
<file path=[Content_Types].xml><?xml version="1.0" encoding="utf-8"?>
<Types xmlns="http://schemas.openxmlformats.org/package/2006/content-types">
  <Default Extension="avi" ContentType="video/x-msvideo"/>
  <Default Extension="jpeg" ContentType="image/jpeg"/>
  <Default Extension="mp4" ContentType="video/mp4"/>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ink/ink1.xml" ContentType="application/inkml+xml"/>
  <Override PartName="/ppt/ink/ink2.xml" ContentType="application/inkml+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1"/>
  </p:sldMasterIdLst>
  <p:notesMasterIdLst>
    <p:notesMasterId r:id="rId12"/>
  </p:notesMasterIdLst>
  <p:sldIdLst>
    <p:sldId id="305" r:id="rId2"/>
    <p:sldId id="312" r:id="rId3"/>
    <p:sldId id="313" r:id="rId4"/>
    <p:sldId id="314" r:id="rId5"/>
    <p:sldId id="315" r:id="rId6"/>
    <p:sldId id="316" r:id="rId7"/>
    <p:sldId id="317" r:id="rId8"/>
    <p:sldId id="319" r:id="rId9"/>
    <p:sldId id="318" r:id="rId10"/>
    <p:sldId id="307" r:id="rId11"/>
  </p:sldIdLst>
  <p:sldSz cx="12192000" cy="6858000"/>
  <p:notesSz cx="6858000" cy="9144000"/>
  <p:defaultTextStyle>
    <a:defPPr>
      <a:defRPr lang="de-DE"/>
    </a:defPPr>
    <a:lvl1pPr marL="0" indent="0" algn="l" defTabSz="914400" rtl="0" eaLnBrk="1" latinLnBrk="0" hangingPunct="1">
      <a:lnSpc>
        <a:spcPct val="117000"/>
      </a:lnSpc>
      <a:spcBef>
        <a:spcPts val="0"/>
      </a:spcBef>
      <a:buFontTx/>
      <a:buNone/>
      <a:defRPr sz="2000" kern="1200">
        <a:solidFill>
          <a:schemeClr val="tx1"/>
        </a:solidFill>
        <a:latin typeface="+mn-lt"/>
        <a:ea typeface="+mn-ea"/>
        <a:cs typeface="+mn-cs"/>
      </a:defRPr>
    </a:lvl1pPr>
    <a:lvl2pPr marL="180000" indent="-180000" algn="l" defTabSz="914400" rtl="0" eaLnBrk="1" latinLnBrk="0" hangingPunct="1">
      <a:lnSpc>
        <a:spcPct val="117000"/>
      </a:lnSpc>
      <a:spcBef>
        <a:spcPts val="0"/>
      </a:spcBef>
      <a:buFont typeface="Arial" panose="020B0604020202020204" pitchFamily="34" charset="0"/>
      <a:buChar char="•"/>
      <a:defRPr sz="2000" kern="1200">
        <a:solidFill>
          <a:schemeClr val="tx1"/>
        </a:solidFill>
        <a:latin typeface="+mn-lt"/>
        <a:ea typeface="+mn-ea"/>
        <a:cs typeface="+mn-cs"/>
      </a:defRPr>
    </a:lvl2pPr>
    <a:lvl3pPr marL="360000" indent="-180000" algn="l" defTabSz="914400" rtl="0" eaLnBrk="1" latinLnBrk="0" hangingPunct="1">
      <a:lnSpc>
        <a:spcPct val="117000"/>
      </a:lnSpc>
      <a:spcBef>
        <a:spcPts val="0"/>
      </a:spcBef>
      <a:buFont typeface="Roboto" panose="02000000000000000000" pitchFamily="2" charset="0"/>
      <a:buChar char="&gt;"/>
      <a:defRPr sz="2000" kern="1200">
        <a:solidFill>
          <a:schemeClr val="tx1"/>
        </a:solidFill>
        <a:latin typeface="+mn-lt"/>
        <a:ea typeface="+mn-ea"/>
        <a:cs typeface="+mn-cs"/>
      </a:defRPr>
    </a:lvl3pPr>
    <a:lvl4pPr marL="540000" indent="-180000" algn="l" defTabSz="914400" rtl="0" eaLnBrk="1" latinLnBrk="0" hangingPunct="1">
      <a:lnSpc>
        <a:spcPct val="117000"/>
      </a:lnSpc>
      <a:spcBef>
        <a:spcPts val="0"/>
      </a:spcBef>
      <a:buFont typeface="Roboto" panose="02000000000000000000" pitchFamily="2" charset="0"/>
      <a:buChar char="–"/>
      <a:defRPr sz="2000" kern="1200">
        <a:solidFill>
          <a:schemeClr val="tx1"/>
        </a:solidFill>
        <a:latin typeface="+mn-lt"/>
        <a:ea typeface="+mn-ea"/>
        <a:cs typeface="+mn-cs"/>
      </a:defRPr>
    </a:lvl4pPr>
    <a:lvl5pPr marL="0" indent="0" algn="l" defTabSz="914400" rtl="0" eaLnBrk="1" latinLnBrk="0" hangingPunct="1">
      <a:lnSpc>
        <a:spcPct val="110000"/>
      </a:lnSpc>
      <a:spcBef>
        <a:spcPts val="800"/>
      </a:spcBef>
      <a:buFontTx/>
      <a:buNone/>
      <a:defRPr sz="1400" u="sng" kern="1200">
        <a:solidFill>
          <a:schemeClr val="accent3"/>
        </a:solidFill>
        <a:latin typeface="+mn-lt"/>
        <a:ea typeface="+mn-ea"/>
        <a:cs typeface="+mn-cs"/>
      </a:defRPr>
    </a:lvl5pPr>
    <a:lvl6pPr marL="0" indent="0" algn="l" defTabSz="914400" rtl="0" eaLnBrk="1" latinLnBrk="0" hangingPunct="1">
      <a:lnSpc>
        <a:spcPct val="110000"/>
      </a:lnSpc>
      <a:spcBef>
        <a:spcPts val="800"/>
      </a:spcBef>
      <a:buFontTx/>
      <a:buNone/>
      <a:defRPr sz="1400" kern="1200">
        <a:solidFill>
          <a:schemeClr val="tx1"/>
        </a:solidFill>
        <a:latin typeface="+mn-lt"/>
        <a:ea typeface="+mn-ea"/>
        <a:cs typeface="+mn-cs"/>
      </a:defRPr>
    </a:lvl6pPr>
    <a:lvl7pPr marL="0" indent="0" algn="l" defTabSz="914400" rtl="0" eaLnBrk="1" latinLnBrk="0" hangingPunct="1">
      <a:lnSpc>
        <a:spcPct val="110000"/>
      </a:lnSpc>
      <a:spcBef>
        <a:spcPts val="1200"/>
      </a:spcBef>
      <a:buFontTx/>
      <a:buNone/>
      <a:defRPr sz="1200" kern="1200">
        <a:solidFill>
          <a:schemeClr val="tx2"/>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Presentation" id="{7F49A609-CF62-470D-808C-2935931222AF}">
          <p14:sldIdLst>
            <p14:sldId id="305"/>
            <p14:sldId id="312"/>
            <p14:sldId id="313"/>
            <p14:sldId id="314"/>
            <p14:sldId id="315"/>
            <p14:sldId id="316"/>
            <p14:sldId id="317"/>
            <p14:sldId id="319"/>
            <p14:sldId id="318"/>
            <p14:sldId id="307"/>
          </p14:sldIdLst>
        </p14:section>
        <p14:section name="Explanation slides" id="{1D6B62E2-79AE-4901-AB5C-51C623DCEC67}">
          <p14:sldIdLst/>
        </p14:section>
        <p14:section name="Graphic elements" id="{C8185B29-DE5A-405E-84E7-3F893C10A050}">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AC1B8FCB-258D-4CED-BBE0-75077161083B}">
  <a:tblStyle styleId="{AC1B8FCB-258D-4CED-BBE0-75077161083B}" styleName="IGB Tabelle">
    <a:tblBg/>
    <a:wholeTbl>
      <a:tcTxStyle b="off" i="off">
        <a:fontRef idx="minor"/>
      </a:tcTxStyle>
      <a:tcStyle>
        <a:tcBdr>
          <a:left>
            <a:ln>
              <a:noFill/>
            </a:ln>
          </a:left>
          <a:right>
            <a:ln>
              <a:noFill/>
            </a:ln>
          </a:right>
          <a:top>
            <a:ln>
              <a:noFill/>
            </a:ln>
          </a:top>
          <a:bottom>
            <a:ln>
              <a:noFill/>
            </a:ln>
          </a:bottom>
          <a:insideH>
            <a:ln>
              <a:noFill/>
            </a:ln>
          </a:insideH>
          <a:insideV>
            <a:ln w="6350" cap="flat" cmpd="sng" algn="ctr">
              <a:solidFill>
                <a:srgbClr val="338BC5"/>
              </a:solidFill>
              <a:prstDash val="solid"/>
            </a:ln>
          </a:insideV>
          <a:tl2br>
            <a:ln>
              <a:noFill/>
            </a:ln>
          </a:tl2br>
          <a:tr2bl>
            <a:ln>
              <a:noFill/>
            </a:ln>
          </a:tr2bl>
        </a:tcBdr>
        <a:fill>
          <a:solidFill>
            <a:srgbClr val="FFFFFF"/>
          </a:solidFill>
        </a:fill>
      </a:tcStyle>
    </a:wholeTbl>
    <a:band1H>
      <a:tcStyle>
        <a:tcBdr/>
      </a:tcStyle>
    </a:band1H>
    <a:band2H>
      <a:tcStyle>
        <a:tcBdr/>
        <a:fill>
          <a:solidFill>
            <a:srgbClr val="E5ECF1"/>
          </a:solidFill>
        </a:fill>
      </a:tcStyle>
    </a:band2H>
    <a:band1V>
      <a:tcStyle>
        <a:tcBdr/>
      </a:tcStyle>
    </a:band1V>
    <a:band2V>
      <a:tcStyle>
        <a:tcBdr/>
      </a:tcStyle>
    </a:band2V>
    <a:lastCol>
      <a:tcStyle>
        <a:tcBdr/>
      </a:tcStyle>
    </a:lastCol>
    <a:firstCol>
      <a:tcTxStyle b="on" i="off"/>
      <a:tcStyle>
        <a:tcBdr/>
      </a:tcStyle>
    </a:firstCol>
    <a:lastRow>
      <a:tcTxStyle b="on" i="off">
        <a:srgbClr val="FFFFFF"/>
      </a:tcTxStyle>
      <a:tcStyle>
        <a:tcBdr/>
        <a:fill>
          <a:solidFill>
            <a:srgbClr val="B0CA44"/>
          </a:solidFill>
        </a:fill>
      </a:tcStyle>
    </a:lastRow>
    <a:seCell>
      <a:tcStyle>
        <a:tcBdr/>
      </a:tcStyle>
    </a:seCell>
    <a:swCell>
      <a:tcStyle>
        <a:tcBdr/>
      </a:tcStyle>
    </a:swCell>
    <a:firstRow>
      <a:tcTxStyle b="on" i="off"/>
      <a:tcStyle>
        <a:tcBdr>
          <a:bottom>
            <a:ln w="12700" cap="flat" cmpd="sng" algn="ctr">
              <a:solidFill>
                <a:srgbClr val="000000"/>
              </a:solidFill>
              <a:prstDash val="solid"/>
            </a:ln>
          </a:bottom>
        </a:tcBdr>
      </a:tcStyle>
    </a:firstRow>
    <a:neCell>
      <a:tcStyle>
        <a:tcBdr/>
      </a:tcStyle>
    </a:neCell>
    <a:nwCell>
      <a:tcStyle>
        <a:tcBdr/>
      </a:tcStyle>
    </a:nwCell>
    <a:extLst/>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660"/>
  </p:normalViewPr>
  <p:slideViewPr>
    <p:cSldViewPr snapToObjects="1" showGuides="1">
      <p:cViewPr varScale="1">
        <p:scale>
          <a:sx n="63" d="100"/>
          <a:sy n="63" d="100"/>
        </p:scale>
        <p:origin x="76" y="32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presProps" Target="presProps.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theme" Target="theme/theme1.xml"/><Relationship Id="rId10" Type="http://schemas.openxmlformats.org/officeDocument/2006/relationships/slide" Target="slides/slide9.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viewProps" Target="viewProps.xml"/></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5-25T16:46:18.166"/>
    </inkml:context>
    <inkml:brush xml:id="br0">
      <inkml:brushProperty name="width" value="0.05" units="cm"/>
      <inkml:brushProperty name="height" value="0.05" units="cm"/>
      <inkml:brushProperty name="color" value="#E71224"/>
    </inkml:brush>
  </inkml:definitions>
  <inkml:trace contextRef="#ctx0" brushRef="#br0">0 0 24575,'16'10'0,"0"0"0,-1 1 0,-1 1 0,1 1 0,-2 0 0,14 16 0,12 12 0,502 572 0,-427-473 0,-42-43 0,19 24 0,-78-107 0,0-1 0,1 0 0,1-1 0,0 0 0,0-1 0,18 9 0,3 4 0,0 1 0,-2 2 0,-1 1 0,-2 2 0,38 44 0,-13-15 0,104 103-1365,-142-141-5461</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5-25T16:46:20.851"/>
    </inkml:context>
    <inkml:brush xml:id="br0">
      <inkml:brushProperty name="width" value="0.05" units="cm"/>
      <inkml:brushProperty name="height" value="0.05" units="cm"/>
      <inkml:brushProperty name="color" value="#E71224"/>
    </inkml:brush>
  </inkml:definitions>
  <inkml:trace contextRef="#ctx0" brushRef="#br0">1531 0 24575,'-3'1'0,"0"1"0,0-1 0,0 1 0,1 0 0,-1-1 0,0 1 0,1 0 0,-1 1 0,1-1 0,0 0 0,-3 4 0,-4 3 0,-69 72 0,4 3 0,-82 120 0,115-149 0,25-34 0,-2-1 0,0 0 0,-2-1 0,-40 30 0,-97 50 0,139-87 0,1 1 0,1 1 0,0 1 0,1 1 0,-24 30 0,-14 14 0,-215 179 0,260-233 0,-148 143 0,136-131 0,0 0 0,2 2 0,0 0 0,1 2 0,-23 35 0,32-45 23,-2 1 0,0-2 0,0 1 0,-13 10-1,-17 18-1501,31-29-5347</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de-DE"/>
          </a:p>
        </p:txBody>
      </p:sp>
      <p:sp>
        <p:nvSpPr>
          <p:cNvPr id="3" name="Datumsplatzhalt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903DA2F-B031-4395-95B9-404E37831842}" type="datetimeFigureOut">
              <a:rPr lang="de-DE" smtClean="0"/>
              <a:t>26.05.2022</a:t>
            </a:fld>
            <a:endParaRPr lang="de-DE"/>
          </a:p>
        </p:txBody>
      </p:sp>
      <p:sp>
        <p:nvSpPr>
          <p:cNvPr id="4" name="Folienbildplatzhalt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de-DE"/>
          </a:p>
        </p:txBody>
      </p:sp>
      <p:sp>
        <p:nvSpPr>
          <p:cNvPr id="5" name="Notizenplatzhalt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6" name="Fußzeilenplatzhalt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de-DE"/>
          </a:p>
        </p:txBody>
      </p:sp>
      <p:sp>
        <p:nvSpPr>
          <p:cNvPr id="7" name="Foliennummernplatzhalt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4BDDC44-408E-442A-AD91-9AD99E140DD6}" type="slidenum">
              <a:rPr lang="de-DE" smtClean="0"/>
              <a:t>‹#›</a:t>
            </a:fld>
            <a:endParaRPr lang="de-DE"/>
          </a:p>
        </p:txBody>
      </p:sp>
    </p:spTree>
    <p:extLst>
      <p:ext uri="{BB962C8B-B14F-4D97-AF65-F5344CB8AC3E}">
        <p14:creationId xmlns:p14="http://schemas.microsoft.com/office/powerpoint/2010/main" val="323110536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_slide_1">
    <p:spTree>
      <p:nvGrpSpPr>
        <p:cNvPr id="1" name=""/>
        <p:cNvGrpSpPr/>
        <p:nvPr/>
      </p:nvGrpSpPr>
      <p:grpSpPr>
        <a:xfrm>
          <a:off x="0" y="0"/>
          <a:ext cx="0" cy="0"/>
          <a:chOff x="0" y="0"/>
          <a:chExt cx="0" cy="0"/>
        </a:xfrm>
      </p:grpSpPr>
      <p:pic>
        <p:nvPicPr>
          <p:cNvPr id="4" name="Grafik 3">
            <a:extLst>
              <a:ext uri="{FF2B5EF4-FFF2-40B4-BE49-F238E27FC236}">
                <a16:creationId xmlns:a16="http://schemas.microsoft.com/office/drawing/2014/main" id="{5B4B782C-18AF-4D67-A159-BC4052715BA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8354106" y="459564"/>
            <a:ext cx="3142494" cy="792482"/>
          </a:xfrm>
          <a:prstGeom prst="rect">
            <a:avLst/>
          </a:prstGeom>
        </p:spPr>
      </p:pic>
      <p:sp>
        <p:nvSpPr>
          <p:cNvPr id="15" name="Bildplatzhalter 14">
            <a:extLst>
              <a:ext uri="{FF2B5EF4-FFF2-40B4-BE49-F238E27FC236}">
                <a16:creationId xmlns:a16="http://schemas.microsoft.com/office/drawing/2014/main" id="{8E171C24-92CA-46AD-8310-F4B34D4B622D}"/>
              </a:ext>
            </a:extLst>
          </p:cNvPr>
          <p:cNvSpPr>
            <a:spLocks noGrp="1"/>
          </p:cNvSpPr>
          <p:nvPr>
            <p:ph type="pic" sz="quarter" idx="11"/>
          </p:nvPr>
        </p:nvSpPr>
        <p:spPr>
          <a:xfrm>
            <a:off x="719138" y="1458913"/>
            <a:ext cx="10753725" cy="5397373"/>
          </a:xfrm>
        </p:spPr>
        <p:txBody>
          <a:bodyPr/>
          <a:lstStyle/>
          <a:p>
            <a:r>
              <a:rPr lang="de-DE" dirty="0"/>
              <a:t>Bild durch Klicken auf Symbol hinzufügen</a:t>
            </a:r>
          </a:p>
        </p:txBody>
      </p:sp>
      <p:sp>
        <p:nvSpPr>
          <p:cNvPr id="2" name="Titel 1">
            <a:extLst>
              <a:ext uri="{FF2B5EF4-FFF2-40B4-BE49-F238E27FC236}">
                <a16:creationId xmlns:a16="http://schemas.microsoft.com/office/drawing/2014/main" id="{0787FEFB-4057-4E6F-B1D1-F06118818A21}"/>
              </a:ext>
            </a:extLst>
          </p:cNvPr>
          <p:cNvSpPr>
            <a:spLocks noGrp="1"/>
          </p:cNvSpPr>
          <p:nvPr>
            <p:ph type="ctrTitle" hasCustomPrompt="1"/>
          </p:nvPr>
        </p:nvSpPr>
        <p:spPr>
          <a:xfrm>
            <a:off x="180000" y="2736000"/>
            <a:ext cx="5770800" cy="3682800"/>
          </a:xfrm>
          <a:solidFill>
            <a:schemeClr val="accent1"/>
          </a:solidFill>
        </p:spPr>
        <p:txBody>
          <a:bodyPr lIns="540000" tIns="388800" rIns="360000" anchor="t" anchorCtr="0"/>
          <a:lstStyle>
            <a:lvl1pPr algn="l">
              <a:lnSpc>
                <a:spcPct val="114000"/>
              </a:lnSpc>
              <a:defRPr sz="2600" b="1">
                <a:solidFill>
                  <a:schemeClr val="bg1"/>
                </a:solidFill>
              </a:defRPr>
            </a:lvl1pPr>
          </a:lstStyle>
          <a:p>
            <a:r>
              <a:rPr lang="de-DE" dirty="0"/>
              <a:t>Edit title</a:t>
            </a:r>
          </a:p>
        </p:txBody>
      </p:sp>
      <p:sp>
        <p:nvSpPr>
          <p:cNvPr id="11" name="Rechteck 10">
            <a:extLst>
              <a:ext uri="{FF2B5EF4-FFF2-40B4-BE49-F238E27FC236}">
                <a16:creationId xmlns:a16="http://schemas.microsoft.com/office/drawing/2014/main" id="{8D6AE770-ED46-4A19-B2FF-47AF058CDA5B}"/>
              </a:ext>
            </a:extLst>
          </p:cNvPr>
          <p:cNvSpPr/>
          <p:nvPr userDrawn="1"/>
        </p:nvSpPr>
        <p:spPr>
          <a:xfrm>
            <a:off x="0" y="2736000"/>
            <a:ext cx="179846" cy="36828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 name="Textplatzhalter 12">
            <a:extLst>
              <a:ext uri="{FF2B5EF4-FFF2-40B4-BE49-F238E27FC236}">
                <a16:creationId xmlns:a16="http://schemas.microsoft.com/office/drawing/2014/main" id="{99E62D3C-56A0-4386-A5F8-B01D640E8E6D}"/>
              </a:ext>
            </a:extLst>
          </p:cNvPr>
          <p:cNvSpPr>
            <a:spLocks noGrp="1"/>
          </p:cNvSpPr>
          <p:nvPr>
            <p:ph type="body" sz="quarter" idx="10" hasCustomPrompt="1"/>
          </p:nvPr>
        </p:nvSpPr>
        <p:spPr>
          <a:xfrm>
            <a:off x="180000" y="5047200"/>
            <a:ext cx="5770800" cy="1018638"/>
          </a:xfrm>
        </p:spPr>
        <p:txBody>
          <a:bodyPr lIns="540000" rIns="360000"/>
          <a:lstStyle>
            <a:lvl1pPr>
              <a:lnSpc>
                <a:spcPct val="100000"/>
              </a:lnSpc>
              <a:defRPr sz="1800">
                <a:solidFill>
                  <a:schemeClr val="bg1"/>
                </a:solidFill>
              </a:defRPr>
            </a:lvl1pPr>
            <a:lvl2pPr>
              <a:lnSpc>
                <a:spcPct val="100000"/>
              </a:lnSpc>
              <a:defRPr sz="1800">
                <a:solidFill>
                  <a:schemeClr val="bg1"/>
                </a:solidFill>
              </a:defRPr>
            </a:lvl2pPr>
            <a:lvl3pPr marL="0" indent="0">
              <a:spcBef>
                <a:spcPts val="2000"/>
              </a:spcBef>
              <a:buFontTx/>
              <a:buNone/>
              <a:defRPr sz="1600">
                <a:solidFill>
                  <a:schemeClr val="bg1"/>
                </a:solidFill>
              </a:defRPr>
            </a:lvl3pPr>
          </a:lstStyle>
          <a:p>
            <a:pPr lvl="0"/>
            <a:r>
              <a:rPr lang="de-DE" dirty="0"/>
              <a:t>Edit </a:t>
            </a:r>
            <a:r>
              <a:rPr lang="de-DE" dirty="0" err="1"/>
              <a:t>speaker</a:t>
            </a:r>
            <a:endParaRPr lang="de-DE" dirty="0"/>
          </a:p>
          <a:p>
            <a:pPr lvl="1"/>
            <a:r>
              <a:rPr lang="de-DE" dirty="0"/>
              <a:t>Edit </a:t>
            </a:r>
            <a:r>
              <a:rPr lang="de-DE" dirty="0" err="1"/>
              <a:t>position</a:t>
            </a:r>
            <a:r>
              <a:rPr lang="de-DE" dirty="0"/>
              <a:t>/</a:t>
            </a:r>
            <a:r>
              <a:rPr lang="de-DE" dirty="0" err="1"/>
              <a:t>function</a:t>
            </a:r>
            <a:endParaRPr lang="de-DE" dirty="0"/>
          </a:p>
          <a:p>
            <a:pPr lvl="2"/>
            <a:r>
              <a:rPr lang="de-DE" dirty="0"/>
              <a:t>Third </a:t>
            </a:r>
            <a:r>
              <a:rPr lang="de-DE" dirty="0" err="1"/>
              <a:t>level</a:t>
            </a:r>
            <a:r>
              <a:rPr lang="de-DE" dirty="0"/>
              <a:t> (</a:t>
            </a:r>
            <a:r>
              <a:rPr lang="de-DE" dirty="0" err="1"/>
              <a:t>place</a:t>
            </a:r>
            <a:r>
              <a:rPr lang="de-DE" dirty="0"/>
              <a:t>, date)</a:t>
            </a:r>
          </a:p>
        </p:txBody>
      </p:sp>
      <p:pic>
        <p:nvPicPr>
          <p:cNvPr id="1026" name="Picture 2" descr="EGU General Assembly 2022 – International GNSS Service">
            <a:extLst>
              <a:ext uri="{FF2B5EF4-FFF2-40B4-BE49-F238E27FC236}">
                <a16:creationId xmlns:a16="http://schemas.microsoft.com/office/drawing/2014/main" id="{D1DDF8A8-7557-BB19-E160-6B1608F90829}"/>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177549" y="107704"/>
            <a:ext cx="3657600" cy="12477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93677262"/>
      </p:ext>
    </p:extLst>
  </p:cSld>
  <p:clrMapOvr>
    <a:masterClrMapping/>
  </p:clrMapOvr>
  <p:extLst>
    <p:ext uri="{DCECCB84-F9BA-43D5-87BE-67443E8EF086}">
      <p15:sldGuideLst xmlns:p15="http://schemas.microsoft.com/office/powerpoint/2012/main">
        <p15:guide id="1" orient="horz" pos="1722" userDrawn="1">
          <p15:clr>
            <a:srgbClr val="FBAE40"/>
          </p15:clr>
        </p15:guide>
        <p15:guide id="2" orient="horz" pos="3179" userDrawn="1">
          <p15:clr>
            <a:srgbClr val="FBAE40"/>
          </p15:clr>
        </p15:guide>
        <p15:guide id="3" orient="horz" pos="918"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_tex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D688E2D-24BC-4EDD-B0D3-1425DAE93822}"/>
              </a:ext>
            </a:extLst>
          </p:cNvPr>
          <p:cNvSpPr>
            <a:spLocks noGrp="1"/>
          </p:cNvSpPr>
          <p:nvPr>
            <p:ph type="title" hasCustomPrompt="1"/>
          </p:nvPr>
        </p:nvSpPr>
        <p:spPr>
          <a:xfrm>
            <a:off x="719137" y="581536"/>
            <a:ext cx="10753725" cy="353443"/>
          </a:xfrm>
        </p:spPr>
        <p:txBody>
          <a:bodyPr/>
          <a:lstStyle>
            <a:lvl1pPr>
              <a:defRPr/>
            </a:lvl1pPr>
          </a:lstStyle>
          <a:p>
            <a:r>
              <a:rPr lang="de-DE" dirty="0"/>
              <a:t>Edit title</a:t>
            </a:r>
          </a:p>
        </p:txBody>
      </p:sp>
      <p:sp>
        <p:nvSpPr>
          <p:cNvPr id="21" name="Textplatzhalter 20">
            <a:extLst>
              <a:ext uri="{FF2B5EF4-FFF2-40B4-BE49-F238E27FC236}">
                <a16:creationId xmlns:a16="http://schemas.microsoft.com/office/drawing/2014/main" id="{5405D739-0268-49A9-B94E-1360569FF13C}"/>
              </a:ext>
            </a:extLst>
          </p:cNvPr>
          <p:cNvSpPr>
            <a:spLocks noGrp="1"/>
          </p:cNvSpPr>
          <p:nvPr>
            <p:ph type="body" sz="quarter" idx="13" hasCustomPrompt="1"/>
          </p:nvPr>
        </p:nvSpPr>
        <p:spPr>
          <a:xfrm>
            <a:off x="720000" y="1728000"/>
            <a:ext cx="10753200" cy="4338000"/>
          </a:xfrm>
        </p:spPr>
        <p:txBody>
          <a:bodyPr/>
          <a:lstStyle>
            <a:lvl1pPr>
              <a:defRPr/>
            </a:lvl1pPr>
            <a:lvl2pPr>
              <a:defRPr/>
            </a:lvl2pPr>
            <a:lvl3pPr>
              <a:defRPr/>
            </a:lvl3pPr>
            <a:lvl4pPr>
              <a:defRPr/>
            </a:lvl4pPr>
            <a:lvl5pPr>
              <a:defRPr/>
            </a:lvl5pPr>
          </a:lstStyle>
          <a:p>
            <a:pPr lvl="0"/>
            <a:r>
              <a:rPr lang="de-DE" dirty="0"/>
              <a:t>Edit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p:txBody>
      </p:sp>
      <p:sp>
        <p:nvSpPr>
          <p:cNvPr id="11" name="Textplatzhalter 10">
            <a:extLst>
              <a:ext uri="{FF2B5EF4-FFF2-40B4-BE49-F238E27FC236}">
                <a16:creationId xmlns:a16="http://schemas.microsoft.com/office/drawing/2014/main" id="{FFDAC472-6F9F-488E-ABE6-248BEF718B1F}"/>
              </a:ext>
            </a:extLst>
          </p:cNvPr>
          <p:cNvSpPr>
            <a:spLocks noGrp="1"/>
          </p:cNvSpPr>
          <p:nvPr>
            <p:ph type="body" sz="quarter" idx="15" hasCustomPrompt="1"/>
          </p:nvPr>
        </p:nvSpPr>
        <p:spPr>
          <a:xfrm>
            <a:off x="720000" y="934979"/>
            <a:ext cx="10753200" cy="396000"/>
          </a:xfrm>
        </p:spPr>
        <p:txBody>
          <a:bodyPr/>
          <a:lstStyle>
            <a:lvl1pPr>
              <a:lnSpc>
                <a:spcPct val="97000"/>
              </a:lnSpc>
              <a:defRPr sz="2000" b="0">
                <a:solidFill>
                  <a:schemeClr val="accent1"/>
                </a:solidFill>
                <a:latin typeface="+mn-lt"/>
              </a:defRPr>
            </a:lvl1pPr>
          </a:lstStyle>
          <a:p>
            <a:pPr lvl="0"/>
            <a:r>
              <a:rPr lang="de-DE" dirty="0"/>
              <a:t>Edit </a:t>
            </a:r>
            <a:r>
              <a:rPr lang="de-DE" dirty="0" err="1"/>
              <a:t>text</a:t>
            </a:r>
            <a:endParaRPr lang="de-DE" dirty="0"/>
          </a:p>
        </p:txBody>
      </p:sp>
      <p:sp>
        <p:nvSpPr>
          <p:cNvPr id="12" name="Datumsplatzhalter 11">
            <a:extLst>
              <a:ext uri="{FF2B5EF4-FFF2-40B4-BE49-F238E27FC236}">
                <a16:creationId xmlns:a16="http://schemas.microsoft.com/office/drawing/2014/main" id="{74B919BB-E4F0-469C-9D2B-FA894244F0FA}"/>
              </a:ext>
            </a:extLst>
          </p:cNvPr>
          <p:cNvSpPr>
            <a:spLocks noGrp="1"/>
          </p:cNvSpPr>
          <p:nvPr>
            <p:ph type="dt" sz="half" idx="16"/>
          </p:nvPr>
        </p:nvSpPr>
        <p:spPr/>
        <p:txBody>
          <a:bodyPr/>
          <a:lstStyle/>
          <a:p>
            <a:fld id="{8437CDAD-9851-4BF2-9FE4-352325D2B763}" type="datetime1">
              <a:rPr lang="en-GB" smtClean="0"/>
              <a:t>26/05/2022</a:t>
            </a:fld>
            <a:endParaRPr lang="de-DE" dirty="0"/>
          </a:p>
        </p:txBody>
      </p:sp>
      <p:sp>
        <p:nvSpPr>
          <p:cNvPr id="13" name="Fußzeilenplatzhalter 12">
            <a:extLst>
              <a:ext uri="{FF2B5EF4-FFF2-40B4-BE49-F238E27FC236}">
                <a16:creationId xmlns:a16="http://schemas.microsoft.com/office/drawing/2014/main" id="{C681A880-4FF9-417C-885A-2D646382D21E}"/>
              </a:ext>
            </a:extLst>
          </p:cNvPr>
          <p:cNvSpPr>
            <a:spLocks noGrp="1"/>
          </p:cNvSpPr>
          <p:nvPr>
            <p:ph type="ftr" sz="quarter" idx="17"/>
          </p:nvPr>
        </p:nvSpPr>
        <p:spPr/>
        <p:txBody>
          <a:bodyPr/>
          <a:lstStyle>
            <a:lvl1pPr>
              <a:defRPr/>
            </a:lvl1pPr>
          </a:lstStyle>
          <a:p>
            <a:pPr algn="l"/>
            <a:endParaRPr lang="de-DE" dirty="0"/>
          </a:p>
        </p:txBody>
      </p:sp>
      <p:sp>
        <p:nvSpPr>
          <p:cNvPr id="14" name="Foliennummernplatzhalter 13">
            <a:extLst>
              <a:ext uri="{FF2B5EF4-FFF2-40B4-BE49-F238E27FC236}">
                <a16:creationId xmlns:a16="http://schemas.microsoft.com/office/drawing/2014/main" id="{E3F48C57-CDCE-49A0-BD3B-7ED6D35FDB08}"/>
              </a:ext>
            </a:extLst>
          </p:cNvPr>
          <p:cNvSpPr>
            <a:spLocks noGrp="1"/>
          </p:cNvSpPr>
          <p:nvPr>
            <p:ph type="sldNum" sz="quarter" idx="18"/>
          </p:nvPr>
        </p:nvSpPr>
        <p:spPr/>
        <p:txBody>
          <a:bodyPr/>
          <a:lstStyle/>
          <a:p>
            <a:fld id="{9DF8A253-BCBF-48FE-AE5D-BA2B16DA752F}" type="slidenum">
              <a:rPr lang="de-DE" smtClean="0"/>
              <a:pPr/>
              <a:t>‹#›</a:t>
            </a:fld>
            <a:endParaRPr lang="de-DE" dirty="0"/>
          </a:p>
        </p:txBody>
      </p:sp>
      <p:pic>
        <p:nvPicPr>
          <p:cNvPr id="2050" name="Picture 2" descr="EGU General Assembly 2022 – International GNSS Service">
            <a:extLst>
              <a:ext uri="{FF2B5EF4-FFF2-40B4-BE49-F238E27FC236}">
                <a16:creationId xmlns:a16="http://schemas.microsoft.com/office/drawing/2014/main" id="{F079B6C0-425C-F6F3-8543-09AC60E2FB6B}"/>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0488488" y="87028"/>
            <a:ext cx="1252736" cy="42736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01620076"/>
      </p:ext>
    </p:extLst>
  </p:cSld>
  <p:clrMapOvr>
    <a:masterClrMapping/>
  </p:clrMapOvr>
  <p:extLst>
    <p:ext uri="{DCECCB84-F9BA-43D5-87BE-67443E8EF086}">
      <p15:sldGuideLst xmlns:p15="http://schemas.microsoft.com/office/powerpoint/2012/main">
        <p15:guide id="1" orient="horz" pos="119" userDrawn="1">
          <p15:clr>
            <a:srgbClr val="FBAE40"/>
          </p15:clr>
        </p15:guide>
        <p15:guide id="2" orient="horz" pos="588"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_pictur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D688E2D-24BC-4EDD-B0D3-1425DAE93822}"/>
              </a:ext>
            </a:extLst>
          </p:cNvPr>
          <p:cNvSpPr>
            <a:spLocks noGrp="1"/>
          </p:cNvSpPr>
          <p:nvPr>
            <p:ph type="title" hasCustomPrompt="1"/>
          </p:nvPr>
        </p:nvSpPr>
        <p:spPr>
          <a:xfrm>
            <a:off x="719137" y="581536"/>
            <a:ext cx="10753725" cy="353443"/>
          </a:xfrm>
        </p:spPr>
        <p:txBody>
          <a:bodyPr/>
          <a:lstStyle>
            <a:lvl1pPr>
              <a:defRPr/>
            </a:lvl1pPr>
          </a:lstStyle>
          <a:p>
            <a:r>
              <a:rPr lang="de-DE" dirty="0"/>
              <a:t>Edit title</a:t>
            </a:r>
          </a:p>
        </p:txBody>
      </p:sp>
      <p:sp>
        <p:nvSpPr>
          <p:cNvPr id="11" name="Textplatzhalter 10">
            <a:extLst>
              <a:ext uri="{FF2B5EF4-FFF2-40B4-BE49-F238E27FC236}">
                <a16:creationId xmlns:a16="http://schemas.microsoft.com/office/drawing/2014/main" id="{FFDAC472-6F9F-488E-ABE6-248BEF718B1F}"/>
              </a:ext>
            </a:extLst>
          </p:cNvPr>
          <p:cNvSpPr>
            <a:spLocks noGrp="1"/>
          </p:cNvSpPr>
          <p:nvPr>
            <p:ph type="body" sz="quarter" idx="15" hasCustomPrompt="1"/>
          </p:nvPr>
        </p:nvSpPr>
        <p:spPr>
          <a:xfrm>
            <a:off x="720000" y="934979"/>
            <a:ext cx="10753200" cy="396000"/>
          </a:xfrm>
        </p:spPr>
        <p:txBody>
          <a:bodyPr/>
          <a:lstStyle>
            <a:lvl1pPr>
              <a:lnSpc>
                <a:spcPct val="97000"/>
              </a:lnSpc>
              <a:defRPr sz="2000" b="0">
                <a:solidFill>
                  <a:schemeClr val="accent1"/>
                </a:solidFill>
                <a:latin typeface="+mn-lt"/>
              </a:defRPr>
            </a:lvl1pPr>
          </a:lstStyle>
          <a:p>
            <a:pPr lvl="0"/>
            <a:r>
              <a:rPr lang="de-DE" dirty="0"/>
              <a:t>Edit </a:t>
            </a:r>
            <a:r>
              <a:rPr lang="de-DE" dirty="0" err="1"/>
              <a:t>text</a:t>
            </a:r>
            <a:r>
              <a:rPr lang="de-DE" dirty="0"/>
              <a:t> </a:t>
            </a:r>
          </a:p>
        </p:txBody>
      </p:sp>
      <p:sp>
        <p:nvSpPr>
          <p:cNvPr id="12" name="Datumsplatzhalter 11">
            <a:extLst>
              <a:ext uri="{FF2B5EF4-FFF2-40B4-BE49-F238E27FC236}">
                <a16:creationId xmlns:a16="http://schemas.microsoft.com/office/drawing/2014/main" id="{74B919BB-E4F0-469C-9D2B-FA894244F0FA}"/>
              </a:ext>
            </a:extLst>
          </p:cNvPr>
          <p:cNvSpPr>
            <a:spLocks noGrp="1"/>
          </p:cNvSpPr>
          <p:nvPr>
            <p:ph type="dt" sz="half" idx="16"/>
          </p:nvPr>
        </p:nvSpPr>
        <p:spPr/>
        <p:txBody>
          <a:bodyPr/>
          <a:lstStyle/>
          <a:p>
            <a:fld id="{A8ECDFD6-52D9-4355-938E-E7F299110BFC}" type="datetime1">
              <a:rPr lang="en-GB" smtClean="0"/>
              <a:t>26/05/2022</a:t>
            </a:fld>
            <a:endParaRPr lang="de-DE" dirty="0"/>
          </a:p>
        </p:txBody>
      </p:sp>
      <p:sp>
        <p:nvSpPr>
          <p:cNvPr id="13" name="Fußzeilenplatzhalter 12">
            <a:extLst>
              <a:ext uri="{FF2B5EF4-FFF2-40B4-BE49-F238E27FC236}">
                <a16:creationId xmlns:a16="http://schemas.microsoft.com/office/drawing/2014/main" id="{C681A880-4FF9-417C-885A-2D646382D21E}"/>
              </a:ext>
            </a:extLst>
          </p:cNvPr>
          <p:cNvSpPr>
            <a:spLocks noGrp="1"/>
          </p:cNvSpPr>
          <p:nvPr>
            <p:ph type="ftr" sz="quarter" idx="17"/>
          </p:nvPr>
        </p:nvSpPr>
        <p:spPr/>
        <p:txBody>
          <a:bodyPr/>
          <a:lstStyle>
            <a:lvl1pPr>
              <a:defRPr/>
            </a:lvl1pPr>
          </a:lstStyle>
          <a:p>
            <a:pPr algn="l"/>
            <a:endParaRPr lang="de-DE" dirty="0"/>
          </a:p>
        </p:txBody>
      </p:sp>
      <p:sp>
        <p:nvSpPr>
          <p:cNvPr id="14" name="Foliennummernplatzhalter 13">
            <a:extLst>
              <a:ext uri="{FF2B5EF4-FFF2-40B4-BE49-F238E27FC236}">
                <a16:creationId xmlns:a16="http://schemas.microsoft.com/office/drawing/2014/main" id="{E3F48C57-CDCE-49A0-BD3B-7ED6D35FDB08}"/>
              </a:ext>
            </a:extLst>
          </p:cNvPr>
          <p:cNvSpPr>
            <a:spLocks noGrp="1"/>
          </p:cNvSpPr>
          <p:nvPr>
            <p:ph type="sldNum" sz="quarter" idx="18"/>
          </p:nvPr>
        </p:nvSpPr>
        <p:spPr/>
        <p:txBody>
          <a:bodyPr/>
          <a:lstStyle/>
          <a:p>
            <a:fld id="{9DF8A253-BCBF-48FE-AE5D-BA2B16DA752F}" type="slidenum">
              <a:rPr lang="de-DE" smtClean="0"/>
              <a:pPr/>
              <a:t>‹#›</a:t>
            </a:fld>
            <a:endParaRPr lang="de-DE" dirty="0"/>
          </a:p>
        </p:txBody>
      </p:sp>
      <p:sp>
        <p:nvSpPr>
          <p:cNvPr id="9" name="Bildplatzhalter 5">
            <a:extLst>
              <a:ext uri="{FF2B5EF4-FFF2-40B4-BE49-F238E27FC236}">
                <a16:creationId xmlns:a16="http://schemas.microsoft.com/office/drawing/2014/main" id="{AE4074F1-E9A2-4BD2-BB30-0CC17198494F}"/>
              </a:ext>
            </a:extLst>
          </p:cNvPr>
          <p:cNvSpPr>
            <a:spLocks noGrp="1"/>
          </p:cNvSpPr>
          <p:nvPr>
            <p:ph type="pic" sz="quarter" idx="19"/>
          </p:nvPr>
        </p:nvSpPr>
        <p:spPr>
          <a:xfrm>
            <a:off x="720000" y="1724025"/>
            <a:ext cx="10752861" cy="4341812"/>
          </a:xfrm>
        </p:spPr>
        <p:txBody>
          <a:bodyPr/>
          <a:lstStyle/>
          <a:p>
            <a:r>
              <a:rPr lang="de-DE" dirty="0"/>
              <a:t>Bild durch Klicken auf Symbol hinzufügen</a:t>
            </a:r>
          </a:p>
        </p:txBody>
      </p:sp>
      <p:pic>
        <p:nvPicPr>
          <p:cNvPr id="8" name="Picture 2" descr="EGU General Assembly 2022 – International GNSS Service">
            <a:extLst>
              <a:ext uri="{FF2B5EF4-FFF2-40B4-BE49-F238E27FC236}">
                <a16:creationId xmlns:a16="http://schemas.microsoft.com/office/drawing/2014/main" id="{5402803B-CFE9-5F51-15BB-7CC90C6303CF}"/>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0488488" y="87028"/>
            <a:ext cx="1252736" cy="42736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01441968"/>
      </p:ext>
    </p:extLst>
  </p:cSld>
  <p:clrMapOvr>
    <a:masterClrMapping/>
  </p:clrMapOvr>
  <p:extLst>
    <p:ext uri="{DCECCB84-F9BA-43D5-87BE-67443E8EF086}">
      <p15:sldGuideLst xmlns:p15="http://schemas.microsoft.com/office/powerpoint/2012/main">
        <p15:guide id="1" orient="horz" pos="119">
          <p15:clr>
            <a:srgbClr val="FBAE40"/>
          </p15:clr>
        </p15:guide>
        <p15:guide id="2" orient="horz" pos="588">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Picture_only">
    <p:spTree>
      <p:nvGrpSpPr>
        <p:cNvPr id="1" name=""/>
        <p:cNvGrpSpPr/>
        <p:nvPr/>
      </p:nvGrpSpPr>
      <p:grpSpPr>
        <a:xfrm>
          <a:off x="0" y="0"/>
          <a:ext cx="0" cy="0"/>
          <a:chOff x="0" y="0"/>
          <a:chExt cx="0" cy="0"/>
        </a:xfrm>
      </p:grpSpPr>
      <p:sp>
        <p:nvSpPr>
          <p:cNvPr id="12" name="Datumsplatzhalter 11">
            <a:extLst>
              <a:ext uri="{FF2B5EF4-FFF2-40B4-BE49-F238E27FC236}">
                <a16:creationId xmlns:a16="http://schemas.microsoft.com/office/drawing/2014/main" id="{74B919BB-E4F0-469C-9D2B-FA894244F0FA}"/>
              </a:ext>
            </a:extLst>
          </p:cNvPr>
          <p:cNvSpPr>
            <a:spLocks noGrp="1"/>
          </p:cNvSpPr>
          <p:nvPr>
            <p:ph type="dt" sz="half" idx="16"/>
          </p:nvPr>
        </p:nvSpPr>
        <p:spPr/>
        <p:txBody>
          <a:bodyPr/>
          <a:lstStyle/>
          <a:p>
            <a:fld id="{6844FE3C-DD1B-41DB-8A99-0EC86E70F72F}" type="datetime1">
              <a:rPr lang="en-GB" smtClean="0"/>
              <a:t>26/05/2022</a:t>
            </a:fld>
            <a:endParaRPr lang="de-DE" dirty="0"/>
          </a:p>
        </p:txBody>
      </p:sp>
      <p:sp>
        <p:nvSpPr>
          <p:cNvPr id="13" name="Fußzeilenplatzhalter 12">
            <a:extLst>
              <a:ext uri="{FF2B5EF4-FFF2-40B4-BE49-F238E27FC236}">
                <a16:creationId xmlns:a16="http://schemas.microsoft.com/office/drawing/2014/main" id="{C681A880-4FF9-417C-885A-2D646382D21E}"/>
              </a:ext>
            </a:extLst>
          </p:cNvPr>
          <p:cNvSpPr>
            <a:spLocks noGrp="1"/>
          </p:cNvSpPr>
          <p:nvPr>
            <p:ph type="ftr" sz="quarter" idx="17"/>
          </p:nvPr>
        </p:nvSpPr>
        <p:spPr/>
        <p:txBody>
          <a:bodyPr/>
          <a:lstStyle>
            <a:lvl1pPr>
              <a:defRPr/>
            </a:lvl1pPr>
          </a:lstStyle>
          <a:p>
            <a:pPr algn="l"/>
            <a:endParaRPr lang="de-DE" dirty="0"/>
          </a:p>
        </p:txBody>
      </p:sp>
      <p:sp>
        <p:nvSpPr>
          <p:cNvPr id="14" name="Foliennummernplatzhalter 13">
            <a:extLst>
              <a:ext uri="{FF2B5EF4-FFF2-40B4-BE49-F238E27FC236}">
                <a16:creationId xmlns:a16="http://schemas.microsoft.com/office/drawing/2014/main" id="{E3F48C57-CDCE-49A0-BD3B-7ED6D35FDB08}"/>
              </a:ext>
            </a:extLst>
          </p:cNvPr>
          <p:cNvSpPr>
            <a:spLocks noGrp="1"/>
          </p:cNvSpPr>
          <p:nvPr>
            <p:ph type="sldNum" sz="quarter" idx="18"/>
          </p:nvPr>
        </p:nvSpPr>
        <p:spPr/>
        <p:txBody>
          <a:bodyPr/>
          <a:lstStyle/>
          <a:p>
            <a:fld id="{9DF8A253-BCBF-48FE-AE5D-BA2B16DA752F}" type="slidenum">
              <a:rPr lang="de-DE" smtClean="0"/>
              <a:pPr/>
              <a:t>‹#›</a:t>
            </a:fld>
            <a:endParaRPr lang="de-DE" dirty="0"/>
          </a:p>
        </p:txBody>
      </p:sp>
      <p:sp>
        <p:nvSpPr>
          <p:cNvPr id="9" name="Bildplatzhalter 5">
            <a:extLst>
              <a:ext uri="{FF2B5EF4-FFF2-40B4-BE49-F238E27FC236}">
                <a16:creationId xmlns:a16="http://schemas.microsoft.com/office/drawing/2014/main" id="{AE4074F1-E9A2-4BD2-BB30-0CC17198494F}"/>
              </a:ext>
            </a:extLst>
          </p:cNvPr>
          <p:cNvSpPr>
            <a:spLocks noGrp="1"/>
          </p:cNvSpPr>
          <p:nvPr>
            <p:ph type="pic" sz="quarter" idx="19"/>
          </p:nvPr>
        </p:nvSpPr>
        <p:spPr>
          <a:xfrm>
            <a:off x="0" y="0"/>
            <a:ext cx="12192000" cy="6065837"/>
          </a:xfrm>
        </p:spPr>
        <p:txBody>
          <a:bodyPr/>
          <a:lstStyle/>
          <a:p>
            <a:r>
              <a:rPr lang="de-DE"/>
              <a:t>Bild durch Klicken auf Symbol hinzufügen</a:t>
            </a:r>
            <a:endParaRPr lang="de-DE" dirty="0"/>
          </a:p>
        </p:txBody>
      </p:sp>
      <p:pic>
        <p:nvPicPr>
          <p:cNvPr id="6" name="Picture 2" descr="EGU General Assembly 2022 – International GNSS Service">
            <a:extLst>
              <a:ext uri="{FF2B5EF4-FFF2-40B4-BE49-F238E27FC236}">
                <a16:creationId xmlns:a16="http://schemas.microsoft.com/office/drawing/2014/main" id="{CB1D007B-79C2-15FA-1D2F-DEB22F92C6AF}"/>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0488488" y="87028"/>
            <a:ext cx="1252736" cy="42736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42432748"/>
      </p:ext>
    </p:extLst>
  </p:cSld>
  <p:clrMapOvr>
    <a:masterClrMapping/>
  </p:clrMapOvr>
  <p:extLst>
    <p:ext uri="{DCECCB84-F9BA-43D5-87BE-67443E8EF086}">
      <p15:sldGuideLst xmlns:p15="http://schemas.microsoft.com/office/powerpoint/2012/main">
        <p15:guide id="1" orient="horz" pos="119">
          <p15:clr>
            <a:srgbClr val="FBAE40"/>
          </p15:clr>
        </p15:guide>
        <p15:guide id="2" orient="horz" pos="588">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ext_2pictures_whit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D688E2D-24BC-4EDD-B0D3-1425DAE93822}"/>
              </a:ext>
            </a:extLst>
          </p:cNvPr>
          <p:cNvSpPr>
            <a:spLocks noGrp="1"/>
          </p:cNvSpPr>
          <p:nvPr>
            <p:ph type="title" hasCustomPrompt="1"/>
          </p:nvPr>
        </p:nvSpPr>
        <p:spPr>
          <a:xfrm>
            <a:off x="719137" y="581536"/>
            <a:ext cx="5232401" cy="353443"/>
          </a:xfrm>
        </p:spPr>
        <p:txBody>
          <a:bodyPr/>
          <a:lstStyle>
            <a:lvl1pPr>
              <a:defRPr/>
            </a:lvl1pPr>
          </a:lstStyle>
          <a:p>
            <a:r>
              <a:rPr lang="de-DE" dirty="0"/>
              <a:t>Edit title</a:t>
            </a:r>
          </a:p>
        </p:txBody>
      </p:sp>
      <p:sp>
        <p:nvSpPr>
          <p:cNvPr id="7" name="Datumsplatzhalter 6">
            <a:extLst>
              <a:ext uri="{FF2B5EF4-FFF2-40B4-BE49-F238E27FC236}">
                <a16:creationId xmlns:a16="http://schemas.microsoft.com/office/drawing/2014/main" id="{8DD6DD7E-9050-42BF-880B-37A1FFA2A86F}"/>
              </a:ext>
            </a:extLst>
          </p:cNvPr>
          <p:cNvSpPr>
            <a:spLocks noGrp="1"/>
          </p:cNvSpPr>
          <p:nvPr>
            <p:ph type="dt" sz="half" idx="10"/>
          </p:nvPr>
        </p:nvSpPr>
        <p:spPr/>
        <p:txBody>
          <a:bodyPr/>
          <a:lstStyle/>
          <a:p>
            <a:fld id="{03671213-A0EC-4CB8-A834-11FC96A4B934}" type="datetime1">
              <a:rPr lang="en-GB" smtClean="0"/>
              <a:t>26/05/2022</a:t>
            </a:fld>
            <a:endParaRPr lang="de-DE" dirty="0"/>
          </a:p>
        </p:txBody>
      </p:sp>
      <p:sp>
        <p:nvSpPr>
          <p:cNvPr id="8" name="Fußzeilenplatzhalter 7">
            <a:extLst>
              <a:ext uri="{FF2B5EF4-FFF2-40B4-BE49-F238E27FC236}">
                <a16:creationId xmlns:a16="http://schemas.microsoft.com/office/drawing/2014/main" id="{81B91C0E-E687-4729-8BE6-D486291F1AC1}"/>
              </a:ext>
            </a:extLst>
          </p:cNvPr>
          <p:cNvSpPr>
            <a:spLocks noGrp="1"/>
          </p:cNvSpPr>
          <p:nvPr>
            <p:ph type="ftr" sz="quarter" idx="11"/>
          </p:nvPr>
        </p:nvSpPr>
        <p:spPr/>
        <p:txBody>
          <a:bodyPr/>
          <a:lstStyle>
            <a:lvl1pPr>
              <a:defRPr/>
            </a:lvl1pPr>
          </a:lstStyle>
          <a:p>
            <a:pPr algn="l"/>
            <a:endParaRPr lang="de-DE" dirty="0"/>
          </a:p>
        </p:txBody>
      </p:sp>
      <p:sp>
        <p:nvSpPr>
          <p:cNvPr id="9" name="Foliennummernplatzhalter 8">
            <a:extLst>
              <a:ext uri="{FF2B5EF4-FFF2-40B4-BE49-F238E27FC236}">
                <a16:creationId xmlns:a16="http://schemas.microsoft.com/office/drawing/2014/main" id="{7D2C5575-F2E4-4F96-A10E-45EEFA35646F}"/>
              </a:ext>
            </a:extLst>
          </p:cNvPr>
          <p:cNvSpPr>
            <a:spLocks noGrp="1"/>
          </p:cNvSpPr>
          <p:nvPr>
            <p:ph type="sldNum" sz="quarter" idx="12"/>
          </p:nvPr>
        </p:nvSpPr>
        <p:spPr/>
        <p:txBody>
          <a:bodyPr/>
          <a:lstStyle/>
          <a:p>
            <a:fld id="{9DF8A253-BCBF-48FE-AE5D-BA2B16DA752F}" type="slidenum">
              <a:rPr lang="de-DE" smtClean="0"/>
              <a:pPr/>
              <a:t>‹#›</a:t>
            </a:fld>
            <a:endParaRPr lang="de-DE" dirty="0"/>
          </a:p>
        </p:txBody>
      </p:sp>
      <p:sp>
        <p:nvSpPr>
          <p:cNvPr id="21" name="Textplatzhalter 20">
            <a:extLst>
              <a:ext uri="{FF2B5EF4-FFF2-40B4-BE49-F238E27FC236}">
                <a16:creationId xmlns:a16="http://schemas.microsoft.com/office/drawing/2014/main" id="{5405D739-0268-49A9-B94E-1360569FF13C}"/>
              </a:ext>
            </a:extLst>
          </p:cNvPr>
          <p:cNvSpPr>
            <a:spLocks noGrp="1"/>
          </p:cNvSpPr>
          <p:nvPr>
            <p:ph type="body" sz="quarter" idx="13" hasCustomPrompt="1"/>
          </p:nvPr>
        </p:nvSpPr>
        <p:spPr>
          <a:xfrm>
            <a:off x="720000" y="1728000"/>
            <a:ext cx="5231538" cy="4338000"/>
          </a:xfrm>
        </p:spPr>
        <p:txBody>
          <a:bodyPr/>
          <a:lstStyle>
            <a:lvl1pPr>
              <a:defRPr/>
            </a:lvl1pPr>
            <a:lvl2pPr>
              <a:defRPr/>
            </a:lvl2pPr>
            <a:lvl3pPr>
              <a:defRPr/>
            </a:lvl3pPr>
            <a:lvl4pPr>
              <a:defRPr/>
            </a:lvl4pPr>
            <a:lvl5pPr>
              <a:defRPr/>
            </a:lvl5pPr>
          </a:lstStyle>
          <a:p>
            <a:pPr lvl="0"/>
            <a:r>
              <a:rPr lang="de-DE" dirty="0"/>
              <a:t>Edit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p:txBody>
      </p:sp>
      <p:sp>
        <p:nvSpPr>
          <p:cNvPr id="6" name="Bildplatzhalter 5">
            <a:extLst>
              <a:ext uri="{FF2B5EF4-FFF2-40B4-BE49-F238E27FC236}">
                <a16:creationId xmlns:a16="http://schemas.microsoft.com/office/drawing/2014/main" id="{60E4C2DF-8859-4136-A68C-EF295CECF7EB}"/>
              </a:ext>
            </a:extLst>
          </p:cNvPr>
          <p:cNvSpPr>
            <a:spLocks noGrp="1"/>
          </p:cNvSpPr>
          <p:nvPr>
            <p:ph type="pic" sz="quarter" idx="14"/>
          </p:nvPr>
        </p:nvSpPr>
        <p:spPr>
          <a:xfrm>
            <a:off x="6240463" y="583200"/>
            <a:ext cx="5230800" cy="2412000"/>
          </a:xfrm>
        </p:spPr>
        <p:txBody>
          <a:bodyPr/>
          <a:lstStyle/>
          <a:p>
            <a:r>
              <a:rPr lang="de-DE"/>
              <a:t>Bild durch Klicken auf Symbol hinzufügen</a:t>
            </a:r>
            <a:endParaRPr lang="de-DE" dirty="0"/>
          </a:p>
        </p:txBody>
      </p:sp>
      <p:sp>
        <p:nvSpPr>
          <p:cNvPr id="12" name="Bildplatzhalter 5">
            <a:extLst>
              <a:ext uri="{FF2B5EF4-FFF2-40B4-BE49-F238E27FC236}">
                <a16:creationId xmlns:a16="http://schemas.microsoft.com/office/drawing/2014/main" id="{941637D8-341C-45A0-8B70-8481972954A0}"/>
              </a:ext>
            </a:extLst>
          </p:cNvPr>
          <p:cNvSpPr>
            <a:spLocks noGrp="1"/>
          </p:cNvSpPr>
          <p:nvPr>
            <p:ph type="pic" sz="quarter" idx="15"/>
          </p:nvPr>
        </p:nvSpPr>
        <p:spPr>
          <a:xfrm>
            <a:off x="6242400" y="3466800"/>
            <a:ext cx="5230800" cy="2412000"/>
          </a:xfrm>
        </p:spPr>
        <p:txBody>
          <a:bodyPr/>
          <a:lstStyle/>
          <a:p>
            <a:r>
              <a:rPr lang="de-DE"/>
              <a:t>Bild durch Klicken auf Symbol hinzufügen</a:t>
            </a:r>
            <a:endParaRPr lang="de-DE" dirty="0"/>
          </a:p>
        </p:txBody>
      </p:sp>
      <p:sp>
        <p:nvSpPr>
          <p:cNvPr id="5" name="Textplatzhalter 4">
            <a:extLst>
              <a:ext uri="{FF2B5EF4-FFF2-40B4-BE49-F238E27FC236}">
                <a16:creationId xmlns:a16="http://schemas.microsoft.com/office/drawing/2014/main" id="{B23EDB38-D4F3-460B-AF12-CE5D9CDEBEE0}"/>
              </a:ext>
            </a:extLst>
          </p:cNvPr>
          <p:cNvSpPr>
            <a:spLocks noGrp="1"/>
          </p:cNvSpPr>
          <p:nvPr>
            <p:ph type="body" sz="quarter" idx="16" hasCustomPrompt="1"/>
          </p:nvPr>
        </p:nvSpPr>
        <p:spPr>
          <a:xfrm>
            <a:off x="6240463" y="2998775"/>
            <a:ext cx="5229225" cy="227208"/>
          </a:xfrm>
        </p:spPr>
        <p:txBody>
          <a:bodyPr anchor="b" anchorCtr="0"/>
          <a:lstStyle>
            <a:lvl1pPr>
              <a:lnSpc>
                <a:spcPct val="110000"/>
              </a:lnSpc>
              <a:defRPr sz="1200" b="0">
                <a:solidFill>
                  <a:schemeClr val="tx2"/>
                </a:solidFill>
              </a:defRPr>
            </a:lvl1pPr>
          </a:lstStyle>
          <a:p>
            <a:pPr lvl="0"/>
            <a:r>
              <a:rPr lang="de-DE" dirty="0"/>
              <a:t>Edit </a:t>
            </a:r>
            <a:r>
              <a:rPr lang="de-DE" dirty="0" err="1"/>
              <a:t>caption</a:t>
            </a:r>
            <a:endParaRPr lang="de-DE" dirty="0"/>
          </a:p>
        </p:txBody>
      </p:sp>
      <p:sp>
        <p:nvSpPr>
          <p:cNvPr id="13" name="Textplatzhalter 4">
            <a:extLst>
              <a:ext uri="{FF2B5EF4-FFF2-40B4-BE49-F238E27FC236}">
                <a16:creationId xmlns:a16="http://schemas.microsoft.com/office/drawing/2014/main" id="{ED76B0BF-187B-488B-9E09-2B94F7450277}"/>
              </a:ext>
            </a:extLst>
          </p:cNvPr>
          <p:cNvSpPr>
            <a:spLocks noGrp="1"/>
          </p:cNvSpPr>
          <p:nvPr>
            <p:ph type="body" sz="quarter" idx="17" hasCustomPrompt="1"/>
          </p:nvPr>
        </p:nvSpPr>
        <p:spPr>
          <a:xfrm>
            <a:off x="6242400" y="5878801"/>
            <a:ext cx="5229225" cy="227208"/>
          </a:xfrm>
        </p:spPr>
        <p:txBody>
          <a:bodyPr anchor="b" anchorCtr="0"/>
          <a:lstStyle>
            <a:lvl1pPr>
              <a:lnSpc>
                <a:spcPct val="110000"/>
              </a:lnSpc>
              <a:defRPr sz="1200" b="0">
                <a:solidFill>
                  <a:schemeClr val="tx2"/>
                </a:solidFill>
              </a:defRPr>
            </a:lvl1pPr>
          </a:lstStyle>
          <a:p>
            <a:pPr lvl="0"/>
            <a:r>
              <a:rPr lang="de-DE" dirty="0"/>
              <a:t>Edit </a:t>
            </a:r>
            <a:r>
              <a:rPr lang="de-DE" dirty="0" err="1"/>
              <a:t>caption</a:t>
            </a:r>
            <a:endParaRPr lang="de-DE" dirty="0"/>
          </a:p>
        </p:txBody>
      </p:sp>
      <p:sp>
        <p:nvSpPr>
          <p:cNvPr id="15" name="Textplatzhalter 10">
            <a:extLst>
              <a:ext uri="{FF2B5EF4-FFF2-40B4-BE49-F238E27FC236}">
                <a16:creationId xmlns:a16="http://schemas.microsoft.com/office/drawing/2014/main" id="{87A70E97-08B3-4345-95AB-674ECF2E0F73}"/>
              </a:ext>
            </a:extLst>
          </p:cNvPr>
          <p:cNvSpPr>
            <a:spLocks noGrp="1"/>
          </p:cNvSpPr>
          <p:nvPr>
            <p:ph type="body" sz="quarter" idx="19" hasCustomPrompt="1"/>
          </p:nvPr>
        </p:nvSpPr>
        <p:spPr>
          <a:xfrm>
            <a:off x="720000" y="934979"/>
            <a:ext cx="5230800" cy="396000"/>
          </a:xfrm>
        </p:spPr>
        <p:txBody>
          <a:bodyPr/>
          <a:lstStyle>
            <a:lvl1pPr>
              <a:lnSpc>
                <a:spcPct val="97000"/>
              </a:lnSpc>
              <a:defRPr sz="2000" b="0">
                <a:solidFill>
                  <a:schemeClr val="accent1"/>
                </a:solidFill>
                <a:latin typeface="+mn-lt"/>
              </a:defRPr>
            </a:lvl1pPr>
          </a:lstStyle>
          <a:p>
            <a:pPr lvl="0"/>
            <a:r>
              <a:rPr lang="de-DE" dirty="0"/>
              <a:t>Edit </a:t>
            </a:r>
            <a:r>
              <a:rPr lang="de-DE" dirty="0" err="1"/>
              <a:t>text</a:t>
            </a:r>
            <a:endParaRPr lang="de-DE" dirty="0"/>
          </a:p>
        </p:txBody>
      </p:sp>
      <p:pic>
        <p:nvPicPr>
          <p:cNvPr id="14" name="Picture 2" descr="EGU General Assembly 2022 – International GNSS Service">
            <a:extLst>
              <a:ext uri="{FF2B5EF4-FFF2-40B4-BE49-F238E27FC236}">
                <a16:creationId xmlns:a16="http://schemas.microsoft.com/office/drawing/2014/main" id="{D6DD786B-8AD8-A967-BCD3-58434F6AE176}"/>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0488488" y="87028"/>
            <a:ext cx="1252736" cy="42736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34635382"/>
      </p:ext>
    </p:extLst>
  </p:cSld>
  <p:clrMapOvr>
    <a:masterClrMapping/>
  </p:clrMapOvr>
  <p:extLst>
    <p:ext uri="{DCECCB84-F9BA-43D5-87BE-67443E8EF086}">
      <p15:sldGuideLst xmlns:p15="http://schemas.microsoft.com/office/powerpoint/2012/main">
        <p15:guide id="1" pos="3931" userDrawn="1">
          <p15:clr>
            <a:srgbClr val="FBAE40"/>
          </p15:clr>
        </p15:guide>
        <p15:guide id="2" pos="3749" userDrawn="1">
          <p15:clr>
            <a:srgbClr val="FBAE40"/>
          </p15:clr>
        </p15:guide>
        <p15:guide id="3" orient="horz" pos="2183" userDrawn="1">
          <p15:clr>
            <a:srgbClr val="FBAE40"/>
          </p15:clr>
        </p15:guide>
        <p15:guide id="4" orient="horz" pos="2006" userDrawn="1">
          <p15:clr>
            <a:srgbClr val="FBAE40"/>
          </p15:clr>
        </p15:guide>
        <p15:guide id="5" orient="horz" pos="1888" userDrawn="1">
          <p15:clr>
            <a:srgbClr val="FBAE40"/>
          </p15:clr>
        </p15:guide>
        <p15:guide id="6" orient="horz" pos="3702" userDrawn="1">
          <p15:clr>
            <a:srgbClr val="FBAE40"/>
          </p15:clr>
        </p15:guide>
        <p15:guide id="7" orient="horz" pos="119"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xt_1picture_whit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D688E2D-24BC-4EDD-B0D3-1425DAE93822}"/>
              </a:ext>
            </a:extLst>
          </p:cNvPr>
          <p:cNvSpPr>
            <a:spLocks noGrp="1"/>
          </p:cNvSpPr>
          <p:nvPr>
            <p:ph type="title" hasCustomPrompt="1"/>
          </p:nvPr>
        </p:nvSpPr>
        <p:spPr>
          <a:xfrm>
            <a:off x="719137" y="581536"/>
            <a:ext cx="5232401" cy="353443"/>
          </a:xfrm>
        </p:spPr>
        <p:txBody>
          <a:bodyPr/>
          <a:lstStyle>
            <a:lvl1pPr>
              <a:defRPr/>
            </a:lvl1pPr>
          </a:lstStyle>
          <a:p>
            <a:r>
              <a:rPr lang="de-DE" dirty="0"/>
              <a:t>Edit title</a:t>
            </a:r>
          </a:p>
        </p:txBody>
      </p:sp>
      <p:sp>
        <p:nvSpPr>
          <p:cNvPr id="7" name="Datumsplatzhalter 6">
            <a:extLst>
              <a:ext uri="{FF2B5EF4-FFF2-40B4-BE49-F238E27FC236}">
                <a16:creationId xmlns:a16="http://schemas.microsoft.com/office/drawing/2014/main" id="{8DD6DD7E-9050-42BF-880B-37A1FFA2A86F}"/>
              </a:ext>
            </a:extLst>
          </p:cNvPr>
          <p:cNvSpPr>
            <a:spLocks noGrp="1"/>
          </p:cNvSpPr>
          <p:nvPr>
            <p:ph type="dt" sz="half" idx="10"/>
          </p:nvPr>
        </p:nvSpPr>
        <p:spPr/>
        <p:txBody>
          <a:bodyPr/>
          <a:lstStyle/>
          <a:p>
            <a:fld id="{761AAACA-85B9-4C36-B99C-3BCBAFB29E40}" type="datetime1">
              <a:rPr lang="en-GB" smtClean="0"/>
              <a:t>26/05/2022</a:t>
            </a:fld>
            <a:endParaRPr lang="de-DE" dirty="0"/>
          </a:p>
        </p:txBody>
      </p:sp>
      <p:sp>
        <p:nvSpPr>
          <p:cNvPr id="8" name="Fußzeilenplatzhalter 7">
            <a:extLst>
              <a:ext uri="{FF2B5EF4-FFF2-40B4-BE49-F238E27FC236}">
                <a16:creationId xmlns:a16="http://schemas.microsoft.com/office/drawing/2014/main" id="{81B91C0E-E687-4729-8BE6-D486291F1AC1}"/>
              </a:ext>
            </a:extLst>
          </p:cNvPr>
          <p:cNvSpPr>
            <a:spLocks noGrp="1"/>
          </p:cNvSpPr>
          <p:nvPr>
            <p:ph type="ftr" sz="quarter" idx="11"/>
          </p:nvPr>
        </p:nvSpPr>
        <p:spPr/>
        <p:txBody>
          <a:bodyPr/>
          <a:lstStyle>
            <a:lvl1pPr>
              <a:defRPr/>
            </a:lvl1pPr>
          </a:lstStyle>
          <a:p>
            <a:pPr algn="l"/>
            <a:endParaRPr lang="de-DE" dirty="0"/>
          </a:p>
        </p:txBody>
      </p:sp>
      <p:sp>
        <p:nvSpPr>
          <p:cNvPr id="9" name="Foliennummernplatzhalter 8">
            <a:extLst>
              <a:ext uri="{FF2B5EF4-FFF2-40B4-BE49-F238E27FC236}">
                <a16:creationId xmlns:a16="http://schemas.microsoft.com/office/drawing/2014/main" id="{7D2C5575-F2E4-4F96-A10E-45EEFA35646F}"/>
              </a:ext>
            </a:extLst>
          </p:cNvPr>
          <p:cNvSpPr>
            <a:spLocks noGrp="1"/>
          </p:cNvSpPr>
          <p:nvPr>
            <p:ph type="sldNum" sz="quarter" idx="12"/>
          </p:nvPr>
        </p:nvSpPr>
        <p:spPr/>
        <p:txBody>
          <a:bodyPr/>
          <a:lstStyle/>
          <a:p>
            <a:fld id="{9DF8A253-BCBF-48FE-AE5D-BA2B16DA752F}" type="slidenum">
              <a:rPr lang="de-DE" smtClean="0"/>
              <a:pPr/>
              <a:t>‹#›</a:t>
            </a:fld>
            <a:endParaRPr lang="de-DE" dirty="0"/>
          </a:p>
        </p:txBody>
      </p:sp>
      <p:sp>
        <p:nvSpPr>
          <p:cNvPr id="21" name="Textplatzhalter 20">
            <a:extLst>
              <a:ext uri="{FF2B5EF4-FFF2-40B4-BE49-F238E27FC236}">
                <a16:creationId xmlns:a16="http://schemas.microsoft.com/office/drawing/2014/main" id="{5405D739-0268-49A9-B94E-1360569FF13C}"/>
              </a:ext>
            </a:extLst>
          </p:cNvPr>
          <p:cNvSpPr>
            <a:spLocks noGrp="1"/>
          </p:cNvSpPr>
          <p:nvPr>
            <p:ph type="body" sz="quarter" idx="13" hasCustomPrompt="1"/>
          </p:nvPr>
        </p:nvSpPr>
        <p:spPr>
          <a:xfrm>
            <a:off x="720000" y="1728000"/>
            <a:ext cx="5231538" cy="4338000"/>
          </a:xfrm>
        </p:spPr>
        <p:txBody>
          <a:bodyPr/>
          <a:lstStyle>
            <a:lvl1pPr>
              <a:defRPr/>
            </a:lvl1pPr>
            <a:lvl2pPr>
              <a:defRPr/>
            </a:lvl2pPr>
            <a:lvl3pPr>
              <a:defRPr/>
            </a:lvl3pPr>
            <a:lvl4pPr>
              <a:defRPr/>
            </a:lvl4pPr>
            <a:lvl5pPr>
              <a:defRPr/>
            </a:lvl5pPr>
          </a:lstStyle>
          <a:p>
            <a:pPr lvl="0"/>
            <a:r>
              <a:rPr lang="de-DE" dirty="0"/>
              <a:t>Edit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p:txBody>
      </p:sp>
      <p:sp>
        <p:nvSpPr>
          <p:cNvPr id="6" name="Bildplatzhalter 5">
            <a:extLst>
              <a:ext uri="{FF2B5EF4-FFF2-40B4-BE49-F238E27FC236}">
                <a16:creationId xmlns:a16="http://schemas.microsoft.com/office/drawing/2014/main" id="{60E4C2DF-8859-4136-A68C-EF295CECF7EB}"/>
              </a:ext>
            </a:extLst>
          </p:cNvPr>
          <p:cNvSpPr>
            <a:spLocks noGrp="1"/>
          </p:cNvSpPr>
          <p:nvPr>
            <p:ph type="pic" sz="quarter" idx="14"/>
          </p:nvPr>
        </p:nvSpPr>
        <p:spPr>
          <a:xfrm>
            <a:off x="6240463" y="583199"/>
            <a:ext cx="5230800" cy="5293725"/>
          </a:xfrm>
        </p:spPr>
        <p:txBody>
          <a:bodyPr/>
          <a:lstStyle/>
          <a:p>
            <a:r>
              <a:rPr lang="de-DE"/>
              <a:t>Bild durch Klicken auf Symbol hinzufügen</a:t>
            </a:r>
            <a:endParaRPr lang="de-DE" dirty="0"/>
          </a:p>
        </p:txBody>
      </p:sp>
      <p:sp>
        <p:nvSpPr>
          <p:cNvPr id="13" name="Textplatzhalter 4">
            <a:extLst>
              <a:ext uri="{FF2B5EF4-FFF2-40B4-BE49-F238E27FC236}">
                <a16:creationId xmlns:a16="http://schemas.microsoft.com/office/drawing/2014/main" id="{ED76B0BF-187B-488B-9E09-2B94F7450277}"/>
              </a:ext>
            </a:extLst>
          </p:cNvPr>
          <p:cNvSpPr>
            <a:spLocks noGrp="1"/>
          </p:cNvSpPr>
          <p:nvPr>
            <p:ph type="body" sz="quarter" idx="17" hasCustomPrompt="1"/>
          </p:nvPr>
        </p:nvSpPr>
        <p:spPr>
          <a:xfrm>
            <a:off x="6242400" y="5878801"/>
            <a:ext cx="5229225" cy="227208"/>
          </a:xfrm>
        </p:spPr>
        <p:txBody>
          <a:bodyPr anchor="b" anchorCtr="0"/>
          <a:lstStyle>
            <a:lvl1pPr>
              <a:lnSpc>
                <a:spcPct val="110000"/>
              </a:lnSpc>
              <a:defRPr sz="1200" b="0">
                <a:solidFill>
                  <a:schemeClr val="tx2"/>
                </a:solidFill>
              </a:defRPr>
            </a:lvl1pPr>
          </a:lstStyle>
          <a:p>
            <a:pPr lvl="0"/>
            <a:r>
              <a:rPr lang="de-DE" dirty="0"/>
              <a:t>Edit </a:t>
            </a:r>
            <a:r>
              <a:rPr lang="de-DE" dirty="0" err="1"/>
              <a:t>caption</a:t>
            </a:r>
            <a:endParaRPr lang="de-DE" dirty="0"/>
          </a:p>
        </p:txBody>
      </p:sp>
      <p:sp>
        <p:nvSpPr>
          <p:cNvPr id="15" name="Textplatzhalter 10">
            <a:extLst>
              <a:ext uri="{FF2B5EF4-FFF2-40B4-BE49-F238E27FC236}">
                <a16:creationId xmlns:a16="http://schemas.microsoft.com/office/drawing/2014/main" id="{87A70E97-08B3-4345-95AB-674ECF2E0F73}"/>
              </a:ext>
            </a:extLst>
          </p:cNvPr>
          <p:cNvSpPr>
            <a:spLocks noGrp="1"/>
          </p:cNvSpPr>
          <p:nvPr>
            <p:ph type="body" sz="quarter" idx="19" hasCustomPrompt="1"/>
          </p:nvPr>
        </p:nvSpPr>
        <p:spPr>
          <a:xfrm>
            <a:off x="720000" y="934979"/>
            <a:ext cx="5230800" cy="396000"/>
          </a:xfrm>
        </p:spPr>
        <p:txBody>
          <a:bodyPr/>
          <a:lstStyle>
            <a:lvl1pPr>
              <a:lnSpc>
                <a:spcPct val="97000"/>
              </a:lnSpc>
              <a:defRPr sz="2000" b="0">
                <a:solidFill>
                  <a:schemeClr val="accent1"/>
                </a:solidFill>
                <a:latin typeface="+mn-lt"/>
              </a:defRPr>
            </a:lvl1pPr>
          </a:lstStyle>
          <a:p>
            <a:pPr lvl="0"/>
            <a:r>
              <a:rPr lang="de-DE" dirty="0"/>
              <a:t>Edit </a:t>
            </a:r>
            <a:r>
              <a:rPr lang="de-DE" dirty="0" err="1"/>
              <a:t>text</a:t>
            </a:r>
            <a:endParaRPr lang="de-DE" dirty="0"/>
          </a:p>
        </p:txBody>
      </p:sp>
      <p:pic>
        <p:nvPicPr>
          <p:cNvPr id="10" name="Picture 2" descr="EGU General Assembly 2022 – International GNSS Service">
            <a:extLst>
              <a:ext uri="{FF2B5EF4-FFF2-40B4-BE49-F238E27FC236}">
                <a16:creationId xmlns:a16="http://schemas.microsoft.com/office/drawing/2014/main" id="{03E3FB49-A433-384D-9352-50C2A59EFF59}"/>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0488488" y="87028"/>
            <a:ext cx="1252736" cy="42736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57548513"/>
      </p:ext>
    </p:extLst>
  </p:cSld>
  <p:clrMapOvr>
    <a:masterClrMapping/>
  </p:clrMapOvr>
  <p:extLst>
    <p:ext uri="{DCECCB84-F9BA-43D5-87BE-67443E8EF086}">
      <p15:sldGuideLst xmlns:p15="http://schemas.microsoft.com/office/powerpoint/2012/main">
        <p15:guide id="1" pos="3931">
          <p15:clr>
            <a:srgbClr val="FBAE40"/>
          </p15:clr>
        </p15:guide>
        <p15:guide id="2" pos="3749">
          <p15:clr>
            <a:srgbClr val="FBAE40"/>
          </p15:clr>
        </p15:guide>
        <p15:guide id="3" orient="horz" pos="2183">
          <p15:clr>
            <a:srgbClr val="FBAE40"/>
          </p15:clr>
        </p15:guide>
        <p15:guide id="4" orient="horz" pos="2006">
          <p15:clr>
            <a:srgbClr val="FBAE40"/>
          </p15:clr>
        </p15:guide>
        <p15:guide id="5" orient="horz" pos="1888">
          <p15:clr>
            <a:srgbClr val="FBAE40"/>
          </p15:clr>
        </p15:guide>
        <p15:guide id="6" orient="horz" pos="3702">
          <p15:clr>
            <a:srgbClr val="FBAE40"/>
          </p15:clr>
        </p15:guide>
        <p15:guide id="7" orient="horz" pos="119">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Text_2pictures_blue">
    <p:bg>
      <p:bgPr>
        <a:solidFill>
          <a:schemeClr val="accent3"/>
        </a:soli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D688E2D-24BC-4EDD-B0D3-1425DAE93822}"/>
              </a:ext>
            </a:extLst>
          </p:cNvPr>
          <p:cNvSpPr>
            <a:spLocks noGrp="1"/>
          </p:cNvSpPr>
          <p:nvPr>
            <p:ph type="title" hasCustomPrompt="1"/>
          </p:nvPr>
        </p:nvSpPr>
        <p:spPr>
          <a:xfrm>
            <a:off x="719137" y="581536"/>
            <a:ext cx="5232401" cy="353439"/>
          </a:xfrm>
        </p:spPr>
        <p:txBody>
          <a:bodyPr/>
          <a:lstStyle>
            <a:lvl1pPr>
              <a:defRPr>
                <a:solidFill>
                  <a:schemeClr val="accent2"/>
                </a:solidFill>
              </a:defRPr>
            </a:lvl1pPr>
          </a:lstStyle>
          <a:p>
            <a:r>
              <a:rPr lang="de-DE" dirty="0"/>
              <a:t>Edit title</a:t>
            </a:r>
          </a:p>
        </p:txBody>
      </p:sp>
      <p:sp>
        <p:nvSpPr>
          <p:cNvPr id="7" name="Datumsplatzhalter 6">
            <a:extLst>
              <a:ext uri="{FF2B5EF4-FFF2-40B4-BE49-F238E27FC236}">
                <a16:creationId xmlns:a16="http://schemas.microsoft.com/office/drawing/2014/main" id="{8DD6DD7E-9050-42BF-880B-37A1FFA2A86F}"/>
              </a:ext>
            </a:extLst>
          </p:cNvPr>
          <p:cNvSpPr>
            <a:spLocks noGrp="1"/>
          </p:cNvSpPr>
          <p:nvPr>
            <p:ph type="dt" sz="half" idx="10"/>
          </p:nvPr>
        </p:nvSpPr>
        <p:spPr/>
        <p:txBody>
          <a:bodyPr/>
          <a:lstStyle>
            <a:lvl1pPr>
              <a:defRPr>
                <a:solidFill>
                  <a:schemeClr val="bg1"/>
                </a:solidFill>
              </a:defRPr>
            </a:lvl1pPr>
          </a:lstStyle>
          <a:p>
            <a:fld id="{A0F10A22-D5A5-4564-87F3-A2BB3AA32780}" type="datetime1">
              <a:rPr lang="en-GB" smtClean="0"/>
              <a:t>26/05/2022</a:t>
            </a:fld>
            <a:endParaRPr lang="de-DE" dirty="0"/>
          </a:p>
        </p:txBody>
      </p:sp>
      <p:sp>
        <p:nvSpPr>
          <p:cNvPr id="8" name="Fußzeilenplatzhalter 7">
            <a:extLst>
              <a:ext uri="{FF2B5EF4-FFF2-40B4-BE49-F238E27FC236}">
                <a16:creationId xmlns:a16="http://schemas.microsoft.com/office/drawing/2014/main" id="{81B91C0E-E687-4729-8BE6-D486291F1AC1}"/>
              </a:ext>
            </a:extLst>
          </p:cNvPr>
          <p:cNvSpPr>
            <a:spLocks noGrp="1"/>
          </p:cNvSpPr>
          <p:nvPr>
            <p:ph type="ftr" sz="quarter" idx="11"/>
          </p:nvPr>
        </p:nvSpPr>
        <p:spPr/>
        <p:txBody>
          <a:bodyPr/>
          <a:lstStyle>
            <a:lvl1pPr>
              <a:defRPr>
                <a:solidFill>
                  <a:schemeClr val="bg1"/>
                </a:solidFill>
              </a:defRPr>
            </a:lvl1pPr>
          </a:lstStyle>
          <a:p>
            <a:pPr algn="l"/>
            <a:endParaRPr lang="de-DE" dirty="0"/>
          </a:p>
        </p:txBody>
      </p:sp>
      <p:sp>
        <p:nvSpPr>
          <p:cNvPr id="9" name="Foliennummernplatzhalter 8">
            <a:extLst>
              <a:ext uri="{FF2B5EF4-FFF2-40B4-BE49-F238E27FC236}">
                <a16:creationId xmlns:a16="http://schemas.microsoft.com/office/drawing/2014/main" id="{7D2C5575-F2E4-4F96-A10E-45EEFA35646F}"/>
              </a:ext>
            </a:extLst>
          </p:cNvPr>
          <p:cNvSpPr>
            <a:spLocks noGrp="1"/>
          </p:cNvSpPr>
          <p:nvPr>
            <p:ph type="sldNum" sz="quarter" idx="12"/>
          </p:nvPr>
        </p:nvSpPr>
        <p:spPr/>
        <p:txBody>
          <a:bodyPr/>
          <a:lstStyle>
            <a:lvl1pPr>
              <a:defRPr>
                <a:solidFill>
                  <a:schemeClr val="bg1"/>
                </a:solidFill>
              </a:defRPr>
            </a:lvl1pPr>
          </a:lstStyle>
          <a:p>
            <a:fld id="{9DF8A253-BCBF-48FE-AE5D-BA2B16DA752F}" type="slidenum">
              <a:rPr lang="de-DE" smtClean="0"/>
              <a:pPr/>
              <a:t>‹#›</a:t>
            </a:fld>
            <a:endParaRPr lang="de-DE" dirty="0"/>
          </a:p>
        </p:txBody>
      </p:sp>
      <p:sp>
        <p:nvSpPr>
          <p:cNvPr id="21" name="Textplatzhalter 20">
            <a:extLst>
              <a:ext uri="{FF2B5EF4-FFF2-40B4-BE49-F238E27FC236}">
                <a16:creationId xmlns:a16="http://schemas.microsoft.com/office/drawing/2014/main" id="{5405D739-0268-49A9-B94E-1360569FF13C}"/>
              </a:ext>
            </a:extLst>
          </p:cNvPr>
          <p:cNvSpPr>
            <a:spLocks noGrp="1"/>
          </p:cNvSpPr>
          <p:nvPr>
            <p:ph type="body" sz="quarter" idx="13" hasCustomPrompt="1"/>
          </p:nvPr>
        </p:nvSpPr>
        <p:spPr>
          <a:xfrm>
            <a:off x="720000" y="1728000"/>
            <a:ext cx="5231538" cy="43380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Edit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p:txBody>
      </p:sp>
      <p:sp>
        <p:nvSpPr>
          <p:cNvPr id="6" name="Bildplatzhalter 5">
            <a:extLst>
              <a:ext uri="{FF2B5EF4-FFF2-40B4-BE49-F238E27FC236}">
                <a16:creationId xmlns:a16="http://schemas.microsoft.com/office/drawing/2014/main" id="{60E4C2DF-8859-4136-A68C-EF295CECF7EB}"/>
              </a:ext>
            </a:extLst>
          </p:cNvPr>
          <p:cNvSpPr>
            <a:spLocks noGrp="1"/>
          </p:cNvSpPr>
          <p:nvPr>
            <p:ph type="pic" sz="quarter" idx="14"/>
          </p:nvPr>
        </p:nvSpPr>
        <p:spPr>
          <a:xfrm>
            <a:off x="6240463" y="583200"/>
            <a:ext cx="5230800" cy="2412000"/>
          </a:xfrm>
        </p:spPr>
        <p:txBody>
          <a:bodyPr/>
          <a:lstStyle>
            <a:lvl1pPr>
              <a:defRPr>
                <a:solidFill>
                  <a:schemeClr val="bg1"/>
                </a:solidFill>
              </a:defRPr>
            </a:lvl1pPr>
          </a:lstStyle>
          <a:p>
            <a:r>
              <a:rPr lang="de-DE"/>
              <a:t>Bild durch Klicken auf Symbol hinzufügen</a:t>
            </a:r>
            <a:endParaRPr lang="de-DE" dirty="0"/>
          </a:p>
        </p:txBody>
      </p:sp>
      <p:sp>
        <p:nvSpPr>
          <p:cNvPr id="12" name="Bildplatzhalter 5">
            <a:extLst>
              <a:ext uri="{FF2B5EF4-FFF2-40B4-BE49-F238E27FC236}">
                <a16:creationId xmlns:a16="http://schemas.microsoft.com/office/drawing/2014/main" id="{941637D8-341C-45A0-8B70-8481972954A0}"/>
              </a:ext>
            </a:extLst>
          </p:cNvPr>
          <p:cNvSpPr>
            <a:spLocks noGrp="1"/>
          </p:cNvSpPr>
          <p:nvPr>
            <p:ph type="pic" sz="quarter" idx="15"/>
          </p:nvPr>
        </p:nvSpPr>
        <p:spPr>
          <a:xfrm>
            <a:off x="6242400" y="3466800"/>
            <a:ext cx="5230800" cy="2412000"/>
          </a:xfrm>
        </p:spPr>
        <p:txBody>
          <a:bodyPr/>
          <a:lstStyle>
            <a:lvl1pPr>
              <a:defRPr>
                <a:solidFill>
                  <a:schemeClr val="bg1"/>
                </a:solidFill>
              </a:defRPr>
            </a:lvl1pPr>
          </a:lstStyle>
          <a:p>
            <a:r>
              <a:rPr lang="de-DE"/>
              <a:t>Bild durch Klicken auf Symbol hinzufügen</a:t>
            </a:r>
            <a:endParaRPr lang="de-DE" dirty="0"/>
          </a:p>
        </p:txBody>
      </p:sp>
      <p:sp>
        <p:nvSpPr>
          <p:cNvPr id="5" name="Textplatzhalter 4">
            <a:extLst>
              <a:ext uri="{FF2B5EF4-FFF2-40B4-BE49-F238E27FC236}">
                <a16:creationId xmlns:a16="http://schemas.microsoft.com/office/drawing/2014/main" id="{B23EDB38-D4F3-460B-AF12-CE5D9CDEBEE0}"/>
              </a:ext>
            </a:extLst>
          </p:cNvPr>
          <p:cNvSpPr>
            <a:spLocks noGrp="1"/>
          </p:cNvSpPr>
          <p:nvPr>
            <p:ph type="body" sz="quarter" idx="16" hasCustomPrompt="1"/>
          </p:nvPr>
        </p:nvSpPr>
        <p:spPr>
          <a:xfrm>
            <a:off x="6240463" y="2998775"/>
            <a:ext cx="5229225" cy="227208"/>
          </a:xfrm>
        </p:spPr>
        <p:txBody>
          <a:bodyPr anchor="b" anchorCtr="0"/>
          <a:lstStyle>
            <a:lvl1pPr>
              <a:lnSpc>
                <a:spcPct val="110000"/>
              </a:lnSpc>
              <a:defRPr sz="1200" b="0">
                <a:solidFill>
                  <a:schemeClr val="bg1"/>
                </a:solidFill>
              </a:defRPr>
            </a:lvl1pPr>
          </a:lstStyle>
          <a:p>
            <a:pPr lvl="0"/>
            <a:r>
              <a:rPr lang="de-DE" dirty="0"/>
              <a:t>Edit </a:t>
            </a:r>
            <a:r>
              <a:rPr lang="de-DE" dirty="0" err="1"/>
              <a:t>caption</a:t>
            </a:r>
            <a:endParaRPr lang="de-DE" dirty="0"/>
          </a:p>
        </p:txBody>
      </p:sp>
      <p:sp>
        <p:nvSpPr>
          <p:cNvPr id="13" name="Textplatzhalter 4">
            <a:extLst>
              <a:ext uri="{FF2B5EF4-FFF2-40B4-BE49-F238E27FC236}">
                <a16:creationId xmlns:a16="http://schemas.microsoft.com/office/drawing/2014/main" id="{ED76B0BF-187B-488B-9E09-2B94F7450277}"/>
              </a:ext>
            </a:extLst>
          </p:cNvPr>
          <p:cNvSpPr>
            <a:spLocks noGrp="1"/>
          </p:cNvSpPr>
          <p:nvPr>
            <p:ph type="body" sz="quarter" idx="17" hasCustomPrompt="1"/>
          </p:nvPr>
        </p:nvSpPr>
        <p:spPr>
          <a:xfrm>
            <a:off x="6242400" y="5878801"/>
            <a:ext cx="5229225" cy="227208"/>
          </a:xfrm>
        </p:spPr>
        <p:txBody>
          <a:bodyPr anchor="b" anchorCtr="0"/>
          <a:lstStyle>
            <a:lvl1pPr>
              <a:lnSpc>
                <a:spcPct val="110000"/>
              </a:lnSpc>
              <a:defRPr sz="1200" b="0">
                <a:solidFill>
                  <a:schemeClr val="bg1"/>
                </a:solidFill>
              </a:defRPr>
            </a:lvl1pPr>
          </a:lstStyle>
          <a:p>
            <a:pPr lvl="0"/>
            <a:r>
              <a:rPr lang="de-DE" dirty="0"/>
              <a:t>Edit </a:t>
            </a:r>
            <a:r>
              <a:rPr lang="de-DE" dirty="0" err="1"/>
              <a:t>caption</a:t>
            </a:r>
            <a:endParaRPr lang="de-DE" dirty="0"/>
          </a:p>
        </p:txBody>
      </p:sp>
      <p:cxnSp>
        <p:nvCxnSpPr>
          <p:cNvPr id="16" name="Gerader Verbinder 15">
            <a:extLst>
              <a:ext uri="{FF2B5EF4-FFF2-40B4-BE49-F238E27FC236}">
                <a16:creationId xmlns:a16="http://schemas.microsoft.com/office/drawing/2014/main" id="{0B744522-4E60-4D93-953C-2DC38A662B32}"/>
              </a:ext>
            </a:extLst>
          </p:cNvPr>
          <p:cNvCxnSpPr>
            <a:cxnSpLocks/>
          </p:cNvCxnSpPr>
          <p:nvPr userDrawn="1"/>
        </p:nvCxnSpPr>
        <p:spPr>
          <a:xfrm>
            <a:off x="719138" y="6258458"/>
            <a:ext cx="9198768"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Textplatzhalter 10">
            <a:extLst>
              <a:ext uri="{FF2B5EF4-FFF2-40B4-BE49-F238E27FC236}">
                <a16:creationId xmlns:a16="http://schemas.microsoft.com/office/drawing/2014/main" id="{0B7F49D5-6F7A-4149-8C46-97AC1F8DAE99}"/>
              </a:ext>
            </a:extLst>
          </p:cNvPr>
          <p:cNvSpPr>
            <a:spLocks noGrp="1"/>
          </p:cNvSpPr>
          <p:nvPr>
            <p:ph type="body" sz="quarter" idx="19" hasCustomPrompt="1"/>
          </p:nvPr>
        </p:nvSpPr>
        <p:spPr>
          <a:xfrm>
            <a:off x="720000" y="934979"/>
            <a:ext cx="5230800" cy="396000"/>
          </a:xfrm>
        </p:spPr>
        <p:txBody>
          <a:bodyPr/>
          <a:lstStyle>
            <a:lvl1pPr>
              <a:lnSpc>
                <a:spcPct val="97000"/>
              </a:lnSpc>
              <a:defRPr sz="2000" b="0">
                <a:solidFill>
                  <a:schemeClr val="accent2"/>
                </a:solidFill>
                <a:latin typeface="+mn-lt"/>
              </a:defRPr>
            </a:lvl1pPr>
          </a:lstStyle>
          <a:p>
            <a:pPr lvl="0"/>
            <a:r>
              <a:rPr lang="de-DE" dirty="0"/>
              <a:t>Edit </a:t>
            </a:r>
            <a:r>
              <a:rPr lang="de-DE" dirty="0" err="1"/>
              <a:t>text</a:t>
            </a:r>
            <a:endParaRPr lang="de-DE" dirty="0"/>
          </a:p>
        </p:txBody>
      </p:sp>
      <p:pic>
        <p:nvPicPr>
          <p:cNvPr id="15" name="Picture 14">
            <a:extLst>
              <a:ext uri="{FF2B5EF4-FFF2-40B4-BE49-F238E27FC236}">
                <a16:creationId xmlns:a16="http://schemas.microsoft.com/office/drawing/2014/main" id="{99437BD0-D77F-46CA-BE3A-CE48AB18643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295420" y="6143367"/>
            <a:ext cx="1219253" cy="411783"/>
          </a:xfrm>
          <a:prstGeom prst="rect">
            <a:avLst/>
          </a:prstGeom>
        </p:spPr>
      </p:pic>
    </p:spTree>
    <p:extLst>
      <p:ext uri="{BB962C8B-B14F-4D97-AF65-F5344CB8AC3E}">
        <p14:creationId xmlns:p14="http://schemas.microsoft.com/office/powerpoint/2010/main" val="2222215154"/>
      </p:ext>
    </p:extLst>
  </p:cSld>
  <p:clrMapOvr>
    <a:masterClrMapping/>
  </p:clrMapOvr>
  <p:extLst>
    <p:ext uri="{DCECCB84-F9BA-43D5-87BE-67443E8EF086}">
      <p15:sldGuideLst xmlns:p15="http://schemas.microsoft.com/office/powerpoint/2012/main">
        <p15:guide id="1" pos="3931">
          <p15:clr>
            <a:srgbClr val="FBAE40"/>
          </p15:clr>
        </p15:guide>
        <p15:guide id="2" pos="3749">
          <p15:clr>
            <a:srgbClr val="FBAE40"/>
          </p15:clr>
        </p15:guide>
        <p15:guide id="3" orient="horz" pos="2183">
          <p15:clr>
            <a:srgbClr val="FBAE40"/>
          </p15:clr>
        </p15:guide>
        <p15:guide id="4" orient="horz" pos="2006">
          <p15:clr>
            <a:srgbClr val="FBAE40"/>
          </p15:clr>
        </p15:guide>
        <p15:guide id="5" orient="horz" pos="1888">
          <p15:clr>
            <a:srgbClr val="FBAE40"/>
          </p15:clr>
        </p15:guide>
        <p15:guide id="6" orient="horz" pos="3702">
          <p15:clr>
            <a:srgbClr val="FBAE40"/>
          </p15:clr>
        </p15:guide>
        <p15:guide id="7" orient="horz" pos="119" userDrawn="1">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Text_1picture_blue">
    <p:bg>
      <p:bgPr>
        <a:solidFill>
          <a:schemeClr val="accent3"/>
        </a:soli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D688E2D-24BC-4EDD-B0D3-1425DAE93822}"/>
              </a:ext>
            </a:extLst>
          </p:cNvPr>
          <p:cNvSpPr>
            <a:spLocks noGrp="1"/>
          </p:cNvSpPr>
          <p:nvPr>
            <p:ph type="title" hasCustomPrompt="1"/>
          </p:nvPr>
        </p:nvSpPr>
        <p:spPr>
          <a:xfrm>
            <a:off x="719137" y="581536"/>
            <a:ext cx="5232401" cy="353443"/>
          </a:xfrm>
        </p:spPr>
        <p:txBody>
          <a:bodyPr/>
          <a:lstStyle>
            <a:lvl1pPr>
              <a:defRPr>
                <a:solidFill>
                  <a:schemeClr val="accent2"/>
                </a:solidFill>
              </a:defRPr>
            </a:lvl1pPr>
          </a:lstStyle>
          <a:p>
            <a:r>
              <a:rPr lang="de-DE" dirty="0"/>
              <a:t>Edit title</a:t>
            </a:r>
          </a:p>
        </p:txBody>
      </p:sp>
      <p:sp>
        <p:nvSpPr>
          <p:cNvPr id="7" name="Datumsplatzhalter 6">
            <a:extLst>
              <a:ext uri="{FF2B5EF4-FFF2-40B4-BE49-F238E27FC236}">
                <a16:creationId xmlns:a16="http://schemas.microsoft.com/office/drawing/2014/main" id="{8DD6DD7E-9050-42BF-880B-37A1FFA2A86F}"/>
              </a:ext>
            </a:extLst>
          </p:cNvPr>
          <p:cNvSpPr>
            <a:spLocks noGrp="1"/>
          </p:cNvSpPr>
          <p:nvPr>
            <p:ph type="dt" sz="half" idx="10"/>
          </p:nvPr>
        </p:nvSpPr>
        <p:spPr/>
        <p:txBody>
          <a:bodyPr/>
          <a:lstStyle>
            <a:lvl1pPr>
              <a:defRPr>
                <a:solidFill>
                  <a:schemeClr val="bg1"/>
                </a:solidFill>
              </a:defRPr>
            </a:lvl1pPr>
          </a:lstStyle>
          <a:p>
            <a:fld id="{788F960D-BEEE-4102-9119-E40A81C4DB9A}" type="datetime1">
              <a:rPr lang="en-GB" smtClean="0"/>
              <a:t>26/05/2022</a:t>
            </a:fld>
            <a:endParaRPr lang="de-DE" dirty="0"/>
          </a:p>
        </p:txBody>
      </p:sp>
      <p:sp>
        <p:nvSpPr>
          <p:cNvPr id="8" name="Fußzeilenplatzhalter 7">
            <a:extLst>
              <a:ext uri="{FF2B5EF4-FFF2-40B4-BE49-F238E27FC236}">
                <a16:creationId xmlns:a16="http://schemas.microsoft.com/office/drawing/2014/main" id="{81B91C0E-E687-4729-8BE6-D486291F1AC1}"/>
              </a:ext>
            </a:extLst>
          </p:cNvPr>
          <p:cNvSpPr>
            <a:spLocks noGrp="1"/>
          </p:cNvSpPr>
          <p:nvPr>
            <p:ph type="ftr" sz="quarter" idx="11"/>
          </p:nvPr>
        </p:nvSpPr>
        <p:spPr/>
        <p:txBody>
          <a:bodyPr/>
          <a:lstStyle>
            <a:lvl1pPr>
              <a:defRPr>
                <a:solidFill>
                  <a:schemeClr val="bg1"/>
                </a:solidFill>
              </a:defRPr>
            </a:lvl1pPr>
          </a:lstStyle>
          <a:p>
            <a:pPr algn="l"/>
            <a:endParaRPr lang="de-DE" dirty="0"/>
          </a:p>
        </p:txBody>
      </p:sp>
      <p:sp>
        <p:nvSpPr>
          <p:cNvPr id="9" name="Foliennummernplatzhalter 8">
            <a:extLst>
              <a:ext uri="{FF2B5EF4-FFF2-40B4-BE49-F238E27FC236}">
                <a16:creationId xmlns:a16="http://schemas.microsoft.com/office/drawing/2014/main" id="{7D2C5575-F2E4-4F96-A10E-45EEFA35646F}"/>
              </a:ext>
            </a:extLst>
          </p:cNvPr>
          <p:cNvSpPr>
            <a:spLocks noGrp="1"/>
          </p:cNvSpPr>
          <p:nvPr>
            <p:ph type="sldNum" sz="quarter" idx="12"/>
          </p:nvPr>
        </p:nvSpPr>
        <p:spPr/>
        <p:txBody>
          <a:bodyPr/>
          <a:lstStyle>
            <a:lvl1pPr>
              <a:defRPr>
                <a:solidFill>
                  <a:schemeClr val="bg1"/>
                </a:solidFill>
              </a:defRPr>
            </a:lvl1pPr>
          </a:lstStyle>
          <a:p>
            <a:fld id="{9DF8A253-BCBF-48FE-AE5D-BA2B16DA752F}" type="slidenum">
              <a:rPr lang="de-DE" smtClean="0"/>
              <a:pPr/>
              <a:t>‹#›</a:t>
            </a:fld>
            <a:endParaRPr lang="de-DE" dirty="0"/>
          </a:p>
        </p:txBody>
      </p:sp>
      <p:sp>
        <p:nvSpPr>
          <p:cNvPr id="21" name="Textplatzhalter 20">
            <a:extLst>
              <a:ext uri="{FF2B5EF4-FFF2-40B4-BE49-F238E27FC236}">
                <a16:creationId xmlns:a16="http://schemas.microsoft.com/office/drawing/2014/main" id="{5405D739-0268-49A9-B94E-1360569FF13C}"/>
              </a:ext>
            </a:extLst>
          </p:cNvPr>
          <p:cNvSpPr>
            <a:spLocks noGrp="1"/>
          </p:cNvSpPr>
          <p:nvPr>
            <p:ph type="body" sz="quarter" idx="13" hasCustomPrompt="1"/>
          </p:nvPr>
        </p:nvSpPr>
        <p:spPr>
          <a:xfrm>
            <a:off x="720000" y="1728000"/>
            <a:ext cx="5231538" cy="43380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Edit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p:txBody>
      </p:sp>
      <p:sp>
        <p:nvSpPr>
          <p:cNvPr id="6" name="Bildplatzhalter 5">
            <a:extLst>
              <a:ext uri="{FF2B5EF4-FFF2-40B4-BE49-F238E27FC236}">
                <a16:creationId xmlns:a16="http://schemas.microsoft.com/office/drawing/2014/main" id="{60E4C2DF-8859-4136-A68C-EF295CECF7EB}"/>
              </a:ext>
            </a:extLst>
          </p:cNvPr>
          <p:cNvSpPr>
            <a:spLocks noGrp="1"/>
          </p:cNvSpPr>
          <p:nvPr>
            <p:ph type="pic" sz="quarter" idx="14"/>
          </p:nvPr>
        </p:nvSpPr>
        <p:spPr>
          <a:xfrm>
            <a:off x="6240463" y="583199"/>
            <a:ext cx="5230800" cy="5295601"/>
          </a:xfrm>
        </p:spPr>
        <p:txBody>
          <a:bodyPr/>
          <a:lstStyle>
            <a:lvl1pPr>
              <a:defRPr>
                <a:solidFill>
                  <a:schemeClr val="bg1"/>
                </a:solidFill>
              </a:defRPr>
            </a:lvl1pPr>
          </a:lstStyle>
          <a:p>
            <a:r>
              <a:rPr lang="de-DE"/>
              <a:t>Bild durch Klicken auf Symbol hinzufügen</a:t>
            </a:r>
            <a:endParaRPr lang="de-DE" dirty="0"/>
          </a:p>
        </p:txBody>
      </p:sp>
      <p:sp>
        <p:nvSpPr>
          <p:cNvPr id="13" name="Textplatzhalter 4">
            <a:extLst>
              <a:ext uri="{FF2B5EF4-FFF2-40B4-BE49-F238E27FC236}">
                <a16:creationId xmlns:a16="http://schemas.microsoft.com/office/drawing/2014/main" id="{ED76B0BF-187B-488B-9E09-2B94F7450277}"/>
              </a:ext>
            </a:extLst>
          </p:cNvPr>
          <p:cNvSpPr>
            <a:spLocks noGrp="1"/>
          </p:cNvSpPr>
          <p:nvPr>
            <p:ph type="body" sz="quarter" idx="17" hasCustomPrompt="1"/>
          </p:nvPr>
        </p:nvSpPr>
        <p:spPr>
          <a:xfrm>
            <a:off x="6242400" y="5878801"/>
            <a:ext cx="5229225" cy="227208"/>
          </a:xfrm>
        </p:spPr>
        <p:txBody>
          <a:bodyPr anchor="b" anchorCtr="0"/>
          <a:lstStyle>
            <a:lvl1pPr>
              <a:lnSpc>
                <a:spcPct val="110000"/>
              </a:lnSpc>
              <a:defRPr sz="1200" b="0">
                <a:solidFill>
                  <a:schemeClr val="bg1"/>
                </a:solidFill>
              </a:defRPr>
            </a:lvl1pPr>
          </a:lstStyle>
          <a:p>
            <a:pPr lvl="0"/>
            <a:r>
              <a:rPr lang="de-DE" dirty="0"/>
              <a:t>Edit </a:t>
            </a:r>
            <a:r>
              <a:rPr lang="de-DE" dirty="0" err="1"/>
              <a:t>caption</a:t>
            </a:r>
            <a:endParaRPr lang="de-DE" dirty="0"/>
          </a:p>
        </p:txBody>
      </p:sp>
      <p:cxnSp>
        <p:nvCxnSpPr>
          <p:cNvPr id="16" name="Gerader Verbinder 15">
            <a:extLst>
              <a:ext uri="{FF2B5EF4-FFF2-40B4-BE49-F238E27FC236}">
                <a16:creationId xmlns:a16="http://schemas.microsoft.com/office/drawing/2014/main" id="{0B744522-4E60-4D93-953C-2DC38A662B32}"/>
              </a:ext>
            </a:extLst>
          </p:cNvPr>
          <p:cNvCxnSpPr>
            <a:cxnSpLocks/>
          </p:cNvCxnSpPr>
          <p:nvPr userDrawn="1"/>
        </p:nvCxnSpPr>
        <p:spPr>
          <a:xfrm>
            <a:off x="719138" y="6258458"/>
            <a:ext cx="9198768"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Textplatzhalter 10">
            <a:extLst>
              <a:ext uri="{FF2B5EF4-FFF2-40B4-BE49-F238E27FC236}">
                <a16:creationId xmlns:a16="http://schemas.microsoft.com/office/drawing/2014/main" id="{0B7F49D5-6F7A-4149-8C46-97AC1F8DAE99}"/>
              </a:ext>
            </a:extLst>
          </p:cNvPr>
          <p:cNvSpPr>
            <a:spLocks noGrp="1"/>
          </p:cNvSpPr>
          <p:nvPr>
            <p:ph type="body" sz="quarter" idx="19" hasCustomPrompt="1"/>
          </p:nvPr>
        </p:nvSpPr>
        <p:spPr>
          <a:xfrm>
            <a:off x="720000" y="934979"/>
            <a:ext cx="5230800" cy="396000"/>
          </a:xfrm>
        </p:spPr>
        <p:txBody>
          <a:bodyPr/>
          <a:lstStyle>
            <a:lvl1pPr>
              <a:lnSpc>
                <a:spcPct val="97000"/>
              </a:lnSpc>
              <a:defRPr sz="2000" b="0">
                <a:solidFill>
                  <a:schemeClr val="accent2"/>
                </a:solidFill>
                <a:latin typeface="+mn-lt"/>
              </a:defRPr>
            </a:lvl1pPr>
          </a:lstStyle>
          <a:p>
            <a:pPr lvl="0"/>
            <a:r>
              <a:rPr lang="de-DE" dirty="0"/>
              <a:t>Edit </a:t>
            </a:r>
            <a:r>
              <a:rPr lang="de-DE" dirty="0" err="1"/>
              <a:t>text</a:t>
            </a:r>
            <a:endParaRPr lang="de-DE" dirty="0"/>
          </a:p>
        </p:txBody>
      </p:sp>
      <p:pic>
        <p:nvPicPr>
          <p:cNvPr id="14" name="Picture 13">
            <a:extLst>
              <a:ext uri="{FF2B5EF4-FFF2-40B4-BE49-F238E27FC236}">
                <a16:creationId xmlns:a16="http://schemas.microsoft.com/office/drawing/2014/main" id="{4AC01FC9-D1F6-48B4-A379-E03298F3006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295420" y="6143367"/>
            <a:ext cx="1219253" cy="411783"/>
          </a:xfrm>
          <a:prstGeom prst="rect">
            <a:avLst/>
          </a:prstGeom>
        </p:spPr>
      </p:pic>
    </p:spTree>
    <p:extLst>
      <p:ext uri="{BB962C8B-B14F-4D97-AF65-F5344CB8AC3E}">
        <p14:creationId xmlns:p14="http://schemas.microsoft.com/office/powerpoint/2010/main" val="4062052827"/>
      </p:ext>
    </p:extLst>
  </p:cSld>
  <p:clrMapOvr>
    <a:masterClrMapping/>
  </p:clrMapOvr>
  <p:extLst>
    <p:ext uri="{DCECCB84-F9BA-43D5-87BE-67443E8EF086}">
      <p15:sldGuideLst xmlns:p15="http://schemas.microsoft.com/office/powerpoint/2012/main">
        <p15:guide id="1" pos="3931">
          <p15:clr>
            <a:srgbClr val="FBAE40"/>
          </p15:clr>
        </p15:guide>
        <p15:guide id="2" pos="3749">
          <p15:clr>
            <a:srgbClr val="FBAE40"/>
          </p15:clr>
        </p15:guide>
        <p15:guide id="3" orient="horz" pos="2183">
          <p15:clr>
            <a:srgbClr val="FBAE40"/>
          </p15:clr>
        </p15:guide>
        <p15:guide id="4" orient="horz" pos="2006">
          <p15:clr>
            <a:srgbClr val="FBAE40"/>
          </p15:clr>
        </p15:guide>
        <p15:guide id="5" orient="horz" pos="1888">
          <p15:clr>
            <a:srgbClr val="FBAE40"/>
          </p15:clr>
        </p15:guide>
        <p15:guide id="6" orient="horz" pos="3702">
          <p15:clr>
            <a:srgbClr val="FBAE40"/>
          </p15:clr>
        </p15:guide>
        <p15:guide id="7" orient="horz" pos="119">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Title_text_blue">
    <p:bg>
      <p:bgPr>
        <a:solidFill>
          <a:schemeClr val="accent3"/>
        </a:soli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D688E2D-24BC-4EDD-B0D3-1425DAE93822}"/>
              </a:ext>
            </a:extLst>
          </p:cNvPr>
          <p:cNvSpPr>
            <a:spLocks noGrp="1"/>
          </p:cNvSpPr>
          <p:nvPr>
            <p:ph type="title" hasCustomPrompt="1"/>
          </p:nvPr>
        </p:nvSpPr>
        <p:spPr>
          <a:xfrm>
            <a:off x="719137" y="581536"/>
            <a:ext cx="10752488" cy="353440"/>
          </a:xfrm>
        </p:spPr>
        <p:txBody>
          <a:bodyPr/>
          <a:lstStyle>
            <a:lvl1pPr>
              <a:defRPr>
                <a:solidFill>
                  <a:schemeClr val="accent2"/>
                </a:solidFill>
              </a:defRPr>
            </a:lvl1pPr>
          </a:lstStyle>
          <a:p>
            <a:r>
              <a:rPr lang="de-DE" dirty="0"/>
              <a:t>Edit title</a:t>
            </a:r>
          </a:p>
        </p:txBody>
      </p:sp>
      <p:sp>
        <p:nvSpPr>
          <p:cNvPr id="7" name="Datumsplatzhalter 6">
            <a:extLst>
              <a:ext uri="{FF2B5EF4-FFF2-40B4-BE49-F238E27FC236}">
                <a16:creationId xmlns:a16="http://schemas.microsoft.com/office/drawing/2014/main" id="{8DD6DD7E-9050-42BF-880B-37A1FFA2A86F}"/>
              </a:ext>
            </a:extLst>
          </p:cNvPr>
          <p:cNvSpPr>
            <a:spLocks noGrp="1"/>
          </p:cNvSpPr>
          <p:nvPr>
            <p:ph type="dt" sz="half" idx="10"/>
          </p:nvPr>
        </p:nvSpPr>
        <p:spPr/>
        <p:txBody>
          <a:bodyPr/>
          <a:lstStyle>
            <a:lvl1pPr>
              <a:defRPr>
                <a:solidFill>
                  <a:schemeClr val="bg1"/>
                </a:solidFill>
              </a:defRPr>
            </a:lvl1pPr>
          </a:lstStyle>
          <a:p>
            <a:fld id="{788F960D-BEEE-4102-9119-E40A81C4DB9A}" type="datetime1">
              <a:rPr lang="en-GB" smtClean="0"/>
              <a:t>26/05/2022</a:t>
            </a:fld>
            <a:endParaRPr lang="de-DE" dirty="0"/>
          </a:p>
        </p:txBody>
      </p:sp>
      <p:sp>
        <p:nvSpPr>
          <p:cNvPr id="8" name="Fußzeilenplatzhalter 7">
            <a:extLst>
              <a:ext uri="{FF2B5EF4-FFF2-40B4-BE49-F238E27FC236}">
                <a16:creationId xmlns:a16="http://schemas.microsoft.com/office/drawing/2014/main" id="{81B91C0E-E687-4729-8BE6-D486291F1AC1}"/>
              </a:ext>
            </a:extLst>
          </p:cNvPr>
          <p:cNvSpPr>
            <a:spLocks noGrp="1"/>
          </p:cNvSpPr>
          <p:nvPr>
            <p:ph type="ftr" sz="quarter" idx="11"/>
          </p:nvPr>
        </p:nvSpPr>
        <p:spPr/>
        <p:txBody>
          <a:bodyPr/>
          <a:lstStyle>
            <a:lvl1pPr>
              <a:defRPr>
                <a:solidFill>
                  <a:schemeClr val="bg1"/>
                </a:solidFill>
              </a:defRPr>
            </a:lvl1pPr>
          </a:lstStyle>
          <a:p>
            <a:pPr algn="l"/>
            <a:endParaRPr lang="de-DE" dirty="0"/>
          </a:p>
        </p:txBody>
      </p:sp>
      <p:sp>
        <p:nvSpPr>
          <p:cNvPr id="9" name="Foliennummernplatzhalter 8">
            <a:extLst>
              <a:ext uri="{FF2B5EF4-FFF2-40B4-BE49-F238E27FC236}">
                <a16:creationId xmlns:a16="http://schemas.microsoft.com/office/drawing/2014/main" id="{7D2C5575-F2E4-4F96-A10E-45EEFA35646F}"/>
              </a:ext>
            </a:extLst>
          </p:cNvPr>
          <p:cNvSpPr>
            <a:spLocks noGrp="1"/>
          </p:cNvSpPr>
          <p:nvPr>
            <p:ph type="sldNum" sz="quarter" idx="12"/>
          </p:nvPr>
        </p:nvSpPr>
        <p:spPr/>
        <p:txBody>
          <a:bodyPr/>
          <a:lstStyle>
            <a:lvl1pPr>
              <a:defRPr>
                <a:solidFill>
                  <a:schemeClr val="bg1"/>
                </a:solidFill>
              </a:defRPr>
            </a:lvl1pPr>
          </a:lstStyle>
          <a:p>
            <a:fld id="{9DF8A253-BCBF-48FE-AE5D-BA2B16DA752F}" type="slidenum">
              <a:rPr lang="de-DE" smtClean="0"/>
              <a:pPr/>
              <a:t>‹#›</a:t>
            </a:fld>
            <a:endParaRPr lang="de-DE" dirty="0"/>
          </a:p>
        </p:txBody>
      </p:sp>
      <p:sp>
        <p:nvSpPr>
          <p:cNvPr id="21" name="Textplatzhalter 20">
            <a:extLst>
              <a:ext uri="{FF2B5EF4-FFF2-40B4-BE49-F238E27FC236}">
                <a16:creationId xmlns:a16="http://schemas.microsoft.com/office/drawing/2014/main" id="{5405D739-0268-49A9-B94E-1360569FF13C}"/>
              </a:ext>
            </a:extLst>
          </p:cNvPr>
          <p:cNvSpPr>
            <a:spLocks noGrp="1"/>
          </p:cNvSpPr>
          <p:nvPr>
            <p:ph type="body" sz="quarter" idx="13" hasCustomPrompt="1"/>
          </p:nvPr>
        </p:nvSpPr>
        <p:spPr>
          <a:xfrm>
            <a:off x="719999" y="1728000"/>
            <a:ext cx="10751625" cy="43380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Edit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p:txBody>
      </p:sp>
      <p:cxnSp>
        <p:nvCxnSpPr>
          <p:cNvPr id="16" name="Gerader Verbinder 15">
            <a:extLst>
              <a:ext uri="{FF2B5EF4-FFF2-40B4-BE49-F238E27FC236}">
                <a16:creationId xmlns:a16="http://schemas.microsoft.com/office/drawing/2014/main" id="{0B744522-4E60-4D93-953C-2DC38A662B32}"/>
              </a:ext>
            </a:extLst>
          </p:cNvPr>
          <p:cNvCxnSpPr>
            <a:cxnSpLocks/>
          </p:cNvCxnSpPr>
          <p:nvPr userDrawn="1"/>
        </p:nvCxnSpPr>
        <p:spPr>
          <a:xfrm>
            <a:off x="719138" y="6258458"/>
            <a:ext cx="9198768"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Textplatzhalter 10">
            <a:extLst>
              <a:ext uri="{FF2B5EF4-FFF2-40B4-BE49-F238E27FC236}">
                <a16:creationId xmlns:a16="http://schemas.microsoft.com/office/drawing/2014/main" id="{0B7F49D5-6F7A-4149-8C46-97AC1F8DAE99}"/>
              </a:ext>
            </a:extLst>
          </p:cNvPr>
          <p:cNvSpPr>
            <a:spLocks noGrp="1"/>
          </p:cNvSpPr>
          <p:nvPr>
            <p:ph type="body" sz="quarter" idx="19" hasCustomPrompt="1"/>
          </p:nvPr>
        </p:nvSpPr>
        <p:spPr>
          <a:xfrm>
            <a:off x="720000" y="934979"/>
            <a:ext cx="10753200" cy="396000"/>
          </a:xfrm>
        </p:spPr>
        <p:txBody>
          <a:bodyPr/>
          <a:lstStyle>
            <a:lvl1pPr>
              <a:lnSpc>
                <a:spcPct val="97000"/>
              </a:lnSpc>
              <a:defRPr sz="2000" b="0">
                <a:solidFill>
                  <a:schemeClr val="accent2"/>
                </a:solidFill>
                <a:latin typeface="+mn-lt"/>
              </a:defRPr>
            </a:lvl1pPr>
          </a:lstStyle>
          <a:p>
            <a:pPr lvl="0"/>
            <a:r>
              <a:rPr lang="de-DE" dirty="0"/>
              <a:t>Edit </a:t>
            </a:r>
            <a:r>
              <a:rPr lang="de-DE" dirty="0" err="1"/>
              <a:t>text</a:t>
            </a:r>
            <a:endParaRPr lang="de-DE" dirty="0"/>
          </a:p>
        </p:txBody>
      </p:sp>
      <p:pic>
        <p:nvPicPr>
          <p:cNvPr id="14" name="Picture 13">
            <a:extLst>
              <a:ext uri="{FF2B5EF4-FFF2-40B4-BE49-F238E27FC236}">
                <a16:creationId xmlns:a16="http://schemas.microsoft.com/office/drawing/2014/main" id="{4AC01FC9-D1F6-48B4-A379-E03298F3006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295420" y="6143367"/>
            <a:ext cx="1219253" cy="411783"/>
          </a:xfrm>
          <a:prstGeom prst="rect">
            <a:avLst/>
          </a:prstGeom>
        </p:spPr>
      </p:pic>
    </p:spTree>
    <p:extLst>
      <p:ext uri="{BB962C8B-B14F-4D97-AF65-F5344CB8AC3E}">
        <p14:creationId xmlns:p14="http://schemas.microsoft.com/office/powerpoint/2010/main" val="2556343537"/>
      </p:ext>
    </p:extLst>
  </p:cSld>
  <p:clrMapOvr>
    <a:masterClrMapping/>
  </p:clrMapOvr>
  <p:extLst>
    <p:ext uri="{DCECCB84-F9BA-43D5-87BE-67443E8EF086}">
      <p15:sldGuideLst xmlns:p15="http://schemas.microsoft.com/office/powerpoint/2012/main">
        <p15:guide id="1" pos="3931">
          <p15:clr>
            <a:srgbClr val="FBAE40"/>
          </p15:clr>
        </p15:guide>
        <p15:guide id="2" pos="3749">
          <p15:clr>
            <a:srgbClr val="FBAE40"/>
          </p15:clr>
        </p15:guide>
        <p15:guide id="3" orient="horz" pos="2183">
          <p15:clr>
            <a:srgbClr val="FBAE40"/>
          </p15:clr>
        </p15:guide>
        <p15:guide id="4" orient="horz" pos="2006">
          <p15:clr>
            <a:srgbClr val="FBAE40"/>
          </p15:clr>
        </p15:guide>
        <p15:guide id="5" orient="horz" pos="1888">
          <p15:clr>
            <a:srgbClr val="FBAE40"/>
          </p15:clr>
        </p15:guide>
        <p15:guide id="6" orient="horz" pos="3702">
          <p15:clr>
            <a:srgbClr val="FBAE40"/>
          </p15:clr>
        </p15:guide>
        <p15:guide id="7" orient="horz" pos="119">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German_English">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D688E2D-24BC-4EDD-B0D3-1425DAE93822}"/>
              </a:ext>
            </a:extLst>
          </p:cNvPr>
          <p:cNvSpPr>
            <a:spLocks noGrp="1"/>
          </p:cNvSpPr>
          <p:nvPr>
            <p:ph type="title" hasCustomPrompt="1"/>
          </p:nvPr>
        </p:nvSpPr>
        <p:spPr>
          <a:xfrm>
            <a:off x="719137" y="581536"/>
            <a:ext cx="4945063" cy="353443"/>
          </a:xfrm>
        </p:spPr>
        <p:txBody>
          <a:bodyPr/>
          <a:lstStyle>
            <a:lvl1pPr>
              <a:defRPr/>
            </a:lvl1pPr>
          </a:lstStyle>
          <a:p>
            <a:r>
              <a:rPr lang="de-DE" dirty="0"/>
              <a:t>Edit title</a:t>
            </a:r>
          </a:p>
        </p:txBody>
      </p:sp>
      <p:sp>
        <p:nvSpPr>
          <p:cNvPr id="7" name="Datumsplatzhalter 6">
            <a:extLst>
              <a:ext uri="{FF2B5EF4-FFF2-40B4-BE49-F238E27FC236}">
                <a16:creationId xmlns:a16="http://schemas.microsoft.com/office/drawing/2014/main" id="{8DD6DD7E-9050-42BF-880B-37A1FFA2A86F}"/>
              </a:ext>
            </a:extLst>
          </p:cNvPr>
          <p:cNvSpPr>
            <a:spLocks noGrp="1"/>
          </p:cNvSpPr>
          <p:nvPr>
            <p:ph type="dt" sz="half" idx="10"/>
          </p:nvPr>
        </p:nvSpPr>
        <p:spPr/>
        <p:txBody>
          <a:bodyPr/>
          <a:lstStyle/>
          <a:p>
            <a:fld id="{6D118F78-FE72-4EB7-87CA-9429217D8E3B}" type="datetime1">
              <a:rPr lang="en-GB" smtClean="0"/>
              <a:t>26/05/2022</a:t>
            </a:fld>
            <a:endParaRPr lang="de-DE" dirty="0"/>
          </a:p>
        </p:txBody>
      </p:sp>
      <p:sp>
        <p:nvSpPr>
          <p:cNvPr id="8" name="Fußzeilenplatzhalter 7">
            <a:extLst>
              <a:ext uri="{FF2B5EF4-FFF2-40B4-BE49-F238E27FC236}">
                <a16:creationId xmlns:a16="http://schemas.microsoft.com/office/drawing/2014/main" id="{81B91C0E-E687-4729-8BE6-D486291F1AC1}"/>
              </a:ext>
            </a:extLst>
          </p:cNvPr>
          <p:cNvSpPr>
            <a:spLocks noGrp="1"/>
          </p:cNvSpPr>
          <p:nvPr>
            <p:ph type="ftr" sz="quarter" idx="11"/>
          </p:nvPr>
        </p:nvSpPr>
        <p:spPr/>
        <p:txBody>
          <a:bodyPr/>
          <a:lstStyle>
            <a:lvl1pPr>
              <a:defRPr/>
            </a:lvl1pPr>
          </a:lstStyle>
          <a:p>
            <a:pPr algn="l"/>
            <a:endParaRPr lang="de-DE" dirty="0"/>
          </a:p>
        </p:txBody>
      </p:sp>
      <p:sp>
        <p:nvSpPr>
          <p:cNvPr id="9" name="Foliennummernplatzhalter 8">
            <a:extLst>
              <a:ext uri="{FF2B5EF4-FFF2-40B4-BE49-F238E27FC236}">
                <a16:creationId xmlns:a16="http://schemas.microsoft.com/office/drawing/2014/main" id="{7D2C5575-F2E4-4F96-A10E-45EEFA35646F}"/>
              </a:ext>
            </a:extLst>
          </p:cNvPr>
          <p:cNvSpPr>
            <a:spLocks noGrp="1"/>
          </p:cNvSpPr>
          <p:nvPr>
            <p:ph type="sldNum" sz="quarter" idx="12"/>
          </p:nvPr>
        </p:nvSpPr>
        <p:spPr/>
        <p:txBody>
          <a:bodyPr/>
          <a:lstStyle/>
          <a:p>
            <a:fld id="{9DF8A253-BCBF-48FE-AE5D-BA2B16DA752F}" type="slidenum">
              <a:rPr lang="de-DE" smtClean="0"/>
              <a:pPr/>
              <a:t>‹#›</a:t>
            </a:fld>
            <a:endParaRPr lang="de-DE" dirty="0"/>
          </a:p>
        </p:txBody>
      </p:sp>
      <p:sp>
        <p:nvSpPr>
          <p:cNvPr id="21" name="Textplatzhalter 20">
            <a:extLst>
              <a:ext uri="{FF2B5EF4-FFF2-40B4-BE49-F238E27FC236}">
                <a16:creationId xmlns:a16="http://schemas.microsoft.com/office/drawing/2014/main" id="{5405D739-0268-49A9-B94E-1360569FF13C}"/>
              </a:ext>
            </a:extLst>
          </p:cNvPr>
          <p:cNvSpPr>
            <a:spLocks noGrp="1"/>
          </p:cNvSpPr>
          <p:nvPr>
            <p:ph type="body" sz="quarter" idx="13" hasCustomPrompt="1"/>
          </p:nvPr>
        </p:nvSpPr>
        <p:spPr>
          <a:xfrm>
            <a:off x="720000" y="1728000"/>
            <a:ext cx="4944200" cy="4338000"/>
          </a:xfrm>
        </p:spPr>
        <p:txBody>
          <a:bodyPr/>
          <a:lstStyle>
            <a:lvl1pPr>
              <a:defRPr/>
            </a:lvl1pPr>
            <a:lvl2pPr>
              <a:defRPr/>
            </a:lvl2pPr>
            <a:lvl3pPr>
              <a:defRPr/>
            </a:lvl3pPr>
            <a:lvl4pPr>
              <a:defRPr/>
            </a:lvl4pPr>
            <a:lvl5pPr>
              <a:defRPr/>
            </a:lvl5pPr>
          </a:lstStyle>
          <a:p>
            <a:pPr lvl="0"/>
            <a:r>
              <a:rPr lang="de-DE" dirty="0"/>
              <a:t>Edit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p:txBody>
      </p:sp>
      <p:sp>
        <p:nvSpPr>
          <p:cNvPr id="11" name="Textplatzhalter 20">
            <a:extLst>
              <a:ext uri="{FF2B5EF4-FFF2-40B4-BE49-F238E27FC236}">
                <a16:creationId xmlns:a16="http://schemas.microsoft.com/office/drawing/2014/main" id="{2C803C6F-1758-4FE6-A6C2-A1B6BEE76921}"/>
              </a:ext>
            </a:extLst>
          </p:cNvPr>
          <p:cNvSpPr>
            <a:spLocks noGrp="1"/>
          </p:cNvSpPr>
          <p:nvPr>
            <p:ph type="body" sz="quarter" idx="15" hasCustomPrompt="1"/>
          </p:nvPr>
        </p:nvSpPr>
        <p:spPr>
          <a:xfrm>
            <a:off x="6240462" y="1728000"/>
            <a:ext cx="5232737" cy="4338000"/>
          </a:xfrm>
        </p:spPr>
        <p:txBody>
          <a:bodyPr/>
          <a:lstStyle>
            <a:lvl1pPr>
              <a:defRPr/>
            </a:lvl1pPr>
            <a:lvl2pPr>
              <a:defRPr/>
            </a:lvl2pPr>
            <a:lvl3pPr>
              <a:defRPr/>
            </a:lvl3pPr>
            <a:lvl4pPr>
              <a:defRPr/>
            </a:lvl4pPr>
            <a:lvl5pPr>
              <a:defRPr/>
            </a:lvl5pPr>
          </a:lstStyle>
          <a:p>
            <a:pPr lvl="0"/>
            <a:r>
              <a:rPr lang="de-DE" dirty="0"/>
              <a:t>Edit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p:txBody>
      </p:sp>
      <p:cxnSp>
        <p:nvCxnSpPr>
          <p:cNvPr id="12" name="Gerader Verbinder 11">
            <a:extLst>
              <a:ext uri="{FF2B5EF4-FFF2-40B4-BE49-F238E27FC236}">
                <a16:creationId xmlns:a16="http://schemas.microsoft.com/office/drawing/2014/main" id="{983FA86F-17A4-4806-B029-6A2D6881D383}"/>
              </a:ext>
            </a:extLst>
          </p:cNvPr>
          <p:cNvCxnSpPr>
            <a:cxnSpLocks/>
          </p:cNvCxnSpPr>
          <p:nvPr userDrawn="1"/>
        </p:nvCxnSpPr>
        <p:spPr>
          <a:xfrm>
            <a:off x="5951538" y="579438"/>
            <a:ext cx="0" cy="548640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5" name="Textplatzhalter 14">
            <a:extLst>
              <a:ext uri="{FF2B5EF4-FFF2-40B4-BE49-F238E27FC236}">
                <a16:creationId xmlns:a16="http://schemas.microsoft.com/office/drawing/2014/main" id="{9161758B-E640-4994-AA0C-6D85C619168F}"/>
              </a:ext>
            </a:extLst>
          </p:cNvPr>
          <p:cNvSpPr>
            <a:spLocks noGrp="1"/>
          </p:cNvSpPr>
          <p:nvPr>
            <p:ph type="body" sz="quarter" idx="16" hasCustomPrompt="1"/>
          </p:nvPr>
        </p:nvSpPr>
        <p:spPr>
          <a:xfrm>
            <a:off x="6242400" y="583200"/>
            <a:ext cx="5232400" cy="351779"/>
          </a:xfrm>
        </p:spPr>
        <p:txBody>
          <a:bodyPr/>
          <a:lstStyle>
            <a:lvl1pPr>
              <a:lnSpc>
                <a:spcPct val="97000"/>
              </a:lnSpc>
              <a:defRPr sz="2400">
                <a:solidFill>
                  <a:schemeClr val="accent2"/>
                </a:solidFill>
                <a:latin typeface="+mj-lt"/>
              </a:defRPr>
            </a:lvl1pPr>
          </a:lstStyle>
          <a:p>
            <a:pPr lvl="0"/>
            <a:r>
              <a:rPr lang="de-DE" dirty="0"/>
              <a:t>Edit title</a:t>
            </a:r>
          </a:p>
        </p:txBody>
      </p:sp>
      <p:sp>
        <p:nvSpPr>
          <p:cNvPr id="19" name="Textplatzhalter 10">
            <a:extLst>
              <a:ext uri="{FF2B5EF4-FFF2-40B4-BE49-F238E27FC236}">
                <a16:creationId xmlns:a16="http://schemas.microsoft.com/office/drawing/2014/main" id="{F384EC9C-18F7-4E90-9789-AA9585F38BE3}"/>
              </a:ext>
            </a:extLst>
          </p:cNvPr>
          <p:cNvSpPr>
            <a:spLocks noGrp="1"/>
          </p:cNvSpPr>
          <p:nvPr>
            <p:ph type="body" sz="quarter" idx="17" hasCustomPrompt="1"/>
          </p:nvPr>
        </p:nvSpPr>
        <p:spPr>
          <a:xfrm>
            <a:off x="720000" y="934979"/>
            <a:ext cx="4946400" cy="396000"/>
          </a:xfrm>
        </p:spPr>
        <p:txBody>
          <a:bodyPr/>
          <a:lstStyle>
            <a:lvl1pPr>
              <a:lnSpc>
                <a:spcPct val="97000"/>
              </a:lnSpc>
              <a:defRPr sz="2000" b="0">
                <a:solidFill>
                  <a:schemeClr val="accent1"/>
                </a:solidFill>
                <a:latin typeface="+mn-lt"/>
              </a:defRPr>
            </a:lvl1pPr>
          </a:lstStyle>
          <a:p>
            <a:pPr lvl="0"/>
            <a:r>
              <a:rPr lang="de-DE" dirty="0"/>
              <a:t>Edit </a:t>
            </a:r>
            <a:r>
              <a:rPr lang="de-DE" dirty="0" err="1"/>
              <a:t>text</a:t>
            </a:r>
            <a:endParaRPr lang="de-DE" dirty="0"/>
          </a:p>
        </p:txBody>
      </p:sp>
      <p:sp>
        <p:nvSpPr>
          <p:cNvPr id="20" name="Textplatzhalter 10">
            <a:extLst>
              <a:ext uri="{FF2B5EF4-FFF2-40B4-BE49-F238E27FC236}">
                <a16:creationId xmlns:a16="http://schemas.microsoft.com/office/drawing/2014/main" id="{323BAC0A-7143-49C9-B849-1AE5DA3D4550}"/>
              </a:ext>
            </a:extLst>
          </p:cNvPr>
          <p:cNvSpPr>
            <a:spLocks noGrp="1"/>
          </p:cNvSpPr>
          <p:nvPr>
            <p:ph type="body" sz="quarter" idx="18" hasCustomPrompt="1"/>
          </p:nvPr>
        </p:nvSpPr>
        <p:spPr>
          <a:xfrm>
            <a:off x="6242400" y="936000"/>
            <a:ext cx="5230800" cy="396000"/>
          </a:xfrm>
        </p:spPr>
        <p:txBody>
          <a:bodyPr/>
          <a:lstStyle>
            <a:lvl1pPr>
              <a:lnSpc>
                <a:spcPct val="97000"/>
              </a:lnSpc>
              <a:defRPr sz="2000" b="0">
                <a:solidFill>
                  <a:schemeClr val="accent2"/>
                </a:solidFill>
                <a:latin typeface="+mn-lt"/>
              </a:defRPr>
            </a:lvl1pPr>
          </a:lstStyle>
          <a:p>
            <a:pPr lvl="0"/>
            <a:r>
              <a:rPr lang="de-DE" dirty="0"/>
              <a:t>Edit </a:t>
            </a:r>
            <a:r>
              <a:rPr lang="de-DE" dirty="0" err="1"/>
              <a:t>text</a:t>
            </a:r>
            <a:endParaRPr lang="de-DE" dirty="0"/>
          </a:p>
        </p:txBody>
      </p:sp>
    </p:spTree>
    <p:extLst>
      <p:ext uri="{BB962C8B-B14F-4D97-AF65-F5344CB8AC3E}">
        <p14:creationId xmlns:p14="http://schemas.microsoft.com/office/powerpoint/2010/main" val="4098044497"/>
      </p:ext>
    </p:extLst>
  </p:cSld>
  <p:clrMapOvr>
    <a:masterClrMapping/>
  </p:clrMapOvr>
  <p:extLst>
    <p:ext uri="{DCECCB84-F9BA-43D5-87BE-67443E8EF086}">
      <p15:sldGuideLst xmlns:p15="http://schemas.microsoft.com/office/powerpoint/2012/main">
        <p15:guide id="1" orient="horz" pos="119">
          <p15:clr>
            <a:srgbClr val="FBAE40"/>
          </p15:clr>
        </p15:guide>
        <p15:guide id="2" pos="3749" userDrawn="1">
          <p15:clr>
            <a:srgbClr val="FBAE40"/>
          </p15:clr>
        </p15:guide>
        <p15:guide id="3" pos="3931" userDrawn="1">
          <p15:clr>
            <a:srgbClr val="FBAE40"/>
          </p15:clr>
        </p15:guide>
        <p15:guide id="4" pos="3568" userDrawn="1">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Diagram">
    <p:spTree>
      <p:nvGrpSpPr>
        <p:cNvPr id="1" name=""/>
        <p:cNvGrpSpPr/>
        <p:nvPr/>
      </p:nvGrpSpPr>
      <p:grpSpPr>
        <a:xfrm>
          <a:off x="0" y="0"/>
          <a:ext cx="0" cy="0"/>
          <a:chOff x="0" y="0"/>
          <a:chExt cx="0" cy="0"/>
        </a:xfrm>
      </p:grpSpPr>
      <p:sp>
        <p:nvSpPr>
          <p:cNvPr id="5" name="Rechteck 4">
            <a:extLst>
              <a:ext uri="{FF2B5EF4-FFF2-40B4-BE49-F238E27FC236}">
                <a16:creationId xmlns:a16="http://schemas.microsoft.com/office/drawing/2014/main" id="{9291AC93-8943-4A3B-BBED-334FFBBC323B}"/>
              </a:ext>
            </a:extLst>
          </p:cNvPr>
          <p:cNvSpPr/>
          <p:nvPr userDrawn="1"/>
        </p:nvSpPr>
        <p:spPr>
          <a:xfrm>
            <a:off x="720000" y="1728000"/>
            <a:ext cx="5234400" cy="433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 name="Diagrammplatzhalter 3">
            <a:extLst>
              <a:ext uri="{FF2B5EF4-FFF2-40B4-BE49-F238E27FC236}">
                <a16:creationId xmlns:a16="http://schemas.microsoft.com/office/drawing/2014/main" id="{E9B84EB5-E500-488D-AF4F-2A9C4EDC05E0}"/>
              </a:ext>
            </a:extLst>
          </p:cNvPr>
          <p:cNvSpPr>
            <a:spLocks noGrp="1"/>
          </p:cNvSpPr>
          <p:nvPr>
            <p:ph type="chart" sz="quarter" idx="18"/>
          </p:nvPr>
        </p:nvSpPr>
        <p:spPr>
          <a:xfrm>
            <a:off x="720000" y="1728000"/>
            <a:ext cx="5234400" cy="4341813"/>
          </a:xfrm>
          <a:solidFill>
            <a:schemeClr val="bg2"/>
          </a:solidFill>
        </p:spPr>
        <p:txBody>
          <a:bodyPr/>
          <a:lstStyle/>
          <a:p>
            <a:r>
              <a:rPr lang="de-DE"/>
              <a:t>Diagramm durch Klicken auf Symbol hinzufügen</a:t>
            </a:r>
            <a:endParaRPr lang="de-DE" dirty="0"/>
          </a:p>
        </p:txBody>
      </p:sp>
      <p:sp>
        <p:nvSpPr>
          <p:cNvPr id="2" name="Titel 1">
            <a:extLst>
              <a:ext uri="{FF2B5EF4-FFF2-40B4-BE49-F238E27FC236}">
                <a16:creationId xmlns:a16="http://schemas.microsoft.com/office/drawing/2014/main" id="{DD688E2D-24BC-4EDD-B0D3-1425DAE93822}"/>
              </a:ext>
            </a:extLst>
          </p:cNvPr>
          <p:cNvSpPr>
            <a:spLocks noGrp="1"/>
          </p:cNvSpPr>
          <p:nvPr>
            <p:ph type="title" hasCustomPrompt="1"/>
          </p:nvPr>
        </p:nvSpPr>
        <p:spPr>
          <a:xfrm>
            <a:off x="719137" y="581536"/>
            <a:ext cx="10754063" cy="353443"/>
          </a:xfrm>
        </p:spPr>
        <p:txBody>
          <a:bodyPr/>
          <a:lstStyle>
            <a:lvl1pPr>
              <a:defRPr/>
            </a:lvl1pPr>
          </a:lstStyle>
          <a:p>
            <a:r>
              <a:rPr lang="de-DE" dirty="0"/>
              <a:t>Edit title</a:t>
            </a:r>
          </a:p>
        </p:txBody>
      </p:sp>
      <p:sp>
        <p:nvSpPr>
          <p:cNvPr id="7" name="Datumsplatzhalter 6">
            <a:extLst>
              <a:ext uri="{FF2B5EF4-FFF2-40B4-BE49-F238E27FC236}">
                <a16:creationId xmlns:a16="http://schemas.microsoft.com/office/drawing/2014/main" id="{8DD6DD7E-9050-42BF-880B-37A1FFA2A86F}"/>
              </a:ext>
            </a:extLst>
          </p:cNvPr>
          <p:cNvSpPr>
            <a:spLocks noGrp="1"/>
          </p:cNvSpPr>
          <p:nvPr>
            <p:ph type="dt" sz="half" idx="10"/>
          </p:nvPr>
        </p:nvSpPr>
        <p:spPr/>
        <p:txBody>
          <a:bodyPr/>
          <a:lstStyle/>
          <a:p>
            <a:fld id="{D2FFBFC9-367A-4994-BFE9-BD90A067E65C}" type="datetime1">
              <a:rPr lang="en-GB" smtClean="0"/>
              <a:t>26/05/2022</a:t>
            </a:fld>
            <a:endParaRPr lang="de-DE" dirty="0"/>
          </a:p>
        </p:txBody>
      </p:sp>
      <p:sp>
        <p:nvSpPr>
          <p:cNvPr id="8" name="Fußzeilenplatzhalter 7">
            <a:extLst>
              <a:ext uri="{FF2B5EF4-FFF2-40B4-BE49-F238E27FC236}">
                <a16:creationId xmlns:a16="http://schemas.microsoft.com/office/drawing/2014/main" id="{81B91C0E-E687-4729-8BE6-D486291F1AC1}"/>
              </a:ext>
            </a:extLst>
          </p:cNvPr>
          <p:cNvSpPr>
            <a:spLocks noGrp="1"/>
          </p:cNvSpPr>
          <p:nvPr>
            <p:ph type="ftr" sz="quarter" idx="11"/>
          </p:nvPr>
        </p:nvSpPr>
        <p:spPr/>
        <p:txBody>
          <a:bodyPr/>
          <a:lstStyle>
            <a:lvl1pPr>
              <a:defRPr/>
            </a:lvl1pPr>
          </a:lstStyle>
          <a:p>
            <a:pPr algn="l"/>
            <a:r>
              <a:rPr lang="de-DE" dirty="0"/>
              <a:t>Title </a:t>
            </a:r>
            <a:r>
              <a:rPr lang="de-DE" dirty="0" err="1"/>
              <a:t>of</a:t>
            </a:r>
            <a:r>
              <a:rPr lang="de-DE" dirty="0"/>
              <a:t> </a:t>
            </a:r>
            <a:r>
              <a:rPr lang="de-DE" dirty="0" err="1"/>
              <a:t>the</a:t>
            </a:r>
            <a:r>
              <a:rPr lang="de-DE" dirty="0"/>
              <a:t> </a:t>
            </a:r>
            <a:r>
              <a:rPr lang="de-DE" dirty="0" err="1"/>
              <a:t>presentation</a:t>
            </a:r>
            <a:endParaRPr lang="de-DE" dirty="0"/>
          </a:p>
        </p:txBody>
      </p:sp>
      <p:sp>
        <p:nvSpPr>
          <p:cNvPr id="9" name="Foliennummernplatzhalter 8">
            <a:extLst>
              <a:ext uri="{FF2B5EF4-FFF2-40B4-BE49-F238E27FC236}">
                <a16:creationId xmlns:a16="http://schemas.microsoft.com/office/drawing/2014/main" id="{7D2C5575-F2E4-4F96-A10E-45EEFA35646F}"/>
              </a:ext>
            </a:extLst>
          </p:cNvPr>
          <p:cNvSpPr>
            <a:spLocks noGrp="1"/>
          </p:cNvSpPr>
          <p:nvPr>
            <p:ph type="sldNum" sz="quarter" idx="12"/>
          </p:nvPr>
        </p:nvSpPr>
        <p:spPr/>
        <p:txBody>
          <a:bodyPr/>
          <a:lstStyle/>
          <a:p>
            <a:fld id="{9DF8A253-BCBF-48FE-AE5D-BA2B16DA752F}" type="slidenum">
              <a:rPr lang="de-DE" smtClean="0"/>
              <a:pPr/>
              <a:t>‹#›</a:t>
            </a:fld>
            <a:endParaRPr lang="de-DE" dirty="0"/>
          </a:p>
        </p:txBody>
      </p:sp>
      <p:sp>
        <p:nvSpPr>
          <p:cNvPr id="11" name="Textplatzhalter 20">
            <a:extLst>
              <a:ext uri="{FF2B5EF4-FFF2-40B4-BE49-F238E27FC236}">
                <a16:creationId xmlns:a16="http://schemas.microsoft.com/office/drawing/2014/main" id="{2C803C6F-1758-4FE6-A6C2-A1B6BEE76921}"/>
              </a:ext>
            </a:extLst>
          </p:cNvPr>
          <p:cNvSpPr>
            <a:spLocks noGrp="1"/>
          </p:cNvSpPr>
          <p:nvPr>
            <p:ph type="body" sz="quarter" idx="15" hasCustomPrompt="1"/>
          </p:nvPr>
        </p:nvSpPr>
        <p:spPr>
          <a:xfrm>
            <a:off x="6240462" y="1728000"/>
            <a:ext cx="5232737" cy="4150801"/>
          </a:xfrm>
        </p:spPr>
        <p:txBody>
          <a:bodyPr/>
          <a:lstStyle>
            <a:lvl1pPr>
              <a:defRPr/>
            </a:lvl1pPr>
            <a:lvl2pPr>
              <a:defRPr/>
            </a:lvl2pPr>
            <a:lvl3pPr>
              <a:defRPr/>
            </a:lvl3pPr>
            <a:lvl4pPr>
              <a:defRPr/>
            </a:lvl4pPr>
            <a:lvl5pPr>
              <a:defRPr/>
            </a:lvl5pPr>
          </a:lstStyle>
          <a:p>
            <a:pPr lvl="0"/>
            <a:r>
              <a:rPr lang="de-DE" dirty="0"/>
              <a:t>Edit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p:txBody>
      </p:sp>
      <p:sp>
        <p:nvSpPr>
          <p:cNvPr id="14" name="Textplatzhalter 4">
            <a:extLst>
              <a:ext uri="{FF2B5EF4-FFF2-40B4-BE49-F238E27FC236}">
                <a16:creationId xmlns:a16="http://schemas.microsoft.com/office/drawing/2014/main" id="{3EE61C05-78B3-4D54-9A2D-8835C4241436}"/>
              </a:ext>
            </a:extLst>
          </p:cNvPr>
          <p:cNvSpPr>
            <a:spLocks noGrp="1"/>
          </p:cNvSpPr>
          <p:nvPr>
            <p:ph type="body" sz="quarter" idx="17" hasCustomPrompt="1"/>
          </p:nvPr>
        </p:nvSpPr>
        <p:spPr>
          <a:xfrm>
            <a:off x="6242400" y="5878801"/>
            <a:ext cx="5229225" cy="227208"/>
          </a:xfrm>
        </p:spPr>
        <p:txBody>
          <a:bodyPr anchor="b" anchorCtr="0"/>
          <a:lstStyle>
            <a:lvl1pPr>
              <a:lnSpc>
                <a:spcPct val="110000"/>
              </a:lnSpc>
              <a:defRPr sz="1200" b="0">
                <a:solidFill>
                  <a:schemeClr val="tx2"/>
                </a:solidFill>
              </a:defRPr>
            </a:lvl1pPr>
          </a:lstStyle>
          <a:p>
            <a:pPr lvl="0"/>
            <a:r>
              <a:rPr lang="de-DE" dirty="0"/>
              <a:t>Edit </a:t>
            </a:r>
            <a:r>
              <a:rPr lang="de-DE" dirty="0" err="1"/>
              <a:t>caption</a:t>
            </a:r>
            <a:endParaRPr lang="de-DE" dirty="0"/>
          </a:p>
        </p:txBody>
      </p:sp>
      <p:sp>
        <p:nvSpPr>
          <p:cNvPr id="16" name="Textplatzhalter 10">
            <a:extLst>
              <a:ext uri="{FF2B5EF4-FFF2-40B4-BE49-F238E27FC236}">
                <a16:creationId xmlns:a16="http://schemas.microsoft.com/office/drawing/2014/main" id="{D7300713-0067-410D-95A9-424682A61B3F}"/>
              </a:ext>
            </a:extLst>
          </p:cNvPr>
          <p:cNvSpPr>
            <a:spLocks noGrp="1"/>
          </p:cNvSpPr>
          <p:nvPr>
            <p:ph type="body" sz="quarter" idx="19" hasCustomPrompt="1"/>
          </p:nvPr>
        </p:nvSpPr>
        <p:spPr>
          <a:xfrm>
            <a:off x="720000" y="934979"/>
            <a:ext cx="10753200" cy="396000"/>
          </a:xfrm>
        </p:spPr>
        <p:txBody>
          <a:bodyPr/>
          <a:lstStyle>
            <a:lvl1pPr>
              <a:lnSpc>
                <a:spcPct val="97000"/>
              </a:lnSpc>
              <a:defRPr sz="2000" b="0">
                <a:solidFill>
                  <a:schemeClr val="accent1"/>
                </a:solidFill>
                <a:latin typeface="+mn-lt"/>
              </a:defRPr>
            </a:lvl1pPr>
          </a:lstStyle>
          <a:p>
            <a:pPr lvl="0"/>
            <a:r>
              <a:rPr lang="de-DE" dirty="0"/>
              <a:t>Edit </a:t>
            </a:r>
            <a:r>
              <a:rPr lang="de-DE" dirty="0" err="1"/>
              <a:t>text</a:t>
            </a:r>
            <a:endParaRPr lang="de-DE" dirty="0"/>
          </a:p>
        </p:txBody>
      </p:sp>
    </p:spTree>
    <p:extLst>
      <p:ext uri="{BB962C8B-B14F-4D97-AF65-F5344CB8AC3E}">
        <p14:creationId xmlns:p14="http://schemas.microsoft.com/office/powerpoint/2010/main" val="623998577"/>
      </p:ext>
    </p:extLst>
  </p:cSld>
  <p:clrMapOvr>
    <a:masterClrMapping/>
  </p:clrMapOvr>
  <p:extLst>
    <p:ext uri="{DCECCB84-F9BA-43D5-87BE-67443E8EF086}">
      <p15:sldGuideLst xmlns:p15="http://schemas.microsoft.com/office/powerpoint/2012/main">
        <p15:guide id="1" orient="horz" pos="119">
          <p15:clr>
            <a:srgbClr val="FBAE40"/>
          </p15:clr>
        </p15:guide>
        <p15:guide id="2" pos="3749">
          <p15:clr>
            <a:srgbClr val="FBAE40"/>
          </p15:clr>
        </p15:guide>
        <p15:guide id="3" pos="393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_slide_2">
    <p:spTree>
      <p:nvGrpSpPr>
        <p:cNvPr id="1" name=""/>
        <p:cNvGrpSpPr/>
        <p:nvPr/>
      </p:nvGrpSpPr>
      <p:grpSpPr>
        <a:xfrm>
          <a:off x="0" y="0"/>
          <a:ext cx="0" cy="0"/>
          <a:chOff x="0" y="0"/>
          <a:chExt cx="0" cy="0"/>
        </a:xfrm>
      </p:grpSpPr>
      <p:pic>
        <p:nvPicPr>
          <p:cNvPr id="4" name="Grafik 3">
            <a:extLst>
              <a:ext uri="{FF2B5EF4-FFF2-40B4-BE49-F238E27FC236}">
                <a16:creationId xmlns:a16="http://schemas.microsoft.com/office/drawing/2014/main" id="{AFD462ED-A2FE-4AD1-BB1E-D6E0D960B213}"/>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705818" y="459564"/>
            <a:ext cx="3142494" cy="792482"/>
          </a:xfrm>
          <a:prstGeom prst="rect">
            <a:avLst/>
          </a:prstGeom>
        </p:spPr>
      </p:pic>
      <p:sp>
        <p:nvSpPr>
          <p:cNvPr id="15" name="Bildplatzhalter 14">
            <a:extLst>
              <a:ext uri="{FF2B5EF4-FFF2-40B4-BE49-F238E27FC236}">
                <a16:creationId xmlns:a16="http://schemas.microsoft.com/office/drawing/2014/main" id="{8E171C24-92CA-46AD-8310-F4B34D4B622D}"/>
              </a:ext>
            </a:extLst>
          </p:cNvPr>
          <p:cNvSpPr>
            <a:spLocks noGrp="1"/>
          </p:cNvSpPr>
          <p:nvPr>
            <p:ph type="pic" sz="quarter" idx="11"/>
          </p:nvPr>
        </p:nvSpPr>
        <p:spPr>
          <a:xfrm>
            <a:off x="719138" y="1458913"/>
            <a:ext cx="10753725" cy="5397373"/>
          </a:xfrm>
        </p:spPr>
        <p:txBody>
          <a:bodyPr/>
          <a:lstStyle/>
          <a:p>
            <a:r>
              <a:rPr lang="de-DE"/>
              <a:t>Bild durch Klicken auf Symbol hinzufügen</a:t>
            </a:r>
            <a:endParaRPr lang="de-DE" dirty="0"/>
          </a:p>
        </p:txBody>
      </p:sp>
      <p:sp>
        <p:nvSpPr>
          <p:cNvPr id="2" name="Titel 1">
            <a:extLst>
              <a:ext uri="{FF2B5EF4-FFF2-40B4-BE49-F238E27FC236}">
                <a16:creationId xmlns:a16="http://schemas.microsoft.com/office/drawing/2014/main" id="{0787FEFB-4057-4E6F-B1D1-F06118818A21}"/>
              </a:ext>
            </a:extLst>
          </p:cNvPr>
          <p:cNvSpPr>
            <a:spLocks noGrp="1"/>
          </p:cNvSpPr>
          <p:nvPr>
            <p:ph type="ctrTitle" hasCustomPrompt="1"/>
          </p:nvPr>
        </p:nvSpPr>
        <p:spPr>
          <a:xfrm>
            <a:off x="6241201" y="579438"/>
            <a:ext cx="5770800" cy="3682800"/>
          </a:xfrm>
          <a:solidFill>
            <a:srgbClr val="9DBD15"/>
          </a:solidFill>
        </p:spPr>
        <p:txBody>
          <a:bodyPr lIns="540000" tIns="388800" rIns="360000" anchor="t" anchorCtr="0"/>
          <a:lstStyle>
            <a:lvl1pPr algn="l">
              <a:lnSpc>
                <a:spcPct val="114000"/>
              </a:lnSpc>
              <a:defRPr sz="2600" b="1">
                <a:solidFill>
                  <a:schemeClr val="bg1"/>
                </a:solidFill>
              </a:defRPr>
            </a:lvl1pPr>
          </a:lstStyle>
          <a:p>
            <a:r>
              <a:rPr lang="de-DE" dirty="0"/>
              <a:t>Edit title</a:t>
            </a:r>
          </a:p>
        </p:txBody>
      </p:sp>
      <p:sp>
        <p:nvSpPr>
          <p:cNvPr id="11" name="Rechteck 10">
            <a:extLst>
              <a:ext uri="{FF2B5EF4-FFF2-40B4-BE49-F238E27FC236}">
                <a16:creationId xmlns:a16="http://schemas.microsoft.com/office/drawing/2014/main" id="{8D6AE770-ED46-4A19-B2FF-47AF058CDA5B}"/>
              </a:ext>
            </a:extLst>
          </p:cNvPr>
          <p:cNvSpPr/>
          <p:nvPr userDrawn="1"/>
        </p:nvSpPr>
        <p:spPr>
          <a:xfrm>
            <a:off x="12012001" y="579438"/>
            <a:ext cx="179846" cy="3682800"/>
          </a:xfrm>
          <a:prstGeom prst="rect">
            <a:avLst/>
          </a:prstGeom>
          <a:solidFill>
            <a:srgbClr val="003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 name="Textplatzhalter 12">
            <a:extLst>
              <a:ext uri="{FF2B5EF4-FFF2-40B4-BE49-F238E27FC236}">
                <a16:creationId xmlns:a16="http://schemas.microsoft.com/office/drawing/2014/main" id="{99E62D3C-56A0-4386-A5F8-B01D640E8E6D}"/>
              </a:ext>
            </a:extLst>
          </p:cNvPr>
          <p:cNvSpPr>
            <a:spLocks noGrp="1"/>
          </p:cNvSpPr>
          <p:nvPr>
            <p:ph type="body" sz="quarter" idx="10" hasCustomPrompt="1"/>
          </p:nvPr>
        </p:nvSpPr>
        <p:spPr>
          <a:xfrm>
            <a:off x="6270411" y="2744104"/>
            <a:ext cx="5770800" cy="1018638"/>
          </a:xfrm>
        </p:spPr>
        <p:txBody>
          <a:bodyPr lIns="540000" rIns="360000"/>
          <a:lstStyle>
            <a:lvl1pPr>
              <a:lnSpc>
                <a:spcPct val="100000"/>
              </a:lnSpc>
              <a:defRPr sz="1800">
                <a:solidFill>
                  <a:schemeClr val="bg1"/>
                </a:solidFill>
              </a:defRPr>
            </a:lvl1pPr>
            <a:lvl2pPr>
              <a:lnSpc>
                <a:spcPct val="100000"/>
              </a:lnSpc>
              <a:defRPr sz="1800">
                <a:solidFill>
                  <a:schemeClr val="bg1"/>
                </a:solidFill>
              </a:defRPr>
            </a:lvl2pPr>
            <a:lvl3pPr marL="0" indent="0">
              <a:spcBef>
                <a:spcPts val="2000"/>
              </a:spcBef>
              <a:buFontTx/>
              <a:buNone/>
              <a:defRPr sz="1600">
                <a:solidFill>
                  <a:schemeClr val="bg1"/>
                </a:solidFill>
              </a:defRPr>
            </a:lvl3pPr>
          </a:lstStyle>
          <a:p>
            <a:pPr lvl="0"/>
            <a:r>
              <a:rPr lang="de-DE" dirty="0"/>
              <a:t>Edit </a:t>
            </a:r>
            <a:r>
              <a:rPr lang="de-DE" dirty="0" err="1"/>
              <a:t>speaker</a:t>
            </a:r>
            <a:endParaRPr lang="de-DE" dirty="0"/>
          </a:p>
          <a:p>
            <a:pPr lvl="1"/>
            <a:r>
              <a:rPr lang="de-DE" dirty="0"/>
              <a:t>Edit </a:t>
            </a:r>
            <a:r>
              <a:rPr lang="de-DE" dirty="0" err="1"/>
              <a:t>position</a:t>
            </a:r>
            <a:r>
              <a:rPr lang="de-DE" dirty="0"/>
              <a:t>/</a:t>
            </a:r>
            <a:r>
              <a:rPr lang="de-DE" dirty="0" err="1"/>
              <a:t>function</a:t>
            </a:r>
            <a:endParaRPr lang="de-DE" dirty="0"/>
          </a:p>
          <a:p>
            <a:pPr lvl="2"/>
            <a:r>
              <a:rPr lang="de-DE" dirty="0"/>
              <a:t>Third </a:t>
            </a:r>
            <a:r>
              <a:rPr lang="de-DE" dirty="0" err="1"/>
              <a:t>level</a:t>
            </a:r>
            <a:r>
              <a:rPr lang="de-DE" dirty="0"/>
              <a:t> (</a:t>
            </a:r>
            <a:r>
              <a:rPr lang="de-DE" dirty="0" err="1"/>
              <a:t>place</a:t>
            </a:r>
            <a:r>
              <a:rPr lang="de-DE" dirty="0"/>
              <a:t>, date)</a:t>
            </a:r>
          </a:p>
        </p:txBody>
      </p:sp>
    </p:spTree>
    <p:extLst>
      <p:ext uri="{BB962C8B-B14F-4D97-AF65-F5344CB8AC3E}">
        <p14:creationId xmlns:p14="http://schemas.microsoft.com/office/powerpoint/2010/main" val="833075823"/>
      </p:ext>
    </p:extLst>
  </p:cSld>
  <p:clrMapOvr>
    <a:masterClrMapping/>
  </p:clrMapOvr>
  <p:extLst>
    <p:ext uri="{DCECCB84-F9BA-43D5-87BE-67443E8EF086}">
      <p15:sldGuideLst xmlns:p15="http://schemas.microsoft.com/office/powerpoint/2012/main">
        <p15:guide id="1" orient="horz" pos="1722">
          <p15:clr>
            <a:srgbClr val="FBAE40"/>
          </p15:clr>
        </p15:guide>
        <p15:guide id="2" orient="horz" pos="3179">
          <p15:clr>
            <a:srgbClr val="FBAE40"/>
          </p15:clr>
        </p15:guide>
        <p15:guide id="3" orient="horz" pos="918">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15" name="Rechteck 14">
            <a:extLst>
              <a:ext uri="{FF2B5EF4-FFF2-40B4-BE49-F238E27FC236}">
                <a16:creationId xmlns:a16="http://schemas.microsoft.com/office/drawing/2014/main" id="{B71293AF-58EC-42F5-9612-DA95CF6DAAE4}"/>
              </a:ext>
            </a:extLst>
          </p:cNvPr>
          <p:cNvSpPr/>
          <p:nvPr userDrawn="1"/>
        </p:nvSpPr>
        <p:spPr>
          <a:xfrm>
            <a:off x="720000" y="1728000"/>
            <a:ext cx="5234400" cy="433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itel 1">
            <a:extLst>
              <a:ext uri="{FF2B5EF4-FFF2-40B4-BE49-F238E27FC236}">
                <a16:creationId xmlns:a16="http://schemas.microsoft.com/office/drawing/2014/main" id="{DD688E2D-24BC-4EDD-B0D3-1425DAE93822}"/>
              </a:ext>
            </a:extLst>
          </p:cNvPr>
          <p:cNvSpPr>
            <a:spLocks noGrp="1"/>
          </p:cNvSpPr>
          <p:nvPr>
            <p:ph type="title" hasCustomPrompt="1"/>
          </p:nvPr>
        </p:nvSpPr>
        <p:spPr>
          <a:xfrm>
            <a:off x="719137" y="581536"/>
            <a:ext cx="10754063" cy="353443"/>
          </a:xfrm>
        </p:spPr>
        <p:txBody>
          <a:bodyPr/>
          <a:lstStyle>
            <a:lvl1pPr>
              <a:defRPr/>
            </a:lvl1pPr>
          </a:lstStyle>
          <a:p>
            <a:r>
              <a:rPr lang="de-DE" dirty="0"/>
              <a:t>Edit title</a:t>
            </a:r>
          </a:p>
        </p:txBody>
      </p:sp>
      <p:sp>
        <p:nvSpPr>
          <p:cNvPr id="7" name="Datumsplatzhalter 6">
            <a:extLst>
              <a:ext uri="{FF2B5EF4-FFF2-40B4-BE49-F238E27FC236}">
                <a16:creationId xmlns:a16="http://schemas.microsoft.com/office/drawing/2014/main" id="{8DD6DD7E-9050-42BF-880B-37A1FFA2A86F}"/>
              </a:ext>
            </a:extLst>
          </p:cNvPr>
          <p:cNvSpPr>
            <a:spLocks noGrp="1"/>
          </p:cNvSpPr>
          <p:nvPr>
            <p:ph type="dt" sz="half" idx="10"/>
          </p:nvPr>
        </p:nvSpPr>
        <p:spPr/>
        <p:txBody>
          <a:bodyPr/>
          <a:lstStyle/>
          <a:p>
            <a:fld id="{04B29831-B40A-4B77-8E59-FC0F39936001}" type="datetime1">
              <a:rPr lang="en-GB" smtClean="0"/>
              <a:t>26/05/2022</a:t>
            </a:fld>
            <a:endParaRPr lang="de-DE" dirty="0"/>
          </a:p>
        </p:txBody>
      </p:sp>
      <p:sp>
        <p:nvSpPr>
          <p:cNvPr id="8" name="Fußzeilenplatzhalter 7">
            <a:extLst>
              <a:ext uri="{FF2B5EF4-FFF2-40B4-BE49-F238E27FC236}">
                <a16:creationId xmlns:a16="http://schemas.microsoft.com/office/drawing/2014/main" id="{81B91C0E-E687-4729-8BE6-D486291F1AC1}"/>
              </a:ext>
            </a:extLst>
          </p:cNvPr>
          <p:cNvSpPr>
            <a:spLocks noGrp="1"/>
          </p:cNvSpPr>
          <p:nvPr>
            <p:ph type="ftr" sz="quarter" idx="11"/>
          </p:nvPr>
        </p:nvSpPr>
        <p:spPr/>
        <p:txBody>
          <a:bodyPr/>
          <a:lstStyle>
            <a:lvl1pPr>
              <a:defRPr/>
            </a:lvl1pPr>
          </a:lstStyle>
          <a:p>
            <a:pPr algn="l"/>
            <a:r>
              <a:rPr lang="de-DE" dirty="0"/>
              <a:t>Title </a:t>
            </a:r>
            <a:r>
              <a:rPr lang="de-DE" dirty="0" err="1"/>
              <a:t>of</a:t>
            </a:r>
            <a:r>
              <a:rPr lang="de-DE" dirty="0"/>
              <a:t> </a:t>
            </a:r>
            <a:r>
              <a:rPr lang="de-DE" dirty="0" err="1"/>
              <a:t>the</a:t>
            </a:r>
            <a:r>
              <a:rPr lang="de-DE" dirty="0"/>
              <a:t> </a:t>
            </a:r>
            <a:r>
              <a:rPr lang="de-DE" dirty="0" err="1"/>
              <a:t>presentation</a:t>
            </a:r>
            <a:endParaRPr lang="de-DE" dirty="0"/>
          </a:p>
        </p:txBody>
      </p:sp>
      <p:sp>
        <p:nvSpPr>
          <p:cNvPr id="9" name="Foliennummernplatzhalter 8">
            <a:extLst>
              <a:ext uri="{FF2B5EF4-FFF2-40B4-BE49-F238E27FC236}">
                <a16:creationId xmlns:a16="http://schemas.microsoft.com/office/drawing/2014/main" id="{7D2C5575-F2E4-4F96-A10E-45EEFA35646F}"/>
              </a:ext>
            </a:extLst>
          </p:cNvPr>
          <p:cNvSpPr>
            <a:spLocks noGrp="1"/>
          </p:cNvSpPr>
          <p:nvPr>
            <p:ph type="sldNum" sz="quarter" idx="12"/>
          </p:nvPr>
        </p:nvSpPr>
        <p:spPr/>
        <p:txBody>
          <a:bodyPr/>
          <a:lstStyle/>
          <a:p>
            <a:fld id="{9DF8A253-BCBF-48FE-AE5D-BA2B16DA752F}" type="slidenum">
              <a:rPr lang="de-DE" smtClean="0"/>
              <a:pPr/>
              <a:t>‹#›</a:t>
            </a:fld>
            <a:endParaRPr lang="de-DE" dirty="0"/>
          </a:p>
        </p:txBody>
      </p:sp>
      <p:sp>
        <p:nvSpPr>
          <p:cNvPr id="11" name="Textplatzhalter 20">
            <a:extLst>
              <a:ext uri="{FF2B5EF4-FFF2-40B4-BE49-F238E27FC236}">
                <a16:creationId xmlns:a16="http://schemas.microsoft.com/office/drawing/2014/main" id="{2C803C6F-1758-4FE6-A6C2-A1B6BEE76921}"/>
              </a:ext>
            </a:extLst>
          </p:cNvPr>
          <p:cNvSpPr>
            <a:spLocks noGrp="1"/>
          </p:cNvSpPr>
          <p:nvPr>
            <p:ph type="body" sz="quarter" idx="15" hasCustomPrompt="1"/>
          </p:nvPr>
        </p:nvSpPr>
        <p:spPr>
          <a:xfrm>
            <a:off x="6240462" y="1728000"/>
            <a:ext cx="5232737" cy="4150801"/>
          </a:xfrm>
        </p:spPr>
        <p:txBody>
          <a:bodyPr/>
          <a:lstStyle>
            <a:lvl1pPr>
              <a:defRPr/>
            </a:lvl1pPr>
            <a:lvl2pPr>
              <a:defRPr/>
            </a:lvl2pPr>
            <a:lvl3pPr>
              <a:defRPr/>
            </a:lvl3pPr>
            <a:lvl4pPr>
              <a:defRPr/>
            </a:lvl4pPr>
            <a:lvl5pPr>
              <a:defRPr/>
            </a:lvl5pPr>
          </a:lstStyle>
          <a:p>
            <a:pPr lvl="0"/>
            <a:r>
              <a:rPr lang="de-DE" dirty="0"/>
              <a:t>Edit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p:txBody>
      </p:sp>
      <p:sp>
        <p:nvSpPr>
          <p:cNvPr id="14" name="Textplatzhalter 4">
            <a:extLst>
              <a:ext uri="{FF2B5EF4-FFF2-40B4-BE49-F238E27FC236}">
                <a16:creationId xmlns:a16="http://schemas.microsoft.com/office/drawing/2014/main" id="{3EE61C05-78B3-4D54-9A2D-8835C4241436}"/>
              </a:ext>
            </a:extLst>
          </p:cNvPr>
          <p:cNvSpPr>
            <a:spLocks noGrp="1"/>
          </p:cNvSpPr>
          <p:nvPr>
            <p:ph type="body" sz="quarter" idx="17" hasCustomPrompt="1"/>
          </p:nvPr>
        </p:nvSpPr>
        <p:spPr>
          <a:xfrm>
            <a:off x="6242400" y="5878801"/>
            <a:ext cx="5229225" cy="227208"/>
          </a:xfrm>
        </p:spPr>
        <p:txBody>
          <a:bodyPr anchor="b" anchorCtr="0"/>
          <a:lstStyle>
            <a:lvl1pPr>
              <a:lnSpc>
                <a:spcPct val="110000"/>
              </a:lnSpc>
              <a:defRPr sz="1200" b="0">
                <a:solidFill>
                  <a:schemeClr val="tx2"/>
                </a:solidFill>
              </a:defRPr>
            </a:lvl1pPr>
          </a:lstStyle>
          <a:p>
            <a:pPr lvl="0"/>
            <a:r>
              <a:rPr lang="de-DE" dirty="0"/>
              <a:t>Edit </a:t>
            </a:r>
            <a:r>
              <a:rPr lang="de-DE" dirty="0" err="1"/>
              <a:t>caption</a:t>
            </a:r>
            <a:endParaRPr lang="de-DE" dirty="0"/>
          </a:p>
        </p:txBody>
      </p:sp>
      <p:sp>
        <p:nvSpPr>
          <p:cNvPr id="5" name="Tabellenplatzhalter 4">
            <a:extLst>
              <a:ext uri="{FF2B5EF4-FFF2-40B4-BE49-F238E27FC236}">
                <a16:creationId xmlns:a16="http://schemas.microsoft.com/office/drawing/2014/main" id="{D0172052-F093-48EB-B2BF-7216258B7A98}"/>
              </a:ext>
            </a:extLst>
          </p:cNvPr>
          <p:cNvSpPr>
            <a:spLocks noGrp="1"/>
          </p:cNvSpPr>
          <p:nvPr>
            <p:ph type="tbl" sz="quarter" idx="18"/>
          </p:nvPr>
        </p:nvSpPr>
        <p:spPr>
          <a:xfrm>
            <a:off x="864000" y="2260800"/>
            <a:ext cx="4946400" cy="3662221"/>
          </a:xfrm>
          <a:solidFill>
            <a:schemeClr val="bg2"/>
          </a:solidFill>
        </p:spPr>
        <p:txBody>
          <a:bodyPr/>
          <a:lstStyle/>
          <a:p>
            <a:r>
              <a:rPr lang="de-DE"/>
              <a:t>Tabelle durch Klicken auf Symbol hinzufügen</a:t>
            </a:r>
            <a:endParaRPr lang="de-DE" dirty="0"/>
          </a:p>
        </p:txBody>
      </p:sp>
      <p:sp>
        <p:nvSpPr>
          <p:cNvPr id="12" name="Textplatzhalter 10">
            <a:extLst>
              <a:ext uri="{FF2B5EF4-FFF2-40B4-BE49-F238E27FC236}">
                <a16:creationId xmlns:a16="http://schemas.microsoft.com/office/drawing/2014/main" id="{3EC1F91E-5D62-47C5-9254-DEE03A1E8402}"/>
              </a:ext>
            </a:extLst>
          </p:cNvPr>
          <p:cNvSpPr>
            <a:spLocks noGrp="1"/>
          </p:cNvSpPr>
          <p:nvPr>
            <p:ph type="body" sz="quarter" idx="19" hasCustomPrompt="1"/>
          </p:nvPr>
        </p:nvSpPr>
        <p:spPr>
          <a:xfrm>
            <a:off x="720000" y="934979"/>
            <a:ext cx="10753200" cy="396000"/>
          </a:xfrm>
        </p:spPr>
        <p:txBody>
          <a:bodyPr/>
          <a:lstStyle>
            <a:lvl1pPr>
              <a:lnSpc>
                <a:spcPct val="97000"/>
              </a:lnSpc>
              <a:defRPr sz="2000" b="0">
                <a:solidFill>
                  <a:schemeClr val="accent1"/>
                </a:solidFill>
                <a:latin typeface="+mn-lt"/>
              </a:defRPr>
            </a:lvl1pPr>
          </a:lstStyle>
          <a:p>
            <a:pPr lvl="0"/>
            <a:r>
              <a:rPr lang="de-DE" dirty="0"/>
              <a:t>Edit </a:t>
            </a:r>
            <a:r>
              <a:rPr lang="de-DE" dirty="0" err="1"/>
              <a:t>text</a:t>
            </a:r>
            <a:endParaRPr lang="de-DE" dirty="0"/>
          </a:p>
        </p:txBody>
      </p:sp>
      <p:sp>
        <p:nvSpPr>
          <p:cNvPr id="13" name="Textplatzhalter 20">
            <a:extLst>
              <a:ext uri="{FF2B5EF4-FFF2-40B4-BE49-F238E27FC236}">
                <a16:creationId xmlns:a16="http://schemas.microsoft.com/office/drawing/2014/main" id="{C931F04A-7E79-41E6-BFD5-1ECD85846406}"/>
              </a:ext>
            </a:extLst>
          </p:cNvPr>
          <p:cNvSpPr>
            <a:spLocks noGrp="1"/>
          </p:cNvSpPr>
          <p:nvPr>
            <p:ph type="body" sz="quarter" idx="20" hasCustomPrompt="1"/>
          </p:nvPr>
        </p:nvSpPr>
        <p:spPr>
          <a:xfrm>
            <a:off x="720000" y="1728001"/>
            <a:ext cx="5232737" cy="532800"/>
          </a:xfrm>
        </p:spPr>
        <p:txBody>
          <a:bodyPr tIns="72000"/>
          <a:lstStyle>
            <a:lvl1pPr algn="ctr">
              <a:defRPr sz="1860"/>
            </a:lvl1pPr>
          </a:lstStyle>
          <a:p>
            <a:pPr lvl="0"/>
            <a:r>
              <a:rPr lang="de-DE" dirty="0"/>
              <a:t>Edit </a:t>
            </a:r>
            <a:r>
              <a:rPr lang="de-DE" dirty="0" err="1"/>
              <a:t>text</a:t>
            </a:r>
            <a:endParaRPr lang="de-DE" dirty="0"/>
          </a:p>
        </p:txBody>
      </p:sp>
    </p:spTree>
    <p:extLst>
      <p:ext uri="{BB962C8B-B14F-4D97-AF65-F5344CB8AC3E}">
        <p14:creationId xmlns:p14="http://schemas.microsoft.com/office/powerpoint/2010/main" val="3314984823"/>
      </p:ext>
    </p:extLst>
  </p:cSld>
  <p:clrMapOvr>
    <a:masterClrMapping/>
  </p:clrMapOvr>
  <p:extLst>
    <p:ext uri="{DCECCB84-F9BA-43D5-87BE-67443E8EF086}">
      <p15:sldGuideLst xmlns:p15="http://schemas.microsoft.com/office/powerpoint/2012/main">
        <p15:guide id="1" orient="horz" pos="119">
          <p15:clr>
            <a:srgbClr val="FBAE40"/>
          </p15:clr>
        </p15:guide>
        <p15:guide id="2" pos="3749">
          <p15:clr>
            <a:srgbClr val="FBAE40"/>
          </p15:clr>
        </p15:guide>
        <p15:guide id="3" pos="3931">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Process_chart">
    <p:spTree>
      <p:nvGrpSpPr>
        <p:cNvPr id="1" name=""/>
        <p:cNvGrpSpPr/>
        <p:nvPr/>
      </p:nvGrpSpPr>
      <p:grpSpPr>
        <a:xfrm>
          <a:off x="0" y="0"/>
          <a:ext cx="0" cy="0"/>
          <a:chOff x="0" y="0"/>
          <a:chExt cx="0" cy="0"/>
        </a:xfrm>
      </p:grpSpPr>
      <p:grpSp>
        <p:nvGrpSpPr>
          <p:cNvPr id="11" name="Gruppieren 10">
            <a:extLst>
              <a:ext uri="{FF2B5EF4-FFF2-40B4-BE49-F238E27FC236}">
                <a16:creationId xmlns:a16="http://schemas.microsoft.com/office/drawing/2014/main" id="{68AD592B-394D-4FD8-8EC7-3C42F2F23F64}"/>
              </a:ext>
            </a:extLst>
          </p:cNvPr>
          <p:cNvGrpSpPr>
            <a:grpSpLocks noChangeAspect="1"/>
          </p:cNvGrpSpPr>
          <p:nvPr userDrawn="1"/>
        </p:nvGrpSpPr>
        <p:grpSpPr>
          <a:xfrm>
            <a:off x="722324" y="1729515"/>
            <a:ext cx="10752920" cy="4344385"/>
            <a:chOff x="2063999" y="2153173"/>
            <a:chExt cx="8058627" cy="3253578"/>
          </a:xfrm>
        </p:grpSpPr>
        <p:grpSp>
          <p:nvGrpSpPr>
            <p:cNvPr id="12" name="Gruppieren 11">
              <a:extLst>
                <a:ext uri="{FF2B5EF4-FFF2-40B4-BE49-F238E27FC236}">
                  <a16:creationId xmlns:a16="http://schemas.microsoft.com/office/drawing/2014/main" id="{E80E7122-CE72-41D8-811D-A90E8C24E76B}"/>
                </a:ext>
              </a:extLst>
            </p:cNvPr>
            <p:cNvGrpSpPr/>
            <p:nvPr/>
          </p:nvGrpSpPr>
          <p:grpSpPr>
            <a:xfrm>
              <a:off x="2063999" y="2153173"/>
              <a:ext cx="1854023" cy="3253578"/>
              <a:chOff x="2063999" y="2153173"/>
              <a:chExt cx="1854023" cy="3253578"/>
            </a:xfrm>
          </p:grpSpPr>
          <p:sp>
            <p:nvSpPr>
              <p:cNvPr id="23" name="Freihandform 7">
                <a:extLst>
                  <a:ext uri="{FF2B5EF4-FFF2-40B4-BE49-F238E27FC236}">
                    <a16:creationId xmlns:a16="http://schemas.microsoft.com/office/drawing/2014/main" id="{E5A4D330-B64A-4315-976D-8B17A7C0F61E}"/>
                  </a:ext>
                </a:extLst>
              </p:cNvPr>
              <p:cNvSpPr/>
              <p:nvPr/>
            </p:nvSpPr>
            <p:spPr>
              <a:xfrm>
                <a:off x="2063999" y="2463365"/>
                <a:ext cx="1854023" cy="2943386"/>
              </a:xfrm>
              <a:custGeom>
                <a:avLst/>
                <a:gdLst>
                  <a:gd name="connsiteX0" fmla="*/ 1828410 w 1854023"/>
                  <a:gd name="connsiteY0" fmla="*/ 17393 h 2943386"/>
                  <a:gd name="connsiteX1" fmla="*/ 1437962 w 1854023"/>
                  <a:gd name="connsiteY1" fmla="*/ 212608 h 2943386"/>
                  <a:gd name="connsiteX2" fmla="*/ 1396185 w 1854023"/>
                  <a:gd name="connsiteY2" fmla="*/ 225085 h 2943386"/>
                  <a:gd name="connsiteX3" fmla="*/ 81008 w 1854023"/>
                  <a:gd name="connsiteY3" fmla="*/ 225085 h 2943386"/>
                  <a:gd name="connsiteX4" fmla="*/ 0 w 1854023"/>
                  <a:gd name="connsiteY4" fmla="*/ 202349 h 2943386"/>
                  <a:gd name="connsiteX5" fmla="*/ 0 w 1854023"/>
                  <a:gd name="connsiteY5" fmla="*/ 2943387 h 2943386"/>
                  <a:gd name="connsiteX6" fmla="*/ 1854023 w 1854023"/>
                  <a:gd name="connsiteY6" fmla="*/ 2943387 h 2943386"/>
                  <a:gd name="connsiteX7" fmla="*/ 1854023 w 1854023"/>
                  <a:gd name="connsiteY7" fmla="*/ 0 h 2943386"/>
                  <a:gd name="connsiteX8" fmla="*/ 1828410 w 1854023"/>
                  <a:gd name="connsiteY8" fmla="*/ 17393 h 2943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023" h="2943386">
                    <a:moveTo>
                      <a:pt x="1828410" y="17393"/>
                    </a:moveTo>
                    <a:lnTo>
                      <a:pt x="1437962" y="212608"/>
                    </a:lnTo>
                    <a:cubicBezTo>
                      <a:pt x="1425532" y="220780"/>
                      <a:pt x="1411168" y="225085"/>
                      <a:pt x="1396185" y="225085"/>
                    </a:cubicBezTo>
                    <a:lnTo>
                      <a:pt x="81008" y="225085"/>
                    </a:lnTo>
                    <a:cubicBezTo>
                      <a:pt x="51355" y="225085"/>
                      <a:pt x="23696" y="216684"/>
                      <a:pt x="0" y="202349"/>
                    </a:cubicBezTo>
                    <a:lnTo>
                      <a:pt x="0" y="2943387"/>
                    </a:lnTo>
                    <a:lnTo>
                      <a:pt x="1854023" y="2943387"/>
                    </a:lnTo>
                    <a:lnTo>
                      <a:pt x="1854023" y="0"/>
                    </a:lnTo>
                    <a:cubicBezTo>
                      <a:pt x="1846489" y="6848"/>
                      <a:pt x="1837897" y="12735"/>
                      <a:pt x="1828410" y="17393"/>
                    </a:cubicBezTo>
                    <a:close/>
                  </a:path>
                </a:pathLst>
              </a:custGeom>
              <a:solidFill>
                <a:schemeClr val="bg2"/>
              </a:solidFill>
              <a:ln w="9525" cap="flat">
                <a:noFill/>
                <a:prstDash val="solid"/>
                <a:miter/>
              </a:ln>
            </p:spPr>
            <p:txBody>
              <a:bodyPr rtlCol="0" anchor="ctr"/>
              <a:lstStyle/>
              <a:p>
                <a:endParaRPr lang="de-DE"/>
              </a:p>
            </p:txBody>
          </p:sp>
          <p:sp>
            <p:nvSpPr>
              <p:cNvPr id="24" name="Freihandform 8">
                <a:extLst>
                  <a:ext uri="{FF2B5EF4-FFF2-40B4-BE49-F238E27FC236}">
                    <a16:creationId xmlns:a16="http://schemas.microsoft.com/office/drawing/2014/main" id="{352A77C2-AEB8-400C-93EC-4DC579F91969}"/>
                  </a:ext>
                </a:extLst>
              </p:cNvPr>
              <p:cNvSpPr/>
              <p:nvPr/>
            </p:nvSpPr>
            <p:spPr>
              <a:xfrm>
                <a:off x="2064008" y="2153173"/>
                <a:ext cx="1813257" cy="459076"/>
              </a:xfrm>
              <a:custGeom>
                <a:avLst/>
                <a:gdLst>
                  <a:gd name="connsiteX0" fmla="*/ 1813257 w 1813257"/>
                  <a:gd name="connsiteY0" fmla="*/ 229572 h 459076"/>
                  <a:gd name="connsiteX1" fmla="*/ 1795664 w 1813257"/>
                  <a:gd name="connsiteY1" fmla="*/ 200463 h 459076"/>
                  <a:gd name="connsiteX2" fmla="*/ 1794245 w 1813257"/>
                  <a:gd name="connsiteY2" fmla="*/ 199673 h 459076"/>
                  <a:gd name="connsiteX3" fmla="*/ 1400644 w 1813257"/>
                  <a:gd name="connsiteY3" fmla="*/ 2886 h 459076"/>
                  <a:gd name="connsiteX4" fmla="*/ 1395795 w 1813257"/>
                  <a:gd name="connsiteY4" fmla="*/ 0 h 459076"/>
                  <a:gd name="connsiteX5" fmla="*/ 81000 w 1813257"/>
                  <a:gd name="connsiteY5" fmla="*/ 76 h 459076"/>
                  <a:gd name="connsiteX6" fmla="*/ 0 w 1813257"/>
                  <a:gd name="connsiteY6" fmla="*/ 81077 h 459076"/>
                  <a:gd name="connsiteX7" fmla="*/ 0 w 1813257"/>
                  <a:gd name="connsiteY7" fmla="*/ 378076 h 459076"/>
                  <a:gd name="connsiteX8" fmla="*/ 81000 w 1813257"/>
                  <a:gd name="connsiteY8" fmla="*/ 459076 h 459076"/>
                  <a:gd name="connsiteX9" fmla="*/ 1396215 w 1813257"/>
                  <a:gd name="connsiteY9" fmla="*/ 459076 h 459076"/>
                  <a:gd name="connsiteX10" fmla="*/ 1401529 w 1813257"/>
                  <a:gd name="connsiteY10" fmla="*/ 455828 h 459076"/>
                  <a:gd name="connsiteX11" fmla="*/ 1794560 w 1813257"/>
                  <a:gd name="connsiteY11" fmla="*/ 259318 h 459076"/>
                  <a:gd name="connsiteX12" fmla="*/ 1813257 w 1813257"/>
                  <a:gd name="connsiteY12" fmla="*/ 229572 h 45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3257" h="459076">
                    <a:moveTo>
                      <a:pt x="1813257" y="229572"/>
                    </a:moveTo>
                    <a:cubicBezTo>
                      <a:pt x="1813257" y="217189"/>
                      <a:pt x="1806685" y="206312"/>
                      <a:pt x="1795664" y="200463"/>
                    </a:cubicBezTo>
                    <a:cubicBezTo>
                      <a:pt x="1795188" y="200206"/>
                      <a:pt x="1794712" y="199939"/>
                      <a:pt x="1794245" y="199673"/>
                    </a:cubicBezTo>
                    <a:lnTo>
                      <a:pt x="1400644" y="2886"/>
                    </a:lnTo>
                    <a:cubicBezTo>
                      <a:pt x="1398958" y="2048"/>
                      <a:pt x="1397338" y="1076"/>
                      <a:pt x="1395795" y="0"/>
                    </a:cubicBezTo>
                    <a:lnTo>
                      <a:pt x="81000" y="76"/>
                    </a:lnTo>
                    <a:cubicBezTo>
                      <a:pt x="36338" y="76"/>
                      <a:pt x="0" y="36414"/>
                      <a:pt x="0" y="81077"/>
                    </a:cubicBezTo>
                    <a:lnTo>
                      <a:pt x="0" y="378076"/>
                    </a:lnTo>
                    <a:cubicBezTo>
                      <a:pt x="0" y="422739"/>
                      <a:pt x="36338" y="459076"/>
                      <a:pt x="81000" y="459076"/>
                    </a:cubicBezTo>
                    <a:lnTo>
                      <a:pt x="1396215" y="459076"/>
                    </a:lnTo>
                    <a:cubicBezTo>
                      <a:pt x="1397920" y="457838"/>
                      <a:pt x="1399644" y="456762"/>
                      <a:pt x="1401529" y="455828"/>
                    </a:cubicBezTo>
                    <a:lnTo>
                      <a:pt x="1794560" y="259318"/>
                    </a:lnTo>
                    <a:cubicBezTo>
                      <a:pt x="1806190" y="253603"/>
                      <a:pt x="1813257" y="242249"/>
                      <a:pt x="1813257" y="229572"/>
                    </a:cubicBezTo>
                    <a:close/>
                  </a:path>
                </a:pathLst>
              </a:custGeom>
              <a:solidFill>
                <a:schemeClr val="accent1"/>
              </a:solidFill>
              <a:ln w="9525" cap="flat">
                <a:noFill/>
                <a:prstDash val="solid"/>
                <a:miter/>
              </a:ln>
            </p:spPr>
            <p:txBody>
              <a:bodyPr rtlCol="0" anchor="ctr"/>
              <a:lstStyle/>
              <a:p>
                <a:endParaRPr lang="de-DE"/>
              </a:p>
            </p:txBody>
          </p:sp>
        </p:grpSp>
        <p:grpSp>
          <p:nvGrpSpPr>
            <p:cNvPr id="13" name="Gruppieren 12">
              <a:extLst>
                <a:ext uri="{FF2B5EF4-FFF2-40B4-BE49-F238E27FC236}">
                  <a16:creationId xmlns:a16="http://schemas.microsoft.com/office/drawing/2014/main" id="{18B95AF0-B6A2-46EF-A1A3-3706CDA45B49}"/>
                </a:ext>
              </a:extLst>
            </p:cNvPr>
            <p:cNvGrpSpPr/>
            <p:nvPr/>
          </p:nvGrpSpPr>
          <p:grpSpPr>
            <a:xfrm>
              <a:off x="4131742" y="2153173"/>
              <a:ext cx="1854492" cy="3253578"/>
              <a:chOff x="4131742" y="2153173"/>
              <a:chExt cx="1854492" cy="3253578"/>
            </a:xfrm>
          </p:grpSpPr>
          <p:sp>
            <p:nvSpPr>
              <p:cNvPr id="20" name="Freihandform 9">
                <a:extLst>
                  <a:ext uri="{FF2B5EF4-FFF2-40B4-BE49-F238E27FC236}">
                    <a16:creationId xmlns:a16="http://schemas.microsoft.com/office/drawing/2014/main" id="{1E422AEB-724B-4A07-8AEA-59A2A0315C7A}"/>
                  </a:ext>
                </a:extLst>
              </p:cNvPr>
              <p:cNvSpPr/>
              <p:nvPr/>
            </p:nvSpPr>
            <p:spPr>
              <a:xfrm>
                <a:off x="4131742" y="2463365"/>
                <a:ext cx="1854492" cy="2943386"/>
              </a:xfrm>
              <a:custGeom>
                <a:avLst/>
                <a:gdLst>
                  <a:gd name="connsiteX0" fmla="*/ 1828410 w 1854031"/>
                  <a:gd name="connsiteY0" fmla="*/ 17393 h 2943386"/>
                  <a:gd name="connsiteX1" fmla="*/ 1437961 w 1854031"/>
                  <a:gd name="connsiteY1" fmla="*/ 212608 h 2943386"/>
                  <a:gd name="connsiteX2" fmla="*/ 1396184 w 1854031"/>
                  <a:gd name="connsiteY2" fmla="*/ 225085 h 2943386"/>
                  <a:gd name="connsiteX3" fmla="*/ 81010 w 1854031"/>
                  <a:gd name="connsiteY3" fmla="*/ 225085 h 2943386"/>
                  <a:gd name="connsiteX4" fmla="*/ 0 w 1854031"/>
                  <a:gd name="connsiteY4" fmla="*/ 202349 h 2943386"/>
                  <a:gd name="connsiteX5" fmla="*/ 0 w 1854031"/>
                  <a:gd name="connsiteY5" fmla="*/ 2943387 h 2943386"/>
                  <a:gd name="connsiteX6" fmla="*/ 1854032 w 1854031"/>
                  <a:gd name="connsiteY6" fmla="*/ 2943387 h 2943386"/>
                  <a:gd name="connsiteX7" fmla="*/ 1854032 w 1854031"/>
                  <a:gd name="connsiteY7" fmla="*/ 0 h 2943386"/>
                  <a:gd name="connsiteX8" fmla="*/ 1828410 w 1854031"/>
                  <a:gd name="connsiteY8" fmla="*/ 17393 h 2943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031" h="2943386">
                    <a:moveTo>
                      <a:pt x="1828410" y="17393"/>
                    </a:moveTo>
                    <a:lnTo>
                      <a:pt x="1437961" y="212608"/>
                    </a:lnTo>
                    <a:cubicBezTo>
                      <a:pt x="1425540" y="220780"/>
                      <a:pt x="1411167" y="225085"/>
                      <a:pt x="1396184" y="225085"/>
                    </a:cubicBezTo>
                    <a:lnTo>
                      <a:pt x="81010" y="225085"/>
                    </a:lnTo>
                    <a:cubicBezTo>
                      <a:pt x="51359" y="225085"/>
                      <a:pt x="23698" y="216684"/>
                      <a:pt x="0" y="202349"/>
                    </a:cubicBezTo>
                    <a:lnTo>
                      <a:pt x="0" y="2943387"/>
                    </a:lnTo>
                    <a:lnTo>
                      <a:pt x="1854032" y="2943387"/>
                    </a:lnTo>
                    <a:lnTo>
                      <a:pt x="1854032" y="0"/>
                    </a:lnTo>
                    <a:cubicBezTo>
                      <a:pt x="1846498" y="6848"/>
                      <a:pt x="1837897" y="12735"/>
                      <a:pt x="1828410" y="17393"/>
                    </a:cubicBezTo>
                    <a:close/>
                  </a:path>
                </a:pathLst>
              </a:custGeom>
              <a:solidFill>
                <a:schemeClr val="bg2"/>
              </a:solidFill>
              <a:ln w="9525" cap="flat">
                <a:noFill/>
                <a:prstDash val="solid"/>
                <a:miter/>
              </a:ln>
            </p:spPr>
            <p:txBody>
              <a:bodyPr rtlCol="0" anchor="ctr"/>
              <a:lstStyle/>
              <a:p>
                <a:endParaRPr lang="de-DE"/>
              </a:p>
            </p:txBody>
          </p:sp>
          <p:sp>
            <p:nvSpPr>
              <p:cNvPr id="22" name="Freihandform 10">
                <a:extLst>
                  <a:ext uri="{FF2B5EF4-FFF2-40B4-BE49-F238E27FC236}">
                    <a16:creationId xmlns:a16="http://schemas.microsoft.com/office/drawing/2014/main" id="{644F4416-355F-409C-96A9-18085142DF7F}"/>
                  </a:ext>
                </a:extLst>
              </p:cNvPr>
              <p:cNvSpPr/>
              <p:nvPr/>
            </p:nvSpPr>
            <p:spPr>
              <a:xfrm>
                <a:off x="4132211" y="2153173"/>
                <a:ext cx="1813264" cy="459076"/>
              </a:xfrm>
              <a:custGeom>
                <a:avLst/>
                <a:gdLst>
                  <a:gd name="connsiteX0" fmla="*/ 1813265 w 1813264"/>
                  <a:gd name="connsiteY0" fmla="*/ 229572 h 459076"/>
                  <a:gd name="connsiteX1" fmla="*/ 1795663 w 1813264"/>
                  <a:gd name="connsiteY1" fmla="*/ 200463 h 459076"/>
                  <a:gd name="connsiteX2" fmla="*/ 1794253 w 1813264"/>
                  <a:gd name="connsiteY2" fmla="*/ 199673 h 459076"/>
                  <a:gd name="connsiteX3" fmla="*/ 1400642 w 1813264"/>
                  <a:gd name="connsiteY3" fmla="*/ 2886 h 459076"/>
                  <a:gd name="connsiteX4" fmla="*/ 1395803 w 1813264"/>
                  <a:gd name="connsiteY4" fmla="*/ 0 h 459076"/>
                  <a:gd name="connsiteX5" fmla="*/ 81001 w 1813264"/>
                  <a:gd name="connsiteY5" fmla="*/ 76 h 459076"/>
                  <a:gd name="connsiteX6" fmla="*/ 0 w 1813264"/>
                  <a:gd name="connsiteY6" fmla="*/ 81077 h 459076"/>
                  <a:gd name="connsiteX7" fmla="*/ 0 w 1813264"/>
                  <a:gd name="connsiteY7" fmla="*/ 378076 h 459076"/>
                  <a:gd name="connsiteX8" fmla="*/ 81001 w 1813264"/>
                  <a:gd name="connsiteY8" fmla="*/ 459076 h 459076"/>
                  <a:gd name="connsiteX9" fmla="*/ 1396222 w 1813264"/>
                  <a:gd name="connsiteY9" fmla="*/ 459076 h 459076"/>
                  <a:gd name="connsiteX10" fmla="*/ 1401528 w 1813264"/>
                  <a:gd name="connsiteY10" fmla="*/ 455828 h 459076"/>
                  <a:gd name="connsiteX11" fmla="*/ 1794558 w 1813264"/>
                  <a:gd name="connsiteY11" fmla="*/ 259318 h 459076"/>
                  <a:gd name="connsiteX12" fmla="*/ 1813265 w 1813264"/>
                  <a:gd name="connsiteY12" fmla="*/ 229572 h 45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3264" h="459076">
                    <a:moveTo>
                      <a:pt x="1813265" y="229572"/>
                    </a:moveTo>
                    <a:cubicBezTo>
                      <a:pt x="1813265" y="217189"/>
                      <a:pt x="1806683" y="206312"/>
                      <a:pt x="1795663" y="200463"/>
                    </a:cubicBezTo>
                    <a:cubicBezTo>
                      <a:pt x="1795186" y="200206"/>
                      <a:pt x="1794720" y="199939"/>
                      <a:pt x="1794253" y="199673"/>
                    </a:cubicBezTo>
                    <a:lnTo>
                      <a:pt x="1400642" y="2886"/>
                    </a:lnTo>
                    <a:cubicBezTo>
                      <a:pt x="1398965" y="2048"/>
                      <a:pt x="1397337" y="1076"/>
                      <a:pt x="1395803" y="0"/>
                    </a:cubicBezTo>
                    <a:lnTo>
                      <a:pt x="81001" y="76"/>
                    </a:lnTo>
                    <a:cubicBezTo>
                      <a:pt x="36338" y="76"/>
                      <a:pt x="0" y="36414"/>
                      <a:pt x="0" y="81077"/>
                    </a:cubicBezTo>
                    <a:lnTo>
                      <a:pt x="0" y="378076"/>
                    </a:lnTo>
                    <a:cubicBezTo>
                      <a:pt x="0" y="422739"/>
                      <a:pt x="36338" y="459076"/>
                      <a:pt x="81001" y="459076"/>
                    </a:cubicBezTo>
                    <a:lnTo>
                      <a:pt x="1396222" y="459076"/>
                    </a:lnTo>
                    <a:cubicBezTo>
                      <a:pt x="1397918" y="457838"/>
                      <a:pt x="1399642" y="456762"/>
                      <a:pt x="1401528" y="455828"/>
                    </a:cubicBezTo>
                    <a:lnTo>
                      <a:pt x="1794558" y="259318"/>
                    </a:lnTo>
                    <a:cubicBezTo>
                      <a:pt x="1806188" y="253603"/>
                      <a:pt x="1813265" y="242249"/>
                      <a:pt x="1813265" y="229572"/>
                    </a:cubicBezTo>
                    <a:close/>
                  </a:path>
                </a:pathLst>
              </a:custGeom>
              <a:solidFill>
                <a:schemeClr val="accent1"/>
              </a:solidFill>
              <a:ln w="9525" cap="flat">
                <a:noFill/>
                <a:prstDash val="solid"/>
                <a:miter/>
              </a:ln>
            </p:spPr>
            <p:txBody>
              <a:bodyPr rtlCol="0" anchor="ctr"/>
              <a:lstStyle/>
              <a:p>
                <a:endParaRPr lang="de-DE"/>
              </a:p>
            </p:txBody>
          </p:sp>
        </p:grpSp>
        <p:grpSp>
          <p:nvGrpSpPr>
            <p:cNvPr id="14" name="Gruppieren 13">
              <a:extLst>
                <a:ext uri="{FF2B5EF4-FFF2-40B4-BE49-F238E27FC236}">
                  <a16:creationId xmlns:a16="http://schemas.microsoft.com/office/drawing/2014/main" id="{B285843E-114F-4028-9A21-8C5F294C1D7F}"/>
                </a:ext>
              </a:extLst>
            </p:cNvPr>
            <p:cNvGrpSpPr/>
            <p:nvPr/>
          </p:nvGrpSpPr>
          <p:grpSpPr>
            <a:xfrm>
              <a:off x="6200403" y="2153173"/>
              <a:ext cx="1854012" cy="3253578"/>
              <a:chOff x="6200403" y="2153173"/>
              <a:chExt cx="1854012" cy="3253578"/>
            </a:xfrm>
          </p:grpSpPr>
          <p:sp>
            <p:nvSpPr>
              <p:cNvPr id="18" name="Freihandform 11">
                <a:extLst>
                  <a:ext uri="{FF2B5EF4-FFF2-40B4-BE49-F238E27FC236}">
                    <a16:creationId xmlns:a16="http://schemas.microsoft.com/office/drawing/2014/main" id="{AE75E3F9-E96B-4A56-837D-CFDA1701ED21}"/>
                  </a:ext>
                </a:extLst>
              </p:cNvPr>
              <p:cNvSpPr/>
              <p:nvPr/>
            </p:nvSpPr>
            <p:spPr>
              <a:xfrm>
                <a:off x="6200403" y="2463365"/>
                <a:ext cx="1854012" cy="2943386"/>
              </a:xfrm>
              <a:custGeom>
                <a:avLst/>
                <a:gdLst>
                  <a:gd name="connsiteX0" fmla="*/ 1828409 w 1854012"/>
                  <a:gd name="connsiteY0" fmla="*/ 17393 h 2943386"/>
                  <a:gd name="connsiteX1" fmla="*/ 1437970 w 1854012"/>
                  <a:gd name="connsiteY1" fmla="*/ 212608 h 2943386"/>
                  <a:gd name="connsiteX2" fmla="*/ 1396184 w 1854012"/>
                  <a:gd name="connsiteY2" fmla="*/ 225085 h 2943386"/>
                  <a:gd name="connsiteX3" fmla="*/ 81010 w 1854012"/>
                  <a:gd name="connsiteY3" fmla="*/ 225085 h 2943386"/>
                  <a:gd name="connsiteX4" fmla="*/ 0 w 1854012"/>
                  <a:gd name="connsiteY4" fmla="*/ 202349 h 2943386"/>
                  <a:gd name="connsiteX5" fmla="*/ 0 w 1854012"/>
                  <a:gd name="connsiteY5" fmla="*/ 2943387 h 2943386"/>
                  <a:gd name="connsiteX6" fmla="*/ 1854012 w 1854012"/>
                  <a:gd name="connsiteY6" fmla="*/ 2943387 h 2943386"/>
                  <a:gd name="connsiteX7" fmla="*/ 1854012 w 1854012"/>
                  <a:gd name="connsiteY7" fmla="*/ 0 h 2943386"/>
                  <a:gd name="connsiteX8" fmla="*/ 1828409 w 1854012"/>
                  <a:gd name="connsiteY8" fmla="*/ 17393 h 2943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012" h="2943386">
                    <a:moveTo>
                      <a:pt x="1828409" y="17393"/>
                    </a:moveTo>
                    <a:lnTo>
                      <a:pt x="1437970" y="212608"/>
                    </a:lnTo>
                    <a:cubicBezTo>
                      <a:pt x="1425540" y="220780"/>
                      <a:pt x="1411158" y="225085"/>
                      <a:pt x="1396184" y="225085"/>
                    </a:cubicBezTo>
                    <a:lnTo>
                      <a:pt x="81010" y="225085"/>
                    </a:lnTo>
                    <a:cubicBezTo>
                      <a:pt x="51359" y="225085"/>
                      <a:pt x="23689" y="216684"/>
                      <a:pt x="0" y="202349"/>
                    </a:cubicBezTo>
                    <a:lnTo>
                      <a:pt x="0" y="2943387"/>
                    </a:lnTo>
                    <a:lnTo>
                      <a:pt x="1854012" y="2943387"/>
                    </a:lnTo>
                    <a:lnTo>
                      <a:pt x="1854012" y="0"/>
                    </a:lnTo>
                    <a:cubicBezTo>
                      <a:pt x="1846479" y="6848"/>
                      <a:pt x="1837906" y="12735"/>
                      <a:pt x="1828409" y="17393"/>
                    </a:cubicBezTo>
                    <a:close/>
                  </a:path>
                </a:pathLst>
              </a:custGeom>
              <a:solidFill>
                <a:schemeClr val="bg2"/>
              </a:solidFill>
              <a:ln w="9525" cap="flat">
                <a:noFill/>
                <a:prstDash val="solid"/>
                <a:miter/>
              </a:ln>
            </p:spPr>
            <p:txBody>
              <a:bodyPr rtlCol="0" anchor="ctr"/>
              <a:lstStyle/>
              <a:p>
                <a:endParaRPr lang="de-DE"/>
              </a:p>
            </p:txBody>
          </p:sp>
          <p:sp>
            <p:nvSpPr>
              <p:cNvPr id="19" name="Freihandform 12">
                <a:extLst>
                  <a:ext uri="{FF2B5EF4-FFF2-40B4-BE49-F238E27FC236}">
                    <a16:creationId xmlns:a16="http://schemas.microsoft.com/office/drawing/2014/main" id="{5A5E104A-164C-43C5-86B6-ED926EB9C72D}"/>
                  </a:ext>
                </a:extLst>
              </p:cNvPr>
              <p:cNvSpPr/>
              <p:nvPr/>
            </p:nvSpPr>
            <p:spPr>
              <a:xfrm>
                <a:off x="6200413" y="2153173"/>
                <a:ext cx="1813264" cy="459076"/>
              </a:xfrm>
              <a:custGeom>
                <a:avLst/>
                <a:gdLst>
                  <a:gd name="connsiteX0" fmla="*/ 1813265 w 1813264"/>
                  <a:gd name="connsiteY0" fmla="*/ 229572 h 459076"/>
                  <a:gd name="connsiteX1" fmla="*/ 1795662 w 1813264"/>
                  <a:gd name="connsiteY1" fmla="*/ 200463 h 459076"/>
                  <a:gd name="connsiteX2" fmla="*/ 1794253 w 1813264"/>
                  <a:gd name="connsiteY2" fmla="*/ 199673 h 459076"/>
                  <a:gd name="connsiteX3" fmla="*/ 1400642 w 1813264"/>
                  <a:gd name="connsiteY3" fmla="*/ 2886 h 459076"/>
                  <a:gd name="connsiteX4" fmla="*/ 1395803 w 1813264"/>
                  <a:gd name="connsiteY4" fmla="*/ 0 h 459076"/>
                  <a:gd name="connsiteX5" fmla="*/ 81001 w 1813264"/>
                  <a:gd name="connsiteY5" fmla="*/ 76 h 459076"/>
                  <a:gd name="connsiteX6" fmla="*/ 0 w 1813264"/>
                  <a:gd name="connsiteY6" fmla="*/ 81077 h 459076"/>
                  <a:gd name="connsiteX7" fmla="*/ 0 w 1813264"/>
                  <a:gd name="connsiteY7" fmla="*/ 378076 h 459076"/>
                  <a:gd name="connsiteX8" fmla="*/ 81001 w 1813264"/>
                  <a:gd name="connsiteY8" fmla="*/ 459076 h 459076"/>
                  <a:gd name="connsiteX9" fmla="*/ 1396213 w 1813264"/>
                  <a:gd name="connsiteY9" fmla="*/ 459076 h 459076"/>
                  <a:gd name="connsiteX10" fmla="*/ 1401528 w 1813264"/>
                  <a:gd name="connsiteY10" fmla="*/ 455828 h 459076"/>
                  <a:gd name="connsiteX11" fmla="*/ 1794558 w 1813264"/>
                  <a:gd name="connsiteY11" fmla="*/ 259318 h 459076"/>
                  <a:gd name="connsiteX12" fmla="*/ 1813265 w 1813264"/>
                  <a:gd name="connsiteY12" fmla="*/ 229572 h 45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3264" h="459076">
                    <a:moveTo>
                      <a:pt x="1813265" y="229572"/>
                    </a:moveTo>
                    <a:cubicBezTo>
                      <a:pt x="1813265" y="217189"/>
                      <a:pt x="1806683" y="206312"/>
                      <a:pt x="1795662" y="200463"/>
                    </a:cubicBezTo>
                    <a:cubicBezTo>
                      <a:pt x="1795186" y="200206"/>
                      <a:pt x="1794719" y="199939"/>
                      <a:pt x="1794253" y="199673"/>
                    </a:cubicBezTo>
                    <a:lnTo>
                      <a:pt x="1400642" y="2886"/>
                    </a:lnTo>
                    <a:cubicBezTo>
                      <a:pt x="1398966" y="2048"/>
                      <a:pt x="1397337" y="1076"/>
                      <a:pt x="1395803" y="0"/>
                    </a:cubicBezTo>
                    <a:lnTo>
                      <a:pt x="81001" y="76"/>
                    </a:lnTo>
                    <a:cubicBezTo>
                      <a:pt x="36328" y="76"/>
                      <a:pt x="0" y="36414"/>
                      <a:pt x="0" y="81077"/>
                    </a:cubicBezTo>
                    <a:lnTo>
                      <a:pt x="0" y="378076"/>
                    </a:lnTo>
                    <a:cubicBezTo>
                      <a:pt x="0" y="422739"/>
                      <a:pt x="36328" y="459076"/>
                      <a:pt x="81001" y="459076"/>
                    </a:cubicBezTo>
                    <a:lnTo>
                      <a:pt x="1396213" y="459076"/>
                    </a:lnTo>
                    <a:cubicBezTo>
                      <a:pt x="1397927" y="457838"/>
                      <a:pt x="1399642" y="456762"/>
                      <a:pt x="1401528" y="455828"/>
                    </a:cubicBezTo>
                    <a:lnTo>
                      <a:pt x="1794558" y="259318"/>
                    </a:lnTo>
                    <a:cubicBezTo>
                      <a:pt x="1806188" y="253603"/>
                      <a:pt x="1813265" y="242249"/>
                      <a:pt x="1813265" y="229572"/>
                    </a:cubicBezTo>
                    <a:close/>
                  </a:path>
                </a:pathLst>
              </a:custGeom>
              <a:solidFill>
                <a:schemeClr val="accent1"/>
              </a:solidFill>
              <a:ln w="9525" cap="flat">
                <a:noFill/>
                <a:prstDash val="solid"/>
                <a:miter/>
              </a:ln>
            </p:spPr>
            <p:txBody>
              <a:bodyPr rtlCol="0" anchor="ctr"/>
              <a:lstStyle/>
              <a:p>
                <a:endParaRPr lang="de-DE"/>
              </a:p>
            </p:txBody>
          </p:sp>
        </p:grpSp>
        <p:grpSp>
          <p:nvGrpSpPr>
            <p:cNvPr id="15" name="Gruppieren 14">
              <a:extLst>
                <a:ext uri="{FF2B5EF4-FFF2-40B4-BE49-F238E27FC236}">
                  <a16:creationId xmlns:a16="http://schemas.microsoft.com/office/drawing/2014/main" id="{836D5C61-2082-412D-9DC6-352505284983}"/>
                </a:ext>
              </a:extLst>
            </p:cNvPr>
            <p:cNvGrpSpPr/>
            <p:nvPr/>
          </p:nvGrpSpPr>
          <p:grpSpPr>
            <a:xfrm>
              <a:off x="8268604" y="2153173"/>
              <a:ext cx="1854022" cy="3253578"/>
              <a:chOff x="8268604" y="2153173"/>
              <a:chExt cx="1854022" cy="3253578"/>
            </a:xfrm>
          </p:grpSpPr>
          <p:sp>
            <p:nvSpPr>
              <p:cNvPr id="16" name="Freihandform 13">
                <a:extLst>
                  <a:ext uri="{FF2B5EF4-FFF2-40B4-BE49-F238E27FC236}">
                    <a16:creationId xmlns:a16="http://schemas.microsoft.com/office/drawing/2014/main" id="{004AD1D5-37AB-455C-8A0F-C90B0E2F6028}"/>
                  </a:ext>
                </a:extLst>
              </p:cNvPr>
              <p:cNvSpPr/>
              <p:nvPr/>
            </p:nvSpPr>
            <p:spPr>
              <a:xfrm>
                <a:off x="8268604" y="2463365"/>
                <a:ext cx="1854022" cy="2943386"/>
              </a:xfrm>
              <a:custGeom>
                <a:avLst/>
                <a:gdLst>
                  <a:gd name="connsiteX0" fmla="*/ 1828410 w 1854022"/>
                  <a:gd name="connsiteY0" fmla="*/ 17393 h 2943386"/>
                  <a:gd name="connsiteX1" fmla="*/ 1437961 w 1854022"/>
                  <a:gd name="connsiteY1" fmla="*/ 212608 h 2943386"/>
                  <a:gd name="connsiteX2" fmla="*/ 1396194 w 1854022"/>
                  <a:gd name="connsiteY2" fmla="*/ 225085 h 2943386"/>
                  <a:gd name="connsiteX3" fmla="*/ 81020 w 1854022"/>
                  <a:gd name="connsiteY3" fmla="*/ 225085 h 2943386"/>
                  <a:gd name="connsiteX4" fmla="*/ 0 w 1854022"/>
                  <a:gd name="connsiteY4" fmla="*/ 202349 h 2943386"/>
                  <a:gd name="connsiteX5" fmla="*/ 0 w 1854022"/>
                  <a:gd name="connsiteY5" fmla="*/ 2943387 h 2943386"/>
                  <a:gd name="connsiteX6" fmla="*/ 1854022 w 1854022"/>
                  <a:gd name="connsiteY6" fmla="*/ 2943387 h 2943386"/>
                  <a:gd name="connsiteX7" fmla="*/ 1854022 w 1854022"/>
                  <a:gd name="connsiteY7" fmla="*/ 0 h 2943386"/>
                  <a:gd name="connsiteX8" fmla="*/ 1828410 w 1854022"/>
                  <a:gd name="connsiteY8" fmla="*/ 17393 h 2943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022" h="2943386">
                    <a:moveTo>
                      <a:pt x="1828410" y="17393"/>
                    </a:moveTo>
                    <a:lnTo>
                      <a:pt x="1437961" y="212608"/>
                    </a:lnTo>
                    <a:cubicBezTo>
                      <a:pt x="1425540" y="220780"/>
                      <a:pt x="1411167" y="225085"/>
                      <a:pt x="1396194" y="225085"/>
                    </a:cubicBezTo>
                    <a:lnTo>
                      <a:pt x="81020" y="225085"/>
                    </a:lnTo>
                    <a:cubicBezTo>
                      <a:pt x="51359" y="225085"/>
                      <a:pt x="23699" y="216684"/>
                      <a:pt x="0" y="202349"/>
                    </a:cubicBezTo>
                    <a:lnTo>
                      <a:pt x="0" y="2943387"/>
                    </a:lnTo>
                    <a:lnTo>
                      <a:pt x="1854022" y="2943387"/>
                    </a:lnTo>
                    <a:lnTo>
                      <a:pt x="1854022" y="0"/>
                    </a:lnTo>
                    <a:cubicBezTo>
                      <a:pt x="1846489" y="6848"/>
                      <a:pt x="1837897" y="12735"/>
                      <a:pt x="1828410" y="17393"/>
                    </a:cubicBezTo>
                    <a:close/>
                  </a:path>
                </a:pathLst>
              </a:custGeom>
              <a:solidFill>
                <a:schemeClr val="bg2"/>
              </a:solidFill>
              <a:ln w="9525" cap="flat">
                <a:noFill/>
                <a:prstDash val="solid"/>
                <a:miter/>
              </a:ln>
            </p:spPr>
            <p:txBody>
              <a:bodyPr rtlCol="0" anchor="ctr"/>
              <a:lstStyle/>
              <a:p>
                <a:endParaRPr lang="de-DE"/>
              </a:p>
            </p:txBody>
          </p:sp>
          <p:sp>
            <p:nvSpPr>
              <p:cNvPr id="17" name="Freihandform 14">
                <a:extLst>
                  <a:ext uri="{FF2B5EF4-FFF2-40B4-BE49-F238E27FC236}">
                    <a16:creationId xmlns:a16="http://schemas.microsoft.com/office/drawing/2014/main" id="{2E8F7316-8B5A-49D4-8BF5-04822D588458}"/>
                  </a:ext>
                </a:extLst>
              </p:cNvPr>
              <p:cNvSpPr/>
              <p:nvPr/>
            </p:nvSpPr>
            <p:spPr>
              <a:xfrm>
                <a:off x="8268623" y="2153173"/>
                <a:ext cx="1813255" cy="459076"/>
              </a:xfrm>
              <a:custGeom>
                <a:avLst/>
                <a:gdLst>
                  <a:gd name="connsiteX0" fmla="*/ 1813256 w 1813255"/>
                  <a:gd name="connsiteY0" fmla="*/ 229572 h 459076"/>
                  <a:gd name="connsiteX1" fmla="*/ 1795653 w 1813255"/>
                  <a:gd name="connsiteY1" fmla="*/ 200463 h 459076"/>
                  <a:gd name="connsiteX2" fmla="*/ 1794243 w 1813255"/>
                  <a:gd name="connsiteY2" fmla="*/ 199673 h 459076"/>
                  <a:gd name="connsiteX3" fmla="*/ 1400642 w 1813255"/>
                  <a:gd name="connsiteY3" fmla="*/ 2886 h 459076"/>
                  <a:gd name="connsiteX4" fmla="*/ 1395794 w 1813255"/>
                  <a:gd name="connsiteY4" fmla="*/ 0 h 459076"/>
                  <a:gd name="connsiteX5" fmla="*/ 81001 w 1813255"/>
                  <a:gd name="connsiteY5" fmla="*/ 76 h 459076"/>
                  <a:gd name="connsiteX6" fmla="*/ 0 w 1813255"/>
                  <a:gd name="connsiteY6" fmla="*/ 81077 h 459076"/>
                  <a:gd name="connsiteX7" fmla="*/ 0 w 1813255"/>
                  <a:gd name="connsiteY7" fmla="*/ 378076 h 459076"/>
                  <a:gd name="connsiteX8" fmla="*/ 81001 w 1813255"/>
                  <a:gd name="connsiteY8" fmla="*/ 459076 h 459076"/>
                  <a:gd name="connsiteX9" fmla="*/ 1396213 w 1813255"/>
                  <a:gd name="connsiteY9" fmla="*/ 459076 h 459076"/>
                  <a:gd name="connsiteX10" fmla="*/ 1401518 w 1813255"/>
                  <a:gd name="connsiteY10" fmla="*/ 455828 h 459076"/>
                  <a:gd name="connsiteX11" fmla="*/ 1794548 w 1813255"/>
                  <a:gd name="connsiteY11" fmla="*/ 259318 h 459076"/>
                  <a:gd name="connsiteX12" fmla="*/ 1813256 w 1813255"/>
                  <a:gd name="connsiteY12" fmla="*/ 229572 h 45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3255" h="459076">
                    <a:moveTo>
                      <a:pt x="1813256" y="229572"/>
                    </a:moveTo>
                    <a:cubicBezTo>
                      <a:pt x="1813256" y="217189"/>
                      <a:pt x="1806674" y="206312"/>
                      <a:pt x="1795653" y="200463"/>
                    </a:cubicBezTo>
                    <a:cubicBezTo>
                      <a:pt x="1795177" y="200206"/>
                      <a:pt x="1794710" y="199939"/>
                      <a:pt x="1794243" y="199673"/>
                    </a:cubicBezTo>
                    <a:lnTo>
                      <a:pt x="1400642" y="2886"/>
                    </a:lnTo>
                    <a:cubicBezTo>
                      <a:pt x="1398956" y="2048"/>
                      <a:pt x="1397327" y="1076"/>
                      <a:pt x="1395794" y="0"/>
                    </a:cubicBezTo>
                    <a:lnTo>
                      <a:pt x="81001" y="76"/>
                    </a:lnTo>
                    <a:cubicBezTo>
                      <a:pt x="36329" y="76"/>
                      <a:pt x="0" y="36414"/>
                      <a:pt x="0" y="81077"/>
                    </a:cubicBezTo>
                    <a:lnTo>
                      <a:pt x="0" y="378076"/>
                    </a:lnTo>
                    <a:cubicBezTo>
                      <a:pt x="0" y="422739"/>
                      <a:pt x="36329" y="459076"/>
                      <a:pt x="81001" y="459076"/>
                    </a:cubicBezTo>
                    <a:lnTo>
                      <a:pt x="1396213" y="459076"/>
                    </a:lnTo>
                    <a:cubicBezTo>
                      <a:pt x="1397908" y="457838"/>
                      <a:pt x="1399632" y="456762"/>
                      <a:pt x="1401518" y="455828"/>
                    </a:cubicBezTo>
                    <a:lnTo>
                      <a:pt x="1794548" y="259318"/>
                    </a:lnTo>
                    <a:cubicBezTo>
                      <a:pt x="1806178" y="253603"/>
                      <a:pt x="1813256" y="242249"/>
                      <a:pt x="1813256" y="229572"/>
                    </a:cubicBezTo>
                    <a:close/>
                  </a:path>
                </a:pathLst>
              </a:custGeom>
              <a:solidFill>
                <a:schemeClr val="accent1"/>
              </a:solidFill>
              <a:ln w="9525" cap="flat">
                <a:noFill/>
                <a:prstDash val="solid"/>
                <a:miter/>
              </a:ln>
            </p:spPr>
            <p:txBody>
              <a:bodyPr rtlCol="0" anchor="ctr"/>
              <a:lstStyle/>
              <a:p>
                <a:endParaRPr lang="de-DE"/>
              </a:p>
            </p:txBody>
          </p:sp>
        </p:grpSp>
      </p:grpSp>
      <p:sp>
        <p:nvSpPr>
          <p:cNvPr id="2" name="Titel 1">
            <a:extLst>
              <a:ext uri="{FF2B5EF4-FFF2-40B4-BE49-F238E27FC236}">
                <a16:creationId xmlns:a16="http://schemas.microsoft.com/office/drawing/2014/main" id="{DD688E2D-24BC-4EDD-B0D3-1425DAE93822}"/>
              </a:ext>
            </a:extLst>
          </p:cNvPr>
          <p:cNvSpPr>
            <a:spLocks noGrp="1"/>
          </p:cNvSpPr>
          <p:nvPr>
            <p:ph type="title" hasCustomPrompt="1"/>
          </p:nvPr>
        </p:nvSpPr>
        <p:spPr>
          <a:xfrm>
            <a:off x="719137" y="581536"/>
            <a:ext cx="10753725" cy="353443"/>
          </a:xfrm>
        </p:spPr>
        <p:txBody>
          <a:bodyPr/>
          <a:lstStyle>
            <a:lvl1pPr>
              <a:defRPr/>
            </a:lvl1pPr>
          </a:lstStyle>
          <a:p>
            <a:r>
              <a:rPr lang="de-DE" dirty="0"/>
              <a:t>Edit title</a:t>
            </a:r>
          </a:p>
        </p:txBody>
      </p:sp>
      <p:sp>
        <p:nvSpPr>
          <p:cNvPr id="7" name="Datumsplatzhalter 6">
            <a:extLst>
              <a:ext uri="{FF2B5EF4-FFF2-40B4-BE49-F238E27FC236}">
                <a16:creationId xmlns:a16="http://schemas.microsoft.com/office/drawing/2014/main" id="{8DD6DD7E-9050-42BF-880B-37A1FFA2A86F}"/>
              </a:ext>
            </a:extLst>
          </p:cNvPr>
          <p:cNvSpPr>
            <a:spLocks noGrp="1"/>
          </p:cNvSpPr>
          <p:nvPr>
            <p:ph type="dt" sz="half" idx="10"/>
          </p:nvPr>
        </p:nvSpPr>
        <p:spPr/>
        <p:txBody>
          <a:bodyPr/>
          <a:lstStyle/>
          <a:p>
            <a:fld id="{7721057C-539F-4E98-8C7D-41DBC67EEF8C}" type="datetime1">
              <a:rPr lang="en-GB" smtClean="0"/>
              <a:t>26/05/2022</a:t>
            </a:fld>
            <a:endParaRPr lang="de-DE" dirty="0"/>
          </a:p>
        </p:txBody>
      </p:sp>
      <p:sp>
        <p:nvSpPr>
          <p:cNvPr id="8" name="Fußzeilenplatzhalter 7">
            <a:extLst>
              <a:ext uri="{FF2B5EF4-FFF2-40B4-BE49-F238E27FC236}">
                <a16:creationId xmlns:a16="http://schemas.microsoft.com/office/drawing/2014/main" id="{81B91C0E-E687-4729-8BE6-D486291F1AC1}"/>
              </a:ext>
            </a:extLst>
          </p:cNvPr>
          <p:cNvSpPr>
            <a:spLocks noGrp="1"/>
          </p:cNvSpPr>
          <p:nvPr>
            <p:ph type="ftr" sz="quarter" idx="11"/>
          </p:nvPr>
        </p:nvSpPr>
        <p:spPr/>
        <p:txBody>
          <a:bodyPr/>
          <a:lstStyle>
            <a:lvl1pPr>
              <a:defRPr/>
            </a:lvl1pPr>
          </a:lstStyle>
          <a:p>
            <a:pPr algn="l"/>
            <a:endParaRPr lang="de-DE" dirty="0"/>
          </a:p>
        </p:txBody>
      </p:sp>
      <p:sp>
        <p:nvSpPr>
          <p:cNvPr id="9" name="Foliennummernplatzhalter 8">
            <a:extLst>
              <a:ext uri="{FF2B5EF4-FFF2-40B4-BE49-F238E27FC236}">
                <a16:creationId xmlns:a16="http://schemas.microsoft.com/office/drawing/2014/main" id="{7D2C5575-F2E4-4F96-A10E-45EEFA35646F}"/>
              </a:ext>
            </a:extLst>
          </p:cNvPr>
          <p:cNvSpPr>
            <a:spLocks noGrp="1"/>
          </p:cNvSpPr>
          <p:nvPr>
            <p:ph type="sldNum" sz="quarter" idx="12"/>
          </p:nvPr>
        </p:nvSpPr>
        <p:spPr/>
        <p:txBody>
          <a:bodyPr/>
          <a:lstStyle/>
          <a:p>
            <a:fld id="{9DF8A253-BCBF-48FE-AE5D-BA2B16DA752F}" type="slidenum">
              <a:rPr lang="de-DE" smtClean="0"/>
              <a:pPr/>
              <a:t>‹#›</a:t>
            </a:fld>
            <a:endParaRPr lang="de-DE" dirty="0"/>
          </a:p>
        </p:txBody>
      </p:sp>
      <p:sp>
        <p:nvSpPr>
          <p:cNvPr id="21" name="Textplatzhalter 20">
            <a:extLst>
              <a:ext uri="{FF2B5EF4-FFF2-40B4-BE49-F238E27FC236}">
                <a16:creationId xmlns:a16="http://schemas.microsoft.com/office/drawing/2014/main" id="{5405D739-0268-49A9-B94E-1360569FF13C}"/>
              </a:ext>
            </a:extLst>
          </p:cNvPr>
          <p:cNvSpPr>
            <a:spLocks noGrp="1"/>
          </p:cNvSpPr>
          <p:nvPr>
            <p:ph type="body" sz="quarter" idx="13" hasCustomPrompt="1"/>
          </p:nvPr>
        </p:nvSpPr>
        <p:spPr>
          <a:xfrm>
            <a:off x="720000" y="2754309"/>
            <a:ext cx="2475638" cy="3309309"/>
          </a:xfrm>
        </p:spPr>
        <p:txBody>
          <a:bodyPr lIns="288000" tIns="72000" rIns="288000" bIns="72000"/>
          <a:lstStyle>
            <a:lvl1pPr>
              <a:lnSpc>
                <a:spcPct val="110000"/>
              </a:lnSpc>
              <a:defRPr sz="1400">
                <a:solidFill>
                  <a:schemeClr val="accent1"/>
                </a:solidFill>
              </a:defRPr>
            </a:lvl1pPr>
            <a:lvl2pPr>
              <a:lnSpc>
                <a:spcPct val="110000"/>
              </a:lnSpc>
              <a:defRPr sz="1400"/>
            </a:lvl2pPr>
            <a:lvl3pPr>
              <a:lnSpc>
                <a:spcPct val="110000"/>
              </a:lnSpc>
              <a:defRPr sz="1400"/>
            </a:lvl3pPr>
            <a:lvl4pPr>
              <a:lnSpc>
                <a:spcPct val="110000"/>
              </a:lnSpc>
              <a:defRPr sz="1400"/>
            </a:lvl4pPr>
            <a:lvl5pPr>
              <a:lnSpc>
                <a:spcPct val="110000"/>
              </a:lnSpc>
              <a:defRPr sz="1400"/>
            </a:lvl5pPr>
          </a:lstStyle>
          <a:p>
            <a:pPr lvl="0"/>
            <a:r>
              <a:rPr lang="de-DE" dirty="0"/>
              <a:t>Edit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p:txBody>
      </p:sp>
      <p:sp>
        <p:nvSpPr>
          <p:cNvPr id="10" name="Textplatzhalter 10">
            <a:extLst>
              <a:ext uri="{FF2B5EF4-FFF2-40B4-BE49-F238E27FC236}">
                <a16:creationId xmlns:a16="http://schemas.microsoft.com/office/drawing/2014/main" id="{118092EB-A595-4703-AF68-FAA009A956BE}"/>
              </a:ext>
            </a:extLst>
          </p:cNvPr>
          <p:cNvSpPr>
            <a:spLocks noGrp="1"/>
          </p:cNvSpPr>
          <p:nvPr>
            <p:ph type="body" sz="quarter" idx="15" hasCustomPrompt="1"/>
          </p:nvPr>
        </p:nvSpPr>
        <p:spPr>
          <a:xfrm>
            <a:off x="720000" y="934979"/>
            <a:ext cx="10753200" cy="396000"/>
          </a:xfrm>
        </p:spPr>
        <p:txBody>
          <a:bodyPr/>
          <a:lstStyle>
            <a:lvl1pPr>
              <a:lnSpc>
                <a:spcPct val="97000"/>
              </a:lnSpc>
              <a:defRPr sz="2000" b="0">
                <a:solidFill>
                  <a:schemeClr val="accent1"/>
                </a:solidFill>
                <a:latin typeface="+mn-lt"/>
              </a:defRPr>
            </a:lvl1pPr>
          </a:lstStyle>
          <a:p>
            <a:pPr lvl="0"/>
            <a:r>
              <a:rPr lang="de-DE" dirty="0"/>
              <a:t>Edit </a:t>
            </a:r>
            <a:r>
              <a:rPr lang="de-DE" dirty="0" err="1"/>
              <a:t>text</a:t>
            </a:r>
            <a:endParaRPr lang="de-DE" dirty="0"/>
          </a:p>
        </p:txBody>
      </p:sp>
      <p:sp>
        <p:nvSpPr>
          <p:cNvPr id="25" name="Textplatzhalter 20">
            <a:extLst>
              <a:ext uri="{FF2B5EF4-FFF2-40B4-BE49-F238E27FC236}">
                <a16:creationId xmlns:a16="http://schemas.microsoft.com/office/drawing/2014/main" id="{36C367A9-2411-42CB-892A-3439F7D3EE21}"/>
              </a:ext>
            </a:extLst>
          </p:cNvPr>
          <p:cNvSpPr>
            <a:spLocks noGrp="1"/>
          </p:cNvSpPr>
          <p:nvPr>
            <p:ph type="body" sz="quarter" idx="16" hasCustomPrompt="1"/>
          </p:nvPr>
        </p:nvSpPr>
        <p:spPr>
          <a:xfrm>
            <a:off x="3481389" y="2754000"/>
            <a:ext cx="2471736" cy="3309309"/>
          </a:xfrm>
        </p:spPr>
        <p:txBody>
          <a:bodyPr lIns="288000" tIns="72000" rIns="288000" bIns="72000"/>
          <a:lstStyle>
            <a:lvl1pPr>
              <a:lnSpc>
                <a:spcPct val="110000"/>
              </a:lnSpc>
              <a:defRPr sz="1400">
                <a:solidFill>
                  <a:schemeClr val="accent1"/>
                </a:solidFill>
              </a:defRPr>
            </a:lvl1pPr>
            <a:lvl2pPr>
              <a:lnSpc>
                <a:spcPct val="110000"/>
              </a:lnSpc>
              <a:defRPr sz="1400"/>
            </a:lvl2pPr>
            <a:lvl3pPr>
              <a:lnSpc>
                <a:spcPct val="110000"/>
              </a:lnSpc>
              <a:defRPr sz="1400"/>
            </a:lvl3pPr>
            <a:lvl4pPr>
              <a:lnSpc>
                <a:spcPct val="110000"/>
              </a:lnSpc>
              <a:defRPr sz="1400"/>
            </a:lvl4pPr>
            <a:lvl5pPr>
              <a:lnSpc>
                <a:spcPct val="110000"/>
              </a:lnSpc>
              <a:defRPr sz="1400"/>
            </a:lvl5pPr>
          </a:lstStyle>
          <a:p>
            <a:pPr lvl="0"/>
            <a:r>
              <a:rPr lang="de-DE" dirty="0"/>
              <a:t>Edit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p:txBody>
      </p:sp>
      <p:sp>
        <p:nvSpPr>
          <p:cNvPr id="26" name="Textplatzhalter 20">
            <a:extLst>
              <a:ext uri="{FF2B5EF4-FFF2-40B4-BE49-F238E27FC236}">
                <a16:creationId xmlns:a16="http://schemas.microsoft.com/office/drawing/2014/main" id="{FAC9CD95-F1E6-4C1E-A4D0-F574D36643E2}"/>
              </a:ext>
            </a:extLst>
          </p:cNvPr>
          <p:cNvSpPr>
            <a:spLocks noGrp="1"/>
          </p:cNvSpPr>
          <p:nvPr>
            <p:ph type="body" sz="quarter" idx="17" hasCustomPrompt="1"/>
          </p:nvPr>
        </p:nvSpPr>
        <p:spPr>
          <a:xfrm>
            <a:off x="6241692" y="2754000"/>
            <a:ext cx="2473863" cy="3309309"/>
          </a:xfrm>
        </p:spPr>
        <p:txBody>
          <a:bodyPr lIns="288000" tIns="72000" rIns="288000" bIns="72000"/>
          <a:lstStyle>
            <a:lvl1pPr>
              <a:lnSpc>
                <a:spcPct val="110000"/>
              </a:lnSpc>
              <a:defRPr sz="1400">
                <a:solidFill>
                  <a:schemeClr val="accent1"/>
                </a:solidFill>
              </a:defRPr>
            </a:lvl1pPr>
            <a:lvl2pPr>
              <a:lnSpc>
                <a:spcPct val="110000"/>
              </a:lnSpc>
              <a:defRPr sz="1400"/>
            </a:lvl2pPr>
            <a:lvl3pPr>
              <a:lnSpc>
                <a:spcPct val="110000"/>
              </a:lnSpc>
              <a:defRPr sz="1400"/>
            </a:lvl3pPr>
            <a:lvl4pPr>
              <a:lnSpc>
                <a:spcPct val="110000"/>
              </a:lnSpc>
              <a:defRPr sz="1400"/>
            </a:lvl4pPr>
            <a:lvl5pPr>
              <a:lnSpc>
                <a:spcPct val="110000"/>
              </a:lnSpc>
              <a:defRPr sz="1400"/>
            </a:lvl5pPr>
          </a:lstStyle>
          <a:p>
            <a:pPr lvl="0"/>
            <a:r>
              <a:rPr lang="de-DE" dirty="0"/>
              <a:t>Edit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p:txBody>
      </p:sp>
      <p:sp>
        <p:nvSpPr>
          <p:cNvPr id="27" name="Textplatzhalter 20">
            <a:extLst>
              <a:ext uri="{FF2B5EF4-FFF2-40B4-BE49-F238E27FC236}">
                <a16:creationId xmlns:a16="http://schemas.microsoft.com/office/drawing/2014/main" id="{0F8B8F35-AF3F-400D-B051-653CC67D6345}"/>
              </a:ext>
            </a:extLst>
          </p:cNvPr>
          <p:cNvSpPr>
            <a:spLocks noGrp="1"/>
          </p:cNvSpPr>
          <p:nvPr>
            <p:ph type="body" sz="quarter" idx="18" hasCustomPrompt="1"/>
          </p:nvPr>
        </p:nvSpPr>
        <p:spPr>
          <a:xfrm>
            <a:off x="9000001" y="2754000"/>
            <a:ext cx="2469676" cy="3309309"/>
          </a:xfrm>
        </p:spPr>
        <p:txBody>
          <a:bodyPr lIns="288000" tIns="72000" rIns="288000" bIns="72000"/>
          <a:lstStyle>
            <a:lvl1pPr>
              <a:lnSpc>
                <a:spcPct val="110000"/>
              </a:lnSpc>
              <a:defRPr sz="1400">
                <a:solidFill>
                  <a:schemeClr val="accent1"/>
                </a:solidFill>
              </a:defRPr>
            </a:lvl1pPr>
            <a:lvl2pPr>
              <a:lnSpc>
                <a:spcPct val="110000"/>
              </a:lnSpc>
              <a:defRPr sz="1400"/>
            </a:lvl2pPr>
            <a:lvl3pPr>
              <a:lnSpc>
                <a:spcPct val="110000"/>
              </a:lnSpc>
              <a:defRPr sz="1400"/>
            </a:lvl3pPr>
            <a:lvl4pPr>
              <a:lnSpc>
                <a:spcPct val="110000"/>
              </a:lnSpc>
              <a:defRPr sz="1400"/>
            </a:lvl4pPr>
            <a:lvl5pPr>
              <a:lnSpc>
                <a:spcPct val="110000"/>
              </a:lnSpc>
              <a:defRPr sz="1400"/>
            </a:lvl5pPr>
          </a:lstStyle>
          <a:p>
            <a:pPr lvl="0"/>
            <a:r>
              <a:rPr lang="de-DE" dirty="0"/>
              <a:t>Edit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p:txBody>
      </p:sp>
      <p:sp>
        <p:nvSpPr>
          <p:cNvPr id="28" name="Textplatzhalter 27">
            <a:extLst>
              <a:ext uri="{FF2B5EF4-FFF2-40B4-BE49-F238E27FC236}">
                <a16:creationId xmlns:a16="http://schemas.microsoft.com/office/drawing/2014/main" id="{39D06A34-6FBB-490D-8CF6-05C0F9E39B89}"/>
              </a:ext>
            </a:extLst>
          </p:cNvPr>
          <p:cNvSpPr>
            <a:spLocks noGrp="1"/>
          </p:cNvSpPr>
          <p:nvPr>
            <p:ph type="body" sz="quarter" idx="19" hasCustomPrompt="1"/>
          </p:nvPr>
        </p:nvSpPr>
        <p:spPr>
          <a:xfrm>
            <a:off x="720000" y="1724025"/>
            <a:ext cx="1845272" cy="612775"/>
          </a:xfrm>
        </p:spPr>
        <p:txBody>
          <a:bodyPr anchor="ctr" anchorCtr="0"/>
          <a:lstStyle>
            <a:lvl1pPr algn="ctr">
              <a:defRPr sz="1400">
                <a:solidFill>
                  <a:schemeClr val="bg1"/>
                </a:solidFill>
                <a:latin typeface="+mj-lt"/>
              </a:defRPr>
            </a:lvl1pPr>
          </a:lstStyle>
          <a:p>
            <a:pPr lvl="0"/>
            <a:r>
              <a:rPr lang="de-DE" dirty="0"/>
              <a:t>Phase 1</a:t>
            </a:r>
          </a:p>
        </p:txBody>
      </p:sp>
      <p:sp>
        <p:nvSpPr>
          <p:cNvPr id="29" name="Textplatzhalter 27">
            <a:extLst>
              <a:ext uri="{FF2B5EF4-FFF2-40B4-BE49-F238E27FC236}">
                <a16:creationId xmlns:a16="http://schemas.microsoft.com/office/drawing/2014/main" id="{98C0B8C3-9CC7-4C62-9658-2400FDDB7CC4}"/>
              </a:ext>
            </a:extLst>
          </p:cNvPr>
          <p:cNvSpPr>
            <a:spLocks noGrp="1"/>
          </p:cNvSpPr>
          <p:nvPr>
            <p:ph type="body" sz="quarter" idx="20" hasCustomPrompt="1"/>
          </p:nvPr>
        </p:nvSpPr>
        <p:spPr>
          <a:xfrm>
            <a:off x="3483637" y="1724400"/>
            <a:ext cx="1845272" cy="612775"/>
          </a:xfrm>
        </p:spPr>
        <p:txBody>
          <a:bodyPr anchor="ctr" anchorCtr="0"/>
          <a:lstStyle>
            <a:lvl1pPr algn="ctr">
              <a:defRPr sz="1400">
                <a:solidFill>
                  <a:schemeClr val="bg1"/>
                </a:solidFill>
                <a:latin typeface="+mj-lt"/>
              </a:defRPr>
            </a:lvl1pPr>
          </a:lstStyle>
          <a:p>
            <a:pPr lvl="0"/>
            <a:r>
              <a:rPr lang="de-DE" dirty="0"/>
              <a:t>Phase 1</a:t>
            </a:r>
          </a:p>
        </p:txBody>
      </p:sp>
      <p:sp>
        <p:nvSpPr>
          <p:cNvPr id="30" name="Textplatzhalter 27">
            <a:extLst>
              <a:ext uri="{FF2B5EF4-FFF2-40B4-BE49-F238E27FC236}">
                <a16:creationId xmlns:a16="http://schemas.microsoft.com/office/drawing/2014/main" id="{3C1CAC6C-701B-4B2F-A13A-8B7E6DC943C2}"/>
              </a:ext>
            </a:extLst>
          </p:cNvPr>
          <p:cNvSpPr>
            <a:spLocks noGrp="1"/>
          </p:cNvSpPr>
          <p:nvPr>
            <p:ph type="body" sz="quarter" idx="21" hasCustomPrompt="1"/>
          </p:nvPr>
        </p:nvSpPr>
        <p:spPr>
          <a:xfrm>
            <a:off x="6242344" y="1724400"/>
            <a:ext cx="1845272" cy="612775"/>
          </a:xfrm>
        </p:spPr>
        <p:txBody>
          <a:bodyPr anchor="ctr" anchorCtr="0"/>
          <a:lstStyle>
            <a:lvl1pPr algn="ctr">
              <a:defRPr sz="1400">
                <a:solidFill>
                  <a:schemeClr val="bg1"/>
                </a:solidFill>
                <a:latin typeface="+mj-lt"/>
              </a:defRPr>
            </a:lvl1pPr>
          </a:lstStyle>
          <a:p>
            <a:pPr lvl="0"/>
            <a:r>
              <a:rPr lang="de-DE" dirty="0"/>
              <a:t>Phase 1</a:t>
            </a:r>
          </a:p>
        </p:txBody>
      </p:sp>
      <p:sp>
        <p:nvSpPr>
          <p:cNvPr id="31" name="Textplatzhalter 27">
            <a:extLst>
              <a:ext uri="{FF2B5EF4-FFF2-40B4-BE49-F238E27FC236}">
                <a16:creationId xmlns:a16="http://schemas.microsoft.com/office/drawing/2014/main" id="{987B8D60-6C61-4F89-A799-B3D5FC15871A}"/>
              </a:ext>
            </a:extLst>
          </p:cNvPr>
          <p:cNvSpPr>
            <a:spLocks noGrp="1"/>
          </p:cNvSpPr>
          <p:nvPr>
            <p:ph type="body" sz="quarter" idx="22" hasCustomPrompt="1"/>
          </p:nvPr>
        </p:nvSpPr>
        <p:spPr>
          <a:xfrm>
            <a:off x="9000000" y="1724400"/>
            <a:ext cx="1845272" cy="612775"/>
          </a:xfrm>
        </p:spPr>
        <p:txBody>
          <a:bodyPr anchor="ctr" anchorCtr="0"/>
          <a:lstStyle>
            <a:lvl1pPr algn="ctr">
              <a:defRPr sz="1400">
                <a:solidFill>
                  <a:schemeClr val="bg1"/>
                </a:solidFill>
                <a:latin typeface="+mj-lt"/>
              </a:defRPr>
            </a:lvl1pPr>
          </a:lstStyle>
          <a:p>
            <a:pPr lvl="0"/>
            <a:r>
              <a:rPr lang="de-DE" dirty="0"/>
              <a:t>Phase 1</a:t>
            </a:r>
          </a:p>
        </p:txBody>
      </p:sp>
    </p:spTree>
    <p:extLst>
      <p:ext uri="{BB962C8B-B14F-4D97-AF65-F5344CB8AC3E}">
        <p14:creationId xmlns:p14="http://schemas.microsoft.com/office/powerpoint/2010/main" val="2486657742"/>
      </p:ext>
    </p:extLst>
  </p:cSld>
  <p:clrMapOvr>
    <a:masterClrMapping/>
  </p:clrMapOvr>
  <p:extLst>
    <p:ext uri="{DCECCB84-F9BA-43D5-87BE-67443E8EF086}">
      <p15:sldGuideLst xmlns:p15="http://schemas.microsoft.com/office/powerpoint/2012/main">
        <p15:guide id="1" orient="horz" pos="119">
          <p15:clr>
            <a:srgbClr val="FBAE40"/>
          </p15:clr>
        </p15:guide>
        <p15:guide id="2" orient="horz" pos="1733" userDrawn="1">
          <p15:clr>
            <a:srgbClr val="FBAE40"/>
          </p15:clr>
        </p15:guide>
        <p15:guide id="3" pos="2013" userDrawn="1">
          <p15:clr>
            <a:srgbClr val="FBAE40"/>
          </p15:clr>
        </p15:guide>
        <p15:guide id="4" pos="2193" userDrawn="1">
          <p15:clr>
            <a:srgbClr val="FBAE40"/>
          </p15:clr>
        </p15:guide>
        <p15:guide id="5" pos="3750" userDrawn="1">
          <p15:clr>
            <a:srgbClr val="FBAE40"/>
          </p15:clr>
        </p15:guide>
        <p15:guide id="6" pos="5669" userDrawn="1">
          <p15:clr>
            <a:srgbClr val="FBAE40"/>
          </p15:clr>
        </p15:guide>
        <p15:guide id="7" pos="5489" userDrawn="1">
          <p15:clr>
            <a:srgbClr val="FBAE40"/>
          </p15:clr>
        </p15:guide>
        <p15:guide id="8" pos="3930" userDrawn="1">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eam">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D688E2D-24BC-4EDD-B0D3-1425DAE93822}"/>
              </a:ext>
            </a:extLst>
          </p:cNvPr>
          <p:cNvSpPr>
            <a:spLocks noGrp="1"/>
          </p:cNvSpPr>
          <p:nvPr>
            <p:ph type="title" hasCustomPrompt="1"/>
          </p:nvPr>
        </p:nvSpPr>
        <p:spPr>
          <a:xfrm>
            <a:off x="719137" y="581536"/>
            <a:ext cx="10753725" cy="353443"/>
          </a:xfrm>
        </p:spPr>
        <p:txBody>
          <a:bodyPr/>
          <a:lstStyle>
            <a:lvl1pPr>
              <a:defRPr/>
            </a:lvl1pPr>
          </a:lstStyle>
          <a:p>
            <a:r>
              <a:rPr lang="de-DE" dirty="0"/>
              <a:t>Edit title</a:t>
            </a:r>
          </a:p>
        </p:txBody>
      </p:sp>
      <p:sp>
        <p:nvSpPr>
          <p:cNvPr id="21" name="Textplatzhalter 20">
            <a:extLst>
              <a:ext uri="{FF2B5EF4-FFF2-40B4-BE49-F238E27FC236}">
                <a16:creationId xmlns:a16="http://schemas.microsoft.com/office/drawing/2014/main" id="{5405D739-0268-49A9-B94E-1360569FF13C}"/>
              </a:ext>
            </a:extLst>
          </p:cNvPr>
          <p:cNvSpPr>
            <a:spLocks noGrp="1"/>
          </p:cNvSpPr>
          <p:nvPr>
            <p:ph type="body" sz="quarter" idx="13" hasCustomPrompt="1"/>
          </p:nvPr>
        </p:nvSpPr>
        <p:spPr>
          <a:xfrm>
            <a:off x="720000" y="3609000"/>
            <a:ext cx="1918800" cy="2457000"/>
          </a:xfrm>
        </p:spPr>
        <p:txBody>
          <a:bodyPr/>
          <a:lstStyle>
            <a:lvl1pPr>
              <a:lnSpc>
                <a:spcPct val="110000"/>
              </a:lnSpc>
              <a:defRPr sz="1400">
                <a:solidFill>
                  <a:schemeClr val="accent1"/>
                </a:solidFill>
              </a:defRPr>
            </a:lvl1pPr>
            <a:lvl2pPr>
              <a:lnSpc>
                <a:spcPct val="110000"/>
              </a:lnSpc>
              <a:defRPr sz="1400">
                <a:solidFill>
                  <a:schemeClr val="tx1"/>
                </a:solidFill>
              </a:defRPr>
            </a:lvl2pPr>
            <a:lvl3pPr marL="0" indent="0">
              <a:lnSpc>
                <a:spcPct val="135000"/>
              </a:lnSpc>
              <a:buFontTx/>
              <a:buNone/>
              <a:defRPr sz="1100">
                <a:solidFill>
                  <a:schemeClr val="tx1"/>
                </a:solidFill>
              </a:defRPr>
            </a:lvl3pPr>
            <a:lvl4pPr>
              <a:lnSpc>
                <a:spcPct val="110000"/>
              </a:lnSpc>
              <a:defRPr sz="1400"/>
            </a:lvl4pPr>
            <a:lvl5pPr>
              <a:lnSpc>
                <a:spcPct val="110000"/>
              </a:lnSpc>
              <a:defRPr sz="1400"/>
            </a:lvl5pPr>
          </a:lstStyle>
          <a:p>
            <a:pPr lvl="0"/>
            <a:r>
              <a:rPr lang="de-DE" dirty="0"/>
              <a:t>Edit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p:txBody>
      </p:sp>
      <p:sp>
        <p:nvSpPr>
          <p:cNvPr id="11" name="Textplatzhalter 10">
            <a:extLst>
              <a:ext uri="{FF2B5EF4-FFF2-40B4-BE49-F238E27FC236}">
                <a16:creationId xmlns:a16="http://schemas.microsoft.com/office/drawing/2014/main" id="{FFDAC472-6F9F-488E-ABE6-248BEF718B1F}"/>
              </a:ext>
            </a:extLst>
          </p:cNvPr>
          <p:cNvSpPr>
            <a:spLocks noGrp="1"/>
          </p:cNvSpPr>
          <p:nvPr>
            <p:ph type="body" sz="quarter" idx="15" hasCustomPrompt="1"/>
          </p:nvPr>
        </p:nvSpPr>
        <p:spPr>
          <a:xfrm>
            <a:off x="720000" y="934979"/>
            <a:ext cx="10753200" cy="396000"/>
          </a:xfrm>
        </p:spPr>
        <p:txBody>
          <a:bodyPr/>
          <a:lstStyle>
            <a:lvl1pPr>
              <a:lnSpc>
                <a:spcPct val="97000"/>
              </a:lnSpc>
              <a:defRPr sz="2000" b="0">
                <a:solidFill>
                  <a:schemeClr val="accent1"/>
                </a:solidFill>
                <a:latin typeface="+mn-lt"/>
              </a:defRPr>
            </a:lvl1pPr>
          </a:lstStyle>
          <a:p>
            <a:pPr lvl="0"/>
            <a:r>
              <a:rPr lang="de-DE" dirty="0"/>
              <a:t>Edit </a:t>
            </a:r>
            <a:r>
              <a:rPr lang="de-DE" dirty="0" err="1"/>
              <a:t>text</a:t>
            </a:r>
            <a:endParaRPr lang="de-DE" dirty="0"/>
          </a:p>
        </p:txBody>
      </p:sp>
      <p:sp>
        <p:nvSpPr>
          <p:cNvPr id="12" name="Datumsplatzhalter 11">
            <a:extLst>
              <a:ext uri="{FF2B5EF4-FFF2-40B4-BE49-F238E27FC236}">
                <a16:creationId xmlns:a16="http://schemas.microsoft.com/office/drawing/2014/main" id="{74B919BB-E4F0-469C-9D2B-FA894244F0FA}"/>
              </a:ext>
            </a:extLst>
          </p:cNvPr>
          <p:cNvSpPr>
            <a:spLocks noGrp="1"/>
          </p:cNvSpPr>
          <p:nvPr>
            <p:ph type="dt" sz="half" idx="16"/>
          </p:nvPr>
        </p:nvSpPr>
        <p:spPr/>
        <p:txBody>
          <a:bodyPr/>
          <a:lstStyle/>
          <a:p>
            <a:fld id="{945E9119-2FE7-46E7-A4D6-3CEFDF57384E}" type="datetime1">
              <a:rPr lang="en-GB" smtClean="0"/>
              <a:t>26/05/2022</a:t>
            </a:fld>
            <a:endParaRPr lang="de-DE" dirty="0"/>
          </a:p>
        </p:txBody>
      </p:sp>
      <p:sp>
        <p:nvSpPr>
          <p:cNvPr id="13" name="Fußzeilenplatzhalter 12">
            <a:extLst>
              <a:ext uri="{FF2B5EF4-FFF2-40B4-BE49-F238E27FC236}">
                <a16:creationId xmlns:a16="http://schemas.microsoft.com/office/drawing/2014/main" id="{C681A880-4FF9-417C-885A-2D646382D21E}"/>
              </a:ext>
            </a:extLst>
          </p:cNvPr>
          <p:cNvSpPr>
            <a:spLocks noGrp="1"/>
          </p:cNvSpPr>
          <p:nvPr>
            <p:ph type="ftr" sz="quarter" idx="17"/>
          </p:nvPr>
        </p:nvSpPr>
        <p:spPr/>
        <p:txBody>
          <a:bodyPr/>
          <a:lstStyle>
            <a:lvl1pPr>
              <a:defRPr/>
            </a:lvl1pPr>
          </a:lstStyle>
          <a:p>
            <a:pPr algn="l"/>
            <a:endParaRPr lang="de-DE" dirty="0"/>
          </a:p>
        </p:txBody>
      </p:sp>
      <p:sp>
        <p:nvSpPr>
          <p:cNvPr id="14" name="Foliennummernplatzhalter 13">
            <a:extLst>
              <a:ext uri="{FF2B5EF4-FFF2-40B4-BE49-F238E27FC236}">
                <a16:creationId xmlns:a16="http://schemas.microsoft.com/office/drawing/2014/main" id="{E3F48C57-CDCE-49A0-BD3B-7ED6D35FDB08}"/>
              </a:ext>
            </a:extLst>
          </p:cNvPr>
          <p:cNvSpPr>
            <a:spLocks noGrp="1"/>
          </p:cNvSpPr>
          <p:nvPr>
            <p:ph type="sldNum" sz="quarter" idx="18"/>
          </p:nvPr>
        </p:nvSpPr>
        <p:spPr/>
        <p:txBody>
          <a:bodyPr/>
          <a:lstStyle/>
          <a:p>
            <a:fld id="{9DF8A253-BCBF-48FE-AE5D-BA2B16DA752F}" type="slidenum">
              <a:rPr lang="de-DE" smtClean="0"/>
              <a:pPr/>
              <a:t>‹#›</a:t>
            </a:fld>
            <a:endParaRPr lang="de-DE" dirty="0"/>
          </a:p>
        </p:txBody>
      </p:sp>
      <p:sp>
        <p:nvSpPr>
          <p:cNvPr id="15" name="Textplatzhalter 20">
            <a:extLst>
              <a:ext uri="{FF2B5EF4-FFF2-40B4-BE49-F238E27FC236}">
                <a16:creationId xmlns:a16="http://schemas.microsoft.com/office/drawing/2014/main" id="{8418F3EF-FAD1-4652-B2E1-501276082B1B}"/>
              </a:ext>
            </a:extLst>
          </p:cNvPr>
          <p:cNvSpPr>
            <a:spLocks noGrp="1"/>
          </p:cNvSpPr>
          <p:nvPr>
            <p:ph type="body" sz="quarter" idx="19" hasCustomPrompt="1"/>
          </p:nvPr>
        </p:nvSpPr>
        <p:spPr>
          <a:xfrm>
            <a:off x="2928600" y="3610800"/>
            <a:ext cx="1918800" cy="2457000"/>
          </a:xfrm>
        </p:spPr>
        <p:txBody>
          <a:bodyPr/>
          <a:lstStyle>
            <a:lvl1pPr>
              <a:lnSpc>
                <a:spcPct val="110000"/>
              </a:lnSpc>
              <a:defRPr sz="1400">
                <a:solidFill>
                  <a:schemeClr val="accent1"/>
                </a:solidFill>
              </a:defRPr>
            </a:lvl1pPr>
            <a:lvl2pPr>
              <a:lnSpc>
                <a:spcPct val="110000"/>
              </a:lnSpc>
              <a:defRPr sz="1400"/>
            </a:lvl2pPr>
            <a:lvl3pPr marL="0" indent="0">
              <a:lnSpc>
                <a:spcPct val="135000"/>
              </a:lnSpc>
              <a:buNone/>
              <a:defRPr sz="1100"/>
            </a:lvl3pPr>
            <a:lvl4pPr>
              <a:lnSpc>
                <a:spcPct val="110000"/>
              </a:lnSpc>
              <a:defRPr sz="1400"/>
            </a:lvl4pPr>
            <a:lvl5pPr>
              <a:lnSpc>
                <a:spcPct val="110000"/>
              </a:lnSpc>
              <a:defRPr sz="1400"/>
            </a:lvl5pPr>
          </a:lstStyle>
          <a:p>
            <a:pPr lvl="0"/>
            <a:r>
              <a:rPr lang="de-DE" dirty="0"/>
              <a:t>Edit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p:txBody>
      </p:sp>
      <p:sp>
        <p:nvSpPr>
          <p:cNvPr id="16" name="Textplatzhalter 20">
            <a:extLst>
              <a:ext uri="{FF2B5EF4-FFF2-40B4-BE49-F238E27FC236}">
                <a16:creationId xmlns:a16="http://schemas.microsoft.com/office/drawing/2014/main" id="{A8EB29D8-A32D-4B1C-8A78-82F766C08688}"/>
              </a:ext>
            </a:extLst>
          </p:cNvPr>
          <p:cNvSpPr>
            <a:spLocks noGrp="1"/>
          </p:cNvSpPr>
          <p:nvPr>
            <p:ph type="body" sz="quarter" idx="20" hasCustomPrompt="1"/>
          </p:nvPr>
        </p:nvSpPr>
        <p:spPr>
          <a:xfrm>
            <a:off x="5137200" y="3610800"/>
            <a:ext cx="1918800" cy="2457000"/>
          </a:xfrm>
        </p:spPr>
        <p:txBody>
          <a:bodyPr/>
          <a:lstStyle>
            <a:lvl1pPr>
              <a:lnSpc>
                <a:spcPct val="110000"/>
              </a:lnSpc>
              <a:defRPr sz="1400">
                <a:solidFill>
                  <a:schemeClr val="accent1"/>
                </a:solidFill>
              </a:defRPr>
            </a:lvl1pPr>
            <a:lvl2pPr>
              <a:lnSpc>
                <a:spcPct val="110000"/>
              </a:lnSpc>
              <a:defRPr sz="1400"/>
            </a:lvl2pPr>
            <a:lvl3pPr marL="0" indent="0">
              <a:lnSpc>
                <a:spcPct val="135000"/>
              </a:lnSpc>
              <a:buNone/>
              <a:defRPr sz="1100"/>
            </a:lvl3pPr>
            <a:lvl4pPr>
              <a:lnSpc>
                <a:spcPct val="110000"/>
              </a:lnSpc>
              <a:defRPr sz="1400"/>
            </a:lvl4pPr>
            <a:lvl5pPr>
              <a:lnSpc>
                <a:spcPct val="110000"/>
              </a:lnSpc>
              <a:defRPr sz="1400"/>
            </a:lvl5pPr>
          </a:lstStyle>
          <a:p>
            <a:pPr lvl="0"/>
            <a:r>
              <a:rPr lang="de-DE" dirty="0"/>
              <a:t>Edit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p:txBody>
      </p:sp>
      <p:sp>
        <p:nvSpPr>
          <p:cNvPr id="17" name="Textplatzhalter 20">
            <a:extLst>
              <a:ext uri="{FF2B5EF4-FFF2-40B4-BE49-F238E27FC236}">
                <a16:creationId xmlns:a16="http://schemas.microsoft.com/office/drawing/2014/main" id="{7396F4D8-2CF4-40A4-B2D4-4217AD0C0AD8}"/>
              </a:ext>
            </a:extLst>
          </p:cNvPr>
          <p:cNvSpPr>
            <a:spLocks noGrp="1"/>
          </p:cNvSpPr>
          <p:nvPr>
            <p:ph type="body" sz="quarter" idx="21" hasCustomPrompt="1"/>
          </p:nvPr>
        </p:nvSpPr>
        <p:spPr>
          <a:xfrm>
            <a:off x="7345800" y="3610588"/>
            <a:ext cx="1918800" cy="2457000"/>
          </a:xfrm>
        </p:spPr>
        <p:txBody>
          <a:bodyPr/>
          <a:lstStyle>
            <a:lvl1pPr>
              <a:lnSpc>
                <a:spcPct val="110000"/>
              </a:lnSpc>
              <a:defRPr sz="1400">
                <a:solidFill>
                  <a:schemeClr val="accent1"/>
                </a:solidFill>
              </a:defRPr>
            </a:lvl1pPr>
            <a:lvl2pPr>
              <a:lnSpc>
                <a:spcPct val="110000"/>
              </a:lnSpc>
              <a:defRPr sz="1400"/>
            </a:lvl2pPr>
            <a:lvl3pPr marL="0" indent="0">
              <a:lnSpc>
                <a:spcPct val="135000"/>
              </a:lnSpc>
              <a:buNone/>
              <a:defRPr sz="1100"/>
            </a:lvl3pPr>
            <a:lvl4pPr>
              <a:lnSpc>
                <a:spcPct val="110000"/>
              </a:lnSpc>
              <a:defRPr sz="1400"/>
            </a:lvl4pPr>
            <a:lvl5pPr>
              <a:lnSpc>
                <a:spcPct val="110000"/>
              </a:lnSpc>
              <a:defRPr sz="1400"/>
            </a:lvl5pPr>
          </a:lstStyle>
          <a:p>
            <a:pPr lvl="0"/>
            <a:r>
              <a:rPr lang="de-DE" dirty="0"/>
              <a:t>Edit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p:txBody>
      </p:sp>
      <p:sp>
        <p:nvSpPr>
          <p:cNvPr id="18" name="Textplatzhalter 20">
            <a:extLst>
              <a:ext uri="{FF2B5EF4-FFF2-40B4-BE49-F238E27FC236}">
                <a16:creationId xmlns:a16="http://schemas.microsoft.com/office/drawing/2014/main" id="{D2F4C7BB-EF14-46ED-AAF8-296FA9820ADC}"/>
              </a:ext>
            </a:extLst>
          </p:cNvPr>
          <p:cNvSpPr>
            <a:spLocks noGrp="1"/>
          </p:cNvSpPr>
          <p:nvPr>
            <p:ph type="body" sz="quarter" idx="22" hasCustomPrompt="1"/>
          </p:nvPr>
        </p:nvSpPr>
        <p:spPr>
          <a:xfrm>
            <a:off x="9554400" y="3610800"/>
            <a:ext cx="1918800" cy="2457000"/>
          </a:xfrm>
        </p:spPr>
        <p:txBody>
          <a:bodyPr/>
          <a:lstStyle>
            <a:lvl1pPr>
              <a:lnSpc>
                <a:spcPct val="110000"/>
              </a:lnSpc>
              <a:defRPr sz="1400">
                <a:solidFill>
                  <a:schemeClr val="accent1"/>
                </a:solidFill>
              </a:defRPr>
            </a:lvl1pPr>
            <a:lvl2pPr>
              <a:lnSpc>
                <a:spcPct val="110000"/>
              </a:lnSpc>
              <a:defRPr sz="1400"/>
            </a:lvl2pPr>
            <a:lvl3pPr marL="0" indent="0">
              <a:lnSpc>
                <a:spcPct val="135000"/>
              </a:lnSpc>
              <a:buNone/>
              <a:defRPr sz="1100"/>
            </a:lvl3pPr>
            <a:lvl4pPr>
              <a:lnSpc>
                <a:spcPct val="110000"/>
              </a:lnSpc>
              <a:defRPr sz="1400"/>
            </a:lvl4pPr>
            <a:lvl5pPr>
              <a:lnSpc>
                <a:spcPct val="110000"/>
              </a:lnSpc>
              <a:defRPr sz="1400"/>
            </a:lvl5pPr>
          </a:lstStyle>
          <a:p>
            <a:pPr lvl="0"/>
            <a:r>
              <a:rPr lang="de-DE" dirty="0"/>
              <a:t>Edit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p:txBody>
      </p:sp>
      <p:sp>
        <p:nvSpPr>
          <p:cNvPr id="9" name="Bildplatzhalter 8">
            <a:extLst>
              <a:ext uri="{FF2B5EF4-FFF2-40B4-BE49-F238E27FC236}">
                <a16:creationId xmlns:a16="http://schemas.microsoft.com/office/drawing/2014/main" id="{190F6AF6-54E1-4471-A9FC-9FA5EA541327}"/>
              </a:ext>
            </a:extLst>
          </p:cNvPr>
          <p:cNvSpPr>
            <a:spLocks noGrp="1" noChangeAspect="1"/>
          </p:cNvSpPr>
          <p:nvPr>
            <p:ph type="pic" sz="quarter" idx="23"/>
          </p:nvPr>
        </p:nvSpPr>
        <p:spPr>
          <a:xfrm>
            <a:off x="719138" y="1724025"/>
            <a:ext cx="1584000" cy="1584000"/>
          </a:xfrm>
        </p:spPr>
        <p:txBody>
          <a:bodyPr/>
          <a:lstStyle/>
          <a:p>
            <a:r>
              <a:rPr lang="de-DE"/>
              <a:t>Bild durch Klicken auf Symbol hinzufügen</a:t>
            </a:r>
          </a:p>
        </p:txBody>
      </p:sp>
      <p:sp>
        <p:nvSpPr>
          <p:cNvPr id="19" name="Bildplatzhalter 8">
            <a:extLst>
              <a:ext uri="{FF2B5EF4-FFF2-40B4-BE49-F238E27FC236}">
                <a16:creationId xmlns:a16="http://schemas.microsoft.com/office/drawing/2014/main" id="{8276BD1A-D10E-4965-915A-7074ACD8A1F9}"/>
              </a:ext>
            </a:extLst>
          </p:cNvPr>
          <p:cNvSpPr>
            <a:spLocks noGrp="1" noChangeAspect="1"/>
          </p:cNvSpPr>
          <p:nvPr>
            <p:ph type="pic" sz="quarter" idx="24"/>
          </p:nvPr>
        </p:nvSpPr>
        <p:spPr>
          <a:xfrm>
            <a:off x="2930400" y="1724025"/>
            <a:ext cx="1584000" cy="1584000"/>
          </a:xfrm>
        </p:spPr>
        <p:txBody>
          <a:bodyPr/>
          <a:lstStyle/>
          <a:p>
            <a:r>
              <a:rPr lang="de-DE"/>
              <a:t>Bild durch Klicken auf Symbol hinzufügen</a:t>
            </a:r>
            <a:endParaRPr lang="de-DE" dirty="0"/>
          </a:p>
        </p:txBody>
      </p:sp>
      <p:sp>
        <p:nvSpPr>
          <p:cNvPr id="20" name="Bildplatzhalter 8">
            <a:extLst>
              <a:ext uri="{FF2B5EF4-FFF2-40B4-BE49-F238E27FC236}">
                <a16:creationId xmlns:a16="http://schemas.microsoft.com/office/drawing/2014/main" id="{C9FA1ED5-3AC7-43A3-9F60-02F6B02C9797}"/>
              </a:ext>
            </a:extLst>
          </p:cNvPr>
          <p:cNvSpPr>
            <a:spLocks noGrp="1" noChangeAspect="1"/>
          </p:cNvSpPr>
          <p:nvPr>
            <p:ph type="pic" sz="quarter" idx="25"/>
          </p:nvPr>
        </p:nvSpPr>
        <p:spPr>
          <a:xfrm>
            <a:off x="5137200" y="1724400"/>
            <a:ext cx="1584000" cy="1584000"/>
          </a:xfrm>
        </p:spPr>
        <p:txBody>
          <a:bodyPr/>
          <a:lstStyle/>
          <a:p>
            <a:r>
              <a:rPr lang="de-DE"/>
              <a:t>Bild durch Klicken auf Symbol hinzufügen</a:t>
            </a:r>
            <a:endParaRPr lang="de-DE" dirty="0"/>
          </a:p>
        </p:txBody>
      </p:sp>
      <p:sp>
        <p:nvSpPr>
          <p:cNvPr id="22" name="Bildplatzhalter 8">
            <a:extLst>
              <a:ext uri="{FF2B5EF4-FFF2-40B4-BE49-F238E27FC236}">
                <a16:creationId xmlns:a16="http://schemas.microsoft.com/office/drawing/2014/main" id="{CCEE504B-B4C0-4DAF-9766-7678D7A90526}"/>
              </a:ext>
            </a:extLst>
          </p:cNvPr>
          <p:cNvSpPr>
            <a:spLocks noGrp="1" noChangeAspect="1"/>
          </p:cNvSpPr>
          <p:nvPr>
            <p:ph type="pic" sz="quarter" idx="26"/>
          </p:nvPr>
        </p:nvSpPr>
        <p:spPr>
          <a:xfrm>
            <a:off x="7347600" y="1724400"/>
            <a:ext cx="1584000" cy="1584000"/>
          </a:xfrm>
        </p:spPr>
        <p:txBody>
          <a:bodyPr/>
          <a:lstStyle/>
          <a:p>
            <a:r>
              <a:rPr lang="de-DE"/>
              <a:t>Bild durch Klicken auf Symbol hinzufügen</a:t>
            </a:r>
            <a:endParaRPr lang="de-DE" dirty="0"/>
          </a:p>
        </p:txBody>
      </p:sp>
      <p:sp>
        <p:nvSpPr>
          <p:cNvPr id="23" name="Bildplatzhalter 8">
            <a:extLst>
              <a:ext uri="{FF2B5EF4-FFF2-40B4-BE49-F238E27FC236}">
                <a16:creationId xmlns:a16="http://schemas.microsoft.com/office/drawing/2014/main" id="{1049DCB5-0EA1-404C-9CF3-EDBEA114B482}"/>
              </a:ext>
            </a:extLst>
          </p:cNvPr>
          <p:cNvSpPr>
            <a:spLocks noGrp="1" noChangeAspect="1"/>
          </p:cNvSpPr>
          <p:nvPr>
            <p:ph type="pic" sz="quarter" idx="27"/>
          </p:nvPr>
        </p:nvSpPr>
        <p:spPr>
          <a:xfrm>
            <a:off x="9554400" y="1724400"/>
            <a:ext cx="1584000" cy="1584000"/>
          </a:xfrm>
        </p:spPr>
        <p:txBody>
          <a:bodyPr/>
          <a:lstStyle/>
          <a:p>
            <a:r>
              <a:rPr lang="de-DE"/>
              <a:t>Bild durch Klicken auf Symbol hinzufügen</a:t>
            </a:r>
            <a:endParaRPr lang="de-DE" dirty="0"/>
          </a:p>
        </p:txBody>
      </p:sp>
    </p:spTree>
    <p:extLst>
      <p:ext uri="{BB962C8B-B14F-4D97-AF65-F5344CB8AC3E}">
        <p14:creationId xmlns:p14="http://schemas.microsoft.com/office/powerpoint/2010/main" val="2770778883"/>
      </p:ext>
    </p:extLst>
  </p:cSld>
  <p:clrMapOvr>
    <a:masterClrMapping/>
  </p:clrMapOvr>
  <p:extLst>
    <p:ext uri="{DCECCB84-F9BA-43D5-87BE-67443E8EF086}">
      <p15:sldGuideLst xmlns:p15="http://schemas.microsoft.com/office/powerpoint/2012/main">
        <p15:guide id="1" orient="horz" pos="119">
          <p15:clr>
            <a:srgbClr val="FBAE40"/>
          </p15:clr>
        </p15:guide>
        <p15:guide id="2" orient="horz" pos="588">
          <p15:clr>
            <a:srgbClr val="FBAE40"/>
          </p15:clr>
        </p15:guide>
        <p15:guide id="3" pos="1662" userDrawn="1">
          <p15:clr>
            <a:srgbClr val="FBAE40"/>
          </p15:clr>
        </p15:guide>
        <p15:guide id="4" pos="1844" userDrawn="1">
          <p15:clr>
            <a:srgbClr val="FBAE40"/>
          </p15:clr>
        </p15:guide>
        <p15:guide id="5" orient="horz" pos="2273" userDrawn="1">
          <p15:clr>
            <a:srgbClr val="FBAE40"/>
          </p15:clr>
        </p15:guide>
        <p15:guide id="6" pos="3054" userDrawn="1">
          <p15:clr>
            <a:srgbClr val="FBAE40"/>
          </p15:clr>
        </p15:guide>
        <p15:guide id="7" pos="6017" userDrawn="1">
          <p15:clr>
            <a:srgbClr val="FBAE40"/>
          </p15:clr>
        </p15:guide>
        <p15:guide id="8" pos="5837" userDrawn="1">
          <p15:clr>
            <a:srgbClr val="FBAE40"/>
          </p15:clr>
        </p15:guide>
        <p15:guide id="9" pos="4626" userDrawn="1">
          <p15:clr>
            <a:srgbClr val="FBAE40"/>
          </p15:clr>
        </p15:guide>
        <p15:guide id="10" pos="4445" userDrawn="1">
          <p15:clr>
            <a:srgbClr val="FBAE40"/>
          </p15:clr>
        </p15:guide>
        <p15:guide id="11" pos="3234" userDrawn="1">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Partners_funders">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D688E2D-24BC-4EDD-B0D3-1425DAE93822}"/>
              </a:ext>
            </a:extLst>
          </p:cNvPr>
          <p:cNvSpPr>
            <a:spLocks noGrp="1"/>
          </p:cNvSpPr>
          <p:nvPr>
            <p:ph type="title" hasCustomPrompt="1"/>
          </p:nvPr>
        </p:nvSpPr>
        <p:spPr>
          <a:xfrm>
            <a:off x="719137" y="581536"/>
            <a:ext cx="10753725" cy="353443"/>
          </a:xfrm>
        </p:spPr>
        <p:txBody>
          <a:bodyPr/>
          <a:lstStyle>
            <a:lvl1pPr>
              <a:defRPr/>
            </a:lvl1pPr>
          </a:lstStyle>
          <a:p>
            <a:r>
              <a:rPr lang="de-DE" dirty="0"/>
              <a:t>Edit title</a:t>
            </a:r>
          </a:p>
        </p:txBody>
      </p:sp>
      <p:sp>
        <p:nvSpPr>
          <p:cNvPr id="11" name="Textplatzhalter 10">
            <a:extLst>
              <a:ext uri="{FF2B5EF4-FFF2-40B4-BE49-F238E27FC236}">
                <a16:creationId xmlns:a16="http://schemas.microsoft.com/office/drawing/2014/main" id="{FFDAC472-6F9F-488E-ABE6-248BEF718B1F}"/>
              </a:ext>
            </a:extLst>
          </p:cNvPr>
          <p:cNvSpPr>
            <a:spLocks noGrp="1"/>
          </p:cNvSpPr>
          <p:nvPr>
            <p:ph type="body" sz="quarter" idx="15" hasCustomPrompt="1"/>
          </p:nvPr>
        </p:nvSpPr>
        <p:spPr>
          <a:xfrm>
            <a:off x="720000" y="934979"/>
            <a:ext cx="10753200" cy="396000"/>
          </a:xfrm>
        </p:spPr>
        <p:txBody>
          <a:bodyPr/>
          <a:lstStyle>
            <a:lvl1pPr>
              <a:lnSpc>
                <a:spcPct val="97000"/>
              </a:lnSpc>
              <a:defRPr sz="2000" b="0">
                <a:solidFill>
                  <a:schemeClr val="accent1"/>
                </a:solidFill>
                <a:latin typeface="+mn-lt"/>
              </a:defRPr>
            </a:lvl1pPr>
          </a:lstStyle>
          <a:p>
            <a:pPr lvl="0"/>
            <a:r>
              <a:rPr lang="de-DE" dirty="0"/>
              <a:t>Edit </a:t>
            </a:r>
            <a:r>
              <a:rPr lang="de-DE" dirty="0" err="1"/>
              <a:t>text</a:t>
            </a:r>
            <a:endParaRPr lang="de-DE" dirty="0"/>
          </a:p>
        </p:txBody>
      </p:sp>
      <p:sp>
        <p:nvSpPr>
          <p:cNvPr id="12" name="Datumsplatzhalter 11">
            <a:extLst>
              <a:ext uri="{FF2B5EF4-FFF2-40B4-BE49-F238E27FC236}">
                <a16:creationId xmlns:a16="http://schemas.microsoft.com/office/drawing/2014/main" id="{74B919BB-E4F0-469C-9D2B-FA894244F0FA}"/>
              </a:ext>
            </a:extLst>
          </p:cNvPr>
          <p:cNvSpPr>
            <a:spLocks noGrp="1"/>
          </p:cNvSpPr>
          <p:nvPr>
            <p:ph type="dt" sz="half" idx="16"/>
          </p:nvPr>
        </p:nvSpPr>
        <p:spPr/>
        <p:txBody>
          <a:bodyPr/>
          <a:lstStyle/>
          <a:p>
            <a:fld id="{53FDCE21-9996-486C-ADCB-E0EB457DF177}" type="datetime1">
              <a:rPr lang="en-GB" smtClean="0"/>
              <a:t>26/05/2022</a:t>
            </a:fld>
            <a:endParaRPr lang="de-DE" dirty="0"/>
          </a:p>
        </p:txBody>
      </p:sp>
      <p:sp>
        <p:nvSpPr>
          <p:cNvPr id="13" name="Fußzeilenplatzhalter 12">
            <a:extLst>
              <a:ext uri="{FF2B5EF4-FFF2-40B4-BE49-F238E27FC236}">
                <a16:creationId xmlns:a16="http://schemas.microsoft.com/office/drawing/2014/main" id="{C681A880-4FF9-417C-885A-2D646382D21E}"/>
              </a:ext>
            </a:extLst>
          </p:cNvPr>
          <p:cNvSpPr>
            <a:spLocks noGrp="1"/>
          </p:cNvSpPr>
          <p:nvPr>
            <p:ph type="ftr" sz="quarter" idx="17"/>
          </p:nvPr>
        </p:nvSpPr>
        <p:spPr/>
        <p:txBody>
          <a:bodyPr/>
          <a:lstStyle>
            <a:lvl1pPr>
              <a:defRPr/>
            </a:lvl1pPr>
          </a:lstStyle>
          <a:p>
            <a:pPr algn="l"/>
            <a:endParaRPr lang="de-DE" dirty="0"/>
          </a:p>
        </p:txBody>
      </p:sp>
      <p:sp>
        <p:nvSpPr>
          <p:cNvPr id="14" name="Foliennummernplatzhalter 13">
            <a:extLst>
              <a:ext uri="{FF2B5EF4-FFF2-40B4-BE49-F238E27FC236}">
                <a16:creationId xmlns:a16="http://schemas.microsoft.com/office/drawing/2014/main" id="{E3F48C57-CDCE-49A0-BD3B-7ED6D35FDB08}"/>
              </a:ext>
            </a:extLst>
          </p:cNvPr>
          <p:cNvSpPr>
            <a:spLocks noGrp="1"/>
          </p:cNvSpPr>
          <p:nvPr>
            <p:ph type="sldNum" sz="quarter" idx="18"/>
          </p:nvPr>
        </p:nvSpPr>
        <p:spPr/>
        <p:txBody>
          <a:bodyPr/>
          <a:lstStyle/>
          <a:p>
            <a:fld id="{9DF8A253-BCBF-48FE-AE5D-BA2B16DA752F}" type="slidenum">
              <a:rPr lang="de-DE" smtClean="0"/>
              <a:pPr/>
              <a:t>‹#›</a:t>
            </a:fld>
            <a:endParaRPr lang="de-DE" dirty="0"/>
          </a:p>
        </p:txBody>
      </p:sp>
      <p:sp>
        <p:nvSpPr>
          <p:cNvPr id="9" name="Bildplatzhalter 8">
            <a:extLst>
              <a:ext uri="{FF2B5EF4-FFF2-40B4-BE49-F238E27FC236}">
                <a16:creationId xmlns:a16="http://schemas.microsoft.com/office/drawing/2014/main" id="{190F6AF6-54E1-4471-A9FC-9FA5EA541327}"/>
              </a:ext>
            </a:extLst>
          </p:cNvPr>
          <p:cNvSpPr>
            <a:spLocks noGrp="1"/>
          </p:cNvSpPr>
          <p:nvPr>
            <p:ph type="pic" sz="quarter" idx="23"/>
          </p:nvPr>
        </p:nvSpPr>
        <p:spPr>
          <a:xfrm>
            <a:off x="719137" y="1724025"/>
            <a:ext cx="1919287" cy="1440000"/>
          </a:xfrm>
          <a:ln w="6350">
            <a:solidFill>
              <a:schemeClr val="accent1"/>
            </a:solidFill>
          </a:ln>
        </p:spPr>
        <p:txBody>
          <a:bodyPr/>
          <a:lstStyle/>
          <a:p>
            <a:r>
              <a:rPr lang="de-DE" dirty="0"/>
              <a:t>Bild durch Klicken auf Symbol hinzufügen</a:t>
            </a:r>
          </a:p>
        </p:txBody>
      </p:sp>
      <p:sp>
        <p:nvSpPr>
          <p:cNvPr id="19" name="Bildplatzhalter 8">
            <a:extLst>
              <a:ext uri="{FF2B5EF4-FFF2-40B4-BE49-F238E27FC236}">
                <a16:creationId xmlns:a16="http://schemas.microsoft.com/office/drawing/2014/main" id="{8276BD1A-D10E-4965-915A-7074ACD8A1F9}"/>
              </a:ext>
            </a:extLst>
          </p:cNvPr>
          <p:cNvSpPr>
            <a:spLocks noGrp="1"/>
          </p:cNvSpPr>
          <p:nvPr>
            <p:ph type="pic" sz="quarter" idx="24"/>
          </p:nvPr>
        </p:nvSpPr>
        <p:spPr>
          <a:xfrm>
            <a:off x="2930400" y="1724025"/>
            <a:ext cx="1918800" cy="1440000"/>
          </a:xfrm>
          <a:ln w="6350">
            <a:solidFill>
              <a:schemeClr val="accent1"/>
            </a:solidFill>
          </a:ln>
        </p:spPr>
        <p:txBody>
          <a:bodyPr/>
          <a:lstStyle/>
          <a:p>
            <a:r>
              <a:rPr lang="de-DE"/>
              <a:t>Bild durch Klicken auf Symbol hinzufügen</a:t>
            </a:r>
            <a:endParaRPr lang="de-DE" dirty="0"/>
          </a:p>
        </p:txBody>
      </p:sp>
      <p:sp>
        <p:nvSpPr>
          <p:cNvPr id="20" name="Bildplatzhalter 8">
            <a:extLst>
              <a:ext uri="{FF2B5EF4-FFF2-40B4-BE49-F238E27FC236}">
                <a16:creationId xmlns:a16="http://schemas.microsoft.com/office/drawing/2014/main" id="{C9FA1ED5-3AC7-43A3-9F60-02F6B02C9797}"/>
              </a:ext>
            </a:extLst>
          </p:cNvPr>
          <p:cNvSpPr>
            <a:spLocks noGrp="1"/>
          </p:cNvSpPr>
          <p:nvPr>
            <p:ph type="pic" sz="quarter" idx="25"/>
          </p:nvPr>
        </p:nvSpPr>
        <p:spPr>
          <a:xfrm>
            <a:off x="5137200" y="1724400"/>
            <a:ext cx="1918800" cy="1440000"/>
          </a:xfrm>
          <a:ln w="6350">
            <a:solidFill>
              <a:schemeClr val="accent1"/>
            </a:solidFill>
          </a:ln>
        </p:spPr>
        <p:txBody>
          <a:bodyPr/>
          <a:lstStyle/>
          <a:p>
            <a:r>
              <a:rPr lang="de-DE"/>
              <a:t>Bild durch Klicken auf Symbol hinzufügen</a:t>
            </a:r>
            <a:endParaRPr lang="de-DE" dirty="0"/>
          </a:p>
        </p:txBody>
      </p:sp>
      <p:sp>
        <p:nvSpPr>
          <p:cNvPr id="22" name="Bildplatzhalter 8">
            <a:extLst>
              <a:ext uri="{FF2B5EF4-FFF2-40B4-BE49-F238E27FC236}">
                <a16:creationId xmlns:a16="http://schemas.microsoft.com/office/drawing/2014/main" id="{CCEE504B-B4C0-4DAF-9766-7678D7A90526}"/>
              </a:ext>
            </a:extLst>
          </p:cNvPr>
          <p:cNvSpPr>
            <a:spLocks noGrp="1"/>
          </p:cNvSpPr>
          <p:nvPr>
            <p:ph type="pic" sz="quarter" idx="26"/>
          </p:nvPr>
        </p:nvSpPr>
        <p:spPr>
          <a:xfrm>
            <a:off x="7347600" y="1724400"/>
            <a:ext cx="1918800" cy="1440000"/>
          </a:xfrm>
          <a:ln w="6350">
            <a:solidFill>
              <a:schemeClr val="accent1"/>
            </a:solidFill>
          </a:ln>
        </p:spPr>
        <p:txBody>
          <a:bodyPr/>
          <a:lstStyle/>
          <a:p>
            <a:r>
              <a:rPr lang="de-DE"/>
              <a:t>Bild durch Klicken auf Symbol hinzufügen</a:t>
            </a:r>
            <a:endParaRPr lang="de-DE" dirty="0"/>
          </a:p>
        </p:txBody>
      </p:sp>
      <p:sp>
        <p:nvSpPr>
          <p:cNvPr id="23" name="Bildplatzhalter 8">
            <a:extLst>
              <a:ext uri="{FF2B5EF4-FFF2-40B4-BE49-F238E27FC236}">
                <a16:creationId xmlns:a16="http://schemas.microsoft.com/office/drawing/2014/main" id="{1049DCB5-0EA1-404C-9CF3-EDBEA114B482}"/>
              </a:ext>
            </a:extLst>
          </p:cNvPr>
          <p:cNvSpPr>
            <a:spLocks noGrp="1"/>
          </p:cNvSpPr>
          <p:nvPr>
            <p:ph type="pic" sz="quarter" idx="27"/>
          </p:nvPr>
        </p:nvSpPr>
        <p:spPr>
          <a:xfrm>
            <a:off x="9554400" y="1724400"/>
            <a:ext cx="1918800" cy="1440000"/>
          </a:xfrm>
          <a:ln w="6350">
            <a:solidFill>
              <a:schemeClr val="accent1"/>
            </a:solidFill>
          </a:ln>
        </p:spPr>
        <p:txBody>
          <a:bodyPr/>
          <a:lstStyle/>
          <a:p>
            <a:r>
              <a:rPr lang="de-DE"/>
              <a:t>Bild durch Klicken auf Symbol hinzufügen</a:t>
            </a:r>
            <a:endParaRPr lang="de-DE" dirty="0"/>
          </a:p>
        </p:txBody>
      </p:sp>
      <p:sp>
        <p:nvSpPr>
          <p:cNvPr id="24" name="Bildplatzhalter 8">
            <a:extLst>
              <a:ext uri="{FF2B5EF4-FFF2-40B4-BE49-F238E27FC236}">
                <a16:creationId xmlns:a16="http://schemas.microsoft.com/office/drawing/2014/main" id="{C39A92D0-DC18-4A86-9F05-63D1B1F863F9}"/>
              </a:ext>
            </a:extLst>
          </p:cNvPr>
          <p:cNvSpPr>
            <a:spLocks noGrp="1"/>
          </p:cNvSpPr>
          <p:nvPr>
            <p:ph type="pic" sz="quarter" idx="28"/>
          </p:nvPr>
        </p:nvSpPr>
        <p:spPr>
          <a:xfrm>
            <a:off x="718204" y="3486150"/>
            <a:ext cx="1919287" cy="1440000"/>
          </a:xfrm>
          <a:ln w="6350">
            <a:solidFill>
              <a:schemeClr val="accent1"/>
            </a:solidFill>
          </a:ln>
        </p:spPr>
        <p:txBody>
          <a:bodyPr/>
          <a:lstStyle/>
          <a:p>
            <a:r>
              <a:rPr lang="de-DE"/>
              <a:t>Bild durch Klicken auf Symbol hinzufügen</a:t>
            </a:r>
          </a:p>
        </p:txBody>
      </p:sp>
      <p:sp>
        <p:nvSpPr>
          <p:cNvPr id="25" name="Bildplatzhalter 8">
            <a:extLst>
              <a:ext uri="{FF2B5EF4-FFF2-40B4-BE49-F238E27FC236}">
                <a16:creationId xmlns:a16="http://schemas.microsoft.com/office/drawing/2014/main" id="{60F40431-77FD-4220-BA70-8F374D528219}"/>
              </a:ext>
            </a:extLst>
          </p:cNvPr>
          <p:cNvSpPr>
            <a:spLocks noGrp="1"/>
          </p:cNvSpPr>
          <p:nvPr>
            <p:ph type="pic" sz="quarter" idx="29"/>
          </p:nvPr>
        </p:nvSpPr>
        <p:spPr>
          <a:xfrm>
            <a:off x="2929467" y="3486150"/>
            <a:ext cx="1918800" cy="1440000"/>
          </a:xfrm>
          <a:ln w="6350">
            <a:solidFill>
              <a:schemeClr val="accent1"/>
            </a:solidFill>
          </a:ln>
        </p:spPr>
        <p:txBody>
          <a:bodyPr/>
          <a:lstStyle/>
          <a:p>
            <a:r>
              <a:rPr lang="de-DE"/>
              <a:t>Bild durch Klicken auf Symbol hinzufügen</a:t>
            </a:r>
            <a:endParaRPr lang="de-DE" dirty="0"/>
          </a:p>
        </p:txBody>
      </p:sp>
      <p:sp>
        <p:nvSpPr>
          <p:cNvPr id="26" name="Bildplatzhalter 8">
            <a:extLst>
              <a:ext uri="{FF2B5EF4-FFF2-40B4-BE49-F238E27FC236}">
                <a16:creationId xmlns:a16="http://schemas.microsoft.com/office/drawing/2014/main" id="{32345798-B231-4D26-BB8D-841461BC4DCA}"/>
              </a:ext>
            </a:extLst>
          </p:cNvPr>
          <p:cNvSpPr>
            <a:spLocks noGrp="1"/>
          </p:cNvSpPr>
          <p:nvPr>
            <p:ph type="pic" sz="quarter" idx="30"/>
          </p:nvPr>
        </p:nvSpPr>
        <p:spPr>
          <a:xfrm>
            <a:off x="5136267" y="3486525"/>
            <a:ext cx="1918800" cy="1440000"/>
          </a:xfrm>
          <a:ln w="6350">
            <a:solidFill>
              <a:schemeClr val="accent1"/>
            </a:solidFill>
          </a:ln>
        </p:spPr>
        <p:txBody>
          <a:bodyPr/>
          <a:lstStyle/>
          <a:p>
            <a:r>
              <a:rPr lang="de-DE"/>
              <a:t>Bild durch Klicken auf Symbol hinzufügen</a:t>
            </a:r>
            <a:endParaRPr lang="de-DE" dirty="0"/>
          </a:p>
        </p:txBody>
      </p:sp>
      <p:sp>
        <p:nvSpPr>
          <p:cNvPr id="27" name="Bildplatzhalter 8">
            <a:extLst>
              <a:ext uri="{FF2B5EF4-FFF2-40B4-BE49-F238E27FC236}">
                <a16:creationId xmlns:a16="http://schemas.microsoft.com/office/drawing/2014/main" id="{F31D429C-10BE-4222-A44E-A7DBD8CCB1D6}"/>
              </a:ext>
            </a:extLst>
          </p:cNvPr>
          <p:cNvSpPr>
            <a:spLocks noGrp="1"/>
          </p:cNvSpPr>
          <p:nvPr>
            <p:ph type="pic" sz="quarter" idx="31"/>
          </p:nvPr>
        </p:nvSpPr>
        <p:spPr>
          <a:xfrm>
            <a:off x="7346667" y="3486525"/>
            <a:ext cx="1918800" cy="1440000"/>
          </a:xfrm>
          <a:ln w="6350">
            <a:solidFill>
              <a:schemeClr val="accent1"/>
            </a:solidFill>
          </a:ln>
        </p:spPr>
        <p:txBody>
          <a:bodyPr/>
          <a:lstStyle/>
          <a:p>
            <a:r>
              <a:rPr lang="de-DE"/>
              <a:t>Bild durch Klicken auf Symbol hinzufügen</a:t>
            </a:r>
            <a:endParaRPr lang="de-DE" dirty="0"/>
          </a:p>
        </p:txBody>
      </p:sp>
      <p:sp>
        <p:nvSpPr>
          <p:cNvPr id="28" name="Bildplatzhalter 8">
            <a:extLst>
              <a:ext uri="{FF2B5EF4-FFF2-40B4-BE49-F238E27FC236}">
                <a16:creationId xmlns:a16="http://schemas.microsoft.com/office/drawing/2014/main" id="{9B5A4C46-89C3-4401-B3EE-6321A5F5273D}"/>
              </a:ext>
            </a:extLst>
          </p:cNvPr>
          <p:cNvSpPr>
            <a:spLocks noGrp="1"/>
          </p:cNvSpPr>
          <p:nvPr>
            <p:ph type="pic" sz="quarter" idx="32"/>
          </p:nvPr>
        </p:nvSpPr>
        <p:spPr>
          <a:xfrm>
            <a:off x="9553467" y="3486525"/>
            <a:ext cx="1918800" cy="1440000"/>
          </a:xfrm>
          <a:ln w="6350">
            <a:solidFill>
              <a:schemeClr val="accent1"/>
            </a:solidFill>
          </a:ln>
        </p:spPr>
        <p:txBody>
          <a:bodyPr/>
          <a:lstStyle/>
          <a:p>
            <a:r>
              <a:rPr lang="de-DE"/>
              <a:t>Bild durch Klicken auf Symbol hinzufügen</a:t>
            </a:r>
            <a:endParaRPr lang="de-DE" dirty="0"/>
          </a:p>
        </p:txBody>
      </p:sp>
    </p:spTree>
    <p:extLst>
      <p:ext uri="{BB962C8B-B14F-4D97-AF65-F5344CB8AC3E}">
        <p14:creationId xmlns:p14="http://schemas.microsoft.com/office/powerpoint/2010/main" val="3265826096"/>
      </p:ext>
    </p:extLst>
  </p:cSld>
  <p:clrMapOvr>
    <a:masterClrMapping/>
  </p:clrMapOvr>
  <p:extLst>
    <p:ext uri="{DCECCB84-F9BA-43D5-87BE-67443E8EF086}">
      <p15:sldGuideLst xmlns:p15="http://schemas.microsoft.com/office/powerpoint/2012/main">
        <p15:guide id="1" orient="horz" pos="119">
          <p15:clr>
            <a:srgbClr val="FBAE40"/>
          </p15:clr>
        </p15:guide>
        <p15:guide id="2" orient="horz" pos="588">
          <p15:clr>
            <a:srgbClr val="FBAE40"/>
          </p15:clr>
        </p15:guide>
        <p15:guide id="3" pos="1662">
          <p15:clr>
            <a:srgbClr val="FBAE40"/>
          </p15:clr>
        </p15:guide>
        <p15:guide id="4" pos="1844">
          <p15:clr>
            <a:srgbClr val="FBAE40"/>
          </p15:clr>
        </p15:guide>
        <p15:guide id="5" orient="horz" pos="2195" userDrawn="1">
          <p15:clr>
            <a:srgbClr val="FBAE40"/>
          </p15:clr>
        </p15:guide>
        <p15:guide id="6" pos="3054">
          <p15:clr>
            <a:srgbClr val="FBAE40"/>
          </p15:clr>
        </p15:guide>
        <p15:guide id="7" pos="6017">
          <p15:clr>
            <a:srgbClr val="FBAE40"/>
          </p15:clr>
        </p15:guide>
        <p15:guide id="8" pos="5837">
          <p15:clr>
            <a:srgbClr val="FBAE40"/>
          </p15:clr>
        </p15:guide>
        <p15:guide id="9" pos="4626">
          <p15:clr>
            <a:srgbClr val="FBAE40"/>
          </p15:clr>
        </p15:guide>
        <p15:guide id="10" pos="4445">
          <p15:clr>
            <a:srgbClr val="FBAE40"/>
          </p15:clr>
        </p15:guide>
        <p15:guide id="11" pos="3234">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_only">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94D72DC-A1EF-4893-A19F-6DDB423B1DCC}"/>
              </a:ext>
            </a:extLst>
          </p:cNvPr>
          <p:cNvSpPr>
            <a:spLocks noGrp="1"/>
          </p:cNvSpPr>
          <p:nvPr>
            <p:ph type="title" hasCustomPrompt="1"/>
          </p:nvPr>
        </p:nvSpPr>
        <p:spPr>
          <a:xfrm>
            <a:off x="719137" y="581536"/>
            <a:ext cx="10753725" cy="353443"/>
          </a:xfrm>
        </p:spPr>
        <p:txBody>
          <a:bodyPr/>
          <a:lstStyle>
            <a:lvl1pPr>
              <a:defRPr/>
            </a:lvl1pPr>
          </a:lstStyle>
          <a:p>
            <a:r>
              <a:rPr lang="de-DE" dirty="0"/>
              <a:t>Edit title</a:t>
            </a:r>
          </a:p>
        </p:txBody>
      </p:sp>
      <p:sp>
        <p:nvSpPr>
          <p:cNvPr id="3" name="Datumsplatzhalter 2">
            <a:extLst>
              <a:ext uri="{FF2B5EF4-FFF2-40B4-BE49-F238E27FC236}">
                <a16:creationId xmlns:a16="http://schemas.microsoft.com/office/drawing/2014/main" id="{4531240A-C444-44C6-91DF-13C6D46A2005}"/>
              </a:ext>
            </a:extLst>
          </p:cNvPr>
          <p:cNvSpPr>
            <a:spLocks noGrp="1"/>
          </p:cNvSpPr>
          <p:nvPr>
            <p:ph type="dt" sz="half" idx="10"/>
          </p:nvPr>
        </p:nvSpPr>
        <p:spPr/>
        <p:txBody>
          <a:bodyPr/>
          <a:lstStyle/>
          <a:p>
            <a:fld id="{0DF3891D-8CD5-4187-8C77-B715305FD0E9}" type="datetime1">
              <a:rPr lang="en-GB" smtClean="0"/>
              <a:t>26/05/2022</a:t>
            </a:fld>
            <a:endParaRPr lang="de-DE" dirty="0"/>
          </a:p>
        </p:txBody>
      </p:sp>
      <p:sp>
        <p:nvSpPr>
          <p:cNvPr id="4" name="Fußzeilenplatzhalter 3">
            <a:extLst>
              <a:ext uri="{FF2B5EF4-FFF2-40B4-BE49-F238E27FC236}">
                <a16:creationId xmlns:a16="http://schemas.microsoft.com/office/drawing/2014/main" id="{45CDBADF-8FBA-4EF2-A329-F9AD064E7D0A}"/>
              </a:ext>
            </a:extLst>
          </p:cNvPr>
          <p:cNvSpPr>
            <a:spLocks noGrp="1"/>
          </p:cNvSpPr>
          <p:nvPr>
            <p:ph type="ftr" sz="quarter" idx="11"/>
          </p:nvPr>
        </p:nvSpPr>
        <p:spPr/>
        <p:txBody>
          <a:bodyPr/>
          <a:lstStyle>
            <a:lvl1pPr>
              <a:defRPr/>
            </a:lvl1pPr>
          </a:lstStyle>
          <a:p>
            <a:pPr algn="l"/>
            <a:endParaRPr lang="de-DE" dirty="0"/>
          </a:p>
        </p:txBody>
      </p:sp>
      <p:sp>
        <p:nvSpPr>
          <p:cNvPr id="5" name="Foliennummernplatzhalter 4">
            <a:extLst>
              <a:ext uri="{FF2B5EF4-FFF2-40B4-BE49-F238E27FC236}">
                <a16:creationId xmlns:a16="http://schemas.microsoft.com/office/drawing/2014/main" id="{2B5CA72C-6F51-4F65-B400-364A9EBB2213}"/>
              </a:ext>
            </a:extLst>
          </p:cNvPr>
          <p:cNvSpPr>
            <a:spLocks noGrp="1"/>
          </p:cNvSpPr>
          <p:nvPr>
            <p:ph type="sldNum" sz="quarter" idx="12"/>
          </p:nvPr>
        </p:nvSpPr>
        <p:spPr/>
        <p:txBody>
          <a:bodyPr/>
          <a:lstStyle/>
          <a:p>
            <a:fld id="{9DF8A253-BCBF-48FE-AE5D-BA2B16DA752F}" type="slidenum">
              <a:rPr lang="de-DE" smtClean="0"/>
              <a:t>‹#›</a:t>
            </a:fld>
            <a:endParaRPr lang="de-DE"/>
          </a:p>
        </p:txBody>
      </p:sp>
      <p:sp>
        <p:nvSpPr>
          <p:cNvPr id="7" name="Textplatzhalter 10">
            <a:extLst>
              <a:ext uri="{FF2B5EF4-FFF2-40B4-BE49-F238E27FC236}">
                <a16:creationId xmlns:a16="http://schemas.microsoft.com/office/drawing/2014/main" id="{B9142374-5ED7-4E11-83C3-456C91E1ECFC}"/>
              </a:ext>
            </a:extLst>
          </p:cNvPr>
          <p:cNvSpPr>
            <a:spLocks noGrp="1"/>
          </p:cNvSpPr>
          <p:nvPr>
            <p:ph type="body" sz="quarter" idx="15" hasCustomPrompt="1"/>
          </p:nvPr>
        </p:nvSpPr>
        <p:spPr>
          <a:xfrm>
            <a:off x="720000" y="934979"/>
            <a:ext cx="10753200" cy="396000"/>
          </a:xfrm>
        </p:spPr>
        <p:txBody>
          <a:bodyPr/>
          <a:lstStyle>
            <a:lvl1pPr>
              <a:lnSpc>
                <a:spcPct val="97000"/>
              </a:lnSpc>
              <a:defRPr sz="2000" b="0">
                <a:solidFill>
                  <a:schemeClr val="accent1"/>
                </a:solidFill>
                <a:latin typeface="+mn-lt"/>
              </a:defRPr>
            </a:lvl1pPr>
          </a:lstStyle>
          <a:p>
            <a:pPr lvl="0"/>
            <a:r>
              <a:rPr lang="de-DE" dirty="0"/>
              <a:t>Edit </a:t>
            </a:r>
            <a:r>
              <a:rPr lang="de-DE" dirty="0" err="1"/>
              <a:t>text</a:t>
            </a:r>
            <a:endParaRPr lang="de-DE" dirty="0"/>
          </a:p>
        </p:txBody>
      </p:sp>
    </p:spTree>
    <p:extLst>
      <p:ext uri="{BB962C8B-B14F-4D97-AF65-F5344CB8AC3E}">
        <p14:creationId xmlns:p14="http://schemas.microsoft.com/office/powerpoint/2010/main" val="304878047"/>
      </p:ext>
    </p:extLst>
  </p:cSld>
  <p:clrMapOvr>
    <a:masterClrMapping/>
  </p:clrMapOvr>
  <p:extLst>
    <p:ext uri="{DCECCB84-F9BA-43D5-87BE-67443E8EF086}">
      <p15:sldGuideLst xmlns:p15="http://schemas.microsoft.com/office/powerpoint/2012/main">
        <p15:guide id="1" orient="horz" pos="119" userDrawn="1">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Empty_slide">
    <p:spTree>
      <p:nvGrpSpPr>
        <p:cNvPr id="1" name=""/>
        <p:cNvGrpSpPr/>
        <p:nvPr/>
      </p:nvGrpSpPr>
      <p:grpSpPr>
        <a:xfrm>
          <a:off x="0" y="0"/>
          <a:ext cx="0" cy="0"/>
          <a:chOff x="0" y="0"/>
          <a:chExt cx="0" cy="0"/>
        </a:xfrm>
      </p:grpSpPr>
      <p:sp>
        <p:nvSpPr>
          <p:cNvPr id="2" name="Datumsplatzhalter 1">
            <a:extLst>
              <a:ext uri="{FF2B5EF4-FFF2-40B4-BE49-F238E27FC236}">
                <a16:creationId xmlns:a16="http://schemas.microsoft.com/office/drawing/2014/main" id="{DB7F8A09-16AC-457F-B83D-994081AEAD6C}"/>
              </a:ext>
            </a:extLst>
          </p:cNvPr>
          <p:cNvSpPr>
            <a:spLocks noGrp="1"/>
          </p:cNvSpPr>
          <p:nvPr>
            <p:ph type="dt" sz="half" idx="10"/>
          </p:nvPr>
        </p:nvSpPr>
        <p:spPr/>
        <p:txBody>
          <a:bodyPr/>
          <a:lstStyle/>
          <a:p>
            <a:fld id="{7DC73692-EACB-4D09-99EA-CAC53E3B218A}" type="datetime1">
              <a:rPr lang="en-GB" smtClean="0"/>
              <a:t>26/05/2022</a:t>
            </a:fld>
            <a:endParaRPr lang="de-DE"/>
          </a:p>
        </p:txBody>
      </p:sp>
      <p:sp>
        <p:nvSpPr>
          <p:cNvPr id="3" name="Fußzeilenplatzhalter 2">
            <a:extLst>
              <a:ext uri="{FF2B5EF4-FFF2-40B4-BE49-F238E27FC236}">
                <a16:creationId xmlns:a16="http://schemas.microsoft.com/office/drawing/2014/main" id="{D10C1A3D-1E9D-4D89-9E24-63789E58443B}"/>
              </a:ext>
            </a:extLst>
          </p:cNvPr>
          <p:cNvSpPr>
            <a:spLocks noGrp="1"/>
          </p:cNvSpPr>
          <p:nvPr>
            <p:ph type="ftr" sz="quarter" idx="11"/>
          </p:nvPr>
        </p:nvSpPr>
        <p:spPr/>
        <p:txBody>
          <a:bodyPr/>
          <a:lstStyle>
            <a:lvl1pPr>
              <a:defRPr/>
            </a:lvl1pPr>
          </a:lstStyle>
          <a:p>
            <a:pPr algn="l"/>
            <a:endParaRPr lang="de-DE" dirty="0"/>
          </a:p>
        </p:txBody>
      </p:sp>
      <p:sp>
        <p:nvSpPr>
          <p:cNvPr id="4" name="Foliennummernplatzhalter 3">
            <a:extLst>
              <a:ext uri="{FF2B5EF4-FFF2-40B4-BE49-F238E27FC236}">
                <a16:creationId xmlns:a16="http://schemas.microsoft.com/office/drawing/2014/main" id="{4F6E89B4-592D-4316-87A7-8D6FF36952C0}"/>
              </a:ext>
            </a:extLst>
          </p:cNvPr>
          <p:cNvSpPr>
            <a:spLocks noGrp="1"/>
          </p:cNvSpPr>
          <p:nvPr>
            <p:ph type="sldNum" sz="quarter" idx="12"/>
          </p:nvPr>
        </p:nvSpPr>
        <p:spPr/>
        <p:txBody>
          <a:bodyPr/>
          <a:lstStyle/>
          <a:p>
            <a:fld id="{9DF8A253-BCBF-48FE-AE5D-BA2B16DA752F}" type="slidenum">
              <a:rPr lang="de-DE" smtClean="0"/>
              <a:t>‹#›</a:t>
            </a:fld>
            <a:endParaRPr lang="de-DE"/>
          </a:p>
        </p:txBody>
      </p:sp>
    </p:spTree>
    <p:extLst>
      <p:ext uri="{BB962C8B-B14F-4D97-AF65-F5344CB8AC3E}">
        <p14:creationId xmlns:p14="http://schemas.microsoft.com/office/powerpoint/2010/main" val="237239017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Closing_slide">
    <p:bg>
      <p:bgPr>
        <a:solidFill>
          <a:schemeClr val="accent1"/>
        </a:soli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D688E2D-24BC-4EDD-B0D3-1425DAE93822}"/>
              </a:ext>
            </a:extLst>
          </p:cNvPr>
          <p:cNvSpPr>
            <a:spLocks noGrp="1"/>
          </p:cNvSpPr>
          <p:nvPr>
            <p:ph type="title" hasCustomPrompt="1"/>
          </p:nvPr>
        </p:nvSpPr>
        <p:spPr>
          <a:xfrm>
            <a:off x="719137" y="581536"/>
            <a:ext cx="10753725" cy="749443"/>
          </a:xfrm>
        </p:spPr>
        <p:txBody>
          <a:bodyPr/>
          <a:lstStyle>
            <a:lvl1pPr>
              <a:defRPr>
                <a:solidFill>
                  <a:schemeClr val="accent2"/>
                </a:solidFill>
              </a:defRPr>
            </a:lvl1pPr>
          </a:lstStyle>
          <a:p>
            <a:r>
              <a:rPr lang="de-DE" dirty="0"/>
              <a:t>Edit title</a:t>
            </a:r>
          </a:p>
        </p:txBody>
      </p:sp>
      <p:sp>
        <p:nvSpPr>
          <p:cNvPr id="21" name="Textplatzhalter 20">
            <a:extLst>
              <a:ext uri="{FF2B5EF4-FFF2-40B4-BE49-F238E27FC236}">
                <a16:creationId xmlns:a16="http://schemas.microsoft.com/office/drawing/2014/main" id="{5405D739-0268-49A9-B94E-1360569FF13C}"/>
              </a:ext>
            </a:extLst>
          </p:cNvPr>
          <p:cNvSpPr>
            <a:spLocks noGrp="1"/>
          </p:cNvSpPr>
          <p:nvPr>
            <p:ph type="body" sz="quarter" idx="13" hasCustomPrompt="1"/>
          </p:nvPr>
        </p:nvSpPr>
        <p:spPr>
          <a:xfrm>
            <a:off x="720000" y="1725617"/>
            <a:ext cx="6996180" cy="4338000"/>
          </a:xfrm>
        </p:spPr>
        <p:txBody>
          <a:bodyPr tIns="18000"/>
          <a:lstStyle>
            <a:lvl1pPr>
              <a:lnSpc>
                <a:spcPct val="111000"/>
              </a:lnSpc>
              <a:defRPr sz="1800">
                <a:solidFill>
                  <a:schemeClr val="bg1"/>
                </a:solidFill>
              </a:defRPr>
            </a:lvl1pPr>
            <a:lvl2pPr>
              <a:lnSpc>
                <a:spcPct val="111000"/>
              </a:lnSpc>
              <a:defRPr sz="1800">
                <a:solidFill>
                  <a:schemeClr val="bg1"/>
                </a:solidFill>
              </a:defRPr>
            </a:lvl2pPr>
            <a:lvl3pPr>
              <a:lnSpc>
                <a:spcPct val="111000"/>
              </a:lnSpc>
              <a:defRPr sz="1800">
                <a:solidFill>
                  <a:schemeClr val="bg1"/>
                </a:solidFill>
              </a:defRPr>
            </a:lvl3pPr>
            <a:lvl4pPr>
              <a:lnSpc>
                <a:spcPct val="111000"/>
              </a:lnSpc>
              <a:defRPr sz="1800">
                <a:solidFill>
                  <a:schemeClr val="bg1"/>
                </a:solidFill>
              </a:defRPr>
            </a:lvl4pPr>
            <a:lvl5pPr>
              <a:lnSpc>
                <a:spcPct val="111000"/>
              </a:lnSpc>
              <a:defRPr sz="1800">
                <a:solidFill>
                  <a:schemeClr val="bg1"/>
                </a:solidFill>
              </a:defRPr>
            </a:lvl5pPr>
          </a:lstStyle>
          <a:p>
            <a:pPr lvl="0"/>
            <a:r>
              <a:rPr lang="de-DE" dirty="0"/>
              <a:t>Edit </a:t>
            </a:r>
            <a:r>
              <a:rPr lang="de-DE" dirty="0" err="1"/>
              <a:t>text</a:t>
            </a:r>
            <a:endParaRPr lang="de-DE" dirty="0"/>
          </a:p>
          <a:p>
            <a:pPr lvl="1"/>
            <a:r>
              <a:rPr lang="de-DE" dirty="0"/>
              <a:t>Second </a:t>
            </a:r>
            <a:r>
              <a:rPr lang="de-DE" dirty="0" err="1"/>
              <a:t>level</a:t>
            </a:r>
            <a:endParaRPr lang="de-DE" dirty="0"/>
          </a:p>
        </p:txBody>
      </p:sp>
      <p:grpSp>
        <p:nvGrpSpPr>
          <p:cNvPr id="15" name="Grafik 5">
            <a:extLst>
              <a:ext uri="{FF2B5EF4-FFF2-40B4-BE49-F238E27FC236}">
                <a16:creationId xmlns:a16="http://schemas.microsoft.com/office/drawing/2014/main" id="{7242E33A-5A2C-4A71-B890-713DEF7DEC8A}"/>
              </a:ext>
            </a:extLst>
          </p:cNvPr>
          <p:cNvGrpSpPr/>
          <p:nvPr userDrawn="1"/>
        </p:nvGrpSpPr>
        <p:grpSpPr>
          <a:xfrm>
            <a:off x="7937049" y="2580461"/>
            <a:ext cx="3784235" cy="3784235"/>
            <a:chOff x="7506795" y="2818790"/>
            <a:chExt cx="2805960" cy="2805960"/>
          </a:xfrm>
          <a:solidFill>
            <a:srgbClr val="006EB7"/>
          </a:solidFill>
        </p:grpSpPr>
        <p:sp>
          <p:nvSpPr>
            <p:cNvPr id="16" name="Freihandform 7">
              <a:extLst>
                <a:ext uri="{FF2B5EF4-FFF2-40B4-BE49-F238E27FC236}">
                  <a16:creationId xmlns:a16="http://schemas.microsoft.com/office/drawing/2014/main" id="{1FCF6169-C15F-4482-BCCD-F968E16603E6}"/>
                </a:ext>
              </a:extLst>
            </p:cNvPr>
            <p:cNvSpPr/>
            <p:nvPr/>
          </p:nvSpPr>
          <p:spPr>
            <a:xfrm>
              <a:off x="8299284" y="3828897"/>
              <a:ext cx="1599304" cy="609885"/>
            </a:xfrm>
            <a:custGeom>
              <a:avLst/>
              <a:gdLst>
                <a:gd name="connsiteX0" fmla="*/ 1599305 w 1599304"/>
                <a:gd name="connsiteY0" fmla="*/ 133312 h 609885"/>
                <a:gd name="connsiteX1" fmla="*/ 1092099 w 1599304"/>
                <a:gd name="connsiteY1" fmla="*/ 0 h 609885"/>
                <a:gd name="connsiteX2" fmla="*/ 0 w 1599304"/>
                <a:gd name="connsiteY2" fmla="*/ 598532 h 609885"/>
                <a:gd name="connsiteX3" fmla="*/ 198120 w 1599304"/>
                <a:gd name="connsiteY3" fmla="*/ 609886 h 609885"/>
                <a:gd name="connsiteX4" fmla="*/ 1599305 w 1599304"/>
                <a:gd name="connsiteY4" fmla="*/ 133312 h 609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9304" h="609885">
                  <a:moveTo>
                    <a:pt x="1599305" y="133312"/>
                  </a:moveTo>
                  <a:cubicBezTo>
                    <a:pt x="1467898" y="54407"/>
                    <a:pt x="1309716" y="0"/>
                    <a:pt x="1092099" y="0"/>
                  </a:cubicBezTo>
                  <a:cubicBezTo>
                    <a:pt x="510064" y="0"/>
                    <a:pt x="351444" y="387515"/>
                    <a:pt x="0" y="598532"/>
                  </a:cubicBezTo>
                  <a:cubicBezTo>
                    <a:pt x="60360" y="605771"/>
                    <a:pt x="125882" y="609886"/>
                    <a:pt x="198120" y="609886"/>
                  </a:cubicBezTo>
                  <a:cubicBezTo>
                    <a:pt x="925535" y="609886"/>
                    <a:pt x="991429" y="206264"/>
                    <a:pt x="1599305" y="133312"/>
                  </a:cubicBezTo>
                </a:path>
              </a:pathLst>
            </a:custGeom>
            <a:solidFill>
              <a:schemeClr val="bg1"/>
            </a:solidFill>
            <a:ln w="9525" cap="flat">
              <a:noFill/>
              <a:prstDash val="solid"/>
              <a:miter/>
            </a:ln>
          </p:spPr>
          <p:txBody>
            <a:bodyPr rtlCol="0" anchor="ctr"/>
            <a:lstStyle/>
            <a:p>
              <a:endParaRPr lang="de-DE"/>
            </a:p>
          </p:txBody>
        </p:sp>
        <p:sp>
          <p:nvSpPr>
            <p:cNvPr id="17" name="Freihandform 8">
              <a:extLst>
                <a:ext uri="{FF2B5EF4-FFF2-40B4-BE49-F238E27FC236}">
                  <a16:creationId xmlns:a16="http://schemas.microsoft.com/office/drawing/2014/main" id="{A68C350C-061F-4DF1-B2FB-D4AE074378AC}"/>
                </a:ext>
              </a:extLst>
            </p:cNvPr>
            <p:cNvSpPr/>
            <p:nvPr/>
          </p:nvSpPr>
          <p:spPr>
            <a:xfrm>
              <a:off x="7506795" y="2818790"/>
              <a:ext cx="2784148" cy="1608639"/>
            </a:xfrm>
            <a:custGeom>
              <a:avLst/>
              <a:gdLst>
                <a:gd name="connsiteX0" fmla="*/ 2784148 w 2784148"/>
                <a:gd name="connsiteY0" fmla="*/ 1142857 h 1608639"/>
                <a:gd name="connsiteX1" fmla="*/ 1400890 w 2784148"/>
                <a:gd name="connsiteY1" fmla="*/ 0 h 1608639"/>
                <a:gd name="connsiteX2" fmla="*/ 0 w 2784148"/>
                <a:gd name="connsiteY2" fmla="*/ 1266825 h 1608639"/>
                <a:gd name="connsiteX3" fmla="*/ 792489 w 2784148"/>
                <a:gd name="connsiteY3" fmla="*/ 1608639 h 1608639"/>
                <a:gd name="connsiteX4" fmla="*/ 792499 w 2784148"/>
                <a:gd name="connsiteY4" fmla="*/ 1608639 h 1608639"/>
                <a:gd name="connsiteX5" fmla="*/ 792489 w 2784148"/>
                <a:gd name="connsiteY5" fmla="*/ 1608639 h 1608639"/>
                <a:gd name="connsiteX6" fmla="*/ 1884598 w 2784148"/>
                <a:gd name="connsiteY6" fmla="*/ 1010107 h 1608639"/>
                <a:gd name="connsiteX7" fmla="*/ 2391785 w 2784148"/>
                <a:gd name="connsiteY7" fmla="*/ 1143419 h 1608639"/>
                <a:gd name="connsiteX8" fmla="*/ 2391766 w 2784148"/>
                <a:gd name="connsiteY8" fmla="*/ 1143419 h 1608639"/>
                <a:gd name="connsiteX9" fmla="*/ 2391785 w 2784148"/>
                <a:gd name="connsiteY9" fmla="*/ 1143429 h 1608639"/>
                <a:gd name="connsiteX10" fmla="*/ 2589905 w 2784148"/>
                <a:gd name="connsiteY10" fmla="*/ 1132084 h 1608639"/>
                <a:gd name="connsiteX11" fmla="*/ 2784148 w 2784148"/>
                <a:gd name="connsiteY11" fmla="*/ 1142857 h 1608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4148" h="1608639">
                  <a:moveTo>
                    <a:pt x="2784148" y="1142857"/>
                  </a:moveTo>
                  <a:cubicBezTo>
                    <a:pt x="2661771" y="492319"/>
                    <a:pt x="2089052" y="0"/>
                    <a:pt x="1400890" y="0"/>
                  </a:cubicBezTo>
                  <a:cubicBezTo>
                    <a:pt x="669636" y="0"/>
                    <a:pt x="68695" y="555870"/>
                    <a:pt x="0" y="1266825"/>
                  </a:cubicBezTo>
                  <a:cubicBezTo>
                    <a:pt x="247031" y="1391212"/>
                    <a:pt x="415700" y="1563424"/>
                    <a:pt x="792489" y="1608639"/>
                  </a:cubicBezTo>
                  <a:cubicBezTo>
                    <a:pt x="792489" y="1608639"/>
                    <a:pt x="792489" y="1608639"/>
                    <a:pt x="792499" y="1608639"/>
                  </a:cubicBezTo>
                  <a:cubicBezTo>
                    <a:pt x="792489" y="1608639"/>
                    <a:pt x="792489" y="1608639"/>
                    <a:pt x="792489" y="1608639"/>
                  </a:cubicBezTo>
                  <a:cubicBezTo>
                    <a:pt x="1143934" y="1397622"/>
                    <a:pt x="1302554" y="1010107"/>
                    <a:pt x="1884598" y="1010107"/>
                  </a:cubicBezTo>
                  <a:cubicBezTo>
                    <a:pt x="2102206" y="1010107"/>
                    <a:pt x="2260378" y="1064514"/>
                    <a:pt x="2391785" y="1143419"/>
                  </a:cubicBezTo>
                  <a:cubicBezTo>
                    <a:pt x="2391785" y="1143419"/>
                    <a:pt x="2391775" y="1143419"/>
                    <a:pt x="2391766" y="1143419"/>
                  </a:cubicBezTo>
                  <a:lnTo>
                    <a:pt x="2391785" y="1143429"/>
                  </a:lnTo>
                  <a:cubicBezTo>
                    <a:pt x="2391785" y="1143429"/>
                    <a:pt x="2517677" y="1132084"/>
                    <a:pt x="2589905" y="1132084"/>
                  </a:cubicBezTo>
                  <a:cubicBezTo>
                    <a:pt x="2660542" y="1132084"/>
                    <a:pt x="2724893" y="1135904"/>
                    <a:pt x="2784148" y="1142857"/>
                  </a:cubicBezTo>
                </a:path>
              </a:pathLst>
            </a:custGeom>
            <a:solidFill>
              <a:schemeClr val="bg1">
                <a:alpha val="75000"/>
              </a:schemeClr>
            </a:solidFill>
            <a:ln w="9525" cap="flat">
              <a:noFill/>
              <a:prstDash val="solid"/>
              <a:miter/>
            </a:ln>
          </p:spPr>
          <p:txBody>
            <a:bodyPr rtlCol="0" anchor="ctr"/>
            <a:lstStyle/>
            <a:p>
              <a:endParaRPr lang="de-DE" dirty="0"/>
            </a:p>
          </p:txBody>
        </p:sp>
        <p:sp>
          <p:nvSpPr>
            <p:cNvPr id="18" name="Freihandform 9">
              <a:extLst>
                <a:ext uri="{FF2B5EF4-FFF2-40B4-BE49-F238E27FC236}">
                  <a16:creationId xmlns:a16="http://schemas.microsoft.com/office/drawing/2014/main" id="{9AB34CEB-D3C7-48A3-BFCC-A853576FBFD0}"/>
                </a:ext>
              </a:extLst>
            </p:cNvPr>
            <p:cNvSpPr/>
            <p:nvPr/>
          </p:nvSpPr>
          <p:spPr>
            <a:xfrm>
              <a:off x="7534589" y="3962209"/>
              <a:ext cx="2778165" cy="1662540"/>
            </a:xfrm>
            <a:custGeom>
              <a:avLst/>
              <a:gdLst>
                <a:gd name="connsiteX0" fmla="*/ 2364000 w 2778165"/>
                <a:gd name="connsiteY0" fmla="*/ 0 h 1662540"/>
                <a:gd name="connsiteX1" fmla="*/ 962816 w 2778165"/>
                <a:gd name="connsiteY1" fmla="*/ 476574 h 1662540"/>
                <a:gd name="connsiteX2" fmla="*/ 764695 w 2778165"/>
                <a:gd name="connsiteY2" fmla="*/ 465220 h 1662540"/>
                <a:gd name="connsiteX3" fmla="*/ 257499 w 2778165"/>
                <a:gd name="connsiteY3" fmla="*/ 598532 h 1662540"/>
                <a:gd name="connsiteX4" fmla="*/ 0 w 2778165"/>
                <a:gd name="connsiteY4" fmla="*/ 568966 h 1662540"/>
                <a:gd name="connsiteX5" fmla="*/ 1373095 w 2778165"/>
                <a:gd name="connsiteY5" fmla="*/ 1662541 h 1662540"/>
                <a:gd name="connsiteX6" fmla="*/ 2778166 w 2778165"/>
                <a:gd name="connsiteY6" fmla="*/ 341204 h 1662540"/>
                <a:gd name="connsiteX7" fmla="*/ 2364000 w 2778165"/>
                <a:gd name="connsiteY7" fmla="*/ 0 h 1662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8165" h="1662540">
                  <a:moveTo>
                    <a:pt x="2364000" y="0"/>
                  </a:moveTo>
                  <a:cubicBezTo>
                    <a:pt x="1756124" y="72952"/>
                    <a:pt x="1690230" y="476574"/>
                    <a:pt x="962816" y="476574"/>
                  </a:cubicBezTo>
                  <a:cubicBezTo>
                    <a:pt x="890578" y="476574"/>
                    <a:pt x="825055" y="472469"/>
                    <a:pt x="764695" y="465220"/>
                  </a:cubicBezTo>
                  <a:cubicBezTo>
                    <a:pt x="633298" y="544125"/>
                    <a:pt x="475116" y="598532"/>
                    <a:pt x="257499" y="598532"/>
                  </a:cubicBezTo>
                  <a:cubicBezTo>
                    <a:pt x="160906" y="598532"/>
                    <a:pt x="76085" y="587740"/>
                    <a:pt x="0" y="568966"/>
                  </a:cubicBezTo>
                  <a:cubicBezTo>
                    <a:pt x="141361" y="1194940"/>
                    <a:pt x="702411" y="1662541"/>
                    <a:pt x="1373095" y="1662541"/>
                  </a:cubicBezTo>
                  <a:cubicBezTo>
                    <a:pt x="2122941" y="1662541"/>
                    <a:pt x="2735742" y="1078039"/>
                    <a:pt x="2778166" y="341204"/>
                  </a:cubicBezTo>
                  <a:cubicBezTo>
                    <a:pt x="2641682" y="226028"/>
                    <a:pt x="2522401" y="95126"/>
                    <a:pt x="2364000" y="0"/>
                  </a:cubicBezTo>
                </a:path>
              </a:pathLst>
            </a:custGeom>
            <a:solidFill>
              <a:schemeClr val="bg1">
                <a:alpha val="55000"/>
              </a:schemeClr>
            </a:solidFill>
            <a:ln w="9525" cap="flat">
              <a:noFill/>
              <a:prstDash val="solid"/>
              <a:miter/>
            </a:ln>
          </p:spPr>
          <p:txBody>
            <a:bodyPr rtlCol="0" anchor="ctr"/>
            <a:lstStyle/>
            <a:p>
              <a:endParaRPr lang="de-DE"/>
            </a:p>
          </p:txBody>
        </p:sp>
      </p:grpSp>
    </p:spTree>
    <p:extLst>
      <p:ext uri="{BB962C8B-B14F-4D97-AF65-F5344CB8AC3E}">
        <p14:creationId xmlns:p14="http://schemas.microsoft.com/office/powerpoint/2010/main" val="1803442601"/>
      </p:ext>
    </p:extLst>
  </p:cSld>
  <p:clrMapOvr>
    <a:masterClrMapping/>
  </p:clrMapOvr>
  <p:extLst>
    <p:ext uri="{DCECCB84-F9BA-43D5-87BE-67443E8EF086}">
      <p15:sldGuideLst xmlns:p15="http://schemas.microsoft.com/office/powerpoint/2012/main">
        <p15:guide id="1" orient="horz" pos="119">
          <p15:clr>
            <a:srgbClr val="FBAE40"/>
          </p15:clr>
        </p15:guide>
        <p15:guide id="2" orient="horz" pos="588">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Agenda">
    <p:bg>
      <p:bgPr>
        <a:solidFill>
          <a:schemeClr val="accent2"/>
        </a:soli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D688E2D-24BC-4EDD-B0D3-1425DAE93822}"/>
              </a:ext>
            </a:extLst>
          </p:cNvPr>
          <p:cNvSpPr>
            <a:spLocks noGrp="1"/>
          </p:cNvSpPr>
          <p:nvPr>
            <p:ph type="title" hasCustomPrompt="1"/>
          </p:nvPr>
        </p:nvSpPr>
        <p:spPr>
          <a:xfrm>
            <a:off x="719138" y="1719774"/>
            <a:ext cx="1620000" cy="449086"/>
          </a:xfrm>
        </p:spPr>
        <p:txBody>
          <a:bodyPr/>
          <a:lstStyle>
            <a:lvl1pPr>
              <a:defRPr b="1">
                <a:solidFill>
                  <a:schemeClr val="accent3"/>
                </a:solidFill>
              </a:defRPr>
            </a:lvl1pPr>
          </a:lstStyle>
          <a:p>
            <a:r>
              <a:rPr lang="de-DE" dirty="0"/>
              <a:t>Edit </a:t>
            </a:r>
            <a:r>
              <a:rPr lang="de-DE" dirty="0" err="1"/>
              <a:t>text</a:t>
            </a:r>
            <a:endParaRPr lang="de-DE" dirty="0"/>
          </a:p>
        </p:txBody>
      </p:sp>
      <p:grpSp>
        <p:nvGrpSpPr>
          <p:cNvPr id="10" name="Gruppieren 9">
            <a:extLst>
              <a:ext uri="{FF2B5EF4-FFF2-40B4-BE49-F238E27FC236}">
                <a16:creationId xmlns:a16="http://schemas.microsoft.com/office/drawing/2014/main" id="{F1FEE02E-5122-4EEE-8752-5B5FA3921367}"/>
              </a:ext>
            </a:extLst>
          </p:cNvPr>
          <p:cNvGrpSpPr/>
          <p:nvPr userDrawn="1"/>
        </p:nvGrpSpPr>
        <p:grpSpPr>
          <a:xfrm>
            <a:off x="10322718" y="6174898"/>
            <a:ext cx="1155824" cy="352800"/>
            <a:chOff x="10322718" y="6174898"/>
            <a:chExt cx="1155824" cy="352800"/>
          </a:xfrm>
        </p:grpSpPr>
        <p:sp>
          <p:nvSpPr>
            <p:cNvPr id="11" name="Freihandform 7">
              <a:extLst>
                <a:ext uri="{FF2B5EF4-FFF2-40B4-BE49-F238E27FC236}">
                  <a16:creationId xmlns:a16="http://schemas.microsoft.com/office/drawing/2014/main" id="{5E54AB7F-3ECF-4D1E-8945-0A8ECE3340DB}"/>
                </a:ext>
              </a:extLst>
            </p:cNvPr>
            <p:cNvSpPr/>
            <p:nvPr/>
          </p:nvSpPr>
          <p:spPr>
            <a:xfrm>
              <a:off x="10828743" y="6202445"/>
              <a:ext cx="649799" cy="297708"/>
            </a:xfrm>
            <a:custGeom>
              <a:avLst/>
              <a:gdLst>
                <a:gd name="connsiteX0" fmla="*/ 409527 w 478812"/>
                <a:gd name="connsiteY0" fmla="*/ 177584 h 219370"/>
                <a:gd name="connsiteX1" fmla="*/ 355120 w 478812"/>
                <a:gd name="connsiteY1" fmla="*/ 177584 h 219370"/>
                <a:gd name="connsiteX2" fmla="*/ 355120 w 478812"/>
                <a:gd name="connsiteY2" fmla="*/ 124435 h 219370"/>
                <a:gd name="connsiteX3" fmla="*/ 409527 w 478812"/>
                <a:gd name="connsiteY3" fmla="*/ 124435 h 219370"/>
                <a:gd name="connsiteX4" fmla="*/ 435664 w 478812"/>
                <a:gd name="connsiteY4" fmla="*/ 150857 h 219370"/>
                <a:gd name="connsiteX5" fmla="*/ 409527 w 478812"/>
                <a:gd name="connsiteY5" fmla="*/ 177584 h 219370"/>
                <a:gd name="connsiteX6" fmla="*/ 402536 w 478812"/>
                <a:gd name="connsiteY6" fmla="*/ 41786 h 219370"/>
                <a:gd name="connsiteX7" fmla="*/ 425329 w 478812"/>
                <a:gd name="connsiteY7" fmla="*/ 65132 h 219370"/>
                <a:gd name="connsiteX8" fmla="*/ 402536 w 478812"/>
                <a:gd name="connsiteY8" fmla="*/ 88487 h 219370"/>
                <a:gd name="connsiteX9" fmla="*/ 355120 w 478812"/>
                <a:gd name="connsiteY9" fmla="*/ 88487 h 219370"/>
                <a:gd name="connsiteX10" fmla="*/ 355120 w 478812"/>
                <a:gd name="connsiteY10" fmla="*/ 41786 h 219370"/>
                <a:gd name="connsiteX11" fmla="*/ 402536 w 478812"/>
                <a:gd name="connsiteY11" fmla="*/ 41786 h 219370"/>
                <a:gd name="connsiteX12" fmla="*/ 444170 w 478812"/>
                <a:gd name="connsiteY12" fmla="*/ 103232 h 219370"/>
                <a:gd name="connsiteX13" fmla="*/ 468487 w 478812"/>
                <a:gd name="connsiteY13" fmla="*/ 57760 h 219370"/>
                <a:gd name="connsiteX14" fmla="*/ 412871 w 478812"/>
                <a:gd name="connsiteY14" fmla="*/ 3686 h 219370"/>
                <a:gd name="connsiteX15" fmla="*/ 314401 w 478812"/>
                <a:gd name="connsiteY15" fmla="*/ 3686 h 219370"/>
                <a:gd name="connsiteX16" fmla="*/ 314401 w 478812"/>
                <a:gd name="connsiteY16" fmla="*/ 215684 h 219370"/>
                <a:gd name="connsiteX17" fmla="*/ 419852 w 478812"/>
                <a:gd name="connsiteY17" fmla="*/ 215684 h 219370"/>
                <a:gd name="connsiteX18" fmla="*/ 478812 w 478812"/>
                <a:gd name="connsiteY18" fmla="*/ 158229 h 219370"/>
                <a:gd name="connsiteX19" fmla="*/ 444170 w 478812"/>
                <a:gd name="connsiteY19" fmla="*/ 103232 h 219370"/>
                <a:gd name="connsiteX20" fmla="*/ 185909 w 478812"/>
                <a:gd name="connsiteY20" fmla="*/ 96469 h 219370"/>
                <a:gd name="connsiteX21" fmla="*/ 185909 w 478812"/>
                <a:gd name="connsiteY21" fmla="*/ 134264 h 219370"/>
                <a:gd name="connsiteX22" fmla="*/ 242735 w 478812"/>
                <a:gd name="connsiteY22" fmla="*/ 134264 h 219370"/>
                <a:gd name="connsiteX23" fmla="*/ 181956 w 478812"/>
                <a:gd name="connsiteY23" fmla="*/ 178813 h 219370"/>
                <a:gd name="connsiteX24" fmla="*/ 113881 w 478812"/>
                <a:gd name="connsiteY24" fmla="*/ 109680 h 219370"/>
                <a:gd name="connsiteX25" fmla="*/ 182261 w 478812"/>
                <a:gd name="connsiteY25" fmla="*/ 40557 h 219370"/>
                <a:gd name="connsiteX26" fmla="*/ 237268 w 478812"/>
                <a:gd name="connsiteY26" fmla="*/ 66980 h 219370"/>
                <a:gd name="connsiteX27" fmla="*/ 268871 w 478812"/>
                <a:gd name="connsiteY27" fmla="*/ 41472 h 219370"/>
                <a:gd name="connsiteX28" fmla="*/ 181346 w 478812"/>
                <a:gd name="connsiteY28" fmla="*/ 0 h 219370"/>
                <a:gd name="connsiteX29" fmla="*/ 70723 w 478812"/>
                <a:gd name="connsiteY29" fmla="*/ 109680 h 219370"/>
                <a:gd name="connsiteX30" fmla="*/ 180432 w 478812"/>
                <a:gd name="connsiteY30" fmla="*/ 219370 h 219370"/>
                <a:gd name="connsiteX31" fmla="*/ 286798 w 478812"/>
                <a:gd name="connsiteY31" fmla="*/ 111223 h 219370"/>
                <a:gd name="connsiteX32" fmla="*/ 286798 w 478812"/>
                <a:gd name="connsiteY32" fmla="*/ 96469 h 219370"/>
                <a:gd name="connsiteX33" fmla="*/ 185909 w 478812"/>
                <a:gd name="connsiteY33" fmla="*/ 96469 h 219370"/>
                <a:gd name="connsiteX34" fmla="*/ 0 w 478812"/>
                <a:gd name="connsiteY34" fmla="*/ 215684 h 219370"/>
                <a:gd name="connsiteX35" fmla="*/ 41939 w 478812"/>
                <a:gd name="connsiteY35" fmla="*/ 215684 h 219370"/>
                <a:gd name="connsiteX36" fmla="*/ 41939 w 478812"/>
                <a:gd name="connsiteY36" fmla="*/ 3677 h 219370"/>
                <a:gd name="connsiteX37" fmla="*/ 0 w 478812"/>
                <a:gd name="connsiteY37" fmla="*/ 3677 h 219370"/>
                <a:gd name="connsiteX38" fmla="*/ 0 w 478812"/>
                <a:gd name="connsiteY38" fmla="*/ 215684 h 21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8812" h="219370">
                  <a:moveTo>
                    <a:pt x="409527" y="177584"/>
                  </a:moveTo>
                  <a:lnTo>
                    <a:pt x="355120" y="177584"/>
                  </a:lnTo>
                  <a:lnTo>
                    <a:pt x="355120" y="124435"/>
                  </a:lnTo>
                  <a:lnTo>
                    <a:pt x="409527" y="124435"/>
                  </a:lnTo>
                  <a:cubicBezTo>
                    <a:pt x="424415" y="124435"/>
                    <a:pt x="435664" y="136112"/>
                    <a:pt x="435664" y="150857"/>
                  </a:cubicBezTo>
                  <a:cubicBezTo>
                    <a:pt x="435664" y="165916"/>
                    <a:pt x="424415" y="177584"/>
                    <a:pt x="409527" y="177584"/>
                  </a:cubicBezTo>
                  <a:moveTo>
                    <a:pt x="402536" y="41786"/>
                  </a:moveTo>
                  <a:cubicBezTo>
                    <a:pt x="415604" y="41786"/>
                    <a:pt x="425329" y="51921"/>
                    <a:pt x="425329" y="65132"/>
                  </a:cubicBezTo>
                  <a:cubicBezTo>
                    <a:pt x="425329" y="78343"/>
                    <a:pt x="414994" y="88487"/>
                    <a:pt x="402536" y="88487"/>
                  </a:cubicBezTo>
                  <a:lnTo>
                    <a:pt x="355120" y="88487"/>
                  </a:lnTo>
                  <a:lnTo>
                    <a:pt x="355120" y="41786"/>
                  </a:lnTo>
                  <a:lnTo>
                    <a:pt x="402536" y="41786"/>
                  </a:lnTo>
                  <a:close/>
                  <a:moveTo>
                    <a:pt x="444170" y="103232"/>
                  </a:moveTo>
                  <a:cubicBezTo>
                    <a:pt x="458152" y="95240"/>
                    <a:pt x="468487" y="77733"/>
                    <a:pt x="468487" y="57760"/>
                  </a:cubicBezTo>
                  <a:cubicBezTo>
                    <a:pt x="468487" y="26422"/>
                    <a:pt x="444170" y="3686"/>
                    <a:pt x="412871" y="3686"/>
                  </a:cubicBezTo>
                  <a:lnTo>
                    <a:pt x="314401" y="3686"/>
                  </a:lnTo>
                  <a:lnTo>
                    <a:pt x="314401" y="215684"/>
                  </a:lnTo>
                  <a:lnTo>
                    <a:pt x="419852" y="215684"/>
                  </a:lnTo>
                  <a:cubicBezTo>
                    <a:pt x="453590" y="215684"/>
                    <a:pt x="478812" y="191719"/>
                    <a:pt x="478812" y="158229"/>
                  </a:cubicBezTo>
                  <a:cubicBezTo>
                    <a:pt x="478812" y="133035"/>
                    <a:pt x="464534" y="110604"/>
                    <a:pt x="444170" y="103232"/>
                  </a:cubicBezTo>
                  <a:moveTo>
                    <a:pt x="185909" y="96469"/>
                  </a:moveTo>
                  <a:lnTo>
                    <a:pt x="185909" y="134264"/>
                  </a:lnTo>
                  <a:lnTo>
                    <a:pt x="242735" y="134264"/>
                  </a:lnTo>
                  <a:cubicBezTo>
                    <a:pt x="236353" y="160687"/>
                    <a:pt x="212045" y="178813"/>
                    <a:pt x="181956" y="178813"/>
                  </a:cubicBezTo>
                  <a:cubicBezTo>
                    <a:pt x="143056" y="178813"/>
                    <a:pt x="113881" y="149323"/>
                    <a:pt x="113881" y="109680"/>
                  </a:cubicBezTo>
                  <a:cubicBezTo>
                    <a:pt x="113881" y="70047"/>
                    <a:pt x="143360" y="40557"/>
                    <a:pt x="182261" y="40557"/>
                  </a:cubicBezTo>
                  <a:cubicBezTo>
                    <a:pt x="205054" y="40557"/>
                    <a:pt x="224809" y="50692"/>
                    <a:pt x="237268" y="66980"/>
                  </a:cubicBezTo>
                  <a:lnTo>
                    <a:pt x="268871" y="41472"/>
                  </a:lnTo>
                  <a:cubicBezTo>
                    <a:pt x="250336" y="15973"/>
                    <a:pt x="218122" y="0"/>
                    <a:pt x="181346" y="0"/>
                  </a:cubicBezTo>
                  <a:cubicBezTo>
                    <a:pt x="118433" y="0"/>
                    <a:pt x="70723" y="47310"/>
                    <a:pt x="70723" y="109680"/>
                  </a:cubicBezTo>
                  <a:cubicBezTo>
                    <a:pt x="70723" y="172060"/>
                    <a:pt x="117824" y="219370"/>
                    <a:pt x="180432" y="219370"/>
                  </a:cubicBezTo>
                  <a:cubicBezTo>
                    <a:pt x="241830" y="219370"/>
                    <a:pt x="286798" y="173593"/>
                    <a:pt x="286798" y="111223"/>
                  </a:cubicBezTo>
                  <a:lnTo>
                    <a:pt x="286798" y="96469"/>
                  </a:lnTo>
                  <a:lnTo>
                    <a:pt x="185909" y="96469"/>
                  </a:lnTo>
                  <a:close/>
                  <a:moveTo>
                    <a:pt x="0" y="215684"/>
                  </a:moveTo>
                  <a:lnTo>
                    <a:pt x="41939" y="215684"/>
                  </a:lnTo>
                  <a:lnTo>
                    <a:pt x="41939" y="3677"/>
                  </a:lnTo>
                  <a:lnTo>
                    <a:pt x="0" y="3677"/>
                  </a:lnTo>
                  <a:lnTo>
                    <a:pt x="0" y="215684"/>
                  </a:lnTo>
                  <a:close/>
                </a:path>
              </a:pathLst>
            </a:custGeom>
            <a:solidFill>
              <a:srgbClr val="FFFFFF"/>
            </a:solidFill>
            <a:ln w="9525" cap="flat">
              <a:noFill/>
              <a:prstDash val="solid"/>
              <a:miter/>
            </a:ln>
          </p:spPr>
          <p:txBody>
            <a:bodyPr rtlCol="0" anchor="ctr"/>
            <a:lstStyle/>
            <a:p>
              <a:endParaRPr lang="de-DE"/>
            </a:p>
          </p:txBody>
        </p:sp>
        <p:sp>
          <p:nvSpPr>
            <p:cNvPr id="12" name="Freihandform 8">
              <a:extLst>
                <a:ext uri="{FF2B5EF4-FFF2-40B4-BE49-F238E27FC236}">
                  <a16:creationId xmlns:a16="http://schemas.microsoft.com/office/drawing/2014/main" id="{7B1554A3-C097-4750-9E68-354D5AFF970E}"/>
                </a:ext>
              </a:extLst>
            </p:cNvPr>
            <p:cNvSpPr/>
            <p:nvPr/>
          </p:nvSpPr>
          <p:spPr>
            <a:xfrm>
              <a:off x="10422355" y="6301900"/>
              <a:ext cx="201096" cy="76679"/>
            </a:xfrm>
            <a:custGeom>
              <a:avLst/>
              <a:gdLst>
                <a:gd name="connsiteX0" fmla="*/ 148180 w 148180"/>
                <a:gd name="connsiteY0" fmla="*/ 12354 h 56502"/>
                <a:gd name="connsiteX1" fmla="*/ 101175 w 148180"/>
                <a:gd name="connsiteY1" fmla="*/ 0 h 56502"/>
                <a:gd name="connsiteX2" fmla="*/ 0 w 148180"/>
                <a:gd name="connsiteY2" fmla="*/ 55445 h 56502"/>
                <a:gd name="connsiteX3" fmla="*/ 18365 w 148180"/>
                <a:gd name="connsiteY3" fmla="*/ 56502 h 56502"/>
                <a:gd name="connsiteX4" fmla="*/ 148180 w 148180"/>
                <a:gd name="connsiteY4" fmla="*/ 12354 h 5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80" h="56502">
                  <a:moveTo>
                    <a:pt x="148180" y="12354"/>
                  </a:moveTo>
                  <a:cubicBezTo>
                    <a:pt x="135998" y="5029"/>
                    <a:pt x="121339" y="0"/>
                    <a:pt x="101175" y="0"/>
                  </a:cubicBezTo>
                  <a:cubicBezTo>
                    <a:pt x="47254" y="0"/>
                    <a:pt x="32557" y="35909"/>
                    <a:pt x="0" y="55445"/>
                  </a:cubicBezTo>
                  <a:cubicBezTo>
                    <a:pt x="5592" y="56131"/>
                    <a:pt x="11668" y="56502"/>
                    <a:pt x="18365" y="56502"/>
                  </a:cubicBezTo>
                  <a:cubicBezTo>
                    <a:pt x="85744" y="56502"/>
                    <a:pt x="91850" y="19117"/>
                    <a:pt x="148180" y="12354"/>
                  </a:cubicBezTo>
                </a:path>
              </a:pathLst>
            </a:custGeom>
            <a:solidFill>
              <a:srgbClr val="FFFFFF"/>
            </a:solidFill>
            <a:ln w="9525" cap="flat">
              <a:noFill/>
              <a:prstDash val="solid"/>
              <a:miter/>
            </a:ln>
          </p:spPr>
          <p:txBody>
            <a:bodyPr rtlCol="0" anchor="ctr"/>
            <a:lstStyle/>
            <a:p>
              <a:endParaRPr lang="de-DE"/>
            </a:p>
          </p:txBody>
        </p:sp>
        <p:sp>
          <p:nvSpPr>
            <p:cNvPr id="13" name="Freihandform 9">
              <a:extLst>
                <a:ext uri="{FF2B5EF4-FFF2-40B4-BE49-F238E27FC236}">
                  <a16:creationId xmlns:a16="http://schemas.microsoft.com/office/drawing/2014/main" id="{215CC5D1-19ED-4C5E-8827-14DFE633481C}"/>
                </a:ext>
              </a:extLst>
            </p:cNvPr>
            <p:cNvSpPr/>
            <p:nvPr/>
          </p:nvSpPr>
          <p:spPr>
            <a:xfrm>
              <a:off x="10322718" y="6174898"/>
              <a:ext cx="350062" cy="202259"/>
            </a:xfrm>
            <a:custGeom>
              <a:avLst/>
              <a:gdLst>
                <a:gd name="connsiteX0" fmla="*/ 257947 w 257947"/>
                <a:gd name="connsiteY0" fmla="*/ 105880 h 149037"/>
                <a:gd name="connsiteX1" fmla="*/ 129788 w 257947"/>
                <a:gd name="connsiteY1" fmla="*/ 0 h 149037"/>
                <a:gd name="connsiteX2" fmla="*/ 0 w 257947"/>
                <a:gd name="connsiteY2" fmla="*/ 117367 h 149037"/>
                <a:gd name="connsiteX3" fmla="*/ 73419 w 257947"/>
                <a:gd name="connsiteY3" fmla="*/ 149038 h 149037"/>
                <a:gd name="connsiteX4" fmla="*/ 73419 w 257947"/>
                <a:gd name="connsiteY4" fmla="*/ 149038 h 149037"/>
                <a:gd name="connsiteX5" fmla="*/ 174603 w 257947"/>
                <a:gd name="connsiteY5" fmla="*/ 93583 h 149037"/>
                <a:gd name="connsiteX6" fmla="*/ 221599 w 257947"/>
                <a:gd name="connsiteY6" fmla="*/ 105937 h 149037"/>
                <a:gd name="connsiteX7" fmla="*/ 221590 w 257947"/>
                <a:gd name="connsiteY7" fmla="*/ 105937 h 149037"/>
                <a:gd name="connsiteX8" fmla="*/ 221599 w 257947"/>
                <a:gd name="connsiteY8" fmla="*/ 105937 h 149037"/>
                <a:gd name="connsiteX9" fmla="*/ 239945 w 257947"/>
                <a:gd name="connsiteY9" fmla="*/ 104889 h 149037"/>
                <a:gd name="connsiteX10" fmla="*/ 257947 w 257947"/>
                <a:gd name="connsiteY10" fmla="*/ 105880 h 1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947" h="149037">
                  <a:moveTo>
                    <a:pt x="257947" y="105880"/>
                  </a:moveTo>
                  <a:cubicBezTo>
                    <a:pt x="246612" y="45606"/>
                    <a:pt x="193539" y="0"/>
                    <a:pt x="129788" y="0"/>
                  </a:cubicBezTo>
                  <a:cubicBezTo>
                    <a:pt x="62036" y="0"/>
                    <a:pt x="6363" y="51502"/>
                    <a:pt x="0" y="117367"/>
                  </a:cubicBezTo>
                  <a:cubicBezTo>
                    <a:pt x="22879" y="128892"/>
                    <a:pt x="38510" y="144847"/>
                    <a:pt x="73419" y="149038"/>
                  </a:cubicBezTo>
                  <a:lnTo>
                    <a:pt x="73419" y="149038"/>
                  </a:lnTo>
                  <a:cubicBezTo>
                    <a:pt x="105985" y="129492"/>
                    <a:pt x="120682" y="93583"/>
                    <a:pt x="174603" y="93583"/>
                  </a:cubicBezTo>
                  <a:cubicBezTo>
                    <a:pt x="194767" y="93583"/>
                    <a:pt x="209408" y="98622"/>
                    <a:pt x="221599" y="105937"/>
                  </a:cubicBezTo>
                  <a:cubicBezTo>
                    <a:pt x="221590" y="105937"/>
                    <a:pt x="221590" y="105937"/>
                    <a:pt x="221590" y="105937"/>
                  </a:cubicBezTo>
                  <a:lnTo>
                    <a:pt x="221599" y="105937"/>
                  </a:lnTo>
                  <a:cubicBezTo>
                    <a:pt x="221599" y="105937"/>
                    <a:pt x="233258" y="104889"/>
                    <a:pt x="239945" y="104889"/>
                  </a:cubicBezTo>
                  <a:cubicBezTo>
                    <a:pt x="246498" y="104889"/>
                    <a:pt x="252460" y="105232"/>
                    <a:pt x="257947" y="105880"/>
                  </a:cubicBezTo>
                </a:path>
              </a:pathLst>
            </a:custGeom>
            <a:solidFill>
              <a:srgbClr val="FFFFFF">
                <a:alpha val="75000"/>
              </a:srgbClr>
            </a:solidFill>
            <a:ln w="9525" cap="flat">
              <a:noFill/>
              <a:prstDash val="solid"/>
              <a:miter/>
            </a:ln>
          </p:spPr>
          <p:txBody>
            <a:bodyPr rtlCol="0" anchor="ctr"/>
            <a:lstStyle/>
            <a:p>
              <a:endParaRPr lang="de-DE"/>
            </a:p>
          </p:txBody>
        </p:sp>
        <p:sp>
          <p:nvSpPr>
            <p:cNvPr id="14" name="Freihandform 10">
              <a:extLst>
                <a:ext uri="{FF2B5EF4-FFF2-40B4-BE49-F238E27FC236}">
                  <a16:creationId xmlns:a16="http://schemas.microsoft.com/office/drawing/2014/main" id="{E7E8D79F-686B-4756-9D1B-9CEFC1E59DE1}"/>
                </a:ext>
              </a:extLst>
            </p:cNvPr>
            <p:cNvSpPr/>
            <p:nvPr/>
          </p:nvSpPr>
          <p:spPr>
            <a:xfrm>
              <a:off x="10326208" y="6318666"/>
              <a:ext cx="349311" cy="209032"/>
            </a:xfrm>
            <a:custGeom>
              <a:avLst/>
              <a:gdLst>
                <a:gd name="connsiteX0" fmla="*/ 219027 w 257394"/>
                <a:gd name="connsiteY0" fmla="*/ 0 h 154028"/>
                <a:gd name="connsiteX1" fmla="*/ 89211 w 257394"/>
                <a:gd name="connsiteY1" fmla="*/ 44148 h 154028"/>
                <a:gd name="connsiteX2" fmla="*/ 70847 w 257394"/>
                <a:gd name="connsiteY2" fmla="*/ 43091 h 154028"/>
                <a:gd name="connsiteX3" fmla="*/ 23851 w 257394"/>
                <a:gd name="connsiteY3" fmla="*/ 55445 h 154028"/>
                <a:gd name="connsiteX4" fmla="*/ 0 w 257394"/>
                <a:gd name="connsiteY4" fmla="*/ 52711 h 154028"/>
                <a:gd name="connsiteX5" fmla="*/ 127216 w 257394"/>
                <a:gd name="connsiteY5" fmla="*/ 154029 h 154028"/>
                <a:gd name="connsiteX6" fmla="*/ 257394 w 257394"/>
                <a:gd name="connsiteY6" fmla="*/ 31604 h 154028"/>
                <a:gd name="connsiteX7" fmla="*/ 219027 w 257394"/>
                <a:gd name="connsiteY7" fmla="*/ 0 h 154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394" h="154028">
                  <a:moveTo>
                    <a:pt x="219027" y="0"/>
                  </a:moveTo>
                  <a:cubicBezTo>
                    <a:pt x="162696" y="6753"/>
                    <a:pt x="156591" y="44148"/>
                    <a:pt x="89211" y="44148"/>
                  </a:cubicBezTo>
                  <a:cubicBezTo>
                    <a:pt x="82515" y="44148"/>
                    <a:pt x="76438" y="43777"/>
                    <a:pt x="70847" y="43091"/>
                  </a:cubicBezTo>
                  <a:cubicBezTo>
                    <a:pt x="58684" y="50416"/>
                    <a:pt x="44025" y="55445"/>
                    <a:pt x="23851" y="55445"/>
                  </a:cubicBezTo>
                  <a:cubicBezTo>
                    <a:pt x="14907" y="55445"/>
                    <a:pt x="7058" y="54454"/>
                    <a:pt x="0" y="52711"/>
                  </a:cubicBezTo>
                  <a:cubicBezTo>
                    <a:pt x="13097" y="110709"/>
                    <a:pt x="65075" y="154029"/>
                    <a:pt x="127216" y="154029"/>
                  </a:cubicBezTo>
                  <a:cubicBezTo>
                    <a:pt x="196682" y="154029"/>
                    <a:pt x="253460" y="99869"/>
                    <a:pt x="257394" y="31604"/>
                  </a:cubicBezTo>
                  <a:cubicBezTo>
                    <a:pt x="244754" y="20926"/>
                    <a:pt x="233706" y="8811"/>
                    <a:pt x="219027" y="0"/>
                  </a:cubicBezTo>
                </a:path>
              </a:pathLst>
            </a:custGeom>
            <a:solidFill>
              <a:srgbClr val="FFFFFF">
                <a:alpha val="55000"/>
              </a:srgbClr>
            </a:solidFill>
            <a:ln w="9525" cap="flat">
              <a:noFill/>
              <a:prstDash val="solid"/>
              <a:miter/>
            </a:ln>
          </p:spPr>
          <p:txBody>
            <a:bodyPr rtlCol="0" anchor="ctr"/>
            <a:lstStyle/>
            <a:p>
              <a:endParaRPr lang="de-DE"/>
            </a:p>
          </p:txBody>
        </p:sp>
      </p:grpSp>
      <p:sp>
        <p:nvSpPr>
          <p:cNvPr id="15" name="Rechteck 14">
            <a:extLst>
              <a:ext uri="{FF2B5EF4-FFF2-40B4-BE49-F238E27FC236}">
                <a16:creationId xmlns:a16="http://schemas.microsoft.com/office/drawing/2014/main" id="{5D251038-10BA-465B-8A1F-9501E85ADEC1}"/>
              </a:ext>
            </a:extLst>
          </p:cNvPr>
          <p:cNvSpPr/>
          <p:nvPr userDrawn="1"/>
        </p:nvSpPr>
        <p:spPr>
          <a:xfrm>
            <a:off x="0" y="0"/>
            <a:ext cx="17984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16" name="Gerader Verbinder 15">
            <a:extLst>
              <a:ext uri="{FF2B5EF4-FFF2-40B4-BE49-F238E27FC236}">
                <a16:creationId xmlns:a16="http://schemas.microsoft.com/office/drawing/2014/main" id="{8AAB19E4-400D-4CBA-A7F7-DDF7DCB43E37}"/>
              </a:ext>
            </a:extLst>
          </p:cNvPr>
          <p:cNvCxnSpPr>
            <a:cxnSpLocks/>
          </p:cNvCxnSpPr>
          <p:nvPr userDrawn="1"/>
        </p:nvCxnSpPr>
        <p:spPr>
          <a:xfrm>
            <a:off x="719138" y="6258458"/>
            <a:ext cx="9198768"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Textplatzhalter 16">
            <a:extLst>
              <a:ext uri="{FF2B5EF4-FFF2-40B4-BE49-F238E27FC236}">
                <a16:creationId xmlns:a16="http://schemas.microsoft.com/office/drawing/2014/main" id="{4B52AFC0-C6C4-4C6B-9BA6-2BE408BC72A7}"/>
              </a:ext>
            </a:extLst>
          </p:cNvPr>
          <p:cNvSpPr>
            <a:spLocks noGrp="1"/>
          </p:cNvSpPr>
          <p:nvPr>
            <p:ph type="body" sz="quarter" idx="13" hasCustomPrompt="1"/>
          </p:nvPr>
        </p:nvSpPr>
        <p:spPr>
          <a:xfrm>
            <a:off x="2530800" y="1728000"/>
            <a:ext cx="8940800" cy="4338000"/>
          </a:xfrm>
        </p:spPr>
        <p:txBody>
          <a:bodyPr/>
          <a:lstStyle>
            <a:lvl1pPr marL="414000" indent="-396000">
              <a:buFont typeface="+mj-lt"/>
              <a:buAutoNum type="arabicPeriod"/>
              <a:defRPr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e-DE" dirty="0"/>
              <a:t>Edit </a:t>
            </a:r>
            <a:r>
              <a:rPr lang="de-DE" dirty="0" err="1"/>
              <a:t>text</a:t>
            </a:r>
            <a:endParaRPr lang="de-DE" dirty="0"/>
          </a:p>
        </p:txBody>
      </p:sp>
      <p:sp>
        <p:nvSpPr>
          <p:cNvPr id="21" name="Datumsplatzhalter 20">
            <a:extLst>
              <a:ext uri="{FF2B5EF4-FFF2-40B4-BE49-F238E27FC236}">
                <a16:creationId xmlns:a16="http://schemas.microsoft.com/office/drawing/2014/main" id="{ABA38285-9C76-4EEC-A662-CAD72036D815}"/>
              </a:ext>
            </a:extLst>
          </p:cNvPr>
          <p:cNvSpPr>
            <a:spLocks noGrp="1"/>
          </p:cNvSpPr>
          <p:nvPr>
            <p:ph type="dt" sz="half" idx="14"/>
          </p:nvPr>
        </p:nvSpPr>
        <p:spPr/>
        <p:txBody>
          <a:bodyPr/>
          <a:lstStyle>
            <a:lvl1pPr>
              <a:defRPr>
                <a:solidFill>
                  <a:schemeClr val="bg1"/>
                </a:solidFill>
              </a:defRPr>
            </a:lvl1pPr>
          </a:lstStyle>
          <a:p>
            <a:fld id="{D34385DC-8B5F-49AD-A306-2AECAE5073BE}" type="datetime1">
              <a:rPr lang="en-GB" smtClean="0"/>
              <a:t>26/05/2022</a:t>
            </a:fld>
            <a:endParaRPr lang="de-DE" dirty="0"/>
          </a:p>
        </p:txBody>
      </p:sp>
      <p:sp>
        <p:nvSpPr>
          <p:cNvPr id="22" name="Fußzeilenplatzhalter 21">
            <a:extLst>
              <a:ext uri="{FF2B5EF4-FFF2-40B4-BE49-F238E27FC236}">
                <a16:creationId xmlns:a16="http://schemas.microsoft.com/office/drawing/2014/main" id="{60BBE6DD-D0AC-4DE1-A1C5-2D4D80E927A7}"/>
              </a:ext>
            </a:extLst>
          </p:cNvPr>
          <p:cNvSpPr>
            <a:spLocks noGrp="1"/>
          </p:cNvSpPr>
          <p:nvPr>
            <p:ph type="ftr" sz="quarter" idx="15"/>
          </p:nvPr>
        </p:nvSpPr>
        <p:spPr/>
        <p:txBody>
          <a:bodyPr/>
          <a:lstStyle>
            <a:lvl1pPr>
              <a:defRPr>
                <a:solidFill>
                  <a:schemeClr val="bg1"/>
                </a:solidFill>
              </a:defRPr>
            </a:lvl1pPr>
          </a:lstStyle>
          <a:p>
            <a:pPr algn="l"/>
            <a:endParaRPr lang="de-DE" dirty="0"/>
          </a:p>
        </p:txBody>
      </p:sp>
      <p:sp>
        <p:nvSpPr>
          <p:cNvPr id="23" name="Foliennummernplatzhalter 22">
            <a:extLst>
              <a:ext uri="{FF2B5EF4-FFF2-40B4-BE49-F238E27FC236}">
                <a16:creationId xmlns:a16="http://schemas.microsoft.com/office/drawing/2014/main" id="{AD0F4624-F336-4E26-B46B-56B647AE8023}"/>
              </a:ext>
            </a:extLst>
          </p:cNvPr>
          <p:cNvSpPr>
            <a:spLocks noGrp="1"/>
          </p:cNvSpPr>
          <p:nvPr>
            <p:ph type="sldNum" sz="quarter" idx="16"/>
          </p:nvPr>
        </p:nvSpPr>
        <p:spPr/>
        <p:txBody>
          <a:bodyPr/>
          <a:lstStyle>
            <a:lvl1pPr>
              <a:defRPr>
                <a:solidFill>
                  <a:schemeClr val="bg1"/>
                </a:solidFill>
              </a:defRPr>
            </a:lvl1pPr>
          </a:lstStyle>
          <a:p>
            <a:fld id="{9DF8A253-BCBF-48FE-AE5D-BA2B16DA752F}" type="slidenum">
              <a:rPr lang="de-DE" smtClean="0"/>
              <a:pPr/>
              <a:t>‹#›</a:t>
            </a:fld>
            <a:endParaRPr lang="de-DE" dirty="0"/>
          </a:p>
        </p:txBody>
      </p:sp>
    </p:spTree>
    <p:extLst>
      <p:ext uri="{BB962C8B-B14F-4D97-AF65-F5344CB8AC3E}">
        <p14:creationId xmlns:p14="http://schemas.microsoft.com/office/powerpoint/2010/main" val="3875936998"/>
      </p:ext>
    </p:extLst>
  </p:cSld>
  <p:clrMapOvr>
    <a:masterClrMapping/>
  </p:clrMapOvr>
  <p:extLst>
    <p:ext uri="{DCECCB84-F9BA-43D5-87BE-67443E8EF086}">
      <p15:sldGuideLst xmlns:p15="http://schemas.microsoft.com/office/powerpoint/2012/main">
        <p15:guide id="1" pos="1595" userDrawn="1">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Chapter_marker_blue_without_graphics">
    <p:bg>
      <p:bgPr>
        <a:solidFill>
          <a:schemeClr val="accent1"/>
        </a:solidFill>
        <a:effectLst/>
      </p:bgPr>
    </p:bg>
    <p:spTree>
      <p:nvGrpSpPr>
        <p:cNvPr id="1" name=""/>
        <p:cNvGrpSpPr/>
        <p:nvPr/>
      </p:nvGrpSpPr>
      <p:grpSpPr>
        <a:xfrm>
          <a:off x="0" y="0"/>
          <a:ext cx="0" cy="0"/>
          <a:chOff x="0" y="0"/>
          <a:chExt cx="0" cy="0"/>
        </a:xfrm>
      </p:grpSpPr>
      <p:sp>
        <p:nvSpPr>
          <p:cNvPr id="13" name="Bildplatzhalter 12">
            <a:extLst>
              <a:ext uri="{FF2B5EF4-FFF2-40B4-BE49-F238E27FC236}">
                <a16:creationId xmlns:a16="http://schemas.microsoft.com/office/drawing/2014/main" id="{69F816BF-3F4C-4294-B153-ED57C266C798}"/>
              </a:ext>
            </a:extLst>
          </p:cNvPr>
          <p:cNvSpPr>
            <a:spLocks noGrp="1"/>
          </p:cNvSpPr>
          <p:nvPr>
            <p:ph type="pic" sz="quarter" idx="13"/>
          </p:nvPr>
        </p:nvSpPr>
        <p:spPr>
          <a:xfrm>
            <a:off x="0" y="0"/>
            <a:ext cx="5951538" cy="6858000"/>
          </a:xfrm>
        </p:spPr>
        <p:txBody>
          <a:bodyPr/>
          <a:lstStyle/>
          <a:p>
            <a:r>
              <a:rPr lang="de-DE"/>
              <a:t>Bild durch Klicken auf Symbol hinzufügen</a:t>
            </a:r>
          </a:p>
        </p:txBody>
      </p:sp>
      <p:sp>
        <p:nvSpPr>
          <p:cNvPr id="2" name="Titel 1">
            <a:extLst>
              <a:ext uri="{FF2B5EF4-FFF2-40B4-BE49-F238E27FC236}">
                <a16:creationId xmlns:a16="http://schemas.microsoft.com/office/drawing/2014/main" id="{3922151A-0634-4921-BCBF-BC501DCDB6BE}"/>
              </a:ext>
            </a:extLst>
          </p:cNvPr>
          <p:cNvSpPr>
            <a:spLocks noGrp="1"/>
          </p:cNvSpPr>
          <p:nvPr>
            <p:ph type="title" hasCustomPrompt="1"/>
          </p:nvPr>
        </p:nvSpPr>
        <p:spPr>
          <a:xfrm>
            <a:off x="5951500" y="1724026"/>
            <a:ext cx="5521363" cy="1704974"/>
          </a:xfrm>
        </p:spPr>
        <p:txBody>
          <a:bodyPr lIns="288000" tIns="270000" anchor="t" anchorCtr="0"/>
          <a:lstStyle>
            <a:lvl1pPr>
              <a:lnSpc>
                <a:spcPct val="113000"/>
              </a:lnSpc>
              <a:defRPr sz="2600" b="1">
                <a:solidFill>
                  <a:schemeClr val="bg1"/>
                </a:solidFill>
              </a:defRPr>
            </a:lvl1pPr>
          </a:lstStyle>
          <a:p>
            <a:r>
              <a:rPr lang="de-DE" dirty="0"/>
              <a:t>Edit </a:t>
            </a:r>
            <a:r>
              <a:rPr lang="de-DE" dirty="0" err="1"/>
              <a:t>chapter</a:t>
            </a:r>
            <a:r>
              <a:rPr lang="de-DE" dirty="0"/>
              <a:t> title</a:t>
            </a:r>
          </a:p>
        </p:txBody>
      </p:sp>
      <p:sp>
        <p:nvSpPr>
          <p:cNvPr id="3" name="Textplatzhalter 2">
            <a:extLst>
              <a:ext uri="{FF2B5EF4-FFF2-40B4-BE49-F238E27FC236}">
                <a16:creationId xmlns:a16="http://schemas.microsoft.com/office/drawing/2014/main" id="{881B0BEA-F440-4A19-8BE4-20F62BFAE88E}"/>
              </a:ext>
            </a:extLst>
          </p:cNvPr>
          <p:cNvSpPr>
            <a:spLocks noGrp="1"/>
          </p:cNvSpPr>
          <p:nvPr>
            <p:ph type="body" idx="1" hasCustomPrompt="1"/>
          </p:nvPr>
        </p:nvSpPr>
        <p:spPr>
          <a:xfrm>
            <a:off x="719138" y="1724026"/>
            <a:ext cx="4513262" cy="4292482"/>
          </a:xfrm>
        </p:spPr>
        <p:txBody>
          <a:bodyPr/>
          <a:lstStyle>
            <a:lvl1pPr marL="0" indent="0" algn="ctr">
              <a:lnSpc>
                <a:spcPct val="80000"/>
              </a:lnSpc>
              <a:buNone/>
              <a:defRPr sz="32850">
                <a:solidFill>
                  <a:schemeClr val="bg1"/>
                </a:solidFill>
                <a:latin typeface="+mj-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dirty="0"/>
              <a:t>1</a:t>
            </a:r>
          </a:p>
        </p:txBody>
      </p:sp>
      <p:sp>
        <p:nvSpPr>
          <p:cNvPr id="4" name="Datumsplatzhalter 3">
            <a:extLst>
              <a:ext uri="{FF2B5EF4-FFF2-40B4-BE49-F238E27FC236}">
                <a16:creationId xmlns:a16="http://schemas.microsoft.com/office/drawing/2014/main" id="{7BEBADD6-399F-4900-BCFA-6EEEFE7BB3A3}"/>
              </a:ext>
            </a:extLst>
          </p:cNvPr>
          <p:cNvSpPr>
            <a:spLocks noGrp="1"/>
          </p:cNvSpPr>
          <p:nvPr>
            <p:ph type="dt" sz="half" idx="10"/>
          </p:nvPr>
        </p:nvSpPr>
        <p:spPr/>
        <p:txBody>
          <a:bodyPr/>
          <a:lstStyle>
            <a:lvl1pPr>
              <a:defRPr>
                <a:solidFill>
                  <a:schemeClr val="bg1"/>
                </a:solidFill>
              </a:defRPr>
            </a:lvl1pPr>
          </a:lstStyle>
          <a:p>
            <a:fld id="{131EA558-66EC-4ED7-8865-C01BE2DD9933}" type="datetime1">
              <a:rPr lang="en-GB" smtClean="0"/>
              <a:t>26/05/2022</a:t>
            </a:fld>
            <a:endParaRPr lang="de-DE" dirty="0"/>
          </a:p>
        </p:txBody>
      </p:sp>
      <p:sp>
        <p:nvSpPr>
          <p:cNvPr id="5" name="Fußzeilenplatzhalter 4">
            <a:extLst>
              <a:ext uri="{FF2B5EF4-FFF2-40B4-BE49-F238E27FC236}">
                <a16:creationId xmlns:a16="http://schemas.microsoft.com/office/drawing/2014/main" id="{75C73B1E-BBA4-4873-B5D4-0635AE679755}"/>
              </a:ext>
            </a:extLst>
          </p:cNvPr>
          <p:cNvSpPr>
            <a:spLocks noGrp="1"/>
          </p:cNvSpPr>
          <p:nvPr>
            <p:ph type="ftr" sz="quarter" idx="11"/>
          </p:nvPr>
        </p:nvSpPr>
        <p:spPr/>
        <p:txBody>
          <a:bodyPr/>
          <a:lstStyle>
            <a:lvl1pPr>
              <a:defRPr>
                <a:solidFill>
                  <a:schemeClr val="bg1"/>
                </a:solidFill>
              </a:defRPr>
            </a:lvl1pPr>
          </a:lstStyle>
          <a:p>
            <a:pPr algn="l"/>
            <a:endParaRPr lang="de-DE" dirty="0"/>
          </a:p>
        </p:txBody>
      </p:sp>
      <p:sp>
        <p:nvSpPr>
          <p:cNvPr id="6" name="Foliennummernplatzhalter 5">
            <a:extLst>
              <a:ext uri="{FF2B5EF4-FFF2-40B4-BE49-F238E27FC236}">
                <a16:creationId xmlns:a16="http://schemas.microsoft.com/office/drawing/2014/main" id="{1FF9A7B6-C268-4E3A-A777-139B84FE1EAB}"/>
              </a:ext>
            </a:extLst>
          </p:cNvPr>
          <p:cNvSpPr>
            <a:spLocks noGrp="1"/>
          </p:cNvSpPr>
          <p:nvPr>
            <p:ph type="sldNum" sz="quarter" idx="12"/>
          </p:nvPr>
        </p:nvSpPr>
        <p:spPr/>
        <p:txBody>
          <a:bodyPr/>
          <a:lstStyle>
            <a:lvl1pPr>
              <a:defRPr>
                <a:solidFill>
                  <a:schemeClr val="bg1"/>
                </a:solidFill>
              </a:defRPr>
            </a:lvl1pPr>
          </a:lstStyle>
          <a:p>
            <a:fld id="{9DF8A253-BCBF-48FE-AE5D-BA2B16DA752F}" type="slidenum">
              <a:rPr lang="de-DE" smtClean="0"/>
              <a:pPr/>
              <a:t>‹#›</a:t>
            </a:fld>
            <a:endParaRPr lang="de-DE" dirty="0"/>
          </a:p>
        </p:txBody>
      </p:sp>
      <p:grpSp>
        <p:nvGrpSpPr>
          <p:cNvPr id="15" name="Gruppieren 14">
            <a:extLst>
              <a:ext uri="{FF2B5EF4-FFF2-40B4-BE49-F238E27FC236}">
                <a16:creationId xmlns:a16="http://schemas.microsoft.com/office/drawing/2014/main" id="{7D978580-90A5-4F72-A322-57E15EA0E631}"/>
              </a:ext>
            </a:extLst>
          </p:cNvPr>
          <p:cNvGrpSpPr/>
          <p:nvPr userDrawn="1"/>
        </p:nvGrpSpPr>
        <p:grpSpPr>
          <a:xfrm>
            <a:off x="10322718" y="6174898"/>
            <a:ext cx="1155824" cy="352800"/>
            <a:chOff x="10322718" y="6174898"/>
            <a:chExt cx="1155824" cy="352800"/>
          </a:xfrm>
        </p:grpSpPr>
        <p:sp>
          <p:nvSpPr>
            <p:cNvPr id="16" name="Freihandform 7">
              <a:extLst>
                <a:ext uri="{FF2B5EF4-FFF2-40B4-BE49-F238E27FC236}">
                  <a16:creationId xmlns:a16="http://schemas.microsoft.com/office/drawing/2014/main" id="{F28946A2-A10C-4DDD-8490-B5A71445E350}"/>
                </a:ext>
              </a:extLst>
            </p:cNvPr>
            <p:cNvSpPr/>
            <p:nvPr/>
          </p:nvSpPr>
          <p:spPr>
            <a:xfrm>
              <a:off x="10828743" y="6202445"/>
              <a:ext cx="649799" cy="297708"/>
            </a:xfrm>
            <a:custGeom>
              <a:avLst/>
              <a:gdLst>
                <a:gd name="connsiteX0" fmla="*/ 409527 w 478812"/>
                <a:gd name="connsiteY0" fmla="*/ 177584 h 219370"/>
                <a:gd name="connsiteX1" fmla="*/ 355120 w 478812"/>
                <a:gd name="connsiteY1" fmla="*/ 177584 h 219370"/>
                <a:gd name="connsiteX2" fmla="*/ 355120 w 478812"/>
                <a:gd name="connsiteY2" fmla="*/ 124435 h 219370"/>
                <a:gd name="connsiteX3" fmla="*/ 409527 w 478812"/>
                <a:gd name="connsiteY3" fmla="*/ 124435 h 219370"/>
                <a:gd name="connsiteX4" fmla="*/ 435664 w 478812"/>
                <a:gd name="connsiteY4" fmla="*/ 150857 h 219370"/>
                <a:gd name="connsiteX5" fmla="*/ 409527 w 478812"/>
                <a:gd name="connsiteY5" fmla="*/ 177584 h 219370"/>
                <a:gd name="connsiteX6" fmla="*/ 402536 w 478812"/>
                <a:gd name="connsiteY6" fmla="*/ 41786 h 219370"/>
                <a:gd name="connsiteX7" fmla="*/ 425329 w 478812"/>
                <a:gd name="connsiteY7" fmla="*/ 65132 h 219370"/>
                <a:gd name="connsiteX8" fmla="*/ 402536 w 478812"/>
                <a:gd name="connsiteY8" fmla="*/ 88487 h 219370"/>
                <a:gd name="connsiteX9" fmla="*/ 355120 w 478812"/>
                <a:gd name="connsiteY9" fmla="*/ 88487 h 219370"/>
                <a:gd name="connsiteX10" fmla="*/ 355120 w 478812"/>
                <a:gd name="connsiteY10" fmla="*/ 41786 h 219370"/>
                <a:gd name="connsiteX11" fmla="*/ 402536 w 478812"/>
                <a:gd name="connsiteY11" fmla="*/ 41786 h 219370"/>
                <a:gd name="connsiteX12" fmla="*/ 444170 w 478812"/>
                <a:gd name="connsiteY12" fmla="*/ 103232 h 219370"/>
                <a:gd name="connsiteX13" fmla="*/ 468487 w 478812"/>
                <a:gd name="connsiteY13" fmla="*/ 57760 h 219370"/>
                <a:gd name="connsiteX14" fmla="*/ 412871 w 478812"/>
                <a:gd name="connsiteY14" fmla="*/ 3686 h 219370"/>
                <a:gd name="connsiteX15" fmla="*/ 314401 w 478812"/>
                <a:gd name="connsiteY15" fmla="*/ 3686 h 219370"/>
                <a:gd name="connsiteX16" fmla="*/ 314401 w 478812"/>
                <a:gd name="connsiteY16" fmla="*/ 215684 h 219370"/>
                <a:gd name="connsiteX17" fmla="*/ 419852 w 478812"/>
                <a:gd name="connsiteY17" fmla="*/ 215684 h 219370"/>
                <a:gd name="connsiteX18" fmla="*/ 478812 w 478812"/>
                <a:gd name="connsiteY18" fmla="*/ 158229 h 219370"/>
                <a:gd name="connsiteX19" fmla="*/ 444170 w 478812"/>
                <a:gd name="connsiteY19" fmla="*/ 103232 h 219370"/>
                <a:gd name="connsiteX20" fmla="*/ 185909 w 478812"/>
                <a:gd name="connsiteY20" fmla="*/ 96469 h 219370"/>
                <a:gd name="connsiteX21" fmla="*/ 185909 w 478812"/>
                <a:gd name="connsiteY21" fmla="*/ 134264 h 219370"/>
                <a:gd name="connsiteX22" fmla="*/ 242735 w 478812"/>
                <a:gd name="connsiteY22" fmla="*/ 134264 h 219370"/>
                <a:gd name="connsiteX23" fmla="*/ 181956 w 478812"/>
                <a:gd name="connsiteY23" fmla="*/ 178813 h 219370"/>
                <a:gd name="connsiteX24" fmla="*/ 113881 w 478812"/>
                <a:gd name="connsiteY24" fmla="*/ 109680 h 219370"/>
                <a:gd name="connsiteX25" fmla="*/ 182261 w 478812"/>
                <a:gd name="connsiteY25" fmla="*/ 40557 h 219370"/>
                <a:gd name="connsiteX26" fmla="*/ 237268 w 478812"/>
                <a:gd name="connsiteY26" fmla="*/ 66980 h 219370"/>
                <a:gd name="connsiteX27" fmla="*/ 268871 w 478812"/>
                <a:gd name="connsiteY27" fmla="*/ 41472 h 219370"/>
                <a:gd name="connsiteX28" fmla="*/ 181346 w 478812"/>
                <a:gd name="connsiteY28" fmla="*/ 0 h 219370"/>
                <a:gd name="connsiteX29" fmla="*/ 70723 w 478812"/>
                <a:gd name="connsiteY29" fmla="*/ 109680 h 219370"/>
                <a:gd name="connsiteX30" fmla="*/ 180432 w 478812"/>
                <a:gd name="connsiteY30" fmla="*/ 219370 h 219370"/>
                <a:gd name="connsiteX31" fmla="*/ 286798 w 478812"/>
                <a:gd name="connsiteY31" fmla="*/ 111223 h 219370"/>
                <a:gd name="connsiteX32" fmla="*/ 286798 w 478812"/>
                <a:gd name="connsiteY32" fmla="*/ 96469 h 219370"/>
                <a:gd name="connsiteX33" fmla="*/ 185909 w 478812"/>
                <a:gd name="connsiteY33" fmla="*/ 96469 h 219370"/>
                <a:gd name="connsiteX34" fmla="*/ 0 w 478812"/>
                <a:gd name="connsiteY34" fmla="*/ 215684 h 219370"/>
                <a:gd name="connsiteX35" fmla="*/ 41939 w 478812"/>
                <a:gd name="connsiteY35" fmla="*/ 215684 h 219370"/>
                <a:gd name="connsiteX36" fmla="*/ 41939 w 478812"/>
                <a:gd name="connsiteY36" fmla="*/ 3677 h 219370"/>
                <a:gd name="connsiteX37" fmla="*/ 0 w 478812"/>
                <a:gd name="connsiteY37" fmla="*/ 3677 h 219370"/>
                <a:gd name="connsiteX38" fmla="*/ 0 w 478812"/>
                <a:gd name="connsiteY38" fmla="*/ 215684 h 21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8812" h="219370">
                  <a:moveTo>
                    <a:pt x="409527" y="177584"/>
                  </a:moveTo>
                  <a:lnTo>
                    <a:pt x="355120" y="177584"/>
                  </a:lnTo>
                  <a:lnTo>
                    <a:pt x="355120" y="124435"/>
                  </a:lnTo>
                  <a:lnTo>
                    <a:pt x="409527" y="124435"/>
                  </a:lnTo>
                  <a:cubicBezTo>
                    <a:pt x="424415" y="124435"/>
                    <a:pt x="435664" y="136112"/>
                    <a:pt x="435664" y="150857"/>
                  </a:cubicBezTo>
                  <a:cubicBezTo>
                    <a:pt x="435664" y="165916"/>
                    <a:pt x="424415" y="177584"/>
                    <a:pt x="409527" y="177584"/>
                  </a:cubicBezTo>
                  <a:moveTo>
                    <a:pt x="402536" y="41786"/>
                  </a:moveTo>
                  <a:cubicBezTo>
                    <a:pt x="415604" y="41786"/>
                    <a:pt x="425329" y="51921"/>
                    <a:pt x="425329" y="65132"/>
                  </a:cubicBezTo>
                  <a:cubicBezTo>
                    <a:pt x="425329" y="78343"/>
                    <a:pt x="414994" y="88487"/>
                    <a:pt x="402536" y="88487"/>
                  </a:cubicBezTo>
                  <a:lnTo>
                    <a:pt x="355120" y="88487"/>
                  </a:lnTo>
                  <a:lnTo>
                    <a:pt x="355120" y="41786"/>
                  </a:lnTo>
                  <a:lnTo>
                    <a:pt x="402536" y="41786"/>
                  </a:lnTo>
                  <a:close/>
                  <a:moveTo>
                    <a:pt x="444170" y="103232"/>
                  </a:moveTo>
                  <a:cubicBezTo>
                    <a:pt x="458152" y="95240"/>
                    <a:pt x="468487" y="77733"/>
                    <a:pt x="468487" y="57760"/>
                  </a:cubicBezTo>
                  <a:cubicBezTo>
                    <a:pt x="468487" y="26422"/>
                    <a:pt x="444170" y="3686"/>
                    <a:pt x="412871" y="3686"/>
                  </a:cubicBezTo>
                  <a:lnTo>
                    <a:pt x="314401" y="3686"/>
                  </a:lnTo>
                  <a:lnTo>
                    <a:pt x="314401" y="215684"/>
                  </a:lnTo>
                  <a:lnTo>
                    <a:pt x="419852" y="215684"/>
                  </a:lnTo>
                  <a:cubicBezTo>
                    <a:pt x="453590" y="215684"/>
                    <a:pt x="478812" y="191719"/>
                    <a:pt x="478812" y="158229"/>
                  </a:cubicBezTo>
                  <a:cubicBezTo>
                    <a:pt x="478812" y="133035"/>
                    <a:pt x="464534" y="110604"/>
                    <a:pt x="444170" y="103232"/>
                  </a:cubicBezTo>
                  <a:moveTo>
                    <a:pt x="185909" y="96469"/>
                  </a:moveTo>
                  <a:lnTo>
                    <a:pt x="185909" y="134264"/>
                  </a:lnTo>
                  <a:lnTo>
                    <a:pt x="242735" y="134264"/>
                  </a:lnTo>
                  <a:cubicBezTo>
                    <a:pt x="236353" y="160687"/>
                    <a:pt x="212045" y="178813"/>
                    <a:pt x="181956" y="178813"/>
                  </a:cubicBezTo>
                  <a:cubicBezTo>
                    <a:pt x="143056" y="178813"/>
                    <a:pt x="113881" y="149323"/>
                    <a:pt x="113881" y="109680"/>
                  </a:cubicBezTo>
                  <a:cubicBezTo>
                    <a:pt x="113881" y="70047"/>
                    <a:pt x="143360" y="40557"/>
                    <a:pt x="182261" y="40557"/>
                  </a:cubicBezTo>
                  <a:cubicBezTo>
                    <a:pt x="205054" y="40557"/>
                    <a:pt x="224809" y="50692"/>
                    <a:pt x="237268" y="66980"/>
                  </a:cubicBezTo>
                  <a:lnTo>
                    <a:pt x="268871" y="41472"/>
                  </a:lnTo>
                  <a:cubicBezTo>
                    <a:pt x="250336" y="15973"/>
                    <a:pt x="218122" y="0"/>
                    <a:pt x="181346" y="0"/>
                  </a:cubicBezTo>
                  <a:cubicBezTo>
                    <a:pt x="118433" y="0"/>
                    <a:pt x="70723" y="47310"/>
                    <a:pt x="70723" y="109680"/>
                  </a:cubicBezTo>
                  <a:cubicBezTo>
                    <a:pt x="70723" y="172060"/>
                    <a:pt x="117824" y="219370"/>
                    <a:pt x="180432" y="219370"/>
                  </a:cubicBezTo>
                  <a:cubicBezTo>
                    <a:pt x="241830" y="219370"/>
                    <a:pt x="286798" y="173593"/>
                    <a:pt x="286798" y="111223"/>
                  </a:cubicBezTo>
                  <a:lnTo>
                    <a:pt x="286798" y="96469"/>
                  </a:lnTo>
                  <a:lnTo>
                    <a:pt x="185909" y="96469"/>
                  </a:lnTo>
                  <a:close/>
                  <a:moveTo>
                    <a:pt x="0" y="215684"/>
                  </a:moveTo>
                  <a:lnTo>
                    <a:pt x="41939" y="215684"/>
                  </a:lnTo>
                  <a:lnTo>
                    <a:pt x="41939" y="3677"/>
                  </a:lnTo>
                  <a:lnTo>
                    <a:pt x="0" y="3677"/>
                  </a:lnTo>
                  <a:lnTo>
                    <a:pt x="0" y="215684"/>
                  </a:lnTo>
                  <a:close/>
                </a:path>
              </a:pathLst>
            </a:custGeom>
            <a:solidFill>
              <a:srgbClr val="FFFFFF"/>
            </a:solidFill>
            <a:ln w="9525" cap="flat">
              <a:noFill/>
              <a:prstDash val="solid"/>
              <a:miter/>
            </a:ln>
          </p:spPr>
          <p:txBody>
            <a:bodyPr rtlCol="0" anchor="ctr"/>
            <a:lstStyle/>
            <a:p>
              <a:endParaRPr lang="de-DE"/>
            </a:p>
          </p:txBody>
        </p:sp>
        <p:sp>
          <p:nvSpPr>
            <p:cNvPr id="17" name="Freihandform 8">
              <a:extLst>
                <a:ext uri="{FF2B5EF4-FFF2-40B4-BE49-F238E27FC236}">
                  <a16:creationId xmlns:a16="http://schemas.microsoft.com/office/drawing/2014/main" id="{8D9A243A-404B-4642-99FF-BC6FA2488285}"/>
                </a:ext>
              </a:extLst>
            </p:cNvPr>
            <p:cNvSpPr/>
            <p:nvPr/>
          </p:nvSpPr>
          <p:spPr>
            <a:xfrm>
              <a:off x="10422355" y="6301900"/>
              <a:ext cx="201096" cy="76679"/>
            </a:xfrm>
            <a:custGeom>
              <a:avLst/>
              <a:gdLst>
                <a:gd name="connsiteX0" fmla="*/ 148180 w 148180"/>
                <a:gd name="connsiteY0" fmla="*/ 12354 h 56502"/>
                <a:gd name="connsiteX1" fmla="*/ 101175 w 148180"/>
                <a:gd name="connsiteY1" fmla="*/ 0 h 56502"/>
                <a:gd name="connsiteX2" fmla="*/ 0 w 148180"/>
                <a:gd name="connsiteY2" fmla="*/ 55445 h 56502"/>
                <a:gd name="connsiteX3" fmla="*/ 18365 w 148180"/>
                <a:gd name="connsiteY3" fmla="*/ 56502 h 56502"/>
                <a:gd name="connsiteX4" fmla="*/ 148180 w 148180"/>
                <a:gd name="connsiteY4" fmla="*/ 12354 h 5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80" h="56502">
                  <a:moveTo>
                    <a:pt x="148180" y="12354"/>
                  </a:moveTo>
                  <a:cubicBezTo>
                    <a:pt x="135998" y="5029"/>
                    <a:pt x="121339" y="0"/>
                    <a:pt x="101175" y="0"/>
                  </a:cubicBezTo>
                  <a:cubicBezTo>
                    <a:pt x="47254" y="0"/>
                    <a:pt x="32557" y="35909"/>
                    <a:pt x="0" y="55445"/>
                  </a:cubicBezTo>
                  <a:cubicBezTo>
                    <a:pt x="5592" y="56131"/>
                    <a:pt x="11668" y="56502"/>
                    <a:pt x="18365" y="56502"/>
                  </a:cubicBezTo>
                  <a:cubicBezTo>
                    <a:pt x="85744" y="56502"/>
                    <a:pt x="91850" y="19117"/>
                    <a:pt x="148180" y="12354"/>
                  </a:cubicBezTo>
                </a:path>
              </a:pathLst>
            </a:custGeom>
            <a:solidFill>
              <a:srgbClr val="FFFFFF"/>
            </a:solidFill>
            <a:ln w="9525" cap="flat">
              <a:noFill/>
              <a:prstDash val="solid"/>
              <a:miter/>
            </a:ln>
          </p:spPr>
          <p:txBody>
            <a:bodyPr rtlCol="0" anchor="ctr"/>
            <a:lstStyle/>
            <a:p>
              <a:endParaRPr lang="de-DE"/>
            </a:p>
          </p:txBody>
        </p:sp>
        <p:sp>
          <p:nvSpPr>
            <p:cNvPr id="18" name="Freihandform 9">
              <a:extLst>
                <a:ext uri="{FF2B5EF4-FFF2-40B4-BE49-F238E27FC236}">
                  <a16:creationId xmlns:a16="http://schemas.microsoft.com/office/drawing/2014/main" id="{A8D7ABF4-8882-442B-B900-A6C13EF159A7}"/>
                </a:ext>
              </a:extLst>
            </p:cNvPr>
            <p:cNvSpPr/>
            <p:nvPr/>
          </p:nvSpPr>
          <p:spPr>
            <a:xfrm>
              <a:off x="10322718" y="6174898"/>
              <a:ext cx="350062" cy="202259"/>
            </a:xfrm>
            <a:custGeom>
              <a:avLst/>
              <a:gdLst>
                <a:gd name="connsiteX0" fmla="*/ 257947 w 257947"/>
                <a:gd name="connsiteY0" fmla="*/ 105880 h 149037"/>
                <a:gd name="connsiteX1" fmla="*/ 129788 w 257947"/>
                <a:gd name="connsiteY1" fmla="*/ 0 h 149037"/>
                <a:gd name="connsiteX2" fmla="*/ 0 w 257947"/>
                <a:gd name="connsiteY2" fmla="*/ 117367 h 149037"/>
                <a:gd name="connsiteX3" fmla="*/ 73419 w 257947"/>
                <a:gd name="connsiteY3" fmla="*/ 149038 h 149037"/>
                <a:gd name="connsiteX4" fmla="*/ 73419 w 257947"/>
                <a:gd name="connsiteY4" fmla="*/ 149038 h 149037"/>
                <a:gd name="connsiteX5" fmla="*/ 174603 w 257947"/>
                <a:gd name="connsiteY5" fmla="*/ 93583 h 149037"/>
                <a:gd name="connsiteX6" fmla="*/ 221599 w 257947"/>
                <a:gd name="connsiteY6" fmla="*/ 105937 h 149037"/>
                <a:gd name="connsiteX7" fmla="*/ 221590 w 257947"/>
                <a:gd name="connsiteY7" fmla="*/ 105937 h 149037"/>
                <a:gd name="connsiteX8" fmla="*/ 221599 w 257947"/>
                <a:gd name="connsiteY8" fmla="*/ 105937 h 149037"/>
                <a:gd name="connsiteX9" fmla="*/ 239945 w 257947"/>
                <a:gd name="connsiteY9" fmla="*/ 104889 h 149037"/>
                <a:gd name="connsiteX10" fmla="*/ 257947 w 257947"/>
                <a:gd name="connsiteY10" fmla="*/ 105880 h 1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947" h="149037">
                  <a:moveTo>
                    <a:pt x="257947" y="105880"/>
                  </a:moveTo>
                  <a:cubicBezTo>
                    <a:pt x="246612" y="45606"/>
                    <a:pt x="193539" y="0"/>
                    <a:pt x="129788" y="0"/>
                  </a:cubicBezTo>
                  <a:cubicBezTo>
                    <a:pt x="62036" y="0"/>
                    <a:pt x="6363" y="51502"/>
                    <a:pt x="0" y="117367"/>
                  </a:cubicBezTo>
                  <a:cubicBezTo>
                    <a:pt x="22879" y="128892"/>
                    <a:pt x="38510" y="144847"/>
                    <a:pt x="73419" y="149038"/>
                  </a:cubicBezTo>
                  <a:lnTo>
                    <a:pt x="73419" y="149038"/>
                  </a:lnTo>
                  <a:cubicBezTo>
                    <a:pt x="105985" y="129492"/>
                    <a:pt x="120682" y="93583"/>
                    <a:pt x="174603" y="93583"/>
                  </a:cubicBezTo>
                  <a:cubicBezTo>
                    <a:pt x="194767" y="93583"/>
                    <a:pt x="209408" y="98622"/>
                    <a:pt x="221599" y="105937"/>
                  </a:cubicBezTo>
                  <a:cubicBezTo>
                    <a:pt x="221590" y="105937"/>
                    <a:pt x="221590" y="105937"/>
                    <a:pt x="221590" y="105937"/>
                  </a:cubicBezTo>
                  <a:lnTo>
                    <a:pt x="221599" y="105937"/>
                  </a:lnTo>
                  <a:cubicBezTo>
                    <a:pt x="221599" y="105937"/>
                    <a:pt x="233258" y="104889"/>
                    <a:pt x="239945" y="104889"/>
                  </a:cubicBezTo>
                  <a:cubicBezTo>
                    <a:pt x="246498" y="104889"/>
                    <a:pt x="252460" y="105232"/>
                    <a:pt x="257947" y="105880"/>
                  </a:cubicBezTo>
                </a:path>
              </a:pathLst>
            </a:custGeom>
            <a:solidFill>
              <a:srgbClr val="FFFFFF">
                <a:alpha val="75000"/>
              </a:srgbClr>
            </a:solidFill>
            <a:ln w="9525" cap="flat">
              <a:noFill/>
              <a:prstDash val="solid"/>
              <a:miter/>
            </a:ln>
          </p:spPr>
          <p:txBody>
            <a:bodyPr rtlCol="0" anchor="ctr"/>
            <a:lstStyle/>
            <a:p>
              <a:endParaRPr lang="de-DE"/>
            </a:p>
          </p:txBody>
        </p:sp>
        <p:sp>
          <p:nvSpPr>
            <p:cNvPr id="19" name="Freihandform 10">
              <a:extLst>
                <a:ext uri="{FF2B5EF4-FFF2-40B4-BE49-F238E27FC236}">
                  <a16:creationId xmlns:a16="http://schemas.microsoft.com/office/drawing/2014/main" id="{7BAC5D10-A96B-4384-9C23-C971D2FE5E97}"/>
                </a:ext>
              </a:extLst>
            </p:cNvPr>
            <p:cNvSpPr/>
            <p:nvPr/>
          </p:nvSpPr>
          <p:spPr>
            <a:xfrm>
              <a:off x="10326208" y="6318666"/>
              <a:ext cx="349311" cy="209032"/>
            </a:xfrm>
            <a:custGeom>
              <a:avLst/>
              <a:gdLst>
                <a:gd name="connsiteX0" fmla="*/ 219027 w 257394"/>
                <a:gd name="connsiteY0" fmla="*/ 0 h 154028"/>
                <a:gd name="connsiteX1" fmla="*/ 89211 w 257394"/>
                <a:gd name="connsiteY1" fmla="*/ 44148 h 154028"/>
                <a:gd name="connsiteX2" fmla="*/ 70847 w 257394"/>
                <a:gd name="connsiteY2" fmla="*/ 43091 h 154028"/>
                <a:gd name="connsiteX3" fmla="*/ 23851 w 257394"/>
                <a:gd name="connsiteY3" fmla="*/ 55445 h 154028"/>
                <a:gd name="connsiteX4" fmla="*/ 0 w 257394"/>
                <a:gd name="connsiteY4" fmla="*/ 52711 h 154028"/>
                <a:gd name="connsiteX5" fmla="*/ 127216 w 257394"/>
                <a:gd name="connsiteY5" fmla="*/ 154029 h 154028"/>
                <a:gd name="connsiteX6" fmla="*/ 257394 w 257394"/>
                <a:gd name="connsiteY6" fmla="*/ 31604 h 154028"/>
                <a:gd name="connsiteX7" fmla="*/ 219027 w 257394"/>
                <a:gd name="connsiteY7" fmla="*/ 0 h 154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394" h="154028">
                  <a:moveTo>
                    <a:pt x="219027" y="0"/>
                  </a:moveTo>
                  <a:cubicBezTo>
                    <a:pt x="162696" y="6753"/>
                    <a:pt x="156591" y="44148"/>
                    <a:pt x="89211" y="44148"/>
                  </a:cubicBezTo>
                  <a:cubicBezTo>
                    <a:pt x="82515" y="44148"/>
                    <a:pt x="76438" y="43777"/>
                    <a:pt x="70847" y="43091"/>
                  </a:cubicBezTo>
                  <a:cubicBezTo>
                    <a:pt x="58684" y="50416"/>
                    <a:pt x="44025" y="55445"/>
                    <a:pt x="23851" y="55445"/>
                  </a:cubicBezTo>
                  <a:cubicBezTo>
                    <a:pt x="14907" y="55445"/>
                    <a:pt x="7058" y="54454"/>
                    <a:pt x="0" y="52711"/>
                  </a:cubicBezTo>
                  <a:cubicBezTo>
                    <a:pt x="13097" y="110709"/>
                    <a:pt x="65075" y="154029"/>
                    <a:pt x="127216" y="154029"/>
                  </a:cubicBezTo>
                  <a:cubicBezTo>
                    <a:pt x="196682" y="154029"/>
                    <a:pt x="253460" y="99869"/>
                    <a:pt x="257394" y="31604"/>
                  </a:cubicBezTo>
                  <a:cubicBezTo>
                    <a:pt x="244754" y="20926"/>
                    <a:pt x="233706" y="8811"/>
                    <a:pt x="219027" y="0"/>
                  </a:cubicBezTo>
                </a:path>
              </a:pathLst>
            </a:custGeom>
            <a:solidFill>
              <a:srgbClr val="FFFFFF">
                <a:alpha val="55000"/>
              </a:srgbClr>
            </a:solidFill>
            <a:ln w="9525" cap="flat">
              <a:noFill/>
              <a:prstDash val="solid"/>
              <a:miter/>
            </a:ln>
          </p:spPr>
          <p:txBody>
            <a:bodyPr rtlCol="0" anchor="ctr"/>
            <a:lstStyle/>
            <a:p>
              <a:endParaRPr lang="de-DE"/>
            </a:p>
          </p:txBody>
        </p:sp>
      </p:grpSp>
      <p:sp>
        <p:nvSpPr>
          <p:cNvPr id="23" name="Textplatzhalter 21">
            <a:extLst>
              <a:ext uri="{FF2B5EF4-FFF2-40B4-BE49-F238E27FC236}">
                <a16:creationId xmlns:a16="http://schemas.microsoft.com/office/drawing/2014/main" id="{98A441EC-DB1A-46CD-ABD0-1293EE090757}"/>
              </a:ext>
            </a:extLst>
          </p:cNvPr>
          <p:cNvSpPr>
            <a:spLocks noGrp="1"/>
          </p:cNvSpPr>
          <p:nvPr>
            <p:ph type="body" sz="quarter" idx="14" hasCustomPrompt="1"/>
          </p:nvPr>
        </p:nvSpPr>
        <p:spPr>
          <a:xfrm>
            <a:off x="719138" y="6256800"/>
            <a:ext cx="9198000" cy="6350"/>
          </a:xfrm>
          <a:solidFill>
            <a:schemeClr val="bg1"/>
          </a:solidFill>
        </p:spPr>
        <p:txBody>
          <a:bodyPr/>
          <a:lstStyle>
            <a:lvl1pPr>
              <a:defRPr sz="100" b="0">
                <a:solidFill>
                  <a:schemeClr val="bg1"/>
                </a:solidFill>
              </a:defRPr>
            </a:lvl1pPr>
          </a:lstStyle>
          <a:p>
            <a:pPr lvl="0"/>
            <a:r>
              <a:rPr lang="de-DE" dirty="0"/>
              <a:t>.</a:t>
            </a:r>
          </a:p>
        </p:txBody>
      </p:sp>
    </p:spTree>
    <p:extLst>
      <p:ext uri="{BB962C8B-B14F-4D97-AF65-F5344CB8AC3E}">
        <p14:creationId xmlns:p14="http://schemas.microsoft.com/office/powerpoint/2010/main" val="590052200"/>
      </p:ext>
    </p:extLst>
  </p:cSld>
  <p:clrMapOvr>
    <a:masterClrMapping/>
  </p:clrMapOvr>
  <p:extLst>
    <p:ext uri="{DCECCB84-F9BA-43D5-87BE-67443E8EF086}">
      <p15:sldGuideLst xmlns:p15="http://schemas.microsoft.com/office/powerpoint/2012/main">
        <p15:guide id="1" pos="3749" userDrawn="1">
          <p15:clr>
            <a:srgbClr val="FBAE40"/>
          </p15:clr>
        </p15:guide>
        <p15:guide id="2" pos="3296"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Chapter_marker_green_without_graphics">
    <p:bg>
      <p:bgPr>
        <a:solidFill>
          <a:srgbClr val="9DBD15"/>
        </a:solidFill>
        <a:effectLst/>
      </p:bgPr>
    </p:bg>
    <p:spTree>
      <p:nvGrpSpPr>
        <p:cNvPr id="1" name=""/>
        <p:cNvGrpSpPr/>
        <p:nvPr/>
      </p:nvGrpSpPr>
      <p:grpSpPr>
        <a:xfrm>
          <a:off x="0" y="0"/>
          <a:ext cx="0" cy="0"/>
          <a:chOff x="0" y="0"/>
          <a:chExt cx="0" cy="0"/>
        </a:xfrm>
      </p:grpSpPr>
      <p:sp>
        <p:nvSpPr>
          <p:cNvPr id="13" name="Bildplatzhalter 12">
            <a:extLst>
              <a:ext uri="{FF2B5EF4-FFF2-40B4-BE49-F238E27FC236}">
                <a16:creationId xmlns:a16="http://schemas.microsoft.com/office/drawing/2014/main" id="{69F816BF-3F4C-4294-B153-ED57C266C798}"/>
              </a:ext>
            </a:extLst>
          </p:cNvPr>
          <p:cNvSpPr>
            <a:spLocks noGrp="1"/>
          </p:cNvSpPr>
          <p:nvPr>
            <p:ph type="pic" sz="quarter" idx="13"/>
          </p:nvPr>
        </p:nvSpPr>
        <p:spPr>
          <a:xfrm>
            <a:off x="0" y="0"/>
            <a:ext cx="5951538" cy="6858000"/>
          </a:xfrm>
        </p:spPr>
        <p:txBody>
          <a:bodyPr/>
          <a:lstStyle/>
          <a:p>
            <a:r>
              <a:rPr lang="de-DE"/>
              <a:t>Bild durch Klicken auf Symbol hinzufügen</a:t>
            </a:r>
          </a:p>
        </p:txBody>
      </p:sp>
      <p:sp>
        <p:nvSpPr>
          <p:cNvPr id="2" name="Titel 1">
            <a:extLst>
              <a:ext uri="{FF2B5EF4-FFF2-40B4-BE49-F238E27FC236}">
                <a16:creationId xmlns:a16="http://schemas.microsoft.com/office/drawing/2014/main" id="{3922151A-0634-4921-BCBF-BC501DCDB6BE}"/>
              </a:ext>
            </a:extLst>
          </p:cNvPr>
          <p:cNvSpPr>
            <a:spLocks noGrp="1"/>
          </p:cNvSpPr>
          <p:nvPr>
            <p:ph type="title" hasCustomPrompt="1"/>
          </p:nvPr>
        </p:nvSpPr>
        <p:spPr>
          <a:xfrm>
            <a:off x="5951500" y="1724026"/>
            <a:ext cx="5521363" cy="1704974"/>
          </a:xfrm>
        </p:spPr>
        <p:txBody>
          <a:bodyPr lIns="288000" tIns="270000" anchor="t" anchorCtr="0"/>
          <a:lstStyle>
            <a:lvl1pPr>
              <a:lnSpc>
                <a:spcPct val="113000"/>
              </a:lnSpc>
              <a:defRPr sz="2600">
                <a:solidFill>
                  <a:schemeClr val="bg1"/>
                </a:solidFill>
              </a:defRPr>
            </a:lvl1pPr>
          </a:lstStyle>
          <a:p>
            <a:r>
              <a:rPr lang="de-DE" dirty="0"/>
              <a:t>Edit </a:t>
            </a:r>
            <a:r>
              <a:rPr lang="de-DE" dirty="0" err="1"/>
              <a:t>chapter</a:t>
            </a:r>
            <a:r>
              <a:rPr lang="de-DE" dirty="0"/>
              <a:t> title</a:t>
            </a:r>
          </a:p>
        </p:txBody>
      </p:sp>
      <p:sp>
        <p:nvSpPr>
          <p:cNvPr id="3" name="Textplatzhalter 2">
            <a:extLst>
              <a:ext uri="{FF2B5EF4-FFF2-40B4-BE49-F238E27FC236}">
                <a16:creationId xmlns:a16="http://schemas.microsoft.com/office/drawing/2014/main" id="{881B0BEA-F440-4A19-8BE4-20F62BFAE88E}"/>
              </a:ext>
            </a:extLst>
          </p:cNvPr>
          <p:cNvSpPr>
            <a:spLocks noGrp="1"/>
          </p:cNvSpPr>
          <p:nvPr>
            <p:ph type="body" idx="1" hasCustomPrompt="1"/>
          </p:nvPr>
        </p:nvSpPr>
        <p:spPr>
          <a:xfrm>
            <a:off x="719138" y="1724026"/>
            <a:ext cx="4513262" cy="4292482"/>
          </a:xfrm>
        </p:spPr>
        <p:txBody>
          <a:bodyPr/>
          <a:lstStyle>
            <a:lvl1pPr marL="0" indent="0" algn="ctr">
              <a:lnSpc>
                <a:spcPct val="80000"/>
              </a:lnSpc>
              <a:buNone/>
              <a:defRPr sz="32850">
                <a:solidFill>
                  <a:srgbClr val="006EB7"/>
                </a:solidFill>
                <a:latin typeface="+mj-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dirty="0"/>
              <a:t>1</a:t>
            </a:r>
          </a:p>
        </p:txBody>
      </p:sp>
      <p:sp>
        <p:nvSpPr>
          <p:cNvPr id="4" name="Datumsplatzhalter 3">
            <a:extLst>
              <a:ext uri="{FF2B5EF4-FFF2-40B4-BE49-F238E27FC236}">
                <a16:creationId xmlns:a16="http://schemas.microsoft.com/office/drawing/2014/main" id="{7BEBADD6-399F-4900-BCFA-6EEEFE7BB3A3}"/>
              </a:ext>
            </a:extLst>
          </p:cNvPr>
          <p:cNvSpPr>
            <a:spLocks noGrp="1"/>
          </p:cNvSpPr>
          <p:nvPr>
            <p:ph type="dt" sz="half" idx="10"/>
          </p:nvPr>
        </p:nvSpPr>
        <p:spPr/>
        <p:txBody>
          <a:bodyPr/>
          <a:lstStyle>
            <a:lvl1pPr>
              <a:defRPr>
                <a:solidFill>
                  <a:schemeClr val="bg1"/>
                </a:solidFill>
              </a:defRPr>
            </a:lvl1pPr>
          </a:lstStyle>
          <a:p>
            <a:fld id="{1BCE68BB-E9AE-489E-B52B-96D1E4FF1ABF}" type="datetime1">
              <a:rPr lang="en-GB" smtClean="0"/>
              <a:t>26/05/2022</a:t>
            </a:fld>
            <a:endParaRPr lang="de-DE" dirty="0"/>
          </a:p>
        </p:txBody>
      </p:sp>
      <p:sp>
        <p:nvSpPr>
          <p:cNvPr id="5" name="Fußzeilenplatzhalter 4">
            <a:extLst>
              <a:ext uri="{FF2B5EF4-FFF2-40B4-BE49-F238E27FC236}">
                <a16:creationId xmlns:a16="http://schemas.microsoft.com/office/drawing/2014/main" id="{75C73B1E-BBA4-4873-B5D4-0635AE679755}"/>
              </a:ext>
            </a:extLst>
          </p:cNvPr>
          <p:cNvSpPr>
            <a:spLocks noGrp="1"/>
          </p:cNvSpPr>
          <p:nvPr>
            <p:ph type="ftr" sz="quarter" idx="11"/>
          </p:nvPr>
        </p:nvSpPr>
        <p:spPr/>
        <p:txBody>
          <a:bodyPr/>
          <a:lstStyle>
            <a:lvl1pPr>
              <a:defRPr>
                <a:solidFill>
                  <a:schemeClr val="bg1"/>
                </a:solidFill>
              </a:defRPr>
            </a:lvl1pPr>
          </a:lstStyle>
          <a:p>
            <a:pPr algn="l"/>
            <a:endParaRPr lang="de-DE" dirty="0"/>
          </a:p>
        </p:txBody>
      </p:sp>
      <p:sp>
        <p:nvSpPr>
          <p:cNvPr id="6" name="Foliennummernplatzhalter 5">
            <a:extLst>
              <a:ext uri="{FF2B5EF4-FFF2-40B4-BE49-F238E27FC236}">
                <a16:creationId xmlns:a16="http://schemas.microsoft.com/office/drawing/2014/main" id="{1FF9A7B6-C268-4E3A-A777-139B84FE1EAB}"/>
              </a:ext>
            </a:extLst>
          </p:cNvPr>
          <p:cNvSpPr>
            <a:spLocks noGrp="1"/>
          </p:cNvSpPr>
          <p:nvPr>
            <p:ph type="sldNum" sz="quarter" idx="12"/>
          </p:nvPr>
        </p:nvSpPr>
        <p:spPr/>
        <p:txBody>
          <a:bodyPr/>
          <a:lstStyle>
            <a:lvl1pPr>
              <a:defRPr>
                <a:solidFill>
                  <a:schemeClr val="bg1"/>
                </a:solidFill>
              </a:defRPr>
            </a:lvl1pPr>
          </a:lstStyle>
          <a:p>
            <a:fld id="{9DF8A253-BCBF-48FE-AE5D-BA2B16DA752F}" type="slidenum">
              <a:rPr lang="de-DE" smtClean="0"/>
              <a:pPr/>
              <a:t>‹#›</a:t>
            </a:fld>
            <a:endParaRPr lang="de-DE" dirty="0"/>
          </a:p>
        </p:txBody>
      </p:sp>
      <p:grpSp>
        <p:nvGrpSpPr>
          <p:cNvPr id="15" name="Gruppieren 14">
            <a:extLst>
              <a:ext uri="{FF2B5EF4-FFF2-40B4-BE49-F238E27FC236}">
                <a16:creationId xmlns:a16="http://schemas.microsoft.com/office/drawing/2014/main" id="{7D978580-90A5-4F72-A322-57E15EA0E631}"/>
              </a:ext>
            </a:extLst>
          </p:cNvPr>
          <p:cNvGrpSpPr/>
          <p:nvPr userDrawn="1"/>
        </p:nvGrpSpPr>
        <p:grpSpPr>
          <a:xfrm>
            <a:off x="10322718" y="6174898"/>
            <a:ext cx="1155824" cy="352800"/>
            <a:chOff x="10322718" y="6174898"/>
            <a:chExt cx="1155824" cy="352800"/>
          </a:xfrm>
        </p:grpSpPr>
        <p:sp>
          <p:nvSpPr>
            <p:cNvPr id="16" name="Freihandform 7">
              <a:extLst>
                <a:ext uri="{FF2B5EF4-FFF2-40B4-BE49-F238E27FC236}">
                  <a16:creationId xmlns:a16="http://schemas.microsoft.com/office/drawing/2014/main" id="{F28946A2-A10C-4DDD-8490-B5A71445E350}"/>
                </a:ext>
              </a:extLst>
            </p:cNvPr>
            <p:cNvSpPr/>
            <p:nvPr/>
          </p:nvSpPr>
          <p:spPr>
            <a:xfrm>
              <a:off x="10828743" y="6202445"/>
              <a:ext cx="649799" cy="297708"/>
            </a:xfrm>
            <a:custGeom>
              <a:avLst/>
              <a:gdLst>
                <a:gd name="connsiteX0" fmla="*/ 409527 w 478812"/>
                <a:gd name="connsiteY0" fmla="*/ 177584 h 219370"/>
                <a:gd name="connsiteX1" fmla="*/ 355120 w 478812"/>
                <a:gd name="connsiteY1" fmla="*/ 177584 h 219370"/>
                <a:gd name="connsiteX2" fmla="*/ 355120 w 478812"/>
                <a:gd name="connsiteY2" fmla="*/ 124435 h 219370"/>
                <a:gd name="connsiteX3" fmla="*/ 409527 w 478812"/>
                <a:gd name="connsiteY3" fmla="*/ 124435 h 219370"/>
                <a:gd name="connsiteX4" fmla="*/ 435664 w 478812"/>
                <a:gd name="connsiteY4" fmla="*/ 150857 h 219370"/>
                <a:gd name="connsiteX5" fmla="*/ 409527 w 478812"/>
                <a:gd name="connsiteY5" fmla="*/ 177584 h 219370"/>
                <a:gd name="connsiteX6" fmla="*/ 402536 w 478812"/>
                <a:gd name="connsiteY6" fmla="*/ 41786 h 219370"/>
                <a:gd name="connsiteX7" fmla="*/ 425329 w 478812"/>
                <a:gd name="connsiteY7" fmla="*/ 65132 h 219370"/>
                <a:gd name="connsiteX8" fmla="*/ 402536 w 478812"/>
                <a:gd name="connsiteY8" fmla="*/ 88487 h 219370"/>
                <a:gd name="connsiteX9" fmla="*/ 355120 w 478812"/>
                <a:gd name="connsiteY9" fmla="*/ 88487 h 219370"/>
                <a:gd name="connsiteX10" fmla="*/ 355120 w 478812"/>
                <a:gd name="connsiteY10" fmla="*/ 41786 h 219370"/>
                <a:gd name="connsiteX11" fmla="*/ 402536 w 478812"/>
                <a:gd name="connsiteY11" fmla="*/ 41786 h 219370"/>
                <a:gd name="connsiteX12" fmla="*/ 444170 w 478812"/>
                <a:gd name="connsiteY12" fmla="*/ 103232 h 219370"/>
                <a:gd name="connsiteX13" fmla="*/ 468487 w 478812"/>
                <a:gd name="connsiteY13" fmla="*/ 57760 h 219370"/>
                <a:gd name="connsiteX14" fmla="*/ 412871 w 478812"/>
                <a:gd name="connsiteY14" fmla="*/ 3686 h 219370"/>
                <a:gd name="connsiteX15" fmla="*/ 314401 w 478812"/>
                <a:gd name="connsiteY15" fmla="*/ 3686 h 219370"/>
                <a:gd name="connsiteX16" fmla="*/ 314401 w 478812"/>
                <a:gd name="connsiteY16" fmla="*/ 215684 h 219370"/>
                <a:gd name="connsiteX17" fmla="*/ 419852 w 478812"/>
                <a:gd name="connsiteY17" fmla="*/ 215684 h 219370"/>
                <a:gd name="connsiteX18" fmla="*/ 478812 w 478812"/>
                <a:gd name="connsiteY18" fmla="*/ 158229 h 219370"/>
                <a:gd name="connsiteX19" fmla="*/ 444170 w 478812"/>
                <a:gd name="connsiteY19" fmla="*/ 103232 h 219370"/>
                <a:gd name="connsiteX20" fmla="*/ 185909 w 478812"/>
                <a:gd name="connsiteY20" fmla="*/ 96469 h 219370"/>
                <a:gd name="connsiteX21" fmla="*/ 185909 w 478812"/>
                <a:gd name="connsiteY21" fmla="*/ 134264 h 219370"/>
                <a:gd name="connsiteX22" fmla="*/ 242735 w 478812"/>
                <a:gd name="connsiteY22" fmla="*/ 134264 h 219370"/>
                <a:gd name="connsiteX23" fmla="*/ 181956 w 478812"/>
                <a:gd name="connsiteY23" fmla="*/ 178813 h 219370"/>
                <a:gd name="connsiteX24" fmla="*/ 113881 w 478812"/>
                <a:gd name="connsiteY24" fmla="*/ 109680 h 219370"/>
                <a:gd name="connsiteX25" fmla="*/ 182261 w 478812"/>
                <a:gd name="connsiteY25" fmla="*/ 40557 h 219370"/>
                <a:gd name="connsiteX26" fmla="*/ 237268 w 478812"/>
                <a:gd name="connsiteY26" fmla="*/ 66980 h 219370"/>
                <a:gd name="connsiteX27" fmla="*/ 268871 w 478812"/>
                <a:gd name="connsiteY27" fmla="*/ 41472 h 219370"/>
                <a:gd name="connsiteX28" fmla="*/ 181346 w 478812"/>
                <a:gd name="connsiteY28" fmla="*/ 0 h 219370"/>
                <a:gd name="connsiteX29" fmla="*/ 70723 w 478812"/>
                <a:gd name="connsiteY29" fmla="*/ 109680 h 219370"/>
                <a:gd name="connsiteX30" fmla="*/ 180432 w 478812"/>
                <a:gd name="connsiteY30" fmla="*/ 219370 h 219370"/>
                <a:gd name="connsiteX31" fmla="*/ 286798 w 478812"/>
                <a:gd name="connsiteY31" fmla="*/ 111223 h 219370"/>
                <a:gd name="connsiteX32" fmla="*/ 286798 w 478812"/>
                <a:gd name="connsiteY32" fmla="*/ 96469 h 219370"/>
                <a:gd name="connsiteX33" fmla="*/ 185909 w 478812"/>
                <a:gd name="connsiteY33" fmla="*/ 96469 h 219370"/>
                <a:gd name="connsiteX34" fmla="*/ 0 w 478812"/>
                <a:gd name="connsiteY34" fmla="*/ 215684 h 219370"/>
                <a:gd name="connsiteX35" fmla="*/ 41939 w 478812"/>
                <a:gd name="connsiteY35" fmla="*/ 215684 h 219370"/>
                <a:gd name="connsiteX36" fmla="*/ 41939 w 478812"/>
                <a:gd name="connsiteY36" fmla="*/ 3677 h 219370"/>
                <a:gd name="connsiteX37" fmla="*/ 0 w 478812"/>
                <a:gd name="connsiteY37" fmla="*/ 3677 h 219370"/>
                <a:gd name="connsiteX38" fmla="*/ 0 w 478812"/>
                <a:gd name="connsiteY38" fmla="*/ 215684 h 21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8812" h="219370">
                  <a:moveTo>
                    <a:pt x="409527" y="177584"/>
                  </a:moveTo>
                  <a:lnTo>
                    <a:pt x="355120" y="177584"/>
                  </a:lnTo>
                  <a:lnTo>
                    <a:pt x="355120" y="124435"/>
                  </a:lnTo>
                  <a:lnTo>
                    <a:pt x="409527" y="124435"/>
                  </a:lnTo>
                  <a:cubicBezTo>
                    <a:pt x="424415" y="124435"/>
                    <a:pt x="435664" y="136112"/>
                    <a:pt x="435664" y="150857"/>
                  </a:cubicBezTo>
                  <a:cubicBezTo>
                    <a:pt x="435664" y="165916"/>
                    <a:pt x="424415" y="177584"/>
                    <a:pt x="409527" y="177584"/>
                  </a:cubicBezTo>
                  <a:moveTo>
                    <a:pt x="402536" y="41786"/>
                  </a:moveTo>
                  <a:cubicBezTo>
                    <a:pt x="415604" y="41786"/>
                    <a:pt x="425329" y="51921"/>
                    <a:pt x="425329" y="65132"/>
                  </a:cubicBezTo>
                  <a:cubicBezTo>
                    <a:pt x="425329" y="78343"/>
                    <a:pt x="414994" y="88487"/>
                    <a:pt x="402536" y="88487"/>
                  </a:cubicBezTo>
                  <a:lnTo>
                    <a:pt x="355120" y="88487"/>
                  </a:lnTo>
                  <a:lnTo>
                    <a:pt x="355120" y="41786"/>
                  </a:lnTo>
                  <a:lnTo>
                    <a:pt x="402536" y="41786"/>
                  </a:lnTo>
                  <a:close/>
                  <a:moveTo>
                    <a:pt x="444170" y="103232"/>
                  </a:moveTo>
                  <a:cubicBezTo>
                    <a:pt x="458152" y="95240"/>
                    <a:pt x="468487" y="77733"/>
                    <a:pt x="468487" y="57760"/>
                  </a:cubicBezTo>
                  <a:cubicBezTo>
                    <a:pt x="468487" y="26422"/>
                    <a:pt x="444170" y="3686"/>
                    <a:pt x="412871" y="3686"/>
                  </a:cubicBezTo>
                  <a:lnTo>
                    <a:pt x="314401" y="3686"/>
                  </a:lnTo>
                  <a:lnTo>
                    <a:pt x="314401" y="215684"/>
                  </a:lnTo>
                  <a:lnTo>
                    <a:pt x="419852" y="215684"/>
                  </a:lnTo>
                  <a:cubicBezTo>
                    <a:pt x="453590" y="215684"/>
                    <a:pt x="478812" y="191719"/>
                    <a:pt x="478812" y="158229"/>
                  </a:cubicBezTo>
                  <a:cubicBezTo>
                    <a:pt x="478812" y="133035"/>
                    <a:pt x="464534" y="110604"/>
                    <a:pt x="444170" y="103232"/>
                  </a:cubicBezTo>
                  <a:moveTo>
                    <a:pt x="185909" y="96469"/>
                  </a:moveTo>
                  <a:lnTo>
                    <a:pt x="185909" y="134264"/>
                  </a:lnTo>
                  <a:lnTo>
                    <a:pt x="242735" y="134264"/>
                  </a:lnTo>
                  <a:cubicBezTo>
                    <a:pt x="236353" y="160687"/>
                    <a:pt x="212045" y="178813"/>
                    <a:pt x="181956" y="178813"/>
                  </a:cubicBezTo>
                  <a:cubicBezTo>
                    <a:pt x="143056" y="178813"/>
                    <a:pt x="113881" y="149323"/>
                    <a:pt x="113881" y="109680"/>
                  </a:cubicBezTo>
                  <a:cubicBezTo>
                    <a:pt x="113881" y="70047"/>
                    <a:pt x="143360" y="40557"/>
                    <a:pt x="182261" y="40557"/>
                  </a:cubicBezTo>
                  <a:cubicBezTo>
                    <a:pt x="205054" y="40557"/>
                    <a:pt x="224809" y="50692"/>
                    <a:pt x="237268" y="66980"/>
                  </a:cubicBezTo>
                  <a:lnTo>
                    <a:pt x="268871" y="41472"/>
                  </a:lnTo>
                  <a:cubicBezTo>
                    <a:pt x="250336" y="15973"/>
                    <a:pt x="218122" y="0"/>
                    <a:pt x="181346" y="0"/>
                  </a:cubicBezTo>
                  <a:cubicBezTo>
                    <a:pt x="118433" y="0"/>
                    <a:pt x="70723" y="47310"/>
                    <a:pt x="70723" y="109680"/>
                  </a:cubicBezTo>
                  <a:cubicBezTo>
                    <a:pt x="70723" y="172060"/>
                    <a:pt x="117824" y="219370"/>
                    <a:pt x="180432" y="219370"/>
                  </a:cubicBezTo>
                  <a:cubicBezTo>
                    <a:pt x="241830" y="219370"/>
                    <a:pt x="286798" y="173593"/>
                    <a:pt x="286798" y="111223"/>
                  </a:cubicBezTo>
                  <a:lnTo>
                    <a:pt x="286798" y="96469"/>
                  </a:lnTo>
                  <a:lnTo>
                    <a:pt x="185909" y="96469"/>
                  </a:lnTo>
                  <a:close/>
                  <a:moveTo>
                    <a:pt x="0" y="215684"/>
                  </a:moveTo>
                  <a:lnTo>
                    <a:pt x="41939" y="215684"/>
                  </a:lnTo>
                  <a:lnTo>
                    <a:pt x="41939" y="3677"/>
                  </a:lnTo>
                  <a:lnTo>
                    <a:pt x="0" y="3677"/>
                  </a:lnTo>
                  <a:lnTo>
                    <a:pt x="0" y="215684"/>
                  </a:lnTo>
                  <a:close/>
                </a:path>
              </a:pathLst>
            </a:custGeom>
            <a:solidFill>
              <a:srgbClr val="FFFFFF"/>
            </a:solidFill>
            <a:ln w="9525" cap="flat">
              <a:noFill/>
              <a:prstDash val="solid"/>
              <a:miter/>
            </a:ln>
          </p:spPr>
          <p:txBody>
            <a:bodyPr rtlCol="0" anchor="ctr"/>
            <a:lstStyle/>
            <a:p>
              <a:endParaRPr lang="de-DE"/>
            </a:p>
          </p:txBody>
        </p:sp>
        <p:sp>
          <p:nvSpPr>
            <p:cNvPr id="17" name="Freihandform 8">
              <a:extLst>
                <a:ext uri="{FF2B5EF4-FFF2-40B4-BE49-F238E27FC236}">
                  <a16:creationId xmlns:a16="http://schemas.microsoft.com/office/drawing/2014/main" id="{8D9A243A-404B-4642-99FF-BC6FA2488285}"/>
                </a:ext>
              </a:extLst>
            </p:cNvPr>
            <p:cNvSpPr/>
            <p:nvPr/>
          </p:nvSpPr>
          <p:spPr>
            <a:xfrm>
              <a:off x="10422355" y="6301900"/>
              <a:ext cx="201096" cy="76679"/>
            </a:xfrm>
            <a:custGeom>
              <a:avLst/>
              <a:gdLst>
                <a:gd name="connsiteX0" fmla="*/ 148180 w 148180"/>
                <a:gd name="connsiteY0" fmla="*/ 12354 h 56502"/>
                <a:gd name="connsiteX1" fmla="*/ 101175 w 148180"/>
                <a:gd name="connsiteY1" fmla="*/ 0 h 56502"/>
                <a:gd name="connsiteX2" fmla="*/ 0 w 148180"/>
                <a:gd name="connsiteY2" fmla="*/ 55445 h 56502"/>
                <a:gd name="connsiteX3" fmla="*/ 18365 w 148180"/>
                <a:gd name="connsiteY3" fmla="*/ 56502 h 56502"/>
                <a:gd name="connsiteX4" fmla="*/ 148180 w 148180"/>
                <a:gd name="connsiteY4" fmla="*/ 12354 h 5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80" h="56502">
                  <a:moveTo>
                    <a:pt x="148180" y="12354"/>
                  </a:moveTo>
                  <a:cubicBezTo>
                    <a:pt x="135998" y="5029"/>
                    <a:pt x="121339" y="0"/>
                    <a:pt x="101175" y="0"/>
                  </a:cubicBezTo>
                  <a:cubicBezTo>
                    <a:pt x="47254" y="0"/>
                    <a:pt x="32557" y="35909"/>
                    <a:pt x="0" y="55445"/>
                  </a:cubicBezTo>
                  <a:cubicBezTo>
                    <a:pt x="5592" y="56131"/>
                    <a:pt x="11668" y="56502"/>
                    <a:pt x="18365" y="56502"/>
                  </a:cubicBezTo>
                  <a:cubicBezTo>
                    <a:pt x="85744" y="56502"/>
                    <a:pt x="91850" y="19117"/>
                    <a:pt x="148180" y="12354"/>
                  </a:cubicBezTo>
                </a:path>
              </a:pathLst>
            </a:custGeom>
            <a:solidFill>
              <a:srgbClr val="FFFFFF"/>
            </a:solidFill>
            <a:ln w="9525" cap="flat">
              <a:noFill/>
              <a:prstDash val="solid"/>
              <a:miter/>
            </a:ln>
          </p:spPr>
          <p:txBody>
            <a:bodyPr rtlCol="0" anchor="ctr"/>
            <a:lstStyle/>
            <a:p>
              <a:endParaRPr lang="de-DE"/>
            </a:p>
          </p:txBody>
        </p:sp>
        <p:sp>
          <p:nvSpPr>
            <p:cNvPr id="18" name="Freihandform 9">
              <a:extLst>
                <a:ext uri="{FF2B5EF4-FFF2-40B4-BE49-F238E27FC236}">
                  <a16:creationId xmlns:a16="http://schemas.microsoft.com/office/drawing/2014/main" id="{A8D7ABF4-8882-442B-B900-A6C13EF159A7}"/>
                </a:ext>
              </a:extLst>
            </p:cNvPr>
            <p:cNvSpPr/>
            <p:nvPr/>
          </p:nvSpPr>
          <p:spPr>
            <a:xfrm>
              <a:off x="10322718" y="6174898"/>
              <a:ext cx="350062" cy="202259"/>
            </a:xfrm>
            <a:custGeom>
              <a:avLst/>
              <a:gdLst>
                <a:gd name="connsiteX0" fmla="*/ 257947 w 257947"/>
                <a:gd name="connsiteY0" fmla="*/ 105880 h 149037"/>
                <a:gd name="connsiteX1" fmla="*/ 129788 w 257947"/>
                <a:gd name="connsiteY1" fmla="*/ 0 h 149037"/>
                <a:gd name="connsiteX2" fmla="*/ 0 w 257947"/>
                <a:gd name="connsiteY2" fmla="*/ 117367 h 149037"/>
                <a:gd name="connsiteX3" fmla="*/ 73419 w 257947"/>
                <a:gd name="connsiteY3" fmla="*/ 149038 h 149037"/>
                <a:gd name="connsiteX4" fmla="*/ 73419 w 257947"/>
                <a:gd name="connsiteY4" fmla="*/ 149038 h 149037"/>
                <a:gd name="connsiteX5" fmla="*/ 174603 w 257947"/>
                <a:gd name="connsiteY5" fmla="*/ 93583 h 149037"/>
                <a:gd name="connsiteX6" fmla="*/ 221599 w 257947"/>
                <a:gd name="connsiteY6" fmla="*/ 105937 h 149037"/>
                <a:gd name="connsiteX7" fmla="*/ 221590 w 257947"/>
                <a:gd name="connsiteY7" fmla="*/ 105937 h 149037"/>
                <a:gd name="connsiteX8" fmla="*/ 221599 w 257947"/>
                <a:gd name="connsiteY8" fmla="*/ 105937 h 149037"/>
                <a:gd name="connsiteX9" fmla="*/ 239945 w 257947"/>
                <a:gd name="connsiteY9" fmla="*/ 104889 h 149037"/>
                <a:gd name="connsiteX10" fmla="*/ 257947 w 257947"/>
                <a:gd name="connsiteY10" fmla="*/ 105880 h 1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947" h="149037">
                  <a:moveTo>
                    <a:pt x="257947" y="105880"/>
                  </a:moveTo>
                  <a:cubicBezTo>
                    <a:pt x="246612" y="45606"/>
                    <a:pt x="193539" y="0"/>
                    <a:pt x="129788" y="0"/>
                  </a:cubicBezTo>
                  <a:cubicBezTo>
                    <a:pt x="62036" y="0"/>
                    <a:pt x="6363" y="51502"/>
                    <a:pt x="0" y="117367"/>
                  </a:cubicBezTo>
                  <a:cubicBezTo>
                    <a:pt x="22879" y="128892"/>
                    <a:pt x="38510" y="144847"/>
                    <a:pt x="73419" y="149038"/>
                  </a:cubicBezTo>
                  <a:lnTo>
                    <a:pt x="73419" y="149038"/>
                  </a:lnTo>
                  <a:cubicBezTo>
                    <a:pt x="105985" y="129492"/>
                    <a:pt x="120682" y="93583"/>
                    <a:pt x="174603" y="93583"/>
                  </a:cubicBezTo>
                  <a:cubicBezTo>
                    <a:pt x="194767" y="93583"/>
                    <a:pt x="209408" y="98622"/>
                    <a:pt x="221599" y="105937"/>
                  </a:cubicBezTo>
                  <a:cubicBezTo>
                    <a:pt x="221590" y="105937"/>
                    <a:pt x="221590" y="105937"/>
                    <a:pt x="221590" y="105937"/>
                  </a:cubicBezTo>
                  <a:lnTo>
                    <a:pt x="221599" y="105937"/>
                  </a:lnTo>
                  <a:cubicBezTo>
                    <a:pt x="221599" y="105937"/>
                    <a:pt x="233258" y="104889"/>
                    <a:pt x="239945" y="104889"/>
                  </a:cubicBezTo>
                  <a:cubicBezTo>
                    <a:pt x="246498" y="104889"/>
                    <a:pt x="252460" y="105232"/>
                    <a:pt x="257947" y="105880"/>
                  </a:cubicBezTo>
                </a:path>
              </a:pathLst>
            </a:custGeom>
            <a:solidFill>
              <a:srgbClr val="FFFFFF">
                <a:alpha val="75000"/>
              </a:srgbClr>
            </a:solidFill>
            <a:ln w="9525" cap="flat">
              <a:noFill/>
              <a:prstDash val="solid"/>
              <a:miter/>
            </a:ln>
          </p:spPr>
          <p:txBody>
            <a:bodyPr rtlCol="0" anchor="ctr"/>
            <a:lstStyle/>
            <a:p>
              <a:endParaRPr lang="de-DE"/>
            </a:p>
          </p:txBody>
        </p:sp>
        <p:sp>
          <p:nvSpPr>
            <p:cNvPr id="19" name="Freihandform 10">
              <a:extLst>
                <a:ext uri="{FF2B5EF4-FFF2-40B4-BE49-F238E27FC236}">
                  <a16:creationId xmlns:a16="http://schemas.microsoft.com/office/drawing/2014/main" id="{7BAC5D10-A96B-4384-9C23-C971D2FE5E97}"/>
                </a:ext>
              </a:extLst>
            </p:cNvPr>
            <p:cNvSpPr/>
            <p:nvPr/>
          </p:nvSpPr>
          <p:spPr>
            <a:xfrm>
              <a:off x="10326208" y="6318666"/>
              <a:ext cx="349311" cy="209032"/>
            </a:xfrm>
            <a:custGeom>
              <a:avLst/>
              <a:gdLst>
                <a:gd name="connsiteX0" fmla="*/ 219027 w 257394"/>
                <a:gd name="connsiteY0" fmla="*/ 0 h 154028"/>
                <a:gd name="connsiteX1" fmla="*/ 89211 w 257394"/>
                <a:gd name="connsiteY1" fmla="*/ 44148 h 154028"/>
                <a:gd name="connsiteX2" fmla="*/ 70847 w 257394"/>
                <a:gd name="connsiteY2" fmla="*/ 43091 h 154028"/>
                <a:gd name="connsiteX3" fmla="*/ 23851 w 257394"/>
                <a:gd name="connsiteY3" fmla="*/ 55445 h 154028"/>
                <a:gd name="connsiteX4" fmla="*/ 0 w 257394"/>
                <a:gd name="connsiteY4" fmla="*/ 52711 h 154028"/>
                <a:gd name="connsiteX5" fmla="*/ 127216 w 257394"/>
                <a:gd name="connsiteY5" fmla="*/ 154029 h 154028"/>
                <a:gd name="connsiteX6" fmla="*/ 257394 w 257394"/>
                <a:gd name="connsiteY6" fmla="*/ 31604 h 154028"/>
                <a:gd name="connsiteX7" fmla="*/ 219027 w 257394"/>
                <a:gd name="connsiteY7" fmla="*/ 0 h 154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394" h="154028">
                  <a:moveTo>
                    <a:pt x="219027" y="0"/>
                  </a:moveTo>
                  <a:cubicBezTo>
                    <a:pt x="162696" y="6753"/>
                    <a:pt x="156591" y="44148"/>
                    <a:pt x="89211" y="44148"/>
                  </a:cubicBezTo>
                  <a:cubicBezTo>
                    <a:pt x="82515" y="44148"/>
                    <a:pt x="76438" y="43777"/>
                    <a:pt x="70847" y="43091"/>
                  </a:cubicBezTo>
                  <a:cubicBezTo>
                    <a:pt x="58684" y="50416"/>
                    <a:pt x="44025" y="55445"/>
                    <a:pt x="23851" y="55445"/>
                  </a:cubicBezTo>
                  <a:cubicBezTo>
                    <a:pt x="14907" y="55445"/>
                    <a:pt x="7058" y="54454"/>
                    <a:pt x="0" y="52711"/>
                  </a:cubicBezTo>
                  <a:cubicBezTo>
                    <a:pt x="13097" y="110709"/>
                    <a:pt x="65075" y="154029"/>
                    <a:pt x="127216" y="154029"/>
                  </a:cubicBezTo>
                  <a:cubicBezTo>
                    <a:pt x="196682" y="154029"/>
                    <a:pt x="253460" y="99869"/>
                    <a:pt x="257394" y="31604"/>
                  </a:cubicBezTo>
                  <a:cubicBezTo>
                    <a:pt x="244754" y="20926"/>
                    <a:pt x="233706" y="8811"/>
                    <a:pt x="219027" y="0"/>
                  </a:cubicBezTo>
                </a:path>
              </a:pathLst>
            </a:custGeom>
            <a:solidFill>
              <a:srgbClr val="FFFFFF">
                <a:alpha val="55000"/>
              </a:srgbClr>
            </a:solidFill>
            <a:ln w="9525" cap="flat">
              <a:noFill/>
              <a:prstDash val="solid"/>
              <a:miter/>
            </a:ln>
          </p:spPr>
          <p:txBody>
            <a:bodyPr rtlCol="0" anchor="ctr"/>
            <a:lstStyle/>
            <a:p>
              <a:endParaRPr lang="de-DE"/>
            </a:p>
          </p:txBody>
        </p:sp>
      </p:grpSp>
      <p:sp>
        <p:nvSpPr>
          <p:cNvPr id="23" name="Textplatzhalter 21">
            <a:extLst>
              <a:ext uri="{FF2B5EF4-FFF2-40B4-BE49-F238E27FC236}">
                <a16:creationId xmlns:a16="http://schemas.microsoft.com/office/drawing/2014/main" id="{98A441EC-DB1A-46CD-ABD0-1293EE090757}"/>
              </a:ext>
            </a:extLst>
          </p:cNvPr>
          <p:cNvSpPr>
            <a:spLocks noGrp="1"/>
          </p:cNvSpPr>
          <p:nvPr>
            <p:ph type="body" sz="quarter" idx="14" hasCustomPrompt="1"/>
          </p:nvPr>
        </p:nvSpPr>
        <p:spPr>
          <a:xfrm>
            <a:off x="719138" y="6256800"/>
            <a:ext cx="9198000" cy="6350"/>
          </a:xfrm>
          <a:solidFill>
            <a:schemeClr val="bg1"/>
          </a:solidFill>
        </p:spPr>
        <p:txBody>
          <a:bodyPr/>
          <a:lstStyle>
            <a:lvl1pPr>
              <a:defRPr sz="100" b="0">
                <a:solidFill>
                  <a:schemeClr val="bg1"/>
                </a:solidFill>
              </a:defRPr>
            </a:lvl1pPr>
          </a:lstStyle>
          <a:p>
            <a:pPr lvl="0"/>
            <a:r>
              <a:rPr lang="de-DE" dirty="0"/>
              <a:t>.</a:t>
            </a:r>
          </a:p>
        </p:txBody>
      </p:sp>
    </p:spTree>
    <p:extLst>
      <p:ext uri="{BB962C8B-B14F-4D97-AF65-F5344CB8AC3E}">
        <p14:creationId xmlns:p14="http://schemas.microsoft.com/office/powerpoint/2010/main" val="1788926495"/>
      </p:ext>
    </p:extLst>
  </p:cSld>
  <p:clrMapOvr>
    <a:masterClrMapping/>
  </p:clrMapOvr>
  <p:extLst>
    <p:ext uri="{DCECCB84-F9BA-43D5-87BE-67443E8EF086}">
      <p15:sldGuideLst xmlns:p15="http://schemas.microsoft.com/office/powerpoint/2012/main">
        <p15:guide id="1" pos="3749">
          <p15:clr>
            <a:srgbClr val="FBAE40"/>
          </p15:clr>
        </p15:guide>
        <p15:guide id="2" pos="3296">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Chapter_marker_PB1">
    <p:bg>
      <p:bgPr>
        <a:solidFill>
          <a:schemeClr val="accent1"/>
        </a:solidFill>
        <a:effectLst/>
      </p:bgPr>
    </p:bg>
    <p:spTree>
      <p:nvGrpSpPr>
        <p:cNvPr id="1" name=""/>
        <p:cNvGrpSpPr/>
        <p:nvPr/>
      </p:nvGrpSpPr>
      <p:grpSpPr>
        <a:xfrm>
          <a:off x="0" y="0"/>
          <a:ext cx="0" cy="0"/>
          <a:chOff x="0" y="0"/>
          <a:chExt cx="0" cy="0"/>
        </a:xfrm>
      </p:grpSpPr>
      <p:sp>
        <p:nvSpPr>
          <p:cNvPr id="21" name="Grafik 5">
            <a:extLst>
              <a:ext uri="{FF2B5EF4-FFF2-40B4-BE49-F238E27FC236}">
                <a16:creationId xmlns:a16="http://schemas.microsoft.com/office/drawing/2014/main" id="{69C5E779-44F6-49E8-A46B-24A664277298}"/>
              </a:ext>
            </a:extLst>
          </p:cNvPr>
          <p:cNvSpPr>
            <a:spLocks noChangeAspect="1"/>
          </p:cNvSpPr>
          <p:nvPr userDrawn="1"/>
        </p:nvSpPr>
        <p:spPr>
          <a:xfrm>
            <a:off x="8938800" y="0"/>
            <a:ext cx="3254400" cy="5699302"/>
          </a:xfrm>
          <a:custGeom>
            <a:avLst/>
            <a:gdLst>
              <a:gd name="connsiteX0" fmla="*/ 307648 w 2439076"/>
              <a:gd name="connsiteY0" fmla="*/ 4114191 h 4271457"/>
              <a:gd name="connsiteX1" fmla="*/ 307829 w 2439076"/>
              <a:gd name="connsiteY1" fmla="*/ 4113324 h 4271457"/>
              <a:gd name="connsiteX2" fmla="*/ 307829 w 2439076"/>
              <a:gd name="connsiteY2" fmla="*/ 4113324 h 4271457"/>
              <a:gd name="connsiteX3" fmla="*/ 307648 w 2439076"/>
              <a:gd name="connsiteY3" fmla="*/ 4114191 h 4271457"/>
              <a:gd name="connsiteX4" fmla="*/ 307648 w 2439076"/>
              <a:gd name="connsiteY4" fmla="*/ 4114191 h 4271457"/>
              <a:gd name="connsiteX5" fmla="*/ 306838 w 2439076"/>
              <a:gd name="connsiteY5" fmla="*/ 4115677 h 4271457"/>
              <a:gd name="connsiteX6" fmla="*/ 307648 w 2439076"/>
              <a:gd name="connsiteY6" fmla="*/ 4114191 h 4271457"/>
              <a:gd name="connsiteX7" fmla="*/ 54197 w 2439076"/>
              <a:gd name="connsiteY7" fmla="*/ 4189924 h 4271457"/>
              <a:gd name="connsiteX8" fmla="*/ 50464 w 2439076"/>
              <a:gd name="connsiteY8" fmla="*/ 4187133 h 4271457"/>
              <a:gd name="connsiteX9" fmla="*/ 18936 w 2439076"/>
              <a:gd name="connsiteY9" fmla="*/ 4176655 h 4271457"/>
              <a:gd name="connsiteX10" fmla="*/ 16479 w 2439076"/>
              <a:gd name="connsiteY10" fmla="*/ 4175732 h 4271457"/>
              <a:gd name="connsiteX11" fmla="*/ 14078 w 2439076"/>
              <a:gd name="connsiteY11" fmla="*/ 4176856 h 4271457"/>
              <a:gd name="connsiteX12" fmla="*/ 0 w 2439076"/>
              <a:gd name="connsiteY12" fmla="*/ 4185619 h 4271457"/>
              <a:gd name="connsiteX13" fmla="*/ 0 w 2439076"/>
              <a:gd name="connsiteY13" fmla="*/ 4192477 h 4271457"/>
              <a:gd name="connsiteX14" fmla="*/ 16755 w 2439076"/>
              <a:gd name="connsiteY14" fmla="*/ 4183552 h 4271457"/>
              <a:gd name="connsiteX15" fmla="*/ 16802 w 2439076"/>
              <a:gd name="connsiteY15" fmla="*/ 4183580 h 4271457"/>
              <a:gd name="connsiteX16" fmla="*/ 16840 w 2439076"/>
              <a:gd name="connsiteY16" fmla="*/ 4183552 h 4271457"/>
              <a:gd name="connsiteX17" fmla="*/ 42091 w 2439076"/>
              <a:gd name="connsiteY17" fmla="*/ 4193839 h 4271457"/>
              <a:gd name="connsiteX18" fmla="*/ 51331 w 2439076"/>
              <a:gd name="connsiteY18" fmla="*/ 4193639 h 4271457"/>
              <a:gd name="connsiteX19" fmla="*/ 54197 w 2439076"/>
              <a:gd name="connsiteY19" fmla="*/ 4189924 h 4271457"/>
              <a:gd name="connsiteX20" fmla="*/ 30166 w 2439076"/>
              <a:gd name="connsiteY20" fmla="*/ 4148004 h 4271457"/>
              <a:gd name="connsiteX21" fmla="*/ 33518 w 2439076"/>
              <a:gd name="connsiteY21" fmla="*/ 4144661 h 4271457"/>
              <a:gd name="connsiteX22" fmla="*/ 61513 w 2439076"/>
              <a:gd name="connsiteY22" fmla="*/ 4116658 h 4271457"/>
              <a:gd name="connsiteX23" fmla="*/ 64837 w 2439076"/>
              <a:gd name="connsiteY23" fmla="*/ 4113314 h 4271457"/>
              <a:gd name="connsiteX24" fmla="*/ 64608 w 2439076"/>
              <a:gd name="connsiteY24" fmla="*/ 4112190 h 4271457"/>
              <a:gd name="connsiteX25" fmla="*/ 61456 w 2439076"/>
              <a:gd name="connsiteY25" fmla="*/ 4110019 h 4271457"/>
              <a:gd name="connsiteX26" fmla="*/ 30080 w 2439076"/>
              <a:gd name="connsiteY26" fmla="*/ 4130393 h 4271457"/>
              <a:gd name="connsiteX27" fmla="*/ 30032 w 2439076"/>
              <a:gd name="connsiteY27" fmla="*/ 4130307 h 4271457"/>
              <a:gd name="connsiteX28" fmla="*/ 29985 w 2439076"/>
              <a:gd name="connsiteY28" fmla="*/ 4130393 h 4271457"/>
              <a:gd name="connsiteX29" fmla="*/ 0 w 2439076"/>
              <a:gd name="connsiteY29" fmla="*/ 4110123 h 4271457"/>
              <a:gd name="connsiteX30" fmla="*/ 0 w 2439076"/>
              <a:gd name="connsiteY30" fmla="*/ 4116820 h 4271457"/>
              <a:gd name="connsiteX31" fmla="*/ 26565 w 2439076"/>
              <a:gd name="connsiteY31" fmla="*/ 4144670 h 4271457"/>
              <a:gd name="connsiteX32" fmla="*/ 29842 w 2439076"/>
              <a:gd name="connsiteY32" fmla="*/ 4148004 h 4271457"/>
              <a:gd name="connsiteX33" fmla="*/ 29985 w 2439076"/>
              <a:gd name="connsiteY33" fmla="*/ 4148004 h 4271457"/>
              <a:gd name="connsiteX34" fmla="*/ 30166 w 2439076"/>
              <a:gd name="connsiteY34" fmla="*/ 4148004 h 4271457"/>
              <a:gd name="connsiteX35" fmla="*/ 294408 w 2439076"/>
              <a:gd name="connsiteY35" fmla="*/ 4193639 h 4271457"/>
              <a:gd name="connsiteX36" fmla="*/ 285179 w 2439076"/>
              <a:gd name="connsiteY36" fmla="*/ 4193839 h 4271457"/>
              <a:gd name="connsiteX37" fmla="*/ 259928 w 2439076"/>
              <a:gd name="connsiteY37" fmla="*/ 4183552 h 4271457"/>
              <a:gd name="connsiteX38" fmla="*/ 259880 w 2439076"/>
              <a:gd name="connsiteY38" fmla="*/ 4183590 h 4271457"/>
              <a:gd name="connsiteX39" fmla="*/ 259832 w 2439076"/>
              <a:gd name="connsiteY39" fmla="*/ 4183552 h 4271457"/>
              <a:gd name="connsiteX40" fmla="*/ 233972 w 2439076"/>
              <a:gd name="connsiteY40" fmla="*/ 4193715 h 4271457"/>
              <a:gd name="connsiteX41" fmla="*/ 208302 w 2439076"/>
              <a:gd name="connsiteY41" fmla="*/ 4183733 h 4271457"/>
              <a:gd name="connsiteX42" fmla="*/ 208255 w 2439076"/>
              <a:gd name="connsiteY42" fmla="*/ 4183771 h 4271457"/>
              <a:gd name="connsiteX43" fmla="*/ 208207 w 2439076"/>
              <a:gd name="connsiteY43" fmla="*/ 4183733 h 4271457"/>
              <a:gd name="connsiteX44" fmla="*/ 182537 w 2439076"/>
              <a:gd name="connsiteY44" fmla="*/ 4193715 h 4271457"/>
              <a:gd name="connsiteX45" fmla="*/ 156677 w 2439076"/>
              <a:gd name="connsiteY45" fmla="*/ 4183552 h 4271457"/>
              <a:gd name="connsiteX46" fmla="*/ 156629 w 2439076"/>
              <a:gd name="connsiteY46" fmla="*/ 4183590 h 4271457"/>
              <a:gd name="connsiteX47" fmla="*/ 156582 w 2439076"/>
              <a:gd name="connsiteY47" fmla="*/ 4183552 h 4271457"/>
              <a:gd name="connsiteX48" fmla="*/ 127673 w 2439076"/>
              <a:gd name="connsiteY48" fmla="*/ 4194001 h 4271457"/>
              <a:gd name="connsiteX49" fmla="*/ 122101 w 2439076"/>
              <a:gd name="connsiteY49" fmla="*/ 4193639 h 4271457"/>
              <a:gd name="connsiteX50" fmla="*/ 119225 w 2439076"/>
              <a:gd name="connsiteY50" fmla="*/ 4189924 h 4271457"/>
              <a:gd name="connsiteX51" fmla="*/ 122939 w 2439076"/>
              <a:gd name="connsiteY51" fmla="*/ 4187028 h 4271457"/>
              <a:gd name="connsiteX52" fmla="*/ 131493 w 2439076"/>
              <a:gd name="connsiteY52" fmla="*/ 4187181 h 4271457"/>
              <a:gd name="connsiteX53" fmla="*/ 154486 w 2439076"/>
              <a:gd name="connsiteY53" fmla="*/ 4176560 h 4271457"/>
              <a:gd name="connsiteX54" fmla="*/ 156886 w 2439076"/>
              <a:gd name="connsiteY54" fmla="*/ 4175656 h 4271457"/>
              <a:gd name="connsiteX55" fmla="*/ 159220 w 2439076"/>
              <a:gd name="connsiteY55" fmla="*/ 4176751 h 4271457"/>
              <a:gd name="connsiteX56" fmla="*/ 175136 w 2439076"/>
              <a:gd name="connsiteY56" fmla="*/ 4186190 h 4271457"/>
              <a:gd name="connsiteX57" fmla="*/ 175136 w 2439076"/>
              <a:gd name="connsiteY57" fmla="*/ 4186152 h 4271457"/>
              <a:gd name="connsiteX58" fmla="*/ 175260 w 2439076"/>
              <a:gd name="connsiteY58" fmla="*/ 4186190 h 4271457"/>
              <a:gd name="connsiteX59" fmla="*/ 175260 w 2439076"/>
              <a:gd name="connsiteY59" fmla="*/ 4134850 h 4271457"/>
              <a:gd name="connsiteX60" fmla="*/ 136474 w 2439076"/>
              <a:gd name="connsiteY60" fmla="*/ 4096388 h 4271457"/>
              <a:gd name="connsiteX61" fmla="*/ 139237 w 2439076"/>
              <a:gd name="connsiteY61" fmla="*/ 4093407 h 4271457"/>
              <a:gd name="connsiteX62" fmla="*/ 145704 w 2439076"/>
              <a:gd name="connsiteY62" fmla="*/ 4092979 h 4271457"/>
              <a:gd name="connsiteX63" fmla="*/ 175041 w 2439076"/>
              <a:gd name="connsiteY63" fmla="*/ 4115829 h 4271457"/>
              <a:gd name="connsiteX64" fmla="*/ 175041 w 2439076"/>
              <a:gd name="connsiteY64" fmla="*/ 4115657 h 4271457"/>
              <a:gd name="connsiteX65" fmla="*/ 175136 w 2439076"/>
              <a:gd name="connsiteY65" fmla="*/ 4115829 h 4271457"/>
              <a:gd name="connsiteX66" fmla="*/ 175136 w 2439076"/>
              <a:gd name="connsiteY66" fmla="*/ 4094102 h 4271457"/>
              <a:gd name="connsiteX67" fmla="*/ 178422 w 2439076"/>
              <a:gd name="connsiteY67" fmla="*/ 4090778 h 4271457"/>
              <a:gd name="connsiteX68" fmla="*/ 181718 w 2439076"/>
              <a:gd name="connsiteY68" fmla="*/ 4094102 h 4271457"/>
              <a:gd name="connsiteX69" fmla="*/ 181718 w 2439076"/>
              <a:gd name="connsiteY69" fmla="*/ 4133231 h 4271457"/>
              <a:gd name="connsiteX70" fmla="*/ 181899 w 2439076"/>
              <a:gd name="connsiteY70" fmla="*/ 4132907 h 4271457"/>
              <a:gd name="connsiteX71" fmla="*/ 181899 w 2439076"/>
              <a:gd name="connsiteY71" fmla="*/ 4133126 h 4271457"/>
              <a:gd name="connsiteX72" fmla="*/ 199711 w 2439076"/>
              <a:gd name="connsiteY72" fmla="*/ 4114905 h 4271457"/>
              <a:gd name="connsiteX73" fmla="*/ 216580 w 2439076"/>
              <a:gd name="connsiteY73" fmla="*/ 4112952 h 4271457"/>
              <a:gd name="connsiteX74" fmla="*/ 219342 w 2439076"/>
              <a:gd name="connsiteY74" fmla="*/ 4115924 h 4271457"/>
              <a:gd name="connsiteX75" fmla="*/ 200092 w 2439076"/>
              <a:gd name="connsiteY75" fmla="*/ 4148357 h 4271457"/>
              <a:gd name="connsiteX76" fmla="*/ 181899 w 2439076"/>
              <a:gd name="connsiteY76" fmla="*/ 4154100 h 4271457"/>
              <a:gd name="connsiteX77" fmla="*/ 181899 w 2439076"/>
              <a:gd name="connsiteY77" fmla="*/ 4154167 h 4271457"/>
              <a:gd name="connsiteX78" fmla="*/ 181718 w 2439076"/>
              <a:gd name="connsiteY78" fmla="*/ 4154205 h 4271457"/>
              <a:gd name="connsiteX79" fmla="*/ 181718 w 2439076"/>
              <a:gd name="connsiteY79" fmla="*/ 4187028 h 4271457"/>
              <a:gd name="connsiteX80" fmla="*/ 182394 w 2439076"/>
              <a:gd name="connsiteY80" fmla="*/ 4187133 h 4271457"/>
              <a:gd name="connsiteX81" fmla="*/ 195272 w 2439076"/>
              <a:gd name="connsiteY81" fmla="*/ 4184380 h 4271457"/>
              <a:gd name="connsiteX82" fmla="*/ 205817 w 2439076"/>
              <a:gd name="connsiteY82" fmla="*/ 4176751 h 4271457"/>
              <a:gd name="connsiteX83" fmla="*/ 206845 w 2439076"/>
              <a:gd name="connsiteY83" fmla="*/ 4175998 h 4271457"/>
              <a:gd name="connsiteX84" fmla="*/ 208112 w 2439076"/>
              <a:gd name="connsiteY84" fmla="*/ 4175732 h 4271457"/>
              <a:gd name="connsiteX85" fmla="*/ 210579 w 2439076"/>
              <a:gd name="connsiteY85" fmla="*/ 4176856 h 4271457"/>
              <a:gd name="connsiteX86" fmla="*/ 233820 w 2439076"/>
              <a:gd name="connsiteY86" fmla="*/ 4187133 h 4271457"/>
              <a:gd name="connsiteX87" fmla="*/ 246707 w 2439076"/>
              <a:gd name="connsiteY87" fmla="*/ 4184380 h 4271457"/>
              <a:gd name="connsiteX88" fmla="*/ 257242 w 2439076"/>
              <a:gd name="connsiteY88" fmla="*/ 4176751 h 4271457"/>
              <a:gd name="connsiteX89" fmla="*/ 258270 w 2439076"/>
              <a:gd name="connsiteY89" fmla="*/ 4176036 h 4271457"/>
              <a:gd name="connsiteX90" fmla="*/ 259432 w 2439076"/>
              <a:gd name="connsiteY90" fmla="*/ 4175732 h 4271457"/>
              <a:gd name="connsiteX91" fmla="*/ 261918 w 2439076"/>
              <a:gd name="connsiteY91" fmla="*/ 4176655 h 4271457"/>
              <a:gd name="connsiteX92" fmla="*/ 293465 w 2439076"/>
              <a:gd name="connsiteY92" fmla="*/ 4187133 h 4271457"/>
              <a:gd name="connsiteX93" fmla="*/ 297247 w 2439076"/>
              <a:gd name="connsiteY93" fmla="*/ 4189924 h 4271457"/>
              <a:gd name="connsiteX94" fmla="*/ 294408 w 2439076"/>
              <a:gd name="connsiteY94" fmla="*/ 4193639 h 4271457"/>
              <a:gd name="connsiteX95" fmla="*/ 183347 w 2439076"/>
              <a:gd name="connsiteY95" fmla="*/ 4147309 h 4271457"/>
              <a:gd name="connsiteX96" fmla="*/ 212760 w 2439076"/>
              <a:gd name="connsiteY96" fmla="*/ 4119220 h 4271457"/>
              <a:gd name="connsiteX97" fmla="*/ 211350 w 2439076"/>
              <a:gd name="connsiteY97" fmla="*/ 4119125 h 4271457"/>
              <a:gd name="connsiteX98" fmla="*/ 183347 w 2439076"/>
              <a:gd name="connsiteY98" fmla="*/ 4147309 h 4271457"/>
              <a:gd name="connsiteX99" fmla="*/ 172584 w 2439076"/>
              <a:gd name="connsiteY99" fmla="*/ 4127821 h 4271457"/>
              <a:gd name="connsiteX100" fmla="*/ 143142 w 2439076"/>
              <a:gd name="connsiteY100" fmla="*/ 4099684 h 4271457"/>
              <a:gd name="connsiteX101" fmla="*/ 172584 w 2439076"/>
              <a:gd name="connsiteY101" fmla="*/ 4127821 h 4271457"/>
              <a:gd name="connsiteX102" fmla="*/ 304429 w 2439076"/>
              <a:gd name="connsiteY102" fmla="*/ 4110019 h 4271457"/>
              <a:gd name="connsiteX103" fmla="*/ 273053 w 2439076"/>
              <a:gd name="connsiteY103" fmla="*/ 4130393 h 4271457"/>
              <a:gd name="connsiteX104" fmla="*/ 273015 w 2439076"/>
              <a:gd name="connsiteY104" fmla="*/ 4130307 h 4271457"/>
              <a:gd name="connsiteX105" fmla="*/ 272968 w 2439076"/>
              <a:gd name="connsiteY105" fmla="*/ 4130393 h 4271457"/>
              <a:gd name="connsiteX106" fmla="*/ 241602 w 2439076"/>
              <a:gd name="connsiteY106" fmla="*/ 4110019 h 4271457"/>
              <a:gd name="connsiteX107" fmla="*/ 238297 w 2439076"/>
              <a:gd name="connsiteY107" fmla="*/ 4113314 h 4271457"/>
              <a:gd name="connsiteX108" fmla="*/ 238553 w 2439076"/>
              <a:gd name="connsiteY108" fmla="*/ 4114743 h 4271457"/>
              <a:gd name="connsiteX109" fmla="*/ 240954 w 2439076"/>
              <a:gd name="connsiteY109" fmla="*/ 4116553 h 4271457"/>
              <a:gd name="connsiteX110" fmla="*/ 241525 w 2439076"/>
              <a:gd name="connsiteY110" fmla="*/ 4116658 h 4271457"/>
              <a:gd name="connsiteX111" fmla="*/ 269548 w 2439076"/>
              <a:gd name="connsiteY111" fmla="*/ 4144661 h 4271457"/>
              <a:gd name="connsiteX112" fmla="*/ 272872 w 2439076"/>
              <a:gd name="connsiteY112" fmla="*/ 4148004 h 4271457"/>
              <a:gd name="connsiteX113" fmla="*/ 272977 w 2439076"/>
              <a:gd name="connsiteY113" fmla="*/ 4148004 h 4271457"/>
              <a:gd name="connsiteX114" fmla="*/ 273158 w 2439076"/>
              <a:gd name="connsiteY114" fmla="*/ 4148004 h 4271457"/>
              <a:gd name="connsiteX115" fmla="*/ 276225 w 2439076"/>
              <a:gd name="connsiteY115" fmla="*/ 4145956 h 4271457"/>
              <a:gd name="connsiteX116" fmla="*/ 276235 w 2439076"/>
              <a:gd name="connsiteY116" fmla="*/ 4145909 h 4271457"/>
              <a:gd name="connsiteX117" fmla="*/ 276501 w 2439076"/>
              <a:gd name="connsiteY117" fmla="*/ 4144661 h 4271457"/>
              <a:gd name="connsiteX118" fmla="*/ 304495 w 2439076"/>
              <a:gd name="connsiteY118" fmla="*/ 4116658 h 4271457"/>
              <a:gd name="connsiteX119" fmla="*/ 306838 w 2439076"/>
              <a:gd name="connsiteY119" fmla="*/ 4115677 h 4271457"/>
              <a:gd name="connsiteX120" fmla="*/ 307648 w 2439076"/>
              <a:gd name="connsiteY120" fmla="*/ 4114191 h 4271457"/>
              <a:gd name="connsiteX121" fmla="*/ 307829 w 2439076"/>
              <a:gd name="connsiteY121" fmla="*/ 4113324 h 4271457"/>
              <a:gd name="connsiteX122" fmla="*/ 304429 w 2439076"/>
              <a:gd name="connsiteY122" fmla="*/ 4110019 h 4271457"/>
              <a:gd name="connsiteX123" fmla="*/ 537363 w 2439076"/>
              <a:gd name="connsiteY123" fmla="*/ 4193639 h 4271457"/>
              <a:gd name="connsiteX124" fmla="*/ 528066 w 2439076"/>
              <a:gd name="connsiteY124" fmla="*/ 4193839 h 4271457"/>
              <a:gd name="connsiteX125" fmla="*/ 502825 w 2439076"/>
              <a:gd name="connsiteY125" fmla="*/ 4183552 h 4271457"/>
              <a:gd name="connsiteX126" fmla="*/ 502825 w 2439076"/>
              <a:gd name="connsiteY126" fmla="*/ 4183552 h 4271457"/>
              <a:gd name="connsiteX127" fmla="*/ 502815 w 2439076"/>
              <a:gd name="connsiteY127" fmla="*/ 4183552 h 4271457"/>
              <a:gd name="connsiteX128" fmla="*/ 477012 w 2439076"/>
              <a:gd name="connsiteY128" fmla="*/ 4193724 h 4271457"/>
              <a:gd name="connsiteX129" fmla="*/ 451285 w 2439076"/>
              <a:gd name="connsiteY129" fmla="*/ 4183733 h 4271457"/>
              <a:gd name="connsiteX130" fmla="*/ 451275 w 2439076"/>
              <a:gd name="connsiteY130" fmla="*/ 4183733 h 4271457"/>
              <a:gd name="connsiteX131" fmla="*/ 451275 w 2439076"/>
              <a:gd name="connsiteY131" fmla="*/ 4183733 h 4271457"/>
              <a:gd name="connsiteX132" fmla="*/ 432616 w 2439076"/>
              <a:gd name="connsiteY132" fmla="*/ 4193058 h 4271457"/>
              <a:gd name="connsiteX133" fmla="*/ 425568 w 2439076"/>
              <a:gd name="connsiteY133" fmla="*/ 4193724 h 4271457"/>
              <a:gd name="connsiteX134" fmla="*/ 418395 w 2439076"/>
              <a:gd name="connsiteY134" fmla="*/ 4193048 h 4271457"/>
              <a:gd name="connsiteX135" fmla="*/ 399659 w 2439076"/>
              <a:gd name="connsiteY135" fmla="*/ 4183552 h 4271457"/>
              <a:gd name="connsiteX136" fmla="*/ 399650 w 2439076"/>
              <a:gd name="connsiteY136" fmla="*/ 4183552 h 4271457"/>
              <a:gd name="connsiteX137" fmla="*/ 399650 w 2439076"/>
              <a:gd name="connsiteY137" fmla="*/ 4183552 h 4271457"/>
              <a:gd name="connsiteX138" fmla="*/ 370675 w 2439076"/>
              <a:gd name="connsiteY138" fmla="*/ 4194001 h 4271457"/>
              <a:gd name="connsiteX139" fmla="*/ 365093 w 2439076"/>
              <a:gd name="connsiteY139" fmla="*/ 4193639 h 4271457"/>
              <a:gd name="connsiteX140" fmla="*/ 362341 w 2439076"/>
              <a:gd name="connsiteY140" fmla="*/ 4191229 h 4271457"/>
              <a:gd name="connsiteX141" fmla="*/ 362217 w 2439076"/>
              <a:gd name="connsiteY141" fmla="*/ 4189924 h 4271457"/>
              <a:gd name="connsiteX142" fmla="*/ 365941 w 2439076"/>
              <a:gd name="connsiteY142" fmla="*/ 4187028 h 4271457"/>
              <a:gd name="connsiteX143" fmla="*/ 374571 w 2439076"/>
              <a:gd name="connsiteY143" fmla="*/ 4187181 h 4271457"/>
              <a:gd name="connsiteX144" fmla="*/ 390592 w 2439076"/>
              <a:gd name="connsiteY144" fmla="*/ 4181828 h 4271457"/>
              <a:gd name="connsiteX145" fmla="*/ 397479 w 2439076"/>
              <a:gd name="connsiteY145" fmla="*/ 4176560 h 4271457"/>
              <a:gd name="connsiteX146" fmla="*/ 398116 w 2439076"/>
              <a:gd name="connsiteY146" fmla="*/ 4176151 h 4271457"/>
              <a:gd name="connsiteX147" fmla="*/ 399936 w 2439076"/>
              <a:gd name="connsiteY147" fmla="*/ 4175646 h 4271457"/>
              <a:gd name="connsiteX148" fmla="*/ 402307 w 2439076"/>
              <a:gd name="connsiteY148" fmla="*/ 4176751 h 4271457"/>
              <a:gd name="connsiteX149" fmla="*/ 418214 w 2439076"/>
              <a:gd name="connsiteY149" fmla="*/ 4186190 h 4271457"/>
              <a:gd name="connsiteX150" fmla="*/ 418214 w 2439076"/>
              <a:gd name="connsiteY150" fmla="*/ 4134850 h 4271457"/>
              <a:gd name="connsiteX151" fmla="*/ 379448 w 2439076"/>
              <a:gd name="connsiteY151" fmla="*/ 4096388 h 4271457"/>
              <a:gd name="connsiteX152" fmla="*/ 382219 w 2439076"/>
              <a:gd name="connsiteY152" fmla="*/ 4093407 h 4271457"/>
              <a:gd name="connsiteX153" fmla="*/ 388791 w 2439076"/>
              <a:gd name="connsiteY153" fmla="*/ 4092979 h 4271457"/>
              <a:gd name="connsiteX154" fmla="*/ 418119 w 2439076"/>
              <a:gd name="connsiteY154" fmla="*/ 4115829 h 4271457"/>
              <a:gd name="connsiteX155" fmla="*/ 418119 w 2439076"/>
              <a:gd name="connsiteY155" fmla="*/ 4094102 h 4271457"/>
              <a:gd name="connsiteX156" fmla="*/ 421481 w 2439076"/>
              <a:gd name="connsiteY156" fmla="*/ 4090769 h 4271457"/>
              <a:gd name="connsiteX157" fmla="*/ 424796 w 2439076"/>
              <a:gd name="connsiteY157" fmla="*/ 4094102 h 4271457"/>
              <a:gd name="connsiteX158" fmla="*/ 424796 w 2439076"/>
              <a:gd name="connsiteY158" fmla="*/ 4133126 h 4271457"/>
              <a:gd name="connsiteX159" fmla="*/ 424796 w 2439076"/>
              <a:gd name="connsiteY159" fmla="*/ 4133231 h 4271457"/>
              <a:gd name="connsiteX160" fmla="*/ 459657 w 2439076"/>
              <a:gd name="connsiteY160" fmla="*/ 4112952 h 4271457"/>
              <a:gd name="connsiteX161" fmla="*/ 462420 w 2439076"/>
              <a:gd name="connsiteY161" fmla="*/ 4115915 h 4271457"/>
              <a:gd name="connsiteX162" fmla="*/ 424796 w 2439076"/>
              <a:gd name="connsiteY162" fmla="*/ 4154100 h 4271457"/>
              <a:gd name="connsiteX163" fmla="*/ 424796 w 2439076"/>
              <a:gd name="connsiteY163" fmla="*/ 4154205 h 4271457"/>
              <a:gd name="connsiteX164" fmla="*/ 424796 w 2439076"/>
              <a:gd name="connsiteY164" fmla="*/ 4186943 h 4271457"/>
              <a:gd name="connsiteX165" fmla="*/ 424796 w 2439076"/>
              <a:gd name="connsiteY165" fmla="*/ 4187028 h 4271457"/>
              <a:gd name="connsiteX166" fmla="*/ 425472 w 2439076"/>
              <a:gd name="connsiteY166" fmla="*/ 4187133 h 4271457"/>
              <a:gd name="connsiteX167" fmla="*/ 448704 w 2439076"/>
              <a:gd name="connsiteY167" fmla="*/ 4176856 h 4271457"/>
              <a:gd name="connsiteX168" fmla="*/ 451199 w 2439076"/>
              <a:gd name="connsiteY168" fmla="*/ 4175732 h 4271457"/>
              <a:gd name="connsiteX169" fmla="*/ 453657 w 2439076"/>
              <a:gd name="connsiteY169" fmla="*/ 4176856 h 4271457"/>
              <a:gd name="connsiteX170" fmla="*/ 476908 w 2439076"/>
              <a:gd name="connsiteY170" fmla="*/ 4187133 h 4271457"/>
              <a:gd name="connsiteX171" fmla="*/ 500139 w 2439076"/>
              <a:gd name="connsiteY171" fmla="*/ 4176856 h 4271457"/>
              <a:gd name="connsiteX172" fmla="*/ 502511 w 2439076"/>
              <a:gd name="connsiteY172" fmla="*/ 4175732 h 4271457"/>
              <a:gd name="connsiteX173" fmla="*/ 504997 w 2439076"/>
              <a:gd name="connsiteY173" fmla="*/ 4176655 h 4271457"/>
              <a:gd name="connsiteX174" fmla="*/ 536543 w 2439076"/>
              <a:gd name="connsiteY174" fmla="*/ 4187133 h 4271457"/>
              <a:gd name="connsiteX175" fmla="*/ 540135 w 2439076"/>
              <a:gd name="connsiteY175" fmla="*/ 4189648 h 4271457"/>
              <a:gd name="connsiteX176" fmla="*/ 540220 w 2439076"/>
              <a:gd name="connsiteY176" fmla="*/ 4189924 h 4271457"/>
              <a:gd name="connsiteX177" fmla="*/ 537363 w 2439076"/>
              <a:gd name="connsiteY177" fmla="*/ 4193639 h 4271457"/>
              <a:gd name="connsiteX178" fmla="*/ 426425 w 2439076"/>
              <a:gd name="connsiteY178" fmla="*/ 4147309 h 4271457"/>
              <a:gd name="connsiteX179" fmla="*/ 455838 w 2439076"/>
              <a:gd name="connsiteY179" fmla="*/ 4119220 h 4271457"/>
              <a:gd name="connsiteX180" fmla="*/ 454333 w 2439076"/>
              <a:gd name="connsiteY180" fmla="*/ 4119125 h 4271457"/>
              <a:gd name="connsiteX181" fmla="*/ 448170 w 2439076"/>
              <a:gd name="connsiteY181" fmla="*/ 4119963 h 4271457"/>
              <a:gd name="connsiteX182" fmla="*/ 426425 w 2439076"/>
              <a:gd name="connsiteY182" fmla="*/ 4147309 h 4271457"/>
              <a:gd name="connsiteX183" fmla="*/ 415557 w 2439076"/>
              <a:gd name="connsiteY183" fmla="*/ 4127821 h 4271457"/>
              <a:gd name="connsiteX184" fmla="*/ 415567 w 2439076"/>
              <a:gd name="connsiteY184" fmla="*/ 4127821 h 4271457"/>
              <a:gd name="connsiteX185" fmla="*/ 386134 w 2439076"/>
              <a:gd name="connsiteY185" fmla="*/ 4099684 h 4271457"/>
              <a:gd name="connsiteX186" fmla="*/ 386134 w 2439076"/>
              <a:gd name="connsiteY186" fmla="*/ 4099684 h 4271457"/>
              <a:gd name="connsiteX187" fmla="*/ 386125 w 2439076"/>
              <a:gd name="connsiteY187" fmla="*/ 4099684 h 4271457"/>
              <a:gd name="connsiteX188" fmla="*/ 415557 w 2439076"/>
              <a:gd name="connsiteY188" fmla="*/ 4127821 h 4271457"/>
              <a:gd name="connsiteX189" fmla="*/ 415557 w 2439076"/>
              <a:gd name="connsiteY189" fmla="*/ 4127821 h 4271457"/>
              <a:gd name="connsiteX190" fmla="*/ 547583 w 2439076"/>
              <a:gd name="connsiteY190" fmla="*/ 4116658 h 4271457"/>
              <a:gd name="connsiteX191" fmla="*/ 550898 w 2439076"/>
              <a:gd name="connsiteY191" fmla="*/ 4113314 h 4271457"/>
              <a:gd name="connsiteX192" fmla="*/ 550879 w 2439076"/>
              <a:gd name="connsiteY192" fmla="*/ 4113229 h 4271457"/>
              <a:gd name="connsiteX193" fmla="*/ 547440 w 2439076"/>
              <a:gd name="connsiteY193" fmla="*/ 4110019 h 4271457"/>
              <a:gd name="connsiteX194" fmla="*/ 516141 w 2439076"/>
              <a:gd name="connsiteY194" fmla="*/ 4130393 h 4271457"/>
              <a:gd name="connsiteX195" fmla="*/ 516046 w 2439076"/>
              <a:gd name="connsiteY195" fmla="*/ 4130221 h 4271457"/>
              <a:gd name="connsiteX196" fmla="*/ 515950 w 2439076"/>
              <a:gd name="connsiteY196" fmla="*/ 4130393 h 4271457"/>
              <a:gd name="connsiteX197" fmla="*/ 484651 w 2439076"/>
              <a:gd name="connsiteY197" fmla="*/ 4110019 h 4271457"/>
              <a:gd name="connsiteX198" fmla="*/ 481384 w 2439076"/>
              <a:gd name="connsiteY198" fmla="*/ 4113314 h 4271457"/>
              <a:gd name="connsiteX199" fmla="*/ 481946 w 2439076"/>
              <a:gd name="connsiteY199" fmla="*/ 4115343 h 4271457"/>
              <a:gd name="connsiteX200" fmla="*/ 483861 w 2439076"/>
              <a:gd name="connsiteY200" fmla="*/ 4116543 h 4271457"/>
              <a:gd name="connsiteX201" fmla="*/ 484518 w 2439076"/>
              <a:gd name="connsiteY201" fmla="*/ 4116658 h 4271457"/>
              <a:gd name="connsiteX202" fmla="*/ 512521 w 2439076"/>
              <a:gd name="connsiteY202" fmla="*/ 4144661 h 4271457"/>
              <a:gd name="connsiteX203" fmla="*/ 515864 w 2439076"/>
              <a:gd name="connsiteY203" fmla="*/ 4148004 h 4271457"/>
              <a:gd name="connsiteX204" fmla="*/ 516055 w 2439076"/>
              <a:gd name="connsiteY204" fmla="*/ 4148004 h 4271457"/>
              <a:gd name="connsiteX205" fmla="*/ 516236 w 2439076"/>
              <a:gd name="connsiteY205" fmla="*/ 4148004 h 4271457"/>
              <a:gd name="connsiteX206" fmla="*/ 519313 w 2439076"/>
              <a:gd name="connsiteY206" fmla="*/ 4145956 h 4271457"/>
              <a:gd name="connsiteX207" fmla="*/ 519322 w 2439076"/>
              <a:gd name="connsiteY207" fmla="*/ 4145909 h 4271457"/>
              <a:gd name="connsiteX208" fmla="*/ 519579 w 2439076"/>
              <a:gd name="connsiteY208" fmla="*/ 4144661 h 4271457"/>
              <a:gd name="connsiteX209" fmla="*/ 547583 w 2439076"/>
              <a:gd name="connsiteY209" fmla="*/ 4116658 h 4271457"/>
              <a:gd name="connsiteX210" fmla="*/ 783307 w 2439076"/>
              <a:gd name="connsiteY210" fmla="*/ 4189924 h 4271457"/>
              <a:gd name="connsiteX211" fmla="*/ 780469 w 2439076"/>
              <a:gd name="connsiteY211" fmla="*/ 4193639 h 4271457"/>
              <a:gd name="connsiteX212" fmla="*/ 771144 w 2439076"/>
              <a:gd name="connsiteY212" fmla="*/ 4193839 h 4271457"/>
              <a:gd name="connsiteX213" fmla="*/ 762095 w 2439076"/>
              <a:gd name="connsiteY213" fmla="*/ 4192172 h 4271457"/>
              <a:gd name="connsiteX214" fmla="*/ 745893 w 2439076"/>
              <a:gd name="connsiteY214" fmla="*/ 4183552 h 4271457"/>
              <a:gd name="connsiteX215" fmla="*/ 719967 w 2439076"/>
              <a:gd name="connsiteY215" fmla="*/ 4193724 h 4271457"/>
              <a:gd name="connsiteX216" fmla="*/ 694268 w 2439076"/>
              <a:gd name="connsiteY216" fmla="*/ 4183733 h 4271457"/>
              <a:gd name="connsiteX217" fmla="*/ 684172 w 2439076"/>
              <a:gd name="connsiteY217" fmla="*/ 4190219 h 4271457"/>
              <a:gd name="connsiteX218" fmla="*/ 668551 w 2439076"/>
              <a:gd name="connsiteY218" fmla="*/ 4193724 h 4271457"/>
              <a:gd name="connsiteX219" fmla="*/ 661378 w 2439076"/>
              <a:gd name="connsiteY219" fmla="*/ 4193048 h 4271457"/>
              <a:gd name="connsiteX220" fmla="*/ 642642 w 2439076"/>
              <a:gd name="connsiteY220" fmla="*/ 4183552 h 4271457"/>
              <a:gd name="connsiteX221" fmla="*/ 613667 w 2439076"/>
              <a:gd name="connsiteY221" fmla="*/ 4194001 h 4271457"/>
              <a:gd name="connsiteX222" fmla="*/ 608066 w 2439076"/>
              <a:gd name="connsiteY222" fmla="*/ 4193639 h 4271457"/>
              <a:gd name="connsiteX223" fmla="*/ 605209 w 2439076"/>
              <a:gd name="connsiteY223" fmla="*/ 4189924 h 4271457"/>
              <a:gd name="connsiteX224" fmla="*/ 608924 w 2439076"/>
              <a:gd name="connsiteY224" fmla="*/ 4187028 h 4271457"/>
              <a:gd name="connsiteX225" fmla="*/ 640432 w 2439076"/>
              <a:gd name="connsiteY225" fmla="*/ 4176560 h 4271457"/>
              <a:gd name="connsiteX226" fmla="*/ 642918 w 2439076"/>
              <a:gd name="connsiteY226" fmla="*/ 4175646 h 4271457"/>
              <a:gd name="connsiteX227" fmla="*/ 645290 w 2439076"/>
              <a:gd name="connsiteY227" fmla="*/ 4176751 h 4271457"/>
              <a:gd name="connsiteX228" fmla="*/ 661188 w 2439076"/>
              <a:gd name="connsiteY228" fmla="*/ 4186190 h 4271457"/>
              <a:gd name="connsiteX229" fmla="*/ 661188 w 2439076"/>
              <a:gd name="connsiteY229" fmla="*/ 4186190 h 4271457"/>
              <a:gd name="connsiteX230" fmla="*/ 661197 w 2439076"/>
              <a:gd name="connsiteY230" fmla="*/ 4186190 h 4271457"/>
              <a:gd name="connsiteX231" fmla="*/ 661197 w 2439076"/>
              <a:gd name="connsiteY231" fmla="*/ 4134850 h 4271457"/>
              <a:gd name="connsiteX232" fmla="*/ 631898 w 2439076"/>
              <a:gd name="connsiteY232" fmla="*/ 4121296 h 4271457"/>
              <a:gd name="connsiteX233" fmla="*/ 622440 w 2439076"/>
              <a:gd name="connsiteY233" fmla="*/ 4096388 h 4271457"/>
              <a:gd name="connsiteX234" fmla="*/ 623259 w 2439076"/>
              <a:gd name="connsiteY234" fmla="*/ 4094455 h 4271457"/>
              <a:gd name="connsiteX235" fmla="*/ 625202 w 2439076"/>
              <a:gd name="connsiteY235" fmla="*/ 4093407 h 4271457"/>
              <a:gd name="connsiteX236" fmla="*/ 661111 w 2439076"/>
              <a:gd name="connsiteY236" fmla="*/ 4115829 h 4271457"/>
              <a:gd name="connsiteX237" fmla="*/ 661111 w 2439076"/>
              <a:gd name="connsiteY237" fmla="*/ 4094102 h 4271457"/>
              <a:gd name="connsiteX238" fmla="*/ 664455 w 2439076"/>
              <a:gd name="connsiteY238" fmla="*/ 4090769 h 4271457"/>
              <a:gd name="connsiteX239" fmla="*/ 667779 w 2439076"/>
              <a:gd name="connsiteY239" fmla="*/ 4094102 h 4271457"/>
              <a:gd name="connsiteX240" fmla="*/ 667779 w 2439076"/>
              <a:gd name="connsiteY240" fmla="*/ 4133231 h 4271457"/>
              <a:gd name="connsiteX241" fmla="*/ 667874 w 2439076"/>
              <a:gd name="connsiteY241" fmla="*/ 4133069 h 4271457"/>
              <a:gd name="connsiteX242" fmla="*/ 667874 w 2439076"/>
              <a:gd name="connsiteY242" fmla="*/ 4133126 h 4271457"/>
              <a:gd name="connsiteX243" fmla="*/ 677094 w 2439076"/>
              <a:gd name="connsiteY243" fmla="*/ 4120715 h 4271457"/>
              <a:gd name="connsiteX244" fmla="*/ 702640 w 2439076"/>
              <a:gd name="connsiteY244" fmla="*/ 4112952 h 4271457"/>
              <a:gd name="connsiteX245" fmla="*/ 705412 w 2439076"/>
              <a:gd name="connsiteY245" fmla="*/ 4115924 h 4271457"/>
              <a:gd name="connsiteX246" fmla="*/ 694287 w 2439076"/>
              <a:gd name="connsiteY246" fmla="*/ 4142575 h 4271457"/>
              <a:gd name="connsiteX247" fmla="*/ 667874 w 2439076"/>
              <a:gd name="connsiteY247" fmla="*/ 4154100 h 4271457"/>
              <a:gd name="connsiteX248" fmla="*/ 667874 w 2439076"/>
              <a:gd name="connsiteY248" fmla="*/ 4154186 h 4271457"/>
              <a:gd name="connsiteX249" fmla="*/ 667779 w 2439076"/>
              <a:gd name="connsiteY249" fmla="*/ 4154205 h 4271457"/>
              <a:gd name="connsiteX250" fmla="*/ 667779 w 2439076"/>
              <a:gd name="connsiteY250" fmla="*/ 4187028 h 4271457"/>
              <a:gd name="connsiteX251" fmla="*/ 668455 w 2439076"/>
              <a:gd name="connsiteY251" fmla="*/ 4187133 h 4271457"/>
              <a:gd name="connsiteX252" fmla="*/ 691696 w 2439076"/>
              <a:gd name="connsiteY252" fmla="*/ 4176856 h 4271457"/>
              <a:gd name="connsiteX253" fmla="*/ 694144 w 2439076"/>
              <a:gd name="connsiteY253" fmla="*/ 4175732 h 4271457"/>
              <a:gd name="connsiteX254" fmla="*/ 696639 w 2439076"/>
              <a:gd name="connsiteY254" fmla="*/ 4176856 h 4271457"/>
              <a:gd name="connsiteX255" fmla="*/ 719881 w 2439076"/>
              <a:gd name="connsiteY255" fmla="*/ 4187133 h 4271457"/>
              <a:gd name="connsiteX256" fmla="*/ 743122 w 2439076"/>
              <a:gd name="connsiteY256" fmla="*/ 4176856 h 4271457"/>
              <a:gd name="connsiteX257" fmla="*/ 745493 w 2439076"/>
              <a:gd name="connsiteY257" fmla="*/ 4175732 h 4271457"/>
              <a:gd name="connsiteX258" fmla="*/ 747989 w 2439076"/>
              <a:gd name="connsiteY258" fmla="*/ 4176655 h 4271457"/>
              <a:gd name="connsiteX259" fmla="*/ 779498 w 2439076"/>
              <a:gd name="connsiteY259" fmla="*/ 4187133 h 4271457"/>
              <a:gd name="connsiteX260" fmla="*/ 783307 w 2439076"/>
              <a:gd name="connsiteY260" fmla="*/ 4189924 h 4271457"/>
              <a:gd name="connsiteX261" fmla="*/ 669293 w 2439076"/>
              <a:gd name="connsiteY261" fmla="*/ 4147309 h 4271457"/>
              <a:gd name="connsiteX262" fmla="*/ 698735 w 2439076"/>
              <a:gd name="connsiteY262" fmla="*/ 4119220 h 4271457"/>
              <a:gd name="connsiteX263" fmla="*/ 697316 w 2439076"/>
              <a:gd name="connsiteY263" fmla="*/ 4119125 h 4271457"/>
              <a:gd name="connsiteX264" fmla="*/ 697316 w 2439076"/>
              <a:gd name="connsiteY264" fmla="*/ 4119125 h 4271457"/>
              <a:gd name="connsiteX265" fmla="*/ 697306 w 2439076"/>
              <a:gd name="connsiteY265" fmla="*/ 4119125 h 4271457"/>
              <a:gd name="connsiteX266" fmla="*/ 670541 w 2439076"/>
              <a:gd name="connsiteY266" fmla="*/ 4143480 h 4271457"/>
              <a:gd name="connsiteX267" fmla="*/ 669293 w 2439076"/>
              <a:gd name="connsiteY267" fmla="*/ 4147309 h 4271457"/>
              <a:gd name="connsiteX268" fmla="*/ 658549 w 2439076"/>
              <a:gd name="connsiteY268" fmla="*/ 4127821 h 4271457"/>
              <a:gd name="connsiteX269" fmla="*/ 629108 w 2439076"/>
              <a:gd name="connsiteY269" fmla="*/ 4099684 h 4271457"/>
              <a:gd name="connsiteX270" fmla="*/ 658549 w 2439076"/>
              <a:gd name="connsiteY270" fmla="*/ 4127821 h 4271457"/>
              <a:gd name="connsiteX271" fmla="*/ 759133 w 2439076"/>
              <a:gd name="connsiteY271" fmla="*/ 4148004 h 4271457"/>
              <a:gd name="connsiteX272" fmla="*/ 762448 w 2439076"/>
              <a:gd name="connsiteY272" fmla="*/ 4144661 h 4271457"/>
              <a:gd name="connsiteX273" fmla="*/ 790480 w 2439076"/>
              <a:gd name="connsiteY273" fmla="*/ 4116658 h 4271457"/>
              <a:gd name="connsiteX274" fmla="*/ 793795 w 2439076"/>
              <a:gd name="connsiteY274" fmla="*/ 4113314 h 4271457"/>
              <a:gd name="connsiteX275" fmla="*/ 792356 w 2439076"/>
              <a:gd name="connsiteY275" fmla="*/ 4110676 h 4271457"/>
              <a:gd name="connsiteX276" fmla="*/ 790470 w 2439076"/>
              <a:gd name="connsiteY276" fmla="*/ 4110009 h 4271457"/>
              <a:gd name="connsiteX277" fmla="*/ 759038 w 2439076"/>
              <a:gd name="connsiteY277" fmla="*/ 4130393 h 4271457"/>
              <a:gd name="connsiteX278" fmla="*/ 759038 w 2439076"/>
              <a:gd name="connsiteY278" fmla="*/ 4130383 h 4271457"/>
              <a:gd name="connsiteX279" fmla="*/ 759028 w 2439076"/>
              <a:gd name="connsiteY279" fmla="*/ 4130393 h 4271457"/>
              <a:gd name="connsiteX280" fmla="*/ 742255 w 2439076"/>
              <a:gd name="connsiteY280" fmla="*/ 4113295 h 4271457"/>
              <a:gd name="connsiteX281" fmla="*/ 727596 w 2439076"/>
              <a:gd name="connsiteY281" fmla="*/ 4110009 h 4271457"/>
              <a:gd name="connsiteX282" fmla="*/ 724272 w 2439076"/>
              <a:gd name="connsiteY282" fmla="*/ 4113324 h 4271457"/>
              <a:gd name="connsiteX283" fmla="*/ 724281 w 2439076"/>
              <a:gd name="connsiteY283" fmla="*/ 4113352 h 4271457"/>
              <a:gd name="connsiteX284" fmla="*/ 727596 w 2439076"/>
              <a:gd name="connsiteY284" fmla="*/ 4116667 h 4271457"/>
              <a:gd name="connsiteX285" fmla="*/ 755599 w 2439076"/>
              <a:gd name="connsiteY285" fmla="*/ 4144670 h 4271457"/>
              <a:gd name="connsiteX286" fmla="*/ 758886 w 2439076"/>
              <a:gd name="connsiteY286" fmla="*/ 4148004 h 4271457"/>
              <a:gd name="connsiteX287" fmla="*/ 758933 w 2439076"/>
              <a:gd name="connsiteY287" fmla="*/ 4148004 h 4271457"/>
              <a:gd name="connsiteX288" fmla="*/ 759133 w 2439076"/>
              <a:gd name="connsiteY288" fmla="*/ 4148004 h 4271457"/>
              <a:gd name="connsiteX289" fmla="*/ 1026205 w 2439076"/>
              <a:gd name="connsiteY289" fmla="*/ 4189924 h 4271457"/>
              <a:gd name="connsiteX290" fmla="*/ 1023338 w 2439076"/>
              <a:gd name="connsiteY290" fmla="*/ 4193639 h 4271457"/>
              <a:gd name="connsiteX291" fmla="*/ 1014032 w 2439076"/>
              <a:gd name="connsiteY291" fmla="*/ 4193839 h 4271457"/>
              <a:gd name="connsiteX292" fmla="*/ 1001211 w 2439076"/>
              <a:gd name="connsiteY292" fmla="*/ 4190638 h 4271457"/>
              <a:gd name="connsiteX293" fmla="*/ 988771 w 2439076"/>
              <a:gd name="connsiteY293" fmla="*/ 4183552 h 4271457"/>
              <a:gd name="connsiteX294" fmla="*/ 988771 w 2439076"/>
              <a:gd name="connsiteY294" fmla="*/ 4183552 h 4271457"/>
              <a:gd name="connsiteX295" fmla="*/ 988762 w 2439076"/>
              <a:gd name="connsiteY295" fmla="*/ 4183552 h 4271457"/>
              <a:gd name="connsiteX296" fmla="*/ 970064 w 2439076"/>
              <a:gd name="connsiteY296" fmla="*/ 4193048 h 4271457"/>
              <a:gd name="connsiteX297" fmla="*/ 962949 w 2439076"/>
              <a:gd name="connsiteY297" fmla="*/ 4193724 h 4271457"/>
              <a:gd name="connsiteX298" fmla="*/ 937260 w 2439076"/>
              <a:gd name="connsiteY298" fmla="*/ 4183733 h 4271457"/>
              <a:gd name="connsiteX299" fmla="*/ 937260 w 2439076"/>
              <a:gd name="connsiteY299" fmla="*/ 4183733 h 4271457"/>
              <a:gd name="connsiteX300" fmla="*/ 937250 w 2439076"/>
              <a:gd name="connsiteY300" fmla="*/ 4183733 h 4271457"/>
              <a:gd name="connsiteX301" fmla="*/ 911533 w 2439076"/>
              <a:gd name="connsiteY301" fmla="*/ 4193724 h 4271457"/>
              <a:gd name="connsiteX302" fmla="*/ 895845 w 2439076"/>
              <a:gd name="connsiteY302" fmla="*/ 4190210 h 4271457"/>
              <a:gd name="connsiteX303" fmla="*/ 885625 w 2439076"/>
              <a:gd name="connsiteY303" fmla="*/ 4183552 h 4271457"/>
              <a:gd name="connsiteX304" fmla="*/ 885616 w 2439076"/>
              <a:gd name="connsiteY304" fmla="*/ 4183561 h 4271457"/>
              <a:gd name="connsiteX305" fmla="*/ 885606 w 2439076"/>
              <a:gd name="connsiteY305" fmla="*/ 4183552 h 4271457"/>
              <a:gd name="connsiteX306" fmla="*/ 874605 w 2439076"/>
              <a:gd name="connsiteY306" fmla="*/ 4190115 h 4271457"/>
              <a:gd name="connsiteX307" fmla="*/ 856650 w 2439076"/>
              <a:gd name="connsiteY307" fmla="*/ 4194001 h 4271457"/>
              <a:gd name="connsiteX308" fmla="*/ 851059 w 2439076"/>
              <a:gd name="connsiteY308" fmla="*/ 4193639 h 4271457"/>
              <a:gd name="connsiteX309" fmla="*/ 848183 w 2439076"/>
              <a:gd name="connsiteY309" fmla="*/ 4189924 h 4271457"/>
              <a:gd name="connsiteX310" fmla="*/ 851916 w 2439076"/>
              <a:gd name="connsiteY310" fmla="*/ 4187028 h 4271457"/>
              <a:gd name="connsiteX311" fmla="*/ 860536 w 2439076"/>
              <a:gd name="connsiteY311" fmla="*/ 4187181 h 4271457"/>
              <a:gd name="connsiteX312" fmla="*/ 876558 w 2439076"/>
              <a:gd name="connsiteY312" fmla="*/ 4181828 h 4271457"/>
              <a:gd name="connsiteX313" fmla="*/ 883425 w 2439076"/>
              <a:gd name="connsiteY313" fmla="*/ 4176560 h 4271457"/>
              <a:gd name="connsiteX314" fmla="*/ 885034 w 2439076"/>
              <a:gd name="connsiteY314" fmla="*/ 4175798 h 4271457"/>
              <a:gd name="connsiteX315" fmla="*/ 885901 w 2439076"/>
              <a:gd name="connsiteY315" fmla="*/ 4175646 h 4271457"/>
              <a:gd name="connsiteX316" fmla="*/ 888273 w 2439076"/>
              <a:gd name="connsiteY316" fmla="*/ 4176751 h 4271457"/>
              <a:gd name="connsiteX317" fmla="*/ 891683 w 2439076"/>
              <a:gd name="connsiteY317" fmla="*/ 4180047 h 4271457"/>
              <a:gd name="connsiteX318" fmla="*/ 904180 w 2439076"/>
              <a:gd name="connsiteY318" fmla="*/ 4186190 h 4271457"/>
              <a:gd name="connsiteX319" fmla="*/ 904180 w 2439076"/>
              <a:gd name="connsiteY319" fmla="*/ 4134850 h 4271457"/>
              <a:gd name="connsiteX320" fmla="*/ 865423 w 2439076"/>
              <a:gd name="connsiteY320" fmla="*/ 4096388 h 4271457"/>
              <a:gd name="connsiteX321" fmla="*/ 868194 w 2439076"/>
              <a:gd name="connsiteY321" fmla="*/ 4093407 h 4271457"/>
              <a:gd name="connsiteX322" fmla="*/ 874748 w 2439076"/>
              <a:gd name="connsiteY322" fmla="*/ 4092979 h 4271457"/>
              <a:gd name="connsiteX323" fmla="*/ 890711 w 2439076"/>
              <a:gd name="connsiteY323" fmla="*/ 4098655 h 4271457"/>
              <a:gd name="connsiteX324" fmla="*/ 894865 w 2439076"/>
              <a:gd name="connsiteY324" fmla="*/ 4102284 h 4271457"/>
              <a:gd name="connsiteX325" fmla="*/ 904084 w 2439076"/>
              <a:gd name="connsiteY325" fmla="*/ 4115829 h 4271457"/>
              <a:gd name="connsiteX326" fmla="*/ 904084 w 2439076"/>
              <a:gd name="connsiteY326" fmla="*/ 4115810 h 4271457"/>
              <a:gd name="connsiteX327" fmla="*/ 904094 w 2439076"/>
              <a:gd name="connsiteY327" fmla="*/ 4115829 h 4271457"/>
              <a:gd name="connsiteX328" fmla="*/ 904094 w 2439076"/>
              <a:gd name="connsiteY328" fmla="*/ 4094102 h 4271457"/>
              <a:gd name="connsiteX329" fmla="*/ 905085 w 2439076"/>
              <a:gd name="connsiteY329" fmla="*/ 4091759 h 4271457"/>
              <a:gd name="connsiteX330" fmla="*/ 907418 w 2439076"/>
              <a:gd name="connsiteY330" fmla="*/ 4090769 h 4271457"/>
              <a:gd name="connsiteX331" fmla="*/ 910771 w 2439076"/>
              <a:gd name="connsiteY331" fmla="*/ 4094102 h 4271457"/>
              <a:gd name="connsiteX332" fmla="*/ 910771 w 2439076"/>
              <a:gd name="connsiteY332" fmla="*/ 4133126 h 4271457"/>
              <a:gd name="connsiteX333" fmla="*/ 910771 w 2439076"/>
              <a:gd name="connsiteY333" fmla="*/ 4133231 h 4271457"/>
              <a:gd name="connsiteX334" fmla="*/ 945632 w 2439076"/>
              <a:gd name="connsiteY334" fmla="*/ 4112952 h 4271457"/>
              <a:gd name="connsiteX335" fmla="*/ 948395 w 2439076"/>
              <a:gd name="connsiteY335" fmla="*/ 4115924 h 4271457"/>
              <a:gd name="connsiteX336" fmla="*/ 948443 w 2439076"/>
              <a:gd name="connsiteY336" fmla="*/ 4117353 h 4271457"/>
              <a:gd name="connsiteX337" fmla="*/ 910771 w 2439076"/>
              <a:gd name="connsiteY337" fmla="*/ 4154100 h 4271457"/>
              <a:gd name="connsiteX338" fmla="*/ 910771 w 2439076"/>
              <a:gd name="connsiteY338" fmla="*/ 4154205 h 4271457"/>
              <a:gd name="connsiteX339" fmla="*/ 910771 w 2439076"/>
              <a:gd name="connsiteY339" fmla="*/ 4186943 h 4271457"/>
              <a:gd name="connsiteX340" fmla="*/ 910771 w 2439076"/>
              <a:gd name="connsiteY340" fmla="*/ 4187028 h 4271457"/>
              <a:gd name="connsiteX341" fmla="*/ 911447 w 2439076"/>
              <a:gd name="connsiteY341" fmla="*/ 4187133 h 4271457"/>
              <a:gd name="connsiteX342" fmla="*/ 934669 w 2439076"/>
              <a:gd name="connsiteY342" fmla="*/ 4176856 h 4271457"/>
              <a:gd name="connsiteX343" fmla="*/ 937127 w 2439076"/>
              <a:gd name="connsiteY343" fmla="*/ 4175732 h 4271457"/>
              <a:gd name="connsiteX344" fmla="*/ 939632 w 2439076"/>
              <a:gd name="connsiteY344" fmla="*/ 4176856 h 4271457"/>
              <a:gd name="connsiteX345" fmla="*/ 962854 w 2439076"/>
              <a:gd name="connsiteY345" fmla="*/ 4187133 h 4271457"/>
              <a:gd name="connsiteX346" fmla="*/ 986114 w 2439076"/>
              <a:gd name="connsiteY346" fmla="*/ 4176856 h 4271457"/>
              <a:gd name="connsiteX347" fmla="*/ 988486 w 2439076"/>
              <a:gd name="connsiteY347" fmla="*/ 4175732 h 4271457"/>
              <a:gd name="connsiteX348" fmla="*/ 990972 w 2439076"/>
              <a:gd name="connsiteY348" fmla="*/ 4176655 h 4271457"/>
              <a:gd name="connsiteX349" fmla="*/ 1022480 w 2439076"/>
              <a:gd name="connsiteY349" fmla="*/ 4187133 h 4271457"/>
              <a:gd name="connsiteX350" fmla="*/ 1026205 w 2439076"/>
              <a:gd name="connsiteY350" fmla="*/ 4189924 h 4271457"/>
              <a:gd name="connsiteX351" fmla="*/ 912381 w 2439076"/>
              <a:gd name="connsiteY351" fmla="*/ 4147309 h 4271457"/>
              <a:gd name="connsiteX352" fmla="*/ 941804 w 2439076"/>
              <a:gd name="connsiteY352" fmla="*/ 4119220 h 4271457"/>
              <a:gd name="connsiteX353" fmla="*/ 940298 w 2439076"/>
              <a:gd name="connsiteY353" fmla="*/ 4119125 h 4271457"/>
              <a:gd name="connsiteX354" fmla="*/ 913619 w 2439076"/>
              <a:gd name="connsiteY354" fmla="*/ 4143480 h 4271457"/>
              <a:gd name="connsiteX355" fmla="*/ 912381 w 2439076"/>
              <a:gd name="connsiteY355" fmla="*/ 4147309 h 4271457"/>
              <a:gd name="connsiteX356" fmla="*/ 901532 w 2439076"/>
              <a:gd name="connsiteY356" fmla="*/ 4127821 h 4271457"/>
              <a:gd name="connsiteX357" fmla="*/ 901542 w 2439076"/>
              <a:gd name="connsiteY357" fmla="*/ 4127821 h 4271457"/>
              <a:gd name="connsiteX358" fmla="*/ 872100 w 2439076"/>
              <a:gd name="connsiteY358" fmla="*/ 4099684 h 4271457"/>
              <a:gd name="connsiteX359" fmla="*/ 872100 w 2439076"/>
              <a:gd name="connsiteY359" fmla="*/ 4099684 h 4271457"/>
              <a:gd name="connsiteX360" fmla="*/ 872090 w 2439076"/>
              <a:gd name="connsiteY360" fmla="*/ 4099684 h 4271457"/>
              <a:gd name="connsiteX361" fmla="*/ 877519 w 2439076"/>
              <a:gd name="connsiteY361" fmla="*/ 4114371 h 4271457"/>
              <a:gd name="connsiteX362" fmla="*/ 889464 w 2439076"/>
              <a:gd name="connsiteY362" fmla="*/ 4123744 h 4271457"/>
              <a:gd name="connsiteX363" fmla="*/ 901532 w 2439076"/>
              <a:gd name="connsiteY363" fmla="*/ 4127821 h 4271457"/>
              <a:gd name="connsiteX364" fmla="*/ 901532 w 2439076"/>
              <a:gd name="connsiteY364" fmla="*/ 4127821 h 4271457"/>
              <a:gd name="connsiteX365" fmla="*/ 1002202 w 2439076"/>
              <a:gd name="connsiteY365" fmla="*/ 4148004 h 4271457"/>
              <a:gd name="connsiteX366" fmla="*/ 1005526 w 2439076"/>
              <a:gd name="connsiteY366" fmla="*/ 4144661 h 4271457"/>
              <a:gd name="connsiteX367" fmla="*/ 1033549 w 2439076"/>
              <a:gd name="connsiteY367" fmla="*/ 4116658 h 4271457"/>
              <a:gd name="connsiteX368" fmla="*/ 1036873 w 2439076"/>
              <a:gd name="connsiteY368" fmla="*/ 4113314 h 4271457"/>
              <a:gd name="connsiteX369" fmla="*/ 1036634 w 2439076"/>
              <a:gd name="connsiteY369" fmla="*/ 4112190 h 4271457"/>
              <a:gd name="connsiteX370" fmla="*/ 1033463 w 2439076"/>
              <a:gd name="connsiteY370" fmla="*/ 4110019 h 4271457"/>
              <a:gd name="connsiteX371" fmla="*/ 1002106 w 2439076"/>
              <a:gd name="connsiteY371" fmla="*/ 4130393 h 4271457"/>
              <a:gd name="connsiteX372" fmla="*/ 1002069 w 2439076"/>
              <a:gd name="connsiteY372" fmla="*/ 4130307 h 4271457"/>
              <a:gd name="connsiteX373" fmla="*/ 1002021 w 2439076"/>
              <a:gd name="connsiteY373" fmla="*/ 4130393 h 4271457"/>
              <a:gd name="connsiteX374" fmla="*/ 970645 w 2439076"/>
              <a:gd name="connsiteY374" fmla="*/ 4110019 h 4271457"/>
              <a:gd name="connsiteX375" fmla="*/ 967350 w 2439076"/>
              <a:gd name="connsiteY375" fmla="*/ 4113314 h 4271457"/>
              <a:gd name="connsiteX376" fmla="*/ 967493 w 2439076"/>
              <a:gd name="connsiteY376" fmla="*/ 4114486 h 4271457"/>
              <a:gd name="connsiteX377" fmla="*/ 970559 w 2439076"/>
              <a:gd name="connsiteY377" fmla="*/ 4116667 h 4271457"/>
              <a:gd name="connsiteX378" fmla="*/ 976122 w 2439076"/>
              <a:gd name="connsiteY378" fmla="*/ 4117229 h 4271457"/>
              <a:gd name="connsiteX379" fmla="*/ 998573 w 2439076"/>
              <a:gd name="connsiteY379" fmla="*/ 4144670 h 4271457"/>
              <a:gd name="connsiteX380" fmla="*/ 1001868 w 2439076"/>
              <a:gd name="connsiteY380" fmla="*/ 4148004 h 4271457"/>
              <a:gd name="connsiteX381" fmla="*/ 1002021 w 2439076"/>
              <a:gd name="connsiteY381" fmla="*/ 4148004 h 4271457"/>
              <a:gd name="connsiteX382" fmla="*/ 1002202 w 2439076"/>
              <a:gd name="connsiteY382" fmla="*/ 4148004 h 4271457"/>
              <a:gd name="connsiteX383" fmla="*/ 1266416 w 2439076"/>
              <a:gd name="connsiteY383" fmla="*/ 4193639 h 4271457"/>
              <a:gd name="connsiteX384" fmla="*/ 1257195 w 2439076"/>
              <a:gd name="connsiteY384" fmla="*/ 4193839 h 4271457"/>
              <a:gd name="connsiteX385" fmla="*/ 1231925 w 2439076"/>
              <a:gd name="connsiteY385" fmla="*/ 4183552 h 4271457"/>
              <a:gd name="connsiteX386" fmla="*/ 1231897 w 2439076"/>
              <a:gd name="connsiteY386" fmla="*/ 4183580 h 4271457"/>
              <a:gd name="connsiteX387" fmla="*/ 1231849 w 2439076"/>
              <a:gd name="connsiteY387" fmla="*/ 4183552 h 4271457"/>
              <a:gd name="connsiteX388" fmla="*/ 1205989 w 2439076"/>
              <a:gd name="connsiteY388" fmla="*/ 4193715 h 4271457"/>
              <a:gd name="connsiteX389" fmla="*/ 1180300 w 2439076"/>
              <a:gd name="connsiteY389" fmla="*/ 4183733 h 4271457"/>
              <a:gd name="connsiteX390" fmla="*/ 1180262 w 2439076"/>
              <a:gd name="connsiteY390" fmla="*/ 4183761 h 4271457"/>
              <a:gd name="connsiteX391" fmla="*/ 1180224 w 2439076"/>
              <a:gd name="connsiteY391" fmla="*/ 4183733 h 4271457"/>
              <a:gd name="connsiteX392" fmla="*/ 1154545 w 2439076"/>
              <a:gd name="connsiteY392" fmla="*/ 4193715 h 4271457"/>
              <a:gd name="connsiteX393" fmla="*/ 1128684 w 2439076"/>
              <a:gd name="connsiteY393" fmla="*/ 4183552 h 4271457"/>
              <a:gd name="connsiteX394" fmla="*/ 1128636 w 2439076"/>
              <a:gd name="connsiteY394" fmla="*/ 4183580 h 4271457"/>
              <a:gd name="connsiteX395" fmla="*/ 1128599 w 2439076"/>
              <a:gd name="connsiteY395" fmla="*/ 4183552 h 4271457"/>
              <a:gd name="connsiteX396" fmla="*/ 1099681 w 2439076"/>
              <a:gd name="connsiteY396" fmla="*/ 4194001 h 4271457"/>
              <a:gd name="connsiteX397" fmla="*/ 1094137 w 2439076"/>
              <a:gd name="connsiteY397" fmla="*/ 4193639 h 4271457"/>
              <a:gd name="connsiteX398" fmla="*/ 1091270 w 2439076"/>
              <a:gd name="connsiteY398" fmla="*/ 4189924 h 4271457"/>
              <a:gd name="connsiteX399" fmla="*/ 1094947 w 2439076"/>
              <a:gd name="connsiteY399" fmla="*/ 4187028 h 4271457"/>
              <a:gd name="connsiteX400" fmla="*/ 1103519 w 2439076"/>
              <a:gd name="connsiteY400" fmla="*/ 4187181 h 4271457"/>
              <a:gd name="connsiteX401" fmla="*/ 1126503 w 2439076"/>
              <a:gd name="connsiteY401" fmla="*/ 4176560 h 4271457"/>
              <a:gd name="connsiteX402" fmla="*/ 1128922 w 2439076"/>
              <a:gd name="connsiteY402" fmla="*/ 4175656 h 4271457"/>
              <a:gd name="connsiteX403" fmla="*/ 1131265 w 2439076"/>
              <a:gd name="connsiteY403" fmla="*/ 4176751 h 4271457"/>
              <a:gd name="connsiteX404" fmla="*/ 1147172 w 2439076"/>
              <a:gd name="connsiteY404" fmla="*/ 4186190 h 4271457"/>
              <a:gd name="connsiteX405" fmla="*/ 1147172 w 2439076"/>
              <a:gd name="connsiteY405" fmla="*/ 4186162 h 4271457"/>
              <a:gd name="connsiteX406" fmla="*/ 1147267 w 2439076"/>
              <a:gd name="connsiteY406" fmla="*/ 4186190 h 4271457"/>
              <a:gd name="connsiteX407" fmla="*/ 1147267 w 2439076"/>
              <a:gd name="connsiteY407" fmla="*/ 4134850 h 4271457"/>
              <a:gd name="connsiteX408" fmla="*/ 1108491 w 2439076"/>
              <a:gd name="connsiteY408" fmla="*/ 4096388 h 4271457"/>
              <a:gd name="connsiteX409" fmla="*/ 1111253 w 2439076"/>
              <a:gd name="connsiteY409" fmla="*/ 4093407 h 4271457"/>
              <a:gd name="connsiteX410" fmla="*/ 1117740 w 2439076"/>
              <a:gd name="connsiteY410" fmla="*/ 4092979 h 4271457"/>
              <a:gd name="connsiteX411" fmla="*/ 1147086 w 2439076"/>
              <a:gd name="connsiteY411" fmla="*/ 4115829 h 4271457"/>
              <a:gd name="connsiteX412" fmla="*/ 1147086 w 2439076"/>
              <a:gd name="connsiteY412" fmla="*/ 4115677 h 4271457"/>
              <a:gd name="connsiteX413" fmla="*/ 1147172 w 2439076"/>
              <a:gd name="connsiteY413" fmla="*/ 4115829 h 4271457"/>
              <a:gd name="connsiteX414" fmla="*/ 1147172 w 2439076"/>
              <a:gd name="connsiteY414" fmla="*/ 4094102 h 4271457"/>
              <a:gd name="connsiteX415" fmla="*/ 1150430 w 2439076"/>
              <a:gd name="connsiteY415" fmla="*/ 4090778 h 4271457"/>
              <a:gd name="connsiteX416" fmla="*/ 1153744 w 2439076"/>
              <a:gd name="connsiteY416" fmla="*/ 4094102 h 4271457"/>
              <a:gd name="connsiteX417" fmla="*/ 1153744 w 2439076"/>
              <a:gd name="connsiteY417" fmla="*/ 4133231 h 4271457"/>
              <a:gd name="connsiteX418" fmla="*/ 1153944 w 2439076"/>
              <a:gd name="connsiteY418" fmla="*/ 4132888 h 4271457"/>
              <a:gd name="connsiteX419" fmla="*/ 1153944 w 2439076"/>
              <a:gd name="connsiteY419" fmla="*/ 4133126 h 4271457"/>
              <a:gd name="connsiteX420" fmla="*/ 1171756 w 2439076"/>
              <a:gd name="connsiteY420" fmla="*/ 4114896 h 4271457"/>
              <a:gd name="connsiteX421" fmla="*/ 1188615 w 2439076"/>
              <a:gd name="connsiteY421" fmla="*/ 4112952 h 4271457"/>
              <a:gd name="connsiteX422" fmla="*/ 1191378 w 2439076"/>
              <a:gd name="connsiteY422" fmla="*/ 4115924 h 4271457"/>
              <a:gd name="connsiteX423" fmla="*/ 1172118 w 2439076"/>
              <a:gd name="connsiteY423" fmla="*/ 4148357 h 4271457"/>
              <a:gd name="connsiteX424" fmla="*/ 1153944 w 2439076"/>
              <a:gd name="connsiteY424" fmla="*/ 4154100 h 4271457"/>
              <a:gd name="connsiteX425" fmla="*/ 1153944 w 2439076"/>
              <a:gd name="connsiteY425" fmla="*/ 4154167 h 4271457"/>
              <a:gd name="connsiteX426" fmla="*/ 1153744 w 2439076"/>
              <a:gd name="connsiteY426" fmla="*/ 4154205 h 4271457"/>
              <a:gd name="connsiteX427" fmla="*/ 1153744 w 2439076"/>
              <a:gd name="connsiteY427" fmla="*/ 4187028 h 4271457"/>
              <a:gd name="connsiteX428" fmla="*/ 1154411 w 2439076"/>
              <a:gd name="connsiteY428" fmla="*/ 4187133 h 4271457"/>
              <a:gd name="connsiteX429" fmla="*/ 1167279 w 2439076"/>
              <a:gd name="connsiteY429" fmla="*/ 4184380 h 4271457"/>
              <a:gd name="connsiteX430" fmla="*/ 1177852 w 2439076"/>
              <a:gd name="connsiteY430" fmla="*/ 4176751 h 4271457"/>
              <a:gd name="connsiteX431" fmla="*/ 1178881 w 2439076"/>
              <a:gd name="connsiteY431" fmla="*/ 4175989 h 4271457"/>
              <a:gd name="connsiteX432" fmla="*/ 1180119 w 2439076"/>
              <a:gd name="connsiteY432" fmla="*/ 4175732 h 4271457"/>
              <a:gd name="connsiteX433" fmla="*/ 1182615 w 2439076"/>
              <a:gd name="connsiteY433" fmla="*/ 4176856 h 4271457"/>
              <a:gd name="connsiteX434" fmla="*/ 1205846 w 2439076"/>
              <a:gd name="connsiteY434" fmla="*/ 4187133 h 4271457"/>
              <a:gd name="connsiteX435" fmla="*/ 1218733 w 2439076"/>
              <a:gd name="connsiteY435" fmla="*/ 4184380 h 4271457"/>
              <a:gd name="connsiteX436" fmla="*/ 1229287 w 2439076"/>
              <a:gd name="connsiteY436" fmla="*/ 4176751 h 4271457"/>
              <a:gd name="connsiteX437" fmla="*/ 1230287 w 2439076"/>
              <a:gd name="connsiteY437" fmla="*/ 4176027 h 4271457"/>
              <a:gd name="connsiteX438" fmla="*/ 1231468 w 2439076"/>
              <a:gd name="connsiteY438" fmla="*/ 4175732 h 4271457"/>
              <a:gd name="connsiteX439" fmla="*/ 1233926 w 2439076"/>
              <a:gd name="connsiteY439" fmla="*/ 4176655 h 4271457"/>
              <a:gd name="connsiteX440" fmla="*/ 1265473 w 2439076"/>
              <a:gd name="connsiteY440" fmla="*/ 4187133 h 4271457"/>
              <a:gd name="connsiteX441" fmla="*/ 1269273 w 2439076"/>
              <a:gd name="connsiteY441" fmla="*/ 4189924 h 4271457"/>
              <a:gd name="connsiteX442" fmla="*/ 1266416 w 2439076"/>
              <a:gd name="connsiteY442" fmla="*/ 4193639 h 4271457"/>
              <a:gd name="connsiteX443" fmla="*/ 1155268 w 2439076"/>
              <a:gd name="connsiteY443" fmla="*/ 4147309 h 4271457"/>
              <a:gd name="connsiteX444" fmla="*/ 1184700 w 2439076"/>
              <a:gd name="connsiteY444" fmla="*/ 4119220 h 4271457"/>
              <a:gd name="connsiteX445" fmla="*/ 1183262 w 2439076"/>
              <a:gd name="connsiteY445" fmla="*/ 4119125 h 4271457"/>
              <a:gd name="connsiteX446" fmla="*/ 1155268 w 2439076"/>
              <a:gd name="connsiteY446" fmla="*/ 4147309 h 4271457"/>
              <a:gd name="connsiteX447" fmla="*/ 1144505 w 2439076"/>
              <a:gd name="connsiteY447" fmla="*/ 4127821 h 4271457"/>
              <a:gd name="connsiteX448" fmla="*/ 1115083 w 2439076"/>
              <a:gd name="connsiteY448" fmla="*/ 4099684 h 4271457"/>
              <a:gd name="connsiteX449" fmla="*/ 1144505 w 2439076"/>
              <a:gd name="connsiteY449" fmla="*/ 4127821 h 4271457"/>
              <a:gd name="connsiteX450" fmla="*/ 1245098 w 2439076"/>
              <a:gd name="connsiteY450" fmla="*/ 4148004 h 4271457"/>
              <a:gd name="connsiteX451" fmla="*/ 1248423 w 2439076"/>
              <a:gd name="connsiteY451" fmla="*/ 4144661 h 4271457"/>
              <a:gd name="connsiteX452" fmla="*/ 1276417 w 2439076"/>
              <a:gd name="connsiteY452" fmla="*/ 4116658 h 4271457"/>
              <a:gd name="connsiteX453" fmla="*/ 1279770 w 2439076"/>
              <a:gd name="connsiteY453" fmla="*/ 4113314 h 4271457"/>
              <a:gd name="connsiteX454" fmla="*/ 1278770 w 2439076"/>
              <a:gd name="connsiteY454" fmla="*/ 4110990 h 4271457"/>
              <a:gd name="connsiteX455" fmla="*/ 1276417 w 2439076"/>
              <a:gd name="connsiteY455" fmla="*/ 4110009 h 4271457"/>
              <a:gd name="connsiteX456" fmla="*/ 1245003 w 2439076"/>
              <a:gd name="connsiteY456" fmla="*/ 4130393 h 4271457"/>
              <a:gd name="connsiteX457" fmla="*/ 1244994 w 2439076"/>
              <a:gd name="connsiteY457" fmla="*/ 4130383 h 4271457"/>
              <a:gd name="connsiteX458" fmla="*/ 1244994 w 2439076"/>
              <a:gd name="connsiteY458" fmla="*/ 4130393 h 4271457"/>
              <a:gd name="connsiteX459" fmla="*/ 1235078 w 2439076"/>
              <a:gd name="connsiteY459" fmla="*/ 4117696 h 4271457"/>
              <a:gd name="connsiteX460" fmla="*/ 1213571 w 2439076"/>
              <a:gd name="connsiteY460" fmla="*/ 4110009 h 4271457"/>
              <a:gd name="connsiteX461" fmla="*/ 1210237 w 2439076"/>
              <a:gd name="connsiteY461" fmla="*/ 4113324 h 4271457"/>
              <a:gd name="connsiteX462" fmla="*/ 1210247 w 2439076"/>
              <a:gd name="connsiteY462" fmla="*/ 4113352 h 4271457"/>
              <a:gd name="connsiteX463" fmla="*/ 1213571 w 2439076"/>
              <a:gd name="connsiteY463" fmla="*/ 4116667 h 4271457"/>
              <a:gd name="connsiteX464" fmla="*/ 1241555 w 2439076"/>
              <a:gd name="connsiteY464" fmla="*/ 4144670 h 4271457"/>
              <a:gd name="connsiteX465" fmla="*/ 1244870 w 2439076"/>
              <a:gd name="connsiteY465" fmla="*/ 4148004 h 4271457"/>
              <a:gd name="connsiteX466" fmla="*/ 1244908 w 2439076"/>
              <a:gd name="connsiteY466" fmla="*/ 4148004 h 4271457"/>
              <a:gd name="connsiteX467" fmla="*/ 1245098 w 2439076"/>
              <a:gd name="connsiteY467" fmla="*/ 4148004 h 4271457"/>
              <a:gd name="connsiteX468" fmla="*/ 1509313 w 2439076"/>
              <a:gd name="connsiteY468" fmla="*/ 4193639 h 4271457"/>
              <a:gd name="connsiteX469" fmla="*/ 1500092 w 2439076"/>
              <a:gd name="connsiteY469" fmla="*/ 4193839 h 4271457"/>
              <a:gd name="connsiteX470" fmla="*/ 1474823 w 2439076"/>
              <a:gd name="connsiteY470" fmla="*/ 4183552 h 4271457"/>
              <a:gd name="connsiteX471" fmla="*/ 1474784 w 2439076"/>
              <a:gd name="connsiteY471" fmla="*/ 4183590 h 4271457"/>
              <a:gd name="connsiteX472" fmla="*/ 1474737 w 2439076"/>
              <a:gd name="connsiteY472" fmla="*/ 4183552 h 4271457"/>
              <a:gd name="connsiteX473" fmla="*/ 1448962 w 2439076"/>
              <a:gd name="connsiteY473" fmla="*/ 4193715 h 4271457"/>
              <a:gd name="connsiteX474" fmla="*/ 1423292 w 2439076"/>
              <a:gd name="connsiteY474" fmla="*/ 4183733 h 4271457"/>
              <a:gd name="connsiteX475" fmla="*/ 1423245 w 2439076"/>
              <a:gd name="connsiteY475" fmla="*/ 4183771 h 4271457"/>
              <a:gd name="connsiteX476" fmla="*/ 1423197 w 2439076"/>
              <a:gd name="connsiteY476" fmla="*/ 4183733 h 4271457"/>
              <a:gd name="connsiteX477" fmla="*/ 1397527 w 2439076"/>
              <a:gd name="connsiteY477" fmla="*/ 4193724 h 4271457"/>
              <a:gd name="connsiteX478" fmla="*/ 1371667 w 2439076"/>
              <a:gd name="connsiteY478" fmla="*/ 4183552 h 4271457"/>
              <a:gd name="connsiteX479" fmla="*/ 1371619 w 2439076"/>
              <a:gd name="connsiteY479" fmla="*/ 4183590 h 4271457"/>
              <a:gd name="connsiteX480" fmla="*/ 1371581 w 2439076"/>
              <a:gd name="connsiteY480" fmla="*/ 4183552 h 4271457"/>
              <a:gd name="connsiteX481" fmla="*/ 1342663 w 2439076"/>
              <a:gd name="connsiteY481" fmla="*/ 4194001 h 4271457"/>
              <a:gd name="connsiteX482" fmla="*/ 1337082 w 2439076"/>
              <a:gd name="connsiteY482" fmla="*/ 4193639 h 4271457"/>
              <a:gd name="connsiteX483" fmla="*/ 1334262 w 2439076"/>
              <a:gd name="connsiteY483" fmla="*/ 4189924 h 4271457"/>
              <a:gd name="connsiteX484" fmla="*/ 1337929 w 2439076"/>
              <a:gd name="connsiteY484" fmla="*/ 4187028 h 4271457"/>
              <a:gd name="connsiteX485" fmla="*/ 1346511 w 2439076"/>
              <a:gd name="connsiteY485" fmla="*/ 4187181 h 4271457"/>
              <a:gd name="connsiteX486" fmla="*/ 1369486 w 2439076"/>
              <a:gd name="connsiteY486" fmla="*/ 4176560 h 4271457"/>
              <a:gd name="connsiteX487" fmla="*/ 1371905 w 2439076"/>
              <a:gd name="connsiteY487" fmla="*/ 4175656 h 4271457"/>
              <a:gd name="connsiteX488" fmla="*/ 1374248 w 2439076"/>
              <a:gd name="connsiteY488" fmla="*/ 4176751 h 4271457"/>
              <a:gd name="connsiteX489" fmla="*/ 1390155 w 2439076"/>
              <a:gd name="connsiteY489" fmla="*/ 4186190 h 4271457"/>
              <a:gd name="connsiteX490" fmla="*/ 1390155 w 2439076"/>
              <a:gd name="connsiteY490" fmla="*/ 4186162 h 4271457"/>
              <a:gd name="connsiteX491" fmla="*/ 1390250 w 2439076"/>
              <a:gd name="connsiteY491" fmla="*/ 4186190 h 4271457"/>
              <a:gd name="connsiteX492" fmla="*/ 1390250 w 2439076"/>
              <a:gd name="connsiteY492" fmla="*/ 4134850 h 4271457"/>
              <a:gd name="connsiteX493" fmla="*/ 1351483 w 2439076"/>
              <a:gd name="connsiteY493" fmla="*/ 4096388 h 4271457"/>
              <a:gd name="connsiteX494" fmla="*/ 1354246 w 2439076"/>
              <a:gd name="connsiteY494" fmla="*/ 4093407 h 4271457"/>
              <a:gd name="connsiteX495" fmla="*/ 1360751 w 2439076"/>
              <a:gd name="connsiteY495" fmla="*/ 4092979 h 4271457"/>
              <a:gd name="connsiteX496" fmla="*/ 1390059 w 2439076"/>
              <a:gd name="connsiteY496" fmla="*/ 4115829 h 4271457"/>
              <a:gd name="connsiteX497" fmla="*/ 1390059 w 2439076"/>
              <a:gd name="connsiteY497" fmla="*/ 4115639 h 4271457"/>
              <a:gd name="connsiteX498" fmla="*/ 1390165 w 2439076"/>
              <a:gd name="connsiteY498" fmla="*/ 4115829 h 4271457"/>
              <a:gd name="connsiteX499" fmla="*/ 1390165 w 2439076"/>
              <a:gd name="connsiteY499" fmla="*/ 4094102 h 4271457"/>
              <a:gd name="connsiteX500" fmla="*/ 1393422 w 2439076"/>
              <a:gd name="connsiteY500" fmla="*/ 4090778 h 4271457"/>
              <a:gd name="connsiteX501" fmla="*/ 1396737 w 2439076"/>
              <a:gd name="connsiteY501" fmla="*/ 4094102 h 4271457"/>
              <a:gd name="connsiteX502" fmla="*/ 1396737 w 2439076"/>
              <a:gd name="connsiteY502" fmla="*/ 4133231 h 4271457"/>
              <a:gd name="connsiteX503" fmla="*/ 1396822 w 2439076"/>
              <a:gd name="connsiteY503" fmla="*/ 4133088 h 4271457"/>
              <a:gd name="connsiteX504" fmla="*/ 1396822 w 2439076"/>
              <a:gd name="connsiteY504" fmla="*/ 4133126 h 4271457"/>
              <a:gd name="connsiteX505" fmla="*/ 1406043 w 2439076"/>
              <a:gd name="connsiteY505" fmla="*/ 4120715 h 4271457"/>
              <a:gd name="connsiteX506" fmla="*/ 1431589 w 2439076"/>
              <a:gd name="connsiteY506" fmla="*/ 4112952 h 4271457"/>
              <a:gd name="connsiteX507" fmla="*/ 1434342 w 2439076"/>
              <a:gd name="connsiteY507" fmla="*/ 4115924 h 4271457"/>
              <a:gd name="connsiteX508" fmla="*/ 1426207 w 2439076"/>
              <a:gd name="connsiteY508" fmla="*/ 4139470 h 4271457"/>
              <a:gd name="connsiteX509" fmla="*/ 1396822 w 2439076"/>
              <a:gd name="connsiteY509" fmla="*/ 4154100 h 4271457"/>
              <a:gd name="connsiteX510" fmla="*/ 1396822 w 2439076"/>
              <a:gd name="connsiteY510" fmla="*/ 4154186 h 4271457"/>
              <a:gd name="connsiteX511" fmla="*/ 1396737 w 2439076"/>
              <a:gd name="connsiteY511" fmla="*/ 4154205 h 4271457"/>
              <a:gd name="connsiteX512" fmla="*/ 1396737 w 2439076"/>
              <a:gd name="connsiteY512" fmla="*/ 4187028 h 4271457"/>
              <a:gd name="connsiteX513" fmla="*/ 1397394 w 2439076"/>
              <a:gd name="connsiteY513" fmla="*/ 4187133 h 4271457"/>
              <a:gd name="connsiteX514" fmla="*/ 1420644 w 2439076"/>
              <a:gd name="connsiteY514" fmla="*/ 4176856 h 4271457"/>
              <a:gd name="connsiteX515" fmla="*/ 1423102 w 2439076"/>
              <a:gd name="connsiteY515" fmla="*/ 4175732 h 4271457"/>
              <a:gd name="connsiteX516" fmla="*/ 1425597 w 2439076"/>
              <a:gd name="connsiteY516" fmla="*/ 4176856 h 4271457"/>
              <a:gd name="connsiteX517" fmla="*/ 1448829 w 2439076"/>
              <a:gd name="connsiteY517" fmla="*/ 4187133 h 4271457"/>
              <a:gd name="connsiteX518" fmla="*/ 1472060 w 2439076"/>
              <a:gd name="connsiteY518" fmla="*/ 4176856 h 4271457"/>
              <a:gd name="connsiteX519" fmla="*/ 1474451 w 2439076"/>
              <a:gd name="connsiteY519" fmla="*/ 4175732 h 4271457"/>
              <a:gd name="connsiteX520" fmla="*/ 1476918 w 2439076"/>
              <a:gd name="connsiteY520" fmla="*/ 4176655 h 4271457"/>
              <a:gd name="connsiteX521" fmla="*/ 1508465 w 2439076"/>
              <a:gd name="connsiteY521" fmla="*/ 4187133 h 4271457"/>
              <a:gd name="connsiteX522" fmla="*/ 1512170 w 2439076"/>
              <a:gd name="connsiteY522" fmla="*/ 4189924 h 4271457"/>
              <a:gd name="connsiteX523" fmla="*/ 1509313 w 2439076"/>
              <a:gd name="connsiteY523" fmla="*/ 4193639 h 4271457"/>
              <a:gd name="connsiteX524" fmla="*/ 1398432 w 2439076"/>
              <a:gd name="connsiteY524" fmla="*/ 4147309 h 4271457"/>
              <a:gd name="connsiteX525" fmla="*/ 1398441 w 2439076"/>
              <a:gd name="connsiteY525" fmla="*/ 4147309 h 4271457"/>
              <a:gd name="connsiteX526" fmla="*/ 1398441 w 2439076"/>
              <a:gd name="connsiteY526" fmla="*/ 4147309 h 4271457"/>
              <a:gd name="connsiteX527" fmla="*/ 1427883 w 2439076"/>
              <a:gd name="connsiteY527" fmla="*/ 4119220 h 4271457"/>
              <a:gd name="connsiteX528" fmla="*/ 1426350 w 2439076"/>
              <a:gd name="connsiteY528" fmla="*/ 4119125 h 4271457"/>
              <a:gd name="connsiteX529" fmla="*/ 1414910 w 2439076"/>
              <a:gd name="connsiteY529" fmla="*/ 4122249 h 4271457"/>
              <a:gd name="connsiteX530" fmla="*/ 1398432 w 2439076"/>
              <a:gd name="connsiteY530" fmla="*/ 4147309 h 4271457"/>
              <a:gd name="connsiteX531" fmla="*/ 1387478 w 2439076"/>
              <a:gd name="connsiteY531" fmla="*/ 4127821 h 4271457"/>
              <a:gd name="connsiteX532" fmla="*/ 1358075 w 2439076"/>
              <a:gd name="connsiteY532" fmla="*/ 4099684 h 4271457"/>
              <a:gd name="connsiteX533" fmla="*/ 1367209 w 2439076"/>
              <a:gd name="connsiteY533" fmla="*/ 4118486 h 4271457"/>
              <a:gd name="connsiteX534" fmla="*/ 1387478 w 2439076"/>
              <a:gd name="connsiteY534" fmla="*/ 4127821 h 4271457"/>
              <a:gd name="connsiteX535" fmla="*/ 1488177 w 2439076"/>
              <a:gd name="connsiteY535" fmla="*/ 4148004 h 4271457"/>
              <a:gd name="connsiteX536" fmla="*/ 1491492 w 2439076"/>
              <a:gd name="connsiteY536" fmla="*/ 4144661 h 4271457"/>
              <a:gd name="connsiteX537" fmla="*/ 1519504 w 2439076"/>
              <a:gd name="connsiteY537" fmla="*/ 4116658 h 4271457"/>
              <a:gd name="connsiteX538" fmla="*/ 1522838 w 2439076"/>
              <a:gd name="connsiteY538" fmla="*/ 4113314 h 4271457"/>
              <a:gd name="connsiteX539" fmla="*/ 1522600 w 2439076"/>
              <a:gd name="connsiteY539" fmla="*/ 4112181 h 4271457"/>
              <a:gd name="connsiteX540" fmla="*/ 1519438 w 2439076"/>
              <a:gd name="connsiteY540" fmla="*/ 4110019 h 4271457"/>
              <a:gd name="connsiteX541" fmla="*/ 1488081 w 2439076"/>
              <a:gd name="connsiteY541" fmla="*/ 4130393 h 4271457"/>
              <a:gd name="connsiteX542" fmla="*/ 1488034 w 2439076"/>
              <a:gd name="connsiteY542" fmla="*/ 4130307 h 4271457"/>
              <a:gd name="connsiteX543" fmla="*/ 1487986 w 2439076"/>
              <a:gd name="connsiteY543" fmla="*/ 4130393 h 4271457"/>
              <a:gd name="connsiteX544" fmla="*/ 1456611 w 2439076"/>
              <a:gd name="connsiteY544" fmla="*/ 4110019 h 4271457"/>
              <a:gd name="connsiteX545" fmla="*/ 1453325 w 2439076"/>
              <a:gd name="connsiteY545" fmla="*/ 4113314 h 4271457"/>
              <a:gd name="connsiteX546" fmla="*/ 1453439 w 2439076"/>
              <a:gd name="connsiteY546" fmla="*/ 4114410 h 4271457"/>
              <a:gd name="connsiteX547" fmla="*/ 1456525 w 2439076"/>
              <a:gd name="connsiteY547" fmla="*/ 4116667 h 4271457"/>
              <a:gd name="connsiteX548" fmla="*/ 1462088 w 2439076"/>
              <a:gd name="connsiteY548" fmla="*/ 4117229 h 4271457"/>
              <a:gd name="connsiteX549" fmla="*/ 1484548 w 2439076"/>
              <a:gd name="connsiteY549" fmla="*/ 4144670 h 4271457"/>
              <a:gd name="connsiteX550" fmla="*/ 1487824 w 2439076"/>
              <a:gd name="connsiteY550" fmla="*/ 4148004 h 4271457"/>
              <a:gd name="connsiteX551" fmla="*/ 1487986 w 2439076"/>
              <a:gd name="connsiteY551" fmla="*/ 4148004 h 4271457"/>
              <a:gd name="connsiteX552" fmla="*/ 1488177 w 2439076"/>
              <a:gd name="connsiteY552" fmla="*/ 4148004 h 4271457"/>
              <a:gd name="connsiteX553" fmla="*/ 1752381 w 2439076"/>
              <a:gd name="connsiteY553" fmla="*/ 4193639 h 4271457"/>
              <a:gd name="connsiteX554" fmla="*/ 1743161 w 2439076"/>
              <a:gd name="connsiteY554" fmla="*/ 4193839 h 4271457"/>
              <a:gd name="connsiteX555" fmla="*/ 1717900 w 2439076"/>
              <a:gd name="connsiteY555" fmla="*/ 4183552 h 4271457"/>
              <a:gd name="connsiteX556" fmla="*/ 1717863 w 2439076"/>
              <a:gd name="connsiteY556" fmla="*/ 4183580 h 4271457"/>
              <a:gd name="connsiteX557" fmla="*/ 1717815 w 2439076"/>
              <a:gd name="connsiteY557" fmla="*/ 4183552 h 4271457"/>
              <a:gd name="connsiteX558" fmla="*/ 1691945 w 2439076"/>
              <a:gd name="connsiteY558" fmla="*/ 4193715 h 4271457"/>
              <a:gd name="connsiteX559" fmla="*/ 1666275 w 2439076"/>
              <a:gd name="connsiteY559" fmla="*/ 4183733 h 4271457"/>
              <a:gd name="connsiteX560" fmla="*/ 1666227 w 2439076"/>
              <a:gd name="connsiteY560" fmla="*/ 4183771 h 4271457"/>
              <a:gd name="connsiteX561" fmla="*/ 1666180 w 2439076"/>
              <a:gd name="connsiteY561" fmla="*/ 4183733 h 4271457"/>
              <a:gd name="connsiteX562" fmla="*/ 1640510 w 2439076"/>
              <a:gd name="connsiteY562" fmla="*/ 4193715 h 4271457"/>
              <a:gd name="connsiteX563" fmla="*/ 1614650 w 2439076"/>
              <a:gd name="connsiteY563" fmla="*/ 4183552 h 4271457"/>
              <a:gd name="connsiteX564" fmla="*/ 1614602 w 2439076"/>
              <a:gd name="connsiteY564" fmla="*/ 4183580 h 4271457"/>
              <a:gd name="connsiteX565" fmla="*/ 1614564 w 2439076"/>
              <a:gd name="connsiteY565" fmla="*/ 4183552 h 4271457"/>
              <a:gd name="connsiteX566" fmla="*/ 1585646 w 2439076"/>
              <a:gd name="connsiteY566" fmla="*/ 4194001 h 4271457"/>
              <a:gd name="connsiteX567" fmla="*/ 1580074 w 2439076"/>
              <a:gd name="connsiteY567" fmla="*/ 4193639 h 4271457"/>
              <a:gd name="connsiteX568" fmla="*/ 1577207 w 2439076"/>
              <a:gd name="connsiteY568" fmla="*/ 4189924 h 4271457"/>
              <a:gd name="connsiteX569" fmla="*/ 1580912 w 2439076"/>
              <a:gd name="connsiteY569" fmla="*/ 4187028 h 4271457"/>
              <a:gd name="connsiteX570" fmla="*/ 1589484 w 2439076"/>
              <a:gd name="connsiteY570" fmla="*/ 4187181 h 4271457"/>
              <a:gd name="connsiteX571" fmla="*/ 1612478 w 2439076"/>
              <a:gd name="connsiteY571" fmla="*/ 4176560 h 4271457"/>
              <a:gd name="connsiteX572" fmla="*/ 1614878 w 2439076"/>
              <a:gd name="connsiteY572" fmla="*/ 4175656 h 4271457"/>
              <a:gd name="connsiteX573" fmla="*/ 1617240 w 2439076"/>
              <a:gd name="connsiteY573" fmla="*/ 4176751 h 4271457"/>
              <a:gd name="connsiteX574" fmla="*/ 1633138 w 2439076"/>
              <a:gd name="connsiteY574" fmla="*/ 4186190 h 4271457"/>
              <a:gd name="connsiteX575" fmla="*/ 1633138 w 2439076"/>
              <a:gd name="connsiteY575" fmla="*/ 4186162 h 4271457"/>
              <a:gd name="connsiteX576" fmla="*/ 1633233 w 2439076"/>
              <a:gd name="connsiteY576" fmla="*/ 4186190 h 4271457"/>
              <a:gd name="connsiteX577" fmla="*/ 1633233 w 2439076"/>
              <a:gd name="connsiteY577" fmla="*/ 4134850 h 4271457"/>
              <a:gd name="connsiteX578" fmla="*/ 1594466 w 2439076"/>
              <a:gd name="connsiteY578" fmla="*/ 4096388 h 4271457"/>
              <a:gd name="connsiteX579" fmla="*/ 1597228 w 2439076"/>
              <a:gd name="connsiteY579" fmla="*/ 4093407 h 4271457"/>
              <a:gd name="connsiteX580" fmla="*/ 1603715 w 2439076"/>
              <a:gd name="connsiteY580" fmla="*/ 4092979 h 4271457"/>
              <a:gd name="connsiteX581" fmla="*/ 1633052 w 2439076"/>
              <a:gd name="connsiteY581" fmla="*/ 4115829 h 4271457"/>
              <a:gd name="connsiteX582" fmla="*/ 1633052 w 2439076"/>
              <a:gd name="connsiteY582" fmla="*/ 4115657 h 4271457"/>
              <a:gd name="connsiteX583" fmla="*/ 1633147 w 2439076"/>
              <a:gd name="connsiteY583" fmla="*/ 4115829 h 4271457"/>
              <a:gd name="connsiteX584" fmla="*/ 1633147 w 2439076"/>
              <a:gd name="connsiteY584" fmla="*/ 4094102 h 4271457"/>
              <a:gd name="connsiteX585" fmla="*/ 1636395 w 2439076"/>
              <a:gd name="connsiteY585" fmla="*/ 4090778 h 4271457"/>
              <a:gd name="connsiteX586" fmla="*/ 1639719 w 2439076"/>
              <a:gd name="connsiteY586" fmla="*/ 4094102 h 4271457"/>
              <a:gd name="connsiteX587" fmla="*/ 1639719 w 2439076"/>
              <a:gd name="connsiteY587" fmla="*/ 4133231 h 4271457"/>
              <a:gd name="connsiteX588" fmla="*/ 1639910 w 2439076"/>
              <a:gd name="connsiteY588" fmla="*/ 4132907 h 4271457"/>
              <a:gd name="connsiteX589" fmla="*/ 1639910 w 2439076"/>
              <a:gd name="connsiteY589" fmla="*/ 4133126 h 4271457"/>
              <a:gd name="connsiteX590" fmla="*/ 1657702 w 2439076"/>
              <a:gd name="connsiteY590" fmla="*/ 4114914 h 4271457"/>
              <a:gd name="connsiteX591" fmla="*/ 1674581 w 2439076"/>
              <a:gd name="connsiteY591" fmla="*/ 4112952 h 4271457"/>
              <a:gd name="connsiteX592" fmla="*/ 1677324 w 2439076"/>
              <a:gd name="connsiteY592" fmla="*/ 4115924 h 4271457"/>
              <a:gd name="connsiteX593" fmla="*/ 1658112 w 2439076"/>
              <a:gd name="connsiteY593" fmla="*/ 4148347 h 4271457"/>
              <a:gd name="connsiteX594" fmla="*/ 1639910 w 2439076"/>
              <a:gd name="connsiteY594" fmla="*/ 4154100 h 4271457"/>
              <a:gd name="connsiteX595" fmla="*/ 1639910 w 2439076"/>
              <a:gd name="connsiteY595" fmla="*/ 4154167 h 4271457"/>
              <a:gd name="connsiteX596" fmla="*/ 1639719 w 2439076"/>
              <a:gd name="connsiteY596" fmla="*/ 4154205 h 4271457"/>
              <a:gd name="connsiteX597" fmla="*/ 1639719 w 2439076"/>
              <a:gd name="connsiteY597" fmla="*/ 4187028 h 4271457"/>
              <a:gd name="connsiteX598" fmla="*/ 1640377 w 2439076"/>
              <a:gd name="connsiteY598" fmla="*/ 4187133 h 4271457"/>
              <a:gd name="connsiteX599" fmla="*/ 1653274 w 2439076"/>
              <a:gd name="connsiteY599" fmla="*/ 4184380 h 4271457"/>
              <a:gd name="connsiteX600" fmla="*/ 1663818 w 2439076"/>
              <a:gd name="connsiteY600" fmla="*/ 4176751 h 4271457"/>
              <a:gd name="connsiteX601" fmla="*/ 1664837 w 2439076"/>
              <a:gd name="connsiteY601" fmla="*/ 4175998 h 4271457"/>
              <a:gd name="connsiteX602" fmla="*/ 1666094 w 2439076"/>
              <a:gd name="connsiteY602" fmla="*/ 4175732 h 4271457"/>
              <a:gd name="connsiteX603" fmla="*/ 1668580 w 2439076"/>
              <a:gd name="connsiteY603" fmla="*/ 4176856 h 4271457"/>
              <a:gd name="connsiteX604" fmla="*/ 1691821 w 2439076"/>
              <a:gd name="connsiteY604" fmla="*/ 4187133 h 4271457"/>
              <a:gd name="connsiteX605" fmla="*/ 1704670 w 2439076"/>
              <a:gd name="connsiteY605" fmla="*/ 4184390 h 4271457"/>
              <a:gd name="connsiteX606" fmla="*/ 1715262 w 2439076"/>
              <a:gd name="connsiteY606" fmla="*/ 4176751 h 4271457"/>
              <a:gd name="connsiteX607" fmla="*/ 1716262 w 2439076"/>
              <a:gd name="connsiteY607" fmla="*/ 4176027 h 4271457"/>
              <a:gd name="connsiteX608" fmla="*/ 1717434 w 2439076"/>
              <a:gd name="connsiteY608" fmla="*/ 4175732 h 4271457"/>
              <a:gd name="connsiteX609" fmla="*/ 1719901 w 2439076"/>
              <a:gd name="connsiteY609" fmla="*/ 4176655 h 4271457"/>
              <a:gd name="connsiteX610" fmla="*/ 1751438 w 2439076"/>
              <a:gd name="connsiteY610" fmla="*/ 4187133 h 4271457"/>
              <a:gd name="connsiteX611" fmla="*/ 1755248 w 2439076"/>
              <a:gd name="connsiteY611" fmla="*/ 4189924 h 4271457"/>
              <a:gd name="connsiteX612" fmla="*/ 1752381 w 2439076"/>
              <a:gd name="connsiteY612" fmla="*/ 4193639 h 4271457"/>
              <a:gd name="connsiteX613" fmla="*/ 1641320 w 2439076"/>
              <a:gd name="connsiteY613" fmla="*/ 4147309 h 4271457"/>
              <a:gd name="connsiteX614" fmla="*/ 1641329 w 2439076"/>
              <a:gd name="connsiteY614" fmla="*/ 4147309 h 4271457"/>
              <a:gd name="connsiteX615" fmla="*/ 1641329 w 2439076"/>
              <a:gd name="connsiteY615" fmla="*/ 4147309 h 4271457"/>
              <a:gd name="connsiteX616" fmla="*/ 1668152 w 2439076"/>
              <a:gd name="connsiteY616" fmla="*/ 4129050 h 4271457"/>
              <a:gd name="connsiteX617" fmla="*/ 1670771 w 2439076"/>
              <a:gd name="connsiteY617" fmla="*/ 4119220 h 4271457"/>
              <a:gd name="connsiteX618" fmla="*/ 1669323 w 2439076"/>
              <a:gd name="connsiteY618" fmla="*/ 4119125 h 4271457"/>
              <a:gd name="connsiteX619" fmla="*/ 1663179 w 2439076"/>
              <a:gd name="connsiteY619" fmla="*/ 4119963 h 4271457"/>
              <a:gd name="connsiteX620" fmla="*/ 1641320 w 2439076"/>
              <a:gd name="connsiteY620" fmla="*/ 4147309 h 4271457"/>
              <a:gd name="connsiteX621" fmla="*/ 1630556 w 2439076"/>
              <a:gd name="connsiteY621" fmla="*/ 4127821 h 4271457"/>
              <a:gd name="connsiteX622" fmla="*/ 1601143 w 2439076"/>
              <a:gd name="connsiteY622" fmla="*/ 4099684 h 4271457"/>
              <a:gd name="connsiteX623" fmla="*/ 1630556 w 2439076"/>
              <a:gd name="connsiteY623" fmla="*/ 4127821 h 4271457"/>
              <a:gd name="connsiteX624" fmla="*/ 1762420 w 2439076"/>
              <a:gd name="connsiteY624" fmla="*/ 4110019 h 4271457"/>
              <a:gd name="connsiteX625" fmla="*/ 1731064 w 2439076"/>
              <a:gd name="connsiteY625" fmla="*/ 4130393 h 4271457"/>
              <a:gd name="connsiteX626" fmla="*/ 1731007 w 2439076"/>
              <a:gd name="connsiteY626" fmla="*/ 4130288 h 4271457"/>
              <a:gd name="connsiteX627" fmla="*/ 1730950 w 2439076"/>
              <a:gd name="connsiteY627" fmla="*/ 4130393 h 4271457"/>
              <a:gd name="connsiteX628" fmla="*/ 1699603 w 2439076"/>
              <a:gd name="connsiteY628" fmla="*/ 4110019 h 4271457"/>
              <a:gd name="connsiteX629" fmla="*/ 1696269 w 2439076"/>
              <a:gd name="connsiteY629" fmla="*/ 4113314 h 4271457"/>
              <a:gd name="connsiteX630" fmla="*/ 1696517 w 2439076"/>
              <a:gd name="connsiteY630" fmla="*/ 4114705 h 4271457"/>
              <a:gd name="connsiteX631" fmla="*/ 1698993 w 2439076"/>
              <a:gd name="connsiteY631" fmla="*/ 4116562 h 4271457"/>
              <a:gd name="connsiteX632" fmla="*/ 1699536 w 2439076"/>
              <a:gd name="connsiteY632" fmla="*/ 4116658 h 4271457"/>
              <a:gd name="connsiteX633" fmla="*/ 1727531 w 2439076"/>
              <a:gd name="connsiteY633" fmla="*/ 4144661 h 4271457"/>
              <a:gd name="connsiteX634" fmla="*/ 1730845 w 2439076"/>
              <a:gd name="connsiteY634" fmla="*/ 4148004 h 4271457"/>
              <a:gd name="connsiteX635" fmla="*/ 1730950 w 2439076"/>
              <a:gd name="connsiteY635" fmla="*/ 4148004 h 4271457"/>
              <a:gd name="connsiteX636" fmla="*/ 1731160 w 2439076"/>
              <a:gd name="connsiteY636" fmla="*/ 4148004 h 4271457"/>
              <a:gd name="connsiteX637" fmla="*/ 1734484 w 2439076"/>
              <a:gd name="connsiteY637" fmla="*/ 4144661 h 4271457"/>
              <a:gd name="connsiteX638" fmla="*/ 1762487 w 2439076"/>
              <a:gd name="connsiteY638" fmla="*/ 4116658 h 4271457"/>
              <a:gd name="connsiteX639" fmla="*/ 1765831 w 2439076"/>
              <a:gd name="connsiteY639" fmla="*/ 4113324 h 4271457"/>
              <a:gd name="connsiteX640" fmla="*/ 1762420 w 2439076"/>
              <a:gd name="connsiteY640" fmla="*/ 4110019 h 4271457"/>
              <a:gd name="connsiteX641" fmla="*/ 1998240 w 2439076"/>
              <a:gd name="connsiteY641" fmla="*/ 4189924 h 4271457"/>
              <a:gd name="connsiteX642" fmla="*/ 1995374 w 2439076"/>
              <a:gd name="connsiteY642" fmla="*/ 4193639 h 4271457"/>
              <a:gd name="connsiteX643" fmla="*/ 1960798 w 2439076"/>
              <a:gd name="connsiteY643" fmla="*/ 4183552 h 4271457"/>
              <a:gd name="connsiteX644" fmla="*/ 1934985 w 2439076"/>
              <a:gd name="connsiteY644" fmla="*/ 4193724 h 4271457"/>
              <a:gd name="connsiteX645" fmla="*/ 1909267 w 2439076"/>
              <a:gd name="connsiteY645" fmla="*/ 4183733 h 4271457"/>
              <a:gd name="connsiteX646" fmla="*/ 1883550 w 2439076"/>
              <a:gd name="connsiteY646" fmla="*/ 4193724 h 4271457"/>
              <a:gd name="connsiteX647" fmla="*/ 1876377 w 2439076"/>
              <a:gd name="connsiteY647" fmla="*/ 4193048 h 4271457"/>
              <a:gd name="connsiteX648" fmla="*/ 1857642 w 2439076"/>
              <a:gd name="connsiteY648" fmla="*/ 4183552 h 4271457"/>
              <a:gd name="connsiteX649" fmla="*/ 1857633 w 2439076"/>
              <a:gd name="connsiteY649" fmla="*/ 4183552 h 4271457"/>
              <a:gd name="connsiteX650" fmla="*/ 1857633 w 2439076"/>
              <a:gd name="connsiteY650" fmla="*/ 4183552 h 4271457"/>
              <a:gd name="connsiteX651" fmla="*/ 1851146 w 2439076"/>
              <a:gd name="connsiteY651" fmla="*/ 4188028 h 4271457"/>
              <a:gd name="connsiteX652" fmla="*/ 1828686 w 2439076"/>
              <a:gd name="connsiteY652" fmla="*/ 4194001 h 4271457"/>
              <a:gd name="connsiteX653" fmla="*/ 1823057 w 2439076"/>
              <a:gd name="connsiteY653" fmla="*/ 4193639 h 4271457"/>
              <a:gd name="connsiteX654" fmla="*/ 1820199 w 2439076"/>
              <a:gd name="connsiteY654" fmla="*/ 4189924 h 4271457"/>
              <a:gd name="connsiteX655" fmla="*/ 1823924 w 2439076"/>
              <a:gd name="connsiteY655" fmla="*/ 4187028 h 4271457"/>
              <a:gd name="connsiteX656" fmla="*/ 1832553 w 2439076"/>
              <a:gd name="connsiteY656" fmla="*/ 4187181 h 4271457"/>
              <a:gd name="connsiteX657" fmla="*/ 1855451 w 2439076"/>
              <a:gd name="connsiteY657" fmla="*/ 4176560 h 4271457"/>
              <a:gd name="connsiteX658" fmla="*/ 1857918 w 2439076"/>
              <a:gd name="connsiteY658" fmla="*/ 4175646 h 4271457"/>
              <a:gd name="connsiteX659" fmla="*/ 1860309 w 2439076"/>
              <a:gd name="connsiteY659" fmla="*/ 4176751 h 4271457"/>
              <a:gd name="connsiteX660" fmla="*/ 1876216 w 2439076"/>
              <a:gd name="connsiteY660" fmla="*/ 4186190 h 4271457"/>
              <a:gd name="connsiteX661" fmla="*/ 1876216 w 2439076"/>
              <a:gd name="connsiteY661" fmla="*/ 4134850 h 4271457"/>
              <a:gd name="connsiteX662" fmla="*/ 1868996 w 2439076"/>
              <a:gd name="connsiteY662" fmla="*/ 4133469 h 4271457"/>
              <a:gd name="connsiteX663" fmla="*/ 1837468 w 2439076"/>
              <a:gd name="connsiteY663" fmla="*/ 4096388 h 4271457"/>
              <a:gd name="connsiteX664" fmla="*/ 1840221 w 2439076"/>
              <a:gd name="connsiteY664" fmla="*/ 4093407 h 4271457"/>
              <a:gd name="connsiteX665" fmla="*/ 1846783 w 2439076"/>
              <a:gd name="connsiteY665" fmla="*/ 4092979 h 4271457"/>
              <a:gd name="connsiteX666" fmla="*/ 1866891 w 2439076"/>
              <a:gd name="connsiteY666" fmla="*/ 4102284 h 4271457"/>
              <a:gd name="connsiteX667" fmla="*/ 1876120 w 2439076"/>
              <a:gd name="connsiteY667" fmla="*/ 4115829 h 4271457"/>
              <a:gd name="connsiteX668" fmla="*/ 1876120 w 2439076"/>
              <a:gd name="connsiteY668" fmla="*/ 4115810 h 4271457"/>
              <a:gd name="connsiteX669" fmla="*/ 1876130 w 2439076"/>
              <a:gd name="connsiteY669" fmla="*/ 4115829 h 4271457"/>
              <a:gd name="connsiteX670" fmla="*/ 1876130 w 2439076"/>
              <a:gd name="connsiteY670" fmla="*/ 4094102 h 4271457"/>
              <a:gd name="connsiteX671" fmla="*/ 1876920 w 2439076"/>
              <a:gd name="connsiteY671" fmla="*/ 4092026 h 4271457"/>
              <a:gd name="connsiteX672" fmla="*/ 1879454 w 2439076"/>
              <a:gd name="connsiteY672" fmla="*/ 4090769 h 4271457"/>
              <a:gd name="connsiteX673" fmla="*/ 1882769 w 2439076"/>
              <a:gd name="connsiteY673" fmla="*/ 4094102 h 4271457"/>
              <a:gd name="connsiteX674" fmla="*/ 1882769 w 2439076"/>
              <a:gd name="connsiteY674" fmla="*/ 4133126 h 4271457"/>
              <a:gd name="connsiteX675" fmla="*/ 1882769 w 2439076"/>
              <a:gd name="connsiteY675" fmla="*/ 4133231 h 4271457"/>
              <a:gd name="connsiteX676" fmla="*/ 1917668 w 2439076"/>
              <a:gd name="connsiteY676" fmla="*/ 4112952 h 4271457"/>
              <a:gd name="connsiteX677" fmla="*/ 1920402 w 2439076"/>
              <a:gd name="connsiteY677" fmla="*/ 4115924 h 4271457"/>
              <a:gd name="connsiteX678" fmla="*/ 1920440 w 2439076"/>
              <a:gd name="connsiteY678" fmla="*/ 4116343 h 4271457"/>
              <a:gd name="connsiteX679" fmla="*/ 1882769 w 2439076"/>
              <a:gd name="connsiteY679" fmla="*/ 4154100 h 4271457"/>
              <a:gd name="connsiteX680" fmla="*/ 1882769 w 2439076"/>
              <a:gd name="connsiteY680" fmla="*/ 4154205 h 4271457"/>
              <a:gd name="connsiteX681" fmla="*/ 1882769 w 2439076"/>
              <a:gd name="connsiteY681" fmla="*/ 4186943 h 4271457"/>
              <a:gd name="connsiteX682" fmla="*/ 1882769 w 2439076"/>
              <a:gd name="connsiteY682" fmla="*/ 4187028 h 4271457"/>
              <a:gd name="connsiteX683" fmla="*/ 1883455 w 2439076"/>
              <a:gd name="connsiteY683" fmla="*/ 4187133 h 4271457"/>
              <a:gd name="connsiteX684" fmla="*/ 1906705 w 2439076"/>
              <a:gd name="connsiteY684" fmla="*/ 4176856 h 4271457"/>
              <a:gd name="connsiteX685" fmla="*/ 1909172 w 2439076"/>
              <a:gd name="connsiteY685" fmla="*/ 4175732 h 4271457"/>
              <a:gd name="connsiteX686" fmla="*/ 1911658 w 2439076"/>
              <a:gd name="connsiteY686" fmla="*/ 4176856 h 4271457"/>
              <a:gd name="connsiteX687" fmla="*/ 1934890 w 2439076"/>
              <a:gd name="connsiteY687" fmla="*/ 4187133 h 4271457"/>
              <a:gd name="connsiteX688" fmla="*/ 1958131 w 2439076"/>
              <a:gd name="connsiteY688" fmla="*/ 4176856 h 4271457"/>
              <a:gd name="connsiteX689" fmla="*/ 1960522 w 2439076"/>
              <a:gd name="connsiteY689" fmla="*/ 4175732 h 4271457"/>
              <a:gd name="connsiteX690" fmla="*/ 1962979 w 2439076"/>
              <a:gd name="connsiteY690" fmla="*/ 4176655 h 4271457"/>
              <a:gd name="connsiteX691" fmla="*/ 1994516 w 2439076"/>
              <a:gd name="connsiteY691" fmla="*/ 4187133 h 4271457"/>
              <a:gd name="connsiteX692" fmla="*/ 1998240 w 2439076"/>
              <a:gd name="connsiteY692" fmla="*/ 4189924 h 4271457"/>
              <a:gd name="connsiteX693" fmla="*/ 1884398 w 2439076"/>
              <a:gd name="connsiteY693" fmla="*/ 4147309 h 4271457"/>
              <a:gd name="connsiteX694" fmla="*/ 1884407 w 2439076"/>
              <a:gd name="connsiteY694" fmla="*/ 4147309 h 4271457"/>
              <a:gd name="connsiteX695" fmla="*/ 1884407 w 2439076"/>
              <a:gd name="connsiteY695" fmla="*/ 4147309 h 4271457"/>
              <a:gd name="connsiteX696" fmla="*/ 1913849 w 2439076"/>
              <a:gd name="connsiteY696" fmla="*/ 4119220 h 4271457"/>
              <a:gd name="connsiteX697" fmla="*/ 1912315 w 2439076"/>
              <a:gd name="connsiteY697" fmla="*/ 4119125 h 4271457"/>
              <a:gd name="connsiteX698" fmla="*/ 1900876 w 2439076"/>
              <a:gd name="connsiteY698" fmla="*/ 4122249 h 4271457"/>
              <a:gd name="connsiteX699" fmla="*/ 1884398 w 2439076"/>
              <a:gd name="connsiteY699" fmla="*/ 4147309 h 4271457"/>
              <a:gd name="connsiteX700" fmla="*/ 1873548 w 2439076"/>
              <a:gd name="connsiteY700" fmla="*/ 4127821 h 4271457"/>
              <a:gd name="connsiteX701" fmla="*/ 1844126 w 2439076"/>
              <a:gd name="connsiteY701" fmla="*/ 4099684 h 4271457"/>
              <a:gd name="connsiteX702" fmla="*/ 1873548 w 2439076"/>
              <a:gd name="connsiteY702" fmla="*/ 4127821 h 4271457"/>
              <a:gd name="connsiteX703" fmla="*/ 1974028 w 2439076"/>
              <a:gd name="connsiteY703" fmla="*/ 4148004 h 4271457"/>
              <a:gd name="connsiteX704" fmla="*/ 1974237 w 2439076"/>
              <a:gd name="connsiteY704" fmla="*/ 4148004 h 4271457"/>
              <a:gd name="connsiteX705" fmla="*/ 1977562 w 2439076"/>
              <a:gd name="connsiteY705" fmla="*/ 4144661 h 4271457"/>
              <a:gd name="connsiteX706" fmla="*/ 2005565 w 2439076"/>
              <a:gd name="connsiteY706" fmla="*/ 4116658 h 4271457"/>
              <a:gd name="connsiteX707" fmla="*/ 2008908 w 2439076"/>
              <a:gd name="connsiteY707" fmla="*/ 4113314 h 4271457"/>
              <a:gd name="connsiteX708" fmla="*/ 2008889 w 2439076"/>
              <a:gd name="connsiteY708" fmla="*/ 4113229 h 4271457"/>
              <a:gd name="connsiteX709" fmla="*/ 2005432 w 2439076"/>
              <a:gd name="connsiteY709" fmla="*/ 4110019 h 4271457"/>
              <a:gd name="connsiteX710" fmla="*/ 1974113 w 2439076"/>
              <a:gd name="connsiteY710" fmla="*/ 4130393 h 4271457"/>
              <a:gd name="connsiteX711" fmla="*/ 1974037 w 2439076"/>
              <a:gd name="connsiteY711" fmla="*/ 4130221 h 4271457"/>
              <a:gd name="connsiteX712" fmla="*/ 1973942 w 2439076"/>
              <a:gd name="connsiteY712" fmla="*/ 4130393 h 4271457"/>
              <a:gd name="connsiteX713" fmla="*/ 1942652 w 2439076"/>
              <a:gd name="connsiteY713" fmla="*/ 4110019 h 4271457"/>
              <a:gd name="connsiteX714" fmla="*/ 1939385 w 2439076"/>
              <a:gd name="connsiteY714" fmla="*/ 4113314 h 4271457"/>
              <a:gd name="connsiteX715" fmla="*/ 1939919 w 2439076"/>
              <a:gd name="connsiteY715" fmla="*/ 4115305 h 4271457"/>
              <a:gd name="connsiteX716" fmla="*/ 1941890 w 2439076"/>
              <a:gd name="connsiteY716" fmla="*/ 4116543 h 4271457"/>
              <a:gd name="connsiteX717" fmla="*/ 1942519 w 2439076"/>
              <a:gd name="connsiteY717" fmla="*/ 4116658 h 4271457"/>
              <a:gd name="connsiteX718" fmla="*/ 1967113 w 2439076"/>
              <a:gd name="connsiteY718" fmla="*/ 4131593 h 4271457"/>
              <a:gd name="connsiteX719" fmla="*/ 1970513 w 2439076"/>
              <a:gd name="connsiteY719" fmla="*/ 4144670 h 4271457"/>
              <a:gd name="connsiteX720" fmla="*/ 1971504 w 2439076"/>
              <a:gd name="connsiteY720" fmla="*/ 4147023 h 4271457"/>
              <a:gd name="connsiteX721" fmla="*/ 1973837 w 2439076"/>
              <a:gd name="connsiteY721" fmla="*/ 4148004 h 4271457"/>
              <a:gd name="connsiteX722" fmla="*/ 1974028 w 2439076"/>
              <a:gd name="connsiteY722" fmla="*/ 4148004 h 4271457"/>
              <a:gd name="connsiteX723" fmla="*/ 2241319 w 2439076"/>
              <a:gd name="connsiteY723" fmla="*/ 4189924 h 4271457"/>
              <a:gd name="connsiteX724" fmla="*/ 2238442 w 2439076"/>
              <a:gd name="connsiteY724" fmla="*/ 4193639 h 4271457"/>
              <a:gd name="connsiteX725" fmla="*/ 2229136 w 2439076"/>
              <a:gd name="connsiteY725" fmla="*/ 4193839 h 4271457"/>
              <a:gd name="connsiteX726" fmla="*/ 2224107 w 2439076"/>
              <a:gd name="connsiteY726" fmla="*/ 4192915 h 4271457"/>
              <a:gd name="connsiteX727" fmla="*/ 2203866 w 2439076"/>
              <a:gd name="connsiteY727" fmla="*/ 4183552 h 4271457"/>
              <a:gd name="connsiteX728" fmla="*/ 2188483 w 2439076"/>
              <a:gd name="connsiteY728" fmla="*/ 4192048 h 4271457"/>
              <a:gd name="connsiteX729" fmla="*/ 2177968 w 2439076"/>
              <a:gd name="connsiteY729" fmla="*/ 4193724 h 4271457"/>
              <a:gd name="connsiteX730" fmla="*/ 2162051 w 2439076"/>
              <a:gd name="connsiteY730" fmla="*/ 4190067 h 4271457"/>
              <a:gd name="connsiteX731" fmla="*/ 2152250 w 2439076"/>
              <a:gd name="connsiteY731" fmla="*/ 4183733 h 4271457"/>
              <a:gd name="connsiteX732" fmla="*/ 2126523 w 2439076"/>
              <a:gd name="connsiteY732" fmla="*/ 4193724 h 4271457"/>
              <a:gd name="connsiteX733" fmla="*/ 2106235 w 2439076"/>
              <a:gd name="connsiteY733" fmla="*/ 4187866 h 4271457"/>
              <a:gd name="connsiteX734" fmla="*/ 2100634 w 2439076"/>
              <a:gd name="connsiteY734" fmla="*/ 4183552 h 4271457"/>
              <a:gd name="connsiteX735" fmla="*/ 2100634 w 2439076"/>
              <a:gd name="connsiteY735" fmla="*/ 4183552 h 4271457"/>
              <a:gd name="connsiteX736" fmla="*/ 2100625 w 2439076"/>
              <a:gd name="connsiteY736" fmla="*/ 4183552 h 4271457"/>
              <a:gd name="connsiteX737" fmla="*/ 2089071 w 2439076"/>
              <a:gd name="connsiteY737" fmla="*/ 4190371 h 4271457"/>
              <a:gd name="connsiteX738" fmla="*/ 2079498 w 2439076"/>
              <a:gd name="connsiteY738" fmla="*/ 4193315 h 4271457"/>
              <a:gd name="connsiteX739" fmla="*/ 2071668 w 2439076"/>
              <a:gd name="connsiteY739" fmla="*/ 4194001 h 4271457"/>
              <a:gd name="connsiteX740" fmla="*/ 2066049 w 2439076"/>
              <a:gd name="connsiteY740" fmla="*/ 4193639 h 4271457"/>
              <a:gd name="connsiteX741" fmla="*/ 2063182 w 2439076"/>
              <a:gd name="connsiteY741" fmla="*/ 4189924 h 4271457"/>
              <a:gd name="connsiteX742" fmla="*/ 2066906 w 2439076"/>
              <a:gd name="connsiteY742" fmla="*/ 4187028 h 4271457"/>
              <a:gd name="connsiteX743" fmla="*/ 2075545 w 2439076"/>
              <a:gd name="connsiteY743" fmla="*/ 4187181 h 4271457"/>
              <a:gd name="connsiteX744" fmla="*/ 2083851 w 2439076"/>
              <a:gd name="connsiteY744" fmla="*/ 4185409 h 4271457"/>
              <a:gd name="connsiteX745" fmla="*/ 2098444 w 2439076"/>
              <a:gd name="connsiteY745" fmla="*/ 4176560 h 4271457"/>
              <a:gd name="connsiteX746" fmla="*/ 2100901 w 2439076"/>
              <a:gd name="connsiteY746" fmla="*/ 4175646 h 4271457"/>
              <a:gd name="connsiteX747" fmla="*/ 2103292 w 2439076"/>
              <a:gd name="connsiteY747" fmla="*/ 4176751 h 4271457"/>
              <a:gd name="connsiteX748" fmla="*/ 2106692 w 2439076"/>
              <a:gd name="connsiteY748" fmla="*/ 4180047 h 4271457"/>
              <a:gd name="connsiteX749" fmla="*/ 2111740 w 2439076"/>
              <a:gd name="connsiteY749" fmla="*/ 4183313 h 4271457"/>
              <a:gd name="connsiteX750" fmla="*/ 2119199 w 2439076"/>
              <a:gd name="connsiteY750" fmla="*/ 4186190 h 4271457"/>
              <a:gd name="connsiteX751" fmla="*/ 2119199 w 2439076"/>
              <a:gd name="connsiteY751" fmla="*/ 4186190 h 4271457"/>
              <a:gd name="connsiteX752" fmla="*/ 2119208 w 2439076"/>
              <a:gd name="connsiteY752" fmla="*/ 4186190 h 4271457"/>
              <a:gd name="connsiteX753" fmla="*/ 2119208 w 2439076"/>
              <a:gd name="connsiteY753" fmla="*/ 4134850 h 4271457"/>
              <a:gd name="connsiteX754" fmla="*/ 2098815 w 2439076"/>
              <a:gd name="connsiteY754" fmla="*/ 4128259 h 4271457"/>
              <a:gd name="connsiteX755" fmla="*/ 2080441 w 2439076"/>
              <a:gd name="connsiteY755" fmla="*/ 4096388 h 4271457"/>
              <a:gd name="connsiteX756" fmla="*/ 2083185 w 2439076"/>
              <a:gd name="connsiteY756" fmla="*/ 4093407 h 4271457"/>
              <a:gd name="connsiteX757" fmla="*/ 2089728 w 2439076"/>
              <a:gd name="connsiteY757" fmla="*/ 4092979 h 4271457"/>
              <a:gd name="connsiteX758" fmla="*/ 2113446 w 2439076"/>
              <a:gd name="connsiteY758" fmla="*/ 4106466 h 4271457"/>
              <a:gd name="connsiteX759" fmla="*/ 2119103 w 2439076"/>
              <a:gd name="connsiteY759" fmla="*/ 4115829 h 4271457"/>
              <a:gd name="connsiteX760" fmla="*/ 2119103 w 2439076"/>
              <a:gd name="connsiteY760" fmla="*/ 4115810 h 4271457"/>
              <a:gd name="connsiteX761" fmla="*/ 2119113 w 2439076"/>
              <a:gd name="connsiteY761" fmla="*/ 4115829 h 4271457"/>
              <a:gd name="connsiteX762" fmla="*/ 2119113 w 2439076"/>
              <a:gd name="connsiteY762" fmla="*/ 4094102 h 4271457"/>
              <a:gd name="connsiteX763" fmla="*/ 2120094 w 2439076"/>
              <a:gd name="connsiteY763" fmla="*/ 4091759 h 4271457"/>
              <a:gd name="connsiteX764" fmla="*/ 2122447 w 2439076"/>
              <a:gd name="connsiteY764" fmla="*/ 4090769 h 4271457"/>
              <a:gd name="connsiteX765" fmla="*/ 2125761 w 2439076"/>
              <a:gd name="connsiteY765" fmla="*/ 4094102 h 4271457"/>
              <a:gd name="connsiteX766" fmla="*/ 2125761 w 2439076"/>
              <a:gd name="connsiteY766" fmla="*/ 4133231 h 4271457"/>
              <a:gd name="connsiteX767" fmla="*/ 2125856 w 2439076"/>
              <a:gd name="connsiteY767" fmla="*/ 4133069 h 4271457"/>
              <a:gd name="connsiteX768" fmla="*/ 2125856 w 2439076"/>
              <a:gd name="connsiteY768" fmla="*/ 4133126 h 4271457"/>
              <a:gd name="connsiteX769" fmla="*/ 2135115 w 2439076"/>
              <a:gd name="connsiteY769" fmla="*/ 4120696 h 4271457"/>
              <a:gd name="connsiteX770" fmla="*/ 2160613 w 2439076"/>
              <a:gd name="connsiteY770" fmla="*/ 4112952 h 4271457"/>
              <a:gd name="connsiteX771" fmla="*/ 2163385 w 2439076"/>
              <a:gd name="connsiteY771" fmla="*/ 4115924 h 4271457"/>
              <a:gd name="connsiteX772" fmla="*/ 2154488 w 2439076"/>
              <a:gd name="connsiteY772" fmla="*/ 4140261 h 4271457"/>
              <a:gd name="connsiteX773" fmla="*/ 2125856 w 2439076"/>
              <a:gd name="connsiteY773" fmla="*/ 4154100 h 4271457"/>
              <a:gd name="connsiteX774" fmla="*/ 2125856 w 2439076"/>
              <a:gd name="connsiteY774" fmla="*/ 4154186 h 4271457"/>
              <a:gd name="connsiteX775" fmla="*/ 2125761 w 2439076"/>
              <a:gd name="connsiteY775" fmla="*/ 4154205 h 4271457"/>
              <a:gd name="connsiteX776" fmla="*/ 2125761 w 2439076"/>
              <a:gd name="connsiteY776" fmla="*/ 4187028 h 4271457"/>
              <a:gd name="connsiteX777" fmla="*/ 2126437 w 2439076"/>
              <a:gd name="connsiteY777" fmla="*/ 4187133 h 4271457"/>
              <a:gd name="connsiteX778" fmla="*/ 2144954 w 2439076"/>
              <a:gd name="connsiteY778" fmla="*/ 4181104 h 4271457"/>
              <a:gd name="connsiteX779" fmla="*/ 2149745 w 2439076"/>
              <a:gd name="connsiteY779" fmla="*/ 4176789 h 4271457"/>
              <a:gd name="connsiteX780" fmla="*/ 2152165 w 2439076"/>
              <a:gd name="connsiteY780" fmla="*/ 4175732 h 4271457"/>
              <a:gd name="connsiteX781" fmla="*/ 2154622 w 2439076"/>
              <a:gd name="connsiteY781" fmla="*/ 4176856 h 4271457"/>
              <a:gd name="connsiteX782" fmla="*/ 2177872 w 2439076"/>
              <a:gd name="connsiteY782" fmla="*/ 4187133 h 4271457"/>
              <a:gd name="connsiteX783" fmla="*/ 2201104 w 2439076"/>
              <a:gd name="connsiteY783" fmla="*/ 4176856 h 4271457"/>
              <a:gd name="connsiteX784" fmla="*/ 2203495 w 2439076"/>
              <a:gd name="connsiteY784" fmla="*/ 4175732 h 4271457"/>
              <a:gd name="connsiteX785" fmla="*/ 2205961 w 2439076"/>
              <a:gd name="connsiteY785" fmla="*/ 4176655 h 4271457"/>
              <a:gd name="connsiteX786" fmla="*/ 2237508 w 2439076"/>
              <a:gd name="connsiteY786" fmla="*/ 4187133 h 4271457"/>
              <a:gd name="connsiteX787" fmla="*/ 2241319 w 2439076"/>
              <a:gd name="connsiteY787" fmla="*/ 4189924 h 4271457"/>
              <a:gd name="connsiteX788" fmla="*/ 2127285 w 2439076"/>
              <a:gd name="connsiteY788" fmla="*/ 4147309 h 4271457"/>
              <a:gd name="connsiteX789" fmla="*/ 2127295 w 2439076"/>
              <a:gd name="connsiteY789" fmla="*/ 4147309 h 4271457"/>
              <a:gd name="connsiteX790" fmla="*/ 2127295 w 2439076"/>
              <a:gd name="connsiteY790" fmla="*/ 4147309 h 4271457"/>
              <a:gd name="connsiteX791" fmla="*/ 2151298 w 2439076"/>
              <a:gd name="connsiteY791" fmla="*/ 4133898 h 4271457"/>
              <a:gd name="connsiteX792" fmla="*/ 2156717 w 2439076"/>
              <a:gd name="connsiteY792" fmla="*/ 4119220 h 4271457"/>
              <a:gd name="connsiteX793" fmla="*/ 2155298 w 2439076"/>
              <a:gd name="connsiteY793" fmla="*/ 4119125 h 4271457"/>
              <a:gd name="connsiteX794" fmla="*/ 2155298 w 2439076"/>
              <a:gd name="connsiteY794" fmla="*/ 4119125 h 4271457"/>
              <a:gd name="connsiteX795" fmla="*/ 2155289 w 2439076"/>
              <a:gd name="connsiteY795" fmla="*/ 4119125 h 4271457"/>
              <a:gd name="connsiteX796" fmla="*/ 2140296 w 2439076"/>
              <a:gd name="connsiteY796" fmla="*/ 4124954 h 4271457"/>
              <a:gd name="connsiteX797" fmla="*/ 2127285 w 2439076"/>
              <a:gd name="connsiteY797" fmla="*/ 4147309 h 4271457"/>
              <a:gd name="connsiteX798" fmla="*/ 2116531 w 2439076"/>
              <a:gd name="connsiteY798" fmla="*/ 4127821 h 4271457"/>
              <a:gd name="connsiteX799" fmla="*/ 2093519 w 2439076"/>
              <a:gd name="connsiteY799" fmla="*/ 4100189 h 4271457"/>
              <a:gd name="connsiteX800" fmla="*/ 2087099 w 2439076"/>
              <a:gd name="connsiteY800" fmla="*/ 4099684 h 4271457"/>
              <a:gd name="connsiteX801" fmla="*/ 2116531 w 2439076"/>
              <a:gd name="connsiteY801" fmla="*/ 4127821 h 4271457"/>
              <a:gd name="connsiteX802" fmla="*/ 2217106 w 2439076"/>
              <a:gd name="connsiteY802" fmla="*/ 4148004 h 4271457"/>
              <a:gd name="connsiteX803" fmla="*/ 2220459 w 2439076"/>
              <a:gd name="connsiteY803" fmla="*/ 4144661 h 4271457"/>
              <a:gd name="connsiteX804" fmla="*/ 2248452 w 2439076"/>
              <a:gd name="connsiteY804" fmla="*/ 4116658 h 4271457"/>
              <a:gd name="connsiteX805" fmla="*/ 2251787 w 2439076"/>
              <a:gd name="connsiteY805" fmla="*/ 4113314 h 4271457"/>
              <a:gd name="connsiteX806" fmla="*/ 2249738 w 2439076"/>
              <a:gd name="connsiteY806" fmla="*/ 4110266 h 4271457"/>
              <a:gd name="connsiteX807" fmla="*/ 2248452 w 2439076"/>
              <a:gd name="connsiteY807" fmla="*/ 4110009 h 4271457"/>
              <a:gd name="connsiteX808" fmla="*/ 2217011 w 2439076"/>
              <a:gd name="connsiteY808" fmla="*/ 4130393 h 4271457"/>
              <a:gd name="connsiteX809" fmla="*/ 2185588 w 2439076"/>
              <a:gd name="connsiteY809" fmla="*/ 4110009 h 4271457"/>
              <a:gd name="connsiteX810" fmla="*/ 2182244 w 2439076"/>
              <a:gd name="connsiteY810" fmla="*/ 4113324 h 4271457"/>
              <a:gd name="connsiteX811" fmla="*/ 2182254 w 2439076"/>
              <a:gd name="connsiteY811" fmla="*/ 4113352 h 4271457"/>
              <a:gd name="connsiteX812" fmla="*/ 2185588 w 2439076"/>
              <a:gd name="connsiteY812" fmla="*/ 4116667 h 4271457"/>
              <a:gd name="connsiteX813" fmla="*/ 2191141 w 2439076"/>
              <a:gd name="connsiteY813" fmla="*/ 4117229 h 4271457"/>
              <a:gd name="connsiteX814" fmla="*/ 2213591 w 2439076"/>
              <a:gd name="connsiteY814" fmla="*/ 4144670 h 4271457"/>
              <a:gd name="connsiteX815" fmla="*/ 2216878 w 2439076"/>
              <a:gd name="connsiteY815" fmla="*/ 4148004 h 4271457"/>
              <a:gd name="connsiteX816" fmla="*/ 2216925 w 2439076"/>
              <a:gd name="connsiteY816" fmla="*/ 4148004 h 4271457"/>
              <a:gd name="connsiteX817" fmla="*/ 2217106 w 2439076"/>
              <a:gd name="connsiteY817" fmla="*/ 4148004 h 4271457"/>
              <a:gd name="connsiteX818" fmla="*/ 2439076 w 2439076"/>
              <a:gd name="connsiteY818" fmla="*/ 4188914 h 4271457"/>
              <a:gd name="connsiteX819" fmla="*/ 2420998 w 2439076"/>
              <a:gd name="connsiteY819" fmla="*/ 4193715 h 4271457"/>
              <a:gd name="connsiteX820" fmla="*/ 2395318 w 2439076"/>
              <a:gd name="connsiteY820" fmla="*/ 4183733 h 4271457"/>
              <a:gd name="connsiteX821" fmla="*/ 2395271 w 2439076"/>
              <a:gd name="connsiteY821" fmla="*/ 4183761 h 4271457"/>
              <a:gd name="connsiteX822" fmla="*/ 2395233 w 2439076"/>
              <a:gd name="connsiteY822" fmla="*/ 4183733 h 4271457"/>
              <a:gd name="connsiteX823" fmla="*/ 2369563 w 2439076"/>
              <a:gd name="connsiteY823" fmla="*/ 4193724 h 4271457"/>
              <a:gd name="connsiteX824" fmla="*/ 2343702 w 2439076"/>
              <a:gd name="connsiteY824" fmla="*/ 4183552 h 4271457"/>
              <a:gd name="connsiteX825" fmla="*/ 2343655 w 2439076"/>
              <a:gd name="connsiteY825" fmla="*/ 4183590 h 4271457"/>
              <a:gd name="connsiteX826" fmla="*/ 2343608 w 2439076"/>
              <a:gd name="connsiteY826" fmla="*/ 4183552 h 4271457"/>
              <a:gd name="connsiteX827" fmla="*/ 2314690 w 2439076"/>
              <a:gd name="connsiteY827" fmla="*/ 4194001 h 4271457"/>
              <a:gd name="connsiteX828" fmla="*/ 2309117 w 2439076"/>
              <a:gd name="connsiteY828" fmla="*/ 4193639 h 4271457"/>
              <a:gd name="connsiteX829" fmla="*/ 2306260 w 2439076"/>
              <a:gd name="connsiteY829" fmla="*/ 4189924 h 4271457"/>
              <a:gd name="connsiteX830" fmla="*/ 2309965 w 2439076"/>
              <a:gd name="connsiteY830" fmla="*/ 4187028 h 4271457"/>
              <a:gd name="connsiteX831" fmla="*/ 2318538 w 2439076"/>
              <a:gd name="connsiteY831" fmla="*/ 4187181 h 4271457"/>
              <a:gd name="connsiteX832" fmla="*/ 2341522 w 2439076"/>
              <a:gd name="connsiteY832" fmla="*/ 4176560 h 4271457"/>
              <a:gd name="connsiteX833" fmla="*/ 2343922 w 2439076"/>
              <a:gd name="connsiteY833" fmla="*/ 4175656 h 4271457"/>
              <a:gd name="connsiteX834" fmla="*/ 2346294 w 2439076"/>
              <a:gd name="connsiteY834" fmla="*/ 4176751 h 4271457"/>
              <a:gd name="connsiteX835" fmla="*/ 2362191 w 2439076"/>
              <a:gd name="connsiteY835" fmla="*/ 4186190 h 4271457"/>
              <a:gd name="connsiteX836" fmla="*/ 2362191 w 2439076"/>
              <a:gd name="connsiteY836" fmla="*/ 4186162 h 4271457"/>
              <a:gd name="connsiteX837" fmla="*/ 2362276 w 2439076"/>
              <a:gd name="connsiteY837" fmla="*/ 4186190 h 4271457"/>
              <a:gd name="connsiteX838" fmla="*/ 2362276 w 2439076"/>
              <a:gd name="connsiteY838" fmla="*/ 4134850 h 4271457"/>
              <a:gd name="connsiteX839" fmla="*/ 2323519 w 2439076"/>
              <a:gd name="connsiteY839" fmla="*/ 4096388 h 4271457"/>
              <a:gd name="connsiteX840" fmla="*/ 2326253 w 2439076"/>
              <a:gd name="connsiteY840" fmla="*/ 4093407 h 4271457"/>
              <a:gd name="connsiteX841" fmla="*/ 2332768 w 2439076"/>
              <a:gd name="connsiteY841" fmla="*/ 4092979 h 4271457"/>
              <a:gd name="connsiteX842" fmla="*/ 2362105 w 2439076"/>
              <a:gd name="connsiteY842" fmla="*/ 4115829 h 4271457"/>
              <a:gd name="connsiteX843" fmla="*/ 2362105 w 2439076"/>
              <a:gd name="connsiteY843" fmla="*/ 4115677 h 4271457"/>
              <a:gd name="connsiteX844" fmla="*/ 2362191 w 2439076"/>
              <a:gd name="connsiteY844" fmla="*/ 4115829 h 4271457"/>
              <a:gd name="connsiteX845" fmla="*/ 2362191 w 2439076"/>
              <a:gd name="connsiteY845" fmla="*/ 4094102 h 4271457"/>
              <a:gd name="connsiteX846" fmla="*/ 2365448 w 2439076"/>
              <a:gd name="connsiteY846" fmla="*/ 4090778 h 4271457"/>
              <a:gd name="connsiteX847" fmla="*/ 2368744 w 2439076"/>
              <a:gd name="connsiteY847" fmla="*/ 4094102 h 4271457"/>
              <a:gd name="connsiteX848" fmla="*/ 2368744 w 2439076"/>
              <a:gd name="connsiteY848" fmla="*/ 4133231 h 4271457"/>
              <a:gd name="connsiteX849" fmla="*/ 2368849 w 2439076"/>
              <a:gd name="connsiteY849" fmla="*/ 4133050 h 4271457"/>
              <a:gd name="connsiteX850" fmla="*/ 2368849 w 2439076"/>
              <a:gd name="connsiteY850" fmla="*/ 4133126 h 4271457"/>
              <a:gd name="connsiteX851" fmla="*/ 2378078 w 2439076"/>
              <a:gd name="connsiteY851" fmla="*/ 4120706 h 4271457"/>
              <a:gd name="connsiteX852" fmla="*/ 2403605 w 2439076"/>
              <a:gd name="connsiteY852" fmla="*/ 4112952 h 4271457"/>
              <a:gd name="connsiteX853" fmla="*/ 2406368 w 2439076"/>
              <a:gd name="connsiteY853" fmla="*/ 4115924 h 4271457"/>
              <a:gd name="connsiteX854" fmla="*/ 2395233 w 2439076"/>
              <a:gd name="connsiteY854" fmla="*/ 4142594 h 4271457"/>
              <a:gd name="connsiteX855" fmla="*/ 2368849 w 2439076"/>
              <a:gd name="connsiteY855" fmla="*/ 4154100 h 4271457"/>
              <a:gd name="connsiteX856" fmla="*/ 2368849 w 2439076"/>
              <a:gd name="connsiteY856" fmla="*/ 4154186 h 4271457"/>
              <a:gd name="connsiteX857" fmla="*/ 2368744 w 2439076"/>
              <a:gd name="connsiteY857" fmla="*/ 4154205 h 4271457"/>
              <a:gd name="connsiteX858" fmla="*/ 2368744 w 2439076"/>
              <a:gd name="connsiteY858" fmla="*/ 4187028 h 4271457"/>
              <a:gd name="connsiteX859" fmla="*/ 2369420 w 2439076"/>
              <a:gd name="connsiteY859" fmla="*/ 4187133 h 4271457"/>
              <a:gd name="connsiteX860" fmla="*/ 2392652 w 2439076"/>
              <a:gd name="connsiteY860" fmla="*/ 4176856 h 4271457"/>
              <a:gd name="connsiteX861" fmla="*/ 2395138 w 2439076"/>
              <a:gd name="connsiteY861" fmla="*/ 4175732 h 4271457"/>
              <a:gd name="connsiteX862" fmla="*/ 2397605 w 2439076"/>
              <a:gd name="connsiteY862" fmla="*/ 4176856 h 4271457"/>
              <a:gd name="connsiteX863" fmla="*/ 2420865 w 2439076"/>
              <a:gd name="connsiteY863" fmla="*/ 4187133 h 4271457"/>
              <a:gd name="connsiteX864" fmla="*/ 2439076 w 2439076"/>
              <a:gd name="connsiteY864" fmla="*/ 4181313 h 4271457"/>
              <a:gd name="connsiteX865" fmla="*/ 2439076 w 2439076"/>
              <a:gd name="connsiteY865" fmla="*/ 4188914 h 4271457"/>
              <a:gd name="connsiteX866" fmla="*/ 2370373 w 2439076"/>
              <a:gd name="connsiteY866" fmla="*/ 4147309 h 4271457"/>
              <a:gd name="connsiteX867" fmla="*/ 2399824 w 2439076"/>
              <a:gd name="connsiteY867" fmla="*/ 4119220 h 4271457"/>
              <a:gd name="connsiteX868" fmla="*/ 2398290 w 2439076"/>
              <a:gd name="connsiteY868" fmla="*/ 4119125 h 4271457"/>
              <a:gd name="connsiteX869" fmla="*/ 2370373 w 2439076"/>
              <a:gd name="connsiteY869" fmla="*/ 4147309 h 4271457"/>
              <a:gd name="connsiteX870" fmla="*/ 2359514 w 2439076"/>
              <a:gd name="connsiteY870" fmla="*/ 4127821 h 4271457"/>
              <a:gd name="connsiteX871" fmla="*/ 2330072 w 2439076"/>
              <a:gd name="connsiteY871" fmla="*/ 4099684 h 4271457"/>
              <a:gd name="connsiteX872" fmla="*/ 2359514 w 2439076"/>
              <a:gd name="connsiteY872" fmla="*/ 4127821 h 4271457"/>
              <a:gd name="connsiteX873" fmla="*/ 2428551 w 2439076"/>
              <a:gd name="connsiteY873" fmla="*/ 4116667 h 4271457"/>
              <a:gd name="connsiteX874" fmla="*/ 2439076 w 2439076"/>
              <a:gd name="connsiteY874" fmla="*/ 4118753 h 4271457"/>
              <a:gd name="connsiteX875" fmla="*/ 2439076 w 2439076"/>
              <a:gd name="connsiteY875" fmla="*/ 4111704 h 4271457"/>
              <a:gd name="connsiteX876" fmla="*/ 2428647 w 2439076"/>
              <a:gd name="connsiteY876" fmla="*/ 4110019 h 4271457"/>
              <a:gd name="connsiteX877" fmla="*/ 2425313 w 2439076"/>
              <a:gd name="connsiteY877" fmla="*/ 4113314 h 4271457"/>
              <a:gd name="connsiteX878" fmla="*/ 2425427 w 2439076"/>
              <a:gd name="connsiteY878" fmla="*/ 4114229 h 4271457"/>
              <a:gd name="connsiteX879" fmla="*/ 2428551 w 2439076"/>
              <a:gd name="connsiteY879" fmla="*/ 4116667 h 4271457"/>
              <a:gd name="connsiteX880" fmla="*/ 2303707 w 2439076"/>
              <a:gd name="connsiteY880" fmla="*/ 4036352 h 4271457"/>
              <a:gd name="connsiteX881" fmla="*/ 2247595 w 2439076"/>
              <a:gd name="connsiteY881" fmla="*/ 4008949 h 4271457"/>
              <a:gd name="connsiteX882" fmla="*/ 2213591 w 2439076"/>
              <a:gd name="connsiteY882" fmla="*/ 4025237 h 4271457"/>
              <a:gd name="connsiteX883" fmla="*/ 2212563 w 2439076"/>
              <a:gd name="connsiteY883" fmla="*/ 4025237 h 4271457"/>
              <a:gd name="connsiteX884" fmla="*/ 2209315 w 2439076"/>
              <a:gd name="connsiteY884" fmla="*/ 4021788 h 4271457"/>
              <a:gd name="connsiteX885" fmla="*/ 2210419 w 2439076"/>
              <a:gd name="connsiteY885" fmla="*/ 4019360 h 4271457"/>
              <a:gd name="connsiteX886" fmla="*/ 2212829 w 2439076"/>
              <a:gd name="connsiteY886" fmla="*/ 4018674 h 4271457"/>
              <a:gd name="connsiteX887" fmla="*/ 2242547 w 2439076"/>
              <a:gd name="connsiteY887" fmla="*/ 4004853 h 4271457"/>
              <a:gd name="connsiteX888" fmla="*/ 2238509 w 2439076"/>
              <a:gd name="connsiteY888" fmla="*/ 4000834 h 4271457"/>
              <a:gd name="connsiteX889" fmla="*/ 2212734 w 2439076"/>
              <a:gd name="connsiteY889" fmla="*/ 3990947 h 4271457"/>
              <a:gd name="connsiteX890" fmla="*/ 2210476 w 2439076"/>
              <a:gd name="connsiteY890" fmla="*/ 3990108 h 4271457"/>
              <a:gd name="connsiteX891" fmla="*/ 2209409 w 2439076"/>
              <a:gd name="connsiteY891" fmla="*/ 3987784 h 4271457"/>
              <a:gd name="connsiteX892" fmla="*/ 2212639 w 2439076"/>
              <a:gd name="connsiteY892" fmla="*/ 3984355 h 4271457"/>
              <a:gd name="connsiteX893" fmla="*/ 2243728 w 2439076"/>
              <a:gd name="connsiteY893" fmla="*/ 3996366 h 4271457"/>
              <a:gd name="connsiteX894" fmla="*/ 2247043 w 2439076"/>
              <a:gd name="connsiteY894" fmla="*/ 3999891 h 4271457"/>
              <a:gd name="connsiteX895" fmla="*/ 2247043 w 2439076"/>
              <a:gd name="connsiteY895" fmla="*/ 3999891 h 4271457"/>
              <a:gd name="connsiteX896" fmla="*/ 2247129 w 2439076"/>
              <a:gd name="connsiteY896" fmla="*/ 3999976 h 4271457"/>
              <a:gd name="connsiteX897" fmla="*/ 2303707 w 2439076"/>
              <a:gd name="connsiteY897" fmla="*/ 3972163 h 4271457"/>
              <a:gd name="connsiteX898" fmla="*/ 2350008 w 2439076"/>
              <a:gd name="connsiteY898" fmla="*/ 3989642 h 4271457"/>
              <a:gd name="connsiteX899" fmla="*/ 2361229 w 2439076"/>
              <a:gd name="connsiteY899" fmla="*/ 4002262 h 4271457"/>
              <a:gd name="connsiteX900" fmla="*/ 2361229 w 2439076"/>
              <a:gd name="connsiteY900" fmla="*/ 4006063 h 4271457"/>
              <a:gd name="connsiteX901" fmla="*/ 2303707 w 2439076"/>
              <a:gd name="connsiteY901" fmla="*/ 4036352 h 4271457"/>
              <a:gd name="connsiteX902" fmla="*/ 2354380 w 2439076"/>
              <a:gd name="connsiteY902" fmla="*/ 4004158 h 4271457"/>
              <a:gd name="connsiteX903" fmla="*/ 2303612 w 2439076"/>
              <a:gd name="connsiteY903" fmla="*/ 3978717 h 4271457"/>
              <a:gd name="connsiteX904" fmla="*/ 2252177 w 2439076"/>
              <a:gd name="connsiteY904" fmla="*/ 4004063 h 4271457"/>
              <a:gd name="connsiteX905" fmla="*/ 2303612 w 2439076"/>
              <a:gd name="connsiteY905" fmla="*/ 4029609 h 4271457"/>
              <a:gd name="connsiteX906" fmla="*/ 2354380 w 2439076"/>
              <a:gd name="connsiteY906" fmla="*/ 4004158 h 4271457"/>
              <a:gd name="connsiteX907" fmla="*/ 2184635 w 2439076"/>
              <a:gd name="connsiteY907" fmla="*/ 3947008 h 4271457"/>
              <a:gd name="connsiteX908" fmla="*/ 2188350 w 2439076"/>
              <a:gd name="connsiteY908" fmla="*/ 3944169 h 4271457"/>
              <a:gd name="connsiteX909" fmla="*/ 2219877 w 2439076"/>
              <a:gd name="connsiteY909" fmla="*/ 3933692 h 4271457"/>
              <a:gd name="connsiteX910" fmla="*/ 2222354 w 2439076"/>
              <a:gd name="connsiteY910" fmla="*/ 3932730 h 4271457"/>
              <a:gd name="connsiteX911" fmla="*/ 2224726 w 2439076"/>
              <a:gd name="connsiteY911" fmla="*/ 3933892 h 4271457"/>
              <a:gd name="connsiteX912" fmla="*/ 2240633 w 2439076"/>
              <a:gd name="connsiteY912" fmla="*/ 3943322 h 4271457"/>
              <a:gd name="connsiteX913" fmla="*/ 2240633 w 2439076"/>
              <a:gd name="connsiteY913" fmla="*/ 3891972 h 4271457"/>
              <a:gd name="connsiteX914" fmla="*/ 2201866 w 2439076"/>
              <a:gd name="connsiteY914" fmla="*/ 3853463 h 4271457"/>
              <a:gd name="connsiteX915" fmla="*/ 2204638 w 2439076"/>
              <a:gd name="connsiteY915" fmla="*/ 3850548 h 4271457"/>
              <a:gd name="connsiteX916" fmla="*/ 2240537 w 2439076"/>
              <a:gd name="connsiteY916" fmla="*/ 3872903 h 4271457"/>
              <a:gd name="connsiteX917" fmla="*/ 2240537 w 2439076"/>
              <a:gd name="connsiteY917" fmla="*/ 3851196 h 4271457"/>
              <a:gd name="connsiteX918" fmla="*/ 2243881 w 2439076"/>
              <a:gd name="connsiteY918" fmla="*/ 3847843 h 4271457"/>
              <a:gd name="connsiteX919" fmla="*/ 2247215 w 2439076"/>
              <a:gd name="connsiteY919" fmla="*/ 3851196 h 4271457"/>
              <a:gd name="connsiteX920" fmla="*/ 2247215 w 2439076"/>
              <a:gd name="connsiteY920" fmla="*/ 3890353 h 4271457"/>
              <a:gd name="connsiteX921" fmla="*/ 2282076 w 2439076"/>
              <a:gd name="connsiteY921" fmla="*/ 3870074 h 4271457"/>
              <a:gd name="connsiteX922" fmla="*/ 2284838 w 2439076"/>
              <a:gd name="connsiteY922" fmla="*/ 3873008 h 4271457"/>
              <a:gd name="connsiteX923" fmla="*/ 2247215 w 2439076"/>
              <a:gd name="connsiteY923" fmla="*/ 3911289 h 4271457"/>
              <a:gd name="connsiteX924" fmla="*/ 2247215 w 2439076"/>
              <a:gd name="connsiteY924" fmla="*/ 3944169 h 4271457"/>
              <a:gd name="connsiteX925" fmla="*/ 2247881 w 2439076"/>
              <a:gd name="connsiteY925" fmla="*/ 3944265 h 4271457"/>
              <a:gd name="connsiteX926" fmla="*/ 2271122 w 2439076"/>
              <a:gd name="connsiteY926" fmla="*/ 3933978 h 4271457"/>
              <a:gd name="connsiteX927" fmla="*/ 2273589 w 2439076"/>
              <a:gd name="connsiteY927" fmla="*/ 3932816 h 4271457"/>
              <a:gd name="connsiteX928" fmla="*/ 2276075 w 2439076"/>
              <a:gd name="connsiteY928" fmla="*/ 3933978 h 4271457"/>
              <a:gd name="connsiteX929" fmla="*/ 2299307 w 2439076"/>
              <a:gd name="connsiteY929" fmla="*/ 3944265 h 4271457"/>
              <a:gd name="connsiteX930" fmla="*/ 2322557 w 2439076"/>
              <a:gd name="connsiteY930" fmla="*/ 3933978 h 4271457"/>
              <a:gd name="connsiteX931" fmla="*/ 2324929 w 2439076"/>
              <a:gd name="connsiteY931" fmla="*/ 3932816 h 4271457"/>
              <a:gd name="connsiteX932" fmla="*/ 2327424 w 2439076"/>
              <a:gd name="connsiteY932" fmla="*/ 3933797 h 4271457"/>
              <a:gd name="connsiteX933" fmla="*/ 2358943 w 2439076"/>
              <a:gd name="connsiteY933" fmla="*/ 3944265 h 4271457"/>
              <a:gd name="connsiteX934" fmla="*/ 2362648 w 2439076"/>
              <a:gd name="connsiteY934" fmla="*/ 3947132 h 4271457"/>
              <a:gd name="connsiteX935" fmla="*/ 2359800 w 2439076"/>
              <a:gd name="connsiteY935" fmla="*/ 3950818 h 4271457"/>
              <a:gd name="connsiteX936" fmla="*/ 2325224 w 2439076"/>
              <a:gd name="connsiteY936" fmla="*/ 3940721 h 4271457"/>
              <a:gd name="connsiteX937" fmla="*/ 2299412 w 2439076"/>
              <a:gd name="connsiteY937" fmla="*/ 3950913 h 4271457"/>
              <a:gd name="connsiteX938" fmla="*/ 2273685 w 2439076"/>
              <a:gd name="connsiteY938" fmla="*/ 3940912 h 4271457"/>
              <a:gd name="connsiteX939" fmla="*/ 2247957 w 2439076"/>
              <a:gd name="connsiteY939" fmla="*/ 3950913 h 4271457"/>
              <a:gd name="connsiteX940" fmla="*/ 2222069 w 2439076"/>
              <a:gd name="connsiteY940" fmla="*/ 3940721 h 4271457"/>
              <a:gd name="connsiteX941" fmla="*/ 2193112 w 2439076"/>
              <a:gd name="connsiteY941" fmla="*/ 3951237 h 4271457"/>
              <a:gd name="connsiteX942" fmla="*/ 2187512 w 2439076"/>
              <a:gd name="connsiteY942" fmla="*/ 3950818 h 4271457"/>
              <a:gd name="connsiteX943" fmla="*/ 2184635 w 2439076"/>
              <a:gd name="connsiteY943" fmla="*/ 3947008 h 4271457"/>
              <a:gd name="connsiteX944" fmla="*/ 2248910 w 2439076"/>
              <a:gd name="connsiteY944" fmla="*/ 3904355 h 4271457"/>
              <a:gd name="connsiteX945" fmla="*/ 2278352 w 2439076"/>
              <a:gd name="connsiteY945" fmla="*/ 3876266 h 4271457"/>
              <a:gd name="connsiteX946" fmla="*/ 2276847 w 2439076"/>
              <a:gd name="connsiteY946" fmla="*/ 3876170 h 4271457"/>
              <a:gd name="connsiteX947" fmla="*/ 2248910 w 2439076"/>
              <a:gd name="connsiteY947" fmla="*/ 3904355 h 4271457"/>
              <a:gd name="connsiteX948" fmla="*/ 2238051 w 2439076"/>
              <a:gd name="connsiteY948" fmla="*/ 3884810 h 4271457"/>
              <a:gd name="connsiteX949" fmla="*/ 2208638 w 2439076"/>
              <a:gd name="connsiteY949" fmla="*/ 3856730 h 4271457"/>
              <a:gd name="connsiteX950" fmla="*/ 2238051 w 2439076"/>
              <a:gd name="connsiteY950" fmla="*/ 3884810 h 4271457"/>
              <a:gd name="connsiteX951" fmla="*/ 2370801 w 2439076"/>
              <a:gd name="connsiteY951" fmla="*/ 3873551 h 4271457"/>
              <a:gd name="connsiteX952" fmla="*/ 2373240 w 2439076"/>
              <a:gd name="connsiteY952" fmla="*/ 3870351 h 4271457"/>
              <a:gd name="connsiteX953" fmla="*/ 2369896 w 2439076"/>
              <a:gd name="connsiteY953" fmla="*/ 3867017 h 4271457"/>
              <a:gd name="connsiteX954" fmla="*/ 2338664 w 2439076"/>
              <a:gd name="connsiteY954" fmla="*/ 3887381 h 4271457"/>
              <a:gd name="connsiteX955" fmla="*/ 2338559 w 2439076"/>
              <a:gd name="connsiteY955" fmla="*/ 3887191 h 4271457"/>
              <a:gd name="connsiteX956" fmla="*/ 2338464 w 2439076"/>
              <a:gd name="connsiteY956" fmla="*/ 3887372 h 4271457"/>
              <a:gd name="connsiteX957" fmla="*/ 2307136 w 2439076"/>
              <a:gd name="connsiteY957" fmla="*/ 3867017 h 4271457"/>
              <a:gd name="connsiteX958" fmla="*/ 2303879 w 2439076"/>
              <a:gd name="connsiteY958" fmla="*/ 3870351 h 4271457"/>
              <a:gd name="connsiteX959" fmla="*/ 2304583 w 2439076"/>
              <a:gd name="connsiteY959" fmla="*/ 3872551 h 4271457"/>
              <a:gd name="connsiteX960" fmla="*/ 2305745 w 2439076"/>
              <a:gd name="connsiteY960" fmla="*/ 3873437 h 4271457"/>
              <a:gd name="connsiteX961" fmla="*/ 2307031 w 2439076"/>
              <a:gd name="connsiteY961" fmla="*/ 3873703 h 4271457"/>
              <a:gd name="connsiteX962" fmla="*/ 2328530 w 2439076"/>
              <a:gd name="connsiteY962" fmla="*/ 3883990 h 4271457"/>
              <a:gd name="connsiteX963" fmla="*/ 2335035 w 2439076"/>
              <a:gd name="connsiteY963" fmla="*/ 3901698 h 4271457"/>
              <a:gd name="connsiteX964" fmla="*/ 2338378 w 2439076"/>
              <a:gd name="connsiteY964" fmla="*/ 3905003 h 4271457"/>
              <a:gd name="connsiteX965" fmla="*/ 2338559 w 2439076"/>
              <a:gd name="connsiteY965" fmla="*/ 3905003 h 4271457"/>
              <a:gd name="connsiteX966" fmla="*/ 2338759 w 2439076"/>
              <a:gd name="connsiteY966" fmla="*/ 3905003 h 4271457"/>
              <a:gd name="connsiteX967" fmla="*/ 2341093 w 2439076"/>
              <a:gd name="connsiteY967" fmla="*/ 3904031 h 4271457"/>
              <a:gd name="connsiteX968" fmla="*/ 2342064 w 2439076"/>
              <a:gd name="connsiteY968" fmla="*/ 3901698 h 4271457"/>
              <a:gd name="connsiteX969" fmla="*/ 2352847 w 2439076"/>
              <a:gd name="connsiteY969" fmla="*/ 3879809 h 4271457"/>
              <a:gd name="connsiteX970" fmla="*/ 2370097 w 2439076"/>
              <a:gd name="connsiteY970" fmla="*/ 3873703 h 4271457"/>
              <a:gd name="connsiteX971" fmla="*/ 2370801 w 2439076"/>
              <a:gd name="connsiteY971" fmla="*/ 3873551 h 4271457"/>
              <a:gd name="connsiteX972" fmla="*/ 2431514 w 2439076"/>
              <a:gd name="connsiteY972" fmla="*/ 3944169 h 4271457"/>
              <a:gd name="connsiteX973" fmla="*/ 2427818 w 2439076"/>
              <a:gd name="connsiteY973" fmla="*/ 3947008 h 4271457"/>
              <a:gd name="connsiteX974" fmla="*/ 2430552 w 2439076"/>
              <a:gd name="connsiteY974" fmla="*/ 3950818 h 4271457"/>
              <a:gd name="connsiteX975" fmla="*/ 2436190 w 2439076"/>
              <a:gd name="connsiteY975" fmla="*/ 3951237 h 4271457"/>
              <a:gd name="connsiteX976" fmla="*/ 2439076 w 2439076"/>
              <a:gd name="connsiteY976" fmla="*/ 3950989 h 4271457"/>
              <a:gd name="connsiteX977" fmla="*/ 2439076 w 2439076"/>
              <a:gd name="connsiteY977" fmla="*/ 3944303 h 4271457"/>
              <a:gd name="connsiteX978" fmla="*/ 2431514 w 2439076"/>
              <a:gd name="connsiteY978" fmla="*/ 3944169 h 4271457"/>
              <a:gd name="connsiteX979" fmla="*/ 1819123 w 2439076"/>
              <a:gd name="connsiteY979" fmla="*/ 4036257 h 4271457"/>
              <a:gd name="connsiteX980" fmla="*/ 1817684 w 2439076"/>
              <a:gd name="connsiteY980" fmla="*/ 4036352 h 4271457"/>
              <a:gd name="connsiteX981" fmla="*/ 1761630 w 2439076"/>
              <a:gd name="connsiteY981" fmla="*/ 4008949 h 4271457"/>
              <a:gd name="connsiteX982" fmla="*/ 1761582 w 2439076"/>
              <a:gd name="connsiteY982" fmla="*/ 4009006 h 4271457"/>
              <a:gd name="connsiteX983" fmla="*/ 1761525 w 2439076"/>
              <a:gd name="connsiteY983" fmla="*/ 4008949 h 4271457"/>
              <a:gd name="connsiteX984" fmla="*/ 1727540 w 2439076"/>
              <a:gd name="connsiteY984" fmla="*/ 4025237 h 4271457"/>
              <a:gd name="connsiteX985" fmla="*/ 1726578 w 2439076"/>
              <a:gd name="connsiteY985" fmla="*/ 4025237 h 4271457"/>
              <a:gd name="connsiteX986" fmla="*/ 1723349 w 2439076"/>
              <a:gd name="connsiteY986" fmla="*/ 4021788 h 4271457"/>
              <a:gd name="connsiteX987" fmla="*/ 1725254 w 2439076"/>
              <a:gd name="connsiteY987" fmla="*/ 4018845 h 4271457"/>
              <a:gd name="connsiteX988" fmla="*/ 1726768 w 2439076"/>
              <a:gd name="connsiteY988" fmla="*/ 4018674 h 4271457"/>
              <a:gd name="connsiteX989" fmla="*/ 1756486 w 2439076"/>
              <a:gd name="connsiteY989" fmla="*/ 4004853 h 4271457"/>
              <a:gd name="connsiteX990" fmla="*/ 1756439 w 2439076"/>
              <a:gd name="connsiteY990" fmla="*/ 4004805 h 4271457"/>
              <a:gd name="connsiteX991" fmla="*/ 1756486 w 2439076"/>
              <a:gd name="connsiteY991" fmla="*/ 4004767 h 4271457"/>
              <a:gd name="connsiteX992" fmla="*/ 1726768 w 2439076"/>
              <a:gd name="connsiteY992" fmla="*/ 3990947 h 4271457"/>
              <a:gd name="connsiteX993" fmla="*/ 1723358 w 2439076"/>
              <a:gd name="connsiteY993" fmla="*/ 3987727 h 4271457"/>
              <a:gd name="connsiteX994" fmla="*/ 1726578 w 2439076"/>
              <a:gd name="connsiteY994" fmla="*/ 3984355 h 4271457"/>
              <a:gd name="connsiteX995" fmla="*/ 1761068 w 2439076"/>
              <a:gd name="connsiteY995" fmla="*/ 3999976 h 4271457"/>
              <a:gd name="connsiteX996" fmla="*/ 1817647 w 2439076"/>
              <a:gd name="connsiteY996" fmla="*/ 3972163 h 4271457"/>
              <a:gd name="connsiteX997" fmla="*/ 1875263 w 2439076"/>
              <a:gd name="connsiteY997" fmla="*/ 4002348 h 4271457"/>
              <a:gd name="connsiteX998" fmla="*/ 1875825 w 2439076"/>
              <a:gd name="connsiteY998" fmla="*/ 4004224 h 4271457"/>
              <a:gd name="connsiteX999" fmla="*/ 1875263 w 2439076"/>
              <a:gd name="connsiteY999" fmla="*/ 4006063 h 4271457"/>
              <a:gd name="connsiteX1000" fmla="*/ 1819123 w 2439076"/>
              <a:gd name="connsiteY1000" fmla="*/ 4036257 h 4271457"/>
              <a:gd name="connsiteX1001" fmla="*/ 1766192 w 2439076"/>
              <a:gd name="connsiteY1001" fmla="*/ 4004063 h 4271457"/>
              <a:gd name="connsiteX1002" fmla="*/ 1817647 w 2439076"/>
              <a:gd name="connsiteY1002" fmla="*/ 4029609 h 4271457"/>
              <a:gd name="connsiteX1003" fmla="*/ 1858252 w 2439076"/>
              <a:gd name="connsiteY1003" fmla="*/ 4014854 h 4271457"/>
              <a:gd name="connsiteX1004" fmla="*/ 1868405 w 2439076"/>
              <a:gd name="connsiteY1004" fmla="*/ 4004158 h 4271457"/>
              <a:gd name="connsiteX1005" fmla="*/ 1817647 w 2439076"/>
              <a:gd name="connsiteY1005" fmla="*/ 3978717 h 4271457"/>
              <a:gd name="connsiteX1006" fmla="*/ 1766192 w 2439076"/>
              <a:gd name="connsiteY1006" fmla="*/ 4004063 h 4271457"/>
              <a:gd name="connsiteX1007" fmla="*/ 1698670 w 2439076"/>
              <a:gd name="connsiteY1007" fmla="*/ 3947008 h 4271457"/>
              <a:gd name="connsiteX1008" fmla="*/ 1702394 w 2439076"/>
              <a:gd name="connsiteY1008" fmla="*/ 3944169 h 4271457"/>
              <a:gd name="connsiteX1009" fmla="*/ 1733912 w 2439076"/>
              <a:gd name="connsiteY1009" fmla="*/ 3933692 h 4271457"/>
              <a:gd name="connsiteX1010" fmla="*/ 1736389 w 2439076"/>
              <a:gd name="connsiteY1010" fmla="*/ 3932730 h 4271457"/>
              <a:gd name="connsiteX1011" fmla="*/ 1738760 w 2439076"/>
              <a:gd name="connsiteY1011" fmla="*/ 3933892 h 4271457"/>
              <a:gd name="connsiteX1012" fmla="*/ 1754667 w 2439076"/>
              <a:gd name="connsiteY1012" fmla="*/ 3943322 h 4271457"/>
              <a:gd name="connsiteX1013" fmla="*/ 1754667 w 2439076"/>
              <a:gd name="connsiteY1013" fmla="*/ 3891972 h 4271457"/>
              <a:gd name="connsiteX1014" fmla="*/ 1715901 w 2439076"/>
              <a:gd name="connsiteY1014" fmla="*/ 3853463 h 4271457"/>
              <a:gd name="connsiteX1015" fmla="*/ 1718672 w 2439076"/>
              <a:gd name="connsiteY1015" fmla="*/ 3850548 h 4271457"/>
              <a:gd name="connsiteX1016" fmla="*/ 1754581 w 2439076"/>
              <a:gd name="connsiteY1016" fmla="*/ 3872903 h 4271457"/>
              <a:gd name="connsiteX1017" fmla="*/ 1754581 w 2439076"/>
              <a:gd name="connsiteY1017" fmla="*/ 3851196 h 4271457"/>
              <a:gd name="connsiteX1018" fmla="*/ 1757925 w 2439076"/>
              <a:gd name="connsiteY1018" fmla="*/ 3847843 h 4271457"/>
              <a:gd name="connsiteX1019" fmla="*/ 1761258 w 2439076"/>
              <a:gd name="connsiteY1019" fmla="*/ 3851196 h 4271457"/>
              <a:gd name="connsiteX1020" fmla="*/ 1761258 w 2439076"/>
              <a:gd name="connsiteY1020" fmla="*/ 3890353 h 4271457"/>
              <a:gd name="connsiteX1021" fmla="*/ 1796101 w 2439076"/>
              <a:gd name="connsiteY1021" fmla="*/ 3870074 h 4271457"/>
              <a:gd name="connsiteX1022" fmla="*/ 1798873 w 2439076"/>
              <a:gd name="connsiteY1022" fmla="*/ 3873008 h 4271457"/>
              <a:gd name="connsiteX1023" fmla="*/ 1761258 w 2439076"/>
              <a:gd name="connsiteY1023" fmla="*/ 3911289 h 4271457"/>
              <a:gd name="connsiteX1024" fmla="*/ 1761258 w 2439076"/>
              <a:gd name="connsiteY1024" fmla="*/ 3944169 h 4271457"/>
              <a:gd name="connsiteX1025" fmla="*/ 1761916 w 2439076"/>
              <a:gd name="connsiteY1025" fmla="*/ 3944265 h 4271457"/>
              <a:gd name="connsiteX1026" fmla="*/ 1785157 w 2439076"/>
              <a:gd name="connsiteY1026" fmla="*/ 3933978 h 4271457"/>
              <a:gd name="connsiteX1027" fmla="*/ 1787643 w 2439076"/>
              <a:gd name="connsiteY1027" fmla="*/ 3932816 h 4271457"/>
              <a:gd name="connsiteX1028" fmla="*/ 1790109 w 2439076"/>
              <a:gd name="connsiteY1028" fmla="*/ 3933978 h 4271457"/>
              <a:gd name="connsiteX1029" fmla="*/ 1813341 w 2439076"/>
              <a:gd name="connsiteY1029" fmla="*/ 3944265 h 4271457"/>
              <a:gd name="connsiteX1030" fmla="*/ 1836591 w 2439076"/>
              <a:gd name="connsiteY1030" fmla="*/ 3933978 h 4271457"/>
              <a:gd name="connsiteX1031" fmla="*/ 1838963 w 2439076"/>
              <a:gd name="connsiteY1031" fmla="*/ 3932816 h 4271457"/>
              <a:gd name="connsiteX1032" fmla="*/ 1841459 w 2439076"/>
              <a:gd name="connsiteY1032" fmla="*/ 3933797 h 4271457"/>
              <a:gd name="connsiteX1033" fmla="*/ 1872987 w 2439076"/>
              <a:gd name="connsiteY1033" fmla="*/ 3944265 h 4271457"/>
              <a:gd name="connsiteX1034" fmla="*/ 1876683 w 2439076"/>
              <a:gd name="connsiteY1034" fmla="*/ 3947132 h 4271457"/>
              <a:gd name="connsiteX1035" fmla="*/ 1873815 w 2439076"/>
              <a:gd name="connsiteY1035" fmla="*/ 3950818 h 4271457"/>
              <a:gd name="connsiteX1036" fmla="*/ 1839268 w 2439076"/>
              <a:gd name="connsiteY1036" fmla="*/ 3940721 h 4271457"/>
              <a:gd name="connsiteX1037" fmla="*/ 1813456 w 2439076"/>
              <a:gd name="connsiteY1037" fmla="*/ 3950913 h 4271457"/>
              <a:gd name="connsiteX1038" fmla="*/ 1787738 w 2439076"/>
              <a:gd name="connsiteY1038" fmla="*/ 3940912 h 4271457"/>
              <a:gd name="connsiteX1039" fmla="*/ 1762030 w 2439076"/>
              <a:gd name="connsiteY1039" fmla="*/ 3950913 h 4271457"/>
              <a:gd name="connsiteX1040" fmla="*/ 1736103 w 2439076"/>
              <a:gd name="connsiteY1040" fmla="*/ 3940721 h 4271457"/>
              <a:gd name="connsiteX1041" fmla="*/ 1707128 w 2439076"/>
              <a:gd name="connsiteY1041" fmla="*/ 3951237 h 4271457"/>
              <a:gd name="connsiteX1042" fmla="*/ 1701527 w 2439076"/>
              <a:gd name="connsiteY1042" fmla="*/ 3950818 h 4271457"/>
              <a:gd name="connsiteX1043" fmla="*/ 1698670 w 2439076"/>
              <a:gd name="connsiteY1043" fmla="*/ 3947008 h 4271457"/>
              <a:gd name="connsiteX1044" fmla="*/ 1762887 w 2439076"/>
              <a:gd name="connsiteY1044" fmla="*/ 3904355 h 4271457"/>
              <a:gd name="connsiteX1045" fmla="*/ 1792291 w 2439076"/>
              <a:gd name="connsiteY1045" fmla="*/ 3876266 h 4271457"/>
              <a:gd name="connsiteX1046" fmla="*/ 1790786 w 2439076"/>
              <a:gd name="connsiteY1046" fmla="*/ 3876170 h 4271457"/>
              <a:gd name="connsiteX1047" fmla="*/ 1762887 w 2439076"/>
              <a:gd name="connsiteY1047" fmla="*/ 3904355 h 4271457"/>
              <a:gd name="connsiteX1048" fmla="*/ 1752019 w 2439076"/>
              <a:gd name="connsiteY1048" fmla="*/ 3884810 h 4271457"/>
              <a:gd name="connsiteX1049" fmla="*/ 1722577 w 2439076"/>
              <a:gd name="connsiteY1049" fmla="*/ 3856730 h 4271457"/>
              <a:gd name="connsiteX1050" fmla="*/ 1752019 w 2439076"/>
              <a:gd name="connsiteY1050" fmla="*/ 3884810 h 4271457"/>
              <a:gd name="connsiteX1051" fmla="*/ 1852679 w 2439076"/>
              <a:gd name="connsiteY1051" fmla="*/ 3905003 h 4271457"/>
              <a:gd name="connsiteX1052" fmla="*/ 1856041 w 2439076"/>
              <a:gd name="connsiteY1052" fmla="*/ 3901698 h 4271457"/>
              <a:gd name="connsiteX1053" fmla="*/ 1884026 w 2439076"/>
              <a:gd name="connsiteY1053" fmla="*/ 3873703 h 4271457"/>
              <a:gd name="connsiteX1054" fmla="*/ 1885293 w 2439076"/>
              <a:gd name="connsiteY1054" fmla="*/ 3873437 h 4271457"/>
              <a:gd name="connsiteX1055" fmla="*/ 1887265 w 2439076"/>
              <a:gd name="connsiteY1055" fmla="*/ 3870351 h 4271457"/>
              <a:gd name="connsiteX1056" fmla="*/ 1883940 w 2439076"/>
              <a:gd name="connsiteY1056" fmla="*/ 3867007 h 4271457"/>
              <a:gd name="connsiteX1057" fmla="*/ 1878873 w 2439076"/>
              <a:gd name="connsiteY1057" fmla="*/ 3867379 h 4271457"/>
              <a:gd name="connsiteX1058" fmla="*/ 1852593 w 2439076"/>
              <a:gd name="connsiteY1058" fmla="*/ 3887381 h 4271457"/>
              <a:gd name="connsiteX1059" fmla="*/ 1852546 w 2439076"/>
              <a:gd name="connsiteY1059" fmla="*/ 3887286 h 4271457"/>
              <a:gd name="connsiteX1060" fmla="*/ 1852499 w 2439076"/>
              <a:gd name="connsiteY1060" fmla="*/ 3887372 h 4271457"/>
              <a:gd name="connsiteX1061" fmla="*/ 1821104 w 2439076"/>
              <a:gd name="connsiteY1061" fmla="*/ 3867007 h 4271457"/>
              <a:gd name="connsiteX1062" fmla="*/ 1817827 w 2439076"/>
              <a:gd name="connsiteY1062" fmla="*/ 3870351 h 4271457"/>
              <a:gd name="connsiteX1063" fmla="*/ 1817970 w 2439076"/>
              <a:gd name="connsiteY1063" fmla="*/ 3871465 h 4271457"/>
              <a:gd name="connsiteX1064" fmla="*/ 1821056 w 2439076"/>
              <a:gd name="connsiteY1064" fmla="*/ 3873703 h 4271457"/>
              <a:gd name="connsiteX1065" fmla="*/ 1849060 w 2439076"/>
              <a:gd name="connsiteY1065" fmla="*/ 3901698 h 4271457"/>
              <a:gd name="connsiteX1066" fmla="*/ 1852356 w 2439076"/>
              <a:gd name="connsiteY1066" fmla="*/ 3905003 h 4271457"/>
              <a:gd name="connsiteX1067" fmla="*/ 1852508 w 2439076"/>
              <a:gd name="connsiteY1067" fmla="*/ 3905003 h 4271457"/>
              <a:gd name="connsiteX1068" fmla="*/ 1852679 w 2439076"/>
              <a:gd name="connsiteY1068" fmla="*/ 3905003 h 4271457"/>
              <a:gd name="connsiteX1069" fmla="*/ 2062115 w 2439076"/>
              <a:gd name="connsiteY1069" fmla="*/ 4036257 h 4271457"/>
              <a:gd name="connsiteX1070" fmla="*/ 2060667 w 2439076"/>
              <a:gd name="connsiteY1070" fmla="*/ 4036352 h 4271457"/>
              <a:gd name="connsiteX1071" fmla="*/ 2004603 w 2439076"/>
              <a:gd name="connsiteY1071" fmla="*/ 4008949 h 4271457"/>
              <a:gd name="connsiteX1072" fmla="*/ 2004565 w 2439076"/>
              <a:gd name="connsiteY1072" fmla="*/ 4008997 h 4271457"/>
              <a:gd name="connsiteX1073" fmla="*/ 2004517 w 2439076"/>
              <a:gd name="connsiteY1073" fmla="*/ 4008949 h 4271457"/>
              <a:gd name="connsiteX1074" fmla="*/ 1970504 w 2439076"/>
              <a:gd name="connsiteY1074" fmla="*/ 4025237 h 4271457"/>
              <a:gd name="connsiteX1075" fmla="*/ 1969561 w 2439076"/>
              <a:gd name="connsiteY1075" fmla="*/ 4025237 h 4271457"/>
              <a:gd name="connsiteX1076" fmla="*/ 1966332 w 2439076"/>
              <a:gd name="connsiteY1076" fmla="*/ 4021788 h 4271457"/>
              <a:gd name="connsiteX1077" fmla="*/ 1967760 w 2439076"/>
              <a:gd name="connsiteY1077" fmla="*/ 4019160 h 4271457"/>
              <a:gd name="connsiteX1078" fmla="*/ 1969751 w 2439076"/>
              <a:gd name="connsiteY1078" fmla="*/ 4018674 h 4271457"/>
              <a:gd name="connsiteX1079" fmla="*/ 1999459 w 2439076"/>
              <a:gd name="connsiteY1079" fmla="*/ 4004853 h 4271457"/>
              <a:gd name="connsiteX1080" fmla="*/ 1999422 w 2439076"/>
              <a:gd name="connsiteY1080" fmla="*/ 4004805 h 4271457"/>
              <a:gd name="connsiteX1081" fmla="*/ 1999459 w 2439076"/>
              <a:gd name="connsiteY1081" fmla="*/ 4004767 h 4271457"/>
              <a:gd name="connsiteX1082" fmla="*/ 1969751 w 2439076"/>
              <a:gd name="connsiteY1082" fmla="*/ 3990947 h 4271457"/>
              <a:gd name="connsiteX1083" fmla="*/ 1966341 w 2439076"/>
              <a:gd name="connsiteY1083" fmla="*/ 3987727 h 4271457"/>
              <a:gd name="connsiteX1084" fmla="*/ 1969561 w 2439076"/>
              <a:gd name="connsiteY1084" fmla="*/ 3984355 h 4271457"/>
              <a:gd name="connsiteX1085" fmla="*/ 2004050 w 2439076"/>
              <a:gd name="connsiteY1085" fmla="*/ 3999976 h 4271457"/>
              <a:gd name="connsiteX1086" fmla="*/ 2060629 w 2439076"/>
              <a:gd name="connsiteY1086" fmla="*/ 3972163 h 4271457"/>
              <a:gd name="connsiteX1087" fmla="*/ 2118256 w 2439076"/>
              <a:gd name="connsiteY1087" fmla="*/ 4002348 h 4271457"/>
              <a:gd name="connsiteX1088" fmla="*/ 2118808 w 2439076"/>
              <a:gd name="connsiteY1088" fmla="*/ 4004224 h 4271457"/>
              <a:gd name="connsiteX1089" fmla="*/ 2118256 w 2439076"/>
              <a:gd name="connsiteY1089" fmla="*/ 4006063 h 4271457"/>
              <a:gd name="connsiteX1090" fmla="*/ 2062115 w 2439076"/>
              <a:gd name="connsiteY1090" fmla="*/ 4036257 h 4271457"/>
              <a:gd name="connsiteX1091" fmla="*/ 2009184 w 2439076"/>
              <a:gd name="connsiteY1091" fmla="*/ 4004063 h 4271457"/>
              <a:gd name="connsiteX1092" fmla="*/ 2060629 w 2439076"/>
              <a:gd name="connsiteY1092" fmla="*/ 4029609 h 4271457"/>
              <a:gd name="connsiteX1093" fmla="*/ 2106606 w 2439076"/>
              <a:gd name="connsiteY1093" fmla="*/ 4009825 h 4271457"/>
              <a:gd name="connsiteX1094" fmla="*/ 2111378 w 2439076"/>
              <a:gd name="connsiteY1094" fmla="*/ 4004158 h 4271457"/>
              <a:gd name="connsiteX1095" fmla="*/ 2060629 w 2439076"/>
              <a:gd name="connsiteY1095" fmla="*/ 3978717 h 4271457"/>
              <a:gd name="connsiteX1096" fmla="*/ 2009184 w 2439076"/>
              <a:gd name="connsiteY1096" fmla="*/ 4004063 h 4271457"/>
              <a:gd name="connsiteX1097" fmla="*/ 1941748 w 2439076"/>
              <a:gd name="connsiteY1097" fmla="*/ 3947008 h 4271457"/>
              <a:gd name="connsiteX1098" fmla="*/ 1945472 w 2439076"/>
              <a:gd name="connsiteY1098" fmla="*/ 3944169 h 4271457"/>
              <a:gd name="connsiteX1099" fmla="*/ 1976981 w 2439076"/>
              <a:gd name="connsiteY1099" fmla="*/ 3933692 h 4271457"/>
              <a:gd name="connsiteX1100" fmla="*/ 1979466 w 2439076"/>
              <a:gd name="connsiteY1100" fmla="*/ 3932730 h 4271457"/>
              <a:gd name="connsiteX1101" fmla="*/ 1981838 w 2439076"/>
              <a:gd name="connsiteY1101" fmla="*/ 3933892 h 4271457"/>
              <a:gd name="connsiteX1102" fmla="*/ 1997755 w 2439076"/>
              <a:gd name="connsiteY1102" fmla="*/ 3943322 h 4271457"/>
              <a:gd name="connsiteX1103" fmla="*/ 1997755 w 2439076"/>
              <a:gd name="connsiteY1103" fmla="*/ 3891972 h 4271457"/>
              <a:gd name="connsiteX1104" fmla="*/ 1958978 w 2439076"/>
              <a:gd name="connsiteY1104" fmla="*/ 3853463 h 4271457"/>
              <a:gd name="connsiteX1105" fmla="*/ 1961750 w 2439076"/>
              <a:gd name="connsiteY1105" fmla="*/ 3850548 h 4271457"/>
              <a:gd name="connsiteX1106" fmla="*/ 1997650 w 2439076"/>
              <a:gd name="connsiteY1106" fmla="*/ 3872903 h 4271457"/>
              <a:gd name="connsiteX1107" fmla="*/ 1997650 w 2439076"/>
              <a:gd name="connsiteY1107" fmla="*/ 3851196 h 4271457"/>
              <a:gd name="connsiteX1108" fmla="*/ 2001012 w 2439076"/>
              <a:gd name="connsiteY1108" fmla="*/ 3847843 h 4271457"/>
              <a:gd name="connsiteX1109" fmla="*/ 2004327 w 2439076"/>
              <a:gd name="connsiteY1109" fmla="*/ 3851196 h 4271457"/>
              <a:gd name="connsiteX1110" fmla="*/ 2004327 w 2439076"/>
              <a:gd name="connsiteY1110" fmla="*/ 3890353 h 4271457"/>
              <a:gd name="connsiteX1111" fmla="*/ 2039179 w 2439076"/>
              <a:gd name="connsiteY1111" fmla="*/ 3870074 h 4271457"/>
              <a:gd name="connsiteX1112" fmla="*/ 2041950 w 2439076"/>
              <a:gd name="connsiteY1112" fmla="*/ 3873008 h 4271457"/>
              <a:gd name="connsiteX1113" fmla="*/ 2004327 w 2439076"/>
              <a:gd name="connsiteY1113" fmla="*/ 3911289 h 4271457"/>
              <a:gd name="connsiteX1114" fmla="*/ 2004327 w 2439076"/>
              <a:gd name="connsiteY1114" fmla="*/ 3944169 h 4271457"/>
              <a:gd name="connsiteX1115" fmla="*/ 2005003 w 2439076"/>
              <a:gd name="connsiteY1115" fmla="*/ 3944265 h 4271457"/>
              <a:gd name="connsiteX1116" fmla="*/ 2028225 w 2439076"/>
              <a:gd name="connsiteY1116" fmla="*/ 3933978 h 4271457"/>
              <a:gd name="connsiteX1117" fmla="*/ 2030730 w 2439076"/>
              <a:gd name="connsiteY1117" fmla="*/ 3932816 h 4271457"/>
              <a:gd name="connsiteX1118" fmla="*/ 2033188 w 2439076"/>
              <a:gd name="connsiteY1118" fmla="*/ 3933978 h 4271457"/>
              <a:gd name="connsiteX1119" fmla="*/ 2056409 w 2439076"/>
              <a:gd name="connsiteY1119" fmla="*/ 3944265 h 4271457"/>
              <a:gd name="connsiteX1120" fmla="*/ 2079670 w 2439076"/>
              <a:gd name="connsiteY1120" fmla="*/ 3933978 h 4271457"/>
              <a:gd name="connsiteX1121" fmla="*/ 2082042 w 2439076"/>
              <a:gd name="connsiteY1121" fmla="*/ 3932816 h 4271457"/>
              <a:gd name="connsiteX1122" fmla="*/ 2084527 w 2439076"/>
              <a:gd name="connsiteY1122" fmla="*/ 3933797 h 4271457"/>
              <a:gd name="connsiteX1123" fmla="*/ 2116074 w 2439076"/>
              <a:gd name="connsiteY1123" fmla="*/ 3944265 h 4271457"/>
              <a:gd name="connsiteX1124" fmla="*/ 2119760 w 2439076"/>
              <a:gd name="connsiteY1124" fmla="*/ 3947132 h 4271457"/>
              <a:gd name="connsiteX1125" fmla="*/ 2116912 w 2439076"/>
              <a:gd name="connsiteY1125" fmla="*/ 3950818 h 4271457"/>
              <a:gd name="connsiteX1126" fmla="*/ 2082356 w 2439076"/>
              <a:gd name="connsiteY1126" fmla="*/ 3940721 h 4271457"/>
              <a:gd name="connsiteX1127" fmla="*/ 2056409 w 2439076"/>
              <a:gd name="connsiteY1127" fmla="*/ 3950913 h 4271457"/>
              <a:gd name="connsiteX1128" fmla="*/ 2030730 w 2439076"/>
              <a:gd name="connsiteY1128" fmla="*/ 3940912 h 4271457"/>
              <a:gd name="connsiteX1129" fmla="*/ 2005003 w 2439076"/>
              <a:gd name="connsiteY1129" fmla="*/ 3950913 h 4271457"/>
              <a:gd name="connsiteX1130" fmla="*/ 1979095 w 2439076"/>
              <a:gd name="connsiteY1130" fmla="*/ 3940721 h 4271457"/>
              <a:gd name="connsiteX1131" fmla="*/ 1950130 w 2439076"/>
              <a:gd name="connsiteY1131" fmla="*/ 3951237 h 4271457"/>
              <a:gd name="connsiteX1132" fmla="*/ 1944510 w 2439076"/>
              <a:gd name="connsiteY1132" fmla="*/ 3950818 h 4271457"/>
              <a:gd name="connsiteX1133" fmla="*/ 1941748 w 2439076"/>
              <a:gd name="connsiteY1133" fmla="*/ 3947008 h 4271457"/>
              <a:gd name="connsiteX1134" fmla="*/ 2005842 w 2439076"/>
              <a:gd name="connsiteY1134" fmla="*/ 3904355 h 4271457"/>
              <a:gd name="connsiteX1135" fmla="*/ 2035274 w 2439076"/>
              <a:gd name="connsiteY1135" fmla="*/ 3876266 h 4271457"/>
              <a:gd name="connsiteX1136" fmla="*/ 2033864 w 2439076"/>
              <a:gd name="connsiteY1136" fmla="*/ 3876170 h 4271457"/>
              <a:gd name="connsiteX1137" fmla="*/ 2005842 w 2439076"/>
              <a:gd name="connsiteY1137" fmla="*/ 3904355 h 4271457"/>
              <a:gd name="connsiteX1138" fmla="*/ 1995011 w 2439076"/>
              <a:gd name="connsiteY1138" fmla="*/ 3884810 h 4271457"/>
              <a:gd name="connsiteX1139" fmla="*/ 1965560 w 2439076"/>
              <a:gd name="connsiteY1139" fmla="*/ 3856730 h 4271457"/>
              <a:gd name="connsiteX1140" fmla="*/ 1995011 w 2439076"/>
              <a:gd name="connsiteY1140" fmla="*/ 3884810 h 4271457"/>
              <a:gd name="connsiteX1141" fmla="*/ 2095576 w 2439076"/>
              <a:gd name="connsiteY1141" fmla="*/ 3905003 h 4271457"/>
              <a:gd name="connsiteX1142" fmla="*/ 2098900 w 2439076"/>
              <a:gd name="connsiteY1142" fmla="*/ 3901698 h 4271457"/>
              <a:gd name="connsiteX1143" fmla="*/ 2126895 w 2439076"/>
              <a:gd name="connsiteY1143" fmla="*/ 3873703 h 4271457"/>
              <a:gd name="connsiteX1144" fmla="*/ 2129876 w 2439076"/>
              <a:gd name="connsiteY1144" fmla="*/ 3871798 h 4271457"/>
              <a:gd name="connsiteX1145" fmla="*/ 2130247 w 2439076"/>
              <a:gd name="connsiteY1145" fmla="*/ 3870351 h 4271457"/>
              <a:gd name="connsiteX1146" fmla="*/ 2126904 w 2439076"/>
              <a:gd name="connsiteY1146" fmla="*/ 3867007 h 4271457"/>
              <a:gd name="connsiteX1147" fmla="*/ 2109140 w 2439076"/>
              <a:gd name="connsiteY1147" fmla="*/ 3872037 h 4271457"/>
              <a:gd name="connsiteX1148" fmla="*/ 2095491 w 2439076"/>
              <a:gd name="connsiteY1148" fmla="*/ 3887381 h 4271457"/>
              <a:gd name="connsiteX1149" fmla="*/ 2081508 w 2439076"/>
              <a:gd name="connsiteY1149" fmla="*/ 3871865 h 4271457"/>
              <a:gd name="connsiteX1150" fmla="*/ 2064039 w 2439076"/>
              <a:gd name="connsiteY1150" fmla="*/ 3867007 h 4271457"/>
              <a:gd name="connsiteX1151" fmla="*/ 2061706 w 2439076"/>
              <a:gd name="connsiteY1151" fmla="*/ 3868007 h 4271457"/>
              <a:gd name="connsiteX1152" fmla="*/ 2060724 w 2439076"/>
              <a:gd name="connsiteY1152" fmla="*/ 3870351 h 4271457"/>
              <a:gd name="connsiteX1153" fmla="*/ 2060763 w 2439076"/>
              <a:gd name="connsiteY1153" fmla="*/ 3870551 h 4271457"/>
              <a:gd name="connsiteX1154" fmla="*/ 2064029 w 2439076"/>
              <a:gd name="connsiteY1154" fmla="*/ 3873703 h 4271457"/>
              <a:gd name="connsiteX1155" fmla="*/ 2069116 w 2439076"/>
              <a:gd name="connsiteY1155" fmla="*/ 3874218 h 4271457"/>
              <a:gd name="connsiteX1156" fmla="*/ 2092043 w 2439076"/>
              <a:gd name="connsiteY1156" fmla="*/ 3901698 h 4271457"/>
              <a:gd name="connsiteX1157" fmla="*/ 2095338 w 2439076"/>
              <a:gd name="connsiteY1157" fmla="*/ 3905003 h 4271457"/>
              <a:gd name="connsiteX1158" fmla="*/ 2095395 w 2439076"/>
              <a:gd name="connsiteY1158" fmla="*/ 3905003 h 4271457"/>
              <a:gd name="connsiteX1159" fmla="*/ 2095576 w 2439076"/>
              <a:gd name="connsiteY1159" fmla="*/ 3905003 h 4271457"/>
              <a:gd name="connsiteX1160" fmla="*/ 1331671 w 2439076"/>
              <a:gd name="connsiteY1160" fmla="*/ 4036352 h 4271457"/>
              <a:gd name="connsiteX1161" fmla="*/ 1275550 w 2439076"/>
              <a:gd name="connsiteY1161" fmla="*/ 4008949 h 4271457"/>
              <a:gd name="connsiteX1162" fmla="*/ 1241565 w 2439076"/>
              <a:gd name="connsiteY1162" fmla="*/ 4025237 h 4271457"/>
              <a:gd name="connsiteX1163" fmla="*/ 1240517 w 2439076"/>
              <a:gd name="connsiteY1163" fmla="*/ 4025237 h 4271457"/>
              <a:gd name="connsiteX1164" fmla="*/ 1237279 w 2439076"/>
              <a:gd name="connsiteY1164" fmla="*/ 4021788 h 4271457"/>
              <a:gd name="connsiteX1165" fmla="*/ 1238345 w 2439076"/>
              <a:gd name="connsiteY1165" fmla="*/ 4019379 h 4271457"/>
              <a:gd name="connsiteX1166" fmla="*/ 1240794 w 2439076"/>
              <a:gd name="connsiteY1166" fmla="*/ 4018674 h 4271457"/>
              <a:gd name="connsiteX1167" fmla="*/ 1270511 w 2439076"/>
              <a:gd name="connsiteY1167" fmla="*/ 4004853 h 4271457"/>
              <a:gd name="connsiteX1168" fmla="*/ 1264482 w 2439076"/>
              <a:gd name="connsiteY1168" fmla="*/ 3998862 h 4271457"/>
              <a:gd name="connsiteX1169" fmla="*/ 1240698 w 2439076"/>
              <a:gd name="connsiteY1169" fmla="*/ 3990947 h 4271457"/>
              <a:gd name="connsiteX1170" fmla="*/ 1238441 w 2439076"/>
              <a:gd name="connsiteY1170" fmla="*/ 3990108 h 4271457"/>
              <a:gd name="connsiteX1171" fmla="*/ 1237374 w 2439076"/>
              <a:gd name="connsiteY1171" fmla="*/ 3987784 h 4271457"/>
              <a:gd name="connsiteX1172" fmla="*/ 1240612 w 2439076"/>
              <a:gd name="connsiteY1172" fmla="*/ 3984355 h 4271457"/>
              <a:gd name="connsiteX1173" fmla="*/ 1271664 w 2439076"/>
              <a:gd name="connsiteY1173" fmla="*/ 3996338 h 4271457"/>
              <a:gd name="connsiteX1174" fmla="*/ 1274998 w 2439076"/>
              <a:gd name="connsiteY1174" fmla="*/ 3999891 h 4271457"/>
              <a:gd name="connsiteX1175" fmla="*/ 1275007 w 2439076"/>
              <a:gd name="connsiteY1175" fmla="*/ 3999881 h 4271457"/>
              <a:gd name="connsiteX1176" fmla="*/ 1275102 w 2439076"/>
              <a:gd name="connsiteY1176" fmla="*/ 3999976 h 4271457"/>
              <a:gd name="connsiteX1177" fmla="*/ 1331671 w 2439076"/>
              <a:gd name="connsiteY1177" fmla="*/ 3972163 h 4271457"/>
              <a:gd name="connsiteX1178" fmla="*/ 1378011 w 2439076"/>
              <a:gd name="connsiteY1178" fmla="*/ 3989680 h 4271457"/>
              <a:gd name="connsiteX1179" fmla="*/ 1383269 w 2439076"/>
              <a:gd name="connsiteY1179" fmla="*/ 3994899 h 4271457"/>
              <a:gd name="connsiteX1180" fmla="*/ 1383916 w 2439076"/>
              <a:gd name="connsiteY1180" fmla="*/ 3995547 h 4271457"/>
              <a:gd name="connsiteX1181" fmla="*/ 1389202 w 2439076"/>
              <a:gd name="connsiteY1181" fmla="*/ 4002262 h 4271457"/>
              <a:gd name="connsiteX1182" fmla="*/ 1389202 w 2439076"/>
              <a:gd name="connsiteY1182" fmla="*/ 4006063 h 4271457"/>
              <a:gd name="connsiteX1183" fmla="*/ 1331671 w 2439076"/>
              <a:gd name="connsiteY1183" fmla="*/ 4036352 h 4271457"/>
              <a:gd name="connsiteX1184" fmla="*/ 1382344 w 2439076"/>
              <a:gd name="connsiteY1184" fmla="*/ 4004158 h 4271457"/>
              <a:gd name="connsiteX1185" fmla="*/ 1331576 w 2439076"/>
              <a:gd name="connsiteY1185" fmla="*/ 3978717 h 4271457"/>
              <a:gd name="connsiteX1186" fmla="*/ 1280141 w 2439076"/>
              <a:gd name="connsiteY1186" fmla="*/ 4004063 h 4271457"/>
              <a:gd name="connsiteX1187" fmla="*/ 1331576 w 2439076"/>
              <a:gd name="connsiteY1187" fmla="*/ 4029609 h 4271457"/>
              <a:gd name="connsiteX1188" fmla="*/ 1382344 w 2439076"/>
              <a:gd name="connsiteY1188" fmla="*/ 4004158 h 4271457"/>
              <a:gd name="connsiteX1189" fmla="*/ 1212704 w 2439076"/>
              <a:gd name="connsiteY1189" fmla="*/ 3947008 h 4271457"/>
              <a:gd name="connsiteX1190" fmla="*/ 1216419 w 2439076"/>
              <a:gd name="connsiteY1190" fmla="*/ 3944169 h 4271457"/>
              <a:gd name="connsiteX1191" fmla="*/ 1247956 w 2439076"/>
              <a:gd name="connsiteY1191" fmla="*/ 3933692 h 4271457"/>
              <a:gd name="connsiteX1192" fmla="*/ 1250423 w 2439076"/>
              <a:gd name="connsiteY1192" fmla="*/ 3932730 h 4271457"/>
              <a:gd name="connsiteX1193" fmla="*/ 1252814 w 2439076"/>
              <a:gd name="connsiteY1193" fmla="*/ 3933892 h 4271457"/>
              <a:gd name="connsiteX1194" fmla="*/ 1268721 w 2439076"/>
              <a:gd name="connsiteY1194" fmla="*/ 3943322 h 4271457"/>
              <a:gd name="connsiteX1195" fmla="*/ 1268721 w 2439076"/>
              <a:gd name="connsiteY1195" fmla="*/ 3891972 h 4271457"/>
              <a:gd name="connsiteX1196" fmla="*/ 1229926 w 2439076"/>
              <a:gd name="connsiteY1196" fmla="*/ 3853463 h 4271457"/>
              <a:gd name="connsiteX1197" fmla="*/ 1232697 w 2439076"/>
              <a:gd name="connsiteY1197" fmla="*/ 3850548 h 4271457"/>
              <a:gd name="connsiteX1198" fmla="*/ 1268606 w 2439076"/>
              <a:gd name="connsiteY1198" fmla="*/ 3872903 h 4271457"/>
              <a:gd name="connsiteX1199" fmla="*/ 1268606 w 2439076"/>
              <a:gd name="connsiteY1199" fmla="*/ 3851196 h 4271457"/>
              <a:gd name="connsiteX1200" fmla="*/ 1271959 w 2439076"/>
              <a:gd name="connsiteY1200" fmla="*/ 3847843 h 4271457"/>
              <a:gd name="connsiteX1201" fmla="*/ 1275283 w 2439076"/>
              <a:gd name="connsiteY1201" fmla="*/ 3851196 h 4271457"/>
              <a:gd name="connsiteX1202" fmla="*/ 1275283 w 2439076"/>
              <a:gd name="connsiteY1202" fmla="*/ 3890353 h 4271457"/>
              <a:gd name="connsiteX1203" fmla="*/ 1310126 w 2439076"/>
              <a:gd name="connsiteY1203" fmla="*/ 3870074 h 4271457"/>
              <a:gd name="connsiteX1204" fmla="*/ 1312898 w 2439076"/>
              <a:gd name="connsiteY1204" fmla="*/ 3873008 h 4271457"/>
              <a:gd name="connsiteX1205" fmla="*/ 1275283 w 2439076"/>
              <a:gd name="connsiteY1205" fmla="*/ 3911289 h 4271457"/>
              <a:gd name="connsiteX1206" fmla="*/ 1275283 w 2439076"/>
              <a:gd name="connsiteY1206" fmla="*/ 3944169 h 4271457"/>
              <a:gd name="connsiteX1207" fmla="*/ 1275950 w 2439076"/>
              <a:gd name="connsiteY1207" fmla="*/ 3944265 h 4271457"/>
              <a:gd name="connsiteX1208" fmla="*/ 1299191 w 2439076"/>
              <a:gd name="connsiteY1208" fmla="*/ 3933978 h 4271457"/>
              <a:gd name="connsiteX1209" fmla="*/ 1301677 w 2439076"/>
              <a:gd name="connsiteY1209" fmla="*/ 3932816 h 4271457"/>
              <a:gd name="connsiteX1210" fmla="*/ 1304134 w 2439076"/>
              <a:gd name="connsiteY1210" fmla="*/ 3933978 h 4271457"/>
              <a:gd name="connsiteX1211" fmla="*/ 1327395 w 2439076"/>
              <a:gd name="connsiteY1211" fmla="*/ 3944265 h 4271457"/>
              <a:gd name="connsiteX1212" fmla="*/ 1350616 w 2439076"/>
              <a:gd name="connsiteY1212" fmla="*/ 3933978 h 4271457"/>
              <a:gd name="connsiteX1213" fmla="*/ 1352988 w 2439076"/>
              <a:gd name="connsiteY1213" fmla="*/ 3932816 h 4271457"/>
              <a:gd name="connsiteX1214" fmla="*/ 1355484 w 2439076"/>
              <a:gd name="connsiteY1214" fmla="*/ 3933797 h 4271457"/>
              <a:gd name="connsiteX1215" fmla="*/ 1387021 w 2439076"/>
              <a:gd name="connsiteY1215" fmla="*/ 3944265 h 4271457"/>
              <a:gd name="connsiteX1216" fmla="*/ 1390736 w 2439076"/>
              <a:gd name="connsiteY1216" fmla="*/ 3947132 h 4271457"/>
              <a:gd name="connsiteX1217" fmla="*/ 1387869 w 2439076"/>
              <a:gd name="connsiteY1217" fmla="*/ 3950818 h 4271457"/>
              <a:gd name="connsiteX1218" fmla="*/ 1353303 w 2439076"/>
              <a:gd name="connsiteY1218" fmla="*/ 3940721 h 4271457"/>
              <a:gd name="connsiteX1219" fmla="*/ 1327490 w 2439076"/>
              <a:gd name="connsiteY1219" fmla="*/ 3950913 h 4271457"/>
              <a:gd name="connsiteX1220" fmla="*/ 1301763 w 2439076"/>
              <a:gd name="connsiteY1220" fmla="*/ 3940912 h 4271457"/>
              <a:gd name="connsiteX1221" fmla="*/ 1276045 w 2439076"/>
              <a:gd name="connsiteY1221" fmla="*/ 3950913 h 4271457"/>
              <a:gd name="connsiteX1222" fmla="*/ 1250137 w 2439076"/>
              <a:gd name="connsiteY1222" fmla="*/ 3940721 h 4271457"/>
              <a:gd name="connsiteX1223" fmla="*/ 1221181 w 2439076"/>
              <a:gd name="connsiteY1223" fmla="*/ 3951237 h 4271457"/>
              <a:gd name="connsiteX1224" fmla="*/ 1215562 w 2439076"/>
              <a:gd name="connsiteY1224" fmla="*/ 3950818 h 4271457"/>
              <a:gd name="connsiteX1225" fmla="*/ 1212704 w 2439076"/>
              <a:gd name="connsiteY1225" fmla="*/ 3947008 h 4271457"/>
              <a:gd name="connsiteX1226" fmla="*/ 1276912 w 2439076"/>
              <a:gd name="connsiteY1226" fmla="*/ 3904355 h 4271457"/>
              <a:gd name="connsiteX1227" fmla="*/ 1306354 w 2439076"/>
              <a:gd name="connsiteY1227" fmla="*/ 3876266 h 4271457"/>
              <a:gd name="connsiteX1228" fmla="*/ 1304820 w 2439076"/>
              <a:gd name="connsiteY1228" fmla="*/ 3876170 h 4271457"/>
              <a:gd name="connsiteX1229" fmla="*/ 1276912 w 2439076"/>
              <a:gd name="connsiteY1229" fmla="*/ 3904355 h 4271457"/>
              <a:gd name="connsiteX1230" fmla="*/ 1266044 w 2439076"/>
              <a:gd name="connsiteY1230" fmla="*/ 3884810 h 4271457"/>
              <a:gd name="connsiteX1231" fmla="*/ 1236612 w 2439076"/>
              <a:gd name="connsiteY1231" fmla="*/ 3856730 h 4271457"/>
              <a:gd name="connsiteX1232" fmla="*/ 1266044 w 2439076"/>
              <a:gd name="connsiteY1232" fmla="*/ 3884810 h 4271457"/>
              <a:gd name="connsiteX1233" fmla="*/ 1398784 w 2439076"/>
              <a:gd name="connsiteY1233" fmla="*/ 3873551 h 4271457"/>
              <a:gd name="connsiteX1234" fmla="*/ 1401204 w 2439076"/>
              <a:gd name="connsiteY1234" fmla="*/ 3870351 h 4271457"/>
              <a:gd name="connsiteX1235" fmla="*/ 1397889 w 2439076"/>
              <a:gd name="connsiteY1235" fmla="*/ 3867007 h 4271457"/>
              <a:gd name="connsiteX1236" fmla="*/ 1366618 w 2439076"/>
              <a:gd name="connsiteY1236" fmla="*/ 3887381 h 4271457"/>
              <a:gd name="connsiteX1237" fmla="*/ 1366524 w 2439076"/>
              <a:gd name="connsiteY1237" fmla="*/ 3887200 h 4271457"/>
              <a:gd name="connsiteX1238" fmla="*/ 1366438 w 2439076"/>
              <a:gd name="connsiteY1238" fmla="*/ 3887372 h 4271457"/>
              <a:gd name="connsiteX1239" fmla="*/ 1335110 w 2439076"/>
              <a:gd name="connsiteY1239" fmla="*/ 3867017 h 4271457"/>
              <a:gd name="connsiteX1240" fmla="*/ 1331862 w 2439076"/>
              <a:gd name="connsiteY1240" fmla="*/ 3870351 h 4271457"/>
              <a:gd name="connsiteX1241" fmla="*/ 1332548 w 2439076"/>
              <a:gd name="connsiteY1241" fmla="*/ 3872541 h 4271457"/>
              <a:gd name="connsiteX1242" fmla="*/ 1333719 w 2439076"/>
              <a:gd name="connsiteY1242" fmla="*/ 3873437 h 4271457"/>
              <a:gd name="connsiteX1243" fmla="*/ 1335005 w 2439076"/>
              <a:gd name="connsiteY1243" fmla="*/ 3873703 h 4271457"/>
              <a:gd name="connsiteX1244" fmla="*/ 1353874 w 2439076"/>
              <a:gd name="connsiteY1244" fmla="*/ 3881152 h 4271457"/>
              <a:gd name="connsiteX1245" fmla="*/ 1363018 w 2439076"/>
              <a:gd name="connsiteY1245" fmla="*/ 3901698 h 4271457"/>
              <a:gd name="connsiteX1246" fmla="*/ 1366342 w 2439076"/>
              <a:gd name="connsiteY1246" fmla="*/ 3905003 h 4271457"/>
              <a:gd name="connsiteX1247" fmla="*/ 1366533 w 2439076"/>
              <a:gd name="connsiteY1247" fmla="*/ 3905003 h 4271457"/>
              <a:gd name="connsiteX1248" fmla="*/ 1366714 w 2439076"/>
              <a:gd name="connsiteY1248" fmla="*/ 3905003 h 4271457"/>
              <a:gd name="connsiteX1249" fmla="*/ 1369066 w 2439076"/>
              <a:gd name="connsiteY1249" fmla="*/ 3904031 h 4271457"/>
              <a:gd name="connsiteX1250" fmla="*/ 1370057 w 2439076"/>
              <a:gd name="connsiteY1250" fmla="*/ 3901698 h 4271457"/>
              <a:gd name="connsiteX1251" fmla="*/ 1382420 w 2439076"/>
              <a:gd name="connsiteY1251" fmla="*/ 3878485 h 4271457"/>
              <a:gd name="connsiteX1252" fmla="*/ 1398061 w 2439076"/>
              <a:gd name="connsiteY1252" fmla="*/ 3873703 h 4271457"/>
              <a:gd name="connsiteX1253" fmla="*/ 1398784 w 2439076"/>
              <a:gd name="connsiteY1253" fmla="*/ 3873551 h 4271457"/>
              <a:gd name="connsiteX1254" fmla="*/ 1574654 w 2439076"/>
              <a:gd name="connsiteY1254" fmla="*/ 4036352 h 4271457"/>
              <a:gd name="connsiteX1255" fmla="*/ 1551775 w 2439076"/>
              <a:gd name="connsiteY1255" fmla="*/ 4032771 h 4271457"/>
              <a:gd name="connsiteX1256" fmla="*/ 1518542 w 2439076"/>
              <a:gd name="connsiteY1256" fmla="*/ 4008949 h 4271457"/>
              <a:gd name="connsiteX1257" fmla="*/ 1484538 w 2439076"/>
              <a:gd name="connsiteY1257" fmla="*/ 4025237 h 4271457"/>
              <a:gd name="connsiteX1258" fmla="*/ 1483500 w 2439076"/>
              <a:gd name="connsiteY1258" fmla="*/ 4025237 h 4271457"/>
              <a:gd name="connsiteX1259" fmla="*/ 1480271 w 2439076"/>
              <a:gd name="connsiteY1259" fmla="*/ 4021788 h 4271457"/>
              <a:gd name="connsiteX1260" fmla="*/ 1481300 w 2439076"/>
              <a:gd name="connsiteY1260" fmla="*/ 4019407 h 4271457"/>
              <a:gd name="connsiteX1261" fmla="*/ 1483786 w 2439076"/>
              <a:gd name="connsiteY1261" fmla="*/ 4018674 h 4271457"/>
              <a:gd name="connsiteX1262" fmla="*/ 1513504 w 2439076"/>
              <a:gd name="connsiteY1262" fmla="*/ 4004853 h 4271457"/>
              <a:gd name="connsiteX1263" fmla="*/ 1507474 w 2439076"/>
              <a:gd name="connsiteY1263" fmla="*/ 3998862 h 4271457"/>
              <a:gd name="connsiteX1264" fmla="*/ 1483690 w 2439076"/>
              <a:gd name="connsiteY1264" fmla="*/ 3990947 h 4271457"/>
              <a:gd name="connsiteX1265" fmla="*/ 1481452 w 2439076"/>
              <a:gd name="connsiteY1265" fmla="*/ 3990128 h 4271457"/>
              <a:gd name="connsiteX1266" fmla="*/ 1480357 w 2439076"/>
              <a:gd name="connsiteY1266" fmla="*/ 3987784 h 4271457"/>
              <a:gd name="connsiteX1267" fmla="*/ 1483586 w 2439076"/>
              <a:gd name="connsiteY1267" fmla="*/ 3984355 h 4271457"/>
              <a:gd name="connsiteX1268" fmla="*/ 1514656 w 2439076"/>
              <a:gd name="connsiteY1268" fmla="*/ 3996347 h 4271457"/>
              <a:gd name="connsiteX1269" fmla="*/ 1517990 w 2439076"/>
              <a:gd name="connsiteY1269" fmla="*/ 3999891 h 4271457"/>
              <a:gd name="connsiteX1270" fmla="*/ 1517990 w 2439076"/>
              <a:gd name="connsiteY1270" fmla="*/ 3999891 h 4271457"/>
              <a:gd name="connsiteX1271" fmla="*/ 1518075 w 2439076"/>
              <a:gd name="connsiteY1271" fmla="*/ 3999976 h 4271457"/>
              <a:gd name="connsiteX1272" fmla="*/ 1574664 w 2439076"/>
              <a:gd name="connsiteY1272" fmla="*/ 3972163 h 4271457"/>
              <a:gd name="connsiteX1273" fmla="*/ 1620974 w 2439076"/>
              <a:gd name="connsiteY1273" fmla="*/ 3989651 h 4271457"/>
              <a:gd name="connsiteX1274" fmla="*/ 1632185 w 2439076"/>
              <a:gd name="connsiteY1274" fmla="*/ 4002262 h 4271457"/>
              <a:gd name="connsiteX1275" fmla="*/ 1632185 w 2439076"/>
              <a:gd name="connsiteY1275" fmla="*/ 4006063 h 4271457"/>
              <a:gd name="connsiteX1276" fmla="*/ 1574654 w 2439076"/>
              <a:gd name="connsiteY1276" fmla="*/ 4036352 h 4271457"/>
              <a:gd name="connsiteX1277" fmla="*/ 1625413 w 2439076"/>
              <a:gd name="connsiteY1277" fmla="*/ 4004158 h 4271457"/>
              <a:gd name="connsiteX1278" fmla="*/ 1574654 w 2439076"/>
              <a:gd name="connsiteY1278" fmla="*/ 3978717 h 4271457"/>
              <a:gd name="connsiteX1279" fmla="*/ 1574606 w 2439076"/>
              <a:gd name="connsiteY1279" fmla="*/ 3978717 h 4271457"/>
              <a:gd name="connsiteX1280" fmla="*/ 1574568 w 2439076"/>
              <a:gd name="connsiteY1280" fmla="*/ 3978717 h 4271457"/>
              <a:gd name="connsiteX1281" fmla="*/ 1523124 w 2439076"/>
              <a:gd name="connsiteY1281" fmla="*/ 4004063 h 4271457"/>
              <a:gd name="connsiteX1282" fmla="*/ 1574568 w 2439076"/>
              <a:gd name="connsiteY1282" fmla="*/ 4029609 h 4271457"/>
              <a:gd name="connsiteX1283" fmla="*/ 1574606 w 2439076"/>
              <a:gd name="connsiteY1283" fmla="*/ 4029609 h 4271457"/>
              <a:gd name="connsiteX1284" fmla="*/ 1574654 w 2439076"/>
              <a:gd name="connsiteY1284" fmla="*/ 4029609 h 4271457"/>
              <a:gd name="connsiteX1285" fmla="*/ 1625413 w 2439076"/>
              <a:gd name="connsiteY1285" fmla="*/ 4004158 h 4271457"/>
              <a:gd name="connsiteX1286" fmla="*/ 1455773 w 2439076"/>
              <a:gd name="connsiteY1286" fmla="*/ 3947008 h 4271457"/>
              <a:gd name="connsiteX1287" fmla="*/ 1459497 w 2439076"/>
              <a:gd name="connsiteY1287" fmla="*/ 3944169 h 4271457"/>
              <a:gd name="connsiteX1288" fmla="*/ 1491034 w 2439076"/>
              <a:gd name="connsiteY1288" fmla="*/ 3933692 h 4271457"/>
              <a:gd name="connsiteX1289" fmla="*/ 1493491 w 2439076"/>
              <a:gd name="connsiteY1289" fmla="*/ 3932730 h 4271457"/>
              <a:gd name="connsiteX1290" fmla="*/ 1495863 w 2439076"/>
              <a:gd name="connsiteY1290" fmla="*/ 3933892 h 4271457"/>
              <a:gd name="connsiteX1291" fmla="*/ 1511798 w 2439076"/>
              <a:gd name="connsiteY1291" fmla="*/ 3943322 h 4271457"/>
              <a:gd name="connsiteX1292" fmla="*/ 1511798 w 2439076"/>
              <a:gd name="connsiteY1292" fmla="*/ 3891972 h 4271457"/>
              <a:gd name="connsiteX1293" fmla="*/ 1473042 w 2439076"/>
              <a:gd name="connsiteY1293" fmla="*/ 3853463 h 4271457"/>
              <a:gd name="connsiteX1294" fmla="*/ 1475775 w 2439076"/>
              <a:gd name="connsiteY1294" fmla="*/ 3850548 h 4271457"/>
              <a:gd name="connsiteX1295" fmla="*/ 1511685 w 2439076"/>
              <a:gd name="connsiteY1295" fmla="*/ 3872903 h 4271457"/>
              <a:gd name="connsiteX1296" fmla="*/ 1511685 w 2439076"/>
              <a:gd name="connsiteY1296" fmla="*/ 3851196 h 4271457"/>
              <a:gd name="connsiteX1297" fmla="*/ 1515037 w 2439076"/>
              <a:gd name="connsiteY1297" fmla="*/ 3847843 h 4271457"/>
              <a:gd name="connsiteX1298" fmla="*/ 1518361 w 2439076"/>
              <a:gd name="connsiteY1298" fmla="*/ 3851196 h 4271457"/>
              <a:gd name="connsiteX1299" fmla="*/ 1518361 w 2439076"/>
              <a:gd name="connsiteY1299" fmla="*/ 3890353 h 4271457"/>
              <a:gd name="connsiteX1300" fmla="*/ 1553213 w 2439076"/>
              <a:gd name="connsiteY1300" fmla="*/ 3870074 h 4271457"/>
              <a:gd name="connsiteX1301" fmla="*/ 1555985 w 2439076"/>
              <a:gd name="connsiteY1301" fmla="*/ 3873008 h 4271457"/>
              <a:gd name="connsiteX1302" fmla="*/ 1518361 w 2439076"/>
              <a:gd name="connsiteY1302" fmla="*/ 3911289 h 4271457"/>
              <a:gd name="connsiteX1303" fmla="*/ 1518361 w 2439076"/>
              <a:gd name="connsiteY1303" fmla="*/ 3944169 h 4271457"/>
              <a:gd name="connsiteX1304" fmla="*/ 1519028 w 2439076"/>
              <a:gd name="connsiteY1304" fmla="*/ 3944265 h 4271457"/>
              <a:gd name="connsiteX1305" fmla="*/ 1542250 w 2439076"/>
              <a:gd name="connsiteY1305" fmla="*/ 3933978 h 4271457"/>
              <a:gd name="connsiteX1306" fmla="*/ 1544755 w 2439076"/>
              <a:gd name="connsiteY1306" fmla="*/ 3932816 h 4271457"/>
              <a:gd name="connsiteX1307" fmla="*/ 1547213 w 2439076"/>
              <a:gd name="connsiteY1307" fmla="*/ 3933978 h 4271457"/>
              <a:gd name="connsiteX1308" fmla="*/ 1570463 w 2439076"/>
              <a:gd name="connsiteY1308" fmla="*/ 3944265 h 4271457"/>
              <a:gd name="connsiteX1309" fmla="*/ 1593704 w 2439076"/>
              <a:gd name="connsiteY1309" fmla="*/ 3933978 h 4271457"/>
              <a:gd name="connsiteX1310" fmla="*/ 1596095 w 2439076"/>
              <a:gd name="connsiteY1310" fmla="*/ 3932816 h 4271457"/>
              <a:gd name="connsiteX1311" fmla="*/ 1598562 w 2439076"/>
              <a:gd name="connsiteY1311" fmla="*/ 3933797 h 4271457"/>
              <a:gd name="connsiteX1312" fmla="*/ 1630099 w 2439076"/>
              <a:gd name="connsiteY1312" fmla="*/ 3944265 h 4271457"/>
              <a:gd name="connsiteX1313" fmla="*/ 1633824 w 2439076"/>
              <a:gd name="connsiteY1313" fmla="*/ 3947132 h 4271457"/>
              <a:gd name="connsiteX1314" fmla="*/ 1630956 w 2439076"/>
              <a:gd name="connsiteY1314" fmla="*/ 3950818 h 4271457"/>
              <a:gd name="connsiteX1315" fmla="*/ 1596381 w 2439076"/>
              <a:gd name="connsiteY1315" fmla="*/ 3940721 h 4271457"/>
              <a:gd name="connsiteX1316" fmla="*/ 1570463 w 2439076"/>
              <a:gd name="connsiteY1316" fmla="*/ 3950913 h 4271457"/>
              <a:gd name="connsiteX1317" fmla="*/ 1544755 w 2439076"/>
              <a:gd name="connsiteY1317" fmla="*/ 3940912 h 4271457"/>
              <a:gd name="connsiteX1318" fmla="*/ 1519028 w 2439076"/>
              <a:gd name="connsiteY1318" fmla="*/ 3950913 h 4271457"/>
              <a:gd name="connsiteX1319" fmla="*/ 1493130 w 2439076"/>
              <a:gd name="connsiteY1319" fmla="*/ 3940721 h 4271457"/>
              <a:gd name="connsiteX1320" fmla="*/ 1464173 w 2439076"/>
              <a:gd name="connsiteY1320" fmla="*/ 3951237 h 4271457"/>
              <a:gd name="connsiteX1321" fmla="*/ 1458544 w 2439076"/>
              <a:gd name="connsiteY1321" fmla="*/ 3950818 h 4271457"/>
              <a:gd name="connsiteX1322" fmla="*/ 1455773 w 2439076"/>
              <a:gd name="connsiteY1322" fmla="*/ 3947008 h 4271457"/>
              <a:gd name="connsiteX1323" fmla="*/ 1519800 w 2439076"/>
              <a:gd name="connsiteY1323" fmla="*/ 3904355 h 4271457"/>
              <a:gd name="connsiteX1324" fmla="*/ 1549222 w 2439076"/>
              <a:gd name="connsiteY1324" fmla="*/ 3876266 h 4271457"/>
              <a:gd name="connsiteX1325" fmla="*/ 1547793 w 2439076"/>
              <a:gd name="connsiteY1325" fmla="*/ 3876170 h 4271457"/>
              <a:gd name="connsiteX1326" fmla="*/ 1519800 w 2439076"/>
              <a:gd name="connsiteY1326" fmla="*/ 3904355 h 4271457"/>
              <a:gd name="connsiteX1327" fmla="*/ 1509036 w 2439076"/>
              <a:gd name="connsiteY1327" fmla="*/ 3884810 h 4271457"/>
              <a:gd name="connsiteX1328" fmla="*/ 1479585 w 2439076"/>
              <a:gd name="connsiteY1328" fmla="*/ 3856730 h 4271457"/>
              <a:gd name="connsiteX1329" fmla="*/ 1509036 w 2439076"/>
              <a:gd name="connsiteY1329" fmla="*/ 3884810 h 4271457"/>
              <a:gd name="connsiteX1330" fmla="*/ 1609611 w 2439076"/>
              <a:gd name="connsiteY1330" fmla="*/ 3905003 h 4271457"/>
              <a:gd name="connsiteX1331" fmla="*/ 1612935 w 2439076"/>
              <a:gd name="connsiteY1331" fmla="*/ 3901698 h 4271457"/>
              <a:gd name="connsiteX1332" fmla="*/ 1640957 w 2439076"/>
              <a:gd name="connsiteY1332" fmla="*/ 3873703 h 4271457"/>
              <a:gd name="connsiteX1333" fmla="*/ 1643453 w 2439076"/>
              <a:gd name="connsiteY1333" fmla="*/ 3872475 h 4271457"/>
              <a:gd name="connsiteX1334" fmla="*/ 1644272 w 2439076"/>
              <a:gd name="connsiteY1334" fmla="*/ 3870351 h 4271457"/>
              <a:gd name="connsiteX1335" fmla="*/ 1640957 w 2439076"/>
              <a:gd name="connsiteY1335" fmla="*/ 3867007 h 4271457"/>
              <a:gd name="connsiteX1336" fmla="*/ 1624041 w 2439076"/>
              <a:gd name="connsiteY1336" fmla="*/ 3871551 h 4271457"/>
              <a:gd name="connsiteX1337" fmla="*/ 1609516 w 2439076"/>
              <a:gd name="connsiteY1337" fmla="*/ 3887381 h 4271457"/>
              <a:gd name="connsiteX1338" fmla="*/ 1605344 w 2439076"/>
              <a:gd name="connsiteY1338" fmla="*/ 3880552 h 4271457"/>
              <a:gd name="connsiteX1339" fmla="*/ 1578074 w 2439076"/>
              <a:gd name="connsiteY1339" fmla="*/ 3867007 h 4271457"/>
              <a:gd name="connsiteX1340" fmla="*/ 1575607 w 2439076"/>
              <a:gd name="connsiteY1340" fmla="*/ 3868189 h 4271457"/>
              <a:gd name="connsiteX1341" fmla="*/ 1574759 w 2439076"/>
              <a:gd name="connsiteY1341" fmla="*/ 3870351 h 4271457"/>
              <a:gd name="connsiteX1342" fmla="*/ 1574788 w 2439076"/>
              <a:gd name="connsiteY1342" fmla="*/ 3870541 h 4271457"/>
              <a:gd name="connsiteX1343" fmla="*/ 1578074 w 2439076"/>
              <a:gd name="connsiteY1343" fmla="*/ 3873703 h 4271457"/>
              <a:gd name="connsiteX1344" fmla="*/ 1606096 w 2439076"/>
              <a:gd name="connsiteY1344" fmla="*/ 3901698 h 4271457"/>
              <a:gd name="connsiteX1345" fmla="*/ 1609373 w 2439076"/>
              <a:gd name="connsiteY1345" fmla="*/ 3905003 h 4271457"/>
              <a:gd name="connsiteX1346" fmla="*/ 1609420 w 2439076"/>
              <a:gd name="connsiteY1346" fmla="*/ 3905003 h 4271457"/>
              <a:gd name="connsiteX1347" fmla="*/ 1609611 w 2439076"/>
              <a:gd name="connsiteY1347" fmla="*/ 3905003 h 4271457"/>
              <a:gd name="connsiteX1348" fmla="*/ 845706 w 2439076"/>
              <a:gd name="connsiteY1348" fmla="*/ 4036352 h 4271457"/>
              <a:gd name="connsiteX1349" fmla="*/ 789613 w 2439076"/>
              <a:gd name="connsiteY1349" fmla="*/ 4008949 h 4271457"/>
              <a:gd name="connsiteX1350" fmla="*/ 755599 w 2439076"/>
              <a:gd name="connsiteY1350" fmla="*/ 4025237 h 4271457"/>
              <a:gd name="connsiteX1351" fmla="*/ 754542 w 2439076"/>
              <a:gd name="connsiteY1351" fmla="*/ 4025237 h 4271457"/>
              <a:gd name="connsiteX1352" fmla="*/ 751304 w 2439076"/>
              <a:gd name="connsiteY1352" fmla="*/ 4021788 h 4271457"/>
              <a:gd name="connsiteX1353" fmla="*/ 752447 w 2439076"/>
              <a:gd name="connsiteY1353" fmla="*/ 4019350 h 4271457"/>
              <a:gd name="connsiteX1354" fmla="*/ 754847 w 2439076"/>
              <a:gd name="connsiteY1354" fmla="*/ 4018674 h 4271457"/>
              <a:gd name="connsiteX1355" fmla="*/ 784565 w 2439076"/>
              <a:gd name="connsiteY1355" fmla="*/ 4004853 h 4271457"/>
              <a:gd name="connsiteX1356" fmla="*/ 784479 w 2439076"/>
              <a:gd name="connsiteY1356" fmla="*/ 4004767 h 4271457"/>
              <a:gd name="connsiteX1357" fmla="*/ 784479 w 2439076"/>
              <a:gd name="connsiteY1357" fmla="*/ 4004767 h 4271457"/>
              <a:gd name="connsiteX1358" fmla="*/ 754761 w 2439076"/>
              <a:gd name="connsiteY1358" fmla="*/ 3990947 h 4271457"/>
              <a:gd name="connsiteX1359" fmla="*/ 752475 w 2439076"/>
              <a:gd name="connsiteY1359" fmla="*/ 3990108 h 4271457"/>
              <a:gd name="connsiteX1360" fmla="*/ 751408 w 2439076"/>
              <a:gd name="connsiteY1360" fmla="*/ 3987784 h 4271457"/>
              <a:gd name="connsiteX1361" fmla="*/ 754637 w 2439076"/>
              <a:gd name="connsiteY1361" fmla="*/ 3984355 h 4271457"/>
              <a:gd name="connsiteX1362" fmla="*/ 785746 w 2439076"/>
              <a:gd name="connsiteY1362" fmla="*/ 3996376 h 4271457"/>
              <a:gd name="connsiteX1363" fmla="*/ 789023 w 2439076"/>
              <a:gd name="connsiteY1363" fmla="*/ 3999891 h 4271457"/>
              <a:gd name="connsiteX1364" fmla="*/ 789023 w 2439076"/>
              <a:gd name="connsiteY1364" fmla="*/ 3999891 h 4271457"/>
              <a:gd name="connsiteX1365" fmla="*/ 789118 w 2439076"/>
              <a:gd name="connsiteY1365" fmla="*/ 3999976 h 4271457"/>
              <a:gd name="connsiteX1366" fmla="*/ 845706 w 2439076"/>
              <a:gd name="connsiteY1366" fmla="*/ 3972163 h 4271457"/>
              <a:gd name="connsiteX1367" fmla="*/ 892045 w 2439076"/>
              <a:gd name="connsiteY1367" fmla="*/ 3989680 h 4271457"/>
              <a:gd name="connsiteX1368" fmla="*/ 897303 w 2439076"/>
              <a:gd name="connsiteY1368" fmla="*/ 3994899 h 4271457"/>
              <a:gd name="connsiteX1369" fmla="*/ 897950 w 2439076"/>
              <a:gd name="connsiteY1369" fmla="*/ 3995547 h 4271457"/>
              <a:gd name="connsiteX1370" fmla="*/ 903237 w 2439076"/>
              <a:gd name="connsiteY1370" fmla="*/ 4002262 h 4271457"/>
              <a:gd name="connsiteX1371" fmla="*/ 903237 w 2439076"/>
              <a:gd name="connsiteY1371" fmla="*/ 4006063 h 4271457"/>
              <a:gd name="connsiteX1372" fmla="*/ 845706 w 2439076"/>
              <a:gd name="connsiteY1372" fmla="*/ 4036352 h 4271457"/>
              <a:gd name="connsiteX1373" fmla="*/ 896379 w 2439076"/>
              <a:gd name="connsiteY1373" fmla="*/ 4004158 h 4271457"/>
              <a:gd name="connsiteX1374" fmla="*/ 845611 w 2439076"/>
              <a:gd name="connsiteY1374" fmla="*/ 3978717 h 4271457"/>
              <a:gd name="connsiteX1375" fmla="*/ 794166 w 2439076"/>
              <a:gd name="connsiteY1375" fmla="*/ 4004063 h 4271457"/>
              <a:gd name="connsiteX1376" fmla="*/ 845611 w 2439076"/>
              <a:gd name="connsiteY1376" fmla="*/ 4029609 h 4271457"/>
              <a:gd name="connsiteX1377" fmla="*/ 886225 w 2439076"/>
              <a:gd name="connsiteY1377" fmla="*/ 4014854 h 4271457"/>
              <a:gd name="connsiteX1378" fmla="*/ 896379 w 2439076"/>
              <a:gd name="connsiteY1378" fmla="*/ 4004158 h 4271457"/>
              <a:gd name="connsiteX1379" fmla="*/ 726643 w 2439076"/>
              <a:gd name="connsiteY1379" fmla="*/ 3947008 h 4271457"/>
              <a:gd name="connsiteX1380" fmla="*/ 730358 w 2439076"/>
              <a:gd name="connsiteY1380" fmla="*/ 3944169 h 4271457"/>
              <a:gd name="connsiteX1381" fmla="*/ 761895 w 2439076"/>
              <a:gd name="connsiteY1381" fmla="*/ 3933692 h 4271457"/>
              <a:gd name="connsiteX1382" fmla="*/ 764362 w 2439076"/>
              <a:gd name="connsiteY1382" fmla="*/ 3932730 h 4271457"/>
              <a:gd name="connsiteX1383" fmla="*/ 766753 w 2439076"/>
              <a:gd name="connsiteY1383" fmla="*/ 3933892 h 4271457"/>
              <a:gd name="connsiteX1384" fmla="*/ 782651 w 2439076"/>
              <a:gd name="connsiteY1384" fmla="*/ 3943322 h 4271457"/>
              <a:gd name="connsiteX1385" fmla="*/ 782651 w 2439076"/>
              <a:gd name="connsiteY1385" fmla="*/ 3891972 h 4271457"/>
              <a:gd name="connsiteX1386" fmla="*/ 743893 w 2439076"/>
              <a:gd name="connsiteY1386" fmla="*/ 3853463 h 4271457"/>
              <a:gd name="connsiteX1387" fmla="*/ 746636 w 2439076"/>
              <a:gd name="connsiteY1387" fmla="*/ 3850548 h 4271457"/>
              <a:gd name="connsiteX1388" fmla="*/ 782574 w 2439076"/>
              <a:gd name="connsiteY1388" fmla="*/ 3872903 h 4271457"/>
              <a:gd name="connsiteX1389" fmla="*/ 782574 w 2439076"/>
              <a:gd name="connsiteY1389" fmla="*/ 3851196 h 4271457"/>
              <a:gd name="connsiteX1390" fmla="*/ 785889 w 2439076"/>
              <a:gd name="connsiteY1390" fmla="*/ 3847843 h 4271457"/>
              <a:gd name="connsiteX1391" fmla="*/ 789213 w 2439076"/>
              <a:gd name="connsiteY1391" fmla="*/ 3851196 h 4271457"/>
              <a:gd name="connsiteX1392" fmla="*/ 789213 w 2439076"/>
              <a:gd name="connsiteY1392" fmla="*/ 3890353 h 4271457"/>
              <a:gd name="connsiteX1393" fmla="*/ 824075 w 2439076"/>
              <a:gd name="connsiteY1393" fmla="*/ 3870074 h 4271457"/>
              <a:gd name="connsiteX1394" fmla="*/ 826837 w 2439076"/>
              <a:gd name="connsiteY1394" fmla="*/ 3873008 h 4271457"/>
              <a:gd name="connsiteX1395" fmla="*/ 789213 w 2439076"/>
              <a:gd name="connsiteY1395" fmla="*/ 3911289 h 4271457"/>
              <a:gd name="connsiteX1396" fmla="*/ 789213 w 2439076"/>
              <a:gd name="connsiteY1396" fmla="*/ 3944169 h 4271457"/>
              <a:gd name="connsiteX1397" fmla="*/ 789890 w 2439076"/>
              <a:gd name="connsiteY1397" fmla="*/ 3944265 h 4271457"/>
              <a:gd name="connsiteX1398" fmla="*/ 813131 w 2439076"/>
              <a:gd name="connsiteY1398" fmla="*/ 3933978 h 4271457"/>
              <a:gd name="connsiteX1399" fmla="*/ 815607 w 2439076"/>
              <a:gd name="connsiteY1399" fmla="*/ 3932816 h 4271457"/>
              <a:gd name="connsiteX1400" fmla="*/ 818074 w 2439076"/>
              <a:gd name="connsiteY1400" fmla="*/ 3933978 h 4271457"/>
              <a:gd name="connsiteX1401" fmla="*/ 841334 w 2439076"/>
              <a:gd name="connsiteY1401" fmla="*/ 3944265 h 4271457"/>
              <a:gd name="connsiteX1402" fmla="*/ 864556 w 2439076"/>
              <a:gd name="connsiteY1402" fmla="*/ 3933978 h 4271457"/>
              <a:gd name="connsiteX1403" fmla="*/ 866947 w 2439076"/>
              <a:gd name="connsiteY1403" fmla="*/ 3932816 h 4271457"/>
              <a:gd name="connsiteX1404" fmla="*/ 869423 w 2439076"/>
              <a:gd name="connsiteY1404" fmla="*/ 3933797 h 4271457"/>
              <a:gd name="connsiteX1405" fmla="*/ 900951 w 2439076"/>
              <a:gd name="connsiteY1405" fmla="*/ 3944265 h 4271457"/>
              <a:gd name="connsiteX1406" fmla="*/ 904666 w 2439076"/>
              <a:gd name="connsiteY1406" fmla="*/ 3947132 h 4271457"/>
              <a:gd name="connsiteX1407" fmla="*/ 901808 w 2439076"/>
              <a:gd name="connsiteY1407" fmla="*/ 3950818 h 4271457"/>
              <a:gd name="connsiteX1408" fmla="*/ 867233 w 2439076"/>
              <a:gd name="connsiteY1408" fmla="*/ 3940721 h 4271457"/>
              <a:gd name="connsiteX1409" fmla="*/ 841420 w 2439076"/>
              <a:gd name="connsiteY1409" fmla="*/ 3950913 h 4271457"/>
              <a:gd name="connsiteX1410" fmla="*/ 815702 w 2439076"/>
              <a:gd name="connsiteY1410" fmla="*/ 3940912 h 4271457"/>
              <a:gd name="connsiteX1411" fmla="*/ 789975 w 2439076"/>
              <a:gd name="connsiteY1411" fmla="*/ 3950913 h 4271457"/>
              <a:gd name="connsiteX1412" fmla="*/ 764077 w 2439076"/>
              <a:gd name="connsiteY1412" fmla="*/ 3940721 h 4271457"/>
              <a:gd name="connsiteX1413" fmla="*/ 735121 w 2439076"/>
              <a:gd name="connsiteY1413" fmla="*/ 3951237 h 4271457"/>
              <a:gd name="connsiteX1414" fmla="*/ 729492 w 2439076"/>
              <a:gd name="connsiteY1414" fmla="*/ 3950818 h 4271457"/>
              <a:gd name="connsiteX1415" fmla="*/ 726643 w 2439076"/>
              <a:gd name="connsiteY1415" fmla="*/ 3947008 h 4271457"/>
              <a:gd name="connsiteX1416" fmla="*/ 790947 w 2439076"/>
              <a:gd name="connsiteY1416" fmla="*/ 3904355 h 4271457"/>
              <a:gd name="connsiteX1417" fmla="*/ 820369 w 2439076"/>
              <a:gd name="connsiteY1417" fmla="*/ 3876266 h 4271457"/>
              <a:gd name="connsiteX1418" fmla="*/ 818836 w 2439076"/>
              <a:gd name="connsiteY1418" fmla="*/ 3876170 h 4271457"/>
              <a:gd name="connsiteX1419" fmla="*/ 790947 w 2439076"/>
              <a:gd name="connsiteY1419" fmla="*/ 3904355 h 4271457"/>
              <a:gd name="connsiteX1420" fmla="*/ 779983 w 2439076"/>
              <a:gd name="connsiteY1420" fmla="*/ 3884810 h 4271457"/>
              <a:gd name="connsiteX1421" fmla="*/ 750541 w 2439076"/>
              <a:gd name="connsiteY1421" fmla="*/ 3856730 h 4271457"/>
              <a:gd name="connsiteX1422" fmla="*/ 779983 w 2439076"/>
              <a:gd name="connsiteY1422" fmla="*/ 3884810 h 4271457"/>
              <a:gd name="connsiteX1423" fmla="*/ 912086 w 2439076"/>
              <a:gd name="connsiteY1423" fmla="*/ 3873703 h 4271457"/>
              <a:gd name="connsiteX1424" fmla="*/ 912552 w 2439076"/>
              <a:gd name="connsiteY1424" fmla="*/ 3873608 h 4271457"/>
              <a:gd name="connsiteX1425" fmla="*/ 915229 w 2439076"/>
              <a:gd name="connsiteY1425" fmla="*/ 3870351 h 4271457"/>
              <a:gd name="connsiteX1426" fmla="*/ 911923 w 2439076"/>
              <a:gd name="connsiteY1426" fmla="*/ 3867007 h 4271457"/>
              <a:gd name="connsiteX1427" fmla="*/ 880653 w 2439076"/>
              <a:gd name="connsiteY1427" fmla="*/ 3887381 h 4271457"/>
              <a:gd name="connsiteX1428" fmla="*/ 880558 w 2439076"/>
              <a:gd name="connsiteY1428" fmla="*/ 3887200 h 4271457"/>
              <a:gd name="connsiteX1429" fmla="*/ 880463 w 2439076"/>
              <a:gd name="connsiteY1429" fmla="*/ 3887372 h 4271457"/>
              <a:gd name="connsiteX1430" fmla="*/ 849154 w 2439076"/>
              <a:gd name="connsiteY1430" fmla="*/ 3867017 h 4271457"/>
              <a:gd name="connsiteX1431" fmla="*/ 845887 w 2439076"/>
              <a:gd name="connsiteY1431" fmla="*/ 3870351 h 4271457"/>
              <a:gd name="connsiteX1432" fmla="*/ 846573 w 2439076"/>
              <a:gd name="connsiteY1432" fmla="*/ 3872522 h 4271457"/>
              <a:gd name="connsiteX1433" fmla="*/ 847792 w 2439076"/>
              <a:gd name="connsiteY1433" fmla="*/ 3873446 h 4271457"/>
              <a:gd name="connsiteX1434" fmla="*/ 849049 w 2439076"/>
              <a:gd name="connsiteY1434" fmla="*/ 3873703 h 4271457"/>
              <a:gd name="connsiteX1435" fmla="*/ 870547 w 2439076"/>
              <a:gd name="connsiteY1435" fmla="*/ 3883990 h 4271457"/>
              <a:gd name="connsiteX1436" fmla="*/ 877053 w 2439076"/>
              <a:gd name="connsiteY1436" fmla="*/ 3901698 h 4271457"/>
              <a:gd name="connsiteX1437" fmla="*/ 878034 w 2439076"/>
              <a:gd name="connsiteY1437" fmla="*/ 3904031 h 4271457"/>
              <a:gd name="connsiteX1438" fmla="*/ 880377 w 2439076"/>
              <a:gd name="connsiteY1438" fmla="*/ 3905003 h 4271457"/>
              <a:gd name="connsiteX1439" fmla="*/ 880558 w 2439076"/>
              <a:gd name="connsiteY1439" fmla="*/ 3905003 h 4271457"/>
              <a:gd name="connsiteX1440" fmla="*/ 880767 w 2439076"/>
              <a:gd name="connsiteY1440" fmla="*/ 3905003 h 4271457"/>
              <a:gd name="connsiteX1441" fmla="*/ 884091 w 2439076"/>
              <a:gd name="connsiteY1441" fmla="*/ 3901698 h 4271457"/>
              <a:gd name="connsiteX1442" fmla="*/ 890597 w 2439076"/>
              <a:gd name="connsiteY1442" fmla="*/ 3883990 h 4271457"/>
              <a:gd name="connsiteX1443" fmla="*/ 912086 w 2439076"/>
              <a:gd name="connsiteY1443" fmla="*/ 3873703 h 4271457"/>
              <a:gd name="connsiteX1444" fmla="*/ 1088689 w 2439076"/>
              <a:gd name="connsiteY1444" fmla="*/ 4036352 h 4271457"/>
              <a:gd name="connsiteX1445" fmla="*/ 1032606 w 2439076"/>
              <a:gd name="connsiteY1445" fmla="*/ 4008949 h 4271457"/>
              <a:gd name="connsiteX1446" fmla="*/ 998573 w 2439076"/>
              <a:gd name="connsiteY1446" fmla="*/ 4025237 h 4271457"/>
              <a:gd name="connsiteX1447" fmla="*/ 997525 w 2439076"/>
              <a:gd name="connsiteY1447" fmla="*/ 4025237 h 4271457"/>
              <a:gd name="connsiteX1448" fmla="*/ 994296 w 2439076"/>
              <a:gd name="connsiteY1448" fmla="*/ 4021788 h 4271457"/>
              <a:gd name="connsiteX1449" fmla="*/ 995325 w 2439076"/>
              <a:gd name="connsiteY1449" fmla="*/ 4019417 h 4271457"/>
              <a:gd name="connsiteX1450" fmla="*/ 997830 w 2439076"/>
              <a:gd name="connsiteY1450" fmla="*/ 4018674 h 4271457"/>
              <a:gd name="connsiteX1451" fmla="*/ 1027529 w 2439076"/>
              <a:gd name="connsiteY1451" fmla="*/ 4004853 h 4271457"/>
              <a:gd name="connsiteX1452" fmla="*/ 1021499 w 2439076"/>
              <a:gd name="connsiteY1452" fmla="*/ 3998862 h 4271457"/>
              <a:gd name="connsiteX1453" fmla="*/ 997725 w 2439076"/>
              <a:gd name="connsiteY1453" fmla="*/ 3990947 h 4271457"/>
              <a:gd name="connsiteX1454" fmla="*/ 995467 w 2439076"/>
              <a:gd name="connsiteY1454" fmla="*/ 3990118 h 4271457"/>
              <a:gd name="connsiteX1455" fmla="*/ 994391 w 2439076"/>
              <a:gd name="connsiteY1455" fmla="*/ 3987784 h 4271457"/>
              <a:gd name="connsiteX1456" fmla="*/ 997620 w 2439076"/>
              <a:gd name="connsiteY1456" fmla="*/ 3984355 h 4271457"/>
              <a:gd name="connsiteX1457" fmla="*/ 1028700 w 2439076"/>
              <a:gd name="connsiteY1457" fmla="*/ 3996347 h 4271457"/>
              <a:gd name="connsiteX1458" fmla="*/ 1032015 w 2439076"/>
              <a:gd name="connsiteY1458" fmla="*/ 3999891 h 4271457"/>
              <a:gd name="connsiteX1459" fmla="*/ 1032015 w 2439076"/>
              <a:gd name="connsiteY1459" fmla="*/ 3999891 h 4271457"/>
              <a:gd name="connsiteX1460" fmla="*/ 1032110 w 2439076"/>
              <a:gd name="connsiteY1460" fmla="*/ 3999976 h 4271457"/>
              <a:gd name="connsiteX1461" fmla="*/ 1088689 w 2439076"/>
              <a:gd name="connsiteY1461" fmla="*/ 3972163 h 4271457"/>
              <a:gd name="connsiteX1462" fmla="*/ 1140953 w 2439076"/>
              <a:gd name="connsiteY1462" fmla="*/ 3995547 h 4271457"/>
              <a:gd name="connsiteX1463" fmla="*/ 1146220 w 2439076"/>
              <a:gd name="connsiteY1463" fmla="*/ 4002262 h 4271457"/>
              <a:gd name="connsiteX1464" fmla="*/ 1146220 w 2439076"/>
              <a:gd name="connsiteY1464" fmla="*/ 4006063 h 4271457"/>
              <a:gd name="connsiteX1465" fmla="*/ 1088689 w 2439076"/>
              <a:gd name="connsiteY1465" fmla="*/ 4036352 h 4271457"/>
              <a:gd name="connsiteX1466" fmla="*/ 1139371 w 2439076"/>
              <a:gd name="connsiteY1466" fmla="*/ 4004158 h 4271457"/>
              <a:gd name="connsiteX1467" fmla="*/ 1088603 w 2439076"/>
              <a:gd name="connsiteY1467" fmla="*/ 3978717 h 4271457"/>
              <a:gd name="connsiteX1468" fmla="*/ 1037158 w 2439076"/>
              <a:gd name="connsiteY1468" fmla="*/ 4004063 h 4271457"/>
              <a:gd name="connsiteX1469" fmla="*/ 1088603 w 2439076"/>
              <a:gd name="connsiteY1469" fmla="*/ 4029609 h 4271457"/>
              <a:gd name="connsiteX1470" fmla="*/ 1139371 w 2439076"/>
              <a:gd name="connsiteY1470" fmla="*/ 4004158 h 4271457"/>
              <a:gd name="connsiteX1471" fmla="*/ 969712 w 2439076"/>
              <a:gd name="connsiteY1471" fmla="*/ 3947008 h 4271457"/>
              <a:gd name="connsiteX1472" fmla="*/ 973436 w 2439076"/>
              <a:gd name="connsiteY1472" fmla="*/ 3944169 h 4271457"/>
              <a:gd name="connsiteX1473" fmla="*/ 1004974 w 2439076"/>
              <a:gd name="connsiteY1473" fmla="*/ 3933692 h 4271457"/>
              <a:gd name="connsiteX1474" fmla="*/ 1007431 w 2439076"/>
              <a:gd name="connsiteY1474" fmla="*/ 3932730 h 4271457"/>
              <a:gd name="connsiteX1475" fmla="*/ 1009822 w 2439076"/>
              <a:gd name="connsiteY1475" fmla="*/ 3933892 h 4271457"/>
              <a:gd name="connsiteX1476" fmla="*/ 1025728 w 2439076"/>
              <a:gd name="connsiteY1476" fmla="*/ 3943322 h 4271457"/>
              <a:gd name="connsiteX1477" fmla="*/ 1025728 w 2439076"/>
              <a:gd name="connsiteY1477" fmla="*/ 3891972 h 4271457"/>
              <a:gd name="connsiteX1478" fmla="*/ 986971 w 2439076"/>
              <a:gd name="connsiteY1478" fmla="*/ 3853463 h 4271457"/>
              <a:gd name="connsiteX1479" fmla="*/ 989714 w 2439076"/>
              <a:gd name="connsiteY1479" fmla="*/ 3850548 h 4271457"/>
              <a:gd name="connsiteX1480" fmla="*/ 1025643 w 2439076"/>
              <a:gd name="connsiteY1480" fmla="*/ 3872903 h 4271457"/>
              <a:gd name="connsiteX1481" fmla="*/ 1025643 w 2439076"/>
              <a:gd name="connsiteY1481" fmla="*/ 3851196 h 4271457"/>
              <a:gd name="connsiteX1482" fmla="*/ 1028967 w 2439076"/>
              <a:gd name="connsiteY1482" fmla="*/ 3847843 h 4271457"/>
              <a:gd name="connsiteX1483" fmla="*/ 1032291 w 2439076"/>
              <a:gd name="connsiteY1483" fmla="*/ 3851196 h 4271457"/>
              <a:gd name="connsiteX1484" fmla="*/ 1032291 w 2439076"/>
              <a:gd name="connsiteY1484" fmla="*/ 3890353 h 4271457"/>
              <a:gd name="connsiteX1485" fmla="*/ 1067162 w 2439076"/>
              <a:gd name="connsiteY1485" fmla="*/ 3870074 h 4271457"/>
              <a:gd name="connsiteX1486" fmla="*/ 1069924 w 2439076"/>
              <a:gd name="connsiteY1486" fmla="*/ 3873008 h 4271457"/>
              <a:gd name="connsiteX1487" fmla="*/ 1032291 w 2439076"/>
              <a:gd name="connsiteY1487" fmla="*/ 3911289 h 4271457"/>
              <a:gd name="connsiteX1488" fmla="*/ 1032291 w 2439076"/>
              <a:gd name="connsiteY1488" fmla="*/ 3944169 h 4271457"/>
              <a:gd name="connsiteX1489" fmla="*/ 1032967 w 2439076"/>
              <a:gd name="connsiteY1489" fmla="*/ 3944265 h 4271457"/>
              <a:gd name="connsiteX1490" fmla="*/ 1056199 w 2439076"/>
              <a:gd name="connsiteY1490" fmla="*/ 3933978 h 4271457"/>
              <a:gd name="connsiteX1491" fmla="*/ 1058685 w 2439076"/>
              <a:gd name="connsiteY1491" fmla="*/ 3932816 h 4271457"/>
              <a:gd name="connsiteX1492" fmla="*/ 1061152 w 2439076"/>
              <a:gd name="connsiteY1492" fmla="*/ 3933978 h 4271457"/>
              <a:gd name="connsiteX1493" fmla="*/ 1084402 w 2439076"/>
              <a:gd name="connsiteY1493" fmla="*/ 3944265 h 4271457"/>
              <a:gd name="connsiteX1494" fmla="*/ 1107643 w 2439076"/>
              <a:gd name="connsiteY1494" fmla="*/ 3933978 h 4271457"/>
              <a:gd name="connsiteX1495" fmla="*/ 1110034 w 2439076"/>
              <a:gd name="connsiteY1495" fmla="*/ 3932816 h 4271457"/>
              <a:gd name="connsiteX1496" fmla="*/ 1112491 w 2439076"/>
              <a:gd name="connsiteY1496" fmla="*/ 3933797 h 4271457"/>
              <a:gd name="connsiteX1497" fmla="*/ 1144029 w 2439076"/>
              <a:gd name="connsiteY1497" fmla="*/ 3944265 h 4271457"/>
              <a:gd name="connsiteX1498" fmla="*/ 1147753 w 2439076"/>
              <a:gd name="connsiteY1498" fmla="*/ 3947132 h 4271457"/>
              <a:gd name="connsiteX1499" fmla="*/ 1144886 w 2439076"/>
              <a:gd name="connsiteY1499" fmla="*/ 3950818 h 4271457"/>
              <a:gd name="connsiteX1500" fmla="*/ 1110310 w 2439076"/>
              <a:gd name="connsiteY1500" fmla="*/ 3940721 h 4271457"/>
              <a:gd name="connsiteX1501" fmla="*/ 1084402 w 2439076"/>
              <a:gd name="connsiteY1501" fmla="*/ 3950913 h 4271457"/>
              <a:gd name="connsiteX1502" fmla="*/ 1058685 w 2439076"/>
              <a:gd name="connsiteY1502" fmla="*/ 3940912 h 4271457"/>
              <a:gd name="connsiteX1503" fmla="*/ 1032967 w 2439076"/>
              <a:gd name="connsiteY1503" fmla="*/ 3950913 h 4271457"/>
              <a:gd name="connsiteX1504" fmla="*/ 1007059 w 2439076"/>
              <a:gd name="connsiteY1504" fmla="*/ 3940721 h 4271457"/>
              <a:gd name="connsiteX1505" fmla="*/ 978113 w 2439076"/>
              <a:gd name="connsiteY1505" fmla="*/ 3951237 h 4271457"/>
              <a:gd name="connsiteX1506" fmla="*/ 972484 w 2439076"/>
              <a:gd name="connsiteY1506" fmla="*/ 3950818 h 4271457"/>
              <a:gd name="connsiteX1507" fmla="*/ 969712 w 2439076"/>
              <a:gd name="connsiteY1507" fmla="*/ 3947008 h 4271457"/>
              <a:gd name="connsiteX1508" fmla="*/ 1033834 w 2439076"/>
              <a:gd name="connsiteY1508" fmla="*/ 3904355 h 4271457"/>
              <a:gd name="connsiteX1509" fmla="*/ 1063247 w 2439076"/>
              <a:gd name="connsiteY1509" fmla="*/ 3876266 h 4271457"/>
              <a:gd name="connsiteX1510" fmla="*/ 1061828 w 2439076"/>
              <a:gd name="connsiteY1510" fmla="*/ 3876170 h 4271457"/>
              <a:gd name="connsiteX1511" fmla="*/ 1033834 w 2439076"/>
              <a:gd name="connsiteY1511" fmla="*/ 3904355 h 4271457"/>
              <a:gd name="connsiteX1512" fmla="*/ 1023061 w 2439076"/>
              <a:gd name="connsiteY1512" fmla="*/ 3884810 h 4271457"/>
              <a:gd name="connsiteX1513" fmla="*/ 993620 w 2439076"/>
              <a:gd name="connsiteY1513" fmla="*/ 3856730 h 4271457"/>
              <a:gd name="connsiteX1514" fmla="*/ 1023061 w 2439076"/>
              <a:gd name="connsiteY1514" fmla="*/ 3884810 h 4271457"/>
              <a:gd name="connsiteX1515" fmla="*/ 1154982 w 2439076"/>
              <a:gd name="connsiteY1515" fmla="*/ 3873703 h 4271457"/>
              <a:gd name="connsiteX1516" fmla="*/ 1156268 w 2439076"/>
              <a:gd name="connsiteY1516" fmla="*/ 3873427 h 4271457"/>
              <a:gd name="connsiteX1517" fmla="*/ 1158211 w 2439076"/>
              <a:gd name="connsiteY1517" fmla="*/ 3870351 h 4271457"/>
              <a:gd name="connsiteX1518" fmla="*/ 1154897 w 2439076"/>
              <a:gd name="connsiteY1518" fmla="*/ 3867007 h 4271457"/>
              <a:gd name="connsiteX1519" fmla="*/ 1149830 w 2439076"/>
              <a:gd name="connsiteY1519" fmla="*/ 3867379 h 4271457"/>
              <a:gd name="connsiteX1520" fmla="*/ 1123550 w 2439076"/>
              <a:gd name="connsiteY1520" fmla="*/ 3887381 h 4271457"/>
              <a:gd name="connsiteX1521" fmla="*/ 1123502 w 2439076"/>
              <a:gd name="connsiteY1521" fmla="*/ 3887286 h 4271457"/>
              <a:gd name="connsiteX1522" fmla="*/ 1123455 w 2439076"/>
              <a:gd name="connsiteY1522" fmla="*/ 3887372 h 4271457"/>
              <a:gd name="connsiteX1523" fmla="*/ 1092079 w 2439076"/>
              <a:gd name="connsiteY1523" fmla="*/ 3867007 h 4271457"/>
              <a:gd name="connsiteX1524" fmla="*/ 1088774 w 2439076"/>
              <a:gd name="connsiteY1524" fmla="*/ 3870351 h 4271457"/>
              <a:gd name="connsiteX1525" fmla="*/ 1089479 w 2439076"/>
              <a:gd name="connsiteY1525" fmla="*/ 3872437 h 4271457"/>
              <a:gd name="connsiteX1526" fmla="*/ 1090746 w 2439076"/>
              <a:gd name="connsiteY1526" fmla="*/ 3873437 h 4271457"/>
              <a:gd name="connsiteX1527" fmla="*/ 1092032 w 2439076"/>
              <a:gd name="connsiteY1527" fmla="*/ 3873703 h 4271457"/>
              <a:gd name="connsiteX1528" fmla="*/ 1107672 w 2439076"/>
              <a:gd name="connsiteY1528" fmla="*/ 3878485 h 4271457"/>
              <a:gd name="connsiteX1529" fmla="*/ 1120026 w 2439076"/>
              <a:gd name="connsiteY1529" fmla="*/ 3901698 h 4271457"/>
              <a:gd name="connsiteX1530" fmla="*/ 1123359 w 2439076"/>
              <a:gd name="connsiteY1530" fmla="*/ 3905003 h 4271457"/>
              <a:gd name="connsiteX1531" fmla="*/ 1123445 w 2439076"/>
              <a:gd name="connsiteY1531" fmla="*/ 3905003 h 4271457"/>
              <a:gd name="connsiteX1532" fmla="*/ 1123636 w 2439076"/>
              <a:gd name="connsiteY1532" fmla="*/ 3905003 h 4271457"/>
              <a:gd name="connsiteX1533" fmla="*/ 1125988 w 2439076"/>
              <a:gd name="connsiteY1533" fmla="*/ 3904031 h 4271457"/>
              <a:gd name="connsiteX1534" fmla="*/ 1126989 w 2439076"/>
              <a:gd name="connsiteY1534" fmla="*/ 3901698 h 4271457"/>
              <a:gd name="connsiteX1535" fmla="*/ 1133485 w 2439076"/>
              <a:gd name="connsiteY1535" fmla="*/ 3883990 h 4271457"/>
              <a:gd name="connsiteX1536" fmla="*/ 1154982 w 2439076"/>
              <a:gd name="connsiteY1536" fmla="*/ 3873703 h 4271457"/>
              <a:gd name="connsiteX1537" fmla="*/ 359636 w 2439076"/>
              <a:gd name="connsiteY1537" fmla="*/ 4036352 h 4271457"/>
              <a:gd name="connsiteX1538" fmla="*/ 303552 w 2439076"/>
              <a:gd name="connsiteY1538" fmla="*/ 4008949 h 4271457"/>
              <a:gd name="connsiteX1539" fmla="*/ 269548 w 2439076"/>
              <a:gd name="connsiteY1539" fmla="*/ 4025237 h 4271457"/>
              <a:gd name="connsiteX1540" fmla="*/ 268500 w 2439076"/>
              <a:gd name="connsiteY1540" fmla="*/ 4025237 h 4271457"/>
              <a:gd name="connsiteX1541" fmla="*/ 265243 w 2439076"/>
              <a:gd name="connsiteY1541" fmla="*/ 4021788 h 4271457"/>
              <a:gd name="connsiteX1542" fmla="*/ 268786 w 2439076"/>
              <a:gd name="connsiteY1542" fmla="*/ 4018674 h 4271457"/>
              <a:gd name="connsiteX1543" fmla="*/ 298504 w 2439076"/>
              <a:gd name="connsiteY1543" fmla="*/ 4004853 h 4271457"/>
              <a:gd name="connsiteX1544" fmla="*/ 292465 w 2439076"/>
              <a:gd name="connsiteY1544" fmla="*/ 3998852 h 4271457"/>
              <a:gd name="connsiteX1545" fmla="*/ 268691 w 2439076"/>
              <a:gd name="connsiteY1545" fmla="*/ 3990947 h 4271457"/>
              <a:gd name="connsiteX1546" fmla="*/ 266415 w 2439076"/>
              <a:gd name="connsiteY1546" fmla="*/ 3990108 h 4271457"/>
              <a:gd name="connsiteX1547" fmla="*/ 265338 w 2439076"/>
              <a:gd name="connsiteY1547" fmla="*/ 3987784 h 4271457"/>
              <a:gd name="connsiteX1548" fmla="*/ 268596 w 2439076"/>
              <a:gd name="connsiteY1548" fmla="*/ 3984355 h 4271457"/>
              <a:gd name="connsiteX1549" fmla="*/ 303057 w 2439076"/>
              <a:gd name="connsiteY1549" fmla="*/ 3999976 h 4271457"/>
              <a:gd name="connsiteX1550" fmla="*/ 359636 w 2439076"/>
              <a:gd name="connsiteY1550" fmla="*/ 3972163 h 4271457"/>
              <a:gd name="connsiteX1551" fmla="*/ 411909 w 2439076"/>
              <a:gd name="connsiteY1551" fmla="*/ 3995557 h 4271457"/>
              <a:gd name="connsiteX1552" fmla="*/ 417166 w 2439076"/>
              <a:gd name="connsiteY1552" fmla="*/ 4002262 h 4271457"/>
              <a:gd name="connsiteX1553" fmla="*/ 417166 w 2439076"/>
              <a:gd name="connsiteY1553" fmla="*/ 4006063 h 4271457"/>
              <a:gd name="connsiteX1554" fmla="*/ 359636 w 2439076"/>
              <a:gd name="connsiteY1554" fmla="*/ 4036352 h 4271457"/>
              <a:gd name="connsiteX1555" fmla="*/ 410423 w 2439076"/>
              <a:gd name="connsiteY1555" fmla="*/ 4004158 h 4271457"/>
              <a:gd name="connsiteX1556" fmla="*/ 359636 w 2439076"/>
              <a:gd name="connsiteY1556" fmla="*/ 3978717 h 4271457"/>
              <a:gd name="connsiteX1557" fmla="*/ 308220 w 2439076"/>
              <a:gd name="connsiteY1557" fmla="*/ 4004063 h 4271457"/>
              <a:gd name="connsiteX1558" fmla="*/ 359636 w 2439076"/>
              <a:gd name="connsiteY1558" fmla="*/ 4029609 h 4271457"/>
              <a:gd name="connsiteX1559" fmla="*/ 400260 w 2439076"/>
              <a:gd name="connsiteY1559" fmla="*/ 4014864 h 4271457"/>
              <a:gd name="connsiteX1560" fmla="*/ 410423 w 2439076"/>
              <a:gd name="connsiteY1560" fmla="*/ 4004158 h 4271457"/>
              <a:gd name="connsiteX1561" fmla="*/ 240687 w 2439076"/>
              <a:gd name="connsiteY1561" fmla="*/ 3947008 h 4271457"/>
              <a:gd name="connsiteX1562" fmla="*/ 244393 w 2439076"/>
              <a:gd name="connsiteY1562" fmla="*/ 3944169 h 4271457"/>
              <a:gd name="connsiteX1563" fmla="*/ 275920 w 2439076"/>
              <a:gd name="connsiteY1563" fmla="*/ 3933692 h 4271457"/>
              <a:gd name="connsiteX1564" fmla="*/ 278406 w 2439076"/>
              <a:gd name="connsiteY1564" fmla="*/ 3932730 h 4271457"/>
              <a:gd name="connsiteX1565" fmla="*/ 280778 w 2439076"/>
              <a:gd name="connsiteY1565" fmla="*/ 3933892 h 4271457"/>
              <a:gd name="connsiteX1566" fmla="*/ 296685 w 2439076"/>
              <a:gd name="connsiteY1566" fmla="*/ 3943322 h 4271457"/>
              <a:gd name="connsiteX1567" fmla="*/ 296685 w 2439076"/>
              <a:gd name="connsiteY1567" fmla="*/ 3891972 h 4271457"/>
              <a:gd name="connsiteX1568" fmla="*/ 257928 w 2439076"/>
              <a:gd name="connsiteY1568" fmla="*/ 3853463 h 4271457"/>
              <a:gd name="connsiteX1569" fmla="*/ 260699 w 2439076"/>
              <a:gd name="connsiteY1569" fmla="*/ 3850548 h 4271457"/>
              <a:gd name="connsiteX1570" fmla="*/ 296589 w 2439076"/>
              <a:gd name="connsiteY1570" fmla="*/ 3872903 h 4271457"/>
              <a:gd name="connsiteX1571" fmla="*/ 296589 w 2439076"/>
              <a:gd name="connsiteY1571" fmla="*/ 3851196 h 4271457"/>
              <a:gd name="connsiteX1572" fmla="*/ 299914 w 2439076"/>
              <a:gd name="connsiteY1572" fmla="*/ 3847843 h 4271457"/>
              <a:gd name="connsiteX1573" fmla="*/ 303266 w 2439076"/>
              <a:gd name="connsiteY1573" fmla="*/ 3851196 h 4271457"/>
              <a:gd name="connsiteX1574" fmla="*/ 303266 w 2439076"/>
              <a:gd name="connsiteY1574" fmla="*/ 3890353 h 4271457"/>
              <a:gd name="connsiteX1575" fmla="*/ 338128 w 2439076"/>
              <a:gd name="connsiteY1575" fmla="*/ 3870074 h 4271457"/>
              <a:gd name="connsiteX1576" fmla="*/ 340881 w 2439076"/>
              <a:gd name="connsiteY1576" fmla="*/ 3873008 h 4271457"/>
              <a:gd name="connsiteX1577" fmla="*/ 303266 w 2439076"/>
              <a:gd name="connsiteY1577" fmla="*/ 3911289 h 4271457"/>
              <a:gd name="connsiteX1578" fmla="*/ 303266 w 2439076"/>
              <a:gd name="connsiteY1578" fmla="*/ 3944169 h 4271457"/>
              <a:gd name="connsiteX1579" fmla="*/ 303933 w 2439076"/>
              <a:gd name="connsiteY1579" fmla="*/ 3944265 h 4271457"/>
              <a:gd name="connsiteX1580" fmla="*/ 327174 w 2439076"/>
              <a:gd name="connsiteY1580" fmla="*/ 3933978 h 4271457"/>
              <a:gd name="connsiteX1581" fmla="*/ 329632 w 2439076"/>
              <a:gd name="connsiteY1581" fmla="*/ 3932816 h 4271457"/>
              <a:gd name="connsiteX1582" fmla="*/ 332137 w 2439076"/>
              <a:gd name="connsiteY1582" fmla="*/ 3933978 h 4271457"/>
              <a:gd name="connsiteX1583" fmla="*/ 355359 w 2439076"/>
              <a:gd name="connsiteY1583" fmla="*/ 3944265 h 4271457"/>
              <a:gd name="connsiteX1584" fmla="*/ 378600 w 2439076"/>
              <a:gd name="connsiteY1584" fmla="*/ 3933978 h 4271457"/>
              <a:gd name="connsiteX1585" fmla="*/ 380991 w 2439076"/>
              <a:gd name="connsiteY1585" fmla="*/ 3932816 h 4271457"/>
              <a:gd name="connsiteX1586" fmla="*/ 383448 w 2439076"/>
              <a:gd name="connsiteY1586" fmla="*/ 3933797 h 4271457"/>
              <a:gd name="connsiteX1587" fmla="*/ 414985 w 2439076"/>
              <a:gd name="connsiteY1587" fmla="*/ 3944265 h 4271457"/>
              <a:gd name="connsiteX1588" fmla="*/ 418700 w 2439076"/>
              <a:gd name="connsiteY1588" fmla="*/ 3947132 h 4271457"/>
              <a:gd name="connsiteX1589" fmla="*/ 415852 w 2439076"/>
              <a:gd name="connsiteY1589" fmla="*/ 3950818 h 4271457"/>
              <a:gd name="connsiteX1590" fmla="*/ 381258 w 2439076"/>
              <a:gd name="connsiteY1590" fmla="*/ 3940721 h 4271457"/>
              <a:gd name="connsiteX1591" fmla="*/ 355445 w 2439076"/>
              <a:gd name="connsiteY1591" fmla="*/ 3950913 h 4271457"/>
              <a:gd name="connsiteX1592" fmla="*/ 329746 w 2439076"/>
              <a:gd name="connsiteY1592" fmla="*/ 3940912 h 4271457"/>
              <a:gd name="connsiteX1593" fmla="*/ 304009 w 2439076"/>
              <a:gd name="connsiteY1593" fmla="*/ 3950913 h 4271457"/>
              <a:gd name="connsiteX1594" fmla="*/ 278102 w 2439076"/>
              <a:gd name="connsiteY1594" fmla="*/ 3940721 h 4271457"/>
              <a:gd name="connsiteX1595" fmla="*/ 249164 w 2439076"/>
              <a:gd name="connsiteY1595" fmla="*/ 3951237 h 4271457"/>
              <a:gd name="connsiteX1596" fmla="*/ 243526 w 2439076"/>
              <a:gd name="connsiteY1596" fmla="*/ 3950818 h 4271457"/>
              <a:gd name="connsiteX1597" fmla="*/ 240687 w 2439076"/>
              <a:gd name="connsiteY1597" fmla="*/ 3947008 h 4271457"/>
              <a:gd name="connsiteX1598" fmla="*/ 304867 w 2439076"/>
              <a:gd name="connsiteY1598" fmla="*/ 3904355 h 4271457"/>
              <a:gd name="connsiteX1599" fmla="*/ 334309 w 2439076"/>
              <a:gd name="connsiteY1599" fmla="*/ 3876266 h 4271457"/>
              <a:gd name="connsiteX1600" fmla="*/ 332775 w 2439076"/>
              <a:gd name="connsiteY1600" fmla="*/ 3876170 h 4271457"/>
              <a:gd name="connsiteX1601" fmla="*/ 304867 w 2439076"/>
              <a:gd name="connsiteY1601" fmla="*/ 3904355 h 4271457"/>
              <a:gd name="connsiteX1602" fmla="*/ 294027 w 2439076"/>
              <a:gd name="connsiteY1602" fmla="*/ 3884810 h 4271457"/>
              <a:gd name="connsiteX1603" fmla="*/ 264595 w 2439076"/>
              <a:gd name="connsiteY1603" fmla="*/ 3856730 h 4271457"/>
              <a:gd name="connsiteX1604" fmla="*/ 294027 w 2439076"/>
              <a:gd name="connsiteY1604" fmla="*/ 3884810 h 4271457"/>
              <a:gd name="connsiteX1605" fmla="*/ 394707 w 2439076"/>
              <a:gd name="connsiteY1605" fmla="*/ 3905003 h 4271457"/>
              <a:gd name="connsiteX1606" fmla="*/ 398040 w 2439076"/>
              <a:gd name="connsiteY1606" fmla="*/ 3901698 h 4271457"/>
              <a:gd name="connsiteX1607" fmla="*/ 426025 w 2439076"/>
              <a:gd name="connsiteY1607" fmla="*/ 3873703 h 4271457"/>
              <a:gd name="connsiteX1608" fmla="*/ 427444 w 2439076"/>
              <a:gd name="connsiteY1608" fmla="*/ 3873341 h 4271457"/>
              <a:gd name="connsiteX1609" fmla="*/ 429292 w 2439076"/>
              <a:gd name="connsiteY1609" fmla="*/ 3870351 h 4271457"/>
              <a:gd name="connsiteX1610" fmla="*/ 425930 w 2439076"/>
              <a:gd name="connsiteY1610" fmla="*/ 3867007 h 4271457"/>
              <a:gd name="connsiteX1611" fmla="*/ 420872 w 2439076"/>
              <a:gd name="connsiteY1611" fmla="*/ 3867379 h 4271457"/>
              <a:gd name="connsiteX1612" fmla="*/ 394621 w 2439076"/>
              <a:gd name="connsiteY1612" fmla="*/ 3887381 h 4271457"/>
              <a:gd name="connsiteX1613" fmla="*/ 394554 w 2439076"/>
              <a:gd name="connsiteY1613" fmla="*/ 3887257 h 4271457"/>
              <a:gd name="connsiteX1614" fmla="*/ 394488 w 2439076"/>
              <a:gd name="connsiteY1614" fmla="*/ 3887372 h 4271457"/>
              <a:gd name="connsiteX1615" fmla="*/ 363121 w 2439076"/>
              <a:gd name="connsiteY1615" fmla="*/ 3867007 h 4271457"/>
              <a:gd name="connsiteX1616" fmla="*/ 359845 w 2439076"/>
              <a:gd name="connsiteY1616" fmla="*/ 3870351 h 4271457"/>
              <a:gd name="connsiteX1617" fmla="*/ 359959 w 2439076"/>
              <a:gd name="connsiteY1617" fmla="*/ 3871351 h 4271457"/>
              <a:gd name="connsiteX1618" fmla="*/ 363084 w 2439076"/>
              <a:gd name="connsiteY1618" fmla="*/ 3873703 h 4271457"/>
              <a:gd name="connsiteX1619" fmla="*/ 391077 w 2439076"/>
              <a:gd name="connsiteY1619" fmla="*/ 3901698 h 4271457"/>
              <a:gd name="connsiteX1620" fmla="*/ 394364 w 2439076"/>
              <a:gd name="connsiteY1620" fmla="*/ 3905003 h 4271457"/>
              <a:gd name="connsiteX1621" fmla="*/ 394488 w 2439076"/>
              <a:gd name="connsiteY1621" fmla="*/ 3905003 h 4271457"/>
              <a:gd name="connsiteX1622" fmla="*/ 394707 w 2439076"/>
              <a:gd name="connsiteY1622" fmla="*/ 3905003 h 4271457"/>
              <a:gd name="connsiteX1623" fmla="*/ 604104 w 2439076"/>
              <a:gd name="connsiteY1623" fmla="*/ 4036257 h 4271457"/>
              <a:gd name="connsiteX1624" fmla="*/ 602666 w 2439076"/>
              <a:gd name="connsiteY1624" fmla="*/ 4036352 h 4271457"/>
              <a:gd name="connsiteX1625" fmla="*/ 546621 w 2439076"/>
              <a:gd name="connsiteY1625" fmla="*/ 4008949 h 4271457"/>
              <a:gd name="connsiteX1626" fmla="*/ 546573 w 2439076"/>
              <a:gd name="connsiteY1626" fmla="*/ 4008997 h 4271457"/>
              <a:gd name="connsiteX1627" fmla="*/ 546525 w 2439076"/>
              <a:gd name="connsiteY1627" fmla="*/ 4008949 h 4271457"/>
              <a:gd name="connsiteX1628" fmla="*/ 512521 w 2439076"/>
              <a:gd name="connsiteY1628" fmla="*/ 4025237 h 4271457"/>
              <a:gd name="connsiteX1629" fmla="*/ 511559 w 2439076"/>
              <a:gd name="connsiteY1629" fmla="*/ 4025237 h 4271457"/>
              <a:gd name="connsiteX1630" fmla="*/ 508331 w 2439076"/>
              <a:gd name="connsiteY1630" fmla="*/ 4021788 h 4271457"/>
              <a:gd name="connsiteX1631" fmla="*/ 510283 w 2439076"/>
              <a:gd name="connsiteY1631" fmla="*/ 4018826 h 4271457"/>
              <a:gd name="connsiteX1632" fmla="*/ 511769 w 2439076"/>
              <a:gd name="connsiteY1632" fmla="*/ 4018674 h 4271457"/>
              <a:gd name="connsiteX1633" fmla="*/ 541497 w 2439076"/>
              <a:gd name="connsiteY1633" fmla="*/ 4004853 h 4271457"/>
              <a:gd name="connsiteX1634" fmla="*/ 541449 w 2439076"/>
              <a:gd name="connsiteY1634" fmla="*/ 4004805 h 4271457"/>
              <a:gd name="connsiteX1635" fmla="*/ 541497 w 2439076"/>
              <a:gd name="connsiteY1635" fmla="*/ 4004767 h 4271457"/>
              <a:gd name="connsiteX1636" fmla="*/ 511769 w 2439076"/>
              <a:gd name="connsiteY1636" fmla="*/ 3990947 h 4271457"/>
              <a:gd name="connsiteX1637" fmla="*/ 508340 w 2439076"/>
              <a:gd name="connsiteY1637" fmla="*/ 3987727 h 4271457"/>
              <a:gd name="connsiteX1638" fmla="*/ 511559 w 2439076"/>
              <a:gd name="connsiteY1638" fmla="*/ 3984355 h 4271457"/>
              <a:gd name="connsiteX1639" fmla="*/ 546049 w 2439076"/>
              <a:gd name="connsiteY1639" fmla="*/ 3999976 h 4271457"/>
              <a:gd name="connsiteX1640" fmla="*/ 602628 w 2439076"/>
              <a:gd name="connsiteY1640" fmla="*/ 3972163 h 4271457"/>
              <a:gd name="connsiteX1641" fmla="*/ 660254 w 2439076"/>
              <a:gd name="connsiteY1641" fmla="*/ 4002348 h 4271457"/>
              <a:gd name="connsiteX1642" fmla="*/ 660807 w 2439076"/>
              <a:gd name="connsiteY1642" fmla="*/ 4004224 h 4271457"/>
              <a:gd name="connsiteX1643" fmla="*/ 660254 w 2439076"/>
              <a:gd name="connsiteY1643" fmla="*/ 4006063 h 4271457"/>
              <a:gd name="connsiteX1644" fmla="*/ 604104 w 2439076"/>
              <a:gd name="connsiteY1644" fmla="*/ 4036257 h 4271457"/>
              <a:gd name="connsiteX1645" fmla="*/ 551193 w 2439076"/>
              <a:gd name="connsiteY1645" fmla="*/ 4004063 h 4271457"/>
              <a:gd name="connsiteX1646" fmla="*/ 602628 w 2439076"/>
              <a:gd name="connsiteY1646" fmla="*/ 4029609 h 4271457"/>
              <a:gd name="connsiteX1647" fmla="*/ 648586 w 2439076"/>
              <a:gd name="connsiteY1647" fmla="*/ 4009835 h 4271457"/>
              <a:gd name="connsiteX1648" fmla="*/ 653386 w 2439076"/>
              <a:gd name="connsiteY1648" fmla="*/ 4004158 h 4271457"/>
              <a:gd name="connsiteX1649" fmla="*/ 602628 w 2439076"/>
              <a:gd name="connsiteY1649" fmla="*/ 3978717 h 4271457"/>
              <a:gd name="connsiteX1650" fmla="*/ 551193 w 2439076"/>
              <a:gd name="connsiteY1650" fmla="*/ 4004063 h 4271457"/>
              <a:gd name="connsiteX1651" fmla="*/ 483756 w 2439076"/>
              <a:gd name="connsiteY1651" fmla="*/ 3947008 h 4271457"/>
              <a:gd name="connsiteX1652" fmla="*/ 487471 w 2439076"/>
              <a:gd name="connsiteY1652" fmla="*/ 3944169 h 4271457"/>
              <a:gd name="connsiteX1653" fmla="*/ 518999 w 2439076"/>
              <a:gd name="connsiteY1653" fmla="*/ 3933692 h 4271457"/>
              <a:gd name="connsiteX1654" fmla="*/ 521475 w 2439076"/>
              <a:gd name="connsiteY1654" fmla="*/ 3932730 h 4271457"/>
              <a:gd name="connsiteX1655" fmla="*/ 523866 w 2439076"/>
              <a:gd name="connsiteY1655" fmla="*/ 3933892 h 4271457"/>
              <a:gd name="connsiteX1656" fmla="*/ 539763 w 2439076"/>
              <a:gd name="connsiteY1656" fmla="*/ 3943322 h 4271457"/>
              <a:gd name="connsiteX1657" fmla="*/ 539763 w 2439076"/>
              <a:gd name="connsiteY1657" fmla="*/ 3891972 h 4271457"/>
              <a:gd name="connsiteX1658" fmla="*/ 501005 w 2439076"/>
              <a:gd name="connsiteY1658" fmla="*/ 3853463 h 4271457"/>
              <a:gd name="connsiteX1659" fmla="*/ 503768 w 2439076"/>
              <a:gd name="connsiteY1659" fmla="*/ 3850548 h 4271457"/>
              <a:gd name="connsiteX1660" fmla="*/ 539687 w 2439076"/>
              <a:gd name="connsiteY1660" fmla="*/ 3872903 h 4271457"/>
              <a:gd name="connsiteX1661" fmla="*/ 539687 w 2439076"/>
              <a:gd name="connsiteY1661" fmla="*/ 3851196 h 4271457"/>
              <a:gd name="connsiteX1662" fmla="*/ 543001 w 2439076"/>
              <a:gd name="connsiteY1662" fmla="*/ 3847843 h 4271457"/>
              <a:gd name="connsiteX1663" fmla="*/ 546345 w 2439076"/>
              <a:gd name="connsiteY1663" fmla="*/ 3851196 h 4271457"/>
              <a:gd name="connsiteX1664" fmla="*/ 546345 w 2439076"/>
              <a:gd name="connsiteY1664" fmla="*/ 3890353 h 4271457"/>
              <a:gd name="connsiteX1665" fmla="*/ 581206 w 2439076"/>
              <a:gd name="connsiteY1665" fmla="*/ 3870074 h 4271457"/>
              <a:gd name="connsiteX1666" fmla="*/ 583949 w 2439076"/>
              <a:gd name="connsiteY1666" fmla="*/ 3873008 h 4271457"/>
              <a:gd name="connsiteX1667" fmla="*/ 546345 w 2439076"/>
              <a:gd name="connsiteY1667" fmla="*/ 3911289 h 4271457"/>
              <a:gd name="connsiteX1668" fmla="*/ 546345 w 2439076"/>
              <a:gd name="connsiteY1668" fmla="*/ 3944169 h 4271457"/>
              <a:gd name="connsiteX1669" fmla="*/ 547002 w 2439076"/>
              <a:gd name="connsiteY1669" fmla="*/ 3944265 h 4271457"/>
              <a:gd name="connsiteX1670" fmla="*/ 570262 w 2439076"/>
              <a:gd name="connsiteY1670" fmla="*/ 3933978 h 4271457"/>
              <a:gd name="connsiteX1671" fmla="*/ 572719 w 2439076"/>
              <a:gd name="connsiteY1671" fmla="*/ 3932816 h 4271457"/>
              <a:gd name="connsiteX1672" fmla="*/ 575206 w 2439076"/>
              <a:gd name="connsiteY1672" fmla="*/ 3933978 h 4271457"/>
              <a:gd name="connsiteX1673" fmla="*/ 598447 w 2439076"/>
              <a:gd name="connsiteY1673" fmla="*/ 3944265 h 4271457"/>
              <a:gd name="connsiteX1674" fmla="*/ 621668 w 2439076"/>
              <a:gd name="connsiteY1674" fmla="*/ 3933978 h 4271457"/>
              <a:gd name="connsiteX1675" fmla="*/ 624059 w 2439076"/>
              <a:gd name="connsiteY1675" fmla="*/ 3932816 h 4271457"/>
              <a:gd name="connsiteX1676" fmla="*/ 626526 w 2439076"/>
              <a:gd name="connsiteY1676" fmla="*/ 3933797 h 4271457"/>
              <a:gd name="connsiteX1677" fmla="*/ 658063 w 2439076"/>
              <a:gd name="connsiteY1677" fmla="*/ 3944265 h 4271457"/>
              <a:gd name="connsiteX1678" fmla="*/ 661778 w 2439076"/>
              <a:gd name="connsiteY1678" fmla="*/ 3947132 h 4271457"/>
              <a:gd name="connsiteX1679" fmla="*/ 658921 w 2439076"/>
              <a:gd name="connsiteY1679" fmla="*/ 3950818 h 4271457"/>
              <a:gd name="connsiteX1680" fmla="*/ 624345 w 2439076"/>
              <a:gd name="connsiteY1680" fmla="*/ 3940721 h 4271457"/>
              <a:gd name="connsiteX1681" fmla="*/ 598447 w 2439076"/>
              <a:gd name="connsiteY1681" fmla="*/ 3950913 h 4271457"/>
              <a:gd name="connsiteX1682" fmla="*/ 572719 w 2439076"/>
              <a:gd name="connsiteY1682" fmla="*/ 3940912 h 4271457"/>
              <a:gd name="connsiteX1683" fmla="*/ 547002 w 2439076"/>
              <a:gd name="connsiteY1683" fmla="*/ 3950913 h 4271457"/>
              <a:gd name="connsiteX1684" fmla="*/ 521094 w 2439076"/>
              <a:gd name="connsiteY1684" fmla="*/ 3940721 h 4271457"/>
              <a:gd name="connsiteX1685" fmla="*/ 492138 w 2439076"/>
              <a:gd name="connsiteY1685" fmla="*/ 3951237 h 4271457"/>
              <a:gd name="connsiteX1686" fmla="*/ 486528 w 2439076"/>
              <a:gd name="connsiteY1686" fmla="*/ 3950818 h 4271457"/>
              <a:gd name="connsiteX1687" fmla="*/ 483756 w 2439076"/>
              <a:gd name="connsiteY1687" fmla="*/ 3947008 h 4271457"/>
              <a:gd name="connsiteX1688" fmla="*/ 547764 w 2439076"/>
              <a:gd name="connsiteY1688" fmla="*/ 3904355 h 4271457"/>
              <a:gd name="connsiteX1689" fmla="*/ 577205 w 2439076"/>
              <a:gd name="connsiteY1689" fmla="*/ 3876266 h 4271457"/>
              <a:gd name="connsiteX1690" fmla="*/ 575767 w 2439076"/>
              <a:gd name="connsiteY1690" fmla="*/ 3876170 h 4271457"/>
              <a:gd name="connsiteX1691" fmla="*/ 547764 w 2439076"/>
              <a:gd name="connsiteY1691" fmla="*/ 3904355 h 4271457"/>
              <a:gd name="connsiteX1692" fmla="*/ 537000 w 2439076"/>
              <a:gd name="connsiteY1692" fmla="*/ 3884810 h 4271457"/>
              <a:gd name="connsiteX1693" fmla="*/ 507568 w 2439076"/>
              <a:gd name="connsiteY1693" fmla="*/ 3856730 h 4271457"/>
              <a:gd name="connsiteX1694" fmla="*/ 537000 w 2439076"/>
              <a:gd name="connsiteY1694" fmla="*/ 3884810 h 4271457"/>
              <a:gd name="connsiteX1695" fmla="*/ 637594 w 2439076"/>
              <a:gd name="connsiteY1695" fmla="*/ 3905003 h 4271457"/>
              <a:gd name="connsiteX1696" fmla="*/ 640938 w 2439076"/>
              <a:gd name="connsiteY1696" fmla="*/ 3901698 h 4271457"/>
              <a:gd name="connsiteX1697" fmla="*/ 668922 w 2439076"/>
              <a:gd name="connsiteY1697" fmla="*/ 3873703 h 4271457"/>
              <a:gd name="connsiteX1698" fmla="*/ 672246 w 2439076"/>
              <a:gd name="connsiteY1698" fmla="*/ 3870351 h 4271457"/>
              <a:gd name="connsiteX1699" fmla="*/ 668922 w 2439076"/>
              <a:gd name="connsiteY1699" fmla="*/ 3867007 h 4271457"/>
              <a:gd name="connsiteX1700" fmla="*/ 652186 w 2439076"/>
              <a:gd name="connsiteY1700" fmla="*/ 3871455 h 4271457"/>
              <a:gd name="connsiteX1701" fmla="*/ 637480 w 2439076"/>
              <a:gd name="connsiteY1701" fmla="*/ 3887381 h 4271457"/>
              <a:gd name="connsiteX1702" fmla="*/ 624993 w 2439076"/>
              <a:gd name="connsiteY1702" fmla="*/ 3872694 h 4271457"/>
              <a:gd name="connsiteX1703" fmla="*/ 606067 w 2439076"/>
              <a:gd name="connsiteY1703" fmla="*/ 3867007 h 4271457"/>
              <a:gd name="connsiteX1704" fmla="*/ 602714 w 2439076"/>
              <a:gd name="connsiteY1704" fmla="*/ 3870351 h 4271457"/>
              <a:gd name="connsiteX1705" fmla="*/ 606067 w 2439076"/>
              <a:gd name="connsiteY1705" fmla="*/ 3873703 h 4271457"/>
              <a:gd name="connsiteX1706" fmla="*/ 634060 w 2439076"/>
              <a:gd name="connsiteY1706" fmla="*/ 3901698 h 4271457"/>
              <a:gd name="connsiteX1707" fmla="*/ 637347 w 2439076"/>
              <a:gd name="connsiteY1707" fmla="*/ 3905003 h 4271457"/>
              <a:gd name="connsiteX1708" fmla="*/ 637384 w 2439076"/>
              <a:gd name="connsiteY1708" fmla="*/ 3905003 h 4271457"/>
              <a:gd name="connsiteX1709" fmla="*/ 637594 w 2439076"/>
              <a:gd name="connsiteY1709" fmla="*/ 3905003 h 4271457"/>
              <a:gd name="connsiteX1710" fmla="*/ 116662 w 2439076"/>
              <a:gd name="connsiteY1710" fmla="*/ 4036352 h 4271457"/>
              <a:gd name="connsiteX1711" fmla="*/ 60560 w 2439076"/>
              <a:gd name="connsiteY1711" fmla="*/ 4008949 h 4271457"/>
              <a:gd name="connsiteX1712" fmla="*/ 26575 w 2439076"/>
              <a:gd name="connsiteY1712" fmla="*/ 4025237 h 4271457"/>
              <a:gd name="connsiteX1713" fmla="*/ 25518 w 2439076"/>
              <a:gd name="connsiteY1713" fmla="*/ 4025237 h 4271457"/>
              <a:gd name="connsiteX1714" fmla="*/ 22260 w 2439076"/>
              <a:gd name="connsiteY1714" fmla="*/ 4021788 h 4271457"/>
              <a:gd name="connsiteX1715" fmla="*/ 23346 w 2439076"/>
              <a:gd name="connsiteY1715" fmla="*/ 4019388 h 4271457"/>
              <a:gd name="connsiteX1716" fmla="*/ 25794 w 2439076"/>
              <a:gd name="connsiteY1716" fmla="*/ 4018674 h 4271457"/>
              <a:gd name="connsiteX1717" fmla="*/ 55522 w 2439076"/>
              <a:gd name="connsiteY1717" fmla="*/ 4004853 h 4271457"/>
              <a:gd name="connsiteX1718" fmla="*/ 49492 w 2439076"/>
              <a:gd name="connsiteY1718" fmla="*/ 3998862 h 4271457"/>
              <a:gd name="connsiteX1719" fmla="*/ 25708 w 2439076"/>
              <a:gd name="connsiteY1719" fmla="*/ 3990947 h 4271457"/>
              <a:gd name="connsiteX1720" fmla="*/ 23432 w 2439076"/>
              <a:gd name="connsiteY1720" fmla="*/ 3990118 h 4271457"/>
              <a:gd name="connsiteX1721" fmla="*/ 22355 w 2439076"/>
              <a:gd name="connsiteY1721" fmla="*/ 3987784 h 4271457"/>
              <a:gd name="connsiteX1722" fmla="*/ 25613 w 2439076"/>
              <a:gd name="connsiteY1722" fmla="*/ 3984355 h 4271457"/>
              <a:gd name="connsiteX1723" fmla="*/ 56635 w 2439076"/>
              <a:gd name="connsiteY1723" fmla="*/ 3996328 h 4271457"/>
              <a:gd name="connsiteX1724" fmla="*/ 59979 w 2439076"/>
              <a:gd name="connsiteY1724" fmla="*/ 3999891 h 4271457"/>
              <a:gd name="connsiteX1725" fmla="*/ 59989 w 2439076"/>
              <a:gd name="connsiteY1725" fmla="*/ 3999881 h 4271457"/>
              <a:gd name="connsiteX1726" fmla="*/ 60093 w 2439076"/>
              <a:gd name="connsiteY1726" fmla="*/ 3999976 h 4271457"/>
              <a:gd name="connsiteX1727" fmla="*/ 116662 w 2439076"/>
              <a:gd name="connsiteY1727" fmla="*/ 3972163 h 4271457"/>
              <a:gd name="connsiteX1728" fmla="*/ 162992 w 2439076"/>
              <a:gd name="connsiteY1728" fmla="*/ 3989651 h 4271457"/>
              <a:gd name="connsiteX1729" fmla="*/ 174193 w 2439076"/>
              <a:gd name="connsiteY1729" fmla="*/ 4002262 h 4271457"/>
              <a:gd name="connsiteX1730" fmla="*/ 174193 w 2439076"/>
              <a:gd name="connsiteY1730" fmla="*/ 4006063 h 4271457"/>
              <a:gd name="connsiteX1731" fmla="*/ 116662 w 2439076"/>
              <a:gd name="connsiteY1731" fmla="*/ 4036352 h 4271457"/>
              <a:gd name="connsiteX1732" fmla="*/ 167345 w 2439076"/>
              <a:gd name="connsiteY1732" fmla="*/ 4004158 h 4271457"/>
              <a:gd name="connsiteX1733" fmla="*/ 116567 w 2439076"/>
              <a:gd name="connsiteY1733" fmla="*/ 3978717 h 4271457"/>
              <a:gd name="connsiteX1734" fmla="*/ 65141 w 2439076"/>
              <a:gd name="connsiteY1734" fmla="*/ 4004063 h 4271457"/>
              <a:gd name="connsiteX1735" fmla="*/ 116567 w 2439076"/>
              <a:gd name="connsiteY1735" fmla="*/ 4029609 h 4271457"/>
              <a:gd name="connsiteX1736" fmla="*/ 167345 w 2439076"/>
              <a:gd name="connsiteY1736" fmla="*/ 4004158 h 4271457"/>
              <a:gd name="connsiteX1737" fmla="*/ 0 w 2439076"/>
              <a:gd name="connsiteY1737" fmla="*/ 3950618 h 4271457"/>
              <a:gd name="connsiteX1738" fmla="*/ 0 w 2439076"/>
              <a:gd name="connsiteY1738" fmla="*/ 3944322 h 4271457"/>
              <a:gd name="connsiteX1739" fmla="*/ 1495 w 2439076"/>
              <a:gd name="connsiteY1739" fmla="*/ 3944169 h 4271457"/>
              <a:gd name="connsiteX1740" fmla="*/ 33033 w 2439076"/>
              <a:gd name="connsiteY1740" fmla="*/ 3933692 h 4271457"/>
              <a:gd name="connsiteX1741" fmla="*/ 35519 w 2439076"/>
              <a:gd name="connsiteY1741" fmla="*/ 3932730 h 4271457"/>
              <a:gd name="connsiteX1742" fmla="*/ 37891 w 2439076"/>
              <a:gd name="connsiteY1742" fmla="*/ 3933892 h 4271457"/>
              <a:gd name="connsiteX1743" fmla="*/ 53797 w 2439076"/>
              <a:gd name="connsiteY1743" fmla="*/ 3943322 h 4271457"/>
              <a:gd name="connsiteX1744" fmla="*/ 53797 w 2439076"/>
              <a:gd name="connsiteY1744" fmla="*/ 3891972 h 4271457"/>
              <a:gd name="connsiteX1745" fmla="*/ 15030 w 2439076"/>
              <a:gd name="connsiteY1745" fmla="*/ 3853463 h 4271457"/>
              <a:gd name="connsiteX1746" fmla="*/ 17793 w 2439076"/>
              <a:gd name="connsiteY1746" fmla="*/ 3850548 h 4271457"/>
              <a:gd name="connsiteX1747" fmla="*/ 53702 w 2439076"/>
              <a:gd name="connsiteY1747" fmla="*/ 3872913 h 4271457"/>
              <a:gd name="connsiteX1748" fmla="*/ 53702 w 2439076"/>
              <a:gd name="connsiteY1748" fmla="*/ 3851196 h 4271457"/>
              <a:gd name="connsiteX1749" fmla="*/ 57026 w 2439076"/>
              <a:gd name="connsiteY1749" fmla="*/ 3847843 h 4271457"/>
              <a:gd name="connsiteX1750" fmla="*/ 60379 w 2439076"/>
              <a:gd name="connsiteY1750" fmla="*/ 3851196 h 4271457"/>
              <a:gd name="connsiteX1751" fmla="*/ 60379 w 2439076"/>
              <a:gd name="connsiteY1751" fmla="*/ 3890353 h 4271457"/>
              <a:gd name="connsiteX1752" fmla="*/ 95231 w 2439076"/>
              <a:gd name="connsiteY1752" fmla="*/ 3870074 h 4271457"/>
              <a:gd name="connsiteX1753" fmla="*/ 98003 w 2439076"/>
              <a:gd name="connsiteY1753" fmla="*/ 3873008 h 4271457"/>
              <a:gd name="connsiteX1754" fmla="*/ 60379 w 2439076"/>
              <a:gd name="connsiteY1754" fmla="*/ 3911289 h 4271457"/>
              <a:gd name="connsiteX1755" fmla="*/ 60379 w 2439076"/>
              <a:gd name="connsiteY1755" fmla="*/ 3944169 h 4271457"/>
              <a:gd name="connsiteX1756" fmla="*/ 61027 w 2439076"/>
              <a:gd name="connsiteY1756" fmla="*/ 3944265 h 4271457"/>
              <a:gd name="connsiteX1757" fmla="*/ 84277 w 2439076"/>
              <a:gd name="connsiteY1757" fmla="*/ 3933978 h 4271457"/>
              <a:gd name="connsiteX1758" fmla="*/ 86744 w 2439076"/>
              <a:gd name="connsiteY1758" fmla="*/ 3932816 h 4271457"/>
              <a:gd name="connsiteX1759" fmla="*/ 89231 w 2439076"/>
              <a:gd name="connsiteY1759" fmla="*/ 3933978 h 4271457"/>
              <a:gd name="connsiteX1760" fmla="*/ 112462 w 2439076"/>
              <a:gd name="connsiteY1760" fmla="*/ 3944265 h 4271457"/>
              <a:gd name="connsiteX1761" fmla="*/ 135722 w 2439076"/>
              <a:gd name="connsiteY1761" fmla="*/ 3933978 h 4271457"/>
              <a:gd name="connsiteX1762" fmla="*/ 138093 w 2439076"/>
              <a:gd name="connsiteY1762" fmla="*/ 3932816 h 4271457"/>
              <a:gd name="connsiteX1763" fmla="*/ 140580 w 2439076"/>
              <a:gd name="connsiteY1763" fmla="*/ 3933797 h 4271457"/>
              <a:gd name="connsiteX1764" fmla="*/ 172088 w 2439076"/>
              <a:gd name="connsiteY1764" fmla="*/ 3944265 h 4271457"/>
              <a:gd name="connsiteX1765" fmla="*/ 175813 w 2439076"/>
              <a:gd name="connsiteY1765" fmla="*/ 3947132 h 4271457"/>
              <a:gd name="connsiteX1766" fmla="*/ 172955 w 2439076"/>
              <a:gd name="connsiteY1766" fmla="*/ 3950818 h 4271457"/>
              <a:gd name="connsiteX1767" fmla="*/ 138370 w 2439076"/>
              <a:gd name="connsiteY1767" fmla="*/ 3940721 h 4271457"/>
              <a:gd name="connsiteX1768" fmla="*/ 112462 w 2439076"/>
              <a:gd name="connsiteY1768" fmla="*/ 3950913 h 4271457"/>
              <a:gd name="connsiteX1769" fmla="*/ 86744 w 2439076"/>
              <a:gd name="connsiteY1769" fmla="*/ 3940912 h 4271457"/>
              <a:gd name="connsiteX1770" fmla="*/ 61027 w 2439076"/>
              <a:gd name="connsiteY1770" fmla="*/ 3950913 h 4271457"/>
              <a:gd name="connsiteX1771" fmla="*/ 35119 w 2439076"/>
              <a:gd name="connsiteY1771" fmla="*/ 3940721 h 4271457"/>
              <a:gd name="connsiteX1772" fmla="*/ 6172 w 2439076"/>
              <a:gd name="connsiteY1772" fmla="*/ 3951237 h 4271457"/>
              <a:gd name="connsiteX1773" fmla="*/ 562 w 2439076"/>
              <a:gd name="connsiteY1773" fmla="*/ 3950818 h 4271457"/>
              <a:gd name="connsiteX1774" fmla="*/ 0 w 2439076"/>
              <a:gd name="connsiteY1774" fmla="*/ 3950618 h 4271457"/>
              <a:gd name="connsiteX1775" fmla="*/ 61799 w 2439076"/>
              <a:gd name="connsiteY1775" fmla="*/ 3904355 h 4271457"/>
              <a:gd name="connsiteX1776" fmla="*/ 91240 w 2439076"/>
              <a:gd name="connsiteY1776" fmla="*/ 3876266 h 4271457"/>
              <a:gd name="connsiteX1777" fmla="*/ 89792 w 2439076"/>
              <a:gd name="connsiteY1777" fmla="*/ 3876170 h 4271457"/>
              <a:gd name="connsiteX1778" fmla="*/ 61799 w 2439076"/>
              <a:gd name="connsiteY1778" fmla="*/ 3904355 h 4271457"/>
              <a:gd name="connsiteX1779" fmla="*/ 51025 w 2439076"/>
              <a:gd name="connsiteY1779" fmla="*/ 3884810 h 4271457"/>
              <a:gd name="connsiteX1780" fmla="*/ 21612 w 2439076"/>
              <a:gd name="connsiteY1780" fmla="*/ 3856730 h 4271457"/>
              <a:gd name="connsiteX1781" fmla="*/ 51025 w 2439076"/>
              <a:gd name="connsiteY1781" fmla="*/ 3884810 h 4271457"/>
              <a:gd name="connsiteX1782" fmla="*/ 120092 w 2439076"/>
              <a:gd name="connsiteY1782" fmla="*/ 3873703 h 4271457"/>
              <a:gd name="connsiteX1783" fmla="*/ 148095 w 2439076"/>
              <a:gd name="connsiteY1783" fmla="*/ 3901698 h 4271457"/>
              <a:gd name="connsiteX1784" fmla="*/ 151390 w 2439076"/>
              <a:gd name="connsiteY1784" fmla="*/ 3905003 h 4271457"/>
              <a:gd name="connsiteX1785" fmla="*/ 151448 w 2439076"/>
              <a:gd name="connsiteY1785" fmla="*/ 3905003 h 4271457"/>
              <a:gd name="connsiteX1786" fmla="*/ 151619 w 2439076"/>
              <a:gd name="connsiteY1786" fmla="*/ 3905003 h 4271457"/>
              <a:gd name="connsiteX1787" fmla="*/ 154943 w 2439076"/>
              <a:gd name="connsiteY1787" fmla="*/ 3901698 h 4271457"/>
              <a:gd name="connsiteX1788" fmla="*/ 182956 w 2439076"/>
              <a:gd name="connsiteY1788" fmla="*/ 3873703 h 4271457"/>
              <a:gd name="connsiteX1789" fmla="*/ 186300 w 2439076"/>
              <a:gd name="connsiteY1789" fmla="*/ 3870351 h 4271457"/>
              <a:gd name="connsiteX1790" fmla="*/ 182947 w 2439076"/>
              <a:gd name="connsiteY1790" fmla="*/ 3867007 h 4271457"/>
              <a:gd name="connsiteX1791" fmla="*/ 165792 w 2439076"/>
              <a:gd name="connsiteY1791" fmla="*/ 3871694 h 4271457"/>
              <a:gd name="connsiteX1792" fmla="*/ 151543 w 2439076"/>
              <a:gd name="connsiteY1792" fmla="*/ 3887381 h 4271457"/>
              <a:gd name="connsiteX1793" fmla="*/ 151533 w 2439076"/>
              <a:gd name="connsiteY1793" fmla="*/ 3887372 h 4271457"/>
              <a:gd name="connsiteX1794" fmla="*/ 151533 w 2439076"/>
              <a:gd name="connsiteY1794" fmla="*/ 3887372 h 4271457"/>
              <a:gd name="connsiteX1795" fmla="*/ 149714 w 2439076"/>
              <a:gd name="connsiteY1795" fmla="*/ 3884019 h 4271457"/>
              <a:gd name="connsiteX1796" fmla="*/ 138351 w 2439076"/>
              <a:gd name="connsiteY1796" fmla="*/ 3872313 h 4271457"/>
              <a:gd name="connsiteX1797" fmla="*/ 120092 w 2439076"/>
              <a:gd name="connsiteY1797" fmla="*/ 3867007 h 4271457"/>
              <a:gd name="connsiteX1798" fmla="*/ 116767 w 2439076"/>
              <a:gd name="connsiteY1798" fmla="*/ 3870351 h 4271457"/>
              <a:gd name="connsiteX1799" fmla="*/ 120092 w 2439076"/>
              <a:gd name="connsiteY1799" fmla="*/ 3873703 h 4271457"/>
              <a:gd name="connsiteX1800" fmla="*/ 307829 w 2439076"/>
              <a:gd name="connsiteY1800" fmla="*/ 3627301 h 4271457"/>
              <a:gd name="connsiteX1801" fmla="*/ 307829 w 2439076"/>
              <a:gd name="connsiteY1801" fmla="*/ 3627301 h 4271457"/>
              <a:gd name="connsiteX1802" fmla="*/ 307648 w 2439076"/>
              <a:gd name="connsiteY1802" fmla="*/ 3628168 h 4271457"/>
              <a:gd name="connsiteX1803" fmla="*/ 307829 w 2439076"/>
              <a:gd name="connsiteY1803" fmla="*/ 3627301 h 4271457"/>
              <a:gd name="connsiteX1804" fmla="*/ 144952 w 2439076"/>
              <a:gd name="connsiteY1804" fmla="*/ 3776329 h 4271457"/>
              <a:gd name="connsiteX1805" fmla="*/ 143809 w 2439076"/>
              <a:gd name="connsiteY1805" fmla="*/ 3778777 h 4271457"/>
              <a:gd name="connsiteX1806" fmla="*/ 144952 w 2439076"/>
              <a:gd name="connsiteY1806" fmla="*/ 3776329 h 4271457"/>
              <a:gd name="connsiteX1807" fmla="*/ 306838 w 2439076"/>
              <a:gd name="connsiteY1807" fmla="*/ 3629654 h 4271457"/>
              <a:gd name="connsiteX1808" fmla="*/ 307648 w 2439076"/>
              <a:gd name="connsiteY1808" fmla="*/ 3628168 h 4271457"/>
              <a:gd name="connsiteX1809" fmla="*/ 306838 w 2439076"/>
              <a:gd name="connsiteY1809" fmla="*/ 3629654 h 4271457"/>
              <a:gd name="connsiteX1810" fmla="*/ 45891 w 2439076"/>
              <a:gd name="connsiteY1810" fmla="*/ 3761147 h 4271457"/>
              <a:gd name="connsiteX1811" fmla="*/ 45854 w 2439076"/>
              <a:gd name="connsiteY1811" fmla="*/ 3761194 h 4271457"/>
              <a:gd name="connsiteX1812" fmla="*/ 45891 w 2439076"/>
              <a:gd name="connsiteY1812" fmla="*/ 3761242 h 4271457"/>
              <a:gd name="connsiteX1813" fmla="*/ 0 w 2439076"/>
              <a:gd name="connsiteY1813" fmla="*/ 3786378 h 4271457"/>
              <a:gd name="connsiteX1814" fmla="*/ 0 w 2439076"/>
              <a:gd name="connsiteY1814" fmla="*/ 3793046 h 4271457"/>
              <a:gd name="connsiteX1815" fmla="*/ 52759 w 2439076"/>
              <a:gd name="connsiteY1815" fmla="*/ 3763147 h 4271457"/>
              <a:gd name="connsiteX1816" fmla="*/ 52759 w 2439076"/>
              <a:gd name="connsiteY1816" fmla="*/ 3759337 h 4271457"/>
              <a:gd name="connsiteX1817" fmla="*/ 0 w 2439076"/>
              <a:gd name="connsiteY1817" fmla="*/ 3729457 h 4271457"/>
              <a:gd name="connsiteX1818" fmla="*/ 0 w 2439076"/>
              <a:gd name="connsiteY1818" fmla="*/ 3736010 h 4271457"/>
              <a:gd name="connsiteX1819" fmla="*/ 45891 w 2439076"/>
              <a:gd name="connsiteY1819" fmla="*/ 3761147 h 4271457"/>
              <a:gd name="connsiteX1820" fmla="*/ 54197 w 2439076"/>
              <a:gd name="connsiteY1820" fmla="*/ 3703901 h 4271457"/>
              <a:gd name="connsiteX1821" fmla="*/ 50464 w 2439076"/>
              <a:gd name="connsiteY1821" fmla="*/ 3701110 h 4271457"/>
              <a:gd name="connsiteX1822" fmla="*/ 18936 w 2439076"/>
              <a:gd name="connsiteY1822" fmla="*/ 3690642 h 4271457"/>
              <a:gd name="connsiteX1823" fmla="*/ 16479 w 2439076"/>
              <a:gd name="connsiteY1823" fmla="*/ 3689719 h 4271457"/>
              <a:gd name="connsiteX1824" fmla="*/ 14078 w 2439076"/>
              <a:gd name="connsiteY1824" fmla="*/ 3690833 h 4271457"/>
              <a:gd name="connsiteX1825" fmla="*/ 0 w 2439076"/>
              <a:gd name="connsiteY1825" fmla="*/ 3699596 h 4271457"/>
              <a:gd name="connsiteX1826" fmla="*/ 0 w 2439076"/>
              <a:gd name="connsiteY1826" fmla="*/ 3706464 h 4271457"/>
              <a:gd name="connsiteX1827" fmla="*/ 16755 w 2439076"/>
              <a:gd name="connsiteY1827" fmla="*/ 3697529 h 4271457"/>
              <a:gd name="connsiteX1828" fmla="*/ 16802 w 2439076"/>
              <a:gd name="connsiteY1828" fmla="*/ 3697558 h 4271457"/>
              <a:gd name="connsiteX1829" fmla="*/ 16840 w 2439076"/>
              <a:gd name="connsiteY1829" fmla="*/ 3697529 h 4271457"/>
              <a:gd name="connsiteX1830" fmla="*/ 42091 w 2439076"/>
              <a:gd name="connsiteY1830" fmla="*/ 3707816 h 4271457"/>
              <a:gd name="connsiteX1831" fmla="*/ 51331 w 2439076"/>
              <a:gd name="connsiteY1831" fmla="*/ 3707626 h 4271457"/>
              <a:gd name="connsiteX1832" fmla="*/ 54197 w 2439076"/>
              <a:gd name="connsiteY1832" fmla="*/ 3703901 h 4271457"/>
              <a:gd name="connsiteX1833" fmla="*/ 30166 w 2439076"/>
              <a:gd name="connsiteY1833" fmla="*/ 3661991 h 4271457"/>
              <a:gd name="connsiteX1834" fmla="*/ 33518 w 2439076"/>
              <a:gd name="connsiteY1834" fmla="*/ 3658639 h 4271457"/>
              <a:gd name="connsiteX1835" fmla="*/ 61513 w 2439076"/>
              <a:gd name="connsiteY1835" fmla="*/ 3630645 h 4271457"/>
              <a:gd name="connsiteX1836" fmla="*/ 64837 w 2439076"/>
              <a:gd name="connsiteY1836" fmla="*/ 3627292 h 4271457"/>
              <a:gd name="connsiteX1837" fmla="*/ 64608 w 2439076"/>
              <a:gd name="connsiteY1837" fmla="*/ 3626168 h 4271457"/>
              <a:gd name="connsiteX1838" fmla="*/ 61456 w 2439076"/>
              <a:gd name="connsiteY1838" fmla="*/ 3624005 h 4271457"/>
              <a:gd name="connsiteX1839" fmla="*/ 30080 w 2439076"/>
              <a:gd name="connsiteY1839" fmla="*/ 3644370 h 4271457"/>
              <a:gd name="connsiteX1840" fmla="*/ 30032 w 2439076"/>
              <a:gd name="connsiteY1840" fmla="*/ 3644294 h 4271457"/>
              <a:gd name="connsiteX1841" fmla="*/ 29985 w 2439076"/>
              <a:gd name="connsiteY1841" fmla="*/ 3644370 h 4271457"/>
              <a:gd name="connsiteX1842" fmla="*/ 0 w 2439076"/>
              <a:gd name="connsiteY1842" fmla="*/ 3624101 h 4271457"/>
              <a:gd name="connsiteX1843" fmla="*/ 0 w 2439076"/>
              <a:gd name="connsiteY1843" fmla="*/ 3630807 h 4271457"/>
              <a:gd name="connsiteX1844" fmla="*/ 26565 w 2439076"/>
              <a:gd name="connsiteY1844" fmla="*/ 3658648 h 4271457"/>
              <a:gd name="connsiteX1845" fmla="*/ 29842 w 2439076"/>
              <a:gd name="connsiteY1845" fmla="*/ 3661991 h 4271457"/>
              <a:gd name="connsiteX1846" fmla="*/ 29985 w 2439076"/>
              <a:gd name="connsiteY1846" fmla="*/ 3661991 h 4271457"/>
              <a:gd name="connsiteX1847" fmla="*/ 30166 w 2439076"/>
              <a:gd name="connsiteY1847" fmla="*/ 3661991 h 4271457"/>
              <a:gd name="connsiteX1848" fmla="*/ 295827 w 2439076"/>
              <a:gd name="connsiteY1848" fmla="*/ 3759337 h 4271457"/>
              <a:gd name="connsiteX1849" fmla="*/ 296409 w 2439076"/>
              <a:gd name="connsiteY1849" fmla="*/ 3761232 h 4271457"/>
              <a:gd name="connsiteX1850" fmla="*/ 295827 w 2439076"/>
              <a:gd name="connsiteY1850" fmla="*/ 3763147 h 4271457"/>
              <a:gd name="connsiteX1851" fmla="*/ 238201 w 2439076"/>
              <a:gd name="connsiteY1851" fmla="*/ 3793341 h 4271457"/>
              <a:gd name="connsiteX1852" fmla="*/ 182089 w 2439076"/>
              <a:gd name="connsiteY1852" fmla="*/ 3765890 h 4271457"/>
              <a:gd name="connsiteX1853" fmla="*/ 148095 w 2439076"/>
              <a:gd name="connsiteY1853" fmla="*/ 3782168 h 4271457"/>
              <a:gd name="connsiteX1854" fmla="*/ 147047 w 2439076"/>
              <a:gd name="connsiteY1854" fmla="*/ 3782168 h 4271457"/>
              <a:gd name="connsiteX1855" fmla="*/ 143809 w 2439076"/>
              <a:gd name="connsiteY1855" fmla="*/ 3778777 h 4271457"/>
              <a:gd name="connsiteX1856" fmla="*/ 144952 w 2439076"/>
              <a:gd name="connsiteY1856" fmla="*/ 3776329 h 4271457"/>
              <a:gd name="connsiteX1857" fmla="*/ 147324 w 2439076"/>
              <a:gd name="connsiteY1857" fmla="*/ 3775615 h 4271457"/>
              <a:gd name="connsiteX1858" fmla="*/ 177042 w 2439076"/>
              <a:gd name="connsiteY1858" fmla="*/ 3761794 h 4271457"/>
              <a:gd name="connsiteX1859" fmla="*/ 176955 w 2439076"/>
              <a:gd name="connsiteY1859" fmla="*/ 3761708 h 4271457"/>
              <a:gd name="connsiteX1860" fmla="*/ 176955 w 2439076"/>
              <a:gd name="connsiteY1860" fmla="*/ 3761708 h 4271457"/>
              <a:gd name="connsiteX1861" fmla="*/ 147238 w 2439076"/>
              <a:gd name="connsiteY1861" fmla="*/ 3747888 h 4271457"/>
              <a:gd name="connsiteX1862" fmla="*/ 144980 w 2439076"/>
              <a:gd name="connsiteY1862" fmla="*/ 3747069 h 4271457"/>
              <a:gd name="connsiteX1863" fmla="*/ 143904 w 2439076"/>
              <a:gd name="connsiteY1863" fmla="*/ 3744725 h 4271457"/>
              <a:gd name="connsiteX1864" fmla="*/ 147133 w 2439076"/>
              <a:gd name="connsiteY1864" fmla="*/ 3741344 h 4271457"/>
              <a:gd name="connsiteX1865" fmla="*/ 179651 w 2439076"/>
              <a:gd name="connsiteY1865" fmla="*/ 3754870 h 4271457"/>
              <a:gd name="connsiteX1866" fmla="*/ 181527 w 2439076"/>
              <a:gd name="connsiteY1866" fmla="*/ 3756870 h 4271457"/>
              <a:gd name="connsiteX1867" fmla="*/ 181527 w 2439076"/>
              <a:gd name="connsiteY1867" fmla="*/ 3756870 h 4271457"/>
              <a:gd name="connsiteX1868" fmla="*/ 181623 w 2439076"/>
              <a:gd name="connsiteY1868" fmla="*/ 3756965 h 4271457"/>
              <a:gd name="connsiteX1869" fmla="*/ 238201 w 2439076"/>
              <a:gd name="connsiteY1869" fmla="*/ 3729162 h 4271457"/>
              <a:gd name="connsiteX1870" fmla="*/ 262995 w 2439076"/>
              <a:gd name="connsiteY1870" fmla="*/ 3733686 h 4271457"/>
              <a:gd name="connsiteX1871" fmla="*/ 295827 w 2439076"/>
              <a:gd name="connsiteY1871" fmla="*/ 3759337 h 4271457"/>
              <a:gd name="connsiteX1872" fmla="*/ 288846 w 2439076"/>
              <a:gd name="connsiteY1872" fmla="*/ 3761194 h 4271457"/>
              <a:gd name="connsiteX1873" fmla="*/ 288884 w 2439076"/>
              <a:gd name="connsiteY1873" fmla="*/ 3761147 h 4271457"/>
              <a:gd name="connsiteX1874" fmla="*/ 238116 w 2439076"/>
              <a:gd name="connsiteY1874" fmla="*/ 3735705 h 4271457"/>
              <a:gd name="connsiteX1875" fmla="*/ 186671 w 2439076"/>
              <a:gd name="connsiteY1875" fmla="*/ 3761051 h 4271457"/>
              <a:gd name="connsiteX1876" fmla="*/ 186719 w 2439076"/>
              <a:gd name="connsiteY1876" fmla="*/ 3761099 h 4271457"/>
              <a:gd name="connsiteX1877" fmla="*/ 186671 w 2439076"/>
              <a:gd name="connsiteY1877" fmla="*/ 3761147 h 4271457"/>
              <a:gd name="connsiteX1878" fmla="*/ 238116 w 2439076"/>
              <a:gd name="connsiteY1878" fmla="*/ 3786683 h 4271457"/>
              <a:gd name="connsiteX1879" fmla="*/ 288884 w 2439076"/>
              <a:gd name="connsiteY1879" fmla="*/ 3761242 h 4271457"/>
              <a:gd name="connsiteX1880" fmla="*/ 288846 w 2439076"/>
              <a:gd name="connsiteY1880" fmla="*/ 3761194 h 4271457"/>
              <a:gd name="connsiteX1881" fmla="*/ 294408 w 2439076"/>
              <a:gd name="connsiteY1881" fmla="*/ 3707626 h 4271457"/>
              <a:gd name="connsiteX1882" fmla="*/ 285179 w 2439076"/>
              <a:gd name="connsiteY1882" fmla="*/ 3707816 h 4271457"/>
              <a:gd name="connsiteX1883" fmla="*/ 259928 w 2439076"/>
              <a:gd name="connsiteY1883" fmla="*/ 3697529 h 4271457"/>
              <a:gd name="connsiteX1884" fmla="*/ 259880 w 2439076"/>
              <a:gd name="connsiteY1884" fmla="*/ 3697567 h 4271457"/>
              <a:gd name="connsiteX1885" fmla="*/ 259832 w 2439076"/>
              <a:gd name="connsiteY1885" fmla="*/ 3697529 h 4271457"/>
              <a:gd name="connsiteX1886" fmla="*/ 233972 w 2439076"/>
              <a:gd name="connsiteY1886" fmla="*/ 3707702 h 4271457"/>
              <a:gd name="connsiteX1887" fmla="*/ 208302 w 2439076"/>
              <a:gd name="connsiteY1887" fmla="*/ 3697720 h 4271457"/>
              <a:gd name="connsiteX1888" fmla="*/ 208255 w 2439076"/>
              <a:gd name="connsiteY1888" fmla="*/ 3697758 h 4271457"/>
              <a:gd name="connsiteX1889" fmla="*/ 208207 w 2439076"/>
              <a:gd name="connsiteY1889" fmla="*/ 3697720 h 4271457"/>
              <a:gd name="connsiteX1890" fmla="*/ 182537 w 2439076"/>
              <a:gd name="connsiteY1890" fmla="*/ 3707702 h 4271457"/>
              <a:gd name="connsiteX1891" fmla="*/ 156677 w 2439076"/>
              <a:gd name="connsiteY1891" fmla="*/ 3697529 h 4271457"/>
              <a:gd name="connsiteX1892" fmla="*/ 156629 w 2439076"/>
              <a:gd name="connsiteY1892" fmla="*/ 3697567 h 4271457"/>
              <a:gd name="connsiteX1893" fmla="*/ 156582 w 2439076"/>
              <a:gd name="connsiteY1893" fmla="*/ 3697529 h 4271457"/>
              <a:gd name="connsiteX1894" fmla="*/ 127673 w 2439076"/>
              <a:gd name="connsiteY1894" fmla="*/ 3707988 h 4271457"/>
              <a:gd name="connsiteX1895" fmla="*/ 122101 w 2439076"/>
              <a:gd name="connsiteY1895" fmla="*/ 3707626 h 4271457"/>
              <a:gd name="connsiteX1896" fmla="*/ 119225 w 2439076"/>
              <a:gd name="connsiteY1896" fmla="*/ 3703901 h 4271457"/>
              <a:gd name="connsiteX1897" fmla="*/ 122939 w 2439076"/>
              <a:gd name="connsiteY1897" fmla="*/ 3701015 h 4271457"/>
              <a:gd name="connsiteX1898" fmla="*/ 131493 w 2439076"/>
              <a:gd name="connsiteY1898" fmla="*/ 3701158 h 4271457"/>
              <a:gd name="connsiteX1899" fmla="*/ 154486 w 2439076"/>
              <a:gd name="connsiteY1899" fmla="*/ 3690547 h 4271457"/>
              <a:gd name="connsiteX1900" fmla="*/ 156886 w 2439076"/>
              <a:gd name="connsiteY1900" fmla="*/ 3689633 h 4271457"/>
              <a:gd name="connsiteX1901" fmla="*/ 159220 w 2439076"/>
              <a:gd name="connsiteY1901" fmla="*/ 3690738 h 4271457"/>
              <a:gd name="connsiteX1902" fmla="*/ 175136 w 2439076"/>
              <a:gd name="connsiteY1902" fmla="*/ 3700177 h 4271457"/>
              <a:gd name="connsiteX1903" fmla="*/ 175136 w 2439076"/>
              <a:gd name="connsiteY1903" fmla="*/ 3700139 h 4271457"/>
              <a:gd name="connsiteX1904" fmla="*/ 175260 w 2439076"/>
              <a:gd name="connsiteY1904" fmla="*/ 3700177 h 4271457"/>
              <a:gd name="connsiteX1905" fmla="*/ 175260 w 2439076"/>
              <a:gd name="connsiteY1905" fmla="*/ 3648837 h 4271457"/>
              <a:gd name="connsiteX1906" fmla="*/ 136474 w 2439076"/>
              <a:gd name="connsiteY1906" fmla="*/ 3610375 h 4271457"/>
              <a:gd name="connsiteX1907" fmla="*/ 139237 w 2439076"/>
              <a:gd name="connsiteY1907" fmla="*/ 3607384 h 4271457"/>
              <a:gd name="connsiteX1908" fmla="*/ 145704 w 2439076"/>
              <a:gd name="connsiteY1908" fmla="*/ 3606965 h 4271457"/>
              <a:gd name="connsiteX1909" fmla="*/ 175041 w 2439076"/>
              <a:gd name="connsiteY1909" fmla="*/ 3629816 h 4271457"/>
              <a:gd name="connsiteX1910" fmla="*/ 175041 w 2439076"/>
              <a:gd name="connsiteY1910" fmla="*/ 3629635 h 4271457"/>
              <a:gd name="connsiteX1911" fmla="*/ 175136 w 2439076"/>
              <a:gd name="connsiteY1911" fmla="*/ 3629816 h 4271457"/>
              <a:gd name="connsiteX1912" fmla="*/ 175136 w 2439076"/>
              <a:gd name="connsiteY1912" fmla="*/ 3608089 h 4271457"/>
              <a:gd name="connsiteX1913" fmla="*/ 178422 w 2439076"/>
              <a:gd name="connsiteY1913" fmla="*/ 3604755 h 4271457"/>
              <a:gd name="connsiteX1914" fmla="*/ 181718 w 2439076"/>
              <a:gd name="connsiteY1914" fmla="*/ 3608089 h 4271457"/>
              <a:gd name="connsiteX1915" fmla="*/ 181718 w 2439076"/>
              <a:gd name="connsiteY1915" fmla="*/ 3647208 h 4271457"/>
              <a:gd name="connsiteX1916" fmla="*/ 181899 w 2439076"/>
              <a:gd name="connsiteY1916" fmla="*/ 3646894 h 4271457"/>
              <a:gd name="connsiteX1917" fmla="*/ 181899 w 2439076"/>
              <a:gd name="connsiteY1917" fmla="*/ 3647104 h 4271457"/>
              <a:gd name="connsiteX1918" fmla="*/ 199711 w 2439076"/>
              <a:gd name="connsiteY1918" fmla="*/ 3628882 h 4271457"/>
              <a:gd name="connsiteX1919" fmla="*/ 216580 w 2439076"/>
              <a:gd name="connsiteY1919" fmla="*/ 3626930 h 4271457"/>
              <a:gd name="connsiteX1920" fmla="*/ 219342 w 2439076"/>
              <a:gd name="connsiteY1920" fmla="*/ 3629911 h 4271457"/>
              <a:gd name="connsiteX1921" fmla="*/ 200092 w 2439076"/>
              <a:gd name="connsiteY1921" fmla="*/ 3662344 h 4271457"/>
              <a:gd name="connsiteX1922" fmla="*/ 181899 w 2439076"/>
              <a:gd name="connsiteY1922" fmla="*/ 3668087 h 4271457"/>
              <a:gd name="connsiteX1923" fmla="*/ 181899 w 2439076"/>
              <a:gd name="connsiteY1923" fmla="*/ 3668144 h 4271457"/>
              <a:gd name="connsiteX1924" fmla="*/ 181718 w 2439076"/>
              <a:gd name="connsiteY1924" fmla="*/ 3668182 h 4271457"/>
              <a:gd name="connsiteX1925" fmla="*/ 181718 w 2439076"/>
              <a:gd name="connsiteY1925" fmla="*/ 3701015 h 4271457"/>
              <a:gd name="connsiteX1926" fmla="*/ 182394 w 2439076"/>
              <a:gd name="connsiteY1926" fmla="*/ 3701110 h 4271457"/>
              <a:gd name="connsiteX1927" fmla="*/ 195272 w 2439076"/>
              <a:gd name="connsiteY1927" fmla="*/ 3698358 h 4271457"/>
              <a:gd name="connsiteX1928" fmla="*/ 205817 w 2439076"/>
              <a:gd name="connsiteY1928" fmla="*/ 3690728 h 4271457"/>
              <a:gd name="connsiteX1929" fmla="*/ 206845 w 2439076"/>
              <a:gd name="connsiteY1929" fmla="*/ 3689976 h 4271457"/>
              <a:gd name="connsiteX1930" fmla="*/ 208112 w 2439076"/>
              <a:gd name="connsiteY1930" fmla="*/ 3689719 h 4271457"/>
              <a:gd name="connsiteX1931" fmla="*/ 210579 w 2439076"/>
              <a:gd name="connsiteY1931" fmla="*/ 3690833 h 4271457"/>
              <a:gd name="connsiteX1932" fmla="*/ 233820 w 2439076"/>
              <a:gd name="connsiteY1932" fmla="*/ 3701110 h 4271457"/>
              <a:gd name="connsiteX1933" fmla="*/ 246707 w 2439076"/>
              <a:gd name="connsiteY1933" fmla="*/ 3698358 h 4271457"/>
              <a:gd name="connsiteX1934" fmla="*/ 257242 w 2439076"/>
              <a:gd name="connsiteY1934" fmla="*/ 3690738 h 4271457"/>
              <a:gd name="connsiteX1935" fmla="*/ 258270 w 2439076"/>
              <a:gd name="connsiteY1935" fmla="*/ 3690014 h 4271457"/>
              <a:gd name="connsiteX1936" fmla="*/ 259432 w 2439076"/>
              <a:gd name="connsiteY1936" fmla="*/ 3689719 h 4271457"/>
              <a:gd name="connsiteX1937" fmla="*/ 261918 w 2439076"/>
              <a:gd name="connsiteY1937" fmla="*/ 3690642 h 4271457"/>
              <a:gd name="connsiteX1938" fmla="*/ 293465 w 2439076"/>
              <a:gd name="connsiteY1938" fmla="*/ 3701110 h 4271457"/>
              <a:gd name="connsiteX1939" fmla="*/ 297247 w 2439076"/>
              <a:gd name="connsiteY1939" fmla="*/ 3703901 h 4271457"/>
              <a:gd name="connsiteX1940" fmla="*/ 294408 w 2439076"/>
              <a:gd name="connsiteY1940" fmla="*/ 3707626 h 4271457"/>
              <a:gd name="connsiteX1941" fmla="*/ 183347 w 2439076"/>
              <a:gd name="connsiteY1941" fmla="*/ 3661296 h 4271457"/>
              <a:gd name="connsiteX1942" fmla="*/ 212760 w 2439076"/>
              <a:gd name="connsiteY1942" fmla="*/ 3633197 h 4271457"/>
              <a:gd name="connsiteX1943" fmla="*/ 211350 w 2439076"/>
              <a:gd name="connsiteY1943" fmla="*/ 3633111 h 4271457"/>
              <a:gd name="connsiteX1944" fmla="*/ 183347 w 2439076"/>
              <a:gd name="connsiteY1944" fmla="*/ 3661296 h 4271457"/>
              <a:gd name="connsiteX1945" fmla="*/ 172584 w 2439076"/>
              <a:gd name="connsiteY1945" fmla="*/ 3641808 h 4271457"/>
              <a:gd name="connsiteX1946" fmla="*/ 143142 w 2439076"/>
              <a:gd name="connsiteY1946" fmla="*/ 3613671 h 4271457"/>
              <a:gd name="connsiteX1947" fmla="*/ 172584 w 2439076"/>
              <a:gd name="connsiteY1947" fmla="*/ 3641808 h 4271457"/>
              <a:gd name="connsiteX1948" fmla="*/ 304429 w 2439076"/>
              <a:gd name="connsiteY1948" fmla="*/ 3624005 h 4271457"/>
              <a:gd name="connsiteX1949" fmla="*/ 273053 w 2439076"/>
              <a:gd name="connsiteY1949" fmla="*/ 3644370 h 4271457"/>
              <a:gd name="connsiteX1950" fmla="*/ 273015 w 2439076"/>
              <a:gd name="connsiteY1950" fmla="*/ 3644294 h 4271457"/>
              <a:gd name="connsiteX1951" fmla="*/ 272968 w 2439076"/>
              <a:gd name="connsiteY1951" fmla="*/ 3644370 h 4271457"/>
              <a:gd name="connsiteX1952" fmla="*/ 241602 w 2439076"/>
              <a:gd name="connsiteY1952" fmla="*/ 3624005 h 4271457"/>
              <a:gd name="connsiteX1953" fmla="*/ 238297 w 2439076"/>
              <a:gd name="connsiteY1953" fmla="*/ 3627292 h 4271457"/>
              <a:gd name="connsiteX1954" fmla="*/ 238553 w 2439076"/>
              <a:gd name="connsiteY1954" fmla="*/ 3628730 h 4271457"/>
              <a:gd name="connsiteX1955" fmla="*/ 240954 w 2439076"/>
              <a:gd name="connsiteY1955" fmla="*/ 3630530 h 4271457"/>
              <a:gd name="connsiteX1956" fmla="*/ 241525 w 2439076"/>
              <a:gd name="connsiteY1956" fmla="*/ 3630645 h 4271457"/>
              <a:gd name="connsiteX1957" fmla="*/ 269548 w 2439076"/>
              <a:gd name="connsiteY1957" fmla="*/ 3658639 h 4271457"/>
              <a:gd name="connsiteX1958" fmla="*/ 272872 w 2439076"/>
              <a:gd name="connsiteY1958" fmla="*/ 3661991 h 4271457"/>
              <a:gd name="connsiteX1959" fmla="*/ 272977 w 2439076"/>
              <a:gd name="connsiteY1959" fmla="*/ 3661991 h 4271457"/>
              <a:gd name="connsiteX1960" fmla="*/ 273158 w 2439076"/>
              <a:gd name="connsiteY1960" fmla="*/ 3661991 h 4271457"/>
              <a:gd name="connsiteX1961" fmla="*/ 276225 w 2439076"/>
              <a:gd name="connsiteY1961" fmla="*/ 3659934 h 4271457"/>
              <a:gd name="connsiteX1962" fmla="*/ 276235 w 2439076"/>
              <a:gd name="connsiteY1962" fmla="*/ 3659886 h 4271457"/>
              <a:gd name="connsiteX1963" fmla="*/ 276501 w 2439076"/>
              <a:gd name="connsiteY1963" fmla="*/ 3658639 h 4271457"/>
              <a:gd name="connsiteX1964" fmla="*/ 304495 w 2439076"/>
              <a:gd name="connsiteY1964" fmla="*/ 3630645 h 4271457"/>
              <a:gd name="connsiteX1965" fmla="*/ 306838 w 2439076"/>
              <a:gd name="connsiteY1965" fmla="*/ 3629654 h 4271457"/>
              <a:gd name="connsiteX1966" fmla="*/ 307648 w 2439076"/>
              <a:gd name="connsiteY1966" fmla="*/ 3628168 h 4271457"/>
              <a:gd name="connsiteX1967" fmla="*/ 307829 w 2439076"/>
              <a:gd name="connsiteY1967" fmla="*/ 3627301 h 4271457"/>
              <a:gd name="connsiteX1968" fmla="*/ 304429 w 2439076"/>
              <a:gd name="connsiteY1968" fmla="*/ 3624005 h 4271457"/>
              <a:gd name="connsiteX1969" fmla="*/ 538820 w 2439076"/>
              <a:gd name="connsiteY1969" fmla="*/ 3759337 h 4271457"/>
              <a:gd name="connsiteX1970" fmla="*/ 539382 w 2439076"/>
              <a:gd name="connsiteY1970" fmla="*/ 3761232 h 4271457"/>
              <a:gd name="connsiteX1971" fmla="*/ 538820 w 2439076"/>
              <a:gd name="connsiteY1971" fmla="*/ 3763147 h 4271457"/>
              <a:gd name="connsiteX1972" fmla="*/ 481184 w 2439076"/>
              <a:gd name="connsiteY1972" fmla="*/ 3793341 h 4271457"/>
              <a:gd name="connsiteX1973" fmla="*/ 425063 w 2439076"/>
              <a:gd name="connsiteY1973" fmla="*/ 3765890 h 4271457"/>
              <a:gd name="connsiteX1974" fmla="*/ 391077 w 2439076"/>
              <a:gd name="connsiteY1974" fmla="*/ 3782168 h 4271457"/>
              <a:gd name="connsiteX1975" fmla="*/ 390030 w 2439076"/>
              <a:gd name="connsiteY1975" fmla="*/ 3782168 h 4271457"/>
              <a:gd name="connsiteX1976" fmla="*/ 386801 w 2439076"/>
              <a:gd name="connsiteY1976" fmla="*/ 3778777 h 4271457"/>
              <a:gd name="connsiteX1977" fmla="*/ 387963 w 2439076"/>
              <a:gd name="connsiteY1977" fmla="*/ 3776320 h 4271457"/>
              <a:gd name="connsiteX1978" fmla="*/ 390306 w 2439076"/>
              <a:gd name="connsiteY1978" fmla="*/ 3775615 h 4271457"/>
              <a:gd name="connsiteX1979" fmla="*/ 420034 w 2439076"/>
              <a:gd name="connsiteY1979" fmla="*/ 3761794 h 4271457"/>
              <a:gd name="connsiteX1980" fmla="*/ 417690 w 2439076"/>
              <a:gd name="connsiteY1980" fmla="*/ 3759480 h 4271457"/>
              <a:gd name="connsiteX1981" fmla="*/ 390220 w 2439076"/>
              <a:gd name="connsiteY1981" fmla="*/ 3747888 h 4271457"/>
              <a:gd name="connsiteX1982" fmla="*/ 387963 w 2439076"/>
              <a:gd name="connsiteY1982" fmla="*/ 3747069 h 4271457"/>
              <a:gd name="connsiteX1983" fmla="*/ 386896 w 2439076"/>
              <a:gd name="connsiteY1983" fmla="*/ 3744725 h 4271457"/>
              <a:gd name="connsiteX1984" fmla="*/ 390125 w 2439076"/>
              <a:gd name="connsiteY1984" fmla="*/ 3741344 h 4271457"/>
              <a:gd name="connsiteX1985" fmla="*/ 422739 w 2439076"/>
              <a:gd name="connsiteY1985" fmla="*/ 3754974 h 4271457"/>
              <a:gd name="connsiteX1986" fmla="*/ 424520 w 2439076"/>
              <a:gd name="connsiteY1986" fmla="*/ 3756870 h 4271457"/>
              <a:gd name="connsiteX1987" fmla="*/ 424520 w 2439076"/>
              <a:gd name="connsiteY1987" fmla="*/ 3756870 h 4271457"/>
              <a:gd name="connsiteX1988" fmla="*/ 424615 w 2439076"/>
              <a:gd name="connsiteY1988" fmla="*/ 3756965 h 4271457"/>
              <a:gd name="connsiteX1989" fmla="*/ 481184 w 2439076"/>
              <a:gd name="connsiteY1989" fmla="*/ 3729162 h 4271457"/>
              <a:gd name="connsiteX1990" fmla="*/ 513702 w 2439076"/>
              <a:gd name="connsiteY1990" fmla="*/ 3737163 h 4271457"/>
              <a:gd name="connsiteX1991" fmla="*/ 516817 w 2439076"/>
              <a:gd name="connsiteY1991" fmla="*/ 3739030 h 4271457"/>
              <a:gd name="connsiteX1992" fmla="*/ 520846 w 2439076"/>
              <a:gd name="connsiteY1992" fmla="*/ 3741458 h 4271457"/>
              <a:gd name="connsiteX1993" fmla="*/ 538820 w 2439076"/>
              <a:gd name="connsiteY1993" fmla="*/ 3759337 h 4271457"/>
              <a:gd name="connsiteX1994" fmla="*/ 531809 w 2439076"/>
              <a:gd name="connsiteY1994" fmla="*/ 3761194 h 4271457"/>
              <a:gd name="connsiteX1995" fmla="*/ 531848 w 2439076"/>
              <a:gd name="connsiteY1995" fmla="*/ 3761147 h 4271457"/>
              <a:gd name="connsiteX1996" fmla="*/ 481099 w 2439076"/>
              <a:gd name="connsiteY1996" fmla="*/ 3735705 h 4271457"/>
              <a:gd name="connsiteX1997" fmla="*/ 429654 w 2439076"/>
              <a:gd name="connsiteY1997" fmla="*/ 3761051 h 4271457"/>
              <a:gd name="connsiteX1998" fmla="*/ 429702 w 2439076"/>
              <a:gd name="connsiteY1998" fmla="*/ 3761099 h 4271457"/>
              <a:gd name="connsiteX1999" fmla="*/ 429654 w 2439076"/>
              <a:gd name="connsiteY1999" fmla="*/ 3761147 h 4271457"/>
              <a:gd name="connsiteX2000" fmla="*/ 481099 w 2439076"/>
              <a:gd name="connsiteY2000" fmla="*/ 3786683 h 4271457"/>
              <a:gd name="connsiteX2001" fmla="*/ 531848 w 2439076"/>
              <a:gd name="connsiteY2001" fmla="*/ 3761242 h 4271457"/>
              <a:gd name="connsiteX2002" fmla="*/ 531809 w 2439076"/>
              <a:gd name="connsiteY2002" fmla="*/ 3761194 h 4271457"/>
              <a:gd name="connsiteX2003" fmla="*/ 537363 w 2439076"/>
              <a:gd name="connsiteY2003" fmla="*/ 3707626 h 4271457"/>
              <a:gd name="connsiteX2004" fmla="*/ 528066 w 2439076"/>
              <a:gd name="connsiteY2004" fmla="*/ 3707816 h 4271457"/>
              <a:gd name="connsiteX2005" fmla="*/ 502825 w 2439076"/>
              <a:gd name="connsiteY2005" fmla="*/ 3697529 h 4271457"/>
              <a:gd name="connsiteX2006" fmla="*/ 502825 w 2439076"/>
              <a:gd name="connsiteY2006" fmla="*/ 3697529 h 4271457"/>
              <a:gd name="connsiteX2007" fmla="*/ 502815 w 2439076"/>
              <a:gd name="connsiteY2007" fmla="*/ 3697529 h 4271457"/>
              <a:gd name="connsiteX2008" fmla="*/ 477012 w 2439076"/>
              <a:gd name="connsiteY2008" fmla="*/ 3707711 h 4271457"/>
              <a:gd name="connsiteX2009" fmla="*/ 451285 w 2439076"/>
              <a:gd name="connsiteY2009" fmla="*/ 3697720 h 4271457"/>
              <a:gd name="connsiteX2010" fmla="*/ 451275 w 2439076"/>
              <a:gd name="connsiteY2010" fmla="*/ 3697720 h 4271457"/>
              <a:gd name="connsiteX2011" fmla="*/ 451275 w 2439076"/>
              <a:gd name="connsiteY2011" fmla="*/ 3697720 h 4271457"/>
              <a:gd name="connsiteX2012" fmla="*/ 432616 w 2439076"/>
              <a:gd name="connsiteY2012" fmla="*/ 3707035 h 4271457"/>
              <a:gd name="connsiteX2013" fmla="*/ 425568 w 2439076"/>
              <a:gd name="connsiteY2013" fmla="*/ 3707711 h 4271457"/>
              <a:gd name="connsiteX2014" fmla="*/ 418395 w 2439076"/>
              <a:gd name="connsiteY2014" fmla="*/ 3707025 h 4271457"/>
              <a:gd name="connsiteX2015" fmla="*/ 399659 w 2439076"/>
              <a:gd name="connsiteY2015" fmla="*/ 3697529 h 4271457"/>
              <a:gd name="connsiteX2016" fmla="*/ 399650 w 2439076"/>
              <a:gd name="connsiteY2016" fmla="*/ 3697529 h 4271457"/>
              <a:gd name="connsiteX2017" fmla="*/ 399650 w 2439076"/>
              <a:gd name="connsiteY2017" fmla="*/ 3697529 h 4271457"/>
              <a:gd name="connsiteX2018" fmla="*/ 370675 w 2439076"/>
              <a:gd name="connsiteY2018" fmla="*/ 3707988 h 4271457"/>
              <a:gd name="connsiteX2019" fmla="*/ 365093 w 2439076"/>
              <a:gd name="connsiteY2019" fmla="*/ 3707626 h 4271457"/>
              <a:gd name="connsiteX2020" fmla="*/ 362341 w 2439076"/>
              <a:gd name="connsiteY2020" fmla="*/ 3705216 h 4271457"/>
              <a:gd name="connsiteX2021" fmla="*/ 362217 w 2439076"/>
              <a:gd name="connsiteY2021" fmla="*/ 3703901 h 4271457"/>
              <a:gd name="connsiteX2022" fmla="*/ 365941 w 2439076"/>
              <a:gd name="connsiteY2022" fmla="*/ 3701015 h 4271457"/>
              <a:gd name="connsiteX2023" fmla="*/ 374571 w 2439076"/>
              <a:gd name="connsiteY2023" fmla="*/ 3701158 h 4271457"/>
              <a:gd name="connsiteX2024" fmla="*/ 390592 w 2439076"/>
              <a:gd name="connsiteY2024" fmla="*/ 3695814 h 4271457"/>
              <a:gd name="connsiteX2025" fmla="*/ 397479 w 2439076"/>
              <a:gd name="connsiteY2025" fmla="*/ 3690547 h 4271457"/>
              <a:gd name="connsiteX2026" fmla="*/ 398116 w 2439076"/>
              <a:gd name="connsiteY2026" fmla="*/ 3690137 h 4271457"/>
              <a:gd name="connsiteX2027" fmla="*/ 399936 w 2439076"/>
              <a:gd name="connsiteY2027" fmla="*/ 3689623 h 4271457"/>
              <a:gd name="connsiteX2028" fmla="*/ 402307 w 2439076"/>
              <a:gd name="connsiteY2028" fmla="*/ 3690738 h 4271457"/>
              <a:gd name="connsiteX2029" fmla="*/ 418214 w 2439076"/>
              <a:gd name="connsiteY2029" fmla="*/ 3700177 h 4271457"/>
              <a:gd name="connsiteX2030" fmla="*/ 418214 w 2439076"/>
              <a:gd name="connsiteY2030" fmla="*/ 3648837 h 4271457"/>
              <a:gd name="connsiteX2031" fmla="*/ 379448 w 2439076"/>
              <a:gd name="connsiteY2031" fmla="*/ 3610375 h 4271457"/>
              <a:gd name="connsiteX2032" fmla="*/ 382219 w 2439076"/>
              <a:gd name="connsiteY2032" fmla="*/ 3607384 h 4271457"/>
              <a:gd name="connsiteX2033" fmla="*/ 388791 w 2439076"/>
              <a:gd name="connsiteY2033" fmla="*/ 3606965 h 4271457"/>
              <a:gd name="connsiteX2034" fmla="*/ 418119 w 2439076"/>
              <a:gd name="connsiteY2034" fmla="*/ 3629816 h 4271457"/>
              <a:gd name="connsiteX2035" fmla="*/ 418119 w 2439076"/>
              <a:gd name="connsiteY2035" fmla="*/ 3608089 h 4271457"/>
              <a:gd name="connsiteX2036" fmla="*/ 421481 w 2439076"/>
              <a:gd name="connsiteY2036" fmla="*/ 3604746 h 4271457"/>
              <a:gd name="connsiteX2037" fmla="*/ 424796 w 2439076"/>
              <a:gd name="connsiteY2037" fmla="*/ 3608089 h 4271457"/>
              <a:gd name="connsiteX2038" fmla="*/ 424796 w 2439076"/>
              <a:gd name="connsiteY2038" fmla="*/ 3647104 h 4271457"/>
              <a:gd name="connsiteX2039" fmla="*/ 424796 w 2439076"/>
              <a:gd name="connsiteY2039" fmla="*/ 3647208 h 4271457"/>
              <a:gd name="connsiteX2040" fmla="*/ 459657 w 2439076"/>
              <a:gd name="connsiteY2040" fmla="*/ 3626930 h 4271457"/>
              <a:gd name="connsiteX2041" fmla="*/ 462420 w 2439076"/>
              <a:gd name="connsiteY2041" fmla="*/ 3629902 h 4271457"/>
              <a:gd name="connsiteX2042" fmla="*/ 424796 w 2439076"/>
              <a:gd name="connsiteY2042" fmla="*/ 3668087 h 4271457"/>
              <a:gd name="connsiteX2043" fmla="*/ 424796 w 2439076"/>
              <a:gd name="connsiteY2043" fmla="*/ 3668182 h 4271457"/>
              <a:gd name="connsiteX2044" fmla="*/ 424796 w 2439076"/>
              <a:gd name="connsiteY2044" fmla="*/ 3700930 h 4271457"/>
              <a:gd name="connsiteX2045" fmla="*/ 424796 w 2439076"/>
              <a:gd name="connsiteY2045" fmla="*/ 3701015 h 4271457"/>
              <a:gd name="connsiteX2046" fmla="*/ 425472 w 2439076"/>
              <a:gd name="connsiteY2046" fmla="*/ 3701110 h 4271457"/>
              <a:gd name="connsiteX2047" fmla="*/ 448704 w 2439076"/>
              <a:gd name="connsiteY2047" fmla="*/ 3690833 h 4271457"/>
              <a:gd name="connsiteX2048" fmla="*/ 451199 w 2439076"/>
              <a:gd name="connsiteY2048" fmla="*/ 3689719 h 4271457"/>
              <a:gd name="connsiteX2049" fmla="*/ 453657 w 2439076"/>
              <a:gd name="connsiteY2049" fmla="*/ 3690833 h 4271457"/>
              <a:gd name="connsiteX2050" fmla="*/ 476908 w 2439076"/>
              <a:gd name="connsiteY2050" fmla="*/ 3701110 h 4271457"/>
              <a:gd name="connsiteX2051" fmla="*/ 500139 w 2439076"/>
              <a:gd name="connsiteY2051" fmla="*/ 3690833 h 4271457"/>
              <a:gd name="connsiteX2052" fmla="*/ 502511 w 2439076"/>
              <a:gd name="connsiteY2052" fmla="*/ 3689719 h 4271457"/>
              <a:gd name="connsiteX2053" fmla="*/ 504997 w 2439076"/>
              <a:gd name="connsiteY2053" fmla="*/ 3690642 h 4271457"/>
              <a:gd name="connsiteX2054" fmla="*/ 536543 w 2439076"/>
              <a:gd name="connsiteY2054" fmla="*/ 3701110 h 4271457"/>
              <a:gd name="connsiteX2055" fmla="*/ 540135 w 2439076"/>
              <a:gd name="connsiteY2055" fmla="*/ 3703635 h 4271457"/>
              <a:gd name="connsiteX2056" fmla="*/ 540220 w 2439076"/>
              <a:gd name="connsiteY2056" fmla="*/ 3703901 h 4271457"/>
              <a:gd name="connsiteX2057" fmla="*/ 537363 w 2439076"/>
              <a:gd name="connsiteY2057" fmla="*/ 3707626 h 4271457"/>
              <a:gd name="connsiteX2058" fmla="*/ 426425 w 2439076"/>
              <a:gd name="connsiteY2058" fmla="*/ 3661296 h 4271457"/>
              <a:gd name="connsiteX2059" fmla="*/ 455838 w 2439076"/>
              <a:gd name="connsiteY2059" fmla="*/ 3633197 h 4271457"/>
              <a:gd name="connsiteX2060" fmla="*/ 454333 w 2439076"/>
              <a:gd name="connsiteY2060" fmla="*/ 3633111 h 4271457"/>
              <a:gd name="connsiteX2061" fmla="*/ 448170 w 2439076"/>
              <a:gd name="connsiteY2061" fmla="*/ 3633950 h 4271457"/>
              <a:gd name="connsiteX2062" fmla="*/ 426425 w 2439076"/>
              <a:gd name="connsiteY2062" fmla="*/ 3661296 h 4271457"/>
              <a:gd name="connsiteX2063" fmla="*/ 415557 w 2439076"/>
              <a:gd name="connsiteY2063" fmla="*/ 3641808 h 4271457"/>
              <a:gd name="connsiteX2064" fmla="*/ 415567 w 2439076"/>
              <a:gd name="connsiteY2064" fmla="*/ 3641808 h 4271457"/>
              <a:gd name="connsiteX2065" fmla="*/ 386134 w 2439076"/>
              <a:gd name="connsiteY2065" fmla="*/ 3613671 h 4271457"/>
              <a:gd name="connsiteX2066" fmla="*/ 386134 w 2439076"/>
              <a:gd name="connsiteY2066" fmla="*/ 3613671 h 4271457"/>
              <a:gd name="connsiteX2067" fmla="*/ 386125 w 2439076"/>
              <a:gd name="connsiteY2067" fmla="*/ 3613671 h 4271457"/>
              <a:gd name="connsiteX2068" fmla="*/ 415557 w 2439076"/>
              <a:gd name="connsiteY2068" fmla="*/ 3641808 h 4271457"/>
              <a:gd name="connsiteX2069" fmla="*/ 415557 w 2439076"/>
              <a:gd name="connsiteY2069" fmla="*/ 3641808 h 4271457"/>
              <a:gd name="connsiteX2070" fmla="*/ 547583 w 2439076"/>
              <a:gd name="connsiteY2070" fmla="*/ 3630645 h 4271457"/>
              <a:gd name="connsiteX2071" fmla="*/ 550898 w 2439076"/>
              <a:gd name="connsiteY2071" fmla="*/ 3627292 h 4271457"/>
              <a:gd name="connsiteX2072" fmla="*/ 550879 w 2439076"/>
              <a:gd name="connsiteY2072" fmla="*/ 3627215 h 4271457"/>
              <a:gd name="connsiteX2073" fmla="*/ 547440 w 2439076"/>
              <a:gd name="connsiteY2073" fmla="*/ 3624005 h 4271457"/>
              <a:gd name="connsiteX2074" fmla="*/ 516141 w 2439076"/>
              <a:gd name="connsiteY2074" fmla="*/ 3644370 h 4271457"/>
              <a:gd name="connsiteX2075" fmla="*/ 516046 w 2439076"/>
              <a:gd name="connsiteY2075" fmla="*/ 3644208 h 4271457"/>
              <a:gd name="connsiteX2076" fmla="*/ 515950 w 2439076"/>
              <a:gd name="connsiteY2076" fmla="*/ 3644370 h 4271457"/>
              <a:gd name="connsiteX2077" fmla="*/ 484651 w 2439076"/>
              <a:gd name="connsiteY2077" fmla="*/ 3624005 h 4271457"/>
              <a:gd name="connsiteX2078" fmla="*/ 481384 w 2439076"/>
              <a:gd name="connsiteY2078" fmla="*/ 3627292 h 4271457"/>
              <a:gd name="connsiteX2079" fmla="*/ 481946 w 2439076"/>
              <a:gd name="connsiteY2079" fmla="*/ 3629321 h 4271457"/>
              <a:gd name="connsiteX2080" fmla="*/ 483861 w 2439076"/>
              <a:gd name="connsiteY2080" fmla="*/ 3630521 h 4271457"/>
              <a:gd name="connsiteX2081" fmla="*/ 484518 w 2439076"/>
              <a:gd name="connsiteY2081" fmla="*/ 3630645 h 4271457"/>
              <a:gd name="connsiteX2082" fmla="*/ 512521 w 2439076"/>
              <a:gd name="connsiteY2082" fmla="*/ 3658639 h 4271457"/>
              <a:gd name="connsiteX2083" fmla="*/ 515864 w 2439076"/>
              <a:gd name="connsiteY2083" fmla="*/ 3661991 h 4271457"/>
              <a:gd name="connsiteX2084" fmla="*/ 516055 w 2439076"/>
              <a:gd name="connsiteY2084" fmla="*/ 3661991 h 4271457"/>
              <a:gd name="connsiteX2085" fmla="*/ 516236 w 2439076"/>
              <a:gd name="connsiteY2085" fmla="*/ 3661991 h 4271457"/>
              <a:gd name="connsiteX2086" fmla="*/ 519313 w 2439076"/>
              <a:gd name="connsiteY2086" fmla="*/ 3659934 h 4271457"/>
              <a:gd name="connsiteX2087" fmla="*/ 519322 w 2439076"/>
              <a:gd name="connsiteY2087" fmla="*/ 3659886 h 4271457"/>
              <a:gd name="connsiteX2088" fmla="*/ 519579 w 2439076"/>
              <a:gd name="connsiteY2088" fmla="*/ 3658639 h 4271457"/>
              <a:gd name="connsiteX2089" fmla="*/ 547583 w 2439076"/>
              <a:gd name="connsiteY2089" fmla="*/ 3630645 h 4271457"/>
              <a:gd name="connsiteX2090" fmla="*/ 781803 w 2439076"/>
              <a:gd name="connsiteY2090" fmla="*/ 3759337 h 4271457"/>
              <a:gd name="connsiteX2091" fmla="*/ 782374 w 2439076"/>
              <a:gd name="connsiteY2091" fmla="*/ 3761232 h 4271457"/>
              <a:gd name="connsiteX2092" fmla="*/ 781803 w 2439076"/>
              <a:gd name="connsiteY2092" fmla="*/ 3763147 h 4271457"/>
              <a:gd name="connsiteX2093" fmla="*/ 724176 w 2439076"/>
              <a:gd name="connsiteY2093" fmla="*/ 3793341 h 4271457"/>
              <a:gd name="connsiteX2094" fmla="*/ 668064 w 2439076"/>
              <a:gd name="connsiteY2094" fmla="*/ 3765890 h 4271457"/>
              <a:gd name="connsiteX2095" fmla="*/ 634060 w 2439076"/>
              <a:gd name="connsiteY2095" fmla="*/ 3782168 h 4271457"/>
              <a:gd name="connsiteX2096" fmla="*/ 633013 w 2439076"/>
              <a:gd name="connsiteY2096" fmla="*/ 3782168 h 4271457"/>
              <a:gd name="connsiteX2097" fmla="*/ 629793 w 2439076"/>
              <a:gd name="connsiteY2097" fmla="*/ 3778777 h 4271457"/>
              <a:gd name="connsiteX2098" fmla="*/ 630888 w 2439076"/>
              <a:gd name="connsiteY2098" fmla="*/ 3776358 h 4271457"/>
              <a:gd name="connsiteX2099" fmla="*/ 633299 w 2439076"/>
              <a:gd name="connsiteY2099" fmla="*/ 3775615 h 4271457"/>
              <a:gd name="connsiteX2100" fmla="*/ 663017 w 2439076"/>
              <a:gd name="connsiteY2100" fmla="*/ 3761794 h 4271457"/>
              <a:gd name="connsiteX2101" fmla="*/ 662921 w 2439076"/>
              <a:gd name="connsiteY2101" fmla="*/ 3761718 h 4271457"/>
              <a:gd name="connsiteX2102" fmla="*/ 662930 w 2439076"/>
              <a:gd name="connsiteY2102" fmla="*/ 3761708 h 4271457"/>
              <a:gd name="connsiteX2103" fmla="*/ 633203 w 2439076"/>
              <a:gd name="connsiteY2103" fmla="*/ 3747888 h 4271457"/>
              <a:gd name="connsiteX2104" fmla="*/ 630946 w 2439076"/>
              <a:gd name="connsiteY2104" fmla="*/ 3747069 h 4271457"/>
              <a:gd name="connsiteX2105" fmla="*/ 629869 w 2439076"/>
              <a:gd name="connsiteY2105" fmla="*/ 3744725 h 4271457"/>
              <a:gd name="connsiteX2106" fmla="*/ 633108 w 2439076"/>
              <a:gd name="connsiteY2106" fmla="*/ 3741344 h 4271457"/>
              <a:gd name="connsiteX2107" fmla="*/ 665626 w 2439076"/>
              <a:gd name="connsiteY2107" fmla="*/ 3754879 h 4271457"/>
              <a:gd name="connsiteX2108" fmla="*/ 667503 w 2439076"/>
              <a:gd name="connsiteY2108" fmla="*/ 3756870 h 4271457"/>
              <a:gd name="connsiteX2109" fmla="*/ 667503 w 2439076"/>
              <a:gd name="connsiteY2109" fmla="*/ 3756870 h 4271457"/>
              <a:gd name="connsiteX2110" fmla="*/ 667588 w 2439076"/>
              <a:gd name="connsiteY2110" fmla="*/ 3756965 h 4271457"/>
              <a:gd name="connsiteX2111" fmla="*/ 724176 w 2439076"/>
              <a:gd name="connsiteY2111" fmla="*/ 3729162 h 4271457"/>
              <a:gd name="connsiteX2112" fmla="*/ 763877 w 2439076"/>
              <a:gd name="connsiteY2112" fmla="*/ 3741468 h 4271457"/>
              <a:gd name="connsiteX2113" fmla="*/ 781803 w 2439076"/>
              <a:gd name="connsiteY2113" fmla="*/ 3759337 h 4271457"/>
              <a:gd name="connsiteX2114" fmla="*/ 774811 w 2439076"/>
              <a:gd name="connsiteY2114" fmla="*/ 3761194 h 4271457"/>
              <a:gd name="connsiteX2115" fmla="*/ 774849 w 2439076"/>
              <a:gd name="connsiteY2115" fmla="*/ 3761147 h 4271457"/>
              <a:gd name="connsiteX2116" fmla="*/ 724081 w 2439076"/>
              <a:gd name="connsiteY2116" fmla="*/ 3735705 h 4271457"/>
              <a:gd name="connsiteX2117" fmla="*/ 672646 w 2439076"/>
              <a:gd name="connsiteY2117" fmla="*/ 3761051 h 4271457"/>
              <a:gd name="connsiteX2118" fmla="*/ 672694 w 2439076"/>
              <a:gd name="connsiteY2118" fmla="*/ 3761099 h 4271457"/>
              <a:gd name="connsiteX2119" fmla="*/ 672646 w 2439076"/>
              <a:gd name="connsiteY2119" fmla="*/ 3761147 h 4271457"/>
              <a:gd name="connsiteX2120" fmla="*/ 724081 w 2439076"/>
              <a:gd name="connsiteY2120" fmla="*/ 3786683 h 4271457"/>
              <a:gd name="connsiteX2121" fmla="*/ 774849 w 2439076"/>
              <a:gd name="connsiteY2121" fmla="*/ 3761242 h 4271457"/>
              <a:gd name="connsiteX2122" fmla="*/ 774811 w 2439076"/>
              <a:gd name="connsiteY2122" fmla="*/ 3761194 h 4271457"/>
              <a:gd name="connsiteX2123" fmla="*/ 783307 w 2439076"/>
              <a:gd name="connsiteY2123" fmla="*/ 3703901 h 4271457"/>
              <a:gd name="connsiteX2124" fmla="*/ 780469 w 2439076"/>
              <a:gd name="connsiteY2124" fmla="*/ 3707626 h 4271457"/>
              <a:gd name="connsiteX2125" fmla="*/ 771144 w 2439076"/>
              <a:gd name="connsiteY2125" fmla="*/ 3707816 h 4271457"/>
              <a:gd name="connsiteX2126" fmla="*/ 762095 w 2439076"/>
              <a:gd name="connsiteY2126" fmla="*/ 3706159 h 4271457"/>
              <a:gd name="connsiteX2127" fmla="*/ 745893 w 2439076"/>
              <a:gd name="connsiteY2127" fmla="*/ 3697529 h 4271457"/>
              <a:gd name="connsiteX2128" fmla="*/ 719967 w 2439076"/>
              <a:gd name="connsiteY2128" fmla="*/ 3707711 h 4271457"/>
              <a:gd name="connsiteX2129" fmla="*/ 694268 w 2439076"/>
              <a:gd name="connsiteY2129" fmla="*/ 3697720 h 4271457"/>
              <a:gd name="connsiteX2130" fmla="*/ 684172 w 2439076"/>
              <a:gd name="connsiteY2130" fmla="*/ 3704206 h 4271457"/>
              <a:gd name="connsiteX2131" fmla="*/ 668551 w 2439076"/>
              <a:gd name="connsiteY2131" fmla="*/ 3707711 h 4271457"/>
              <a:gd name="connsiteX2132" fmla="*/ 661378 w 2439076"/>
              <a:gd name="connsiteY2132" fmla="*/ 3707025 h 4271457"/>
              <a:gd name="connsiteX2133" fmla="*/ 642642 w 2439076"/>
              <a:gd name="connsiteY2133" fmla="*/ 3697529 h 4271457"/>
              <a:gd name="connsiteX2134" fmla="*/ 613667 w 2439076"/>
              <a:gd name="connsiteY2134" fmla="*/ 3707988 h 4271457"/>
              <a:gd name="connsiteX2135" fmla="*/ 608066 w 2439076"/>
              <a:gd name="connsiteY2135" fmla="*/ 3707626 h 4271457"/>
              <a:gd name="connsiteX2136" fmla="*/ 605209 w 2439076"/>
              <a:gd name="connsiteY2136" fmla="*/ 3703901 h 4271457"/>
              <a:gd name="connsiteX2137" fmla="*/ 608924 w 2439076"/>
              <a:gd name="connsiteY2137" fmla="*/ 3701015 h 4271457"/>
              <a:gd name="connsiteX2138" fmla="*/ 640432 w 2439076"/>
              <a:gd name="connsiteY2138" fmla="*/ 3690547 h 4271457"/>
              <a:gd name="connsiteX2139" fmla="*/ 642918 w 2439076"/>
              <a:gd name="connsiteY2139" fmla="*/ 3689623 h 4271457"/>
              <a:gd name="connsiteX2140" fmla="*/ 645290 w 2439076"/>
              <a:gd name="connsiteY2140" fmla="*/ 3690738 h 4271457"/>
              <a:gd name="connsiteX2141" fmla="*/ 661188 w 2439076"/>
              <a:gd name="connsiteY2141" fmla="*/ 3700177 h 4271457"/>
              <a:gd name="connsiteX2142" fmla="*/ 661188 w 2439076"/>
              <a:gd name="connsiteY2142" fmla="*/ 3700177 h 4271457"/>
              <a:gd name="connsiteX2143" fmla="*/ 661197 w 2439076"/>
              <a:gd name="connsiteY2143" fmla="*/ 3700177 h 4271457"/>
              <a:gd name="connsiteX2144" fmla="*/ 661197 w 2439076"/>
              <a:gd name="connsiteY2144" fmla="*/ 3648837 h 4271457"/>
              <a:gd name="connsiteX2145" fmla="*/ 631898 w 2439076"/>
              <a:gd name="connsiteY2145" fmla="*/ 3635274 h 4271457"/>
              <a:gd name="connsiteX2146" fmla="*/ 622440 w 2439076"/>
              <a:gd name="connsiteY2146" fmla="*/ 3610375 h 4271457"/>
              <a:gd name="connsiteX2147" fmla="*/ 623259 w 2439076"/>
              <a:gd name="connsiteY2147" fmla="*/ 3608442 h 4271457"/>
              <a:gd name="connsiteX2148" fmla="*/ 625202 w 2439076"/>
              <a:gd name="connsiteY2148" fmla="*/ 3607394 h 4271457"/>
              <a:gd name="connsiteX2149" fmla="*/ 661111 w 2439076"/>
              <a:gd name="connsiteY2149" fmla="*/ 3629816 h 4271457"/>
              <a:gd name="connsiteX2150" fmla="*/ 661111 w 2439076"/>
              <a:gd name="connsiteY2150" fmla="*/ 3608089 h 4271457"/>
              <a:gd name="connsiteX2151" fmla="*/ 664455 w 2439076"/>
              <a:gd name="connsiteY2151" fmla="*/ 3604746 h 4271457"/>
              <a:gd name="connsiteX2152" fmla="*/ 667779 w 2439076"/>
              <a:gd name="connsiteY2152" fmla="*/ 3608089 h 4271457"/>
              <a:gd name="connsiteX2153" fmla="*/ 667779 w 2439076"/>
              <a:gd name="connsiteY2153" fmla="*/ 3647208 h 4271457"/>
              <a:gd name="connsiteX2154" fmla="*/ 667874 w 2439076"/>
              <a:gd name="connsiteY2154" fmla="*/ 3647056 h 4271457"/>
              <a:gd name="connsiteX2155" fmla="*/ 667874 w 2439076"/>
              <a:gd name="connsiteY2155" fmla="*/ 3647104 h 4271457"/>
              <a:gd name="connsiteX2156" fmla="*/ 677094 w 2439076"/>
              <a:gd name="connsiteY2156" fmla="*/ 3634702 h 4271457"/>
              <a:gd name="connsiteX2157" fmla="*/ 702640 w 2439076"/>
              <a:gd name="connsiteY2157" fmla="*/ 3626930 h 4271457"/>
              <a:gd name="connsiteX2158" fmla="*/ 705412 w 2439076"/>
              <a:gd name="connsiteY2158" fmla="*/ 3629911 h 4271457"/>
              <a:gd name="connsiteX2159" fmla="*/ 694287 w 2439076"/>
              <a:gd name="connsiteY2159" fmla="*/ 3656562 h 4271457"/>
              <a:gd name="connsiteX2160" fmla="*/ 667874 w 2439076"/>
              <a:gd name="connsiteY2160" fmla="*/ 3668087 h 4271457"/>
              <a:gd name="connsiteX2161" fmla="*/ 667874 w 2439076"/>
              <a:gd name="connsiteY2161" fmla="*/ 3668164 h 4271457"/>
              <a:gd name="connsiteX2162" fmla="*/ 667779 w 2439076"/>
              <a:gd name="connsiteY2162" fmla="*/ 3668182 h 4271457"/>
              <a:gd name="connsiteX2163" fmla="*/ 667779 w 2439076"/>
              <a:gd name="connsiteY2163" fmla="*/ 3701015 h 4271457"/>
              <a:gd name="connsiteX2164" fmla="*/ 668455 w 2439076"/>
              <a:gd name="connsiteY2164" fmla="*/ 3701110 h 4271457"/>
              <a:gd name="connsiteX2165" fmla="*/ 691696 w 2439076"/>
              <a:gd name="connsiteY2165" fmla="*/ 3690833 h 4271457"/>
              <a:gd name="connsiteX2166" fmla="*/ 694144 w 2439076"/>
              <a:gd name="connsiteY2166" fmla="*/ 3689719 h 4271457"/>
              <a:gd name="connsiteX2167" fmla="*/ 696639 w 2439076"/>
              <a:gd name="connsiteY2167" fmla="*/ 3690833 h 4271457"/>
              <a:gd name="connsiteX2168" fmla="*/ 719881 w 2439076"/>
              <a:gd name="connsiteY2168" fmla="*/ 3701110 h 4271457"/>
              <a:gd name="connsiteX2169" fmla="*/ 743122 w 2439076"/>
              <a:gd name="connsiteY2169" fmla="*/ 3690833 h 4271457"/>
              <a:gd name="connsiteX2170" fmla="*/ 745493 w 2439076"/>
              <a:gd name="connsiteY2170" fmla="*/ 3689719 h 4271457"/>
              <a:gd name="connsiteX2171" fmla="*/ 747989 w 2439076"/>
              <a:gd name="connsiteY2171" fmla="*/ 3690642 h 4271457"/>
              <a:gd name="connsiteX2172" fmla="*/ 779498 w 2439076"/>
              <a:gd name="connsiteY2172" fmla="*/ 3701110 h 4271457"/>
              <a:gd name="connsiteX2173" fmla="*/ 783307 w 2439076"/>
              <a:gd name="connsiteY2173" fmla="*/ 3703901 h 4271457"/>
              <a:gd name="connsiteX2174" fmla="*/ 669293 w 2439076"/>
              <a:gd name="connsiteY2174" fmla="*/ 3661296 h 4271457"/>
              <a:gd name="connsiteX2175" fmla="*/ 698735 w 2439076"/>
              <a:gd name="connsiteY2175" fmla="*/ 3633197 h 4271457"/>
              <a:gd name="connsiteX2176" fmla="*/ 697316 w 2439076"/>
              <a:gd name="connsiteY2176" fmla="*/ 3633111 h 4271457"/>
              <a:gd name="connsiteX2177" fmla="*/ 697316 w 2439076"/>
              <a:gd name="connsiteY2177" fmla="*/ 3633111 h 4271457"/>
              <a:gd name="connsiteX2178" fmla="*/ 697306 w 2439076"/>
              <a:gd name="connsiteY2178" fmla="*/ 3633111 h 4271457"/>
              <a:gd name="connsiteX2179" fmla="*/ 670541 w 2439076"/>
              <a:gd name="connsiteY2179" fmla="*/ 3657457 h 4271457"/>
              <a:gd name="connsiteX2180" fmla="*/ 669293 w 2439076"/>
              <a:gd name="connsiteY2180" fmla="*/ 3661296 h 4271457"/>
              <a:gd name="connsiteX2181" fmla="*/ 658549 w 2439076"/>
              <a:gd name="connsiteY2181" fmla="*/ 3641808 h 4271457"/>
              <a:gd name="connsiteX2182" fmla="*/ 629108 w 2439076"/>
              <a:gd name="connsiteY2182" fmla="*/ 3613671 h 4271457"/>
              <a:gd name="connsiteX2183" fmla="*/ 658549 w 2439076"/>
              <a:gd name="connsiteY2183" fmla="*/ 3641808 h 4271457"/>
              <a:gd name="connsiteX2184" fmla="*/ 759133 w 2439076"/>
              <a:gd name="connsiteY2184" fmla="*/ 3661991 h 4271457"/>
              <a:gd name="connsiteX2185" fmla="*/ 762448 w 2439076"/>
              <a:gd name="connsiteY2185" fmla="*/ 3658639 h 4271457"/>
              <a:gd name="connsiteX2186" fmla="*/ 790480 w 2439076"/>
              <a:gd name="connsiteY2186" fmla="*/ 3630645 h 4271457"/>
              <a:gd name="connsiteX2187" fmla="*/ 793795 w 2439076"/>
              <a:gd name="connsiteY2187" fmla="*/ 3627292 h 4271457"/>
              <a:gd name="connsiteX2188" fmla="*/ 792356 w 2439076"/>
              <a:gd name="connsiteY2188" fmla="*/ 3624663 h 4271457"/>
              <a:gd name="connsiteX2189" fmla="*/ 790470 w 2439076"/>
              <a:gd name="connsiteY2189" fmla="*/ 3623996 h 4271457"/>
              <a:gd name="connsiteX2190" fmla="*/ 759038 w 2439076"/>
              <a:gd name="connsiteY2190" fmla="*/ 3644370 h 4271457"/>
              <a:gd name="connsiteX2191" fmla="*/ 759038 w 2439076"/>
              <a:gd name="connsiteY2191" fmla="*/ 3644360 h 4271457"/>
              <a:gd name="connsiteX2192" fmla="*/ 759028 w 2439076"/>
              <a:gd name="connsiteY2192" fmla="*/ 3644370 h 4271457"/>
              <a:gd name="connsiteX2193" fmla="*/ 742255 w 2439076"/>
              <a:gd name="connsiteY2193" fmla="*/ 3627273 h 4271457"/>
              <a:gd name="connsiteX2194" fmla="*/ 727596 w 2439076"/>
              <a:gd name="connsiteY2194" fmla="*/ 3623996 h 4271457"/>
              <a:gd name="connsiteX2195" fmla="*/ 724272 w 2439076"/>
              <a:gd name="connsiteY2195" fmla="*/ 3627301 h 4271457"/>
              <a:gd name="connsiteX2196" fmla="*/ 724281 w 2439076"/>
              <a:gd name="connsiteY2196" fmla="*/ 3627330 h 4271457"/>
              <a:gd name="connsiteX2197" fmla="*/ 727596 w 2439076"/>
              <a:gd name="connsiteY2197" fmla="*/ 3630654 h 4271457"/>
              <a:gd name="connsiteX2198" fmla="*/ 755599 w 2439076"/>
              <a:gd name="connsiteY2198" fmla="*/ 3658648 h 4271457"/>
              <a:gd name="connsiteX2199" fmla="*/ 758886 w 2439076"/>
              <a:gd name="connsiteY2199" fmla="*/ 3661991 h 4271457"/>
              <a:gd name="connsiteX2200" fmla="*/ 758933 w 2439076"/>
              <a:gd name="connsiteY2200" fmla="*/ 3661991 h 4271457"/>
              <a:gd name="connsiteX2201" fmla="*/ 759133 w 2439076"/>
              <a:gd name="connsiteY2201" fmla="*/ 3661991 h 4271457"/>
              <a:gd name="connsiteX2202" fmla="*/ 967188 w 2439076"/>
              <a:gd name="connsiteY2202" fmla="*/ 3793341 h 4271457"/>
              <a:gd name="connsiteX2203" fmla="*/ 911143 w 2439076"/>
              <a:gd name="connsiteY2203" fmla="*/ 3765899 h 4271457"/>
              <a:gd name="connsiteX2204" fmla="*/ 911104 w 2439076"/>
              <a:gd name="connsiteY2204" fmla="*/ 3765947 h 4271457"/>
              <a:gd name="connsiteX2205" fmla="*/ 911047 w 2439076"/>
              <a:gd name="connsiteY2205" fmla="*/ 3765890 h 4271457"/>
              <a:gd name="connsiteX2206" fmla="*/ 877053 w 2439076"/>
              <a:gd name="connsiteY2206" fmla="*/ 3782168 h 4271457"/>
              <a:gd name="connsiteX2207" fmla="*/ 876052 w 2439076"/>
              <a:gd name="connsiteY2207" fmla="*/ 3782168 h 4271457"/>
              <a:gd name="connsiteX2208" fmla="*/ 872871 w 2439076"/>
              <a:gd name="connsiteY2208" fmla="*/ 3778777 h 4271457"/>
              <a:gd name="connsiteX2209" fmla="*/ 874900 w 2439076"/>
              <a:gd name="connsiteY2209" fmla="*/ 3775729 h 4271457"/>
              <a:gd name="connsiteX2210" fmla="*/ 876281 w 2439076"/>
              <a:gd name="connsiteY2210" fmla="*/ 3775615 h 4271457"/>
              <a:gd name="connsiteX2211" fmla="*/ 906009 w 2439076"/>
              <a:gd name="connsiteY2211" fmla="*/ 3761794 h 4271457"/>
              <a:gd name="connsiteX2212" fmla="*/ 905961 w 2439076"/>
              <a:gd name="connsiteY2212" fmla="*/ 3761756 h 4271457"/>
              <a:gd name="connsiteX2213" fmla="*/ 906009 w 2439076"/>
              <a:gd name="connsiteY2213" fmla="*/ 3761708 h 4271457"/>
              <a:gd name="connsiteX2214" fmla="*/ 876281 w 2439076"/>
              <a:gd name="connsiteY2214" fmla="*/ 3747888 h 4271457"/>
              <a:gd name="connsiteX2215" fmla="*/ 872880 w 2439076"/>
              <a:gd name="connsiteY2215" fmla="*/ 3744678 h 4271457"/>
              <a:gd name="connsiteX2216" fmla="*/ 876091 w 2439076"/>
              <a:gd name="connsiteY2216" fmla="*/ 3741344 h 4271457"/>
              <a:gd name="connsiteX2217" fmla="*/ 910580 w 2439076"/>
              <a:gd name="connsiteY2217" fmla="*/ 3756965 h 4271457"/>
              <a:gd name="connsiteX2218" fmla="*/ 967159 w 2439076"/>
              <a:gd name="connsiteY2218" fmla="*/ 3729162 h 4271457"/>
              <a:gd name="connsiteX2219" fmla="*/ 1024776 w 2439076"/>
              <a:gd name="connsiteY2219" fmla="*/ 3759337 h 4271457"/>
              <a:gd name="connsiteX2220" fmla="*/ 1024776 w 2439076"/>
              <a:gd name="connsiteY2220" fmla="*/ 3763147 h 4271457"/>
              <a:gd name="connsiteX2221" fmla="*/ 967188 w 2439076"/>
              <a:gd name="connsiteY2221" fmla="*/ 3793341 h 4271457"/>
              <a:gd name="connsiteX2222" fmla="*/ 1017889 w 2439076"/>
              <a:gd name="connsiteY2222" fmla="*/ 3761194 h 4271457"/>
              <a:gd name="connsiteX2223" fmla="*/ 1017927 w 2439076"/>
              <a:gd name="connsiteY2223" fmla="*/ 3761147 h 4271457"/>
              <a:gd name="connsiteX2224" fmla="*/ 967159 w 2439076"/>
              <a:gd name="connsiteY2224" fmla="*/ 3735705 h 4271457"/>
              <a:gd name="connsiteX2225" fmla="*/ 915714 w 2439076"/>
              <a:gd name="connsiteY2225" fmla="*/ 3761051 h 4271457"/>
              <a:gd name="connsiteX2226" fmla="*/ 915762 w 2439076"/>
              <a:gd name="connsiteY2226" fmla="*/ 3761099 h 4271457"/>
              <a:gd name="connsiteX2227" fmla="*/ 915714 w 2439076"/>
              <a:gd name="connsiteY2227" fmla="*/ 3761147 h 4271457"/>
              <a:gd name="connsiteX2228" fmla="*/ 967159 w 2439076"/>
              <a:gd name="connsiteY2228" fmla="*/ 3786683 h 4271457"/>
              <a:gd name="connsiteX2229" fmla="*/ 1017927 w 2439076"/>
              <a:gd name="connsiteY2229" fmla="*/ 3761242 h 4271457"/>
              <a:gd name="connsiteX2230" fmla="*/ 1017889 w 2439076"/>
              <a:gd name="connsiteY2230" fmla="*/ 3761194 h 4271457"/>
              <a:gd name="connsiteX2231" fmla="*/ 1026205 w 2439076"/>
              <a:gd name="connsiteY2231" fmla="*/ 3703901 h 4271457"/>
              <a:gd name="connsiteX2232" fmla="*/ 1023338 w 2439076"/>
              <a:gd name="connsiteY2232" fmla="*/ 3707626 h 4271457"/>
              <a:gd name="connsiteX2233" fmla="*/ 1014032 w 2439076"/>
              <a:gd name="connsiteY2233" fmla="*/ 3707816 h 4271457"/>
              <a:gd name="connsiteX2234" fmla="*/ 1001211 w 2439076"/>
              <a:gd name="connsiteY2234" fmla="*/ 3704625 h 4271457"/>
              <a:gd name="connsiteX2235" fmla="*/ 988771 w 2439076"/>
              <a:gd name="connsiteY2235" fmla="*/ 3697529 h 4271457"/>
              <a:gd name="connsiteX2236" fmla="*/ 988771 w 2439076"/>
              <a:gd name="connsiteY2236" fmla="*/ 3697529 h 4271457"/>
              <a:gd name="connsiteX2237" fmla="*/ 988762 w 2439076"/>
              <a:gd name="connsiteY2237" fmla="*/ 3697529 h 4271457"/>
              <a:gd name="connsiteX2238" fmla="*/ 970064 w 2439076"/>
              <a:gd name="connsiteY2238" fmla="*/ 3707025 h 4271457"/>
              <a:gd name="connsiteX2239" fmla="*/ 962949 w 2439076"/>
              <a:gd name="connsiteY2239" fmla="*/ 3707711 h 4271457"/>
              <a:gd name="connsiteX2240" fmla="*/ 937260 w 2439076"/>
              <a:gd name="connsiteY2240" fmla="*/ 3697720 h 4271457"/>
              <a:gd name="connsiteX2241" fmla="*/ 937260 w 2439076"/>
              <a:gd name="connsiteY2241" fmla="*/ 3697720 h 4271457"/>
              <a:gd name="connsiteX2242" fmla="*/ 937250 w 2439076"/>
              <a:gd name="connsiteY2242" fmla="*/ 3697720 h 4271457"/>
              <a:gd name="connsiteX2243" fmla="*/ 911533 w 2439076"/>
              <a:gd name="connsiteY2243" fmla="*/ 3707711 h 4271457"/>
              <a:gd name="connsiteX2244" fmla="*/ 895845 w 2439076"/>
              <a:gd name="connsiteY2244" fmla="*/ 3704197 h 4271457"/>
              <a:gd name="connsiteX2245" fmla="*/ 885625 w 2439076"/>
              <a:gd name="connsiteY2245" fmla="*/ 3697529 h 4271457"/>
              <a:gd name="connsiteX2246" fmla="*/ 885616 w 2439076"/>
              <a:gd name="connsiteY2246" fmla="*/ 3697538 h 4271457"/>
              <a:gd name="connsiteX2247" fmla="*/ 885606 w 2439076"/>
              <a:gd name="connsiteY2247" fmla="*/ 3697529 h 4271457"/>
              <a:gd name="connsiteX2248" fmla="*/ 874605 w 2439076"/>
              <a:gd name="connsiteY2248" fmla="*/ 3704101 h 4271457"/>
              <a:gd name="connsiteX2249" fmla="*/ 856650 w 2439076"/>
              <a:gd name="connsiteY2249" fmla="*/ 3707988 h 4271457"/>
              <a:gd name="connsiteX2250" fmla="*/ 851059 w 2439076"/>
              <a:gd name="connsiteY2250" fmla="*/ 3707626 h 4271457"/>
              <a:gd name="connsiteX2251" fmla="*/ 848183 w 2439076"/>
              <a:gd name="connsiteY2251" fmla="*/ 3703901 h 4271457"/>
              <a:gd name="connsiteX2252" fmla="*/ 851916 w 2439076"/>
              <a:gd name="connsiteY2252" fmla="*/ 3701015 h 4271457"/>
              <a:gd name="connsiteX2253" fmla="*/ 860536 w 2439076"/>
              <a:gd name="connsiteY2253" fmla="*/ 3701158 h 4271457"/>
              <a:gd name="connsiteX2254" fmla="*/ 876558 w 2439076"/>
              <a:gd name="connsiteY2254" fmla="*/ 3695814 h 4271457"/>
              <a:gd name="connsiteX2255" fmla="*/ 883425 w 2439076"/>
              <a:gd name="connsiteY2255" fmla="*/ 3690547 h 4271457"/>
              <a:gd name="connsiteX2256" fmla="*/ 885034 w 2439076"/>
              <a:gd name="connsiteY2256" fmla="*/ 3689785 h 4271457"/>
              <a:gd name="connsiteX2257" fmla="*/ 885901 w 2439076"/>
              <a:gd name="connsiteY2257" fmla="*/ 3689623 h 4271457"/>
              <a:gd name="connsiteX2258" fmla="*/ 888273 w 2439076"/>
              <a:gd name="connsiteY2258" fmla="*/ 3690738 h 4271457"/>
              <a:gd name="connsiteX2259" fmla="*/ 891683 w 2439076"/>
              <a:gd name="connsiteY2259" fmla="*/ 3694024 h 4271457"/>
              <a:gd name="connsiteX2260" fmla="*/ 904180 w 2439076"/>
              <a:gd name="connsiteY2260" fmla="*/ 3700177 h 4271457"/>
              <a:gd name="connsiteX2261" fmla="*/ 904180 w 2439076"/>
              <a:gd name="connsiteY2261" fmla="*/ 3648837 h 4271457"/>
              <a:gd name="connsiteX2262" fmla="*/ 865423 w 2439076"/>
              <a:gd name="connsiteY2262" fmla="*/ 3610375 h 4271457"/>
              <a:gd name="connsiteX2263" fmla="*/ 868194 w 2439076"/>
              <a:gd name="connsiteY2263" fmla="*/ 3607384 h 4271457"/>
              <a:gd name="connsiteX2264" fmla="*/ 874748 w 2439076"/>
              <a:gd name="connsiteY2264" fmla="*/ 3606965 h 4271457"/>
              <a:gd name="connsiteX2265" fmla="*/ 890711 w 2439076"/>
              <a:gd name="connsiteY2265" fmla="*/ 3612633 h 4271457"/>
              <a:gd name="connsiteX2266" fmla="*/ 894865 w 2439076"/>
              <a:gd name="connsiteY2266" fmla="*/ 3616262 h 4271457"/>
              <a:gd name="connsiteX2267" fmla="*/ 904084 w 2439076"/>
              <a:gd name="connsiteY2267" fmla="*/ 3629816 h 4271457"/>
              <a:gd name="connsiteX2268" fmla="*/ 904084 w 2439076"/>
              <a:gd name="connsiteY2268" fmla="*/ 3629797 h 4271457"/>
              <a:gd name="connsiteX2269" fmla="*/ 904094 w 2439076"/>
              <a:gd name="connsiteY2269" fmla="*/ 3629816 h 4271457"/>
              <a:gd name="connsiteX2270" fmla="*/ 904094 w 2439076"/>
              <a:gd name="connsiteY2270" fmla="*/ 3608089 h 4271457"/>
              <a:gd name="connsiteX2271" fmla="*/ 905085 w 2439076"/>
              <a:gd name="connsiteY2271" fmla="*/ 3605746 h 4271457"/>
              <a:gd name="connsiteX2272" fmla="*/ 907418 w 2439076"/>
              <a:gd name="connsiteY2272" fmla="*/ 3604746 h 4271457"/>
              <a:gd name="connsiteX2273" fmla="*/ 910771 w 2439076"/>
              <a:gd name="connsiteY2273" fmla="*/ 3608089 h 4271457"/>
              <a:gd name="connsiteX2274" fmla="*/ 910771 w 2439076"/>
              <a:gd name="connsiteY2274" fmla="*/ 3647104 h 4271457"/>
              <a:gd name="connsiteX2275" fmla="*/ 910771 w 2439076"/>
              <a:gd name="connsiteY2275" fmla="*/ 3647208 h 4271457"/>
              <a:gd name="connsiteX2276" fmla="*/ 945632 w 2439076"/>
              <a:gd name="connsiteY2276" fmla="*/ 3626930 h 4271457"/>
              <a:gd name="connsiteX2277" fmla="*/ 948395 w 2439076"/>
              <a:gd name="connsiteY2277" fmla="*/ 3629911 h 4271457"/>
              <a:gd name="connsiteX2278" fmla="*/ 948443 w 2439076"/>
              <a:gd name="connsiteY2278" fmla="*/ 3631330 h 4271457"/>
              <a:gd name="connsiteX2279" fmla="*/ 910771 w 2439076"/>
              <a:gd name="connsiteY2279" fmla="*/ 3668087 h 4271457"/>
              <a:gd name="connsiteX2280" fmla="*/ 910771 w 2439076"/>
              <a:gd name="connsiteY2280" fmla="*/ 3668182 h 4271457"/>
              <a:gd name="connsiteX2281" fmla="*/ 910771 w 2439076"/>
              <a:gd name="connsiteY2281" fmla="*/ 3700930 h 4271457"/>
              <a:gd name="connsiteX2282" fmla="*/ 910771 w 2439076"/>
              <a:gd name="connsiteY2282" fmla="*/ 3701015 h 4271457"/>
              <a:gd name="connsiteX2283" fmla="*/ 911447 w 2439076"/>
              <a:gd name="connsiteY2283" fmla="*/ 3701110 h 4271457"/>
              <a:gd name="connsiteX2284" fmla="*/ 934669 w 2439076"/>
              <a:gd name="connsiteY2284" fmla="*/ 3690833 h 4271457"/>
              <a:gd name="connsiteX2285" fmla="*/ 937127 w 2439076"/>
              <a:gd name="connsiteY2285" fmla="*/ 3689719 h 4271457"/>
              <a:gd name="connsiteX2286" fmla="*/ 939632 w 2439076"/>
              <a:gd name="connsiteY2286" fmla="*/ 3690833 h 4271457"/>
              <a:gd name="connsiteX2287" fmla="*/ 962854 w 2439076"/>
              <a:gd name="connsiteY2287" fmla="*/ 3701110 h 4271457"/>
              <a:gd name="connsiteX2288" fmla="*/ 986114 w 2439076"/>
              <a:gd name="connsiteY2288" fmla="*/ 3690833 h 4271457"/>
              <a:gd name="connsiteX2289" fmla="*/ 988486 w 2439076"/>
              <a:gd name="connsiteY2289" fmla="*/ 3689719 h 4271457"/>
              <a:gd name="connsiteX2290" fmla="*/ 990972 w 2439076"/>
              <a:gd name="connsiteY2290" fmla="*/ 3690642 h 4271457"/>
              <a:gd name="connsiteX2291" fmla="*/ 1022480 w 2439076"/>
              <a:gd name="connsiteY2291" fmla="*/ 3701110 h 4271457"/>
              <a:gd name="connsiteX2292" fmla="*/ 1026205 w 2439076"/>
              <a:gd name="connsiteY2292" fmla="*/ 3703901 h 4271457"/>
              <a:gd name="connsiteX2293" fmla="*/ 912381 w 2439076"/>
              <a:gd name="connsiteY2293" fmla="*/ 3661296 h 4271457"/>
              <a:gd name="connsiteX2294" fmla="*/ 941804 w 2439076"/>
              <a:gd name="connsiteY2294" fmla="*/ 3633197 h 4271457"/>
              <a:gd name="connsiteX2295" fmla="*/ 940298 w 2439076"/>
              <a:gd name="connsiteY2295" fmla="*/ 3633111 h 4271457"/>
              <a:gd name="connsiteX2296" fmla="*/ 913619 w 2439076"/>
              <a:gd name="connsiteY2296" fmla="*/ 3657457 h 4271457"/>
              <a:gd name="connsiteX2297" fmla="*/ 912381 w 2439076"/>
              <a:gd name="connsiteY2297" fmla="*/ 3661296 h 4271457"/>
              <a:gd name="connsiteX2298" fmla="*/ 901532 w 2439076"/>
              <a:gd name="connsiteY2298" fmla="*/ 3641808 h 4271457"/>
              <a:gd name="connsiteX2299" fmla="*/ 901542 w 2439076"/>
              <a:gd name="connsiteY2299" fmla="*/ 3641808 h 4271457"/>
              <a:gd name="connsiteX2300" fmla="*/ 872100 w 2439076"/>
              <a:gd name="connsiteY2300" fmla="*/ 3613671 h 4271457"/>
              <a:gd name="connsiteX2301" fmla="*/ 872100 w 2439076"/>
              <a:gd name="connsiteY2301" fmla="*/ 3613671 h 4271457"/>
              <a:gd name="connsiteX2302" fmla="*/ 872090 w 2439076"/>
              <a:gd name="connsiteY2302" fmla="*/ 3613671 h 4271457"/>
              <a:gd name="connsiteX2303" fmla="*/ 877519 w 2439076"/>
              <a:gd name="connsiteY2303" fmla="*/ 3628358 h 4271457"/>
              <a:gd name="connsiteX2304" fmla="*/ 889464 w 2439076"/>
              <a:gd name="connsiteY2304" fmla="*/ 3637731 h 4271457"/>
              <a:gd name="connsiteX2305" fmla="*/ 901532 w 2439076"/>
              <a:gd name="connsiteY2305" fmla="*/ 3641808 h 4271457"/>
              <a:gd name="connsiteX2306" fmla="*/ 901532 w 2439076"/>
              <a:gd name="connsiteY2306" fmla="*/ 3641808 h 4271457"/>
              <a:gd name="connsiteX2307" fmla="*/ 1002202 w 2439076"/>
              <a:gd name="connsiteY2307" fmla="*/ 3661991 h 4271457"/>
              <a:gd name="connsiteX2308" fmla="*/ 1005526 w 2439076"/>
              <a:gd name="connsiteY2308" fmla="*/ 3658639 h 4271457"/>
              <a:gd name="connsiteX2309" fmla="*/ 1033549 w 2439076"/>
              <a:gd name="connsiteY2309" fmla="*/ 3630645 h 4271457"/>
              <a:gd name="connsiteX2310" fmla="*/ 1036873 w 2439076"/>
              <a:gd name="connsiteY2310" fmla="*/ 3627292 h 4271457"/>
              <a:gd name="connsiteX2311" fmla="*/ 1036634 w 2439076"/>
              <a:gd name="connsiteY2311" fmla="*/ 3626168 h 4271457"/>
              <a:gd name="connsiteX2312" fmla="*/ 1033463 w 2439076"/>
              <a:gd name="connsiteY2312" fmla="*/ 3624005 h 4271457"/>
              <a:gd name="connsiteX2313" fmla="*/ 1002106 w 2439076"/>
              <a:gd name="connsiteY2313" fmla="*/ 3644370 h 4271457"/>
              <a:gd name="connsiteX2314" fmla="*/ 1002069 w 2439076"/>
              <a:gd name="connsiteY2314" fmla="*/ 3644294 h 4271457"/>
              <a:gd name="connsiteX2315" fmla="*/ 1002021 w 2439076"/>
              <a:gd name="connsiteY2315" fmla="*/ 3644370 h 4271457"/>
              <a:gd name="connsiteX2316" fmla="*/ 970645 w 2439076"/>
              <a:gd name="connsiteY2316" fmla="*/ 3624005 h 4271457"/>
              <a:gd name="connsiteX2317" fmla="*/ 967350 w 2439076"/>
              <a:gd name="connsiteY2317" fmla="*/ 3627292 h 4271457"/>
              <a:gd name="connsiteX2318" fmla="*/ 967493 w 2439076"/>
              <a:gd name="connsiteY2318" fmla="*/ 3628463 h 4271457"/>
              <a:gd name="connsiteX2319" fmla="*/ 970559 w 2439076"/>
              <a:gd name="connsiteY2319" fmla="*/ 3630654 h 4271457"/>
              <a:gd name="connsiteX2320" fmla="*/ 976122 w 2439076"/>
              <a:gd name="connsiteY2320" fmla="*/ 3631206 h 4271457"/>
              <a:gd name="connsiteX2321" fmla="*/ 998573 w 2439076"/>
              <a:gd name="connsiteY2321" fmla="*/ 3658648 h 4271457"/>
              <a:gd name="connsiteX2322" fmla="*/ 1001868 w 2439076"/>
              <a:gd name="connsiteY2322" fmla="*/ 3661991 h 4271457"/>
              <a:gd name="connsiteX2323" fmla="*/ 1002021 w 2439076"/>
              <a:gd name="connsiteY2323" fmla="*/ 3661991 h 4271457"/>
              <a:gd name="connsiteX2324" fmla="*/ 1002202 w 2439076"/>
              <a:gd name="connsiteY2324" fmla="*/ 3661991 h 4271457"/>
              <a:gd name="connsiteX2325" fmla="*/ 1210170 w 2439076"/>
              <a:gd name="connsiteY2325" fmla="*/ 3793341 h 4271457"/>
              <a:gd name="connsiteX2326" fmla="*/ 1154116 w 2439076"/>
              <a:gd name="connsiteY2326" fmla="*/ 3765899 h 4271457"/>
              <a:gd name="connsiteX2327" fmla="*/ 1154087 w 2439076"/>
              <a:gd name="connsiteY2327" fmla="*/ 3765947 h 4271457"/>
              <a:gd name="connsiteX2328" fmla="*/ 1154030 w 2439076"/>
              <a:gd name="connsiteY2328" fmla="*/ 3765890 h 4271457"/>
              <a:gd name="connsiteX2329" fmla="*/ 1120026 w 2439076"/>
              <a:gd name="connsiteY2329" fmla="*/ 3782168 h 4271457"/>
              <a:gd name="connsiteX2330" fmla="*/ 1119045 w 2439076"/>
              <a:gd name="connsiteY2330" fmla="*/ 3782168 h 4271457"/>
              <a:gd name="connsiteX2331" fmla="*/ 1115854 w 2439076"/>
              <a:gd name="connsiteY2331" fmla="*/ 3778777 h 4271457"/>
              <a:gd name="connsiteX2332" fmla="*/ 1117892 w 2439076"/>
              <a:gd name="connsiteY2332" fmla="*/ 3775729 h 4271457"/>
              <a:gd name="connsiteX2333" fmla="*/ 1119264 w 2439076"/>
              <a:gd name="connsiteY2333" fmla="*/ 3775615 h 4271457"/>
              <a:gd name="connsiteX2334" fmla="*/ 1148982 w 2439076"/>
              <a:gd name="connsiteY2334" fmla="*/ 3761794 h 4271457"/>
              <a:gd name="connsiteX2335" fmla="*/ 1148944 w 2439076"/>
              <a:gd name="connsiteY2335" fmla="*/ 3761756 h 4271457"/>
              <a:gd name="connsiteX2336" fmla="*/ 1148982 w 2439076"/>
              <a:gd name="connsiteY2336" fmla="*/ 3761708 h 4271457"/>
              <a:gd name="connsiteX2337" fmla="*/ 1119264 w 2439076"/>
              <a:gd name="connsiteY2337" fmla="*/ 3747888 h 4271457"/>
              <a:gd name="connsiteX2338" fmla="*/ 1115863 w 2439076"/>
              <a:gd name="connsiteY2338" fmla="*/ 3744678 h 4271457"/>
              <a:gd name="connsiteX2339" fmla="*/ 1119083 w 2439076"/>
              <a:gd name="connsiteY2339" fmla="*/ 3741344 h 4271457"/>
              <a:gd name="connsiteX2340" fmla="*/ 1153573 w 2439076"/>
              <a:gd name="connsiteY2340" fmla="*/ 3756965 h 4271457"/>
              <a:gd name="connsiteX2341" fmla="*/ 1210113 w 2439076"/>
              <a:gd name="connsiteY2341" fmla="*/ 3729162 h 4271457"/>
              <a:gd name="connsiteX2342" fmla="*/ 1267768 w 2439076"/>
              <a:gd name="connsiteY2342" fmla="*/ 3759337 h 4271457"/>
              <a:gd name="connsiteX2343" fmla="*/ 1267768 w 2439076"/>
              <a:gd name="connsiteY2343" fmla="*/ 3763147 h 4271457"/>
              <a:gd name="connsiteX2344" fmla="*/ 1210170 w 2439076"/>
              <a:gd name="connsiteY2344" fmla="*/ 3793341 h 4271457"/>
              <a:gd name="connsiteX2345" fmla="*/ 1260863 w 2439076"/>
              <a:gd name="connsiteY2345" fmla="*/ 3761194 h 4271457"/>
              <a:gd name="connsiteX2346" fmla="*/ 1260900 w 2439076"/>
              <a:gd name="connsiteY2346" fmla="*/ 3761147 h 4271457"/>
              <a:gd name="connsiteX2347" fmla="*/ 1210113 w 2439076"/>
              <a:gd name="connsiteY2347" fmla="*/ 3735705 h 4271457"/>
              <a:gd name="connsiteX2348" fmla="*/ 1158707 w 2439076"/>
              <a:gd name="connsiteY2348" fmla="*/ 3761051 h 4271457"/>
              <a:gd name="connsiteX2349" fmla="*/ 1158754 w 2439076"/>
              <a:gd name="connsiteY2349" fmla="*/ 3761099 h 4271457"/>
              <a:gd name="connsiteX2350" fmla="*/ 1158707 w 2439076"/>
              <a:gd name="connsiteY2350" fmla="*/ 3761147 h 4271457"/>
              <a:gd name="connsiteX2351" fmla="*/ 1210113 w 2439076"/>
              <a:gd name="connsiteY2351" fmla="*/ 3786683 h 4271457"/>
              <a:gd name="connsiteX2352" fmla="*/ 1260900 w 2439076"/>
              <a:gd name="connsiteY2352" fmla="*/ 3761242 h 4271457"/>
              <a:gd name="connsiteX2353" fmla="*/ 1260863 w 2439076"/>
              <a:gd name="connsiteY2353" fmla="*/ 3761194 h 4271457"/>
              <a:gd name="connsiteX2354" fmla="*/ 1266416 w 2439076"/>
              <a:gd name="connsiteY2354" fmla="*/ 3707626 h 4271457"/>
              <a:gd name="connsiteX2355" fmla="*/ 1257195 w 2439076"/>
              <a:gd name="connsiteY2355" fmla="*/ 3707816 h 4271457"/>
              <a:gd name="connsiteX2356" fmla="*/ 1231925 w 2439076"/>
              <a:gd name="connsiteY2356" fmla="*/ 3697529 h 4271457"/>
              <a:gd name="connsiteX2357" fmla="*/ 1231897 w 2439076"/>
              <a:gd name="connsiteY2357" fmla="*/ 3697558 h 4271457"/>
              <a:gd name="connsiteX2358" fmla="*/ 1231849 w 2439076"/>
              <a:gd name="connsiteY2358" fmla="*/ 3697529 h 4271457"/>
              <a:gd name="connsiteX2359" fmla="*/ 1205989 w 2439076"/>
              <a:gd name="connsiteY2359" fmla="*/ 3707702 h 4271457"/>
              <a:gd name="connsiteX2360" fmla="*/ 1180300 w 2439076"/>
              <a:gd name="connsiteY2360" fmla="*/ 3697720 h 4271457"/>
              <a:gd name="connsiteX2361" fmla="*/ 1180262 w 2439076"/>
              <a:gd name="connsiteY2361" fmla="*/ 3697748 h 4271457"/>
              <a:gd name="connsiteX2362" fmla="*/ 1180224 w 2439076"/>
              <a:gd name="connsiteY2362" fmla="*/ 3697720 h 4271457"/>
              <a:gd name="connsiteX2363" fmla="*/ 1154545 w 2439076"/>
              <a:gd name="connsiteY2363" fmla="*/ 3707702 h 4271457"/>
              <a:gd name="connsiteX2364" fmla="*/ 1128684 w 2439076"/>
              <a:gd name="connsiteY2364" fmla="*/ 3697529 h 4271457"/>
              <a:gd name="connsiteX2365" fmla="*/ 1128636 w 2439076"/>
              <a:gd name="connsiteY2365" fmla="*/ 3697558 h 4271457"/>
              <a:gd name="connsiteX2366" fmla="*/ 1128599 w 2439076"/>
              <a:gd name="connsiteY2366" fmla="*/ 3697529 h 4271457"/>
              <a:gd name="connsiteX2367" fmla="*/ 1099681 w 2439076"/>
              <a:gd name="connsiteY2367" fmla="*/ 3707988 h 4271457"/>
              <a:gd name="connsiteX2368" fmla="*/ 1094137 w 2439076"/>
              <a:gd name="connsiteY2368" fmla="*/ 3707626 h 4271457"/>
              <a:gd name="connsiteX2369" fmla="*/ 1091270 w 2439076"/>
              <a:gd name="connsiteY2369" fmla="*/ 3703901 h 4271457"/>
              <a:gd name="connsiteX2370" fmla="*/ 1094947 w 2439076"/>
              <a:gd name="connsiteY2370" fmla="*/ 3701015 h 4271457"/>
              <a:gd name="connsiteX2371" fmla="*/ 1103519 w 2439076"/>
              <a:gd name="connsiteY2371" fmla="*/ 3701158 h 4271457"/>
              <a:gd name="connsiteX2372" fmla="*/ 1126503 w 2439076"/>
              <a:gd name="connsiteY2372" fmla="*/ 3690547 h 4271457"/>
              <a:gd name="connsiteX2373" fmla="*/ 1128922 w 2439076"/>
              <a:gd name="connsiteY2373" fmla="*/ 3689633 h 4271457"/>
              <a:gd name="connsiteX2374" fmla="*/ 1131265 w 2439076"/>
              <a:gd name="connsiteY2374" fmla="*/ 3690738 h 4271457"/>
              <a:gd name="connsiteX2375" fmla="*/ 1147172 w 2439076"/>
              <a:gd name="connsiteY2375" fmla="*/ 3700177 h 4271457"/>
              <a:gd name="connsiteX2376" fmla="*/ 1147172 w 2439076"/>
              <a:gd name="connsiteY2376" fmla="*/ 3700148 h 4271457"/>
              <a:gd name="connsiteX2377" fmla="*/ 1147267 w 2439076"/>
              <a:gd name="connsiteY2377" fmla="*/ 3700177 h 4271457"/>
              <a:gd name="connsiteX2378" fmla="*/ 1147267 w 2439076"/>
              <a:gd name="connsiteY2378" fmla="*/ 3648837 h 4271457"/>
              <a:gd name="connsiteX2379" fmla="*/ 1108491 w 2439076"/>
              <a:gd name="connsiteY2379" fmla="*/ 3610375 h 4271457"/>
              <a:gd name="connsiteX2380" fmla="*/ 1111253 w 2439076"/>
              <a:gd name="connsiteY2380" fmla="*/ 3607384 h 4271457"/>
              <a:gd name="connsiteX2381" fmla="*/ 1117740 w 2439076"/>
              <a:gd name="connsiteY2381" fmla="*/ 3606965 h 4271457"/>
              <a:gd name="connsiteX2382" fmla="*/ 1147086 w 2439076"/>
              <a:gd name="connsiteY2382" fmla="*/ 3629816 h 4271457"/>
              <a:gd name="connsiteX2383" fmla="*/ 1147086 w 2439076"/>
              <a:gd name="connsiteY2383" fmla="*/ 3629654 h 4271457"/>
              <a:gd name="connsiteX2384" fmla="*/ 1147172 w 2439076"/>
              <a:gd name="connsiteY2384" fmla="*/ 3629816 h 4271457"/>
              <a:gd name="connsiteX2385" fmla="*/ 1147172 w 2439076"/>
              <a:gd name="connsiteY2385" fmla="*/ 3608089 h 4271457"/>
              <a:gd name="connsiteX2386" fmla="*/ 1150430 w 2439076"/>
              <a:gd name="connsiteY2386" fmla="*/ 3604755 h 4271457"/>
              <a:gd name="connsiteX2387" fmla="*/ 1153744 w 2439076"/>
              <a:gd name="connsiteY2387" fmla="*/ 3608089 h 4271457"/>
              <a:gd name="connsiteX2388" fmla="*/ 1153744 w 2439076"/>
              <a:gd name="connsiteY2388" fmla="*/ 3647208 h 4271457"/>
              <a:gd name="connsiteX2389" fmla="*/ 1153944 w 2439076"/>
              <a:gd name="connsiteY2389" fmla="*/ 3646875 h 4271457"/>
              <a:gd name="connsiteX2390" fmla="*/ 1153944 w 2439076"/>
              <a:gd name="connsiteY2390" fmla="*/ 3647104 h 4271457"/>
              <a:gd name="connsiteX2391" fmla="*/ 1171756 w 2439076"/>
              <a:gd name="connsiteY2391" fmla="*/ 3628873 h 4271457"/>
              <a:gd name="connsiteX2392" fmla="*/ 1188615 w 2439076"/>
              <a:gd name="connsiteY2392" fmla="*/ 3626930 h 4271457"/>
              <a:gd name="connsiteX2393" fmla="*/ 1191378 w 2439076"/>
              <a:gd name="connsiteY2393" fmla="*/ 3629911 h 4271457"/>
              <a:gd name="connsiteX2394" fmla="*/ 1172118 w 2439076"/>
              <a:gd name="connsiteY2394" fmla="*/ 3662344 h 4271457"/>
              <a:gd name="connsiteX2395" fmla="*/ 1153944 w 2439076"/>
              <a:gd name="connsiteY2395" fmla="*/ 3668087 h 4271457"/>
              <a:gd name="connsiteX2396" fmla="*/ 1153944 w 2439076"/>
              <a:gd name="connsiteY2396" fmla="*/ 3668144 h 4271457"/>
              <a:gd name="connsiteX2397" fmla="*/ 1153744 w 2439076"/>
              <a:gd name="connsiteY2397" fmla="*/ 3668182 h 4271457"/>
              <a:gd name="connsiteX2398" fmla="*/ 1153744 w 2439076"/>
              <a:gd name="connsiteY2398" fmla="*/ 3701015 h 4271457"/>
              <a:gd name="connsiteX2399" fmla="*/ 1154411 w 2439076"/>
              <a:gd name="connsiteY2399" fmla="*/ 3701110 h 4271457"/>
              <a:gd name="connsiteX2400" fmla="*/ 1167279 w 2439076"/>
              <a:gd name="connsiteY2400" fmla="*/ 3698358 h 4271457"/>
              <a:gd name="connsiteX2401" fmla="*/ 1177852 w 2439076"/>
              <a:gd name="connsiteY2401" fmla="*/ 3690728 h 4271457"/>
              <a:gd name="connsiteX2402" fmla="*/ 1178881 w 2439076"/>
              <a:gd name="connsiteY2402" fmla="*/ 3689966 h 4271457"/>
              <a:gd name="connsiteX2403" fmla="*/ 1180119 w 2439076"/>
              <a:gd name="connsiteY2403" fmla="*/ 3689719 h 4271457"/>
              <a:gd name="connsiteX2404" fmla="*/ 1182615 w 2439076"/>
              <a:gd name="connsiteY2404" fmla="*/ 3690833 h 4271457"/>
              <a:gd name="connsiteX2405" fmla="*/ 1205846 w 2439076"/>
              <a:gd name="connsiteY2405" fmla="*/ 3701110 h 4271457"/>
              <a:gd name="connsiteX2406" fmla="*/ 1218733 w 2439076"/>
              <a:gd name="connsiteY2406" fmla="*/ 3698358 h 4271457"/>
              <a:gd name="connsiteX2407" fmla="*/ 1229287 w 2439076"/>
              <a:gd name="connsiteY2407" fmla="*/ 3690728 h 4271457"/>
              <a:gd name="connsiteX2408" fmla="*/ 1230287 w 2439076"/>
              <a:gd name="connsiteY2408" fmla="*/ 3690004 h 4271457"/>
              <a:gd name="connsiteX2409" fmla="*/ 1231468 w 2439076"/>
              <a:gd name="connsiteY2409" fmla="*/ 3689719 h 4271457"/>
              <a:gd name="connsiteX2410" fmla="*/ 1233926 w 2439076"/>
              <a:gd name="connsiteY2410" fmla="*/ 3690642 h 4271457"/>
              <a:gd name="connsiteX2411" fmla="*/ 1265473 w 2439076"/>
              <a:gd name="connsiteY2411" fmla="*/ 3701110 h 4271457"/>
              <a:gd name="connsiteX2412" fmla="*/ 1269273 w 2439076"/>
              <a:gd name="connsiteY2412" fmla="*/ 3703901 h 4271457"/>
              <a:gd name="connsiteX2413" fmla="*/ 1266416 w 2439076"/>
              <a:gd name="connsiteY2413" fmla="*/ 3707626 h 4271457"/>
              <a:gd name="connsiteX2414" fmla="*/ 1155268 w 2439076"/>
              <a:gd name="connsiteY2414" fmla="*/ 3661296 h 4271457"/>
              <a:gd name="connsiteX2415" fmla="*/ 1184700 w 2439076"/>
              <a:gd name="connsiteY2415" fmla="*/ 3633197 h 4271457"/>
              <a:gd name="connsiteX2416" fmla="*/ 1183262 w 2439076"/>
              <a:gd name="connsiteY2416" fmla="*/ 3633111 h 4271457"/>
              <a:gd name="connsiteX2417" fmla="*/ 1155268 w 2439076"/>
              <a:gd name="connsiteY2417" fmla="*/ 3661296 h 4271457"/>
              <a:gd name="connsiteX2418" fmla="*/ 1144505 w 2439076"/>
              <a:gd name="connsiteY2418" fmla="*/ 3641808 h 4271457"/>
              <a:gd name="connsiteX2419" fmla="*/ 1115083 w 2439076"/>
              <a:gd name="connsiteY2419" fmla="*/ 3613671 h 4271457"/>
              <a:gd name="connsiteX2420" fmla="*/ 1144505 w 2439076"/>
              <a:gd name="connsiteY2420" fmla="*/ 3641808 h 4271457"/>
              <a:gd name="connsiteX2421" fmla="*/ 1245098 w 2439076"/>
              <a:gd name="connsiteY2421" fmla="*/ 3661991 h 4271457"/>
              <a:gd name="connsiteX2422" fmla="*/ 1248423 w 2439076"/>
              <a:gd name="connsiteY2422" fmla="*/ 3658639 h 4271457"/>
              <a:gd name="connsiteX2423" fmla="*/ 1276417 w 2439076"/>
              <a:gd name="connsiteY2423" fmla="*/ 3630645 h 4271457"/>
              <a:gd name="connsiteX2424" fmla="*/ 1279770 w 2439076"/>
              <a:gd name="connsiteY2424" fmla="*/ 3627292 h 4271457"/>
              <a:gd name="connsiteX2425" fmla="*/ 1278770 w 2439076"/>
              <a:gd name="connsiteY2425" fmla="*/ 3624968 h 4271457"/>
              <a:gd name="connsiteX2426" fmla="*/ 1276417 w 2439076"/>
              <a:gd name="connsiteY2426" fmla="*/ 3623996 h 4271457"/>
              <a:gd name="connsiteX2427" fmla="*/ 1245003 w 2439076"/>
              <a:gd name="connsiteY2427" fmla="*/ 3644370 h 4271457"/>
              <a:gd name="connsiteX2428" fmla="*/ 1244994 w 2439076"/>
              <a:gd name="connsiteY2428" fmla="*/ 3644360 h 4271457"/>
              <a:gd name="connsiteX2429" fmla="*/ 1244994 w 2439076"/>
              <a:gd name="connsiteY2429" fmla="*/ 3644370 h 4271457"/>
              <a:gd name="connsiteX2430" fmla="*/ 1235078 w 2439076"/>
              <a:gd name="connsiteY2430" fmla="*/ 3631673 h 4271457"/>
              <a:gd name="connsiteX2431" fmla="*/ 1213571 w 2439076"/>
              <a:gd name="connsiteY2431" fmla="*/ 3623996 h 4271457"/>
              <a:gd name="connsiteX2432" fmla="*/ 1210237 w 2439076"/>
              <a:gd name="connsiteY2432" fmla="*/ 3627301 h 4271457"/>
              <a:gd name="connsiteX2433" fmla="*/ 1210247 w 2439076"/>
              <a:gd name="connsiteY2433" fmla="*/ 3627330 h 4271457"/>
              <a:gd name="connsiteX2434" fmla="*/ 1213571 w 2439076"/>
              <a:gd name="connsiteY2434" fmla="*/ 3630654 h 4271457"/>
              <a:gd name="connsiteX2435" fmla="*/ 1241555 w 2439076"/>
              <a:gd name="connsiteY2435" fmla="*/ 3658648 h 4271457"/>
              <a:gd name="connsiteX2436" fmla="*/ 1244870 w 2439076"/>
              <a:gd name="connsiteY2436" fmla="*/ 3661991 h 4271457"/>
              <a:gd name="connsiteX2437" fmla="*/ 1244908 w 2439076"/>
              <a:gd name="connsiteY2437" fmla="*/ 3661991 h 4271457"/>
              <a:gd name="connsiteX2438" fmla="*/ 1245098 w 2439076"/>
              <a:gd name="connsiteY2438" fmla="*/ 3661991 h 4271457"/>
              <a:gd name="connsiteX2439" fmla="*/ 1453153 w 2439076"/>
              <a:gd name="connsiteY2439" fmla="*/ 3793341 h 4271457"/>
              <a:gd name="connsiteX2440" fmla="*/ 1397108 w 2439076"/>
              <a:gd name="connsiteY2440" fmla="*/ 3765899 h 4271457"/>
              <a:gd name="connsiteX2441" fmla="*/ 1397070 w 2439076"/>
              <a:gd name="connsiteY2441" fmla="*/ 3765947 h 4271457"/>
              <a:gd name="connsiteX2442" fmla="*/ 1397013 w 2439076"/>
              <a:gd name="connsiteY2442" fmla="*/ 3765890 h 4271457"/>
              <a:gd name="connsiteX2443" fmla="*/ 1363018 w 2439076"/>
              <a:gd name="connsiteY2443" fmla="*/ 3782168 h 4271457"/>
              <a:gd name="connsiteX2444" fmla="*/ 1362027 w 2439076"/>
              <a:gd name="connsiteY2444" fmla="*/ 3782168 h 4271457"/>
              <a:gd name="connsiteX2445" fmla="*/ 1358808 w 2439076"/>
              <a:gd name="connsiteY2445" fmla="*/ 3778777 h 4271457"/>
              <a:gd name="connsiteX2446" fmla="*/ 1360351 w 2439076"/>
              <a:gd name="connsiteY2446" fmla="*/ 3776072 h 4271457"/>
              <a:gd name="connsiteX2447" fmla="*/ 1362247 w 2439076"/>
              <a:gd name="connsiteY2447" fmla="*/ 3775615 h 4271457"/>
              <a:gd name="connsiteX2448" fmla="*/ 1391974 w 2439076"/>
              <a:gd name="connsiteY2448" fmla="*/ 3761794 h 4271457"/>
              <a:gd name="connsiteX2449" fmla="*/ 1391927 w 2439076"/>
              <a:gd name="connsiteY2449" fmla="*/ 3761756 h 4271457"/>
              <a:gd name="connsiteX2450" fmla="*/ 1391974 w 2439076"/>
              <a:gd name="connsiteY2450" fmla="*/ 3761708 h 4271457"/>
              <a:gd name="connsiteX2451" fmla="*/ 1362247 w 2439076"/>
              <a:gd name="connsiteY2451" fmla="*/ 3747888 h 4271457"/>
              <a:gd name="connsiteX2452" fmla="*/ 1358818 w 2439076"/>
              <a:gd name="connsiteY2452" fmla="*/ 3744678 h 4271457"/>
              <a:gd name="connsiteX2453" fmla="*/ 1362066 w 2439076"/>
              <a:gd name="connsiteY2453" fmla="*/ 3741344 h 4271457"/>
              <a:gd name="connsiteX2454" fmla="*/ 1396527 w 2439076"/>
              <a:gd name="connsiteY2454" fmla="*/ 3756965 h 4271457"/>
              <a:gd name="connsiteX2455" fmla="*/ 1453106 w 2439076"/>
              <a:gd name="connsiteY2455" fmla="*/ 3729162 h 4271457"/>
              <a:gd name="connsiteX2456" fmla="*/ 1510751 w 2439076"/>
              <a:gd name="connsiteY2456" fmla="*/ 3759337 h 4271457"/>
              <a:gd name="connsiteX2457" fmla="*/ 1510751 w 2439076"/>
              <a:gd name="connsiteY2457" fmla="*/ 3763147 h 4271457"/>
              <a:gd name="connsiteX2458" fmla="*/ 1453153 w 2439076"/>
              <a:gd name="connsiteY2458" fmla="*/ 3793341 h 4271457"/>
              <a:gd name="connsiteX2459" fmla="*/ 1503855 w 2439076"/>
              <a:gd name="connsiteY2459" fmla="*/ 3761194 h 4271457"/>
              <a:gd name="connsiteX2460" fmla="*/ 1503893 w 2439076"/>
              <a:gd name="connsiteY2460" fmla="*/ 3761147 h 4271457"/>
              <a:gd name="connsiteX2461" fmla="*/ 1453106 w 2439076"/>
              <a:gd name="connsiteY2461" fmla="*/ 3735705 h 4271457"/>
              <a:gd name="connsiteX2462" fmla="*/ 1401699 w 2439076"/>
              <a:gd name="connsiteY2462" fmla="*/ 3761051 h 4271457"/>
              <a:gd name="connsiteX2463" fmla="*/ 1401747 w 2439076"/>
              <a:gd name="connsiteY2463" fmla="*/ 3761099 h 4271457"/>
              <a:gd name="connsiteX2464" fmla="*/ 1401699 w 2439076"/>
              <a:gd name="connsiteY2464" fmla="*/ 3761147 h 4271457"/>
              <a:gd name="connsiteX2465" fmla="*/ 1453106 w 2439076"/>
              <a:gd name="connsiteY2465" fmla="*/ 3786683 h 4271457"/>
              <a:gd name="connsiteX2466" fmla="*/ 1503893 w 2439076"/>
              <a:gd name="connsiteY2466" fmla="*/ 3761242 h 4271457"/>
              <a:gd name="connsiteX2467" fmla="*/ 1503855 w 2439076"/>
              <a:gd name="connsiteY2467" fmla="*/ 3761194 h 4271457"/>
              <a:gd name="connsiteX2468" fmla="*/ 1509313 w 2439076"/>
              <a:gd name="connsiteY2468" fmla="*/ 3707626 h 4271457"/>
              <a:gd name="connsiteX2469" fmla="*/ 1500092 w 2439076"/>
              <a:gd name="connsiteY2469" fmla="*/ 3707816 h 4271457"/>
              <a:gd name="connsiteX2470" fmla="*/ 1474823 w 2439076"/>
              <a:gd name="connsiteY2470" fmla="*/ 3697529 h 4271457"/>
              <a:gd name="connsiteX2471" fmla="*/ 1474784 w 2439076"/>
              <a:gd name="connsiteY2471" fmla="*/ 3697567 h 4271457"/>
              <a:gd name="connsiteX2472" fmla="*/ 1474737 w 2439076"/>
              <a:gd name="connsiteY2472" fmla="*/ 3697529 h 4271457"/>
              <a:gd name="connsiteX2473" fmla="*/ 1448962 w 2439076"/>
              <a:gd name="connsiteY2473" fmla="*/ 3707702 h 4271457"/>
              <a:gd name="connsiteX2474" fmla="*/ 1423292 w 2439076"/>
              <a:gd name="connsiteY2474" fmla="*/ 3697720 h 4271457"/>
              <a:gd name="connsiteX2475" fmla="*/ 1423245 w 2439076"/>
              <a:gd name="connsiteY2475" fmla="*/ 3697758 h 4271457"/>
              <a:gd name="connsiteX2476" fmla="*/ 1423197 w 2439076"/>
              <a:gd name="connsiteY2476" fmla="*/ 3697720 h 4271457"/>
              <a:gd name="connsiteX2477" fmla="*/ 1397527 w 2439076"/>
              <a:gd name="connsiteY2477" fmla="*/ 3707711 h 4271457"/>
              <a:gd name="connsiteX2478" fmla="*/ 1371667 w 2439076"/>
              <a:gd name="connsiteY2478" fmla="*/ 3697529 h 4271457"/>
              <a:gd name="connsiteX2479" fmla="*/ 1371619 w 2439076"/>
              <a:gd name="connsiteY2479" fmla="*/ 3697567 h 4271457"/>
              <a:gd name="connsiteX2480" fmla="*/ 1371581 w 2439076"/>
              <a:gd name="connsiteY2480" fmla="*/ 3697529 h 4271457"/>
              <a:gd name="connsiteX2481" fmla="*/ 1342663 w 2439076"/>
              <a:gd name="connsiteY2481" fmla="*/ 3707988 h 4271457"/>
              <a:gd name="connsiteX2482" fmla="*/ 1337082 w 2439076"/>
              <a:gd name="connsiteY2482" fmla="*/ 3707626 h 4271457"/>
              <a:gd name="connsiteX2483" fmla="*/ 1334262 w 2439076"/>
              <a:gd name="connsiteY2483" fmla="*/ 3703901 h 4271457"/>
              <a:gd name="connsiteX2484" fmla="*/ 1337929 w 2439076"/>
              <a:gd name="connsiteY2484" fmla="*/ 3701015 h 4271457"/>
              <a:gd name="connsiteX2485" fmla="*/ 1346511 w 2439076"/>
              <a:gd name="connsiteY2485" fmla="*/ 3701158 h 4271457"/>
              <a:gd name="connsiteX2486" fmla="*/ 1369486 w 2439076"/>
              <a:gd name="connsiteY2486" fmla="*/ 3690547 h 4271457"/>
              <a:gd name="connsiteX2487" fmla="*/ 1371905 w 2439076"/>
              <a:gd name="connsiteY2487" fmla="*/ 3689633 h 4271457"/>
              <a:gd name="connsiteX2488" fmla="*/ 1374248 w 2439076"/>
              <a:gd name="connsiteY2488" fmla="*/ 3690738 h 4271457"/>
              <a:gd name="connsiteX2489" fmla="*/ 1390155 w 2439076"/>
              <a:gd name="connsiteY2489" fmla="*/ 3700177 h 4271457"/>
              <a:gd name="connsiteX2490" fmla="*/ 1390155 w 2439076"/>
              <a:gd name="connsiteY2490" fmla="*/ 3700148 h 4271457"/>
              <a:gd name="connsiteX2491" fmla="*/ 1390250 w 2439076"/>
              <a:gd name="connsiteY2491" fmla="*/ 3700177 h 4271457"/>
              <a:gd name="connsiteX2492" fmla="*/ 1390250 w 2439076"/>
              <a:gd name="connsiteY2492" fmla="*/ 3648837 h 4271457"/>
              <a:gd name="connsiteX2493" fmla="*/ 1351483 w 2439076"/>
              <a:gd name="connsiteY2493" fmla="*/ 3610375 h 4271457"/>
              <a:gd name="connsiteX2494" fmla="*/ 1354246 w 2439076"/>
              <a:gd name="connsiteY2494" fmla="*/ 3607384 h 4271457"/>
              <a:gd name="connsiteX2495" fmla="*/ 1360751 w 2439076"/>
              <a:gd name="connsiteY2495" fmla="*/ 3606965 h 4271457"/>
              <a:gd name="connsiteX2496" fmla="*/ 1390059 w 2439076"/>
              <a:gd name="connsiteY2496" fmla="*/ 3629816 h 4271457"/>
              <a:gd name="connsiteX2497" fmla="*/ 1390059 w 2439076"/>
              <a:gd name="connsiteY2497" fmla="*/ 3629616 h 4271457"/>
              <a:gd name="connsiteX2498" fmla="*/ 1390165 w 2439076"/>
              <a:gd name="connsiteY2498" fmla="*/ 3629816 h 4271457"/>
              <a:gd name="connsiteX2499" fmla="*/ 1390165 w 2439076"/>
              <a:gd name="connsiteY2499" fmla="*/ 3608089 h 4271457"/>
              <a:gd name="connsiteX2500" fmla="*/ 1393422 w 2439076"/>
              <a:gd name="connsiteY2500" fmla="*/ 3604755 h 4271457"/>
              <a:gd name="connsiteX2501" fmla="*/ 1396737 w 2439076"/>
              <a:gd name="connsiteY2501" fmla="*/ 3608089 h 4271457"/>
              <a:gd name="connsiteX2502" fmla="*/ 1396737 w 2439076"/>
              <a:gd name="connsiteY2502" fmla="*/ 3647208 h 4271457"/>
              <a:gd name="connsiteX2503" fmla="*/ 1396822 w 2439076"/>
              <a:gd name="connsiteY2503" fmla="*/ 3647075 h 4271457"/>
              <a:gd name="connsiteX2504" fmla="*/ 1396822 w 2439076"/>
              <a:gd name="connsiteY2504" fmla="*/ 3647104 h 4271457"/>
              <a:gd name="connsiteX2505" fmla="*/ 1406043 w 2439076"/>
              <a:gd name="connsiteY2505" fmla="*/ 3634702 h 4271457"/>
              <a:gd name="connsiteX2506" fmla="*/ 1431589 w 2439076"/>
              <a:gd name="connsiteY2506" fmla="*/ 3626930 h 4271457"/>
              <a:gd name="connsiteX2507" fmla="*/ 1434342 w 2439076"/>
              <a:gd name="connsiteY2507" fmla="*/ 3629911 h 4271457"/>
              <a:gd name="connsiteX2508" fmla="*/ 1426207 w 2439076"/>
              <a:gd name="connsiteY2508" fmla="*/ 3653447 h 4271457"/>
              <a:gd name="connsiteX2509" fmla="*/ 1396822 w 2439076"/>
              <a:gd name="connsiteY2509" fmla="*/ 3668087 h 4271457"/>
              <a:gd name="connsiteX2510" fmla="*/ 1396822 w 2439076"/>
              <a:gd name="connsiteY2510" fmla="*/ 3668164 h 4271457"/>
              <a:gd name="connsiteX2511" fmla="*/ 1396737 w 2439076"/>
              <a:gd name="connsiteY2511" fmla="*/ 3668182 h 4271457"/>
              <a:gd name="connsiteX2512" fmla="*/ 1396737 w 2439076"/>
              <a:gd name="connsiteY2512" fmla="*/ 3701015 h 4271457"/>
              <a:gd name="connsiteX2513" fmla="*/ 1397394 w 2439076"/>
              <a:gd name="connsiteY2513" fmla="*/ 3701110 h 4271457"/>
              <a:gd name="connsiteX2514" fmla="*/ 1420644 w 2439076"/>
              <a:gd name="connsiteY2514" fmla="*/ 3690833 h 4271457"/>
              <a:gd name="connsiteX2515" fmla="*/ 1423102 w 2439076"/>
              <a:gd name="connsiteY2515" fmla="*/ 3689719 h 4271457"/>
              <a:gd name="connsiteX2516" fmla="*/ 1425597 w 2439076"/>
              <a:gd name="connsiteY2516" fmla="*/ 3690833 h 4271457"/>
              <a:gd name="connsiteX2517" fmla="*/ 1448829 w 2439076"/>
              <a:gd name="connsiteY2517" fmla="*/ 3701110 h 4271457"/>
              <a:gd name="connsiteX2518" fmla="*/ 1472060 w 2439076"/>
              <a:gd name="connsiteY2518" fmla="*/ 3690833 h 4271457"/>
              <a:gd name="connsiteX2519" fmla="*/ 1474451 w 2439076"/>
              <a:gd name="connsiteY2519" fmla="*/ 3689719 h 4271457"/>
              <a:gd name="connsiteX2520" fmla="*/ 1476918 w 2439076"/>
              <a:gd name="connsiteY2520" fmla="*/ 3690642 h 4271457"/>
              <a:gd name="connsiteX2521" fmla="*/ 1508465 w 2439076"/>
              <a:gd name="connsiteY2521" fmla="*/ 3701110 h 4271457"/>
              <a:gd name="connsiteX2522" fmla="*/ 1512170 w 2439076"/>
              <a:gd name="connsiteY2522" fmla="*/ 3703901 h 4271457"/>
              <a:gd name="connsiteX2523" fmla="*/ 1509313 w 2439076"/>
              <a:gd name="connsiteY2523" fmla="*/ 3707626 h 4271457"/>
              <a:gd name="connsiteX2524" fmla="*/ 1398432 w 2439076"/>
              <a:gd name="connsiteY2524" fmla="*/ 3661296 h 4271457"/>
              <a:gd name="connsiteX2525" fmla="*/ 1398441 w 2439076"/>
              <a:gd name="connsiteY2525" fmla="*/ 3661296 h 4271457"/>
              <a:gd name="connsiteX2526" fmla="*/ 1398441 w 2439076"/>
              <a:gd name="connsiteY2526" fmla="*/ 3661296 h 4271457"/>
              <a:gd name="connsiteX2527" fmla="*/ 1427883 w 2439076"/>
              <a:gd name="connsiteY2527" fmla="*/ 3633197 h 4271457"/>
              <a:gd name="connsiteX2528" fmla="*/ 1426350 w 2439076"/>
              <a:gd name="connsiteY2528" fmla="*/ 3633111 h 4271457"/>
              <a:gd name="connsiteX2529" fmla="*/ 1414910 w 2439076"/>
              <a:gd name="connsiteY2529" fmla="*/ 3636236 h 4271457"/>
              <a:gd name="connsiteX2530" fmla="*/ 1398432 w 2439076"/>
              <a:gd name="connsiteY2530" fmla="*/ 3661296 h 4271457"/>
              <a:gd name="connsiteX2531" fmla="*/ 1387478 w 2439076"/>
              <a:gd name="connsiteY2531" fmla="*/ 3641808 h 4271457"/>
              <a:gd name="connsiteX2532" fmla="*/ 1358075 w 2439076"/>
              <a:gd name="connsiteY2532" fmla="*/ 3613671 h 4271457"/>
              <a:gd name="connsiteX2533" fmla="*/ 1367209 w 2439076"/>
              <a:gd name="connsiteY2533" fmla="*/ 3632464 h 4271457"/>
              <a:gd name="connsiteX2534" fmla="*/ 1387478 w 2439076"/>
              <a:gd name="connsiteY2534" fmla="*/ 3641808 h 4271457"/>
              <a:gd name="connsiteX2535" fmla="*/ 1488177 w 2439076"/>
              <a:gd name="connsiteY2535" fmla="*/ 3661991 h 4271457"/>
              <a:gd name="connsiteX2536" fmla="*/ 1491492 w 2439076"/>
              <a:gd name="connsiteY2536" fmla="*/ 3658639 h 4271457"/>
              <a:gd name="connsiteX2537" fmla="*/ 1519504 w 2439076"/>
              <a:gd name="connsiteY2537" fmla="*/ 3630645 h 4271457"/>
              <a:gd name="connsiteX2538" fmla="*/ 1522838 w 2439076"/>
              <a:gd name="connsiteY2538" fmla="*/ 3627292 h 4271457"/>
              <a:gd name="connsiteX2539" fmla="*/ 1522600 w 2439076"/>
              <a:gd name="connsiteY2539" fmla="*/ 3626158 h 4271457"/>
              <a:gd name="connsiteX2540" fmla="*/ 1519438 w 2439076"/>
              <a:gd name="connsiteY2540" fmla="*/ 3624005 h 4271457"/>
              <a:gd name="connsiteX2541" fmla="*/ 1488081 w 2439076"/>
              <a:gd name="connsiteY2541" fmla="*/ 3644370 h 4271457"/>
              <a:gd name="connsiteX2542" fmla="*/ 1488034 w 2439076"/>
              <a:gd name="connsiteY2542" fmla="*/ 3644294 h 4271457"/>
              <a:gd name="connsiteX2543" fmla="*/ 1487986 w 2439076"/>
              <a:gd name="connsiteY2543" fmla="*/ 3644370 h 4271457"/>
              <a:gd name="connsiteX2544" fmla="*/ 1456611 w 2439076"/>
              <a:gd name="connsiteY2544" fmla="*/ 3624005 h 4271457"/>
              <a:gd name="connsiteX2545" fmla="*/ 1453325 w 2439076"/>
              <a:gd name="connsiteY2545" fmla="*/ 3627292 h 4271457"/>
              <a:gd name="connsiteX2546" fmla="*/ 1453439 w 2439076"/>
              <a:gd name="connsiteY2546" fmla="*/ 3628396 h 4271457"/>
              <a:gd name="connsiteX2547" fmla="*/ 1456525 w 2439076"/>
              <a:gd name="connsiteY2547" fmla="*/ 3630654 h 4271457"/>
              <a:gd name="connsiteX2548" fmla="*/ 1462088 w 2439076"/>
              <a:gd name="connsiteY2548" fmla="*/ 3631206 h 4271457"/>
              <a:gd name="connsiteX2549" fmla="*/ 1484548 w 2439076"/>
              <a:gd name="connsiteY2549" fmla="*/ 3658648 h 4271457"/>
              <a:gd name="connsiteX2550" fmla="*/ 1487824 w 2439076"/>
              <a:gd name="connsiteY2550" fmla="*/ 3661991 h 4271457"/>
              <a:gd name="connsiteX2551" fmla="*/ 1487986 w 2439076"/>
              <a:gd name="connsiteY2551" fmla="*/ 3661991 h 4271457"/>
              <a:gd name="connsiteX2552" fmla="*/ 1488177 w 2439076"/>
              <a:gd name="connsiteY2552" fmla="*/ 3661991 h 4271457"/>
              <a:gd name="connsiteX2553" fmla="*/ 1753810 w 2439076"/>
              <a:gd name="connsiteY2553" fmla="*/ 3759337 h 4271457"/>
              <a:gd name="connsiteX2554" fmla="*/ 1754381 w 2439076"/>
              <a:gd name="connsiteY2554" fmla="*/ 3761232 h 4271457"/>
              <a:gd name="connsiteX2555" fmla="*/ 1753810 w 2439076"/>
              <a:gd name="connsiteY2555" fmla="*/ 3763147 h 4271457"/>
              <a:gd name="connsiteX2556" fmla="*/ 1696193 w 2439076"/>
              <a:gd name="connsiteY2556" fmla="*/ 3793341 h 4271457"/>
              <a:gd name="connsiteX2557" fmla="*/ 1640091 w 2439076"/>
              <a:gd name="connsiteY2557" fmla="*/ 3765890 h 4271457"/>
              <a:gd name="connsiteX2558" fmla="*/ 1606096 w 2439076"/>
              <a:gd name="connsiteY2558" fmla="*/ 3782168 h 4271457"/>
              <a:gd name="connsiteX2559" fmla="*/ 1605020 w 2439076"/>
              <a:gd name="connsiteY2559" fmla="*/ 3782168 h 4271457"/>
              <a:gd name="connsiteX2560" fmla="*/ 1601791 w 2439076"/>
              <a:gd name="connsiteY2560" fmla="*/ 3778777 h 4271457"/>
              <a:gd name="connsiteX2561" fmla="*/ 1602953 w 2439076"/>
              <a:gd name="connsiteY2561" fmla="*/ 3776329 h 4271457"/>
              <a:gd name="connsiteX2562" fmla="*/ 1605334 w 2439076"/>
              <a:gd name="connsiteY2562" fmla="*/ 3775615 h 4271457"/>
              <a:gd name="connsiteX2563" fmla="*/ 1635043 w 2439076"/>
              <a:gd name="connsiteY2563" fmla="*/ 3761794 h 4271457"/>
              <a:gd name="connsiteX2564" fmla="*/ 1634947 w 2439076"/>
              <a:gd name="connsiteY2564" fmla="*/ 3761718 h 4271457"/>
              <a:gd name="connsiteX2565" fmla="*/ 1634957 w 2439076"/>
              <a:gd name="connsiteY2565" fmla="*/ 3761708 h 4271457"/>
              <a:gd name="connsiteX2566" fmla="*/ 1605239 w 2439076"/>
              <a:gd name="connsiteY2566" fmla="*/ 3747888 h 4271457"/>
              <a:gd name="connsiteX2567" fmla="*/ 1602953 w 2439076"/>
              <a:gd name="connsiteY2567" fmla="*/ 3747049 h 4271457"/>
              <a:gd name="connsiteX2568" fmla="*/ 1601886 w 2439076"/>
              <a:gd name="connsiteY2568" fmla="*/ 3744725 h 4271457"/>
              <a:gd name="connsiteX2569" fmla="*/ 1605134 w 2439076"/>
              <a:gd name="connsiteY2569" fmla="*/ 3741344 h 4271457"/>
              <a:gd name="connsiteX2570" fmla="*/ 1637472 w 2439076"/>
              <a:gd name="connsiteY2570" fmla="*/ 3754688 h 4271457"/>
              <a:gd name="connsiteX2571" fmla="*/ 1639510 w 2439076"/>
              <a:gd name="connsiteY2571" fmla="*/ 3756870 h 4271457"/>
              <a:gd name="connsiteX2572" fmla="*/ 1639510 w 2439076"/>
              <a:gd name="connsiteY2572" fmla="*/ 3756870 h 4271457"/>
              <a:gd name="connsiteX2573" fmla="*/ 1639605 w 2439076"/>
              <a:gd name="connsiteY2573" fmla="*/ 3756965 h 4271457"/>
              <a:gd name="connsiteX2574" fmla="*/ 1696193 w 2439076"/>
              <a:gd name="connsiteY2574" fmla="*/ 3729162 h 4271457"/>
              <a:gd name="connsiteX2575" fmla="*/ 1720034 w 2439076"/>
              <a:gd name="connsiteY2575" fmla="*/ 3733391 h 4271457"/>
              <a:gd name="connsiteX2576" fmla="*/ 1753810 w 2439076"/>
              <a:gd name="connsiteY2576" fmla="*/ 3759337 h 4271457"/>
              <a:gd name="connsiteX2577" fmla="*/ 1746818 w 2439076"/>
              <a:gd name="connsiteY2577" fmla="*/ 3761194 h 4271457"/>
              <a:gd name="connsiteX2578" fmla="*/ 1746857 w 2439076"/>
              <a:gd name="connsiteY2578" fmla="*/ 3761147 h 4271457"/>
              <a:gd name="connsiteX2579" fmla="*/ 1696088 w 2439076"/>
              <a:gd name="connsiteY2579" fmla="*/ 3735705 h 4271457"/>
              <a:gd name="connsiteX2580" fmla="*/ 1644653 w 2439076"/>
              <a:gd name="connsiteY2580" fmla="*/ 3761051 h 4271457"/>
              <a:gd name="connsiteX2581" fmla="*/ 1644701 w 2439076"/>
              <a:gd name="connsiteY2581" fmla="*/ 3761099 h 4271457"/>
              <a:gd name="connsiteX2582" fmla="*/ 1644653 w 2439076"/>
              <a:gd name="connsiteY2582" fmla="*/ 3761147 h 4271457"/>
              <a:gd name="connsiteX2583" fmla="*/ 1696088 w 2439076"/>
              <a:gd name="connsiteY2583" fmla="*/ 3786683 h 4271457"/>
              <a:gd name="connsiteX2584" fmla="*/ 1746857 w 2439076"/>
              <a:gd name="connsiteY2584" fmla="*/ 3761242 h 4271457"/>
              <a:gd name="connsiteX2585" fmla="*/ 1746818 w 2439076"/>
              <a:gd name="connsiteY2585" fmla="*/ 3761194 h 4271457"/>
              <a:gd name="connsiteX2586" fmla="*/ 1752381 w 2439076"/>
              <a:gd name="connsiteY2586" fmla="*/ 3707626 h 4271457"/>
              <a:gd name="connsiteX2587" fmla="*/ 1743161 w 2439076"/>
              <a:gd name="connsiteY2587" fmla="*/ 3707816 h 4271457"/>
              <a:gd name="connsiteX2588" fmla="*/ 1717900 w 2439076"/>
              <a:gd name="connsiteY2588" fmla="*/ 3697529 h 4271457"/>
              <a:gd name="connsiteX2589" fmla="*/ 1717863 w 2439076"/>
              <a:gd name="connsiteY2589" fmla="*/ 3697558 h 4271457"/>
              <a:gd name="connsiteX2590" fmla="*/ 1717815 w 2439076"/>
              <a:gd name="connsiteY2590" fmla="*/ 3697529 h 4271457"/>
              <a:gd name="connsiteX2591" fmla="*/ 1691945 w 2439076"/>
              <a:gd name="connsiteY2591" fmla="*/ 3707702 h 4271457"/>
              <a:gd name="connsiteX2592" fmla="*/ 1666275 w 2439076"/>
              <a:gd name="connsiteY2592" fmla="*/ 3697720 h 4271457"/>
              <a:gd name="connsiteX2593" fmla="*/ 1666227 w 2439076"/>
              <a:gd name="connsiteY2593" fmla="*/ 3697758 h 4271457"/>
              <a:gd name="connsiteX2594" fmla="*/ 1666180 w 2439076"/>
              <a:gd name="connsiteY2594" fmla="*/ 3697720 h 4271457"/>
              <a:gd name="connsiteX2595" fmla="*/ 1640510 w 2439076"/>
              <a:gd name="connsiteY2595" fmla="*/ 3707702 h 4271457"/>
              <a:gd name="connsiteX2596" fmla="*/ 1614650 w 2439076"/>
              <a:gd name="connsiteY2596" fmla="*/ 3697529 h 4271457"/>
              <a:gd name="connsiteX2597" fmla="*/ 1614602 w 2439076"/>
              <a:gd name="connsiteY2597" fmla="*/ 3697558 h 4271457"/>
              <a:gd name="connsiteX2598" fmla="*/ 1614564 w 2439076"/>
              <a:gd name="connsiteY2598" fmla="*/ 3697529 h 4271457"/>
              <a:gd name="connsiteX2599" fmla="*/ 1585646 w 2439076"/>
              <a:gd name="connsiteY2599" fmla="*/ 3707988 h 4271457"/>
              <a:gd name="connsiteX2600" fmla="*/ 1580074 w 2439076"/>
              <a:gd name="connsiteY2600" fmla="*/ 3707626 h 4271457"/>
              <a:gd name="connsiteX2601" fmla="*/ 1577207 w 2439076"/>
              <a:gd name="connsiteY2601" fmla="*/ 3703901 h 4271457"/>
              <a:gd name="connsiteX2602" fmla="*/ 1580912 w 2439076"/>
              <a:gd name="connsiteY2602" fmla="*/ 3701015 h 4271457"/>
              <a:gd name="connsiteX2603" fmla="*/ 1589484 w 2439076"/>
              <a:gd name="connsiteY2603" fmla="*/ 3701158 h 4271457"/>
              <a:gd name="connsiteX2604" fmla="*/ 1612478 w 2439076"/>
              <a:gd name="connsiteY2604" fmla="*/ 3690547 h 4271457"/>
              <a:gd name="connsiteX2605" fmla="*/ 1614878 w 2439076"/>
              <a:gd name="connsiteY2605" fmla="*/ 3689633 h 4271457"/>
              <a:gd name="connsiteX2606" fmla="*/ 1617240 w 2439076"/>
              <a:gd name="connsiteY2606" fmla="*/ 3690738 h 4271457"/>
              <a:gd name="connsiteX2607" fmla="*/ 1633138 w 2439076"/>
              <a:gd name="connsiteY2607" fmla="*/ 3700177 h 4271457"/>
              <a:gd name="connsiteX2608" fmla="*/ 1633138 w 2439076"/>
              <a:gd name="connsiteY2608" fmla="*/ 3700148 h 4271457"/>
              <a:gd name="connsiteX2609" fmla="*/ 1633233 w 2439076"/>
              <a:gd name="connsiteY2609" fmla="*/ 3700177 h 4271457"/>
              <a:gd name="connsiteX2610" fmla="*/ 1633233 w 2439076"/>
              <a:gd name="connsiteY2610" fmla="*/ 3648837 h 4271457"/>
              <a:gd name="connsiteX2611" fmla="*/ 1594466 w 2439076"/>
              <a:gd name="connsiteY2611" fmla="*/ 3610375 h 4271457"/>
              <a:gd name="connsiteX2612" fmla="*/ 1597228 w 2439076"/>
              <a:gd name="connsiteY2612" fmla="*/ 3607384 h 4271457"/>
              <a:gd name="connsiteX2613" fmla="*/ 1603715 w 2439076"/>
              <a:gd name="connsiteY2613" fmla="*/ 3606965 h 4271457"/>
              <a:gd name="connsiteX2614" fmla="*/ 1633052 w 2439076"/>
              <a:gd name="connsiteY2614" fmla="*/ 3629816 h 4271457"/>
              <a:gd name="connsiteX2615" fmla="*/ 1633052 w 2439076"/>
              <a:gd name="connsiteY2615" fmla="*/ 3629635 h 4271457"/>
              <a:gd name="connsiteX2616" fmla="*/ 1633147 w 2439076"/>
              <a:gd name="connsiteY2616" fmla="*/ 3629816 h 4271457"/>
              <a:gd name="connsiteX2617" fmla="*/ 1633147 w 2439076"/>
              <a:gd name="connsiteY2617" fmla="*/ 3608089 h 4271457"/>
              <a:gd name="connsiteX2618" fmla="*/ 1636395 w 2439076"/>
              <a:gd name="connsiteY2618" fmla="*/ 3604755 h 4271457"/>
              <a:gd name="connsiteX2619" fmla="*/ 1639719 w 2439076"/>
              <a:gd name="connsiteY2619" fmla="*/ 3608089 h 4271457"/>
              <a:gd name="connsiteX2620" fmla="*/ 1639719 w 2439076"/>
              <a:gd name="connsiteY2620" fmla="*/ 3647208 h 4271457"/>
              <a:gd name="connsiteX2621" fmla="*/ 1639910 w 2439076"/>
              <a:gd name="connsiteY2621" fmla="*/ 3646894 h 4271457"/>
              <a:gd name="connsiteX2622" fmla="*/ 1639910 w 2439076"/>
              <a:gd name="connsiteY2622" fmla="*/ 3647104 h 4271457"/>
              <a:gd name="connsiteX2623" fmla="*/ 1657702 w 2439076"/>
              <a:gd name="connsiteY2623" fmla="*/ 3628892 h 4271457"/>
              <a:gd name="connsiteX2624" fmla="*/ 1674581 w 2439076"/>
              <a:gd name="connsiteY2624" fmla="*/ 3626930 h 4271457"/>
              <a:gd name="connsiteX2625" fmla="*/ 1677324 w 2439076"/>
              <a:gd name="connsiteY2625" fmla="*/ 3629911 h 4271457"/>
              <a:gd name="connsiteX2626" fmla="*/ 1658112 w 2439076"/>
              <a:gd name="connsiteY2626" fmla="*/ 3662334 h 4271457"/>
              <a:gd name="connsiteX2627" fmla="*/ 1639910 w 2439076"/>
              <a:gd name="connsiteY2627" fmla="*/ 3668087 h 4271457"/>
              <a:gd name="connsiteX2628" fmla="*/ 1639910 w 2439076"/>
              <a:gd name="connsiteY2628" fmla="*/ 3668144 h 4271457"/>
              <a:gd name="connsiteX2629" fmla="*/ 1639719 w 2439076"/>
              <a:gd name="connsiteY2629" fmla="*/ 3668182 h 4271457"/>
              <a:gd name="connsiteX2630" fmla="*/ 1639719 w 2439076"/>
              <a:gd name="connsiteY2630" fmla="*/ 3701015 h 4271457"/>
              <a:gd name="connsiteX2631" fmla="*/ 1640377 w 2439076"/>
              <a:gd name="connsiteY2631" fmla="*/ 3701110 h 4271457"/>
              <a:gd name="connsiteX2632" fmla="*/ 1653274 w 2439076"/>
              <a:gd name="connsiteY2632" fmla="*/ 3698358 h 4271457"/>
              <a:gd name="connsiteX2633" fmla="*/ 1663818 w 2439076"/>
              <a:gd name="connsiteY2633" fmla="*/ 3690738 h 4271457"/>
              <a:gd name="connsiteX2634" fmla="*/ 1664837 w 2439076"/>
              <a:gd name="connsiteY2634" fmla="*/ 3689976 h 4271457"/>
              <a:gd name="connsiteX2635" fmla="*/ 1666094 w 2439076"/>
              <a:gd name="connsiteY2635" fmla="*/ 3689719 h 4271457"/>
              <a:gd name="connsiteX2636" fmla="*/ 1668580 w 2439076"/>
              <a:gd name="connsiteY2636" fmla="*/ 3690833 h 4271457"/>
              <a:gd name="connsiteX2637" fmla="*/ 1691821 w 2439076"/>
              <a:gd name="connsiteY2637" fmla="*/ 3701110 h 4271457"/>
              <a:gd name="connsiteX2638" fmla="*/ 1704670 w 2439076"/>
              <a:gd name="connsiteY2638" fmla="*/ 3698367 h 4271457"/>
              <a:gd name="connsiteX2639" fmla="*/ 1715262 w 2439076"/>
              <a:gd name="connsiteY2639" fmla="*/ 3690738 h 4271457"/>
              <a:gd name="connsiteX2640" fmla="*/ 1716262 w 2439076"/>
              <a:gd name="connsiteY2640" fmla="*/ 3690004 h 4271457"/>
              <a:gd name="connsiteX2641" fmla="*/ 1717434 w 2439076"/>
              <a:gd name="connsiteY2641" fmla="*/ 3689719 h 4271457"/>
              <a:gd name="connsiteX2642" fmla="*/ 1719901 w 2439076"/>
              <a:gd name="connsiteY2642" fmla="*/ 3690642 h 4271457"/>
              <a:gd name="connsiteX2643" fmla="*/ 1751438 w 2439076"/>
              <a:gd name="connsiteY2643" fmla="*/ 3701110 h 4271457"/>
              <a:gd name="connsiteX2644" fmla="*/ 1755248 w 2439076"/>
              <a:gd name="connsiteY2644" fmla="*/ 3703901 h 4271457"/>
              <a:gd name="connsiteX2645" fmla="*/ 1752381 w 2439076"/>
              <a:gd name="connsiteY2645" fmla="*/ 3707626 h 4271457"/>
              <a:gd name="connsiteX2646" fmla="*/ 1641320 w 2439076"/>
              <a:gd name="connsiteY2646" fmla="*/ 3661296 h 4271457"/>
              <a:gd name="connsiteX2647" fmla="*/ 1641329 w 2439076"/>
              <a:gd name="connsiteY2647" fmla="*/ 3661296 h 4271457"/>
              <a:gd name="connsiteX2648" fmla="*/ 1641329 w 2439076"/>
              <a:gd name="connsiteY2648" fmla="*/ 3661296 h 4271457"/>
              <a:gd name="connsiteX2649" fmla="*/ 1668152 w 2439076"/>
              <a:gd name="connsiteY2649" fmla="*/ 3643037 h 4271457"/>
              <a:gd name="connsiteX2650" fmla="*/ 1670771 w 2439076"/>
              <a:gd name="connsiteY2650" fmla="*/ 3633197 h 4271457"/>
              <a:gd name="connsiteX2651" fmla="*/ 1669323 w 2439076"/>
              <a:gd name="connsiteY2651" fmla="*/ 3633111 h 4271457"/>
              <a:gd name="connsiteX2652" fmla="*/ 1663179 w 2439076"/>
              <a:gd name="connsiteY2652" fmla="*/ 3633950 h 4271457"/>
              <a:gd name="connsiteX2653" fmla="*/ 1641320 w 2439076"/>
              <a:gd name="connsiteY2653" fmla="*/ 3661296 h 4271457"/>
              <a:gd name="connsiteX2654" fmla="*/ 1630556 w 2439076"/>
              <a:gd name="connsiteY2654" fmla="*/ 3641808 h 4271457"/>
              <a:gd name="connsiteX2655" fmla="*/ 1601143 w 2439076"/>
              <a:gd name="connsiteY2655" fmla="*/ 3613671 h 4271457"/>
              <a:gd name="connsiteX2656" fmla="*/ 1630556 w 2439076"/>
              <a:gd name="connsiteY2656" fmla="*/ 3641808 h 4271457"/>
              <a:gd name="connsiteX2657" fmla="*/ 1762420 w 2439076"/>
              <a:gd name="connsiteY2657" fmla="*/ 3624005 h 4271457"/>
              <a:gd name="connsiteX2658" fmla="*/ 1731064 w 2439076"/>
              <a:gd name="connsiteY2658" fmla="*/ 3644370 h 4271457"/>
              <a:gd name="connsiteX2659" fmla="*/ 1731007 w 2439076"/>
              <a:gd name="connsiteY2659" fmla="*/ 3644275 h 4271457"/>
              <a:gd name="connsiteX2660" fmla="*/ 1730950 w 2439076"/>
              <a:gd name="connsiteY2660" fmla="*/ 3644370 h 4271457"/>
              <a:gd name="connsiteX2661" fmla="*/ 1699603 w 2439076"/>
              <a:gd name="connsiteY2661" fmla="*/ 3624005 h 4271457"/>
              <a:gd name="connsiteX2662" fmla="*/ 1696269 w 2439076"/>
              <a:gd name="connsiteY2662" fmla="*/ 3627292 h 4271457"/>
              <a:gd name="connsiteX2663" fmla="*/ 1696517 w 2439076"/>
              <a:gd name="connsiteY2663" fmla="*/ 3628692 h 4271457"/>
              <a:gd name="connsiteX2664" fmla="*/ 1698993 w 2439076"/>
              <a:gd name="connsiteY2664" fmla="*/ 3630540 h 4271457"/>
              <a:gd name="connsiteX2665" fmla="*/ 1699536 w 2439076"/>
              <a:gd name="connsiteY2665" fmla="*/ 3630645 h 4271457"/>
              <a:gd name="connsiteX2666" fmla="*/ 1727531 w 2439076"/>
              <a:gd name="connsiteY2666" fmla="*/ 3658639 h 4271457"/>
              <a:gd name="connsiteX2667" fmla="*/ 1730845 w 2439076"/>
              <a:gd name="connsiteY2667" fmla="*/ 3661991 h 4271457"/>
              <a:gd name="connsiteX2668" fmla="*/ 1730950 w 2439076"/>
              <a:gd name="connsiteY2668" fmla="*/ 3661991 h 4271457"/>
              <a:gd name="connsiteX2669" fmla="*/ 1731160 w 2439076"/>
              <a:gd name="connsiteY2669" fmla="*/ 3661991 h 4271457"/>
              <a:gd name="connsiteX2670" fmla="*/ 1734484 w 2439076"/>
              <a:gd name="connsiteY2670" fmla="*/ 3658639 h 4271457"/>
              <a:gd name="connsiteX2671" fmla="*/ 1762487 w 2439076"/>
              <a:gd name="connsiteY2671" fmla="*/ 3630645 h 4271457"/>
              <a:gd name="connsiteX2672" fmla="*/ 1765831 w 2439076"/>
              <a:gd name="connsiteY2672" fmla="*/ 3627301 h 4271457"/>
              <a:gd name="connsiteX2673" fmla="*/ 1762420 w 2439076"/>
              <a:gd name="connsiteY2673" fmla="*/ 3624005 h 4271457"/>
              <a:gd name="connsiteX2674" fmla="*/ 1996793 w 2439076"/>
              <a:gd name="connsiteY2674" fmla="*/ 3759337 h 4271457"/>
              <a:gd name="connsiteX2675" fmla="*/ 1997364 w 2439076"/>
              <a:gd name="connsiteY2675" fmla="*/ 3761232 h 4271457"/>
              <a:gd name="connsiteX2676" fmla="*/ 1996793 w 2439076"/>
              <a:gd name="connsiteY2676" fmla="*/ 3763147 h 4271457"/>
              <a:gd name="connsiteX2677" fmla="*/ 1939167 w 2439076"/>
              <a:gd name="connsiteY2677" fmla="*/ 3793341 h 4271457"/>
              <a:gd name="connsiteX2678" fmla="*/ 1883083 w 2439076"/>
              <a:gd name="connsiteY2678" fmla="*/ 3765890 h 4271457"/>
              <a:gd name="connsiteX2679" fmla="*/ 1849051 w 2439076"/>
              <a:gd name="connsiteY2679" fmla="*/ 3782168 h 4271457"/>
              <a:gd name="connsiteX2680" fmla="*/ 1848012 w 2439076"/>
              <a:gd name="connsiteY2680" fmla="*/ 3782168 h 4271457"/>
              <a:gd name="connsiteX2681" fmla="*/ 1844774 w 2439076"/>
              <a:gd name="connsiteY2681" fmla="*/ 3778777 h 4271457"/>
              <a:gd name="connsiteX2682" fmla="*/ 1845964 w 2439076"/>
              <a:gd name="connsiteY2682" fmla="*/ 3776310 h 4271457"/>
              <a:gd name="connsiteX2683" fmla="*/ 1848308 w 2439076"/>
              <a:gd name="connsiteY2683" fmla="*/ 3775615 h 4271457"/>
              <a:gd name="connsiteX2684" fmla="*/ 1878026 w 2439076"/>
              <a:gd name="connsiteY2684" fmla="*/ 3761794 h 4271457"/>
              <a:gd name="connsiteX2685" fmla="*/ 1877940 w 2439076"/>
              <a:gd name="connsiteY2685" fmla="*/ 3761718 h 4271457"/>
              <a:gd name="connsiteX2686" fmla="*/ 1877949 w 2439076"/>
              <a:gd name="connsiteY2686" fmla="*/ 3761708 h 4271457"/>
              <a:gd name="connsiteX2687" fmla="*/ 1848222 w 2439076"/>
              <a:gd name="connsiteY2687" fmla="*/ 3747888 h 4271457"/>
              <a:gd name="connsiteX2688" fmla="*/ 1845945 w 2439076"/>
              <a:gd name="connsiteY2688" fmla="*/ 3747059 h 4271457"/>
              <a:gd name="connsiteX2689" fmla="*/ 1844878 w 2439076"/>
              <a:gd name="connsiteY2689" fmla="*/ 3744725 h 4271457"/>
              <a:gd name="connsiteX2690" fmla="*/ 1848136 w 2439076"/>
              <a:gd name="connsiteY2690" fmla="*/ 3741344 h 4271457"/>
              <a:gd name="connsiteX2691" fmla="*/ 1879216 w 2439076"/>
              <a:gd name="connsiteY2691" fmla="*/ 3753374 h 4271457"/>
              <a:gd name="connsiteX2692" fmla="*/ 1882493 w 2439076"/>
              <a:gd name="connsiteY2692" fmla="*/ 3756870 h 4271457"/>
              <a:gd name="connsiteX2693" fmla="*/ 1882502 w 2439076"/>
              <a:gd name="connsiteY2693" fmla="*/ 3756860 h 4271457"/>
              <a:gd name="connsiteX2694" fmla="*/ 1882597 w 2439076"/>
              <a:gd name="connsiteY2694" fmla="*/ 3756965 h 4271457"/>
              <a:gd name="connsiteX2695" fmla="*/ 1939167 w 2439076"/>
              <a:gd name="connsiteY2695" fmla="*/ 3729162 h 4271457"/>
              <a:gd name="connsiteX2696" fmla="*/ 1990134 w 2439076"/>
              <a:gd name="connsiteY2696" fmla="*/ 3751240 h 4271457"/>
              <a:gd name="connsiteX2697" fmla="*/ 1996793 w 2439076"/>
              <a:gd name="connsiteY2697" fmla="*/ 3759337 h 4271457"/>
              <a:gd name="connsiteX2698" fmla="*/ 1989811 w 2439076"/>
              <a:gd name="connsiteY2698" fmla="*/ 3761194 h 4271457"/>
              <a:gd name="connsiteX2699" fmla="*/ 1989849 w 2439076"/>
              <a:gd name="connsiteY2699" fmla="*/ 3761147 h 4271457"/>
              <a:gd name="connsiteX2700" fmla="*/ 1939081 w 2439076"/>
              <a:gd name="connsiteY2700" fmla="*/ 3735705 h 4271457"/>
              <a:gd name="connsiteX2701" fmla="*/ 1887636 w 2439076"/>
              <a:gd name="connsiteY2701" fmla="*/ 3761051 h 4271457"/>
              <a:gd name="connsiteX2702" fmla="*/ 1887684 w 2439076"/>
              <a:gd name="connsiteY2702" fmla="*/ 3761099 h 4271457"/>
              <a:gd name="connsiteX2703" fmla="*/ 1887636 w 2439076"/>
              <a:gd name="connsiteY2703" fmla="*/ 3761147 h 4271457"/>
              <a:gd name="connsiteX2704" fmla="*/ 1939081 w 2439076"/>
              <a:gd name="connsiteY2704" fmla="*/ 3786683 h 4271457"/>
              <a:gd name="connsiteX2705" fmla="*/ 1989849 w 2439076"/>
              <a:gd name="connsiteY2705" fmla="*/ 3761242 h 4271457"/>
              <a:gd name="connsiteX2706" fmla="*/ 1989811 w 2439076"/>
              <a:gd name="connsiteY2706" fmla="*/ 3761194 h 4271457"/>
              <a:gd name="connsiteX2707" fmla="*/ 1998240 w 2439076"/>
              <a:gd name="connsiteY2707" fmla="*/ 3703901 h 4271457"/>
              <a:gd name="connsiteX2708" fmla="*/ 1995374 w 2439076"/>
              <a:gd name="connsiteY2708" fmla="*/ 3707626 h 4271457"/>
              <a:gd name="connsiteX2709" fmla="*/ 1960798 w 2439076"/>
              <a:gd name="connsiteY2709" fmla="*/ 3697529 h 4271457"/>
              <a:gd name="connsiteX2710" fmla="*/ 1934985 w 2439076"/>
              <a:gd name="connsiteY2710" fmla="*/ 3707711 h 4271457"/>
              <a:gd name="connsiteX2711" fmla="*/ 1909267 w 2439076"/>
              <a:gd name="connsiteY2711" fmla="*/ 3697720 h 4271457"/>
              <a:gd name="connsiteX2712" fmla="*/ 1883550 w 2439076"/>
              <a:gd name="connsiteY2712" fmla="*/ 3707711 h 4271457"/>
              <a:gd name="connsiteX2713" fmla="*/ 1876377 w 2439076"/>
              <a:gd name="connsiteY2713" fmla="*/ 3707025 h 4271457"/>
              <a:gd name="connsiteX2714" fmla="*/ 1857642 w 2439076"/>
              <a:gd name="connsiteY2714" fmla="*/ 3697529 h 4271457"/>
              <a:gd name="connsiteX2715" fmla="*/ 1857633 w 2439076"/>
              <a:gd name="connsiteY2715" fmla="*/ 3697529 h 4271457"/>
              <a:gd name="connsiteX2716" fmla="*/ 1857633 w 2439076"/>
              <a:gd name="connsiteY2716" fmla="*/ 3697529 h 4271457"/>
              <a:gd name="connsiteX2717" fmla="*/ 1851146 w 2439076"/>
              <a:gd name="connsiteY2717" fmla="*/ 3702006 h 4271457"/>
              <a:gd name="connsiteX2718" fmla="*/ 1828686 w 2439076"/>
              <a:gd name="connsiteY2718" fmla="*/ 3707988 h 4271457"/>
              <a:gd name="connsiteX2719" fmla="*/ 1823057 w 2439076"/>
              <a:gd name="connsiteY2719" fmla="*/ 3707626 h 4271457"/>
              <a:gd name="connsiteX2720" fmla="*/ 1820199 w 2439076"/>
              <a:gd name="connsiteY2720" fmla="*/ 3703901 h 4271457"/>
              <a:gd name="connsiteX2721" fmla="*/ 1823924 w 2439076"/>
              <a:gd name="connsiteY2721" fmla="*/ 3701015 h 4271457"/>
              <a:gd name="connsiteX2722" fmla="*/ 1832553 w 2439076"/>
              <a:gd name="connsiteY2722" fmla="*/ 3701158 h 4271457"/>
              <a:gd name="connsiteX2723" fmla="*/ 1855451 w 2439076"/>
              <a:gd name="connsiteY2723" fmla="*/ 3690547 h 4271457"/>
              <a:gd name="connsiteX2724" fmla="*/ 1857918 w 2439076"/>
              <a:gd name="connsiteY2724" fmla="*/ 3689623 h 4271457"/>
              <a:gd name="connsiteX2725" fmla="*/ 1860309 w 2439076"/>
              <a:gd name="connsiteY2725" fmla="*/ 3690738 h 4271457"/>
              <a:gd name="connsiteX2726" fmla="*/ 1876216 w 2439076"/>
              <a:gd name="connsiteY2726" fmla="*/ 3700177 h 4271457"/>
              <a:gd name="connsiteX2727" fmla="*/ 1876216 w 2439076"/>
              <a:gd name="connsiteY2727" fmla="*/ 3648837 h 4271457"/>
              <a:gd name="connsiteX2728" fmla="*/ 1868996 w 2439076"/>
              <a:gd name="connsiteY2728" fmla="*/ 3647456 h 4271457"/>
              <a:gd name="connsiteX2729" fmla="*/ 1837468 w 2439076"/>
              <a:gd name="connsiteY2729" fmla="*/ 3610375 h 4271457"/>
              <a:gd name="connsiteX2730" fmla="*/ 1840221 w 2439076"/>
              <a:gd name="connsiteY2730" fmla="*/ 3607384 h 4271457"/>
              <a:gd name="connsiteX2731" fmla="*/ 1846783 w 2439076"/>
              <a:gd name="connsiteY2731" fmla="*/ 3606965 h 4271457"/>
              <a:gd name="connsiteX2732" fmla="*/ 1866891 w 2439076"/>
              <a:gd name="connsiteY2732" fmla="*/ 3616262 h 4271457"/>
              <a:gd name="connsiteX2733" fmla="*/ 1876120 w 2439076"/>
              <a:gd name="connsiteY2733" fmla="*/ 3629816 h 4271457"/>
              <a:gd name="connsiteX2734" fmla="*/ 1876120 w 2439076"/>
              <a:gd name="connsiteY2734" fmla="*/ 3629797 h 4271457"/>
              <a:gd name="connsiteX2735" fmla="*/ 1876130 w 2439076"/>
              <a:gd name="connsiteY2735" fmla="*/ 3629816 h 4271457"/>
              <a:gd name="connsiteX2736" fmla="*/ 1876130 w 2439076"/>
              <a:gd name="connsiteY2736" fmla="*/ 3608089 h 4271457"/>
              <a:gd name="connsiteX2737" fmla="*/ 1876920 w 2439076"/>
              <a:gd name="connsiteY2737" fmla="*/ 3606013 h 4271457"/>
              <a:gd name="connsiteX2738" fmla="*/ 1879454 w 2439076"/>
              <a:gd name="connsiteY2738" fmla="*/ 3604746 h 4271457"/>
              <a:gd name="connsiteX2739" fmla="*/ 1882769 w 2439076"/>
              <a:gd name="connsiteY2739" fmla="*/ 3608089 h 4271457"/>
              <a:gd name="connsiteX2740" fmla="*/ 1882769 w 2439076"/>
              <a:gd name="connsiteY2740" fmla="*/ 3647104 h 4271457"/>
              <a:gd name="connsiteX2741" fmla="*/ 1882769 w 2439076"/>
              <a:gd name="connsiteY2741" fmla="*/ 3647208 h 4271457"/>
              <a:gd name="connsiteX2742" fmla="*/ 1917668 w 2439076"/>
              <a:gd name="connsiteY2742" fmla="*/ 3626930 h 4271457"/>
              <a:gd name="connsiteX2743" fmla="*/ 1920402 w 2439076"/>
              <a:gd name="connsiteY2743" fmla="*/ 3629911 h 4271457"/>
              <a:gd name="connsiteX2744" fmla="*/ 1920440 w 2439076"/>
              <a:gd name="connsiteY2744" fmla="*/ 3630330 h 4271457"/>
              <a:gd name="connsiteX2745" fmla="*/ 1882769 w 2439076"/>
              <a:gd name="connsiteY2745" fmla="*/ 3668087 h 4271457"/>
              <a:gd name="connsiteX2746" fmla="*/ 1882769 w 2439076"/>
              <a:gd name="connsiteY2746" fmla="*/ 3668182 h 4271457"/>
              <a:gd name="connsiteX2747" fmla="*/ 1882769 w 2439076"/>
              <a:gd name="connsiteY2747" fmla="*/ 3700930 h 4271457"/>
              <a:gd name="connsiteX2748" fmla="*/ 1882769 w 2439076"/>
              <a:gd name="connsiteY2748" fmla="*/ 3701015 h 4271457"/>
              <a:gd name="connsiteX2749" fmla="*/ 1883455 w 2439076"/>
              <a:gd name="connsiteY2749" fmla="*/ 3701110 h 4271457"/>
              <a:gd name="connsiteX2750" fmla="*/ 1906705 w 2439076"/>
              <a:gd name="connsiteY2750" fmla="*/ 3690833 h 4271457"/>
              <a:gd name="connsiteX2751" fmla="*/ 1909172 w 2439076"/>
              <a:gd name="connsiteY2751" fmla="*/ 3689719 h 4271457"/>
              <a:gd name="connsiteX2752" fmla="*/ 1911658 w 2439076"/>
              <a:gd name="connsiteY2752" fmla="*/ 3690833 h 4271457"/>
              <a:gd name="connsiteX2753" fmla="*/ 1934890 w 2439076"/>
              <a:gd name="connsiteY2753" fmla="*/ 3701110 h 4271457"/>
              <a:gd name="connsiteX2754" fmla="*/ 1958131 w 2439076"/>
              <a:gd name="connsiteY2754" fmla="*/ 3690833 h 4271457"/>
              <a:gd name="connsiteX2755" fmla="*/ 1960522 w 2439076"/>
              <a:gd name="connsiteY2755" fmla="*/ 3689719 h 4271457"/>
              <a:gd name="connsiteX2756" fmla="*/ 1962979 w 2439076"/>
              <a:gd name="connsiteY2756" fmla="*/ 3690642 h 4271457"/>
              <a:gd name="connsiteX2757" fmla="*/ 1994516 w 2439076"/>
              <a:gd name="connsiteY2757" fmla="*/ 3701110 h 4271457"/>
              <a:gd name="connsiteX2758" fmla="*/ 1998240 w 2439076"/>
              <a:gd name="connsiteY2758" fmla="*/ 3703901 h 4271457"/>
              <a:gd name="connsiteX2759" fmla="*/ 1884398 w 2439076"/>
              <a:gd name="connsiteY2759" fmla="*/ 3661296 h 4271457"/>
              <a:gd name="connsiteX2760" fmla="*/ 1884407 w 2439076"/>
              <a:gd name="connsiteY2760" fmla="*/ 3661296 h 4271457"/>
              <a:gd name="connsiteX2761" fmla="*/ 1884407 w 2439076"/>
              <a:gd name="connsiteY2761" fmla="*/ 3661296 h 4271457"/>
              <a:gd name="connsiteX2762" fmla="*/ 1913849 w 2439076"/>
              <a:gd name="connsiteY2762" fmla="*/ 3633197 h 4271457"/>
              <a:gd name="connsiteX2763" fmla="*/ 1912315 w 2439076"/>
              <a:gd name="connsiteY2763" fmla="*/ 3633111 h 4271457"/>
              <a:gd name="connsiteX2764" fmla="*/ 1900876 w 2439076"/>
              <a:gd name="connsiteY2764" fmla="*/ 3636236 h 4271457"/>
              <a:gd name="connsiteX2765" fmla="*/ 1884398 w 2439076"/>
              <a:gd name="connsiteY2765" fmla="*/ 3661296 h 4271457"/>
              <a:gd name="connsiteX2766" fmla="*/ 1873548 w 2439076"/>
              <a:gd name="connsiteY2766" fmla="*/ 3641808 h 4271457"/>
              <a:gd name="connsiteX2767" fmla="*/ 1844126 w 2439076"/>
              <a:gd name="connsiteY2767" fmla="*/ 3613671 h 4271457"/>
              <a:gd name="connsiteX2768" fmla="*/ 1873548 w 2439076"/>
              <a:gd name="connsiteY2768" fmla="*/ 3641808 h 4271457"/>
              <a:gd name="connsiteX2769" fmla="*/ 1974028 w 2439076"/>
              <a:gd name="connsiteY2769" fmla="*/ 3661991 h 4271457"/>
              <a:gd name="connsiteX2770" fmla="*/ 1974237 w 2439076"/>
              <a:gd name="connsiteY2770" fmla="*/ 3661991 h 4271457"/>
              <a:gd name="connsiteX2771" fmla="*/ 1977562 w 2439076"/>
              <a:gd name="connsiteY2771" fmla="*/ 3658639 h 4271457"/>
              <a:gd name="connsiteX2772" fmla="*/ 2005565 w 2439076"/>
              <a:gd name="connsiteY2772" fmla="*/ 3630645 h 4271457"/>
              <a:gd name="connsiteX2773" fmla="*/ 2008908 w 2439076"/>
              <a:gd name="connsiteY2773" fmla="*/ 3627292 h 4271457"/>
              <a:gd name="connsiteX2774" fmla="*/ 2008889 w 2439076"/>
              <a:gd name="connsiteY2774" fmla="*/ 3627215 h 4271457"/>
              <a:gd name="connsiteX2775" fmla="*/ 2005432 w 2439076"/>
              <a:gd name="connsiteY2775" fmla="*/ 3624005 h 4271457"/>
              <a:gd name="connsiteX2776" fmla="*/ 1974113 w 2439076"/>
              <a:gd name="connsiteY2776" fmla="*/ 3644370 h 4271457"/>
              <a:gd name="connsiteX2777" fmla="*/ 1974037 w 2439076"/>
              <a:gd name="connsiteY2777" fmla="*/ 3644208 h 4271457"/>
              <a:gd name="connsiteX2778" fmla="*/ 1973942 w 2439076"/>
              <a:gd name="connsiteY2778" fmla="*/ 3644370 h 4271457"/>
              <a:gd name="connsiteX2779" fmla="*/ 1942652 w 2439076"/>
              <a:gd name="connsiteY2779" fmla="*/ 3624005 h 4271457"/>
              <a:gd name="connsiteX2780" fmla="*/ 1939385 w 2439076"/>
              <a:gd name="connsiteY2780" fmla="*/ 3627292 h 4271457"/>
              <a:gd name="connsiteX2781" fmla="*/ 1939919 w 2439076"/>
              <a:gd name="connsiteY2781" fmla="*/ 3629282 h 4271457"/>
              <a:gd name="connsiteX2782" fmla="*/ 1941890 w 2439076"/>
              <a:gd name="connsiteY2782" fmla="*/ 3630521 h 4271457"/>
              <a:gd name="connsiteX2783" fmla="*/ 1942519 w 2439076"/>
              <a:gd name="connsiteY2783" fmla="*/ 3630645 h 4271457"/>
              <a:gd name="connsiteX2784" fmla="*/ 1967113 w 2439076"/>
              <a:gd name="connsiteY2784" fmla="*/ 3645570 h 4271457"/>
              <a:gd name="connsiteX2785" fmla="*/ 1970513 w 2439076"/>
              <a:gd name="connsiteY2785" fmla="*/ 3658648 h 4271457"/>
              <a:gd name="connsiteX2786" fmla="*/ 1971504 w 2439076"/>
              <a:gd name="connsiteY2786" fmla="*/ 3661001 h 4271457"/>
              <a:gd name="connsiteX2787" fmla="*/ 1973837 w 2439076"/>
              <a:gd name="connsiteY2787" fmla="*/ 3661991 h 4271457"/>
              <a:gd name="connsiteX2788" fmla="*/ 1974028 w 2439076"/>
              <a:gd name="connsiteY2788" fmla="*/ 3661991 h 4271457"/>
              <a:gd name="connsiteX2789" fmla="*/ 2182197 w 2439076"/>
              <a:gd name="connsiteY2789" fmla="*/ 3793341 h 4271457"/>
              <a:gd name="connsiteX2790" fmla="*/ 2126152 w 2439076"/>
              <a:gd name="connsiteY2790" fmla="*/ 3765899 h 4271457"/>
              <a:gd name="connsiteX2791" fmla="*/ 2126113 w 2439076"/>
              <a:gd name="connsiteY2791" fmla="*/ 3765947 h 4271457"/>
              <a:gd name="connsiteX2792" fmla="*/ 2126056 w 2439076"/>
              <a:gd name="connsiteY2792" fmla="*/ 3765890 h 4271457"/>
              <a:gd name="connsiteX2793" fmla="*/ 2092043 w 2439076"/>
              <a:gd name="connsiteY2793" fmla="*/ 3782168 h 4271457"/>
              <a:gd name="connsiteX2794" fmla="*/ 2091061 w 2439076"/>
              <a:gd name="connsiteY2794" fmla="*/ 3782168 h 4271457"/>
              <a:gd name="connsiteX2795" fmla="*/ 2087861 w 2439076"/>
              <a:gd name="connsiteY2795" fmla="*/ 3778777 h 4271457"/>
              <a:gd name="connsiteX2796" fmla="*/ 2089918 w 2439076"/>
              <a:gd name="connsiteY2796" fmla="*/ 3775729 h 4271457"/>
              <a:gd name="connsiteX2797" fmla="*/ 2091300 w 2439076"/>
              <a:gd name="connsiteY2797" fmla="*/ 3775615 h 4271457"/>
              <a:gd name="connsiteX2798" fmla="*/ 2120999 w 2439076"/>
              <a:gd name="connsiteY2798" fmla="*/ 3761794 h 4271457"/>
              <a:gd name="connsiteX2799" fmla="*/ 2120942 w 2439076"/>
              <a:gd name="connsiteY2799" fmla="*/ 3761746 h 4271457"/>
              <a:gd name="connsiteX2800" fmla="*/ 2120989 w 2439076"/>
              <a:gd name="connsiteY2800" fmla="*/ 3761708 h 4271457"/>
              <a:gd name="connsiteX2801" fmla="*/ 2091300 w 2439076"/>
              <a:gd name="connsiteY2801" fmla="*/ 3747888 h 4271457"/>
              <a:gd name="connsiteX2802" fmla="*/ 2087871 w 2439076"/>
              <a:gd name="connsiteY2802" fmla="*/ 3744678 h 4271457"/>
              <a:gd name="connsiteX2803" fmla="*/ 2091090 w 2439076"/>
              <a:gd name="connsiteY2803" fmla="*/ 3741344 h 4271457"/>
              <a:gd name="connsiteX2804" fmla="*/ 2125580 w 2439076"/>
              <a:gd name="connsiteY2804" fmla="*/ 3756965 h 4271457"/>
              <a:gd name="connsiteX2805" fmla="*/ 2182159 w 2439076"/>
              <a:gd name="connsiteY2805" fmla="*/ 3729162 h 4271457"/>
              <a:gd name="connsiteX2806" fmla="*/ 2239776 w 2439076"/>
              <a:gd name="connsiteY2806" fmla="*/ 3759337 h 4271457"/>
              <a:gd name="connsiteX2807" fmla="*/ 2239776 w 2439076"/>
              <a:gd name="connsiteY2807" fmla="*/ 3763147 h 4271457"/>
              <a:gd name="connsiteX2808" fmla="*/ 2182197 w 2439076"/>
              <a:gd name="connsiteY2808" fmla="*/ 3793341 h 4271457"/>
              <a:gd name="connsiteX2809" fmla="*/ 2232917 w 2439076"/>
              <a:gd name="connsiteY2809" fmla="*/ 3761242 h 4271457"/>
              <a:gd name="connsiteX2810" fmla="*/ 2222773 w 2439076"/>
              <a:gd name="connsiteY2810" fmla="*/ 3750574 h 4271457"/>
              <a:gd name="connsiteX2811" fmla="*/ 2182054 w 2439076"/>
              <a:gd name="connsiteY2811" fmla="*/ 3735705 h 4271457"/>
              <a:gd name="connsiteX2812" fmla="*/ 2130619 w 2439076"/>
              <a:gd name="connsiteY2812" fmla="*/ 3761051 h 4271457"/>
              <a:gd name="connsiteX2813" fmla="*/ 2137506 w 2439076"/>
              <a:gd name="connsiteY2813" fmla="*/ 3767538 h 4271457"/>
              <a:gd name="connsiteX2814" fmla="*/ 2182159 w 2439076"/>
              <a:gd name="connsiteY2814" fmla="*/ 3786683 h 4271457"/>
              <a:gd name="connsiteX2815" fmla="*/ 2232917 w 2439076"/>
              <a:gd name="connsiteY2815" fmla="*/ 3761242 h 4271457"/>
              <a:gd name="connsiteX2816" fmla="*/ 2241319 w 2439076"/>
              <a:gd name="connsiteY2816" fmla="*/ 3703901 h 4271457"/>
              <a:gd name="connsiteX2817" fmla="*/ 2238442 w 2439076"/>
              <a:gd name="connsiteY2817" fmla="*/ 3707626 h 4271457"/>
              <a:gd name="connsiteX2818" fmla="*/ 2229136 w 2439076"/>
              <a:gd name="connsiteY2818" fmla="*/ 3707816 h 4271457"/>
              <a:gd name="connsiteX2819" fmla="*/ 2224107 w 2439076"/>
              <a:gd name="connsiteY2819" fmla="*/ 3706902 h 4271457"/>
              <a:gd name="connsiteX2820" fmla="*/ 2203866 w 2439076"/>
              <a:gd name="connsiteY2820" fmla="*/ 3697529 h 4271457"/>
              <a:gd name="connsiteX2821" fmla="*/ 2188483 w 2439076"/>
              <a:gd name="connsiteY2821" fmla="*/ 3706035 h 4271457"/>
              <a:gd name="connsiteX2822" fmla="*/ 2177968 w 2439076"/>
              <a:gd name="connsiteY2822" fmla="*/ 3707711 h 4271457"/>
              <a:gd name="connsiteX2823" fmla="*/ 2162051 w 2439076"/>
              <a:gd name="connsiteY2823" fmla="*/ 3704054 h 4271457"/>
              <a:gd name="connsiteX2824" fmla="*/ 2152250 w 2439076"/>
              <a:gd name="connsiteY2824" fmla="*/ 3697720 h 4271457"/>
              <a:gd name="connsiteX2825" fmla="*/ 2126523 w 2439076"/>
              <a:gd name="connsiteY2825" fmla="*/ 3707711 h 4271457"/>
              <a:gd name="connsiteX2826" fmla="*/ 2106235 w 2439076"/>
              <a:gd name="connsiteY2826" fmla="*/ 3701853 h 4271457"/>
              <a:gd name="connsiteX2827" fmla="*/ 2100634 w 2439076"/>
              <a:gd name="connsiteY2827" fmla="*/ 3697529 h 4271457"/>
              <a:gd name="connsiteX2828" fmla="*/ 2100634 w 2439076"/>
              <a:gd name="connsiteY2828" fmla="*/ 3697529 h 4271457"/>
              <a:gd name="connsiteX2829" fmla="*/ 2100625 w 2439076"/>
              <a:gd name="connsiteY2829" fmla="*/ 3697529 h 4271457"/>
              <a:gd name="connsiteX2830" fmla="*/ 2089071 w 2439076"/>
              <a:gd name="connsiteY2830" fmla="*/ 3704349 h 4271457"/>
              <a:gd name="connsiteX2831" fmla="*/ 2079498 w 2439076"/>
              <a:gd name="connsiteY2831" fmla="*/ 3707302 h 4271457"/>
              <a:gd name="connsiteX2832" fmla="*/ 2071668 w 2439076"/>
              <a:gd name="connsiteY2832" fmla="*/ 3707988 h 4271457"/>
              <a:gd name="connsiteX2833" fmla="*/ 2066049 w 2439076"/>
              <a:gd name="connsiteY2833" fmla="*/ 3707626 h 4271457"/>
              <a:gd name="connsiteX2834" fmla="*/ 2063182 w 2439076"/>
              <a:gd name="connsiteY2834" fmla="*/ 3703901 h 4271457"/>
              <a:gd name="connsiteX2835" fmla="*/ 2066906 w 2439076"/>
              <a:gd name="connsiteY2835" fmla="*/ 3701015 h 4271457"/>
              <a:gd name="connsiteX2836" fmla="*/ 2075545 w 2439076"/>
              <a:gd name="connsiteY2836" fmla="*/ 3701158 h 4271457"/>
              <a:gd name="connsiteX2837" fmla="*/ 2083851 w 2439076"/>
              <a:gd name="connsiteY2837" fmla="*/ 3699396 h 4271457"/>
              <a:gd name="connsiteX2838" fmla="*/ 2098444 w 2439076"/>
              <a:gd name="connsiteY2838" fmla="*/ 3690547 h 4271457"/>
              <a:gd name="connsiteX2839" fmla="*/ 2100901 w 2439076"/>
              <a:gd name="connsiteY2839" fmla="*/ 3689623 h 4271457"/>
              <a:gd name="connsiteX2840" fmla="*/ 2103292 w 2439076"/>
              <a:gd name="connsiteY2840" fmla="*/ 3690738 h 4271457"/>
              <a:gd name="connsiteX2841" fmla="*/ 2106692 w 2439076"/>
              <a:gd name="connsiteY2841" fmla="*/ 3694024 h 4271457"/>
              <a:gd name="connsiteX2842" fmla="*/ 2111740 w 2439076"/>
              <a:gd name="connsiteY2842" fmla="*/ 3697300 h 4271457"/>
              <a:gd name="connsiteX2843" fmla="*/ 2119199 w 2439076"/>
              <a:gd name="connsiteY2843" fmla="*/ 3700177 h 4271457"/>
              <a:gd name="connsiteX2844" fmla="*/ 2119199 w 2439076"/>
              <a:gd name="connsiteY2844" fmla="*/ 3700177 h 4271457"/>
              <a:gd name="connsiteX2845" fmla="*/ 2119208 w 2439076"/>
              <a:gd name="connsiteY2845" fmla="*/ 3700177 h 4271457"/>
              <a:gd name="connsiteX2846" fmla="*/ 2119208 w 2439076"/>
              <a:gd name="connsiteY2846" fmla="*/ 3648837 h 4271457"/>
              <a:gd name="connsiteX2847" fmla="*/ 2098815 w 2439076"/>
              <a:gd name="connsiteY2847" fmla="*/ 3642246 h 4271457"/>
              <a:gd name="connsiteX2848" fmla="*/ 2080441 w 2439076"/>
              <a:gd name="connsiteY2848" fmla="*/ 3610375 h 4271457"/>
              <a:gd name="connsiteX2849" fmla="*/ 2083185 w 2439076"/>
              <a:gd name="connsiteY2849" fmla="*/ 3607394 h 4271457"/>
              <a:gd name="connsiteX2850" fmla="*/ 2089728 w 2439076"/>
              <a:gd name="connsiteY2850" fmla="*/ 3606965 h 4271457"/>
              <a:gd name="connsiteX2851" fmla="*/ 2113446 w 2439076"/>
              <a:gd name="connsiteY2851" fmla="*/ 3620453 h 4271457"/>
              <a:gd name="connsiteX2852" fmla="*/ 2119103 w 2439076"/>
              <a:gd name="connsiteY2852" fmla="*/ 3629816 h 4271457"/>
              <a:gd name="connsiteX2853" fmla="*/ 2119103 w 2439076"/>
              <a:gd name="connsiteY2853" fmla="*/ 3629797 h 4271457"/>
              <a:gd name="connsiteX2854" fmla="*/ 2119113 w 2439076"/>
              <a:gd name="connsiteY2854" fmla="*/ 3629816 h 4271457"/>
              <a:gd name="connsiteX2855" fmla="*/ 2119113 w 2439076"/>
              <a:gd name="connsiteY2855" fmla="*/ 3608089 h 4271457"/>
              <a:gd name="connsiteX2856" fmla="*/ 2120094 w 2439076"/>
              <a:gd name="connsiteY2856" fmla="*/ 3605746 h 4271457"/>
              <a:gd name="connsiteX2857" fmla="*/ 2122447 w 2439076"/>
              <a:gd name="connsiteY2857" fmla="*/ 3604746 h 4271457"/>
              <a:gd name="connsiteX2858" fmla="*/ 2125761 w 2439076"/>
              <a:gd name="connsiteY2858" fmla="*/ 3608089 h 4271457"/>
              <a:gd name="connsiteX2859" fmla="*/ 2125761 w 2439076"/>
              <a:gd name="connsiteY2859" fmla="*/ 3647208 h 4271457"/>
              <a:gd name="connsiteX2860" fmla="*/ 2125856 w 2439076"/>
              <a:gd name="connsiteY2860" fmla="*/ 3647056 h 4271457"/>
              <a:gd name="connsiteX2861" fmla="*/ 2125856 w 2439076"/>
              <a:gd name="connsiteY2861" fmla="*/ 3647104 h 4271457"/>
              <a:gd name="connsiteX2862" fmla="*/ 2135115 w 2439076"/>
              <a:gd name="connsiteY2862" fmla="*/ 3634683 h 4271457"/>
              <a:gd name="connsiteX2863" fmla="*/ 2160613 w 2439076"/>
              <a:gd name="connsiteY2863" fmla="*/ 3626930 h 4271457"/>
              <a:gd name="connsiteX2864" fmla="*/ 2163385 w 2439076"/>
              <a:gd name="connsiteY2864" fmla="*/ 3629911 h 4271457"/>
              <a:gd name="connsiteX2865" fmla="*/ 2154488 w 2439076"/>
              <a:gd name="connsiteY2865" fmla="*/ 3654238 h 4271457"/>
              <a:gd name="connsiteX2866" fmla="*/ 2125856 w 2439076"/>
              <a:gd name="connsiteY2866" fmla="*/ 3668087 h 4271457"/>
              <a:gd name="connsiteX2867" fmla="*/ 2125856 w 2439076"/>
              <a:gd name="connsiteY2867" fmla="*/ 3668164 h 4271457"/>
              <a:gd name="connsiteX2868" fmla="*/ 2125761 w 2439076"/>
              <a:gd name="connsiteY2868" fmla="*/ 3668182 h 4271457"/>
              <a:gd name="connsiteX2869" fmla="*/ 2125761 w 2439076"/>
              <a:gd name="connsiteY2869" fmla="*/ 3701015 h 4271457"/>
              <a:gd name="connsiteX2870" fmla="*/ 2126437 w 2439076"/>
              <a:gd name="connsiteY2870" fmla="*/ 3701110 h 4271457"/>
              <a:gd name="connsiteX2871" fmla="*/ 2144954 w 2439076"/>
              <a:gd name="connsiteY2871" fmla="*/ 3695091 h 4271457"/>
              <a:gd name="connsiteX2872" fmla="*/ 2149745 w 2439076"/>
              <a:gd name="connsiteY2872" fmla="*/ 3690766 h 4271457"/>
              <a:gd name="connsiteX2873" fmla="*/ 2152165 w 2439076"/>
              <a:gd name="connsiteY2873" fmla="*/ 3689719 h 4271457"/>
              <a:gd name="connsiteX2874" fmla="*/ 2154622 w 2439076"/>
              <a:gd name="connsiteY2874" fmla="*/ 3690833 h 4271457"/>
              <a:gd name="connsiteX2875" fmla="*/ 2177872 w 2439076"/>
              <a:gd name="connsiteY2875" fmla="*/ 3701110 h 4271457"/>
              <a:gd name="connsiteX2876" fmla="*/ 2201104 w 2439076"/>
              <a:gd name="connsiteY2876" fmla="*/ 3690833 h 4271457"/>
              <a:gd name="connsiteX2877" fmla="*/ 2203495 w 2439076"/>
              <a:gd name="connsiteY2877" fmla="*/ 3689719 h 4271457"/>
              <a:gd name="connsiteX2878" fmla="*/ 2205961 w 2439076"/>
              <a:gd name="connsiteY2878" fmla="*/ 3690642 h 4271457"/>
              <a:gd name="connsiteX2879" fmla="*/ 2237508 w 2439076"/>
              <a:gd name="connsiteY2879" fmla="*/ 3701110 h 4271457"/>
              <a:gd name="connsiteX2880" fmla="*/ 2241319 w 2439076"/>
              <a:gd name="connsiteY2880" fmla="*/ 3703901 h 4271457"/>
              <a:gd name="connsiteX2881" fmla="*/ 2127285 w 2439076"/>
              <a:gd name="connsiteY2881" fmla="*/ 3661296 h 4271457"/>
              <a:gd name="connsiteX2882" fmla="*/ 2127295 w 2439076"/>
              <a:gd name="connsiteY2882" fmla="*/ 3661296 h 4271457"/>
              <a:gd name="connsiteX2883" fmla="*/ 2127295 w 2439076"/>
              <a:gd name="connsiteY2883" fmla="*/ 3661296 h 4271457"/>
              <a:gd name="connsiteX2884" fmla="*/ 2151298 w 2439076"/>
              <a:gd name="connsiteY2884" fmla="*/ 3647875 h 4271457"/>
              <a:gd name="connsiteX2885" fmla="*/ 2156717 w 2439076"/>
              <a:gd name="connsiteY2885" fmla="*/ 3633197 h 4271457"/>
              <a:gd name="connsiteX2886" fmla="*/ 2155298 w 2439076"/>
              <a:gd name="connsiteY2886" fmla="*/ 3633111 h 4271457"/>
              <a:gd name="connsiteX2887" fmla="*/ 2155298 w 2439076"/>
              <a:gd name="connsiteY2887" fmla="*/ 3633111 h 4271457"/>
              <a:gd name="connsiteX2888" fmla="*/ 2155289 w 2439076"/>
              <a:gd name="connsiteY2888" fmla="*/ 3633111 h 4271457"/>
              <a:gd name="connsiteX2889" fmla="*/ 2140296 w 2439076"/>
              <a:gd name="connsiteY2889" fmla="*/ 3638941 h 4271457"/>
              <a:gd name="connsiteX2890" fmla="*/ 2127285 w 2439076"/>
              <a:gd name="connsiteY2890" fmla="*/ 3661296 h 4271457"/>
              <a:gd name="connsiteX2891" fmla="*/ 2116531 w 2439076"/>
              <a:gd name="connsiteY2891" fmla="*/ 3641808 h 4271457"/>
              <a:gd name="connsiteX2892" fmla="*/ 2093519 w 2439076"/>
              <a:gd name="connsiteY2892" fmla="*/ 3614166 h 4271457"/>
              <a:gd name="connsiteX2893" fmla="*/ 2087099 w 2439076"/>
              <a:gd name="connsiteY2893" fmla="*/ 3613671 h 4271457"/>
              <a:gd name="connsiteX2894" fmla="*/ 2116531 w 2439076"/>
              <a:gd name="connsiteY2894" fmla="*/ 3641808 h 4271457"/>
              <a:gd name="connsiteX2895" fmla="*/ 2217106 w 2439076"/>
              <a:gd name="connsiteY2895" fmla="*/ 3661991 h 4271457"/>
              <a:gd name="connsiteX2896" fmla="*/ 2220459 w 2439076"/>
              <a:gd name="connsiteY2896" fmla="*/ 3658639 h 4271457"/>
              <a:gd name="connsiteX2897" fmla="*/ 2248452 w 2439076"/>
              <a:gd name="connsiteY2897" fmla="*/ 3630645 h 4271457"/>
              <a:gd name="connsiteX2898" fmla="*/ 2251787 w 2439076"/>
              <a:gd name="connsiteY2898" fmla="*/ 3627292 h 4271457"/>
              <a:gd name="connsiteX2899" fmla="*/ 2249738 w 2439076"/>
              <a:gd name="connsiteY2899" fmla="*/ 3624253 h 4271457"/>
              <a:gd name="connsiteX2900" fmla="*/ 2248452 w 2439076"/>
              <a:gd name="connsiteY2900" fmla="*/ 3623996 h 4271457"/>
              <a:gd name="connsiteX2901" fmla="*/ 2217011 w 2439076"/>
              <a:gd name="connsiteY2901" fmla="*/ 3644370 h 4271457"/>
              <a:gd name="connsiteX2902" fmla="*/ 2185588 w 2439076"/>
              <a:gd name="connsiteY2902" fmla="*/ 3623996 h 4271457"/>
              <a:gd name="connsiteX2903" fmla="*/ 2182244 w 2439076"/>
              <a:gd name="connsiteY2903" fmla="*/ 3627301 h 4271457"/>
              <a:gd name="connsiteX2904" fmla="*/ 2182254 w 2439076"/>
              <a:gd name="connsiteY2904" fmla="*/ 3627330 h 4271457"/>
              <a:gd name="connsiteX2905" fmla="*/ 2185588 w 2439076"/>
              <a:gd name="connsiteY2905" fmla="*/ 3630654 h 4271457"/>
              <a:gd name="connsiteX2906" fmla="*/ 2191141 w 2439076"/>
              <a:gd name="connsiteY2906" fmla="*/ 3631206 h 4271457"/>
              <a:gd name="connsiteX2907" fmla="*/ 2213591 w 2439076"/>
              <a:gd name="connsiteY2907" fmla="*/ 3658648 h 4271457"/>
              <a:gd name="connsiteX2908" fmla="*/ 2216878 w 2439076"/>
              <a:gd name="connsiteY2908" fmla="*/ 3661991 h 4271457"/>
              <a:gd name="connsiteX2909" fmla="*/ 2216925 w 2439076"/>
              <a:gd name="connsiteY2909" fmla="*/ 3661991 h 4271457"/>
              <a:gd name="connsiteX2910" fmla="*/ 2217106 w 2439076"/>
              <a:gd name="connsiteY2910" fmla="*/ 3661991 h 4271457"/>
              <a:gd name="connsiteX2911" fmla="*/ 2439076 w 2439076"/>
              <a:gd name="connsiteY2911" fmla="*/ 3785045 h 4271457"/>
              <a:gd name="connsiteX2912" fmla="*/ 2425142 w 2439076"/>
              <a:gd name="connsiteY2912" fmla="*/ 3786683 h 4271457"/>
              <a:gd name="connsiteX2913" fmla="*/ 2373706 w 2439076"/>
              <a:gd name="connsiteY2913" fmla="*/ 3761147 h 4271457"/>
              <a:gd name="connsiteX2914" fmla="*/ 2373745 w 2439076"/>
              <a:gd name="connsiteY2914" fmla="*/ 3761099 h 4271457"/>
              <a:gd name="connsiteX2915" fmla="*/ 2373706 w 2439076"/>
              <a:gd name="connsiteY2915" fmla="*/ 3761051 h 4271457"/>
              <a:gd name="connsiteX2916" fmla="*/ 2425142 w 2439076"/>
              <a:gd name="connsiteY2916" fmla="*/ 3735705 h 4271457"/>
              <a:gd name="connsiteX2917" fmla="*/ 2439076 w 2439076"/>
              <a:gd name="connsiteY2917" fmla="*/ 3737353 h 4271457"/>
              <a:gd name="connsiteX2918" fmla="*/ 2439076 w 2439076"/>
              <a:gd name="connsiteY2918" fmla="*/ 3730676 h 4271457"/>
              <a:gd name="connsiteX2919" fmla="*/ 2425142 w 2439076"/>
              <a:gd name="connsiteY2919" fmla="*/ 3729162 h 4271457"/>
              <a:gd name="connsiteX2920" fmla="*/ 2368553 w 2439076"/>
              <a:gd name="connsiteY2920" fmla="*/ 3756965 h 4271457"/>
              <a:gd name="connsiteX2921" fmla="*/ 2334073 w 2439076"/>
              <a:gd name="connsiteY2921" fmla="*/ 3741344 h 4271457"/>
              <a:gd name="connsiteX2922" fmla="*/ 2330844 w 2439076"/>
              <a:gd name="connsiteY2922" fmla="*/ 3744678 h 4271457"/>
              <a:gd name="connsiteX2923" fmla="*/ 2334263 w 2439076"/>
              <a:gd name="connsiteY2923" fmla="*/ 3747897 h 4271457"/>
              <a:gd name="connsiteX2924" fmla="*/ 2363981 w 2439076"/>
              <a:gd name="connsiteY2924" fmla="*/ 3761708 h 4271457"/>
              <a:gd name="connsiteX2925" fmla="*/ 2363934 w 2439076"/>
              <a:gd name="connsiteY2925" fmla="*/ 3761756 h 4271457"/>
              <a:gd name="connsiteX2926" fmla="*/ 2363981 w 2439076"/>
              <a:gd name="connsiteY2926" fmla="*/ 3761794 h 4271457"/>
              <a:gd name="connsiteX2927" fmla="*/ 2334263 w 2439076"/>
              <a:gd name="connsiteY2927" fmla="*/ 3775615 h 4271457"/>
              <a:gd name="connsiteX2928" fmla="*/ 2332892 w 2439076"/>
              <a:gd name="connsiteY2928" fmla="*/ 3775729 h 4271457"/>
              <a:gd name="connsiteX2929" fmla="*/ 2330844 w 2439076"/>
              <a:gd name="connsiteY2929" fmla="*/ 3778777 h 4271457"/>
              <a:gd name="connsiteX2930" fmla="*/ 2334035 w 2439076"/>
              <a:gd name="connsiteY2930" fmla="*/ 3782168 h 4271457"/>
              <a:gd name="connsiteX2931" fmla="*/ 2335035 w 2439076"/>
              <a:gd name="connsiteY2931" fmla="*/ 3782168 h 4271457"/>
              <a:gd name="connsiteX2932" fmla="*/ 2369020 w 2439076"/>
              <a:gd name="connsiteY2932" fmla="*/ 3765890 h 4271457"/>
              <a:gd name="connsiteX2933" fmla="*/ 2369096 w 2439076"/>
              <a:gd name="connsiteY2933" fmla="*/ 3765957 h 4271457"/>
              <a:gd name="connsiteX2934" fmla="*/ 2369144 w 2439076"/>
              <a:gd name="connsiteY2934" fmla="*/ 3765899 h 4271457"/>
              <a:gd name="connsiteX2935" fmla="*/ 2425179 w 2439076"/>
              <a:gd name="connsiteY2935" fmla="*/ 3793341 h 4271457"/>
              <a:gd name="connsiteX2936" fmla="*/ 2439076 w 2439076"/>
              <a:gd name="connsiteY2936" fmla="*/ 3791807 h 4271457"/>
              <a:gd name="connsiteX2937" fmla="*/ 2439076 w 2439076"/>
              <a:gd name="connsiteY2937" fmla="*/ 3785045 h 4271457"/>
              <a:gd name="connsiteX2938" fmla="*/ 2439076 w 2439076"/>
              <a:gd name="connsiteY2938" fmla="*/ 3702901 h 4271457"/>
              <a:gd name="connsiteX2939" fmla="*/ 2420998 w 2439076"/>
              <a:gd name="connsiteY2939" fmla="*/ 3707702 h 4271457"/>
              <a:gd name="connsiteX2940" fmla="*/ 2395318 w 2439076"/>
              <a:gd name="connsiteY2940" fmla="*/ 3697720 h 4271457"/>
              <a:gd name="connsiteX2941" fmla="*/ 2395271 w 2439076"/>
              <a:gd name="connsiteY2941" fmla="*/ 3697748 h 4271457"/>
              <a:gd name="connsiteX2942" fmla="*/ 2395233 w 2439076"/>
              <a:gd name="connsiteY2942" fmla="*/ 3697720 h 4271457"/>
              <a:gd name="connsiteX2943" fmla="*/ 2369563 w 2439076"/>
              <a:gd name="connsiteY2943" fmla="*/ 3707711 h 4271457"/>
              <a:gd name="connsiteX2944" fmla="*/ 2343702 w 2439076"/>
              <a:gd name="connsiteY2944" fmla="*/ 3697529 h 4271457"/>
              <a:gd name="connsiteX2945" fmla="*/ 2343655 w 2439076"/>
              <a:gd name="connsiteY2945" fmla="*/ 3697567 h 4271457"/>
              <a:gd name="connsiteX2946" fmla="*/ 2343608 w 2439076"/>
              <a:gd name="connsiteY2946" fmla="*/ 3697529 h 4271457"/>
              <a:gd name="connsiteX2947" fmla="*/ 2314690 w 2439076"/>
              <a:gd name="connsiteY2947" fmla="*/ 3707988 h 4271457"/>
              <a:gd name="connsiteX2948" fmla="*/ 2309117 w 2439076"/>
              <a:gd name="connsiteY2948" fmla="*/ 3707626 h 4271457"/>
              <a:gd name="connsiteX2949" fmla="*/ 2306260 w 2439076"/>
              <a:gd name="connsiteY2949" fmla="*/ 3703901 h 4271457"/>
              <a:gd name="connsiteX2950" fmla="*/ 2309965 w 2439076"/>
              <a:gd name="connsiteY2950" fmla="*/ 3701015 h 4271457"/>
              <a:gd name="connsiteX2951" fmla="*/ 2318538 w 2439076"/>
              <a:gd name="connsiteY2951" fmla="*/ 3701158 h 4271457"/>
              <a:gd name="connsiteX2952" fmla="*/ 2341522 w 2439076"/>
              <a:gd name="connsiteY2952" fmla="*/ 3690547 h 4271457"/>
              <a:gd name="connsiteX2953" fmla="*/ 2343922 w 2439076"/>
              <a:gd name="connsiteY2953" fmla="*/ 3689633 h 4271457"/>
              <a:gd name="connsiteX2954" fmla="*/ 2346294 w 2439076"/>
              <a:gd name="connsiteY2954" fmla="*/ 3690738 h 4271457"/>
              <a:gd name="connsiteX2955" fmla="*/ 2362191 w 2439076"/>
              <a:gd name="connsiteY2955" fmla="*/ 3700177 h 4271457"/>
              <a:gd name="connsiteX2956" fmla="*/ 2362191 w 2439076"/>
              <a:gd name="connsiteY2956" fmla="*/ 3700148 h 4271457"/>
              <a:gd name="connsiteX2957" fmla="*/ 2362276 w 2439076"/>
              <a:gd name="connsiteY2957" fmla="*/ 3700177 h 4271457"/>
              <a:gd name="connsiteX2958" fmla="*/ 2362276 w 2439076"/>
              <a:gd name="connsiteY2958" fmla="*/ 3648837 h 4271457"/>
              <a:gd name="connsiteX2959" fmla="*/ 2323519 w 2439076"/>
              <a:gd name="connsiteY2959" fmla="*/ 3610375 h 4271457"/>
              <a:gd name="connsiteX2960" fmla="*/ 2326253 w 2439076"/>
              <a:gd name="connsiteY2960" fmla="*/ 3607394 h 4271457"/>
              <a:gd name="connsiteX2961" fmla="*/ 2332768 w 2439076"/>
              <a:gd name="connsiteY2961" fmla="*/ 3606965 h 4271457"/>
              <a:gd name="connsiteX2962" fmla="*/ 2362105 w 2439076"/>
              <a:gd name="connsiteY2962" fmla="*/ 3629816 h 4271457"/>
              <a:gd name="connsiteX2963" fmla="*/ 2362105 w 2439076"/>
              <a:gd name="connsiteY2963" fmla="*/ 3629654 h 4271457"/>
              <a:gd name="connsiteX2964" fmla="*/ 2362191 w 2439076"/>
              <a:gd name="connsiteY2964" fmla="*/ 3629816 h 4271457"/>
              <a:gd name="connsiteX2965" fmla="*/ 2362191 w 2439076"/>
              <a:gd name="connsiteY2965" fmla="*/ 3608089 h 4271457"/>
              <a:gd name="connsiteX2966" fmla="*/ 2365448 w 2439076"/>
              <a:gd name="connsiteY2966" fmla="*/ 3604755 h 4271457"/>
              <a:gd name="connsiteX2967" fmla="*/ 2368744 w 2439076"/>
              <a:gd name="connsiteY2967" fmla="*/ 3608089 h 4271457"/>
              <a:gd name="connsiteX2968" fmla="*/ 2368744 w 2439076"/>
              <a:gd name="connsiteY2968" fmla="*/ 3647208 h 4271457"/>
              <a:gd name="connsiteX2969" fmla="*/ 2368849 w 2439076"/>
              <a:gd name="connsiteY2969" fmla="*/ 3647037 h 4271457"/>
              <a:gd name="connsiteX2970" fmla="*/ 2368849 w 2439076"/>
              <a:gd name="connsiteY2970" fmla="*/ 3647104 h 4271457"/>
              <a:gd name="connsiteX2971" fmla="*/ 2378078 w 2439076"/>
              <a:gd name="connsiteY2971" fmla="*/ 3634693 h 4271457"/>
              <a:gd name="connsiteX2972" fmla="*/ 2403605 w 2439076"/>
              <a:gd name="connsiteY2972" fmla="*/ 3626930 h 4271457"/>
              <a:gd name="connsiteX2973" fmla="*/ 2406368 w 2439076"/>
              <a:gd name="connsiteY2973" fmla="*/ 3629911 h 4271457"/>
              <a:gd name="connsiteX2974" fmla="*/ 2395233 w 2439076"/>
              <a:gd name="connsiteY2974" fmla="*/ 3656581 h 4271457"/>
              <a:gd name="connsiteX2975" fmla="*/ 2368849 w 2439076"/>
              <a:gd name="connsiteY2975" fmla="*/ 3668087 h 4271457"/>
              <a:gd name="connsiteX2976" fmla="*/ 2368849 w 2439076"/>
              <a:gd name="connsiteY2976" fmla="*/ 3668164 h 4271457"/>
              <a:gd name="connsiteX2977" fmla="*/ 2368744 w 2439076"/>
              <a:gd name="connsiteY2977" fmla="*/ 3668182 h 4271457"/>
              <a:gd name="connsiteX2978" fmla="*/ 2368744 w 2439076"/>
              <a:gd name="connsiteY2978" fmla="*/ 3701015 h 4271457"/>
              <a:gd name="connsiteX2979" fmla="*/ 2369420 w 2439076"/>
              <a:gd name="connsiteY2979" fmla="*/ 3701110 h 4271457"/>
              <a:gd name="connsiteX2980" fmla="*/ 2392652 w 2439076"/>
              <a:gd name="connsiteY2980" fmla="*/ 3690833 h 4271457"/>
              <a:gd name="connsiteX2981" fmla="*/ 2395138 w 2439076"/>
              <a:gd name="connsiteY2981" fmla="*/ 3689719 h 4271457"/>
              <a:gd name="connsiteX2982" fmla="*/ 2397605 w 2439076"/>
              <a:gd name="connsiteY2982" fmla="*/ 3690833 h 4271457"/>
              <a:gd name="connsiteX2983" fmla="*/ 2420865 w 2439076"/>
              <a:gd name="connsiteY2983" fmla="*/ 3701110 h 4271457"/>
              <a:gd name="connsiteX2984" fmla="*/ 2439076 w 2439076"/>
              <a:gd name="connsiteY2984" fmla="*/ 3695300 h 4271457"/>
              <a:gd name="connsiteX2985" fmla="*/ 2439076 w 2439076"/>
              <a:gd name="connsiteY2985" fmla="*/ 3702901 h 4271457"/>
              <a:gd name="connsiteX2986" fmla="*/ 2370373 w 2439076"/>
              <a:gd name="connsiteY2986" fmla="*/ 3661296 h 4271457"/>
              <a:gd name="connsiteX2987" fmla="*/ 2399824 w 2439076"/>
              <a:gd name="connsiteY2987" fmla="*/ 3633197 h 4271457"/>
              <a:gd name="connsiteX2988" fmla="*/ 2398290 w 2439076"/>
              <a:gd name="connsiteY2988" fmla="*/ 3633111 h 4271457"/>
              <a:gd name="connsiteX2989" fmla="*/ 2370373 w 2439076"/>
              <a:gd name="connsiteY2989" fmla="*/ 3661296 h 4271457"/>
              <a:gd name="connsiteX2990" fmla="*/ 2359514 w 2439076"/>
              <a:gd name="connsiteY2990" fmla="*/ 3641808 h 4271457"/>
              <a:gd name="connsiteX2991" fmla="*/ 2330072 w 2439076"/>
              <a:gd name="connsiteY2991" fmla="*/ 3613671 h 4271457"/>
              <a:gd name="connsiteX2992" fmla="*/ 2359514 w 2439076"/>
              <a:gd name="connsiteY2992" fmla="*/ 3641808 h 4271457"/>
              <a:gd name="connsiteX2993" fmla="*/ 2428551 w 2439076"/>
              <a:gd name="connsiteY2993" fmla="*/ 3630654 h 4271457"/>
              <a:gd name="connsiteX2994" fmla="*/ 2439076 w 2439076"/>
              <a:gd name="connsiteY2994" fmla="*/ 3632740 h 4271457"/>
              <a:gd name="connsiteX2995" fmla="*/ 2439076 w 2439076"/>
              <a:gd name="connsiteY2995" fmla="*/ 3625682 h 4271457"/>
              <a:gd name="connsiteX2996" fmla="*/ 2428647 w 2439076"/>
              <a:gd name="connsiteY2996" fmla="*/ 3624005 h 4271457"/>
              <a:gd name="connsiteX2997" fmla="*/ 2425313 w 2439076"/>
              <a:gd name="connsiteY2997" fmla="*/ 3627292 h 4271457"/>
              <a:gd name="connsiteX2998" fmla="*/ 2425427 w 2439076"/>
              <a:gd name="connsiteY2998" fmla="*/ 3628216 h 4271457"/>
              <a:gd name="connsiteX2999" fmla="*/ 2428551 w 2439076"/>
              <a:gd name="connsiteY2999" fmla="*/ 3630654 h 4271457"/>
              <a:gd name="connsiteX3000" fmla="*/ 2303707 w 2439076"/>
              <a:gd name="connsiteY3000" fmla="*/ 3550330 h 4271457"/>
              <a:gd name="connsiteX3001" fmla="*/ 2247595 w 2439076"/>
              <a:gd name="connsiteY3001" fmla="*/ 3522926 h 4271457"/>
              <a:gd name="connsiteX3002" fmla="*/ 2213591 w 2439076"/>
              <a:gd name="connsiteY3002" fmla="*/ 3539214 h 4271457"/>
              <a:gd name="connsiteX3003" fmla="*/ 2212563 w 2439076"/>
              <a:gd name="connsiteY3003" fmla="*/ 3539214 h 4271457"/>
              <a:gd name="connsiteX3004" fmla="*/ 2209315 w 2439076"/>
              <a:gd name="connsiteY3004" fmla="*/ 3535775 h 4271457"/>
              <a:gd name="connsiteX3005" fmla="*/ 2210419 w 2439076"/>
              <a:gd name="connsiteY3005" fmla="*/ 3533346 h 4271457"/>
              <a:gd name="connsiteX3006" fmla="*/ 2212829 w 2439076"/>
              <a:gd name="connsiteY3006" fmla="*/ 3532661 h 4271457"/>
              <a:gd name="connsiteX3007" fmla="*/ 2242547 w 2439076"/>
              <a:gd name="connsiteY3007" fmla="*/ 3518840 h 4271457"/>
              <a:gd name="connsiteX3008" fmla="*/ 2238509 w 2439076"/>
              <a:gd name="connsiteY3008" fmla="*/ 3514821 h 4271457"/>
              <a:gd name="connsiteX3009" fmla="*/ 2212734 w 2439076"/>
              <a:gd name="connsiteY3009" fmla="*/ 3504933 h 4271457"/>
              <a:gd name="connsiteX3010" fmla="*/ 2210476 w 2439076"/>
              <a:gd name="connsiteY3010" fmla="*/ 3504095 h 4271457"/>
              <a:gd name="connsiteX3011" fmla="*/ 2209409 w 2439076"/>
              <a:gd name="connsiteY3011" fmla="*/ 3501771 h 4271457"/>
              <a:gd name="connsiteX3012" fmla="*/ 2212639 w 2439076"/>
              <a:gd name="connsiteY3012" fmla="*/ 3498333 h 4271457"/>
              <a:gd name="connsiteX3013" fmla="*/ 2243728 w 2439076"/>
              <a:gd name="connsiteY3013" fmla="*/ 3510353 h 4271457"/>
              <a:gd name="connsiteX3014" fmla="*/ 2247043 w 2439076"/>
              <a:gd name="connsiteY3014" fmla="*/ 3513868 h 4271457"/>
              <a:gd name="connsiteX3015" fmla="*/ 2247043 w 2439076"/>
              <a:gd name="connsiteY3015" fmla="*/ 3513868 h 4271457"/>
              <a:gd name="connsiteX3016" fmla="*/ 2247129 w 2439076"/>
              <a:gd name="connsiteY3016" fmla="*/ 3513963 h 4271457"/>
              <a:gd name="connsiteX3017" fmla="*/ 2303707 w 2439076"/>
              <a:gd name="connsiteY3017" fmla="*/ 3486150 h 4271457"/>
              <a:gd name="connsiteX3018" fmla="*/ 2350008 w 2439076"/>
              <a:gd name="connsiteY3018" fmla="*/ 3503629 h 4271457"/>
              <a:gd name="connsiteX3019" fmla="*/ 2361229 w 2439076"/>
              <a:gd name="connsiteY3019" fmla="*/ 3516240 h 4271457"/>
              <a:gd name="connsiteX3020" fmla="*/ 2361229 w 2439076"/>
              <a:gd name="connsiteY3020" fmla="*/ 3520050 h 4271457"/>
              <a:gd name="connsiteX3021" fmla="*/ 2303707 w 2439076"/>
              <a:gd name="connsiteY3021" fmla="*/ 3550330 h 4271457"/>
              <a:gd name="connsiteX3022" fmla="*/ 2354380 w 2439076"/>
              <a:gd name="connsiteY3022" fmla="*/ 3518135 h 4271457"/>
              <a:gd name="connsiteX3023" fmla="*/ 2303612 w 2439076"/>
              <a:gd name="connsiteY3023" fmla="*/ 3492703 h 4271457"/>
              <a:gd name="connsiteX3024" fmla="*/ 2252177 w 2439076"/>
              <a:gd name="connsiteY3024" fmla="*/ 3518049 h 4271457"/>
              <a:gd name="connsiteX3025" fmla="*/ 2303612 w 2439076"/>
              <a:gd name="connsiteY3025" fmla="*/ 3543586 h 4271457"/>
              <a:gd name="connsiteX3026" fmla="*/ 2354380 w 2439076"/>
              <a:gd name="connsiteY3026" fmla="*/ 3518135 h 4271457"/>
              <a:gd name="connsiteX3027" fmla="*/ 2184635 w 2439076"/>
              <a:gd name="connsiteY3027" fmla="*/ 3460985 h 4271457"/>
              <a:gd name="connsiteX3028" fmla="*/ 2188350 w 2439076"/>
              <a:gd name="connsiteY3028" fmla="*/ 3458156 h 4271457"/>
              <a:gd name="connsiteX3029" fmla="*/ 2219877 w 2439076"/>
              <a:gd name="connsiteY3029" fmla="*/ 3447679 h 4271457"/>
              <a:gd name="connsiteX3030" fmla="*/ 2222354 w 2439076"/>
              <a:gd name="connsiteY3030" fmla="*/ 3446707 h 4271457"/>
              <a:gd name="connsiteX3031" fmla="*/ 2224726 w 2439076"/>
              <a:gd name="connsiteY3031" fmla="*/ 3447869 h 4271457"/>
              <a:gd name="connsiteX3032" fmla="*/ 2240633 w 2439076"/>
              <a:gd name="connsiteY3032" fmla="*/ 3457308 h 4271457"/>
              <a:gd name="connsiteX3033" fmla="*/ 2240633 w 2439076"/>
              <a:gd name="connsiteY3033" fmla="*/ 3405959 h 4271457"/>
              <a:gd name="connsiteX3034" fmla="*/ 2201866 w 2439076"/>
              <a:gd name="connsiteY3034" fmla="*/ 3367450 h 4271457"/>
              <a:gd name="connsiteX3035" fmla="*/ 2204638 w 2439076"/>
              <a:gd name="connsiteY3035" fmla="*/ 3364525 h 4271457"/>
              <a:gd name="connsiteX3036" fmla="*/ 2240537 w 2439076"/>
              <a:gd name="connsiteY3036" fmla="*/ 3386890 h 4271457"/>
              <a:gd name="connsiteX3037" fmla="*/ 2240537 w 2439076"/>
              <a:gd name="connsiteY3037" fmla="*/ 3365183 h 4271457"/>
              <a:gd name="connsiteX3038" fmla="*/ 2243881 w 2439076"/>
              <a:gd name="connsiteY3038" fmla="*/ 3361820 h 4271457"/>
              <a:gd name="connsiteX3039" fmla="*/ 2247215 w 2439076"/>
              <a:gd name="connsiteY3039" fmla="*/ 3365183 h 4271457"/>
              <a:gd name="connsiteX3040" fmla="*/ 2247215 w 2439076"/>
              <a:gd name="connsiteY3040" fmla="*/ 3404331 h 4271457"/>
              <a:gd name="connsiteX3041" fmla="*/ 2282076 w 2439076"/>
              <a:gd name="connsiteY3041" fmla="*/ 3384052 h 4271457"/>
              <a:gd name="connsiteX3042" fmla="*/ 2284838 w 2439076"/>
              <a:gd name="connsiteY3042" fmla="*/ 3386995 h 4271457"/>
              <a:gd name="connsiteX3043" fmla="*/ 2247215 w 2439076"/>
              <a:gd name="connsiteY3043" fmla="*/ 3425266 h 4271457"/>
              <a:gd name="connsiteX3044" fmla="*/ 2247215 w 2439076"/>
              <a:gd name="connsiteY3044" fmla="*/ 3458156 h 4271457"/>
              <a:gd name="connsiteX3045" fmla="*/ 2247881 w 2439076"/>
              <a:gd name="connsiteY3045" fmla="*/ 3458242 h 4271457"/>
              <a:gd name="connsiteX3046" fmla="*/ 2271122 w 2439076"/>
              <a:gd name="connsiteY3046" fmla="*/ 3447955 h 4271457"/>
              <a:gd name="connsiteX3047" fmla="*/ 2273589 w 2439076"/>
              <a:gd name="connsiteY3047" fmla="*/ 3446793 h 4271457"/>
              <a:gd name="connsiteX3048" fmla="*/ 2276075 w 2439076"/>
              <a:gd name="connsiteY3048" fmla="*/ 3447955 h 4271457"/>
              <a:gd name="connsiteX3049" fmla="*/ 2299307 w 2439076"/>
              <a:gd name="connsiteY3049" fmla="*/ 3458242 h 4271457"/>
              <a:gd name="connsiteX3050" fmla="*/ 2322557 w 2439076"/>
              <a:gd name="connsiteY3050" fmla="*/ 3447955 h 4271457"/>
              <a:gd name="connsiteX3051" fmla="*/ 2324929 w 2439076"/>
              <a:gd name="connsiteY3051" fmla="*/ 3446793 h 4271457"/>
              <a:gd name="connsiteX3052" fmla="*/ 2327424 w 2439076"/>
              <a:gd name="connsiteY3052" fmla="*/ 3447783 h 4271457"/>
              <a:gd name="connsiteX3053" fmla="*/ 2358943 w 2439076"/>
              <a:gd name="connsiteY3053" fmla="*/ 3458242 h 4271457"/>
              <a:gd name="connsiteX3054" fmla="*/ 2362648 w 2439076"/>
              <a:gd name="connsiteY3054" fmla="*/ 3461119 h 4271457"/>
              <a:gd name="connsiteX3055" fmla="*/ 2359800 w 2439076"/>
              <a:gd name="connsiteY3055" fmla="*/ 3464805 h 4271457"/>
              <a:gd name="connsiteX3056" fmla="*/ 2325224 w 2439076"/>
              <a:gd name="connsiteY3056" fmla="*/ 3454699 h 4271457"/>
              <a:gd name="connsiteX3057" fmla="*/ 2299412 w 2439076"/>
              <a:gd name="connsiteY3057" fmla="*/ 3464900 h 4271457"/>
              <a:gd name="connsiteX3058" fmla="*/ 2273685 w 2439076"/>
              <a:gd name="connsiteY3058" fmla="*/ 3454899 h 4271457"/>
              <a:gd name="connsiteX3059" fmla="*/ 2247957 w 2439076"/>
              <a:gd name="connsiteY3059" fmla="*/ 3464900 h 4271457"/>
              <a:gd name="connsiteX3060" fmla="*/ 2222069 w 2439076"/>
              <a:gd name="connsiteY3060" fmla="*/ 3454699 h 4271457"/>
              <a:gd name="connsiteX3061" fmla="*/ 2193112 w 2439076"/>
              <a:gd name="connsiteY3061" fmla="*/ 3465224 h 4271457"/>
              <a:gd name="connsiteX3062" fmla="*/ 2187512 w 2439076"/>
              <a:gd name="connsiteY3062" fmla="*/ 3464805 h 4271457"/>
              <a:gd name="connsiteX3063" fmla="*/ 2184635 w 2439076"/>
              <a:gd name="connsiteY3063" fmla="*/ 3460985 h 4271457"/>
              <a:gd name="connsiteX3064" fmla="*/ 2248910 w 2439076"/>
              <a:gd name="connsiteY3064" fmla="*/ 3418342 h 4271457"/>
              <a:gd name="connsiteX3065" fmla="*/ 2278352 w 2439076"/>
              <a:gd name="connsiteY3065" fmla="*/ 3390253 h 4271457"/>
              <a:gd name="connsiteX3066" fmla="*/ 2276847 w 2439076"/>
              <a:gd name="connsiteY3066" fmla="*/ 3390157 h 4271457"/>
              <a:gd name="connsiteX3067" fmla="*/ 2248910 w 2439076"/>
              <a:gd name="connsiteY3067" fmla="*/ 3418342 h 4271457"/>
              <a:gd name="connsiteX3068" fmla="*/ 2238051 w 2439076"/>
              <a:gd name="connsiteY3068" fmla="*/ 3398797 h 4271457"/>
              <a:gd name="connsiteX3069" fmla="*/ 2208638 w 2439076"/>
              <a:gd name="connsiteY3069" fmla="*/ 3370717 h 4271457"/>
              <a:gd name="connsiteX3070" fmla="*/ 2238051 w 2439076"/>
              <a:gd name="connsiteY3070" fmla="*/ 3398797 h 4271457"/>
              <a:gd name="connsiteX3071" fmla="*/ 2370801 w 2439076"/>
              <a:gd name="connsiteY3071" fmla="*/ 3387528 h 4271457"/>
              <a:gd name="connsiteX3072" fmla="*/ 2373240 w 2439076"/>
              <a:gd name="connsiteY3072" fmla="*/ 3384338 h 4271457"/>
              <a:gd name="connsiteX3073" fmla="*/ 2369896 w 2439076"/>
              <a:gd name="connsiteY3073" fmla="*/ 3381004 h 4271457"/>
              <a:gd name="connsiteX3074" fmla="*/ 2338664 w 2439076"/>
              <a:gd name="connsiteY3074" fmla="*/ 3401368 h 4271457"/>
              <a:gd name="connsiteX3075" fmla="*/ 2338559 w 2439076"/>
              <a:gd name="connsiteY3075" fmla="*/ 3401178 h 4271457"/>
              <a:gd name="connsiteX3076" fmla="*/ 2338464 w 2439076"/>
              <a:gd name="connsiteY3076" fmla="*/ 3401359 h 4271457"/>
              <a:gd name="connsiteX3077" fmla="*/ 2307136 w 2439076"/>
              <a:gd name="connsiteY3077" fmla="*/ 3381004 h 4271457"/>
              <a:gd name="connsiteX3078" fmla="*/ 2303879 w 2439076"/>
              <a:gd name="connsiteY3078" fmla="*/ 3384338 h 4271457"/>
              <a:gd name="connsiteX3079" fmla="*/ 2304583 w 2439076"/>
              <a:gd name="connsiteY3079" fmla="*/ 3386538 h 4271457"/>
              <a:gd name="connsiteX3080" fmla="*/ 2305745 w 2439076"/>
              <a:gd name="connsiteY3080" fmla="*/ 3387424 h 4271457"/>
              <a:gd name="connsiteX3081" fmla="*/ 2307031 w 2439076"/>
              <a:gd name="connsiteY3081" fmla="*/ 3387681 h 4271457"/>
              <a:gd name="connsiteX3082" fmla="*/ 2328530 w 2439076"/>
              <a:gd name="connsiteY3082" fmla="*/ 3397968 h 4271457"/>
              <a:gd name="connsiteX3083" fmla="*/ 2335035 w 2439076"/>
              <a:gd name="connsiteY3083" fmla="*/ 3415684 h 4271457"/>
              <a:gd name="connsiteX3084" fmla="*/ 2338378 w 2439076"/>
              <a:gd name="connsiteY3084" fmla="*/ 3418980 h 4271457"/>
              <a:gd name="connsiteX3085" fmla="*/ 2338559 w 2439076"/>
              <a:gd name="connsiteY3085" fmla="*/ 3418980 h 4271457"/>
              <a:gd name="connsiteX3086" fmla="*/ 2338759 w 2439076"/>
              <a:gd name="connsiteY3086" fmla="*/ 3418980 h 4271457"/>
              <a:gd name="connsiteX3087" fmla="*/ 2341093 w 2439076"/>
              <a:gd name="connsiteY3087" fmla="*/ 3418018 h 4271457"/>
              <a:gd name="connsiteX3088" fmla="*/ 2342064 w 2439076"/>
              <a:gd name="connsiteY3088" fmla="*/ 3415684 h 4271457"/>
              <a:gd name="connsiteX3089" fmla="*/ 2352847 w 2439076"/>
              <a:gd name="connsiteY3089" fmla="*/ 3393796 h 4271457"/>
              <a:gd name="connsiteX3090" fmla="*/ 2370097 w 2439076"/>
              <a:gd name="connsiteY3090" fmla="*/ 3387681 h 4271457"/>
              <a:gd name="connsiteX3091" fmla="*/ 2370801 w 2439076"/>
              <a:gd name="connsiteY3091" fmla="*/ 3387528 h 4271457"/>
              <a:gd name="connsiteX3092" fmla="*/ 2431514 w 2439076"/>
              <a:gd name="connsiteY3092" fmla="*/ 3458156 h 4271457"/>
              <a:gd name="connsiteX3093" fmla="*/ 2427818 w 2439076"/>
              <a:gd name="connsiteY3093" fmla="*/ 3460985 h 4271457"/>
              <a:gd name="connsiteX3094" fmla="*/ 2430552 w 2439076"/>
              <a:gd name="connsiteY3094" fmla="*/ 3464805 h 4271457"/>
              <a:gd name="connsiteX3095" fmla="*/ 2436190 w 2439076"/>
              <a:gd name="connsiteY3095" fmla="*/ 3465224 h 4271457"/>
              <a:gd name="connsiteX3096" fmla="*/ 2439076 w 2439076"/>
              <a:gd name="connsiteY3096" fmla="*/ 3464967 h 4271457"/>
              <a:gd name="connsiteX3097" fmla="*/ 2439076 w 2439076"/>
              <a:gd name="connsiteY3097" fmla="*/ 3458280 h 4271457"/>
              <a:gd name="connsiteX3098" fmla="*/ 2431514 w 2439076"/>
              <a:gd name="connsiteY3098" fmla="*/ 3458156 h 4271457"/>
              <a:gd name="connsiteX3099" fmla="*/ 1819123 w 2439076"/>
              <a:gd name="connsiteY3099" fmla="*/ 3550244 h 4271457"/>
              <a:gd name="connsiteX3100" fmla="*/ 1817684 w 2439076"/>
              <a:gd name="connsiteY3100" fmla="*/ 3550330 h 4271457"/>
              <a:gd name="connsiteX3101" fmla="*/ 1761630 w 2439076"/>
              <a:gd name="connsiteY3101" fmla="*/ 3522926 h 4271457"/>
              <a:gd name="connsiteX3102" fmla="*/ 1761582 w 2439076"/>
              <a:gd name="connsiteY3102" fmla="*/ 3522983 h 4271457"/>
              <a:gd name="connsiteX3103" fmla="*/ 1761525 w 2439076"/>
              <a:gd name="connsiteY3103" fmla="*/ 3522926 h 4271457"/>
              <a:gd name="connsiteX3104" fmla="*/ 1727540 w 2439076"/>
              <a:gd name="connsiteY3104" fmla="*/ 3539214 h 4271457"/>
              <a:gd name="connsiteX3105" fmla="*/ 1726578 w 2439076"/>
              <a:gd name="connsiteY3105" fmla="*/ 3539214 h 4271457"/>
              <a:gd name="connsiteX3106" fmla="*/ 1723349 w 2439076"/>
              <a:gd name="connsiteY3106" fmla="*/ 3535775 h 4271457"/>
              <a:gd name="connsiteX3107" fmla="*/ 1725254 w 2439076"/>
              <a:gd name="connsiteY3107" fmla="*/ 3532823 h 4271457"/>
              <a:gd name="connsiteX3108" fmla="*/ 1726768 w 2439076"/>
              <a:gd name="connsiteY3108" fmla="*/ 3532661 h 4271457"/>
              <a:gd name="connsiteX3109" fmla="*/ 1756486 w 2439076"/>
              <a:gd name="connsiteY3109" fmla="*/ 3518840 h 4271457"/>
              <a:gd name="connsiteX3110" fmla="*/ 1756439 w 2439076"/>
              <a:gd name="connsiteY3110" fmla="*/ 3518792 h 4271457"/>
              <a:gd name="connsiteX3111" fmla="*/ 1756486 w 2439076"/>
              <a:gd name="connsiteY3111" fmla="*/ 3518754 h 4271457"/>
              <a:gd name="connsiteX3112" fmla="*/ 1726768 w 2439076"/>
              <a:gd name="connsiteY3112" fmla="*/ 3504933 h 4271457"/>
              <a:gd name="connsiteX3113" fmla="*/ 1723358 w 2439076"/>
              <a:gd name="connsiteY3113" fmla="*/ 3501714 h 4271457"/>
              <a:gd name="connsiteX3114" fmla="*/ 1726578 w 2439076"/>
              <a:gd name="connsiteY3114" fmla="*/ 3498333 h 4271457"/>
              <a:gd name="connsiteX3115" fmla="*/ 1761068 w 2439076"/>
              <a:gd name="connsiteY3115" fmla="*/ 3513963 h 4271457"/>
              <a:gd name="connsiteX3116" fmla="*/ 1817647 w 2439076"/>
              <a:gd name="connsiteY3116" fmla="*/ 3486150 h 4271457"/>
              <a:gd name="connsiteX3117" fmla="*/ 1875263 w 2439076"/>
              <a:gd name="connsiteY3117" fmla="*/ 3516335 h 4271457"/>
              <a:gd name="connsiteX3118" fmla="*/ 1875825 w 2439076"/>
              <a:gd name="connsiteY3118" fmla="*/ 3518202 h 4271457"/>
              <a:gd name="connsiteX3119" fmla="*/ 1875263 w 2439076"/>
              <a:gd name="connsiteY3119" fmla="*/ 3520050 h 4271457"/>
              <a:gd name="connsiteX3120" fmla="*/ 1819123 w 2439076"/>
              <a:gd name="connsiteY3120" fmla="*/ 3550244 h 4271457"/>
              <a:gd name="connsiteX3121" fmla="*/ 1766192 w 2439076"/>
              <a:gd name="connsiteY3121" fmla="*/ 3518049 h 4271457"/>
              <a:gd name="connsiteX3122" fmla="*/ 1817647 w 2439076"/>
              <a:gd name="connsiteY3122" fmla="*/ 3543586 h 4271457"/>
              <a:gd name="connsiteX3123" fmla="*/ 1858252 w 2439076"/>
              <a:gd name="connsiteY3123" fmla="*/ 3528832 h 4271457"/>
              <a:gd name="connsiteX3124" fmla="*/ 1868405 w 2439076"/>
              <a:gd name="connsiteY3124" fmla="*/ 3518135 h 4271457"/>
              <a:gd name="connsiteX3125" fmla="*/ 1817647 w 2439076"/>
              <a:gd name="connsiteY3125" fmla="*/ 3492703 h 4271457"/>
              <a:gd name="connsiteX3126" fmla="*/ 1766192 w 2439076"/>
              <a:gd name="connsiteY3126" fmla="*/ 3518049 h 4271457"/>
              <a:gd name="connsiteX3127" fmla="*/ 1698670 w 2439076"/>
              <a:gd name="connsiteY3127" fmla="*/ 3460985 h 4271457"/>
              <a:gd name="connsiteX3128" fmla="*/ 1702394 w 2439076"/>
              <a:gd name="connsiteY3128" fmla="*/ 3458156 h 4271457"/>
              <a:gd name="connsiteX3129" fmla="*/ 1733912 w 2439076"/>
              <a:gd name="connsiteY3129" fmla="*/ 3447679 h 4271457"/>
              <a:gd name="connsiteX3130" fmla="*/ 1736389 w 2439076"/>
              <a:gd name="connsiteY3130" fmla="*/ 3446707 h 4271457"/>
              <a:gd name="connsiteX3131" fmla="*/ 1738760 w 2439076"/>
              <a:gd name="connsiteY3131" fmla="*/ 3447869 h 4271457"/>
              <a:gd name="connsiteX3132" fmla="*/ 1754667 w 2439076"/>
              <a:gd name="connsiteY3132" fmla="*/ 3457308 h 4271457"/>
              <a:gd name="connsiteX3133" fmla="*/ 1754667 w 2439076"/>
              <a:gd name="connsiteY3133" fmla="*/ 3405959 h 4271457"/>
              <a:gd name="connsiteX3134" fmla="*/ 1715901 w 2439076"/>
              <a:gd name="connsiteY3134" fmla="*/ 3367450 h 4271457"/>
              <a:gd name="connsiteX3135" fmla="*/ 1718672 w 2439076"/>
              <a:gd name="connsiteY3135" fmla="*/ 3364525 h 4271457"/>
              <a:gd name="connsiteX3136" fmla="*/ 1754581 w 2439076"/>
              <a:gd name="connsiteY3136" fmla="*/ 3386890 h 4271457"/>
              <a:gd name="connsiteX3137" fmla="*/ 1754581 w 2439076"/>
              <a:gd name="connsiteY3137" fmla="*/ 3365183 h 4271457"/>
              <a:gd name="connsiteX3138" fmla="*/ 1757925 w 2439076"/>
              <a:gd name="connsiteY3138" fmla="*/ 3361820 h 4271457"/>
              <a:gd name="connsiteX3139" fmla="*/ 1761258 w 2439076"/>
              <a:gd name="connsiteY3139" fmla="*/ 3365183 h 4271457"/>
              <a:gd name="connsiteX3140" fmla="*/ 1761258 w 2439076"/>
              <a:gd name="connsiteY3140" fmla="*/ 3404331 h 4271457"/>
              <a:gd name="connsiteX3141" fmla="*/ 1796101 w 2439076"/>
              <a:gd name="connsiteY3141" fmla="*/ 3384052 h 4271457"/>
              <a:gd name="connsiteX3142" fmla="*/ 1798873 w 2439076"/>
              <a:gd name="connsiteY3142" fmla="*/ 3386995 h 4271457"/>
              <a:gd name="connsiteX3143" fmla="*/ 1761258 w 2439076"/>
              <a:gd name="connsiteY3143" fmla="*/ 3425266 h 4271457"/>
              <a:gd name="connsiteX3144" fmla="*/ 1761258 w 2439076"/>
              <a:gd name="connsiteY3144" fmla="*/ 3458156 h 4271457"/>
              <a:gd name="connsiteX3145" fmla="*/ 1761916 w 2439076"/>
              <a:gd name="connsiteY3145" fmla="*/ 3458242 h 4271457"/>
              <a:gd name="connsiteX3146" fmla="*/ 1785157 w 2439076"/>
              <a:gd name="connsiteY3146" fmla="*/ 3447955 h 4271457"/>
              <a:gd name="connsiteX3147" fmla="*/ 1787643 w 2439076"/>
              <a:gd name="connsiteY3147" fmla="*/ 3446793 h 4271457"/>
              <a:gd name="connsiteX3148" fmla="*/ 1790109 w 2439076"/>
              <a:gd name="connsiteY3148" fmla="*/ 3447955 h 4271457"/>
              <a:gd name="connsiteX3149" fmla="*/ 1813341 w 2439076"/>
              <a:gd name="connsiteY3149" fmla="*/ 3458242 h 4271457"/>
              <a:gd name="connsiteX3150" fmla="*/ 1836591 w 2439076"/>
              <a:gd name="connsiteY3150" fmla="*/ 3447955 h 4271457"/>
              <a:gd name="connsiteX3151" fmla="*/ 1838963 w 2439076"/>
              <a:gd name="connsiteY3151" fmla="*/ 3446793 h 4271457"/>
              <a:gd name="connsiteX3152" fmla="*/ 1841459 w 2439076"/>
              <a:gd name="connsiteY3152" fmla="*/ 3447783 h 4271457"/>
              <a:gd name="connsiteX3153" fmla="*/ 1872987 w 2439076"/>
              <a:gd name="connsiteY3153" fmla="*/ 3458242 h 4271457"/>
              <a:gd name="connsiteX3154" fmla="*/ 1876683 w 2439076"/>
              <a:gd name="connsiteY3154" fmla="*/ 3461119 h 4271457"/>
              <a:gd name="connsiteX3155" fmla="*/ 1873815 w 2439076"/>
              <a:gd name="connsiteY3155" fmla="*/ 3464805 h 4271457"/>
              <a:gd name="connsiteX3156" fmla="*/ 1839268 w 2439076"/>
              <a:gd name="connsiteY3156" fmla="*/ 3454699 h 4271457"/>
              <a:gd name="connsiteX3157" fmla="*/ 1813456 w 2439076"/>
              <a:gd name="connsiteY3157" fmla="*/ 3464900 h 4271457"/>
              <a:gd name="connsiteX3158" fmla="*/ 1787738 w 2439076"/>
              <a:gd name="connsiteY3158" fmla="*/ 3454899 h 4271457"/>
              <a:gd name="connsiteX3159" fmla="*/ 1762030 w 2439076"/>
              <a:gd name="connsiteY3159" fmla="*/ 3464900 h 4271457"/>
              <a:gd name="connsiteX3160" fmla="*/ 1736103 w 2439076"/>
              <a:gd name="connsiteY3160" fmla="*/ 3454699 h 4271457"/>
              <a:gd name="connsiteX3161" fmla="*/ 1707128 w 2439076"/>
              <a:gd name="connsiteY3161" fmla="*/ 3465224 h 4271457"/>
              <a:gd name="connsiteX3162" fmla="*/ 1701527 w 2439076"/>
              <a:gd name="connsiteY3162" fmla="*/ 3464805 h 4271457"/>
              <a:gd name="connsiteX3163" fmla="*/ 1698670 w 2439076"/>
              <a:gd name="connsiteY3163" fmla="*/ 3460985 h 4271457"/>
              <a:gd name="connsiteX3164" fmla="*/ 1762887 w 2439076"/>
              <a:gd name="connsiteY3164" fmla="*/ 3418342 h 4271457"/>
              <a:gd name="connsiteX3165" fmla="*/ 1792291 w 2439076"/>
              <a:gd name="connsiteY3165" fmla="*/ 3390253 h 4271457"/>
              <a:gd name="connsiteX3166" fmla="*/ 1790786 w 2439076"/>
              <a:gd name="connsiteY3166" fmla="*/ 3390157 h 4271457"/>
              <a:gd name="connsiteX3167" fmla="*/ 1762887 w 2439076"/>
              <a:gd name="connsiteY3167" fmla="*/ 3418342 h 4271457"/>
              <a:gd name="connsiteX3168" fmla="*/ 1752019 w 2439076"/>
              <a:gd name="connsiteY3168" fmla="*/ 3398797 h 4271457"/>
              <a:gd name="connsiteX3169" fmla="*/ 1722577 w 2439076"/>
              <a:gd name="connsiteY3169" fmla="*/ 3370717 h 4271457"/>
              <a:gd name="connsiteX3170" fmla="*/ 1752019 w 2439076"/>
              <a:gd name="connsiteY3170" fmla="*/ 3398797 h 4271457"/>
              <a:gd name="connsiteX3171" fmla="*/ 1852679 w 2439076"/>
              <a:gd name="connsiteY3171" fmla="*/ 3418980 h 4271457"/>
              <a:gd name="connsiteX3172" fmla="*/ 1856041 w 2439076"/>
              <a:gd name="connsiteY3172" fmla="*/ 3415684 h 4271457"/>
              <a:gd name="connsiteX3173" fmla="*/ 1884026 w 2439076"/>
              <a:gd name="connsiteY3173" fmla="*/ 3387681 h 4271457"/>
              <a:gd name="connsiteX3174" fmla="*/ 1885293 w 2439076"/>
              <a:gd name="connsiteY3174" fmla="*/ 3387424 h 4271457"/>
              <a:gd name="connsiteX3175" fmla="*/ 1887265 w 2439076"/>
              <a:gd name="connsiteY3175" fmla="*/ 3384338 h 4271457"/>
              <a:gd name="connsiteX3176" fmla="*/ 1883940 w 2439076"/>
              <a:gd name="connsiteY3176" fmla="*/ 3380994 h 4271457"/>
              <a:gd name="connsiteX3177" fmla="*/ 1878873 w 2439076"/>
              <a:gd name="connsiteY3177" fmla="*/ 3381366 h 4271457"/>
              <a:gd name="connsiteX3178" fmla="*/ 1852593 w 2439076"/>
              <a:gd name="connsiteY3178" fmla="*/ 3401368 h 4271457"/>
              <a:gd name="connsiteX3179" fmla="*/ 1852546 w 2439076"/>
              <a:gd name="connsiteY3179" fmla="*/ 3401273 h 4271457"/>
              <a:gd name="connsiteX3180" fmla="*/ 1852499 w 2439076"/>
              <a:gd name="connsiteY3180" fmla="*/ 3401359 h 4271457"/>
              <a:gd name="connsiteX3181" fmla="*/ 1821104 w 2439076"/>
              <a:gd name="connsiteY3181" fmla="*/ 3380994 h 4271457"/>
              <a:gd name="connsiteX3182" fmla="*/ 1817827 w 2439076"/>
              <a:gd name="connsiteY3182" fmla="*/ 3384338 h 4271457"/>
              <a:gd name="connsiteX3183" fmla="*/ 1817970 w 2439076"/>
              <a:gd name="connsiteY3183" fmla="*/ 3385452 h 4271457"/>
              <a:gd name="connsiteX3184" fmla="*/ 1821056 w 2439076"/>
              <a:gd name="connsiteY3184" fmla="*/ 3387690 h 4271457"/>
              <a:gd name="connsiteX3185" fmla="*/ 1849060 w 2439076"/>
              <a:gd name="connsiteY3185" fmla="*/ 3415684 h 4271457"/>
              <a:gd name="connsiteX3186" fmla="*/ 1852356 w 2439076"/>
              <a:gd name="connsiteY3186" fmla="*/ 3418980 h 4271457"/>
              <a:gd name="connsiteX3187" fmla="*/ 1852508 w 2439076"/>
              <a:gd name="connsiteY3187" fmla="*/ 3418980 h 4271457"/>
              <a:gd name="connsiteX3188" fmla="*/ 1852679 w 2439076"/>
              <a:gd name="connsiteY3188" fmla="*/ 3418980 h 4271457"/>
              <a:gd name="connsiteX3189" fmla="*/ 2062115 w 2439076"/>
              <a:gd name="connsiteY3189" fmla="*/ 3550244 h 4271457"/>
              <a:gd name="connsiteX3190" fmla="*/ 2060667 w 2439076"/>
              <a:gd name="connsiteY3190" fmla="*/ 3550330 h 4271457"/>
              <a:gd name="connsiteX3191" fmla="*/ 2004603 w 2439076"/>
              <a:gd name="connsiteY3191" fmla="*/ 3522926 h 4271457"/>
              <a:gd name="connsiteX3192" fmla="*/ 2004565 w 2439076"/>
              <a:gd name="connsiteY3192" fmla="*/ 3522974 h 4271457"/>
              <a:gd name="connsiteX3193" fmla="*/ 2004517 w 2439076"/>
              <a:gd name="connsiteY3193" fmla="*/ 3522926 h 4271457"/>
              <a:gd name="connsiteX3194" fmla="*/ 1970504 w 2439076"/>
              <a:gd name="connsiteY3194" fmla="*/ 3539214 h 4271457"/>
              <a:gd name="connsiteX3195" fmla="*/ 1969561 w 2439076"/>
              <a:gd name="connsiteY3195" fmla="*/ 3539214 h 4271457"/>
              <a:gd name="connsiteX3196" fmla="*/ 1966332 w 2439076"/>
              <a:gd name="connsiteY3196" fmla="*/ 3535775 h 4271457"/>
              <a:gd name="connsiteX3197" fmla="*/ 1967760 w 2439076"/>
              <a:gd name="connsiteY3197" fmla="*/ 3533146 h 4271457"/>
              <a:gd name="connsiteX3198" fmla="*/ 1969751 w 2439076"/>
              <a:gd name="connsiteY3198" fmla="*/ 3532661 h 4271457"/>
              <a:gd name="connsiteX3199" fmla="*/ 1999459 w 2439076"/>
              <a:gd name="connsiteY3199" fmla="*/ 3518840 h 4271457"/>
              <a:gd name="connsiteX3200" fmla="*/ 1999422 w 2439076"/>
              <a:gd name="connsiteY3200" fmla="*/ 3518792 h 4271457"/>
              <a:gd name="connsiteX3201" fmla="*/ 1999459 w 2439076"/>
              <a:gd name="connsiteY3201" fmla="*/ 3518754 h 4271457"/>
              <a:gd name="connsiteX3202" fmla="*/ 1969751 w 2439076"/>
              <a:gd name="connsiteY3202" fmla="*/ 3504933 h 4271457"/>
              <a:gd name="connsiteX3203" fmla="*/ 1966341 w 2439076"/>
              <a:gd name="connsiteY3203" fmla="*/ 3501714 h 4271457"/>
              <a:gd name="connsiteX3204" fmla="*/ 1969561 w 2439076"/>
              <a:gd name="connsiteY3204" fmla="*/ 3498333 h 4271457"/>
              <a:gd name="connsiteX3205" fmla="*/ 2004050 w 2439076"/>
              <a:gd name="connsiteY3205" fmla="*/ 3513963 h 4271457"/>
              <a:gd name="connsiteX3206" fmla="*/ 2060629 w 2439076"/>
              <a:gd name="connsiteY3206" fmla="*/ 3486150 h 4271457"/>
              <a:gd name="connsiteX3207" fmla="*/ 2118256 w 2439076"/>
              <a:gd name="connsiteY3207" fmla="*/ 3516335 h 4271457"/>
              <a:gd name="connsiteX3208" fmla="*/ 2118808 w 2439076"/>
              <a:gd name="connsiteY3208" fmla="*/ 3518202 h 4271457"/>
              <a:gd name="connsiteX3209" fmla="*/ 2118256 w 2439076"/>
              <a:gd name="connsiteY3209" fmla="*/ 3520050 h 4271457"/>
              <a:gd name="connsiteX3210" fmla="*/ 2062115 w 2439076"/>
              <a:gd name="connsiteY3210" fmla="*/ 3550244 h 4271457"/>
              <a:gd name="connsiteX3211" fmla="*/ 2009184 w 2439076"/>
              <a:gd name="connsiteY3211" fmla="*/ 3518049 h 4271457"/>
              <a:gd name="connsiteX3212" fmla="*/ 2060629 w 2439076"/>
              <a:gd name="connsiteY3212" fmla="*/ 3543586 h 4271457"/>
              <a:gd name="connsiteX3213" fmla="*/ 2106606 w 2439076"/>
              <a:gd name="connsiteY3213" fmla="*/ 3523803 h 4271457"/>
              <a:gd name="connsiteX3214" fmla="*/ 2111378 w 2439076"/>
              <a:gd name="connsiteY3214" fmla="*/ 3518135 h 4271457"/>
              <a:gd name="connsiteX3215" fmla="*/ 2060629 w 2439076"/>
              <a:gd name="connsiteY3215" fmla="*/ 3492703 h 4271457"/>
              <a:gd name="connsiteX3216" fmla="*/ 2009184 w 2439076"/>
              <a:gd name="connsiteY3216" fmla="*/ 3518049 h 4271457"/>
              <a:gd name="connsiteX3217" fmla="*/ 1941748 w 2439076"/>
              <a:gd name="connsiteY3217" fmla="*/ 3460985 h 4271457"/>
              <a:gd name="connsiteX3218" fmla="*/ 1945472 w 2439076"/>
              <a:gd name="connsiteY3218" fmla="*/ 3458156 h 4271457"/>
              <a:gd name="connsiteX3219" fmla="*/ 1976981 w 2439076"/>
              <a:gd name="connsiteY3219" fmla="*/ 3447679 h 4271457"/>
              <a:gd name="connsiteX3220" fmla="*/ 1979466 w 2439076"/>
              <a:gd name="connsiteY3220" fmla="*/ 3446707 h 4271457"/>
              <a:gd name="connsiteX3221" fmla="*/ 1981838 w 2439076"/>
              <a:gd name="connsiteY3221" fmla="*/ 3447869 h 4271457"/>
              <a:gd name="connsiteX3222" fmla="*/ 1997755 w 2439076"/>
              <a:gd name="connsiteY3222" fmla="*/ 3457308 h 4271457"/>
              <a:gd name="connsiteX3223" fmla="*/ 1997755 w 2439076"/>
              <a:gd name="connsiteY3223" fmla="*/ 3405959 h 4271457"/>
              <a:gd name="connsiteX3224" fmla="*/ 1958978 w 2439076"/>
              <a:gd name="connsiteY3224" fmla="*/ 3367450 h 4271457"/>
              <a:gd name="connsiteX3225" fmla="*/ 1961750 w 2439076"/>
              <a:gd name="connsiteY3225" fmla="*/ 3364525 h 4271457"/>
              <a:gd name="connsiteX3226" fmla="*/ 1997650 w 2439076"/>
              <a:gd name="connsiteY3226" fmla="*/ 3386890 h 4271457"/>
              <a:gd name="connsiteX3227" fmla="*/ 1997650 w 2439076"/>
              <a:gd name="connsiteY3227" fmla="*/ 3365183 h 4271457"/>
              <a:gd name="connsiteX3228" fmla="*/ 2001012 w 2439076"/>
              <a:gd name="connsiteY3228" fmla="*/ 3361820 h 4271457"/>
              <a:gd name="connsiteX3229" fmla="*/ 2004327 w 2439076"/>
              <a:gd name="connsiteY3229" fmla="*/ 3365183 h 4271457"/>
              <a:gd name="connsiteX3230" fmla="*/ 2004327 w 2439076"/>
              <a:gd name="connsiteY3230" fmla="*/ 3404331 h 4271457"/>
              <a:gd name="connsiteX3231" fmla="*/ 2039179 w 2439076"/>
              <a:gd name="connsiteY3231" fmla="*/ 3384052 h 4271457"/>
              <a:gd name="connsiteX3232" fmla="*/ 2041950 w 2439076"/>
              <a:gd name="connsiteY3232" fmla="*/ 3386995 h 4271457"/>
              <a:gd name="connsiteX3233" fmla="*/ 2004327 w 2439076"/>
              <a:gd name="connsiteY3233" fmla="*/ 3425266 h 4271457"/>
              <a:gd name="connsiteX3234" fmla="*/ 2004327 w 2439076"/>
              <a:gd name="connsiteY3234" fmla="*/ 3458156 h 4271457"/>
              <a:gd name="connsiteX3235" fmla="*/ 2005003 w 2439076"/>
              <a:gd name="connsiteY3235" fmla="*/ 3458242 h 4271457"/>
              <a:gd name="connsiteX3236" fmla="*/ 2028225 w 2439076"/>
              <a:gd name="connsiteY3236" fmla="*/ 3447955 h 4271457"/>
              <a:gd name="connsiteX3237" fmla="*/ 2030730 w 2439076"/>
              <a:gd name="connsiteY3237" fmla="*/ 3446793 h 4271457"/>
              <a:gd name="connsiteX3238" fmla="*/ 2033188 w 2439076"/>
              <a:gd name="connsiteY3238" fmla="*/ 3447955 h 4271457"/>
              <a:gd name="connsiteX3239" fmla="*/ 2056409 w 2439076"/>
              <a:gd name="connsiteY3239" fmla="*/ 3458242 h 4271457"/>
              <a:gd name="connsiteX3240" fmla="*/ 2079670 w 2439076"/>
              <a:gd name="connsiteY3240" fmla="*/ 3447955 h 4271457"/>
              <a:gd name="connsiteX3241" fmla="*/ 2082042 w 2439076"/>
              <a:gd name="connsiteY3241" fmla="*/ 3446793 h 4271457"/>
              <a:gd name="connsiteX3242" fmla="*/ 2084527 w 2439076"/>
              <a:gd name="connsiteY3242" fmla="*/ 3447783 h 4271457"/>
              <a:gd name="connsiteX3243" fmla="*/ 2116074 w 2439076"/>
              <a:gd name="connsiteY3243" fmla="*/ 3458242 h 4271457"/>
              <a:gd name="connsiteX3244" fmla="*/ 2119760 w 2439076"/>
              <a:gd name="connsiteY3244" fmla="*/ 3461119 h 4271457"/>
              <a:gd name="connsiteX3245" fmla="*/ 2116912 w 2439076"/>
              <a:gd name="connsiteY3245" fmla="*/ 3464805 h 4271457"/>
              <a:gd name="connsiteX3246" fmla="*/ 2082356 w 2439076"/>
              <a:gd name="connsiteY3246" fmla="*/ 3454699 h 4271457"/>
              <a:gd name="connsiteX3247" fmla="*/ 2056409 w 2439076"/>
              <a:gd name="connsiteY3247" fmla="*/ 3464900 h 4271457"/>
              <a:gd name="connsiteX3248" fmla="*/ 2030730 w 2439076"/>
              <a:gd name="connsiteY3248" fmla="*/ 3454899 h 4271457"/>
              <a:gd name="connsiteX3249" fmla="*/ 2005003 w 2439076"/>
              <a:gd name="connsiteY3249" fmla="*/ 3464900 h 4271457"/>
              <a:gd name="connsiteX3250" fmla="*/ 1979095 w 2439076"/>
              <a:gd name="connsiteY3250" fmla="*/ 3454699 h 4271457"/>
              <a:gd name="connsiteX3251" fmla="*/ 1950130 w 2439076"/>
              <a:gd name="connsiteY3251" fmla="*/ 3465224 h 4271457"/>
              <a:gd name="connsiteX3252" fmla="*/ 1944510 w 2439076"/>
              <a:gd name="connsiteY3252" fmla="*/ 3464805 h 4271457"/>
              <a:gd name="connsiteX3253" fmla="*/ 1941748 w 2439076"/>
              <a:gd name="connsiteY3253" fmla="*/ 3460985 h 4271457"/>
              <a:gd name="connsiteX3254" fmla="*/ 2005842 w 2439076"/>
              <a:gd name="connsiteY3254" fmla="*/ 3418342 h 4271457"/>
              <a:gd name="connsiteX3255" fmla="*/ 2035274 w 2439076"/>
              <a:gd name="connsiteY3255" fmla="*/ 3390253 h 4271457"/>
              <a:gd name="connsiteX3256" fmla="*/ 2033864 w 2439076"/>
              <a:gd name="connsiteY3256" fmla="*/ 3390157 h 4271457"/>
              <a:gd name="connsiteX3257" fmla="*/ 2005842 w 2439076"/>
              <a:gd name="connsiteY3257" fmla="*/ 3418342 h 4271457"/>
              <a:gd name="connsiteX3258" fmla="*/ 1995011 w 2439076"/>
              <a:gd name="connsiteY3258" fmla="*/ 3398797 h 4271457"/>
              <a:gd name="connsiteX3259" fmla="*/ 1965560 w 2439076"/>
              <a:gd name="connsiteY3259" fmla="*/ 3370717 h 4271457"/>
              <a:gd name="connsiteX3260" fmla="*/ 1995011 w 2439076"/>
              <a:gd name="connsiteY3260" fmla="*/ 3398797 h 4271457"/>
              <a:gd name="connsiteX3261" fmla="*/ 2095576 w 2439076"/>
              <a:gd name="connsiteY3261" fmla="*/ 3418980 h 4271457"/>
              <a:gd name="connsiteX3262" fmla="*/ 2098900 w 2439076"/>
              <a:gd name="connsiteY3262" fmla="*/ 3415684 h 4271457"/>
              <a:gd name="connsiteX3263" fmla="*/ 2126895 w 2439076"/>
              <a:gd name="connsiteY3263" fmla="*/ 3387681 h 4271457"/>
              <a:gd name="connsiteX3264" fmla="*/ 2129876 w 2439076"/>
              <a:gd name="connsiteY3264" fmla="*/ 3385785 h 4271457"/>
              <a:gd name="connsiteX3265" fmla="*/ 2130247 w 2439076"/>
              <a:gd name="connsiteY3265" fmla="*/ 3384338 h 4271457"/>
              <a:gd name="connsiteX3266" fmla="*/ 2126904 w 2439076"/>
              <a:gd name="connsiteY3266" fmla="*/ 3380994 h 4271457"/>
              <a:gd name="connsiteX3267" fmla="*/ 2109140 w 2439076"/>
              <a:gd name="connsiteY3267" fmla="*/ 3386014 h 4271457"/>
              <a:gd name="connsiteX3268" fmla="*/ 2095491 w 2439076"/>
              <a:gd name="connsiteY3268" fmla="*/ 3401368 h 4271457"/>
              <a:gd name="connsiteX3269" fmla="*/ 2081508 w 2439076"/>
              <a:gd name="connsiteY3269" fmla="*/ 3385852 h 4271457"/>
              <a:gd name="connsiteX3270" fmla="*/ 2064039 w 2439076"/>
              <a:gd name="connsiteY3270" fmla="*/ 3380994 h 4271457"/>
              <a:gd name="connsiteX3271" fmla="*/ 2061706 w 2439076"/>
              <a:gd name="connsiteY3271" fmla="*/ 3381985 h 4271457"/>
              <a:gd name="connsiteX3272" fmla="*/ 2060724 w 2439076"/>
              <a:gd name="connsiteY3272" fmla="*/ 3384338 h 4271457"/>
              <a:gd name="connsiteX3273" fmla="*/ 2060763 w 2439076"/>
              <a:gd name="connsiteY3273" fmla="*/ 3384538 h 4271457"/>
              <a:gd name="connsiteX3274" fmla="*/ 2064029 w 2439076"/>
              <a:gd name="connsiteY3274" fmla="*/ 3387690 h 4271457"/>
              <a:gd name="connsiteX3275" fmla="*/ 2069116 w 2439076"/>
              <a:gd name="connsiteY3275" fmla="*/ 3388205 h 4271457"/>
              <a:gd name="connsiteX3276" fmla="*/ 2092043 w 2439076"/>
              <a:gd name="connsiteY3276" fmla="*/ 3415684 h 4271457"/>
              <a:gd name="connsiteX3277" fmla="*/ 2095338 w 2439076"/>
              <a:gd name="connsiteY3277" fmla="*/ 3418980 h 4271457"/>
              <a:gd name="connsiteX3278" fmla="*/ 2095395 w 2439076"/>
              <a:gd name="connsiteY3278" fmla="*/ 3418980 h 4271457"/>
              <a:gd name="connsiteX3279" fmla="*/ 2095576 w 2439076"/>
              <a:gd name="connsiteY3279" fmla="*/ 3418980 h 4271457"/>
              <a:gd name="connsiteX3280" fmla="*/ 1331671 w 2439076"/>
              <a:gd name="connsiteY3280" fmla="*/ 3550330 h 4271457"/>
              <a:gd name="connsiteX3281" fmla="*/ 1275550 w 2439076"/>
              <a:gd name="connsiteY3281" fmla="*/ 3522926 h 4271457"/>
              <a:gd name="connsiteX3282" fmla="*/ 1241565 w 2439076"/>
              <a:gd name="connsiteY3282" fmla="*/ 3539214 h 4271457"/>
              <a:gd name="connsiteX3283" fmla="*/ 1240517 w 2439076"/>
              <a:gd name="connsiteY3283" fmla="*/ 3539214 h 4271457"/>
              <a:gd name="connsiteX3284" fmla="*/ 1237279 w 2439076"/>
              <a:gd name="connsiteY3284" fmla="*/ 3535775 h 4271457"/>
              <a:gd name="connsiteX3285" fmla="*/ 1238345 w 2439076"/>
              <a:gd name="connsiteY3285" fmla="*/ 3533366 h 4271457"/>
              <a:gd name="connsiteX3286" fmla="*/ 1240794 w 2439076"/>
              <a:gd name="connsiteY3286" fmla="*/ 3532661 h 4271457"/>
              <a:gd name="connsiteX3287" fmla="*/ 1270511 w 2439076"/>
              <a:gd name="connsiteY3287" fmla="*/ 3518840 h 4271457"/>
              <a:gd name="connsiteX3288" fmla="*/ 1264482 w 2439076"/>
              <a:gd name="connsiteY3288" fmla="*/ 3512849 h 4271457"/>
              <a:gd name="connsiteX3289" fmla="*/ 1240698 w 2439076"/>
              <a:gd name="connsiteY3289" fmla="*/ 3504933 h 4271457"/>
              <a:gd name="connsiteX3290" fmla="*/ 1238441 w 2439076"/>
              <a:gd name="connsiteY3290" fmla="*/ 3504095 h 4271457"/>
              <a:gd name="connsiteX3291" fmla="*/ 1237374 w 2439076"/>
              <a:gd name="connsiteY3291" fmla="*/ 3501771 h 4271457"/>
              <a:gd name="connsiteX3292" fmla="*/ 1240612 w 2439076"/>
              <a:gd name="connsiteY3292" fmla="*/ 3498333 h 4271457"/>
              <a:gd name="connsiteX3293" fmla="*/ 1271664 w 2439076"/>
              <a:gd name="connsiteY3293" fmla="*/ 3510325 h 4271457"/>
              <a:gd name="connsiteX3294" fmla="*/ 1274998 w 2439076"/>
              <a:gd name="connsiteY3294" fmla="*/ 3513868 h 4271457"/>
              <a:gd name="connsiteX3295" fmla="*/ 1275007 w 2439076"/>
              <a:gd name="connsiteY3295" fmla="*/ 3513858 h 4271457"/>
              <a:gd name="connsiteX3296" fmla="*/ 1275102 w 2439076"/>
              <a:gd name="connsiteY3296" fmla="*/ 3513963 h 4271457"/>
              <a:gd name="connsiteX3297" fmla="*/ 1331671 w 2439076"/>
              <a:gd name="connsiteY3297" fmla="*/ 3486150 h 4271457"/>
              <a:gd name="connsiteX3298" fmla="*/ 1378011 w 2439076"/>
              <a:gd name="connsiteY3298" fmla="*/ 3503667 h 4271457"/>
              <a:gd name="connsiteX3299" fmla="*/ 1383269 w 2439076"/>
              <a:gd name="connsiteY3299" fmla="*/ 3508886 h 4271457"/>
              <a:gd name="connsiteX3300" fmla="*/ 1383916 w 2439076"/>
              <a:gd name="connsiteY3300" fmla="*/ 3509534 h 4271457"/>
              <a:gd name="connsiteX3301" fmla="*/ 1389202 w 2439076"/>
              <a:gd name="connsiteY3301" fmla="*/ 3516240 h 4271457"/>
              <a:gd name="connsiteX3302" fmla="*/ 1389202 w 2439076"/>
              <a:gd name="connsiteY3302" fmla="*/ 3520050 h 4271457"/>
              <a:gd name="connsiteX3303" fmla="*/ 1331671 w 2439076"/>
              <a:gd name="connsiteY3303" fmla="*/ 3550330 h 4271457"/>
              <a:gd name="connsiteX3304" fmla="*/ 1382344 w 2439076"/>
              <a:gd name="connsiteY3304" fmla="*/ 3518135 h 4271457"/>
              <a:gd name="connsiteX3305" fmla="*/ 1331576 w 2439076"/>
              <a:gd name="connsiteY3305" fmla="*/ 3492703 h 4271457"/>
              <a:gd name="connsiteX3306" fmla="*/ 1280141 w 2439076"/>
              <a:gd name="connsiteY3306" fmla="*/ 3518049 h 4271457"/>
              <a:gd name="connsiteX3307" fmla="*/ 1331576 w 2439076"/>
              <a:gd name="connsiteY3307" fmla="*/ 3543586 h 4271457"/>
              <a:gd name="connsiteX3308" fmla="*/ 1382344 w 2439076"/>
              <a:gd name="connsiteY3308" fmla="*/ 3518135 h 4271457"/>
              <a:gd name="connsiteX3309" fmla="*/ 1212704 w 2439076"/>
              <a:gd name="connsiteY3309" fmla="*/ 3460985 h 4271457"/>
              <a:gd name="connsiteX3310" fmla="*/ 1216419 w 2439076"/>
              <a:gd name="connsiteY3310" fmla="*/ 3458156 h 4271457"/>
              <a:gd name="connsiteX3311" fmla="*/ 1247956 w 2439076"/>
              <a:gd name="connsiteY3311" fmla="*/ 3447679 h 4271457"/>
              <a:gd name="connsiteX3312" fmla="*/ 1250423 w 2439076"/>
              <a:gd name="connsiteY3312" fmla="*/ 3446707 h 4271457"/>
              <a:gd name="connsiteX3313" fmla="*/ 1252814 w 2439076"/>
              <a:gd name="connsiteY3313" fmla="*/ 3447869 h 4271457"/>
              <a:gd name="connsiteX3314" fmla="*/ 1268721 w 2439076"/>
              <a:gd name="connsiteY3314" fmla="*/ 3457308 h 4271457"/>
              <a:gd name="connsiteX3315" fmla="*/ 1268721 w 2439076"/>
              <a:gd name="connsiteY3315" fmla="*/ 3405959 h 4271457"/>
              <a:gd name="connsiteX3316" fmla="*/ 1229926 w 2439076"/>
              <a:gd name="connsiteY3316" fmla="*/ 3367450 h 4271457"/>
              <a:gd name="connsiteX3317" fmla="*/ 1232697 w 2439076"/>
              <a:gd name="connsiteY3317" fmla="*/ 3364525 h 4271457"/>
              <a:gd name="connsiteX3318" fmla="*/ 1268606 w 2439076"/>
              <a:gd name="connsiteY3318" fmla="*/ 3386890 h 4271457"/>
              <a:gd name="connsiteX3319" fmla="*/ 1268606 w 2439076"/>
              <a:gd name="connsiteY3319" fmla="*/ 3365183 h 4271457"/>
              <a:gd name="connsiteX3320" fmla="*/ 1271959 w 2439076"/>
              <a:gd name="connsiteY3320" fmla="*/ 3361820 h 4271457"/>
              <a:gd name="connsiteX3321" fmla="*/ 1275283 w 2439076"/>
              <a:gd name="connsiteY3321" fmla="*/ 3365183 h 4271457"/>
              <a:gd name="connsiteX3322" fmla="*/ 1275283 w 2439076"/>
              <a:gd name="connsiteY3322" fmla="*/ 3404331 h 4271457"/>
              <a:gd name="connsiteX3323" fmla="*/ 1310126 w 2439076"/>
              <a:gd name="connsiteY3323" fmla="*/ 3384052 h 4271457"/>
              <a:gd name="connsiteX3324" fmla="*/ 1312898 w 2439076"/>
              <a:gd name="connsiteY3324" fmla="*/ 3386995 h 4271457"/>
              <a:gd name="connsiteX3325" fmla="*/ 1275283 w 2439076"/>
              <a:gd name="connsiteY3325" fmla="*/ 3425266 h 4271457"/>
              <a:gd name="connsiteX3326" fmla="*/ 1275283 w 2439076"/>
              <a:gd name="connsiteY3326" fmla="*/ 3458156 h 4271457"/>
              <a:gd name="connsiteX3327" fmla="*/ 1275950 w 2439076"/>
              <a:gd name="connsiteY3327" fmla="*/ 3458242 h 4271457"/>
              <a:gd name="connsiteX3328" fmla="*/ 1299191 w 2439076"/>
              <a:gd name="connsiteY3328" fmla="*/ 3447955 h 4271457"/>
              <a:gd name="connsiteX3329" fmla="*/ 1301677 w 2439076"/>
              <a:gd name="connsiteY3329" fmla="*/ 3446793 h 4271457"/>
              <a:gd name="connsiteX3330" fmla="*/ 1304134 w 2439076"/>
              <a:gd name="connsiteY3330" fmla="*/ 3447955 h 4271457"/>
              <a:gd name="connsiteX3331" fmla="*/ 1327395 w 2439076"/>
              <a:gd name="connsiteY3331" fmla="*/ 3458242 h 4271457"/>
              <a:gd name="connsiteX3332" fmla="*/ 1350616 w 2439076"/>
              <a:gd name="connsiteY3332" fmla="*/ 3447955 h 4271457"/>
              <a:gd name="connsiteX3333" fmla="*/ 1352988 w 2439076"/>
              <a:gd name="connsiteY3333" fmla="*/ 3446793 h 4271457"/>
              <a:gd name="connsiteX3334" fmla="*/ 1355484 w 2439076"/>
              <a:gd name="connsiteY3334" fmla="*/ 3447783 h 4271457"/>
              <a:gd name="connsiteX3335" fmla="*/ 1387021 w 2439076"/>
              <a:gd name="connsiteY3335" fmla="*/ 3458242 h 4271457"/>
              <a:gd name="connsiteX3336" fmla="*/ 1390736 w 2439076"/>
              <a:gd name="connsiteY3336" fmla="*/ 3461119 h 4271457"/>
              <a:gd name="connsiteX3337" fmla="*/ 1387869 w 2439076"/>
              <a:gd name="connsiteY3337" fmla="*/ 3464805 h 4271457"/>
              <a:gd name="connsiteX3338" fmla="*/ 1353303 w 2439076"/>
              <a:gd name="connsiteY3338" fmla="*/ 3454699 h 4271457"/>
              <a:gd name="connsiteX3339" fmla="*/ 1327490 w 2439076"/>
              <a:gd name="connsiteY3339" fmla="*/ 3464900 h 4271457"/>
              <a:gd name="connsiteX3340" fmla="*/ 1301763 w 2439076"/>
              <a:gd name="connsiteY3340" fmla="*/ 3454899 h 4271457"/>
              <a:gd name="connsiteX3341" fmla="*/ 1276045 w 2439076"/>
              <a:gd name="connsiteY3341" fmla="*/ 3464900 h 4271457"/>
              <a:gd name="connsiteX3342" fmla="*/ 1250137 w 2439076"/>
              <a:gd name="connsiteY3342" fmla="*/ 3454699 h 4271457"/>
              <a:gd name="connsiteX3343" fmla="*/ 1221181 w 2439076"/>
              <a:gd name="connsiteY3343" fmla="*/ 3465224 h 4271457"/>
              <a:gd name="connsiteX3344" fmla="*/ 1215562 w 2439076"/>
              <a:gd name="connsiteY3344" fmla="*/ 3464805 h 4271457"/>
              <a:gd name="connsiteX3345" fmla="*/ 1212704 w 2439076"/>
              <a:gd name="connsiteY3345" fmla="*/ 3460985 h 4271457"/>
              <a:gd name="connsiteX3346" fmla="*/ 1276912 w 2439076"/>
              <a:gd name="connsiteY3346" fmla="*/ 3418342 h 4271457"/>
              <a:gd name="connsiteX3347" fmla="*/ 1306354 w 2439076"/>
              <a:gd name="connsiteY3347" fmla="*/ 3390253 h 4271457"/>
              <a:gd name="connsiteX3348" fmla="*/ 1304820 w 2439076"/>
              <a:gd name="connsiteY3348" fmla="*/ 3390157 h 4271457"/>
              <a:gd name="connsiteX3349" fmla="*/ 1276912 w 2439076"/>
              <a:gd name="connsiteY3349" fmla="*/ 3418342 h 4271457"/>
              <a:gd name="connsiteX3350" fmla="*/ 1266044 w 2439076"/>
              <a:gd name="connsiteY3350" fmla="*/ 3398797 h 4271457"/>
              <a:gd name="connsiteX3351" fmla="*/ 1236612 w 2439076"/>
              <a:gd name="connsiteY3351" fmla="*/ 3370717 h 4271457"/>
              <a:gd name="connsiteX3352" fmla="*/ 1266044 w 2439076"/>
              <a:gd name="connsiteY3352" fmla="*/ 3398797 h 4271457"/>
              <a:gd name="connsiteX3353" fmla="*/ 1398784 w 2439076"/>
              <a:gd name="connsiteY3353" fmla="*/ 3387528 h 4271457"/>
              <a:gd name="connsiteX3354" fmla="*/ 1401204 w 2439076"/>
              <a:gd name="connsiteY3354" fmla="*/ 3384338 h 4271457"/>
              <a:gd name="connsiteX3355" fmla="*/ 1397889 w 2439076"/>
              <a:gd name="connsiteY3355" fmla="*/ 3380994 h 4271457"/>
              <a:gd name="connsiteX3356" fmla="*/ 1366618 w 2439076"/>
              <a:gd name="connsiteY3356" fmla="*/ 3401368 h 4271457"/>
              <a:gd name="connsiteX3357" fmla="*/ 1366524 w 2439076"/>
              <a:gd name="connsiteY3357" fmla="*/ 3401187 h 4271457"/>
              <a:gd name="connsiteX3358" fmla="*/ 1366438 w 2439076"/>
              <a:gd name="connsiteY3358" fmla="*/ 3401359 h 4271457"/>
              <a:gd name="connsiteX3359" fmla="*/ 1335110 w 2439076"/>
              <a:gd name="connsiteY3359" fmla="*/ 3381004 h 4271457"/>
              <a:gd name="connsiteX3360" fmla="*/ 1331862 w 2439076"/>
              <a:gd name="connsiteY3360" fmla="*/ 3384338 h 4271457"/>
              <a:gd name="connsiteX3361" fmla="*/ 1332548 w 2439076"/>
              <a:gd name="connsiteY3361" fmla="*/ 3386528 h 4271457"/>
              <a:gd name="connsiteX3362" fmla="*/ 1333719 w 2439076"/>
              <a:gd name="connsiteY3362" fmla="*/ 3387424 h 4271457"/>
              <a:gd name="connsiteX3363" fmla="*/ 1335005 w 2439076"/>
              <a:gd name="connsiteY3363" fmla="*/ 3387681 h 4271457"/>
              <a:gd name="connsiteX3364" fmla="*/ 1353874 w 2439076"/>
              <a:gd name="connsiteY3364" fmla="*/ 3395129 h 4271457"/>
              <a:gd name="connsiteX3365" fmla="*/ 1363018 w 2439076"/>
              <a:gd name="connsiteY3365" fmla="*/ 3415684 h 4271457"/>
              <a:gd name="connsiteX3366" fmla="*/ 1366342 w 2439076"/>
              <a:gd name="connsiteY3366" fmla="*/ 3418980 h 4271457"/>
              <a:gd name="connsiteX3367" fmla="*/ 1366533 w 2439076"/>
              <a:gd name="connsiteY3367" fmla="*/ 3418980 h 4271457"/>
              <a:gd name="connsiteX3368" fmla="*/ 1366714 w 2439076"/>
              <a:gd name="connsiteY3368" fmla="*/ 3418980 h 4271457"/>
              <a:gd name="connsiteX3369" fmla="*/ 1369066 w 2439076"/>
              <a:gd name="connsiteY3369" fmla="*/ 3418018 h 4271457"/>
              <a:gd name="connsiteX3370" fmla="*/ 1370057 w 2439076"/>
              <a:gd name="connsiteY3370" fmla="*/ 3415684 h 4271457"/>
              <a:gd name="connsiteX3371" fmla="*/ 1382420 w 2439076"/>
              <a:gd name="connsiteY3371" fmla="*/ 3392472 h 4271457"/>
              <a:gd name="connsiteX3372" fmla="*/ 1398061 w 2439076"/>
              <a:gd name="connsiteY3372" fmla="*/ 3387681 h 4271457"/>
              <a:gd name="connsiteX3373" fmla="*/ 1398784 w 2439076"/>
              <a:gd name="connsiteY3373" fmla="*/ 3387528 h 4271457"/>
              <a:gd name="connsiteX3374" fmla="*/ 1574654 w 2439076"/>
              <a:gd name="connsiteY3374" fmla="*/ 3550330 h 4271457"/>
              <a:gd name="connsiteX3375" fmla="*/ 1551775 w 2439076"/>
              <a:gd name="connsiteY3375" fmla="*/ 3546748 h 4271457"/>
              <a:gd name="connsiteX3376" fmla="*/ 1518542 w 2439076"/>
              <a:gd name="connsiteY3376" fmla="*/ 3522926 h 4271457"/>
              <a:gd name="connsiteX3377" fmla="*/ 1484538 w 2439076"/>
              <a:gd name="connsiteY3377" fmla="*/ 3539214 h 4271457"/>
              <a:gd name="connsiteX3378" fmla="*/ 1483500 w 2439076"/>
              <a:gd name="connsiteY3378" fmla="*/ 3539214 h 4271457"/>
              <a:gd name="connsiteX3379" fmla="*/ 1480271 w 2439076"/>
              <a:gd name="connsiteY3379" fmla="*/ 3535775 h 4271457"/>
              <a:gd name="connsiteX3380" fmla="*/ 1481300 w 2439076"/>
              <a:gd name="connsiteY3380" fmla="*/ 3533394 h 4271457"/>
              <a:gd name="connsiteX3381" fmla="*/ 1483786 w 2439076"/>
              <a:gd name="connsiteY3381" fmla="*/ 3532661 h 4271457"/>
              <a:gd name="connsiteX3382" fmla="*/ 1513504 w 2439076"/>
              <a:gd name="connsiteY3382" fmla="*/ 3518840 h 4271457"/>
              <a:gd name="connsiteX3383" fmla="*/ 1507474 w 2439076"/>
              <a:gd name="connsiteY3383" fmla="*/ 3512849 h 4271457"/>
              <a:gd name="connsiteX3384" fmla="*/ 1483690 w 2439076"/>
              <a:gd name="connsiteY3384" fmla="*/ 3504933 h 4271457"/>
              <a:gd name="connsiteX3385" fmla="*/ 1481452 w 2439076"/>
              <a:gd name="connsiteY3385" fmla="*/ 3504114 h 4271457"/>
              <a:gd name="connsiteX3386" fmla="*/ 1480357 w 2439076"/>
              <a:gd name="connsiteY3386" fmla="*/ 3501771 h 4271457"/>
              <a:gd name="connsiteX3387" fmla="*/ 1483586 w 2439076"/>
              <a:gd name="connsiteY3387" fmla="*/ 3498333 h 4271457"/>
              <a:gd name="connsiteX3388" fmla="*/ 1514656 w 2439076"/>
              <a:gd name="connsiteY3388" fmla="*/ 3510334 h 4271457"/>
              <a:gd name="connsiteX3389" fmla="*/ 1517990 w 2439076"/>
              <a:gd name="connsiteY3389" fmla="*/ 3513868 h 4271457"/>
              <a:gd name="connsiteX3390" fmla="*/ 1517990 w 2439076"/>
              <a:gd name="connsiteY3390" fmla="*/ 3513868 h 4271457"/>
              <a:gd name="connsiteX3391" fmla="*/ 1518075 w 2439076"/>
              <a:gd name="connsiteY3391" fmla="*/ 3513963 h 4271457"/>
              <a:gd name="connsiteX3392" fmla="*/ 1574664 w 2439076"/>
              <a:gd name="connsiteY3392" fmla="*/ 3486150 h 4271457"/>
              <a:gd name="connsiteX3393" fmla="*/ 1620974 w 2439076"/>
              <a:gd name="connsiteY3393" fmla="*/ 3503638 h 4271457"/>
              <a:gd name="connsiteX3394" fmla="*/ 1632185 w 2439076"/>
              <a:gd name="connsiteY3394" fmla="*/ 3516240 h 4271457"/>
              <a:gd name="connsiteX3395" fmla="*/ 1632185 w 2439076"/>
              <a:gd name="connsiteY3395" fmla="*/ 3520050 h 4271457"/>
              <a:gd name="connsiteX3396" fmla="*/ 1574654 w 2439076"/>
              <a:gd name="connsiteY3396" fmla="*/ 3550330 h 4271457"/>
              <a:gd name="connsiteX3397" fmla="*/ 1625413 w 2439076"/>
              <a:gd name="connsiteY3397" fmla="*/ 3518135 h 4271457"/>
              <a:gd name="connsiteX3398" fmla="*/ 1574654 w 2439076"/>
              <a:gd name="connsiteY3398" fmla="*/ 3492703 h 4271457"/>
              <a:gd name="connsiteX3399" fmla="*/ 1574606 w 2439076"/>
              <a:gd name="connsiteY3399" fmla="*/ 3492703 h 4271457"/>
              <a:gd name="connsiteX3400" fmla="*/ 1574568 w 2439076"/>
              <a:gd name="connsiteY3400" fmla="*/ 3492703 h 4271457"/>
              <a:gd name="connsiteX3401" fmla="*/ 1523124 w 2439076"/>
              <a:gd name="connsiteY3401" fmla="*/ 3518049 h 4271457"/>
              <a:gd name="connsiteX3402" fmla="*/ 1574568 w 2439076"/>
              <a:gd name="connsiteY3402" fmla="*/ 3543586 h 4271457"/>
              <a:gd name="connsiteX3403" fmla="*/ 1574606 w 2439076"/>
              <a:gd name="connsiteY3403" fmla="*/ 3543586 h 4271457"/>
              <a:gd name="connsiteX3404" fmla="*/ 1574654 w 2439076"/>
              <a:gd name="connsiteY3404" fmla="*/ 3543586 h 4271457"/>
              <a:gd name="connsiteX3405" fmla="*/ 1625413 w 2439076"/>
              <a:gd name="connsiteY3405" fmla="*/ 3518135 h 4271457"/>
              <a:gd name="connsiteX3406" fmla="*/ 1455773 w 2439076"/>
              <a:gd name="connsiteY3406" fmla="*/ 3460985 h 4271457"/>
              <a:gd name="connsiteX3407" fmla="*/ 1459497 w 2439076"/>
              <a:gd name="connsiteY3407" fmla="*/ 3458156 h 4271457"/>
              <a:gd name="connsiteX3408" fmla="*/ 1491034 w 2439076"/>
              <a:gd name="connsiteY3408" fmla="*/ 3447679 h 4271457"/>
              <a:gd name="connsiteX3409" fmla="*/ 1493491 w 2439076"/>
              <a:gd name="connsiteY3409" fmla="*/ 3446707 h 4271457"/>
              <a:gd name="connsiteX3410" fmla="*/ 1495863 w 2439076"/>
              <a:gd name="connsiteY3410" fmla="*/ 3447869 h 4271457"/>
              <a:gd name="connsiteX3411" fmla="*/ 1511798 w 2439076"/>
              <a:gd name="connsiteY3411" fmla="*/ 3457308 h 4271457"/>
              <a:gd name="connsiteX3412" fmla="*/ 1511798 w 2439076"/>
              <a:gd name="connsiteY3412" fmla="*/ 3405959 h 4271457"/>
              <a:gd name="connsiteX3413" fmla="*/ 1473042 w 2439076"/>
              <a:gd name="connsiteY3413" fmla="*/ 3367450 h 4271457"/>
              <a:gd name="connsiteX3414" fmla="*/ 1475775 w 2439076"/>
              <a:gd name="connsiteY3414" fmla="*/ 3364525 h 4271457"/>
              <a:gd name="connsiteX3415" fmla="*/ 1511685 w 2439076"/>
              <a:gd name="connsiteY3415" fmla="*/ 3386890 h 4271457"/>
              <a:gd name="connsiteX3416" fmla="*/ 1511685 w 2439076"/>
              <a:gd name="connsiteY3416" fmla="*/ 3365183 h 4271457"/>
              <a:gd name="connsiteX3417" fmla="*/ 1515037 w 2439076"/>
              <a:gd name="connsiteY3417" fmla="*/ 3361820 h 4271457"/>
              <a:gd name="connsiteX3418" fmla="*/ 1518361 w 2439076"/>
              <a:gd name="connsiteY3418" fmla="*/ 3365183 h 4271457"/>
              <a:gd name="connsiteX3419" fmla="*/ 1518361 w 2439076"/>
              <a:gd name="connsiteY3419" fmla="*/ 3404331 h 4271457"/>
              <a:gd name="connsiteX3420" fmla="*/ 1553213 w 2439076"/>
              <a:gd name="connsiteY3420" fmla="*/ 3384052 h 4271457"/>
              <a:gd name="connsiteX3421" fmla="*/ 1555985 w 2439076"/>
              <a:gd name="connsiteY3421" fmla="*/ 3386995 h 4271457"/>
              <a:gd name="connsiteX3422" fmla="*/ 1518361 w 2439076"/>
              <a:gd name="connsiteY3422" fmla="*/ 3425266 h 4271457"/>
              <a:gd name="connsiteX3423" fmla="*/ 1518361 w 2439076"/>
              <a:gd name="connsiteY3423" fmla="*/ 3458156 h 4271457"/>
              <a:gd name="connsiteX3424" fmla="*/ 1519028 w 2439076"/>
              <a:gd name="connsiteY3424" fmla="*/ 3458242 h 4271457"/>
              <a:gd name="connsiteX3425" fmla="*/ 1542250 w 2439076"/>
              <a:gd name="connsiteY3425" fmla="*/ 3447955 h 4271457"/>
              <a:gd name="connsiteX3426" fmla="*/ 1544755 w 2439076"/>
              <a:gd name="connsiteY3426" fmla="*/ 3446793 h 4271457"/>
              <a:gd name="connsiteX3427" fmla="*/ 1547213 w 2439076"/>
              <a:gd name="connsiteY3427" fmla="*/ 3447955 h 4271457"/>
              <a:gd name="connsiteX3428" fmla="*/ 1570463 w 2439076"/>
              <a:gd name="connsiteY3428" fmla="*/ 3458242 h 4271457"/>
              <a:gd name="connsiteX3429" fmla="*/ 1593704 w 2439076"/>
              <a:gd name="connsiteY3429" fmla="*/ 3447955 h 4271457"/>
              <a:gd name="connsiteX3430" fmla="*/ 1596095 w 2439076"/>
              <a:gd name="connsiteY3430" fmla="*/ 3446793 h 4271457"/>
              <a:gd name="connsiteX3431" fmla="*/ 1598562 w 2439076"/>
              <a:gd name="connsiteY3431" fmla="*/ 3447783 h 4271457"/>
              <a:gd name="connsiteX3432" fmla="*/ 1630099 w 2439076"/>
              <a:gd name="connsiteY3432" fmla="*/ 3458242 h 4271457"/>
              <a:gd name="connsiteX3433" fmla="*/ 1633824 w 2439076"/>
              <a:gd name="connsiteY3433" fmla="*/ 3461119 h 4271457"/>
              <a:gd name="connsiteX3434" fmla="*/ 1630956 w 2439076"/>
              <a:gd name="connsiteY3434" fmla="*/ 3464805 h 4271457"/>
              <a:gd name="connsiteX3435" fmla="*/ 1596381 w 2439076"/>
              <a:gd name="connsiteY3435" fmla="*/ 3454699 h 4271457"/>
              <a:gd name="connsiteX3436" fmla="*/ 1570463 w 2439076"/>
              <a:gd name="connsiteY3436" fmla="*/ 3464900 h 4271457"/>
              <a:gd name="connsiteX3437" fmla="*/ 1544755 w 2439076"/>
              <a:gd name="connsiteY3437" fmla="*/ 3454899 h 4271457"/>
              <a:gd name="connsiteX3438" fmla="*/ 1519028 w 2439076"/>
              <a:gd name="connsiteY3438" fmla="*/ 3464900 h 4271457"/>
              <a:gd name="connsiteX3439" fmla="*/ 1493130 w 2439076"/>
              <a:gd name="connsiteY3439" fmla="*/ 3454699 h 4271457"/>
              <a:gd name="connsiteX3440" fmla="*/ 1464173 w 2439076"/>
              <a:gd name="connsiteY3440" fmla="*/ 3465224 h 4271457"/>
              <a:gd name="connsiteX3441" fmla="*/ 1458544 w 2439076"/>
              <a:gd name="connsiteY3441" fmla="*/ 3464805 h 4271457"/>
              <a:gd name="connsiteX3442" fmla="*/ 1455773 w 2439076"/>
              <a:gd name="connsiteY3442" fmla="*/ 3460985 h 4271457"/>
              <a:gd name="connsiteX3443" fmla="*/ 1519800 w 2439076"/>
              <a:gd name="connsiteY3443" fmla="*/ 3418342 h 4271457"/>
              <a:gd name="connsiteX3444" fmla="*/ 1549222 w 2439076"/>
              <a:gd name="connsiteY3444" fmla="*/ 3390253 h 4271457"/>
              <a:gd name="connsiteX3445" fmla="*/ 1547793 w 2439076"/>
              <a:gd name="connsiteY3445" fmla="*/ 3390157 h 4271457"/>
              <a:gd name="connsiteX3446" fmla="*/ 1519800 w 2439076"/>
              <a:gd name="connsiteY3446" fmla="*/ 3418342 h 4271457"/>
              <a:gd name="connsiteX3447" fmla="*/ 1509036 w 2439076"/>
              <a:gd name="connsiteY3447" fmla="*/ 3398797 h 4271457"/>
              <a:gd name="connsiteX3448" fmla="*/ 1479585 w 2439076"/>
              <a:gd name="connsiteY3448" fmla="*/ 3370717 h 4271457"/>
              <a:gd name="connsiteX3449" fmla="*/ 1509036 w 2439076"/>
              <a:gd name="connsiteY3449" fmla="*/ 3398797 h 4271457"/>
              <a:gd name="connsiteX3450" fmla="*/ 1609611 w 2439076"/>
              <a:gd name="connsiteY3450" fmla="*/ 3418980 h 4271457"/>
              <a:gd name="connsiteX3451" fmla="*/ 1612935 w 2439076"/>
              <a:gd name="connsiteY3451" fmla="*/ 3415684 h 4271457"/>
              <a:gd name="connsiteX3452" fmla="*/ 1640957 w 2439076"/>
              <a:gd name="connsiteY3452" fmla="*/ 3387681 h 4271457"/>
              <a:gd name="connsiteX3453" fmla="*/ 1643453 w 2439076"/>
              <a:gd name="connsiteY3453" fmla="*/ 3386452 h 4271457"/>
              <a:gd name="connsiteX3454" fmla="*/ 1644272 w 2439076"/>
              <a:gd name="connsiteY3454" fmla="*/ 3384338 h 4271457"/>
              <a:gd name="connsiteX3455" fmla="*/ 1640957 w 2439076"/>
              <a:gd name="connsiteY3455" fmla="*/ 3380994 h 4271457"/>
              <a:gd name="connsiteX3456" fmla="*/ 1624041 w 2439076"/>
              <a:gd name="connsiteY3456" fmla="*/ 3385538 h 4271457"/>
              <a:gd name="connsiteX3457" fmla="*/ 1609516 w 2439076"/>
              <a:gd name="connsiteY3457" fmla="*/ 3401368 h 4271457"/>
              <a:gd name="connsiteX3458" fmla="*/ 1605344 w 2439076"/>
              <a:gd name="connsiteY3458" fmla="*/ 3394539 h 4271457"/>
              <a:gd name="connsiteX3459" fmla="*/ 1578074 w 2439076"/>
              <a:gd name="connsiteY3459" fmla="*/ 3380994 h 4271457"/>
              <a:gd name="connsiteX3460" fmla="*/ 1575607 w 2439076"/>
              <a:gd name="connsiteY3460" fmla="*/ 3382175 h 4271457"/>
              <a:gd name="connsiteX3461" fmla="*/ 1574759 w 2439076"/>
              <a:gd name="connsiteY3461" fmla="*/ 3384338 h 4271457"/>
              <a:gd name="connsiteX3462" fmla="*/ 1574788 w 2439076"/>
              <a:gd name="connsiteY3462" fmla="*/ 3384528 h 4271457"/>
              <a:gd name="connsiteX3463" fmla="*/ 1578074 w 2439076"/>
              <a:gd name="connsiteY3463" fmla="*/ 3387690 h 4271457"/>
              <a:gd name="connsiteX3464" fmla="*/ 1606096 w 2439076"/>
              <a:gd name="connsiteY3464" fmla="*/ 3415684 h 4271457"/>
              <a:gd name="connsiteX3465" fmla="*/ 1609373 w 2439076"/>
              <a:gd name="connsiteY3465" fmla="*/ 3418980 h 4271457"/>
              <a:gd name="connsiteX3466" fmla="*/ 1609420 w 2439076"/>
              <a:gd name="connsiteY3466" fmla="*/ 3418980 h 4271457"/>
              <a:gd name="connsiteX3467" fmla="*/ 1609611 w 2439076"/>
              <a:gd name="connsiteY3467" fmla="*/ 3418980 h 4271457"/>
              <a:gd name="connsiteX3468" fmla="*/ 845706 w 2439076"/>
              <a:gd name="connsiteY3468" fmla="*/ 3550330 h 4271457"/>
              <a:gd name="connsiteX3469" fmla="*/ 789613 w 2439076"/>
              <a:gd name="connsiteY3469" fmla="*/ 3522926 h 4271457"/>
              <a:gd name="connsiteX3470" fmla="*/ 755599 w 2439076"/>
              <a:gd name="connsiteY3470" fmla="*/ 3539214 h 4271457"/>
              <a:gd name="connsiteX3471" fmla="*/ 754542 w 2439076"/>
              <a:gd name="connsiteY3471" fmla="*/ 3539214 h 4271457"/>
              <a:gd name="connsiteX3472" fmla="*/ 751304 w 2439076"/>
              <a:gd name="connsiteY3472" fmla="*/ 3535775 h 4271457"/>
              <a:gd name="connsiteX3473" fmla="*/ 752447 w 2439076"/>
              <a:gd name="connsiteY3473" fmla="*/ 3533337 h 4271457"/>
              <a:gd name="connsiteX3474" fmla="*/ 754847 w 2439076"/>
              <a:gd name="connsiteY3474" fmla="*/ 3532661 h 4271457"/>
              <a:gd name="connsiteX3475" fmla="*/ 784565 w 2439076"/>
              <a:gd name="connsiteY3475" fmla="*/ 3518840 h 4271457"/>
              <a:gd name="connsiteX3476" fmla="*/ 784479 w 2439076"/>
              <a:gd name="connsiteY3476" fmla="*/ 3518754 h 4271457"/>
              <a:gd name="connsiteX3477" fmla="*/ 784479 w 2439076"/>
              <a:gd name="connsiteY3477" fmla="*/ 3518754 h 4271457"/>
              <a:gd name="connsiteX3478" fmla="*/ 754761 w 2439076"/>
              <a:gd name="connsiteY3478" fmla="*/ 3504933 h 4271457"/>
              <a:gd name="connsiteX3479" fmla="*/ 752475 w 2439076"/>
              <a:gd name="connsiteY3479" fmla="*/ 3504095 h 4271457"/>
              <a:gd name="connsiteX3480" fmla="*/ 751408 w 2439076"/>
              <a:gd name="connsiteY3480" fmla="*/ 3501771 h 4271457"/>
              <a:gd name="connsiteX3481" fmla="*/ 754637 w 2439076"/>
              <a:gd name="connsiteY3481" fmla="*/ 3498333 h 4271457"/>
              <a:gd name="connsiteX3482" fmla="*/ 785746 w 2439076"/>
              <a:gd name="connsiteY3482" fmla="*/ 3510363 h 4271457"/>
              <a:gd name="connsiteX3483" fmla="*/ 789023 w 2439076"/>
              <a:gd name="connsiteY3483" fmla="*/ 3513868 h 4271457"/>
              <a:gd name="connsiteX3484" fmla="*/ 789023 w 2439076"/>
              <a:gd name="connsiteY3484" fmla="*/ 3513868 h 4271457"/>
              <a:gd name="connsiteX3485" fmla="*/ 789118 w 2439076"/>
              <a:gd name="connsiteY3485" fmla="*/ 3513963 h 4271457"/>
              <a:gd name="connsiteX3486" fmla="*/ 845706 w 2439076"/>
              <a:gd name="connsiteY3486" fmla="*/ 3486150 h 4271457"/>
              <a:gd name="connsiteX3487" fmla="*/ 892045 w 2439076"/>
              <a:gd name="connsiteY3487" fmla="*/ 3503667 h 4271457"/>
              <a:gd name="connsiteX3488" fmla="*/ 897303 w 2439076"/>
              <a:gd name="connsiteY3488" fmla="*/ 3508886 h 4271457"/>
              <a:gd name="connsiteX3489" fmla="*/ 897950 w 2439076"/>
              <a:gd name="connsiteY3489" fmla="*/ 3509534 h 4271457"/>
              <a:gd name="connsiteX3490" fmla="*/ 903237 w 2439076"/>
              <a:gd name="connsiteY3490" fmla="*/ 3516240 h 4271457"/>
              <a:gd name="connsiteX3491" fmla="*/ 903237 w 2439076"/>
              <a:gd name="connsiteY3491" fmla="*/ 3520050 h 4271457"/>
              <a:gd name="connsiteX3492" fmla="*/ 845706 w 2439076"/>
              <a:gd name="connsiteY3492" fmla="*/ 3550330 h 4271457"/>
              <a:gd name="connsiteX3493" fmla="*/ 896379 w 2439076"/>
              <a:gd name="connsiteY3493" fmla="*/ 3518135 h 4271457"/>
              <a:gd name="connsiteX3494" fmla="*/ 845611 w 2439076"/>
              <a:gd name="connsiteY3494" fmla="*/ 3492703 h 4271457"/>
              <a:gd name="connsiteX3495" fmla="*/ 794166 w 2439076"/>
              <a:gd name="connsiteY3495" fmla="*/ 3518049 h 4271457"/>
              <a:gd name="connsiteX3496" fmla="*/ 845611 w 2439076"/>
              <a:gd name="connsiteY3496" fmla="*/ 3543586 h 4271457"/>
              <a:gd name="connsiteX3497" fmla="*/ 886225 w 2439076"/>
              <a:gd name="connsiteY3497" fmla="*/ 3528832 h 4271457"/>
              <a:gd name="connsiteX3498" fmla="*/ 896379 w 2439076"/>
              <a:gd name="connsiteY3498" fmla="*/ 3518135 h 4271457"/>
              <a:gd name="connsiteX3499" fmla="*/ 726643 w 2439076"/>
              <a:gd name="connsiteY3499" fmla="*/ 3460985 h 4271457"/>
              <a:gd name="connsiteX3500" fmla="*/ 730358 w 2439076"/>
              <a:gd name="connsiteY3500" fmla="*/ 3458156 h 4271457"/>
              <a:gd name="connsiteX3501" fmla="*/ 761895 w 2439076"/>
              <a:gd name="connsiteY3501" fmla="*/ 3447679 h 4271457"/>
              <a:gd name="connsiteX3502" fmla="*/ 764362 w 2439076"/>
              <a:gd name="connsiteY3502" fmla="*/ 3446707 h 4271457"/>
              <a:gd name="connsiteX3503" fmla="*/ 766753 w 2439076"/>
              <a:gd name="connsiteY3503" fmla="*/ 3447869 h 4271457"/>
              <a:gd name="connsiteX3504" fmla="*/ 782651 w 2439076"/>
              <a:gd name="connsiteY3504" fmla="*/ 3457308 h 4271457"/>
              <a:gd name="connsiteX3505" fmla="*/ 782651 w 2439076"/>
              <a:gd name="connsiteY3505" fmla="*/ 3405959 h 4271457"/>
              <a:gd name="connsiteX3506" fmla="*/ 743893 w 2439076"/>
              <a:gd name="connsiteY3506" fmla="*/ 3367450 h 4271457"/>
              <a:gd name="connsiteX3507" fmla="*/ 746636 w 2439076"/>
              <a:gd name="connsiteY3507" fmla="*/ 3364525 h 4271457"/>
              <a:gd name="connsiteX3508" fmla="*/ 782574 w 2439076"/>
              <a:gd name="connsiteY3508" fmla="*/ 3386890 h 4271457"/>
              <a:gd name="connsiteX3509" fmla="*/ 782574 w 2439076"/>
              <a:gd name="connsiteY3509" fmla="*/ 3365183 h 4271457"/>
              <a:gd name="connsiteX3510" fmla="*/ 785889 w 2439076"/>
              <a:gd name="connsiteY3510" fmla="*/ 3361820 h 4271457"/>
              <a:gd name="connsiteX3511" fmla="*/ 789213 w 2439076"/>
              <a:gd name="connsiteY3511" fmla="*/ 3365183 h 4271457"/>
              <a:gd name="connsiteX3512" fmla="*/ 789213 w 2439076"/>
              <a:gd name="connsiteY3512" fmla="*/ 3404331 h 4271457"/>
              <a:gd name="connsiteX3513" fmla="*/ 824075 w 2439076"/>
              <a:gd name="connsiteY3513" fmla="*/ 3384052 h 4271457"/>
              <a:gd name="connsiteX3514" fmla="*/ 826837 w 2439076"/>
              <a:gd name="connsiteY3514" fmla="*/ 3386995 h 4271457"/>
              <a:gd name="connsiteX3515" fmla="*/ 789213 w 2439076"/>
              <a:gd name="connsiteY3515" fmla="*/ 3425266 h 4271457"/>
              <a:gd name="connsiteX3516" fmla="*/ 789213 w 2439076"/>
              <a:gd name="connsiteY3516" fmla="*/ 3458156 h 4271457"/>
              <a:gd name="connsiteX3517" fmla="*/ 789890 w 2439076"/>
              <a:gd name="connsiteY3517" fmla="*/ 3458242 h 4271457"/>
              <a:gd name="connsiteX3518" fmla="*/ 813131 w 2439076"/>
              <a:gd name="connsiteY3518" fmla="*/ 3447955 h 4271457"/>
              <a:gd name="connsiteX3519" fmla="*/ 815607 w 2439076"/>
              <a:gd name="connsiteY3519" fmla="*/ 3446793 h 4271457"/>
              <a:gd name="connsiteX3520" fmla="*/ 818074 w 2439076"/>
              <a:gd name="connsiteY3520" fmla="*/ 3447955 h 4271457"/>
              <a:gd name="connsiteX3521" fmla="*/ 841334 w 2439076"/>
              <a:gd name="connsiteY3521" fmla="*/ 3458242 h 4271457"/>
              <a:gd name="connsiteX3522" fmla="*/ 864556 w 2439076"/>
              <a:gd name="connsiteY3522" fmla="*/ 3447955 h 4271457"/>
              <a:gd name="connsiteX3523" fmla="*/ 866947 w 2439076"/>
              <a:gd name="connsiteY3523" fmla="*/ 3446793 h 4271457"/>
              <a:gd name="connsiteX3524" fmla="*/ 869423 w 2439076"/>
              <a:gd name="connsiteY3524" fmla="*/ 3447783 h 4271457"/>
              <a:gd name="connsiteX3525" fmla="*/ 900951 w 2439076"/>
              <a:gd name="connsiteY3525" fmla="*/ 3458242 h 4271457"/>
              <a:gd name="connsiteX3526" fmla="*/ 904666 w 2439076"/>
              <a:gd name="connsiteY3526" fmla="*/ 3461119 h 4271457"/>
              <a:gd name="connsiteX3527" fmla="*/ 901808 w 2439076"/>
              <a:gd name="connsiteY3527" fmla="*/ 3464805 h 4271457"/>
              <a:gd name="connsiteX3528" fmla="*/ 867233 w 2439076"/>
              <a:gd name="connsiteY3528" fmla="*/ 3454699 h 4271457"/>
              <a:gd name="connsiteX3529" fmla="*/ 841420 w 2439076"/>
              <a:gd name="connsiteY3529" fmla="*/ 3464900 h 4271457"/>
              <a:gd name="connsiteX3530" fmla="*/ 815702 w 2439076"/>
              <a:gd name="connsiteY3530" fmla="*/ 3454899 h 4271457"/>
              <a:gd name="connsiteX3531" fmla="*/ 789975 w 2439076"/>
              <a:gd name="connsiteY3531" fmla="*/ 3464900 h 4271457"/>
              <a:gd name="connsiteX3532" fmla="*/ 764077 w 2439076"/>
              <a:gd name="connsiteY3532" fmla="*/ 3454699 h 4271457"/>
              <a:gd name="connsiteX3533" fmla="*/ 735121 w 2439076"/>
              <a:gd name="connsiteY3533" fmla="*/ 3465224 h 4271457"/>
              <a:gd name="connsiteX3534" fmla="*/ 729492 w 2439076"/>
              <a:gd name="connsiteY3534" fmla="*/ 3464805 h 4271457"/>
              <a:gd name="connsiteX3535" fmla="*/ 726643 w 2439076"/>
              <a:gd name="connsiteY3535" fmla="*/ 3460985 h 4271457"/>
              <a:gd name="connsiteX3536" fmla="*/ 790947 w 2439076"/>
              <a:gd name="connsiteY3536" fmla="*/ 3418342 h 4271457"/>
              <a:gd name="connsiteX3537" fmla="*/ 820369 w 2439076"/>
              <a:gd name="connsiteY3537" fmla="*/ 3390253 h 4271457"/>
              <a:gd name="connsiteX3538" fmla="*/ 818836 w 2439076"/>
              <a:gd name="connsiteY3538" fmla="*/ 3390157 h 4271457"/>
              <a:gd name="connsiteX3539" fmla="*/ 790947 w 2439076"/>
              <a:gd name="connsiteY3539" fmla="*/ 3418342 h 4271457"/>
              <a:gd name="connsiteX3540" fmla="*/ 779983 w 2439076"/>
              <a:gd name="connsiteY3540" fmla="*/ 3398797 h 4271457"/>
              <a:gd name="connsiteX3541" fmla="*/ 750541 w 2439076"/>
              <a:gd name="connsiteY3541" fmla="*/ 3370717 h 4271457"/>
              <a:gd name="connsiteX3542" fmla="*/ 779983 w 2439076"/>
              <a:gd name="connsiteY3542" fmla="*/ 3398797 h 4271457"/>
              <a:gd name="connsiteX3543" fmla="*/ 912086 w 2439076"/>
              <a:gd name="connsiteY3543" fmla="*/ 3387681 h 4271457"/>
              <a:gd name="connsiteX3544" fmla="*/ 912552 w 2439076"/>
              <a:gd name="connsiteY3544" fmla="*/ 3387586 h 4271457"/>
              <a:gd name="connsiteX3545" fmla="*/ 915229 w 2439076"/>
              <a:gd name="connsiteY3545" fmla="*/ 3384338 h 4271457"/>
              <a:gd name="connsiteX3546" fmla="*/ 911923 w 2439076"/>
              <a:gd name="connsiteY3546" fmla="*/ 3380994 h 4271457"/>
              <a:gd name="connsiteX3547" fmla="*/ 880653 w 2439076"/>
              <a:gd name="connsiteY3547" fmla="*/ 3401368 h 4271457"/>
              <a:gd name="connsiteX3548" fmla="*/ 880558 w 2439076"/>
              <a:gd name="connsiteY3548" fmla="*/ 3401187 h 4271457"/>
              <a:gd name="connsiteX3549" fmla="*/ 880463 w 2439076"/>
              <a:gd name="connsiteY3549" fmla="*/ 3401359 h 4271457"/>
              <a:gd name="connsiteX3550" fmla="*/ 849154 w 2439076"/>
              <a:gd name="connsiteY3550" fmla="*/ 3381004 h 4271457"/>
              <a:gd name="connsiteX3551" fmla="*/ 845887 w 2439076"/>
              <a:gd name="connsiteY3551" fmla="*/ 3384338 h 4271457"/>
              <a:gd name="connsiteX3552" fmla="*/ 846573 w 2439076"/>
              <a:gd name="connsiteY3552" fmla="*/ 3386509 h 4271457"/>
              <a:gd name="connsiteX3553" fmla="*/ 847792 w 2439076"/>
              <a:gd name="connsiteY3553" fmla="*/ 3387433 h 4271457"/>
              <a:gd name="connsiteX3554" fmla="*/ 849049 w 2439076"/>
              <a:gd name="connsiteY3554" fmla="*/ 3387681 h 4271457"/>
              <a:gd name="connsiteX3555" fmla="*/ 870547 w 2439076"/>
              <a:gd name="connsiteY3555" fmla="*/ 3397968 h 4271457"/>
              <a:gd name="connsiteX3556" fmla="*/ 877053 w 2439076"/>
              <a:gd name="connsiteY3556" fmla="*/ 3415684 h 4271457"/>
              <a:gd name="connsiteX3557" fmla="*/ 878034 w 2439076"/>
              <a:gd name="connsiteY3557" fmla="*/ 3418018 h 4271457"/>
              <a:gd name="connsiteX3558" fmla="*/ 880377 w 2439076"/>
              <a:gd name="connsiteY3558" fmla="*/ 3418980 h 4271457"/>
              <a:gd name="connsiteX3559" fmla="*/ 880558 w 2439076"/>
              <a:gd name="connsiteY3559" fmla="*/ 3418980 h 4271457"/>
              <a:gd name="connsiteX3560" fmla="*/ 880767 w 2439076"/>
              <a:gd name="connsiteY3560" fmla="*/ 3418980 h 4271457"/>
              <a:gd name="connsiteX3561" fmla="*/ 884091 w 2439076"/>
              <a:gd name="connsiteY3561" fmla="*/ 3415684 h 4271457"/>
              <a:gd name="connsiteX3562" fmla="*/ 890597 w 2439076"/>
              <a:gd name="connsiteY3562" fmla="*/ 3397968 h 4271457"/>
              <a:gd name="connsiteX3563" fmla="*/ 912086 w 2439076"/>
              <a:gd name="connsiteY3563" fmla="*/ 3387681 h 4271457"/>
              <a:gd name="connsiteX3564" fmla="*/ 1088689 w 2439076"/>
              <a:gd name="connsiteY3564" fmla="*/ 3550330 h 4271457"/>
              <a:gd name="connsiteX3565" fmla="*/ 1032606 w 2439076"/>
              <a:gd name="connsiteY3565" fmla="*/ 3522926 h 4271457"/>
              <a:gd name="connsiteX3566" fmla="*/ 998573 w 2439076"/>
              <a:gd name="connsiteY3566" fmla="*/ 3539214 h 4271457"/>
              <a:gd name="connsiteX3567" fmla="*/ 997525 w 2439076"/>
              <a:gd name="connsiteY3567" fmla="*/ 3539214 h 4271457"/>
              <a:gd name="connsiteX3568" fmla="*/ 994296 w 2439076"/>
              <a:gd name="connsiteY3568" fmla="*/ 3535775 h 4271457"/>
              <a:gd name="connsiteX3569" fmla="*/ 995325 w 2439076"/>
              <a:gd name="connsiteY3569" fmla="*/ 3533404 h 4271457"/>
              <a:gd name="connsiteX3570" fmla="*/ 997830 w 2439076"/>
              <a:gd name="connsiteY3570" fmla="*/ 3532661 h 4271457"/>
              <a:gd name="connsiteX3571" fmla="*/ 1027529 w 2439076"/>
              <a:gd name="connsiteY3571" fmla="*/ 3518840 h 4271457"/>
              <a:gd name="connsiteX3572" fmla="*/ 1021499 w 2439076"/>
              <a:gd name="connsiteY3572" fmla="*/ 3512849 h 4271457"/>
              <a:gd name="connsiteX3573" fmla="*/ 997725 w 2439076"/>
              <a:gd name="connsiteY3573" fmla="*/ 3504933 h 4271457"/>
              <a:gd name="connsiteX3574" fmla="*/ 995467 w 2439076"/>
              <a:gd name="connsiteY3574" fmla="*/ 3504105 h 4271457"/>
              <a:gd name="connsiteX3575" fmla="*/ 994391 w 2439076"/>
              <a:gd name="connsiteY3575" fmla="*/ 3501771 h 4271457"/>
              <a:gd name="connsiteX3576" fmla="*/ 997620 w 2439076"/>
              <a:gd name="connsiteY3576" fmla="*/ 3498333 h 4271457"/>
              <a:gd name="connsiteX3577" fmla="*/ 1028700 w 2439076"/>
              <a:gd name="connsiteY3577" fmla="*/ 3510334 h 4271457"/>
              <a:gd name="connsiteX3578" fmla="*/ 1032015 w 2439076"/>
              <a:gd name="connsiteY3578" fmla="*/ 3513868 h 4271457"/>
              <a:gd name="connsiteX3579" fmla="*/ 1032015 w 2439076"/>
              <a:gd name="connsiteY3579" fmla="*/ 3513868 h 4271457"/>
              <a:gd name="connsiteX3580" fmla="*/ 1032110 w 2439076"/>
              <a:gd name="connsiteY3580" fmla="*/ 3513963 h 4271457"/>
              <a:gd name="connsiteX3581" fmla="*/ 1088689 w 2439076"/>
              <a:gd name="connsiteY3581" fmla="*/ 3486150 h 4271457"/>
              <a:gd name="connsiteX3582" fmla="*/ 1140953 w 2439076"/>
              <a:gd name="connsiteY3582" fmla="*/ 3509534 h 4271457"/>
              <a:gd name="connsiteX3583" fmla="*/ 1146220 w 2439076"/>
              <a:gd name="connsiteY3583" fmla="*/ 3516240 h 4271457"/>
              <a:gd name="connsiteX3584" fmla="*/ 1146220 w 2439076"/>
              <a:gd name="connsiteY3584" fmla="*/ 3520050 h 4271457"/>
              <a:gd name="connsiteX3585" fmla="*/ 1088689 w 2439076"/>
              <a:gd name="connsiteY3585" fmla="*/ 3550330 h 4271457"/>
              <a:gd name="connsiteX3586" fmla="*/ 1139371 w 2439076"/>
              <a:gd name="connsiteY3586" fmla="*/ 3518135 h 4271457"/>
              <a:gd name="connsiteX3587" fmla="*/ 1088603 w 2439076"/>
              <a:gd name="connsiteY3587" fmla="*/ 3492703 h 4271457"/>
              <a:gd name="connsiteX3588" fmla="*/ 1037158 w 2439076"/>
              <a:gd name="connsiteY3588" fmla="*/ 3518049 h 4271457"/>
              <a:gd name="connsiteX3589" fmla="*/ 1088603 w 2439076"/>
              <a:gd name="connsiteY3589" fmla="*/ 3543586 h 4271457"/>
              <a:gd name="connsiteX3590" fmla="*/ 1139371 w 2439076"/>
              <a:gd name="connsiteY3590" fmla="*/ 3518135 h 4271457"/>
              <a:gd name="connsiteX3591" fmla="*/ 969712 w 2439076"/>
              <a:gd name="connsiteY3591" fmla="*/ 3460985 h 4271457"/>
              <a:gd name="connsiteX3592" fmla="*/ 973436 w 2439076"/>
              <a:gd name="connsiteY3592" fmla="*/ 3458156 h 4271457"/>
              <a:gd name="connsiteX3593" fmla="*/ 1004974 w 2439076"/>
              <a:gd name="connsiteY3593" fmla="*/ 3447679 h 4271457"/>
              <a:gd name="connsiteX3594" fmla="*/ 1007431 w 2439076"/>
              <a:gd name="connsiteY3594" fmla="*/ 3446707 h 4271457"/>
              <a:gd name="connsiteX3595" fmla="*/ 1009822 w 2439076"/>
              <a:gd name="connsiteY3595" fmla="*/ 3447869 h 4271457"/>
              <a:gd name="connsiteX3596" fmla="*/ 1025728 w 2439076"/>
              <a:gd name="connsiteY3596" fmla="*/ 3457308 h 4271457"/>
              <a:gd name="connsiteX3597" fmla="*/ 1025728 w 2439076"/>
              <a:gd name="connsiteY3597" fmla="*/ 3405959 h 4271457"/>
              <a:gd name="connsiteX3598" fmla="*/ 986971 w 2439076"/>
              <a:gd name="connsiteY3598" fmla="*/ 3367450 h 4271457"/>
              <a:gd name="connsiteX3599" fmla="*/ 989714 w 2439076"/>
              <a:gd name="connsiteY3599" fmla="*/ 3364525 h 4271457"/>
              <a:gd name="connsiteX3600" fmla="*/ 1025643 w 2439076"/>
              <a:gd name="connsiteY3600" fmla="*/ 3386890 h 4271457"/>
              <a:gd name="connsiteX3601" fmla="*/ 1025643 w 2439076"/>
              <a:gd name="connsiteY3601" fmla="*/ 3365183 h 4271457"/>
              <a:gd name="connsiteX3602" fmla="*/ 1028967 w 2439076"/>
              <a:gd name="connsiteY3602" fmla="*/ 3361820 h 4271457"/>
              <a:gd name="connsiteX3603" fmla="*/ 1032291 w 2439076"/>
              <a:gd name="connsiteY3603" fmla="*/ 3365183 h 4271457"/>
              <a:gd name="connsiteX3604" fmla="*/ 1032291 w 2439076"/>
              <a:gd name="connsiteY3604" fmla="*/ 3404331 h 4271457"/>
              <a:gd name="connsiteX3605" fmla="*/ 1067162 w 2439076"/>
              <a:gd name="connsiteY3605" fmla="*/ 3384052 h 4271457"/>
              <a:gd name="connsiteX3606" fmla="*/ 1069924 w 2439076"/>
              <a:gd name="connsiteY3606" fmla="*/ 3386995 h 4271457"/>
              <a:gd name="connsiteX3607" fmla="*/ 1032291 w 2439076"/>
              <a:gd name="connsiteY3607" fmla="*/ 3425266 h 4271457"/>
              <a:gd name="connsiteX3608" fmla="*/ 1032291 w 2439076"/>
              <a:gd name="connsiteY3608" fmla="*/ 3458156 h 4271457"/>
              <a:gd name="connsiteX3609" fmla="*/ 1032967 w 2439076"/>
              <a:gd name="connsiteY3609" fmla="*/ 3458242 h 4271457"/>
              <a:gd name="connsiteX3610" fmla="*/ 1056199 w 2439076"/>
              <a:gd name="connsiteY3610" fmla="*/ 3447955 h 4271457"/>
              <a:gd name="connsiteX3611" fmla="*/ 1058685 w 2439076"/>
              <a:gd name="connsiteY3611" fmla="*/ 3446793 h 4271457"/>
              <a:gd name="connsiteX3612" fmla="*/ 1061152 w 2439076"/>
              <a:gd name="connsiteY3612" fmla="*/ 3447955 h 4271457"/>
              <a:gd name="connsiteX3613" fmla="*/ 1084402 w 2439076"/>
              <a:gd name="connsiteY3613" fmla="*/ 3458242 h 4271457"/>
              <a:gd name="connsiteX3614" fmla="*/ 1107643 w 2439076"/>
              <a:gd name="connsiteY3614" fmla="*/ 3447955 h 4271457"/>
              <a:gd name="connsiteX3615" fmla="*/ 1110034 w 2439076"/>
              <a:gd name="connsiteY3615" fmla="*/ 3446793 h 4271457"/>
              <a:gd name="connsiteX3616" fmla="*/ 1112491 w 2439076"/>
              <a:gd name="connsiteY3616" fmla="*/ 3447783 h 4271457"/>
              <a:gd name="connsiteX3617" fmla="*/ 1144029 w 2439076"/>
              <a:gd name="connsiteY3617" fmla="*/ 3458242 h 4271457"/>
              <a:gd name="connsiteX3618" fmla="*/ 1147753 w 2439076"/>
              <a:gd name="connsiteY3618" fmla="*/ 3461119 h 4271457"/>
              <a:gd name="connsiteX3619" fmla="*/ 1144886 w 2439076"/>
              <a:gd name="connsiteY3619" fmla="*/ 3464805 h 4271457"/>
              <a:gd name="connsiteX3620" fmla="*/ 1110310 w 2439076"/>
              <a:gd name="connsiteY3620" fmla="*/ 3454699 h 4271457"/>
              <a:gd name="connsiteX3621" fmla="*/ 1084402 w 2439076"/>
              <a:gd name="connsiteY3621" fmla="*/ 3464900 h 4271457"/>
              <a:gd name="connsiteX3622" fmla="*/ 1058685 w 2439076"/>
              <a:gd name="connsiteY3622" fmla="*/ 3454899 h 4271457"/>
              <a:gd name="connsiteX3623" fmla="*/ 1032967 w 2439076"/>
              <a:gd name="connsiteY3623" fmla="*/ 3464900 h 4271457"/>
              <a:gd name="connsiteX3624" fmla="*/ 1007059 w 2439076"/>
              <a:gd name="connsiteY3624" fmla="*/ 3454699 h 4271457"/>
              <a:gd name="connsiteX3625" fmla="*/ 978113 w 2439076"/>
              <a:gd name="connsiteY3625" fmla="*/ 3465224 h 4271457"/>
              <a:gd name="connsiteX3626" fmla="*/ 972484 w 2439076"/>
              <a:gd name="connsiteY3626" fmla="*/ 3464805 h 4271457"/>
              <a:gd name="connsiteX3627" fmla="*/ 969712 w 2439076"/>
              <a:gd name="connsiteY3627" fmla="*/ 3460985 h 4271457"/>
              <a:gd name="connsiteX3628" fmla="*/ 1033834 w 2439076"/>
              <a:gd name="connsiteY3628" fmla="*/ 3418342 h 4271457"/>
              <a:gd name="connsiteX3629" fmla="*/ 1063247 w 2439076"/>
              <a:gd name="connsiteY3629" fmla="*/ 3390253 h 4271457"/>
              <a:gd name="connsiteX3630" fmla="*/ 1061828 w 2439076"/>
              <a:gd name="connsiteY3630" fmla="*/ 3390157 h 4271457"/>
              <a:gd name="connsiteX3631" fmla="*/ 1033834 w 2439076"/>
              <a:gd name="connsiteY3631" fmla="*/ 3418342 h 4271457"/>
              <a:gd name="connsiteX3632" fmla="*/ 1023061 w 2439076"/>
              <a:gd name="connsiteY3632" fmla="*/ 3398797 h 4271457"/>
              <a:gd name="connsiteX3633" fmla="*/ 993620 w 2439076"/>
              <a:gd name="connsiteY3633" fmla="*/ 3370717 h 4271457"/>
              <a:gd name="connsiteX3634" fmla="*/ 1023061 w 2439076"/>
              <a:gd name="connsiteY3634" fmla="*/ 3398797 h 4271457"/>
              <a:gd name="connsiteX3635" fmla="*/ 1154982 w 2439076"/>
              <a:gd name="connsiteY3635" fmla="*/ 3387681 h 4271457"/>
              <a:gd name="connsiteX3636" fmla="*/ 1156268 w 2439076"/>
              <a:gd name="connsiteY3636" fmla="*/ 3387414 h 4271457"/>
              <a:gd name="connsiteX3637" fmla="*/ 1158211 w 2439076"/>
              <a:gd name="connsiteY3637" fmla="*/ 3384338 h 4271457"/>
              <a:gd name="connsiteX3638" fmla="*/ 1154897 w 2439076"/>
              <a:gd name="connsiteY3638" fmla="*/ 3380994 h 4271457"/>
              <a:gd name="connsiteX3639" fmla="*/ 1149830 w 2439076"/>
              <a:gd name="connsiteY3639" fmla="*/ 3381366 h 4271457"/>
              <a:gd name="connsiteX3640" fmla="*/ 1123550 w 2439076"/>
              <a:gd name="connsiteY3640" fmla="*/ 3401368 h 4271457"/>
              <a:gd name="connsiteX3641" fmla="*/ 1123502 w 2439076"/>
              <a:gd name="connsiteY3641" fmla="*/ 3401273 h 4271457"/>
              <a:gd name="connsiteX3642" fmla="*/ 1123455 w 2439076"/>
              <a:gd name="connsiteY3642" fmla="*/ 3401359 h 4271457"/>
              <a:gd name="connsiteX3643" fmla="*/ 1092079 w 2439076"/>
              <a:gd name="connsiteY3643" fmla="*/ 3380994 h 4271457"/>
              <a:gd name="connsiteX3644" fmla="*/ 1088774 w 2439076"/>
              <a:gd name="connsiteY3644" fmla="*/ 3384338 h 4271457"/>
              <a:gd name="connsiteX3645" fmla="*/ 1089479 w 2439076"/>
              <a:gd name="connsiteY3645" fmla="*/ 3386414 h 4271457"/>
              <a:gd name="connsiteX3646" fmla="*/ 1090746 w 2439076"/>
              <a:gd name="connsiteY3646" fmla="*/ 3387424 h 4271457"/>
              <a:gd name="connsiteX3647" fmla="*/ 1092032 w 2439076"/>
              <a:gd name="connsiteY3647" fmla="*/ 3387681 h 4271457"/>
              <a:gd name="connsiteX3648" fmla="*/ 1107672 w 2439076"/>
              <a:gd name="connsiteY3648" fmla="*/ 3392472 h 4271457"/>
              <a:gd name="connsiteX3649" fmla="*/ 1120026 w 2439076"/>
              <a:gd name="connsiteY3649" fmla="*/ 3415684 h 4271457"/>
              <a:gd name="connsiteX3650" fmla="*/ 1123359 w 2439076"/>
              <a:gd name="connsiteY3650" fmla="*/ 3418980 h 4271457"/>
              <a:gd name="connsiteX3651" fmla="*/ 1123445 w 2439076"/>
              <a:gd name="connsiteY3651" fmla="*/ 3418980 h 4271457"/>
              <a:gd name="connsiteX3652" fmla="*/ 1123636 w 2439076"/>
              <a:gd name="connsiteY3652" fmla="*/ 3418980 h 4271457"/>
              <a:gd name="connsiteX3653" fmla="*/ 1125988 w 2439076"/>
              <a:gd name="connsiteY3653" fmla="*/ 3418018 h 4271457"/>
              <a:gd name="connsiteX3654" fmla="*/ 1126989 w 2439076"/>
              <a:gd name="connsiteY3654" fmla="*/ 3415684 h 4271457"/>
              <a:gd name="connsiteX3655" fmla="*/ 1133485 w 2439076"/>
              <a:gd name="connsiteY3655" fmla="*/ 3397968 h 4271457"/>
              <a:gd name="connsiteX3656" fmla="*/ 1154982 w 2439076"/>
              <a:gd name="connsiteY3656" fmla="*/ 3387681 h 4271457"/>
              <a:gd name="connsiteX3657" fmla="*/ 359636 w 2439076"/>
              <a:gd name="connsiteY3657" fmla="*/ 3550330 h 4271457"/>
              <a:gd name="connsiteX3658" fmla="*/ 303552 w 2439076"/>
              <a:gd name="connsiteY3658" fmla="*/ 3522926 h 4271457"/>
              <a:gd name="connsiteX3659" fmla="*/ 269548 w 2439076"/>
              <a:gd name="connsiteY3659" fmla="*/ 3539214 h 4271457"/>
              <a:gd name="connsiteX3660" fmla="*/ 268500 w 2439076"/>
              <a:gd name="connsiteY3660" fmla="*/ 3539214 h 4271457"/>
              <a:gd name="connsiteX3661" fmla="*/ 265243 w 2439076"/>
              <a:gd name="connsiteY3661" fmla="*/ 3535775 h 4271457"/>
              <a:gd name="connsiteX3662" fmla="*/ 268786 w 2439076"/>
              <a:gd name="connsiteY3662" fmla="*/ 3532661 h 4271457"/>
              <a:gd name="connsiteX3663" fmla="*/ 298504 w 2439076"/>
              <a:gd name="connsiteY3663" fmla="*/ 3518840 h 4271457"/>
              <a:gd name="connsiteX3664" fmla="*/ 292465 w 2439076"/>
              <a:gd name="connsiteY3664" fmla="*/ 3512839 h 4271457"/>
              <a:gd name="connsiteX3665" fmla="*/ 268691 w 2439076"/>
              <a:gd name="connsiteY3665" fmla="*/ 3504933 h 4271457"/>
              <a:gd name="connsiteX3666" fmla="*/ 266415 w 2439076"/>
              <a:gd name="connsiteY3666" fmla="*/ 3504095 h 4271457"/>
              <a:gd name="connsiteX3667" fmla="*/ 265338 w 2439076"/>
              <a:gd name="connsiteY3667" fmla="*/ 3501771 h 4271457"/>
              <a:gd name="connsiteX3668" fmla="*/ 268596 w 2439076"/>
              <a:gd name="connsiteY3668" fmla="*/ 3498333 h 4271457"/>
              <a:gd name="connsiteX3669" fmla="*/ 303057 w 2439076"/>
              <a:gd name="connsiteY3669" fmla="*/ 3513963 h 4271457"/>
              <a:gd name="connsiteX3670" fmla="*/ 359636 w 2439076"/>
              <a:gd name="connsiteY3670" fmla="*/ 3486150 h 4271457"/>
              <a:gd name="connsiteX3671" fmla="*/ 411909 w 2439076"/>
              <a:gd name="connsiteY3671" fmla="*/ 3509544 h 4271457"/>
              <a:gd name="connsiteX3672" fmla="*/ 417166 w 2439076"/>
              <a:gd name="connsiteY3672" fmla="*/ 3516240 h 4271457"/>
              <a:gd name="connsiteX3673" fmla="*/ 417166 w 2439076"/>
              <a:gd name="connsiteY3673" fmla="*/ 3520050 h 4271457"/>
              <a:gd name="connsiteX3674" fmla="*/ 359636 w 2439076"/>
              <a:gd name="connsiteY3674" fmla="*/ 3550330 h 4271457"/>
              <a:gd name="connsiteX3675" fmla="*/ 410423 w 2439076"/>
              <a:gd name="connsiteY3675" fmla="*/ 3518135 h 4271457"/>
              <a:gd name="connsiteX3676" fmla="*/ 359636 w 2439076"/>
              <a:gd name="connsiteY3676" fmla="*/ 3492703 h 4271457"/>
              <a:gd name="connsiteX3677" fmla="*/ 308220 w 2439076"/>
              <a:gd name="connsiteY3677" fmla="*/ 3518049 h 4271457"/>
              <a:gd name="connsiteX3678" fmla="*/ 359636 w 2439076"/>
              <a:gd name="connsiteY3678" fmla="*/ 3543586 h 4271457"/>
              <a:gd name="connsiteX3679" fmla="*/ 400260 w 2439076"/>
              <a:gd name="connsiteY3679" fmla="*/ 3528841 h 4271457"/>
              <a:gd name="connsiteX3680" fmla="*/ 410423 w 2439076"/>
              <a:gd name="connsiteY3680" fmla="*/ 3518135 h 4271457"/>
              <a:gd name="connsiteX3681" fmla="*/ 240687 w 2439076"/>
              <a:gd name="connsiteY3681" fmla="*/ 3460985 h 4271457"/>
              <a:gd name="connsiteX3682" fmla="*/ 244393 w 2439076"/>
              <a:gd name="connsiteY3682" fmla="*/ 3458156 h 4271457"/>
              <a:gd name="connsiteX3683" fmla="*/ 275920 w 2439076"/>
              <a:gd name="connsiteY3683" fmla="*/ 3447679 h 4271457"/>
              <a:gd name="connsiteX3684" fmla="*/ 278406 w 2439076"/>
              <a:gd name="connsiteY3684" fmla="*/ 3446707 h 4271457"/>
              <a:gd name="connsiteX3685" fmla="*/ 280778 w 2439076"/>
              <a:gd name="connsiteY3685" fmla="*/ 3447869 h 4271457"/>
              <a:gd name="connsiteX3686" fmla="*/ 296685 w 2439076"/>
              <a:gd name="connsiteY3686" fmla="*/ 3457308 h 4271457"/>
              <a:gd name="connsiteX3687" fmla="*/ 296685 w 2439076"/>
              <a:gd name="connsiteY3687" fmla="*/ 3405959 h 4271457"/>
              <a:gd name="connsiteX3688" fmla="*/ 257928 w 2439076"/>
              <a:gd name="connsiteY3688" fmla="*/ 3367450 h 4271457"/>
              <a:gd name="connsiteX3689" fmla="*/ 260699 w 2439076"/>
              <a:gd name="connsiteY3689" fmla="*/ 3364525 h 4271457"/>
              <a:gd name="connsiteX3690" fmla="*/ 296589 w 2439076"/>
              <a:gd name="connsiteY3690" fmla="*/ 3386890 h 4271457"/>
              <a:gd name="connsiteX3691" fmla="*/ 296589 w 2439076"/>
              <a:gd name="connsiteY3691" fmla="*/ 3365183 h 4271457"/>
              <a:gd name="connsiteX3692" fmla="*/ 299914 w 2439076"/>
              <a:gd name="connsiteY3692" fmla="*/ 3361820 h 4271457"/>
              <a:gd name="connsiteX3693" fmla="*/ 303266 w 2439076"/>
              <a:gd name="connsiteY3693" fmla="*/ 3365183 h 4271457"/>
              <a:gd name="connsiteX3694" fmla="*/ 303266 w 2439076"/>
              <a:gd name="connsiteY3694" fmla="*/ 3404331 h 4271457"/>
              <a:gd name="connsiteX3695" fmla="*/ 338128 w 2439076"/>
              <a:gd name="connsiteY3695" fmla="*/ 3384052 h 4271457"/>
              <a:gd name="connsiteX3696" fmla="*/ 340881 w 2439076"/>
              <a:gd name="connsiteY3696" fmla="*/ 3386995 h 4271457"/>
              <a:gd name="connsiteX3697" fmla="*/ 303266 w 2439076"/>
              <a:gd name="connsiteY3697" fmla="*/ 3425266 h 4271457"/>
              <a:gd name="connsiteX3698" fmla="*/ 303266 w 2439076"/>
              <a:gd name="connsiteY3698" fmla="*/ 3458156 h 4271457"/>
              <a:gd name="connsiteX3699" fmla="*/ 303933 w 2439076"/>
              <a:gd name="connsiteY3699" fmla="*/ 3458242 h 4271457"/>
              <a:gd name="connsiteX3700" fmla="*/ 327174 w 2439076"/>
              <a:gd name="connsiteY3700" fmla="*/ 3447955 h 4271457"/>
              <a:gd name="connsiteX3701" fmla="*/ 329632 w 2439076"/>
              <a:gd name="connsiteY3701" fmla="*/ 3446793 h 4271457"/>
              <a:gd name="connsiteX3702" fmla="*/ 332137 w 2439076"/>
              <a:gd name="connsiteY3702" fmla="*/ 3447955 h 4271457"/>
              <a:gd name="connsiteX3703" fmla="*/ 355359 w 2439076"/>
              <a:gd name="connsiteY3703" fmla="*/ 3458242 h 4271457"/>
              <a:gd name="connsiteX3704" fmla="*/ 378600 w 2439076"/>
              <a:gd name="connsiteY3704" fmla="*/ 3447955 h 4271457"/>
              <a:gd name="connsiteX3705" fmla="*/ 380991 w 2439076"/>
              <a:gd name="connsiteY3705" fmla="*/ 3446793 h 4271457"/>
              <a:gd name="connsiteX3706" fmla="*/ 383448 w 2439076"/>
              <a:gd name="connsiteY3706" fmla="*/ 3447783 h 4271457"/>
              <a:gd name="connsiteX3707" fmla="*/ 414985 w 2439076"/>
              <a:gd name="connsiteY3707" fmla="*/ 3458242 h 4271457"/>
              <a:gd name="connsiteX3708" fmla="*/ 418700 w 2439076"/>
              <a:gd name="connsiteY3708" fmla="*/ 3461119 h 4271457"/>
              <a:gd name="connsiteX3709" fmla="*/ 415852 w 2439076"/>
              <a:gd name="connsiteY3709" fmla="*/ 3464805 h 4271457"/>
              <a:gd name="connsiteX3710" fmla="*/ 381258 w 2439076"/>
              <a:gd name="connsiteY3710" fmla="*/ 3454699 h 4271457"/>
              <a:gd name="connsiteX3711" fmla="*/ 355445 w 2439076"/>
              <a:gd name="connsiteY3711" fmla="*/ 3464900 h 4271457"/>
              <a:gd name="connsiteX3712" fmla="*/ 329746 w 2439076"/>
              <a:gd name="connsiteY3712" fmla="*/ 3454899 h 4271457"/>
              <a:gd name="connsiteX3713" fmla="*/ 304009 w 2439076"/>
              <a:gd name="connsiteY3713" fmla="*/ 3464900 h 4271457"/>
              <a:gd name="connsiteX3714" fmla="*/ 278102 w 2439076"/>
              <a:gd name="connsiteY3714" fmla="*/ 3454699 h 4271457"/>
              <a:gd name="connsiteX3715" fmla="*/ 249164 w 2439076"/>
              <a:gd name="connsiteY3715" fmla="*/ 3465224 h 4271457"/>
              <a:gd name="connsiteX3716" fmla="*/ 243526 w 2439076"/>
              <a:gd name="connsiteY3716" fmla="*/ 3464805 h 4271457"/>
              <a:gd name="connsiteX3717" fmla="*/ 240687 w 2439076"/>
              <a:gd name="connsiteY3717" fmla="*/ 3460985 h 4271457"/>
              <a:gd name="connsiteX3718" fmla="*/ 304867 w 2439076"/>
              <a:gd name="connsiteY3718" fmla="*/ 3418342 h 4271457"/>
              <a:gd name="connsiteX3719" fmla="*/ 334309 w 2439076"/>
              <a:gd name="connsiteY3719" fmla="*/ 3390253 h 4271457"/>
              <a:gd name="connsiteX3720" fmla="*/ 332775 w 2439076"/>
              <a:gd name="connsiteY3720" fmla="*/ 3390157 h 4271457"/>
              <a:gd name="connsiteX3721" fmla="*/ 304867 w 2439076"/>
              <a:gd name="connsiteY3721" fmla="*/ 3418342 h 4271457"/>
              <a:gd name="connsiteX3722" fmla="*/ 294027 w 2439076"/>
              <a:gd name="connsiteY3722" fmla="*/ 3398797 h 4271457"/>
              <a:gd name="connsiteX3723" fmla="*/ 264595 w 2439076"/>
              <a:gd name="connsiteY3723" fmla="*/ 3370717 h 4271457"/>
              <a:gd name="connsiteX3724" fmla="*/ 294027 w 2439076"/>
              <a:gd name="connsiteY3724" fmla="*/ 3398797 h 4271457"/>
              <a:gd name="connsiteX3725" fmla="*/ 394707 w 2439076"/>
              <a:gd name="connsiteY3725" fmla="*/ 3418980 h 4271457"/>
              <a:gd name="connsiteX3726" fmla="*/ 398040 w 2439076"/>
              <a:gd name="connsiteY3726" fmla="*/ 3415684 h 4271457"/>
              <a:gd name="connsiteX3727" fmla="*/ 426025 w 2439076"/>
              <a:gd name="connsiteY3727" fmla="*/ 3387681 h 4271457"/>
              <a:gd name="connsiteX3728" fmla="*/ 427444 w 2439076"/>
              <a:gd name="connsiteY3728" fmla="*/ 3387328 h 4271457"/>
              <a:gd name="connsiteX3729" fmla="*/ 429292 w 2439076"/>
              <a:gd name="connsiteY3729" fmla="*/ 3384338 h 4271457"/>
              <a:gd name="connsiteX3730" fmla="*/ 425930 w 2439076"/>
              <a:gd name="connsiteY3730" fmla="*/ 3380994 h 4271457"/>
              <a:gd name="connsiteX3731" fmla="*/ 420872 w 2439076"/>
              <a:gd name="connsiteY3731" fmla="*/ 3381366 h 4271457"/>
              <a:gd name="connsiteX3732" fmla="*/ 394621 w 2439076"/>
              <a:gd name="connsiteY3732" fmla="*/ 3401368 h 4271457"/>
              <a:gd name="connsiteX3733" fmla="*/ 394554 w 2439076"/>
              <a:gd name="connsiteY3733" fmla="*/ 3401244 h 4271457"/>
              <a:gd name="connsiteX3734" fmla="*/ 394488 w 2439076"/>
              <a:gd name="connsiteY3734" fmla="*/ 3401359 h 4271457"/>
              <a:gd name="connsiteX3735" fmla="*/ 363121 w 2439076"/>
              <a:gd name="connsiteY3735" fmla="*/ 3380994 h 4271457"/>
              <a:gd name="connsiteX3736" fmla="*/ 359845 w 2439076"/>
              <a:gd name="connsiteY3736" fmla="*/ 3384338 h 4271457"/>
              <a:gd name="connsiteX3737" fmla="*/ 359959 w 2439076"/>
              <a:gd name="connsiteY3737" fmla="*/ 3385337 h 4271457"/>
              <a:gd name="connsiteX3738" fmla="*/ 363084 w 2439076"/>
              <a:gd name="connsiteY3738" fmla="*/ 3387690 h 4271457"/>
              <a:gd name="connsiteX3739" fmla="*/ 391077 w 2439076"/>
              <a:gd name="connsiteY3739" fmla="*/ 3415684 h 4271457"/>
              <a:gd name="connsiteX3740" fmla="*/ 394364 w 2439076"/>
              <a:gd name="connsiteY3740" fmla="*/ 3418980 h 4271457"/>
              <a:gd name="connsiteX3741" fmla="*/ 394488 w 2439076"/>
              <a:gd name="connsiteY3741" fmla="*/ 3418980 h 4271457"/>
              <a:gd name="connsiteX3742" fmla="*/ 394707 w 2439076"/>
              <a:gd name="connsiteY3742" fmla="*/ 3418980 h 4271457"/>
              <a:gd name="connsiteX3743" fmla="*/ 604104 w 2439076"/>
              <a:gd name="connsiteY3743" fmla="*/ 3550244 h 4271457"/>
              <a:gd name="connsiteX3744" fmla="*/ 602666 w 2439076"/>
              <a:gd name="connsiteY3744" fmla="*/ 3550330 h 4271457"/>
              <a:gd name="connsiteX3745" fmla="*/ 546621 w 2439076"/>
              <a:gd name="connsiteY3745" fmla="*/ 3522926 h 4271457"/>
              <a:gd name="connsiteX3746" fmla="*/ 546573 w 2439076"/>
              <a:gd name="connsiteY3746" fmla="*/ 3522974 h 4271457"/>
              <a:gd name="connsiteX3747" fmla="*/ 546525 w 2439076"/>
              <a:gd name="connsiteY3747" fmla="*/ 3522926 h 4271457"/>
              <a:gd name="connsiteX3748" fmla="*/ 512521 w 2439076"/>
              <a:gd name="connsiteY3748" fmla="*/ 3539214 h 4271457"/>
              <a:gd name="connsiteX3749" fmla="*/ 511559 w 2439076"/>
              <a:gd name="connsiteY3749" fmla="*/ 3539214 h 4271457"/>
              <a:gd name="connsiteX3750" fmla="*/ 508331 w 2439076"/>
              <a:gd name="connsiteY3750" fmla="*/ 3535775 h 4271457"/>
              <a:gd name="connsiteX3751" fmla="*/ 510283 w 2439076"/>
              <a:gd name="connsiteY3751" fmla="*/ 3532804 h 4271457"/>
              <a:gd name="connsiteX3752" fmla="*/ 511769 w 2439076"/>
              <a:gd name="connsiteY3752" fmla="*/ 3532661 h 4271457"/>
              <a:gd name="connsiteX3753" fmla="*/ 541497 w 2439076"/>
              <a:gd name="connsiteY3753" fmla="*/ 3518840 h 4271457"/>
              <a:gd name="connsiteX3754" fmla="*/ 541449 w 2439076"/>
              <a:gd name="connsiteY3754" fmla="*/ 3518792 h 4271457"/>
              <a:gd name="connsiteX3755" fmla="*/ 541497 w 2439076"/>
              <a:gd name="connsiteY3755" fmla="*/ 3518754 h 4271457"/>
              <a:gd name="connsiteX3756" fmla="*/ 511769 w 2439076"/>
              <a:gd name="connsiteY3756" fmla="*/ 3504933 h 4271457"/>
              <a:gd name="connsiteX3757" fmla="*/ 508340 w 2439076"/>
              <a:gd name="connsiteY3757" fmla="*/ 3501714 h 4271457"/>
              <a:gd name="connsiteX3758" fmla="*/ 511559 w 2439076"/>
              <a:gd name="connsiteY3758" fmla="*/ 3498333 h 4271457"/>
              <a:gd name="connsiteX3759" fmla="*/ 546049 w 2439076"/>
              <a:gd name="connsiteY3759" fmla="*/ 3513963 h 4271457"/>
              <a:gd name="connsiteX3760" fmla="*/ 602628 w 2439076"/>
              <a:gd name="connsiteY3760" fmla="*/ 3486150 h 4271457"/>
              <a:gd name="connsiteX3761" fmla="*/ 660254 w 2439076"/>
              <a:gd name="connsiteY3761" fmla="*/ 3516335 h 4271457"/>
              <a:gd name="connsiteX3762" fmla="*/ 660807 w 2439076"/>
              <a:gd name="connsiteY3762" fmla="*/ 3518202 h 4271457"/>
              <a:gd name="connsiteX3763" fmla="*/ 660254 w 2439076"/>
              <a:gd name="connsiteY3763" fmla="*/ 3520050 h 4271457"/>
              <a:gd name="connsiteX3764" fmla="*/ 604104 w 2439076"/>
              <a:gd name="connsiteY3764" fmla="*/ 3550244 h 4271457"/>
              <a:gd name="connsiteX3765" fmla="*/ 551193 w 2439076"/>
              <a:gd name="connsiteY3765" fmla="*/ 3518049 h 4271457"/>
              <a:gd name="connsiteX3766" fmla="*/ 602628 w 2439076"/>
              <a:gd name="connsiteY3766" fmla="*/ 3543586 h 4271457"/>
              <a:gd name="connsiteX3767" fmla="*/ 648586 w 2439076"/>
              <a:gd name="connsiteY3767" fmla="*/ 3523821 h 4271457"/>
              <a:gd name="connsiteX3768" fmla="*/ 653386 w 2439076"/>
              <a:gd name="connsiteY3768" fmla="*/ 3518135 h 4271457"/>
              <a:gd name="connsiteX3769" fmla="*/ 602628 w 2439076"/>
              <a:gd name="connsiteY3769" fmla="*/ 3492703 h 4271457"/>
              <a:gd name="connsiteX3770" fmla="*/ 551193 w 2439076"/>
              <a:gd name="connsiteY3770" fmla="*/ 3518049 h 4271457"/>
              <a:gd name="connsiteX3771" fmla="*/ 483756 w 2439076"/>
              <a:gd name="connsiteY3771" fmla="*/ 3460985 h 4271457"/>
              <a:gd name="connsiteX3772" fmla="*/ 487471 w 2439076"/>
              <a:gd name="connsiteY3772" fmla="*/ 3458156 h 4271457"/>
              <a:gd name="connsiteX3773" fmla="*/ 518999 w 2439076"/>
              <a:gd name="connsiteY3773" fmla="*/ 3447679 h 4271457"/>
              <a:gd name="connsiteX3774" fmla="*/ 521475 w 2439076"/>
              <a:gd name="connsiteY3774" fmla="*/ 3446707 h 4271457"/>
              <a:gd name="connsiteX3775" fmla="*/ 523866 w 2439076"/>
              <a:gd name="connsiteY3775" fmla="*/ 3447869 h 4271457"/>
              <a:gd name="connsiteX3776" fmla="*/ 539763 w 2439076"/>
              <a:gd name="connsiteY3776" fmla="*/ 3457308 h 4271457"/>
              <a:gd name="connsiteX3777" fmla="*/ 539763 w 2439076"/>
              <a:gd name="connsiteY3777" fmla="*/ 3405959 h 4271457"/>
              <a:gd name="connsiteX3778" fmla="*/ 501005 w 2439076"/>
              <a:gd name="connsiteY3778" fmla="*/ 3367450 h 4271457"/>
              <a:gd name="connsiteX3779" fmla="*/ 503768 w 2439076"/>
              <a:gd name="connsiteY3779" fmla="*/ 3364525 h 4271457"/>
              <a:gd name="connsiteX3780" fmla="*/ 539687 w 2439076"/>
              <a:gd name="connsiteY3780" fmla="*/ 3386890 h 4271457"/>
              <a:gd name="connsiteX3781" fmla="*/ 539687 w 2439076"/>
              <a:gd name="connsiteY3781" fmla="*/ 3365183 h 4271457"/>
              <a:gd name="connsiteX3782" fmla="*/ 543001 w 2439076"/>
              <a:gd name="connsiteY3782" fmla="*/ 3361820 h 4271457"/>
              <a:gd name="connsiteX3783" fmla="*/ 546345 w 2439076"/>
              <a:gd name="connsiteY3783" fmla="*/ 3365183 h 4271457"/>
              <a:gd name="connsiteX3784" fmla="*/ 546345 w 2439076"/>
              <a:gd name="connsiteY3784" fmla="*/ 3404331 h 4271457"/>
              <a:gd name="connsiteX3785" fmla="*/ 581206 w 2439076"/>
              <a:gd name="connsiteY3785" fmla="*/ 3384052 h 4271457"/>
              <a:gd name="connsiteX3786" fmla="*/ 583949 w 2439076"/>
              <a:gd name="connsiteY3786" fmla="*/ 3386995 h 4271457"/>
              <a:gd name="connsiteX3787" fmla="*/ 546345 w 2439076"/>
              <a:gd name="connsiteY3787" fmla="*/ 3425266 h 4271457"/>
              <a:gd name="connsiteX3788" fmla="*/ 546345 w 2439076"/>
              <a:gd name="connsiteY3788" fmla="*/ 3458156 h 4271457"/>
              <a:gd name="connsiteX3789" fmla="*/ 547002 w 2439076"/>
              <a:gd name="connsiteY3789" fmla="*/ 3458242 h 4271457"/>
              <a:gd name="connsiteX3790" fmla="*/ 570262 w 2439076"/>
              <a:gd name="connsiteY3790" fmla="*/ 3447955 h 4271457"/>
              <a:gd name="connsiteX3791" fmla="*/ 572719 w 2439076"/>
              <a:gd name="connsiteY3791" fmla="*/ 3446793 h 4271457"/>
              <a:gd name="connsiteX3792" fmla="*/ 575206 w 2439076"/>
              <a:gd name="connsiteY3792" fmla="*/ 3447955 h 4271457"/>
              <a:gd name="connsiteX3793" fmla="*/ 598447 w 2439076"/>
              <a:gd name="connsiteY3793" fmla="*/ 3458242 h 4271457"/>
              <a:gd name="connsiteX3794" fmla="*/ 621668 w 2439076"/>
              <a:gd name="connsiteY3794" fmla="*/ 3447955 h 4271457"/>
              <a:gd name="connsiteX3795" fmla="*/ 624059 w 2439076"/>
              <a:gd name="connsiteY3795" fmla="*/ 3446793 h 4271457"/>
              <a:gd name="connsiteX3796" fmla="*/ 626526 w 2439076"/>
              <a:gd name="connsiteY3796" fmla="*/ 3447783 h 4271457"/>
              <a:gd name="connsiteX3797" fmla="*/ 658063 w 2439076"/>
              <a:gd name="connsiteY3797" fmla="*/ 3458242 h 4271457"/>
              <a:gd name="connsiteX3798" fmla="*/ 661778 w 2439076"/>
              <a:gd name="connsiteY3798" fmla="*/ 3461119 h 4271457"/>
              <a:gd name="connsiteX3799" fmla="*/ 658921 w 2439076"/>
              <a:gd name="connsiteY3799" fmla="*/ 3464805 h 4271457"/>
              <a:gd name="connsiteX3800" fmla="*/ 624345 w 2439076"/>
              <a:gd name="connsiteY3800" fmla="*/ 3454699 h 4271457"/>
              <a:gd name="connsiteX3801" fmla="*/ 598447 w 2439076"/>
              <a:gd name="connsiteY3801" fmla="*/ 3464900 h 4271457"/>
              <a:gd name="connsiteX3802" fmla="*/ 572719 w 2439076"/>
              <a:gd name="connsiteY3802" fmla="*/ 3454899 h 4271457"/>
              <a:gd name="connsiteX3803" fmla="*/ 547002 w 2439076"/>
              <a:gd name="connsiteY3803" fmla="*/ 3464900 h 4271457"/>
              <a:gd name="connsiteX3804" fmla="*/ 521094 w 2439076"/>
              <a:gd name="connsiteY3804" fmla="*/ 3454699 h 4271457"/>
              <a:gd name="connsiteX3805" fmla="*/ 492138 w 2439076"/>
              <a:gd name="connsiteY3805" fmla="*/ 3465224 h 4271457"/>
              <a:gd name="connsiteX3806" fmla="*/ 486528 w 2439076"/>
              <a:gd name="connsiteY3806" fmla="*/ 3464805 h 4271457"/>
              <a:gd name="connsiteX3807" fmla="*/ 483756 w 2439076"/>
              <a:gd name="connsiteY3807" fmla="*/ 3460985 h 4271457"/>
              <a:gd name="connsiteX3808" fmla="*/ 547764 w 2439076"/>
              <a:gd name="connsiteY3808" fmla="*/ 3418342 h 4271457"/>
              <a:gd name="connsiteX3809" fmla="*/ 577205 w 2439076"/>
              <a:gd name="connsiteY3809" fmla="*/ 3390253 h 4271457"/>
              <a:gd name="connsiteX3810" fmla="*/ 575767 w 2439076"/>
              <a:gd name="connsiteY3810" fmla="*/ 3390157 h 4271457"/>
              <a:gd name="connsiteX3811" fmla="*/ 547764 w 2439076"/>
              <a:gd name="connsiteY3811" fmla="*/ 3418342 h 4271457"/>
              <a:gd name="connsiteX3812" fmla="*/ 537000 w 2439076"/>
              <a:gd name="connsiteY3812" fmla="*/ 3398797 h 4271457"/>
              <a:gd name="connsiteX3813" fmla="*/ 507568 w 2439076"/>
              <a:gd name="connsiteY3813" fmla="*/ 3370717 h 4271457"/>
              <a:gd name="connsiteX3814" fmla="*/ 537000 w 2439076"/>
              <a:gd name="connsiteY3814" fmla="*/ 3398797 h 4271457"/>
              <a:gd name="connsiteX3815" fmla="*/ 637594 w 2439076"/>
              <a:gd name="connsiteY3815" fmla="*/ 3418980 h 4271457"/>
              <a:gd name="connsiteX3816" fmla="*/ 640938 w 2439076"/>
              <a:gd name="connsiteY3816" fmla="*/ 3415684 h 4271457"/>
              <a:gd name="connsiteX3817" fmla="*/ 668922 w 2439076"/>
              <a:gd name="connsiteY3817" fmla="*/ 3387681 h 4271457"/>
              <a:gd name="connsiteX3818" fmla="*/ 672246 w 2439076"/>
              <a:gd name="connsiteY3818" fmla="*/ 3384338 h 4271457"/>
              <a:gd name="connsiteX3819" fmla="*/ 668922 w 2439076"/>
              <a:gd name="connsiteY3819" fmla="*/ 3380994 h 4271457"/>
              <a:gd name="connsiteX3820" fmla="*/ 652186 w 2439076"/>
              <a:gd name="connsiteY3820" fmla="*/ 3385442 h 4271457"/>
              <a:gd name="connsiteX3821" fmla="*/ 637480 w 2439076"/>
              <a:gd name="connsiteY3821" fmla="*/ 3401368 h 4271457"/>
              <a:gd name="connsiteX3822" fmla="*/ 624993 w 2439076"/>
              <a:gd name="connsiteY3822" fmla="*/ 3386681 h 4271457"/>
              <a:gd name="connsiteX3823" fmla="*/ 606067 w 2439076"/>
              <a:gd name="connsiteY3823" fmla="*/ 3380994 h 4271457"/>
              <a:gd name="connsiteX3824" fmla="*/ 602714 w 2439076"/>
              <a:gd name="connsiteY3824" fmla="*/ 3384338 h 4271457"/>
              <a:gd name="connsiteX3825" fmla="*/ 606067 w 2439076"/>
              <a:gd name="connsiteY3825" fmla="*/ 3387690 h 4271457"/>
              <a:gd name="connsiteX3826" fmla="*/ 634060 w 2439076"/>
              <a:gd name="connsiteY3826" fmla="*/ 3415684 h 4271457"/>
              <a:gd name="connsiteX3827" fmla="*/ 637347 w 2439076"/>
              <a:gd name="connsiteY3827" fmla="*/ 3418980 h 4271457"/>
              <a:gd name="connsiteX3828" fmla="*/ 637384 w 2439076"/>
              <a:gd name="connsiteY3828" fmla="*/ 3418980 h 4271457"/>
              <a:gd name="connsiteX3829" fmla="*/ 637594 w 2439076"/>
              <a:gd name="connsiteY3829" fmla="*/ 3418980 h 4271457"/>
              <a:gd name="connsiteX3830" fmla="*/ 116662 w 2439076"/>
              <a:gd name="connsiteY3830" fmla="*/ 3550330 h 4271457"/>
              <a:gd name="connsiteX3831" fmla="*/ 60560 w 2439076"/>
              <a:gd name="connsiteY3831" fmla="*/ 3522926 h 4271457"/>
              <a:gd name="connsiteX3832" fmla="*/ 26575 w 2439076"/>
              <a:gd name="connsiteY3832" fmla="*/ 3539214 h 4271457"/>
              <a:gd name="connsiteX3833" fmla="*/ 25518 w 2439076"/>
              <a:gd name="connsiteY3833" fmla="*/ 3539214 h 4271457"/>
              <a:gd name="connsiteX3834" fmla="*/ 22260 w 2439076"/>
              <a:gd name="connsiteY3834" fmla="*/ 3535775 h 4271457"/>
              <a:gd name="connsiteX3835" fmla="*/ 23346 w 2439076"/>
              <a:gd name="connsiteY3835" fmla="*/ 3533375 h 4271457"/>
              <a:gd name="connsiteX3836" fmla="*/ 25794 w 2439076"/>
              <a:gd name="connsiteY3836" fmla="*/ 3532661 h 4271457"/>
              <a:gd name="connsiteX3837" fmla="*/ 55522 w 2439076"/>
              <a:gd name="connsiteY3837" fmla="*/ 3518840 h 4271457"/>
              <a:gd name="connsiteX3838" fmla="*/ 49492 w 2439076"/>
              <a:gd name="connsiteY3838" fmla="*/ 3512849 h 4271457"/>
              <a:gd name="connsiteX3839" fmla="*/ 25708 w 2439076"/>
              <a:gd name="connsiteY3839" fmla="*/ 3504933 h 4271457"/>
              <a:gd name="connsiteX3840" fmla="*/ 23432 w 2439076"/>
              <a:gd name="connsiteY3840" fmla="*/ 3504105 h 4271457"/>
              <a:gd name="connsiteX3841" fmla="*/ 22355 w 2439076"/>
              <a:gd name="connsiteY3841" fmla="*/ 3501771 h 4271457"/>
              <a:gd name="connsiteX3842" fmla="*/ 25613 w 2439076"/>
              <a:gd name="connsiteY3842" fmla="*/ 3498333 h 4271457"/>
              <a:gd name="connsiteX3843" fmla="*/ 56635 w 2439076"/>
              <a:gd name="connsiteY3843" fmla="*/ 3510306 h 4271457"/>
              <a:gd name="connsiteX3844" fmla="*/ 59979 w 2439076"/>
              <a:gd name="connsiteY3844" fmla="*/ 3513868 h 4271457"/>
              <a:gd name="connsiteX3845" fmla="*/ 59989 w 2439076"/>
              <a:gd name="connsiteY3845" fmla="*/ 3513858 h 4271457"/>
              <a:gd name="connsiteX3846" fmla="*/ 60093 w 2439076"/>
              <a:gd name="connsiteY3846" fmla="*/ 3513963 h 4271457"/>
              <a:gd name="connsiteX3847" fmla="*/ 116662 w 2439076"/>
              <a:gd name="connsiteY3847" fmla="*/ 3486150 h 4271457"/>
              <a:gd name="connsiteX3848" fmla="*/ 162992 w 2439076"/>
              <a:gd name="connsiteY3848" fmla="*/ 3503638 h 4271457"/>
              <a:gd name="connsiteX3849" fmla="*/ 174193 w 2439076"/>
              <a:gd name="connsiteY3849" fmla="*/ 3516240 h 4271457"/>
              <a:gd name="connsiteX3850" fmla="*/ 174193 w 2439076"/>
              <a:gd name="connsiteY3850" fmla="*/ 3520050 h 4271457"/>
              <a:gd name="connsiteX3851" fmla="*/ 116662 w 2439076"/>
              <a:gd name="connsiteY3851" fmla="*/ 3550330 h 4271457"/>
              <a:gd name="connsiteX3852" fmla="*/ 167345 w 2439076"/>
              <a:gd name="connsiteY3852" fmla="*/ 3518135 h 4271457"/>
              <a:gd name="connsiteX3853" fmla="*/ 116567 w 2439076"/>
              <a:gd name="connsiteY3853" fmla="*/ 3492703 h 4271457"/>
              <a:gd name="connsiteX3854" fmla="*/ 65141 w 2439076"/>
              <a:gd name="connsiteY3854" fmla="*/ 3518049 h 4271457"/>
              <a:gd name="connsiteX3855" fmla="*/ 116567 w 2439076"/>
              <a:gd name="connsiteY3855" fmla="*/ 3543586 h 4271457"/>
              <a:gd name="connsiteX3856" fmla="*/ 167345 w 2439076"/>
              <a:gd name="connsiteY3856" fmla="*/ 3518135 h 4271457"/>
              <a:gd name="connsiteX3857" fmla="*/ 0 w 2439076"/>
              <a:gd name="connsiteY3857" fmla="*/ 3464595 h 4271457"/>
              <a:gd name="connsiteX3858" fmla="*/ 0 w 2439076"/>
              <a:gd name="connsiteY3858" fmla="*/ 3458299 h 4271457"/>
              <a:gd name="connsiteX3859" fmla="*/ 1495 w 2439076"/>
              <a:gd name="connsiteY3859" fmla="*/ 3458156 h 4271457"/>
              <a:gd name="connsiteX3860" fmla="*/ 33033 w 2439076"/>
              <a:gd name="connsiteY3860" fmla="*/ 3447679 h 4271457"/>
              <a:gd name="connsiteX3861" fmla="*/ 35519 w 2439076"/>
              <a:gd name="connsiteY3861" fmla="*/ 3446707 h 4271457"/>
              <a:gd name="connsiteX3862" fmla="*/ 37891 w 2439076"/>
              <a:gd name="connsiteY3862" fmla="*/ 3447869 h 4271457"/>
              <a:gd name="connsiteX3863" fmla="*/ 53797 w 2439076"/>
              <a:gd name="connsiteY3863" fmla="*/ 3457308 h 4271457"/>
              <a:gd name="connsiteX3864" fmla="*/ 53797 w 2439076"/>
              <a:gd name="connsiteY3864" fmla="*/ 3405959 h 4271457"/>
              <a:gd name="connsiteX3865" fmla="*/ 15030 w 2439076"/>
              <a:gd name="connsiteY3865" fmla="*/ 3367450 h 4271457"/>
              <a:gd name="connsiteX3866" fmla="*/ 17793 w 2439076"/>
              <a:gd name="connsiteY3866" fmla="*/ 3364525 h 4271457"/>
              <a:gd name="connsiteX3867" fmla="*/ 53702 w 2439076"/>
              <a:gd name="connsiteY3867" fmla="*/ 3386890 h 4271457"/>
              <a:gd name="connsiteX3868" fmla="*/ 53702 w 2439076"/>
              <a:gd name="connsiteY3868" fmla="*/ 3365183 h 4271457"/>
              <a:gd name="connsiteX3869" fmla="*/ 57026 w 2439076"/>
              <a:gd name="connsiteY3869" fmla="*/ 3361820 h 4271457"/>
              <a:gd name="connsiteX3870" fmla="*/ 60379 w 2439076"/>
              <a:gd name="connsiteY3870" fmla="*/ 3365183 h 4271457"/>
              <a:gd name="connsiteX3871" fmla="*/ 60379 w 2439076"/>
              <a:gd name="connsiteY3871" fmla="*/ 3404331 h 4271457"/>
              <a:gd name="connsiteX3872" fmla="*/ 95231 w 2439076"/>
              <a:gd name="connsiteY3872" fmla="*/ 3384052 h 4271457"/>
              <a:gd name="connsiteX3873" fmla="*/ 98003 w 2439076"/>
              <a:gd name="connsiteY3873" fmla="*/ 3386995 h 4271457"/>
              <a:gd name="connsiteX3874" fmla="*/ 60379 w 2439076"/>
              <a:gd name="connsiteY3874" fmla="*/ 3425266 h 4271457"/>
              <a:gd name="connsiteX3875" fmla="*/ 60379 w 2439076"/>
              <a:gd name="connsiteY3875" fmla="*/ 3458156 h 4271457"/>
              <a:gd name="connsiteX3876" fmla="*/ 61027 w 2439076"/>
              <a:gd name="connsiteY3876" fmla="*/ 3458242 h 4271457"/>
              <a:gd name="connsiteX3877" fmla="*/ 84277 w 2439076"/>
              <a:gd name="connsiteY3877" fmla="*/ 3447955 h 4271457"/>
              <a:gd name="connsiteX3878" fmla="*/ 86744 w 2439076"/>
              <a:gd name="connsiteY3878" fmla="*/ 3446793 h 4271457"/>
              <a:gd name="connsiteX3879" fmla="*/ 89231 w 2439076"/>
              <a:gd name="connsiteY3879" fmla="*/ 3447955 h 4271457"/>
              <a:gd name="connsiteX3880" fmla="*/ 112462 w 2439076"/>
              <a:gd name="connsiteY3880" fmla="*/ 3458242 h 4271457"/>
              <a:gd name="connsiteX3881" fmla="*/ 135722 w 2439076"/>
              <a:gd name="connsiteY3881" fmla="*/ 3447955 h 4271457"/>
              <a:gd name="connsiteX3882" fmla="*/ 138093 w 2439076"/>
              <a:gd name="connsiteY3882" fmla="*/ 3446793 h 4271457"/>
              <a:gd name="connsiteX3883" fmla="*/ 140580 w 2439076"/>
              <a:gd name="connsiteY3883" fmla="*/ 3447783 h 4271457"/>
              <a:gd name="connsiteX3884" fmla="*/ 172088 w 2439076"/>
              <a:gd name="connsiteY3884" fmla="*/ 3458242 h 4271457"/>
              <a:gd name="connsiteX3885" fmla="*/ 175813 w 2439076"/>
              <a:gd name="connsiteY3885" fmla="*/ 3461119 h 4271457"/>
              <a:gd name="connsiteX3886" fmla="*/ 172955 w 2439076"/>
              <a:gd name="connsiteY3886" fmla="*/ 3464805 h 4271457"/>
              <a:gd name="connsiteX3887" fmla="*/ 138370 w 2439076"/>
              <a:gd name="connsiteY3887" fmla="*/ 3454699 h 4271457"/>
              <a:gd name="connsiteX3888" fmla="*/ 112462 w 2439076"/>
              <a:gd name="connsiteY3888" fmla="*/ 3464900 h 4271457"/>
              <a:gd name="connsiteX3889" fmla="*/ 86744 w 2439076"/>
              <a:gd name="connsiteY3889" fmla="*/ 3454899 h 4271457"/>
              <a:gd name="connsiteX3890" fmla="*/ 61027 w 2439076"/>
              <a:gd name="connsiteY3890" fmla="*/ 3464900 h 4271457"/>
              <a:gd name="connsiteX3891" fmla="*/ 35119 w 2439076"/>
              <a:gd name="connsiteY3891" fmla="*/ 3454699 h 4271457"/>
              <a:gd name="connsiteX3892" fmla="*/ 6172 w 2439076"/>
              <a:gd name="connsiteY3892" fmla="*/ 3465224 h 4271457"/>
              <a:gd name="connsiteX3893" fmla="*/ 562 w 2439076"/>
              <a:gd name="connsiteY3893" fmla="*/ 3464805 h 4271457"/>
              <a:gd name="connsiteX3894" fmla="*/ 0 w 2439076"/>
              <a:gd name="connsiteY3894" fmla="*/ 3464595 h 4271457"/>
              <a:gd name="connsiteX3895" fmla="*/ 61799 w 2439076"/>
              <a:gd name="connsiteY3895" fmla="*/ 3418342 h 4271457"/>
              <a:gd name="connsiteX3896" fmla="*/ 91240 w 2439076"/>
              <a:gd name="connsiteY3896" fmla="*/ 3390253 h 4271457"/>
              <a:gd name="connsiteX3897" fmla="*/ 89792 w 2439076"/>
              <a:gd name="connsiteY3897" fmla="*/ 3390157 h 4271457"/>
              <a:gd name="connsiteX3898" fmla="*/ 61799 w 2439076"/>
              <a:gd name="connsiteY3898" fmla="*/ 3418342 h 4271457"/>
              <a:gd name="connsiteX3899" fmla="*/ 51025 w 2439076"/>
              <a:gd name="connsiteY3899" fmla="*/ 3398797 h 4271457"/>
              <a:gd name="connsiteX3900" fmla="*/ 21612 w 2439076"/>
              <a:gd name="connsiteY3900" fmla="*/ 3370717 h 4271457"/>
              <a:gd name="connsiteX3901" fmla="*/ 51025 w 2439076"/>
              <a:gd name="connsiteY3901" fmla="*/ 3398797 h 4271457"/>
              <a:gd name="connsiteX3902" fmla="*/ 120092 w 2439076"/>
              <a:gd name="connsiteY3902" fmla="*/ 3387690 h 4271457"/>
              <a:gd name="connsiteX3903" fmla="*/ 148095 w 2439076"/>
              <a:gd name="connsiteY3903" fmla="*/ 3415684 h 4271457"/>
              <a:gd name="connsiteX3904" fmla="*/ 151390 w 2439076"/>
              <a:gd name="connsiteY3904" fmla="*/ 3418980 h 4271457"/>
              <a:gd name="connsiteX3905" fmla="*/ 151448 w 2439076"/>
              <a:gd name="connsiteY3905" fmla="*/ 3418980 h 4271457"/>
              <a:gd name="connsiteX3906" fmla="*/ 151619 w 2439076"/>
              <a:gd name="connsiteY3906" fmla="*/ 3418980 h 4271457"/>
              <a:gd name="connsiteX3907" fmla="*/ 154943 w 2439076"/>
              <a:gd name="connsiteY3907" fmla="*/ 3415684 h 4271457"/>
              <a:gd name="connsiteX3908" fmla="*/ 182956 w 2439076"/>
              <a:gd name="connsiteY3908" fmla="*/ 3387681 h 4271457"/>
              <a:gd name="connsiteX3909" fmla="*/ 186300 w 2439076"/>
              <a:gd name="connsiteY3909" fmla="*/ 3384338 h 4271457"/>
              <a:gd name="connsiteX3910" fmla="*/ 182947 w 2439076"/>
              <a:gd name="connsiteY3910" fmla="*/ 3380994 h 4271457"/>
              <a:gd name="connsiteX3911" fmla="*/ 165792 w 2439076"/>
              <a:gd name="connsiteY3911" fmla="*/ 3385671 h 4271457"/>
              <a:gd name="connsiteX3912" fmla="*/ 151543 w 2439076"/>
              <a:gd name="connsiteY3912" fmla="*/ 3401368 h 4271457"/>
              <a:gd name="connsiteX3913" fmla="*/ 151533 w 2439076"/>
              <a:gd name="connsiteY3913" fmla="*/ 3401359 h 4271457"/>
              <a:gd name="connsiteX3914" fmla="*/ 151533 w 2439076"/>
              <a:gd name="connsiteY3914" fmla="*/ 3401359 h 4271457"/>
              <a:gd name="connsiteX3915" fmla="*/ 149714 w 2439076"/>
              <a:gd name="connsiteY3915" fmla="*/ 3398006 h 4271457"/>
              <a:gd name="connsiteX3916" fmla="*/ 138351 w 2439076"/>
              <a:gd name="connsiteY3916" fmla="*/ 3386300 h 4271457"/>
              <a:gd name="connsiteX3917" fmla="*/ 120092 w 2439076"/>
              <a:gd name="connsiteY3917" fmla="*/ 3380994 h 4271457"/>
              <a:gd name="connsiteX3918" fmla="*/ 116767 w 2439076"/>
              <a:gd name="connsiteY3918" fmla="*/ 3384338 h 4271457"/>
              <a:gd name="connsiteX3919" fmla="*/ 120092 w 2439076"/>
              <a:gd name="connsiteY3919" fmla="*/ 3387690 h 4271457"/>
              <a:gd name="connsiteX3920" fmla="*/ 307648 w 2439076"/>
              <a:gd name="connsiteY3920" fmla="*/ 3142174 h 4271457"/>
              <a:gd name="connsiteX3921" fmla="*/ 307829 w 2439076"/>
              <a:gd name="connsiteY3921" fmla="*/ 3141298 h 4271457"/>
              <a:gd name="connsiteX3922" fmla="*/ 307829 w 2439076"/>
              <a:gd name="connsiteY3922" fmla="*/ 3141298 h 4271457"/>
              <a:gd name="connsiteX3923" fmla="*/ 307648 w 2439076"/>
              <a:gd name="connsiteY3923" fmla="*/ 3142174 h 4271457"/>
              <a:gd name="connsiteX3924" fmla="*/ 144952 w 2439076"/>
              <a:gd name="connsiteY3924" fmla="*/ 3290326 h 4271457"/>
              <a:gd name="connsiteX3925" fmla="*/ 143809 w 2439076"/>
              <a:gd name="connsiteY3925" fmla="*/ 3292764 h 4271457"/>
              <a:gd name="connsiteX3926" fmla="*/ 144952 w 2439076"/>
              <a:gd name="connsiteY3926" fmla="*/ 3290326 h 4271457"/>
              <a:gd name="connsiteX3927" fmla="*/ 307648 w 2439076"/>
              <a:gd name="connsiteY3927" fmla="*/ 3142174 h 4271457"/>
              <a:gd name="connsiteX3928" fmla="*/ 306838 w 2439076"/>
              <a:gd name="connsiteY3928" fmla="*/ 3143660 h 4271457"/>
              <a:gd name="connsiteX3929" fmla="*/ 307648 w 2439076"/>
              <a:gd name="connsiteY3929" fmla="*/ 3142174 h 4271457"/>
              <a:gd name="connsiteX3930" fmla="*/ 45891 w 2439076"/>
              <a:gd name="connsiteY3930" fmla="*/ 3275152 h 4271457"/>
              <a:gd name="connsiteX3931" fmla="*/ 45854 w 2439076"/>
              <a:gd name="connsiteY3931" fmla="*/ 3275190 h 4271457"/>
              <a:gd name="connsiteX3932" fmla="*/ 45891 w 2439076"/>
              <a:gd name="connsiteY3932" fmla="*/ 3275238 h 4271457"/>
              <a:gd name="connsiteX3933" fmla="*/ 0 w 2439076"/>
              <a:gd name="connsiteY3933" fmla="*/ 3300375 h 4271457"/>
              <a:gd name="connsiteX3934" fmla="*/ 0 w 2439076"/>
              <a:gd name="connsiteY3934" fmla="*/ 3307033 h 4271457"/>
              <a:gd name="connsiteX3935" fmla="*/ 52759 w 2439076"/>
              <a:gd name="connsiteY3935" fmla="*/ 3277143 h 4271457"/>
              <a:gd name="connsiteX3936" fmla="*/ 52759 w 2439076"/>
              <a:gd name="connsiteY3936" fmla="*/ 3273324 h 4271457"/>
              <a:gd name="connsiteX3937" fmla="*/ 0 w 2439076"/>
              <a:gd name="connsiteY3937" fmla="*/ 3243453 h 4271457"/>
              <a:gd name="connsiteX3938" fmla="*/ 0 w 2439076"/>
              <a:gd name="connsiteY3938" fmla="*/ 3250016 h 4271457"/>
              <a:gd name="connsiteX3939" fmla="*/ 45891 w 2439076"/>
              <a:gd name="connsiteY3939" fmla="*/ 3275152 h 4271457"/>
              <a:gd name="connsiteX3940" fmla="*/ 54197 w 2439076"/>
              <a:gd name="connsiteY3940" fmla="*/ 3217907 h 4271457"/>
              <a:gd name="connsiteX3941" fmla="*/ 50464 w 2439076"/>
              <a:gd name="connsiteY3941" fmla="*/ 3215116 h 4271457"/>
              <a:gd name="connsiteX3942" fmla="*/ 18936 w 2439076"/>
              <a:gd name="connsiteY3942" fmla="*/ 3204639 h 4271457"/>
              <a:gd name="connsiteX3943" fmla="*/ 16479 w 2439076"/>
              <a:gd name="connsiteY3943" fmla="*/ 3203715 h 4271457"/>
              <a:gd name="connsiteX3944" fmla="*/ 14078 w 2439076"/>
              <a:gd name="connsiteY3944" fmla="*/ 3204829 h 4271457"/>
              <a:gd name="connsiteX3945" fmla="*/ 0 w 2439076"/>
              <a:gd name="connsiteY3945" fmla="*/ 3213592 h 4271457"/>
              <a:gd name="connsiteX3946" fmla="*/ 0 w 2439076"/>
              <a:gd name="connsiteY3946" fmla="*/ 3220450 h 4271457"/>
              <a:gd name="connsiteX3947" fmla="*/ 16755 w 2439076"/>
              <a:gd name="connsiteY3947" fmla="*/ 3211525 h 4271457"/>
              <a:gd name="connsiteX3948" fmla="*/ 16802 w 2439076"/>
              <a:gd name="connsiteY3948" fmla="*/ 3211563 h 4271457"/>
              <a:gd name="connsiteX3949" fmla="*/ 16840 w 2439076"/>
              <a:gd name="connsiteY3949" fmla="*/ 3211525 h 4271457"/>
              <a:gd name="connsiteX3950" fmla="*/ 42091 w 2439076"/>
              <a:gd name="connsiteY3950" fmla="*/ 3221812 h 4271457"/>
              <a:gd name="connsiteX3951" fmla="*/ 51331 w 2439076"/>
              <a:gd name="connsiteY3951" fmla="*/ 3221631 h 4271457"/>
              <a:gd name="connsiteX3952" fmla="*/ 54197 w 2439076"/>
              <a:gd name="connsiteY3952" fmla="*/ 3217907 h 4271457"/>
              <a:gd name="connsiteX3953" fmla="*/ 30166 w 2439076"/>
              <a:gd name="connsiteY3953" fmla="*/ 3175997 h 4271457"/>
              <a:gd name="connsiteX3954" fmla="*/ 33518 w 2439076"/>
              <a:gd name="connsiteY3954" fmla="*/ 3172644 h 4271457"/>
              <a:gd name="connsiteX3955" fmla="*/ 61513 w 2439076"/>
              <a:gd name="connsiteY3955" fmla="*/ 3144641 h 4271457"/>
              <a:gd name="connsiteX3956" fmla="*/ 64837 w 2439076"/>
              <a:gd name="connsiteY3956" fmla="*/ 3141298 h 4271457"/>
              <a:gd name="connsiteX3957" fmla="*/ 64608 w 2439076"/>
              <a:gd name="connsiteY3957" fmla="*/ 3140164 h 4271457"/>
              <a:gd name="connsiteX3958" fmla="*/ 61456 w 2439076"/>
              <a:gd name="connsiteY3958" fmla="*/ 3138002 h 4271457"/>
              <a:gd name="connsiteX3959" fmla="*/ 30080 w 2439076"/>
              <a:gd name="connsiteY3959" fmla="*/ 3158376 h 4271457"/>
              <a:gd name="connsiteX3960" fmla="*/ 30032 w 2439076"/>
              <a:gd name="connsiteY3960" fmla="*/ 3158281 h 4271457"/>
              <a:gd name="connsiteX3961" fmla="*/ 29985 w 2439076"/>
              <a:gd name="connsiteY3961" fmla="*/ 3158376 h 4271457"/>
              <a:gd name="connsiteX3962" fmla="*/ 0 w 2439076"/>
              <a:gd name="connsiteY3962" fmla="*/ 3138097 h 4271457"/>
              <a:gd name="connsiteX3963" fmla="*/ 0 w 2439076"/>
              <a:gd name="connsiteY3963" fmla="*/ 3144793 h 4271457"/>
              <a:gd name="connsiteX3964" fmla="*/ 26565 w 2439076"/>
              <a:gd name="connsiteY3964" fmla="*/ 3172644 h 4271457"/>
              <a:gd name="connsiteX3965" fmla="*/ 29842 w 2439076"/>
              <a:gd name="connsiteY3965" fmla="*/ 3175997 h 4271457"/>
              <a:gd name="connsiteX3966" fmla="*/ 29985 w 2439076"/>
              <a:gd name="connsiteY3966" fmla="*/ 3175997 h 4271457"/>
              <a:gd name="connsiteX3967" fmla="*/ 30166 w 2439076"/>
              <a:gd name="connsiteY3967" fmla="*/ 3175997 h 4271457"/>
              <a:gd name="connsiteX3968" fmla="*/ 295827 w 2439076"/>
              <a:gd name="connsiteY3968" fmla="*/ 3273324 h 4271457"/>
              <a:gd name="connsiteX3969" fmla="*/ 296409 w 2439076"/>
              <a:gd name="connsiteY3969" fmla="*/ 3275219 h 4271457"/>
              <a:gd name="connsiteX3970" fmla="*/ 295827 w 2439076"/>
              <a:gd name="connsiteY3970" fmla="*/ 3277143 h 4271457"/>
              <a:gd name="connsiteX3971" fmla="*/ 238201 w 2439076"/>
              <a:gd name="connsiteY3971" fmla="*/ 3307337 h 4271457"/>
              <a:gd name="connsiteX3972" fmla="*/ 182089 w 2439076"/>
              <a:gd name="connsiteY3972" fmla="*/ 3279896 h 4271457"/>
              <a:gd name="connsiteX3973" fmla="*/ 148095 w 2439076"/>
              <a:gd name="connsiteY3973" fmla="*/ 3296174 h 4271457"/>
              <a:gd name="connsiteX3974" fmla="*/ 147047 w 2439076"/>
              <a:gd name="connsiteY3974" fmla="*/ 3296174 h 4271457"/>
              <a:gd name="connsiteX3975" fmla="*/ 143809 w 2439076"/>
              <a:gd name="connsiteY3975" fmla="*/ 3292764 h 4271457"/>
              <a:gd name="connsiteX3976" fmla="*/ 144952 w 2439076"/>
              <a:gd name="connsiteY3976" fmla="*/ 3290326 h 4271457"/>
              <a:gd name="connsiteX3977" fmla="*/ 147324 w 2439076"/>
              <a:gd name="connsiteY3977" fmla="*/ 3289602 h 4271457"/>
              <a:gd name="connsiteX3978" fmla="*/ 177042 w 2439076"/>
              <a:gd name="connsiteY3978" fmla="*/ 3275800 h 4271457"/>
              <a:gd name="connsiteX3979" fmla="*/ 176955 w 2439076"/>
              <a:gd name="connsiteY3979" fmla="*/ 3275705 h 4271457"/>
              <a:gd name="connsiteX3980" fmla="*/ 176955 w 2439076"/>
              <a:gd name="connsiteY3980" fmla="*/ 3275705 h 4271457"/>
              <a:gd name="connsiteX3981" fmla="*/ 147238 w 2439076"/>
              <a:gd name="connsiteY3981" fmla="*/ 3261884 h 4271457"/>
              <a:gd name="connsiteX3982" fmla="*/ 144980 w 2439076"/>
              <a:gd name="connsiteY3982" fmla="*/ 3261065 h 4271457"/>
              <a:gd name="connsiteX3983" fmla="*/ 143904 w 2439076"/>
              <a:gd name="connsiteY3983" fmla="*/ 3258722 h 4271457"/>
              <a:gd name="connsiteX3984" fmla="*/ 147133 w 2439076"/>
              <a:gd name="connsiteY3984" fmla="*/ 3255340 h 4271457"/>
              <a:gd name="connsiteX3985" fmla="*/ 179651 w 2439076"/>
              <a:gd name="connsiteY3985" fmla="*/ 3268866 h 4271457"/>
              <a:gd name="connsiteX3986" fmla="*/ 181527 w 2439076"/>
              <a:gd name="connsiteY3986" fmla="*/ 3270866 h 4271457"/>
              <a:gd name="connsiteX3987" fmla="*/ 181527 w 2439076"/>
              <a:gd name="connsiteY3987" fmla="*/ 3270866 h 4271457"/>
              <a:gd name="connsiteX3988" fmla="*/ 181623 w 2439076"/>
              <a:gd name="connsiteY3988" fmla="*/ 3270961 h 4271457"/>
              <a:gd name="connsiteX3989" fmla="*/ 238201 w 2439076"/>
              <a:gd name="connsiteY3989" fmla="*/ 3243148 h 4271457"/>
              <a:gd name="connsiteX3990" fmla="*/ 262995 w 2439076"/>
              <a:gd name="connsiteY3990" fmla="*/ 3247692 h 4271457"/>
              <a:gd name="connsiteX3991" fmla="*/ 295827 w 2439076"/>
              <a:gd name="connsiteY3991" fmla="*/ 3273324 h 4271457"/>
              <a:gd name="connsiteX3992" fmla="*/ 288846 w 2439076"/>
              <a:gd name="connsiteY3992" fmla="*/ 3275190 h 4271457"/>
              <a:gd name="connsiteX3993" fmla="*/ 288884 w 2439076"/>
              <a:gd name="connsiteY3993" fmla="*/ 3275152 h 4271457"/>
              <a:gd name="connsiteX3994" fmla="*/ 238116 w 2439076"/>
              <a:gd name="connsiteY3994" fmla="*/ 3249702 h 4271457"/>
              <a:gd name="connsiteX3995" fmla="*/ 186671 w 2439076"/>
              <a:gd name="connsiteY3995" fmla="*/ 3275057 h 4271457"/>
              <a:gd name="connsiteX3996" fmla="*/ 186719 w 2439076"/>
              <a:gd name="connsiteY3996" fmla="*/ 3275095 h 4271457"/>
              <a:gd name="connsiteX3997" fmla="*/ 186671 w 2439076"/>
              <a:gd name="connsiteY3997" fmla="*/ 3275152 h 4271457"/>
              <a:gd name="connsiteX3998" fmla="*/ 238116 w 2439076"/>
              <a:gd name="connsiteY3998" fmla="*/ 3300670 h 4271457"/>
              <a:gd name="connsiteX3999" fmla="*/ 288884 w 2439076"/>
              <a:gd name="connsiteY3999" fmla="*/ 3275238 h 4271457"/>
              <a:gd name="connsiteX4000" fmla="*/ 288846 w 2439076"/>
              <a:gd name="connsiteY4000" fmla="*/ 3275190 h 4271457"/>
              <a:gd name="connsiteX4001" fmla="*/ 294408 w 2439076"/>
              <a:gd name="connsiteY4001" fmla="*/ 3221631 h 4271457"/>
              <a:gd name="connsiteX4002" fmla="*/ 285179 w 2439076"/>
              <a:gd name="connsiteY4002" fmla="*/ 3221812 h 4271457"/>
              <a:gd name="connsiteX4003" fmla="*/ 259928 w 2439076"/>
              <a:gd name="connsiteY4003" fmla="*/ 3211525 h 4271457"/>
              <a:gd name="connsiteX4004" fmla="*/ 259880 w 2439076"/>
              <a:gd name="connsiteY4004" fmla="*/ 3211563 h 4271457"/>
              <a:gd name="connsiteX4005" fmla="*/ 259832 w 2439076"/>
              <a:gd name="connsiteY4005" fmla="*/ 3211525 h 4271457"/>
              <a:gd name="connsiteX4006" fmla="*/ 233972 w 2439076"/>
              <a:gd name="connsiteY4006" fmla="*/ 3221698 h 4271457"/>
              <a:gd name="connsiteX4007" fmla="*/ 208302 w 2439076"/>
              <a:gd name="connsiteY4007" fmla="*/ 3211716 h 4271457"/>
              <a:gd name="connsiteX4008" fmla="*/ 208255 w 2439076"/>
              <a:gd name="connsiteY4008" fmla="*/ 3211745 h 4271457"/>
              <a:gd name="connsiteX4009" fmla="*/ 208207 w 2439076"/>
              <a:gd name="connsiteY4009" fmla="*/ 3211716 h 4271457"/>
              <a:gd name="connsiteX4010" fmla="*/ 182537 w 2439076"/>
              <a:gd name="connsiteY4010" fmla="*/ 3221698 h 4271457"/>
              <a:gd name="connsiteX4011" fmla="*/ 156677 w 2439076"/>
              <a:gd name="connsiteY4011" fmla="*/ 3211525 h 4271457"/>
              <a:gd name="connsiteX4012" fmla="*/ 156629 w 2439076"/>
              <a:gd name="connsiteY4012" fmla="*/ 3211563 h 4271457"/>
              <a:gd name="connsiteX4013" fmla="*/ 156582 w 2439076"/>
              <a:gd name="connsiteY4013" fmla="*/ 3211525 h 4271457"/>
              <a:gd name="connsiteX4014" fmla="*/ 127673 w 2439076"/>
              <a:gd name="connsiteY4014" fmla="*/ 3221984 h 4271457"/>
              <a:gd name="connsiteX4015" fmla="*/ 122101 w 2439076"/>
              <a:gd name="connsiteY4015" fmla="*/ 3221631 h 4271457"/>
              <a:gd name="connsiteX4016" fmla="*/ 119225 w 2439076"/>
              <a:gd name="connsiteY4016" fmla="*/ 3217907 h 4271457"/>
              <a:gd name="connsiteX4017" fmla="*/ 122939 w 2439076"/>
              <a:gd name="connsiteY4017" fmla="*/ 3215002 h 4271457"/>
              <a:gd name="connsiteX4018" fmla="*/ 131493 w 2439076"/>
              <a:gd name="connsiteY4018" fmla="*/ 3215155 h 4271457"/>
              <a:gd name="connsiteX4019" fmla="*/ 154486 w 2439076"/>
              <a:gd name="connsiteY4019" fmla="*/ 3204553 h 4271457"/>
              <a:gd name="connsiteX4020" fmla="*/ 156886 w 2439076"/>
              <a:gd name="connsiteY4020" fmla="*/ 3203639 h 4271457"/>
              <a:gd name="connsiteX4021" fmla="*/ 159220 w 2439076"/>
              <a:gd name="connsiteY4021" fmla="*/ 3204734 h 4271457"/>
              <a:gd name="connsiteX4022" fmla="*/ 175136 w 2439076"/>
              <a:gd name="connsiteY4022" fmla="*/ 3214164 h 4271457"/>
              <a:gd name="connsiteX4023" fmla="*/ 175136 w 2439076"/>
              <a:gd name="connsiteY4023" fmla="*/ 3214126 h 4271457"/>
              <a:gd name="connsiteX4024" fmla="*/ 175260 w 2439076"/>
              <a:gd name="connsiteY4024" fmla="*/ 3214164 h 4271457"/>
              <a:gd name="connsiteX4025" fmla="*/ 175260 w 2439076"/>
              <a:gd name="connsiteY4025" fmla="*/ 3162843 h 4271457"/>
              <a:gd name="connsiteX4026" fmla="*/ 136474 w 2439076"/>
              <a:gd name="connsiteY4026" fmla="*/ 3124372 h 4271457"/>
              <a:gd name="connsiteX4027" fmla="*/ 139237 w 2439076"/>
              <a:gd name="connsiteY4027" fmla="*/ 3121390 h 4271457"/>
              <a:gd name="connsiteX4028" fmla="*/ 145704 w 2439076"/>
              <a:gd name="connsiteY4028" fmla="*/ 3120962 h 4271457"/>
              <a:gd name="connsiteX4029" fmla="*/ 175041 w 2439076"/>
              <a:gd name="connsiteY4029" fmla="*/ 3143812 h 4271457"/>
              <a:gd name="connsiteX4030" fmla="*/ 175041 w 2439076"/>
              <a:gd name="connsiteY4030" fmla="*/ 3143641 h 4271457"/>
              <a:gd name="connsiteX4031" fmla="*/ 175136 w 2439076"/>
              <a:gd name="connsiteY4031" fmla="*/ 3143812 h 4271457"/>
              <a:gd name="connsiteX4032" fmla="*/ 175136 w 2439076"/>
              <a:gd name="connsiteY4032" fmla="*/ 3122076 h 4271457"/>
              <a:gd name="connsiteX4033" fmla="*/ 178422 w 2439076"/>
              <a:gd name="connsiteY4033" fmla="*/ 3118752 h 4271457"/>
              <a:gd name="connsiteX4034" fmla="*/ 181718 w 2439076"/>
              <a:gd name="connsiteY4034" fmla="*/ 3122076 h 4271457"/>
              <a:gd name="connsiteX4035" fmla="*/ 181718 w 2439076"/>
              <a:gd name="connsiteY4035" fmla="*/ 3161205 h 4271457"/>
              <a:gd name="connsiteX4036" fmla="*/ 181899 w 2439076"/>
              <a:gd name="connsiteY4036" fmla="*/ 3160890 h 4271457"/>
              <a:gd name="connsiteX4037" fmla="*/ 181899 w 2439076"/>
              <a:gd name="connsiteY4037" fmla="*/ 3161110 h 4271457"/>
              <a:gd name="connsiteX4038" fmla="*/ 199711 w 2439076"/>
              <a:gd name="connsiteY4038" fmla="*/ 3142879 h 4271457"/>
              <a:gd name="connsiteX4039" fmla="*/ 216580 w 2439076"/>
              <a:gd name="connsiteY4039" fmla="*/ 3140926 h 4271457"/>
              <a:gd name="connsiteX4040" fmla="*/ 219342 w 2439076"/>
              <a:gd name="connsiteY4040" fmla="*/ 3143898 h 4271457"/>
              <a:gd name="connsiteX4041" fmla="*/ 200092 w 2439076"/>
              <a:gd name="connsiteY4041" fmla="*/ 3176350 h 4271457"/>
              <a:gd name="connsiteX4042" fmla="*/ 181899 w 2439076"/>
              <a:gd name="connsiteY4042" fmla="*/ 3182074 h 4271457"/>
              <a:gd name="connsiteX4043" fmla="*/ 181899 w 2439076"/>
              <a:gd name="connsiteY4043" fmla="*/ 3182150 h 4271457"/>
              <a:gd name="connsiteX4044" fmla="*/ 181718 w 2439076"/>
              <a:gd name="connsiteY4044" fmla="*/ 3182189 h 4271457"/>
              <a:gd name="connsiteX4045" fmla="*/ 181718 w 2439076"/>
              <a:gd name="connsiteY4045" fmla="*/ 3215002 h 4271457"/>
              <a:gd name="connsiteX4046" fmla="*/ 182394 w 2439076"/>
              <a:gd name="connsiteY4046" fmla="*/ 3215116 h 4271457"/>
              <a:gd name="connsiteX4047" fmla="*/ 195272 w 2439076"/>
              <a:gd name="connsiteY4047" fmla="*/ 3212364 h 4271457"/>
              <a:gd name="connsiteX4048" fmla="*/ 205817 w 2439076"/>
              <a:gd name="connsiteY4048" fmla="*/ 3204734 h 4271457"/>
              <a:gd name="connsiteX4049" fmla="*/ 206845 w 2439076"/>
              <a:gd name="connsiteY4049" fmla="*/ 3203972 h 4271457"/>
              <a:gd name="connsiteX4050" fmla="*/ 208112 w 2439076"/>
              <a:gd name="connsiteY4050" fmla="*/ 3203715 h 4271457"/>
              <a:gd name="connsiteX4051" fmla="*/ 210579 w 2439076"/>
              <a:gd name="connsiteY4051" fmla="*/ 3204829 h 4271457"/>
              <a:gd name="connsiteX4052" fmla="*/ 233820 w 2439076"/>
              <a:gd name="connsiteY4052" fmla="*/ 3215116 h 4271457"/>
              <a:gd name="connsiteX4053" fmla="*/ 246707 w 2439076"/>
              <a:gd name="connsiteY4053" fmla="*/ 3212364 h 4271457"/>
              <a:gd name="connsiteX4054" fmla="*/ 257242 w 2439076"/>
              <a:gd name="connsiteY4054" fmla="*/ 3204734 h 4271457"/>
              <a:gd name="connsiteX4055" fmla="*/ 258270 w 2439076"/>
              <a:gd name="connsiteY4055" fmla="*/ 3204010 h 4271457"/>
              <a:gd name="connsiteX4056" fmla="*/ 259432 w 2439076"/>
              <a:gd name="connsiteY4056" fmla="*/ 3203715 h 4271457"/>
              <a:gd name="connsiteX4057" fmla="*/ 261918 w 2439076"/>
              <a:gd name="connsiteY4057" fmla="*/ 3204639 h 4271457"/>
              <a:gd name="connsiteX4058" fmla="*/ 293465 w 2439076"/>
              <a:gd name="connsiteY4058" fmla="*/ 3215116 h 4271457"/>
              <a:gd name="connsiteX4059" fmla="*/ 297247 w 2439076"/>
              <a:gd name="connsiteY4059" fmla="*/ 3217907 h 4271457"/>
              <a:gd name="connsiteX4060" fmla="*/ 294408 w 2439076"/>
              <a:gd name="connsiteY4060" fmla="*/ 3221631 h 4271457"/>
              <a:gd name="connsiteX4061" fmla="*/ 183347 w 2439076"/>
              <a:gd name="connsiteY4061" fmla="*/ 3175283 h 4271457"/>
              <a:gd name="connsiteX4062" fmla="*/ 212760 w 2439076"/>
              <a:gd name="connsiteY4062" fmla="*/ 3147194 h 4271457"/>
              <a:gd name="connsiteX4063" fmla="*/ 211350 w 2439076"/>
              <a:gd name="connsiteY4063" fmla="*/ 3147098 h 4271457"/>
              <a:gd name="connsiteX4064" fmla="*/ 183347 w 2439076"/>
              <a:gd name="connsiteY4064" fmla="*/ 3175283 h 4271457"/>
              <a:gd name="connsiteX4065" fmla="*/ 172584 w 2439076"/>
              <a:gd name="connsiteY4065" fmla="*/ 3155804 h 4271457"/>
              <a:gd name="connsiteX4066" fmla="*/ 143142 w 2439076"/>
              <a:gd name="connsiteY4066" fmla="*/ 3127658 h 4271457"/>
              <a:gd name="connsiteX4067" fmla="*/ 172584 w 2439076"/>
              <a:gd name="connsiteY4067" fmla="*/ 3155804 h 4271457"/>
              <a:gd name="connsiteX4068" fmla="*/ 304429 w 2439076"/>
              <a:gd name="connsiteY4068" fmla="*/ 3138002 h 4271457"/>
              <a:gd name="connsiteX4069" fmla="*/ 273053 w 2439076"/>
              <a:gd name="connsiteY4069" fmla="*/ 3158376 h 4271457"/>
              <a:gd name="connsiteX4070" fmla="*/ 273015 w 2439076"/>
              <a:gd name="connsiteY4070" fmla="*/ 3158281 h 4271457"/>
              <a:gd name="connsiteX4071" fmla="*/ 272968 w 2439076"/>
              <a:gd name="connsiteY4071" fmla="*/ 3158376 h 4271457"/>
              <a:gd name="connsiteX4072" fmla="*/ 241602 w 2439076"/>
              <a:gd name="connsiteY4072" fmla="*/ 3138002 h 4271457"/>
              <a:gd name="connsiteX4073" fmla="*/ 238297 w 2439076"/>
              <a:gd name="connsiteY4073" fmla="*/ 3141298 h 4271457"/>
              <a:gd name="connsiteX4074" fmla="*/ 238553 w 2439076"/>
              <a:gd name="connsiteY4074" fmla="*/ 3142726 h 4271457"/>
              <a:gd name="connsiteX4075" fmla="*/ 240954 w 2439076"/>
              <a:gd name="connsiteY4075" fmla="*/ 3144536 h 4271457"/>
              <a:gd name="connsiteX4076" fmla="*/ 241525 w 2439076"/>
              <a:gd name="connsiteY4076" fmla="*/ 3144641 h 4271457"/>
              <a:gd name="connsiteX4077" fmla="*/ 269548 w 2439076"/>
              <a:gd name="connsiteY4077" fmla="*/ 3172644 h 4271457"/>
              <a:gd name="connsiteX4078" fmla="*/ 272872 w 2439076"/>
              <a:gd name="connsiteY4078" fmla="*/ 3175997 h 4271457"/>
              <a:gd name="connsiteX4079" fmla="*/ 272977 w 2439076"/>
              <a:gd name="connsiteY4079" fmla="*/ 3175997 h 4271457"/>
              <a:gd name="connsiteX4080" fmla="*/ 273158 w 2439076"/>
              <a:gd name="connsiteY4080" fmla="*/ 3175997 h 4271457"/>
              <a:gd name="connsiteX4081" fmla="*/ 276225 w 2439076"/>
              <a:gd name="connsiteY4081" fmla="*/ 3173930 h 4271457"/>
              <a:gd name="connsiteX4082" fmla="*/ 276235 w 2439076"/>
              <a:gd name="connsiteY4082" fmla="*/ 3173892 h 4271457"/>
              <a:gd name="connsiteX4083" fmla="*/ 276501 w 2439076"/>
              <a:gd name="connsiteY4083" fmla="*/ 3172644 h 4271457"/>
              <a:gd name="connsiteX4084" fmla="*/ 304495 w 2439076"/>
              <a:gd name="connsiteY4084" fmla="*/ 3144641 h 4271457"/>
              <a:gd name="connsiteX4085" fmla="*/ 306838 w 2439076"/>
              <a:gd name="connsiteY4085" fmla="*/ 3143660 h 4271457"/>
              <a:gd name="connsiteX4086" fmla="*/ 307648 w 2439076"/>
              <a:gd name="connsiteY4086" fmla="*/ 3142174 h 4271457"/>
              <a:gd name="connsiteX4087" fmla="*/ 307829 w 2439076"/>
              <a:gd name="connsiteY4087" fmla="*/ 3141298 h 4271457"/>
              <a:gd name="connsiteX4088" fmla="*/ 304429 w 2439076"/>
              <a:gd name="connsiteY4088" fmla="*/ 3138002 h 4271457"/>
              <a:gd name="connsiteX4089" fmla="*/ 538820 w 2439076"/>
              <a:gd name="connsiteY4089" fmla="*/ 3273324 h 4271457"/>
              <a:gd name="connsiteX4090" fmla="*/ 539382 w 2439076"/>
              <a:gd name="connsiteY4090" fmla="*/ 3275219 h 4271457"/>
              <a:gd name="connsiteX4091" fmla="*/ 538820 w 2439076"/>
              <a:gd name="connsiteY4091" fmla="*/ 3277143 h 4271457"/>
              <a:gd name="connsiteX4092" fmla="*/ 481184 w 2439076"/>
              <a:gd name="connsiteY4092" fmla="*/ 3307337 h 4271457"/>
              <a:gd name="connsiteX4093" fmla="*/ 425063 w 2439076"/>
              <a:gd name="connsiteY4093" fmla="*/ 3279896 h 4271457"/>
              <a:gd name="connsiteX4094" fmla="*/ 391077 w 2439076"/>
              <a:gd name="connsiteY4094" fmla="*/ 3296174 h 4271457"/>
              <a:gd name="connsiteX4095" fmla="*/ 390030 w 2439076"/>
              <a:gd name="connsiteY4095" fmla="*/ 3296174 h 4271457"/>
              <a:gd name="connsiteX4096" fmla="*/ 386801 w 2439076"/>
              <a:gd name="connsiteY4096" fmla="*/ 3292764 h 4271457"/>
              <a:gd name="connsiteX4097" fmla="*/ 387963 w 2439076"/>
              <a:gd name="connsiteY4097" fmla="*/ 3290307 h 4271457"/>
              <a:gd name="connsiteX4098" fmla="*/ 390306 w 2439076"/>
              <a:gd name="connsiteY4098" fmla="*/ 3289602 h 4271457"/>
              <a:gd name="connsiteX4099" fmla="*/ 420034 w 2439076"/>
              <a:gd name="connsiteY4099" fmla="*/ 3275800 h 4271457"/>
              <a:gd name="connsiteX4100" fmla="*/ 417690 w 2439076"/>
              <a:gd name="connsiteY4100" fmla="*/ 3273476 h 4271457"/>
              <a:gd name="connsiteX4101" fmla="*/ 390220 w 2439076"/>
              <a:gd name="connsiteY4101" fmla="*/ 3261884 h 4271457"/>
              <a:gd name="connsiteX4102" fmla="*/ 387963 w 2439076"/>
              <a:gd name="connsiteY4102" fmla="*/ 3261065 h 4271457"/>
              <a:gd name="connsiteX4103" fmla="*/ 386896 w 2439076"/>
              <a:gd name="connsiteY4103" fmla="*/ 3258722 h 4271457"/>
              <a:gd name="connsiteX4104" fmla="*/ 390125 w 2439076"/>
              <a:gd name="connsiteY4104" fmla="*/ 3255340 h 4271457"/>
              <a:gd name="connsiteX4105" fmla="*/ 422739 w 2439076"/>
              <a:gd name="connsiteY4105" fmla="*/ 3268971 h 4271457"/>
              <a:gd name="connsiteX4106" fmla="*/ 424520 w 2439076"/>
              <a:gd name="connsiteY4106" fmla="*/ 3270866 h 4271457"/>
              <a:gd name="connsiteX4107" fmla="*/ 424520 w 2439076"/>
              <a:gd name="connsiteY4107" fmla="*/ 3270866 h 4271457"/>
              <a:gd name="connsiteX4108" fmla="*/ 424615 w 2439076"/>
              <a:gd name="connsiteY4108" fmla="*/ 3270961 h 4271457"/>
              <a:gd name="connsiteX4109" fmla="*/ 481184 w 2439076"/>
              <a:gd name="connsiteY4109" fmla="*/ 3243148 h 4271457"/>
              <a:gd name="connsiteX4110" fmla="*/ 513702 w 2439076"/>
              <a:gd name="connsiteY4110" fmla="*/ 3251149 h 4271457"/>
              <a:gd name="connsiteX4111" fmla="*/ 516817 w 2439076"/>
              <a:gd name="connsiteY4111" fmla="*/ 3253026 h 4271457"/>
              <a:gd name="connsiteX4112" fmla="*/ 520846 w 2439076"/>
              <a:gd name="connsiteY4112" fmla="*/ 3255445 h 4271457"/>
              <a:gd name="connsiteX4113" fmla="*/ 538820 w 2439076"/>
              <a:gd name="connsiteY4113" fmla="*/ 3273324 h 4271457"/>
              <a:gd name="connsiteX4114" fmla="*/ 531809 w 2439076"/>
              <a:gd name="connsiteY4114" fmla="*/ 3275190 h 4271457"/>
              <a:gd name="connsiteX4115" fmla="*/ 531848 w 2439076"/>
              <a:gd name="connsiteY4115" fmla="*/ 3275152 h 4271457"/>
              <a:gd name="connsiteX4116" fmla="*/ 481099 w 2439076"/>
              <a:gd name="connsiteY4116" fmla="*/ 3249702 h 4271457"/>
              <a:gd name="connsiteX4117" fmla="*/ 429654 w 2439076"/>
              <a:gd name="connsiteY4117" fmla="*/ 3275057 h 4271457"/>
              <a:gd name="connsiteX4118" fmla="*/ 429702 w 2439076"/>
              <a:gd name="connsiteY4118" fmla="*/ 3275095 h 4271457"/>
              <a:gd name="connsiteX4119" fmla="*/ 429654 w 2439076"/>
              <a:gd name="connsiteY4119" fmla="*/ 3275152 h 4271457"/>
              <a:gd name="connsiteX4120" fmla="*/ 481099 w 2439076"/>
              <a:gd name="connsiteY4120" fmla="*/ 3300670 h 4271457"/>
              <a:gd name="connsiteX4121" fmla="*/ 531848 w 2439076"/>
              <a:gd name="connsiteY4121" fmla="*/ 3275238 h 4271457"/>
              <a:gd name="connsiteX4122" fmla="*/ 531809 w 2439076"/>
              <a:gd name="connsiteY4122" fmla="*/ 3275190 h 4271457"/>
              <a:gd name="connsiteX4123" fmla="*/ 537363 w 2439076"/>
              <a:gd name="connsiteY4123" fmla="*/ 3221631 h 4271457"/>
              <a:gd name="connsiteX4124" fmla="*/ 528066 w 2439076"/>
              <a:gd name="connsiteY4124" fmla="*/ 3221812 h 4271457"/>
              <a:gd name="connsiteX4125" fmla="*/ 502825 w 2439076"/>
              <a:gd name="connsiteY4125" fmla="*/ 3211525 h 4271457"/>
              <a:gd name="connsiteX4126" fmla="*/ 502825 w 2439076"/>
              <a:gd name="connsiteY4126" fmla="*/ 3211525 h 4271457"/>
              <a:gd name="connsiteX4127" fmla="*/ 502815 w 2439076"/>
              <a:gd name="connsiteY4127" fmla="*/ 3211525 h 4271457"/>
              <a:gd name="connsiteX4128" fmla="*/ 477012 w 2439076"/>
              <a:gd name="connsiteY4128" fmla="*/ 3221698 h 4271457"/>
              <a:gd name="connsiteX4129" fmla="*/ 451285 w 2439076"/>
              <a:gd name="connsiteY4129" fmla="*/ 3211716 h 4271457"/>
              <a:gd name="connsiteX4130" fmla="*/ 451275 w 2439076"/>
              <a:gd name="connsiteY4130" fmla="*/ 3211716 h 4271457"/>
              <a:gd name="connsiteX4131" fmla="*/ 451275 w 2439076"/>
              <a:gd name="connsiteY4131" fmla="*/ 3211716 h 4271457"/>
              <a:gd name="connsiteX4132" fmla="*/ 432616 w 2439076"/>
              <a:gd name="connsiteY4132" fmla="*/ 3221031 h 4271457"/>
              <a:gd name="connsiteX4133" fmla="*/ 425568 w 2439076"/>
              <a:gd name="connsiteY4133" fmla="*/ 3221698 h 4271457"/>
              <a:gd name="connsiteX4134" fmla="*/ 418395 w 2439076"/>
              <a:gd name="connsiteY4134" fmla="*/ 3221031 h 4271457"/>
              <a:gd name="connsiteX4135" fmla="*/ 399659 w 2439076"/>
              <a:gd name="connsiteY4135" fmla="*/ 3211525 h 4271457"/>
              <a:gd name="connsiteX4136" fmla="*/ 399650 w 2439076"/>
              <a:gd name="connsiteY4136" fmla="*/ 3211525 h 4271457"/>
              <a:gd name="connsiteX4137" fmla="*/ 399650 w 2439076"/>
              <a:gd name="connsiteY4137" fmla="*/ 3211525 h 4271457"/>
              <a:gd name="connsiteX4138" fmla="*/ 370675 w 2439076"/>
              <a:gd name="connsiteY4138" fmla="*/ 3221984 h 4271457"/>
              <a:gd name="connsiteX4139" fmla="*/ 365093 w 2439076"/>
              <a:gd name="connsiteY4139" fmla="*/ 3221631 h 4271457"/>
              <a:gd name="connsiteX4140" fmla="*/ 362341 w 2439076"/>
              <a:gd name="connsiteY4140" fmla="*/ 3219212 h 4271457"/>
              <a:gd name="connsiteX4141" fmla="*/ 362217 w 2439076"/>
              <a:gd name="connsiteY4141" fmla="*/ 3217907 h 4271457"/>
              <a:gd name="connsiteX4142" fmla="*/ 365941 w 2439076"/>
              <a:gd name="connsiteY4142" fmla="*/ 3215002 h 4271457"/>
              <a:gd name="connsiteX4143" fmla="*/ 374571 w 2439076"/>
              <a:gd name="connsiteY4143" fmla="*/ 3215155 h 4271457"/>
              <a:gd name="connsiteX4144" fmla="*/ 390592 w 2439076"/>
              <a:gd name="connsiteY4144" fmla="*/ 3209811 h 4271457"/>
              <a:gd name="connsiteX4145" fmla="*/ 397479 w 2439076"/>
              <a:gd name="connsiteY4145" fmla="*/ 3204553 h 4271457"/>
              <a:gd name="connsiteX4146" fmla="*/ 398116 w 2439076"/>
              <a:gd name="connsiteY4146" fmla="*/ 3204144 h 4271457"/>
              <a:gd name="connsiteX4147" fmla="*/ 399936 w 2439076"/>
              <a:gd name="connsiteY4147" fmla="*/ 3203620 h 4271457"/>
              <a:gd name="connsiteX4148" fmla="*/ 402307 w 2439076"/>
              <a:gd name="connsiteY4148" fmla="*/ 3204734 h 4271457"/>
              <a:gd name="connsiteX4149" fmla="*/ 418214 w 2439076"/>
              <a:gd name="connsiteY4149" fmla="*/ 3214164 h 4271457"/>
              <a:gd name="connsiteX4150" fmla="*/ 418214 w 2439076"/>
              <a:gd name="connsiteY4150" fmla="*/ 3162843 h 4271457"/>
              <a:gd name="connsiteX4151" fmla="*/ 379448 w 2439076"/>
              <a:gd name="connsiteY4151" fmla="*/ 3124372 h 4271457"/>
              <a:gd name="connsiteX4152" fmla="*/ 382219 w 2439076"/>
              <a:gd name="connsiteY4152" fmla="*/ 3121390 h 4271457"/>
              <a:gd name="connsiteX4153" fmla="*/ 388791 w 2439076"/>
              <a:gd name="connsiteY4153" fmla="*/ 3120962 h 4271457"/>
              <a:gd name="connsiteX4154" fmla="*/ 418119 w 2439076"/>
              <a:gd name="connsiteY4154" fmla="*/ 3143812 h 4271457"/>
              <a:gd name="connsiteX4155" fmla="*/ 418119 w 2439076"/>
              <a:gd name="connsiteY4155" fmla="*/ 3122076 h 4271457"/>
              <a:gd name="connsiteX4156" fmla="*/ 421481 w 2439076"/>
              <a:gd name="connsiteY4156" fmla="*/ 3118752 h 4271457"/>
              <a:gd name="connsiteX4157" fmla="*/ 424796 w 2439076"/>
              <a:gd name="connsiteY4157" fmla="*/ 3122076 h 4271457"/>
              <a:gd name="connsiteX4158" fmla="*/ 424796 w 2439076"/>
              <a:gd name="connsiteY4158" fmla="*/ 3161110 h 4271457"/>
              <a:gd name="connsiteX4159" fmla="*/ 424796 w 2439076"/>
              <a:gd name="connsiteY4159" fmla="*/ 3161205 h 4271457"/>
              <a:gd name="connsiteX4160" fmla="*/ 459657 w 2439076"/>
              <a:gd name="connsiteY4160" fmla="*/ 3140926 h 4271457"/>
              <a:gd name="connsiteX4161" fmla="*/ 462420 w 2439076"/>
              <a:gd name="connsiteY4161" fmla="*/ 3143898 h 4271457"/>
              <a:gd name="connsiteX4162" fmla="*/ 424796 w 2439076"/>
              <a:gd name="connsiteY4162" fmla="*/ 3182074 h 4271457"/>
              <a:gd name="connsiteX4163" fmla="*/ 424796 w 2439076"/>
              <a:gd name="connsiteY4163" fmla="*/ 3182189 h 4271457"/>
              <a:gd name="connsiteX4164" fmla="*/ 424796 w 2439076"/>
              <a:gd name="connsiteY4164" fmla="*/ 3214926 h 4271457"/>
              <a:gd name="connsiteX4165" fmla="*/ 424796 w 2439076"/>
              <a:gd name="connsiteY4165" fmla="*/ 3215002 h 4271457"/>
              <a:gd name="connsiteX4166" fmla="*/ 425472 w 2439076"/>
              <a:gd name="connsiteY4166" fmla="*/ 3215116 h 4271457"/>
              <a:gd name="connsiteX4167" fmla="*/ 448704 w 2439076"/>
              <a:gd name="connsiteY4167" fmla="*/ 3204829 h 4271457"/>
              <a:gd name="connsiteX4168" fmla="*/ 451199 w 2439076"/>
              <a:gd name="connsiteY4168" fmla="*/ 3203715 h 4271457"/>
              <a:gd name="connsiteX4169" fmla="*/ 453657 w 2439076"/>
              <a:gd name="connsiteY4169" fmla="*/ 3204829 h 4271457"/>
              <a:gd name="connsiteX4170" fmla="*/ 476908 w 2439076"/>
              <a:gd name="connsiteY4170" fmla="*/ 3215116 h 4271457"/>
              <a:gd name="connsiteX4171" fmla="*/ 500139 w 2439076"/>
              <a:gd name="connsiteY4171" fmla="*/ 3204829 h 4271457"/>
              <a:gd name="connsiteX4172" fmla="*/ 502511 w 2439076"/>
              <a:gd name="connsiteY4172" fmla="*/ 3203715 h 4271457"/>
              <a:gd name="connsiteX4173" fmla="*/ 504997 w 2439076"/>
              <a:gd name="connsiteY4173" fmla="*/ 3204639 h 4271457"/>
              <a:gd name="connsiteX4174" fmla="*/ 536543 w 2439076"/>
              <a:gd name="connsiteY4174" fmla="*/ 3215116 h 4271457"/>
              <a:gd name="connsiteX4175" fmla="*/ 540135 w 2439076"/>
              <a:gd name="connsiteY4175" fmla="*/ 3217631 h 4271457"/>
              <a:gd name="connsiteX4176" fmla="*/ 540220 w 2439076"/>
              <a:gd name="connsiteY4176" fmla="*/ 3217907 h 4271457"/>
              <a:gd name="connsiteX4177" fmla="*/ 537363 w 2439076"/>
              <a:gd name="connsiteY4177" fmla="*/ 3221631 h 4271457"/>
              <a:gd name="connsiteX4178" fmla="*/ 426425 w 2439076"/>
              <a:gd name="connsiteY4178" fmla="*/ 3175283 h 4271457"/>
              <a:gd name="connsiteX4179" fmla="*/ 455838 w 2439076"/>
              <a:gd name="connsiteY4179" fmla="*/ 3147194 h 4271457"/>
              <a:gd name="connsiteX4180" fmla="*/ 454333 w 2439076"/>
              <a:gd name="connsiteY4180" fmla="*/ 3147098 h 4271457"/>
              <a:gd name="connsiteX4181" fmla="*/ 448170 w 2439076"/>
              <a:gd name="connsiteY4181" fmla="*/ 3147937 h 4271457"/>
              <a:gd name="connsiteX4182" fmla="*/ 426425 w 2439076"/>
              <a:gd name="connsiteY4182" fmla="*/ 3175283 h 4271457"/>
              <a:gd name="connsiteX4183" fmla="*/ 415557 w 2439076"/>
              <a:gd name="connsiteY4183" fmla="*/ 3155804 h 4271457"/>
              <a:gd name="connsiteX4184" fmla="*/ 415567 w 2439076"/>
              <a:gd name="connsiteY4184" fmla="*/ 3155804 h 4271457"/>
              <a:gd name="connsiteX4185" fmla="*/ 386134 w 2439076"/>
              <a:gd name="connsiteY4185" fmla="*/ 3127658 h 4271457"/>
              <a:gd name="connsiteX4186" fmla="*/ 386134 w 2439076"/>
              <a:gd name="connsiteY4186" fmla="*/ 3127658 h 4271457"/>
              <a:gd name="connsiteX4187" fmla="*/ 386125 w 2439076"/>
              <a:gd name="connsiteY4187" fmla="*/ 3127658 h 4271457"/>
              <a:gd name="connsiteX4188" fmla="*/ 415557 w 2439076"/>
              <a:gd name="connsiteY4188" fmla="*/ 3155804 h 4271457"/>
              <a:gd name="connsiteX4189" fmla="*/ 415557 w 2439076"/>
              <a:gd name="connsiteY4189" fmla="*/ 3155804 h 4271457"/>
              <a:gd name="connsiteX4190" fmla="*/ 547583 w 2439076"/>
              <a:gd name="connsiteY4190" fmla="*/ 3144641 h 4271457"/>
              <a:gd name="connsiteX4191" fmla="*/ 550898 w 2439076"/>
              <a:gd name="connsiteY4191" fmla="*/ 3141298 h 4271457"/>
              <a:gd name="connsiteX4192" fmla="*/ 550879 w 2439076"/>
              <a:gd name="connsiteY4192" fmla="*/ 3141202 h 4271457"/>
              <a:gd name="connsiteX4193" fmla="*/ 547440 w 2439076"/>
              <a:gd name="connsiteY4193" fmla="*/ 3138002 h 4271457"/>
              <a:gd name="connsiteX4194" fmla="*/ 516141 w 2439076"/>
              <a:gd name="connsiteY4194" fmla="*/ 3158376 h 4271457"/>
              <a:gd name="connsiteX4195" fmla="*/ 516046 w 2439076"/>
              <a:gd name="connsiteY4195" fmla="*/ 3158205 h 4271457"/>
              <a:gd name="connsiteX4196" fmla="*/ 515950 w 2439076"/>
              <a:gd name="connsiteY4196" fmla="*/ 3158376 h 4271457"/>
              <a:gd name="connsiteX4197" fmla="*/ 484651 w 2439076"/>
              <a:gd name="connsiteY4197" fmla="*/ 3138002 h 4271457"/>
              <a:gd name="connsiteX4198" fmla="*/ 481384 w 2439076"/>
              <a:gd name="connsiteY4198" fmla="*/ 3141298 h 4271457"/>
              <a:gd name="connsiteX4199" fmla="*/ 481946 w 2439076"/>
              <a:gd name="connsiteY4199" fmla="*/ 3143326 h 4271457"/>
              <a:gd name="connsiteX4200" fmla="*/ 483861 w 2439076"/>
              <a:gd name="connsiteY4200" fmla="*/ 3144517 h 4271457"/>
              <a:gd name="connsiteX4201" fmla="*/ 484518 w 2439076"/>
              <a:gd name="connsiteY4201" fmla="*/ 3144641 h 4271457"/>
              <a:gd name="connsiteX4202" fmla="*/ 512521 w 2439076"/>
              <a:gd name="connsiteY4202" fmla="*/ 3172644 h 4271457"/>
              <a:gd name="connsiteX4203" fmla="*/ 515864 w 2439076"/>
              <a:gd name="connsiteY4203" fmla="*/ 3175988 h 4271457"/>
              <a:gd name="connsiteX4204" fmla="*/ 516055 w 2439076"/>
              <a:gd name="connsiteY4204" fmla="*/ 3175988 h 4271457"/>
              <a:gd name="connsiteX4205" fmla="*/ 516236 w 2439076"/>
              <a:gd name="connsiteY4205" fmla="*/ 3175988 h 4271457"/>
              <a:gd name="connsiteX4206" fmla="*/ 519313 w 2439076"/>
              <a:gd name="connsiteY4206" fmla="*/ 3173930 h 4271457"/>
              <a:gd name="connsiteX4207" fmla="*/ 519322 w 2439076"/>
              <a:gd name="connsiteY4207" fmla="*/ 3173892 h 4271457"/>
              <a:gd name="connsiteX4208" fmla="*/ 519579 w 2439076"/>
              <a:gd name="connsiteY4208" fmla="*/ 3172644 h 4271457"/>
              <a:gd name="connsiteX4209" fmla="*/ 547583 w 2439076"/>
              <a:gd name="connsiteY4209" fmla="*/ 3144641 h 4271457"/>
              <a:gd name="connsiteX4210" fmla="*/ 781803 w 2439076"/>
              <a:gd name="connsiteY4210" fmla="*/ 3273324 h 4271457"/>
              <a:gd name="connsiteX4211" fmla="*/ 782374 w 2439076"/>
              <a:gd name="connsiteY4211" fmla="*/ 3275219 h 4271457"/>
              <a:gd name="connsiteX4212" fmla="*/ 781803 w 2439076"/>
              <a:gd name="connsiteY4212" fmla="*/ 3277143 h 4271457"/>
              <a:gd name="connsiteX4213" fmla="*/ 724176 w 2439076"/>
              <a:gd name="connsiteY4213" fmla="*/ 3307337 h 4271457"/>
              <a:gd name="connsiteX4214" fmla="*/ 668064 w 2439076"/>
              <a:gd name="connsiteY4214" fmla="*/ 3279896 h 4271457"/>
              <a:gd name="connsiteX4215" fmla="*/ 634060 w 2439076"/>
              <a:gd name="connsiteY4215" fmla="*/ 3296174 h 4271457"/>
              <a:gd name="connsiteX4216" fmla="*/ 633013 w 2439076"/>
              <a:gd name="connsiteY4216" fmla="*/ 3296174 h 4271457"/>
              <a:gd name="connsiteX4217" fmla="*/ 629793 w 2439076"/>
              <a:gd name="connsiteY4217" fmla="*/ 3292764 h 4271457"/>
              <a:gd name="connsiteX4218" fmla="*/ 630888 w 2439076"/>
              <a:gd name="connsiteY4218" fmla="*/ 3290345 h 4271457"/>
              <a:gd name="connsiteX4219" fmla="*/ 633299 w 2439076"/>
              <a:gd name="connsiteY4219" fmla="*/ 3289602 h 4271457"/>
              <a:gd name="connsiteX4220" fmla="*/ 663017 w 2439076"/>
              <a:gd name="connsiteY4220" fmla="*/ 3275800 h 4271457"/>
              <a:gd name="connsiteX4221" fmla="*/ 662921 w 2439076"/>
              <a:gd name="connsiteY4221" fmla="*/ 3275705 h 4271457"/>
              <a:gd name="connsiteX4222" fmla="*/ 662930 w 2439076"/>
              <a:gd name="connsiteY4222" fmla="*/ 3275705 h 4271457"/>
              <a:gd name="connsiteX4223" fmla="*/ 633203 w 2439076"/>
              <a:gd name="connsiteY4223" fmla="*/ 3261884 h 4271457"/>
              <a:gd name="connsiteX4224" fmla="*/ 630946 w 2439076"/>
              <a:gd name="connsiteY4224" fmla="*/ 3261065 h 4271457"/>
              <a:gd name="connsiteX4225" fmla="*/ 629869 w 2439076"/>
              <a:gd name="connsiteY4225" fmla="*/ 3258722 h 4271457"/>
              <a:gd name="connsiteX4226" fmla="*/ 633108 w 2439076"/>
              <a:gd name="connsiteY4226" fmla="*/ 3255340 h 4271457"/>
              <a:gd name="connsiteX4227" fmla="*/ 665626 w 2439076"/>
              <a:gd name="connsiteY4227" fmla="*/ 3268875 h 4271457"/>
              <a:gd name="connsiteX4228" fmla="*/ 667503 w 2439076"/>
              <a:gd name="connsiteY4228" fmla="*/ 3270866 h 4271457"/>
              <a:gd name="connsiteX4229" fmla="*/ 667503 w 2439076"/>
              <a:gd name="connsiteY4229" fmla="*/ 3270866 h 4271457"/>
              <a:gd name="connsiteX4230" fmla="*/ 667588 w 2439076"/>
              <a:gd name="connsiteY4230" fmla="*/ 3270961 h 4271457"/>
              <a:gd name="connsiteX4231" fmla="*/ 724176 w 2439076"/>
              <a:gd name="connsiteY4231" fmla="*/ 3243148 h 4271457"/>
              <a:gd name="connsiteX4232" fmla="*/ 763877 w 2439076"/>
              <a:gd name="connsiteY4232" fmla="*/ 3255464 h 4271457"/>
              <a:gd name="connsiteX4233" fmla="*/ 781803 w 2439076"/>
              <a:gd name="connsiteY4233" fmla="*/ 3273324 h 4271457"/>
              <a:gd name="connsiteX4234" fmla="*/ 774811 w 2439076"/>
              <a:gd name="connsiteY4234" fmla="*/ 3275190 h 4271457"/>
              <a:gd name="connsiteX4235" fmla="*/ 774849 w 2439076"/>
              <a:gd name="connsiteY4235" fmla="*/ 3275152 h 4271457"/>
              <a:gd name="connsiteX4236" fmla="*/ 724081 w 2439076"/>
              <a:gd name="connsiteY4236" fmla="*/ 3249702 h 4271457"/>
              <a:gd name="connsiteX4237" fmla="*/ 672646 w 2439076"/>
              <a:gd name="connsiteY4237" fmla="*/ 3275057 h 4271457"/>
              <a:gd name="connsiteX4238" fmla="*/ 672694 w 2439076"/>
              <a:gd name="connsiteY4238" fmla="*/ 3275095 h 4271457"/>
              <a:gd name="connsiteX4239" fmla="*/ 672646 w 2439076"/>
              <a:gd name="connsiteY4239" fmla="*/ 3275152 h 4271457"/>
              <a:gd name="connsiteX4240" fmla="*/ 724081 w 2439076"/>
              <a:gd name="connsiteY4240" fmla="*/ 3300670 h 4271457"/>
              <a:gd name="connsiteX4241" fmla="*/ 774849 w 2439076"/>
              <a:gd name="connsiteY4241" fmla="*/ 3275238 h 4271457"/>
              <a:gd name="connsiteX4242" fmla="*/ 774811 w 2439076"/>
              <a:gd name="connsiteY4242" fmla="*/ 3275190 h 4271457"/>
              <a:gd name="connsiteX4243" fmla="*/ 783307 w 2439076"/>
              <a:gd name="connsiteY4243" fmla="*/ 3217907 h 4271457"/>
              <a:gd name="connsiteX4244" fmla="*/ 780469 w 2439076"/>
              <a:gd name="connsiteY4244" fmla="*/ 3221631 h 4271457"/>
              <a:gd name="connsiteX4245" fmla="*/ 771144 w 2439076"/>
              <a:gd name="connsiteY4245" fmla="*/ 3221812 h 4271457"/>
              <a:gd name="connsiteX4246" fmla="*/ 762095 w 2439076"/>
              <a:gd name="connsiteY4246" fmla="*/ 3220155 h 4271457"/>
              <a:gd name="connsiteX4247" fmla="*/ 745893 w 2439076"/>
              <a:gd name="connsiteY4247" fmla="*/ 3211525 h 4271457"/>
              <a:gd name="connsiteX4248" fmla="*/ 719967 w 2439076"/>
              <a:gd name="connsiteY4248" fmla="*/ 3221698 h 4271457"/>
              <a:gd name="connsiteX4249" fmla="*/ 694268 w 2439076"/>
              <a:gd name="connsiteY4249" fmla="*/ 3211716 h 4271457"/>
              <a:gd name="connsiteX4250" fmla="*/ 684172 w 2439076"/>
              <a:gd name="connsiteY4250" fmla="*/ 3218202 h 4271457"/>
              <a:gd name="connsiteX4251" fmla="*/ 668551 w 2439076"/>
              <a:gd name="connsiteY4251" fmla="*/ 3221698 h 4271457"/>
              <a:gd name="connsiteX4252" fmla="*/ 661378 w 2439076"/>
              <a:gd name="connsiteY4252" fmla="*/ 3221031 h 4271457"/>
              <a:gd name="connsiteX4253" fmla="*/ 642642 w 2439076"/>
              <a:gd name="connsiteY4253" fmla="*/ 3211525 h 4271457"/>
              <a:gd name="connsiteX4254" fmla="*/ 613667 w 2439076"/>
              <a:gd name="connsiteY4254" fmla="*/ 3221984 h 4271457"/>
              <a:gd name="connsiteX4255" fmla="*/ 608066 w 2439076"/>
              <a:gd name="connsiteY4255" fmla="*/ 3221631 h 4271457"/>
              <a:gd name="connsiteX4256" fmla="*/ 605209 w 2439076"/>
              <a:gd name="connsiteY4256" fmla="*/ 3217907 h 4271457"/>
              <a:gd name="connsiteX4257" fmla="*/ 608924 w 2439076"/>
              <a:gd name="connsiteY4257" fmla="*/ 3215002 h 4271457"/>
              <a:gd name="connsiteX4258" fmla="*/ 640432 w 2439076"/>
              <a:gd name="connsiteY4258" fmla="*/ 3204553 h 4271457"/>
              <a:gd name="connsiteX4259" fmla="*/ 642918 w 2439076"/>
              <a:gd name="connsiteY4259" fmla="*/ 3203620 h 4271457"/>
              <a:gd name="connsiteX4260" fmla="*/ 645290 w 2439076"/>
              <a:gd name="connsiteY4260" fmla="*/ 3204734 h 4271457"/>
              <a:gd name="connsiteX4261" fmla="*/ 661188 w 2439076"/>
              <a:gd name="connsiteY4261" fmla="*/ 3214164 h 4271457"/>
              <a:gd name="connsiteX4262" fmla="*/ 661188 w 2439076"/>
              <a:gd name="connsiteY4262" fmla="*/ 3214164 h 4271457"/>
              <a:gd name="connsiteX4263" fmla="*/ 661197 w 2439076"/>
              <a:gd name="connsiteY4263" fmla="*/ 3214164 h 4271457"/>
              <a:gd name="connsiteX4264" fmla="*/ 661197 w 2439076"/>
              <a:gd name="connsiteY4264" fmla="*/ 3162843 h 4271457"/>
              <a:gd name="connsiteX4265" fmla="*/ 631898 w 2439076"/>
              <a:gd name="connsiteY4265" fmla="*/ 3149280 h 4271457"/>
              <a:gd name="connsiteX4266" fmla="*/ 622440 w 2439076"/>
              <a:gd name="connsiteY4266" fmla="*/ 3124372 h 4271457"/>
              <a:gd name="connsiteX4267" fmla="*/ 623259 w 2439076"/>
              <a:gd name="connsiteY4267" fmla="*/ 3122429 h 4271457"/>
              <a:gd name="connsiteX4268" fmla="*/ 625202 w 2439076"/>
              <a:gd name="connsiteY4268" fmla="*/ 3121390 h 4271457"/>
              <a:gd name="connsiteX4269" fmla="*/ 661111 w 2439076"/>
              <a:gd name="connsiteY4269" fmla="*/ 3143812 h 4271457"/>
              <a:gd name="connsiteX4270" fmla="*/ 661111 w 2439076"/>
              <a:gd name="connsiteY4270" fmla="*/ 3122076 h 4271457"/>
              <a:gd name="connsiteX4271" fmla="*/ 664455 w 2439076"/>
              <a:gd name="connsiteY4271" fmla="*/ 3118752 h 4271457"/>
              <a:gd name="connsiteX4272" fmla="*/ 667779 w 2439076"/>
              <a:gd name="connsiteY4272" fmla="*/ 3122076 h 4271457"/>
              <a:gd name="connsiteX4273" fmla="*/ 667779 w 2439076"/>
              <a:gd name="connsiteY4273" fmla="*/ 3161205 h 4271457"/>
              <a:gd name="connsiteX4274" fmla="*/ 667874 w 2439076"/>
              <a:gd name="connsiteY4274" fmla="*/ 3161052 h 4271457"/>
              <a:gd name="connsiteX4275" fmla="*/ 667874 w 2439076"/>
              <a:gd name="connsiteY4275" fmla="*/ 3161110 h 4271457"/>
              <a:gd name="connsiteX4276" fmla="*/ 677094 w 2439076"/>
              <a:gd name="connsiteY4276" fmla="*/ 3148698 h 4271457"/>
              <a:gd name="connsiteX4277" fmla="*/ 702640 w 2439076"/>
              <a:gd name="connsiteY4277" fmla="*/ 3140926 h 4271457"/>
              <a:gd name="connsiteX4278" fmla="*/ 705412 w 2439076"/>
              <a:gd name="connsiteY4278" fmla="*/ 3143898 h 4271457"/>
              <a:gd name="connsiteX4279" fmla="*/ 694287 w 2439076"/>
              <a:gd name="connsiteY4279" fmla="*/ 3170558 h 4271457"/>
              <a:gd name="connsiteX4280" fmla="*/ 667874 w 2439076"/>
              <a:gd name="connsiteY4280" fmla="*/ 3182074 h 4271457"/>
              <a:gd name="connsiteX4281" fmla="*/ 667874 w 2439076"/>
              <a:gd name="connsiteY4281" fmla="*/ 3182169 h 4271457"/>
              <a:gd name="connsiteX4282" fmla="*/ 667779 w 2439076"/>
              <a:gd name="connsiteY4282" fmla="*/ 3182189 h 4271457"/>
              <a:gd name="connsiteX4283" fmla="*/ 667779 w 2439076"/>
              <a:gd name="connsiteY4283" fmla="*/ 3215002 h 4271457"/>
              <a:gd name="connsiteX4284" fmla="*/ 668455 w 2439076"/>
              <a:gd name="connsiteY4284" fmla="*/ 3215116 h 4271457"/>
              <a:gd name="connsiteX4285" fmla="*/ 691696 w 2439076"/>
              <a:gd name="connsiteY4285" fmla="*/ 3204829 h 4271457"/>
              <a:gd name="connsiteX4286" fmla="*/ 694144 w 2439076"/>
              <a:gd name="connsiteY4286" fmla="*/ 3203715 h 4271457"/>
              <a:gd name="connsiteX4287" fmla="*/ 696639 w 2439076"/>
              <a:gd name="connsiteY4287" fmla="*/ 3204829 h 4271457"/>
              <a:gd name="connsiteX4288" fmla="*/ 719881 w 2439076"/>
              <a:gd name="connsiteY4288" fmla="*/ 3215116 h 4271457"/>
              <a:gd name="connsiteX4289" fmla="*/ 743122 w 2439076"/>
              <a:gd name="connsiteY4289" fmla="*/ 3204829 h 4271457"/>
              <a:gd name="connsiteX4290" fmla="*/ 745493 w 2439076"/>
              <a:gd name="connsiteY4290" fmla="*/ 3203715 h 4271457"/>
              <a:gd name="connsiteX4291" fmla="*/ 747989 w 2439076"/>
              <a:gd name="connsiteY4291" fmla="*/ 3204639 h 4271457"/>
              <a:gd name="connsiteX4292" fmla="*/ 779498 w 2439076"/>
              <a:gd name="connsiteY4292" fmla="*/ 3215116 h 4271457"/>
              <a:gd name="connsiteX4293" fmla="*/ 783307 w 2439076"/>
              <a:gd name="connsiteY4293" fmla="*/ 3217907 h 4271457"/>
              <a:gd name="connsiteX4294" fmla="*/ 669293 w 2439076"/>
              <a:gd name="connsiteY4294" fmla="*/ 3175283 h 4271457"/>
              <a:gd name="connsiteX4295" fmla="*/ 698735 w 2439076"/>
              <a:gd name="connsiteY4295" fmla="*/ 3147194 h 4271457"/>
              <a:gd name="connsiteX4296" fmla="*/ 697316 w 2439076"/>
              <a:gd name="connsiteY4296" fmla="*/ 3147098 h 4271457"/>
              <a:gd name="connsiteX4297" fmla="*/ 697316 w 2439076"/>
              <a:gd name="connsiteY4297" fmla="*/ 3147098 h 4271457"/>
              <a:gd name="connsiteX4298" fmla="*/ 697306 w 2439076"/>
              <a:gd name="connsiteY4298" fmla="*/ 3147098 h 4271457"/>
              <a:gd name="connsiteX4299" fmla="*/ 670541 w 2439076"/>
              <a:gd name="connsiteY4299" fmla="*/ 3171454 h 4271457"/>
              <a:gd name="connsiteX4300" fmla="*/ 669293 w 2439076"/>
              <a:gd name="connsiteY4300" fmla="*/ 3175283 h 4271457"/>
              <a:gd name="connsiteX4301" fmla="*/ 658549 w 2439076"/>
              <a:gd name="connsiteY4301" fmla="*/ 3155804 h 4271457"/>
              <a:gd name="connsiteX4302" fmla="*/ 629108 w 2439076"/>
              <a:gd name="connsiteY4302" fmla="*/ 3127658 h 4271457"/>
              <a:gd name="connsiteX4303" fmla="*/ 658549 w 2439076"/>
              <a:gd name="connsiteY4303" fmla="*/ 3155804 h 4271457"/>
              <a:gd name="connsiteX4304" fmla="*/ 759133 w 2439076"/>
              <a:gd name="connsiteY4304" fmla="*/ 3175997 h 4271457"/>
              <a:gd name="connsiteX4305" fmla="*/ 762448 w 2439076"/>
              <a:gd name="connsiteY4305" fmla="*/ 3172644 h 4271457"/>
              <a:gd name="connsiteX4306" fmla="*/ 790480 w 2439076"/>
              <a:gd name="connsiteY4306" fmla="*/ 3144641 h 4271457"/>
              <a:gd name="connsiteX4307" fmla="*/ 793795 w 2439076"/>
              <a:gd name="connsiteY4307" fmla="*/ 3141298 h 4271457"/>
              <a:gd name="connsiteX4308" fmla="*/ 792356 w 2439076"/>
              <a:gd name="connsiteY4308" fmla="*/ 3138659 h 4271457"/>
              <a:gd name="connsiteX4309" fmla="*/ 790470 w 2439076"/>
              <a:gd name="connsiteY4309" fmla="*/ 3137983 h 4271457"/>
              <a:gd name="connsiteX4310" fmla="*/ 759038 w 2439076"/>
              <a:gd name="connsiteY4310" fmla="*/ 3158376 h 4271457"/>
              <a:gd name="connsiteX4311" fmla="*/ 759038 w 2439076"/>
              <a:gd name="connsiteY4311" fmla="*/ 3158357 h 4271457"/>
              <a:gd name="connsiteX4312" fmla="*/ 759028 w 2439076"/>
              <a:gd name="connsiteY4312" fmla="*/ 3158376 h 4271457"/>
              <a:gd name="connsiteX4313" fmla="*/ 742255 w 2439076"/>
              <a:gd name="connsiteY4313" fmla="*/ 3141279 h 4271457"/>
              <a:gd name="connsiteX4314" fmla="*/ 727596 w 2439076"/>
              <a:gd name="connsiteY4314" fmla="*/ 3137983 h 4271457"/>
              <a:gd name="connsiteX4315" fmla="*/ 724272 w 2439076"/>
              <a:gd name="connsiteY4315" fmla="*/ 3141298 h 4271457"/>
              <a:gd name="connsiteX4316" fmla="*/ 724281 w 2439076"/>
              <a:gd name="connsiteY4316" fmla="*/ 3141336 h 4271457"/>
              <a:gd name="connsiteX4317" fmla="*/ 727596 w 2439076"/>
              <a:gd name="connsiteY4317" fmla="*/ 3144650 h 4271457"/>
              <a:gd name="connsiteX4318" fmla="*/ 755599 w 2439076"/>
              <a:gd name="connsiteY4318" fmla="*/ 3172644 h 4271457"/>
              <a:gd name="connsiteX4319" fmla="*/ 758886 w 2439076"/>
              <a:gd name="connsiteY4319" fmla="*/ 3175997 h 4271457"/>
              <a:gd name="connsiteX4320" fmla="*/ 758933 w 2439076"/>
              <a:gd name="connsiteY4320" fmla="*/ 3175997 h 4271457"/>
              <a:gd name="connsiteX4321" fmla="*/ 759133 w 2439076"/>
              <a:gd name="connsiteY4321" fmla="*/ 3175997 h 4271457"/>
              <a:gd name="connsiteX4322" fmla="*/ 967188 w 2439076"/>
              <a:gd name="connsiteY4322" fmla="*/ 3307337 h 4271457"/>
              <a:gd name="connsiteX4323" fmla="*/ 911143 w 2439076"/>
              <a:gd name="connsiteY4323" fmla="*/ 3279896 h 4271457"/>
              <a:gd name="connsiteX4324" fmla="*/ 911104 w 2439076"/>
              <a:gd name="connsiteY4324" fmla="*/ 3279953 h 4271457"/>
              <a:gd name="connsiteX4325" fmla="*/ 911047 w 2439076"/>
              <a:gd name="connsiteY4325" fmla="*/ 3279896 h 4271457"/>
              <a:gd name="connsiteX4326" fmla="*/ 877053 w 2439076"/>
              <a:gd name="connsiteY4326" fmla="*/ 3296174 h 4271457"/>
              <a:gd name="connsiteX4327" fmla="*/ 876052 w 2439076"/>
              <a:gd name="connsiteY4327" fmla="*/ 3296174 h 4271457"/>
              <a:gd name="connsiteX4328" fmla="*/ 872871 w 2439076"/>
              <a:gd name="connsiteY4328" fmla="*/ 3292764 h 4271457"/>
              <a:gd name="connsiteX4329" fmla="*/ 874900 w 2439076"/>
              <a:gd name="connsiteY4329" fmla="*/ 3289735 h 4271457"/>
              <a:gd name="connsiteX4330" fmla="*/ 876281 w 2439076"/>
              <a:gd name="connsiteY4330" fmla="*/ 3289602 h 4271457"/>
              <a:gd name="connsiteX4331" fmla="*/ 906009 w 2439076"/>
              <a:gd name="connsiteY4331" fmla="*/ 3275800 h 4271457"/>
              <a:gd name="connsiteX4332" fmla="*/ 905961 w 2439076"/>
              <a:gd name="connsiteY4332" fmla="*/ 3275743 h 4271457"/>
              <a:gd name="connsiteX4333" fmla="*/ 906009 w 2439076"/>
              <a:gd name="connsiteY4333" fmla="*/ 3275705 h 4271457"/>
              <a:gd name="connsiteX4334" fmla="*/ 876281 w 2439076"/>
              <a:gd name="connsiteY4334" fmla="*/ 3261884 h 4271457"/>
              <a:gd name="connsiteX4335" fmla="*/ 872880 w 2439076"/>
              <a:gd name="connsiteY4335" fmla="*/ 3258665 h 4271457"/>
              <a:gd name="connsiteX4336" fmla="*/ 876091 w 2439076"/>
              <a:gd name="connsiteY4336" fmla="*/ 3255340 h 4271457"/>
              <a:gd name="connsiteX4337" fmla="*/ 910580 w 2439076"/>
              <a:gd name="connsiteY4337" fmla="*/ 3270961 h 4271457"/>
              <a:gd name="connsiteX4338" fmla="*/ 967159 w 2439076"/>
              <a:gd name="connsiteY4338" fmla="*/ 3243148 h 4271457"/>
              <a:gd name="connsiteX4339" fmla="*/ 1024776 w 2439076"/>
              <a:gd name="connsiteY4339" fmla="*/ 3273324 h 4271457"/>
              <a:gd name="connsiteX4340" fmla="*/ 1024776 w 2439076"/>
              <a:gd name="connsiteY4340" fmla="*/ 3277143 h 4271457"/>
              <a:gd name="connsiteX4341" fmla="*/ 967188 w 2439076"/>
              <a:gd name="connsiteY4341" fmla="*/ 3307337 h 4271457"/>
              <a:gd name="connsiteX4342" fmla="*/ 1017889 w 2439076"/>
              <a:gd name="connsiteY4342" fmla="*/ 3275190 h 4271457"/>
              <a:gd name="connsiteX4343" fmla="*/ 1017927 w 2439076"/>
              <a:gd name="connsiteY4343" fmla="*/ 3275152 h 4271457"/>
              <a:gd name="connsiteX4344" fmla="*/ 967159 w 2439076"/>
              <a:gd name="connsiteY4344" fmla="*/ 3249702 h 4271457"/>
              <a:gd name="connsiteX4345" fmla="*/ 915714 w 2439076"/>
              <a:gd name="connsiteY4345" fmla="*/ 3275057 h 4271457"/>
              <a:gd name="connsiteX4346" fmla="*/ 915762 w 2439076"/>
              <a:gd name="connsiteY4346" fmla="*/ 3275095 h 4271457"/>
              <a:gd name="connsiteX4347" fmla="*/ 915714 w 2439076"/>
              <a:gd name="connsiteY4347" fmla="*/ 3275152 h 4271457"/>
              <a:gd name="connsiteX4348" fmla="*/ 967159 w 2439076"/>
              <a:gd name="connsiteY4348" fmla="*/ 3300670 h 4271457"/>
              <a:gd name="connsiteX4349" fmla="*/ 1017927 w 2439076"/>
              <a:gd name="connsiteY4349" fmla="*/ 3275238 h 4271457"/>
              <a:gd name="connsiteX4350" fmla="*/ 1017889 w 2439076"/>
              <a:gd name="connsiteY4350" fmla="*/ 3275190 h 4271457"/>
              <a:gd name="connsiteX4351" fmla="*/ 1026205 w 2439076"/>
              <a:gd name="connsiteY4351" fmla="*/ 3217907 h 4271457"/>
              <a:gd name="connsiteX4352" fmla="*/ 1023338 w 2439076"/>
              <a:gd name="connsiteY4352" fmla="*/ 3221631 h 4271457"/>
              <a:gd name="connsiteX4353" fmla="*/ 1014032 w 2439076"/>
              <a:gd name="connsiteY4353" fmla="*/ 3221812 h 4271457"/>
              <a:gd name="connsiteX4354" fmla="*/ 1001211 w 2439076"/>
              <a:gd name="connsiteY4354" fmla="*/ 3218612 h 4271457"/>
              <a:gd name="connsiteX4355" fmla="*/ 988771 w 2439076"/>
              <a:gd name="connsiteY4355" fmla="*/ 3211525 h 4271457"/>
              <a:gd name="connsiteX4356" fmla="*/ 988771 w 2439076"/>
              <a:gd name="connsiteY4356" fmla="*/ 3211525 h 4271457"/>
              <a:gd name="connsiteX4357" fmla="*/ 988762 w 2439076"/>
              <a:gd name="connsiteY4357" fmla="*/ 3211525 h 4271457"/>
              <a:gd name="connsiteX4358" fmla="*/ 970064 w 2439076"/>
              <a:gd name="connsiteY4358" fmla="*/ 3221031 h 4271457"/>
              <a:gd name="connsiteX4359" fmla="*/ 962949 w 2439076"/>
              <a:gd name="connsiteY4359" fmla="*/ 3221698 h 4271457"/>
              <a:gd name="connsiteX4360" fmla="*/ 937260 w 2439076"/>
              <a:gd name="connsiteY4360" fmla="*/ 3211716 h 4271457"/>
              <a:gd name="connsiteX4361" fmla="*/ 937260 w 2439076"/>
              <a:gd name="connsiteY4361" fmla="*/ 3211716 h 4271457"/>
              <a:gd name="connsiteX4362" fmla="*/ 937250 w 2439076"/>
              <a:gd name="connsiteY4362" fmla="*/ 3211716 h 4271457"/>
              <a:gd name="connsiteX4363" fmla="*/ 911533 w 2439076"/>
              <a:gd name="connsiteY4363" fmla="*/ 3221698 h 4271457"/>
              <a:gd name="connsiteX4364" fmla="*/ 895845 w 2439076"/>
              <a:gd name="connsiteY4364" fmla="*/ 3218183 h 4271457"/>
              <a:gd name="connsiteX4365" fmla="*/ 885625 w 2439076"/>
              <a:gd name="connsiteY4365" fmla="*/ 3211525 h 4271457"/>
              <a:gd name="connsiteX4366" fmla="*/ 885616 w 2439076"/>
              <a:gd name="connsiteY4366" fmla="*/ 3211545 h 4271457"/>
              <a:gd name="connsiteX4367" fmla="*/ 885606 w 2439076"/>
              <a:gd name="connsiteY4367" fmla="*/ 3211525 h 4271457"/>
              <a:gd name="connsiteX4368" fmla="*/ 874605 w 2439076"/>
              <a:gd name="connsiteY4368" fmla="*/ 3218088 h 4271457"/>
              <a:gd name="connsiteX4369" fmla="*/ 856650 w 2439076"/>
              <a:gd name="connsiteY4369" fmla="*/ 3221984 h 4271457"/>
              <a:gd name="connsiteX4370" fmla="*/ 851059 w 2439076"/>
              <a:gd name="connsiteY4370" fmla="*/ 3221622 h 4271457"/>
              <a:gd name="connsiteX4371" fmla="*/ 848183 w 2439076"/>
              <a:gd name="connsiteY4371" fmla="*/ 3217907 h 4271457"/>
              <a:gd name="connsiteX4372" fmla="*/ 851916 w 2439076"/>
              <a:gd name="connsiteY4372" fmla="*/ 3215002 h 4271457"/>
              <a:gd name="connsiteX4373" fmla="*/ 860536 w 2439076"/>
              <a:gd name="connsiteY4373" fmla="*/ 3215155 h 4271457"/>
              <a:gd name="connsiteX4374" fmla="*/ 876558 w 2439076"/>
              <a:gd name="connsiteY4374" fmla="*/ 3209811 h 4271457"/>
              <a:gd name="connsiteX4375" fmla="*/ 883425 w 2439076"/>
              <a:gd name="connsiteY4375" fmla="*/ 3204553 h 4271457"/>
              <a:gd name="connsiteX4376" fmla="*/ 885034 w 2439076"/>
              <a:gd name="connsiteY4376" fmla="*/ 3203782 h 4271457"/>
              <a:gd name="connsiteX4377" fmla="*/ 885901 w 2439076"/>
              <a:gd name="connsiteY4377" fmla="*/ 3203620 h 4271457"/>
              <a:gd name="connsiteX4378" fmla="*/ 888273 w 2439076"/>
              <a:gd name="connsiteY4378" fmla="*/ 3204734 h 4271457"/>
              <a:gd name="connsiteX4379" fmla="*/ 891683 w 2439076"/>
              <a:gd name="connsiteY4379" fmla="*/ 3208030 h 4271457"/>
              <a:gd name="connsiteX4380" fmla="*/ 904180 w 2439076"/>
              <a:gd name="connsiteY4380" fmla="*/ 3214164 h 4271457"/>
              <a:gd name="connsiteX4381" fmla="*/ 904180 w 2439076"/>
              <a:gd name="connsiteY4381" fmla="*/ 3162843 h 4271457"/>
              <a:gd name="connsiteX4382" fmla="*/ 865423 w 2439076"/>
              <a:gd name="connsiteY4382" fmla="*/ 3124372 h 4271457"/>
              <a:gd name="connsiteX4383" fmla="*/ 868194 w 2439076"/>
              <a:gd name="connsiteY4383" fmla="*/ 3121390 h 4271457"/>
              <a:gd name="connsiteX4384" fmla="*/ 874748 w 2439076"/>
              <a:gd name="connsiteY4384" fmla="*/ 3120962 h 4271457"/>
              <a:gd name="connsiteX4385" fmla="*/ 890711 w 2439076"/>
              <a:gd name="connsiteY4385" fmla="*/ 3126639 h 4271457"/>
              <a:gd name="connsiteX4386" fmla="*/ 894865 w 2439076"/>
              <a:gd name="connsiteY4386" fmla="*/ 3130268 h 4271457"/>
              <a:gd name="connsiteX4387" fmla="*/ 904084 w 2439076"/>
              <a:gd name="connsiteY4387" fmla="*/ 3143812 h 4271457"/>
              <a:gd name="connsiteX4388" fmla="*/ 904084 w 2439076"/>
              <a:gd name="connsiteY4388" fmla="*/ 3143793 h 4271457"/>
              <a:gd name="connsiteX4389" fmla="*/ 904094 w 2439076"/>
              <a:gd name="connsiteY4389" fmla="*/ 3143812 h 4271457"/>
              <a:gd name="connsiteX4390" fmla="*/ 904094 w 2439076"/>
              <a:gd name="connsiteY4390" fmla="*/ 3122076 h 4271457"/>
              <a:gd name="connsiteX4391" fmla="*/ 905085 w 2439076"/>
              <a:gd name="connsiteY4391" fmla="*/ 3119733 h 4271457"/>
              <a:gd name="connsiteX4392" fmla="*/ 907418 w 2439076"/>
              <a:gd name="connsiteY4392" fmla="*/ 3118752 h 4271457"/>
              <a:gd name="connsiteX4393" fmla="*/ 910771 w 2439076"/>
              <a:gd name="connsiteY4393" fmla="*/ 3122076 h 4271457"/>
              <a:gd name="connsiteX4394" fmla="*/ 910771 w 2439076"/>
              <a:gd name="connsiteY4394" fmla="*/ 3161110 h 4271457"/>
              <a:gd name="connsiteX4395" fmla="*/ 910771 w 2439076"/>
              <a:gd name="connsiteY4395" fmla="*/ 3161205 h 4271457"/>
              <a:gd name="connsiteX4396" fmla="*/ 945632 w 2439076"/>
              <a:gd name="connsiteY4396" fmla="*/ 3140926 h 4271457"/>
              <a:gd name="connsiteX4397" fmla="*/ 948395 w 2439076"/>
              <a:gd name="connsiteY4397" fmla="*/ 3143898 h 4271457"/>
              <a:gd name="connsiteX4398" fmla="*/ 948443 w 2439076"/>
              <a:gd name="connsiteY4398" fmla="*/ 3145336 h 4271457"/>
              <a:gd name="connsiteX4399" fmla="*/ 910771 w 2439076"/>
              <a:gd name="connsiteY4399" fmla="*/ 3182074 h 4271457"/>
              <a:gd name="connsiteX4400" fmla="*/ 910771 w 2439076"/>
              <a:gd name="connsiteY4400" fmla="*/ 3182189 h 4271457"/>
              <a:gd name="connsiteX4401" fmla="*/ 910771 w 2439076"/>
              <a:gd name="connsiteY4401" fmla="*/ 3214926 h 4271457"/>
              <a:gd name="connsiteX4402" fmla="*/ 910771 w 2439076"/>
              <a:gd name="connsiteY4402" fmla="*/ 3215002 h 4271457"/>
              <a:gd name="connsiteX4403" fmla="*/ 911447 w 2439076"/>
              <a:gd name="connsiteY4403" fmla="*/ 3215116 h 4271457"/>
              <a:gd name="connsiteX4404" fmla="*/ 934669 w 2439076"/>
              <a:gd name="connsiteY4404" fmla="*/ 3204829 h 4271457"/>
              <a:gd name="connsiteX4405" fmla="*/ 937127 w 2439076"/>
              <a:gd name="connsiteY4405" fmla="*/ 3203715 h 4271457"/>
              <a:gd name="connsiteX4406" fmla="*/ 939632 w 2439076"/>
              <a:gd name="connsiteY4406" fmla="*/ 3204829 h 4271457"/>
              <a:gd name="connsiteX4407" fmla="*/ 962854 w 2439076"/>
              <a:gd name="connsiteY4407" fmla="*/ 3215116 h 4271457"/>
              <a:gd name="connsiteX4408" fmla="*/ 986114 w 2439076"/>
              <a:gd name="connsiteY4408" fmla="*/ 3204829 h 4271457"/>
              <a:gd name="connsiteX4409" fmla="*/ 988486 w 2439076"/>
              <a:gd name="connsiteY4409" fmla="*/ 3203715 h 4271457"/>
              <a:gd name="connsiteX4410" fmla="*/ 990972 w 2439076"/>
              <a:gd name="connsiteY4410" fmla="*/ 3204639 h 4271457"/>
              <a:gd name="connsiteX4411" fmla="*/ 1022480 w 2439076"/>
              <a:gd name="connsiteY4411" fmla="*/ 3215116 h 4271457"/>
              <a:gd name="connsiteX4412" fmla="*/ 1026205 w 2439076"/>
              <a:gd name="connsiteY4412" fmla="*/ 3217907 h 4271457"/>
              <a:gd name="connsiteX4413" fmla="*/ 912381 w 2439076"/>
              <a:gd name="connsiteY4413" fmla="*/ 3175283 h 4271457"/>
              <a:gd name="connsiteX4414" fmla="*/ 941804 w 2439076"/>
              <a:gd name="connsiteY4414" fmla="*/ 3147194 h 4271457"/>
              <a:gd name="connsiteX4415" fmla="*/ 940298 w 2439076"/>
              <a:gd name="connsiteY4415" fmla="*/ 3147098 h 4271457"/>
              <a:gd name="connsiteX4416" fmla="*/ 913619 w 2439076"/>
              <a:gd name="connsiteY4416" fmla="*/ 3171454 h 4271457"/>
              <a:gd name="connsiteX4417" fmla="*/ 912381 w 2439076"/>
              <a:gd name="connsiteY4417" fmla="*/ 3175283 h 4271457"/>
              <a:gd name="connsiteX4418" fmla="*/ 901532 w 2439076"/>
              <a:gd name="connsiteY4418" fmla="*/ 3155804 h 4271457"/>
              <a:gd name="connsiteX4419" fmla="*/ 901542 w 2439076"/>
              <a:gd name="connsiteY4419" fmla="*/ 3155804 h 4271457"/>
              <a:gd name="connsiteX4420" fmla="*/ 872100 w 2439076"/>
              <a:gd name="connsiteY4420" fmla="*/ 3127658 h 4271457"/>
              <a:gd name="connsiteX4421" fmla="*/ 872100 w 2439076"/>
              <a:gd name="connsiteY4421" fmla="*/ 3127658 h 4271457"/>
              <a:gd name="connsiteX4422" fmla="*/ 872090 w 2439076"/>
              <a:gd name="connsiteY4422" fmla="*/ 3127658 h 4271457"/>
              <a:gd name="connsiteX4423" fmla="*/ 877519 w 2439076"/>
              <a:gd name="connsiteY4423" fmla="*/ 3142355 h 4271457"/>
              <a:gd name="connsiteX4424" fmla="*/ 889464 w 2439076"/>
              <a:gd name="connsiteY4424" fmla="*/ 3151737 h 4271457"/>
              <a:gd name="connsiteX4425" fmla="*/ 901532 w 2439076"/>
              <a:gd name="connsiteY4425" fmla="*/ 3155804 h 4271457"/>
              <a:gd name="connsiteX4426" fmla="*/ 901532 w 2439076"/>
              <a:gd name="connsiteY4426" fmla="*/ 3155804 h 4271457"/>
              <a:gd name="connsiteX4427" fmla="*/ 1002202 w 2439076"/>
              <a:gd name="connsiteY4427" fmla="*/ 3175997 h 4271457"/>
              <a:gd name="connsiteX4428" fmla="*/ 1005526 w 2439076"/>
              <a:gd name="connsiteY4428" fmla="*/ 3172644 h 4271457"/>
              <a:gd name="connsiteX4429" fmla="*/ 1033549 w 2439076"/>
              <a:gd name="connsiteY4429" fmla="*/ 3144641 h 4271457"/>
              <a:gd name="connsiteX4430" fmla="*/ 1036873 w 2439076"/>
              <a:gd name="connsiteY4430" fmla="*/ 3141298 h 4271457"/>
              <a:gd name="connsiteX4431" fmla="*/ 1036634 w 2439076"/>
              <a:gd name="connsiteY4431" fmla="*/ 3140164 h 4271457"/>
              <a:gd name="connsiteX4432" fmla="*/ 1033463 w 2439076"/>
              <a:gd name="connsiteY4432" fmla="*/ 3138002 h 4271457"/>
              <a:gd name="connsiteX4433" fmla="*/ 1002106 w 2439076"/>
              <a:gd name="connsiteY4433" fmla="*/ 3158376 h 4271457"/>
              <a:gd name="connsiteX4434" fmla="*/ 1002069 w 2439076"/>
              <a:gd name="connsiteY4434" fmla="*/ 3158281 h 4271457"/>
              <a:gd name="connsiteX4435" fmla="*/ 1002021 w 2439076"/>
              <a:gd name="connsiteY4435" fmla="*/ 3158376 h 4271457"/>
              <a:gd name="connsiteX4436" fmla="*/ 970645 w 2439076"/>
              <a:gd name="connsiteY4436" fmla="*/ 3138002 h 4271457"/>
              <a:gd name="connsiteX4437" fmla="*/ 967350 w 2439076"/>
              <a:gd name="connsiteY4437" fmla="*/ 3141298 h 4271457"/>
              <a:gd name="connsiteX4438" fmla="*/ 967493 w 2439076"/>
              <a:gd name="connsiteY4438" fmla="*/ 3142469 h 4271457"/>
              <a:gd name="connsiteX4439" fmla="*/ 970559 w 2439076"/>
              <a:gd name="connsiteY4439" fmla="*/ 3144650 h 4271457"/>
              <a:gd name="connsiteX4440" fmla="*/ 976122 w 2439076"/>
              <a:gd name="connsiteY4440" fmla="*/ 3145203 h 4271457"/>
              <a:gd name="connsiteX4441" fmla="*/ 998573 w 2439076"/>
              <a:gd name="connsiteY4441" fmla="*/ 3172644 h 4271457"/>
              <a:gd name="connsiteX4442" fmla="*/ 1001868 w 2439076"/>
              <a:gd name="connsiteY4442" fmla="*/ 3175997 h 4271457"/>
              <a:gd name="connsiteX4443" fmla="*/ 1002021 w 2439076"/>
              <a:gd name="connsiteY4443" fmla="*/ 3175997 h 4271457"/>
              <a:gd name="connsiteX4444" fmla="*/ 1002202 w 2439076"/>
              <a:gd name="connsiteY4444" fmla="*/ 3175997 h 4271457"/>
              <a:gd name="connsiteX4445" fmla="*/ 1210170 w 2439076"/>
              <a:gd name="connsiteY4445" fmla="*/ 3307337 h 4271457"/>
              <a:gd name="connsiteX4446" fmla="*/ 1154116 w 2439076"/>
              <a:gd name="connsiteY4446" fmla="*/ 3279896 h 4271457"/>
              <a:gd name="connsiteX4447" fmla="*/ 1154087 w 2439076"/>
              <a:gd name="connsiteY4447" fmla="*/ 3279953 h 4271457"/>
              <a:gd name="connsiteX4448" fmla="*/ 1154030 w 2439076"/>
              <a:gd name="connsiteY4448" fmla="*/ 3279896 h 4271457"/>
              <a:gd name="connsiteX4449" fmla="*/ 1120026 w 2439076"/>
              <a:gd name="connsiteY4449" fmla="*/ 3296174 h 4271457"/>
              <a:gd name="connsiteX4450" fmla="*/ 1119045 w 2439076"/>
              <a:gd name="connsiteY4450" fmla="*/ 3296174 h 4271457"/>
              <a:gd name="connsiteX4451" fmla="*/ 1115854 w 2439076"/>
              <a:gd name="connsiteY4451" fmla="*/ 3292764 h 4271457"/>
              <a:gd name="connsiteX4452" fmla="*/ 1117892 w 2439076"/>
              <a:gd name="connsiteY4452" fmla="*/ 3289735 h 4271457"/>
              <a:gd name="connsiteX4453" fmla="*/ 1119264 w 2439076"/>
              <a:gd name="connsiteY4453" fmla="*/ 3289602 h 4271457"/>
              <a:gd name="connsiteX4454" fmla="*/ 1148982 w 2439076"/>
              <a:gd name="connsiteY4454" fmla="*/ 3275800 h 4271457"/>
              <a:gd name="connsiteX4455" fmla="*/ 1148944 w 2439076"/>
              <a:gd name="connsiteY4455" fmla="*/ 3275743 h 4271457"/>
              <a:gd name="connsiteX4456" fmla="*/ 1148982 w 2439076"/>
              <a:gd name="connsiteY4456" fmla="*/ 3275705 h 4271457"/>
              <a:gd name="connsiteX4457" fmla="*/ 1119264 w 2439076"/>
              <a:gd name="connsiteY4457" fmla="*/ 3261884 h 4271457"/>
              <a:gd name="connsiteX4458" fmla="*/ 1115863 w 2439076"/>
              <a:gd name="connsiteY4458" fmla="*/ 3258665 h 4271457"/>
              <a:gd name="connsiteX4459" fmla="*/ 1119083 w 2439076"/>
              <a:gd name="connsiteY4459" fmla="*/ 3255340 h 4271457"/>
              <a:gd name="connsiteX4460" fmla="*/ 1153573 w 2439076"/>
              <a:gd name="connsiteY4460" fmla="*/ 3270961 h 4271457"/>
              <a:gd name="connsiteX4461" fmla="*/ 1210113 w 2439076"/>
              <a:gd name="connsiteY4461" fmla="*/ 3243148 h 4271457"/>
              <a:gd name="connsiteX4462" fmla="*/ 1267768 w 2439076"/>
              <a:gd name="connsiteY4462" fmla="*/ 3273324 h 4271457"/>
              <a:gd name="connsiteX4463" fmla="*/ 1267768 w 2439076"/>
              <a:gd name="connsiteY4463" fmla="*/ 3277143 h 4271457"/>
              <a:gd name="connsiteX4464" fmla="*/ 1210170 w 2439076"/>
              <a:gd name="connsiteY4464" fmla="*/ 3307337 h 4271457"/>
              <a:gd name="connsiteX4465" fmla="*/ 1260863 w 2439076"/>
              <a:gd name="connsiteY4465" fmla="*/ 3275190 h 4271457"/>
              <a:gd name="connsiteX4466" fmla="*/ 1260900 w 2439076"/>
              <a:gd name="connsiteY4466" fmla="*/ 3275152 h 4271457"/>
              <a:gd name="connsiteX4467" fmla="*/ 1210113 w 2439076"/>
              <a:gd name="connsiteY4467" fmla="*/ 3249702 h 4271457"/>
              <a:gd name="connsiteX4468" fmla="*/ 1158707 w 2439076"/>
              <a:gd name="connsiteY4468" fmla="*/ 3275057 h 4271457"/>
              <a:gd name="connsiteX4469" fmla="*/ 1158754 w 2439076"/>
              <a:gd name="connsiteY4469" fmla="*/ 3275095 h 4271457"/>
              <a:gd name="connsiteX4470" fmla="*/ 1158707 w 2439076"/>
              <a:gd name="connsiteY4470" fmla="*/ 3275152 h 4271457"/>
              <a:gd name="connsiteX4471" fmla="*/ 1210113 w 2439076"/>
              <a:gd name="connsiteY4471" fmla="*/ 3300670 h 4271457"/>
              <a:gd name="connsiteX4472" fmla="*/ 1260900 w 2439076"/>
              <a:gd name="connsiteY4472" fmla="*/ 3275238 h 4271457"/>
              <a:gd name="connsiteX4473" fmla="*/ 1260863 w 2439076"/>
              <a:gd name="connsiteY4473" fmla="*/ 3275190 h 4271457"/>
              <a:gd name="connsiteX4474" fmla="*/ 1266416 w 2439076"/>
              <a:gd name="connsiteY4474" fmla="*/ 3221631 h 4271457"/>
              <a:gd name="connsiteX4475" fmla="*/ 1257195 w 2439076"/>
              <a:gd name="connsiteY4475" fmla="*/ 3221812 h 4271457"/>
              <a:gd name="connsiteX4476" fmla="*/ 1231925 w 2439076"/>
              <a:gd name="connsiteY4476" fmla="*/ 3211525 h 4271457"/>
              <a:gd name="connsiteX4477" fmla="*/ 1231897 w 2439076"/>
              <a:gd name="connsiteY4477" fmla="*/ 3211563 h 4271457"/>
              <a:gd name="connsiteX4478" fmla="*/ 1231849 w 2439076"/>
              <a:gd name="connsiteY4478" fmla="*/ 3211525 h 4271457"/>
              <a:gd name="connsiteX4479" fmla="*/ 1205989 w 2439076"/>
              <a:gd name="connsiteY4479" fmla="*/ 3221698 h 4271457"/>
              <a:gd name="connsiteX4480" fmla="*/ 1180300 w 2439076"/>
              <a:gd name="connsiteY4480" fmla="*/ 3211716 h 4271457"/>
              <a:gd name="connsiteX4481" fmla="*/ 1180262 w 2439076"/>
              <a:gd name="connsiteY4481" fmla="*/ 3211745 h 4271457"/>
              <a:gd name="connsiteX4482" fmla="*/ 1180224 w 2439076"/>
              <a:gd name="connsiteY4482" fmla="*/ 3211716 h 4271457"/>
              <a:gd name="connsiteX4483" fmla="*/ 1154545 w 2439076"/>
              <a:gd name="connsiteY4483" fmla="*/ 3221698 h 4271457"/>
              <a:gd name="connsiteX4484" fmla="*/ 1128684 w 2439076"/>
              <a:gd name="connsiteY4484" fmla="*/ 3211525 h 4271457"/>
              <a:gd name="connsiteX4485" fmla="*/ 1128636 w 2439076"/>
              <a:gd name="connsiteY4485" fmla="*/ 3211563 h 4271457"/>
              <a:gd name="connsiteX4486" fmla="*/ 1128599 w 2439076"/>
              <a:gd name="connsiteY4486" fmla="*/ 3211525 h 4271457"/>
              <a:gd name="connsiteX4487" fmla="*/ 1099681 w 2439076"/>
              <a:gd name="connsiteY4487" fmla="*/ 3221984 h 4271457"/>
              <a:gd name="connsiteX4488" fmla="*/ 1094137 w 2439076"/>
              <a:gd name="connsiteY4488" fmla="*/ 3221631 h 4271457"/>
              <a:gd name="connsiteX4489" fmla="*/ 1091270 w 2439076"/>
              <a:gd name="connsiteY4489" fmla="*/ 3217907 h 4271457"/>
              <a:gd name="connsiteX4490" fmla="*/ 1094947 w 2439076"/>
              <a:gd name="connsiteY4490" fmla="*/ 3215002 h 4271457"/>
              <a:gd name="connsiteX4491" fmla="*/ 1103519 w 2439076"/>
              <a:gd name="connsiteY4491" fmla="*/ 3215155 h 4271457"/>
              <a:gd name="connsiteX4492" fmla="*/ 1126503 w 2439076"/>
              <a:gd name="connsiteY4492" fmla="*/ 3204553 h 4271457"/>
              <a:gd name="connsiteX4493" fmla="*/ 1128922 w 2439076"/>
              <a:gd name="connsiteY4493" fmla="*/ 3203639 h 4271457"/>
              <a:gd name="connsiteX4494" fmla="*/ 1131265 w 2439076"/>
              <a:gd name="connsiteY4494" fmla="*/ 3204734 h 4271457"/>
              <a:gd name="connsiteX4495" fmla="*/ 1147172 w 2439076"/>
              <a:gd name="connsiteY4495" fmla="*/ 3214164 h 4271457"/>
              <a:gd name="connsiteX4496" fmla="*/ 1147172 w 2439076"/>
              <a:gd name="connsiteY4496" fmla="*/ 3214145 h 4271457"/>
              <a:gd name="connsiteX4497" fmla="*/ 1147267 w 2439076"/>
              <a:gd name="connsiteY4497" fmla="*/ 3214164 h 4271457"/>
              <a:gd name="connsiteX4498" fmla="*/ 1147267 w 2439076"/>
              <a:gd name="connsiteY4498" fmla="*/ 3162843 h 4271457"/>
              <a:gd name="connsiteX4499" fmla="*/ 1108491 w 2439076"/>
              <a:gd name="connsiteY4499" fmla="*/ 3124372 h 4271457"/>
              <a:gd name="connsiteX4500" fmla="*/ 1111253 w 2439076"/>
              <a:gd name="connsiteY4500" fmla="*/ 3121390 h 4271457"/>
              <a:gd name="connsiteX4501" fmla="*/ 1117740 w 2439076"/>
              <a:gd name="connsiteY4501" fmla="*/ 3120962 h 4271457"/>
              <a:gd name="connsiteX4502" fmla="*/ 1147086 w 2439076"/>
              <a:gd name="connsiteY4502" fmla="*/ 3143812 h 4271457"/>
              <a:gd name="connsiteX4503" fmla="*/ 1147086 w 2439076"/>
              <a:gd name="connsiteY4503" fmla="*/ 3143660 h 4271457"/>
              <a:gd name="connsiteX4504" fmla="*/ 1147172 w 2439076"/>
              <a:gd name="connsiteY4504" fmla="*/ 3143812 h 4271457"/>
              <a:gd name="connsiteX4505" fmla="*/ 1147172 w 2439076"/>
              <a:gd name="connsiteY4505" fmla="*/ 3122076 h 4271457"/>
              <a:gd name="connsiteX4506" fmla="*/ 1150430 w 2439076"/>
              <a:gd name="connsiteY4506" fmla="*/ 3118752 h 4271457"/>
              <a:gd name="connsiteX4507" fmla="*/ 1153744 w 2439076"/>
              <a:gd name="connsiteY4507" fmla="*/ 3122076 h 4271457"/>
              <a:gd name="connsiteX4508" fmla="*/ 1153744 w 2439076"/>
              <a:gd name="connsiteY4508" fmla="*/ 3161205 h 4271457"/>
              <a:gd name="connsiteX4509" fmla="*/ 1153944 w 2439076"/>
              <a:gd name="connsiteY4509" fmla="*/ 3160872 h 4271457"/>
              <a:gd name="connsiteX4510" fmla="*/ 1153944 w 2439076"/>
              <a:gd name="connsiteY4510" fmla="*/ 3161110 h 4271457"/>
              <a:gd name="connsiteX4511" fmla="*/ 1171756 w 2439076"/>
              <a:gd name="connsiteY4511" fmla="*/ 3142879 h 4271457"/>
              <a:gd name="connsiteX4512" fmla="*/ 1188615 w 2439076"/>
              <a:gd name="connsiteY4512" fmla="*/ 3140926 h 4271457"/>
              <a:gd name="connsiteX4513" fmla="*/ 1191378 w 2439076"/>
              <a:gd name="connsiteY4513" fmla="*/ 3143898 h 4271457"/>
              <a:gd name="connsiteX4514" fmla="*/ 1172118 w 2439076"/>
              <a:gd name="connsiteY4514" fmla="*/ 3176350 h 4271457"/>
              <a:gd name="connsiteX4515" fmla="*/ 1153944 w 2439076"/>
              <a:gd name="connsiteY4515" fmla="*/ 3182074 h 4271457"/>
              <a:gd name="connsiteX4516" fmla="*/ 1153944 w 2439076"/>
              <a:gd name="connsiteY4516" fmla="*/ 3182150 h 4271457"/>
              <a:gd name="connsiteX4517" fmla="*/ 1153744 w 2439076"/>
              <a:gd name="connsiteY4517" fmla="*/ 3182189 h 4271457"/>
              <a:gd name="connsiteX4518" fmla="*/ 1153744 w 2439076"/>
              <a:gd name="connsiteY4518" fmla="*/ 3215002 h 4271457"/>
              <a:gd name="connsiteX4519" fmla="*/ 1154411 w 2439076"/>
              <a:gd name="connsiteY4519" fmla="*/ 3215116 h 4271457"/>
              <a:gd name="connsiteX4520" fmla="*/ 1167279 w 2439076"/>
              <a:gd name="connsiteY4520" fmla="*/ 3212364 h 4271457"/>
              <a:gd name="connsiteX4521" fmla="*/ 1177852 w 2439076"/>
              <a:gd name="connsiteY4521" fmla="*/ 3204734 h 4271457"/>
              <a:gd name="connsiteX4522" fmla="*/ 1178881 w 2439076"/>
              <a:gd name="connsiteY4522" fmla="*/ 3203972 h 4271457"/>
              <a:gd name="connsiteX4523" fmla="*/ 1180119 w 2439076"/>
              <a:gd name="connsiteY4523" fmla="*/ 3203715 h 4271457"/>
              <a:gd name="connsiteX4524" fmla="*/ 1182615 w 2439076"/>
              <a:gd name="connsiteY4524" fmla="*/ 3204829 h 4271457"/>
              <a:gd name="connsiteX4525" fmla="*/ 1205846 w 2439076"/>
              <a:gd name="connsiteY4525" fmla="*/ 3215116 h 4271457"/>
              <a:gd name="connsiteX4526" fmla="*/ 1218733 w 2439076"/>
              <a:gd name="connsiteY4526" fmla="*/ 3212364 h 4271457"/>
              <a:gd name="connsiteX4527" fmla="*/ 1229287 w 2439076"/>
              <a:gd name="connsiteY4527" fmla="*/ 3204734 h 4271457"/>
              <a:gd name="connsiteX4528" fmla="*/ 1230287 w 2439076"/>
              <a:gd name="connsiteY4528" fmla="*/ 3204010 h 4271457"/>
              <a:gd name="connsiteX4529" fmla="*/ 1231468 w 2439076"/>
              <a:gd name="connsiteY4529" fmla="*/ 3203715 h 4271457"/>
              <a:gd name="connsiteX4530" fmla="*/ 1233926 w 2439076"/>
              <a:gd name="connsiteY4530" fmla="*/ 3204639 h 4271457"/>
              <a:gd name="connsiteX4531" fmla="*/ 1265473 w 2439076"/>
              <a:gd name="connsiteY4531" fmla="*/ 3215116 h 4271457"/>
              <a:gd name="connsiteX4532" fmla="*/ 1269273 w 2439076"/>
              <a:gd name="connsiteY4532" fmla="*/ 3217907 h 4271457"/>
              <a:gd name="connsiteX4533" fmla="*/ 1266416 w 2439076"/>
              <a:gd name="connsiteY4533" fmla="*/ 3221631 h 4271457"/>
              <a:gd name="connsiteX4534" fmla="*/ 1155268 w 2439076"/>
              <a:gd name="connsiteY4534" fmla="*/ 3175283 h 4271457"/>
              <a:gd name="connsiteX4535" fmla="*/ 1184700 w 2439076"/>
              <a:gd name="connsiteY4535" fmla="*/ 3147194 h 4271457"/>
              <a:gd name="connsiteX4536" fmla="*/ 1183262 w 2439076"/>
              <a:gd name="connsiteY4536" fmla="*/ 3147098 h 4271457"/>
              <a:gd name="connsiteX4537" fmla="*/ 1155268 w 2439076"/>
              <a:gd name="connsiteY4537" fmla="*/ 3175283 h 4271457"/>
              <a:gd name="connsiteX4538" fmla="*/ 1144505 w 2439076"/>
              <a:gd name="connsiteY4538" fmla="*/ 3155804 h 4271457"/>
              <a:gd name="connsiteX4539" fmla="*/ 1115083 w 2439076"/>
              <a:gd name="connsiteY4539" fmla="*/ 3127658 h 4271457"/>
              <a:gd name="connsiteX4540" fmla="*/ 1144505 w 2439076"/>
              <a:gd name="connsiteY4540" fmla="*/ 3155804 h 4271457"/>
              <a:gd name="connsiteX4541" fmla="*/ 1245098 w 2439076"/>
              <a:gd name="connsiteY4541" fmla="*/ 3175997 h 4271457"/>
              <a:gd name="connsiteX4542" fmla="*/ 1248423 w 2439076"/>
              <a:gd name="connsiteY4542" fmla="*/ 3172644 h 4271457"/>
              <a:gd name="connsiteX4543" fmla="*/ 1276417 w 2439076"/>
              <a:gd name="connsiteY4543" fmla="*/ 3144641 h 4271457"/>
              <a:gd name="connsiteX4544" fmla="*/ 1279770 w 2439076"/>
              <a:gd name="connsiteY4544" fmla="*/ 3141298 h 4271457"/>
              <a:gd name="connsiteX4545" fmla="*/ 1278770 w 2439076"/>
              <a:gd name="connsiteY4545" fmla="*/ 3138973 h 4271457"/>
              <a:gd name="connsiteX4546" fmla="*/ 1276417 w 2439076"/>
              <a:gd name="connsiteY4546" fmla="*/ 3137983 h 4271457"/>
              <a:gd name="connsiteX4547" fmla="*/ 1245003 w 2439076"/>
              <a:gd name="connsiteY4547" fmla="*/ 3158376 h 4271457"/>
              <a:gd name="connsiteX4548" fmla="*/ 1244994 w 2439076"/>
              <a:gd name="connsiteY4548" fmla="*/ 3158357 h 4271457"/>
              <a:gd name="connsiteX4549" fmla="*/ 1244994 w 2439076"/>
              <a:gd name="connsiteY4549" fmla="*/ 3158376 h 4271457"/>
              <a:gd name="connsiteX4550" fmla="*/ 1235078 w 2439076"/>
              <a:gd name="connsiteY4550" fmla="*/ 3145670 h 4271457"/>
              <a:gd name="connsiteX4551" fmla="*/ 1213571 w 2439076"/>
              <a:gd name="connsiteY4551" fmla="*/ 3137983 h 4271457"/>
              <a:gd name="connsiteX4552" fmla="*/ 1210237 w 2439076"/>
              <a:gd name="connsiteY4552" fmla="*/ 3141298 h 4271457"/>
              <a:gd name="connsiteX4553" fmla="*/ 1210247 w 2439076"/>
              <a:gd name="connsiteY4553" fmla="*/ 3141336 h 4271457"/>
              <a:gd name="connsiteX4554" fmla="*/ 1213571 w 2439076"/>
              <a:gd name="connsiteY4554" fmla="*/ 3144650 h 4271457"/>
              <a:gd name="connsiteX4555" fmla="*/ 1241555 w 2439076"/>
              <a:gd name="connsiteY4555" fmla="*/ 3172644 h 4271457"/>
              <a:gd name="connsiteX4556" fmla="*/ 1244870 w 2439076"/>
              <a:gd name="connsiteY4556" fmla="*/ 3175997 h 4271457"/>
              <a:gd name="connsiteX4557" fmla="*/ 1244908 w 2439076"/>
              <a:gd name="connsiteY4557" fmla="*/ 3175997 h 4271457"/>
              <a:gd name="connsiteX4558" fmla="*/ 1245098 w 2439076"/>
              <a:gd name="connsiteY4558" fmla="*/ 3175997 h 4271457"/>
              <a:gd name="connsiteX4559" fmla="*/ 1453153 w 2439076"/>
              <a:gd name="connsiteY4559" fmla="*/ 3307337 h 4271457"/>
              <a:gd name="connsiteX4560" fmla="*/ 1397108 w 2439076"/>
              <a:gd name="connsiteY4560" fmla="*/ 3279896 h 4271457"/>
              <a:gd name="connsiteX4561" fmla="*/ 1397070 w 2439076"/>
              <a:gd name="connsiteY4561" fmla="*/ 3279953 h 4271457"/>
              <a:gd name="connsiteX4562" fmla="*/ 1397013 w 2439076"/>
              <a:gd name="connsiteY4562" fmla="*/ 3279896 h 4271457"/>
              <a:gd name="connsiteX4563" fmla="*/ 1363018 w 2439076"/>
              <a:gd name="connsiteY4563" fmla="*/ 3296174 h 4271457"/>
              <a:gd name="connsiteX4564" fmla="*/ 1362027 w 2439076"/>
              <a:gd name="connsiteY4564" fmla="*/ 3296174 h 4271457"/>
              <a:gd name="connsiteX4565" fmla="*/ 1358808 w 2439076"/>
              <a:gd name="connsiteY4565" fmla="*/ 3292764 h 4271457"/>
              <a:gd name="connsiteX4566" fmla="*/ 1360351 w 2439076"/>
              <a:gd name="connsiteY4566" fmla="*/ 3290069 h 4271457"/>
              <a:gd name="connsiteX4567" fmla="*/ 1362247 w 2439076"/>
              <a:gd name="connsiteY4567" fmla="*/ 3289602 h 4271457"/>
              <a:gd name="connsiteX4568" fmla="*/ 1391974 w 2439076"/>
              <a:gd name="connsiteY4568" fmla="*/ 3275800 h 4271457"/>
              <a:gd name="connsiteX4569" fmla="*/ 1391927 w 2439076"/>
              <a:gd name="connsiteY4569" fmla="*/ 3275743 h 4271457"/>
              <a:gd name="connsiteX4570" fmla="*/ 1391974 w 2439076"/>
              <a:gd name="connsiteY4570" fmla="*/ 3275705 h 4271457"/>
              <a:gd name="connsiteX4571" fmla="*/ 1362247 w 2439076"/>
              <a:gd name="connsiteY4571" fmla="*/ 3261884 h 4271457"/>
              <a:gd name="connsiteX4572" fmla="*/ 1358818 w 2439076"/>
              <a:gd name="connsiteY4572" fmla="*/ 3258665 h 4271457"/>
              <a:gd name="connsiteX4573" fmla="*/ 1362066 w 2439076"/>
              <a:gd name="connsiteY4573" fmla="*/ 3255340 h 4271457"/>
              <a:gd name="connsiteX4574" fmla="*/ 1396527 w 2439076"/>
              <a:gd name="connsiteY4574" fmla="*/ 3270961 h 4271457"/>
              <a:gd name="connsiteX4575" fmla="*/ 1453106 w 2439076"/>
              <a:gd name="connsiteY4575" fmla="*/ 3243148 h 4271457"/>
              <a:gd name="connsiteX4576" fmla="*/ 1510751 w 2439076"/>
              <a:gd name="connsiteY4576" fmla="*/ 3273324 h 4271457"/>
              <a:gd name="connsiteX4577" fmla="*/ 1510751 w 2439076"/>
              <a:gd name="connsiteY4577" fmla="*/ 3277143 h 4271457"/>
              <a:gd name="connsiteX4578" fmla="*/ 1453153 w 2439076"/>
              <a:gd name="connsiteY4578" fmla="*/ 3307337 h 4271457"/>
              <a:gd name="connsiteX4579" fmla="*/ 1503855 w 2439076"/>
              <a:gd name="connsiteY4579" fmla="*/ 3275190 h 4271457"/>
              <a:gd name="connsiteX4580" fmla="*/ 1503893 w 2439076"/>
              <a:gd name="connsiteY4580" fmla="*/ 3275152 h 4271457"/>
              <a:gd name="connsiteX4581" fmla="*/ 1453106 w 2439076"/>
              <a:gd name="connsiteY4581" fmla="*/ 3249702 h 4271457"/>
              <a:gd name="connsiteX4582" fmla="*/ 1401699 w 2439076"/>
              <a:gd name="connsiteY4582" fmla="*/ 3275057 h 4271457"/>
              <a:gd name="connsiteX4583" fmla="*/ 1401747 w 2439076"/>
              <a:gd name="connsiteY4583" fmla="*/ 3275095 h 4271457"/>
              <a:gd name="connsiteX4584" fmla="*/ 1401699 w 2439076"/>
              <a:gd name="connsiteY4584" fmla="*/ 3275152 h 4271457"/>
              <a:gd name="connsiteX4585" fmla="*/ 1453106 w 2439076"/>
              <a:gd name="connsiteY4585" fmla="*/ 3300670 h 4271457"/>
              <a:gd name="connsiteX4586" fmla="*/ 1503893 w 2439076"/>
              <a:gd name="connsiteY4586" fmla="*/ 3275238 h 4271457"/>
              <a:gd name="connsiteX4587" fmla="*/ 1503855 w 2439076"/>
              <a:gd name="connsiteY4587" fmla="*/ 3275190 h 4271457"/>
              <a:gd name="connsiteX4588" fmla="*/ 1509313 w 2439076"/>
              <a:gd name="connsiteY4588" fmla="*/ 3221631 h 4271457"/>
              <a:gd name="connsiteX4589" fmla="*/ 1500092 w 2439076"/>
              <a:gd name="connsiteY4589" fmla="*/ 3221812 h 4271457"/>
              <a:gd name="connsiteX4590" fmla="*/ 1474823 w 2439076"/>
              <a:gd name="connsiteY4590" fmla="*/ 3211525 h 4271457"/>
              <a:gd name="connsiteX4591" fmla="*/ 1474784 w 2439076"/>
              <a:gd name="connsiteY4591" fmla="*/ 3211563 h 4271457"/>
              <a:gd name="connsiteX4592" fmla="*/ 1474737 w 2439076"/>
              <a:gd name="connsiteY4592" fmla="*/ 3211525 h 4271457"/>
              <a:gd name="connsiteX4593" fmla="*/ 1448962 w 2439076"/>
              <a:gd name="connsiteY4593" fmla="*/ 3221698 h 4271457"/>
              <a:gd name="connsiteX4594" fmla="*/ 1423292 w 2439076"/>
              <a:gd name="connsiteY4594" fmla="*/ 3211716 h 4271457"/>
              <a:gd name="connsiteX4595" fmla="*/ 1423245 w 2439076"/>
              <a:gd name="connsiteY4595" fmla="*/ 3211745 h 4271457"/>
              <a:gd name="connsiteX4596" fmla="*/ 1423197 w 2439076"/>
              <a:gd name="connsiteY4596" fmla="*/ 3211716 h 4271457"/>
              <a:gd name="connsiteX4597" fmla="*/ 1397527 w 2439076"/>
              <a:gd name="connsiteY4597" fmla="*/ 3221698 h 4271457"/>
              <a:gd name="connsiteX4598" fmla="*/ 1371667 w 2439076"/>
              <a:gd name="connsiteY4598" fmla="*/ 3211525 h 4271457"/>
              <a:gd name="connsiteX4599" fmla="*/ 1371619 w 2439076"/>
              <a:gd name="connsiteY4599" fmla="*/ 3211563 h 4271457"/>
              <a:gd name="connsiteX4600" fmla="*/ 1371581 w 2439076"/>
              <a:gd name="connsiteY4600" fmla="*/ 3211525 h 4271457"/>
              <a:gd name="connsiteX4601" fmla="*/ 1342663 w 2439076"/>
              <a:gd name="connsiteY4601" fmla="*/ 3221984 h 4271457"/>
              <a:gd name="connsiteX4602" fmla="*/ 1337082 w 2439076"/>
              <a:gd name="connsiteY4602" fmla="*/ 3221631 h 4271457"/>
              <a:gd name="connsiteX4603" fmla="*/ 1334262 w 2439076"/>
              <a:gd name="connsiteY4603" fmla="*/ 3217907 h 4271457"/>
              <a:gd name="connsiteX4604" fmla="*/ 1337929 w 2439076"/>
              <a:gd name="connsiteY4604" fmla="*/ 3215002 h 4271457"/>
              <a:gd name="connsiteX4605" fmla="*/ 1346511 w 2439076"/>
              <a:gd name="connsiteY4605" fmla="*/ 3215155 h 4271457"/>
              <a:gd name="connsiteX4606" fmla="*/ 1369486 w 2439076"/>
              <a:gd name="connsiteY4606" fmla="*/ 3204553 h 4271457"/>
              <a:gd name="connsiteX4607" fmla="*/ 1371905 w 2439076"/>
              <a:gd name="connsiteY4607" fmla="*/ 3203639 h 4271457"/>
              <a:gd name="connsiteX4608" fmla="*/ 1374248 w 2439076"/>
              <a:gd name="connsiteY4608" fmla="*/ 3204734 h 4271457"/>
              <a:gd name="connsiteX4609" fmla="*/ 1390155 w 2439076"/>
              <a:gd name="connsiteY4609" fmla="*/ 3214164 h 4271457"/>
              <a:gd name="connsiteX4610" fmla="*/ 1390155 w 2439076"/>
              <a:gd name="connsiteY4610" fmla="*/ 3214145 h 4271457"/>
              <a:gd name="connsiteX4611" fmla="*/ 1390250 w 2439076"/>
              <a:gd name="connsiteY4611" fmla="*/ 3214164 h 4271457"/>
              <a:gd name="connsiteX4612" fmla="*/ 1390250 w 2439076"/>
              <a:gd name="connsiteY4612" fmla="*/ 3162843 h 4271457"/>
              <a:gd name="connsiteX4613" fmla="*/ 1351483 w 2439076"/>
              <a:gd name="connsiteY4613" fmla="*/ 3124372 h 4271457"/>
              <a:gd name="connsiteX4614" fmla="*/ 1354246 w 2439076"/>
              <a:gd name="connsiteY4614" fmla="*/ 3121390 h 4271457"/>
              <a:gd name="connsiteX4615" fmla="*/ 1360751 w 2439076"/>
              <a:gd name="connsiteY4615" fmla="*/ 3120962 h 4271457"/>
              <a:gd name="connsiteX4616" fmla="*/ 1390059 w 2439076"/>
              <a:gd name="connsiteY4616" fmla="*/ 3143812 h 4271457"/>
              <a:gd name="connsiteX4617" fmla="*/ 1390059 w 2439076"/>
              <a:gd name="connsiteY4617" fmla="*/ 3143622 h 4271457"/>
              <a:gd name="connsiteX4618" fmla="*/ 1390165 w 2439076"/>
              <a:gd name="connsiteY4618" fmla="*/ 3143812 h 4271457"/>
              <a:gd name="connsiteX4619" fmla="*/ 1390165 w 2439076"/>
              <a:gd name="connsiteY4619" fmla="*/ 3122076 h 4271457"/>
              <a:gd name="connsiteX4620" fmla="*/ 1393422 w 2439076"/>
              <a:gd name="connsiteY4620" fmla="*/ 3118752 h 4271457"/>
              <a:gd name="connsiteX4621" fmla="*/ 1396737 w 2439076"/>
              <a:gd name="connsiteY4621" fmla="*/ 3122076 h 4271457"/>
              <a:gd name="connsiteX4622" fmla="*/ 1396737 w 2439076"/>
              <a:gd name="connsiteY4622" fmla="*/ 3161205 h 4271457"/>
              <a:gd name="connsiteX4623" fmla="*/ 1396822 w 2439076"/>
              <a:gd name="connsiteY4623" fmla="*/ 3161072 h 4271457"/>
              <a:gd name="connsiteX4624" fmla="*/ 1396822 w 2439076"/>
              <a:gd name="connsiteY4624" fmla="*/ 3161110 h 4271457"/>
              <a:gd name="connsiteX4625" fmla="*/ 1406043 w 2439076"/>
              <a:gd name="connsiteY4625" fmla="*/ 3148698 h 4271457"/>
              <a:gd name="connsiteX4626" fmla="*/ 1431589 w 2439076"/>
              <a:gd name="connsiteY4626" fmla="*/ 3140926 h 4271457"/>
              <a:gd name="connsiteX4627" fmla="*/ 1434342 w 2439076"/>
              <a:gd name="connsiteY4627" fmla="*/ 3143898 h 4271457"/>
              <a:gd name="connsiteX4628" fmla="*/ 1426207 w 2439076"/>
              <a:gd name="connsiteY4628" fmla="*/ 3167453 h 4271457"/>
              <a:gd name="connsiteX4629" fmla="*/ 1396822 w 2439076"/>
              <a:gd name="connsiteY4629" fmla="*/ 3182074 h 4271457"/>
              <a:gd name="connsiteX4630" fmla="*/ 1396822 w 2439076"/>
              <a:gd name="connsiteY4630" fmla="*/ 3182169 h 4271457"/>
              <a:gd name="connsiteX4631" fmla="*/ 1396737 w 2439076"/>
              <a:gd name="connsiteY4631" fmla="*/ 3182189 h 4271457"/>
              <a:gd name="connsiteX4632" fmla="*/ 1396737 w 2439076"/>
              <a:gd name="connsiteY4632" fmla="*/ 3215002 h 4271457"/>
              <a:gd name="connsiteX4633" fmla="*/ 1397394 w 2439076"/>
              <a:gd name="connsiteY4633" fmla="*/ 3215116 h 4271457"/>
              <a:gd name="connsiteX4634" fmla="*/ 1420644 w 2439076"/>
              <a:gd name="connsiteY4634" fmla="*/ 3204829 h 4271457"/>
              <a:gd name="connsiteX4635" fmla="*/ 1423102 w 2439076"/>
              <a:gd name="connsiteY4635" fmla="*/ 3203715 h 4271457"/>
              <a:gd name="connsiteX4636" fmla="*/ 1425597 w 2439076"/>
              <a:gd name="connsiteY4636" fmla="*/ 3204829 h 4271457"/>
              <a:gd name="connsiteX4637" fmla="*/ 1448829 w 2439076"/>
              <a:gd name="connsiteY4637" fmla="*/ 3215116 h 4271457"/>
              <a:gd name="connsiteX4638" fmla="*/ 1472060 w 2439076"/>
              <a:gd name="connsiteY4638" fmla="*/ 3204829 h 4271457"/>
              <a:gd name="connsiteX4639" fmla="*/ 1474451 w 2439076"/>
              <a:gd name="connsiteY4639" fmla="*/ 3203715 h 4271457"/>
              <a:gd name="connsiteX4640" fmla="*/ 1476918 w 2439076"/>
              <a:gd name="connsiteY4640" fmla="*/ 3204639 h 4271457"/>
              <a:gd name="connsiteX4641" fmla="*/ 1508465 w 2439076"/>
              <a:gd name="connsiteY4641" fmla="*/ 3215116 h 4271457"/>
              <a:gd name="connsiteX4642" fmla="*/ 1512170 w 2439076"/>
              <a:gd name="connsiteY4642" fmla="*/ 3217907 h 4271457"/>
              <a:gd name="connsiteX4643" fmla="*/ 1509313 w 2439076"/>
              <a:gd name="connsiteY4643" fmla="*/ 3221631 h 4271457"/>
              <a:gd name="connsiteX4644" fmla="*/ 1398432 w 2439076"/>
              <a:gd name="connsiteY4644" fmla="*/ 3175283 h 4271457"/>
              <a:gd name="connsiteX4645" fmla="*/ 1398441 w 2439076"/>
              <a:gd name="connsiteY4645" fmla="*/ 3175283 h 4271457"/>
              <a:gd name="connsiteX4646" fmla="*/ 1398441 w 2439076"/>
              <a:gd name="connsiteY4646" fmla="*/ 3175283 h 4271457"/>
              <a:gd name="connsiteX4647" fmla="*/ 1427883 w 2439076"/>
              <a:gd name="connsiteY4647" fmla="*/ 3147194 h 4271457"/>
              <a:gd name="connsiteX4648" fmla="*/ 1426350 w 2439076"/>
              <a:gd name="connsiteY4648" fmla="*/ 3147098 h 4271457"/>
              <a:gd name="connsiteX4649" fmla="*/ 1414910 w 2439076"/>
              <a:gd name="connsiteY4649" fmla="*/ 3150222 h 4271457"/>
              <a:gd name="connsiteX4650" fmla="*/ 1398432 w 2439076"/>
              <a:gd name="connsiteY4650" fmla="*/ 3175283 h 4271457"/>
              <a:gd name="connsiteX4651" fmla="*/ 1387478 w 2439076"/>
              <a:gd name="connsiteY4651" fmla="*/ 3155804 h 4271457"/>
              <a:gd name="connsiteX4652" fmla="*/ 1358075 w 2439076"/>
              <a:gd name="connsiteY4652" fmla="*/ 3127658 h 4271457"/>
              <a:gd name="connsiteX4653" fmla="*/ 1367209 w 2439076"/>
              <a:gd name="connsiteY4653" fmla="*/ 3146470 h 4271457"/>
              <a:gd name="connsiteX4654" fmla="*/ 1387478 w 2439076"/>
              <a:gd name="connsiteY4654" fmla="*/ 3155804 h 4271457"/>
              <a:gd name="connsiteX4655" fmla="*/ 1488177 w 2439076"/>
              <a:gd name="connsiteY4655" fmla="*/ 3175997 h 4271457"/>
              <a:gd name="connsiteX4656" fmla="*/ 1491492 w 2439076"/>
              <a:gd name="connsiteY4656" fmla="*/ 3172644 h 4271457"/>
              <a:gd name="connsiteX4657" fmla="*/ 1519504 w 2439076"/>
              <a:gd name="connsiteY4657" fmla="*/ 3144641 h 4271457"/>
              <a:gd name="connsiteX4658" fmla="*/ 1522838 w 2439076"/>
              <a:gd name="connsiteY4658" fmla="*/ 3141298 h 4271457"/>
              <a:gd name="connsiteX4659" fmla="*/ 1522600 w 2439076"/>
              <a:gd name="connsiteY4659" fmla="*/ 3140164 h 4271457"/>
              <a:gd name="connsiteX4660" fmla="*/ 1519438 w 2439076"/>
              <a:gd name="connsiteY4660" fmla="*/ 3138002 h 4271457"/>
              <a:gd name="connsiteX4661" fmla="*/ 1488081 w 2439076"/>
              <a:gd name="connsiteY4661" fmla="*/ 3158376 h 4271457"/>
              <a:gd name="connsiteX4662" fmla="*/ 1488034 w 2439076"/>
              <a:gd name="connsiteY4662" fmla="*/ 3158281 h 4271457"/>
              <a:gd name="connsiteX4663" fmla="*/ 1487986 w 2439076"/>
              <a:gd name="connsiteY4663" fmla="*/ 3158376 h 4271457"/>
              <a:gd name="connsiteX4664" fmla="*/ 1456611 w 2439076"/>
              <a:gd name="connsiteY4664" fmla="*/ 3138002 h 4271457"/>
              <a:gd name="connsiteX4665" fmla="*/ 1453325 w 2439076"/>
              <a:gd name="connsiteY4665" fmla="*/ 3141298 h 4271457"/>
              <a:gd name="connsiteX4666" fmla="*/ 1453439 w 2439076"/>
              <a:gd name="connsiteY4666" fmla="*/ 3142393 h 4271457"/>
              <a:gd name="connsiteX4667" fmla="*/ 1456525 w 2439076"/>
              <a:gd name="connsiteY4667" fmla="*/ 3144641 h 4271457"/>
              <a:gd name="connsiteX4668" fmla="*/ 1462088 w 2439076"/>
              <a:gd name="connsiteY4668" fmla="*/ 3145203 h 4271457"/>
              <a:gd name="connsiteX4669" fmla="*/ 1484548 w 2439076"/>
              <a:gd name="connsiteY4669" fmla="*/ 3172644 h 4271457"/>
              <a:gd name="connsiteX4670" fmla="*/ 1487824 w 2439076"/>
              <a:gd name="connsiteY4670" fmla="*/ 3175997 h 4271457"/>
              <a:gd name="connsiteX4671" fmla="*/ 1487986 w 2439076"/>
              <a:gd name="connsiteY4671" fmla="*/ 3175997 h 4271457"/>
              <a:gd name="connsiteX4672" fmla="*/ 1488177 w 2439076"/>
              <a:gd name="connsiteY4672" fmla="*/ 3175997 h 4271457"/>
              <a:gd name="connsiteX4673" fmla="*/ 1753810 w 2439076"/>
              <a:gd name="connsiteY4673" fmla="*/ 3273324 h 4271457"/>
              <a:gd name="connsiteX4674" fmla="*/ 1754381 w 2439076"/>
              <a:gd name="connsiteY4674" fmla="*/ 3275219 h 4271457"/>
              <a:gd name="connsiteX4675" fmla="*/ 1753810 w 2439076"/>
              <a:gd name="connsiteY4675" fmla="*/ 3277143 h 4271457"/>
              <a:gd name="connsiteX4676" fmla="*/ 1696193 w 2439076"/>
              <a:gd name="connsiteY4676" fmla="*/ 3307337 h 4271457"/>
              <a:gd name="connsiteX4677" fmla="*/ 1640091 w 2439076"/>
              <a:gd name="connsiteY4677" fmla="*/ 3279896 h 4271457"/>
              <a:gd name="connsiteX4678" fmla="*/ 1606096 w 2439076"/>
              <a:gd name="connsiteY4678" fmla="*/ 3296174 h 4271457"/>
              <a:gd name="connsiteX4679" fmla="*/ 1605020 w 2439076"/>
              <a:gd name="connsiteY4679" fmla="*/ 3296174 h 4271457"/>
              <a:gd name="connsiteX4680" fmla="*/ 1601791 w 2439076"/>
              <a:gd name="connsiteY4680" fmla="*/ 3292764 h 4271457"/>
              <a:gd name="connsiteX4681" fmla="*/ 1602953 w 2439076"/>
              <a:gd name="connsiteY4681" fmla="*/ 3290326 h 4271457"/>
              <a:gd name="connsiteX4682" fmla="*/ 1605334 w 2439076"/>
              <a:gd name="connsiteY4682" fmla="*/ 3289602 h 4271457"/>
              <a:gd name="connsiteX4683" fmla="*/ 1635043 w 2439076"/>
              <a:gd name="connsiteY4683" fmla="*/ 3275800 h 4271457"/>
              <a:gd name="connsiteX4684" fmla="*/ 1634947 w 2439076"/>
              <a:gd name="connsiteY4684" fmla="*/ 3275705 h 4271457"/>
              <a:gd name="connsiteX4685" fmla="*/ 1634957 w 2439076"/>
              <a:gd name="connsiteY4685" fmla="*/ 3275705 h 4271457"/>
              <a:gd name="connsiteX4686" fmla="*/ 1605239 w 2439076"/>
              <a:gd name="connsiteY4686" fmla="*/ 3261884 h 4271457"/>
              <a:gd name="connsiteX4687" fmla="*/ 1602953 w 2439076"/>
              <a:gd name="connsiteY4687" fmla="*/ 3261046 h 4271457"/>
              <a:gd name="connsiteX4688" fmla="*/ 1601886 w 2439076"/>
              <a:gd name="connsiteY4688" fmla="*/ 3258722 h 4271457"/>
              <a:gd name="connsiteX4689" fmla="*/ 1605134 w 2439076"/>
              <a:gd name="connsiteY4689" fmla="*/ 3255340 h 4271457"/>
              <a:gd name="connsiteX4690" fmla="*/ 1637472 w 2439076"/>
              <a:gd name="connsiteY4690" fmla="*/ 3268695 h 4271457"/>
              <a:gd name="connsiteX4691" fmla="*/ 1639510 w 2439076"/>
              <a:gd name="connsiteY4691" fmla="*/ 3270866 h 4271457"/>
              <a:gd name="connsiteX4692" fmla="*/ 1639510 w 2439076"/>
              <a:gd name="connsiteY4692" fmla="*/ 3270866 h 4271457"/>
              <a:gd name="connsiteX4693" fmla="*/ 1639605 w 2439076"/>
              <a:gd name="connsiteY4693" fmla="*/ 3270961 h 4271457"/>
              <a:gd name="connsiteX4694" fmla="*/ 1696193 w 2439076"/>
              <a:gd name="connsiteY4694" fmla="*/ 3243148 h 4271457"/>
              <a:gd name="connsiteX4695" fmla="*/ 1720034 w 2439076"/>
              <a:gd name="connsiteY4695" fmla="*/ 3247396 h 4271457"/>
              <a:gd name="connsiteX4696" fmla="*/ 1753810 w 2439076"/>
              <a:gd name="connsiteY4696" fmla="*/ 3273324 h 4271457"/>
              <a:gd name="connsiteX4697" fmla="*/ 1746818 w 2439076"/>
              <a:gd name="connsiteY4697" fmla="*/ 3275190 h 4271457"/>
              <a:gd name="connsiteX4698" fmla="*/ 1746857 w 2439076"/>
              <a:gd name="connsiteY4698" fmla="*/ 3275152 h 4271457"/>
              <a:gd name="connsiteX4699" fmla="*/ 1696088 w 2439076"/>
              <a:gd name="connsiteY4699" fmla="*/ 3249702 h 4271457"/>
              <a:gd name="connsiteX4700" fmla="*/ 1644653 w 2439076"/>
              <a:gd name="connsiteY4700" fmla="*/ 3275057 h 4271457"/>
              <a:gd name="connsiteX4701" fmla="*/ 1644701 w 2439076"/>
              <a:gd name="connsiteY4701" fmla="*/ 3275095 h 4271457"/>
              <a:gd name="connsiteX4702" fmla="*/ 1644653 w 2439076"/>
              <a:gd name="connsiteY4702" fmla="*/ 3275152 h 4271457"/>
              <a:gd name="connsiteX4703" fmla="*/ 1696088 w 2439076"/>
              <a:gd name="connsiteY4703" fmla="*/ 3300670 h 4271457"/>
              <a:gd name="connsiteX4704" fmla="*/ 1746857 w 2439076"/>
              <a:gd name="connsiteY4704" fmla="*/ 3275238 h 4271457"/>
              <a:gd name="connsiteX4705" fmla="*/ 1746818 w 2439076"/>
              <a:gd name="connsiteY4705" fmla="*/ 3275190 h 4271457"/>
              <a:gd name="connsiteX4706" fmla="*/ 1752381 w 2439076"/>
              <a:gd name="connsiteY4706" fmla="*/ 3221631 h 4271457"/>
              <a:gd name="connsiteX4707" fmla="*/ 1743161 w 2439076"/>
              <a:gd name="connsiteY4707" fmla="*/ 3221812 h 4271457"/>
              <a:gd name="connsiteX4708" fmla="*/ 1717900 w 2439076"/>
              <a:gd name="connsiteY4708" fmla="*/ 3211525 h 4271457"/>
              <a:gd name="connsiteX4709" fmla="*/ 1717863 w 2439076"/>
              <a:gd name="connsiteY4709" fmla="*/ 3211563 h 4271457"/>
              <a:gd name="connsiteX4710" fmla="*/ 1717815 w 2439076"/>
              <a:gd name="connsiteY4710" fmla="*/ 3211525 h 4271457"/>
              <a:gd name="connsiteX4711" fmla="*/ 1691945 w 2439076"/>
              <a:gd name="connsiteY4711" fmla="*/ 3221698 h 4271457"/>
              <a:gd name="connsiteX4712" fmla="*/ 1666275 w 2439076"/>
              <a:gd name="connsiteY4712" fmla="*/ 3211716 h 4271457"/>
              <a:gd name="connsiteX4713" fmla="*/ 1666227 w 2439076"/>
              <a:gd name="connsiteY4713" fmla="*/ 3211745 h 4271457"/>
              <a:gd name="connsiteX4714" fmla="*/ 1666180 w 2439076"/>
              <a:gd name="connsiteY4714" fmla="*/ 3211716 h 4271457"/>
              <a:gd name="connsiteX4715" fmla="*/ 1640510 w 2439076"/>
              <a:gd name="connsiteY4715" fmla="*/ 3221698 h 4271457"/>
              <a:gd name="connsiteX4716" fmla="*/ 1614650 w 2439076"/>
              <a:gd name="connsiteY4716" fmla="*/ 3211525 h 4271457"/>
              <a:gd name="connsiteX4717" fmla="*/ 1614602 w 2439076"/>
              <a:gd name="connsiteY4717" fmla="*/ 3211563 h 4271457"/>
              <a:gd name="connsiteX4718" fmla="*/ 1614564 w 2439076"/>
              <a:gd name="connsiteY4718" fmla="*/ 3211525 h 4271457"/>
              <a:gd name="connsiteX4719" fmla="*/ 1585646 w 2439076"/>
              <a:gd name="connsiteY4719" fmla="*/ 3221984 h 4271457"/>
              <a:gd name="connsiteX4720" fmla="*/ 1580074 w 2439076"/>
              <a:gd name="connsiteY4720" fmla="*/ 3221631 h 4271457"/>
              <a:gd name="connsiteX4721" fmla="*/ 1577207 w 2439076"/>
              <a:gd name="connsiteY4721" fmla="*/ 3217907 h 4271457"/>
              <a:gd name="connsiteX4722" fmla="*/ 1580912 w 2439076"/>
              <a:gd name="connsiteY4722" fmla="*/ 3215002 h 4271457"/>
              <a:gd name="connsiteX4723" fmla="*/ 1589484 w 2439076"/>
              <a:gd name="connsiteY4723" fmla="*/ 3215155 h 4271457"/>
              <a:gd name="connsiteX4724" fmla="*/ 1612478 w 2439076"/>
              <a:gd name="connsiteY4724" fmla="*/ 3204553 h 4271457"/>
              <a:gd name="connsiteX4725" fmla="*/ 1614878 w 2439076"/>
              <a:gd name="connsiteY4725" fmla="*/ 3203639 h 4271457"/>
              <a:gd name="connsiteX4726" fmla="*/ 1617240 w 2439076"/>
              <a:gd name="connsiteY4726" fmla="*/ 3204734 h 4271457"/>
              <a:gd name="connsiteX4727" fmla="*/ 1633138 w 2439076"/>
              <a:gd name="connsiteY4727" fmla="*/ 3214164 h 4271457"/>
              <a:gd name="connsiteX4728" fmla="*/ 1633138 w 2439076"/>
              <a:gd name="connsiteY4728" fmla="*/ 3214145 h 4271457"/>
              <a:gd name="connsiteX4729" fmla="*/ 1633233 w 2439076"/>
              <a:gd name="connsiteY4729" fmla="*/ 3214164 h 4271457"/>
              <a:gd name="connsiteX4730" fmla="*/ 1633233 w 2439076"/>
              <a:gd name="connsiteY4730" fmla="*/ 3162843 h 4271457"/>
              <a:gd name="connsiteX4731" fmla="*/ 1594466 w 2439076"/>
              <a:gd name="connsiteY4731" fmla="*/ 3124372 h 4271457"/>
              <a:gd name="connsiteX4732" fmla="*/ 1597228 w 2439076"/>
              <a:gd name="connsiteY4732" fmla="*/ 3121390 h 4271457"/>
              <a:gd name="connsiteX4733" fmla="*/ 1603715 w 2439076"/>
              <a:gd name="connsiteY4733" fmla="*/ 3120962 h 4271457"/>
              <a:gd name="connsiteX4734" fmla="*/ 1633052 w 2439076"/>
              <a:gd name="connsiteY4734" fmla="*/ 3143812 h 4271457"/>
              <a:gd name="connsiteX4735" fmla="*/ 1633052 w 2439076"/>
              <a:gd name="connsiteY4735" fmla="*/ 3143641 h 4271457"/>
              <a:gd name="connsiteX4736" fmla="*/ 1633147 w 2439076"/>
              <a:gd name="connsiteY4736" fmla="*/ 3143812 h 4271457"/>
              <a:gd name="connsiteX4737" fmla="*/ 1633147 w 2439076"/>
              <a:gd name="connsiteY4737" fmla="*/ 3122076 h 4271457"/>
              <a:gd name="connsiteX4738" fmla="*/ 1636395 w 2439076"/>
              <a:gd name="connsiteY4738" fmla="*/ 3118752 h 4271457"/>
              <a:gd name="connsiteX4739" fmla="*/ 1639719 w 2439076"/>
              <a:gd name="connsiteY4739" fmla="*/ 3122076 h 4271457"/>
              <a:gd name="connsiteX4740" fmla="*/ 1639719 w 2439076"/>
              <a:gd name="connsiteY4740" fmla="*/ 3161205 h 4271457"/>
              <a:gd name="connsiteX4741" fmla="*/ 1639910 w 2439076"/>
              <a:gd name="connsiteY4741" fmla="*/ 3160890 h 4271457"/>
              <a:gd name="connsiteX4742" fmla="*/ 1639910 w 2439076"/>
              <a:gd name="connsiteY4742" fmla="*/ 3161110 h 4271457"/>
              <a:gd name="connsiteX4743" fmla="*/ 1657702 w 2439076"/>
              <a:gd name="connsiteY4743" fmla="*/ 3142898 h 4271457"/>
              <a:gd name="connsiteX4744" fmla="*/ 1674581 w 2439076"/>
              <a:gd name="connsiteY4744" fmla="*/ 3140926 h 4271457"/>
              <a:gd name="connsiteX4745" fmla="*/ 1677324 w 2439076"/>
              <a:gd name="connsiteY4745" fmla="*/ 3143898 h 4271457"/>
              <a:gd name="connsiteX4746" fmla="*/ 1658112 w 2439076"/>
              <a:gd name="connsiteY4746" fmla="*/ 3176330 h 4271457"/>
              <a:gd name="connsiteX4747" fmla="*/ 1639910 w 2439076"/>
              <a:gd name="connsiteY4747" fmla="*/ 3182074 h 4271457"/>
              <a:gd name="connsiteX4748" fmla="*/ 1639910 w 2439076"/>
              <a:gd name="connsiteY4748" fmla="*/ 3182150 h 4271457"/>
              <a:gd name="connsiteX4749" fmla="*/ 1639719 w 2439076"/>
              <a:gd name="connsiteY4749" fmla="*/ 3182189 h 4271457"/>
              <a:gd name="connsiteX4750" fmla="*/ 1639719 w 2439076"/>
              <a:gd name="connsiteY4750" fmla="*/ 3215002 h 4271457"/>
              <a:gd name="connsiteX4751" fmla="*/ 1640377 w 2439076"/>
              <a:gd name="connsiteY4751" fmla="*/ 3215116 h 4271457"/>
              <a:gd name="connsiteX4752" fmla="*/ 1653274 w 2439076"/>
              <a:gd name="connsiteY4752" fmla="*/ 3212364 h 4271457"/>
              <a:gd name="connsiteX4753" fmla="*/ 1663818 w 2439076"/>
              <a:gd name="connsiteY4753" fmla="*/ 3204734 h 4271457"/>
              <a:gd name="connsiteX4754" fmla="*/ 1664837 w 2439076"/>
              <a:gd name="connsiteY4754" fmla="*/ 3203972 h 4271457"/>
              <a:gd name="connsiteX4755" fmla="*/ 1666094 w 2439076"/>
              <a:gd name="connsiteY4755" fmla="*/ 3203715 h 4271457"/>
              <a:gd name="connsiteX4756" fmla="*/ 1668580 w 2439076"/>
              <a:gd name="connsiteY4756" fmla="*/ 3204829 h 4271457"/>
              <a:gd name="connsiteX4757" fmla="*/ 1691821 w 2439076"/>
              <a:gd name="connsiteY4757" fmla="*/ 3215116 h 4271457"/>
              <a:gd name="connsiteX4758" fmla="*/ 1704670 w 2439076"/>
              <a:gd name="connsiteY4758" fmla="*/ 3212364 h 4271457"/>
              <a:gd name="connsiteX4759" fmla="*/ 1715262 w 2439076"/>
              <a:gd name="connsiteY4759" fmla="*/ 3204734 h 4271457"/>
              <a:gd name="connsiteX4760" fmla="*/ 1716262 w 2439076"/>
              <a:gd name="connsiteY4760" fmla="*/ 3204010 h 4271457"/>
              <a:gd name="connsiteX4761" fmla="*/ 1717434 w 2439076"/>
              <a:gd name="connsiteY4761" fmla="*/ 3203715 h 4271457"/>
              <a:gd name="connsiteX4762" fmla="*/ 1719901 w 2439076"/>
              <a:gd name="connsiteY4762" fmla="*/ 3204639 h 4271457"/>
              <a:gd name="connsiteX4763" fmla="*/ 1751438 w 2439076"/>
              <a:gd name="connsiteY4763" fmla="*/ 3215116 h 4271457"/>
              <a:gd name="connsiteX4764" fmla="*/ 1755248 w 2439076"/>
              <a:gd name="connsiteY4764" fmla="*/ 3217907 h 4271457"/>
              <a:gd name="connsiteX4765" fmla="*/ 1752381 w 2439076"/>
              <a:gd name="connsiteY4765" fmla="*/ 3221631 h 4271457"/>
              <a:gd name="connsiteX4766" fmla="*/ 1641320 w 2439076"/>
              <a:gd name="connsiteY4766" fmla="*/ 3175283 h 4271457"/>
              <a:gd name="connsiteX4767" fmla="*/ 1641329 w 2439076"/>
              <a:gd name="connsiteY4767" fmla="*/ 3175283 h 4271457"/>
              <a:gd name="connsiteX4768" fmla="*/ 1641329 w 2439076"/>
              <a:gd name="connsiteY4768" fmla="*/ 3175283 h 4271457"/>
              <a:gd name="connsiteX4769" fmla="*/ 1668152 w 2439076"/>
              <a:gd name="connsiteY4769" fmla="*/ 3157033 h 4271457"/>
              <a:gd name="connsiteX4770" fmla="*/ 1670771 w 2439076"/>
              <a:gd name="connsiteY4770" fmla="*/ 3147194 h 4271457"/>
              <a:gd name="connsiteX4771" fmla="*/ 1669323 w 2439076"/>
              <a:gd name="connsiteY4771" fmla="*/ 3147098 h 4271457"/>
              <a:gd name="connsiteX4772" fmla="*/ 1663179 w 2439076"/>
              <a:gd name="connsiteY4772" fmla="*/ 3147937 h 4271457"/>
              <a:gd name="connsiteX4773" fmla="*/ 1641320 w 2439076"/>
              <a:gd name="connsiteY4773" fmla="*/ 3175283 h 4271457"/>
              <a:gd name="connsiteX4774" fmla="*/ 1630556 w 2439076"/>
              <a:gd name="connsiteY4774" fmla="*/ 3155804 h 4271457"/>
              <a:gd name="connsiteX4775" fmla="*/ 1601143 w 2439076"/>
              <a:gd name="connsiteY4775" fmla="*/ 3127658 h 4271457"/>
              <a:gd name="connsiteX4776" fmla="*/ 1630556 w 2439076"/>
              <a:gd name="connsiteY4776" fmla="*/ 3155804 h 4271457"/>
              <a:gd name="connsiteX4777" fmla="*/ 1762420 w 2439076"/>
              <a:gd name="connsiteY4777" fmla="*/ 3138002 h 4271457"/>
              <a:gd name="connsiteX4778" fmla="*/ 1731064 w 2439076"/>
              <a:gd name="connsiteY4778" fmla="*/ 3158376 h 4271457"/>
              <a:gd name="connsiteX4779" fmla="*/ 1731007 w 2439076"/>
              <a:gd name="connsiteY4779" fmla="*/ 3158262 h 4271457"/>
              <a:gd name="connsiteX4780" fmla="*/ 1730950 w 2439076"/>
              <a:gd name="connsiteY4780" fmla="*/ 3158376 h 4271457"/>
              <a:gd name="connsiteX4781" fmla="*/ 1699603 w 2439076"/>
              <a:gd name="connsiteY4781" fmla="*/ 3138002 h 4271457"/>
              <a:gd name="connsiteX4782" fmla="*/ 1696269 w 2439076"/>
              <a:gd name="connsiteY4782" fmla="*/ 3141298 h 4271457"/>
              <a:gd name="connsiteX4783" fmla="*/ 1696517 w 2439076"/>
              <a:gd name="connsiteY4783" fmla="*/ 3142688 h 4271457"/>
              <a:gd name="connsiteX4784" fmla="*/ 1698993 w 2439076"/>
              <a:gd name="connsiteY4784" fmla="*/ 3144536 h 4271457"/>
              <a:gd name="connsiteX4785" fmla="*/ 1699536 w 2439076"/>
              <a:gd name="connsiteY4785" fmla="*/ 3144641 h 4271457"/>
              <a:gd name="connsiteX4786" fmla="*/ 1727531 w 2439076"/>
              <a:gd name="connsiteY4786" fmla="*/ 3172644 h 4271457"/>
              <a:gd name="connsiteX4787" fmla="*/ 1730845 w 2439076"/>
              <a:gd name="connsiteY4787" fmla="*/ 3175997 h 4271457"/>
              <a:gd name="connsiteX4788" fmla="*/ 1730950 w 2439076"/>
              <a:gd name="connsiteY4788" fmla="*/ 3175997 h 4271457"/>
              <a:gd name="connsiteX4789" fmla="*/ 1731160 w 2439076"/>
              <a:gd name="connsiteY4789" fmla="*/ 3175997 h 4271457"/>
              <a:gd name="connsiteX4790" fmla="*/ 1734484 w 2439076"/>
              <a:gd name="connsiteY4790" fmla="*/ 3172644 h 4271457"/>
              <a:gd name="connsiteX4791" fmla="*/ 1762487 w 2439076"/>
              <a:gd name="connsiteY4791" fmla="*/ 3144641 h 4271457"/>
              <a:gd name="connsiteX4792" fmla="*/ 1765831 w 2439076"/>
              <a:gd name="connsiteY4792" fmla="*/ 3141298 h 4271457"/>
              <a:gd name="connsiteX4793" fmla="*/ 1762420 w 2439076"/>
              <a:gd name="connsiteY4793" fmla="*/ 3138002 h 4271457"/>
              <a:gd name="connsiteX4794" fmla="*/ 1996793 w 2439076"/>
              <a:gd name="connsiteY4794" fmla="*/ 3273324 h 4271457"/>
              <a:gd name="connsiteX4795" fmla="*/ 1997364 w 2439076"/>
              <a:gd name="connsiteY4795" fmla="*/ 3275219 h 4271457"/>
              <a:gd name="connsiteX4796" fmla="*/ 1996793 w 2439076"/>
              <a:gd name="connsiteY4796" fmla="*/ 3277143 h 4271457"/>
              <a:gd name="connsiteX4797" fmla="*/ 1939167 w 2439076"/>
              <a:gd name="connsiteY4797" fmla="*/ 3307337 h 4271457"/>
              <a:gd name="connsiteX4798" fmla="*/ 1883083 w 2439076"/>
              <a:gd name="connsiteY4798" fmla="*/ 3279896 h 4271457"/>
              <a:gd name="connsiteX4799" fmla="*/ 1849051 w 2439076"/>
              <a:gd name="connsiteY4799" fmla="*/ 3296174 h 4271457"/>
              <a:gd name="connsiteX4800" fmla="*/ 1848012 w 2439076"/>
              <a:gd name="connsiteY4800" fmla="*/ 3296174 h 4271457"/>
              <a:gd name="connsiteX4801" fmla="*/ 1844774 w 2439076"/>
              <a:gd name="connsiteY4801" fmla="*/ 3292764 h 4271457"/>
              <a:gd name="connsiteX4802" fmla="*/ 1845964 w 2439076"/>
              <a:gd name="connsiteY4802" fmla="*/ 3290307 h 4271457"/>
              <a:gd name="connsiteX4803" fmla="*/ 1848308 w 2439076"/>
              <a:gd name="connsiteY4803" fmla="*/ 3289602 h 4271457"/>
              <a:gd name="connsiteX4804" fmla="*/ 1878026 w 2439076"/>
              <a:gd name="connsiteY4804" fmla="*/ 3275800 h 4271457"/>
              <a:gd name="connsiteX4805" fmla="*/ 1877940 w 2439076"/>
              <a:gd name="connsiteY4805" fmla="*/ 3275705 h 4271457"/>
              <a:gd name="connsiteX4806" fmla="*/ 1877949 w 2439076"/>
              <a:gd name="connsiteY4806" fmla="*/ 3275705 h 4271457"/>
              <a:gd name="connsiteX4807" fmla="*/ 1848222 w 2439076"/>
              <a:gd name="connsiteY4807" fmla="*/ 3261884 h 4271457"/>
              <a:gd name="connsiteX4808" fmla="*/ 1845945 w 2439076"/>
              <a:gd name="connsiteY4808" fmla="*/ 3261046 h 4271457"/>
              <a:gd name="connsiteX4809" fmla="*/ 1844878 w 2439076"/>
              <a:gd name="connsiteY4809" fmla="*/ 3258722 h 4271457"/>
              <a:gd name="connsiteX4810" fmla="*/ 1848136 w 2439076"/>
              <a:gd name="connsiteY4810" fmla="*/ 3255340 h 4271457"/>
              <a:gd name="connsiteX4811" fmla="*/ 1879216 w 2439076"/>
              <a:gd name="connsiteY4811" fmla="*/ 3267371 h 4271457"/>
              <a:gd name="connsiteX4812" fmla="*/ 1882493 w 2439076"/>
              <a:gd name="connsiteY4812" fmla="*/ 3270866 h 4271457"/>
              <a:gd name="connsiteX4813" fmla="*/ 1882502 w 2439076"/>
              <a:gd name="connsiteY4813" fmla="*/ 3270847 h 4271457"/>
              <a:gd name="connsiteX4814" fmla="*/ 1882597 w 2439076"/>
              <a:gd name="connsiteY4814" fmla="*/ 3270961 h 4271457"/>
              <a:gd name="connsiteX4815" fmla="*/ 1939167 w 2439076"/>
              <a:gd name="connsiteY4815" fmla="*/ 3243148 h 4271457"/>
              <a:gd name="connsiteX4816" fmla="*/ 1990134 w 2439076"/>
              <a:gd name="connsiteY4816" fmla="*/ 3265237 h 4271457"/>
              <a:gd name="connsiteX4817" fmla="*/ 1996793 w 2439076"/>
              <a:gd name="connsiteY4817" fmla="*/ 3273324 h 4271457"/>
              <a:gd name="connsiteX4818" fmla="*/ 1989811 w 2439076"/>
              <a:gd name="connsiteY4818" fmla="*/ 3275190 h 4271457"/>
              <a:gd name="connsiteX4819" fmla="*/ 1989849 w 2439076"/>
              <a:gd name="connsiteY4819" fmla="*/ 3275152 h 4271457"/>
              <a:gd name="connsiteX4820" fmla="*/ 1939081 w 2439076"/>
              <a:gd name="connsiteY4820" fmla="*/ 3249702 h 4271457"/>
              <a:gd name="connsiteX4821" fmla="*/ 1887636 w 2439076"/>
              <a:gd name="connsiteY4821" fmla="*/ 3275057 h 4271457"/>
              <a:gd name="connsiteX4822" fmla="*/ 1887684 w 2439076"/>
              <a:gd name="connsiteY4822" fmla="*/ 3275095 h 4271457"/>
              <a:gd name="connsiteX4823" fmla="*/ 1887636 w 2439076"/>
              <a:gd name="connsiteY4823" fmla="*/ 3275152 h 4271457"/>
              <a:gd name="connsiteX4824" fmla="*/ 1939081 w 2439076"/>
              <a:gd name="connsiteY4824" fmla="*/ 3300670 h 4271457"/>
              <a:gd name="connsiteX4825" fmla="*/ 1989849 w 2439076"/>
              <a:gd name="connsiteY4825" fmla="*/ 3275238 h 4271457"/>
              <a:gd name="connsiteX4826" fmla="*/ 1989811 w 2439076"/>
              <a:gd name="connsiteY4826" fmla="*/ 3275190 h 4271457"/>
              <a:gd name="connsiteX4827" fmla="*/ 1998240 w 2439076"/>
              <a:gd name="connsiteY4827" fmla="*/ 3217907 h 4271457"/>
              <a:gd name="connsiteX4828" fmla="*/ 1995374 w 2439076"/>
              <a:gd name="connsiteY4828" fmla="*/ 3221631 h 4271457"/>
              <a:gd name="connsiteX4829" fmla="*/ 1960798 w 2439076"/>
              <a:gd name="connsiteY4829" fmla="*/ 3211525 h 4271457"/>
              <a:gd name="connsiteX4830" fmla="*/ 1934985 w 2439076"/>
              <a:gd name="connsiteY4830" fmla="*/ 3221698 h 4271457"/>
              <a:gd name="connsiteX4831" fmla="*/ 1909267 w 2439076"/>
              <a:gd name="connsiteY4831" fmla="*/ 3211716 h 4271457"/>
              <a:gd name="connsiteX4832" fmla="*/ 1883550 w 2439076"/>
              <a:gd name="connsiteY4832" fmla="*/ 3221698 h 4271457"/>
              <a:gd name="connsiteX4833" fmla="*/ 1876377 w 2439076"/>
              <a:gd name="connsiteY4833" fmla="*/ 3221031 h 4271457"/>
              <a:gd name="connsiteX4834" fmla="*/ 1857642 w 2439076"/>
              <a:gd name="connsiteY4834" fmla="*/ 3211525 h 4271457"/>
              <a:gd name="connsiteX4835" fmla="*/ 1857633 w 2439076"/>
              <a:gd name="connsiteY4835" fmla="*/ 3211525 h 4271457"/>
              <a:gd name="connsiteX4836" fmla="*/ 1857633 w 2439076"/>
              <a:gd name="connsiteY4836" fmla="*/ 3211525 h 4271457"/>
              <a:gd name="connsiteX4837" fmla="*/ 1851146 w 2439076"/>
              <a:gd name="connsiteY4837" fmla="*/ 3216012 h 4271457"/>
              <a:gd name="connsiteX4838" fmla="*/ 1828686 w 2439076"/>
              <a:gd name="connsiteY4838" fmla="*/ 3221984 h 4271457"/>
              <a:gd name="connsiteX4839" fmla="*/ 1823057 w 2439076"/>
              <a:gd name="connsiteY4839" fmla="*/ 3221622 h 4271457"/>
              <a:gd name="connsiteX4840" fmla="*/ 1820199 w 2439076"/>
              <a:gd name="connsiteY4840" fmla="*/ 3217907 h 4271457"/>
              <a:gd name="connsiteX4841" fmla="*/ 1823924 w 2439076"/>
              <a:gd name="connsiteY4841" fmla="*/ 3215002 h 4271457"/>
              <a:gd name="connsiteX4842" fmla="*/ 1832553 w 2439076"/>
              <a:gd name="connsiteY4842" fmla="*/ 3215155 h 4271457"/>
              <a:gd name="connsiteX4843" fmla="*/ 1855451 w 2439076"/>
              <a:gd name="connsiteY4843" fmla="*/ 3204553 h 4271457"/>
              <a:gd name="connsiteX4844" fmla="*/ 1857918 w 2439076"/>
              <a:gd name="connsiteY4844" fmla="*/ 3203620 h 4271457"/>
              <a:gd name="connsiteX4845" fmla="*/ 1860309 w 2439076"/>
              <a:gd name="connsiteY4845" fmla="*/ 3204734 h 4271457"/>
              <a:gd name="connsiteX4846" fmla="*/ 1876216 w 2439076"/>
              <a:gd name="connsiteY4846" fmla="*/ 3214164 h 4271457"/>
              <a:gd name="connsiteX4847" fmla="*/ 1876216 w 2439076"/>
              <a:gd name="connsiteY4847" fmla="*/ 3162843 h 4271457"/>
              <a:gd name="connsiteX4848" fmla="*/ 1868996 w 2439076"/>
              <a:gd name="connsiteY4848" fmla="*/ 3161443 h 4271457"/>
              <a:gd name="connsiteX4849" fmla="*/ 1837468 w 2439076"/>
              <a:gd name="connsiteY4849" fmla="*/ 3124372 h 4271457"/>
              <a:gd name="connsiteX4850" fmla="*/ 1840221 w 2439076"/>
              <a:gd name="connsiteY4850" fmla="*/ 3121390 h 4271457"/>
              <a:gd name="connsiteX4851" fmla="*/ 1846783 w 2439076"/>
              <a:gd name="connsiteY4851" fmla="*/ 3120962 h 4271457"/>
              <a:gd name="connsiteX4852" fmla="*/ 1866891 w 2439076"/>
              <a:gd name="connsiteY4852" fmla="*/ 3130268 h 4271457"/>
              <a:gd name="connsiteX4853" fmla="*/ 1876120 w 2439076"/>
              <a:gd name="connsiteY4853" fmla="*/ 3143812 h 4271457"/>
              <a:gd name="connsiteX4854" fmla="*/ 1876120 w 2439076"/>
              <a:gd name="connsiteY4854" fmla="*/ 3143793 h 4271457"/>
              <a:gd name="connsiteX4855" fmla="*/ 1876130 w 2439076"/>
              <a:gd name="connsiteY4855" fmla="*/ 3143812 h 4271457"/>
              <a:gd name="connsiteX4856" fmla="*/ 1876130 w 2439076"/>
              <a:gd name="connsiteY4856" fmla="*/ 3122076 h 4271457"/>
              <a:gd name="connsiteX4857" fmla="*/ 1876920 w 2439076"/>
              <a:gd name="connsiteY4857" fmla="*/ 3120019 h 4271457"/>
              <a:gd name="connsiteX4858" fmla="*/ 1879454 w 2439076"/>
              <a:gd name="connsiteY4858" fmla="*/ 3118752 h 4271457"/>
              <a:gd name="connsiteX4859" fmla="*/ 1882769 w 2439076"/>
              <a:gd name="connsiteY4859" fmla="*/ 3122076 h 4271457"/>
              <a:gd name="connsiteX4860" fmla="*/ 1882769 w 2439076"/>
              <a:gd name="connsiteY4860" fmla="*/ 3161110 h 4271457"/>
              <a:gd name="connsiteX4861" fmla="*/ 1882769 w 2439076"/>
              <a:gd name="connsiteY4861" fmla="*/ 3161205 h 4271457"/>
              <a:gd name="connsiteX4862" fmla="*/ 1917668 w 2439076"/>
              <a:gd name="connsiteY4862" fmla="*/ 3140926 h 4271457"/>
              <a:gd name="connsiteX4863" fmla="*/ 1920402 w 2439076"/>
              <a:gd name="connsiteY4863" fmla="*/ 3143898 h 4271457"/>
              <a:gd name="connsiteX4864" fmla="*/ 1920440 w 2439076"/>
              <a:gd name="connsiteY4864" fmla="*/ 3144327 h 4271457"/>
              <a:gd name="connsiteX4865" fmla="*/ 1882769 w 2439076"/>
              <a:gd name="connsiteY4865" fmla="*/ 3182074 h 4271457"/>
              <a:gd name="connsiteX4866" fmla="*/ 1882769 w 2439076"/>
              <a:gd name="connsiteY4866" fmla="*/ 3182189 h 4271457"/>
              <a:gd name="connsiteX4867" fmla="*/ 1882769 w 2439076"/>
              <a:gd name="connsiteY4867" fmla="*/ 3214926 h 4271457"/>
              <a:gd name="connsiteX4868" fmla="*/ 1882769 w 2439076"/>
              <a:gd name="connsiteY4868" fmla="*/ 3215002 h 4271457"/>
              <a:gd name="connsiteX4869" fmla="*/ 1883455 w 2439076"/>
              <a:gd name="connsiteY4869" fmla="*/ 3215116 h 4271457"/>
              <a:gd name="connsiteX4870" fmla="*/ 1906705 w 2439076"/>
              <a:gd name="connsiteY4870" fmla="*/ 3204829 h 4271457"/>
              <a:gd name="connsiteX4871" fmla="*/ 1909172 w 2439076"/>
              <a:gd name="connsiteY4871" fmla="*/ 3203715 h 4271457"/>
              <a:gd name="connsiteX4872" fmla="*/ 1911658 w 2439076"/>
              <a:gd name="connsiteY4872" fmla="*/ 3204829 h 4271457"/>
              <a:gd name="connsiteX4873" fmla="*/ 1934890 w 2439076"/>
              <a:gd name="connsiteY4873" fmla="*/ 3215116 h 4271457"/>
              <a:gd name="connsiteX4874" fmla="*/ 1958131 w 2439076"/>
              <a:gd name="connsiteY4874" fmla="*/ 3204829 h 4271457"/>
              <a:gd name="connsiteX4875" fmla="*/ 1960522 w 2439076"/>
              <a:gd name="connsiteY4875" fmla="*/ 3203715 h 4271457"/>
              <a:gd name="connsiteX4876" fmla="*/ 1962979 w 2439076"/>
              <a:gd name="connsiteY4876" fmla="*/ 3204639 h 4271457"/>
              <a:gd name="connsiteX4877" fmla="*/ 1994516 w 2439076"/>
              <a:gd name="connsiteY4877" fmla="*/ 3215116 h 4271457"/>
              <a:gd name="connsiteX4878" fmla="*/ 1998240 w 2439076"/>
              <a:gd name="connsiteY4878" fmla="*/ 3217907 h 4271457"/>
              <a:gd name="connsiteX4879" fmla="*/ 1884398 w 2439076"/>
              <a:gd name="connsiteY4879" fmla="*/ 3175283 h 4271457"/>
              <a:gd name="connsiteX4880" fmla="*/ 1884407 w 2439076"/>
              <a:gd name="connsiteY4880" fmla="*/ 3175283 h 4271457"/>
              <a:gd name="connsiteX4881" fmla="*/ 1884407 w 2439076"/>
              <a:gd name="connsiteY4881" fmla="*/ 3175283 h 4271457"/>
              <a:gd name="connsiteX4882" fmla="*/ 1913849 w 2439076"/>
              <a:gd name="connsiteY4882" fmla="*/ 3147194 h 4271457"/>
              <a:gd name="connsiteX4883" fmla="*/ 1912315 w 2439076"/>
              <a:gd name="connsiteY4883" fmla="*/ 3147098 h 4271457"/>
              <a:gd name="connsiteX4884" fmla="*/ 1900876 w 2439076"/>
              <a:gd name="connsiteY4884" fmla="*/ 3150222 h 4271457"/>
              <a:gd name="connsiteX4885" fmla="*/ 1884398 w 2439076"/>
              <a:gd name="connsiteY4885" fmla="*/ 3175283 h 4271457"/>
              <a:gd name="connsiteX4886" fmla="*/ 1873548 w 2439076"/>
              <a:gd name="connsiteY4886" fmla="*/ 3155804 h 4271457"/>
              <a:gd name="connsiteX4887" fmla="*/ 1844126 w 2439076"/>
              <a:gd name="connsiteY4887" fmla="*/ 3127658 h 4271457"/>
              <a:gd name="connsiteX4888" fmla="*/ 1873548 w 2439076"/>
              <a:gd name="connsiteY4888" fmla="*/ 3155804 h 4271457"/>
              <a:gd name="connsiteX4889" fmla="*/ 1974028 w 2439076"/>
              <a:gd name="connsiteY4889" fmla="*/ 3175997 h 4271457"/>
              <a:gd name="connsiteX4890" fmla="*/ 1974237 w 2439076"/>
              <a:gd name="connsiteY4890" fmla="*/ 3175997 h 4271457"/>
              <a:gd name="connsiteX4891" fmla="*/ 1977562 w 2439076"/>
              <a:gd name="connsiteY4891" fmla="*/ 3172644 h 4271457"/>
              <a:gd name="connsiteX4892" fmla="*/ 2005565 w 2439076"/>
              <a:gd name="connsiteY4892" fmla="*/ 3144641 h 4271457"/>
              <a:gd name="connsiteX4893" fmla="*/ 2008908 w 2439076"/>
              <a:gd name="connsiteY4893" fmla="*/ 3141298 h 4271457"/>
              <a:gd name="connsiteX4894" fmla="*/ 2008889 w 2439076"/>
              <a:gd name="connsiteY4894" fmla="*/ 3141202 h 4271457"/>
              <a:gd name="connsiteX4895" fmla="*/ 2005432 w 2439076"/>
              <a:gd name="connsiteY4895" fmla="*/ 3138002 h 4271457"/>
              <a:gd name="connsiteX4896" fmla="*/ 1974113 w 2439076"/>
              <a:gd name="connsiteY4896" fmla="*/ 3158376 h 4271457"/>
              <a:gd name="connsiteX4897" fmla="*/ 1974037 w 2439076"/>
              <a:gd name="connsiteY4897" fmla="*/ 3158205 h 4271457"/>
              <a:gd name="connsiteX4898" fmla="*/ 1973942 w 2439076"/>
              <a:gd name="connsiteY4898" fmla="*/ 3158376 h 4271457"/>
              <a:gd name="connsiteX4899" fmla="*/ 1942652 w 2439076"/>
              <a:gd name="connsiteY4899" fmla="*/ 3138002 h 4271457"/>
              <a:gd name="connsiteX4900" fmla="*/ 1939385 w 2439076"/>
              <a:gd name="connsiteY4900" fmla="*/ 3141298 h 4271457"/>
              <a:gd name="connsiteX4901" fmla="*/ 1939919 w 2439076"/>
              <a:gd name="connsiteY4901" fmla="*/ 3143288 h 4271457"/>
              <a:gd name="connsiteX4902" fmla="*/ 1941890 w 2439076"/>
              <a:gd name="connsiteY4902" fmla="*/ 3144517 h 4271457"/>
              <a:gd name="connsiteX4903" fmla="*/ 1942519 w 2439076"/>
              <a:gd name="connsiteY4903" fmla="*/ 3144641 h 4271457"/>
              <a:gd name="connsiteX4904" fmla="*/ 1967113 w 2439076"/>
              <a:gd name="connsiteY4904" fmla="*/ 3159567 h 4271457"/>
              <a:gd name="connsiteX4905" fmla="*/ 1970513 w 2439076"/>
              <a:gd name="connsiteY4905" fmla="*/ 3172644 h 4271457"/>
              <a:gd name="connsiteX4906" fmla="*/ 1971504 w 2439076"/>
              <a:gd name="connsiteY4906" fmla="*/ 3175007 h 4271457"/>
              <a:gd name="connsiteX4907" fmla="*/ 1973837 w 2439076"/>
              <a:gd name="connsiteY4907" fmla="*/ 3175997 h 4271457"/>
              <a:gd name="connsiteX4908" fmla="*/ 1974028 w 2439076"/>
              <a:gd name="connsiteY4908" fmla="*/ 3175997 h 4271457"/>
              <a:gd name="connsiteX4909" fmla="*/ 2182197 w 2439076"/>
              <a:gd name="connsiteY4909" fmla="*/ 3307337 h 4271457"/>
              <a:gd name="connsiteX4910" fmla="*/ 2126152 w 2439076"/>
              <a:gd name="connsiteY4910" fmla="*/ 3279896 h 4271457"/>
              <a:gd name="connsiteX4911" fmla="*/ 2126113 w 2439076"/>
              <a:gd name="connsiteY4911" fmla="*/ 3279953 h 4271457"/>
              <a:gd name="connsiteX4912" fmla="*/ 2126056 w 2439076"/>
              <a:gd name="connsiteY4912" fmla="*/ 3279896 h 4271457"/>
              <a:gd name="connsiteX4913" fmla="*/ 2092043 w 2439076"/>
              <a:gd name="connsiteY4913" fmla="*/ 3296174 h 4271457"/>
              <a:gd name="connsiteX4914" fmla="*/ 2091061 w 2439076"/>
              <a:gd name="connsiteY4914" fmla="*/ 3296174 h 4271457"/>
              <a:gd name="connsiteX4915" fmla="*/ 2087861 w 2439076"/>
              <a:gd name="connsiteY4915" fmla="*/ 3292764 h 4271457"/>
              <a:gd name="connsiteX4916" fmla="*/ 2089918 w 2439076"/>
              <a:gd name="connsiteY4916" fmla="*/ 3289735 h 4271457"/>
              <a:gd name="connsiteX4917" fmla="*/ 2091300 w 2439076"/>
              <a:gd name="connsiteY4917" fmla="*/ 3289602 h 4271457"/>
              <a:gd name="connsiteX4918" fmla="*/ 2120999 w 2439076"/>
              <a:gd name="connsiteY4918" fmla="*/ 3275800 h 4271457"/>
              <a:gd name="connsiteX4919" fmla="*/ 2120942 w 2439076"/>
              <a:gd name="connsiteY4919" fmla="*/ 3275743 h 4271457"/>
              <a:gd name="connsiteX4920" fmla="*/ 2120989 w 2439076"/>
              <a:gd name="connsiteY4920" fmla="*/ 3275705 h 4271457"/>
              <a:gd name="connsiteX4921" fmla="*/ 2091300 w 2439076"/>
              <a:gd name="connsiteY4921" fmla="*/ 3261884 h 4271457"/>
              <a:gd name="connsiteX4922" fmla="*/ 2087871 w 2439076"/>
              <a:gd name="connsiteY4922" fmla="*/ 3258665 h 4271457"/>
              <a:gd name="connsiteX4923" fmla="*/ 2091090 w 2439076"/>
              <a:gd name="connsiteY4923" fmla="*/ 3255340 h 4271457"/>
              <a:gd name="connsiteX4924" fmla="*/ 2125580 w 2439076"/>
              <a:gd name="connsiteY4924" fmla="*/ 3270961 h 4271457"/>
              <a:gd name="connsiteX4925" fmla="*/ 2182159 w 2439076"/>
              <a:gd name="connsiteY4925" fmla="*/ 3243148 h 4271457"/>
              <a:gd name="connsiteX4926" fmla="*/ 2239776 w 2439076"/>
              <a:gd name="connsiteY4926" fmla="*/ 3273324 h 4271457"/>
              <a:gd name="connsiteX4927" fmla="*/ 2239776 w 2439076"/>
              <a:gd name="connsiteY4927" fmla="*/ 3277143 h 4271457"/>
              <a:gd name="connsiteX4928" fmla="*/ 2182197 w 2439076"/>
              <a:gd name="connsiteY4928" fmla="*/ 3307337 h 4271457"/>
              <a:gd name="connsiteX4929" fmla="*/ 2232917 w 2439076"/>
              <a:gd name="connsiteY4929" fmla="*/ 3275238 h 4271457"/>
              <a:gd name="connsiteX4930" fmla="*/ 2222773 w 2439076"/>
              <a:gd name="connsiteY4930" fmla="*/ 3264561 h 4271457"/>
              <a:gd name="connsiteX4931" fmla="*/ 2182054 w 2439076"/>
              <a:gd name="connsiteY4931" fmla="*/ 3249702 h 4271457"/>
              <a:gd name="connsiteX4932" fmla="*/ 2130619 w 2439076"/>
              <a:gd name="connsiteY4932" fmla="*/ 3275057 h 4271457"/>
              <a:gd name="connsiteX4933" fmla="*/ 2137506 w 2439076"/>
              <a:gd name="connsiteY4933" fmla="*/ 3281534 h 4271457"/>
              <a:gd name="connsiteX4934" fmla="*/ 2182159 w 2439076"/>
              <a:gd name="connsiteY4934" fmla="*/ 3300670 h 4271457"/>
              <a:gd name="connsiteX4935" fmla="*/ 2232917 w 2439076"/>
              <a:gd name="connsiteY4935" fmla="*/ 3275238 h 4271457"/>
              <a:gd name="connsiteX4936" fmla="*/ 2241319 w 2439076"/>
              <a:gd name="connsiteY4936" fmla="*/ 3217907 h 4271457"/>
              <a:gd name="connsiteX4937" fmla="*/ 2238442 w 2439076"/>
              <a:gd name="connsiteY4937" fmla="*/ 3221631 h 4271457"/>
              <a:gd name="connsiteX4938" fmla="*/ 2229136 w 2439076"/>
              <a:gd name="connsiteY4938" fmla="*/ 3221812 h 4271457"/>
              <a:gd name="connsiteX4939" fmla="*/ 2224107 w 2439076"/>
              <a:gd name="connsiteY4939" fmla="*/ 3220898 h 4271457"/>
              <a:gd name="connsiteX4940" fmla="*/ 2203866 w 2439076"/>
              <a:gd name="connsiteY4940" fmla="*/ 3211525 h 4271457"/>
              <a:gd name="connsiteX4941" fmla="*/ 2188483 w 2439076"/>
              <a:gd name="connsiteY4941" fmla="*/ 3220031 h 4271457"/>
              <a:gd name="connsiteX4942" fmla="*/ 2177968 w 2439076"/>
              <a:gd name="connsiteY4942" fmla="*/ 3221698 h 4271457"/>
              <a:gd name="connsiteX4943" fmla="*/ 2162051 w 2439076"/>
              <a:gd name="connsiteY4943" fmla="*/ 3218060 h 4271457"/>
              <a:gd name="connsiteX4944" fmla="*/ 2152250 w 2439076"/>
              <a:gd name="connsiteY4944" fmla="*/ 3211716 h 4271457"/>
              <a:gd name="connsiteX4945" fmla="*/ 2126523 w 2439076"/>
              <a:gd name="connsiteY4945" fmla="*/ 3221698 h 4271457"/>
              <a:gd name="connsiteX4946" fmla="*/ 2106235 w 2439076"/>
              <a:gd name="connsiteY4946" fmla="*/ 3215840 h 4271457"/>
              <a:gd name="connsiteX4947" fmla="*/ 2100634 w 2439076"/>
              <a:gd name="connsiteY4947" fmla="*/ 3211525 h 4271457"/>
              <a:gd name="connsiteX4948" fmla="*/ 2100634 w 2439076"/>
              <a:gd name="connsiteY4948" fmla="*/ 3211525 h 4271457"/>
              <a:gd name="connsiteX4949" fmla="*/ 2100625 w 2439076"/>
              <a:gd name="connsiteY4949" fmla="*/ 3211525 h 4271457"/>
              <a:gd name="connsiteX4950" fmla="*/ 2089071 w 2439076"/>
              <a:gd name="connsiteY4950" fmla="*/ 3218355 h 4271457"/>
              <a:gd name="connsiteX4951" fmla="*/ 2079498 w 2439076"/>
              <a:gd name="connsiteY4951" fmla="*/ 3221288 h 4271457"/>
              <a:gd name="connsiteX4952" fmla="*/ 2071668 w 2439076"/>
              <a:gd name="connsiteY4952" fmla="*/ 3221984 h 4271457"/>
              <a:gd name="connsiteX4953" fmla="*/ 2066049 w 2439076"/>
              <a:gd name="connsiteY4953" fmla="*/ 3221631 h 4271457"/>
              <a:gd name="connsiteX4954" fmla="*/ 2063182 w 2439076"/>
              <a:gd name="connsiteY4954" fmla="*/ 3217907 h 4271457"/>
              <a:gd name="connsiteX4955" fmla="*/ 2066906 w 2439076"/>
              <a:gd name="connsiteY4955" fmla="*/ 3215002 h 4271457"/>
              <a:gd name="connsiteX4956" fmla="*/ 2075545 w 2439076"/>
              <a:gd name="connsiteY4956" fmla="*/ 3215155 h 4271457"/>
              <a:gd name="connsiteX4957" fmla="*/ 2083851 w 2439076"/>
              <a:gd name="connsiteY4957" fmla="*/ 3213383 h 4271457"/>
              <a:gd name="connsiteX4958" fmla="*/ 2098444 w 2439076"/>
              <a:gd name="connsiteY4958" fmla="*/ 3204553 h 4271457"/>
              <a:gd name="connsiteX4959" fmla="*/ 2100901 w 2439076"/>
              <a:gd name="connsiteY4959" fmla="*/ 3203620 h 4271457"/>
              <a:gd name="connsiteX4960" fmla="*/ 2103292 w 2439076"/>
              <a:gd name="connsiteY4960" fmla="*/ 3204734 h 4271457"/>
              <a:gd name="connsiteX4961" fmla="*/ 2106692 w 2439076"/>
              <a:gd name="connsiteY4961" fmla="*/ 3208030 h 4271457"/>
              <a:gd name="connsiteX4962" fmla="*/ 2111740 w 2439076"/>
              <a:gd name="connsiteY4962" fmla="*/ 3211306 h 4271457"/>
              <a:gd name="connsiteX4963" fmla="*/ 2119199 w 2439076"/>
              <a:gd name="connsiteY4963" fmla="*/ 3214164 h 4271457"/>
              <a:gd name="connsiteX4964" fmla="*/ 2119199 w 2439076"/>
              <a:gd name="connsiteY4964" fmla="*/ 3214164 h 4271457"/>
              <a:gd name="connsiteX4965" fmla="*/ 2119208 w 2439076"/>
              <a:gd name="connsiteY4965" fmla="*/ 3214164 h 4271457"/>
              <a:gd name="connsiteX4966" fmla="*/ 2119208 w 2439076"/>
              <a:gd name="connsiteY4966" fmla="*/ 3162843 h 4271457"/>
              <a:gd name="connsiteX4967" fmla="*/ 2098815 w 2439076"/>
              <a:gd name="connsiteY4967" fmla="*/ 3156233 h 4271457"/>
              <a:gd name="connsiteX4968" fmla="*/ 2080441 w 2439076"/>
              <a:gd name="connsiteY4968" fmla="*/ 3124372 h 4271457"/>
              <a:gd name="connsiteX4969" fmla="*/ 2083185 w 2439076"/>
              <a:gd name="connsiteY4969" fmla="*/ 3121390 h 4271457"/>
              <a:gd name="connsiteX4970" fmla="*/ 2089728 w 2439076"/>
              <a:gd name="connsiteY4970" fmla="*/ 3120962 h 4271457"/>
              <a:gd name="connsiteX4971" fmla="*/ 2113446 w 2439076"/>
              <a:gd name="connsiteY4971" fmla="*/ 3134449 h 4271457"/>
              <a:gd name="connsiteX4972" fmla="*/ 2119103 w 2439076"/>
              <a:gd name="connsiteY4972" fmla="*/ 3143812 h 4271457"/>
              <a:gd name="connsiteX4973" fmla="*/ 2119103 w 2439076"/>
              <a:gd name="connsiteY4973" fmla="*/ 3143793 h 4271457"/>
              <a:gd name="connsiteX4974" fmla="*/ 2119113 w 2439076"/>
              <a:gd name="connsiteY4974" fmla="*/ 3143812 h 4271457"/>
              <a:gd name="connsiteX4975" fmla="*/ 2119113 w 2439076"/>
              <a:gd name="connsiteY4975" fmla="*/ 3122076 h 4271457"/>
              <a:gd name="connsiteX4976" fmla="*/ 2120094 w 2439076"/>
              <a:gd name="connsiteY4976" fmla="*/ 3119733 h 4271457"/>
              <a:gd name="connsiteX4977" fmla="*/ 2122447 w 2439076"/>
              <a:gd name="connsiteY4977" fmla="*/ 3118752 h 4271457"/>
              <a:gd name="connsiteX4978" fmla="*/ 2125761 w 2439076"/>
              <a:gd name="connsiteY4978" fmla="*/ 3122076 h 4271457"/>
              <a:gd name="connsiteX4979" fmla="*/ 2125761 w 2439076"/>
              <a:gd name="connsiteY4979" fmla="*/ 3161205 h 4271457"/>
              <a:gd name="connsiteX4980" fmla="*/ 2125856 w 2439076"/>
              <a:gd name="connsiteY4980" fmla="*/ 3161052 h 4271457"/>
              <a:gd name="connsiteX4981" fmla="*/ 2125856 w 2439076"/>
              <a:gd name="connsiteY4981" fmla="*/ 3161110 h 4271457"/>
              <a:gd name="connsiteX4982" fmla="*/ 2135115 w 2439076"/>
              <a:gd name="connsiteY4982" fmla="*/ 3148680 h 4271457"/>
              <a:gd name="connsiteX4983" fmla="*/ 2160613 w 2439076"/>
              <a:gd name="connsiteY4983" fmla="*/ 3140926 h 4271457"/>
              <a:gd name="connsiteX4984" fmla="*/ 2163385 w 2439076"/>
              <a:gd name="connsiteY4984" fmla="*/ 3143898 h 4271457"/>
              <a:gd name="connsiteX4985" fmla="*/ 2154488 w 2439076"/>
              <a:gd name="connsiteY4985" fmla="*/ 3168234 h 4271457"/>
              <a:gd name="connsiteX4986" fmla="*/ 2125856 w 2439076"/>
              <a:gd name="connsiteY4986" fmla="*/ 3182074 h 4271457"/>
              <a:gd name="connsiteX4987" fmla="*/ 2125856 w 2439076"/>
              <a:gd name="connsiteY4987" fmla="*/ 3182169 h 4271457"/>
              <a:gd name="connsiteX4988" fmla="*/ 2125761 w 2439076"/>
              <a:gd name="connsiteY4988" fmla="*/ 3182189 h 4271457"/>
              <a:gd name="connsiteX4989" fmla="*/ 2125761 w 2439076"/>
              <a:gd name="connsiteY4989" fmla="*/ 3215002 h 4271457"/>
              <a:gd name="connsiteX4990" fmla="*/ 2126437 w 2439076"/>
              <a:gd name="connsiteY4990" fmla="*/ 3215116 h 4271457"/>
              <a:gd name="connsiteX4991" fmla="*/ 2144954 w 2439076"/>
              <a:gd name="connsiteY4991" fmla="*/ 3209087 h 4271457"/>
              <a:gd name="connsiteX4992" fmla="*/ 2149745 w 2439076"/>
              <a:gd name="connsiteY4992" fmla="*/ 3204772 h 4271457"/>
              <a:gd name="connsiteX4993" fmla="*/ 2152165 w 2439076"/>
              <a:gd name="connsiteY4993" fmla="*/ 3203715 h 4271457"/>
              <a:gd name="connsiteX4994" fmla="*/ 2154622 w 2439076"/>
              <a:gd name="connsiteY4994" fmla="*/ 3204829 h 4271457"/>
              <a:gd name="connsiteX4995" fmla="*/ 2177872 w 2439076"/>
              <a:gd name="connsiteY4995" fmla="*/ 3215116 h 4271457"/>
              <a:gd name="connsiteX4996" fmla="*/ 2201104 w 2439076"/>
              <a:gd name="connsiteY4996" fmla="*/ 3204829 h 4271457"/>
              <a:gd name="connsiteX4997" fmla="*/ 2203495 w 2439076"/>
              <a:gd name="connsiteY4997" fmla="*/ 3203715 h 4271457"/>
              <a:gd name="connsiteX4998" fmla="*/ 2205961 w 2439076"/>
              <a:gd name="connsiteY4998" fmla="*/ 3204639 h 4271457"/>
              <a:gd name="connsiteX4999" fmla="*/ 2237508 w 2439076"/>
              <a:gd name="connsiteY4999" fmla="*/ 3215116 h 4271457"/>
              <a:gd name="connsiteX5000" fmla="*/ 2241319 w 2439076"/>
              <a:gd name="connsiteY5000" fmla="*/ 3217907 h 4271457"/>
              <a:gd name="connsiteX5001" fmla="*/ 2127285 w 2439076"/>
              <a:gd name="connsiteY5001" fmla="*/ 3175283 h 4271457"/>
              <a:gd name="connsiteX5002" fmla="*/ 2127295 w 2439076"/>
              <a:gd name="connsiteY5002" fmla="*/ 3175283 h 4271457"/>
              <a:gd name="connsiteX5003" fmla="*/ 2127295 w 2439076"/>
              <a:gd name="connsiteY5003" fmla="*/ 3175283 h 4271457"/>
              <a:gd name="connsiteX5004" fmla="*/ 2151298 w 2439076"/>
              <a:gd name="connsiteY5004" fmla="*/ 3161871 h 4271457"/>
              <a:gd name="connsiteX5005" fmla="*/ 2156717 w 2439076"/>
              <a:gd name="connsiteY5005" fmla="*/ 3147194 h 4271457"/>
              <a:gd name="connsiteX5006" fmla="*/ 2155298 w 2439076"/>
              <a:gd name="connsiteY5006" fmla="*/ 3147098 h 4271457"/>
              <a:gd name="connsiteX5007" fmla="*/ 2155298 w 2439076"/>
              <a:gd name="connsiteY5007" fmla="*/ 3147098 h 4271457"/>
              <a:gd name="connsiteX5008" fmla="*/ 2155289 w 2439076"/>
              <a:gd name="connsiteY5008" fmla="*/ 3147098 h 4271457"/>
              <a:gd name="connsiteX5009" fmla="*/ 2140296 w 2439076"/>
              <a:gd name="connsiteY5009" fmla="*/ 3152947 h 4271457"/>
              <a:gd name="connsiteX5010" fmla="*/ 2127285 w 2439076"/>
              <a:gd name="connsiteY5010" fmla="*/ 3175283 h 4271457"/>
              <a:gd name="connsiteX5011" fmla="*/ 2116531 w 2439076"/>
              <a:gd name="connsiteY5011" fmla="*/ 3155804 h 4271457"/>
              <a:gd name="connsiteX5012" fmla="*/ 2093519 w 2439076"/>
              <a:gd name="connsiteY5012" fmla="*/ 3128162 h 4271457"/>
              <a:gd name="connsiteX5013" fmla="*/ 2087099 w 2439076"/>
              <a:gd name="connsiteY5013" fmla="*/ 3127658 h 4271457"/>
              <a:gd name="connsiteX5014" fmla="*/ 2116531 w 2439076"/>
              <a:gd name="connsiteY5014" fmla="*/ 3155804 h 4271457"/>
              <a:gd name="connsiteX5015" fmla="*/ 2217106 w 2439076"/>
              <a:gd name="connsiteY5015" fmla="*/ 3175997 h 4271457"/>
              <a:gd name="connsiteX5016" fmla="*/ 2220459 w 2439076"/>
              <a:gd name="connsiteY5016" fmla="*/ 3172644 h 4271457"/>
              <a:gd name="connsiteX5017" fmla="*/ 2248452 w 2439076"/>
              <a:gd name="connsiteY5017" fmla="*/ 3144641 h 4271457"/>
              <a:gd name="connsiteX5018" fmla="*/ 2251787 w 2439076"/>
              <a:gd name="connsiteY5018" fmla="*/ 3141298 h 4271457"/>
              <a:gd name="connsiteX5019" fmla="*/ 2249738 w 2439076"/>
              <a:gd name="connsiteY5019" fmla="*/ 3138250 h 4271457"/>
              <a:gd name="connsiteX5020" fmla="*/ 2248452 w 2439076"/>
              <a:gd name="connsiteY5020" fmla="*/ 3137983 h 4271457"/>
              <a:gd name="connsiteX5021" fmla="*/ 2217011 w 2439076"/>
              <a:gd name="connsiteY5021" fmla="*/ 3158376 h 4271457"/>
              <a:gd name="connsiteX5022" fmla="*/ 2185588 w 2439076"/>
              <a:gd name="connsiteY5022" fmla="*/ 3137983 h 4271457"/>
              <a:gd name="connsiteX5023" fmla="*/ 2182244 w 2439076"/>
              <a:gd name="connsiteY5023" fmla="*/ 3141298 h 4271457"/>
              <a:gd name="connsiteX5024" fmla="*/ 2182254 w 2439076"/>
              <a:gd name="connsiteY5024" fmla="*/ 3141336 h 4271457"/>
              <a:gd name="connsiteX5025" fmla="*/ 2185588 w 2439076"/>
              <a:gd name="connsiteY5025" fmla="*/ 3144650 h 4271457"/>
              <a:gd name="connsiteX5026" fmla="*/ 2191141 w 2439076"/>
              <a:gd name="connsiteY5026" fmla="*/ 3145203 h 4271457"/>
              <a:gd name="connsiteX5027" fmla="*/ 2213591 w 2439076"/>
              <a:gd name="connsiteY5027" fmla="*/ 3172644 h 4271457"/>
              <a:gd name="connsiteX5028" fmla="*/ 2216878 w 2439076"/>
              <a:gd name="connsiteY5028" fmla="*/ 3175997 h 4271457"/>
              <a:gd name="connsiteX5029" fmla="*/ 2216925 w 2439076"/>
              <a:gd name="connsiteY5029" fmla="*/ 3175997 h 4271457"/>
              <a:gd name="connsiteX5030" fmla="*/ 2217106 w 2439076"/>
              <a:gd name="connsiteY5030" fmla="*/ 3175997 h 4271457"/>
              <a:gd name="connsiteX5031" fmla="*/ 2439076 w 2439076"/>
              <a:gd name="connsiteY5031" fmla="*/ 3299032 h 4271457"/>
              <a:gd name="connsiteX5032" fmla="*/ 2425142 w 2439076"/>
              <a:gd name="connsiteY5032" fmla="*/ 3300670 h 4271457"/>
              <a:gd name="connsiteX5033" fmla="*/ 2373706 w 2439076"/>
              <a:gd name="connsiteY5033" fmla="*/ 3275152 h 4271457"/>
              <a:gd name="connsiteX5034" fmla="*/ 2373745 w 2439076"/>
              <a:gd name="connsiteY5034" fmla="*/ 3275095 h 4271457"/>
              <a:gd name="connsiteX5035" fmla="*/ 2373706 w 2439076"/>
              <a:gd name="connsiteY5035" fmla="*/ 3275057 h 4271457"/>
              <a:gd name="connsiteX5036" fmla="*/ 2425142 w 2439076"/>
              <a:gd name="connsiteY5036" fmla="*/ 3249702 h 4271457"/>
              <a:gd name="connsiteX5037" fmla="*/ 2439076 w 2439076"/>
              <a:gd name="connsiteY5037" fmla="*/ 3251359 h 4271457"/>
              <a:gd name="connsiteX5038" fmla="*/ 2439076 w 2439076"/>
              <a:gd name="connsiteY5038" fmla="*/ 3244673 h 4271457"/>
              <a:gd name="connsiteX5039" fmla="*/ 2425142 w 2439076"/>
              <a:gd name="connsiteY5039" fmla="*/ 3243148 h 4271457"/>
              <a:gd name="connsiteX5040" fmla="*/ 2368553 w 2439076"/>
              <a:gd name="connsiteY5040" fmla="*/ 3270961 h 4271457"/>
              <a:gd name="connsiteX5041" fmla="*/ 2334073 w 2439076"/>
              <a:gd name="connsiteY5041" fmla="*/ 3255340 h 4271457"/>
              <a:gd name="connsiteX5042" fmla="*/ 2330844 w 2439076"/>
              <a:gd name="connsiteY5042" fmla="*/ 3258665 h 4271457"/>
              <a:gd name="connsiteX5043" fmla="*/ 2334263 w 2439076"/>
              <a:gd name="connsiteY5043" fmla="*/ 3261884 h 4271457"/>
              <a:gd name="connsiteX5044" fmla="*/ 2363981 w 2439076"/>
              <a:gd name="connsiteY5044" fmla="*/ 3275705 h 4271457"/>
              <a:gd name="connsiteX5045" fmla="*/ 2363934 w 2439076"/>
              <a:gd name="connsiteY5045" fmla="*/ 3275743 h 4271457"/>
              <a:gd name="connsiteX5046" fmla="*/ 2363981 w 2439076"/>
              <a:gd name="connsiteY5046" fmla="*/ 3275800 h 4271457"/>
              <a:gd name="connsiteX5047" fmla="*/ 2334263 w 2439076"/>
              <a:gd name="connsiteY5047" fmla="*/ 3289602 h 4271457"/>
              <a:gd name="connsiteX5048" fmla="*/ 2332892 w 2439076"/>
              <a:gd name="connsiteY5048" fmla="*/ 3289735 h 4271457"/>
              <a:gd name="connsiteX5049" fmla="*/ 2330844 w 2439076"/>
              <a:gd name="connsiteY5049" fmla="*/ 3292764 h 4271457"/>
              <a:gd name="connsiteX5050" fmla="*/ 2334035 w 2439076"/>
              <a:gd name="connsiteY5050" fmla="*/ 3296174 h 4271457"/>
              <a:gd name="connsiteX5051" fmla="*/ 2335035 w 2439076"/>
              <a:gd name="connsiteY5051" fmla="*/ 3296174 h 4271457"/>
              <a:gd name="connsiteX5052" fmla="*/ 2369020 w 2439076"/>
              <a:gd name="connsiteY5052" fmla="*/ 3279896 h 4271457"/>
              <a:gd name="connsiteX5053" fmla="*/ 2369096 w 2439076"/>
              <a:gd name="connsiteY5053" fmla="*/ 3279953 h 4271457"/>
              <a:gd name="connsiteX5054" fmla="*/ 2369144 w 2439076"/>
              <a:gd name="connsiteY5054" fmla="*/ 3279896 h 4271457"/>
              <a:gd name="connsiteX5055" fmla="*/ 2425179 w 2439076"/>
              <a:gd name="connsiteY5055" fmla="*/ 3307337 h 4271457"/>
              <a:gd name="connsiteX5056" fmla="*/ 2439076 w 2439076"/>
              <a:gd name="connsiteY5056" fmla="*/ 3305804 h 4271457"/>
              <a:gd name="connsiteX5057" fmla="*/ 2439076 w 2439076"/>
              <a:gd name="connsiteY5057" fmla="*/ 3299032 h 4271457"/>
              <a:gd name="connsiteX5058" fmla="*/ 2439076 w 2439076"/>
              <a:gd name="connsiteY5058" fmla="*/ 3216897 h 4271457"/>
              <a:gd name="connsiteX5059" fmla="*/ 2420998 w 2439076"/>
              <a:gd name="connsiteY5059" fmla="*/ 3221698 h 4271457"/>
              <a:gd name="connsiteX5060" fmla="*/ 2395318 w 2439076"/>
              <a:gd name="connsiteY5060" fmla="*/ 3211716 h 4271457"/>
              <a:gd name="connsiteX5061" fmla="*/ 2395271 w 2439076"/>
              <a:gd name="connsiteY5061" fmla="*/ 3211745 h 4271457"/>
              <a:gd name="connsiteX5062" fmla="*/ 2395233 w 2439076"/>
              <a:gd name="connsiteY5062" fmla="*/ 3211716 h 4271457"/>
              <a:gd name="connsiteX5063" fmla="*/ 2369563 w 2439076"/>
              <a:gd name="connsiteY5063" fmla="*/ 3221698 h 4271457"/>
              <a:gd name="connsiteX5064" fmla="*/ 2343702 w 2439076"/>
              <a:gd name="connsiteY5064" fmla="*/ 3211525 h 4271457"/>
              <a:gd name="connsiteX5065" fmla="*/ 2343655 w 2439076"/>
              <a:gd name="connsiteY5065" fmla="*/ 3211563 h 4271457"/>
              <a:gd name="connsiteX5066" fmla="*/ 2343608 w 2439076"/>
              <a:gd name="connsiteY5066" fmla="*/ 3211525 h 4271457"/>
              <a:gd name="connsiteX5067" fmla="*/ 2314690 w 2439076"/>
              <a:gd name="connsiteY5067" fmla="*/ 3221984 h 4271457"/>
              <a:gd name="connsiteX5068" fmla="*/ 2309117 w 2439076"/>
              <a:gd name="connsiteY5068" fmla="*/ 3221631 h 4271457"/>
              <a:gd name="connsiteX5069" fmla="*/ 2306260 w 2439076"/>
              <a:gd name="connsiteY5069" fmla="*/ 3217907 h 4271457"/>
              <a:gd name="connsiteX5070" fmla="*/ 2309965 w 2439076"/>
              <a:gd name="connsiteY5070" fmla="*/ 3215002 h 4271457"/>
              <a:gd name="connsiteX5071" fmla="*/ 2318538 w 2439076"/>
              <a:gd name="connsiteY5071" fmla="*/ 3215155 h 4271457"/>
              <a:gd name="connsiteX5072" fmla="*/ 2341522 w 2439076"/>
              <a:gd name="connsiteY5072" fmla="*/ 3204553 h 4271457"/>
              <a:gd name="connsiteX5073" fmla="*/ 2343922 w 2439076"/>
              <a:gd name="connsiteY5073" fmla="*/ 3203639 h 4271457"/>
              <a:gd name="connsiteX5074" fmla="*/ 2346294 w 2439076"/>
              <a:gd name="connsiteY5074" fmla="*/ 3204734 h 4271457"/>
              <a:gd name="connsiteX5075" fmla="*/ 2362191 w 2439076"/>
              <a:gd name="connsiteY5075" fmla="*/ 3214164 h 4271457"/>
              <a:gd name="connsiteX5076" fmla="*/ 2362191 w 2439076"/>
              <a:gd name="connsiteY5076" fmla="*/ 3214145 h 4271457"/>
              <a:gd name="connsiteX5077" fmla="*/ 2362276 w 2439076"/>
              <a:gd name="connsiteY5077" fmla="*/ 3214164 h 4271457"/>
              <a:gd name="connsiteX5078" fmla="*/ 2362276 w 2439076"/>
              <a:gd name="connsiteY5078" fmla="*/ 3162843 h 4271457"/>
              <a:gd name="connsiteX5079" fmla="*/ 2323519 w 2439076"/>
              <a:gd name="connsiteY5079" fmla="*/ 3124372 h 4271457"/>
              <a:gd name="connsiteX5080" fmla="*/ 2326253 w 2439076"/>
              <a:gd name="connsiteY5080" fmla="*/ 3121390 h 4271457"/>
              <a:gd name="connsiteX5081" fmla="*/ 2332768 w 2439076"/>
              <a:gd name="connsiteY5081" fmla="*/ 3120962 h 4271457"/>
              <a:gd name="connsiteX5082" fmla="*/ 2362105 w 2439076"/>
              <a:gd name="connsiteY5082" fmla="*/ 3143812 h 4271457"/>
              <a:gd name="connsiteX5083" fmla="*/ 2362105 w 2439076"/>
              <a:gd name="connsiteY5083" fmla="*/ 3143660 h 4271457"/>
              <a:gd name="connsiteX5084" fmla="*/ 2362191 w 2439076"/>
              <a:gd name="connsiteY5084" fmla="*/ 3143812 h 4271457"/>
              <a:gd name="connsiteX5085" fmla="*/ 2362191 w 2439076"/>
              <a:gd name="connsiteY5085" fmla="*/ 3122076 h 4271457"/>
              <a:gd name="connsiteX5086" fmla="*/ 2365448 w 2439076"/>
              <a:gd name="connsiteY5086" fmla="*/ 3118752 h 4271457"/>
              <a:gd name="connsiteX5087" fmla="*/ 2368744 w 2439076"/>
              <a:gd name="connsiteY5087" fmla="*/ 3122076 h 4271457"/>
              <a:gd name="connsiteX5088" fmla="*/ 2368744 w 2439076"/>
              <a:gd name="connsiteY5088" fmla="*/ 3161205 h 4271457"/>
              <a:gd name="connsiteX5089" fmla="*/ 2368849 w 2439076"/>
              <a:gd name="connsiteY5089" fmla="*/ 3161033 h 4271457"/>
              <a:gd name="connsiteX5090" fmla="*/ 2368849 w 2439076"/>
              <a:gd name="connsiteY5090" fmla="*/ 3161110 h 4271457"/>
              <a:gd name="connsiteX5091" fmla="*/ 2378078 w 2439076"/>
              <a:gd name="connsiteY5091" fmla="*/ 3148680 h 4271457"/>
              <a:gd name="connsiteX5092" fmla="*/ 2403605 w 2439076"/>
              <a:gd name="connsiteY5092" fmla="*/ 3140926 h 4271457"/>
              <a:gd name="connsiteX5093" fmla="*/ 2406368 w 2439076"/>
              <a:gd name="connsiteY5093" fmla="*/ 3143898 h 4271457"/>
              <a:gd name="connsiteX5094" fmla="*/ 2395233 w 2439076"/>
              <a:gd name="connsiteY5094" fmla="*/ 3170577 h 4271457"/>
              <a:gd name="connsiteX5095" fmla="*/ 2368849 w 2439076"/>
              <a:gd name="connsiteY5095" fmla="*/ 3182074 h 4271457"/>
              <a:gd name="connsiteX5096" fmla="*/ 2368849 w 2439076"/>
              <a:gd name="connsiteY5096" fmla="*/ 3182169 h 4271457"/>
              <a:gd name="connsiteX5097" fmla="*/ 2368744 w 2439076"/>
              <a:gd name="connsiteY5097" fmla="*/ 3182189 h 4271457"/>
              <a:gd name="connsiteX5098" fmla="*/ 2368744 w 2439076"/>
              <a:gd name="connsiteY5098" fmla="*/ 3215002 h 4271457"/>
              <a:gd name="connsiteX5099" fmla="*/ 2369420 w 2439076"/>
              <a:gd name="connsiteY5099" fmla="*/ 3215116 h 4271457"/>
              <a:gd name="connsiteX5100" fmla="*/ 2392652 w 2439076"/>
              <a:gd name="connsiteY5100" fmla="*/ 3204829 h 4271457"/>
              <a:gd name="connsiteX5101" fmla="*/ 2395138 w 2439076"/>
              <a:gd name="connsiteY5101" fmla="*/ 3203715 h 4271457"/>
              <a:gd name="connsiteX5102" fmla="*/ 2397605 w 2439076"/>
              <a:gd name="connsiteY5102" fmla="*/ 3204829 h 4271457"/>
              <a:gd name="connsiteX5103" fmla="*/ 2420865 w 2439076"/>
              <a:gd name="connsiteY5103" fmla="*/ 3215116 h 4271457"/>
              <a:gd name="connsiteX5104" fmla="*/ 2439076 w 2439076"/>
              <a:gd name="connsiteY5104" fmla="*/ 3209296 h 4271457"/>
              <a:gd name="connsiteX5105" fmla="*/ 2439076 w 2439076"/>
              <a:gd name="connsiteY5105" fmla="*/ 3216897 h 4271457"/>
              <a:gd name="connsiteX5106" fmla="*/ 2370373 w 2439076"/>
              <a:gd name="connsiteY5106" fmla="*/ 3175283 h 4271457"/>
              <a:gd name="connsiteX5107" fmla="*/ 2399824 w 2439076"/>
              <a:gd name="connsiteY5107" fmla="*/ 3147194 h 4271457"/>
              <a:gd name="connsiteX5108" fmla="*/ 2398290 w 2439076"/>
              <a:gd name="connsiteY5108" fmla="*/ 3147098 h 4271457"/>
              <a:gd name="connsiteX5109" fmla="*/ 2370373 w 2439076"/>
              <a:gd name="connsiteY5109" fmla="*/ 3175283 h 4271457"/>
              <a:gd name="connsiteX5110" fmla="*/ 2359514 w 2439076"/>
              <a:gd name="connsiteY5110" fmla="*/ 3155804 h 4271457"/>
              <a:gd name="connsiteX5111" fmla="*/ 2330072 w 2439076"/>
              <a:gd name="connsiteY5111" fmla="*/ 3127658 h 4271457"/>
              <a:gd name="connsiteX5112" fmla="*/ 2359514 w 2439076"/>
              <a:gd name="connsiteY5112" fmla="*/ 3155804 h 4271457"/>
              <a:gd name="connsiteX5113" fmla="*/ 2428551 w 2439076"/>
              <a:gd name="connsiteY5113" fmla="*/ 3144641 h 4271457"/>
              <a:gd name="connsiteX5114" fmla="*/ 2439076 w 2439076"/>
              <a:gd name="connsiteY5114" fmla="*/ 3146727 h 4271457"/>
              <a:gd name="connsiteX5115" fmla="*/ 2439076 w 2439076"/>
              <a:gd name="connsiteY5115" fmla="*/ 3139678 h 4271457"/>
              <a:gd name="connsiteX5116" fmla="*/ 2428647 w 2439076"/>
              <a:gd name="connsiteY5116" fmla="*/ 3138002 h 4271457"/>
              <a:gd name="connsiteX5117" fmla="*/ 2425313 w 2439076"/>
              <a:gd name="connsiteY5117" fmla="*/ 3141298 h 4271457"/>
              <a:gd name="connsiteX5118" fmla="*/ 2425427 w 2439076"/>
              <a:gd name="connsiteY5118" fmla="*/ 3142212 h 4271457"/>
              <a:gd name="connsiteX5119" fmla="*/ 2428551 w 2439076"/>
              <a:gd name="connsiteY5119" fmla="*/ 3144641 h 4271457"/>
              <a:gd name="connsiteX5120" fmla="*/ 2303707 w 2439076"/>
              <a:gd name="connsiteY5120" fmla="*/ 3064336 h 4271457"/>
              <a:gd name="connsiteX5121" fmla="*/ 2247595 w 2439076"/>
              <a:gd name="connsiteY5121" fmla="*/ 3036932 h 4271457"/>
              <a:gd name="connsiteX5122" fmla="*/ 2213591 w 2439076"/>
              <a:gd name="connsiteY5122" fmla="*/ 3053210 h 4271457"/>
              <a:gd name="connsiteX5123" fmla="*/ 2212563 w 2439076"/>
              <a:gd name="connsiteY5123" fmla="*/ 3053210 h 4271457"/>
              <a:gd name="connsiteX5124" fmla="*/ 2209315 w 2439076"/>
              <a:gd name="connsiteY5124" fmla="*/ 3049772 h 4271457"/>
              <a:gd name="connsiteX5125" fmla="*/ 2210419 w 2439076"/>
              <a:gd name="connsiteY5125" fmla="*/ 3047353 h 4271457"/>
              <a:gd name="connsiteX5126" fmla="*/ 2212829 w 2439076"/>
              <a:gd name="connsiteY5126" fmla="*/ 3046657 h 4271457"/>
              <a:gd name="connsiteX5127" fmla="*/ 2242547 w 2439076"/>
              <a:gd name="connsiteY5127" fmla="*/ 3032836 h 4271457"/>
              <a:gd name="connsiteX5128" fmla="*/ 2238509 w 2439076"/>
              <a:gd name="connsiteY5128" fmla="*/ 3028817 h 4271457"/>
              <a:gd name="connsiteX5129" fmla="*/ 2212734 w 2439076"/>
              <a:gd name="connsiteY5129" fmla="*/ 3018920 h 4271457"/>
              <a:gd name="connsiteX5130" fmla="*/ 2210476 w 2439076"/>
              <a:gd name="connsiteY5130" fmla="*/ 3018082 h 4271457"/>
              <a:gd name="connsiteX5131" fmla="*/ 2209409 w 2439076"/>
              <a:gd name="connsiteY5131" fmla="*/ 3015758 h 4271457"/>
              <a:gd name="connsiteX5132" fmla="*/ 2212639 w 2439076"/>
              <a:gd name="connsiteY5132" fmla="*/ 3012339 h 4271457"/>
              <a:gd name="connsiteX5133" fmla="*/ 2243728 w 2439076"/>
              <a:gd name="connsiteY5133" fmla="*/ 3024359 h 4271457"/>
              <a:gd name="connsiteX5134" fmla="*/ 2247043 w 2439076"/>
              <a:gd name="connsiteY5134" fmla="*/ 3027874 h 4271457"/>
              <a:gd name="connsiteX5135" fmla="*/ 2247043 w 2439076"/>
              <a:gd name="connsiteY5135" fmla="*/ 3027874 h 4271457"/>
              <a:gd name="connsiteX5136" fmla="*/ 2247129 w 2439076"/>
              <a:gd name="connsiteY5136" fmla="*/ 3027960 h 4271457"/>
              <a:gd name="connsiteX5137" fmla="*/ 2303707 w 2439076"/>
              <a:gd name="connsiteY5137" fmla="*/ 3000156 h 4271457"/>
              <a:gd name="connsiteX5138" fmla="*/ 2350008 w 2439076"/>
              <a:gd name="connsiteY5138" fmla="*/ 3017625 h 4271457"/>
              <a:gd name="connsiteX5139" fmla="*/ 2361229 w 2439076"/>
              <a:gd name="connsiteY5139" fmla="*/ 3030236 h 4271457"/>
              <a:gd name="connsiteX5140" fmla="*/ 2361229 w 2439076"/>
              <a:gd name="connsiteY5140" fmla="*/ 3034046 h 4271457"/>
              <a:gd name="connsiteX5141" fmla="*/ 2303707 w 2439076"/>
              <a:gd name="connsiteY5141" fmla="*/ 3064336 h 4271457"/>
              <a:gd name="connsiteX5142" fmla="*/ 2354380 w 2439076"/>
              <a:gd name="connsiteY5142" fmla="*/ 3032132 h 4271457"/>
              <a:gd name="connsiteX5143" fmla="*/ 2303612 w 2439076"/>
              <a:gd name="connsiteY5143" fmla="*/ 3006700 h 4271457"/>
              <a:gd name="connsiteX5144" fmla="*/ 2252177 w 2439076"/>
              <a:gd name="connsiteY5144" fmla="*/ 3032036 h 4271457"/>
              <a:gd name="connsiteX5145" fmla="*/ 2303612 w 2439076"/>
              <a:gd name="connsiteY5145" fmla="*/ 3057582 h 4271457"/>
              <a:gd name="connsiteX5146" fmla="*/ 2354380 w 2439076"/>
              <a:gd name="connsiteY5146" fmla="*/ 3032132 h 4271457"/>
              <a:gd name="connsiteX5147" fmla="*/ 2184635 w 2439076"/>
              <a:gd name="connsiteY5147" fmla="*/ 2974982 h 4271457"/>
              <a:gd name="connsiteX5148" fmla="*/ 2188350 w 2439076"/>
              <a:gd name="connsiteY5148" fmla="*/ 2972153 h 4271457"/>
              <a:gd name="connsiteX5149" fmla="*/ 2219877 w 2439076"/>
              <a:gd name="connsiteY5149" fmla="*/ 2961685 h 4271457"/>
              <a:gd name="connsiteX5150" fmla="*/ 2222354 w 2439076"/>
              <a:gd name="connsiteY5150" fmla="*/ 2960713 h 4271457"/>
              <a:gd name="connsiteX5151" fmla="*/ 2224726 w 2439076"/>
              <a:gd name="connsiteY5151" fmla="*/ 2961866 h 4271457"/>
              <a:gd name="connsiteX5152" fmla="*/ 2240633 w 2439076"/>
              <a:gd name="connsiteY5152" fmla="*/ 2971295 h 4271457"/>
              <a:gd name="connsiteX5153" fmla="*/ 2240633 w 2439076"/>
              <a:gd name="connsiteY5153" fmla="*/ 2919956 h 4271457"/>
              <a:gd name="connsiteX5154" fmla="*/ 2201866 w 2439076"/>
              <a:gd name="connsiteY5154" fmla="*/ 2881446 h 4271457"/>
              <a:gd name="connsiteX5155" fmla="*/ 2204638 w 2439076"/>
              <a:gd name="connsiteY5155" fmla="*/ 2878522 h 4271457"/>
              <a:gd name="connsiteX5156" fmla="*/ 2240537 w 2439076"/>
              <a:gd name="connsiteY5156" fmla="*/ 2900887 h 4271457"/>
              <a:gd name="connsiteX5157" fmla="*/ 2240537 w 2439076"/>
              <a:gd name="connsiteY5157" fmla="*/ 2879170 h 4271457"/>
              <a:gd name="connsiteX5158" fmla="*/ 2243881 w 2439076"/>
              <a:gd name="connsiteY5158" fmla="*/ 2875826 h 4271457"/>
              <a:gd name="connsiteX5159" fmla="*/ 2247215 w 2439076"/>
              <a:gd name="connsiteY5159" fmla="*/ 2879170 h 4271457"/>
              <a:gd name="connsiteX5160" fmla="*/ 2247215 w 2439076"/>
              <a:gd name="connsiteY5160" fmla="*/ 2918336 h 4271457"/>
              <a:gd name="connsiteX5161" fmla="*/ 2282076 w 2439076"/>
              <a:gd name="connsiteY5161" fmla="*/ 2898058 h 4271457"/>
              <a:gd name="connsiteX5162" fmla="*/ 2284838 w 2439076"/>
              <a:gd name="connsiteY5162" fmla="*/ 2900991 h 4271457"/>
              <a:gd name="connsiteX5163" fmla="*/ 2247215 w 2439076"/>
              <a:gd name="connsiteY5163" fmla="*/ 2939263 h 4271457"/>
              <a:gd name="connsiteX5164" fmla="*/ 2247215 w 2439076"/>
              <a:gd name="connsiteY5164" fmla="*/ 2972153 h 4271457"/>
              <a:gd name="connsiteX5165" fmla="*/ 2247881 w 2439076"/>
              <a:gd name="connsiteY5165" fmla="*/ 2972248 h 4271457"/>
              <a:gd name="connsiteX5166" fmla="*/ 2271122 w 2439076"/>
              <a:gd name="connsiteY5166" fmla="*/ 2961961 h 4271457"/>
              <a:gd name="connsiteX5167" fmla="*/ 2273589 w 2439076"/>
              <a:gd name="connsiteY5167" fmla="*/ 2960789 h 4271457"/>
              <a:gd name="connsiteX5168" fmla="*/ 2276075 w 2439076"/>
              <a:gd name="connsiteY5168" fmla="*/ 2961961 h 4271457"/>
              <a:gd name="connsiteX5169" fmla="*/ 2299307 w 2439076"/>
              <a:gd name="connsiteY5169" fmla="*/ 2972248 h 4271457"/>
              <a:gd name="connsiteX5170" fmla="*/ 2322557 w 2439076"/>
              <a:gd name="connsiteY5170" fmla="*/ 2961961 h 4271457"/>
              <a:gd name="connsiteX5171" fmla="*/ 2324929 w 2439076"/>
              <a:gd name="connsiteY5171" fmla="*/ 2960789 h 4271457"/>
              <a:gd name="connsiteX5172" fmla="*/ 2327424 w 2439076"/>
              <a:gd name="connsiteY5172" fmla="*/ 2961770 h 4271457"/>
              <a:gd name="connsiteX5173" fmla="*/ 2358943 w 2439076"/>
              <a:gd name="connsiteY5173" fmla="*/ 2972248 h 4271457"/>
              <a:gd name="connsiteX5174" fmla="*/ 2362648 w 2439076"/>
              <a:gd name="connsiteY5174" fmla="*/ 2975115 h 4271457"/>
              <a:gd name="connsiteX5175" fmla="*/ 2359800 w 2439076"/>
              <a:gd name="connsiteY5175" fmla="*/ 2978792 h 4271457"/>
              <a:gd name="connsiteX5176" fmla="*/ 2325224 w 2439076"/>
              <a:gd name="connsiteY5176" fmla="*/ 2968695 h 4271457"/>
              <a:gd name="connsiteX5177" fmla="*/ 2299412 w 2439076"/>
              <a:gd name="connsiteY5177" fmla="*/ 2978887 h 4271457"/>
              <a:gd name="connsiteX5178" fmla="*/ 2273685 w 2439076"/>
              <a:gd name="connsiteY5178" fmla="*/ 2968895 h 4271457"/>
              <a:gd name="connsiteX5179" fmla="*/ 2247957 w 2439076"/>
              <a:gd name="connsiteY5179" fmla="*/ 2978887 h 4271457"/>
              <a:gd name="connsiteX5180" fmla="*/ 2222069 w 2439076"/>
              <a:gd name="connsiteY5180" fmla="*/ 2968695 h 4271457"/>
              <a:gd name="connsiteX5181" fmla="*/ 2193112 w 2439076"/>
              <a:gd name="connsiteY5181" fmla="*/ 2979220 h 4271457"/>
              <a:gd name="connsiteX5182" fmla="*/ 2187512 w 2439076"/>
              <a:gd name="connsiteY5182" fmla="*/ 2978792 h 4271457"/>
              <a:gd name="connsiteX5183" fmla="*/ 2184635 w 2439076"/>
              <a:gd name="connsiteY5183" fmla="*/ 2974982 h 4271457"/>
              <a:gd name="connsiteX5184" fmla="*/ 2248910 w 2439076"/>
              <a:gd name="connsiteY5184" fmla="*/ 2932338 h 4271457"/>
              <a:gd name="connsiteX5185" fmla="*/ 2278352 w 2439076"/>
              <a:gd name="connsiteY5185" fmla="*/ 2904249 h 4271457"/>
              <a:gd name="connsiteX5186" fmla="*/ 2276847 w 2439076"/>
              <a:gd name="connsiteY5186" fmla="*/ 2904154 h 4271457"/>
              <a:gd name="connsiteX5187" fmla="*/ 2248910 w 2439076"/>
              <a:gd name="connsiteY5187" fmla="*/ 2932338 h 4271457"/>
              <a:gd name="connsiteX5188" fmla="*/ 2238051 w 2439076"/>
              <a:gd name="connsiteY5188" fmla="*/ 2912793 h 4271457"/>
              <a:gd name="connsiteX5189" fmla="*/ 2208638 w 2439076"/>
              <a:gd name="connsiteY5189" fmla="*/ 2884713 h 4271457"/>
              <a:gd name="connsiteX5190" fmla="*/ 2238051 w 2439076"/>
              <a:gd name="connsiteY5190" fmla="*/ 2912793 h 4271457"/>
              <a:gd name="connsiteX5191" fmla="*/ 2370801 w 2439076"/>
              <a:gd name="connsiteY5191" fmla="*/ 2901534 h 4271457"/>
              <a:gd name="connsiteX5192" fmla="*/ 2373240 w 2439076"/>
              <a:gd name="connsiteY5192" fmla="*/ 2898334 h 4271457"/>
              <a:gd name="connsiteX5193" fmla="*/ 2369896 w 2439076"/>
              <a:gd name="connsiteY5193" fmla="*/ 2895010 h 4271457"/>
              <a:gd name="connsiteX5194" fmla="*/ 2338664 w 2439076"/>
              <a:gd name="connsiteY5194" fmla="*/ 2915355 h 4271457"/>
              <a:gd name="connsiteX5195" fmla="*/ 2338559 w 2439076"/>
              <a:gd name="connsiteY5195" fmla="*/ 2915174 h 4271457"/>
              <a:gd name="connsiteX5196" fmla="*/ 2338464 w 2439076"/>
              <a:gd name="connsiteY5196" fmla="*/ 2915355 h 4271457"/>
              <a:gd name="connsiteX5197" fmla="*/ 2307136 w 2439076"/>
              <a:gd name="connsiteY5197" fmla="*/ 2895010 h 4271457"/>
              <a:gd name="connsiteX5198" fmla="*/ 2303879 w 2439076"/>
              <a:gd name="connsiteY5198" fmla="*/ 2898334 h 4271457"/>
              <a:gd name="connsiteX5199" fmla="*/ 2304583 w 2439076"/>
              <a:gd name="connsiteY5199" fmla="*/ 2900534 h 4271457"/>
              <a:gd name="connsiteX5200" fmla="*/ 2305745 w 2439076"/>
              <a:gd name="connsiteY5200" fmla="*/ 2901420 h 4271457"/>
              <a:gd name="connsiteX5201" fmla="*/ 2307031 w 2439076"/>
              <a:gd name="connsiteY5201" fmla="*/ 2901687 h 4271457"/>
              <a:gd name="connsiteX5202" fmla="*/ 2328530 w 2439076"/>
              <a:gd name="connsiteY5202" fmla="*/ 2911974 h 4271457"/>
              <a:gd name="connsiteX5203" fmla="*/ 2335035 w 2439076"/>
              <a:gd name="connsiteY5203" fmla="*/ 2929681 h 4271457"/>
              <a:gd name="connsiteX5204" fmla="*/ 2338378 w 2439076"/>
              <a:gd name="connsiteY5204" fmla="*/ 2932976 h 4271457"/>
              <a:gd name="connsiteX5205" fmla="*/ 2338559 w 2439076"/>
              <a:gd name="connsiteY5205" fmla="*/ 2932976 h 4271457"/>
              <a:gd name="connsiteX5206" fmla="*/ 2338759 w 2439076"/>
              <a:gd name="connsiteY5206" fmla="*/ 2932976 h 4271457"/>
              <a:gd name="connsiteX5207" fmla="*/ 2341093 w 2439076"/>
              <a:gd name="connsiteY5207" fmla="*/ 2932005 h 4271457"/>
              <a:gd name="connsiteX5208" fmla="*/ 2342064 w 2439076"/>
              <a:gd name="connsiteY5208" fmla="*/ 2929681 h 4271457"/>
              <a:gd name="connsiteX5209" fmla="*/ 2352847 w 2439076"/>
              <a:gd name="connsiteY5209" fmla="*/ 2907783 h 4271457"/>
              <a:gd name="connsiteX5210" fmla="*/ 2370097 w 2439076"/>
              <a:gd name="connsiteY5210" fmla="*/ 2901687 h 4271457"/>
              <a:gd name="connsiteX5211" fmla="*/ 2370801 w 2439076"/>
              <a:gd name="connsiteY5211" fmla="*/ 2901534 h 4271457"/>
              <a:gd name="connsiteX5212" fmla="*/ 2431514 w 2439076"/>
              <a:gd name="connsiteY5212" fmla="*/ 2972153 h 4271457"/>
              <a:gd name="connsiteX5213" fmla="*/ 2427818 w 2439076"/>
              <a:gd name="connsiteY5213" fmla="*/ 2974982 h 4271457"/>
              <a:gd name="connsiteX5214" fmla="*/ 2430552 w 2439076"/>
              <a:gd name="connsiteY5214" fmla="*/ 2978792 h 4271457"/>
              <a:gd name="connsiteX5215" fmla="*/ 2436190 w 2439076"/>
              <a:gd name="connsiteY5215" fmla="*/ 2979220 h 4271457"/>
              <a:gd name="connsiteX5216" fmla="*/ 2439076 w 2439076"/>
              <a:gd name="connsiteY5216" fmla="*/ 2978963 h 4271457"/>
              <a:gd name="connsiteX5217" fmla="*/ 2439076 w 2439076"/>
              <a:gd name="connsiteY5217" fmla="*/ 2972286 h 4271457"/>
              <a:gd name="connsiteX5218" fmla="*/ 2431514 w 2439076"/>
              <a:gd name="connsiteY5218" fmla="*/ 2972153 h 4271457"/>
              <a:gd name="connsiteX5219" fmla="*/ 1819123 w 2439076"/>
              <a:gd name="connsiteY5219" fmla="*/ 3064240 h 4271457"/>
              <a:gd name="connsiteX5220" fmla="*/ 1817684 w 2439076"/>
              <a:gd name="connsiteY5220" fmla="*/ 3064336 h 4271457"/>
              <a:gd name="connsiteX5221" fmla="*/ 1761630 w 2439076"/>
              <a:gd name="connsiteY5221" fmla="*/ 3036932 h 4271457"/>
              <a:gd name="connsiteX5222" fmla="*/ 1761582 w 2439076"/>
              <a:gd name="connsiteY5222" fmla="*/ 3036989 h 4271457"/>
              <a:gd name="connsiteX5223" fmla="*/ 1761525 w 2439076"/>
              <a:gd name="connsiteY5223" fmla="*/ 3036932 h 4271457"/>
              <a:gd name="connsiteX5224" fmla="*/ 1727540 w 2439076"/>
              <a:gd name="connsiteY5224" fmla="*/ 3053210 h 4271457"/>
              <a:gd name="connsiteX5225" fmla="*/ 1726578 w 2439076"/>
              <a:gd name="connsiteY5225" fmla="*/ 3053210 h 4271457"/>
              <a:gd name="connsiteX5226" fmla="*/ 1723349 w 2439076"/>
              <a:gd name="connsiteY5226" fmla="*/ 3049772 h 4271457"/>
              <a:gd name="connsiteX5227" fmla="*/ 1725254 w 2439076"/>
              <a:gd name="connsiteY5227" fmla="*/ 3046829 h 4271457"/>
              <a:gd name="connsiteX5228" fmla="*/ 1726768 w 2439076"/>
              <a:gd name="connsiteY5228" fmla="*/ 3046657 h 4271457"/>
              <a:gd name="connsiteX5229" fmla="*/ 1756486 w 2439076"/>
              <a:gd name="connsiteY5229" fmla="*/ 3032836 h 4271457"/>
              <a:gd name="connsiteX5230" fmla="*/ 1756439 w 2439076"/>
              <a:gd name="connsiteY5230" fmla="*/ 3032779 h 4271457"/>
              <a:gd name="connsiteX5231" fmla="*/ 1756486 w 2439076"/>
              <a:gd name="connsiteY5231" fmla="*/ 3032741 h 4271457"/>
              <a:gd name="connsiteX5232" fmla="*/ 1726768 w 2439076"/>
              <a:gd name="connsiteY5232" fmla="*/ 3018920 h 4271457"/>
              <a:gd name="connsiteX5233" fmla="*/ 1723358 w 2439076"/>
              <a:gd name="connsiteY5233" fmla="*/ 3015701 h 4271457"/>
              <a:gd name="connsiteX5234" fmla="*/ 1726578 w 2439076"/>
              <a:gd name="connsiteY5234" fmla="*/ 3012339 h 4271457"/>
              <a:gd name="connsiteX5235" fmla="*/ 1761068 w 2439076"/>
              <a:gd name="connsiteY5235" fmla="*/ 3027960 h 4271457"/>
              <a:gd name="connsiteX5236" fmla="*/ 1817647 w 2439076"/>
              <a:gd name="connsiteY5236" fmla="*/ 3000156 h 4271457"/>
              <a:gd name="connsiteX5237" fmla="*/ 1875263 w 2439076"/>
              <a:gd name="connsiteY5237" fmla="*/ 3030331 h 4271457"/>
              <a:gd name="connsiteX5238" fmla="*/ 1875825 w 2439076"/>
              <a:gd name="connsiteY5238" fmla="*/ 3032208 h 4271457"/>
              <a:gd name="connsiteX5239" fmla="*/ 1875263 w 2439076"/>
              <a:gd name="connsiteY5239" fmla="*/ 3034046 h 4271457"/>
              <a:gd name="connsiteX5240" fmla="*/ 1819123 w 2439076"/>
              <a:gd name="connsiteY5240" fmla="*/ 3064240 h 4271457"/>
              <a:gd name="connsiteX5241" fmla="*/ 1766192 w 2439076"/>
              <a:gd name="connsiteY5241" fmla="*/ 3032036 h 4271457"/>
              <a:gd name="connsiteX5242" fmla="*/ 1817647 w 2439076"/>
              <a:gd name="connsiteY5242" fmla="*/ 3057582 h 4271457"/>
              <a:gd name="connsiteX5243" fmla="*/ 1858252 w 2439076"/>
              <a:gd name="connsiteY5243" fmla="*/ 3042828 h 4271457"/>
              <a:gd name="connsiteX5244" fmla="*/ 1868405 w 2439076"/>
              <a:gd name="connsiteY5244" fmla="*/ 3032132 h 4271457"/>
              <a:gd name="connsiteX5245" fmla="*/ 1817647 w 2439076"/>
              <a:gd name="connsiteY5245" fmla="*/ 3006700 h 4271457"/>
              <a:gd name="connsiteX5246" fmla="*/ 1766192 w 2439076"/>
              <a:gd name="connsiteY5246" fmla="*/ 3032036 h 4271457"/>
              <a:gd name="connsiteX5247" fmla="*/ 1698670 w 2439076"/>
              <a:gd name="connsiteY5247" fmla="*/ 2974982 h 4271457"/>
              <a:gd name="connsiteX5248" fmla="*/ 1702394 w 2439076"/>
              <a:gd name="connsiteY5248" fmla="*/ 2972153 h 4271457"/>
              <a:gd name="connsiteX5249" fmla="*/ 1733912 w 2439076"/>
              <a:gd name="connsiteY5249" fmla="*/ 2961685 h 4271457"/>
              <a:gd name="connsiteX5250" fmla="*/ 1736389 w 2439076"/>
              <a:gd name="connsiteY5250" fmla="*/ 2960713 h 4271457"/>
              <a:gd name="connsiteX5251" fmla="*/ 1738760 w 2439076"/>
              <a:gd name="connsiteY5251" fmla="*/ 2961866 h 4271457"/>
              <a:gd name="connsiteX5252" fmla="*/ 1754667 w 2439076"/>
              <a:gd name="connsiteY5252" fmla="*/ 2971295 h 4271457"/>
              <a:gd name="connsiteX5253" fmla="*/ 1754667 w 2439076"/>
              <a:gd name="connsiteY5253" fmla="*/ 2919956 h 4271457"/>
              <a:gd name="connsiteX5254" fmla="*/ 1715901 w 2439076"/>
              <a:gd name="connsiteY5254" fmla="*/ 2881446 h 4271457"/>
              <a:gd name="connsiteX5255" fmla="*/ 1718672 w 2439076"/>
              <a:gd name="connsiteY5255" fmla="*/ 2878522 h 4271457"/>
              <a:gd name="connsiteX5256" fmla="*/ 1754581 w 2439076"/>
              <a:gd name="connsiteY5256" fmla="*/ 2900887 h 4271457"/>
              <a:gd name="connsiteX5257" fmla="*/ 1754581 w 2439076"/>
              <a:gd name="connsiteY5257" fmla="*/ 2879170 h 4271457"/>
              <a:gd name="connsiteX5258" fmla="*/ 1757925 w 2439076"/>
              <a:gd name="connsiteY5258" fmla="*/ 2875826 h 4271457"/>
              <a:gd name="connsiteX5259" fmla="*/ 1761258 w 2439076"/>
              <a:gd name="connsiteY5259" fmla="*/ 2879170 h 4271457"/>
              <a:gd name="connsiteX5260" fmla="*/ 1761258 w 2439076"/>
              <a:gd name="connsiteY5260" fmla="*/ 2918336 h 4271457"/>
              <a:gd name="connsiteX5261" fmla="*/ 1796101 w 2439076"/>
              <a:gd name="connsiteY5261" fmla="*/ 2898058 h 4271457"/>
              <a:gd name="connsiteX5262" fmla="*/ 1798873 w 2439076"/>
              <a:gd name="connsiteY5262" fmla="*/ 2900991 h 4271457"/>
              <a:gd name="connsiteX5263" fmla="*/ 1761258 w 2439076"/>
              <a:gd name="connsiteY5263" fmla="*/ 2939263 h 4271457"/>
              <a:gd name="connsiteX5264" fmla="*/ 1761258 w 2439076"/>
              <a:gd name="connsiteY5264" fmla="*/ 2972153 h 4271457"/>
              <a:gd name="connsiteX5265" fmla="*/ 1761916 w 2439076"/>
              <a:gd name="connsiteY5265" fmla="*/ 2972248 h 4271457"/>
              <a:gd name="connsiteX5266" fmla="*/ 1785157 w 2439076"/>
              <a:gd name="connsiteY5266" fmla="*/ 2961961 h 4271457"/>
              <a:gd name="connsiteX5267" fmla="*/ 1787643 w 2439076"/>
              <a:gd name="connsiteY5267" fmla="*/ 2960789 h 4271457"/>
              <a:gd name="connsiteX5268" fmla="*/ 1790109 w 2439076"/>
              <a:gd name="connsiteY5268" fmla="*/ 2961961 h 4271457"/>
              <a:gd name="connsiteX5269" fmla="*/ 1813341 w 2439076"/>
              <a:gd name="connsiteY5269" fmla="*/ 2972248 h 4271457"/>
              <a:gd name="connsiteX5270" fmla="*/ 1836591 w 2439076"/>
              <a:gd name="connsiteY5270" fmla="*/ 2961961 h 4271457"/>
              <a:gd name="connsiteX5271" fmla="*/ 1838963 w 2439076"/>
              <a:gd name="connsiteY5271" fmla="*/ 2960789 h 4271457"/>
              <a:gd name="connsiteX5272" fmla="*/ 1841459 w 2439076"/>
              <a:gd name="connsiteY5272" fmla="*/ 2961770 h 4271457"/>
              <a:gd name="connsiteX5273" fmla="*/ 1872987 w 2439076"/>
              <a:gd name="connsiteY5273" fmla="*/ 2972248 h 4271457"/>
              <a:gd name="connsiteX5274" fmla="*/ 1876683 w 2439076"/>
              <a:gd name="connsiteY5274" fmla="*/ 2975115 h 4271457"/>
              <a:gd name="connsiteX5275" fmla="*/ 1873815 w 2439076"/>
              <a:gd name="connsiteY5275" fmla="*/ 2978792 h 4271457"/>
              <a:gd name="connsiteX5276" fmla="*/ 1839268 w 2439076"/>
              <a:gd name="connsiteY5276" fmla="*/ 2968695 h 4271457"/>
              <a:gd name="connsiteX5277" fmla="*/ 1813456 w 2439076"/>
              <a:gd name="connsiteY5277" fmla="*/ 2978887 h 4271457"/>
              <a:gd name="connsiteX5278" fmla="*/ 1787738 w 2439076"/>
              <a:gd name="connsiteY5278" fmla="*/ 2968895 h 4271457"/>
              <a:gd name="connsiteX5279" fmla="*/ 1762030 w 2439076"/>
              <a:gd name="connsiteY5279" fmla="*/ 2978887 h 4271457"/>
              <a:gd name="connsiteX5280" fmla="*/ 1736103 w 2439076"/>
              <a:gd name="connsiteY5280" fmla="*/ 2968695 h 4271457"/>
              <a:gd name="connsiteX5281" fmla="*/ 1707128 w 2439076"/>
              <a:gd name="connsiteY5281" fmla="*/ 2979220 h 4271457"/>
              <a:gd name="connsiteX5282" fmla="*/ 1701527 w 2439076"/>
              <a:gd name="connsiteY5282" fmla="*/ 2978792 h 4271457"/>
              <a:gd name="connsiteX5283" fmla="*/ 1698670 w 2439076"/>
              <a:gd name="connsiteY5283" fmla="*/ 2974982 h 4271457"/>
              <a:gd name="connsiteX5284" fmla="*/ 1762887 w 2439076"/>
              <a:gd name="connsiteY5284" fmla="*/ 2932338 h 4271457"/>
              <a:gd name="connsiteX5285" fmla="*/ 1792291 w 2439076"/>
              <a:gd name="connsiteY5285" fmla="*/ 2904249 h 4271457"/>
              <a:gd name="connsiteX5286" fmla="*/ 1790786 w 2439076"/>
              <a:gd name="connsiteY5286" fmla="*/ 2904154 h 4271457"/>
              <a:gd name="connsiteX5287" fmla="*/ 1762887 w 2439076"/>
              <a:gd name="connsiteY5287" fmla="*/ 2932338 h 4271457"/>
              <a:gd name="connsiteX5288" fmla="*/ 1752019 w 2439076"/>
              <a:gd name="connsiteY5288" fmla="*/ 2912793 h 4271457"/>
              <a:gd name="connsiteX5289" fmla="*/ 1722577 w 2439076"/>
              <a:gd name="connsiteY5289" fmla="*/ 2884713 h 4271457"/>
              <a:gd name="connsiteX5290" fmla="*/ 1752019 w 2439076"/>
              <a:gd name="connsiteY5290" fmla="*/ 2912793 h 4271457"/>
              <a:gd name="connsiteX5291" fmla="*/ 1852679 w 2439076"/>
              <a:gd name="connsiteY5291" fmla="*/ 2932976 h 4271457"/>
              <a:gd name="connsiteX5292" fmla="*/ 1856041 w 2439076"/>
              <a:gd name="connsiteY5292" fmla="*/ 2929681 h 4271457"/>
              <a:gd name="connsiteX5293" fmla="*/ 1884026 w 2439076"/>
              <a:gd name="connsiteY5293" fmla="*/ 2901687 h 4271457"/>
              <a:gd name="connsiteX5294" fmla="*/ 1885293 w 2439076"/>
              <a:gd name="connsiteY5294" fmla="*/ 2901420 h 4271457"/>
              <a:gd name="connsiteX5295" fmla="*/ 1887265 w 2439076"/>
              <a:gd name="connsiteY5295" fmla="*/ 2898334 h 4271457"/>
              <a:gd name="connsiteX5296" fmla="*/ 1883940 w 2439076"/>
              <a:gd name="connsiteY5296" fmla="*/ 2894991 h 4271457"/>
              <a:gd name="connsiteX5297" fmla="*/ 1878873 w 2439076"/>
              <a:gd name="connsiteY5297" fmla="*/ 2895362 h 4271457"/>
              <a:gd name="connsiteX5298" fmla="*/ 1852593 w 2439076"/>
              <a:gd name="connsiteY5298" fmla="*/ 2915355 h 4271457"/>
              <a:gd name="connsiteX5299" fmla="*/ 1852546 w 2439076"/>
              <a:gd name="connsiteY5299" fmla="*/ 2915260 h 4271457"/>
              <a:gd name="connsiteX5300" fmla="*/ 1852499 w 2439076"/>
              <a:gd name="connsiteY5300" fmla="*/ 2915355 h 4271457"/>
              <a:gd name="connsiteX5301" fmla="*/ 1821104 w 2439076"/>
              <a:gd name="connsiteY5301" fmla="*/ 2894991 h 4271457"/>
              <a:gd name="connsiteX5302" fmla="*/ 1817827 w 2439076"/>
              <a:gd name="connsiteY5302" fmla="*/ 2898334 h 4271457"/>
              <a:gd name="connsiteX5303" fmla="*/ 1817970 w 2439076"/>
              <a:gd name="connsiteY5303" fmla="*/ 2899448 h 4271457"/>
              <a:gd name="connsiteX5304" fmla="*/ 1821056 w 2439076"/>
              <a:gd name="connsiteY5304" fmla="*/ 2901687 h 4271457"/>
              <a:gd name="connsiteX5305" fmla="*/ 1849060 w 2439076"/>
              <a:gd name="connsiteY5305" fmla="*/ 2929681 h 4271457"/>
              <a:gd name="connsiteX5306" fmla="*/ 1852356 w 2439076"/>
              <a:gd name="connsiteY5306" fmla="*/ 2932976 h 4271457"/>
              <a:gd name="connsiteX5307" fmla="*/ 1852508 w 2439076"/>
              <a:gd name="connsiteY5307" fmla="*/ 2932976 h 4271457"/>
              <a:gd name="connsiteX5308" fmla="*/ 1852679 w 2439076"/>
              <a:gd name="connsiteY5308" fmla="*/ 2932976 h 4271457"/>
              <a:gd name="connsiteX5309" fmla="*/ 2062115 w 2439076"/>
              <a:gd name="connsiteY5309" fmla="*/ 3064240 h 4271457"/>
              <a:gd name="connsiteX5310" fmla="*/ 2060667 w 2439076"/>
              <a:gd name="connsiteY5310" fmla="*/ 3064336 h 4271457"/>
              <a:gd name="connsiteX5311" fmla="*/ 2004603 w 2439076"/>
              <a:gd name="connsiteY5311" fmla="*/ 3036932 h 4271457"/>
              <a:gd name="connsiteX5312" fmla="*/ 2004565 w 2439076"/>
              <a:gd name="connsiteY5312" fmla="*/ 3036970 h 4271457"/>
              <a:gd name="connsiteX5313" fmla="*/ 2004517 w 2439076"/>
              <a:gd name="connsiteY5313" fmla="*/ 3036932 h 4271457"/>
              <a:gd name="connsiteX5314" fmla="*/ 1970504 w 2439076"/>
              <a:gd name="connsiteY5314" fmla="*/ 3053210 h 4271457"/>
              <a:gd name="connsiteX5315" fmla="*/ 1969561 w 2439076"/>
              <a:gd name="connsiteY5315" fmla="*/ 3053210 h 4271457"/>
              <a:gd name="connsiteX5316" fmla="*/ 1966332 w 2439076"/>
              <a:gd name="connsiteY5316" fmla="*/ 3049772 h 4271457"/>
              <a:gd name="connsiteX5317" fmla="*/ 1967760 w 2439076"/>
              <a:gd name="connsiteY5317" fmla="*/ 3047143 h 4271457"/>
              <a:gd name="connsiteX5318" fmla="*/ 1969751 w 2439076"/>
              <a:gd name="connsiteY5318" fmla="*/ 3046657 h 4271457"/>
              <a:gd name="connsiteX5319" fmla="*/ 1999459 w 2439076"/>
              <a:gd name="connsiteY5319" fmla="*/ 3032836 h 4271457"/>
              <a:gd name="connsiteX5320" fmla="*/ 1999422 w 2439076"/>
              <a:gd name="connsiteY5320" fmla="*/ 3032779 h 4271457"/>
              <a:gd name="connsiteX5321" fmla="*/ 1999459 w 2439076"/>
              <a:gd name="connsiteY5321" fmla="*/ 3032741 h 4271457"/>
              <a:gd name="connsiteX5322" fmla="*/ 1969751 w 2439076"/>
              <a:gd name="connsiteY5322" fmla="*/ 3018920 h 4271457"/>
              <a:gd name="connsiteX5323" fmla="*/ 1966341 w 2439076"/>
              <a:gd name="connsiteY5323" fmla="*/ 3015701 h 4271457"/>
              <a:gd name="connsiteX5324" fmla="*/ 1969561 w 2439076"/>
              <a:gd name="connsiteY5324" fmla="*/ 3012339 h 4271457"/>
              <a:gd name="connsiteX5325" fmla="*/ 2004050 w 2439076"/>
              <a:gd name="connsiteY5325" fmla="*/ 3027960 h 4271457"/>
              <a:gd name="connsiteX5326" fmla="*/ 2060629 w 2439076"/>
              <a:gd name="connsiteY5326" fmla="*/ 3000156 h 4271457"/>
              <a:gd name="connsiteX5327" fmla="*/ 2118256 w 2439076"/>
              <a:gd name="connsiteY5327" fmla="*/ 3030331 h 4271457"/>
              <a:gd name="connsiteX5328" fmla="*/ 2118808 w 2439076"/>
              <a:gd name="connsiteY5328" fmla="*/ 3032208 h 4271457"/>
              <a:gd name="connsiteX5329" fmla="*/ 2118256 w 2439076"/>
              <a:gd name="connsiteY5329" fmla="*/ 3034046 h 4271457"/>
              <a:gd name="connsiteX5330" fmla="*/ 2062115 w 2439076"/>
              <a:gd name="connsiteY5330" fmla="*/ 3064240 h 4271457"/>
              <a:gd name="connsiteX5331" fmla="*/ 2009184 w 2439076"/>
              <a:gd name="connsiteY5331" fmla="*/ 3032036 h 4271457"/>
              <a:gd name="connsiteX5332" fmla="*/ 2060629 w 2439076"/>
              <a:gd name="connsiteY5332" fmla="*/ 3057582 h 4271457"/>
              <a:gd name="connsiteX5333" fmla="*/ 2106606 w 2439076"/>
              <a:gd name="connsiteY5333" fmla="*/ 3037808 h 4271457"/>
              <a:gd name="connsiteX5334" fmla="*/ 2111378 w 2439076"/>
              <a:gd name="connsiteY5334" fmla="*/ 3032132 h 4271457"/>
              <a:gd name="connsiteX5335" fmla="*/ 2060629 w 2439076"/>
              <a:gd name="connsiteY5335" fmla="*/ 3006700 h 4271457"/>
              <a:gd name="connsiteX5336" fmla="*/ 2009184 w 2439076"/>
              <a:gd name="connsiteY5336" fmla="*/ 3032036 h 4271457"/>
              <a:gd name="connsiteX5337" fmla="*/ 1941748 w 2439076"/>
              <a:gd name="connsiteY5337" fmla="*/ 2974982 h 4271457"/>
              <a:gd name="connsiteX5338" fmla="*/ 1945472 w 2439076"/>
              <a:gd name="connsiteY5338" fmla="*/ 2972153 h 4271457"/>
              <a:gd name="connsiteX5339" fmla="*/ 1976981 w 2439076"/>
              <a:gd name="connsiteY5339" fmla="*/ 2961685 h 4271457"/>
              <a:gd name="connsiteX5340" fmla="*/ 1979466 w 2439076"/>
              <a:gd name="connsiteY5340" fmla="*/ 2960713 h 4271457"/>
              <a:gd name="connsiteX5341" fmla="*/ 1981838 w 2439076"/>
              <a:gd name="connsiteY5341" fmla="*/ 2961866 h 4271457"/>
              <a:gd name="connsiteX5342" fmla="*/ 1997755 w 2439076"/>
              <a:gd name="connsiteY5342" fmla="*/ 2971295 h 4271457"/>
              <a:gd name="connsiteX5343" fmla="*/ 1997755 w 2439076"/>
              <a:gd name="connsiteY5343" fmla="*/ 2919956 h 4271457"/>
              <a:gd name="connsiteX5344" fmla="*/ 1958978 w 2439076"/>
              <a:gd name="connsiteY5344" fmla="*/ 2881446 h 4271457"/>
              <a:gd name="connsiteX5345" fmla="*/ 1961750 w 2439076"/>
              <a:gd name="connsiteY5345" fmla="*/ 2878522 h 4271457"/>
              <a:gd name="connsiteX5346" fmla="*/ 1997650 w 2439076"/>
              <a:gd name="connsiteY5346" fmla="*/ 2900887 h 4271457"/>
              <a:gd name="connsiteX5347" fmla="*/ 1997650 w 2439076"/>
              <a:gd name="connsiteY5347" fmla="*/ 2879170 h 4271457"/>
              <a:gd name="connsiteX5348" fmla="*/ 2001012 w 2439076"/>
              <a:gd name="connsiteY5348" fmla="*/ 2875826 h 4271457"/>
              <a:gd name="connsiteX5349" fmla="*/ 2004327 w 2439076"/>
              <a:gd name="connsiteY5349" fmla="*/ 2879170 h 4271457"/>
              <a:gd name="connsiteX5350" fmla="*/ 2004327 w 2439076"/>
              <a:gd name="connsiteY5350" fmla="*/ 2918336 h 4271457"/>
              <a:gd name="connsiteX5351" fmla="*/ 2039179 w 2439076"/>
              <a:gd name="connsiteY5351" fmla="*/ 2898058 h 4271457"/>
              <a:gd name="connsiteX5352" fmla="*/ 2041950 w 2439076"/>
              <a:gd name="connsiteY5352" fmla="*/ 2900991 h 4271457"/>
              <a:gd name="connsiteX5353" fmla="*/ 2004327 w 2439076"/>
              <a:gd name="connsiteY5353" fmla="*/ 2939263 h 4271457"/>
              <a:gd name="connsiteX5354" fmla="*/ 2004327 w 2439076"/>
              <a:gd name="connsiteY5354" fmla="*/ 2972153 h 4271457"/>
              <a:gd name="connsiteX5355" fmla="*/ 2005003 w 2439076"/>
              <a:gd name="connsiteY5355" fmla="*/ 2972248 h 4271457"/>
              <a:gd name="connsiteX5356" fmla="*/ 2028225 w 2439076"/>
              <a:gd name="connsiteY5356" fmla="*/ 2961961 h 4271457"/>
              <a:gd name="connsiteX5357" fmla="*/ 2030730 w 2439076"/>
              <a:gd name="connsiteY5357" fmla="*/ 2960789 h 4271457"/>
              <a:gd name="connsiteX5358" fmla="*/ 2033188 w 2439076"/>
              <a:gd name="connsiteY5358" fmla="*/ 2961961 h 4271457"/>
              <a:gd name="connsiteX5359" fmla="*/ 2056409 w 2439076"/>
              <a:gd name="connsiteY5359" fmla="*/ 2972248 h 4271457"/>
              <a:gd name="connsiteX5360" fmla="*/ 2079670 w 2439076"/>
              <a:gd name="connsiteY5360" fmla="*/ 2961961 h 4271457"/>
              <a:gd name="connsiteX5361" fmla="*/ 2082042 w 2439076"/>
              <a:gd name="connsiteY5361" fmla="*/ 2960789 h 4271457"/>
              <a:gd name="connsiteX5362" fmla="*/ 2084527 w 2439076"/>
              <a:gd name="connsiteY5362" fmla="*/ 2961770 h 4271457"/>
              <a:gd name="connsiteX5363" fmla="*/ 2116074 w 2439076"/>
              <a:gd name="connsiteY5363" fmla="*/ 2972248 h 4271457"/>
              <a:gd name="connsiteX5364" fmla="*/ 2119760 w 2439076"/>
              <a:gd name="connsiteY5364" fmla="*/ 2975115 h 4271457"/>
              <a:gd name="connsiteX5365" fmla="*/ 2116912 w 2439076"/>
              <a:gd name="connsiteY5365" fmla="*/ 2978792 h 4271457"/>
              <a:gd name="connsiteX5366" fmla="*/ 2082356 w 2439076"/>
              <a:gd name="connsiteY5366" fmla="*/ 2968695 h 4271457"/>
              <a:gd name="connsiteX5367" fmla="*/ 2056409 w 2439076"/>
              <a:gd name="connsiteY5367" fmla="*/ 2978887 h 4271457"/>
              <a:gd name="connsiteX5368" fmla="*/ 2030730 w 2439076"/>
              <a:gd name="connsiteY5368" fmla="*/ 2968895 h 4271457"/>
              <a:gd name="connsiteX5369" fmla="*/ 2005003 w 2439076"/>
              <a:gd name="connsiteY5369" fmla="*/ 2978887 h 4271457"/>
              <a:gd name="connsiteX5370" fmla="*/ 1979095 w 2439076"/>
              <a:gd name="connsiteY5370" fmla="*/ 2968695 h 4271457"/>
              <a:gd name="connsiteX5371" fmla="*/ 1950130 w 2439076"/>
              <a:gd name="connsiteY5371" fmla="*/ 2979220 h 4271457"/>
              <a:gd name="connsiteX5372" fmla="*/ 1944510 w 2439076"/>
              <a:gd name="connsiteY5372" fmla="*/ 2978792 h 4271457"/>
              <a:gd name="connsiteX5373" fmla="*/ 1941748 w 2439076"/>
              <a:gd name="connsiteY5373" fmla="*/ 2974982 h 4271457"/>
              <a:gd name="connsiteX5374" fmla="*/ 2005842 w 2439076"/>
              <a:gd name="connsiteY5374" fmla="*/ 2932338 h 4271457"/>
              <a:gd name="connsiteX5375" fmla="*/ 2035274 w 2439076"/>
              <a:gd name="connsiteY5375" fmla="*/ 2904249 h 4271457"/>
              <a:gd name="connsiteX5376" fmla="*/ 2033864 w 2439076"/>
              <a:gd name="connsiteY5376" fmla="*/ 2904154 h 4271457"/>
              <a:gd name="connsiteX5377" fmla="*/ 2005842 w 2439076"/>
              <a:gd name="connsiteY5377" fmla="*/ 2932338 h 4271457"/>
              <a:gd name="connsiteX5378" fmla="*/ 1995011 w 2439076"/>
              <a:gd name="connsiteY5378" fmla="*/ 2912793 h 4271457"/>
              <a:gd name="connsiteX5379" fmla="*/ 1965560 w 2439076"/>
              <a:gd name="connsiteY5379" fmla="*/ 2884713 h 4271457"/>
              <a:gd name="connsiteX5380" fmla="*/ 1995011 w 2439076"/>
              <a:gd name="connsiteY5380" fmla="*/ 2912793 h 4271457"/>
              <a:gd name="connsiteX5381" fmla="*/ 2095576 w 2439076"/>
              <a:gd name="connsiteY5381" fmla="*/ 2932976 h 4271457"/>
              <a:gd name="connsiteX5382" fmla="*/ 2098900 w 2439076"/>
              <a:gd name="connsiteY5382" fmla="*/ 2929681 h 4271457"/>
              <a:gd name="connsiteX5383" fmla="*/ 2126895 w 2439076"/>
              <a:gd name="connsiteY5383" fmla="*/ 2901687 h 4271457"/>
              <a:gd name="connsiteX5384" fmla="*/ 2129876 w 2439076"/>
              <a:gd name="connsiteY5384" fmla="*/ 2899782 h 4271457"/>
              <a:gd name="connsiteX5385" fmla="*/ 2130247 w 2439076"/>
              <a:gd name="connsiteY5385" fmla="*/ 2898334 h 4271457"/>
              <a:gd name="connsiteX5386" fmla="*/ 2126904 w 2439076"/>
              <a:gd name="connsiteY5386" fmla="*/ 2894991 h 4271457"/>
              <a:gd name="connsiteX5387" fmla="*/ 2109140 w 2439076"/>
              <a:gd name="connsiteY5387" fmla="*/ 2900010 h 4271457"/>
              <a:gd name="connsiteX5388" fmla="*/ 2095491 w 2439076"/>
              <a:gd name="connsiteY5388" fmla="*/ 2915355 h 4271457"/>
              <a:gd name="connsiteX5389" fmla="*/ 2081508 w 2439076"/>
              <a:gd name="connsiteY5389" fmla="*/ 2899839 h 4271457"/>
              <a:gd name="connsiteX5390" fmla="*/ 2064039 w 2439076"/>
              <a:gd name="connsiteY5390" fmla="*/ 2894991 h 4271457"/>
              <a:gd name="connsiteX5391" fmla="*/ 2061706 w 2439076"/>
              <a:gd name="connsiteY5391" fmla="*/ 2895991 h 4271457"/>
              <a:gd name="connsiteX5392" fmla="*/ 2060724 w 2439076"/>
              <a:gd name="connsiteY5392" fmla="*/ 2898334 h 4271457"/>
              <a:gd name="connsiteX5393" fmla="*/ 2060763 w 2439076"/>
              <a:gd name="connsiteY5393" fmla="*/ 2898543 h 4271457"/>
              <a:gd name="connsiteX5394" fmla="*/ 2064029 w 2439076"/>
              <a:gd name="connsiteY5394" fmla="*/ 2901687 h 4271457"/>
              <a:gd name="connsiteX5395" fmla="*/ 2069116 w 2439076"/>
              <a:gd name="connsiteY5395" fmla="*/ 2902201 h 4271457"/>
              <a:gd name="connsiteX5396" fmla="*/ 2092043 w 2439076"/>
              <a:gd name="connsiteY5396" fmla="*/ 2929681 h 4271457"/>
              <a:gd name="connsiteX5397" fmla="*/ 2095338 w 2439076"/>
              <a:gd name="connsiteY5397" fmla="*/ 2932976 h 4271457"/>
              <a:gd name="connsiteX5398" fmla="*/ 2095395 w 2439076"/>
              <a:gd name="connsiteY5398" fmla="*/ 2932976 h 4271457"/>
              <a:gd name="connsiteX5399" fmla="*/ 2095576 w 2439076"/>
              <a:gd name="connsiteY5399" fmla="*/ 2932976 h 4271457"/>
              <a:gd name="connsiteX5400" fmla="*/ 1331671 w 2439076"/>
              <a:gd name="connsiteY5400" fmla="*/ 3064336 h 4271457"/>
              <a:gd name="connsiteX5401" fmla="*/ 1275550 w 2439076"/>
              <a:gd name="connsiteY5401" fmla="*/ 3036932 h 4271457"/>
              <a:gd name="connsiteX5402" fmla="*/ 1241565 w 2439076"/>
              <a:gd name="connsiteY5402" fmla="*/ 3053210 h 4271457"/>
              <a:gd name="connsiteX5403" fmla="*/ 1240517 w 2439076"/>
              <a:gd name="connsiteY5403" fmla="*/ 3053210 h 4271457"/>
              <a:gd name="connsiteX5404" fmla="*/ 1237279 w 2439076"/>
              <a:gd name="connsiteY5404" fmla="*/ 3049772 h 4271457"/>
              <a:gd name="connsiteX5405" fmla="*/ 1238345 w 2439076"/>
              <a:gd name="connsiteY5405" fmla="*/ 3047371 h 4271457"/>
              <a:gd name="connsiteX5406" fmla="*/ 1240794 w 2439076"/>
              <a:gd name="connsiteY5406" fmla="*/ 3046657 h 4271457"/>
              <a:gd name="connsiteX5407" fmla="*/ 1270511 w 2439076"/>
              <a:gd name="connsiteY5407" fmla="*/ 3032836 h 4271457"/>
              <a:gd name="connsiteX5408" fmla="*/ 1264482 w 2439076"/>
              <a:gd name="connsiteY5408" fmla="*/ 3026845 h 4271457"/>
              <a:gd name="connsiteX5409" fmla="*/ 1240698 w 2439076"/>
              <a:gd name="connsiteY5409" fmla="*/ 3018920 h 4271457"/>
              <a:gd name="connsiteX5410" fmla="*/ 1238441 w 2439076"/>
              <a:gd name="connsiteY5410" fmla="*/ 3018082 h 4271457"/>
              <a:gd name="connsiteX5411" fmla="*/ 1237374 w 2439076"/>
              <a:gd name="connsiteY5411" fmla="*/ 3015758 h 4271457"/>
              <a:gd name="connsiteX5412" fmla="*/ 1240612 w 2439076"/>
              <a:gd name="connsiteY5412" fmla="*/ 3012339 h 4271457"/>
              <a:gd name="connsiteX5413" fmla="*/ 1271664 w 2439076"/>
              <a:gd name="connsiteY5413" fmla="*/ 3024321 h 4271457"/>
              <a:gd name="connsiteX5414" fmla="*/ 1274998 w 2439076"/>
              <a:gd name="connsiteY5414" fmla="*/ 3027874 h 4271457"/>
              <a:gd name="connsiteX5415" fmla="*/ 1275007 w 2439076"/>
              <a:gd name="connsiteY5415" fmla="*/ 3027855 h 4271457"/>
              <a:gd name="connsiteX5416" fmla="*/ 1275102 w 2439076"/>
              <a:gd name="connsiteY5416" fmla="*/ 3027960 h 4271457"/>
              <a:gd name="connsiteX5417" fmla="*/ 1331671 w 2439076"/>
              <a:gd name="connsiteY5417" fmla="*/ 3000156 h 4271457"/>
              <a:gd name="connsiteX5418" fmla="*/ 1378011 w 2439076"/>
              <a:gd name="connsiteY5418" fmla="*/ 3017654 h 4271457"/>
              <a:gd name="connsiteX5419" fmla="*/ 1383269 w 2439076"/>
              <a:gd name="connsiteY5419" fmla="*/ 3022883 h 4271457"/>
              <a:gd name="connsiteX5420" fmla="*/ 1383916 w 2439076"/>
              <a:gd name="connsiteY5420" fmla="*/ 3023540 h 4271457"/>
              <a:gd name="connsiteX5421" fmla="*/ 1389202 w 2439076"/>
              <a:gd name="connsiteY5421" fmla="*/ 3030236 h 4271457"/>
              <a:gd name="connsiteX5422" fmla="*/ 1389202 w 2439076"/>
              <a:gd name="connsiteY5422" fmla="*/ 3034046 h 4271457"/>
              <a:gd name="connsiteX5423" fmla="*/ 1331671 w 2439076"/>
              <a:gd name="connsiteY5423" fmla="*/ 3064336 h 4271457"/>
              <a:gd name="connsiteX5424" fmla="*/ 1382344 w 2439076"/>
              <a:gd name="connsiteY5424" fmla="*/ 3032132 h 4271457"/>
              <a:gd name="connsiteX5425" fmla="*/ 1331576 w 2439076"/>
              <a:gd name="connsiteY5425" fmla="*/ 3006700 h 4271457"/>
              <a:gd name="connsiteX5426" fmla="*/ 1280141 w 2439076"/>
              <a:gd name="connsiteY5426" fmla="*/ 3032036 h 4271457"/>
              <a:gd name="connsiteX5427" fmla="*/ 1331576 w 2439076"/>
              <a:gd name="connsiteY5427" fmla="*/ 3057582 h 4271457"/>
              <a:gd name="connsiteX5428" fmla="*/ 1382344 w 2439076"/>
              <a:gd name="connsiteY5428" fmla="*/ 3032132 h 4271457"/>
              <a:gd name="connsiteX5429" fmla="*/ 1212704 w 2439076"/>
              <a:gd name="connsiteY5429" fmla="*/ 2974982 h 4271457"/>
              <a:gd name="connsiteX5430" fmla="*/ 1216419 w 2439076"/>
              <a:gd name="connsiteY5430" fmla="*/ 2972153 h 4271457"/>
              <a:gd name="connsiteX5431" fmla="*/ 1247956 w 2439076"/>
              <a:gd name="connsiteY5431" fmla="*/ 2961685 h 4271457"/>
              <a:gd name="connsiteX5432" fmla="*/ 1250423 w 2439076"/>
              <a:gd name="connsiteY5432" fmla="*/ 2960713 h 4271457"/>
              <a:gd name="connsiteX5433" fmla="*/ 1252814 w 2439076"/>
              <a:gd name="connsiteY5433" fmla="*/ 2961866 h 4271457"/>
              <a:gd name="connsiteX5434" fmla="*/ 1268721 w 2439076"/>
              <a:gd name="connsiteY5434" fmla="*/ 2971295 h 4271457"/>
              <a:gd name="connsiteX5435" fmla="*/ 1268721 w 2439076"/>
              <a:gd name="connsiteY5435" fmla="*/ 2919956 h 4271457"/>
              <a:gd name="connsiteX5436" fmla="*/ 1229926 w 2439076"/>
              <a:gd name="connsiteY5436" fmla="*/ 2881446 h 4271457"/>
              <a:gd name="connsiteX5437" fmla="*/ 1232697 w 2439076"/>
              <a:gd name="connsiteY5437" fmla="*/ 2878522 h 4271457"/>
              <a:gd name="connsiteX5438" fmla="*/ 1268606 w 2439076"/>
              <a:gd name="connsiteY5438" fmla="*/ 2900887 h 4271457"/>
              <a:gd name="connsiteX5439" fmla="*/ 1268606 w 2439076"/>
              <a:gd name="connsiteY5439" fmla="*/ 2879170 h 4271457"/>
              <a:gd name="connsiteX5440" fmla="*/ 1271959 w 2439076"/>
              <a:gd name="connsiteY5440" fmla="*/ 2875826 h 4271457"/>
              <a:gd name="connsiteX5441" fmla="*/ 1275283 w 2439076"/>
              <a:gd name="connsiteY5441" fmla="*/ 2879170 h 4271457"/>
              <a:gd name="connsiteX5442" fmla="*/ 1275283 w 2439076"/>
              <a:gd name="connsiteY5442" fmla="*/ 2918336 h 4271457"/>
              <a:gd name="connsiteX5443" fmla="*/ 1310126 w 2439076"/>
              <a:gd name="connsiteY5443" fmla="*/ 2898058 h 4271457"/>
              <a:gd name="connsiteX5444" fmla="*/ 1312898 w 2439076"/>
              <a:gd name="connsiteY5444" fmla="*/ 2900991 h 4271457"/>
              <a:gd name="connsiteX5445" fmla="*/ 1275283 w 2439076"/>
              <a:gd name="connsiteY5445" fmla="*/ 2939263 h 4271457"/>
              <a:gd name="connsiteX5446" fmla="*/ 1275283 w 2439076"/>
              <a:gd name="connsiteY5446" fmla="*/ 2972153 h 4271457"/>
              <a:gd name="connsiteX5447" fmla="*/ 1275950 w 2439076"/>
              <a:gd name="connsiteY5447" fmla="*/ 2972248 h 4271457"/>
              <a:gd name="connsiteX5448" fmla="*/ 1299191 w 2439076"/>
              <a:gd name="connsiteY5448" fmla="*/ 2961961 h 4271457"/>
              <a:gd name="connsiteX5449" fmla="*/ 1301677 w 2439076"/>
              <a:gd name="connsiteY5449" fmla="*/ 2960789 h 4271457"/>
              <a:gd name="connsiteX5450" fmla="*/ 1304134 w 2439076"/>
              <a:gd name="connsiteY5450" fmla="*/ 2961961 h 4271457"/>
              <a:gd name="connsiteX5451" fmla="*/ 1327395 w 2439076"/>
              <a:gd name="connsiteY5451" fmla="*/ 2972248 h 4271457"/>
              <a:gd name="connsiteX5452" fmla="*/ 1350616 w 2439076"/>
              <a:gd name="connsiteY5452" fmla="*/ 2961961 h 4271457"/>
              <a:gd name="connsiteX5453" fmla="*/ 1352988 w 2439076"/>
              <a:gd name="connsiteY5453" fmla="*/ 2960789 h 4271457"/>
              <a:gd name="connsiteX5454" fmla="*/ 1355484 w 2439076"/>
              <a:gd name="connsiteY5454" fmla="*/ 2961770 h 4271457"/>
              <a:gd name="connsiteX5455" fmla="*/ 1387021 w 2439076"/>
              <a:gd name="connsiteY5455" fmla="*/ 2972248 h 4271457"/>
              <a:gd name="connsiteX5456" fmla="*/ 1390736 w 2439076"/>
              <a:gd name="connsiteY5456" fmla="*/ 2975115 h 4271457"/>
              <a:gd name="connsiteX5457" fmla="*/ 1387869 w 2439076"/>
              <a:gd name="connsiteY5457" fmla="*/ 2978792 h 4271457"/>
              <a:gd name="connsiteX5458" fmla="*/ 1353303 w 2439076"/>
              <a:gd name="connsiteY5458" fmla="*/ 2968695 h 4271457"/>
              <a:gd name="connsiteX5459" fmla="*/ 1327490 w 2439076"/>
              <a:gd name="connsiteY5459" fmla="*/ 2978887 h 4271457"/>
              <a:gd name="connsiteX5460" fmla="*/ 1301763 w 2439076"/>
              <a:gd name="connsiteY5460" fmla="*/ 2968895 h 4271457"/>
              <a:gd name="connsiteX5461" fmla="*/ 1276045 w 2439076"/>
              <a:gd name="connsiteY5461" fmla="*/ 2978887 h 4271457"/>
              <a:gd name="connsiteX5462" fmla="*/ 1250137 w 2439076"/>
              <a:gd name="connsiteY5462" fmla="*/ 2968695 h 4271457"/>
              <a:gd name="connsiteX5463" fmla="*/ 1221181 w 2439076"/>
              <a:gd name="connsiteY5463" fmla="*/ 2979220 h 4271457"/>
              <a:gd name="connsiteX5464" fmla="*/ 1215562 w 2439076"/>
              <a:gd name="connsiteY5464" fmla="*/ 2978792 h 4271457"/>
              <a:gd name="connsiteX5465" fmla="*/ 1212704 w 2439076"/>
              <a:gd name="connsiteY5465" fmla="*/ 2974982 h 4271457"/>
              <a:gd name="connsiteX5466" fmla="*/ 1276912 w 2439076"/>
              <a:gd name="connsiteY5466" fmla="*/ 2932338 h 4271457"/>
              <a:gd name="connsiteX5467" fmla="*/ 1306354 w 2439076"/>
              <a:gd name="connsiteY5467" fmla="*/ 2904249 h 4271457"/>
              <a:gd name="connsiteX5468" fmla="*/ 1304820 w 2439076"/>
              <a:gd name="connsiteY5468" fmla="*/ 2904154 h 4271457"/>
              <a:gd name="connsiteX5469" fmla="*/ 1276912 w 2439076"/>
              <a:gd name="connsiteY5469" fmla="*/ 2932338 h 4271457"/>
              <a:gd name="connsiteX5470" fmla="*/ 1266044 w 2439076"/>
              <a:gd name="connsiteY5470" fmla="*/ 2912793 h 4271457"/>
              <a:gd name="connsiteX5471" fmla="*/ 1236612 w 2439076"/>
              <a:gd name="connsiteY5471" fmla="*/ 2884713 h 4271457"/>
              <a:gd name="connsiteX5472" fmla="*/ 1266044 w 2439076"/>
              <a:gd name="connsiteY5472" fmla="*/ 2912793 h 4271457"/>
              <a:gd name="connsiteX5473" fmla="*/ 1398784 w 2439076"/>
              <a:gd name="connsiteY5473" fmla="*/ 2901534 h 4271457"/>
              <a:gd name="connsiteX5474" fmla="*/ 1401204 w 2439076"/>
              <a:gd name="connsiteY5474" fmla="*/ 2898334 h 4271457"/>
              <a:gd name="connsiteX5475" fmla="*/ 1397889 w 2439076"/>
              <a:gd name="connsiteY5475" fmla="*/ 2894991 h 4271457"/>
              <a:gd name="connsiteX5476" fmla="*/ 1366618 w 2439076"/>
              <a:gd name="connsiteY5476" fmla="*/ 2915355 h 4271457"/>
              <a:gd name="connsiteX5477" fmla="*/ 1366524 w 2439076"/>
              <a:gd name="connsiteY5477" fmla="*/ 2915193 h 4271457"/>
              <a:gd name="connsiteX5478" fmla="*/ 1366438 w 2439076"/>
              <a:gd name="connsiteY5478" fmla="*/ 2915355 h 4271457"/>
              <a:gd name="connsiteX5479" fmla="*/ 1335110 w 2439076"/>
              <a:gd name="connsiteY5479" fmla="*/ 2895010 h 4271457"/>
              <a:gd name="connsiteX5480" fmla="*/ 1331862 w 2439076"/>
              <a:gd name="connsiteY5480" fmla="*/ 2898334 h 4271457"/>
              <a:gd name="connsiteX5481" fmla="*/ 1332548 w 2439076"/>
              <a:gd name="connsiteY5481" fmla="*/ 2900534 h 4271457"/>
              <a:gd name="connsiteX5482" fmla="*/ 1333719 w 2439076"/>
              <a:gd name="connsiteY5482" fmla="*/ 2901420 h 4271457"/>
              <a:gd name="connsiteX5483" fmla="*/ 1335005 w 2439076"/>
              <a:gd name="connsiteY5483" fmla="*/ 2901687 h 4271457"/>
              <a:gd name="connsiteX5484" fmla="*/ 1353874 w 2439076"/>
              <a:gd name="connsiteY5484" fmla="*/ 2909126 h 4271457"/>
              <a:gd name="connsiteX5485" fmla="*/ 1363018 w 2439076"/>
              <a:gd name="connsiteY5485" fmla="*/ 2929681 h 4271457"/>
              <a:gd name="connsiteX5486" fmla="*/ 1366342 w 2439076"/>
              <a:gd name="connsiteY5486" fmla="*/ 2932976 h 4271457"/>
              <a:gd name="connsiteX5487" fmla="*/ 1366533 w 2439076"/>
              <a:gd name="connsiteY5487" fmla="*/ 2932976 h 4271457"/>
              <a:gd name="connsiteX5488" fmla="*/ 1366714 w 2439076"/>
              <a:gd name="connsiteY5488" fmla="*/ 2932976 h 4271457"/>
              <a:gd name="connsiteX5489" fmla="*/ 1369066 w 2439076"/>
              <a:gd name="connsiteY5489" fmla="*/ 2932005 h 4271457"/>
              <a:gd name="connsiteX5490" fmla="*/ 1370057 w 2439076"/>
              <a:gd name="connsiteY5490" fmla="*/ 2929681 h 4271457"/>
              <a:gd name="connsiteX5491" fmla="*/ 1382420 w 2439076"/>
              <a:gd name="connsiteY5491" fmla="*/ 2906468 h 4271457"/>
              <a:gd name="connsiteX5492" fmla="*/ 1398061 w 2439076"/>
              <a:gd name="connsiteY5492" fmla="*/ 2901687 h 4271457"/>
              <a:gd name="connsiteX5493" fmla="*/ 1398784 w 2439076"/>
              <a:gd name="connsiteY5493" fmla="*/ 2901534 h 4271457"/>
              <a:gd name="connsiteX5494" fmla="*/ 1574654 w 2439076"/>
              <a:gd name="connsiteY5494" fmla="*/ 3064336 h 4271457"/>
              <a:gd name="connsiteX5495" fmla="*/ 1551775 w 2439076"/>
              <a:gd name="connsiteY5495" fmla="*/ 3060745 h 4271457"/>
              <a:gd name="connsiteX5496" fmla="*/ 1518542 w 2439076"/>
              <a:gd name="connsiteY5496" fmla="*/ 3036932 h 4271457"/>
              <a:gd name="connsiteX5497" fmla="*/ 1484538 w 2439076"/>
              <a:gd name="connsiteY5497" fmla="*/ 3053210 h 4271457"/>
              <a:gd name="connsiteX5498" fmla="*/ 1483500 w 2439076"/>
              <a:gd name="connsiteY5498" fmla="*/ 3053210 h 4271457"/>
              <a:gd name="connsiteX5499" fmla="*/ 1480271 w 2439076"/>
              <a:gd name="connsiteY5499" fmla="*/ 3049772 h 4271457"/>
              <a:gd name="connsiteX5500" fmla="*/ 1481300 w 2439076"/>
              <a:gd name="connsiteY5500" fmla="*/ 3047391 h 4271457"/>
              <a:gd name="connsiteX5501" fmla="*/ 1483786 w 2439076"/>
              <a:gd name="connsiteY5501" fmla="*/ 3046657 h 4271457"/>
              <a:gd name="connsiteX5502" fmla="*/ 1513504 w 2439076"/>
              <a:gd name="connsiteY5502" fmla="*/ 3032836 h 4271457"/>
              <a:gd name="connsiteX5503" fmla="*/ 1507474 w 2439076"/>
              <a:gd name="connsiteY5503" fmla="*/ 3026845 h 4271457"/>
              <a:gd name="connsiteX5504" fmla="*/ 1483690 w 2439076"/>
              <a:gd name="connsiteY5504" fmla="*/ 3018920 h 4271457"/>
              <a:gd name="connsiteX5505" fmla="*/ 1481452 w 2439076"/>
              <a:gd name="connsiteY5505" fmla="*/ 3018101 h 4271457"/>
              <a:gd name="connsiteX5506" fmla="*/ 1480357 w 2439076"/>
              <a:gd name="connsiteY5506" fmla="*/ 3015758 h 4271457"/>
              <a:gd name="connsiteX5507" fmla="*/ 1483586 w 2439076"/>
              <a:gd name="connsiteY5507" fmla="*/ 3012339 h 4271457"/>
              <a:gd name="connsiteX5508" fmla="*/ 1514656 w 2439076"/>
              <a:gd name="connsiteY5508" fmla="*/ 3024340 h 4271457"/>
              <a:gd name="connsiteX5509" fmla="*/ 1517990 w 2439076"/>
              <a:gd name="connsiteY5509" fmla="*/ 3027874 h 4271457"/>
              <a:gd name="connsiteX5510" fmla="*/ 1517990 w 2439076"/>
              <a:gd name="connsiteY5510" fmla="*/ 3027874 h 4271457"/>
              <a:gd name="connsiteX5511" fmla="*/ 1518075 w 2439076"/>
              <a:gd name="connsiteY5511" fmla="*/ 3027960 h 4271457"/>
              <a:gd name="connsiteX5512" fmla="*/ 1574664 w 2439076"/>
              <a:gd name="connsiteY5512" fmla="*/ 3000156 h 4271457"/>
              <a:gd name="connsiteX5513" fmla="*/ 1620974 w 2439076"/>
              <a:gd name="connsiteY5513" fmla="*/ 3017635 h 4271457"/>
              <a:gd name="connsiteX5514" fmla="*/ 1632185 w 2439076"/>
              <a:gd name="connsiteY5514" fmla="*/ 3030236 h 4271457"/>
              <a:gd name="connsiteX5515" fmla="*/ 1632185 w 2439076"/>
              <a:gd name="connsiteY5515" fmla="*/ 3034046 h 4271457"/>
              <a:gd name="connsiteX5516" fmla="*/ 1574654 w 2439076"/>
              <a:gd name="connsiteY5516" fmla="*/ 3064336 h 4271457"/>
              <a:gd name="connsiteX5517" fmla="*/ 1625413 w 2439076"/>
              <a:gd name="connsiteY5517" fmla="*/ 3032132 h 4271457"/>
              <a:gd name="connsiteX5518" fmla="*/ 1574654 w 2439076"/>
              <a:gd name="connsiteY5518" fmla="*/ 3006700 h 4271457"/>
              <a:gd name="connsiteX5519" fmla="*/ 1574606 w 2439076"/>
              <a:gd name="connsiteY5519" fmla="*/ 3006700 h 4271457"/>
              <a:gd name="connsiteX5520" fmla="*/ 1574568 w 2439076"/>
              <a:gd name="connsiteY5520" fmla="*/ 3006700 h 4271457"/>
              <a:gd name="connsiteX5521" fmla="*/ 1523124 w 2439076"/>
              <a:gd name="connsiteY5521" fmla="*/ 3032036 h 4271457"/>
              <a:gd name="connsiteX5522" fmla="*/ 1574568 w 2439076"/>
              <a:gd name="connsiteY5522" fmla="*/ 3057582 h 4271457"/>
              <a:gd name="connsiteX5523" fmla="*/ 1574606 w 2439076"/>
              <a:gd name="connsiteY5523" fmla="*/ 3057582 h 4271457"/>
              <a:gd name="connsiteX5524" fmla="*/ 1574654 w 2439076"/>
              <a:gd name="connsiteY5524" fmla="*/ 3057582 h 4271457"/>
              <a:gd name="connsiteX5525" fmla="*/ 1625413 w 2439076"/>
              <a:gd name="connsiteY5525" fmla="*/ 3032132 h 4271457"/>
              <a:gd name="connsiteX5526" fmla="*/ 1455773 w 2439076"/>
              <a:gd name="connsiteY5526" fmla="*/ 2974982 h 4271457"/>
              <a:gd name="connsiteX5527" fmla="*/ 1459497 w 2439076"/>
              <a:gd name="connsiteY5527" fmla="*/ 2972153 h 4271457"/>
              <a:gd name="connsiteX5528" fmla="*/ 1491034 w 2439076"/>
              <a:gd name="connsiteY5528" fmla="*/ 2961685 h 4271457"/>
              <a:gd name="connsiteX5529" fmla="*/ 1493491 w 2439076"/>
              <a:gd name="connsiteY5529" fmla="*/ 2960713 h 4271457"/>
              <a:gd name="connsiteX5530" fmla="*/ 1495863 w 2439076"/>
              <a:gd name="connsiteY5530" fmla="*/ 2961866 h 4271457"/>
              <a:gd name="connsiteX5531" fmla="*/ 1511798 w 2439076"/>
              <a:gd name="connsiteY5531" fmla="*/ 2971295 h 4271457"/>
              <a:gd name="connsiteX5532" fmla="*/ 1511798 w 2439076"/>
              <a:gd name="connsiteY5532" fmla="*/ 2919956 h 4271457"/>
              <a:gd name="connsiteX5533" fmla="*/ 1473042 w 2439076"/>
              <a:gd name="connsiteY5533" fmla="*/ 2881446 h 4271457"/>
              <a:gd name="connsiteX5534" fmla="*/ 1475775 w 2439076"/>
              <a:gd name="connsiteY5534" fmla="*/ 2878522 h 4271457"/>
              <a:gd name="connsiteX5535" fmla="*/ 1511685 w 2439076"/>
              <a:gd name="connsiteY5535" fmla="*/ 2900887 h 4271457"/>
              <a:gd name="connsiteX5536" fmla="*/ 1511685 w 2439076"/>
              <a:gd name="connsiteY5536" fmla="*/ 2879170 h 4271457"/>
              <a:gd name="connsiteX5537" fmla="*/ 1515037 w 2439076"/>
              <a:gd name="connsiteY5537" fmla="*/ 2875826 h 4271457"/>
              <a:gd name="connsiteX5538" fmla="*/ 1518361 w 2439076"/>
              <a:gd name="connsiteY5538" fmla="*/ 2879170 h 4271457"/>
              <a:gd name="connsiteX5539" fmla="*/ 1518361 w 2439076"/>
              <a:gd name="connsiteY5539" fmla="*/ 2918336 h 4271457"/>
              <a:gd name="connsiteX5540" fmla="*/ 1553213 w 2439076"/>
              <a:gd name="connsiteY5540" fmla="*/ 2898058 h 4271457"/>
              <a:gd name="connsiteX5541" fmla="*/ 1555985 w 2439076"/>
              <a:gd name="connsiteY5541" fmla="*/ 2900991 h 4271457"/>
              <a:gd name="connsiteX5542" fmla="*/ 1518361 w 2439076"/>
              <a:gd name="connsiteY5542" fmla="*/ 2939263 h 4271457"/>
              <a:gd name="connsiteX5543" fmla="*/ 1518361 w 2439076"/>
              <a:gd name="connsiteY5543" fmla="*/ 2972153 h 4271457"/>
              <a:gd name="connsiteX5544" fmla="*/ 1519028 w 2439076"/>
              <a:gd name="connsiteY5544" fmla="*/ 2972248 h 4271457"/>
              <a:gd name="connsiteX5545" fmla="*/ 1542250 w 2439076"/>
              <a:gd name="connsiteY5545" fmla="*/ 2961961 h 4271457"/>
              <a:gd name="connsiteX5546" fmla="*/ 1544755 w 2439076"/>
              <a:gd name="connsiteY5546" fmla="*/ 2960789 h 4271457"/>
              <a:gd name="connsiteX5547" fmla="*/ 1547213 w 2439076"/>
              <a:gd name="connsiteY5547" fmla="*/ 2961961 h 4271457"/>
              <a:gd name="connsiteX5548" fmla="*/ 1570463 w 2439076"/>
              <a:gd name="connsiteY5548" fmla="*/ 2972248 h 4271457"/>
              <a:gd name="connsiteX5549" fmla="*/ 1593704 w 2439076"/>
              <a:gd name="connsiteY5549" fmla="*/ 2961961 h 4271457"/>
              <a:gd name="connsiteX5550" fmla="*/ 1596095 w 2439076"/>
              <a:gd name="connsiteY5550" fmla="*/ 2960789 h 4271457"/>
              <a:gd name="connsiteX5551" fmla="*/ 1598562 w 2439076"/>
              <a:gd name="connsiteY5551" fmla="*/ 2961770 h 4271457"/>
              <a:gd name="connsiteX5552" fmla="*/ 1630099 w 2439076"/>
              <a:gd name="connsiteY5552" fmla="*/ 2972248 h 4271457"/>
              <a:gd name="connsiteX5553" fmla="*/ 1633824 w 2439076"/>
              <a:gd name="connsiteY5553" fmla="*/ 2975115 h 4271457"/>
              <a:gd name="connsiteX5554" fmla="*/ 1630956 w 2439076"/>
              <a:gd name="connsiteY5554" fmla="*/ 2978792 h 4271457"/>
              <a:gd name="connsiteX5555" fmla="*/ 1596381 w 2439076"/>
              <a:gd name="connsiteY5555" fmla="*/ 2968695 h 4271457"/>
              <a:gd name="connsiteX5556" fmla="*/ 1570463 w 2439076"/>
              <a:gd name="connsiteY5556" fmla="*/ 2978887 h 4271457"/>
              <a:gd name="connsiteX5557" fmla="*/ 1544755 w 2439076"/>
              <a:gd name="connsiteY5557" fmla="*/ 2968895 h 4271457"/>
              <a:gd name="connsiteX5558" fmla="*/ 1519028 w 2439076"/>
              <a:gd name="connsiteY5558" fmla="*/ 2978887 h 4271457"/>
              <a:gd name="connsiteX5559" fmla="*/ 1493130 w 2439076"/>
              <a:gd name="connsiteY5559" fmla="*/ 2968695 h 4271457"/>
              <a:gd name="connsiteX5560" fmla="*/ 1464173 w 2439076"/>
              <a:gd name="connsiteY5560" fmla="*/ 2979220 h 4271457"/>
              <a:gd name="connsiteX5561" fmla="*/ 1458544 w 2439076"/>
              <a:gd name="connsiteY5561" fmla="*/ 2978792 h 4271457"/>
              <a:gd name="connsiteX5562" fmla="*/ 1455773 w 2439076"/>
              <a:gd name="connsiteY5562" fmla="*/ 2974982 h 4271457"/>
              <a:gd name="connsiteX5563" fmla="*/ 1519800 w 2439076"/>
              <a:gd name="connsiteY5563" fmla="*/ 2932338 h 4271457"/>
              <a:gd name="connsiteX5564" fmla="*/ 1549222 w 2439076"/>
              <a:gd name="connsiteY5564" fmla="*/ 2904249 h 4271457"/>
              <a:gd name="connsiteX5565" fmla="*/ 1547793 w 2439076"/>
              <a:gd name="connsiteY5565" fmla="*/ 2904154 h 4271457"/>
              <a:gd name="connsiteX5566" fmla="*/ 1519800 w 2439076"/>
              <a:gd name="connsiteY5566" fmla="*/ 2932338 h 4271457"/>
              <a:gd name="connsiteX5567" fmla="*/ 1509036 w 2439076"/>
              <a:gd name="connsiteY5567" fmla="*/ 2912793 h 4271457"/>
              <a:gd name="connsiteX5568" fmla="*/ 1479585 w 2439076"/>
              <a:gd name="connsiteY5568" fmla="*/ 2884713 h 4271457"/>
              <a:gd name="connsiteX5569" fmla="*/ 1509036 w 2439076"/>
              <a:gd name="connsiteY5569" fmla="*/ 2912793 h 4271457"/>
              <a:gd name="connsiteX5570" fmla="*/ 1609611 w 2439076"/>
              <a:gd name="connsiteY5570" fmla="*/ 2932976 h 4271457"/>
              <a:gd name="connsiteX5571" fmla="*/ 1612935 w 2439076"/>
              <a:gd name="connsiteY5571" fmla="*/ 2929681 h 4271457"/>
              <a:gd name="connsiteX5572" fmla="*/ 1640957 w 2439076"/>
              <a:gd name="connsiteY5572" fmla="*/ 2901687 h 4271457"/>
              <a:gd name="connsiteX5573" fmla="*/ 1643453 w 2439076"/>
              <a:gd name="connsiteY5573" fmla="*/ 2900458 h 4271457"/>
              <a:gd name="connsiteX5574" fmla="*/ 1644272 w 2439076"/>
              <a:gd name="connsiteY5574" fmla="*/ 2898334 h 4271457"/>
              <a:gd name="connsiteX5575" fmla="*/ 1640957 w 2439076"/>
              <a:gd name="connsiteY5575" fmla="*/ 2894991 h 4271457"/>
              <a:gd name="connsiteX5576" fmla="*/ 1624041 w 2439076"/>
              <a:gd name="connsiteY5576" fmla="*/ 2899524 h 4271457"/>
              <a:gd name="connsiteX5577" fmla="*/ 1609516 w 2439076"/>
              <a:gd name="connsiteY5577" fmla="*/ 2915355 h 4271457"/>
              <a:gd name="connsiteX5578" fmla="*/ 1605344 w 2439076"/>
              <a:gd name="connsiteY5578" fmla="*/ 2908526 h 4271457"/>
              <a:gd name="connsiteX5579" fmla="*/ 1578074 w 2439076"/>
              <a:gd name="connsiteY5579" fmla="*/ 2894991 h 4271457"/>
              <a:gd name="connsiteX5580" fmla="*/ 1575607 w 2439076"/>
              <a:gd name="connsiteY5580" fmla="*/ 2896181 h 4271457"/>
              <a:gd name="connsiteX5581" fmla="*/ 1574759 w 2439076"/>
              <a:gd name="connsiteY5581" fmla="*/ 2898334 h 4271457"/>
              <a:gd name="connsiteX5582" fmla="*/ 1574788 w 2439076"/>
              <a:gd name="connsiteY5582" fmla="*/ 2898524 h 4271457"/>
              <a:gd name="connsiteX5583" fmla="*/ 1578074 w 2439076"/>
              <a:gd name="connsiteY5583" fmla="*/ 2901687 h 4271457"/>
              <a:gd name="connsiteX5584" fmla="*/ 1606096 w 2439076"/>
              <a:gd name="connsiteY5584" fmla="*/ 2929681 h 4271457"/>
              <a:gd name="connsiteX5585" fmla="*/ 1609373 w 2439076"/>
              <a:gd name="connsiteY5585" fmla="*/ 2932976 h 4271457"/>
              <a:gd name="connsiteX5586" fmla="*/ 1609420 w 2439076"/>
              <a:gd name="connsiteY5586" fmla="*/ 2932976 h 4271457"/>
              <a:gd name="connsiteX5587" fmla="*/ 1609611 w 2439076"/>
              <a:gd name="connsiteY5587" fmla="*/ 2932976 h 4271457"/>
              <a:gd name="connsiteX5588" fmla="*/ 845706 w 2439076"/>
              <a:gd name="connsiteY5588" fmla="*/ 3064336 h 4271457"/>
              <a:gd name="connsiteX5589" fmla="*/ 789613 w 2439076"/>
              <a:gd name="connsiteY5589" fmla="*/ 3036932 h 4271457"/>
              <a:gd name="connsiteX5590" fmla="*/ 755599 w 2439076"/>
              <a:gd name="connsiteY5590" fmla="*/ 3053210 h 4271457"/>
              <a:gd name="connsiteX5591" fmla="*/ 754542 w 2439076"/>
              <a:gd name="connsiteY5591" fmla="*/ 3053210 h 4271457"/>
              <a:gd name="connsiteX5592" fmla="*/ 751304 w 2439076"/>
              <a:gd name="connsiteY5592" fmla="*/ 3049772 h 4271457"/>
              <a:gd name="connsiteX5593" fmla="*/ 752447 w 2439076"/>
              <a:gd name="connsiteY5593" fmla="*/ 3047333 h 4271457"/>
              <a:gd name="connsiteX5594" fmla="*/ 754847 w 2439076"/>
              <a:gd name="connsiteY5594" fmla="*/ 3046657 h 4271457"/>
              <a:gd name="connsiteX5595" fmla="*/ 784565 w 2439076"/>
              <a:gd name="connsiteY5595" fmla="*/ 3032836 h 4271457"/>
              <a:gd name="connsiteX5596" fmla="*/ 784479 w 2439076"/>
              <a:gd name="connsiteY5596" fmla="*/ 3032741 h 4271457"/>
              <a:gd name="connsiteX5597" fmla="*/ 784479 w 2439076"/>
              <a:gd name="connsiteY5597" fmla="*/ 3032741 h 4271457"/>
              <a:gd name="connsiteX5598" fmla="*/ 754761 w 2439076"/>
              <a:gd name="connsiteY5598" fmla="*/ 3018920 h 4271457"/>
              <a:gd name="connsiteX5599" fmla="*/ 752475 w 2439076"/>
              <a:gd name="connsiteY5599" fmla="*/ 3018082 h 4271457"/>
              <a:gd name="connsiteX5600" fmla="*/ 751408 w 2439076"/>
              <a:gd name="connsiteY5600" fmla="*/ 3015758 h 4271457"/>
              <a:gd name="connsiteX5601" fmla="*/ 754637 w 2439076"/>
              <a:gd name="connsiteY5601" fmla="*/ 3012339 h 4271457"/>
              <a:gd name="connsiteX5602" fmla="*/ 785746 w 2439076"/>
              <a:gd name="connsiteY5602" fmla="*/ 3024359 h 4271457"/>
              <a:gd name="connsiteX5603" fmla="*/ 789023 w 2439076"/>
              <a:gd name="connsiteY5603" fmla="*/ 3027874 h 4271457"/>
              <a:gd name="connsiteX5604" fmla="*/ 789023 w 2439076"/>
              <a:gd name="connsiteY5604" fmla="*/ 3027874 h 4271457"/>
              <a:gd name="connsiteX5605" fmla="*/ 789118 w 2439076"/>
              <a:gd name="connsiteY5605" fmla="*/ 3027960 h 4271457"/>
              <a:gd name="connsiteX5606" fmla="*/ 845706 w 2439076"/>
              <a:gd name="connsiteY5606" fmla="*/ 3000156 h 4271457"/>
              <a:gd name="connsiteX5607" fmla="*/ 892045 w 2439076"/>
              <a:gd name="connsiteY5607" fmla="*/ 3017654 h 4271457"/>
              <a:gd name="connsiteX5608" fmla="*/ 897303 w 2439076"/>
              <a:gd name="connsiteY5608" fmla="*/ 3022883 h 4271457"/>
              <a:gd name="connsiteX5609" fmla="*/ 897950 w 2439076"/>
              <a:gd name="connsiteY5609" fmla="*/ 3023540 h 4271457"/>
              <a:gd name="connsiteX5610" fmla="*/ 903237 w 2439076"/>
              <a:gd name="connsiteY5610" fmla="*/ 3030236 h 4271457"/>
              <a:gd name="connsiteX5611" fmla="*/ 903237 w 2439076"/>
              <a:gd name="connsiteY5611" fmla="*/ 3034046 h 4271457"/>
              <a:gd name="connsiteX5612" fmla="*/ 845706 w 2439076"/>
              <a:gd name="connsiteY5612" fmla="*/ 3064336 h 4271457"/>
              <a:gd name="connsiteX5613" fmla="*/ 896379 w 2439076"/>
              <a:gd name="connsiteY5613" fmla="*/ 3032132 h 4271457"/>
              <a:gd name="connsiteX5614" fmla="*/ 845611 w 2439076"/>
              <a:gd name="connsiteY5614" fmla="*/ 3006700 h 4271457"/>
              <a:gd name="connsiteX5615" fmla="*/ 794166 w 2439076"/>
              <a:gd name="connsiteY5615" fmla="*/ 3032036 h 4271457"/>
              <a:gd name="connsiteX5616" fmla="*/ 845611 w 2439076"/>
              <a:gd name="connsiteY5616" fmla="*/ 3057582 h 4271457"/>
              <a:gd name="connsiteX5617" fmla="*/ 886225 w 2439076"/>
              <a:gd name="connsiteY5617" fmla="*/ 3042828 h 4271457"/>
              <a:gd name="connsiteX5618" fmla="*/ 896379 w 2439076"/>
              <a:gd name="connsiteY5618" fmla="*/ 3032132 h 4271457"/>
              <a:gd name="connsiteX5619" fmla="*/ 726643 w 2439076"/>
              <a:gd name="connsiteY5619" fmla="*/ 2974982 h 4271457"/>
              <a:gd name="connsiteX5620" fmla="*/ 730358 w 2439076"/>
              <a:gd name="connsiteY5620" fmla="*/ 2972153 h 4271457"/>
              <a:gd name="connsiteX5621" fmla="*/ 761895 w 2439076"/>
              <a:gd name="connsiteY5621" fmla="*/ 2961685 h 4271457"/>
              <a:gd name="connsiteX5622" fmla="*/ 764362 w 2439076"/>
              <a:gd name="connsiteY5622" fmla="*/ 2960713 h 4271457"/>
              <a:gd name="connsiteX5623" fmla="*/ 766753 w 2439076"/>
              <a:gd name="connsiteY5623" fmla="*/ 2961866 h 4271457"/>
              <a:gd name="connsiteX5624" fmla="*/ 782651 w 2439076"/>
              <a:gd name="connsiteY5624" fmla="*/ 2971295 h 4271457"/>
              <a:gd name="connsiteX5625" fmla="*/ 782651 w 2439076"/>
              <a:gd name="connsiteY5625" fmla="*/ 2919956 h 4271457"/>
              <a:gd name="connsiteX5626" fmla="*/ 743893 w 2439076"/>
              <a:gd name="connsiteY5626" fmla="*/ 2881446 h 4271457"/>
              <a:gd name="connsiteX5627" fmla="*/ 746636 w 2439076"/>
              <a:gd name="connsiteY5627" fmla="*/ 2878522 h 4271457"/>
              <a:gd name="connsiteX5628" fmla="*/ 782574 w 2439076"/>
              <a:gd name="connsiteY5628" fmla="*/ 2900887 h 4271457"/>
              <a:gd name="connsiteX5629" fmla="*/ 782574 w 2439076"/>
              <a:gd name="connsiteY5629" fmla="*/ 2879170 h 4271457"/>
              <a:gd name="connsiteX5630" fmla="*/ 785889 w 2439076"/>
              <a:gd name="connsiteY5630" fmla="*/ 2875826 h 4271457"/>
              <a:gd name="connsiteX5631" fmla="*/ 789213 w 2439076"/>
              <a:gd name="connsiteY5631" fmla="*/ 2879170 h 4271457"/>
              <a:gd name="connsiteX5632" fmla="*/ 789213 w 2439076"/>
              <a:gd name="connsiteY5632" fmla="*/ 2918336 h 4271457"/>
              <a:gd name="connsiteX5633" fmla="*/ 824075 w 2439076"/>
              <a:gd name="connsiteY5633" fmla="*/ 2898058 h 4271457"/>
              <a:gd name="connsiteX5634" fmla="*/ 826837 w 2439076"/>
              <a:gd name="connsiteY5634" fmla="*/ 2900991 h 4271457"/>
              <a:gd name="connsiteX5635" fmla="*/ 789213 w 2439076"/>
              <a:gd name="connsiteY5635" fmla="*/ 2939263 h 4271457"/>
              <a:gd name="connsiteX5636" fmla="*/ 789213 w 2439076"/>
              <a:gd name="connsiteY5636" fmla="*/ 2972153 h 4271457"/>
              <a:gd name="connsiteX5637" fmla="*/ 789890 w 2439076"/>
              <a:gd name="connsiteY5637" fmla="*/ 2972248 h 4271457"/>
              <a:gd name="connsiteX5638" fmla="*/ 813131 w 2439076"/>
              <a:gd name="connsiteY5638" fmla="*/ 2961961 h 4271457"/>
              <a:gd name="connsiteX5639" fmla="*/ 815607 w 2439076"/>
              <a:gd name="connsiteY5639" fmla="*/ 2960789 h 4271457"/>
              <a:gd name="connsiteX5640" fmla="*/ 818074 w 2439076"/>
              <a:gd name="connsiteY5640" fmla="*/ 2961961 h 4271457"/>
              <a:gd name="connsiteX5641" fmla="*/ 841334 w 2439076"/>
              <a:gd name="connsiteY5641" fmla="*/ 2972248 h 4271457"/>
              <a:gd name="connsiteX5642" fmla="*/ 864556 w 2439076"/>
              <a:gd name="connsiteY5642" fmla="*/ 2961961 h 4271457"/>
              <a:gd name="connsiteX5643" fmla="*/ 866947 w 2439076"/>
              <a:gd name="connsiteY5643" fmla="*/ 2960789 h 4271457"/>
              <a:gd name="connsiteX5644" fmla="*/ 869423 w 2439076"/>
              <a:gd name="connsiteY5644" fmla="*/ 2961770 h 4271457"/>
              <a:gd name="connsiteX5645" fmla="*/ 900951 w 2439076"/>
              <a:gd name="connsiteY5645" fmla="*/ 2972248 h 4271457"/>
              <a:gd name="connsiteX5646" fmla="*/ 904666 w 2439076"/>
              <a:gd name="connsiteY5646" fmla="*/ 2975115 h 4271457"/>
              <a:gd name="connsiteX5647" fmla="*/ 901808 w 2439076"/>
              <a:gd name="connsiteY5647" fmla="*/ 2978792 h 4271457"/>
              <a:gd name="connsiteX5648" fmla="*/ 867233 w 2439076"/>
              <a:gd name="connsiteY5648" fmla="*/ 2968695 h 4271457"/>
              <a:gd name="connsiteX5649" fmla="*/ 841420 w 2439076"/>
              <a:gd name="connsiteY5649" fmla="*/ 2978887 h 4271457"/>
              <a:gd name="connsiteX5650" fmla="*/ 815702 w 2439076"/>
              <a:gd name="connsiteY5650" fmla="*/ 2968895 h 4271457"/>
              <a:gd name="connsiteX5651" fmla="*/ 789975 w 2439076"/>
              <a:gd name="connsiteY5651" fmla="*/ 2978887 h 4271457"/>
              <a:gd name="connsiteX5652" fmla="*/ 764077 w 2439076"/>
              <a:gd name="connsiteY5652" fmla="*/ 2968695 h 4271457"/>
              <a:gd name="connsiteX5653" fmla="*/ 735121 w 2439076"/>
              <a:gd name="connsiteY5653" fmla="*/ 2979220 h 4271457"/>
              <a:gd name="connsiteX5654" fmla="*/ 729492 w 2439076"/>
              <a:gd name="connsiteY5654" fmla="*/ 2978792 h 4271457"/>
              <a:gd name="connsiteX5655" fmla="*/ 726643 w 2439076"/>
              <a:gd name="connsiteY5655" fmla="*/ 2974982 h 4271457"/>
              <a:gd name="connsiteX5656" fmla="*/ 790947 w 2439076"/>
              <a:gd name="connsiteY5656" fmla="*/ 2932338 h 4271457"/>
              <a:gd name="connsiteX5657" fmla="*/ 820369 w 2439076"/>
              <a:gd name="connsiteY5657" fmla="*/ 2904249 h 4271457"/>
              <a:gd name="connsiteX5658" fmla="*/ 818836 w 2439076"/>
              <a:gd name="connsiteY5658" fmla="*/ 2904154 h 4271457"/>
              <a:gd name="connsiteX5659" fmla="*/ 790947 w 2439076"/>
              <a:gd name="connsiteY5659" fmla="*/ 2932338 h 4271457"/>
              <a:gd name="connsiteX5660" fmla="*/ 779983 w 2439076"/>
              <a:gd name="connsiteY5660" fmla="*/ 2912793 h 4271457"/>
              <a:gd name="connsiteX5661" fmla="*/ 750541 w 2439076"/>
              <a:gd name="connsiteY5661" fmla="*/ 2884713 h 4271457"/>
              <a:gd name="connsiteX5662" fmla="*/ 779983 w 2439076"/>
              <a:gd name="connsiteY5662" fmla="*/ 2912793 h 4271457"/>
              <a:gd name="connsiteX5663" fmla="*/ 912086 w 2439076"/>
              <a:gd name="connsiteY5663" fmla="*/ 2901687 h 4271457"/>
              <a:gd name="connsiteX5664" fmla="*/ 912552 w 2439076"/>
              <a:gd name="connsiteY5664" fmla="*/ 2901591 h 4271457"/>
              <a:gd name="connsiteX5665" fmla="*/ 915229 w 2439076"/>
              <a:gd name="connsiteY5665" fmla="*/ 2898334 h 4271457"/>
              <a:gd name="connsiteX5666" fmla="*/ 911923 w 2439076"/>
              <a:gd name="connsiteY5666" fmla="*/ 2894991 h 4271457"/>
              <a:gd name="connsiteX5667" fmla="*/ 880653 w 2439076"/>
              <a:gd name="connsiteY5667" fmla="*/ 2915355 h 4271457"/>
              <a:gd name="connsiteX5668" fmla="*/ 880558 w 2439076"/>
              <a:gd name="connsiteY5668" fmla="*/ 2915193 h 4271457"/>
              <a:gd name="connsiteX5669" fmla="*/ 880463 w 2439076"/>
              <a:gd name="connsiteY5669" fmla="*/ 2915355 h 4271457"/>
              <a:gd name="connsiteX5670" fmla="*/ 849154 w 2439076"/>
              <a:gd name="connsiteY5670" fmla="*/ 2895010 h 4271457"/>
              <a:gd name="connsiteX5671" fmla="*/ 845887 w 2439076"/>
              <a:gd name="connsiteY5671" fmla="*/ 2898334 h 4271457"/>
              <a:gd name="connsiteX5672" fmla="*/ 846573 w 2439076"/>
              <a:gd name="connsiteY5672" fmla="*/ 2900515 h 4271457"/>
              <a:gd name="connsiteX5673" fmla="*/ 847792 w 2439076"/>
              <a:gd name="connsiteY5673" fmla="*/ 2901420 h 4271457"/>
              <a:gd name="connsiteX5674" fmla="*/ 849049 w 2439076"/>
              <a:gd name="connsiteY5674" fmla="*/ 2901687 h 4271457"/>
              <a:gd name="connsiteX5675" fmla="*/ 870547 w 2439076"/>
              <a:gd name="connsiteY5675" fmla="*/ 2911974 h 4271457"/>
              <a:gd name="connsiteX5676" fmla="*/ 877053 w 2439076"/>
              <a:gd name="connsiteY5676" fmla="*/ 2929681 h 4271457"/>
              <a:gd name="connsiteX5677" fmla="*/ 878034 w 2439076"/>
              <a:gd name="connsiteY5677" fmla="*/ 2932005 h 4271457"/>
              <a:gd name="connsiteX5678" fmla="*/ 880377 w 2439076"/>
              <a:gd name="connsiteY5678" fmla="*/ 2932976 h 4271457"/>
              <a:gd name="connsiteX5679" fmla="*/ 880558 w 2439076"/>
              <a:gd name="connsiteY5679" fmla="*/ 2932976 h 4271457"/>
              <a:gd name="connsiteX5680" fmla="*/ 880767 w 2439076"/>
              <a:gd name="connsiteY5680" fmla="*/ 2932976 h 4271457"/>
              <a:gd name="connsiteX5681" fmla="*/ 884091 w 2439076"/>
              <a:gd name="connsiteY5681" fmla="*/ 2929681 h 4271457"/>
              <a:gd name="connsiteX5682" fmla="*/ 890597 w 2439076"/>
              <a:gd name="connsiteY5682" fmla="*/ 2911974 h 4271457"/>
              <a:gd name="connsiteX5683" fmla="*/ 912086 w 2439076"/>
              <a:gd name="connsiteY5683" fmla="*/ 2901687 h 4271457"/>
              <a:gd name="connsiteX5684" fmla="*/ 1088689 w 2439076"/>
              <a:gd name="connsiteY5684" fmla="*/ 3064336 h 4271457"/>
              <a:gd name="connsiteX5685" fmla="*/ 1032606 w 2439076"/>
              <a:gd name="connsiteY5685" fmla="*/ 3036932 h 4271457"/>
              <a:gd name="connsiteX5686" fmla="*/ 998573 w 2439076"/>
              <a:gd name="connsiteY5686" fmla="*/ 3053210 h 4271457"/>
              <a:gd name="connsiteX5687" fmla="*/ 997525 w 2439076"/>
              <a:gd name="connsiteY5687" fmla="*/ 3053210 h 4271457"/>
              <a:gd name="connsiteX5688" fmla="*/ 994296 w 2439076"/>
              <a:gd name="connsiteY5688" fmla="*/ 3049772 h 4271457"/>
              <a:gd name="connsiteX5689" fmla="*/ 995325 w 2439076"/>
              <a:gd name="connsiteY5689" fmla="*/ 3047410 h 4271457"/>
              <a:gd name="connsiteX5690" fmla="*/ 997830 w 2439076"/>
              <a:gd name="connsiteY5690" fmla="*/ 3046657 h 4271457"/>
              <a:gd name="connsiteX5691" fmla="*/ 1027529 w 2439076"/>
              <a:gd name="connsiteY5691" fmla="*/ 3032836 h 4271457"/>
              <a:gd name="connsiteX5692" fmla="*/ 1021499 w 2439076"/>
              <a:gd name="connsiteY5692" fmla="*/ 3026845 h 4271457"/>
              <a:gd name="connsiteX5693" fmla="*/ 997725 w 2439076"/>
              <a:gd name="connsiteY5693" fmla="*/ 3018920 h 4271457"/>
              <a:gd name="connsiteX5694" fmla="*/ 995467 w 2439076"/>
              <a:gd name="connsiteY5694" fmla="*/ 3018101 h 4271457"/>
              <a:gd name="connsiteX5695" fmla="*/ 994391 w 2439076"/>
              <a:gd name="connsiteY5695" fmla="*/ 3015758 h 4271457"/>
              <a:gd name="connsiteX5696" fmla="*/ 997620 w 2439076"/>
              <a:gd name="connsiteY5696" fmla="*/ 3012339 h 4271457"/>
              <a:gd name="connsiteX5697" fmla="*/ 1028700 w 2439076"/>
              <a:gd name="connsiteY5697" fmla="*/ 3024340 h 4271457"/>
              <a:gd name="connsiteX5698" fmla="*/ 1032015 w 2439076"/>
              <a:gd name="connsiteY5698" fmla="*/ 3027874 h 4271457"/>
              <a:gd name="connsiteX5699" fmla="*/ 1032015 w 2439076"/>
              <a:gd name="connsiteY5699" fmla="*/ 3027874 h 4271457"/>
              <a:gd name="connsiteX5700" fmla="*/ 1032110 w 2439076"/>
              <a:gd name="connsiteY5700" fmla="*/ 3027960 h 4271457"/>
              <a:gd name="connsiteX5701" fmla="*/ 1088689 w 2439076"/>
              <a:gd name="connsiteY5701" fmla="*/ 3000156 h 4271457"/>
              <a:gd name="connsiteX5702" fmla="*/ 1140953 w 2439076"/>
              <a:gd name="connsiteY5702" fmla="*/ 3023540 h 4271457"/>
              <a:gd name="connsiteX5703" fmla="*/ 1146220 w 2439076"/>
              <a:gd name="connsiteY5703" fmla="*/ 3030236 h 4271457"/>
              <a:gd name="connsiteX5704" fmla="*/ 1146220 w 2439076"/>
              <a:gd name="connsiteY5704" fmla="*/ 3034046 h 4271457"/>
              <a:gd name="connsiteX5705" fmla="*/ 1088689 w 2439076"/>
              <a:gd name="connsiteY5705" fmla="*/ 3064336 h 4271457"/>
              <a:gd name="connsiteX5706" fmla="*/ 1139371 w 2439076"/>
              <a:gd name="connsiteY5706" fmla="*/ 3032132 h 4271457"/>
              <a:gd name="connsiteX5707" fmla="*/ 1088603 w 2439076"/>
              <a:gd name="connsiteY5707" fmla="*/ 3006700 h 4271457"/>
              <a:gd name="connsiteX5708" fmla="*/ 1037158 w 2439076"/>
              <a:gd name="connsiteY5708" fmla="*/ 3032036 h 4271457"/>
              <a:gd name="connsiteX5709" fmla="*/ 1088603 w 2439076"/>
              <a:gd name="connsiteY5709" fmla="*/ 3057582 h 4271457"/>
              <a:gd name="connsiteX5710" fmla="*/ 1139371 w 2439076"/>
              <a:gd name="connsiteY5710" fmla="*/ 3032132 h 4271457"/>
              <a:gd name="connsiteX5711" fmla="*/ 969712 w 2439076"/>
              <a:gd name="connsiteY5711" fmla="*/ 2974982 h 4271457"/>
              <a:gd name="connsiteX5712" fmla="*/ 973436 w 2439076"/>
              <a:gd name="connsiteY5712" fmla="*/ 2972153 h 4271457"/>
              <a:gd name="connsiteX5713" fmla="*/ 1004974 w 2439076"/>
              <a:gd name="connsiteY5713" fmla="*/ 2961685 h 4271457"/>
              <a:gd name="connsiteX5714" fmla="*/ 1007431 w 2439076"/>
              <a:gd name="connsiteY5714" fmla="*/ 2960713 h 4271457"/>
              <a:gd name="connsiteX5715" fmla="*/ 1009822 w 2439076"/>
              <a:gd name="connsiteY5715" fmla="*/ 2961866 h 4271457"/>
              <a:gd name="connsiteX5716" fmla="*/ 1025728 w 2439076"/>
              <a:gd name="connsiteY5716" fmla="*/ 2971295 h 4271457"/>
              <a:gd name="connsiteX5717" fmla="*/ 1025728 w 2439076"/>
              <a:gd name="connsiteY5717" fmla="*/ 2919956 h 4271457"/>
              <a:gd name="connsiteX5718" fmla="*/ 986971 w 2439076"/>
              <a:gd name="connsiteY5718" fmla="*/ 2881446 h 4271457"/>
              <a:gd name="connsiteX5719" fmla="*/ 989714 w 2439076"/>
              <a:gd name="connsiteY5719" fmla="*/ 2878522 h 4271457"/>
              <a:gd name="connsiteX5720" fmla="*/ 1025643 w 2439076"/>
              <a:gd name="connsiteY5720" fmla="*/ 2900887 h 4271457"/>
              <a:gd name="connsiteX5721" fmla="*/ 1025643 w 2439076"/>
              <a:gd name="connsiteY5721" fmla="*/ 2879170 h 4271457"/>
              <a:gd name="connsiteX5722" fmla="*/ 1028967 w 2439076"/>
              <a:gd name="connsiteY5722" fmla="*/ 2875826 h 4271457"/>
              <a:gd name="connsiteX5723" fmla="*/ 1032291 w 2439076"/>
              <a:gd name="connsiteY5723" fmla="*/ 2879170 h 4271457"/>
              <a:gd name="connsiteX5724" fmla="*/ 1032291 w 2439076"/>
              <a:gd name="connsiteY5724" fmla="*/ 2918336 h 4271457"/>
              <a:gd name="connsiteX5725" fmla="*/ 1067162 w 2439076"/>
              <a:gd name="connsiteY5725" fmla="*/ 2898058 h 4271457"/>
              <a:gd name="connsiteX5726" fmla="*/ 1069924 w 2439076"/>
              <a:gd name="connsiteY5726" fmla="*/ 2900991 h 4271457"/>
              <a:gd name="connsiteX5727" fmla="*/ 1032291 w 2439076"/>
              <a:gd name="connsiteY5727" fmla="*/ 2939263 h 4271457"/>
              <a:gd name="connsiteX5728" fmla="*/ 1032291 w 2439076"/>
              <a:gd name="connsiteY5728" fmla="*/ 2972153 h 4271457"/>
              <a:gd name="connsiteX5729" fmla="*/ 1032967 w 2439076"/>
              <a:gd name="connsiteY5729" fmla="*/ 2972248 h 4271457"/>
              <a:gd name="connsiteX5730" fmla="*/ 1056199 w 2439076"/>
              <a:gd name="connsiteY5730" fmla="*/ 2961961 h 4271457"/>
              <a:gd name="connsiteX5731" fmla="*/ 1058685 w 2439076"/>
              <a:gd name="connsiteY5731" fmla="*/ 2960789 h 4271457"/>
              <a:gd name="connsiteX5732" fmla="*/ 1061152 w 2439076"/>
              <a:gd name="connsiteY5732" fmla="*/ 2961961 h 4271457"/>
              <a:gd name="connsiteX5733" fmla="*/ 1084402 w 2439076"/>
              <a:gd name="connsiteY5733" fmla="*/ 2972248 h 4271457"/>
              <a:gd name="connsiteX5734" fmla="*/ 1107643 w 2439076"/>
              <a:gd name="connsiteY5734" fmla="*/ 2961961 h 4271457"/>
              <a:gd name="connsiteX5735" fmla="*/ 1110034 w 2439076"/>
              <a:gd name="connsiteY5735" fmla="*/ 2960789 h 4271457"/>
              <a:gd name="connsiteX5736" fmla="*/ 1112491 w 2439076"/>
              <a:gd name="connsiteY5736" fmla="*/ 2961770 h 4271457"/>
              <a:gd name="connsiteX5737" fmla="*/ 1144029 w 2439076"/>
              <a:gd name="connsiteY5737" fmla="*/ 2972248 h 4271457"/>
              <a:gd name="connsiteX5738" fmla="*/ 1147753 w 2439076"/>
              <a:gd name="connsiteY5738" fmla="*/ 2975115 h 4271457"/>
              <a:gd name="connsiteX5739" fmla="*/ 1144886 w 2439076"/>
              <a:gd name="connsiteY5739" fmla="*/ 2978792 h 4271457"/>
              <a:gd name="connsiteX5740" fmla="*/ 1110310 w 2439076"/>
              <a:gd name="connsiteY5740" fmla="*/ 2968695 h 4271457"/>
              <a:gd name="connsiteX5741" fmla="*/ 1084402 w 2439076"/>
              <a:gd name="connsiteY5741" fmla="*/ 2978887 h 4271457"/>
              <a:gd name="connsiteX5742" fmla="*/ 1058685 w 2439076"/>
              <a:gd name="connsiteY5742" fmla="*/ 2968895 h 4271457"/>
              <a:gd name="connsiteX5743" fmla="*/ 1032967 w 2439076"/>
              <a:gd name="connsiteY5743" fmla="*/ 2978887 h 4271457"/>
              <a:gd name="connsiteX5744" fmla="*/ 1007059 w 2439076"/>
              <a:gd name="connsiteY5744" fmla="*/ 2968695 h 4271457"/>
              <a:gd name="connsiteX5745" fmla="*/ 978113 w 2439076"/>
              <a:gd name="connsiteY5745" fmla="*/ 2979220 h 4271457"/>
              <a:gd name="connsiteX5746" fmla="*/ 972484 w 2439076"/>
              <a:gd name="connsiteY5746" fmla="*/ 2978792 h 4271457"/>
              <a:gd name="connsiteX5747" fmla="*/ 969712 w 2439076"/>
              <a:gd name="connsiteY5747" fmla="*/ 2974982 h 4271457"/>
              <a:gd name="connsiteX5748" fmla="*/ 1033834 w 2439076"/>
              <a:gd name="connsiteY5748" fmla="*/ 2932338 h 4271457"/>
              <a:gd name="connsiteX5749" fmla="*/ 1063247 w 2439076"/>
              <a:gd name="connsiteY5749" fmla="*/ 2904249 h 4271457"/>
              <a:gd name="connsiteX5750" fmla="*/ 1061828 w 2439076"/>
              <a:gd name="connsiteY5750" fmla="*/ 2904154 h 4271457"/>
              <a:gd name="connsiteX5751" fmla="*/ 1033834 w 2439076"/>
              <a:gd name="connsiteY5751" fmla="*/ 2932338 h 4271457"/>
              <a:gd name="connsiteX5752" fmla="*/ 1023061 w 2439076"/>
              <a:gd name="connsiteY5752" fmla="*/ 2912793 h 4271457"/>
              <a:gd name="connsiteX5753" fmla="*/ 993620 w 2439076"/>
              <a:gd name="connsiteY5753" fmla="*/ 2884713 h 4271457"/>
              <a:gd name="connsiteX5754" fmla="*/ 1023061 w 2439076"/>
              <a:gd name="connsiteY5754" fmla="*/ 2912793 h 4271457"/>
              <a:gd name="connsiteX5755" fmla="*/ 1154982 w 2439076"/>
              <a:gd name="connsiteY5755" fmla="*/ 2901687 h 4271457"/>
              <a:gd name="connsiteX5756" fmla="*/ 1156268 w 2439076"/>
              <a:gd name="connsiteY5756" fmla="*/ 2901401 h 4271457"/>
              <a:gd name="connsiteX5757" fmla="*/ 1158211 w 2439076"/>
              <a:gd name="connsiteY5757" fmla="*/ 2898334 h 4271457"/>
              <a:gd name="connsiteX5758" fmla="*/ 1154897 w 2439076"/>
              <a:gd name="connsiteY5758" fmla="*/ 2894991 h 4271457"/>
              <a:gd name="connsiteX5759" fmla="*/ 1149830 w 2439076"/>
              <a:gd name="connsiteY5759" fmla="*/ 2895362 h 4271457"/>
              <a:gd name="connsiteX5760" fmla="*/ 1123550 w 2439076"/>
              <a:gd name="connsiteY5760" fmla="*/ 2915355 h 4271457"/>
              <a:gd name="connsiteX5761" fmla="*/ 1123502 w 2439076"/>
              <a:gd name="connsiteY5761" fmla="*/ 2915260 h 4271457"/>
              <a:gd name="connsiteX5762" fmla="*/ 1123455 w 2439076"/>
              <a:gd name="connsiteY5762" fmla="*/ 2915355 h 4271457"/>
              <a:gd name="connsiteX5763" fmla="*/ 1092079 w 2439076"/>
              <a:gd name="connsiteY5763" fmla="*/ 2894991 h 4271457"/>
              <a:gd name="connsiteX5764" fmla="*/ 1088774 w 2439076"/>
              <a:gd name="connsiteY5764" fmla="*/ 2898334 h 4271457"/>
              <a:gd name="connsiteX5765" fmla="*/ 1089479 w 2439076"/>
              <a:gd name="connsiteY5765" fmla="*/ 2900420 h 4271457"/>
              <a:gd name="connsiteX5766" fmla="*/ 1090746 w 2439076"/>
              <a:gd name="connsiteY5766" fmla="*/ 2901420 h 4271457"/>
              <a:gd name="connsiteX5767" fmla="*/ 1092032 w 2439076"/>
              <a:gd name="connsiteY5767" fmla="*/ 2901687 h 4271457"/>
              <a:gd name="connsiteX5768" fmla="*/ 1107672 w 2439076"/>
              <a:gd name="connsiteY5768" fmla="*/ 2906468 h 4271457"/>
              <a:gd name="connsiteX5769" fmla="*/ 1120026 w 2439076"/>
              <a:gd name="connsiteY5769" fmla="*/ 2929681 h 4271457"/>
              <a:gd name="connsiteX5770" fmla="*/ 1123359 w 2439076"/>
              <a:gd name="connsiteY5770" fmla="*/ 2932976 h 4271457"/>
              <a:gd name="connsiteX5771" fmla="*/ 1123445 w 2439076"/>
              <a:gd name="connsiteY5771" fmla="*/ 2932976 h 4271457"/>
              <a:gd name="connsiteX5772" fmla="*/ 1123636 w 2439076"/>
              <a:gd name="connsiteY5772" fmla="*/ 2932976 h 4271457"/>
              <a:gd name="connsiteX5773" fmla="*/ 1125988 w 2439076"/>
              <a:gd name="connsiteY5773" fmla="*/ 2932005 h 4271457"/>
              <a:gd name="connsiteX5774" fmla="*/ 1126989 w 2439076"/>
              <a:gd name="connsiteY5774" fmla="*/ 2929681 h 4271457"/>
              <a:gd name="connsiteX5775" fmla="*/ 1133485 w 2439076"/>
              <a:gd name="connsiteY5775" fmla="*/ 2911974 h 4271457"/>
              <a:gd name="connsiteX5776" fmla="*/ 1154982 w 2439076"/>
              <a:gd name="connsiteY5776" fmla="*/ 2901687 h 4271457"/>
              <a:gd name="connsiteX5777" fmla="*/ 359636 w 2439076"/>
              <a:gd name="connsiteY5777" fmla="*/ 3064336 h 4271457"/>
              <a:gd name="connsiteX5778" fmla="*/ 303552 w 2439076"/>
              <a:gd name="connsiteY5778" fmla="*/ 3036932 h 4271457"/>
              <a:gd name="connsiteX5779" fmla="*/ 269548 w 2439076"/>
              <a:gd name="connsiteY5779" fmla="*/ 3053210 h 4271457"/>
              <a:gd name="connsiteX5780" fmla="*/ 268500 w 2439076"/>
              <a:gd name="connsiteY5780" fmla="*/ 3053210 h 4271457"/>
              <a:gd name="connsiteX5781" fmla="*/ 265243 w 2439076"/>
              <a:gd name="connsiteY5781" fmla="*/ 3049772 h 4271457"/>
              <a:gd name="connsiteX5782" fmla="*/ 268786 w 2439076"/>
              <a:gd name="connsiteY5782" fmla="*/ 3046657 h 4271457"/>
              <a:gd name="connsiteX5783" fmla="*/ 298504 w 2439076"/>
              <a:gd name="connsiteY5783" fmla="*/ 3032836 h 4271457"/>
              <a:gd name="connsiteX5784" fmla="*/ 292465 w 2439076"/>
              <a:gd name="connsiteY5784" fmla="*/ 3026826 h 4271457"/>
              <a:gd name="connsiteX5785" fmla="*/ 268691 w 2439076"/>
              <a:gd name="connsiteY5785" fmla="*/ 3018920 h 4271457"/>
              <a:gd name="connsiteX5786" fmla="*/ 266415 w 2439076"/>
              <a:gd name="connsiteY5786" fmla="*/ 3018082 h 4271457"/>
              <a:gd name="connsiteX5787" fmla="*/ 265338 w 2439076"/>
              <a:gd name="connsiteY5787" fmla="*/ 3015758 h 4271457"/>
              <a:gd name="connsiteX5788" fmla="*/ 268596 w 2439076"/>
              <a:gd name="connsiteY5788" fmla="*/ 3012339 h 4271457"/>
              <a:gd name="connsiteX5789" fmla="*/ 303057 w 2439076"/>
              <a:gd name="connsiteY5789" fmla="*/ 3027960 h 4271457"/>
              <a:gd name="connsiteX5790" fmla="*/ 359636 w 2439076"/>
              <a:gd name="connsiteY5790" fmla="*/ 3000156 h 4271457"/>
              <a:gd name="connsiteX5791" fmla="*/ 411909 w 2439076"/>
              <a:gd name="connsiteY5791" fmla="*/ 3023540 h 4271457"/>
              <a:gd name="connsiteX5792" fmla="*/ 417166 w 2439076"/>
              <a:gd name="connsiteY5792" fmla="*/ 3030236 h 4271457"/>
              <a:gd name="connsiteX5793" fmla="*/ 417166 w 2439076"/>
              <a:gd name="connsiteY5793" fmla="*/ 3034046 h 4271457"/>
              <a:gd name="connsiteX5794" fmla="*/ 359636 w 2439076"/>
              <a:gd name="connsiteY5794" fmla="*/ 3064336 h 4271457"/>
              <a:gd name="connsiteX5795" fmla="*/ 410423 w 2439076"/>
              <a:gd name="connsiteY5795" fmla="*/ 3032132 h 4271457"/>
              <a:gd name="connsiteX5796" fmla="*/ 359636 w 2439076"/>
              <a:gd name="connsiteY5796" fmla="*/ 3006700 h 4271457"/>
              <a:gd name="connsiteX5797" fmla="*/ 308220 w 2439076"/>
              <a:gd name="connsiteY5797" fmla="*/ 3032036 h 4271457"/>
              <a:gd name="connsiteX5798" fmla="*/ 359636 w 2439076"/>
              <a:gd name="connsiteY5798" fmla="*/ 3057582 h 4271457"/>
              <a:gd name="connsiteX5799" fmla="*/ 400260 w 2439076"/>
              <a:gd name="connsiteY5799" fmla="*/ 3042847 h 4271457"/>
              <a:gd name="connsiteX5800" fmla="*/ 410423 w 2439076"/>
              <a:gd name="connsiteY5800" fmla="*/ 3032132 h 4271457"/>
              <a:gd name="connsiteX5801" fmla="*/ 240687 w 2439076"/>
              <a:gd name="connsiteY5801" fmla="*/ 2974982 h 4271457"/>
              <a:gd name="connsiteX5802" fmla="*/ 244393 w 2439076"/>
              <a:gd name="connsiteY5802" fmla="*/ 2972153 h 4271457"/>
              <a:gd name="connsiteX5803" fmla="*/ 275920 w 2439076"/>
              <a:gd name="connsiteY5803" fmla="*/ 2961685 h 4271457"/>
              <a:gd name="connsiteX5804" fmla="*/ 278406 w 2439076"/>
              <a:gd name="connsiteY5804" fmla="*/ 2960713 h 4271457"/>
              <a:gd name="connsiteX5805" fmla="*/ 280778 w 2439076"/>
              <a:gd name="connsiteY5805" fmla="*/ 2961866 h 4271457"/>
              <a:gd name="connsiteX5806" fmla="*/ 296685 w 2439076"/>
              <a:gd name="connsiteY5806" fmla="*/ 2971295 h 4271457"/>
              <a:gd name="connsiteX5807" fmla="*/ 296685 w 2439076"/>
              <a:gd name="connsiteY5807" fmla="*/ 2919956 h 4271457"/>
              <a:gd name="connsiteX5808" fmla="*/ 257928 w 2439076"/>
              <a:gd name="connsiteY5808" fmla="*/ 2881446 h 4271457"/>
              <a:gd name="connsiteX5809" fmla="*/ 260699 w 2439076"/>
              <a:gd name="connsiteY5809" fmla="*/ 2878522 h 4271457"/>
              <a:gd name="connsiteX5810" fmla="*/ 296589 w 2439076"/>
              <a:gd name="connsiteY5810" fmla="*/ 2900887 h 4271457"/>
              <a:gd name="connsiteX5811" fmla="*/ 296589 w 2439076"/>
              <a:gd name="connsiteY5811" fmla="*/ 2879170 h 4271457"/>
              <a:gd name="connsiteX5812" fmla="*/ 299914 w 2439076"/>
              <a:gd name="connsiteY5812" fmla="*/ 2875826 h 4271457"/>
              <a:gd name="connsiteX5813" fmla="*/ 303266 w 2439076"/>
              <a:gd name="connsiteY5813" fmla="*/ 2879170 h 4271457"/>
              <a:gd name="connsiteX5814" fmla="*/ 303266 w 2439076"/>
              <a:gd name="connsiteY5814" fmla="*/ 2918336 h 4271457"/>
              <a:gd name="connsiteX5815" fmla="*/ 338128 w 2439076"/>
              <a:gd name="connsiteY5815" fmla="*/ 2898058 h 4271457"/>
              <a:gd name="connsiteX5816" fmla="*/ 340881 w 2439076"/>
              <a:gd name="connsiteY5816" fmla="*/ 2900991 h 4271457"/>
              <a:gd name="connsiteX5817" fmla="*/ 303266 w 2439076"/>
              <a:gd name="connsiteY5817" fmla="*/ 2939263 h 4271457"/>
              <a:gd name="connsiteX5818" fmla="*/ 303266 w 2439076"/>
              <a:gd name="connsiteY5818" fmla="*/ 2972153 h 4271457"/>
              <a:gd name="connsiteX5819" fmla="*/ 303933 w 2439076"/>
              <a:gd name="connsiteY5819" fmla="*/ 2972248 h 4271457"/>
              <a:gd name="connsiteX5820" fmla="*/ 327174 w 2439076"/>
              <a:gd name="connsiteY5820" fmla="*/ 2961961 h 4271457"/>
              <a:gd name="connsiteX5821" fmla="*/ 329632 w 2439076"/>
              <a:gd name="connsiteY5821" fmla="*/ 2960789 h 4271457"/>
              <a:gd name="connsiteX5822" fmla="*/ 332137 w 2439076"/>
              <a:gd name="connsiteY5822" fmla="*/ 2961961 h 4271457"/>
              <a:gd name="connsiteX5823" fmla="*/ 355359 w 2439076"/>
              <a:gd name="connsiteY5823" fmla="*/ 2972248 h 4271457"/>
              <a:gd name="connsiteX5824" fmla="*/ 378600 w 2439076"/>
              <a:gd name="connsiteY5824" fmla="*/ 2961961 h 4271457"/>
              <a:gd name="connsiteX5825" fmla="*/ 380991 w 2439076"/>
              <a:gd name="connsiteY5825" fmla="*/ 2960789 h 4271457"/>
              <a:gd name="connsiteX5826" fmla="*/ 383448 w 2439076"/>
              <a:gd name="connsiteY5826" fmla="*/ 2961770 h 4271457"/>
              <a:gd name="connsiteX5827" fmla="*/ 414985 w 2439076"/>
              <a:gd name="connsiteY5827" fmla="*/ 2972248 h 4271457"/>
              <a:gd name="connsiteX5828" fmla="*/ 418700 w 2439076"/>
              <a:gd name="connsiteY5828" fmla="*/ 2975115 h 4271457"/>
              <a:gd name="connsiteX5829" fmla="*/ 415852 w 2439076"/>
              <a:gd name="connsiteY5829" fmla="*/ 2978792 h 4271457"/>
              <a:gd name="connsiteX5830" fmla="*/ 381258 w 2439076"/>
              <a:gd name="connsiteY5830" fmla="*/ 2968695 h 4271457"/>
              <a:gd name="connsiteX5831" fmla="*/ 355445 w 2439076"/>
              <a:gd name="connsiteY5831" fmla="*/ 2978887 h 4271457"/>
              <a:gd name="connsiteX5832" fmla="*/ 329746 w 2439076"/>
              <a:gd name="connsiteY5832" fmla="*/ 2968895 h 4271457"/>
              <a:gd name="connsiteX5833" fmla="*/ 304009 w 2439076"/>
              <a:gd name="connsiteY5833" fmla="*/ 2978887 h 4271457"/>
              <a:gd name="connsiteX5834" fmla="*/ 278102 w 2439076"/>
              <a:gd name="connsiteY5834" fmla="*/ 2968695 h 4271457"/>
              <a:gd name="connsiteX5835" fmla="*/ 249164 w 2439076"/>
              <a:gd name="connsiteY5835" fmla="*/ 2979220 h 4271457"/>
              <a:gd name="connsiteX5836" fmla="*/ 243526 w 2439076"/>
              <a:gd name="connsiteY5836" fmla="*/ 2978792 h 4271457"/>
              <a:gd name="connsiteX5837" fmla="*/ 240687 w 2439076"/>
              <a:gd name="connsiteY5837" fmla="*/ 2974982 h 4271457"/>
              <a:gd name="connsiteX5838" fmla="*/ 304867 w 2439076"/>
              <a:gd name="connsiteY5838" fmla="*/ 2932338 h 4271457"/>
              <a:gd name="connsiteX5839" fmla="*/ 334309 w 2439076"/>
              <a:gd name="connsiteY5839" fmla="*/ 2904249 h 4271457"/>
              <a:gd name="connsiteX5840" fmla="*/ 332775 w 2439076"/>
              <a:gd name="connsiteY5840" fmla="*/ 2904154 h 4271457"/>
              <a:gd name="connsiteX5841" fmla="*/ 304867 w 2439076"/>
              <a:gd name="connsiteY5841" fmla="*/ 2932338 h 4271457"/>
              <a:gd name="connsiteX5842" fmla="*/ 294027 w 2439076"/>
              <a:gd name="connsiteY5842" fmla="*/ 2912793 h 4271457"/>
              <a:gd name="connsiteX5843" fmla="*/ 264595 w 2439076"/>
              <a:gd name="connsiteY5843" fmla="*/ 2884713 h 4271457"/>
              <a:gd name="connsiteX5844" fmla="*/ 294027 w 2439076"/>
              <a:gd name="connsiteY5844" fmla="*/ 2912793 h 4271457"/>
              <a:gd name="connsiteX5845" fmla="*/ 394707 w 2439076"/>
              <a:gd name="connsiteY5845" fmla="*/ 2932976 h 4271457"/>
              <a:gd name="connsiteX5846" fmla="*/ 398040 w 2439076"/>
              <a:gd name="connsiteY5846" fmla="*/ 2929681 h 4271457"/>
              <a:gd name="connsiteX5847" fmla="*/ 426025 w 2439076"/>
              <a:gd name="connsiteY5847" fmla="*/ 2901687 h 4271457"/>
              <a:gd name="connsiteX5848" fmla="*/ 427444 w 2439076"/>
              <a:gd name="connsiteY5848" fmla="*/ 2901334 h 4271457"/>
              <a:gd name="connsiteX5849" fmla="*/ 429292 w 2439076"/>
              <a:gd name="connsiteY5849" fmla="*/ 2898334 h 4271457"/>
              <a:gd name="connsiteX5850" fmla="*/ 425930 w 2439076"/>
              <a:gd name="connsiteY5850" fmla="*/ 2894991 h 4271457"/>
              <a:gd name="connsiteX5851" fmla="*/ 420872 w 2439076"/>
              <a:gd name="connsiteY5851" fmla="*/ 2895362 h 4271457"/>
              <a:gd name="connsiteX5852" fmla="*/ 394621 w 2439076"/>
              <a:gd name="connsiteY5852" fmla="*/ 2915355 h 4271457"/>
              <a:gd name="connsiteX5853" fmla="*/ 394554 w 2439076"/>
              <a:gd name="connsiteY5853" fmla="*/ 2915241 h 4271457"/>
              <a:gd name="connsiteX5854" fmla="*/ 394488 w 2439076"/>
              <a:gd name="connsiteY5854" fmla="*/ 2915355 h 4271457"/>
              <a:gd name="connsiteX5855" fmla="*/ 363121 w 2439076"/>
              <a:gd name="connsiteY5855" fmla="*/ 2894991 h 4271457"/>
              <a:gd name="connsiteX5856" fmla="*/ 359845 w 2439076"/>
              <a:gd name="connsiteY5856" fmla="*/ 2898334 h 4271457"/>
              <a:gd name="connsiteX5857" fmla="*/ 359959 w 2439076"/>
              <a:gd name="connsiteY5857" fmla="*/ 2899344 h 4271457"/>
              <a:gd name="connsiteX5858" fmla="*/ 363084 w 2439076"/>
              <a:gd name="connsiteY5858" fmla="*/ 2901687 h 4271457"/>
              <a:gd name="connsiteX5859" fmla="*/ 391077 w 2439076"/>
              <a:gd name="connsiteY5859" fmla="*/ 2929681 h 4271457"/>
              <a:gd name="connsiteX5860" fmla="*/ 394364 w 2439076"/>
              <a:gd name="connsiteY5860" fmla="*/ 2932976 h 4271457"/>
              <a:gd name="connsiteX5861" fmla="*/ 394488 w 2439076"/>
              <a:gd name="connsiteY5861" fmla="*/ 2932976 h 4271457"/>
              <a:gd name="connsiteX5862" fmla="*/ 394707 w 2439076"/>
              <a:gd name="connsiteY5862" fmla="*/ 2932976 h 4271457"/>
              <a:gd name="connsiteX5863" fmla="*/ 604104 w 2439076"/>
              <a:gd name="connsiteY5863" fmla="*/ 3064240 h 4271457"/>
              <a:gd name="connsiteX5864" fmla="*/ 602666 w 2439076"/>
              <a:gd name="connsiteY5864" fmla="*/ 3064336 h 4271457"/>
              <a:gd name="connsiteX5865" fmla="*/ 546621 w 2439076"/>
              <a:gd name="connsiteY5865" fmla="*/ 3036932 h 4271457"/>
              <a:gd name="connsiteX5866" fmla="*/ 546573 w 2439076"/>
              <a:gd name="connsiteY5866" fmla="*/ 3036970 h 4271457"/>
              <a:gd name="connsiteX5867" fmla="*/ 546525 w 2439076"/>
              <a:gd name="connsiteY5867" fmla="*/ 3036932 h 4271457"/>
              <a:gd name="connsiteX5868" fmla="*/ 512521 w 2439076"/>
              <a:gd name="connsiteY5868" fmla="*/ 3053210 h 4271457"/>
              <a:gd name="connsiteX5869" fmla="*/ 511559 w 2439076"/>
              <a:gd name="connsiteY5869" fmla="*/ 3053210 h 4271457"/>
              <a:gd name="connsiteX5870" fmla="*/ 508331 w 2439076"/>
              <a:gd name="connsiteY5870" fmla="*/ 3049772 h 4271457"/>
              <a:gd name="connsiteX5871" fmla="*/ 510283 w 2439076"/>
              <a:gd name="connsiteY5871" fmla="*/ 3046810 h 4271457"/>
              <a:gd name="connsiteX5872" fmla="*/ 511769 w 2439076"/>
              <a:gd name="connsiteY5872" fmla="*/ 3046657 h 4271457"/>
              <a:gd name="connsiteX5873" fmla="*/ 541497 w 2439076"/>
              <a:gd name="connsiteY5873" fmla="*/ 3032836 h 4271457"/>
              <a:gd name="connsiteX5874" fmla="*/ 541449 w 2439076"/>
              <a:gd name="connsiteY5874" fmla="*/ 3032779 h 4271457"/>
              <a:gd name="connsiteX5875" fmla="*/ 541497 w 2439076"/>
              <a:gd name="connsiteY5875" fmla="*/ 3032741 h 4271457"/>
              <a:gd name="connsiteX5876" fmla="*/ 511769 w 2439076"/>
              <a:gd name="connsiteY5876" fmla="*/ 3018920 h 4271457"/>
              <a:gd name="connsiteX5877" fmla="*/ 508340 w 2439076"/>
              <a:gd name="connsiteY5877" fmla="*/ 3015701 h 4271457"/>
              <a:gd name="connsiteX5878" fmla="*/ 511559 w 2439076"/>
              <a:gd name="connsiteY5878" fmla="*/ 3012339 h 4271457"/>
              <a:gd name="connsiteX5879" fmla="*/ 546049 w 2439076"/>
              <a:gd name="connsiteY5879" fmla="*/ 3027960 h 4271457"/>
              <a:gd name="connsiteX5880" fmla="*/ 602628 w 2439076"/>
              <a:gd name="connsiteY5880" fmla="*/ 3000156 h 4271457"/>
              <a:gd name="connsiteX5881" fmla="*/ 660254 w 2439076"/>
              <a:gd name="connsiteY5881" fmla="*/ 3030331 h 4271457"/>
              <a:gd name="connsiteX5882" fmla="*/ 660807 w 2439076"/>
              <a:gd name="connsiteY5882" fmla="*/ 3032208 h 4271457"/>
              <a:gd name="connsiteX5883" fmla="*/ 660254 w 2439076"/>
              <a:gd name="connsiteY5883" fmla="*/ 3034046 h 4271457"/>
              <a:gd name="connsiteX5884" fmla="*/ 604104 w 2439076"/>
              <a:gd name="connsiteY5884" fmla="*/ 3064240 h 4271457"/>
              <a:gd name="connsiteX5885" fmla="*/ 551193 w 2439076"/>
              <a:gd name="connsiteY5885" fmla="*/ 3032036 h 4271457"/>
              <a:gd name="connsiteX5886" fmla="*/ 602628 w 2439076"/>
              <a:gd name="connsiteY5886" fmla="*/ 3057582 h 4271457"/>
              <a:gd name="connsiteX5887" fmla="*/ 648586 w 2439076"/>
              <a:gd name="connsiteY5887" fmla="*/ 3037828 h 4271457"/>
              <a:gd name="connsiteX5888" fmla="*/ 653386 w 2439076"/>
              <a:gd name="connsiteY5888" fmla="*/ 3032132 h 4271457"/>
              <a:gd name="connsiteX5889" fmla="*/ 602628 w 2439076"/>
              <a:gd name="connsiteY5889" fmla="*/ 3006700 h 4271457"/>
              <a:gd name="connsiteX5890" fmla="*/ 551193 w 2439076"/>
              <a:gd name="connsiteY5890" fmla="*/ 3032036 h 4271457"/>
              <a:gd name="connsiteX5891" fmla="*/ 483756 w 2439076"/>
              <a:gd name="connsiteY5891" fmla="*/ 2974982 h 4271457"/>
              <a:gd name="connsiteX5892" fmla="*/ 487471 w 2439076"/>
              <a:gd name="connsiteY5892" fmla="*/ 2972153 h 4271457"/>
              <a:gd name="connsiteX5893" fmla="*/ 518999 w 2439076"/>
              <a:gd name="connsiteY5893" fmla="*/ 2961685 h 4271457"/>
              <a:gd name="connsiteX5894" fmla="*/ 521475 w 2439076"/>
              <a:gd name="connsiteY5894" fmla="*/ 2960713 h 4271457"/>
              <a:gd name="connsiteX5895" fmla="*/ 523866 w 2439076"/>
              <a:gd name="connsiteY5895" fmla="*/ 2961866 h 4271457"/>
              <a:gd name="connsiteX5896" fmla="*/ 539763 w 2439076"/>
              <a:gd name="connsiteY5896" fmla="*/ 2971295 h 4271457"/>
              <a:gd name="connsiteX5897" fmla="*/ 539763 w 2439076"/>
              <a:gd name="connsiteY5897" fmla="*/ 2919956 h 4271457"/>
              <a:gd name="connsiteX5898" fmla="*/ 501005 w 2439076"/>
              <a:gd name="connsiteY5898" fmla="*/ 2881446 h 4271457"/>
              <a:gd name="connsiteX5899" fmla="*/ 503768 w 2439076"/>
              <a:gd name="connsiteY5899" fmla="*/ 2878522 h 4271457"/>
              <a:gd name="connsiteX5900" fmla="*/ 539687 w 2439076"/>
              <a:gd name="connsiteY5900" fmla="*/ 2900887 h 4271457"/>
              <a:gd name="connsiteX5901" fmla="*/ 539687 w 2439076"/>
              <a:gd name="connsiteY5901" fmla="*/ 2879170 h 4271457"/>
              <a:gd name="connsiteX5902" fmla="*/ 543001 w 2439076"/>
              <a:gd name="connsiteY5902" fmla="*/ 2875826 h 4271457"/>
              <a:gd name="connsiteX5903" fmla="*/ 546345 w 2439076"/>
              <a:gd name="connsiteY5903" fmla="*/ 2879170 h 4271457"/>
              <a:gd name="connsiteX5904" fmla="*/ 546345 w 2439076"/>
              <a:gd name="connsiteY5904" fmla="*/ 2918336 h 4271457"/>
              <a:gd name="connsiteX5905" fmla="*/ 581206 w 2439076"/>
              <a:gd name="connsiteY5905" fmla="*/ 2898058 h 4271457"/>
              <a:gd name="connsiteX5906" fmla="*/ 583949 w 2439076"/>
              <a:gd name="connsiteY5906" fmla="*/ 2900991 h 4271457"/>
              <a:gd name="connsiteX5907" fmla="*/ 546345 w 2439076"/>
              <a:gd name="connsiteY5907" fmla="*/ 2939263 h 4271457"/>
              <a:gd name="connsiteX5908" fmla="*/ 546345 w 2439076"/>
              <a:gd name="connsiteY5908" fmla="*/ 2972153 h 4271457"/>
              <a:gd name="connsiteX5909" fmla="*/ 547002 w 2439076"/>
              <a:gd name="connsiteY5909" fmla="*/ 2972248 h 4271457"/>
              <a:gd name="connsiteX5910" fmla="*/ 570262 w 2439076"/>
              <a:gd name="connsiteY5910" fmla="*/ 2961961 h 4271457"/>
              <a:gd name="connsiteX5911" fmla="*/ 572719 w 2439076"/>
              <a:gd name="connsiteY5911" fmla="*/ 2960789 h 4271457"/>
              <a:gd name="connsiteX5912" fmla="*/ 575206 w 2439076"/>
              <a:gd name="connsiteY5912" fmla="*/ 2961961 h 4271457"/>
              <a:gd name="connsiteX5913" fmla="*/ 598447 w 2439076"/>
              <a:gd name="connsiteY5913" fmla="*/ 2972248 h 4271457"/>
              <a:gd name="connsiteX5914" fmla="*/ 621668 w 2439076"/>
              <a:gd name="connsiteY5914" fmla="*/ 2961961 h 4271457"/>
              <a:gd name="connsiteX5915" fmla="*/ 624059 w 2439076"/>
              <a:gd name="connsiteY5915" fmla="*/ 2960789 h 4271457"/>
              <a:gd name="connsiteX5916" fmla="*/ 626526 w 2439076"/>
              <a:gd name="connsiteY5916" fmla="*/ 2961770 h 4271457"/>
              <a:gd name="connsiteX5917" fmla="*/ 658063 w 2439076"/>
              <a:gd name="connsiteY5917" fmla="*/ 2972248 h 4271457"/>
              <a:gd name="connsiteX5918" fmla="*/ 661778 w 2439076"/>
              <a:gd name="connsiteY5918" fmla="*/ 2975115 h 4271457"/>
              <a:gd name="connsiteX5919" fmla="*/ 658921 w 2439076"/>
              <a:gd name="connsiteY5919" fmla="*/ 2978792 h 4271457"/>
              <a:gd name="connsiteX5920" fmla="*/ 624345 w 2439076"/>
              <a:gd name="connsiteY5920" fmla="*/ 2968695 h 4271457"/>
              <a:gd name="connsiteX5921" fmla="*/ 598447 w 2439076"/>
              <a:gd name="connsiteY5921" fmla="*/ 2978887 h 4271457"/>
              <a:gd name="connsiteX5922" fmla="*/ 572719 w 2439076"/>
              <a:gd name="connsiteY5922" fmla="*/ 2968895 h 4271457"/>
              <a:gd name="connsiteX5923" fmla="*/ 547002 w 2439076"/>
              <a:gd name="connsiteY5923" fmla="*/ 2978887 h 4271457"/>
              <a:gd name="connsiteX5924" fmla="*/ 521094 w 2439076"/>
              <a:gd name="connsiteY5924" fmla="*/ 2968695 h 4271457"/>
              <a:gd name="connsiteX5925" fmla="*/ 492138 w 2439076"/>
              <a:gd name="connsiteY5925" fmla="*/ 2979220 h 4271457"/>
              <a:gd name="connsiteX5926" fmla="*/ 486528 w 2439076"/>
              <a:gd name="connsiteY5926" fmla="*/ 2978792 h 4271457"/>
              <a:gd name="connsiteX5927" fmla="*/ 483756 w 2439076"/>
              <a:gd name="connsiteY5927" fmla="*/ 2974982 h 4271457"/>
              <a:gd name="connsiteX5928" fmla="*/ 547764 w 2439076"/>
              <a:gd name="connsiteY5928" fmla="*/ 2932338 h 4271457"/>
              <a:gd name="connsiteX5929" fmla="*/ 577205 w 2439076"/>
              <a:gd name="connsiteY5929" fmla="*/ 2904249 h 4271457"/>
              <a:gd name="connsiteX5930" fmla="*/ 575767 w 2439076"/>
              <a:gd name="connsiteY5930" fmla="*/ 2904154 h 4271457"/>
              <a:gd name="connsiteX5931" fmla="*/ 547764 w 2439076"/>
              <a:gd name="connsiteY5931" fmla="*/ 2932338 h 4271457"/>
              <a:gd name="connsiteX5932" fmla="*/ 537000 w 2439076"/>
              <a:gd name="connsiteY5932" fmla="*/ 2912793 h 4271457"/>
              <a:gd name="connsiteX5933" fmla="*/ 507568 w 2439076"/>
              <a:gd name="connsiteY5933" fmla="*/ 2884713 h 4271457"/>
              <a:gd name="connsiteX5934" fmla="*/ 537000 w 2439076"/>
              <a:gd name="connsiteY5934" fmla="*/ 2912793 h 4271457"/>
              <a:gd name="connsiteX5935" fmla="*/ 637594 w 2439076"/>
              <a:gd name="connsiteY5935" fmla="*/ 2932976 h 4271457"/>
              <a:gd name="connsiteX5936" fmla="*/ 640938 w 2439076"/>
              <a:gd name="connsiteY5936" fmla="*/ 2929681 h 4271457"/>
              <a:gd name="connsiteX5937" fmla="*/ 668922 w 2439076"/>
              <a:gd name="connsiteY5937" fmla="*/ 2901687 h 4271457"/>
              <a:gd name="connsiteX5938" fmla="*/ 672246 w 2439076"/>
              <a:gd name="connsiteY5938" fmla="*/ 2898334 h 4271457"/>
              <a:gd name="connsiteX5939" fmla="*/ 668922 w 2439076"/>
              <a:gd name="connsiteY5939" fmla="*/ 2894991 h 4271457"/>
              <a:gd name="connsiteX5940" fmla="*/ 652186 w 2439076"/>
              <a:gd name="connsiteY5940" fmla="*/ 2899429 h 4271457"/>
              <a:gd name="connsiteX5941" fmla="*/ 637480 w 2439076"/>
              <a:gd name="connsiteY5941" fmla="*/ 2915355 h 4271457"/>
              <a:gd name="connsiteX5942" fmla="*/ 624993 w 2439076"/>
              <a:gd name="connsiteY5942" fmla="*/ 2900677 h 4271457"/>
              <a:gd name="connsiteX5943" fmla="*/ 606067 w 2439076"/>
              <a:gd name="connsiteY5943" fmla="*/ 2894991 h 4271457"/>
              <a:gd name="connsiteX5944" fmla="*/ 602714 w 2439076"/>
              <a:gd name="connsiteY5944" fmla="*/ 2898334 h 4271457"/>
              <a:gd name="connsiteX5945" fmla="*/ 606067 w 2439076"/>
              <a:gd name="connsiteY5945" fmla="*/ 2901687 h 4271457"/>
              <a:gd name="connsiteX5946" fmla="*/ 634060 w 2439076"/>
              <a:gd name="connsiteY5946" fmla="*/ 2929681 h 4271457"/>
              <a:gd name="connsiteX5947" fmla="*/ 637347 w 2439076"/>
              <a:gd name="connsiteY5947" fmla="*/ 2932976 h 4271457"/>
              <a:gd name="connsiteX5948" fmla="*/ 637384 w 2439076"/>
              <a:gd name="connsiteY5948" fmla="*/ 2932976 h 4271457"/>
              <a:gd name="connsiteX5949" fmla="*/ 637594 w 2439076"/>
              <a:gd name="connsiteY5949" fmla="*/ 2932976 h 4271457"/>
              <a:gd name="connsiteX5950" fmla="*/ 116662 w 2439076"/>
              <a:gd name="connsiteY5950" fmla="*/ 3064336 h 4271457"/>
              <a:gd name="connsiteX5951" fmla="*/ 60560 w 2439076"/>
              <a:gd name="connsiteY5951" fmla="*/ 3036932 h 4271457"/>
              <a:gd name="connsiteX5952" fmla="*/ 26575 w 2439076"/>
              <a:gd name="connsiteY5952" fmla="*/ 3053210 h 4271457"/>
              <a:gd name="connsiteX5953" fmla="*/ 25518 w 2439076"/>
              <a:gd name="connsiteY5953" fmla="*/ 3053210 h 4271457"/>
              <a:gd name="connsiteX5954" fmla="*/ 22260 w 2439076"/>
              <a:gd name="connsiteY5954" fmla="*/ 3049772 h 4271457"/>
              <a:gd name="connsiteX5955" fmla="*/ 23346 w 2439076"/>
              <a:gd name="connsiteY5955" fmla="*/ 3047371 h 4271457"/>
              <a:gd name="connsiteX5956" fmla="*/ 25794 w 2439076"/>
              <a:gd name="connsiteY5956" fmla="*/ 3046657 h 4271457"/>
              <a:gd name="connsiteX5957" fmla="*/ 55522 w 2439076"/>
              <a:gd name="connsiteY5957" fmla="*/ 3032836 h 4271457"/>
              <a:gd name="connsiteX5958" fmla="*/ 49492 w 2439076"/>
              <a:gd name="connsiteY5958" fmla="*/ 3026845 h 4271457"/>
              <a:gd name="connsiteX5959" fmla="*/ 25708 w 2439076"/>
              <a:gd name="connsiteY5959" fmla="*/ 3018920 h 4271457"/>
              <a:gd name="connsiteX5960" fmla="*/ 23432 w 2439076"/>
              <a:gd name="connsiteY5960" fmla="*/ 3018101 h 4271457"/>
              <a:gd name="connsiteX5961" fmla="*/ 22355 w 2439076"/>
              <a:gd name="connsiteY5961" fmla="*/ 3015758 h 4271457"/>
              <a:gd name="connsiteX5962" fmla="*/ 25613 w 2439076"/>
              <a:gd name="connsiteY5962" fmla="*/ 3012339 h 4271457"/>
              <a:gd name="connsiteX5963" fmla="*/ 56635 w 2439076"/>
              <a:gd name="connsiteY5963" fmla="*/ 3024302 h 4271457"/>
              <a:gd name="connsiteX5964" fmla="*/ 59979 w 2439076"/>
              <a:gd name="connsiteY5964" fmla="*/ 3027874 h 4271457"/>
              <a:gd name="connsiteX5965" fmla="*/ 59989 w 2439076"/>
              <a:gd name="connsiteY5965" fmla="*/ 3027855 h 4271457"/>
              <a:gd name="connsiteX5966" fmla="*/ 60093 w 2439076"/>
              <a:gd name="connsiteY5966" fmla="*/ 3027960 h 4271457"/>
              <a:gd name="connsiteX5967" fmla="*/ 116662 w 2439076"/>
              <a:gd name="connsiteY5967" fmla="*/ 3000156 h 4271457"/>
              <a:gd name="connsiteX5968" fmla="*/ 162992 w 2439076"/>
              <a:gd name="connsiteY5968" fmla="*/ 3017635 h 4271457"/>
              <a:gd name="connsiteX5969" fmla="*/ 174193 w 2439076"/>
              <a:gd name="connsiteY5969" fmla="*/ 3030236 h 4271457"/>
              <a:gd name="connsiteX5970" fmla="*/ 174193 w 2439076"/>
              <a:gd name="connsiteY5970" fmla="*/ 3034046 h 4271457"/>
              <a:gd name="connsiteX5971" fmla="*/ 116662 w 2439076"/>
              <a:gd name="connsiteY5971" fmla="*/ 3064336 h 4271457"/>
              <a:gd name="connsiteX5972" fmla="*/ 167345 w 2439076"/>
              <a:gd name="connsiteY5972" fmla="*/ 3032132 h 4271457"/>
              <a:gd name="connsiteX5973" fmla="*/ 116567 w 2439076"/>
              <a:gd name="connsiteY5973" fmla="*/ 3006700 h 4271457"/>
              <a:gd name="connsiteX5974" fmla="*/ 65141 w 2439076"/>
              <a:gd name="connsiteY5974" fmla="*/ 3032036 h 4271457"/>
              <a:gd name="connsiteX5975" fmla="*/ 116567 w 2439076"/>
              <a:gd name="connsiteY5975" fmla="*/ 3057582 h 4271457"/>
              <a:gd name="connsiteX5976" fmla="*/ 167345 w 2439076"/>
              <a:gd name="connsiteY5976" fmla="*/ 3032132 h 4271457"/>
              <a:gd name="connsiteX5977" fmla="*/ 0 w 2439076"/>
              <a:gd name="connsiteY5977" fmla="*/ 2978592 h 4271457"/>
              <a:gd name="connsiteX5978" fmla="*/ 0 w 2439076"/>
              <a:gd name="connsiteY5978" fmla="*/ 2972305 h 4271457"/>
              <a:gd name="connsiteX5979" fmla="*/ 1495 w 2439076"/>
              <a:gd name="connsiteY5979" fmla="*/ 2972153 h 4271457"/>
              <a:gd name="connsiteX5980" fmla="*/ 33033 w 2439076"/>
              <a:gd name="connsiteY5980" fmla="*/ 2961685 h 4271457"/>
              <a:gd name="connsiteX5981" fmla="*/ 35519 w 2439076"/>
              <a:gd name="connsiteY5981" fmla="*/ 2960713 h 4271457"/>
              <a:gd name="connsiteX5982" fmla="*/ 37891 w 2439076"/>
              <a:gd name="connsiteY5982" fmla="*/ 2961866 h 4271457"/>
              <a:gd name="connsiteX5983" fmla="*/ 53797 w 2439076"/>
              <a:gd name="connsiteY5983" fmla="*/ 2971295 h 4271457"/>
              <a:gd name="connsiteX5984" fmla="*/ 53797 w 2439076"/>
              <a:gd name="connsiteY5984" fmla="*/ 2919956 h 4271457"/>
              <a:gd name="connsiteX5985" fmla="*/ 15030 w 2439076"/>
              <a:gd name="connsiteY5985" fmla="*/ 2881446 h 4271457"/>
              <a:gd name="connsiteX5986" fmla="*/ 17793 w 2439076"/>
              <a:gd name="connsiteY5986" fmla="*/ 2878522 h 4271457"/>
              <a:gd name="connsiteX5987" fmla="*/ 53702 w 2439076"/>
              <a:gd name="connsiteY5987" fmla="*/ 2900887 h 4271457"/>
              <a:gd name="connsiteX5988" fmla="*/ 53702 w 2439076"/>
              <a:gd name="connsiteY5988" fmla="*/ 2879170 h 4271457"/>
              <a:gd name="connsiteX5989" fmla="*/ 57026 w 2439076"/>
              <a:gd name="connsiteY5989" fmla="*/ 2875826 h 4271457"/>
              <a:gd name="connsiteX5990" fmla="*/ 60379 w 2439076"/>
              <a:gd name="connsiteY5990" fmla="*/ 2879170 h 4271457"/>
              <a:gd name="connsiteX5991" fmla="*/ 60379 w 2439076"/>
              <a:gd name="connsiteY5991" fmla="*/ 2918336 h 4271457"/>
              <a:gd name="connsiteX5992" fmla="*/ 95231 w 2439076"/>
              <a:gd name="connsiteY5992" fmla="*/ 2898058 h 4271457"/>
              <a:gd name="connsiteX5993" fmla="*/ 98003 w 2439076"/>
              <a:gd name="connsiteY5993" fmla="*/ 2900991 h 4271457"/>
              <a:gd name="connsiteX5994" fmla="*/ 60379 w 2439076"/>
              <a:gd name="connsiteY5994" fmla="*/ 2939263 h 4271457"/>
              <a:gd name="connsiteX5995" fmla="*/ 60379 w 2439076"/>
              <a:gd name="connsiteY5995" fmla="*/ 2972153 h 4271457"/>
              <a:gd name="connsiteX5996" fmla="*/ 61027 w 2439076"/>
              <a:gd name="connsiteY5996" fmla="*/ 2972248 h 4271457"/>
              <a:gd name="connsiteX5997" fmla="*/ 84277 w 2439076"/>
              <a:gd name="connsiteY5997" fmla="*/ 2961961 h 4271457"/>
              <a:gd name="connsiteX5998" fmla="*/ 86744 w 2439076"/>
              <a:gd name="connsiteY5998" fmla="*/ 2960789 h 4271457"/>
              <a:gd name="connsiteX5999" fmla="*/ 89231 w 2439076"/>
              <a:gd name="connsiteY5999" fmla="*/ 2961961 h 4271457"/>
              <a:gd name="connsiteX6000" fmla="*/ 112462 w 2439076"/>
              <a:gd name="connsiteY6000" fmla="*/ 2972248 h 4271457"/>
              <a:gd name="connsiteX6001" fmla="*/ 135722 w 2439076"/>
              <a:gd name="connsiteY6001" fmla="*/ 2961961 h 4271457"/>
              <a:gd name="connsiteX6002" fmla="*/ 138093 w 2439076"/>
              <a:gd name="connsiteY6002" fmla="*/ 2960789 h 4271457"/>
              <a:gd name="connsiteX6003" fmla="*/ 140580 w 2439076"/>
              <a:gd name="connsiteY6003" fmla="*/ 2961770 h 4271457"/>
              <a:gd name="connsiteX6004" fmla="*/ 172088 w 2439076"/>
              <a:gd name="connsiteY6004" fmla="*/ 2972248 h 4271457"/>
              <a:gd name="connsiteX6005" fmla="*/ 175813 w 2439076"/>
              <a:gd name="connsiteY6005" fmla="*/ 2975115 h 4271457"/>
              <a:gd name="connsiteX6006" fmla="*/ 172955 w 2439076"/>
              <a:gd name="connsiteY6006" fmla="*/ 2978792 h 4271457"/>
              <a:gd name="connsiteX6007" fmla="*/ 138370 w 2439076"/>
              <a:gd name="connsiteY6007" fmla="*/ 2968695 h 4271457"/>
              <a:gd name="connsiteX6008" fmla="*/ 112462 w 2439076"/>
              <a:gd name="connsiteY6008" fmla="*/ 2978887 h 4271457"/>
              <a:gd name="connsiteX6009" fmla="*/ 86744 w 2439076"/>
              <a:gd name="connsiteY6009" fmla="*/ 2968895 h 4271457"/>
              <a:gd name="connsiteX6010" fmla="*/ 61027 w 2439076"/>
              <a:gd name="connsiteY6010" fmla="*/ 2978887 h 4271457"/>
              <a:gd name="connsiteX6011" fmla="*/ 35119 w 2439076"/>
              <a:gd name="connsiteY6011" fmla="*/ 2968695 h 4271457"/>
              <a:gd name="connsiteX6012" fmla="*/ 6172 w 2439076"/>
              <a:gd name="connsiteY6012" fmla="*/ 2979220 h 4271457"/>
              <a:gd name="connsiteX6013" fmla="*/ 562 w 2439076"/>
              <a:gd name="connsiteY6013" fmla="*/ 2978792 h 4271457"/>
              <a:gd name="connsiteX6014" fmla="*/ 0 w 2439076"/>
              <a:gd name="connsiteY6014" fmla="*/ 2978592 h 4271457"/>
              <a:gd name="connsiteX6015" fmla="*/ 61799 w 2439076"/>
              <a:gd name="connsiteY6015" fmla="*/ 2932338 h 4271457"/>
              <a:gd name="connsiteX6016" fmla="*/ 91240 w 2439076"/>
              <a:gd name="connsiteY6016" fmla="*/ 2904249 h 4271457"/>
              <a:gd name="connsiteX6017" fmla="*/ 89792 w 2439076"/>
              <a:gd name="connsiteY6017" fmla="*/ 2904154 h 4271457"/>
              <a:gd name="connsiteX6018" fmla="*/ 61799 w 2439076"/>
              <a:gd name="connsiteY6018" fmla="*/ 2932338 h 4271457"/>
              <a:gd name="connsiteX6019" fmla="*/ 51025 w 2439076"/>
              <a:gd name="connsiteY6019" fmla="*/ 2912793 h 4271457"/>
              <a:gd name="connsiteX6020" fmla="*/ 21612 w 2439076"/>
              <a:gd name="connsiteY6020" fmla="*/ 2884713 h 4271457"/>
              <a:gd name="connsiteX6021" fmla="*/ 51025 w 2439076"/>
              <a:gd name="connsiteY6021" fmla="*/ 2912793 h 4271457"/>
              <a:gd name="connsiteX6022" fmla="*/ 120092 w 2439076"/>
              <a:gd name="connsiteY6022" fmla="*/ 2901687 h 4271457"/>
              <a:gd name="connsiteX6023" fmla="*/ 148095 w 2439076"/>
              <a:gd name="connsiteY6023" fmla="*/ 2929681 h 4271457"/>
              <a:gd name="connsiteX6024" fmla="*/ 151390 w 2439076"/>
              <a:gd name="connsiteY6024" fmla="*/ 2932976 h 4271457"/>
              <a:gd name="connsiteX6025" fmla="*/ 151448 w 2439076"/>
              <a:gd name="connsiteY6025" fmla="*/ 2932976 h 4271457"/>
              <a:gd name="connsiteX6026" fmla="*/ 151619 w 2439076"/>
              <a:gd name="connsiteY6026" fmla="*/ 2932976 h 4271457"/>
              <a:gd name="connsiteX6027" fmla="*/ 154943 w 2439076"/>
              <a:gd name="connsiteY6027" fmla="*/ 2929681 h 4271457"/>
              <a:gd name="connsiteX6028" fmla="*/ 182956 w 2439076"/>
              <a:gd name="connsiteY6028" fmla="*/ 2901687 h 4271457"/>
              <a:gd name="connsiteX6029" fmla="*/ 186300 w 2439076"/>
              <a:gd name="connsiteY6029" fmla="*/ 2898334 h 4271457"/>
              <a:gd name="connsiteX6030" fmla="*/ 182947 w 2439076"/>
              <a:gd name="connsiteY6030" fmla="*/ 2894991 h 4271457"/>
              <a:gd name="connsiteX6031" fmla="*/ 165792 w 2439076"/>
              <a:gd name="connsiteY6031" fmla="*/ 2899677 h 4271457"/>
              <a:gd name="connsiteX6032" fmla="*/ 151543 w 2439076"/>
              <a:gd name="connsiteY6032" fmla="*/ 2915355 h 4271457"/>
              <a:gd name="connsiteX6033" fmla="*/ 151533 w 2439076"/>
              <a:gd name="connsiteY6033" fmla="*/ 2915355 h 4271457"/>
              <a:gd name="connsiteX6034" fmla="*/ 151533 w 2439076"/>
              <a:gd name="connsiteY6034" fmla="*/ 2915355 h 4271457"/>
              <a:gd name="connsiteX6035" fmla="*/ 149714 w 2439076"/>
              <a:gd name="connsiteY6035" fmla="*/ 2912012 h 4271457"/>
              <a:gd name="connsiteX6036" fmla="*/ 138351 w 2439076"/>
              <a:gd name="connsiteY6036" fmla="*/ 2900287 h 4271457"/>
              <a:gd name="connsiteX6037" fmla="*/ 120092 w 2439076"/>
              <a:gd name="connsiteY6037" fmla="*/ 2894991 h 4271457"/>
              <a:gd name="connsiteX6038" fmla="*/ 116767 w 2439076"/>
              <a:gd name="connsiteY6038" fmla="*/ 2898334 h 4271457"/>
              <a:gd name="connsiteX6039" fmla="*/ 120092 w 2439076"/>
              <a:gd name="connsiteY6039" fmla="*/ 2901687 h 4271457"/>
              <a:gd name="connsiteX6040" fmla="*/ 307829 w 2439076"/>
              <a:gd name="connsiteY6040" fmla="*/ 2655284 h 4271457"/>
              <a:gd name="connsiteX6041" fmla="*/ 307829 w 2439076"/>
              <a:gd name="connsiteY6041" fmla="*/ 2655284 h 4271457"/>
              <a:gd name="connsiteX6042" fmla="*/ 307648 w 2439076"/>
              <a:gd name="connsiteY6042" fmla="*/ 2656151 h 4271457"/>
              <a:gd name="connsiteX6043" fmla="*/ 307829 w 2439076"/>
              <a:gd name="connsiteY6043" fmla="*/ 2655284 h 4271457"/>
              <a:gd name="connsiteX6044" fmla="*/ 144952 w 2439076"/>
              <a:gd name="connsiteY6044" fmla="*/ 2804312 h 4271457"/>
              <a:gd name="connsiteX6045" fmla="*/ 143809 w 2439076"/>
              <a:gd name="connsiteY6045" fmla="*/ 2806751 h 4271457"/>
              <a:gd name="connsiteX6046" fmla="*/ 144952 w 2439076"/>
              <a:gd name="connsiteY6046" fmla="*/ 2804312 h 4271457"/>
              <a:gd name="connsiteX6047" fmla="*/ 306838 w 2439076"/>
              <a:gd name="connsiteY6047" fmla="*/ 2657647 h 4271457"/>
              <a:gd name="connsiteX6048" fmla="*/ 307648 w 2439076"/>
              <a:gd name="connsiteY6048" fmla="*/ 2656151 h 4271457"/>
              <a:gd name="connsiteX6049" fmla="*/ 306838 w 2439076"/>
              <a:gd name="connsiteY6049" fmla="*/ 2657647 h 4271457"/>
              <a:gd name="connsiteX6050" fmla="*/ 45891 w 2439076"/>
              <a:gd name="connsiteY6050" fmla="*/ 2789130 h 4271457"/>
              <a:gd name="connsiteX6051" fmla="*/ 45854 w 2439076"/>
              <a:gd name="connsiteY6051" fmla="*/ 2789168 h 4271457"/>
              <a:gd name="connsiteX6052" fmla="*/ 45891 w 2439076"/>
              <a:gd name="connsiteY6052" fmla="*/ 2789225 h 4271457"/>
              <a:gd name="connsiteX6053" fmla="*/ 0 w 2439076"/>
              <a:gd name="connsiteY6053" fmla="*/ 2814362 h 4271457"/>
              <a:gd name="connsiteX6054" fmla="*/ 0 w 2439076"/>
              <a:gd name="connsiteY6054" fmla="*/ 2821020 h 4271457"/>
              <a:gd name="connsiteX6055" fmla="*/ 52759 w 2439076"/>
              <a:gd name="connsiteY6055" fmla="*/ 2791121 h 4271457"/>
              <a:gd name="connsiteX6056" fmla="*/ 52759 w 2439076"/>
              <a:gd name="connsiteY6056" fmla="*/ 2787311 h 4271457"/>
              <a:gd name="connsiteX6057" fmla="*/ 0 w 2439076"/>
              <a:gd name="connsiteY6057" fmla="*/ 2757430 h 4271457"/>
              <a:gd name="connsiteX6058" fmla="*/ 0 w 2439076"/>
              <a:gd name="connsiteY6058" fmla="*/ 2764003 h 4271457"/>
              <a:gd name="connsiteX6059" fmla="*/ 45891 w 2439076"/>
              <a:gd name="connsiteY6059" fmla="*/ 2789130 h 4271457"/>
              <a:gd name="connsiteX6060" fmla="*/ 54197 w 2439076"/>
              <a:gd name="connsiteY6060" fmla="*/ 2731885 h 4271457"/>
              <a:gd name="connsiteX6061" fmla="*/ 50464 w 2439076"/>
              <a:gd name="connsiteY6061" fmla="*/ 2729103 h 4271457"/>
              <a:gd name="connsiteX6062" fmla="*/ 18936 w 2439076"/>
              <a:gd name="connsiteY6062" fmla="*/ 2718626 h 4271457"/>
              <a:gd name="connsiteX6063" fmla="*/ 16479 w 2439076"/>
              <a:gd name="connsiteY6063" fmla="*/ 2717692 h 4271457"/>
              <a:gd name="connsiteX6064" fmla="*/ 14078 w 2439076"/>
              <a:gd name="connsiteY6064" fmla="*/ 2718807 h 4271457"/>
              <a:gd name="connsiteX6065" fmla="*/ 0 w 2439076"/>
              <a:gd name="connsiteY6065" fmla="*/ 2727570 h 4271457"/>
              <a:gd name="connsiteX6066" fmla="*/ 0 w 2439076"/>
              <a:gd name="connsiteY6066" fmla="*/ 2734437 h 4271457"/>
              <a:gd name="connsiteX6067" fmla="*/ 16755 w 2439076"/>
              <a:gd name="connsiteY6067" fmla="*/ 2725512 h 4271457"/>
              <a:gd name="connsiteX6068" fmla="*/ 16802 w 2439076"/>
              <a:gd name="connsiteY6068" fmla="*/ 2725541 h 4271457"/>
              <a:gd name="connsiteX6069" fmla="*/ 16840 w 2439076"/>
              <a:gd name="connsiteY6069" fmla="*/ 2725512 h 4271457"/>
              <a:gd name="connsiteX6070" fmla="*/ 42091 w 2439076"/>
              <a:gd name="connsiteY6070" fmla="*/ 2735799 h 4271457"/>
              <a:gd name="connsiteX6071" fmla="*/ 51331 w 2439076"/>
              <a:gd name="connsiteY6071" fmla="*/ 2735609 h 4271457"/>
              <a:gd name="connsiteX6072" fmla="*/ 54197 w 2439076"/>
              <a:gd name="connsiteY6072" fmla="*/ 2731885 h 4271457"/>
              <a:gd name="connsiteX6073" fmla="*/ 30166 w 2439076"/>
              <a:gd name="connsiteY6073" fmla="*/ 2689974 h 4271457"/>
              <a:gd name="connsiteX6074" fmla="*/ 33518 w 2439076"/>
              <a:gd name="connsiteY6074" fmla="*/ 2686631 h 4271457"/>
              <a:gd name="connsiteX6075" fmla="*/ 61513 w 2439076"/>
              <a:gd name="connsiteY6075" fmla="*/ 2658628 h 4271457"/>
              <a:gd name="connsiteX6076" fmla="*/ 64837 w 2439076"/>
              <a:gd name="connsiteY6076" fmla="*/ 2655284 h 4271457"/>
              <a:gd name="connsiteX6077" fmla="*/ 64608 w 2439076"/>
              <a:gd name="connsiteY6077" fmla="*/ 2654141 h 4271457"/>
              <a:gd name="connsiteX6078" fmla="*/ 61456 w 2439076"/>
              <a:gd name="connsiteY6078" fmla="*/ 2651989 h 4271457"/>
              <a:gd name="connsiteX6079" fmla="*/ 30080 w 2439076"/>
              <a:gd name="connsiteY6079" fmla="*/ 2672353 h 4271457"/>
              <a:gd name="connsiteX6080" fmla="*/ 30032 w 2439076"/>
              <a:gd name="connsiteY6080" fmla="*/ 2672268 h 4271457"/>
              <a:gd name="connsiteX6081" fmla="*/ 29985 w 2439076"/>
              <a:gd name="connsiteY6081" fmla="*/ 2672353 h 4271457"/>
              <a:gd name="connsiteX6082" fmla="*/ 0 w 2439076"/>
              <a:gd name="connsiteY6082" fmla="*/ 2652084 h 4271457"/>
              <a:gd name="connsiteX6083" fmla="*/ 0 w 2439076"/>
              <a:gd name="connsiteY6083" fmla="*/ 2658780 h 4271457"/>
              <a:gd name="connsiteX6084" fmla="*/ 26565 w 2439076"/>
              <a:gd name="connsiteY6084" fmla="*/ 2686631 h 4271457"/>
              <a:gd name="connsiteX6085" fmla="*/ 29842 w 2439076"/>
              <a:gd name="connsiteY6085" fmla="*/ 2689974 h 4271457"/>
              <a:gd name="connsiteX6086" fmla="*/ 29985 w 2439076"/>
              <a:gd name="connsiteY6086" fmla="*/ 2689974 h 4271457"/>
              <a:gd name="connsiteX6087" fmla="*/ 30166 w 2439076"/>
              <a:gd name="connsiteY6087" fmla="*/ 2689974 h 4271457"/>
              <a:gd name="connsiteX6088" fmla="*/ 295827 w 2439076"/>
              <a:gd name="connsiteY6088" fmla="*/ 2787311 h 4271457"/>
              <a:gd name="connsiteX6089" fmla="*/ 296409 w 2439076"/>
              <a:gd name="connsiteY6089" fmla="*/ 2789206 h 4271457"/>
              <a:gd name="connsiteX6090" fmla="*/ 295827 w 2439076"/>
              <a:gd name="connsiteY6090" fmla="*/ 2791121 h 4271457"/>
              <a:gd name="connsiteX6091" fmla="*/ 238201 w 2439076"/>
              <a:gd name="connsiteY6091" fmla="*/ 2821315 h 4271457"/>
              <a:gd name="connsiteX6092" fmla="*/ 182089 w 2439076"/>
              <a:gd name="connsiteY6092" fmla="*/ 2793873 h 4271457"/>
              <a:gd name="connsiteX6093" fmla="*/ 148095 w 2439076"/>
              <a:gd name="connsiteY6093" fmla="*/ 2810151 h 4271457"/>
              <a:gd name="connsiteX6094" fmla="*/ 147047 w 2439076"/>
              <a:gd name="connsiteY6094" fmla="*/ 2810151 h 4271457"/>
              <a:gd name="connsiteX6095" fmla="*/ 143809 w 2439076"/>
              <a:gd name="connsiteY6095" fmla="*/ 2806751 h 4271457"/>
              <a:gd name="connsiteX6096" fmla="*/ 144952 w 2439076"/>
              <a:gd name="connsiteY6096" fmla="*/ 2804312 h 4271457"/>
              <a:gd name="connsiteX6097" fmla="*/ 147324 w 2439076"/>
              <a:gd name="connsiteY6097" fmla="*/ 2803589 h 4271457"/>
              <a:gd name="connsiteX6098" fmla="*/ 177042 w 2439076"/>
              <a:gd name="connsiteY6098" fmla="*/ 2789787 h 4271457"/>
              <a:gd name="connsiteX6099" fmla="*/ 176955 w 2439076"/>
              <a:gd name="connsiteY6099" fmla="*/ 2789692 h 4271457"/>
              <a:gd name="connsiteX6100" fmla="*/ 176955 w 2439076"/>
              <a:gd name="connsiteY6100" fmla="*/ 2789692 h 4271457"/>
              <a:gd name="connsiteX6101" fmla="*/ 147238 w 2439076"/>
              <a:gd name="connsiteY6101" fmla="*/ 2775871 h 4271457"/>
              <a:gd name="connsiteX6102" fmla="*/ 144980 w 2439076"/>
              <a:gd name="connsiteY6102" fmla="*/ 2775052 h 4271457"/>
              <a:gd name="connsiteX6103" fmla="*/ 143904 w 2439076"/>
              <a:gd name="connsiteY6103" fmla="*/ 2772709 h 4271457"/>
              <a:gd name="connsiteX6104" fmla="*/ 147133 w 2439076"/>
              <a:gd name="connsiteY6104" fmla="*/ 2769318 h 4271457"/>
              <a:gd name="connsiteX6105" fmla="*/ 179651 w 2439076"/>
              <a:gd name="connsiteY6105" fmla="*/ 2782843 h 4271457"/>
              <a:gd name="connsiteX6106" fmla="*/ 181527 w 2439076"/>
              <a:gd name="connsiteY6106" fmla="*/ 2784853 h 4271457"/>
              <a:gd name="connsiteX6107" fmla="*/ 181527 w 2439076"/>
              <a:gd name="connsiteY6107" fmla="*/ 2784853 h 4271457"/>
              <a:gd name="connsiteX6108" fmla="*/ 181623 w 2439076"/>
              <a:gd name="connsiteY6108" fmla="*/ 2784948 h 4271457"/>
              <a:gd name="connsiteX6109" fmla="*/ 238201 w 2439076"/>
              <a:gd name="connsiteY6109" fmla="*/ 2757135 h 4271457"/>
              <a:gd name="connsiteX6110" fmla="*/ 262995 w 2439076"/>
              <a:gd name="connsiteY6110" fmla="*/ 2761669 h 4271457"/>
              <a:gd name="connsiteX6111" fmla="*/ 295827 w 2439076"/>
              <a:gd name="connsiteY6111" fmla="*/ 2787311 h 4271457"/>
              <a:gd name="connsiteX6112" fmla="*/ 288846 w 2439076"/>
              <a:gd name="connsiteY6112" fmla="*/ 2789168 h 4271457"/>
              <a:gd name="connsiteX6113" fmla="*/ 288884 w 2439076"/>
              <a:gd name="connsiteY6113" fmla="*/ 2789130 h 4271457"/>
              <a:gd name="connsiteX6114" fmla="*/ 238116 w 2439076"/>
              <a:gd name="connsiteY6114" fmla="*/ 2763679 h 4271457"/>
              <a:gd name="connsiteX6115" fmla="*/ 186671 w 2439076"/>
              <a:gd name="connsiteY6115" fmla="*/ 2789035 h 4271457"/>
              <a:gd name="connsiteX6116" fmla="*/ 186719 w 2439076"/>
              <a:gd name="connsiteY6116" fmla="*/ 2789073 h 4271457"/>
              <a:gd name="connsiteX6117" fmla="*/ 186671 w 2439076"/>
              <a:gd name="connsiteY6117" fmla="*/ 2789130 h 4271457"/>
              <a:gd name="connsiteX6118" fmla="*/ 238116 w 2439076"/>
              <a:gd name="connsiteY6118" fmla="*/ 2814657 h 4271457"/>
              <a:gd name="connsiteX6119" fmla="*/ 288884 w 2439076"/>
              <a:gd name="connsiteY6119" fmla="*/ 2789225 h 4271457"/>
              <a:gd name="connsiteX6120" fmla="*/ 288846 w 2439076"/>
              <a:gd name="connsiteY6120" fmla="*/ 2789168 h 4271457"/>
              <a:gd name="connsiteX6121" fmla="*/ 294408 w 2439076"/>
              <a:gd name="connsiteY6121" fmla="*/ 2735609 h 4271457"/>
              <a:gd name="connsiteX6122" fmla="*/ 285179 w 2439076"/>
              <a:gd name="connsiteY6122" fmla="*/ 2735799 h 4271457"/>
              <a:gd name="connsiteX6123" fmla="*/ 259928 w 2439076"/>
              <a:gd name="connsiteY6123" fmla="*/ 2725512 h 4271457"/>
              <a:gd name="connsiteX6124" fmla="*/ 259880 w 2439076"/>
              <a:gd name="connsiteY6124" fmla="*/ 2725541 h 4271457"/>
              <a:gd name="connsiteX6125" fmla="*/ 259832 w 2439076"/>
              <a:gd name="connsiteY6125" fmla="*/ 2725512 h 4271457"/>
              <a:gd name="connsiteX6126" fmla="*/ 233972 w 2439076"/>
              <a:gd name="connsiteY6126" fmla="*/ 2735685 h 4271457"/>
              <a:gd name="connsiteX6127" fmla="*/ 208302 w 2439076"/>
              <a:gd name="connsiteY6127" fmla="*/ 2725693 h 4271457"/>
              <a:gd name="connsiteX6128" fmla="*/ 208255 w 2439076"/>
              <a:gd name="connsiteY6128" fmla="*/ 2725731 h 4271457"/>
              <a:gd name="connsiteX6129" fmla="*/ 208207 w 2439076"/>
              <a:gd name="connsiteY6129" fmla="*/ 2725693 h 4271457"/>
              <a:gd name="connsiteX6130" fmla="*/ 182537 w 2439076"/>
              <a:gd name="connsiteY6130" fmla="*/ 2735685 h 4271457"/>
              <a:gd name="connsiteX6131" fmla="*/ 156677 w 2439076"/>
              <a:gd name="connsiteY6131" fmla="*/ 2725512 h 4271457"/>
              <a:gd name="connsiteX6132" fmla="*/ 156629 w 2439076"/>
              <a:gd name="connsiteY6132" fmla="*/ 2725541 h 4271457"/>
              <a:gd name="connsiteX6133" fmla="*/ 156582 w 2439076"/>
              <a:gd name="connsiteY6133" fmla="*/ 2725512 h 4271457"/>
              <a:gd name="connsiteX6134" fmla="*/ 127673 w 2439076"/>
              <a:gd name="connsiteY6134" fmla="*/ 2735961 h 4271457"/>
              <a:gd name="connsiteX6135" fmla="*/ 122101 w 2439076"/>
              <a:gd name="connsiteY6135" fmla="*/ 2735609 h 4271457"/>
              <a:gd name="connsiteX6136" fmla="*/ 119225 w 2439076"/>
              <a:gd name="connsiteY6136" fmla="*/ 2731885 h 4271457"/>
              <a:gd name="connsiteX6137" fmla="*/ 122939 w 2439076"/>
              <a:gd name="connsiteY6137" fmla="*/ 2728989 h 4271457"/>
              <a:gd name="connsiteX6138" fmla="*/ 131493 w 2439076"/>
              <a:gd name="connsiteY6138" fmla="*/ 2729132 h 4271457"/>
              <a:gd name="connsiteX6139" fmla="*/ 154486 w 2439076"/>
              <a:gd name="connsiteY6139" fmla="*/ 2718531 h 4271457"/>
              <a:gd name="connsiteX6140" fmla="*/ 156886 w 2439076"/>
              <a:gd name="connsiteY6140" fmla="*/ 2717616 h 4271457"/>
              <a:gd name="connsiteX6141" fmla="*/ 159220 w 2439076"/>
              <a:gd name="connsiteY6141" fmla="*/ 2718721 h 4271457"/>
              <a:gd name="connsiteX6142" fmla="*/ 175136 w 2439076"/>
              <a:gd name="connsiteY6142" fmla="*/ 2728151 h 4271457"/>
              <a:gd name="connsiteX6143" fmla="*/ 175136 w 2439076"/>
              <a:gd name="connsiteY6143" fmla="*/ 2728112 h 4271457"/>
              <a:gd name="connsiteX6144" fmla="*/ 175260 w 2439076"/>
              <a:gd name="connsiteY6144" fmla="*/ 2728151 h 4271457"/>
              <a:gd name="connsiteX6145" fmla="*/ 175260 w 2439076"/>
              <a:gd name="connsiteY6145" fmla="*/ 2676821 h 4271457"/>
              <a:gd name="connsiteX6146" fmla="*/ 136474 w 2439076"/>
              <a:gd name="connsiteY6146" fmla="*/ 2638349 h 4271457"/>
              <a:gd name="connsiteX6147" fmla="*/ 139237 w 2439076"/>
              <a:gd name="connsiteY6147" fmla="*/ 2635377 h 4271457"/>
              <a:gd name="connsiteX6148" fmla="*/ 145704 w 2439076"/>
              <a:gd name="connsiteY6148" fmla="*/ 2634949 h 4271457"/>
              <a:gd name="connsiteX6149" fmla="*/ 175041 w 2439076"/>
              <a:gd name="connsiteY6149" fmla="*/ 2657789 h 4271457"/>
              <a:gd name="connsiteX6150" fmla="*/ 175041 w 2439076"/>
              <a:gd name="connsiteY6150" fmla="*/ 2657628 h 4271457"/>
              <a:gd name="connsiteX6151" fmla="*/ 175136 w 2439076"/>
              <a:gd name="connsiteY6151" fmla="*/ 2657789 h 4271457"/>
              <a:gd name="connsiteX6152" fmla="*/ 175136 w 2439076"/>
              <a:gd name="connsiteY6152" fmla="*/ 2636063 h 4271457"/>
              <a:gd name="connsiteX6153" fmla="*/ 178422 w 2439076"/>
              <a:gd name="connsiteY6153" fmla="*/ 2632729 h 4271457"/>
              <a:gd name="connsiteX6154" fmla="*/ 181718 w 2439076"/>
              <a:gd name="connsiteY6154" fmla="*/ 2636063 h 4271457"/>
              <a:gd name="connsiteX6155" fmla="*/ 181718 w 2439076"/>
              <a:gd name="connsiteY6155" fmla="*/ 2675182 h 4271457"/>
              <a:gd name="connsiteX6156" fmla="*/ 181899 w 2439076"/>
              <a:gd name="connsiteY6156" fmla="*/ 2674868 h 4271457"/>
              <a:gd name="connsiteX6157" fmla="*/ 181899 w 2439076"/>
              <a:gd name="connsiteY6157" fmla="*/ 2675097 h 4271457"/>
              <a:gd name="connsiteX6158" fmla="*/ 199711 w 2439076"/>
              <a:gd name="connsiteY6158" fmla="*/ 2656866 h 4271457"/>
              <a:gd name="connsiteX6159" fmla="*/ 216580 w 2439076"/>
              <a:gd name="connsiteY6159" fmla="*/ 2654904 h 4271457"/>
              <a:gd name="connsiteX6160" fmla="*/ 219342 w 2439076"/>
              <a:gd name="connsiteY6160" fmla="*/ 2657885 h 4271457"/>
              <a:gd name="connsiteX6161" fmla="*/ 200092 w 2439076"/>
              <a:gd name="connsiteY6161" fmla="*/ 2690327 h 4271457"/>
              <a:gd name="connsiteX6162" fmla="*/ 181899 w 2439076"/>
              <a:gd name="connsiteY6162" fmla="*/ 2696061 h 4271457"/>
              <a:gd name="connsiteX6163" fmla="*/ 181899 w 2439076"/>
              <a:gd name="connsiteY6163" fmla="*/ 2696137 h 4271457"/>
              <a:gd name="connsiteX6164" fmla="*/ 181718 w 2439076"/>
              <a:gd name="connsiteY6164" fmla="*/ 2696166 h 4271457"/>
              <a:gd name="connsiteX6165" fmla="*/ 181718 w 2439076"/>
              <a:gd name="connsiteY6165" fmla="*/ 2728989 h 4271457"/>
              <a:gd name="connsiteX6166" fmla="*/ 182394 w 2439076"/>
              <a:gd name="connsiteY6166" fmla="*/ 2729103 h 4271457"/>
              <a:gd name="connsiteX6167" fmla="*/ 195272 w 2439076"/>
              <a:gd name="connsiteY6167" fmla="*/ 2726341 h 4271457"/>
              <a:gd name="connsiteX6168" fmla="*/ 205817 w 2439076"/>
              <a:gd name="connsiteY6168" fmla="*/ 2718721 h 4271457"/>
              <a:gd name="connsiteX6169" fmla="*/ 206845 w 2439076"/>
              <a:gd name="connsiteY6169" fmla="*/ 2717959 h 4271457"/>
              <a:gd name="connsiteX6170" fmla="*/ 208112 w 2439076"/>
              <a:gd name="connsiteY6170" fmla="*/ 2717692 h 4271457"/>
              <a:gd name="connsiteX6171" fmla="*/ 210579 w 2439076"/>
              <a:gd name="connsiteY6171" fmla="*/ 2718807 h 4271457"/>
              <a:gd name="connsiteX6172" fmla="*/ 233820 w 2439076"/>
              <a:gd name="connsiteY6172" fmla="*/ 2729103 h 4271457"/>
              <a:gd name="connsiteX6173" fmla="*/ 246707 w 2439076"/>
              <a:gd name="connsiteY6173" fmla="*/ 2726341 h 4271457"/>
              <a:gd name="connsiteX6174" fmla="*/ 257242 w 2439076"/>
              <a:gd name="connsiteY6174" fmla="*/ 2718721 h 4271457"/>
              <a:gd name="connsiteX6175" fmla="*/ 258270 w 2439076"/>
              <a:gd name="connsiteY6175" fmla="*/ 2717997 h 4271457"/>
              <a:gd name="connsiteX6176" fmla="*/ 259432 w 2439076"/>
              <a:gd name="connsiteY6176" fmla="*/ 2717692 h 4271457"/>
              <a:gd name="connsiteX6177" fmla="*/ 261918 w 2439076"/>
              <a:gd name="connsiteY6177" fmla="*/ 2718626 h 4271457"/>
              <a:gd name="connsiteX6178" fmla="*/ 293465 w 2439076"/>
              <a:gd name="connsiteY6178" fmla="*/ 2729103 h 4271457"/>
              <a:gd name="connsiteX6179" fmla="*/ 297247 w 2439076"/>
              <a:gd name="connsiteY6179" fmla="*/ 2731894 h 4271457"/>
              <a:gd name="connsiteX6180" fmla="*/ 294408 w 2439076"/>
              <a:gd name="connsiteY6180" fmla="*/ 2735609 h 4271457"/>
              <a:gd name="connsiteX6181" fmla="*/ 183347 w 2439076"/>
              <a:gd name="connsiteY6181" fmla="*/ 2689270 h 4271457"/>
              <a:gd name="connsiteX6182" fmla="*/ 212760 w 2439076"/>
              <a:gd name="connsiteY6182" fmla="*/ 2661181 h 4271457"/>
              <a:gd name="connsiteX6183" fmla="*/ 211350 w 2439076"/>
              <a:gd name="connsiteY6183" fmla="*/ 2661085 h 4271457"/>
              <a:gd name="connsiteX6184" fmla="*/ 183347 w 2439076"/>
              <a:gd name="connsiteY6184" fmla="*/ 2689270 h 4271457"/>
              <a:gd name="connsiteX6185" fmla="*/ 172584 w 2439076"/>
              <a:gd name="connsiteY6185" fmla="*/ 2669791 h 4271457"/>
              <a:gd name="connsiteX6186" fmla="*/ 143142 w 2439076"/>
              <a:gd name="connsiteY6186" fmla="*/ 2641645 h 4271457"/>
              <a:gd name="connsiteX6187" fmla="*/ 172584 w 2439076"/>
              <a:gd name="connsiteY6187" fmla="*/ 2669791 h 4271457"/>
              <a:gd name="connsiteX6188" fmla="*/ 304429 w 2439076"/>
              <a:gd name="connsiteY6188" fmla="*/ 2651989 h 4271457"/>
              <a:gd name="connsiteX6189" fmla="*/ 273053 w 2439076"/>
              <a:gd name="connsiteY6189" fmla="*/ 2672353 h 4271457"/>
              <a:gd name="connsiteX6190" fmla="*/ 273015 w 2439076"/>
              <a:gd name="connsiteY6190" fmla="*/ 2672268 h 4271457"/>
              <a:gd name="connsiteX6191" fmla="*/ 272968 w 2439076"/>
              <a:gd name="connsiteY6191" fmla="*/ 2672353 h 4271457"/>
              <a:gd name="connsiteX6192" fmla="*/ 241602 w 2439076"/>
              <a:gd name="connsiteY6192" fmla="*/ 2651989 h 4271457"/>
              <a:gd name="connsiteX6193" fmla="*/ 238297 w 2439076"/>
              <a:gd name="connsiteY6193" fmla="*/ 2655284 h 4271457"/>
              <a:gd name="connsiteX6194" fmla="*/ 238553 w 2439076"/>
              <a:gd name="connsiteY6194" fmla="*/ 2656713 h 4271457"/>
              <a:gd name="connsiteX6195" fmla="*/ 240954 w 2439076"/>
              <a:gd name="connsiteY6195" fmla="*/ 2658514 h 4271457"/>
              <a:gd name="connsiteX6196" fmla="*/ 241525 w 2439076"/>
              <a:gd name="connsiteY6196" fmla="*/ 2658628 h 4271457"/>
              <a:gd name="connsiteX6197" fmla="*/ 269548 w 2439076"/>
              <a:gd name="connsiteY6197" fmla="*/ 2686631 h 4271457"/>
              <a:gd name="connsiteX6198" fmla="*/ 272872 w 2439076"/>
              <a:gd name="connsiteY6198" fmla="*/ 2689974 h 4271457"/>
              <a:gd name="connsiteX6199" fmla="*/ 272977 w 2439076"/>
              <a:gd name="connsiteY6199" fmla="*/ 2689974 h 4271457"/>
              <a:gd name="connsiteX6200" fmla="*/ 273158 w 2439076"/>
              <a:gd name="connsiteY6200" fmla="*/ 2689974 h 4271457"/>
              <a:gd name="connsiteX6201" fmla="*/ 276225 w 2439076"/>
              <a:gd name="connsiteY6201" fmla="*/ 2687908 h 4271457"/>
              <a:gd name="connsiteX6202" fmla="*/ 276235 w 2439076"/>
              <a:gd name="connsiteY6202" fmla="*/ 2687870 h 4271457"/>
              <a:gd name="connsiteX6203" fmla="*/ 276501 w 2439076"/>
              <a:gd name="connsiteY6203" fmla="*/ 2686631 h 4271457"/>
              <a:gd name="connsiteX6204" fmla="*/ 304495 w 2439076"/>
              <a:gd name="connsiteY6204" fmla="*/ 2658628 h 4271457"/>
              <a:gd name="connsiteX6205" fmla="*/ 306838 w 2439076"/>
              <a:gd name="connsiteY6205" fmla="*/ 2657647 h 4271457"/>
              <a:gd name="connsiteX6206" fmla="*/ 307648 w 2439076"/>
              <a:gd name="connsiteY6206" fmla="*/ 2656151 h 4271457"/>
              <a:gd name="connsiteX6207" fmla="*/ 307829 w 2439076"/>
              <a:gd name="connsiteY6207" fmla="*/ 2655284 h 4271457"/>
              <a:gd name="connsiteX6208" fmla="*/ 304429 w 2439076"/>
              <a:gd name="connsiteY6208" fmla="*/ 2651989 h 4271457"/>
              <a:gd name="connsiteX6209" fmla="*/ 538820 w 2439076"/>
              <a:gd name="connsiteY6209" fmla="*/ 2787311 h 4271457"/>
              <a:gd name="connsiteX6210" fmla="*/ 539382 w 2439076"/>
              <a:gd name="connsiteY6210" fmla="*/ 2789206 h 4271457"/>
              <a:gd name="connsiteX6211" fmla="*/ 538820 w 2439076"/>
              <a:gd name="connsiteY6211" fmla="*/ 2791121 h 4271457"/>
              <a:gd name="connsiteX6212" fmla="*/ 481184 w 2439076"/>
              <a:gd name="connsiteY6212" fmla="*/ 2821315 h 4271457"/>
              <a:gd name="connsiteX6213" fmla="*/ 425063 w 2439076"/>
              <a:gd name="connsiteY6213" fmla="*/ 2793873 h 4271457"/>
              <a:gd name="connsiteX6214" fmla="*/ 391077 w 2439076"/>
              <a:gd name="connsiteY6214" fmla="*/ 2810151 h 4271457"/>
              <a:gd name="connsiteX6215" fmla="*/ 390030 w 2439076"/>
              <a:gd name="connsiteY6215" fmla="*/ 2810151 h 4271457"/>
              <a:gd name="connsiteX6216" fmla="*/ 386801 w 2439076"/>
              <a:gd name="connsiteY6216" fmla="*/ 2806751 h 4271457"/>
              <a:gd name="connsiteX6217" fmla="*/ 387963 w 2439076"/>
              <a:gd name="connsiteY6217" fmla="*/ 2804294 h 4271457"/>
              <a:gd name="connsiteX6218" fmla="*/ 390306 w 2439076"/>
              <a:gd name="connsiteY6218" fmla="*/ 2803589 h 4271457"/>
              <a:gd name="connsiteX6219" fmla="*/ 420034 w 2439076"/>
              <a:gd name="connsiteY6219" fmla="*/ 2789787 h 4271457"/>
              <a:gd name="connsiteX6220" fmla="*/ 417690 w 2439076"/>
              <a:gd name="connsiteY6220" fmla="*/ 2787453 h 4271457"/>
              <a:gd name="connsiteX6221" fmla="*/ 390220 w 2439076"/>
              <a:gd name="connsiteY6221" fmla="*/ 2775871 h 4271457"/>
              <a:gd name="connsiteX6222" fmla="*/ 387963 w 2439076"/>
              <a:gd name="connsiteY6222" fmla="*/ 2775052 h 4271457"/>
              <a:gd name="connsiteX6223" fmla="*/ 386896 w 2439076"/>
              <a:gd name="connsiteY6223" fmla="*/ 2772709 h 4271457"/>
              <a:gd name="connsiteX6224" fmla="*/ 390125 w 2439076"/>
              <a:gd name="connsiteY6224" fmla="*/ 2769318 h 4271457"/>
              <a:gd name="connsiteX6225" fmla="*/ 422739 w 2439076"/>
              <a:gd name="connsiteY6225" fmla="*/ 2782958 h 4271457"/>
              <a:gd name="connsiteX6226" fmla="*/ 424520 w 2439076"/>
              <a:gd name="connsiteY6226" fmla="*/ 2784853 h 4271457"/>
              <a:gd name="connsiteX6227" fmla="*/ 424520 w 2439076"/>
              <a:gd name="connsiteY6227" fmla="*/ 2784853 h 4271457"/>
              <a:gd name="connsiteX6228" fmla="*/ 424615 w 2439076"/>
              <a:gd name="connsiteY6228" fmla="*/ 2784948 h 4271457"/>
              <a:gd name="connsiteX6229" fmla="*/ 481184 w 2439076"/>
              <a:gd name="connsiteY6229" fmla="*/ 2757135 h 4271457"/>
              <a:gd name="connsiteX6230" fmla="*/ 513702 w 2439076"/>
              <a:gd name="connsiteY6230" fmla="*/ 2765136 h 4271457"/>
              <a:gd name="connsiteX6231" fmla="*/ 516817 w 2439076"/>
              <a:gd name="connsiteY6231" fmla="*/ 2767013 h 4271457"/>
              <a:gd name="connsiteX6232" fmla="*/ 520846 w 2439076"/>
              <a:gd name="connsiteY6232" fmla="*/ 2769432 h 4271457"/>
              <a:gd name="connsiteX6233" fmla="*/ 538820 w 2439076"/>
              <a:gd name="connsiteY6233" fmla="*/ 2787311 h 4271457"/>
              <a:gd name="connsiteX6234" fmla="*/ 531809 w 2439076"/>
              <a:gd name="connsiteY6234" fmla="*/ 2789168 h 4271457"/>
              <a:gd name="connsiteX6235" fmla="*/ 531848 w 2439076"/>
              <a:gd name="connsiteY6235" fmla="*/ 2789130 h 4271457"/>
              <a:gd name="connsiteX6236" fmla="*/ 481099 w 2439076"/>
              <a:gd name="connsiteY6236" fmla="*/ 2763679 h 4271457"/>
              <a:gd name="connsiteX6237" fmla="*/ 429654 w 2439076"/>
              <a:gd name="connsiteY6237" fmla="*/ 2789035 h 4271457"/>
              <a:gd name="connsiteX6238" fmla="*/ 429702 w 2439076"/>
              <a:gd name="connsiteY6238" fmla="*/ 2789073 h 4271457"/>
              <a:gd name="connsiteX6239" fmla="*/ 429654 w 2439076"/>
              <a:gd name="connsiteY6239" fmla="*/ 2789130 h 4271457"/>
              <a:gd name="connsiteX6240" fmla="*/ 481099 w 2439076"/>
              <a:gd name="connsiteY6240" fmla="*/ 2814657 h 4271457"/>
              <a:gd name="connsiteX6241" fmla="*/ 531848 w 2439076"/>
              <a:gd name="connsiteY6241" fmla="*/ 2789225 h 4271457"/>
              <a:gd name="connsiteX6242" fmla="*/ 531809 w 2439076"/>
              <a:gd name="connsiteY6242" fmla="*/ 2789168 h 4271457"/>
              <a:gd name="connsiteX6243" fmla="*/ 537363 w 2439076"/>
              <a:gd name="connsiteY6243" fmla="*/ 2735609 h 4271457"/>
              <a:gd name="connsiteX6244" fmla="*/ 528066 w 2439076"/>
              <a:gd name="connsiteY6244" fmla="*/ 2735799 h 4271457"/>
              <a:gd name="connsiteX6245" fmla="*/ 502825 w 2439076"/>
              <a:gd name="connsiteY6245" fmla="*/ 2725512 h 4271457"/>
              <a:gd name="connsiteX6246" fmla="*/ 502825 w 2439076"/>
              <a:gd name="connsiteY6246" fmla="*/ 2725512 h 4271457"/>
              <a:gd name="connsiteX6247" fmla="*/ 502815 w 2439076"/>
              <a:gd name="connsiteY6247" fmla="*/ 2725512 h 4271457"/>
              <a:gd name="connsiteX6248" fmla="*/ 477012 w 2439076"/>
              <a:gd name="connsiteY6248" fmla="*/ 2735685 h 4271457"/>
              <a:gd name="connsiteX6249" fmla="*/ 451285 w 2439076"/>
              <a:gd name="connsiteY6249" fmla="*/ 2725693 h 4271457"/>
              <a:gd name="connsiteX6250" fmla="*/ 451275 w 2439076"/>
              <a:gd name="connsiteY6250" fmla="*/ 2725693 h 4271457"/>
              <a:gd name="connsiteX6251" fmla="*/ 451275 w 2439076"/>
              <a:gd name="connsiteY6251" fmla="*/ 2725693 h 4271457"/>
              <a:gd name="connsiteX6252" fmla="*/ 432616 w 2439076"/>
              <a:gd name="connsiteY6252" fmla="*/ 2735018 h 4271457"/>
              <a:gd name="connsiteX6253" fmla="*/ 425568 w 2439076"/>
              <a:gd name="connsiteY6253" fmla="*/ 2735685 h 4271457"/>
              <a:gd name="connsiteX6254" fmla="*/ 418395 w 2439076"/>
              <a:gd name="connsiteY6254" fmla="*/ 2735018 h 4271457"/>
              <a:gd name="connsiteX6255" fmla="*/ 399659 w 2439076"/>
              <a:gd name="connsiteY6255" fmla="*/ 2725512 h 4271457"/>
              <a:gd name="connsiteX6256" fmla="*/ 399650 w 2439076"/>
              <a:gd name="connsiteY6256" fmla="*/ 2725512 h 4271457"/>
              <a:gd name="connsiteX6257" fmla="*/ 399650 w 2439076"/>
              <a:gd name="connsiteY6257" fmla="*/ 2725512 h 4271457"/>
              <a:gd name="connsiteX6258" fmla="*/ 370675 w 2439076"/>
              <a:gd name="connsiteY6258" fmla="*/ 2735961 h 4271457"/>
              <a:gd name="connsiteX6259" fmla="*/ 365093 w 2439076"/>
              <a:gd name="connsiteY6259" fmla="*/ 2735609 h 4271457"/>
              <a:gd name="connsiteX6260" fmla="*/ 362341 w 2439076"/>
              <a:gd name="connsiteY6260" fmla="*/ 2733189 h 4271457"/>
              <a:gd name="connsiteX6261" fmla="*/ 362217 w 2439076"/>
              <a:gd name="connsiteY6261" fmla="*/ 2731885 h 4271457"/>
              <a:gd name="connsiteX6262" fmla="*/ 365941 w 2439076"/>
              <a:gd name="connsiteY6262" fmla="*/ 2728989 h 4271457"/>
              <a:gd name="connsiteX6263" fmla="*/ 374571 w 2439076"/>
              <a:gd name="connsiteY6263" fmla="*/ 2729132 h 4271457"/>
              <a:gd name="connsiteX6264" fmla="*/ 390592 w 2439076"/>
              <a:gd name="connsiteY6264" fmla="*/ 2723798 h 4271457"/>
              <a:gd name="connsiteX6265" fmla="*/ 397479 w 2439076"/>
              <a:gd name="connsiteY6265" fmla="*/ 2718531 h 4271457"/>
              <a:gd name="connsiteX6266" fmla="*/ 398116 w 2439076"/>
              <a:gd name="connsiteY6266" fmla="*/ 2718121 h 4271457"/>
              <a:gd name="connsiteX6267" fmla="*/ 399936 w 2439076"/>
              <a:gd name="connsiteY6267" fmla="*/ 2717597 h 4271457"/>
              <a:gd name="connsiteX6268" fmla="*/ 402307 w 2439076"/>
              <a:gd name="connsiteY6268" fmla="*/ 2718721 h 4271457"/>
              <a:gd name="connsiteX6269" fmla="*/ 418214 w 2439076"/>
              <a:gd name="connsiteY6269" fmla="*/ 2728151 h 4271457"/>
              <a:gd name="connsiteX6270" fmla="*/ 418214 w 2439076"/>
              <a:gd name="connsiteY6270" fmla="*/ 2676821 h 4271457"/>
              <a:gd name="connsiteX6271" fmla="*/ 379448 w 2439076"/>
              <a:gd name="connsiteY6271" fmla="*/ 2638349 h 4271457"/>
              <a:gd name="connsiteX6272" fmla="*/ 382219 w 2439076"/>
              <a:gd name="connsiteY6272" fmla="*/ 2635377 h 4271457"/>
              <a:gd name="connsiteX6273" fmla="*/ 388791 w 2439076"/>
              <a:gd name="connsiteY6273" fmla="*/ 2634949 h 4271457"/>
              <a:gd name="connsiteX6274" fmla="*/ 418119 w 2439076"/>
              <a:gd name="connsiteY6274" fmla="*/ 2657789 h 4271457"/>
              <a:gd name="connsiteX6275" fmla="*/ 418119 w 2439076"/>
              <a:gd name="connsiteY6275" fmla="*/ 2636063 h 4271457"/>
              <a:gd name="connsiteX6276" fmla="*/ 421481 w 2439076"/>
              <a:gd name="connsiteY6276" fmla="*/ 2632729 h 4271457"/>
              <a:gd name="connsiteX6277" fmla="*/ 424796 w 2439076"/>
              <a:gd name="connsiteY6277" fmla="*/ 2636063 h 4271457"/>
              <a:gd name="connsiteX6278" fmla="*/ 424796 w 2439076"/>
              <a:gd name="connsiteY6278" fmla="*/ 2675097 h 4271457"/>
              <a:gd name="connsiteX6279" fmla="*/ 424796 w 2439076"/>
              <a:gd name="connsiteY6279" fmla="*/ 2675182 h 4271457"/>
              <a:gd name="connsiteX6280" fmla="*/ 459657 w 2439076"/>
              <a:gd name="connsiteY6280" fmla="*/ 2654904 h 4271457"/>
              <a:gd name="connsiteX6281" fmla="*/ 462420 w 2439076"/>
              <a:gd name="connsiteY6281" fmla="*/ 2657885 h 4271457"/>
              <a:gd name="connsiteX6282" fmla="*/ 424796 w 2439076"/>
              <a:gd name="connsiteY6282" fmla="*/ 2696061 h 4271457"/>
              <a:gd name="connsiteX6283" fmla="*/ 424796 w 2439076"/>
              <a:gd name="connsiteY6283" fmla="*/ 2696166 h 4271457"/>
              <a:gd name="connsiteX6284" fmla="*/ 424796 w 2439076"/>
              <a:gd name="connsiteY6284" fmla="*/ 2728913 h 4271457"/>
              <a:gd name="connsiteX6285" fmla="*/ 424796 w 2439076"/>
              <a:gd name="connsiteY6285" fmla="*/ 2728989 h 4271457"/>
              <a:gd name="connsiteX6286" fmla="*/ 425472 w 2439076"/>
              <a:gd name="connsiteY6286" fmla="*/ 2729103 h 4271457"/>
              <a:gd name="connsiteX6287" fmla="*/ 448704 w 2439076"/>
              <a:gd name="connsiteY6287" fmla="*/ 2718807 h 4271457"/>
              <a:gd name="connsiteX6288" fmla="*/ 451199 w 2439076"/>
              <a:gd name="connsiteY6288" fmla="*/ 2717692 h 4271457"/>
              <a:gd name="connsiteX6289" fmla="*/ 453657 w 2439076"/>
              <a:gd name="connsiteY6289" fmla="*/ 2718807 h 4271457"/>
              <a:gd name="connsiteX6290" fmla="*/ 476908 w 2439076"/>
              <a:gd name="connsiteY6290" fmla="*/ 2729103 h 4271457"/>
              <a:gd name="connsiteX6291" fmla="*/ 500139 w 2439076"/>
              <a:gd name="connsiteY6291" fmla="*/ 2718807 h 4271457"/>
              <a:gd name="connsiteX6292" fmla="*/ 502511 w 2439076"/>
              <a:gd name="connsiteY6292" fmla="*/ 2717692 h 4271457"/>
              <a:gd name="connsiteX6293" fmla="*/ 504997 w 2439076"/>
              <a:gd name="connsiteY6293" fmla="*/ 2718626 h 4271457"/>
              <a:gd name="connsiteX6294" fmla="*/ 536543 w 2439076"/>
              <a:gd name="connsiteY6294" fmla="*/ 2729103 h 4271457"/>
              <a:gd name="connsiteX6295" fmla="*/ 540135 w 2439076"/>
              <a:gd name="connsiteY6295" fmla="*/ 2731608 h 4271457"/>
              <a:gd name="connsiteX6296" fmla="*/ 540220 w 2439076"/>
              <a:gd name="connsiteY6296" fmla="*/ 2731885 h 4271457"/>
              <a:gd name="connsiteX6297" fmla="*/ 537363 w 2439076"/>
              <a:gd name="connsiteY6297" fmla="*/ 2735609 h 4271457"/>
              <a:gd name="connsiteX6298" fmla="*/ 426425 w 2439076"/>
              <a:gd name="connsiteY6298" fmla="*/ 2689270 h 4271457"/>
              <a:gd name="connsiteX6299" fmla="*/ 455838 w 2439076"/>
              <a:gd name="connsiteY6299" fmla="*/ 2661181 h 4271457"/>
              <a:gd name="connsiteX6300" fmla="*/ 454333 w 2439076"/>
              <a:gd name="connsiteY6300" fmla="*/ 2661085 h 4271457"/>
              <a:gd name="connsiteX6301" fmla="*/ 448170 w 2439076"/>
              <a:gd name="connsiteY6301" fmla="*/ 2661923 h 4271457"/>
              <a:gd name="connsiteX6302" fmla="*/ 426425 w 2439076"/>
              <a:gd name="connsiteY6302" fmla="*/ 2689270 h 4271457"/>
              <a:gd name="connsiteX6303" fmla="*/ 415557 w 2439076"/>
              <a:gd name="connsiteY6303" fmla="*/ 2669791 h 4271457"/>
              <a:gd name="connsiteX6304" fmla="*/ 415567 w 2439076"/>
              <a:gd name="connsiteY6304" fmla="*/ 2669791 h 4271457"/>
              <a:gd name="connsiteX6305" fmla="*/ 386134 w 2439076"/>
              <a:gd name="connsiteY6305" fmla="*/ 2641645 h 4271457"/>
              <a:gd name="connsiteX6306" fmla="*/ 386134 w 2439076"/>
              <a:gd name="connsiteY6306" fmla="*/ 2641645 h 4271457"/>
              <a:gd name="connsiteX6307" fmla="*/ 386125 w 2439076"/>
              <a:gd name="connsiteY6307" fmla="*/ 2641645 h 4271457"/>
              <a:gd name="connsiteX6308" fmla="*/ 415557 w 2439076"/>
              <a:gd name="connsiteY6308" fmla="*/ 2669791 h 4271457"/>
              <a:gd name="connsiteX6309" fmla="*/ 415557 w 2439076"/>
              <a:gd name="connsiteY6309" fmla="*/ 2669791 h 4271457"/>
              <a:gd name="connsiteX6310" fmla="*/ 547583 w 2439076"/>
              <a:gd name="connsiteY6310" fmla="*/ 2658628 h 4271457"/>
              <a:gd name="connsiteX6311" fmla="*/ 550898 w 2439076"/>
              <a:gd name="connsiteY6311" fmla="*/ 2655284 h 4271457"/>
              <a:gd name="connsiteX6312" fmla="*/ 550879 w 2439076"/>
              <a:gd name="connsiteY6312" fmla="*/ 2655189 h 4271457"/>
              <a:gd name="connsiteX6313" fmla="*/ 547440 w 2439076"/>
              <a:gd name="connsiteY6313" fmla="*/ 2651989 h 4271457"/>
              <a:gd name="connsiteX6314" fmla="*/ 516141 w 2439076"/>
              <a:gd name="connsiteY6314" fmla="*/ 2672353 h 4271457"/>
              <a:gd name="connsiteX6315" fmla="*/ 516046 w 2439076"/>
              <a:gd name="connsiteY6315" fmla="*/ 2672191 h 4271457"/>
              <a:gd name="connsiteX6316" fmla="*/ 515950 w 2439076"/>
              <a:gd name="connsiteY6316" fmla="*/ 2672353 h 4271457"/>
              <a:gd name="connsiteX6317" fmla="*/ 484651 w 2439076"/>
              <a:gd name="connsiteY6317" fmla="*/ 2651989 h 4271457"/>
              <a:gd name="connsiteX6318" fmla="*/ 481384 w 2439076"/>
              <a:gd name="connsiteY6318" fmla="*/ 2655284 h 4271457"/>
              <a:gd name="connsiteX6319" fmla="*/ 481946 w 2439076"/>
              <a:gd name="connsiteY6319" fmla="*/ 2657304 h 4271457"/>
              <a:gd name="connsiteX6320" fmla="*/ 483861 w 2439076"/>
              <a:gd name="connsiteY6320" fmla="*/ 2658494 h 4271457"/>
              <a:gd name="connsiteX6321" fmla="*/ 484518 w 2439076"/>
              <a:gd name="connsiteY6321" fmla="*/ 2658628 h 4271457"/>
              <a:gd name="connsiteX6322" fmla="*/ 512521 w 2439076"/>
              <a:gd name="connsiteY6322" fmla="*/ 2686631 h 4271457"/>
              <a:gd name="connsiteX6323" fmla="*/ 515864 w 2439076"/>
              <a:gd name="connsiteY6323" fmla="*/ 2689974 h 4271457"/>
              <a:gd name="connsiteX6324" fmla="*/ 516055 w 2439076"/>
              <a:gd name="connsiteY6324" fmla="*/ 2689974 h 4271457"/>
              <a:gd name="connsiteX6325" fmla="*/ 516236 w 2439076"/>
              <a:gd name="connsiteY6325" fmla="*/ 2689974 h 4271457"/>
              <a:gd name="connsiteX6326" fmla="*/ 519313 w 2439076"/>
              <a:gd name="connsiteY6326" fmla="*/ 2687908 h 4271457"/>
              <a:gd name="connsiteX6327" fmla="*/ 519322 w 2439076"/>
              <a:gd name="connsiteY6327" fmla="*/ 2687870 h 4271457"/>
              <a:gd name="connsiteX6328" fmla="*/ 519579 w 2439076"/>
              <a:gd name="connsiteY6328" fmla="*/ 2686631 h 4271457"/>
              <a:gd name="connsiteX6329" fmla="*/ 547583 w 2439076"/>
              <a:gd name="connsiteY6329" fmla="*/ 2658628 h 4271457"/>
              <a:gd name="connsiteX6330" fmla="*/ 781803 w 2439076"/>
              <a:gd name="connsiteY6330" fmla="*/ 2787311 h 4271457"/>
              <a:gd name="connsiteX6331" fmla="*/ 782374 w 2439076"/>
              <a:gd name="connsiteY6331" fmla="*/ 2789206 h 4271457"/>
              <a:gd name="connsiteX6332" fmla="*/ 781803 w 2439076"/>
              <a:gd name="connsiteY6332" fmla="*/ 2791121 h 4271457"/>
              <a:gd name="connsiteX6333" fmla="*/ 724176 w 2439076"/>
              <a:gd name="connsiteY6333" fmla="*/ 2821315 h 4271457"/>
              <a:gd name="connsiteX6334" fmla="*/ 668064 w 2439076"/>
              <a:gd name="connsiteY6334" fmla="*/ 2793873 h 4271457"/>
              <a:gd name="connsiteX6335" fmla="*/ 634060 w 2439076"/>
              <a:gd name="connsiteY6335" fmla="*/ 2810151 h 4271457"/>
              <a:gd name="connsiteX6336" fmla="*/ 633013 w 2439076"/>
              <a:gd name="connsiteY6336" fmla="*/ 2810151 h 4271457"/>
              <a:gd name="connsiteX6337" fmla="*/ 629793 w 2439076"/>
              <a:gd name="connsiteY6337" fmla="*/ 2806751 h 4271457"/>
              <a:gd name="connsiteX6338" fmla="*/ 630888 w 2439076"/>
              <a:gd name="connsiteY6338" fmla="*/ 2804332 h 4271457"/>
              <a:gd name="connsiteX6339" fmla="*/ 633299 w 2439076"/>
              <a:gd name="connsiteY6339" fmla="*/ 2803589 h 4271457"/>
              <a:gd name="connsiteX6340" fmla="*/ 663017 w 2439076"/>
              <a:gd name="connsiteY6340" fmla="*/ 2789787 h 4271457"/>
              <a:gd name="connsiteX6341" fmla="*/ 662921 w 2439076"/>
              <a:gd name="connsiteY6341" fmla="*/ 2789692 h 4271457"/>
              <a:gd name="connsiteX6342" fmla="*/ 662930 w 2439076"/>
              <a:gd name="connsiteY6342" fmla="*/ 2789692 h 4271457"/>
              <a:gd name="connsiteX6343" fmla="*/ 633203 w 2439076"/>
              <a:gd name="connsiteY6343" fmla="*/ 2775871 h 4271457"/>
              <a:gd name="connsiteX6344" fmla="*/ 630946 w 2439076"/>
              <a:gd name="connsiteY6344" fmla="*/ 2775052 h 4271457"/>
              <a:gd name="connsiteX6345" fmla="*/ 629869 w 2439076"/>
              <a:gd name="connsiteY6345" fmla="*/ 2772709 h 4271457"/>
              <a:gd name="connsiteX6346" fmla="*/ 633108 w 2439076"/>
              <a:gd name="connsiteY6346" fmla="*/ 2769318 h 4271457"/>
              <a:gd name="connsiteX6347" fmla="*/ 665626 w 2439076"/>
              <a:gd name="connsiteY6347" fmla="*/ 2782862 h 4271457"/>
              <a:gd name="connsiteX6348" fmla="*/ 667503 w 2439076"/>
              <a:gd name="connsiteY6348" fmla="*/ 2784853 h 4271457"/>
              <a:gd name="connsiteX6349" fmla="*/ 667503 w 2439076"/>
              <a:gd name="connsiteY6349" fmla="*/ 2784853 h 4271457"/>
              <a:gd name="connsiteX6350" fmla="*/ 667588 w 2439076"/>
              <a:gd name="connsiteY6350" fmla="*/ 2784948 h 4271457"/>
              <a:gd name="connsiteX6351" fmla="*/ 724176 w 2439076"/>
              <a:gd name="connsiteY6351" fmla="*/ 2757135 h 4271457"/>
              <a:gd name="connsiteX6352" fmla="*/ 763877 w 2439076"/>
              <a:gd name="connsiteY6352" fmla="*/ 2769451 h 4271457"/>
              <a:gd name="connsiteX6353" fmla="*/ 781803 w 2439076"/>
              <a:gd name="connsiteY6353" fmla="*/ 2787311 h 4271457"/>
              <a:gd name="connsiteX6354" fmla="*/ 774811 w 2439076"/>
              <a:gd name="connsiteY6354" fmla="*/ 2789168 h 4271457"/>
              <a:gd name="connsiteX6355" fmla="*/ 774849 w 2439076"/>
              <a:gd name="connsiteY6355" fmla="*/ 2789130 h 4271457"/>
              <a:gd name="connsiteX6356" fmla="*/ 724081 w 2439076"/>
              <a:gd name="connsiteY6356" fmla="*/ 2763679 h 4271457"/>
              <a:gd name="connsiteX6357" fmla="*/ 672646 w 2439076"/>
              <a:gd name="connsiteY6357" fmla="*/ 2789035 h 4271457"/>
              <a:gd name="connsiteX6358" fmla="*/ 672694 w 2439076"/>
              <a:gd name="connsiteY6358" fmla="*/ 2789073 h 4271457"/>
              <a:gd name="connsiteX6359" fmla="*/ 672646 w 2439076"/>
              <a:gd name="connsiteY6359" fmla="*/ 2789130 h 4271457"/>
              <a:gd name="connsiteX6360" fmla="*/ 724081 w 2439076"/>
              <a:gd name="connsiteY6360" fmla="*/ 2814657 h 4271457"/>
              <a:gd name="connsiteX6361" fmla="*/ 774849 w 2439076"/>
              <a:gd name="connsiteY6361" fmla="*/ 2789225 h 4271457"/>
              <a:gd name="connsiteX6362" fmla="*/ 774811 w 2439076"/>
              <a:gd name="connsiteY6362" fmla="*/ 2789168 h 4271457"/>
              <a:gd name="connsiteX6363" fmla="*/ 783307 w 2439076"/>
              <a:gd name="connsiteY6363" fmla="*/ 2731885 h 4271457"/>
              <a:gd name="connsiteX6364" fmla="*/ 780469 w 2439076"/>
              <a:gd name="connsiteY6364" fmla="*/ 2735609 h 4271457"/>
              <a:gd name="connsiteX6365" fmla="*/ 771144 w 2439076"/>
              <a:gd name="connsiteY6365" fmla="*/ 2735799 h 4271457"/>
              <a:gd name="connsiteX6366" fmla="*/ 762095 w 2439076"/>
              <a:gd name="connsiteY6366" fmla="*/ 2734142 h 4271457"/>
              <a:gd name="connsiteX6367" fmla="*/ 745893 w 2439076"/>
              <a:gd name="connsiteY6367" fmla="*/ 2725512 h 4271457"/>
              <a:gd name="connsiteX6368" fmla="*/ 719967 w 2439076"/>
              <a:gd name="connsiteY6368" fmla="*/ 2735685 h 4271457"/>
              <a:gd name="connsiteX6369" fmla="*/ 694268 w 2439076"/>
              <a:gd name="connsiteY6369" fmla="*/ 2725693 h 4271457"/>
              <a:gd name="connsiteX6370" fmla="*/ 684172 w 2439076"/>
              <a:gd name="connsiteY6370" fmla="*/ 2732189 h 4271457"/>
              <a:gd name="connsiteX6371" fmla="*/ 668551 w 2439076"/>
              <a:gd name="connsiteY6371" fmla="*/ 2735685 h 4271457"/>
              <a:gd name="connsiteX6372" fmla="*/ 661378 w 2439076"/>
              <a:gd name="connsiteY6372" fmla="*/ 2735018 h 4271457"/>
              <a:gd name="connsiteX6373" fmla="*/ 642642 w 2439076"/>
              <a:gd name="connsiteY6373" fmla="*/ 2725512 h 4271457"/>
              <a:gd name="connsiteX6374" fmla="*/ 613667 w 2439076"/>
              <a:gd name="connsiteY6374" fmla="*/ 2735961 h 4271457"/>
              <a:gd name="connsiteX6375" fmla="*/ 608066 w 2439076"/>
              <a:gd name="connsiteY6375" fmla="*/ 2735609 h 4271457"/>
              <a:gd name="connsiteX6376" fmla="*/ 605209 w 2439076"/>
              <a:gd name="connsiteY6376" fmla="*/ 2731885 h 4271457"/>
              <a:gd name="connsiteX6377" fmla="*/ 608924 w 2439076"/>
              <a:gd name="connsiteY6377" fmla="*/ 2728989 h 4271457"/>
              <a:gd name="connsiteX6378" fmla="*/ 640432 w 2439076"/>
              <a:gd name="connsiteY6378" fmla="*/ 2718531 h 4271457"/>
              <a:gd name="connsiteX6379" fmla="*/ 642918 w 2439076"/>
              <a:gd name="connsiteY6379" fmla="*/ 2717597 h 4271457"/>
              <a:gd name="connsiteX6380" fmla="*/ 645290 w 2439076"/>
              <a:gd name="connsiteY6380" fmla="*/ 2718721 h 4271457"/>
              <a:gd name="connsiteX6381" fmla="*/ 661188 w 2439076"/>
              <a:gd name="connsiteY6381" fmla="*/ 2728151 h 4271457"/>
              <a:gd name="connsiteX6382" fmla="*/ 661188 w 2439076"/>
              <a:gd name="connsiteY6382" fmla="*/ 2728151 h 4271457"/>
              <a:gd name="connsiteX6383" fmla="*/ 661197 w 2439076"/>
              <a:gd name="connsiteY6383" fmla="*/ 2728151 h 4271457"/>
              <a:gd name="connsiteX6384" fmla="*/ 661197 w 2439076"/>
              <a:gd name="connsiteY6384" fmla="*/ 2676821 h 4271457"/>
              <a:gd name="connsiteX6385" fmla="*/ 631898 w 2439076"/>
              <a:gd name="connsiteY6385" fmla="*/ 2663257 h 4271457"/>
              <a:gd name="connsiteX6386" fmla="*/ 622440 w 2439076"/>
              <a:gd name="connsiteY6386" fmla="*/ 2638349 h 4271457"/>
              <a:gd name="connsiteX6387" fmla="*/ 623259 w 2439076"/>
              <a:gd name="connsiteY6387" fmla="*/ 2636415 h 4271457"/>
              <a:gd name="connsiteX6388" fmla="*/ 625202 w 2439076"/>
              <a:gd name="connsiteY6388" fmla="*/ 2635377 h 4271457"/>
              <a:gd name="connsiteX6389" fmla="*/ 661111 w 2439076"/>
              <a:gd name="connsiteY6389" fmla="*/ 2657789 h 4271457"/>
              <a:gd name="connsiteX6390" fmla="*/ 661111 w 2439076"/>
              <a:gd name="connsiteY6390" fmla="*/ 2636063 h 4271457"/>
              <a:gd name="connsiteX6391" fmla="*/ 664455 w 2439076"/>
              <a:gd name="connsiteY6391" fmla="*/ 2632729 h 4271457"/>
              <a:gd name="connsiteX6392" fmla="*/ 667779 w 2439076"/>
              <a:gd name="connsiteY6392" fmla="*/ 2636063 h 4271457"/>
              <a:gd name="connsiteX6393" fmla="*/ 667779 w 2439076"/>
              <a:gd name="connsiteY6393" fmla="*/ 2675182 h 4271457"/>
              <a:gd name="connsiteX6394" fmla="*/ 667874 w 2439076"/>
              <a:gd name="connsiteY6394" fmla="*/ 2675039 h 4271457"/>
              <a:gd name="connsiteX6395" fmla="*/ 667874 w 2439076"/>
              <a:gd name="connsiteY6395" fmla="*/ 2675097 h 4271457"/>
              <a:gd name="connsiteX6396" fmla="*/ 677094 w 2439076"/>
              <a:gd name="connsiteY6396" fmla="*/ 2662685 h 4271457"/>
              <a:gd name="connsiteX6397" fmla="*/ 702640 w 2439076"/>
              <a:gd name="connsiteY6397" fmla="*/ 2654904 h 4271457"/>
              <a:gd name="connsiteX6398" fmla="*/ 705412 w 2439076"/>
              <a:gd name="connsiteY6398" fmla="*/ 2657885 h 4271457"/>
              <a:gd name="connsiteX6399" fmla="*/ 694287 w 2439076"/>
              <a:gd name="connsiteY6399" fmla="*/ 2684545 h 4271457"/>
              <a:gd name="connsiteX6400" fmla="*/ 667874 w 2439076"/>
              <a:gd name="connsiteY6400" fmla="*/ 2696061 h 4271457"/>
              <a:gd name="connsiteX6401" fmla="*/ 667874 w 2439076"/>
              <a:gd name="connsiteY6401" fmla="*/ 2696156 h 4271457"/>
              <a:gd name="connsiteX6402" fmla="*/ 667779 w 2439076"/>
              <a:gd name="connsiteY6402" fmla="*/ 2696166 h 4271457"/>
              <a:gd name="connsiteX6403" fmla="*/ 667779 w 2439076"/>
              <a:gd name="connsiteY6403" fmla="*/ 2728989 h 4271457"/>
              <a:gd name="connsiteX6404" fmla="*/ 668455 w 2439076"/>
              <a:gd name="connsiteY6404" fmla="*/ 2729103 h 4271457"/>
              <a:gd name="connsiteX6405" fmla="*/ 691696 w 2439076"/>
              <a:gd name="connsiteY6405" fmla="*/ 2718807 h 4271457"/>
              <a:gd name="connsiteX6406" fmla="*/ 694144 w 2439076"/>
              <a:gd name="connsiteY6406" fmla="*/ 2717692 h 4271457"/>
              <a:gd name="connsiteX6407" fmla="*/ 696639 w 2439076"/>
              <a:gd name="connsiteY6407" fmla="*/ 2718807 h 4271457"/>
              <a:gd name="connsiteX6408" fmla="*/ 719881 w 2439076"/>
              <a:gd name="connsiteY6408" fmla="*/ 2729103 h 4271457"/>
              <a:gd name="connsiteX6409" fmla="*/ 743122 w 2439076"/>
              <a:gd name="connsiteY6409" fmla="*/ 2718807 h 4271457"/>
              <a:gd name="connsiteX6410" fmla="*/ 745493 w 2439076"/>
              <a:gd name="connsiteY6410" fmla="*/ 2717692 h 4271457"/>
              <a:gd name="connsiteX6411" fmla="*/ 747989 w 2439076"/>
              <a:gd name="connsiteY6411" fmla="*/ 2718626 h 4271457"/>
              <a:gd name="connsiteX6412" fmla="*/ 779498 w 2439076"/>
              <a:gd name="connsiteY6412" fmla="*/ 2729103 h 4271457"/>
              <a:gd name="connsiteX6413" fmla="*/ 783307 w 2439076"/>
              <a:gd name="connsiteY6413" fmla="*/ 2731885 h 4271457"/>
              <a:gd name="connsiteX6414" fmla="*/ 669293 w 2439076"/>
              <a:gd name="connsiteY6414" fmla="*/ 2689270 h 4271457"/>
              <a:gd name="connsiteX6415" fmla="*/ 698735 w 2439076"/>
              <a:gd name="connsiteY6415" fmla="*/ 2661181 h 4271457"/>
              <a:gd name="connsiteX6416" fmla="*/ 697316 w 2439076"/>
              <a:gd name="connsiteY6416" fmla="*/ 2661085 h 4271457"/>
              <a:gd name="connsiteX6417" fmla="*/ 697316 w 2439076"/>
              <a:gd name="connsiteY6417" fmla="*/ 2661085 h 4271457"/>
              <a:gd name="connsiteX6418" fmla="*/ 697306 w 2439076"/>
              <a:gd name="connsiteY6418" fmla="*/ 2661085 h 4271457"/>
              <a:gd name="connsiteX6419" fmla="*/ 670541 w 2439076"/>
              <a:gd name="connsiteY6419" fmla="*/ 2685441 h 4271457"/>
              <a:gd name="connsiteX6420" fmla="*/ 669293 w 2439076"/>
              <a:gd name="connsiteY6420" fmla="*/ 2689270 h 4271457"/>
              <a:gd name="connsiteX6421" fmla="*/ 658549 w 2439076"/>
              <a:gd name="connsiteY6421" fmla="*/ 2669791 h 4271457"/>
              <a:gd name="connsiteX6422" fmla="*/ 629108 w 2439076"/>
              <a:gd name="connsiteY6422" fmla="*/ 2641645 h 4271457"/>
              <a:gd name="connsiteX6423" fmla="*/ 658549 w 2439076"/>
              <a:gd name="connsiteY6423" fmla="*/ 2669791 h 4271457"/>
              <a:gd name="connsiteX6424" fmla="*/ 759133 w 2439076"/>
              <a:gd name="connsiteY6424" fmla="*/ 2689974 h 4271457"/>
              <a:gd name="connsiteX6425" fmla="*/ 762448 w 2439076"/>
              <a:gd name="connsiteY6425" fmla="*/ 2686631 h 4271457"/>
              <a:gd name="connsiteX6426" fmla="*/ 790480 w 2439076"/>
              <a:gd name="connsiteY6426" fmla="*/ 2658628 h 4271457"/>
              <a:gd name="connsiteX6427" fmla="*/ 793795 w 2439076"/>
              <a:gd name="connsiteY6427" fmla="*/ 2655284 h 4271457"/>
              <a:gd name="connsiteX6428" fmla="*/ 792356 w 2439076"/>
              <a:gd name="connsiteY6428" fmla="*/ 2652637 h 4271457"/>
              <a:gd name="connsiteX6429" fmla="*/ 790470 w 2439076"/>
              <a:gd name="connsiteY6429" fmla="*/ 2651970 h 4271457"/>
              <a:gd name="connsiteX6430" fmla="*/ 759038 w 2439076"/>
              <a:gd name="connsiteY6430" fmla="*/ 2672353 h 4271457"/>
              <a:gd name="connsiteX6431" fmla="*/ 759038 w 2439076"/>
              <a:gd name="connsiteY6431" fmla="*/ 2672344 h 4271457"/>
              <a:gd name="connsiteX6432" fmla="*/ 759028 w 2439076"/>
              <a:gd name="connsiteY6432" fmla="*/ 2672353 h 4271457"/>
              <a:gd name="connsiteX6433" fmla="*/ 742255 w 2439076"/>
              <a:gd name="connsiteY6433" fmla="*/ 2655265 h 4271457"/>
              <a:gd name="connsiteX6434" fmla="*/ 727596 w 2439076"/>
              <a:gd name="connsiteY6434" fmla="*/ 2651970 h 4271457"/>
              <a:gd name="connsiteX6435" fmla="*/ 724272 w 2439076"/>
              <a:gd name="connsiteY6435" fmla="*/ 2655284 h 4271457"/>
              <a:gd name="connsiteX6436" fmla="*/ 724281 w 2439076"/>
              <a:gd name="connsiteY6436" fmla="*/ 2655313 h 4271457"/>
              <a:gd name="connsiteX6437" fmla="*/ 727596 w 2439076"/>
              <a:gd name="connsiteY6437" fmla="*/ 2658628 h 4271457"/>
              <a:gd name="connsiteX6438" fmla="*/ 755599 w 2439076"/>
              <a:gd name="connsiteY6438" fmla="*/ 2686631 h 4271457"/>
              <a:gd name="connsiteX6439" fmla="*/ 758886 w 2439076"/>
              <a:gd name="connsiteY6439" fmla="*/ 2689974 h 4271457"/>
              <a:gd name="connsiteX6440" fmla="*/ 758933 w 2439076"/>
              <a:gd name="connsiteY6440" fmla="*/ 2689974 h 4271457"/>
              <a:gd name="connsiteX6441" fmla="*/ 759133 w 2439076"/>
              <a:gd name="connsiteY6441" fmla="*/ 2689974 h 4271457"/>
              <a:gd name="connsiteX6442" fmla="*/ 967188 w 2439076"/>
              <a:gd name="connsiteY6442" fmla="*/ 2821315 h 4271457"/>
              <a:gd name="connsiteX6443" fmla="*/ 911143 w 2439076"/>
              <a:gd name="connsiteY6443" fmla="*/ 2793873 h 4271457"/>
              <a:gd name="connsiteX6444" fmla="*/ 911104 w 2439076"/>
              <a:gd name="connsiteY6444" fmla="*/ 2793930 h 4271457"/>
              <a:gd name="connsiteX6445" fmla="*/ 911047 w 2439076"/>
              <a:gd name="connsiteY6445" fmla="*/ 2793873 h 4271457"/>
              <a:gd name="connsiteX6446" fmla="*/ 877053 w 2439076"/>
              <a:gd name="connsiteY6446" fmla="*/ 2810151 h 4271457"/>
              <a:gd name="connsiteX6447" fmla="*/ 876052 w 2439076"/>
              <a:gd name="connsiteY6447" fmla="*/ 2810151 h 4271457"/>
              <a:gd name="connsiteX6448" fmla="*/ 872871 w 2439076"/>
              <a:gd name="connsiteY6448" fmla="*/ 2806751 h 4271457"/>
              <a:gd name="connsiteX6449" fmla="*/ 874900 w 2439076"/>
              <a:gd name="connsiteY6449" fmla="*/ 2803722 h 4271457"/>
              <a:gd name="connsiteX6450" fmla="*/ 876281 w 2439076"/>
              <a:gd name="connsiteY6450" fmla="*/ 2803589 h 4271457"/>
              <a:gd name="connsiteX6451" fmla="*/ 906009 w 2439076"/>
              <a:gd name="connsiteY6451" fmla="*/ 2789787 h 4271457"/>
              <a:gd name="connsiteX6452" fmla="*/ 905961 w 2439076"/>
              <a:gd name="connsiteY6452" fmla="*/ 2789730 h 4271457"/>
              <a:gd name="connsiteX6453" fmla="*/ 906009 w 2439076"/>
              <a:gd name="connsiteY6453" fmla="*/ 2789692 h 4271457"/>
              <a:gd name="connsiteX6454" fmla="*/ 876281 w 2439076"/>
              <a:gd name="connsiteY6454" fmla="*/ 2775871 h 4271457"/>
              <a:gd name="connsiteX6455" fmla="*/ 872880 w 2439076"/>
              <a:gd name="connsiteY6455" fmla="*/ 2772652 h 4271457"/>
              <a:gd name="connsiteX6456" fmla="*/ 876091 w 2439076"/>
              <a:gd name="connsiteY6456" fmla="*/ 2769318 h 4271457"/>
              <a:gd name="connsiteX6457" fmla="*/ 910580 w 2439076"/>
              <a:gd name="connsiteY6457" fmla="*/ 2784948 h 4271457"/>
              <a:gd name="connsiteX6458" fmla="*/ 967159 w 2439076"/>
              <a:gd name="connsiteY6458" fmla="*/ 2757135 h 4271457"/>
              <a:gd name="connsiteX6459" fmla="*/ 1024776 w 2439076"/>
              <a:gd name="connsiteY6459" fmla="*/ 2787311 h 4271457"/>
              <a:gd name="connsiteX6460" fmla="*/ 1024776 w 2439076"/>
              <a:gd name="connsiteY6460" fmla="*/ 2791121 h 4271457"/>
              <a:gd name="connsiteX6461" fmla="*/ 967188 w 2439076"/>
              <a:gd name="connsiteY6461" fmla="*/ 2821315 h 4271457"/>
              <a:gd name="connsiteX6462" fmla="*/ 1017889 w 2439076"/>
              <a:gd name="connsiteY6462" fmla="*/ 2789168 h 4271457"/>
              <a:gd name="connsiteX6463" fmla="*/ 1017927 w 2439076"/>
              <a:gd name="connsiteY6463" fmla="*/ 2789130 h 4271457"/>
              <a:gd name="connsiteX6464" fmla="*/ 967159 w 2439076"/>
              <a:gd name="connsiteY6464" fmla="*/ 2763679 h 4271457"/>
              <a:gd name="connsiteX6465" fmla="*/ 915714 w 2439076"/>
              <a:gd name="connsiteY6465" fmla="*/ 2789035 h 4271457"/>
              <a:gd name="connsiteX6466" fmla="*/ 915762 w 2439076"/>
              <a:gd name="connsiteY6466" fmla="*/ 2789073 h 4271457"/>
              <a:gd name="connsiteX6467" fmla="*/ 915714 w 2439076"/>
              <a:gd name="connsiteY6467" fmla="*/ 2789130 h 4271457"/>
              <a:gd name="connsiteX6468" fmla="*/ 967159 w 2439076"/>
              <a:gd name="connsiteY6468" fmla="*/ 2814657 h 4271457"/>
              <a:gd name="connsiteX6469" fmla="*/ 1017927 w 2439076"/>
              <a:gd name="connsiteY6469" fmla="*/ 2789225 h 4271457"/>
              <a:gd name="connsiteX6470" fmla="*/ 1017889 w 2439076"/>
              <a:gd name="connsiteY6470" fmla="*/ 2789168 h 4271457"/>
              <a:gd name="connsiteX6471" fmla="*/ 1026205 w 2439076"/>
              <a:gd name="connsiteY6471" fmla="*/ 2731885 h 4271457"/>
              <a:gd name="connsiteX6472" fmla="*/ 1023338 w 2439076"/>
              <a:gd name="connsiteY6472" fmla="*/ 2735609 h 4271457"/>
              <a:gd name="connsiteX6473" fmla="*/ 1014032 w 2439076"/>
              <a:gd name="connsiteY6473" fmla="*/ 2735799 h 4271457"/>
              <a:gd name="connsiteX6474" fmla="*/ 1001211 w 2439076"/>
              <a:gd name="connsiteY6474" fmla="*/ 2732599 h 4271457"/>
              <a:gd name="connsiteX6475" fmla="*/ 988771 w 2439076"/>
              <a:gd name="connsiteY6475" fmla="*/ 2725512 h 4271457"/>
              <a:gd name="connsiteX6476" fmla="*/ 988771 w 2439076"/>
              <a:gd name="connsiteY6476" fmla="*/ 2725512 h 4271457"/>
              <a:gd name="connsiteX6477" fmla="*/ 988762 w 2439076"/>
              <a:gd name="connsiteY6477" fmla="*/ 2725512 h 4271457"/>
              <a:gd name="connsiteX6478" fmla="*/ 970064 w 2439076"/>
              <a:gd name="connsiteY6478" fmla="*/ 2735018 h 4271457"/>
              <a:gd name="connsiteX6479" fmla="*/ 962949 w 2439076"/>
              <a:gd name="connsiteY6479" fmla="*/ 2735685 h 4271457"/>
              <a:gd name="connsiteX6480" fmla="*/ 937260 w 2439076"/>
              <a:gd name="connsiteY6480" fmla="*/ 2725693 h 4271457"/>
              <a:gd name="connsiteX6481" fmla="*/ 937260 w 2439076"/>
              <a:gd name="connsiteY6481" fmla="*/ 2725693 h 4271457"/>
              <a:gd name="connsiteX6482" fmla="*/ 937250 w 2439076"/>
              <a:gd name="connsiteY6482" fmla="*/ 2725693 h 4271457"/>
              <a:gd name="connsiteX6483" fmla="*/ 911533 w 2439076"/>
              <a:gd name="connsiteY6483" fmla="*/ 2735685 h 4271457"/>
              <a:gd name="connsiteX6484" fmla="*/ 895845 w 2439076"/>
              <a:gd name="connsiteY6484" fmla="*/ 2732170 h 4271457"/>
              <a:gd name="connsiteX6485" fmla="*/ 885625 w 2439076"/>
              <a:gd name="connsiteY6485" fmla="*/ 2725512 h 4271457"/>
              <a:gd name="connsiteX6486" fmla="*/ 885616 w 2439076"/>
              <a:gd name="connsiteY6486" fmla="*/ 2725531 h 4271457"/>
              <a:gd name="connsiteX6487" fmla="*/ 885606 w 2439076"/>
              <a:gd name="connsiteY6487" fmla="*/ 2725512 h 4271457"/>
              <a:gd name="connsiteX6488" fmla="*/ 874605 w 2439076"/>
              <a:gd name="connsiteY6488" fmla="*/ 2732075 h 4271457"/>
              <a:gd name="connsiteX6489" fmla="*/ 856650 w 2439076"/>
              <a:gd name="connsiteY6489" fmla="*/ 2735961 h 4271457"/>
              <a:gd name="connsiteX6490" fmla="*/ 851059 w 2439076"/>
              <a:gd name="connsiteY6490" fmla="*/ 2735609 h 4271457"/>
              <a:gd name="connsiteX6491" fmla="*/ 848183 w 2439076"/>
              <a:gd name="connsiteY6491" fmla="*/ 2731885 h 4271457"/>
              <a:gd name="connsiteX6492" fmla="*/ 851916 w 2439076"/>
              <a:gd name="connsiteY6492" fmla="*/ 2728989 h 4271457"/>
              <a:gd name="connsiteX6493" fmla="*/ 860536 w 2439076"/>
              <a:gd name="connsiteY6493" fmla="*/ 2729132 h 4271457"/>
              <a:gd name="connsiteX6494" fmla="*/ 876558 w 2439076"/>
              <a:gd name="connsiteY6494" fmla="*/ 2723798 h 4271457"/>
              <a:gd name="connsiteX6495" fmla="*/ 883425 w 2439076"/>
              <a:gd name="connsiteY6495" fmla="*/ 2718531 h 4271457"/>
              <a:gd name="connsiteX6496" fmla="*/ 885034 w 2439076"/>
              <a:gd name="connsiteY6496" fmla="*/ 2717768 h 4271457"/>
              <a:gd name="connsiteX6497" fmla="*/ 885901 w 2439076"/>
              <a:gd name="connsiteY6497" fmla="*/ 2717597 h 4271457"/>
              <a:gd name="connsiteX6498" fmla="*/ 888273 w 2439076"/>
              <a:gd name="connsiteY6498" fmla="*/ 2718721 h 4271457"/>
              <a:gd name="connsiteX6499" fmla="*/ 891683 w 2439076"/>
              <a:gd name="connsiteY6499" fmla="*/ 2722007 h 4271457"/>
              <a:gd name="connsiteX6500" fmla="*/ 904180 w 2439076"/>
              <a:gd name="connsiteY6500" fmla="*/ 2728151 h 4271457"/>
              <a:gd name="connsiteX6501" fmla="*/ 904180 w 2439076"/>
              <a:gd name="connsiteY6501" fmla="*/ 2676821 h 4271457"/>
              <a:gd name="connsiteX6502" fmla="*/ 865423 w 2439076"/>
              <a:gd name="connsiteY6502" fmla="*/ 2638349 h 4271457"/>
              <a:gd name="connsiteX6503" fmla="*/ 868194 w 2439076"/>
              <a:gd name="connsiteY6503" fmla="*/ 2635377 h 4271457"/>
              <a:gd name="connsiteX6504" fmla="*/ 874748 w 2439076"/>
              <a:gd name="connsiteY6504" fmla="*/ 2634949 h 4271457"/>
              <a:gd name="connsiteX6505" fmla="*/ 890711 w 2439076"/>
              <a:gd name="connsiteY6505" fmla="*/ 2640616 h 4271457"/>
              <a:gd name="connsiteX6506" fmla="*/ 894865 w 2439076"/>
              <a:gd name="connsiteY6506" fmla="*/ 2644245 h 4271457"/>
              <a:gd name="connsiteX6507" fmla="*/ 904084 w 2439076"/>
              <a:gd name="connsiteY6507" fmla="*/ 2657789 h 4271457"/>
              <a:gd name="connsiteX6508" fmla="*/ 904084 w 2439076"/>
              <a:gd name="connsiteY6508" fmla="*/ 2657771 h 4271457"/>
              <a:gd name="connsiteX6509" fmla="*/ 904094 w 2439076"/>
              <a:gd name="connsiteY6509" fmla="*/ 2657789 h 4271457"/>
              <a:gd name="connsiteX6510" fmla="*/ 904094 w 2439076"/>
              <a:gd name="connsiteY6510" fmla="*/ 2636063 h 4271457"/>
              <a:gd name="connsiteX6511" fmla="*/ 905085 w 2439076"/>
              <a:gd name="connsiteY6511" fmla="*/ 2633720 h 4271457"/>
              <a:gd name="connsiteX6512" fmla="*/ 907418 w 2439076"/>
              <a:gd name="connsiteY6512" fmla="*/ 2632729 h 4271457"/>
              <a:gd name="connsiteX6513" fmla="*/ 910771 w 2439076"/>
              <a:gd name="connsiteY6513" fmla="*/ 2636063 h 4271457"/>
              <a:gd name="connsiteX6514" fmla="*/ 910771 w 2439076"/>
              <a:gd name="connsiteY6514" fmla="*/ 2675097 h 4271457"/>
              <a:gd name="connsiteX6515" fmla="*/ 910771 w 2439076"/>
              <a:gd name="connsiteY6515" fmla="*/ 2675182 h 4271457"/>
              <a:gd name="connsiteX6516" fmla="*/ 945632 w 2439076"/>
              <a:gd name="connsiteY6516" fmla="*/ 2654904 h 4271457"/>
              <a:gd name="connsiteX6517" fmla="*/ 948395 w 2439076"/>
              <a:gd name="connsiteY6517" fmla="*/ 2657885 h 4271457"/>
              <a:gd name="connsiteX6518" fmla="*/ 948443 w 2439076"/>
              <a:gd name="connsiteY6518" fmla="*/ 2659313 h 4271457"/>
              <a:gd name="connsiteX6519" fmla="*/ 910771 w 2439076"/>
              <a:gd name="connsiteY6519" fmla="*/ 2696061 h 4271457"/>
              <a:gd name="connsiteX6520" fmla="*/ 910771 w 2439076"/>
              <a:gd name="connsiteY6520" fmla="*/ 2696166 h 4271457"/>
              <a:gd name="connsiteX6521" fmla="*/ 910771 w 2439076"/>
              <a:gd name="connsiteY6521" fmla="*/ 2728913 h 4271457"/>
              <a:gd name="connsiteX6522" fmla="*/ 910771 w 2439076"/>
              <a:gd name="connsiteY6522" fmla="*/ 2728989 h 4271457"/>
              <a:gd name="connsiteX6523" fmla="*/ 911447 w 2439076"/>
              <a:gd name="connsiteY6523" fmla="*/ 2729103 h 4271457"/>
              <a:gd name="connsiteX6524" fmla="*/ 934669 w 2439076"/>
              <a:gd name="connsiteY6524" fmla="*/ 2718807 h 4271457"/>
              <a:gd name="connsiteX6525" fmla="*/ 937127 w 2439076"/>
              <a:gd name="connsiteY6525" fmla="*/ 2717692 h 4271457"/>
              <a:gd name="connsiteX6526" fmla="*/ 939632 w 2439076"/>
              <a:gd name="connsiteY6526" fmla="*/ 2718807 h 4271457"/>
              <a:gd name="connsiteX6527" fmla="*/ 962854 w 2439076"/>
              <a:gd name="connsiteY6527" fmla="*/ 2729103 h 4271457"/>
              <a:gd name="connsiteX6528" fmla="*/ 986114 w 2439076"/>
              <a:gd name="connsiteY6528" fmla="*/ 2718807 h 4271457"/>
              <a:gd name="connsiteX6529" fmla="*/ 988486 w 2439076"/>
              <a:gd name="connsiteY6529" fmla="*/ 2717692 h 4271457"/>
              <a:gd name="connsiteX6530" fmla="*/ 990972 w 2439076"/>
              <a:gd name="connsiteY6530" fmla="*/ 2718626 h 4271457"/>
              <a:gd name="connsiteX6531" fmla="*/ 1022480 w 2439076"/>
              <a:gd name="connsiteY6531" fmla="*/ 2729103 h 4271457"/>
              <a:gd name="connsiteX6532" fmla="*/ 1026205 w 2439076"/>
              <a:gd name="connsiteY6532" fmla="*/ 2731885 h 4271457"/>
              <a:gd name="connsiteX6533" fmla="*/ 912381 w 2439076"/>
              <a:gd name="connsiteY6533" fmla="*/ 2689270 h 4271457"/>
              <a:gd name="connsiteX6534" fmla="*/ 941804 w 2439076"/>
              <a:gd name="connsiteY6534" fmla="*/ 2661181 h 4271457"/>
              <a:gd name="connsiteX6535" fmla="*/ 940298 w 2439076"/>
              <a:gd name="connsiteY6535" fmla="*/ 2661085 h 4271457"/>
              <a:gd name="connsiteX6536" fmla="*/ 913619 w 2439076"/>
              <a:gd name="connsiteY6536" fmla="*/ 2685441 h 4271457"/>
              <a:gd name="connsiteX6537" fmla="*/ 912381 w 2439076"/>
              <a:gd name="connsiteY6537" fmla="*/ 2689270 h 4271457"/>
              <a:gd name="connsiteX6538" fmla="*/ 901532 w 2439076"/>
              <a:gd name="connsiteY6538" fmla="*/ 2669791 h 4271457"/>
              <a:gd name="connsiteX6539" fmla="*/ 901542 w 2439076"/>
              <a:gd name="connsiteY6539" fmla="*/ 2669791 h 4271457"/>
              <a:gd name="connsiteX6540" fmla="*/ 872100 w 2439076"/>
              <a:gd name="connsiteY6540" fmla="*/ 2641645 h 4271457"/>
              <a:gd name="connsiteX6541" fmla="*/ 872100 w 2439076"/>
              <a:gd name="connsiteY6541" fmla="*/ 2641645 h 4271457"/>
              <a:gd name="connsiteX6542" fmla="*/ 872090 w 2439076"/>
              <a:gd name="connsiteY6542" fmla="*/ 2641645 h 4271457"/>
              <a:gd name="connsiteX6543" fmla="*/ 877519 w 2439076"/>
              <a:gd name="connsiteY6543" fmla="*/ 2656342 h 4271457"/>
              <a:gd name="connsiteX6544" fmla="*/ 889464 w 2439076"/>
              <a:gd name="connsiteY6544" fmla="*/ 2665714 h 4271457"/>
              <a:gd name="connsiteX6545" fmla="*/ 901532 w 2439076"/>
              <a:gd name="connsiteY6545" fmla="*/ 2669791 h 4271457"/>
              <a:gd name="connsiteX6546" fmla="*/ 901532 w 2439076"/>
              <a:gd name="connsiteY6546" fmla="*/ 2669791 h 4271457"/>
              <a:gd name="connsiteX6547" fmla="*/ 1002202 w 2439076"/>
              <a:gd name="connsiteY6547" fmla="*/ 2689974 h 4271457"/>
              <a:gd name="connsiteX6548" fmla="*/ 1005526 w 2439076"/>
              <a:gd name="connsiteY6548" fmla="*/ 2686631 h 4271457"/>
              <a:gd name="connsiteX6549" fmla="*/ 1033549 w 2439076"/>
              <a:gd name="connsiteY6549" fmla="*/ 2658628 h 4271457"/>
              <a:gd name="connsiteX6550" fmla="*/ 1036873 w 2439076"/>
              <a:gd name="connsiteY6550" fmla="*/ 2655284 h 4271457"/>
              <a:gd name="connsiteX6551" fmla="*/ 1036634 w 2439076"/>
              <a:gd name="connsiteY6551" fmla="*/ 2654141 h 4271457"/>
              <a:gd name="connsiteX6552" fmla="*/ 1033463 w 2439076"/>
              <a:gd name="connsiteY6552" fmla="*/ 2651989 h 4271457"/>
              <a:gd name="connsiteX6553" fmla="*/ 1002106 w 2439076"/>
              <a:gd name="connsiteY6553" fmla="*/ 2672353 h 4271457"/>
              <a:gd name="connsiteX6554" fmla="*/ 1002069 w 2439076"/>
              <a:gd name="connsiteY6554" fmla="*/ 2672268 h 4271457"/>
              <a:gd name="connsiteX6555" fmla="*/ 1002021 w 2439076"/>
              <a:gd name="connsiteY6555" fmla="*/ 2672353 h 4271457"/>
              <a:gd name="connsiteX6556" fmla="*/ 970645 w 2439076"/>
              <a:gd name="connsiteY6556" fmla="*/ 2651989 h 4271457"/>
              <a:gd name="connsiteX6557" fmla="*/ 967350 w 2439076"/>
              <a:gd name="connsiteY6557" fmla="*/ 2655284 h 4271457"/>
              <a:gd name="connsiteX6558" fmla="*/ 967493 w 2439076"/>
              <a:gd name="connsiteY6558" fmla="*/ 2656456 h 4271457"/>
              <a:gd name="connsiteX6559" fmla="*/ 970559 w 2439076"/>
              <a:gd name="connsiteY6559" fmla="*/ 2658628 h 4271457"/>
              <a:gd name="connsiteX6560" fmla="*/ 976122 w 2439076"/>
              <a:gd name="connsiteY6560" fmla="*/ 2659190 h 4271457"/>
              <a:gd name="connsiteX6561" fmla="*/ 998573 w 2439076"/>
              <a:gd name="connsiteY6561" fmla="*/ 2686631 h 4271457"/>
              <a:gd name="connsiteX6562" fmla="*/ 1001868 w 2439076"/>
              <a:gd name="connsiteY6562" fmla="*/ 2689974 h 4271457"/>
              <a:gd name="connsiteX6563" fmla="*/ 1002021 w 2439076"/>
              <a:gd name="connsiteY6563" fmla="*/ 2689974 h 4271457"/>
              <a:gd name="connsiteX6564" fmla="*/ 1002202 w 2439076"/>
              <a:gd name="connsiteY6564" fmla="*/ 2689974 h 4271457"/>
              <a:gd name="connsiteX6565" fmla="*/ 1210170 w 2439076"/>
              <a:gd name="connsiteY6565" fmla="*/ 2821315 h 4271457"/>
              <a:gd name="connsiteX6566" fmla="*/ 1154116 w 2439076"/>
              <a:gd name="connsiteY6566" fmla="*/ 2793873 h 4271457"/>
              <a:gd name="connsiteX6567" fmla="*/ 1154087 w 2439076"/>
              <a:gd name="connsiteY6567" fmla="*/ 2793930 h 4271457"/>
              <a:gd name="connsiteX6568" fmla="*/ 1154030 w 2439076"/>
              <a:gd name="connsiteY6568" fmla="*/ 2793873 h 4271457"/>
              <a:gd name="connsiteX6569" fmla="*/ 1120026 w 2439076"/>
              <a:gd name="connsiteY6569" fmla="*/ 2810151 h 4271457"/>
              <a:gd name="connsiteX6570" fmla="*/ 1119045 w 2439076"/>
              <a:gd name="connsiteY6570" fmla="*/ 2810151 h 4271457"/>
              <a:gd name="connsiteX6571" fmla="*/ 1115854 w 2439076"/>
              <a:gd name="connsiteY6571" fmla="*/ 2806751 h 4271457"/>
              <a:gd name="connsiteX6572" fmla="*/ 1117892 w 2439076"/>
              <a:gd name="connsiteY6572" fmla="*/ 2803722 h 4271457"/>
              <a:gd name="connsiteX6573" fmla="*/ 1119264 w 2439076"/>
              <a:gd name="connsiteY6573" fmla="*/ 2803589 h 4271457"/>
              <a:gd name="connsiteX6574" fmla="*/ 1148982 w 2439076"/>
              <a:gd name="connsiteY6574" fmla="*/ 2789787 h 4271457"/>
              <a:gd name="connsiteX6575" fmla="*/ 1148944 w 2439076"/>
              <a:gd name="connsiteY6575" fmla="*/ 2789730 h 4271457"/>
              <a:gd name="connsiteX6576" fmla="*/ 1148982 w 2439076"/>
              <a:gd name="connsiteY6576" fmla="*/ 2789692 h 4271457"/>
              <a:gd name="connsiteX6577" fmla="*/ 1119264 w 2439076"/>
              <a:gd name="connsiteY6577" fmla="*/ 2775871 h 4271457"/>
              <a:gd name="connsiteX6578" fmla="*/ 1115863 w 2439076"/>
              <a:gd name="connsiteY6578" fmla="*/ 2772652 h 4271457"/>
              <a:gd name="connsiteX6579" fmla="*/ 1119083 w 2439076"/>
              <a:gd name="connsiteY6579" fmla="*/ 2769318 h 4271457"/>
              <a:gd name="connsiteX6580" fmla="*/ 1153573 w 2439076"/>
              <a:gd name="connsiteY6580" fmla="*/ 2784948 h 4271457"/>
              <a:gd name="connsiteX6581" fmla="*/ 1210113 w 2439076"/>
              <a:gd name="connsiteY6581" fmla="*/ 2757135 h 4271457"/>
              <a:gd name="connsiteX6582" fmla="*/ 1267768 w 2439076"/>
              <a:gd name="connsiteY6582" fmla="*/ 2787311 h 4271457"/>
              <a:gd name="connsiteX6583" fmla="*/ 1267768 w 2439076"/>
              <a:gd name="connsiteY6583" fmla="*/ 2791121 h 4271457"/>
              <a:gd name="connsiteX6584" fmla="*/ 1210170 w 2439076"/>
              <a:gd name="connsiteY6584" fmla="*/ 2821315 h 4271457"/>
              <a:gd name="connsiteX6585" fmla="*/ 1260863 w 2439076"/>
              <a:gd name="connsiteY6585" fmla="*/ 2789168 h 4271457"/>
              <a:gd name="connsiteX6586" fmla="*/ 1260900 w 2439076"/>
              <a:gd name="connsiteY6586" fmla="*/ 2789130 h 4271457"/>
              <a:gd name="connsiteX6587" fmla="*/ 1210113 w 2439076"/>
              <a:gd name="connsiteY6587" fmla="*/ 2763679 h 4271457"/>
              <a:gd name="connsiteX6588" fmla="*/ 1158707 w 2439076"/>
              <a:gd name="connsiteY6588" fmla="*/ 2789035 h 4271457"/>
              <a:gd name="connsiteX6589" fmla="*/ 1158754 w 2439076"/>
              <a:gd name="connsiteY6589" fmla="*/ 2789073 h 4271457"/>
              <a:gd name="connsiteX6590" fmla="*/ 1158707 w 2439076"/>
              <a:gd name="connsiteY6590" fmla="*/ 2789130 h 4271457"/>
              <a:gd name="connsiteX6591" fmla="*/ 1210113 w 2439076"/>
              <a:gd name="connsiteY6591" fmla="*/ 2814657 h 4271457"/>
              <a:gd name="connsiteX6592" fmla="*/ 1260900 w 2439076"/>
              <a:gd name="connsiteY6592" fmla="*/ 2789225 h 4271457"/>
              <a:gd name="connsiteX6593" fmla="*/ 1260863 w 2439076"/>
              <a:gd name="connsiteY6593" fmla="*/ 2789168 h 4271457"/>
              <a:gd name="connsiteX6594" fmla="*/ 1266416 w 2439076"/>
              <a:gd name="connsiteY6594" fmla="*/ 2735609 h 4271457"/>
              <a:gd name="connsiteX6595" fmla="*/ 1257195 w 2439076"/>
              <a:gd name="connsiteY6595" fmla="*/ 2735799 h 4271457"/>
              <a:gd name="connsiteX6596" fmla="*/ 1231925 w 2439076"/>
              <a:gd name="connsiteY6596" fmla="*/ 2725512 h 4271457"/>
              <a:gd name="connsiteX6597" fmla="*/ 1231897 w 2439076"/>
              <a:gd name="connsiteY6597" fmla="*/ 2725541 h 4271457"/>
              <a:gd name="connsiteX6598" fmla="*/ 1231849 w 2439076"/>
              <a:gd name="connsiteY6598" fmla="*/ 2725512 h 4271457"/>
              <a:gd name="connsiteX6599" fmla="*/ 1205989 w 2439076"/>
              <a:gd name="connsiteY6599" fmla="*/ 2735685 h 4271457"/>
              <a:gd name="connsiteX6600" fmla="*/ 1180300 w 2439076"/>
              <a:gd name="connsiteY6600" fmla="*/ 2725693 h 4271457"/>
              <a:gd name="connsiteX6601" fmla="*/ 1180262 w 2439076"/>
              <a:gd name="connsiteY6601" fmla="*/ 2725731 h 4271457"/>
              <a:gd name="connsiteX6602" fmla="*/ 1180224 w 2439076"/>
              <a:gd name="connsiteY6602" fmla="*/ 2725693 h 4271457"/>
              <a:gd name="connsiteX6603" fmla="*/ 1154545 w 2439076"/>
              <a:gd name="connsiteY6603" fmla="*/ 2735685 h 4271457"/>
              <a:gd name="connsiteX6604" fmla="*/ 1128684 w 2439076"/>
              <a:gd name="connsiteY6604" fmla="*/ 2725512 h 4271457"/>
              <a:gd name="connsiteX6605" fmla="*/ 1128636 w 2439076"/>
              <a:gd name="connsiteY6605" fmla="*/ 2725541 h 4271457"/>
              <a:gd name="connsiteX6606" fmla="*/ 1128599 w 2439076"/>
              <a:gd name="connsiteY6606" fmla="*/ 2725512 h 4271457"/>
              <a:gd name="connsiteX6607" fmla="*/ 1099681 w 2439076"/>
              <a:gd name="connsiteY6607" fmla="*/ 2735961 h 4271457"/>
              <a:gd name="connsiteX6608" fmla="*/ 1094137 w 2439076"/>
              <a:gd name="connsiteY6608" fmla="*/ 2735609 h 4271457"/>
              <a:gd name="connsiteX6609" fmla="*/ 1091270 w 2439076"/>
              <a:gd name="connsiteY6609" fmla="*/ 2731885 h 4271457"/>
              <a:gd name="connsiteX6610" fmla="*/ 1094947 w 2439076"/>
              <a:gd name="connsiteY6610" fmla="*/ 2728989 h 4271457"/>
              <a:gd name="connsiteX6611" fmla="*/ 1103519 w 2439076"/>
              <a:gd name="connsiteY6611" fmla="*/ 2729132 h 4271457"/>
              <a:gd name="connsiteX6612" fmla="*/ 1126503 w 2439076"/>
              <a:gd name="connsiteY6612" fmla="*/ 2718531 h 4271457"/>
              <a:gd name="connsiteX6613" fmla="*/ 1128922 w 2439076"/>
              <a:gd name="connsiteY6613" fmla="*/ 2717616 h 4271457"/>
              <a:gd name="connsiteX6614" fmla="*/ 1131265 w 2439076"/>
              <a:gd name="connsiteY6614" fmla="*/ 2718721 h 4271457"/>
              <a:gd name="connsiteX6615" fmla="*/ 1147172 w 2439076"/>
              <a:gd name="connsiteY6615" fmla="*/ 2728151 h 4271457"/>
              <a:gd name="connsiteX6616" fmla="*/ 1147172 w 2439076"/>
              <a:gd name="connsiteY6616" fmla="*/ 2728132 h 4271457"/>
              <a:gd name="connsiteX6617" fmla="*/ 1147267 w 2439076"/>
              <a:gd name="connsiteY6617" fmla="*/ 2728151 h 4271457"/>
              <a:gd name="connsiteX6618" fmla="*/ 1147267 w 2439076"/>
              <a:gd name="connsiteY6618" fmla="*/ 2676821 h 4271457"/>
              <a:gd name="connsiteX6619" fmla="*/ 1108491 w 2439076"/>
              <a:gd name="connsiteY6619" fmla="*/ 2638349 h 4271457"/>
              <a:gd name="connsiteX6620" fmla="*/ 1111253 w 2439076"/>
              <a:gd name="connsiteY6620" fmla="*/ 2635377 h 4271457"/>
              <a:gd name="connsiteX6621" fmla="*/ 1117740 w 2439076"/>
              <a:gd name="connsiteY6621" fmla="*/ 2634949 h 4271457"/>
              <a:gd name="connsiteX6622" fmla="*/ 1147086 w 2439076"/>
              <a:gd name="connsiteY6622" fmla="*/ 2657789 h 4271457"/>
              <a:gd name="connsiteX6623" fmla="*/ 1147086 w 2439076"/>
              <a:gd name="connsiteY6623" fmla="*/ 2657647 h 4271457"/>
              <a:gd name="connsiteX6624" fmla="*/ 1147172 w 2439076"/>
              <a:gd name="connsiteY6624" fmla="*/ 2657789 h 4271457"/>
              <a:gd name="connsiteX6625" fmla="*/ 1147172 w 2439076"/>
              <a:gd name="connsiteY6625" fmla="*/ 2636063 h 4271457"/>
              <a:gd name="connsiteX6626" fmla="*/ 1150430 w 2439076"/>
              <a:gd name="connsiteY6626" fmla="*/ 2632729 h 4271457"/>
              <a:gd name="connsiteX6627" fmla="*/ 1153744 w 2439076"/>
              <a:gd name="connsiteY6627" fmla="*/ 2636063 h 4271457"/>
              <a:gd name="connsiteX6628" fmla="*/ 1153744 w 2439076"/>
              <a:gd name="connsiteY6628" fmla="*/ 2675182 h 4271457"/>
              <a:gd name="connsiteX6629" fmla="*/ 1153944 w 2439076"/>
              <a:gd name="connsiteY6629" fmla="*/ 2674849 h 4271457"/>
              <a:gd name="connsiteX6630" fmla="*/ 1153944 w 2439076"/>
              <a:gd name="connsiteY6630" fmla="*/ 2675097 h 4271457"/>
              <a:gd name="connsiteX6631" fmla="*/ 1171756 w 2439076"/>
              <a:gd name="connsiteY6631" fmla="*/ 2656866 h 4271457"/>
              <a:gd name="connsiteX6632" fmla="*/ 1188615 w 2439076"/>
              <a:gd name="connsiteY6632" fmla="*/ 2654904 h 4271457"/>
              <a:gd name="connsiteX6633" fmla="*/ 1191378 w 2439076"/>
              <a:gd name="connsiteY6633" fmla="*/ 2657885 h 4271457"/>
              <a:gd name="connsiteX6634" fmla="*/ 1172118 w 2439076"/>
              <a:gd name="connsiteY6634" fmla="*/ 2690327 h 4271457"/>
              <a:gd name="connsiteX6635" fmla="*/ 1153944 w 2439076"/>
              <a:gd name="connsiteY6635" fmla="*/ 2696061 h 4271457"/>
              <a:gd name="connsiteX6636" fmla="*/ 1153944 w 2439076"/>
              <a:gd name="connsiteY6636" fmla="*/ 2696137 h 4271457"/>
              <a:gd name="connsiteX6637" fmla="*/ 1153744 w 2439076"/>
              <a:gd name="connsiteY6637" fmla="*/ 2696166 h 4271457"/>
              <a:gd name="connsiteX6638" fmla="*/ 1153744 w 2439076"/>
              <a:gd name="connsiteY6638" fmla="*/ 2728989 h 4271457"/>
              <a:gd name="connsiteX6639" fmla="*/ 1154411 w 2439076"/>
              <a:gd name="connsiteY6639" fmla="*/ 2729103 h 4271457"/>
              <a:gd name="connsiteX6640" fmla="*/ 1167279 w 2439076"/>
              <a:gd name="connsiteY6640" fmla="*/ 2726341 h 4271457"/>
              <a:gd name="connsiteX6641" fmla="*/ 1177852 w 2439076"/>
              <a:gd name="connsiteY6641" fmla="*/ 2718721 h 4271457"/>
              <a:gd name="connsiteX6642" fmla="*/ 1178881 w 2439076"/>
              <a:gd name="connsiteY6642" fmla="*/ 2717959 h 4271457"/>
              <a:gd name="connsiteX6643" fmla="*/ 1180119 w 2439076"/>
              <a:gd name="connsiteY6643" fmla="*/ 2717692 h 4271457"/>
              <a:gd name="connsiteX6644" fmla="*/ 1182615 w 2439076"/>
              <a:gd name="connsiteY6644" fmla="*/ 2718807 h 4271457"/>
              <a:gd name="connsiteX6645" fmla="*/ 1205846 w 2439076"/>
              <a:gd name="connsiteY6645" fmla="*/ 2729103 h 4271457"/>
              <a:gd name="connsiteX6646" fmla="*/ 1218733 w 2439076"/>
              <a:gd name="connsiteY6646" fmla="*/ 2726341 h 4271457"/>
              <a:gd name="connsiteX6647" fmla="*/ 1229287 w 2439076"/>
              <a:gd name="connsiteY6647" fmla="*/ 2718721 h 4271457"/>
              <a:gd name="connsiteX6648" fmla="*/ 1230287 w 2439076"/>
              <a:gd name="connsiteY6648" fmla="*/ 2717997 h 4271457"/>
              <a:gd name="connsiteX6649" fmla="*/ 1231468 w 2439076"/>
              <a:gd name="connsiteY6649" fmla="*/ 2717692 h 4271457"/>
              <a:gd name="connsiteX6650" fmla="*/ 1233926 w 2439076"/>
              <a:gd name="connsiteY6650" fmla="*/ 2718626 h 4271457"/>
              <a:gd name="connsiteX6651" fmla="*/ 1265473 w 2439076"/>
              <a:gd name="connsiteY6651" fmla="*/ 2729103 h 4271457"/>
              <a:gd name="connsiteX6652" fmla="*/ 1269273 w 2439076"/>
              <a:gd name="connsiteY6652" fmla="*/ 2731885 h 4271457"/>
              <a:gd name="connsiteX6653" fmla="*/ 1266416 w 2439076"/>
              <a:gd name="connsiteY6653" fmla="*/ 2735609 h 4271457"/>
              <a:gd name="connsiteX6654" fmla="*/ 1155268 w 2439076"/>
              <a:gd name="connsiteY6654" fmla="*/ 2689270 h 4271457"/>
              <a:gd name="connsiteX6655" fmla="*/ 1184700 w 2439076"/>
              <a:gd name="connsiteY6655" fmla="*/ 2661181 h 4271457"/>
              <a:gd name="connsiteX6656" fmla="*/ 1183262 w 2439076"/>
              <a:gd name="connsiteY6656" fmla="*/ 2661085 h 4271457"/>
              <a:gd name="connsiteX6657" fmla="*/ 1155268 w 2439076"/>
              <a:gd name="connsiteY6657" fmla="*/ 2689270 h 4271457"/>
              <a:gd name="connsiteX6658" fmla="*/ 1144505 w 2439076"/>
              <a:gd name="connsiteY6658" fmla="*/ 2669791 h 4271457"/>
              <a:gd name="connsiteX6659" fmla="*/ 1115083 w 2439076"/>
              <a:gd name="connsiteY6659" fmla="*/ 2641645 h 4271457"/>
              <a:gd name="connsiteX6660" fmla="*/ 1144505 w 2439076"/>
              <a:gd name="connsiteY6660" fmla="*/ 2669791 h 4271457"/>
              <a:gd name="connsiteX6661" fmla="*/ 1245098 w 2439076"/>
              <a:gd name="connsiteY6661" fmla="*/ 2689974 h 4271457"/>
              <a:gd name="connsiteX6662" fmla="*/ 1248423 w 2439076"/>
              <a:gd name="connsiteY6662" fmla="*/ 2686631 h 4271457"/>
              <a:gd name="connsiteX6663" fmla="*/ 1276417 w 2439076"/>
              <a:gd name="connsiteY6663" fmla="*/ 2658628 h 4271457"/>
              <a:gd name="connsiteX6664" fmla="*/ 1279770 w 2439076"/>
              <a:gd name="connsiteY6664" fmla="*/ 2655284 h 4271457"/>
              <a:gd name="connsiteX6665" fmla="*/ 1278770 w 2439076"/>
              <a:gd name="connsiteY6665" fmla="*/ 2652951 h 4271457"/>
              <a:gd name="connsiteX6666" fmla="*/ 1276417 w 2439076"/>
              <a:gd name="connsiteY6666" fmla="*/ 2651970 h 4271457"/>
              <a:gd name="connsiteX6667" fmla="*/ 1245003 w 2439076"/>
              <a:gd name="connsiteY6667" fmla="*/ 2672353 h 4271457"/>
              <a:gd name="connsiteX6668" fmla="*/ 1244994 w 2439076"/>
              <a:gd name="connsiteY6668" fmla="*/ 2672344 h 4271457"/>
              <a:gd name="connsiteX6669" fmla="*/ 1244994 w 2439076"/>
              <a:gd name="connsiteY6669" fmla="*/ 2672353 h 4271457"/>
              <a:gd name="connsiteX6670" fmla="*/ 1235078 w 2439076"/>
              <a:gd name="connsiteY6670" fmla="*/ 2659656 h 4271457"/>
              <a:gd name="connsiteX6671" fmla="*/ 1213571 w 2439076"/>
              <a:gd name="connsiteY6671" fmla="*/ 2651970 h 4271457"/>
              <a:gd name="connsiteX6672" fmla="*/ 1210237 w 2439076"/>
              <a:gd name="connsiteY6672" fmla="*/ 2655284 h 4271457"/>
              <a:gd name="connsiteX6673" fmla="*/ 1210247 w 2439076"/>
              <a:gd name="connsiteY6673" fmla="*/ 2655313 h 4271457"/>
              <a:gd name="connsiteX6674" fmla="*/ 1213571 w 2439076"/>
              <a:gd name="connsiteY6674" fmla="*/ 2658628 h 4271457"/>
              <a:gd name="connsiteX6675" fmla="*/ 1241555 w 2439076"/>
              <a:gd name="connsiteY6675" fmla="*/ 2686631 h 4271457"/>
              <a:gd name="connsiteX6676" fmla="*/ 1244870 w 2439076"/>
              <a:gd name="connsiteY6676" fmla="*/ 2689974 h 4271457"/>
              <a:gd name="connsiteX6677" fmla="*/ 1244908 w 2439076"/>
              <a:gd name="connsiteY6677" fmla="*/ 2689974 h 4271457"/>
              <a:gd name="connsiteX6678" fmla="*/ 1245098 w 2439076"/>
              <a:gd name="connsiteY6678" fmla="*/ 2689974 h 4271457"/>
              <a:gd name="connsiteX6679" fmla="*/ 1453153 w 2439076"/>
              <a:gd name="connsiteY6679" fmla="*/ 2821315 h 4271457"/>
              <a:gd name="connsiteX6680" fmla="*/ 1397108 w 2439076"/>
              <a:gd name="connsiteY6680" fmla="*/ 2793873 h 4271457"/>
              <a:gd name="connsiteX6681" fmla="*/ 1397070 w 2439076"/>
              <a:gd name="connsiteY6681" fmla="*/ 2793930 h 4271457"/>
              <a:gd name="connsiteX6682" fmla="*/ 1397013 w 2439076"/>
              <a:gd name="connsiteY6682" fmla="*/ 2793873 h 4271457"/>
              <a:gd name="connsiteX6683" fmla="*/ 1363018 w 2439076"/>
              <a:gd name="connsiteY6683" fmla="*/ 2810151 h 4271457"/>
              <a:gd name="connsiteX6684" fmla="*/ 1362027 w 2439076"/>
              <a:gd name="connsiteY6684" fmla="*/ 2810151 h 4271457"/>
              <a:gd name="connsiteX6685" fmla="*/ 1358808 w 2439076"/>
              <a:gd name="connsiteY6685" fmla="*/ 2806751 h 4271457"/>
              <a:gd name="connsiteX6686" fmla="*/ 1360351 w 2439076"/>
              <a:gd name="connsiteY6686" fmla="*/ 2804056 h 4271457"/>
              <a:gd name="connsiteX6687" fmla="*/ 1362247 w 2439076"/>
              <a:gd name="connsiteY6687" fmla="*/ 2803589 h 4271457"/>
              <a:gd name="connsiteX6688" fmla="*/ 1391974 w 2439076"/>
              <a:gd name="connsiteY6688" fmla="*/ 2789787 h 4271457"/>
              <a:gd name="connsiteX6689" fmla="*/ 1391927 w 2439076"/>
              <a:gd name="connsiteY6689" fmla="*/ 2789730 h 4271457"/>
              <a:gd name="connsiteX6690" fmla="*/ 1391974 w 2439076"/>
              <a:gd name="connsiteY6690" fmla="*/ 2789692 h 4271457"/>
              <a:gd name="connsiteX6691" fmla="*/ 1362247 w 2439076"/>
              <a:gd name="connsiteY6691" fmla="*/ 2775871 h 4271457"/>
              <a:gd name="connsiteX6692" fmla="*/ 1358818 w 2439076"/>
              <a:gd name="connsiteY6692" fmla="*/ 2772652 h 4271457"/>
              <a:gd name="connsiteX6693" fmla="*/ 1362066 w 2439076"/>
              <a:gd name="connsiteY6693" fmla="*/ 2769318 h 4271457"/>
              <a:gd name="connsiteX6694" fmla="*/ 1396527 w 2439076"/>
              <a:gd name="connsiteY6694" fmla="*/ 2784948 h 4271457"/>
              <a:gd name="connsiteX6695" fmla="*/ 1453106 w 2439076"/>
              <a:gd name="connsiteY6695" fmla="*/ 2757135 h 4271457"/>
              <a:gd name="connsiteX6696" fmla="*/ 1510751 w 2439076"/>
              <a:gd name="connsiteY6696" fmla="*/ 2787311 h 4271457"/>
              <a:gd name="connsiteX6697" fmla="*/ 1510751 w 2439076"/>
              <a:gd name="connsiteY6697" fmla="*/ 2791121 h 4271457"/>
              <a:gd name="connsiteX6698" fmla="*/ 1453153 w 2439076"/>
              <a:gd name="connsiteY6698" fmla="*/ 2821315 h 4271457"/>
              <a:gd name="connsiteX6699" fmla="*/ 1503855 w 2439076"/>
              <a:gd name="connsiteY6699" fmla="*/ 2789168 h 4271457"/>
              <a:gd name="connsiteX6700" fmla="*/ 1503893 w 2439076"/>
              <a:gd name="connsiteY6700" fmla="*/ 2789130 h 4271457"/>
              <a:gd name="connsiteX6701" fmla="*/ 1453106 w 2439076"/>
              <a:gd name="connsiteY6701" fmla="*/ 2763679 h 4271457"/>
              <a:gd name="connsiteX6702" fmla="*/ 1401699 w 2439076"/>
              <a:gd name="connsiteY6702" fmla="*/ 2789035 h 4271457"/>
              <a:gd name="connsiteX6703" fmla="*/ 1401747 w 2439076"/>
              <a:gd name="connsiteY6703" fmla="*/ 2789073 h 4271457"/>
              <a:gd name="connsiteX6704" fmla="*/ 1401699 w 2439076"/>
              <a:gd name="connsiteY6704" fmla="*/ 2789130 h 4271457"/>
              <a:gd name="connsiteX6705" fmla="*/ 1453106 w 2439076"/>
              <a:gd name="connsiteY6705" fmla="*/ 2814657 h 4271457"/>
              <a:gd name="connsiteX6706" fmla="*/ 1503893 w 2439076"/>
              <a:gd name="connsiteY6706" fmla="*/ 2789225 h 4271457"/>
              <a:gd name="connsiteX6707" fmla="*/ 1503855 w 2439076"/>
              <a:gd name="connsiteY6707" fmla="*/ 2789168 h 4271457"/>
              <a:gd name="connsiteX6708" fmla="*/ 1509313 w 2439076"/>
              <a:gd name="connsiteY6708" fmla="*/ 2735609 h 4271457"/>
              <a:gd name="connsiteX6709" fmla="*/ 1500092 w 2439076"/>
              <a:gd name="connsiteY6709" fmla="*/ 2735799 h 4271457"/>
              <a:gd name="connsiteX6710" fmla="*/ 1474823 w 2439076"/>
              <a:gd name="connsiteY6710" fmla="*/ 2725512 h 4271457"/>
              <a:gd name="connsiteX6711" fmla="*/ 1474784 w 2439076"/>
              <a:gd name="connsiteY6711" fmla="*/ 2725541 h 4271457"/>
              <a:gd name="connsiteX6712" fmla="*/ 1474737 w 2439076"/>
              <a:gd name="connsiteY6712" fmla="*/ 2725512 h 4271457"/>
              <a:gd name="connsiteX6713" fmla="*/ 1448962 w 2439076"/>
              <a:gd name="connsiteY6713" fmla="*/ 2735685 h 4271457"/>
              <a:gd name="connsiteX6714" fmla="*/ 1423292 w 2439076"/>
              <a:gd name="connsiteY6714" fmla="*/ 2725693 h 4271457"/>
              <a:gd name="connsiteX6715" fmla="*/ 1423245 w 2439076"/>
              <a:gd name="connsiteY6715" fmla="*/ 2725731 h 4271457"/>
              <a:gd name="connsiteX6716" fmla="*/ 1423197 w 2439076"/>
              <a:gd name="connsiteY6716" fmla="*/ 2725693 h 4271457"/>
              <a:gd name="connsiteX6717" fmla="*/ 1397527 w 2439076"/>
              <a:gd name="connsiteY6717" fmla="*/ 2735685 h 4271457"/>
              <a:gd name="connsiteX6718" fmla="*/ 1371667 w 2439076"/>
              <a:gd name="connsiteY6718" fmla="*/ 2725512 h 4271457"/>
              <a:gd name="connsiteX6719" fmla="*/ 1371619 w 2439076"/>
              <a:gd name="connsiteY6719" fmla="*/ 2725541 h 4271457"/>
              <a:gd name="connsiteX6720" fmla="*/ 1371581 w 2439076"/>
              <a:gd name="connsiteY6720" fmla="*/ 2725512 h 4271457"/>
              <a:gd name="connsiteX6721" fmla="*/ 1342663 w 2439076"/>
              <a:gd name="connsiteY6721" fmla="*/ 2735961 h 4271457"/>
              <a:gd name="connsiteX6722" fmla="*/ 1337082 w 2439076"/>
              <a:gd name="connsiteY6722" fmla="*/ 2735609 h 4271457"/>
              <a:gd name="connsiteX6723" fmla="*/ 1334262 w 2439076"/>
              <a:gd name="connsiteY6723" fmla="*/ 2731885 h 4271457"/>
              <a:gd name="connsiteX6724" fmla="*/ 1337929 w 2439076"/>
              <a:gd name="connsiteY6724" fmla="*/ 2728989 h 4271457"/>
              <a:gd name="connsiteX6725" fmla="*/ 1346511 w 2439076"/>
              <a:gd name="connsiteY6725" fmla="*/ 2729132 h 4271457"/>
              <a:gd name="connsiteX6726" fmla="*/ 1369486 w 2439076"/>
              <a:gd name="connsiteY6726" fmla="*/ 2718531 h 4271457"/>
              <a:gd name="connsiteX6727" fmla="*/ 1371905 w 2439076"/>
              <a:gd name="connsiteY6727" fmla="*/ 2717616 h 4271457"/>
              <a:gd name="connsiteX6728" fmla="*/ 1374248 w 2439076"/>
              <a:gd name="connsiteY6728" fmla="*/ 2718721 h 4271457"/>
              <a:gd name="connsiteX6729" fmla="*/ 1390155 w 2439076"/>
              <a:gd name="connsiteY6729" fmla="*/ 2728151 h 4271457"/>
              <a:gd name="connsiteX6730" fmla="*/ 1390155 w 2439076"/>
              <a:gd name="connsiteY6730" fmla="*/ 2728132 h 4271457"/>
              <a:gd name="connsiteX6731" fmla="*/ 1390250 w 2439076"/>
              <a:gd name="connsiteY6731" fmla="*/ 2728151 h 4271457"/>
              <a:gd name="connsiteX6732" fmla="*/ 1390250 w 2439076"/>
              <a:gd name="connsiteY6732" fmla="*/ 2676821 h 4271457"/>
              <a:gd name="connsiteX6733" fmla="*/ 1351483 w 2439076"/>
              <a:gd name="connsiteY6733" fmla="*/ 2638349 h 4271457"/>
              <a:gd name="connsiteX6734" fmla="*/ 1354246 w 2439076"/>
              <a:gd name="connsiteY6734" fmla="*/ 2635377 h 4271457"/>
              <a:gd name="connsiteX6735" fmla="*/ 1360751 w 2439076"/>
              <a:gd name="connsiteY6735" fmla="*/ 2634949 h 4271457"/>
              <a:gd name="connsiteX6736" fmla="*/ 1390059 w 2439076"/>
              <a:gd name="connsiteY6736" fmla="*/ 2657789 h 4271457"/>
              <a:gd name="connsiteX6737" fmla="*/ 1390059 w 2439076"/>
              <a:gd name="connsiteY6737" fmla="*/ 2657609 h 4271457"/>
              <a:gd name="connsiteX6738" fmla="*/ 1390165 w 2439076"/>
              <a:gd name="connsiteY6738" fmla="*/ 2657789 h 4271457"/>
              <a:gd name="connsiteX6739" fmla="*/ 1390165 w 2439076"/>
              <a:gd name="connsiteY6739" fmla="*/ 2636063 h 4271457"/>
              <a:gd name="connsiteX6740" fmla="*/ 1393422 w 2439076"/>
              <a:gd name="connsiteY6740" fmla="*/ 2632729 h 4271457"/>
              <a:gd name="connsiteX6741" fmla="*/ 1396737 w 2439076"/>
              <a:gd name="connsiteY6741" fmla="*/ 2636063 h 4271457"/>
              <a:gd name="connsiteX6742" fmla="*/ 1396737 w 2439076"/>
              <a:gd name="connsiteY6742" fmla="*/ 2675182 h 4271457"/>
              <a:gd name="connsiteX6743" fmla="*/ 1396822 w 2439076"/>
              <a:gd name="connsiteY6743" fmla="*/ 2675058 h 4271457"/>
              <a:gd name="connsiteX6744" fmla="*/ 1396822 w 2439076"/>
              <a:gd name="connsiteY6744" fmla="*/ 2675097 h 4271457"/>
              <a:gd name="connsiteX6745" fmla="*/ 1406043 w 2439076"/>
              <a:gd name="connsiteY6745" fmla="*/ 2662685 h 4271457"/>
              <a:gd name="connsiteX6746" fmla="*/ 1431589 w 2439076"/>
              <a:gd name="connsiteY6746" fmla="*/ 2654904 h 4271457"/>
              <a:gd name="connsiteX6747" fmla="*/ 1434342 w 2439076"/>
              <a:gd name="connsiteY6747" fmla="*/ 2657885 h 4271457"/>
              <a:gd name="connsiteX6748" fmla="*/ 1426207 w 2439076"/>
              <a:gd name="connsiteY6748" fmla="*/ 2681440 h 4271457"/>
              <a:gd name="connsiteX6749" fmla="*/ 1396822 w 2439076"/>
              <a:gd name="connsiteY6749" fmla="*/ 2696061 h 4271457"/>
              <a:gd name="connsiteX6750" fmla="*/ 1396822 w 2439076"/>
              <a:gd name="connsiteY6750" fmla="*/ 2696156 h 4271457"/>
              <a:gd name="connsiteX6751" fmla="*/ 1396737 w 2439076"/>
              <a:gd name="connsiteY6751" fmla="*/ 2696166 h 4271457"/>
              <a:gd name="connsiteX6752" fmla="*/ 1396737 w 2439076"/>
              <a:gd name="connsiteY6752" fmla="*/ 2728989 h 4271457"/>
              <a:gd name="connsiteX6753" fmla="*/ 1397394 w 2439076"/>
              <a:gd name="connsiteY6753" fmla="*/ 2729103 h 4271457"/>
              <a:gd name="connsiteX6754" fmla="*/ 1420644 w 2439076"/>
              <a:gd name="connsiteY6754" fmla="*/ 2718807 h 4271457"/>
              <a:gd name="connsiteX6755" fmla="*/ 1423102 w 2439076"/>
              <a:gd name="connsiteY6755" fmla="*/ 2717692 h 4271457"/>
              <a:gd name="connsiteX6756" fmla="*/ 1425597 w 2439076"/>
              <a:gd name="connsiteY6756" fmla="*/ 2718807 h 4271457"/>
              <a:gd name="connsiteX6757" fmla="*/ 1448829 w 2439076"/>
              <a:gd name="connsiteY6757" fmla="*/ 2729103 h 4271457"/>
              <a:gd name="connsiteX6758" fmla="*/ 1472060 w 2439076"/>
              <a:gd name="connsiteY6758" fmla="*/ 2718807 h 4271457"/>
              <a:gd name="connsiteX6759" fmla="*/ 1474451 w 2439076"/>
              <a:gd name="connsiteY6759" fmla="*/ 2717692 h 4271457"/>
              <a:gd name="connsiteX6760" fmla="*/ 1476918 w 2439076"/>
              <a:gd name="connsiteY6760" fmla="*/ 2718626 h 4271457"/>
              <a:gd name="connsiteX6761" fmla="*/ 1508465 w 2439076"/>
              <a:gd name="connsiteY6761" fmla="*/ 2729103 h 4271457"/>
              <a:gd name="connsiteX6762" fmla="*/ 1512170 w 2439076"/>
              <a:gd name="connsiteY6762" fmla="*/ 2731885 h 4271457"/>
              <a:gd name="connsiteX6763" fmla="*/ 1509313 w 2439076"/>
              <a:gd name="connsiteY6763" fmla="*/ 2735609 h 4271457"/>
              <a:gd name="connsiteX6764" fmla="*/ 1398432 w 2439076"/>
              <a:gd name="connsiteY6764" fmla="*/ 2689270 h 4271457"/>
              <a:gd name="connsiteX6765" fmla="*/ 1398441 w 2439076"/>
              <a:gd name="connsiteY6765" fmla="*/ 2689270 h 4271457"/>
              <a:gd name="connsiteX6766" fmla="*/ 1398441 w 2439076"/>
              <a:gd name="connsiteY6766" fmla="*/ 2689270 h 4271457"/>
              <a:gd name="connsiteX6767" fmla="*/ 1427883 w 2439076"/>
              <a:gd name="connsiteY6767" fmla="*/ 2661181 h 4271457"/>
              <a:gd name="connsiteX6768" fmla="*/ 1426350 w 2439076"/>
              <a:gd name="connsiteY6768" fmla="*/ 2661085 h 4271457"/>
              <a:gd name="connsiteX6769" fmla="*/ 1414910 w 2439076"/>
              <a:gd name="connsiteY6769" fmla="*/ 2664209 h 4271457"/>
              <a:gd name="connsiteX6770" fmla="*/ 1398432 w 2439076"/>
              <a:gd name="connsiteY6770" fmla="*/ 2689270 h 4271457"/>
              <a:gd name="connsiteX6771" fmla="*/ 1387478 w 2439076"/>
              <a:gd name="connsiteY6771" fmla="*/ 2669791 h 4271457"/>
              <a:gd name="connsiteX6772" fmla="*/ 1358075 w 2439076"/>
              <a:gd name="connsiteY6772" fmla="*/ 2641645 h 4271457"/>
              <a:gd name="connsiteX6773" fmla="*/ 1367209 w 2439076"/>
              <a:gd name="connsiteY6773" fmla="*/ 2660447 h 4271457"/>
              <a:gd name="connsiteX6774" fmla="*/ 1387478 w 2439076"/>
              <a:gd name="connsiteY6774" fmla="*/ 2669791 h 4271457"/>
              <a:gd name="connsiteX6775" fmla="*/ 1488177 w 2439076"/>
              <a:gd name="connsiteY6775" fmla="*/ 2689974 h 4271457"/>
              <a:gd name="connsiteX6776" fmla="*/ 1491492 w 2439076"/>
              <a:gd name="connsiteY6776" fmla="*/ 2686631 h 4271457"/>
              <a:gd name="connsiteX6777" fmla="*/ 1519504 w 2439076"/>
              <a:gd name="connsiteY6777" fmla="*/ 2658628 h 4271457"/>
              <a:gd name="connsiteX6778" fmla="*/ 1522838 w 2439076"/>
              <a:gd name="connsiteY6778" fmla="*/ 2655284 h 4271457"/>
              <a:gd name="connsiteX6779" fmla="*/ 1522600 w 2439076"/>
              <a:gd name="connsiteY6779" fmla="*/ 2654141 h 4271457"/>
              <a:gd name="connsiteX6780" fmla="*/ 1519438 w 2439076"/>
              <a:gd name="connsiteY6780" fmla="*/ 2651989 h 4271457"/>
              <a:gd name="connsiteX6781" fmla="*/ 1488081 w 2439076"/>
              <a:gd name="connsiteY6781" fmla="*/ 2672353 h 4271457"/>
              <a:gd name="connsiteX6782" fmla="*/ 1488034 w 2439076"/>
              <a:gd name="connsiteY6782" fmla="*/ 2672268 h 4271457"/>
              <a:gd name="connsiteX6783" fmla="*/ 1487986 w 2439076"/>
              <a:gd name="connsiteY6783" fmla="*/ 2672353 h 4271457"/>
              <a:gd name="connsiteX6784" fmla="*/ 1456611 w 2439076"/>
              <a:gd name="connsiteY6784" fmla="*/ 2651989 h 4271457"/>
              <a:gd name="connsiteX6785" fmla="*/ 1453325 w 2439076"/>
              <a:gd name="connsiteY6785" fmla="*/ 2655284 h 4271457"/>
              <a:gd name="connsiteX6786" fmla="*/ 1453439 w 2439076"/>
              <a:gd name="connsiteY6786" fmla="*/ 2656380 h 4271457"/>
              <a:gd name="connsiteX6787" fmla="*/ 1456525 w 2439076"/>
              <a:gd name="connsiteY6787" fmla="*/ 2658628 h 4271457"/>
              <a:gd name="connsiteX6788" fmla="*/ 1462088 w 2439076"/>
              <a:gd name="connsiteY6788" fmla="*/ 2659190 h 4271457"/>
              <a:gd name="connsiteX6789" fmla="*/ 1484548 w 2439076"/>
              <a:gd name="connsiteY6789" fmla="*/ 2686631 h 4271457"/>
              <a:gd name="connsiteX6790" fmla="*/ 1487824 w 2439076"/>
              <a:gd name="connsiteY6790" fmla="*/ 2689974 h 4271457"/>
              <a:gd name="connsiteX6791" fmla="*/ 1487986 w 2439076"/>
              <a:gd name="connsiteY6791" fmla="*/ 2689974 h 4271457"/>
              <a:gd name="connsiteX6792" fmla="*/ 1488177 w 2439076"/>
              <a:gd name="connsiteY6792" fmla="*/ 2689974 h 4271457"/>
              <a:gd name="connsiteX6793" fmla="*/ 1753810 w 2439076"/>
              <a:gd name="connsiteY6793" fmla="*/ 2787311 h 4271457"/>
              <a:gd name="connsiteX6794" fmla="*/ 1754381 w 2439076"/>
              <a:gd name="connsiteY6794" fmla="*/ 2789206 h 4271457"/>
              <a:gd name="connsiteX6795" fmla="*/ 1753810 w 2439076"/>
              <a:gd name="connsiteY6795" fmla="*/ 2791121 h 4271457"/>
              <a:gd name="connsiteX6796" fmla="*/ 1696193 w 2439076"/>
              <a:gd name="connsiteY6796" fmla="*/ 2821315 h 4271457"/>
              <a:gd name="connsiteX6797" fmla="*/ 1640091 w 2439076"/>
              <a:gd name="connsiteY6797" fmla="*/ 2793873 h 4271457"/>
              <a:gd name="connsiteX6798" fmla="*/ 1606096 w 2439076"/>
              <a:gd name="connsiteY6798" fmla="*/ 2810151 h 4271457"/>
              <a:gd name="connsiteX6799" fmla="*/ 1605020 w 2439076"/>
              <a:gd name="connsiteY6799" fmla="*/ 2810151 h 4271457"/>
              <a:gd name="connsiteX6800" fmla="*/ 1601791 w 2439076"/>
              <a:gd name="connsiteY6800" fmla="*/ 2806751 h 4271457"/>
              <a:gd name="connsiteX6801" fmla="*/ 1602953 w 2439076"/>
              <a:gd name="connsiteY6801" fmla="*/ 2804312 h 4271457"/>
              <a:gd name="connsiteX6802" fmla="*/ 1605334 w 2439076"/>
              <a:gd name="connsiteY6802" fmla="*/ 2803589 h 4271457"/>
              <a:gd name="connsiteX6803" fmla="*/ 1635043 w 2439076"/>
              <a:gd name="connsiteY6803" fmla="*/ 2789787 h 4271457"/>
              <a:gd name="connsiteX6804" fmla="*/ 1634947 w 2439076"/>
              <a:gd name="connsiteY6804" fmla="*/ 2789692 h 4271457"/>
              <a:gd name="connsiteX6805" fmla="*/ 1634957 w 2439076"/>
              <a:gd name="connsiteY6805" fmla="*/ 2789692 h 4271457"/>
              <a:gd name="connsiteX6806" fmla="*/ 1605239 w 2439076"/>
              <a:gd name="connsiteY6806" fmla="*/ 2775871 h 4271457"/>
              <a:gd name="connsiteX6807" fmla="*/ 1602953 w 2439076"/>
              <a:gd name="connsiteY6807" fmla="*/ 2775033 h 4271457"/>
              <a:gd name="connsiteX6808" fmla="*/ 1601886 w 2439076"/>
              <a:gd name="connsiteY6808" fmla="*/ 2772709 h 4271457"/>
              <a:gd name="connsiteX6809" fmla="*/ 1605134 w 2439076"/>
              <a:gd name="connsiteY6809" fmla="*/ 2769318 h 4271457"/>
              <a:gd name="connsiteX6810" fmla="*/ 1637472 w 2439076"/>
              <a:gd name="connsiteY6810" fmla="*/ 2782681 h 4271457"/>
              <a:gd name="connsiteX6811" fmla="*/ 1639510 w 2439076"/>
              <a:gd name="connsiteY6811" fmla="*/ 2784853 h 4271457"/>
              <a:gd name="connsiteX6812" fmla="*/ 1639510 w 2439076"/>
              <a:gd name="connsiteY6812" fmla="*/ 2784853 h 4271457"/>
              <a:gd name="connsiteX6813" fmla="*/ 1639605 w 2439076"/>
              <a:gd name="connsiteY6813" fmla="*/ 2784948 h 4271457"/>
              <a:gd name="connsiteX6814" fmla="*/ 1696193 w 2439076"/>
              <a:gd name="connsiteY6814" fmla="*/ 2757135 h 4271457"/>
              <a:gd name="connsiteX6815" fmla="*/ 1720034 w 2439076"/>
              <a:gd name="connsiteY6815" fmla="*/ 2761374 h 4271457"/>
              <a:gd name="connsiteX6816" fmla="*/ 1753810 w 2439076"/>
              <a:gd name="connsiteY6816" fmla="*/ 2787311 h 4271457"/>
              <a:gd name="connsiteX6817" fmla="*/ 1746818 w 2439076"/>
              <a:gd name="connsiteY6817" fmla="*/ 2789168 h 4271457"/>
              <a:gd name="connsiteX6818" fmla="*/ 1746857 w 2439076"/>
              <a:gd name="connsiteY6818" fmla="*/ 2789130 h 4271457"/>
              <a:gd name="connsiteX6819" fmla="*/ 1696088 w 2439076"/>
              <a:gd name="connsiteY6819" fmla="*/ 2763679 h 4271457"/>
              <a:gd name="connsiteX6820" fmla="*/ 1644653 w 2439076"/>
              <a:gd name="connsiteY6820" fmla="*/ 2789035 h 4271457"/>
              <a:gd name="connsiteX6821" fmla="*/ 1644701 w 2439076"/>
              <a:gd name="connsiteY6821" fmla="*/ 2789073 h 4271457"/>
              <a:gd name="connsiteX6822" fmla="*/ 1644653 w 2439076"/>
              <a:gd name="connsiteY6822" fmla="*/ 2789130 h 4271457"/>
              <a:gd name="connsiteX6823" fmla="*/ 1696088 w 2439076"/>
              <a:gd name="connsiteY6823" fmla="*/ 2814657 h 4271457"/>
              <a:gd name="connsiteX6824" fmla="*/ 1746857 w 2439076"/>
              <a:gd name="connsiteY6824" fmla="*/ 2789225 h 4271457"/>
              <a:gd name="connsiteX6825" fmla="*/ 1746818 w 2439076"/>
              <a:gd name="connsiteY6825" fmla="*/ 2789168 h 4271457"/>
              <a:gd name="connsiteX6826" fmla="*/ 1752381 w 2439076"/>
              <a:gd name="connsiteY6826" fmla="*/ 2735609 h 4271457"/>
              <a:gd name="connsiteX6827" fmla="*/ 1743161 w 2439076"/>
              <a:gd name="connsiteY6827" fmla="*/ 2735799 h 4271457"/>
              <a:gd name="connsiteX6828" fmla="*/ 1717900 w 2439076"/>
              <a:gd name="connsiteY6828" fmla="*/ 2725512 h 4271457"/>
              <a:gd name="connsiteX6829" fmla="*/ 1717863 w 2439076"/>
              <a:gd name="connsiteY6829" fmla="*/ 2725541 h 4271457"/>
              <a:gd name="connsiteX6830" fmla="*/ 1717815 w 2439076"/>
              <a:gd name="connsiteY6830" fmla="*/ 2725512 h 4271457"/>
              <a:gd name="connsiteX6831" fmla="*/ 1691945 w 2439076"/>
              <a:gd name="connsiteY6831" fmla="*/ 2735685 h 4271457"/>
              <a:gd name="connsiteX6832" fmla="*/ 1666275 w 2439076"/>
              <a:gd name="connsiteY6832" fmla="*/ 2725693 h 4271457"/>
              <a:gd name="connsiteX6833" fmla="*/ 1666227 w 2439076"/>
              <a:gd name="connsiteY6833" fmla="*/ 2725731 h 4271457"/>
              <a:gd name="connsiteX6834" fmla="*/ 1666180 w 2439076"/>
              <a:gd name="connsiteY6834" fmla="*/ 2725693 h 4271457"/>
              <a:gd name="connsiteX6835" fmla="*/ 1640510 w 2439076"/>
              <a:gd name="connsiteY6835" fmla="*/ 2735685 h 4271457"/>
              <a:gd name="connsiteX6836" fmla="*/ 1614650 w 2439076"/>
              <a:gd name="connsiteY6836" fmla="*/ 2725512 h 4271457"/>
              <a:gd name="connsiteX6837" fmla="*/ 1614602 w 2439076"/>
              <a:gd name="connsiteY6837" fmla="*/ 2725541 h 4271457"/>
              <a:gd name="connsiteX6838" fmla="*/ 1614564 w 2439076"/>
              <a:gd name="connsiteY6838" fmla="*/ 2725512 h 4271457"/>
              <a:gd name="connsiteX6839" fmla="*/ 1585646 w 2439076"/>
              <a:gd name="connsiteY6839" fmla="*/ 2735961 h 4271457"/>
              <a:gd name="connsiteX6840" fmla="*/ 1580074 w 2439076"/>
              <a:gd name="connsiteY6840" fmla="*/ 2735609 h 4271457"/>
              <a:gd name="connsiteX6841" fmla="*/ 1577207 w 2439076"/>
              <a:gd name="connsiteY6841" fmla="*/ 2731885 h 4271457"/>
              <a:gd name="connsiteX6842" fmla="*/ 1580912 w 2439076"/>
              <a:gd name="connsiteY6842" fmla="*/ 2728989 h 4271457"/>
              <a:gd name="connsiteX6843" fmla="*/ 1589484 w 2439076"/>
              <a:gd name="connsiteY6843" fmla="*/ 2729132 h 4271457"/>
              <a:gd name="connsiteX6844" fmla="*/ 1612478 w 2439076"/>
              <a:gd name="connsiteY6844" fmla="*/ 2718531 h 4271457"/>
              <a:gd name="connsiteX6845" fmla="*/ 1614878 w 2439076"/>
              <a:gd name="connsiteY6845" fmla="*/ 2717616 h 4271457"/>
              <a:gd name="connsiteX6846" fmla="*/ 1617240 w 2439076"/>
              <a:gd name="connsiteY6846" fmla="*/ 2718721 h 4271457"/>
              <a:gd name="connsiteX6847" fmla="*/ 1633138 w 2439076"/>
              <a:gd name="connsiteY6847" fmla="*/ 2728151 h 4271457"/>
              <a:gd name="connsiteX6848" fmla="*/ 1633138 w 2439076"/>
              <a:gd name="connsiteY6848" fmla="*/ 2728132 h 4271457"/>
              <a:gd name="connsiteX6849" fmla="*/ 1633233 w 2439076"/>
              <a:gd name="connsiteY6849" fmla="*/ 2728151 h 4271457"/>
              <a:gd name="connsiteX6850" fmla="*/ 1633233 w 2439076"/>
              <a:gd name="connsiteY6850" fmla="*/ 2676821 h 4271457"/>
              <a:gd name="connsiteX6851" fmla="*/ 1594466 w 2439076"/>
              <a:gd name="connsiteY6851" fmla="*/ 2638349 h 4271457"/>
              <a:gd name="connsiteX6852" fmla="*/ 1597228 w 2439076"/>
              <a:gd name="connsiteY6852" fmla="*/ 2635377 h 4271457"/>
              <a:gd name="connsiteX6853" fmla="*/ 1603715 w 2439076"/>
              <a:gd name="connsiteY6853" fmla="*/ 2634949 h 4271457"/>
              <a:gd name="connsiteX6854" fmla="*/ 1633052 w 2439076"/>
              <a:gd name="connsiteY6854" fmla="*/ 2657789 h 4271457"/>
              <a:gd name="connsiteX6855" fmla="*/ 1633052 w 2439076"/>
              <a:gd name="connsiteY6855" fmla="*/ 2657628 h 4271457"/>
              <a:gd name="connsiteX6856" fmla="*/ 1633147 w 2439076"/>
              <a:gd name="connsiteY6856" fmla="*/ 2657789 h 4271457"/>
              <a:gd name="connsiteX6857" fmla="*/ 1633147 w 2439076"/>
              <a:gd name="connsiteY6857" fmla="*/ 2636063 h 4271457"/>
              <a:gd name="connsiteX6858" fmla="*/ 1636395 w 2439076"/>
              <a:gd name="connsiteY6858" fmla="*/ 2632729 h 4271457"/>
              <a:gd name="connsiteX6859" fmla="*/ 1639719 w 2439076"/>
              <a:gd name="connsiteY6859" fmla="*/ 2636063 h 4271457"/>
              <a:gd name="connsiteX6860" fmla="*/ 1639719 w 2439076"/>
              <a:gd name="connsiteY6860" fmla="*/ 2675182 h 4271457"/>
              <a:gd name="connsiteX6861" fmla="*/ 1639910 w 2439076"/>
              <a:gd name="connsiteY6861" fmla="*/ 2674868 h 4271457"/>
              <a:gd name="connsiteX6862" fmla="*/ 1639910 w 2439076"/>
              <a:gd name="connsiteY6862" fmla="*/ 2675097 h 4271457"/>
              <a:gd name="connsiteX6863" fmla="*/ 1657702 w 2439076"/>
              <a:gd name="connsiteY6863" fmla="*/ 2656885 h 4271457"/>
              <a:gd name="connsiteX6864" fmla="*/ 1674581 w 2439076"/>
              <a:gd name="connsiteY6864" fmla="*/ 2654904 h 4271457"/>
              <a:gd name="connsiteX6865" fmla="*/ 1677324 w 2439076"/>
              <a:gd name="connsiteY6865" fmla="*/ 2657885 h 4271457"/>
              <a:gd name="connsiteX6866" fmla="*/ 1658112 w 2439076"/>
              <a:gd name="connsiteY6866" fmla="*/ 2690308 h 4271457"/>
              <a:gd name="connsiteX6867" fmla="*/ 1639910 w 2439076"/>
              <a:gd name="connsiteY6867" fmla="*/ 2696061 h 4271457"/>
              <a:gd name="connsiteX6868" fmla="*/ 1639910 w 2439076"/>
              <a:gd name="connsiteY6868" fmla="*/ 2696137 h 4271457"/>
              <a:gd name="connsiteX6869" fmla="*/ 1639719 w 2439076"/>
              <a:gd name="connsiteY6869" fmla="*/ 2696166 h 4271457"/>
              <a:gd name="connsiteX6870" fmla="*/ 1639719 w 2439076"/>
              <a:gd name="connsiteY6870" fmla="*/ 2728989 h 4271457"/>
              <a:gd name="connsiteX6871" fmla="*/ 1640377 w 2439076"/>
              <a:gd name="connsiteY6871" fmla="*/ 2729103 h 4271457"/>
              <a:gd name="connsiteX6872" fmla="*/ 1653274 w 2439076"/>
              <a:gd name="connsiteY6872" fmla="*/ 2726341 h 4271457"/>
              <a:gd name="connsiteX6873" fmla="*/ 1663818 w 2439076"/>
              <a:gd name="connsiteY6873" fmla="*/ 2718721 h 4271457"/>
              <a:gd name="connsiteX6874" fmla="*/ 1664837 w 2439076"/>
              <a:gd name="connsiteY6874" fmla="*/ 2717959 h 4271457"/>
              <a:gd name="connsiteX6875" fmla="*/ 1666094 w 2439076"/>
              <a:gd name="connsiteY6875" fmla="*/ 2717692 h 4271457"/>
              <a:gd name="connsiteX6876" fmla="*/ 1668580 w 2439076"/>
              <a:gd name="connsiteY6876" fmla="*/ 2718807 h 4271457"/>
              <a:gd name="connsiteX6877" fmla="*/ 1691821 w 2439076"/>
              <a:gd name="connsiteY6877" fmla="*/ 2729103 h 4271457"/>
              <a:gd name="connsiteX6878" fmla="*/ 1704670 w 2439076"/>
              <a:gd name="connsiteY6878" fmla="*/ 2726341 h 4271457"/>
              <a:gd name="connsiteX6879" fmla="*/ 1715262 w 2439076"/>
              <a:gd name="connsiteY6879" fmla="*/ 2718721 h 4271457"/>
              <a:gd name="connsiteX6880" fmla="*/ 1716262 w 2439076"/>
              <a:gd name="connsiteY6880" fmla="*/ 2717997 h 4271457"/>
              <a:gd name="connsiteX6881" fmla="*/ 1717434 w 2439076"/>
              <a:gd name="connsiteY6881" fmla="*/ 2717692 h 4271457"/>
              <a:gd name="connsiteX6882" fmla="*/ 1719901 w 2439076"/>
              <a:gd name="connsiteY6882" fmla="*/ 2718626 h 4271457"/>
              <a:gd name="connsiteX6883" fmla="*/ 1751438 w 2439076"/>
              <a:gd name="connsiteY6883" fmla="*/ 2729103 h 4271457"/>
              <a:gd name="connsiteX6884" fmla="*/ 1755248 w 2439076"/>
              <a:gd name="connsiteY6884" fmla="*/ 2731894 h 4271457"/>
              <a:gd name="connsiteX6885" fmla="*/ 1752381 w 2439076"/>
              <a:gd name="connsiteY6885" fmla="*/ 2735609 h 4271457"/>
              <a:gd name="connsiteX6886" fmla="*/ 1641320 w 2439076"/>
              <a:gd name="connsiteY6886" fmla="*/ 2689270 h 4271457"/>
              <a:gd name="connsiteX6887" fmla="*/ 1641329 w 2439076"/>
              <a:gd name="connsiteY6887" fmla="*/ 2689270 h 4271457"/>
              <a:gd name="connsiteX6888" fmla="*/ 1641329 w 2439076"/>
              <a:gd name="connsiteY6888" fmla="*/ 2689270 h 4271457"/>
              <a:gd name="connsiteX6889" fmla="*/ 1668152 w 2439076"/>
              <a:gd name="connsiteY6889" fmla="*/ 2671020 h 4271457"/>
              <a:gd name="connsiteX6890" fmla="*/ 1670771 w 2439076"/>
              <a:gd name="connsiteY6890" fmla="*/ 2661181 h 4271457"/>
              <a:gd name="connsiteX6891" fmla="*/ 1669323 w 2439076"/>
              <a:gd name="connsiteY6891" fmla="*/ 2661085 h 4271457"/>
              <a:gd name="connsiteX6892" fmla="*/ 1663179 w 2439076"/>
              <a:gd name="connsiteY6892" fmla="*/ 2661923 h 4271457"/>
              <a:gd name="connsiteX6893" fmla="*/ 1641320 w 2439076"/>
              <a:gd name="connsiteY6893" fmla="*/ 2689270 h 4271457"/>
              <a:gd name="connsiteX6894" fmla="*/ 1630556 w 2439076"/>
              <a:gd name="connsiteY6894" fmla="*/ 2669791 h 4271457"/>
              <a:gd name="connsiteX6895" fmla="*/ 1601143 w 2439076"/>
              <a:gd name="connsiteY6895" fmla="*/ 2641645 h 4271457"/>
              <a:gd name="connsiteX6896" fmla="*/ 1630556 w 2439076"/>
              <a:gd name="connsiteY6896" fmla="*/ 2669791 h 4271457"/>
              <a:gd name="connsiteX6897" fmla="*/ 1762420 w 2439076"/>
              <a:gd name="connsiteY6897" fmla="*/ 2651989 h 4271457"/>
              <a:gd name="connsiteX6898" fmla="*/ 1731064 w 2439076"/>
              <a:gd name="connsiteY6898" fmla="*/ 2672353 h 4271457"/>
              <a:gd name="connsiteX6899" fmla="*/ 1731007 w 2439076"/>
              <a:gd name="connsiteY6899" fmla="*/ 2672248 h 4271457"/>
              <a:gd name="connsiteX6900" fmla="*/ 1730950 w 2439076"/>
              <a:gd name="connsiteY6900" fmla="*/ 2672353 h 4271457"/>
              <a:gd name="connsiteX6901" fmla="*/ 1699603 w 2439076"/>
              <a:gd name="connsiteY6901" fmla="*/ 2651989 h 4271457"/>
              <a:gd name="connsiteX6902" fmla="*/ 1696269 w 2439076"/>
              <a:gd name="connsiteY6902" fmla="*/ 2655284 h 4271457"/>
              <a:gd name="connsiteX6903" fmla="*/ 1696517 w 2439076"/>
              <a:gd name="connsiteY6903" fmla="*/ 2656675 h 4271457"/>
              <a:gd name="connsiteX6904" fmla="*/ 1698993 w 2439076"/>
              <a:gd name="connsiteY6904" fmla="*/ 2658514 h 4271457"/>
              <a:gd name="connsiteX6905" fmla="*/ 1699536 w 2439076"/>
              <a:gd name="connsiteY6905" fmla="*/ 2658628 h 4271457"/>
              <a:gd name="connsiteX6906" fmla="*/ 1727531 w 2439076"/>
              <a:gd name="connsiteY6906" fmla="*/ 2686631 h 4271457"/>
              <a:gd name="connsiteX6907" fmla="*/ 1730845 w 2439076"/>
              <a:gd name="connsiteY6907" fmla="*/ 2689974 h 4271457"/>
              <a:gd name="connsiteX6908" fmla="*/ 1730950 w 2439076"/>
              <a:gd name="connsiteY6908" fmla="*/ 2689974 h 4271457"/>
              <a:gd name="connsiteX6909" fmla="*/ 1731160 w 2439076"/>
              <a:gd name="connsiteY6909" fmla="*/ 2689974 h 4271457"/>
              <a:gd name="connsiteX6910" fmla="*/ 1734484 w 2439076"/>
              <a:gd name="connsiteY6910" fmla="*/ 2686631 h 4271457"/>
              <a:gd name="connsiteX6911" fmla="*/ 1762487 w 2439076"/>
              <a:gd name="connsiteY6911" fmla="*/ 2658628 h 4271457"/>
              <a:gd name="connsiteX6912" fmla="*/ 1765831 w 2439076"/>
              <a:gd name="connsiteY6912" fmla="*/ 2655284 h 4271457"/>
              <a:gd name="connsiteX6913" fmla="*/ 1762420 w 2439076"/>
              <a:gd name="connsiteY6913" fmla="*/ 2651989 h 4271457"/>
              <a:gd name="connsiteX6914" fmla="*/ 1996793 w 2439076"/>
              <a:gd name="connsiteY6914" fmla="*/ 2787311 h 4271457"/>
              <a:gd name="connsiteX6915" fmla="*/ 1997364 w 2439076"/>
              <a:gd name="connsiteY6915" fmla="*/ 2789206 h 4271457"/>
              <a:gd name="connsiteX6916" fmla="*/ 1996793 w 2439076"/>
              <a:gd name="connsiteY6916" fmla="*/ 2791121 h 4271457"/>
              <a:gd name="connsiteX6917" fmla="*/ 1939167 w 2439076"/>
              <a:gd name="connsiteY6917" fmla="*/ 2821315 h 4271457"/>
              <a:gd name="connsiteX6918" fmla="*/ 1883083 w 2439076"/>
              <a:gd name="connsiteY6918" fmla="*/ 2793873 h 4271457"/>
              <a:gd name="connsiteX6919" fmla="*/ 1849051 w 2439076"/>
              <a:gd name="connsiteY6919" fmla="*/ 2810151 h 4271457"/>
              <a:gd name="connsiteX6920" fmla="*/ 1848012 w 2439076"/>
              <a:gd name="connsiteY6920" fmla="*/ 2810151 h 4271457"/>
              <a:gd name="connsiteX6921" fmla="*/ 1844774 w 2439076"/>
              <a:gd name="connsiteY6921" fmla="*/ 2806751 h 4271457"/>
              <a:gd name="connsiteX6922" fmla="*/ 1845964 w 2439076"/>
              <a:gd name="connsiteY6922" fmla="*/ 2804294 h 4271457"/>
              <a:gd name="connsiteX6923" fmla="*/ 1848308 w 2439076"/>
              <a:gd name="connsiteY6923" fmla="*/ 2803589 h 4271457"/>
              <a:gd name="connsiteX6924" fmla="*/ 1878026 w 2439076"/>
              <a:gd name="connsiteY6924" fmla="*/ 2789787 h 4271457"/>
              <a:gd name="connsiteX6925" fmla="*/ 1877940 w 2439076"/>
              <a:gd name="connsiteY6925" fmla="*/ 2789692 h 4271457"/>
              <a:gd name="connsiteX6926" fmla="*/ 1877949 w 2439076"/>
              <a:gd name="connsiteY6926" fmla="*/ 2789692 h 4271457"/>
              <a:gd name="connsiteX6927" fmla="*/ 1848222 w 2439076"/>
              <a:gd name="connsiteY6927" fmla="*/ 2775871 h 4271457"/>
              <a:gd name="connsiteX6928" fmla="*/ 1845945 w 2439076"/>
              <a:gd name="connsiteY6928" fmla="*/ 2775033 h 4271457"/>
              <a:gd name="connsiteX6929" fmla="*/ 1844878 w 2439076"/>
              <a:gd name="connsiteY6929" fmla="*/ 2772709 h 4271457"/>
              <a:gd name="connsiteX6930" fmla="*/ 1848136 w 2439076"/>
              <a:gd name="connsiteY6930" fmla="*/ 2769318 h 4271457"/>
              <a:gd name="connsiteX6931" fmla="*/ 1879216 w 2439076"/>
              <a:gd name="connsiteY6931" fmla="*/ 2781357 h 4271457"/>
              <a:gd name="connsiteX6932" fmla="*/ 1882493 w 2439076"/>
              <a:gd name="connsiteY6932" fmla="*/ 2784853 h 4271457"/>
              <a:gd name="connsiteX6933" fmla="*/ 1882502 w 2439076"/>
              <a:gd name="connsiteY6933" fmla="*/ 2784834 h 4271457"/>
              <a:gd name="connsiteX6934" fmla="*/ 1882597 w 2439076"/>
              <a:gd name="connsiteY6934" fmla="*/ 2784948 h 4271457"/>
              <a:gd name="connsiteX6935" fmla="*/ 1939167 w 2439076"/>
              <a:gd name="connsiteY6935" fmla="*/ 2757135 h 4271457"/>
              <a:gd name="connsiteX6936" fmla="*/ 1990134 w 2439076"/>
              <a:gd name="connsiteY6936" fmla="*/ 2779214 h 4271457"/>
              <a:gd name="connsiteX6937" fmla="*/ 1996793 w 2439076"/>
              <a:gd name="connsiteY6937" fmla="*/ 2787311 h 4271457"/>
              <a:gd name="connsiteX6938" fmla="*/ 1989811 w 2439076"/>
              <a:gd name="connsiteY6938" fmla="*/ 2789168 h 4271457"/>
              <a:gd name="connsiteX6939" fmla="*/ 1989849 w 2439076"/>
              <a:gd name="connsiteY6939" fmla="*/ 2789130 h 4271457"/>
              <a:gd name="connsiteX6940" fmla="*/ 1939081 w 2439076"/>
              <a:gd name="connsiteY6940" fmla="*/ 2763679 h 4271457"/>
              <a:gd name="connsiteX6941" fmla="*/ 1887636 w 2439076"/>
              <a:gd name="connsiteY6941" fmla="*/ 2789035 h 4271457"/>
              <a:gd name="connsiteX6942" fmla="*/ 1887684 w 2439076"/>
              <a:gd name="connsiteY6942" fmla="*/ 2789073 h 4271457"/>
              <a:gd name="connsiteX6943" fmla="*/ 1887636 w 2439076"/>
              <a:gd name="connsiteY6943" fmla="*/ 2789130 h 4271457"/>
              <a:gd name="connsiteX6944" fmla="*/ 1939081 w 2439076"/>
              <a:gd name="connsiteY6944" fmla="*/ 2814657 h 4271457"/>
              <a:gd name="connsiteX6945" fmla="*/ 1989849 w 2439076"/>
              <a:gd name="connsiteY6945" fmla="*/ 2789225 h 4271457"/>
              <a:gd name="connsiteX6946" fmla="*/ 1989811 w 2439076"/>
              <a:gd name="connsiteY6946" fmla="*/ 2789168 h 4271457"/>
              <a:gd name="connsiteX6947" fmla="*/ 1998240 w 2439076"/>
              <a:gd name="connsiteY6947" fmla="*/ 2731885 h 4271457"/>
              <a:gd name="connsiteX6948" fmla="*/ 1995374 w 2439076"/>
              <a:gd name="connsiteY6948" fmla="*/ 2735609 h 4271457"/>
              <a:gd name="connsiteX6949" fmla="*/ 1960798 w 2439076"/>
              <a:gd name="connsiteY6949" fmla="*/ 2725512 h 4271457"/>
              <a:gd name="connsiteX6950" fmla="*/ 1934985 w 2439076"/>
              <a:gd name="connsiteY6950" fmla="*/ 2735685 h 4271457"/>
              <a:gd name="connsiteX6951" fmla="*/ 1909267 w 2439076"/>
              <a:gd name="connsiteY6951" fmla="*/ 2725693 h 4271457"/>
              <a:gd name="connsiteX6952" fmla="*/ 1883550 w 2439076"/>
              <a:gd name="connsiteY6952" fmla="*/ 2735685 h 4271457"/>
              <a:gd name="connsiteX6953" fmla="*/ 1876377 w 2439076"/>
              <a:gd name="connsiteY6953" fmla="*/ 2735018 h 4271457"/>
              <a:gd name="connsiteX6954" fmla="*/ 1857642 w 2439076"/>
              <a:gd name="connsiteY6954" fmla="*/ 2725512 h 4271457"/>
              <a:gd name="connsiteX6955" fmla="*/ 1857633 w 2439076"/>
              <a:gd name="connsiteY6955" fmla="*/ 2725512 h 4271457"/>
              <a:gd name="connsiteX6956" fmla="*/ 1857633 w 2439076"/>
              <a:gd name="connsiteY6956" fmla="*/ 2725512 h 4271457"/>
              <a:gd name="connsiteX6957" fmla="*/ 1851146 w 2439076"/>
              <a:gd name="connsiteY6957" fmla="*/ 2729989 h 4271457"/>
              <a:gd name="connsiteX6958" fmla="*/ 1828686 w 2439076"/>
              <a:gd name="connsiteY6958" fmla="*/ 2735961 h 4271457"/>
              <a:gd name="connsiteX6959" fmla="*/ 1823057 w 2439076"/>
              <a:gd name="connsiteY6959" fmla="*/ 2735609 h 4271457"/>
              <a:gd name="connsiteX6960" fmla="*/ 1820199 w 2439076"/>
              <a:gd name="connsiteY6960" fmla="*/ 2731885 h 4271457"/>
              <a:gd name="connsiteX6961" fmla="*/ 1823924 w 2439076"/>
              <a:gd name="connsiteY6961" fmla="*/ 2728989 h 4271457"/>
              <a:gd name="connsiteX6962" fmla="*/ 1832553 w 2439076"/>
              <a:gd name="connsiteY6962" fmla="*/ 2729132 h 4271457"/>
              <a:gd name="connsiteX6963" fmla="*/ 1855451 w 2439076"/>
              <a:gd name="connsiteY6963" fmla="*/ 2718531 h 4271457"/>
              <a:gd name="connsiteX6964" fmla="*/ 1857918 w 2439076"/>
              <a:gd name="connsiteY6964" fmla="*/ 2717597 h 4271457"/>
              <a:gd name="connsiteX6965" fmla="*/ 1860309 w 2439076"/>
              <a:gd name="connsiteY6965" fmla="*/ 2718721 h 4271457"/>
              <a:gd name="connsiteX6966" fmla="*/ 1876216 w 2439076"/>
              <a:gd name="connsiteY6966" fmla="*/ 2728151 h 4271457"/>
              <a:gd name="connsiteX6967" fmla="*/ 1876216 w 2439076"/>
              <a:gd name="connsiteY6967" fmla="*/ 2676821 h 4271457"/>
              <a:gd name="connsiteX6968" fmla="*/ 1868996 w 2439076"/>
              <a:gd name="connsiteY6968" fmla="*/ 2675430 h 4271457"/>
              <a:gd name="connsiteX6969" fmla="*/ 1837468 w 2439076"/>
              <a:gd name="connsiteY6969" fmla="*/ 2638349 h 4271457"/>
              <a:gd name="connsiteX6970" fmla="*/ 1840221 w 2439076"/>
              <a:gd name="connsiteY6970" fmla="*/ 2635377 h 4271457"/>
              <a:gd name="connsiteX6971" fmla="*/ 1846783 w 2439076"/>
              <a:gd name="connsiteY6971" fmla="*/ 2634949 h 4271457"/>
              <a:gd name="connsiteX6972" fmla="*/ 1866891 w 2439076"/>
              <a:gd name="connsiteY6972" fmla="*/ 2644245 h 4271457"/>
              <a:gd name="connsiteX6973" fmla="*/ 1876120 w 2439076"/>
              <a:gd name="connsiteY6973" fmla="*/ 2657789 h 4271457"/>
              <a:gd name="connsiteX6974" fmla="*/ 1876120 w 2439076"/>
              <a:gd name="connsiteY6974" fmla="*/ 2657771 h 4271457"/>
              <a:gd name="connsiteX6975" fmla="*/ 1876130 w 2439076"/>
              <a:gd name="connsiteY6975" fmla="*/ 2657789 h 4271457"/>
              <a:gd name="connsiteX6976" fmla="*/ 1876130 w 2439076"/>
              <a:gd name="connsiteY6976" fmla="*/ 2636063 h 4271457"/>
              <a:gd name="connsiteX6977" fmla="*/ 1876920 w 2439076"/>
              <a:gd name="connsiteY6977" fmla="*/ 2633996 h 4271457"/>
              <a:gd name="connsiteX6978" fmla="*/ 1879454 w 2439076"/>
              <a:gd name="connsiteY6978" fmla="*/ 2632729 h 4271457"/>
              <a:gd name="connsiteX6979" fmla="*/ 1882769 w 2439076"/>
              <a:gd name="connsiteY6979" fmla="*/ 2636063 h 4271457"/>
              <a:gd name="connsiteX6980" fmla="*/ 1882769 w 2439076"/>
              <a:gd name="connsiteY6980" fmla="*/ 2675097 h 4271457"/>
              <a:gd name="connsiteX6981" fmla="*/ 1882769 w 2439076"/>
              <a:gd name="connsiteY6981" fmla="*/ 2675182 h 4271457"/>
              <a:gd name="connsiteX6982" fmla="*/ 1917668 w 2439076"/>
              <a:gd name="connsiteY6982" fmla="*/ 2654904 h 4271457"/>
              <a:gd name="connsiteX6983" fmla="*/ 1920402 w 2439076"/>
              <a:gd name="connsiteY6983" fmla="*/ 2657885 h 4271457"/>
              <a:gd name="connsiteX6984" fmla="*/ 1920440 w 2439076"/>
              <a:gd name="connsiteY6984" fmla="*/ 2658314 h 4271457"/>
              <a:gd name="connsiteX6985" fmla="*/ 1882769 w 2439076"/>
              <a:gd name="connsiteY6985" fmla="*/ 2696061 h 4271457"/>
              <a:gd name="connsiteX6986" fmla="*/ 1882769 w 2439076"/>
              <a:gd name="connsiteY6986" fmla="*/ 2696166 h 4271457"/>
              <a:gd name="connsiteX6987" fmla="*/ 1882769 w 2439076"/>
              <a:gd name="connsiteY6987" fmla="*/ 2728913 h 4271457"/>
              <a:gd name="connsiteX6988" fmla="*/ 1882769 w 2439076"/>
              <a:gd name="connsiteY6988" fmla="*/ 2728989 h 4271457"/>
              <a:gd name="connsiteX6989" fmla="*/ 1883455 w 2439076"/>
              <a:gd name="connsiteY6989" fmla="*/ 2729103 h 4271457"/>
              <a:gd name="connsiteX6990" fmla="*/ 1906705 w 2439076"/>
              <a:gd name="connsiteY6990" fmla="*/ 2718807 h 4271457"/>
              <a:gd name="connsiteX6991" fmla="*/ 1909172 w 2439076"/>
              <a:gd name="connsiteY6991" fmla="*/ 2717692 h 4271457"/>
              <a:gd name="connsiteX6992" fmla="*/ 1911658 w 2439076"/>
              <a:gd name="connsiteY6992" fmla="*/ 2718807 h 4271457"/>
              <a:gd name="connsiteX6993" fmla="*/ 1934890 w 2439076"/>
              <a:gd name="connsiteY6993" fmla="*/ 2729103 h 4271457"/>
              <a:gd name="connsiteX6994" fmla="*/ 1958131 w 2439076"/>
              <a:gd name="connsiteY6994" fmla="*/ 2718807 h 4271457"/>
              <a:gd name="connsiteX6995" fmla="*/ 1960522 w 2439076"/>
              <a:gd name="connsiteY6995" fmla="*/ 2717692 h 4271457"/>
              <a:gd name="connsiteX6996" fmla="*/ 1962979 w 2439076"/>
              <a:gd name="connsiteY6996" fmla="*/ 2718626 h 4271457"/>
              <a:gd name="connsiteX6997" fmla="*/ 1994516 w 2439076"/>
              <a:gd name="connsiteY6997" fmla="*/ 2729103 h 4271457"/>
              <a:gd name="connsiteX6998" fmla="*/ 1998240 w 2439076"/>
              <a:gd name="connsiteY6998" fmla="*/ 2731885 h 4271457"/>
              <a:gd name="connsiteX6999" fmla="*/ 1884398 w 2439076"/>
              <a:gd name="connsiteY6999" fmla="*/ 2689270 h 4271457"/>
              <a:gd name="connsiteX7000" fmla="*/ 1884407 w 2439076"/>
              <a:gd name="connsiteY7000" fmla="*/ 2689270 h 4271457"/>
              <a:gd name="connsiteX7001" fmla="*/ 1884407 w 2439076"/>
              <a:gd name="connsiteY7001" fmla="*/ 2689270 h 4271457"/>
              <a:gd name="connsiteX7002" fmla="*/ 1913849 w 2439076"/>
              <a:gd name="connsiteY7002" fmla="*/ 2661181 h 4271457"/>
              <a:gd name="connsiteX7003" fmla="*/ 1912315 w 2439076"/>
              <a:gd name="connsiteY7003" fmla="*/ 2661085 h 4271457"/>
              <a:gd name="connsiteX7004" fmla="*/ 1900876 w 2439076"/>
              <a:gd name="connsiteY7004" fmla="*/ 2664209 h 4271457"/>
              <a:gd name="connsiteX7005" fmla="*/ 1884398 w 2439076"/>
              <a:gd name="connsiteY7005" fmla="*/ 2689270 h 4271457"/>
              <a:gd name="connsiteX7006" fmla="*/ 1873548 w 2439076"/>
              <a:gd name="connsiteY7006" fmla="*/ 2669791 h 4271457"/>
              <a:gd name="connsiteX7007" fmla="*/ 1844126 w 2439076"/>
              <a:gd name="connsiteY7007" fmla="*/ 2641645 h 4271457"/>
              <a:gd name="connsiteX7008" fmla="*/ 1873548 w 2439076"/>
              <a:gd name="connsiteY7008" fmla="*/ 2669791 h 4271457"/>
              <a:gd name="connsiteX7009" fmla="*/ 1974028 w 2439076"/>
              <a:gd name="connsiteY7009" fmla="*/ 2689974 h 4271457"/>
              <a:gd name="connsiteX7010" fmla="*/ 1974237 w 2439076"/>
              <a:gd name="connsiteY7010" fmla="*/ 2689974 h 4271457"/>
              <a:gd name="connsiteX7011" fmla="*/ 1977562 w 2439076"/>
              <a:gd name="connsiteY7011" fmla="*/ 2686631 h 4271457"/>
              <a:gd name="connsiteX7012" fmla="*/ 2005565 w 2439076"/>
              <a:gd name="connsiteY7012" fmla="*/ 2658628 h 4271457"/>
              <a:gd name="connsiteX7013" fmla="*/ 2008908 w 2439076"/>
              <a:gd name="connsiteY7013" fmla="*/ 2655284 h 4271457"/>
              <a:gd name="connsiteX7014" fmla="*/ 2008889 w 2439076"/>
              <a:gd name="connsiteY7014" fmla="*/ 2655189 h 4271457"/>
              <a:gd name="connsiteX7015" fmla="*/ 2005432 w 2439076"/>
              <a:gd name="connsiteY7015" fmla="*/ 2651989 h 4271457"/>
              <a:gd name="connsiteX7016" fmla="*/ 1974113 w 2439076"/>
              <a:gd name="connsiteY7016" fmla="*/ 2672353 h 4271457"/>
              <a:gd name="connsiteX7017" fmla="*/ 1974037 w 2439076"/>
              <a:gd name="connsiteY7017" fmla="*/ 2672191 h 4271457"/>
              <a:gd name="connsiteX7018" fmla="*/ 1973942 w 2439076"/>
              <a:gd name="connsiteY7018" fmla="*/ 2672353 h 4271457"/>
              <a:gd name="connsiteX7019" fmla="*/ 1942652 w 2439076"/>
              <a:gd name="connsiteY7019" fmla="*/ 2651989 h 4271457"/>
              <a:gd name="connsiteX7020" fmla="*/ 1939385 w 2439076"/>
              <a:gd name="connsiteY7020" fmla="*/ 2655284 h 4271457"/>
              <a:gd name="connsiteX7021" fmla="*/ 1939919 w 2439076"/>
              <a:gd name="connsiteY7021" fmla="*/ 2657275 h 4271457"/>
              <a:gd name="connsiteX7022" fmla="*/ 1941890 w 2439076"/>
              <a:gd name="connsiteY7022" fmla="*/ 2658494 h 4271457"/>
              <a:gd name="connsiteX7023" fmla="*/ 1942519 w 2439076"/>
              <a:gd name="connsiteY7023" fmla="*/ 2658628 h 4271457"/>
              <a:gd name="connsiteX7024" fmla="*/ 1967113 w 2439076"/>
              <a:gd name="connsiteY7024" fmla="*/ 2673553 h 4271457"/>
              <a:gd name="connsiteX7025" fmla="*/ 1970513 w 2439076"/>
              <a:gd name="connsiteY7025" fmla="*/ 2686631 h 4271457"/>
              <a:gd name="connsiteX7026" fmla="*/ 1971504 w 2439076"/>
              <a:gd name="connsiteY7026" fmla="*/ 2688993 h 4271457"/>
              <a:gd name="connsiteX7027" fmla="*/ 1973837 w 2439076"/>
              <a:gd name="connsiteY7027" fmla="*/ 2689974 h 4271457"/>
              <a:gd name="connsiteX7028" fmla="*/ 1974028 w 2439076"/>
              <a:gd name="connsiteY7028" fmla="*/ 2689974 h 4271457"/>
              <a:gd name="connsiteX7029" fmla="*/ 2182197 w 2439076"/>
              <a:gd name="connsiteY7029" fmla="*/ 2821315 h 4271457"/>
              <a:gd name="connsiteX7030" fmla="*/ 2126152 w 2439076"/>
              <a:gd name="connsiteY7030" fmla="*/ 2793873 h 4271457"/>
              <a:gd name="connsiteX7031" fmla="*/ 2126113 w 2439076"/>
              <a:gd name="connsiteY7031" fmla="*/ 2793930 h 4271457"/>
              <a:gd name="connsiteX7032" fmla="*/ 2126056 w 2439076"/>
              <a:gd name="connsiteY7032" fmla="*/ 2793873 h 4271457"/>
              <a:gd name="connsiteX7033" fmla="*/ 2092043 w 2439076"/>
              <a:gd name="connsiteY7033" fmla="*/ 2810151 h 4271457"/>
              <a:gd name="connsiteX7034" fmla="*/ 2091061 w 2439076"/>
              <a:gd name="connsiteY7034" fmla="*/ 2810151 h 4271457"/>
              <a:gd name="connsiteX7035" fmla="*/ 2087861 w 2439076"/>
              <a:gd name="connsiteY7035" fmla="*/ 2806751 h 4271457"/>
              <a:gd name="connsiteX7036" fmla="*/ 2089918 w 2439076"/>
              <a:gd name="connsiteY7036" fmla="*/ 2803722 h 4271457"/>
              <a:gd name="connsiteX7037" fmla="*/ 2091300 w 2439076"/>
              <a:gd name="connsiteY7037" fmla="*/ 2803589 h 4271457"/>
              <a:gd name="connsiteX7038" fmla="*/ 2120999 w 2439076"/>
              <a:gd name="connsiteY7038" fmla="*/ 2789787 h 4271457"/>
              <a:gd name="connsiteX7039" fmla="*/ 2120942 w 2439076"/>
              <a:gd name="connsiteY7039" fmla="*/ 2789730 h 4271457"/>
              <a:gd name="connsiteX7040" fmla="*/ 2120989 w 2439076"/>
              <a:gd name="connsiteY7040" fmla="*/ 2789692 h 4271457"/>
              <a:gd name="connsiteX7041" fmla="*/ 2091300 w 2439076"/>
              <a:gd name="connsiteY7041" fmla="*/ 2775871 h 4271457"/>
              <a:gd name="connsiteX7042" fmla="*/ 2087871 w 2439076"/>
              <a:gd name="connsiteY7042" fmla="*/ 2772652 h 4271457"/>
              <a:gd name="connsiteX7043" fmla="*/ 2091090 w 2439076"/>
              <a:gd name="connsiteY7043" fmla="*/ 2769318 h 4271457"/>
              <a:gd name="connsiteX7044" fmla="*/ 2125580 w 2439076"/>
              <a:gd name="connsiteY7044" fmla="*/ 2784948 h 4271457"/>
              <a:gd name="connsiteX7045" fmla="*/ 2182159 w 2439076"/>
              <a:gd name="connsiteY7045" fmla="*/ 2757135 h 4271457"/>
              <a:gd name="connsiteX7046" fmla="*/ 2239776 w 2439076"/>
              <a:gd name="connsiteY7046" fmla="*/ 2787311 h 4271457"/>
              <a:gd name="connsiteX7047" fmla="*/ 2239776 w 2439076"/>
              <a:gd name="connsiteY7047" fmla="*/ 2791121 h 4271457"/>
              <a:gd name="connsiteX7048" fmla="*/ 2182197 w 2439076"/>
              <a:gd name="connsiteY7048" fmla="*/ 2821315 h 4271457"/>
              <a:gd name="connsiteX7049" fmla="*/ 2232917 w 2439076"/>
              <a:gd name="connsiteY7049" fmla="*/ 2789225 h 4271457"/>
              <a:gd name="connsiteX7050" fmla="*/ 2222773 w 2439076"/>
              <a:gd name="connsiteY7050" fmla="*/ 2778547 h 4271457"/>
              <a:gd name="connsiteX7051" fmla="*/ 2182054 w 2439076"/>
              <a:gd name="connsiteY7051" fmla="*/ 2763679 h 4271457"/>
              <a:gd name="connsiteX7052" fmla="*/ 2130619 w 2439076"/>
              <a:gd name="connsiteY7052" fmla="*/ 2789035 h 4271457"/>
              <a:gd name="connsiteX7053" fmla="*/ 2137506 w 2439076"/>
              <a:gd name="connsiteY7053" fmla="*/ 2795512 h 4271457"/>
              <a:gd name="connsiteX7054" fmla="*/ 2182159 w 2439076"/>
              <a:gd name="connsiteY7054" fmla="*/ 2814657 h 4271457"/>
              <a:gd name="connsiteX7055" fmla="*/ 2232917 w 2439076"/>
              <a:gd name="connsiteY7055" fmla="*/ 2789225 h 4271457"/>
              <a:gd name="connsiteX7056" fmla="*/ 2241319 w 2439076"/>
              <a:gd name="connsiteY7056" fmla="*/ 2731885 h 4271457"/>
              <a:gd name="connsiteX7057" fmla="*/ 2238442 w 2439076"/>
              <a:gd name="connsiteY7057" fmla="*/ 2735609 h 4271457"/>
              <a:gd name="connsiteX7058" fmla="*/ 2229136 w 2439076"/>
              <a:gd name="connsiteY7058" fmla="*/ 2735799 h 4271457"/>
              <a:gd name="connsiteX7059" fmla="*/ 2224107 w 2439076"/>
              <a:gd name="connsiteY7059" fmla="*/ 2734885 h 4271457"/>
              <a:gd name="connsiteX7060" fmla="*/ 2203866 w 2439076"/>
              <a:gd name="connsiteY7060" fmla="*/ 2725512 h 4271457"/>
              <a:gd name="connsiteX7061" fmla="*/ 2188483 w 2439076"/>
              <a:gd name="connsiteY7061" fmla="*/ 2734009 h 4271457"/>
              <a:gd name="connsiteX7062" fmla="*/ 2177968 w 2439076"/>
              <a:gd name="connsiteY7062" fmla="*/ 2735685 h 4271457"/>
              <a:gd name="connsiteX7063" fmla="*/ 2162051 w 2439076"/>
              <a:gd name="connsiteY7063" fmla="*/ 2732037 h 4271457"/>
              <a:gd name="connsiteX7064" fmla="*/ 2152250 w 2439076"/>
              <a:gd name="connsiteY7064" fmla="*/ 2725693 h 4271457"/>
              <a:gd name="connsiteX7065" fmla="*/ 2126523 w 2439076"/>
              <a:gd name="connsiteY7065" fmla="*/ 2735685 h 4271457"/>
              <a:gd name="connsiteX7066" fmla="*/ 2106235 w 2439076"/>
              <a:gd name="connsiteY7066" fmla="*/ 2729827 h 4271457"/>
              <a:gd name="connsiteX7067" fmla="*/ 2100634 w 2439076"/>
              <a:gd name="connsiteY7067" fmla="*/ 2725512 h 4271457"/>
              <a:gd name="connsiteX7068" fmla="*/ 2100634 w 2439076"/>
              <a:gd name="connsiteY7068" fmla="*/ 2725512 h 4271457"/>
              <a:gd name="connsiteX7069" fmla="*/ 2100625 w 2439076"/>
              <a:gd name="connsiteY7069" fmla="*/ 2725512 h 4271457"/>
              <a:gd name="connsiteX7070" fmla="*/ 2089071 w 2439076"/>
              <a:gd name="connsiteY7070" fmla="*/ 2732332 h 4271457"/>
              <a:gd name="connsiteX7071" fmla="*/ 2079498 w 2439076"/>
              <a:gd name="connsiteY7071" fmla="*/ 2735275 h 4271457"/>
              <a:gd name="connsiteX7072" fmla="*/ 2071668 w 2439076"/>
              <a:gd name="connsiteY7072" fmla="*/ 2735961 h 4271457"/>
              <a:gd name="connsiteX7073" fmla="*/ 2066049 w 2439076"/>
              <a:gd name="connsiteY7073" fmla="*/ 2735609 h 4271457"/>
              <a:gd name="connsiteX7074" fmla="*/ 2063182 w 2439076"/>
              <a:gd name="connsiteY7074" fmla="*/ 2731885 h 4271457"/>
              <a:gd name="connsiteX7075" fmla="*/ 2066906 w 2439076"/>
              <a:gd name="connsiteY7075" fmla="*/ 2728989 h 4271457"/>
              <a:gd name="connsiteX7076" fmla="*/ 2075545 w 2439076"/>
              <a:gd name="connsiteY7076" fmla="*/ 2729132 h 4271457"/>
              <a:gd name="connsiteX7077" fmla="*/ 2083851 w 2439076"/>
              <a:gd name="connsiteY7077" fmla="*/ 2727370 h 4271457"/>
              <a:gd name="connsiteX7078" fmla="*/ 2098444 w 2439076"/>
              <a:gd name="connsiteY7078" fmla="*/ 2718531 h 4271457"/>
              <a:gd name="connsiteX7079" fmla="*/ 2100901 w 2439076"/>
              <a:gd name="connsiteY7079" fmla="*/ 2717597 h 4271457"/>
              <a:gd name="connsiteX7080" fmla="*/ 2103292 w 2439076"/>
              <a:gd name="connsiteY7080" fmla="*/ 2718721 h 4271457"/>
              <a:gd name="connsiteX7081" fmla="*/ 2106692 w 2439076"/>
              <a:gd name="connsiteY7081" fmla="*/ 2722007 h 4271457"/>
              <a:gd name="connsiteX7082" fmla="*/ 2111740 w 2439076"/>
              <a:gd name="connsiteY7082" fmla="*/ 2725284 h 4271457"/>
              <a:gd name="connsiteX7083" fmla="*/ 2119199 w 2439076"/>
              <a:gd name="connsiteY7083" fmla="*/ 2728151 h 4271457"/>
              <a:gd name="connsiteX7084" fmla="*/ 2119199 w 2439076"/>
              <a:gd name="connsiteY7084" fmla="*/ 2728151 h 4271457"/>
              <a:gd name="connsiteX7085" fmla="*/ 2119208 w 2439076"/>
              <a:gd name="connsiteY7085" fmla="*/ 2728151 h 4271457"/>
              <a:gd name="connsiteX7086" fmla="*/ 2119208 w 2439076"/>
              <a:gd name="connsiteY7086" fmla="*/ 2676821 h 4271457"/>
              <a:gd name="connsiteX7087" fmla="*/ 2098815 w 2439076"/>
              <a:gd name="connsiteY7087" fmla="*/ 2670220 h 4271457"/>
              <a:gd name="connsiteX7088" fmla="*/ 2080441 w 2439076"/>
              <a:gd name="connsiteY7088" fmla="*/ 2638349 h 4271457"/>
              <a:gd name="connsiteX7089" fmla="*/ 2083185 w 2439076"/>
              <a:gd name="connsiteY7089" fmla="*/ 2635377 h 4271457"/>
              <a:gd name="connsiteX7090" fmla="*/ 2089728 w 2439076"/>
              <a:gd name="connsiteY7090" fmla="*/ 2634949 h 4271457"/>
              <a:gd name="connsiteX7091" fmla="*/ 2113446 w 2439076"/>
              <a:gd name="connsiteY7091" fmla="*/ 2648436 h 4271457"/>
              <a:gd name="connsiteX7092" fmla="*/ 2119103 w 2439076"/>
              <a:gd name="connsiteY7092" fmla="*/ 2657789 h 4271457"/>
              <a:gd name="connsiteX7093" fmla="*/ 2119103 w 2439076"/>
              <a:gd name="connsiteY7093" fmla="*/ 2657771 h 4271457"/>
              <a:gd name="connsiteX7094" fmla="*/ 2119113 w 2439076"/>
              <a:gd name="connsiteY7094" fmla="*/ 2657789 h 4271457"/>
              <a:gd name="connsiteX7095" fmla="*/ 2119113 w 2439076"/>
              <a:gd name="connsiteY7095" fmla="*/ 2636063 h 4271457"/>
              <a:gd name="connsiteX7096" fmla="*/ 2120094 w 2439076"/>
              <a:gd name="connsiteY7096" fmla="*/ 2633720 h 4271457"/>
              <a:gd name="connsiteX7097" fmla="*/ 2122447 w 2439076"/>
              <a:gd name="connsiteY7097" fmla="*/ 2632729 h 4271457"/>
              <a:gd name="connsiteX7098" fmla="*/ 2125761 w 2439076"/>
              <a:gd name="connsiteY7098" fmla="*/ 2636063 h 4271457"/>
              <a:gd name="connsiteX7099" fmla="*/ 2125761 w 2439076"/>
              <a:gd name="connsiteY7099" fmla="*/ 2675182 h 4271457"/>
              <a:gd name="connsiteX7100" fmla="*/ 2125856 w 2439076"/>
              <a:gd name="connsiteY7100" fmla="*/ 2675039 h 4271457"/>
              <a:gd name="connsiteX7101" fmla="*/ 2125856 w 2439076"/>
              <a:gd name="connsiteY7101" fmla="*/ 2675097 h 4271457"/>
              <a:gd name="connsiteX7102" fmla="*/ 2135115 w 2439076"/>
              <a:gd name="connsiteY7102" fmla="*/ 2662666 h 4271457"/>
              <a:gd name="connsiteX7103" fmla="*/ 2160613 w 2439076"/>
              <a:gd name="connsiteY7103" fmla="*/ 2654904 h 4271457"/>
              <a:gd name="connsiteX7104" fmla="*/ 2163385 w 2439076"/>
              <a:gd name="connsiteY7104" fmla="*/ 2657885 h 4271457"/>
              <a:gd name="connsiteX7105" fmla="*/ 2154488 w 2439076"/>
              <a:gd name="connsiteY7105" fmla="*/ 2682221 h 4271457"/>
              <a:gd name="connsiteX7106" fmla="*/ 2125856 w 2439076"/>
              <a:gd name="connsiteY7106" fmla="*/ 2696061 h 4271457"/>
              <a:gd name="connsiteX7107" fmla="*/ 2125856 w 2439076"/>
              <a:gd name="connsiteY7107" fmla="*/ 2696156 h 4271457"/>
              <a:gd name="connsiteX7108" fmla="*/ 2125761 w 2439076"/>
              <a:gd name="connsiteY7108" fmla="*/ 2696166 h 4271457"/>
              <a:gd name="connsiteX7109" fmla="*/ 2125761 w 2439076"/>
              <a:gd name="connsiteY7109" fmla="*/ 2728989 h 4271457"/>
              <a:gd name="connsiteX7110" fmla="*/ 2126437 w 2439076"/>
              <a:gd name="connsiteY7110" fmla="*/ 2729103 h 4271457"/>
              <a:gd name="connsiteX7111" fmla="*/ 2144954 w 2439076"/>
              <a:gd name="connsiteY7111" fmla="*/ 2723074 h 4271457"/>
              <a:gd name="connsiteX7112" fmla="*/ 2149745 w 2439076"/>
              <a:gd name="connsiteY7112" fmla="*/ 2718759 h 4271457"/>
              <a:gd name="connsiteX7113" fmla="*/ 2152165 w 2439076"/>
              <a:gd name="connsiteY7113" fmla="*/ 2717692 h 4271457"/>
              <a:gd name="connsiteX7114" fmla="*/ 2154622 w 2439076"/>
              <a:gd name="connsiteY7114" fmla="*/ 2718807 h 4271457"/>
              <a:gd name="connsiteX7115" fmla="*/ 2177872 w 2439076"/>
              <a:gd name="connsiteY7115" fmla="*/ 2729103 h 4271457"/>
              <a:gd name="connsiteX7116" fmla="*/ 2201104 w 2439076"/>
              <a:gd name="connsiteY7116" fmla="*/ 2718807 h 4271457"/>
              <a:gd name="connsiteX7117" fmla="*/ 2203495 w 2439076"/>
              <a:gd name="connsiteY7117" fmla="*/ 2717692 h 4271457"/>
              <a:gd name="connsiteX7118" fmla="*/ 2205961 w 2439076"/>
              <a:gd name="connsiteY7118" fmla="*/ 2718626 h 4271457"/>
              <a:gd name="connsiteX7119" fmla="*/ 2237508 w 2439076"/>
              <a:gd name="connsiteY7119" fmla="*/ 2729103 h 4271457"/>
              <a:gd name="connsiteX7120" fmla="*/ 2241319 w 2439076"/>
              <a:gd name="connsiteY7120" fmla="*/ 2731885 h 4271457"/>
              <a:gd name="connsiteX7121" fmla="*/ 2127285 w 2439076"/>
              <a:gd name="connsiteY7121" fmla="*/ 2689270 h 4271457"/>
              <a:gd name="connsiteX7122" fmla="*/ 2127295 w 2439076"/>
              <a:gd name="connsiteY7122" fmla="*/ 2689270 h 4271457"/>
              <a:gd name="connsiteX7123" fmla="*/ 2127295 w 2439076"/>
              <a:gd name="connsiteY7123" fmla="*/ 2689270 h 4271457"/>
              <a:gd name="connsiteX7124" fmla="*/ 2151298 w 2439076"/>
              <a:gd name="connsiteY7124" fmla="*/ 2675858 h 4271457"/>
              <a:gd name="connsiteX7125" fmla="*/ 2156717 w 2439076"/>
              <a:gd name="connsiteY7125" fmla="*/ 2661181 h 4271457"/>
              <a:gd name="connsiteX7126" fmla="*/ 2155298 w 2439076"/>
              <a:gd name="connsiteY7126" fmla="*/ 2661085 h 4271457"/>
              <a:gd name="connsiteX7127" fmla="*/ 2155298 w 2439076"/>
              <a:gd name="connsiteY7127" fmla="*/ 2661085 h 4271457"/>
              <a:gd name="connsiteX7128" fmla="*/ 2155289 w 2439076"/>
              <a:gd name="connsiteY7128" fmla="*/ 2661085 h 4271457"/>
              <a:gd name="connsiteX7129" fmla="*/ 2140296 w 2439076"/>
              <a:gd name="connsiteY7129" fmla="*/ 2666924 h 4271457"/>
              <a:gd name="connsiteX7130" fmla="*/ 2127285 w 2439076"/>
              <a:gd name="connsiteY7130" fmla="*/ 2689270 h 4271457"/>
              <a:gd name="connsiteX7131" fmla="*/ 2116531 w 2439076"/>
              <a:gd name="connsiteY7131" fmla="*/ 2669791 h 4271457"/>
              <a:gd name="connsiteX7132" fmla="*/ 2093519 w 2439076"/>
              <a:gd name="connsiteY7132" fmla="*/ 2642149 h 4271457"/>
              <a:gd name="connsiteX7133" fmla="*/ 2087099 w 2439076"/>
              <a:gd name="connsiteY7133" fmla="*/ 2641645 h 4271457"/>
              <a:gd name="connsiteX7134" fmla="*/ 2116531 w 2439076"/>
              <a:gd name="connsiteY7134" fmla="*/ 2669791 h 4271457"/>
              <a:gd name="connsiteX7135" fmla="*/ 2217106 w 2439076"/>
              <a:gd name="connsiteY7135" fmla="*/ 2689974 h 4271457"/>
              <a:gd name="connsiteX7136" fmla="*/ 2220459 w 2439076"/>
              <a:gd name="connsiteY7136" fmla="*/ 2686631 h 4271457"/>
              <a:gd name="connsiteX7137" fmla="*/ 2248452 w 2439076"/>
              <a:gd name="connsiteY7137" fmla="*/ 2658628 h 4271457"/>
              <a:gd name="connsiteX7138" fmla="*/ 2251787 w 2439076"/>
              <a:gd name="connsiteY7138" fmla="*/ 2655284 h 4271457"/>
              <a:gd name="connsiteX7139" fmla="*/ 2249738 w 2439076"/>
              <a:gd name="connsiteY7139" fmla="*/ 2652227 h 4271457"/>
              <a:gd name="connsiteX7140" fmla="*/ 2248452 w 2439076"/>
              <a:gd name="connsiteY7140" fmla="*/ 2651970 h 4271457"/>
              <a:gd name="connsiteX7141" fmla="*/ 2217011 w 2439076"/>
              <a:gd name="connsiteY7141" fmla="*/ 2672353 h 4271457"/>
              <a:gd name="connsiteX7142" fmla="*/ 2185588 w 2439076"/>
              <a:gd name="connsiteY7142" fmla="*/ 2651970 h 4271457"/>
              <a:gd name="connsiteX7143" fmla="*/ 2182244 w 2439076"/>
              <a:gd name="connsiteY7143" fmla="*/ 2655284 h 4271457"/>
              <a:gd name="connsiteX7144" fmla="*/ 2182254 w 2439076"/>
              <a:gd name="connsiteY7144" fmla="*/ 2655313 h 4271457"/>
              <a:gd name="connsiteX7145" fmla="*/ 2185588 w 2439076"/>
              <a:gd name="connsiteY7145" fmla="*/ 2658628 h 4271457"/>
              <a:gd name="connsiteX7146" fmla="*/ 2191141 w 2439076"/>
              <a:gd name="connsiteY7146" fmla="*/ 2659190 h 4271457"/>
              <a:gd name="connsiteX7147" fmla="*/ 2213591 w 2439076"/>
              <a:gd name="connsiteY7147" fmla="*/ 2686631 h 4271457"/>
              <a:gd name="connsiteX7148" fmla="*/ 2216878 w 2439076"/>
              <a:gd name="connsiteY7148" fmla="*/ 2689974 h 4271457"/>
              <a:gd name="connsiteX7149" fmla="*/ 2216925 w 2439076"/>
              <a:gd name="connsiteY7149" fmla="*/ 2689974 h 4271457"/>
              <a:gd name="connsiteX7150" fmla="*/ 2217106 w 2439076"/>
              <a:gd name="connsiteY7150" fmla="*/ 2689974 h 4271457"/>
              <a:gd name="connsiteX7151" fmla="*/ 2439076 w 2439076"/>
              <a:gd name="connsiteY7151" fmla="*/ 2813018 h 4271457"/>
              <a:gd name="connsiteX7152" fmla="*/ 2425142 w 2439076"/>
              <a:gd name="connsiteY7152" fmla="*/ 2814657 h 4271457"/>
              <a:gd name="connsiteX7153" fmla="*/ 2373706 w 2439076"/>
              <a:gd name="connsiteY7153" fmla="*/ 2789130 h 4271457"/>
              <a:gd name="connsiteX7154" fmla="*/ 2373745 w 2439076"/>
              <a:gd name="connsiteY7154" fmla="*/ 2789073 h 4271457"/>
              <a:gd name="connsiteX7155" fmla="*/ 2373706 w 2439076"/>
              <a:gd name="connsiteY7155" fmla="*/ 2789035 h 4271457"/>
              <a:gd name="connsiteX7156" fmla="*/ 2425142 w 2439076"/>
              <a:gd name="connsiteY7156" fmla="*/ 2763679 h 4271457"/>
              <a:gd name="connsiteX7157" fmla="*/ 2439076 w 2439076"/>
              <a:gd name="connsiteY7157" fmla="*/ 2765336 h 4271457"/>
              <a:gd name="connsiteX7158" fmla="*/ 2439076 w 2439076"/>
              <a:gd name="connsiteY7158" fmla="*/ 2758659 h 4271457"/>
              <a:gd name="connsiteX7159" fmla="*/ 2425142 w 2439076"/>
              <a:gd name="connsiteY7159" fmla="*/ 2757135 h 4271457"/>
              <a:gd name="connsiteX7160" fmla="*/ 2368553 w 2439076"/>
              <a:gd name="connsiteY7160" fmla="*/ 2784948 h 4271457"/>
              <a:gd name="connsiteX7161" fmla="*/ 2334073 w 2439076"/>
              <a:gd name="connsiteY7161" fmla="*/ 2769318 h 4271457"/>
              <a:gd name="connsiteX7162" fmla="*/ 2330844 w 2439076"/>
              <a:gd name="connsiteY7162" fmla="*/ 2772652 h 4271457"/>
              <a:gd name="connsiteX7163" fmla="*/ 2334263 w 2439076"/>
              <a:gd name="connsiteY7163" fmla="*/ 2775871 h 4271457"/>
              <a:gd name="connsiteX7164" fmla="*/ 2363981 w 2439076"/>
              <a:gd name="connsiteY7164" fmla="*/ 2789692 h 4271457"/>
              <a:gd name="connsiteX7165" fmla="*/ 2363934 w 2439076"/>
              <a:gd name="connsiteY7165" fmla="*/ 2789730 h 4271457"/>
              <a:gd name="connsiteX7166" fmla="*/ 2363981 w 2439076"/>
              <a:gd name="connsiteY7166" fmla="*/ 2789787 h 4271457"/>
              <a:gd name="connsiteX7167" fmla="*/ 2334263 w 2439076"/>
              <a:gd name="connsiteY7167" fmla="*/ 2803589 h 4271457"/>
              <a:gd name="connsiteX7168" fmla="*/ 2332892 w 2439076"/>
              <a:gd name="connsiteY7168" fmla="*/ 2803722 h 4271457"/>
              <a:gd name="connsiteX7169" fmla="*/ 2330844 w 2439076"/>
              <a:gd name="connsiteY7169" fmla="*/ 2806751 h 4271457"/>
              <a:gd name="connsiteX7170" fmla="*/ 2334035 w 2439076"/>
              <a:gd name="connsiteY7170" fmla="*/ 2810151 h 4271457"/>
              <a:gd name="connsiteX7171" fmla="*/ 2335035 w 2439076"/>
              <a:gd name="connsiteY7171" fmla="*/ 2810151 h 4271457"/>
              <a:gd name="connsiteX7172" fmla="*/ 2369020 w 2439076"/>
              <a:gd name="connsiteY7172" fmla="*/ 2793873 h 4271457"/>
              <a:gd name="connsiteX7173" fmla="*/ 2369096 w 2439076"/>
              <a:gd name="connsiteY7173" fmla="*/ 2793930 h 4271457"/>
              <a:gd name="connsiteX7174" fmla="*/ 2369144 w 2439076"/>
              <a:gd name="connsiteY7174" fmla="*/ 2793873 h 4271457"/>
              <a:gd name="connsiteX7175" fmla="*/ 2425179 w 2439076"/>
              <a:gd name="connsiteY7175" fmla="*/ 2821315 h 4271457"/>
              <a:gd name="connsiteX7176" fmla="*/ 2439076 w 2439076"/>
              <a:gd name="connsiteY7176" fmla="*/ 2819791 h 4271457"/>
              <a:gd name="connsiteX7177" fmla="*/ 2439076 w 2439076"/>
              <a:gd name="connsiteY7177" fmla="*/ 2813018 h 4271457"/>
              <a:gd name="connsiteX7178" fmla="*/ 2439076 w 2439076"/>
              <a:gd name="connsiteY7178" fmla="*/ 2730884 h 4271457"/>
              <a:gd name="connsiteX7179" fmla="*/ 2420998 w 2439076"/>
              <a:gd name="connsiteY7179" fmla="*/ 2735685 h 4271457"/>
              <a:gd name="connsiteX7180" fmla="*/ 2395318 w 2439076"/>
              <a:gd name="connsiteY7180" fmla="*/ 2725693 h 4271457"/>
              <a:gd name="connsiteX7181" fmla="*/ 2395271 w 2439076"/>
              <a:gd name="connsiteY7181" fmla="*/ 2725731 h 4271457"/>
              <a:gd name="connsiteX7182" fmla="*/ 2395233 w 2439076"/>
              <a:gd name="connsiteY7182" fmla="*/ 2725693 h 4271457"/>
              <a:gd name="connsiteX7183" fmla="*/ 2369563 w 2439076"/>
              <a:gd name="connsiteY7183" fmla="*/ 2735685 h 4271457"/>
              <a:gd name="connsiteX7184" fmla="*/ 2343702 w 2439076"/>
              <a:gd name="connsiteY7184" fmla="*/ 2725512 h 4271457"/>
              <a:gd name="connsiteX7185" fmla="*/ 2343655 w 2439076"/>
              <a:gd name="connsiteY7185" fmla="*/ 2725541 h 4271457"/>
              <a:gd name="connsiteX7186" fmla="*/ 2343608 w 2439076"/>
              <a:gd name="connsiteY7186" fmla="*/ 2725512 h 4271457"/>
              <a:gd name="connsiteX7187" fmla="*/ 2314690 w 2439076"/>
              <a:gd name="connsiteY7187" fmla="*/ 2735961 h 4271457"/>
              <a:gd name="connsiteX7188" fmla="*/ 2309117 w 2439076"/>
              <a:gd name="connsiteY7188" fmla="*/ 2735609 h 4271457"/>
              <a:gd name="connsiteX7189" fmla="*/ 2306260 w 2439076"/>
              <a:gd name="connsiteY7189" fmla="*/ 2731885 h 4271457"/>
              <a:gd name="connsiteX7190" fmla="*/ 2309965 w 2439076"/>
              <a:gd name="connsiteY7190" fmla="*/ 2728989 h 4271457"/>
              <a:gd name="connsiteX7191" fmla="*/ 2318538 w 2439076"/>
              <a:gd name="connsiteY7191" fmla="*/ 2729132 h 4271457"/>
              <a:gd name="connsiteX7192" fmla="*/ 2341522 w 2439076"/>
              <a:gd name="connsiteY7192" fmla="*/ 2718531 h 4271457"/>
              <a:gd name="connsiteX7193" fmla="*/ 2343922 w 2439076"/>
              <a:gd name="connsiteY7193" fmla="*/ 2717616 h 4271457"/>
              <a:gd name="connsiteX7194" fmla="*/ 2346294 w 2439076"/>
              <a:gd name="connsiteY7194" fmla="*/ 2718721 h 4271457"/>
              <a:gd name="connsiteX7195" fmla="*/ 2362191 w 2439076"/>
              <a:gd name="connsiteY7195" fmla="*/ 2728151 h 4271457"/>
              <a:gd name="connsiteX7196" fmla="*/ 2362191 w 2439076"/>
              <a:gd name="connsiteY7196" fmla="*/ 2728132 h 4271457"/>
              <a:gd name="connsiteX7197" fmla="*/ 2362276 w 2439076"/>
              <a:gd name="connsiteY7197" fmla="*/ 2728151 h 4271457"/>
              <a:gd name="connsiteX7198" fmla="*/ 2362276 w 2439076"/>
              <a:gd name="connsiteY7198" fmla="*/ 2676821 h 4271457"/>
              <a:gd name="connsiteX7199" fmla="*/ 2323519 w 2439076"/>
              <a:gd name="connsiteY7199" fmla="*/ 2638349 h 4271457"/>
              <a:gd name="connsiteX7200" fmla="*/ 2326253 w 2439076"/>
              <a:gd name="connsiteY7200" fmla="*/ 2635377 h 4271457"/>
              <a:gd name="connsiteX7201" fmla="*/ 2332768 w 2439076"/>
              <a:gd name="connsiteY7201" fmla="*/ 2634949 h 4271457"/>
              <a:gd name="connsiteX7202" fmla="*/ 2362105 w 2439076"/>
              <a:gd name="connsiteY7202" fmla="*/ 2657789 h 4271457"/>
              <a:gd name="connsiteX7203" fmla="*/ 2362105 w 2439076"/>
              <a:gd name="connsiteY7203" fmla="*/ 2657647 h 4271457"/>
              <a:gd name="connsiteX7204" fmla="*/ 2362191 w 2439076"/>
              <a:gd name="connsiteY7204" fmla="*/ 2657789 h 4271457"/>
              <a:gd name="connsiteX7205" fmla="*/ 2362191 w 2439076"/>
              <a:gd name="connsiteY7205" fmla="*/ 2636063 h 4271457"/>
              <a:gd name="connsiteX7206" fmla="*/ 2365448 w 2439076"/>
              <a:gd name="connsiteY7206" fmla="*/ 2632729 h 4271457"/>
              <a:gd name="connsiteX7207" fmla="*/ 2368744 w 2439076"/>
              <a:gd name="connsiteY7207" fmla="*/ 2636063 h 4271457"/>
              <a:gd name="connsiteX7208" fmla="*/ 2368744 w 2439076"/>
              <a:gd name="connsiteY7208" fmla="*/ 2675182 h 4271457"/>
              <a:gd name="connsiteX7209" fmla="*/ 2368849 w 2439076"/>
              <a:gd name="connsiteY7209" fmla="*/ 2675020 h 4271457"/>
              <a:gd name="connsiteX7210" fmla="*/ 2368849 w 2439076"/>
              <a:gd name="connsiteY7210" fmla="*/ 2675097 h 4271457"/>
              <a:gd name="connsiteX7211" fmla="*/ 2378078 w 2439076"/>
              <a:gd name="connsiteY7211" fmla="*/ 2662666 h 4271457"/>
              <a:gd name="connsiteX7212" fmla="*/ 2403605 w 2439076"/>
              <a:gd name="connsiteY7212" fmla="*/ 2654904 h 4271457"/>
              <a:gd name="connsiteX7213" fmla="*/ 2406368 w 2439076"/>
              <a:gd name="connsiteY7213" fmla="*/ 2657885 h 4271457"/>
              <a:gd name="connsiteX7214" fmla="*/ 2395233 w 2439076"/>
              <a:gd name="connsiteY7214" fmla="*/ 2684564 h 4271457"/>
              <a:gd name="connsiteX7215" fmla="*/ 2368849 w 2439076"/>
              <a:gd name="connsiteY7215" fmla="*/ 2696061 h 4271457"/>
              <a:gd name="connsiteX7216" fmla="*/ 2368849 w 2439076"/>
              <a:gd name="connsiteY7216" fmla="*/ 2696156 h 4271457"/>
              <a:gd name="connsiteX7217" fmla="*/ 2368744 w 2439076"/>
              <a:gd name="connsiteY7217" fmla="*/ 2696166 h 4271457"/>
              <a:gd name="connsiteX7218" fmla="*/ 2368744 w 2439076"/>
              <a:gd name="connsiteY7218" fmla="*/ 2728989 h 4271457"/>
              <a:gd name="connsiteX7219" fmla="*/ 2369420 w 2439076"/>
              <a:gd name="connsiteY7219" fmla="*/ 2729103 h 4271457"/>
              <a:gd name="connsiteX7220" fmla="*/ 2392652 w 2439076"/>
              <a:gd name="connsiteY7220" fmla="*/ 2718807 h 4271457"/>
              <a:gd name="connsiteX7221" fmla="*/ 2395138 w 2439076"/>
              <a:gd name="connsiteY7221" fmla="*/ 2717692 h 4271457"/>
              <a:gd name="connsiteX7222" fmla="*/ 2397605 w 2439076"/>
              <a:gd name="connsiteY7222" fmla="*/ 2718807 h 4271457"/>
              <a:gd name="connsiteX7223" fmla="*/ 2420865 w 2439076"/>
              <a:gd name="connsiteY7223" fmla="*/ 2729103 h 4271457"/>
              <a:gd name="connsiteX7224" fmla="*/ 2439076 w 2439076"/>
              <a:gd name="connsiteY7224" fmla="*/ 2723274 h 4271457"/>
              <a:gd name="connsiteX7225" fmla="*/ 2439076 w 2439076"/>
              <a:gd name="connsiteY7225" fmla="*/ 2730884 h 4271457"/>
              <a:gd name="connsiteX7226" fmla="*/ 2370373 w 2439076"/>
              <a:gd name="connsiteY7226" fmla="*/ 2689270 h 4271457"/>
              <a:gd name="connsiteX7227" fmla="*/ 2399824 w 2439076"/>
              <a:gd name="connsiteY7227" fmla="*/ 2661181 h 4271457"/>
              <a:gd name="connsiteX7228" fmla="*/ 2398290 w 2439076"/>
              <a:gd name="connsiteY7228" fmla="*/ 2661085 h 4271457"/>
              <a:gd name="connsiteX7229" fmla="*/ 2370373 w 2439076"/>
              <a:gd name="connsiteY7229" fmla="*/ 2689270 h 4271457"/>
              <a:gd name="connsiteX7230" fmla="*/ 2359514 w 2439076"/>
              <a:gd name="connsiteY7230" fmla="*/ 2669791 h 4271457"/>
              <a:gd name="connsiteX7231" fmla="*/ 2330072 w 2439076"/>
              <a:gd name="connsiteY7231" fmla="*/ 2641645 h 4271457"/>
              <a:gd name="connsiteX7232" fmla="*/ 2359514 w 2439076"/>
              <a:gd name="connsiteY7232" fmla="*/ 2669791 h 4271457"/>
              <a:gd name="connsiteX7233" fmla="*/ 2428551 w 2439076"/>
              <a:gd name="connsiteY7233" fmla="*/ 2658628 h 4271457"/>
              <a:gd name="connsiteX7234" fmla="*/ 2439076 w 2439076"/>
              <a:gd name="connsiteY7234" fmla="*/ 2660714 h 4271457"/>
              <a:gd name="connsiteX7235" fmla="*/ 2439076 w 2439076"/>
              <a:gd name="connsiteY7235" fmla="*/ 2653665 h 4271457"/>
              <a:gd name="connsiteX7236" fmla="*/ 2428647 w 2439076"/>
              <a:gd name="connsiteY7236" fmla="*/ 2651989 h 4271457"/>
              <a:gd name="connsiteX7237" fmla="*/ 2425313 w 2439076"/>
              <a:gd name="connsiteY7237" fmla="*/ 2655284 h 4271457"/>
              <a:gd name="connsiteX7238" fmla="*/ 2425427 w 2439076"/>
              <a:gd name="connsiteY7238" fmla="*/ 2656189 h 4271457"/>
              <a:gd name="connsiteX7239" fmla="*/ 2428551 w 2439076"/>
              <a:gd name="connsiteY7239" fmla="*/ 2658628 h 4271457"/>
              <a:gd name="connsiteX7240" fmla="*/ 2303707 w 2439076"/>
              <a:gd name="connsiteY7240" fmla="*/ 2578313 h 4271457"/>
              <a:gd name="connsiteX7241" fmla="*/ 2247595 w 2439076"/>
              <a:gd name="connsiteY7241" fmla="*/ 2550910 h 4271457"/>
              <a:gd name="connsiteX7242" fmla="*/ 2213591 w 2439076"/>
              <a:gd name="connsiteY7242" fmla="*/ 2567197 h 4271457"/>
              <a:gd name="connsiteX7243" fmla="*/ 2212563 w 2439076"/>
              <a:gd name="connsiteY7243" fmla="*/ 2567197 h 4271457"/>
              <a:gd name="connsiteX7244" fmla="*/ 2209315 w 2439076"/>
              <a:gd name="connsiteY7244" fmla="*/ 2563759 h 4271457"/>
              <a:gd name="connsiteX7245" fmla="*/ 2210419 w 2439076"/>
              <a:gd name="connsiteY7245" fmla="*/ 2561330 h 4271457"/>
              <a:gd name="connsiteX7246" fmla="*/ 2212829 w 2439076"/>
              <a:gd name="connsiteY7246" fmla="*/ 2560635 h 4271457"/>
              <a:gd name="connsiteX7247" fmla="*/ 2242547 w 2439076"/>
              <a:gd name="connsiteY7247" fmla="*/ 2546814 h 4271457"/>
              <a:gd name="connsiteX7248" fmla="*/ 2238509 w 2439076"/>
              <a:gd name="connsiteY7248" fmla="*/ 2542794 h 4271457"/>
              <a:gd name="connsiteX7249" fmla="*/ 2212734 w 2439076"/>
              <a:gd name="connsiteY7249" fmla="*/ 2532907 h 4271457"/>
              <a:gd name="connsiteX7250" fmla="*/ 2210476 w 2439076"/>
              <a:gd name="connsiteY7250" fmla="*/ 2532069 h 4271457"/>
              <a:gd name="connsiteX7251" fmla="*/ 2209409 w 2439076"/>
              <a:gd name="connsiteY7251" fmla="*/ 2529745 h 4271457"/>
              <a:gd name="connsiteX7252" fmla="*/ 2212639 w 2439076"/>
              <a:gd name="connsiteY7252" fmla="*/ 2526316 h 4271457"/>
              <a:gd name="connsiteX7253" fmla="*/ 2243728 w 2439076"/>
              <a:gd name="connsiteY7253" fmla="*/ 2538337 h 4271457"/>
              <a:gd name="connsiteX7254" fmla="*/ 2247043 w 2439076"/>
              <a:gd name="connsiteY7254" fmla="*/ 2541851 h 4271457"/>
              <a:gd name="connsiteX7255" fmla="*/ 2247043 w 2439076"/>
              <a:gd name="connsiteY7255" fmla="*/ 2541851 h 4271457"/>
              <a:gd name="connsiteX7256" fmla="*/ 2247129 w 2439076"/>
              <a:gd name="connsiteY7256" fmla="*/ 2541947 h 4271457"/>
              <a:gd name="connsiteX7257" fmla="*/ 2303707 w 2439076"/>
              <a:gd name="connsiteY7257" fmla="*/ 2514133 h 4271457"/>
              <a:gd name="connsiteX7258" fmla="*/ 2350008 w 2439076"/>
              <a:gd name="connsiteY7258" fmla="*/ 2531612 h 4271457"/>
              <a:gd name="connsiteX7259" fmla="*/ 2361229 w 2439076"/>
              <a:gd name="connsiteY7259" fmla="*/ 2544223 h 4271457"/>
              <a:gd name="connsiteX7260" fmla="*/ 2361229 w 2439076"/>
              <a:gd name="connsiteY7260" fmla="*/ 2548023 h 4271457"/>
              <a:gd name="connsiteX7261" fmla="*/ 2303707 w 2439076"/>
              <a:gd name="connsiteY7261" fmla="*/ 2578313 h 4271457"/>
              <a:gd name="connsiteX7262" fmla="*/ 2354380 w 2439076"/>
              <a:gd name="connsiteY7262" fmla="*/ 2546118 h 4271457"/>
              <a:gd name="connsiteX7263" fmla="*/ 2303612 w 2439076"/>
              <a:gd name="connsiteY7263" fmla="*/ 2520677 h 4271457"/>
              <a:gd name="connsiteX7264" fmla="*/ 2252177 w 2439076"/>
              <a:gd name="connsiteY7264" fmla="*/ 2546023 h 4271457"/>
              <a:gd name="connsiteX7265" fmla="*/ 2303612 w 2439076"/>
              <a:gd name="connsiteY7265" fmla="*/ 2571569 h 4271457"/>
              <a:gd name="connsiteX7266" fmla="*/ 2354380 w 2439076"/>
              <a:gd name="connsiteY7266" fmla="*/ 2546118 h 4271457"/>
              <a:gd name="connsiteX7267" fmla="*/ 2184635 w 2439076"/>
              <a:gd name="connsiteY7267" fmla="*/ 2488968 h 4271457"/>
              <a:gd name="connsiteX7268" fmla="*/ 2188350 w 2439076"/>
              <a:gd name="connsiteY7268" fmla="*/ 2486130 h 4271457"/>
              <a:gd name="connsiteX7269" fmla="*/ 2219877 w 2439076"/>
              <a:gd name="connsiteY7269" fmla="*/ 2475662 h 4271457"/>
              <a:gd name="connsiteX7270" fmla="*/ 2222354 w 2439076"/>
              <a:gd name="connsiteY7270" fmla="*/ 2474690 h 4271457"/>
              <a:gd name="connsiteX7271" fmla="*/ 2224726 w 2439076"/>
              <a:gd name="connsiteY7271" fmla="*/ 2475853 h 4271457"/>
              <a:gd name="connsiteX7272" fmla="*/ 2240633 w 2439076"/>
              <a:gd name="connsiteY7272" fmla="*/ 2485282 h 4271457"/>
              <a:gd name="connsiteX7273" fmla="*/ 2240633 w 2439076"/>
              <a:gd name="connsiteY7273" fmla="*/ 2433942 h 4271457"/>
              <a:gd name="connsiteX7274" fmla="*/ 2201866 w 2439076"/>
              <a:gd name="connsiteY7274" fmla="*/ 2395433 h 4271457"/>
              <a:gd name="connsiteX7275" fmla="*/ 2204638 w 2439076"/>
              <a:gd name="connsiteY7275" fmla="*/ 2392509 h 4271457"/>
              <a:gd name="connsiteX7276" fmla="*/ 2240537 w 2439076"/>
              <a:gd name="connsiteY7276" fmla="*/ 2414873 h 4271457"/>
              <a:gd name="connsiteX7277" fmla="*/ 2240537 w 2439076"/>
              <a:gd name="connsiteY7277" fmla="*/ 2393156 h 4271457"/>
              <a:gd name="connsiteX7278" fmla="*/ 2243881 w 2439076"/>
              <a:gd name="connsiteY7278" fmla="*/ 2389804 h 4271457"/>
              <a:gd name="connsiteX7279" fmla="*/ 2247215 w 2439076"/>
              <a:gd name="connsiteY7279" fmla="*/ 2393156 h 4271457"/>
              <a:gd name="connsiteX7280" fmla="*/ 2247215 w 2439076"/>
              <a:gd name="connsiteY7280" fmla="*/ 2432314 h 4271457"/>
              <a:gd name="connsiteX7281" fmla="*/ 2282076 w 2439076"/>
              <a:gd name="connsiteY7281" fmla="*/ 2412035 h 4271457"/>
              <a:gd name="connsiteX7282" fmla="*/ 2284838 w 2439076"/>
              <a:gd name="connsiteY7282" fmla="*/ 2414978 h 4271457"/>
              <a:gd name="connsiteX7283" fmla="*/ 2247215 w 2439076"/>
              <a:gd name="connsiteY7283" fmla="*/ 2453250 h 4271457"/>
              <a:gd name="connsiteX7284" fmla="*/ 2247215 w 2439076"/>
              <a:gd name="connsiteY7284" fmla="*/ 2486130 h 4271457"/>
              <a:gd name="connsiteX7285" fmla="*/ 2247881 w 2439076"/>
              <a:gd name="connsiteY7285" fmla="*/ 2486225 h 4271457"/>
              <a:gd name="connsiteX7286" fmla="*/ 2271122 w 2439076"/>
              <a:gd name="connsiteY7286" fmla="*/ 2475938 h 4271457"/>
              <a:gd name="connsiteX7287" fmla="*/ 2273589 w 2439076"/>
              <a:gd name="connsiteY7287" fmla="*/ 2474776 h 4271457"/>
              <a:gd name="connsiteX7288" fmla="*/ 2276075 w 2439076"/>
              <a:gd name="connsiteY7288" fmla="*/ 2475938 h 4271457"/>
              <a:gd name="connsiteX7289" fmla="*/ 2299307 w 2439076"/>
              <a:gd name="connsiteY7289" fmla="*/ 2486225 h 4271457"/>
              <a:gd name="connsiteX7290" fmla="*/ 2322557 w 2439076"/>
              <a:gd name="connsiteY7290" fmla="*/ 2475938 h 4271457"/>
              <a:gd name="connsiteX7291" fmla="*/ 2324929 w 2439076"/>
              <a:gd name="connsiteY7291" fmla="*/ 2474776 h 4271457"/>
              <a:gd name="connsiteX7292" fmla="*/ 2327424 w 2439076"/>
              <a:gd name="connsiteY7292" fmla="*/ 2475757 h 4271457"/>
              <a:gd name="connsiteX7293" fmla="*/ 2358943 w 2439076"/>
              <a:gd name="connsiteY7293" fmla="*/ 2486225 h 4271457"/>
              <a:gd name="connsiteX7294" fmla="*/ 2362648 w 2439076"/>
              <a:gd name="connsiteY7294" fmla="*/ 2489102 h 4271457"/>
              <a:gd name="connsiteX7295" fmla="*/ 2359800 w 2439076"/>
              <a:gd name="connsiteY7295" fmla="*/ 2492779 h 4271457"/>
              <a:gd name="connsiteX7296" fmla="*/ 2325224 w 2439076"/>
              <a:gd name="connsiteY7296" fmla="*/ 2482682 h 4271457"/>
              <a:gd name="connsiteX7297" fmla="*/ 2299412 w 2439076"/>
              <a:gd name="connsiteY7297" fmla="*/ 2492874 h 4271457"/>
              <a:gd name="connsiteX7298" fmla="*/ 2273685 w 2439076"/>
              <a:gd name="connsiteY7298" fmla="*/ 2482873 h 4271457"/>
              <a:gd name="connsiteX7299" fmla="*/ 2247957 w 2439076"/>
              <a:gd name="connsiteY7299" fmla="*/ 2492874 h 4271457"/>
              <a:gd name="connsiteX7300" fmla="*/ 2222069 w 2439076"/>
              <a:gd name="connsiteY7300" fmla="*/ 2482682 h 4271457"/>
              <a:gd name="connsiteX7301" fmla="*/ 2193112 w 2439076"/>
              <a:gd name="connsiteY7301" fmla="*/ 2493197 h 4271457"/>
              <a:gd name="connsiteX7302" fmla="*/ 2187512 w 2439076"/>
              <a:gd name="connsiteY7302" fmla="*/ 2492779 h 4271457"/>
              <a:gd name="connsiteX7303" fmla="*/ 2184635 w 2439076"/>
              <a:gd name="connsiteY7303" fmla="*/ 2488968 h 4271457"/>
              <a:gd name="connsiteX7304" fmla="*/ 2248910 w 2439076"/>
              <a:gd name="connsiteY7304" fmla="*/ 2446325 h 4271457"/>
              <a:gd name="connsiteX7305" fmla="*/ 2278352 w 2439076"/>
              <a:gd name="connsiteY7305" fmla="*/ 2418226 h 4271457"/>
              <a:gd name="connsiteX7306" fmla="*/ 2276847 w 2439076"/>
              <a:gd name="connsiteY7306" fmla="*/ 2418141 h 4271457"/>
              <a:gd name="connsiteX7307" fmla="*/ 2248910 w 2439076"/>
              <a:gd name="connsiteY7307" fmla="*/ 2446325 h 4271457"/>
              <a:gd name="connsiteX7308" fmla="*/ 2238051 w 2439076"/>
              <a:gd name="connsiteY7308" fmla="*/ 2426780 h 4271457"/>
              <a:gd name="connsiteX7309" fmla="*/ 2208638 w 2439076"/>
              <a:gd name="connsiteY7309" fmla="*/ 2398700 h 4271457"/>
              <a:gd name="connsiteX7310" fmla="*/ 2238051 w 2439076"/>
              <a:gd name="connsiteY7310" fmla="*/ 2426780 h 4271457"/>
              <a:gd name="connsiteX7311" fmla="*/ 2370801 w 2439076"/>
              <a:gd name="connsiteY7311" fmla="*/ 2415512 h 4271457"/>
              <a:gd name="connsiteX7312" fmla="*/ 2373240 w 2439076"/>
              <a:gd name="connsiteY7312" fmla="*/ 2412311 h 4271457"/>
              <a:gd name="connsiteX7313" fmla="*/ 2369896 w 2439076"/>
              <a:gd name="connsiteY7313" fmla="*/ 2408987 h 4271457"/>
              <a:gd name="connsiteX7314" fmla="*/ 2338664 w 2439076"/>
              <a:gd name="connsiteY7314" fmla="*/ 2429342 h 4271457"/>
              <a:gd name="connsiteX7315" fmla="*/ 2338559 w 2439076"/>
              <a:gd name="connsiteY7315" fmla="*/ 2429161 h 4271457"/>
              <a:gd name="connsiteX7316" fmla="*/ 2338464 w 2439076"/>
              <a:gd name="connsiteY7316" fmla="*/ 2429332 h 4271457"/>
              <a:gd name="connsiteX7317" fmla="*/ 2307136 w 2439076"/>
              <a:gd name="connsiteY7317" fmla="*/ 2408987 h 4271457"/>
              <a:gd name="connsiteX7318" fmla="*/ 2303879 w 2439076"/>
              <a:gd name="connsiteY7318" fmla="*/ 2412311 h 4271457"/>
              <a:gd name="connsiteX7319" fmla="*/ 2304583 w 2439076"/>
              <a:gd name="connsiteY7319" fmla="*/ 2414521 h 4271457"/>
              <a:gd name="connsiteX7320" fmla="*/ 2305745 w 2439076"/>
              <a:gd name="connsiteY7320" fmla="*/ 2415397 h 4271457"/>
              <a:gd name="connsiteX7321" fmla="*/ 2307031 w 2439076"/>
              <a:gd name="connsiteY7321" fmla="*/ 2415664 h 4271457"/>
              <a:gd name="connsiteX7322" fmla="*/ 2328530 w 2439076"/>
              <a:gd name="connsiteY7322" fmla="*/ 2425951 h 4271457"/>
              <a:gd name="connsiteX7323" fmla="*/ 2335035 w 2439076"/>
              <a:gd name="connsiteY7323" fmla="*/ 2443658 h 4271457"/>
              <a:gd name="connsiteX7324" fmla="*/ 2338378 w 2439076"/>
              <a:gd name="connsiteY7324" fmla="*/ 2446963 h 4271457"/>
              <a:gd name="connsiteX7325" fmla="*/ 2338559 w 2439076"/>
              <a:gd name="connsiteY7325" fmla="*/ 2446963 h 4271457"/>
              <a:gd name="connsiteX7326" fmla="*/ 2338759 w 2439076"/>
              <a:gd name="connsiteY7326" fmla="*/ 2446963 h 4271457"/>
              <a:gd name="connsiteX7327" fmla="*/ 2341093 w 2439076"/>
              <a:gd name="connsiteY7327" fmla="*/ 2445992 h 4271457"/>
              <a:gd name="connsiteX7328" fmla="*/ 2342064 w 2439076"/>
              <a:gd name="connsiteY7328" fmla="*/ 2443658 h 4271457"/>
              <a:gd name="connsiteX7329" fmla="*/ 2352847 w 2439076"/>
              <a:gd name="connsiteY7329" fmla="*/ 2421770 h 4271457"/>
              <a:gd name="connsiteX7330" fmla="*/ 2370097 w 2439076"/>
              <a:gd name="connsiteY7330" fmla="*/ 2415664 h 4271457"/>
              <a:gd name="connsiteX7331" fmla="*/ 2370801 w 2439076"/>
              <a:gd name="connsiteY7331" fmla="*/ 2415512 h 4271457"/>
              <a:gd name="connsiteX7332" fmla="*/ 2431514 w 2439076"/>
              <a:gd name="connsiteY7332" fmla="*/ 2486130 h 4271457"/>
              <a:gd name="connsiteX7333" fmla="*/ 2427818 w 2439076"/>
              <a:gd name="connsiteY7333" fmla="*/ 2488968 h 4271457"/>
              <a:gd name="connsiteX7334" fmla="*/ 2430552 w 2439076"/>
              <a:gd name="connsiteY7334" fmla="*/ 2492779 h 4271457"/>
              <a:gd name="connsiteX7335" fmla="*/ 2436190 w 2439076"/>
              <a:gd name="connsiteY7335" fmla="*/ 2493197 h 4271457"/>
              <a:gd name="connsiteX7336" fmla="*/ 2439076 w 2439076"/>
              <a:gd name="connsiteY7336" fmla="*/ 2492950 h 4271457"/>
              <a:gd name="connsiteX7337" fmla="*/ 2439076 w 2439076"/>
              <a:gd name="connsiteY7337" fmla="*/ 2486263 h 4271457"/>
              <a:gd name="connsiteX7338" fmla="*/ 2431514 w 2439076"/>
              <a:gd name="connsiteY7338" fmla="*/ 2486130 h 4271457"/>
              <a:gd name="connsiteX7339" fmla="*/ 1819123 w 2439076"/>
              <a:gd name="connsiteY7339" fmla="*/ 2578218 h 4271457"/>
              <a:gd name="connsiteX7340" fmla="*/ 1817684 w 2439076"/>
              <a:gd name="connsiteY7340" fmla="*/ 2578313 h 4271457"/>
              <a:gd name="connsiteX7341" fmla="*/ 1761630 w 2439076"/>
              <a:gd name="connsiteY7341" fmla="*/ 2550910 h 4271457"/>
              <a:gd name="connsiteX7342" fmla="*/ 1761582 w 2439076"/>
              <a:gd name="connsiteY7342" fmla="*/ 2550967 h 4271457"/>
              <a:gd name="connsiteX7343" fmla="*/ 1761525 w 2439076"/>
              <a:gd name="connsiteY7343" fmla="*/ 2550910 h 4271457"/>
              <a:gd name="connsiteX7344" fmla="*/ 1727540 w 2439076"/>
              <a:gd name="connsiteY7344" fmla="*/ 2567197 h 4271457"/>
              <a:gd name="connsiteX7345" fmla="*/ 1726578 w 2439076"/>
              <a:gd name="connsiteY7345" fmla="*/ 2567197 h 4271457"/>
              <a:gd name="connsiteX7346" fmla="*/ 1723349 w 2439076"/>
              <a:gd name="connsiteY7346" fmla="*/ 2563759 h 4271457"/>
              <a:gd name="connsiteX7347" fmla="*/ 1725254 w 2439076"/>
              <a:gd name="connsiteY7347" fmla="*/ 2560806 h 4271457"/>
              <a:gd name="connsiteX7348" fmla="*/ 1726768 w 2439076"/>
              <a:gd name="connsiteY7348" fmla="*/ 2560635 h 4271457"/>
              <a:gd name="connsiteX7349" fmla="*/ 1756486 w 2439076"/>
              <a:gd name="connsiteY7349" fmla="*/ 2546814 h 4271457"/>
              <a:gd name="connsiteX7350" fmla="*/ 1756439 w 2439076"/>
              <a:gd name="connsiteY7350" fmla="*/ 2546766 h 4271457"/>
              <a:gd name="connsiteX7351" fmla="*/ 1756486 w 2439076"/>
              <a:gd name="connsiteY7351" fmla="*/ 2546738 h 4271457"/>
              <a:gd name="connsiteX7352" fmla="*/ 1726768 w 2439076"/>
              <a:gd name="connsiteY7352" fmla="*/ 2532907 h 4271457"/>
              <a:gd name="connsiteX7353" fmla="*/ 1723358 w 2439076"/>
              <a:gd name="connsiteY7353" fmla="*/ 2529688 h 4271457"/>
              <a:gd name="connsiteX7354" fmla="*/ 1726578 w 2439076"/>
              <a:gd name="connsiteY7354" fmla="*/ 2526316 h 4271457"/>
              <a:gd name="connsiteX7355" fmla="*/ 1761068 w 2439076"/>
              <a:gd name="connsiteY7355" fmla="*/ 2541947 h 4271457"/>
              <a:gd name="connsiteX7356" fmla="*/ 1817647 w 2439076"/>
              <a:gd name="connsiteY7356" fmla="*/ 2514133 h 4271457"/>
              <a:gd name="connsiteX7357" fmla="*/ 1875263 w 2439076"/>
              <a:gd name="connsiteY7357" fmla="*/ 2544318 h 4271457"/>
              <a:gd name="connsiteX7358" fmla="*/ 1875825 w 2439076"/>
              <a:gd name="connsiteY7358" fmla="*/ 2546185 h 4271457"/>
              <a:gd name="connsiteX7359" fmla="*/ 1875263 w 2439076"/>
              <a:gd name="connsiteY7359" fmla="*/ 2548023 h 4271457"/>
              <a:gd name="connsiteX7360" fmla="*/ 1819123 w 2439076"/>
              <a:gd name="connsiteY7360" fmla="*/ 2578218 h 4271457"/>
              <a:gd name="connsiteX7361" fmla="*/ 1766192 w 2439076"/>
              <a:gd name="connsiteY7361" fmla="*/ 2546023 h 4271457"/>
              <a:gd name="connsiteX7362" fmla="*/ 1817647 w 2439076"/>
              <a:gd name="connsiteY7362" fmla="*/ 2571569 h 4271457"/>
              <a:gd name="connsiteX7363" fmla="*/ 1858252 w 2439076"/>
              <a:gd name="connsiteY7363" fmla="*/ 2556815 h 4271457"/>
              <a:gd name="connsiteX7364" fmla="*/ 1868405 w 2439076"/>
              <a:gd name="connsiteY7364" fmla="*/ 2546118 h 4271457"/>
              <a:gd name="connsiteX7365" fmla="*/ 1817647 w 2439076"/>
              <a:gd name="connsiteY7365" fmla="*/ 2520677 h 4271457"/>
              <a:gd name="connsiteX7366" fmla="*/ 1766192 w 2439076"/>
              <a:gd name="connsiteY7366" fmla="*/ 2546023 h 4271457"/>
              <a:gd name="connsiteX7367" fmla="*/ 1698670 w 2439076"/>
              <a:gd name="connsiteY7367" fmla="*/ 2488968 h 4271457"/>
              <a:gd name="connsiteX7368" fmla="*/ 1702394 w 2439076"/>
              <a:gd name="connsiteY7368" fmla="*/ 2486130 h 4271457"/>
              <a:gd name="connsiteX7369" fmla="*/ 1733912 w 2439076"/>
              <a:gd name="connsiteY7369" fmla="*/ 2475662 h 4271457"/>
              <a:gd name="connsiteX7370" fmla="*/ 1736389 w 2439076"/>
              <a:gd name="connsiteY7370" fmla="*/ 2474690 h 4271457"/>
              <a:gd name="connsiteX7371" fmla="*/ 1738760 w 2439076"/>
              <a:gd name="connsiteY7371" fmla="*/ 2475853 h 4271457"/>
              <a:gd name="connsiteX7372" fmla="*/ 1754667 w 2439076"/>
              <a:gd name="connsiteY7372" fmla="*/ 2485282 h 4271457"/>
              <a:gd name="connsiteX7373" fmla="*/ 1754667 w 2439076"/>
              <a:gd name="connsiteY7373" fmla="*/ 2433942 h 4271457"/>
              <a:gd name="connsiteX7374" fmla="*/ 1715901 w 2439076"/>
              <a:gd name="connsiteY7374" fmla="*/ 2395433 h 4271457"/>
              <a:gd name="connsiteX7375" fmla="*/ 1718672 w 2439076"/>
              <a:gd name="connsiteY7375" fmla="*/ 2392509 h 4271457"/>
              <a:gd name="connsiteX7376" fmla="*/ 1754581 w 2439076"/>
              <a:gd name="connsiteY7376" fmla="*/ 2414873 h 4271457"/>
              <a:gd name="connsiteX7377" fmla="*/ 1754581 w 2439076"/>
              <a:gd name="connsiteY7377" fmla="*/ 2393156 h 4271457"/>
              <a:gd name="connsiteX7378" fmla="*/ 1757925 w 2439076"/>
              <a:gd name="connsiteY7378" fmla="*/ 2389804 h 4271457"/>
              <a:gd name="connsiteX7379" fmla="*/ 1761258 w 2439076"/>
              <a:gd name="connsiteY7379" fmla="*/ 2393156 h 4271457"/>
              <a:gd name="connsiteX7380" fmla="*/ 1761258 w 2439076"/>
              <a:gd name="connsiteY7380" fmla="*/ 2432314 h 4271457"/>
              <a:gd name="connsiteX7381" fmla="*/ 1796101 w 2439076"/>
              <a:gd name="connsiteY7381" fmla="*/ 2412035 h 4271457"/>
              <a:gd name="connsiteX7382" fmla="*/ 1798873 w 2439076"/>
              <a:gd name="connsiteY7382" fmla="*/ 2414978 h 4271457"/>
              <a:gd name="connsiteX7383" fmla="*/ 1761258 w 2439076"/>
              <a:gd name="connsiteY7383" fmla="*/ 2453250 h 4271457"/>
              <a:gd name="connsiteX7384" fmla="*/ 1761258 w 2439076"/>
              <a:gd name="connsiteY7384" fmla="*/ 2486130 h 4271457"/>
              <a:gd name="connsiteX7385" fmla="*/ 1761916 w 2439076"/>
              <a:gd name="connsiteY7385" fmla="*/ 2486225 h 4271457"/>
              <a:gd name="connsiteX7386" fmla="*/ 1785157 w 2439076"/>
              <a:gd name="connsiteY7386" fmla="*/ 2475938 h 4271457"/>
              <a:gd name="connsiteX7387" fmla="*/ 1787643 w 2439076"/>
              <a:gd name="connsiteY7387" fmla="*/ 2474776 h 4271457"/>
              <a:gd name="connsiteX7388" fmla="*/ 1790109 w 2439076"/>
              <a:gd name="connsiteY7388" fmla="*/ 2475938 h 4271457"/>
              <a:gd name="connsiteX7389" fmla="*/ 1813341 w 2439076"/>
              <a:gd name="connsiteY7389" fmla="*/ 2486225 h 4271457"/>
              <a:gd name="connsiteX7390" fmla="*/ 1836591 w 2439076"/>
              <a:gd name="connsiteY7390" fmla="*/ 2475938 h 4271457"/>
              <a:gd name="connsiteX7391" fmla="*/ 1838963 w 2439076"/>
              <a:gd name="connsiteY7391" fmla="*/ 2474776 h 4271457"/>
              <a:gd name="connsiteX7392" fmla="*/ 1841459 w 2439076"/>
              <a:gd name="connsiteY7392" fmla="*/ 2475757 h 4271457"/>
              <a:gd name="connsiteX7393" fmla="*/ 1872987 w 2439076"/>
              <a:gd name="connsiteY7393" fmla="*/ 2486225 h 4271457"/>
              <a:gd name="connsiteX7394" fmla="*/ 1876683 w 2439076"/>
              <a:gd name="connsiteY7394" fmla="*/ 2489102 h 4271457"/>
              <a:gd name="connsiteX7395" fmla="*/ 1873815 w 2439076"/>
              <a:gd name="connsiteY7395" fmla="*/ 2492779 h 4271457"/>
              <a:gd name="connsiteX7396" fmla="*/ 1839268 w 2439076"/>
              <a:gd name="connsiteY7396" fmla="*/ 2482682 h 4271457"/>
              <a:gd name="connsiteX7397" fmla="*/ 1813456 w 2439076"/>
              <a:gd name="connsiteY7397" fmla="*/ 2492874 h 4271457"/>
              <a:gd name="connsiteX7398" fmla="*/ 1787738 w 2439076"/>
              <a:gd name="connsiteY7398" fmla="*/ 2482873 h 4271457"/>
              <a:gd name="connsiteX7399" fmla="*/ 1762030 w 2439076"/>
              <a:gd name="connsiteY7399" fmla="*/ 2492874 h 4271457"/>
              <a:gd name="connsiteX7400" fmla="*/ 1736103 w 2439076"/>
              <a:gd name="connsiteY7400" fmla="*/ 2482682 h 4271457"/>
              <a:gd name="connsiteX7401" fmla="*/ 1707128 w 2439076"/>
              <a:gd name="connsiteY7401" fmla="*/ 2493197 h 4271457"/>
              <a:gd name="connsiteX7402" fmla="*/ 1701527 w 2439076"/>
              <a:gd name="connsiteY7402" fmla="*/ 2492779 h 4271457"/>
              <a:gd name="connsiteX7403" fmla="*/ 1698670 w 2439076"/>
              <a:gd name="connsiteY7403" fmla="*/ 2488968 h 4271457"/>
              <a:gd name="connsiteX7404" fmla="*/ 1762887 w 2439076"/>
              <a:gd name="connsiteY7404" fmla="*/ 2446325 h 4271457"/>
              <a:gd name="connsiteX7405" fmla="*/ 1792291 w 2439076"/>
              <a:gd name="connsiteY7405" fmla="*/ 2418226 h 4271457"/>
              <a:gd name="connsiteX7406" fmla="*/ 1790786 w 2439076"/>
              <a:gd name="connsiteY7406" fmla="*/ 2418141 h 4271457"/>
              <a:gd name="connsiteX7407" fmla="*/ 1762887 w 2439076"/>
              <a:gd name="connsiteY7407" fmla="*/ 2446325 h 4271457"/>
              <a:gd name="connsiteX7408" fmla="*/ 1752019 w 2439076"/>
              <a:gd name="connsiteY7408" fmla="*/ 2426780 h 4271457"/>
              <a:gd name="connsiteX7409" fmla="*/ 1722577 w 2439076"/>
              <a:gd name="connsiteY7409" fmla="*/ 2398700 h 4271457"/>
              <a:gd name="connsiteX7410" fmla="*/ 1752019 w 2439076"/>
              <a:gd name="connsiteY7410" fmla="*/ 2426780 h 4271457"/>
              <a:gd name="connsiteX7411" fmla="*/ 1852679 w 2439076"/>
              <a:gd name="connsiteY7411" fmla="*/ 2446963 h 4271457"/>
              <a:gd name="connsiteX7412" fmla="*/ 1856041 w 2439076"/>
              <a:gd name="connsiteY7412" fmla="*/ 2443658 h 4271457"/>
              <a:gd name="connsiteX7413" fmla="*/ 1884026 w 2439076"/>
              <a:gd name="connsiteY7413" fmla="*/ 2415664 h 4271457"/>
              <a:gd name="connsiteX7414" fmla="*/ 1885293 w 2439076"/>
              <a:gd name="connsiteY7414" fmla="*/ 2415397 h 4271457"/>
              <a:gd name="connsiteX7415" fmla="*/ 1887265 w 2439076"/>
              <a:gd name="connsiteY7415" fmla="*/ 2412311 h 4271457"/>
              <a:gd name="connsiteX7416" fmla="*/ 1883940 w 2439076"/>
              <a:gd name="connsiteY7416" fmla="*/ 2408977 h 4271457"/>
              <a:gd name="connsiteX7417" fmla="*/ 1878873 w 2439076"/>
              <a:gd name="connsiteY7417" fmla="*/ 2409349 h 4271457"/>
              <a:gd name="connsiteX7418" fmla="*/ 1852593 w 2439076"/>
              <a:gd name="connsiteY7418" fmla="*/ 2429342 h 4271457"/>
              <a:gd name="connsiteX7419" fmla="*/ 1852546 w 2439076"/>
              <a:gd name="connsiteY7419" fmla="*/ 2429256 h 4271457"/>
              <a:gd name="connsiteX7420" fmla="*/ 1852499 w 2439076"/>
              <a:gd name="connsiteY7420" fmla="*/ 2429332 h 4271457"/>
              <a:gd name="connsiteX7421" fmla="*/ 1821104 w 2439076"/>
              <a:gd name="connsiteY7421" fmla="*/ 2408977 h 4271457"/>
              <a:gd name="connsiteX7422" fmla="*/ 1817827 w 2439076"/>
              <a:gd name="connsiteY7422" fmla="*/ 2412311 h 4271457"/>
              <a:gd name="connsiteX7423" fmla="*/ 1817970 w 2439076"/>
              <a:gd name="connsiteY7423" fmla="*/ 2413426 h 4271457"/>
              <a:gd name="connsiteX7424" fmla="*/ 1821056 w 2439076"/>
              <a:gd name="connsiteY7424" fmla="*/ 2415674 h 4271457"/>
              <a:gd name="connsiteX7425" fmla="*/ 1849060 w 2439076"/>
              <a:gd name="connsiteY7425" fmla="*/ 2443658 h 4271457"/>
              <a:gd name="connsiteX7426" fmla="*/ 1852356 w 2439076"/>
              <a:gd name="connsiteY7426" fmla="*/ 2446963 h 4271457"/>
              <a:gd name="connsiteX7427" fmla="*/ 1852508 w 2439076"/>
              <a:gd name="connsiteY7427" fmla="*/ 2446963 h 4271457"/>
              <a:gd name="connsiteX7428" fmla="*/ 1852679 w 2439076"/>
              <a:gd name="connsiteY7428" fmla="*/ 2446963 h 4271457"/>
              <a:gd name="connsiteX7429" fmla="*/ 2062115 w 2439076"/>
              <a:gd name="connsiteY7429" fmla="*/ 2578218 h 4271457"/>
              <a:gd name="connsiteX7430" fmla="*/ 2060667 w 2439076"/>
              <a:gd name="connsiteY7430" fmla="*/ 2578313 h 4271457"/>
              <a:gd name="connsiteX7431" fmla="*/ 2004603 w 2439076"/>
              <a:gd name="connsiteY7431" fmla="*/ 2550910 h 4271457"/>
              <a:gd name="connsiteX7432" fmla="*/ 2004565 w 2439076"/>
              <a:gd name="connsiteY7432" fmla="*/ 2550957 h 4271457"/>
              <a:gd name="connsiteX7433" fmla="*/ 2004517 w 2439076"/>
              <a:gd name="connsiteY7433" fmla="*/ 2550910 h 4271457"/>
              <a:gd name="connsiteX7434" fmla="*/ 1970504 w 2439076"/>
              <a:gd name="connsiteY7434" fmla="*/ 2567197 h 4271457"/>
              <a:gd name="connsiteX7435" fmla="*/ 1969561 w 2439076"/>
              <a:gd name="connsiteY7435" fmla="*/ 2567197 h 4271457"/>
              <a:gd name="connsiteX7436" fmla="*/ 1966332 w 2439076"/>
              <a:gd name="connsiteY7436" fmla="*/ 2563759 h 4271457"/>
              <a:gd name="connsiteX7437" fmla="*/ 1967760 w 2439076"/>
              <a:gd name="connsiteY7437" fmla="*/ 2561120 h 4271457"/>
              <a:gd name="connsiteX7438" fmla="*/ 1969751 w 2439076"/>
              <a:gd name="connsiteY7438" fmla="*/ 2560635 h 4271457"/>
              <a:gd name="connsiteX7439" fmla="*/ 1999459 w 2439076"/>
              <a:gd name="connsiteY7439" fmla="*/ 2546814 h 4271457"/>
              <a:gd name="connsiteX7440" fmla="*/ 1999422 w 2439076"/>
              <a:gd name="connsiteY7440" fmla="*/ 2546766 h 4271457"/>
              <a:gd name="connsiteX7441" fmla="*/ 1999459 w 2439076"/>
              <a:gd name="connsiteY7441" fmla="*/ 2546738 h 4271457"/>
              <a:gd name="connsiteX7442" fmla="*/ 1969751 w 2439076"/>
              <a:gd name="connsiteY7442" fmla="*/ 2532907 h 4271457"/>
              <a:gd name="connsiteX7443" fmla="*/ 1966341 w 2439076"/>
              <a:gd name="connsiteY7443" fmla="*/ 2529688 h 4271457"/>
              <a:gd name="connsiteX7444" fmla="*/ 1969561 w 2439076"/>
              <a:gd name="connsiteY7444" fmla="*/ 2526316 h 4271457"/>
              <a:gd name="connsiteX7445" fmla="*/ 2004050 w 2439076"/>
              <a:gd name="connsiteY7445" fmla="*/ 2541947 h 4271457"/>
              <a:gd name="connsiteX7446" fmla="*/ 2060629 w 2439076"/>
              <a:gd name="connsiteY7446" fmla="*/ 2514133 h 4271457"/>
              <a:gd name="connsiteX7447" fmla="*/ 2118256 w 2439076"/>
              <a:gd name="connsiteY7447" fmla="*/ 2544318 h 4271457"/>
              <a:gd name="connsiteX7448" fmla="*/ 2118808 w 2439076"/>
              <a:gd name="connsiteY7448" fmla="*/ 2546185 h 4271457"/>
              <a:gd name="connsiteX7449" fmla="*/ 2118256 w 2439076"/>
              <a:gd name="connsiteY7449" fmla="*/ 2548023 h 4271457"/>
              <a:gd name="connsiteX7450" fmla="*/ 2062115 w 2439076"/>
              <a:gd name="connsiteY7450" fmla="*/ 2578218 h 4271457"/>
              <a:gd name="connsiteX7451" fmla="*/ 2009184 w 2439076"/>
              <a:gd name="connsiteY7451" fmla="*/ 2546023 h 4271457"/>
              <a:gd name="connsiteX7452" fmla="*/ 2060629 w 2439076"/>
              <a:gd name="connsiteY7452" fmla="*/ 2571569 h 4271457"/>
              <a:gd name="connsiteX7453" fmla="*/ 2106606 w 2439076"/>
              <a:gd name="connsiteY7453" fmla="*/ 2551786 h 4271457"/>
              <a:gd name="connsiteX7454" fmla="*/ 2111378 w 2439076"/>
              <a:gd name="connsiteY7454" fmla="*/ 2546118 h 4271457"/>
              <a:gd name="connsiteX7455" fmla="*/ 2060629 w 2439076"/>
              <a:gd name="connsiteY7455" fmla="*/ 2520677 h 4271457"/>
              <a:gd name="connsiteX7456" fmla="*/ 2009184 w 2439076"/>
              <a:gd name="connsiteY7456" fmla="*/ 2546023 h 4271457"/>
              <a:gd name="connsiteX7457" fmla="*/ 1941748 w 2439076"/>
              <a:gd name="connsiteY7457" fmla="*/ 2488968 h 4271457"/>
              <a:gd name="connsiteX7458" fmla="*/ 1945472 w 2439076"/>
              <a:gd name="connsiteY7458" fmla="*/ 2486130 h 4271457"/>
              <a:gd name="connsiteX7459" fmla="*/ 1976981 w 2439076"/>
              <a:gd name="connsiteY7459" fmla="*/ 2475662 h 4271457"/>
              <a:gd name="connsiteX7460" fmla="*/ 1979466 w 2439076"/>
              <a:gd name="connsiteY7460" fmla="*/ 2474690 h 4271457"/>
              <a:gd name="connsiteX7461" fmla="*/ 1981838 w 2439076"/>
              <a:gd name="connsiteY7461" fmla="*/ 2475853 h 4271457"/>
              <a:gd name="connsiteX7462" fmla="*/ 1997755 w 2439076"/>
              <a:gd name="connsiteY7462" fmla="*/ 2485282 h 4271457"/>
              <a:gd name="connsiteX7463" fmla="*/ 1997755 w 2439076"/>
              <a:gd name="connsiteY7463" fmla="*/ 2433942 h 4271457"/>
              <a:gd name="connsiteX7464" fmla="*/ 1958978 w 2439076"/>
              <a:gd name="connsiteY7464" fmla="*/ 2395433 h 4271457"/>
              <a:gd name="connsiteX7465" fmla="*/ 1961750 w 2439076"/>
              <a:gd name="connsiteY7465" fmla="*/ 2392509 h 4271457"/>
              <a:gd name="connsiteX7466" fmla="*/ 1997650 w 2439076"/>
              <a:gd name="connsiteY7466" fmla="*/ 2414873 h 4271457"/>
              <a:gd name="connsiteX7467" fmla="*/ 1997650 w 2439076"/>
              <a:gd name="connsiteY7467" fmla="*/ 2393156 h 4271457"/>
              <a:gd name="connsiteX7468" fmla="*/ 2001012 w 2439076"/>
              <a:gd name="connsiteY7468" fmla="*/ 2389804 h 4271457"/>
              <a:gd name="connsiteX7469" fmla="*/ 2004327 w 2439076"/>
              <a:gd name="connsiteY7469" fmla="*/ 2393156 h 4271457"/>
              <a:gd name="connsiteX7470" fmla="*/ 2004327 w 2439076"/>
              <a:gd name="connsiteY7470" fmla="*/ 2432314 h 4271457"/>
              <a:gd name="connsiteX7471" fmla="*/ 2039179 w 2439076"/>
              <a:gd name="connsiteY7471" fmla="*/ 2412035 h 4271457"/>
              <a:gd name="connsiteX7472" fmla="*/ 2041950 w 2439076"/>
              <a:gd name="connsiteY7472" fmla="*/ 2414978 h 4271457"/>
              <a:gd name="connsiteX7473" fmla="*/ 2004327 w 2439076"/>
              <a:gd name="connsiteY7473" fmla="*/ 2453250 h 4271457"/>
              <a:gd name="connsiteX7474" fmla="*/ 2004327 w 2439076"/>
              <a:gd name="connsiteY7474" fmla="*/ 2486130 h 4271457"/>
              <a:gd name="connsiteX7475" fmla="*/ 2005003 w 2439076"/>
              <a:gd name="connsiteY7475" fmla="*/ 2486225 h 4271457"/>
              <a:gd name="connsiteX7476" fmla="*/ 2028225 w 2439076"/>
              <a:gd name="connsiteY7476" fmla="*/ 2475938 h 4271457"/>
              <a:gd name="connsiteX7477" fmla="*/ 2030730 w 2439076"/>
              <a:gd name="connsiteY7477" fmla="*/ 2474776 h 4271457"/>
              <a:gd name="connsiteX7478" fmla="*/ 2033188 w 2439076"/>
              <a:gd name="connsiteY7478" fmla="*/ 2475938 h 4271457"/>
              <a:gd name="connsiteX7479" fmla="*/ 2056409 w 2439076"/>
              <a:gd name="connsiteY7479" fmla="*/ 2486225 h 4271457"/>
              <a:gd name="connsiteX7480" fmla="*/ 2079670 w 2439076"/>
              <a:gd name="connsiteY7480" fmla="*/ 2475938 h 4271457"/>
              <a:gd name="connsiteX7481" fmla="*/ 2082042 w 2439076"/>
              <a:gd name="connsiteY7481" fmla="*/ 2474776 h 4271457"/>
              <a:gd name="connsiteX7482" fmla="*/ 2084527 w 2439076"/>
              <a:gd name="connsiteY7482" fmla="*/ 2475757 h 4271457"/>
              <a:gd name="connsiteX7483" fmla="*/ 2116074 w 2439076"/>
              <a:gd name="connsiteY7483" fmla="*/ 2486225 h 4271457"/>
              <a:gd name="connsiteX7484" fmla="*/ 2119760 w 2439076"/>
              <a:gd name="connsiteY7484" fmla="*/ 2489102 h 4271457"/>
              <a:gd name="connsiteX7485" fmla="*/ 2116912 w 2439076"/>
              <a:gd name="connsiteY7485" fmla="*/ 2492779 h 4271457"/>
              <a:gd name="connsiteX7486" fmla="*/ 2082356 w 2439076"/>
              <a:gd name="connsiteY7486" fmla="*/ 2482682 h 4271457"/>
              <a:gd name="connsiteX7487" fmla="*/ 2056409 w 2439076"/>
              <a:gd name="connsiteY7487" fmla="*/ 2492874 h 4271457"/>
              <a:gd name="connsiteX7488" fmla="*/ 2030730 w 2439076"/>
              <a:gd name="connsiteY7488" fmla="*/ 2482873 h 4271457"/>
              <a:gd name="connsiteX7489" fmla="*/ 2005003 w 2439076"/>
              <a:gd name="connsiteY7489" fmla="*/ 2492874 h 4271457"/>
              <a:gd name="connsiteX7490" fmla="*/ 1979095 w 2439076"/>
              <a:gd name="connsiteY7490" fmla="*/ 2482682 h 4271457"/>
              <a:gd name="connsiteX7491" fmla="*/ 1950130 w 2439076"/>
              <a:gd name="connsiteY7491" fmla="*/ 2493197 h 4271457"/>
              <a:gd name="connsiteX7492" fmla="*/ 1944510 w 2439076"/>
              <a:gd name="connsiteY7492" fmla="*/ 2492779 h 4271457"/>
              <a:gd name="connsiteX7493" fmla="*/ 1941748 w 2439076"/>
              <a:gd name="connsiteY7493" fmla="*/ 2488968 h 4271457"/>
              <a:gd name="connsiteX7494" fmla="*/ 2005842 w 2439076"/>
              <a:gd name="connsiteY7494" fmla="*/ 2446325 h 4271457"/>
              <a:gd name="connsiteX7495" fmla="*/ 2035274 w 2439076"/>
              <a:gd name="connsiteY7495" fmla="*/ 2418226 h 4271457"/>
              <a:gd name="connsiteX7496" fmla="*/ 2033864 w 2439076"/>
              <a:gd name="connsiteY7496" fmla="*/ 2418141 h 4271457"/>
              <a:gd name="connsiteX7497" fmla="*/ 2005842 w 2439076"/>
              <a:gd name="connsiteY7497" fmla="*/ 2446325 h 4271457"/>
              <a:gd name="connsiteX7498" fmla="*/ 1995011 w 2439076"/>
              <a:gd name="connsiteY7498" fmla="*/ 2426780 h 4271457"/>
              <a:gd name="connsiteX7499" fmla="*/ 1965560 w 2439076"/>
              <a:gd name="connsiteY7499" fmla="*/ 2398700 h 4271457"/>
              <a:gd name="connsiteX7500" fmla="*/ 1995011 w 2439076"/>
              <a:gd name="connsiteY7500" fmla="*/ 2426780 h 4271457"/>
              <a:gd name="connsiteX7501" fmla="*/ 2095576 w 2439076"/>
              <a:gd name="connsiteY7501" fmla="*/ 2446963 h 4271457"/>
              <a:gd name="connsiteX7502" fmla="*/ 2098900 w 2439076"/>
              <a:gd name="connsiteY7502" fmla="*/ 2443658 h 4271457"/>
              <a:gd name="connsiteX7503" fmla="*/ 2126895 w 2439076"/>
              <a:gd name="connsiteY7503" fmla="*/ 2415664 h 4271457"/>
              <a:gd name="connsiteX7504" fmla="*/ 2129876 w 2439076"/>
              <a:gd name="connsiteY7504" fmla="*/ 2413769 h 4271457"/>
              <a:gd name="connsiteX7505" fmla="*/ 2130247 w 2439076"/>
              <a:gd name="connsiteY7505" fmla="*/ 2412311 h 4271457"/>
              <a:gd name="connsiteX7506" fmla="*/ 2126904 w 2439076"/>
              <a:gd name="connsiteY7506" fmla="*/ 2408977 h 4271457"/>
              <a:gd name="connsiteX7507" fmla="*/ 2109140 w 2439076"/>
              <a:gd name="connsiteY7507" fmla="*/ 2413997 h 4271457"/>
              <a:gd name="connsiteX7508" fmla="*/ 2095491 w 2439076"/>
              <a:gd name="connsiteY7508" fmla="*/ 2429342 h 4271457"/>
              <a:gd name="connsiteX7509" fmla="*/ 2081508 w 2439076"/>
              <a:gd name="connsiteY7509" fmla="*/ 2413826 h 4271457"/>
              <a:gd name="connsiteX7510" fmla="*/ 2064039 w 2439076"/>
              <a:gd name="connsiteY7510" fmla="*/ 2408977 h 4271457"/>
              <a:gd name="connsiteX7511" fmla="*/ 2061706 w 2439076"/>
              <a:gd name="connsiteY7511" fmla="*/ 2409968 h 4271457"/>
              <a:gd name="connsiteX7512" fmla="*/ 2060724 w 2439076"/>
              <a:gd name="connsiteY7512" fmla="*/ 2412311 h 4271457"/>
              <a:gd name="connsiteX7513" fmla="*/ 2060763 w 2439076"/>
              <a:gd name="connsiteY7513" fmla="*/ 2412521 h 4271457"/>
              <a:gd name="connsiteX7514" fmla="*/ 2064029 w 2439076"/>
              <a:gd name="connsiteY7514" fmla="*/ 2415674 h 4271457"/>
              <a:gd name="connsiteX7515" fmla="*/ 2069116 w 2439076"/>
              <a:gd name="connsiteY7515" fmla="*/ 2416178 h 4271457"/>
              <a:gd name="connsiteX7516" fmla="*/ 2092043 w 2439076"/>
              <a:gd name="connsiteY7516" fmla="*/ 2443658 h 4271457"/>
              <a:gd name="connsiteX7517" fmla="*/ 2095338 w 2439076"/>
              <a:gd name="connsiteY7517" fmla="*/ 2446963 h 4271457"/>
              <a:gd name="connsiteX7518" fmla="*/ 2095395 w 2439076"/>
              <a:gd name="connsiteY7518" fmla="*/ 2446963 h 4271457"/>
              <a:gd name="connsiteX7519" fmla="*/ 2095576 w 2439076"/>
              <a:gd name="connsiteY7519" fmla="*/ 2446963 h 4271457"/>
              <a:gd name="connsiteX7520" fmla="*/ 1331671 w 2439076"/>
              <a:gd name="connsiteY7520" fmla="*/ 2578313 h 4271457"/>
              <a:gd name="connsiteX7521" fmla="*/ 1275550 w 2439076"/>
              <a:gd name="connsiteY7521" fmla="*/ 2550910 h 4271457"/>
              <a:gd name="connsiteX7522" fmla="*/ 1241565 w 2439076"/>
              <a:gd name="connsiteY7522" fmla="*/ 2567197 h 4271457"/>
              <a:gd name="connsiteX7523" fmla="*/ 1240517 w 2439076"/>
              <a:gd name="connsiteY7523" fmla="*/ 2567197 h 4271457"/>
              <a:gd name="connsiteX7524" fmla="*/ 1237279 w 2439076"/>
              <a:gd name="connsiteY7524" fmla="*/ 2563759 h 4271457"/>
              <a:gd name="connsiteX7525" fmla="*/ 1238345 w 2439076"/>
              <a:gd name="connsiteY7525" fmla="*/ 2561349 h 4271457"/>
              <a:gd name="connsiteX7526" fmla="*/ 1240794 w 2439076"/>
              <a:gd name="connsiteY7526" fmla="*/ 2560635 h 4271457"/>
              <a:gd name="connsiteX7527" fmla="*/ 1270511 w 2439076"/>
              <a:gd name="connsiteY7527" fmla="*/ 2546814 h 4271457"/>
              <a:gd name="connsiteX7528" fmla="*/ 1264482 w 2439076"/>
              <a:gd name="connsiteY7528" fmla="*/ 2540822 h 4271457"/>
              <a:gd name="connsiteX7529" fmla="*/ 1240698 w 2439076"/>
              <a:gd name="connsiteY7529" fmla="*/ 2532907 h 4271457"/>
              <a:gd name="connsiteX7530" fmla="*/ 1238441 w 2439076"/>
              <a:gd name="connsiteY7530" fmla="*/ 2532069 h 4271457"/>
              <a:gd name="connsiteX7531" fmla="*/ 1237374 w 2439076"/>
              <a:gd name="connsiteY7531" fmla="*/ 2529745 h 4271457"/>
              <a:gd name="connsiteX7532" fmla="*/ 1240612 w 2439076"/>
              <a:gd name="connsiteY7532" fmla="*/ 2526316 h 4271457"/>
              <a:gd name="connsiteX7533" fmla="*/ 1271664 w 2439076"/>
              <a:gd name="connsiteY7533" fmla="*/ 2538308 h 4271457"/>
              <a:gd name="connsiteX7534" fmla="*/ 1274998 w 2439076"/>
              <a:gd name="connsiteY7534" fmla="*/ 2541851 h 4271457"/>
              <a:gd name="connsiteX7535" fmla="*/ 1275007 w 2439076"/>
              <a:gd name="connsiteY7535" fmla="*/ 2541842 h 4271457"/>
              <a:gd name="connsiteX7536" fmla="*/ 1275102 w 2439076"/>
              <a:gd name="connsiteY7536" fmla="*/ 2541947 h 4271457"/>
              <a:gd name="connsiteX7537" fmla="*/ 1331671 w 2439076"/>
              <a:gd name="connsiteY7537" fmla="*/ 2514133 h 4271457"/>
              <a:gd name="connsiteX7538" fmla="*/ 1378011 w 2439076"/>
              <a:gd name="connsiteY7538" fmla="*/ 2531650 h 4271457"/>
              <a:gd name="connsiteX7539" fmla="*/ 1383269 w 2439076"/>
              <a:gd name="connsiteY7539" fmla="*/ 2536860 h 4271457"/>
              <a:gd name="connsiteX7540" fmla="*/ 1383916 w 2439076"/>
              <a:gd name="connsiteY7540" fmla="*/ 2537517 h 4271457"/>
              <a:gd name="connsiteX7541" fmla="*/ 1389202 w 2439076"/>
              <a:gd name="connsiteY7541" fmla="*/ 2544223 h 4271457"/>
              <a:gd name="connsiteX7542" fmla="*/ 1389202 w 2439076"/>
              <a:gd name="connsiteY7542" fmla="*/ 2548023 h 4271457"/>
              <a:gd name="connsiteX7543" fmla="*/ 1331671 w 2439076"/>
              <a:gd name="connsiteY7543" fmla="*/ 2578313 h 4271457"/>
              <a:gd name="connsiteX7544" fmla="*/ 1382344 w 2439076"/>
              <a:gd name="connsiteY7544" fmla="*/ 2546118 h 4271457"/>
              <a:gd name="connsiteX7545" fmla="*/ 1331576 w 2439076"/>
              <a:gd name="connsiteY7545" fmla="*/ 2520677 h 4271457"/>
              <a:gd name="connsiteX7546" fmla="*/ 1280141 w 2439076"/>
              <a:gd name="connsiteY7546" fmla="*/ 2546023 h 4271457"/>
              <a:gd name="connsiteX7547" fmla="*/ 1331576 w 2439076"/>
              <a:gd name="connsiteY7547" fmla="*/ 2571569 h 4271457"/>
              <a:gd name="connsiteX7548" fmla="*/ 1382344 w 2439076"/>
              <a:gd name="connsiteY7548" fmla="*/ 2546118 h 4271457"/>
              <a:gd name="connsiteX7549" fmla="*/ 1212704 w 2439076"/>
              <a:gd name="connsiteY7549" fmla="*/ 2488968 h 4271457"/>
              <a:gd name="connsiteX7550" fmla="*/ 1216419 w 2439076"/>
              <a:gd name="connsiteY7550" fmla="*/ 2486130 h 4271457"/>
              <a:gd name="connsiteX7551" fmla="*/ 1247956 w 2439076"/>
              <a:gd name="connsiteY7551" fmla="*/ 2475662 h 4271457"/>
              <a:gd name="connsiteX7552" fmla="*/ 1250423 w 2439076"/>
              <a:gd name="connsiteY7552" fmla="*/ 2474690 h 4271457"/>
              <a:gd name="connsiteX7553" fmla="*/ 1252814 w 2439076"/>
              <a:gd name="connsiteY7553" fmla="*/ 2475853 h 4271457"/>
              <a:gd name="connsiteX7554" fmla="*/ 1268721 w 2439076"/>
              <a:gd name="connsiteY7554" fmla="*/ 2485282 h 4271457"/>
              <a:gd name="connsiteX7555" fmla="*/ 1268721 w 2439076"/>
              <a:gd name="connsiteY7555" fmla="*/ 2433942 h 4271457"/>
              <a:gd name="connsiteX7556" fmla="*/ 1229926 w 2439076"/>
              <a:gd name="connsiteY7556" fmla="*/ 2395433 h 4271457"/>
              <a:gd name="connsiteX7557" fmla="*/ 1232697 w 2439076"/>
              <a:gd name="connsiteY7557" fmla="*/ 2392509 h 4271457"/>
              <a:gd name="connsiteX7558" fmla="*/ 1268606 w 2439076"/>
              <a:gd name="connsiteY7558" fmla="*/ 2414873 h 4271457"/>
              <a:gd name="connsiteX7559" fmla="*/ 1268606 w 2439076"/>
              <a:gd name="connsiteY7559" fmla="*/ 2393156 h 4271457"/>
              <a:gd name="connsiteX7560" fmla="*/ 1271959 w 2439076"/>
              <a:gd name="connsiteY7560" fmla="*/ 2389804 h 4271457"/>
              <a:gd name="connsiteX7561" fmla="*/ 1275283 w 2439076"/>
              <a:gd name="connsiteY7561" fmla="*/ 2393156 h 4271457"/>
              <a:gd name="connsiteX7562" fmla="*/ 1275283 w 2439076"/>
              <a:gd name="connsiteY7562" fmla="*/ 2432314 h 4271457"/>
              <a:gd name="connsiteX7563" fmla="*/ 1310126 w 2439076"/>
              <a:gd name="connsiteY7563" fmla="*/ 2412035 h 4271457"/>
              <a:gd name="connsiteX7564" fmla="*/ 1312898 w 2439076"/>
              <a:gd name="connsiteY7564" fmla="*/ 2414978 h 4271457"/>
              <a:gd name="connsiteX7565" fmla="*/ 1275283 w 2439076"/>
              <a:gd name="connsiteY7565" fmla="*/ 2453250 h 4271457"/>
              <a:gd name="connsiteX7566" fmla="*/ 1275283 w 2439076"/>
              <a:gd name="connsiteY7566" fmla="*/ 2486130 h 4271457"/>
              <a:gd name="connsiteX7567" fmla="*/ 1275950 w 2439076"/>
              <a:gd name="connsiteY7567" fmla="*/ 2486225 h 4271457"/>
              <a:gd name="connsiteX7568" fmla="*/ 1299191 w 2439076"/>
              <a:gd name="connsiteY7568" fmla="*/ 2475938 h 4271457"/>
              <a:gd name="connsiteX7569" fmla="*/ 1301677 w 2439076"/>
              <a:gd name="connsiteY7569" fmla="*/ 2474776 h 4271457"/>
              <a:gd name="connsiteX7570" fmla="*/ 1304134 w 2439076"/>
              <a:gd name="connsiteY7570" fmla="*/ 2475938 h 4271457"/>
              <a:gd name="connsiteX7571" fmla="*/ 1327395 w 2439076"/>
              <a:gd name="connsiteY7571" fmla="*/ 2486225 h 4271457"/>
              <a:gd name="connsiteX7572" fmla="*/ 1350616 w 2439076"/>
              <a:gd name="connsiteY7572" fmla="*/ 2475938 h 4271457"/>
              <a:gd name="connsiteX7573" fmla="*/ 1352988 w 2439076"/>
              <a:gd name="connsiteY7573" fmla="*/ 2474776 h 4271457"/>
              <a:gd name="connsiteX7574" fmla="*/ 1355484 w 2439076"/>
              <a:gd name="connsiteY7574" fmla="*/ 2475757 h 4271457"/>
              <a:gd name="connsiteX7575" fmla="*/ 1387021 w 2439076"/>
              <a:gd name="connsiteY7575" fmla="*/ 2486225 h 4271457"/>
              <a:gd name="connsiteX7576" fmla="*/ 1390736 w 2439076"/>
              <a:gd name="connsiteY7576" fmla="*/ 2489102 h 4271457"/>
              <a:gd name="connsiteX7577" fmla="*/ 1387869 w 2439076"/>
              <a:gd name="connsiteY7577" fmla="*/ 2492779 h 4271457"/>
              <a:gd name="connsiteX7578" fmla="*/ 1353303 w 2439076"/>
              <a:gd name="connsiteY7578" fmla="*/ 2482682 h 4271457"/>
              <a:gd name="connsiteX7579" fmla="*/ 1327490 w 2439076"/>
              <a:gd name="connsiteY7579" fmla="*/ 2492874 h 4271457"/>
              <a:gd name="connsiteX7580" fmla="*/ 1301763 w 2439076"/>
              <a:gd name="connsiteY7580" fmla="*/ 2482873 h 4271457"/>
              <a:gd name="connsiteX7581" fmla="*/ 1276045 w 2439076"/>
              <a:gd name="connsiteY7581" fmla="*/ 2492874 h 4271457"/>
              <a:gd name="connsiteX7582" fmla="*/ 1250137 w 2439076"/>
              <a:gd name="connsiteY7582" fmla="*/ 2482682 h 4271457"/>
              <a:gd name="connsiteX7583" fmla="*/ 1221181 w 2439076"/>
              <a:gd name="connsiteY7583" fmla="*/ 2493197 h 4271457"/>
              <a:gd name="connsiteX7584" fmla="*/ 1215562 w 2439076"/>
              <a:gd name="connsiteY7584" fmla="*/ 2492779 h 4271457"/>
              <a:gd name="connsiteX7585" fmla="*/ 1212704 w 2439076"/>
              <a:gd name="connsiteY7585" fmla="*/ 2488968 h 4271457"/>
              <a:gd name="connsiteX7586" fmla="*/ 1276912 w 2439076"/>
              <a:gd name="connsiteY7586" fmla="*/ 2446325 h 4271457"/>
              <a:gd name="connsiteX7587" fmla="*/ 1306354 w 2439076"/>
              <a:gd name="connsiteY7587" fmla="*/ 2418226 h 4271457"/>
              <a:gd name="connsiteX7588" fmla="*/ 1304820 w 2439076"/>
              <a:gd name="connsiteY7588" fmla="*/ 2418141 h 4271457"/>
              <a:gd name="connsiteX7589" fmla="*/ 1276912 w 2439076"/>
              <a:gd name="connsiteY7589" fmla="*/ 2446325 h 4271457"/>
              <a:gd name="connsiteX7590" fmla="*/ 1266044 w 2439076"/>
              <a:gd name="connsiteY7590" fmla="*/ 2426780 h 4271457"/>
              <a:gd name="connsiteX7591" fmla="*/ 1236612 w 2439076"/>
              <a:gd name="connsiteY7591" fmla="*/ 2398700 h 4271457"/>
              <a:gd name="connsiteX7592" fmla="*/ 1266044 w 2439076"/>
              <a:gd name="connsiteY7592" fmla="*/ 2426780 h 4271457"/>
              <a:gd name="connsiteX7593" fmla="*/ 1398784 w 2439076"/>
              <a:gd name="connsiteY7593" fmla="*/ 2415512 h 4271457"/>
              <a:gd name="connsiteX7594" fmla="*/ 1401204 w 2439076"/>
              <a:gd name="connsiteY7594" fmla="*/ 2412311 h 4271457"/>
              <a:gd name="connsiteX7595" fmla="*/ 1397889 w 2439076"/>
              <a:gd name="connsiteY7595" fmla="*/ 2408977 h 4271457"/>
              <a:gd name="connsiteX7596" fmla="*/ 1366618 w 2439076"/>
              <a:gd name="connsiteY7596" fmla="*/ 2429342 h 4271457"/>
              <a:gd name="connsiteX7597" fmla="*/ 1366524 w 2439076"/>
              <a:gd name="connsiteY7597" fmla="*/ 2429171 h 4271457"/>
              <a:gd name="connsiteX7598" fmla="*/ 1366438 w 2439076"/>
              <a:gd name="connsiteY7598" fmla="*/ 2429332 h 4271457"/>
              <a:gd name="connsiteX7599" fmla="*/ 1335110 w 2439076"/>
              <a:gd name="connsiteY7599" fmla="*/ 2408987 h 4271457"/>
              <a:gd name="connsiteX7600" fmla="*/ 1331862 w 2439076"/>
              <a:gd name="connsiteY7600" fmla="*/ 2412311 h 4271457"/>
              <a:gd name="connsiteX7601" fmla="*/ 1332548 w 2439076"/>
              <a:gd name="connsiteY7601" fmla="*/ 2414512 h 4271457"/>
              <a:gd name="connsiteX7602" fmla="*/ 1333719 w 2439076"/>
              <a:gd name="connsiteY7602" fmla="*/ 2415397 h 4271457"/>
              <a:gd name="connsiteX7603" fmla="*/ 1335005 w 2439076"/>
              <a:gd name="connsiteY7603" fmla="*/ 2415664 h 4271457"/>
              <a:gd name="connsiteX7604" fmla="*/ 1353874 w 2439076"/>
              <a:gd name="connsiteY7604" fmla="*/ 2423113 h 4271457"/>
              <a:gd name="connsiteX7605" fmla="*/ 1363018 w 2439076"/>
              <a:gd name="connsiteY7605" fmla="*/ 2443658 h 4271457"/>
              <a:gd name="connsiteX7606" fmla="*/ 1366342 w 2439076"/>
              <a:gd name="connsiteY7606" fmla="*/ 2446963 h 4271457"/>
              <a:gd name="connsiteX7607" fmla="*/ 1366533 w 2439076"/>
              <a:gd name="connsiteY7607" fmla="*/ 2446963 h 4271457"/>
              <a:gd name="connsiteX7608" fmla="*/ 1366714 w 2439076"/>
              <a:gd name="connsiteY7608" fmla="*/ 2446963 h 4271457"/>
              <a:gd name="connsiteX7609" fmla="*/ 1369066 w 2439076"/>
              <a:gd name="connsiteY7609" fmla="*/ 2445992 h 4271457"/>
              <a:gd name="connsiteX7610" fmla="*/ 1370057 w 2439076"/>
              <a:gd name="connsiteY7610" fmla="*/ 2443658 h 4271457"/>
              <a:gd name="connsiteX7611" fmla="*/ 1382420 w 2439076"/>
              <a:gd name="connsiteY7611" fmla="*/ 2420455 h 4271457"/>
              <a:gd name="connsiteX7612" fmla="*/ 1398061 w 2439076"/>
              <a:gd name="connsiteY7612" fmla="*/ 2415664 h 4271457"/>
              <a:gd name="connsiteX7613" fmla="*/ 1398784 w 2439076"/>
              <a:gd name="connsiteY7613" fmla="*/ 2415512 h 4271457"/>
              <a:gd name="connsiteX7614" fmla="*/ 1574654 w 2439076"/>
              <a:gd name="connsiteY7614" fmla="*/ 2578313 h 4271457"/>
              <a:gd name="connsiteX7615" fmla="*/ 1551775 w 2439076"/>
              <a:gd name="connsiteY7615" fmla="*/ 2574731 h 4271457"/>
              <a:gd name="connsiteX7616" fmla="*/ 1518542 w 2439076"/>
              <a:gd name="connsiteY7616" fmla="*/ 2550910 h 4271457"/>
              <a:gd name="connsiteX7617" fmla="*/ 1484538 w 2439076"/>
              <a:gd name="connsiteY7617" fmla="*/ 2567197 h 4271457"/>
              <a:gd name="connsiteX7618" fmla="*/ 1483500 w 2439076"/>
              <a:gd name="connsiteY7618" fmla="*/ 2567197 h 4271457"/>
              <a:gd name="connsiteX7619" fmla="*/ 1480271 w 2439076"/>
              <a:gd name="connsiteY7619" fmla="*/ 2563759 h 4271457"/>
              <a:gd name="connsiteX7620" fmla="*/ 1481300 w 2439076"/>
              <a:gd name="connsiteY7620" fmla="*/ 2561378 h 4271457"/>
              <a:gd name="connsiteX7621" fmla="*/ 1483786 w 2439076"/>
              <a:gd name="connsiteY7621" fmla="*/ 2560635 h 4271457"/>
              <a:gd name="connsiteX7622" fmla="*/ 1513504 w 2439076"/>
              <a:gd name="connsiteY7622" fmla="*/ 2546814 h 4271457"/>
              <a:gd name="connsiteX7623" fmla="*/ 1507474 w 2439076"/>
              <a:gd name="connsiteY7623" fmla="*/ 2540822 h 4271457"/>
              <a:gd name="connsiteX7624" fmla="*/ 1483690 w 2439076"/>
              <a:gd name="connsiteY7624" fmla="*/ 2532907 h 4271457"/>
              <a:gd name="connsiteX7625" fmla="*/ 1481452 w 2439076"/>
              <a:gd name="connsiteY7625" fmla="*/ 2532088 h 4271457"/>
              <a:gd name="connsiteX7626" fmla="*/ 1480357 w 2439076"/>
              <a:gd name="connsiteY7626" fmla="*/ 2529745 h 4271457"/>
              <a:gd name="connsiteX7627" fmla="*/ 1483586 w 2439076"/>
              <a:gd name="connsiteY7627" fmla="*/ 2526316 h 4271457"/>
              <a:gd name="connsiteX7628" fmla="*/ 1514656 w 2439076"/>
              <a:gd name="connsiteY7628" fmla="*/ 2538317 h 4271457"/>
              <a:gd name="connsiteX7629" fmla="*/ 1517990 w 2439076"/>
              <a:gd name="connsiteY7629" fmla="*/ 2541851 h 4271457"/>
              <a:gd name="connsiteX7630" fmla="*/ 1517990 w 2439076"/>
              <a:gd name="connsiteY7630" fmla="*/ 2541851 h 4271457"/>
              <a:gd name="connsiteX7631" fmla="*/ 1518075 w 2439076"/>
              <a:gd name="connsiteY7631" fmla="*/ 2541947 h 4271457"/>
              <a:gd name="connsiteX7632" fmla="*/ 1574664 w 2439076"/>
              <a:gd name="connsiteY7632" fmla="*/ 2514133 h 4271457"/>
              <a:gd name="connsiteX7633" fmla="*/ 1620974 w 2439076"/>
              <a:gd name="connsiteY7633" fmla="*/ 2531621 h 4271457"/>
              <a:gd name="connsiteX7634" fmla="*/ 1632185 w 2439076"/>
              <a:gd name="connsiteY7634" fmla="*/ 2544223 h 4271457"/>
              <a:gd name="connsiteX7635" fmla="*/ 1632185 w 2439076"/>
              <a:gd name="connsiteY7635" fmla="*/ 2548023 h 4271457"/>
              <a:gd name="connsiteX7636" fmla="*/ 1574654 w 2439076"/>
              <a:gd name="connsiteY7636" fmla="*/ 2578313 h 4271457"/>
              <a:gd name="connsiteX7637" fmla="*/ 1625413 w 2439076"/>
              <a:gd name="connsiteY7637" fmla="*/ 2546118 h 4271457"/>
              <a:gd name="connsiteX7638" fmla="*/ 1574654 w 2439076"/>
              <a:gd name="connsiteY7638" fmla="*/ 2520677 h 4271457"/>
              <a:gd name="connsiteX7639" fmla="*/ 1574606 w 2439076"/>
              <a:gd name="connsiteY7639" fmla="*/ 2520677 h 4271457"/>
              <a:gd name="connsiteX7640" fmla="*/ 1574568 w 2439076"/>
              <a:gd name="connsiteY7640" fmla="*/ 2520677 h 4271457"/>
              <a:gd name="connsiteX7641" fmla="*/ 1523124 w 2439076"/>
              <a:gd name="connsiteY7641" fmla="*/ 2546023 h 4271457"/>
              <a:gd name="connsiteX7642" fmla="*/ 1574568 w 2439076"/>
              <a:gd name="connsiteY7642" fmla="*/ 2571569 h 4271457"/>
              <a:gd name="connsiteX7643" fmla="*/ 1574606 w 2439076"/>
              <a:gd name="connsiteY7643" fmla="*/ 2571569 h 4271457"/>
              <a:gd name="connsiteX7644" fmla="*/ 1574654 w 2439076"/>
              <a:gd name="connsiteY7644" fmla="*/ 2571569 h 4271457"/>
              <a:gd name="connsiteX7645" fmla="*/ 1625413 w 2439076"/>
              <a:gd name="connsiteY7645" fmla="*/ 2546118 h 4271457"/>
              <a:gd name="connsiteX7646" fmla="*/ 1455773 w 2439076"/>
              <a:gd name="connsiteY7646" fmla="*/ 2488968 h 4271457"/>
              <a:gd name="connsiteX7647" fmla="*/ 1459497 w 2439076"/>
              <a:gd name="connsiteY7647" fmla="*/ 2486130 h 4271457"/>
              <a:gd name="connsiteX7648" fmla="*/ 1491034 w 2439076"/>
              <a:gd name="connsiteY7648" fmla="*/ 2475662 h 4271457"/>
              <a:gd name="connsiteX7649" fmla="*/ 1493491 w 2439076"/>
              <a:gd name="connsiteY7649" fmla="*/ 2474690 h 4271457"/>
              <a:gd name="connsiteX7650" fmla="*/ 1495863 w 2439076"/>
              <a:gd name="connsiteY7650" fmla="*/ 2475853 h 4271457"/>
              <a:gd name="connsiteX7651" fmla="*/ 1511798 w 2439076"/>
              <a:gd name="connsiteY7651" fmla="*/ 2485282 h 4271457"/>
              <a:gd name="connsiteX7652" fmla="*/ 1511798 w 2439076"/>
              <a:gd name="connsiteY7652" fmla="*/ 2433942 h 4271457"/>
              <a:gd name="connsiteX7653" fmla="*/ 1473042 w 2439076"/>
              <a:gd name="connsiteY7653" fmla="*/ 2395433 h 4271457"/>
              <a:gd name="connsiteX7654" fmla="*/ 1475775 w 2439076"/>
              <a:gd name="connsiteY7654" fmla="*/ 2392509 h 4271457"/>
              <a:gd name="connsiteX7655" fmla="*/ 1511685 w 2439076"/>
              <a:gd name="connsiteY7655" fmla="*/ 2414873 h 4271457"/>
              <a:gd name="connsiteX7656" fmla="*/ 1511685 w 2439076"/>
              <a:gd name="connsiteY7656" fmla="*/ 2393156 h 4271457"/>
              <a:gd name="connsiteX7657" fmla="*/ 1515037 w 2439076"/>
              <a:gd name="connsiteY7657" fmla="*/ 2389804 h 4271457"/>
              <a:gd name="connsiteX7658" fmla="*/ 1518361 w 2439076"/>
              <a:gd name="connsiteY7658" fmla="*/ 2393156 h 4271457"/>
              <a:gd name="connsiteX7659" fmla="*/ 1518361 w 2439076"/>
              <a:gd name="connsiteY7659" fmla="*/ 2432314 h 4271457"/>
              <a:gd name="connsiteX7660" fmla="*/ 1553213 w 2439076"/>
              <a:gd name="connsiteY7660" fmla="*/ 2412035 h 4271457"/>
              <a:gd name="connsiteX7661" fmla="*/ 1555985 w 2439076"/>
              <a:gd name="connsiteY7661" fmla="*/ 2414978 h 4271457"/>
              <a:gd name="connsiteX7662" fmla="*/ 1518361 w 2439076"/>
              <a:gd name="connsiteY7662" fmla="*/ 2453250 h 4271457"/>
              <a:gd name="connsiteX7663" fmla="*/ 1518361 w 2439076"/>
              <a:gd name="connsiteY7663" fmla="*/ 2486130 h 4271457"/>
              <a:gd name="connsiteX7664" fmla="*/ 1519028 w 2439076"/>
              <a:gd name="connsiteY7664" fmla="*/ 2486225 h 4271457"/>
              <a:gd name="connsiteX7665" fmla="*/ 1542250 w 2439076"/>
              <a:gd name="connsiteY7665" fmla="*/ 2475938 h 4271457"/>
              <a:gd name="connsiteX7666" fmla="*/ 1544755 w 2439076"/>
              <a:gd name="connsiteY7666" fmla="*/ 2474776 h 4271457"/>
              <a:gd name="connsiteX7667" fmla="*/ 1547213 w 2439076"/>
              <a:gd name="connsiteY7667" fmla="*/ 2475938 h 4271457"/>
              <a:gd name="connsiteX7668" fmla="*/ 1570463 w 2439076"/>
              <a:gd name="connsiteY7668" fmla="*/ 2486225 h 4271457"/>
              <a:gd name="connsiteX7669" fmla="*/ 1593704 w 2439076"/>
              <a:gd name="connsiteY7669" fmla="*/ 2475938 h 4271457"/>
              <a:gd name="connsiteX7670" fmla="*/ 1596095 w 2439076"/>
              <a:gd name="connsiteY7670" fmla="*/ 2474776 h 4271457"/>
              <a:gd name="connsiteX7671" fmla="*/ 1598562 w 2439076"/>
              <a:gd name="connsiteY7671" fmla="*/ 2475757 h 4271457"/>
              <a:gd name="connsiteX7672" fmla="*/ 1630099 w 2439076"/>
              <a:gd name="connsiteY7672" fmla="*/ 2486225 h 4271457"/>
              <a:gd name="connsiteX7673" fmla="*/ 1633824 w 2439076"/>
              <a:gd name="connsiteY7673" fmla="*/ 2489102 h 4271457"/>
              <a:gd name="connsiteX7674" fmla="*/ 1630956 w 2439076"/>
              <a:gd name="connsiteY7674" fmla="*/ 2492779 h 4271457"/>
              <a:gd name="connsiteX7675" fmla="*/ 1596381 w 2439076"/>
              <a:gd name="connsiteY7675" fmla="*/ 2482682 h 4271457"/>
              <a:gd name="connsiteX7676" fmla="*/ 1570463 w 2439076"/>
              <a:gd name="connsiteY7676" fmla="*/ 2492874 h 4271457"/>
              <a:gd name="connsiteX7677" fmla="*/ 1544755 w 2439076"/>
              <a:gd name="connsiteY7677" fmla="*/ 2482873 h 4271457"/>
              <a:gd name="connsiteX7678" fmla="*/ 1519028 w 2439076"/>
              <a:gd name="connsiteY7678" fmla="*/ 2492874 h 4271457"/>
              <a:gd name="connsiteX7679" fmla="*/ 1493130 w 2439076"/>
              <a:gd name="connsiteY7679" fmla="*/ 2482682 h 4271457"/>
              <a:gd name="connsiteX7680" fmla="*/ 1464173 w 2439076"/>
              <a:gd name="connsiteY7680" fmla="*/ 2493197 h 4271457"/>
              <a:gd name="connsiteX7681" fmla="*/ 1458544 w 2439076"/>
              <a:gd name="connsiteY7681" fmla="*/ 2492779 h 4271457"/>
              <a:gd name="connsiteX7682" fmla="*/ 1455773 w 2439076"/>
              <a:gd name="connsiteY7682" fmla="*/ 2488968 h 4271457"/>
              <a:gd name="connsiteX7683" fmla="*/ 1519800 w 2439076"/>
              <a:gd name="connsiteY7683" fmla="*/ 2446325 h 4271457"/>
              <a:gd name="connsiteX7684" fmla="*/ 1549222 w 2439076"/>
              <a:gd name="connsiteY7684" fmla="*/ 2418226 h 4271457"/>
              <a:gd name="connsiteX7685" fmla="*/ 1547793 w 2439076"/>
              <a:gd name="connsiteY7685" fmla="*/ 2418141 h 4271457"/>
              <a:gd name="connsiteX7686" fmla="*/ 1519800 w 2439076"/>
              <a:gd name="connsiteY7686" fmla="*/ 2446325 h 4271457"/>
              <a:gd name="connsiteX7687" fmla="*/ 1509036 w 2439076"/>
              <a:gd name="connsiteY7687" fmla="*/ 2426780 h 4271457"/>
              <a:gd name="connsiteX7688" fmla="*/ 1479585 w 2439076"/>
              <a:gd name="connsiteY7688" fmla="*/ 2398700 h 4271457"/>
              <a:gd name="connsiteX7689" fmla="*/ 1509036 w 2439076"/>
              <a:gd name="connsiteY7689" fmla="*/ 2426780 h 4271457"/>
              <a:gd name="connsiteX7690" fmla="*/ 1609611 w 2439076"/>
              <a:gd name="connsiteY7690" fmla="*/ 2446963 h 4271457"/>
              <a:gd name="connsiteX7691" fmla="*/ 1612935 w 2439076"/>
              <a:gd name="connsiteY7691" fmla="*/ 2443658 h 4271457"/>
              <a:gd name="connsiteX7692" fmla="*/ 1640957 w 2439076"/>
              <a:gd name="connsiteY7692" fmla="*/ 2415664 h 4271457"/>
              <a:gd name="connsiteX7693" fmla="*/ 1643453 w 2439076"/>
              <a:gd name="connsiteY7693" fmla="*/ 2414435 h 4271457"/>
              <a:gd name="connsiteX7694" fmla="*/ 1644272 w 2439076"/>
              <a:gd name="connsiteY7694" fmla="*/ 2412311 h 4271457"/>
              <a:gd name="connsiteX7695" fmla="*/ 1640957 w 2439076"/>
              <a:gd name="connsiteY7695" fmla="*/ 2408977 h 4271457"/>
              <a:gd name="connsiteX7696" fmla="*/ 1624041 w 2439076"/>
              <a:gd name="connsiteY7696" fmla="*/ 2413511 h 4271457"/>
              <a:gd name="connsiteX7697" fmla="*/ 1609516 w 2439076"/>
              <a:gd name="connsiteY7697" fmla="*/ 2429342 h 4271457"/>
              <a:gd name="connsiteX7698" fmla="*/ 1605344 w 2439076"/>
              <a:gd name="connsiteY7698" fmla="*/ 2422522 h 4271457"/>
              <a:gd name="connsiteX7699" fmla="*/ 1578074 w 2439076"/>
              <a:gd name="connsiteY7699" fmla="*/ 2408977 h 4271457"/>
              <a:gd name="connsiteX7700" fmla="*/ 1575607 w 2439076"/>
              <a:gd name="connsiteY7700" fmla="*/ 2410159 h 4271457"/>
              <a:gd name="connsiteX7701" fmla="*/ 1574759 w 2439076"/>
              <a:gd name="connsiteY7701" fmla="*/ 2412311 h 4271457"/>
              <a:gd name="connsiteX7702" fmla="*/ 1574788 w 2439076"/>
              <a:gd name="connsiteY7702" fmla="*/ 2412511 h 4271457"/>
              <a:gd name="connsiteX7703" fmla="*/ 1578074 w 2439076"/>
              <a:gd name="connsiteY7703" fmla="*/ 2415674 h 4271457"/>
              <a:gd name="connsiteX7704" fmla="*/ 1606096 w 2439076"/>
              <a:gd name="connsiteY7704" fmla="*/ 2443658 h 4271457"/>
              <a:gd name="connsiteX7705" fmla="*/ 1609373 w 2439076"/>
              <a:gd name="connsiteY7705" fmla="*/ 2446963 h 4271457"/>
              <a:gd name="connsiteX7706" fmla="*/ 1609420 w 2439076"/>
              <a:gd name="connsiteY7706" fmla="*/ 2446963 h 4271457"/>
              <a:gd name="connsiteX7707" fmla="*/ 1609611 w 2439076"/>
              <a:gd name="connsiteY7707" fmla="*/ 2446963 h 4271457"/>
              <a:gd name="connsiteX7708" fmla="*/ 845706 w 2439076"/>
              <a:gd name="connsiteY7708" fmla="*/ 2578313 h 4271457"/>
              <a:gd name="connsiteX7709" fmla="*/ 789613 w 2439076"/>
              <a:gd name="connsiteY7709" fmla="*/ 2550910 h 4271457"/>
              <a:gd name="connsiteX7710" fmla="*/ 755599 w 2439076"/>
              <a:gd name="connsiteY7710" fmla="*/ 2567197 h 4271457"/>
              <a:gd name="connsiteX7711" fmla="*/ 754542 w 2439076"/>
              <a:gd name="connsiteY7711" fmla="*/ 2567197 h 4271457"/>
              <a:gd name="connsiteX7712" fmla="*/ 751304 w 2439076"/>
              <a:gd name="connsiteY7712" fmla="*/ 2563759 h 4271457"/>
              <a:gd name="connsiteX7713" fmla="*/ 752447 w 2439076"/>
              <a:gd name="connsiteY7713" fmla="*/ 2561320 h 4271457"/>
              <a:gd name="connsiteX7714" fmla="*/ 754847 w 2439076"/>
              <a:gd name="connsiteY7714" fmla="*/ 2560635 h 4271457"/>
              <a:gd name="connsiteX7715" fmla="*/ 784565 w 2439076"/>
              <a:gd name="connsiteY7715" fmla="*/ 2546814 h 4271457"/>
              <a:gd name="connsiteX7716" fmla="*/ 784479 w 2439076"/>
              <a:gd name="connsiteY7716" fmla="*/ 2546738 h 4271457"/>
              <a:gd name="connsiteX7717" fmla="*/ 784479 w 2439076"/>
              <a:gd name="connsiteY7717" fmla="*/ 2546738 h 4271457"/>
              <a:gd name="connsiteX7718" fmla="*/ 754761 w 2439076"/>
              <a:gd name="connsiteY7718" fmla="*/ 2532907 h 4271457"/>
              <a:gd name="connsiteX7719" fmla="*/ 752475 w 2439076"/>
              <a:gd name="connsiteY7719" fmla="*/ 2532069 h 4271457"/>
              <a:gd name="connsiteX7720" fmla="*/ 751408 w 2439076"/>
              <a:gd name="connsiteY7720" fmla="*/ 2529745 h 4271457"/>
              <a:gd name="connsiteX7721" fmla="*/ 754637 w 2439076"/>
              <a:gd name="connsiteY7721" fmla="*/ 2526316 h 4271457"/>
              <a:gd name="connsiteX7722" fmla="*/ 785746 w 2439076"/>
              <a:gd name="connsiteY7722" fmla="*/ 2538346 h 4271457"/>
              <a:gd name="connsiteX7723" fmla="*/ 789023 w 2439076"/>
              <a:gd name="connsiteY7723" fmla="*/ 2541851 h 4271457"/>
              <a:gd name="connsiteX7724" fmla="*/ 789023 w 2439076"/>
              <a:gd name="connsiteY7724" fmla="*/ 2541851 h 4271457"/>
              <a:gd name="connsiteX7725" fmla="*/ 789118 w 2439076"/>
              <a:gd name="connsiteY7725" fmla="*/ 2541947 h 4271457"/>
              <a:gd name="connsiteX7726" fmla="*/ 845706 w 2439076"/>
              <a:gd name="connsiteY7726" fmla="*/ 2514133 h 4271457"/>
              <a:gd name="connsiteX7727" fmla="*/ 892045 w 2439076"/>
              <a:gd name="connsiteY7727" fmla="*/ 2531650 h 4271457"/>
              <a:gd name="connsiteX7728" fmla="*/ 897303 w 2439076"/>
              <a:gd name="connsiteY7728" fmla="*/ 2536860 h 4271457"/>
              <a:gd name="connsiteX7729" fmla="*/ 897950 w 2439076"/>
              <a:gd name="connsiteY7729" fmla="*/ 2537517 h 4271457"/>
              <a:gd name="connsiteX7730" fmla="*/ 903237 w 2439076"/>
              <a:gd name="connsiteY7730" fmla="*/ 2544223 h 4271457"/>
              <a:gd name="connsiteX7731" fmla="*/ 903237 w 2439076"/>
              <a:gd name="connsiteY7731" fmla="*/ 2548023 h 4271457"/>
              <a:gd name="connsiteX7732" fmla="*/ 845706 w 2439076"/>
              <a:gd name="connsiteY7732" fmla="*/ 2578313 h 4271457"/>
              <a:gd name="connsiteX7733" fmla="*/ 896379 w 2439076"/>
              <a:gd name="connsiteY7733" fmla="*/ 2546118 h 4271457"/>
              <a:gd name="connsiteX7734" fmla="*/ 845611 w 2439076"/>
              <a:gd name="connsiteY7734" fmla="*/ 2520677 h 4271457"/>
              <a:gd name="connsiteX7735" fmla="*/ 794166 w 2439076"/>
              <a:gd name="connsiteY7735" fmla="*/ 2546023 h 4271457"/>
              <a:gd name="connsiteX7736" fmla="*/ 845611 w 2439076"/>
              <a:gd name="connsiteY7736" fmla="*/ 2571569 h 4271457"/>
              <a:gd name="connsiteX7737" fmla="*/ 886225 w 2439076"/>
              <a:gd name="connsiteY7737" fmla="*/ 2556815 h 4271457"/>
              <a:gd name="connsiteX7738" fmla="*/ 896379 w 2439076"/>
              <a:gd name="connsiteY7738" fmla="*/ 2546118 h 4271457"/>
              <a:gd name="connsiteX7739" fmla="*/ 726643 w 2439076"/>
              <a:gd name="connsiteY7739" fmla="*/ 2488968 h 4271457"/>
              <a:gd name="connsiteX7740" fmla="*/ 730358 w 2439076"/>
              <a:gd name="connsiteY7740" fmla="*/ 2486130 h 4271457"/>
              <a:gd name="connsiteX7741" fmla="*/ 761895 w 2439076"/>
              <a:gd name="connsiteY7741" fmla="*/ 2475662 h 4271457"/>
              <a:gd name="connsiteX7742" fmla="*/ 764362 w 2439076"/>
              <a:gd name="connsiteY7742" fmla="*/ 2474690 h 4271457"/>
              <a:gd name="connsiteX7743" fmla="*/ 766753 w 2439076"/>
              <a:gd name="connsiteY7743" fmla="*/ 2475853 h 4271457"/>
              <a:gd name="connsiteX7744" fmla="*/ 782651 w 2439076"/>
              <a:gd name="connsiteY7744" fmla="*/ 2485282 h 4271457"/>
              <a:gd name="connsiteX7745" fmla="*/ 782651 w 2439076"/>
              <a:gd name="connsiteY7745" fmla="*/ 2433942 h 4271457"/>
              <a:gd name="connsiteX7746" fmla="*/ 743893 w 2439076"/>
              <a:gd name="connsiteY7746" fmla="*/ 2395433 h 4271457"/>
              <a:gd name="connsiteX7747" fmla="*/ 746636 w 2439076"/>
              <a:gd name="connsiteY7747" fmla="*/ 2392509 h 4271457"/>
              <a:gd name="connsiteX7748" fmla="*/ 782574 w 2439076"/>
              <a:gd name="connsiteY7748" fmla="*/ 2414873 h 4271457"/>
              <a:gd name="connsiteX7749" fmla="*/ 782574 w 2439076"/>
              <a:gd name="connsiteY7749" fmla="*/ 2393156 h 4271457"/>
              <a:gd name="connsiteX7750" fmla="*/ 785889 w 2439076"/>
              <a:gd name="connsiteY7750" fmla="*/ 2389804 h 4271457"/>
              <a:gd name="connsiteX7751" fmla="*/ 789213 w 2439076"/>
              <a:gd name="connsiteY7751" fmla="*/ 2393156 h 4271457"/>
              <a:gd name="connsiteX7752" fmla="*/ 789213 w 2439076"/>
              <a:gd name="connsiteY7752" fmla="*/ 2432314 h 4271457"/>
              <a:gd name="connsiteX7753" fmla="*/ 824075 w 2439076"/>
              <a:gd name="connsiteY7753" fmla="*/ 2412035 h 4271457"/>
              <a:gd name="connsiteX7754" fmla="*/ 826837 w 2439076"/>
              <a:gd name="connsiteY7754" fmla="*/ 2414978 h 4271457"/>
              <a:gd name="connsiteX7755" fmla="*/ 789213 w 2439076"/>
              <a:gd name="connsiteY7755" fmla="*/ 2453250 h 4271457"/>
              <a:gd name="connsiteX7756" fmla="*/ 789213 w 2439076"/>
              <a:gd name="connsiteY7756" fmla="*/ 2486130 h 4271457"/>
              <a:gd name="connsiteX7757" fmla="*/ 789890 w 2439076"/>
              <a:gd name="connsiteY7757" fmla="*/ 2486225 h 4271457"/>
              <a:gd name="connsiteX7758" fmla="*/ 813131 w 2439076"/>
              <a:gd name="connsiteY7758" fmla="*/ 2475938 h 4271457"/>
              <a:gd name="connsiteX7759" fmla="*/ 815607 w 2439076"/>
              <a:gd name="connsiteY7759" fmla="*/ 2474776 h 4271457"/>
              <a:gd name="connsiteX7760" fmla="*/ 818074 w 2439076"/>
              <a:gd name="connsiteY7760" fmla="*/ 2475938 h 4271457"/>
              <a:gd name="connsiteX7761" fmla="*/ 841334 w 2439076"/>
              <a:gd name="connsiteY7761" fmla="*/ 2486225 h 4271457"/>
              <a:gd name="connsiteX7762" fmla="*/ 864556 w 2439076"/>
              <a:gd name="connsiteY7762" fmla="*/ 2475938 h 4271457"/>
              <a:gd name="connsiteX7763" fmla="*/ 866947 w 2439076"/>
              <a:gd name="connsiteY7763" fmla="*/ 2474776 h 4271457"/>
              <a:gd name="connsiteX7764" fmla="*/ 869423 w 2439076"/>
              <a:gd name="connsiteY7764" fmla="*/ 2475757 h 4271457"/>
              <a:gd name="connsiteX7765" fmla="*/ 900951 w 2439076"/>
              <a:gd name="connsiteY7765" fmla="*/ 2486225 h 4271457"/>
              <a:gd name="connsiteX7766" fmla="*/ 904666 w 2439076"/>
              <a:gd name="connsiteY7766" fmla="*/ 2489102 h 4271457"/>
              <a:gd name="connsiteX7767" fmla="*/ 901808 w 2439076"/>
              <a:gd name="connsiteY7767" fmla="*/ 2492779 h 4271457"/>
              <a:gd name="connsiteX7768" fmla="*/ 867233 w 2439076"/>
              <a:gd name="connsiteY7768" fmla="*/ 2482682 h 4271457"/>
              <a:gd name="connsiteX7769" fmla="*/ 841420 w 2439076"/>
              <a:gd name="connsiteY7769" fmla="*/ 2492874 h 4271457"/>
              <a:gd name="connsiteX7770" fmla="*/ 815702 w 2439076"/>
              <a:gd name="connsiteY7770" fmla="*/ 2482873 h 4271457"/>
              <a:gd name="connsiteX7771" fmla="*/ 789975 w 2439076"/>
              <a:gd name="connsiteY7771" fmla="*/ 2492874 h 4271457"/>
              <a:gd name="connsiteX7772" fmla="*/ 764077 w 2439076"/>
              <a:gd name="connsiteY7772" fmla="*/ 2482682 h 4271457"/>
              <a:gd name="connsiteX7773" fmla="*/ 735121 w 2439076"/>
              <a:gd name="connsiteY7773" fmla="*/ 2493197 h 4271457"/>
              <a:gd name="connsiteX7774" fmla="*/ 729492 w 2439076"/>
              <a:gd name="connsiteY7774" fmla="*/ 2492779 h 4271457"/>
              <a:gd name="connsiteX7775" fmla="*/ 726643 w 2439076"/>
              <a:gd name="connsiteY7775" fmla="*/ 2488968 h 4271457"/>
              <a:gd name="connsiteX7776" fmla="*/ 790947 w 2439076"/>
              <a:gd name="connsiteY7776" fmla="*/ 2446325 h 4271457"/>
              <a:gd name="connsiteX7777" fmla="*/ 820369 w 2439076"/>
              <a:gd name="connsiteY7777" fmla="*/ 2418226 h 4271457"/>
              <a:gd name="connsiteX7778" fmla="*/ 818836 w 2439076"/>
              <a:gd name="connsiteY7778" fmla="*/ 2418141 h 4271457"/>
              <a:gd name="connsiteX7779" fmla="*/ 790947 w 2439076"/>
              <a:gd name="connsiteY7779" fmla="*/ 2446325 h 4271457"/>
              <a:gd name="connsiteX7780" fmla="*/ 779983 w 2439076"/>
              <a:gd name="connsiteY7780" fmla="*/ 2426780 h 4271457"/>
              <a:gd name="connsiteX7781" fmla="*/ 750541 w 2439076"/>
              <a:gd name="connsiteY7781" fmla="*/ 2398700 h 4271457"/>
              <a:gd name="connsiteX7782" fmla="*/ 779983 w 2439076"/>
              <a:gd name="connsiteY7782" fmla="*/ 2426780 h 4271457"/>
              <a:gd name="connsiteX7783" fmla="*/ 912086 w 2439076"/>
              <a:gd name="connsiteY7783" fmla="*/ 2415664 h 4271457"/>
              <a:gd name="connsiteX7784" fmla="*/ 912552 w 2439076"/>
              <a:gd name="connsiteY7784" fmla="*/ 2415569 h 4271457"/>
              <a:gd name="connsiteX7785" fmla="*/ 915229 w 2439076"/>
              <a:gd name="connsiteY7785" fmla="*/ 2412311 h 4271457"/>
              <a:gd name="connsiteX7786" fmla="*/ 911923 w 2439076"/>
              <a:gd name="connsiteY7786" fmla="*/ 2408977 h 4271457"/>
              <a:gd name="connsiteX7787" fmla="*/ 880653 w 2439076"/>
              <a:gd name="connsiteY7787" fmla="*/ 2429342 h 4271457"/>
              <a:gd name="connsiteX7788" fmla="*/ 880558 w 2439076"/>
              <a:gd name="connsiteY7788" fmla="*/ 2429171 h 4271457"/>
              <a:gd name="connsiteX7789" fmla="*/ 880463 w 2439076"/>
              <a:gd name="connsiteY7789" fmla="*/ 2429332 h 4271457"/>
              <a:gd name="connsiteX7790" fmla="*/ 849154 w 2439076"/>
              <a:gd name="connsiteY7790" fmla="*/ 2408987 h 4271457"/>
              <a:gd name="connsiteX7791" fmla="*/ 845887 w 2439076"/>
              <a:gd name="connsiteY7791" fmla="*/ 2412311 h 4271457"/>
              <a:gd name="connsiteX7792" fmla="*/ 846573 w 2439076"/>
              <a:gd name="connsiteY7792" fmla="*/ 2414493 h 4271457"/>
              <a:gd name="connsiteX7793" fmla="*/ 847792 w 2439076"/>
              <a:gd name="connsiteY7793" fmla="*/ 2415407 h 4271457"/>
              <a:gd name="connsiteX7794" fmla="*/ 849049 w 2439076"/>
              <a:gd name="connsiteY7794" fmla="*/ 2415664 h 4271457"/>
              <a:gd name="connsiteX7795" fmla="*/ 870547 w 2439076"/>
              <a:gd name="connsiteY7795" fmla="*/ 2425951 h 4271457"/>
              <a:gd name="connsiteX7796" fmla="*/ 877053 w 2439076"/>
              <a:gd name="connsiteY7796" fmla="*/ 2443658 h 4271457"/>
              <a:gd name="connsiteX7797" fmla="*/ 878034 w 2439076"/>
              <a:gd name="connsiteY7797" fmla="*/ 2445992 h 4271457"/>
              <a:gd name="connsiteX7798" fmla="*/ 880377 w 2439076"/>
              <a:gd name="connsiteY7798" fmla="*/ 2446963 h 4271457"/>
              <a:gd name="connsiteX7799" fmla="*/ 880558 w 2439076"/>
              <a:gd name="connsiteY7799" fmla="*/ 2446963 h 4271457"/>
              <a:gd name="connsiteX7800" fmla="*/ 880767 w 2439076"/>
              <a:gd name="connsiteY7800" fmla="*/ 2446963 h 4271457"/>
              <a:gd name="connsiteX7801" fmla="*/ 884091 w 2439076"/>
              <a:gd name="connsiteY7801" fmla="*/ 2443658 h 4271457"/>
              <a:gd name="connsiteX7802" fmla="*/ 890597 w 2439076"/>
              <a:gd name="connsiteY7802" fmla="*/ 2425951 h 4271457"/>
              <a:gd name="connsiteX7803" fmla="*/ 912086 w 2439076"/>
              <a:gd name="connsiteY7803" fmla="*/ 2415664 h 4271457"/>
              <a:gd name="connsiteX7804" fmla="*/ 1088689 w 2439076"/>
              <a:gd name="connsiteY7804" fmla="*/ 2578313 h 4271457"/>
              <a:gd name="connsiteX7805" fmla="*/ 1032606 w 2439076"/>
              <a:gd name="connsiteY7805" fmla="*/ 2550910 h 4271457"/>
              <a:gd name="connsiteX7806" fmla="*/ 998573 w 2439076"/>
              <a:gd name="connsiteY7806" fmla="*/ 2567197 h 4271457"/>
              <a:gd name="connsiteX7807" fmla="*/ 997525 w 2439076"/>
              <a:gd name="connsiteY7807" fmla="*/ 2567197 h 4271457"/>
              <a:gd name="connsiteX7808" fmla="*/ 994296 w 2439076"/>
              <a:gd name="connsiteY7808" fmla="*/ 2563759 h 4271457"/>
              <a:gd name="connsiteX7809" fmla="*/ 995325 w 2439076"/>
              <a:gd name="connsiteY7809" fmla="*/ 2561387 h 4271457"/>
              <a:gd name="connsiteX7810" fmla="*/ 997830 w 2439076"/>
              <a:gd name="connsiteY7810" fmla="*/ 2560635 h 4271457"/>
              <a:gd name="connsiteX7811" fmla="*/ 1027529 w 2439076"/>
              <a:gd name="connsiteY7811" fmla="*/ 2546814 h 4271457"/>
              <a:gd name="connsiteX7812" fmla="*/ 1021499 w 2439076"/>
              <a:gd name="connsiteY7812" fmla="*/ 2540822 h 4271457"/>
              <a:gd name="connsiteX7813" fmla="*/ 997725 w 2439076"/>
              <a:gd name="connsiteY7813" fmla="*/ 2532907 h 4271457"/>
              <a:gd name="connsiteX7814" fmla="*/ 995467 w 2439076"/>
              <a:gd name="connsiteY7814" fmla="*/ 2532079 h 4271457"/>
              <a:gd name="connsiteX7815" fmla="*/ 994391 w 2439076"/>
              <a:gd name="connsiteY7815" fmla="*/ 2529745 h 4271457"/>
              <a:gd name="connsiteX7816" fmla="*/ 997620 w 2439076"/>
              <a:gd name="connsiteY7816" fmla="*/ 2526316 h 4271457"/>
              <a:gd name="connsiteX7817" fmla="*/ 1028700 w 2439076"/>
              <a:gd name="connsiteY7817" fmla="*/ 2538317 h 4271457"/>
              <a:gd name="connsiteX7818" fmla="*/ 1032015 w 2439076"/>
              <a:gd name="connsiteY7818" fmla="*/ 2541851 h 4271457"/>
              <a:gd name="connsiteX7819" fmla="*/ 1032015 w 2439076"/>
              <a:gd name="connsiteY7819" fmla="*/ 2541851 h 4271457"/>
              <a:gd name="connsiteX7820" fmla="*/ 1032110 w 2439076"/>
              <a:gd name="connsiteY7820" fmla="*/ 2541947 h 4271457"/>
              <a:gd name="connsiteX7821" fmla="*/ 1088689 w 2439076"/>
              <a:gd name="connsiteY7821" fmla="*/ 2514133 h 4271457"/>
              <a:gd name="connsiteX7822" fmla="*/ 1140953 w 2439076"/>
              <a:gd name="connsiteY7822" fmla="*/ 2537517 h 4271457"/>
              <a:gd name="connsiteX7823" fmla="*/ 1146220 w 2439076"/>
              <a:gd name="connsiteY7823" fmla="*/ 2544223 h 4271457"/>
              <a:gd name="connsiteX7824" fmla="*/ 1146220 w 2439076"/>
              <a:gd name="connsiteY7824" fmla="*/ 2548023 h 4271457"/>
              <a:gd name="connsiteX7825" fmla="*/ 1088689 w 2439076"/>
              <a:gd name="connsiteY7825" fmla="*/ 2578313 h 4271457"/>
              <a:gd name="connsiteX7826" fmla="*/ 1139371 w 2439076"/>
              <a:gd name="connsiteY7826" fmla="*/ 2546118 h 4271457"/>
              <a:gd name="connsiteX7827" fmla="*/ 1088603 w 2439076"/>
              <a:gd name="connsiteY7827" fmla="*/ 2520677 h 4271457"/>
              <a:gd name="connsiteX7828" fmla="*/ 1037158 w 2439076"/>
              <a:gd name="connsiteY7828" fmla="*/ 2546023 h 4271457"/>
              <a:gd name="connsiteX7829" fmla="*/ 1088603 w 2439076"/>
              <a:gd name="connsiteY7829" fmla="*/ 2571569 h 4271457"/>
              <a:gd name="connsiteX7830" fmla="*/ 1139371 w 2439076"/>
              <a:gd name="connsiteY7830" fmla="*/ 2546118 h 4271457"/>
              <a:gd name="connsiteX7831" fmla="*/ 969712 w 2439076"/>
              <a:gd name="connsiteY7831" fmla="*/ 2488968 h 4271457"/>
              <a:gd name="connsiteX7832" fmla="*/ 973436 w 2439076"/>
              <a:gd name="connsiteY7832" fmla="*/ 2486130 h 4271457"/>
              <a:gd name="connsiteX7833" fmla="*/ 1004974 w 2439076"/>
              <a:gd name="connsiteY7833" fmla="*/ 2475662 h 4271457"/>
              <a:gd name="connsiteX7834" fmla="*/ 1007431 w 2439076"/>
              <a:gd name="connsiteY7834" fmla="*/ 2474690 h 4271457"/>
              <a:gd name="connsiteX7835" fmla="*/ 1009822 w 2439076"/>
              <a:gd name="connsiteY7835" fmla="*/ 2475853 h 4271457"/>
              <a:gd name="connsiteX7836" fmla="*/ 1025728 w 2439076"/>
              <a:gd name="connsiteY7836" fmla="*/ 2485282 h 4271457"/>
              <a:gd name="connsiteX7837" fmla="*/ 1025728 w 2439076"/>
              <a:gd name="connsiteY7837" fmla="*/ 2433942 h 4271457"/>
              <a:gd name="connsiteX7838" fmla="*/ 986971 w 2439076"/>
              <a:gd name="connsiteY7838" fmla="*/ 2395433 h 4271457"/>
              <a:gd name="connsiteX7839" fmla="*/ 989714 w 2439076"/>
              <a:gd name="connsiteY7839" fmla="*/ 2392509 h 4271457"/>
              <a:gd name="connsiteX7840" fmla="*/ 1025643 w 2439076"/>
              <a:gd name="connsiteY7840" fmla="*/ 2414873 h 4271457"/>
              <a:gd name="connsiteX7841" fmla="*/ 1025643 w 2439076"/>
              <a:gd name="connsiteY7841" fmla="*/ 2393156 h 4271457"/>
              <a:gd name="connsiteX7842" fmla="*/ 1028967 w 2439076"/>
              <a:gd name="connsiteY7842" fmla="*/ 2389804 h 4271457"/>
              <a:gd name="connsiteX7843" fmla="*/ 1032291 w 2439076"/>
              <a:gd name="connsiteY7843" fmla="*/ 2393156 h 4271457"/>
              <a:gd name="connsiteX7844" fmla="*/ 1032291 w 2439076"/>
              <a:gd name="connsiteY7844" fmla="*/ 2432314 h 4271457"/>
              <a:gd name="connsiteX7845" fmla="*/ 1067162 w 2439076"/>
              <a:gd name="connsiteY7845" fmla="*/ 2412035 h 4271457"/>
              <a:gd name="connsiteX7846" fmla="*/ 1069924 w 2439076"/>
              <a:gd name="connsiteY7846" fmla="*/ 2414978 h 4271457"/>
              <a:gd name="connsiteX7847" fmla="*/ 1032291 w 2439076"/>
              <a:gd name="connsiteY7847" fmla="*/ 2453250 h 4271457"/>
              <a:gd name="connsiteX7848" fmla="*/ 1032291 w 2439076"/>
              <a:gd name="connsiteY7848" fmla="*/ 2486130 h 4271457"/>
              <a:gd name="connsiteX7849" fmla="*/ 1032967 w 2439076"/>
              <a:gd name="connsiteY7849" fmla="*/ 2486225 h 4271457"/>
              <a:gd name="connsiteX7850" fmla="*/ 1056199 w 2439076"/>
              <a:gd name="connsiteY7850" fmla="*/ 2475938 h 4271457"/>
              <a:gd name="connsiteX7851" fmla="*/ 1058685 w 2439076"/>
              <a:gd name="connsiteY7851" fmla="*/ 2474776 h 4271457"/>
              <a:gd name="connsiteX7852" fmla="*/ 1061152 w 2439076"/>
              <a:gd name="connsiteY7852" fmla="*/ 2475938 h 4271457"/>
              <a:gd name="connsiteX7853" fmla="*/ 1084402 w 2439076"/>
              <a:gd name="connsiteY7853" fmla="*/ 2486225 h 4271457"/>
              <a:gd name="connsiteX7854" fmla="*/ 1107643 w 2439076"/>
              <a:gd name="connsiteY7854" fmla="*/ 2475938 h 4271457"/>
              <a:gd name="connsiteX7855" fmla="*/ 1110034 w 2439076"/>
              <a:gd name="connsiteY7855" fmla="*/ 2474776 h 4271457"/>
              <a:gd name="connsiteX7856" fmla="*/ 1112491 w 2439076"/>
              <a:gd name="connsiteY7856" fmla="*/ 2475757 h 4271457"/>
              <a:gd name="connsiteX7857" fmla="*/ 1144029 w 2439076"/>
              <a:gd name="connsiteY7857" fmla="*/ 2486225 h 4271457"/>
              <a:gd name="connsiteX7858" fmla="*/ 1147753 w 2439076"/>
              <a:gd name="connsiteY7858" fmla="*/ 2489102 h 4271457"/>
              <a:gd name="connsiteX7859" fmla="*/ 1144886 w 2439076"/>
              <a:gd name="connsiteY7859" fmla="*/ 2492779 h 4271457"/>
              <a:gd name="connsiteX7860" fmla="*/ 1110310 w 2439076"/>
              <a:gd name="connsiteY7860" fmla="*/ 2482682 h 4271457"/>
              <a:gd name="connsiteX7861" fmla="*/ 1084402 w 2439076"/>
              <a:gd name="connsiteY7861" fmla="*/ 2492874 h 4271457"/>
              <a:gd name="connsiteX7862" fmla="*/ 1058685 w 2439076"/>
              <a:gd name="connsiteY7862" fmla="*/ 2482873 h 4271457"/>
              <a:gd name="connsiteX7863" fmla="*/ 1032967 w 2439076"/>
              <a:gd name="connsiteY7863" fmla="*/ 2492874 h 4271457"/>
              <a:gd name="connsiteX7864" fmla="*/ 1007059 w 2439076"/>
              <a:gd name="connsiteY7864" fmla="*/ 2482682 h 4271457"/>
              <a:gd name="connsiteX7865" fmla="*/ 978113 w 2439076"/>
              <a:gd name="connsiteY7865" fmla="*/ 2493197 h 4271457"/>
              <a:gd name="connsiteX7866" fmla="*/ 972484 w 2439076"/>
              <a:gd name="connsiteY7866" fmla="*/ 2492779 h 4271457"/>
              <a:gd name="connsiteX7867" fmla="*/ 969712 w 2439076"/>
              <a:gd name="connsiteY7867" fmla="*/ 2488968 h 4271457"/>
              <a:gd name="connsiteX7868" fmla="*/ 1033834 w 2439076"/>
              <a:gd name="connsiteY7868" fmla="*/ 2446325 h 4271457"/>
              <a:gd name="connsiteX7869" fmla="*/ 1063247 w 2439076"/>
              <a:gd name="connsiteY7869" fmla="*/ 2418226 h 4271457"/>
              <a:gd name="connsiteX7870" fmla="*/ 1061828 w 2439076"/>
              <a:gd name="connsiteY7870" fmla="*/ 2418141 h 4271457"/>
              <a:gd name="connsiteX7871" fmla="*/ 1033834 w 2439076"/>
              <a:gd name="connsiteY7871" fmla="*/ 2446325 h 4271457"/>
              <a:gd name="connsiteX7872" fmla="*/ 1023061 w 2439076"/>
              <a:gd name="connsiteY7872" fmla="*/ 2426780 h 4271457"/>
              <a:gd name="connsiteX7873" fmla="*/ 993620 w 2439076"/>
              <a:gd name="connsiteY7873" fmla="*/ 2398700 h 4271457"/>
              <a:gd name="connsiteX7874" fmla="*/ 1023061 w 2439076"/>
              <a:gd name="connsiteY7874" fmla="*/ 2426780 h 4271457"/>
              <a:gd name="connsiteX7875" fmla="*/ 1154982 w 2439076"/>
              <a:gd name="connsiteY7875" fmla="*/ 2415664 h 4271457"/>
              <a:gd name="connsiteX7876" fmla="*/ 1156268 w 2439076"/>
              <a:gd name="connsiteY7876" fmla="*/ 2415388 h 4271457"/>
              <a:gd name="connsiteX7877" fmla="*/ 1158211 w 2439076"/>
              <a:gd name="connsiteY7877" fmla="*/ 2412311 h 4271457"/>
              <a:gd name="connsiteX7878" fmla="*/ 1154897 w 2439076"/>
              <a:gd name="connsiteY7878" fmla="*/ 2408977 h 4271457"/>
              <a:gd name="connsiteX7879" fmla="*/ 1149830 w 2439076"/>
              <a:gd name="connsiteY7879" fmla="*/ 2409349 h 4271457"/>
              <a:gd name="connsiteX7880" fmla="*/ 1123550 w 2439076"/>
              <a:gd name="connsiteY7880" fmla="*/ 2429342 h 4271457"/>
              <a:gd name="connsiteX7881" fmla="*/ 1123502 w 2439076"/>
              <a:gd name="connsiteY7881" fmla="*/ 2429256 h 4271457"/>
              <a:gd name="connsiteX7882" fmla="*/ 1123455 w 2439076"/>
              <a:gd name="connsiteY7882" fmla="*/ 2429332 h 4271457"/>
              <a:gd name="connsiteX7883" fmla="*/ 1092079 w 2439076"/>
              <a:gd name="connsiteY7883" fmla="*/ 2408977 h 4271457"/>
              <a:gd name="connsiteX7884" fmla="*/ 1088774 w 2439076"/>
              <a:gd name="connsiteY7884" fmla="*/ 2412311 h 4271457"/>
              <a:gd name="connsiteX7885" fmla="*/ 1089479 w 2439076"/>
              <a:gd name="connsiteY7885" fmla="*/ 2414397 h 4271457"/>
              <a:gd name="connsiteX7886" fmla="*/ 1090746 w 2439076"/>
              <a:gd name="connsiteY7886" fmla="*/ 2415397 h 4271457"/>
              <a:gd name="connsiteX7887" fmla="*/ 1092032 w 2439076"/>
              <a:gd name="connsiteY7887" fmla="*/ 2415664 h 4271457"/>
              <a:gd name="connsiteX7888" fmla="*/ 1107672 w 2439076"/>
              <a:gd name="connsiteY7888" fmla="*/ 2420455 h 4271457"/>
              <a:gd name="connsiteX7889" fmla="*/ 1120026 w 2439076"/>
              <a:gd name="connsiteY7889" fmla="*/ 2443658 h 4271457"/>
              <a:gd name="connsiteX7890" fmla="*/ 1123359 w 2439076"/>
              <a:gd name="connsiteY7890" fmla="*/ 2446963 h 4271457"/>
              <a:gd name="connsiteX7891" fmla="*/ 1123445 w 2439076"/>
              <a:gd name="connsiteY7891" fmla="*/ 2446963 h 4271457"/>
              <a:gd name="connsiteX7892" fmla="*/ 1123636 w 2439076"/>
              <a:gd name="connsiteY7892" fmla="*/ 2446963 h 4271457"/>
              <a:gd name="connsiteX7893" fmla="*/ 1125988 w 2439076"/>
              <a:gd name="connsiteY7893" fmla="*/ 2445992 h 4271457"/>
              <a:gd name="connsiteX7894" fmla="*/ 1126989 w 2439076"/>
              <a:gd name="connsiteY7894" fmla="*/ 2443658 h 4271457"/>
              <a:gd name="connsiteX7895" fmla="*/ 1133485 w 2439076"/>
              <a:gd name="connsiteY7895" fmla="*/ 2425951 h 4271457"/>
              <a:gd name="connsiteX7896" fmla="*/ 1154982 w 2439076"/>
              <a:gd name="connsiteY7896" fmla="*/ 2415664 h 4271457"/>
              <a:gd name="connsiteX7897" fmla="*/ 359636 w 2439076"/>
              <a:gd name="connsiteY7897" fmla="*/ 2578313 h 4271457"/>
              <a:gd name="connsiteX7898" fmla="*/ 303552 w 2439076"/>
              <a:gd name="connsiteY7898" fmla="*/ 2550910 h 4271457"/>
              <a:gd name="connsiteX7899" fmla="*/ 269548 w 2439076"/>
              <a:gd name="connsiteY7899" fmla="*/ 2567197 h 4271457"/>
              <a:gd name="connsiteX7900" fmla="*/ 268500 w 2439076"/>
              <a:gd name="connsiteY7900" fmla="*/ 2567197 h 4271457"/>
              <a:gd name="connsiteX7901" fmla="*/ 265243 w 2439076"/>
              <a:gd name="connsiteY7901" fmla="*/ 2563759 h 4271457"/>
              <a:gd name="connsiteX7902" fmla="*/ 268786 w 2439076"/>
              <a:gd name="connsiteY7902" fmla="*/ 2560635 h 4271457"/>
              <a:gd name="connsiteX7903" fmla="*/ 298504 w 2439076"/>
              <a:gd name="connsiteY7903" fmla="*/ 2546814 h 4271457"/>
              <a:gd name="connsiteX7904" fmla="*/ 292465 w 2439076"/>
              <a:gd name="connsiteY7904" fmla="*/ 2540813 h 4271457"/>
              <a:gd name="connsiteX7905" fmla="*/ 268691 w 2439076"/>
              <a:gd name="connsiteY7905" fmla="*/ 2532907 h 4271457"/>
              <a:gd name="connsiteX7906" fmla="*/ 266415 w 2439076"/>
              <a:gd name="connsiteY7906" fmla="*/ 2532069 h 4271457"/>
              <a:gd name="connsiteX7907" fmla="*/ 265338 w 2439076"/>
              <a:gd name="connsiteY7907" fmla="*/ 2529745 h 4271457"/>
              <a:gd name="connsiteX7908" fmla="*/ 268596 w 2439076"/>
              <a:gd name="connsiteY7908" fmla="*/ 2526316 h 4271457"/>
              <a:gd name="connsiteX7909" fmla="*/ 303057 w 2439076"/>
              <a:gd name="connsiteY7909" fmla="*/ 2541947 h 4271457"/>
              <a:gd name="connsiteX7910" fmla="*/ 359636 w 2439076"/>
              <a:gd name="connsiteY7910" fmla="*/ 2514133 h 4271457"/>
              <a:gd name="connsiteX7911" fmla="*/ 411909 w 2439076"/>
              <a:gd name="connsiteY7911" fmla="*/ 2537527 h 4271457"/>
              <a:gd name="connsiteX7912" fmla="*/ 417166 w 2439076"/>
              <a:gd name="connsiteY7912" fmla="*/ 2544223 h 4271457"/>
              <a:gd name="connsiteX7913" fmla="*/ 417166 w 2439076"/>
              <a:gd name="connsiteY7913" fmla="*/ 2548023 h 4271457"/>
              <a:gd name="connsiteX7914" fmla="*/ 359636 w 2439076"/>
              <a:gd name="connsiteY7914" fmla="*/ 2578313 h 4271457"/>
              <a:gd name="connsiteX7915" fmla="*/ 410423 w 2439076"/>
              <a:gd name="connsiteY7915" fmla="*/ 2546118 h 4271457"/>
              <a:gd name="connsiteX7916" fmla="*/ 359636 w 2439076"/>
              <a:gd name="connsiteY7916" fmla="*/ 2520677 h 4271457"/>
              <a:gd name="connsiteX7917" fmla="*/ 308220 w 2439076"/>
              <a:gd name="connsiteY7917" fmla="*/ 2546023 h 4271457"/>
              <a:gd name="connsiteX7918" fmla="*/ 359636 w 2439076"/>
              <a:gd name="connsiteY7918" fmla="*/ 2571569 h 4271457"/>
              <a:gd name="connsiteX7919" fmla="*/ 400260 w 2439076"/>
              <a:gd name="connsiteY7919" fmla="*/ 2556825 h 4271457"/>
              <a:gd name="connsiteX7920" fmla="*/ 410423 w 2439076"/>
              <a:gd name="connsiteY7920" fmla="*/ 2546118 h 4271457"/>
              <a:gd name="connsiteX7921" fmla="*/ 240687 w 2439076"/>
              <a:gd name="connsiteY7921" fmla="*/ 2488968 h 4271457"/>
              <a:gd name="connsiteX7922" fmla="*/ 244393 w 2439076"/>
              <a:gd name="connsiteY7922" fmla="*/ 2486130 h 4271457"/>
              <a:gd name="connsiteX7923" fmla="*/ 275920 w 2439076"/>
              <a:gd name="connsiteY7923" fmla="*/ 2475662 h 4271457"/>
              <a:gd name="connsiteX7924" fmla="*/ 278406 w 2439076"/>
              <a:gd name="connsiteY7924" fmla="*/ 2474690 h 4271457"/>
              <a:gd name="connsiteX7925" fmla="*/ 280778 w 2439076"/>
              <a:gd name="connsiteY7925" fmla="*/ 2475853 h 4271457"/>
              <a:gd name="connsiteX7926" fmla="*/ 296685 w 2439076"/>
              <a:gd name="connsiteY7926" fmla="*/ 2485282 h 4271457"/>
              <a:gd name="connsiteX7927" fmla="*/ 296685 w 2439076"/>
              <a:gd name="connsiteY7927" fmla="*/ 2433942 h 4271457"/>
              <a:gd name="connsiteX7928" fmla="*/ 257928 w 2439076"/>
              <a:gd name="connsiteY7928" fmla="*/ 2395433 h 4271457"/>
              <a:gd name="connsiteX7929" fmla="*/ 260699 w 2439076"/>
              <a:gd name="connsiteY7929" fmla="*/ 2392509 h 4271457"/>
              <a:gd name="connsiteX7930" fmla="*/ 296589 w 2439076"/>
              <a:gd name="connsiteY7930" fmla="*/ 2414873 h 4271457"/>
              <a:gd name="connsiteX7931" fmla="*/ 296589 w 2439076"/>
              <a:gd name="connsiteY7931" fmla="*/ 2393156 h 4271457"/>
              <a:gd name="connsiteX7932" fmla="*/ 299914 w 2439076"/>
              <a:gd name="connsiteY7932" fmla="*/ 2389804 h 4271457"/>
              <a:gd name="connsiteX7933" fmla="*/ 303266 w 2439076"/>
              <a:gd name="connsiteY7933" fmla="*/ 2393156 h 4271457"/>
              <a:gd name="connsiteX7934" fmla="*/ 303266 w 2439076"/>
              <a:gd name="connsiteY7934" fmla="*/ 2432314 h 4271457"/>
              <a:gd name="connsiteX7935" fmla="*/ 338128 w 2439076"/>
              <a:gd name="connsiteY7935" fmla="*/ 2412035 h 4271457"/>
              <a:gd name="connsiteX7936" fmla="*/ 340881 w 2439076"/>
              <a:gd name="connsiteY7936" fmla="*/ 2414978 h 4271457"/>
              <a:gd name="connsiteX7937" fmla="*/ 303266 w 2439076"/>
              <a:gd name="connsiteY7937" fmla="*/ 2453250 h 4271457"/>
              <a:gd name="connsiteX7938" fmla="*/ 303266 w 2439076"/>
              <a:gd name="connsiteY7938" fmla="*/ 2486130 h 4271457"/>
              <a:gd name="connsiteX7939" fmla="*/ 303933 w 2439076"/>
              <a:gd name="connsiteY7939" fmla="*/ 2486225 h 4271457"/>
              <a:gd name="connsiteX7940" fmla="*/ 327174 w 2439076"/>
              <a:gd name="connsiteY7940" fmla="*/ 2475938 h 4271457"/>
              <a:gd name="connsiteX7941" fmla="*/ 329632 w 2439076"/>
              <a:gd name="connsiteY7941" fmla="*/ 2474776 h 4271457"/>
              <a:gd name="connsiteX7942" fmla="*/ 332137 w 2439076"/>
              <a:gd name="connsiteY7942" fmla="*/ 2475938 h 4271457"/>
              <a:gd name="connsiteX7943" fmla="*/ 355359 w 2439076"/>
              <a:gd name="connsiteY7943" fmla="*/ 2486225 h 4271457"/>
              <a:gd name="connsiteX7944" fmla="*/ 378600 w 2439076"/>
              <a:gd name="connsiteY7944" fmla="*/ 2475938 h 4271457"/>
              <a:gd name="connsiteX7945" fmla="*/ 380991 w 2439076"/>
              <a:gd name="connsiteY7945" fmla="*/ 2474776 h 4271457"/>
              <a:gd name="connsiteX7946" fmla="*/ 383448 w 2439076"/>
              <a:gd name="connsiteY7946" fmla="*/ 2475757 h 4271457"/>
              <a:gd name="connsiteX7947" fmla="*/ 414985 w 2439076"/>
              <a:gd name="connsiteY7947" fmla="*/ 2486225 h 4271457"/>
              <a:gd name="connsiteX7948" fmla="*/ 418700 w 2439076"/>
              <a:gd name="connsiteY7948" fmla="*/ 2489102 h 4271457"/>
              <a:gd name="connsiteX7949" fmla="*/ 415852 w 2439076"/>
              <a:gd name="connsiteY7949" fmla="*/ 2492779 h 4271457"/>
              <a:gd name="connsiteX7950" fmla="*/ 381258 w 2439076"/>
              <a:gd name="connsiteY7950" fmla="*/ 2482682 h 4271457"/>
              <a:gd name="connsiteX7951" fmla="*/ 355445 w 2439076"/>
              <a:gd name="connsiteY7951" fmla="*/ 2492874 h 4271457"/>
              <a:gd name="connsiteX7952" fmla="*/ 329746 w 2439076"/>
              <a:gd name="connsiteY7952" fmla="*/ 2482873 h 4271457"/>
              <a:gd name="connsiteX7953" fmla="*/ 304009 w 2439076"/>
              <a:gd name="connsiteY7953" fmla="*/ 2492874 h 4271457"/>
              <a:gd name="connsiteX7954" fmla="*/ 278102 w 2439076"/>
              <a:gd name="connsiteY7954" fmla="*/ 2482682 h 4271457"/>
              <a:gd name="connsiteX7955" fmla="*/ 249164 w 2439076"/>
              <a:gd name="connsiteY7955" fmla="*/ 2493197 h 4271457"/>
              <a:gd name="connsiteX7956" fmla="*/ 243526 w 2439076"/>
              <a:gd name="connsiteY7956" fmla="*/ 2492779 h 4271457"/>
              <a:gd name="connsiteX7957" fmla="*/ 240687 w 2439076"/>
              <a:gd name="connsiteY7957" fmla="*/ 2488968 h 4271457"/>
              <a:gd name="connsiteX7958" fmla="*/ 304867 w 2439076"/>
              <a:gd name="connsiteY7958" fmla="*/ 2446325 h 4271457"/>
              <a:gd name="connsiteX7959" fmla="*/ 334309 w 2439076"/>
              <a:gd name="connsiteY7959" fmla="*/ 2418226 h 4271457"/>
              <a:gd name="connsiteX7960" fmla="*/ 332775 w 2439076"/>
              <a:gd name="connsiteY7960" fmla="*/ 2418141 h 4271457"/>
              <a:gd name="connsiteX7961" fmla="*/ 304867 w 2439076"/>
              <a:gd name="connsiteY7961" fmla="*/ 2446325 h 4271457"/>
              <a:gd name="connsiteX7962" fmla="*/ 294027 w 2439076"/>
              <a:gd name="connsiteY7962" fmla="*/ 2426780 h 4271457"/>
              <a:gd name="connsiteX7963" fmla="*/ 264595 w 2439076"/>
              <a:gd name="connsiteY7963" fmla="*/ 2398700 h 4271457"/>
              <a:gd name="connsiteX7964" fmla="*/ 294027 w 2439076"/>
              <a:gd name="connsiteY7964" fmla="*/ 2426780 h 4271457"/>
              <a:gd name="connsiteX7965" fmla="*/ 394707 w 2439076"/>
              <a:gd name="connsiteY7965" fmla="*/ 2446963 h 4271457"/>
              <a:gd name="connsiteX7966" fmla="*/ 398040 w 2439076"/>
              <a:gd name="connsiteY7966" fmla="*/ 2443658 h 4271457"/>
              <a:gd name="connsiteX7967" fmla="*/ 426025 w 2439076"/>
              <a:gd name="connsiteY7967" fmla="*/ 2415664 h 4271457"/>
              <a:gd name="connsiteX7968" fmla="*/ 427444 w 2439076"/>
              <a:gd name="connsiteY7968" fmla="*/ 2415312 h 4271457"/>
              <a:gd name="connsiteX7969" fmla="*/ 429292 w 2439076"/>
              <a:gd name="connsiteY7969" fmla="*/ 2412311 h 4271457"/>
              <a:gd name="connsiteX7970" fmla="*/ 425930 w 2439076"/>
              <a:gd name="connsiteY7970" fmla="*/ 2408977 h 4271457"/>
              <a:gd name="connsiteX7971" fmla="*/ 420872 w 2439076"/>
              <a:gd name="connsiteY7971" fmla="*/ 2409349 h 4271457"/>
              <a:gd name="connsiteX7972" fmla="*/ 394621 w 2439076"/>
              <a:gd name="connsiteY7972" fmla="*/ 2429342 h 4271457"/>
              <a:gd name="connsiteX7973" fmla="*/ 394554 w 2439076"/>
              <a:gd name="connsiteY7973" fmla="*/ 2429228 h 4271457"/>
              <a:gd name="connsiteX7974" fmla="*/ 394488 w 2439076"/>
              <a:gd name="connsiteY7974" fmla="*/ 2429332 h 4271457"/>
              <a:gd name="connsiteX7975" fmla="*/ 363121 w 2439076"/>
              <a:gd name="connsiteY7975" fmla="*/ 2408977 h 4271457"/>
              <a:gd name="connsiteX7976" fmla="*/ 359845 w 2439076"/>
              <a:gd name="connsiteY7976" fmla="*/ 2412311 h 4271457"/>
              <a:gd name="connsiteX7977" fmla="*/ 359959 w 2439076"/>
              <a:gd name="connsiteY7977" fmla="*/ 2413321 h 4271457"/>
              <a:gd name="connsiteX7978" fmla="*/ 363084 w 2439076"/>
              <a:gd name="connsiteY7978" fmla="*/ 2415674 h 4271457"/>
              <a:gd name="connsiteX7979" fmla="*/ 391077 w 2439076"/>
              <a:gd name="connsiteY7979" fmla="*/ 2443658 h 4271457"/>
              <a:gd name="connsiteX7980" fmla="*/ 394364 w 2439076"/>
              <a:gd name="connsiteY7980" fmla="*/ 2446963 h 4271457"/>
              <a:gd name="connsiteX7981" fmla="*/ 394488 w 2439076"/>
              <a:gd name="connsiteY7981" fmla="*/ 2446963 h 4271457"/>
              <a:gd name="connsiteX7982" fmla="*/ 394707 w 2439076"/>
              <a:gd name="connsiteY7982" fmla="*/ 2446963 h 4271457"/>
              <a:gd name="connsiteX7983" fmla="*/ 604104 w 2439076"/>
              <a:gd name="connsiteY7983" fmla="*/ 2578218 h 4271457"/>
              <a:gd name="connsiteX7984" fmla="*/ 602666 w 2439076"/>
              <a:gd name="connsiteY7984" fmla="*/ 2578313 h 4271457"/>
              <a:gd name="connsiteX7985" fmla="*/ 546621 w 2439076"/>
              <a:gd name="connsiteY7985" fmla="*/ 2550910 h 4271457"/>
              <a:gd name="connsiteX7986" fmla="*/ 546573 w 2439076"/>
              <a:gd name="connsiteY7986" fmla="*/ 2550957 h 4271457"/>
              <a:gd name="connsiteX7987" fmla="*/ 546525 w 2439076"/>
              <a:gd name="connsiteY7987" fmla="*/ 2550910 h 4271457"/>
              <a:gd name="connsiteX7988" fmla="*/ 512521 w 2439076"/>
              <a:gd name="connsiteY7988" fmla="*/ 2567197 h 4271457"/>
              <a:gd name="connsiteX7989" fmla="*/ 511559 w 2439076"/>
              <a:gd name="connsiteY7989" fmla="*/ 2567197 h 4271457"/>
              <a:gd name="connsiteX7990" fmla="*/ 508331 w 2439076"/>
              <a:gd name="connsiteY7990" fmla="*/ 2563759 h 4271457"/>
              <a:gd name="connsiteX7991" fmla="*/ 510283 w 2439076"/>
              <a:gd name="connsiteY7991" fmla="*/ 2560787 h 4271457"/>
              <a:gd name="connsiteX7992" fmla="*/ 511769 w 2439076"/>
              <a:gd name="connsiteY7992" fmla="*/ 2560635 h 4271457"/>
              <a:gd name="connsiteX7993" fmla="*/ 541497 w 2439076"/>
              <a:gd name="connsiteY7993" fmla="*/ 2546814 h 4271457"/>
              <a:gd name="connsiteX7994" fmla="*/ 541449 w 2439076"/>
              <a:gd name="connsiteY7994" fmla="*/ 2546766 h 4271457"/>
              <a:gd name="connsiteX7995" fmla="*/ 541497 w 2439076"/>
              <a:gd name="connsiteY7995" fmla="*/ 2546738 h 4271457"/>
              <a:gd name="connsiteX7996" fmla="*/ 511769 w 2439076"/>
              <a:gd name="connsiteY7996" fmla="*/ 2532907 h 4271457"/>
              <a:gd name="connsiteX7997" fmla="*/ 508340 w 2439076"/>
              <a:gd name="connsiteY7997" fmla="*/ 2529697 h 4271457"/>
              <a:gd name="connsiteX7998" fmla="*/ 511559 w 2439076"/>
              <a:gd name="connsiteY7998" fmla="*/ 2526316 h 4271457"/>
              <a:gd name="connsiteX7999" fmla="*/ 546049 w 2439076"/>
              <a:gd name="connsiteY7999" fmla="*/ 2541947 h 4271457"/>
              <a:gd name="connsiteX8000" fmla="*/ 602628 w 2439076"/>
              <a:gd name="connsiteY8000" fmla="*/ 2514133 h 4271457"/>
              <a:gd name="connsiteX8001" fmla="*/ 660254 w 2439076"/>
              <a:gd name="connsiteY8001" fmla="*/ 2544318 h 4271457"/>
              <a:gd name="connsiteX8002" fmla="*/ 660807 w 2439076"/>
              <a:gd name="connsiteY8002" fmla="*/ 2546185 h 4271457"/>
              <a:gd name="connsiteX8003" fmla="*/ 660254 w 2439076"/>
              <a:gd name="connsiteY8003" fmla="*/ 2548023 h 4271457"/>
              <a:gd name="connsiteX8004" fmla="*/ 604104 w 2439076"/>
              <a:gd name="connsiteY8004" fmla="*/ 2578218 h 4271457"/>
              <a:gd name="connsiteX8005" fmla="*/ 551193 w 2439076"/>
              <a:gd name="connsiteY8005" fmla="*/ 2546023 h 4271457"/>
              <a:gd name="connsiteX8006" fmla="*/ 602628 w 2439076"/>
              <a:gd name="connsiteY8006" fmla="*/ 2571569 h 4271457"/>
              <a:gd name="connsiteX8007" fmla="*/ 648586 w 2439076"/>
              <a:gd name="connsiteY8007" fmla="*/ 2551805 h 4271457"/>
              <a:gd name="connsiteX8008" fmla="*/ 653386 w 2439076"/>
              <a:gd name="connsiteY8008" fmla="*/ 2546118 h 4271457"/>
              <a:gd name="connsiteX8009" fmla="*/ 602628 w 2439076"/>
              <a:gd name="connsiteY8009" fmla="*/ 2520677 h 4271457"/>
              <a:gd name="connsiteX8010" fmla="*/ 551193 w 2439076"/>
              <a:gd name="connsiteY8010" fmla="*/ 2546023 h 4271457"/>
              <a:gd name="connsiteX8011" fmla="*/ 483756 w 2439076"/>
              <a:gd name="connsiteY8011" fmla="*/ 2488968 h 4271457"/>
              <a:gd name="connsiteX8012" fmla="*/ 487471 w 2439076"/>
              <a:gd name="connsiteY8012" fmla="*/ 2486130 h 4271457"/>
              <a:gd name="connsiteX8013" fmla="*/ 518999 w 2439076"/>
              <a:gd name="connsiteY8013" fmla="*/ 2475662 h 4271457"/>
              <a:gd name="connsiteX8014" fmla="*/ 521475 w 2439076"/>
              <a:gd name="connsiteY8014" fmla="*/ 2474690 h 4271457"/>
              <a:gd name="connsiteX8015" fmla="*/ 523866 w 2439076"/>
              <a:gd name="connsiteY8015" fmla="*/ 2475853 h 4271457"/>
              <a:gd name="connsiteX8016" fmla="*/ 539763 w 2439076"/>
              <a:gd name="connsiteY8016" fmla="*/ 2485282 h 4271457"/>
              <a:gd name="connsiteX8017" fmla="*/ 539763 w 2439076"/>
              <a:gd name="connsiteY8017" fmla="*/ 2433942 h 4271457"/>
              <a:gd name="connsiteX8018" fmla="*/ 501005 w 2439076"/>
              <a:gd name="connsiteY8018" fmla="*/ 2395433 h 4271457"/>
              <a:gd name="connsiteX8019" fmla="*/ 503768 w 2439076"/>
              <a:gd name="connsiteY8019" fmla="*/ 2392509 h 4271457"/>
              <a:gd name="connsiteX8020" fmla="*/ 539687 w 2439076"/>
              <a:gd name="connsiteY8020" fmla="*/ 2414873 h 4271457"/>
              <a:gd name="connsiteX8021" fmla="*/ 539687 w 2439076"/>
              <a:gd name="connsiteY8021" fmla="*/ 2393156 h 4271457"/>
              <a:gd name="connsiteX8022" fmla="*/ 543001 w 2439076"/>
              <a:gd name="connsiteY8022" fmla="*/ 2389804 h 4271457"/>
              <a:gd name="connsiteX8023" fmla="*/ 546345 w 2439076"/>
              <a:gd name="connsiteY8023" fmla="*/ 2393156 h 4271457"/>
              <a:gd name="connsiteX8024" fmla="*/ 546345 w 2439076"/>
              <a:gd name="connsiteY8024" fmla="*/ 2432314 h 4271457"/>
              <a:gd name="connsiteX8025" fmla="*/ 581206 w 2439076"/>
              <a:gd name="connsiteY8025" fmla="*/ 2412035 h 4271457"/>
              <a:gd name="connsiteX8026" fmla="*/ 583949 w 2439076"/>
              <a:gd name="connsiteY8026" fmla="*/ 2414978 h 4271457"/>
              <a:gd name="connsiteX8027" fmla="*/ 546345 w 2439076"/>
              <a:gd name="connsiteY8027" fmla="*/ 2453250 h 4271457"/>
              <a:gd name="connsiteX8028" fmla="*/ 546345 w 2439076"/>
              <a:gd name="connsiteY8028" fmla="*/ 2486130 h 4271457"/>
              <a:gd name="connsiteX8029" fmla="*/ 547002 w 2439076"/>
              <a:gd name="connsiteY8029" fmla="*/ 2486225 h 4271457"/>
              <a:gd name="connsiteX8030" fmla="*/ 570262 w 2439076"/>
              <a:gd name="connsiteY8030" fmla="*/ 2475938 h 4271457"/>
              <a:gd name="connsiteX8031" fmla="*/ 572719 w 2439076"/>
              <a:gd name="connsiteY8031" fmla="*/ 2474776 h 4271457"/>
              <a:gd name="connsiteX8032" fmla="*/ 575206 w 2439076"/>
              <a:gd name="connsiteY8032" fmla="*/ 2475938 h 4271457"/>
              <a:gd name="connsiteX8033" fmla="*/ 598447 w 2439076"/>
              <a:gd name="connsiteY8033" fmla="*/ 2486225 h 4271457"/>
              <a:gd name="connsiteX8034" fmla="*/ 621668 w 2439076"/>
              <a:gd name="connsiteY8034" fmla="*/ 2475938 h 4271457"/>
              <a:gd name="connsiteX8035" fmla="*/ 624059 w 2439076"/>
              <a:gd name="connsiteY8035" fmla="*/ 2474776 h 4271457"/>
              <a:gd name="connsiteX8036" fmla="*/ 626526 w 2439076"/>
              <a:gd name="connsiteY8036" fmla="*/ 2475757 h 4271457"/>
              <a:gd name="connsiteX8037" fmla="*/ 658063 w 2439076"/>
              <a:gd name="connsiteY8037" fmla="*/ 2486225 h 4271457"/>
              <a:gd name="connsiteX8038" fmla="*/ 661778 w 2439076"/>
              <a:gd name="connsiteY8038" fmla="*/ 2489102 h 4271457"/>
              <a:gd name="connsiteX8039" fmla="*/ 658921 w 2439076"/>
              <a:gd name="connsiteY8039" fmla="*/ 2492779 h 4271457"/>
              <a:gd name="connsiteX8040" fmla="*/ 624345 w 2439076"/>
              <a:gd name="connsiteY8040" fmla="*/ 2482682 h 4271457"/>
              <a:gd name="connsiteX8041" fmla="*/ 598447 w 2439076"/>
              <a:gd name="connsiteY8041" fmla="*/ 2492874 h 4271457"/>
              <a:gd name="connsiteX8042" fmla="*/ 572719 w 2439076"/>
              <a:gd name="connsiteY8042" fmla="*/ 2482873 h 4271457"/>
              <a:gd name="connsiteX8043" fmla="*/ 547002 w 2439076"/>
              <a:gd name="connsiteY8043" fmla="*/ 2492874 h 4271457"/>
              <a:gd name="connsiteX8044" fmla="*/ 521094 w 2439076"/>
              <a:gd name="connsiteY8044" fmla="*/ 2482682 h 4271457"/>
              <a:gd name="connsiteX8045" fmla="*/ 492138 w 2439076"/>
              <a:gd name="connsiteY8045" fmla="*/ 2493197 h 4271457"/>
              <a:gd name="connsiteX8046" fmla="*/ 486528 w 2439076"/>
              <a:gd name="connsiteY8046" fmla="*/ 2492779 h 4271457"/>
              <a:gd name="connsiteX8047" fmla="*/ 483756 w 2439076"/>
              <a:gd name="connsiteY8047" fmla="*/ 2488968 h 4271457"/>
              <a:gd name="connsiteX8048" fmla="*/ 547764 w 2439076"/>
              <a:gd name="connsiteY8048" fmla="*/ 2446325 h 4271457"/>
              <a:gd name="connsiteX8049" fmla="*/ 577205 w 2439076"/>
              <a:gd name="connsiteY8049" fmla="*/ 2418226 h 4271457"/>
              <a:gd name="connsiteX8050" fmla="*/ 575767 w 2439076"/>
              <a:gd name="connsiteY8050" fmla="*/ 2418141 h 4271457"/>
              <a:gd name="connsiteX8051" fmla="*/ 547764 w 2439076"/>
              <a:gd name="connsiteY8051" fmla="*/ 2446325 h 4271457"/>
              <a:gd name="connsiteX8052" fmla="*/ 537000 w 2439076"/>
              <a:gd name="connsiteY8052" fmla="*/ 2426780 h 4271457"/>
              <a:gd name="connsiteX8053" fmla="*/ 507568 w 2439076"/>
              <a:gd name="connsiteY8053" fmla="*/ 2398700 h 4271457"/>
              <a:gd name="connsiteX8054" fmla="*/ 537000 w 2439076"/>
              <a:gd name="connsiteY8054" fmla="*/ 2426780 h 4271457"/>
              <a:gd name="connsiteX8055" fmla="*/ 637594 w 2439076"/>
              <a:gd name="connsiteY8055" fmla="*/ 2446963 h 4271457"/>
              <a:gd name="connsiteX8056" fmla="*/ 640938 w 2439076"/>
              <a:gd name="connsiteY8056" fmla="*/ 2443658 h 4271457"/>
              <a:gd name="connsiteX8057" fmla="*/ 668922 w 2439076"/>
              <a:gd name="connsiteY8057" fmla="*/ 2415664 h 4271457"/>
              <a:gd name="connsiteX8058" fmla="*/ 672246 w 2439076"/>
              <a:gd name="connsiteY8058" fmla="*/ 2412311 h 4271457"/>
              <a:gd name="connsiteX8059" fmla="*/ 668922 w 2439076"/>
              <a:gd name="connsiteY8059" fmla="*/ 2408977 h 4271457"/>
              <a:gd name="connsiteX8060" fmla="*/ 652186 w 2439076"/>
              <a:gd name="connsiteY8060" fmla="*/ 2413416 h 4271457"/>
              <a:gd name="connsiteX8061" fmla="*/ 637480 w 2439076"/>
              <a:gd name="connsiteY8061" fmla="*/ 2429342 h 4271457"/>
              <a:gd name="connsiteX8062" fmla="*/ 624993 w 2439076"/>
              <a:gd name="connsiteY8062" fmla="*/ 2414654 h 4271457"/>
              <a:gd name="connsiteX8063" fmla="*/ 606067 w 2439076"/>
              <a:gd name="connsiteY8063" fmla="*/ 2408977 h 4271457"/>
              <a:gd name="connsiteX8064" fmla="*/ 602714 w 2439076"/>
              <a:gd name="connsiteY8064" fmla="*/ 2412311 h 4271457"/>
              <a:gd name="connsiteX8065" fmla="*/ 606067 w 2439076"/>
              <a:gd name="connsiteY8065" fmla="*/ 2415674 h 4271457"/>
              <a:gd name="connsiteX8066" fmla="*/ 634060 w 2439076"/>
              <a:gd name="connsiteY8066" fmla="*/ 2443658 h 4271457"/>
              <a:gd name="connsiteX8067" fmla="*/ 637347 w 2439076"/>
              <a:gd name="connsiteY8067" fmla="*/ 2446963 h 4271457"/>
              <a:gd name="connsiteX8068" fmla="*/ 637384 w 2439076"/>
              <a:gd name="connsiteY8068" fmla="*/ 2446963 h 4271457"/>
              <a:gd name="connsiteX8069" fmla="*/ 637594 w 2439076"/>
              <a:gd name="connsiteY8069" fmla="*/ 2446963 h 4271457"/>
              <a:gd name="connsiteX8070" fmla="*/ 116662 w 2439076"/>
              <a:gd name="connsiteY8070" fmla="*/ 2578313 h 4271457"/>
              <a:gd name="connsiteX8071" fmla="*/ 60560 w 2439076"/>
              <a:gd name="connsiteY8071" fmla="*/ 2550910 h 4271457"/>
              <a:gd name="connsiteX8072" fmla="*/ 26575 w 2439076"/>
              <a:gd name="connsiteY8072" fmla="*/ 2567197 h 4271457"/>
              <a:gd name="connsiteX8073" fmla="*/ 25518 w 2439076"/>
              <a:gd name="connsiteY8073" fmla="*/ 2567197 h 4271457"/>
              <a:gd name="connsiteX8074" fmla="*/ 22260 w 2439076"/>
              <a:gd name="connsiteY8074" fmla="*/ 2563759 h 4271457"/>
              <a:gd name="connsiteX8075" fmla="*/ 23346 w 2439076"/>
              <a:gd name="connsiteY8075" fmla="*/ 2561358 h 4271457"/>
              <a:gd name="connsiteX8076" fmla="*/ 25794 w 2439076"/>
              <a:gd name="connsiteY8076" fmla="*/ 2560635 h 4271457"/>
              <a:gd name="connsiteX8077" fmla="*/ 55522 w 2439076"/>
              <a:gd name="connsiteY8077" fmla="*/ 2546814 h 4271457"/>
              <a:gd name="connsiteX8078" fmla="*/ 49492 w 2439076"/>
              <a:gd name="connsiteY8078" fmla="*/ 2540822 h 4271457"/>
              <a:gd name="connsiteX8079" fmla="*/ 25708 w 2439076"/>
              <a:gd name="connsiteY8079" fmla="*/ 2532907 h 4271457"/>
              <a:gd name="connsiteX8080" fmla="*/ 23432 w 2439076"/>
              <a:gd name="connsiteY8080" fmla="*/ 2532079 h 4271457"/>
              <a:gd name="connsiteX8081" fmla="*/ 22355 w 2439076"/>
              <a:gd name="connsiteY8081" fmla="*/ 2529745 h 4271457"/>
              <a:gd name="connsiteX8082" fmla="*/ 25613 w 2439076"/>
              <a:gd name="connsiteY8082" fmla="*/ 2526316 h 4271457"/>
              <a:gd name="connsiteX8083" fmla="*/ 56635 w 2439076"/>
              <a:gd name="connsiteY8083" fmla="*/ 2538289 h 4271457"/>
              <a:gd name="connsiteX8084" fmla="*/ 59979 w 2439076"/>
              <a:gd name="connsiteY8084" fmla="*/ 2541851 h 4271457"/>
              <a:gd name="connsiteX8085" fmla="*/ 59989 w 2439076"/>
              <a:gd name="connsiteY8085" fmla="*/ 2541842 h 4271457"/>
              <a:gd name="connsiteX8086" fmla="*/ 60093 w 2439076"/>
              <a:gd name="connsiteY8086" fmla="*/ 2541947 h 4271457"/>
              <a:gd name="connsiteX8087" fmla="*/ 116662 w 2439076"/>
              <a:gd name="connsiteY8087" fmla="*/ 2514133 h 4271457"/>
              <a:gd name="connsiteX8088" fmla="*/ 162992 w 2439076"/>
              <a:gd name="connsiteY8088" fmla="*/ 2531621 h 4271457"/>
              <a:gd name="connsiteX8089" fmla="*/ 174193 w 2439076"/>
              <a:gd name="connsiteY8089" fmla="*/ 2544223 h 4271457"/>
              <a:gd name="connsiteX8090" fmla="*/ 174193 w 2439076"/>
              <a:gd name="connsiteY8090" fmla="*/ 2548023 h 4271457"/>
              <a:gd name="connsiteX8091" fmla="*/ 116662 w 2439076"/>
              <a:gd name="connsiteY8091" fmla="*/ 2578313 h 4271457"/>
              <a:gd name="connsiteX8092" fmla="*/ 167345 w 2439076"/>
              <a:gd name="connsiteY8092" fmla="*/ 2546118 h 4271457"/>
              <a:gd name="connsiteX8093" fmla="*/ 116567 w 2439076"/>
              <a:gd name="connsiteY8093" fmla="*/ 2520677 h 4271457"/>
              <a:gd name="connsiteX8094" fmla="*/ 65141 w 2439076"/>
              <a:gd name="connsiteY8094" fmla="*/ 2546023 h 4271457"/>
              <a:gd name="connsiteX8095" fmla="*/ 116567 w 2439076"/>
              <a:gd name="connsiteY8095" fmla="*/ 2571569 h 4271457"/>
              <a:gd name="connsiteX8096" fmla="*/ 167345 w 2439076"/>
              <a:gd name="connsiteY8096" fmla="*/ 2546118 h 4271457"/>
              <a:gd name="connsiteX8097" fmla="*/ 0 w 2439076"/>
              <a:gd name="connsiteY8097" fmla="*/ 2492578 h 4271457"/>
              <a:gd name="connsiteX8098" fmla="*/ 0 w 2439076"/>
              <a:gd name="connsiteY8098" fmla="*/ 2486282 h 4271457"/>
              <a:gd name="connsiteX8099" fmla="*/ 1495 w 2439076"/>
              <a:gd name="connsiteY8099" fmla="*/ 2486130 h 4271457"/>
              <a:gd name="connsiteX8100" fmla="*/ 33033 w 2439076"/>
              <a:gd name="connsiteY8100" fmla="*/ 2475662 h 4271457"/>
              <a:gd name="connsiteX8101" fmla="*/ 35519 w 2439076"/>
              <a:gd name="connsiteY8101" fmla="*/ 2474690 h 4271457"/>
              <a:gd name="connsiteX8102" fmla="*/ 37891 w 2439076"/>
              <a:gd name="connsiteY8102" fmla="*/ 2475853 h 4271457"/>
              <a:gd name="connsiteX8103" fmla="*/ 53797 w 2439076"/>
              <a:gd name="connsiteY8103" fmla="*/ 2485282 h 4271457"/>
              <a:gd name="connsiteX8104" fmla="*/ 53797 w 2439076"/>
              <a:gd name="connsiteY8104" fmla="*/ 2433942 h 4271457"/>
              <a:gd name="connsiteX8105" fmla="*/ 15030 w 2439076"/>
              <a:gd name="connsiteY8105" fmla="*/ 2395433 h 4271457"/>
              <a:gd name="connsiteX8106" fmla="*/ 17793 w 2439076"/>
              <a:gd name="connsiteY8106" fmla="*/ 2392509 h 4271457"/>
              <a:gd name="connsiteX8107" fmla="*/ 53702 w 2439076"/>
              <a:gd name="connsiteY8107" fmla="*/ 2414873 h 4271457"/>
              <a:gd name="connsiteX8108" fmla="*/ 53702 w 2439076"/>
              <a:gd name="connsiteY8108" fmla="*/ 2393166 h 4271457"/>
              <a:gd name="connsiteX8109" fmla="*/ 57026 w 2439076"/>
              <a:gd name="connsiteY8109" fmla="*/ 2389804 h 4271457"/>
              <a:gd name="connsiteX8110" fmla="*/ 60379 w 2439076"/>
              <a:gd name="connsiteY8110" fmla="*/ 2393166 h 4271457"/>
              <a:gd name="connsiteX8111" fmla="*/ 60379 w 2439076"/>
              <a:gd name="connsiteY8111" fmla="*/ 2432314 h 4271457"/>
              <a:gd name="connsiteX8112" fmla="*/ 95231 w 2439076"/>
              <a:gd name="connsiteY8112" fmla="*/ 2412035 h 4271457"/>
              <a:gd name="connsiteX8113" fmla="*/ 98003 w 2439076"/>
              <a:gd name="connsiteY8113" fmla="*/ 2414978 h 4271457"/>
              <a:gd name="connsiteX8114" fmla="*/ 60379 w 2439076"/>
              <a:gd name="connsiteY8114" fmla="*/ 2453250 h 4271457"/>
              <a:gd name="connsiteX8115" fmla="*/ 60379 w 2439076"/>
              <a:gd name="connsiteY8115" fmla="*/ 2486130 h 4271457"/>
              <a:gd name="connsiteX8116" fmla="*/ 61027 w 2439076"/>
              <a:gd name="connsiteY8116" fmla="*/ 2486225 h 4271457"/>
              <a:gd name="connsiteX8117" fmla="*/ 84277 w 2439076"/>
              <a:gd name="connsiteY8117" fmla="*/ 2475938 h 4271457"/>
              <a:gd name="connsiteX8118" fmla="*/ 86744 w 2439076"/>
              <a:gd name="connsiteY8118" fmla="*/ 2474776 h 4271457"/>
              <a:gd name="connsiteX8119" fmla="*/ 89231 w 2439076"/>
              <a:gd name="connsiteY8119" fmla="*/ 2475938 h 4271457"/>
              <a:gd name="connsiteX8120" fmla="*/ 112462 w 2439076"/>
              <a:gd name="connsiteY8120" fmla="*/ 2486225 h 4271457"/>
              <a:gd name="connsiteX8121" fmla="*/ 135722 w 2439076"/>
              <a:gd name="connsiteY8121" fmla="*/ 2475938 h 4271457"/>
              <a:gd name="connsiteX8122" fmla="*/ 138093 w 2439076"/>
              <a:gd name="connsiteY8122" fmla="*/ 2474776 h 4271457"/>
              <a:gd name="connsiteX8123" fmla="*/ 140580 w 2439076"/>
              <a:gd name="connsiteY8123" fmla="*/ 2475757 h 4271457"/>
              <a:gd name="connsiteX8124" fmla="*/ 172088 w 2439076"/>
              <a:gd name="connsiteY8124" fmla="*/ 2486225 h 4271457"/>
              <a:gd name="connsiteX8125" fmla="*/ 175813 w 2439076"/>
              <a:gd name="connsiteY8125" fmla="*/ 2489102 h 4271457"/>
              <a:gd name="connsiteX8126" fmla="*/ 172955 w 2439076"/>
              <a:gd name="connsiteY8126" fmla="*/ 2492779 h 4271457"/>
              <a:gd name="connsiteX8127" fmla="*/ 138370 w 2439076"/>
              <a:gd name="connsiteY8127" fmla="*/ 2482682 h 4271457"/>
              <a:gd name="connsiteX8128" fmla="*/ 112462 w 2439076"/>
              <a:gd name="connsiteY8128" fmla="*/ 2492874 h 4271457"/>
              <a:gd name="connsiteX8129" fmla="*/ 86744 w 2439076"/>
              <a:gd name="connsiteY8129" fmla="*/ 2482873 h 4271457"/>
              <a:gd name="connsiteX8130" fmla="*/ 61027 w 2439076"/>
              <a:gd name="connsiteY8130" fmla="*/ 2492874 h 4271457"/>
              <a:gd name="connsiteX8131" fmla="*/ 35119 w 2439076"/>
              <a:gd name="connsiteY8131" fmla="*/ 2482682 h 4271457"/>
              <a:gd name="connsiteX8132" fmla="*/ 6172 w 2439076"/>
              <a:gd name="connsiteY8132" fmla="*/ 2493197 h 4271457"/>
              <a:gd name="connsiteX8133" fmla="*/ 562 w 2439076"/>
              <a:gd name="connsiteY8133" fmla="*/ 2492779 h 4271457"/>
              <a:gd name="connsiteX8134" fmla="*/ 0 w 2439076"/>
              <a:gd name="connsiteY8134" fmla="*/ 2492578 h 4271457"/>
              <a:gd name="connsiteX8135" fmla="*/ 61799 w 2439076"/>
              <a:gd name="connsiteY8135" fmla="*/ 2446325 h 4271457"/>
              <a:gd name="connsiteX8136" fmla="*/ 91240 w 2439076"/>
              <a:gd name="connsiteY8136" fmla="*/ 2418226 h 4271457"/>
              <a:gd name="connsiteX8137" fmla="*/ 89792 w 2439076"/>
              <a:gd name="connsiteY8137" fmla="*/ 2418141 h 4271457"/>
              <a:gd name="connsiteX8138" fmla="*/ 61799 w 2439076"/>
              <a:gd name="connsiteY8138" fmla="*/ 2446325 h 4271457"/>
              <a:gd name="connsiteX8139" fmla="*/ 51025 w 2439076"/>
              <a:gd name="connsiteY8139" fmla="*/ 2426780 h 4271457"/>
              <a:gd name="connsiteX8140" fmla="*/ 21612 w 2439076"/>
              <a:gd name="connsiteY8140" fmla="*/ 2398700 h 4271457"/>
              <a:gd name="connsiteX8141" fmla="*/ 51025 w 2439076"/>
              <a:gd name="connsiteY8141" fmla="*/ 2426780 h 4271457"/>
              <a:gd name="connsiteX8142" fmla="*/ 120092 w 2439076"/>
              <a:gd name="connsiteY8142" fmla="*/ 2415674 h 4271457"/>
              <a:gd name="connsiteX8143" fmla="*/ 148095 w 2439076"/>
              <a:gd name="connsiteY8143" fmla="*/ 2443658 h 4271457"/>
              <a:gd name="connsiteX8144" fmla="*/ 151390 w 2439076"/>
              <a:gd name="connsiteY8144" fmla="*/ 2446963 h 4271457"/>
              <a:gd name="connsiteX8145" fmla="*/ 151448 w 2439076"/>
              <a:gd name="connsiteY8145" fmla="*/ 2446963 h 4271457"/>
              <a:gd name="connsiteX8146" fmla="*/ 151619 w 2439076"/>
              <a:gd name="connsiteY8146" fmla="*/ 2446963 h 4271457"/>
              <a:gd name="connsiteX8147" fmla="*/ 154943 w 2439076"/>
              <a:gd name="connsiteY8147" fmla="*/ 2443658 h 4271457"/>
              <a:gd name="connsiteX8148" fmla="*/ 182956 w 2439076"/>
              <a:gd name="connsiteY8148" fmla="*/ 2415664 h 4271457"/>
              <a:gd name="connsiteX8149" fmla="*/ 186300 w 2439076"/>
              <a:gd name="connsiteY8149" fmla="*/ 2412311 h 4271457"/>
              <a:gd name="connsiteX8150" fmla="*/ 182947 w 2439076"/>
              <a:gd name="connsiteY8150" fmla="*/ 2408977 h 4271457"/>
              <a:gd name="connsiteX8151" fmla="*/ 165792 w 2439076"/>
              <a:gd name="connsiteY8151" fmla="*/ 2413654 h 4271457"/>
              <a:gd name="connsiteX8152" fmla="*/ 151543 w 2439076"/>
              <a:gd name="connsiteY8152" fmla="*/ 2429342 h 4271457"/>
              <a:gd name="connsiteX8153" fmla="*/ 151533 w 2439076"/>
              <a:gd name="connsiteY8153" fmla="*/ 2429332 h 4271457"/>
              <a:gd name="connsiteX8154" fmla="*/ 151533 w 2439076"/>
              <a:gd name="connsiteY8154" fmla="*/ 2429332 h 4271457"/>
              <a:gd name="connsiteX8155" fmla="*/ 149714 w 2439076"/>
              <a:gd name="connsiteY8155" fmla="*/ 2425989 h 4271457"/>
              <a:gd name="connsiteX8156" fmla="*/ 138351 w 2439076"/>
              <a:gd name="connsiteY8156" fmla="*/ 2414273 h 4271457"/>
              <a:gd name="connsiteX8157" fmla="*/ 120092 w 2439076"/>
              <a:gd name="connsiteY8157" fmla="*/ 2408977 h 4271457"/>
              <a:gd name="connsiteX8158" fmla="*/ 116767 w 2439076"/>
              <a:gd name="connsiteY8158" fmla="*/ 2412311 h 4271457"/>
              <a:gd name="connsiteX8159" fmla="*/ 120092 w 2439076"/>
              <a:gd name="connsiteY8159" fmla="*/ 2415674 h 4271457"/>
              <a:gd name="connsiteX8160" fmla="*/ 307648 w 2439076"/>
              <a:gd name="connsiteY8160" fmla="*/ 2170195 h 4271457"/>
              <a:gd name="connsiteX8161" fmla="*/ 307829 w 2439076"/>
              <a:gd name="connsiteY8161" fmla="*/ 2169329 h 4271457"/>
              <a:gd name="connsiteX8162" fmla="*/ 307829 w 2439076"/>
              <a:gd name="connsiteY8162" fmla="*/ 2169329 h 4271457"/>
              <a:gd name="connsiteX8163" fmla="*/ 307648 w 2439076"/>
              <a:gd name="connsiteY8163" fmla="*/ 2170195 h 4271457"/>
              <a:gd name="connsiteX8164" fmla="*/ 144952 w 2439076"/>
              <a:gd name="connsiteY8164" fmla="*/ 2318357 h 4271457"/>
              <a:gd name="connsiteX8165" fmla="*/ 143809 w 2439076"/>
              <a:gd name="connsiteY8165" fmla="*/ 2320805 h 4271457"/>
              <a:gd name="connsiteX8166" fmla="*/ 144952 w 2439076"/>
              <a:gd name="connsiteY8166" fmla="*/ 2318357 h 4271457"/>
              <a:gd name="connsiteX8167" fmla="*/ 307648 w 2439076"/>
              <a:gd name="connsiteY8167" fmla="*/ 2170195 h 4271457"/>
              <a:gd name="connsiteX8168" fmla="*/ 306838 w 2439076"/>
              <a:gd name="connsiteY8168" fmla="*/ 2171691 h 4271457"/>
              <a:gd name="connsiteX8169" fmla="*/ 307648 w 2439076"/>
              <a:gd name="connsiteY8169" fmla="*/ 2170195 h 4271457"/>
              <a:gd name="connsiteX8170" fmla="*/ 45891 w 2439076"/>
              <a:gd name="connsiteY8170" fmla="*/ 2303174 h 4271457"/>
              <a:gd name="connsiteX8171" fmla="*/ 45854 w 2439076"/>
              <a:gd name="connsiteY8171" fmla="*/ 2303221 h 4271457"/>
              <a:gd name="connsiteX8172" fmla="*/ 45891 w 2439076"/>
              <a:gd name="connsiteY8172" fmla="*/ 2303269 h 4271457"/>
              <a:gd name="connsiteX8173" fmla="*/ 0 w 2439076"/>
              <a:gd name="connsiteY8173" fmla="*/ 2328405 h 4271457"/>
              <a:gd name="connsiteX8174" fmla="*/ 0 w 2439076"/>
              <a:gd name="connsiteY8174" fmla="*/ 2335073 h 4271457"/>
              <a:gd name="connsiteX8175" fmla="*/ 52759 w 2439076"/>
              <a:gd name="connsiteY8175" fmla="*/ 2305174 h 4271457"/>
              <a:gd name="connsiteX8176" fmla="*/ 52759 w 2439076"/>
              <a:gd name="connsiteY8176" fmla="*/ 2301364 h 4271457"/>
              <a:gd name="connsiteX8177" fmla="*/ 0 w 2439076"/>
              <a:gd name="connsiteY8177" fmla="*/ 2271484 h 4271457"/>
              <a:gd name="connsiteX8178" fmla="*/ 0 w 2439076"/>
              <a:gd name="connsiteY8178" fmla="*/ 2278047 h 4271457"/>
              <a:gd name="connsiteX8179" fmla="*/ 45891 w 2439076"/>
              <a:gd name="connsiteY8179" fmla="*/ 2303174 h 4271457"/>
              <a:gd name="connsiteX8180" fmla="*/ 54197 w 2439076"/>
              <a:gd name="connsiteY8180" fmla="*/ 2245929 h 4271457"/>
              <a:gd name="connsiteX8181" fmla="*/ 50464 w 2439076"/>
              <a:gd name="connsiteY8181" fmla="*/ 2243138 h 4271457"/>
              <a:gd name="connsiteX8182" fmla="*/ 18936 w 2439076"/>
              <a:gd name="connsiteY8182" fmla="*/ 2232670 h 4271457"/>
              <a:gd name="connsiteX8183" fmla="*/ 16479 w 2439076"/>
              <a:gd name="connsiteY8183" fmla="*/ 2231746 h 4271457"/>
              <a:gd name="connsiteX8184" fmla="*/ 14078 w 2439076"/>
              <a:gd name="connsiteY8184" fmla="*/ 2232860 h 4271457"/>
              <a:gd name="connsiteX8185" fmla="*/ 0 w 2439076"/>
              <a:gd name="connsiteY8185" fmla="*/ 2241623 h 4271457"/>
              <a:gd name="connsiteX8186" fmla="*/ 0 w 2439076"/>
              <a:gd name="connsiteY8186" fmla="*/ 2248491 h 4271457"/>
              <a:gd name="connsiteX8187" fmla="*/ 16755 w 2439076"/>
              <a:gd name="connsiteY8187" fmla="*/ 2239566 h 4271457"/>
              <a:gd name="connsiteX8188" fmla="*/ 16802 w 2439076"/>
              <a:gd name="connsiteY8188" fmla="*/ 2239585 h 4271457"/>
              <a:gd name="connsiteX8189" fmla="*/ 16840 w 2439076"/>
              <a:gd name="connsiteY8189" fmla="*/ 2239566 h 4271457"/>
              <a:gd name="connsiteX8190" fmla="*/ 42091 w 2439076"/>
              <a:gd name="connsiteY8190" fmla="*/ 2249853 h 4271457"/>
              <a:gd name="connsiteX8191" fmla="*/ 51331 w 2439076"/>
              <a:gd name="connsiteY8191" fmla="*/ 2249653 h 4271457"/>
              <a:gd name="connsiteX8192" fmla="*/ 54197 w 2439076"/>
              <a:gd name="connsiteY8192" fmla="*/ 2245929 h 4271457"/>
              <a:gd name="connsiteX8193" fmla="*/ 30166 w 2439076"/>
              <a:gd name="connsiteY8193" fmla="*/ 2204019 h 4271457"/>
              <a:gd name="connsiteX8194" fmla="*/ 33518 w 2439076"/>
              <a:gd name="connsiteY8194" fmla="*/ 2200675 h 4271457"/>
              <a:gd name="connsiteX8195" fmla="*/ 61513 w 2439076"/>
              <a:gd name="connsiteY8195" fmla="*/ 2172672 h 4271457"/>
              <a:gd name="connsiteX8196" fmla="*/ 64837 w 2439076"/>
              <a:gd name="connsiteY8196" fmla="*/ 2169329 h 4271457"/>
              <a:gd name="connsiteX8197" fmla="*/ 64608 w 2439076"/>
              <a:gd name="connsiteY8197" fmla="*/ 2168195 h 4271457"/>
              <a:gd name="connsiteX8198" fmla="*/ 61456 w 2439076"/>
              <a:gd name="connsiteY8198" fmla="*/ 2166033 h 4271457"/>
              <a:gd name="connsiteX8199" fmla="*/ 30080 w 2439076"/>
              <a:gd name="connsiteY8199" fmla="*/ 2186397 h 4271457"/>
              <a:gd name="connsiteX8200" fmla="*/ 30032 w 2439076"/>
              <a:gd name="connsiteY8200" fmla="*/ 2186321 h 4271457"/>
              <a:gd name="connsiteX8201" fmla="*/ 29985 w 2439076"/>
              <a:gd name="connsiteY8201" fmla="*/ 2186397 h 4271457"/>
              <a:gd name="connsiteX8202" fmla="*/ 0 w 2439076"/>
              <a:gd name="connsiteY8202" fmla="*/ 2166138 h 4271457"/>
              <a:gd name="connsiteX8203" fmla="*/ 0 w 2439076"/>
              <a:gd name="connsiteY8203" fmla="*/ 2172834 h 4271457"/>
              <a:gd name="connsiteX8204" fmla="*/ 26565 w 2439076"/>
              <a:gd name="connsiteY8204" fmla="*/ 2200675 h 4271457"/>
              <a:gd name="connsiteX8205" fmla="*/ 29842 w 2439076"/>
              <a:gd name="connsiteY8205" fmla="*/ 2204019 h 4271457"/>
              <a:gd name="connsiteX8206" fmla="*/ 29985 w 2439076"/>
              <a:gd name="connsiteY8206" fmla="*/ 2204019 h 4271457"/>
              <a:gd name="connsiteX8207" fmla="*/ 30166 w 2439076"/>
              <a:gd name="connsiteY8207" fmla="*/ 2204019 h 4271457"/>
              <a:gd name="connsiteX8208" fmla="*/ 295827 w 2439076"/>
              <a:gd name="connsiteY8208" fmla="*/ 2301364 h 4271457"/>
              <a:gd name="connsiteX8209" fmla="*/ 296409 w 2439076"/>
              <a:gd name="connsiteY8209" fmla="*/ 2303259 h 4271457"/>
              <a:gd name="connsiteX8210" fmla="*/ 295827 w 2439076"/>
              <a:gd name="connsiteY8210" fmla="*/ 2305174 h 4271457"/>
              <a:gd name="connsiteX8211" fmla="*/ 238201 w 2439076"/>
              <a:gd name="connsiteY8211" fmla="*/ 2335368 h 4271457"/>
              <a:gd name="connsiteX8212" fmla="*/ 182089 w 2439076"/>
              <a:gd name="connsiteY8212" fmla="*/ 2307917 h 4271457"/>
              <a:gd name="connsiteX8213" fmla="*/ 148095 w 2439076"/>
              <a:gd name="connsiteY8213" fmla="*/ 2324195 h 4271457"/>
              <a:gd name="connsiteX8214" fmla="*/ 147047 w 2439076"/>
              <a:gd name="connsiteY8214" fmla="*/ 2324195 h 4271457"/>
              <a:gd name="connsiteX8215" fmla="*/ 143809 w 2439076"/>
              <a:gd name="connsiteY8215" fmla="*/ 2320805 h 4271457"/>
              <a:gd name="connsiteX8216" fmla="*/ 144952 w 2439076"/>
              <a:gd name="connsiteY8216" fmla="*/ 2318357 h 4271457"/>
              <a:gd name="connsiteX8217" fmla="*/ 147324 w 2439076"/>
              <a:gd name="connsiteY8217" fmla="*/ 2317642 h 4271457"/>
              <a:gd name="connsiteX8218" fmla="*/ 177042 w 2439076"/>
              <a:gd name="connsiteY8218" fmla="*/ 2303831 h 4271457"/>
              <a:gd name="connsiteX8219" fmla="*/ 176955 w 2439076"/>
              <a:gd name="connsiteY8219" fmla="*/ 2303736 h 4271457"/>
              <a:gd name="connsiteX8220" fmla="*/ 176955 w 2439076"/>
              <a:gd name="connsiteY8220" fmla="*/ 2303736 h 4271457"/>
              <a:gd name="connsiteX8221" fmla="*/ 147238 w 2439076"/>
              <a:gd name="connsiteY8221" fmla="*/ 2289925 h 4271457"/>
              <a:gd name="connsiteX8222" fmla="*/ 144980 w 2439076"/>
              <a:gd name="connsiteY8222" fmla="*/ 2289096 h 4271457"/>
              <a:gd name="connsiteX8223" fmla="*/ 143904 w 2439076"/>
              <a:gd name="connsiteY8223" fmla="*/ 2286762 h 4271457"/>
              <a:gd name="connsiteX8224" fmla="*/ 147133 w 2439076"/>
              <a:gd name="connsiteY8224" fmla="*/ 2283371 h 4271457"/>
              <a:gd name="connsiteX8225" fmla="*/ 179651 w 2439076"/>
              <a:gd name="connsiteY8225" fmla="*/ 2296897 h 4271457"/>
              <a:gd name="connsiteX8226" fmla="*/ 181527 w 2439076"/>
              <a:gd name="connsiteY8226" fmla="*/ 2298897 h 4271457"/>
              <a:gd name="connsiteX8227" fmla="*/ 181527 w 2439076"/>
              <a:gd name="connsiteY8227" fmla="*/ 2298897 h 4271457"/>
              <a:gd name="connsiteX8228" fmla="*/ 181623 w 2439076"/>
              <a:gd name="connsiteY8228" fmla="*/ 2298992 h 4271457"/>
              <a:gd name="connsiteX8229" fmla="*/ 238201 w 2439076"/>
              <a:gd name="connsiteY8229" fmla="*/ 2271189 h 4271457"/>
              <a:gd name="connsiteX8230" fmla="*/ 262995 w 2439076"/>
              <a:gd name="connsiteY8230" fmla="*/ 2275713 h 4271457"/>
              <a:gd name="connsiteX8231" fmla="*/ 295827 w 2439076"/>
              <a:gd name="connsiteY8231" fmla="*/ 2301364 h 4271457"/>
              <a:gd name="connsiteX8232" fmla="*/ 288846 w 2439076"/>
              <a:gd name="connsiteY8232" fmla="*/ 2303221 h 4271457"/>
              <a:gd name="connsiteX8233" fmla="*/ 288884 w 2439076"/>
              <a:gd name="connsiteY8233" fmla="*/ 2303174 h 4271457"/>
              <a:gd name="connsiteX8234" fmla="*/ 238116 w 2439076"/>
              <a:gd name="connsiteY8234" fmla="*/ 2277733 h 4271457"/>
              <a:gd name="connsiteX8235" fmla="*/ 186671 w 2439076"/>
              <a:gd name="connsiteY8235" fmla="*/ 2303079 h 4271457"/>
              <a:gd name="connsiteX8236" fmla="*/ 186719 w 2439076"/>
              <a:gd name="connsiteY8236" fmla="*/ 2303126 h 4271457"/>
              <a:gd name="connsiteX8237" fmla="*/ 186671 w 2439076"/>
              <a:gd name="connsiteY8237" fmla="*/ 2303174 h 4271457"/>
              <a:gd name="connsiteX8238" fmla="*/ 238116 w 2439076"/>
              <a:gd name="connsiteY8238" fmla="*/ 2328710 h 4271457"/>
              <a:gd name="connsiteX8239" fmla="*/ 288884 w 2439076"/>
              <a:gd name="connsiteY8239" fmla="*/ 2303269 h 4271457"/>
              <a:gd name="connsiteX8240" fmla="*/ 288846 w 2439076"/>
              <a:gd name="connsiteY8240" fmla="*/ 2303221 h 4271457"/>
              <a:gd name="connsiteX8241" fmla="*/ 294408 w 2439076"/>
              <a:gd name="connsiteY8241" fmla="*/ 2249653 h 4271457"/>
              <a:gd name="connsiteX8242" fmla="*/ 285179 w 2439076"/>
              <a:gd name="connsiteY8242" fmla="*/ 2249853 h 4271457"/>
              <a:gd name="connsiteX8243" fmla="*/ 259928 w 2439076"/>
              <a:gd name="connsiteY8243" fmla="*/ 2239566 h 4271457"/>
              <a:gd name="connsiteX8244" fmla="*/ 259880 w 2439076"/>
              <a:gd name="connsiteY8244" fmla="*/ 2239594 h 4271457"/>
              <a:gd name="connsiteX8245" fmla="*/ 259832 w 2439076"/>
              <a:gd name="connsiteY8245" fmla="*/ 2239566 h 4271457"/>
              <a:gd name="connsiteX8246" fmla="*/ 233972 w 2439076"/>
              <a:gd name="connsiteY8246" fmla="*/ 2249729 h 4271457"/>
              <a:gd name="connsiteX8247" fmla="*/ 208302 w 2439076"/>
              <a:gd name="connsiteY8247" fmla="*/ 2239747 h 4271457"/>
              <a:gd name="connsiteX8248" fmla="*/ 208255 w 2439076"/>
              <a:gd name="connsiteY8248" fmla="*/ 2239785 h 4271457"/>
              <a:gd name="connsiteX8249" fmla="*/ 208207 w 2439076"/>
              <a:gd name="connsiteY8249" fmla="*/ 2239747 h 4271457"/>
              <a:gd name="connsiteX8250" fmla="*/ 182537 w 2439076"/>
              <a:gd name="connsiteY8250" fmla="*/ 2249729 h 4271457"/>
              <a:gd name="connsiteX8251" fmla="*/ 156677 w 2439076"/>
              <a:gd name="connsiteY8251" fmla="*/ 2239566 h 4271457"/>
              <a:gd name="connsiteX8252" fmla="*/ 156629 w 2439076"/>
              <a:gd name="connsiteY8252" fmla="*/ 2239594 h 4271457"/>
              <a:gd name="connsiteX8253" fmla="*/ 156582 w 2439076"/>
              <a:gd name="connsiteY8253" fmla="*/ 2239566 h 4271457"/>
              <a:gd name="connsiteX8254" fmla="*/ 127673 w 2439076"/>
              <a:gd name="connsiteY8254" fmla="*/ 2250015 h 4271457"/>
              <a:gd name="connsiteX8255" fmla="*/ 122101 w 2439076"/>
              <a:gd name="connsiteY8255" fmla="*/ 2249653 h 4271457"/>
              <a:gd name="connsiteX8256" fmla="*/ 119225 w 2439076"/>
              <a:gd name="connsiteY8256" fmla="*/ 2245929 h 4271457"/>
              <a:gd name="connsiteX8257" fmla="*/ 122939 w 2439076"/>
              <a:gd name="connsiteY8257" fmla="*/ 2243043 h 4271457"/>
              <a:gd name="connsiteX8258" fmla="*/ 131493 w 2439076"/>
              <a:gd name="connsiteY8258" fmla="*/ 2243185 h 4271457"/>
              <a:gd name="connsiteX8259" fmla="*/ 154486 w 2439076"/>
              <a:gd name="connsiteY8259" fmla="*/ 2232575 h 4271457"/>
              <a:gd name="connsiteX8260" fmla="*/ 156886 w 2439076"/>
              <a:gd name="connsiteY8260" fmla="*/ 2231660 h 4271457"/>
              <a:gd name="connsiteX8261" fmla="*/ 159220 w 2439076"/>
              <a:gd name="connsiteY8261" fmla="*/ 2232765 h 4271457"/>
              <a:gd name="connsiteX8262" fmla="*/ 175136 w 2439076"/>
              <a:gd name="connsiteY8262" fmla="*/ 2242204 h 4271457"/>
              <a:gd name="connsiteX8263" fmla="*/ 175136 w 2439076"/>
              <a:gd name="connsiteY8263" fmla="*/ 2242166 h 4271457"/>
              <a:gd name="connsiteX8264" fmla="*/ 175260 w 2439076"/>
              <a:gd name="connsiteY8264" fmla="*/ 2242204 h 4271457"/>
              <a:gd name="connsiteX8265" fmla="*/ 175260 w 2439076"/>
              <a:gd name="connsiteY8265" fmla="*/ 2190864 h 4271457"/>
              <a:gd name="connsiteX8266" fmla="*/ 136474 w 2439076"/>
              <a:gd name="connsiteY8266" fmla="*/ 2152403 h 4271457"/>
              <a:gd name="connsiteX8267" fmla="*/ 139237 w 2439076"/>
              <a:gd name="connsiteY8267" fmla="*/ 2149421 h 4271457"/>
              <a:gd name="connsiteX8268" fmla="*/ 145704 w 2439076"/>
              <a:gd name="connsiteY8268" fmla="*/ 2148993 h 4271457"/>
              <a:gd name="connsiteX8269" fmla="*/ 175041 w 2439076"/>
              <a:gd name="connsiteY8269" fmla="*/ 2171843 h 4271457"/>
              <a:gd name="connsiteX8270" fmla="*/ 175041 w 2439076"/>
              <a:gd name="connsiteY8270" fmla="*/ 2171672 h 4271457"/>
              <a:gd name="connsiteX8271" fmla="*/ 175136 w 2439076"/>
              <a:gd name="connsiteY8271" fmla="*/ 2171843 h 4271457"/>
              <a:gd name="connsiteX8272" fmla="*/ 175136 w 2439076"/>
              <a:gd name="connsiteY8272" fmla="*/ 2150117 h 4271457"/>
              <a:gd name="connsiteX8273" fmla="*/ 178422 w 2439076"/>
              <a:gd name="connsiteY8273" fmla="*/ 2146783 h 4271457"/>
              <a:gd name="connsiteX8274" fmla="*/ 181718 w 2439076"/>
              <a:gd name="connsiteY8274" fmla="*/ 2150117 h 4271457"/>
              <a:gd name="connsiteX8275" fmla="*/ 181718 w 2439076"/>
              <a:gd name="connsiteY8275" fmla="*/ 2189236 h 4271457"/>
              <a:gd name="connsiteX8276" fmla="*/ 181899 w 2439076"/>
              <a:gd name="connsiteY8276" fmla="*/ 2188921 h 4271457"/>
              <a:gd name="connsiteX8277" fmla="*/ 181899 w 2439076"/>
              <a:gd name="connsiteY8277" fmla="*/ 2189140 h 4271457"/>
              <a:gd name="connsiteX8278" fmla="*/ 199711 w 2439076"/>
              <a:gd name="connsiteY8278" fmla="*/ 2170910 h 4271457"/>
              <a:gd name="connsiteX8279" fmla="*/ 216580 w 2439076"/>
              <a:gd name="connsiteY8279" fmla="*/ 2168957 h 4271457"/>
              <a:gd name="connsiteX8280" fmla="*/ 219342 w 2439076"/>
              <a:gd name="connsiteY8280" fmla="*/ 2171938 h 4271457"/>
              <a:gd name="connsiteX8281" fmla="*/ 200092 w 2439076"/>
              <a:gd name="connsiteY8281" fmla="*/ 2204371 h 4271457"/>
              <a:gd name="connsiteX8282" fmla="*/ 181899 w 2439076"/>
              <a:gd name="connsiteY8282" fmla="*/ 2210115 h 4271457"/>
              <a:gd name="connsiteX8283" fmla="*/ 181899 w 2439076"/>
              <a:gd name="connsiteY8283" fmla="*/ 2210181 h 4271457"/>
              <a:gd name="connsiteX8284" fmla="*/ 181718 w 2439076"/>
              <a:gd name="connsiteY8284" fmla="*/ 2210210 h 4271457"/>
              <a:gd name="connsiteX8285" fmla="*/ 181718 w 2439076"/>
              <a:gd name="connsiteY8285" fmla="*/ 2243043 h 4271457"/>
              <a:gd name="connsiteX8286" fmla="*/ 182394 w 2439076"/>
              <a:gd name="connsiteY8286" fmla="*/ 2243138 h 4271457"/>
              <a:gd name="connsiteX8287" fmla="*/ 195272 w 2439076"/>
              <a:gd name="connsiteY8287" fmla="*/ 2240385 h 4271457"/>
              <a:gd name="connsiteX8288" fmla="*/ 205817 w 2439076"/>
              <a:gd name="connsiteY8288" fmla="*/ 2232765 h 4271457"/>
              <a:gd name="connsiteX8289" fmla="*/ 206845 w 2439076"/>
              <a:gd name="connsiteY8289" fmla="*/ 2232013 h 4271457"/>
              <a:gd name="connsiteX8290" fmla="*/ 208112 w 2439076"/>
              <a:gd name="connsiteY8290" fmla="*/ 2231746 h 4271457"/>
              <a:gd name="connsiteX8291" fmla="*/ 210579 w 2439076"/>
              <a:gd name="connsiteY8291" fmla="*/ 2232860 h 4271457"/>
              <a:gd name="connsiteX8292" fmla="*/ 233820 w 2439076"/>
              <a:gd name="connsiteY8292" fmla="*/ 2243138 h 4271457"/>
              <a:gd name="connsiteX8293" fmla="*/ 246707 w 2439076"/>
              <a:gd name="connsiteY8293" fmla="*/ 2240385 h 4271457"/>
              <a:gd name="connsiteX8294" fmla="*/ 257242 w 2439076"/>
              <a:gd name="connsiteY8294" fmla="*/ 2232765 h 4271457"/>
              <a:gd name="connsiteX8295" fmla="*/ 258270 w 2439076"/>
              <a:gd name="connsiteY8295" fmla="*/ 2232041 h 4271457"/>
              <a:gd name="connsiteX8296" fmla="*/ 259432 w 2439076"/>
              <a:gd name="connsiteY8296" fmla="*/ 2231746 h 4271457"/>
              <a:gd name="connsiteX8297" fmla="*/ 261918 w 2439076"/>
              <a:gd name="connsiteY8297" fmla="*/ 2232670 h 4271457"/>
              <a:gd name="connsiteX8298" fmla="*/ 293465 w 2439076"/>
              <a:gd name="connsiteY8298" fmla="*/ 2243138 h 4271457"/>
              <a:gd name="connsiteX8299" fmla="*/ 297247 w 2439076"/>
              <a:gd name="connsiteY8299" fmla="*/ 2245929 h 4271457"/>
              <a:gd name="connsiteX8300" fmla="*/ 294408 w 2439076"/>
              <a:gd name="connsiteY8300" fmla="*/ 2249653 h 4271457"/>
              <a:gd name="connsiteX8301" fmla="*/ 183347 w 2439076"/>
              <a:gd name="connsiteY8301" fmla="*/ 2203323 h 4271457"/>
              <a:gd name="connsiteX8302" fmla="*/ 212760 w 2439076"/>
              <a:gd name="connsiteY8302" fmla="*/ 2175234 h 4271457"/>
              <a:gd name="connsiteX8303" fmla="*/ 211350 w 2439076"/>
              <a:gd name="connsiteY8303" fmla="*/ 2175139 h 4271457"/>
              <a:gd name="connsiteX8304" fmla="*/ 183347 w 2439076"/>
              <a:gd name="connsiteY8304" fmla="*/ 2203323 h 4271457"/>
              <a:gd name="connsiteX8305" fmla="*/ 172584 w 2439076"/>
              <a:gd name="connsiteY8305" fmla="*/ 2183835 h 4271457"/>
              <a:gd name="connsiteX8306" fmla="*/ 143142 w 2439076"/>
              <a:gd name="connsiteY8306" fmla="*/ 2155698 h 4271457"/>
              <a:gd name="connsiteX8307" fmla="*/ 172584 w 2439076"/>
              <a:gd name="connsiteY8307" fmla="*/ 2183835 h 4271457"/>
              <a:gd name="connsiteX8308" fmla="*/ 304429 w 2439076"/>
              <a:gd name="connsiteY8308" fmla="*/ 2166033 h 4271457"/>
              <a:gd name="connsiteX8309" fmla="*/ 273053 w 2439076"/>
              <a:gd name="connsiteY8309" fmla="*/ 2186397 h 4271457"/>
              <a:gd name="connsiteX8310" fmla="*/ 273015 w 2439076"/>
              <a:gd name="connsiteY8310" fmla="*/ 2186321 h 4271457"/>
              <a:gd name="connsiteX8311" fmla="*/ 272968 w 2439076"/>
              <a:gd name="connsiteY8311" fmla="*/ 2186397 h 4271457"/>
              <a:gd name="connsiteX8312" fmla="*/ 241602 w 2439076"/>
              <a:gd name="connsiteY8312" fmla="*/ 2166033 h 4271457"/>
              <a:gd name="connsiteX8313" fmla="*/ 238297 w 2439076"/>
              <a:gd name="connsiteY8313" fmla="*/ 2169319 h 4271457"/>
              <a:gd name="connsiteX8314" fmla="*/ 238553 w 2439076"/>
              <a:gd name="connsiteY8314" fmla="*/ 2170757 h 4271457"/>
              <a:gd name="connsiteX8315" fmla="*/ 240954 w 2439076"/>
              <a:gd name="connsiteY8315" fmla="*/ 2172557 h 4271457"/>
              <a:gd name="connsiteX8316" fmla="*/ 241525 w 2439076"/>
              <a:gd name="connsiteY8316" fmla="*/ 2172672 h 4271457"/>
              <a:gd name="connsiteX8317" fmla="*/ 269548 w 2439076"/>
              <a:gd name="connsiteY8317" fmla="*/ 2200675 h 4271457"/>
              <a:gd name="connsiteX8318" fmla="*/ 272872 w 2439076"/>
              <a:gd name="connsiteY8318" fmla="*/ 2204019 h 4271457"/>
              <a:gd name="connsiteX8319" fmla="*/ 272977 w 2439076"/>
              <a:gd name="connsiteY8319" fmla="*/ 2204019 h 4271457"/>
              <a:gd name="connsiteX8320" fmla="*/ 273158 w 2439076"/>
              <a:gd name="connsiteY8320" fmla="*/ 2204019 h 4271457"/>
              <a:gd name="connsiteX8321" fmla="*/ 276225 w 2439076"/>
              <a:gd name="connsiteY8321" fmla="*/ 2201961 h 4271457"/>
              <a:gd name="connsiteX8322" fmla="*/ 276235 w 2439076"/>
              <a:gd name="connsiteY8322" fmla="*/ 2201913 h 4271457"/>
              <a:gd name="connsiteX8323" fmla="*/ 276501 w 2439076"/>
              <a:gd name="connsiteY8323" fmla="*/ 2200675 h 4271457"/>
              <a:gd name="connsiteX8324" fmla="*/ 304495 w 2439076"/>
              <a:gd name="connsiteY8324" fmla="*/ 2172672 h 4271457"/>
              <a:gd name="connsiteX8325" fmla="*/ 306838 w 2439076"/>
              <a:gd name="connsiteY8325" fmla="*/ 2171691 h 4271457"/>
              <a:gd name="connsiteX8326" fmla="*/ 307648 w 2439076"/>
              <a:gd name="connsiteY8326" fmla="*/ 2170195 h 4271457"/>
              <a:gd name="connsiteX8327" fmla="*/ 307829 w 2439076"/>
              <a:gd name="connsiteY8327" fmla="*/ 2169329 h 4271457"/>
              <a:gd name="connsiteX8328" fmla="*/ 304429 w 2439076"/>
              <a:gd name="connsiteY8328" fmla="*/ 2166033 h 4271457"/>
              <a:gd name="connsiteX8329" fmla="*/ 538820 w 2439076"/>
              <a:gd name="connsiteY8329" fmla="*/ 2301364 h 4271457"/>
              <a:gd name="connsiteX8330" fmla="*/ 539382 w 2439076"/>
              <a:gd name="connsiteY8330" fmla="*/ 2303259 h 4271457"/>
              <a:gd name="connsiteX8331" fmla="*/ 538820 w 2439076"/>
              <a:gd name="connsiteY8331" fmla="*/ 2305174 h 4271457"/>
              <a:gd name="connsiteX8332" fmla="*/ 481184 w 2439076"/>
              <a:gd name="connsiteY8332" fmla="*/ 2335368 h 4271457"/>
              <a:gd name="connsiteX8333" fmla="*/ 425063 w 2439076"/>
              <a:gd name="connsiteY8333" fmla="*/ 2307917 h 4271457"/>
              <a:gd name="connsiteX8334" fmla="*/ 391077 w 2439076"/>
              <a:gd name="connsiteY8334" fmla="*/ 2324195 h 4271457"/>
              <a:gd name="connsiteX8335" fmla="*/ 390030 w 2439076"/>
              <a:gd name="connsiteY8335" fmla="*/ 2324195 h 4271457"/>
              <a:gd name="connsiteX8336" fmla="*/ 386801 w 2439076"/>
              <a:gd name="connsiteY8336" fmla="*/ 2320805 h 4271457"/>
              <a:gd name="connsiteX8337" fmla="*/ 387963 w 2439076"/>
              <a:gd name="connsiteY8337" fmla="*/ 2318347 h 4271457"/>
              <a:gd name="connsiteX8338" fmla="*/ 390306 w 2439076"/>
              <a:gd name="connsiteY8338" fmla="*/ 2317642 h 4271457"/>
              <a:gd name="connsiteX8339" fmla="*/ 420034 w 2439076"/>
              <a:gd name="connsiteY8339" fmla="*/ 2303831 h 4271457"/>
              <a:gd name="connsiteX8340" fmla="*/ 417690 w 2439076"/>
              <a:gd name="connsiteY8340" fmla="*/ 2301507 h 4271457"/>
              <a:gd name="connsiteX8341" fmla="*/ 390220 w 2439076"/>
              <a:gd name="connsiteY8341" fmla="*/ 2289925 h 4271457"/>
              <a:gd name="connsiteX8342" fmla="*/ 387963 w 2439076"/>
              <a:gd name="connsiteY8342" fmla="*/ 2289096 h 4271457"/>
              <a:gd name="connsiteX8343" fmla="*/ 386896 w 2439076"/>
              <a:gd name="connsiteY8343" fmla="*/ 2286762 h 4271457"/>
              <a:gd name="connsiteX8344" fmla="*/ 390125 w 2439076"/>
              <a:gd name="connsiteY8344" fmla="*/ 2283371 h 4271457"/>
              <a:gd name="connsiteX8345" fmla="*/ 422739 w 2439076"/>
              <a:gd name="connsiteY8345" fmla="*/ 2297002 h 4271457"/>
              <a:gd name="connsiteX8346" fmla="*/ 424520 w 2439076"/>
              <a:gd name="connsiteY8346" fmla="*/ 2298897 h 4271457"/>
              <a:gd name="connsiteX8347" fmla="*/ 424520 w 2439076"/>
              <a:gd name="connsiteY8347" fmla="*/ 2298897 h 4271457"/>
              <a:gd name="connsiteX8348" fmla="*/ 424615 w 2439076"/>
              <a:gd name="connsiteY8348" fmla="*/ 2298992 h 4271457"/>
              <a:gd name="connsiteX8349" fmla="*/ 481184 w 2439076"/>
              <a:gd name="connsiteY8349" fmla="*/ 2271189 h 4271457"/>
              <a:gd name="connsiteX8350" fmla="*/ 513702 w 2439076"/>
              <a:gd name="connsiteY8350" fmla="*/ 2279190 h 4271457"/>
              <a:gd name="connsiteX8351" fmla="*/ 516817 w 2439076"/>
              <a:gd name="connsiteY8351" fmla="*/ 2281057 h 4271457"/>
              <a:gd name="connsiteX8352" fmla="*/ 520846 w 2439076"/>
              <a:gd name="connsiteY8352" fmla="*/ 2283486 h 4271457"/>
              <a:gd name="connsiteX8353" fmla="*/ 538820 w 2439076"/>
              <a:gd name="connsiteY8353" fmla="*/ 2301364 h 4271457"/>
              <a:gd name="connsiteX8354" fmla="*/ 531809 w 2439076"/>
              <a:gd name="connsiteY8354" fmla="*/ 2303221 h 4271457"/>
              <a:gd name="connsiteX8355" fmla="*/ 531848 w 2439076"/>
              <a:gd name="connsiteY8355" fmla="*/ 2303174 h 4271457"/>
              <a:gd name="connsiteX8356" fmla="*/ 481099 w 2439076"/>
              <a:gd name="connsiteY8356" fmla="*/ 2277733 h 4271457"/>
              <a:gd name="connsiteX8357" fmla="*/ 429654 w 2439076"/>
              <a:gd name="connsiteY8357" fmla="*/ 2303079 h 4271457"/>
              <a:gd name="connsiteX8358" fmla="*/ 429702 w 2439076"/>
              <a:gd name="connsiteY8358" fmla="*/ 2303126 h 4271457"/>
              <a:gd name="connsiteX8359" fmla="*/ 429654 w 2439076"/>
              <a:gd name="connsiteY8359" fmla="*/ 2303174 h 4271457"/>
              <a:gd name="connsiteX8360" fmla="*/ 481099 w 2439076"/>
              <a:gd name="connsiteY8360" fmla="*/ 2328710 h 4271457"/>
              <a:gd name="connsiteX8361" fmla="*/ 531848 w 2439076"/>
              <a:gd name="connsiteY8361" fmla="*/ 2303269 h 4271457"/>
              <a:gd name="connsiteX8362" fmla="*/ 531809 w 2439076"/>
              <a:gd name="connsiteY8362" fmla="*/ 2303221 h 4271457"/>
              <a:gd name="connsiteX8363" fmla="*/ 537363 w 2439076"/>
              <a:gd name="connsiteY8363" fmla="*/ 2249653 h 4271457"/>
              <a:gd name="connsiteX8364" fmla="*/ 528066 w 2439076"/>
              <a:gd name="connsiteY8364" fmla="*/ 2249853 h 4271457"/>
              <a:gd name="connsiteX8365" fmla="*/ 502825 w 2439076"/>
              <a:gd name="connsiteY8365" fmla="*/ 2239566 h 4271457"/>
              <a:gd name="connsiteX8366" fmla="*/ 502825 w 2439076"/>
              <a:gd name="connsiteY8366" fmla="*/ 2239566 h 4271457"/>
              <a:gd name="connsiteX8367" fmla="*/ 502815 w 2439076"/>
              <a:gd name="connsiteY8367" fmla="*/ 2239566 h 4271457"/>
              <a:gd name="connsiteX8368" fmla="*/ 477012 w 2439076"/>
              <a:gd name="connsiteY8368" fmla="*/ 2249738 h 4271457"/>
              <a:gd name="connsiteX8369" fmla="*/ 451285 w 2439076"/>
              <a:gd name="connsiteY8369" fmla="*/ 2239747 h 4271457"/>
              <a:gd name="connsiteX8370" fmla="*/ 451275 w 2439076"/>
              <a:gd name="connsiteY8370" fmla="*/ 2239747 h 4271457"/>
              <a:gd name="connsiteX8371" fmla="*/ 451275 w 2439076"/>
              <a:gd name="connsiteY8371" fmla="*/ 2239747 h 4271457"/>
              <a:gd name="connsiteX8372" fmla="*/ 432616 w 2439076"/>
              <a:gd name="connsiteY8372" fmla="*/ 2249072 h 4271457"/>
              <a:gd name="connsiteX8373" fmla="*/ 425568 w 2439076"/>
              <a:gd name="connsiteY8373" fmla="*/ 2249738 h 4271457"/>
              <a:gd name="connsiteX8374" fmla="*/ 418395 w 2439076"/>
              <a:gd name="connsiteY8374" fmla="*/ 2249062 h 4271457"/>
              <a:gd name="connsiteX8375" fmla="*/ 399659 w 2439076"/>
              <a:gd name="connsiteY8375" fmla="*/ 2239566 h 4271457"/>
              <a:gd name="connsiteX8376" fmla="*/ 399650 w 2439076"/>
              <a:gd name="connsiteY8376" fmla="*/ 2239566 h 4271457"/>
              <a:gd name="connsiteX8377" fmla="*/ 399650 w 2439076"/>
              <a:gd name="connsiteY8377" fmla="*/ 2239566 h 4271457"/>
              <a:gd name="connsiteX8378" fmla="*/ 370675 w 2439076"/>
              <a:gd name="connsiteY8378" fmla="*/ 2250015 h 4271457"/>
              <a:gd name="connsiteX8379" fmla="*/ 365093 w 2439076"/>
              <a:gd name="connsiteY8379" fmla="*/ 2249653 h 4271457"/>
              <a:gd name="connsiteX8380" fmla="*/ 362341 w 2439076"/>
              <a:gd name="connsiteY8380" fmla="*/ 2247243 h 4271457"/>
              <a:gd name="connsiteX8381" fmla="*/ 362217 w 2439076"/>
              <a:gd name="connsiteY8381" fmla="*/ 2245929 h 4271457"/>
              <a:gd name="connsiteX8382" fmla="*/ 365941 w 2439076"/>
              <a:gd name="connsiteY8382" fmla="*/ 2243043 h 4271457"/>
              <a:gd name="connsiteX8383" fmla="*/ 374571 w 2439076"/>
              <a:gd name="connsiteY8383" fmla="*/ 2243185 h 4271457"/>
              <a:gd name="connsiteX8384" fmla="*/ 390592 w 2439076"/>
              <a:gd name="connsiteY8384" fmla="*/ 2237842 h 4271457"/>
              <a:gd name="connsiteX8385" fmla="*/ 397479 w 2439076"/>
              <a:gd name="connsiteY8385" fmla="*/ 2232575 h 4271457"/>
              <a:gd name="connsiteX8386" fmla="*/ 398116 w 2439076"/>
              <a:gd name="connsiteY8386" fmla="*/ 2232165 h 4271457"/>
              <a:gd name="connsiteX8387" fmla="*/ 399936 w 2439076"/>
              <a:gd name="connsiteY8387" fmla="*/ 2231651 h 4271457"/>
              <a:gd name="connsiteX8388" fmla="*/ 402307 w 2439076"/>
              <a:gd name="connsiteY8388" fmla="*/ 2232765 h 4271457"/>
              <a:gd name="connsiteX8389" fmla="*/ 418214 w 2439076"/>
              <a:gd name="connsiteY8389" fmla="*/ 2242204 h 4271457"/>
              <a:gd name="connsiteX8390" fmla="*/ 418214 w 2439076"/>
              <a:gd name="connsiteY8390" fmla="*/ 2190864 h 4271457"/>
              <a:gd name="connsiteX8391" fmla="*/ 379448 w 2439076"/>
              <a:gd name="connsiteY8391" fmla="*/ 2152403 h 4271457"/>
              <a:gd name="connsiteX8392" fmla="*/ 382219 w 2439076"/>
              <a:gd name="connsiteY8392" fmla="*/ 2149421 h 4271457"/>
              <a:gd name="connsiteX8393" fmla="*/ 388791 w 2439076"/>
              <a:gd name="connsiteY8393" fmla="*/ 2148993 h 4271457"/>
              <a:gd name="connsiteX8394" fmla="*/ 418119 w 2439076"/>
              <a:gd name="connsiteY8394" fmla="*/ 2171843 h 4271457"/>
              <a:gd name="connsiteX8395" fmla="*/ 418119 w 2439076"/>
              <a:gd name="connsiteY8395" fmla="*/ 2150117 h 4271457"/>
              <a:gd name="connsiteX8396" fmla="*/ 421481 w 2439076"/>
              <a:gd name="connsiteY8396" fmla="*/ 2146773 h 4271457"/>
              <a:gd name="connsiteX8397" fmla="*/ 424796 w 2439076"/>
              <a:gd name="connsiteY8397" fmla="*/ 2150117 h 4271457"/>
              <a:gd name="connsiteX8398" fmla="*/ 424796 w 2439076"/>
              <a:gd name="connsiteY8398" fmla="*/ 2189140 h 4271457"/>
              <a:gd name="connsiteX8399" fmla="*/ 424796 w 2439076"/>
              <a:gd name="connsiteY8399" fmla="*/ 2189236 h 4271457"/>
              <a:gd name="connsiteX8400" fmla="*/ 459657 w 2439076"/>
              <a:gd name="connsiteY8400" fmla="*/ 2168957 h 4271457"/>
              <a:gd name="connsiteX8401" fmla="*/ 462420 w 2439076"/>
              <a:gd name="connsiteY8401" fmla="*/ 2171929 h 4271457"/>
              <a:gd name="connsiteX8402" fmla="*/ 424796 w 2439076"/>
              <a:gd name="connsiteY8402" fmla="*/ 2210115 h 4271457"/>
              <a:gd name="connsiteX8403" fmla="*/ 424796 w 2439076"/>
              <a:gd name="connsiteY8403" fmla="*/ 2210210 h 4271457"/>
              <a:gd name="connsiteX8404" fmla="*/ 424796 w 2439076"/>
              <a:gd name="connsiteY8404" fmla="*/ 2242957 h 4271457"/>
              <a:gd name="connsiteX8405" fmla="*/ 424796 w 2439076"/>
              <a:gd name="connsiteY8405" fmla="*/ 2243043 h 4271457"/>
              <a:gd name="connsiteX8406" fmla="*/ 425472 w 2439076"/>
              <a:gd name="connsiteY8406" fmla="*/ 2243138 h 4271457"/>
              <a:gd name="connsiteX8407" fmla="*/ 448704 w 2439076"/>
              <a:gd name="connsiteY8407" fmla="*/ 2232860 h 4271457"/>
              <a:gd name="connsiteX8408" fmla="*/ 451199 w 2439076"/>
              <a:gd name="connsiteY8408" fmla="*/ 2231746 h 4271457"/>
              <a:gd name="connsiteX8409" fmla="*/ 453657 w 2439076"/>
              <a:gd name="connsiteY8409" fmla="*/ 2232860 h 4271457"/>
              <a:gd name="connsiteX8410" fmla="*/ 476908 w 2439076"/>
              <a:gd name="connsiteY8410" fmla="*/ 2243138 h 4271457"/>
              <a:gd name="connsiteX8411" fmla="*/ 500139 w 2439076"/>
              <a:gd name="connsiteY8411" fmla="*/ 2232860 h 4271457"/>
              <a:gd name="connsiteX8412" fmla="*/ 502511 w 2439076"/>
              <a:gd name="connsiteY8412" fmla="*/ 2231746 h 4271457"/>
              <a:gd name="connsiteX8413" fmla="*/ 504997 w 2439076"/>
              <a:gd name="connsiteY8413" fmla="*/ 2232670 h 4271457"/>
              <a:gd name="connsiteX8414" fmla="*/ 536543 w 2439076"/>
              <a:gd name="connsiteY8414" fmla="*/ 2243138 h 4271457"/>
              <a:gd name="connsiteX8415" fmla="*/ 540135 w 2439076"/>
              <a:gd name="connsiteY8415" fmla="*/ 2245662 h 4271457"/>
              <a:gd name="connsiteX8416" fmla="*/ 540220 w 2439076"/>
              <a:gd name="connsiteY8416" fmla="*/ 2245929 h 4271457"/>
              <a:gd name="connsiteX8417" fmla="*/ 537363 w 2439076"/>
              <a:gd name="connsiteY8417" fmla="*/ 2249653 h 4271457"/>
              <a:gd name="connsiteX8418" fmla="*/ 426425 w 2439076"/>
              <a:gd name="connsiteY8418" fmla="*/ 2203323 h 4271457"/>
              <a:gd name="connsiteX8419" fmla="*/ 455838 w 2439076"/>
              <a:gd name="connsiteY8419" fmla="*/ 2175234 h 4271457"/>
              <a:gd name="connsiteX8420" fmla="*/ 454333 w 2439076"/>
              <a:gd name="connsiteY8420" fmla="*/ 2175139 h 4271457"/>
              <a:gd name="connsiteX8421" fmla="*/ 448170 w 2439076"/>
              <a:gd name="connsiteY8421" fmla="*/ 2175977 h 4271457"/>
              <a:gd name="connsiteX8422" fmla="*/ 426425 w 2439076"/>
              <a:gd name="connsiteY8422" fmla="*/ 2203323 h 4271457"/>
              <a:gd name="connsiteX8423" fmla="*/ 415557 w 2439076"/>
              <a:gd name="connsiteY8423" fmla="*/ 2183835 h 4271457"/>
              <a:gd name="connsiteX8424" fmla="*/ 415567 w 2439076"/>
              <a:gd name="connsiteY8424" fmla="*/ 2183835 h 4271457"/>
              <a:gd name="connsiteX8425" fmla="*/ 386134 w 2439076"/>
              <a:gd name="connsiteY8425" fmla="*/ 2155698 h 4271457"/>
              <a:gd name="connsiteX8426" fmla="*/ 386134 w 2439076"/>
              <a:gd name="connsiteY8426" fmla="*/ 2155698 h 4271457"/>
              <a:gd name="connsiteX8427" fmla="*/ 386125 w 2439076"/>
              <a:gd name="connsiteY8427" fmla="*/ 2155698 h 4271457"/>
              <a:gd name="connsiteX8428" fmla="*/ 415557 w 2439076"/>
              <a:gd name="connsiteY8428" fmla="*/ 2183835 h 4271457"/>
              <a:gd name="connsiteX8429" fmla="*/ 415557 w 2439076"/>
              <a:gd name="connsiteY8429" fmla="*/ 2183835 h 4271457"/>
              <a:gd name="connsiteX8430" fmla="*/ 547583 w 2439076"/>
              <a:gd name="connsiteY8430" fmla="*/ 2172672 h 4271457"/>
              <a:gd name="connsiteX8431" fmla="*/ 550898 w 2439076"/>
              <a:gd name="connsiteY8431" fmla="*/ 2169319 h 4271457"/>
              <a:gd name="connsiteX8432" fmla="*/ 550879 w 2439076"/>
              <a:gd name="connsiteY8432" fmla="*/ 2169243 h 4271457"/>
              <a:gd name="connsiteX8433" fmla="*/ 547440 w 2439076"/>
              <a:gd name="connsiteY8433" fmla="*/ 2166033 h 4271457"/>
              <a:gd name="connsiteX8434" fmla="*/ 516141 w 2439076"/>
              <a:gd name="connsiteY8434" fmla="*/ 2186397 h 4271457"/>
              <a:gd name="connsiteX8435" fmla="*/ 516046 w 2439076"/>
              <a:gd name="connsiteY8435" fmla="*/ 2186235 h 4271457"/>
              <a:gd name="connsiteX8436" fmla="*/ 515950 w 2439076"/>
              <a:gd name="connsiteY8436" fmla="*/ 2186397 h 4271457"/>
              <a:gd name="connsiteX8437" fmla="*/ 484651 w 2439076"/>
              <a:gd name="connsiteY8437" fmla="*/ 2166033 h 4271457"/>
              <a:gd name="connsiteX8438" fmla="*/ 481384 w 2439076"/>
              <a:gd name="connsiteY8438" fmla="*/ 2169319 h 4271457"/>
              <a:gd name="connsiteX8439" fmla="*/ 481946 w 2439076"/>
              <a:gd name="connsiteY8439" fmla="*/ 2171348 h 4271457"/>
              <a:gd name="connsiteX8440" fmla="*/ 483861 w 2439076"/>
              <a:gd name="connsiteY8440" fmla="*/ 2172548 h 4271457"/>
              <a:gd name="connsiteX8441" fmla="*/ 484518 w 2439076"/>
              <a:gd name="connsiteY8441" fmla="*/ 2172672 h 4271457"/>
              <a:gd name="connsiteX8442" fmla="*/ 512521 w 2439076"/>
              <a:gd name="connsiteY8442" fmla="*/ 2200675 h 4271457"/>
              <a:gd name="connsiteX8443" fmla="*/ 515864 w 2439076"/>
              <a:gd name="connsiteY8443" fmla="*/ 2204019 h 4271457"/>
              <a:gd name="connsiteX8444" fmla="*/ 516055 w 2439076"/>
              <a:gd name="connsiteY8444" fmla="*/ 2204019 h 4271457"/>
              <a:gd name="connsiteX8445" fmla="*/ 516236 w 2439076"/>
              <a:gd name="connsiteY8445" fmla="*/ 2204019 h 4271457"/>
              <a:gd name="connsiteX8446" fmla="*/ 519313 w 2439076"/>
              <a:gd name="connsiteY8446" fmla="*/ 2201961 h 4271457"/>
              <a:gd name="connsiteX8447" fmla="*/ 519322 w 2439076"/>
              <a:gd name="connsiteY8447" fmla="*/ 2201913 h 4271457"/>
              <a:gd name="connsiteX8448" fmla="*/ 519579 w 2439076"/>
              <a:gd name="connsiteY8448" fmla="*/ 2200675 h 4271457"/>
              <a:gd name="connsiteX8449" fmla="*/ 547583 w 2439076"/>
              <a:gd name="connsiteY8449" fmla="*/ 2172672 h 4271457"/>
              <a:gd name="connsiteX8450" fmla="*/ 781803 w 2439076"/>
              <a:gd name="connsiteY8450" fmla="*/ 2301364 h 4271457"/>
              <a:gd name="connsiteX8451" fmla="*/ 782374 w 2439076"/>
              <a:gd name="connsiteY8451" fmla="*/ 2303259 h 4271457"/>
              <a:gd name="connsiteX8452" fmla="*/ 781803 w 2439076"/>
              <a:gd name="connsiteY8452" fmla="*/ 2305174 h 4271457"/>
              <a:gd name="connsiteX8453" fmla="*/ 724176 w 2439076"/>
              <a:gd name="connsiteY8453" fmla="*/ 2335368 h 4271457"/>
              <a:gd name="connsiteX8454" fmla="*/ 668064 w 2439076"/>
              <a:gd name="connsiteY8454" fmla="*/ 2307917 h 4271457"/>
              <a:gd name="connsiteX8455" fmla="*/ 634060 w 2439076"/>
              <a:gd name="connsiteY8455" fmla="*/ 2324195 h 4271457"/>
              <a:gd name="connsiteX8456" fmla="*/ 633013 w 2439076"/>
              <a:gd name="connsiteY8456" fmla="*/ 2324195 h 4271457"/>
              <a:gd name="connsiteX8457" fmla="*/ 629793 w 2439076"/>
              <a:gd name="connsiteY8457" fmla="*/ 2320805 h 4271457"/>
              <a:gd name="connsiteX8458" fmla="*/ 630888 w 2439076"/>
              <a:gd name="connsiteY8458" fmla="*/ 2318385 h 4271457"/>
              <a:gd name="connsiteX8459" fmla="*/ 633299 w 2439076"/>
              <a:gd name="connsiteY8459" fmla="*/ 2317642 h 4271457"/>
              <a:gd name="connsiteX8460" fmla="*/ 663017 w 2439076"/>
              <a:gd name="connsiteY8460" fmla="*/ 2303831 h 4271457"/>
              <a:gd name="connsiteX8461" fmla="*/ 662921 w 2439076"/>
              <a:gd name="connsiteY8461" fmla="*/ 2303745 h 4271457"/>
              <a:gd name="connsiteX8462" fmla="*/ 662930 w 2439076"/>
              <a:gd name="connsiteY8462" fmla="*/ 2303736 h 4271457"/>
              <a:gd name="connsiteX8463" fmla="*/ 633203 w 2439076"/>
              <a:gd name="connsiteY8463" fmla="*/ 2289925 h 4271457"/>
              <a:gd name="connsiteX8464" fmla="*/ 630946 w 2439076"/>
              <a:gd name="connsiteY8464" fmla="*/ 2289096 h 4271457"/>
              <a:gd name="connsiteX8465" fmla="*/ 629869 w 2439076"/>
              <a:gd name="connsiteY8465" fmla="*/ 2286762 h 4271457"/>
              <a:gd name="connsiteX8466" fmla="*/ 633108 w 2439076"/>
              <a:gd name="connsiteY8466" fmla="*/ 2283371 h 4271457"/>
              <a:gd name="connsiteX8467" fmla="*/ 665626 w 2439076"/>
              <a:gd name="connsiteY8467" fmla="*/ 2296906 h 4271457"/>
              <a:gd name="connsiteX8468" fmla="*/ 667503 w 2439076"/>
              <a:gd name="connsiteY8468" fmla="*/ 2298897 h 4271457"/>
              <a:gd name="connsiteX8469" fmla="*/ 667503 w 2439076"/>
              <a:gd name="connsiteY8469" fmla="*/ 2298897 h 4271457"/>
              <a:gd name="connsiteX8470" fmla="*/ 667588 w 2439076"/>
              <a:gd name="connsiteY8470" fmla="*/ 2298992 h 4271457"/>
              <a:gd name="connsiteX8471" fmla="*/ 724176 w 2439076"/>
              <a:gd name="connsiteY8471" fmla="*/ 2271189 h 4271457"/>
              <a:gd name="connsiteX8472" fmla="*/ 763877 w 2439076"/>
              <a:gd name="connsiteY8472" fmla="*/ 2283495 h 4271457"/>
              <a:gd name="connsiteX8473" fmla="*/ 781803 w 2439076"/>
              <a:gd name="connsiteY8473" fmla="*/ 2301364 h 4271457"/>
              <a:gd name="connsiteX8474" fmla="*/ 774811 w 2439076"/>
              <a:gd name="connsiteY8474" fmla="*/ 2303221 h 4271457"/>
              <a:gd name="connsiteX8475" fmla="*/ 774849 w 2439076"/>
              <a:gd name="connsiteY8475" fmla="*/ 2303174 h 4271457"/>
              <a:gd name="connsiteX8476" fmla="*/ 724081 w 2439076"/>
              <a:gd name="connsiteY8476" fmla="*/ 2277733 h 4271457"/>
              <a:gd name="connsiteX8477" fmla="*/ 672646 w 2439076"/>
              <a:gd name="connsiteY8477" fmla="*/ 2303079 h 4271457"/>
              <a:gd name="connsiteX8478" fmla="*/ 672694 w 2439076"/>
              <a:gd name="connsiteY8478" fmla="*/ 2303126 h 4271457"/>
              <a:gd name="connsiteX8479" fmla="*/ 672646 w 2439076"/>
              <a:gd name="connsiteY8479" fmla="*/ 2303174 h 4271457"/>
              <a:gd name="connsiteX8480" fmla="*/ 724081 w 2439076"/>
              <a:gd name="connsiteY8480" fmla="*/ 2328710 h 4271457"/>
              <a:gd name="connsiteX8481" fmla="*/ 774849 w 2439076"/>
              <a:gd name="connsiteY8481" fmla="*/ 2303269 h 4271457"/>
              <a:gd name="connsiteX8482" fmla="*/ 774811 w 2439076"/>
              <a:gd name="connsiteY8482" fmla="*/ 2303221 h 4271457"/>
              <a:gd name="connsiteX8483" fmla="*/ 783307 w 2439076"/>
              <a:gd name="connsiteY8483" fmla="*/ 2245929 h 4271457"/>
              <a:gd name="connsiteX8484" fmla="*/ 780469 w 2439076"/>
              <a:gd name="connsiteY8484" fmla="*/ 2249653 h 4271457"/>
              <a:gd name="connsiteX8485" fmla="*/ 771144 w 2439076"/>
              <a:gd name="connsiteY8485" fmla="*/ 2249853 h 4271457"/>
              <a:gd name="connsiteX8486" fmla="*/ 762095 w 2439076"/>
              <a:gd name="connsiteY8486" fmla="*/ 2248186 h 4271457"/>
              <a:gd name="connsiteX8487" fmla="*/ 745893 w 2439076"/>
              <a:gd name="connsiteY8487" fmla="*/ 2239566 h 4271457"/>
              <a:gd name="connsiteX8488" fmla="*/ 719967 w 2439076"/>
              <a:gd name="connsiteY8488" fmla="*/ 2249738 h 4271457"/>
              <a:gd name="connsiteX8489" fmla="*/ 694268 w 2439076"/>
              <a:gd name="connsiteY8489" fmla="*/ 2239747 h 4271457"/>
              <a:gd name="connsiteX8490" fmla="*/ 684172 w 2439076"/>
              <a:gd name="connsiteY8490" fmla="*/ 2246233 h 4271457"/>
              <a:gd name="connsiteX8491" fmla="*/ 668551 w 2439076"/>
              <a:gd name="connsiteY8491" fmla="*/ 2249738 h 4271457"/>
              <a:gd name="connsiteX8492" fmla="*/ 661378 w 2439076"/>
              <a:gd name="connsiteY8492" fmla="*/ 2249062 h 4271457"/>
              <a:gd name="connsiteX8493" fmla="*/ 642642 w 2439076"/>
              <a:gd name="connsiteY8493" fmla="*/ 2239566 h 4271457"/>
              <a:gd name="connsiteX8494" fmla="*/ 613667 w 2439076"/>
              <a:gd name="connsiteY8494" fmla="*/ 2250015 h 4271457"/>
              <a:gd name="connsiteX8495" fmla="*/ 608066 w 2439076"/>
              <a:gd name="connsiteY8495" fmla="*/ 2249653 h 4271457"/>
              <a:gd name="connsiteX8496" fmla="*/ 605209 w 2439076"/>
              <a:gd name="connsiteY8496" fmla="*/ 2245929 h 4271457"/>
              <a:gd name="connsiteX8497" fmla="*/ 608924 w 2439076"/>
              <a:gd name="connsiteY8497" fmla="*/ 2243043 h 4271457"/>
              <a:gd name="connsiteX8498" fmla="*/ 640432 w 2439076"/>
              <a:gd name="connsiteY8498" fmla="*/ 2232575 h 4271457"/>
              <a:gd name="connsiteX8499" fmla="*/ 642918 w 2439076"/>
              <a:gd name="connsiteY8499" fmla="*/ 2231651 h 4271457"/>
              <a:gd name="connsiteX8500" fmla="*/ 645290 w 2439076"/>
              <a:gd name="connsiteY8500" fmla="*/ 2232765 h 4271457"/>
              <a:gd name="connsiteX8501" fmla="*/ 661188 w 2439076"/>
              <a:gd name="connsiteY8501" fmla="*/ 2242204 h 4271457"/>
              <a:gd name="connsiteX8502" fmla="*/ 661188 w 2439076"/>
              <a:gd name="connsiteY8502" fmla="*/ 2242204 h 4271457"/>
              <a:gd name="connsiteX8503" fmla="*/ 661197 w 2439076"/>
              <a:gd name="connsiteY8503" fmla="*/ 2242204 h 4271457"/>
              <a:gd name="connsiteX8504" fmla="*/ 661197 w 2439076"/>
              <a:gd name="connsiteY8504" fmla="*/ 2190864 h 4271457"/>
              <a:gd name="connsiteX8505" fmla="*/ 631898 w 2439076"/>
              <a:gd name="connsiteY8505" fmla="*/ 2177301 h 4271457"/>
              <a:gd name="connsiteX8506" fmla="*/ 622440 w 2439076"/>
              <a:gd name="connsiteY8506" fmla="*/ 2152403 h 4271457"/>
              <a:gd name="connsiteX8507" fmla="*/ 623259 w 2439076"/>
              <a:gd name="connsiteY8507" fmla="*/ 2150469 h 4271457"/>
              <a:gd name="connsiteX8508" fmla="*/ 625202 w 2439076"/>
              <a:gd name="connsiteY8508" fmla="*/ 2149421 h 4271457"/>
              <a:gd name="connsiteX8509" fmla="*/ 661111 w 2439076"/>
              <a:gd name="connsiteY8509" fmla="*/ 2171843 h 4271457"/>
              <a:gd name="connsiteX8510" fmla="*/ 661111 w 2439076"/>
              <a:gd name="connsiteY8510" fmla="*/ 2150117 h 4271457"/>
              <a:gd name="connsiteX8511" fmla="*/ 664455 w 2439076"/>
              <a:gd name="connsiteY8511" fmla="*/ 2146773 h 4271457"/>
              <a:gd name="connsiteX8512" fmla="*/ 667779 w 2439076"/>
              <a:gd name="connsiteY8512" fmla="*/ 2150117 h 4271457"/>
              <a:gd name="connsiteX8513" fmla="*/ 667779 w 2439076"/>
              <a:gd name="connsiteY8513" fmla="*/ 2189236 h 4271457"/>
              <a:gd name="connsiteX8514" fmla="*/ 667874 w 2439076"/>
              <a:gd name="connsiteY8514" fmla="*/ 2189083 h 4271457"/>
              <a:gd name="connsiteX8515" fmla="*/ 667874 w 2439076"/>
              <a:gd name="connsiteY8515" fmla="*/ 2189140 h 4271457"/>
              <a:gd name="connsiteX8516" fmla="*/ 677094 w 2439076"/>
              <a:gd name="connsiteY8516" fmla="*/ 2176729 h 4271457"/>
              <a:gd name="connsiteX8517" fmla="*/ 702640 w 2439076"/>
              <a:gd name="connsiteY8517" fmla="*/ 2168957 h 4271457"/>
              <a:gd name="connsiteX8518" fmla="*/ 705412 w 2439076"/>
              <a:gd name="connsiteY8518" fmla="*/ 2171938 h 4271457"/>
              <a:gd name="connsiteX8519" fmla="*/ 694287 w 2439076"/>
              <a:gd name="connsiteY8519" fmla="*/ 2198589 h 4271457"/>
              <a:gd name="connsiteX8520" fmla="*/ 667874 w 2439076"/>
              <a:gd name="connsiteY8520" fmla="*/ 2210115 h 4271457"/>
              <a:gd name="connsiteX8521" fmla="*/ 667874 w 2439076"/>
              <a:gd name="connsiteY8521" fmla="*/ 2210200 h 4271457"/>
              <a:gd name="connsiteX8522" fmla="*/ 667779 w 2439076"/>
              <a:gd name="connsiteY8522" fmla="*/ 2210210 h 4271457"/>
              <a:gd name="connsiteX8523" fmla="*/ 667779 w 2439076"/>
              <a:gd name="connsiteY8523" fmla="*/ 2243043 h 4271457"/>
              <a:gd name="connsiteX8524" fmla="*/ 668455 w 2439076"/>
              <a:gd name="connsiteY8524" fmla="*/ 2243138 h 4271457"/>
              <a:gd name="connsiteX8525" fmla="*/ 691696 w 2439076"/>
              <a:gd name="connsiteY8525" fmla="*/ 2232860 h 4271457"/>
              <a:gd name="connsiteX8526" fmla="*/ 694144 w 2439076"/>
              <a:gd name="connsiteY8526" fmla="*/ 2231746 h 4271457"/>
              <a:gd name="connsiteX8527" fmla="*/ 696639 w 2439076"/>
              <a:gd name="connsiteY8527" fmla="*/ 2232860 h 4271457"/>
              <a:gd name="connsiteX8528" fmla="*/ 719881 w 2439076"/>
              <a:gd name="connsiteY8528" fmla="*/ 2243138 h 4271457"/>
              <a:gd name="connsiteX8529" fmla="*/ 743122 w 2439076"/>
              <a:gd name="connsiteY8529" fmla="*/ 2232860 h 4271457"/>
              <a:gd name="connsiteX8530" fmla="*/ 745493 w 2439076"/>
              <a:gd name="connsiteY8530" fmla="*/ 2231746 h 4271457"/>
              <a:gd name="connsiteX8531" fmla="*/ 747989 w 2439076"/>
              <a:gd name="connsiteY8531" fmla="*/ 2232670 h 4271457"/>
              <a:gd name="connsiteX8532" fmla="*/ 779498 w 2439076"/>
              <a:gd name="connsiteY8532" fmla="*/ 2243138 h 4271457"/>
              <a:gd name="connsiteX8533" fmla="*/ 783307 w 2439076"/>
              <a:gd name="connsiteY8533" fmla="*/ 2245929 h 4271457"/>
              <a:gd name="connsiteX8534" fmla="*/ 669293 w 2439076"/>
              <a:gd name="connsiteY8534" fmla="*/ 2203323 h 4271457"/>
              <a:gd name="connsiteX8535" fmla="*/ 698735 w 2439076"/>
              <a:gd name="connsiteY8535" fmla="*/ 2175234 h 4271457"/>
              <a:gd name="connsiteX8536" fmla="*/ 697316 w 2439076"/>
              <a:gd name="connsiteY8536" fmla="*/ 2175139 h 4271457"/>
              <a:gd name="connsiteX8537" fmla="*/ 697316 w 2439076"/>
              <a:gd name="connsiteY8537" fmla="*/ 2175139 h 4271457"/>
              <a:gd name="connsiteX8538" fmla="*/ 697306 w 2439076"/>
              <a:gd name="connsiteY8538" fmla="*/ 2175139 h 4271457"/>
              <a:gd name="connsiteX8539" fmla="*/ 670541 w 2439076"/>
              <a:gd name="connsiteY8539" fmla="*/ 2199485 h 4271457"/>
              <a:gd name="connsiteX8540" fmla="*/ 669293 w 2439076"/>
              <a:gd name="connsiteY8540" fmla="*/ 2203323 h 4271457"/>
              <a:gd name="connsiteX8541" fmla="*/ 658549 w 2439076"/>
              <a:gd name="connsiteY8541" fmla="*/ 2183835 h 4271457"/>
              <a:gd name="connsiteX8542" fmla="*/ 629108 w 2439076"/>
              <a:gd name="connsiteY8542" fmla="*/ 2155698 h 4271457"/>
              <a:gd name="connsiteX8543" fmla="*/ 658549 w 2439076"/>
              <a:gd name="connsiteY8543" fmla="*/ 2183835 h 4271457"/>
              <a:gd name="connsiteX8544" fmla="*/ 759133 w 2439076"/>
              <a:gd name="connsiteY8544" fmla="*/ 2204019 h 4271457"/>
              <a:gd name="connsiteX8545" fmla="*/ 762448 w 2439076"/>
              <a:gd name="connsiteY8545" fmla="*/ 2200675 h 4271457"/>
              <a:gd name="connsiteX8546" fmla="*/ 790480 w 2439076"/>
              <a:gd name="connsiteY8546" fmla="*/ 2172672 h 4271457"/>
              <a:gd name="connsiteX8547" fmla="*/ 793795 w 2439076"/>
              <a:gd name="connsiteY8547" fmla="*/ 2169329 h 4271457"/>
              <a:gd name="connsiteX8548" fmla="*/ 792356 w 2439076"/>
              <a:gd name="connsiteY8548" fmla="*/ 2166690 h 4271457"/>
              <a:gd name="connsiteX8549" fmla="*/ 790470 w 2439076"/>
              <a:gd name="connsiteY8549" fmla="*/ 2166023 h 4271457"/>
              <a:gd name="connsiteX8550" fmla="*/ 759038 w 2439076"/>
              <a:gd name="connsiteY8550" fmla="*/ 2186397 h 4271457"/>
              <a:gd name="connsiteX8551" fmla="*/ 759038 w 2439076"/>
              <a:gd name="connsiteY8551" fmla="*/ 2186388 h 4271457"/>
              <a:gd name="connsiteX8552" fmla="*/ 759028 w 2439076"/>
              <a:gd name="connsiteY8552" fmla="*/ 2186397 h 4271457"/>
              <a:gd name="connsiteX8553" fmla="*/ 742255 w 2439076"/>
              <a:gd name="connsiteY8553" fmla="*/ 2169309 h 4271457"/>
              <a:gd name="connsiteX8554" fmla="*/ 727596 w 2439076"/>
              <a:gd name="connsiteY8554" fmla="*/ 2166023 h 4271457"/>
              <a:gd name="connsiteX8555" fmla="*/ 724272 w 2439076"/>
              <a:gd name="connsiteY8555" fmla="*/ 2169329 h 4271457"/>
              <a:gd name="connsiteX8556" fmla="*/ 724281 w 2439076"/>
              <a:gd name="connsiteY8556" fmla="*/ 2169357 h 4271457"/>
              <a:gd name="connsiteX8557" fmla="*/ 727596 w 2439076"/>
              <a:gd name="connsiteY8557" fmla="*/ 2172681 h 4271457"/>
              <a:gd name="connsiteX8558" fmla="*/ 755599 w 2439076"/>
              <a:gd name="connsiteY8558" fmla="*/ 2200675 h 4271457"/>
              <a:gd name="connsiteX8559" fmla="*/ 758886 w 2439076"/>
              <a:gd name="connsiteY8559" fmla="*/ 2204019 h 4271457"/>
              <a:gd name="connsiteX8560" fmla="*/ 758933 w 2439076"/>
              <a:gd name="connsiteY8560" fmla="*/ 2204019 h 4271457"/>
              <a:gd name="connsiteX8561" fmla="*/ 759133 w 2439076"/>
              <a:gd name="connsiteY8561" fmla="*/ 2204019 h 4271457"/>
              <a:gd name="connsiteX8562" fmla="*/ 967188 w 2439076"/>
              <a:gd name="connsiteY8562" fmla="*/ 2335368 h 4271457"/>
              <a:gd name="connsiteX8563" fmla="*/ 911143 w 2439076"/>
              <a:gd name="connsiteY8563" fmla="*/ 2307927 h 4271457"/>
              <a:gd name="connsiteX8564" fmla="*/ 911104 w 2439076"/>
              <a:gd name="connsiteY8564" fmla="*/ 2307974 h 4271457"/>
              <a:gd name="connsiteX8565" fmla="*/ 911047 w 2439076"/>
              <a:gd name="connsiteY8565" fmla="*/ 2307917 h 4271457"/>
              <a:gd name="connsiteX8566" fmla="*/ 877053 w 2439076"/>
              <a:gd name="connsiteY8566" fmla="*/ 2324195 h 4271457"/>
              <a:gd name="connsiteX8567" fmla="*/ 876052 w 2439076"/>
              <a:gd name="connsiteY8567" fmla="*/ 2324195 h 4271457"/>
              <a:gd name="connsiteX8568" fmla="*/ 872871 w 2439076"/>
              <a:gd name="connsiteY8568" fmla="*/ 2320805 h 4271457"/>
              <a:gd name="connsiteX8569" fmla="*/ 874900 w 2439076"/>
              <a:gd name="connsiteY8569" fmla="*/ 2317757 h 4271457"/>
              <a:gd name="connsiteX8570" fmla="*/ 876281 w 2439076"/>
              <a:gd name="connsiteY8570" fmla="*/ 2317642 h 4271457"/>
              <a:gd name="connsiteX8571" fmla="*/ 906009 w 2439076"/>
              <a:gd name="connsiteY8571" fmla="*/ 2303831 h 4271457"/>
              <a:gd name="connsiteX8572" fmla="*/ 905961 w 2439076"/>
              <a:gd name="connsiteY8572" fmla="*/ 2303783 h 4271457"/>
              <a:gd name="connsiteX8573" fmla="*/ 906009 w 2439076"/>
              <a:gd name="connsiteY8573" fmla="*/ 2303736 h 4271457"/>
              <a:gd name="connsiteX8574" fmla="*/ 876281 w 2439076"/>
              <a:gd name="connsiteY8574" fmla="*/ 2289925 h 4271457"/>
              <a:gd name="connsiteX8575" fmla="*/ 872880 w 2439076"/>
              <a:gd name="connsiteY8575" fmla="*/ 2286705 h 4271457"/>
              <a:gd name="connsiteX8576" fmla="*/ 876091 w 2439076"/>
              <a:gd name="connsiteY8576" fmla="*/ 2283371 h 4271457"/>
              <a:gd name="connsiteX8577" fmla="*/ 910580 w 2439076"/>
              <a:gd name="connsiteY8577" fmla="*/ 2298992 h 4271457"/>
              <a:gd name="connsiteX8578" fmla="*/ 967159 w 2439076"/>
              <a:gd name="connsiteY8578" fmla="*/ 2271189 h 4271457"/>
              <a:gd name="connsiteX8579" fmla="*/ 1024776 w 2439076"/>
              <a:gd name="connsiteY8579" fmla="*/ 2301364 h 4271457"/>
              <a:gd name="connsiteX8580" fmla="*/ 1024776 w 2439076"/>
              <a:gd name="connsiteY8580" fmla="*/ 2305174 h 4271457"/>
              <a:gd name="connsiteX8581" fmla="*/ 967188 w 2439076"/>
              <a:gd name="connsiteY8581" fmla="*/ 2335368 h 4271457"/>
              <a:gd name="connsiteX8582" fmla="*/ 1017889 w 2439076"/>
              <a:gd name="connsiteY8582" fmla="*/ 2303221 h 4271457"/>
              <a:gd name="connsiteX8583" fmla="*/ 1017927 w 2439076"/>
              <a:gd name="connsiteY8583" fmla="*/ 2303174 h 4271457"/>
              <a:gd name="connsiteX8584" fmla="*/ 967159 w 2439076"/>
              <a:gd name="connsiteY8584" fmla="*/ 2277733 h 4271457"/>
              <a:gd name="connsiteX8585" fmla="*/ 915714 w 2439076"/>
              <a:gd name="connsiteY8585" fmla="*/ 2303079 h 4271457"/>
              <a:gd name="connsiteX8586" fmla="*/ 915762 w 2439076"/>
              <a:gd name="connsiteY8586" fmla="*/ 2303126 h 4271457"/>
              <a:gd name="connsiteX8587" fmla="*/ 915714 w 2439076"/>
              <a:gd name="connsiteY8587" fmla="*/ 2303174 h 4271457"/>
              <a:gd name="connsiteX8588" fmla="*/ 967159 w 2439076"/>
              <a:gd name="connsiteY8588" fmla="*/ 2328710 h 4271457"/>
              <a:gd name="connsiteX8589" fmla="*/ 1017927 w 2439076"/>
              <a:gd name="connsiteY8589" fmla="*/ 2303269 h 4271457"/>
              <a:gd name="connsiteX8590" fmla="*/ 1017889 w 2439076"/>
              <a:gd name="connsiteY8590" fmla="*/ 2303221 h 4271457"/>
              <a:gd name="connsiteX8591" fmla="*/ 1026205 w 2439076"/>
              <a:gd name="connsiteY8591" fmla="*/ 2245929 h 4271457"/>
              <a:gd name="connsiteX8592" fmla="*/ 1023338 w 2439076"/>
              <a:gd name="connsiteY8592" fmla="*/ 2249653 h 4271457"/>
              <a:gd name="connsiteX8593" fmla="*/ 1014032 w 2439076"/>
              <a:gd name="connsiteY8593" fmla="*/ 2249853 h 4271457"/>
              <a:gd name="connsiteX8594" fmla="*/ 1001211 w 2439076"/>
              <a:gd name="connsiteY8594" fmla="*/ 2246652 h 4271457"/>
              <a:gd name="connsiteX8595" fmla="*/ 988771 w 2439076"/>
              <a:gd name="connsiteY8595" fmla="*/ 2239566 h 4271457"/>
              <a:gd name="connsiteX8596" fmla="*/ 988771 w 2439076"/>
              <a:gd name="connsiteY8596" fmla="*/ 2239566 h 4271457"/>
              <a:gd name="connsiteX8597" fmla="*/ 988762 w 2439076"/>
              <a:gd name="connsiteY8597" fmla="*/ 2239566 h 4271457"/>
              <a:gd name="connsiteX8598" fmla="*/ 970064 w 2439076"/>
              <a:gd name="connsiteY8598" fmla="*/ 2249062 h 4271457"/>
              <a:gd name="connsiteX8599" fmla="*/ 962949 w 2439076"/>
              <a:gd name="connsiteY8599" fmla="*/ 2249738 h 4271457"/>
              <a:gd name="connsiteX8600" fmla="*/ 937260 w 2439076"/>
              <a:gd name="connsiteY8600" fmla="*/ 2239747 h 4271457"/>
              <a:gd name="connsiteX8601" fmla="*/ 937260 w 2439076"/>
              <a:gd name="connsiteY8601" fmla="*/ 2239747 h 4271457"/>
              <a:gd name="connsiteX8602" fmla="*/ 937250 w 2439076"/>
              <a:gd name="connsiteY8602" fmla="*/ 2239747 h 4271457"/>
              <a:gd name="connsiteX8603" fmla="*/ 911533 w 2439076"/>
              <a:gd name="connsiteY8603" fmla="*/ 2249738 h 4271457"/>
              <a:gd name="connsiteX8604" fmla="*/ 895845 w 2439076"/>
              <a:gd name="connsiteY8604" fmla="*/ 2246224 h 4271457"/>
              <a:gd name="connsiteX8605" fmla="*/ 885625 w 2439076"/>
              <a:gd name="connsiteY8605" fmla="*/ 2239566 h 4271457"/>
              <a:gd name="connsiteX8606" fmla="*/ 885616 w 2439076"/>
              <a:gd name="connsiteY8606" fmla="*/ 2239566 h 4271457"/>
              <a:gd name="connsiteX8607" fmla="*/ 885606 w 2439076"/>
              <a:gd name="connsiteY8607" fmla="*/ 2239566 h 4271457"/>
              <a:gd name="connsiteX8608" fmla="*/ 874605 w 2439076"/>
              <a:gd name="connsiteY8608" fmla="*/ 2246129 h 4271457"/>
              <a:gd name="connsiteX8609" fmla="*/ 856650 w 2439076"/>
              <a:gd name="connsiteY8609" fmla="*/ 2250015 h 4271457"/>
              <a:gd name="connsiteX8610" fmla="*/ 851059 w 2439076"/>
              <a:gd name="connsiteY8610" fmla="*/ 2249653 h 4271457"/>
              <a:gd name="connsiteX8611" fmla="*/ 848183 w 2439076"/>
              <a:gd name="connsiteY8611" fmla="*/ 2245929 h 4271457"/>
              <a:gd name="connsiteX8612" fmla="*/ 851916 w 2439076"/>
              <a:gd name="connsiteY8612" fmla="*/ 2243043 h 4271457"/>
              <a:gd name="connsiteX8613" fmla="*/ 860536 w 2439076"/>
              <a:gd name="connsiteY8613" fmla="*/ 2243185 h 4271457"/>
              <a:gd name="connsiteX8614" fmla="*/ 876558 w 2439076"/>
              <a:gd name="connsiteY8614" fmla="*/ 2237842 h 4271457"/>
              <a:gd name="connsiteX8615" fmla="*/ 883425 w 2439076"/>
              <a:gd name="connsiteY8615" fmla="*/ 2232575 h 4271457"/>
              <a:gd name="connsiteX8616" fmla="*/ 885034 w 2439076"/>
              <a:gd name="connsiteY8616" fmla="*/ 2231813 h 4271457"/>
              <a:gd name="connsiteX8617" fmla="*/ 885901 w 2439076"/>
              <a:gd name="connsiteY8617" fmla="*/ 2231651 h 4271457"/>
              <a:gd name="connsiteX8618" fmla="*/ 888273 w 2439076"/>
              <a:gd name="connsiteY8618" fmla="*/ 2232765 h 4271457"/>
              <a:gd name="connsiteX8619" fmla="*/ 891683 w 2439076"/>
              <a:gd name="connsiteY8619" fmla="*/ 2236051 h 4271457"/>
              <a:gd name="connsiteX8620" fmla="*/ 904180 w 2439076"/>
              <a:gd name="connsiteY8620" fmla="*/ 2242204 h 4271457"/>
              <a:gd name="connsiteX8621" fmla="*/ 904180 w 2439076"/>
              <a:gd name="connsiteY8621" fmla="*/ 2190864 h 4271457"/>
              <a:gd name="connsiteX8622" fmla="*/ 865423 w 2439076"/>
              <a:gd name="connsiteY8622" fmla="*/ 2152403 h 4271457"/>
              <a:gd name="connsiteX8623" fmla="*/ 868194 w 2439076"/>
              <a:gd name="connsiteY8623" fmla="*/ 2149421 h 4271457"/>
              <a:gd name="connsiteX8624" fmla="*/ 874748 w 2439076"/>
              <a:gd name="connsiteY8624" fmla="*/ 2148993 h 4271457"/>
              <a:gd name="connsiteX8625" fmla="*/ 890711 w 2439076"/>
              <a:gd name="connsiteY8625" fmla="*/ 2154660 h 4271457"/>
              <a:gd name="connsiteX8626" fmla="*/ 894865 w 2439076"/>
              <a:gd name="connsiteY8626" fmla="*/ 2158289 h 4271457"/>
              <a:gd name="connsiteX8627" fmla="*/ 904084 w 2439076"/>
              <a:gd name="connsiteY8627" fmla="*/ 2171843 h 4271457"/>
              <a:gd name="connsiteX8628" fmla="*/ 904084 w 2439076"/>
              <a:gd name="connsiteY8628" fmla="*/ 2171824 h 4271457"/>
              <a:gd name="connsiteX8629" fmla="*/ 904094 w 2439076"/>
              <a:gd name="connsiteY8629" fmla="*/ 2171843 h 4271457"/>
              <a:gd name="connsiteX8630" fmla="*/ 904094 w 2439076"/>
              <a:gd name="connsiteY8630" fmla="*/ 2150117 h 4271457"/>
              <a:gd name="connsiteX8631" fmla="*/ 905085 w 2439076"/>
              <a:gd name="connsiteY8631" fmla="*/ 2147773 h 4271457"/>
              <a:gd name="connsiteX8632" fmla="*/ 907418 w 2439076"/>
              <a:gd name="connsiteY8632" fmla="*/ 2146773 h 4271457"/>
              <a:gd name="connsiteX8633" fmla="*/ 910771 w 2439076"/>
              <a:gd name="connsiteY8633" fmla="*/ 2150117 h 4271457"/>
              <a:gd name="connsiteX8634" fmla="*/ 910771 w 2439076"/>
              <a:gd name="connsiteY8634" fmla="*/ 2189140 h 4271457"/>
              <a:gd name="connsiteX8635" fmla="*/ 910771 w 2439076"/>
              <a:gd name="connsiteY8635" fmla="*/ 2189236 h 4271457"/>
              <a:gd name="connsiteX8636" fmla="*/ 945632 w 2439076"/>
              <a:gd name="connsiteY8636" fmla="*/ 2168957 h 4271457"/>
              <a:gd name="connsiteX8637" fmla="*/ 948395 w 2439076"/>
              <a:gd name="connsiteY8637" fmla="*/ 2171938 h 4271457"/>
              <a:gd name="connsiteX8638" fmla="*/ 948443 w 2439076"/>
              <a:gd name="connsiteY8638" fmla="*/ 2173358 h 4271457"/>
              <a:gd name="connsiteX8639" fmla="*/ 910771 w 2439076"/>
              <a:gd name="connsiteY8639" fmla="*/ 2210115 h 4271457"/>
              <a:gd name="connsiteX8640" fmla="*/ 910771 w 2439076"/>
              <a:gd name="connsiteY8640" fmla="*/ 2210210 h 4271457"/>
              <a:gd name="connsiteX8641" fmla="*/ 910771 w 2439076"/>
              <a:gd name="connsiteY8641" fmla="*/ 2242957 h 4271457"/>
              <a:gd name="connsiteX8642" fmla="*/ 910771 w 2439076"/>
              <a:gd name="connsiteY8642" fmla="*/ 2243043 h 4271457"/>
              <a:gd name="connsiteX8643" fmla="*/ 911447 w 2439076"/>
              <a:gd name="connsiteY8643" fmla="*/ 2243138 h 4271457"/>
              <a:gd name="connsiteX8644" fmla="*/ 934669 w 2439076"/>
              <a:gd name="connsiteY8644" fmla="*/ 2232860 h 4271457"/>
              <a:gd name="connsiteX8645" fmla="*/ 937127 w 2439076"/>
              <a:gd name="connsiteY8645" fmla="*/ 2231746 h 4271457"/>
              <a:gd name="connsiteX8646" fmla="*/ 939632 w 2439076"/>
              <a:gd name="connsiteY8646" fmla="*/ 2232860 h 4271457"/>
              <a:gd name="connsiteX8647" fmla="*/ 962854 w 2439076"/>
              <a:gd name="connsiteY8647" fmla="*/ 2243138 h 4271457"/>
              <a:gd name="connsiteX8648" fmla="*/ 986114 w 2439076"/>
              <a:gd name="connsiteY8648" fmla="*/ 2232860 h 4271457"/>
              <a:gd name="connsiteX8649" fmla="*/ 988486 w 2439076"/>
              <a:gd name="connsiteY8649" fmla="*/ 2231746 h 4271457"/>
              <a:gd name="connsiteX8650" fmla="*/ 990972 w 2439076"/>
              <a:gd name="connsiteY8650" fmla="*/ 2232670 h 4271457"/>
              <a:gd name="connsiteX8651" fmla="*/ 1022480 w 2439076"/>
              <a:gd name="connsiteY8651" fmla="*/ 2243138 h 4271457"/>
              <a:gd name="connsiteX8652" fmla="*/ 1026205 w 2439076"/>
              <a:gd name="connsiteY8652" fmla="*/ 2245929 h 4271457"/>
              <a:gd name="connsiteX8653" fmla="*/ 912381 w 2439076"/>
              <a:gd name="connsiteY8653" fmla="*/ 2203323 h 4271457"/>
              <a:gd name="connsiteX8654" fmla="*/ 941804 w 2439076"/>
              <a:gd name="connsiteY8654" fmla="*/ 2175234 h 4271457"/>
              <a:gd name="connsiteX8655" fmla="*/ 940298 w 2439076"/>
              <a:gd name="connsiteY8655" fmla="*/ 2175139 h 4271457"/>
              <a:gd name="connsiteX8656" fmla="*/ 913619 w 2439076"/>
              <a:gd name="connsiteY8656" fmla="*/ 2199485 h 4271457"/>
              <a:gd name="connsiteX8657" fmla="*/ 912381 w 2439076"/>
              <a:gd name="connsiteY8657" fmla="*/ 2203323 h 4271457"/>
              <a:gd name="connsiteX8658" fmla="*/ 901532 w 2439076"/>
              <a:gd name="connsiteY8658" fmla="*/ 2183835 h 4271457"/>
              <a:gd name="connsiteX8659" fmla="*/ 901542 w 2439076"/>
              <a:gd name="connsiteY8659" fmla="*/ 2183835 h 4271457"/>
              <a:gd name="connsiteX8660" fmla="*/ 872100 w 2439076"/>
              <a:gd name="connsiteY8660" fmla="*/ 2155698 h 4271457"/>
              <a:gd name="connsiteX8661" fmla="*/ 872100 w 2439076"/>
              <a:gd name="connsiteY8661" fmla="*/ 2155698 h 4271457"/>
              <a:gd name="connsiteX8662" fmla="*/ 872090 w 2439076"/>
              <a:gd name="connsiteY8662" fmla="*/ 2155698 h 4271457"/>
              <a:gd name="connsiteX8663" fmla="*/ 877519 w 2439076"/>
              <a:gd name="connsiteY8663" fmla="*/ 2170386 h 4271457"/>
              <a:gd name="connsiteX8664" fmla="*/ 889464 w 2439076"/>
              <a:gd name="connsiteY8664" fmla="*/ 2179758 h 4271457"/>
              <a:gd name="connsiteX8665" fmla="*/ 901532 w 2439076"/>
              <a:gd name="connsiteY8665" fmla="*/ 2183835 h 4271457"/>
              <a:gd name="connsiteX8666" fmla="*/ 901532 w 2439076"/>
              <a:gd name="connsiteY8666" fmla="*/ 2183835 h 4271457"/>
              <a:gd name="connsiteX8667" fmla="*/ 1002202 w 2439076"/>
              <a:gd name="connsiteY8667" fmla="*/ 2204019 h 4271457"/>
              <a:gd name="connsiteX8668" fmla="*/ 1005526 w 2439076"/>
              <a:gd name="connsiteY8668" fmla="*/ 2200675 h 4271457"/>
              <a:gd name="connsiteX8669" fmla="*/ 1033549 w 2439076"/>
              <a:gd name="connsiteY8669" fmla="*/ 2172672 h 4271457"/>
              <a:gd name="connsiteX8670" fmla="*/ 1036873 w 2439076"/>
              <a:gd name="connsiteY8670" fmla="*/ 2169329 h 4271457"/>
              <a:gd name="connsiteX8671" fmla="*/ 1036634 w 2439076"/>
              <a:gd name="connsiteY8671" fmla="*/ 2168195 h 4271457"/>
              <a:gd name="connsiteX8672" fmla="*/ 1033463 w 2439076"/>
              <a:gd name="connsiteY8672" fmla="*/ 2166033 h 4271457"/>
              <a:gd name="connsiteX8673" fmla="*/ 1002106 w 2439076"/>
              <a:gd name="connsiteY8673" fmla="*/ 2186397 h 4271457"/>
              <a:gd name="connsiteX8674" fmla="*/ 1002069 w 2439076"/>
              <a:gd name="connsiteY8674" fmla="*/ 2186321 h 4271457"/>
              <a:gd name="connsiteX8675" fmla="*/ 1002021 w 2439076"/>
              <a:gd name="connsiteY8675" fmla="*/ 2186397 h 4271457"/>
              <a:gd name="connsiteX8676" fmla="*/ 970645 w 2439076"/>
              <a:gd name="connsiteY8676" fmla="*/ 2166033 h 4271457"/>
              <a:gd name="connsiteX8677" fmla="*/ 967350 w 2439076"/>
              <a:gd name="connsiteY8677" fmla="*/ 2169329 h 4271457"/>
              <a:gd name="connsiteX8678" fmla="*/ 967493 w 2439076"/>
              <a:gd name="connsiteY8678" fmla="*/ 2170500 h 4271457"/>
              <a:gd name="connsiteX8679" fmla="*/ 970559 w 2439076"/>
              <a:gd name="connsiteY8679" fmla="*/ 2172681 h 4271457"/>
              <a:gd name="connsiteX8680" fmla="*/ 976122 w 2439076"/>
              <a:gd name="connsiteY8680" fmla="*/ 2173243 h 4271457"/>
              <a:gd name="connsiteX8681" fmla="*/ 998573 w 2439076"/>
              <a:gd name="connsiteY8681" fmla="*/ 2200675 h 4271457"/>
              <a:gd name="connsiteX8682" fmla="*/ 1001868 w 2439076"/>
              <a:gd name="connsiteY8682" fmla="*/ 2204019 h 4271457"/>
              <a:gd name="connsiteX8683" fmla="*/ 1002021 w 2439076"/>
              <a:gd name="connsiteY8683" fmla="*/ 2204019 h 4271457"/>
              <a:gd name="connsiteX8684" fmla="*/ 1002202 w 2439076"/>
              <a:gd name="connsiteY8684" fmla="*/ 2204019 h 4271457"/>
              <a:gd name="connsiteX8685" fmla="*/ 1210170 w 2439076"/>
              <a:gd name="connsiteY8685" fmla="*/ 2335368 h 4271457"/>
              <a:gd name="connsiteX8686" fmla="*/ 1154116 w 2439076"/>
              <a:gd name="connsiteY8686" fmla="*/ 2307927 h 4271457"/>
              <a:gd name="connsiteX8687" fmla="*/ 1154087 w 2439076"/>
              <a:gd name="connsiteY8687" fmla="*/ 2307974 h 4271457"/>
              <a:gd name="connsiteX8688" fmla="*/ 1154030 w 2439076"/>
              <a:gd name="connsiteY8688" fmla="*/ 2307917 h 4271457"/>
              <a:gd name="connsiteX8689" fmla="*/ 1120026 w 2439076"/>
              <a:gd name="connsiteY8689" fmla="*/ 2324195 h 4271457"/>
              <a:gd name="connsiteX8690" fmla="*/ 1119045 w 2439076"/>
              <a:gd name="connsiteY8690" fmla="*/ 2324195 h 4271457"/>
              <a:gd name="connsiteX8691" fmla="*/ 1115854 w 2439076"/>
              <a:gd name="connsiteY8691" fmla="*/ 2320805 h 4271457"/>
              <a:gd name="connsiteX8692" fmla="*/ 1117892 w 2439076"/>
              <a:gd name="connsiteY8692" fmla="*/ 2317757 h 4271457"/>
              <a:gd name="connsiteX8693" fmla="*/ 1119264 w 2439076"/>
              <a:gd name="connsiteY8693" fmla="*/ 2317642 h 4271457"/>
              <a:gd name="connsiteX8694" fmla="*/ 1148982 w 2439076"/>
              <a:gd name="connsiteY8694" fmla="*/ 2303831 h 4271457"/>
              <a:gd name="connsiteX8695" fmla="*/ 1148944 w 2439076"/>
              <a:gd name="connsiteY8695" fmla="*/ 2303783 h 4271457"/>
              <a:gd name="connsiteX8696" fmla="*/ 1148982 w 2439076"/>
              <a:gd name="connsiteY8696" fmla="*/ 2303736 h 4271457"/>
              <a:gd name="connsiteX8697" fmla="*/ 1119264 w 2439076"/>
              <a:gd name="connsiteY8697" fmla="*/ 2289925 h 4271457"/>
              <a:gd name="connsiteX8698" fmla="*/ 1115863 w 2439076"/>
              <a:gd name="connsiteY8698" fmla="*/ 2286705 h 4271457"/>
              <a:gd name="connsiteX8699" fmla="*/ 1119083 w 2439076"/>
              <a:gd name="connsiteY8699" fmla="*/ 2283371 h 4271457"/>
              <a:gd name="connsiteX8700" fmla="*/ 1153573 w 2439076"/>
              <a:gd name="connsiteY8700" fmla="*/ 2298992 h 4271457"/>
              <a:gd name="connsiteX8701" fmla="*/ 1210113 w 2439076"/>
              <a:gd name="connsiteY8701" fmla="*/ 2271189 h 4271457"/>
              <a:gd name="connsiteX8702" fmla="*/ 1267768 w 2439076"/>
              <a:gd name="connsiteY8702" fmla="*/ 2301364 h 4271457"/>
              <a:gd name="connsiteX8703" fmla="*/ 1267768 w 2439076"/>
              <a:gd name="connsiteY8703" fmla="*/ 2305174 h 4271457"/>
              <a:gd name="connsiteX8704" fmla="*/ 1210170 w 2439076"/>
              <a:gd name="connsiteY8704" fmla="*/ 2335368 h 4271457"/>
              <a:gd name="connsiteX8705" fmla="*/ 1260863 w 2439076"/>
              <a:gd name="connsiteY8705" fmla="*/ 2303221 h 4271457"/>
              <a:gd name="connsiteX8706" fmla="*/ 1260900 w 2439076"/>
              <a:gd name="connsiteY8706" fmla="*/ 2303174 h 4271457"/>
              <a:gd name="connsiteX8707" fmla="*/ 1210113 w 2439076"/>
              <a:gd name="connsiteY8707" fmla="*/ 2277733 h 4271457"/>
              <a:gd name="connsiteX8708" fmla="*/ 1158707 w 2439076"/>
              <a:gd name="connsiteY8708" fmla="*/ 2303079 h 4271457"/>
              <a:gd name="connsiteX8709" fmla="*/ 1158754 w 2439076"/>
              <a:gd name="connsiteY8709" fmla="*/ 2303126 h 4271457"/>
              <a:gd name="connsiteX8710" fmla="*/ 1158707 w 2439076"/>
              <a:gd name="connsiteY8710" fmla="*/ 2303174 h 4271457"/>
              <a:gd name="connsiteX8711" fmla="*/ 1210113 w 2439076"/>
              <a:gd name="connsiteY8711" fmla="*/ 2328710 h 4271457"/>
              <a:gd name="connsiteX8712" fmla="*/ 1260900 w 2439076"/>
              <a:gd name="connsiteY8712" fmla="*/ 2303269 h 4271457"/>
              <a:gd name="connsiteX8713" fmla="*/ 1260863 w 2439076"/>
              <a:gd name="connsiteY8713" fmla="*/ 2303221 h 4271457"/>
              <a:gd name="connsiteX8714" fmla="*/ 1266416 w 2439076"/>
              <a:gd name="connsiteY8714" fmla="*/ 2249653 h 4271457"/>
              <a:gd name="connsiteX8715" fmla="*/ 1257195 w 2439076"/>
              <a:gd name="connsiteY8715" fmla="*/ 2249853 h 4271457"/>
              <a:gd name="connsiteX8716" fmla="*/ 1231925 w 2439076"/>
              <a:gd name="connsiteY8716" fmla="*/ 2239566 h 4271457"/>
              <a:gd name="connsiteX8717" fmla="*/ 1231897 w 2439076"/>
              <a:gd name="connsiteY8717" fmla="*/ 2239585 h 4271457"/>
              <a:gd name="connsiteX8718" fmla="*/ 1231849 w 2439076"/>
              <a:gd name="connsiteY8718" fmla="*/ 2239566 h 4271457"/>
              <a:gd name="connsiteX8719" fmla="*/ 1205989 w 2439076"/>
              <a:gd name="connsiteY8719" fmla="*/ 2249729 h 4271457"/>
              <a:gd name="connsiteX8720" fmla="*/ 1180300 w 2439076"/>
              <a:gd name="connsiteY8720" fmla="*/ 2239747 h 4271457"/>
              <a:gd name="connsiteX8721" fmla="*/ 1180262 w 2439076"/>
              <a:gd name="connsiteY8721" fmla="*/ 2239775 h 4271457"/>
              <a:gd name="connsiteX8722" fmla="*/ 1180224 w 2439076"/>
              <a:gd name="connsiteY8722" fmla="*/ 2239747 h 4271457"/>
              <a:gd name="connsiteX8723" fmla="*/ 1154545 w 2439076"/>
              <a:gd name="connsiteY8723" fmla="*/ 2249729 h 4271457"/>
              <a:gd name="connsiteX8724" fmla="*/ 1128684 w 2439076"/>
              <a:gd name="connsiteY8724" fmla="*/ 2239566 h 4271457"/>
              <a:gd name="connsiteX8725" fmla="*/ 1128636 w 2439076"/>
              <a:gd name="connsiteY8725" fmla="*/ 2239585 h 4271457"/>
              <a:gd name="connsiteX8726" fmla="*/ 1128599 w 2439076"/>
              <a:gd name="connsiteY8726" fmla="*/ 2239566 h 4271457"/>
              <a:gd name="connsiteX8727" fmla="*/ 1099681 w 2439076"/>
              <a:gd name="connsiteY8727" fmla="*/ 2250015 h 4271457"/>
              <a:gd name="connsiteX8728" fmla="*/ 1094137 w 2439076"/>
              <a:gd name="connsiteY8728" fmla="*/ 2249653 h 4271457"/>
              <a:gd name="connsiteX8729" fmla="*/ 1091270 w 2439076"/>
              <a:gd name="connsiteY8729" fmla="*/ 2245929 h 4271457"/>
              <a:gd name="connsiteX8730" fmla="*/ 1094947 w 2439076"/>
              <a:gd name="connsiteY8730" fmla="*/ 2243043 h 4271457"/>
              <a:gd name="connsiteX8731" fmla="*/ 1103519 w 2439076"/>
              <a:gd name="connsiteY8731" fmla="*/ 2243185 h 4271457"/>
              <a:gd name="connsiteX8732" fmla="*/ 1126503 w 2439076"/>
              <a:gd name="connsiteY8732" fmla="*/ 2232575 h 4271457"/>
              <a:gd name="connsiteX8733" fmla="*/ 1128922 w 2439076"/>
              <a:gd name="connsiteY8733" fmla="*/ 2231660 h 4271457"/>
              <a:gd name="connsiteX8734" fmla="*/ 1131265 w 2439076"/>
              <a:gd name="connsiteY8734" fmla="*/ 2232765 h 4271457"/>
              <a:gd name="connsiteX8735" fmla="*/ 1147172 w 2439076"/>
              <a:gd name="connsiteY8735" fmla="*/ 2242204 h 4271457"/>
              <a:gd name="connsiteX8736" fmla="*/ 1147172 w 2439076"/>
              <a:gd name="connsiteY8736" fmla="*/ 2242176 h 4271457"/>
              <a:gd name="connsiteX8737" fmla="*/ 1147267 w 2439076"/>
              <a:gd name="connsiteY8737" fmla="*/ 2242204 h 4271457"/>
              <a:gd name="connsiteX8738" fmla="*/ 1147267 w 2439076"/>
              <a:gd name="connsiteY8738" fmla="*/ 2190864 h 4271457"/>
              <a:gd name="connsiteX8739" fmla="*/ 1108491 w 2439076"/>
              <a:gd name="connsiteY8739" fmla="*/ 2152403 h 4271457"/>
              <a:gd name="connsiteX8740" fmla="*/ 1111253 w 2439076"/>
              <a:gd name="connsiteY8740" fmla="*/ 2149421 h 4271457"/>
              <a:gd name="connsiteX8741" fmla="*/ 1117740 w 2439076"/>
              <a:gd name="connsiteY8741" fmla="*/ 2148993 h 4271457"/>
              <a:gd name="connsiteX8742" fmla="*/ 1147086 w 2439076"/>
              <a:gd name="connsiteY8742" fmla="*/ 2171843 h 4271457"/>
              <a:gd name="connsiteX8743" fmla="*/ 1147086 w 2439076"/>
              <a:gd name="connsiteY8743" fmla="*/ 2171691 h 4271457"/>
              <a:gd name="connsiteX8744" fmla="*/ 1147172 w 2439076"/>
              <a:gd name="connsiteY8744" fmla="*/ 2171843 h 4271457"/>
              <a:gd name="connsiteX8745" fmla="*/ 1147172 w 2439076"/>
              <a:gd name="connsiteY8745" fmla="*/ 2150117 h 4271457"/>
              <a:gd name="connsiteX8746" fmla="*/ 1150430 w 2439076"/>
              <a:gd name="connsiteY8746" fmla="*/ 2146783 h 4271457"/>
              <a:gd name="connsiteX8747" fmla="*/ 1153744 w 2439076"/>
              <a:gd name="connsiteY8747" fmla="*/ 2150117 h 4271457"/>
              <a:gd name="connsiteX8748" fmla="*/ 1153744 w 2439076"/>
              <a:gd name="connsiteY8748" fmla="*/ 2189236 h 4271457"/>
              <a:gd name="connsiteX8749" fmla="*/ 1153944 w 2439076"/>
              <a:gd name="connsiteY8749" fmla="*/ 2188902 h 4271457"/>
              <a:gd name="connsiteX8750" fmla="*/ 1153944 w 2439076"/>
              <a:gd name="connsiteY8750" fmla="*/ 2189140 h 4271457"/>
              <a:gd name="connsiteX8751" fmla="*/ 1171756 w 2439076"/>
              <a:gd name="connsiteY8751" fmla="*/ 2170900 h 4271457"/>
              <a:gd name="connsiteX8752" fmla="*/ 1188615 w 2439076"/>
              <a:gd name="connsiteY8752" fmla="*/ 2168957 h 4271457"/>
              <a:gd name="connsiteX8753" fmla="*/ 1191378 w 2439076"/>
              <a:gd name="connsiteY8753" fmla="*/ 2171938 h 4271457"/>
              <a:gd name="connsiteX8754" fmla="*/ 1172118 w 2439076"/>
              <a:gd name="connsiteY8754" fmla="*/ 2204371 h 4271457"/>
              <a:gd name="connsiteX8755" fmla="*/ 1153944 w 2439076"/>
              <a:gd name="connsiteY8755" fmla="*/ 2210115 h 4271457"/>
              <a:gd name="connsiteX8756" fmla="*/ 1153944 w 2439076"/>
              <a:gd name="connsiteY8756" fmla="*/ 2210181 h 4271457"/>
              <a:gd name="connsiteX8757" fmla="*/ 1153744 w 2439076"/>
              <a:gd name="connsiteY8757" fmla="*/ 2210210 h 4271457"/>
              <a:gd name="connsiteX8758" fmla="*/ 1153744 w 2439076"/>
              <a:gd name="connsiteY8758" fmla="*/ 2243043 h 4271457"/>
              <a:gd name="connsiteX8759" fmla="*/ 1154411 w 2439076"/>
              <a:gd name="connsiteY8759" fmla="*/ 2243138 h 4271457"/>
              <a:gd name="connsiteX8760" fmla="*/ 1167279 w 2439076"/>
              <a:gd name="connsiteY8760" fmla="*/ 2240385 h 4271457"/>
              <a:gd name="connsiteX8761" fmla="*/ 1177852 w 2439076"/>
              <a:gd name="connsiteY8761" fmla="*/ 2232765 h 4271457"/>
              <a:gd name="connsiteX8762" fmla="*/ 1178881 w 2439076"/>
              <a:gd name="connsiteY8762" fmla="*/ 2232003 h 4271457"/>
              <a:gd name="connsiteX8763" fmla="*/ 1180119 w 2439076"/>
              <a:gd name="connsiteY8763" fmla="*/ 2231746 h 4271457"/>
              <a:gd name="connsiteX8764" fmla="*/ 1182615 w 2439076"/>
              <a:gd name="connsiteY8764" fmla="*/ 2232860 h 4271457"/>
              <a:gd name="connsiteX8765" fmla="*/ 1205846 w 2439076"/>
              <a:gd name="connsiteY8765" fmla="*/ 2243138 h 4271457"/>
              <a:gd name="connsiteX8766" fmla="*/ 1218733 w 2439076"/>
              <a:gd name="connsiteY8766" fmla="*/ 2240385 h 4271457"/>
              <a:gd name="connsiteX8767" fmla="*/ 1229287 w 2439076"/>
              <a:gd name="connsiteY8767" fmla="*/ 2232765 h 4271457"/>
              <a:gd name="connsiteX8768" fmla="*/ 1230287 w 2439076"/>
              <a:gd name="connsiteY8768" fmla="*/ 2232032 h 4271457"/>
              <a:gd name="connsiteX8769" fmla="*/ 1231468 w 2439076"/>
              <a:gd name="connsiteY8769" fmla="*/ 2231746 h 4271457"/>
              <a:gd name="connsiteX8770" fmla="*/ 1233926 w 2439076"/>
              <a:gd name="connsiteY8770" fmla="*/ 2232670 h 4271457"/>
              <a:gd name="connsiteX8771" fmla="*/ 1265473 w 2439076"/>
              <a:gd name="connsiteY8771" fmla="*/ 2243138 h 4271457"/>
              <a:gd name="connsiteX8772" fmla="*/ 1269273 w 2439076"/>
              <a:gd name="connsiteY8772" fmla="*/ 2245929 h 4271457"/>
              <a:gd name="connsiteX8773" fmla="*/ 1266416 w 2439076"/>
              <a:gd name="connsiteY8773" fmla="*/ 2249653 h 4271457"/>
              <a:gd name="connsiteX8774" fmla="*/ 1155268 w 2439076"/>
              <a:gd name="connsiteY8774" fmla="*/ 2203323 h 4271457"/>
              <a:gd name="connsiteX8775" fmla="*/ 1184700 w 2439076"/>
              <a:gd name="connsiteY8775" fmla="*/ 2175234 h 4271457"/>
              <a:gd name="connsiteX8776" fmla="*/ 1183262 w 2439076"/>
              <a:gd name="connsiteY8776" fmla="*/ 2175139 h 4271457"/>
              <a:gd name="connsiteX8777" fmla="*/ 1155268 w 2439076"/>
              <a:gd name="connsiteY8777" fmla="*/ 2203323 h 4271457"/>
              <a:gd name="connsiteX8778" fmla="*/ 1144505 w 2439076"/>
              <a:gd name="connsiteY8778" fmla="*/ 2183835 h 4271457"/>
              <a:gd name="connsiteX8779" fmla="*/ 1115083 w 2439076"/>
              <a:gd name="connsiteY8779" fmla="*/ 2155698 h 4271457"/>
              <a:gd name="connsiteX8780" fmla="*/ 1144505 w 2439076"/>
              <a:gd name="connsiteY8780" fmla="*/ 2183835 h 4271457"/>
              <a:gd name="connsiteX8781" fmla="*/ 1245098 w 2439076"/>
              <a:gd name="connsiteY8781" fmla="*/ 2204019 h 4271457"/>
              <a:gd name="connsiteX8782" fmla="*/ 1248423 w 2439076"/>
              <a:gd name="connsiteY8782" fmla="*/ 2200675 h 4271457"/>
              <a:gd name="connsiteX8783" fmla="*/ 1276417 w 2439076"/>
              <a:gd name="connsiteY8783" fmla="*/ 2172672 h 4271457"/>
              <a:gd name="connsiteX8784" fmla="*/ 1279770 w 2439076"/>
              <a:gd name="connsiteY8784" fmla="*/ 2169329 h 4271457"/>
              <a:gd name="connsiteX8785" fmla="*/ 1278770 w 2439076"/>
              <a:gd name="connsiteY8785" fmla="*/ 2166995 h 4271457"/>
              <a:gd name="connsiteX8786" fmla="*/ 1276417 w 2439076"/>
              <a:gd name="connsiteY8786" fmla="*/ 2166023 h 4271457"/>
              <a:gd name="connsiteX8787" fmla="*/ 1245003 w 2439076"/>
              <a:gd name="connsiteY8787" fmla="*/ 2186397 h 4271457"/>
              <a:gd name="connsiteX8788" fmla="*/ 1244994 w 2439076"/>
              <a:gd name="connsiteY8788" fmla="*/ 2186388 h 4271457"/>
              <a:gd name="connsiteX8789" fmla="*/ 1244994 w 2439076"/>
              <a:gd name="connsiteY8789" fmla="*/ 2186397 h 4271457"/>
              <a:gd name="connsiteX8790" fmla="*/ 1235078 w 2439076"/>
              <a:gd name="connsiteY8790" fmla="*/ 2173701 h 4271457"/>
              <a:gd name="connsiteX8791" fmla="*/ 1213571 w 2439076"/>
              <a:gd name="connsiteY8791" fmla="*/ 2166023 h 4271457"/>
              <a:gd name="connsiteX8792" fmla="*/ 1210237 w 2439076"/>
              <a:gd name="connsiteY8792" fmla="*/ 2169329 h 4271457"/>
              <a:gd name="connsiteX8793" fmla="*/ 1210247 w 2439076"/>
              <a:gd name="connsiteY8793" fmla="*/ 2169357 h 4271457"/>
              <a:gd name="connsiteX8794" fmla="*/ 1213571 w 2439076"/>
              <a:gd name="connsiteY8794" fmla="*/ 2172681 h 4271457"/>
              <a:gd name="connsiteX8795" fmla="*/ 1241555 w 2439076"/>
              <a:gd name="connsiteY8795" fmla="*/ 2200675 h 4271457"/>
              <a:gd name="connsiteX8796" fmla="*/ 1244870 w 2439076"/>
              <a:gd name="connsiteY8796" fmla="*/ 2204019 h 4271457"/>
              <a:gd name="connsiteX8797" fmla="*/ 1244908 w 2439076"/>
              <a:gd name="connsiteY8797" fmla="*/ 2204019 h 4271457"/>
              <a:gd name="connsiteX8798" fmla="*/ 1245098 w 2439076"/>
              <a:gd name="connsiteY8798" fmla="*/ 2204019 h 4271457"/>
              <a:gd name="connsiteX8799" fmla="*/ 1453153 w 2439076"/>
              <a:gd name="connsiteY8799" fmla="*/ 2335368 h 4271457"/>
              <a:gd name="connsiteX8800" fmla="*/ 1397108 w 2439076"/>
              <a:gd name="connsiteY8800" fmla="*/ 2307927 h 4271457"/>
              <a:gd name="connsiteX8801" fmla="*/ 1397070 w 2439076"/>
              <a:gd name="connsiteY8801" fmla="*/ 2307974 h 4271457"/>
              <a:gd name="connsiteX8802" fmla="*/ 1397013 w 2439076"/>
              <a:gd name="connsiteY8802" fmla="*/ 2307917 h 4271457"/>
              <a:gd name="connsiteX8803" fmla="*/ 1363018 w 2439076"/>
              <a:gd name="connsiteY8803" fmla="*/ 2324195 h 4271457"/>
              <a:gd name="connsiteX8804" fmla="*/ 1362027 w 2439076"/>
              <a:gd name="connsiteY8804" fmla="*/ 2324195 h 4271457"/>
              <a:gd name="connsiteX8805" fmla="*/ 1358808 w 2439076"/>
              <a:gd name="connsiteY8805" fmla="*/ 2320805 h 4271457"/>
              <a:gd name="connsiteX8806" fmla="*/ 1360351 w 2439076"/>
              <a:gd name="connsiteY8806" fmla="*/ 2318109 h 4271457"/>
              <a:gd name="connsiteX8807" fmla="*/ 1362247 w 2439076"/>
              <a:gd name="connsiteY8807" fmla="*/ 2317642 h 4271457"/>
              <a:gd name="connsiteX8808" fmla="*/ 1391974 w 2439076"/>
              <a:gd name="connsiteY8808" fmla="*/ 2303831 h 4271457"/>
              <a:gd name="connsiteX8809" fmla="*/ 1391927 w 2439076"/>
              <a:gd name="connsiteY8809" fmla="*/ 2303783 h 4271457"/>
              <a:gd name="connsiteX8810" fmla="*/ 1391974 w 2439076"/>
              <a:gd name="connsiteY8810" fmla="*/ 2303736 h 4271457"/>
              <a:gd name="connsiteX8811" fmla="*/ 1362247 w 2439076"/>
              <a:gd name="connsiteY8811" fmla="*/ 2289925 h 4271457"/>
              <a:gd name="connsiteX8812" fmla="*/ 1358818 w 2439076"/>
              <a:gd name="connsiteY8812" fmla="*/ 2286705 h 4271457"/>
              <a:gd name="connsiteX8813" fmla="*/ 1362066 w 2439076"/>
              <a:gd name="connsiteY8813" fmla="*/ 2283371 h 4271457"/>
              <a:gd name="connsiteX8814" fmla="*/ 1396527 w 2439076"/>
              <a:gd name="connsiteY8814" fmla="*/ 2298992 h 4271457"/>
              <a:gd name="connsiteX8815" fmla="*/ 1453106 w 2439076"/>
              <a:gd name="connsiteY8815" fmla="*/ 2271189 h 4271457"/>
              <a:gd name="connsiteX8816" fmla="*/ 1510751 w 2439076"/>
              <a:gd name="connsiteY8816" fmla="*/ 2301364 h 4271457"/>
              <a:gd name="connsiteX8817" fmla="*/ 1510751 w 2439076"/>
              <a:gd name="connsiteY8817" fmla="*/ 2305174 h 4271457"/>
              <a:gd name="connsiteX8818" fmla="*/ 1453153 w 2439076"/>
              <a:gd name="connsiteY8818" fmla="*/ 2335368 h 4271457"/>
              <a:gd name="connsiteX8819" fmla="*/ 1503855 w 2439076"/>
              <a:gd name="connsiteY8819" fmla="*/ 2303221 h 4271457"/>
              <a:gd name="connsiteX8820" fmla="*/ 1503893 w 2439076"/>
              <a:gd name="connsiteY8820" fmla="*/ 2303174 h 4271457"/>
              <a:gd name="connsiteX8821" fmla="*/ 1453106 w 2439076"/>
              <a:gd name="connsiteY8821" fmla="*/ 2277733 h 4271457"/>
              <a:gd name="connsiteX8822" fmla="*/ 1401699 w 2439076"/>
              <a:gd name="connsiteY8822" fmla="*/ 2303079 h 4271457"/>
              <a:gd name="connsiteX8823" fmla="*/ 1401747 w 2439076"/>
              <a:gd name="connsiteY8823" fmla="*/ 2303126 h 4271457"/>
              <a:gd name="connsiteX8824" fmla="*/ 1401699 w 2439076"/>
              <a:gd name="connsiteY8824" fmla="*/ 2303174 h 4271457"/>
              <a:gd name="connsiteX8825" fmla="*/ 1453106 w 2439076"/>
              <a:gd name="connsiteY8825" fmla="*/ 2328710 h 4271457"/>
              <a:gd name="connsiteX8826" fmla="*/ 1503893 w 2439076"/>
              <a:gd name="connsiteY8826" fmla="*/ 2303269 h 4271457"/>
              <a:gd name="connsiteX8827" fmla="*/ 1503855 w 2439076"/>
              <a:gd name="connsiteY8827" fmla="*/ 2303221 h 4271457"/>
              <a:gd name="connsiteX8828" fmla="*/ 1509313 w 2439076"/>
              <a:gd name="connsiteY8828" fmla="*/ 2249653 h 4271457"/>
              <a:gd name="connsiteX8829" fmla="*/ 1500092 w 2439076"/>
              <a:gd name="connsiteY8829" fmla="*/ 2249853 h 4271457"/>
              <a:gd name="connsiteX8830" fmla="*/ 1474823 w 2439076"/>
              <a:gd name="connsiteY8830" fmla="*/ 2239566 h 4271457"/>
              <a:gd name="connsiteX8831" fmla="*/ 1474784 w 2439076"/>
              <a:gd name="connsiteY8831" fmla="*/ 2239594 h 4271457"/>
              <a:gd name="connsiteX8832" fmla="*/ 1474737 w 2439076"/>
              <a:gd name="connsiteY8832" fmla="*/ 2239566 h 4271457"/>
              <a:gd name="connsiteX8833" fmla="*/ 1448962 w 2439076"/>
              <a:gd name="connsiteY8833" fmla="*/ 2249729 h 4271457"/>
              <a:gd name="connsiteX8834" fmla="*/ 1423292 w 2439076"/>
              <a:gd name="connsiteY8834" fmla="*/ 2239747 h 4271457"/>
              <a:gd name="connsiteX8835" fmla="*/ 1423245 w 2439076"/>
              <a:gd name="connsiteY8835" fmla="*/ 2239785 h 4271457"/>
              <a:gd name="connsiteX8836" fmla="*/ 1423197 w 2439076"/>
              <a:gd name="connsiteY8836" fmla="*/ 2239747 h 4271457"/>
              <a:gd name="connsiteX8837" fmla="*/ 1397527 w 2439076"/>
              <a:gd name="connsiteY8837" fmla="*/ 2249738 h 4271457"/>
              <a:gd name="connsiteX8838" fmla="*/ 1371667 w 2439076"/>
              <a:gd name="connsiteY8838" fmla="*/ 2239566 h 4271457"/>
              <a:gd name="connsiteX8839" fmla="*/ 1371619 w 2439076"/>
              <a:gd name="connsiteY8839" fmla="*/ 2239594 h 4271457"/>
              <a:gd name="connsiteX8840" fmla="*/ 1371581 w 2439076"/>
              <a:gd name="connsiteY8840" fmla="*/ 2239566 h 4271457"/>
              <a:gd name="connsiteX8841" fmla="*/ 1342663 w 2439076"/>
              <a:gd name="connsiteY8841" fmla="*/ 2250015 h 4271457"/>
              <a:gd name="connsiteX8842" fmla="*/ 1337082 w 2439076"/>
              <a:gd name="connsiteY8842" fmla="*/ 2249653 h 4271457"/>
              <a:gd name="connsiteX8843" fmla="*/ 1334262 w 2439076"/>
              <a:gd name="connsiteY8843" fmla="*/ 2245929 h 4271457"/>
              <a:gd name="connsiteX8844" fmla="*/ 1337929 w 2439076"/>
              <a:gd name="connsiteY8844" fmla="*/ 2243043 h 4271457"/>
              <a:gd name="connsiteX8845" fmla="*/ 1346511 w 2439076"/>
              <a:gd name="connsiteY8845" fmla="*/ 2243185 h 4271457"/>
              <a:gd name="connsiteX8846" fmla="*/ 1369486 w 2439076"/>
              <a:gd name="connsiteY8846" fmla="*/ 2232575 h 4271457"/>
              <a:gd name="connsiteX8847" fmla="*/ 1371905 w 2439076"/>
              <a:gd name="connsiteY8847" fmla="*/ 2231660 h 4271457"/>
              <a:gd name="connsiteX8848" fmla="*/ 1374248 w 2439076"/>
              <a:gd name="connsiteY8848" fmla="*/ 2232765 h 4271457"/>
              <a:gd name="connsiteX8849" fmla="*/ 1390155 w 2439076"/>
              <a:gd name="connsiteY8849" fmla="*/ 2242204 h 4271457"/>
              <a:gd name="connsiteX8850" fmla="*/ 1390155 w 2439076"/>
              <a:gd name="connsiteY8850" fmla="*/ 2242176 h 4271457"/>
              <a:gd name="connsiteX8851" fmla="*/ 1390250 w 2439076"/>
              <a:gd name="connsiteY8851" fmla="*/ 2242204 h 4271457"/>
              <a:gd name="connsiteX8852" fmla="*/ 1390250 w 2439076"/>
              <a:gd name="connsiteY8852" fmla="*/ 2190864 h 4271457"/>
              <a:gd name="connsiteX8853" fmla="*/ 1351483 w 2439076"/>
              <a:gd name="connsiteY8853" fmla="*/ 2152403 h 4271457"/>
              <a:gd name="connsiteX8854" fmla="*/ 1354246 w 2439076"/>
              <a:gd name="connsiteY8854" fmla="*/ 2149421 h 4271457"/>
              <a:gd name="connsiteX8855" fmla="*/ 1360751 w 2439076"/>
              <a:gd name="connsiteY8855" fmla="*/ 2148993 h 4271457"/>
              <a:gd name="connsiteX8856" fmla="*/ 1390059 w 2439076"/>
              <a:gd name="connsiteY8856" fmla="*/ 2171843 h 4271457"/>
              <a:gd name="connsiteX8857" fmla="*/ 1390059 w 2439076"/>
              <a:gd name="connsiteY8857" fmla="*/ 2171653 h 4271457"/>
              <a:gd name="connsiteX8858" fmla="*/ 1390165 w 2439076"/>
              <a:gd name="connsiteY8858" fmla="*/ 2171843 h 4271457"/>
              <a:gd name="connsiteX8859" fmla="*/ 1390165 w 2439076"/>
              <a:gd name="connsiteY8859" fmla="*/ 2150117 h 4271457"/>
              <a:gd name="connsiteX8860" fmla="*/ 1393422 w 2439076"/>
              <a:gd name="connsiteY8860" fmla="*/ 2146783 h 4271457"/>
              <a:gd name="connsiteX8861" fmla="*/ 1396737 w 2439076"/>
              <a:gd name="connsiteY8861" fmla="*/ 2150117 h 4271457"/>
              <a:gd name="connsiteX8862" fmla="*/ 1396737 w 2439076"/>
              <a:gd name="connsiteY8862" fmla="*/ 2189236 h 4271457"/>
              <a:gd name="connsiteX8863" fmla="*/ 1396822 w 2439076"/>
              <a:gd name="connsiteY8863" fmla="*/ 2189102 h 4271457"/>
              <a:gd name="connsiteX8864" fmla="*/ 1396822 w 2439076"/>
              <a:gd name="connsiteY8864" fmla="*/ 2189140 h 4271457"/>
              <a:gd name="connsiteX8865" fmla="*/ 1406043 w 2439076"/>
              <a:gd name="connsiteY8865" fmla="*/ 2176729 h 4271457"/>
              <a:gd name="connsiteX8866" fmla="*/ 1431589 w 2439076"/>
              <a:gd name="connsiteY8866" fmla="*/ 2168957 h 4271457"/>
              <a:gd name="connsiteX8867" fmla="*/ 1434342 w 2439076"/>
              <a:gd name="connsiteY8867" fmla="*/ 2171938 h 4271457"/>
              <a:gd name="connsiteX8868" fmla="*/ 1426207 w 2439076"/>
              <a:gd name="connsiteY8868" fmla="*/ 2195484 h 4271457"/>
              <a:gd name="connsiteX8869" fmla="*/ 1396822 w 2439076"/>
              <a:gd name="connsiteY8869" fmla="*/ 2210115 h 4271457"/>
              <a:gd name="connsiteX8870" fmla="*/ 1396822 w 2439076"/>
              <a:gd name="connsiteY8870" fmla="*/ 2210191 h 4271457"/>
              <a:gd name="connsiteX8871" fmla="*/ 1396737 w 2439076"/>
              <a:gd name="connsiteY8871" fmla="*/ 2210210 h 4271457"/>
              <a:gd name="connsiteX8872" fmla="*/ 1396737 w 2439076"/>
              <a:gd name="connsiteY8872" fmla="*/ 2243043 h 4271457"/>
              <a:gd name="connsiteX8873" fmla="*/ 1397394 w 2439076"/>
              <a:gd name="connsiteY8873" fmla="*/ 2243138 h 4271457"/>
              <a:gd name="connsiteX8874" fmla="*/ 1420644 w 2439076"/>
              <a:gd name="connsiteY8874" fmla="*/ 2232860 h 4271457"/>
              <a:gd name="connsiteX8875" fmla="*/ 1423102 w 2439076"/>
              <a:gd name="connsiteY8875" fmla="*/ 2231746 h 4271457"/>
              <a:gd name="connsiteX8876" fmla="*/ 1425597 w 2439076"/>
              <a:gd name="connsiteY8876" fmla="*/ 2232860 h 4271457"/>
              <a:gd name="connsiteX8877" fmla="*/ 1448829 w 2439076"/>
              <a:gd name="connsiteY8877" fmla="*/ 2243138 h 4271457"/>
              <a:gd name="connsiteX8878" fmla="*/ 1472060 w 2439076"/>
              <a:gd name="connsiteY8878" fmla="*/ 2232860 h 4271457"/>
              <a:gd name="connsiteX8879" fmla="*/ 1474451 w 2439076"/>
              <a:gd name="connsiteY8879" fmla="*/ 2231746 h 4271457"/>
              <a:gd name="connsiteX8880" fmla="*/ 1476918 w 2439076"/>
              <a:gd name="connsiteY8880" fmla="*/ 2232670 h 4271457"/>
              <a:gd name="connsiteX8881" fmla="*/ 1508465 w 2439076"/>
              <a:gd name="connsiteY8881" fmla="*/ 2243138 h 4271457"/>
              <a:gd name="connsiteX8882" fmla="*/ 1512170 w 2439076"/>
              <a:gd name="connsiteY8882" fmla="*/ 2245929 h 4271457"/>
              <a:gd name="connsiteX8883" fmla="*/ 1509313 w 2439076"/>
              <a:gd name="connsiteY8883" fmla="*/ 2249653 h 4271457"/>
              <a:gd name="connsiteX8884" fmla="*/ 1398432 w 2439076"/>
              <a:gd name="connsiteY8884" fmla="*/ 2203323 h 4271457"/>
              <a:gd name="connsiteX8885" fmla="*/ 1398441 w 2439076"/>
              <a:gd name="connsiteY8885" fmla="*/ 2203323 h 4271457"/>
              <a:gd name="connsiteX8886" fmla="*/ 1398441 w 2439076"/>
              <a:gd name="connsiteY8886" fmla="*/ 2203323 h 4271457"/>
              <a:gd name="connsiteX8887" fmla="*/ 1427883 w 2439076"/>
              <a:gd name="connsiteY8887" fmla="*/ 2175234 h 4271457"/>
              <a:gd name="connsiteX8888" fmla="*/ 1426350 w 2439076"/>
              <a:gd name="connsiteY8888" fmla="*/ 2175139 h 4271457"/>
              <a:gd name="connsiteX8889" fmla="*/ 1414910 w 2439076"/>
              <a:gd name="connsiteY8889" fmla="*/ 2178263 h 4271457"/>
              <a:gd name="connsiteX8890" fmla="*/ 1398432 w 2439076"/>
              <a:gd name="connsiteY8890" fmla="*/ 2203323 h 4271457"/>
              <a:gd name="connsiteX8891" fmla="*/ 1387478 w 2439076"/>
              <a:gd name="connsiteY8891" fmla="*/ 2183835 h 4271457"/>
              <a:gd name="connsiteX8892" fmla="*/ 1358075 w 2439076"/>
              <a:gd name="connsiteY8892" fmla="*/ 2155698 h 4271457"/>
              <a:gd name="connsiteX8893" fmla="*/ 1367209 w 2439076"/>
              <a:gd name="connsiteY8893" fmla="*/ 2174491 h 4271457"/>
              <a:gd name="connsiteX8894" fmla="*/ 1387478 w 2439076"/>
              <a:gd name="connsiteY8894" fmla="*/ 2183835 h 4271457"/>
              <a:gd name="connsiteX8895" fmla="*/ 1488177 w 2439076"/>
              <a:gd name="connsiteY8895" fmla="*/ 2204019 h 4271457"/>
              <a:gd name="connsiteX8896" fmla="*/ 1491492 w 2439076"/>
              <a:gd name="connsiteY8896" fmla="*/ 2200675 h 4271457"/>
              <a:gd name="connsiteX8897" fmla="*/ 1519504 w 2439076"/>
              <a:gd name="connsiteY8897" fmla="*/ 2172672 h 4271457"/>
              <a:gd name="connsiteX8898" fmla="*/ 1522838 w 2439076"/>
              <a:gd name="connsiteY8898" fmla="*/ 2169329 h 4271457"/>
              <a:gd name="connsiteX8899" fmla="*/ 1522600 w 2439076"/>
              <a:gd name="connsiteY8899" fmla="*/ 2168185 h 4271457"/>
              <a:gd name="connsiteX8900" fmla="*/ 1519438 w 2439076"/>
              <a:gd name="connsiteY8900" fmla="*/ 2166033 h 4271457"/>
              <a:gd name="connsiteX8901" fmla="*/ 1488081 w 2439076"/>
              <a:gd name="connsiteY8901" fmla="*/ 2186397 h 4271457"/>
              <a:gd name="connsiteX8902" fmla="*/ 1488034 w 2439076"/>
              <a:gd name="connsiteY8902" fmla="*/ 2186321 h 4271457"/>
              <a:gd name="connsiteX8903" fmla="*/ 1487986 w 2439076"/>
              <a:gd name="connsiteY8903" fmla="*/ 2186397 h 4271457"/>
              <a:gd name="connsiteX8904" fmla="*/ 1456611 w 2439076"/>
              <a:gd name="connsiteY8904" fmla="*/ 2166033 h 4271457"/>
              <a:gd name="connsiteX8905" fmla="*/ 1453325 w 2439076"/>
              <a:gd name="connsiteY8905" fmla="*/ 2169329 h 4271457"/>
              <a:gd name="connsiteX8906" fmla="*/ 1453439 w 2439076"/>
              <a:gd name="connsiteY8906" fmla="*/ 2170424 h 4271457"/>
              <a:gd name="connsiteX8907" fmla="*/ 1456525 w 2439076"/>
              <a:gd name="connsiteY8907" fmla="*/ 2172681 h 4271457"/>
              <a:gd name="connsiteX8908" fmla="*/ 1462088 w 2439076"/>
              <a:gd name="connsiteY8908" fmla="*/ 2173243 h 4271457"/>
              <a:gd name="connsiteX8909" fmla="*/ 1484548 w 2439076"/>
              <a:gd name="connsiteY8909" fmla="*/ 2200675 h 4271457"/>
              <a:gd name="connsiteX8910" fmla="*/ 1487824 w 2439076"/>
              <a:gd name="connsiteY8910" fmla="*/ 2204019 h 4271457"/>
              <a:gd name="connsiteX8911" fmla="*/ 1487986 w 2439076"/>
              <a:gd name="connsiteY8911" fmla="*/ 2204019 h 4271457"/>
              <a:gd name="connsiteX8912" fmla="*/ 1488177 w 2439076"/>
              <a:gd name="connsiteY8912" fmla="*/ 2204019 h 4271457"/>
              <a:gd name="connsiteX8913" fmla="*/ 1753810 w 2439076"/>
              <a:gd name="connsiteY8913" fmla="*/ 2301364 h 4271457"/>
              <a:gd name="connsiteX8914" fmla="*/ 1754381 w 2439076"/>
              <a:gd name="connsiteY8914" fmla="*/ 2303259 h 4271457"/>
              <a:gd name="connsiteX8915" fmla="*/ 1753810 w 2439076"/>
              <a:gd name="connsiteY8915" fmla="*/ 2305174 h 4271457"/>
              <a:gd name="connsiteX8916" fmla="*/ 1696193 w 2439076"/>
              <a:gd name="connsiteY8916" fmla="*/ 2335368 h 4271457"/>
              <a:gd name="connsiteX8917" fmla="*/ 1640091 w 2439076"/>
              <a:gd name="connsiteY8917" fmla="*/ 2307917 h 4271457"/>
              <a:gd name="connsiteX8918" fmla="*/ 1606096 w 2439076"/>
              <a:gd name="connsiteY8918" fmla="*/ 2324195 h 4271457"/>
              <a:gd name="connsiteX8919" fmla="*/ 1605020 w 2439076"/>
              <a:gd name="connsiteY8919" fmla="*/ 2324195 h 4271457"/>
              <a:gd name="connsiteX8920" fmla="*/ 1601791 w 2439076"/>
              <a:gd name="connsiteY8920" fmla="*/ 2320805 h 4271457"/>
              <a:gd name="connsiteX8921" fmla="*/ 1602953 w 2439076"/>
              <a:gd name="connsiteY8921" fmla="*/ 2318357 h 4271457"/>
              <a:gd name="connsiteX8922" fmla="*/ 1605334 w 2439076"/>
              <a:gd name="connsiteY8922" fmla="*/ 2317642 h 4271457"/>
              <a:gd name="connsiteX8923" fmla="*/ 1635043 w 2439076"/>
              <a:gd name="connsiteY8923" fmla="*/ 2303831 h 4271457"/>
              <a:gd name="connsiteX8924" fmla="*/ 1634947 w 2439076"/>
              <a:gd name="connsiteY8924" fmla="*/ 2303745 h 4271457"/>
              <a:gd name="connsiteX8925" fmla="*/ 1634957 w 2439076"/>
              <a:gd name="connsiteY8925" fmla="*/ 2303736 h 4271457"/>
              <a:gd name="connsiteX8926" fmla="*/ 1605239 w 2439076"/>
              <a:gd name="connsiteY8926" fmla="*/ 2289925 h 4271457"/>
              <a:gd name="connsiteX8927" fmla="*/ 1602953 w 2439076"/>
              <a:gd name="connsiteY8927" fmla="*/ 2289077 h 4271457"/>
              <a:gd name="connsiteX8928" fmla="*/ 1601886 w 2439076"/>
              <a:gd name="connsiteY8928" fmla="*/ 2286762 h 4271457"/>
              <a:gd name="connsiteX8929" fmla="*/ 1605134 w 2439076"/>
              <a:gd name="connsiteY8929" fmla="*/ 2283371 h 4271457"/>
              <a:gd name="connsiteX8930" fmla="*/ 1637472 w 2439076"/>
              <a:gd name="connsiteY8930" fmla="*/ 2296716 h 4271457"/>
              <a:gd name="connsiteX8931" fmla="*/ 1639510 w 2439076"/>
              <a:gd name="connsiteY8931" fmla="*/ 2298897 h 4271457"/>
              <a:gd name="connsiteX8932" fmla="*/ 1639510 w 2439076"/>
              <a:gd name="connsiteY8932" fmla="*/ 2298897 h 4271457"/>
              <a:gd name="connsiteX8933" fmla="*/ 1639605 w 2439076"/>
              <a:gd name="connsiteY8933" fmla="*/ 2298992 h 4271457"/>
              <a:gd name="connsiteX8934" fmla="*/ 1696193 w 2439076"/>
              <a:gd name="connsiteY8934" fmla="*/ 2271189 h 4271457"/>
              <a:gd name="connsiteX8935" fmla="*/ 1720034 w 2439076"/>
              <a:gd name="connsiteY8935" fmla="*/ 2275418 h 4271457"/>
              <a:gd name="connsiteX8936" fmla="*/ 1753810 w 2439076"/>
              <a:gd name="connsiteY8936" fmla="*/ 2301364 h 4271457"/>
              <a:gd name="connsiteX8937" fmla="*/ 1746818 w 2439076"/>
              <a:gd name="connsiteY8937" fmla="*/ 2303221 h 4271457"/>
              <a:gd name="connsiteX8938" fmla="*/ 1746857 w 2439076"/>
              <a:gd name="connsiteY8938" fmla="*/ 2303174 h 4271457"/>
              <a:gd name="connsiteX8939" fmla="*/ 1696088 w 2439076"/>
              <a:gd name="connsiteY8939" fmla="*/ 2277733 h 4271457"/>
              <a:gd name="connsiteX8940" fmla="*/ 1644653 w 2439076"/>
              <a:gd name="connsiteY8940" fmla="*/ 2303079 h 4271457"/>
              <a:gd name="connsiteX8941" fmla="*/ 1644701 w 2439076"/>
              <a:gd name="connsiteY8941" fmla="*/ 2303126 h 4271457"/>
              <a:gd name="connsiteX8942" fmla="*/ 1644653 w 2439076"/>
              <a:gd name="connsiteY8942" fmla="*/ 2303174 h 4271457"/>
              <a:gd name="connsiteX8943" fmla="*/ 1696088 w 2439076"/>
              <a:gd name="connsiteY8943" fmla="*/ 2328710 h 4271457"/>
              <a:gd name="connsiteX8944" fmla="*/ 1746857 w 2439076"/>
              <a:gd name="connsiteY8944" fmla="*/ 2303269 h 4271457"/>
              <a:gd name="connsiteX8945" fmla="*/ 1746818 w 2439076"/>
              <a:gd name="connsiteY8945" fmla="*/ 2303221 h 4271457"/>
              <a:gd name="connsiteX8946" fmla="*/ 1752381 w 2439076"/>
              <a:gd name="connsiteY8946" fmla="*/ 2249653 h 4271457"/>
              <a:gd name="connsiteX8947" fmla="*/ 1743161 w 2439076"/>
              <a:gd name="connsiteY8947" fmla="*/ 2249853 h 4271457"/>
              <a:gd name="connsiteX8948" fmla="*/ 1717900 w 2439076"/>
              <a:gd name="connsiteY8948" fmla="*/ 2239566 h 4271457"/>
              <a:gd name="connsiteX8949" fmla="*/ 1717863 w 2439076"/>
              <a:gd name="connsiteY8949" fmla="*/ 2239585 h 4271457"/>
              <a:gd name="connsiteX8950" fmla="*/ 1717815 w 2439076"/>
              <a:gd name="connsiteY8950" fmla="*/ 2239566 h 4271457"/>
              <a:gd name="connsiteX8951" fmla="*/ 1691945 w 2439076"/>
              <a:gd name="connsiteY8951" fmla="*/ 2249729 h 4271457"/>
              <a:gd name="connsiteX8952" fmla="*/ 1666275 w 2439076"/>
              <a:gd name="connsiteY8952" fmla="*/ 2239747 h 4271457"/>
              <a:gd name="connsiteX8953" fmla="*/ 1666227 w 2439076"/>
              <a:gd name="connsiteY8953" fmla="*/ 2239785 h 4271457"/>
              <a:gd name="connsiteX8954" fmla="*/ 1666180 w 2439076"/>
              <a:gd name="connsiteY8954" fmla="*/ 2239747 h 4271457"/>
              <a:gd name="connsiteX8955" fmla="*/ 1640510 w 2439076"/>
              <a:gd name="connsiteY8955" fmla="*/ 2249729 h 4271457"/>
              <a:gd name="connsiteX8956" fmla="*/ 1614650 w 2439076"/>
              <a:gd name="connsiteY8956" fmla="*/ 2239566 h 4271457"/>
              <a:gd name="connsiteX8957" fmla="*/ 1614602 w 2439076"/>
              <a:gd name="connsiteY8957" fmla="*/ 2239585 h 4271457"/>
              <a:gd name="connsiteX8958" fmla="*/ 1614564 w 2439076"/>
              <a:gd name="connsiteY8958" fmla="*/ 2239566 h 4271457"/>
              <a:gd name="connsiteX8959" fmla="*/ 1585646 w 2439076"/>
              <a:gd name="connsiteY8959" fmla="*/ 2250015 h 4271457"/>
              <a:gd name="connsiteX8960" fmla="*/ 1580074 w 2439076"/>
              <a:gd name="connsiteY8960" fmla="*/ 2249653 h 4271457"/>
              <a:gd name="connsiteX8961" fmla="*/ 1577207 w 2439076"/>
              <a:gd name="connsiteY8961" fmla="*/ 2245929 h 4271457"/>
              <a:gd name="connsiteX8962" fmla="*/ 1580912 w 2439076"/>
              <a:gd name="connsiteY8962" fmla="*/ 2243043 h 4271457"/>
              <a:gd name="connsiteX8963" fmla="*/ 1589484 w 2439076"/>
              <a:gd name="connsiteY8963" fmla="*/ 2243185 h 4271457"/>
              <a:gd name="connsiteX8964" fmla="*/ 1612478 w 2439076"/>
              <a:gd name="connsiteY8964" fmla="*/ 2232575 h 4271457"/>
              <a:gd name="connsiteX8965" fmla="*/ 1614878 w 2439076"/>
              <a:gd name="connsiteY8965" fmla="*/ 2231660 h 4271457"/>
              <a:gd name="connsiteX8966" fmla="*/ 1617240 w 2439076"/>
              <a:gd name="connsiteY8966" fmla="*/ 2232765 h 4271457"/>
              <a:gd name="connsiteX8967" fmla="*/ 1633138 w 2439076"/>
              <a:gd name="connsiteY8967" fmla="*/ 2242204 h 4271457"/>
              <a:gd name="connsiteX8968" fmla="*/ 1633138 w 2439076"/>
              <a:gd name="connsiteY8968" fmla="*/ 2242176 h 4271457"/>
              <a:gd name="connsiteX8969" fmla="*/ 1633233 w 2439076"/>
              <a:gd name="connsiteY8969" fmla="*/ 2242204 h 4271457"/>
              <a:gd name="connsiteX8970" fmla="*/ 1633233 w 2439076"/>
              <a:gd name="connsiteY8970" fmla="*/ 2190864 h 4271457"/>
              <a:gd name="connsiteX8971" fmla="*/ 1594466 w 2439076"/>
              <a:gd name="connsiteY8971" fmla="*/ 2152403 h 4271457"/>
              <a:gd name="connsiteX8972" fmla="*/ 1597228 w 2439076"/>
              <a:gd name="connsiteY8972" fmla="*/ 2149421 h 4271457"/>
              <a:gd name="connsiteX8973" fmla="*/ 1603715 w 2439076"/>
              <a:gd name="connsiteY8973" fmla="*/ 2148993 h 4271457"/>
              <a:gd name="connsiteX8974" fmla="*/ 1633052 w 2439076"/>
              <a:gd name="connsiteY8974" fmla="*/ 2171843 h 4271457"/>
              <a:gd name="connsiteX8975" fmla="*/ 1633052 w 2439076"/>
              <a:gd name="connsiteY8975" fmla="*/ 2171672 h 4271457"/>
              <a:gd name="connsiteX8976" fmla="*/ 1633147 w 2439076"/>
              <a:gd name="connsiteY8976" fmla="*/ 2171843 h 4271457"/>
              <a:gd name="connsiteX8977" fmla="*/ 1633147 w 2439076"/>
              <a:gd name="connsiteY8977" fmla="*/ 2150117 h 4271457"/>
              <a:gd name="connsiteX8978" fmla="*/ 1636395 w 2439076"/>
              <a:gd name="connsiteY8978" fmla="*/ 2146783 h 4271457"/>
              <a:gd name="connsiteX8979" fmla="*/ 1639719 w 2439076"/>
              <a:gd name="connsiteY8979" fmla="*/ 2150117 h 4271457"/>
              <a:gd name="connsiteX8980" fmla="*/ 1639719 w 2439076"/>
              <a:gd name="connsiteY8980" fmla="*/ 2189236 h 4271457"/>
              <a:gd name="connsiteX8981" fmla="*/ 1639910 w 2439076"/>
              <a:gd name="connsiteY8981" fmla="*/ 2188921 h 4271457"/>
              <a:gd name="connsiteX8982" fmla="*/ 1639910 w 2439076"/>
              <a:gd name="connsiteY8982" fmla="*/ 2189140 h 4271457"/>
              <a:gd name="connsiteX8983" fmla="*/ 1657702 w 2439076"/>
              <a:gd name="connsiteY8983" fmla="*/ 2170919 h 4271457"/>
              <a:gd name="connsiteX8984" fmla="*/ 1674581 w 2439076"/>
              <a:gd name="connsiteY8984" fmla="*/ 2168957 h 4271457"/>
              <a:gd name="connsiteX8985" fmla="*/ 1677324 w 2439076"/>
              <a:gd name="connsiteY8985" fmla="*/ 2171938 h 4271457"/>
              <a:gd name="connsiteX8986" fmla="*/ 1658112 w 2439076"/>
              <a:gd name="connsiteY8986" fmla="*/ 2204361 h 4271457"/>
              <a:gd name="connsiteX8987" fmla="*/ 1639910 w 2439076"/>
              <a:gd name="connsiteY8987" fmla="*/ 2210115 h 4271457"/>
              <a:gd name="connsiteX8988" fmla="*/ 1639910 w 2439076"/>
              <a:gd name="connsiteY8988" fmla="*/ 2210181 h 4271457"/>
              <a:gd name="connsiteX8989" fmla="*/ 1639719 w 2439076"/>
              <a:gd name="connsiteY8989" fmla="*/ 2210210 h 4271457"/>
              <a:gd name="connsiteX8990" fmla="*/ 1639719 w 2439076"/>
              <a:gd name="connsiteY8990" fmla="*/ 2243043 h 4271457"/>
              <a:gd name="connsiteX8991" fmla="*/ 1640377 w 2439076"/>
              <a:gd name="connsiteY8991" fmla="*/ 2243138 h 4271457"/>
              <a:gd name="connsiteX8992" fmla="*/ 1653274 w 2439076"/>
              <a:gd name="connsiteY8992" fmla="*/ 2240385 h 4271457"/>
              <a:gd name="connsiteX8993" fmla="*/ 1663818 w 2439076"/>
              <a:gd name="connsiteY8993" fmla="*/ 2232765 h 4271457"/>
              <a:gd name="connsiteX8994" fmla="*/ 1664837 w 2439076"/>
              <a:gd name="connsiteY8994" fmla="*/ 2232013 h 4271457"/>
              <a:gd name="connsiteX8995" fmla="*/ 1666094 w 2439076"/>
              <a:gd name="connsiteY8995" fmla="*/ 2231746 h 4271457"/>
              <a:gd name="connsiteX8996" fmla="*/ 1668580 w 2439076"/>
              <a:gd name="connsiteY8996" fmla="*/ 2232860 h 4271457"/>
              <a:gd name="connsiteX8997" fmla="*/ 1691821 w 2439076"/>
              <a:gd name="connsiteY8997" fmla="*/ 2243147 h 4271457"/>
              <a:gd name="connsiteX8998" fmla="*/ 1704670 w 2439076"/>
              <a:gd name="connsiteY8998" fmla="*/ 2240395 h 4271457"/>
              <a:gd name="connsiteX8999" fmla="*/ 1715262 w 2439076"/>
              <a:gd name="connsiteY8999" fmla="*/ 2232765 h 4271457"/>
              <a:gd name="connsiteX9000" fmla="*/ 1716262 w 2439076"/>
              <a:gd name="connsiteY9000" fmla="*/ 2232032 h 4271457"/>
              <a:gd name="connsiteX9001" fmla="*/ 1717434 w 2439076"/>
              <a:gd name="connsiteY9001" fmla="*/ 2231746 h 4271457"/>
              <a:gd name="connsiteX9002" fmla="*/ 1719901 w 2439076"/>
              <a:gd name="connsiteY9002" fmla="*/ 2232670 h 4271457"/>
              <a:gd name="connsiteX9003" fmla="*/ 1751438 w 2439076"/>
              <a:gd name="connsiteY9003" fmla="*/ 2243147 h 4271457"/>
              <a:gd name="connsiteX9004" fmla="*/ 1755248 w 2439076"/>
              <a:gd name="connsiteY9004" fmla="*/ 2245929 h 4271457"/>
              <a:gd name="connsiteX9005" fmla="*/ 1752381 w 2439076"/>
              <a:gd name="connsiteY9005" fmla="*/ 2249653 h 4271457"/>
              <a:gd name="connsiteX9006" fmla="*/ 1641320 w 2439076"/>
              <a:gd name="connsiteY9006" fmla="*/ 2203323 h 4271457"/>
              <a:gd name="connsiteX9007" fmla="*/ 1641329 w 2439076"/>
              <a:gd name="connsiteY9007" fmla="*/ 2203323 h 4271457"/>
              <a:gd name="connsiteX9008" fmla="*/ 1641329 w 2439076"/>
              <a:gd name="connsiteY9008" fmla="*/ 2203323 h 4271457"/>
              <a:gd name="connsiteX9009" fmla="*/ 1668152 w 2439076"/>
              <a:gd name="connsiteY9009" fmla="*/ 2185064 h 4271457"/>
              <a:gd name="connsiteX9010" fmla="*/ 1670771 w 2439076"/>
              <a:gd name="connsiteY9010" fmla="*/ 2175234 h 4271457"/>
              <a:gd name="connsiteX9011" fmla="*/ 1669323 w 2439076"/>
              <a:gd name="connsiteY9011" fmla="*/ 2175139 h 4271457"/>
              <a:gd name="connsiteX9012" fmla="*/ 1663179 w 2439076"/>
              <a:gd name="connsiteY9012" fmla="*/ 2175977 h 4271457"/>
              <a:gd name="connsiteX9013" fmla="*/ 1641320 w 2439076"/>
              <a:gd name="connsiteY9013" fmla="*/ 2203323 h 4271457"/>
              <a:gd name="connsiteX9014" fmla="*/ 1630556 w 2439076"/>
              <a:gd name="connsiteY9014" fmla="*/ 2183835 h 4271457"/>
              <a:gd name="connsiteX9015" fmla="*/ 1601143 w 2439076"/>
              <a:gd name="connsiteY9015" fmla="*/ 2155698 h 4271457"/>
              <a:gd name="connsiteX9016" fmla="*/ 1630556 w 2439076"/>
              <a:gd name="connsiteY9016" fmla="*/ 2183835 h 4271457"/>
              <a:gd name="connsiteX9017" fmla="*/ 1762420 w 2439076"/>
              <a:gd name="connsiteY9017" fmla="*/ 2166033 h 4271457"/>
              <a:gd name="connsiteX9018" fmla="*/ 1731064 w 2439076"/>
              <a:gd name="connsiteY9018" fmla="*/ 2186397 h 4271457"/>
              <a:gd name="connsiteX9019" fmla="*/ 1731007 w 2439076"/>
              <a:gd name="connsiteY9019" fmla="*/ 2186302 h 4271457"/>
              <a:gd name="connsiteX9020" fmla="*/ 1730950 w 2439076"/>
              <a:gd name="connsiteY9020" fmla="*/ 2186397 h 4271457"/>
              <a:gd name="connsiteX9021" fmla="*/ 1699603 w 2439076"/>
              <a:gd name="connsiteY9021" fmla="*/ 2166033 h 4271457"/>
              <a:gd name="connsiteX9022" fmla="*/ 1696269 w 2439076"/>
              <a:gd name="connsiteY9022" fmla="*/ 2169319 h 4271457"/>
              <a:gd name="connsiteX9023" fmla="*/ 1696517 w 2439076"/>
              <a:gd name="connsiteY9023" fmla="*/ 2170719 h 4271457"/>
              <a:gd name="connsiteX9024" fmla="*/ 1698993 w 2439076"/>
              <a:gd name="connsiteY9024" fmla="*/ 2172567 h 4271457"/>
              <a:gd name="connsiteX9025" fmla="*/ 1699536 w 2439076"/>
              <a:gd name="connsiteY9025" fmla="*/ 2172672 h 4271457"/>
              <a:gd name="connsiteX9026" fmla="*/ 1727531 w 2439076"/>
              <a:gd name="connsiteY9026" fmla="*/ 2200675 h 4271457"/>
              <a:gd name="connsiteX9027" fmla="*/ 1730845 w 2439076"/>
              <a:gd name="connsiteY9027" fmla="*/ 2204019 h 4271457"/>
              <a:gd name="connsiteX9028" fmla="*/ 1730950 w 2439076"/>
              <a:gd name="connsiteY9028" fmla="*/ 2204019 h 4271457"/>
              <a:gd name="connsiteX9029" fmla="*/ 1731160 w 2439076"/>
              <a:gd name="connsiteY9029" fmla="*/ 2204019 h 4271457"/>
              <a:gd name="connsiteX9030" fmla="*/ 1734484 w 2439076"/>
              <a:gd name="connsiteY9030" fmla="*/ 2200675 h 4271457"/>
              <a:gd name="connsiteX9031" fmla="*/ 1762487 w 2439076"/>
              <a:gd name="connsiteY9031" fmla="*/ 2172672 h 4271457"/>
              <a:gd name="connsiteX9032" fmla="*/ 1765831 w 2439076"/>
              <a:gd name="connsiteY9032" fmla="*/ 2169329 h 4271457"/>
              <a:gd name="connsiteX9033" fmla="*/ 1762420 w 2439076"/>
              <a:gd name="connsiteY9033" fmla="*/ 2166033 h 4271457"/>
              <a:gd name="connsiteX9034" fmla="*/ 1996793 w 2439076"/>
              <a:gd name="connsiteY9034" fmla="*/ 2301364 h 4271457"/>
              <a:gd name="connsiteX9035" fmla="*/ 1997364 w 2439076"/>
              <a:gd name="connsiteY9035" fmla="*/ 2303259 h 4271457"/>
              <a:gd name="connsiteX9036" fmla="*/ 1996793 w 2439076"/>
              <a:gd name="connsiteY9036" fmla="*/ 2305174 h 4271457"/>
              <a:gd name="connsiteX9037" fmla="*/ 1939167 w 2439076"/>
              <a:gd name="connsiteY9037" fmla="*/ 2335368 h 4271457"/>
              <a:gd name="connsiteX9038" fmla="*/ 1883083 w 2439076"/>
              <a:gd name="connsiteY9038" fmla="*/ 2307917 h 4271457"/>
              <a:gd name="connsiteX9039" fmla="*/ 1849051 w 2439076"/>
              <a:gd name="connsiteY9039" fmla="*/ 2324195 h 4271457"/>
              <a:gd name="connsiteX9040" fmla="*/ 1848012 w 2439076"/>
              <a:gd name="connsiteY9040" fmla="*/ 2324195 h 4271457"/>
              <a:gd name="connsiteX9041" fmla="*/ 1844774 w 2439076"/>
              <a:gd name="connsiteY9041" fmla="*/ 2320805 h 4271457"/>
              <a:gd name="connsiteX9042" fmla="*/ 1845964 w 2439076"/>
              <a:gd name="connsiteY9042" fmla="*/ 2318338 h 4271457"/>
              <a:gd name="connsiteX9043" fmla="*/ 1848308 w 2439076"/>
              <a:gd name="connsiteY9043" fmla="*/ 2317642 h 4271457"/>
              <a:gd name="connsiteX9044" fmla="*/ 1878026 w 2439076"/>
              <a:gd name="connsiteY9044" fmla="*/ 2303831 h 4271457"/>
              <a:gd name="connsiteX9045" fmla="*/ 1877940 w 2439076"/>
              <a:gd name="connsiteY9045" fmla="*/ 2303745 h 4271457"/>
              <a:gd name="connsiteX9046" fmla="*/ 1877949 w 2439076"/>
              <a:gd name="connsiteY9046" fmla="*/ 2303736 h 4271457"/>
              <a:gd name="connsiteX9047" fmla="*/ 1848222 w 2439076"/>
              <a:gd name="connsiteY9047" fmla="*/ 2289925 h 4271457"/>
              <a:gd name="connsiteX9048" fmla="*/ 1845945 w 2439076"/>
              <a:gd name="connsiteY9048" fmla="*/ 2289086 h 4271457"/>
              <a:gd name="connsiteX9049" fmla="*/ 1844878 w 2439076"/>
              <a:gd name="connsiteY9049" fmla="*/ 2286762 h 4271457"/>
              <a:gd name="connsiteX9050" fmla="*/ 1848136 w 2439076"/>
              <a:gd name="connsiteY9050" fmla="*/ 2283371 h 4271457"/>
              <a:gd name="connsiteX9051" fmla="*/ 1879216 w 2439076"/>
              <a:gd name="connsiteY9051" fmla="*/ 2295401 h 4271457"/>
              <a:gd name="connsiteX9052" fmla="*/ 1882493 w 2439076"/>
              <a:gd name="connsiteY9052" fmla="*/ 2298897 h 4271457"/>
              <a:gd name="connsiteX9053" fmla="*/ 1882502 w 2439076"/>
              <a:gd name="connsiteY9053" fmla="*/ 2298888 h 4271457"/>
              <a:gd name="connsiteX9054" fmla="*/ 1882597 w 2439076"/>
              <a:gd name="connsiteY9054" fmla="*/ 2298992 h 4271457"/>
              <a:gd name="connsiteX9055" fmla="*/ 1939167 w 2439076"/>
              <a:gd name="connsiteY9055" fmla="*/ 2271189 h 4271457"/>
              <a:gd name="connsiteX9056" fmla="*/ 1990134 w 2439076"/>
              <a:gd name="connsiteY9056" fmla="*/ 2293268 h 4271457"/>
              <a:gd name="connsiteX9057" fmla="*/ 1996793 w 2439076"/>
              <a:gd name="connsiteY9057" fmla="*/ 2301364 h 4271457"/>
              <a:gd name="connsiteX9058" fmla="*/ 1989811 w 2439076"/>
              <a:gd name="connsiteY9058" fmla="*/ 2303221 h 4271457"/>
              <a:gd name="connsiteX9059" fmla="*/ 1989849 w 2439076"/>
              <a:gd name="connsiteY9059" fmla="*/ 2303174 h 4271457"/>
              <a:gd name="connsiteX9060" fmla="*/ 1939081 w 2439076"/>
              <a:gd name="connsiteY9060" fmla="*/ 2277733 h 4271457"/>
              <a:gd name="connsiteX9061" fmla="*/ 1887636 w 2439076"/>
              <a:gd name="connsiteY9061" fmla="*/ 2303079 h 4271457"/>
              <a:gd name="connsiteX9062" fmla="*/ 1887684 w 2439076"/>
              <a:gd name="connsiteY9062" fmla="*/ 2303126 h 4271457"/>
              <a:gd name="connsiteX9063" fmla="*/ 1887636 w 2439076"/>
              <a:gd name="connsiteY9063" fmla="*/ 2303174 h 4271457"/>
              <a:gd name="connsiteX9064" fmla="*/ 1939081 w 2439076"/>
              <a:gd name="connsiteY9064" fmla="*/ 2328710 h 4271457"/>
              <a:gd name="connsiteX9065" fmla="*/ 1989849 w 2439076"/>
              <a:gd name="connsiteY9065" fmla="*/ 2303269 h 4271457"/>
              <a:gd name="connsiteX9066" fmla="*/ 1989811 w 2439076"/>
              <a:gd name="connsiteY9066" fmla="*/ 2303221 h 4271457"/>
              <a:gd name="connsiteX9067" fmla="*/ 1998240 w 2439076"/>
              <a:gd name="connsiteY9067" fmla="*/ 2245929 h 4271457"/>
              <a:gd name="connsiteX9068" fmla="*/ 1995374 w 2439076"/>
              <a:gd name="connsiteY9068" fmla="*/ 2249653 h 4271457"/>
              <a:gd name="connsiteX9069" fmla="*/ 1960798 w 2439076"/>
              <a:gd name="connsiteY9069" fmla="*/ 2239566 h 4271457"/>
              <a:gd name="connsiteX9070" fmla="*/ 1934985 w 2439076"/>
              <a:gd name="connsiteY9070" fmla="*/ 2249738 h 4271457"/>
              <a:gd name="connsiteX9071" fmla="*/ 1909267 w 2439076"/>
              <a:gd name="connsiteY9071" fmla="*/ 2239747 h 4271457"/>
              <a:gd name="connsiteX9072" fmla="*/ 1883550 w 2439076"/>
              <a:gd name="connsiteY9072" fmla="*/ 2249738 h 4271457"/>
              <a:gd name="connsiteX9073" fmla="*/ 1876377 w 2439076"/>
              <a:gd name="connsiteY9073" fmla="*/ 2249062 h 4271457"/>
              <a:gd name="connsiteX9074" fmla="*/ 1857642 w 2439076"/>
              <a:gd name="connsiteY9074" fmla="*/ 2239566 h 4271457"/>
              <a:gd name="connsiteX9075" fmla="*/ 1857633 w 2439076"/>
              <a:gd name="connsiteY9075" fmla="*/ 2239566 h 4271457"/>
              <a:gd name="connsiteX9076" fmla="*/ 1857633 w 2439076"/>
              <a:gd name="connsiteY9076" fmla="*/ 2239566 h 4271457"/>
              <a:gd name="connsiteX9077" fmla="*/ 1851146 w 2439076"/>
              <a:gd name="connsiteY9077" fmla="*/ 2244033 h 4271457"/>
              <a:gd name="connsiteX9078" fmla="*/ 1828686 w 2439076"/>
              <a:gd name="connsiteY9078" fmla="*/ 2250015 h 4271457"/>
              <a:gd name="connsiteX9079" fmla="*/ 1823057 w 2439076"/>
              <a:gd name="connsiteY9079" fmla="*/ 2249653 h 4271457"/>
              <a:gd name="connsiteX9080" fmla="*/ 1820199 w 2439076"/>
              <a:gd name="connsiteY9080" fmla="*/ 2245929 h 4271457"/>
              <a:gd name="connsiteX9081" fmla="*/ 1823924 w 2439076"/>
              <a:gd name="connsiteY9081" fmla="*/ 2243043 h 4271457"/>
              <a:gd name="connsiteX9082" fmla="*/ 1832553 w 2439076"/>
              <a:gd name="connsiteY9082" fmla="*/ 2243185 h 4271457"/>
              <a:gd name="connsiteX9083" fmla="*/ 1855451 w 2439076"/>
              <a:gd name="connsiteY9083" fmla="*/ 2232575 h 4271457"/>
              <a:gd name="connsiteX9084" fmla="*/ 1857918 w 2439076"/>
              <a:gd name="connsiteY9084" fmla="*/ 2231651 h 4271457"/>
              <a:gd name="connsiteX9085" fmla="*/ 1860309 w 2439076"/>
              <a:gd name="connsiteY9085" fmla="*/ 2232765 h 4271457"/>
              <a:gd name="connsiteX9086" fmla="*/ 1876216 w 2439076"/>
              <a:gd name="connsiteY9086" fmla="*/ 2242204 h 4271457"/>
              <a:gd name="connsiteX9087" fmla="*/ 1876216 w 2439076"/>
              <a:gd name="connsiteY9087" fmla="*/ 2190864 h 4271457"/>
              <a:gd name="connsiteX9088" fmla="*/ 1868996 w 2439076"/>
              <a:gd name="connsiteY9088" fmla="*/ 2189483 h 4271457"/>
              <a:gd name="connsiteX9089" fmla="*/ 1837468 w 2439076"/>
              <a:gd name="connsiteY9089" fmla="*/ 2152403 h 4271457"/>
              <a:gd name="connsiteX9090" fmla="*/ 1840221 w 2439076"/>
              <a:gd name="connsiteY9090" fmla="*/ 2149421 h 4271457"/>
              <a:gd name="connsiteX9091" fmla="*/ 1846783 w 2439076"/>
              <a:gd name="connsiteY9091" fmla="*/ 2148993 h 4271457"/>
              <a:gd name="connsiteX9092" fmla="*/ 1866891 w 2439076"/>
              <a:gd name="connsiteY9092" fmla="*/ 2158289 h 4271457"/>
              <a:gd name="connsiteX9093" fmla="*/ 1876120 w 2439076"/>
              <a:gd name="connsiteY9093" fmla="*/ 2171843 h 4271457"/>
              <a:gd name="connsiteX9094" fmla="*/ 1876120 w 2439076"/>
              <a:gd name="connsiteY9094" fmla="*/ 2171824 h 4271457"/>
              <a:gd name="connsiteX9095" fmla="*/ 1876130 w 2439076"/>
              <a:gd name="connsiteY9095" fmla="*/ 2171843 h 4271457"/>
              <a:gd name="connsiteX9096" fmla="*/ 1876130 w 2439076"/>
              <a:gd name="connsiteY9096" fmla="*/ 2150117 h 4271457"/>
              <a:gd name="connsiteX9097" fmla="*/ 1876920 w 2439076"/>
              <a:gd name="connsiteY9097" fmla="*/ 2148040 h 4271457"/>
              <a:gd name="connsiteX9098" fmla="*/ 1879454 w 2439076"/>
              <a:gd name="connsiteY9098" fmla="*/ 2146773 h 4271457"/>
              <a:gd name="connsiteX9099" fmla="*/ 1882769 w 2439076"/>
              <a:gd name="connsiteY9099" fmla="*/ 2150117 h 4271457"/>
              <a:gd name="connsiteX9100" fmla="*/ 1882769 w 2439076"/>
              <a:gd name="connsiteY9100" fmla="*/ 2189140 h 4271457"/>
              <a:gd name="connsiteX9101" fmla="*/ 1882769 w 2439076"/>
              <a:gd name="connsiteY9101" fmla="*/ 2189236 h 4271457"/>
              <a:gd name="connsiteX9102" fmla="*/ 1917668 w 2439076"/>
              <a:gd name="connsiteY9102" fmla="*/ 2168957 h 4271457"/>
              <a:gd name="connsiteX9103" fmla="*/ 1920402 w 2439076"/>
              <a:gd name="connsiteY9103" fmla="*/ 2171938 h 4271457"/>
              <a:gd name="connsiteX9104" fmla="*/ 1920440 w 2439076"/>
              <a:gd name="connsiteY9104" fmla="*/ 2172357 h 4271457"/>
              <a:gd name="connsiteX9105" fmla="*/ 1882769 w 2439076"/>
              <a:gd name="connsiteY9105" fmla="*/ 2210115 h 4271457"/>
              <a:gd name="connsiteX9106" fmla="*/ 1882769 w 2439076"/>
              <a:gd name="connsiteY9106" fmla="*/ 2210210 h 4271457"/>
              <a:gd name="connsiteX9107" fmla="*/ 1882769 w 2439076"/>
              <a:gd name="connsiteY9107" fmla="*/ 2242957 h 4271457"/>
              <a:gd name="connsiteX9108" fmla="*/ 1882769 w 2439076"/>
              <a:gd name="connsiteY9108" fmla="*/ 2243043 h 4271457"/>
              <a:gd name="connsiteX9109" fmla="*/ 1883455 w 2439076"/>
              <a:gd name="connsiteY9109" fmla="*/ 2243138 h 4271457"/>
              <a:gd name="connsiteX9110" fmla="*/ 1906705 w 2439076"/>
              <a:gd name="connsiteY9110" fmla="*/ 2232860 h 4271457"/>
              <a:gd name="connsiteX9111" fmla="*/ 1909172 w 2439076"/>
              <a:gd name="connsiteY9111" fmla="*/ 2231746 h 4271457"/>
              <a:gd name="connsiteX9112" fmla="*/ 1911658 w 2439076"/>
              <a:gd name="connsiteY9112" fmla="*/ 2232860 h 4271457"/>
              <a:gd name="connsiteX9113" fmla="*/ 1934890 w 2439076"/>
              <a:gd name="connsiteY9113" fmla="*/ 2243138 h 4271457"/>
              <a:gd name="connsiteX9114" fmla="*/ 1958131 w 2439076"/>
              <a:gd name="connsiteY9114" fmla="*/ 2232860 h 4271457"/>
              <a:gd name="connsiteX9115" fmla="*/ 1960522 w 2439076"/>
              <a:gd name="connsiteY9115" fmla="*/ 2231746 h 4271457"/>
              <a:gd name="connsiteX9116" fmla="*/ 1962979 w 2439076"/>
              <a:gd name="connsiteY9116" fmla="*/ 2232670 h 4271457"/>
              <a:gd name="connsiteX9117" fmla="*/ 1994516 w 2439076"/>
              <a:gd name="connsiteY9117" fmla="*/ 2243138 h 4271457"/>
              <a:gd name="connsiteX9118" fmla="*/ 1998240 w 2439076"/>
              <a:gd name="connsiteY9118" fmla="*/ 2245929 h 4271457"/>
              <a:gd name="connsiteX9119" fmla="*/ 1884398 w 2439076"/>
              <a:gd name="connsiteY9119" fmla="*/ 2203323 h 4271457"/>
              <a:gd name="connsiteX9120" fmla="*/ 1884407 w 2439076"/>
              <a:gd name="connsiteY9120" fmla="*/ 2203323 h 4271457"/>
              <a:gd name="connsiteX9121" fmla="*/ 1884407 w 2439076"/>
              <a:gd name="connsiteY9121" fmla="*/ 2203323 h 4271457"/>
              <a:gd name="connsiteX9122" fmla="*/ 1913849 w 2439076"/>
              <a:gd name="connsiteY9122" fmla="*/ 2175234 h 4271457"/>
              <a:gd name="connsiteX9123" fmla="*/ 1912315 w 2439076"/>
              <a:gd name="connsiteY9123" fmla="*/ 2175139 h 4271457"/>
              <a:gd name="connsiteX9124" fmla="*/ 1900876 w 2439076"/>
              <a:gd name="connsiteY9124" fmla="*/ 2178263 h 4271457"/>
              <a:gd name="connsiteX9125" fmla="*/ 1884398 w 2439076"/>
              <a:gd name="connsiteY9125" fmla="*/ 2203323 h 4271457"/>
              <a:gd name="connsiteX9126" fmla="*/ 1873548 w 2439076"/>
              <a:gd name="connsiteY9126" fmla="*/ 2183835 h 4271457"/>
              <a:gd name="connsiteX9127" fmla="*/ 1844126 w 2439076"/>
              <a:gd name="connsiteY9127" fmla="*/ 2155698 h 4271457"/>
              <a:gd name="connsiteX9128" fmla="*/ 1873548 w 2439076"/>
              <a:gd name="connsiteY9128" fmla="*/ 2183835 h 4271457"/>
              <a:gd name="connsiteX9129" fmla="*/ 1974028 w 2439076"/>
              <a:gd name="connsiteY9129" fmla="*/ 2204019 h 4271457"/>
              <a:gd name="connsiteX9130" fmla="*/ 1974237 w 2439076"/>
              <a:gd name="connsiteY9130" fmla="*/ 2204019 h 4271457"/>
              <a:gd name="connsiteX9131" fmla="*/ 1977562 w 2439076"/>
              <a:gd name="connsiteY9131" fmla="*/ 2200675 h 4271457"/>
              <a:gd name="connsiteX9132" fmla="*/ 2005565 w 2439076"/>
              <a:gd name="connsiteY9132" fmla="*/ 2172672 h 4271457"/>
              <a:gd name="connsiteX9133" fmla="*/ 2008908 w 2439076"/>
              <a:gd name="connsiteY9133" fmla="*/ 2169329 h 4271457"/>
              <a:gd name="connsiteX9134" fmla="*/ 2008889 w 2439076"/>
              <a:gd name="connsiteY9134" fmla="*/ 2169243 h 4271457"/>
              <a:gd name="connsiteX9135" fmla="*/ 2005432 w 2439076"/>
              <a:gd name="connsiteY9135" fmla="*/ 2166033 h 4271457"/>
              <a:gd name="connsiteX9136" fmla="*/ 1974113 w 2439076"/>
              <a:gd name="connsiteY9136" fmla="*/ 2186397 h 4271457"/>
              <a:gd name="connsiteX9137" fmla="*/ 1974037 w 2439076"/>
              <a:gd name="connsiteY9137" fmla="*/ 2186235 h 4271457"/>
              <a:gd name="connsiteX9138" fmla="*/ 1973942 w 2439076"/>
              <a:gd name="connsiteY9138" fmla="*/ 2186397 h 4271457"/>
              <a:gd name="connsiteX9139" fmla="*/ 1942652 w 2439076"/>
              <a:gd name="connsiteY9139" fmla="*/ 2166033 h 4271457"/>
              <a:gd name="connsiteX9140" fmla="*/ 1939385 w 2439076"/>
              <a:gd name="connsiteY9140" fmla="*/ 2169329 h 4271457"/>
              <a:gd name="connsiteX9141" fmla="*/ 1939919 w 2439076"/>
              <a:gd name="connsiteY9141" fmla="*/ 2171310 h 4271457"/>
              <a:gd name="connsiteX9142" fmla="*/ 1941890 w 2439076"/>
              <a:gd name="connsiteY9142" fmla="*/ 2172548 h 4271457"/>
              <a:gd name="connsiteX9143" fmla="*/ 1942519 w 2439076"/>
              <a:gd name="connsiteY9143" fmla="*/ 2172672 h 4271457"/>
              <a:gd name="connsiteX9144" fmla="*/ 1967113 w 2439076"/>
              <a:gd name="connsiteY9144" fmla="*/ 2187598 h 4271457"/>
              <a:gd name="connsiteX9145" fmla="*/ 1970513 w 2439076"/>
              <a:gd name="connsiteY9145" fmla="*/ 2200675 h 4271457"/>
              <a:gd name="connsiteX9146" fmla="*/ 1971504 w 2439076"/>
              <a:gd name="connsiteY9146" fmla="*/ 2203037 h 4271457"/>
              <a:gd name="connsiteX9147" fmla="*/ 1973837 w 2439076"/>
              <a:gd name="connsiteY9147" fmla="*/ 2204019 h 4271457"/>
              <a:gd name="connsiteX9148" fmla="*/ 1974028 w 2439076"/>
              <a:gd name="connsiteY9148" fmla="*/ 2204019 h 4271457"/>
              <a:gd name="connsiteX9149" fmla="*/ 2182197 w 2439076"/>
              <a:gd name="connsiteY9149" fmla="*/ 2335368 h 4271457"/>
              <a:gd name="connsiteX9150" fmla="*/ 2126152 w 2439076"/>
              <a:gd name="connsiteY9150" fmla="*/ 2307927 h 4271457"/>
              <a:gd name="connsiteX9151" fmla="*/ 2126113 w 2439076"/>
              <a:gd name="connsiteY9151" fmla="*/ 2307974 h 4271457"/>
              <a:gd name="connsiteX9152" fmla="*/ 2126056 w 2439076"/>
              <a:gd name="connsiteY9152" fmla="*/ 2307917 h 4271457"/>
              <a:gd name="connsiteX9153" fmla="*/ 2092043 w 2439076"/>
              <a:gd name="connsiteY9153" fmla="*/ 2324195 h 4271457"/>
              <a:gd name="connsiteX9154" fmla="*/ 2091061 w 2439076"/>
              <a:gd name="connsiteY9154" fmla="*/ 2324195 h 4271457"/>
              <a:gd name="connsiteX9155" fmla="*/ 2087861 w 2439076"/>
              <a:gd name="connsiteY9155" fmla="*/ 2320805 h 4271457"/>
              <a:gd name="connsiteX9156" fmla="*/ 2089918 w 2439076"/>
              <a:gd name="connsiteY9156" fmla="*/ 2317757 h 4271457"/>
              <a:gd name="connsiteX9157" fmla="*/ 2091300 w 2439076"/>
              <a:gd name="connsiteY9157" fmla="*/ 2317642 h 4271457"/>
              <a:gd name="connsiteX9158" fmla="*/ 2120999 w 2439076"/>
              <a:gd name="connsiteY9158" fmla="*/ 2303831 h 4271457"/>
              <a:gd name="connsiteX9159" fmla="*/ 2120942 w 2439076"/>
              <a:gd name="connsiteY9159" fmla="*/ 2303774 h 4271457"/>
              <a:gd name="connsiteX9160" fmla="*/ 2120989 w 2439076"/>
              <a:gd name="connsiteY9160" fmla="*/ 2303736 h 4271457"/>
              <a:gd name="connsiteX9161" fmla="*/ 2091300 w 2439076"/>
              <a:gd name="connsiteY9161" fmla="*/ 2289925 h 4271457"/>
              <a:gd name="connsiteX9162" fmla="*/ 2087871 w 2439076"/>
              <a:gd name="connsiteY9162" fmla="*/ 2286705 h 4271457"/>
              <a:gd name="connsiteX9163" fmla="*/ 2091090 w 2439076"/>
              <a:gd name="connsiteY9163" fmla="*/ 2283371 h 4271457"/>
              <a:gd name="connsiteX9164" fmla="*/ 2125580 w 2439076"/>
              <a:gd name="connsiteY9164" fmla="*/ 2298992 h 4271457"/>
              <a:gd name="connsiteX9165" fmla="*/ 2182159 w 2439076"/>
              <a:gd name="connsiteY9165" fmla="*/ 2271189 h 4271457"/>
              <a:gd name="connsiteX9166" fmla="*/ 2239776 w 2439076"/>
              <a:gd name="connsiteY9166" fmla="*/ 2301364 h 4271457"/>
              <a:gd name="connsiteX9167" fmla="*/ 2239776 w 2439076"/>
              <a:gd name="connsiteY9167" fmla="*/ 2305174 h 4271457"/>
              <a:gd name="connsiteX9168" fmla="*/ 2182197 w 2439076"/>
              <a:gd name="connsiteY9168" fmla="*/ 2335368 h 4271457"/>
              <a:gd name="connsiteX9169" fmla="*/ 2232917 w 2439076"/>
              <a:gd name="connsiteY9169" fmla="*/ 2303269 h 4271457"/>
              <a:gd name="connsiteX9170" fmla="*/ 2222773 w 2439076"/>
              <a:gd name="connsiteY9170" fmla="*/ 2292601 h 4271457"/>
              <a:gd name="connsiteX9171" fmla="*/ 2182054 w 2439076"/>
              <a:gd name="connsiteY9171" fmla="*/ 2277733 h 4271457"/>
              <a:gd name="connsiteX9172" fmla="*/ 2130619 w 2439076"/>
              <a:gd name="connsiteY9172" fmla="*/ 2303079 h 4271457"/>
              <a:gd name="connsiteX9173" fmla="*/ 2137506 w 2439076"/>
              <a:gd name="connsiteY9173" fmla="*/ 2309565 h 4271457"/>
              <a:gd name="connsiteX9174" fmla="*/ 2182159 w 2439076"/>
              <a:gd name="connsiteY9174" fmla="*/ 2328710 h 4271457"/>
              <a:gd name="connsiteX9175" fmla="*/ 2232917 w 2439076"/>
              <a:gd name="connsiteY9175" fmla="*/ 2303269 h 4271457"/>
              <a:gd name="connsiteX9176" fmla="*/ 2241319 w 2439076"/>
              <a:gd name="connsiteY9176" fmla="*/ 2245929 h 4271457"/>
              <a:gd name="connsiteX9177" fmla="*/ 2238442 w 2439076"/>
              <a:gd name="connsiteY9177" fmla="*/ 2249653 h 4271457"/>
              <a:gd name="connsiteX9178" fmla="*/ 2229136 w 2439076"/>
              <a:gd name="connsiteY9178" fmla="*/ 2249853 h 4271457"/>
              <a:gd name="connsiteX9179" fmla="*/ 2224107 w 2439076"/>
              <a:gd name="connsiteY9179" fmla="*/ 2248929 h 4271457"/>
              <a:gd name="connsiteX9180" fmla="*/ 2203866 w 2439076"/>
              <a:gd name="connsiteY9180" fmla="*/ 2239566 h 4271457"/>
              <a:gd name="connsiteX9181" fmla="*/ 2188483 w 2439076"/>
              <a:gd name="connsiteY9181" fmla="*/ 2248062 h 4271457"/>
              <a:gd name="connsiteX9182" fmla="*/ 2177968 w 2439076"/>
              <a:gd name="connsiteY9182" fmla="*/ 2249738 h 4271457"/>
              <a:gd name="connsiteX9183" fmla="*/ 2162051 w 2439076"/>
              <a:gd name="connsiteY9183" fmla="*/ 2246081 h 4271457"/>
              <a:gd name="connsiteX9184" fmla="*/ 2152250 w 2439076"/>
              <a:gd name="connsiteY9184" fmla="*/ 2239747 h 4271457"/>
              <a:gd name="connsiteX9185" fmla="*/ 2126523 w 2439076"/>
              <a:gd name="connsiteY9185" fmla="*/ 2249738 h 4271457"/>
              <a:gd name="connsiteX9186" fmla="*/ 2106235 w 2439076"/>
              <a:gd name="connsiteY9186" fmla="*/ 2243881 h 4271457"/>
              <a:gd name="connsiteX9187" fmla="*/ 2100634 w 2439076"/>
              <a:gd name="connsiteY9187" fmla="*/ 2239566 h 4271457"/>
              <a:gd name="connsiteX9188" fmla="*/ 2100634 w 2439076"/>
              <a:gd name="connsiteY9188" fmla="*/ 2239566 h 4271457"/>
              <a:gd name="connsiteX9189" fmla="*/ 2100625 w 2439076"/>
              <a:gd name="connsiteY9189" fmla="*/ 2239566 h 4271457"/>
              <a:gd name="connsiteX9190" fmla="*/ 2089071 w 2439076"/>
              <a:gd name="connsiteY9190" fmla="*/ 2246376 h 4271457"/>
              <a:gd name="connsiteX9191" fmla="*/ 2079498 w 2439076"/>
              <a:gd name="connsiteY9191" fmla="*/ 2249329 h 4271457"/>
              <a:gd name="connsiteX9192" fmla="*/ 2071668 w 2439076"/>
              <a:gd name="connsiteY9192" fmla="*/ 2250015 h 4271457"/>
              <a:gd name="connsiteX9193" fmla="*/ 2066049 w 2439076"/>
              <a:gd name="connsiteY9193" fmla="*/ 2249653 h 4271457"/>
              <a:gd name="connsiteX9194" fmla="*/ 2063182 w 2439076"/>
              <a:gd name="connsiteY9194" fmla="*/ 2245929 h 4271457"/>
              <a:gd name="connsiteX9195" fmla="*/ 2066906 w 2439076"/>
              <a:gd name="connsiteY9195" fmla="*/ 2243043 h 4271457"/>
              <a:gd name="connsiteX9196" fmla="*/ 2075545 w 2439076"/>
              <a:gd name="connsiteY9196" fmla="*/ 2243185 h 4271457"/>
              <a:gd name="connsiteX9197" fmla="*/ 2083851 w 2439076"/>
              <a:gd name="connsiteY9197" fmla="*/ 2241423 h 4271457"/>
              <a:gd name="connsiteX9198" fmla="*/ 2098444 w 2439076"/>
              <a:gd name="connsiteY9198" fmla="*/ 2232575 h 4271457"/>
              <a:gd name="connsiteX9199" fmla="*/ 2100901 w 2439076"/>
              <a:gd name="connsiteY9199" fmla="*/ 2231651 h 4271457"/>
              <a:gd name="connsiteX9200" fmla="*/ 2103292 w 2439076"/>
              <a:gd name="connsiteY9200" fmla="*/ 2232765 h 4271457"/>
              <a:gd name="connsiteX9201" fmla="*/ 2106692 w 2439076"/>
              <a:gd name="connsiteY9201" fmla="*/ 2236051 h 4271457"/>
              <a:gd name="connsiteX9202" fmla="*/ 2111740 w 2439076"/>
              <a:gd name="connsiteY9202" fmla="*/ 2239328 h 4271457"/>
              <a:gd name="connsiteX9203" fmla="*/ 2119199 w 2439076"/>
              <a:gd name="connsiteY9203" fmla="*/ 2242204 h 4271457"/>
              <a:gd name="connsiteX9204" fmla="*/ 2119199 w 2439076"/>
              <a:gd name="connsiteY9204" fmla="*/ 2242204 h 4271457"/>
              <a:gd name="connsiteX9205" fmla="*/ 2119208 w 2439076"/>
              <a:gd name="connsiteY9205" fmla="*/ 2242204 h 4271457"/>
              <a:gd name="connsiteX9206" fmla="*/ 2119208 w 2439076"/>
              <a:gd name="connsiteY9206" fmla="*/ 2190864 h 4271457"/>
              <a:gd name="connsiteX9207" fmla="*/ 2098815 w 2439076"/>
              <a:gd name="connsiteY9207" fmla="*/ 2184273 h 4271457"/>
              <a:gd name="connsiteX9208" fmla="*/ 2080441 w 2439076"/>
              <a:gd name="connsiteY9208" fmla="*/ 2152403 h 4271457"/>
              <a:gd name="connsiteX9209" fmla="*/ 2083185 w 2439076"/>
              <a:gd name="connsiteY9209" fmla="*/ 2149421 h 4271457"/>
              <a:gd name="connsiteX9210" fmla="*/ 2089728 w 2439076"/>
              <a:gd name="connsiteY9210" fmla="*/ 2148993 h 4271457"/>
              <a:gd name="connsiteX9211" fmla="*/ 2113446 w 2439076"/>
              <a:gd name="connsiteY9211" fmla="*/ 2162480 h 4271457"/>
              <a:gd name="connsiteX9212" fmla="*/ 2119103 w 2439076"/>
              <a:gd name="connsiteY9212" fmla="*/ 2171843 h 4271457"/>
              <a:gd name="connsiteX9213" fmla="*/ 2119103 w 2439076"/>
              <a:gd name="connsiteY9213" fmla="*/ 2171824 h 4271457"/>
              <a:gd name="connsiteX9214" fmla="*/ 2119113 w 2439076"/>
              <a:gd name="connsiteY9214" fmla="*/ 2171843 h 4271457"/>
              <a:gd name="connsiteX9215" fmla="*/ 2119113 w 2439076"/>
              <a:gd name="connsiteY9215" fmla="*/ 2150117 h 4271457"/>
              <a:gd name="connsiteX9216" fmla="*/ 2120094 w 2439076"/>
              <a:gd name="connsiteY9216" fmla="*/ 2147773 h 4271457"/>
              <a:gd name="connsiteX9217" fmla="*/ 2122447 w 2439076"/>
              <a:gd name="connsiteY9217" fmla="*/ 2146773 h 4271457"/>
              <a:gd name="connsiteX9218" fmla="*/ 2125761 w 2439076"/>
              <a:gd name="connsiteY9218" fmla="*/ 2150117 h 4271457"/>
              <a:gd name="connsiteX9219" fmla="*/ 2125761 w 2439076"/>
              <a:gd name="connsiteY9219" fmla="*/ 2189236 h 4271457"/>
              <a:gd name="connsiteX9220" fmla="*/ 2125856 w 2439076"/>
              <a:gd name="connsiteY9220" fmla="*/ 2189083 h 4271457"/>
              <a:gd name="connsiteX9221" fmla="*/ 2125856 w 2439076"/>
              <a:gd name="connsiteY9221" fmla="*/ 2189140 h 4271457"/>
              <a:gd name="connsiteX9222" fmla="*/ 2135115 w 2439076"/>
              <a:gd name="connsiteY9222" fmla="*/ 2176710 h 4271457"/>
              <a:gd name="connsiteX9223" fmla="*/ 2160613 w 2439076"/>
              <a:gd name="connsiteY9223" fmla="*/ 2168957 h 4271457"/>
              <a:gd name="connsiteX9224" fmla="*/ 2163385 w 2439076"/>
              <a:gd name="connsiteY9224" fmla="*/ 2171938 h 4271457"/>
              <a:gd name="connsiteX9225" fmla="*/ 2154488 w 2439076"/>
              <a:gd name="connsiteY9225" fmla="*/ 2196275 h 4271457"/>
              <a:gd name="connsiteX9226" fmla="*/ 2125856 w 2439076"/>
              <a:gd name="connsiteY9226" fmla="*/ 2210115 h 4271457"/>
              <a:gd name="connsiteX9227" fmla="*/ 2125856 w 2439076"/>
              <a:gd name="connsiteY9227" fmla="*/ 2210200 h 4271457"/>
              <a:gd name="connsiteX9228" fmla="*/ 2125761 w 2439076"/>
              <a:gd name="connsiteY9228" fmla="*/ 2210210 h 4271457"/>
              <a:gd name="connsiteX9229" fmla="*/ 2125761 w 2439076"/>
              <a:gd name="connsiteY9229" fmla="*/ 2243043 h 4271457"/>
              <a:gd name="connsiteX9230" fmla="*/ 2126437 w 2439076"/>
              <a:gd name="connsiteY9230" fmla="*/ 2243147 h 4271457"/>
              <a:gd name="connsiteX9231" fmla="*/ 2144954 w 2439076"/>
              <a:gd name="connsiteY9231" fmla="*/ 2237118 h 4271457"/>
              <a:gd name="connsiteX9232" fmla="*/ 2149745 w 2439076"/>
              <a:gd name="connsiteY9232" fmla="*/ 2232803 h 4271457"/>
              <a:gd name="connsiteX9233" fmla="*/ 2152165 w 2439076"/>
              <a:gd name="connsiteY9233" fmla="*/ 2231746 h 4271457"/>
              <a:gd name="connsiteX9234" fmla="*/ 2154622 w 2439076"/>
              <a:gd name="connsiteY9234" fmla="*/ 2232860 h 4271457"/>
              <a:gd name="connsiteX9235" fmla="*/ 2177872 w 2439076"/>
              <a:gd name="connsiteY9235" fmla="*/ 2243147 h 4271457"/>
              <a:gd name="connsiteX9236" fmla="*/ 2201104 w 2439076"/>
              <a:gd name="connsiteY9236" fmla="*/ 2232860 h 4271457"/>
              <a:gd name="connsiteX9237" fmla="*/ 2203495 w 2439076"/>
              <a:gd name="connsiteY9237" fmla="*/ 2231746 h 4271457"/>
              <a:gd name="connsiteX9238" fmla="*/ 2205961 w 2439076"/>
              <a:gd name="connsiteY9238" fmla="*/ 2232670 h 4271457"/>
              <a:gd name="connsiteX9239" fmla="*/ 2237508 w 2439076"/>
              <a:gd name="connsiteY9239" fmla="*/ 2243147 h 4271457"/>
              <a:gd name="connsiteX9240" fmla="*/ 2241319 w 2439076"/>
              <a:gd name="connsiteY9240" fmla="*/ 2245929 h 4271457"/>
              <a:gd name="connsiteX9241" fmla="*/ 2127285 w 2439076"/>
              <a:gd name="connsiteY9241" fmla="*/ 2203323 h 4271457"/>
              <a:gd name="connsiteX9242" fmla="*/ 2127295 w 2439076"/>
              <a:gd name="connsiteY9242" fmla="*/ 2203323 h 4271457"/>
              <a:gd name="connsiteX9243" fmla="*/ 2127295 w 2439076"/>
              <a:gd name="connsiteY9243" fmla="*/ 2203323 h 4271457"/>
              <a:gd name="connsiteX9244" fmla="*/ 2151298 w 2439076"/>
              <a:gd name="connsiteY9244" fmla="*/ 2189912 h 4271457"/>
              <a:gd name="connsiteX9245" fmla="*/ 2156717 w 2439076"/>
              <a:gd name="connsiteY9245" fmla="*/ 2175234 h 4271457"/>
              <a:gd name="connsiteX9246" fmla="*/ 2155298 w 2439076"/>
              <a:gd name="connsiteY9246" fmla="*/ 2175139 h 4271457"/>
              <a:gd name="connsiteX9247" fmla="*/ 2155298 w 2439076"/>
              <a:gd name="connsiteY9247" fmla="*/ 2175139 h 4271457"/>
              <a:gd name="connsiteX9248" fmla="*/ 2155289 w 2439076"/>
              <a:gd name="connsiteY9248" fmla="*/ 2175139 h 4271457"/>
              <a:gd name="connsiteX9249" fmla="*/ 2140296 w 2439076"/>
              <a:gd name="connsiteY9249" fmla="*/ 2180968 h 4271457"/>
              <a:gd name="connsiteX9250" fmla="*/ 2127285 w 2439076"/>
              <a:gd name="connsiteY9250" fmla="*/ 2203323 h 4271457"/>
              <a:gd name="connsiteX9251" fmla="*/ 2116531 w 2439076"/>
              <a:gd name="connsiteY9251" fmla="*/ 2183835 h 4271457"/>
              <a:gd name="connsiteX9252" fmla="*/ 2093519 w 2439076"/>
              <a:gd name="connsiteY9252" fmla="*/ 2156203 h 4271457"/>
              <a:gd name="connsiteX9253" fmla="*/ 2087099 w 2439076"/>
              <a:gd name="connsiteY9253" fmla="*/ 2155698 h 4271457"/>
              <a:gd name="connsiteX9254" fmla="*/ 2116531 w 2439076"/>
              <a:gd name="connsiteY9254" fmla="*/ 2183835 h 4271457"/>
              <a:gd name="connsiteX9255" fmla="*/ 2217106 w 2439076"/>
              <a:gd name="connsiteY9255" fmla="*/ 2204019 h 4271457"/>
              <a:gd name="connsiteX9256" fmla="*/ 2220459 w 2439076"/>
              <a:gd name="connsiteY9256" fmla="*/ 2200675 h 4271457"/>
              <a:gd name="connsiteX9257" fmla="*/ 2248452 w 2439076"/>
              <a:gd name="connsiteY9257" fmla="*/ 2172672 h 4271457"/>
              <a:gd name="connsiteX9258" fmla="*/ 2251787 w 2439076"/>
              <a:gd name="connsiteY9258" fmla="*/ 2169329 h 4271457"/>
              <a:gd name="connsiteX9259" fmla="*/ 2249738 w 2439076"/>
              <a:gd name="connsiteY9259" fmla="*/ 2166280 h 4271457"/>
              <a:gd name="connsiteX9260" fmla="*/ 2248452 w 2439076"/>
              <a:gd name="connsiteY9260" fmla="*/ 2166023 h 4271457"/>
              <a:gd name="connsiteX9261" fmla="*/ 2217011 w 2439076"/>
              <a:gd name="connsiteY9261" fmla="*/ 2186397 h 4271457"/>
              <a:gd name="connsiteX9262" fmla="*/ 2185588 w 2439076"/>
              <a:gd name="connsiteY9262" fmla="*/ 2166023 h 4271457"/>
              <a:gd name="connsiteX9263" fmla="*/ 2182244 w 2439076"/>
              <a:gd name="connsiteY9263" fmla="*/ 2169329 h 4271457"/>
              <a:gd name="connsiteX9264" fmla="*/ 2182254 w 2439076"/>
              <a:gd name="connsiteY9264" fmla="*/ 2169357 h 4271457"/>
              <a:gd name="connsiteX9265" fmla="*/ 2185588 w 2439076"/>
              <a:gd name="connsiteY9265" fmla="*/ 2172681 h 4271457"/>
              <a:gd name="connsiteX9266" fmla="*/ 2191141 w 2439076"/>
              <a:gd name="connsiteY9266" fmla="*/ 2173243 h 4271457"/>
              <a:gd name="connsiteX9267" fmla="*/ 2213591 w 2439076"/>
              <a:gd name="connsiteY9267" fmla="*/ 2200675 h 4271457"/>
              <a:gd name="connsiteX9268" fmla="*/ 2216878 w 2439076"/>
              <a:gd name="connsiteY9268" fmla="*/ 2204019 h 4271457"/>
              <a:gd name="connsiteX9269" fmla="*/ 2216925 w 2439076"/>
              <a:gd name="connsiteY9269" fmla="*/ 2204019 h 4271457"/>
              <a:gd name="connsiteX9270" fmla="*/ 2217106 w 2439076"/>
              <a:gd name="connsiteY9270" fmla="*/ 2204019 h 4271457"/>
              <a:gd name="connsiteX9271" fmla="*/ 2439076 w 2439076"/>
              <a:gd name="connsiteY9271" fmla="*/ 2327072 h 4271457"/>
              <a:gd name="connsiteX9272" fmla="*/ 2425142 w 2439076"/>
              <a:gd name="connsiteY9272" fmla="*/ 2328710 h 4271457"/>
              <a:gd name="connsiteX9273" fmla="*/ 2373706 w 2439076"/>
              <a:gd name="connsiteY9273" fmla="*/ 2303174 h 4271457"/>
              <a:gd name="connsiteX9274" fmla="*/ 2373745 w 2439076"/>
              <a:gd name="connsiteY9274" fmla="*/ 2303126 h 4271457"/>
              <a:gd name="connsiteX9275" fmla="*/ 2373706 w 2439076"/>
              <a:gd name="connsiteY9275" fmla="*/ 2303079 h 4271457"/>
              <a:gd name="connsiteX9276" fmla="*/ 2425142 w 2439076"/>
              <a:gd name="connsiteY9276" fmla="*/ 2277733 h 4271457"/>
              <a:gd name="connsiteX9277" fmla="*/ 2439076 w 2439076"/>
              <a:gd name="connsiteY9277" fmla="*/ 2279380 h 4271457"/>
              <a:gd name="connsiteX9278" fmla="*/ 2439076 w 2439076"/>
              <a:gd name="connsiteY9278" fmla="*/ 2272703 h 4271457"/>
              <a:gd name="connsiteX9279" fmla="*/ 2425142 w 2439076"/>
              <a:gd name="connsiteY9279" fmla="*/ 2271189 h 4271457"/>
              <a:gd name="connsiteX9280" fmla="*/ 2368553 w 2439076"/>
              <a:gd name="connsiteY9280" fmla="*/ 2298992 h 4271457"/>
              <a:gd name="connsiteX9281" fmla="*/ 2334073 w 2439076"/>
              <a:gd name="connsiteY9281" fmla="*/ 2283371 h 4271457"/>
              <a:gd name="connsiteX9282" fmla="*/ 2330844 w 2439076"/>
              <a:gd name="connsiteY9282" fmla="*/ 2286705 h 4271457"/>
              <a:gd name="connsiteX9283" fmla="*/ 2334263 w 2439076"/>
              <a:gd name="connsiteY9283" fmla="*/ 2289925 h 4271457"/>
              <a:gd name="connsiteX9284" fmla="*/ 2363981 w 2439076"/>
              <a:gd name="connsiteY9284" fmla="*/ 2303736 h 4271457"/>
              <a:gd name="connsiteX9285" fmla="*/ 2363934 w 2439076"/>
              <a:gd name="connsiteY9285" fmla="*/ 2303783 h 4271457"/>
              <a:gd name="connsiteX9286" fmla="*/ 2363981 w 2439076"/>
              <a:gd name="connsiteY9286" fmla="*/ 2303831 h 4271457"/>
              <a:gd name="connsiteX9287" fmla="*/ 2334263 w 2439076"/>
              <a:gd name="connsiteY9287" fmla="*/ 2317642 h 4271457"/>
              <a:gd name="connsiteX9288" fmla="*/ 2332892 w 2439076"/>
              <a:gd name="connsiteY9288" fmla="*/ 2317757 h 4271457"/>
              <a:gd name="connsiteX9289" fmla="*/ 2330844 w 2439076"/>
              <a:gd name="connsiteY9289" fmla="*/ 2320805 h 4271457"/>
              <a:gd name="connsiteX9290" fmla="*/ 2334035 w 2439076"/>
              <a:gd name="connsiteY9290" fmla="*/ 2324195 h 4271457"/>
              <a:gd name="connsiteX9291" fmla="*/ 2335035 w 2439076"/>
              <a:gd name="connsiteY9291" fmla="*/ 2324195 h 4271457"/>
              <a:gd name="connsiteX9292" fmla="*/ 2369020 w 2439076"/>
              <a:gd name="connsiteY9292" fmla="*/ 2307917 h 4271457"/>
              <a:gd name="connsiteX9293" fmla="*/ 2369096 w 2439076"/>
              <a:gd name="connsiteY9293" fmla="*/ 2307984 h 4271457"/>
              <a:gd name="connsiteX9294" fmla="*/ 2369144 w 2439076"/>
              <a:gd name="connsiteY9294" fmla="*/ 2307927 h 4271457"/>
              <a:gd name="connsiteX9295" fmla="*/ 2425179 w 2439076"/>
              <a:gd name="connsiteY9295" fmla="*/ 2335368 h 4271457"/>
              <a:gd name="connsiteX9296" fmla="*/ 2439076 w 2439076"/>
              <a:gd name="connsiteY9296" fmla="*/ 2333835 h 4271457"/>
              <a:gd name="connsiteX9297" fmla="*/ 2439076 w 2439076"/>
              <a:gd name="connsiteY9297" fmla="*/ 2327072 h 4271457"/>
              <a:gd name="connsiteX9298" fmla="*/ 2439076 w 2439076"/>
              <a:gd name="connsiteY9298" fmla="*/ 2244928 h 4271457"/>
              <a:gd name="connsiteX9299" fmla="*/ 2420998 w 2439076"/>
              <a:gd name="connsiteY9299" fmla="*/ 2249729 h 4271457"/>
              <a:gd name="connsiteX9300" fmla="*/ 2395318 w 2439076"/>
              <a:gd name="connsiteY9300" fmla="*/ 2239747 h 4271457"/>
              <a:gd name="connsiteX9301" fmla="*/ 2395271 w 2439076"/>
              <a:gd name="connsiteY9301" fmla="*/ 2239775 h 4271457"/>
              <a:gd name="connsiteX9302" fmla="*/ 2395233 w 2439076"/>
              <a:gd name="connsiteY9302" fmla="*/ 2239747 h 4271457"/>
              <a:gd name="connsiteX9303" fmla="*/ 2369563 w 2439076"/>
              <a:gd name="connsiteY9303" fmla="*/ 2249738 h 4271457"/>
              <a:gd name="connsiteX9304" fmla="*/ 2343702 w 2439076"/>
              <a:gd name="connsiteY9304" fmla="*/ 2239566 h 4271457"/>
              <a:gd name="connsiteX9305" fmla="*/ 2343655 w 2439076"/>
              <a:gd name="connsiteY9305" fmla="*/ 2239594 h 4271457"/>
              <a:gd name="connsiteX9306" fmla="*/ 2343608 w 2439076"/>
              <a:gd name="connsiteY9306" fmla="*/ 2239566 h 4271457"/>
              <a:gd name="connsiteX9307" fmla="*/ 2314690 w 2439076"/>
              <a:gd name="connsiteY9307" fmla="*/ 2250015 h 4271457"/>
              <a:gd name="connsiteX9308" fmla="*/ 2309117 w 2439076"/>
              <a:gd name="connsiteY9308" fmla="*/ 2249653 h 4271457"/>
              <a:gd name="connsiteX9309" fmla="*/ 2306260 w 2439076"/>
              <a:gd name="connsiteY9309" fmla="*/ 2245929 h 4271457"/>
              <a:gd name="connsiteX9310" fmla="*/ 2309965 w 2439076"/>
              <a:gd name="connsiteY9310" fmla="*/ 2243043 h 4271457"/>
              <a:gd name="connsiteX9311" fmla="*/ 2318538 w 2439076"/>
              <a:gd name="connsiteY9311" fmla="*/ 2243185 h 4271457"/>
              <a:gd name="connsiteX9312" fmla="*/ 2341522 w 2439076"/>
              <a:gd name="connsiteY9312" fmla="*/ 2232575 h 4271457"/>
              <a:gd name="connsiteX9313" fmla="*/ 2343922 w 2439076"/>
              <a:gd name="connsiteY9313" fmla="*/ 2231660 h 4271457"/>
              <a:gd name="connsiteX9314" fmla="*/ 2346294 w 2439076"/>
              <a:gd name="connsiteY9314" fmla="*/ 2232765 h 4271457"/>
              <a:gd name="connsiteX9315" fmla="*/ 2362191 w 2439076"/>
              <a:gd name="connsiteY9315" fmla="*/ 2242204 h 4271457"/>
              <a:gd name="connsiteX9316" fmla="*/ 2362191 w 2439076"/>
              <a:gd name="connsiteY9316" fmla="*/ 2242176 h 4271457"/>
              <a:gd name="connsiteX9317" fmla="*/ 2362276 w 2439076"/>
              <a:gd name="connsiteY9317" fmla="*/ 2242204 h 4271457"/>
              <a:gd name="connsiteX9318" fmla="*/ 2362276 w 2439076"/>
              <a:gd name="connsiteY9318" fmla="*/ 2190864 h 4271457"/>
              <a:gd name="connsiteX9319" fmla="*/ 2323519 w 2439076"/>
              <a:gd name="connsiteY9319" fmla="*/ 2152403 h 4271457"/>
              <a:gd name="connsiteX9320" fmla="*/ 2326253 w 2439076"/>
              <a:gd name="connsiteY9320" fmla="*/ 2149421 h 4271457"/>
              <a:gd name="connsiteX9321" fmla="*/ 2332768 w 2439076"/>
              <a:gd name="connsiteY9321" fmla="*/ 2148993 h 4271457"/>
              <a:gd name="connsiteX9322" fmla="*/ 2362105 w 2439076"/>
              <a:gd name="connsiteY9322" fmla="*/ 2171843 h 4271457"/>
              <a:gd name="connsiteX9323" fmla="*/ 2362105 w 2439076"/>
              <a:gd name="connsiteY9323" fmla="*/ 2171691 h 4271457"/>
              <a:gd name="connsiteX9324" fmla="*/ 2362191 w 2439076"/>
              <a:gd name="connsiteY9324" fmla="*/ 2171843 h 4271457"/>
              <a:gd name="connsiteX9325" fmla="*/ 2362191 w 2439076"/>
              <a:gd name="connsiteY9325" fmla="*/ 2150117 h 4271457"/>
              <a:gd name="connsiteX9326" fmla="*/ 2365448 w 2439076"/>
              <a:gd name="connsiteY9326" fmla="*/ 2146783 h 4271457"/>
              <a:gd name="connsiteX9327" fmla="*/ 2368744 w 2439076"/>
              <a:gd name="connsiteY9327" fmla="*/ 2150117 h 4271457"/>
              <a:gd name="connsiteX9328" fmla="*/ 2368744 w 2439076"/>
              <a:gd name="connsiteY9328" fmla="*/ 2189236 h 4271457"/>
              <a:gd name="connsiteX9329" fmla="*/ 2368849 w 2439076"/>
              <a:gd name="connsiteY9329" fmla="*/ 2189064 h 4271457"/>
              <a:gd name="connsiteX9330" fmla="*/ 2368849 w 2439076"/>
              <a:gd name="connsiteY9330" fmla="*/ 2189140 h 4271457"/>
              <a:gd name="connsiteX9331" fmla="*/ 2378078 w 2439076"/>
              <a:gd name="connsiteY9331" fmla="*/ 2176720 h 4271457"/>
              <a:gd name="connsiteX9332" fmla="*/ 2403605 w 2439076"/>
              <a:gd name="connsiteY9332" fmla="*/ 2168957 h 4271457"/>
              <a:gd name="connsiteX9333" fmla="*/ 2406368 w 2439076"/>
              <a:gd name="connsiteY9333" fmla="*/ 2171938 h 4271457"/>
              <a:gd name="connsiteX9334" fmla="*/ 2395233 w 2439076"/>
              <a:gd name="connsiteY9334" fmla="*/ 2198608 h 4271457"/>
              <a:gd name="connsiteX9335" fmla="*/ 2368849 w 2439076"/>
              <a:gd name="connsiteY9335" fmla="*/ 2210115 h 4271457"/>
              <a:gd name="connsiteX9336" fmla="*/ 2368849 w 2439076"/>
              <a:gd name="connsiteY9336" fmla="*/ 2210200 h 4271457"/>
              <a:gd name="connsiteX9337" fmla="*/ 2368744 w 2439076"/>
              <a:gd name="connsiteY9337" fmla="*/ 2210210 h 4271457"/>
              <a:gd name="connsiteX9338" fmla="*/ 2368744 w 2439076"/>
              <a:gd name="connsiteY9338" fmla="*/ 2243043 h 4271457"/>
              <a:gd name="connsiteX9339" fmla="*/ 2369420 w 2439076"/>
              <a:gd name="connsiteY9339" fmla="*/ 2243138 h 4271457"/>
              <a:gd name="connsiteX9340" fmla="*/ 2392652 w 2439076"/>
              <a:gd name="connsiteY9340" fmla="*/ 2232860 h 4271457"/>
              <a:gd name="connsiteX9341" fmla="*/ 2395138 w 2439076"/>
              <a:gd name="connsiteY9341" fmla="*/ 2231746 h 4271457"/>
              <a:gd name="connsiteX9342" fmla="*/ 2397605 w 2439076"/>
              <a:gd name="connsiteY9342" fmla="*/ 2232860 h 4271457"/>
              <a:gd name="connsiteX9343" fmla="*/ 2420865 w 2439076"/>
              <a:gd name="connsiteY9343" fmla="*/ 2243138 h 4271457"/>
              <a:gd name="connsiteX9344" fmla="*/ 2439076 w 2439076"/>
              <a:gd name="connsiteY9344" fmla="*/ 2237327 h 4271457"/>
              <a:gd name="connsiteX9345" fmla="*/ 2439076 w 2439076"/>
              <a:gd name="connsiteY9345" fmla="*/ 2244928 h 4271457"/>
              <a:gd name="connsiteX9346" fmla="*/ 2370373 w 2439076"/>
              <a:gd name="connsiteY9346" fmla="*/ 2203323 h 4271457"/>
              <a:gd name="connsiteX9347" fmla="*/ 2399824 w 2439076"/>
              <a:gd name="connsiteY9347" fmla="*/ 2175234 h 4271457"/>
              <a:gd name="connsiteX9348" fmla="*/ 2398290 w 2439076"/>
              <a:gd name="connsiteY9348" fmla="*/ 2175139 h 4271457"/>
              <a:gd name="connsiteX9349" fmla="*/ 2370373 w 2439076"/>
              <a:gd name="connsiteY9349" fmla="*/ 2203323 h 4271457"/>
              <a:gd name="connsiteX9350" fmla="*/ 2359514 w 2439076"/>
              <a:gd name="connsiteY9350" fmla="*/ 2183835 h 4271457"/>
              <a:gd name="connsiteX9351" fmla="*/ 2330072 w 2439076"/>
              <a:gd name="connsiteY9351" fmla="*/ 2155698 h 4271457"/>
              <a:gd name="connsiteX9352" fmla="*/ 2359514 w 2439076"/>
              <a:gd name="connsiteY9352" fmla="*/ 2183835 h 4271457"/>
              <a:gd name="connsiteX9353" fmla="*/ 2428551 w 2439076"/>
              <a:gd name="connsiteY9353" fmla="*/ 2172681 h 4271457"/>
              <a:gd name="connsiteX9354" fmla="*/ 2439076 w 2439076"/>
              <a:gd name="connsiteY9354" fmla="*/ 2174767 h 4271457"/>
              <a:gd name="connsiteX9355" fmla="*/ 2439076 w 2439076"/>
              <a:gd name="connsiteY9355" fmla="*/ 2167719 h 4271457"/>
              <a:gd name="connsiteX9356" fmla="*/ 2428647 w 2439076"/>
              <a:gd name="connsiteY9356" fmla="*/ 2166033 h 4271457"/>
              <a:gd name="connsiteX9357" fmla="*/ 2425313 w 2439076"/>
              <a:gd name="connsiteY9357" fmla="*/ 2169319 h 4271457"/>
              <a:gd name="connsiteX9358" fmla="*/ 2425427 w 2439076"/>
              <a:gd name="connsiteY9358" fmla="*/ 2170243 h 4271457"/>
              <a:gd name="connsiteX9359" fmla="*/ 2428551 w 2439076"/>
              <a:gd name="connsiteY9359" fmla="*/ 2172681 h 4271457"/>
              <a:gd name="connsiteX9360" fmla="*/ 2303707 w 2439076"/>
              <a:gd name="connsiteY9360" fmla="*/ 2092357 h 4271457"/>
              <a:gd name="connsiteX9361" fmla="*/ 2247595 w 2439076"/>
              <a:gd name="connsiteY9361" fmla="*/ 2064953 h 4271457"/>
              <a:gd name="connsiteX9362" fmla="*/ 2213591 w 2439076"/>
              <a:gd name="connsiteY9362" fmla="*/ 2081241 h 4271457"/>
              <a:gd name="connsiteX9363" fmla="*/ 2212563 w 2439076"/>
              <a:gd name="connsiteY9363" fmla="*/ 2081241 h 4271457"/>
              <a:gd name="connsiteX9364" fmla="*/ 2209315 w 2439076"/>
              <a:gd name="connsiteY9364" fmla="*/ 2077803 h 4271457"/>
              <a:gd name="connsiteX9365" fmla="*/ 2210419 w 2439076"/>
              <a:gd name="connsiteY9365" fmla="*/ 2075374 h 4271457"/>
              <a:gd name="connsiteX9366" fmla="*/ 2212829 w 2439076"/>
              <a:gd name="connsiteY9366" fmla="*/ 2074688 h 4271457"/>
              <a:gd name="connsiteX9367" fmla="*/ 2242547 w 2439076"/>
              <a:gd name="connsiteY9367" fmla="*/ 2060867 h 4271457"/>
              <a:gd name="connsiteX9368" fmla="*/ 2238509 w 2439076"/>
              <a:gd name="connsiteY9368" fmla="*/ 2056848 h 4271457"/>
              <a:gd name="connsiteX9369" fmla="*/ 2212734 w 2439076"/>
              <a:gd name="connsiteY9369" fmla="*/ 2046961 h 4271457"/>
              <a:gd name="connsiteX9370" fmla="*/ 2210476 w 2439076"/>
              <a:gd name="connsiteY9370" fmla="*/ 2046123 h 4271457"/>
              <a:gd name="connsiteX9371" fmla="*/ 2209409 w 2439076"/>
              <a:gd name="connsiteY9371" fmla="*/ 2043799 h 4271457"/>
              <a:gd name="connsiteX9372" fmla="*/ 2212639 w 2439076"/>
              <a:gd name="connsiteY9372" fmla="*/ 2040360 h 4271457"/>
              <a:gd name="connsiteX9373" fmla="*/ 2243728 w 2439076"/>
              <a:gd name="connsiteY9373" fmla="*/ 2052381 h 4271457"/>
              <a:gd name="connsiteX9374" fmla="*/ 2247043 w 2439076"/>
              <a:gd name="connsiteY9374" fmla="*/ 2055895 h 4271457"/>
              <a:gd name="connsiteX9375" fmla="*/ 2247043 w 2439076"/>
              <a:gd name="connsiteY9375" fmla="*/ 2055895 h 4271457"/>
              <a:gd name="connsiteX9376" fmla="*/ 2247129 w 2439076"/>
              <a:gd name="connsiteY9376" fmla="*/ 2055991 h 4271457"/>
              <a:gd name="connsiteX9377" fmla="*/ 2303707 w 2439076"/>
              <a:gd name="connsiteY9377" fmla="*/ 2028178 h 4271457"/>
              <a:gd name="connsiteX9378" fmla="*/ 2350008 w 2439076"/>
              <a:gd name="connsiteY9378" fmla="*/ 2045656 h 4271457"/>
              <a:gd name="connsiteX9379" fmla="*/ 2361229 w 2439076"/>
              <a:gd name="connsiteY9379" fmla="*/ 2058267 h 4271457"/>
              <a:gd name="connsiteX9380" fmla="*/ 2361229 w 2439076"/>
              <a:gd name="connsiteY9380" fmla="*/ 2062077 h 4271457"/>
              <a:gd name="connsiteX9381" fmla="*/ 2303707 w 2439076"/>
              <a:gd name="connsiteY9381" fmla="*/ 2092357 h 4271457"/>
              <a:gd name="connsiteX9382" fmla="*/ 2354380 w 2439076"/>
              <a:gd name="connsiteY9382" fmla="*/ 2060172 h 4271457"/>
              <a:gd name="connsiteX9383" fmla="*/ 2303612 w 2439076"/>
              <a:gd name="connsiteY9383" fmla="*/ 2034731 h 4271457"/>
              <a:gd name="connsiteX9384" fmla="*/ 2252177 w 2439076"/>
              <a:gd name="connsiteY9384" fmla="*/ 2060077 h 4271457"/>
              <a:gd name="connsiteX9385" fmla="*/ 2303612 w 2439076"/>
              <a:gd name="connsiteY9385" fmla="*/ 2085613 h 4271457"/>
              <a:gd name="connsiteX9386" fmla="*/ 2354380 w 2439076"/>
              <a:gd name="connsiteY9386" fmla="*/ 2060172 h 4271457"/>
              <a:gd name="connsiteX9387" fmla="*/ 2184635 w 2439076"/>
              <a:gd name="connsiteY9387" fmla="*/ 2003022 h 4271457"/>
              <a:gd name="connsiteX9388" fmla="*/ 2188350 w 2439076"/>
              <a:gd name="connsiteY9388" fmla="*/ 2000183 h 4271457"/>
              <a:gd name="connsiteX9389" fmla="*/ 2219877 w 2439076"/>
              <a:gd name="connsiteY9389" fmla="*/ 1989706 h 4271457"/>
              <a:gd name="connsiteX9390" fmla="*/ 2222354 w 2439076"/>
              <a:gd name="connsiteY9390" fmla="*/ 1988744 h 4271457"/>
              <a:gd name="connsiteX9391" fmla="*/ 2224726 w 2439076"/>
              <a:gd name="connsiteY9391" fmla="*/ 1989906 h 4271457"/>
              <a:gd name="connsiteX9392" fmla="*/ 2240633 w 2439076"/>
              <a:gd name="connsiteY9392" fmla="*/ 1999336 h 4271457"/>
              <a:gd name="connsiteX9393" fmla="*/ 2240633 w 2439076"/>
              <a:gd name="connsiteY9393" fmla="*/ 1947986 h 4271457"/>
              <a:gd name="connsiteX9394" fmla="*/ 2201866 w 2439076"/>
              <a:gd name="connsiteY9394" fmla="*/ 1909477 h 4271457"/>
              <a:gd name="connsiteX9395" fmla="*/ 2204638 w 2439076"/>
              <a:gd name="connsiteY9395" fmla="*/ 1906562 h 4271457"/>
              <a:gd name="connsiteX9396" fmla="*/ 2240537 w 2439076"/>
              <a:gd name="connsiteY9396" fmla="*/ 1928917 h 4271457"/>
              <a:gd name="connsiteX9397" fmla="*/ 2240537 w 2439076"/>
              <a:gd name="connsiteY9397" fmla="*/ 1907210 h 4271457"/>
              <a:gd name="connsiteX9398" fmla="*/ 2243881 w 2439076"/>
              <a:gd name="connsiteY9398" fmla="*/ 1903848 h 4271457"/>
              <a:gd name="connsiteX9399" fmla="*/ 2247215 w 2439076"/>
              <a:gd name="connsiteY9399" fmla="*/ 1907210 h 4271457"/>
              <a:gd name="connsiteX9400" fmla="*/ 2247215 w 2439076"/>
              <a:gd name="connsiteY9400" fmla="*/ 1946358 h 4271457"/>
              <a:gd name="connsiteX9401" fmla="*/ 2282076 w 2439076"/>
              <a:gd name="connsiteY9401" fmla="*/ 1926079 h 4271457"/>
              <a:gd name="connsiteX9402" fmla="*/ 2284838 w 2439076"/>
              <a:gd name="connsiteY9402" fmla="*/ 1929022 h 4271457"/>
              <a:gd name="connsiteX9403" fmla="*/ 2247215 w 2439076"/>
              <a:gd name="connsiteY9403" fmla="*/ 1967303 h 4271457"/>
              <a:gd name="connsiteX9404" fmla="*/ 2247215 w 2439076"/>
              <a:gd name="connsiteY9404" fmla="*/ 2000183 h 4271457"/>
              <a:gd name="connsiteX9405" fmla="*/ 2247881 w 2439076"/>
              <a:gd name="connsiteY9405" fmla="*/ 2000269 h 4271457"/>
              <a:gd name="connsiteX9406" fmla="*/ 2271122 w 2439076"/>
              <a:gd name="connsiteY9406" fmla="*/ 1989982 h 4271457"/>
              <a:gd name="connsiteX9407" fmla="*/ 2273589 w 2439076"/>
              <a:gd name="connsiteY9407" fmla="*/ 1988820 h 4271457"/>
              <a:gd name="connsiteX9408" fmla="*/ 2276075 w 2439076"/>
              <a:gd name="connsiteY9408" fmla="*/ 1989982 h 4271457"/>
              <a:gd name="connsiteX9409" fmla="*/ 2299307 w 2439076"/>
              <a:gd name="connsiteY9409" fmla="*/ 2000269 h 4271457"/>
              <a:gd name="connsiteX9410" fmla="*/ 2322557 w 2439076"/>
              <a:gd name="connsiteY9410" fmla="*/ 1989982 h 4271457"/>
              <a:gd name="connsiteX9411" fmla="*/ 2324929 w 2439076"/>
              <a:gd name="connsiteY9411" fmla="*/ 1988820 h 4271457"/>
              <a:gd name="connsiteX9412" fmla="*/ 2327424 w 2439076"/>
              <a:gd name="connsiteY9412" fmla="*/ 1989811 h 4271457"/>
              <a:gd name="connsiteX9413" fmla="*/ 2358943 w 2439076"/>
              <a:gd name="connsiteY9413" fmla="*/ 2000269 h 4271457"/>
              <a:gd name="connsiteX9414" fmla="*/ 2362648 w 2439076"/>
              <a:gd name="connsiteY9414" fmla="*/ 2003146 h 4271457"/>
              <a:gd name="connsiteX9415" fmla="*/ 2359800 w 2439076"/>
              <a:gd name="connsiteY9415" fmla="*/ 2006832 h 4271457"/>
              <a:gd name="connsiteX9416" fmla="*/ 2325224 w 2439076"/>
              <a:gd name="connsiteY9416" fmla="*/ 1996726 h 4271457"/>
              <a:gd name="connsiteX9417" fmla="*/ 2299412 w 2439076"/>
              <a:gd name="connsiteY9417" fmla="*/ 2006927 h 4271457"/>
              <a:gd name="connsiteX9418" fmla="*/ 2273685 w 2439076"/>
              <a:gd name="connsiteY9418" fmla="*/ 1996926 h 4271457"/>
              <a:gd name="connsiteX9419" fmla="*/ 2247957 w 2439076"/>
              <a:gd name="connsiteY9419" fmla="*/ 2006927 h 4271457"/>
              <a:gd name="connsiteX9420" fmla="*/ 2222069 w 2439076"/>
              <a:gd name="connsiteY9420" fmla="*/ 1996726 h 4271457"/>
              <a:gd name="connsiteX9421" fmla="*/ 2193112 w 2439076"/>
              <a:gd name="connsiteY9421" fmla="*/ 2007251 h 4271457"/>
              <a:gd name="connsiteX9422" fmla="*/ 2187512 w 2439076"/>
              <a:gd name="connsiteY9422" fmla="*/ 2006832 h 4271457"/>
              <a:gd name="connsiteX9423" fmla="*/ 2184635 w 2439076"/>
              <a:gd name="connsiteY9423" fmla="*/ 2003022 h 4271457"/>
              <a:gd name="connsiteX9424" fmla="*/ 2248910 w 2439076"/>
              <a:gd name="connsiteY9424" fmla="*/ 1960369 h 4271457"/>
              <a:gd name="connsiteX9425" fmla="*/ 2278352 w 2439076"/>
              <a:gd name="connsiteY9425" fmla="*/ 1932280 h 4271457"/>
              <a:gd name="connsiteX9426" fmla="*/ 2276847 w 2439076"/>
              <a:gd name="connsiteY9426" fmla="*/ 1932185 h 4271457"/>
              <a:gd name="connsiteX9427" fmla="*/ 2248910 w 2439076"/>
              <a:gd name="connsiteY9427" fmla="*/ 1960369 h 4271457"/>
              <a:gd name="connsiteX9428" fmla="*/ 2238051 w 2439076"/>
              <a:gd name="connsiteY9428" fmla="*/ 1940824 h 4271457"/>
              <a:gd name="connsiteX9429" fmla="*/ 2208638 w 2439076"/>
              <a:gd name="connsiteY9429" fmla="*/ 1912744 h 4271457"/>
              <a:gd name="connsiteX9430" fmla="*/ 2238051 w 2439076"/>
              <a:gd name="connsiteY9430" fmla="*/ 1940824 h 4271457"/>
              <a:gd name="connsiteX9431" fmla="*/ 2370801 w 2439076"/>
              <a:gd name="connsiteY9431" fmla="*/ 1929565 h 4271457"/>
              <a:gd name="connsiteX9432" fmla="*/ 2373240 w 2439076"/>
              <a:gd name="connsiteY9432" fmla="*/ 1926365 h 4271457"/>
              <a:gd name="connsiteX9433" fmla="*/ 2369896 w 2439076"/>
              <a:gd name="connsiteY9433" fmla="*/ 1923031 h 4271457"/>
              <a:gd name="connsiteX9434" fmla="*/ 2338664 w 2439076"/>
              <a:gd name="connsiteY9434" fmla="*/ 1943395 h 4271457"/>
              <a:gd name="connsiteX9435" fmla="*/ 2338559 w 2439076"/>
              <a:gd name="connsiteY9435" fmla="*/ 1943205 h 4271457"/>
              <a:gd name="connsiteX9436" fmla="*/ 2338464 w 2439076"/>
              <a:gd name="connsiteY9436" fmla="*/ 1943386 h 4271457"/>
              <a:gd name="connsiteX9437" fmla="*/ 2307136 w 2439076"/>
              <a:gd name="connsiteY9437" fmla="*/ 1923031 h 4271457"/>
              <a:gd name="connsiteX9438" fmla="*/ 2303879 w 2439076"/>
              <a:gd name="connsiteY9438" fmla="*/ 1926365 h 4271457"/>
              <a:gd name="connsiteX9439" fmla="*/ 2304583 w 2439076"/>
              <a:gd name="connsiteY9439" fmla="*/ 1928565 h 4271457"/>
              <a:gd name="connsiteX9440" fmla="*/ 2305745 w 2439076"/>
              <a:gd name="connsiteY9440" fmla="*/ 1929451 h 4271457"/>
              <a:gd name="connsiteX9441" fmla="*/ 2307031 w 2439076"/>
              <a:gd name="connsiteY9441" fmla="*/ 1929708 h 4271457"/>
              <a:gd name="connsiteX9442" fmla="*/ 2328530 w 2439076"/>
              <a:gd name="connsiteY9442" fmla="*/ 1939995 h 4271457"/>
              <a:gd name="connsiteX9443" fmla="*/ 2335035 w 2439076"/>
              <a:gd name="connsiteY9443" fmla="*/ 1957711 h 4271457"/>
              <a:gd name="connsiteX9444" fmla="*/ 2338378 w 2439076"/>
              <a:gd name="connsiteY9444" fmla="*/ 1961007 h 4271457"/>
              <a:gd name="connsiteX9445" fmla="*/ 2338559 w 2439076"/>
              <a:gd name="connsiteY9445" fmla="*/ 1961007 h 4271457"/>
              <a:gd name="connsiteX9446" fmla="*/ 2338759 w 2439076"/>
              <a:gd name="connsiteY9446" fmla="*/ 1961007 h 4271457"/>
              <a:gd name="connsiteX9447" fmla="*/ 2341093 w 2439076"/>
              <a:gd name="connsiteY9447" fmla="*/ 1960045 h 4271457"/>
              <a:gd name="connsiteX9448" fmla="*/ 2342064 w 2439076"/>
              <a:gd name="connsiteY9448" fmla="*/ 1957711 h 4271457"/>
              <a:gd name="connsiteX9449" fmla="*/ 2352847 w 2439076"/>
              <a:gd name="connsiteY9449" fmla="*/ 1935823 h 4271457"/>
              <a:gd name="connsiteX9450" fmla="*/ 2370097 w 2439076"/>
              <a:gd name="connsiteY9450" fmla="*/ 1929708 h 4271457"/>
              <a:gd name="connsiteX9451" fmla="*/ 2370801 w 2439076"/>
              <a:gd name="connsiteY9451" fmla="*/ 1929565 h 4271457"/>
              <a:gd name="connsiteX9452" fmla="*/ 2431514 w 2439076"/>
              <a:gd name="connsiteY9452" fmla="*/ 2000183 h 4271457"/>
              <a:gd name="connsiteX9453" fmla="*/ 2427818 w 2439076"/>
              <a:gd name="connsiteY9453" fmla="*/ 2003022 h 4271457"/>
              <a:gd name="connsiteX9454" fmla="*/ 2430552 w 2439076"/>
              <a:gd name="connsiteY9454" fmla="*/ 2006832 h 4271457"/>
              <a:gd name="connsiteX9455" fmla="*/ 2436190 w 2439076"/>
              <a:gd name="connsiteY9455" fmla="*/ 2007251 h 4271457"/>
              <a:gd name="connsiteX9456" fmla="*/ 2439076 w 2439076"/>
              <a:gd name="connsiteY9456" fmla="*/ 2006994 h 4271457"/>
              <a:gd name="connsiteX9457" fmla="*/ 2439076 w 2439076"/>
              <a:gd name="connsiteY9457" fmla="*/ 2000307 h 4271457"/>
              <a:gd name="connsiteX9458" fmla="*/ 2431514 w 2439076"/>
              <a:gd name="connsiteY9458" fmla="*/ 2000183 h 4271457"/>
              <a:gd name="connsiteX9459" fmla="*/ 1819123 w 2439076"/>
              <a:gd name="connsiteY9459" fmla="*/ 2092271 h 4271457"/>
              <a:gd name="connsiteX9460" fmla="*/ 1817684 w 2439076"/>
              <a:gd name="connsiteY9460" fmla="*/ 2092357 h 4271457"/>
              <a:gd name="connsiteX9461" fmla="*/ 1761630 w 2439076"/>
              <a:gd name="connsiteY9461" fmla="*/ 2064953 h 4271457"/>
              <a:gd name="connsiteX9462" fmla="*/ 1761582 w 2439076"/>
              <a:gd name="connsiteY9462" fmla="*/ 2065011 h 4271457"/>
              <a:gd name="connsiteX9463" fmla="*/ 1761525 w 2439076"/>
              <a:gd name="connsiteY9463" fmla="*/ 2064953 h 4271457"/>
              <a:gd name="connsiteX9464" fmla="*/ 1727540 w 2439076"/>
              <a:gd name="connsiteY9464" fmla="*/ 2081241 h 4271457"/>
              <a:gd name="connsiteX9465" fmla="*/ 1726578 w 2439076"/>
              <a:gd name="connsiteY9465" fmla="*/ 2081241 h 4271457"/>
              <a:gd name="connsiteX9466" fmla="*/ 1723349 w 2439076"/>
              <a:gd name="connsiteY9466" fmla="*/ 2077803 h 4271457"/>
              <a:gd name="connsiteX9467" fmla="*/ 1725254 w 2439076"/>
              <a:gd name="connsiteY9467" fmla="*/ 2074859 h 4271457"/>
              <a:gd name="connsiteX9468" fmla="*/ 1726768 w 2439076"/>
              <a:gd name="connsiteY9468" fmla="*/ 2074688 h 4271457"/>
              <a:gd name="connsiteX9469" fmla="*/ 1756486 w 2439076"/>
              <a:gd name="connsiteY9469" fmla="*/ 2060867 h 4271457"/>
              <a:gd name="connsiteX9470" fmla="*/ 1756439 w 2439076"/>
              <a:gd name="connsiteY9470" fmla="*/ 2060820 h 4271457"/>
              <a:gd name="connsiteX9471" fmla="*/ 1756486 w 2439076"/>
              <a:gd name="connsiteY9471" fmla="*/ 2060781 h 4271457"/>
              <a:gd name="connsiteX9472" fmla="*/ 1726768 w 2439076"/>
              <a:gd name="connsiteY9472" fmla="*/ 2046961 h 4271457"/>
              <a:gd name="connsiteX9473" fmla="*/ 1723358 w 2439076"/>
              <a:gd name="connsiteY9473" fmla="*/ 2043741 h 4271457"/>
              <a:gd name="connsiteX9474" fmla="*/ 1726578 w 2439076"/>
              <a:gd name="connsiteY9474" fmla="*/ 2040360 h 4271457"/>
              <a:gd name="connsiteX9475" fmla="*/ 1761068 w 2439076"/>
              <a:gd name="connsiteY9475" fmla="*/ 2055991 h 4271457"/>
              <a:gd name="connsiteX9476" fmla="*/ 1817647 w 2439076"/>
              <a:gd name="connsiteY9476" fmla="*/ 2028178 h 4271457"/>
              <a:gd name="connsiteX9477" fmla="*/ 1875263 w 2439076"/>
              <a:gd name="connsiteY9477" fmla="*/ 2058362 h 4271457"/>
              <a:gd name="connsiteX9478" fmla="*/ 1875825 w 2439076"/>
              <a:gd name="connsiteY9478" fmla="*/ 2060229 h 4271457"/>
              <a:gd name="connsiteX9479" fmla="*/ 1875263 w 2439076"/>
              <a:gd name="connsiteY9479" fmla="*/ 2062077 h 4271457"/>
              <a:gd name="connsiteX9480" fmla="*/ 1819123 w 2439076"/>
              <a:gd name="connsiteY9480" fmla="*/ 2092271 h 4271457"/>
              <a:gd name="connsiteX9481" fmla="*/ 1766192 w 2439076"/>
              <a:gd name="connsiteY9481" fmla="*/ 2060077 h 4271457"/>
              <a:gd name="connsiteX9482" fmla="*/ 1817647 w 2439076"/>
              <a:gd name="connsiteY9482" fmla="*/ 2085613 h 4271457"/>
              <a:gd name="connsiteX9483" fmla="*/ 1858252 w 2439076"/>
              <a:gd name="connsiteY9483" fmla="*/ 2070869 h 4271457"/>
              <a:gd name="connsiteX9484" fmla="*/ 1868405 w 2439076"/>
              <a:gd name="connsiteY9484" fmla="*/ 2060172 h 4271457"/>
              <a:gd name="connsiteX9485" fmla="*/ 1817647 w 2439076"/>
              <a:gd name="connsiteY9485" fmla="*/ 2034731 h 4271457"/>
              <a:gd name="connsiteX9486" fmla="*/ 1766192 w 2439076"/>
              <a:gd name="connsiteY9486" fmla="*/ 2060077 h 4271457"/>
              <a:gd name="connsiteX9487" fmla="*/ 1698670 w 2439076"/>
              <a:gd name="connsiteY9487" fmla="*/ 2003022 h 4271457"/>
              <a:gd name="connsiteX9488" fmla="*/ 1702394 w 2439076"/>
              <a:gd name="connsiteY9488" fmla="*/ 2000183 h 4271457"/>
              <a:gd name="connsiteX9489" fmla="*/ 1733912 w 2439076"/>
              <a:gd name="connsiteY9489" fmla="*/ 1989706 h 4271457"/>
              <a:gd name="connsiteX9490" fmla="*/ 1736389 w 2439076"/>
              <a:gd name="connsiteY9490" fmla="*/ 1988744 h 4271457"/>
              <a:gd name="connsiteX9491" fmla="*/ 1738760 w 2439076"/>
              <a:gd name="connsiteY9491" fmla="*/ 1989906 h 4271457"/>
              <a:gd name="connsiteX9492" fmla="*/ 1754667 w 2439076"/>
              <a:gd name="connsiteY9492" fmla="*/ 1999336 h 4271457"/>
              <a:gd name="connsiteX9493" fmla="*/ 1754667 w 2439076"/>
              <a:gd name="connsiteY9493" fmla="*/ 1947986 h 4271457"/>
              <a:gd name="connsiteX9494" fmla="*/ 1715901 w 2439076"/>
              <a:gd name="connsiteY9494" fmla="*/ 1909477 h 4271457"/>
              <a:gd name="connsiteX9495" fmla="*/ 1718672 w 2439076"/>
              <a:gd name="connsiteY9495" fmla="*/ 1906562 h 4271457"/>
              <a:gd name="connsiteX9496" fmla="*/ 1754581 w 2439076"/>
              <a:gd name="connsiteY9496" fmla="*/ 1928917 h 4271457"/>
              <a:gd name="connsiteX9497" fmla="*/ 1754581 w 2439076"/>
              <a:gd name="connsiteY9497" fmla="*/ 1907210 h 4271457"/>
              <a:gd name="connsiteX9498" fmla="*/ 1757925 w 2439076"/>
              <a:gd name="connsiteY9498" fmla="*/ 1903848 h 4271457"/>
              <a:gd name="connsiteX9499" fmla="*/ 1761258 w 2439076"/>
              <a:gd name="connsiteY9499" fmla="*/ 1907210 h 4271457"/>
              <a:gd name="connsiteX9500" fmla="*/ 1761258 w 2439076"/>
              <a:gd name="connsiteY9500" fmla="*/ 1946358 h 4271457"/>
              <a:gd name="connsiteX9501" fmla="*/ 1796101 w 2439076"/>
              <a:gd name="connsiteY9501" fmla="*/ 1926079 h 4271457"/>
              <a:gd name="connsiteX9502" fmla="*/ 1798873 w 2439076"/>
              <a:gd name="connsiteY9502" fmla="*/ 1929022 h 4271457"/>
              <a:gd name="connsiteX9503" fmla="*/ 1761258 w 2439076"/>
              <a:gd name="connsiteY9503" fmla="*/ 1967303 h 4271457"/>
              <a:gd name="connsiteX9504" fmla="*/ 1761258 w 2439076"/>
              <a:gd name="connsiteY9504" fmla="*/ 2000183 h 4271457"/>
              <a:gd name="connsiteX9505" fmla="*/ 1761916 w 2439076"/>
              <a:gd name="connsiteY9505" fmla="*/ 2000269 h 4271457"/>
              <a:gd name="connsiteX9506" fmla="*/ 1785157 w 2439076"/>
              <a:gd name="connsiteY9506" fmla="*/ 1989982 h 4271457"/>
              <a:gd name="connsiteX9507" fmla="*/ 1787643 w 2439076"/>
              <a:gd name="connsiteY9507" fmla="*/ 1988820 h 4271457"/>
              <a:gd name="connsiteX9508" fmla="*/ 1790109 w 2439076"/>
              <a:gd name="connsiteY9508" fmla="*/ 1989982 h 4271457"/>
              <a:gd name="connsiteX9509" fmla="*/ 1813341 w 2439076"/>
              <a:gd name="connsiteY9509" fmla="*/ 2000269 h 4271457"/>
              <a:gd name="connsiteX9510" fmla="*/ 1836591 w 2439076"/>
              <a:gd name="connsiteY9510" fmla="*/ 1989982 h 4271457"/>
              <a:gd name="connsiteX9511" fmla="*/ 1838963 w 2439076"/>
              <a:gd name="connsiteY9511" fmla="*/ 1988820 h 4271457"/>
              <a:gd name="connsiteX9512" fmla="*/ 1841459 w 2439076"/>
              <a:gd name="connsiteY9512" fmla="*/ 1989811 h 4271457"/>
              <a:gd name="connsiteX9513" fmla="*/ 1872987 w 2439076"/>
              <a:gd name="connsiteY9513" fmla="*/ 2000269 h 4271457"/>
              <a:gd name="connsiteX9514" fmla="*/ 1876683 w 2439076"/>
              <a:gd name="connsiteY9514" fmla="*/ 2003146 h 4271457"/>
              <a:gd name="connsiteX9515" fmla="*/ 1873815 w 2439076"/>
              <a:gd name="connsiteY9515" fmla="*/ 2006832 h 4271457"/>
              <a:gd name="connsiteX9516" fmla="*/ 1839268 w 2439076"/>
              <a:gd name="connsiteY9516" fmla="*/ 1996726 h 4271457"/>
              <a:gd name="connsiteX9517" fmla="*/ 1813456 w 2439076"/>
              <a:gd name="connsiteY9517" fmla="*/ 2006927 h 4271457"/>
              <a:gd name="connsiteX9518" fmla="*/ 1787738 w 2439076"/>
              <a:gd name="connsiteY9518" fmla="*/ 1996926 h 4271457"/>
              <a:gd name="connsiteX9519" fmla="*/ 1762030 w 2439076"/>
              <a:gd name="connsiteY9519" fmla="*/ 2006927 h 4271457"/>
              <a:gd name="connsiteX9520" fmla="*/ 1736103 w 2439076"/>
              <a:gd name="connsiteY9520" fmla="*/ 1996726 h 4271457"/>
              <a:gd name="connsiteX9521" fmla="*/ 1707128 w 2439076"/>
              <a:gd name="connsiteY9521" fmla="*/ 2007251 h 4271457"/>
              <a:gd name="connsiteX9522" fmla="*/ 1701527 w 2439076"/>
              <a:gd name="connsiteY9522" fmla="*/ 2006832 h 4271457"/>
              <a:gd name="connsiteX9523" fmla="*/ 1698670 w 2439076"/>
              <a:gd name="connsiteY9523" fmla="*/ 2003022 h 4271457"/>
              <a:gd name="connsiteX9524" fmla="*/ 1762887 w 2439076"/>
              <a:gd name="connsiteY9524" fmla="*/ 1960369 h 4271457"/>
              <a:gd name="connsiteX9525" fmla="*/ 1792291 w 2439076"/>
              <a:gd name="connsiteY9525" fmla="*/ 1932280 h 4271457"/>
              <a:gd name="connsiteX9526" fmla="*/ 1790786 w 2439076"/>
              <a:gd name="connsiteY9526" fmla="*/ 1932185 h 4271457"/>
              <a:gd name="connsiteX9527" fmla="*/ 1762887 w 2439076"/>
              <a:gd name="connsiteY9527" fmla="*/ 1960369 h 4271457"/>
              <a:gd name="connsiteX9528" fmla="*/ 1752019 w 2439076"/>
              <a:gd name="connsiteY9528" fmla="*/ 1940824 h 4271457"/>
              <a:gd name="connsiteX9529" fmla="*/ 1722577 w 2439076"/>
              <a:gd name="connsiteY9529" fmla="*/ 1912744 h 4271457"/>
              <a:gd name="connsiteX9530" fmla="*/ 1752019 w 2439076"/>
              <a:gd name="connsiteY9530" fmla="*/ 1940824 h 4271457"/>
              <a:gd name="connsiteX9531" fmla="*/ 1852679 w 2439076"/>
              <a:gd name="connsiteY9531" fmla="*/ 1961007 h 4271457"/>
              <a:gd name="connsiteX9532" fmla="*/ 1856041 w 2439076"/>
              <a:gd name="connsiteY9532" fmla="*/ 1957711 h 4271457"/>
              <a:gd name="connsiteX9533" fmla="*/ 1884026 w 2439076"/>
              <a:gd name="connsiteY9533" fmla="*/ 1929708 h 4271457"/>
              <a:gd name="connsiteX9534" fmla="*/ 1885293 w 2439076"/>
              <a:gd name="connsiteY9534" fmla="*/ 1929451 h 4271457"/>
              <a:gd name="connsiteX9535" fmla="*/ 1887265 w 2439076"/>
              <a:gd name="connsiteY9535" fmla="*/ 1926365 h 4271457"/>
              <a:gd name="connsiteX9536" fmla="*/ 1883940 w 2439076"/>
              <a:gd name="connsiteY9536" fmla="*/ 1923021 h 4271457"/>
              <a:gd name="connsiteX9537" fmla="*/ 1878873 w 2439076"/>
              <a:gd name="connsiteY9537" fmla="*/ 1923393 h 4271457"/>
              <a:gd name="connsiteX9538" fmla="*/ 1852593 w 2439076"/>
              <a:gd name="connsiteY9538" fmla="*/ 1943395 h 4271457"/>
              <a:gd name="connsiteX9539" fmla="*/ 1852546 w 2439076"/>
              <a:gd name="connsiteY9539" fmla="*/ 1943300 h 4271457"/>
              <a:gd name="connsiteX9540" fmla="*/ 1852499 w 2439076"/>
              <a:gd name="connsiteY9540" fmla="*/ 1943386 h 4271457"/>
              <a:gd name="connsiteX9541" fmla="*/ 1821104 w 2439076"/>
              <a:gd name="connsiteY9541" fmla="*/ 1923021 h 4271457"/>
              <a:gd name="connsiteX9542" fmla="*/ 1817827 w 2439076"/>
              <a:gd name="connsiteY9542" fmla="*/ 1926365 h 4271457"/>
              <a:gd name="connsiteX9543" fmla="*/ 1817970 w 2439076"/>
              <a:gd name="connsiteY9543" fmla="*/ 1927479 h 4271457"/>
              <a:gd name="connsiteX9544" fmla="*/ 1821056 w 2439076"/>
              <a:gd name="connsiteY9544" fmla="*/ 1929718 h 4271457"/>
              <a:gd name="connsiteX9545" fmla="*/ 1849060 w 2439076"/>
              <a:gd name="connsiteY9545" fmla="*/ 1957711 h 4271457"/>
              <a:gd name="connsiteX9546" fmla="*/ 1852356 w 2439076"/>
              <a:gd name="connsiteY9546" fmla="*/ 1961007 h 4271457"/>
              <a:gd name="connsiteX9547" fmla="*/ 1852508 w 2439076"/>
              <a:gd name="connsiteY9547" fmla="*/ 1961007 h 4271457"/>
              <a:gd name="connsiteX9548" fmla="*/ 1852679 w 2439076"/>
              <a:gd name="connsiteY9548" fmla="*/ 1961007 h 4271457"/>
              <a:gd name="connsiteX9549" fmla="*/ 2062115 w 2439076"/>
              <a:gd name="connsiteY9549" fmla="*/ 2092271 h 4271457"/>
              <a:gd name="connsiteX9550" fmla="*/ 2060667 w 2439076"/>
              <a:gd name="connsiteY9550" fmla="*/ 2092357 h 4271457"/>
              <a:gd name="connsiteX9551" fmla="*/ 2004603 w 2439076"/>
              <a:gd name="connsiteY9551" fmla="*/ 2064953 h 4271457"/>
              <a:gd name="connsiteX9552" fmla="*/ 2004565 w 2439076"/>
              <a:gd name="connsiteY9552" fmla="*/ 2065001 h 4271457"/>
              <a:gd name="connsiteX9553" fmla="*/ 2004517 w 2439076"/>
              <a:gd name="connsiteY9553" fmla="*/ 2064953 h 4271457"/>
              <a:gd name="connsiteX9554" fmla="*/ 1970504 w 2439076"/>
              <a:gd name="connsiteY9554" fmla="*/ 2081241 h 4271457"/>
              <a:gd name="connsiteX9555" fmla="*/ 1969561 w 2439076"/>
              <a:gd name="connsiteY9555" fmla="*/ 2081241 h 4271457"/>
              <a:gd name="connsiteX9556" fmla="*/ 1966332 w 2439076"/>
              <a:gd name="connsiteY9556" fmla="*/ 2077803 h 4271457"/>
              <a:gd name="connsiteX9557" fmla="*/ 1967760 w 2439076"/>
              <a:gd name="connsiteY9557" fmla="*/ 2075174 h 4271457"/>
              <a:gd name="connsiteX9558" fmla="*/ 1969751 w 2439076"/>
              <a:gd name="connsiteY9558" fmla="*/ 2074688 h 4271457"/>
              <a:gd name="connsiteX9559" fmla="*/ 1999459 w 2439076"/>
              <a:gd name="connsiteY9559" fmla="*/ 2060867 h 4271457"/>
              <a:gd name="connsiteX9560" fmla="*/ 1999422 w 2439076"/>
              <a:gd name="connsiteY9560" fmla="*/ 2060820 h 4271457"/>
              <a:gd name="connsiteX9561" fmla="*/ 1999459 w 2439076"/>
              <a:gd name="connsiteY9561" fmla="*/ 2060781 h 4271457"/>
              <a:gd name="connsiteX9562" fmla="*/ 1969751 w 2439076"/>
              <a:gd name="connsiteY9562" fmla="*/ 2046961 h 4271457"/>
              <a:gd name="connsiteX9563" fmla="*/ 1966341 w 2439076"/>
              <a:gd name="connsiteY9563" fmla="*/ 2043741 h 4271457"/>
              <a:gd name="connsiteX9564" fmla="*/ 1969561 w 2439076"/>
              <a:gd name="connsiteY9564" fmla="*/ 2040360 h 4271457"/>
              <a:gd name="connsiteX9565" fmla="*/ 2004050 w 2439076"/>
              <a:gd name="connsiteY9565" fmla="*/ 2055991 h 4271457"/>
              <a:gd name="connsiteX9566" fmla="*/ 2060629 w 2439076"/>
              <a:gd name="connsiteY9566" fmla="*/ 2028178 h 4271457"/>
              <a:gd name="connsiteX9567" fmla="*/ 2118256 w 2439076"/>
              <a:gd name="connsiteY9567" fmla="*/ 2058362 h 4271457"/>
              <a:gd name="connsiteX9568" fmla="*/ 2118808 w 2439076"/>
              <a:gd name="connsiteY9568" fmla="*/ 2060229 h 4271457"/>
              <a:gd name="connsiteX9569" fmla="*/ 2118256 w 2439076"/>
              <a:gd name="connsiteY9569" fmla="*/ 2062077 h 4271457"/>
              <a:gd name="connsiteX9570" fmla="*/ 2062115 w 2439076"/>
              <a:gd name="connsiteY9570" fmla="*/ 2092271 h 4271457"/>
              <a:gd name="connsiteX9571" fmla="*/ 2009184 w 2439076"/>
              <a:gd name="connsiteY9571" fmla="*/ 2060077 h 4271457"/>
              <a:gd name="connsiteX9572" fmla="*/ 2060629 w 2439076"/>
              <a:gd name="connsiteY9572" fmla="*/ 2085613 h 4271457"/>
              <a:gd name="connsiteX9573" fmla="*/ 2106606 w 2439076"/>
              <a:gd name="connsiteY9573" fmla="*/ 2065830 h 4271457"/>
              <a:gd name="connsiteX9574" fmla="*/ 2111378 w 2439076"/>
              <a:gd name="connsiteY9574" fmla="*/ 2060172 h 4271457"/>
              <a:gd name="connsiteX9575" fmla="*/ 2060629 w 2439076"/>
              <a:gd name="connsiteY9575" fmla="*/ 2034731 h 4271457"/>
              <a:gd name="connsiteX9576" fmla="*/ 2009184 w 2439076"/>
              <a:gd name="connsiteY9576" fmla="*/ 2060077 h 4271457"/>
              <a:gd name="connsiteX9577" fmla="*/ 1941748 w 2439076"/>
              <a:gd name="connsiteY9577" fmla="*/ 2003022 h 4271457"/>
              <a:gd name="connsiteX9578" fmla="*/ 1945472 w 2439076"/>
              <a:gd name="connsiteY9578" fmla="*/ 2000183 h 4271457"/>
              <a:gd name="connsiteX9579" fmla="*/ 1976981 w 2439076"/>
              <a:gd name="connsiteY9579" fmla="*/ 1989706 h 4271457"/>
              <a:gd name="connsiteX9580" fmla="*/ 1979466 w 2439076"/>
              <a:gd name="connsiteY9580" fmla="*/ 1988744 h 4271457"/>
              <a:gd name="connsiteX9581" fmla="*/ 1981838 w 2439076"/>
              <a:gd name="connsiteY9581" fmla="*/ 1989906 h 4271457"/>
              <a:gd name="connsiteX9582" fmla="*/ 1997755 w 2439076"/>
              <a:gd name="connsiteY9582" fmla="*/ 1999336 h 4271457"/>
              <a:gd name="connsiteX9583" fmla="*/ 1997755 w 2439076"/>
              <a:gd name="connsiteY9583" fmla="*/ 1947986 h 4271457"/>
              <a:gd name="connsiteX9584" fmla="*/ 1958978 w 2439076"/>
              <a:gd name="connsiteY9584" fmla="*/ 1909477 h 4271457"/>
              <a:gd name="connsiteX9585" fmla="*/ 1961750 w 2439076"/>
              <a:gd name="connsiteY9585" fmla="*/ 1906562 h 4271457"/>
              <a:gd name="connsiteX9586" fmla="*/ 1997650 w 2439076"/>
              <a:gd name="connsiteY9586" fmla="*/ 1928917 h 4271457"/>
              <a:gd name="connsiteX9587" fmla="*/ 1997650 w 2439076"/>
              <a:gd name="connsiteY9587" fmla="*/ 1907210 h 4271457"/>
              <a:gd name="connsiteX9588" fmla="*/ 2001012 w 2439076"/>
              <a:gd name="connsiteY9588" fmla="*/ 1903848 h 4271457"/>
              <a:gd name="connsiteX9589" fmla="*/ 2004327 w 2439076"/>
              <a:gd name="connsiteY9589" fmla="*/ 1907210 h 4271457"/>
              <a:gd name="connsiteX9590" fmla="*/ 2004327 w 2439076"/>
              <a:gd name="connsiteY9590" fmla="*/ 1946358 h 4271457"/>
              <a:gd name="connsiteX9591" fmla="*/ 2039179 w 2439076"/>
              <a:gd name="connsiteY9591" fmla="*/ 1926079 h 4271457"/>
              <a:gd name="connsiteX9592" fmla="*/ 2041950 w 2439076"/>
              <a:gd name="connsiteY9592" fmla="*/ 1929022 h 4271457"/>
              <a:gd name="connsiteX9593" fmla="*/ 2004327 w 2439076"/>
              <a:gd name="connsiteY9593" fmla="*/ 1967303 h 4271457"/>
              <a:gd name="connsiteX9594" fmla="*/ 2004327 w 2439076"/>
              <a:gd name="connsiteY9594" fmla="*/ 2000183 h 4271457"/>
              <a:gd name="connsiteX9595" fmla="*/ 2005003 w 2439076"/>
              <a:gd name="connsiteY9595" fmla="*/ 2000269 h 4271457"/>
              <a:gd name="connsiteX9596" fmla="*/ 2028225 w 2439076"/>
              <a:gd name="connsiteY9596" fmla="*/ 1989982 h 4271457"/>
              <a:gd name="connsiteX9597" fmla="*/ 2030730 w 2439076"/>
              <a:gd name="connsiteY9597" fmla="*/ 1988820 h 4271457"/>
              <a:gd name="connsiteX9598" fmla="*/ 2033188 w 2439076"/>
              <a:gd name="connsiteY9598" fmla="*/ 1989982 h 4271457"/>
              <a:gd name="connsiteX9599" fmla="*/ 2056409 w 2439076"/>
              <a:gd name="connsiteY9599" fmla="*/ 2000269 h 4271457"/>
              <a:gd name="connsiteX9600" fmla="*/ 2079670 w 2439076"/>
              <a:gd name="connsiteY9600" fmla="*/ 1989982 h 4271457"/>
              <a:gd name="connsiteX9601" fmla="*/ 2082042 w 2439076"/>
              <a:gd name="connsiteY9601" fmla="*/ 1988820 h 4271457"/>
              <a:gd name="connsiteX9602" fmla="*/ 2084527 w 2439076"/>
              <a:gd name="connsiteY9602" fmla="*/ 1989811 h 4271457"/>
              <a:gd name="connsiteX9603" fmla="*/ 2116074 w 2439076"/>
              <a:gd name="connsiteY9603" fmla="*/ 2000269 h 4271457"/>
              <a:gd name="connsiteX9604" fmla="*/ 2119760 w 2439076"/>
              <a:gd name="connsiteY9604" fmla="*/ 2003146 h 4271457"/>
              <a:gd name="connsiteX9605" fmla="*/ 2116912 w 2439076"/>
              <a:gd name="connsiteY9605" fmla="*/ 2006832 h 4271457"/>
              <a:gd name="connsiteX9606" fmla="*/ 2082356 w 2439076"/>
              <a:gd name="connsiteY9606" fmla="*/ 1996726 h 4271457"/>
              <a:gd name="connsiteX9607" fmla="*/ 2056409 w 2439076"/>
              <a:gd name="connsiteY9607" fmla="*/ 2006927 h 4271457"/>
              <a:gd name="connsiteX9608" fmla="*/ 2030730 w 2439076"/>
              <a:gd name="connsiteY9608" fmla="*/ 1996926 h 4271457"/>
              <a:gd name="connsiteX9609" fmla="*/ 2005003 w 2439076"/>
              <a:gd name="connsiteY9609" fmla="*/ 2006927 h 4271457"/>
              <a:gd name="connsiteX9610" fmla="*/ 1979095 w 2439076"/>
              <a:gd name="connsiteY9610" fmla="*/ 1996726 h 4271457"/>
              <a:gd name="connsiteX9611" fmla="*/ 1950130 w 2439076"/>
              <a:gd name="connsiteY9611" fmla="*/ 2007251 h 4271457"/>
              <a:gd name="connsiteX9612" fmla="*/ 1944510 w 2439076"/>
              <a:gd name="connsiteY9612" fmla="*/ 2006832 h 4271457"/>
              <a:gd name="connsiteX9613" fmla="*/ 1941748 w 2439076"/>
              <a:gd name="connsiteY9613" fmla="*/ 2003022 h 4271457"/>
              <a:gd name="connsiteX9614" fmla="*/ 2005842 w 2439076"/>
              <a:gd name="connsiteY9614" fmla="*/ 1960369 h 4271457"/>
              <a:gd name="connsiteX9615" fmla="*/ 2035274 w 2439076"/>
              <a:gd name="connsiteY9615" fmla="*/ 1932280 h 4271457"/>
              <a:gd name="connsiteX9616" fmla="*/ 2033864 w 2439076"/>
              <a:gd name="connsiteY9616" fmla="*/ 1932185 h 4271457"/>
              <a:gd name="connsiteX9617" fmla="*/ 2005842 w 2439076"/>
              <a:gd name="connsiteY9617" fmla="*/ 1960369 h 4271457"/>
              <a:gd name="connsiteX9618" fmla="*/ 1995011 w 2439076"/>
              <a:gd name="connsiteY9618" fmla="*/ 1940824 h 4271457"/>
              <a:gd name="connsiteX9619" fmla="*/ 1965560 w 2439076"/>
              <a:gd name="connsiteY9619" fmla="*/ 1912744 h 4271457"/>
              <a:gd name="connsiteX9620" fmla="*/ 1995011 w 2439076"/>
              <a:gd name="connsiteY9620" fmla="*/ 1940824 h 4271457"/>
              <a:gd name="connsiteX9621" fmla="*/ 2095576 w 2439076"/>
              <a:gd name="connsiteY9621" fmla="*/ 1961007 h 4271457"/>
              <a:gd name="connsiteX9622" fmla="*/ 2098900 w 2439076"/>
              <a:gd name="connsiteY9622" fmla="*/ 1957711 h 4271457"/>
              <a:gd name="connsiteX9623" fmla="*/ 2126895 w 2439076"/>
              <a:gd name="connsiteY9623" fmla="*/ 1929708 h 4271457"/>
              <a:gd name="connsiteX9624" fmla="*/ 2129876 w 2439076"/>
              <a:gd name="connsiteY9624" fmla="*/ 1927813 h 4271457"/>
              <a:gd name="connsiteX9625" fmla="*/ 2130247 w 2439076"/>
              <a:gd name="connsiteY9625" fmla="*/ 1926365 h 4271457"/>
              <a:gd name="connsiteX9626" fmla="*/ 2126904 w 2439076"/>
              <a:gd name="connsiteY9626" fmla="*/ 1923021 h 4271457"/>
              <a:gd name="connsiteX9627" fmla="*/ 2109140 w 2439076"/>
              <a:gd name="connsiteY9627" fmla="*/ 1928041 h 4271457"/>
              <a:gd name="connsiteX9628" fmla="*/ 2095491 w 2439076"/>
              <a:gd name="connsiteY9628" fmla="*/ 1943395 h 4271457"/>
              <a:gd name="connsiteX9629" fmla="*/ 2081508 w 2439076"/>
              <a:gd name="connsiteY9629" fmla="*/ 1927879 h 4271457"/>
              <a:gd name="connsiteX9630" fmla="*/ 2064039 w 2439076"/>
              <a:gd name="connsiteY9630" fmla="*/ 1923021 h 4271457"/>
              <a:gd name="connsiteX9631" fmla="*/ 2061706 w 2439076"/>
              <a:gd name="connsiteY9631" fmla="*/ 1924022 h 4271457"/>
              <a:gd name="connsiteX9632" fmla="*/ 2060724 w 2439076"/>
              <a:gd name="connsiteY9632" fmla="*/ 1926365 h 4271457"/>
              <a:gd name="connsiteX9633" fmla="*/ 2060763 w 2439076"/>
              <a:gd name="connsiteY9633" fmla="*/ 1926565 h 4271457"/>
              <a:gd name="connsiteX9634" fmla="*/ 2064029 w 2439076"/>
              <a:gd name="connsiteY9634" fmla="*/ 1929718 h 4271457"/>
              <a:gd name="connsiteX9635" fmla="*/ 2069116 w 2439076"/>
              <a:gd name="connsiteY9635" fmla="*/ 1930232 h 4271457"/>
              <a:gd name="connsiteX9636" fmla="*/ 2092043 w 2439076"/>
              <a:gd name="connsiteY9636" fmla="*/ 1957711 h 4271457"/>
              <a:gd name="connsiteX9637" fmla="*/ 2095338 w 2439076"/>
              <a:gd name="connsiteY9637" fmla="*/ 1961007 h 4271457"/>
              <a:gd name="connsiteX9638" fmla="*/ 2095395 w 2439076"/>
              <a:gd name="connsiteY9638" fmla="*/ 1961007 h 4271457"/>
              <a:gd name="connsiteX9639" fmla="*/ 2095576 w 2439076"/>
              <a:gd name="connsiteY9639" fmla="*/ 1961007 h 4271457"/>
              <a:gd name="connsiteX9640" fmla="*/ 1331671 w 2439076"/>
              <a:gd name="connsiteY9640" fmla="*/ 2092357 h 4271457"/>
              <a:gd name="connsiteX9641" fmla="*/ 1275550 w 2439076"/>
              <a:gd name="connsiteY9641" fmla="*/ 2064953 h 4271457"/>
              <a:gd name="connsiteX9642" fmla="*/ 1241565 w 2439076"/>
              <a:gd name="connsiteY9642" fmla="*/ 2081241 h 4271457"/>
              <a:gd name="connsiteX9643" fmla="*/ 1240517 w 2439076"/>
              <a:gd name="connsiteY9643" fmla="*/ 2081241 h 4271457"/>
              <a:gd name="connsiteX9644" fmla="*/ 1237279 w 2439076"/>
              <a:gd name="connsiteY9644" fmla="*/ 2077803 h 4271457"/>
              <a:gd name="connsiteX9645" fmla="*/ 1238345 w 2439076"/>
              <a:gd name="connsiteY9645" fmla="*/ 2075393 h 4271457"/>
              <a:gd name="connsiteX9646" fmla="*/ 1240794 w 2439076"/>
              <a:gd name="connsiteY9646" fmla="*/ 2074688 h 4271457"/>
              <a:gd name="connsiteX9647" fmla="*/ 1270511 w 2439076"/>
              <a:gd name="connsiteY9647" fmla="*/ 2060867 h 4271457"/>
              <a:gd name="connsiteX9648" fmla="*/ 1264482 w 2439076"/>
              <a:gd name="connsiteY9648" fmla="*/ 2054876 h 4271457"/>
              <a:gd name="connsiteX9649" fmla="*/ 1240698 w 2439076"/>
              <a:gd name="connsiteY9649" fmla="*/ 2046961 h 4271457"/>
              <a:gd name="connsiteX9650" fmla="*/ 1238441 w 2439076"/>
              <a:gd name="connsiteY9650" fmla="*/ 2046123 h 4271457"/>
              <a:gd name="connsiteX9651" fmla="*/ 1237374 w 2439076"/>
              <a:gd name="connsiteY9651" fmla="*/ 2043799 h 4271457"/>
              <a:gd name="connsiteX9652" fmla="*/ 1240612 w 2439076"/>
              <a:gd name="connsiteY9652" fmla="*/ 2040360 h 4271457"/>
              <a:gd name="connsiteX9653" fmla="*/ 1271664 w 2439076"/>
              <a:gd name="connsiteY9653" fmla="*/ 2052352 h 4271457"/>
              <a:gd name="connsiteX9654" fmla="*/ 1274998 w 2439076"/>
              <a:gd name="connsiteY9654" fmla="*/ 2055895 h 4271457"/>
              <a:gd name="connsiteX9655" fmla="*/ 1275007 w 2439076"/>
              <a:gd name="connsiteY9655" fmla="*/ 2055886 h 4271457"/>
              <a:gd name="connsiteX9656" fmla="*/ 1275102 w 2439076"/>
              <a:gd name="connsiteY9656" fmla="*/ 2055991 h 4271457"/>
              <a:gd name="connsiteX9657" fmla="*/ 1331671 w 2439076"/>
              <a:gd name="connsiteY9657" fmla="*/ 2028178 h 4271457"/>
              <a:gd name="connsiteX9658" fmla="*/ 1378011 w 2439076"/>
              <a:gd name="connsiteY9658" fmla="*/ 2045694 h 4271457"/>
              <a:gd name="connsiteX9659" fmla="*/ 1383269 w 2439076"/>
              <a:gd name="connsiteY9659" fmla="*/ 2050914 h 4271457"/>
              <a:gd name="connsiteX9660" fmla="*/ 1383916 w 2439076"/>
              <a:gd name="connsiteY9660" fmla="*/ 2051561 h 4271457"/>
              <a:gd name="connsiteX9661" fmla="*/ 1389202 w 2439076"/>
              <a:gd name="connsiteY9661" fmla="*/ 2058267 h 4271457"/>
              <a:gd name="connsiteX9662" fmla="*/ 1389202 w 2439076"/>
              <a:gd name="connsiteY9662" fmla="*/ 2062077 h 4271457"/>
              <a:gd name="connsiteX9663" fmla="*/ 1331671 w 2439076"/>
              <a:gd name="connsiteY9663" fmla="*/ 2092357 h 4271457"/>
              <a:gd name="connsiteX9664" fmla="*/ 1382344 w 2439076"/>
              <a:gd name="connsiteY9664" fmla="*/ 2060172 h 4271457"/>
              <a:gd name="connsiteX9665" fmla="*/ 1331576 w 2439076"/>
              <a:gd name="connsiteY9665" fmla="*/ 2034731 h 4271457"/>
              <a:gd name="connsiteX9666" fmla="*/ 1280141 w 2439076"/>
              <a:gd name="connsiteY9666" fmla="*/ 2060077 h 4271457"/>
              <a:gd name="connsiteX9667" fmla="*/ 1331576 w 2439076"/>
              <a:gd name="connsiteY9667" fmla="*/ 2085613 h 4271457"/>
              <a:gd name="connsiteX9668" fmla="*/ 1382344 w 2439076"/>
              <a:gd name="connsiteY9668" fmla="*/ 2060172 h 4271457"/>
              <a:gd name="connsiteX9669" fmla="*/ 1212704 w 2439076"/>
              <a:gd name="connsiteY9669" fmla="*/ 2003022 h 4271457"/>
              <a:gd name="connsiteX9670" fmla="*/ 1216419 w 2439076"/>
              <a:gd name="connsiteY9670" fmla="*/ 2000183 h 4271457"/>
              <a:gd name="connsiteX9671" fmla="*/ 1247956 w 2439076"/>
              <a:gd name="connsiteY9671" fmla="*/ 1989706 h 4271457"/>
              <a:gd name="connsiteX9672" fmla="*/ 1250423 w 2439076"/>
              <a:gd name="connsiteY9672" fmla="*/ 1988744 h 4271457"/>
              <a:gd name="connsiteX9673" fmla="*/ 1252814 w 2439076"/>
              <a:gd name="connsiteY9673" fmla="*/ 1989906 h 4271457"/>
              <a:gd name="connsiteX9674" fmla="*/ 1268721 w 2439076"/>
              <a:gd name="connsiteY9674" fmla="*/ 1999336 h 4271457"/>
              <a:gd name="connsiteX9675" fmla="*/ 1268721 w 2439076"/>
              <a:gd name="connsiteY9675" fmla="*/ 1947986 h 4271457"/>
              <a:gd name="connsiteX9676" fmla="*/ 1229926 w 2439076"/>
              <a:gd name="connsiteY9676" fmla="*/ 1909477 h 4271457"/>
              <a:gd name="connsiteX9677" fmla="*/ 1232697 w 2439076"/>
              <a:gd name="connsiteY9677" fmla="*/ 1906562 h 4271457"/>
              <a:gd name="connsiteX9678" fmla="*/ 1268606 w 2439076"/>
              <a:gd name="connsiteY9678" fmla="*/ 1928917 h 4271457"/>
              <a:gd name="connsiteX9679" fmla="*/ 1268606 w 2439076"/>
              <a:gd name="connsiteY9679" fmla="*/ 1907210 h 4271457"/>
              <a:gd name="connsiteX9680" fmla="*/ 1271959 w 2439076"/>
              <a:gd name="connsiteY9680" fmla="*/ 1903848 h 4271457"/>
              <a:gd name="connsiteX9681" fmla="*/ 1275283 w 2439076"/>
              <a:gd name="connsiteY9681" fmla="*/ 1907210 h 4271457"/>
              <a:gd name="connsiteX9682" fmla="*/ 1275283 w 2439076"/>
              <a:gd name="connsiteY9682" fmla="*/ 1946358 h 4271457"/>
              <a:gd name="connsiteX9683" fmla="*/ 1310126 w 2439076"/>
              <a:gd name="connsiteY9683" fmla="*/ 1926079 h 4271457"/>
              <a:gd name="connsiteX9684" fmla="*/ 1312898 w 2439076"/>
              <a:gd name="connsiteY9684" fmla="*/ 1929022 h 4271457"/>
              <a:gd name="connsiteX9685" fmla="*/ 1275283 w 2439076"/>
              <a:gd name="connsiteY9685" fmla="*/ 1967303 h 4271457"/>
              <a:gd name="connsiteX9686" fmla="*/ 1275283 w 2439076"/>
              <a:gd name="connsiteY9686" fmla="*/ 2000183 h 4271457"/>
              <a:gd name="connsiteX9687" fmla="*/ 1275950 w 2439076"/>
              <a:gd name="connsiteY9687" fmla="*/ 2000269 h 4271457"/>
              <a:gd name="connsiteX9688" fmla="*/ 1299191 w 2439076"/>
              <a:gd name="connsiteY9688" fmla="*/ 1989982 h 4271457"/>
              <a:gd name="connsiteX9689" fmla="*/ 1301677 w 2439076"/>
              <a:gd name="connsiteY9689" fmla="*/ 1988820 h 4271457"/>
              <a:gd name="connsiteX9690" fmla="*/ 1304134 w 2439076"/>
              <a:gd name="connsiteY9690" fmla="*/ 1989982 h 4271457"/>
              <a:gd name="connsiteX9691" fmla="*/ 1327395 w 2439076"/>
              <a:gd name="connsiteY9691" fmla="*/ 2000269 h 4271457"/>
              <a:gd name="connsiteX9692" fmla="*/ 1350616 w 2439076"/>
              <a:gd name="connsiteY9692" fmla="*/ 1989982 h 4271457"/>
              <a:gd name="connsiteX9693" fmla="*/ 1352988 w 2439076"/>
              <a:gd name="connsiteY9693" fmla="*/ 1988820 h 4271457"/>
              <a:gd name="connsiteX9694" fmla="*/ 1355484 w 2439076"/>
              <a:gd name="connsiteY9694" fmla="*/ 1989811 h 4271457"/>
              <a:gd name="connsiteX9695" fmla="*/ 1387021 w 2439076"/>
              <a:gd name="connsiteY9695" fmla="*/ 2000269 h 4271457"/>
              <a:gd name="connsiteX9696" fmla="*/ 1390736 w 2439076"/>
              <a:gd name="connsiteY9696" fmla="*/ 2003146 h 4271457"/>
              <a:gd name="connsiteX9697" fmla="*/ 1387869 w 2439076"/>
              <a:gd name="connsiteY9697" fmla="*/ 2006832 h 4271457"/>
              <a:gd name="connsiteX9698" fmla="*/ 1353303 w 2439076"/>
              <a:gd name="connsiteY9698" fmla="*/ 1996726 h 4271457"/>
              <a:gd name="connsiteX9699" fmla="*/ 1327490 w 2439076"/>
              <a:gd name="connsiteY9699" fmla="*/ 2006927 h 4271457"/>
              <a:gd name="connsiteX9700" fmla="*/ 1301763 w 2439076"/>
              <a:gd name="connsiteY9700" fmla="*/ 1996926 h 4271457"/>
              <a:gd name="connsiteX9701" fmla="*/ 1276045 w 2439076"/>
              <a:gd name="connsiteY9701" fmla="*/ 2006927 h 4271457"/>
              <a:gd name="connsiteX9702" fmla="*/ 1250137 w 2439076"/>
              <a:gd name="connsiteY9702" fmla="*/ 1996726 h 4271457"/>
              <a:gd name="connsiteX9703" fmla="*/ 1221181 w 2439076"/>
              <a:gd name="connsiteY9703" fmla="*/ 2007251 h 4271457"/>
              <a:gd name="connsiteX9704" fmla="*/ 1215562 w 2439076"/>
              <a:gd name="connsiteY9704" fmla="*/ 2006832 h 4271457"/>
              <a:gd name="connsiteX9705" fmla="*/ 1212704 w 2439076"/>
              <a:gd name="connsiteY9705" fmla="*/ 2003022 h 4271457"/>
              <a:gd name="connsiteX9706" fmla="*/ 1276912 w 2439076"/>
              <a:gd name="connsiteY9706" fmla="*/ 1960369 h 4271457"/>
              <a:gd name="connsiteX9707" fmla="*/ 1306354 w 2439076"/>
              <a:gd name="connsiteY9707" fmla="*/ 1932280 h 4271457"/>
              <a:gd name="connsiteX9708" fmla="*/ 1304820 w 2439076"/>
              <a:gd name="connsiteY9708" fmla="*/ 1932185 h 4271457"/>
              <a:gd name="connsiteX9709" fmla="*/ 1276912 w 2439076"/>
              <a:gd name="connsiteY9709" fmla="*/ 1960369 h 4271457"/>
              <a:gd name="connsiteX9710" fmla="*/ 1266044 w 2439076"/>
              <a:gd name="connsiteY9710" fmla="*/ 1940824 h 4271457"/>
              <a:gd name="connsiteX9711" fmla="*/ 1236612 w 2439076"/>
              <a:gd name="connsiteY9711" fmla="*/ 1912744 h 4271457"/>
              <a:gd name="connsiteX9712" fmla="*/ 1266044 w 2439076"/>
              <a:gd name="connsiteY9712" fmla="*/ 1940824 h 4271457"/>
              <a:gd name="connsiteX9713" fmla="*/ 1398784 w 2439076"/>
              <a:gd name="connsiteY9713" fmla="*/ 1929565 h 4271457"/>
              <a:gd name="connsiteX9714" fmla="*/ 1401204 w 2439076"/>
              <a:gd name="connsiteY9714" fmla="*/ 1926365 h 4271457"/>
              <a:gd name="connsiteX9715" fmla="*/ 1397889 w 2439076"/>
              <a:gd name="connsiteY9715" fmla="*/ 1923021 h 4271457"/>
              <a:gd name="connsiteX9716" fmla="*/ 1366618 w 2439076"/>
              <a:gd name="connsiteY9716" fmla="*/ 1943395 h 4271457"/>
              <a:gd name="connsiteX9717" fmla="*/ 1366524 w 2439076"/>
              <a:gd name="connsiteY9717" fmla="*/ 1943214 h 4271457"/>
              <a:gd name="connsiteX9718" fmla="*/ 1366438 w 2439076"/>
              <a:gd name="connsiteY9718" fmla="*/ 1943386 h 4271457"/>
              <a:gd name="connsiteX9719" fmla="*/ 1335110 w 2439076"/>
              <a:gd name="connsiteY9719" fmla="*/ 1923031 h 4271457"/>
              <a:gd name="connsiteX9720" fmla="*/ 1331862 w 2439076"/>
              <a:gd name="connsiteY9720" fmla="*/ 1926365 h 4271457"/>
              <a:gd name="connsiteX9721" fmla="*/ 1332548 w 2439076"/>
              <a:gd name="connsiteY9721" fmla="*/ 1928556 h 4271457"/>
              <a:gd name="connsiteX9722" fmla="*/ 1333719 w 2439076"/>
              <a:gd name="connsiteY9722" fmla="*/ 1929451 h 4271457"/>
              <a:gd name="connsiteX9723" fmla="*/ 1335005 w 2439076"/>
              <a:gd name="connsiteY9723" fmla="*/ 1929708 h 4271457"/>
              <a:gd name="connsiteX9724" fmla="*/ 1353874 w 2439076"/>
              <a:gd name="connsiteY9724" fmla="*/ 1937157 h 4271457"/>
              <a:gd name="connsiteX9725" fmla="*/ 1363018 w 2439076"/>
              <a:gd name="connsiteY9725" fmla="*/ 1957711 h 4271457"/>
              <a:gd name="connsiteX9726" fmla="*/ 1366342 w 2439076"/>
              <a:gd name="connsiteY9726" fmla="*/ 1961007 h 4271457"/>
              <a:gd name="connsiteX9727" fmla="*/ 1366533 w 2439076"/>
              <a:gd name="connsiteY9727" fmla="*/ 1961007 h 4271457"/>
              <a:gd name="connsiteX9728" fmla="*/ 1366714 w 2439076"/>
              <a:gd name="connsiteY9728" fmla="*/ 1961007 h 4271457"/>
              <a:gd name="connsiteX9729" fmla="*/ 1369066 w 2439076"/>
              <a:gd name="connsiteY9729" fmla="*/ 1960045 h 4271457"/>
              <a:gd name="connsiteX9730" fmla="*/ 1370057 w 2439076"/>
              <a:gd name="connsiteY9730" fmla="*/ 1957711 h 4271457"/>
              <a:gd name="connsiteX9731" fmla="*/ 1382420 w 2439076"/>
              <a:gd name="connsiteY9731" fmla="*/ 1934499 h 4271457"/>
              <a:gd name="connsiteX9732" fmla="*/ 1398061 w 2439076"/>
              <a:gd name="connsiteY9732" fmla="*/ 1929708 h 4271457"/>
              <a:gd name="connsiteX9733" fmla="*/ 1398784 w 2439076"/>
              <a:gd name="connsiteY9733" fmla="*/ 1929565 h 4271457"/>
              <a:gd name="connsiteX9734" fmla="*/ 1574654 w 2439076"/>
              <a:gd name="connsiteY9734" fmla="*/ 2092357 h 4271457"/>
              <a:gd name="connsiteX9735" fmla="*/ 1551775 w 2439076"/>
              <a:gd name="connsiteY9735" fmla="*/ 2088776 h 4271457"/>
              <a:gd name="connsiteX9736" fmla="*/ 1518542 w 2439076"/>
              <a:gd name="connsiteY9736" fmla="*/ 2064953 h 4271457"/>
              <a:gd name="connsiteX9737" fmla="*/ 1484538 w 2439076"/>
              <a:gd name="connsiteY9737" fmla="*/ 2081241 h 4271457"/>
              <a:gd name="connsiteX9738" fmla="*/ 1483500 w 2439076"/>
              <a:gd name="connsiteY9738" fmla="*/ 2081241 h 4271457"/>
              <a:gd name="connsiteX9739" fmla="*/ 1480271 w 2439076"/>
              <a:gd name="connsiteY9739" fmla="*/ 2077803 h 4271457"/>
              <a:gd name="connsiteX9740" fmla="*/ 1481300 w 2439076"/>
              <a:gd name="connsiteY9740" fmla="*/ 2075421 h 4271457"/>
              <a:gd name="connsiteX9741" fmla="*/ 1483786 w 2439076"/>
              <a:gd name="connsiteY9741" fmla="*/ 2074688 h 4271457"/>
              <a:gd name="connsiteX9742" fmla="*/ 1513504 w 2439076"/>
              <a:gd name="connsiteY9742" fmla="*/ 2060867 h 4271457"/>
              <a:gd name="connsiteX9743" fmla="*/ 1507474 w 2439076"/>
              <a:gd name="connsiteY9743" fmla="*/ 2054876 h 4271457"/>
              <a:gd name="connsiteX9744" fmla="*/ 1483690 w 2439076"/>
              <a:gd name="connsiteY9744" fmla="*/ 2046961 h 4271457"/>
              <a:gd name="connsiteX9745" fmla="*/ 1481452 w 2439076"/>
              <a:gd name="connsiteY9745" fmla="*/ 2046142 h 4271457"/>
              <a:gd name="connsiteX9746" fmla="*/ 1480357 w 2439076"/>
              <a:gd name="connsiteY9746" fmla="*/ 2043799 h 4271457"/>
              <a:gd name="connsiteX9747" fmla="*/ 1483586 w 2439076"/>
              <a:gd name="connsiteY9747" fmla="*/ 2040360 h 4271457"/>
              <a:gd name="connsiteX9748" fmla="*/ 1514656 w 2439076"/>
              <a:gd name="connsiteY9748" fmla="*/ 2052361 h 4271457"/>
              <a:gd name="connsiteX9749" fmla="*/ 1517990 w 2439076"/>
              <a:gd name="connsiteY9749" fmla="*/ 2055895 h 4271457"/>
              <a:gd name="connsiteX9750" fmla="*/ 1517990 w 2439076"/>
              <a:gd name="connsiteY9750" fmla="*/ 2055895 h 4271457"/>
              <a:gd name="connsiteX9751" fmla="*/ 1518075 w 2439076"/>
              <a:gd name="connsiteY9751" fmla="*/ 2055991 h 4271457"/>
              <a:gd name="connsiteX9752" fmla="*/ 1574664 w 2439076"/>
              <a:gd name="connsiteY9752" fmla="*/ 2028178 h 4271457"/>
              <a:gd name="connsiteX9753" fmla="*/ 1620974 w 2439076"/>
              <a:gd name="connsiteY9753" fmla="*/ 2045665 h 4271457"/>
              <a:gd name="connsiteX9754" fmla="*/ 1632185 w 2439076"/>
              <a:gd name="connsiteY9754" fmla="*/ 2058267 h 4271457"/>
              <a:gd name="connsiteX9755" fmla="*/ 1632185 w 2439076"/>
              <a:gd name="connsiteY9755" fmla="*/ 2062077 h 4271457"/>
              <a:gd name="connsiteX9756" fmla="*/ 1574654 w 2439076"/>
              <a:gd name="connsiteY9756" fmla="*/ 2092357 h 4271457"/>
              <a:gd name="connsiteX9757" fmla="*/ 1625413 w 2439076"/>
              <a:gd name="connsiteY9757" fmla="*/ 2060172 h 4271457"/>
              <a:gd name="connsiteX9758" fmla="*/ 1574654 w 2439076"/>
              <a:gd name="connsiteY9758" fmla="*/ 2034731 h 4271457"/>
              <a:gd name="connsiteX9759" fmla="*/ 1574606 w 2439076"/>
              <a:gd name="connsiteY9759" fmla="*/ 2034731 h 4271457"/>
              <a:gd name="connsiteX9760" fmla="*/ 1574568 w 2439076"/>
              <a:gd name="connsiteY9760" fmla="*/ 2034731 h 4271457"/>
              <a:gd name="connsiteX9761" fmla="*/ 1523124 w 2439076"/>
              <a:gd name="connsiteY9761" fmla="*/ 2060077 h 4271457"/>
              <a:gd name="connsiteX9762" fmla="*/ 1574568 w 2439076"/>
              <a:gd name="connsiteY9762" fmla="*/ 2085613 h 4271457"/>
              <a:gd name="connsiteX9763" fmla="*/ 1574606 w 2439076"/>
              <a:gd name="connsiteY9763" fmla="*/ 2085613 h 4271457"/>
              <a:gd name="connsiteX9764" fmla="*/ 1574654 w 2439076"/>
              <a:gd name="connsiteY9764" fmla="*/ 2085613 h 4271457"/>
              <a:gd name="connsiteX9765" fmla="*/ 1625413 w 2439076"/>
              <a:gd name="connsiteY9765" fmla="*/ 2060172 h 4271457"/>
              <a:gd name="connsiteX9766" fmla="*/ 1455773 w 2439076"/>
              <a:gd name="connsiteY9766" fmla="*/ 2003022 h 4271457"/>
              <a:gd name="connsiteX9767" fmla="*/ 1459497 w 2439076"/>
              <a:gd name="connsiteY9767" fmla="*/ 2000183 h 4271457"/>
              <a:gd name="connsiteX9768" fmla="*/ 1491034 w 2439076"/>
              <a:gd name="connsiteY9768" fmla="*/ 1989706 h 4271457"/>
              <a:gd name="connsiteX9769" fmla="*/ 1493491 w 2439076"/>
              <a:gd name="connsiteY9769" fmla="*/ 1988744 h 4271457"/>
              <a:gd name="connsiteX9770" fmla="*/ 1495863 w 2439076"/>
              <a:gd name="connsiteY9770" fmla="*/ 1989906 h 4271457"/>
              <a:gd name="connsiteX9771" fmla="*/ 1511798 w 2439076"/>
              <a:gd name="connsiteY9771" fmla="*/ 1999336 h 4271457"/>
              <a:gd name="connsiteX9772" fmla="*/ 1511798 w 2439076"/>
              <a:gd name="connsiteY9772" fmla="*/ 1947986 h 4271457"/>
              <a:gd name="connsiteX9773" fmla="*/ 1473042 w 2439076"/>
              <a:gd name="connsiteY9773" fmla="*/ 1909477 h 4271457"/>
              <a:gd name="connsiteX9774" fmla="*/ 1475775 w 2439076"/>
              <a:gd name="connsiteY9774" fmla="*/ 1906562 h 4271457"/>
              <a:gd name="connsiteX9775" fmla="*/ 1511685 w 2439076"/>
              <a:gd name="connsiteY9775" fmla="*/ 1928917 h 4271457"/>
              <a:gd name="connsiteX9776" fmla="*/ 1511685 w 2439076"/>
              <a:gd name="connsiteY9776" fmla="*/ 1907210 h 4271457"/>
              <a:gd name="connsiteX9777" fmla="*/ 1515037 w 2439076"/>
              <a:gd name="connsiteY9777" fmla="*/ 1903848 h 4271457"/>
              <a:gd name="connsiteX9778" fmla="*/ 1518361 w 2439076"/>
              <a:gd name="connsiteY9778" fmla="*/ 1907210 h 4271457"/>
              <a:gd name="connsiteX9779" fmla="*/ 1518361 w 2439076"/>
              <a:gd name="connsiteY9779" fmla="*/ 1946358 h 4271457"/>
              <a:gd name="connsiteX9780" fmla="*/ 1553213 w 2439076"/>
              <a:gd name="connsiteY9780" fmla="*/ 1926079 h 4271457"/>
              <a:gd name="connsiteX9781" fmla="*/ 1555985 w 2439076"/>
              <a:gd name="connsiteY9781" fmla="*/ 1929022 h 4271457"/>
              <a:gd name="connsiteX9782" fmla="*/ 1518361 w 2439076"/>
              <a:gd name="connsiteY9782" fmla="*/ 1967303 h 4271457"/>
              <a:gd name="connsiteX9783" fmla="*/ 1518361 w 2439076"/>
              <a:gd name="connsiteY9783" fmla="*/ 2000183 h 4271457"/>
              <a:gd name="connsiteX9784" fmla="*/ 1519028 w 2439076"/>
              <a:gd name="connsiteY9784" fmla="*/ 2000269 h 4271457"/>
              <a:gd name="connsiteX9785" fmla="*/ 1542250 w 2439076"/>
              <a:gd name="connsiteY9785" fmla="*/ 1989982 h 4271457"/>
              <a:gd name="connsiteX9786" fmla="*/ 1544755 w 2439076"/>
              <a:gd name="connsiteY9786" fmla="*/ 1988820 h 4271457"/>
              <a:gd name="connsiteX9787" fmla="*/ 1547213 w 2439076"/>
              <a:gd name="connsiteY9787" fmla="*/ 1989982 h 4271457"/>
              <a:gd name="connsiteX9788" fmla="*/ 1570463 w 2439076"/>
              <a:gd name="connsiteY9788" fmla="*/ 2000269 h 4271457"/>
              <a:gd name="connsiteX9789" fmla="*/ 1593704 w 2439076"/>
              <a:gd name="connsiteY9789" fmla="*/ 1989982 h 4271457"/>
              <a:gd name="connsiteX9790" fmla="*/ 1596095 w 2439076"/>
              <a:gd name="connsiteY9790" fmla="*/ 1988820 h 4271457"/>
              <a:gd name="connsiteX9791" fmla="*/ 1598562 w 2439076"/>
              <a:gd name="connsiteY9791" fmla="*/ 1989811 h 4271457"/>
              <a:gd name="connsiteX9792" fmla="*/ 1630099 w 2439076"/>
              <a:gd name="connsiteY9792" fmla="*/ 2000269 h 4271457"/>
              <a:gd name="connsiteX9793" fmla="*/ 1633824 w 2439076"/>
              <a:gd name="connsiteY9793" fmla="*/ 2003146 h 4271457"/>
              <a:gd name="connsiteX9794" fmla="*/ 1630956 w 2439076"/>
              <a:gd name="connsiteY9794" fmla="*/ 2006832 h 4271457"/>
              <a:gd name="connsiteX9795" fmla="*/ 1596381 w 2439076"/>
              <a:gd name="connsiteY9795" fmla="*/ 1996726 h 4271457"/>
              <a:gd name="connsiteX9796" fmla="*/ 1570463 w 2439076"/>
              <a:gd name="connsiteY9796" fmla="*/ 2006927 h 4271457"/>
              <a:gd name="connsiteX9797" fmla="*/ 1544755 w 2439076"/>
              <a:gd name="connsiteY9797" fmla="*/ 1996926 h 4271457"/>
              <a:gd name="connsiteX9798" fmla="*/ 1519028 w 2439076"/>
              <a:gd name="connsiteY9798" fmla="*/ 2006927 h 4271457"/>
              <a:gd name="connsiteX9799" fmla="*/ 1493130 w 2439076"/>
              <a:gd name="connsiteY9799" fmla="*/ 1996726 h 4271457"/>
              <a:gd name="connsiteX9800" fmla="*/ 1464173 w 2439076"/>
              <a:gd name="connsiteY9800" fmla="*/ 2007251 h 4271457"/>
              <a:gd name="connsiteX9801" fmla="*/ 1458544 w 2439076"/>
              <a:gd name="connsiteY9801" fmla="*/ 2006832 h 4271457"/>
              <a:gd name="connsiteX9802" fmla="*/ 1455773 w 2439076"/>
              <a:gd name="connsiteY9802" fmla="*/ 2003022 h 4271457"/>
              <a:gd name="connsiteX9803" fmla="*/ 1519800 w 2439076"/>
              <a:gd name="connsiteY9803" fmla="*/ 1960369 h 4271457"/>
              <a:gd name="connsiteX9804" fmla="*/ 1549222 w 2439076"/>
              <a:gd name="connsiteY9804" fmla="*/ 1932280 h 4271457"/>
              <a:gd name="connsiteX9805" fmla="*/ 1547793 w 2439076"/>
              <a:gd name="connsiteY9805" fmla="*/ 1932185 h 4271457"/>
              <a:gd name="connsiteX9806" fmla="*/ 1519800 w 2439076"/>
              <a:gd name="connsiteY9806" fmla="*/ 1960369 h 4271457"/>
              <a:gd name="connsiteX9807" fmla="*/ 1509036 w 2439076"/>
              <a:gd name="connsiteY9807" fmla="*/ 1940824 h 4271457"/>
              <a:gd name="connsiteX9808" fmla="*/ 1479585 w 2439076"/>
              <a:gd name="connsiteY9808" fmla="*/ 1912744 h 4271457"/>
              <a:gd name="connsiteX9809" fmla="*/ 1509036 w 2439076"/>
              <a:gd name="connsiteY9809" fmla="*/ 1940824 h 4271457"/>
              <a:gd name="connsiteX9810" fmla="*/ 1609611 w 2439076"/>
              <a:gd name="connsiteY9810" fmla="*/ 1961007 h 4271457"/>
              <a:gd name="connsiteX9811" fmla="*/ 1612935 w 2439076"/>
              <a:gd name="connsiteY9811" fmla="*/ 1957711 h 4271457"/>
              <a:gd name="connsiteX9812" fmla="*/ 1640957 w 2439076"/>
              <a:gd name="connsiteY9812" fmla="*/ 1929708 h 4271457"/>
              <a:gd name="connsiteX9813" fmla="*/ 1643453 w 2439076"/>
              <a:gd name="connsiteY9813" fmla="*/ 1928479 h 4271457"/>
              <a:gd name="connsiteX9814" fmla="*/ 1644272 w 2439076"/>
              <a:gd name="connsiteY9814" fmla="*/ 1926365 h 4271457"/>
              <a:gd name="connsiteX9815" fmla="*/ 1640957 w 2439076"/>
              <a:gd name="connsiteY9815" fmla="*/ 1923021 h 4271457"/>
              <a:gd name="connsiteX9816" fmla="*/ 1624041 w 2439076"/>
              <a:gd name="connsiteY9816" fmla="*/ 1927565 h 4271457"/>
              <a:gd name="connsiteX9817" fmla="*/ 1609516 w 2439076"/>
              <a:gd name="connsiteY9817" fmla="*/ 1943395 h 4271457"/>
              <a:gd name="connsiteX9818" fmla="*/ 1605344 w 2439076"/>
              <a:gd name="connsiteY9818" fmla="*/ 1936566 h 4271457"/>
              <a:gd name="connsiteX9819" fmla="*/ 1578074 w 2439076"/>
              <a:gd name="connsiteY9819" fmla="*/ 1923021 h 4271457"/>
              <a:gd name="connsiteX9820" fmla="*/ 1575607 w 2439076"/>
              <a:gd name="connsiteY9820" fmla="*/ 1924203 h 4271457"/>
              <a:gd name="connsiteX9821" fmla="*/ 1574759 w 2439076"/>
              <a:gd name="connsiteY9821" fmla="*/ 1926365 h 4271457"/>
              <a:gd name="connsiteX9822" fmla="*/ 1574788 w 2439076"/>
              <a:gd name="connsiteY9822" fmla="*/ 1926555 h 4271457"/>
              <a:gd name="connsiteX9823" fmla="*/ 1578074 w 2439076"/>
              <a:gd name="connsiteY9823" fmla="*/ 1929718 h 4271457"/>
              <a:gd name="connsiteX9824" fmla="*/ 1606096 w 2439076"/>
              <a:gd name="connsiteY9824" fmla="*/ 1957711 h 4271457"/>
              <a:gd name="connsiteX9825" fmla="*/ 1609373 w 2439076"/>
              <a:gd name="connsiteY9825" fmla="*/ 1961007 h 4271457"/>
              <a:gd name="connsiteX9826" fmla="*/ 1609420 w 2439076"/>
              <a:gd name="connsiteY9826" fmla="*/ 1961007 h 4271457"/>
              <a:gd name="connsiteX9827" fmla="*/ 1609611 w 2439076"/>
              <a:gd name="connsiteY9827" fmla="*/ 1961007 h 4271457"/>
              <a:gd name="connsiteX9828" fmla="*/ 845706 w 2439076"/>
              <a:gd name="connsiteY9828" fmla="*/ 2092357 h 4271457"/>
              <a:gd name="connsiteX9829" fmla="*/ 789613 w 2439076"/>
              <a:gd name="connsiteY9829" fmla="*/ 2064953 h 4271457"/>
              <a:gd name="connsiteX9830" fmla="*/ 755599 w 2439076"/>
              <a:gd name="connsiteY9830" fmla="*/ 2081241 h 4271457"/>
              <a:gd name="connsiteX9831" fmla="*/ 754542 w 2439076"/>
              <a:gd name="connsiteY9831" fmla="*/ 2081241 h 4271457"/>
              <a:gd name="connsiteX9832" fmla="*/ 751304 w 2439076"/>
              <a:gd name="connsiteY9832" fmla="*/ 2077803 h 4271457"/>
              <a:gd name="connsiteX9833" fmla="*/ 752447 w 2439076"/>
              <a:gd name="connsiteY9833" fmla="*/ 2075364 h 4271457"/>
              <a:gd name="connsiteX9834" fmla="*/ 754847 w 2439076"/>
              <a:gd name="connsiteY9834" fmla="*/ 2074688 h 4271457"/>
              <a:gd name="connsiteX9835" fmla="*/ 784565 w 2439076"/>
              <a:gd name="connsiteY9835" fmla="*/ 2060867 h 4271457"/>
              <a:gd name="connsiteX9836" fmla="*/ 784479 w 2439076"/>
              <a:gd name="connsiteY9836" fmla="*/ 2060781 h 4271457"/>
              <a:gd name="connsiteX9837" fmla="*/ 784479 w 2439076"/>
              <a:gd name="connsiteY9837" fmla="*/ 2060781 h 4271457"/>
              <a:gd name="connsiteX9838" fmla="*/ 754761 w 2439076"/>
              <a:gd name="connsiteY9838" fmla="*/ 2046961 h 4271457"/>
              <a:gd name="connsiteX9839" fmla="*/ 752475 w 2439076"/>
              <a:gd name="connsiteY9839" fmla="*/ 2046123 h 4271457"/>
              <a:gd name="connsiteX9840" fmla="*/ 751408 w 2439076"/>
              <a:gd name="connsiteY9840" fmla="*/ 2043799 h 4271457"/>
              <a:gd name="connsiteX9841" fmla="*/ 754637 w 2439076"/>
              <a:gd name="connsiteY9841" fmla="*/ 2040360 h 4271457"/>
              <a:gd name="connsiteX9842" fmla="*/ 785746 w 2439076"/>
              <a:gd name="connsiteY9842" fmla="*/ 2052390 h 4271457"/>
              <a:gd name="connsiteX9843" fmla="*/ 789023 w 2439076"/>
              <a:gd name="connsiteY9843" fmla="*/ 2055895 h 4271457"/>
              <a:gd name="connsiteX9844" fmla="*/ 789023 w 2439076"/>
              <a:gd name="connsiteY9844" fmla="*/ 2055895 h 4271457"/>
              <a:gd name="connsiteX9845" fmla="*/ 789118 w 2439076"/>
              <a:gd name="connsiteY9845" fmla="*/ 2055991 h 4271457"/>
              <a:gd name="connsiteX9846" fmla="*/ 845706 w 2439076"/>
              <a:gd name="connsiteY9846" fmla="*/ 2028178 h 4271457"/>
              <a:gd name="connsiteX9847" fmla="*/ 892045 w 2439076"/>
              <a:gd name="connsiteY9847" fmla="*/ 2045694 h 4271457"/>
              <a:gd name="connsiteX9848" fmla="*/ 897303 w 2439076"/>
              <a:gd name="connsiteY9848" fmla="*/ 2050914 h 4271457"/>
              <a:gd name="connsiteX9849" fmla="*/ 897950 w 2439076"/>
              <a:gd name="connsiteY9849" fmla="*/ 2051561 h 4271457"/>
              <a:gd name="connsiteX9850" fmla="*/ 903237 w 2439076"/>
              <a:gd name="connsiteY9850" fmla="*/ 2058267 h 4271457"/>
              <a:gd name="connsiteX9851" fmla="*/ 903237 w 2439076"/>
              <a:gd name="connsiteY9851" fmla="*/ 2062077 h 4271457"/>
              <a:gd name="connsiteX9852" fmla="*/ 845706 w 2439076"/>
              <a:gd name="connsiteY9852" fmla="*/ 2092357 h 4271457"/>
              <a:gd name="connsiteX9853" fmla="*/ 896379 w 2439076"/>
              <a:gd name="connsiteY9853" fmla="*/ 2060172 h 4271457"/>
              <a:gd name="connsiteX9854" fmla="*/ 845611 w 2439076"/>
              <a:gd name="connsiteY9854" fmla="*/ 2034731 h 4271457"/>
              <a:gd name="connsiteX9855" fmla="*/ 794166 w 2439076"/>
              <a:gd name="connsiteY9855" fmla="*/ 2060077 h 4271457"/>
              <a:gd name="connsiteX9856" fmla="*/ 845611 w 2439076"/>
              <a:gd name="connsiteY9856" fmla="*/ 2085613 h 4271457"/>
              <a:gd name="connsiteX9857" fmla="*/ 886225 w 2439076"/>
              <a:gd name="connsiteY9857" fmla="*/ 2070869 h 4271457"/>
              <a:gd name="connsiteX9858" fmla="*/ 896379 w 2439076"/>
              <a:gd name="connsiteY9858" fmla="*/ 2060172 h 4271457"/>
              <a:gd name="connsiteX9859" fmla="*/ 726643 w 2439076"/>
              <a:gd name="connsiteY9859" fmla="*/ 2003022 h 4271457"/>
              <a:gd name="connsiteX9860" fmla="*/ 730358 w 2439076"/>
              <a:gd name="connsiteY9860" fmla="*/ 2000183 h 4271457"/>
              <a:gd name="connsiteX9861" fmla="*/ 761895 w 2439076"/>
              <a:gd name="connsiteY9861" fmla="*/ 1989706 h 4271457"/>
              <a:gd name="connsiteX9862" fmla="*/ 764362 w 2439076"/>
              <a:gd name="connsiteY9862" fmla="*/ 1988744 h 4271457"/>
              <a:gd name="connsiteX9863" fmla="*/ 766753 w 2439076"/>
              <a:gd name="connsiteY9863" fmla="*/ 1989906 h 4271457"/>
              <a:gd name="connsiteX9864" fmla="*/ 782651 w 2439076"/>
              <a:gd name="connsiteY9864" fmla="*/ 1999336 h 4271457"/>
              <a:gd name="connsiteX9865" fmla="*/ 782651 w 2439076"/>
              <a:gd name="connsiteY9865" fmla="*/ 1947986 h 4271457"/>
              <a:gd name="connsiteX9866" fmla="*/ 743893 w 2439076"/>
              <a:gd name="connsiteY9866" fmla="*/ 1909477 h 4271457"/>
              <a:gd name="connsiteX9867" fmla="*/ 746636 w 2439076"/>
              <a:gd name="connsiteY9867" fmla="*/ 1906562 h 4271457"/>
              <a:gd name="connsiteX9868" fmla="*/ 782574 w 2439076"/>
              <a:gd name="connsiteY9868" fmla="*/ 1928917 h 4271457"/>
              <a:gd name="connsiteX9869" fmla="*/ 782574 w 2439076"/>
              <a:gd name="connsiteY9869" fmla="*/ 1907210 h 4271457"/>
              <a:gd name="connsiteX9870" fmla="*/ 785889 w 2439076"/>
              <a:gd name="connsiteY9870" fmla="*/ 1903848 h 4271457"/>
              <a:gd name="connsiteX9871" fmla="*/ 789213 w 2439076"/>
              <a:gd name="connsiteY9871" fmla="*/ 1907210 h 4271457"/>
              <a:gd name="connsiteX9872" fmla="*/ 789213 w 2439076"/>
              <a:gd name="connsiteY9872" fmla="*/ 1946358 h 4271457"/>
              <a:gd name="connsiteX9873" fmla="*/ 824075 w 2439076"/>
              <a:gd name="connsiteY9873" fmla="*/ 1926079 h 4271457"/>
              <a:gd name="connsiteX9874" fmla="*/ 826837 w 2439076"/>
              <a:gd name="connsiteY9874" fmla="*/ 1929022 h 4271457"/>
              <a:gd name="connsiteX9875" fmla="*/ 789213 w 2439076"/>
              <a:gd name="connsiteY9875" fmla="*/ 1967303 h 4271457"/>
              <a:gd name="connsiteX9876" fmla="*/ 789213 w 2439076"/>
              <a:gd name="connsiteY9876" fmla="*/ 2000183 h 4271457"/>
              <a:gd name="connsiteX9877" fmla="*/ 789890 w 2439076"/>
              <a:gd name="connsiteY9877" fmla="*/ 2000269 h 4271457"/>
              <a:gd name="connsiteX9878" fmla="*/ 813131 w 2439076"/>
              <a:gd name="connsiteY9878" fmla="*/ 1989982 h 4271457"/>
              <a:gd name="connsiteX9879" fmla="*/ 815607 w 2439076"/>
              <a:gd name="connsiteY9879" fmla="*/ 1988820 h 4271457"/>
              <a:gd name="connsiteX9880" fmla="*/ 818074 w 2439076"/>
              <a:gd name="connsiteY9880" fmla="*/ 1989982 h 4271457"/>
              <a:gd name="connsiteX9881" fmla="*/ 841334 w 2439076"/>
              <a:gd name="connsiteY9881" fmla="*/ 2000269 h 4271457"/>
              <a:gd name="connsiteX9882" fmla="*/ 864556 w 2439076"/>
              <a:gd name="connsiteY9882" fmla="*/ 1989982 h 4271457"/>
              <a:gd name="connsiteX9883" fmla="*/ 866947 w 2439076"/>
              <a:gd name="connsiteY9883" fmla="*/ 1988820 h 4271457"/>
              <a:gd name="connsiteX9884" fmla="*/ 869423 w 2439076"/>
              <a:gd name="connsiteY9884" fmla="*/ 1989811 h 4271457"/>
              <a:gd name="connsiteX9885" fmla="*/ 900951 w 2439076"/>
              <a:gd name="connsiteY9885" fmla="*/ 2000269 h 4271457"/>
              <a:gd name="connsiteX9886" fmla="*/ 904666 w 2439076"/>
              <a:gd name="connsiteY9886" fmla="*/ 2003146 h 4271457"/>
              <a:gd name="connsiteX9887" fmla="*/ 901808 w 2439076"/>
              <a:gd name="connsiteY9887" fmla="*/ 2006832 h 4271457"/>
              <a:gd name="connsiteX9888" fmla="*/ 867233 w 2439076"/>
              <a:gd name="connsiteY9888" fmla="*/ 1996726 h 4271457"/>
              <a:gd name="connsiteX9889" fmla="*/ 841420 w 2439076"/>
              <a:gd name="connsiteY9889" fmla="*/ 2006927 h 4271457"/>
              <a:gd name="connsiteX9890" fmla="*/ 815702 w 2439076"/>
              <a:gd name="connsiteY9890" fmla="*/ 1996926 h 4271457"/>
              <a:gd name="connsiteX9891" fmla="*/ 789975 w 2439076"/>
              <a:gd name="connsiteY9891" fmla="*/ 2006927 h 4271457"/>
              <a:gd name="connsiteX9892" fmla="*/ 764077 w 2439076"/>
              <a:gd name="connsiteY9892" fmla="*/ 1996726 h 4271457"/>
              <a:gd name="connsiteX9893" fmla="*/ 735121 w 2439076"/>
              <a:gd name="connsiteY9893" fmla="*/ 2007251 h 4271457"/>
              <a:gd name="connsiteX9894" fmla="*/ 729492 w 2439076"/>
              <a:gd name="connsiteY9894" fmla="*/ 2006832 h 4271457"/>
              <a:gd name="connsiteX9895" fmla="*/ 726643 w 2439076"/>
              <a:gd name="connsiteY9895" fmla="*/ 2003022 h 4271457"/>
              <a:gd name="connsiteX9896" fmla="*/ 790947 w 2439076"/>
              <a:gd name="connsiteY9896" fmla="*/ 1960369 h 4271457"/>
              <a:gd name="connsiteX9897" fmla="*/ 820369 w 2439076"/>
              <a:gd name="connsiteY9897" fmla="*/ 1932280 h 4271457"/>
              <a:gd name="connsiteX9898" fmla="*/ 818836 w 2439076"/>
              <a:gd name="connsiteY9898" fmla="*/ 1932185 h 4271457"/>
              <a:gd name="connsiteX9899" fmla="*/ 790947 w 2439076"/>
              <a:gd name="connsiteY9899" fmla="*/ 1960369 h 4271457"/>
              <a:gd name="connsiteX9900" fmla="*/ 779983 w 2439076"/>
              <a:gd name="connsiteY9900" fmla="*/ 1940824 h 4271457"/>
              <a:gd name="connsiteX9901" fmla="*/ 750541 w 2439076"/>
              <a:gd name="connsiteY9901" fmla="*/ 1912744 h 4271457"/>
              <a:gd name="connsiteX9902" fmla="*/ 779983 w 2439076"/>
              <a:gd name="connsiteY9902" fmla="*/ 1940824 h 4271457"/>
              <a:gd name="connsiteX9903" fmla="*/ 912086 w 2439076"/>
              <a:gd name="connsiteY9903" fmla="*/ 1929708 h 4271457"/>
              <a:gd name="connsiteX9904" fmla="*/ 912552 w 2439076"/>
              <a:gd name="connsiteY9904" fmla="*/ 1929613 h 4271457"/>
              <a:gd name="connsiteX9905" fmla="*/ 915229 w 2439076"/>
              <a:gd name="connsiteY9905" fmla="*/ 1926365 h 4271457"/>
              <a:gd name="connsiteX9906" fmla="*/ 911923 w 2439076"/>
              <a:gd name="connsiteY9906" fmla="*/ 1923021 h 4271457"/>
              <a:gd name="connsiteX9907" fmla="*/ 880653 w 2439076"/>
              <a:gd name="connsiteY9907" fmla="*/ 1943395 h 4271457"/>
              <a:gd name="connsiteX9908" fmla="*/ 880558 w 2439076"/>
              <a:gd name="connsiteY9908" fmla="*/ 1943214 h 4271457"/>
              <a:gd name="connsiteX9909" fmla="*/ 880463 w 2439076"/>
              <a:gd name="connsiteY9909" fmla="*/ 1943386 h 4271457"/>
              <a:gd name="connsiteX9910" fmla="*/ 849154 w 2439076"/>
              <a:gd name="connsiteY9910" fmla="*/ 1923031 h 4271457"/>
              <a:gd name="connsiteX9911" fmla="*/ 845887 w 2439076"/>
              <a:gd name="connsiteY9911" fmla="*/ 1926365 h 4271457"/>
              <a:gd name="connsiteX9912" fmla="*/ 846573 w 2439076"/>
              <a:gd name="connsiteY9912" fmla="*/ 1928536 h 4271457"/>
              <a:gd name="connsiteX9913" fmla="*/ 847792 w 2439076"/>
              <a:gd name="connsiteY9913" fmla="*/ 1929460 h 4271457"/>
              <a:gd name="connsiteX9914" fmla="*/ 849049 w 2439076"/>
              <a:gd name="connsiteY9914" fmla="*/ 1929708 h 4271457"/>
              <a:gd name="connsiteX9915" fmla="*/ 870547 w 2439076"/>
              <a:gd name="connsiteY9915" fmla="*/ 1939995 h 4271457"/>
              <a:gd name="connsiteX9916" fmla="*/ 877053 w 2439076"/>
              <a:gd name="connsiteY9916" fmla="*/ 1957711 h 4271457"/>
              <a:gd name="connsiteX9917" fmla="*/ 878034 w 2439076"/>
              <a:gd name="connsiteY9917" fmla="*/ 1960045 h 4271457"/>
              <a:gd name="connsiteX9918" fmla="*/ 880377 w 2439076"/>
              <a:gd name="connsiteY9918" fmla="*/ 1961007 h 4271457"/>
              <a:gd name="connsiteX9919" fmla="*/ 880558 w 2439076"/>
              <a:gd name="connsiteY9919" fmla="*/ 1961007 h 4271457"/>
              <a:gd name="connsiteX9920" fmla="*/ 880767 w 2439076"/>
              <a:gd name="connsiteY9920" fmla="*/ 1961007 h 4271457"/>
              <a:gd name="connsiteX9921" fmla="*/ 884091 w 2439076"/>
              <a:gd name="connsiteY9921" fmla="*/ 1957711 h 4271457"/>
              <a:gd name="connsiteX9922" fmla="*/ 890597 w 2439076"/>
              <a:gd name="connsiteY9922" fmla="*/ 1939995 h 4271457"/>
              <a:gd name="connsiteX9923" fmla="*/ 912086 w 2439076"/>
              <a:gd name="connsiteY9923" fmla="*/ 1929708 h 4271457"/>
              <a:gd name="connsiteX9924" fmla="*/ 1088689 w 2439076"/>
              <a:gd name="connsiteY9924" fmla="*/ 2092357 h 4271457"/>
              <a:gd name="connsiteX9925" fmla="*/ 1032606 w 2439076"/>
              <a:gd name="connsiteY9925" fmla="*/ 2064953 h 4271457"/>
              <a:gd name="connsiteX9926" fmla="*/ 998573 w 2439076"/>
              <a:gd name="connsiteY9926" fmla="*/ 2081241 h 4271457"/>
              <a:gd name="connsiteX9927" fmla="*/ 997525 w 2439076"/>
              <a:gd name="connsiteY9927" fmla="*/ 2081241 h 4271457"/>
              <a:gd name="connsiteX9928" fmla="*/ 994296 w 2439076"/>
              <a:gd name="connsiteY9928" fmla="*/ 2077803 h 4271457"/>
              <a:gd name="connsiteX9929" fmla="*/ 995325 w 2439076"/>
              <a:gd name="connsiteY9929" fmla="*/ 2075431 h 4271457"/>
              <a:gd name="connsiteX9930" fmla="*/ 997830 w 2439076"/>
              <a:gd name="connsiteY9930" fmla="*/ 2074688 h 4271457"/>
              <a:gd name="connsiteX9931" fmla="*/ 1027529 w 2439076"/>
              <a:gd name="connsiteY9931" fmla="*/ 2060867 h 4271457"/>
              <a:gd name="connsiteX9932" fmla="*/ 1021499 w 2439076"/>
              <a:gd name="connsiteY9932" fmla="*/ 2054876 h 4271457"/>
              <a:gd name="connsiteX9933" fmla="*/ 997725 w 2439076"/>
              <a:gd name="connsiteY9933" fmla="*/ 2046961 h 4271457"/>
              <a:gd name="connsiteX9934" fmla="*/ 995467 w 2439076"/>
              <a:gd name="connsiteY9934" fmla="*/ 2046132 h 4271457"/>
              <a:gd name="connsiteX9935" fmla="*/ 994391 w 2439076"/>
              <a:gd name="connsiteY9935" fmla="*/ 2043799 h 4271457"/>
              <a:gd name="connsiteX9936" fmla="*/ 997620 w 2439076"/>
              <a:gd name="connsiteY9936" fmla="*/ 2040360 h 4271457"/>
              <a:gd name="connsiteX9937" fmla="*/ 1028700 w 2439076"/>
              <a:gd name="connsiteY9937" fmla="*/ 2052361 h 4271457"/>
              <a:gd name="connsiteX9938" fmla="*/ 1032015 w 2439076"/>
              <a:gd name="connsiteY9938" fmla="*/ 2055895 h 4271457"/>
              <a:gd name="connsiteX9939" fmla="*/ 1032015 w 2439076"/>
              <a:gd name="connsiteY9939" fmla="*/ 2055895 h 4271457"/>
              <a:gd name="connsiteX9940" fmla="*/ 1032110 w 2439076"/>
              <a:gd name="connsiteY9940" fmla="*/ 2055991 h 4271457"/>
              <a:gd name="connsiteX9941" fmla="*/ 1088689 w 2439076"/>
              <a:gd name="connsiteY9941" fmla="*/ 2028178 h 4271457"/>
              <a:gd name="connsiteX9942" fmla="*/ 1140953 w 2439076"/>
              <a:gd name="connsiteY9942" fmla="*/ 2051561 h 4271457"/>
              <a:gd name="connsiteX9943" fmla="*/ 1146220 w 2439076"/>
              <a:gd name="connsiteY9943" fmla="*/ 2058267 h 4271457"/>
              <a:gd name="connsiteX9944" fmla="*/ 1146220 w 2439076"/>
              <a:gd name="connsiteY9944" fmla="*/ 2062077 h 4271457"/>
              <a:gd name="connsiteX9945" fmla="*/ 1088689 w 2439076"/>
              <a:gd name="connsiteY9945" fmla="*/ 2092357 h 4271457"/>
              <a:gd name="connsiteX9946" fmla="*/ 1139371 w 2439076"/>
              <a:gd name="connsiteY9946" fmla="*/ 2060172 h 4271457"/>
              <a:gd name="connsiteX9947" fmla="*/ 1088603 w 2439076"/>
              <a:gd name="connsiteY9947" fmla="*/ 2034731 h 4271457"/>
              <a:gd name="connsiteX9948" fmla="*/ 1037158 w 2439076"/>
              <a:gd name="connsiteY9948" fmla="*/ 2060077 h 4271457"/>
              <a:gd name="connsiteX9949" fmla="*/ 1088603 w 2439076"/>
              <a:gd name="connsiteY9949" fmla="*/ 2085613 h 4271457"/>
              <a:gd name="connsiteX9950" fmla="*/ 1139371 w 2439076"/>
              <a:gd name="connsiteY9950" fmla="*/ 2060172 h 4271457"/>
              <a:gd name="connsiteX9951" fmla="*/ 969712 w 2439076"/>
              <a:gd name="connsiteY9951" fmla="*/ 2003022 h 4271457"/>
              <a:gd name="connsiteX9952" fmla="*/ 973436 w 2439076"/>
              <a:gd name="connsiteY9952" fmla="*/ 2000183 h 4271457"/>
              <a:gd name="connsiteX9953" fmla="*/ 1004974 w 2439076"/>
              <a:gd name="connsiteY9953" fmla="*/ 1989706 h 4271457"/>
              <a:gd name="connsiteX9954" fmla="*/ 1007431 w 2439076"/>
              <a:gd name="connsiteY9954" fmla="*/ 1988744 h 4271457"/>
              <a:gd name="connsiteX9955" fmla="*/ 1009822 w 2439076"/>
              <a:gd name="connsiteY9955" fmla="*/ 1989906 h 4271457"/>
              <a:gd name="connsiteX9956" fmla="*/ 1025728 w 2439076"/>
              <a:gd name="connsiteY9956" fmla="*/ 1999336 h 4271457"/>
              <a:gd name="connsiteX9957" fmla="*/ 1025728 w 2439076"/>
              <a:gd name="connsiteY9957" fmla="*/ 1947986 h 4271457"/>
              <a:gd name="connsiteX9958" fmla="*/ 986971 w 2439076"/>
              <a:gd name="connsiteY9958" fmla="*/ 1909477 h 4271457"/>
              <a:gd name="connsiteX9959" fmla="*/ 989714 w 2439076"/>
              <a:gd name="connsiteY9959" fmla="*/ 1906562 h 4271457"/>
              <a:gd name="connsiteX9960" fmla="*/ 1025643 w 2439076"/>
              <a:gd name="connsiteY9960" fmla="*/ 1928917 h 4271457"/>
              <a:gd name="connsiteX9961" fmla="*/ 1025643 w 2439076"/>
              <a:gd name="connsiteY9961" fmla="*/ 1907210 h 4271457"/>
              <a:gd name="connsiteX9962" fmla="*/ 1028967 w 2439076"/>
              <a:gd name="connsiteY9962" fmla="*/ 1903848 h 4271457"/>
              <a:gd name="connsiteX9963" fmla="*/ 1032291 w 2439076"/>
              <a:gd name="connsiteY9963" fmla="*/ 1907210 h 4271457"/>
              <a:gd name="connsiteX9964" fmla="*/ 1032291 w 2439076"/>
              <a:gd name="connsiteY9964" fmla="*/ 1946358 h 4271457"/>
              <a:gd name="connsiteX9965" fmla="*/ 1067162 w 2439076"/>
              <a:gd name="connsiteY9965" fmla="*/ 1926079 h 4271457"/>
              <a:gd name="connsiteX9966" fmla="*/ 1069924 w 2439076"/>
              <a:gd name="connsiteY9966" fmla="*/ 1929022 h 4271457"/>
              <a:gd name="connsiteX9967" fmla="*/ 1032291 w 2439076"/>
              <a:gd name="connsiteY9967" fmla="*/ 1967303 h 4271457"/>
              <a:gd name="connsiteX9968" fmla="*/ 1032291 w 2439076"/>
              <a:gd name="connsiteY9968" fmla="*/ 2000183 h 4271457"/>
              <a:gd name="connsiteX9969" fmla="*/ 1032967 w 2439076"/>
              <a:gd name="connsiteY9969" fmla="*/ 2000269 h 4271457"/>
              <a:gd name="connsiteX9970" fmla="*/ 1056199 w 2439076"/>
              <a:gd name="connsiteY9970" fmla="*/ 1989982 h 4271457"/>
              <a:gd name="connsiteX9971" fmla="*/ 1058685 w 2439076"/>
              <a:gd name="connsiteY9971" fmla="*/ 1988820 h 4271457"/>
              <a:gd name="connsiteX9972" fmla="*/ 1061152 w 2439076"/>
              <a:gd name="connsiteY9972" fmla="*/ 1989982 h 4271457"/>
              <a:gd name="connsiteX9973" fmla="*/ 1084402 w 2439076"/>
              <a:gd name="connsiteY9973" fmla="*/ 2000269 h 4271457"/>
              <a:gd name="connsiteX9974" fmla="*/ 1107643 w 2439076"/>
              <a:gd name="connsiteY9974" fmla="*/ 1989982 h 4271457"/>
              <a:gd name="connsiteX9975" fmla="*/ 1110034 w 2439076"/>
              <a:gd name="connsiteY9975" fmla="*/ 1988820 h 4271457"/>
              <a:gd name="connsiteX9976" fmla="*/ 1112491 w 2439076"/>
              <a:gd name="connsiteY9976" fmla="*/ 1989811 h 4271457"/>
              <a:gd name="connsiteX9977" fmla="*/ 1144029 w 2439076"/>
              <a:gd name="connsiteY9977" fmla="*/ 2000269 h 4271457"/>
              <a:gd name="connsiteX9978" fmla="*/ 1147753 w 2439076"/>
              <a:gd name="connsiteY9978" fmla="*/ 2003146 h 4271457"/>
              <a:gd name="connsiteX9979" fmla="*/ 1144886 w 2439076"/>
              <a:gd name="connsiteY9979" fmla="*/ 2006832 h 4271457"/>
              <a:gd name="connsiteX9980" fmla="*/ 1110310 w 2439076"/>
              <a:gd name="connsiteY9980" fmla="*/ 1996726 h 4271457"/>
              <a:gd name="connsiteX9981" fmla="*/ 1084402 w 2439076"/>
              <a:gd name="connsiteY9981" fmla="*/ 2006927 h 4271457"/>
              <a:gd name="connsiteX9982" fmla="*/ 1058685 w 2439076"/>
              <a:gd name="connsiteY9982" fmla="*/ 1996926 h 4271457"/>
              <a:gd name="connsiteX9983" fmla="*/ 1032967 w 2439076"/>
              <a:gd name="connsiteY9983" fmla="*/ 2006927 h 4271457"/>
              <a:gd name="connsiteX9984" fmla="*/ 1007059 w 2439076"/>
              <a:gd name="connsiteY9984" fmla="*/ 1996726 h 4271457"/>
              <a:gd name="connsiteX9985" fmla="*/ 978113 w 2439076"/>
              <a:gd name="connsiteY9985" fmla="*/ 2007251 h 4271457"/>
              <a:gd name="connsiteX9986" fmla="*/ 972484 w 2439076"/>
              <a:gd name="connsiteY9986" fmla="*/ 2006832 h 4271457"/>
              <a:gd name="connsiteX9987" fmla="*/ 969712 w 2439076"/>
              <a:gd name="connsiteY9987" fmla="*/ 2003022 h 4271457"/>
              <a:gd name="connsiteX9988" fmla="*/ 1033834 w 2439076"/>
              <a:gd name="connsiteY9988" fmla="*/ 1960369 h 4271457"/>
              <a:gd name="connsiteX9989" fmla="*/ 1063247 w 2439076"/>
              <a:gd name="connsiteY9989" fmla="*/ 1932280 h 4271457"/>
              <a:gd name="connsiteX9990" fmla="*/ 1061828 w 2439076"/>
              <a:gd name="connsiteY9990" fmla="*/ 1932185 h 4271457"/>
              <a:gd name="connsiteX9991" fmla="*/ 1033834 w 2439076"/>
              <a:gd name="connsiteY9991" fmla="*/ 1960369 h 4271457"/>
              <a:gd name="connsiteX9992" fmla="*/ 1023061 w 2439076"/>
              <a:gd name="connsiteY9992" fmla="*/ 1940824 h 4271457"/>
              <a:gd name="connsiteX9993" fmla="*/ 993620 w 2439076"/>
              <a:gd name="connsiteY9993" fmla="*/ 1912744 h 4271457"/>
              <a:gd name="connsiteX9994" fmla="*/ 1023061 w 2439076"/>
              <a:gd name="connsiteY9994" fmla="*/ 1940824 h 4271457"/>
              <a:gd name="connsiteX9995" fmla="*/ 1154982 w 2439076"/>
              <a:gd name="connsiteY9995" fmla="*/ 1929708 h 4271457"/>
              <a:gd name="connsiteX9996" fmla="*/ 1156268 w 2439076"/>
              <a:gd name="connsiteY9996" fmla="*/ 1929441 h 4271457"/>
              <a:gd name="connsiteX9997" fmla="*/ 1158211 w 2439076"/>
              <a:gd name="connsiteY9997" fmla="*/ 1926365 h 4271457"/>
              <a:gd name="connsiteX9998" fmla="*/ 1154897 w 2439076"/>
              <a:gd name="connsiteY9998" fmla="*/ 1923021 h 4271457"/>
              <a:gd name="connsiteX9999" fmla="*/ 1149830 w 2439076"/>
              <a:gd name="connsiteY9999" fmla="*/ 1923393 h 4271457"/>
              <a:gd name="connsiteX10000" fmla="*/ 1123550 w 2439076"/>
              <a:gd name="connsiteY10000" fmla="*/ 1943395 h 4271457"/>
              <a:gd name="connsiteX10001" fmla="*/ 1123502 w 2439076"/>
              <a:gd name="connsiteY10001" fmla="*/ 1943300 h 4271457"/>
              <a:gd name="connsiteX10002" fmla="*/ 1123455 w 2439076"/>
              <a:gd name="connsiteY10002" fmla="*/ 1943386 h 4271457"/>
              <a:gd name="connsiteX10003" fmla="*/ 1092079 w 2439076"/>
              <a:gd name="connsiteY10003" fmla="*/ 1923021 h 4271457"/>
              <a:gd name="connsiteX10004" fmla="*/ 1088774 w 2439076"/>
              <a:gd name="connsiteY10004" fmla="*/ 1926365 h 4271457"/>
              <a:gd name="connsiteX10005" fmla="*/ 1089479 w 2439076"/>
              <a:gd name="connsiteY10005" fmla="*/ 1928441 h 4271457"/>
              <a:gd name="connsiteX10006" fmla="*/ 1090746 w 2439076"/>
              <a:gd name="connsiteY10006" fmla="*/ 1929451 h 4271457"/>
              <a:gd name="connsiteX10007" fmla="*/ 1092032 w 2439076"/>
              <a:gd name="connsiteY10007" fmla="*/ 1929708 h 4271457"/>
              <a:gd name="connsiteX10008" fmla="*/ 1107672 w 2439076"/>
              <a:gd name="connsiteY10008" fmla="*/ 1934499 h 4271457"/>
              <a:gd name="connsiteX10009" fmla="*/ 1120026 w 2439076"/>
              <a:gd name="connsiteY10009" fmla="*/ 1957711 h 4271457"/>
              <a:gd name="connsiteX10010" fmla="*/ 1123359 w 2439076"/>
              <a:gd name="connsiteY10010" fmla="*/ 1961007 h 4271457"/>
              <a:gd name="connsiteX10011" fmla="*/ 1123445 w 2439076"/>
              <a:gd name="connsiteY10011" fmla="*/ 1961007 h 4271457"/>
              <a:gd name="connsiteX10012" fmla="*/ 1123636 w 2439076"/>
              <a:gd name="connsiteY10012" fmla="*/ 1961007 h 4271457"/>
              <a:gd name="connsiteX10013" fmla="*/ 1125988 w 2439076"/>
              <a:gd name="connsiteY10013" fmla="*/ 1960045 h 4271457"/>
              <a:gd name="connsiteX10014" fmla="*/ 1126989 w 2439076"/>
              <a:gd name="connsiteY10014" fmla="*/ 1957711 h 4271457"/>
              <a:gd name="connsiteX10015" fmla="*/ 1133485 w 2439076"/>
              <a:gd name="connsiteY10015" fmla="*/ 1939995 h 4271457"/>
              <a:gd name="connsiteX10016" fmla="*/ 1154982 w 2439076"/>
              <a:gd name="connsiteY10016" fmla="*/ 1929708 h 4271457"/>
              <a:gd name="connsiteX10017" fmla="*/ 359636 w 2439076"/>
              <a:gd name="connsiteY10017" fmla="*/ 2092357 h 4271457"/>
              <a:gd name="connsiteX10018" fmla="*/ 303552 w 2439076"/>
              <a:gd name="connsiteY10018" fmla="*/ 2064953 h 4271457"/>
              <a:gd name="connsiteX10019" fmla="*/ 269548 w 2439076"/>
              <a:gd name="connsiteY10019" fmla="*/ 2081241 h 4271457"/>
              <a:gd name="connsiteX10020" fmla="*/ 268500 w 2439076"/>
              <a:gd name="connsiteY10020" fmla="*/ 2081241 h 4271457"/>
              <a:gd name="connsiteX10021" fmla="*/ 265243 w 2439076"/>
              <a:gd name="connsiteY10021" fmla="*/ 2077803 h 4271457"/>
              <a:gd name="connsiteX10022" fmla="*/ 268786 w 2439076"/>
              <a:gd name="connsiteY10022" fmla="*/ 2074688 h 4271457"/>
              <a:gd name="connsiteX10023" fmla="*/ 298504 w 2439076"/>
              <a:gd name="connsiteY10023" fmla="*/ 2060867 h 4271457"/>
              <a:gd name="connsiteX10024" fmla="*/ 292465 w 2439076"/>
              <a:gd name="connsiteY10024" fmla="*/ 2054866 h 4271457"/>
              <a:gd name="connsiteX10025" fmla="*/ 268691 w 2439076"/>
              <a:gd name="connsiteY10025" fmla="*/ 2046961 h 4271457"/>
              <a:gd name="connsiteX10026" fmla="*/ 266415 w 2439076"/>
              <a:gd name="connsiteY10026" fmla="*/ 2046123 h 4271457"/>
              <a:gd name="connsiteX10027" fmla="*/ 265338 w 2439076"/>
              <a:gd name="connsiteY10027" fmla="*/ 2043799 h 4271457"/>
              <a:gd name="connsiteX10028" fmla="*/ 268596 w 2439076"/>
              <a:gd name="connsiteY10028" fmla="*/ 2040360 h 4271457"/>
              <a:gd name="connsiteX10029" fmla="*/ 303057 w 2439076"/>
              <a:gd name="connsiteY10029" fmla="*/ 2055991 h 4271457"/>
              <a:gd name="connsiteX10030" fmla="*/ 359636 w 2439076"/>
              <a:gd name="connsiteY10030" fmla="*/ 2028178 h 4271457"/>
              <a:gd name="connsiteX10031" fmla="*/ 411909 w 2439076"/>
              <a:gd name="connsiteY10031" fmla="*/ 2051571 h 4271457"/>
              <a:gd name="connsiteX10032" fmla="*/ 417166 w 2439076"/>
              <a:gd name="connsiteY10032" fmla="*/ 2058267 h 4271457"/>
              <a:gd name="connsiteX10033" fmla="*/ 417166 w 2439076"/>
              <a:gd name="connsiteY10033" fmla="*/ 2062077 h 4271457"/>
              <a:gd name="connsiteX10034" fmla="*/ 359636 w 2439076"/>
              <a:gd name="connsiteY10034" fmla="*/ 2092357 h 4271457"/>
              <a:gd name="connsiteX10035" fmla="*/ 410423 w 2439076"/>
              <a:gd name="connsiteY10035" fmla="*/ 2060172 h 4271457"/>
              <a:gd name="connsiteX10036" fmla="*/ 359636 w 2439076"/>
              <a:gd name="connsiteY10036" fmla="*/ 2034731 h 4271457"/>
              <a:gd name="connsiteX10037" fmla="*/ 308220 w 2439076"/>
              <a:gd name="connsiteY10037" fmla="*/ 2060077 h 4271457"/>
              <a:gd name="connsiteX10038" fmla="*/ 359636 w 2439076"/>
              <a:gd name="connsiteY10038" fmla="*/ 2085613 h 4271457"/>
              <a:gd name="connsiteX10039" fmla="*/ 400260 w 2439076"/>
              <a:gd name="connsiteY10039" fmla="*/ 2070878 h 4271457"/>
              <a:gd name="connsiteX10040" fmla="*/ 410423 w 2439076"/>
              <a:gd name="connsiteY10040" fmla="*/ 2060172 h 4271457"/>
              <a:gd name="connsiteX10041" fmla="*/ 240687 w 2439076"/>
              <a:gd name="connsiteY10041" fmla="*/ 2003022 h 4271457"/>
              <a:gd name="connsiteX10042" fmla="*/ 244393 w 2439076"/>
              <a:gd name="connsiteY10042" fmla="*/ 2000183 h 4271457"/>
              <a:gd name="connsiteX10043" fmla="*/ 275920 w 2439076"/>
              <a:gd name="connsiteY10043" fmla="*/ 1989706 h 4271457"/>
              <a:gd name="connsiteX10044" fmla="*/ 278406 w 2439076"/>
              <a:gd name="connsiteY10044" fmla="*/ 1988744 h 4271457"/>
              <a:gd name="connsiteX10045" fmla="*/ 280778 w 2439076"/>
              <a:gd name="connsiteY10045" fmla="*/ 1989906 h 4271457"/>
              <a:gd name="connsiteX10046" fmla="*/ 296685 w 2439076"/>
              <a:gd name="connsiteY10046" fmla="*/ 1999336 h 4271457"/>
              <a:gd name="connsiteX10047" fmla="*/ 296685 w 2439076"/>
              <a:gd name="connsiteY10047" fmla="*/ 1947986 h 4271457"/>
              <a:gd name="connsiteX10048" fmla="*/ 257928 w 2439076"/>
              <a:gd name="connsiteY10048" fmla="*/ 1909477 h 4271457"/>
              <a:gd name="connsiteX10049" fmla="*/ 260699 w 2439076"/>
              <a:gd name="connsiteY10049" fmla="*/ 1906562 h 4271457"/>
              <a:gd name="connsiteX10050" fmla="*/ 296589 w 2439076"/>
              <a:gd name="connsiteY10050" fmla="*/ 1928917 h 4271457"/>
              <a:gd name="connsiteX10051" fmla="*/ 296589 w 2439076"/>
              <a:gd name="connsiteY10051" fmla="*/ 1907210 h 4271457"/>
              <a:gd name="connsiteX10052" fmla="*/ 299914 w 2439076"/>
              <a:gd name="connsiteY10052" fmla="*/ 1903848 h 4271457"/>
              <a:gd name="connsiteX10053" fmla="*/ 303266 w 2439076"/>
              <a:gd name="connsiteY10053" fmla="*/ 1907210 h 4271457"/>
              <a:gd name="connsiteX10054" fmla="*/ 303266 w 2439076"/>
              <a:gd name="connsiteY10054" fmla="*/ 1946358 h 4271457"/>
              <a:gd name="connsiteX10055" fmla="*/ 338128 w 2439076"/>
              <a:gd name="connsiteY10055" fmla="*/ 1926079 h 4271457"/>
              <a:gd name="connsiteX10056" fmla="*/ 340881 w 2439076"/>
              <a:gd name="connsiteY10056" fmla="*/ 1929022 h 4271457"/>
              <a:gd name="connsiteX10057" fmla="*/ 303266 w 2439076"/>
              <a:gd name="connsiteY10057" fmla="*/ 1967303 h 4271457"/>
              <a:gd name="connsiteX10058" fmla="*/ 303266 w 2439076"/>
              <a:gd name="connsiteY10058" fmla="*/ 2000183 h 4271457"/>
              <a:gd name="connsiteX10059" fmla="*/ 303933 w 2439076"/>
              <a:gd name="connsiteY10059" fmla="*/ 2000269 h 4271457"/>
              <a:gd name="connsiteX10060" fmla="*/ 327174 w 2439076"/>
              <a:gd name="connsiteY10060" fmla="*/ 1989982 h 4271457"/>
              <a:gd name="connsiteX10061" fmla="*/ 329632 w 2439076"/>
              <a:gd name="connsiteY10061" fmla="*/ 1988820 h 4271457"/>
              <a:gd name="connsiteX10062" fmla="*/ 332137 w 2439076"/>
              <a:gd name="connsiteY10062" fmla="*/ 1989982 h 4271457"/>
              <a:gd name="connsiteX10063" fmla="*/ 355359 w 2439076"/>
              <a:gd name="connsiteY10063" fmla="*/ 2000269 h 4271457"/>
              <a:gd name="connsiteX10064" fmla="*/ 378600 w 2439076"/>
              <a:gd name="connsiteY10064" fmla="*/ 1989982 h 4271457"/>
              <a:gd name="connsiteX10065" fmla="*/ 380991 w 2439076"/>
              <a:gd name="connsiteY10065" fmla="*/ 1988820 h 4271457"/>
              <a:gd name="connsiteX10066" fmla="*/ 383448 w 2439076"/>
              <a:gd name="connsiteY10066" fmla="*/ 1989811 h 4271457"/>
              <a:gd name="connsiteX10067" fmla="*/ 414985 w 2439076"/>
              <a:gd name="connsiteY10067" fmla="*/ 2000269 h 4271457"/>
              <a:gd name="connsiteX10068" fmla="*/ 418700 w 2439076"/>
              <a:gd name="connsiteY10068" fmla="*/ 2003146 h 4271457"/>
              <a:gd name="connsiteX10069" fmla="*/ 415852 w 2439076"/>
              <a:gd name="connsiteY10069" fmla="*/ 2006832 h 4271457"/>
              <a:gd name="connsiteX10070" fmla="*/ 381258 w 2439076"/>
              <a:gd name="connsiteY10070" fmla="*/ 1996726 h 4271457"/>
              <a:gd name="connsiteX10071" fmla="*/ 355445 w 2439076"/>
              <a:gd name="connsiteY10071" fmla="*/ 2006927 h 4271457"/>
              <a:gd name="connsiteX10072" fmla="*/ 329746 w 2439076"/>
              <a:gd name="connsiteY10072" fmla="*/ 1996926 h 4271457"/>
              <a:gd name="connsiteX10073" fmla="*/ 304009 w 2439076"/>
              <a:gd name="connsiteY10073" fmla="*/ 2006927 h 4271457"/>
              <a:gd name="connsiteX10074" fmla="*/ 278102 w 2439076"/>
              <a:gd name="connsiteY10074" fmla="*/ 1996726 h 4271457"/>
              <a:gd name="connsiteX10075" fmla="*/ 249164 w 2439076"/>
              <a:gd name="connsiteY10075" fmla="*/ 2007251 h 4271457"/>
              <a:gd name="connsiteX10076" fmla="*/ 243526 w 2439076"/>
              <a:gd name="connsiteY10076" fmla="*/ 2006832 h 4271457"/>
              <a:gd name="connsiteX10077" fmla="*/ 240687 w 2439076"/>
              <a:gd name="connsiteY10077" fmla="*/ 2003022 h 4271457"/>
              <a:gd name="connsiteX10078" fmla="*/ 304867 w 2439076"/>
              <a:gd name="connsiteY10078" fmla="*/ 1960369 h 4271457"/>
              <a:gd name="connsiteX10079" fmla="*/ 334309 w 2439076"/>
              <a:gd name="connsiteY10079" fmla="*/ 1932280 h 4271457"/>
              <a:gd name="connsiteX10080" fmla="*/ 332775 w 2439076"/>
              <a:gd name="connsiteY10080" fmla="*/ 1932185 h 4271457"/>
              <a:gd name="connsiteX10081" fmla="*/ 304867 w 2439076"/>
              <a:gd name="connsiteY10081" fmla="*/ 1960369 h 4271457"/>
              <a:gd name="connsiteX10082" fmla="*/ 294027 w 2439076"/>
              <a:gd name="connsiteY10082" fmla="*/ 1940824 h 4271457"/>
              <a:gd name="connsiteX10083" fmla="*/ 264595 w 2439076"/>
              <a:gd name="connsiteY10083" fmla="*/ 1912744 h 4271457"/>
              <a:gd name="connsiteX10084" fmla="*/ 294027 w 2439076"/>
              <a:gd name="connsiteY10084" fmla="*/ 1940824 h 4271457"/>
              <a:gd name="connsiteX10085" fmla="*/ 394707 w 2439076"/>
              <a:gd name="connsiteY10085" fmla="*/ 1961007 h 4271457"/>
              <a:gd name="connsiteX10086" fmla="*/ 398040 w 2439076"/>
              <a:gd name="connsiteY10086" fmla="*/ 1957711 h 4271457"/>
              <a:gd name="connsiteX10087" fmla="*/ 426025 w 2439076"/>
              <a:gd name="connsiteY10087" fmla="*/ 1929708 h 4271457"/>
              <a:gd name="connsiteX10088" fmla="*/ 427444 w 2439076"/>
              <a:gd name="connsiteY10088" fmla="*/ 1929356 h 4271457"/>
              <a:gd name="connsiteX10089" fmla="*/ 429292 w 2439076"/>
              <a:gd name="connsiteY10089" fmla="*/ 1926365 h 4271457"/>
              <a:gd name="connsiteX10090" fmla="*/ 425930 w 2439076"/>
              <a:gd name="connsiteY10090" fmla="*/ 1923021 h 4271457"/>
              <a:gd name="connsiteX10091" fmla="*/ 420872 w 2439076"/>
              <a:gd name="connsiteY10091" fmla="*/ 1923393 h 4271457"/>
              <a:gd name="connsiteX10092" fmla="*/ 394621 w 2439076"/>
              <a:gd name="connsiteY10092" fmla="*/ 1943395 h 4271457"/>
              <a:gd name="connsiteX10093" fmla="*/ 394554 w 2439076"/>
              <a:gd name="connsiteY10093" fmla="*/ 1943272 h 4271457"/>
              <a:gd name="connsiteX10094" fmla="*/ 394488 w 2439076"/>
              <a:gd name="connsiteY10094" fmla="*/ 1943386 h 4271457"/>
              <a:gd name="connsiteX10095" fmla="*/ 363121 w 2439076"/>
              <a:gd name="connsiteY10095" fmla="*/ 1923021 h 4271457"/>
              <a:gd name="connsiteX10096" fmla="*/ 359845 w 2439076"/>
              <a:gd name="connsiteY10096" fmla="*/ 1926365 h 4271457"/>
              <a:gd name="connsiteX10097" fmla="*/ 359959 w 2439076"/>
              <a:gd name="connsiteY10097" fmla="*/ 1927365 h 4271457"/>
              <a:gd name="connsiteX10098" fmla="*/ 363084 w 2439076"/>
              <a:gd name="connsiteY10098" fmla="*/ 1929718 h 4271457"/>
              <a:gd name="connsiteX10099" fmla="*/ 391077 w 2439076"/>
              <a:gd name="connsiteY10099" fmla="*/ 1957711 h 4271457"/>
              <a:gd name="connsiteX10100" fmla="*/ 394364 w 2439076"/>
              <a:gd name="connsiteY10100" fmla="*/ 1961007 h 4271457"/>
              <a:gd name="connsiteX10101" fmla="*/ 394488 w 2439076"/>
              <a:gd name="connsiteY10101" fmla="*/ 1961007 h 4271457"/>
              <a:gd name="connsiteX10102" fmla="*/ 394707 w 2439076"/>
              <a:gd name="connsiteY10102" fmla="*/ 1961007 h 4271457"/>
              <a:gd name="connsiteX10103" fmla="*/ 604104 w 2439076"/>
              <a:gd name="connsiteY10103" fmla="*/ 2092271 h 4271457"/>
              <a:gd name="connsiteX10104" fmla="*/ 602666 w 2439076"/>
              <a:gd name="connsiteY10104" fmla="*/ 2092357 h 4271457"/>
              <a:gd name="connsiteX10105" fmla="*/ 546621 w 2439076"/>
              <a:gd name="connsiteY10105" fmla="*/ 2064953 h 4271457"/>
              <a:gd name="connsiteX10106" fmla="*/ 546573 w 2439076"/>
              <a:gd name="connsiteY10106" fmla="*/ 2065001 h 4271457"/>
              <a:gd name="connsiteX10107" fmla="*/ 546525 w 2439076"/>
              <a:gd name="connsiteY10107" fmla="*/ 2064953 h 4271457"/>
              <a:gd name="connsiteX10108" fmla="*/ 512521 w 2439076"/>
              <a:gd name="connsiteY10108" fmla="*/ 2081241 h 4271457"/>
              <a:gd name="connsiteX10109" fmla="*/ 511559 w 2439076"/>
              <a:gd name="connsiteY10109" fmla="*/ 2081241 h 4271457"/>
              <a:gd name="connsiteX10110" fmla="*/ 508331 w 2439076"/>
              <a:gd name="connsiteY10110" fmla="*/ 2077803 h 4271457"/>
              <a:gd name="connsiteX10111" fmla="*/ 510283 w 2439076"/>
              <a:gd name="connsiteY10111" fmla="*/ 2074840 h 4271457"/>
              <a:gd name="connsiteX10112" fmla="*/ 511769 w 2439076"/>
              <a:gd name="connsiteY10112" fmla="*/ 2074688 h 4271457"/>
              <a:gd name="connsiteX10113" fmla="*/ 541497 w 2439076"/>
              <a:gd name="connsiteY10113" fmla="*/ 2060867 h 4271457"/>
              <a:gd name="connsiteX10114" fmla="*/ 541449 w 2439076"/>
              <a:gd name="connsiteY10114" fmla="*/ 2060820 h 4271457"/>
              <a:gd name="connsiteX10115" fmla="*/ 541497 w 2439076"/>
              <a:gd name="connsiteY10115" fmla="*/ 2060781 h 4271457"/>
              <a:gd name="connsiteX10116" fmla="*/ 511769 w 2439076"/>
              <a:gd name="connsiteY10116" fmla="*/ 2046961 h 4271457"/>
              <a:gd name="connsiteX10117" fmla="*/ 508340 w 2439076"/>
              <a:gd name="connsiteY10117" fmla="*/ 2043741 h 4271457"/>
              <a:gd name="connsiteX10118" fmla="*/ 511559 w 2439076"/>
              <a:gd name="connsiteY10118" fmla="*/ 2040360 h 4271457"/>
              <a:gd name="connsiteX10119" fmla="*/ 546049 w 2439076"/>
              <a:gd name="connsiteY10119" fmla="*/ 2055991 h 4271457"/>
              <a:gd name="connsiteX10120" fmla="*/ 602628 w 2439076"/>
              <a:gd name="connsiteY10120" fmla="*/ 2028178 h 4271457"/>
              <a:gd name="connsiteX10121" fmla="*/ 660254 w 2439076"/>
              <a:gd name="connsiteY10121" fmla="*/ 2058362 h 4271457"/>
              <a:gd name="connsiteX10122" fmla="*/ 660807 w 2439076"/>
              <a:gd name="connsiteY10122" fmla="*/ 2060229 h 4271457"/>
              <a:gd name="connsiteX10123" fmla="*/ 660254 w 2439076"/>
              <a:gd name="connsiteY10123" fmla="*/ 2062077 h 4271457"/>
              <a:gd name="connsiteX10124" fmla="*/ 604104 w 2439076"/>
              <a:gd name="connsiteY10124" fmla="*/ 2092271 h 4271457"/>
              <a:gd name="connsiteX10125" fmla="*/ 551193 w 2439076"/>
              <a:gd name="connsiteY10125" fmla="*/ 2060077 h 4271457"/>
              <a:gd name="connsiteX10126" fmla="*/ 602628 w 2439076"/>
              <a:gd name="connsiteY10126" fmla="*/ 2085613 h 4271457"/>
              <a:gd name="connsiteX10127" fmla="*/ 648586 w 2439076"/>
              <a:gd name="connsiteY10127" fmla="*/ 2065849 h 4271457"/>
              <a:gd name="connsiteX10128" fmla="*/ 653386 w 2439076"/>
              <a:gd name="connsiteY10128" fmla="*/ 2060172 h 4271457"/>
              <a:gd name="connsiteX10129" fmla="*/ 602628 w 2439076"/>
              <a:gd name="connsiteY10129" fmla="*/ 2034731 h 4271457"/>
              <a:gd name="connsiteX10130" fmla="*/ 551193 w 2439076"/>
              <a:gd name="connsiteY10130" fmla="*/ 2060077 h 4271457"/>
              <a:gd name="connsiteX10131" fmla="*/ 483756 w 2439076"/>
              <a:gd name="connsiteY10131" fmla="*/ 2003022 h 4271457"/>
              <a:gd name="connsiteX10132" fmla="*/ 487471 w 2439076"/>
              <a:gd name="connsiteY10132" fmla="*/ 2000183 h 4271457"/>
              <a:gd name="connsiteX10133" fmla="*/ 518999 w 2439076"/>
              <a:gd name="connsiteY10133" fmla="*/ 1989706 h 4271457"/>
              <a:gd name="connsiteX10134" fmla="*/ 521475 w 2439076"/>
              <a:gd name="connsiteY10134" fmla="*/ 1988744 h 4271457"/>
              <a:gd name="connsiteX10135" fmla="*/ 523866 w 2439076"/>
              <a:gd name="connsiteY10135" fmla="*/ 1989906 h 4271457"/>
              <a:gd name="connsiteX10136" fmla="*/ 539763 w 2439076"/>
              <a:gd name="connsiteY10136" fmla="*/ 1999336 h 4271457"/>
              <a:gd name="connsiteX10137" fmla="*/ 539763 w 2439076"/>
              <a:gd name="connsiteY10137" fmla="*/ 1947986 h 4271457"/>
              <a:gd name="connsiteX10138" fmla="*/ 501005 w 2439076"/>
              <a:gd name="connsiteY10138" fmla="*/ 1909477 h 4271457"/>
              <a:gd name="connsiteX10139" fmla="*/ 503768 w 2439076"/>
              <a:gd name="connsiteY10139" fmla="*/ 1906562 h 4271457"/>
              <a:gd name="connsiteX10140" fmla="*/ 539687 w 2439076"/>
              <a:gd name="connsiteY10140" fmla="*/ 1928917 h 4271457"/>
              <a:gd name="connsiteX10141" fmla="*/ 539687 w 2439076"/>
              <a:gd name="connsiteY10141" fmla="*/ 1907210 h 4271457"/>
              <a:gd name="connsiteX10142" fmla="*/ 543001 w 2439076"/>
              <a:gd name="connsiteY10142" fmla="*/ 1903848 h 4271457"/>
              <a:gd name="connsiteX10143" fmla="*/ 546345 w 2439076"/>
              <a:gd name="connsiteY10143" fmla="*/ 1907210 h 4271457"/>
              <a:gd name="connsiteX10144" fmla="*/ 546345 w 2439076"/>
              <a:gd name="connsiteY10144" fmla="*/ 1946358 h 4271457"/>
              <a:gd name="connsiteX10145" fmla="*/ 581206 w 2439076"/>
              <a:gd name="connsiteY10145" fmla="*/ 1926079 h 4271457"/>
              <a:gd name="connsiteX10146" fmla="*/ 583949 w 2439076"/>
              <a:gd name="connsiteY10146" fmla="*/ 1929022 h 4271457"/>
              <a:gd name="connsiteX10147" fmla="*/ 546345 w 2439076"/>
              <a:gd name="connsiteY10147" fmla="*/ 1967303 h 4271457"/>
              <a:gd name="connsiteX10148" fmla="*/ 546345 w 2439076"/>
              <a:gd name="connsiteY10148" fmla="*/ 2000183 h 4271457"/>
              <a:gd name="connsiteX10149" fmla="*/ 547002 w 2439076"/>
              <a:gd name="connsiteY10149" fmla="*/ 2000269 h 4271457"/>
              <a:gd name="connsiteX10150" fmla="*/ 570262 w 2439076"/>
              <a:gd name="connsiteY10150" fmla="*/ 1989982 h 4271457"/>
              <a:gd name="connsiteX10151" fmla="*/ 572719 w 2439076"/>
              <a:gd name="connsiteY10151" fmla="*/ 1988820 h 4271457"/>
              <a:gd name="connsiteX10152" fmla="*/ 575206 w 2439076"/>
              <a:gd name="connsiteY10152" fmla="*/ 1989982 h 4271457"/>
              <a:gd name="connsiteX10153" fmla="*/ 598447 w 2439076"/>
              <a:gd name="connsiteY10153" fmla="*/ 2000269 h 4271457"/>
              <a:gd name="connsiteX10154" fmla="*/ 621668 w 2439076"/>
              <a:gd name="connsiteY10154" fmla="*/ 1989982 h 4271457"/>
              <a:gd name="connsiteX10155" fmla="*/ 624059 w 2439076"/>
              <a:gd name="connsiteY10155" fmla="*/ 1988820 h 4271457"/>
              <a:gd name="connsiteX10156" fmla="*/ 626526 w 2439076"/>
              <a:gd name="connsiteY10156" fmla="*/ 1989811 h 4271457"/>
              <a:gd name="connsiteX10157" fmla="*/ 658063 w 2439076"/>
              <a:gd name="connsiteY10157" fmla="*/ 2000269 h 4271457"/>
              <a:gd name="connsiteX10158" fmla="*/ 661778 w 2439076"/>
              <a:gd name="connsiteY10158" fmla="*/ 2003146 h 4271457"/>
              <a:gd name="connsiteX10159" fmla="*/ 658921 w 2439076"/>
              <a:gd name="connsiteY10159" fmla="*/ 2006832 h 4271457"/>
              <a:gd name="connsiteX10160" fmla="*/ 624345 w 2439076"/>
              <a:gd name="connsiteY10160" fmla="*/ 1996726 h 4271457"/>
              <a:gd name="connsiteX10161" fmla="*/ 598447 w 2439076"/>
              <a:gd name="connsiteY10161" fmla="*/ 2006927 h 4271457"/>
              <a:gd name="connsiteX10162" fmla="*/ 572719 w 2439076"/>
              <a:gd name="connsiteY10162" fmla="*/ 1996926 h 4271457"/>
              <a:gd name="connsiteX10163" fmla="*/ 547002 w 2439076"/>
              <a:gd name="connsiteY10163" fmla="*/ 2006927 h 4271457"/>
              <a:gd name="connsiteX10164" fmla="*/ 521094 w 2439076"/>
              <a:gd name="connsiteY10164" fmla="*/ 1996726 h 4271457"/>
              <a:gd name="connsiteX10165" fmla="*/ 492138 w 2439076"/>
              <a:gd name="connsiteY10165" fmla="*/ 2007251 h 4271457"/>
              <a:gd name="connsiteX10166" fmla="*/ 486528 w 2439076"/>
              <a:gd name="connsiteY10166" fmla="*/ 2006832 h 4271457"/>
              <a:gd name="connsiteX10167" fmla="*/ 483756 w 2439076"/>
              <a:gd name="connsiteY10167" fmla="*/ 2003022 h 4271457"/>
              <a:gd name="connsiteX10168" fmla="*/ 547764 w 2439076"/>
              <a:gd name="connsiteY10168" fmla="*/ 1960369 h 4271457"/>
              <a:gd name="connsiteX10169" fmla="*/ 577205 w 2439076"/>
              <a:gd name="connsiteY10169" fmla="*/ 1932280 h 4271457"/>
              <a:gd name="connsiteX10170" fmla="*/ 575767 w 2439076"/>
              <a:gd name="connsiteY10170" fmla="*/ 1932185 h 4271457"/>
              <a:gd name="connsiteX10171" fmla="*/ 547764 w 2439076"/>
              <a:gd name="connsiteY10171" fmla="*/ 1960369 h 4271457"/>
              <a:gd name="connsiteX10172" fmla="*/ 537000 w 2439076"/>
              <a:gd name="connsiteY10172" fmla="*/ 1940824 h 4271457"/>
              <a:gd name="connsiteX10173" fmla="*/ 507568 w 2439076"/>
              <a:gd name="connsiteY10173" fmla="*/ 1912744 h 4271457"/>
              <a:gd name="connsiteX10174" fmla="*/ 537000 w 2439076"/>
              <a:gd name="connsiteY10174" fmla="*/ 1940824 h 4271457"/>
              <a:gd name="connsiteX10175" fmla="*/ 637594 w 2439076"/>
              <a:gd name="connsiteY10175" fmla="*/ 1961007 h 4271457"/>
              <a:gd name="connsiteX10176" fmla="*/ 640938 w 2439076"/>
              <a:gd name="connsiteY10176" fmla="*/ 1957711 h 4271457"/>
              <a:gd name="connsiteX10177" fmla="*/ 668922 w 2439076"/>
              <a:gd name="connsiteY10177" fmla="*/ 1929708 h 4271457"/>
              <a:gd name="connsiteX10178" fmla="*/ 672246 w 2439076"/>
              <a:gd name="connsiteY10178" fmla="*/ 1926365 h 4271457"/>
              <a:gd name="connsiteX10179" fmla="*/ 668922 w 2439076"/>
              <a:gd name="connsiteY10179" fmla="*/ 1923021 h 4271457"/>
              <a:gd name="connsiteX10180" fmla="*/ 652186 w 2439076"/>
              <a:gd name="connsiteY10180" fmla="*/ 1927470 h 4271457"/>
              <a:gd name="connsiteX10181" fmla="*/ 637480 w 2439076"/>
              <a:gd name="connsiteY10181" fmla="*/ 1943395 h 4271457"/>
              <a:gd name="connsiteX10182" fmla="*/ 624993 w 2439076"/>
              <a:gd name="connsiteY10182" fmla="*/ 1928708 h 4271457"/>
              <a:gd name="connsiteX10183" fmla="*/ 606067 w 2439076"/>
              <a:gd name="connsiteY10183" fmla="*/ 1923021 h 4271457"/>
              <a:gd name="connsiteX10184" fmla="*/ 602714 w 2439076"/>
              <a:gd name="connsiteY10184" fmla="*/ 1926365 h 4271457"/>
              <a:gd name="connsiteX10185" fmla="*/ 606067 w 2439076"/>
              <a:gd name="connsiteY10185" fmla="*/ 1929718 h 4271457"/>
              <a:gd name="connsiteX10186" fmla="*/ 634060 w 2439076"/>
              <a:gd name="connsiteY10186" fmla="*/ 1957711 h 4271457"/>
              <a:gd name="connsiteX10187" fmla="*/ 637347 w 2439076"/>
              <a:gd name="connsiteY10187" fmla="*/ 1961007 h 4271457"/>
              <a:gd name="connsiteX10188" fmla="*/ 637384 w 2439076"/>
              <a:gd name="connsiteY10188" fmla="*/ 1961007 h 4271457"/>
              <a:gd name="connsiteX10189" fmla="*/ 637594 w 2439076"/>
              <a:gd name="connsiteY10189" fmla="*/ 1961007 h 4271457"/>
              <a:gd name="connsiteX10190" fmla="*/ 116662 w 2439076"/>
              <a:gd name="connsiteY10190" fmla="*/ 2092357 h 4271457"/>
              <a:gd name="connsiteX10191" fmla="*/ 60560 w 2439076"/>
              <a:gd name="connsiteY10191" fmla="*/ 2064953 h 4271457"/>
              <a:gd name="connsiteX10192" fmla="*/ 26575 w 2439076"/>
              <a:gd name="connsiteY10192" fmla="*/ 2081241 h 4271457"/>
              <a:gd name="connsiteX10193" fmla="*/ 25518 w 2439076"/>
              <a:gd name="connsiteY10193" fmla="*/ 2081241 h 4271457"/>
              <a:gd name="connsiteX10194" fmla="*/ 22260 w 2439076"/>
              <a:gd name="connsiteY10194" fmla="*/ 2077803 h 4271457"/>
              <a:gd name="connsiteX10195" fmla="*/ 23346 w 2439076"/>
              <a:gd name="connsiteY10195" fmla="*/ 2075402 h 4271457"/>
              <a:gd name="connsiteX10196" fmla="*/ 25794 w 2439076"/>
              <a:gd name="connsiteY10196" fmla="*/ 2074688 h 4271457"/>
              <a:gd name="connsiteX10197" fmla="*/ 55522 w 2439076"/>
              <a:gd name="connsiteY10197" fmla="*/ 2060867 h 4271457"/>
              <a:gd name="connsiteX10198" fmla="*/ 49492 w 2439076"/>
              <a:gd name="connsiteY10198" fmla="*/ 2054876 h 4271457"/>
              <a:gd name="connsiteX10199" fmla="*/ 25708 w 2439076"/>
              <a:gd name="connsiteY10199" fmla="*/ 2046961 h 4271457"/>
              <a:gd name="connsiteX10200" fmla="*/ 23432 w 2439076"/>
              <a:gd name="connsiteY10200" fmla="*/ 2046132 h 4271457"/>
              <a:gd name="connsiteX10201" fmla="*/ 22355 w 2439076"/>
              <a:gd name="connsiteY10201" fmla="*/ 2043799 h 4271457"/>
              <a:gd name="connsiteX10202" fmla="*/ 25613 w 2439076"/>
              <a:gd name="connsiteY10202" fmla="*/ 2040360 h 4271457"/>
              <a:gd name="connsiteX10203" fmla="*/ 56635 w 2439076"/>
              <a:gd name="connsiteY10203" fmla="*/ 2052333 h 4271457"/>
              <a:gd name="connsiteX10204" fmla="*/ 59979 w 2439076"/>
              <a:gd name="connsiteY10204" fmla="*/ 2055895 h 4271457"/>
              <a:gd name="connsiteX10205" fmla="*/ 59989 w 2439076"/>
              <a:gd name="connsiteY10205" fmla="*/ 2055886 h 4271457"/>
              <a:gd name="connsiteX10206" fmla="*/ 60093 w 2439076"/>
              <a:gd name="connsiteY10206" fmla="*/ 2055991 h 4271457"/>
              <a:gd name="connsiteX10207" fmla="*/ 116662 w 2439076"/>
              <a:gd name="connsiteY10207" fmla="*/ 2028178 h 4271457"/>
              <a:gd name="connsiteX10208" fmla="*/ 162992 w 2439076"/>
              <a:gd name="connsiteY10208" fmla="*/ 2045665 h 4271457"/>
              <a:gd name="connsiteX10209" fmla="*/ 174193 w 2439076"/>
              <a:gd name="connsiteY10209" fmla="*/ 2058267 h 4271457"/>
              <a:gd name="connsiteX10210" fmla="*/ 174193 w 2439076"/>
              <a:gd name="connsiteY10210" fmla="*/ 2062077 h 4271457"/>
              <a:gd name="connsiteX10211" fmla="*/ 116662 w 2439076"/>
              <a:gd name="connsiteY10211" fmla="*/ 2092357 h 4271457"/>
              <a:gd name="connsiteX10212" fmla="*/ 167345 w 2439076"/>
              <a:gd name="connsiteY10212" fmla="*/ 2060172 h 4271457"/>
              <a:gd name="connsiteX10213" fmla="*/ 116567 w 2439076"/>
              <a:gd name="connsiteY10213" fmla="*/ 2034731 h 4271457"/>
              <a:gd name="connsiteX10214" fmla="*/ 65141 w 2439076"/>
              <a:gd name="connsiteY10214" fmla="*/ 2060077 h 4271457"/>
              <a:gd name="connsiteX10215" fmla="*/ 116567 w 2439076"/>
              <a:gd name="connsiteY10215" fmla="*/ 2085613 h 4271457"/>
              <a:gd name="connsiteX10216" fmla="*/ 167345 w 2439076"/>
              <a:gd name="connsiteY10216" fmla="*/ 2060172 h 4271457"/>
              <a:gd name="connsiteX10217" fmla="*/ 0 w 2439076"/>
              <a:gd name="connsiteY10217" fmla="*/ 2006622 h 4271457"/>
              <a:gd name="connsiteX10218" fmla="*/ 0 w 2439076"/>
              <a:gd name="connsiteY10218" fmla="*/ 2000326 h 4271457"/>
              <a:gd name="connsiteX10219" fmla="*/ 1495 w 2439076"/>
              <a:gd name="connsiteY10219" fmla="*/ 2000183 h 4271457"/>
              <a:gd name="connsiteX10220" fmla="*/ 33033 w 2439076"/>
              <a:gd name="connsiteY10220" fmla="*/ 1989706 h 4271457"/>
              <a:gd name="connsiteX10221" fmla="*/ 35519 w 2439076"/>
              <a:gd name="connsiteY10221" fmla="*/ 1988744 h 4271457"/>
              <a:gd name="connsiteX10222" fmla="*/ 37891 w 2439076"/>
              <a:gd name="connsiteY10222" fmla="*/ 1989906 h 4271457"/>
              <a:gd name="connsiteX10223" fmla="*/ 53797 w 2439076"/>
              <a:gd name="connsiteY10223" fmla="*/ 1999336 h 4271457"/>
              <a:gd name="connsiteX10224" fmla="*/ 53797 w 2439076"/>
              <a:gd name="connsiteY10224" fmla="*/ 1947986 h 4271457"/>
              <a:gd name="connsiteX10225" fmla="*/ 15030 w 2439076"/>
              <a:gd name="connsiteY10225" fmla="*/ 1909477 h 4271457"/>
              <a:gd name="connsiteX10226" fmla="*/ 17793 w 2439076"/>
              <a:gd name="connsiteY10226" fmla="*/ 1906562 h 4271457"/>
              <a:gd name="connsiteX10227" fmla="*/ 53702 w 2439076"/>
              <a:gd name="connsiteY10227" fmla="*/ 1928917 h 4271457"/>
              <a:gd name="connsiteX10228" fmla="*/ 53702 w 2439076"/>
              <a:gd name="connsiteY10228" fmla="*/ 1907210 h 4271457"/>
              <a:gd name="connsiteX10229" fmla="*/ 57026 w 2439076"/>
              <a:gd name="connsiteY10229" fmla="*/ 1903848 h 4271457"/>
              <a:gd name="connsiteX10230" fmla="*/ 60379 w 2439076"/>
              <a:gd name="connsiteY10230" fmla="*/ 1907210 h 4271457"/>
              <a:gd name="connsiteX10231" fmla="*/ 60379 w 2439076"/>
              <a:gd name="connsiteY10231" fmla="*/ 1946358 h 4271457"/>
              <a:gd name="connsiteX10232" fmla="*/ 95231 w 2439076"/>
              <a:gd name="connsiteY10232" fmla="*/ 1926079 h 4271457"/>
              <a:gd name="connsiteX10233" fmla="*/ 98003 w 2439076"/>
              <a:gd name="connsiteY10233" fmla="*/ 1929022 h 4271457"/>
              <a:gd name="connsiteX10234" fmla="*/ 60379 w 2439076"/>
              <a:gd name="connsiteY10234" fmla="*/ 1967303 h 4271457"/>
              <a:gd name="connsiteX10235" fmla="*/ 60379 w 2439076"/>
              <a:gd name="connsiteY10235" fmla="*/ 2000183 h 4271457"/>
              <a:gd name="connsiteX10236" fmla="*/ 61027 w 2439076"/>
              <a:gd name="connsiteY10236" fmla="*/ 2000269 h 4271457"/>
              <a:gd name="connsiteX10237" fmla="*/ 84277 w 2439076"/>
              <a:gd name="connsiteY10237" fmla="*/ 1989982 h 4271457"/>
              <a:gd name="connsiteX10238" fmla="*/ 86744 w 2439076"/>
              <a:gd name="connsiteY10238" fmla="*/ 1988820 h 4271457"/>
              <a:gd name="connsiteX10239" fmla="*/ 89231 w 2439076"/>
              <a:gd name="connsiteY10239" fmla="*/ 1989982 h 4271457"/>
              <a:gd name="connsiteX10240" fmla="*/ 112462 w 2439076"/>
              <a:gd name="connsiteY10240" fmla="*/ 2000269 h 4271457"/>
              <a:gd name="connsiteX10241" fmla="*/ 135722 w 2439076"/>
              <a:gd name="connsiteY10241" fmla="*/ 1989982 h 4271457"/>
              <a:gd name="connsiteX10242" fmla="*/ 138093 w 2439076"/>
              <a:gd name="connsiteY10242" fmla="*/ 1988820 h 4271457"/>
              <a:gd name="connsiteX10243" fmla="*/ 140580 w 2439076"/>
              <a:gd name="connsiteY10243" fmla="*/ 1989811 h 4271457"/>
              <a:gd name="connsiteX10244" fmla="*/ 172088 w 2439076"/>
              <a:gd name="connsiteY10244" fmla="*/ 2000269 h 4271457"/>
              <a:gd name="connsiteX10245" fmla="*/ 175813 w 2439076"/>
              <a:gd name="connsiteY10245" fmla="*/ 2003146 h 4271457"/>
              <a:gd name="connsiteX10246" fmla="*/ 172955 w 2439076"/>
              <a:gd name="connsiteY10246" fmla="*/ 2006832 h 4271457"/>
              <a:gd name="connsiteX10247" fmla="*/ 138370 w 2439076"/>
              <a:gd name="connsiteY10247" fmla="*/ 1996726 h 4271457"/>
              <a:gd name="connsiteX10248" fmla="*/ 112462 w 2439076"/>
              <a:gd name="connsiteY10248" fmla="*/ 2006927 h 4271457"/>
              <a:gd name="connsiteX10249" fmla="*/ 86744 w 2439076"/>
              <a:gd name="connsiteY10249" fmla="*/ 1996926 h 4271457"/>
              <a:gd name="connsiteX10250" fmla="*/ 61027 w 2439076"/>
              <a:gd name="connsiteY10250" fmla="*/ 2006927 h 4271457"/>
              <a:gd name="connsiteX10251" fmla="*/ 35119 w 2439076"/>
              <a:gd name="connsiteY10251" fmla="*/ 1996726 h 4271457"/>
              <a:gd name="connsiteX10252" fmla="*/ 6172 w 2439076"/>
              <a:gd name="connsiteY10252" fmla="*/ 2007251 h 4271457"/>
              <a:gd name="connsiteX10253" fmla="*/ 562 w 2439076"/>
              <a:gd name="connsiteY10253" fmla="*/ 2006832 h 4271457"/>
              <a:gd name="connsiteX10254" fmla="*/ 0 w 2439076"/>
              <a:gd name="connsiteY10254" fmla="*/ 2006622 h 4271457"/>
              <a:gd name="connsiteX10255" fmla="*/ 61799 w 2439076"/>
              <a:gd name="connsiteY10255" fmla="*/ 1960369 h 4271457"/>
              <a:gd name="connsiteX10256" fmla="*/ 91240 w 2439076"/>
              <a:gd name="connsiteY10256" fmla="*/ 1932280 h 4271457"/>
              <a:gd name="connsiteX10257" fmla="*/ 89792 w 2439076"/>
              <a:gd name="connsiteY10257" fmla="*/ 1932185 h 4271457"/>
              <a:gd name="connsiteX10258" fmla="*/ 61799 w 2439076"/>
              <a:gd name="connsiteY10258" fmla="*/ 1960369 h 4271457"/>
              <a:gd name="connsiteX10259" fmla="*/ 51025 w 2439076"/>
              <a:gd name="connsiteY10259" fmla="*/ 1940824 h 4271457"/>
              <a:gd name="connsiteX10260" fmla="*/ 21612 w 2439076"/>
              <a:gd name="connsiteY10260" fmla="*/ 1912744 h 4271457"/>
              <a:gd name="connsiteX10261" fmla="*/ 51025 w 2439076"/>
              <a:gd name="connsiteY10261" fmla="*/ 1940824 h 4271457"/>
              <a:gd name="connsiteX10262" fmla="*/ 120092 w 2439076"/>
              <a:gd name="connsiteY10262" fmla="*/ 1929718 h 4271457"/>
              <a:gd name="connsiteX10263" fmla="*/ 148095 w 2439076"/>
              <a:gd name="connsiteY10263" fmla="*/ 1957711 h 4271457"/>
              <a:gd name="connsiteX10264" fmla="*/ 151390 w 2439076"/>
              <a:gd name="connsiteY10264" fmla="*/ 1961007 h 4271457"/>
              <a:gd name="connsiteX10265" fmla="*/ 151448 w 2439076"/>
              <a:gd name="connsiteY10265" fmla="*/ 1961007 h 4271457"/>
              <a:gd name="connsiteX10266" fmla="*/ 151619 w 2439076"/>
              <a:gd name="connsiteY10266" fmla="*/ 1961007 h 4271457"/>
              <a:gd name="connsiteX10267" fmla="*/ 154943 w 2439076"/>
              <a:gd name="connsiteY10267" fmla="*/ 1957711 h 4271457"/>
              <a:gd name="connsiteX10268" fmla="*/ 182956 w 2439076"/>
              <a:gd name="connsiteY10268" fmla="*/ 1929708 h 4271457"/>
              <a:gd name="connsiteX10269" fmla="*/ 186300 w 2439076"/>
              <a:gd name="connsiteY10269" fmla="*/ 1926365 h 4271457"/>
              <a:gd name="connsiteX10270" fmla="*/ 182947 w 2439076"/>
              <a:gd name="connsiteY10270" fmla="*/ 1923021 h 4271457"/>
              <a:gd name="connsiteX10271" fmla="*/ 165792 w 2439076"/>
              <a:gd name="connsiteY10271" fmla="*/ 1927698 h 4271457"/>
              <a:gd name="connsiteX10272" fmla="*/ 151543 w 2439076"/>
              <a:gd name="connsiteY10272" fmla="*/ 1943395 h 4271457"/>
              <a:gd name="connsiteX10273" fmla="*/ 151533 w 2439076"/>
              <a:gd name="connsiteY10273" fmla="*/ 1943386 h 4271457"/>
              <a:gd name="connsiteX10274" fmla="*/ 151533 w 2439076"/>
              <a:gd name="connsiteY10274" fmla="*/ 1943386 h 4271457"/>
              <a:gd name="connsiteX10275" fmla="*/ 149714 w 2439076"/>
              <a:gd name="connsiteY10275" fmla="*/ 1940033 h 4271457"/>
              <a:gd name="connsiteX10276" fmla="*/ 138351 w 2439076"/>
              <a:gd name="connsiteY10276" fmla="*/ 1928327 h 4271457"/>
              <a:gd name="connsiteX10277" fmla="*/ 120092 w 2439076"/>
              <a:gd name="connsiteY10277" fmla="*/ 1923021 h 4271457"/>
              <a:gd name="connsiteX10278" fmla="*/ 116767 w 2439076"/>
              <a:gd name="connsiteY10278" fmla="*/ 1926365 h 4271457"/>
              <a:gd name="connsiteX10279" fmla="*/ 120092 w 2439076"/>
              <a:gd name="connsiteY10279" fmla="*/ 1929718 h 4271457"/>
              <a:gd name="connsiteX10280" fmla="*/ 307648 w 2439076"/>
              <a:gd name="connsiteY10280" fmla="*/ 1684182 h 4271457"/>
              <a:gd name="connsiteX10281" fmla="*/ 307829 w 2439076"/>
              <a:gd name="connsiteY10281" fmla="*/ 1683315 h 4271457"/>
              <a:gd name="connsiteX10282" fmla="*/ 307829 w 2439076"/>
              <a:gd name="connsiteY10282" fmla="*/ 1683315 h 4271457"/>
              <a:gd name="connsiteX10283" fmla="*/ 307648 w 2439076"/>
              <a:gd name="connsiteY10283" fmla="*/ 1684182 h 4271457"/>
              <a:gd name="connsiteX10284" fmla="*/ 144952 w 2439076"/>
              <a:gd name="connsiteY10284" fmla="*/ 1832343 h 4271457"/>
              <a:gd name="connsiteX10285" fmla="*/ 143809 w 2439076"/>
              <a:gd name="connsiteY10285" fmla="*/ 1834782 h 4271457"/>
              <a:gd name="connsiteX10286" fmla="*/ 144952 w 2439076"/>
              <a:gd name="connsiteY10286" fmla="*/ 1832343 h 4271457"/>
              <a:gd name="connsiteX10287" fmla="*/ 307648 w 2439076"/>
              <a:gd name="connsiteY10287" fmla="*/ 1684182 h 4271457"/>
              <a:gd name="connsiteX10288" fmla="*/ 306838 w 2439076"/>
              <a:gd name="connsiteY10288" fmla="*/ 1685668 h 4271457"/>
              <a:gd name="connsiteX10289" fmla="*/ 307648 w 2439076"/>
              <a:gd name="connsiteY10289" fmla="*/ 1684182 h 4271457"/>
              <a:gd name="connsiteX10290" fmla="*/ 45891 w 2439076"/>
              <a:gd name="connsiteY10290" fmla="*/ 1817161 h 4271457"/>
              <a:gd name="connsiteX10291" fmla="*/ 45854 w 2439076"/>
              <a:gd name="connsiteY10291" fmla="*/ 1817208 h 4271457"/>
              <a:gd name="connsiteX10292" fmla="*/ 45891 w 2439076"/>
              <a:gd name="connsiteY10292" fmla="*/ 1817256 h 4271457"/>
              <a:gd name="connsiteX10293" fmla="*/ 0 w 2439076"/>
              <a:gd name="connsiteY10293" fmla="*/ 1842383 h 4271457"/>
              <a:gd name="connsiteX10294" fmla="*/ 0 w 2439076"/>
              <a:gd name="connsiteY10294" fmla="*/ 1849050 h 4271457"/>
              <a:gd name="connsiteX10295" fmla="*/ 52759 w 2439076"/>
              <a:gd name="connsiteY10295" fmla="*/ 1819161 h 4271457"/>
              <a:gd name="connsiteX10296" fmla="*/ 52759 w 2439076"/>
              <a:gd name="connsiteY10296" fmla="*/ 1815341 h 4271457"/>
              <a:gd name="connsiteX10297" fmla="*/ 0 w 2439076"/>
              <a:gd name="connsiteY10297" fmla="*/ 1785471 h 4271457"/>
              <a:gd name="connsiteX10298" fmla="*/ 0 w 2439076"/>
              <a:gd name="connsiteY10298" fmla="*/ 1792024 h 4271457"/>
              <a:gd name="connsiteX10299" fmla="*/ 45891 w 2439076"/>
              <a:gd name="connsiteY10299" fmla="*/ 1817161 h 4271457"/>
              <a:gd name="connsiteX10300" fmla="*/ 54197 w 2439076"/>
              <a:gd name="connsiteY10300" fmla="*/ 1759915 h 4271457"/>
              <a:gd name="connsiteX10301" fmla="*/ 50464 w 2439076"/>
              <a:gd name="connsiteY10301" fmla="*/ 1757125 h 4271457"/>
              <a:gd name="connsiteX10302" fmla="*/ 18936 w 2439076"/>
              <a:gd name="connsiteY10302" fmla="*/ 1746647 h 4271457"/>
              <a:gd name="connsiteX10303" fmla="*/ 16479 w 2439076"/>
              <a:gd name="connsiteY10303" fmla="*/ 1745733 h 4271457"/>
              <a:gd name="connsiteX10304" fmla="*/ 14078 w 2439076"/>
              <a:gd name="connsiteY10304" fmla="*/ 1746847 h 4271457"/>
              <a:gd name="connsiteX10305" fmla="*/ 0 w 2439076"/>
              <a:gd name="connsiteY10305" fmla="*/ 1755610 h 4271457"/>
              <a:gd name="connsiteX10306" fmla="*/ 0 w 2439076"/>
              <a:gd name="connsiteY10306" fmla="*/ 1762478 h 4271457"/>
              <a:gd name="connsiteX10307" fmla="*/ 16755 w 2439076"/>
              <a:gd name="connsiteY10307" fmla="*/ 1753543 h 4271457"/>
              <a:gd name="connsiteX10308" fmla="*/ 16802 w 2439076"/>
              <a:gd name="connsiteY10308" fmla="*/ 1753572 h 4271457"/>
              <a:gd name="connsiteX10309" fmla="*/ 16840 w 2439076"/>
              <a:gd name="connsiteY10309" fmla="*/ 1753543 h 4271457"/>
              <a:gd name="connsiteX10310" fmla="*/ 42091 w 2439076"/>
              <a:gd name="connsiteY10310" fmla="*/ 1763830 h 4271457"/>
              <a:gd name="connsiteX10311" fmla="*/ 51331 w 2439076"/>
              <a:gd name="connsiteY10311" fmla="*/ 1763640 h 4271457"/>
              <a:gd name="connsiteX10312" fmla="*/ 54197 w 2439076"/>
              <a:gd name="connsiteY10312" fmla="*/ 1759915 h 4271457"/>
              <a:gd name="connsiteX10313" fmla="*/ 30166 w 2439076"/>
              <a:gd name="connsiteY10313" fmla="*/ 1718005 h 4271457"/>
              <a:gd name="connsiteX10314" fmla="*/ 33518 w 2439076"/>
              <a:gd name="connsiteY10314" fmla="*/ 1714653 h 4271457"/>
              <a:gd name="connsiteX10315" fmla="*/ 61513 w 2439076"/>
              <a:gd name="connsiteY10315" fmla="*/ 1686659 h 4271457"/>
              <a:gd name="connsiteX10316" fmla="*/ 64837 w 2439076"/>
              <a:gd name="connsiteY10316" fmla="*/ 1683306 h 4271457"/>
              <a:gd name="connsiteX10317" fmla="*/ 64608 w 2439076"/>
              <a:gd name="connsiteY10317" fmla="*/ 1682182 h 4271457"/>
              <a:gd name="connsiteX10318" fmla="*/ 61456 w 2439076"/>
              <a:gd name="connsiteY10318" fmla="*/ 1680010 h 4271457"/>
              <a:gd name="connsiteX10319" fmla="*/ 30080 w 2439076"/>
              <a:gd name="connsiteY10319" fmla="*/ 1700384 h 4271457"/>
              <a:gd name="connsiteX10320" fmla="*/ 30032 w 2439076"/>
              <a:gd name="connsiteY10320" fmla="*/ 1700298 h 4271457"/>
              <a:gd name="connsiteX10321" fmla="*/ 29985 w 2439076"/>
              <a:gd name="connsiteY10321" fmla="*/ 1700384 h 4271457"/>
              <a:gd name="connsiteX10322" fmla="*/ 0 w 2439076"/>
              <a:gd name="connsiteY10322" fmla="*/ 1680115 h 4271457"/>
              <a:gd name="connsiteX10323" fmla="*/ 0 w 2439076"/>
              <a:gd name="connsiteY10323" fmla="*/ 1686811 h 4271457"/>
              <a:gd name="connsiteX10324" fmla="*/ 26565 w 2439076"/>
              <a:gd name="connsiteY10324" fmla="*/ 1714662 h 4271457"/>
              <a:gd name="connsiteX10325" fmla="*/ 29842 w 2439076"/>
              <a:gd name="connsiteY10325" fmla="*/ 1718005 h 4271457"/>
              <a:gd name="connsiteX10326" fmla="*/ 29985 w 2439076"/>
              <a:gd name="connsiteY10326" fmla="*/ 1718005 h 4271457"/>
              <a:gd name="connsiteX10327" fmla="*/ 30166 w 2439076"/>
              <a:gd name="connsiteY10327" fmla="*/ 1718005 h 4271457"/>
              <a:gd name="connsiteX10328" fmla="*/ 295827 w 2439076"/>
              <a:gd name="connsiteY10328" fmla="*/ 1815341 h 4271457"/>
              <a:gd name="connsiteX10329" fmla="*/ 296409 w 2439076"/>
              <a:gd name="connsiteY10329" fmla="*/ 1817246 h 4271457"/>
              <a:gd name="connsiteX10330" fmla="*/ 295827 w 2439076"/>
              <a:gd name="connsiteY10330" fmla="*/ 1819161 h 4271457"/>
              <a:gd name="connsiteX10331" fmla="*/ 238201 w 2439076"/>
              <a:gd name="connsiteY10331" fmla="*/ 1849355 h 4271457"/>
              <a:gd name="connsiteX10332" fmla="*/ 182089 w 2439076"/>
              <a:gd name="connsiteY10332" fmla="*/ 1821904 h 4271457"/>
              <a:gd name="connsiteX10333" fmla="*/ 148095 w 2439076"/>
              <a:gd name="connsiteY10333" fmla="*/ 1838182 h 4271457"/>
              <a:gd name="connsiteX10334" fmla="*/ 147047 w 2439076"/>
              <a:gd name="connsiteY10334" fmla="*/ 1838182 h 4271457"/>
              <a:gd name="connsiteX10335" fmla="*/ 143809 w 2439076"/>
              <a:gd name="connsiteY10335" fmla="*/ 1834782 h 4271457"/>
              <a:gd name="connsiteX10336" fmla="*/ 144952 w 2439076"/>
              <a:gd name="connsiteY10336" fmla="*/ 1832343 h 4271457"/>
              <a:gd name="connsiteX10337" fmla="*/ 147324 w 2439076"/>
              <a:gd name="connsiteY10337" fmla="*/ 1831620 h 4271457"/>
              <a:gd name="connsiteX10338" fmla="*/ 177042 w 2439076"/>
              <a:gd name="connsiteY10338" fmla="*/ 1817808 h 4271457"/>
              <a:gd name="connsiteX10339" fmla="*/ 176955 w 2439076"/>
              <a:gd name="connsiteY10339" fmla="*/ 1817713 h 4271457"/>
              <a:gd name="connsiteX10340" fmla="*/ 176955 w 2439076"/>
              <a:gd name="connsiteY10340" fmla="*/ 1817713 h 4271457"/>
              <a:gd name="connsiteX10341" fmla="*/ 147238 w 2439076"/>
              <a:gd name="connsiteY10341" fmla="*/ 1803902 h 4271457"/>
              <a:gd name="connsiteX10342" fmla="*/ 144980 w 2439076"/>
              <a:gd name="connsiteY10342" fmla="*/ 1803073 h 4271457"/>
              <a:gd name="connsiteX10343" fmla="*/ 143904 w 2439076"/>
              <a:gd name="connsiteY10343" fmla="*/ 1800740 h 4271457"/>
              <a:gd name="connsiteX10344" fmla="*/ 147133 w 2439076"/>
              <a:gd name="connsiteY10344" fmla="*/ 1797358 h 4271457"/>
              <a:gd name="connsiteX10345" fmla="*/ 179651 w 2439076"/>
              <a:gd name="connsiteY10345" fmla="*/ 1810884 h 4271457"/>
              <a:gd name="connsiteX10346" fmla="*/ 181527 w 2439076"/>
              <a:gd name="connsiteY10346" fmla="*/ 1812884 h 4271457"/>
              <a:gd name="connsiteX10347" fmla="*/ 181527 w 2439076"/>
              <a:gd name="connsiteY10347" fmla="*/ 1812884 h 4271457"/>
              <a:gd name="connsiteX10348" fmla="*/ 181623 w 2439076"/>
              <a:gd name="connsiteY10348" fmla="*/ 1812970 h 4271457"/>
              <a:gd name="connsiteX10349" fmla="*/ 238201 w 2439076"/>
              <a:gd name="connsiteY10349" fmla="*/ 1785166 h 4271457"/>
              <a:gd name="connsiteX10350" fmla="*/ 262995 w 2439076"/>
              <a:gd name="connsiteY10350" fmla="*/ 1789700 h 4271457"/>
              <a:gd name="connsiteX10351" fmla="*/ 295827 w 2439076"/>
              <a:gd name="connsiteY10351" fmla="*/ 1815341 h 4271457"/>
              <a:gd name="connsiteX10352" fmla="*/ 288846 w 2439076"/>
              <a:gd name="connsiteY10352" fmla="*/ 1817208 h 4271457"/>
              <a:gd name="connsiteX10353" fmla="*/ 288884 w 2439076"/>
              <a:gd name="connsiteY10353" fmla="*/ 1817161 h 4271457"/>
              <a:gd name="connsiteX10354" fmla="*/ 238116 w 2439076"/>
              <a:gd name="connsiteY10354" fmla="*/ 1791719 h 4271457"/>
              <a:gd name="connsiteX10355" fmla="*/ 186671 w 2439076"/>
              <a:gd name="connsiteY10355" fmla="*/ 1817065 h 4271457"/>
              <a:gd name="connsiteX10356" fmla="*/ 186719 w 2439076"/>
              <a:gd name="connsiteY10356" fmla="*/ 1817113 h 4271457"/>
              <a:gd name="connsiteX10357" fmla="*/ 186671 w 2439076"/>
              <a:gd name="connsiteY10357" fmla="*/ 1817161 h 4271457"/>
              <a:gd name="connsiteX10358" fmla="*/ 238116 w 2439076"/>
              <a:gd name="connsiteY10358" fmla="*/ 1842688 h 4271457"/>
              <a:gd name="connsiteX10359" fmla="*/ 288884 w 2439076"/>
              <a:gd name="connsiteY10359" fmla="*/ 1817256 h 4271457"/>
              <a:gd name="connsiteX10360" fmla="*/ 288846 w 2439076"/>
              <a:gd name="connsiteY10360" fmla="*/ 1817208 h 4271457"/>
              <a:gd name="connsiteX10361" fmla="*/ 294408 w 2439076"/>
              <a:gd name="connsiteY10361" fmla="*/ 1763640 h 4271457"/>
              <a:gd name="connsiteX10362" fmla="*/ 285179 w 2439076"/>
              <a:gd name="connsiteY10362" fmla="*/ 1763830 h 4271457"/>
              <a:gd name="connsiteX10363" fmla="*/ 259928 w 2439076"/>
              <a:gd name="connsiteY10363" fmla="*/ 1753543 h 4271457"/>
              <a:gd name="connsiteX10364" fmla="*/ 259880 w 2439076"/>
              <a:gd name="connsiteY10364" fmla="*/ 1753581 h 4271457"/>
              <a:gd name="connsiteX10365" fmla="*/ 259832 w 2439076"/>
              <a:gd name="connsiteY10365" fmla="*/ 1753543 h 4271457"/>
              <a:gd name="connsiteX10366" fmla="*/ 233972 w 2439076"/>
              <a:gd name="connsiteY10366" fmla="*/ 1763716 h 4271457"/>
              <a:gd name="connsiteX10367" fmla="*/ 208302 w 2439076"/>
              <a:gd name="connsiteY10367" fmla="*/ 1753734 h 4271457"/>
              <a:gd name="connsiteX10368" fmla="*/ 208255 w 2439076"/>
              <a:gd name="connsiteY10368" fmla="*/ 1753772 h 4271457"/>
              <a:gd name="connsiteX10369" fmla="*/ 208207 w 2439076"/>
              <a:gd name="connsiteY10369" fmla="*/ 1753734 h 4271457"/>
              <a:gd name="connsiteX10370" fmla="*/ 182537 w 2439076"/>
              <a:gd name="connsiteY10370" fmla="*/ 1763716 h 4271457"/>
              <a:gd name="connsiteX10371" fmla="*/ 156677 w 2439076"/>
              <a:gd name="connsiteY10371" fmla="*/ 1753543 h 4271457"/>
              <a:gd name="connsiteX10372" fmla="*/ 156629 w 2439076"/>
              <a:gd name="connsiteY10372" fmla="*/ 1753581 h 4271457"/>
              <a:gd name="connsiteX10373" fmla="*/ 156582 w 2439076"/>
              <a:gd name="connsiteY10373" fmla="*/ 1753543 h 4271457"/>
              <a:gd name="connsiteX10374" fmla="*/ 127673 w 2439076"/>
              <a:gd name="connsiteY10374" fmla="*/ 1764002 h 4271457"/>
              <a:gd name="connsiteX10375" fmla="*/ 122101 w 2439076"/>
              <a:gd name="connsiteY10375" fmla="*/ 1763640 h 4271457"/>
              <a:gd name="connsiteX10376" fmla="*/ 119225 w 2439076"/>
              <a:gd name="connsiteY10376" fmla="*/ 1759915 h 4271457"/>
              <a:gd name="connsiteX10377" fmla="*/ 122939 w 2439076"/>
              <a:gd name="connsiteY10377" fmla="*/ 1757020 h 4271457"/>
              <a:gd name="connsiteX10378" fmla="*/ 131493 w 2439076"/>
              <a:gd name="connsiteY10378" fmla="*/ 1757172 h 4271457"/>
              <a:gd name="connsiteX10379" fmla="*/ 154486 w 2439076"/>
              <a:gd name="connsiteY10379" fmla="*/ 1746561 h 4271457"/>
              <a:gd name="connsiteX10380" fmla="*/ 156886 w 2439076"/>
              <a:gd name="connsiteY10380" fmla="*/ 1745647 h 4271457"/>
              <a:gd name="connsiteX10381" fmla="*/ 159220 w 2439076"/>
              <a:gd name="connsiteY10381" fmla="*/ 1746742 h 4271457"/>
              <a:gd name="connsiteX10382" fmla="*/ 175136 w 2439076"/>
              <a:gd name="connsiteY10382" fmla="*/ 1756182 h 4271457"/>
              <a:gd name="connsiteX10383" fmla="*/ 175136 w 2439076"/>
              <a:gd name="connsiteY10383" fmla="*/ 1756153 h 4271457"/>
              <a:gd name="connsiteX10384" fmla="*/ 175260 w 2439076"/>
              <a:gd name="connsiteY10384" fmla="*/ 1756182 h 4271457"/>
              <a:gd name="connsiteX10385" fmla="*/ 175260 w 2439076"/>
              <a:gd name="connsiteY10385" fmla="*/ 1704851 h 4271457"/>
              <a:gd name="connsiteX10386" fmla="*/ 136474 w 2439076"/>
              <a:gd name="connsiteY10386" fmla="*/ 1666389 h 4271457"/>
              <a:gd name="connsiteX10387" fmla="*/ 139237 w 2439076"/>
              <a:gd name="connsiteY10387" fmla="*/ 1663398 h 4271457"/>
              <a:gd name="connsiteX10388" fmla="*/ 145704 w 2439076"/>
              <a:gd name="connsiteY10388" fmla="*/ 1662970 h 4271457"/>
              <a:gd name="connsiteX10389" fmla="*/ 175041 w 2439076"/>
              <a:gd name="connsiteY10389" fmla="*/ 1685830 h 4271457"/>
              <a:gd name="connsiteX10390" fmla="*/ 175041 w 2439076"/>
              <a:gd name="connsiteY10390" fmla="*/ 1685649 h 4271457"/>
              <a:gd name="connsiteX10391" fmla="*/ 175136 w 2439076"/>
              <a:gd name="connsiteY10391" fmla="*/ 1685830 h 4271457"/>
              <a:gd name="connsiteX10392" fmla="*/ 175136 w 2439076"/>
              <a:gd name="connsiteY10392" fmla="*/ 1664094 h 4271457"/>
              <a:gd name="connsiteX10393" fmla="*/ 178422 w 2439076"/>
              <a:gd name="connsiteY10393" fmla="*/ 1660770 h 4271457"/>
              <a:gd name="connsiteX10394" fmla="*/ 181718 w 2439076"/>
              <a:gd name="connsiteY10394" fmla="*/ 1664094 h 4271457"/>
              <a:gd name="connsiteX10395" fmla="*/ 181718 w 2439076"/>
              <a:gd name="connsiteY10395" fmla="*/ 1703223 h 4271457"/>
              <a:gd name="connsiteX10396" fmla="*/ 181899 w 2439076"/>
              <a:gd name="connsiteY10396" fmla="*/ 1702908 h 4271457"/>
              <a:gd name="connsiteX10397" fmla="*/ 181899 w 2439076"/>
              <a:gd name="connsiteY10397" fmla="*/ 1703118 h 4271457"/>
              <a:gd name="connsiteX10398" fmla="*/ 199711 w 2439076"/>
              <a:gd name="connsiteY10398" fmla="*/ 1684896 h 4271457"/>
              <a:gd name="connsiteX10399" fmla="*/ 216580 w 2439076"/>
              <a:gd name="connsiteY10399" fmla="*/ 1682944 h 4271457"/>
              <a:gd name="connsiteX10400" fmla="*/ 219342 w 2439076"/>
              <a:gd name="connsiteY10400" fmla="*/ 1685916 h 4271457"/>
              <a:gd name="connsiteX10401" fmla="*/ 200092 w 2439076"/>
              <a:gd name="connsiteY10401" fmla="*/ 1718358 h 4271457"/>
              <a:gd name="connsiteX10402" fmla="*/ 181899 w 2439076"/>
              <a:gd name="connsiteY10402" fmla="*/ 1724092 h 4271457"/>
              <a:gd name="connsiteX10403" fmla="*/ 181899 w 2439076"/>
              <a:gd name="connsiteY10403" fmla="*/ 1724159 h 4271457"/>
              <a:gd name="connsiteX10404" fmla="*/ 181718 w 2439076"/>
              <a:gd name="connsiteY10404" fmla="*/ 1724197 h 4271457"/>
              <a:gd name="connsiteX10405" fmla="*/ 181718 w 2439076"/>
              <a:gd name="connsiteY10405" fmla="*/ 1757020 h 4271457"/>
              <a:gd name="connsiteX10406" fmla="*/ 182394 w 2439076"/>
              <a:gd name="connsiteY10406" fmla="*/ 1757125 h 4271457"/>
              <a:gd name="connsiteX10407" fmla="*/ 195272 w 2439076"/>
              <a:gd name="connsiteY10407" fmla="*/ 1754372 h 4271457"/>
              <a:gd name="connsiteX10408" fmla="*/ 205817 w 2439076"/>
              <a:gd name="connsiteY10408" fmla="*/ 1746742 h 4271457"/>
              <a:gd name="connsiteX10409" fmla="*/ 206845 w 2439076"/>
              <a:gd name="connsiteY10409" fmla="*/ 1745990 h 4271457"/>
              <a:gd name="connsiteX10410" fmla="*/ 208112 w 2439076"/>
              <a:gd name="connsiteY10410" fmla="*/ 1745733 h 4271457"/>
              <a:gd name="connsiteX10411" fmla="*/ 210579 w 2439076"/>
              <a:gd name="connsiteY10411" fmla="*/ 1746847 h 4271457"/>
              <a:gd name="connsiteX10412" fmla="*/ 233820 w 2439076"/>
              <a:gd name="connsiteY10412" fmla="*/ 1757125 h 4271457"/>
              <a:gd name="connsiteX10413" fmla="*/ 246707 w 2439076"/>
              <a:gd name="connsiteY10413" fmla="*/ 1754372 h 4271457"/>
              <a:gd name="connsiteX10414" fmla="*/ 257242 w 2439076"/>
              <a:gd name="connsiteY10414" fmla="*/ 1746742 h 4271457"/>
              <a:gd name="connsiteX10415" fmla="*/ 258270 w 2439076"/>
              <a:gd name="connsiteY10415" fmla="*/ 1746028 h 4271457"/>
              <a:gd name="connsiteX10416" fmla="*/ 259432 w 2439076"/>
              <a:gd name="connsiteY10416" fmla="*/ 1745733 h 4271457"/>
              <a:gd name="connsiteX10417" fmla="*/ 261918 w 2439076"/>
              <a:gd name="connsiteY10417" fmla="*/ 1746647 h 4271457"/>
              <a:gd name="connsiteX10418" fmla="*/ 293465 w 2439076"/>
              <a:gd name="connsiteY10418" fmla="*/ 1757125 h 4271457"/>
              <a:gd name="connsiteX10419" fmla="*/ 297247 w 2439076"/>
              <a:gd name="connsiteY10419" fmla="*/ 1759915 h 4271457"/>
              <a:gd name="connsiteX10420" fmla="*/ 294408 w 2439076"/>
              <a:gd name="connsiteY10420" fmla="*/ 1763640 h 4271457"/>
              <a:gd name="connsiteX10421" fmla="*/ 183347 w 2439076"/>
              <a:gd name="connsiteY10421" fmla="*/ 1717301 h 4271457"/>
              <a:gd name="connsiteX10422" fmla="*/ 212760 w 2439076"/>
              <a:gd name="connsiteY10422" fmla="*/ 1689211 h 4271457"/>
              <a:gd name="connsiteX10423" fmla="*/ 211350 w 2439076"/>
              <a:gd name="connsiteY10423" fmla="*/ 1689116 h 4271457"/>
              <a:gd name="connsiteX10424" fmla="*/ 183347 w 2439076"/>
              <a:gd name="connsiteY10424" fmla="*/ 1717301 h 4271457"/>
              <a:gd name="connsiteX10425" fmla="*/ 172584 w 2439076"/>
              <a:gd name="connsiteY10425" fmla="*/ 1697822 h 4271457"/>
              <a:gd name="connsiteX10426" fmla="*/ 143142 w 2439076"/>
              <a:gd name="connsiteY10426" fmla="*/ 1669676 h 4271457"/>
              <a:gd name="connsiteX10427" fmla="*/ 172584 w 2439076"/>
              <a:gd name="connsiteY10427" fmla="*/ 1697822 h 4271457"/>
              <a:gd name="connsiteX10428" fmla="*/ 304429 w 2439076"/>
              <a:gd name="connsiteY10428" fmla="*/ 1680010 h 4271457"/>
              <a:gd name="connsiteX10429" fmla="*/ 273053 w 2439076"/>
              <a:gd name="connsiteY10429" fmla="*/ 1700384 h 4271457"/>
              <a:gd name="connsiteX10430" fmla="*/ 273015 w 2439076"/>
              <a:gd name="connsiteY10430" fmla="*/ 1700298 h 4271457"/>
              <a:gd name="connsiteX10431" fmla="*/ 272968 w 2439076"/>
              <a:gd name="connsiteY10431" fmla="*/ 1700384 h 4271457"/>
              <a:gd name="connsiteX10432" fmla="*/ 241602 w 2439076"/>
              <a:gd name="connsiteY10432" fmla="*/ 1680010 h 4271457"/>
              <a:gd name="connsiteX10433" fmla="*/ 238297 w 2439076"/>
              <a:gd name="connsiteY10433" fmla="*/ 1683306 h 4271457"/>
              <a:gd name="connsiteX10434" fmla="*/ 238553 w 2439076"/>
              <a:gd name="connsiteY10434" fmla="*/ 1684735 h 4271457"/>
              <a:gd name="connsiteX10435" fmla="*/ 240954 w 2439076"/>
              <a:gd name="connsiteY10435" fmla="*/ 1686544 h 4271457"/>
              <a:gd name="connsiteX10436" fmla="*/ 241525 w 2439076"/>
              <a:gd name="connsiteY10436" fmla="*/ 1686659 h 4271457"/>
              <a:gd name="connsiteX10437" fmla="*/ 269548 w 2439076"/>
              <a:gd name="connsiteY10437" fmla="*/ 1714653 h 4271457"/>
              <a:gd name="connsiteX10438" fmla="*/ 272872 w 2439076"/>
              <a:gd name="connsiteY10438" fmla="*/ 1718005 h 4271457"/>
              <a:gd name="connsiteX10439" fmla="*/ 272977 w 2439076"/>
              <a:gd name="connsiteY10439" fmla="*/ 1718005 h 4271457"/>
              <a:gd name="connsiteX10440" fmla="*/ 273158 w 2439076"/>
              <a:gd name="connsiteY10440" fmla="*/ 1718005 h 4271457"/>
              <a:gd name="connsiteX10441" fmla="*/ 276225 w 2439076"/>
              <a:gd name="connsiteY10441" fmla="*/ 1715948 h 4271457"/>
              <a:gd name="connsiteX10442" fmla="*/ 276235 w 2439076"/>
              <a:gd name="connsiteY10442" fmla="*/ 1715900 h 4271457"/>
              <a:gd name="connsiteX10443" fmla="*/ 276501 w 2439076"/>
              <a:gd name="connsiteY10443" fmla="*/ 1714653 h 4271457"/>
              <a:gd name="connsiteX10444" fmla="*/ 304495 w 2439076"/>
              <a:gd name="connsiteY10444" fmla="*/ 1686659 h 4271457"/>
              <a:gd name="connsiteX10445" fmla="*/ 306838 w 2439076"/>
              <a:gd name="connsiteY10445" fmla="*/ 1685668 h 4271457"/>
              <a:gd name="connsiteX10446" fmla="*/ 307648 w 2439076"/>
              <a:gd name="connsiteY10446" fmla="*/ 1684182 h 4271457"/>
              <a:gd name="connsiteX10447" fmla="*/ 307829 w 2439076"/>
              <a:gd name="connsiteY10447" fmla="*/ 1683315 h 4271457"/>
              <a:gd name="connsiteX10448" fmla="*/ 304429 w 2439076"/>
              <a:gd name="connsiteY10448" fmla="*/ 1680010 h 4271457"/>
              <a:gd name="connsiteX10449" fmla="*/ 538820 w 2439076"/>
              <a:gd name="connsiteY10449" fmla="*/ 1815341 h 4271457"/>
              <a:gd name="connsiteX10450" fmla="*/ 539382 w 2439076"/>
              <a:gd name="connsiteY10450" fmla="*/ 1817246 h 4271457"/>
              <a:gd name="connsiteX10451" fmla="*/ 538820 w 2439076"/>
              <a:gd name="connsiteY10451" fmla="*/ 1819161 h 4271457"/>
              <a:gd name="connsiteX10452" fmla="*/ 481184 w 2439076"/>
              <a:gd name="connsiteY10452" fmla="*/ 1849355 h 4271457"/>
              <a:gd name="connsiteX10453" fmla="*/ 425063 w 2439076"/>
              <a:gd name="connsiteY10453" fmla="*/ 1821904 h 4271457"/>
              <a:gd name="connsiteX10454" fmla="*/ 391077 w 2439076"/>
              <a:gd name="connsiteY10454" fmla="*/ 1838182 h 4271457"/>
              <a:gd name="connsiteX10455" fmla="*/ 390030 w 2439076"/>
              <a:gd name="connsiteY10455" fmla="*/ 1838182 h 4271457"/>
              <a:gd name="connsiteX10456" fmla="*/ 386801 w 2439076"/>
              <a:gd name="connsiteY10456" fmla="*/ 1834782 h 4271457"/>
              <a:gd name="connsiteX10457" fmla="*/ 387963 w 2439076"/>
              <a:gd name="connsiteY10457" fmla="*/ 1832334 h 4271457"/>
              <a:gd name="connsiteX10458" fmla="*/ 390306 w 2439076"/>
              <a:gd name="connsiteY10458" fmla="*/ 1831620 h 4271457"/>
              <a:gd name="connsiteX10459" fmla="*/ 420034 w 2439076"/>
              <a:gd name="connsiteY10459" fmla="*/ 1817808 h 4271457"/>
              <a:gd name="connsiteX10460" fmla="*/ 417690 w 2439076"/>
              <a:gd name="connsiteY10460" fmla="*/ 1815494 h 4271457"/>
              <a:gd name="connsiteX10461" fmla="*/ 390220 w 2439076"/>
              <a:gd name="connsiteY10461" fmla="*/ 1803902 h 4271457"/>
              <a:gd name="connsiteX10462" fmla="*/ 387963 w 2439076"/>
              <a:gd name="connsiteY10462" fmla="*/ 1803073 h 4271457"/>
              <a:gd name="connsiteX10463" fmla="*/ 386896 w 2439076"/>
              <a:gd name="connsiteY10463" fmla="*/ 1800740 h 4271457"/>
              <a:gd name="connsiteX10464" fmla="*/ 390125 w 2439076"/>
              <a:gd name="connsiteY10464" fmla="*/ 1797358 h 4271457"/>
              <a:gd name="connsiteX10465" fmla="*/ 422739 w 2439076"/>
              <a:gd name="connsiteY10465" fmla="*/ 1810979 h 4271457"/>
              <a:gd name="connsiteX10466" fmla="*/ 424520 w 2439076"/>
              <a:gd name="connsiteY10466" fmla="*/ 1812884 h 4271457"/>
              <a:gd name="connsiteX10467" fmla="*/ 424520 w 2439076"/>
              <a:gd name="connsiteY10467" fmla="*/ 1812884 h 4271457"/>
              <a:gd name="connsiteX10468" fmla="*/ 424615 w 2439076"/>
              <a:gd name="connsiteY10468" fmla="*/ 1812970 h 4271457"/>
              <a:gd name="connsiteX10469" fmla="*/ 481184 w 2439076"/>
              <a:gd name="connsiteY10469" fmla="*/ 1785166 h 4271457"/>
              <a:gd name="connsiteX10470" fmla="*/ 513702 w 2439076"/>
              <a:gd name="connsiteY10470" fmla="*/ 1793167 h 4271457"/>
              <a:gd name="connsiteX10471" fmla="*/ 516817 w 2439076"/>
              <a:gd name="connsiteY10471" fmla="*/ 1795043 h 4271457"/>
              <a:gd name="connsiteX10472" fmla="*/ 520846 w 2439076"/>
              <a:gd name="connsiteY10472" fmla="*/ 1797463 h 4271457"/>
              <a:gd name="connsiteX10473" fmla="*/ 538820 w 2439076"/>
              <a:gd name="connsiteY10473" fmla="*/ 1815341 h 4271457"/>
              <a:gd name="connsiteX10474" fmla="*/ 531809 w 2439076"/>
              <a:gd name="connsiteY10474" fmla="*/ 1817208 h 4271457"/>
              <a:gd name="connsiteX10475" fmla="*/ 531848 w 2439076"/>
              <a:gd name="connsiteY10475" fmla="*/ 1817161 h 4271457"/>
              <a:gd name="connsiteX10476" fmla="*/ 481099 w 2439076"/>
              <a:gd name="connsiteY10476" fmla="*/ 1791719 h 4271457"/>
              <a:gd name="connsiteX10477" fmla="*/ 429654 w 2439076"/>
              <a:gd name="connsiteY10477" fmla="*/ 1817065 h 4271457"/>
              <a:gd name="connsiteX10478" fmla="*/ 429702 w 2439076"/>
              <a:gd name="connsiteY10478" fmla="*/ 1817113 h 4271457"/>
              <a:gd name="connsiteX10479" fmla="*/ 429654 w 2439076"/>
              <a:gd name="connsiteY10479" fmla="*/ 1817161 h 4271457"/>
              <a:gd name="connsiteX10480" fmla="*/ 481099 w 2439076"/>
              <a:gd name="connsiteY10480" fmla="*/ 1842688 h 4271457"/>
              <a:gd name="connsiteX10481" fmla="*/ 531848 w 2439076"/>
              <a:gd name="connsiteY10481" fmla="*/ 1817256 h 4271457"/>
              <a:gd name="connsiteX10482" fmla="*/ 531809 w 2439076"/>
              <a:gd name="connsiteY10482" fmla="*/ 1817208 h 4271457"/>
              <a:gd name="connsiteX10483" fmla="*/ 537363 w 2439076"/>
              <a:gd name="connsiteY10483" fmla="*/ 1763640 h 4271457"/>
              <a:gd name="connsiteX10484" fmla="*/ 528066 w 2439076"/>
              <a:gd name="connsiteY10484" fmla="*/ 1763830 h 4271457"/>
              <a:gd name="connsiteX10485" fmla="*/ 502825 w 2439076"/>
              <a:gd name="connsiteY10485" fmla="*/ 1753543 h 4271457"/>
              <a:gd name="connsiteX10486" fmla="*/ 502825 w 2439076"/>
              <a:gd name="connsiteY10486" fmla="*/ 1753543 h 4271457"/>
              <a:gd name="connsiteX10487" fmla="*/ 502815 w 2439076"/>
              <a:gd name="connsiteY10487" fmla="*/ 1753543 h 4271457"/>
              <a:gd name="connsiteX10488" fmla="*/ 477012 w 2439076"/>
              <a:gd name="connsiteY10488" fmla="*/ 1763716 h 4271457"/>
              <a:gd name="connsiteX10489" fmla="*/ 451285 w 2439076"/>
              <a:gd name="connsiteY10489" fmla="*/ 1753734 h 4271457"/>
              <a:gd name="connsiteX10490" fmla="*/ 451275 w 2439076"/>
              <a:gd name="connsiteY10490" fmla="*/ 1753734 h 4271457"/>
              <a:gd name="connsiteX10491" fmla="*/ 451275 w 2439076"/>
              <a:gd name="connsiteY10491" fmla="*/ 1753734 h 4271457"/>
              <a:gd name="connsiteX10492" fmla="*/ 432616 w 2439076"/>
              <a:gd name="connsiteY10492" fmla="*/ 1763049 h 4271457"/>
              <a:gd name="connsiteX10493" fmla="*/ 425568 w 2439076"/>
              <a:gd name="connsiteY10493" fmla="*/ 1763716 h 4271457"/>
              <a:gd name="connsiteX10494" fmla="*/ 418395 w 2439076"/>
              <a:gd name="connsiteY10494" fmla="*/ 1763039 h 4271457"/>
              <a:gd name="connsiteX10495" fmla="*/ 399659 w 2439076"/>
              <a:gd name="connsiteY10495" fmla="*/ 1753543 h 4271457"/>
              <a:gd name="connsiteX10496" fmla="*/ 399650 w 2439076"/>
              <a:gd name="connsiteY10496" fmla="*/ 1753543 h 4271457"/>
              <a:gd name="connsiteX10497" fmla="*/ 399650 w 2439076"/>
              <a:gd name="connsiteY10497" fmla="*/ 1753543 h 4271457"/>
              <a:gd name="connsiteX10498" fmla="*/ 370675 w 2439076"/>
              <a:gd name="connsiteY10498" fmla="*/ 1764002 h 4271457"/>
              <a:gd name="connsiteX10499" fmla="*/ 365093 w 2439076"/>
              <a:gd name="connsiteY10499" fmla="*/ 1763640 h 4271457"/>
              <a:gd name="connsiteX10500" fmla="*/ 362341 w 2439076"/>
              <a:gd name="connsiteY10500" fmla="*/ 1761230 h 4271457"/>
              <a:gd name="connsiteX10501" fmla="*/ 362217 w 2439076"/>
              <a:gd name="connsiteY10501" fmla="*/ 1759915 h 4271457"/>
              <a:gd name="connsiteX10502" fmla="*/ 365941 w 2439076"/>
              <a:gd name="connsiteY10502" fmla="*/ 1757020 h 4271457"/>
              <a:gd name="connsiteX10503" fmla="*/ 374571 w 2439076"/>
              <a:gd name="connsiteY10503" fmla="*/ 1757172 h 4271457"/>
              <a:gd name="connsiteX10504" fmla="*/ 390592 w 2439076"/>
              <a:gd name="connsiteY10504" fmla="*/ 1751819 h 4271457"/>
              <a:gd name="connsiteX10505" fmla="*/ 397479 w 2439076"/>
              <a:gd name="connsiteY10505" fmla="*/ 1746561 h 4271457"/>
              <a:gd name="connsiteX10506" fmla="*/ 398116 w 2439076"/>
              <a:gd name="connsiteY10506" fmla="*/ 1746152 h 4271457"/>
              <a:gd name="connsiteX10507" fmla="*/ 399936 w 2439076"/>
              <a:gd name="connsiteY10507" fmla="*/ 1745637 h 4271457"/>
              <a:gd name="connsiteX10508" fmla="*/ 402307 w 2439076"/>
              <a:gd name="connsiteY10508" fmla="*/ 1746742 h 4271457"/>
              <a:gd name="connsiteX10509" fmla="*/ 418214 w 2439076"/>
              <a:gd name="connsiteY10509" fmla="*/ 1756182 h 4271457"/>
              <a:gd name="connsiteX10510" fmla="*/ 418214 w 2439076"/>
              <a:gd name="connsiteY10510" fmla="*/ 1704851 h 4271457"/>
              <a:gd name="connsiteX10511" fmla="*/ 379448 w 2439076"/>
              <a:gd name="connsiteY10511" fmla="*/ 1666389 h 4271457"/>
              <a:gd name="connsiteX10512" fmla="*/ 382219 w 2439076"/>
              <a:gd name="connsiteY10512" fmla="*/ 1663398 h 4271457"/>
              <a:gd name="connsiteX10513" fmla="*/ 388791 w 2439076"/>
              <a:gd name="connsiteY10513" fmla="*/ 1662970 h 4271457"/>
              <a:gd name="connsiteX10514" fmla="*/ 418119 w 2439076"/>
              <a:gd name="connsiteY10514" fmla="*/ 1685830 h 4271457"/>
              <a:gd name="connsiteX10515" fmla="*/ 418119 w 2439076"/>
              <a:gd name="connsiteY10515" fmla="*/ 1664094 h 4271457"/>
              <a:gd name="connsiteX10516" fmla="*/ 421481 w 2439076"/>
              <a:gd name="connsiteY10516" fmla="*/ 1660760 h 4271457"/>
              <a:gd name="connsiteX10517" fmla="*/ 424796 w 2439076"/>
              <a:gd name="connsiteY10517" fmla="*/ 1664094 h 4271457"/>
              <a:gd name="connsiteX10518" fmla="*/ 424796 w 2439076"/>
              <a:gd name="connsiteY10518" fmla="*/ 1703118 h 4271457"/>
              <a:gd name="connsiteX10519" fmla="*/ 424796 w 2439076"/>
              <a:gd name="connsiteY10519" fmla="*/ 1703223 h 4271457"/>
              <a:gd name="connsiteX10520" fmla="*/ 459657 w 2439076"/>
              <a:gd name="connsiteY10520" fmla="*/ 1682944 h 4271457"/>
              <a:gd name="connsiteX10521" fmla="*/ 462420 w 2439076"/>
              <a:gd name="connsiteY10521" fmla="*/ 1685916 h 4271457"/>
              <a:gd name="connsiteX10522" fmla="*/ 424796 w 2439076"/>
              <a:gd name="connsiteY10522" fmla="*/ 1724092 h 4271457"/>
              <a:gd name="connsiteX10523" fmla="*/ 424796 w 2439076"/>
              <a:gd name="connsiteY10523" fmla="*/ 1724197 h 4271457"/>
              <a:gd name="connsiteX10524" fmla="*/ 424796 w 2439076"/>
              <a:gd name="connsiteY10524" fmla="*/ 1756943 h 4271457"/>
              <a:gd name="connsiteX10525" fmla="*/ 424796 w 2439076"/>
              <a:gd name="connsiteY10525" fmla="*/ 1757020 h 4271457"/>
              <a:gd name="connsiteX10526" fmla="*/ 425472 w 2439076"/>
              <a:gd name="connsiteY10526" fmla="*/ 1757125 h 4271457"/>
              <a:gd name="connsiteX10527" fmla="*/ 448704 w 2439076"/>
              <a:gd name="connsiteY10527" fmla="*/ 1746847 h 4271457"/>
              <a:gd name="connsiteX10528" fmla="*/ 451199 w 2439076"/>
              <a:gd name="connsiteY10528" fmla="*/ 1745733 h 4271457"/>
              <a:gd name="connsiteX10529" fmla="*/ 453657 w 2439076"/>
              <a:gd name="connsiteY10529" fmla="*/ 1746847 h 4271457"/>
              <a:gd name="connsiteX10530" fmla="*/ 476908 w 2439076"/>
              <a:gd name="connsiteY10530" fmla="*/ 1757125 h 4271457"/>
              <a:gd name="connsiteX10531" fmla="*/ 500139 w 2439076"/>
              <a:gd name="connsiteY10531" fmla="*/ 1746847 h 4271457"/>
              <a:gd name="connsiteX10532" fmla="*/ 502511 w 2439076"/>
              <a:gd name="connsiteY10532" fmla="*/ 1745733 h 4271457"/>
              <a:gd name="connsiteX10533" fmla="*/ 504997 w 2439076"/>
              <a:gd name="connsiteY10533" fmla="*/ 1746647 h 4271457"/>
              <a:gd name="connsiteX10534" fmla="*/ 536543 w 2439076"/>
              <a:gd name="connsiteY10534" fmla="*/ 1757125 h 4271457"/>
              <a:gd name="connsiteX10535" fmla="*/ 540135 w 2439076"/>
              <a:gd name="connsiteY10535" fmla="*/ 1759649 h 4271457"/>
              <a:gd name="connsiteX10536" fmla="*/ 540220 w 2439076"/>
              <a:gd name="connsiteY10536" fmla="*/ 1759915 h 4271457"/>
              <a:gd name="connsiteX10537" fmla="*/ 537363 w 2439076"/>
              <a:gd name="connsiteY10537" fmla="*/ 1763640 h 4271457"/>
              <a:gd name="connsiteX10538" fmla="*/ 426425 w 2439076"/>
              <a:gd name="connsiteY10538" fmla="*/ 1717301 h 4271457"/>
              <a:gd name="connsiteX10539" fmla="*/ 455838 w 2439076"/>
              <a:gd name="connsiteY10539" fmla="*/ 1689211 h 4271457"/>
              <a:gd name="connsiteX10540" fmla="*/ 454333 w 2439076"/>
              <a:gd name="connsiteY10540" fmla="*/ 1689116 h 4271457"/>
              <a:gd name="connsiteX10541" fmla="*/ 448170 w 2439076"/>
              <a:gd name="connsiteY10541" fmla="*/ 1689954 h 4271457"/>
              <a:gd name="connsiteX10542" fmla="*/ 426425 w 2439076"/>
              <a:gd name="connsiteY10542" fmla="*/ 1717301 h 4271457"/>
              <a:gd name="connsiteX10543" fmla="*/ 415557 w 2439076"/>
              <a:gd name="connsiteY10543" fmla="*/ 1697822 h 4271457"/>
              <a:gd name="connsiteX10544" fmla="*/ 415567 w 2439076"/>
              <a:gd name="connsiteY10544" fmla="*/ 1697822 h 4271457"/>
              <a:gd name="connsiteX10545" fmla="*/ 386134 w 2439076"/>
              <a:gd name="connsiteY10545" fmla="*/ 1669676 h 4271457"/>
              <a:gd name="connsiteX10546" fmla="*/ 386134 w 2439076"/>
              <a:gd name="connsiteY10546" fmla="*/ 1669676 h 4271457"/>
              <a:gd name="connsiteX10547" fmla="*/ 386125 w 2439076"/>
              <a:gd name="connsiteY10547" fmla="*/ 1669676 h 4271457"/>
              <a:gd name="connsiteX10548" fmla="*/ 415557 w 2439076"/>
              <a:gd name="connsiteY10548" fmla="*/ 1697822 h 4271457"/>
              <a:gd name="connsiteX10549" fmla="*/ 415557 w 2439076"/>
              <a:gd name="connsiteY10549" fmla="*/ 1697822 h 4271457"/>
              <a:gd name="connsiteX10550" fmla="*/ 547583 w 2439076"/>
              <a:gd name="connsiteY10550" fmla="*/ 1686659 h 4271457"/>
              <a:gd name="connsiteX10551" fmla="*/ 550898 w 2439076"/>
              <a:gd name="connsiteY10551" fmla="*/ 1683306 h 4271457"/>
              <a:gd name="connsiteX10552" fmla="*/ 550879 w 2439076"/>
              <a:gd name="connsiteY10552" fmla="*/ 1683220 h 4271457"/>
              <a:gd name="connsiteX10553" fmla="*/ 547440 w 2439076"/>
              <a:gd name="connsiteY10553" fmla="*/ 1680010 h 4271457"/>
              <a:gd name="connsiteX10554" fmla="*/ 516141 w 2439076"/>
              <a:gd name="connsiteY10554" fmla="*/ 1700384 h 4271457"/>
              <a:gd name="connsiteX10555" fmla="*/ 516046 w 2439076"/>
              <a:gd name="connsiteY10555" fmla="*/ 1700213 h 4271457"/>
              <a:gd name="connsiteX10556" fmla="*/ 515950 w 2439076"/>
              <a:gd name="connsiteY10556" fmla="*/ 1700384 h 4271457"/>
              <a:gd name="connsiteX10557" fmla="*/ 484651 w 2439076"/>
              <a:gd name="connsiteY10557" fmla="*/ 1680010 h 4271457"/>
              <a:gd name="connsiteX10558" fmla="*/ 481384 w 2439076"/>
              <a:gd name="connsiteY10558" fmla="*/ 1683306 h 4271457"/>
              <a:gd name="connsiteX10559" fmla="*/ 481946 w 2439076"/>
              <a:gd name="connsiteY10559" fmla="*/ 1685335 h 4271457"/>
              <a:gd name="connsiteX10560" fmla="*/ 483861 w 2439076"/>
              <a:gd name="connsiteY10560" fmla="*/ 1686535 h 4271457"/>
              <a:gd name="connsiteX10561" fmla="*/ 484518 w 2439076"/>
              <a:gd name="connsiteY10561" fmla="*/ 1686659 h 4271457"/>
              <a:gd name="connsiteX10562" fmla="*/ 512521 w 2439076"/>
              <a:gd name="connsiteY10562" fmla="*/ 1714653 h 4271457"/>
              <a:gd name="connsiteX10563" fmla="*/ 515864 w 2439076"/>
              <a:gd name="connsiteY10563" fmla="*/ 1718005 h 4271457"/>
              <a:gd name="connsiteX10564" fmla="*/ 516055 w 2439076"/>
              <a:gd name="connsiteY10564" fmla="*/ 1718005 h 4271457"/>
              <a:gd name="connsiteX10565" fmla="*/ 516236 w 2439076"/>
              <a:gd name="connsiteY10565" fmla="*/ 1718005 h 4271457"/>
              <a:gd name="connsiteX10566" fmla="*/ 519313 w 2439076"/>
              <a:gd name="connsiteY10566" fmla="*/ 1715948 h 4271457"/>
              <a:gd name="connsiteX10567" fmla="*/ 519322 w 2439076"/>
              <a:gd name="connsiteY10567" fmla="*/ 1715900 h 4271457"/>
              <a:gd name="connsiteX10568" fmla="*/ 519579 w 2439076"/>
              <a:gd name="connsiteY10568" fmla="*/ 1714653 h 4271457"/>
              <a:gd name="connsiteX10569" fmla="*/ 547583 w 2439076"/>
              <a:gd name="connsiteY10569" fmla="*/ 1686659 h 4271457"/>
              <a:gd name="connsiteX10570" fmla="*/ 781803 w 2439076"/>
              <a:gd name="connsiteY10570" fmla="*/ 1815341 h 4271457"/>
              <a:gd name="connsiteX10571" fmla="*/ 782374 w 2439076"/>
              <a:gd name="connsiteY10571" fmla="*/ 1817246 h 4271457"/>
              <a:gd name="connsiteX10572" fmla="*/ 781803 w 2439076"/>
              <a:gd name="connsiteY10572" fmla="*/ 1819161 h 4271457"/>
              <a:gd name="connsiteX10573" fmla="*/ 724176 w 2439076"/>
              <a:gd name="connsiteY10573" fmla="*/ 1849355 h 4271457"/>
              <a:gd name="connsiteX10574" fmla="*/ 668064 w 2439076"/>
              <a:gd name="connsiteY10574" fmla="*/ 1821904 h 4271457"/>
              <a:gd name="connsiteX10575" fmla="*/ 634060 w 2439076"/>
              <a:gd name="connsiteY10575" fmla="*/ 1838182 h 4271457"/>
              <a:gd name="connsiteX10576" fmla="*/ 633013 w 2439076"/>
              <a:gd name="connsiteY10576" fmla="*/ 1838182 h 4271457"/>
              <a:gd name="connsiteX10577" fmla="*/ 629793 w 2439076"/>
              <a:gd name="connsiteY10577" fmla="*/ 1834782 h 4271457"/>
              <a:gd name="connsiteX10578" fmla="*/ 630888 w 2439076"/>
              <a:gd name="connsiteY10578" fmla="*/ 1832362 h 4271457"/>
              <a:gd name="connsiteX10579" fmla="*/ 633299 w 2439076"/>
              <a:gd name="connsiteY10579" fmla="*/ 1831620 h 4271457"/>
              <a:gd name="connsiteX10580" fmla="*/ 663017 w 2439076"/>
              <a:gd name="connsiteY10580" fmla="*/ 1817808 h 4271457"/>
              <a:gd name="connsiteX10581" fmla="*/ 662921 w 2439076"/>
              <a:gd name="connsiteY10581" fmla="*/ 1817723 h 4271457"/>
              <a:gd name="connsiteX10582" fmla="*/ 662930 w 2439076"/>
              <a:gd name="connsiteY10582" fmla="*/ 1817713 h 4271457"/>
              <a:gd name="connsiteX10583" fmla="*/ 633203 w 2439076"/>
              <a:gd name="connsiteY10583" fmla="*/ 1803902 h 4271457"/>
              <a:gd name="connsiteX10584" fmla="*/ 630946 w 2439076"/>
              <a:gd name="connsiteY10584" fmla="*/ 1803073 h 4271457"/>
              <a:gd name="connsiteX10585" fmla="*/ 629869 w 2439076"/>
              <a:gd name="connsiteY10585" fmla="*/ 1800740 h 4271457"/>
              <a:gd name="connsiteX10586" fmla="*/ 633108 w 2439076"/>
              <a:gd name="connsiteY10586" fmla="*/ 1797358 h 4271457"/>
              <a:gd name="connsiteX10587" fmla="*/ 665626 w 2439076"/>
              <a:gd name="connsiteY10587" fmla="*/ 1810893 h 4271457"/>
              <a:gd name="connsiteX10588" fmla="*/ 667503 w 2439076"/>
              <a:gd name="connsiteY10588" fmla="*/ 1812884 h 4271457"/>
              <a:gd name="connsiteX10589" fmla="*/ 667503 w 2439076"/>
              <a:gd name="connsiteY10589" fmla="*/ 1812884 h 4271457"/>
              <a:gd name="connsiteX10590" fmla="*/ 667588 w 2439076"/>
              <a:gd name="connsiteY10590" fmla="*/ 1812970 h 4271457"/>
              <a:gd name="connsiteX10591" fmla="*/ 724176 w 2439076"/>
              <a:gd name="connsiteY10591" fmla="*/ 1785166 h 4271457"/>
              <a:gd name="connsiteX10592" fmla="*/ 763877 w 2439076"/>
              <a:gd name="connsiteY10592" fmla="*/ 1797472 h 4271457"/>
              <a:gd name="connsiteX10593" fmla="*/ 781803 w 2439076"/>
              <a:gd name="connsiteY10593" fmla="*/ 1815341 h 4271457"/>
              <a:gd name="connsiteX10594" fmla="*/ 774811 w 2439076"/>
              <a:gd name="connsiteY10594" fmla="*/ 1817208 h 4271457"/>
              <a:gd name="connsiteX10595" fmla="*/ 774849 w 2439076"/>
              <a:gd name="connsiteY10595" fmla="*/ 1817161 h 4271457"/>
              <a:gd name="connsiteX10596" fmla="*/ 724081 w 2439076"/>
              <a:gd name="connsiteY10596" fmla="*/ 1791719 h 4271457"/>
              <a:gd name="connsiteX10597" fmla="*/ 672646 w 2439076"/>
              <a:gd name="connsiteY10597" fmla="*/ 1817065 h 4271457"/>
              <a:gd name="connsiteX10598" fmla="*/ 672694 w 2439076"/>
              <a:gd name="connsiteY10598" fmla="*/ 1817113 h 4271457"/>
              <a:gd name="connsiteX10599" fmla="*/ 672646 w 2439076"/>
              <a:gd name="connsiteY10599" fmla="*/ 1817161 h 4271457"/>
              <a:gd name="connsiteX10600" fmla="*/ 724081 w 2439076"/>
              <a:gd name="connsiteY10600" fmla="*/ 1842688 h 4271457"/>
              <a:gd name="connsiteX10601" fmla="*/ 774849 w 2439076"/>
              <a:gd name="connsiteY10601" fmla="*/ 1817256 h 4271457"/>
              <a:gd name="connsiteX10602" fmla="*/ 774811 w 2439076"/>
              <a:gd name="connsiteY10602" fmla="*/ 1817208 h 4271457"/>
              <a:gd name="connsiteX10603" fmla="*/ 783307 w 2439076"/>
              <a:gd name="connsiteY10603" fmla="*/ 1759915 h 4271457"/>
              <a:gd name="connsiteX10604" fmla="*/ 780469 w 2439076"/>
              <a:gd name="connsiteY10604" fmla="*/ 1763640 h 4271457"/>
              <a:gd name="connsiteX10605" fmla="*/ 771144 w 2439076"/>
              <a:gd name="connsiteY10605" fmla="*/ 1763830 h 4271457"/>
              <a:gd name="connsiteX10606" fmla="*/ 762095 w 2439076"/>
              <a:gd name="connsiteY10606" fmla="*/ 1762163 h 4271457"/>
              <a:gd name="connsiteX10607" fmla="*/ 745893 w 2439076"/>
              <a:gd name="connsiteY10607" fmla="*/ 1753543 h 4271457"/>
              <a:gd name="connsiteX10608" fmla="*/ 719967 w 2439076"/>
              <a:gd name="connsiteY10608" fmla="*/ 1763716 h 4271457"/>
              <a:gd name="connsiteX10609" fmla="*/ 694268 w 2439076"/>
              <a:gd name="connsiteY10609" fmla="*/ 1753734 h 4271457"/>
              <a:gd name="connsiteX10610" fmla="*/ 684172 w 2439076"/>
              <a:gd name="connsiteY10610" fmla="*/ 1760211 h 4271457"/>
              <a:gd name="connsiteX10611" fmla="*/ 668551 w 2439076"/>
              <a:gd name="connsiteY10611" fmla="*/ 1763716 h 4271457"/>
              <a:gd name="connsiteX10612" fmla="*/ 661378 w 2439076"/>
              <a:gd name="connsiteY10612" fmla="*/ 1763039 h 4271457"/>
              <a:gd name="connsiteX10613" fmla="*/ 642642 w 2439076"/>
              <a:gd name="connsiteY10613" fmla="*/ 1753543 h 4271457"/>
              <a:gd name="connsiteX10614" fmla="*/ 613667 w 2439076"/>
              <a:gd name="connsiteY10614" fmla="*/ 1764002 h 4271457"/>
              <a:gd name="connsiteX10615" fmla="*/ 608066 w 2439076"/>
              <a:gd name="connsiteY10615" fmla="*/ 1763640 h 4271457"/>
              <a:gd name="connsiteX10616" fmla="*/ 605209 w 2439076"/>
              <a:gd name="connsiteY10616" fmla="*/ 1759915 h 4271457"/>
              <a:gd name="connsiteX10617" fmla="*/ 608924 w 2439076"/>
              <a:gd name="connsiteY10617" fmla="*/ 1757020 h 4271457"/>
              <a:gd name="connsiteX10618" fmla="*/ 640432 w 2439076"/>
              <a:gd name="connsiteY10618" fmla="*/ 1746561 h 4271457"/>
              <a:gd name="connsiteX10619" fmla="*/ 642918 w 2439076"/>
              <a:gd name="connsiteY10619" fmla="*/ 1745637 h 4271457"/>
              <a:gd name="connsiteX10620" fmla="*/ 645290 w 2439076"/>
              <a:gd name="connsiteY10620" fmla="*/ 1746742 h 4271457"/>
              <a:gd name="connsiteX10621" fmla="*/ 661188 w 2439076"/>
              <a:gd name="connsiteY10621" fmla="*/ 1756182 h 4271457"/>
              <a:gd name="connsiteX10622" fmla="*/ 661188 w 2439076"/>
              <a:gd name="connsiteY10622" fmla="*/ 1756182 h 4271457"/>
              <a:gd name="connsiteX10623" fmla="*/ 661197 w 2439076"/>
              <a:gd name="connsiteY10623" fmla="*/ 1756182 h 4271457"/>
              <a:gd name="connsiteX10624" fmla="*/ 661197 w 2439076"/>
              <a:gd name="connsiteY10624" fmla="*/ 1704851 h 4271457"/>
              <a:gd name="connsiteX10625" fmla="*/ 631898 w 2439076"/>
              <a:gd name="connsiteY10625" fmla="*/ 1691288 h 4271457"/>
              <a:gd name="connsiteX10626" fmla="*/ 622440 w 2439076"/>
              <a:gd name="connsiteY10626" fmla="*/ 1666389 h 4271457"/>
              <a:gd name="connsiteX10627" fmla="*/ 623259 w 2439076"/>
              <a:gd name="connsiteY10627" fmla="*/ 1664456 h 4271457"/>
              <a:gd name="connsiteX10628" fmla="*/ 625202 w 2439076"/>
              <a:gd name="connsiteY10628" fmla="*/ 1663398 h 4271457"/>
              <a:gd name="connsiteX10629" fmla="*/ 661111 w 2439076"/>
              <a:gd name="connsiteY10629" fmla="*/ 1685830 h 4271457"/>
              <a:gd name="connsiteX10630" fmla="*/ 661111 w 2439076"/>
              <a:gd name="connsiteY10630" fmla="*/ 1664094 h 4271457"/>
              <a:gd name="connsiteX10631" fmla="*/ 664455 w 2439076"/>
              <a:gd name="connsiteY10631" fmla="*/ 1660760 h 4271457"/>
              <a:gd name="connsiteX10632" fmla="*/ 667779 w 2439076"/>
              <a:gd name="connsiteY10632" fmla="*/ 1664094 h 4271457"/>
              <a:gd name="connsiteX10633" fmla="*/ 667779 w 2439076"/>
              <a:gd name="connsiteY10633" fmla="*/ 1703223 h 4271457"/>
              <a:gd name="connsiteX10634" fmla="*/ 667874 w 2439076"/>
              <a:gd name="connsiteY10634" fmla="*/ 1703061 h 4271457"/>
              <a:gd name="connsiteX10635" fmla="*/ 667874 w 2439076"/>
              <a:gd name="connsiteY10635" fmla="*/ 1703118 h 4271457"/>
              <a:gd name="connsiteX10636" fmla="*/ 677094 w 2439076"/>
              <a:gd name="connsiteY10636" fmla="*/ 1690707 h 4271457"/>
              <a:gd name="connsiteX10637" fmla="*/ 702640 w 2439076"/>
              <a:gd name="connsiteY10637" fmla="*/ 1682944 h 4271457"/>
              <a:gd name="connsiteX10638" fmla="*/ 705412 w 2439076"/>
              <a:gd name="connsiteY10638" fmla="*/ 1685925 h 4271457"/>
              <a:gd name="connsiteX10639" fmla="*/ 694287 w 2439076"/>
              <a:gd name="connsiteY10639" fmla="*/ 1712567 h 4271457"/>
              <a:gd name="connsiteX10640" fmla="*/ 667874 w 2439076"/>
              <a:gd name="connsiteY10640" fmla="*/ 1724092 h 4271457"/>
              <a:gd name="connsiteX10641" fmla="*/ 667874 w 2439076"/>
              <a:gd name="connsiteY10641" fmla="*/ 1724178 h 4271457"/>
              <a:gd name="connsiteX10642" fmla="*/ 667779 w 2439076"/>
              <a:gd name="connsiteY10642" fmla="*/ 1724197 h 4271457"/>
              <a:gd name="connsiteX10643" fmla="*/ 667779 w 2439076"/>
              <a:gd name="connsiteY10643" fmla="*/ 1757020 h 4271457"/>
              <a:gd name="connsiteX10644" fmla="*/ 668455 w 2439076"/>
              <a:gd name="connsiteY10644" fmla="*/ 1757125 h 4271457"/>
              <a:gd name="connsiteX10645" fmla="*/ 691696 w 2439076"/>
              <a:gd name="connsiteY10645" fmla="*/ 1746847 h 4271457"/>
              <a:gd name="connsiteX10646" fmla="*/ 694144 w 2439076"/>
              <a:gd name="connsiteY10646" fmla="*/ 1745733 h 4271457"/>
              <a:gd name="connsiteX10647" fmla="*/ 696639 w 2439076"/>
              <a:gd name="connsiteY10647" fmla="*/ 1746847 h 4271457"/>
              <a:gd name="connsiteX10648" fmla="*/ 719881 w 2439076"/>
              <a:gd name="connsiteY10648" fmla="*/ 1757125 h 4271457"/>
              <a:gd name="connsiteX10649" fmla="*/ 743122 w 2439076"/>
              <a:gd name="connsiteY10649" fmla="*/ 1746847 h 4271457"/>
              <a:gd name="connsiteX10650" fmla="*/ 745493 w 2439076"/>
              <a:gd name="connsiteY10650" fmla="*/ 1745733 h 4271457"/>
              <a:gd name="connsiteX10651" fmla="*/ 747989 w 2439076"/>
              <a:gd name="connsiteY10651" fmla="*/ 1746647 h 4271457"/>
              <a:gd name="connsiteX10652" fmla="*/ 779498 w 2439076"/>
              <a:gd name="connsiteY10652" fmla="*/ 1757125 h 4271457"/>
              <a:gd name="connsiteX10653" fmla="*/ 783307 w 2439076"/>
              <a:gd name="connsiteY10653" fmla="*/ 1759915 h 4271457"/>
              <a:gd name="connsiteX10654" fmla="*/ 669293 w 2439076"/>
              <a:gd name="connsiteY10654" fmla="*/ 1717301 h 4271457"/>
              <a:gd name="connsiteX10655" fmla="*/ 698735 w 2439076"/>
              <a:gd name="connsiteY10655" fmla="*/ 1689211 h 4271457"/>
              <a:gd name="connsiteX10656" fmla="*/ 697316 w 2439076"/>
              <a:gd name="connsiteY10656" fmla="*/ 1689116 h 4271457"/>
              <a:gd name="connsiteX10657" fmla="*/ 697316 w 2439076"/>
              <a:gd name="connsiteY10657" fmla="*/ 1689116 h 4271457"/>
              <a:gd name="connsiteX10658" fmla="*/ 697306 w 2439076"/>
              <a:gd name="connsiteY10658" fmla="*/ 1689116 h 4271457"/>
              <a:gd name="connsiteX10659" fmla="*/ 670541 w 2439076"/>
              <a:gd name="connsiteY10659" fmla="*/ 1713471 h 4271457"/>
              <a:gd name="connsiteX10660" fmla="*/ 669293 w 2439076"/>
              <a:gd name="connsiteY10660" fmla="*/ 1717301 h 4271457"/>
              <a:gd name="connsiteX10661" fmla="*/ 658549 w 2439076"/>
              <a:gd name="connsiteY10661" fmla="*/ 1697822 h 4271457"/>
              <a:gd name="connsiteX10662" fmla="*/ 629108 w 2439076"/>
              <a:gd name="connsiteY10662" fmla="*/ 1669676 h 4271457"/>
              <a:gd name="connsiteX10663" fmla="*/ 658549 w 2439076"/>
              <a:gd name="connsiteY10663" fmla="*/ 1697822 h 4271457"/>
              <a:gd name="connsiteX10664" fmla="*/ 759133 w 2439076"/>
              <a:gd name="connsiteY10664" fmla="*/ 1718005 h 4271457"/>
              <a:gd name="connsiteX10665" fmla="*/ 762448 w 2439076"/>
              <a:gd name="connsiteY10665" fmla="*/ 1714653 h 4271457"/>
              <a:gd name="connsiteX10666" fmla="*/ 790480 w 2439076"/>
              <a:gd name="connsiteY10666" fmla="*/ 1686659 h 4271457"/>
              <a:gd name="connsiteX10667" fmla="*/ 793795 w 2439076"/>
              <a:gd name="connsiteY10667" fmla="*/ 1683306 h 4271457"/>
              <a:gd name="connsiteX10668" fmla="*/ 792356 w 2439076"/>
              <a:gd name="connsiteY10668" fmla="*/ 1680677 h 4271457"/>
              <a:gd name="connsiteX10669" fmla="*/ 790470 w 2439076"/>
              <a:gd name="connsiteY10669" fmla="*/ 1680001 h 4271457"/>
              <a:gd name="connsiteX10670" fmla="*/ 759038 w 2439076"/>
              <a:gd name="connsiteY10670" fmla="*/ 1700384 h 4271457"/>
              <a:gd name="connsiteX10671" fmla="*/ 759038 w 2439076"/>
              <a:gd name="connsiteY10671" fmla="*/ 1700375 h 4271457"/>
              <a:gd name="connsiteX10672" fmla="*/ 759028 w 2439076"/>
              <a:gd name="connsiteY10672" fmla="*/ 1700384 h 4271457"/>
              <a:gd name="connsiteX10673" fmla="*/ 742255 w 2439076"/>
              <a:gd name="connsiteY10673" fmla="*/ 1683287 h 4271457"/>
              <a:gd name="connsiteX10674" fmla="*/ 727596 w 2439076"/>
              <a:gd name="connsiteY10674" fmla="*/ 1680001 h 4271457"/>
              <a:gd name="connsiteX10675" fmla="*/ 724272 w 2439076"/>
              <a:gd name="connsiteY10675" fmla="*/ 1683315 h 4271457"/>
              <a:gd name="connsiteX10676" fmla="*/ 724281 w 2439076"/>
              <a:gd name="connsiteY10676" fmla="*/ 1683344 h 4271457"/>
              <a:gd name="connsiteX10677" fmla="*/ 727596 w 2439076"/>
              <a:gd name="connsiteY10677" fmla="*/ 1686668 h 4271457"/>
              <a:gd name="connsiteX10678" fmla="*/ 755599 w 2439076"/>
              <a:gd name="connsiteY10678" fmla="*/ 1714662 h 4271457"/>
              <a:gd name="connsiteX10679" fmla="*/ 758886 w 2439076"/>
              <a:gd name="connsiteY10679" fmla="*/ 1718005 h 4271457"/>
              <a:gd name="connsiteX10680" fmla="*/ 758933 w 2439076"/>
              <a:gd name="connsiteY10680" fmla="*/ 1718005 h 4271457"/>
              <a:gd name="connsiteX10681" fmla="*/ 759133 w 2439076"/>
              <a:gd name="connsiteY10681" fmla="*/ 1718005 h 4271457"/>
              <a:gd name="connsiteX10682" fmla="*/ 967188 w 2439076"/>
              <a:gd name="connsiteY10682" fmla="*/ 1849355 h 4271457"/>
              <a:gd name="connsiteX10683" fmla="*/ 911143 w 2439076"/>
              <a:gd name="connsiteY10683" fmla="*/ 1821914 h 4271457"/>
              <a:gd name="connsiteX10684" fmla="*/ 911104 w 2439076"/>
              <a:gd name="connsiteY10684" fmla="*/ 1821961 h 4271457"/>
              <a:gd name="connsiteX10685" fmla="*/ 911047 w 2439076"/>
              <a:gd name="connsiteY10685" fmla="*/ 1821904 h 4271457"/>
              <a:gd name="connsiteX10686" fmla="*/ 877053 w 2439076"/>
              <a:gd name="connsiteY10686" fmla="*/ 1838182 h 4271457"/>
              <a:gd name="connsiteX10687" fmla="*/ 876052 w 2439076"/>
              <a:gd name="connsiteY10687" fmla="*/ 1838182 h 4271457"/>
              <a:gd name="connsiteX10688" fmla="*/ 872871 w 2439076"/>
              <a:gd name="connsiteY10688" fmla="*/ 1834782 h 4271457"/>
              <a:gd name="connsiteX10689" fmla="*/ 874900 w 2439076"/>
              <a:gd name="connsiteY10689" fmla="*/ 1831743 h 4271457"/>
              <a:gd name="connsiteX10690" fmla="*/ 876281 w 2439076"/>
              <a:gd name="connsiteY10690" fmla="*/ 1831620 h 4271457"/>
              <a:gd name="connsiteX10691" fmla="*/ 906009 w 2439076"/>
              <a:gd name="connsiteY10691" fmla="*/ 1817808 h 4271457"/>
              <a:gd name="connsiteX10692" fmla="*/ 905961 w 2439076"/>
              <a:gd name="connsiteY10692" fmla="*/ 1817761 h 4271457"/>
              <a:gd name="connsiteX10693" fmla="*/ 906009 w 2439076"/>
              <a:gd name="connsiteY10693" fmla="*/ 1817713 h 4271457"/>
              <a:gd name="connsiteX10694" fmla="*/ 876281 w 2439076"/>
              <a:gd name="connsiteY10694" fmla="*/ 1803902 h 4271457"/>
              <a:gd name="connsiteX10695" fmla="*/ 872880 w 2439076"/>
              <a:gd name="connsiteY10695" fmla="*/ 1800682 h 4271457"/>
              <a:gd name="connsiteX10696" fmla="*/ 876091 w 2439076"/>
              <a:gd name="connsiteY10696" fmla="*/ 1797358 h 4271457"/>
              <a:gd name="connsiteX10697" fmla="*/ 910580 w 2439076"/>
              <a:gd name="connsiteY10697" fmla="*/ 1812970 h 4271457"/>
              <a:gd name="connsiteX10698" fmla="*/ 967159 w 2439076"/>
              <a:gd name="connsiteY10698" fmla="*/ 1785166 h 4271457"/>
              <a:gd name="connsiteX10699" fmla="*/ 1024776 w 2439076"/>
              <a:gd name="connsiteY10699" fmla="*/ 1815341 h 4271457"/>
              <a:gd name="connsiteX10700" fmla="*/ 1024776 w 2439076"/>
              <a:gd name="connsiteY10700" fmla="*/ 1819161 h 4271457"/>
              <a:gd name="connsiteX10701" fmla="*/ 967188 w 2439076"/>
              <a:gd name="connsiteY10701" fmla="*/ 1849355 h 4271457"/>
              <a:gd name="connsiteX10702" fmla="*/ 1017889 w 2439076"/>
              <a:gd name="connsiteY10702" fmla="*/ 1817208 h 4271457"/>
              <a:gd name="connsiteX10703" fmla="*/ 1017927 w 2439076"/>
              <a:gd name="connsiteY10703" fmla="*/ 1817161 h 4271457"/>
              <a:gd name="connsiteX10704" fmla="*/ 967159 w 2439076"/>
              <a:gd name="connsiteY10704" fmla="*/ 1791719 h 4271457"/>
              <a:gd name="connsiteX10705" fmla="*/ 915714 w 2439076"/>
              <a:gd name="connsiteY10705" fmla="*/ 1817065 h 4271457"/>
              <a:gd name="connsiteX10706" fmla="*/ 915762 w 2439076"/>
              <a:gd name="connsiteY10706" fmla="*/ 1817113 h 4271457"/>
              <a:gd name="connsiteX10707" fmla="*/ 915714 w 2439076"/>
              <a:gd name="connsiteY10707" fmla="*/ 1817161 h 4271457"/>
              <a:gd name="connsiteX10708" fmla="*/ 967159 w 2439076"/>
              <a:gd name="connsiteY10708" fmla="*/ 1842688 h 4271457"/>
              <a:gd name="connsiteX10709" fmla="*/ 1017927 w 2439076"/>
              <a:gd name="connsiteY10709" fmla="*/ 1817256 h 4271457"/>
              <a:gd name="connsiteX10710" fmla="*/ 1017889 w 2439076"/>
              <a:gd name="connsiteY10710" fmla="*/ 1817208 h 4271457"/>
              <a:gd name="connsiteX10711" fmla="*/ 1026205 w 2439076"/>
              <a:gd name="connsiteY10711" fmla="*/ 1759915 h 4271457"/>
              <a:gd name="connsiteX10712" fmla="*/ 1023338 w 2439076"/>
              <a:gd name="connsiteY10712" fmla="*/ 1763640 h 4271457"/>
              <a:gd name="connsiteX10713" fmla="*/ 1014032 w 2439076"/>
              <a:gd name="connsiteY10713" fmla="*/ 1763830 h 4271457"/>
              <a:gd name="connsiteX10714" fmla="*/ 1001211 w 2439076"/>
              <a:gd name="connsiteY10714" fmla="*/ 1760630 h 4271457"/>
              <a:gd name="connsiteX10715" fmla="*/ 988771 w 2439076"/>
              <a:gd name="connsiteY10715" fmla="*/ 1753543 h 4271457"/>
              <a:gd name="connsiteX10716" fmla="*/ 988771 w 2439076"/>
              <a:gd name="connsiteY10716" fmla="*/ 1753543 h 4271457"/>
              <a:gd name="connsiteX10717" fmla="*/ 988762 w 2439076"/>
              <a:gd name="connsiteY10717" fmla="*/ 1753543 h 4271457"/>
              <a:gd name="connsiteX10718" fmla="*/ 970064 w 2439076"/>
              <a:gd name="connsiteY10718" fmla="*/ 1763039 h 4271457"/>
              <a:gd name="connsiteX10719" fmla="*/ 962949 w 2439076"/>
              <a:gd name="connsiteY10719" fmla="*/ 1763716 h 4271457"/>
              <a:gd name="connsiteX10720" fmla="*/ 937260 w 2439076"/>
              <a:gd name="connsiteY10720" fmla="*/ 1753734 h 4271457"/>
              <a:gd name="connsiteX10721" fmla="*/ 937260 w 2439076"/>
              <a:gd name="connsiteY10721" fmla="*/ 1753734 h 4271457"/>
              <a:gd name="connsiteX10722" fmla="*/ 937250 w 2439076"/>
              <a:gd name="connsiteY10722" fmla="*/ 1753734 h 4271457"/>
              <a:gd name="connsiteX10723" fmla="*/ 911533 w 2439076"/>
              <a:gd name="connsiteY10723" fmla="*/ 1763716 h 4271457"/>
              <a:gd name="connsiteX10724" fmla="*/ 895845 w 2439076"/>
              <a:gd name="connsiteY10724" fmla="*/ 1760201 h 4271457"/>
              <a:gd name="connsiteX10725" fmla="*/ 885625 w 2439076"/>
              <a:gd name="connsiteY10725" fmla="*/ 1753543 h 4271457"/>
              <a:gd name="connsiteX10726" fmla="*/ 885616 w 2439076"/>
              <a:gd name="connsiteY10726" fmla="*/ 1753553 h 4271457"/>
              <a:gd name="connsiteX10727" fmla="*/ 885606 w 2439076"/>
              <a:gd name="connsiteY10727" fmla="*/ 1753543 h 4271457"/>
              <a:gd name="connsiteX10728" fmla="*/ 874605 w 2439076"/>
              <a:gd name="connsiteY10728" fmla="*/ 1760115 h 4271457"/>
              <a:gd name="connsiteX10729" fmla="*/ 856650 w 2439076"/>
              <a:gd name="connsiteY10729" fmla="*/ 1764002 h 4271457"/>
              <a:gd name="connsiteX10730" fmla="*/ 851059 w 2439076"/>
              <a:gd name="connsiteY10730" fmla="*/ 1763640 h 4271457"/>
              <a:gd name="connsiteX10731" fmla="*/ 848183 w 2439076"/>
              <a:gd name="connsiteY10731" fmla="*/ 1759915 h 4271457"/>
              <a:gd name="connsiteX10732" fmla="*/ 851916 w 2439076"/>
              <a:gd name="connsiteY10732" fmla="*/ 1757020 h 4271457"/>
              <a:gd name="connsiteX10733" fmla="*/ 860536 w 2439076"/>
              <a:gd name="connsiteY10733" fmla="*/ 1757172 h 4271457"/>
              <a:gd name="connsiteX10734" fmla="*/ 876558 w 2439076"/>
              <a:gd name="connsiteY10734" fmla="*/ 1751819 h 4271457"/>
              <a:gd name="connsiteX10735" fmla="*/ 883425 w 2439076"/>
              <a:gd name="connsiteY10735" fmla="*/ 1746561 h 4271457"/>
              <a:gd name="connsiteX10736" fmla="*/ 885034 w 2439076"/>
              <a:gd name="connsiteY10736" fmla="*/ 1745799 h 4271457"/>
              <a:gd name="connsiteX10737" fmla="*/ 885901 w 2439076"/>
              <a:gd name="connsiteY10737" fmla="*/ 1745637 h 4271457"/>
              <a:gd name="connsiteX10738" fmla="*/ 888273 w 2439076"/>
              <a:gd name="connsiteY10738" fmla="*/ 1746742 h 4271457"/>
              <a:gd name="connsiteX10739" fmla="*/ 891683 w 2439076"/>
              <a:gd name="connsiteY10739" fmla="*/ 1750038 h 4271457"/>
              <a:gd name="connsiteX10740" fmla="*/ 904180 w 2439076"/>
              <a:gd name="connsiteY10740" fmla="*/ 1756182 h 4271457"/>
              <a:gd name="connsiteX10741" fmla="*/ 904180 w 2439076"/>
              <a:gd name="connsiteY10741" fmla="*/ 1704851 h 4271457"/>
              <a:gd name="connsiteX10742" fmla="*/ 865423 w 2439076"/>
              <a:gd name="connsiteY10742" fmla="*/ 1666389 h 4271457"/>
              <a:gd name="connsiteX10743" fmla="*/ 868194 w 2439076"/>
              <a:gd name="connsiteY10743" fmla="*/ 1663398 h 4271457"/>
              <a:gd name="connsiteX10744" fmla="*/ 874748 w 2439076"/>
              <a:gd name="connsiteY10744" fmla="*/ 1662970 h 4271457"/>
              <a:gd name="connsiteX10745" fmla="*/ 890711 w 2439076"/>
              <a:gd name="connsiteY10745" fmla="*/ 1668647 h 4271457"/>
              <a:gd name="connsiteX10746" fmla="*/ 894865 w 2439076"/>
              <a:gd name="connsiteY10746" fmla="*/ 1672276 h 4271457"/>
              <a:gd name="connsiteX10747" fmla="*/ 904084 w 2439076"/>
              <a:gd name="connsiteY10747" fmla="*/ 1685830 h 4271457"/>
              <a:gd name="connsiteX10748" fmla="*/ 904084 w 2439076"/>
              <a:gd name="connsiteY10748" fmla="*/ 1685811 h 4271457"/>
              <a:gd name="connsiteX10749" fmla="*/ 904094 w 2439076"/>
              <a:gd name="connsiteY10749" fmla="*/ 1685830 h 4271457"/>
              <a:gd name="connsiteX10750" fmla="*/ 904094 w 2439076"/>
              <a:gd name="connsiteY10750" fmla="*/ 1664094 h 4271457"/>
              <a:gd name="connsiteX10751" fmla="*/ 905085 w 2439076"/>
              <a:gd name="connsiteY10751" fmla="*/ 1661751 h 4271457"/>
              <a:gd name="connsiteX10752" fmla="*/ 907418 w 2439076"/>
              <a:gd name="connsiteY10752" fmla="*/ 1660760 h 4271457"/>
              <a:gd name="connsiteX10753" fmla="*/ 910771 w 2439076"/>
              <a:gd name="connsiteY10753" fmla="*/ 1664094 h 4271457"/>
              <a:gd name="connsiteX10754" fmla="*/ 910771 w 2439076"/>
              <a:gd name="connsiteY10754" fmla="*/ 1703118 h 4271457"/>
              <a:gd name="connsiteX10755" fmla="*/ 910771 w 2439076"/>
              <a:gd name="connsiteY10755" fmla="*/ 1703223 h 4271457"/>
              <a:gd name="connsiteX10756" fmla="*/ 945632 w 2439076"/>
              <a:gd name="connsiteY10756" fmla="*/ 1682944 h 4271457"/>
              <a:gd name="connsiteX10757" fmla="*/ 948395 w 2439076"/>
              <a:gd name="connsiteY10757" fmla="*/ 1685916 h 4271457"/>
              <a:gd name="connsiteX10758" fmla="*/ 948443 w 2439076"/>
              <a:gd name="connsiteY10758" fmla="*/ 1687344 h 4271457"/>
              <a:gd name="connsiteX10759" fmla="*/ 910771 w 2439076"/>
              <a:gd name="connsiteY10759" fmla="*/ 1724092 h 4271457"/>
              <a:gd name="connsiteX10760" fmla="*/ 910771 w 2439076"/>
              <a:gd name="connsiteY10760" fmla="*/ 1724197 h 4271457"/>
              <a:gd name="connsiteX10761" fmla="*/ 910771 w 2439076"/>
              <a:gd name="connsiteY10761" fmla="*/ 1756943 h 4271457"/>
              <a:gd name="connsiteX10762" fmla="*/ 910771 w 2439076"/>
              <a:gd name="connsiteY10762" fmla="*/ 1757020 h 4271457"/>
              <a:gd name="connsiteX10763" fmla="*/ 911447 w 2439076"/>
              <a:gd name="connsiteY10763" fmla="*/ 1757125 h 4271457"/>
              <a:gd name="connsiteX10764" fmla="*/ 934669 w 2439076"/>
              <a:gd name="connsiteY10764" fmla="*/ 1746847 h 4271457"/>
              <a:gd name="connsiteX10765" fmla="*/ 937127 w 2439076"/>
              <a:gd name="connsiteY10765" fmla="*/ 1745733 h 4271457"/>
              <a:gd name="connsiteX10766" fmla="*/ 939632 w 2439076"/>
              <a:gd name="connsiteY10766" fmla="*/ 1746847 h 4271457"/>
              <a:gd name="connsiteX10767" fmla="*/ 962854 w 2439076"/>
              <a:gd name="connsiteY10767" fmla="*/ 1757125 h 4271457"/>
              <a:gd name="connsiteX10768" fmla="*/ 986114 w 2439076"/>
              <a:gd name="connsiteY10768" fmla="*/ 1746847 h 4271457"/>
              <a:gd name="connsiteX10769" fmla="*/ 988486 w 2439076"/>
              <a:gd name="connsiteY10769" fmla="*/ 1745733 h 4271457"/>
              <a:gd name="connsiteX10770" fmla="*/ 990972 w 2439076"/>
              <a:gd name="connsiteY10770" fmla="*/ 1746647 h 4271457"/>
              <a:gd name="connsiteX10771" fmla="*/ 1022480 w 2439076"/>
              <a:gd name="connsiteY10771" fmla="*/ 1757125 h 4271457"/>
              <a:gd name="connsiteX10772" fmla="*/ 1026205 w 2439076"/>
              <a:gd name="connsiteY10772" fmla="*/ 1759915 h 4271457"/>
              <a:gd name="connsiteX10773" fmla="*/ 912381 w 2439076"/>
              <a:gd name="connsiteY10773" fmla="*/ 1717301 h 4271457"/>
              <a:gd name="connsiteX10774" fmla="*/ 941804 w 2439076"/>
              <a:gd name="connsiteY10774" fmla="*/ 1689211 h 4271457"/>
              <a:gd name="connsiteX10775" fmla="*/ 940298 w 2439076"/>
              <a:gd name="connsiteY10775" fmla="*/ 1689116 h 4271457"/>
              <a:gd name="connsiteX10776" fmla="*/ 913619 w 2439076"/>
              <a:gd name="connsiteY10776" fmla="*/ 1713471 h 4271457"/>
              <a:gd name="connsiteX10777" fmla="*/ 912381 w 2439076"/>
              <a:gd name="connsiteY10777" fmla="*/ 1717301 h 4271457"/>
              <a:gd name="connsiteX10778" fmla="*/ 901532 w 2439076"/>
              <a:gd name="connsiteY10778" fmla="*/ 1697822 h 4271457"/>
              <a:gd name="connsiteX10779" fmla="*/ 901542 w 2439076"/>
              <a:gd name="connsiteY10779" fmla="*/ 1697822 h 4271457"/>
              <a:gd name="connsiteX10780" fmla="*/ 872100 w 2439076"/>
              <a:gd name="connsiteY10780" fmla="*/ 1669676 h 4271457"/>
              <a:gd name="connsiteX10781" fmla="*/ 872100 w 2439076"/>
              <a:gd name="connsiteY10781" fmla="*/ 1669676 h 4271457"/>
              <a:gd name="connsiteX10782" fmla="*/ 872090 w 2439076"/>
              <a:gd name="connsiteY10782" fmla="*/ 1669676 h 4271457"/>
              <a:gd name="connsiteX10783" fmla="*/ 877519 w 2439076"/>
              <a:gd name="connsiteY10783" fmla="*/ 1684363 h 4271457"/>
              <a:gd name="connsiteX10784" fmla="*/ 889464 w 2439076"/>
              <a:gd name="connsiteY10784" fmla="*/ 1693745 h 4271457"/>
              <a:gd name="connsiteX10785" fmla="*/ 901532 w 2439076"/>
              <a:gd name="connsiteY10785" fmla="*/ 1697822 h 4271457"/>
              <a:gd name="connsiteX10786" fmla="*/ 901532 w 2439076"/>
              <a:gd name="connsiteY10786" fmla="*/ 1697822 h 4271457"/>
              <a:gd name="connsiteX10787" fmla="*/ 1002202 w 2439076"/>
              <a:gd name="connsiteY10787" fmla="*/ 1718005 h 4271457"/>
              <a:gd name="connsiteX10788" fmla="*/ 1005526 w 2439076"/>
              <a:gd name="connsiteY10788" fmla="*/ 1714653 h 4271457"/>
              <a:gd name="connsiteX10789" fmla="*/ 1033549 w 2439076"/>
              <a:gd name="connsiteY10789" fmla="*/ 1686659 h 4271457"/>
              <a:gd name="connsiteX10790" fmla="*/ 1036873 w 2439076"/>
              <a:gd name="connsiteY10790" fmla="*/ 1683306 h 4271457"/>
              <a:gd name="connsiteX10791" fmla="*/ 1036634 w 2439076"/>
              <a:gd name="connsiteY10791" fmla="*/ 1682182 h 4271457"/>
              <a:gd name="connsiteX10792" fmla="*/ 1033463 w 2439076"/>
              <a:gd name="connsiteY10792" fmla="*/ 1680010 h 4271457"/>
              <a:gd name="connsiteX10793" fmla="*/ 1002106 w 2439076"/>
              <a:gd name="connsiteY10793" fmla="*/ 1700384 h 4271457"/>
              <a:gd name="connsiteX10794" fmla="*/ 1002069 w 2439076"/>
              <a:gd name="connsiteY10794" fmla="*/ 1700298 h 4271457"/>
              <a:gd name="connsiteX10795" fmla="*/ 1002021 w 2439076"/>
              <a:gd name="connsiteY10795" fmla="*/ 1700384 h 4271457"/>
              <a:gd name="connsiteX10796" fmla="*/ 970645 w 2439076"/>
              <a:gd name="connsiteY10796" fmla="*/ 1680010 h 4271457"/>
              <a:gd name="connsiteX10797" fmla="*/ 967350 w 2439076"/>
              <a:gd name="connsiteY10797" fmla="*/ 1683306 h 4271457"/>
              <a:gd name="connsiteX10798" fmla="*/ 967493 w 2439076"/>
              <a:gd name="connsiteY10798" fmla="*/ 1684477 h 4271457"/>
              <a:gd name="connsiteX10799" fmla="*/ 970559 w 2439076"/>
              <a:gd name="connsiteY10799" fmla="*/ 1686668 h 4271457"/>
              <a:gd name="connsiteX10800" fmla="*/ 976122 w 2439076"/>
              <a:gd name="connsiteY10800" fmla="*/ 1687221 h 4271457"/>
              <a:gd name="connsiteX10801" fmla="*/ 998573 w 2439076"/>
              <a:gd name="connsiteY10801" fmla="*/ 1714662 h 4271457"/>
              <a:gd name="connsiteX10802" fmla="*/ 1001868 w 2439076"/>
              <a:gd name="connsiteY10802" fmla="*/ 1718005 h 4271457"/>
              <a:gd name="connsiteX10803" fmla="*/ 1002021 w 2439076"/>
              <a:gd name="connsiteY10803" fmla="*/ 1718005 h 4271457"/>
              <a:gd name="connsiteX10804" fmla="*/ 1002202 w 2439076"/>
              <a:gd name="connsiteY10804" fmla="*/ 1718005 h 4271457"/>
              <a:gd name="connsiteX10805" fmla="*/ 1210170 w 2439076"/>
              <a:gd name="connsiteY10805" fmla="*/ 1849355 h 4271457"/>
              <a:gd name="connsiteX10806" fmla="*/ 1154116 w 2439076"/>
              <a:gd name="connsiteY10806" fmla="*/ 1821914 h 4271457"/>
              <a:gd name="connsiteX10807" fmla="*/ 1154087 w 2439076"/>
              <a:gd name="connsiteY10807" fmla="*/ 1821961 h 4271457"/>
              <a:gd name="connsiteX10808" fmla="*/ 1154030 w 2439076"/>
              <a:gd name="connsiteY10808" fmla="*/ 1821904 h 4271457"/>
              <a:gd name="connsiteX10809" fmla="*/ 1120026 w 2439076"/>
              <a:gd name="connsiteY10809" fmla="*/ 1838182 h 4271457"/>
              <a:gd name="connsiteX10810" fmla="*/ 1119045 w 2439076"/>
              <a:gd name="connsiteY10810" fmla="*/ 1838182 h 4271457"/>
              <a:gd name="connsiteX10811" fmla="*/ 1115854 w 2439076"/>
              <a:gd name="connsiteY10811" fmla="*/ 1834782 h 4271457"/>
              <a:gd name="connsiteX10812" fmla="*/ 1117892 w 2439076"/>
              <a:gd name="connsiteY10812" fmla="*/ 1831743 h 4271457"/>
              <a:gd name="connsiteX10813" fmla="*/ 1119264 w 2439076"/>
              <a:gd name="connsiteY10813" fmla="*/ 1831620 h 4271457"/>
              <a:gd name="connsiteX10814" fmla="*/ 1148982 w 2439076"/>
              <a:gd name="connsiteY10814" fmla="*/ 1817808 h 4271457"/>
              <a:gd name="connsiteX10815" fmla="*/ 1148944 w 2439076"/>
              <a:gd name="connsiteY10815" fmla="*/ 1817761 h 4271457"/>
              <a:gd name="connsiteX10816" fmla="*/ 1148982 w 2439076"/>
              <a:gd name="connsiteY10816" fmla="*/ 1817713 h 4271457"/>
              <a:gd name="connsiteX10817" fmla="*/ 1119264 w 2439076"/>
              <a:gd name="connsiteY10817" fmla="*/ 1803902 h 4271457"/>
              <a:gd name="connsiteX10818" fmla="*/ 1115863 w 2439076"/>
              <a:gd name="connsiteY10818" fmla="*/ 1800682 h 4271457"/>
              <a:gd name="connsiteX10819" fmla="*/ 1119083 w 2439076"/>
              <a:gd name="connsiteY10819" fmla="*/ 1797358 h 4271457"/>
              <a:gd name="connsiteX10820" fmla="*/ 1153573 w 2439076"/>
              <a:gd name="connsiteY10820" fmla="*/ 1812970 h 4271457"/>
              <a:gd name="connsiteX10821" fmla="*/ 1210113 w 2439076"/>
              <a:gd name="connsiteY10821" fmla="*/ 1785166 h 4271457"/>
              <a:gd name="connsiteX10822" fmla="*/ 1267768 w 2439076"/>
              <a:gd name="connsiteY10822" fmla="*/ 1815341 h 4271457"/>
              <a:gd name="connsiteX10823" fmla="*/ 1267768 w 2439076"/>
              <a:gd name="connsiteY10823" fmla="*/ 1819161 h 4271457"/>
              <a:gd name="connsiteX10824" fmla="*/ 1210170 w 2439076"/>
              <a:gd name="connsiteY10824" fmla="*/ 1849355 h 4271457"/>
              <a:gd name="connsiteX10825" fmla="*/ 1260863 w 2439076"/>
              <a:gd name="connsiteY10825" fmla="*/ 1817208 h 4271457"/>
              <a:gd name="connsiteX10826" fmla="*/ 1260900 w 2439076"/>
              <a:gd name="connsiteY10826" fmla="*/ 1817161 h 4271457"/>
              <a:gd name="connsiteX10827" fmla="*/ 1210113 w 2439076"/>
              <a:gd name="connsiteY10827" fmla="*/ 1791719 h 4271457"/>
              <a:gd name="connsiteX10828" fmla="*/ 1158707 w 2439076"/>
              <a:gd name="connsiteY10828" fmla="*/ 1817065 h 4271457"/>
              <a:gd name="connsiteX10829" fmla="*/ 1158754 w 2439076"/>
              <a:gd name="connsiteY10829" fmla="*/ 1817113 h 4271457"/>
              <a:gd name="connsiteX10830" fmla="*/ 1158707 w 2439076"/>
              <a:gd name="connsiteY10830" fmla="*/ 1817161 h 4271457"/>
              <a:gd name="connsiteX10831" fmla="*/ 1210113 w 2439076"/>
              <a:gd name="connsiteY10831" fmla="*/ 1842688 h 4271457"/>
              <a:gd name="connsiteX10832" fmla="*/ 1260900 w 2439076"/>
              <a:gd name="connsiteY10832" fmla="*/ 1817256 h 4271457"/>
              <a:gd name="connsiteX10833" fmla="*/ 1260863 w 2439076"/>
              <a:gd name="connsiteY10833" fmla="*/ 1817208 h 4271457"/>
              <a:gd name="connsiteX10834" fmla="*/ 1266416 w 2439076"/>
              <a:gd name="connsiteY10834" fmla="*/ 1763640 h 4271457"/>
              <a:gd name="connsiteX10835" fmla="*/ 1257195 w 2439076"/>
              <a:gd name="connsiteY10835" fmla="*/ 1763830 h 4271457"/>
              <a:gd name="connsiteX10836" fmla="*/ 1231925 w 2439076"/>
              <a:gd name="connsiteY10836" fmla="*/ 1753543 h 4271457"/>
              <a:gd name="connsiteX10837" fmla="*/ 1231897 w 2439076"/>
              <a:gd name="connsiteY10837" fmla="*/ 1753572 h 4271457"/>
              <a:gd name="connsiteX10838" fmla="*/ 1231849 w 2439076"/>
              <a:gd name="connsiteY10838" fmla="*/ 1753543 h 4271457"/>
              <a:gd name="connsiteX10839" fmla="*/ 1205989 w 2439076"/>
              <a:gd name="connsiteY10839" fmla="*/ 1763716 h 4271457"/>
              <a:gd name="connsiteX10840" fmla="*/ 1180300 w 2439076"/>
              <a:gd name="connsiteY10840" fmla="*/ 1753734 h 4271457"/>
              <a:gd name="connsiteX10841" fmla="*/ 1180262 w 2439076"/>
              <a:gd name="connsiteY10841" fmla="*/ 1753762 h 4271457"/>
              <a:gd name="connsiteX10842" fmla="*/ 1180224 w 2439076"/>
              <a:gd name="connsiteY10842" fmla="*/ 1753734 h 4271457"/>
              <a:gd name="connsiteX10843" fmla="*/ 1154545 w 2439076"/>
              <a:gd name="connsiteY10843" fmla="*/ 1763716 h 4271457"/>
              <a:gd name="connsiteX10844" fmla="*/ 1128684 w 2439076"/>
              <a:gd name="connsiteY10844" fmla="*/ 1753543 h 4271457"/>
              <a:gd name="connsiteX10845" fmla="*/ 1128636 w 2439076"/>
              <a:gd name="connsiteY10845" fmla="*/ 1753572 h 4271457"/>
              <a:gd name="connsiteX10846" fmla="*/ 1128599 w 2439076"/>
              <a:gd name="connsiteY10846" fmla="*/ 1753543 h 4271457"/>
              <a:gd name="connsiteX10847" fmla="*/ 1099681 w 2439076"/>
              <a:gd name="connsiteY10847" fmla="*/ 1764002 h 4271457"/>
              <a:gd name="connsiteX10848" fmla="*/ 1094137 w 2439076"/>
              <a:gd name="connsiteY10848" fmla="*/ 1763640 h 4271457"/>
              <a:gd name="connsiteX10849" fmla="*/ 1091270 w 2439076"/>
              <a:gd name="connsiteY10849" fmla="*/ 1759915 h 4271457"/>
              <a:gd name="connsiteX10850" fmla="*/ 1094947 w 2439076"/>
              <a:gd name="connsiteY10850" fmla="*/ 1757020 h 4271457"/>
              <a:gd name="connsiteX10851" fmla="*/ 1103519 w 2439076"/>
              <a:gd name="connsiteY10851" fmla="*/ 1757172 h 4271457"/>
              <a:gd name="connsiteX10852" fmla="*/ 1126503 w 2439076"/>
              <a:gd name="connsiteY10852" fmla="*/ 1746561 h 4271457"/>
              <a:gd name="connsiteX10853" fmla="*/ 1128922 w 2439076"/>
              <a:gd name="connsiteY10853" fmla="*/ 1745647 h 4271457"/>
              <a:gd name="connsiteX10854" fmla="*/ 1131265 w 2439076"/>
              <a:gd name="connsiteY10854" fmla="*/ 1746742 h 4271457"/>
              <a:gd name="connsiteX10855" fmla="*/ 1147172 w 2439076"/>
              <a:gd name="connsiteY10855" fmla="*/ 1756182 h 4271457"/>
              <a:gd name="connsiteX10856" fmla="*/ 1147172 w 2439076"/>
              <a:gd name="connsiteY10856" fmla="*/ 1756162 h 4271457"/>
              <a:gd name="connsiteX10857" fmla="*/ 1147267 w 2439076"/>
              <a:gd name="connsiteY10857" fmla="*/ 1756182 h 4271457"/>
              <a:gd name="connsiteX10858" fmla="*/ 1147267 w 2439076"/>
              <a:gd name="connsiteY10858" fmla="*/ 1704851 h 4271457"/>
              <a:gd name="connsiteX10859" fmla="*/ 1108491 w 2439076"/>
              <a:gd name="connsiteY10859" fmla="*/ 1666389 h 4271457"/>
              <a:gd name="connsiteX10860" fmla="*/ 1111253 w 2439076"/>
              <a:gd name="connsiteY10860" fmla="*/ 1663398 h 4271457"/>
              <a:gd name="connsiteX10861" fmla="*/ 1117740 w 2439076"/>
              <a:gd name="connsiteY10861" fmla="*/ 1662970 h 4271457"/>
              <a:gd name="connsiteX10862" fmla="*/ 1147086 w 2439076"/>
              <a:gd name="connsiteY10862" fmla="*/ 1685830 h 4271457"/>
              <a:gd name="connsiteX10863" fmla="*/ 1147086 w 2439076"/>
              <a:gd name="connsiteY10863" fmla="*/ 1685668 h 4271457"/>
              <a:gd name="connsiteX10864" fmla="*/ 1147172 w 2439076"/>
              <a:gd name="connsiteY10864" fmla="*/ 1685830 h 4271457"/>
              <a:gd name="connsiteX10865" fmla="*/ 1147172 w 2439076"/>
              <a:gd name="connsiteY10865" fmla="*/ 1664094 h 4271457"/>
              <a:gd name="connsiteX10866" fmla="*/ 1150430 w 2439076"/>
              <a:gd name="connsiteY10866" fmla="*/ 1660770 h 4271457"/>
              <a:gd name="connsiteX10867" fmla="*/ 1153744 w 2439076"/>
              <a:gd name="connsiteY10867" fmla="*/ 1664094 h 4271457"/>
              <a:gd name="connsiteX10868" fmla="*/ 1153744 w 2439076"/>
              <a:gd name="connsiteY10868" fmla="*/ 1703223 h 4271457"/>
              <a:gd name="connsiteX10869" fmla="*/ 1153944 w 2439076"/>
              <a:gd name="connsiteY10869" fmla="*/ 1702889 h 4271457"/>
              <a:gd name="connsiteX10870" fmla="*/ 1153944 w 2439076"/>
              <a:gd name="connsiteY10870" fmla="*/ 1703118 h 4271457"/>
              <a:gd name="connsiteX10871" fmla="*/ 1171756 w 2439076"/>
              <a:gd name="connsiteY10871" fmla="*/ 1684887 h 4271457"/>
              <a:gd name="connsiteX10872" fmla="*/ 1188615 w 2439076"/>
              <a:gd name="connsiteY10872" fmla="*/ 1682944 h 4271457"/>
              <a:gd name="connsiteX10873" fmla="*/ 1191378 w 2439076"/>
              <a:gd name="connsiteY10873" fmla="*/ 1685916 h 4271457"/>
              <a:gd name="connsiteX10874" fmla="*/ 1172118 w 2439076"/>
              <a:gd name="connsiteY10874" fmla="*/ 1718358 h 4271457"/>
              <a:gd name="connsiteX10875" fmla="*/ 1153944 w 2439076"/>
              <a:gd name="connsiteY10875" fmla="*/ 1724092 h 4271457"/>
              <a:gd name="connsiteX10876" fmla="*/ 1153944 w 2439076"/>
              <a:gd name="connsiteY10876" fmla="*/ 1724159 h 4271457"/>
              <a:gd name="connsiteX10877" fmla="*/ 1153744 w 2439076"/>
              <a:gd name="connsiteY10877" fmla="*/ 1724197 h 4271457"/>
              <a:gd name="connsiteX10878" fmla="*/ 1153744 w 2439076"/>
              <a:gd name="connsiteY10878" fmla="*/ 1757020 h 4271457"/>
              <a:gd name="connsiteX10879" fmla="*/ 1154411 w 2439076"/>
              <a:gd name="connsiteY10879" fmla="*/ 1757125 h 4271457"/>
              <a:gd name="connsiteX10880" fmla="*/ 1167279 w 2439076"/>
              <a:gd name="connsiteY10880" fmla="*/ 1754372 h 4271457"/>
              <a:gd name="connsiteX10881" fmla="*/ 1177852 w 2439076"/>
              <a:gd name="connsiteY10881" fmla="*/ 1746742 h 4271457"/>
              <a:gd name="connsiteX10882" fmla="*/ 1178881 w 2439076"/>
              <a:gd name="connsiteY10882" fmla="*/ 1745980 h 4271457"/>
              <a:gd name="connsiteX10883" fmla="*/ 1180119 w 2439076"/>
              <a:gd name="connsiteY10883" fmla="*/ 1745733 h 4271457"/>
              <a:gd name="connsiteX10884" fmla="*/ 1182615 w 2439076"/>
              <a:gd name="connsiteY10884" fmla="*/ 1746847 h 4271457"/>
              <a:gd name="connsiteX10885" fmla="*/ 1205846 w 2439076"/>
              <a:gd name="connsiteY10885" fmla="*/ 1757125 h 4271457"/>
              <a:gd name="connsiteX10886" fmla="*/ 1218733 w 2439076"/>
              <a:gd name="connsiteY10886" fmla="*/ 1754372 h 4271457"/>
              <a:gd name="connsiteX10887" fmla="*/ 1229287 w 2439076"/>
              <a:gd name="connsiteY10887" fmla="*/ 1746742 h 4271457"/>
              <a:gd name="connsiteX10888" fmla="*/ 1230287 w 2439076"/>
              <a:gd name="connsiteY10888" fmla="*/ 1746018 h 4271457"/>
              <a:gd name="connsiteX10889" fmla="*/ 1231468 w 2439076"/>
              <a:gd name="connsiteY10889" fmla="*/ 1745733 h 4271457"/>
              <a:gd name="connsiteX10890" fmla="*/ 1233926 w 2439076"/>
              <a:gd name="connsiteY10890" fmla="*/ 1746647 h 4271457"/>
              <a:gd name="connsiteX10891" fmla="*/ 1265473 w 2439076"/>
              <a:gd name="connsiteY10891" fmla="*/ 1757125 h 4271457"/>
              <a:gd name="connsiteX10892" fmla="*/ 1269273 w 2439076"/>
              <a:gd name="connsiteY10892" fmla="*/ 1759915 h 4271457"/>
              <a:gd name="connsiteX10893" fmla="*/ 1266416 w 2439076"/>
              <a:gd name="connsiteY10893" fmla="*/ 1763640 h 4271457"/>
              <a:gd name="connsiteX10894" fmla="*/ 1155268 w 2439076"/>
              <a:gd name="connsiteY10894" fmla="*/ 1717301 h 4271457"/>
              <a:gd name="connsiteX10895" fmla="*/ 1184700 w 2439076"/>
              <a:gd name="connsiteY10895" fmla="*/ 1689211 h 4271457"/>
              <a:gd name="connsiteX10896" fmla="*/ 1183262 w 2439076"/>
              <a:gd name="connsiteY10896" fmla="*/ 1689116 h 4271457"/>
              <a:gd name="connsiteX10897" fmla="*/ 1155268 w 2439076"/>
              <a:gd name="connsiteY10897" fmla="*/ 1717301 h 4271457"/>
              <a:gd name="connsiteX10898" fmla="*/ 1144505 w 2439076"/>
              <a:gd name="connsiteY10898" fmla="*/ 1697822 h 4271457"/>
              <a:gd name="connsiteX10899" fmla="*/ 1115083 w 2439076"/>
              <a:gd name="connsiteY10899" fmla="*/ 1669676 h 4271457"/>
              <a:gd name="connsiteX10900" fmla="*/ 1144505 w 2439076"/>
              <a:gd name="connsiteY10900" fmla="*/ 1697822 h 4271457"/>
              <a:gd name="connsiteX10901" fmla="*/ 1245098 w 2439076"/>
              <a:gd name="connsiteY10901" fmla="*/ 1718005 h 4271457"/>
              <a:gd name="connsiteX10902" fmla="*/ 1248423 w 2439076"/>
              <a:gd name="connsiteY10902" fmla="*/ 1714653 h 4271457"/>
              <a:gd name="connsiteX10903" fmla="*/ 1276417 w 2439076"/>
              <a:gd name="connsiteY10903" fmla="*/ 1686659 h 4271457"/>
              <a:gd name="connsiteX10904" fmla="*/ 1279770 w 2439076"/>
              <a:gd name="connsiteY10904" fmla="*/ 1683306 h 4271457"/>
              <a:gd name="connsiteX10905" fmla="*/ 1278770 w 2439076"/>
              <a:gd name="connsiteY10905" fmla="*/ 1680982 h 4271457"/>
              <a:gd name="connsiteX10906" fmla="*/ 1276417 w 2439076"/>
              <a:gd name="connsiteY10906" fmla="*/ 1680001 h 4271457"/>
              <a:gd name="connsiteX10907" fmla="*/ 1245003 w 2439076"/>
              <a:gd name="connsiteY10907" fmla="*/ 1700384 h 4271457"/>
              <a:gd name="connsiteX10908" fmla="*/ 1244994 w 2439076"/>
              <a:gd name="connsiteY10908" fmla="*/ 1700375 h 4271457"/>
              <a:gd name="connsiteX10909" fmla="*/ 1244994 w 2439076"/>
              <a:gd name="connsiteY10909" fmla="*/ 1700384 h 4271457"/>
              <a:gd name="connsiteX10910" fmla="*/ 1235078 w 2439076"/>
              <a:gd name="connsiteY10910" fmla="*/ 1687687 h 4271457"/>
              <a:gd name="connsiteX10911" fmla="*/ 1213571 w 2439076"/>
              <a:gd name="connsiteY10911" fmla="*/ 1680001 h 4271457"/>
              <a:gd name="connsiteX10912" fmla="*/ 1210237 w 2439076"/>
              <a:gd name="connsiteY10912" fmla="*/ 1683315 h 4271457"/>
              <a:gd name="connsiteX10913" fmla="*/ 1210247 w 2439076"/>
              <a:gd name="connsiteY10913" fmla="*/ 1683344 h 4271457"/>
              <a:gd name="connsiteX10914" fmla="*/ 1213571 w 2439076"/>
              <a:gd name="connsiteY10914" fmla="*/ 1686668 h 4271457"/>
              <a:gd name="connsiteX10915" fmla="*/ 1241555 w 2439076"/>
              <a:gd name="connsiteY10915" fmla="*/ 1714662 h 4271457"/>
              <a:gd name="connsiteX10916" fmla="*/ 1244870 w 2439076"/>
              <a:gd name="connsiteY10916" fmla="*/ 1718005 h 4271457"/>
              <a:gd name="connsiteX10917" fmla="*/ 1244908 w 2439076"/>
              <a:gd name="connsiteY10917" fmla="*/ 1718005 h 4271457"/>
              <a:gd name="connsiteX10918" fmla="*/ 1245098 w 2439076"/>
              <a:gd name="connsiteY10918" fmla="*/ 1718005 h 4271457"/>
              <a:gd name="connsiteX10919" fmla="*/ 1453153 w 2439076"/>
              <a:gd name="connsiteY10919" fmla="*/ 1849355 h 4271457"/>
              <a:gd name="connsiteX10920" fmla="*/ 1397108 w 2439076"/>
              <a:gd name="connsiteY10920" fmla="*/ 1821914 h 4271457"/>
              <a:gd name="connsiteX10921" fmla="*/ 1397070 w 2439076"/>
              <a:gd name="connsiteY10921" fmla="*/ 1821961 h 4271457"/>
              <a:gd name="connsiteX10922" fmla="*/ 1397013 w 2439076"/>
              <a:gd name="connsiteY10922" fmla="*/ 1821904 h 4271457"/>
              <a:gd name="connsiteX10923" fmla="*/ 1363018 w 2439076"/>
              <a:gd name="connsiteY10923" fmla="*/ 1838182 h 4271457"/>
              <a:gd name="connsiteX10924" fmla="*/ 1362027 w 2439076"/>
              <a:gd name="connsiteY10924" fmla="*/ 1838182 h 4271457"/>
              <a:gd name="connsiteX10925" fmla="*/ 1358808 w 2439076"/>
              <a:gd name="connsiteY10925" fmla="*/ 1834782 h 4271457"/>
              <a:gd name="connsiteX10926" fmla="*/ 1360351 w 2439076"/>
              <a:gd name="connsiteY10926" fmla="*/ 1832086 h 4271457"/>
              <a:gd name="connsiteX10927" fmla="*/ 1362247 w 2439076"/>
              <a:gd name="connsiteY10927" fmla="*/ 1831620 h 4271457"/>
              <a:gd name="connsiteX10928" fmla="*/ 1391974 w 2439076"/>
              <a:gd name="connsiteY10928" fmla="*/ 1817808 h 4271457"/>
              <a:gd name="connsiteX10929" fmla="*/ 1391927 w 2439076"/>
              <a:gd name="connsiteY10929" fmla="*/ 1817761 h 4271457"/>
              <a:gd name="connsiteX10930" fmla="*/ 1391974 w 2439076"/>
              <a:gd name="connsiteY10930" fmla="*/ 1817713 h 4271457"/>
              <a:gd name="connsiteX10931" fmla="*/ 1362247 w 2439076"/>
              <a:gd name="connsiteY10931" fmla="*/ 1803902 h 4271457"/>
              <a:gd name="connsiteX10932" fmla="*/ 1358818 w 2439076"/>
              <a:gd name="connsiteY10932" fmla="*/ 1800682 h 4271457"/>
              <a:gd name="connsiteX10933" fmla="*/ 1362066 w 2439076"/>
              <a:gd name="connsiteY10933" fmla="*/ 1797358 h 4271457"/>
              <a:gd name="connsiteX10934" fmla="*/ 1396527 w 2439076"/>
              <a:gd name="connsiteY10934" fmla="*/ 1812970 h 4271457"/>
              <a:gd name="connsiteX10935" fmla="*/ 1453106 w 2439076"/>
              <a:gd name="connsiteY10935" fmla="*/ 1785166 h 4271457"/>
              <a:gd name="connsiteX10936" fmla="*/ 1510751 w 2439076"/>
              <a:gd name="connsiteY10936" fmla="*/ 1815341 h 4271457"/>
              <a:gd name="connsiteX10937" fmla="*/ 1510751 w 2439076"/>
              <a:gd name="connsiteY10937" fmla="*/ 1819161 h 4271457"/>
              <a:gd name="connsiteX10938" fmla="*/ 1453153 w 2439076"/>
              <a:gd name="connsiteY10938" fmla="*/ 1849355 h 4271457"/>
              <a:gd name="connsiteX10939" fmla="*/ 1503855 w 2439076"/>
              <a:gd name="connsiteY10939" fmla="*/ 1817208 h 4271457"/>
              <a:gd name="connsiteX10940" fmla="*/ 1503893 w 2439076"/>
              <a:gd name="connsiteY10940" fmla="*/ 1817161 h 4271457"/>
              <a:gd name="connsiteX10941" fmla="*/ 1453106 w 2439076"/>
              <a:gd name="connsiteY10941" fmla="*/ 1791719 h 4271457"/>
              <a:gd name="connsiteX10942" fmla="*/ 1401699 w 2439076"/>
              <a:gd name="connsiteY10942" fmla="*/ 1817065 h 4271457"/>
              <a:gd name="connsiteX10943" fmla="*/ 1401747 w 2439076"/>
              <a:gd name="connsiteY10943" fmla="*/ 1817113 h 4271457"/>
              <a:gd name="connsiteX10944" fmla="*/ 1401699 w 2439076"/>
              <a:gd name="connsiteY10944" fmla="*/ 1817161 h 4271457"/>
              <a:gd name="connsiteX10945" fmla="*/ 1453106 w 2439076"/>
              <a:gd name="connsiteY10945" fmla="*/ 1842688 h 4271457"/>
              <a:gd name="connsiteX10946" fmla="*/ 1503893 w 2439076"/>
              <a:gd name="connsiteY10946" fmla="*/ 1817256 h 4271457"/>
              <a:gd name="connsiteX10947" fmla="*/ 1503855 w 2439076"/>
              <a:gd name="connsiteY10947" fmla="*/ 1817208 h 4271457"/>
              <a:gd name="connsiteX10948" fmla="*/ 1509313 w 2439076"/>
              <a:gd name="connsiteY10948" fmla="*/ 1763640 h 4271457"/>
              <a:gd name="connsiteX10949" fmla="*/ 1500092 w 2439076"/>
              <a:gd name="connsiteY10949" fmla="*/ 1763830 h 4271457"/>
              <a:gd name="connsiteX10950" fmla="*/ 1474823 w 2439076"/>
              <a:gd name="connsiteY10950" fmla="*/ 1753543 h 4271457"/>
              <a:gd name="connsiteX10951" fmla="*/ 1474784 w 2439076"/>
              <a:gd name="connsiteY10951" fmla="*/ 1753581 h 4271457"/>
              <a:gd name="connsiteX10952" fmla="*/ 1474737 w 2439076"/>
              <a:gd name="connsiteY10952" fmla="*/ 1753543 h 4271457"/>
              <a:gd name="connsiteX10953" fmla="*/ 1448962 w 2439076"/>
              <a:gd name="connsiteY10953" fmla="*/ 1763716 h 4271457"/>
              <a:gd name="connsiteX10954" fmla="*/ 1423292 w 2439076"/>
              <a:gd name="connsiteY10954" fmla="*/ 1753734 h 4271457"/>
              <a:gd name="connsiteX10955" fmla="*/ 1423245 w 2439076"/>
              <a:gd name="connsiteY10955" fmla="*/ 1753772 h 4271457"/>
              <a:gd name="connsiteX10956" fmla="*/ 1423197 w 2439076"/>
              <a:gd name="connsiteY10956" fmla="*/ 1753734 h 4271457"/>
              <a:gd name="connsiteX10957" fmla="*/ 1397527 w 2439076"/>
              <a:gd name="connsiteY10957" fmla="*/ 1763716 h 4271457"/>
              <a:gd name="connsiteX10958" fmla="*/ 1371667 w 2439076"/>
              <a:gd name="connsiteY10958" fmla="*/ 1753543 h 4271457"/>
              <a:gd name="connsiteX10959" fmla="*/ 1371619 w 2439076"/>
              <a:gd name="connsiteY10959" fmla="*/ 1753581 h 4271457"/>
              <a:gd name="connsiteX10960" fmla="*/ 1371581 w 2439076"/>
              <a:gd name="connsiteY10960" fmla="*/ 1753543 h 4271457"/>
              <a:gd name="connsiteX10961" fmla="*/ 1342663 w 2439076"/>
              <a:gd name="connsiteY10961" fmla="*/ 1764002 h 4271457"/>
              <a:gd name="connsiteX10962" fmla="*/ 1337082 w 2439076"/>
              <a:gd name="connsiteY10962" fmla="*/ 1763640 h 4271457"/>
              <a:gd name="connsiteX10963" fmla="*/ 1334262 w 2439076"/>
              <a:gd name="connsiteY10963" fmla="*/ 1759915 h 4271457"/>
              <a:gd name="connsiteX10964" fmla="*/ 1337929 w 2439076"/>
              <a:gd name="connsiteY10964" fmla="*/ 1757020 h 4271457"/>
              <a:gd name="connsiteX10965" fmla="*/ 1346511 w 2439076"/>
              <a:gd name="connsiteY10965" fmla="*/ 1757172 h 4271457"/>
              <a:gd name="connsiteX10966" fmla="*/ 1369486 w 2439076"/>
              <a:gd name="connsiteY10966" fmla="*/ 1746561 h 4271457"/>
              <a:gd name="connsiteX10967" fmla="*/ 1371905 w 2439076"/>
              <a:gd name="connsiteY10967" fmla="*/ 1745647 h 4271457"/>
              <a:gd name="connsiteX10968" fmla="*/ 1374248 w 2439076"/>
              <a:gd name="connsiteY10968" fmla="*/ 1746742 h 4271457"/>
              <a:gd name="connsiteX10969" fmla="*/ 1390155 w 2439076"/>
              <a:gd name="connsiteY10969" fmla="*/ 1756182 h 4271457"/>
              <a:gd name="connsiteX10970" fmla="*/ 1390155 w 2439076"/>
              <a:gd name="connsiteY10970" fmla="*/ 1756162 h 4271457"/>
              <a:gd name="connsiteX10971" fmla="*/ 1390250 w 2439076"/>
              <a:gd name="connsiteY10971" fmla="*/ 1756182 h 4271457"/>
              <a:gd name="connsiteX10972" fmla="*/ 1390250 w 2439076"/>
              <a:gd name="connsiteY10972" fmla="*/ 1704851 h 4271457"/>
              <a:gd name="connsiteX10973" fmla="*/ 1351483 w 2439076"/>
              <a:gd name="connsiteY10973" fmla="*/ 1666389 h 4271457"/>
              <a:gd name="connsiteX10974" fmla="*/ 1354246 w 2439076"/>
              <a:gd name="connsiteY10974" fmla="*/ 1663398 h 4271457"/>
              <a:gd name="connsiteX10975" fmla="*/ 1360751 w 2439076"/>
              <a:gd name="connsiteY10975" fmla="*/ 1662970 h 4271457"/>
              <a:gd name="connsiteX10976" fmla="*/ 1390059 w 2439076"/>
              <a:gd name="connsiteY10976" fmla="*/ 1685830 h 4271457"/>
              <a:gd name="connsiteX10977" fmla="*/ 1390059 w 2439076"/>
              <a:gd name="connsiteY10977" fmla="*/ 1685630 h 4271457"/>
              <a:gd name="connsiteX10978" fmla="*/ 1390165 w 2439076"/>
              <a:gd name="connsiteY10978" fmla="*/ 1685830 h 4271457"/>
              <a:gd name="connsiteX10979" fmla="*/ 1390165 w 2439076"/>
              <a:gd name="connsiteY10979" fmla="*/ 1664094 h 4271457"/>
              <a:gd name="connsiteX10980" fmla="*/ 1393422 w 2439076"/>
              <a:gd name="connsiteY10980" fmla="*/ 1660770 h 4271457"/>
              <a:gd name="connsiteX10981" fmla="*/ 1396737 w 2439076"/>
              <a:gd name="connsiteY10981" fmla="*/ 1664094 h 4271457"/>
              <a:gd name="connsiteX10982" fmla="*/ 1396737 w 2439076"/>
              <a:gd name="connsiteY10982" fmla="*/ 1703223 h 4271457"/>
              <a:gd name="connsiteX10983" fmla="*/ 1396822 w 2439076"/>
              <a:gd name="connsiteY10983" fmla="*/ 1703080 h 4271457"/>
              <a:gd name="connsiteX10984" fmla="*/ 1396822 w 2439076"/>
              <a:gd name="connsiteY10984" fmla="*/ 1703118 h 4271457"/>
              <a:gd name="connsiteX10985" fmla="*/ 1406043 w 2439076"/>
              <a:gd name="connsiteY10985" fmla="*/ 1690707 h 4271457"/>
              <a:gd name="connsiteX10986" fmla="*/ 1431589 w 2439076"/>
              <a:gd name="connsiteY10986" fmla="*/ 1682944 h 4271457"/>
              <a:gd name="connsiteX10987" fmla="*/ 1434342 w 2439076"/>
              <a:gd name="connsiteY10987" fmla="*/ 1685916 h 4271457"/>
              <a:gd name="connsiteX10988" fmla="*/ 1426207 w 2439076"/>
              <a:gd name="connsiteY10988" fmla="*/ 1709461 h 4271457"/>
              <a:gd name="connsiteX10989" fmla="*/ 1396822 w 2439076"/>
              <a:gd name="connsiteY10989" fmla="*/ 1724092 h 4271457"/>
              <a:gd name="connsiteX10990" fmla="*/ 1396822 w 2439076"/>
              <a:gd name="connsiteY10990" fmla="*/ 1724178 h 4271457"/>
              <a:gd name="connsiteX10991" fmla="*/ 1396737 w 2439076"/>
              <a:gd name="connsiteY10991" fmla="*/ 1724197 h 4271457"/>
              <a:gd name="connsiteX10992" fmla="*/ 1396737 w 2439076"/>
              <a:gd name="connsiteY10992" fmla="*/ 1757020 h 4271457"/>
              <a:gd name="connsiteX10993" fmla="*/ 1397394 w 2439076"/>
              <a:gd name="connsiteY10993" fmla="*/ 1757125 h 4271457"/>
              <a:gd name="connsiteX10994" fmla="*/ 1420644 w 2439076"/>
              <a:gd name="connsiteY10994" fmla="*/ 1746847 h 4271457"/>
              <a:gd name="connsiteX10995" fmla="*/ 1423102 w 2439076"/>
              <a:gd name="connsiteY10995" fmla="*/ 1745733 h 4271457"/>
              <a:gd name="connsiteX10996" fmla="*/ 1425597 w 2439076"/>
              <a:gd name="connsiteY10996" fmla="*/ 1746847 h 4271457"/>
              <a:gd name="connsiteX10997" fmla="*/ 1448829 w 2439076"/>
              <a:gd name="connsiteY10997" fmla="*/ 1757125 h 4271457"/>
              <a:gd name="connsiteX10998" fmla="*/ 1472060 w 2439076"/>
              <a:gd name="connsiteY10998" fmla="*/ 1746847 h 4271457"/>
              <a:gd name="connsiteX10999" fmla="*/ 1474451 w 2439076"/>
              <a:gd name="connsiteY10999" fmla="*/ 1745733 h 4271457"/>
              <a:gd name="connsiteX11000" fmla="*/ 1476918 w 2439076"/>
              <a:gd name="connsiteY11000" fmla="*/ 1746647 h 4271457"/>
              <a:gd name="connsiteX11001" fmla="*/ 1508465 w 2439076"/>
              <a:gd name="connsiteY11001" fmla="*/ 1757125 h 4271457"/>
              <a:gd name="connsiteX11002" fmla="*/ 1512170 w 2439076"/>
              <a:gd name="connsiteY11002" fmla="*/ 1759915 h 4271457"/>
              <a:gd name="connsiteX11003" fmla="*/ 1509313 w 2439076"/>
              <a:gd name="connsiteY11003" fmla="*/ 1763640 h 4271457"/>
              <a:gd name="connsiteX11004" fmla="*/ 1398432 w 2439076"/>
              <a:gd name="connsiteY11004" fmla="*/ 1717301 h 4271457"/>
              <a:gd name="connsiteX11005" fmla="*/ 1398441 w 2439076"/>
              <a:gd name="connsiteY11005" fmla="*/ 1717301 h 4271457"/>
              <a:gd name="connsiteX11006" fmla="*/ 1398441 w 2439076"/>
              <a:gd name="connsiteY11006" fmla="*/ 1717301 h 4271457"/>
              <a:gd name="connsiteX11007" fmla="*/ 1427883 w 2439076"/>
              <a:gd name="connsiteY11007" fmla="*/ 1689211 h 4271457"/>
              <a:gd name="connsiteX11008" fmla="*/ 1426350 w 2439076"/>
              <a:gd name="connsiteY11008" fmla="*/ 1689116 h 4271457"/>
              <a:gd name="connsiteX11009" fmla="*/ 1414910 w 2439076"/>
              <a:gd name="connsiteY11009" fmla="*/ 1692250 h 4271457"/>
              <a:gd name="connsiteX11010" fmla="*/ 1398432 w 2439076"/>
              <a:gd name="connsiteY11010" fmla="*/ 1717301 h 4271457"/>
              <a:gd name="connsiteX11011" fmla="*/ 1387478 w 2439076"/>
              <a:gd name="connsiteY11011" fmla="*/ 1697822 h 4271457"/>
              <a:gd name="connsiteX11012" fmla="*/ 1358075 w 2439076"/>
              <a:gd name="connsiteY11012" fmla="*/ 1669676 h 4271457"/>
              <a:gd name="connsiteX11013" fmla="*/ 1367209 w 2439076"/>
              <a:gd name="connsiteY11013" fmla="*/ 1688478 h 4271457"/>
              <a:gd name="connsiteX11014" fmla="*/ 1387478 w 2439076"/>
              <a:gd name="connsiteY11014" fmla="*/ 1697822 h 4271457"/>
              <a:gd name="connsiteX11015" fmla="*/ 1488177 w 2439076"/>
              <a:gd name="connsiteY11015" fmla="*/ 1718005 h 4271457"/>
              <a:gd name="connsiteX11016" fmla="*/ 1491492 w 2439076"/>
              <a:gd name="connsiteY11016" fmla="*/ 1714653 h 4271457"/>
              <a:gd name="connsiteX11017" fmla="*/ 1519504 w 2439076"/>
              <a:gd name="connsiteY11017" fmla="*/ 1686659 h 4271457"/>
              <a:gd name="connsiteX11018" fmla="*/ 1522838 w 2439076"/>
              <a:gd name="connsiteY11018" fmla="*/ 1683306 h 4271457"/>
              <a:gd name="connsiteX11019" fmla="*/ 1522600 w 2439076"/>
              <a:gd name="connsiteY11019" fmla="*/ 1682172 h 4271457"/>
              <a:gd name="connsiteX11020" fmla="*/ 1519438 w 2439076"/>
              <a:gd name="connsiteY11020" fmla="*/ 1680010 h 4271457"/>
              <a:gd name="connsiteX11021" fmla="*/ 1488081 w 2439076"/>
              <a:gd name="connsiteY11021" fmla="*/ 1700384 h 4271457"/>
              <a:gd name="connsiteX11022" fmla="*/ 1488034 w 2439076"/>
              <a:gd name="connsiteY11022" fmla="*/ 1700298 h 4271457"/>
              <a:gd name="connsiteX11023" fmla="*/ 1487986 w 2439076"/>
              <a:gd name="connsiteY11023" fmla="*/ 1700384 h 4271457"/>
              <a:gd name="connsiteX11024" fmla="*/ 1456611 w 2439076"/>
              <a:gd name="connsiteY11024" fmla="*/ 1680010 h 4271457"/>
              <a:gd name="connsiteX11025" fmla="*/ 1453325 w 2439076"/>
              <a:gd name="connsiteY11025" fmla="*/ 1683306 h 4271457"/>
              <a:gd name="connsiteX11026" fmla="*/ 1453439 w 2439076"/>
              <a:gd name="connsiteY11026" fmla="*/ 1684401 h 4271457"/>
              <a:gd name="connsiteX11027" fmla="*/ 1456525 w 2439076"/>
              <a:gd name="connsiteY11027" fmla="*/ 1686668 h 4271457"/>
              <a:gd name="connsiteX11028" fmla="*/ 1462088 w 2439076"/>
              <a:gd name="connsiteY11028" fmla="*/ 1687221 h 4271457"/>
              <a:gd name="connsiteX11029" fmla="*/ 1484548 w 2439076"/>
              <a:gd name="connsiteY11029" fmla="*/ 1714662 h 4271457"/>
              <a:gd name="connsiteX11030" fmla="*/ 1487824 w 2439076"/>
              <a:gd name="connsiteY11030" fmla="*/ 1718005 h 4271457"/>
              <a:gd name="connsiteX11031" fmla="*/ 1487986 w 2439076"/>
              <a:gd name="connsiteY11031" fmla="*/ 1718005 h 4271457"/>
              <a:gd name="connsiteX11032" fmla="*/ 1488177 w 2439076"/>
              <a:gd name="connsiteY11032" fmla="*/ 1718005 h 4271457"/>
              <a:gd name="connsiteX11033" fmla="*/ 1753810 w 2439076"/>
              <a:gd name="connsiteY11033" fmla="*/ 1815341 h 4271457"/>
              <a:gd name="connsiteX11034" fmla="*/ 1754381 w 2439076"/>
              <a:gd name="connsiteY11034" fmla="*/ 1817246 h 4271457"/>
              <a:gd name="connsiteX11035" fmla="*/ 1753810 w 2439076"/>
              <a:gd name="connsiteY11035" fmla="*/ 1819161 h 4271457"/>
              <a:gd name="connsiteX11036" fmla="*/ 1696193 w 2439076"/>
              <a:gd name="connsiteY11036" fmla="*/ 1849355 h 4271457"/>
              <a:gd name="connsiteX11037" fmla="*/ 1640091 w 2439076"/>
              <a:gd name="connsiteY11037" fmla="*/ 1821904 h 4271457"/>
              <a:gd name="connsiteX11038" fmla="*/ 1606096 w 2439076"/>
              <a:gd name="connsiteY11038" fmla="*/ 1838182 h 4271457"/>
              <a:gd name="connsiteX11039" fmla="*/ 1605020 w 2439076"/>
              <a:gd name="connsiteY11039" fmla="*/ 1838182 h 4271457"/>
              <a:gd name="connsiteX11040" fmla="*/ 1601791 w 2439076"/>
              <a:gd name="connsiteY11040" fmla="*/ 1834782 h 4271457"/>
              <a:gd name="connsiteX11041" fmla="*/ 1602953 w 2439076"/>
              <a:gd name="connsiteY11041" fmla="*/ 1832343 h 4271457"/>
              <a:gd name="connsiteX11042" fmla="*/ 1605334 w 2439076"/>
              <a:gd name="connsiteY11042" fmla="*/ 1831620 h 4271457"/>
              <a:gd name="connsiteX11043" fmla="*/ 1635043 w 2439076"/>
              <a:gd name="connsiteY11043" fmla="*/ 1817808 h 4271457"/>
              <a:gd name="connsiteX11044" fmla="*/ 1634947 w 2439076"/>
              <a:gd name="connsiteY11044" fmla="*/ 1817723 h 4271457"/>
              <a:gd name="connsiteX11045" fmla="*/ 1634957 w 2439076"/>
              <a:gd name="connsiteY11045" fmla="*/ 1817713 h 4271457"/>
              <a:gd name="connsiteX11046" fmla="*/ 1605239 w 2439076"/>
              <a:gd name="connsiteY11046" fmla="*/ 1803902 h 4271457"/>
              <a:gd name="connsiteX11047" fmla="*/ 1602953 w 2439076"/>
              <a:gd name="connsiteY11047" fmla="*/ 1803054 h 4271457"/>
              <a:gd name="connsiteX11048" fmla="*/ 1601886 w 2439076"/>
              <a:gd name="connsiteY11048" fmla="*/ 1800740 h 4271457"/>
              <a:gd name="connsiteX11049" fmla="*/ 1605134 w 2439076"/>
              <a:gd name="connsiteY11049" fmla="*/ 1797358 h 4271457"/>
              <a:gd name="connsiteX11050" fmla="*/ 1637472 w 2439076"/>
              <a:gd name="connsiteY11050" fmla="*/ 1810703 h 4271457"/>
              <a:gd name="connsiteX11051" fmla="*/ 1639510 w 2439076"/>
              <a:gd name="connsiteY11051" fmla="*/ 1812884 h 4271457"/>
              <a:gd name="connsiteX11052" fmla="*/ 1639510 w 2439076"/>
              <a:gd name="connsiteY11052" fmla="*/ 1812884 h 4271457"/>
              <a:gd name="connsiteX11053" fmla="*/ 1639605 w 2439076"/>
              <a:gd name="connsiteY11053" fmla="*/ 1812970 h 4271457"/>
              <a:gd name="connsiteX11054" fmla="*/ 1696193 w 2439076"/>
              <a:gd name="connsiteY11054" fmla="*/ 1785166 h 4271457"/>
              <a:gd name="connsiteX11055" fmla="*/ 1720034 w 2439076"/>
              <a:gd name="connsiteY11055" fmla="*/ 1789405 h 4271457"/>
              <a:gd name="connsiteX11056" fmla="*/ 1753810 w 2439076"/>
              <a:gd name="connsiteY11056" fmla="*/ 1815341 h 4271457"/>
              <a:gd name="connsiteX11057" fmla="*/ 1746818 w 2439076"/>
              <a:gd name="connsiteY11057" fmla="*/ 1817208 h 4271457"/>
              <a:gd name="connsiteX11058" fmla="*/ 1746857 w 2439076"/>
              <a:gd name="connsiteY11058" fmla="*/ 1817161 h 4271457"/>
              <a:gd name="connsiteX11059" fmla="*/ 1696088 w 2439076"/>
              <a:gd name="connsiteY11059" fmla="*/ 1791719 h 4271457"/>
              <a:gd name="connsiteX11060" fmla="*/ 1644653 w 2439076"/>
              <a:gd name="connsiteY11060" fmla="*/ 1817065 h 4271457"/>
              <a:gd name="connsiteX11061" fmla="*/ 1644701 w 2439076"/>
              <a:gd name="connsiteY11061" fmla="*/ 1817113 h 4271457"/>
              <a:gd name="connsiteX11062" fmla="*/ 1644653 w 2439076"/>
              <a:gd name="connsiteY11062" fmla="*/ 1817161 h 4271457"/>
              <a:gd name="connsiteX11063" fmla="*/ 1696088 w 2439076"/>
              <a:gd name="connsiteY11063" fmla="*/ 1842688 h 4271457"/>
              <a:gd name="connsiteX11064" fmla="*/ 1746857 w 2439076"/>
              <a:gd name="connsiteY11064" fmla="*/ 1817256 h 4271457"/>
              <a:gd name="connsiteX11065" fmla="*/ 1746818 w 2439076"/>
              <a:gd name="connsiteY11065" fmla="*/ 1817208 h 4271457"/>
              <a:gd name="connsiteX11066" fmla="*/ 1752381 w 2439076"/>
              <a:gd name="connsiteY11066" fmla="*/ 1763640 h 4271457"/>
              <a:gd name="connsiteX11067" fmla="*/ 1743161 w 2439076"/>
              <a:gd name="connsiteY11067" fmla="*/ 1763830 h 4271457"/>
              <a:gd name="connsiteX11068" fmla="*/ 1717900 w 2439076"/>
              <a:gd name="connsiteY11068" fmla="*/ 1753543 h 4271457"/>
              <a:gd name="connsiteX11069" fmla="*/ 1717863 w 2439076"/>
              <a:gd name="connsiteY11069" fmla="*/ 1753572 h 4271457"/>
              <a:gd name="connsiteX11070" fmla="*/ 1717815 w 2439076"/>
              <a:gd name="connsiteY11070" fmla="*/ 1753543 h 4271457"/>
              <a:gd name="connsiteX11071" fmla="*/ 1691945 w 2439076"/>
              <a:gd name="connsiteY11071" fmla="*/ 1763716 h 4271457"/>
              <a:gd name="connsiteX11072" fmla="*/ 1666275 w 2439076"/>
              <a:gd name="connsiteY11072" fmla="*/ 1753734 h 4271457"/>
              <a:gd name="connsiteX11073" fmla="*/ 1666227 w 2439076"/>
              <a:gd name="connsiteY11073" fmla="*/ 1753772 h 4271457"/>
              <a:gd name="connsiteX11074" fmla="*/ 1666180 w 2439076"/>
              <a:gd name="connsiteY11074" fmla="*/ 1753734 h 4271457"/>
              <a:gd name="connsiteX11075" fmla="*/ 1640510 w 2439076"/>
              <a:gd name="connsiteY11075" fmla="*/ 1763716 h 4271457"/>
              <a:gd name="connsiteX11076" fmla="*/ 1614650 w 2439076"/>
              <a:gd name="connsiteY11076" fmla="*/ 1753543 h 4271457"/>
              <a:gd name="connsiteX11077" fmla="*/ 1614602 w 2439076"/>
              <a:gd name="connsiteY11077" fmla="*/ 1753572 h 4271457"/>
              <a:gd name="connsiteX11078" fmla="*/ 1614564 w 2439076"/>
              <a:gd name="connsiteY11078" fmla="*/ 1753543 h 4271457"/>
              <a:gd name="connsiteX11079" fmla="*/ 1585646 w 2439076"/>
              <a:gd name="connsiteY11079" fmla="*/ 1764002 h 4271457"/>
              <a:gd name="connsiteX11080" fmla="*/ 1580074 w 2439076"/>
              <a:gd name="connsiteY11080" fmla="*/ 1763640 h 4271457"/>
              <a:gd name="connsiteX11081" fmla="*/ 1577207 w 2439076"/>
              <a:gd name="connsiteY11081" fmla="*/ 1759915 h 4271457"/>
              <a:gd name="connsiteX11082" fmla="*/ 1580912 w 2439076"/>
              <a:gd name="connsiteY11082" fmla="*/ 1757020 h 4271457"/>
              <a:gd name="connsiteX11083" fmla="*/ 1589484 w 2439076"/>
              <a:gd name="connsiteY11083" fmla="*/ 1757172 h 4271457"/>
              <a:gd name="connsiteX11084" fmla="*/ 1612478 w 2439076"/>
              <a:gd name="connsiteY11084" fmla="*/ 1746561 h 4271457"/>
              <a:gd name="connsiteX11085" fmla="*/ 1614878 w 2439076"/>
              <a:gd name="connsiteY11085" fmla="*/ 1745647 h 4271457"/>
              <a:gd name="connsiteX11086" fmla="*/ 1617240 w 2439076"/>
              <a:gd name="connsiteY11086" fmla="*/ 1746742 h 4271457"/>
              <a:gd name="connsiteX11087" fmla="*/ 1633138 w 2439076"/>
              <a:gd name="connsiteY11087" fmla="*/ 1756182 h 4271457"/>
              <a:gd name="connsiteX11088" fmla="*/ 1633138 w 2439076"/>
              <a:gd name="connsiteY11088" fmla="*/ 1756162 h 4271457"/>
              <a:gd name="connsiteX11089" fmla="*/ 1633233 w 2439076"/>
              <a:gd name="connsiteY11089" fmla="*/ 1756182 h 4271457"/>
              <a:gd name="connsiteX11090" fmla="*/ 1633233 w 2439076"/>
              <a:gd name="connsiteY11090" fmla="*/ 1704851 h 4271457"/>
              <a:gd name="connsiteX11091" fmla="*/ 1594466 w 2439076"/>
              <a:gd name="connsiteY11091" fmla="*/ 1666389 h 4271457"/>
              <a:gd name="connsiteX11092" fmla="*/ 1597228 w 2439076"/>
              <a:gd name="connsiteY11092" fmla="*/ 1663398 h 4271457"/>
              <a:gd name="connsiteX11093" fmla="*/ 1603715 w 2439076"/>
              <a:gd name="connsiteY11093" fmla="*/ 1662970 h 4271457"/>
              <a:gd name="connsiteX11094" fmla="*/ 1633052 w 2439076"/>
              <a:gd name="connsiteY11094" fmla="*/ 1685830 h 4271457"/>
              <a:gd name="connsiteX11095" fmla="*/ 1633052 w 2439076"/>
              <a:gd name="connsiteY11095" fmla="*/ 1685649 h 4271457"/>
              <a:gd name="connsiteX11096" fmla="*/ 1633147 w 2439076"/>
              <a:gd name="connsiteY11096" fmla="*/ 1685830 h 4271457"/>
              <a:gd name="connsiteX11097" fmla="*/ 1633147 w 2439076"/>
              <a:gd name="connsiteY11097" fmla="*/ 1664094 h 4271457"/>
              <a:gd name="connsiteX11098" fmla="*/ 1636395 w 2439076"/>
              <a:gd name="connsiteY11098" fmla="*/ 1660770 h 4271457"/>
              <a:gd name="connsiteX11099" fmla="*/ 1639719 w 2439076"/>
              <a:gd name="connsiteY11099" fmla="*/ 1664094 h 4271457"/>
              <a:gd name="connsiteX11100" fmla="*/ 1639719 w 2439076"/>
              <a:gd name="connsiteY11100" fmla="*/ 1703223 h 4271457"/>
              <a:gd name="connsiteX11101" fmla="*/ 1639910 w 2439076"/>
              <a:gd name="connsiteY11101" fmla="*/ 1702908 h 4271457"/>
              <a:gd name="connsiteX11102" fmla="*/ 1639910 w 2439076"/>
              <a:gd name="connsiteY11102" fmla="*/ 1703118 h 4271457"/>
              <a:gd name="connsiteX11103" fmla="*/ 1657702 w 2439076"/>
              <a:gd name="connsiteY11103" fmla="*/ 1684906 h 4271457"/>
              <a:gd name="connsiteX11104" fmla="*/ 1674581 w 2439076"/>
              <a:gd name="connsiteY11104" fmla="*/ 1682944 h 4271457"/>
              <a:gd name="connsiteX11105" fmla="*/ 1677324 w 2439076"/>
              <a:gd name="connsiteY11105" fmla="*/ 1685916 h 4271457"/>
              <a:gd name="connsiteX11106" fmla="*/ 1658112 w 2439076"/>
              <a:gd name="connsiteY11106" fmla="*/ 1718348 h 4271457"/>
              <a:gd name="connsiteX11107" fmla="*/ 1639910 w 2439076"/>
              <a:gd name="connsiteY11107" fmla="*/ 1724092 h 4271457"/>
              <a:gd name="connsiteX11108" fmla="*/ 1639910 w 2439076"/>
              <a:gd name="connsiteY11108" fmla="*/ 1724159 h 4271457"/>
              <a:gd name="connsiteX11109" fmla="*/ 1639719 w 2439076"/>
              <a:gd name="connsiteY11109" fmla="*/ 1724197 h 4271457"/>
              <a:gd name="connsiteX11110" fmla="*/ 1639719 w 2439076"/>
              <a:gd name="connsiteY11110" fmla="*/ 1757020 h 4271457"/>
              <a:gd name="connsiteX11111" fmla="*/ 1640377 w 2439076"/>
              <a:gd name="connsiteY11111" fmla="*/ 1757125 h 4271457"/>
              <a:gd name="connsiteX11112" fmla="*/ 1653274 w 2439076"/>
              <a:gd name="connsiteY11112" fmla="*/ 1754372 h 4271457"/>
              <a:gd name="connsiteX11113" fmla="*/ 1663818 w 2439076"/>
              <a:gd name="connsiteY11113" fmla="*/ 1746742 h 4271457"/>
              <a:gd name="connsiteX11114" fmla="*/ 1664837 w 2439076"/>
              <a:gd name="connsiteY11114" fmla="*/ 1745990 h 4271457"/>
              <a:gd name="connsiteX11115" fmla="*/ 1666094 w 2439076"/>
              <a:gd name="connsiteY11115" fmla="*/ 1745733 h 4271457"/>
              <a:gd name="connsiteX11116" fmla="*/ 1668580 w 2439076"/>
              <a:gd name="connsiteY11116" fmla="*/ 1746847 h 4271457"/>
              <a:gd name="connsiteX11117" fmla="*/ 1691821 w 2439076"/>
              <a:gd name="connsiteY11117" fmla="*/ 1757125 h 4271457"/>
              <a:gd name="connsiteX11118" fmla="*/ 1704670 w 2439076"/>
              <a:gd name="connsiteY11118" fmla="*/ 1754381 h 4271457"/>
              <a:gd name="connsiteX11119" fmla="*/ 1715262 w 2439076"/>
              <a:gd name="connsiteY11119" fmla="*/ 1746742 h 4271457"/>
              <a:gd name="connsiteX11120" fmla="*/ 1716262 w 2439076"/>
              <a:gd name="connsiteY11120" fmla="*/ 1746018 h 4271457"/>
              <a:gd name="connsiteX11121" fmla="*/ 1717434 w 2439076"/>
              <a:gd name="connsiteY11121" fmla="*/ 1745733 h 4271457"/>
              <a:gd name="connsiteX11122" fmla="*/ 1719901 w 2439076"/>
              <a:gd name="connsiteY11122" fmla="*/ 1746657 h 4271457"/>
              <a:gd name="connsiteX11123" fmla="*/ 1751438 w 2439076"/>
              <a:gd name="connsiteY11123" fmla="*/ 1757125 h 4271457"/>
              <a:gd name="connsiteX11124" fmla="*/ 1755248 w 2439076"/>
              <a:gd name="connsiteY11124" fmla="*/ 1759915 h 4271457"/>
              <a:gd name="connsiteX11125" fmla="*/ 1752381 w 2439076"/>
              <a:gd name="connsiteY11125" fmla="*/ 1763640 h 4271457"/>
              <a:gd name="connsiteX11126" fmla="*/ 1641320 w 2439076"/>
              <a:gd name="connsiteY11126" fmla="*/ 1717301 h 4271457"/>
              <a:gd name="connsiteX11127" fmla="*/ 1641329 w 2439076"/>
              <a:gd name="connsiteY11127" fmla="*/ 1717301 h 4271457"/>
              <a:gd name="connsiteX11128" fmla="*/ 1641329 w 2439076"/>
              <a:gd name="connsiteY11128" fmla="*/ 1717301 h 4271457"/>
              <a:gd name="connsiteX11129" fmla="*/ 1668152 w 2439076"/>
              <a:gd name="connsiteY11129" fmla="*/ 1699041 h 4271457"/>
              <a:gd name="connsiteX11130" fmla="*/ 1670771 w 2439076"/>
              <a:gd name="connsiteY11130" fmla="*/ 1689211 h 4271457"/>
              <a:gd name="connsiteX11131" fmla="*/ 1669323 w 2439076"/>
              <a:gd name="connsiteY11131" fmla="*/ 1689116 h 4271457"/>
              <a:gd name="connsiteX11132" fmla="*/ 1663179 w 2439076"/>
              <a:gd name="connsiteY11132" fmla="*/ 1689954 h 4271457"/>
              <a:gd name="connsiteX11133" fmla="*/ 1641320 w 2439076"/>
              <a:gd name="connsiteY11133" fmla="*/ 1717301 h 4271457"/>
              <a:gd name="connsiteX11134" fmla="*/ 1630556 w 2439076"/>
              <a:gd name="connsiteY11134" fmla="*/ 1697822 h 4271457"/>
              <a:gd name="connsiteX11135" fmla="*/ 1601143 w 2439076"/>
              <a:gd name="connsiteY11135" fmla="*/ 1669676 h 4271457"/>
              <a:gd name="connsiteX11136" fmla="*/ 1630556 w 2439076"/>
              <a:gd name="connsiteY11136" fmla="*/ 1697822 h 4271457"/>
              <a:gd name="connsiteX11137" fmla="*/ 1762420 w 2439076"/>
              <a:gd name="connsiteY11137" fmla="*/ 1680010 h 4271457"/>
              <a:gd name="connsiteX11138" fmla="*/ 1731064 w 2439076"/>
              <a:gd name="connsiteY11138" fmla="*/ 1700384 h 4271457"/>
              <a:gd name="connsiteX11139" fmla="*/ 1731007 w 2439076"/>
              <a:gd name="connsiteY11139" fmla="*/ 1700279 h 4271457"/>
              <a:gd name="connsiteX11140" fmla="*/ 1730950 w 2439076"/>
              <a:gd name="connsiteY11140" fmla="*/ 1700384 h 4271457"/>
              <a:gd name="connsiteX11141" fmla="*/ 1699603 w 2439076"/>
              <a:gd name="connsiteY11141" fmla="*/ 1680010 h 4271457"/>
              <a:gd name="connsiteX11142" fmla="*/ 1696269 w 2439076"/>
              <a:gd name="connsiteY11142" fmla="*/ 1683306 h 4271457"/>
              <a:gd name="connsiteX11143" fmla="*/ 1696517 w 2439076"/>
              <a:gd name="connsiteY11143" fmla="*/ 1684706 h 4271457"/>
              <a:gd name="connsiteX11144" fmla="*/ 1698993 w 2439076"/>
              <a:gd name="connsiteY11144" fmla="*/ 1686554 h 4271457"/>
              <a:gd name="connsiteX11145" fmla="*/ 1699536 w 2439076"/>
              <a:gd name="connsiteY11145" fmla="*/ 1686659 h 4271457"/>
              <a:gd name="connsiteX11146" fmla="*/ 1727531 w 2439076"/>
              <a:gd name="connsiteY11146" fmla="*/ 1714653 h 4271457"/>
              <a:gd name="connsiteX11147" fmla="*/ 1730845 w 2439076"/>
              <a:gd name="connsiteY11147" fmla="*/ 1718005 h 4271457"/>
              <a:gd name="connsiteX11148" fmla="*/ 1730950 w 2439076"/>
              <a:gd name="connsiteY11148" fmla="*/ 1718005 h 4271457"/>
              <a:gd name="connsiteX11149" fmla="*/ 1731160 w 2439076"/>
              <a:gd name="connsiteY11149" fmla="*/ 1718005 h 4271457"/>
              <a:gd name="connsiteX11150" fmla="*/ 1734484 w 2439076"/>
              <a:gd name="connsiteY11150" fmla="*/ 1714653 h 4271457"/>
              <a:gd name="connsiteX11151" fmla="*/ 1762487 w 2439076"/>
              <a:gd name="connsiteY11151" fmla="*/ 1686659 h 4271457"/>
              <a:gd name="connsiteX11152" fmla="*/ 1765831 w 2439076"/>
              <a:gd name="connsiteY11152" fmla="*/ 1683315 h 4271457"/>
              <a:gd name="connsiteX11153" fmla="*/ 1762420 w 2439076"/>
              <a:gd name="connsiteY11153" fmla="*/ 1680010 h 4271457"/>
              <a:gd name="connsiteX11154" fmla="*/ 1996793 w 2439076"/>
              <a:gd name="connsiteY11154" fmla="*/ 1815341 h 4271457"/>
              <a:gd name="connsiteX11155" fmla="*/ 1997364 w 2439076"/>
              <a:gd name="connsiteY11155" fmla="*/ 1817246 h 4271457"/>
              <a:gd name="connsiteX11156" fmla="*/ 1996793 w 2439076"/>
              <a:gd name="connsiteY11156" fmla="*/ 1819161 h 4271457"/>
              <a:gd name="connsiteX11157" fmla="*/ 1939167 w 2439076"/>
              <a:gd name="connsiteY11157" fmla="*/ 1849355 h 4271457"/>
              <a:gd name="connsiteX11158" fmla="*/ 1883083 w 2439076"/>
              <a:gd name="connsiteY11158" fmla="*/ 1821904 h 4271457"/>
              <a:gd name="connsiteX11159" fmla="*/ 1849051 w 2439076"/>
              <a:gd name="connsiteY11159" fmla="*/ 1838182 h 4271457"/>
              <a:gd name="connsiteX11160" fmla="*/ 1848012 w 2439076"/>
              <a:gd name="connsiteY11160" fmla="*/ 1838182 h 4271457"/>
              <a:gd name="connsiteX11161" fmla="*/ 1844774 w 2439076"/>
              <a:gd name="connsiteY11161" fmla="*/ 1834782 h 4271457"/>
              <a:gd name="connsiteX11162" fmla="*/ 1845964 w 2439076"/>
              <a:gd name="connsiteY11162" fmla="*/ 1832324 h 4271457"/>
              <a:gd name="connsiteX11163" fmla="*/ 1848308 w 2439076"/>
              <a:gd name="connsiteY11163" fmla="*/ 1831620 h 4271457"/>
              <a:gd name="connsiteX11164" fmla="*/ 1878026 w 2439076"/>
              <a:gd name="connsiteY11164" fmla="*/ 1817808 h 4271457"/>
              <a:gd name="connsiteX11165" fmla="*/ 1877940 w 2439076"/>
              <a:gd name="connsiteY11165" fmla="*/ 1817723 h 4271457"/>
              <a:gd name="connsiteX11166" fmla="*/ 1877949 w 2439076"/>
              <a:gd name="connsiteY11166" fmla="*/ 1817713 h 4271457"/>
              <a:gd name="connsiteX11167" fmla="*/ 1848222 w 2439076"/>
              <a:gd name="connsiteY11167" fmla="*/ 1803902 h 4271457"/>
              <a:gd name="connsiteX11168" fmla="*/ 1845945 w 2439076"/>
              <a:gd name="connsiteY11168" fmla="*/ 1803064 h 4271457"/>
              <a:gd name="connsiteX11169" fmla="*/ 1844878 w 2439076"/>
              <a:gd name="connsiteY11169" fmla="*/ 1800740 h 4271457"/>
              <a:gd name="connsiteX11170" fmla="*/ 1848136 w 2439076"/>
              <a:gd name="connsiteY11170" fmla="*/ 1797358 h 4271457"/>
              <a:gd name="connsiteX11171" fmla="*/ 1879216 w 2439076"/>
              <a:gd name="connsiteY11171" fmla="*/ 1809379 h 4271457"/>
              <a:gd name="connsiteX11172" fmla="*/ 1882493 w 2439076"/>
              <a:gd name="connsiteY11172" fmla="*/ 1812884 h 4271457"/>
              <a:gd name="connsiteX11173" fmla="*/ 1882502 w 2439076"/>
              <a:gd name="connsiteY11173" fmla="*/ 1812874 h 4271457"/>
              <a:gd name="connsiteX11174" fmla="*/ 1882597 w 2439076"/>
              <a:gd name="connsiteY11174" fmla="*/ 1812970 h 4271457"/>
              <a:gd name="connsiteX11175" fmla="*/ 1939167 w 2439076"/>
              <a:gd name="connsiteY11175" fmla="*/ 1785166 h 4271457"/>
              <a:gd name="connsiteX11176" fmla="*/ 1990134 w 2439076"/>
              <a:gd name="connsiteY11176" fmla="*/ 1807255 h 4271457"/>
              <a:gd name="connsiteX11177" fmla="*/ 1996793 w 2439076"/>
              <a:gd name="connsiteY11177" fmla="*/ 1815341 h 4271457"/>
              <a:gd name="connsiteX11178" fmla="*/ 1989811 w 2439076"/>
              <a:gd name="connsiteY11178" fmla="*/ 1817208 h 4271457"/>
              <a:gd name="connsiteX11179" fmla="*/ 1989849 w 2439076"/>
              <a:gd name="connsiteY11179" fmla="*/ 1817161 h 4271457"/>
              <a:gd name="connsiteX11180" fmla="*/ 1939081 w 2439076"/>
              <a:gd name="connsiteY11180" fmla="*/ 1791719 h 4271457"/>
              <a:gd name="connsiteX11181" fmla="*/ 1887636 w 2439076"/>
              <a:gd name="connsiteY11181" fmla="*/ 1817065 h 4271457"/>
              <a:gd name="connsiteX11182" fmla="*/ 1887684 w 2439076"/>
              <a:gd name="connsiteY11182" fmla="*/ 1817113 h 4271457"/>
              <a:gd name="connsiteX11183" fmla="*/ 1887636 w 2439076"/>
              <a:gd name="connsiteY11183" fmla="*/ 1817161 h 4271457"/>
              <a:gd name="connsiteX11184" fmla="*/ 1939081 w 2439076"/>
              <a:gd name="connsiteY11184" fmla="*/ 1842688 h 4271457"/>
              <a:gd name="connsiteX11185" fmla="*/ 1989849 w 2439076"/>
              <a:gd name="connsiteY11185" fmla="*/ 1817256 h 4271457"/>
              <a:gd name="connsiteX11186" fmla="*/ 1989811 w 2439076"/>
              <a:gd name="connsiteY11186" fmla="*/ 1817208 h 4271457"/>
              <a:gd name="connsiteX11187" fmla="*/ 1998240 w 2439076"/>
              <a:gd name="connsiteY11187" fmla="*/ 1759915 h 4271457"/>
              <a:gd name="connsiteX11188" fmla="*/ 1995374 w 2439076"/>
              <a:gd name="connsiteY11188" fmla="*/ 1763640 h 4271457"/>
              <a:gd name="connsiteX11189" fmla="*/ 1960798 w 2439076"/>
              <a:gd name="connsiteY11189" fmla="*/ 1753543 h 4271457"/>
              <a:gd name="connsiteX11190" fmla="*/ 1934985 w 2439076"/>
              <a:gd name="connsiteY11190" fmla="*/ 1763716 h 4271457"/>
              <a:gd name="connsiteX11191" fmla="*/ 1909267 w 2439076"/>
              <a:gd name="connsiteY11191" fmla="*/ 1753734 h 4271457"/>
              <a:gd name="connsiteX11192" fmla="*/ 1883550 w 2439076"/>
              <a:gd name="connsiteY11192" fmla="*/ 1763716 h 4271457"/>
              <a:gd name="connsiteX11193" fmla="*/ 1876377 w 2439076"/>
              <a:gd name="connsiteY11193" fmla="*/ 1763039 h 4271457"/>
              <a:gd name="connsiteX11194" fmla="*/ 1857642 w 2439076"/>
              <a:gd name="connsiteY11194" fmla="*/ 1753543 h 4271457"/>
              <a:gd name="connsiteX11195" fmla="*/ 1857633 w 2439076"/>
              <a:gd name="connsiteY11195" fmla="*/ 1753543 h 4271457"/>
              <a:gd name="connsiteX11196" fmla="*/ 1857633 w 2439076"/>
              <a:gd name="connsiteY11196" fmla="*/ 1753543 h 4271457"/>
              <a:gd name="connsiteX11197" fmla="*/ 1851146 w 2439076"/>
              <a:gd name="connsiteY11197" fmla="*/ 1758020 h 4271457"/>
              <a:gd name="connsiteX11198" fmla="*/ 1828686 w 2439076"/>
              <a:gd name="connsiteY11198" fmla="*/ 1764002 h 4271457"/>
              <a:gd name="connsiteX11199" fmla="*/ 1823057 w 2439076"/>
              <a:gd name="connsiteY11199" fmla="*/ 1763640 h 4271457"/>
              <a:gd name="connsiteX11200" fmla="*/ 1820199 w 2439076"/>
              <a:gd name="connsiteY11200" fmla="*/ 1759915 h 4271457"/>
              <a:gd name="connsiteX11201" fmla="*/ 1823924 w 2439076"/>
              <a:gd name="connsiteY11201" fmla="*/ 1757020 h 4271457"/>
              <a:gd name="connsiteX11202" fmla="*/ 1832553 w 2439076"/>
              <a:gd name="connsiteY11202" fmla="*/ 1757172 h 4271457"/>
              <a:gd name="connsiteX11203" fmla="*/ 1855451 w 2439076"/>
              <a:gd name="connsiteY11203" fmla="*/ 1746561 h 4271457"/>
              <a:gd name="connsiteX11204" fmla="*/ 1857918 w 2439076"/>
              <a:gd name="connsiteY11204" fmla="*/ 1745637 h 4271457"/>
              <a:gd name="connsiteX11205" fmla="*/ 1860309 w 2439076"/>
              <a:gd name="connsiteY11205" fmla="*/ 1746742 h 4271457"/>
              <a:gd name="connsiteX11206" fmla="*/ 1876216 w 2439076"/>
              <a:gd name="connsiteY11206" fmla="*/ 1756182 h 4271457"/>
              <a:gd name="connsiteX11207" fmla="*/ 1876216 w 2439076"/>
              <a:gd name="connsiteY11207" fmla="*/ 1704851 h 4271457"/>
              <a:gd name="connsiteX11208" fmla="*/ 1868996 w 2439076"/>
              <a:gd name="connsiteY11208" fmla="*/ 1703461 h 4271457"/>
              <a:gd name="connsiteX11209" fmla="*/ 1837468 w 2439076"/>
              <a:gd name="connsiteY11209" fmla="*/ 1666389 h 4271457"/>
              <a:gd name="connsiteX11210" fmla="*/ 1840221 w 2439076"/>
              <a:gd name="connsiteY11210" fmla="*/ 1663398 h 4271457"/>
              <a:gd name="connsiteX11211" fmla="*/ 1846783 w 2439076"/>
              <a:gd name="connsiteY11211" fmla="*/ 1662970 h 4271457"/>
              <a:gd name="connsiteX11212" fmla="*/ 1866891 w 2439076"/>
              <a:gd name="connsiteY11212" fmla="*/ 1672276 h 4271457"/>
              <a:gd name="connsiteX11213" fmla="*/ 1876120 w 2439076"/>
              <a:gd name="connsiteY11213" fmla="*/ 1685830 h 4271457"/>
              <a:gd name="connsiteX11214" fmla="*/ 1876120 w 2439076"/>
              <a:gd name="connsiteY11214" fmla="*/ 1685811 h 4271457"/>
              <a:gd name="connsiteX11215" fmla="*/ 1876130 w 2439076"/>
              <a:gd name="connsiteY11215" fmla="*/ 1685830 h 4271457"/>
              <a:gd name="connsiteX11216" fmla="*/ 1876130 w 2439076"/>
              <a:gd name="connsiteY11216" fmla="*/ 1664094 h 4271457"/>
              <a:gd name="connsiteX11217" fmla="*/ 1876920 w 2439076"/>
              <a:gd name="connsiteY11217" fmla="*/ 1662027 h 4271457"/>
              <a:gd name="connsiteX11218" fmla="*/ 1879454 w 2439076"/>
              <a:gd name="connsiteY11218" fmla="*/ 1660760 h 4271457"/>
              <a:gd name="connsiteX11219" fmla="*/ 1882769 w 2439076"/>
              <a:gd name="connsiteY11219" fmla="*/ 1664094 h 4271457"/>
              <a:gd name="connsiteX11220" fmla="*/ 1882769 w 2439076"/>
              <a:gd name="connsiteY11220" fmla="*/ 1703118 h 4271457"/>
              <a:gd name="connsiteX11221" fmla="*/ 1882769 w 2439076"/>
              <a:gd name="connsiteY11221" fmla="*/ 1703223 h 4271457"/>
              <a:gd name="connsiteX11222" fmla="*/ 1917668 w 2439076"/>
              <a:gd name="connsiteY11222" fmla="*/ 1682944 h 4271457"/>
              <a:gd name="connsiteX11223" fmla="*/ 1920402 w 2439076"/>
              <a:gd name="connsiteY11223" fmla="*/ 1685916 h 4271457"/>
              <a:gd name="connsiteX11224" fmla="*/ 1920440 w 2439076"/>
              <a:gd name="connsiteY11224" fmla="*/ 1686335 h 4271457"/>
              <a:gd name="connsiteX11225" fmla="*/ 1882769 w 2439076"/>
              <a:gd name="connsiteY11225" fmla="*/ 1724092 h 4271457"/>
              <a:gd name="connsiteX11226" fmla="*/ 1882769 w 2439076"/>
              <a:gd name="connsiteY11226" fmla="*/ 1724197 h 4271457"/>
              <a:gd name="connsiteX11227" fmla="*/ 1882769 w 2439076"/>
              <a:gd name="connsiteY11227" fmla="*/ 1756943 h 4271457"/>
              <a:gd name="connsiteX11228" fmla="*/ 1882769 w 2439076"/>
              <a:gd name="connsiteY11228" fmla="*/ 1757020 h 4271457"/>
              <a:gd name="connsiteX11229" fmla="*/ 1883455 w 2439076"/>
              <a:gd name="connsiteY11229" fmla="*/ 1757125 h 4271457"/>
              <a:gd name="connsiteX11230" fmla="*/ 1906705 w 2439076"/>
              <a:gd name="connsiteY11230" fmla="*/ 1746847 h 4271457"/>
              <a:gd name="connsiteX11231" fmla="*/ 1909172 w 2439076"/>
              <a:gd name="connsiteY11231" fmla="*/ 1745733 h 4271457"/>
              <a:gd name="connsiteX11232" fmla="*/ 1911658 w 2439076"/>
              <a:gd name="connsiteY11232" fmla="*/ 1746847 h 4271457"/>
              <a:gd name="connsiteX11233" fmla="*/ 1934890 w 2439076"/>
              <a:gd name="connsiteY11233" fmla="*/ 1757125 h 4271457"/>
              <a:gd name="connsiteX11234" fmla="*/ 1958131 w 2439076"/>
              <a:gd name="connsiteY11234" fmla="*/ 1746847 h 4271457"/>
              <a:gd name="connsiteX11235" fmla="*/ 1960522 w 2439076"/>
              <a:gd name="connsiteY11235" fmla="*/ 1745733 h 4271457"/>
              <a:gd name="connsiteX11236" fmla="*/ 1962979 w 2439076"/>
              <a:gd name="connsiteY11236" fmla="*/ 1746647 h 4271457"/>
              <a:gd name="connsiteX11237" fmla="*/ 1994516 w 2439076"/>
              <a:gd name="connsiteY11237" fmla="*/ 1757125 h 4271457"/>
              <a:gd name="connsiteX11238" fmla="*/ 1998240 w 2439076"/>
              <a:gd name="connsiteY11238" fmla="*/ 1759915 h 4271457"/>
              <a:gd name="connsiteX11239" fmla="*/ 1884398 w 2439076"/>
              <a:gd name="connsiteY11239" fmla="*/ 1717301 h 4271457"/>
              <a:gd name="connsiteX11240" fmla="*/ 1884407 w 2439076"/>
              <a:gd name="connsiteY11240" fmla="*/ 1717301 h 4271457"/>
              <a:gd name="connsiteX11241" fmla="*/ 1884407 w 2439076"/>
              <a:gd name="connsiteY11241" fmla="*/ 1717301 h 4271457"/>
              <a:gd name="connsiteX11242" fmla="*/ 1913849 w 2439076"/>
              <a:gd name="connsiteY11242" fmla="*/ 1689211 h 4271457"/>
              <a:gd name="connsiteX11243" fmla="*/ 1912315 w 2439076"/>
              <a:gd name="connsiteY11243" fmla="*/ 1689116 h 4271457"/>
              <a:gd name="connsiteX11244" fmla="*/ 1900876 w 2439076"/>
              <a:gd name="connsiteY11244" fmla="*/ 1692250 h 4271457"/>
              <a:gd name="connsiteX11245" fmla="*/ 1884398 w 2439076"/>
              <a:gd name="connsiteY11245" fmla="*/ 1717301 h 4271457"/>
              <a:gd name="connsiteX11246" fmla="*/ 1873548 w 2439076"/>
              <a:gd name="connsiteY11246" fmla="*/ 1697822 h 4271457"/>
              <a:gd name="connsiteX11247" fmla="*/ 1844126 w 2439076"/>
              <a:gd name="connsiteY11247" fmla="*/ 1669676 h 4271457"/>
              <a:gd name="connsiteX11248" fmla="*/ 1873548 w 2439076"/>
              <a:gd name="connsiteY11248" fmla="*/ 1697822 h 4271457"/>
              <a:gd name="connsiteX11249" fmla="*/ 1974028 w 2439076"/>
              <a:gd name="connsiteY11249" fmla="*/ 1718005 h 4271457"/>
              <a:gd name="connsiteX11250" fmla="*/ 1974237 w 2439076"/>
              <a:gd name="connsiteY11250" fmla="*/ 1718005 h 4271457"/>
              <a:gd name="connsiteX11251" fmla="*/ 1977562 w 2439076"/>
              <a:gd name="connsiteY11251" fmla="*/ 1714653 h 4271457"/>
              <a:gd name="connsiteX11252" fmla="*/ 2005565 w 2439076"/>
              <a:gd name="connsiteY11252" fmla="*/ 1686659 h 4271457"/>
              <a:gd name="connsiteX11253" fmla="*/ 2008908 w 2439076"/>
              <a:gd name="connsiteY11253" fmla="*/ 1683306 h 4271457"/>
              <a:gd name="connsiteX11254" fmla="*/ 2008889 w 2439076"/>
              <a:gd name="connsiteY11254" fmla="*/ 1683220 h 4271457"/>
              <a:gd name="connsiteX11255" fmla="*/ 2005432 w 2439076"/>
              <a:gd name="connsiteY11255" fmla="*/ 1680010 h 4271457"/>
              <a:gd name="connsiteX11256" fmla="*/ 1974113 w 2439076"/>
              <a:gd name="connsiteY11256" fmla="*/ 1700384 h 4271457"/>
              <a:gd name="connsiteX11257" fmla="*/ 1974037 w 2439076"/>
              <a:gd name="connsiteY11257" fmla="*/ 1700222 h 4271457"/>
              <a:gd name="connsiteX11258" fmla="*/ 1973942 w 2439076"/>
              <a:gd name="connsiteY11258" fmla="*/ 1700384 h 4271457"/>
              <a:gd name="connsiteX11259" fmla="*/ 1942652 w 2439076"/>
              <a:gd name="connsiteY11259" fmla="*/ 1680010 h 4271457"/>
              <a:gd name="connsiteX11260" fmla="*/ 1939385 w 2439076"/>
              <a:gd name="connsiteY11260" fmla="*/ 1683306 h 4271457"/>
              <a:gd name="connsiteX11261" fmla="*/ 1939919 w 2439076"/>
              <a:gd name="connsiteY11261" fmla="*/ 1685297 h 4271457"/>
              <a:gd name="connsiteX11262" fmla="*/ 1941890 w 2439076"/>
              <a:gd name="connsiteY11262" fmla="*/ 1686535 h 4271457"/>
              <a:gd name="connsiteX11263" fmla="*/ 1942519 w 2439076"/>
              <a:gd name="connsiteY11263" fmla="*/ 1686659 h 4271457"/>
              <a:gd name="connsiteX11264" fmla="*/ 1967113 w 2439076"/>
              <a:gd name="connsiteY11264" fmla="*/ 1701584 h 4271457"/>
              <a:gd name="connsiteX11265" fmla="*/ 1970513 w 2439076"/>
              <a:gd name="connsiteY11265" fmla="*/ 1714662 h 4271457"/>
              <a:gd name="connsiteX11266" fmla="*/ 1971504 w 2439076"/>
              <a:gd name="connsiteY11266" fmla="*/ 1717015 h 4271457"/>
              <a:gd name="connsiteX11267" fmla="*/ 1973837 w 2439076"/>
              <a:gd name="connsiteY11267" fmla="*/ 1718005 h 4271457"/>
              <a:gd name="connsiteX11268" fmla="*/ 1974028 w 2439076"/>
              <a:gd name="connsiteY11268" fmla="*/ 1718005 h 4271457"/>
              <a:gd name="connsiteX11269" fmla="*/ 2182197 w 2439076"/>
              <a:gd name="connsiteY11269" fmla="*/ 1849355 h 4271457"/>
              <a:gd name="connsiteX11270" fmla="*/ 2126152 w 2439076"/>
              <a:gd name="connsiteY11270" fmla="*/ 1821914 h 4271457"/>
              <a:gd name="connsiteX11271" fmla="*/ 2126113 w 2439076"/>
              <a:gd name="connsiteY11271" fmla="*/ 1821961 h 4271457"/>
              <a:gd name="connsiteX11272" fmla="*/ 2126056 w 2439076"/>
              <a:gd name="connsiteY11272" fmla="*/ 1821904 h 4271457"/>
              <a:gd name="connsiteX11273" fmla="*/ 2092043 w 2439076"/>
              <a:gd name="connsiteY11273" fmla="*/ 1838182 h 4271457"/>
              <a:gd name="connsiteX11274" fmla="*/ 2091061 w 2439076"/>
              <a:gd name="connsiteY11274" fmla="*/ 1838182 h 4271457"/>
              <a:gd name="connsiteX11275" fmla="*/ 2087861 w 2439076"/>
              <a:gd name="connsiteY11275" fmla="*/ 1834782 h 4271457"/>
              <a:gd name="connsiteX11276" fmla="*/ 2089918 w 2439076"/>
              <a:gd name="connsiteY11276" fmla="*/ 1831743 h 4271457"/>
              <a:gd name="connsiteX11277" fmla="*/ 2091300 w 2439076"/>
              <a:gd name="connsiteY11277" fmla="*/ 1831620 h 4271457"/>
              <a:gd name="connsiteX11278" fmla="*/ 2120999 w 2439076"/>
              <a:gd name="connsiteY11278" fmla="*/ 1817808 h 4271457"/>
              <a:gd name="connsiteX11279" fmla="*/ 2120942 w 2439076"/>
              <a:gd name="connsiteY11279" fmla="*/ 1817751 h 4271457"/>
              <a:gd name="connsiteX11280" fmla="*/ 2120989 w 2439076"/>
              <a:gd name="connsiteY11280" fmla="*/ 1817713 h 4271457"/>
              <a:gd name="connsiteX11281" fmla="*/ 2091300 w 2439076"/>
              <a:gd name="connsiteY11281" fmla="*/ 1803902 h 4271457"/>
              <a:gd name="connsiteX11282" fmla="*/ 2087871 w 2439076"/>
              <a:gd name="connsiteY11282" fmla="*/ 1800682 h 4271457"/>
              <a:gd name="connsiteX11283" fmla="*/ 2091090 w 2439076"/>
              <a:gd name="connsiteY11283" fmla="*/ 1797358 h 4271457"/>
              <a:gd name="connsiteX11284" fmla="*/ 2125580 w 2439076"/>
              <a:gd name="connsiteY11284" fmla="*/ 1812970 h 4271457"/>
              <a:gd name="connsiteX11285" fmla="*/ 2182159 w 2439076"/>
              <a:gd name="connsiteY11285" fmla="*/ 1785166 h 4271457"/>
              <a:gd name="connsiteX11286" fmla="*/ 2239776 w 2439076"/>
              <a:gd name="connsiteY11286" fmla="*/ 1815341 h 4271457"/>
              <a:gd name="connsiteX11287" fmla="*/ 2239776 w 2439076"/>
              <a:gd name="connsiteY11287" fmla="*/ 1819161 h 4271457"/>
              <a:gd name="connsiteX11288" fmla="*/ 2182197 w 2439076"/>
              <a:gd name="connsiteY11288" fmla="*/ 1849355 h 4271457"/>
              <a:gd name="connsiteX11289" fmla="*/ 2232917 w 2439076"/>
              <a:gd name="connsiteY11289" fmla="*/ 1817256 h 4271457"/>
              <a:gd name="connsiteX11290" fmla="*/ 2222773 w 2439076"/>
              <a:gd name="connsiteY11290" fmla="*/ 1806578 h 4271457"/>
              <a:gd name="connsiteX11291" fmla="*/ 2182054 w 2439076"/>
              <a:gd name="connsiteY11291" fmla="*/ 1791719 h 4271457"/>
              <a:gd name="connsiteX11292" fmla="*/ 2130619 w 2439076"/>
              <a:gd name="connsiteY11292" fmla="*/ 1817065 h 4271457"/>
              <a:gd name="connsiteX11293" fmla="*/ 2137506 w 2439076"/>
              <a:gd name="connsiteY11293" fmla="*/ 1823552 h 4271457"/>
              <a:gd name="connsiteX11294" fmla="*/ 2182159 w 2439076"/>
              <a:gd name="connsiteY11294" fmla="*/ 1842688 h 4271457"/>
              <a:gd name="connsiteX11295" fmla="*/ 2232917 w 2439076"/>
              <a:gd name="connsiteY11295" fmla="*/ 1817256 h 4271457"/>
              <a:gd name="connsiteX11296" fmla="*/ 2241319 w 2439076"/>
              <a:gd name="connsiteY11296" fmla="*/ 1759915 h 4271457"/>
              <a:gd name="connsiteX11297" fmla="*/ 2238442 w 2439076"/>
              <a:gd name="connsiteY11297" fmla="*/ 1763640 h 4271457"/>
              <a:gd name="connsiteX11298" fmla="*/ 2229136 w 2439076"/>
              <a:gd name="connsiteY11298" fmla="*/ 1763830 h 4271457"/>
              <a:gd name="connsiteX11299" fmla="*/ 2224107 w 2439076"/>
              <a:gd name="connsiteY11299" fmla="*/ 1762916 h 4271457"/>
              <a:gd name="connsiteX11300" fmla="*/ 2203866 w 2439076"/>
              <a:gd name="connsiteY11300" fmla="*/ 1753543 h 4271457"/>
              <a:gd name="connsiteX11301" fmla="*/ 2188483 w 2439076"/>
              <a:gd name="connsiteY11301" fmla="*/ 1762049 h 4271457"/>
              <a:gd name="connsiteX11302" fmla="*/ 2177968 w 2439076"/>
              <a:gd name="connsiteY11302" fmla="*/ 1763716 h 4271457"/>
              <a:gd name="connsiteX11303" fmla="*/ 2162051 w 2439076"/>
              <a:gd name="connsiteY11303" fmla="*/ 1760068 h 4271457"/>
              <a:gd name="connsiteX11304" fmla="*/ 2152250 w 2439076"/>
              <a:gd name="connsiteY11304" fmla="*/ 1753734 h 4271457"/>
              <a:gd name="connsiteX11305" fmla="*/ 2126523 w 2439076"/>
              <a:gd name="connsiteY11305" fmla="*/ 1763716 h 4271457"/>
              <a:gd name="connsiteX11306" fmla="*/ 2106235 w 2439076"/>
              <a:gd name="connsiteY11306" fmla="*/ 1757858 h 4271457"/>
              <a:gd name="connsiteX11307" fmla="*/ 2100634 w 2439076"/>
              <a:gd name="connsiteY11307" fmla="*/ 1753543 h 4271457"/>
              <a:gd name="connsiteX11308" fmla="*/ 2100634 w 2439076"/>
              <a:gd name="connsiteY11308" fmla="*/ 1753543 h 4271457"/>
              <a:gd name="connsiteX11309" fmla="*/ 2100625 w 2439076"/>
              <a:gd name="connsiteY11309" fmla="*/ 1753543 h 4271457"/>
              <a:gd name="connsiteX11310" fmla="*/ 2089071 w 2439076"/>
              <a:gd name="connsiteY11310" fmla="*/ 1760363 h 4271457"/>
              <a:gd name="connsiteX11311" fmla="*/ 2079498 w 2439076"/>
              <a:gd name="connsiteY11311" fmla="*/ 1763316 h 4271457"/>
              <a:gd name="connsiteX11312" fmla="*/ 2071668 w 2439076"/>
              <a:gd name="connsiteY11312" fmla="*/ 1764002 h 4271457"/>
              <a:gd name="connsiteX11313" fmla="*/ 2066049 w 2439076"/>
              <a:gd name="connsiteY11313" fmla="*/ 1763640 h 4271457"/>
              <a:gd name="connsiteX11314" fmla="*/ 2063182 w 2439076"/>
              <a:gd name="connsiteY11314" fmla="*/ 1759915 h 4271457"/>
              <a:gd name="connsiteX11315" fmla="*/ 2066906 w 2439076"/>
              <a:gd name="connsiteY11315" fmla="*/ 1757020 h 4271457"/>
              <a:gd name="connsiteX11316" fmla="*/ 2075545 w 2439076"/>
              <a:gd name="connsiteY11316" fmla="*/ 1757172 h 4271457"/>
              <a:gd name="connsiteX11317" fmla="*/ 2083851 w 2439076"/>
              <a:gd name="connsiteY11317" fmla="*/ 1755401 h 4271457"/>
              <a:gd name="connsiteX11318" fmla="*/ 2098444 w 2439076"/>
              <a:gd name="connsiteY11318" fmla="*/ 1746561 h 4271457"/>
              <a:gd name="connsiteX11319" fmla="*/ 2100901 w 2439076"/>
              <a:gd name="connsiteY11319" fmla="*/ 1745637 h 4271457"/>
              <a:gd name="connsiteX11320" fmla="*/ 2103292 w 2439076"/>
              <a:gd name="connsiteY11320" fmla="*/ 1746742 h 4271457"/>
              <a:gd name="connsiteX11321" fmla="*/ 2106692 w 2439076"/>
              <a:gd name="connsiteY11321" fmla="*/ 1750038 h 4271457"/>
              <a:gd name="connsiteX11322" fmla="*/ 2111740 w 2439076"/>
              <a:gd name="connsiteY11322" fmla="*/ 1753315 h 4271457"/>
              <a:gd name="connsiteX11323" fmla="*/ 2119199 w 2439076"/>
              <a:gd name="connsiteY11323" fmla="*/ 1756182 h 4271457"/>
              <a:gd name="connsiteX11324" fmla="*/ 2119199 w 2439076"/>
              <a:gd name="connsiteY11324" fmla="*/ 1756182 h 4271457"/>
              <a:gd name="connsiteX11325" fmla="*/ 2119208 w 2439076"/>
              <a:gd name="connsiteY11325" fmla="*/ 1756182 h 4271457"/>
              <a:gd name="connsiteX11326" fmla="*/ 2119208 w 2439076"/>
              <a:gd name="connsiteY11326" fmla="*/ 1704851 h 4271457"/>
              <a:gd name="connsiteX11327" fmla="*/ 2098815 w 2439076"/>
              <a:gd name="connsiteY11327" fmla="*/ 1698251 h 4271457"/>
              <a:gd name="connsiteX11328" fmla="*/ 2080441 w 2439076"/>
              <a:gd name="connsiteY11328" fmla="*/ 1666389 h 4271457"/>
              <a:gd name="connsiteX11329" fmla="*/ 2083185 w 2439076"/>
              <a:gd name="connsiteY11329" fmla="*/ 1663398 h 4271457"/>
              <a:gd name="connsiteX11330" fmla="*/ 2089728 w 2439076"/>
              <a:gd name="connsiteY11330" fmla="*/ 1662970 h 4271457"/>
              <a:gd name="connsiteX11331" fmla="*/ 2113446 w 2439076"/>
              <a:gd name="connsiteY11331" fmla="*/ 1676457 h 4271457"/>
              <a:gd name="connsiteX11332" fmla="*/ 2119103 w 2439076"/>
              <a:gd name="connsiteY11332" fmla="*/ 1685830 h 4271457"/>
              <a:gd name="connsiteX11333" fmla="*/ 2119103 w 2439076"/>
              <a:gd name="connsiteY11333" fmla="*/ 1685811 h 4271457"/>
              <a:gd name="connsiteX11334" fmla="*/ 2119113 w 2439076"/>
              <a:gd name="connsiteY11334" fmla="*/ 1685830 h 4271457"/>
              <a:gd name="connsiteX11335" fmla="*/ 2119113 w 2439076"/>
              <a:gd name="connsiteY11335" fmla="*/ 1664103 h 4271457"/>
              <a:gd name="connsiteX11336" fmla="*/ 2120094 w 2439076"/>
              <a:gd name="connsiteY11336" fmla="*/ 1661751 h 4271457"/>
              <a:gd name="connsiteX11337" fmla="*/ 2122447 w 2439076"/>
              <a:gd name="connsiteY11337" fmla="*/ 1660760 h 4271457"/>
              <a:gd name="connsiteX11338" fmla="*/ 2125761 w 2439076"/>
              <a:gd name="connsiteY11338" fmla="*/ 1664103 h 4271457"/>
              <a:gd name="connsiteX11339" fmla="*/ 2125761 w 2439076"/>
              <a:gd name="connsiteY11339" fmla="*/ 1703223 h 4271457"/>
              <a:gd name="connsiteX11340" fmla="*/ 2125856 w 2439076"/>
              <a:gd name="connsiteY11340" fmla="*/ 1703061 h 4271457"/>
              <a:gd name="connsiteX11341" fmla="*/ 2125856 w 2439076"/>
              <a:gd name="connsiteY11341" fmla="*/ 1703118 h 4271457"/>
              <a:gd name="connsiteX11342" fmla="*/ 2135115 w 2439076"/>
              <a:gd name="connsiteY11342" fmla="*/ 1690697 h 4271457"/>
              <a:gd name="connsiteX11343" fmla="*/ 2160613 w 2439076"/>
              <a:gd name="connsiteY11343" fmla="*/ 1682944 h 4271457"/>
              <a:gd name="connsiteX11344" fmla="*/ 2163385 w 2439076"/>
              <a:gd name="connsiteY11344" fmla="*/ 1685925 h 4271457"/>
              <a:gd name="connsiteX11345" fmla="*/ 2154488 w 2439076"/>
              <a:gd name="connsiteY11345" fmla="*/ 1710252 h 4271457"/>
              <a:gd name="connsiteX11346" fmla="*/ 2125856 w 2439076"/>
              <a:gd name="connsiteY11346" fmla="*/ 1724092 h 4271457"/>
              <a:gd name="connsiteX11347" fmla="*/ 2125856 w 2439076"/>
              <a:gd name="connsiteY11347" fmla="*/ 1724178 h 4271457"/>
              <a:gd name="connsiteX11348" fmla="*/ 2125761 w 2439076"/>
              <a:gd name="connsiteY11348" fmla="*/ 1724197 h 4271457"/>
              <a:gd name="connsiteX11349" fmla="*/ 2125761 w 2439076"/>
              <a:gd name="connsiteY11349" fmla="*/ 1757020 h 4271457"/>
              <a:gd name="connsiteX11350" fmla="*/ 2126437 w 2439076"/>
              <a:gd name="connsiteY11350" fmla="*/ 1757125 h 4271457"/>
              <a:gd name="connsiteX11351" fmla="*/ 2144954 w 2439076"/>
              <a:gd name="connsiteY11351" fmla="*/ 1751095 h 4271457"/>
              <a:gd name="connsiteX11352" fmla="*/ 2149745 w 2439076"/>
              <a:gd name="connsiteY11352" fmla="*/ 1746780 h 4271457"/>
              <a:gd name="connsiteX11353" fmla="*/ 2152165 w 2439076"/>
              <a:gd name="connsiteY11353" fmla="*/ 1745733 h 4271457"/>
              <a:gd name="connsiteX11354" fmla="*/ 2154622 w 2439076"/>
              <a:gd name="connsiteY11354" fmla="*/ 1746847 h 4271457"/>
              <a:gd name="connsiteX11355" fmla="*/ 2177872 w 2439076"/>
              <a:gd name="connsiteY11355" fmla="*/ 1757125 h 4271457"/>
              <a:gd name="connsiteX11356" fmla="*/ 2201104 w 2439076"/>
              <a:gd name="connsiteY11356" fmla="*/ 1746847 h 4271457"/>
              <a:gd name="connsiteX11357" fmla="*/ 2203495 w 2439076"/>
              <a:gd name="connsiteY11357" fmla="*/ 1745733 h 4271457"/>
              <a:gd name="connsiteX11358" fmla="*/ 2205961 w 2439076"/>
              <a:gd name="connsiteY11358" fmla="*/ 1746657 h 4271457"/>
              <a:gd name="connsiteX11359" fmla="*/ 2237508 w 2439076"/>
              <a:gd name="connsiteY11359" fmla="*/ 1757125 h 4271457"/>
              <a:gd name="connsiteX11360" fmla="*/ 2241319 w 2439076"/>
              <a:gd name="connsiteY11360" fmla="*/ 1759915 h 4271457"/>
              <a:gd name="connsiteX11361" fmla="*/ 2127285 w 2439076"/>
              <a:gd name="connsiteY11361" fmla="*/ 1717301 h 4271457"/>
              <a:gd name="connsiteX11362" fmla="*/ 2127295 w 2439076"/>
              <a:gd name="connsiteY11362" fmla="*/ 1717301 h 4271457"/>
              <a:gd name="connsiteX11363" fmla="*/ 2127295 w 2439076"/>
              <a:gd name="connsiteY11363" fmla="*/ 1717301 h 4271457"/>
              <a:gd name="connsiteX11364" fmla="*/ 2151298 w 2439076"/>
              <a:gd name="connsiteY11364" fmla="*/ 1703889 h 4271457"/>
              <a:gd name="connsiteX11365" fmla="*/ 2156717 w 2439076"/>
              <a:gd name="connsiteY11365" fmla="*/ 1689211 h 4271457"/>
              <a:gd name="connsiteX11366" fmla="*/ 2155298 w 2439076"/>
              <a:gd name="connsiteY11366" fmla="*/ 1689116 h 4271457"/>
              <a:gd name="connsiteX11367" fmla="*/ 2155298 w 2439076"/>
              <a:gd name="connsiteY11367" fmla="*/ 1689116 h 4271457"/>
              <a:gd name="connsiteX11368" fmla="*/ 2155289 w 2439076"/>
              <a:gd name="connsiteY11368" fmla="*/ 1689116 h 4271457"/>
              <a:gd name="connsiteX11369" fmla="*/ 2140296 w 2439076"/>
              <a:gd name="connsiteY11369" fmla="*/ 1694955 h 4271457"/>
              <a:gd name="connsiteX11370" fmla="*/ 2127285 w 2439076"/>
              <a:gd name="connsiteY11370" fmla="*/ 1717301 h 4271457"/>
              <a:gd name="connsiteX11371" fmla="*/ 2116531 w 2439076"/>
              <a:gd name="connsiteY11371" fmla="*/ 1697822 h 4271457"/>
              <a:gd name="connsiteX11372" fmla="*/ 2093519 w 2439076"/>
              <a:gd name="connsiteY11372" fmla="*/ 1670180 h 4271457"/>
              <a:gd name="connsiteX11373" fmla="*/ 2087099 w 2439076"/>
              <a:gd name="connsiteY11373" fmla="*/ 1669676 h 4271457"/>
              <a:gd name="connsiteX11374" fmla="*/ 2116531 w 2439076"/>
              <a:gd name="connsiteY11374" fmla="*/ 1697822 h 4271457"/>
              <a:gd name="connsiteX11375" fmla="*/ 2217106 w 2439076"/>
              <a:gd name="connsiteY11375" fmla="*/ 1718005 h 4271457"/>
              <a:gd name="connsiteX11376" fmla="*/ 2220459 w 2439076"/>
              <a:gd name="connsiteY11376" fmla="*/ 1714653 h 4271457"/>
              <a:gd name="connsiteX11377" fmla="*/ 2248452 w 2439076"/>
              <a:gd name="connsiteY11377" fmla="*/ 1686659 h 4271457"/>
              <a:gd name="connsiteX11378" fmla="*/ 2251787 w 2439076"/>
              <a:gd name="connsiteY11378" fmla="*/ 1683306 h 4271457"/>
              <a:gd name="connsiteX11379" fmla="*/ 2249738 w 2439076"/>
              <a:gd name="connsiteY11379" fmla="*/ 1680267 h 4271457"/>
              <a:gd name="connsiteX11380" fmla="*/ 2248452 w 2439076"/>
              <a:gd name="connsiteY11380" fmla="*/ 1680001 h 4271457"/>
              <a:gd name="connsiteX11381" fmla="*/ 2217011 w 2439076"/>
              <a:gd name="connsiteY11381" fmla="*/ 1700384 h 4271457"/>
              <a:gd name="connsiteX11382" fmla="*/ 2185588 w 2439076"/>
              <a:gd name="connsiteY11382" fmla="*/ 1680001 h 4271457"/>
              <a:gd name="connsiteX11383" fmla="*/ 2182244 w 2439076"/>
              <a:gd name="connsiteY11383" fmla="*/ 1683315 h 4271457"/>
              <a:gd name="connsiteX11384" fmla="*/ 2182254 w 2439076"/>
              <a:gd name="connsiteY11384" fmla="*/ 1683344 h 4271457"/>
              <a:gd name="connsiteX11385" fmla="*/ 2185588 w 2439076"/>
              <a:gd name="connsiteY11385" fmla="*/ 1686668 h 4271457"/>
              <a:gd name="connsiteX11386" fmla="*/ 2191141 w 2439076"/>
              <a:gd name="connsiteY11386" fmla="*/ 1687221 h 4271457"/>
              <a:gd name="connsiteX11387" fmla="*/ 2213591 w 2439076"/>
              <a:gd name="connsiteY11387" fmla="*/ 1714662 h 4271457"/>
              <a:gd name="connsiteX11388" fmla="*/ 2216878 w 2439076"/>
              <a:gd name="connsiteY11388" fmla="*/ 1718005 h 4271457"/>
              <a:gd name="connsiteX11389" fmla="*/ 2216925 w 2439076"/>
              <a:gd name="connsiteY11389" fmla="*/ 1718005 h 4271457"/>
              <a:gd name="connsiteX11390" fmla="*/ 2217106 w 2439076"/>
              <a:gd name="connsiteY11390" fmla="*/ 1718005 h 4271457"/>
              <a:gd name="connsiteX11391" fmla="*/ 2439076 w 2439076"/>
              <a:gd name="connsiteY11391" fmla="*/ 1841059 h 4271457"/>
              <a:gd name="connsiteX11392" fmla="*/ 2425142 w 2439076"/>
              <a:gd name="connsiteY11392" fmla="*/ 1842688 h 4271457"/>
              <a:gd name="connsiteX11393" fmla="*/ 2373706 w 2439076"/>
              <a:gd name="connsiteY11393" fmla="*/ 1817161 h 4271457"/>
              <a:gd name="connsiteX11394" fmla="*/ 2373745 w 2439076"/>
              <a:gd name="connsiteY11394" fmla="*/ 1817113 h 4271457"/>
              <a:gd name="connsiteX11395" fmla="*/ 2373706 w 2439076"/>
              <a:gd name="connsiteY11395" fmla="*/ 1817065 h 4271457"/>
              <a:gd name="connsiteX11396" fmla="*/ 2425142 w 2439076"/>
              <a:gd name="connsiteY11396" fmla="*/ 1791719 h 4271457"/>
              <a:gd name="connsiteX11397" fmla="*/ 2439076 w 2439076"/>
              <a:gd name="connsiteY11397" fmla="*/ 1793367 h 4271457"/>
              <a:gd name="connsiteX11398" fmla="*/ 2439076 w 2439076"/>
              <a:gd name="connsiteY11398" fmla="*/ 1786690 h 4271457"/>
              <a:gd name="connsiteX11399" fmla="*/ 2425142 w 2439076"/>
              <a:gd name="connsiteY11399" fmla="*/ 1785166 h 4271457"/>
              <a:gd name="connsiteX11400" fmla="*/ 2368553 w 2439076"/>
              <a:gd name="connsiteY11400" fmla="*/ 1812970 h 4271457"/>
              <a:gd name="connsiteX11401" fmla="*/ 2334073 w 2439076"/>
              <a:gd name="connsiteY11401" fmla="*/ 1797358 h 4271457"/>
              <a:gd name="connsiteX11402" fmla="*/ 2330844 w 2439076"/>
              <a:gd name="connsiteY11402" fmla="*/ 1800682 h 4271457"/>
              <a:gd name="connsiteX11403" fmla="*/ 2334263 w 2439076"/>
              <a:gd name="connsiteY11403" fmla="*/ 1803902 h 4271457"/>
              <a:gd name="connsiteX11404" fmla="*/ 2363981 w 2439076"/>
              <a:gd name="connsiteY11404" fmla="*/ 1817713 h 4271457"/>
              <a:gd name="connsiteX11405" fmla="*/ 2363934 w 2439076"/>
              <a:gd name="connsiteY11405" fmla="*/ 1817761 h 4271457"/>
              <a:gd name="connsiteX11406" fmla="*/ 2363981 w 2439076"/>
              <a:gd name="connsiteY11406" fmla="*/ 1817808 h 4271457"/>
              <a:gd name="connsiteX11407" fmla="*/ 2334263 w 2439076"/>
              <a:gd name="connsiteY11407" fmla="*/ 1831620 h 4271457"/>
              <a:gd name="connsiteX11408" fmla="*/ 2332892 w 2439076"/>
              <a:gd name="connsiteY11408" fmla="*/ 1831743 h 4271457"/>
              <a:gd name="connsiteX11409" fmla="*/ 2330844 w 2439076"/>
              <a:gd name="connsiteY11409" fmla="*/ 1834782 h 4271457"/>
              <a:gd name="connsiteX11410" fmla="*/ 2334035 w 2439076"/>
              <a:gd name="connsiteY11410" fmla="*/ 1838182 h 4271457"/>
              <a:gd name="connsiteX11411" fmla="*/ 2335035 w 2439076"/>
              <a:gd name="connsiteY11411" fmla="*/ 1838182 h 4271457"/>
              <a:gd name="connsiteX11412" fmla="*/ 2369020 w 2439076"/>
              <a:gd name="connsiteY11412" fmla="*/ 1821904 h 4271457"/>
              <a:gd name="connsiteX11413" fmla="*/ 2369096 w 2439076"/>
              <a:gd name="connsiteY11413" fmla="*/ 1821971 h 4271457"/>
              <a:gd name="connsiteX11414" fmla="*/ 2369144 w 2439076"/>
              <a:gd name="connsiteY11414" fmla="*/ 1821914 h 4271457"/>
              <a:gd name="connsiteX11415" fmla="*/ 2425179 w 2439076"/>
              <a:gd name="connsiteY11415" fmla="*/ 1849355 h 4271457"/>
              <a:gd name="connsiteX11416" fmla="*/ 2439076 w 2439076"/>
              <a:gd name="connsiteY11416" fmla="*/ 1847822 h 4271457"/>
              <a:gd name="connsiteX11417" fmla="*/ 2439076 w 2439076"/>
              <a:gd name="connsiteY11417" fmla="*/ 1841059 h 4271457"/>
              <a:gd name="connsiteX11418" fmla="*/ 2439076 w 2439076"/>
              <a:gd name="connsiteY11418" fmla="*/ 1758915 h 4271457"/>
              <a:gd name="connsiteX11419" fmla="*/ 2420998 w 2439076"/>
              <a:gd name="connsiteY11419" fmla="*/ 1763716 h 4271457"/>
              <a:gd name="connsiteX11420" fmla="*/ 2395318 w 2439076"/>
              <a:gd name="connsiteY11420" fmla="*/ 1753734 h 4271457"/>
              <a:gd name="connsiteX11421" fmla="*/ 2395271 w 2439076"/>
              <a:gd name="connsiteY11421" fmla="*/ 1753762 h 4271457"/>
              <a:gd name="connsiteX11422" fmla="*/ 2395233 w 2439076"/>
              <a:gd name="connsiteY11422" fmla="*/ 1753734 h 4271457"/>
              <a:gd name="connsiteX11423" fmla="*/ 2369563 w 2439076"/>
              <a:gd name="connsiteY11423" fmla="*/ 1763716 h 4271457"/>
              <a:gd name="connsiteX11424" fmla="*/ 2343702 w 2439076"/>
              <a:gd name="connsiteY11424" fmla="*/ 1753543 h 4271457"/>
              <a:gd name="connsiteX11425" fmla="*/ 2343655 w 2439076"/>
              <a:gd name="connsiteY11425" fmla="*/ 1753581 h 4271457"/>
              <a:gd name="connsiteX11426" fmla="*/ 2343608 w 2439076"/>
              <a:gd name="connsiteY11426" fmla="*/ 1753543 h 4271457"/>
              <a:gd name="connsiteX11427" fmla="*/ 2314690 w 2439076"/>
              <a:gd name="connsiteY11427" fmla="*/ 1764002 h 4271457"/>
              <a:gd name="connsiteX11428" fmla="*/ 2309117 w 2439076"/>
              <a:gd name="connsiteY11428" fmla="*/ 1763640 h 4271457"/>
              <a:gd name="connsiteX11429" fmla="*/ 2306260 w 2439076"/>
              <a:gd name="connsiteY11429" fmla="*/ 1759915 h 4271457"/>
              <a:gd name="connsiteX11430" fmla="*/ 2309965 w 2439076"/>
              <a:gd name="connsiteY11430" fmla="*/ 1757020 h 4271457"/>
              <a:gd name="connsiteX11431" fmla="*/ 2318538 w 2439076"/>
              <a:gd name="connsiteY11431" fmla="*/ 1757172 h 4271457"/>
              <a:gd name="connsiteX11432" fmla="*/ 2341522 w 2439076"/>
              <a:gd name="connsiteY11432" fmla="*/ 1746561 h 4271457"/>
              <a:gd name="connsiteX11433" fmla="*/ 2343922 w 2439076"/>
              <a:gd name="connsiteY11433" fmla="*/ 1745647 h 4271457"/>
              <a:gd name="connsiteX11434" fmla="*/ 2346294 w 2439076"/>
              <a:gd name="connsiteY11434" fmla="*/ 1746742 h 4271457"/>
              <a:gd name="connsiteX11435" fmla="*/ 2362191 w 2439076"/>
              <a:gd name="connsiteY11435" fmla="*/ 1756182 h 4271457"/>
              <a:gd name="connsiteX11436" fmla="*/ 2362191 w 2439076"/>
              <a:gd name="connsiteY11436" fmla="*/ 1756162 h 4271457"/>
              <a:gd name="connsiteX11437" fmla="*/ 2362276 w 2439076"/>
              <a:gd name="connsiteY11437" fmla="*/ 1756182 h 4271457"/>
              <a:gd name="connsiteX11438" fmla="*/ 2362276 w 2439076"/>
              <a:gd name="connsiteY11438" fmla="*/ 1704851 h 4271457"/>
              <a:gd name="connsiteX11439" fmla="*/ 2323519 w 2439076"/>
              <a:gd name="connsiteY11439" fmla="*/ 1666389 h 4271457"/>
              <a:gd name="connsiteX11440" fmla="*/ 2326253 w 2439076"/>
              <a:gd name="connsiteY11440" fmla="*/ 1663398 h 4271457"/>
              <a:gd name="connsiteX11441" fmla="*/ 2332768 w 2439076"/>
              <a:gd name="connsiteY11441" fmla="*/ 1662970 h 4271457"/>
              <a:gd name="connsiteX11442" fmla="*/ 2362105 w 2439076"/>
              <a:gd name="connsiteY11442" fmla="*/ 1685830 h 4271457"/>
              <a:gd name="connsiteX11443" fmla="*/ 2362105 w 2439076"/>
              <a:gd name="connsiteY11443" fmla="*/ 1685668 h 4271457"/>
              <a:gd name="connsiteX11444" fmla="*/ 2362191 w 2439076"/>
              <a:gd name="connsiteY11444" fmla="*/ 1685830 h 4271457"/>
              <a:gd name="connsiteX11445" fmla="*/ 2362191 w 2439076"/>
              <a:gd name="connsiteY11445" fmla="*/ 1664094 h 4271457"/>
              <a:gd name="connsiteX11446" fmla="*/ 2365448 w 2439076"/>
              <a:gd name="connsiteY11446" fmla="*/ 1660770 h 4271457"/>
              <a:gd name="connsiteX11447" fmla="*/ 2368744 w 2439076"/>
              <a:gd name="connsiteY11447" fmla="*/ 1664094 h 4271457"/>
              <a:gd name="connsiteX11448" fmla="*/ 2368744 w 2439076"/>
              <a:gd name="connsiteY11448" fmla="*/ 1703223 h 4271457"/>
              <a:gd name="connsiteX11449" fmla="*/ 2368849 w 2439076"/>
              <a:gd name="connsiteY11449" fmla="*/ 1703042 h 4271457"/>
              <a:gd name="connsiteX11450" fmla="*/ 2368849 w 2439076"/>
              <a:gd name="connsiteY11450" fmla="*/ 1703118 h 4271457"/>
              <a:gd name="connsiteX11451" fmla="*/ 2378078 w 2439076"/>
              <a:gd name="connsiteY11451" fmla="*/ 1690697 h 4271457"/>
              <a:gd name="connsiteX11452" fmla="*/ 2403605 w 2439076"/>
              <a:gd name="connsiteY11452" fmla="*/ 1682944 h 4271457"/>
              <a:gd name="connsiteX11453" fmla="*/ 2406368 w 2439076"/>
              <a:gd name="connsiteY11453" fmla="*/ 1685925 h 4271457"/>
              <a:gd name="connsiteX11454" fmla="*/ 2395233 w 2439076"/>
              <a:gd name="connsiteY11454" fmla="*/ 1712586 h 4271457"/>
              <a:gd name="connsiteX11455" fmla="*/ 2368849 w 2439076"/>
              <a:gd name="connsiteY11455" fmla="*/ 1724092 h 4271457"/>
              <a:gd name="connsiteX11456" fmla="*/ 2368849 w 2439076"/>
              <a:gd name="connsiteY11456" fmla="*/ 1724178 h 4271457"/>
              <a:gd name="connsiteX11457" fmla="*/ 2368744 w 2439076"/>
              <a:gd name="connsiteY11457" fmla="*/ 1724197 h 4271457"/>
              <a:gd name="connsiteX11458" fmla="*/ 2368744 w 2439076"/>
              <a:gd name="connsiteY11458" fmla="*/ 1757020 h 4271457"/>
              <a:gd name="connsiteX11459" fmla="*/ 2369420 w 2439076"/>
              <a:gd name="connsiteY11459" fmla="*/ 1757125 h 4271457"/>
              <a:gd name="connsiteX11460" fmla="*/ 2392652 w 2439076"/>
              <a:gd name="connsiteY11460" fmla="*/ 1746847 h 4271457"/>
              <a:gd name="connsiteX11461" fmla="*/ 2395138 w 2439076"/>
              <a:gd name="connsiteY11461" fmla="*/ 1745733 h 4271457"/>
              <a:gd name="connsiteX11462" fmla="*/ 2397605 w 2439076"/>
              <a:gd name="connsiteY11462" fmla="*/ 1746847 h 4271457"/>
              <a:gd name="connsiteX11463" fmla="*/ 2420865 w 2439076"/>
              <a:gd name="connsiteY11463" fmla="*/ 1757125 h 4271457"/>
              <a:gd name="connsiteX11464" fmla="*/ 2439076 w 2439076"/>
              <a:gd name="connsiteY11464" fmla="*/ 1751314 h 4271457"/>
              <a:gd name="connsiteX11465" fmla="*/ 2439076 w 2439076"/>
              <a:gd name="connsiteY11465" fmla="*/ 1758915 h 4271457"/>
              <a:gd name="connsiteX11466" fmla="*/ 2370373 w 2439076"/>
              <a:gd name="connsiteY11466" fmla="*/ 1717301 h 4271457"/>
              <a:gd name="connsiteX11467" fmla="*/ 2399824 w 2439076"/>
              <a:gd name="connsiteY11467" fmla="*/ 1689211 h 4271457"/>
              <a:gd name="connsiteX11468" fmla="*/ 2398290 w 2439076"/>
              <a:gd name="connsiteY11468" fmla="*/ 1689116 h 4271457"/>
              <a:gd name="connsiteX11469" fmla="*/ 2370373 w 2439076"/>
              <a:gd name="connsiteY11469" fmla="*/ 1717301 h 4271457"/>
              <a:gd name="connsiteX11470" fmla="*/ 2359514 w 2439076"/>
              <a:gd name="connsiteY11470" fmla="*/ 1697822 h 4271457"/>
              <a:gd name="connsiteX11471" fmla="*/ 2330072 w 2439076"/>
              <a:gd name="connsiteY11471" fmla="*/ 1669676 h 4271457"/>
              <a:gd name="connsiteX11472" fmla="*/ 2359514 w 2439076"/>
              <a:gd name="connsiteY11472" fmla="*/ 1697822 h 4271457"/>
              <a:gd name="connsiteX11473" fmla="*/ 2428551 w 2439076"/>
              <a:gd name="connsiteY11473" fmla="*/ 1686668 h 4271457"/>
              <a:gd name="connsiteX11474" fmla="*/ 2439076 w 2439076"/>
              <a:gd name="connsiteY11474" fmla="*/ 1688745 h 4271457"/>
              <a:gd name="connsiteX11475" fmla="*/ 2439076 w 2439076"/>
              <a:gd name="connsiteY11475" fmla="*/ 1681696 h 4271457"/>
              <a:gd name="connsiteX11476" fmla="*/ 2428647 w 2439076"/>
              <a:gd name="connsiteY11476" fmla="*/ 1680010 h 4271457"/>
              <a:gd name="connsiteX11477" fmla="*/ 2425313 w 2439076"/>
              <a:gd name="connsiteY11477" fmla="*/ 1683306 h 4271457"/>
              <a:gd name="connsiteX11478" fmla="*/ 2425427 w 2439076"/>
              <a:gd name="connsiteY11478" fmla="*/ 1684230 h 4271457"/>
              <a:gd name="connsiteX11479" fmla="*/ 2428551 w 2439076"/>
              <a:gd name="connsiteY11479" fmla="*/ 1686668 h 4271457"/>
              <a:gd name="connsiteX11480" fmla="*/ 2303707 w 2439076"/>
              <a:gd name="connsiteY11480" fmla="*/ 1606344 h 4271457"/>
              <a:gd name="connsiteX11481" fmla="*/ 2247595 w 2439076"/>
              <a:gd name="connsiteY11481" fmla="*/ 1578940 h 4271457"/>
              <a:gd name="connsiteX11482" fmla="*/ 2213591 w 2439076"/>
              <a:gd name="connsiteY11482" fmla="*/ 1595228 h 4271457"/>
              <a:gd name="connsiteX11483" fmla="*/ 2212563 w 2439076"/>
              <a:gd name="connsiteY11483" fmla="*/ 1595228 h 4271457"/>
              <a:gd name="connsiteX11484" fmla="*/ 2209315 w 2439076"/>
              <a:gd name="connsiteY11484" fmla="*/ 1591790 h 4271457"/>
              <a:gd name="connsiteX11485" fmla="*/ 2210419 w 2439076"/>
              <a:gd name="connsiteY11485" fmla="*/ 1589361 h 4271457"/>
              <a:gd name="connsiteX11486" fmla="*/ 2212829 w 2439076"/>
              <a:gd name="connsiteY11486" fmla="*/ 1588675 h 4271457"/>
              <a:gd name="connsiteX11487" fmla="*/ 2242547 w 2439076"/>
              <a:gd name="connsiteY11487" fmla="*/ 1574845 h 4271457"/>
              <a:gd name="connsiteX11488" fmla="*/ 2238509 w 2439076"/>
              <a:gd name="connsiteY11488" fmla="*/ 1570835 h 4271457"/>
              <a:gd name="connsiteX11489" fmla="*/ 2212734 w 2439076"/>
              <a:gd name="connsiteY11489" fmla="*/ 1560938 h 4271457"/>
              <a:gd name="connsiteX11490" fmla="*/ 2210476 w 2439076"/>
              <a:gd name="connsiteY11490" fmla="*/ 1560109 h 4271457"/>
              <a:gd name="connsiteX11491" fmla="*/ 2209409 w 2439076"/>
              <a:gd name="connsiteY11491" fmla="*/ 1557776 h 4271457"/>
              <a:gd name="connsiteX11492" fmla="*/ 2212639 w 2439076"/>
              <a:gd name="connsiteY11492" fmla="*/ 1554347 h 4271457"/>
              <a:gd name="connsiteX11493" fmla="*/ 2243728 w 2439076"/>
              <a:gd name="connsiteY11493" fmla="*/ 1566367 h 4271457"/>
              <a:gd name="connsiteX11494" fmla="*/ 2247043 w 2439076"/>
              <a:gd name="connsiteY11494" fmla="*/ 1569882 h 4271457"/>
              <a:gd name="connsiteX11495" fmla="*/ 2247043 w 2439076"/>
              <a:gd name="connsiteY11495" fmla="*/ 1569882 h 4271457"/>
              <a:gd name="connsiteX11496" fmla="*/ 2247129 w 2439076"/>
              <a:gd name="connsiteY11496" fmla="*/ 1569977 h 4271457"/>
              <a:gd name="connsiteX11497" fmla="*/ 2303707 w 2439076"/>
              <a:gd name="connsiteY11497" fmla="*/ 1542164 h 4271457"/>
              <a:gd name="connsiteX11498" fmla="*/ 2350008 w 2439076"/>
              <a:gd name="connsiteY11498" fmla="*/ 1559643 h 4271457"/>
              <a:gd name="connsiteX11499" fmla="*/ 2361229 w 2439076"/>
              <a:gd name="connsiteY11499" fmla="*/ 1572254 h 4271457"/>
              <a:gd name="connsiteX11500" fmla="*/ 2361229 w 2439076"/>
              <a:gd name="connsiteY11500" fmla="*/ 1576054 h 4271457"/>
              <a:gd name="connsiteX11501" fmla="*/ 2303707 w 2439076"/>
              <a:gd name="connsiteY11501" fmla="*/ 1606344 h 4271457"/>
              <a:gd name="connsiteX11502" fmla="*/ 2354380 w 2439076"/>
              <a:gd name="connsiteY11502" fmla="*/ 1574149 h 4271457"/>
              <a:gd name="connsiteX11503" fmla="*/ 2303612 w 2439076"/>
              <a:gd name="connsiteY11503" fmla="*/ 1548708 h 4271457"/>
              <a:gd name="connsiteX11504" fmla="*/ 2252177 w 2439076"/>
              <a:gd name="connsiteY11504" fmla="*/ 1574054 h 4271457"/>
              <a:gd name="connsiteX11505" fmla="*/ 2303612 w 2439076"/>
              <a:gd name="connsiteY11505" fmla="*/ 1599600 h 4271457"/>
              <a:gd name="connsiteX11506" fmla="*/ 2354380 w 2439076"/>
              <a:gd name="connsiteY11506" fmla="*/ 1574149 h 4271457"/>
              <a:gd name="connsiteX11507" fmla="*/ 2184635 w 2439076"/>
              <a:gd name="connsiteY11507" fmla="*/ 1516999 h 4271457"/>
              <a:gd name="connsiteX11508" fmla="*/ 2188350 w 2439076"/>
              <a:gd name="connsiteY11508" fmla="*/ 1514161 h 4271457"/>
              <a:gd name="connsiteX11509" fmla="*/ 2219877 w 2439076"/>
              <a:gd name="connsiteY11509" fmla="*/ 1503693 h 4271457"/>
              <a:gd name="connsiteX11510" fmla="*/ 2222354 w 2439076"/>
              <a:gd name="connsiteY11510" fmla="*/ 1502721 h 4271457"/>
              <a:gd name="connsiteX11511" fmla="*/ 2224726 w 2439076"/>
              <a:gd name="connsiteY11511" fmla="*/ 1503883 h 4271457"/>
              <a:gd name="connsiteX11512" fmla="*/ 2240633 w 2439076"/>
              <a:gd name="connsiteY11512" fmla="*/ 1513313 h 4271457"/>
              <a:gd name="connsiteX11513" fmla="*/ 2240633 w 2439076"/>
              <a:gd name="connsiteY11513" fmla="*/ 1461973 h 4271457"/>
              <a:gd name="connsiteX11514" fmla="*/ 2201866 w 2439076"/>
              <a:gd name="connsiteY11514" fmla="*/ 1423464 h 4271457"/>
              <a:gd name="connsiteX11515" fmla="*/ 2204638 w 2439076"/>
              <a:gd name="connsiteY11515" fmla="*/ 1420540 h 4271457"/>
              <a:gd name="connsiteX11516" fmla="*/ 2240537 w 2439076"/>
              <a:gd name="connsiteY11516" fmla="*/ 1442904 h 4271457"/>
              <a:gd name="connsiteX11517" fmla="*/ 2240537 w 2439076"/>
              <a:gd name="connsiteY11517" fmla="*/ 1421197 h 4271457"/>
              <a:gd name="connsiteX11518" fmla="*/ 2243881 w 2439076"/>
              <a:gd name="connsiteY11518" fmla="*/ 1417835 h 4271457"/>
              <a:gd name="connsiteX11519" fmla="*/ 2247215 w 2439076"/>
              <a:gd name="connsiteY11519" fmla="*/ 1421197 h 4271457"/>
              <a:gd name="connsiteX11520" fmla="*/ 2247215 w 2439076"/>
              <a:gd name="connsiteY11520" fmla="*/ 1460345 h 4271457"/>
              <a:gd name="connsiteX11521" fmla="*/ 2282076 w 2439076"/>
              <a:gd name="connsiteY11521" fmla="*/ 1440066 h 4271457"/>
              <a:gd name="connsiteX11522" fmla="*/ 2284838 w 2439076"/>
              <a:gd name="connsiteY11522" fmla="*/ 1443009 h 4271457"/>
              <a:gd name="connsiteX11523" fmla="*/ 2247215 w 2439076"/>
              <a:gd name="connsiteY11523" fmla="*/ 1481281 h 4271457"/>
              <a:gd name="connsiteX11524" fmla="*/ 2247215 w 2439076"/>
              <a:gd name="connsiteY11524" fmla="*/ 1514161 h 4271457"/>
              <a:gd name="connsiteX11525" fmla="*/ 2247881 w 2439076"/>
              <a:gd name="connsiteY11525" fmla="*/ 1514256 h 4271457"/>
              <a:gd name="connsiteX11526" fmla="*/ 2271122 w 2439076"/>
              <a:gd name="connsiteY11526" fmla="*/ 1503969 h 4271457"/>
              <a:gd name="connsiteX11527" fmla="*/ 2273589 w 2439076"/>
              <a:gd name="connsiteY11527" fmla="*/ 1502807 h 4271457"/>
              <a:gd name="connsiteX11528" fmla="*/ 2276075 w 2439076"/>
              <a:gd name="connsiteY11528" fmla="*/ 1503969 h 4271457"/>
              <a:gd name="connsiteX11529" fmla="*/ 2299307 w 2439076"/>
              <a:gd name="connsiteY11529" fmla="*/ 1514256 h 4271457"/>
              <a:gd name="connsiteX11530" fmla="*/ 2322557 w 2439076"/>
              <a:gd name="connsiteY11530" fmla="*/ 1503969 h 4271457"/>
              <a:gd name="connsiteX11531" fmla="*/ 2324929 w 2439076"/>
              <a:gd name="connsiteY11531" fmla="*/ 1502807 h 4271457"/>
              <a:gd name="connsiteX11532" fmla="*/ 2327424 w 2439076"/>
              <a:gd name="connsiteY11532" fmla="*/ 1503788 h 4271457"/>
              <a:gd name="connsiteX11533" fmla="*/ 2358943 w 2439076"/>
              <a:gd name="connsiteY11533" fmla="*/ 1514256 h 4271457"/>
              <a:gd name="connsiteX11534" fmla="*/ 2362648 w 2439076"/>
              <a:gd name="connsiteY11534" fmla="*/ 1517133 h 4271457"/>
              <a:gd name="connsiteX11535" fmla="*/ 2359800 w 2439076"/>
              <a:gd name="connsiteY11535" fmla="*/ 1520819 h 4271457"/>
              <a:gd name="connsiteX11536" fmla="*/ 2325224 w 2439076"/>
              <a:gd name="connsiteY11536" fmla="*/ 1510713 h 4271457"/>
              <a:gd name="connsiteX11537" fmla="*/ 2299412 w 2439076"/>
              <a:gd name="connsiteY11537" fmla="*/ 1520905 h 4271457"/>
              <a:gd name="connsiteX11538" fmla="*/ 2273685 w 2439076"/>
              <a:gd name="connsiteY11538" fmla="*/ 1510903 h 4271457"/>
              <a:gd name="connsiteX11539" fmla="*/ 2247957 w 2439076"/>
              <a:gd name="connsiteY11539" fmla="*/ 1520905 h 4271457"/>
              <a:gd name="connsiteX11540" fmla="*/ 2222069 w 2439076"/>
              <a:gd name="connsiteY11540" fmla="*/ 1510713 h 4271457"/>
              <a:gd name="connsiteX11541" fmla="*/ 2193112 w 2439076"/>
              <a:gd name="connsiteY11541" fmla="*/ 1521228 h 4271457"/>
              <a:gd name="connsiteX11542" fmla="*/ 2187512 w 2439076"/>
              <a:gd name="connsiteY11542" fmla="*/ 1520819 h 4271457"/>
              <a:gd name="connsiteX11543" fmla="*/ 2184635 w 2439076"/>
              <a:gd name="connsiteY11543" fmla="*/ 1516999 h 4271457"/>
              <a:gd name="connsiteX11544" fmla="*/ 2248910 w 2439076"/>
              <a:gd name="connsiteY11544" fmla="*/ 1474356 h 4271457"/>
              <a:gd name="connsiteX11545" fmla="*/ 2278352 w 2439076"/>
              <a:gd name="connsiteY11545" fmla="*/ 1446257 h 4271457"/>
              <a:gd name="connsiteX11546" fmla="*/ 2276847 w 2439076"/>
              <a:gd name="connsiteY11546" fmla="*/ 1446171 h 4271457"/>
              <a:gd name="connsiteX11547" fmla="*/ 2248910 w 2439076"/>
              <a:gd name="connsiteY11547" fmla="*/ 1474356 h 4271457"/>
              <a:gd name="connsiteX11548" fmla="*/ 2238051 w 2439076"/>
              <a:gd name="connsiteY11548" fmla="*/ 1454810 h 4271457"/>
              <a:gd name="connsiteX11549" fmla="*/ 2208638 w 2439076"/>
              <a:gd name="connsiteY11549" fmla="*/ 1426731 h 4271457"/>
              <a:gd name="connsiteX11550" fmla="*/ 2238051 w 2439076"/>
              <a:gd name="connsiteY11550" fmla="*/ 1454810 h 4271457"/>
              <a:gd name="connsiteX11551" fmla="*/ 2370801 w 2439076"/>
              <a:gd name="connsiteY11551" fmla="*/ 1443542 h 4271457"/>
              <a:gd name="connsiteX11552" fmla="*/ 2373240 w 2439076"/>
              <a:gd name="connsiteY11552" fmla="*/ 1440342 h 4271457"/>
              <a:gd name="connsiteX11553" fmla="*/ 2369896 w 2439076"/>
              <a:gd name="connsiteY11553" fmla="*/ 1437018 h 4271457"/>
              <a:gd name="connsiteX11554" fmla="*/ 2338664 w 2439076"/>
              <a:gd name="connsiteY11554" fmla="*/ 1457373 h 4271457"/>
              <a:gd name="connsiteX11555" fmla="*/ 2338559 w 2439076"/>
              <a:gd name="connsiteY11555" fmla="*/ 1457192 h 4271457"/>
              <a:gd name="connsiteX11556" fmla="*/ 2338464 w 2439076"/>
              <a:gd name="connsiteY11556" fmla="*/ 1457363 h 4271457"/>
              <a:gd name="connsiteX11557" fmla="*/ 2307136 w 2439076"/>
              <a:gd name="connsiteY11557" fmla="*/ 1437018 h 4271457"/>
              <a:gd name="connsiteX11558" fmla="*/ 2303879 w 2439076"/>
              <a:gd name="connsiteY11558" fmla="*/ 1440342 h 4271457"/>
              <a:gd name="connsiteX11559" fmla="*/ 2304583 w 2439076"/>
              <a:gd name="connsiteY11559" fmla="*/ 1442552 h 4271457"/>
              <a:gd name="connsiteX11560" fmla="*/ 2305745 w 2439076"/>
              <a:gd name="connsiteY11560" fmla="*/ 1443438 h 4271457"/>
              <a:gd name="connsiteX11561" fmla="*/ 2307031 w 2439076"/>
              <a:gd name="connsiteY11561" fmla="*/ 1443695 h 4271457"/>
              <a:gd name="connsiteX11562" fmla="*/ 2328530 w 2439076"/>
              <a:gd name="connsiteY11562" fmla="*/ 1453982 h 4271457"/>
              <a:gd name="connsiteX11563" fmla="*/ 2335035 w 2439076"/>
              <a:gd name="connsiteY11563" fmla="*/ 1471689 h 4271457"/>
              <a:gd name="connsiteX11564" fmla="*/ 2338378 w 2439076"/>
              <a:gd name="connsiteY11564" fmla="*/ 1474994 h 4271457"/>
              <a:gd name="connsiteX11565" fmla="*/ 2338559 w 2439076"/>
              <a:gd name="connsiteY11565" fmla="*/ 1474994 h 4271457"/>
              <a:gd name="connsiteX11566" fmla="*/ 2338759 w 2439076"/>
              <a:gd name="connsiteY11566" fmla="*/ 1474994 h 4271457"/>
              <a:gd name="connsiteX11567" fmla="*/ 2341093 w 2439076"/>
              <a:gd name="connsiteY11567" fmla="*/ 1474023 h 4271457"/>
              <a:gd name="connsiteX11568" fmla="*/ 2342064 w 2439076"/>
              <a:gd name="connsiteY11568" fmla="*/ 1471689 h 4271457"/>
              <a:gd name="connsiteX11569" fmla="*/ 2352847 w 2439076"/>
              <a:gd name="connsiteY11569" fmla="*/ 1449800 h 4271457"/>
              <a:gd name="connsiteX11570" fmla="*/ 2370097 w 2439076"/>
              <a:gd name="connsiteY11570" fmla="*/ 1443695 h 4271457"/>
              <a:gd name="connsiteX11571" fmla="*/ 2370801 w 2439076"/>
              <a:gd name="connsiteY11571" fmla="*/ 1443542 h 4271457"/>
              <a:gd name="connsiteX11572" fmla="*/ 2431514 w 2439076"/>
              <a:gd name="connsiteY11572" fmla="*/ 1514161 h 4271457"/>
              <a:gd name="connsiteX11573" fmla="*/ 2427818 w 2439076"/>
              <a:gd name="connsiteY11573" fmla="*/ 1516999 h 4271457"/>
              <a:gd name="connsiteX11574" fmla="*/ 2430552 w 2439076"/>
              <a:gd name="connsiteY11574" fmla="*/ 1520819 h 4271457"/>
              <a:gd name="connsiteX11575" fmla="*/ 2436190 w 2439076"/>
              <a:gd name="connsiteY11575" fmla="*/ 1521228 h 4271457"/>
              <a:gd name="connsiteX11576" fmla="*/ 2439076 w 2439076"/>
              <a:gd name="connsiteY11576" fmla="*/ 1520981 h 4271457"/>
              <a:gd name="connsiteX11577" fmla="*/ 2439076 w 2439076"/>
              <a:gd name="connsiteY11577" fmla="*/ 1514294 h 4271457"/>
              <a:gd name="connsiteX11578" fmla="*/ 2431514 w 2439076"/>
              <a:gd name="connsiteY11578" fmla="*/ 1514161 h 4271457"/>
              <a:gd name="connsiteX11579" fmla="*/ 1819123 w 2439076"/>
              <a:gd name="connsiteY11579" fmla="*/ 1606248 h 4271457"/>
              <a:gd name="connsiteX11580" fmla="*/ 1817684 w 2439076"/>
              <a:gd name="connsiteY11580" fmla="*/ 1606344 h 4271457"/>
              <a:gd name="connsiteX11581" fmla="*/ 1761630 w 2439076"/>
              <a:gd name="connsiteY11581" fmla="*/ 1578940 h 4271457"/>
              <a:gd name="connsiteX11582" fmla="*/ 1761582 w 2439076"/>
              <a:gd name="connsiteY11582" fmla="*/ 1578998 h 4271457"/>
              <a:gd name="connsiteX11583" fmla="*/ 1761525 w 2439076"/>
              <a:gd name="connsiteY11583" fmla="*/ 1578940 h 4271457"/>
              <a:gd name="connsiteX11584" fmla="*/ 1727540 w 2439076"/>
              <a:gd name="connsiteY11584" fmla="*/ 1595228 h 4271457"/>
              <a:gd name="connsiteX11585" fmla="*/ 1726578 w 2439076"/>
              <a:gd name="connsiteY11585" fmla="*/ 1595228 h 4271457"/>
              <a:gd name="connsiteX11586" fmla="*/ 1723349 w 2439076"/>
              <a:gd name="connsiteY11586" fmla="*/ 1591790 h 4271457"/>
              <a:gd name="connsiteX11587" fmla="*/ 1725254 w 2439076"/>
              <a:gd name="connsiteY11587" fmla="*/ 1588837 h 4271457"/>
              <a:gd name="connsiteX11588" fmla="*/ 1726768 w 2439076"/>
              <a:gd name="connsiteY11588" fmla="*/ 1588675 h 4271457"/>
              <a:gd name="connsiteX11589" fmla="*/ 1756486 w 2439076"/>
              <a:gd name="connsiteY11589" fmla="*/ 1574845 h 4271457"/>
              <a:gd name="connsiteX11590" fmla="*/ 1756439 w 2439076"/>
              <a:gd name="connsiteY11590" fmla="*/ 1574797 h 4271457"/>
              <a:gd name="connsiteX11591" fmla="*/ 1756486 w 2439076"/>
              <a:gd name="connsiteY11591" fmla="*/ 1574768 h 4271457"/>
              <a:gd name="connsiteX11592" fmla="*/ 1726768 w 2439076"/>
              <a:gd name="connsiteY11592" fmla="*/ 1560938 h 4271457"/>
              <a:gd name="connsiteX11593" fmla="*/ 1723358 w 2439076"/>
              <a:gd name="connsiteY11593" fmla="*/ 1557728 h 4271457"/>
              <a:gd name="connsiteX11594" fmla="*/ 1726578 w 2439076"/>
              <a:gd name="connsiteY11594" fmla="*/ 1554347 h 4271457"/>
              <a:gd name="connsiteX11595" fmla="*/ 1761068 w 2439076"/>
              <a:gd name="connsiteY11595" fmla="*/ 1569977 h 4271457"/>
              <a:gd name="connsiteX11596" fmla="*/ 1817647 w 2439076"/>
              <a:gd name="connsiteY11596" fmla="*/ 1542164 h 4271457"/>
              <a:gd name="connsiteX11597" fmla="*/ 1875263 w 2439076"/>
              <a:gd name="connsiteY11597" fmla="*/ 1572349 h 4271457"/>
              <a:gd name="connsiteX11598" fmla="*/ 1875825 w 2439076"/>
              <a:gd name="connsiteY11598" fmla="*/ 1574216 h 4271457"/>
              <a:gd name="connsiteX11599" fmla="*/ 1875263 w 2439076"/>
              <a:gd name="connsiteY11599" fmla="*/ 1576054 h 4271457"/>
              <a:gd name="connsiteX11600" fmla="*/ 1819123 w 2439076"/>
              <a:gd name="connsiteY11600" fmla="*/ 1606248 h 4271457"/>
              <a:gd name="connsiteX11601" fmla="*/ 1766192 w 2439076"/>
              <a:gd name="connsiteY11601" fmla="*/ 1574054 h 4271457"/>
              <a:gd name="connsiteX11602" fmla="*/ 1817647 w 2439076"/>
              <a:gd name="connsiteY11602" fmla="*/ 1599600 h 4271457"/>
              <a:gd name="connsiteX11603" fmla="*/ 1858252 w 2439076"/>
              <a:gd name="connsiteY11603" fmla="*/ 1584846 h 4271457"/>
              <a:gd name="connsiteX11604" fmla="*/ 1868405 w 2439076"/>
              <a:gd name="connsiteY11604" fmla="*/ 1574149 h 4271457"/>
              <a:gd name="connsiteX11605" fmla="*/ 1817647 w 2439076"/>
              <a:gd name="connsiteY11605" fmla="*/ 1548708 h 4271457"/>
              <a:gd name="connsiteX11606" fmla="*/ 1766192 w 2439076"/>
              <a:gd name="connsiteY11606" fmla="*/ 1574054 h 4271457"/>
              <a:gd name="connsiteX11607" fmla="*/ 1698670 w 2439076"/>
              <a:gd name="connsiteY11607" fmla="*/ 1516999 h 4271457"/>
              <a:gd name="connsiteX11608" fmla="*/ 1702394 w 2439076"/>
              <a:gd name="connsiteY11608" fmla="*/ 1514161 h 4271457"/>
              <a:gd name="connsiteX11609" fmla="*/ 1733912 w 2439076"/>
              <a:gd name="connsiteY11609" fmla="*/ 1503693 h 4271457"/>
              <a:gd name="connsiteX11610" fmla="*/ 1736389 w 2439076"/>
              <a:gd name="connsiteY11610" fmla="*/ 1502721 h 4271457"/>
              <a:gd name="connsiteX11611" fmla="*/ 1738760 w 2439076"/>
              <a:gd name="connsiteY11611" fmla="*/ 1503883 h 4271457"/>
              <a:gd name="connsiteX11612" fmla="*/ 1754667 w 2439076"/>
              <a:gd name="connsiteY11612" fmla="*/ 1513313 h 4271457"/>
              <a:gd name="connsiteX11613" fmla="*/ 1754667 w 2439076"/>
              <a:gd name="connsiteY11613" fmla="*/ 1461973 h 4271457"/>
              <a:gd name="connsiteX11614" fmla="*/ 1715901 w 2439076"/>
              <a:gd name="connsiteY11614" fmla="*/ 1423464 h 4271457"/>
              <a:gd name="connsiteX11615" fmla="*/ 1718672 w 2439076"/>
              <a:gd name="connsiteY11615" fmla="*/ 1420540 h 4271457"/>
              <a:gd name="connsiteX11616" fmla="*/ 1754581 w 2439076"/>
              <a:gd name="connsiteY11616" fmla="*/ 1442904 h 4271457"/>
              <a:gd name="connsiteX11617" fmla="*/ 1754581 w 2439076"/>
              <a:gd name="connsiteY11617" fmla="*/ 1421197 h 4271457"/>
              <a:gd name="connsiteX11618" fmla="*/ 1757925 w 2439076"/>
              <a:gd name="connsiteY11618" fmla="*/ 1417835 h 4271457"/>
              <a:gd name="connsiteX11619" fmla="*/ 1761258 w 2439076"/>
              <a:gd name="connsiteY11619" fmla="*/ 1421197 h 4271457"/>
              <a:gd name="connsiteX11620" fmla="*/ 1761258 w 2439076"/>
              <a:gd name="connsiteY11620" fmla="*/ 1460345 h 4271457"/>
              <a:gd name="connsiteX11621" fmla="*/ 1796101 w 2439076"/>
              <a:gd name="connsiteY11621" fmla="*/ 1440066 h 4271457"/>
              <a:gd name="connsiteX11622" fmla="*/ 1798873 w 2439076"/>
              <a:gd name="connsiteY11622" fmla="*/ 1443009 h 4271457"/>
              <a:gd name="connsiteX11623" fmla="*/ 1761258 w 2439076"/>
              <a:gd name="connsiteY11623" fmla="*/ 1481281 h 4271457"/>
              <a:gd name="connsiteX11624" fmla="*/ 1761258 w 2439076"/>
              <a:gd name="connsiteY11624" fmla="*/ 1514161 h 4271457"/>
              <a:gd name="connsiteX11625" fmla="*/ 1761916 w 2439076"/>
              <a:gd name="connsiteY11625" fmla="*/ 1514256 h 4271457"/>
              <a:gd name="connsiteX11626" fmla="*/ 1785157 w 2439076"/>
              <a:gd name="connsiteY11626" fmla="*/ 1503969 h 4271457"/>
              <a:gd name="connsiteX11627" fmla="*/ 1787643 w 2439076"/>
              <a:gd name="connsiteY11627" fmla="*/ 1502807 h 4271457"/>
              <a:gd name="connsiteX11628" fmla="*/ 1790109 w 2439076"/>
              <a:gd name="connsiteY11628" fmla="*/ 1503969 h 4271457"/>
              <a:gd name="connsiteX11629" fmla="*/ 1813341 w 2439076"/>
              <a:gd name="connsiteY11629" fmla="*/ 1514256 h 4271457"/>
              <a:gd name="connsiteX11630" fmla="*/ 1836591 w 2439076"/>
              <a:gd name="connsiteY11630" fmla="*/ 1503969 h 4271457"/>
              <a:gd name="connsiteX11631" fmla="*/ 1838963 w 2439076"/>
              <a:gd name="connsiteY11631" fmla="*/ 1502807 h 4271457"/>
              <a:gd name="connsiteX11632" fmla="*/ 1841459 w 2439076"/>
              <a:gd name="connsiteY11632" fmla="*/ 1503788 h 4271457"/>
              <a:gd name="connsiteX11633" fmla="*/ 1872987 w 2439076"/>
              <a:gd name="connsiteY11633" fmla="*/ 1514256 h 4271457"/>
              <a:gd name="connsiteX11634" fmla="*/ 1876683 w 2439076"/>
              <a:gd name="connsiteY11634" fmla="*/ 1517133 h 4271457"/>
              <a:gd name="connsiteX11635" fmla="*/ 1873815 w 2439076"/>
              <a:gd name="connsiteY11635" fmla="*/ 1520819 h 4271457"/>
              <a:gd name="connsiteX11636" fmla="*/ 1839268 w 2439076"/>
              <a:gd name="connsiteY11636" fmla="*/ 1510713 h 4271457"/>
              <a:gd name="connsiteX11637" fmla="*/ 1813456 w 2439076"/>
              <a:gd name="connsiteY11637" fmla="*/ 1520905 h 4271457"/>
              <a:gd name="connsiteX11638" fmla="*/ 1787738 w 2439076"/>
              <a:gd name="connsiteY11638" fmla="*/ 1510903 h 4271457"/>
              <a:gd name="connsiteX11639" fmla="*/ 1762030 w 2439076"/>
              <a:gd name="connsiteY11639" fmla="*/ 1520905 h 4271457"/>
              <a:gd name="connsiteX11640" fmla="*/ 1736103 w 2439076"/>
              <a:gd name="connsiteY11640" fmla="*/ 1510713 h 4271457"/>
              <a:gd name="connsiteX11641" fmla="*/ 1707128 w 2439076"/>
              <a:gd name="connsiteY11641" fmla="*/ 1521228 h 4271457"/>
              <a:gd name="connsiteX11642" fmla="*/ 1701527 w 2439076"/>
              <a:gd name="connsiteY11642" fmla="*/ 1520819 h 4271457"/>
              <a:gd name="connsiteX11643" fmla="*/ 1698670 w 2439076"/>
              <a:gd name="connsiteY11643" fmla="*/ 1516999 h 4271457"/>
              <a:gd name="connsiteX11644" fmla="*/ 1762887 w 2439076"/>
              <a:gd name="connsiteY11644" fmla="*/ 1474356 h 4271457"/>
              <a:gd name="connsiteX11645" fmla="*/ 1792291 w 2439076"/>
              <a:gd name="connsiteY11645" fmla="*/ 1446257 h 4271457"/>
              <a:gd name="connsiteX11646" fmla="*/ 1790786 w 2439076"/>
              <a:gd name="connsiteY11646" fmla="*/ 1446171 h 4271457"/>
              <a:gd name="connsiteX11647" fmla="*/ 1762887 w 2439076"/>
              <a:gd name="connsiteY11647" fmla="*/ 1474356 h 4271457"/>
              <a:gd name="connsiteX11648" fmla="*/ 1752019 w 2439076"/>
              <a:gd name="connsiteY11648" fmla="*/ 1454810 h 4271457"/>
              <a:gd name="connsiteX11649" fmla="*/ 1722577 w 2439076"/>
              <a:gd name="connsiteY11649" fmla="*/ 1426731 h 4271457"/>
              <a:gd name="connsiteX11650" fmla="*/ 1752019 w 2439076"/>
              <a:gd name="connsiteY11650" fmla="*/ 1454810 h 4271457"/>
              <a:gd name="connsiteX11651" fmla="*/ 1852679 w 2439076"/>
              <a:gd name="connsiteY11651" fmla="*/ 1474994 h 4271457"/>
              <a:gd name="connsiteX11652" fmla="*/ 1856041 w 2439076"/>
              <a:gd name="connsiteY11652" fmla="*/ 1471689 h 4271457"/>
              <a:gd name="connsiteX11653" fmla="*/ 1884026 w 2439076"/>
              <a:gd name="connsiteY11653" fmla="*/ 1443695 h 4271457"/>
              <a:gd name="connsiteX11654" fmla="*/ 1885293 w 2439076"/>
              <a:gd name="connsiteY11654" fmla="*/ 1443438 h 4271457"/>
              <a:gd name="connsiteX11655" fmla="*/ 1887265 w 2439076"/>
              <a:gd name="connsiteY11655" fmla="*/ 1440342 h 4271457"/>
              <a:gd name="connsiteX11656" fmla="*/ 1883940 w 2439076"/>
              <a:gd name="connsiteY11656" fmla="*/ 1437008 h 4271457"/>
              <a:gd name="connsiteX11657" fmla="*/ 1878873 w 2439076"/>
              <a:gd name="connsiteY11657" fmla="*/ 1437380 h 4271457"/>
              <a:gd name="connsiteX11658" fmla="*/ 1852593 w 2439076"/>
              <a:gd name="connsiteY11658" fmla="*/ 1457373 h 4271457"/>
              <a:gd name="connsiteX11659" fmla="*/ 1852546 w 2439076"/>
              <a:gd name="connsiteY11659" fmla="*/ 1457287 h 4271457"/>
              <a:gd name="connsiteX11660" fmla="*/ 1852499 w 2439076"/>
              <a:gd name="connsiteY11660" fmla="*/ 1457363 h 4271457"/>
              <a:gd name="connsiteX11661" fmla="*/ 1821104 w 2439076"/>
              <a:gd name="connsiteY11661" fmla="*/ 1437008 h 4271457"/>
              <a:gd name="connsiteX11662" fmla="*/ 1817827 w 2439076"/>
              <a:gd name="connsiteY11662" fmla="*/ 1440342 h 4271457"/>
              <a:gd name="connsiteX11663" fmla="*/ 1817970 w 2439076"/>
              <a:gd name="connsiteY11663" fmla="*/ 1441457 h 4271457"/>
              <a:gd name="connsiteX11664" fmla="*/ 1821056 w 2439076"/>
              <a:gd name="connsiteY11664" fmla="*/ 1443704 h 4271457"/>
              <a:gd name="connsiteX11665" fmla="*/ 1849060 w 2439076"/>
              <a:gd name="connsiteY11665" fmla="*/ 1471689 h 4271457"/>
              <a:gd name="connsiteX11666" fmla="*/ 1852356 w 2439076"/>
              <a:gd name="connsiteY11666" fmla="*/ 1474994 h 4271457"/>
              <a:gd name="connsiteX11667" fmla="*/ 1852508 w 2439076"/>
              <a:gd name="connsiteY11667" fmla="*/ 1474994 h 4271457"/>
              <a:gd name="connsiteX11668" fmla="*/ 1852679 w 2439076"/>
              <a:gd name="connsiteY11668" fmla="*/ 1474994 h 4271457"/>
              <a:gd name="connsiteX11669" fmla="*/ 2062115 w 2439076"/>
              <a:gd name="connsiteY11669" fmla="*/ 1606248 h 4271457"/>
              <a:gd name="connsiteX11670" fmla="*/ 2060667 w 2439076"/>
              <a:gd name="connsiteY11670" fmla="*/ 1606344 h 4271457"/>
              <a:gd name="connsiteX11671" fmla="*/ 2004603 w 2439076"/>
              <a:gd name="connsiteY11671" fmla="*/ 1578940 h 4271457"/>
              <a:gd name="connsiteX11672" fmla="*/ 2004565 w 2439076"/>
              <a:gd name="connsiteY11672" fmla="*/ 1578988 h 4271457"/>
              <a:gd name="connsiteX11673" fmla="*/ 2004517 w 2439076"/>
              <a:gd name="connsiteY11673" fmla="*/ 1578940 h 4271457"/>
              <a:gd name="connsiteX11674" fmla="*/ 1970504 w 2439076"/>
              <a:gd name="connsiteY11674" fmla="*/ 1595228 h 4271457"/>
              <a:gd name="connsiteX11675" fmla="*/ 1969561 w 2439076"/>
              <a:gd name="connsiteY11675" fmla="*/ 1595228 h 4271457"/>
              <a:gd name="connsiteX11676" fmla="*/ 1966332 w 2439076"/>
              <a:gd name="connsiteY11676" fmla="*/ 1591790 h 4271457"/>
              <a:gd name="connsiteX11677" fmla="*/ 1967760 w 2439076"/>
              <a:gd name="connsiteY11677" fmla="*/ 1589151 h 4271457"/>
              <a:gd name="connsiteX11678" fmla="*/ 1969751 w 2439076"/>
              <a:gd name="connsiteY11678" fmla="*/ 1588675 h 4271457"/>
              <a:gd name="connsiteX11679" fmla="*/ 1999459 w 2439076"/>
              <a:gd name="connsiteY11679" fmla="*/ 1574845 h 4271457"/>
              <a:gd name="connsiteX11680" fmla="*/ 1999422 w 2439076"/>
              <a:gd name="connsiteY11680" fmla="*/ 1574797 h 4271457"/>
              <a:gd name="connsiteX11681" fmla="*/ 1999459 w 2439076"/>
              <a:gd name="connsiteY11681" fmla="*/ 1574768 h 4271457"/>
              <a:gd name="connsiteX11682" fmla="*/ 1969751 w 2439076"/>
              <a:gd name="connsiteY11682" fmla="*/ 1560938 h 4271457"/>
              <a:gd name="connsiteX11683" fmla="*/ 1966341 w 2439076"/>
              <a:gd name="connsiteY11683" fmla="*/ 1557728 h 4271457"/>
              <a:gd name="connsiteX11684" fmla="*/ 1969561 w 2439076"/>
              <a:gd name="connsiteY11684" fmla="*/ 1554347 h 4271457"/>
              <a:gd name="connsiteX11685" fmla="*/ 2004050 w 2439076"/>
              <a:gd name="connsiteY11685" fmla="*/ 1569977 h 4271457"/>
              <a:gd name="connsiteX11686" fmla="*/ 2060629 w 2439076"/>
              <a:gd name="connsiteY11686" fmla="*/ 1542164 h 4271457"/>
              <a:gd name="connsiteX11687" fmla="*/ 2118256 w 2439076"/>
              <a:gd name="connsiteY11687" fmla="*/ 1572349 h 4271457"/>
              <a:gd name="connsiteX11688" fmla="*/ 2118808 w 2439076"/>
              <a:gd name="connsiteY11688" fmla="*/ 1574216 h 4271457"/>
              <a:gd name="connsiteX11689" fmla="*/ 2118256 w 2439076"/>
              <a:gd name="connsiteY11689" fmla="*/ 1576054 h 4271457"/>
              <a:gd name="connsiteX11690" fmla="*/ 2062115 w 2439076"/>
              <a:gd name="connsiteY11690" fmla="*/ 1606248 h 4271457"/>
              <a:gd name="connsiteX11691" fmla="*/ 2009184 w 2439076"/>
              <a:gd name="connsiteY11691" fmla="*/ 1574054 h 4271457"/>
              <a:gd name="connsiteX11692" fmla="*/ 2060629 w 2439076"/>
              <a:gd name="connsiteY11692" fmla="*/ 1599600 h 4271457"/>
              <a:gd name="connsiteX11693" fmla="*/ 2106606 w 2439076"/>
              <a:gd name="connsiteY11693" fmla="*/ 1579817 h 4271457"/>
              <a:gd name="connsiteX11694" fmla="*/ 2111378 w 2439076"/>
              <a:gd name="connsiteY11694" fmla="*/ 1574149 h 4271457"/>
              <a:gd name="connsiteX11695" fmla="*/ 2060629 w 2439076"/>
              <a:gd name="connsiteY11695" fmla="*/ 1548708 h 4271457"/>
              <a:gd name="connsiteX11696" fmla="*/ 2009184 w 2439076"/>
              <a:gd name="connsiteY11696" fmla="*/ 1574054 h 4271457"/>
              <a:gd name="connsiteX11697" fmla="*/ 1941748 w 2439076"/>
              <a:gd name="connsiteY11697" fmla="*/ 1516999 h 4271457"/>
              <a:gd name="connsiteX11698" fmla="*/ 1945472 w 2439076"/>
              <a:gd name="connsiteY11698" fmla="*/ 1514161 h 4271457"/>
              <a:gd name="connsiteX11699" fmla="*/ 1976981 w 2439076"/>
              <a:gd name="connsiteY11699" fmla="*/ 1503693 h 4271457"/>
              <a:gd name="connsiteX11700" fmla="*/ 1979466 w 2439076"/>
              <a:gd name="connsiteY11700" fmla="*/ 1502721 h 4271457"/>
              <a:gd name="connsiteX11701" fmla="*/ 1981838 w 2439076"/>
              <a:gd name="connsiteY11701" fmla="*/ 1503883 h 4271457"/>
              <a:gd name="connsiteX11702" fmla="*/ 1997755 w 2439076"/>
              <a:gd name="connsiteY11702" fmla="*/ 1513313 h 4271457"/>
              <a:gd name="connsiteX11703" fmla="*/ 1997755 w 2439076"/>
              <a:gd name="connsiteY11703" fmla="*/ 1461973 h 4271457"/>
              <a:gd name="connsiteX11704" fmla="*/ 1958978 w 2439076"/>
              <a:gd name="connsiteY11704" fmla="*/ 1423464 h 4271457"/>
              <a:gd name="connsiteX11705" fmla="*/ 1961750 w 2439076"/>
              <a:gd name="connsiteY11705" fmla="*/ 1420540 h 4271457"/>
              <a:gd name="connsiteX11706" fmla="*/ 1997650 w 2439076"/>
              <a:gd name="connsiteY11706" fmla="*/ 1442904 h 4271457"/>
              <a:gd name="connsiteX11707" fmla="*/ 1997650 w 2439076"/>
              <a:gd name="connsiteY11707" fmla="*/ 1421197 h 4271457"/>
              <a:gd name="connsiteX11708" fmla="*/ 2001012 w 2439076"/>
              <a:gd name="connsiteY11708" fmla="*/ 1417835 h 4271457"/>
              <a:gd name="connsiteX11709" fmla="*/ 2004327 w 2439076"/>
              <a:gd name="connsiteY11709" fmla="*/ 1421197 h 4271457"/>
              <a:gd name="connsiteX11710" fmla="*/ 2004327 w 2439076"/>
              <a:gd name="connsiteY11710" fmla="*/ 1460345 h 4271457"/>
              <a:gd name="connsiteX11711" fmla="*/ 2039179 w 2439076"/>
              <a:gd name="connsiteY11711" fmla="*/ 1440066 h 4271457"/>
              <a:gd name="connsiteX11712" fmla="*/ 2041950 w 2439076"/>
              <a:gd name="connsiteY11712" fmla="*/ 1443009 h 4271457"/>
              <a:gd name="connsiteX11713" fmla="*/ 2004327 w 2439076"/>
              <a:gd name="connsiteY11713" fmla="*/ 1481281 h 4271457"/>
              <a:gd name="connsiteX11714" fmla="*/ 2004327 w 2439076"/>
              <a:gd name="connsiteY11714" fmla="*/ 1514161 h 4271457"/>
              <a:gd name="connsiteX11715" fmla="*/ 2005003 w 2439076"/>
              <a:gd name="connsiteY11715" fmla="*/ 1514256 h 4271457"/>
              <a:gd name="connsiteX11716" fmla="*/ 2028225 w 2439076"/>
              <a:gd name="connsiteY11716" fmla="*/ 1503969 h 4271457"/>
              <a:gd name="connsiteX11717" fmla="*/ 2030730 w 2439076"/>
              <a:gd name="connsiteY11717" fmla="*/ 1502807 h 4271457"/>
              <a:gd name="connsiteX11718" fmla="*/ 2033188 w 2439076"/>
              <a:gd name="connsiteY11718" fmla="*/ 1503969 h 4271457"/>
              <a:gd name="connsiteX11719" fmla="*/ 2056409 w 2439076"/>
              <a:gd name="connsiteY11719" fmla="*/ 1514256 h 4271457"/>
              <a:gd name="connsiteX11720" fmla="*/ 2079670 w 2439076"/>
              <a:gd name="connsiteY11720" fmla="*/ 1503969 h 4271457"/>
              <a:gd name="connsiteX11721" fmla="*/ 2082042 w 2439076"/>
              <a:gd name="connsiteY11721" fmla="*/ 1502807 h 4271457"/>
              <a:gd name="connsiteX11722" fmla="*/ 2084527 w 2439076"/>
              <a:gd name="connsiteY11722" fmla="*/ 1503788 h 4271457"/>
              <a:gd name="connsiteX11723" fmla="*/ 2116074 w 2439076"/>
              <a:gd name="connsiteY11723" fmla="*/ 1514256 h 4271457"/>
              <a:gd name="connsiteX11724" fmla="*/ 2119760 w 2439076"/>
              <a:gd name="connsiteY11724" fmla="*/ 1517133 h 4271457"/>
              <a:gd name="connsiteX11725" fmla="*/ 2116912 w 2439076"/>
              <a:gd name="connsiteY11725" fmla="*/ 1520819 h 4271457"/>
              <a:gd name="connsiteX11726" fmla="*/ 2082356 w 2439076"/>
              <a:gd name="connsiteY11726" fmla="*/ 1510713 h 4271457"/>
              <a:gd name="connsiteX11727" fmla="*/ 2056409 w 2439076"/>
              <a:gd name="connsiteY11727" fmla="*/ 1520905 h 4271457"/>
              <a:gd name="connsiteX11728" fmla="*/ 2030730 w 2439076"/>
              <a:gd name="connsiteY11728" fmla="*/ 1510903 h 4271457"/>
              <a:gd name="connsiteX11729" fmla="*/ 2005003 w 2439076"/>
              <a:gd name="connsiteY11729" fmla="*/ 1520905 h 4271457"/>
              <a:gd name="connsiteX11730" fmla="*/ 1979095 w 2439076"/>
              <a:gd name="connsiteY11730" fmla="*/ 1510713 h 4271457"/>
              <a:gd name="connsiteX11731" fmla="*/ 1950130 w 2439076"/>
              <a:gd name="connsiteY11731" fmla="*/ 1521228 h 4271457"/>
              <a:gd name="connsiteX11732" fmla="*/ 1944510 w 2439076"/>
              <a:gd name="connsiteY11732" fmla="*/ 1520819 h 4271457"/>
              <a:gd name="connsiteX11733" fmla="*/ 1941748 w 2439076"/>
              <a:gd name="connsiteY11733" fmla="*/ 1516999 h 4271457"/>
              <a:gd name="connsiteX11734" fmla="*/ 2005842 w 2439076"/>
              <a:gd name="connsiteY11734" fmla="*/ 1474356 h 4271457"/>
              <a:gd name="connsiteX11735" fmla="*/ 2035274 w 2439076"/>
              <a:gd name="connsiteY11735" fmla="*/ 1446257 h 4271457"/>
              <a:gd name="connsiteX11736" fmla="*/ 2033864 w 2439076"/>
              <a:gd name="connsiteY11736" fmla="*/ 1446171 h 4271457"/>
              <a:gd name="connsiteX11737" fmla="*/ 2005842 w 2439076"/>
              <a:gd name="connsiteY11737" fmla="*/ 1474356 h 4271457"/>
              <a:gd name="connsiteX11738" fmla="*/ 1995011 w 2439076"/>
              <a:gd name="connsiteY11738" fmla="*/ 1454810 h 4271457"/>
              <a:gd name="connsiteX11739" fmla="*/ 1965560 w 2439076"/>
              <a:gd name="connsiteY11739" fmla="*/ 1426731 h 4271457"/>
              <a:gd name="connsiteX11740" fmla="*/ 1995011 w 2439076"/>
              <a:gd name="connsiteY11740" fmla="*/ 1454810 h 4271457"/>
              <a:gd name="connsiteX11741" fmla="*/ 2095576 w 2439076"/>
              <a:gd name="connsiteY11741" fmla="*/ 1474994 h 4271457"/>
              <a:gd name="connsiteX11742" fmla="*/ 2098900 w 2439076"/>
              <a:gd name="connsiteY11742" fmla="*/ 1471689 h 4271457"/>
              <a:gd name="connsiteX11743" fmla="*/ 2126895 w 2439076"/>
              <a:gd name="connsiteY11743" fmla="*/ 1443695 h 4271457"/>
              <a:gd name="connsiteX11744" fmla="*/ 2129876 w 2439076"/>
              <a:gd name="connsiteY11744" fmla="*/ 1441799 h 4271457"/>
              <a:gd name="connsiteX11745" fmla="*/ 2130247 w 2439076"/>
              <a:gd name="connsiteY11745" fmla="*/ 1440342 h 4271457"/>
              <a:gd name="connsiteX11746" fmla="*/ 2126904 w 2439076"/>
              <a:gd name="connsiteY11746" fmla="*/ 1437008 h 4271457"/>
              <a:gd name="connsiteX11747" fmla="*/ 2109140 w 2439076"/>
              <a:gd name="connsiteY11747" fmla="*/ 1442028 h 4271457"/>
              <a:gd name="connsiteX11748" fmla="*/ 2095491 w 2439076"/>
              <a:gd name="connsiteY11748" fmla="*/ 1457373 h 4271457"/>
              <a:gd name="connsiteX11749" fmla="*/ 2081508 w 2439076"/>
              <a:gd name="connsiteY11749" fmla="*/ 1441857 h 4271457"/>
              <a:gd name="connsiteX11750" fmla="*/ 2064039 w 2439076"/>
              <a:gd name="connsiteY11750" fmla="*/ 1437008 h 4271457"/>
              <a:gd name="connsiteX11751" fmla="*/ 2061706 w 2439076"/>
              <a:gd name="connsiteY11751" fmla="*/ 1437999 h 4271457"/>
              <a:gd name="connsiteX11752" fmla="*/ 2060724 w 2439076"/>
              <a:gd name="connsiteY11752" fmla="*/ 1440342 h 4271457"/>
              <a:gd name="connsiteX11753" fmla="*/ 2060763 w 2439076"/>
              <a:gd name="connsiteY11753" fmla="*/ 1440552 h 4271457"/>
              <a:gd name="connsiteX11754" fmla="*/ 2064029 w 2439076"/>
              <a:gd name="connsiteY11754" fmla="*/ 1443704 h 4271457"/>
              <a:gd name="connsiteX11755" fmla="*/ 2069116 w 2439076"/>
              <a:gd name="connsiteY11755" fmla="*/ 1444219 h 4271457"/>
              <a:gd name="connsiteX11756" fmla="*/ 2092043 w 2439076"/>
              <a:gd name="connsiteY11756" fmla="*/ 1471689 h 4271457"/>
              <a:gd name="connsiteX11757" fmla="*/ 2095338 w 2439076"/>
              <a:gd name="connsiteY11757" fmla="*/ 1474994 h 4271457"/>
              <a:gd name="connsiteX11758" fmla="*/ 2095395 w 2439076"/>
              <a:gd name="connsiteY11758" fmla="*/ 1474994 h 4271457"/>
              <a:gd name="connsiteX11759" fmla="*/ 2095576 w 2439076"/>
              <a:gd name="connsiteY11759" fmla="*/ 1474994 h 4271457"/>
              <a:gd name="connsiteX11760" fmla="*/ 1331671 w 2439076"/>
              <a:gd name="connsiteY11760" fmla="*/ 1606344 h 4271457"/>
              <a:gd name="connsiteX11761" fmla="*/ 1275550 w 2439076"/>
              <a:gd name="connsiteY11761" fmla="*/ 1578940 h 4271457"/>
              <a:gd name="connsiteX11762" fmla="*/ 1241565 w 2439076"/>
              <a:gd name="connsiteY11762" fmla="*/ 1595228 h 4271457"/>
              <a:gd name="connsiteX11763" fmla="*/ 1240517 w 2439076"/>
              <a:gd name="connsiteY11763" fmla="*/ 1595228 h 4271457"/>
              <a:gd name="connsiteX11764" fmla="*/ 1237279 w 2439076"/>
              <a:gd name="connsiteY11764" fmla="*/ 1591790 h 4271457"/>
              <a:gd name="connsiteX11765" fmla="*/ 1238345 w 2439076"/>
              <a:gd name="connsiteY11765" fmla="*/ 1589380 h 4271457"/>
              <a:gd name="connsiteX11766" fmla="*/ 1240794 w 2439076"/>
              <a:gd name="connsiteY11766" fmla="*/ 1588675 h 4271457"/>
              <a:gd name="connsiteX11767" fmla="*/ 1270511 w 2439076"/>
              <a:gd name="connsiteY11767" fmla="*/ 1574845 h 4271457"/>
              <a:gd name="connsiteX11768" fmla="*/ 1264482 w 2439076"/>
              <a:gd name="connsiteY11768" fmla="*/ 1568853 h 4271457"/>
              <a:gd name="connsiteX11769" fmla="*/ 1240698 w 2439076"/>
              <a:gd name="connsiteY11769" fmla="*/ 1560938 h 4271457"/>
              <a:gd name="connsiteX11770" fmla="*/ 1238441 w 2439076"/>
              <a:gd name="connsiteY11770" fmla="*/ 1560109 h 4271457"/>
              <a:gd name="connsiteX11771" fmla="*/ 1237374 w 2439076"/>
              <a:gd name="connsiteY11771" fmla="*/ 1557776 h 4271457"/>
              <a:gd name="connsiteX11772" fmla="*/ 1240612 w 2439076"/>
              <a:gd name="connsiteY11772" fmla="*/ 1554347 h 4271457"/>
              <a:gd name="connsiteX11773" fmla="*/ 1271664 w 2439076"/>
              <a:gd name="connsiteY11773" fmla="*/ 1566339 h 4271457"/>
              <a:gd name="connsiteX11774" fmla="*/ 1274998 w 2439076"/>
              <a:gd name="connsiteY11774" fmla="*/ 1569882 h 4271457"/>
              <a:gd name="connsiteX11775" fmla="*/ 1275007 w 2439076"/>
              <a:gd name="connsiteY11775" fmla="*/ 1569873 h 4271457"/>
              <a:gd name="connsiteX11776" fmla="*/ 1275102 w 2439076"/>
              <a:gd name="connsiteY11776" fmla="*/ 1569977 h 4271457"/>
              <a:gd name="connsiteX11777" fmla="*/ 1331671 w 2439076"/>
              <a:gd name="connsiteY11777" fmla="*/ 1542164 h 4271457"/>
              <a:gd name="connsiteX11778" fmla="*/ 1378011 w 2439076"/>
              <a:gd name="connsiteY11778" fmla="*/ 1559681 h 4271457"/>
              <a:gd name="connsiteX11779" fmla="*/ 1383269 w 2439076"/>
              <a:gd name="connsiteY11779" fmla="*/ 1564891 h 4271457"/>
              <a:gd name="connsiteX11780" fmla="*/ 1383916 w 2439076"/>
              <a:gd name="connsiteY11780" fmla="*/ 1565548 h 4271457"/>
              <a:gd name="connsiteX11781" fmla="*/ 1389202 w 2439076"/>
              <a:gd name="connsiteY11781" fmla="*/ 1572254 h 4271457"/>
              <a:gd name="connsiteX11782" fmla="*/ 1389202 w 2439076"/>
              <a:gd name="connsiteY11782" fmla="*/ 1576054 h 4271457"/>
              <a:gd name="connsiteX11783" fmla="*/ 1331671 w 2439076"/>
              <a:gd name="connsiteY11783" fmla="*/ 1606344 h 4271457"/>
              <a:gd name="connsiteX11784" fmla="*/ 1382344 w 2439076"/>
              <a:gd name="connsiteY11784" fmla="*/ 1574149 h 4271457"/>
              <a:gd name="connsiteX11785" fmla="*/ 1331576 w 2439076"/>
              <a:gd name="connsiteY11785" fmla="*/ 1548708 h 4271457"/>
              <a:gd name="connsiteX11786" fmla="*/ 1280141 w 2439076"/>
              <a:gd name="connsiteY11786" fmla="*/ 1574054 h 4271457"/>
              <a:gd name="connsiteX11787" fmla="*/ 1331576 w 2439076"/>
              <a:gd name="connsiteY11787" fmla="*/ 1599600 h 4271457"/>
              <a:gd name="connsiteX11788" fmla="*/ 1382344 w 2439076"/>
              <a:gd name="connsiteY11788" fmla="*/ 1574149 h 4271457"/>
              <a:gd name="connsiteX11789" fmla="*/ 1212704 w 2439076"/>
              <a:gd name="connsiteY11789" fmla="*/ 1516999 h 4271457"/>
              <a:gd name="connsiteX11790" fmla="*/ 1216419 w 2439076"/>
              <a:gd name="connsiteY11790" fmla="*/ 1514161 h 4271457"/>
              <a:gd name="connsiteX11791" fmla="*/ 1247956 w 2439076"/>
              <a:gd name="connsiteY11791" fmla="*/ 1503693 h 4271457"/>
              <a:gd name="connsiteX11792" fmla="*/ 1250423 w 2439076"/>
              <a:gd name="connsiteY11792" fmla="*/ 1502721 h 4271457"/>
              <a:gd name="connsiteX11793" fmla="*/ 1252814 w 2439076"/>
              <a:gd name="connsiteY11793" fmla="*/ 1503883 h 4271457"/>
              <a:gd name="connsiteX11794" fmla="*/ 1268721 w 2439076"/>
              <a:gd name="connsiteY11794" fmla="*/ 1513313 h 4271457"/>
              <a:gd name="connsiteX11795" fmla="*/ 1268721 w 2439076"/>
              <a:gd name="connsiteY11795" fmla="*/ 1461973 h 4271457"/>
              <a:gd name="connsiteX11796" fmla="*/ 1229926 w 2439076"/>
              <a:gd name="connsiteY11796" fmla="*/ 1423464 h 4271457"/>
              <a:gd name="connsiteX11797" fmla="*/ 1232697 w 2439076"/>
              <a:gd name="connsiteY11797" fmla="*/ 1420540 h 4271457"/>
              <a:gd name="connsiteX11798" fmla="*/ 1268606 w 2439076"/>
              <a:gd name="connsiteY11798" fmla="*/ 1442904 h 4271457"/>
              <a:gd name="connsiteX11799" fmla="*/ 1268606 w 2439076"/>
              <a:gd name="connsiteY11799" fmla="*/ 1421197 h 4271457"/>
              <a:gd name="connsiteX11800" fmla="*/ 1271959 w 2439076"/>
              <a:gd name="connsiteY11800" fmla="*/ 1417835 h 4271457"/>
              <a:gd name="connsiteX11801" fmla="*/ 1275283 w 2439076"/>
              <a:gd name="connsiteY11801" fmla="*/ 1421197 h 4271457"/>
              <a:gd name="connsiteX11802" fmla="*/ 1275283 w 2439076"/>
              <a:gd name="connsiteY11802" fmla="*/ 1460345 h 4271457"/>
              <a:gd name="connsiteX11803" fmla="*/ 1310126 w 2439076"/>
              <a:gd name="connsiteY11803" fmla="*/ 1440066 h 4271457"/>
              <a:gd name="connsiteX11804" fmla="*/ 1312898 w 2439076"/>
              <a:gd name="connsiteY11804" fmla="*/ 1443009 h 4271457"/>
              <a:gd name="connsiteX11805" fmla="*/ 1275283 w 2439076"/>
              <a:gd name="connsiteY11805" fmla="*/ 1481281 h 4271457"/>
              <a:gd name="connsiteX11806" fmla="*/ 1275283 w 2439076"/>
              <a:gd name="connsiteY11806" fmla="*/ 1514161 h 4271457"/>
              <a:gd name="connsiteX11807" fmla="*/ 1275950 w 2439076"/>
              <a:gd name="connsiteY11807" fmla="*/ 1514256 h 4271457"/>
              <a:gd name="connsiteX11808" fmla="*/ 1299191 w 2439076"/>
              <a:gd name="connsiteY11808" fmla="*/ 1503969 h 4271457"/>
              <a:gd name="connsiteX11809" fmla="*/ 1301677 w 2439076"/>
              <a:gd name="connsiteY11809" fmla="*/ 1502807 h 4271457"/>
              <a:gd name="connsiteX11810" fmla="*/ 1304134 w 2439076"/>
              <a:gd name="connsiteY11810" fmla="*/ 1503969 h 4271457"/>
              <a:gd name="connsiteX11811" fmla="*/ 1327395 w 2439076"/>
              <a:gd name="connsiteY11811" fmla="*/ 1514256 h 4271457"/>
              <a:gd name="connsiteX11812" fmla="*/ 1350616 w 2439076"/>
              <a:gd name="connsiteY11812" fmla="*/ 1503969 h 4271457"/>
              <a:gd name="connsiteX11813" fmla="*/ 1352988 w 2439076"/>
              <a:gd name="connsiteY11813" fmla="*/ 1502807 h 4271457"/>
              <a:gd name="connsiteX11814" fmla="*/ 1355484 w 2439076"/>
              <a:gd name="connsiteY11814" fmla="*/ 1503788 h 4271457"/>
              <a:gd name="connsiteX11815" fmla="*/ 1387021 w 2439076"/>
              <a:gd name="connsiteY11815" fmla="*/ 1514256 h 4271457"/>
              <a:gd name="connsiteX11816" fmla="*/ 1390736 w 2439076"/>
              <a:gd name="connsiteY11816" fmla="*/ 1517133 h 4271457"/>
              <a:gd name="connsiteX11817" fmla="*/ 1387869 w 2439076"/>
              <a:gd name="connsiteY11817" fmla="*/ 1520819 h 4271457"/>
              <a:gd name="connsiteX11818" fmla="*/ 1353303 w 2439076"/>
              <a:gd name="connsiteY11818" fmla="*/ 1510713 h 4271457"/>
              <a:gd name="connsiteX11819" fmla="*/ 1327490 w 2439076"/>
              <a:gd name="connsiteY11819" fmla="*/ 1520905 h 4271457"/>
              <a:gd name="connsiteX11820" fmla="*/ 1301763 w 2439076"/>
              <a:gd name="connsiteY11820" fmla="*/ 1510903 h 4271457"/>
              <a:gd name="connsiteX11821" fmla="*/ 1276045 w 2439076"/>
              <a:gd name="connsiteY11821" fmla="*/ 1520905 h 4271457"/>
              <a:gd name="connsiteX11822" fmla="*/ 1250137 w 2439076"/>
              <a:gd name="connsiteY11822" fmla="*/ 1510713 h 4271457"/>
              <a:gd name="connsiteX11823" fmla="*/ 1221181 w 2439076"/>
              <a:gd name="connsiteY11823" fmla="*/ 1521228 h 4271457"/>
              <a:gd name="connsiteX11824" fmla="*/ 1215562 w 2439076"/>
              <a:gd name="connsiteY11824" fmla="*/ 1520819 h 4271457"/>
              <a:gd name="connsiteX11825" fmla="*/ 1212704 w 2439076"/>
              <a:gd name="connsiteY11825" fmla="*/ 1516999 h 4271457"/>
              <a:gd name="connsiteX11826" fmla="*/ 1276912 w 2439076"/>
              <a:gd name="connsiteY11826" fmla="*/ 1474356 h 4271457"/>
              <a:gd name="connsiteX11827" fmla="*/ 1306354 w 2439076"/>
              <a:gd name="connsiteY11827" fmla="*/ 1446257 h 4271457"/>
              <a:gd name="connsiteX11828" fmla="*/ 1304820 w 2439076"/>
              <a:gd name="connsiteY11828" fmla="*/ 1446171 h 4271457"/>
              <a:gd name="connsiteX11829" fmla="*/ 1276912 w 2439076"/>
              <a:gd name="connsiteY11829" fmla="*/ 1474356 h 4271457"/>
              <a:gd name="connsiteX11830" fmla="*/ 1266044 w 2439076"/>
              <a:gd name="connsiteY11830" fmla="*/ 1454810 h 4271457"/>
              <a:gd name="connsiteX11831" fmla="*/ 1236612 w 2439076"/>
              <a:gd name="connsiteY11831" fmla="*/ 1426731 h 4271457"/>
              <a:gd name="connsiteX11832" fmla="*/ 1266044 w 2439076"/>
              <a:gd name="connsiteY11832" fmla="*/ 1454810 h 4271457"/>
              <a:gd name="connsiteX11833" fmla="*/ 1398784 w 2439076"/>
              <a:gd name="connsiteY11833" fmla="*/ 1443542 h 4271457"/>
              <a:gd name="connsiteX11834" fmla="*/ 1401204 w 2439076"/>
              <a:gd name="connsiteY11834" fmla="*/ 1440342 h 4271457"/>
              <a:gd name="connsiteX11835" fmla="*/ 1397889 w 2439076"/>
              <a:gd name="connsiteY11835" fmla="*/ 1437008 h 4271457"/>
              <a:gd name="connsiteX11836" fmla="*/ 1366618 w 2439076"/>
              <a:gd name="connsiteY11836" fmla="*/ 1457373 h 4271457"/>
              <a:gd name="connsiteX11837" fmla="*/ 1366524 w 2439076"/>
              <a:gd name="connsiteY11837" fmla="*/ 1457201 h 4271457"/>
              <a:gd name="connsiteX11838" fmla="*/ 1366438 w 2439076"/>
              <a:gd name="connsiteY11838" fmla="*/ 1457363 h 4271457"/>
              <a:gd name="connsiteX11839" fmla="*/ 1335110 w 2439076"/>
              <a:gd name="connsiteY11839" fmla="*/ 1437018 h 4271457"/>
              <a:gd name="connsiteX11840" fmla="*/ 1331862 w 2439076"/>
              <a:gd name="connsiteY11840" fmla="*/ 1440342 h 4271457"/>
              <a:gd name="connsiteX11841" fmla="*/ 1332548 w 2439076"/>
              <a:gd name="connsiteY11841" fmla="*/ 1442542 h 4271457"/>
              <a:gd name="connsiteX11842" fmla="*/ 1333719 w 2439076"/>
              <a:gd name="connsiteY11842" fmla="*/ 1443438 h 4271457"/>
              <a:gd name="connsiteX11843" fmla="*/ 1335005 w 2439076"/>
              <a:gd name="connsiteY11843" fmla="*/ 1443695 h 4271457"/>
              <a:gd name="connsiteX11844" fmla="*/ 1353874 w 2439076"/>
              <a:gd name="connsiteY11844" fmla="*/ 1451143 h 4271457"/>
              <a:gd name="connsiteX11845" fmla="*/ 1363018 w 2439076"/>
              <a:gd name="connsiteY11845" fmla="*/ 1471689 h 4271457"/>
              <a:gd name="connsiteX11846" fmla="*/ 1366342 w 2439076"/>
              <a:gd name="connsiteY11846" fmla="*/ 1474994 h 4271457"/>
              <a:gd name="connsiteX11847" fmla="*/ 1366533 w 2439076"/>
              <a:gd name="connsiteY11847" fmla="*/ 1474994 h 4271457"/>
              <a:gd name="connsiteX11848" fmla="*/ 1366714 w 2439076"/>
              <a:gd name="connsiteY11848" fmla="*/ 1474994 h 4271457"/>
              <a:gd name="connsiteX11849" fmla="*/ 1369066 w 2439076"/>
              <a:gd name="connsiteY11849" fmla="*/ 1474023 h 4271457"/>
              <a:gd name="connsiteX11850" fmla="*/ 1370057 w 2439076"/>
              <a:gd name="connsiteY11850" fmla="*/ 1471689 h 4271457"/>
              <a:gd name="connsiteX11851" fmla="*/ 1382420 w 2439076"/>
              <a:gd name="connsiteY11851" fmla="*/ 1448486 h 4271457"/>
              <a:gd name="connsiteX11852" fmla="*/ 1398061 w 2439076"/>
              <a:gd name="connsiteY11852" fmla="*/ 1443695 h 4271457"/>
              <a:gd name="connsiteX11853" fmla="*/ 1398784 w 2439076"/>
              <a:gd name="connsiteY11853" fmla="*/ 1443542 h 4271457"/>
              <a:gd name="connsiteX11854" fmla="*/ 1574654 w 2439076"/>
              <a:gd name="connsiteY11854" fmla="*/ 1606344 h 4271457"/>
              <a:gd name="connsiteX11855" fmla="*/ 1551775 w 2439076"/>
              <a:gd name="connsiteY11855" fmla="*/ 1602762 h 4271457"/>
              <a:gd name="connsiteX11856" fmla="*/ 1518542 w 2439076"/>
              <a:gd name="connsiteY11856" fmla="*/ 1578940 h 4271457"/>
              <a:gd name="connsiteX11857" fmla="*/ 1484538 w 2439076"/>
              <a:gd name="connsiteY11857" fmla="*/ 1595228 h 4271457"/>
              <a:gd name="connsiteX11858" fmla="*/ 1483500 w 2439076"/>
              <a:gd name="connsiteY11858" fmla="*/ 1595228 h 4271457"/>
              <a:gd name="connsiteX11859" fmla="*/ 1480271 w 2439076"/>
              <a:gd name="connsiteY11859" fmla="*/ 1591790 h 4271457"/>
              <a:gd name="connsiteX11860" fmla="*/ 1481300 w 2439076"/>
              <a:gd name="connsiteY11860" fmla="*/ 1589408 h 4271457"/>
              <a:gd name="connsiteX11861" fmla="*/ 1483786 w 2439076"/>
              <a:gd name="connsiteY11861" fmla="*/ 1588675 h 4271457"/>
              <a:gd name="connsiteX11862" fmla="*/ 1513504 w 2439076"/>
              <a:gd name="connsiteY11862" fmla="*/ 1574845 h 4271457"/>
              <a:gd name="connsiteX11863" fmla="*/ 1507474 w 2439076"/>
              <a:gd name="connsiteY11863" fmla="*/ 1568853 h 4271457"/>
              <a:gd name="connsiteX11864" fmla="*/ 1483690 w 2439076"/>
              <a:gd name="connsiteY11864" fmla="*/ 1560938 h 4271457"/>
              <a:gd name="connsiteX11865" fmla="*/ 1481452 w 2439076"/>
              <a:gd name="connsiteY11865" fmla="*/ 1560119 h 4271457"/>
              <a:gd name="connsiteX11866" fmla="*/ 1480357 w 2439076"/>
              <a:gd name="connsiteY11866" fmla="*/ 1557776 h 4271457"/>
              <a:gd name="connsiteX11867" fmla="*/ 1483586 w 2439076"/>
              <a:gd name="connsiteY11867" fmla="*/ 1554347 h 4271457"/>
              <a:gd name="connsiteX11868" fmla="*/ 1514656 w 2439076"/>
              <a:gd name="connsiteY11868" fmla="*/ 1566348 h 4271457"/>
              <a:gd name="connsiteX11869" fmla="*/ 1517990 w 2439076"/>
              <a:gd name="connsiteY11869" fmla="*/ 1569882 h 4271457"/>
              <a:gd name="connsiteX11870" fmla="*/ 1517990 w 2439076"/>
              <a:gd name="connsiteY11870" fmla="*/ 1569882 h 4271457"/>
              <a:gd name="connsiteX11871" fmla="*/ 1518075 w 2439076"/>
              <a:gd name="connsiteY11871" fmla="*/ 1569977 h 4271457"/>
              <a:gd name="connsiteX11872" fmla="*/ 1574664 w 2439076"/>
              <a:gd name="connsiteY11872" fmla="*/ 1542164 h 4271457"/>
              <a:gd name="connsiteX11873" fmla="*/ 1620974 w 2439076"/>
              <a:gd name="connsiteY11873" fmla="*/ 1559652 h 4271457"/>
              <a:gd name="connsiteX11874" fmla="*/ 1632185 w 2439076"/>
              <a:gd name="connsiteY11874" fmla="*/ 1572254 h 4271457"/>
              <a:gd name="connsiteX11875" fmla="*/ 1632185 w 2439076"/>
              <a:gd name="connsiteY11875" fmla="*/ 1576054 h 4271457"/>
              <a:gd name="connsiteX11876" fmla="*/ 1574654 w 2439076"/>
              <a:gd name="connsiteY11876" fmla="*/ 1606344 h 4271457"/>
              <a:gd name="connsiteX11877" fmla="*/ 1625413 w 2439076"/>
              <a:gd name="connsiteY11877" fmla="*/ 1574149 h 4271457"/>
              <a:gd name="connsiteX11878" fmla="*/ 1574654 w 2439076"/>
              <a:gd name="connsiteY11878" fmla="*/ 1548708 h 4271457"/>
              <a:gd name="connsiteX11879" fmla="*/ 1574606 w 2439076"/>
              <a:gd name="connsiteY11879" fmla="*/ 1548708 h 4271457"/>
              <a:gd name="connsiteX11880" fmla="*/ 1574568 w 2439076"/>
              <a:gd name="connsiteY11880" fmla="*/ 1548708 h 4271457"/>
              <a:gd name="connsiteX11881" fmla="*/ 1523124 w 2439076"/>
              <a:gd name="connsiteY11881" fmla="*/ 1574054 h 4271457"/>
              <a:gd name="connsiteX11882" fmla="*/ 1574568 w 2439076"/>
              <a:gd name="connsiteY11882" fmla="*/ 1599600 h 4271457"/>
              <a:gd name="connsiteX11883" fmla="*/ 1574606 w 2439076"/>
              <a:gd name="connsiteY11883" fmla="*/ 1599600 h 4271457"/>
              <a:gd name="connsiteX11884" fmla="*/ 1574654 w 2439076"/>
              <a:gd name="connsiteY11884" fmla="*/ 1599600 h 4271457"/>
              <a:gd name="connsiteX11885" fmla="*/ 1625413 w 2439076"/>
              <a:gd name="connsiteY11885" fmla="*/ 1574149 h 4271457"/>
              <a:gd name="connsiteX11886" fmla="*/ 1455773 w 2439076"/>
              <a:gd name="connsiteY11886" fmla="*/ 1516999 h 4271457"/>
              <a:gd name="connsiteX11887" fmla="*/ 1459497 w 2439076"/>
              <a:gd name="connsiteY11887" fmla="*/ 1514161 h 4271457"/>
              <a:gd name="connsiteX11888" fmla="*/ 1491034 w 2439076"/>
              <a:gd name="connsiteY11888" fmla="*/ 1503693 h 4271457"/>
              <a:gd name="connsiteX11889" fmla="*/ 1493491 w 2439076"/>
              <a:gd name="connsiteY11889" fmla="*/ 1502721 h 4271457"/>
              <a:gd name="connsiteX11890" fmla="*/ 1495863 w 2439076"/>
              <a:gd name="connsiteY11890" fmla="*/ 1503883 h 4271457"/>
              <a:gd name="connsiteX11891" fmla="*/ 1511798 w 2439076"/>
              <a:gd name="connsiteY11891" fmla="*/ 1513313 h 4271457"/>
              <a:gd name="connsiteX11892" fmla="*/ 1511798 w 2439076"/>
              <a:gd name="connsiteY11892" fmla="*/ 1461973 h 4271457"/>
              <a:gd name="connsiteX11893" fmla="*/ 1473042 w 2439076"/>
              <a:gd name="connsiteY11893" fmla="*/ 1423464 h 4271457"/>
              <a:gd name="connsiteX11894" fmla="*/ 1475775 w 2439076"/>
              <a:gd name="connsiteY11894" fmla="*/ 1420540 h 4271457"/>
              <a:gd name="connsiteX11895" fmla="*/ 1511685 w 2439076"/>
              <a:gd name="connsiteY11895" fmla="*/ 1442904 h 4271457"/>
              <a:gd name="connsiteX11896" fmla="*/ 1511685 w 2439076"/>
              <a:gd name="connsiteY11896" fmla="*/ 1421197 h 4271457"/>
              <a:gd name="connsiteX11897" fmla="*/ 1515037 w 2439076"/>
              <a:gd name="connsiteY11897" fmla="*/ 1417835 h 4271457"/>
              <a:gd name="connsiteX11898" fmla="*/ 1518361 w 2439076"/>
              <a:gd name="connsiteY11898" fmla="*/ 1421197 h 4271457"/>
              <a:gd name="connsiteX11899" fmla="*/ 1518361 w 2439076"/>
              <a:gd name="connsiteY11899" fmla="*/ 1460345 h 4271457"/>
              <a:gd name="connsiteX11900" fmla="*/ 1553213 w 2439076"/>
              <a:gd name="connsiteY11900" fmla="*/ 1440066 h 4271457"/>
              <a:gd name="connsiteX11901" fmla="*/ 1555985 w 2439076"/>
              <a:gd name="connsiteY11901" fmla="*/ 1443009 h 4271457"/>
              <a:gd name="connsiteX11902" fmla="*/ 1518361 w 2439076"/>
              <a:gd name="connsiteY11902" fmla="*/ 1481281 h 4271457"/>
              <a:gd name="connsiteX11903" fmla="*/ 1518361 w 2439076"/>
              <a:gd name="connsiteY11903" fmla="*/ 1514161 h 4271457"/>
              <a:gd name="connsiteX11904" fmla="*/ 1519028 w 2439076"/>
              <a:gd name="connsiteY11904" fmla="*/ 1514256 h 4271457"/>
              <a:gd name="connsiteX11905" fmla="*/ 1542250 w 2439076"/>
              <a:gd name="connsiteY11905" fmla="*/ 1503969 h 4271457"/>
              <a:gd name="connsiteX11906" fmla="*/ 1544755 w 2439076"/>
              <a:gd name="connsiteY11906" fmla="*/ 1502807 h 4271457"/>
              <a:gd name="connsiteX11907" fmla="*/ 1547213 w 2439076"/>
              <a:gd name="connsiteY11907" fmla="*/ 1503969 h 4271457"/>
              <a:gd name="connsiteX11908" fmla="*/ 1570463 w 2439076"/>
              <a:gd name="connsiteY11908" fmla="*/ 1514256 h 4271457"/>
              <a:gd name="connsiteX11909" fmla="*/ 1593704 w 2439076"/>
              <a:gd name="connsiteY11909" fmla="*/ 1503969 h 4271457"/>
              <a:gd name="connsiteX11910" fmla="*/ 1596095 w 2439076"/>
              <a:gd name="connsiteY11910" fmla="*/ 1502807 h 4271457"/>
              <a:gd name="connsiteX11911" fmla="*/ 1598562 w 2439076"/>
              <a:gd name="connsiteY11911" fmla="*/ 1503788 h 4271457"/>
              <a:gd name="connsiteX11912" fmla="*/ 1630099 w 2439076"/>
              <a:gd name="connsiteY11912" fmla="*/ 1514256 h 4271457"/>
              <a:gd name="connsiteX11913" fmla="*/ 1633824 w 2439076"/>
              <a:gd name="connsiteY11913" fmla="*/ 1517133 h 4271457"/>
              <a:gd name="connsiteX11914" fmla="*/ 1630956 w 2439076"/>
              <a:gd name="connsiteY11914" fmla="*/ 1520819 h 4271457"/>
              <a:gd name="connsiteX11915" fmla="*/ 1596381 w 2439076"/>
              <a:gd name="connsiteY11915" fmla="*/ 1510713 h 4271457"/>
              <a:gd name="connsiteX11916" fmla="*/ 1570463 w 2439076"/>
              <a:gd name="connsiteY11916" fmla="*/ 1520905 h 4271457"/>
              <a:gd name="connsiteX11917" fmla="*/ 1544755 w 2439076"/>
              <a:gd name="connsiteY11917" fmla="*/ 1510903 h 4271457"/>
              <a:gd name="connsiteX11918" fmla="*/ 1519028 w 2439076"/>
              <a:gd name="connsiteY11918" fmla="*/ 1520905 h 4271457"/>
              <a:gd name="connsiteX11919" fmla="*/ 1493130 w 2439076"/>
              <a:gd name="connsiteY11919" fmla="*/ 1510713 h 4271457"/>
              <a:gd name="connsiteX11920" fmla="*/ 1464173 w 2439076"/>
              <a:gd name="connsiteY11920" fmla="*/ 1521228 h 4271457"/>
              <a:gd name="connsiteX11921" fmla="*/ 1458544 w 2439076"/>
              <a:gd name="connsiteY11921" fmla="*/ 1520819 h 4271457"/>
              <a:gd name="connsiteX11922" fmla="*/ 1455773 w 2439076"/>
              <a:gd name="connsiteY11922" fmla="*/ 1516999 h 4271457"/>
              <a:gd name="connsiteX11923" fmla="*/ 1519800 w 2439076"/>
              <a:gd name="connsiteY11923" fmla="*/ 1474356 h 4271457"/>
              <a:gd name="connsiteX11924" fmla="*/ 1549222 w 2439076"/>
              <a:gd name="connsiteY11924" fmla="*/ 1446257 h 4271457"/>
              <a:gd name="connsiteX11925" fmla="*/ 1547793 w 2439076"/>
              <a:gd name="connsiteY11925" fmla="*/ 1446171 h 4271457"/>
              <a:gd name="connsiteX11926" fmla="*/ 1519800 w 2439076"/>
              <a:gd name="connsiteY11926" fmla="*/ 1474356 h 4271457"/>
              <a:gd name="connsiteX11927" fmla="*/ 1509036 w 2439076"/>
              <a:gd name="connsiteY11927" fmla="*/ 1454810 h 4271457"/>
              <a:gd name="connsiteX11928" fmla="*/ 1479585 w 2439076"/>
              <a:gd name="connsiteY11928" fmla="*/ 1426731 h 4271457"/>
              <a:gd name="connsiteX11929" fmla="*/ 1509036 w 2439076"/>
              <a:gd name="connsiteY11929" fmla="*/ 1454810 h 4271457"/>
              <a:gd name="connsiteX11930" fmla="*/ 1609611 w 2439076"/>
              <a:gd name="connsiteY11930" fmla="*/ 1474994 h 4271457"/>
              <a:gd name="connsiteX11931" fmla="*/ 1612935 w 2439076"/>
              <a:gd name="connsiteY11931" fmla="*/ 1471689 h 4271457"/>
              <a:gd name="connsiteX11932" fmla="*/ 1640957 w 2439076"/>
              <a:gd name="connsiteY11932" fmla="*/ 1443695 h 4271457"/>
              <a:gd name="connsiteX11933" fmla="*/ 1643453 w 2439076"/>
              <a:gd name="connsiteY11933" fmla="*/ 1442466 h 4271457"/>
              <a:gd name="connsiteX11934" fmla="*/ 1644272 w 2439076"/>
              <a:gd name="connsiteY11934" fmla="*/ 1440342 h 4271457"/>
              <a:gd name="connsiteX11935" fmla="*/ 1640957 w 2439076"/>
              <a:gd name="connsiteY11935" fmla="*/ 1437008 h 4271457"/>
              <a:gd name="connsiteX11936" fmla="*/ 1624041 w 2439076"/>
              <a:gd name="connsiteY11936" fmla="*/ 1441542 h 4271457"/>
              <a:gd name="connsiteX11937" fmla="*/ 1609516 w 2439076"/>
              <a:gd name="connsiteY11937" fmla="*/ 1457373 h 4271457"/>
              <a:gd name="connsiteX11938" fmla="*/ 1605344 w 2439076"/>
              <a:gd name="connsiteY11938" fmla="*/ 1450553 h 4271457"/>
              <a:gd name="connsiteX11939" fmla="*/ 1578074 w 2439076"/>
              <a:gd name="connsiteY11939" fmla="*/ 1437008 h 4271457"/>
              <a:gd name="connsiteX11940" fmla="*/ 1575607 w 2439076"/>
              <a:gd name="connsiteY11940" fmla="*/ 1438189 h 4271457"/>
              <a:gd name="connsiteX11941" fmla="*/ 1574759 w 2439076"/>
              <a:gd name="connsiteY11941" fmla="*/ 1440342 h 4271457"/>
              <a:gd name="connsiteX11942" fmla="*/ 1574788 w 2439076"/>
              <a:gd name="connsiteY11942" fmla="*/ 1440542 h 4271457"/>
              <a:gd name="connsiteX11943" fmla="*/ 1578074 w 2439076"/>
              <a:gd name="connsiteY11943" fmla="*/ 1443704 h 4271457"/>
              <a:gd name="connsiteX11944" fmla="*/ 1606096 w 2439076"/>
              <a:gd name="connsiteY11944" fmla="*/ 1471689 h 4271457"/>
              <a:gd name="connsiteX11945" fmla="*/ 1609373 w 2439076"/>
              <a:gd name="connsiteY11945" fmla="*/ 1474994 h 4271457"/>
              <a:gd name="connsiteX11946" fmla="*/ 1609420 w 2439076"/>
              <a:gd name="connsiteY11946" fmla="*/ 1474994 h 4271457"/>
              <a:gd name="connsiteX11947" fmla="*/ 1609611 w 2439076"/>
              <a:gd name="connsiteY11947" fmla="*/ 1474994 h 4271457"/>
              <a:gd name="connsiteX11948" fmla="*/ 845706 w 2439076"/>
              <a:gd name="connsiteY11948" fmla="*/ 1606344 h 4271457"/>
              <a:gd name="connsiteX11949" fmla="*/ 789613 w 2439076"/>
              <a:gd name="connsiteY11949" fmla="*/ 1578940 h 4271457"/>
              <a:gd name="connsiteX11950" fmla="*/ 755599 w 2439076"/>
              <a:gd name="connsiteY11950" fmla="*/ 1595228 h 4271457"/>
              <a:gd name="connsiteX11951" fmla="*/ 754542 w 2439076"/>
              <a:gd name="connsiteY11951" fmla="*/ 1595228 h 4271457"/>
              <a:gd name="connsiteX11952" fmla="*/ 751304 w 2439076"/>
              <a:gd name="connsiteY11952" fmla="*/ 1591790 h 4271457"/>
              <a:gd name="connsiteX11953" fmla="*/ 752447 w 2439076"/>
              <a:gd name="connsiteY11953" fmla="*/ 1589351 h 4271457"/>
              <a:gd name="connsiteX11954" fmla="*/ 754847 w 2439076"/>
              <a:gd name="connsiteY11954" fmla="*/ 1588675 h 4271457"/>
              <a:gd name="connsiteX11955" fmla="*/ 784565 w 2439076"/>
              <a:gd name="connsiteY11955" fmla="*/ 1574845 h 4271457"/>
              <a:gd name="connsiteX11956" fmla="*/ 784479 w 2439076"/>
              <a:gd name="connsiteY11956" fmla="*/ 1574768 h 4271457"/>
              <a:gd name="connsiteX11957" fmla="*/ 784479 w 2439076"/>
              <a:gd name="connsiteY11957" fmla="*/ 1574768 h 4271457"/>
              <a:gd name="connsiteX11958" fmla="*/ 754761 w 2439076"/>
              <a:gd name="connsiteY11958" fmla="*/ 1560938 h 4271457"/>
              <a:gd name="connsiteX11959" fmla="*/ 752475 w 2439076"/>
              <a:gd name="connsiteY11959" fmla="*/ 1560109 h 4271457"/>
              <a:gd name="connsiteX11960" fmla="*/ 751408 w 2439076"/>
              <a:gd name="connsiteY11960" fmla="*/ 1557776 h 4271457"/>
              <a:gd name="connsiteX11961" fmla="*/ 754637 w 2439076"/>
              <a:gd name="connsiteY11961" fmla="*/ 1554347 h 4271457"/>
              <a:gd name="connsiteX11962" fmla="*/ 785746 w 2439076"/>
              <a:gd name="connsiteY11962" fmla="*/ 1566377 h 4271457"/>
              <a:gd name="connsiteX11963" fmla="*/ 789023 w 2439076"/>
              <a:gd name="connsiteY11963" fmla="*/ 1569882 h 4271457"/>
              <a:gd name="connsiteX11964" fmla="*/ 789023 w 2439076"/>
              <a:gd name="connsiteY11964" fmla="*/ 1569882 h 4271457"/>
              <a:gd name="connsiteX11965" fmla="*/ 789118 w 2439076"/>
              <a:gd name="connsiteY11965" fmla="*/ 1569977 h 4271457"/>
              <a:gd name="connsiteX11966" fmla="*/ 845706 w 2439076"/>
              <a:gd name="connsiteY11966" fmla="*/ 1542164 h 4271457"/>
              <a:gd name="connsiteX11967" fmla="*/ 892045 w 2439076"/>
              <a:gd name="connsiteY11967" fmla="*/ 1559681 h 4271457"/>
              <a:gd name="connsiteX11968" fmla="*/ 897303 w 2439076"/>
              <a:gd name="connsiteY11968" fmla="*/ 1564891 h 4271457"/>
              <a:gd name="connsiteX11969" fmla="*/ 897950 w 2439076"/>
              <a:gd name="connsiteY11969" fmla="*/ 1565548 h 4271457"/>
              <a:gd name="connsiteX11970" fmla="*/ 903237 w 2439076"/>
              <a:gd name="connsiteY11970" fmla="*/ 1572254 h 4271457"/>
              <a:gd name="connsiteX11971" fmla="*/ 903237 w 2439076"/>
              <a:gd name="connsiteY11971" fmla="*/ 1576054 h 4271457"/>
              <a:gd name="connsiteX11972" fmla="*/ 845706 w 2439076"/>
              <a:gd name="connsiteY11972" fmla="*/ 1606344 h 4271457"/>
              <a:gd name="connsiteX11973" fmla="*/ 896379 w 2439076"/>
              <a:gd name="connsiteY11973" fmla="*/ 1574149 h 4271457"/>
              <a:gd name="connsiteX11974" fmla="*/ 845611 w 2439076"/>
              <a:gd name="connsiteY11974" fmla="*/ 1548708 h 4271457"/>
              <a:gd name="connsiteX11975" fmla="*/ 794166 w 2439076"/>
              <a:gd name="connsiteY11975" fmla="*/ 1574054 h 4271457"/>
              <a:gd name="connsiteX11976" fmla="*/ 845611 w 2439076"/>
              <a:gd name="connsiteY11976" fmla="*/ 1599600 h 4271457"/>
              <a:gd name="connsiteX11977" fmla="*/ 886225 w 2439076"/>
              <a:gd name="connsiteY11977" fmla="*/ 1584846 h 4271457"/>
              <a:gd name="connsiteX11978" fmla="*/ 896379 w 2439076"/>
              <a:gd name="connsiteY11978" fmla="*/ 1574149 h 4271457"/>
              <a:gd name="connsiteX11979" fmla="*/ 726643 w 2439076"/>
              <a:gd name="connsiteY11979" fmla="*/ 1516999 h 4271457"/>
              <a:gd name="connsiteX11980" fmla="*/ 730358 w 2439076"/>
              <a:gd name="connsiteY11980" fmla="*/ 1514161 h 4271457"/>
              <a:gd name="connsiteX11981" fmla="*/ 761895 w 2439076"/>
              <a:gd name="connsiteY11981" fmla="*/ 1503693 h 4271457"/>
              <a:gd name="connsiteX11982" fmla="*/ 764362 w 2439076"/>
              <a:gd name="connsiteY11982" fmla="*/ 1502721 h 4271457"/>
              <a:gd name="connsiteX11983" fmla="*/ 766753 w 2439076"/>
              <a:gd name="connsiteY11983" fmla="*/ 1503883 h 4271457"/>
              <a:gd name="connsiteX11984" fmla="*/ 782651 w 2439076"/>
              <a:gd name="connsiteY11984" fmla="*/ 1513313 h 4271457"/>
              <a:gd name="connsiteX11985" fmla="*/ 782651 w 2439076"/>
              <a:gd name="connsiteY11985" fmla="*/ 1461973 h 4271457"/>
              <a:gd name="connsiteX11986" fmla="*/ 743893 w 2439076"/>
              <a:gd name="connsiteY11986" fmla="*/ 1423464 h 4271457"/>
              <a:gd name="connsiteX11987" fmla="*/ 746636 w 2439076"/>
              <a:gd name="connsiteY11987" fmla="*/ 1420540 h 4271457"/>
              <a:gd name="connsiteX11988" fmla="*/ 782574 w 2439076"/>
              <a:gd name="connsiteY11988" fmla="*/ 1442904 h 4271457"/>
              <a:gd name="connsiteX11989" fmla="*/ 782574 w 2439076"/>
              <a:gd name="connsiteY11989" fmla="*/ 1421197 h 4271457"/>
              <a:gd name="connsiteX11990" fmla="*/ 785889 w 2439076"/>
              <a:gd name="connsiteY11990" fmla="*/ 1417835 h 4271457"/>
              <a:gd name="connsiteX11991" fmla="*/ 789213 w 2439076"/>
              <a:gd name="connsiteY11991" fmla="*/ 1421197 h 4271457"/>
              <a:gd name="connsiteX11992" fmla="*/ 789213 w 2439076"/>
              <a:gd name="connsiteY11992" fmla="*/ 1460345 h 4271457"/>
              <a:gd name="connsiteX11993" fmla="*/ 824075 w 2439076"/>
              <a:gd name="connsiteY11993" fmla="*/ 1440066 h 4271457"/>
              <a:gd name="connsiteX11994" fmla="*/ 826837 w 2439076"/>
              <a:gd name="connsiteY11994" fmla="*/ 1443009 h 4271457"/>
              <a:gd name="connsiteX11995" fmla="*/ 789213 w 2439076"/>
              <a:gd name="connsiteY11995" fmla="*/ 1481281 h 4271457"/>
              <a:gd name="connsiteX11996" fmla="*/ 789213 w 2439076"/>
              <a:gd name="connsiteY11996" fmla="*/ 1514161 h 4271457"/>
              <a:gd name="connsiteX11997" fmla="*/ 789890 w 2439076"/>
              <a:gd name="connsiteY11997" fmla="*/ 1514256 h 4271457"/>
              <a:gd name="connsiteX11998" fmla="*/ 813131 w 2439076"/>
              <a:gd name="connsiteY11998" fmla="*/ 1503969 h 4271457"/>
              <a:gd name="connsiteX11999" fmla="*/ 815607 w 2439076"/>
              <a:gd name="connsiteY11999" fmla="*/ 1502807 h 4271457"/>
              <a:gd name="connsiteX12000" fmla="*/ 818074 w 2439076"/>
              <a:gd name="connsiteY12000" fmla="*/ 1503969 h 4271457"/>
              <a:gd name="connsiteX12001" fmla="*/ 841334 w 2439076"/>
              <a:gd name="connsiteY12001" fmla="*/ 1514256 h 4271457"/>
              <a:gd name="connsiteX12002" fmla="*/ 864556 w 2439076"/>
              <a:gd name="connsiteY12002" fmla="*/ 1503969 h 4271457"/>
              <a:gd name="connsiteX12003" fmla="*/ 866947 w 2439076"/>
              <a:gd name="connsiteY12003" fmla="*/ 1502807 h 4271457"/>
              <a:gd name="connsiteX12004" fmla="*/ 869423 w 2439076"/>
              <a:gd name="connsiteY12004" fmla="*/ 1503788 h 4271457"/>
              <a:gd name="connsiteX12005" fmla="*/ 900951 w 2439076"/>
              <a:gd name="connsiteY12005" fmla="*/ 1514256 h 4271457"/>
              <a:gd name="connsiteX12006" fmla="*/ 904666 w 2439076"/>
              <a:gd name="connsiteY12006" fmla="*/ 1517133 h 4271457"/>
              <a:gd name="connsiteX12007" fmla="*/ 901808 w 2439076"/>
              <a:gd name="connsiteY12007" fmla="*/ 1520819 h 4271457"/>
              <a:gd name="connsiteX12008" fmla="*/ 867233 w 2439076"/>
              <a:gd name="connsiteY12008" fmla="*/ 1510713 h 4271457"/>
              <a:gd name="connsiteX12009" fmla="*/ 841420 w 2439076"/>
              <a:gd name="connsiteY12009" fmla="*/ 1520905 h 4271457"/>
              <a:gd name="connsiteX12010" fmla="*/ 815702 w 2439076"/>
              <a:gd name="connsiteY12010" fmla="*/ 1510903 h 4271457"/>
              <a:gd name="connsiteX12011" fmla="*/ 789975 w 2439076"/>
              <a:gd name="connsiteY12011" fmla="*/ 1520905 h 4271457"/>
              <a:gd name="connsiteX12012" fmla="*/ 764077 w 2439076"/>
              <a:gd name="connsiteY12012" fmla="*/ 1510713 h 4271457"/>
              <a:gd name="connsiteX12013" fmla="*/ 735121 w 2439076"/>
              <a:gd name="connsiteY12013" fmla="*/ 1521228 h 4271457"/>
              <a:gd name="connsiteX12014" fmla="*/ 729492 w 2439076"/>
              <a:gd name="connsiteY12014" fmla="*/ 1520819 h 4271457"/>
              <a:gd name="connsiteX12015" fmla="*/ 726643 w 2439076"/>
              <a:gd name="connsiteY12015" fmla="*/ 1516999 h 4271457"/>
              <a:gd name="connsiteX12016" fmla="*/ 790947 w 2439076"/>
              <a:gd name="connsiteY12016" fmla="*/ 1474356 h 4271457"/>
              <a:gd name="connsiteX12017" fmla="*/ 820369 w 2439076"/>
              <a:gd name="connsiteY12017" fmla="*/ 1446257 h 4271457"/>
              <a:gd name="connsiteX12018" fmla="*/ 818836 w 2439076"/>
              <a:gd name="connsiteY12018" fmla="*/ 1446171 h 4271457"/>
              <a:gd name="connsiteX12019" fmla="*/ 790947 w 2439076"/>
              <a:gd name="connsiteY12019" fmla="*/ 1474356 h 4271457"/>
              <a:gd name="connsiteX12020" fmla="*/ 779983 w 2439076"/>
              <a:gd name="connsiteY12020" fmla="*/ 1454810 h 4271457"/>
              <a:gd name="connsiteX12021" fmla="*/ 750541 w 2439076"/>
              <a:gd name="connsiteY12021" fmla="*/ 1426731 h 4271457"/>
              <a:gd name="connsiteX12022" fmla="*/ 779983 w 2439076"/>
              <a:gd name="connsiteY12022" fmla="*/ 1454810 h 4271457"/>
              <a:gd name="connsiteX12023" fmla="*/ 912086 w 2439076"/>
              <a:gd name="connsiteY12023" fmla="*/ 1443695 h 4271457"/>
              <a:gd name="connsiteX12024" fmla="*/ 912552 w 2439076"/>
              <a:gd name="connsiteY12024" fmla="*/ 1443600 h 4271457"/>
              <a:gd name="connsiteX12025" fmla="*/ 915229 w 2439076"/>
              <a:gd name="connsiteY12025" fmla="*/ 1440342 h 4271457"/>
              <a:gd name="connsiteX12026" fmla="*/ 911923 w 2439076"/>
              <a:gd name="connsiteY12026" fmla="*/ 1437008 h 4271457"/>
              <a:gd name="connsiteX12027" fmla="*/ 880653 w 2439076"/>
              <a:gd name="connsiteY12027" fmla="*/ 1457373 h 4271457"/>
              <a:gd name="connsiteX12028" fmla="*/ 880558 w 2439076"/>
              <a:gd name="connsiteY12028" fmla="*/ 1457201 h 4271457"/>
              <a:gd name="connsiteX12029" fmla="*/ 880463 w 2439076"/>
              <a:gd name="connsiteY12029" fmla="*/ 1457363 h 4271457"/>
              <a:gd name="connsiteX12030" fmla="*/ 849154 w 2439076"/>
              <a:gd name="connsiteY12030" fmla="*/ 1437018 h 4271457"/>
              <a:gd name="connsiteX12031" fmla="*/ 845887 w 2439076"/>
              <a:gd name="connsiteY12031" fmla="*/ 1440342 h 4271457"/>
              <a:gd name="connsiteX12032" fmla="*/ 846573 w 2439076"/>
              <a:gd name="connsiteY12032" fmla="*/ 1442523 h 4271457"/>
              <a:gd name="connsiteX12033" fmla="*/ 847792 w 2439076"/>
              <a:gd name="connsiteY12033" fmla="*/ 1443438 h 4271457"/>
              <a:gd name="connsiteX12034" fmla="*/ 849049 w 2439076"/>
              <a:gd name="connsiteY12034" fmla="*/ 1443695 h 4271457"/>
              <a:gd name="connsiteX12035" fmla="*/ 870547 w 2439076"/>
              <a:gd name="connsiteY12035" fmla="*/ 1453982 h 4271457"/>
              <a:gd name="connsiteX12036" fmla="*/ 877053 w 2439076"/>
              <a:gd name="connsiteY12036" fmla="*/ 1471689 h 4271457"/>
              <a:gd name="connsiteX12037" fmla="*/ 878034 w 2439076"/>
              <a:gd name="connsiteY12037" fmla="*/ 1474023 h 4271457"/>
              <a:gd name="connsiteX12038" fmla="*/ 880377 w 2439076"/>
              <a:gd name="connsiteY12038" fmla="*/ 1474994 h 4271457"/>
              <a:gd name="connsiteX12039" fmla="*/ 880558 w 2439076"/>
              <a:gd name="connsiteY12039" fmla="*/ 1474994 h 4271457"/>
              <a:gd name="connsiteX12040" fmla="*/ 880767 w 2439076"/>
              <a:gd name="connsiteY12040" fmla="*/ 1474994 h 4271457"/>
              <a:gd name="connsiteX12041" fmla="*/ 884091 w 2439076"/>
              <a:gd name="connsiteY12041" fmla="*/ 1471689 h 4271457"/>
              <a:gd name="connsiteX12042" fmla="*/ 890597 w 2439076"/>
              <a:gd name="connsiteY12042" fmla="*/ 1453982 h 4271457"/>
              <a:gd name="connsiteX12043" fmla="*/ 912086 w 2439076"/>
              <a:gd name="connsiteY12043" fmla="*/ 1443695 h 4271457"/>
              <a:gd name="connsiteX12044" fmla="*/ 1088689 w 2439076"/>
              <a:gd name="connsiteY12044" fmla="*/ 1606344 h 4271457"/>
              <a:gd name="connsiteX12045" fmla="*/ 1032606 w 2439076"/>
              <a:gd name="connsiteY12045" fmla="*/ 1578940 h 4271457"/>
              <a:gd name="connsiteX12046" fmla="*/ 998573 w 2439076"/>
              <a:gd name="connsiteY12046" fmla="*/ 1595228 h 4271457"/>
              <a:gd name="connsiteX12047" fmla="*/ 997525 w 2439076"/>
              <a:gd name="connsiteY12047" fmla="*/ 1595228 h 4271457"/>
              <a:gd name="connsiteX12048" fmla="*/ 994296 w 2439076"/>
              <a:gd name="connsiteY12048" fmla="*/ 1591790 h 4271457"/>
              <a:gd name="connsiteX12049" fmla="*/ 995325 w 2439076"/>
              <a:gd name="connsiteY12049" fmla="*/ 1589418 h 4271457"/>
              <a:gd name="connsiteX12050" fmla="*/ 997830 w 2439076"/>
              <a:gd name="connsiteY12050" fmla="*/ 1588675 h 4271457"/>
              <a:gd name="connsiteX12051" fmla="*/ 1027529 w 2439076"/>
              <a:gd name="connsiteY12051" fmla="*/ 1574845 h 4271457"/>
              <a:gd name="connsiteX12052" fmla="*/ 1021499 w 2439076"/>
              <a:gd name="connsiteY12052" fmla="*/ 1568853 h 4271457"/>
              <a:gd name="connsiteX12053" fmla="*/ 997725 w 2439076"/>
              <a:gd name="connsiteY12053" fmla="*/ 1560938 h 4271457"/>
              <a:gd name="connsiteX12054" fmla="*/ 995467 w 2439076"/>
              <a:gd name="connsiteY12054" fmla="*/ 1560119 h 4271457"/>
              <a:gd name="connsiteX12055" fmla="*/ 994391 w 2439076"/>
              <a:gd name="connsiteY12055" fmla="*/ 1557776 h 4271457"/>
              <a:gd name="connsiteX12056" fmla="*/ 997620 w 2439076"/>
              <a:gd name="connsiteY12056" fmla="*/ 1554347 h 4271457"/>
              <a:gd name="connsiteX12057" fmla="*/ 1028700 w 2439076"/>
              <a:gd name="connsiteY12057" fmla="*/ 1566348 h 4271457"/>
              <a:gd name="connsiteX12058" fmla="*/ 1032015 w 2439076"/>
              <a:gd name="connsiteY12058" fmla="*/ 1569882 h 4271457"/>
              <a:gd name="connsiteX12059" fmla="*/ 1032015 w 2439076"/>
              <a:gd name="connsiteY12059" fmla="*/ 1569882 h 4271457"/>
              <a:gd name="connsiteX12060" fmla="*/ 1032110 w 2439076"/>
              <a:gd name="connsiteY12060" fmla="*/ 1569977 h 4271457"/>
              <a:gd name="connsiteX12061" fmla="*/ 1088689 w 2439076"/>
              <a:gd name="connsiteY12061" fmla="*/ 1542164 h 4271457"/>
              <a:gd name="connsiteX12062" fmla="*/ 1140953 w 2439076"/>
              <a:gd name="connsiteY12062" fmla="*/ 1565548 h 4271457"/>
              <a:gd name="connsiteX12063" fmla="*/ 1146220 w 2439076"/>
              <a:gd name="connsiteY12063" fmla="*/ 1572254 h 4271457"/>
              <a:gd name="connsiteX12064" fmla="*/ 1146220 w 2439076"/>
              <a:gd name="connsiteY12064" fmla="*/ 1576054 h 4271457"/>
              <a:gd name="connsiteX12065" fmla="*/ 1088689 w 2439076"/>
              <a:gd name="connsiteY12065" fmla="*/ 1606344 h 4271457"/>
              <a:gd name="connsiteX12066" fmla="*/ 1139371 w 2439076"/>
              <a:gd name="connsiteY12066" fmla="*/ 1574149 h 4271457"/>
              <a:gd name="connsiteX12067" fmla="*/ 1088603 w 2439076"/>
              <a:gd name="connsiteY12067" fmla="*/ 1548708 h 4271457"/>
              <a:gd name="connsiteX12068" fmla="*/ 1037158 w 2439076"/>
              <a:gd name="connsiteY12068" fmla="*/ 1574054 h 4271457"/>
              <a:gd name="connsiteX12069" fmla="*/ 1088603 w 2439076"/>
              <a:gd name="connsiteY12069" fmla="*/ 1599600 h 4271457"/>
              <a:gd name="connsiteX12070" fmla="*/ 1139371 w 2439076"/>
              <a:gd name="connsiteY12070" fmla="*/ 1574149 h 4271457"/>
              <a:gd name="connsiteX12071" fmla="*/ 969712 w 2439076"/>
              <a:gd name="connsiteY12071" fmla="*/ 1516999 h 4271457"/>
              <a:gd name="connsiteX12072" fmla="*/ 973436 w 2439076"/>
              <a:gd name="connsiteY12072" fmla="*/ 1514161 h 4271457"/>
              <a:gd name="connsiteX12073" fmla="*/ 1004974 w 2439076"/>
              <a:gd name="connsiteY12073" fmla="*/ 1503693 h 4271457"/>
              <a:gd name="connsiteX12074" fmla="*/ 1007431 w 2439076"/>
              <a:gd name="connsiteY12074" fmla="*/ 1502721 h 4271457"/>
              <a:gd name="connsiteX12075" fmla="*/ 1009822 w 2439076"/>
              <a:gd name="connsiteY12075" fmla="*/ 1503883 h 4271457"/>
              <a:gd name="connsiteX12076" fmla="*/ 1025728 w 2439076"/>
              <a:gd name="connsiteY12076" fmla="*/ 1513313 h 4271457"/>
              <a:gd name="connsiteX12077" fmla="*/ 1025728 w 2439076"/>
              <a:gd name="connsiteY12077" fmla="*/ 1461973 h 4271457"/>
              <a:gd name="connsiteX12078" fmla="*/ 986971 w 2439076"/>
              <a:gd name="connsiteY12078" fmla="*/ 1423464 h 4271457"/>
              <a:gd name="connsiteX12079" fmla="*/ 989714 w 2439076"/>
              <a:gd name="connsiteY12079" fmla="*/ 1420540 h 4271457"/>
              <a:gd name="connsiteX12080" fmla="*/ 1025643 w 2439076"/>
              <a:gd name="connsiteY12080" fmla="*/ 1442904 h 4271457"/>
              <a:gd name="connsiteX12081" fmla="*/ 1025643 w 2439076"/>
              <a:gd name="connsiteY12081" fmla="*/ 1421197 h 4271457"/>
              <a:gd name="connsiteX12082" fmla="*/ 1028967 w 2439076"/>
              <a:gd name="connsiteY12082" fmla="*/ 1417835 h 4271457"/>
              <a:gd name="connsiteX12083" fmla="*/ 1032291 w 2439076"/>
              <a:gd name="connsiteY12083" fmla="*/ 1421197 h 4271457"/>
              <a:gd name="connsiteX12084" fmla="*/ 1032291 w 2439076"/>
              <a:gd name="connsiteY12084" fmla="*/ 1460345 h 4271457"/>
              <a:gd name="connsiteX12085" fmla="*/ 1067162 w 2439076"/>
              <a:gd name="connsiteY12085" fmla="*/ 1440066 h 4271457"/>
              <a:gd name="connsiteX12086" fmla="*/ 1069924 w 2439076"/>
              <a:gd name="connsiteY12086" fmla="*/ 1443009 h 4271457"/>
              <a:gd name="connsiteX12087" fmla="*/ 1032291 w 2439076"/>
              <a:gd name="connsiteY12087" fmla="*/ 1481281 h 4271457"/>
              <a:gd name="connsiteX12088" fmla="*/ 1032291 w 2439076"/>
              <a:gd name="connsiteY12088" fmla="*/ 1514161 h 4271457"/>
              <a:gd name="connsiteX12089" fmla="*/ 1032967 w 2439076"/>
              <a:gd name="connsiteY12089" fmla="*/ 1514256 h 4271457"/>
              <a:gd name="connsiteX12090" fmla="*/ 1056199 w 2439076"/>
              <a:gd name="connsiteY12090" fmla="*/ 1503969 h 4271457"/>
              <a:gd name="connsiteX12091" fmla="*/ 1058685 w 2439076"/>
              <a:gd name="connsiteY12091" fmla="*/ 1502807 h 4271457"/>
              <a:gd name="connsiteX12092" fmla="*/ 1061152 w 2439076"/>
              <a:gd name="connsiteY12092" fmla="*/ 1503969 h 4271457"/>
              <a:gd name="connsiteX12093" fmla="*/ 1084402 w 2439076"/>
              <a:gd name="connsiteY12093" fmla="*/ 1514256 h 4271457"/>
              <a:gd name="connsiteX12094" fmla="*/ 1107643 w 2439076"/>
              <a:gd name="connsiteY12094" fmla="*/ 1503969 h 4271457"/>
              <a:gd name="connsiteX12095" fmla="*/ 1110034 w 2439076"/>
              <a:gd name="connsiteY12095" fmla="*/ 1502807 h 4271457"/>
              <a:gd name="connsiteX12096" fmla="*/ 1112491 w 2439076"/>
              <a:gd name="connsiteY12096" fmla="*/ 1503788 h 4271457"/>
              <a:gd name="connsiteX12097" fmla="*/ 1144029 w 2439076"/>
              <a:gd name="connsiteY12097" fmla="*/ 1514256 h 4271457"/>
              <a:gd name="connsiteX12098" fmla="*/ 1147753 w 2439076"/>
              <a:gd name="connsiteY12098" fmla="*/ 1517133 h 4271457"/>
              <a:gd name="connsiteX12099" fmla="*/ 1144886 w 2439076"/>
              <a:gd name="connsiteY12099" fmla="*/ 1520819 h 4271457"/>
              <a:gd name="connsiteX12100" fmla="*/ 1110310 w 2439076"/>
              <a:gd name="connsiteY12100" fmla="*/ 1510713 h 4271457"/>
              <a:gd name="connsiteX12101" fmla="*/ 1084402 w 2439076"/>
              <a:gd name="connsiteY12101" fmla="*/ 1520905 h 4271457"/>
              <a:gd name="connsiteX12102" fmla="*/ 1058685 w 2439076"/>
              <a:gd name="connsiteY12102" fmla="*/ 1510903 h 4271457"/>
              <a:gd name="connsiteX12103" fmla="*/ 1032967 w 2439076"/>
              <a:gd name="connsiteY12103" fmla="*/ 1520905 h 4271457"/>
              <a:gd name="connsiteX12104" fmla="*/ 1007059 w 2439076"/>
              <a:gd name="connsiteY12104" fmla="*/ 1510713 h 4271457"/>
              <a:gd name="connsiteX12105" fmla="*/ 978113 w 2439076"/>
              <a:gd name="connsiteY12105" fmla="*/ 1521228 h 4271457"/>
              <a:gd name="connsiteX12106" fmla="*/ 972484 w 2439076"/>
              <a:gd name="connsiteY12106" fmla="*/ 1520819 h 4271457"/>
              <a:gd name="connsiteX12107" fmla="*/ 969712 w 2439076"/>
              <a:gd name="connsiteY12107" fmla="*/ 1516999 h 4271457"/>
              <a:gd name="connsiteX12108" fmla="*/ 1033834 w 2439076"/>
              <a:gd name="connsiteY12108" fmla="*/ 1474356 h 4271457"/>
              <a:gd name="connsiteX12109" fmla="*/ 1063247 w 2439076"/>
              <a:gd name="connsiteY12109" fmla="*/ 1446257 h 4271457"/>
              <a:gd name="connsiteX12110" fmla="*/ 1061828 w 2439076"/>
              <a:gd name="connsiteY12110" fmla="*/ 1446171 h 4271457"/>
              <a:gd name="connsiteX12111" fmla="*/ 1033834 w 2439076"/>
              <a:gd name="connsiteY12111" fmla="*/ 1474356 h 4271457"/>
              <a:gd name="connsiteX12112" fmla="*/ 1023061 w 2439076"/>
              <a:gd name="connsiteY12112" fmla="*/ 1454810 h 4271457"/>
              <a:gd name="connsiteX12113" fmla="*/ 993620 w 2439076"/>
              <a:gd name="connsiteY12113" fmla="*/ 1426731 h 4271457"/>
              <a:gd name="connsiteX12114" fmla="*/ 1023061 w 2439076"/>
              <a:gd name="connsiteY12114" fmla="*/ 1454810 h 4271457"/>
              <a:gd name="connsiteX12115" fmla="*/ 1154982 w 2439076"/>
              <a:gd name="connsiteY12115" fmla="*/ 1443695 h 4271457"/>
              <a:gd name="connsiteX12116" fmla="*/ 1156268 w 2439076"/>
              <a:gd name="connsiteY12116" fmla="*/ 1443428 h 4271457"/>
              <a:gd name="connsiteX12117" fmla="*/ 1158211 w 2439076"/>
              <a:gd name="connsiteY12117" fmla="*/ 1440342 h 4271457"/>
              <a:gd name="connsiteX12118" fmla="*/ 1154897 w 2439076"/>
              <a:gd name="connsiteY12118" fmla="*/ 1437008 h 4271457"/>
              <a:gd name="connsiteX12119" fmla="*/ 1149830 w 2439076"/>
              <a:gd name="connsiteY12119" fmla="*/ 1437380 h 4271457"/>
              <a:gd name="connsiteX12120" fmla="*/ 1123550 w 2439076"/>
              <a:gd name="connsiteY12120" fmla="*/ 1457373 h 4271457"/>
              <a:gd name="connsiteX12121" fmla="*/ 1123502 w 2439076"/>
              <a:gd name="connsiteY12121" fmla="*/ 1457287 h 4271457"/>
              <a:gd name="connsiteX12122" fmla="*/ 1123455 w 2439076"/>
              <a:gd name="connsiteY12122" fmla="*/ 1457363 h 4271457"/>
              <a:gd name="connsiteX12123" fmla="*/ 1092079 w 2439076"/>
              <a:gd name="connsiteY12123" fmla="*/ 1437008 h 4271457"/>
              <a:gd name="connsiteX12124" fmla="*/ 1088774 w 2439076"/>
              <a:gd name="connsiteY12124" fmla="*/ 1440342 h 4271457"/>
              <a:gd name="connsiteX12125" fmla="*/ 1089479 w 2439076"/>
              <a:gd name="connsiteY12125" fmla="*/ 1442428 h 4271457"/>
              <a:gd name="connsiteX12126" fmla="*/ 1090746 w 2439076"/>
              <a:gd name="connsiteY12126" fmla="*/ 1443438 h 4271457"/>
              <a:gd name="connsiteX12127" fmla="*/ 1092032 w 2439076"/>
              <a:gd name="connsiteY12127" fmla="*/ 1443695 h 4271457"/>
              <a:gd name="connsiteX12128" fmla="*/ 1107672 w 2439076"/>
              <a:gd name="connsiteY12128" fmla="*/ 1448486 h 4271457"/>
              <a:gd name="connsiteX12129" fmla="*/ 1120026 w 2439076"/>
              <a:gd name="connsiteY12129" fmla="*/ 1471689 h 4271457"/>
              <a:gd name="connsiteX12130" fmla="*/ 1123359 w 2439076"/>
              <a:gd name="connsiteY12130" fmla="*/ 1474994 h 4271457"/>
              <a:gd name="connsiteX12131" fmla="*/ 1123445 w 2439076"/>
              <a:gd name="connsiteY12131" fmla="*/ 1474994 h 4271457"/>
              <a:gd name="connsiteX12132" fmla="*/ 1123636 w 2439076"/>
              <a:gd name="connsiteY12132" fmla="*/ 1474994 h 4271457"/>
              <a:gd name="connsiteX12133" fmla="*/ 1125988 w 2439076"/>
              <a:gd name="connsiteY12133" fmla="*/ 1474023 h 4271457"/>
              <a:gd name="connsiteX12134" fmla="*/ 1126989 w 2439076"/>
              <a:gd name="connsiteY12134" fmla="*/ 1471689 h 4271457"/>
              <a:gd name="connsiteX12135" fmla="*/ 1133485 w 2439076"/>
              <a:gd name="connsiteY12135" fmla="*/ 1453982 h 4271457"/>
              <a:gd name="connsiteX12136" fmla="*/ 1154982 w 2439076"/>
              <a:gd name="connsiteY12136" fmla="*/ 1443695 h 4271457"/>
              <a:gd name="connsiteX12137" fmla="*/ 359636 w 2439076"/>
              <a:gd name="connsiteY12137" fmla="*/ 1606344 h 4271457"/>
              <a:gd name="connsiteX12138" fmla="*/ 303552 w 2439076"/>
              <a:gd name="connsiteY12138" fmla="*/ 1578940 h 4271457"/>
              <a:gd name="connsiteX12139" fmla="*/ 269548 w 2439076"/>
              <a:gd name="connsiteY12139" fmla="*/ 1595228 h 4271457"/>
              <a:gd name="connsiteX12140" fmla="*/ 268500 w 2439076"/>
              <a:gd name="connsiteY12140" fmla="*/ 1595228 h 4271457"/>
              <a:gd name="connsiteX12141" fmla="*/ 265243 w 2439076"/>
              <a:gd name="connsiteY12141" fmla="*/ 1591790 h 4271457"/>
              <a:gd name="connsiteX12142" fmla="*/ 268786 w 2439076"/>
              <a:gd name="connsiteY12142" fmla="*/ 1588675 h 4271457"/>
              <a:gd name="connsiteX12143" fmla="*/ 298504 w 2439076"/>
              <a:gd name="connsiteY12143" fmla="*/ 1574845 h 4271457"/>
              <a:gd name="connsiteX12144" fmla="*/ 292465 w 2439076"/>
              <a:gd name="connsiteY12144" fmla="*/ 1568844 h 4271457"/>
              <a:gd name="connsiteX12145" fmla="*/ 268691 w 2439076"/>
              <a:gd name="connsiteY12145" fmla="*/ 1560938 h 4271457"/>
              <a:gd name="connsiteX12146" fmla="*/ 266415 w 2439076"/>
              <a:gd name="connsiteY12146" fmla="*/ 1560109 h 4271457"/>
              <a:gd name="connsiteX12147" fmla="*/ 265338 w 2439076"/>
              <a:gd name="connsiteY12147" fmla="*/ 1557776 h 4271457"/>
              <a:gd name="connsiteX12148" fmla="*/ 268596 w 2439076"/>
              <a:gd name="connsiteY12148" fmla="*/ 1554347 h 4271457"/>
              <a:gd name="connsiteX12149" fmla="*/ 303057 w 2439076"/>
              <a:gd name="connsiteY12149" fmla="*/ 1569977 h 4271457"/>
              <a:gd name="connsiteX12150" fmla="*/ 359636 w 2439076"/>
              <a:gd name="connsiteY12150" fmla="*/ 1542164 h 4271457"/>
              <a:gd name="connsiteX12151" fmla="*/ 411909 w 2439076"/>
              <a:gd name="connsiteY12151" fmla="*/ 1565558 h 4271457"/>
              <a:gd name="connsiteX12152" fmla="*/ 417166 w 2439076"/>
              <a:gd name="connsiteY12152" fmla="*/ 1572254 h 4271457"/>
              <a:gd name="connsiteX12153" fmla="*/ 417166 w 2439076"/>
              <a:gd name="connsiteY12153" fmla="*/ 1576054 h 4271457"/>
              <a:gd name="connsiteX12154" fmla="*/ 359636 w 2439076"/>
              <a:gd name="connsiteY12154" fmla="*/ 1606344 h 4271457"/>
              <a:gd name="connsiteX12155" fmla="*/ 410423 w 2439076"/>
              <a:gd name="connsiteY12155" fmla="*/ 1574149 h 4271457"/>
              <a:gd name="connsiteX12156" fmla="*/ 359636 w 2439076"/>
              <a:gd name="connsiteY12156" fmla="*/ 1548708 h 4271457"/>
              <a:gd name="connsiteX12157" fmla="*/ 308220 w 2439076"/>
              <a:gd name="connsiteY12157" fmla="*/ 1574054 h 4271457"/>
              <a:gd name="connsiteX12158" fmla="*/ 359636 w 2439076"/>
              <a:gd name="connsiteY12158" fmla="*/ 1599600 h 4271457"/>
              <a:gd name="connsiteX12159" fmla="*/ 400260 w 2439076"/>
              <a:gd name="connsiteY12159" fmla="*/ 1584855 h 4271457"/>
              <a:gd name="connsiteX12160" fmla="*/ 410423 w 2439076"/>
              <a:gd name="connsiteY12160" fmla="*/ 1574149 h 4271457"/>
              <a:gd name="connsiteX12161" fmla="*/ 240687 w 2439076"/>
              <a:gd name="connsiteY12161" fmla="*/ 1516999 h 4271457"/>
              <a:gd name="connsiteX12162" fmla="*/ 244393 w 2439076"/>
              <a:gd name="connsiteY12162" fmla="*/ 1514161 h 4271457"/>
              <a:gd name="connsiteX12163" fmla="*/ 275920 w 2439076"/>
              <a:gd name="connsiteY12163" fmla="*/ 1503693 h 4271457"/>
              <a:gd name="connsiteX12164" fmla="*/ 278406 w 2439076"/>
              <a:gd name="connsiteY12164" fmla="*/ 1502721 h 4271457"/>
              <a:gd name="connsiteX12165" fmla="*/ 280778 w 2439076"/>
              <a:gd name="connsiteY12165" fmla="*/ 1503883 h 4271457"/>
              <a:gd name="connsiteX12166" fmla="*/ 296685 w 2439076"/>
              <a:gd name="connsiteY12166" fmla="*/ 1513313 h 4271457"/>
              <a:gd name="connsiteX12167" fmla="*/ 296685 w 2439076"/>
              <a:gd name="connsiteY12167" fmla="*/ 1461973 h 4271457"/>
              <a:gd name="connsiteX12168" fmla="*/ 257928 w 2439076"/>
              <a:gd name="connsiteY12168" fmla="*/ 1423464 h 4271457"/>
              <a:gd name="connsiteX12169" fmla="*/ 260699 w 2439076"/>
              <a:gd name="connsiteY12169" fmla="*/ 1420540 h 4271457"/>
              <a:gd name="connsiteX12170" fmla="*/ 296589 w 2439076"/>
              <a:gd name="connsiteY12170" fmla="*/ 1442904 h 4271457"/>
              <a:gd name="connsiteX12171" fmla="*/ 296589 w 2439076"/>
              <a:gd name="connsiteY12171" fmla="*/ 1421197 h 4271457"/>
              <a:gd name="connsiteX12172" fmla="*/ 299914 w 2439076"/>
              <a:gd name="connsiteY12172" fmla="*/ 1417835 h 4271457"/>
              <a:gd name="connsiteX12173" fmla="*/ 303266 w 2439076"/>
              <a:gd name="connsiteY12173" fmla="*/ 1421197 h 4271457"/>
              <a:gd name="connsiteX12174" fmla="*/ 303266 w 2439076"/>
              <a:gd name="connsiteY12174" fmla="*/ 1460345 h 4271457"/>
              <a:gd name="connsiteX12175" fmla="*/ 338128 w 2439076"/>
              <a:gd name="connsiteY12175" fmla="*/ 1440066 h 4271457"/>
              <a:gd name="connsiteX12176" fmla="*/ 340881 w 2439076"/>
              <a:gd name="connsiteY12176" fmla="*/ 1443009 h 4271457"/>
              <a:gd name="connsiteX12177" fmla="*/ 303266 w 2439076"/>
              <a:gd name="connsiteY12177" fmla="*/ 1481281 h 4271457"/>
              <a:gd name="connsiteX12178" fmla="*/ 303266 w 2439076"/>
              <a:gd name="connsiteY12178" fmla="*/ 1514161 h 4271457"/>
              <a:gd name="connsiteX12179" fmla="*/ 303933 w 2439076"/>
              <a:gd name="connsiteY12179" fmla="*/ 1514256 h 4271457"/>
              <a:gd name="connsiteX12180" fmla="*/ 327174 w 2439076"/>
              <a:gd name="connsiteY12180" fmla="*/ 1503969 h 4271457"/>
              <a:gd name="connsiteX12181" fmla="*/ 329632 w 2439076"/>
              <a:gd name="connsiteY12181" fmla="*/ 1502807 h 4271457"/>
              <a:gd name="connsiteX12182" fmla="*/ 332137 w 2439076"/>
              <a:gd name="connsiteY12182" fmla="*/ 1503969 h 4271457"/>
              <a:gd name="connsiteX12183" fmla="*/ 355359 w 2439076"/>
              <a:gd name="connsiteY12183" fmla="*/ 1514256 h 4271457"/>
              <a:gd name="connsiteX12184" fmla="*/ 378600 w 2439076"/>
              <a:gd name="connsiteY12184" fmla="*/ 1503969 h 4271457"/>
              <a:gd name="connsiteX12185" fmla="*/ 380991 w 2439076"/>
              <a:gd name="connsiteY12185" fmla="*/ 1502807 h 4271457"/>
              <a:gd name="connsiteX12186" fmla="*/ 383448 w 2439076"/>
              <a:gd name="connsiteY12186" fmla="*/ 1503788 h 4271457"/>
              <a:gd name="connsiteX12187" fmla="*/ 414985 w 2439076"/>
              <a:gd name="connsiteY12187" fmla="*/ 1514256 h 4271457"/>
              <a:gd name="connsiteX12188" fmla="*/ 418700 w 2439076"/>
              <a:gd name="connsiteY12188" fmla="*/ 1517133 h 4271457"/>
              <a:gd name="connsiteX12189" fmla="*/ 415852 w 2439076"/>
              <a:gd name="connsiteY12189" fmla="*/ 1520819 h 4271457"/>
              <a:gd name="connsiteX12190" fmla="*/ 381258 w 2439076"/>
              <a:gd name="connsiteY12190" fmla="*/ 1510713 h 4271457"/>
              <a:gd name="connsiteX12191" fmla="*/ 355445 w 2439076"/>
              <a:gd name="connsiteY12191" fmla="*/ 1520905 h 4271457"/>
              <a:gd name="connsiteX12192" fmla="*/ 329746 w 2439076"/>
              <a:gd name="connsiteY12192" fmla="*/ 1510903 h 4271457"/>
              <a:gd name="connsiteX12193" fmla="*/ 304009 w 2439076"/>
              <a:gd name="connsiteY12193" fmla="*/ 1520905 h 4271457"/>
              <a:gd name="connsiteX12194" fmla="*/ 278102 w 2439076"/>
              <a:gd name="connsiteY12194" fmla="*/ 1510713 h 4271457"/>
              <a:gd name="connsiteX12195" fmla="*/ 249164 w 2439076"/>
              <a:gd name="connsiteY12195" fmla="*/ 1521228 h 4271457"/>
              <a:gd name="connsiteX12196" fmla="*/ 243526 w 2439076"/>
              <a:gd name="connsiteY12196" fmla="*/ 1520819 h 4271457"/>
              <a:gd name="connsiteX12197" fmla="*/ 240687 w 2439076"/>
              <a:gd name="connsiteY12197" fmla="*/ 1516999 h 4271457"/>
              <a:gd name="connsiteX12198" fmla="*/ 304867 w 2439076"/>
              <a:gd name="connsiteY12198" fmla="*/ 1474356 h 4271457"/>
              <a:gd name="connsiteX12199" fmla="*/ 334309 w 2439076"/>
              <a:gd name="connsiteY12199" fmla="*/ 1446257 h 4271457"/>
              <a:gd name="connsiteX12200" fmla="*/ 332775 w 2439076"/>
              <a:gd name="connsiteY12200" fmla="*/ 1446171 h 4271457"/>
              <a:gd name="connsiteX12201" fmla="*/ 304867 w 2439076"/>
              <a:gd name="connsiteY12201" fmla="*/ 1474356 h 4271457"/>
              <a:gd name="connsiteX12202" fmla="*/ 294027 w 2439076"/>
              <a:gd name="connsiteY12202" fmla="*/ 1454810 h 4271457"/>
              <a:gd name="connsiteX12203" fmla="*/ 264595 w 2439076"/>
              <a:gd name="connsiteY12203" fmla="*/ 1426731 h 4271457"/>
              <a:gd name="connsiteX12204" fmla="*/ 294027 w 2439076"/>
              <a:gd name="connsiteY12204" fmla="*/ 1454810 h 4271457"/>
              <a:gd name="connsiteX12205" fmla="*/ 394707 w 2439076"/>
              <a:gd name="connsiteY12205" fmla="*/ 1474994 h 4271457"/>
              <a:gd name="connsiteX12206" fmla="*/ 398040 w 2439076"/>
              <a:gd name="connsiteY12206" fmla="*/ 1471689 h 4271457"/>
              <a:gd name="connsiteX12207" fmla="*/ 426025 w 2439076"/>
              <a:gd name="connsiteY12207" fmla="*/ 1443695 h 4271457"/>
              <a:gd name="connsiteX12208" fmla="*/ 427444 w 2439076"/>
              <a:gd name="connsiteY12208" fmla="*/ 1443342 h 4271457"/>
              <a:gd name="connsiteX12209" fmla="*/ 429292 w 2439076"/>
              <a:gd name="connsiteY12209" fmla="*/ 1440342 h 4271457"/>
              <a:gd name="connsiteX12210" fmla="*/ 425930 w 2439076"/>
              <a:gd name="connsiteY12210" fmla="*/ 1437008 h 4271457"/>
              <a:gd name="connsiteX12211" fmla="*/ 420872 w 2439076"/>
              <a:gd name="connsiteY12211" fmla="*/ 1437380 h 4271457"/>
              <a:gd name="connsiteX12212" fmla="*/ 394621 w 2439076"/>
              <a:gd name="connsiteY12212" fmla="*/ 1457373 h 4271457"/>
              <a:gd name="connsiteX12213" fmla="*/ 394554 w 2439076"/>
              <a:gd name="connsiteY12213" fmla="*/ 1457258 h 4271457"/>
              <a:gd name="connsiteX12214" fmla="*/ 394488 w 2439076"/>
              <a:gd name="connsiteY12214" fmla="*/ 1457363 h 4271457"/>
              <a:gd name="connsiteX12215" fmla="*/ 363121 w 2439076"/>
              <a:gd name="connsiteY12215" fmla="*/ 1437008 h 4271457"/>
              <a:gd name="connsiteX12216" fmla="*/ 359845 w 2439076"/>
              <a:gd name="connsiteY12216" fmla="*/ 1440342 h 4271457"/>
              <a:gd name="connsiteX12217" fmla="*/ 359959 w 2439076"/>
              <a:gd name="connsiteY12217" fmla="*/ 1441352 h 4271457"/>
              <a:gd name="connsiteX12218" fmla="*/ 363084 w 2439076"/>
              <a:gd name="connsiteY12218" fmla="*/ 1443704 h 4271457"/>
              <a:gd name="connsiteX12219" fmla="*/ 391077 w 2439076"/>
              <a:gd name="connsiteY12219" fmla="*/ 1471689 h 4271457"/>
              <a:gd name="connsiteX12220" fmla="*/ 394364 w 2439076"/>
              <a:gd name="connsiteY12220" fmla="*/ 1474994 h 4271457"/>
              <a:gd name="connsiteX12221" fmla="*/ 394488 w 2439076"/>
              <a:gd name="connsiteY12221" fmla="*/ 1474994 h 4271457"/>
              <a:gd name="connsiteX12222" fmla="*/ 394707 w 2439076"/>
              <a:gd name="connsiteY12222" fmla="*/ 1474994 h 4271457"/>
              <a:gd name="connsiteX12223" fmla="*/ 604104 w 2439076"/>
              <a:gd name="connsiteY12223" fmla="*/ 1606248 h 4271457"/>
              <a:gd name="connsiteX12224" fmla="*/ 602666 w 2439076"/>
              <a:gd name="connsiteY12224" fmla="*/ 1606344 h 4271457"/>
              <a:gd name="connsiteX12225" fmla="*/ 546621 w 2439076"/>
              <a:gd name="connsiteY12225" fmla="*/ 1578940 h 4271457"/>
              <a:gd name="connsiteX12226" fmla="*/ 546573 w 2439076"/>
              <a:gd name="connsiteY12226" fmla="*/ 1578988 h 4271457"/>
              <a:gd name="connsiteX12227" fmla="*/ 546525 w 2439076"/>
              <a:gd name="connsiteY12227" fmla="*/ 1578940 h 4271457"/>
              <a:gd name="connsiteX12228" fmla="*/ 512521 w 2439076"/>
              <a:gd name="connsiteY12228" fmla="*/ 1595228 h 4271457"/>
              <a:gd name="connsiteX12229" fmla="*/ 511559 w 2439076"/>
              <a:gd name="connsiteY12229" fmla="*/ 1595228 h 4271457"/>
              <a:gd name="connsiteX12230" fmla="*/ 508331 w 2439076"/>
              <a:gd name="connsiteY12230" fmla="*/ 1591790 h 4271457"/>
              <a:gd name="connsiteX12231" fmla="*/ 510283 w 2439076"/>
              <a:gd name="connsiteY12231" fmla="*/ 1588818 h 4271457"/>
              <a:gd name="connsiteX12232" fmla="*/ 511769 w 2439076"/>
              <a:gd name="connsiteY12232" fmla="*/ 1588675 h 4271457"/>
              <a:gd name="connsiteX12233" fmla="*/ 541497 w 2439076"/>
              <a:gd name="connsiteY12233" fmla="*/ 1574845 h 4271457"/>
              <a:gd name="connsiteX12234" fmla="*/ 541449 w 2439076"/>
              <a:gd name="connsiteY12234" fmla="*/ 1574807 h 4271457"/>
              <a:gd name="connsiteX12235" fmla="*/ 541497 w 2439076"/>
              <a:gd name="connsiteY12235" fmla="*/ 1574768 h 4271457"/>
              <a:gd name="connsiteX12236" fmla="*/ 511769 w 2439076"/>
              <a:gd name="connsiteY12236" fmla="*/ 1560938 h 4271457"/>
              <a:gd name="connsiteX12237" fmla="*/ 508340 w 2439076"/>
              <a:gd name="connsiteY12237" fmla="*/ 1557728 h 4271457"/>
              <a:gd name="connsiteX12238" fmla="*/ 511559 w 2439076"/>
              <a:gd name="connsiteY12238" fmla="*/ 1554347 h 4271457"/>
              <a:gd name="connsiteX12239" fmla="*/ 546049 w 2439076"/>
              <a:gd name="connsiteY12239" fmla="*/ 1569977 h 4271457"/>
              <a:gd name="connsiteX12240" fmla="*/ 602628 w 2439076"/>
              <a:gd name="connsiteY12240" fmla="*/ 1542164 h 4271457"/>
              <a:gd name="connsiteX12241" fmla="*/ 660254 w 2439076"/>
              <a:gd name="connsiteY12241" fmla="*/ 1572349 h 4271457"/>
              <a:gd name="connsiteX12242" fmla="*/ 660807 w 2439076"/>
              <a:gd name="connsiteY12242" fmla="*/ 1574216 h 4271457"/>
              <a:gd name="connsiteX12243" fmla="*/ 660254 w 2439076"/>
              <a:gd name="connsiteY12243" fmla="*/ 1576054 h 4271457"/>
              <a:gd name="connsiteX12244" fmla="*/ 604104 w 2439076"/>
              <a:gd name="connsiteY12244" fmla="*/ 1606248 h 4271457"/>
              <a:gd name="connsiteX12245" fmla="*/ 551193 w 2439076"/>
              <a:gd name="connsiteY12245" fmla="*/ 1574054 h 4271457"/>
              <a:gd name="connsiteX12246" fmla="*/ 602628 w 2439076"/>
              <a:gd name="connsiteY12246" fmla="*/ 1599600 h 4271457"/>
              <a:gd name="connsiteX12247" fmla="*/ 648586 w 2439076"/>
              <a:gd name="connsiteY12247" fmla="*/ 1579836 h 4271457"/>
              <a:gd name="connsiteX12248" fmla="*/ 653386 w 2439076"/>
              <a:gd name="connsiteY12248" fmla="*/ 1574149 h 4271457"/>
              <a:gd name="connsiteX12249" fmla="*/ 602628 w 2439076"/>
              <a:gd name="connsiteY12249" fmla="*/ 1548708 h 4271457"/>
              <a:gd name="connsiteX12250" fmla="*/ 551193 w 2439076"/>
              <a:gd name="connsiteY12250" fmla="*/ 1574054 h 4271457"/>
              <a:gd name="connsiteX12251" fmla="*/ 483756 w 2439076"/>
              <a:gd name="connsiteY12251" fmla="*/ 1516999 h 4271457"/>
              <a:gd name="connsiteX12252" fmla="*/ 487471 w 2439076"/>
              <a:gd name="connsiteY12252" fmla="*/ 1514161 h 4271457"/>
              <a:gd name="connsiteX12253" fmla="*/ 518999 w 2439076"/>
              <a:gd name="connsiteY12253" fmla="*/ 1503693 h 4271457"/>
              <a:gd name="connsiteX12254" fmla="*/ 521475 w 2439076"/>
              <a:gd name="connsiteY12254" fmla="*/ 1502721 h 4271457"/>
              <a:gd name="connsiteX12255" fmla="*/ 523866 w 2439076"/>
              <a:gd name="connsiteY12255" fmla="*/ 1503883 h 4271457"/>
              <a:gd name="connsiteX12256" fmla="*/ 539763 w 2439076"/>
              <a:gd name="connsiteY12256" fmla="*/ 1513313 h 4271457"/>
              <a:gd name="connsiteX12257" fmla="*/ 539763 w 2439076"/>
              <a:gd name="connsiteY12257" fmla="*/ 1461973 h 4271457"/>
              <a:gd name="connsiteX12258" fmla="*/ 501005 w 2439076"/>
              <a:gd name="connsiteY12258" fmla="*/ 1423464 h 4271457"/>
              <a:gd name="connsiteX12259" fmla="*/ 503768 w 2439076"/>
              <a:gd name="connsiteY12259" fmla="*/ 1420540 h 4271457"/>
              <a:gd name="connsiteX12260" fmla="*/ 539687 w 2439076"/>
              <a:gd name="connsiteY12260" fmla="*/ 1442904 h 4271457"/>
              <a:gd name="connsiteX12261" fmla="*/ 539687 w 2439076"/>
              <a:gd name="connsiteY12261" fmla="*/ 1421197 h 4271457"/>
              <a:gd name="connsiteX12262" fmla="*/ 543001 w 2439076"/>
              <a:gd name="connsiteY12262" fmla="*/ 1417835 h 4271457"/>
              <a:gd name="connsiteX12263" fmla="*/ 546345 w 2439076"/>
              <a:gd name="connsiteY12263" fmla="*/ 1421197 h 4271457"/>
              <a:gd name="connsiteX12264" fmla="*/ 546345 w 2439076"/>
              <a:gd name="connsiteY12264" fmla="*/ 1460345 h 4271457"/>
              <a:gd name="connsiteX12265" fmla="*/ 581206 w 2439076"/>
              <a:gd name="connsiteY12265" fmla="*/ 1440066 h 4271457"/>
              <a:gd name="connsiteX12266" fmla="*/ 583949 w 2439076"/>
              <a:gd name="connsiteY12266" fmla="*/ 1443009 h 4271457"/>
              <a:gd name="connsiteX12267" fmla="*/ 546345 w 2439076"/>
              <a:gd name="connsiteY12267" fmla="*/ 1481281 h 4271457"/>
              <a:gd name="connsiteX12268" fmla="*/ 546345 w 2439076"/>
              <a:gd name="connsiteY12268" fmla="*/ 1514161 h 4271457"/>
              <a:gd name="connsiteX12269" fmla="*/ 547002 w 2439076"/>
              <a:gd name="connsiteY12269" fmla="*/ 1514256 h 4271457"/>
              <a:gd name="connsiteX12270" fmla="*/ 570262 w 2439076"/>
              <a:gd name="connsiteY12270" fmla="*/ 1503969 h 4271457"/>
              <a:gd name="connsiteX12271" fmla="*/ 572719 w 2439076"/>
              <a:gd name="connsiteY12271" fmla="*/ 1502807 h 4271457"/>
              <a:gd name="connsiteX12272" fmla="*/ 575206 w 2439076"/>
              <a:gd name="connsiteY12272" fmla="*/ 1503969 h 4271457"/>
              <a:gd name="connsiteX12273" fmla="*/ 598447 w 2439076"/>
              <a:gd name="connsiteY12273" fmla="*/ 1514256 h 4271457"/>
              <a:gd name="connsiteX12274" fmla="*/ 621668 w 2439076"/>
              <a:gd name="connsiteY12274" fmla="*/ 1503969 h 4271457"/>
              <a:gd name="connsiteX12275" fmla="*/ 624059 w 2439076"/>
              <a:gd name="connsiteY12275" fmla="*/ 1502807 h 4271457"/>
              <a:gd name="connsiteX12276" fmla="*/ 626526 w 2439076"/>
              <a:gd name="connsiteY12276" fmla="*/ 1503788 h 4271457"/>
              <a:gd name="connsiteX12277" fmla="*/ 658063 w 2439076"/>
              <a:gd name="connsiteY12277" fmla="*/ 1514256 h 4271457"/>
              <a:gd name="connsiteX12278" fmla="*/ 661778 w 2439076"/>
              <a:gd name="connsiteY12278" fmla="*/ 1517133 h 4271457"/>
              <a:gd name="connsiteX12279" fmla="*/ 658921 w 2439076"/>
              <a:gd name="connsiteY12279" fmla="*/ 1520819 h 4271457"/>
              <a:gd name="connsiteX12280" fmla="*/ 624345 w 2439076"/>
              <a:gd name="connsiteY12280" fmla="*/ 1510713 h 4271457"/>
              <a:gd name="connsiteX12281" fmla="*/ 598447 w 2439076"/>
              <a:gd name="connsiteY12281" fmla="*/ 1520905 h 4271457"/>
              <a:gd name="connsiteX12282" fmla="*/ 572719 w 2439076"/>
              <a:gd name="connsiteY12282" fmla="*/ 1510903 h 4271457"/>
              <a:gd name="connsiteX12283" fmla="*/ 547002 w 2439076"/>
              <a:gd name="connsiteY12283" fmla="*/ 1520905 h 4271457"/>
              <a:gd name="connsiteX12284" fmla="*/ 521094 w 2439076"/>
              <a:gd name="connsiteY12284" fmla="*/ 1510713 h 4271457"/>
              <a:gd name="connsiteX12285" fmla="*/ 492138 w 2439076"/>
              <a:gd name="connsiteY12285" fmla="*/ 1521228 h 4271457"/>
              <a:gd name="connsiteX12286" fmla="*/ 486528 w 2439076"/>
              <a:gd name="connsiteY12286" fmla="*/ 1520819 h 4271457"/>
              <a:gd name="connsiteX12287" fmla="*/ 483756 w 2439076"/>
              <a:gd name="connsiteY12287" fmla="*/ 1516999 h 4271457"/>
              <a:gd name="connsiteX12288" fmla="*/ 547764 w 2439076"/>
              <a:gd name="connsiteY12288" fmla="*/ 1474356 h 4271457"/>
              <a:gd name="connsiteX12289" fmla="*/ 577205 w 2439076"/>
              <a:gd name="connsiteY12289" fmla="*/ 1446257 h 4271457"/>
              <a:gd name="connsiteX12290" fmla="*/ 575767 w 2439076"/>
              <a:gd name="connsiteY12290" fmla="*/ 1446171 h 4271457"/>
              <a:gd name="connsiteX12291" fmla="*/ 547764 w 2439076"/>
              <a:gd name="connsiteY12291" fmla="*/ 1474356 h 4271457"/>
              <a:gd name="connsiteX12292" fmla="*/ 537000 w 2439076"/>
              <a:gd name="connsiteY12292" fmla="*/ 1454810 h 4271457"/>
              <a:gd name="connsiteX12293" fmla="*/ 507568 w 2439076"/>
              <a:gd name="connsiteY12293" fmla="*/ 1426731 h 4271457"/>
              <a:gd name="connsiteX12294" fmla="*/ 537000 w 2439076"/>
              <a:gd name="connsiteY12294" fmla="*/ 1454810 h 4271457"/>
              <a:gd name="connsiteX12295" fmla="*/ 637594 w 2439076"/>
              <a:gd name="connsiteY12295" fmla="*/ 1474994 h 4271457"/>
              <a:gd name="connsiteX12296" fmla="*/ 640938 w 2439076"/>
              <a:gd name="connsiteY12296" fmla="*/ 1471689 h 4271457"/>
              <a:gd name="connsiteX12297" fmla="*/ 668922 w 2439076"/>
              <a:gd name="connsiteY12297" fmla="*/ 1443695 h 4271457"/>
              <a:gd name="connsiteX12298" fmla="*/ 672246 w 2439076"/>
              <a:gd name="connsiteY12298" fmla="*/ 1440342 h 4271457"/>
              <a:gd name="connsiteX12299" fmla="*/ 668922 w 2439076"/>
              <a:gd name="connsiteY12299" fmla="*/ 1437008 h 4271457"/>
              <a:gd name="connsiteX12300" fmla="*/ 652186 w 2439076"/>
              <a:gd name="connsiteY12300" fmla="*/ 1441447 h 4271457"/>
              <a:gd name="connsiteX12301" fmla="*/ 637480 w 2439076"/>
              <a:gd name="connsiteY12301" fmla="*/ 1457373 h 4271457"/>
              <a:gd name="connsiteX12302" fmla="*/ 624993 w 2439076"/>
              <a:gd name="connsiteY12302" fmla="*/ 1442685 h 4271457"/>
              <a:gd name="connsiteX12303" fmla="*/ 606067 w 2439076"/>
              <a:gd name="connsiteY12303" fmla="*/ 1437008 h 4271457"/>
              <a:gd name="connsiteX12304" fmla="*/ 602714 w 2439076"/>
              <a:gd name="connsiteY12304" fmla="*/ 1440342 h 4271457"/>
              <a:gd name="connsiteX12305" fmla="*/ 606067 w 2439076"/>
              <a:gd name="connsiteY12305" fmla="*/ 1443704 h 4271457"/>
              <a:gd name="connsiteX12306" fmla="*/ 634060 w 2439076"/>
              <a:gd name="connsiteY12306" fmla="*/ 1471689 h 4271457"/>
              <a:gd name="connsiteX12307" fmla="*/ 637347 w 2439076"/>
              <a:gd name="connsiteY12307" fmla="*/ 1474994 h 4271457"/>
              <a:gd name="connsiteX12308" fmla="*/ 637384 w 2439076"/>
              <a:gd name="connsiteY12308" fmla="*/ 1474994 h 4271457"/>
              <a:gd name="connsiteX12309" fmla="*/ 637594 w 2439076"/>
              <a:gd name="connsiteY12309" fmla="*/ 1474994 h 4271457"/>
              <a:gd name="connsiteX12310" fmla="*/ 116662 w 2439076"/>
              <a:gd name="connsiteY12310" fmla="*/ 1606344 h 4271457"/>
              <a:gd name="connsiteX12311" fmla="*/ 60560 w 2439076"/>
              <a:gd name="connsiteY12311" fmla="*/ 1578940 h 4271457"/>
              <a:gd name="connsiteX12312" fmla="*/ 26575 w 2439076"/>
              <a:gd name="connsiteY12312" fmla="*/ 1595228 h 4271457"/>
              <a:gd name="connsiteX12313" fmla="*/ 25518 w 2439076"/>
              <a:gd name="connsiteY12313" fmla="*/ 1595228 h 4271457"/>
              <a:gd name="connsiteX12314" fmla="*/ 22260 w 2439076"/>
              <a:gd name="connsiteY12314" fmla="*/ 1591790 h 4271457"/>
              <a:gd name="connsiteX12315" fmla="*/ 23346 w 2439076"/>
              <a:gd name="connsiteY12315" fmla="*/ 1589389 h 4271457"/>
              <a:gd name="connsiteX12316" fmla="*/ 25794 w 2439076"/>
              <a:gd name="connsiteY12316" fmla="*/ 1588675 h 4271457"/>
              <a:gd name="connsiteX12317" fmla="*/ 55522 w 2439076"/>
              <a:gd name="connsiteY12317" fmla="*/ 1574845 h 4271457"/>
              <a:gd name="connsiteX12318" fmla="*/ 49492 w 2439076"/>
              <a:gd name="connsiteY12318" fmla="*/ 1568853 h 4271457"/>
              <a:gd name="connsiteX12319" fmla="*/ 25708 w 2439076"/>
              <a:gd name="connsiteY12319" fmla="*/ 1560938 h 4271457"/>
              <a:gd name="connsiteX12320" fmla="*/ 23432 w 2439076"/>
              <a:gd name="connsiteY12320" fmla="*/ 1560119 h 4271457"/>
              <a:gd name="connsiteX12321" fmla="*/ 22355 w 2439076"/>
              <a:gd name="connsiteY12321" fmla="*/ 1557776 h 4271457"/>
              <a:gd name="connsiteX12322" fmla="*/ 25613 w 2439076"/>
              <a:gd name="connsiteY12322" fmla="*/ 1554347 h 4271457"/>
              <a:gd name="connsiteX12323" fmla="*/ 56635 w 2439076"/>
              <a:gd name="connsiteY12323" fmla="*/ 1566320 h 4271457"/>
              <a:gd name="connsiteX12324" fmla="*/ 59979 w 2439076"/>
              <a:gd name="connsiteY12324" fmla="*/ 1569882 h 4271457"/>
              <a:gd name="connsiteX12325" fmla="*/ 59989 w 2439076"/>
              <a:gd name="connsiteY12325" fmla="*/ 1569873 h 4271457"/>
              <a:gd name="connsiteX12326" fmla="*/ 60093 w 2439076"/>
              <a:gd name="connsiteY12326" fmla="*/ 1569977 h 4271457"/>
              <a:gd name="connsiteX12327" fmla="*/ 116662 w 2439076"/>
              <a:gd name="connsiteY12327" fmla="*/ 1542164 h 4271457"/>
              <a:gd name="connsiteX12328" fmla="*/ 162992 w 2439076"/>
              <a:gd name="connsiteY12328" fmla="*/ 1559652 h 4271457"/>
              <a:gd name="connsiteX12329" fmla="*/ 174193 w 2439076"/>
              <a:gd name="connsiteY12329" fmla="*/ 1572254 h 4271457"/>
              <a:gd name="connsiteX12330" fmla="*/ 174193 w 2439076"/>
              <a:gd name="connsiteY12330" fmla="*/ 1576054 h 4271457"/>
              <a:gd name="connsiteX12331" fmla="*/ 116662 w 2439076"/>
              <a:gd name="connsiteY12331" fmla="*/ 1606344 h 4271457"/>
              <a:gd name="connsiteX12332" fmla="*/ 167345 w 2439076"/>
              <a:gd name="connsiteY12332" fmla="*/ 1574149 h 4271457"/>
              <a:gd name="connsiteX12333" fmla="*/ 116567 w 2439076"/>
              <a:gd name="connsiteY12333" fmla="*/ 1548708 h 4271457"/>
              <a:gd name="connsiteX12334" fmla="*/ 65141 w 2439076"/>
              <a:gd name="connsiteY12334" fmla="*/ 1574054 h 4271457"/>
              <a:gd name="connsiteX12335" fmla="*/ 116567 w 2439076"/>
              <a:gd name="connsiteY12335" fmla="*/ 1599600 h 4271457"/>
              <a:gd name="connsiteX12336" fmla="*/ 167345 w 2439076"/>
              <a:gd name="connsiteY12336" fmla="*/ 1574149 h 4271457"/>
              <a:gd name="connsiteX12337" fmla="*/ 0 w 2439076"/>
              <a:gd name="connsiteY12337" fmla="*/ 1520609 h 4271457"/>
              <a:gd name="connsiteX12338" fmla="*/ 0 w 2439076"/>
              <a:gd name="connsiteY12338" fmla="*/ 1514313 h 4271457"/>
              <a:gd name="connsiteX12339" fmla="*/ 1495 w 2439076"/>
              <a:gd name="connsiteY12339" fmla="*/ 1514161 h 4271457"/>
              <a:gd name="connsiteX12340" fmla="*/ 33033 w 2439076"/>
              <a:gd name="connsiteY12340" fmla="*/ 1503693 h 4271457"/>
              <a:gd name="connsiteX12341" fmla="*/ 35519 w 2439076"/>
              <a:gd name="connsiteY12341" fmla="*/ 1502721 h 4271457"/>
              <a:gd name="connsiteX12342" fmla="*/ 37891 w 2439076"/>
              <a:gd name="connsiteY12342" fmla="*/ 1503883 h 4271457"/>
              <a:gd name="connsiteX12343" fmla="*/ 53797 w 2439076"/>
              <a:gd name="connsiteY12343" fmla="*/ 1513313 h 4271457"/>
              <a:gd name="connsiteX12344" fmla="*/ 53797 w 2439076"/>
              <a:gd name="connsiteY12344" fmla="*/ 1461973 h 4271457"/>
              <a:gd name="connsiteX12345" fmla="*/ 15030 w 2439076"/>
              <a:gd name="connsiteY12345" fmla="*/ 1423464 h 4271457"/>
              <a:gd name="connsiteX12346" fmla="*/ 17793 w 2439076"/>
              <a:gd name="connsiteY12346" fmla="*/ 1420540 h 4271457"/>
              <a:gd name="connsiteX12347" fmla="*/ 53702 w 2439076"/>
              <a:gd name="connsiteY12347" fmla="*/ 1442904 h 4271457"/>
              <a:gd name="connsiteX12348" fmla="*/ 53702 w 2439076"/>
              <a:gd name="connsiteY12348" fmla="*/ 1421197 h 4271457"/>
              <a:gd name="connsiteX12349" fmla="*/ 57026 w 2439076"/>
              <a:gd name="connsiteY12349" fmla="*/ 1417835 h 4271457"/>
              <a:gd name="connsiteX12350" fmla="*/ 60379 w 2439076"/>
              <a:gd name="connsiteY12350" fmla="*/ 1421197 h 4271457"/>
              <a:gd name="connsiteX12351" fmla="*/ 60379 w 2439076"/>
              <a:gd name="connsiteY12351" fmla="*/ 1460345 h 4271457"/>
              <a:gd name="connsiteX12352" fmla="*/ 95231 w 2439076"/>
              <a:gd name="connsiteY12352" fmla="*/ 1440066 h 4271457"/>
              <a:gd name="connsiteX12353" fmla="*/ 98003 w 2439076"/>
              <a:gd name="connsiteY12353" fmla="*/ 1443009 h 4271457"/>
              <a:gd name="connsiteX12354" fmla="*/ 60379 w 2439076"/>
              <a:gd name="connsiteY12354" fmla="*/ 1481281 h 4271457"/>
              <a:gd name="connsiteX12355" fmla="*/ 60379 w 2439076"/>
              <a:gd name="connsiteY12355" fmla="*/ 1514161 h 4271457"/>
              <a:gd name="connsiteX12356" fmla="*/ 61027 w 2439076"/>
              <a:gd name="connsiteY12356" fmla="*/ 1514256 h 4271457"/>
              <a:gd name="connsiteX12357" fmla="*/ 84277 w 2439076"/>
              <a:gd name="connsiteY12357" fmla="*/ 1503969 h 4271457"/>
              <a:gd name="connsiteX12358" fmla="*/ 86744 w 2439076"/>
              <a:gd name="connsiteY12358" fmla="*/ 1502807 h 4271457"/>
              <a:gd name="connsiteX12359" fmla="*/ 89231 w 2439076"/>
              <a:gd name="connsiteY12359" fmla="*/ 1503969 h 4271457"/>
              <a:gd name="connsiteX12360" fmla="*/ 112462 w 2439076"/>
              <a:gd name="connsiteY12360" fmla="*/ 1514256 h 4271457"/>
              <a:gd name="connsiteX12361" fmla="*/ 135722 w 2439076"/>
              <a:gd name="connsiteY12361" fmla="*/ 1503969 h 4271457"/>
              <a:gd name="connsiteX12362" fmla="*/ 138093 w 2439076"/>
              <a:gd name="connsiteY12362" fmla="*/ 1502807 h 4271457"/>
              <a:gd name="connsiteX12363" fmla="*/ 140580 w 2439076"/>
              <a:gd name="connsiteY12363" fmla="*/ 1503788 h 4271457"/>
              <a:gd name="connsiteX12364" fmla="*/ 172088 w 2439076"/>
              <a:gd name="connsiteY12364" fmla="*/ 1514256 h 4271457"/>
              <a:gd name="connsiteX12365" fmla="*/ 175813 w 2439076"/>
              <a:gd name="connsiteY12365" fmla="*/ 1517133 h 4271457"/>
              <a:gd name="connsiteX12366" fmla="*/ 172955 w 2439076"/>
              <a:gd name="connsiteY12366" fmla="*/ 1520819 h 4271457"/>
              <a:gd name="connsiteX12367" fmla="*/ 138370 w 2439076"/>
              <a:gd name="connsiteY12367" fmla="*/ 1510713 h 4271457"/>
              <a:gd name="connsiteX12368" fmla="*/ 112462 w 2439076"/>
              <a:gd name="connsiteY12368" fmla="*/ 1520905 h 4271457"/>
              <a:gd name="connsiteX12369" fmla="*/ 86744 w 2439076"/>
              <a:gd name="connsiteY12369" fmla="*/ 1510903 h 4271457"/>
              <a:gd name="connsiteX12370" fmla="*/ 61027 w 2439076"/>
              <a:gd name="connsiteY12370" fmla="*/ 1520905 h 4271457"/>
              <a:gd name="connsiteX12371" fmla="*/ 35119 w 2439076"/>
              <a:gd name="connsiteY12371" fmla="*/ 1510713 h 4271457"/>
              <a:gd name="connsiteX12372" fmla="*/ 6172 w 2439076"/>
              <a:gd name="connsiteY12372" fmla="*/ 1521228 h 4271457"/>
              <a:gd name="connsiteX12373" fmla="*/ 562 w 2439076"/>
              <a:gd name="connsiteY12373" fmla="*/ 1520819 h 4271457"/>
              <a:gd name="connsiteX12374" fmla="*/ 0 w 2439076"/>
              <a:gd name="connsiteY12374" fmla="*/ 1520609 h 4271457"/>
              <a:gd name="connsiteX12375" fmla="*/ 61799 w 2439076"/>
              <a:gd name="connsiteY12375" fmla="*/ 1474356 h 4271457"/>
              <a:gd name="connsiteX12376" fmla="*/ 91240 w 2439076"/>
              <a:gd name="connsiteY12376" fmla="*/ 1446257 h 4271457"/>
              <a:gd name="connsiteX12377" fmla="*/ 89792 w 2439076"/>
              <a:gd name="connsiteY12377" fmla="*/ 1446171 h 4271457"/>
              <a:gd name="connsiteX12378" fmla="*/ 61799 w 2439076"/>
              <a:gd name="connsiteY12378" fmla="*/ 1474356 h 4271457"/>
              <a:gd name="connsiteX12379" fmla="*/ 51025 w 2439076"/>
              <a:gd name="connsiteY12379" fmla="*/ 1454810 h 4271457"/>
              <a:gd name="connsiteX12380" fmla="*/ 21612 w 2439076"/>
              <a:gd name="connsiteY12380" fmla="*/ 1426731 h 4271457"/>
              <a:gd name="connsiteX12381" fmla="*/ 51025 w 2439076"/>
              <a:gd name="connsiteY12381" fmla="*/ 1454810 h 4271457"/>
              <a:gd name="connsiteX12382" fmla="*/ 120092 w 2439076"/>
              <a:gd name="connsiteY12382" fmla="*/ 1443704 h 4271457"/>
              <a:gd name="connsiteX12383" fmla="*/ 148095 w 2439076"/>
              <a:gd name="connsiteY12383" fmla="*/ 1471689 h 4271457"/>
              <a:gd name="connsiteX12384" fmla="*/ 151390 w 2439076"/>
              <a:gd name="connsiteY12384" fmla="*/ 1474994 h 4271457"/>
              <a:gd name="connsiteX12385" fmla="*/ 151448 w 2439076"/>
              <a:gd name="connsiteY12385" fmla="*/ 1474994 h 4271457"/>
              <a:gd name="connsiteX12386" fmla="*/ 151619 w 2439076"/>
              <a:gd name="connsiteY12386" fmla="*/ 1474994 h 4271457"/>
              <a:gd name="connsiteX12387" fmla="*/ 154943 w 2439076"/>
              <a:gd name="connsiteY12387" fmla="*/ 1471689 h 4271457"/>
              <a:gd name="connsiteX12388" fmla="*/ 182956 w 2439076"/>
              <a:gd name="connsiteY12388" fmla="*/ 1443695 h 4271457"/>
              <a:gd name="connsiteX12389" fmla="*/ 186300 w 2439076"/>
              <a:gd name="connsiteY12389" fmla="*/ 1440342 h 4271457"/>
              <a:gd name="connsiteX12390" fmla="*/ 182947 w 2439076"/>
              <a:gd name="connsiteY12390" fmla="*/ 1437008 h 4271457"/>
              <a:gd name="connsiteX12391" fmla="*/ 165792 w 2439076"/>
              <a:gd name="connsiteY12391" fmla="*/ 1441685 h 4271457"/>
              <a:gd name="connsiteX12392" fmla="*/ 151543 w 2439076"/>
              <a:gd name="connsiteY12392" fmla="*/ 1457373 h 4271457"/>
              <a:gd name="connsiteX12393" fmla="*/ 151533 w 2439076"/>
              <a:gd name="connsiteY12393" fmla="*/ 1457363 h 4271457"/>
              <a:gd name="connsiteX12394" fmla="*/ 151533 w 2439076"/>
              <a:gd name="connsiteY12394" fmla="*/ 1457363 h 4271457"/>
              <a:gd name="connsiteX12395" fmla="*/ 149714 w 2439076"/>
              <a:gd name="connsiteY12395" fmla="*/ 1454020 h 4271457"/>
              <a:gd name="connsiteX12396" fmla="*/ 138351 w 2439076"/>
              <a:gd name="connsiteY12396" fmla="*/ 1442304 h 4271457"/>
              <a:gd name="connsiteX12397" fmla="*/ 120092 w 2439076"/>
              <a:gd name="connsiteY12397" fmla="*/ 1437008 h 4271457"/>
              <a:gd name="connsiteX12398" fmla="*/ 116767 w 2439076"/>
              <a:gd name="connsiteY12398" fmla="*/ 1440342 h 4271457"/>
              <a:gd name="connsiteX12399" fmla="*/ 120092 w 2439076"/>
              <a:gd name="connsiteY12399" fmla="*/ 1443704 h 4271457"/>
              <a:gd name="connsiteX12400" fmla="*/ 307829 w 2439076"/>
              <a:gd name="connsiteY12400" fmla="*/ 1197312 h 4271457"/>
              <a:gd name="connsiteX12401" fmla="*/ 307829 w 2439076"/>
              <a:gd name="connsiteY12401" fmla="*/ 1197312 h 4271457"/>
              <a:gd name="connsiteX12402" fmla="*/ 307648 w 2439076"/>
              <a:gd name="connsiteY12402" fmla="*/ 1198178 h 4271457"/>
              <a:gd name="connsiteX12403" fmla="*/ 307829 w 2439076"/>
              <a:gd name="connsiteY12403" fmla="*/ 1197312 h 4271457"/>
              <a:gd name="connsiteX12404" fmla="*/ 144952 w 2439076"/>
              <a:gd name="connsiteY12404" fmla="*/ 1346340 h 4271457"/>
              <a:gd name="connsiteX12405" fmla="*/ 143809 w 2439076"/>
              <a:gd name="connsiteY12405" fmla="*/ 1348778 h 4271457"/>
              <a:gd name="connsiteX12406" fmla="*/ 144952 w 2439076"/>
              <a:gd name="connsiteY12406" fmla="*/ 1346340 h 4271457"/>
              <a:gd name="connsiteX12407" fmla="*/ 307648 w 2439076"/>
              <a:gd name="connsiteY12407" fmla="*/ 1198178 h 4271457"/>
              <a:gd name="connsiteX12408" fmla="*/ 306838 w 2439076"/>
              <a:gd name="connsiteY12408" fmla="*/ 1199674 h 4271457"/>
              <a:gd name="connsiteX12409" fmla="*/ 307648 w 2439076"/>
              <a:gd name="connsiteY12409" fmla="*/ 1198178 h 4271457"/>
              <a:gd name="connsiteX12410" fmla="*/ 45891 w 2439076"/>
              <a:gd name="connsiteY12410" fmla="*/ 1331157 h 4271457"/>
              <a:gd name="connsiteX12411" fmla="*/ 45854 w 2439076"/>
              <a:gd name="connsiteY12411" fmla="*/ 1331195 h 4271457"/>
              <a:gd name="connsiteX12412" fmla="*/ 45891 w 2439076"/>
              <a:gd name="connsiteY12412" fmla="*/ 1331252 h 4271457"/>
              <a:gd name="connsiteX12413" fmla="*/ 0 w 2439076"/>
              <a:gd name="connsiteY12413" fmla="*/ 1356389 h 4271457"/>
              <a:gd name="connsiteX12414" fmla="*/ 0 w 2439076"/>
              <a:gd name="connsiteY12414" fmla="*/ 1363047 h 4271457"/>
              <a:gd name="connsiteX12415" fmla="*/ 52759 w 2439076"/>
              <a:gd name="connsiteY12415" fmla="*/ 1333148 h 4271457"/>
              <a:gd name="connsiteX12416" fmla="*/ 52759 w 2439076"/>
              <a:gd name="connsiteY12416" fmla="*/ 1329338 h 4271457"/>
              <a:gd name="connsiteX12417" fmla="*/ 0 w 2439076"/>
              <a:gd name="connsiteY12417" fmla="*/ 1299458 h 4271457"/>
              <a:gd name="connsiteX12418" fmla="*/ 0 w 2439076"/>
              <a:gd name="connsiteY12418" fmla="*/ 1306030 h 4271457"/>
              <a:gd name="connsiteX12419" fmla="*/ 45891 w 2439076"/>
              <a:gd name="connsiteY12419" fmla="*/ 1331157 h 4271457"/>
              <a:gd name="connsiteX12420" fmla="*/ 54197 w 2439076"/>
              <a:gd name="connsiteY12420" fmla="*/ 1273921 h 4271457"/>
              <a:gd name="connsiteX12421" fmla="*/ 50464 w 2439076"/>
              <a:gd name="connsiteY12421" fmla="*/ 1271130 h 4271457"/>
              <a:gd name="connsiteX12422" fmla="*/ 18936 w 2439076"/>
              <a:gd name="connsiteY12422" fmla="*/ 1260653 h 4271457"/>
              <a:gd name="connsiteX12423" fmla="*/ 16479 w 2439076"/>
              <a:gd name="connsiteY12423" fmla="*/ 1259719 h 4271457"/>
              <a:gd name="connsiteX12424" fmla="*/ 14078 w 2439076"/>
              <a:gd name="connsiteY12424" fmla="*/ 1260843 h 4271457"/>
              <a:gd name="connsiteX12425" fmla="*/ 0 w 2439076"/>
              <a:gd name="connsiteY12425" fmla="*/ 1269607 h 4271457"/>
              <a:gd name="connsiteX12426" fmla="*/ 0 w 2439076"/>
              <a:gd name="connsiteY12426" fmla="*/ 1276464 h 4271457"/>
              <a:gd name="connsiteX12427" fmla="*/ 16755 w 2439076"/>
              <a:gd name="connsiteY12427" fmla="*/ 1267540 h 4271457"/>
              <a:gd name="connsiteX12428" fmla="*/ 16802 w 2439076"/>
              <a:gd name="connsiteY12428" fmla="*/ 1267578 h 4271457"/>
              <a:gd name="connsiteX12429" fmla="*/ 16840 w 2439076"/>
              <a:gd name="connsiteY12429" fmla="*/ 1267540 h 4271457"/>
              <a:gd name="connsiteX12430" fmla="*/ 42091 w 2439076"/>
              <a:gd name="connsiteY12430" fmla="*/ 1277827 h 4271457"/>
              <a:gd name="connsiteX12431" fmla="*/ 51331 w 2439076"/>
              <a:gd name="connsiteY12431" fmla="*/ 1277636 h 4271457"/>
              <a:gd name="connsiteX12432" fmla="*/ 54197 w 2439076"/>
              <a:gd name="connsiteY12432" fmla="*/ 1273921 h 4271457"/>
              <a:gd name="connsiteX12433" fmla="*/ 30166 w 2439076"/>
              <a:gd name="connsiteY12433" fmla="*/ 1232002 h 4271457"/>
              <a:gd name="connsiteX12434" fmla="*/ 33518 w 2439076"/>
              <a:gd name="connsiteY12434" fmla="*/ 1228658 h 4271457"/>
              <a:gd name="connsiteX12435" fmla="*/ 61513 w 2439076"/>
              <a:gd name="connsiteY12435" fmla="*/ 1200655 h 4271457"/>
              <a:gd name="connsiteX12436" fmla="*/ 64837 w 2439076"/>
              <a:gd name="connsiteY12436" fmla="*/ 1197312 h 4271457"/>
              <a:gd name="connsiteX12437" fmla="*/ 64608 w 2439076"/>
              <a:gd name="connsiteY12437" fmla="*/ 1196178 h 4271457"/>
              <a:gd name="connsiteX12438" fmla="*/ 61456 w 2439076"/>
              <a:gd name="connsiteY12438" fmla="*/ 1194016 h 4271457"/>
              <a:gd name="connsiteX12439" fmla="*/ 30080 w 2439076"/>
              <a:gd name="connsiteY12439" fmla="*/ 1214390 h 4271457"/>
              <a:gd name="connsiteX12440" fmla="*/ 30032 w 2439076"/>
              <a:gd name="connsiteY12440" fmla="*/ 1214295 h 4271457"/>
              <a:gd name="connsiteX12441" fmla="*/ 29985 w 2439076"/>
              <a:gd name="connsiteY12441" fmla="*/ 1214390 h 4271457"/>
              <a:gd name="connsiteX12442" fmla="*/ 0 w 2439076"/>
              <a:gd name="connsiteY12442" fmla="*/ 1194111 h 4271457"/>
              <a:gd name="connsiteX12443" fmla="*/ 0 w 2439076"/>
              <a:gd name="connsiteY12443" fmla="*/ 1200807 h 4271457"/>
              <a:gd name="connsiteX12444" fmla="*/ 26565 w 2439076"/>
              <a:gd name="connsiteY12444" fmla="*/ 1228658 h 4271457"/>
              <a:gd name="connsiteX12445" fmla="*/ 29842 w 2439076"/>
              <a:gd name="connsiteY12445" fmla="*/ 1232002 h 4271457"/>
              <a:gd name="connsiteX12446" fmla="*/ 29985 w 2439076"/>
              <a:gd name="connsiteY12446" fmla="*/ 1232002 h 4271457"/>
              <a:gd name="connsiteX12447" fmla="*/ 30166 w 2439076"/>
              <a:gd name="connsiteY12447" fmla="*/ 1232002 h 4271457"/>
              <a:gd name="connsiteX12448" fmla="*/ 295827 w 2439076"/>
              <a:gd name="connsiteY12448" fmla="*/ 1329338 h 4271457"/>
              <a:gd name="connsiteX12449" fmla="*/ 296409 w 2439076"/>
              <a:gd name="connsiteY12449" fmla="*/ 1331233 h 4271457"/>
              <a:gd name="connsiteX12450" fmla="*/ 295827 w 2439076"/>
              <a:gd name="connsiteY12450" fmla="*/ 1333148 h 4271457"/>
              <a:gd name="connsiteX12451" fmla="*/ 238201 w 2439076"/>
              <a:gd name="connsiteY12451" fmla="*/ 1363342 h 4271457"/>
              <a:gd name="connsiteX12452" fmla="*/ 182089 w 2439076"/>
              <a:gd name="connsiteY12452" fmla="*/ 1335900 h 4271457"/>
              <a:gd name="connsiteX12453" fmla="*/ 148095 w 2439076"/>
              <a:gd name="connsiteY12453" fmla="*/ 1352179 h 4271457"/>
              <a:gd name="connsiteX12454" fmla="*/ 147047 w 2439076"/>
              <a:gd name="connsiteY12454" fmla="*/ 1352179 h 4271457"/>
              <a:gd name="connsiteX12455" fmla="*/ 143809 w 2439076"/>
              <a:gd name="connsiteY12455" fmla="*/ 1348778 h 4271457"/>
              <a:gd name="connsiteX12456" fmla="*/ 144952 w 2439076"/>
              <a:gd name="connsiteY12456" fmla="*/ 1346340 h 4271457"/>
              <a:gd name="connsiteX12457" fmla="*/ 147324 w 2439076"/>
              <a:gd name="connsiteY12457" fmla="*/ 1345616 h 4271457"/>
              <a:gd name="connsiteX12458" fmla="*/ 177042 w 2439076"/>
              <a:gd name="connsiteY12458" fmla="*/ 1331814 h 4271457"/>
              <a:gd name="connsiteX12459" fmla="*/ 176955 w 2439076"/>
              <a:gd name="connsiteY12459" fmla="*/ 1331719 h 4271457"/>
              <a:gd name="connsiteX12460" fmla="*/ 176955 w 2439076"/>
              <a:gd name="connsiteY12460" fmla="*/ 1331719 h 4271457"/>
              <a:gd name="connsiteX12461" fmla="*/ 147238 w 2439076"/>
              <a:gd name="connsiteY12461" fmla="*/ 1317898 h 4271457"/>
              <a:gd name="connsiteX12462" fmla="*/ 144980 w 2439076"/>
              <a:gd name="connsiteY12462" fmla="*/ 1317079 h 4271457"/>
              <a:gd name="connsiteX12463" fmla="*/ 143904 w 2439076"/>
              <a:gd name="connsiteY12463" fmla="*/ 1314736 h 4271457"/>
              <a:gd name="connsiteX12464" fmla="*/ 147133 w 2439076"/>
              <a:gd name="connsiteY12464" fmla="*/ 1311345 h 4271457"/>
              <a:gd name="connsiteX12465" fmla="*/ 179651 w 2439076"/>
              <a:gd name="connsiteY12465" fmla="*/ 1324870 h 4271457"/>
              <a:gd name="connsiteX12466" fmla="*/ 181527 w 2439076"/>
              <a:gd name="connsiteY12466" fmla="*/ 1326880 h 4271457"/>
              <a:gd name="connsiteX12467" fmla="*/ 181527 w 2439076"/>
              <a:gd name="connsiteY12467" fmla="*/ 1326880 h 4271457"/>
              <a:gd name="connsiteX12468" fmla="*/ 181623 w 2439076"/>
              <a:gd name="connsiteY12468" fmla="*/ 1326976 h 4271457"/>
              <a:gd name="connsiteX12469" fmla="*/ 238201 w 2439076"/>
              <a:gd name="connsiteY12469" fmla="*/ 1299163 h 4271457"/>
              <a:gd name="connsiteX12470" fmla="*/ 262995 w 2439076"/>
              <a:gd name="connsiteY12470" fmla="*/ 1303706 h 4271457"/>
              <a:gd name="connsiteX12471" fmla="*/ 295827 w 2439076"/>
              <a:gd name="connsiteY12471" fmla="*/ 1329338 h 4271457"/>
              <a:gd name="connsiteX12472" fmla="*/ 288846 w 2439076"/>
              <a:gd name="connsiteY12472" fmla="*/ 1331195 h 4271457"/>
              <a:gd name="connsiteX12473" fmla="*/ 288884 w 2439076"/>
              <a:gd name="connsiteY12473" fmla="*/ 1331157 h 4271457"/>
              <a:gd name="connsiteX12474" fmla="*/ 238116 w 2439076"/>
              <a:gd name="connsiteY12474" fmla="*/ 1305716 h 4271457"/>
              <a:gd name="connsiteX12475" fmla="*/ 186671 w 2439076"/>
              <a:gd name="connsiteY12475" fmla="*/ 1331071 h 4271457"/>
              <a:gd name="connsiteX12476" fmla="*/ 186719 w 2439076"/>
              <a:gd name="connsiteY12476" fmla="*/ 1331109 h 4271457"/>
              <a:gd name="connsiteX12477" fmla="*/ 186671 w 2439076"/>
              <a:gd name="connsiteY12477" fmla="*/ 1331157 h 4271457"/>
              <a:gd name="connsiteX12478" fmla="*/ 238116 w 2439076"/>
              <a:gd name="connsiteY12478" fmla="*/ 1356684 h 4271457"/>
              <a:gd name="connsiteX12479" fmla="*/ 288884 w 2439076"/>
              <a:gd name="connsiteY12479" fmla="*/ 1331252 h 4271457"/>
              <a:gd name="connsiteX12480" fmla="*/ 288846 w 2439076"/>
              <a:gd name="connsiteY12480" fmla="*/ 1331195 h 4271457"/>
              <a:gd name="connsiteX12481" fmla="*/ 294408 w 2439076"/>
              <a:gd name="connsiteY12481" fmla="*/ 1277636 h 4271457"/>
              <a:gd name="connsiteX12482" fmla="*/ 285179 w 2439076"/>
              <a:gd name="connsiteY12482" fmla="*/ 1277827 h 4271457"/>
              <a:gd name="connsiteX12483" fmla="*/ 259928 w 2439076"/>
              <a:gd name="connsiteY12483" fmla="*/ 1267540 h 4271457"/>
              <a:gd name="connsiteX12484" fmla="*/ 259880 w 2439076"/>
              <a:gd name="connsiteY12484" fmla="*/ 1267578 h 4271457"/>
              <a:gd name="connsiteX12485" fmla="*/ 259832 w 2439076"/>
              <a:gd name="connsiteY12485" fmla="*/ 1267540 h 4271457"/>
              <a:gd name="connsiteX12486" fmla="*/ 233972 w 2439076"/>
              <a:gd name="connsiteY12486" fmla="*/ 1277712 h 4271457"/>
              <a:gd name="connsiteX12487" fmla="*/ 208302 w 2439076"/>
              <a:gd name="connsiteY12487" fmla="*/ 1267720 h 4271457"/>
              <a:gd name="connsiteX12488" fmla="*/ 208255 w 2439076"/>
              <a:gd name="connsiteY12488" fmla="*/ 1267759 h 4271457"/>
              <a:gd name="connsiteX12489" fmla="*/ 208207 w 2439076"/>
              <a:gd name="connsiteY12489" fmla="*/ 1267720 h 4271457"/>
              <a:gd name="connsiteX12490" fmla="*/ 182537 w 2439076"/>
              <a:gd name="connsiteY12490" fmla="*/ 1277712 h 4271457"/>
              <a:gd name="connsiteX12491" fmla="*/ 156677 w 2439076"/>
              <a:gd name="connsiteY12491" fmla="*/ 1267540 h 4271457"/>
              <a:gd name="connsiteX12492" fmla="*/ 156629 w 2439076"/>
              <a:gd name="connsiteY12492" fmla="*/ 1267578 h 4271457"/>
              <a:gd name="connsiteX12493" fmla="*/ 156582 w 2439076"/>
              <a:gd name="connsiteY12493" fmla="*/ 1267540 h 4271457"/>
              <a:gd name="connsiteX12494" fmla="*/ 127673 w 2439076"/>
              <a:gd name="connsiteY12494" fmla="*/ 1277988 h 4271457"/>
              <a:gd name="connsiteX12495" fmla="*/ 122101 w 2439076"/>
              <a:gd name="connsiteY12495" fmla="*/ 1277636 h 4271457"/>
              <a:gd name="connsiteX12496" fmla="*/ 119225 w 2439076"/>
              <a:gd name="connsiteY12496" fmla="*/ 1273921 h 4271457"/>
              <a:gd name="connsiteX12497" fmla="*/ 122939 w 2439076"/>
              <a:gd name="connsiteY12497" fmla="*/ 1271016 h 4271457"/>
              <a:gd name="connsiteX12498" fmla="*/ 131493 w 2439076"/>
              <a:gd name="connsiteY12498" fmla="*/ 1271168 h 4271457"/>
              <a:gd name="connsiteX12499" fmla="*/ 154486 w 2439076"/>
              <a:gd name="connsiteY12499" fmla="*/ 1260558 h 4271457"/>
              <a:gd name="connsiteX12500" fmla="*/ 156886 w 2439076"/>
              <a:gd name="connsiteY12500" fmla="*/ 1259653 h 4271457"/>
              <a:gd name="connsiteX12501" fmla="*/ 159220 w 2439076"/>
              <a:gd name="connsiteY12501" fmla="*/ 1260748 h 4271457"/>
              <a:gd name="connsiteX12502" fmla="*/ 175136 w 2439076"/>
              <a:gd name="connsiteY12502" fmla="*/ 1270178 h 4271457"/>
              <a:gd name="connsiteX12503" fmla="*/ 175136 w 2439076"/>
              <a:gd name="connsiteY12503" fmla="*/ 1270140 h 4271457"/>
              <a:gd name="connsiteX12504" fmla="*/ 175260 w 2439076"/>
              <a:gd name="connsiteY12504" fmla="*/ 1270178 h 4271457"/>
              <a:gd name="connsiteX12505" fmla="*/ 175260 w 2439076"/>
              <a:gd name="connsiteY12505" fmla="*/ 1218848 h 4271457"/>
              <a:gd name="connsiteX12506" fmla="*/ 136474 w 2439076"/>
              <a:gd name="connsiteY12506" fmla="*/ 1180376 h 4271457"/>
              <a:gd name="connsiteX12507" fmla="*/ 139237 w 2439076"/>
              <a:gd name="connsiteY12507" fmla="*/ 1177404 h 4271457"/>
              <a:gd name="connsiteX12508" fmla="*/ 145704 w 2439076"/>
              <a:gd name="connsiteY12508" fmla="*/ 1176976 h 4271457"/>
              <a:gd name="connsiteX12509" fmla="*/ 175041 w 2439076"/>
              <a:gd name="connsiteY12509" fmla="*/ 1199817 h 4271457"/>
              <a:gd name="connsiteX12510" fmla="*/ 175041 w 2439076"/>
              <a:gd name="connsiteY12510" fmla="*/ 1199655 h 4271457"/>
              <a:gd name="connsiteX12511" fmla="*/ 175136 w 2439076"/>
              <a:gd name="connsiteY12511" fmla="*/ 1199817 h 4271457"/>
              <a:gd name="connsiteX12512" fmla="*/ 175136 w 2439076"/>
              <a:gd name="connsiteY12512" fmla="*/ 1178090 h 4271457"/>
              <a:gd name="connsiteX12513" fmla="*/ 178422 w 2439076"/>
              <a:gd name="connsiteY12513" fmla="*/ 1174757 h 4271457"/>
              <a:gd name="connsiteX12514" fmla="*/ 181718 w 2439076"/>
              <a:gd name="connsiteY12514" fmla="*/ 1178090 h 4271457"/>
              <a:gd name="connsiteX12515" fmla="*/ 181718 w 2439076"/>
              <a:gd name="connsiteY12515" fmla="*/ 1217209 h 4271457"/>
              <a:gd name="connsiteX12516" fmla="*/ 181899 w 2439076"/>
              <a:gd name="connsiteY12516" fmla="*/ 1216895 h 4271457"/>
              <a:gd name="connsiteX12517" fmla="*/ 181899 w 2439076"/>
              <a:gd name="connsiteY12517" fmla="*/ 1217124 h 4271457"/>
              <a:gd name="connsiteX12518" fmla="*/ 199711 w 2439076"/>
              <a:gd name="connsiteY12518" fmla="*/ 1198893 h 4271457"/>
              <a:gd name="connsiteX12519" fmla="*/ 216580 w 2439076"/>
              <a:gd name="connsiteY12519" fmla="*/ 1196940 h 4271457"/>
              <a:gd name="connsiteX12520" fmla="*/ 219342 w 2439076"/>
              <a:gd name="connsiteY12520" fmla="*/ 1199912 h 4271457"/>
              <a:gd name="connsiteX12521" fmla="*/ 200092 w 2439076"/>
              <a:gd name="connsiteY12521" fmla="*/ 1232354 h 4271457"/>
              <a:gd name="connsiteX12522" fmla="*/ 181899 w 2439076"/>
              <a:gd name="connsiteY12522" fmla="*/ 1238088 h 4271457"/>
              <a:gd name="connsiteX12523" fmla="*/ 181899 w 2439076"/>
              <a:gd name="connsiteY12523" fmla="*/ 1238164 h 4271457"/>
              <a:gd name="connsiteX12524" fmla="*/ 181718 w 2439076"/>
              <a:gd name="connsiteY12524" fmla="*/ 1238202 h 4271457"/>
              <a:gd name="connsiteX12525" fmla="*/ 181718 w 2439076"/>
              <a:gd name="connsiteY12525" fmla="*/ 1271016 h 4271457"/>
              <a:gd name="connsiteX12526" fmla="*/ 182394 w 2439076"/>
              <a:gd name="connsiteY12526" fmla="*/ 1271130 h 4271457"/>
              <a:gd name="connsiteX12527" fmla="*/ 195272 w 2439076"/>
              <a:gd name="connsiteY12527" fmla="*/ 1268378 h 4271457"/>
              <a:gd name="connsiteX12528" fmla="*/ 205817 w 2439076"/>
              <a:gd name="connsiteY12528" fmla="*/ 1260748 h 4271457"/>
              <a:gd name="connsiteX12529" fmla="*/ 206845 w 2439076"/>
              <a:gd name="connsiteY12529" fmla="*/ 1259986 h 4271457"/>
              <a:gd name="connsiteX12530" fmla="*/ 208112 w 2439076"/>
              <a:gd name="connsiteY12530" fmla="*/ 1259719 h 4271457"/>
              <a:gd name="connsiteX12531" fmla="*/ 210579 w 2439076"/>
              <a:gd name="connsiteY12531" fmla="*/ 1260843 h 4271457"/>
              <a:gd name="connsiteX12532" fmla="*/ 233820 w 2439076"/>
              <a:gd name="connsiteY12532" fmla="*/ 1271130 h 4271457"/>
              <a:gd name="connsiteX12533" fmla="*/ 246707 w 2439076"/>
              <a:gd name="connsiteY12533" fmla="*/ 1268378 h 4271457"/>
              <a:gd name="connsiteX12534" fmla="*/ 257242 w 2439076"/>
              <a:gd name="connsiteY12534" fmla="*/ 1260748 h 4271457"/>
              <a:gd name="connsiteX12535" fmla="*/ 258270 w 2439076"/>
              <a:gd name="connsiteY12535" fmla="*/ 1260024 h 4271457"/>
              <a:gd name="connsiteX12536" fmla="*/ 259432 w 2439076"/>
              <a:gd name="connsiteY12536" fmla="*/ 1259719 h 4271457"/>
              <a:gd name="connsiteX12537" fmla="*/ 261918 w 2439076"/>
              <a:gd name="connsiteY12537" fmla="*/ 1260653 h 4271457"/>
              <a:gd name="connsiteX12538" fmla="*/ 293465 w 2439076"/>
              <a:gd name="connsiteY12538" fmla="*/ 1271130 h 4271457"/>
              <a:gd name="connsiteX12539" fmla="*/ 297247 w 2439076"/>
              <a:gd name="connsiteY12539" fmla="*/ 1273921 h 4271457"/>
              <a:gd name="connsiteX12540" fmla="*/ 294408 w 2439076"/>
              <a:gd name="connsiteY12540" fmla="*/ 1277636 h 4271457"/>
              <a:gd name="connsiteX12541" fmla="*/ 183347 w 2439076"/>
              <a:gd name="connsiteY12541" fmla="*/ 1231297 h 4271457"/>
              <a:gd name="connsiteX12542" fmla="*/ 212760 w 2439076"/>
              <a:gd name="connsiteY12542" fmla="*/ 1203208 h 4271457"/>
              <a:gd name="connsiteX12543" fmla="*/ 211350 w 2439076"/>
              <a:gd name="connsiteY12543" fmla="*/ 1203112 h 4271457"/>
              <a:gd name="connsiteX12544" fmla="*/ 183347 w 2439076"/>
              <a:gd name="connsiteY12544" fmla="*/ 1231297 h 4271457"/>
              <a:gd name="connsiteX12545" fmla="*/ 172584 w 2439076"/>
              <a:gd name="connsiteY12545" fmla="*/ 1211818 h 4271457"/>
              <a:gd name="connsiteX12546" fmla="*/ 143142 w 2439076"/>
              <a:gd name="connsiteY12546" fmla="*/ 1183672 h 4271457"/>
              <a:gd name="connsiteX12547" fmla="*/ 172584 w 2439076"/>
              <a:gd name="connsiteY12547" fmla="*/ 1211818 h 4271457"/>
              <a:gd name="connsiteX12548" fmla="*/ 304429 w 2439076"/>
              <a:gd name="connsiteY12548" fmla="*/ 1194016 h 4271457"/>
              <a:gd name="connsiteX12549" fmla="*/ 273053 w 2439076"/>
              <a:gd name="connsiteY12549" fmla="*/ 1214390 h 4271457"/>
              <a:gd name="connsiteX12550" fmla="*/ 273015 w 2439076"/>
              <a:gd name="connsiteY12550" fmla="*/ 1214295 h 4271457"/>
              <a:gd name="connsiteX12551" fmla="*/ 272968 w 2439076"/>
              <a:gd name="connsiteY12551" fmla="*/ 1214390 h 4271457"/>
              <a:gd name="connsiteX12552" fmla="*/ 241602 w 2439076"/>
              <a:gd name="connsiteY12552" fmla="*/ 1194016 h 4271457"/>
              <a:gd name="connsiteX12553" fmla="*/ 238297 w 2439076"/>
              <a:gd name="connsiteY12553" fmla="*/ 1197312 h 4271457"/>
              <a:gd name="connsiteX12554" fmla="*/ 238553 w 2439076"/>
              <a:gd name="connsiteY12554" fmla="*/ 1198740 h 4271457"/>
              <a:gd name="connsiteX12555" fmla="*/ 240954 w 2439076"/>
              <a:gd name="connsiteY12555" fmla="*/ 1200541 h 4271457"/>
              <a:gd name="connsiteX12556" fmla="*/ 241525 w 2439076"/>
              <a:gd name="connsiteY12556" fmla="*/ 1200655 h 4271457"/>
              <a:gd name="connsiteX12557" fmla="*/ 269548 w 2439076"/>
              <a:gd name="connsiteY12557" fmla="*/ 1228658 h 4271457"/>
              <a:gd name="connsiteX12558" fmla="*/ 272872 w 2439076"/>
              <a:gd name="connsiteY12558" fmla="*/ 1232002 h 4271457"/>
              <a:gd name="connsiteX12559" fmla="*/ 272977 w 2439076"/>
              <a:gd name="connsiteY12559" fmla="*/ 1232002 h 4271457"/>
              <a:gd name="connsiteX12560" fmla="*/ 273158 w 2439076"/>
              <a:gd name="connsiteY12560" fmla="*/ 1232002 h 4271457"/>
              <a:gd name="connsiteX12561" fmla="*/ 276225 w 2439076"/>
              <a:gd name="connsiteY12561" fmla="*/ 1229935 h 4271457"/>
              <a:gd name="connsiteX12562" fmla="*/ 276235 w 2439076"/>
              <a:gd name="connsiteY12562" fmla="*/ 1229906 h 4271457"/>
              <a:gd name="connsiteX12563" fmla="*/ 276501 w 2439076"/>
              <a:gd name="connsiteY12563" fmla="*/ 1228658 h 4271457"/>
              <a:gd name="connsiteX12564" fmla="*/ 304495 w 2439076"/>
              <a:gd name="connsiteY12564" fmla="*/ 1200655 h 4271457"/>
              <a:gd name="connsiteX12565" fmla="*/ 306838 w 2439076"/>
              <a:gd name="connsiteY12565" fmla="*/ 1199674 h 4271457"/>
              <a:gd name="connsiteX12566" fmla="*/ 307648 w 2439076"/>
              <a:gd name="connsiteY12566" fmla="*/ 1198178 h 4271457"/>
              <a:gd name="connsiteX12567" fmla="*/ 307829 w 2439076"/>
              <a:gd name="connsiteY12567" fmla="*/ 1197312 h 4271457"/>
              <a:gd name="connsiteX12568" fmla="*/ 304429 w 2439076"/>
              <a:gd name="connsiteY12568" fmla="*/ 1194016 h 4271457"/>
              <a:gd name="connsiteX12569" fmla="*/ 538820 w 2439076"/>
              <a:gd name="connsiteY12569" fmla="*/ 1329338 h 4271457"/>
              <a:gd name="connsiteX12570" fmla="*/ 539382 w 2439076"/>
              <a:gd name="connsiteY12570" fmla="*/ 1331233 h 4271457"/>
              <a:gd name="connsiteX12571" fmla="*/ 538820 w 2439076"/>
              <a:gd name="connsiteY12571" fmla="*/ 1333148 h 4271457"/>
              <a:gd name="connsiteX12572" fmla="*/ 481184 w 2439076"/>
              <a:gd name="connsiteY12572" fmla="*/ 1363342 h 4271457"/>
              <a:gd name="connsiteX12573" fmla="*/ 425063 w 2439076"/>
              <a:gd name="connsiteY12573" fmla="*/ 1335900 h 4271457"/>
              <a:gd name="connsiteX12574" fmla="*/ 391077 w 2439076"/>
              <a:gd name="connsiteY12574" fmla="*/ 1352179 h 4271457"/>
              <a:gd name="connsiteX12575" fmla="*/ 390030 w 2439076"/>
              <a:gd name="connsiteY12575" fmla="*/ 1352179 h 4271457"/>
              <a:gd name="connsiteX12576" fmla="*/ 386801 w 2439076"/>
              <a:gd name="connsiteY12576" fmla="*/ 1348778 h 4271457"/>
              <a:gd name="connsiteX12577" fmla="*/ 387963 w 2439076"/>
              <a:gd name="connsiteY12577" fmla="*/ 1346321 h 4271457"/>
              <a:gd name="connsiteX12578" fmla="*/ 390306 w 2439076"/>
              <a:gd name="connsiteY12578" fmla="*/ 1345616 h 4271457"/>
              <a:gd name="connsiteX12579" fmla="*/ 420034 w 2439076"/>
              <a:gd name="connsiteY12579" fmla="*/ 1331814 h 4271457"/>
              <a:gd name="connsiteX12580" fmla="*/ 417690 w 2439076"/>
              <a:gd name="connsiteY12580" fmla="*/ 1329490 h 4271457"/>
              <a:gd name="connsiteX12581" fmla="*/ 390220 w 2439076"/>
              <a:gd name="connsiteY12581" fmla="*/ 1317898 h 4271457"/>
              <a:gd name="connsiteX12582" fmla="*/ 387963 w 2439076"/>
              <a:gd name="connsiteY12582" fmla="*/ 1317079 h 4271457"/>
              <a:gd name="connsiteX12583" fmla="*/ 386896 w 2439076"/>
              <a:gd name="connsiteY12583" fmla="*/ 1314736 h 4271457"/>
              <a:gd name="connsiteX12584" fmla="*/ 390125 w 2439076"/>
              <a:gd name="connsiteY12584" fmla="*/ 1311345 h 4271457"/>
              <a:gd name="connsiteX12585" fmla="*/ 422739 w 2439076"/>
              <a:gd name="connsiteY12585" fmla="*/ 1324985 h 4271457"/>
              <a:gd name="connsiteX12586" fmla="*/ 424520 w 2439076"/>
              <a:gd name="connsiteY12586" fmla="*/ 1326880 h 4271457"/>
              <a:gd name="connsiteX12587" fmla="*/ 424520 w 2439076"/>
              <a:gd name="connsiteY12587" fmla="*/ 1326880 h 4271457"/>
              <a:gd name="connsiteX12588" fmla="*/ 424615 w 2439076"/>
              <a:gd name="connsiteY12588" fmla="*/ 1326976 h 4271457"/>
              <a:gd name="connsiteX12589" fmla="*/ 481184 w 2439076"/>
              <a:gd name="connsiteY12589" fmla="*/ 1299163 h 4271457"/>
              <a:gd name="connsiteX12590" fmla="*/ 513702 w 2439076"/>
              <a:gd name="connsiteY12590" fmla="*/ 1307164 h 4271457"/>
              <a:gd name="connsiteX12591" fmla="*/ 516817 w 2439076"/>
              <a:gd name="connsiteY12591" fmla="*/ 1309040 h 4271457"/>
              <a:gd name="connsiteX12592" fmla="*/ 520846 w 2439076"/>
              <a:gd name="connsiteY12592" fmla="*/ 1311459 h 4271457"/>
              <a:gd name="connsiteX12593" fmla="*/ 538820 w 2439076"/>
              <a:gd name="connsiteY12593" fmla="*/ 1329338 h 4271457"/>
              <a:gd name="connsiteX12594" fmla="*/ 531809 w 2439076"/>
              <a:gd name="connsiteY12594" fmla="*/ 1331195 h 4271457"/>
              <a:gd name="connsiteX12595" fmla="*/ 531848 w 2439076"/>
              <a:gd name="connsiteY12595" fmla="*/ 1331157 h 4271457"/>
              <a:gd name="connsiteX12596" fmla="*/ 481099 w 2439076"/>
              <a:gd name="connsiteY12596" fmla="*/ 1305716 h 4271457"/>
              <a:gd name="connsiteX12597" fmla="*/ 429654 w 2439076"/>
              <a:gd name="connsiteY12597" fmla="*/ 1331071 h 4271457"/>
              <a:gd name="connsiteX12598" fmla="*/ 429702 w 2439076"/>
              <a:gd name="connsiteY12598" fmla="*/ 1331109 h 4271457"/>
              <a:gd name="connsiteX12599" fmla="*/ 429654 w 2439076"/>
              <a:gd name="connsiteY12599" fmla="*/ 1331157 h 4271457"/>
              <a:gd name="connsiteX12600" fmla="*/ 481099 w 2439076"/>
              <a:gd name="connsiteY12600" fmla="*/ 1356684 h 4271457"/>
              <a:gd name="connsiteX12601" fmla="*/ 531848 w 2439076"/>
              <a:gd name="connsiteY12601" fmla="*/ 1331252 h 4271457"/>
              <a:gd name="connsiteX12602" fmla="*/ 531809 w 2439076"/>
              <a:gd name="connsiteY12602" fmla="*/ 1331195 h 4271457"/>
              <a:gd name="connsiteX12603" fmla="*/ 537363 w 2439076"/>
              <a:gd name="connsiteY12603" fmla="*/ 1277636 h 4271457"/>
              <a:gd name="connsiteX12604" fmla="*/ 528066 w 2439076"/>
              <a:gd name="connsiteY12604" fmla="*/ 1277827 h 4271457"/>
              <a:gd name="connsiteX12605" fmla="*/ 502825 w 2439076"/>
              <a:gd name="connsiteY12605" fmla="*/ 1267540 h 4271457"/>
              <a:gd name="connsiteX12606" fmla="*/ 502825 w 2439076"/>
              <a:gd name="connsiteY12606" fmla="*/ 1267540 h 4271457"/>
              <a:gd name="connsiteX12607" fmla="*/ 502815 w 2439076"/>
              <a:gd name="connsiteY12607" fmla="*/ 1267540 h 4271457"/>
              <a:gd name="connsiteX12608" fmla="*/ 477012 w 2439076"/>
              <a:gd name="connsiteY12608" fmla="*/ 1277712 h 4271457"/>
              <a:gd name="connsiteX12609" fmla="*/ 451285 w 2439076"/>
              <a:gd name="connsiteY12609" fmla="*/ 1267720 h 4271457"/>
              <a:gd name="connsiteX12610" fmla="*/ 451275 w 2439076"/>
              <a:gd name="connsiteY12610" fmla="*/ 1267720 h 4271457"/>
              <a:gd name="connsiteX12611" fmla="*/ 451275 w 2439076"/>
              <a:gd name="connsiteY12611" fmla="*/ 1267720 h 4271457"/>
              <a:gd name="connsiteX12612" fmla="*/ 432616 w 2439076"/>
              <a:gd name="connsiteY12612" fmla="*/ 1277045 h 4271457"/>
              <a:gd name="connsiteX12613" fmla="*/ 425568 w 2439076"/>
              <a:gd name="connsiteY12613" fmla="*/ 1277712 h 4271457"/>
              <a:gd name="connsiteX12614" fmla="*/ 418395 w 2439076"/>
              <a:gd name="connsiteY12614" fmla="*/ 1277045 h 4271457"/>
              <a:gd name="connsiteX12615" fmla="*/ 399659 w 2439076"/>
              <a:gd name="connsiteY12615" fmla="*/ 1267540 h 4271457"/>
              <a:gd name="connsiteX12616" fmla="*/ 399650 w 2439076"/>
              <a:gd name="connsiteY12616" fmla="*/ 1267540 h 4271457"/>
              <a:gd name="connsiteX12617" fmla="*/ 399650 w 2439076"/>
              <a:gd name="connsiteY12617" fmla="*/ 1267540 h 4271457"/>
              <a:gd name="connsiteX12618" fmla="*/ 370675 w 2439076"/>
              <a:gd name="connsiteY12618" fmla="*/ 1277988 h 4271457"/>
              <a:gd name="connsiteX12619" fmla="*/ 365093 w 2439076"/>
              <a:gd name="connsiteY12619" fmla="*/ 1277636 h 4271457"/>
              <a:gd name="connsiteX12620" fmla="*/ 362341 w 2439076"/>
              <a:gd name="connsiteY12620" fmla="*/ 1275217 h 4271457"/>
              <a:gd name="connsiteX12621" fmla="*/ 362217 w 2439076"/>
              <a:gd name="connsiteY12621" fmla="*/ 1273921 h 4271457"/>
              <a:gd name="connsiteX12622" fmla="*/ 365941 w 2439076"/>
              <a:gd name="connsiteY12622" fmla="*/ 1271016 h 4271457"/>
              <a:gd name="connsiteX12623" fmla="*/ 374571 w 2439076"/>
              <a:gd name="connsiteY12623" fmla="*/ 1271168 h 4271457"/>
              <a:gd name="connsiteX12624" fmla="*/ 390592 w 2439076"/>
              <a:gd name="connsiteY12624" fmla="*/ 1265825 h 4271457"/>
              <a:gd name="connsiteX12625" fmla="*/ 397479 w 2439076"/>
              <a:gd name="connsiteY12625" fmla="*/ 1260558 h 4271457"/>
              <a:gd name="connsiteX12626" fmla="*/ 398116 w 2439076"/>
              <a:gd name="connsiteY12626" fmla="*/ 1260148 h 4271457"/>
              <a:gd name="connsiteX12627" fmla="*/ 399936 w 2439076"/>
              <a:gd name="connsiteY12627" fmla="*/ 1259634 h 4271457"/>
              <a:gd name="connsiteX12628" fmla="*/ 402307 w 2439076"/>
              <a:gd name="connsiteY12628" fmla="*/ 1260748 h 4271457"/>
              <a:gd name="connsiteX12629" fmla="*/ 418214 w 2439076"/>
              <a:gd name="connsiteY12629" fmla="*/ 1270178 h 4271457"/>
              <a:gd name="connsiteX12630" fmla="*/ 418214 w 2439076"/>
              <a:gd name="connsiteY12630" fmla="*/ 1218848 h 4271457"/>
              <a:gd name="connsiteX12631" fmla="*/ 379448 w 2439076"/>
              <a:gd name="connsiteY12631" fmla="*/ 1180376 h 4271457"/>
              <a:gd name="connsiteX12632" fmla="*/ 382219 w 2439076"/>
              <a:gd name="connsiteY12632" fmla="*/ 1177404 h 4271457"/>
              <a:gd name="connsiteX12633" fmla="*/ 388791 w 2439076"/>
              <a:gd name="connsiteY12633" fmla="*/ 1176976 h 4271457"/>
              <a:gd name="connsiteX12634" fmla="*/ 418119 w 2439076"/>
              <a:gd name="connsiteY12634" fmla="*/ 1199817 h 4271457"/>
              <a:gd name="connsiteX12635" fmla="*/ 418119 w 2439076"/>
              <a:gd name="connsiteY12635" fmla="*/ 1178090 h 4271457"/>
              <a:gd name="connsiteX12636" fmla="*/ 421481 w 2439076"/>
              <a:gd name="connsiteY12636" fmla="*/ 1174757 h 4271457"/>
              <a:gd name="connsiteX12637" fmla="*/ 424796 w 2439076"/>
              <a:gd name="connsiteY12637" fmla="*/ 1178090 h 4271457"/>
              <a:gd name="connsiteX12638" fmla="*/ 424796 w 2439076"/>
              <a:gd name="connsiteY12638" fmla="*/ 1217124 h 4271457"/>
              <a:gd name="connsiteX12639" fmla="*/ 424796 w 2439076"/>
              <a:gd name="connsiteY12639" fmla="*/ 1217209 h 4271457"/>
              <a:gd name="connsiteX12640" fmla="*/ 459657 w 2439076"/>
              <a:gd name="connsiteY12640" fmla="*/ 1196940 h 4271457"/>
              <a:gd name="connsiteX12641" fmla="*/ 462420 w 2439076"/>
              <a:gd name="connsiteY12641" fmla="*/ 1199912 h 4271457"/>
              <a:gd name="connsiteX12642" fmla="*/ 424796 w 2439076"/>
              <a:gd name="connsiteY12642" fmla="*/ 1238088 h 4271457"/>
              <a:gd name="connsiteX12643" fmla="*/ 424796 w 2439076"/>
              <a:gd name="connsiteY12643" fmla="*/ 1238202 h 4271457"/>
              <a:gd name="connsiteX12644" fmla="*/ 424796 w 2439076"/>
              <a:gd name="connsiteY12644" fmla="*/ 1270940 h 4271457"/>
              <a:gd name="connsiteX12645" fmla="*/ 424796 w 2439076"/>
              <a:gd name="connsiteY12645" fmla="*/ 1271016 h 4271457"/>
              <a:gd name="connsiteX12646" fmla="*/ 425472 w 2439076"/>
              <a:gd name="connsiteY12646" fmla="*/ 1271130 h 4271457"/>
              <a:gd name="connsiteX12647" fmla="*/ 448704 w 2439076"/>
              <a:gd name="connsiteY12647" fmla="*/ 1260843 h 4271457"/>
              <a:gd name="connsiteX12648" fmla="*/ 451199 w 2439076"/>
              <a:gd name="connsiteY12648" fmla="*/ 1259719 h 4271457"/>
              <a:gd name="connsiteX12649" fmla="*/ 453657 w 2439076"/>
              <a:gd name="connsiteY12649" fmla="*/ 1260843 h 4271457"/>
              <a:gd name="connsiteX12650" fmla="*/ 476908 w 2439076"/>
              <a:gd name="connsiteY12650" fmla="*/ 1271130 h 4271457"/>
              <a:gd name="connsiteX12651" fmla="*/ 500139 w 2439076"/>
              <a:gd name="connsiteY12651" fmla="*/ 1260843 h 4271457"/>
              <a:gd name="connsiteX12652" fmla="*/ 502511 w 2439076"/>
              <a:gd name="connsiteY12652" fmla="*/ 1259719 h 4271457"/>
              <a:gd name="connsiteX12653" fmla="*/ 504997 w 2439076"/>
              <a:gd name="connsiteY12653" fmla="*/ 1260653 h 4271457"/>
              <a:gd name="connsiteX12654" fmla="*/ 536543 w 2439076"/>
              <a:gd name="connsiteY12654" fmla="*/ 1271130 h 4271457"/>
              <a:gd name="connsiteX12655" fmla="*/ 540135 w 2439076"/>
              <a:gd name="connsiteY12655" fmla="*/ 1273635 h 4271457"/>
              <a:gd name="connsiteX12656" fmla="*/ 540220 w 2439076"/>
              <a:gd name="connsiteY12656" fmla="*/ 1273921 h 4271457"/>
              <a:gd name="connsiteX12657" fmla="*/ 537363 w 2439076"/>
              <a:gd name="connsiteY12657" fmla="*/ 1277636 h 4271457"/>
              <a:gd name="connsiteX12658" fmla="*/ 426425 w 2439076"/>
              <a:gd name="connsiteY12658" fmla="*/ 1231297 h 4271457"/>
              <a:gd name="connsiteX12659" fmla="*/ 455838 w 2439076"/>
              <a:gd name="connsiteY12659" fmla="*/ 1203208 h 4271457"/>
              <a:gd name="connsiteX12660" fmla="*/ 454333 w 2439076"/>
              <a:gd name="connsiteY12660" fmla="*/ 1203112 h 4271457"/>
              <a:gd name="connsiteX12661" fmla="*/ 448170 w 2439076"/>
              <a:gd name="connsiteY12661" fmla="*/ 1203951 h 4271457"/>
              <a:gd name="connsiteX12662" fmla="*/ 426425 w 2439076"/>
              <a:gd name="connsiteY12662" fmla="*/ 1231297 h 4271457"/>
              <a:gd name="connsiteX12663" fmla="*/ 415557 w 2439076"/>
              <a:gd name="connsiteY12663" fmla="*/ 1211818 h 4271457"/>
              <a:gd name="connsiteX12664" fmla="*/ 415567 w 2439076"/>
              <a:gd name="connsiteY12664" fmla="*/ 1211818 h 4271457"/>
              <a:gd name="connsiteX12665" fmla="*/ 386134 w 2439076"/>
              <a:gd name="connsiteY12665" fmla="*/ 1183672 h 4271457"/>
              <a:gd name="connsiteX12666" fmla="*/ 386134 w 2439076"/>
              <a:gd name="connsiteY12666" fmla="*/ 1183672 h 4271457"/>
              <a:gd name="connsiteX12667" fmla="*/ 386125 w 2439076"/>
              <a:gd name="connsiteY12667" fmla="*/ 1183672 h 4271457"/>
              <a:gd name="connsiteX12668" fmla="*/ 415557 w 2439076"/>
              <a:gd name="connsiteY12668" fmla="*/ 1211818 h 4271457"/>
              <a:gd name="connsiteX12669" fmla="*/ 415557 w 2439076"/>
              <a:gd name="connsiteY12669" fmla="*/ 1211818 h 4271457"/>
              <a:gd name="connsiteX12670" fmla="*/ 547583 w 2439076"/>
              <a:gd name="connsiteY12670" fmla="*/ 1200655 h 4271457"/>
              <a:gd name="connsiteX12671" fmla="*/ 550898 w 2439076"/>
              <a:gd name="connsiteY12671" fmla="*/ 1197312 h 4271457"/>
              <a:gd name="connsiteX12672" fmla="*/ 550879 w 2439076"/>
              <a:gd name="connsiteY12672" fmla="*/ 1197216 h 4271457"/>
              <a:gd name="connsiteX12673" fmla="*/ 547440 w 2439076"/>
              <a:gd name="connsiteY12673" fmla="*/ 1194016 h 4271457"/>
              <a:gd name="connsiteX12674" fmla="*/ 516141 w 2439076"/>
              <a:gd name="connsiteY12674" fmla="*/ 1214390 h 4271457"/>
              <a:gd name="connsiteX12675" fmla="*/ 516046 w 2439076"/>
              <a:gd name="connsiteY12675" fmla="*/ 1214219 h 4271457"/>
              <a:gd name="connsiteX12676" fmla="*/ 515950 w 2439076"/>
              <a:gd name="connsiteY12676" fmla="*/ 1214390 h 4271457"/>
              <a:gd name="connsiteX12677" fmla="*/ 484651 w 2439076"/>
              <a:gd name="connsiteY12677" fmla="*/ 1194016 h 4271457"/>
              <a:gd name="connsiteX12678" fmla="*/ 481384 w 2439076"/>
              <a:gd name="connsiteY12678" fmla="*/ 1197312 h 4271457"/>
              <a:gd name="connsiteX12679" fmla="*/ 481946 w 2439076"/>
              <a:gd name="connsiteY12679" fmla="*/ 1199341 h 4271457"/>
              <a:gd name="connsiteX12680" fmla="*/ 483861 w 2439076"/>
              <a:gd name="connsiteY12680" fmla="*/ 1200531 h 4271457"/>
              <a:gd name="connsiteX12681" fmla="*/ 484518 w 2439076"/>
              <a:gd name="connsiteY12681" fmla="*/ 1200655 h 4271457"/>
              <a:gd name="connsiteX12682" fmla="*/ 512521 w 2439076"/>
              <a:gd name="connsiteY12682" fmla="*/ 1228658 h 4271457"/>
              <a:gd name="connsiteX12683" fmla="*/ 515864 w 2439076"/>
              <a:gd name="connsiteY12683" fmla="*/ 1232002 h 4271457"/>
              <a:gd name="connsiteX12684" fmla="*/ 516055 w 2439076"/>
              <a:gd name="connsiteY12684" fmla="*/ 1232002 h 4271457"/>
              <a:gd name="connsiteX12685" fmla="*/ 516236 w 2439076"/>
              <a:gd name="connsiteY12685" fmla="*/ 1232002 h 4271457"/>
              <a:gd name="connsiteX12686" fmla="*/ 519313 w 2439076"/>
              <a:gd name="connsiteY12686" fmla="*/ 1229935 h 4271457"/>
              <a:gd name="connsiteX12687" fmla="*/ 519322 w 2439076"/>
              <a:gd name="connsiteY12687" fmla="*/ 1229906 h 4271457"/>
              <a:gd name="connsiteX12688" fmla="*/ 519579 w 2439076"/>
              <a:gd name="connsiteY12688" fmla="*/ 1228658 h 4271457"/>
              <a:gd name="connsiteX12689" fmla="*/ 547583 w 2439076"/>
              <a:gd name="connsiteY12689" fmla="*/ 1200655 h 4271457"/>
              <a:gd name="connsiteX12690" fmla="*/ 781803 w 2439076"/>
              <a:gd name="connsiteY12690" fmla="*/ 1329338 h 4271457"/>
              <a:gd name="connsiteX12691" fmla="*/ 782374 w 2439076"/>
              <a:gd name="connsiteY12691" fmla="*/ 1331233 h 4271457"/>
              <a:gd name="connsiteX12692" fmla="*/ 781803 w 2439076"/>
              <a:gd name="connsiteY12692" fmla="*/ 1333148 h 4271457"/>
              <a:gd name="connsiteX12693" fmla="*/ 724176 w 2439076"/>
              <a:gd name="connsiteY12693" fmla="*/ 1363342 h 4271457"/>
              <a:gd name="connsiteX12694" fmla="*/ 668064 w 2439076"/>
              <a:gd name="connsiteY12694" fmla="*/ 1335900 h 4271457"/>
              <a:gd name="connsiteX12695" fmla="*/ 634060 w 2439076"/>
              <a:gd name="connsiteY12695" fmla="*/ 1352179 h 4271457"/>
              <a:gd name="connsiteX12696" fmla="*/ 633013 w 2439076"/>
              <a:gd name="connsiteY12696" fmla="*/ 1352179 h 4271457"/>
              <a:gd name="connsiteX12697" fmla="*/ 629793 w 2439076"/>
              <a:gd name="connsiteY12697" fmla="*/ 1348778 h 4271457"/>
              <a:gd name="connsiteX12698" fmla="*/ 630888 w 2439076"/>
              <a:gd name="connsiteY12698" fmla="*/ 1346359 h 4271457"/>
              <a:gd name="connsiteX12699" fmla="*/ 633299 w 2439076"/>
              <a:gd name="connsiteY12699" fmla="*/ 1345616 h 4271457"/>
              <a:gd name="connsiteX12700" fmla="*/ 663017 w 2439076"/>
              <a:gd name="connsiteY12700" fmla="*/ 1331814 h 4271457"/>
              <a:gd name="connsiteX12701" fmla="*/ 662921 w 2439076"/>
              <a:gd name="connsiteY12701" fmla="*/ 1331719 h 4271457"/>
              <a:gd name="connsiteX12702" fmla="*/ 662930 w 2439076"/>
              <a:gd name="connsiteY12702" fmla="*/ 1331719 h 4271457"/>
              <a:gd name="connsiteX12703" fmla="*/ 633203 w 2439076"/>
              <a:gd name="connsiteY12703" fmla="*/ 1317898 h 4271457"/>
              <a:gd name="connsiteX12704" fmla="*/ 630946 w 2439076"/>
              <a:gd name="connsiteY12704" fmla="*/ 1317079 h 4271457"/>
              <a:gd name="connsiteX12705" fmla="*/ 629869 w 2439076"/>
              <a:gd name="connsiteY12705" fmla="*/ 1314736 h 4271457"/>
              <a:gd name="connsiteX12706" fmla="*/ 633108 w 2439076"/>
              <a:gd name="connsiteY12706" fmla="*/ 1311345 h 4271457"/>
              <a:gd name="connsiteX12707" fmla="*/ 665626 w 2439076"/>
              <a:gd name="connsiteY12707" fmla="*/ 1324889 h 4271457"/>
              <a:gd name="connsiteX12708" fmla="*/ 667503 w 2439076"/>
              <a:gd name="connsiteY12708" fmla="*/ 1326880 h 4271457"/>
              <a:gd name="connsiteX12709" fmla="*/ 667503 w 2439076"/>
              <a:gd name="connsiteY12709" fmla="*/ 1326880 h 4271457"/>
              <a:gd name="connsiteX12710" fmla="*/ 667588 w 2439076"/>
              <a:gd name="connsiteY12710" fmla="*/ 1326976 h 4271457"/>
              <a:gd name="connsiteX12711" fmla="*/ 724176 w 2439076"/>
              <a:gd name="connsiteY12711" fmla="*/ 1299163 h 4271457"/>
              <a:gd name="connsiteX12712" fmla="*/ 763877 w 2439076"/>
              <a:gd name="connsiteY12712" fmla="*/ 1311478 h 4271457"/>
              <a:gd name="connsiteX12713" fmla="*/ 781803 w 2439076"/>
              <a:gd name="connsiteY12713" fmla="*/ 1329338 h 4271457"/>
              <a:gd name="connsiteX12714" fmla="*/ 774811 w 2439076"/>
              <a:gd name="connsiteY12714" fmla="*/ 1331195 h 4271457"/>
              <a:gd name="connsiteX12715" fmla="*/ 774849 w 2439076"/>
              <a:gd name="connsiteY12715" fmla="*/ 1331157 h 4271457"/>
              <a:gd name="connsiteX12716" fmla="*/ 724081 w 2439076"/>
              <a:gd name="connsiteY12716" fmla="*/ 1305716 h 4271457"/>
              <a:gd name="connsiteX12717" fmla="*/ 672646 w 2439076"/>
              <a:gd name="connsiteY12717" fmla="*/ 1331071 h 4271457"/>
              <a:gd name="connsiteX12718" fmla="*/ 672694 w 2439076"/>
              <a:gd name="connsiteY12718" fmla="*/ 1331109 h 4271457"/>
              <a:gd name="connsiteX12719" fmla="*/ 672646 w 2439076"/>
              <a:gd name="connsiteY12719" fmla="*/ 1331157 h 4271457"/>
              <a:gd name="connsiteX12720" fmla="*/ 724081 w 2439076"/>
              <a:gd name="connsiteY12720" fmla="*/ 1356684 h 4271457"/>
              <a:gd name="connsiteX12721" fmla="*/ 774849 w 2439076"/>
              <a:gd name="connsiteY12721" fmla="*/ 1331252 h 4271457"/>
              <a:gd name="connsiteX12722" fmla="*/ 774811 w 2439076"/>
              <a:gd name="connsiteY12722" fmla="*/ 1331195 h 4271457"/>
              <a:gd name="connsiteX12723" fmla="*/ 783307 w 2439076"/>
              <a:gd name="connsiteY12723" fmla="*/ 1273921 h 4271457"/>
              <a:gd name="connsiteX12724" fmla="*/ 780469 w 2439076"/>
              <a:gd name="connsiteY12724" fmla="*/ 1277636 h 4271457"/>
              <a:gd name="connsiteX12725" fmla="*/ 771144 w 2439076"/>
              <a:gd name="connsiteY12725" fmla="*/ 1277827 h 4271457"/>
              <a:gd name="connsiteX12726" fmla="*/ 762095 w 2439076"/>
              <a:gd name="connsiteY12726" fmla="*/ 1276169 h 4271457"/>
              <a:gd name="connsiteX12727" fmla="*/ 745893 w 2439076"/>
              <a:gd name="connsiteY12727" fmla="*/ 1267540 h 4271457"/>
              <a:gd name="connsiteX12728" fmla="*/ 719967 w 2439076"/>
              <a:gd name="connsiteY12728" fmla="*/ 1277712 h 4271457"/>
              <a:gd name="connsiteX12729" fmla="*/ 694268 w 2439076"/>
              <a:gd name="connsiteY12729" fmla="*/ 1267720 h 4271457"/>
              <a:gd name="connsiteX12730" fmla="*/ 684172 w 2439076"/>
              <a:gd name="connsiteY12730" fmla="*/ 1274217 h 4271457"/>
              <a:gd name="connsiteX12731" fmla="*/ 668551 w 2439076"/>
              <a:gd name="connsiteY12731" fmla="*/ 1277712 h 4271457"/>
              <a:gd name="connsiteX12732" fmla="*/ 661378 w 2439076"/>
              <a:gd name="connsiteY12732" fmla="*/ 1277045 h 4271457"/>
              <a:gd name="connsiteX12733" fmla="*/ 642642 w 2439076"/>
              <a:gd name="connsiteY12733" fmla="*/ 1267540 h 4271457"/>
              <a:gd name="connsiteX12734" fmla="*/ 613667 w 2439076"/>
              <a:gd name="connsiteY12734" fmla="*/ 1277988 h 4271457"/>
              <a:gd name="connsiteX12735" fmla="*/ 608066 w 2439076"/>
              <a:gd name="connsiteY12735" fmla="*/ 1277636 h 4271457"/>
              <a:gd name="connsiteX12736" fmla="*/ 605209 w 2439076"/>
              <a:gd name="connsiteY12736" fmla="*/ 1273921 h 4271457"/>
              <a:gd name="connsiteX12737" fmla="*/ 608924 w 2439076"/>
              <a:gd name="connsiteY12737" fmla="*/ 1271016 h 4271457"/>
              <a:gd name="connsiteX12738" fmla="*/ 640432 w 2439076"/>
              <a:gd name="connsiteY12738" fmla="*/ 1260558 h 4271457"/>
              <a:gd name="connsiteX12739" fmla="*/ 642918 w 2439076"/>
              <a:gd name="connsiteY12739" fmla="*/ 1259634 h 4271457"/>
              <a:gd name="connsiteX12740" fmla="*/ 645290 w 2439076"/>
              <a:gd name="connsiteY12740" fmla="*/ 1260748 h 4271457"/>
              <a:gd name="connsiteX12741" fmla="*/ 661188 w 2439076"/>
              <a:gd name="connsiteY12741" fmla="*/ 1270178 h 4271457"/>
              <a:gd name="connsiteX12742" fmla="*/ 661188 w 2439076"/>
              <a:gd name="connsiteY12742" fmla="*/ 1270178 h 4271457"/>
              <a:gd name="connsiteX12743" fmla="*/ 661197 w 2439076"/>
              <a:gd name="connsiteY12743" fmla="*/ 1270178 h 4271457"/>
              <a:gd name="connsiteX12744" fmla="*/ 661197 w 2439076"/>
              <a:gd name="connsiteY12744" fmla="*/ 1218848 h 4271457"/>
              <a:gd name="connsiteX12745" fmla="*/ 631898 w 2439076"/>
              <a:gd name="connsiteY12745" fmla="*/ 1205294 h 4271457"/>
              <a:gd name="connsiteX12746" fmla="*/ 622440 w 2439076"/>
              <a:gd name="connsiteY12746" fmla="*/ 1180376 h 4271457"/>
              <a:gd name="connsiteX12747" fmla="*/ 623259 w 2439076"/>
              <a:gd name="connsiteY12747" fmla="*/ 1178443 h 4271457"/>
              <a:gd name="connsiteX12748" fmla="*/ 625202 w 2439076"/>
              <a:gd name="connsiteY12748" fmla="*/ 1177404 h 4271457"/>
              <a:gd name="connsiteX12749" fmla="*/ 661111 w 2439076"/>
              <a:gd name="connsiteY12749" fmla="*/ 1199817 h 4271457"/>
              <a:gd name="connsiteX12750" fmla="*/ 661111 w 2439076"/>
              <a:gd name="connsiteY12750" fmla="*/ 1178090 h 4271457"/>
              <a:gd name="connsiteX12751" fmla="*/ 664455 w 2439076"/>
              <a:gd name="connsiteY12751" fmla="*/ 1174757 h 4271457"/>
              <a:gd name="connsiteX12752" fmla="*/ 667779 w 2439076"/>
              <a:gd name="connsiteY12752" fmla="*/ 1178090 h 4271457"/>
              <a:gd name="connsiteX12753" fmla="*/ 667779 w 2439076"/>
              <a:gd name="connsiteY12753" fmla="*/ 1217209 h 4271457"/>
              <a:gd name="connsiteX12754" fmla="*/ 667874 w 2439076"/>
              <a:gd name="connsiteY12754" fmla="*/ 1217067 h 4271457"/>
              <a:gd name="connsiteX12755" fmla="*/ 667874 w 2439076"/>
              <a:gd name="connsiteY12755" fmla="*/ 1217124 h 4271457"/>
              <a:gd name="connsiteX12756" fmla="*/ 677094 w 2439076"/>
              <a:gd name="connsiteY12756" fmla="*/ 1204713 h 4271457"/>
              <a:gd name="connsiteX12757" fmla="*/ 702640 w 2439076"/>
              <a:gd name="connsiteY12757" fmla="*/ 1196940 h 4271457"/>
              <a:gd name="connsiteX12758" fmla="*/ 705412 w 2439076"/>
              <a:gd name="connsiteY12758" fmla="*/ 1199912 h 4271457"/>
              <a:gd name="connsiteX12759" fmla="*/ 694287 w 2439076"/>
              <a:gd name="connsiteY12759" fmla="*/ 1226573 h 4271457"/>
              <a:gd name="connsiteX12760" fmla="*/ 667874 w 2439076"/>
              <a:gd name="connsiteY12760" fmla="*/ 1238088 h 4271457"/>
              <a:gd name="connsiteX12761" fmla="*/ 667874 w 2439076"/>
              <a:gd name="connsiteY12761" fmla="*/ 1238183 h 4271457"/>
              <a:gd name="connsiteX12762" fmla="*/ 667779 w 2439076"/>
              <a:gd name="connsiteY12762" fmla="*/ 1238202 h 4271457"/>
              <a:gd name="connsiteX12763" fmla="*/ 667779 w 2439076"/>
              <a:gd name="connsiteY12763" fmla="*/ 1271016 h 4271457"/>
              <a:gd name="connsiteX12764" fmla="*/ 668455 w 2439076"/>
              <a:gd name="connsiteY12764" fmla="*/ 1271130 h 4271457"/>
              <a:gd name="connsiteX12765" fmla="*/ 691696 w 2439076"/>
              <a:gd name="connsiteY12765" fmla="*/ 1260843 h 4271457"/>
              <a:gd name="connsiteX12766" fmla="*/ 694144 w 2439076"/>
              <a:gd name="connsiteY12766" fmla="*/ 1259719 h 4271457"/>
              <a:gd name="connsiteX12767" fmla="*/ 696639 w 2439076"/>
              <a:gd name="connsiteY12767" fmla="*/ 1260843 h 4271457"/>
              <a:gd name="connsiteX12768" fmla="*/ 719881 w 2439076"/>
              <a:gd name="connsiteY12768" fmla="*/ 1271130 h 4271457"/>
              <a:gd name="connsiteX12769" fmla="*/ 743122 w 2439076"/>
              <a:gd name="connsiteY12769" fmla="*/ 1260843 h 4271457"/>
              <a:gd name="connsiteX12770" fmla="*/ 745493 w 2439076"/>
              <a:gd name="connsiteY12770" fmla="*/ 1259719 h 4271457"/>
              <a:gd name="connsiteX12771" fmla="*/ 747989 w 2439076"/>
              <a:gd name="connsiteY12771" fmla="*/ 1260653 h 4271457"/>
              <a:gd name="connsiteX12772" fmla="*/ 779498 w 2439076"/>
              <a:gd name="connsiteY12772" fmla="*/ 1271130 h 4271457"/>
              <a:gd name="connsiteX12773" fmla="*/ 783307 w 2439076"/>
              <a:gd name="connsiteY12773" fmla="*/ 1273921 h 4271457"/>
              <a:gd name="connsiteX12774" fmla="*/ 669293 w 2439076"/>
              <a:gd name="connsiteY12774" fmla="*/ 1231297 h 4271457"/>
              <a:gd name="connsiteX12775" fmla="*/ 698735 w 2439076"/>
              <a:gd name="connsiteY12775" fmla="*/ 1203208 h 4271457"/>
              <a:gd name="connsiteX12776" fmla="*/ 697316 w 2439076"/>
              <a:gd name="connsiteY12776" fmla="*/ 1203112 h 4271457"/>
              <a:gd name="connsiteX12777" fmla="*/ 697316 w 2439076"/>
              <a:gd name="connsiteY12777" fmla="*/ 1203112 h 4271457"/>
              <a:gd name="connsiteX12778" fmla="*/ 697306 w 2439076"/>
              <a:gd name="connsiteY12778" fmla="*/ 1203112 h 4271457"/>
              <a:gd name="connsiteX12779" fmla="*/ 670541 w 2439076"/>
              <a:gd name="connsiteY12779" fmla="*/ 1227468 h 4271457"/>
              <a:gd name="connsiteX12780" fmla="*/ 669293 w 2439076"/>
              <a:gd name="connsiteY12780" fmla="*/ 1231297 h 4271457"/>
              <a:gd name="connsiteX12781" fmla="*/ 658549 w 2439076"/>
              <a:gd name="connsiteY12781" fmla="*/ 1211818 h 4271457"/>
              <a:gd name="connsiteX12782" fmla="*/ 629108 w 2439076"/>
              <a:gd name="connsiteY12782" fmla="*/ 1183672 h 4271457"/>
              <a:gd name="connsiteX12783" fmla="*/ 658549 w 2439076"/>
              <a:gd name="connsiteY12783" fmla="*/ 1211818 h 4271457"/>
              <a:gd name="connsiteX12784" fmla="*/ 759133 w 2439076"/>
              <a:gd name="connsiteY12784" fmla="*/ 1232002 h 4271457"/>
              <a:gd name="connsiteX12785" fmla="*/ 762448 w 2439076"/>
              <a:gd name="connsiteY12785" fmla="*/ 1228658 h 4271457"/>
              <a:gd name="connsiteX12786" fmla="*/ 790480 w 2439076"/>
              <a:gd name="connsiteY12786" fmla="*/ 1200655 h 4271457"/>
              <a:gd name="connsiteX12787" fmla="*/ 793795 w 2439076"/>
              <a:gd name="connsiteY12787" fmla="*/ 1197312 h 4271457"/>
              <a:gd name="connsiteX12788" fmla="*/ 792356 w 2439076"/>
              <a:gd name="connsiteY12788" fmla="*/ 1194664 h 4271457"/>
              <a:gd name="connsiteX12789" fmla="*/ 790470 w 2439076"/>
              <a:gd name="connsiteY12789" fmla="*/ 1193997 h 4271457"/>
              <a:gd name="connsiteX12790" fmla="*/ 759038 w 2439076"/>
              <a:gd name="connsiteY12790" fmla="*/ 1214390 h 4271457"/>
              <a:gd name="connsiteX12791" fmla="*/ 759038 w 2439076"/>
              <a:gd name="connsiteY12791" fmla="*/ 1214371 h 4271457"/>
              <a:gd name="connsiteX12792" fmla="*/ 759028 w 2439076"/>
              <a:gd name="connsiteY12792" fmla="*/ 1214390 h 4271457"/>
              <a:gd name="connsiteX12793" fmla="*/ 742255 w 2439076"/>
              <a:gd name="connsiteY12793" fmla="*/ 1197293 h 4271457"/>
              <a:gd name="connsiteX12794" fmla="*/ 727596 w 2439076"/>
              <a:gd name="connsiteY12794" fmla="*/ 1193997 h 4271457"/>
              <a:gd name="connsiteX12795" fmla="*/ 724272 w 2439076"/>
              <a:gd name="connsiteY12795" fmla="*/ 1197312 h 4271457"/>
              <a:gd name="connsiteX12796" fmla="*/ 724281 w 2439076"/>
              <a:gd name="connsiteY12796" fmla="*/ 1197350 h 4271457"/>
              <a:gd name="connsiteX12797" fmla="*/ 727596 w 2439076"/>
              <a:gd name="connsiteY12797" fmla="*/ 1200655 h 4271457"/>
              <a:gd name="connsiteX12798" fmla="*/ 755599 w 2439076"/>
              <a:gd name="connsiteY12798" fmla="*/ 1228658 h 4271457"/>
              <a:gd name="connsiteX12799" fmla="*/ 758886 w 2439076"/>
              <a:gd name="connsiteY12799" fmla="*/ 1232002 h 4271457"/>
              <a:gd name="connsiteX12800" fmla="*/ 758933 w 2439076"/>
              <a:gd name="connsiteY12800" fmla="*/ 1232002 h 4271457"/>
              <a:gd name="connsiteX12801" fmla="*/ 759133 w 2439076"/>
              <a:gd name="connsiteY12801" fmla="*/ 1232002 h 4271457"/>
              <a:gd name="connsiteX12802" fmla="*/ 967188 w 2439076"/>
              <a:gd name="connsiteY12802" fmla="*/ 1363342 h 4271457"/>
              <a:gd name="connsiteX12803" fmla="*/ 911143 w 2439076"/>
              <a:gd name="connsiteY12803" fmla="*/ 1335900 h 4271457"/>
              <a:gd name="connsiteX12804" fmla="*/ 911104 w 2439076"/>
              <a:gd name="connsiteY12804" fmla="*/ 1335958 h 4271457"/>
              <a:gd name="connsiteX12805" fmla="*/ 911047 w 2439076"/>
              <a:gd name="connsiteY12805" fmla="*/ 1335900 h 4271457"/>
              <a:gd name="connsiteX12806" fmla="*/ 877053 w 2439076"/>
              <a:gd name="connsiteY12806" fmla="*/ 1352179 h 4271457"/>
              <a:gd name="connsiteX12807" fmla="*/ 876052 w 2439076"/>
              <a:gd name="connsiteY12807" fmla="*/ 1352179 h 4271457"/>
              <a:gd name="connsiteX12808" fmla="*/ 872871 w 2439076"/>
              <a:gd name="connsiteY12808" fmla="*/ 1348778 h 4271457"/>
              <a:gd name="connsiteX12809" fmla="*/ 874900 w 2439076"/>
              <a:gd name="connsiteY12809" fmla="*/ 1345749 h 4271457"/>
              <a:gd name="connsiteX12810" fmla="*/ 876281 w 2439076"/>
              <a:gd name="connsiteY12810" fmla="*/ 1345616 h 4271457"/>
              <a:gd name="connsiteX12811" fmla="*/ 906009 w 2439076"/>
              <a:gd name="connsiteY12811" fmla="*/ 1331814 h 4271457"/>
              <a:gd name="connsiteX12812" fmla="*/ 905961 w 2439076"/>
              <a:gd name="connsiteY12812" fmla="*/ 1331757 h 4271457"/>
              <a:gd name="connsiteX12813" fmla="*/ 906009 w 2439076"/>
              <a:gd name="connsiteY12813" fmla="*/ 1331719 h 4271457"/>
              <a:gd name="connsiteX12814" fmla="*/ 876281 w 2439076"/>
              <a:gd name="connsiteY12814" fmla="*/ 1317898 h 4271457"/>
              <a:gd name="connsiteX12815" fmla="*/ 872880 w 2439076"/>
              <a:gd name="connsiteY12815" fmla="*/ 1314679 h 4271457"/>
              <a:gd name="connsiteX12816" fmla="*/ 876091 w 2439076"/>
              <a:gd name="connsiteY12816" fmla="*/ 1311345 h 4271457"/>
              <a:gd name="connsiteX12817" fmla="*/ 910580 w 2439076"/>
              <a:gd name="connsiteY12817" fmla="*/ 1326976 h 4271457"/>
              <a:gd name="connsiteX12818" fmla="*/ 967159 w 2439076"/>
              <a:gd name="connsiteY12818" fmla="*/ 1299163 h 4271457"/>
              <a:gd name="connsiteX12819" fmla="*/ 1024776 w 2439076"/>
              <a:gd name="connsiteY12819" fmla="*/ 1329338 h 4271457"/>
              <a:gd name="connsiteX12820" fmla="*/ 1024776 w 2439076"/>
              <a:gd name="connsiteY12820" fmla="*/ 1333148 h 4271457"/>
              <a:gd name="connsiteX12821" fmla="*/ 967188 w 2439076"/>
              <a:gd name="connsiteY12821" fmla="*/ 1363342 h 4271457"/>
              <a:gd name="connsiteX12822" fmla="*/ 1017889 w 2439076"/>
              <a:gd name="connsiteY12822" fmla="*/ 1331195 h 4271457"/>
              <a:gd name="connsiteX12823" fmla="*/ 1017927 w 2439076"/>
              <a:gd name="connsiteY12823" fmla="*/ 1331157 h 4271457"/>
              <a:gd name="connsiteX12824" fmla="*/ 967159 w 2439076"/>
              <a:gd name="connsiteY12824" fmla="*/ 1305716 h 4271457"/>
              <a:gd name="connsiteX12825" fmla="*/ 915714 w 2439076"/>
              <a:gd name="connsiteY12825" fmla="*/ 1331071 h 4271457"/>
              <a:gd name="connsiteX12826" fmla="*/ 915762 w 2439076"/>
              <a:gd name="connsiteY12826" fmla="*/ 1331109 h 4271457"/>
              <a:gd name="connsiteX12827" fmla="*/ 915714 w 2439076"/>
              <a:gd name="connsiteY12827" fmla="*/ 1331157 h 4271457"/>
              <a:gd name="connsiteX12828" fmla="*/ 967159 w 2439076"/>
              <a:gd name="connsiteY12828" fmla="*/ 1356684 h 4271457"/>
              <a:gd name="connsiteX12829" fmla="*/ 1017927 w 2439076"/>
              <a:gd name="connsiteY12829" fmla="*/ 1331252 h 4271457"/>
              <a:gd name="connsiteX12830" fmla="*/ 1017889 w 2439076"/>
              <a:gd name="connsiteY12830" fmla="*/ 1331195 h 4271457"/>
              <a:gd name="connsiteX12831" fmla="*/ 1026205 w 2439076"/>
              <a:gd name="connsiteY12831" fmla="*/ 1273921 h 4271457"/>
              <a:gd name="connsiteX12832" fmla="*/ 1023338 w 2439076"/>
              <a:gd name="connsiteY12832" fmla="*/ 1277636 h 4271457"/>
              <a:gd name="connsiteX12833" fmla="*/ 1014032 w 2439076"/>
              <a:gd name="connsiteY12833" fmla="*/ 1277827 h 4271457"/>
              <a:gd name="connsiteX12834" fmla="*/ 1001211 w 2439076"/>
              <a:gd name="connsiteY12834" fmla="*/ 1274626 h 4271457"/>
              <a:gd name="connsiteX12835" fmla="*/ 988771 w 2439076"/>
              <a:gd name="connsiteY12835" fmla="*/ 1267540 h 4271457"/>
              <a:gd name="connsiteX12836" fmla="*/ 988771 w 2439076"/>
              <a:gd name="connsiteY12836" fmla="*/ 1267540 h 4271457"/>
              <a:gd name="connsiteX12837" fmla="*/ 988762 w 2439076"/>
              <a:gd name="connsiteY12837" fmla="*/ 1267540 h 4271457"/>
              <a:gd name="connsiteX12838" fmla="*/ 970064 w 2439076"/>
              <a:gd name="connsiteY12838" fmla="*/ 1277045 h 4271457"/>
              <a:gd name="connsiteX12839" fmla="*/ 962949 w 2439076"/>
              <a:gd name="connsiteY12839" fmla="*/ 1277712 h 4271457"/>
              <a:gd name="connsiteX12840" fmla="*/ 937260 w 2439076"/>
              <a:gd name="connsiteY12840" fmla="*/ 1267720 h 4271457"/>
              <a:gd name="connsiteX12841" fmla="*/ 937260 w 2439076"/>
              <a:gd name="connsiteY12841" fmla="*/ 1267720 h 4271457"/>
              <a:gd name="connsiteX12842" fmla="*/ 937250 w 2439076"/>
              <a:gd name="connsiteY12842" fmla="*/ 1267720 h 4271457"/>
              <a:gd name="connsiteX12843" fmla="*/ 911533 w 2439076"/>
              <a:gd name="connsiteY12843" fmla="*/ 1277712 h 4271457"/>
              <a:gd name="connsiteX12844" fmla="*/ 895845 w 2439076"/>
              <a:gd name="connsiteY12844" fmla="*/ 1274198 h 4271457"/>
              <a:gd name="connsiteX12845" fmla="*/ 885625 w 2439076"/>
              <a:gd name="connsiteY12845" fmla="*/ 1267540 h 4271457"/>
              <a:gd name="connsiteX12846" fmla="*/ 885616 w 2439076"/>
              <a:gd name="connsiteY12846" fmla="*/ 1267559 h 4271457"/>
              <a:gd name="connsiteX12847" fmla="*/ 885606 w 2439076"/>
              <a:gd name="connsiteY12847" fmla="*/ 1267540 h 4271457"/>
              <a:gd name="connsiteX12848" fmla="*/ 874605 w 2439076"/>
              <a:gd name="connsiteY12848" fmla="*/ 1274102 h 4271457"/>
              <a:gd name="connsiteX12849" fmla="*/ 856650 w 2439076"/>
              <a:gd name="connsiteY12849" fmla="*/ 1277988 h 4271457"/>
              <a:gd name="connsiteX12850" fmla="*/ 851059 w 2439076"/>
              <a:gd name="connsiteY12850" fmla="*/ 1277636 h 4271457"/>
              <a:gd name="connsiteX12851" fmla="*/ 848183 w 2439076"/>
              <a:gd name="connsiteY12851" fmla="*/ 1273921 h 4271457"/>
              <a:gd name="connsiteX12852" fmla="*/ 851916 w 2439076"/>
              <a:gd name="connsiteY12852" fmla="*/ 1271016 h 4271457"/>
              <a:gd name="connsiteX12853" fmla="*/ 860536 w 2439076"/>
              <a:gd name="connsiteY12853" fmla="*/ 1271168 h 4271457"/>
              <a:gd name="connsiteX12854" fmla="*/ 876558 w 2439076"/>
              <a:gd name="connsiteY12854" fmla="*/ 1265825 h 4271457"/>
              <a:gd name="connsiteX12855" fmla="*/ 883425 w 2439076"/>
              <a:gd name="connsiteY12855" fmla="*/ 1260558 h 4271457"/>
              <a:gd name="connsiteX12856" fmla="*/ 885034 w 2439076"/>
              <a:gd name="connsiteY12856" fmla="*/ 1259796 h 4271457"/>
              <a:gd name="connsiteX12857" fmla="*/ 885901 w 2439076"/>
              <a:gd name="connsiteY12857" fmla="*/ 1259634 h 4271457"/>
              <a:gd name="connsiteX12858" fmla="*/ 888273 w 2439076"/>
              <a:gd name="connsiteY12858" fmla="*/ 1260748 h 4271457"/>
              <a:gd name="connsiteX12859" fmla="*/ 891683 w 2439076"/>
              <a:gd name="connsiteY12859" fmla="*/ 1264044 h 4271457"/>
              <a:gd name="connsiteX12860" fmla="*/ 904180 w 2439076"/>
              <a:gd name="connsiteY12860" fmla="*/ 1270178 h 4271457"/>
              <a:gd name="connsiteX12861" fmla="*/ 904180 w 2439076"/>
              <a:gd name="connsiteY12861" fmla="*/ 1218848 h 4271457"/>
              <a:gd name="connsiteX12862" fmla="*/ 865423 w 2439076"/>
              <a:gd name="connsiteY12862" fmla="*/ 1180376 h 4271457"/>
              <a:gd name="connsiteX12863" fmla="*/ 868194 w 2439076"/>
              <a:gd name="connsiteY12863" fmla="*/ 1177404 h 4271457"/>
              <a:gd name="connsiteX12864" fmla="*/ 874748 w 2439076"/>
              <a:gd name="connsiteY12864" fmla="*/ 1176976 h 4271457"/>
              <a:gd name="connsiteX12865" fmla="*/ 890711 w 2439076"/>
              <a:gd name="connsiteY12865" fmla="*/ 1182653 h 4271457"/>
              <a:gd name="connsiteX12866" fmla="*/ 894865 w 2439076"/>
              <a:gd name="connsiteY12866" fmla="*/ 1186272 h 4271457"/>
              <a:gd name="connsiteX12867" fmla="*/ 904084 w 2439076"/>
              <a:gd name="connsiteY12867" fmla="*/ 1199817 h 4271457"/>
              <a:gd name="connsiteX12868" fmla="*/ 904084 w 2439076"/>
              <a:gd name="connsiteY12868" fmla="*/ 1199798 h 4271457"/>
              <a:gd name="connsiteX12869" fmla="*/ 904094 w 2439076"/>
              <a:gd name="connsiteY12869" fmla="*/ 1199817 h 4271457"/>
              <a:gd name="connsiteX12870" fmla="*/ 904094 w 2439076"/>
              <a:gd name="connsiteY12870" fmla="*/ 1178090 h 4271457"/>
              <a:gd name="connsiteX12871" fmla="*/ 905085 w 2439076"/>
              <a:gd name="connsiteY12871" fmla="*/ 1175747 h 4271457"/>
              <a:gd name="connsiteX12872" fmla="*/ 907418 w 2439076"/>
              <a:gd name="connsiteY12872" fmla="*/ 1174757 h 4271457"/>
              <a:gd name="connsiteX12873" fmla="*/ 910771 w 2439076"/>
              <a:gd name="connsiteY12873" fmla="*/ 1178090 h 4271457"/>
              <a:gd name="connsiteX12874" fmla="*/ 910771 w 2439076"/>
              <a:gd name="connsiteY12874" fmla="*/ 1217124 h 4271457"/>
              <a:gd name="connsiteX12875" fmla="*/ 910771 w 2439076"/>
              <a:gd name="connsiteY12875" fmla="*/ 1217209 h 4271457"/>
              <a:gd name="connsiteX12876" fmla="*/ 945632 w 2439076"/>
              <a:gd name="connsiteY12876" fmla="*/ 1196940 h 4271457"/>
              <a:gd name="connsiteX12877" fmla="*/ 948395 w 2439076"/>
              <a:gd name="connsiteY12877" fmla="*/ 1199912 h 4271457"/>
              <a:gd name="connsiteX12878" fmla="*/ 948443 w 2439076"/>
              <a:gd name="connsiteY12878" fmla="*/ 1201341 h 4271457"/>
              <a:gd name="connsiteX12879" fmla="*/ 910771 w 2439076"/>
              <a:gd name="connsiteY12879" fmla="*/ 1238088 h 4271457"/>
              <a:gd name="connsiteX12880" fmla="*/ 910771 w 2439076"/>
              <a:gd name="connsiteY12880" fmla="*/ 1238202 h 4271457"/>
              <a:gd name="connsiteX12881" fmla="*/ 910771 w 2439076"/>
              <a:gd name="connsiteY12881" fmla="*/ 1270940 h 4271457"/>
              <a:gd name="connsiteX12882" fmla="*/ 910771 w 2439076"/>
              <a:gd name="connsiteY12882" fmla="*/ 1271016 h 4271457"/>
              <a:gd name="connsiteX12883" fmla="*/ 911447 w 2439076"/>
              <a:gd name="connsiteY12883" fmla="*/ 1271130 h 4271457"/>
              <a:gd name="connsiteX12884" fmla="*/ 934669 w 2439076"/>
              <a:gd name="connsiteY12884" fmla="*/ 1260843 h 4271457"/>
              <a:gd name="connsiteX12885" fmla="*/ 937127 w 2439076"/>
              <a:gd name="connsiteY12885" fmla="*/ 1259719 h 4271457"/>
              <a:gd name="connsiteX12886" fmla="*/ 939632 w 2439076"/>
              <a:gd name="connsiteY12886" fmla="*/ 1260843 h 4271457"/>
              <a:gd name="connsiteX12887" fmla="*/ 962854 w 2439076"/>
              <a:gd name="connsiteY12887" fmla="*/ 1271130 h 4271457"/>
              <a:gd name="connsiteX12888" fmla="*/ 986114 w 2439076"/>
              <a:gd name="connsiteY12888" fmla="*/ 1260843 h 4271457"/>
              <a:gd name="connsiteX12889" fmla="*/ 988486 w 2439076"/>
              <a:gd name="connsiteY12889" fmla="*/ 1259719 h 4271457"/>
              <a:gd name="connsiteX12890" fmla="*/ 990972 w 2439076"/>
              <a:gd name="connsiteY12890" fmla="*/ 1260653 h 4271457"/>
              <a:gd name="connsiteX12891" fmla="*/ 1022480 w 2439076"/>
              <a:gd name="connsiteY12891" fmla="*/ 1271130 h 4271457"/>
              <a:gd name="connsiteX12892" fmla="*/ 1026205 w 2439076"/>
              <a:gd name="connsiteY12892" fmla="*/ 1273921 h 4271457"/>
              <a:gd name="connsiteX12893" fmla="*/ 912381 w 2439076"/>
              <a:gd name="connsiteY12893" fmla="*/ 1231297 h 4271457"/>
              <a:gd name="connsiteX12894" fmla="*/ 941804 w 2439076"/>
              <a:gd name="connsiteY12894" fmla="*/ 1203208 h 4271457"/>
              <a:gd name="connsiteX12895" fmla="*/ 940298 w 2439076"/>
              <a:gd name="connsiteY12895" fmla="*/ 1203112 h 4271457"/>
              <a:gd name="connsiteX12896" fmla="*/ 913619 w 2439076"/>
              <a:gd name="connsiteY12896" fmla="*/ 1227468 h 4271457"/>
              <a:gd name="connsiteX12897" fmla="*/ 912381 w 2439076"/>
              <a:gd name="connsiteY12897" fmla="*/ 1231297 h 4271457"/>
              <a:gd name="connsiteX12898" fmla="*/ 901532 w 2439076"/>
              <a:gd name="connsiteY12898" fmla="*/ 1211818 h 4271457"/>
              <a:gd name="connsiteX12899" fmla="*/ 901542 w 2439076"/>
              <a:gd name="connsiteY12899" fmla="*/ 1211818 h 4271457"/>
              <a:gd name="connsiteX12900" fmla="*/ 872100 w 2439076"/>
              <a:gd name="connsiteY12900" fmla="*/ 1183672 h 4271457"/>
              <a:gd name="connsiteX12901" fmla="*/ 872100 w 2439076"/>
              <a:gd name="connsiteY12901" fmla="*/ 1183672 h 4271457"/>
              <a:gd name="connsiteX12902" fmla="*/ 872090 w 2439076"/>
              <a:gd name="connsiteY12902" fmla="*/ 1183672 h 4271457"/>
              <a:gd name="connsiteX12903" fmla="*/ 877519 w 2439076"/>
              <a:gd name="connsiteY12903" fmla="*/ 1198369 h 4271457"/>
              <a:gd name="connsiteX12904" fmla="*/ 889464 w 2439076"/>
              <a:gd name="connsiteY12904" fmla="*/ 1207742 h 4271457"/>
              <a:gd name="connsiteX12905" fmla="*/ 901532 w 2439076"/>
              <a:gd name="connsiteY12905" fmla="*/ 1211818 h 4271457"/>
              <a:gd name="connsiteX12906" fmla="*/ 901532 w 2439076"/>
              <a:gd name="connsiteY12906" fmla="*/ 1211818 h 4271457"/>
              <a:gd name="connsiteX12907" fmla="*/ 1002202 w 2439076"/>
              <a:gd name="connsiteY12907" fmla="*/ 1232002 h 4271457"/>
              <a:gd name="connsiteX12908" fmla="*/ 1005526 w 2439076"/>
              <a:gd name="connsiteY12908" fmla="*/ 1228658 h 4271457"/>
              <a:gd name="connsiteX12909" fmla="*/ 1033549 w 2439076"/>
              <a:gd name="connsiteY12909" fmla="*/ 1200655 h 4271457"/>
              <a:gd name="connsiteX12910" fmla="*/ 1036873 w 2439076"/>
              <a:gd name="connsiteY12910" fmla="*/ 1197312 h 4271457"/>
              <a:gd name="connsiteX12911" fmla="*/ 1036634 w 2439076"/>
              <a:gd name="connsiteY12911" fmla="*/ 1196178 h 4271457"/>
              <a:gd name="connsiteX12912" fmla="*/ 1033463 w 2439076"/>
              <a:gd name="connsiteY12912" fmla="*/ 1194016 h 4271457"/>
              <a:gd name="connsiteX12913" fmla="*/ 1002106 w 2439076"/>
              <a:gd name="connsiteY12913" fmla="*/ 1214390 h 4271457"/>
              <a:gd name="connsiteX12914" fmla="*/ 1002069 w 2439076"/>
              <a:gd name="connsiteY12914" fmla="*/ 1214295 h 4271457"/>
              <a:gd name="connsiteX12915" fmla="*/ 1002021 w 2439076"/>
              <a:gd name="connsiteY12915" fmla="*/ 1214390 h 4271457"/>
              <a:gd name="connsiteX12916" fmla="*/ 970645 w 2439076"/>
              <a:gd name="connsiteY12916" fmla="*/ 1194016 h 4271457"/>
              <a:gd name="connsiteX12917" fmla="*/ 967350 w 2439076"/>
              <a:gd name="connsiteY12917" fmla="*/ 1197312 h 4271457"/>
              <a:gd name="connsiteX12918" fmla="*/ 967493 w 2439076"/>
              <a:gd name="connsiteY12918" fmla="*/ 1198483 h 4271457"/>
              <a:gd name="connsiteX12919" fmla="*/ 970559 w 2439076"/>
              <a:gd name="connsiteY12919" fmla="*/ 1200655 h 4271457"/>
              <a:gd name="connsiteX12920" fmla="*/ 976122 w 2439076"/>
              <a:gd name="connsiteY12920" fmla="*/ 1201217 h 4271457"/>
              <a:gd name="connsiteX12921" fmla="*/ 998573 w 2439076"/>
              <a:gd name="connsiteY12921" fmla="*/ 1228658 h 4271457"/>
              <a:gd name="connsiteX12922" fmla="*/ 1001868 w 2439076"/>
              <a:gd name="connsiteY12922" fmla="*/ 1232002 h 4271457"/>
              <a:gd name="connsiteX12923" fmla="*/ 1002021 w 2439076"/>
              <a:gd name="connsiteY12923" fmla="*/ 1232002 h 4271457"/>
              <a:gd name="connsiteX12924" fmla="*/ 1002202 w 2439076"/>
              <a:gd name="connsiteY12924" fmla="*/ 1232002 h 4271457"/>
              <a:gd name="connsiteX12925" fmla="*/ 1210170 w 2439076"/>
              <a:gd name="connsiteY12925" fmla="*/ 1363342 h 4271457"/>
              <a:gd name="connsiteX12926" fmla="*/ 1154116 w 2439076"/>
              <a:gd name="connsiteY12926" fmla="*/ 1335900 h 4271457"/>
              <a:gd name="connsiteX12927" fmla="*/ 1154087 w 2439076"/>
              <a:gd name="connsiteY12927" fmla="*/ 1335958 h 4271457"/>
              <a:gd name="connsiteX12928" fmla="*/ 1154030 w 2439076"/>
              <a:gd name="connsiteY12928" fmla="*/ 1335900 h 4271457"/>
              <a:gd name="connsiteX12929" fmla="*/ 1120026 w 2439076"/>
              <a:gd name="connsiteY12929" fmla="*/ 1352179 h 4271457"/>
              <a:gd name="connsiteX12930" fmla="*/ 1119045 w 2439076"/>
              <a:gd name="connsiteY12930" fmla="*/ 1352179 h 4271457"/>
              <a:gd name="connsiteX12931" fmla="*/ 1115854 w 2439076"/>
              <a:gd name="connsiteY12931" fmla="*/ 1348778 h 4271457"/>
              <a:gd name="connsiteX12932" fmla="*/ 1117892 w 2439076"/>
              <a:gd name="connsiteY12932" fmla="*/ 1345749 h 4271457"/>
              <a:gd name="connsiteX12933" fmla="*/ 1119264 w 2439076"/>
              <a:gd name="connsiteY12933" fmla="*/ 1345616 h 4271457"/>
              <a:gd name="connsiteX12934" fmla="*/ 1148982 w 2439076"/>
              <a:gd name="connsiteY12934" fmla="*/ 1331814 h 4271457"/>
              <a:gd name="connsiteX12935" fmla="*/ 1148944 w 2439076"/>
              <a:gd name="connsiteY12935" fmla="*/ 1331757 h 4271457"/>
              <a:gd name="connsiteX12936" fmla="*/ 1148982 w 2439076"/>
              <a:gd name="connsiteY12936" fmla="*/ 1331719 h 4271457"/>
              <a:gd name="connsiteX12937" fmla="*/ 1119264 w 2439076"/>
              <a:gd name="connsiteY12937" fmla="*/ 1317898 h 4271457"/>
              <a:gd name="connsiteX12938" fmla="*/ 1115863 w 2439076"/>
              <a:gd name="connsiteY12938" fmla="*/ 1314679 h 4271457"/>
              <a:gd name="connsiteX12939" fmla="*/ 1119083 w 2439076"/>
              <a:gd name="connsiteY12939" fmla="*/ 1311345 h 4271457"/>
              <a:gd name="connsiteX12940" fmla="*/ 1153573 w 2439076"/>
              <a:gd name="connsiteY12940" fmla="*/ 1326976 h 4271457"/>
              <a:gd name="connsiteX12941" fmla="*/ 1210113 w 2439076"/>
              <a:gd name="connsiteY12941" fmla="*/ 1299163 h 4271457"/>
              <a:gd name="connsiteX12942" fmla="*/ 1267768 w 2439076"/>
              <a:gd name="connsiteY12942" fmla="*/ 1329338 h 4271457"/>
              <a:gd name="connsiteX12943" fmla="*/ 1267768 w 2439076"/>
              <a:gd name="connsiteY12943" fmla="*/ 1333148 h 4271457"/>
              <a:gd name="connsiteX12944" fmla="*/ 1210170 w 2439076"/>
              <a:gd name="connsiteY12944" fmla="*/ 1363342 h 4271457"/>
              <a:gd name="connsiteX12945" fmla="*/ 1260863 w 2439076"/>
              <a:gd name="connsiteY12945" fmla="*/ 1331195 h 4271457"/>
              <a:gd name="connsiteX12946" fmla="*/ 1260900 w 2439076"/>
              <a:gd name="connsiteY12946" fmla="*/ 1331157 h 4271457"/>
              <a:gd name="connsiteX12947" fmla="*/ 1210113 w 2439076"/>
              <a:gd name="connsiteY12947" fmla="*/ 1305716 h 4271457"/>
              <a:gd name="connsiteX12948" fmla="*/ 1158707 w 2439076"/>
              <a:gd name="connsiteY12948" fmla="*/ 1331071 h 4271457"/>
              <a:gd name="connsiteX12949" fmla="*/ 1158754 w 2439076"/>
              <a:gd name="connsiteY12949" fmla="*/ 1331109 h 4271457"/>
              <a:gd name="connsiteX12950" fmla="*/ 1158707 w 2439076"/>
              <a:gd name="connsiteY12950" fmla="*/ 1331157 h 4271457"/>
              <a:gd name="connsiteX12951" fmla="*/ 1210113 w 2439076"/>
              <a:gd name="connsiteY12951" fmla="*/ 1356684 h 4271457"/>
              <a:gd name="connsiteX12952" fmla="*/ 1260900 w 2439076"/>
              <a:gd name="connsiteY12952" fmla="*/ 1331252 h 4271457"/>
              <a:gd name="connsiteX12953" fmla="*/ 1260863 w 2439076"/>
              <a:gd name="connsiteY12953" fmla="*/ 1331195 h 4271457"/>
              <a:gd name="connsiteX12954" fmla="*/ 1266416 w 2439076"/>
              <a:gd name="connsiteY12954" fmla="*/ 1277636 h 4271457"/>
              <a:gd name="connsiteX12955" fmla="*/ 1257195 w 2439076"/>
              <a:gd name="connsiteY12955" fmla="*/ 1277827 h 4271457"/>
              <a:gd name="connsiteX12956" fmla="*/ 1231925 w 2439076"/>
              <a:gd name="connsiteY12956" fmla="*/ 1267540 h 4271457"/>
              <a:gd name="connsiteX12957" fmla="*/ 1231897 w 2439076"/>
              <a:gd name="connsiteY12957" fmla="*/ 1267578 h 4271457"/>
              <a:gd name="connsiteX12958" fmla="*/ 1231849 w 2439076"/>
              <a:gd name="connsiteY12958" fmla="*/ 1267540 h 4271457"/>
              <a:gd name="connsiteX12959" fmla="*/ 1205989 w 2439076"/>
              <a:gd name="connsiteY12959" fmla="*/ 1277712 h 4271457"/>
              <a:gd name="connsiteX12960" fmla="*/ 1180300 w 2439076"/>
              <a:gd name="connsiteY12960" fmla="*/ 1267720 h 4271457"/>
              <a:gd name="connsiteX12961" fmla="*/ 1180262 w 2439076"/>
              <a:gd name="connsiteY12961" fmla="*/ 1267759 h 4271457"/>
              <a:gd name="connsiteX12962" fmla="*/ 1180224 w 2439076"/>
              <a:gd name="connsiteY12962" fmla="*/ 1267720 h 4271457"/>
              <a:gd name="connsiteX12963" fmla="*/ 1154545 w 2439076"/>
              <a:gd name="connsiteY12963" fmla="*/ 1277712 h 4271457"/>
              <a:gd name="connsiteX12964" fmla="*/ 1128684 w 2439076"/>
              <a:gd name="connsiteY12964" fmla="*/ 1267540 h 4271457"/>
              <a:gd name="connsiteX12965" fmla="*/ 1128636 w 2439076"/>
              <a:gd name="connsiteY12965" fmla="*/ 1267578 h 4271457"/>
              <a:gd name="connsiteX12966" fmla="*/ 1128599 w 2439076"/>
              <a:gd name="connsiteY12966" fmla="*/ 1267540 h 4271457"/>
              <a:gd name="connsiteX12967" fmla="*/ 1099681 w 2439076"/>
              <a:gd name="connsiteY12967" fmla="*/ 1277988 h 4271457"/>
              <a:gd name="connsiteX12968" fmla="*/ 1094137 w 2439076"/>
              <a:gd name="connsiteY12968" fmla="*/ 1277636 h 4271457"/>
              <a:gd name="connsiteX12969" fmla="*/ 1091270 w 2439076"/>
              <a:gd name="connsiteY12969" fmla="*/ 1273921 h 4271457"/>
              <a:gd name="connsiteX12970" fmla="*/ 1094947 w 2439076"/>
              <a:gd name="connsiteY12970" fmla="*/ 1271016 h 4271457"/>
              <a:gd name="connsiteX12971" fmla="*/ 1103519 w 2439076"/>
              <a:gd name="connsiteY12971" fmla="*/ 1271168 h 4271457"/>
              <a:gd name="connsiteX12972" fmla="*/ 1126503 w 2439076"/>
              <a:gd name="connsiteY12972" fmla="*/ 1260558 h 4271457"/>
              <a:gd name="connsiteX12973" fmla="*/ 1128922 w 2439076"/>
              <a:gd name="connsiteY12973" fmla="*/ 1259653 h 4271457"/>
              <a:gd name="connsiteX12974" fmla="*/ 1131265 w 2439076"/>
              <a:gd name="connsiteY12974" fmla="*/ 1260748 h 4271457"/>
              <a:gd name="connsiteX12975" fmla="*/ 1147172 w 2439076"/>
              <a:gd name="connsiteY12975" fmla="*/ 1270178 h 4271457"/>
              <a:gd name="connsiteX12976" fmla="*/ 1147172 w 2439076"/>
              <a:gd name="connsiteY12976" fmla="*/ 1270159 h 4271457"/>
              <a:gd name="connsiteX12977" fmla="*/ 1147267 w 2439076"/>
              <a:gd name="connsiteY12977" fmla="*/ 1270178 h 4271457"/>
              <a:gd name="connsiteX12978" fmla="*/ 1147267 w 2439076"/>
              <a:gd name="connsiteY12978" fmla="*/ 1218848 h 4271457"/>
              <a:gd name="connsiteX12979" fmla="*/ 1108491 w 2439076"/>
              <a:gd name="connsiteY12979" fmla="*/ 1180376 h 4271457"/>
              <a:gd name="connsiteX12980" fmla="*/ 1111253 w 2439076"/>
              <a:gd name="connsiteY12980" fmla="*/ 1177404 h 4271457"/>
              <a:gd name="connsiteX12981" fmla="*/ 1117740 w 2439076"/>
              <a:gd name="connsiteY12981" fmla="*/ 1176976 h 4271457"/>
              <a:gd name="connsiteX12982" fmla="*/ 1147086 w 2439076"/>
              <a:gd name="connsiteY12982" fmla="*/ 1199817 h 4271457"/>
              <a:gd name="connsiteX12983" fmla="*/ 1147086 w 2439076"/>
              <a:gd name="connsiteY12983" fmla="*/ 1199674 h 4271457"/>
              <a:gd name="connsiteX12984" fmla="*/ 1147172 w 2439076"/>
              <a:gd name="connsiteY12984" fmla="*/ 1199817 h 4271457"/>
              <a:gd name="connsiteX12985" fmla="*/ 1147172 w 2439076"/>
              <a:gd name="connsiteY12985" fmla="*/ 1178090 h 4271457"/>
              <a:gd name="connsiteX12986" fmla="*/ 1150430 w 2439076"/>
              <a:gd name="connsiteY12986" fmla="*/ 1174757 h 4271457"/>
              <a:gd name="connsiteX12987" fmla="*/ 1153744 w 2439076"/>
              <a:gd name="connsiteY12987" fmla="*/ 1178090 h 4271457"/>
              <a:gd name="connsiteX12988" fmla="*/ 1153744 w 2439076"/>
              <a:gd name="connsiteY12988" fmla="*/ 1217209 h 4271457"/>
              <a:gd name="connsiteX12989" fmla="*/ 1153944 w 2439076"/>
              <a:gd name="connsiteY12989" fmla="*/ 1216876 h 4271457"/>
              <a:gd name="connsiteX12990" fmla="*/ 1153944 w 2439076"/>
              <a:gd name="connsiteY12990" fmla="*/ 1217124 h 4271457"/>
              <a:gd name="connsiteX12991" fmla="*/ 1171756 w 2439076"/>
              <a:gd name="connsiteY12991" fmla="*/ 1198893 h 4271457"/>
              <a:gd name="connsiteX12992" fmla="*/ 1188615 w 2439076"/>
              <a:gd name="connsiteY12992" fmla="*/ 1196940 h 4271457"/>
              <a:gd name="connsiteX12993" fmla="*/ 1191378 w 2439076"/>
              <a:gd name="connsiteY12993" fmla="*/ 1199912 h 4271457"/>
              <a:gd name="connsiteX12994" fmla="*/ 1172118 w 2439076"/>
              <a:gd name="connsiteY12994" fmla="*/ 1232354 h 4271457"/>
              <a:gd name="connsiteX12995" fmla="*/ 1153944 w 2439076"/>
              <a:gd name="connsiteY12995" fmla="*/ 1238088 h 4271457"/>
              <a:gd name="connsiteX12996" fmla="*/ 1153944 w 2439076"/>
              <a:gd name="connsiteY12996" fmla="*/ 1238164 h 4271457"/>
              <a:gd name="connsiteX12997" fmla="*/ 1153744 w 2439076"/>
              <a:gd name="connsiteY12997" fmla="*/ 1238202 h 4271457"/>
              <a:gd name="connsiteX12998" fmla="*/ 1153744 w 2439076"/>
              <a:gd name="connsiteY12998" fmla="*/ 1271016 h 4271457"/>
              <a:gd name="connsiteX12999" fmla="*/ 1154411 w 2439076"/>
              <a:gd name="connsiteY12999" fmla="*/ 1271130 h 4271457"/>
              <a:gd name="connsiteX13000" fmla="*/ 1167279 w 2439076"/>
              <a:gd name="connsiteY13000" fmla="*/ 1268378 h 4271457"/>
              <a:gd name="connsiteX13001" fmla="*/ 1177852 w 2439076"/>
              <a:gd name="connsiteY13001" fmla="*/ 1260748 h 4271457"/>
              <a:gd name="connsiteX13002" fmla="*/ 1178881 w 2439076"/>
              <a:gd name="connsiteY13002" fmla="*/ 1259986 h 4271457"/>
              <a:gd name="connsiteX13003" fmla="*/ 1180119 w 2439076"/>
              <a:gd name="connsiteY13003" fmla="*/ 1259719 h 4271457"/>
              <a:gd name="connsiteX13004" fmla="*/ 1182615 w 2439076"/>
              <a:gd name="connsiteY13004" fmla="*/ 1260843 h 4271457"/>
              <a:gd name="connsiteX13005" fmla="*/ 1205846 w 2439076"/>
              <a:gd name="connsiteY13005" fmla="*/ 1271130 h 4271457"/>
              <a:gd name="connsiteX13006" fmla="*/ 1218733 w 2439076"/>
              <a:gd name="connsiteY13006" fmla="*/ 1268378 h 4271457"/>
              <a:gd name="connsiteX13007" fmla="*/ 1229287 w 2439076"/>
              <a:gd name="connsiteY13007" fmla="*/ 1260748 h 4271457"/>
              <a:gd name="connsiteX13008" fmla="*/ 1230287 w 2439076"/>
              <a:gd name="connsiteY13008" fmla="*/ 1260024 h 4271457"/>
              <a:gd name="connsiteX13009" fmla="*/ 1231468 w 2439076"/>
              <a:gd name="connsiteY13009" fmla="*/ 1259719 h 4271457"/>
              <a:gd name="connsiteX13010" fmla="*/ 1233926 w 2439076"/>
              <a:gd name="connsiteY13010" fmla="*/ 1260653 h 4271457"/>
              <a:gd name="connsiteX13011" fmla="*/ 1265473 w 2439076"/>
              <a:gd name="connsiteY13011" fmla="*/ 1271130 h 4271457"/>
              <a:gd name="connsiteX13012" fmla="*/ 1269273 w 2439076"/>
              <a:gd name="connsiteY13012" fmla="*/ 1273921 h 4271457"/>
              <a:gd name="connsiteX13013" fmla="*/ 1266416 w 2439076"/>
              <a:gd name="connsiteY13013" fmla="*/ 1277636 h 4271457"/>
              <a:gd name="connsiteX13014" fmla="*/ 1155268 w 2439076"/>
              <a:gd name="connsiteY13014" fmla="*/ 1231297 h 4271457"/>
              <a:gd name="connsiteX13015" fmla="*/ 1184700 w 2439076"/>
              <a:gd name="connsiteY13015" fmla="*/ 1203208 h 4271457"/>
              <a:gd name="connsiteX13016" fmla="*/ 1183262 w 2439076"/>
              <a:gd name="connsiteY13016" fmla="*/ 1203112 h 4271457"/>
              <a:gd name="connsiteX13017" fmla="*/ 1155268 w 2439076"/>
              <a:gd name="connsiteY13017" fmla="*/ 1231297 h 4271457"/>
              <a:gd name="connsiteX13018" fmla="*/ 1144505 w 2439076"/>
              <a:gd name="connsiteY13018" fmla="*/ 1211818 h 4271457"/>
              <a:gd name="connsiteX13019" fmla="*/ 1115083 w 2439076"/>
              <a:gd name="connsiteY13019" fmla="*/ 1183672 h 4271457"/>
              <a:gd name="connsiteX13020" fmla="*/ 1144505 w 2439076"/>
              <a:gd name="connsiteY13020" fmla="*/ 1211818 h 4271457"/>
              <a:gd name="connsiteX13021" fmla="*/ 1245098 w 2439076"/>
              <a:gd name="connsiteY13021" fmla="*/ 1232002 h 4271457"/>
              <a:gd name="connsiteX13022" fmla="*/ 1248423 w 2439076"/>
              <a:gd name="connsiteY13022" fmla="*/ 1228658 h 4271457"/>
              <a:gd name="connsiteX13023" fmla="*/ 1276417 w 2439076"/>
              <a:gd name="connsiteY13023" fmla="*/ 1200655 h 4271457"/>
              <a:gd name="connsiteX13024" fmla="*/ 1279770 w 2439076"/>
              <a:gd name="connsiteY13024" fmla="*/ 1197312 h 4271457"/>
              <a:gd name="connsiteX13025" fmla="*/ 1278770 w 2439076"/>
              <a:gd name="connsiteY13025" fmla="*/ 1194988 h 4271457"/>
              <a:gd name="connsiteX13026" fmla="*/ 1276417 w 2439076"/>
              <a:gd name="connsiteY13026" fmla="*/ 1193997 h 4271457"/>
              <a:gd name="connsiteX13027" fmla="*/ 1245003 w 2439076"/>
              <a:gd name="connsiteY13027" fmla="*/ 1214390 h 4271457"/>
              <a:gd name="connsiteX13028" fmla="*/ 1244994 w 2439076"/>
              <a:gd name="connsiteY13028" fmla="*/ 1214371 h 4271457"/>
              <a:gd name="connsiteX13029" fmla="*/ 1244994 w 2439076"/>
              <a:gd name="connsiteY13029" fmla="*/ 1214390 h 4271457"/>
              <a:gd name="connsiteX13030" fmla="*/ 1235078 w 2439076"/>
              <a:gd name="connsiteY13030" fmla="*/ 1201684 h 4271457"/>
              <a:gd name="connsiteX13031" fmla="*/ 1213571 w 2439076"/>
              <a:gd name="connsiteY13031" fmla="*/ 1193997 h 4271457"/>
              <a:gd name="connsiteX13032" fmla="*/ 1210237 w 2439076"/>
              <a:gd name="connsiteY13032" fmla="*/ 1197312 h 4271457"/>
              <a:gd name="connsiteX13033" fmla="*/ 1210247 w 2439076"/>
              <a:gd name="connsiteY13033" fmla="*/ 1197350 h 4271457"/>
              <a:gd name="connsiteX13034" fmla="*/ 1213571 w 2439076"/>
              <a:gd name="connsiteY13034" fmla="*/ 1200655 h 4271457"/>
              <a:gd name="connsiteX13035" fmla="*/ 1241555 w 2439076"/>
              <a:gd name="connsiteY13035" fmla="*/ 1228658 h 4271457"/>
              <a:gd name="connsiteX13036" fmla="*/ 1244870 w 2439076"/>
              <a:gd name="connsiteY13036" fmla="*/ 1232002 h 4271457"/>
              <a:gd name="connsiteX13037" fmla="*/ 1244908 w 2439076"/>
              <a:gd name="connsiteY13037" fmla="*/ 1232002 h 4271457"/>
              <a:gd name="connsiteX13038" fmla="*/ 1245098 w 2439076"/>
              <a:gd name="connsiteY13038" fmla="*/ 1232002 h 4271457"/>
              <a:gd name="connsiteX13039" fmla="*/ 1453153 w 2439076"/>
              <a:gd name="connsiteY13039" fmla="*/ 1363342 h 4271457"/>
              <a:gd name="connsiteX13040" fmla="*/ 1397108 w 2439076"/>
              <a:gd name="connsiteY13040" fmla="*/ 1335900 h 4271457"/>
              <a:gd name="connsiteX13041" fmla="*/ 1397070 w 2439076"/>
              <a:gd name="connsiteY13041" fmla="*/ 1335958 h 4271457"/>
              <a:gd name="connsiteX13042" fmla="*/ 1397013 w 2439076"/>
              <a:gd name="connsiteY13042" fmla="*/ 1335900 h 4271457"/>
              <a:gd name="connsiteX13043" fmla="*/ 1363018 w 2439076"/>
              <a:gd name="connsiteY13043" fmla="*/ 1352179 h 4271457"/>
              <a:gd name="connsiteX13044" fmla="*/ 1362027 w 2439076"/>
              <a:gd name="connsiteY13044" fmla="*/ 1352179 h 4271457"/>
              <a:gd name="connsiteX13045" fmla="*/ 1358808 w 2439076"/>
              <a:gd name="connsiteY13045" fmla="*/ 1348778 h 4271457"/>
              <a:gd name="connsiteX13046" fmla="*/ 1360351 w 2439076"/>
              <a:gd name="connsiteY13046" fmla="*/ 1346083 h 4271457"/>
              <a:gd name="connsiteX13047" fmla="*/ 1362247 w 2439076"/>
              <a:gd name="connsiteY13047" fmla="*/ 1345616 h 4271457"/>
              <a:gd name="connsiteX13048" fmla="*/ 1391974 w 2439076"/>
              <a:gd name="connsiteY13048" fmla="*/ 1331814 h 4271457"/>
              <a:gd name="connsiteX13049" fmla="*/ 1391927 w 2439076"/>
              <a:gd name="connsiteY13049" fmla="*/ 1331757 h 4271457"/>
              <a:gd name="connsiteX13050" fmla="*/ 1391974 w 2439076"/>
              <a:gd name="connsiteY13050" fmla="*/ 1331719 h 4271457"/>
              <a:gd name="connsiteX13051" fmla="*/ 1362247 w 2439076"/>
              <a:gd name="connsiteY13051" fmla="*/ 1317898 h 4271457"/>
              <a:gd name="connsiteX13052" fmla="*/ 1358818 w 2439076"/>
              <a:gd name="connsiteY13052" fmla="*/ 1314679 h 4271457"/>
              <a:gd name="connsiteX13053" fmla="*/ 1362066 w 2439076"/>
              <a:gd name="connsiteY13053" fmla="*/ 1311345 h 4271457"/>
              <a:gd name="connsiteX13054" fmla="*/ 1396527 w 2439076"/>
              <a:gd name="connsiteY13054" fmla="*/ 1326976 h 4271457"/>
              <a:gd name="connsiteX13055" fmla="*/ 1453106 w 2439076"/>
              <a:gd name="connsiteY13055" fmla="*/ 1299163 h 4271457"/>
              <a:gd name="connsiteX13056" fmla="*/ 1510751 w 2439076"/>
              <a:gd name="connsiteY13056" fmla="*/ 1329338 h 4271457"/>
              <a:gd name="connsiteX13057" fmla="*/ 1510751 w 2439076"/>
              <a:gd name="connsiteY13057" fmla="*/ 1333148 h 4271457"/>
              <a:gd name="connsiteX13058" fmla="*/ 1453153 w 2439076"/>
              <a:gd name="connsiteY13058" fmla="*/ 1363342 h 4271457"/>
              <a:gd name="connsiteX13059" fmla="*/ 1503855 w 2439076"/>
              <a:gd name="connsiteY13059" fmla="*/ 1331195 h 4271457"/>
              <a:gd name="connsiteX13060" fmla="*/ 1503893 w 2439076"/>
              <a:gd name="connsiteY13060" fmla="*/ 1331157 h 4271457"/>
              <a:gd name="connsiteX13061" fmla="*/ 1453106 w 2439076"/>
              <a:gd name="connsiteY13061" fmla="*/ 1305716 h 4271457"/>
              <a:gd name="connsiteX13062" fmla="*/ 1401699 w 2439076"/>
              <a:gd name="connsiteY13062" fmla="*/ 1331071 h 4271457"/>
              <a:gd name="connsiteX13063" fmla="*/ 1401747 w 2439076"/>
              <a:gd name="connsiteY13063" fmla="*/ 1331109 h 4271457"/>
              <a:gd name="connsiteX13064" fmla="*/ 1401699 w 2439076"/>
              <a:gd name="connsiteY13064" fmla="*/ 1331157 h 4271457"/>
              <a:gd name="connsiteX13065" fmla="*/ 1453106 w 2439076"/>
              <a:gd name="connsiteY13065" fmla="*/ 1356684 h 4271457"/>
              <a:gd name="connsiteX13066" fmla="*/ 1503893 w 2439076"/>
              <a:gd name="connsiteY13066" fmla="*/ 1331252 h 4271457"/>
              <a:gd name="connsiteX13067" fmla="*/ 1503855 w 2439076"/>
              <a:gd name="connsiteY13067" fmla="*/ 1331195 h 4271457"/>
              <a:gd name="connsiteX13068" fmla="*/ 1509313 w 2439076"/>
              <a:gd name="connsiteY13068" fmla="*/ 1277636 h 4271457"/>
              <a:gd name="connsiteX13069" fmla="*/ 1500092 w 2439076"/>
              <a:gd name="connsiteY13069" fmla="*/ 1277827 h 4271457"/>
              <a:gd name="connsiteX13070" fmla="*/ 1474823 w 2439076"/>
              <a:gd name="connsiteY13070" fmla="*/ 1267540 h 4271457"/>
              <a:gd name="connsiteX13071" fmla="*/ 1474784 w 2439076"/>
              <a:gd name="connsiteY13071" fmla="*/ 1267578 h 4271457"/>
              <a:gd name="connsiteX13072" fmla="*/ 1474737 w 2439076"/>
              <a:gd name="connsiteY13072" fmla="*/ 1267540 h 4271457"/>
              <a:gd name="connsiteX13073" fmla="*/ 1448962 w 2439076"/>
              <a:gd name="connsiteY13073" fmla="*/ 1277712 h 4271457"/>
              <a:gd name="connsiteX13074" fmla="*/ 1423292 w 2439076"/>
              <a:gd name="connsiteY13074" fmla="*/ 1267720 h 4271457"/>
              <a:gd name="connsiteX13075" fmla="*/ 1423245 w 2439076"/>
              <a:gd name="connsiteY13075" fmla="*/ 1267759 h 4271457"/>
              <a:gd name="connsiteX13076" fmla="*/ 1423197 w 2439076"/>
              <a:gd name="connsiteY13076" fmla="*/ 1267720 h 4271457"/>
              <a:gd name="connsiteX13077" fmla="*/ 1397527 w 2439076"/>
              <a:gd name="connsiteY13077" fmla="*/ 1277712 h 4271457"/>
              <a:gd name="connsiteX13078" fmla="*/ 1371667 w 2439076"/>
              <a:gd name="connsiteY13078" fmla="*/ 1267540 h 4271457"/>
              <a:gd name="connsiteX13079" fmla="*/ 1371619 w 2439076"/>
              <a:gd name="connsiteY13079" fmla="*/ 1267578 h 4271457"/>
              <a:gd name="connsiteX13080" fmla="*/ 1371581 w 2439076"/>
              <a:gd name="connsiteY13080" fmla="*/ 1267540 h 4271457"/>
              <a:gd name="connsiteX13081" fmla="*/ 1342663 w 2439076"/>
              <a:gd name="connsiteY13081" fmla="*/ 1277988 h 4271457"/>
              <a:gd name="connsiteX13082" fmla="*/ 1337082 w 2439076"/>
              <a:gd name="connsiteY13082" fmla="*/ 1277636 h 4271457"/>
              <a:gd name="connsiteX13083" fmla="*/ 1334262 w 2439076"/>
              <a:gd name="connsiteY13083" fmla="*/ 1273921 h 4271457"/>
              <a:gd name="connsiteX13084" fmla="*/ 1337929 w 2439076"/>
              <a:gd name="connsiteY13084" fmla="*/ 1271016 h 4271457"/>
              <a:gd name="connsiteX13085" fmla="*/ 1346511 w 2439076"/>
              <a:gd name="connsiteY13085" fmla="*/ 1271168 h 4271457"/>
              <a:gd name="connsiteX13086" fmla="*/ 1369486 w 2439076"/>
              <a:gd name="connsiteY13086" fmla="*/ 1260558 h 4271457"/>
              <a:gd name="connsiteX13087" fmla="*/ 1371905 w 2439076"/>
              <a:gd name="connsiteY13087" fmla="*/ 1259653 h 4271457"/>
              <a:gd name="connsiteX13088" fmla="*/ 1374248 w 2439076"/>
              <a:gd name="connsiteY13088" fmla="*/ 1260748 h 4271457"/>
              <a:gd name="connsiteX13089" fmla="*/ 1390155 w 2439076"/>
              <a:gd name="connsiteY13089" fmla="*/ 1270178 h 4271457"/>
              <a:gd name="connsiteX13090" fmla="*/ 1390155 w 2439076"/>
              <a:gd name="connsiteY13090" fmla="*/ 1270159 h 4271457"/>
              <a:gd name="connsiteX13091" fmla="*/ 1390250 w 2439076"/>
              <a:gd name="connsiteY13091" fmla="*/ 1270178 h 4271457"/>
              <a:gd name="connsiteX13092" fmla="*/ 1390250 w 2439076"/>
              <a:gd name="connsiteY13092" fmla="*/ 1218848 h 4271457"/>
              <a:gd name="connsiteX13093" fmla="*/ 1351483 w 2439076"/>
              <a:gd name="connsiteY13093" fmla="*/ 1180376 h 4271457"/>
              <a:gd name="connsiteX13094" fmla="*/ 1354246 w 2439076"/>
              <a:gd name="connsiteY13094" fmla="*/ 1177404 h 4271457"/>
              <a:gd name="connsiteX13095" fmla="*/ 1360751 w 2439076"/>
              <a:gd name="connsiteY13095" fmla="*/ 1176976 h 4271457"/>
              <a:gd name="connsiteX13096" fmla="*/ 1390059 w 2439076"/>
              <a:gd name="connsiteY13096" fmla="*/ 1199817 h 4271457"/>
              <a:gd name="connsiteX13097" fmla="*/ 1390059 w 2439076"/>
              <a:gd name="connsiteY13097" fmla="*/ 1199636 h 4271457"/>
              <a:gd name="connsiteX13098" fmla="*/ 1390165 w 2439076"/>
              <a:gd name="connsiteY13098" fmla="*/ 1199817 h 4271457"/>
              <a:gd name="connsiteX13099" fmla="*/ 1390165 w 2439076"/>
              <a:gd name="connsiteY13099" fmla="*/ 1178090 h 4271457"/>
              <a:gd name="connsiteX13100" fmla="*/ 1393422 w 2439076"/>
              <a:gd name="connsiteY13100" fmla="*/ 1174757 h 4271457"/>
              <a:gd name="connsiteX13101" fmla="*/ 1396737 w 2439076"/>
              <a:gd name="connsiteY13101" fmla="*/ 1178090 h 4271457"/>
              <a:gd name="connsiteX13102" fmla="*/ 1396737 w 2439076"/>
              <a:gd name="connsiteY13102" fmla="*/ 1217209 h 4271457"/>
              <a:gd name="connsiteX13103" fmla="*/ 1396822 w 2439076"/>
              <a:gd name="connsiteY13103" fmla="*/ 1217086 h 4271457"/>
              <a:gd name="connsiteX13104" fmla="*/ 1396822 w 2439076"/>
              <a:gd name="connsiteY13104" fmla="*/ 1217124 h 4271457"/>
              <a:gd name="connsiteX13105" fmla="*/ 1406043 w 2439076"/>
              <a:gd name="connsiteY13105" fmla="*/ 1204713 h 4271457"/>
              <a:gd name="connsiteX13106" fmla="*/ 1431589 w 2439076"/>
              <a:gd name="connsiteY13106" fmla="*/ 1196940 h 4271457"/>
              <a:gd name="connsiteX13107" fmla="*/ 1434342 w 2439076"/>
              <a:gd name="connsiteY13107" fmla="*/ 1199912 h 4271457"/>
              <a:gd name="connsiteX13108" fmla="*/ 1426207 w 2439076"/>
              <a:gd name="connsiteY13108" fmla="*/ 1223467 h 4271457"/>
              <a:gd name="connsiteX13109" fmla="*/ 1396822 w 2439076"/>
              <a:gd name="connsiteY13109" fmla="*/ 1238088 h 4271457"/>
              <a:gd name="connsiteX13110" fmla="*/ 1396822 w 2439076"/>
              <a:gd name="connsiteY13110" fmla="*/ 1238183 h 4271457"/>
              <a:gd name="connsiteX13111" fmla="*/ 1396737 w 2439076"/>
              <a:gd name="connsiteY13111" fmla="*/ 1238202 h 4271457"/>
              <a:gd name="connsiteX13112" fmla="*/ 1396737 w 2439076"/>
              <a:gd name="connsiteY13112" fmla="*/ 1271016 h 4271457"/>
              <a:gd name="connsiteX13113" fmla="*/ 1397394 w 2439076"/>
              <a:gd name="connsiteY13113" fmla="*/ 1271130 h 4271457"/>
              <a:gd name="connsiteX13114" fmla="*/ 1420644 w 2439076"/>
              <a:gd name="connsiteY13114" fmla="*/ 1260843 h 4271457"/>
              <a:gd name="connsiteX13115" fmla="*/ 1423102 w 2439076"/>
              <a:gd name="connsiteY13115" fmla="*/ 1259719 h 4271457"/>
              <a:gd name="connsiteX13116" fmla="*/ 1425597 w 2439076"/>
              <a:gd name="connsiteY13116" fmla="*/ 1260843 h 4271457"/>
              <a:gd name="connsiteX13117" fmla="*/ 1448829 w 2439076"/>
              <a:gd name="connsiteY13117" fmla="*/ 1271130 h 4271457"/>
              <a:gd name="connsiteX13118" fmla="*/ 1472060 w 2439076"/>
              <a:gd name="connsiteY13118" fmla="*/ 1260843 h 4271457"/>
              <a:gd name="connsiteX13119" fmla="*/ 1474451 w 2439076"/>
              <a:gd name="connsiteY13119" fmla="*/ 1259719 h 4271457"/>
              <a:gd name="connsiteX13120" fmla="*/ 1476918 w 2439076"/>
              <a:gd name="connsiteY13120" fmla="*/ 1260653 h 4271457"/>
              <a:gd name="connsiteX13121" fmla="*/ 1508465 w 2439076"/>
              <a:gd name="connsiteY13121" fmla="*/ 1271130 h 4271457"/>
              <a:gd name="connsiteX13122" fmla="*/ 1512170 w 2439076"/>
              <a:gd name="connsiteY13122" fmla="*/ 1273921 h 4271457"/>
              <a:gd name="connsiteX13123" fmla="*/ 1509313 w 2439076"/>
              <a:gd name="connsiteY13123" fmla="*/ 1277636 h 4271457"/>
              <a:gd name="connsiteX13124" fmla="*/ 1398432 w 2439076"/>
              <a:gd name="connsiteY13124" fmla="*/ 1231297 h 4271457"/>
              <a:gd name="connsiteX13125" fmla="*/ 1398441 w 2439076"/>
              <a:gd name="connsiteY13125" fmla="*/ 1231297 h 4271457"/>
              <a:gd name="connsiteX13126" fmla="*/ 1398441 w 2439076"/>
              <a:gd name="connsiteY13126" fmla="*/ 1231297 h 4271457"/>
              <a:gd name="connsiteX13127" fmla="*/ 1427883 w 2439076"/>
              <a:gd name="connsiteY13127" fmla="*/ 1203208 h 4271457"/>
              <a:gd name="connsiteX13128" fmla="*/ 1426350 w 2439076"/>
              <a:gd name="connsiteY13128" fmla="*/ 1203112 h 4271457"/>
              <a:gd name="connsiteX13129" fmla="*/ 1414910 w 2439076"/>
              <a:gd name="connsiteY13129" fmla="*/ 1206237 h 4271457"/>
              <a:gd name="connsiteX13130" fmla="*/ 1398432 w 2439076"/>
              <a:gd name="connsiteY13130" fmla="*/ 1231297 h 4271457"/>
              <a:gd name="connsiteX13131" fmla="*/ 1387478 w 2439076"/>
              <a:gd name="connsiteY13131" fmla="*/ 1211818 h 4271457"/>
              <a:gd name="connsiteX13132" fmla="*/ 1358075 w 2439076"/>
              <a:gd name="connsiteY13132" fmla="*/ 1183672 h 4271457"/>
              <a:gd name="connsiteX13133" fmla="*/ 1367209 w 2439076"/>
              <a:gd name="connsiteY13133" fmla="*/ 1202484 h 4271457"/>
              <a:gd name="connsiteX13134" fmla="*/ 1387478 w 2439076"/>
              <a:gd name="connsiteY13134" fmla="*/ 1211818 h 4271457"/>
              <a:gd name="connsiteX13135" fmla="*/ 1488177 w 2439076"/>
              <a:gd name="connsiteY13135" fmla="*/ 1232002 h 4271457"/>
              <a:gd name="connsiteX13136" fmla="*/ 1491492 w 2439076"/>
              <a:gd name="connsiteY13136" fmla="*/ 1228658 h 4271457"/>
              <a:gd name="connsiteX13137" fmla="*/ 1519504 w 2439076"/>
              <a:gd name="connsiteY13137" fmla="*/ 1200655 h 4271457"/>
              <a:gd name="connsiteX13138" fmla="*/ 1522838 w 2439076"/>
              <a:gd name="connsiteY13138" fmla="*/ 1197312 h 4271457"/>
              <a:gd name="connsiteX13139" fmla="*/ 1522600 w 2439076"/>
              <a:gd name="connsiteY13139" fmla="*/ 1196178 h 4271457"/>
              <a:gd name="connsiteX13140" fmla="*/ 1519438 w 2439076"/>
              <a:gd name="connsiteY13140" fmla="*/ 1194016 h 4271457"/>
              <a:gd name="connsiteX13141" fmla="*/ 1488081 w 2439076"/>
              <a:gd name="connsiteY13141" fmla="*/ 1214390 h 4271457"/>
              <a:gd name="connsiteX13142" fmla="*/ 1488034 w 2439076"/>
              <a:gd name="connsiteY13142" fmla="*/ 1214295 h 4271457"/>
              <a:gd name="connsiteX13143" fmla="*/ 1487986 w 2439076"/>
              <a:gd name="connsiteY13143" fmla="*/ 1214390 h 4271457"/>
              <a:gd name="connsiteX13144" fmla="*/ 1456611 w 2439076"/>
              <a:gd name="connsiteY13144" fmla="*/ 1194016 h 4271457"/>
              <a:gd name="connsiteX13145" fmla="*/ 1453325 w 2439076"/>
              <a:gd name="connsiteY13145" fmla="*/ 1197312 h 4271457"/>
              <a:gd name="connsiteX13146" fmla="*/ 1453439 w 2439076"/>
              <a:gd name="connsiteY13146" fmla="*/ 1198407 h 4271457"/>
              <a:gd name="connsiteX13147" fmla="*/ 1456525 w 2439076"/>
              <a:gd name="connsiteY13147" fmla="*/ 1200655 h 4271457"/>
              <a:gd name="connsiteX13148" fmla="*/ 1462088 w 2439076"/>
              <a:gd name="connsiteY13148" fmla="*/ 1201217 h 4271457"/>
              <a:gd name="connsiteX13149" fmla="*/ 1484548 w 2439076"/>
              <a:gd name="connsiteY13149" fmla="*/ 1228658 h 4271457"/>
              <a:gd name="connsiteX13150" fmla="*/ 1487824 w 2439076"/>
              <a:gd name="connsiteY13150" fmla="*/ 1232002 h 4271457"/>
              <a:gd name="connsiteX13151" fmla="*/ 1487986 w 2439076"/>
              <a:gd name="connsiteY13151" fmla="*/ 1232002 h 4271457"/>
              <a:gd name="connsiteX13152" fmla="*/ 1488177 w 2439076"/>
              <a:gd name="connsiteY13152" fmla="*/ 1232002 h 4271457"/>
              <a:gd name="connsiteX13153" fmla="*/ 1753810 w 2439076"/>
              <a:gd name="connsiteY13153" fmla="*/ 1329338 h 4271457"/>
              <a:gd name="connsiteX13154" fmla="*/ 1754381 w 2439076"/>
              <a:gd name="connsiteY13154" fmla="*/ 1331233 h 4271457"/>
              <a:gd name="connsiteX13155" fmla="*/ 1753810 w 2439076"/>
              <a:gd name="connsiteY13155" fmla="*/ 1333148 h 4271457"/>
              <a:gd name="connsiteX13156" fmla="*/ 1696193 w 2439076"/>
              <a:gd name="connsiteY13156" fmla="*/ 1363342 h 4271457"/>
              <a:gd name="connsiteX13157" fmla="*/ 1640091 w 2439076"/>
              <a:gd name="connsiteY13157" fmla="*/ 1335900 h 4271457"/>
              <a:gd name="connsiteX13158" fmla="*/ 1606096 w 2439076"/>
              <a:gd name="connsiteY13158" fmla="*/ 1352179 h 4271457"/>
              <a:gd name="connsiteX13159" fmla="*/ 1605020 w 2439076"/>
              <a:gd name="connsiteY13159" fmla="*/ 1352179 h 4271457"/>
              <a:gd name="connsiteX13160" fmla="*/ 1601791 w 2439076"/>
              <a:gd name="connsiteY13160" fmla="*/ 1348778 h 4271457"/>
              <a:gd name="connsiteX13161" fmla="*/ 1602953 w 2439076"/>
              <a:gd name="connsiteY13161" fmla="*/ 1346340 h 4271457"/>
              <a:gd name="connsiteX13162" fmla="*/ 1605334 w 2439076"/>
              <a:gd name="connsiteY13162" fmla="*/ 1345616 h 4271457"/>
              <a:gd name="connsiteX13163" fmla="*/ 1635043 w 2439076"/>
              <a:gd name="connsiteY13163" fmla="*/ 1331814 h 4271457"/>
              <a:gd name="connsiteX13164" fmla="*/ 1634947 w 2439076"/>
              <a:gd name="connsiteY13164" fmla="*/ 1331719 h 4271457"/>
              <a:gd name="connsiteX13165" fmla="*/ 1634957 w 2439076"/>
              <a:gd name="connsiteY13165" fmla="*/ 1331719 h 4271457"/>
              <a:gd name="connsiteX13166" fmla="*/ 1605239 w 2439076"/>
              <a:gd name="connsiteY13166" fmla="*/ 1317898 h 4271457"/>
              <a:gd name="connsiteX13167" fmla="*/ 1602953 w 2439076"/>
              <a:gd name="connsiteY13167" fmla="*/ 1317060 h 4271457"/>
              <a:gd name="connsiteX13168" fmla="*/ 1601886 w 2439076"/>
              <a:gd name="connsiteY13168" fmla="*/ 1314736 h 4271457"/>
              <a:gd name="connsiteX13169" fmla="*/ 1605134 w 2439076"/>
              <a:gd name="connsiteY13169" fmla="*/ 1311345 h 4271457"/>
              <a:gd name="connsiteX13170" fmla="*/ 1637472 w 2439076"/>
              <a:gd name="connsiteY13170" fmla="*/ 1324709 h 4271457"/>
              <a:gd name="connsiteX13171" fmla="*/ 1639510 w 2439076"/>
              <a:gd name="connsiteY13171" fmla="*/ 1326880 h 4271457"/>
              <a:gd name="connsiteX13172" fmla="*/ 1639510 w 2439076"/>
              <a:gd name="connsiteY13172" fmla="*/ 1326880 h 4271457"/>
              <a:gd name="connsiteX13173" fmla="*/ 1639605 w 2439076"/>
              <a:gd name="connsiteY13173" fmla="*/ 1326976 h 4271457"/>
              <a:gd name="connsiteX13174" fmla="*/ 1696193 w 2439076"/>
              <a:gd name="connsiteY13174" fmla="*/ 1299163 h 4271457"/>
              <a:gd name="connsiteX13175" fmla="*/ 1720034 w 2439076"/>
              <a:gd name="connsiteY13175" fmla="*/ 1303401 h 4271457"/>
              <a:gd name="connsiteX13176" fmla="*/ 1753810 w 2439076"/>
              <a:gd name="connsiteY13176" fmla="*/ 1329338 h 4271457"/>
              <a:gd name="connsiteX13177" fmla="*/ 1746818 w 2439076"/>
              <a:gd name="connsiteY13177" fmla="*/ 1331195 h 4271457"/>
              <a:gd name="connsiteX13178" fmla="*/ 1746857 w 2439076"/>
              <a:gd name="connsiteY13178" fmla="*/ 1331157 h 4271457"/>
              <a:gd name="connsiteX13179" fmla="*/ 1696088 w 2439076"/>
              <a:gd name="connsiteY13179" fmla="*/ 1305716 h 4271457"/>
              <a:gd name="connsiteX13180" fmla="*/ 1644653 w 2439076"/>
              <a:gd name="connsiteY13180" fmla="*/ 1331071 h 4271457"/>
              <a:gd name="connsiteX13181" fmla="*/ 1644701 w 2439076"/>
              <a:gd name="connsiteY13181" fmla="*/ 1331109 h 4271457"/>
              <a:gd name="connsiteX13182" fmla="*/ 1644653 w 2439076"/>
              <a:gd name="connsiteY13182" fmla="*/ 1331157 h 4271457"/>
              <a:gd name="connsiteX13183" fmla="*/ 1696088 w 2439076"/>
              <a:gd name="connsiteY13183" fmla="*/ 1356684 h 4271457"/>
              <a:gd name="connsiteX13184" fmla="*/ 1746857 w 2439076"/>
              <a:gd name="connsiteY13184" fmla="*/ 1331252 h 4271457"/>
              <a:gd name="connsiteX13185" fmla="*/ 1746818 w 2439076"/>
              <a:gd name="connsiteY13185" fmla="*/ 1331195 h 4271457"/>
              <a:gd name="connsiteX13186" fmla="*/ 1752381 w 2439076"/>
              <a:gd name="connsiteY13186" fmla="*/ 1277636 h 4271457"/>
              <a:gd name="connsiteX13187" fmla="*/ 1743161 w 2439076"/>
              <a:gd name="connsiteY13187" fmla="*/ 1277827 h 4271457"/>
              <a:gd name="connsiteX13188" fmla="*/ 1717900 w 2439076"/>
              <a:gd name="connsiteY13188" fmla="*/ 1267540 h 4271457"/>
              <a:gd name="connsiteX13189" fmla="*/ 1717863 w 2439076"/>
              <a:gd name="connsiteY13189" fmla="*/ 1267578 h 4271457"/>
              <a:gd name="connsiteX13190" fmla="*/ 1717815 w 2439076"/>
              <a:gd name="connsiteY13190" fmla="*/ 1267540 h 4271457"/>
              <a:gd name="connsiteX13191" fmla="*/ 1691945 w 2439076"/>
              <a:gd name="connsiteY13191" fmla="*/ 1277712 h 4271457"/>
              <a:gd name="connsiteX13192" fmla="*/ 1666275 w 2439076"/>
              <a:gd name="connsiteY13192" fmla="*/ 1267720 h 4271457"/>
              <a:gd name="connsiteX13193" fmla="*/ 1666227 w 2439076"/>
              <a:gd name="connsiteY13193" fmla="*/ 1267759 h 4271457"/>
              <a:gd name="connsiteX13194" fmla="*/ 1666180 w 2439076"/>
              <a:gd name="connsiteY13194" fmla="*/ 1267720 h 4271457"/>
              <a:gd name="connsiteX13195" fmla="*/ 1640510 w 2439076"/>
              <a:gd name="connsiteY13195" fmla="*/ 1277712 h 4271457"/>
              <a:gd name="connsiteX13196" fmla="*/ 1614650 w 2439076"/>
              <a:gd name="connsiteY13196" fmla="*/ 1267540 h 4271457"/>
              <a:gd name="connsiteX13197" fmla="*/ 1614602 w 2439076"/>
              <a:gd name="connsiteY13197" fmla="*/ 1267578 h 4271457"/>
              <a:gd name="connsiteX13198" fmla="*/ 1614564 w 2439076"/>
              <a:gd name="connsiteY13198" fmla="*/ 1267540 h 4271457"/>
              <a:gd name="connsiteX13199" fmla="*/ 1585646 w 2439076"/>
              <a:gd name="connsiteY13199" fmla="*/ 1277988 h 4271457"/>
              <a:gd name="connsiteX13200" fmla="*/ 1580074 w 2439076"/>
              <a:gd name="connsiteY13200" fmla="*/ 1277636 h 4271457"/>
              <a:gd name="connsiteX13201" fmla="*/ 1577207 w 2439076"/>
              <a:gd name="connsiteY13201" fmla="*/ 1273921 h 4271457"/>
              <a:gd name="connsiteX13202" fmla="*/ 1580912 w 2439076"/>
              <a:gd name="connsiteY13202" fmla="*/ 1271016 h 4271457"/>
              <a:gd name="connsiteX13203" fmla="*/ 1589484 w 2439076"/>
              <a:gd name="connsiteY13203" fmla="*/ 1271168 h 4271457"/>
              <a:gd name="connsiteX13204" fmla="*/ 1612478 w 2439076"/>
              <a:gd name="connsiteY13204" fmla="*/ 1260558 h 4271457"/>
              <a:gd name="connsiteX13205" fmla="*/ 1614878 w 2439076"/>
              <a:gd name="connsiteY13205" fmla="*/ 1259653 h 4271457"/>
              <a:gd name="connsiteX13206" fmla="*/ 1617240 w 2439076"/>
              <a:gd name="connsiteY13206" fmla="*/ 1260748 h 4271457"/>
              <a:gd name="connsiteX13207" fmla="*/ 1633138 w 2439076"/>
              <a:gd name="connsiteY13207" fmla="*/ 1270178 h 4271457"/>
              <a:gd name="connsiteX13208" fmla="*/ 1633138 w 2439076"/>
              <a:gd name="connsiteY13208" fmla="*/ 1270159 h 4271457"/>
              <a:gd name="connsiteX13209" fmla="*/ 1633233 w 2439076"/>
              <a:gd name="connsiteY13209" fmla="*/ 1270178 h 4271457"/>
              <a:gd name="connsiteX13210" fmla="*/ 1633233 w 2439076"/>
              <a:gd name="connsiteY13210" fmla="*/ 1218848 h 4271457"/>
              <a:gd name="connsiteX13211" fmla="*/ 1594466 w 2439076"/>
              <a:gd name="connsiteY13211" fmla="*/ 1180376 h 4271457"/>
              <a:gd name="connsiteX13212" fmla="*/ 1597228 w 2439076"/>
              <a:gd name="connsiteY13212" fmla="*/ 1177404 h 4271457"/>
              <a:gd name="connsiteX13213" fmla="*/ 1603715 w 2439076"/>
              <a:gd name="connsiteY13213" fmla="*/ 1176976 h 4271457"/>
              <a:gd name="connsiteX13214" fmla="*/ 1633052 w 2439076"/>
              <a:gd name="connsiteY13214" fmla="*/ 1199817 h 4271457"/>
              <a:gd name="connsiteX13215" fmla="*/ 1633052 w 2439076"/>
              <a:gd name="connsiteY13215" fmla="*/ 1199655 h 4271457"/>
              <a:gd name="connsiteX13216" fmla="*/ 1633147 w 2439076"/>
              <a:gd name="connsiteY13216" fmla="*/ 1199817 h 4271457"/>
              <a:gd name="connsiteX13217" fmla="*/ 1633147 w 2439076"/>
              <a:gd name="connsiteY13217" fmla="*/ 1178090 h 4271457"/>
              <a:gd name="connsiteX13218" fmla="*/ 1636395 w 2439076"/>
              <a:gd name="connsiteY13218" fmla="*/ 1174757 h 4271457"/>
              <a:gd name="connsiteX13219" fmla="*/ 1639719 w 2439076"/>
              <a:gd name="connsiteY13219" fmla="*/ 1178090 h 4271457"/>
              <a:gd name="connsiteX13220" fmla="*/ 1639719 w 2439076"/>
              <a:gd name="connsiteY13220" fmla="*/ 1217209 h 4271457"/>
              <a:gd name="connsiteX13221" fmla="*/ 1639910 w 2439076"/>
              <a:gd name="connsiteY13221" fmla="*/ 1216895 h 4271457"/>
              <a:gd name="connsiteX13222" fmla="*/ 1639910 w 2439076"/>
              <a:gd name="connsiteY13222" fmla="*/ 1217124 h 4271457"/>
              <a:gd name="connsiteX13223" fmla="*/ 1657702 w 2439076"/>
              <a:gd name="connsiteY13223" fmla="*/ 1198912 h 4271457"/>
              <a:gd name="connsiteX13224" fmla="*/ 1674581 w 2439076"/>
              <a:gd name="connsiteY13224" fmla="*/ 1196940 h 4271457"/>
              <a:gd name="connsiteX13225" fmla="*/ 1677324 w 2439076"/>
              <a:gd name="connsiteY13225" fmla="*/ 1199912 h 4271457"/>
              <a:gd name="connsiteX13226" fmla="*/ 1658112 w 2439076"/>
              <a:gd name="connsiteY13226" fmla="*/ 1232335 h 4271457"/>
              <a:gd name="connsiteX13227" fmla="*/ 1639910 w 2439076"/>
              <a:gd name="connsiteY13227" fmla="*/ 1238088 h 4271457"/>
              <a:gd name="connsiteX13228" fmla="*/ 1639910 w 2439076"/>
              <a:gd name="connsiteY13228" fmla="*/ 1238164 h 4271457"/>
              <a:gd name="connsiteX13229" fmla="*/ 1639719 w 2439076"/>
              <a:gd name="connsiteY13229" fmla="*/ 1238202 h 4271457"/>
              <a:gd name="connsiteX13230" fmla="*/ 1639719 w 2439076"/>
              <a:gd name="connsiteY13230" fmla="*/ 1271016 h 4271457"/>
              <a:gd name="connsiteX13231" fmla="*/ 1640377 w 2439076"/>
              <a:gd name="connsiteY13231" fmla="*/ 1271130 h 4271457"/>
              <a:gd name="connsiteX13232" fmla="*/ 1653274 w 2439076"/>
              <a:gd name="connsiteY13232" fmla="*/ 1268378 h 4271457"/>
              <a:gd name="connsiteX13233" fmla="*/ 1663818 w 2439076"/>
              <a:gd name="connsiteY13233" fmla="*/ 1260748 h 4271457"/>
              <a:gd name="connsiteX13234" fmla="*/ 1664837 w 2439076"/>
              <a:gd name="connsiteY13234" fmla="*/ 1259986 h 4271457"/>
              <a:gd name="connsiteX13235" fmla="*/ 1666094 w 2439076"/>
              <a:gd name="connsiteY13235" fmla="*/ 1259719 h 4271457"/>
              <a:gd name="connsiteX13236" fmla="*/ 1668580 w 2439076"/>
              <a:gd name="connsiteY13236" fmla="*/ 1260843 h 4271457"/>
              <a:gd name="connsiteX13237" fmla="*/ 1691821 w 2439076"/>
              <a:gd name="connsiteY13237" fmla="*/ 1271130 h 4271457"/>
              <a:gd name="connsiteX13238" fmla="*/ 1704670 w 2439076"/>
              <a:gd name="connsiteY13238" fmla="*/ 1268378 h 4271457"/>
              <a:gd name="connsiteX13239" fmla="*/ 1715262 w 2439076"/>
              <a:gd name="connsiteY13239" fmla="*/ 1260748 h 4271457"/>
              <a:gd name="connsiteX13240" fmla="*/ 1716262 w 2439076"/>
              <a:gd name="connsiteY13240" fmla="*/ 1260024 h 4271457"/>
              <a:gd name="connsiteX13241" fmla="*/ 1717434 w 2439076"/>
              <a:gd name="connsiteY13241" fmla="*/ 1259719 h 4271457"/>
              <a:gd name="connsiteX13242" fmla="*/ 1719901 w 2439076"/>
              <a:gd name="connsiteY13242" fmla="*/ 1260653 h 4271457"/>
              <a:gd name="connsiteX13243" fmla="*/ 1751438 w 2439076"/>
              <a:gd name="connsiteY13243" fmla="*/ 1271130 h 4271457"/>
              <a:gd name="connsiteX13244" fmla="*/ 1755248 w 2439076"/>
              <a:gd name="connsiteY13244" fmla="*/ 1273921 h 4271457"/>
              <a:gd name="connsiteX13245" fmla="*/ 1752381 w 2439076"/>
              <a:gd name="connsiteY13245" fmla="*/ 1277636 h 4271457"/>
              <a:gd name="connsiteX13246" fmla="*/ 1641320 w 2439076"/>
              <a:gd name="connsiteY13246" fmla="*/ 1231297 h 4271457"/>
              <a:gd name="connsiteX13247" fmla="*/ 1641329 w 2439076"/>
              <a:gd name="connsiteY13247" fmla="*/ 1231297 h 4271457"/>
              <a:gd name="connsiteX13248" fmla="*/ 1641329 w 2439076"/>
              <a:gd name="connsiteY13248" fmla="*/ 1231297 h 4271457"/>
              <a:gd name="connsiteX13249" fmla="*/ 1668152 w 2439076"/>
              <a:gd name="connsiteY13249" fmla="*/ 1213047 h 4271457"/>
              <a:gd name="connsiteX13250" fmla="*/ 1670771 w 2439076"/>
              <a:gd name="connsiteY13250" fmla="*/ 1203208 h 4271457"/>
              <a:gd name="connsiteX13251" fmla="*/ 1669323 w 2439076"/>
              <a:gd name="connsiteY13251" fmla="*/ 1203112 h 4271457"/>
              <a:gd name="connsiteX13252" fmla="*/ 1663179 w 2439076"/>
              <a:gd name="connsiteY13252" fmla="*/ 1203951 h 4271457"/>
              <a:gd name="connsiteX13253" fmla="*/ 1641320 w 2439076"/>
              <a:gd name="connsiteY13253" fmla="*/ 1231297 h 4271457"/>
              <a:gd name="connsiteX13254" fmla="*/ 1630556 w 2439076"/>
              <a:gd name="connsiteY13254" fmla="*/ 1211818 h 4271457"/>
              <a:gd name="connsiteX13255" fmla="*/ 1601143 w 2439076"/>
              <a:gd name="connsiteY13255" fmla="*/ 1183672 h 4271457"/>
              <a:gd name="connsiteX13256" fmla="*/ 1630556 w 2439076"/>
              <a:gd name="connsiteY13256" fmla="*/ 1211818 h 4271457"/>
              <a:gd name="connsiteX13257" fmla="*/ 1762420 w 2439076"/>
              <a:gd name="connsiteY13257" fmla="*/ 1194016 h 4271457"/>
              <a:gd name="connsiteX13258" fmla="*/ 1731064 w 2439076"/>
              <a:gd name="connsiteY13258" fmla="*/ 1214390 h 4271457"/>
              <a:gd name="connsiteX13259" fmla="*/ 1731007 w 2439076"/>
              <a:gd name="connsiteY13259" fmla="*/ 1214276 h 4271457"/>
              <a:gd name="connsiteX13260" fmla="*/ 1730950 w 2439076"/>
              <a:gd name="connsiteY13260" fmla="*/ 1214390 h 4271457"/>
              <a:gd name="connsiteX13261" fmla="*/ 1699603 w 2439076"/>
              <a:gd name="connsiteY13261" fmla="*/ 1194016 h 4271457"/>
              <a:gd name="connsiteX13262" fmla="*/ 1696269 w 2439076"/>
              <a:gd name="connsiteY13262" fmla="*/ 1197312 h 4271457"/>
              <a:gd name="connsiteX13263" fmla="*/ 1696517 w 2439076"/>
              <a:gd name="connsiteY13263" fmla="*/ 1198702 h 4271457"/>
              <a:gd name="connsiteX13264" fmla="*/ 1698993 w 2439076"/>
              <a:gd name="connsiteY13264" fmla="*/ 1200541 h 4271457"/>
              <a:gd name="connsiteX13265" fmla="*/ 1699536 w 2439076"/>
              <a:gd name="connsiteY13265" fmla="*/ 1200655 h 4271457"/>
              <a:gd name="connsiteX13266" fmla="*/ 1727531 w 2439076"/>
              <a:gd name="connsiteY13266" fmla="*/ 1228658 h 4271457"/>
              <a:gd name="connsiteX13267" fmla="*/ 1730845 w 2439076"/>
              <a:gd name="connsiteY13267" fmla="*/ 1232002 h 4271457"/>
              <a:gd name="connsiteX13268" fmla="*/ 1730950 w 2439076"/>
              <a:gd name="connsiteY13268" fmla="*/ 1232002 h 4271457"/>
              <a:gd name="connsiteX13269" fmla="*/ 1731160 w 2439076"/>
              <a:gd name="connsiteY13269" fmla="*/ 1232002 h 4271457"/>
              <a:gd name="connsiteX13270" fmla="*/ 1734484 w 2439076"/>
              <a:gd name="connsiteY13270" fmla="*/ 1228658 h 4271457"/>
              <a:gd name="connsiteX13271" fmla="*/ 1762487 w 2439076"/>
              <a:gd name="connsiteY13271" fmla="*/ 1200655 h 4271457"/>
              <a:gd name="connsiteX13272" fmla="*/ 1765831 w 2439076"/>
              <a:gd name="connsiteY13272" fmla="*/ 1197312 h 4271457"/>
              <a:gd name="connsiteX13273" fmla="*/ 1762420 w 2439076"/>
              <a:gd name="connsiteY13273" fmla="*/ 1194016 h 4271457"/>
              <a:gd name="connsiteX13274" fmla="*/ 1996793 w 2439076"/>
              <a:gd name="connsiteY13274" fmla="*/ 1329338 h 4271457"/>
              <a:gd name="connsiteX13275" fmla="*/ 1997364 w 2439076"/>
              <a:gd name="connsiteY13275" fmla="*/ 1331233 h 4271457"/>
              <a:gd name="connsiteX13276" fmla="*/ 1996793 w 2439076"/>
              <a:gd name="connsiteY13276" fmla="*/ 1333148 h 4271457"/>
              <a:gd name="connsiteX13277" fmla="*/ 1939167 w 2439076"/>
              <a:gd name="connsiteY13277" fmla="*/ 1363342 h 4271457"/>
              <a:gd name="connsiteX13278" fmla="*/ 1883083 w 2439076"/>
              <a:gd name="connsiteY13278" fmla="*/ 1335900 h 4271457"/>
              <a:gd name="connsiteX13279" fmla="*/ 1849051 w 2439076"/>
              <a:gd name="connsiteY13279" fmla="*/ 1352179 h 4271457"/>
              <a:gd name="connsiteX13280" fmla="*/ 1848012 w 2439076"/>
              <a:gd name="connsiteY13280" fmla="*/ 1352179 h 4271457"/>
              <a:gd name="connsiteX13281" fmla="*/ 1844774 w 2439076"/>
              <a:gd name="connsiteY13281" fmla="*/ 1348778 h 4271457"/>
              <a:gd name="connsiteX13282" fmla="*/ 1845964 w 2439076"/>
              <a:gd name="connsiteY13282" fmla="*/ 1346321 h 4271457"/>
              <a:gd name="connsiteX13283" fmla="*/ 1848308 w 2439076"/>
              <a:gd name="connsiteY13283" fmla="*/ 1345616 h 4271457"/>
              <a:gd name="connsiteX13284" fmla="*/ 1878026 w 2439076"/>
              <a:gd name="connsiteY13284" fmla="*/ 1331814 h 4271457"/>
              <a:gd name="connsiteX13285" fmla="*/ 1877940 w 2439076"/>
              <a:gd name="connsiteY13285" fmla="*/ 1331719 h 4271457"/>
              <a:gd name="connsiteX13286" fmla="*/ 1877949 w 2439076"/>
              <a:gd name="connsiteY13286" fmla="*/ 1331719 h 4271457"/>
              <a:gd name="connsiteX13287" fmla="*/ 1848222 w 2439076"/>
              <a:gd name="connsiteY13287" fmla="*/ 1317898 h 4271457"/>
              <a:gd name="connsiteX13288" fmla="*/ 1845945 w 2439076"/>
              <a:gd name="connsiteY13288" fmla="*/ 1317060 h 4271457"/>
              <a:gd name="connsiteX13289" fmla="*/ 1844878 w 2439076"/>
              <a:gd name="connsiteY13289" fmla="*/ 1314736 h 4271457"/>
              <a:gd name="connsiteX13290" fmla="*/ 1848136 w 2439076"/>
              <a:gd name="connsiteY13290" fmla="*/ 1311345 h 4271457"/>
              <a:gd name="connsiteX13291" fmla="*/ 1879216 w 2439076"/>
              <a:gd name="connsiteY13291" fmla="*/ 1323385 h 4271457"/>
              <a:gd name="connsiteX13292" fmla="*/ 1882493 w 2439076"/>
              <a:gd name="connsiteY13292" fmla="*/ 1326880 h 4271457"/>
              <a:gd name="connsiteX13293" fmla="*/ 1882502 w 2439076"/>
              <a:gd name="connsiteY13293" fmla="*/ 1326861 h 4271457"/>
              <a:gd name="connsiteX13294" fmla="*/ 1882597 w 2439076"/>
              <a:gd name="connsiteY13294" fmla="*/ 1326976 h 4271457"/>
              <a:gd name="connsiteX13295" fmla="*/ 1939167 w 2439076"/>
              <a:gd name="connsiteY13295" fmla="*/ 1299163 h 4271457"/>
              <a:gd name="connsiteX13296" fmla="*/ 1990134 w 2439076"/>
              <a:gd name="connsiteY13296" fmla="*/ 1321241 h 4271457"/>
              <a:gd name="connsiteX13297" fmla="*/ 1996793 w 2439076"/>
              <a:gd name="connsiteY13297" fmla="*/ 1329338 h 4271457"/>
              <a:gd name="connsiteX13298" fmla="*/ 1989811 w 2439076"/>
              <a:gd name="connsiteY13298" fmla="*/ 1331195 h 4271457"/>
              <a:gd name="connsiteX13299" fmla="*/ 1989849 w 2439076"/>
              <a:gd name="connsiteY13299" fmla="*/ 1331157 h 4271457"/>
              <a:gd name="connsiteX13300" fmla="*/ 1939081 w 2439076"/>
              <a:gd name="connsiteY13300" fmla="*/ 1305716 h 4271457"/>
              <a:gd name="connsiteX13301" fmla="*/ 1887636 w 2439076"/>
              <a:gd name="connsiteY13301" fmla="*/ 1331071 h 4271457"/>
              <a:gd name="connsiteX13302" fmla="*/ 1887684 w 2439076"/>
              <a:gd name="connsiteY13302" fmla="*/ 1331109 h 4271457"/>
              <a:gd name="connsiteX13303" fmla="*/ 1887636 w 2439076"/>
              <a:gd name="connsiteY13303" fmla="*/ 1331157 h 4271457"/>
              <a:gd name="connsiteX13304" fmla="*/ 1939081 w 2439076"/>
              <a:gd name="connsiteY13304" fmla="*/ 1356684 h 4271457"/>
              <a:gd name="connsiteX13305" fmla="*/ 1989849 w 2439076"/>
              <a:gd name="connsiteY13305" fmla="*/ 1331252 h 4271457"/>
              <a:gd name="connsiteX13306" fmla="*/ 1989811 w 2439076"/>
              <a:gd name="connsiteY13306" fmla="*/ 1331195 h 4271457"/>
              <a:gd name="connsiteX13307" fmla="*/ 1998240 w 2439076"/>
              <a:gd name="connsiteY13307" fmla="*/ 1273921 h 4271457"/>
              <a:gd name="connsiteX13308" fmla="*/ 1995374 w 2439076"/>
              <a:gd name="connsiteY13308" fmla="*/ 1277636 h 4271457"/>
              <a:gd name="connsiteX13309" fmla="*/ 1960798 w 2439076"/>
              <a:gd name="connsiteY13309" fmla="*/ 1267540 h 4271457"/>
              <a:gd name="connsiteX13310" fmla="*/ 1934985 w 2439076"/>
              <a:gd name="connsiteY13310" fmla="*/ 1277712 h 4271457"/>
              <a:gd name="connsiteX13311" fmla="*/ 1909267 w 2439076"/>
              <a:gd name="connsiteY13311" fmla="*/ 1267720 h 4271457"/>
              <a:gd name="connsiteX13312" fmla="*/ 1883550 w 2439076"/>
              <a:gd name="connsiteY13312" fmla="*/ 1277712 h 4271457"/>
              <a:gd name="connsiteX13313" fmla="*/ 1876377 w 2439076"/>
              <a:gd name="connsiteY13313" fmla="*/ 1277045 h 4271457"/>
              <a:gd name="connsiteX13314" fmla="*/ 1857642 w 2439076"/>
              <a:gd name="connsiteY13314" fmla="*/ 1267540 h 4271457"/>
              <a:gd name="connsiteX13315" fmla="*/ 1857633 w 2439076"/>
              <a:gd name="connsiteY13315" fmla="*/ 1267540 h 4271457"/>
              <a:gd name="connsiteX13316" fmla="*/ 1857633 w 2439076"/>
              <a:gd name="connsiteY13316" fmla="*/ 1267540 h 4271457"/>
              <a:gd name="connsiteX13317" fmla="*/ 1851146 w 2439076"/>
              <a:gd name="connsiteY13317" fmla="*/ 1272016 h 4271457"/>
              <a:gd name="connsiteX13318" fmla="*/ 1828686 w 2439076"/>
              <a:gd name="connsiteY13318" fmla="*/ 1277988 h 4271457"/>
              <a:gd name="connsiteX13319" fmla="*/ 1823057 w 2439076"/>
              <a:gd name="connsiteY13319" fmla="*/ 1277636 h 4271457"/>
              <a:gd name="connsiteX13320" fmla="*/ 1820199 w 2439076"/>
              <a:gd name="connsiteY13320" fmla="*/ 1273921 h 4271457"/>
              <a:gd name="connsiteX13321" fmla="*/ 1823924 w 2439076"/>
              <a:gd name="connsiteY13321" fmla="*/ 1271016 h 4271457"/>
              <a:gd name="connsiteX13322" fmla="*/ 1832553 w 2439076"/>
              <a:gd name="connsiteY13322" fmla="*/ 1271168 h 4271457"/>
              <a:gd name="connsiteX13323" fmla="*/ 1855451 w 2439076"/>
              <a:gd name="connsiteY13323" fmla="*/ 1260558 h 4271457"/>
              <a:gd name="connsiteX13324" fmla="*/ 1857918 w 2439076"/>
              <a:gd name="connsiteY13324" fmla="*/ 1259634 h 4271457"/>
              <a:gd name="connsiteX13325" fmla="*/ 1860309 w 2439076"/>
              <a:gd name="connsiteY13325" fmla="*/ 1260748 h 4271457"/>
              <a:gd name="connsiteX13326" fmla="*/ 1876216 w 2439076"/>
              <a:gd name="connsiteY13326" fmla="*/ 1270178 h 4271457"/>
              <a:gd name="connsiteX13327" fmla="*/ 1876216 w 2439076"/>
              <a:gd name="connsiteY13327" fmla="*/ 1218848 h 4271457"/>
              <a:gd name="connsiteX13328" fmla="*/ 1868996 w 2439076"/>
              <a:gd name="connsiteY13328" fmla="*/ 1217457 h 4271457"/>
              <a:gd name="connsiteX13329" fmla="*/ 1837468 w 2439076"/>
              <a:gd name="connsiteY13329" fmla="*/ 1180376 h 4271457"/>
              <a:gd name="connsiteX13330" fmla="*/ 1840221 w 2439076"/>
              <a:gd name="connsiteY13330" fmla="*/ 1177404 h 4271457"/>
              <a:gd name="connsiteX13331" fmla="*/ 1846783 w 2439076"/>
              <a:gd name="connsiteY13331" fmla="*/ 1176976 h 4271457"/>
              <a:gd name="connsiteX13332" fmla="*/ 1866891 w 2439076"/>
              <a:gd name="connsiteY13332" fmla="*/ 1186272 h 4271457"/>
              <a:gd name="connsiteX13333" fmla="*/ 1876120 w 2439076"/>
              <a:gd name="connsiteY13333" fmla="*/ 1199817 h 4271457"/>
              <a:gd name="connsiteX13334" fmla="*/ 1876120 w 2439076"/>
              <a:gd name="connsiteY13334" fmla="*/ 1199798 h 4271457"/>
              <a:gd name="connsiteX13335" fmla="*/ 1876130 w 2439076"/>
              <a:gd name="connsiteY13335" fmla="*/ 1199817 h 4271457"/>
              <a:gd name="connsiteX13336" fmla="*/ 1876130 w 2439076"/>
              <a:gd name="connsiteY13336" fmla="*/ 1178090 h 4271457"/>
              <a:gd name="connsiteX13337" fmla="*/ 1876920 w 2439076"/>
              <a:gd name="connsiteY13337" fmla="*/ 1176023 h 4271457"/>
              <a:gd name="connsiteX13338" fmla="*/ 1879454 w 2439076"/>
              <a:gd name="connsiteY13338" fmla="*/ 1174757 h 4271457"/>
              <a:gd name="connsiteX13339" fmla="*/ 1882769 w 2439076"/>
              <a:gd name="connsiteY13339" fmla="*/ 1178090 h 4271457"/>
              <a:gd name="connsiteX13340" fmla="*/ 1882769 w 2439076"/>
              <a:gd name="connsiteY13340" fmla="*/ 1217124 h 4271457"/>
              <a:gd name="connsiteX13341" fmla="*/ 1882769 w 2439076"/>
              <a:gd name="connsiteY13341" fmla="*/ 1217209 h 4271457"/>
              <a:gd name="connsiteX13342" fmla="*/ 1917668 w 2439076"/>
              <a:gd name="connsiteY13342" fmla="*/ 1196940 h 4271457"/>
              <a:gd name="connsiteX13343" fmla="*/ 1920402 w 2439076"/>
              <a:gd name="connsiteY13343" fmla="*/ 1199912 h 4271457"/>
              <a:gd name="connsiteX13344" fmla="*/ 1920440 w 2439076"/>
              <a:gd name="connsiteY13344" fmla="*/ 1200341 h 4271457"/>
              <a:gd name="connsiteX13345" fmla="*/ 1882769 w 2439076"/>
              <a:gd name="connsiteY13345" fmla="*/ 1238088 h 4271457"/>
              <a:gd name="connsiteX13346" fmla="*/ 1882769 w 2439076"/>
              <a:gd name="connsiteY13346" fmla="*/ 1238202 h 4271457"/>
              <a:gd name="connsiteX13347" fmla="*/ 1882769 w 2439076"/>
              <a:gd name="connsiteY13347" fmla="*/ 1270940 h 4271457"/>
              <a:gd name="connsiteX13348" fmla="*/ 1882769 w 2439076"/>
              <a:gd name="connsiteY13348" fmla="*/ 1271016 h 4271457"/>
              <a:gd name="connsiteX13349" fmla="*/ 1883455 w 2439076"/>
              <a:gd name="connsiteY13349" fmla="*/ 1271130 h 4271457"/>
              <a:gd name="connsiteX13350" fmla="*/ 1906705 w 2439076"/>
              <a:gd name="connsiteY13350" fmla="*/ 1260843 h 4271457"/>
              <a:gd name="connsiteX13351" fmla="*/ 1909172 w 2439076"/>
              <a:gd name="connsiteY13351" fmla="*/ 1259719 h 4271457"/>
              <a:gd name="connsiteX13352" fmla="*/ 1911658 w 2439076"/>
              <a:gd name="connsiteY13352" fmla="*/ 1260843 h 4271457"/>
              <a:gd name="connsiteX13353" fmla="*/ 1934890 w 2439076"/>
              <a:gd name="connsiteY13353" fmla="*/ 1271130 h 4271457"/>
              <a:gd name="connsiteX13354" fmla="*/ 1958131 w 2439076"/>
              <a:gd name="connsiteY13354" fmla="*/ 1260843 h 4271457"/>
              <a:gd name="connsiteX13355" fmla="*/ 1960522 w 2439076"/>
              <a:gd name="connsiteY13355" fmla="*/ 1259719 h 4271457"/>
              <a:gd name="connsiteX13356" fmla="*/ 1962979 w 2439076"/>
              <a:gd name="connsiteY13356" fmla="*/ 1260653 h 4271457"/>
              <a:gd name="connsiteX13357" fmla="*/ 1994516 w 2439076"/>
              <a:gd name="connsiteY13357" fmla="*/ 1271130 h 4271457"/>
              <a:gd name="connsiteX13358" fmla="*/ 1998240 w 2439076"/>
              <a:gd name="connsiteY13358" fmla="*/ 1273921 h 4271457"/>
              <a:gd name="connsiteX13359" fmla="*/ 1884398 w 2439076"/>
              <a:gd name="connsiteY13359" fmla="*/ 1231297 h 4271457"/>
              <a:gd name="connsiteX13360" fmla="*/ 1884407 w 2439076"/>
              <a:gd name="connsiteY13360" fmla="*/ 1231297 h 4271457"/>
              <a:gd name="connsiteX13361" fmla="*/ 1884407 w 2439076"/>
              <a:gd name="connsiteY13361" fmla="*/ 1231297 h 4271457"/>
              <a:gd name="connsiteX13362" fmla="*/ 1913849 w 2439076"/>
              <a:gd name="connsiteY13362" fmla="*/ 1203208 h 4271457"/>
              <a:gd name="connsiteX13363" fmla="*/ 1912315 w 2439076"/>
              <a:gd name="connsiteY13363" fmla="*/ 1203112 h 4271457"/>
              <a:gd name="connsiteX13364" fmla="*/ 1900876 w 2439076"/>
              <a:gd name="connsiteY13364" fmla="*/ 1206237 h 4271457"/>
              <a:gd name="connsiteX13365" fmla="*/ 1884398 w 2439076"/>
              <a:gd name="connsiteY13365" fmla="*/ 1231297 h 4271457"/>
              <a:gd name="connsiteX13366" fmla="*/ 1873548 w 2439076"/>
              <a:gd name="connsiteY13366" fmla="*/ 1211818 h 4271457"/>
              <a:gd name="connsiteX13367" fmla="*/ 1844126 w 2439076"/>
              <a:gd name="connsiteY13367" fmla="*/ 1183672 h 4271457"/>
              <a:gd name="connsiteX13368" fmla="*/ 1873548 w 2439076"/>
              <a:gd name="connsiteY13368" fmla="*/ 1211818 h 4271457"/>
              <a:gd name="connsiteX13369" fmla="*/ 1974028 w 2439076"/>
              <a:gd name="connsiteY13369" fmla="*/ 1232002 h 4271457"/>
              <a:gd name="connsiteX13370" fmla="*/ 1974237 w 2439076"/>
              <a:gd name="connsiteY13370" fmla="*/ 1232002 h 4271457"/>
              <a:gd name="connsiteX13371" fmla="*/ 1977562 w 2439076"/>
              <a:gd name="connsiteY13371" fmla="*/ 1228658 h 4271457"/>
              <a:gd name="connsiteX13372" fmla="*/ 2005565 w 2439076"/>
              <a:gd name="connsiteY13372" fmla="*/ 1200655 h 4271457"/>
              <a:gd name="connsiteX13373" fmla="*/ 2008908 w 2439076"/>
              <a:gd name="connsiteY13373" fmla="*/ 1197312 h 4271457"/>
              <a:gd name="connsiteX13374" fmla="*/ 2008889 w 2439076"/>
              <a:gd name="connsiteY13374" fmla="*/ 1197216 h 4271457"/>
              <a:gd name="connsiteX13375" fmla="*/ 2005432 w 2439076"/>
              <a:gd name="connsiteY13375" fmla="*/ 1194016 h 4271457"/>
              <a:gd name="connsiteX13376" fmla="*/ 1974113 w 2439076"/>
              <a:gd name="connsiteY13376" fmla="*/ 1214390 h 4271457"/>
              <a:gd name="connsiteX13377" fmla="*/ 1974037 w 2439076"/>
              <a:gd name="connsiteY13377" fmla="*/ 1214219 h 4271457"/>
              <a:gd name="connsiteX13378" fmla="*/ 1973942 w 2439076"/>
              <a:gd name="connsiteY13378" fmla="*/ 1214390 h 4271457"/>
              <a:gd name="connsiteX13379" fmla="*/ 1942652 w 2439076"/>
              <a:gd name="connsiteY13379" fmla="*/ 1194016 h 4271457"/>
              <a:gd name="connsiteX13380" fmla="*/ 1939385 w 2439076"/>
              <a:gd name="connsiteY13380" fmla="*/ 1197312 h 4271457"/>
              <a:gd name="connsiteX13381" fmla="*/ 1939919 w 2439076"/>
              <a:gd name="connsiteY13381" fmla="*/ 1199302 h 4271457"/>
              <a:gd name="connsiteX13382" fmla="*/ 1941890 w 2439076"/>
              <a:gd name="connsiteY13382" fmla="*/ 1200531 h 4271457"/>
              <a:gd name="connsiteX13383" fmla="*/ 1942519 w 2439076"/>
              <a:gd name="connsiteY13383" fmla="*/ 1200655 h 4271457"/>
              <a:gd name="connsiteX13384" fmla="*/ 1967113 w 2439076"/>
              <a:gd name="connsiteY13384" fmla="*/ 1215581 h 4271457"/>
              <a:gd name="connsiteX13385" fmla="*/ 1970513 w 2439076"/>
              <a:gd name="connsiteY13385" fmla="*/ 1228658 h 4271457"/>
              <a:gd name="connsiteX13386" fmla="*/ 1971504 w 2439076"/>
              <a:gd name="connsiteY13386" fmla="*/ 1231021 h 4271457"/>
              <a:gd name="connsiteX13387" fmla="*/ 1973837 w 2439076"/>
              <a:gd name="connsiteY13387" fmla="*/ 1232002 h 4271457"/>
              <a:gd name="connsiteX13388" fmla="*/ 1974028 w 2439076"/>
              <a:gd name="connsiteY13388" fmla="*/ 1232002 h 4271457"/>
              <a:gd name="connsiteX13389" fmla="*/ 2182197 w 2439076"/>
              <a:gd name="connsiteY13389" fmla="*/ 1363342 h 4271457"/>
              <a:gd name="connsiteX13390" fmla="*/ 2126152 w 2439076"/>
              <a:gd name="connsiteY13390" fmla="*/ 1335900 h 4271457"/>
              <a:gd name="connsiteX13391" fmla="*/ 2126113 w 2439076"/>
              <a:gd name="connsiteY13391" fmla="*/ 1335958 h 4271457"/>
              <a:gd name="connsiteX13392" fmla="*/ 2126056 w 2439076"/>
              <a:gd name="connsiteY13392" fmla="*/ 1335900 h 4271457"/>
              <a:gd name="connsiteX13393" fmla="*/ 2092043 w 2439076"/>
              <a:gd name="connsiteY13393" fmla="*/ 1352179 h 4271457"/>
              <a:gd name="connsiteX13394" fmla="*/ 2091061 w 2439076"/>
              <a:gd name="connsiteY13394" fmla="*/ 1352179 h 4271457"/>
              <a:gd name="connsiteX13395" fmla="*/ 2087861 w 2439076"/>
              <a:gd name="connsiteY13395" fmla="*/ 1348778 h 4271457"/>
              <a:gd name="connsiteX13396" fmla="*/ 2089918 w 2439076"/>
              <a:gd name="connsiteY13396" fmla="*/ 1345749 h 4271457"/>
              <a:gd name="connsiteX13397" fmla="*/ 2091300 w 2439076"/>
              <a:gd name="connsiteY13397" fmla="*/ 1345616 h 4271457"/>
              <a:gd name="connsiteX13398" fmla="*/ 2120999 w 2439076"/>
              <a:gd name="connsiteY13398" fmla="*/ 1331814 h 4271457"/>
              <a:gd name="connsiteX13399" fmla="*/ 2120942 w 2439076"/>
              <a:gd name="connsiteY13399" fmla="*/ 1331757 h 4271457"/>
              <a:gd name="connsiteX13400" fmla="*/ 2120989 w 2439076"/>
              <a:gd name="connsiteY13400" fmla="*/ 1331719 h 4271457"/>
              <a:gd name="connsiteX13401" fmla="*/ 2091300 w 2439076"/>
              <a:gd name="connsiteY13401" fmla="*/ 1317898 h 4271457"/>
              <a:gd name="connsiteX13402" fmla="*/ 2087871 w 2439076"/>
              <a:gd name="connsiteY13402" fmla="*/ 1314679 h 4271457"/>
              <a:gd name="connsiteX13403" fmla="*/ 2091090 w 2439076"/>
              <a:gd name="connsiteY13403" fmla="*/ 1311345 h 4271457"/>
              <a:gd name="connsiteX13404" fmla="*/ 2125580 w 2439076"/>
              <a:gd name="connsiteY13404" fmla="*/ 1326976 h 4271457"/>
              <a:gd name="connsiteX13405" fmla="*/ 2182159 w 2439076"/>
              <a:gd name="connsiteY13405" fmla="*/ 1299163 h 4271457"/>
              <a:gd name="connsiteX13406" fmla="*/ 2239776 w 2439076"/>
              <a:gd name="connsiteY13406" fmla="*/ 1329338 h 4271457"/>
              <a:gd name="connsiteX13407" fmla="*/ 2239776 w 2439076"/>
              <a:gd name="connsiteY13407" fmla="*/ 1333148 h 4271457"/>
              <a:gd name="connsiteX13408" fmla="*/ 2182197 w 2439076"/>
              <a:gd name="connsiteY13408" fmla="*/ 1363342 h 4271457"/>
              <a:gd name="connsiteX13409" fmla="*/ 2232917 w 2439076"/>
              <a:gd name="connsiteY13409" fmla="*/ 1331252 h 4271457"/>
              <a:gd name="connsiteX13410" fmla="*/ 2222773 w 2439076"/>
              <a:gd name="connsiteY13410" fmla="*/ 1320575 h 4271457"/>
              <a:gd name="connsiteX13411" fmla="*/ 2182054 w 2439076"/>
              <a:gd name="connsiteY13411" fmla="*/ 1305716 h 4271457"/>
              <a:gd name="connsiteX13412" fmla="*/ 2130619 w 2439076"/>
              <a:gd name="connsiteY13412" fmla="*/ 1331071 h 4271457"/>
              <a:gd name="connsiteX13413" fmla="*/ 2137506 w 2439076"/>
              <a:gd name="connsiteY13413" fmla="*/ 1337539 h 4271457"/>
              <a:gd name="connsiteX13414" fmla="*/ 2182159 w 2439076"/>
              <a:gd name="connsiteY13414" fmla="*/ 1356684 h 4271457"/>
              <a:gd name="connsiteX13415" fmla="*/ 2232917 w 2439076"/>
              <a:gd name="connsiteY13415" fmla="*/ 1331252 h 4271457"/>
              <a:gd name="connsiteX13416" fmla="*/ 2241319 w 2439076"/>
              <a:gd name="connsiteY13416" fmla="*/ 1273921 h 4271457"/>
              <a:gd name="connsiteX13417" fmla="*/ 2238442 w 2439076"/>
              <a:gd name="connsiteY13417" fmla="*/ 1277636 h 4271457"/>
              <a:gd name="connsiteX13418" fmla="*/ 2229136 w 2439076"/>
              <a:gd name="connsiteY13418" fmla="*/ 1277827 h 4271457"/>
              <a:gd name="connsiteX13419" fmla="*/ 2224107 w 2439076"/>
              <a:gd name="connsiteY13419" fmla="*/ 1276912 h 4271457"/>
              <a:gd name="connsiteX13420" fmla="*/ 2203866 w 2439076"/>
              <a:gd name="connsiteY13420" fmla="*/ 1267540 h 4271457"/>
              <a:gd name="connsiteX13421" fmla="*/ 2188483 w 2439076"/>
              <a:gd name="connsiteY13421" fmla="*/ 1276036 h 4271457"/>
              <a:gd name="connsiteX13422" fmla="*/ 2177968 w 2439076"/>
              <a:gd name="connsiteY13422" fmla="*/ 1277712 h 4271457"/>
              <a:gd name="connsiteX13423" fmla="*/ 2162051 w 2439076"/>
              <a:gd name="connsiteY13423" fmla="*/ 1274064 h 4271457"/>
              <a:gd name="connsiteX13424" fmla="*/ 2152250 w 2439076"/>
              <a:gd name="connsiteY13424" fmla="*/ 1267720 h 4271457"/>
              <a:gd name="connsiteX13425" fmla="*/ 2126523 w 2439076"/>
              <a:gd name="connsiteY13425" fmla="*/ 1277712 h 4271457"/>
              <a:gd name="connsiteX13426" fmla="*/ 2106235 w 2439076"/>
              <a:gd name="connsiteY13426" fmla="*/ 1271854 h 4271457"/>
              <a:gd name="connsiteX13427" fmla="*/ 2100634 w 2439076"/>
              <a:gd name="connsiteY13427" fmla="*/ 1267540 h 4271457"/>
              <a:gd name="connsiteX13428" fmla="*/ 2100634 w 2439076"/>
              <a:gd name="connsiteY13428" fmla="*/ 1267540 h 4271457"/>
              <a:gd name="connsiteX13429" fmla="*/ 2100625 w 2439076"/>
              <a:gd name="connsiteY13429" fmla="*/ 1267540 h 4271457"/>
              <a:gd name="connsiteX13430" fmla="*/ 2089071 w 2439076"/>
              <a:gd name="connsiteY13430" fmla="*/ 1274369 h 4271457"/>
              <a:gd name="connsiteX13431" fmla="*/ 2079498 w 2439076"/>
              <a:gd name="connsiteY13431" fmla="*/ 1277303 h 4271457"/>
              <a:gd name="connsiteX13432" fmla="*/ 2071668 w 2439076"/>
              <a:gd name="connsiteY13432" fmla="*/ 1277988 h 4271457"/>
              <a:gd name="connsiteX13433" fmla="*/ 2066049 w 2439076"/>
              <a:gd name="connsiteY13433" fmla="*/ 1277636 h 4271457"/>
              <a:gd name="connsiteX13434" fmla="*/ 2063182 w 2439076"/>
              <a:gd name="connsiteY13434" fmla="*/ 1273921 h 4271457"/>
              <a:gd name="connsiteX13435" fmla="*/ 2066906 w 2439076"/>
              <a:gd name="connsiteY13435" fmla="*/ 1271016 h 4271457"/>
              <a:gd name="connsiteX13436" fmla="*/ 2075545 w 2439076"/>
              <a:gd name="connsiteY13436" fmla="*/ 1271168 h 4271457"/>
              <a:gd name="connsiteX13437" fmla="*/ 2083851 w 2439076"/>
              <a:gd name="connsiteY13437" fmla="*/ 1269397 h 4271457"/>
              <a:gd name="connsiteX13438" fmla="*/ 2098444 w 2439076"/>
              <a:gd name="connsiteY13438" fmla="*/ 1260558 h 4271457"/>
              <a:gd name="connsiteX13439" fmla="*/ 2100901 w 2439076"/>
              <a:gd name="connsiteY13439" fmla="*/ 1259634 h 4271457"/>
              <a:gd name="connsiteX13440" fmla="*/ 2103292 w 2439076"/>
              <a:gd name="connsiteY13440" fmla="*/ 1260748 h 4271457"/>
              <a:gd name="connsiteX13441" fmla="*/ 2106692 w 2439076"/>
              <a:gd name="connsiteY13441" fmla="*/ 1264044 h 4271457"/>
              <a:gd name="connsiteX13442" fmla="*/ 2111740 w 2439076"/>
              <a:gd name="connsiteY13442" fmla="*/ 1267311 h 4271457"/>
              <a:gd name="connsiteX13443" fmla="*/ 2119199 w 2439076"/>
              <a:gd name="connsiteY13443" fmla="*/ 1270178 h 4271457"/>
              <a:gd name="connsiteX13444" fmla="*/ 2119199 w 2439076"/>
              <a:gd name="connsiteY13444" fmla="*/ 1270178 h 4271457"/>
              <a:gd name="connsiteX13445" fmla="*/ 2119208 w 2439076"/>
              <a:gd name="connsiteY13445" fmla="*/ 1270178 h 4271457"/>
              <a:gd name="connsiteX13446" fmla="*/ 2119208 w 2439076"/>
              <a:gd name="connsiteY13446" fmla="*/ 1218848 h 4271457"/>
              <a:gd name="connsiteX13447" fmla="*/ 2098815 w 2439076"/>
              <a:gd name="connsiteY13447" fmla="*/ 1212247 h 4271457"/>
              <a:gd name="connsiteX13448" fmla="*/ 2080441 w 2439076"/>
              <a:gd name="connsiteY13448" fmla="*/ 1180376 h 4271457"/>
              <a:gd name="connsiteX13449" fmla="*/ 2083185 w 2439076"/>
              <a:gd name="connsiteY13449" fmla="*/ 1177404 h 4271457"/>
              <a:gd name="connsiteX13450" fmla="*/ 2089728 w 2439076"/>
              <a:gd name="connsiteY13450" fmla="*/ 1176976 h 4271457"/>
              <a:gd name="connsiteX13451" fmla="*/ 2113446 w 2439076"/>
              <a:gd name="connsiteY13451" fmla="*/ 1190463 h 4271457"/>
              <a:gd name="connsiteX13452" fmla="*/ 2119103 w 2439076"/>
              <a:gd name="connsiteY13452" fmla="*/ 1199817 h 4271457"/>
              <a:gd name="connsiteX13453" fmla="*/ 2119103 w 2439076"/>
              <a:gd name="connsiteY13453" fmla="*/ 1199798 h 4271457"/>
              <a:gd name="connsiteX13454" fmla="*/ 2119113 w 2439076"/>
              <a:gd name="connsiteY13454" fmla="*/ 1199817 h 4271457"/>
              <a:gd name="connsiteX13455" fmla="*/ 2119113 w 2439076"/>
              <a:gd name="connsiteY13455" fmla="*/ 1178090 h 4271457"/>
              <a:gd name="connsiteX13456" fmla="*/ 2120094 w 2439076"/>
              <a:gd name="connsiteY13456" fmla="*/ 1175747 h 4271457"/>
              <a:gd name="connsiteX13457" fmla="*/ 2122447 w 2439076"/>
              <a:gd name="connsiteY13457" fmla="*/ 1174757 h 4271457"/>
              <a:gd name="connsiteX13458" fmla="*/ 2125761 w 2439076"/>
              <a:gd name="connsiteY13458" fmla="*/ 1178090 h 4271457"/>
              <a:gd name="connsiteX13459" fmla="*/ 2125761 w 2439076"/>
              <a:gd name="connsiteY13459" fmla="*/ 1217219 h 4271457"/>
              <a:gd name="connsiteX13460" fmla="*/ 2125856 w 2439076"/>
              <a:gd name="connsiteY13460" fmla="*/ 1217067 h 4271457"/>
              <a:gd name="connsiteX13461" fmla="*/ 2125856 w 2439076"/>
              <a:gd name="connsiteY13461" fmla="*/ 1217124 h 4271457"/>
              <a:gd name="connsiteX13462" fmla="*/ 2135115 w 2439076"/>
              <a:gd name="connsiteY13462" fmla="*/ 1204694 h 4271457"/>
              <a:gd name="connsiteX13463" fmla="*/ 2160613 w 2439076"/>
              <a:gd name="connsiteY13463" fmla="*/ 1196940 h 4271457"/>
              <a:gd name="connsiteX13464" fmla="*/ 2163385 w 2439076"/>
              <a:gd name="connsiteY13464" fmla="*/ 1199912 h 4271457"/>
              <a:gd name="connsiteX13465" fmla="*/ 2154488 w 2439076"/>
              <a:gd name="connsiteY13465" fmla="*/ 1224248 h 4271457"/>
              <a:gd name="connsiteX13466" fmla="*/ 2125856 w 2439076"/>
              <a:gd name="connsiteY13466" fmla="*/ 1238088 h 4271457"/>
              <a:gd name="connsiteX13467" fmla="*/ 2125856 w 2439076"/>
              <a:gd name="connsiteY13467" fmla="*/ 1238183 h 4271457"/>
              <a:gd name="connsiteX13468" fmla="*/ 2125761 w 2439076"/>
              <a:gd name="connsiteY13468" fmla="*/ 1238202 h 4271457"/>
              <a:gd name="connsiteX13469" fmla="*/ 2125761 w 2439076"/>
              <a:gd name="connsiteY13469" fmla="*/ 1271016 h 4271457"/>
              <a:gd name="connsiteX13470" fmla="*/ 2126437 w 2439076"/>
              <a:gd name="connsiteY13470" fmla="*/ 1271130 h 4271457"/>
              <a:gd name="connsiteX13471" fmla="*/ 2144954 w 2439076"/>
              <a:gd name="connsiteY13471" fmla="*/ 1265101 h 4271457"/>
              <a:gd name="connsiteX13472" fmla="*/ 2149745 w 2439076"/>
              <a:gd name="connsiteY13472" fmla="*/ 1260786 h 4271457"/>
              <a:gd name="connsiteX13473" fmla="*/ 2152165 w 2439076"/>
              <a:gd name="connsiteY13473" fmla="*/ 1259719 h 4271457"/>
              <a:gd name="connsiteX13474" fmla="*/ 2154622 w 2439076"/>
              <a:gd name="connsiteY13474" fmla="*/ 1260843 h 4271457"/>
              <a:gd name="connsiteX13475" fmla="*/ 2177872 w 2439076"/>
              <a:gd name="connsiteY13475" fmla="*/ 1271130 h 4271457"/>
              <a:gd name="connsiteX13476" fmla="*/ 2201104 w 2439076"/>
              <a:gd name="connsiteY13476" fmla="*/ 1260843 h 4271457"/>
              <a:gd name="connsiteX13477" fmla="*/ 2203495 w 2439076"/>
              <a:gd name="connsiteY13477" fmla="*/ 1259719 h 4271457"/>
              <a:gd name="connsiteX13478" fmla="*/ 2205961 w 2439076"/>
              <a:gd name="connsiteY13478" fmla="*/ 1260653 h 4271457"/>
              <a:gd name="connsiteX13479" fmla="*/ 2237508 w 2439076"/>
              <a:gd name="connsiteY13479" fmla="*/ 1271130 h 4271457"/>
              <a:gd name="connsiteX13480" fmla="*/ 2241319 w 2439076"/>
              <a:gd name="connsiteY13480" fmla="*/ 1273921 h 4271457"/>
              <a:gd name="connsiteX13481" fmla="*/ 2127285 w 2439076"/>
              <a:gd name="connsiteY13481" fmla="*/ 1231297 h 4271457"/>
              <a:gd name="connsiteX13482" fmla="*/ 2127295 w 2439076"/>
              <a:gd name="connsiteY13482" fmla="*/ 1231297 h 4271457"/>
              <a:gd name="connsiteX13483" fmla="*/ 2127295 w 2439076"/>
              <a:gd name="connsiteY13483" fmla="*/ 1231297 h 4271457"/>
              <a:gd name="connsiteX13484" fmla="*/ 2151298 w 2439076"/>
              <a:gd name="connsiteY13484" fmla="*/ 1217886 h 4271457"/>
              <a:gd name="connsiteX13485" fmla="*/ 2156717 w 2439076"/>
              <a:gd name="connsiteY13485" fmla="*/ 1203208 h 4271457"/>
              <a:gd name="connsiteX13486" fmla="*/ 2155298 w 2439076"/>
              <a:gd name="connsiteY13486" fmla="*/ 1203112 h 4271457"/>
              <a:gd name="connsiteX13487" fmla="*/ 2155298 w 2439076"/>
              <a:gd name="connsiteY13487" fmla="*/ 1203112 h 4271457"/>
              <a:gd name="connsiteX13488" fmla="*/ 2155289 w 2439076"/>
              <a:gd name="connsiteY13488" fmla="*/ 1203112 h 4271457"/>
              <a:gd name="connsiteX13489" fmla="*/ 2140296 w 2439076"/>
              <a:gd name="connsiteY13489" fmla="*/ 1208951 h 4271457"/>
              <a:gd name="connsiteX13490" fmla="*/ 2127285 w 2439076"/>
              <a:gd name="connsiteY13490" fmla="*/ 1231297 h 4271457"/>
              <a:gd name="connsiteX13491" fmla="*/ 2116531 w 2439076"/>
              <a:gd name="connsiteY13491" fmla="*/ 1211818 h 4271457"/>
              <a:gd name="connsiteX13492" fmla="*/ 2093519 w 2439076"/>
              <a:gd name="connsiteY13492" fmla="*/ 1184177 h 4271457"/>
              <a:gd name="connsiteX13493" fmla="*/ 2087099 w 2439076"/>
              <a:gd name="connsiteY13493" fmla="*/ 1183672 h 4271457"/>
              <a:gd name="connsiteX13494" fmla="*/ 2116531 w 2439076"/>
              <a:gd name="connsiteY13494" fmla="*/ 1211818 h 4271457"/>
              <a:gd name="connsiteX13495" fmla="*/ 2217106 w 2439076"/>
              <a:gd name="connsiteY13495" fmla="*/ 1232002 h 4271457"/>
              <a:gd name="connsiteX13496" fmla="*/ 2220459 w 2439076"/>
              <a:gd name="connsiteY13496" fmla="*/ 1228658 h 4271457"/>
              <a:gd name="connsiteX13497" fmla="*/ 2248452 w 2439076"/>
              <a:gd name="connsiteY13497" fmla="*/ 1200655 h 4271457"/>
              <a:gd name="connsiteX13498" fmla="*/ 2251787 w 2439076"/>
              <a:gd name="connsiteY13498" fmla="*/ 1197312 h 4271457"/>
              <a:gd name="connsiteX13499" fmla="*/ 2249738 w 2439076"/>
              <a:gd name="connsiteY13499" fmla="*/ 1194254 h 4271457"/>
              <a:gd name="connsiteX13500" fmla="*/ 2248452 w 2439076"/>
              <a:gd name="connsiteY13500" fmla="*/ 1193997 h 4271457"/>
              <a:gd name="connsiteX13501" fmla="*/ 2217011 w 2439076"/>
              <a:gd name="connsiteY13501" fmla="*/ 1214390 h 4271457"/>
              <a:gd name="connsiteX13502" fmla="*/ 2185588 w 2439076"/>
              <a:gd name="connsiteY13502" fmla="*/ 1193997 h 4271457"/>
              <a:gd name="connsiteX13503" fmla="*/ 2182244 w 2439076"/>
              <a:gd name="connsiteY13503" fmla="*/ 1197312 h 4271457"/>
              <a:gd name="connsiteX13504" fmla="*/ 2182254 w 2439076"/>
              <a:gd name="connsiteY13504" fmla="*/ 1197350 h 4271457"/>
              <a:gd name="connsiteX13505" fmla="*/ 2185588 w 2439076"/>
              <a:gd name="connsiteY13505" fmla="*/ 1200655 h 4271457"/>
              <a:gd name="connsiteX13506" fmla="*/ 2191141 w 2439076"/>
              <a:gd name="connsiteY13506" fmla="*/ 1201217 h 4271457"/>
              <a:gd name="connsiteX13507" fmla="*/ 2213591 w 2439076"/>
              <a:gd name="connsiteY13507" fmla="*/ 1228658 h 4271457"/>
              <a:gd name="connsiteX13508" fmla="*/ 2216878 w 2439076"/>
              <a:gd name="connsiteY13508" fmla="*/ 1232002 h 4271457"/>
              <a:gd name="connsiteX13509" fmla="*/ 2216925 w 2439076"/>
              <a:gd name="connsiteY13509" fmla="*/ 1232002 h 4271457"/>
              <a:gd name="connsiteX13510" fmla="*/ 2217106 w 2439076"/>
              <a:gd name="connsiteY13510" fmla="*/ 1232002 h 4271457"/>
              <a:gd name="connsiteX13511" fmla="*/ 2439076 w 2439076"/>
              <a:gd name="connsiteY13511" fmla="*/ 1355046 h 4271457"/>
              <a:gd name="connsiteX13512" fmla="*/ 2425142 w 2439076"/>
              <a:gd name="connsiteY13512" fmla="*/ 1356684 h 4271457"/>
              <a:gd name="connsiteX13513" fmla="*/ 2373706 w 2439076"/>
              <a:gd name="connsiteY13513" fmla="*/ 1331157 h 4271457"/>
              <a:gd name="connsiteX13514" fmla="*/ 2373745 w 2439076"/>
              <a:gd name="connsiteY13514" fmla="*/ 1331109 h 4271457"/>
              <a:gd name="connsiteX13515" fmla="*/ 2373706 w 2439076"/>
              <a:gd name="connsiteY13515" fmla="*/ 1331071 h 4271457"/>
              <a:gd name="connsiteX13516" fmla="*/ 2425142 w 2439076"/>
              <a:gd name="connsiteY13516" fmla="*/ 1305716 h 4271457"/>
              <a:gd name="connsiteX13517" fmla="*/ 2439076 w 2439076"/>
              <a:gd name="connsiteY13517" fmla="*/ 1307364 h 4271457"/>
              <a:gd name="connsiteX13518" fmla="*/ 2439076 w 2439076"/>
              <a:gd name="connsiteY13518" fmla="*/ 1300686 h 4271457"/>
              <a:gd name="connsiteX13519" fmla="*/ 2425142 w 2439076"/>
              <a:gd name="connsiteY13519" fmla="*/ 1299163 h 4271457"/>
              <a:gd name="connsiteX13520" fmla="*/ 2368553 w 2439076"/>
              <a:gd name="connsiteY13520" fmla="*/ 1326976 h 4271457"/>
              <a:gd name="connsiteX13521" fmla="*/ 2334073 w 2439076"/>
              <a:gd name="connsiteY13521" fmla="*/ 1311345 h 4271457"/>
              <a:gd name="connsiteX13522" fmla="*/ 2330844 w 2439076"/>
              <a:gd name="connsiteY13522" fmla="*/ 1314679 h 4271457"/>
              <a:gd name="connsiteX13523" fmla="*/ 2334263 w 2439076"/>
              <a:gd name="connsiteY13523" fmla="*/ 1317898 h 4271457"/>
              <a:gd name="connsiteX13524" fmla="*/ 2363981 w 2439076"/>
              <a:gd name="connsiteY13524" fmla="*/ 1331719 h 4271457"/>
              <a:gd name="connsiteX13525" fmla="*/ 2363934 w 2439076"/>
              <a:gd name="connsiteY13525" fmla="*/ 1331757 h 4271457"/>
              <a:gd name="connsiteX13526" fmla="*/ 2363981 w 2439076"/>
              <a:gd name="connsiteY13526" fmla="*/ 1331814 h 4271457"/>
              <a:gd name="connsiteX13527" fmla="*/ 2334263 w 2439076"/>
              <a:gd name="connsiteY13527" fmla="*/ 1345616 h 4271457"/>
              <a:gd name="connsiteX13528" fmla="*/ 2332892 w 2439076"/>
              <a:gd name="connsiteY13528" fmla="*/ 1345749 h 4271457"/>
              <a:gd name="connsiteX13529" fmla="*/ 2330844 w 2439076"/>
              <a:gd name="connsiteY13529" fmla="*/ 1348778 h 4271457"/>
              <a:gd name="connsiteX13530" fmla="*/ 2334035 w 2439076"/>
              <a:gd name="connsiteY13530" fmla="*/ 1352179 h 4271457"/>
              <a:gd name="connsiteX13531" fmla="*/ 2335035 w 2439076"/>
              <a:gd name="connsiteY13531" fmla="*/ 1352179 h 4271457"/>
              <a:gd name="connsiteX13532" fmla="*/ 2369020 w 2439076"/>
              <a:gd name="connsiteY13532" fmla="*/ 1335900 h 4271457"/>
              <a:gd name="connsiteX13533" fmla="*/ 2369096 w 2439076"/>
              <a:gd name="connsiteY13533" fmla="*/ 1335958 h 4271457"/>
              <a:gd name="connsiteX13534" fmla="*/ 2369144 w 2439076"/>
              <a:gd name="connsiteY13534" fmla="*/ 1335900 h 4271457"/>
              <a:gd name="connsiteX13535" fmla="*/ 2425179 w 2439076"/>
              <a:gd name="connsiteY13535" fmla="*/ 1363342 h 4271457"/>
              <a:gd name="connsiteX13536" fmla="*/ 2439076 w 2439076"/>
              <a:gd name="connsiteY13536" fmla="*/ 1361818 h 4271457"/>
              <a:gd name="connsiteX13537" fmla="*/ 2439076 w 2439076"/>
              <a:gd name="connsiteY13537" fmla="*/ 1355046 h 4271457"/>
              <a:gd name="connsiteX13538" fmla="*/ 2439076 w 2439076"/>
              <a:gd name="connsiteY13538" fmla="*/ 1272912 h 4271457"/>
              <a:gd name="connsiteX13539" fmla="*/ 2420998 w 2439076"/>
              <a:gd name="connsiteY13539" fmla="*/ 1277712 h 4271457"/>
              <a:gd name="connsiteX13540" fmla="*/ 2395318 w 2439076"/>
              <a:gd name="connsiteY13540" fmla="*/ 1267720 h 4271457"/>
              <a:gd name="connsiteX13541" fmla="*/ 2395271 w 2439076"/>
              <a:gd name="connsiteY13541" fmla="*/ 1267759 h 4271457"/>
              <a:gd name="connsiteX13542" fmla="*/ 2395233 w 2439076"/>
              <a:gd name="connsiteY13542" fmla="*/ 1267720 h 4271457"/>
              <a:gd name="connsiteX13543" fmla="*/ 2369563 w 2439076"/>
              <a:gd name="connsiteY13543" fmla="*/ 1277712 h 4271457"/>
              <a:gd name="connsiteX13544" fmla="*/ 2343702 w 2439076"/>
              <a:gd name="connsiteY13544" fmla="*/ 1267540 h 4271457"/>
              <a:gd name="connsiteX13545" fmla="*/ 2343655 w 2439076"/>
              <a:gd name="connsiteY13545" fmla="*/ 1267578 h 4271457"/>
              <a:gd name="connsiteX13546" fmla="*/ 2343608 w 2439076"/>
              <a:gd name="connsiteY13546" fmla="*/ 1267540 h 4271457"/>
              <a:gd name="connsiteX13547" fmla="*/ 2314690 w 2439076"/>
              <a:gd name="connsiteY13547" fmla="*/ 1277988 h 4271457"/>
              <a:gd name="connsiteX13548" fmla="*/ 2309117 w 2439076"/>
              <a:gd name="connsiteY13548" fmla="*/ 1277636 h 4271457"/>
              <a:gd name="connsiteX13549" fmla="*/ 2306260 w 2439076"/>
              <a:gd name="connsiteY13549" fmla="*/ 1273921 h 4271457"/>
              <a:gd name="connsiteX13550" fmla="*/ 2309965 w 2439076"/>
              <a:gd name="connsiteY13550" fmla="*/ 1271016 h 4271457"/>
              <a:gd name="connsiteX13551" fmla="*/ 2318538 w 2439076"/>
              <a:gd name="connsiteY13551" fmla="*/ 1271168 h 4271457"/>
              <a:gd name="connsiteX13552" fmla="*/ 2341522 w 2439076"/>
              <a:gd name="connsiteY13552" fmla="*/ 1260558 h 4271457"/>
              <a:gd name="connsiteX13553" fmla="*/ 2343922 w 2439076"/>
              <a:gd name="connsiteY13553" fmla="*/ 1259653 h 4271457"/>
              <a:gd name="connsiteX13554" fmla="*/ 2346294 w 2439076"/>
              <a:gd name="connsiteY13554" fmla="*/ 1260748 h 4271457"/>
              <a:gd name="connsiteX13555" fmla="*/ 2362191 w 2439076"/>
              <a:gd name="connsiteY13555" fmla="*/ 1270178 h 4271457"/>
              <a:gd name="connsiteX13556" fmla="*/ 2362191 w 2439076"/>
              <a:gd name="connsiteY13556" fmla="*/ 1270159 h 4271457"/>
              <a:gd name="connsiteX13557" fmla="*/ 2362276 w 2439076"/>
              <a:gd name="connsiteY13557" fmla="*/ 1270178 h 4271457"/>
              <a:gd name="connsiteX13558" fmla="*/ 2362276 w 2439076"/>
              <a:gd name="connsiteY13558" fmla="*/ 1218848 h 4271457"/>
              <a:gd name="connsiteX13559" fmla="*/ 2323519 w 2439076"/>
              <a:gd name="connsiteY13559" fmla="*/ 1180376 h 4271457"/>
              <a:gd name="connsiteX13560" fmla="*/ 2326253 w 2439076"/>
              <a:gd name="connsiteY13560" fmla="*/ 1177404 h 4271457"/>
              <a:gd name="connsiteX13561" fmla="*/ 2332768 w 2439076"/>
              <a:gd name="connsiteY13561" fmla="*/ 1176976 h 4271457"/>
              <a:gd name="connsiteX13562" fmla="*/ 2362105 w 2439076"/>
              <a:gd name="connsiteY13562" fmla="*/ 1199817 h 4271457"/>
              <a:gd name="connsiteX13563" fmla="*/ 2362105 w 2439076"/>
              <a:gd name="connsiteY13563" fmla="*/ 1199674 h 4271457"/>
              <a:gd name="connsiteX13564" fmla="*/ 2362191 w 2439076"/>
              <a:gd name="connsiteY13564" fmla="*/ 1199817 h 4271457"/>
              <a:gd name="connsiteX13565" fmla="*/ 2362191 w 2439076"/>
              <a:gd name="connsiteY13565" fmla="*/ 1178090 h 4271457"/>
              <a:gd name="connsiteX13566" fmla="*/ 2365448 w 2439076"/>
              <a:gd name="connsiteY13566" fmla="*/ 1174757 h 4271457"/>
              <a:gd name="connsiteX13567" fmla="*/ 2368744 w 2439076"/>
              <a:gd name="connsiteY13567" fmla="*/ 1178090 h 4271457"/>
              <a:gd name="connsiteX13568" fmla="*/ 2368744 w 2439076"/>
              <a:gd name="connsiteY13568" fmla="*/ 1217219 h 4271457"/>
              <a:gd name="connsiteX13569" fmla="*/ 2368849 w 2439076"/>
              <a:gd name="connsiteY13569" fmla="*/ 1217048 h 4271457"/>
              <a:gd name="connsiteX13570" fmla="*/ 2368849 w 2439076"/>
              <a:gd name="connsiteY13570" fmla="*/ 1217124 h 4271457"/>
              <a:gd name="connsiteX13571" fmla="*/ 2378078 w 2439076"/>
              <a:gd name="connsiteY13571" fmla="*/ 1204694 h 4271457"/>
              <a:gd name="connsiteX13572" fmla="*/ 2403605 w 2439076"/>
              <a:gd name="connsiteY13572" fmla="*/ 1196940 h 4271457"/>
              <a:gd name="connsiteX13573" fmla="*/ 2406368 w 2439076"/>
              <a:gd name="connsiteY13573" fmla="*/ 1199912 h 4271457"/>
              <a:gd name="connsiteX13574" fmla="*/ 2395233 w 2439076"/>
              <a:gd name="connsiteY13574" fmla="*/ 1226592 h 4271457"/>
              <a:gd name="connsiteX13575" fmla="*/ 2368849 w 2439076"/>
              <a:gd name="connsiteY13575" fmla="*/ 1238088 h 4271457"/>
              <a:gd name="connsiteX13576" fmla="*/ 2368849 w 2439076"/>
              <a:gd name="connsiteY13576" fmla="*/ 1238183 h 4271457"/>
              <a:gd name="connsiteX13577" fmla="*/ 2368744 w 2439076"/>
              <a:gd name="connsiteY13577" fmla="*/ 1238202 h 4271457"/>
              <a:gd name="connsiteX13578" fmla="*/ 2368744 w 2439076"/>
              <a:gd name="connsiteY13578" fmla="*/ 1271016 h 4271457"/>
              <a:gd name="connsiteX13579" fmla="*/ 2369420 w 2439076"/>
              <a:gd name="connsiteY13579" fmla="*/ 1271130 h 4271457"/>
              <a:gd name="connsiteX13580" fmla="*/ 2392652 w 2439076"/>
              <a:gd name="connsiteY13580" fmla="*/ 1260843 h 4271457"/>
              <a:gd name="connsiteX13581" fmla="*/ 2395138 w 2439076"/>
              <a:gd name="connsiteY13581" fmla="*/ 1259719 h 4271457"/>
              <a:gd name="connsiteX13582" fmla="*/ 2397605 w 2439076"/>
              <a:gd name="connsiteY13582" fmla="*/ 1260843 h 4271457"/>
              <a:gd name="connsiteX13583" fmla="*/ 2420865 w 2439076"/>
              <a:gd name="connsiteY13583" fmla="*/ 1271130 h 4271457"/>
              <a:gd name="connsiteX13584" fmla="*/ 2439076 w 2439076"/>
              <a:gd name="connsiteY13584" fmla="*/ 1265301 h 4271457"/>
              <a:gd name="connsiteX13585" fmla="*/ 2439076 w 2439076"/>
              <a:gd name="connsiteY13585" fmla="*/ 1272912 h 4271457"/>
              <a:gd name="connsiteX13586" fmla="*/ 2370373 w 2439076"/>
              <a:gd name="connsiteY13586" fmla="*/ 1231297 h 4271457"/>
              <a:gd name="connsiteX13587" fmla="*/ 2399824 w 2439076"/>
              <a:gd name="connsiteY13587" fmla="*/ 1203208 h 4271457"/>
              <a:gd name="connsiteX13588" fmla="*/ 2398290 w 2439076"/>
              <a:gd name="connsiteY13588" fmla="*/ 1203112 h 4271457"/>
              <a:gd name="connsiteX13589" fmla="*/ 2370373 w 2439076"/>
              <a:gd name="connsiteY13589" fmla="*/ 1231297 h 4271457"/>
              <a:gd name="connsiteX13590" fmla="*/ 2359514 w 2439076"/>
              <a:gd name="connsiteY13590" fmla="*/ 1211818 h 4271457"/>
              <a:gd name="connsiteX13591" fmla="*/ 2330072 w 2439076"/>
              <a:gd name="connsiteY13591" fmla="*/ 1183672 h 4271457"/>
              <a:gd name="connsiteX13592" fmla="*/ 2359514 w 2439076"/>
              <a:gd name="connsiteY13592" fmla="*/ 1211818 h 4271457"/>
              <a:gd name="connsiteX13593" fmla="*/ 2428551 w 2439076"/>
              <a:gd name="connsiteY13593" fmla="*/ 1200655 h 4271457"/>
              <a:gd name="connsiteX13594" fmla="*/ 2439076 w 2439076"/>
              <a:gd name="connsiteY13594" fmla="*/ 1202741 h 4271457"/>
              <a:gd name="connsiteX13595" fmla="*/ 2439076 w 2439076"/>
              <a:gd name="connsiteY13595" fmla="*/ 1195692 h 4271457"/>
              <a:gd name="connsiteX13596" fmla="*/ 2428647 w 2439076"/>
              <a:gd name="connsiteY13596" fmla="*/ 1194016 h 4271457"/>
              <a:gd name="connsiteX13597" fmla="*/ 2425313 w 2439076"/>
              <a:gd name="connsiteY13597" fmla="*/ 1197312 h 4271457"/>
              <a:gd name="connsiteX13598" fmla="*/ 2425427 w 2439076"/>
              <a:gd name="connsiteY13598" fmla="*/ 1198217 h 4271457"/>
              <a:gd name="connsiteX13599" fmla="*/ 2428551 w 2439076"/>
              <a:gd name="connsiteY13599" fmla="*/ 1200655 h 4271457"/>
              <a:gd name="connsiteX13600" fmla="*/ 2303707 w 2439076"/>
              <a:gd name="connsiteY13600" fmla="*/ 1120350 h 4271457"/>
              <a:gd name="connsiteX13601" fmla="*/ 2247595 w 2439076"/>
              <a:gd name="connsiteY13601" fmla="*/ 1092946 h 4271457"/>
              <a:gd name="connsiteX13602" fmla="*/ 2213591 w 2439076"/>
              <a:gd name="connsiteY13602" fmla="*/ 1109225 h 4271457"/>
              <a:gd name="connsiteX13603" fmla="*/ 2212563 w 2439076"/>
              <a:gd name="connsiteY13603" fmla="*/ 1109225 h 4271457"/>
              <a:gd name="connsiteX13604" fmla="*/ 2209315 w 2439076"/>
              <a:gd name="connsiteY13604" fmla="*/ 1105776 h 4271457"/>
              <a:gd name="connsiteX13605" fmla="*/ 2210419 w 2439076"/>
              <a:gd name="connsiteY13605" fmla="*/ 1103357 h 4271457"/>
              <a:gd name="connsiteX13606" fmla="*/ 2212829 w 2439076"/>
              <a:gd name="connsiteY13606" fmla="*/ 1102671 h 4271457"/>
              <a:gd name="connsiteX13607" fmla="*/ 2242547 w 2439076"/>
              <a:gd name="connsiteY13607" fmla="*/ 1088851 h 4271457"/>
              <a:gd name="connsiteX13608" fmla="*/ 2238509 w 2439076"/>
              <a:gd name="connsiteY13608" fmla="*/ 1084831 h 4271457"/>
              <a:gd name="connsiteX13609" fmla="*/ 2212734 w 2439076"/>
              <a:gd name="connsiteY13609" fmla="*/ 1074934 h 4271457"/>
              <a:gd name="connsiteX13610" fmla="*/ 2210476 w 2439076"/>
              <a:gd name="connsiteY13610" fmla="*/ 1074096 h 4271457"/>
              <a:gd name="connsiteX13611" fmla="*/ 2209409 w 2439076"/>
              <a:gd name="connsiteY13611" fmla="*/ 1071772 h 4271457"/>
              <a:gd name="connsiteX13612" fmla="*/ 2212639 w 2439076"/>
              <a:gd name="connsiteY13612" fmla="*/ 1068353 h 4271457"/>
              <a:gd name="connsiteX13613" fmla="*/ 2243728 w 2439076"/>
              <a:gd name="connsiteY13613" fmla="*/ 1080364 h 4271457"/>
              <a:gd name="connsiteX13614" fmla="*/ 2247043 w 2439076"/>
              <a:gd name="connsiteY13614" fmla="*/ 1083878 h 4271457"/>
              <a:gd name="connsiteX13615" fmla="*/ 2247043 w 2439076"/>
              <a:gd name="connsiteY13615" fmla="*/ 1083878 h 4271457"/>
              <a:gd name="connsiteX13616" fmla="*/ 2247129 w 2439076"/>
              <a:gd name="connsiteY13616" fmla="*/ 1083974 h 4271457"/>
              <a:gd name="connsiteX13617" fmla="*/ 2303707 w 2439076"/>
              <a:gd name="connsiteY13617" fmla="*/ 1056161 h 4271457"/>
              <a:gd name="connsiteX13618" fmla="*/ 2350008 w 2439076"/>
              <a:gd name="connsiteY13618" fmla="*/ 1073630 h 4271457"/>
              <a:gd name="connsiteX13619" fmla="*/ 2361229 w 2439076"/>
              <a:gd name="connsiteY13619" fmla="*/ 1086241 h 4271457"/>
              <a:gd name="connsiteX13620" fmla="*/ 2361229 w 2439076"/>
              <a:gd name="connsiteY13620" fmla="*/ 1090060 h 4271457"/>
              <a:gd name="connsiteX13621" fmla="*/ 2303707 w 2439076"/>
              <a:gd name="connsiteY13621" fmla="*/ 1120350 h 4271457"/>
              <a:gd name="connsiteX13622" fmla="*/ 2354380 w 2439076"/>
              <a:gd name="connsiteY13622" fmla="*/ 1088146 h 4271457"/>
              <a:gd name="connsiteX13623" fmla="*/ 2303612 w 2439076"/>
              <a:gd name="connsiteY13623" fmla="*/ 1062714 h 4271457"/>
              <a:gd name="connsiteX13624" fmla="*/ 2252177 w 2439076"/>
              <a:gd name="connsiteY13624" fmla="*/ 1088050 h 4271457"/>
              <a:gd name="connsiteX13625" fmla="*/ 2303612 w 2439076"/>
              <a:gd name="connsiteY13625" fmla="*/ 1113597 h 4271457"/>
              <a:gd name="connsiteX13626" fmla="*/ 2354380 w 2439076"/>
              <a:gd name="connsiteY13626" fmla="*/ 1088146 h 4271457"/>
              <a:gd name="connsiteX13627" fmla="*/ 2184635 w 2439076"/>
              <a:gd name="connsiteY13627" fmla="*/ 1030996 h 4271457"/>
              <a:gd name="connsiteX13628" fmla="*/ 2188350 w 2439076"/>
              <a:gd name="connsiteY13628" fmla="*/ 1028167 h 4271457"/>
              <a:gd name="connsiteX13629" fmla="*/ 2219877 w 2439076"/>
              <a:gd name="connsiteY13629" fmla="*/ 1017689 h 4271457"/>
              <a:gd name="connsiteX13630" fmla="*/ 2222354 w 2439076"/>
              <a:gd name="connsiteY13630" fmla="*/ 1016727 h 4271457"/>
              <a:gd name="connsiteX13631" fmla="*/ 2224726 w 2439076"/>
              <a:gd name="connsiteY13631" fmla="*/ 1017880 h 4271457"/>
              <a:gd name="connsiteX13632" fmla="*/ 2240633 w 2439076"/>
              <a:gd name="connsiteY13632" fmla="*/ 1027309 h 4271457"/>
              <a:gd name="connsiteX13633" fmla="*/ 2240633 w 2439076"/>
              <a:gd name="connsiteY13633" fmla="*/ 975960 h 4271457"/>
              <a:gd name="connsiteX13634" fmla="*/ 2201866 w 2439076"/>
              <a:gd name="connsiteY13634" fmla="*/ 937454 h 4271457"/>
              <a:gd name="connsiteX13635" fmla="*/ 2204638 w 2439076"/>
              <a:gd name="connsiteY13635" fmla="*/ 934534 h 4271457"/>
              <a:gd name="connsiteX13636" fmla="*/ 2240537 w 2439076"/>
              <a:gd name="connsiteY13636" fmla="*/ 956891 h 4271457"/>
              <a:gd name="connsiteX13637" fmla="*/ 2240537 w 2439076"/>
              <a:gd name="connsiteY13637" fmla="*/ 935185 h 4271457"/>
              <a:gd name="connsiteX13638" fmla="*/ 2243881 w 2439076"/>
              <a:gd name="connsiteY13638" fmla="*/ 931837 h 4271457"/>
              <a:gd name="connsiteX13639" fmla="*/ 2247215 w 2439076"/>
              <a:gd name="connsiteY13639" fmla="*/ 935185 h 4271457"/>
              <a:gd name="connsiteX13640" fmla="*/ 2247215 w 2439076"/>
              <a:gd name="connsiteY13640" fmla="*/ 974341 h 4271457"/>
              <a:gd name="connsiteX13641" fmla="*/ 2282076 w 2439076"/>
              <a:gd name="connsiteY13641" fmla="*/ 954072 h 4271457"/>
              <a:gd name="connsiteX13642" fmla="*/ 2284838 w 2439076"/>
              <a:gd name="connsiteY13642" fmla="*/ 957005 h 4271457"/>
              <a:gd name="connsiteX13643" fmla="*/ 2247215 w 2439076"/>
              <a:gd name="connsiteY13643" fmla="*/ 995277 h 4271457"/>
              <a:gd name="connsiteX13644" fmla="*/ 2247215 w 2439076"/>
              <a:gd name="connsiteY13644" fmla="*/ 1028167 h 4271457"/>
              <a:gd name="connsiteX13645" fmla="*/ 2247881 w 2439076"/>
              <a:gd name="connsiteY13645" fmla="*/ 1028262 h 4271457"/>
              <a:gd name="connsiteX13646" fmla="*/ 2271122 w 2439076"/>
              <a:gd name="connsiteY13646" fmla="*/ 1017975 h 4271457"/>
              <a:gd name="connsiteX13647" fmla="*/ 2273589 w 2439076"/>
              <a:gd name="connsiteY13647" fmla="*/ 1016794 h 4271457"/>
              <a:gd name="connsiteX13648" fmla="*/ 2276075 w 2439076"/>
              <a:gd name="connsiteY13648" fmla="*/ 1017975 h 4271457"/>
              <a:gd name="connsiteX13649" fmla="*/ 2299307 w 2439076"/>
              <a:gd name="connsiteY13649" fmla="*/ 1028262 h 4271457"/>
              <a:gd name="connsiteX13650" fmla="*/ 2322557 w 2439076"/>
              <a:gd name="connsiteY13650" fmla="*/ 1017975 h 4271457"/>
              <a:gd name="connsiteX13651" fmla="*/ 2324929 w 2439076"/>
              <a:gd name="connsiteY13651" fmla="*/ 1016794 h 4271457"/>
              <a:gd name="connsiteX13652" fmla="*/ 2327424 w 2439076"/>
              <a:gd name="connsiteY13652" fmla="*/ 1017784 h 4271457"/>
              <a:gd name="connsiteX13653" fmla="*/ 2358943 w 2439076"/>
              <a:gd name="connsiteY13653" fmla="*/ 1028262 h 4271457"/>
              <a:gd name="connsiteX13654" fmla="*/ 2362648 w 2439076"/>
              <a:gd name="connsiteY13654" fmla="*/ 1031119 h 4271457"/>
              <a:gd name="connsiteX13655" fmla="*/ 2359800 w 2439076"/>
              <a:gd name="connsiteY13655" fmla="*/ 1034806 h 4271457"/>
              <a:gd name="connsiteX13656" fmla="*/ 2325224 w 2439076"/>
              <a:gd name="connsiteY13656" fmla="*/ 1024709 h 4271457"/>
              <a:gd name="connsiteX13657" fmla="*/ 2299412 w 2439076"/>
              <a:gd name="connsiteY13657" fmla="*/ 1034901 h 4271457"/>
              <a:gd name="connsiteX13658" fmla="*/ 2273685 w 2439076"/>
              <a:gd name="connsiteY13658" fmla="*/ 1024909 h 4271457"/>
              <a:gd name="connsiteX13659" fmla="*/ 2247957 w 2439076"/>
              <a:gd name="connsiteY13659" fmla="*/ 1034901 h 4271457"/>
              <a:gd name="connsiteX13660" fmla="*/ 2222069 w 2439076"/>
              <a:gd name="connsiteY13660" fmla="*/ 1024709 h 4271457"/>
              <a:gd name="connsiteX13661" fmla="*/ 2193112 w 2439076"/>
              <a:gd name="connsiteY13661" fmla="*/ 1035234 h 4271457"/>
              <a:gd name="connsiteX13662" fmla="*/ 2187512 w 2439076"/>
              <a:gd name="connsiteY13662" fmla="*/ 1034806 h 4271457"/>
              <a:gd name="connsiteX13663" fmla="*/ 2184635 w 2439076"/>
              <a:gd name="connsiteY13663" fmla="*/ 1030996 h 4271457"/>
              <a:gd name="connsiteX13664" fmla="*/ 2248910 w 2439076"/>
              <a:gd name="connsiteY13664" fmla="*/ 988352 h 4271457"/>
              <a:gd name="connsiteX13665" fmla="*/ 2278352 w 2439076"/>
              <a:gd name="connsiteY13665" fmla="*/ 960263 h 4271457"/>
              <a:gd name="connsiteX13666" fmla="*/ 2276847 w 2439076"/>
              <a:gd name="connsiteY13666" fmla="*/ 960168 h 4271457"/>
              <a:gd name="connsiteX13667" fmla="*/ 2248910 w 2439076"/>
              <a:gd name="connsiteY13667" fmla="*/ 988352 h 4271457"/>
              <a:gd name="connsiteX13668" fmla="*/ 2238051 w 2439076"/>
              <a:gd name="connsiteY13668" fmla="*/ 968797 h 4271457"/>
              <a:gd name="connsiteX13669" fmla="*/ 2208638 w 2439076"/>
              <a:gd name="connsiteY13669" fmla="*/ 940729 h 4271457"/>
              <a:gd name="connsiteX13670" fmla="*/ 2238051 w 2439076"/>
              <a:gd name="connsiteY13670" fmla="*/ 968797 h 4271457"/>
              <a:gd name="connsiteX13671" fmla="*/ 2370801 w 2439076"/>
              <a:gd name="connsiteY13671" fmla="*/ 957548 h 4271457"/>
              <a:gd name="connsiteX13672" fmla="*/ 2373240 w 2439076"/>
              <a:gd name="connsiteY13672" fmla="*/ 954348 h 4271457"/>
              <a:gd name="connsiteX13673" fmla="*/ 2369896 w 2439076"/>
              <a:gd name="connsiteY13673" fmla="*/ 951016 h 4271457"/>
              <a:gd name="connsiteX13674" fmla="*/ 2338664 w 2439076"/>
              <a:gd name="connsiteY13674" fmla="*/ 971369 h 4271457"/>
              <a:gd name="connsiteX13675" fmla="*/ 2338559 w 2439076"/>
              <a:gd name="connsiteY13675" fmla="*/ 971179 h 4271457"/>
              <a:gd name="connsiteX13676" fmla="*/ 2338464 w 2439076"/>
              <a:gd name="connsiteY13676" fmla="*/ 971369 h 4271457"/>
              <a:gd name="connsiteX13677" fmla="*/ 2307136 w 2439076"/>
              <a:gd name="connsiteY13677" fmla="*/ 951016 h 4271457"/>
              <a:gd name="connsiteX13678" fmla="*/ 2303879 w 2439076"/>
              <a:gd name="connsiteY13678" fmla="*/ 954348 h 4271457"/>
              <a:gd name="connsiteX13679" fmla="*/ 2304583 w 2439076"/>
              <a:gd name="connsiteY13679" fmla="*/ 956539 h 4271457"/>
              <a:gd name="connsiteX13680" fmla="*/ 2305745 w 2439076"/>
              <a:gd name="connsiteY13680" fmla="*/ 957434 h 4271457"/>
              <a:gd name="connsiteX13681" fmla="*/ 2307031 w 2439076"/>
              <a:gd name="connsiteY13681" fmla="*/ 957691 h 4271457"/>
              <a:gd name="connsiteX13682" fmla="*/ 2328530 w 2439076"/>
              <a:gd name="connsiteY13682" fmla="*/ 967978 h 4271457"/>
              <a:gd name="connsiteX13683" fmla="*/ 2335035 w 2439076"/>
              <a:gd name="connsiteY13683" fmla="*/ 985695 h 4271457"/>
              <a:gd name="connsiteX13684" fmla="*/ 2338378 w 2439076"/>
              <a:gd name="connsiteY13684" fmla="*/ 988990 h 4271457"/>
              <a:gd name="connsiteX13685" fmla="*/ 2338559 w 2439076"/>
              <a:gd name="connsiteY13685" fmla="*/ 988990 h 4271457"/>
              <a:gd name="connsiteX13686" fmla="*/ 2338759 w 2439076"/>
              <a:gd name="connsiteY13686" fmla="*/ 988990 h 4271457"/>
              <a:gd name="connsiteX13687" fmla="*/ 2341093 w 2439076"/>
              <a:gd name="connsiteY13687" fmla="*/ 988019 h 4271457"/>
              <a:gd name="connsiteX13688" fmla="*/ 2342064 w 2439076"/>
              <a:gd name="connsiteY13688" fmla="*/ 985695 h 4271457"/>
              <a:gd name="connsiteX13689" fmla="*/ 2352847 w 2439076"/>
              <a:gd name="connsiteY13689" fmla="*/ 963797 h 4271457"/>
              <a:gd name="connsiteX13690" fmla="*/ 2370097 w 2439076"/>
              <a:gd name="connsiteY13690" fmla="*/ 957691 h 4271457"/>
              <a:gd name="connsiteX13691" fmla="*/ 2370801 w 2439076"/>
              <a:gd name="connsiteY13691" fmla="*/ 957548 h 4271457"/>
              <a:gd name="connsiteX13692" fmla="*/ 2431514 w 2439076"/>
              <a:gd name="connsiteY13692" fmla="*/ 1028167 h 4271457"/>
              <a:gd name="connsiteX13693" fmla="*/ 2427818 w 2439076"/>
              <a:gd name="connsiteY13693" fmla="*/ 1030996 h 4271457"/>
              <a:gd name="connsiteX13694" fmla="*/ 2430552 w 2439076"/>
              <a:gd name="connsiteY13694" fmla="*/ 1034806 h 4271457"/>
              <a:gd name="connsiteX13695" fmla="*/ 2436190 w 2439076"/>
              <a:gd name="connsiteY13695" fmla="*/ 1035234 h 4271457"/>
              <a:gd name="connsiteX13696" fmla="*/ 2439076 w 2439076"/>
              <a:gd name="connsiteY13696" fmla="*/ 1034977 h 4271457"/>
              <a:gd name="connsiteX13697" fmla="*/ 2439076 w 2439076"/>
              <a:gd name="connsiteY13697" fmla="*/ 1028300 h 4271457"/>
              <a:gd name="connsiteX13698" fmla="*/ 2431514 w 2439076"/>
              <a:gd name="connsiteY13698" fmla="*/ 1028167 h 4271457"/>
              <a:gd name="connsiteX13699" fmla="*/ 1819123 w 2439076"/>
              <a:gd name="connsiteY13699" fmla="*/ 1120254 h 4271457"/>
              <a:gd name="connsiteX13700" fmla="*/ 1817684 w 2439076"/>
              <a:gd name="connsiteY13700" fmla="*/ 1120350 h 4271457"/>
              <a:gd name="connsiteX13701" fmla="*/ 1761630 w 2439076"/>
              <a:gd name="connsiteY13701" fmla="*/ 1092946 h 4271457"/>
              <a:gd name="connsiteX13702" fmla="*/ 1761582 w 2439076"/>
              <a:gd name="connsiteY13702" fmla="*/ 1093003 h 4271457"/>
              <a:gd name="connsiteX13703" fmla="*/ 1761525 w 2439076"/>
              <a:gd name="connsiteY13703" fmla="*/ 1092946 h 4271457"/>
              <a:gd name="connsiteX13704" fmla="*/ 1727540 w 2439076"/>
              <a:gd name="connsiteY13704" fmla="*/ 1109225 h 4271457"/>
              <a:gd name="connsiteX13705" fmla="*/ 1726578 w 2439076"/>
              <a:gd name="connsiteY13705" fmla="*/ 1109225 h 4271457"/>
              <a:gd name="connsiteX13706" fmla="*/ 1723349 w 2439076"/>
              <a:gd name="connsiteY13706" fmla="*/ 1105776 h 4271457"/>
              <a:gd name="connsiteX13707" fmla="*/ 1725254 w 2439076"/>
              <a:gd name="connsiteY13707" fmla="*/ 1102843 h 4271457"/>
              <a:gd name="connsiteX13708" fmla="*/ 1726768 w 2439076"/>
              <a:gd name="connsiteY13708" fmla="*/ 1102671 h 4271457"/>
              <a:gd name="connsiteX13709" fmla="*/ 1756486 w 2439076"/>
              <a:gd name="connsiteY13709" fmla="*/ 1088851 h 4271457"/>
              <a:gd name="connsiteX13710" fmla="*/ 1756439 w 2439076"/>
              <a:gd name="connsiteY13710" fmla="*/ 1088793 h 4271457"/>
              <a:gd name="connsiteX13711" fmla="*/ 1756486 w 2439076"/>
              <a:gd name="connsiteY13711" fmla="*/ 1088755 h 4271457"/>
              <a:gd name="connsiteX13712" fmla="*/ 1726768 w 2439076"/>
              <a:gd name="connsiteY13712" fmla="*/ 1074934 h 4271457"/>
              <a:gd name="connsiteX13713" fmla="*/ 1723358 w 2439076"/>
              <a:gd name="connsiteY13713" fmla="*/ 1071715 h 4271457"/>
              <a:gd name="connsiteX13714" fmla="*/ 1726578 w 2439076"/>
              <a:gd name="connsiteY13714" fmla="*/ 1068353 h 4271457"/>
              <a:gd name="connsiteX13715" fmla="*/ 1761068 w 2439076"/>
              <a:gd name="connsiteY13715" fmla="*/ 1083974 h 4271457"/>
              <a:gd name="connsiteX13716" fmla="*/ 1817647 w 2439076"/>
              <a:gd name="connsiteY13716" fmla="*/ 1056161 h 4271457"/>
              <a:gd name="connsiteX13717" fmla="*/ 1875263 w 2439076"/>
              <a:gd name="connsiteY13717" fmla="*/ 1086336 h 4271457"/>
              <a:gd name="connsiteX13718" fmla="*/ 1875825 w 2439076"/>
              <a:gd name="connsiteY13718" fmla="*/ 1088222 h 4271457"/>
              <a:gd name="connsiteX13719" fmla="*/ 1875263 w 2439076"/>
              <a:gd name="connsiteY13719" fmla="*/ 1090060 h 4271457"/>
              <a:gd name="connsiteX13720" fmla="*/ 1819123 w 2439076"/>
              <a:gd name="connsiteY13720" fmla="*/ 1120254 h 4271457"/>
              <a:gd name="connsiteX13721" fmla="*/ 1766192 w 2439076"/>
              <a:gd name="connsiteY13721" fmla="*/ 1088050 h 4271457"/>
              <a:gd name="connsiteX13722" fmla="*/ 1817647 w 2439076"/>
              <a:gd name="connsiteY13722" fmla="*/ 1113597 h 4271457"/>
              <a:gd name="connsiteX13723" fmla="*/ 1858252 w 2439076"/>
              <a:gd name="connsiteY13723" fmla="*/ 1098842 h 4271457"/>
              <a:gd name="connsiteX13724" fmla="*/ 1868405 w 2439076"/>
              <a:gd name="connsiteY13724" fmla="*/ 1088146 h 4271457"/>
              <a:gd name="connsiteX13725" fmla="*/ 1817647 w 2439076"/>
              <a:gd name="connsiteY13725" fmla="*/ 1062714 h 4271457"/>
              <a:gd name="connsiteX13726" fmla="*/ 1766192 w 2439076"/>
              <a:gd name="connsiteY13726" fmla="*/ 1088050 h 4271457"/>
              <a:gd name="connsiteX13727" fmla="*/ 1698670 w 2439076"/>
              <a:gd name="connsiteY13727" fmla="*/ 1030996 h 4271457"/>
              <a:gd name="connsiteX13728" fmla="*/ 1702394 w 2439076"/>
              <a:gd name="connsiteY13728" fmla="*/ 1028167 h 4271457"/>
              <a:gd name="connsiteX13729" fmla="*/ 1733912 w 2439076"/>
              <a:gd name="connsiteY13729" fmla="*/ 1017689 h 4271457"/>
              <a:gd name="connsiteX13730" fmla="*/ 1736389 w 2439076"/>
              <a:gd name="connsiteY13730" fmla="*/ 1016727 h 4271457"/>
              <a:gd name="connsiteX13731" fmla="*/ 1738760 w 2439076"/>
              <a:gd name="connsiteY13731" fmla="*/ 1017880 h 4271457"/>
              <a:gd name="connsiteX13732" fmla="*/ 1754667 w 2439076"/>
              <a:gd name="connsiteY13732" fmla="*/ 1027309 h 4271457"/>
              <a:gd name="connsiteX13733" fmla="*/ 1754667 w 2439076"/>
              <a:gd name="connsiteY13733" fmla="*/ 975960 h 4271457"/>
              <a:gd name="connsiteX13734" fmla="*/ 1715901 w 2439076"/>
              <a:gd name="connsiteY13734" fmla="*/ 937454 h 4271457"/>
              <a:gd name="connsiteX13735" fmla="*/ 1718672 w 2439076"/>
              <a:gd name="connsiteY13735" fmla="*/ 934534 h 4271457"/>
              <a:gd name="connsiteX13736" fmla="*/ 1754581 w 2439076"/>
              <a:gd name="connsiteY13736" fmla="*/ 956891 h 4271457"/>
              <a:gd name="connsiteX13737" fmla="*/ 1754581 w 2439076"/>
              <a:gd name="connsiteY13737" fmla="*/ 935185 h 4271457"/>
              <a:gd name="connsiteX13738" fmla="*/ 1757925 w 2439076"/>
              <a:gd name="connsiteY13738" fmla="*/ 931837 h 4271457"/>
              <a:gd name="connsiteX13739" fmla="*/ 1761258 w 2439076"/>
              <a:gd name="connsiteY13739" fmla="*/ 935185 h 4271457"/>
              <a:gd name="connsiteX13740" fmla="*/ 1761258 w 2439076"/>
              <a:gd name="connsiteY13740" fmla="*/ 974341 h 4271457"/>
              <a:gd name="connsiteX13741" fmla="*/ 1796101 w 2439076"/>
              <a:gd name="connsiteY13741" fmla="*/ 954072 h 4271457"/>
              <a:gd name="connsiteX13742" fmla="*/ 1798873 w 2439076"/>
              <a:gd name="connsiteY13742" fmla="*/ 957005 h 4271457"/>
              <a:gd name="connsiteX13743" fmla="*/ 1761258 w 2439076"/>
              <a:gd name="connsiteY13743" fmla="*/ 995277 h 4271457"/>
              <a:gd name="connsiteX13744" fmla="*/ 1761258 w 2439076"/>
              <a:gd name="connsiteY13744" fmla="*/ 1028167 h 4271457"/>
              <a:gd name="connsiteX13745" fmla="*/ 1761916 w 2439076"/>
              <a:gd name="connsiteY13745" fmla="*/ 1028262 h 4271457"/>
              <a:gd name="connsiteX13746" fmla="*/ 1785157 w 2439076"/>
              <a:gd name="connsiteY13746" fmla="*/ 1017975 h 4271457"/>
              <a:gd name="connsiteX13747" fmla="*/ 1787643 w 2439076"/>
              <a:gd name="connsiteY13747" fmla="*/ 1016794 h 4271457"/>
              <a:gd name="connsiteX13748" fmla="*/ 1790109 w 2439076"/>
              <a:gd name="connsiteY13748" fmla="*/ 1017975 h 4271457"/>
              <a:gd name="connsiteX13749" fmla="*/ 1813341 w 2439076"/>
              <a:gd name="connsiteY13749" fmla="*/ 1028262 h 4271457"/>
              <a:gd name="connsiteX13750" fmla="*/ 1836591 w 2439076"/>
              <a:gd name="connsiteY13750" fmla="*/ 1017975 h 4271457"/>
              <a:gd name="connsiteX13751" fmla="*/ 1838963 w 2439076"/>
              <a:gd name="connsiteY13751" fmla="*/ 1016794 h 4271457"/>
              <a:gd name="connsiteX13752" fmla="*/ 1841459 w 2439076"/>
              <a:gd name="connsiteY13752" fmla="*/ 1017784 h 4271457"/>
              <a:gd name="connsiteX13753" fmla="*/ 1872987 w 2439076"/>
              <a:gd name="connsiteY13753" fmla="*/ 1028262 h 4271457"/>
              <a:gd name="connsiteX13754" fmla="*/ 1876683 w 2439076"/>
              <a:gd name="connsiteY13754" fmla="*/ 1031119 h 4271457"/>
              <a:gd name="connsiteX13755" fmla="*/ 1873815 w 2439076"/>
              <a:gd name="connsiteY13755" fmla="*/ 1034806 h 4271457"/>
              <a:gd name="connsiteX13756" fmla="*/ 1839268 w 2439076"/>
              <a:gd name="connsiteY13756" fmla="*/ 1024709 h 4271457"/>
              <a:gd name="connsiteX13757" fmla="*/ 1813456 w 2439076"/>
              <a:gd name="connsiteY13757" fmla="*/ 1034901 h 4271457"/>
              <a:gd name="connsiteX13758" fmla="*/ 1787738 w 2439076"/>
              <a:gd name="connsiteY13758" fmla="*/ 1024909 h 4271457"/>
              <a:gd name="connsiteX13759" fmla="*/ 1762030 w 2439076"/>
              <a:gd name="connsiteY13759" fmla="*/ 1034901 h 4271457"/>
              <a:gd name="connsiteX13760" fmla="*/ 1736103 w 2439076"/>
              <a:gd name="connsiteY13760" fmla="*/ 1024709 h 4271457"/>
              <a:gd name="connsiteX13761" fmla="*/ 1707128 w 2439076"/>
              <a:gd name="connsiteY13761" fmla="*/ 1035234 h 4271457"/>
              <a:gd name="connsiteX13762" fmla="*/ 1701527 w 2439076"/>
              <a:gd name="connsiteY13762" fmla="*/ 1034806 h 4271457"/>
              <a:gd name="connsiteX13763" fmla="*/ 1698670 w 2439076"/>
              <a:gd name="connsiteY13763" fmla="*/ 1030996 h 4271457"/>
              <a:gd name="connsiteX13764" fmla="*/ 1762887 w 2439076"/>
              <a:gd name="connsiteY13764" fmla="*/ 988352 h 4271457"/>
              <a:gd name="connsiteX13765" fmla="*/ 1792291 w 2439076"/>
              <a:gd name="connsiteY13765" fmla="*/ 960263 h 4271457"/>
              <a:gd name="connsiteX13766" fmla="*/ 1790786 w 2439076"/>
              <a:gd name="connsiteY13766" fmla="*/ 960168 h 4271457"/>
              <a:gd name="connsiteX13767" fmla="*/ 1762887 w 2439076"/>
              <a:gd name="connsiteY13767" fmla="*/ 988352 h 4271457"/>
              <a:gd name="connsiteX13768" fmla="*/ 1752019 w 2439076"/>
              <a:gd name="connsiteY13768" fmla="*/ 968797 h 4271457"/>
              <a:gd name="connsiteX13769" fmla="*/ 1722577 w 2439076"/>
              <a:gd name="connsiteY13769" fmla="*/ 940729 h 4271457"/>
              <a:gd name="connsiteX13770" fmla="*/ 1752019 w 2439076"/>
              <a:gd name="connsiteY13770" fmla="*/ 968797 h 4271457"/>
              <a:gd name="connsiteX13771" fmla="*/ 1852679 w 2439076"/>
              <a:gd name="connsiteY13771" fmla="*/ 988990 h 4271457"/>
              <a:gd name="connsiteX13772" fmla="*/ 1856041 w 2439076"/>
              <a:gd name="connsiteY13772" fmla="*/ 985695 h 4271457"/>
              <a:gd name="connsiteX13773" fmla="*/ 1884026 w 2439076"/>
              <a:gd name="connsiteY13773" fmla="*/ 957691 h 4271457"/>
              <a:gd name="connsiteX13774" fmla="*/ 1885293 w 2439076"/>
              <a:gd name="connsiteY13774" fmla="*/ 957434 h 4271457"/>
              <a:gd name="connsiteX13775" fmla="*/ 1887265 w 2439076"/>
              <a:gd name="connsiteY13775" fmla="*/ 954348 h 4271457"/>
              <a:gd name="connsiteX13776" fmla="*/ 1883940 w 2439076"/>
              <a:gd name="connsiteY13776" fmla="*/ 950998 h 4271457"/>
              <a:gd name="connsiteX13777" fmla="*/ 1878873 w 2439076"/>
              <a:gd name="connsiteY13777" fmla="*/ 951370 h 4271457"/>
              <a:gd name="connsiteX13778" fmla="*/ 1852593 w 2439076"/>
              <a:gd name="connsiteY13778" fmla="*/ 971369 h 4271457"/>
              <a:gd name="connsiteX13779" fmla="*/ 1852546 w 2439076"/>
              <a:gd name="connsiteY13779" fmla="*/ 971274 h 4271457"/>
              <a:gd name="connsiteX13780" fmla="*/ 1852499 w 2439076"/>
              <a:gd name="connsiteY13780" fmla="*/ 971369 h 4271457"/>
              <a:gd name="connsiteX13781" fmla="*/ 1821104 w 2439076"/>
              <a:gd name="connsiteY13781" fmla="*/ 950998 h 4271457"/>
              <a:gd name="connsiteX13782" fmla="*/ 1817827 w 2439076"/>
              <a:gd name="connsiteY13782" fmla="*/ 954348 h 4271457"/>
              <a:gd name="connsiteX13783" fmla="*/ 1817970 w 2439076"/>
              <a:gd name="connsiteY13783" fmla="*/ 955462 h 4271457"/>
              <a:gd name="connsiteX13784" fmla="*/ 1821056 w 2439076"/>
              <a:gd name="connsiteY13784" fmla="*/ 957691 h 4271457"/>
              <a:gd name="connsiteX13785" fmla="*/ 1849060 w 2439076"/>
              <a:gd name="connsiteY13785" fmla="*/ 985695 h 4271457"/>
              <a:gd name="connsiteX13786" fmla="*/ 1852356 w 2439076"/>
              <a:gd name="connsiteY13786" fmla="*/ 988990 h 4271457"/>
              <a:gd name="connsiteX13787" fmla="*/ 1852508 w 2439076"/>
              <a:gd name="connsiteY13787" fmla="*/ 988990 h 4271457"/>
              <a:gd name="connsiteX13788" fmla="*/ 1852679 w 2439076"/>
              <a:gd name="connsiteY13788" fmla="*/ 988990 h 4271457"/>
              <a:gd name="connsiteX13789" fmla="*/ 2062115 w 2439076"/>
              <a:gd name="connsiteY13789" fmla="*/ 1120254 h 4271457"/>
              <a:gd name="connsiteX13790" fmla="*/ 2060667 w 2439076"/>
              <a:gd name="connsiteY13790" fmla="*/ 1120350 h 4271457"/>
              <a:gd name="connsiteX13791" fmla="*/ 2004603 w 2439076"/>
              <a:gd name="connsiteY13791" fmla="*/ 1092946 h 4271457"/>
              <a:gd name="connsiteX13792" fmla="*/ 2004565 w 2439076"/>
              <a:gd name="connsiteY13792" fmla="*/ 1092984 h 4271457"/>
              <a:gd name="connsiteX13793" fmla="*/ 2004517 w 2439076"/>
              <a:gd name="connsiteY13793" fmla="*/ 1092946 h 4271457"/>
              <a:gd name="connsiteX13794" fmla="*/ 1970504 w 2439076"/>
              <a:gd name="connsiteY13794" fmla="*/ 1109225 h 4271457"/>
              <a:gd name="connsiteX13795" fmla="*/ 1969561 w 2439076"/>
              <a:gd name="connsiteY13795" fmla="*/ 1109225 h 4271457"/>
              <a:gd name="connsiteX13796" fmla="*/ 1966332 w 2439076"/>
              <a:gd name="connsiteY13796" fmla="*/ 1105776 h 4271457"/>
              <a:gd name="connsiteX13797" fmla="*/ 1967760 w 2439076"/>
              <a:gd name="connsiteY13797" fmla="*/ 1103157 h 4271457"/>
              <a:gd name="connsiteX13798" fmla="*/ 1969751 w 2439076"/>
              <a:gd name="connsiteY13798" fmla="*/ 1102671 h 4271457"/>
              <a:gd name="connsiteX13799" fmla="*/ 1999459 w 2439076"/>
              <a:gd name="connsiteY13799" fmla="*/ 1088851 h 4271457"/>
              <a:gd name="connsiteX13800" fmla="*/ 1999422 w 2439076"/>
              <a:gd name="connsiteY13800" fmla="*/ 1088793 h 4271457"/>
              <a:gd name="connsiteX13801" fmla="*/ 1999459 w 2439076"/>
              <a:gd name="connsiteY13801" fmla="*/ 1088755 h 4271457"/>
              <a:gd name="connsiteX13802" fmla="*/ 1969751 w 2439076"/>
              <a:gd name="connsiteY13802" fmla="*/ 1074934 h 4271457"/>
              <a:gd name="connsiteX13803" fmla="*/ 1966341 w 2439076"/>
              <a:gd name="connsiteY13803" fmla="*/ 1071715 h 4271457"/>
              <a:gd name="connsiteX13804" fmla="*/ 1969561 w 2439076"/>
              <a:gd name="connsiteY13804" fmla="*/ 1068353 h 4271457"/>
              <a:gd name="connsiteX13805" fmla="*/ 2004050 w 2439076"/>
              <a:gd name="connsiteY13805" fmla="*/ 1083974 h 4271457"/>
              <a:gd name="connsiteX13806" fmla="*/ 2060629 w 2439076"/>
              <a:gd name="connsiteY13806" fmla="*/ 1056161 h 4271457"/>
              <a:gd name="connsiteX13807" fmla="*/ 2118256 w 2439076"/>
              <a:gd name="connsiteY13807" fmla="*/ 1086336 h 4271457"/>
              <a:gd name="connsiteX13808" fmla="*/ 2118808 w 2439076"/>
              <a:gd name="connsiteY13808" fmla="*/ 1088222 h 4271457"/>
              <a:gd name="connsiteX13809" fmla="*/ 2118256 w 2439076"/>
              <a:gd name="connsiteY13809" fmla="*/ 1090060 h 4271457"/>
              <a:gd name="connsiteX13810" fmla="*/ 2062115 w 2439076"/>
              <a:gd name="connsiteY13810" fmla="*/ 1120254 h 4271457"/>
              <a:gd name="connsiteX13811" fmla="*/ 2009184 w 2439076"/>
              <a:gd name="connsiteY13811" fmla="*/ 1088050 h 4271457"/>
              <a:gd name="connsiteX13812" fmla="*/ 2060629 w 2439076"/>
              <a:gd name="connsiteY13812" fmla="*/ 1113597 h 4271457"/>
              <a:gd name="connsiteX13813" fmla="*/ 2106606 w 2439076"/>
              <a:gd name="connsiteY13813" fmla="*/ 1093813 h 4271457"/>
              <a:gd name="connsiteX13814" fmla="*/ 2111378 w 2439076"/>
              <a:gd name="connsiteY13814" fmla="*/ 1088146 h 4271457"/>
              <a:gd name="connsiteX13815" fmla="*/ 2060629 w 2439076"/>
              <a:gd name="connsiteY13815" fmla="*/ 1062714 h 4271457"/>
              <a:gd name="connsiteX13816" fmla="*/ 2009184 w 2439076"/>
              <a:gd name="connsiteY13816" fmla="*/ 1088050 h 4271457"/>
              <a:gd name="connsiteX13817" fmla="*/ 1941748 w 2439076"/>
              <a:gd name="connsiteY13817" fmla="*/ 1030996 h 4271457"/>
              <a:gd name="connsiteX13818" fmla="*/ 1945472 w 2439076"/>
              <a:gd name="connsiteY13818" fmla="*/ 1028167 h 4271457"/>
              <a:gd name="connsiteX13819" fmla="*/ 1976981 w 2439076"/>
              <a:gd name="connsiteY13819" fmla="*/ 1017689 h 4271457"/>
              <a:gd name="connsiteX13820" fmla="*/ 1979466 w 2439076"/>
              <a:gd name="connsiteY13820" fmla="*/ 1016727 h 4271457"/>
              <a:gd name="connsiteX13821" fmla="*/ 1981838 w 2439076"/>
              <a:gd name="connsiteY13821" fmla="*/ 1017880 h 4271457"/>
              <a:gd name="connsiteX13822" fmla="*/ 1997755 w 2439076"/>
              <a:gd name="connsiteY13822" fmla="*/ 1027309 h 4271457"/>
              <a:gd name="connsiteX13823" fmla="*/ 1997755 w 2439076"/>
              <a:gd name="connsiteY13823" fmla="*/ 975960 h 4271457"/>
              <a:gd name="connsiteX13824" fmla="*/ 1958978 w 2439076"/>
              <a:gd name="connsiteY13824" fmla="*/ 937454 h 4271457"/>
              <a:gd name="connsiteX13825" fmla="*/ 1961750 w 2439076"/>
              <a:gd name="connsiteY13825" fmla="*/ 934534 h 4271457"/>
              <a:gd name="connsiteX13826" fmla="*/ 1997650 w 2439076"/>
              <a:gd name="connsiteY13826" fmla="*/ 956891 h 4271457"/>
              <a:gd name="connsiteX13827" fmla="*/ 1997650 w 2439076"/>
              <a:gd name="connsiteY13827" fmla="*/ 935185 h 4271457"/>
              <a:gd name="connsiteX13828" fmla="*/ 2001012 w 2439076"/>
              <a:gd name="connsiteY13828" fmla="*/ 931837 h 4271457"/>
              <a:gd name="connsiteX13829" fmla="*/ 2004327 w 2439076"/>
              <a:gd name="connsiteY13829" fmla="*/ 935185 h 4271457"/>
              <a:gd name="connsiteX13830" fmla="*/ 2004327 w 2439076"/>
              <a:gd name="connsiteY13830" fmla="*/ 974341 h 4271457"/>
              <a:gd name="connsiteX13831" fmla="*/ 2039179 w 2439076"/>
              <a:gd name="connsiteY13831" fmla="*/ 954072 h 4271457"/>
              <a:gd name="connsiteX13832" fmla="*/ 2041950 w 2439076"/>
              <a:gd name="connsiteY13832" fmla="*/ 957005 h 4271457"/>
              <a:gd name="connsiteX13833" fmla="*/ 2004327 w 2439076"/>
              <a:gd name="connsiteY13833" fmla="*/ 995277 h 4271457"/>
              <a:gd name="connsiteX13834" fmla="*/ 2004327 w 2439076"/>
              <a:gd name="connsiteY13834" fmla="*/ 1028167 h 4271457"/>
              <a:gd name="connsiteX13835" fmla="*/ 2005003 w 2439076"/>
              <a:gd name="connsiteY13835" fmla="*/ 1028262 h 4271457"/>
              <a:gd name="connsiteX13836" fmla="*/ 2028225 w 2439076"/>
              <a:gd name="connsiteY13836" fmla="*/ 1017975 h 4271457"/>
              <a:gd name="connsiteX13837" fmla="*/ 2030730 w 2439076"/>
              <a:gd name="connsiteY13837" fmla="*/ 1016794 h 4271457"/>
              <a:gd name="connsiteX13838" fmla="*/ 2033188 w 2439076"/>
              <a:gd name="connsiteY13838" fmla="*/ 1017975 h 4271457"/>
              <a:gd name="connsiteX13839" fmla="*/ 2056409 w 2439076"/>
              <a:gd name="connsiteY13839" fmla="*/ 1028262 h 4271457"/>
              <a:gd name="connsiteX13840" fmla="*/ 2079670 w 2439076"/>
              <a:gd name="connsiteY13840" fmla="*/ 1017975 h 4271457"/>
              <a:gd name="connsiteX13841" fmla="*/ 2082042 w 2439076"/>
              <a:gd name="connsiteY13841" fmla="*/ 1016794 h 4271457"/>
              <a:gd name="connsiteX13842" fmla="*/ 2084527 w 2439076"/>
              <a:gd name="connsiteY13842" fmla="*/ 1017784 h 4271457"/>
              <a:gd name="connsiteX13843" fmla="*/ 2116074 w 2439076"/>
              <a:gd name="connsiteY13843" fmla="*/ 1028262 h 4271457"/>
              <a:gd name="connsiteX13844" fmla="*/ 2119760 w 2439076"/>
              <a:gd name="connsiteY13844" fmla="*/ 1031119 h 4271457"/>
              <a:gd name="connsiteX13845" fmla="*/ 2116912 w 2439076"/>
              <a:gd name="connsiteY13845" fmla="*/ 1034806 h 4271457"/>
              <a:gd name="connsiteX13846" fmla="*/ 2082356 w 2439076"/>
              <a:gd name="connsiteY13846" fmla="*/ 1024709 h 4271457"/>
              <a:gd name="connsiteX13847" fmla="*/ 2056409 w 2439076"/>
              <a:gd name="connsiteY13847" fmla="*/ 1034901 h 4271457"/>
              <a:gd name="connsiteX13848" fmla="*/ 2030730 w 2439076"/>
              <a:gd name="connsiteY13848" fmla="*/ 1024909 h 4271457"/>
              <a:gd name="connsiteX13849" fmla="*/ 2005003 w 2439076"/>
              <a:gd name="connsiteY13849" fmla="*/ 1034901 h 4271457"/>
              <a:gd name="connsiteX13850" fmla="*/ 1979095 w 2439076"/>
              <a:gd name="connsiteY13850" fmla="*/ 1024709 h 4271457"/>
              <a:gd name="connsiteX13851" fmla="*/ 1950130 w 2439076"/>
              <a:gd name="connsiteY13851" fmla="*/ 1035234 h 4271457"/>
              <a:gd name="connsiteX13852" fmla="*/ 1944510 w 2439076"/>
              <a:gd name="connsiteY13852" fmla="*/ 1034806 h 4271457"/>
              <a:gd name="connsiteX13853" fmla="*/ 1941748 w 2439076"/>
              <a:gd name="connsiteY13853" fmla="*/ 1030996 h 4271457"/>
              <a:gd name="connsiteX13854" fmla="*/ 2005842 w 2439076"/>
              <a:gd name="connsiteY13854" fmla="*/ 988352 h 4271457"/>
              <a:gd name="connsiteX13855" fmla="*/ 2035274 w 2439076"/>
              <a:gd name="connsiteY13855" fmla="*/ 960263 h 4271457"/>
              <a:gd name="connsiteX13856" fmla="*/ 2033864 w 2439076"/>
              <a:gd name="connsiteY13856" fmla="*/ 960168 h 4271457"/>
              <a:gd name="connsiteX13857" fmla="*/ 2005842 w 2439076"/>
              <a:gd name="connsiteY13857" fmla="*/ 988352 h 4271457"/>
              <a:gd name="connsiteX13858" fmla="*/ 1995011 w 2439076"/>
              <a:gd name="connsiteY13858" fmla="*/ 968797 h 4271457"/>
              <a:gd name="connsiteX13859" fmla="*/ 1965560 w 2439076"/>
              <a:gd name="connsiteY13859" fmla="*/ 940729 h 4271457"/>
              <a:gd name="connsiteX13860" fmla="*/ 1995011 w 2439076"/>
              <a:gd name="connsiteY13860" fmla="*/ 968797 h 4271457"/>
              <a:gd name="connsiteX13861" fmla="*/ 2095576 w 2439076"/>
              <a:gd name="connsiteY13861" fmla="*/ 988990 h 4271457"/>
              <a:gd name="connsiteX13862" fmla="*/ 2098900 w 2439076"/>
              <a:gd name="connsiteY13862" fmla="*/ 985695 h 4271457"/>
              <a:gd name="connsiteX13863" fmla="*/ 2126895 w 2439076"/>
              <a:gd name="connsiteY13863" fmla="*/ 957691 h 4271457"/>
              <a:gd name="connsiteX13864" fmla="*/ 2129876 w 2439076"/>
              <a:gd name="connsiteY13864" fmla="*/ 955796 h 4271457"/>
              <a:gd name="connsiteX13865" fmla="*/ 2130247 w 2439076"/>
              <a:gd name="connsiteY13865" fmla="*/ 954348 h 4271457"/>
              <a:gd name="connsiteX13866" fmla="*/ 2126904 w 2439076"/>
              <a:gd name="connsiteY13866" fmla="*/ 950998 h 4271457"/>
              <a:gd name="connsiteX13867" fmla="*/ 2109140 w 2439076"/>
              <a:gd name="connsiteY13867" fmla="*/ 956024 h 4271457"/>
              <a:gd name="connsiteX13868" fmla="*/ 2095491 w 2439076"/>
              <a:gd name="connsiteY13868" fmla="*/ 971369 h 4271457"/>
              <a:gd name="connsiteX13869" fmla="*/ 2081508 w 2439076"/>
              <a:gd name="connsiteY13869" fmla="*/ 955853 h 4271457"/>
              <a:gd name="connsiteX13870" fmla="*/ 2064039 w 2439076"/>
              <a:gd name="connsiteY13870" fmla="*/ 950998 h 4271457"/>
              <a:gd name="connsiteX13871" fmla="*/ 2061706 w 2439076"/>
              <a:gd name="connsiteY13871" fmla="*/ 952003 h 4271457"/>
              <a:gd name="connsiteX13872" fmla="*/ 2060724 w 2439076"/>
              <a:gd name="connsiteY13872" fmla="*/ 954348 h 4271457"/>
              <a:gd name="connsiteX13873" fmla="*/ 2060763 w 2439076"/>
              <a:gd name="connsiteY13873" fmla="*/ 954548 h 4271457"/>
              <a:gd name="connsiteX13874" fmla="*/ 2064029 w 2439076"/>
              <a:gd name="connsiteY13874" fmla="*/ 957691 h 4271457"/>
              <a:gd name="connsiteX13875" fmla="*/ 2069116 w 2439076"/>
              <a:gd name="connsiteY13875" fmla="*/ 958215 h 4271457"/>
              <a:gd name="connsiteX13876" fmla="*/ 2092043 w 2439076"/>
              <a:gd name="connsiteY13876" fmla="*/ 985695 h 4271457"/>
              <a:gd name="connsiteX13877" fmla="*/ 2095338 w 2439076"/>
              <a:gd name="connsiteY13877" fmla="*/ 988990 h 4271457"/>
              <a:gd name="connsiteX13878" fmla="*/ 2095395 w 2439076"/>
              <a:gd name="connsiteY13878" fmla="*/ 988990 h 4271457"/>
              <a:gd name="connsiteX13879" fmla="*/ 2095576 w 2439076"/>
              <a:gd name="connsiteY13879" fmla="*/ 988990 h 4271457"/>
              <a:gd name="connsiteX13880" fmla="*/ 1331671 w 2439076"/>
              <a:gd name="connsiteY13880" fmla="*/ 1120350 h 4271457"/>
              <a:gd name="connsiteX13881" fmla="*/ 1275550 w 2439076"/>
              <a:gd name="connsiteY13881" fmla="*/ 1092946 h 4271457"/>
              <a:gd name="connsiteX13882" fmla="*/ 1241565 w 2439076"/>
              <a:gd name="connsiteY13882" fmla="*/ 1109225 h 4271457"/>
              <a:gd name="connsiteX13883" fmla="*/ 1240517 w 2439076"/>
              <a:gd name="connsiteY13883" fmla="*/ 1109225 h 4271457"/>
              <a:gd name="connsiteX13884" fmla="*/ 1237279 w 2439076"/>
              <a:gd name="connsiteY13884" fmla="*/ 1105776 h 4271457"/>
              <a:gd name="connsiteX13885" fmla="*/ 1238345 w 2439076"/>
              <a:gd name="connsiteY13885" fmla="*/ 1103376 h 4271457"/>
              <a:gd name="connsiteX13886" fmla="*/ 1240794 w 2439076"/>
              <a:gd name="connsiteY13886" fmla="*/ 1102671 h 4271457"/>
              <a:gd name="connsiteX13887" fmla="*/ 1270511 w 2439076"/>
              <a:gd name="connsiteY13887" fmla="*/ 1088851 h 4271457"/>
              <a:gd name="connsiteX13888" fmla="*/ 1264482 w 2439076"/>
              <a:gd name="connsiteY13888" fmla="*/ 1082859 h 4271457"/>
              <a:gd name="connsiteX13889" fmla="*/ 1240698 w 2439076"/>
              <a:gd name="connsiteY13889" fmla="*/ 1074934 h 4271457"/>
              <a:gd name="connsiteX13890" fmla="*/ 1238441 w 2439076"/>
              <a:gd name="connsiteY13890" fmla="*/ 1074096 h 4271457"/>
              <a:gd name="connsiteX13891" fmla="*/ 1237374 w 2439076"/>
              <a:gd name="connsiteY13891" fmla="*/ 1071772 h 4271457"/>
              <a:gd name="connsiteX13892" fmla="*/ 1240612 w 2439076"/>
              <a:gd name="connsiteY13892" fmla="*/ 1068353 h 4271457"/>
              <a:gd name="connsiteX13893" fmla="*/ 1271664 w 2439076"/>
              <a:gd name="connsiteY13893" fmla="*/ 1080326 h 4271457"/>
              <a:gd name="connsiteX13894" fmla="*/ 1274998 w 2439076"/>
              <a:gd name="connsiteY13894" fmla="*/ 1083878 h 4271457"/>
              <a:gd name="connsiteX13895" fmla="*/ 1275007 w 2439076"/>
              <a:gd name="connsiteY13895" fmla="*/ 1083859 h 4271457"/>
              <a:gd name="connsiteX13896" fmla="*/ 1275102 w 2439076"/>
              <a:gd name="connsiteY13896" fmla="*/ 1083974 h 4271457"/>
              <a:gd name="connsiteX13897" fmla="*/ 1331671 w 2439076"/>
              <a:gd name="connsiteY13897" fmla="*/ 1056161 h 4271457"/>
              <a:gd name="connsiteX13898" fmla="*/ 1378011 w 2439076"/>
              <a:gd name="connsiteY13898" fmla="*/ 1073668 h 4271457"/>
              <a:gd name="connsiteX13899" fmla="*/ 1383269 w 2439076"/>
              <a:gd name="connsiteY13899" fmla="*/ 1078897 h 4271457"/>
              <a:gd name="connsiteX13900" fmla="*/ 1383916 w 2439076"/>
              <a:gd name="connsiteY13900" fmla="*/ 1079545 h 4271457"/>
              <a:gd name="connsiteX13901" fmla="*/ 1389202 w 2439076"/>
              <a:gd name="connsiteY13901" fmla="*/ 1086241 h 4271457"/>
              <a:gd name="connsiteX13902" fmla="*/ 1389202 w 2439076"/>
              <a:gd name="connsiteY13902" fmla="*/ 1090060 h 4271457"/>
              <a:gd name="connsiteX13903" fmla="*/ 1331671 w 2439076"/>
              <a:gd name="connsiteY13903" fmla="*/ 1120350 h 4271457"/>
              <a:gd name="connsiteX13904" fmla="*/ 1382344 w 2439076"/>
              <a:gd name="connsiteY13904" fmla="*/ 1088146 h 4271457"/>
              <a:gd name="connsiteX13905" fmla="*/ 1331576 w 2439076"/>
              <a:gd name="connsiteY13905" fmla="*/ 1062714 h 4271457"/>
              <a:gd name="connsiteX13906" fmla="*/ 1280141 w 2439076"/>
              <a:gd name="connsiteY13906" fmla="*/ 1088050 h 4271457"/>
              <a:gd name="connsiteX13907" fmla="*/ 1331576 w 2439076"/>
              <a:gd name="connsiteY13907" fmla="*/ 1113597 h 4271457"/>
              <a:gd name="connsiteX13908" fmla="*/ 1382344 w 2439076"/>
              <a:gd name="connsiteY13908" fmla="*/ 1088146 h 4271457"/>
              <a:gd name="connsiteX13909" fmla="*/ 1212704 w 2439076"/>
              <a:gd name="connsiteY13909" fmla="*/ 1030996 h 4271457"/>
              <a:gd name="connsiteX13910" fmla="*/ 1216419 w 2439076"/>
              <a:gd name="connsiteY13910" fmla="*/ 1028167 h 4271457"/>
              <a:gd name="connsiteX13911" fmla="*/ 1247956 w 2439076"/>
              <a:gd name="connsiteY13911" fmla="*/ 1017689 h 4271457"/>
              <a:gd name="connsiteX13912" fmla="*/ 1250423 w 2439076"/>
              <a:gd name="connsiteY13912" fmla="*/ 1016727 h 4271457"/>
              <a:gd name="connsiteX13913" fmla="*/ 1252814 w 2439076"/>
              <a:gd name="connsiteY13913" fmla="*/ 1017880 h 4271457"/>
              <a:gd name="connsiteX13914" fmla="*/ 1268721 w 2439076"/>
              <a:gd name="connsiteY13914" fmla="*/ 1027309 h 4271457"/>
              <a:gd name="connsiteX13915" fmla="*/ 1268721 w 2439076"/>
              <a:gd name="connsiteY13915" fmla="*/ 975960 h 4271457"/>
              <a:gd name="connsiteX13916" fmla="*/ 1229926 w 2439076"/>
              <a:gd name="connsiteY13916" fmla="*/ 937454 h 4271457"/>
              <a:gd name="connsiteX13917" fmla="*/ 1232697 w 2439076"/>
              <a:gd name="connsiteY13917" fmla="*/ 934534 h 4271457"/>
              <a:gd name="connsiteX13918" fmla="*/ 1268606 w 2439076"/>
              <a:gd name="connsiteY13918" fmla="*/ 956891 h 4271457"/>
              <a:gd name="connsiteX13919" fmla="*/ 1268606 w 2439076"/>
              <a:gd name="connsiteY13919" fmla="*/ 935185 h 4271457"/>
              <a:gd name="connsiteX13920" fmla="*/ 1271959 w 2439076"/>
              <a:gd name="connsiteY13920" fmla="*/ 931837 h 4271457"/>
              <a:gd name="connsiteX13921" fmla="*/ 1275283 w 2439076"/>
              <a:gd name="connsiteY13921" fmla="*/ 935185 h 4271457"/>
              <a:gd name="connsiteX13922" fmla="*/ 1275283 w 2439076"/>
              <a:gd name="connsiteY13922" fmla="*/ 974341 h 4271457"/>
              <a:gd name="connsiteX13923" fmla="*/ 1310126 w 2439076"/>
              <a:gd name="connsiteY13923" fmla="*/ 954072 h 4271457"/>
              <a:gd name="connsiteX13924" fmla="*/ 1312898 w 2439076"/>
              <a:gd name="connsiteY13924" fmla="*/ 957005 h 4271457"/>
              <a:gd name="connsiteX13925" fmla="*/ 1275283 w 2439076"/>
              <a:gd name="connsiteY13925" fmla="*/ 995277 h 4271457"/>
              <a:gd name="connsiteX13926" fmla="*/ 1275283 w 2439076"/>
              <a:gd name="connsiteY13926" fmla="*/ 1028167 h 4271457"/>
              <a:gd name="connsiteX13927" fmla="*/ 1275950 w 2439076"/>
              <a:gd name="connsiteY13927" fmla="*/ 1028262 h 4271457"/>
              <a:gd name="connsiteX13928" fmla="*/ 1299191 w 2439076"/>
              <a:gd name="connsiteY13928" fmla="*/ 1017975 h 4271457"/>
              <a:gd name="connsiteX13929" fmla="*/ 1301677 w 2439076"/>
              <a:gd name="connsiteY13929" fmla="*/ 1016794 h 4271457"/>
              <a:gd name="connsiteX13930" fmla="*/ 1304134 w 2439076"/>
              <a:gd name="connsiteY13930" fmla="*/ 1017975 h 4271457"/>
              <a:gd name="connsiteX13931" fmla="*/ 1327395 w 2439076"/>
              <a:gd name="connsiteY13931" fmla="*/ 1028262 h 4271457"/>
              <a:gd name="connsiteX13932" fmla="*/ 1350616 w 2439076"/>
              <a:gd name="connsiteY13932" fmla="*/ 1017975 h 4271457"/>
              <a:gd name="connsiteX13933" fmla="*/ 1352988 w 2439076"/>
              <a:gd name="connsiteY13933" fmla="*/ 1016794 h 4271457"/>
              <a:gd name="connsiteX13934" fmla="*/ 1355484 w 2439076"/>
              <a:gd name="connsiteY13934" fmla="*/ 1017784 h 4271457"/>
              <a:gd name="connsiteX13935" fmla="*/ 1387021 w 2439076"/>
              <a:gd name="connsiteY13935" fmla="*/ 1028262 h 4271457"/>
              <a:gd name="connsiteX13936" fmla="*/ 1390736 w 2439076"/>
              <a:gd name="connsiteY13936" fmla="*/ 1031119 h 4271457"/>
              <a:gd name="connsiteX13937" fmla="*/ 1387869 w 2439076"/>
              <a:gd name="connsiteY13937" fmla="*/ 1034806 h 4271457"/>
              <a:gd name="connsiteX13938" fmla="*/ 1353303 w 2439076"/>
              <a:gd name="connsiteY13938" fmla="*/ 1024709 h 4271457"/>
              <a:gd name="connsiteX13939" fmla="*/ 1327490 w 2439076"/>
              <a:gd name="connsiteY13939" fmla="*/ 1034901 h 4271457"/>
              <a:gd name="connsiteX13940" fmla="*/ 1301763 w 2439076"/>
              <a:gd name="connsiteY13940" fmla="*/ 1024909 h 4271457"/>
              <a:gd name="connsiteX13941" fmla="*/ 1276045 w 2439076"/>
              <a:gd name="connsiteY13941" fmla="*/ 1034901 h 4271457"/>
              <a:gd name="connsiteX13942" fmla="*/ 1250137 w 2439076"/>
              <a:gd name="connsiteY13942" fmla="*/ 1024709 h 4271457"/>
              <a:gd name="connsiteX13943" fmla="*/ 1221181 w 2439076"/>
              <a:gd name="connsiteY13943" fmla="*/ 1035234 h 4271457"/>
              <a:gd name="connsiteX13944" fmla="*/ 1215562 w 2439076"/>
              <a:gd name="connsiteY13944" fmla="*/ 1034806 h 4271457"/>
              <a:gd name="connsiteX13945" fmla="*/ 1212704 w 2439076"/>
              <a:gd name="connsiteY13945" fmla="*/ 1030996 h 4271457"/>
              <a:gd name="connsiteX13946" fmla="*/ 1276912 w 2439076"/>
              <a:gd name="connsiteY13946" fmla="*/ 988352 h 4271457"/>
              <a:gd name="connsiteX13947" fmla="*/ 1306354 w 2439076"/>
              <a:gd name="connsiteY13947" fmla="*/ 960263 h 4271457"/>
              <a:gd name="connsiteX13948" fmla="*/ 1304820 w 2439076"/>
              <a:gd name="connsiteY13948" fmla="*/ 960168 h 4271457"/>
              <a:gd name="connsiteX13949" fmla="*/ 1276912 w 2439076"/>
              <a:gd name="connsiteY13949" fmla="*/ 988352 h 4271457"/>
              <a:gd name="connsiteX13950" fmla="*/ 1266044 w 2439076"/>
              <a:gd name="connsiteY13950" fmla="*/ 968797 h 4271457"/>
              <a:gd name="connsiteX13951" fmla="*/ 1236612 w 2439076"/>
              <a:gd name="connsiteY13951" fmla="*/ 940729 h 4271457"/>
              <a:gd name="connsiteX13952" fmla="*/ 1266044 w 2439076"/>
              <a:gd name="connsiteY13952" fmla="*/ 968797 h 4271457"/>
              <a:gd name="connsiteX13953" fmla="*/ 1398784 w 2439076"/>
              <a:gd name="connsiteY13953" fmla="*/ 957548 h 4271457"/>
              <a:gd name="connsiteX13954" fmla="*/ 1401204 w 2439076"/>
              <a:gd name="connsiteY13954" fmla="*/ 954348 h 4271457"/>
              <a:gd name="connsiteX13955" fmla="*/ 1397889 w 2439076"/>
              <a:gd name="connsiteY13955" fmla="*/ 950998 h 4271457"/>
              <a:gd name="connsiteX13956" fmla="*/ 1366618 w 2439076"/>
              <a:gd name="connsiteY13956" fmla="*/ 971369 h 4271457"/>
              <a:gd name="connsiteX13957" fmla="*/ 1366524 w 2439076"/>
              <a:gd name="connsiteY13957" fmla="*/ 971198 h 4271457"/>
              <a:gd name="connsiteX13958" fmla="*/ 1366438 w 2439076"/>
              <a:gd name="connsiteY13958" fmla="*/ 971369 h 4271457"/>
              <a:gd name="connsiteX13959" fmla="*/ 1335110 w 2439076"/>
              <a:gd name="connsiteY13959" fmla="*/ 951016 h 4271457"/>
              <a:gd name="connsiteX13960" fmla="*/ 1331862 w 2439076"/>
              <a:gd name="connsiteY13960" fmla="*/ 954348 h 4271457"/>
              <a:gd name="connsiteX13961" fmla="*/ 1332548 w 2439076"/>
              <a:gd name="connsiteY13961" fmla="*/ 956539 h 4271457"/>
              <a:gd name="connsiteX13962" fmla="*/ 1333719 w 2439076"/>
              <a:gd name="connsiteY13962" fmla="*/ 957434 h 4271457"/>
              <a:gd name="connsiteX13963" fmla="*/ 1335005 w 2439076"/>
              <a:gd name="connsiteY13963" fmla="*/ 957691 h 4271457"/>
              <a:gd name="connsiteX13964" fmla="*/ 1353874 w 2439076"/>
              <a:gd name="connsiteY13964" fmla="*/ 965140 h 4271457"/>
              <a:gd name="connsiteX13965" fmla="*/ 1363018 w 2439076"/>
              <a:gd name="connsiteY13965" fmla="*/ 985695 h 4271457"/>
              <a:gd name="connsiteX13966" fmla="*/ 1366342 w 2439076"/>
              <a:gd name="connsiteY13966" fmla="*/ 988990 h 4271457"/>
              <a:gd name="connsiteX13967" fmla="*/ 1366533 w 2439076"/>
              <a:gd name="connsiteY13967" fmla="*/ 988990 h 4271457"/>
              <a:gd name="connsiteX13968" fmla="*/ 1366714 w 2439076"/>
              <a:gd name="connsiteY13968" fmla="*/ 988990 h 4271457"/>
              <a:gd name="connsiteX13969" fmla="*/ 1369066 w 2439076"/>
              <a:gd name="connsiteY13969" fmla="*/ 988019 h 4271457"/>
              <a:gd name="connsiteX13970" fmla="*/ 1370057 w 2439076"/>
              <a:gd name="connsiteY13970" fmla="*/ 985695 h 4271457"/>
              <a:gd name="connsiteX13971" fmla="*/ 1382420 w 2439076"/>
              <a:gd name="connsiteY13971" fmla="*/ 962473 h 4271457"/>
              <a:gd name="connsiteX13972" fmla="*/ 1398061 w 2439076"/>
              <a:gd name="connsiteY13972" fmla="*/ 957691 h 4271457"/>
              <a:gd name="connsiteX13973" fmla="*/ 1398784 w 2439076"/>
              <a:gd name="connsiteY13973" fmla="*/ 957548 h 4271457"/>
              <a:gd name="connsiteX13974" fmla="*/ 1574654 w 2439076"/>
              <a:gd name="connsiteY13974" fmla="*/ 1120350 h 4271457"/>
              <a:gd name="connsiteX13975" fmla="*/ 1551775 w 2439076"/>
              <a:gd name="connsiteY13975" fmla="*/ 1116759 h 4271457"/>
              <a:gd name="connsiteX13976" fmla="*/ 1518542 w 2439076"/>
              <a:gd name="connsiteY13976" fmla="*/ 1092946 h 4271457"/>
              <a:gd name="connsiteX13977" fmla="*/ 1484538 w 2439076"/>
              <a:gd name="connsiteY13977" fmla="*/ 1109225 h 4271457"/>
              <a:gd name="connsiteX13978" fmla="*/ 1483500 w 2439076"/>
              <a:gd name="connsiteY13978" fmla="*/ 1109225 h 4271457"/>
              <a:gd name="connsiteX13979" fmla="*/ 1480271 w 2439076"/>
              <a:gd name="connsiteY13979" fmla="*/ 1105776 h 4271457"/>
              <a:gd name="connsiteX13980" fmla="*/ 1481300 w 2439076"/>
              <a:gd name="connsiteY13980" fmla="*/ 1103395 h 4271457"/>
              <a:gd name="connsiteX13981" fmla="*/ 1483786 w 2439076"/>
              <a:gd name="connsiteY13981" fmla="*/ 1102671 h 4271457"/>
              <a:gd name="connsiteX13982" fmla="*/ 1513504 w 2439076"/>
              <a:gd name="connsiteY13982" fmla="*/ 1088851 h 4271457"/>
              <a:gd name="connsiteX13983" fmla="*/ 1507474 w 2439076"/>
              <a:gd name="connsiteY13983" fmla="*/ 1082859 h 4271457"/>
              <a:gd name="connsiteX13984" fmla="*/ 1483690 w 2439076"/>
              <a:gd name="connsiteY13984" fmla="*/ 1074934 h 4271457"/>
              <a:gd name="connsiteX13985" fmla="*/ 1481452 w 2439076"/>
              <a:gd name="connsiteY13985" fmla="*/ 1074115 h 4271457"/>
              <a:gd name="connsiteX13986" fmla="*/ 1480357 w 2439076"/>
              <a:gd name="connsiteY13986" fmla="*/ 1071772 h 4271457"/>
              <a:gd name="connsiteX13987" fmla="*/ 1483586 w 2439076"/>
              <a:gd name="connsiteY13987" fmla="*/ 1068353 h 4271457"/>
              <a:gd name="connsiteX13988" fmla="*/ 1514656 w 2439076"/>
              <a:gd name="connsiteY13988" fmla="*/ 1080345 h 4271457"/>
              <a:gd name="connsiteX13989" fmla="*/ 1517990 w 2439076"/>
              <a:gd name="connsiteY13989" fmla="*/ 1083878 h 4271457"/>
              <a:gd name="connsiteX13990" fmla="*/ 1517990 w 2439076"/>
              <a:gd name="connsiteY13990" fmla="*/ 1083878 h 4271457"/>
              <a:gd name="connsiteX13991" fmla="*/ 1518075 w 2439076"/>
              <a:gd name="connsiteY13991" fmla="*/ 1083974 h 4271457"/>
              <a:gd name="connsiteX13992" fmla="*/ 1574664 w 2439076"/>
              <a:gd name="connsiteY13992" fmla="*/ 1056161 h 4271457"/>
              <a:gd name="connsiteX13993" fmla="*/ 1620974 w 2439076"/>
              <a:gd name="connsiteY13993" fmla="*/ 1073649 h 4271457"/>
              <a:gd name="connsiteX13994" fmla="*/ 1632185 w 2439076"/>
              <a:gd name="connsiteY13994" fmla="*/ 1086250 h 4271457"/>
              <a:gd name="connsiteX13995" fmla="*/ 1632185 w 2439076"/>
              <a:gd name="connsiteY13995" fmla="*/ 1090060 h 4271457"/>
              <a:gd name="connsiteX13996" fmla="*/ 1574654 w 2439076"/>
              <a:gd name="connsiteY13996" fmla="*/ 1120350 h 4271457"/>
              <a:gd name="connsiteX13997" fmla="*/ 1625413 w 2439076"/>
              <a:gd name="connsiteY13997" fmla="*/ 1088146 h 4271457"/>
              <a:gd name="connsiteX13998" fmla="*/ 1574654 w 2439076"/>
              <a:gd name="connsiteY13998" fmla="*/ 1062714 h 4271457"/>
              <a:gd name="connsiteX13999" fmla="*/ 1574606 w 2439076"/>
              <a:gd name="connsiteY13999" fmla="*/ 1062714 h 4271457"/>
              <a:gd name="connsiteX14000" fmla="*/ 1574568 w 2439076"/>
              <a:gd name="connsiteY14000" fmla="*/ 1062714 h 4271457"/>
              <a:gd name="connsiteX14001" fmla="*/ 1523124 w 2439076"/>
              <a:gd name="connsiteY14001" fmla="*/ 1088050 h 4271457"/>
              <a:gd name="connsiteX14002" fmla="*/ 1574568 w 2439076"/>
              <a:gd name="connsiteY14002" fmla="*/ 1113597 h 4271457"/>
              <a:gd name="connsiteX14003" fmla="*/ 1574606 w 2439076"/>
              <a:gd name="connsiteY14003" fmla="*/ 1113597 h 4271457"/>
              <a:gd name="connsiteX14004" fmla="*/ 1574654 w 2439076"/>
              <a:gd name="connsiteY14004" fmla="*/ 1113597 h 4271457"/>
              <a:gd name="connsiteX14005" fmla="*/ 1625413 w 2439076"/>
              <a:gd name="connsiteY14005" fmla="*/ 1088146 h 4271457"/>
              <a:gd name="connsiteX14006" fmla="*/ 1455773 w 2439076"/>
              <a:gd name="connsiteY14006" fmla="*/ 1030996 h 4271457"/>
              <a:gd name="connsiteX14007" fmla="*/ 1459497 w 2439076"/>
              <a:gd name="connsiteY14007" fmla="*/ 1028167 h 4271457"/>
              <a:gd name="connsiteX14008" fmla="*/ 1491034 w 2439076"/>
              <a:gd name="connsiteY14008" fmla="*/ 1017689 h 4271457"/>
              <a:gd name="connsiteX14009" fmla="*/ 1493491 w 2439076"/>
              <a:gd name="connsiteY14009" fmla="*/ 1016727 h 4271457"/>
              <a:gd name="connsiteX14010" fmla="*/ 1495863 w 2439076"/>
              <a:gd name="connsiteY14010" fmla="*/ 1017880 h 4271457"/>
              <a:gd name="connsiteX14011" fmla="*/ 1511798 w 2439076"/>
              <a:gd name="connsiteY14011" fmla="*/ 1027309 h 4271457"/>
              <a:gd name="connsiteX14012" fmla="*/ 1511798 w 2439076"/>
              <a:gd name="connsiteY14012" fmla="*/ 975960 h 4271457"/>
              <a:gd name="connsiteX14013" fmla="*/ 1473042 w 2439076"/>
              <a:gd name="connsiteY14013" fmla="*/ 937454 h 4271457"/>
              <a:gd name="connsiteX14014" fmla="*/ 1475775 w 2439076"/>
              <a:gd name="connsiteY14014" fmla="*/ 934534 h 4271457"/>
              <a:gd name="connsiteX14015" fmla="*/ 1511685 w 2439076"/>
              <a:gd name="connsiteY14015" fmla="*/ 956891 h 4271457"/>
              <a:gd name="connsiteX14016" fmla="*/ 1511685 w 2439076"/>
              <a:gd name="connsiteY14016" fmla="*/ 935185 h 4271457"/>
              <a:gd name="connsiteX14017" fmla="*/ 1515037 w 2439076"/>
              <a:gd name="connsiteY14017" fmla="*/ 931837 h 4271457"/>
              <a:gd name="connsiteX14018" fmla="*/ 1518361 w 2439076"/>
              <a:gd name="connsiteY14018" fmla="*/ 935185 h 4271457"/>
              <a:gd name="connsiteX14019" fmla="*/ 1518361 w 2439076"/>
              <a:gd name="connsiteY14019" fmla="*/ 974341 h 4271457"/>
              <a:gd name="connsiteX14020" fmla="*/ 1553213 w 2439076"/>
              <a:gd name="connsiteY14020" fmla="*/ 954072 h 4271457"/>
              <a:gd name="connsiteX14021" fmla="*/ 1555985 w 2439076"/>
              <a:gd name="connsiteY14021" fmla="*/ 957005 h 4271457"/>
              <a:gd name="connsiteX14022" fmla="*/ 1518361 w 2439076"/>
              <a:gd name="connsiteY14022" fmla="*/ 995277 h 4271457"/>
              <a:gd name="connsiteX14023" fmla="*/ 1518361 w 2439076"/>
              <a:gd name="connsiteY14023" fmla="*/ 1028167 h 4271457"/>
              <a:gd name="connsiteX14024" fmla="*/ 1519028 w 2439076"/>
              <a:gd name="connsiteY14024" fmla="*/ 1028262 h 4271457"/>
              <a:gd name="connsiteX14025" fmla="*/ 1542250 w 2439076"/>
              <a:gd name="connsiteY14025" fmla="*/ 1017975 h 4271457"/>
              <a:gd name="connsiteX14026" fmla="*/ 1544755 w 2439076"/>
              <a:gd name="connsiteY14026" fmla="*/ 1016794 h 4271457"/>
              <a:gd name="connsiteX14027" fmla="*/ 1547213 w 2439076"/>
              <a:gd name="connsiteY14027" fmla="*/ 1017975 h 4271457"/>
              <a:gd name="connsiteX14028" fmla="*/ 1570463 w 2439076"/>
              <a:gd name="connsiteY14028" fmla="*/ 1028262 h 4271457"/>
              <a:gd name="connsiteX14029" fmla="*/ 1593704 w 2439076"/>
              <a:gd name="connsiteY14029" fmla="*/ 1017975 h 4271457"/>
              <a:gd name="connsiteX14030" fmla="*/ 1596095 w 2439076"/>
              <a:gd name="connsiteY14030" fmla="*/ 1016794 h 4271457"/>
              <a:gd name="connsiteX14031" fmla="*/ 1598562 w 2439076"/>
              <a:gd name="connsiteY14031" fmla="*/ 1017784 h 4271457"/>
              <a:gd name="connsiteX14032" fmla="*/ 1630099 w 2439076"/>
              <a:gd name="connsiteY14032" fmla="*/ 1028262 h 4271457"/>
              <a:gd name="connsiteX14033" fmla="*/ 1633824 w 2439076"/>
              <a:gd name="connsiteY14033" fmla="*/ 1031119 h 4271457"/>
              <a:gd name="connsiteX14034" fmla="*/ 1630956 w 2439076"/>
              <a:gd name="connsiteY14034" fmla="*/ 1034806 h 4271457"/>
              <a:gd name="connsiteX14035" fmla="*/ 1596381 w 2439076"/>
              <a:gd name="connsiteY14035" fmla="*/ 1024709 h 4271457"/>
              <a:gd name="connsiteX14036" fmla="*/ 1570463 w 2439076"/>
              <a:gd name="connsiteY14036" fmla="*/ 1034901 h 4271457"/>
              <a:gd name="connsiteX14037" fmla="*/ 1544755 w 2439076"/>
              <a:gd name="connsiteY14037" fmla="*/ 1024909 h 4271457"/>
              <a:gd name="connsiteX14038" fmla="*/ 1519028 w 2439076"/>
              <a:gd name="connsiteY14038" fmla="*/ 1034901 h 4271457"/>
              <a:gd name="connsiteX14039" fmla="*/ 1493130 w 2439076"/>
              <a:gd name="connsiteY14039" fmla="*/ 1024709 h 4271457"/>
              <a:gd name="connsiteX14040" fmla="*/ 1464173 w 2439076"/>
              <a:gd name="connsiteY14040" fmla="*/ 1035234 h 4271457"/>
              <a:gd name="connsiteX14041" fmla="*/ 1458544 w 2439076"/>
              <a:gd name="connsiteY14041" fmla="*/ 1034806 h 4271457"/>
              <a:gd name="connsiteX14042" fmla="*/ 1455773 w 2439076"/>
              <a:gd name="connsiteY14042" fmla="*/ 1030996 h 4271457"/>
              <a:gd name="connsiteX14043" fmla="*/ 1519800 w 2439076"/>
              <a:gd name="connsiteY14043" fmla="*/ 988352 h 4271457"/>
              <a:gd name="connsiteX14044" fmla="*/ 1549222 w 2439076"/>
              <a:gd name="connsiteY14044" fmla="*/ 960263 h 4271457"/>
              <a:gd name="connsiteX14045" fmla="*/ 1547793 w 2439076"/>
              <a:gd name="connsiteY14045" fmla="*/ 960168 h 4271457"/>
              <a:gd name="connsiteX14046" fmla="*/ 1519800 w 2439076"/>
              <a:gd name="connsiteY14046" fmla="*/ 988352 h 4271457"/>
              <a:gd name="connsiteX14047" fmla="*/ 1509036 w 2439076"/>
              <a:gd name="connsiteY14047" fmla="*/ 968797 h 4271457"/>
              <a:gd name="connsiteX14048" fmla="*/ 1479585 w 2439076"/>
              <a:gd name="connsiteY14048" fmla="*/ 940729 h 4271457"/>
              <a:gd name="connsiteX14049" fmla="*/ 1509036 w 2439076"/>
              <a:gd name="connsiteY14049" fmla="*/ 968797 h 4271457"/>
              <a:gd name="connsiteX14050" fmla="*/ 1609611 w 2439076"/>
              <a:gd name="connsiteY14050" fmla="*/ 988990 h 4271457"/>
              <a:gd name="connsiteX14051" fmla="*/ 1612935 w 2439076"/>
              <a:gd name="connsiteY14051" fmla="*/ 985695 h 4271457"/>
              <a:gd name="connsiteX14052" fmla="*/ 1640957 w 2439076"/>
              <a:gd name="connsiteY14052" fmla="*/ 957691 h 4271457"/>
              <a:gd name="connsiteX14053" fmla="*/ 1643453 w 2439076"/>
              <a:gd name="connsiteY14053" fmla="*/ 956472 h 4271457"/>
              <a:gd name="connsiteX14054" fmla="*/ 1644272 w 2439076"/>
              <a:gd name="connsiteY14054" fmla="*/ 954348 h 4271457"/>
              <a:gd name="connsiteX14055" fmla="*/ 1640957 w 2439076"/>
              <a:gd name="connsiteY14055" fmla="*/ 950998 h 4271457"/>
              <a:gd name="connsiteX14056" fmla="*/ 1624041 w 2439076"/>
              <a:gd name="connsiteY14056" fmla="*/ 955539 h 4271457"/>
              <a:gd name="connsiteX14057" fmla="*/ 1609516 w 2439076"/>
              <a:gd name="connsiteY14057" fmla="*/ 971369 h 4271457"/>
              <a:gd name="connsiteX14058" fmla="*/ 1605344 w 2439076"/>
              <a:gd name="connsiteY14058" fmla="*/ 964540 h 4271457"/>
              <a:gd name="connsiteX14059" fmla="*/ 1578074 w 2439076"/>
              <a:gd name="connsiteY14059" fmla="*/ 950998 h 4271457"/>
              <a:gd name="connsiteX14060" fmla="*/ 1575607 w 2439076"/>
              <a:gd name="connsiteY14060" fmla="*/ 952189 h 4271457"/>
              <a:gd name="connsiteX14061" fmla="*/ 1574759 w 2439076"/>
              <a:gd name="connsiteY14061" fmla="*/ 954348 h 4271457"/>
              <a:gd name="connsiteX14062" fmla="*/ 1574788 w 2439076"/>
              <a:gd name="connsiteY14062" fmla="*/ 954529 h 4271457"/>
              <a:gd name="connsiteX14063" fmla="*/ 1578074 w 2439076"/>
              <a:gd name="connsiteY14063" fmla="*/ 957691 h 4271457"/>
              <a:gd name="connsiteX14064" fmla="*/ 1606096 w 2439076"/>
              <a:gd name="connsiteY14064" fmla="*/ 985695 h 4271457"/>
              <a:gd name="connsiteX14065" fmla="*/ 1609373 w 2439076"/>
              <a:gd name="connsiteY14065" fmla="*/ 988990 h 4271457"/>
              <a:gd name="connsiteX14066" fmla="*/ 1609420 w 2439076"/>
              <a:gd name="connsiteY14066" fmla="*/ 988990 h 4271457"/>
              <a:gd name="connsiteX14067" fmla="*/ 1609611 w 2439076"/>
              <a:gd name="connsiteY14067" fmla="*/ 988990 h 4271457"/>
              <a:gd name="connsiteX14068" fmla="*/ 845706 w 2439076"/>
              <a:gd name="connsiteY14068" fmla="*/ 1120350 h 4271457"/>
              <a:gd name="connsiteX14069" fmla="*/ 789613 w 2439076"/>
              <a:gd name="connsiteY14069" fmla="*/ 1092946 h 4271457"/>
              <a:gd name="connsiteX14070" fmla="*/ 755599 w 2439076"/>
              <a:gd name="connsiteY14070" fmla="*/ 1109225 h 4271457"/>
              <a:gd name="connsiteX14071" fmla="*/ 754542 w 2439076"/>
              <a:gd name="connsiteY14071" fmla="*/ 1109225 h 4271457"/>
              <a:gd name="connsiteX14072" fmla="*/ 751304 w 2439076"/>
              <a:gd name="connsiteY14072" fmla="*/ 1105776 h 4271457"/>
              <a:gd name="connsiteX14073" fmla="*/ 752447 w 2439076"/>
              <a:gd name="connsiteY14073" fmla="*/ 1103338 h 4271457"/>
              <a:gd name="connsiteX14074" fmla="*/ 754847 w 2439076"/>
              <a:gd name="connsiteY14074" fmla="*/ 1102671 h 4271457"/>
              <a:gd name="connsiteX14075" fmla="*/ 784565 w 2439076"/>
              <a:gd name="connsiteY14075" fmla="*/ 1088851 h 4271457"/>
              <a:gd name="connsiteX14076" fmla="*/ 784479 w 2439076"/>
              <a:gd name="connsiteY14076" fmla="*/ 1088755 h 4271457"/>
              <a:gd name="connsiteX14077" fmla="*/ 784479 w 2439076"/>
              <a:gd name="connsiteY14077" fmla="*/ 1088755 h 4271457"/>
              <a:gd name="connsiteX14078" fmla="*/ 754761 w 2439076"/>
              <a:gd name="connsiteY14078" fmla="*/ 1074934 h 4271457"/>
              <a:gd name="connsiteX14079" fmla="*/ 752475 w 2439076"/>
              <a:gd name="connsiteY14079" fmla="*/ 1074096 h 4271457"/>
              <a:gd name="connsiteX14080" fmla="*/ 751408 w 2439076"/>
              <a:gd name="connsiteY14080" fmla="*/ 1071772 h 4271457"/>
              <a:gd name="connsiteX14081" fmla="*/ 754637 w 2439076"/>
              <a:gd name="connsiteY14081" fmla="*/ 1068353 h 4271457"/>
              <a:gd name="connsiteX14082" fmla="*/ 785746 w 2439076"/>
              <a:gd name="connsiteY14082" fmla="*/ 1080364 h 4271457"/>
              <a:gd name="connsiteX14083" fmla="*/ 789023 w 2439076"/>
              <a:gd name="connsiteY14083" fmla="*/ 1083878 h 4271457"/>
              <a:gd name="connsiteX14084" fmla="*/ 789023 w 2439076"/>
              <a:gd name="connsiteY14084" fmla="*/ 1083878 h 4271457"/>
              <a:gd name="connsiteX14085" fmla="*/ 789118 w 2439076"/>
              <a:gd name="connsiteY14085" fmla="*/ 1083974 h 4271457"/>
              <a:gd name="connsiteX14086" fmla="*/ 845706 w 2439076"/>
              <a:gd name="connsiteY14086" fmla="*/ 1056161 h 4271457"/>
              <a:gd name="connsiteX14087" fmla="*/ 892045 w 2439076"/>
              <a:gd name="connsiteY14087" fmla="*/ 1073668 h 4271457"/>
              <a:gd name="connsiteX14088" fmla="*/ 897303 w 2439076"/>
              <a:gd name="connsiteY14088" fmla="*/ 1078897 h 4271457"/>
              <a:gd name="connsiteX14089" fmla="*/ 897950 w 2439076"/>
              <a:gd name="connsiteY14089" fmla="*/ 1079545 h 4271457"/>
              <a:gd name="connsiteX14090" fmla="*/ 903237 w 2439076"/>
              <a:gd name="connsiteY14090" fmla="*/ 1086241 h 4271457"/>
              <a:gd name="connsiteX14091" fmla="*/ 903237 w 2439076"/>
              <a:gd name="connsiteY14091" fmla="*/ 1090060 h 4271457"/>
              <a:gd name="connsiteX14092" fmla="*/ 845706 w 2439076"/>
              <a:gd name="connsiteY14092" fmla="*/ 1120350 h 4271457"/>
              <a:gd name="connsiteX14093" fmla="*/ 896379 w 2439076"/>
              <a:gd name="connsiteY14093" fmla="*/ 1088146 h 4271457"/>
              <a:gd name="connsiteX14094" fmla="*/ 845611 w 2439076"/>
              <a:gd name="connsiteY14094" fmla="*/ 1062714 h 4271457"/>
              <a:gd name="connsiteX14095" fmla="*/ 794166 w 2439076"/>
              <a:gd name="connsiteY14095" fmla="*/ 1088050 h 4271457"/>
              <a:gd name="connsiteX14096" fmla="*/ 845611 w 2439076"/>
              <a:gd name="connsiteY14096" fmla="*/ 1113597 h 4271457"/>
              <a:gd name="connsiteX14097" fmla="*/ 886225 w 2439076"/>
              <a:gd name="connsiteY14097" fmla="*/ 1098842 h 4271457"/>
              <a:gd name="connsiteX14098" fmla="*/ 896379 w 2439076"/>
              <a:gd name="connsiteY14098" fmla="*/ 1088146 h 4271457"/>
              <a:gd name="connsiteX14099" fmla="*/ 726643 w 2439076"/>
              <a:gd name="connsiteY14099" fmla="*/ 1030996 h 4271457"/>
              <a:gd name="connsiteX14100" fmla="*/ 730358 w 2439076"/>
              <a:gd name="connsiteY14100" fmla="*/ 1028167 h 4271457"/>
              <a:gd name="connsiteX14101" fmla="*/ 761895 w 2439076"/>
              <a:gd name="connsiteY14101" fmla="*/ 1017689 h 4271457"/>
              <a:gd name="connsiteX14102" fmla="*/ 764362 w 2439076"/>
              <a:gd name="connsiteY14102" fmla="*/ 1016727 h 4271457"/>
              <a:gd name="connsiteX14103" fmla="*/ 766753 w 2439076"/>
              <a:gd name="connsiteY14103" fmla="*/ 1017880 h 4271457"/>
              <a:gd name="connsiteX14104" fmla="*/ 782651 w 2439076"/>
              <a:gd name="connsiteY14104" fmla="*/ 1027309 h 4271457"/>
              <a:gd name="connsiteX14105" fmla="*/ 782651 w 2439076"/>
              <a:gd name="connsiteY14105" fmla="*/ 975960 h 4271457"/>
              <a:gd name="connsiteX14106" fmla="*/ 743893 w 2439076"/>
              <a:gd name="connsiteY14106" fmla="*/ 937454 h 4271457"/>
              <a:gd name="connsiteX14107" fmla="*/ 746636 w 2439076"/>
              <a:gd name="connsiteY14107" fmla="*/ 934534 h 4271457"/>
              <a:gd name="connsiteX14108" fmla="*/ 782574 w 2439076"/>
              <a:gd name="connsiteY14108" fmla="*/ 956891 h 4271457"/>
              <a:gd name="connsiteX14109" fmla="*/ 782574 w 2439076"/>
              <a:gd name="connsiteY14109" fmla="*/ 935185 h 4271457"/>
              <a:gd name="connsiteX14110" fmla="*/ 785889 w 2439076"/>
              <a:gd name="connsiteY14110" fmla="*/ 931837 h 4271457"/>
              <a:gd name="connsiteX14111" fmla="*/ 789213 w 2439076"/>
              <a:gd name="connsiteY14111" fmla="*/ 935185 h 4271457"/>
              <a:gd name="connsiteX14112" fmla="*/ 789213 w 2439076"/>
              <a:gd name="connsiteY14112" fmla="*/ 974341 h 4271457"/>
              <a:gd name="connsiteX14113" fmla="*/ 824075 w 2439076"/>
              <a:gd name="connsiteY14113" fmla="*/ 954072 h 4271457"/>
              <a:gd name="connsiteX14114" fmla="*/ 826837 w 2439076"/>
              <a:gd name="connsiteY14114" fmla="*/ 957005 h 4271457"/>
              <a:gd name="connsiteX14115" fmla="*/ 789213 w 2439076"/>
              <a:gd name="connsiteY14115" fmla="*/ 995277 h 4271457"/>
              <a:gd name="connsiteX14116" fmla="*/ 789213 w 2439076"/>
              <a:gd name="connsiteY14116" fmla="*/ 1028167 h 4271457"/>
              <a:gd name="connsiteX14117" fmla="*/ 789890 w 2439076"/>
              <a:gd name="connsiteY14117" fmla="*/ 1028262 h 4271457"/>
              <a:gd name="connsiteX14118" fmla="*/ 813131 w 2439076"/>
              <a:gd name="connsiteY14118" fmla="*/ 1017975 h 4271457"/>
              <a:gd name="connsiteX14119" fmla="*/ 815607 w 2439076"/>
              <a:gd name="connsiteY14119" fmla="*/ 1016794 h 4271457"/>
              <a:gd name="connsiteX14120" fmla="*/ 818074 w 2439076"/>
              <a:gd name="connsiteY14120" fmla="*/ 1017975 h 4271457"/>
              <a:gd name="connsiteX14121" fmla="*/ 841334 w 2439076"/>
              <a:gd name="connsiteY14121" fmla="*/ 1028262 h 4271457"/>
              <a:gd name="connsiteX14122" fmla="*/ 864556 w 2439076"/>
              <a:gd name="connsiteY14122" fmla="*/ 1017975 h 4271457"/>
              <a:gd name="connsiteX14123" fmla="*/ 866947 w 2439076"/>
              <a:gd name="connsiteY14123" fmla="*/ 1016794 h 4271457"/>
              <a:gd name="connsiteX14124" fmla="*/ 869423 w 2439076"/>
              <a:gd name="connsiteY14124" fmla="*/ 1017784 h 4271457"/>
              <a:gd name="connsiteX14125" fmla="*/ 900951 w 2439076"/>
              <a:gd name="connsiteY14125" fmla="*/ 1028262 h 4271457"/>
              <a:gd name="connsiteX14126" fmla="*/ 904666 w 2439076"/>
              <a:gd name="connsiteY14126" fmla="*/ 1031119 h 4271457"/>
              <a:gd name="connsiteX14127" fmla="*/ 901808 w 2439076"/>
              <a:gd name="connsiteY14127" fmla="*/ 1034806 h 4271457"/>
              <a:gd name="connsiteX14128" fmla="*/ 867233 w 2439076"/>
              <a:gd name="connsiteY14128" fmla="*/ 1024709 h 4271457"/>
              <a:gd name="connsiteX14129" fmla="*/ 841420 w 2439076"/>
              <a:gd name="connsiteY14129" fmla="*/ 1034901 h 4271457"/>
              <a:gd name="connsiteX14130" fmla="*/ 815702 w 2439076"/>
              <a:gd name="connsiteY14130" fmla="*/ 1024909 h 4271457"/>
              <a:gd name="connsiteX14131" fmla="*/ 789975 w 2439076"/>
              <a:gd name="connsiteY14131" fmla="*/ 1034901 h 4271457"/>
              <a:gd name="connsiteX14132" fmla="*/ 764077 w 2439076"/>
              <a:gd name="connsiteY14132" fmla="*/ 1024709 h 4271457"/>
              <a:gd name="connsiteX14133" fmla="*/ 735121 w 2439076"/>
              <a:gd name="connsiteY14133" fmla="*/ 1035234 h 4271457"/>
              <a:gd name="connsiteX14134" fmla="*/ 729492 w 2439076"/>
              <a:gd name="connsiteY14134" fmla="*/ 1034806 h 4271457"/>
              <a:gd name="connsiteX14135" fmla="*/ 726643 w 2439076"/>
              <a:gd name="connsiteY14135" fmla="*/ 1030996 h 4271457"/>
              <a:gd name="connsiteX14136" fmla="*/ 790947 w 2439076"/>
              <a:gd name="connsiteY14136" fmla="*/ 988352 h 4271457"/>
              <a:gd name="connsiteX14137" fmla="*/ 820369 w 2439076"/>
              <a:gd name="connsiteY14137" fmla="*/ 960263 h 4271457"/>
              <a:gd name="connsiteX14138" fmla="*/ 818836 w 2439076"/>
              <a:gd name="connsiteY14138" fmla="*/ 960168 h 4271457"/>
              <a:gd name="connsiteX14139" fmla="*/ 790947 w 2439076"/>
              <a:gd name="connsiteY14139" fmla="*/ 988352 h 4271457"/>
              <a:gd name="connsiteX14140" fmla="*/ 779983 w 2439076"/>
              <a:gd name="connsiteY14140" fmla="*/ 968797 h 4271457"/>
              <a:gd name="connsiteX14141" fmla="*/ 750541 w 2439076"/>
              <a:gd name="connsiteY14141" fmla="*/ 940729 h 4271457"/>
              <a:gd name="connsiteX14142" fmla="*/ 779983 w 2439076"/>
              <a:gd name="connsiteY14142" fmla="*/ 968797 h 4271457"/>
              <a:gd name="connsiteX14143" fmla="*/ 912086 w 2439076"/>
              <a:gd name="connsiteY14143" fmla="*/ 957691 h 4271457"/>
              <a:gd name="connsiteX14144" fmla="*/ 912552 w 2439076"/>
              <a:gd name="connsiteY14144" fmla="*/ 957606 h 4271457"/>
              <a:gd name="connsiteX14145" fmla="*/ 915229 w 2439076"/>
              <a:gd name="connsiteY14145" fmla="*/ 954348 h 4271457"/>
              <a:gd name="connsiteX14146" fmla="*/ 911923 w 2439076"/>
              <a:gd name="connsiteY14146" fmla="*/ 950998 h 4271457"/>
              <a:gd name="connsiteX14147" fmla="*/ 880653 w 2439076"/>
              <a:gd name="connsiteY14147" fmla="*/ 971369 h 4271457"/>
              <a:gd name="connsiteX14148" fmla="*/ 880558 w 2439076"/>
              <a:gd name="connsiteY14148" fmla="*/ 971198 h 4271457"/>
              <a:gd name="connsiteX14149" fmla="*/ 880463 w 2439076"/>
              <a:gd name="connsiteY14149" fmla="*/ 971369 h 4271457"/>
              <a:gd name="connsiteX14150" fmla="*/ 849154 w 2439076"/>
              <a:gd name="connsiteY14150" fmla="*/ 951016 h 4271457"/>
              <a:gd name="connsiteX14151" fmla="*/ 845887 w 2439076"/>
              <a:gd name="connsiteY14151" fmla="*/ 954348 h 4271457"/>
              <a:gd name="connsiteX14152" fmla="*/ 846573 w 2439076"/>
              <a:gd name="connsiteY14152" fmla="*/ 956520 h 4271457"/>
              <a:gd name="connsiteX14153" fmla="*/ 847792 w 2439076"/>
              <a:gd name="connsiteY14153" fmla="*/ 957434 h 4271457"/>
              <a:gd name="connsiteX14154" fmla="*/ 849049 w 2439076"/>
              <a:gd name="connsiteY14154" fmla="*/ 957691 h 4271457"/>
              <a:gd name="connsiteX14155" fmla="*/ 870547 w 2439076"/>
              <a:gd name="connsiteY14155" fmla="*/ 967978 h 4271457"/>
              <a:gd name="connsiteX14156" fmla="*/ 877053 w 2439076"/>
              <a:gd name="connsiteY14156" fmla="*/ 985695 h 4271457"/>
              <a:gd name="connsiteX14157" fmla="*/ 878034 w 2439076"/>
              <a:gd name="connsiteY14157" fmla="*/ 988019 h 4271457"/>
              <a:gd name="connsiteX14158" fmla="*/ 880377 w 2439076"/>
              <a:gd name="connsiteY14158" fmla="*/ 988990 h 4271457"/>
              <a:gd name="connsiteX14159" fmla="*/ 880558 w 2439076"/>
              <a:gd name="connsiteY14159" fmla="*/ 988990 h 4271457"/>
              <a:gd name="connsiteX14160" fmla="*/ 880767 w 2439076"/>
              <a:gd name="connsiteY14160" fmla="*/ 988990 h 4271457"/>
              <a:gd name="connsiteX14161" fmla="*/ 884091 w 2439076"/>
              <a:gd name="connsiteY14161" fmla="*/ 985695 h 4271457"/>
              <a:gd name="connsiteX14162" fmla="*/ 890597 w 2439076"/>
              <a:gd name="connsiteY14162" fmla="*/ 967978 h 4271457"/>
              <a:gd name="connsiteX14163" fmla="*/ 912086 w 2439076"/>
              <a:gd name="connsiteY14163" fmla="*/ 957691 h 4271457"/>
              <a:gd name="connsiteX14164" fmla="*/ 1088689 w 2439076"/>
              <a:gd name="connsiteY14164" fmla="*/ 1120350 h 4271457"/>
              <a:gd name="connsiteX14165" fmla="*/ 1032606 w 2439076"/>
              <a:gd name="connsiteY14165" fmla="*/ 1092946 h 4271457"/>
              <a:gd name="connsiteX14166" fmla="*/ 998573 w 2439076"/>
              <a:gd name="connsiteY14166" fmla="*/ 1109225 h 4271457"/>
              <a:gd name="connsiteX14167" fmla="*/ 997525 w 2439076"/>
              <a:gd name="connsiteY14167" fmla="*/ 1109225 h 4271457"/>
              <a:gd name="connsiteX14168" fmla="*/ 994296 w 2439076"/>
              <a:gd name="connsiteY14168" fmla="*/ 1105776 h 4271457"/>
              <a:gd name="connsiteX14169" fmla="*/ 995325 w 2439076"/>
              <a:gd name="connsiteY14169" fmla="*/ 1103414 h 4271457"/>
              <a:gd name="connsiteX14170" fmla="*/ 997830 w 2439076"/>
              <a:gd name="connsiteY14170" fmla="*/ 1102671 h 4271457"/>
              <a:gd name="connsiteX14171" fmla="*/ 1027529 w 2439076"/>
              <a:gd name="connsiteY14171" fmla="*/ 1088851 h 4271457"/>
              <a:gd name="connsiteX14172" fmla="*/ 1021499 w 2439076"/>
              <a:gd name="connsiteY14172" fmla="*/ 1082859 h 4271457"/>
              <a:gd name="connsiteX14173" fmla="*/ 997725 w 2439076"/>
              <a:gd name="connsiteY14173" fmla="*/ 1074934 h 4271457"/>
              <a:gd name="connsiteX14174" fmla="*/ 995467 w 2439076"/>
              <a:gd name="connsiteY14174" fmla="*/ 1074115 h 4271457"/>
              <a:gd name="connsiteX14175" fmla="*/ 994391 w 2439076"/>
              <a:gd name="connsiteY14175" fmla="*/ 1071772 h 4271457"/>
              <a:gd name="connsiteX14176" fmla="*/ 997620 w 2439076"/>
              <a:gd name="connsiteY14176" fmla="*/ 1068353 h 4271457"/>
              <a:gd name="connsiteX14177" fmla="*/ 1028700 w 2439076"/>
              <a:gd name="connsiteY14177" fmla="*/ 1080345 h 4271457"/>
              <a:gd name="connsiteX14178" fmla="*/ 1032015 w 2439076"/>
              <a:gd name="connsiteY14178" fmla="*/ 1083878 h 4271457"/>
              <a:gd name="connsiteX14179" fmla="*/ 1032015 w 2439076"/>
              <a:gd name="connsiteY14179" fmla="*/ 1083878 h 4271457"/>
              <a:gd name="connsiteX14180" fmla="*/ 1032110 w 2439076"/>
              <a:gd name="connsiteY14180" fmla="*/ 1083974 h 4271457"/>
              <a:gd name="connsiteX14181" fmla="*/ 1088689 w 2439076"/>
              <a:gd name="connsiteY14181" fmla="*/ 1056161 h 4271457"/>
              <a:gd name="connsiteX14182" fmla="*/ 1140953 w 2439076"/>
              <a:gd name="connsiteY14182" fmla="*/ 1079545 h 4271457"/>
              <a:gd name="connsiteX14183" fmla="*/ 1146220 w 2439076"/>
              <a:gd name="connsiteY14183" fmla="*/ 1086241 h 4271457"/>
              <a:gd name="connsiteX14184" fmla="*/ 1146220 w 2439076"/>
              <a:gd name="connsiteY14184" fmla="*/ 1090060 h 4271457"/>
              <a:gd name="connsiteX14185" fmla="*/ 1088689 w 2439076"/>
              <a:gd name="connsiteY14185" fmla="*/ 1120350 h 4271457"/>
              <a:gd name="connsiteX14186" fmla="*/ 1139371 w 2439076"/>
              <a:gd name="connsiteY14186" fmla="*/ 1088146 h 4271457"/>
              <a:gd name="connsiteX14187" fmla="*/ 1088603 w 2439076"/>
              <a:gd name="connsiteY14187" fmla="*/ 1062714 h 4271457"/>
              <a:gd name="connsiteX14188" fmla="*/ 1037158 w 2439076"/>
              <a:gd name="connsiteY14188" fmla="*/ 1088050 h 4271457"/>
              <a:gd name="connsiteX14189" fmla="*/ 1088603 w 2439076"/>
              <a:gd name="connsiteY14189" fmla="*/ 1113597 h 4271457"/>
              <a:gd name="connsiteX14190" fmla="*/ 1139371 w 2439076"/>
              <a:gd name="connsiteY14190" fmla="*/ 1088146 h 4271457"/>
              <a:gd name="connsiteX14191" fmla="*/ 969712 w 2439076"/>
              <a:gd name="connsiteY14191" fmla="*/ 1030996 h 4271457"/>
              <a:gd name="connsiteX14192" fmla="*/ 973436 w 2439076"/>
              <a:gd name="connsiteY14192" fmla="*/ 1028167 h 4271457"/>
              <a:gd name="connsiteX14193" fmla="*/ 1004974 w 2439076"/>
              <a:gd name="connsiteY14193" fmla="*/ 1017689 h 4271457"/>
              <a:gd name="connsiteX14194" fmla="*/ 1007431 w 2439076"/>
              <a:gd name="connsiteY14194" fmla="*/ 1016727 h 4271457"/>
              <a:gd name="connsiteX14195" fmla="*/ 1009822 w 2439076"/>
              <a:gd name="connsiteY14195" fmla="*/ 1017880 h 4271457"/>
              <a:gd name="connsiteX14196" fmla="*/ 1025728 w 2439076"/>
              <a:gd name="connsiteY14196" fmla="*/ 1027309 h 4271457"/>
              <a:gd name="connsiteX14197" fmla="*/ 1025728 w 2439076"/>
              <a:gd name="connsiteY14197" fmla="*/ 975960 h 4271457"/>
              <a:gd name="connsiteX14198" fmla="*/ 986971 w 2439076"/>
              <a:gd name="connsiteY14198" fmla="*/ 937454 h 4271457"/>
              <a:gd name="connsiteX14199" fmla="*/ 989714 w 2439076"/>
              <a:gd name="connsiteY14199" fmla="*/ 934534 h 4271457"/>
              <a:gd name="connsiteX14200" fmla="*/ 1025643 w 2439076"/>
              <a:gd name="connsiteY14200" fmla="*/ 956891 h 4271457"/>
              <a:gd name="connsiteX14201" fmla="*/ 1025643 w 2439076"/>
              <a:gd name="connsiteY14201" fmla="*/ 935185 h 4271457"/>
              <a:gd name="connsiteX14202" fmla="*/ 1028967 w 2439076"/>
              <a:gd name="connsiteY14202" fmla="*/ 931837 h 4271457"/>
              <a:gd name="connsiteX14203" fmla="*/ 1032291 w 2439076"/>
              <a:gd name="connsiteY14203" fmla="*/ 935185 h 4271457"/>
              <a:gd name="connsiteX14204" fmla="*/ 1032291 w 2439076"/>
              <a:gd name="connsiteY14204" fmla="*/ 974341 h 4271457"/>
              <a:gd name="connsiteX14205" fmla="*/ 1067162 w 2439076"/>
              <a:gd name="connsiteY14205" fmla="*/ 954072 h 4271457"/>
              <a:gd name="connsiteX14206" fmla="*/ 1069924 w 2439076"/>
              <a:gd name="connsiteY14206" fmla="*/ 957005 h 4271457"/>
              <a:gd name="connsiteX14207" fmla="*/ 1032291 w 2439076"/>
              <a:gd name="connsiteY14207" fmla="*/ 995277 h 4271457"/>
              <a:gd name="connsiteX14208" fmla="*/ 1032291 w 2439076"/>
              <a:gd name="connsiteY14208" fmla="*/ 1028167 h 4271457"/>
              <a:gd name="connsiteX14209" fmla="*/ 1032967 w 2439076"/>
              <a:gd name="connsiteY14209" fmla="*/ 1028262 h 4271457"/>
              <a:gd name="connsiteX14210" fmla="*/ 1056199 w 2439076"/>
              <a:gd name="connsiteY14210" fmla="*/ 1017975 h 4271457"/>
              <a:gd name="connsiteX14211" fmla="*/ 1058685 w 2439076"/>
              <a:gd name="connsiteY14211" fmla="*/ 1016794 h 4271457"/>
              <a:gd name="connsiteX14212" fmla="*/ 1061152 w 2439076"/>
              <a:gd name="connsiteY14212" fmla="*/ 1017975 h 4271457"/>
              <a:gd name="connsiteX14213" fmla="*/ 1084402 w 2439076"/>
              <a:gd name="connsiteY14213" fmla="*/ 1028262 h 4271457"/>
              <a:gd name="connsiteX14214" fmla="*/ 1107643 w 2439076"/>
              <a:gd name="connsiteY14214" fmla="*/ 1017975 h 4271457"/>
              <a:gd name="connsiteX14215" fmla="*/ 1110034 w 2439076"/>
              <a:gd name="connsiteY14215" fmla="*/ 1016794 h 4271457"/>
              <a:gd name="connsiteX14216" fmla="*/ 1112491 w 2439076"/>
              <a:gd name="connsiteY14216" fmla="*/ 1017784 h 4271457"/>
              <a:gd name="connsiteX14217" fmla="*/ 1144029 w 2439076"/>
              <a:gd name="connsiteY14217" fmla="*/ 1028262 h 4271457"/>
              <a:gd name="connsiteX14218" fmla="*/ 1147753 w 2439076"/>
              <a:gd name="connsiteY14218" fmla="*/ 1031119 h 4271457"/>
              <a:gd name="connsiteX14219" fmla="*/ 1144886 w 2439076"/>
              <a:gd name="connsiteY14219" fmla="*/ 1034806 h 4271457"/>
              <a:gd name="connsiteX14220" fmla="*/ 1110310 w 2439076"/>
              <a:gd name="connsiteY14220" fmla="*/ 1024709 h 4271457"/>
              <a:gd name="connsiteX14221" fmla="*/ 1084402 w 2439076"/>
              <a:gd name="connsiteY14221" fmla="*/ 1034901 h 4271457"/>
              <a:gd name="connsiteX14222" fmla="*/ 1058685 w 2439076"/>
              <a:gd name="connsiteY14222" fmla="*/ 1024909 h 4271457"/>
              <a:gd name="connsiteX14223" fmla="*/ 1032967 w 2439076"/>
              <a:gd name="connsiteY14223" fmla="*/ 1034901 h 4271457"/>
              <a:gd name="connsiteX14224" fmla="*/ 1007059 w 2439076"/>
              <a:gd name="connsiteY14224" fmla="*/ 1024709 h 4271457"/>
              <a:gd name="connsiteX14225" fmla="*/ 978113 w 2439076"/>
              <a:gd name="connsiteY14225" fmla="*/ 1035234 h 4271457"/>
              <a:gd name="connsiteX14226" fmla="*/ 972484 w 2439076"/>
              <a:gd name="connsiteY14226" fmla="*/ 1034806 h 4271457"/>
              <a:gd name="connsiteX14227" fmla="*/ 969712 w 2439076"/>
              <a:gd name="connsiteY14227" fmla="*/ 1030996 h 4271457"/>
              <a:gd name="connsiteX14228" fmla="*/ 1033834 w 2439076"/>
              <a:gd name="connsiteY14228" fmla="*/ 988352 h 4271457"/>
              <a:gd name="connsiteX14229" fmla="*/ 1063247 w 2439076"/>
              <a:gd name="connsiteY14229" fmla="*/ 960263 h 4271457"/>
              <a:gd name="connsiteX14230" fmla="*/ 1061828 w 2439076"/>
              <a:gd name="connsiteY14230" fmla="*/ 960168 h 4271457"/>
              <a:gd name="connsiteX14231" fmla="*/ 1033834 w 2439076"/>
              <a:gd name="connsiteY14231" fmla="*/ 988352 h 4271457"/>
              <a:gd name="connsiteX14232" fmla="*/ 1023061 w 2439076"/>
              <a:gd name="connsiteY14232" fmla="*/ 968797 h 4271457"/>
              <a:gd name="connsiteX14233" fmla="*/ 993620 w 2439076"/>
              <a:gd name="connsiteY14233" fmla="*/ 940729 h 4271457"/>
              <a:gd name="connsiteX14234" fmla="*/ 1023061 w 2439076"/>
              <a:gd name="connsiteY14234" fmla="*/ 968797 h 4271457"/>
              <a:gd name="connsiteX14235" fmla="*/ 1154982 w 2439076"/>
              <a:gd name="connsiteY14235" fmla="*/ 957691 h 4271457"/>
              <a:gd name="connsiteX14236" fmla="*/ 1156268 w 2439076"/>
              <a:gd name="connsiteY14236" fmla="*/ 957415 h 4271457"/>
              <a:gd name="connsiteX14237" fmla="*/ 1158211 w 2439076"/>
              <a:gd name="connsiteY14237" fmla="*/ 954348 h 4271457"/>
              <a:gd name="connsiteX14238" fmla="*/ 1154897 w 2439076"/>
              <a:gd name="connsiteY14238" fmla="*/ 950998 h 4271457"/>
              <a:gd name="connsiteX14239" fmla="*/ 1149830 w 2439076"/>
              <a:gd name="connsiteY14239" fmla="*/ 951370 h 4271457"/>
              <a:gd name="connsiteX14240" fmla="*/ 1123550 w 2439076"/>
              <a:gd name="connsiteY14240" fmla="*/ 971369 h 4271457"/>
              <a:gd name="connsiteX14241" fmla="*/ 1123502 w 2439076"/>
              <a:gd name="connsiteY14241" fmla="*/ 971274 h 4271457"/>
              <a:gd name="connsiteX14242" fmla="*/ 1123455 w 2439076"/>
              <a:gd name="connsiteY14242" fmla="*/ 971369 h 4271457"/>
              <a:gd name="connsiteX14243" fmla="*/ 1092079 w 2439076"/>
              <a:gd name="connsiteY14243" fmla="*/ 950998 h 4271457"/>
              <a:gd name="connsiteX14244" fmla="*/ 1088774 w 2439076"/>
              <a:gd name="connsiteY14244" fmla="*/ 954348 h 4271457"/>
              <a:gd name="connsiteX14245" fmla="*/ 1089479 w 2439076"/>
              <a:gd name="connsiteY14245" fmla="*/ 956434 h 4271457"/>
              <a:gd name="connsiteX14246" fmla="*/ 1090746 w 2439076"/>
              <a:gd name="connsiteY14246" fmla="*/ 957434 h 4271457"/>
              <a:gd name="connsiteX14247" fmla="*/ 1092032 w 2439076"/>
              <a:gd name="connsiteY14247" fmla="*/ 957691 h 4271457"/>
              <a:gd name="connsiteX14248" fmla="*/ 1107672 w 2439076"/>
              <a:gd name="connsiteY14248" fmla="*/ 962473 h 4271457"/>
              <a:gd name="connsiteX14249" fmla="*/ 1120026 w 2439076"/>
              <a:gd name="connsiteY14249" fmla="*/ 985695 h 4271457"/>
              <a:gd name="connsiteX14250" fmla="*/ 1123359 w 2439076"/>
              <a:gd name="connsiteY14250" fmla="*/ 988990 h 4271457"/>
              <a:gd name="connsiteX14251" fmla="*/ 1123445 w 2439076"/>
              <a:gd name="connsiteY14251" fmla="*/ 988990 h 4271457"/>
              <a:gd name="connsiteX14252" fmla="*/ 1123636 w 2439076"/>
              <a:gd name="connsiteY14252" fmla="*/ 988990 h 4271457"/>
              <a:gd name="connsiteX14253" fmla="*/ 1125988 w 2439076"/>
              <a:gd name="connsiteY14253" fmla="*/ 988019 h 4271457"/>
              <a:gd name="connsiteX14254" fmla="*/ 1126989 w 2439076"/>
              <a:gd name="connsiteY14254" fmla="*/ 985695 h 4271457"/>
              <a:gd name="connsiteX14255" fmla="*/ 1133485 w 2439076"/>
              <a:gd name="connsiteY14255" fmla="*/ 967978 h 4271457"/>
              <a:gd name="connsiteX14256" fmla="*/ 1154982 w 2439076"/>
              <a:gd name="connsiteY14256" fmla="*/ 957691 h 4271457"/>
              <a:gd name="connsiteX14257" fmla="*/ 359636 w 2439076"/>
              <a:gd name="connsiteY14257" fmla="*/ 1120350 h 4271457"/>
              <a:gd name="connsiteX14258" fmla="*/ 303552 w 2439076"/>
              <a:gd name="connsiteY14258" fmla="*/ 1092946 h 4271457"/>
              <a:gd name="connsiteX14259" fmla="*/ 269548 w 2439076"/>
              <a:gd name="connsiteY14259" fmla="*/ 1109225 h 4271457"/>
              <a:gd name="connsiteX14260" fmla="*/ 268500 w 2439076"/>
              <a:gd name="connsiteY14260" fmla="*/ 1109225 h 4271457"/>
              <a:gd name="connsiteX14261" fmla="*/ 265243 w 2439076"/>
              <a:gd name="connsiteY14261" fmla="*/ 1105776 h 4271457"/>
              <a:gd name="connsiteX14262" fmla="*/ 268786 w 2439076"/>
              <a:gd name="connsiteY14262" fmla="*/ 1102671 h 4271457"/>
              <a:gd name="connsiteX14263" fmla="*/ 298504 w 2439076"/>
              <a:gd name="connsiteY14263" fmla="*/ 1088851 h 4271457"/>
              <a:gd name="connsiteX14264" fmla="*/ 292465 w 2439076"/>
              <a:gd name="connsiteY14264" fmla="*/ 1082840 h 4271457"/>
              <a:gd name="connsiteX14265" fmla="*/ 268691 w 2439076"/>
              <a:gd name="connsiteY14265" fmla="*/ 1074934 h 4271457"/>
              <a:gd name="connsiteX14266" fmla="*/ 266415 w 2439076"/>
              <a:gd name="connsiteY14266" fmla="*/ 1074096 h 4271457"/>
              <a:gd name="connsiteX14267" fmla="*/ 265338 w 2439076"/>
              <a:gd name="connsiteY14267" fmla="*/ 1071772 h 4271457"/>
              <a:gd name="connsiteX14268" fmla="*/ 268596 w 2439076"/>
              <a:gd name="connsiteY14268" fmla="*/ 1068353 h 4271457"/>
              <a:gd name="connsiteX14269" fmla="*/ 303057 w 2439076"/>
              <a:gd name="connsiteY14269" fmla="*/ 1083974 h 4271457"/>
              <a:gd name="connsiteX14270" fmla="*/ 359636 w 2439076"/>
              <a:gd name="connsiteY14270" fmla="*/ 1056161 h 4271457"/>
              <a:gd name="connsiteX14271" fmla="*/ 411909 w 2439076"/>
              <a:gd name="connsiteY14271" fmla="*/ 1079545 h 4271457"/>
              <a:gd name="connsiteX14272" fmla="*/ 417166 w 2439076"/>
              <a:gd name="connsiteY14272" fmla="*/ 1086241 h 4271457"/>
              <a:gd name="connsiteX14273" fmla="*/ 417166 w 2439076"/>
              <a:gd name="connsiteY14273" fmla="*/ 1090060 h 4271457"/>
              <a:gd name="connsiteX14274" fmla="*/ 359636 w 2439076"/>
              <a:gd name="connsiteY14274" fmla="*/ 1120350 h 4271457"/>
              <a:gd name="connsiteX14275" fmla="*/ 410423 w 2439076"/>
              <a:gd name="connsiteY14275" fmla="*/ 1088146 h 4271457"/>
              <a:gd name="connsiteX14276" fmla="*/ 359636 w 2439076"/>
              <a:gd name="connsiteY14276" fmla="*/ 1062714 h 4271457"/>
              <a:gd name="connsiteX14277" fmla="*/ 308220 w 2439076"/>
              <a:gd name="connsiteY14277" fmla="*/ 1088050 h 4271457"/>
              <a:gd name="connsiteX14278" fmla="*/ 359636 w 2439076"/>
              <a:gd name="connsiteY14278" fmla="*/ 1113597 h 4271457"/>
              <a:gd name="connsiteX14279" fmla="*/ 400260 w 2439076"/>
              <a:gd name="connsiteY14279" fmla="*/ 1098861 h 4271457"/>
              <a:gd name="connsiteX14280" fmla="*/ 410423 w 2439076"/>
              <a:gd name="connsiteY14280" fmla="*/ 1088146 h 4271457"/>
              <a:gd name="connsiteX14281" fmla="*/ 240687 w 2439076"/>
              <a:gd name="connsiteY14281" fmla="*/ 1030996 h 4271457"/>
              <a:gd name="connsiteX14282" fmla="*/ 244393 w 2439076"/>
              <a:gd name="connsiteY14282" fmla="*/ 1028167 h 4271457"/>
              <a:gd name="connsiteX14283" fmla="*/ 275920 w 2439076"/>
              <a:gd name="connsiteY14283" fmla="*/ 1017689 h 4271457"/>
              <a:gd name="connsiteX14284" fmla="*/ 278406 w 2439076"/>
              <a:gd name="connsiteY14284" fmla="*/ 1016727 h 4271457"/>
              <a:gd name="connsiteX14285" fmla="*/ 280778 w 2439076"/>
              <a:gd name="connsiteY14285" fmla="*/ 1017880 h 4271457"/>
              <a:gd name="connsiteX14286" fmla="*/ 296685 w 2439076"/>
              <a:gd name="connsiteY14286" fmla="*/ 1027309 h 4271457"/>
              <a:gd name="connsiteX14287" fmla="*/ 296685 w 2439076"/>
              <a:gd name="connsiteY14287" fmla="*/ 975960 h 4271457"/>
              <a:gd name="connsiteX14288" fmla="*/ 257928 w 2439076"/>
              <a:gd name="connsiteY14288" fmla="*/ 937454 h 4271457"/>
              <a:gd name="connsiteX14289" fmla="*/ 260699 w 2439076"/>
              <a:gd name="connsiteY14289" fmla="*/ 934534 h 4271457"/>
              <a:gd name="connsiteX14290" fmla="*/ 296589 w 2439076"/>
              <a:gd name="connsiteY14290" fmla="*/ 956891 h 4271457"/>
              <a:gd name="connsiteX14291" fmla="*/ 296589 w 2439076"/>
              <a:gd name="connsiteY14291" fmla="*/ 935185 h 4271457"/>
              <a:gd name="connsiteX14292" fmla="*/ 299914 w 2439076"/>
              <a:gd name="connsiteY14292" fmla="*/ 931837 h 4271457"/>
              <a:gd name="connsiteX14293" fmla="*/ 303266 w 2439076"/>
              <a:gd name="connsiteY14293" fmla="*/ 935185 h 4271457"/>
              <a:gd name="connsiteX14294" fmla="*/ 303266 w 2439076"/>
              <a:gd name="connsiteY14294" fmla="*/ 974341 h 4271457"/>
              <a:gd name="connsiteX14295" fmla="*/ 338128 w 2439076"/>
              <a:gd name="connsiteY14295" fmla="*/ 954072 h 4271457"/>
              <a:gd name="connsiteX14296" fmla="*/ 340881 w 2439076"/>
              <a:gd name="connsiteY14296" fmla="*/ 957005 h 4271457"/>
              <a:gd name="connsiteX14297" fmla="*/ 303266 w 2439076"/>
              <a:gd name="connsiteY14297" fmla="*/ 995277 h 4271457"/>
              <a:gd name="connsiteX14298" fmla="*/ 303266 w 2439076"/>
              <a:gd name="connsiteY14298" fmla="*/ 1028167 h 4271457"/>
              <a:gd name="connsiteX14299" fmla="*/ 303933 w 2439076"/>
              <a:gd name="connsiteY14299" fmla="*/ 1028262 h 4271457"/>
              <a:gd name="connsiteX14300" fmla="*/ 327174 w 2439076"/>
              <a:gd name="connsiteY14300" fmla="*/ 1017975 h 4271457"/>
              <a:gd name="connsiteX14301" fmla="*/ 329632 w 2439076"/>
              <a:gd name="connsiteY14301" fmla="*/ 1016794 h 4271457"/>
              <a:gd name="connsiteX14302" fmla="*/ 332137 w 2439076"/>
              <a:gd name="connsiteY14302" fmla="*/ 1017975 h 4271457"/>
              <a:gd name="connsiteX14303" fmla="*/ 355359 w 2439076"/>
              <a:gd name="connsiteY14303" fmla="*/ 1028262 h 4271457"/>
              <a:gd name="connsiteX14304" fmla="*/ 378600 w 2439076"/>
              <a:gd name="connsiteY14304" fmla="*/ 1017975 h 4271457"/>
              <a:gd name="connsiteX14305" fmla="*/ 380991 w 2439076"/>
              <a:gd name="connsiteY14305" fmla="*/ 1016794 h 4271457"/>
              <a:gd name="connsiteX14306" fmla="*/ 383448 w 2439076"/>
              <a:gd name="connsiteY14306" fmla="*/ 1017784 h 4271457"/>
              <a:gd name="connsiteX14307" fmla="*/ 414985 w 2439076"/>
              <a:gd name="connsiteY14307" fmla="*/ 1028262 h 4271457"/>
              <a:gd name="connsiteX14308" fmla="*/ 418700 w 2439076"/>
              <a:gd name="connsiteY14308" fmla="*/ 1031119 h 4271457"/>
              <a:gd name="connsiteX14309" fmla="*/ 415852 w 2439076"/>
              <a:gd name="connsiteY14309" fmla="*/ 1034806 h 4271457"/>
              <a:gd name="connsiteX14310" fmla="*/ 381258 w 2439076"/>
              <a:gd name="connsiteY14310" fmla="*/ 1024709 h 4271457"/>
              <a:gd name="connsiteX14311" fmla="*/ 355445 w 2439076"/>
              <a:gd name="connsiteY14311" fmla="*/ 1034901 h 4271457"/>
              <a:gd name="connsiteX14312" fmla="*/ 329746 w 2439076"/>
              <a:gd name="connsiteY14312" fmla="*/ 1024909 h 4271457"/>
              <a:gd name="connsiteX14313" fmla="*/ 304009 w 2439076"/>
              <a:gd name="connsiteY14313" fmla="*/ 1034901 h 4271457"/>
              <a:gd name="connsiteX14314" fmla="*/ 278102 w 2439076"/>
              <a:gd name="connsiteY14314" fmla="*/ 1024709 h 4271457"/>
              <a:gd name="connsiteX14315" fmla="*/ 249164 w 2439076"/>
              <a:gd name="connsiteY14315" fmla="*/ 1035234 h 4271457"/>
              <a:gd name="connsiteX14316" fmla="*/ 243526 w 2439076"/>
              <a:gd name="connsiteY14316" fmla="*/ 1034806 h 4271457"/>
              <a:gd name="connsiteX14317" fmla="*/ 240687 w 2439076"/>
              <a:gd name="connsiteY14317" fmla="*/ 1030996 h 4271457"/>
              <a:gd name="connsiteX14318" fmla="*/ 304867 w 2439076"/>
              <a:gd name="connsiteY14318" fmla="*/ 988352 h 4271457"/>
              <a:gd name="connsiteX14319" fmla="*/ 334309 w 2439076"/>
              <a:gd name="connsiteY14319" fmla="*/ 960263 h 4271457"/>
              <a:gd name="connsiteX14320" fmla="*/ 332775 w 2439076"/>
              <a:gd name="connsiteY14320" fmla="*/ 960168 h 4271457"/>
              <a:gd name="connsiteX14321" fmla="*/ 304867 w 2439076"/>
              <a:gd name="connsiteY14321" fmla="*/ 988352 h 4271457"/>
              <a:gd name="connsiteX14322" fmla="*/ 294027 w 2439076"/>
              <a:gd name="connsiteY14322" fmla="*/ 968797 h 4271457"/>
              <a:gd name="connsiteX14323" fmla="*/ 264595 w 2439076"/>
              <a:gd name="connsiteY14323" fmla="*/ 940729 h 4271457"/>
              <a:gd name="connsiteX14324" fmla="*/ 294027 w 2439076"/>
              <a:gd name="connsiteY14324" fmla="*/ 968797 h 4271457"/>
              <a:gd name="connsiteX14325" fmla="*/ 394707 w 2439076"/>
              <a:gd name="connsiteY14325" fmla="*/ 988990 h 4271457"/>
              <a:gd name="connsiteX14326" fmla="*/ 398040 w 2439076"/>
              <a:gd name="connsiteY14326" fmla="*/ 985695 h 4271457"/>
              <a:gd name="connsiteX14327" fmla="*/ 426025 w 2439076"/>
              <a:gd name="connsiteY14327" fmla="*/ 957691 h 4271457"/>
              <a:gd name="connsiteX14328" fmla="*/ 427444 w 2439076"/>
              <a:gd name="connsiteY14328" fmla="*/ 957339 h 4271457"/>
              <a:gd name="connsiteX14329" fmla="*/ 429292 w 2439076"/>
              <a:gd name="connsiteY14329" fmla="*/ 954348 h 4271457"/>
              <a:gd name="connsiteX14330" fmla="*/ 425930 w 2439076"/>
              <a:gd name="connsiteY14330" fmla="*/ 950998 h 4271457"/>
              <a:gd name="connsiteX14331" fmla="*/ 420872 w 2439076"/>
              <a:gd name="connsiteY14331" fmla="*/ 951370 h 4271457"/>
              <a:gd name="connsiteX14332" fmla="*/ 394621 w 2439076"/>
              <a:gd name="connsiteY14332" fmla="*/ 971369 h 4271457"/>
              <a:gd name="connsiteX14333" fmla="*/ 394554 w 2439076"/>
              <a:gd name="connsiteY14333" fmla="*/ 971255 h 4271457"/>
              <a:gd name="connsiteX14334" fmla="*/ 394488 w 2439076"/>
              <a:gd name="connsiteY14334" fmla="*/ 971369 h 4271457"/>
              <a:gd name="connsiteX14335" fmla="*/ 363121 w 2439076"/>
              <a:gd name="connsiteY14335" fmla="*/ 950998 h 4271457"/>
              <a:gd name="connsiteX14336" fmla="*/ 359845 w 2439076"/>
              <a:gd name="connsiteY14336" fmla="*/ 954348 h 4271457"/>
              <a:gd name="connsiteX14337" fmla="*/ 359959 w 2439076"/>
              <a:gd name="connsiteY14337" fmla="*/ 955348 h 4271457"/>
              <a:gd name="connsiteX14338" fmla="*/ 363084 w 2439076"/>
              <a:gd name="connsiteY14338" fmla="*/ 957691 h 4271457"/>
              <a:gd name="connsiteX14339" fmla="*/ 391077 w 2439076"/>
              <a:gd name="connsiteY14339" fmla="*/ 985695 h 4271457"/>
              <a:gd name="connsiteX14340" fmla="*/ 394364 w 2439076"/>
              <a:gd name="connsiteY14340" fmla="*/ 988990 h 4271457"/>
              <a:gd name="connsiteX14341" fmla="*/ 394488 w 2439076"/>
              <a:gd name="connsiteY14341" fmla="*/ 988990 h 4271457"/>
              <a:gd name="connsiteX14342" fmla="*/ 394707 w 2439076"/>
              <a:gd name="connsiteY14342" fmla="*/ 988990 h 4271457"/>
              <a:gd name="connsiteX14343" fmla="*/ 604104 w 2439076"/>
              <a:gd name="connsiteY14343" fmla="*/ 1120254 h 4271457"/>
              <a:gd name="connsiteX14344" fmla="*/ 602666 w 2439076"/>
              <a:gd name="connsiteY14344" fmla="*/ 1120350 h 4271457"/>
              <a:gd name="connsiteX14345" fmla="*/ 546621 w 2439076"/>
              <a:gd name="connsiteY14345" fmla="*/ 1092946 h 4271457"/>
              <a:gd name="connsiteX14346" fmla="*/ 546573 w 2439076"/>
              <a:gd name="connsiteY14346" fmla="*/ 1092984 h 4271457"/>
              <a:gd name="connsiteX14347" fmla="*/ 546525 w 2439076"/>
              <a:gd name="connsiteY14347" fmla="*/ 1092946 h 4271457"/>
              <a:gd name="connsiteX14348" fmla="*/ 512521 w 2439076"/>
              <a:gd name="connsiteY14348" fmla="*/ 1109225 h 4271457"/>
              <a:gd name="connsiteX14349" fmla="*/ 511559 w 2439076"/>
              <a:gd name="connsiteY14349" fmla="*/ 1109225 h 4271457"/>
              <a:gd name="connsiteX14350" fmla="*/ 508331 w 2439076"/>
              <a:gd name="connsiteY14350" fmla="*/ 1105776 h 4271457"/>
              <a:gd name="connsiteX14351" fmla="*/ 510283 w 2439076"/>
              <a:gd name="connsiteY14351" fmla="*/ 1102824 h 4271457"/>
              <a:gd name="connsiteX14352" fmla="*/ 511769 w 2439076"/>
              <a:gd name="connsiteY14352" fmla="*/ 1102671 h 4271457"/>
              <a:gd name="connsiteX14353" fmla="*/ 541497 w 2439076"/>
              <a:gd name="connsiteY14353" fmla="*/ 1088851 h 4271457"/>
              <a:gd name="connsiteX14354" fmla="*/ 541449 w 2439076"/>
              <a:gd name="connsiteY14354" fmla="*/ 1088793 h 4271457"/>
              <a:gd name="connsiteX14355" fmla="*/ 541497 w 2439076"/>
              <a:gd name="connsiteY14355" fmla="*/ 1088755 h 4271457"/>
              <a:gd name="connsiteX14356" fmla="*/ 511769 w 2439076"/>
              <a:gd name="connsiteY14356" fmla="*/ 1074934 h 4271457"/>
              <a:gd name="connsiteX14357" fmla="*/ 508340 w 2439076"/>
              <a:gd name="connsiteY14357" fmla="*/ 1071715 h 4271457"/>
              <a:gd name="connsiteX14358" fmla="*/ 511559 w 2439076"/>
              <a:gd name="connsiteY14358" fmla="*/ 1068353 h 4271457"/>
              <a:gd name="connsiteX14359" fmla="*/ 546049 w 2439076"/>
              <a:gd name="connsiteY14359" fmla="*/ 1083974 h 4271457"/>
              <a:gd name="connsiteX14360" fmla="*/ 602628 w 2439076"/>
              <a:gd name="connsiteY14360" fmla="*/ 1056161 h 4271457"/>
              <a:gd name="connsiteX14361" fmla="*/ 660254 w 2439076"/>
              <a:gd name="connsiteY14361" fmla="*/ 1086336 h 4271457"/>
              <a:gd name="connsiteX14362" fmla="*/ 660807 w 2439076"/>
              <a:gd name="connsiteY14362" fmla="*/ 1088222 h 4271457"/>
              <a:gd name="connsiteX14363" fmla="*/ 660254 w 2439076"/>
              <a:gd name="connsiteY14363" fmla="*/ 1090060 h 4271457"/>
              <a:gd name="connsiteX14364" fmla="*/ 604104 w 2439076"/>
              <a:gd name="connsiteY14364" fmla="*/ 1120254 h 4271457"/>
              <a:gd name="connsiteX14365" fmla="*/ 551193 w 2439076"/>
              <a:gd name="connsiteY14365" fmla="*/ 1088050 h 4271457"/>
              <a:gd name="connsiteX14366" fmla="*/ 602628 w 2439076"/>
              <a:gd name="connsiteY14366" fmla="*/ 1113597 h 4271457"/>
              <a:gd name="connsiteX14367" fmla="*/ 648586 w 2439076"/>
              <a:gd name="connsiteY14367" fmla="*/ 1093832 h 4271457"/>
              <a:gd name="connsiteX14368" fmla="*/ 653386 w 2439076"/>
              <a:gd name="connsiteY14368" fmla="*/ 1088146 h 4271457"/>
              <a:gd name="connsiteX14369" fmla="*/ 602628 w 2439076"/>
              <a:gd name="connsiteY14369" fmla="*/ 1062714 h 4271457"/>
              <a:gd name="connsiteX14370" fmla="*/ 551193 w 2439076"/>
              <a:gd name="connsiteY14370" fmla="*/ 1088050 h 4271457"/>
              <a:gd name="connsiteX14371" fmla="*/ 483756 w 2439076"/>
              <a:gd name="connsiteY14371" fmla="*/ 1030996 h 4271457"/>
              <a:gd name="connsiteX14372" fmla="*/ 487471 w 2439076"/>
              <a:gd name="connsiteY14372" fmla="*/ 1028167 h 4271457"/>
              <a:gd name="connsiteX14373" fmla="*/ 518999 w 2439076"/>
              <a:gd name="connsiteY14373" fmla="*/ 1017689 h 4271457"/>
              <a:gd name="connsiteX14374" fmla="*/ 521475 w 2439076"/>
              <a:gd name="connsiteY14374" fmla="*/ 1016727 h 4271457"/>
              <a:gd name="connsiteX14375" fmla="*/ 523866 w 2439076"/>
              <a:gd name="connsiteY14375" fmla="*/ 1017880 h 4271457"/>
              <a:gd name="connsiteX14376" fmla="*/ 539763 w 2439076"/>
              <a:gd name="connsiteY14376" fmla="*/ 1027309 h 4271457"/>
              <a:gd name="connsiteX14377" fmla="*/ 539763 w 2439076"/>
              <a:gd name="connsiteY14377" fmla="*/ 975960 h 4271457"/>
              <a:gd name="connsiteX14378" fmla="*/ 501005 w 2439076"/>
              <a:gd name="connsiteY14378" fmla="*/ 937454 h 4271457"/>
              <a:gd name="connsiteX14379" fmla="*/ 503768 w 2439076"/>
              <a:gd name="connsiteY14379" fmla="*/ 934534 h 4271457"/>
              <a:gd name="connsiteX14380" fmla="*/ 539687 w 2439076"/>
              <a:gd name="connsiteY14380" fmla="*/ 956891 h 4271457"/>
              <a:gd name="connsiteX14381" fmla="*/ 539687 w 2439076"/>
              <a:gd name="connsiteY14381" fmla="*/ 935185 h 4271457"/>
              <a:gd name="connsiteX14382" fmla="*/ 543001 w 2439076"/>
              <a:gd name="connsiteY14382" fmla="*/ 931837 h 4271457"/>
              <a:gd name="connsiteX14383" fmla="*/ 546345 w 2439076"/>
              <a:gd name="connsiteY14383" fmla="*/ 935185 h 4271457"/>
              <a:gd name="connsiteX14384" fmla="*/ 546345 w 2439076"/>
              <a:gd name="connsiteY14384" fmla="*/ 974341 h 4271457"/>
              <a:gd name="connsiteX14385" fmla="*/ 581206 w 2439076"/>
              <a:gd name="connsiteY14385" fmla="*/ 954072 h 4271457"/>
              <a:gd name="connsiteX14386" fmla="*/ 583949 w 2439076"/>
              <a:gd name="connsiteY14386" fmla="*/ 957005 h 4271457"/>
              <a:gd name="connsiteX14387" fmla="*/ 546345 w 2439076"/>
              <a:gd name="connsiteY14387" fmla="*/ 995277 h 4271457"/>
              <a:gd name="connsiteX14388" fmla="*/ 546345 w 2439076"/>
              <a:gd name="connsiteY14388" fmla="*/ 1028167 h 4271457"/>
              <a:gd name="connsiteX14389" fmla="*/ 547002 w 2439076"/>
              <a:gd name="connsiteY14389" fmla="*/ 1028262 h 4271457"/>
              <a:gd name="connsiteX14390" fmla="*/ 570262 w 2439076"/>
              <a:gd name="connsiteY14390" fmla="*/ 1017975 h 4271457"/>
              <a:gd name="connsiteX14391" fmla="*/ 572719 w 2439076"/>
              <a:gd name="connsiteY14391" fmla="*/ 1016794 h 4271457"/>
              <a:gd name="connsiteX14392" fmla="*/ 575206 w 2439076"/>
              <a:gd name="connsiteY14392" fmla="*/ 1017975 h 4271457"/>
              <a:gd name="connsiteX14393" fmla="*/ 598447 w 2439076"/>
              <a:gd name="connsiteY14393" fmla="*/ 1028262 h 4271457"/>
              <a:gd name="connsiteX14394" fmla="*/ 621668 w 2439076"/>
              <a:gd name="connsiteY14394" fmla="*/ 1017975 h 4271457"/>
              <a:gd name="connsiteX14395" fmla="*/ 624059 w 2439076"/>
              <a:gd name="connsiteY14395" fmla="*/ 1016794 h 4271457"/>
              <a:gd name="connsiteX14396" fmla="*/ 626526 w 2439076"/>
              <a:gd name="connsiteY14396" fmla="*/ 1017784 h 4271457"/>
              <a:gd name="connsiteX14397" fmla="*/ 658063 w 2439076"/>
              <a:gd name="connsiteY14397" fmla="*/ 1028262 h 4271457"/>
              <a:gd name="connsiteX14398" fmla="*/ 661778 w 2439076"/>
              <a:gd name="connsiteY14398" fmla="*/ 1031119 h 4271457"/>
              <a:gd name="connsiteX14399" fmla="*/ 658921 w 2439076"/>
              <a:gd name="connsiteY14399" fmla="*/ 1034806 h 4271457"/>
              <a:gd name="connsiteX14400" fmla="*/ 624345 w 2439076"/>
              <a:gd name="connsiteY14400" fmla="*/ 1024709 h 4271457"/>
              <a:gd name="connsiteX14401" fmla="*/ 598447 w 2439076"/>
              <a:gd name="connsiteY14401" fmla="*/ 1034901 h 4271457"/>
              <a:gd name="connsiteX14402" fmla="*/ 572719 w 2439076"/>
              <a:gd name="connsiteY14402" fmla="*/ 1024909 h 4271457"/>
              <a:gd name="connsiteX14403" fmla="*/ 547002 w 2439076"/>
              <a:gd name="connsiteY14403" fmla="*/ 1034901 h 4271457"/>
              <a:gd name="connsiteX14404" fmla="*/ 521094 w 2439076"/>
              <a:gd name="connsiteY14404" fmla="*/ 1024709 h 4271457"/>
              <a:gd name="connsiteX14405" fmla="*/ 492138 w 2439076"/>
              <a:gd name="connsiteY14405" fmla="*/ 1035234 h 4271457"/>
              <a:gd name="connsiteX14406" fmla="*/ 486528 w 2439076"/>
              <a:gd name="connsiteY14406" fmla="*/ 1034806 h 4271457"/>
              <a:gd name="connsiteX14407" fmla="*/ 483756 w 2439076"/>
              <a:gd name="connsiteY14407" fmla="*/ 1030996 h 4271457"/>
              <a:gd name="connsiteX14408" fmla="*/ 547764 w 2439076"/>
              <a:gd name="connsiteY14408" fmla="*/ 988352 h 4271457"/>
              <a:gd name="connsiteX14409" fmla="*/ 577205 w 2439076"/>
              <a:gd name="connsiteY14409" fmla="*/ 960263 h 4271457"/>
              <a:gd name="connsiteX14410" fmla="*/ 575767 w 2439076"/>
              <a:gd name="connsiteY14410" fmla="*/ 960168 h 4271457"/>
              <a:gd name="connsiteX14411" fmla="*/ 547764 w 2439076"/>
              <a:gd name="connsiteY14411" fmla="*/ 988352 h 4271457"/>
              <a:gd name="connsiteX14412" fmla="*/ 537000 w 2439076"/>
              <a:gd name="connsiteY14412" fmla="*/ 968797 h 4271457"/>
              <a:gd name="connsiteX14413" fmla="*/ 507568 w 2439076"/>
              <a:gd name="connsiteY14413" fmla="*/ 940729 h 4271457"/>
              <a:gd name="connsiteX14414" fmla="*/ 537000 w 2439076"/>
              <a:gd name="connsiteY14414" fmla="*/ 968797 h 4271457"/>
              <a:gd name="connsiteX14415" fmla="*/ 637594 w 2439076"/>
              <a:gd name="connsiteY14415" fmla="*/ 988990 h 4271457"/>
              <a:gd name="connsiteX14416" fmla="*/ 640938 w 2439076"/>
              <a:gd name="connsiteY14416" fmla="*/ 985695 h 4271457"/>
              <a:gd name="connsiteX14417" fmla="*/ 668922 w 2439076"/>
              <a:gd name="connsiteY14417" fmla="*/ 957691 h 4271457"/>
              <a:gd name="connsiteX14418" fmla="*/ 672246 w 2439076"/>
              <a:gd name="connsiteY14418" fmla="*/ 954348 h 4271457"/>
              <a:gd name="connsiteX14419" fmla="*/ 668922 w 2439076"/>
              <a:gd name="connsiteY14419" fmla="*/ 950998 h 4271457"/>
              <a:gd name="connsiteX14420" fmla="*/ 652186 w 2439076"/>
              <a:gd name="connsiteY14420" fmla="*/ 955443 h 4271457"/>
              <a:gd name="connsiteX14421" fmla="*/ 637480 w 2439076"/>
              <a:gd name="connsiteY14421" fmla="*/ 971369 h 4271457"/>
              <a:gd name="connsiteX14422" fmla="*/ 624993 w 2439076"/>
              <a:gd name="connsiteY14422" fmla="*/ 956691 h 4271457"/>
              <a:gd name="connsiteX14423" fmla="*/ 606067 w 2439076"/>
              <a:gd name="connsiteY14423" fmla="*/ 950998 h 4271457"/>
              <a:gd name="connsiteX14424" fmla="*/ 602714 w 2439076"/>
              <a:gd name="connsiteY14424" fmla="*/ 954348 h 4271457"/>
              <a:gd name="connsiteX14425" fmla="*/ 606067 w 2439076"/>
              <a:gd name="connsiteY14425" fmla="*/ 957691 h 4271457"/>
              <a:gd name="connsiteX14426" fmla="*/ 634060 w 2439076"/>
              <a:gd name="connsiteY14426" fmla="*/ 985695 h 4271457"/>
              <a:gd name="connsiteX14427" fmla="*/ 637347 w 2439076"/>
              <a:gd name="connsiteY14427" fmla="*/ 988990 h 4271457"/>
              <a:gd name="connsiteX14428" fmla="*/ 637384 w 2439076"/>
              <a:gd name="connsiteY14428" fmla="*/ 988990 h 4271457"/>
              <a:gd name="connsiteX14429" fmla="*/ 637594 w 2439076"/>
              <a:gd name="connsiteY14429" fmla="*/ 988990 h 4271457"/>
              <a:gd name="connsiteX14430" fmla="*/ 116662 w 2439076"/>
              <a:gd name="connsiteY14430" fmla="*/ 1120350 h 4271457"/>
              <a:gd name="connsiteX14431" fmla="*/ 60560 w 2439076"/>
              <a:gd name="connsiteY14431" fmla="*/ 1092946 h 4271457"/>
              <a:gd name="connsiteX14432" fmla="*/ 26575 w 2439076"/>
              <a:gd name="connsiteY14432" fmla="*/ 1109225 h 4271457"/>
              <a:gd name="connsiteX14433" fmla="*/ 25518 w 2439076"/>
              <a:gd name="connsiteY14433" fmla="*/ 1109225 h 4271457"/>
              <a:gd name="connsiteX14434" fmla="*/ 22260 w 2439076"/>
              <a:gd name="connsiteY14434" fmla="*/ 1105776 h 4271457"/>
              <a:gd name="connsiteX14435" fmla="*/ 23346 w 2439076"/>
              <a:gd name="connsiteY14435" fmla="*/ 1103376 h 4271457"/>
              <a:gd name="connsiteX14436" fmla="*/ 25794 w 2439076"/>
              <a:gd name="connsiteY14436" fmla="*/ 1102671 h 4271457"/>
              <a:gd name="connsiteX14437" fmla="*/ 55522 w 2439076"/>
              <a:gd name="connsiteY14437" fmla="*/ 1088851 h 4271457"/>
              <a:gd name="connsiteX14438" fmla="*/ 49492 w 2439076"/>
              <a:gd name="connsiteY14438" fmla="*/ 1082859 h 4271457"/>
              <a:gd name="connsiteX14439" fmla="*/ 25708 w 2439076"/>
              <a:gd name="connsiteY14439" fmla="*/ 1074934 h 4271457"/>
              <a:gd name="connsiteX14440" fmla="*/ 23432 w 2439076"/>
              <a:gd name="connsiteY14440" fmla="*/ 1074115 h 4271457"/>
              <a:gd name="connsiteX14441" fmla="*/ 22355 w 2439076"/>
              <a:gd name="connsiteY14441" fmla="*/ 1071772 h 4271457"/>
              <a:gd name="connsiteX14442" fmla="*/ 25613 w 2439076"/>
              <a:gd name="connsiteY14442" fmla="*/ 1068353 h 4271457"/>
              <a:gd name="connsiteX14443" fmla="*/ 56635 w 2439076"/>
              <a:gd name="connsiteY14443" fmla="*/ 1080307 h 4271457"/>
              <a:gd name="connsiteX14444" fmla="*/ 59979 w 2439076"/>
              <a:gd name="connsiteY14444" fmla="*/ 1083878 h 4271457"/>
              <a:gd name="connsiteX14445" fmla="*/ 59989 w 2439076"/>
              <a:gd name="connsiteY14445" fmla="*/ 1083859 h 4271457"/>
              <a:gd name="connsiteX14446" fmla="*/ 60093 w 2439076"/>
              <a:gd name="connsiteY14446" fmla="*/ 1083974 h 4271457"/>
              <a:gd name="connsiteX14447" fmla="*/ 116662 w 2439076"/>
              <a:gd name="connsiteY14447" fmla="*/ 1056161 h 4271457"/>
              <a:gd name="connsiteX14448" fmla="*/ 162992 w 2439076"/>
              <a:gd name="connsiteY14448" fmla="*/ 1073649 h 4271457"/>
              <a:gd name="connsiteX14449" fmla="*/ 174193 w 2439076"/>
              <a:gd name="connsiteY14449" fmla="*/ 1086250 h 4271457"/>
              <a:gd name="connsiteX14450" fmla="*/ 174193 w 2439076"/>
              <a:gd name="connsiteY14450" fmla="*/ 1090060 h 4271457"/>
              <a:gd name="connsiteX14451" fmla="*/ 116662 w 2439076"/>
              <a:gd name="connsiteY14451" fmla="*/ 1120350 h 4271457"/>
              <a:gd name="connsiteX14452" fmla="*/ 167345 w 2439076"/>
              <a:gd name="connsiteY14452" fmla="*/ 1088146 h 4271457"/>
              <a:gd name="connsiteX14453" fmla="*/ 116567 w 2439076"/>
              <a:gd name="connsiteY14453" fmla="*/ 1062714 h 4271457"/>
              <a:gd name="connsiteX14454" fmla="*/ 65141 w 2439076"/>
              <a:gd name="connsiteY14454" fmla="*/ 1088050 h 4271457"/>
              <a:gd name="connsiteX14455" fmla="*/ 116567 w 2439076"/>
              <a:gd name="connsiteY14455" fmla="*/ 1113597 h 4271457"/>
              <a:gd name="connsiteX14456" fmla="*/ 167345 w 2439076"/>
              <a:gd name="connsiteY14456" fmla="*/ 1088146 h 4271457"/>
              <a:gd name="connsiteX14457" fmla="*/ 0 w 2439076"/>
              <a:gd name="connsiteY14457" fmla="*/ 1034606 h 4271457"/>
              <a:gd name="connsiteX14458" fmla="*/ 0 w 2439076"/>
              <a:gd name="connsiteY14458" fmla="*/ 1028310 h 4271457"/>
              <a:gd name="connsiteX14459" fmla="*/ 1495 w 2439076"/>
              <a:gd name="connsiteY14459" fmla="*/ 1028167 h 4271457"/>
              <a:gd name="connsiteX14460" fmla="*/ 33033 w 2439076"/>
              <a:gd name="connsiteY14460" fmla="*/ 1017689 h 4271457"/>
              <a:gd name="connsiteX14461" fmla="*/ 35519 w 2439076"/>
              <a:gd name="connsiteY14461" fmla="*/ 1016727 h 4271457"/>
              <a:gd name="connsiteX14462" fmla="*/ 37891 w 2439076"/>
              <a:gd name="connsiteY14462" fmla="*/ 1017880 h 4271457"/>
              <a:gd name="connsiteX14463" fmla="*/ 53797 w 2439076"/>
              <a:gd name="connsiteY14463" fmla="*/ 1027309 h 4271457"/>
              <a:gd name="connsiteX14464" fmla="*/ 53797 w 2439076"/>
              <a:gd name="connsiteY14464" fmla="*/ 975960 h 4271457"/>
              <a:gd name="connsiteX14465" fmla="*/ 15030 w 2439076"/>
              <a:gd name="connsiteY14465" fmla="*/ 937454 h 4271457"/>
              <a:gd name="connsiteX14466" fmla="*/ 17793 w 2439076"/>
              <a:gd name="connsiteY14466" fmla="*/ 934534 h 4271457"/>
              <a:gd name="connsiteX14467" fmla="*/ 53702 w 2439076"/>
              <a:gd name="connsiteY14467" fmla="*/ 956891 h 4271457"/>
              <a:gd name="connsiteX14468" fmla="*/ 53702 w 2439076"/>
              <a:gd name="connsiteY14468" fmla="*/ 935185 h 4271457"/>
              <a:gd name="connsiteX14469" fmla="*/ 57026 w 2439076"/>
              <a:gd name="connsiteY14469" fmla="*/ 931837 h 4271457"/>
              <a:gd name="connsiteX14470" fmla="*/ 60379 w 2439076"/>
              <a:gd name="connsiteY14470" fmla="*/ 935185 h 4271457"/>
              <a:gd name="connsiteX14471" fmla="*/ 60379 w 2439076"/>
              <a:gd name="connsiteY14471" fmla="*/ 974341 h 4271457"/>
              <a:gd name="connsiteX14472" fmla="*/ 95231 w 2439076"/>
              <a:gd name="connsiteY14472" fmla="*/ 954072 h 4271457"/>
              <a:gd name="connsiteX14473" fmla="*/ 98003 w 2439076"/>
              <a:gd name="connsiteY14473" fmla="*/ 957005 h 4271457"/>
              <a:gd name="connsiteX14474" fmla="*/ 60379 w 2439076"/>
              <a:gd name="connsiteY14474" fmla="*/ 995277 h 4271457"/>
              <a:gd name="connsiteX14475" fmla="*/ 60379 w 2439076"/>
              <a:gd name="connsiteY14475" fmla="*/ 1028167 h 4271457"/>
              <a:gd name="connsiteX14476" fmla="*/ 61027 w 2439076"/>
              <a:gd name="connsiteY14476" fmla="*/ 1028262 h 4271457"/>
              <a:gd name="connsiteX14477" fmla="*/ 84277 w 2439076"/>
              <a:gd name="connsiteY14477" fmla="*/ 1017975 h 4271457"/>
              <a:gd name="connsiteX14478" fmla="*/ 86744 w 2439076"/>
              <a:gd name="connsiteY14478" fmla="*/ 1016794 h 4271457"/>
              <a:gd name="connsiteX14479" fmla="*/ 89231 w 2439076"/>
              <a:gd name="connsiteY14479" fmla="*/ 1017975 h 4271457"/>
              <a:gd name="connsiteX14480" fmla="*/ 112462 w 2439076"/>
              <a:gd name="connsiteY14480" fmla="*/ 1028262 h 4271457"/>
              <a:gd name="connsiteX14481" fmla="*/ 135722 w 2439076"/>
              <a:gd name="connsiteY14481" fmla="*/ 1017975 h 4271457"/>
              <a:gd name="connsiteX14482" fmla="*/ 138093 w 2439076"/>
              <a:gd name="connsiteY14482" fmla="*/ 1016794 h 4271457"/>
              <a:gd name="connsiteX14483" fmla="*/ 140580 w 2439076"/>
              <a:gd name="connsiteY14483" fmla="*/ 1017784 h 4271457"/>
              <a:gd name="connsiteX14484" fmla="*/ 172088 w 2439076"/>
              <a:gd name="connsiteY14484" fmla="*/ 1028262 h 4271457"/>
              <a:gd name="connsiteX14485" fmla="*/ 175813 w 2439076"/>
              <a:gd name="connsiteY14485" fmla="*/ 1031119 h 4271457"/>
              <a:gd name="connsiteX14486" fmla="*/ 172955 w 2439076"/>
              <a:gd name="connsiteY14486" fmla="*/ 1034806 h 4271457"/>
              <a:gd name="connsiteX14487" fmla="*/ 138370 w 2439076"/>
              <a:gd name="connsiteY14487" fmla="*/ 1024709 h 4271457"/>
              <a:gd name="connsiteX14488" fmla="*/ 112462 w 2439076"/>
              <a:gd name="connsiteY14488" fmla="*/ 1034901 h 4271457"/>
              <a:gd name="connsiteX14489" fmla="*/ 86744 w 2439076"/>
              <a:gd name="connsiteY14489" fmla="*/ 1024909 h 4271457"/>
              <a:gd name="connsiteX14490" fmla="*/ 61027 w 2439076"/>
              <a:gd name="connsiteY14490" fmla="*/ 1034901 h 4271457"/>
              <a:gd name="connsiteX14491" fmla="*/ 35119 w 2439076"/>
              <a:gd name="connsiteY14491" fmla="*/ 1024709 h 4271457"/>
              <a:gd name="connsiteX14492" fmla="*/ 6172 w 2439076"/>
              <a:gd name="connsiteY14492" fmla="*/ 1035234 h 4271457"/>
              <a:gd name="connsiteX14493" fmla="*/ 562 w 2439076"/>
              <a:gd name="connsiteY14493" fmla="*/ 1034806 h 4271457"/>
              <a:gd name="connsiteX14494" fmla="*/ 0 w 2439076"/>
              <a:gd name="connsiteY14494" fmla="*/ 1034606 h 4271457"/>
              <a:gd name="connsiteX14495" fmla="*/ 61799 w 2439076"/>
              <a:gd name="connsiteY14495" fmla="*/ 988352 h 4271457"/>
              <a:gd name="connsiteX14496" fmla="*/ 91240 w 2439076"/>
              <a:gd name="connsiteY14496" fmla="*/ 960263 h 4271457"/>
              <a:gd name="connsiteX14497" fmla="*/ 89792 w 2439076"/>
              <a:gd name="connsiteY14497" fmla="*/ 960168 h 4271457"/>
              <a:gd name="connsiteX14498" fmla="*/ 61799 w 2439076"/>
              <a:gd name="connsiteY14498" fmla="*/ 988352 h 4271457"/>
              <a:gd name="connsiteX14499" fmla="*/ 51025 w 2439076"/>
              <a:gd name="connsiteY14499" fmla="*/ 968797 h 4271457"/>
              <a:gd name="connsiteX14500" fmla="*/ 21612 w 2439076"/>
              <a:gd name="connsiteY14500" fmla="*/ 940729 h 4271457"/>
              <a:gd name="connsiteX14501" fmla="*/ 51025 w 2439076"/>
              <a:gd name="connsiteY14501" fmla="*/ 968797 h 4271457"/>
              <a:gd name="connsiteX14502" fmla="*/ 120092 w 2439076"/>
              <a:gd name="connsiteY14502" fmla="*/ 957691 h 4271457"/>
              <a:gd name="connsiteX14503" fmla="*/ 148095 w 2439076"/>
              <a:gd name="connsiteY14503" fmla="*/ 985695 h 4271457"/>
              <a:gd name="connsiteX14504" fmla="*/ 151390 w 2439076"/>
              <a:gd name="connsiteY14504" fmla="*/ 988990 h 4271457"/>
              <a:gd name="connsiteX14505" fmla="*/ 151448 w 2439076"/>
              <a:gd name="connsiteY14505" fmla="*/ 988990 h 4271457"/>
              <a:gd name="connsiteX14506" fmla="*/ 151619 w 2439076"/>
              <a:gd name="connsiteY14506" fmla="*/ 988990 h 4271457"/>
              <a:gd name="connsiteX14507" fmla="*/ 154943 w 2439076"/>
              <a:gd name="connsiteY14507" fmla="*/ 985695 h 4271457"/>
              <a:gd name="connsiteX14508" fmla="*/ 182956 w 2439076"/>
              <a:gd name="connsiteY14508" fmla="*/ 957691 h 4271457"/>
              <a:gd name="connsiteX14509" fmla="*/ 186300 w 2439076"/>
              <a:gd name="connsiteY14509" fmla="*/ 954348 h 4271457"/>
              <a:gd name="connsiteX14510" fmla="*/ 182947 w 2439076"/>
              <a:gd name="connsiteY14510" fmla="*/ 950998 h 4271457"/>
              <a:gd name="connsiteX14511" fmla="*/ 165792 w 2439076"/>
              <a:gd name="connsiteY14511" fmla="*/ 955681 h 4271457"/>
              <a:gd name="connsiteX14512" fmla="*/ 151543 w 2439076"/>
              <a:gd name="connsiteY14512" fmla="*/ 971369 h 4271457"/>
              <a:gd name="connsiteX14513" fmla="*/ 151533 w 2439076"/>
              <a:gd name="connsiteY14513" fmla="*/ 971369 h 4271457"/>
              <a:gd name="connsiteX14514" fmla="*/ 151533 w 2439076"/>
              <a:gd name="connsiteY14514" fmla="*/ 971369 h 4271457"/>
              <a:gd name="connsiteX14515" fmla="*/ 149714 w 2439076"/>
              <a:gd name="connsiteY14515" fmla="*/ 968016 h 4271457"/>
              <a:gd name="connsiteX14516" fmla="*/ 138351 w 2439076"/>
              <a:gd name="connsiteY14516" fmla="*/ 956301 h 4271457"/>
              <a:gd name="connsiteX14517" fmla="*/ 120092 w 2439076"/>
              <a:gd name="connsiteY14517" fmla="*/ 950998 h 4271457"/>
              <a:gd name="connsiteX14518" fmla="*/ 116767 w 2439076"/>
              <a:gd name="connsiteY14518" fmla="*/ 954348 h 4271457"/>
              <a:gd name="connsiteX14519" fmla="*/ 120092 w 2439076"/>
              <a:gd name="connsiteY14519" fmla="*/ 957691 h 4271457"/>
              <a:gd name="connsiteX14520" fmla="*/ 307829 w 2439076"/>
              <a:gd name="connsiteY14520" fmla="*/ 711292 h 4271457"/>
              <a:gd name="connsiteX14521" fmla="*/ 307829 w 2439076"/>
              <a:gd name="connsiteY14521" fmla="*/ 711292 h 4271457"/>
              <a:gd name="connsiteX14522" fmla="*/ 307648 w 2439076"/>
              <a:gd name="connsiteY14522" fmla="*/ 712166 h 4271457"/>
              <a:gd name="connsiteX14523" fmla="*/ 307829 w 2439076"/>
              <a:gd name="connsiteY14523" fmla="*/ 711292 h 4271457"/>
              <a:gd name="connsiteX14524" fmla="*/ 144952 w 2439076"/>
              <a:gd name="connsiteY14524" fmla="*/ 860324 h 4271457"/>
              <a:gd name="connsiteX14525" fmla="*/ 143809 w 2439076"/>
              <a:gd name="connsiteY14525" fmla="*/ 862761 h 4271457"/>
              <a:gd name="connsiteX14526" fmla="*/ 144952 w 2439076"/>
              <a:gd name="connsiteY14526" fmla="*/ 860324 h 4271457"/>
              <a:gd name="connsiteX14527" fmla="*/ 307648 w 2439076"/>
              <a:gd name="connsiteY14527" fmla="*/ 712166 h 4271457"/>
              <a:gd name="connsiteX14528" fmla="*/ 306838 w 2439076"/>
              <a:gd name="connsiteY14528" fmla="*/ 713654 h 4271457"/>
              <a:gd name="connsiteX14529" fmla="*/ 307648 w 2439076"/>
              <a:gd name="connsiteY14529" fmla="*/ 712166 h 4271457"/>
              <a:gd name="connsiteX14530" fmla="*/ 45891 w 2439076"/>
              <a:gd name="connsiteY14530" fmla="*/ 845144 h 4271457"/>
              <a:gd name="connsiteX14531" fmla="*/ 45854 w 2439076"/>
              <a:gd name="connsiteY14531" fmla="*/ 845181 h 4271457"/>
              <a:gd name="connsiteX14532" fmla="*/ 45891 w 2439076"/>
              <a:gd name="connsiteY14532" fmla="*/ 845237 h 4271457"/>
              <a:gd name="connsiteX14533" fmla="*/ 0 w 2439076"/>
              <a:gd name="connsiteY14533" fmla="*/ 870370 h 4271457"/>
              <a:gd name="connsiteX14534" fmla="*/ 0 w 2439076"/>
              <a:gd name="connsiteY14534" fmla="*/ 877031 h 4271457"/>
              <a:gd name="connsiteX14535" fmla="*/ 52759 w 2439076"/>
              <a:gd name="connsiteY14535" fmla="*/ 847135 h 4271457"/>
              <a:gd name="connsiteX14536" fmla="*/ 52759 w 2439076"/>
              <a:gd name="connsiteY14536" fmla="*/ 843321 h 4271457"/>
              <a:gd name="connsiteX14537" fmla="*/ 0 w 2439076"/>
              <a:gd name="connsiteY14537" fmla="*/ 813444 h 4271457"/>
              <a:gd name="connsiteX14538" fmla="*/ 0 w 2439076"/>
              <a:gd name="connsiteY14538" fmla="*/ 820010 h 4271457"/>
              <a:gd name="connsiteX14539" fmla="*/ 45891 w 2439076"/>
              <a:gd name="connsiteY14539" fmla="*/ 845144 h 4271457"/>
              <a:gd name="connsiteX14540" fmla="*/ 54197 w 2439076"/>
              <a:gd name="connsiteY14540" fmla="*/ 787901 h 4271457"/>
              <a:gd name="connsiteX14541" fmla="*/ 50464 w 2439076"/>
              <a:gd name="connsiteY14541" fmla="*/ 785111 h 4271457"/>
              <a:gd name="connsiteX14542" fmla="*/ 18936 w 2439076"/>
              <a:gd name="connsiteY14542" fmla="*/ 774637 h 4271457"/>
              <a:gd name="connsiteX14543" fmla="*/ 16479 w 2439076"/>
              <a:gd name="connsiteY14543" fmla="*/ 773706 h 4271457"/>
              <a:gd name="connsiteX14544" fmla="*/ 14078 w 2439076"/>
              <a:gd name="connsiteY14544" fmla="*/ 774823 h 4271457"/>
              <a:gd name="connsiteX14545" fmla="*/ 0 w 2439076"/>
              <a:gd name="connsiteY14545" fmla="*/ 783585 h 4271457"/>
              <a:gd name="connsiteX14546" fmla="*/ 0 w 2439076"/>
              <a:gd name="connsiteY14546" fmla="*/ 790449 h 4271457"/>
              <a:gd name="connsiteX14547" fmla="*/ 16755 w 2439076"/>
              <a:gd name="connsiteY14547" fmla="*/ 781520 h 4271457"/>
              <a:gd name="connsiteX14548" fmla="*/ 16802 w 2439076"/>
              <a:gd name="connsiteY14548" fmla="*/ 781557 h 4271457"/>
              <a:gd name="connsiteX14549" fmla="*/ 16840 w 2439076"/>
              <a:gd name="connsiteY14549" fmla="*/ 781520 h 4271457"/>
              <a:gd name="connsiteX14550" fmla="*/ 42091 w 2439076"/>
              <a:gd name="connsiteY14550" fmla="*/ 791808 h 4271457"/>
              <a:gd name="connsiteX14551" fmla="*/ 51331 w 2439076"/>
              <a:gd name="connsiteY14551" fmla="*/ 791622 h 4271457"/>
              <a:gd name="connsiteX14552" fmla="*/ 54197 w 2439076"/>
              <a:gd name="connsiteY14552" fmla="*/ 787901 h 4271457"/>
              <a:gd name="connsiteX14553" fmla="*/ 30166 w 2439076"/>
              <a:gd name="connsiteY14553" fmla="*/ 745987 h 4271457"/>
              <a:gd name="connsiteX14554" fmla="*/ 33518 w 2439076"/>
              <a:gd name="connsiteY14554" fmla="*/ 742639 h 4271457"/>
              <a:gd name="connsiteX14555" fmla="*/ 61513 w 2439076"/>
              <a:gd name="connsiteY14555" fmla="*/ 714640 h 4271457"/>
              <a:gd name="connsiteX14556" fmla="*/ 64837 w 2439076"/>
              <a:gd name="connsiteY14556" fmla="*/ 711292 h 4271457"/>
              <a:gd name="connsiteX14557" fmla="*/ 64608 w 2439076"/>
              <a:gd name="connsiteY14557" fmla="*/ 710156 h 4271457"/>
              <a:gd name="connsiteX14558" fmla="*/ 61456 w 2439076"/>
              <a:gd name="connsiteY14558" fmla="*/ 707999 h 4271457"/>
              <a:gd name="connsiteX14559" fmla="*/ 30080 w 2439076"/>
              <a:gd name="connsiteY14559" fmla="*/ 728370 h 4271457"/>
              <a:gd name="connsiteX14560" fmla="*/ 30032 w 2439076"/>
              <a:gd name="connsiteY14560" fmla="*/ 728277 h 4271457"/>
              <a:gd name="connsiteX14561" fmla="*/ 29985 w 2439076"/>
              <a:gd name="connsiteY14561" fmla="*/ 728370 h 4271457"/>
              <a:gd name="connsiteX14562" fmla="*/ 0 w 2439076"/>
              <a:gd name="connsiteY14562" fmla="*/ 708091 h 4271457"/>
              <a:gd name="connsiteX14563" fmla="*/ 0 w 2439076"/>
              <a:gd name="connsiteY14563" fmla="*/ 714789 h 4271457"/>
              <a:gd name="connsiteX14564" fmla="*/ 26565 w 2439076"/>
              <a:gd name="connsiteY14564" fmla="*/ 742639 h 4271457"/>
              <a:gd name="connsiteX14565" fmla="*/ 29842 w 2439076"/>
              <a:gd name="connsiteY14565" fmla="*/ 745987 h 4271457"/>
              <a:gd name="connsiteX14566" fmla="*/ 29985 w 2439076"/>
              <a:gd name="connsiteY14566" fmla="*/ 745987 h 4271457"/>
              <a:gd name="connsiteX14567" fmla="*/ 30166 w 2439076"/>
              <a:gd name="connsiteY14567" fmla="*/ 745987 h 4271457"/>
              <a:gd name="connsiteX14568" fmla="*/ 295827 w 2439076"/>
              <a:gd name="connsiteY14568" fmla="*/ 843321 h 4271457"/>
              <a:gd name="connsiteX14569" fmla="*/ 296409 w 2439076"/>
              <a:gd name="connsiteY14569" fmla="*/ 845218 h 4271457"/>
              <a:gd name="connsiteX14570" fmla="*/ 295827 w 2439076"/>
              <a:gd name="connsiteY14570" fmla="*/ 847135 h 4271457"/>
              <a:gd name="connsiteX14571" fmla="*/ 238201 w 2439076"/>
              <a:gd name="connsiteY14571" fmla="*/ 877328 h 4271457"/>
              <a:gd name="connsiteX14572" fmla="*/ 182089 w 2439076"/>
              <a:gd name="connsiteY14572" fmla="*/ 849888 h 4271457"/>
              <a:gd name="connsiteX14573" fmla="*/ 148095 w 2439076"/>
              <a:gd name="connsiteY14573" fmla="*/ 866165 h 4271457"/>
              <a:gd name="connsiteX14574" fmla="*/ 147047 w 2439076"/>
              <a:gd name="connsiteY14574" fmla="*/ 866165 h 4271457"/>
              <a:gd name="connsiteX14575" fmla="*/ 143809 w 2439076"/>
              <a:gd name="connsiteY14575" fmla="*/ 862761 h 4271457"/>
              <a:gd name="connsiteX14576" fmla="*/ 144952 w 2439076"/>
              <a:gd name="connsiteY14576" fmla="*/ 860324 h 4271457"/>
              <a:gd name="connsiteX14577" fmla="*/ 147324 w 2439076"/>
              <a:gd name="connsiteY14577" fmla="*/ 859599 h 4271457"/>
              <a:gd name="connsiteX14578" fmla="*/ 177042 w 2439076"/>
              <a:gd name="connsiteY14578" fmla="*/ 845795 h 4271457"/>
              <a:gd name="connsiteX14579" fmla="*/ 176955 w 2439076"/>
              <a:gd name="connsiteY14579" fmla="*/ 845702 h 4271457"/>
              <a:gd name="connsiteX14580" fmla="*/ 176955 w 2439076"/>
              <a:gd name="connsiteY14580" fmla="*/ 845702 h 4271457"/>
              <a:gd name="connsiteX14581" fmla="*/ 147238 w 2439076"/>
              <a:gd name="connsiteY14581" fmla="*/ 831879 h 4271457"/>
              <a:gd name="connsiteX14582" fmla="*/ 144980 w 2439076"/>
              <a:gd name="connsiteY14582" fmla="*/ 831061 h 4271457"/>
              <a:gd name="connsiteX14583" fmla="*/ 143904 w 2439076"/>
              <a:gd name="connsiteY14583" fmla="*/ 828717 h 4271457"/>
              <a:gd name="connsiteX14584" fmla="*/ 147133 w 2439076"/>
              <a:gd name="connsiteY14584" fmla="*/ 825331 h 4271457"/>
              <a:gd name="connsiteX14585" fmla="*/ 179651 w 2439076"/>
              <a:gd name="connsiteY14585" fmla="*/ 838855 h 4271457"/>
              <a:gd name="connsiteX14586" fmla="*/ 181527 w 2439076"/>
              <a:gd name="connsiteY14586" fmla="*/ 840865 h 4271457"/>
              <a:gd name="connsiteX14587" fmla="*/ 181527 w 2439076"/>
              <a:gd name="connsiteY14587" fmla="*/ 840865 h 4271457"/>
              <a:gd name="connsiteX14588" fmla="*/ 181623 w 2439076"/>
              <a:gd name="connsiteY14588" fmla="*/ 840959 h 4271457"/>
              <a:gd name="connsiteX14589" fmla="*/ 238201 w 2439076"/>
              <a:gd name="connsiteY14589" fmla="*/ 813146 h 4271457"/>
              <a:gd name="connsiteX14590" fmla="*/ 262995 w 2439076"/>
              <a:gd name="connsiteY14590" fmla="*/ 817685 h 4271457"/>
              <a:gd name="connsiteX14591" fmla="*/ 295827 w 2439076"/>
              <a:gd name="connsiteY14591" fmla="*/ 843321 h 4271457"/>
              <a:gd name="connsiteX14592" fmla="*/ 288846 w 2439076"/>
              <a:gd name="connsiteY14592" fmla="*/ 845181 h 4271457"/>
              <a:gd name="connsiteX14593" fmla="*/ 288884 w 2439076"/>
              <a:gd name="connsiteY14593" fmla="*/ 845144 h 4271457"/>
              <a:gd name="connsiteX14594" fmla="*/ 238116 w 2439076"/>
              <a:gd name="connsiteY14594" fmla="*/ 819694 h 4271457"/>
              <a:gd name="connsiteX14595" fmla="*/ 186671 w 2439076"/>
              <a:gd name="connsiteY14595" fmla="*/ 845051 h 4271457"/>
              <a:gd name="connsiteX14596" fmla="*/ 186719 w 2439076"/>
              <a:gd name="connsiteY14596" fmla="*/ 845088 h 4271457"/>
              <a:gd name="connsiteX14597" fmla="*/ 186671 w 2439076"/>
              <a:gd name="connsiteY14597" fmla="*/ 845144 h 4271457"/>
              <a:gd name="connsiteX14598" fmla="*/ 238116 w 2439076"/>
              <a:gd name="connsiteY14598" fmla="*/ 870668 h 4271457"/>
              <a:gd name="connsiteX14599" fmla="*/ 288884 w 2439076"/>
              <a:gd name="connsiteY14599" fmla="*/ 845237 h 4271457"/>
              <a:gd name="connsiteX14600" fmla="*/ 288846 w 2439076"/>
              <a:gd name="connsiteY14600" fmla="*/ 845181 h 4271457"/>
              <a:gd name="connsiteX14601" fmla="*/ 294408 w 2439076"/>
              <a:gd name="connsiteY14601" fmla="*/ 791622 h 4271457"/>
              <a:gd name="connsiteX14602" fmla="*/ 285179 w 2439076"/>
              <a:gd name="connsiteY14602" fmla="*/ 791808 h 4271457"/>
              <a:gd name="connsiteX14603" fmla="*/ 259928 w 2439076"/>
              <a:gd name="connsiteY14603" fmla="*/ 781520 h 4271457"/>
              <a:gd name="connsiteX14604" fmla="*/ 259880 w 2439076"/>
              <a:gd name="connsiteY14604" fmla="*/ 781557 h 4271457"/>
              <a:gd name="connsiteX14605" fmla="*/ 259832 w 2439076"/>
              <a:gd name="connsiteY14605" fmla="*/ 781520 h 4271457"/>
              <a:gd name="connsiteX14606" fmla="*/ 233972 w 2439076"/>
              <a:gd name="connsiteY14606" fmla="*/ 791696 h 4271457"/>
              <a:gd name="connsiteX14607" fmla="*/ 208302 w 2439076"/>
              <a:gd name="connsiteY14607" fmla="*/ 781705 h 4271457"/>
              <a:gd name="connsiteX14608" fmla="*/ 208255 w 2439076"/>
              <a:gd name="connsiteY14608" fmla="*/ 781743 h 4271457"/>
              <a:gd name="connsiteX14609" fmla="*/ 208207 w 2439076"/>
              <a:gd name="connsiteY14609" fmla="*/ 781705 h 4271457"/>
              <a:gd name="connsiteX14610" fmla="*/ 182537 w 2439076"/>
              <a:gd name="connsiteY14610" fmla="*/ 791696 h 4271457"/>
              <a:gd name="connsiteX14611" fmla="*/ 156677 w 2439076"/>
              <a:gd name="connsiteY14611" fmla="*/ 781520 h 4271457"/>
              <a:gd name="connsiteX14612" fmla="*/ 156629 w 2439076"/>
              <a:gd name="connsiteY14612" fmla="*/ 781557 h 4271457"/>
              <a:gd name="connsiteX14613" fmla="*/ 156582 w 2439076"/>
              <a:gd name="connsiteY14613" fmla="*/ 781520 h 4271457"/>
              <a:gd name="connsiteX14614" fmla="*/ 127673 w 2439076"/>
              <a:gd name="connsiteY14614" fmla="*/ 791975 h 4271457"/>
              <a:gd name="connsiteX14615" fmla="*/ 122101 w 2439076"/>
              <a:gd name="connsiteY14615" fmla="*/ 791622 h 4271457"/>
              <a:gd name="connsiteX14616" fmla="*/ 119225 w 2439076"/>
              <a:gd name="connsiteY14616" fmla="*/ 787901 h 4271457"/>
              <a:gd name="connsiteX14617" fmla="*/ 122939 w 2439076"/>
              <a:gd name="connsiteY14617" fmla="*/ 784999 h 4271457"/>
              <a:gd name="connsiteX14618" fmla="*/ 131493 w 2439076"/>
              <a:gd name="connsiteY14618" fmla="*/ 785148 h 4271457"/>
              <a:gd name="connsiteX14619" fmla="*/ 154486 w 2439076"/>
              <a:gd name="connsiteY14619" fmla="*/ 774544 h 4271457"/>
              <a:gd name="connsiteX14620" fmla="*/ 156886 w 2439076"/>
              <a:gd name="connsiteY14620" fmla="*/ 773632 h 4271457"/>
              <a:gd name="connsiteX14621" fmla="*/ 159220 w 2439076"/>
              <a:gd name="connsiteY14621" fmla="*/ 774729 h 4271457"/>
              <a:gd name="connsiteX14622" fmla="*/ 175136 w 2439076"/>
              <a:gd name="connsiteY14622" fmla="*/ 784162 h 4271457"/>
              <a:gd name="connsiteX14623" fmla="*/ 175136 w 2439076"/>
              <a:gd name="connsiteY14623" fmla="*/ 784124 h 4271457"/>
              <a:gd name="connsiteX14624" fmla="*/ 175260 w 2439076"/>
              <a:gd name="connsiteY14624" fmla="*/ 784162 h 4271457"/>
              <a:gd name="connsiteX14625" fmla="*/ 175260 w 2439076"/>
              <a:gd name="connsiteY14625" fmla="*/ 732835 h 4271457"/>
              <a:gd name="connsiteX14626" fmla="*/ 136474 w 2439076"/>
              <a:gd name="connsiteY14626" fmla="*/ 694362 h 4271457"/>
              <a:gd name="connsiteX14627" fmla="*/ 139237 w 2439076"/>
              <a:gd name="connsiteY14627" fmla="*/ 691386 h 4271457"/>
              <a:gd name="connsiteX14628" fmla="*/ 145704 w 2439076"/>
              <a:gd name="connsiteY14628" fmla="*/ 690958 h 4271457"/>
              <a:gd name="connsiteX14629" fmla="*/ 175041 w 2439076"/>
              <a:gd name="connsiteY14629" fmla="*/ 713803 h 4271457"/>
              <a:gd name="connsiteX14630" fmla="*/ 175041 w 2439076"/>
              <a:gd name="connsiteY14630" fmla="*/ 713636 h 4271457"/>
              <a:gd name="connsiteX14631" fmla="*/ 175136 w 2439076"/>
              <a:gd name="connsiteY14631" fmla="*/ 713803 h 4271457"/>
              <a:gd name="connsiteX14632" fmla="*/ 175136 w 2439076"/>
              <a:gd name="connsiteY14632" fmla="*/ 692074 h 4271457"/>
              <a:gd name="connsiteX14633" fmla="*/ 178422 w 2439076"/>
              <a:gd name="connsiteY14633" fmla="*/ 688744 h 4271457"/>
              <a:gd name="connsiteX14634" fmla="*/ 181718 w 2439076"/>
              <a:gd name="connsiteY14634" fmla="*/ 692074 h 4271457"/>
              <a:gd name="connsiteX14635" fmla="*/ 181718 w 2439076"/>
              <a:gd name="connsiteY14635" fmla="*/ 731197 h 4271457"/>
              <a:gd name="connsiteX14636" fmla="*/ 181899 w 2439076"/>
              <a:gd name="connsiteY14636" fmla="*/ 730881 h 4271457"/>
              <a:gd name="connsiteX14637" fmla="*/ 181899 w 2439076"/>
              <a:gd name="connsiteY14637" fmla="*/ 731104 h 4271457"/>
              <a:gd name="connsiteX14638" fmla="*/ 199711 w 2439076"/>
              <a:gd name="connsiteY14638" fmla="*/ 712873 h 4271457"/>
              <a:gd name="connsiteX14639" fmla="*/ 216580 w 2439076"/>
              <a:gd name="connsiteY14639" fmla="*/ 710919 h 4271457"/>
              <a:gd name="connsiteX14640" fmla="*/ 219342 w 2439076"/>
              <a:gd name="connsiteY14640" fmla="*/ 713896 h 4271457"/>
              <a:gd name="connsiteX14641" fmla="*/ 200092 w 2439076"/>
              <a:gd name="connsiteY14641" fmla="*/ 746341 h 4271457"/>
              <a:gd name="connsiteX14642" fmla="*/ 181899 w 2439076"/>
              <a:gd name="connsiteY14642" fmla="*/ 752070 h 4271457"/>
              <a:gd name="connsiteX14643" fmla="*/ 181899 w 2439076"/>
              <a:gd name="connsiteY14643" fmla="*/ 752145 h 4271457"/>
              <a:gd name="connsiteX14644" fmla="*/ 181718 w 2439076"/>
              <a:gd name="connsiteY14644" fmla="*/ 752182 h 4271457"/>
              <a:gd name="connsiteX14645" fmla="*/ 181718 w 2439076"/>
              <a:gd name="connsiteY14645" fmla="*/ 784999 h 4271457"/>
              <a:gd name="connsiteX14646" fmla="*/ 182394 w 2439076"/>
              <a:gd name="connsiteY14646" fmla="*/ 785111 h 4271457"/>
              <a:gd name="connsiteX14647" fmla="*/ 195272 w 2439076"/>
              <a:gd name="connsiteY14647" fmla="*/ 782357 h 4271457"/>
              <a:gd name="connsiteX14648" fmla="*/ 205817 w 2439076"/>
              <a:gd name="connsiteY14648" fmla="*/ 774729 h 4271457"/>
              <a:gd name="connsiteX14649" fmla="*/ 206845 w 2439076"/>
              <a:gd name="connsiteY14649" fmla="*/ 773966 h 4271457"/>
              <a:gd name="connsiteX14650" fmla="*/ 208112 w 2439076"/>
              <a:gd name="connsiteY14650" fmla="*/ 773706 h 4271457"/>
              <a:gd name="connsiteX14651" fmla="*/ 210579 w 2439076"/>
              <a:gd name="connsiteY14651" fmla="*/ 774823 h 4271457"/>
              <a:gd name="connsiteX14652" fmla="*/ 233820 w 2439076"/>
              <a:gd name="connsiteY14652" fmla="*/ 785111 h 4271457"/>
              <a:gd name="connsiteX14653" fmla="*/ 246707 w 2439076"/>
              <a:gd name="connsiteY14653" fmla="*/ 782357 h 4271457"/>
              <a:gd name="connsiteX14654" fmla="*/ 257242 w 2439076"/>
              <a:gd name="connsiteY14654" fmla="*/ 774729 h 4271457"/>
              <a:gd name="connsiteX14655" fmla="*/ 258270 w 2439076"/>
              <a:gd name="connsiteY14655" fmla="*/ 774004 h 4271457"/>
              <a:gd name="connsiteX14656" fmla="*/ 259432 w 2439076"/>
              <a:gd name="connsiteY14656" fmla="*/ 773706 h 4271457"/>
              <a:gd name="connsiteX14657" fmla="*/ 261918 w 2439076"/>
              <a:gd name="connsiteY14657" fmla="*/ 774637 h 4271457"/>
              <a:gd name="connsiteX14658" fmla="*/ 293465 w 2439076"/>
              <a:gd name="connsiteY14658" fmla="*/ 785111 h 4271457"/>
              <a:gd name="connsiteX14659" fmla="*/ 297247 w 2439076"/>
              <a:gd name="connsiteY14659" fmla="*/ 787901 h 4271457"/>
              <a:gd name="connsiteX14660" fmla="*/ 294408 w 2439076"/>
              <a:gd name="connsiteY14660" fmla="*/ 791622 h 4271457"/>
              <a:gd name="connsiteX14661" fmla="*/ 183347 w 2439076"/>
              <a:gd name="connsiteY14661" fmla="*/ 745280 h 4271457"/>
              <a:gd name="connsiteX14662" fmla="*/ 212760 w 2439076"/>
              <a:gd name="connsiteY14662" fmla="*/ 717189 h 4271457"/>
              <a:gd name="connsiteX14663" fmla="*/ 211350 w 2439076"/>
              <a:gd name="connsiteY14663" fmla="*/ 717095 h 4271457"/>
              <a:gd name="connsiteX14664" fmla="*/ 183347 w 2439076"/>
              <a:gd name="connsiteY14664" fmla="*/ 745280 h 4271457"/>
              <a:gd name="connsiteX14665" fmla="*/ 172584 w 2439076"/>
              <a:gd name="connsiteY14665" fmla="*/ 725802 h 4271457"/>
              <a:gd name="connsiteX14666" fmla="*/ 143142 w 2439076"/>
              <a:gd name="connsiteY14666" fmla="*/ 697655 h 4271457"/>
              <a:gd name="connsiteX14667" fmla="*/ 172584 w 2439076"/>
              <a:gd name="connsiteY14667" fmla="*/ 725802 h 4271457"/>
              <a:gd name="connsiteX14668" fmla="*/ 304429 w 2439076"/>
              <a:gd name="connsiteY14668" fmla="*/ 707999 h 4271457"/>
              <a:gd name="connsiteX14669" fmla="*/ 273053 w 2439076"/>
              <a:gd name="connsiteY14669" fmla="*/ 728369 h 4271457"/>
              <a:gd name="connsiteX14670" fmla="*/ 273015 w 2439076"/>
              <a:gd name="connsiteY14670" fmla="*/ 728277 h 4271457"/>
              <a:gd name="connsiteX14671" fmla="*/ 272968 w 2439076"/>
              <a:gd name="connsiteY14671" fmla="*/ 728369 h 4271457"/>
              <a:gd name="connsiteX14672" fmla="*/ 241602 w 2439076"/>
              <a:gd name="connsiteY14672" fmla="*/ 707999 h 4271457"/>
              <a:gd name="connsiteX14673" fmla="*/ 238297 w 2439076"/>
              <a:gd name="connsiteY14673" fmla="*/ 711292 h 4271457"/>
              <a:gd name="connsiteX14674" fmla="*/ 238553 w 2439076"/>
              <a:gd name="connsiteY14674" fmla="*/ 712724 h 4271457"/>
              <a:gd name="connsiteX14675" fmla="*/ 240954 w 2439076"/>
              <a:gd name="connsiteY14675" fmla="*/ 714528 h 4271457"/>
              <a:gd name="connsiteX14676" fmla="*/ 241525 w 2439076"/>
              <a:gd name="connsiteY14676" fmla="*/ 714640 h 4271457"/>
              <a:gd name="connsiteX14677" fmla="*/ 269548 w 2439076"/>
              <a:gd name="connsiteY14677" fmla="*/ 742639 h 4271457"/>
              <a:gd name="connsiteX14678" fmla="*/ 272872 w 2439076"/>
              <a:gd name="connsiteY14678" fmla="*/ 745987 h 4271457"/>
              <a:gd name="connsiteX14679" fmla="*/ 272977 w 2439076"/>
              <a:gd name="connsiteY14679" fmla="*/ 745987 h 4271457"/>
              <a:gd name="connsiteX14680" fmla="*/ 273158 w 2439076"/>
              <a:gd name="connsiteY14680" fmla="*/ 745987 h 4271457"/>
              <a:gd name="connsiteX14681" fmla="*/ 276225 w 2439076"/>
              <a:gd name="connsiteY14681" fmla="*/ 743922 h 4271457"/>
              <a:gd name="connsiteX14682" fmla="*/ 276235 w 2439076"/>
              <a:gd name="connsiteY14682" fmla="*/ 743885 h 4271457"/>
              <a:gd name="connsiteX14683" fmla="*/ 276501 w 2439076"/>
              <a:gd name="connsiteY14683" fmla="*/ 742639 h 4271457"/>
              <a:gd name="connsiteX14684" fmla="*/ 304495 w 2439076"/>
              <a:gd name="connsiteY14684" fmla="*/ 714640 h 4271457"/>
              <a:gd name="connsiteX14685" fmla="*/ 306838 w 2439076"/>
              <a:gd name="connsiteY14685" fmla="*/ 713654 h 4271457"/>
              <a:gd name="connsiteX14686" fmla="*/ 307648 w 2439076"/>
              <a:gd name="connsiteY14686" fmla="*/ 712166 h 4271457"/>
              <a:gd name="connsiteX14687" fmla="*/ 307829 w 2439076"/>
              <a:gd name="connsiteY14687" fmla="*/ 711291 h 4271457"/>
              <a:gd name="connsiteX14688" fmla="*/ 304429 w 2439076"/>
              <a:gd name="connsiteY14688" fmla="*/ 707999 h 4271457"/>
              <a:gd name="connsiteX14689" fmla="*/ 538820 w 2439076"/>
              <a:gd name="connsiteY14689" fmla="*/ 843321 h 4271457"/>
              <a:gd name="connsiteX14690" fmla="*/ 539382 w 2439076"/>
              <a:gd name="connsiteY14690" fmla="*/ 845218 h 4271457"/>
              <a:gd name="connsiteX14691" fmla="*/ 538820 w 2439076"/>
              <a:gd name="connsiteY14691" fmla="*/ 847135 h 4271457"/>
              <a:gd name="connsiteX14692" fmla="*/ 481184 w 2439076"/>
              <a:gd name="connsiteY14692" fmla="*/ 877328 h 4271457"/>
              <a:gd name="connsiteX14693" fmla="*/ 425063 w 2439076"/>
              <a:gd name="connsiteY14693" fmla="*/ 849888 h 4271457"/>
              <a:gd name="connsiteX14694" fmla="*/ 391077 w 2439076"/>
              <a:gd name="connsiteY14694" fmla="*/ 866165 h 4271457"/>
              <a:gd name="connsiteX14695" fmla="*/ 390030 w 2439076"/>
              <a:gd name="connsiteY14695" fmla="*/ 866165 h 4271457"/>
              <a:gd name="connsiteX14696" fmla="*/ 386801 w 2439076"/>
              <a:gd name="connsiteY14696" fmla="*/ 862761 h 4271457"/>
              <a:gd name="connsiteX14697" fmla="*/ 387963 w 2439076"/>
              <a:gd name="connsiteY14697" fmla="*/ 860306 h 4271457"/>
              <a:gd name="connsiteX14698" fmla="*/ 390306 w 2439076"/>
              <a:gd name="connsiteY14698" fmla="*/ 859599 h 4271457"/>
              <a:gd name="connsiteX14699" fmla="*/ 420034 w 2439076"/>
              <a:gd name="connsiteY14699" fmla="*/ 845795 h 4271457"/>
              <a:gd name="connsiteX14700" fmla="*/ 417690 w 2439076"/>
              <a:gd name="connsiteY14700" fmla="*/ 843469 h 4271457"/>
              <a:gd name="connsiteX14701" fmla="*/ 390220 w 2439076"/>
              <a:gd name="connsiteY14701" fmla="*/ 831879 h 4271457"/>
              <a:gd name="connsiteX14702" fmla="*/ 387963 w 2439076"/>
              <a:gd name="connsiteY14702" fmla="*/ 831061 h 4271457"/>
              <a:gd name="connsiteX14703" fmla="*/ 386896 w 2439076"/>
              <a:gd name="connsiteY14703" fmla="*/ 828717 h 4271457"/>
              <a:gd name="connsiteX14704" fmla="*/ 390125 w 2439076"/>
              <a:gd name="connsiteY14704" fmla="*/ 825331 h 4271457"/>
              <a:gd name="connsiteX14705" fmla="*/ 422739 w 2439076"/>
              <a:gd name="connsiteY14705" fmla="*/ 838968 h 4271457"/>
              <a:gd name="connsiteX14706" fmla="*/ 424520 w 2439076"/>
              <a:gd name="connsiteY14706" fmla="*/ 840865 h 4271457"/>
              <a:gd name="connsiteX14707" fmla="*/ 424520 w 2439076"/>
              <a:gd name="connsiteY14707" fmla="*/ 840865 h 4271457"/>
              <a:gd name="connsiteX14708" fmla="*/ 424615 w 2439076"/>
              <a:gd name="connsiteY14708" fmla="*/ 840959 h 4271457"/>
              <a:gd name="connsiteX14709" fmla="*/ 481184 w 2439076"/>
              <a:gd name="connsiteY14709" fmla="*/ 813146 h 4271457"/>
              <a:gd name="connsiteX14710" fmla="*/ 513702 w 2439076"/>
              <a:gd name="connsiteY14710" fmla="*/ 821146 h 4271457"/>
              <a:gd name="connsiteX14711" fmla="*/ 516817 w 2439076"/>
              <a:gd name="connsiteY14711" fmla="*/ 823024 h 4271457"/>
              <a:gd name="connsiteX14712" fmla="*/ 520846 w 2439076"/>
              <a:gd name="connsiteY14712" fmla="*/ 825443 h 4271457"/>
              <a:gd name="connsiteX14713" fmla="*/ 538820 w 2439076"/>
              <a:gd name="connsiteY14713" fmla="*/ 843321 h 4271457"/>
              <a:gd name="connsiteX14714" fmla="*/ 531809 w 2439076"/>
              <a:gd name="connsiteY14714" fmla="*/ 845181 h 4271457"/>
              <a:gd name="connsiteX14715" fmla="*/ 531848 w 2439076"/>
              <a:gd name="connsiteY14715" fmla="*/ 845144 h 4271457"/>
              <a:gd name="connsiteX14716" fmla="*/ 481099 w 2439076"/>
              <a:gd name="connsiteY14716" fmla="*/ 819694 h 4271457"/>
              <a:gd name="connsiteX14717" fmla="*/ 429654 w 2439076"/>
              <a:gd name="connsiteY14717" fmla="*/ 845051 h 4271457"/>
              <a:gd name="connsiteX14718" fmla="*/ 429702 w 2439076"/>
              <a:gd name="connsiteY14718" fmla="*/ 845088 h 4271457"/>
              <a:gd name="connsiteX14719" fmla="*/ 429654 w 2439076"/>
              <a:gd name="connsiteY14719" fmla="*/ 845144 h 4271457"/>
              <a:gd name="connsiteX14720" fmla="*/ 481099 w 2439076"/>
              <a:gd name="connsiteY14720" fmla="*/ 870668 h 4271457"/>
              <a:gd name="connsiteX14721" fmla="*/ 531848 w 2439076"/>
              <a:gd name="connsiteY14721" fmla="*/ 845237 h 4271457"/>
              <a:gd name="connsiteX14722" fmla="*/ 531809 w 2439076"/>
              <a:gd name="connsiteY14722" fmla="*/ 845181 h 4271457"/>
              <a:gd name="connsiteX14723" fmla="*/ 537363 w 2439076"/>
              <a:gd name="connsiteY14723" fmla="*/ 791622 h 4271457"/>
              <a:gd name="connsiteX14724" fmla="*/ 528066 w 2439076"/>
              <a:gd name="connsiteY14724" fmla="*/ 791808 h 4271457"/>
              <a:gd name="connsiteX14725" fmla="*/ 502825 w 2439076"/>
              <a:gd name="connsiteY14725" fmla="*/ 781520 h 4271457"/>
              <a:gd name="connsiteX14726" fmla="*/ 502825 w 2439076"/>
              <a:gd name="connsiteY14726" fmla="*/ 781520 h 4271457"/>
              <a:gd name="connsiteX14727" fmla="*/ 502815 w 2439076"/>
              <a:gd name="connsiteY14727" fmla="*/ 781520 h 4271457"/>
              <a:gd name="connsiteX14728" fmla="*/ 477012 w 2439076"/>
              <a:gd name="connsiteY14728" fmla="*/ 791696 h 4271457"/>
              <a:gd name="connsiteX14729" fmla="*/ 451285 w 2439076"/>
              <a:gd name="connsiteY14729" fmla="*/ 781705 h 4271457"/>
              <a:gd name="connsiteX14730" fmla="*/ 451275 w 2439076"/>
              <a:gd name="connsiteY14730" fmla="*/ 781705 h 4271457"/>
              <a:gd name="connsiteX14731" fmla="*/ 451275 w 2439076"/>
              <a:gd name="connsiteY14731" fmla="*/ 781705 h 4271457"/>
              <a:gd name="connsiteX14732" fmla="*/ 432616 w 2439076"/>
              <a:gd name="connsiteY14732" fmla="*/ 791027 h 4271457"/>
              <a:gd name="connsiteX14733" fmla="*/ 425568 w 2439076"/>
              <a:gd name="connsiteY14733" fmla="*/ 791696 h 4271457"/>
              <a:gd name="connsiteX14734" fmla="*/ 418395 w 2439076"/>
              <a:gd name="connsiteY14734" fmla="*/ 791027 h 4271457"/>
              <a:gd name="connsiteX14735" fmla="*/ 399659 w 2439076"/>
              <a:gd name="connsiteY14735" fmla="*/ 781520 h 4271457"/>
              <a:gd name="connsiteX14736" fmla="*/ 399650 w 2439076"/>
              <a:gd name="connsiteY14736" fmla="*/ 781520 h 4271457"/>
              <a:gd name="connsiteX14737" fmla="*/ 399650 w 2439076"/>
              <a:gd name="connsiteY14737" fmla="*/ 781520 h 4271457"/>
              <a:gd name="connsiteX14738" fmla="*/ 370675 w 2439076"/>
              <a:gd name="connsiteY14738" fmla="*/ 791975 h 4271457"/>
              <a:gd name="connsiteX14739" fmla="*/ 365093 w 2439076"/>
              <a:gd name="connsiteY14739" fmla="*/ 791622 h 4271457"/>
              <a:gd name="connsiteX14740" fmla="*/ 362341 w 2439076"/>
              <a:gd name="connsiteY14740" fmla="*/ 789203 h 4271457"/>
              <a:gd name="connsiteX14741" fmla="*/ 362217 w 2439076"/>
              <a:gd name="connsiteY14741" fmla="*/ 787901 h 4271457"/>
              <a:gd name="connsiteX14742" fmla="*/ 365941 w 2439076"/>
              <a:gd name="connsiteY14742" fmla="*/ 784998 h 4271457"/>
              <a:gd name="connsiteX14743" fmla="*/ 374571 w 2439076"/>
              <a:gd name="connsiteY14743" fmla="*/ 785148 h 4271457"/>
              <a:gd name="connsiteX14744" fmla="*/ 390592 w 2439076"/>
              <a:gd name="connsiteY14744" fmla="*/ 779808 h 4271457"/>
              <a:gd name="connsiteX14745" fmla="*/ 397479 w 2439076"/>
              <a:gd name="connsiteY14745" fmla="*/ 774544 h 4271457"/>
              <a:gd name="connsiteX14746" fmla="*/ 398116 w 2439076"/>
              <a:gd name="connsiteY14746" fmla="*/ 774134 h 4271457"/>
              <a:gd name="connsiteX14747" fmla="*/ 399936 w 2439076"/>
              <a:gd name="connsiteY14747" fmla="*/ 773613 h 4271457"/>
              <a:gd name="connsiteX14748" fmla="*/ 402307 w 2439076"/>
              <a:gd name="connsiteY14748" fmla="*/ 774729 h 4271457"/>
              <a:gd name="connsiteX14749" fmla="*/ 418214 w 2439076"/>
              <a:gd name="connsiteY14749" fmla="*/ 784161 h 4271457"/>
              <a:gd name="connsiteX14750" fmla="*/ 418214 w 2439076"/>
              <a:gd name="connsiteY14750" fmla="*/ 732835 h 4271457"/>
              <a:gd name="connsiteX14751" fmla="*/ 379448 w 2439076"/>
              <a:gd name="connsiteY14751" fmla="*/ 694362 h 4271457"/>
              <a:gd name="connsiteX14752" fmla="*/ 382219 w 2439076"/>
              <a:gd name="connsiteY14752" fmla="*/ 691386 h 4271457"/>
              <a:gd name="connsiteX14753" fmla="*/ 388791 w 2439076"/>
              <a:gd name="connsiteY14753" fmla="*/ 690958 h 4271457"/>
              <a:gd name="connsiteX14754" fmla="*/ 418119 w 2439076"/>
              <a:gd name="connsiteY14754" fmla="*/ 713803 h 4271457"/>
              <a:gd name="connsiteX14755" fmla="*/ 418119 w 2439076"/>
              <a:gd name="connsiteY14755" fmla="*/ 692074 h 4271457"/>
              <a:gd name="connsiteX14756" fmla="*/ 421481 w 2439076"/>
              <a:gd name="connsiteY14756" fmla="*/ 688744 h 4271457"/>
              <a:gd name="connsiteX14757" fmla="*/ 424796 w 2439076"/>
              <a:gd name="connsiteY14757" fmla="*/ 692074 h 4271457"/>
              <a:gd name="connsiteX14758" fmla="*/ 424796 w 2439076"/>
              <a:gd name="connsiteY14758" fmla="*/ 731104 h 4271457"/>
              <a:gd name="connsiteX14759" fmla="*/ 424796 w 2439076"/>
              <a:gd name="connsiteY14759" fmla="*/ 731197 h 4271457"/>
              <a:gd name="connsiteX14760" fmla="*/ 459657 w 2439076"/>
              <a:gd name="connsiteY14760" fmla="*/ 710919 h 4271457"/>
              <a:gd name="connsiteX14761" fmla="*/ 462420 w 2439076"/>
              <a:gd name="connsiteY14761" fmla="*/ 713896 h 4271457"/>
              <a:gd name="connsiteX14762" fmla="*/ 424796 w 2439076"/>
              <a:gd name="connsiteY14762" fmla="*/ 752070 h 4271457"/>
              <a:gd name="connsiteX14763" fmla="*/ 424796 w 2439076"/>
              <a:gd name="connsiteY14763" fmla="*/ 752182 h 4271457"/>
              <a:gd name="connsiteX14764" fmla="*/ 424796 w 2439076"/>
              <a:gd name="connsiteY14764" fmla="*/ 784924 h 4271457"/>
              <a:gd name="connsiteX14765" fmla="*/ 424796 w 2439076"/>
              <a:gd name="connsiteY14765" fmla="*/ 784998 h 4271457"/>
              <a:gd name="connsiteX14766" fmla="*/ 425472 w 2439076"/>
              <a:gd name="connsiteY14766" fmla="*/ 785111 h 4271457"/>
              <a:gd name="connsiteX14767" fmla="*/ 448704 w 2439076"/>
              <a:gd name="connsiteY14767" fmla="*/ 774823 h 4271457"/>
              <a:gd name="connsiteX14768" fmla="*/ 451199 w 2439076"/>
              <a:gd name="connsiteY14768" fmla="*/ 773706 h 4271457"/>
              <a:gd name="connsiteX14769" fmla="*/ 453657 w 2439076"/>
              <a:gd name="connsiteY14769" fmla="*/ 774823 h 4271457"/>
              <a:gd name="connsiteX14770" fmla="*/ 476908 w 2439076"/>
              <a:gd name="connsiteY14770" fmla="*/ 785111 h 4271457"/>
              <a:gd name="connsiteX14771" fmla="*/ 500139 w 2439076"/>
              <a:gd name="connsiteY14771" fmla="*/ 774823 h 4271457"/>
              <a:gd name="connsiteX14772" fmla="*/ 502511 w 2439076"/>
              <a:gd name="connsiteY14772" fmla="*/ 773706 h 4271457"/>
              <a:gd name="connsiteX14773" fmla="*/ 504997 w 2439076"/>
              <a:gd name="connsiteY14773" fmla="*/ 774637 h 4271457"/>
              <a:gd name="connsiteX14774" fmla="*/ 536543 w 2439076"/>
              <a:gd name="connsiteY14774" fmla="*/ 785111 h 4271457"/>
              <a:gd name="connsiteX14775" fmla="*/ 540135 w 2439076"/>
              <a:gd name="connsiteY14775" fmla="*/ 787621 h 4271457"/>
              <a:gd name="connsiteX14776" fmla="*/ 540220 w 2439076"/>
              <a:gd name="connsiteY14776" fmla="*/ 787901 h 4271457"/>
              <a:gd name="connsiteX14777" fmla="*/ 537363 w 2439076"/>
              <a:gd name="connsiteY14777" fmla="*/ 791622 h 4271457"/>
              <a:gd name="connsiteX14778" fmla="*/ 426425 w 2439076"/>
              <a:gd name="connsiteY14778" fmla="*/ 745280 h 4271457"/>
              <a:gd name="connsiteX14779" fmla="*/ 455838 w 2439076"/>
              <a:gd name="connsiteY14779" fmla="*/ 717189 h 4271457"/>
              <a:gd name="connsiteX14780" fmla="*/ 454333 w 2439076"/>
              <a:gd name="connsiteY14780" fmla="*/ 717095 h 4271457"/>
              <a:gd name="connsiteX14781" fmla="*/ 448170 w 2439076"/>
              <a:gd name="connsiteY14781" fmla="*/ 717933 h 4271457"/>
              <a:gd name="connsiteX14782" fmla="*/ 426425 w 2439076"/>
              <a:gd name="connsiteY14782" fmla="*/ 745280 h 4271457"/>
              <a:gd name="connsiteX14783" fmla="*/ 415557 w 2439076"/>
              <a:gd name="connsiteY14783" fmla="*/ 725802 h 4271457"/>
              <a:gd name="connsiteX14784" fmla="*/ 415567 w 2439076"/>
              <a:gd name="connsiteY14784" fmla="*/ 725802 h 4271457"/>
              <a:gd name="connsiteX14785" fmla="*/ 386134 w 2439076"/>
              <a:gd name="connsiteY14785" fmla="*/ 697655 h 4271457"/>
              <a:gd name="connsiteX14786" fmla="*/ 386134 w 2439076"/>
              <a:gd name="connsiteY14786" fmla="*/ 697655 h 4271457"/>
              <a:gd name="connsiteX14787" fmla="*/ 386125 w 2439076"/>
              <a:gd name="connsiteY14787" fmla="*/ 697655 h 4271457"/>
              <a:gd name="connsiteX14788" fmla="*/ 415557 w 2439076"/>
              <a:gd name="connsiteY14788" fmla="*/ 725802 h 4271457"/>
              <a:gd name="connsiteX14789" fmla="*/ 415557 w 2439076"/>
              <a:gd name="connsiteY14789" fmla="*/ 725802 h 4271457"/>
              <a:gd name="connsiteX14790" fmla="*/ 547583 w 2439076"/>
              <a:gd name="connsiteY14790" fmla="*/ 714640 h 4271457"/>
              <a:gd name="connsiteX14791" fmla="*/ 550898 w 2439076"/>
              <a:gd name="connsiteY14791" fmla="*/ 711292 h 4271457"/>
              <a:gd name="connsiteX14792" fmla="*/ 550879 w 2439076"/>
              <a:gd name="connsiteY14792" fmla="*/ 711199 h 4271457"/>
              <a:gd name="connsiteX14793" fmla="*/ 547440 w 2439076"/>
              <a:gd name="connsiteY14793" fmla="*/ 707999 h 4271457"/>
              <a:gd name="connsiteX14794" fmla="*/ 516141 w 2439076"/>
              <a:gd name="connsiteY14794" fmla="*/ 728369 h 4271457"/>
              <a:gd name="connsiteX14795" fmla="*/ 516046 w 2439076"/>
              <a:gd name="connsiteY14795" fmla="*/ 728203 h 4271457"/>
              <a:gd name="connsiteX14796" fmla="*/ 515950 w 2439076"/>
              <a:gd name="connsiteY14796" fmla="*/ 728369 h 4271457"/>
              <a:gd name="connsiteX14797" fmla="*/ 484651 w 2439076"/>
              <a:gd name="connsiteY14797" fmla="*/ 707999 h 4271457"/>
              <a:gd name="connsiteX14798" fmla="*/ 481384 w 2439076"/>
              <a:gd name="connsiteY14798" fmla="*/ 711292 h 4271457"/>
              <a:gd name="connsiteX14799" fmla="*/ 481946 w 2439076"/>
              <a:gd name="connsiteY14799" fmla="*/ 713320 h 4271457"/>
              <a:gd name="connsiteX14800" fmla="*/ 483861 w 2439076"/>
              <a:gd name="connsiteY14800" fmla="*/ 714510 h 4271457"/>
              <a:gd name="connsiteX14801" fmla="*/ 484518 w 2439076"/>
              <a:gd name="connsiteY14801" fmla="*/ 714640 h 4271457"/>
              <a:gd name="connsiteX14802" fmla="*/ 512521 w 2439076"/>
              <a:gd name="connsiteY14802" fmla="*/ 742639 h 4271457"/>
              <a:gd name="connsiteX14803" fmla="*/ 515864 w 2439076"/>
              <a:gd name="connsiteY14803" fmla="*/ 745987 h 4271457"/>
              <a:gd name="connsiteX14804" fmla="*/ 516055 w 2439076"/>
              <a:gd name="connsiteY14804" fmla="*/ 745987 h 4271457"/>
              <a:gd name="connsiteX14805" fmla="*/ 516236 w 2439076"/>
              <a:gd name="connsiteY14805" fmla="*/ 745987 h 4271457"/>
              <a:gd name="connsiteX14806" fmla="*/ 519313 w 2439076"/>
              <a:gd name="connsiteY14806" fmla="*/ 743922 h 4271457"/>
              <a:gd name="connsiteX14807" fmla="*/ 519322 w 2439076"/>
              <a:gd name="connsiteY14807" fmla="*/ 743885 h 4271457"/>
              <a:gd name="connsiteX14808" fmla="*/ 519579 w 2439076"/>
              <a:gd name="connsiteY14808" fmla="*/ 742639 h 4271457"/>
              <a:gd name="connsiteX14809" fmla="*/ 547583 w 2439076"/>
              <a:gd name="connsiteY14809" fmla="*/ 714640 h 4271457"/>
              <a:gd name="connsiteX14810" fmla="*/ 781803 w 2439076"/>
              <a:gd name="connsiteY14810" fmla="*/ 843321 h 4271457"/>
              <a:gd name="connsiteX14811" fmla="*/ 782374 w 2439076"/>
              <a:gd name="connsiteY14811" fmla="*/ 845218 h 4271457"/>
              <a:gd name="connsiteX14812" fmla="*/ 781803 w 2439076"/>
              <a:gd name="connsiteY14812" fmla="*/ 847135 h 4271457"/>
              <a:gd name="connsiteX14813" fmla="*/ 724176 w 2439076"/>
              <a:gd name="connsiteY14813" fmla="*/ 877328 h 4271457"/>
              <a:gd name="connsiteX14814" fmla="*/ 668064 w 2439076"/>
              <a:gd name="connsiteY14814" fmla="*/ 849888 h 4271457"/>
              <a:gd name="connsiteX14815" fmla="*/ 634060 w 2439076"/>
              <a:gd name="connsiteY14815" fmla="*/ 866165 h 4271457"/>
              <a:gd name="connsiteX14816" fmla="*/ 633013 w 2439076"/>
              <a:gd name="connsiteY14816" fmla="*/ 866165 h 4271457"/>
              <a:gd name="connsiteX14817" fmla="*/ 629793 w 2439076"/>
              <a:gd name="connsiteY14817" fmla="*/ 862761 h 4271457"/>
              <a:gd name="connsiteX14818" fmla="*/ 630888 w 2439076"/>
              <a:gd name="connsiteY14818" fmla="*/ 860343 h 4271457"/>
              <a:gd name="connsiteX14819" fmla="*/ 633299 w 2439076"/>
              <a:gd name="connsiteY14819" fmla="*/ 859599 h 4271457"/>
              <a:gd name="connsiteX14820" fmla="*/ 663017 w 2439076"/>
              <a:gd name="connsiteY14820" fmla="*/ 845795 h 4271457"/>
              <a:gd name="connsiteX14821" fmla="*/ 662921 w 2439076"/>
              <a:gd name="connsiteY14821" fmla="*/ 845702 h 4271457"/>
              <a:gd name="connsiteX14822" fmla="*/ 662930 w 2439076"/>
              <a:gd name="connsiteY14822" fmla="*/ 845702 h 4271457"/>
              <a:gd name="connsiteX14823" fmla="*/ 633203 w 2439076"/>
              <a:gd name="connsiteY14823" fmla="*/ 831879 h 4271457"/>
              <a:gd name="connsiteX14824" fmla="*/ 630946 w 2439076"/>
              <a:gd name="connsiteY14824" fmla="*/ 831061 h 4271457"/>
              <a:gd name="connsiteX14825" fmla="*/ 629869 w 2439076"/>
              <a:gd name="connsiteY14825" fmla="*/ 828717 h 4271457"/>
              <a:gd name="connsiteX14826" fmla="*/ 633108 w 2439076"/>
              <a:gd name="connsiteY14826" fmla="*/ 825331 h 4271457"/>
              <a:gd name="connsiteX14827" fmla="*/ 665626 w 2439076"/>
              <a:gd name="connsiteY14827" fmla="*/ 838875 h 4271457"/>
              <a:gd name="connsiteX14828" fmla="*/ 667503 w 2439076"/>
              <a:gd name="connsiteY14828" fmla="*/ 840865 h 4271457"/>
              <a:gd name="connsiteX14829" fmla="*/ 667503 w 2439076"/>
              <a:gd name="connsiteY14829" fmla="*/ 840865 h 4271457"/>
              <a:gd name="connsiteX14830" fmla="*/ 667588 w 2439076"/>
              <a:gd name="connsiteY14830" fmla="*/ 840959 h 4271457"/>
              <a:gd name="connsiteX14831" fmla="*/ 724176 w 2439076"/>
              <a:gd name="connsiteY14831" fmla="*/ 813146 h 4271457"/>
              <a:gd name="connsiteX14832" fmla="*/ 763877 w 2439076"/>
              <a:gd name="connsiteY14832" fmla="*/ 825461 h 4271457"/>
              <a:gd name="connsiteX14833" fmla="*/ 781803 w 2439076"/>
              <a:gd name="connsiteY14833" fmla="*/ 843321 h 4271457"/>
              <a:gd name="connsiteX14834" fmla="*/ 774811 w 2439076"/>
              <a:gd name="connsiteY14834" fmla="*/ 845181 h 4271457"/>
              <a:gd name="connsiteX14835" fmla="*/ 774849 w 2439076"/>
              <a:gd name="connsiteY14835" fmla="*/ 845144 h 4271457"/>
              <a:gd name="connsiteX14836" fmla="*/ 724081 w 2439076"/>
              <a:gd name="connsiteY14836" fmla="*/ 819694 h 4271457"/>
              <a:gd name="connsiteX14837" fmla="*/ 672646 w 2439076"/>
              <a:gd name="connsiteY14837" fmla="*/ 845051 h 4271457"/>
              <a:gd name="connsiteX14838" fmla="*/ 672694 w 2439076"/>
              <a:gd name="connsiteY14838" fmla="*/ 845088 h 4271457"/>
              <a:gd name="connsiteX14839" fmla="*/ 672646 w 2439076"/>
              <a:gd name="connsiteY14839" fmla="*/ 845144 h 4271457"/>
              <a:gd name="connsiteX14840" fmla="*/ 724081 w 2439076"/>
              <a:gd name="connsiteY14840" fmla="*/ 870668 h 4271457"/>
              <a:gd name="connsiteX14841" fmla="*/ 774849 w 2439076"/>
              <a:gd name="connsiteY14841" fmla="*/ 845237 h 4271457"/>
              <a:gd name="connsiteX14842" fmla="*/ 774811 w 2439076"/>
              <a:gd name="connsiteY14842" fmla="*/ 845181 h 4271457"/>
              <a:gd name="connsiteX14843" fmla="*/ 783307 w 2439076"/>
              <a:gd name="connsiteY14843" fmla="*/ 787901 h 4271457"/>
              <a:gd name="connsiteX14844" fmla="*/ 780469 w 2439076"/>
              <a:gd name="connsiteY14844" fmla="*/ 791622 h 4271457"/>
              <a:gd name="connsiteX14845" fmla="*/ 771144 w 2439076"/>
              <a:gd name="connsiteY14845" fmla="*/ 791808 h 4271457"/>
              <a:gd name="connsiteX14846" fmla="*/ 762095 w 2439076"/>
              <a:gd name="connsiteY14846" fmla="*/ 790152 h 4271457"/>
              <a:gd name="connsiteX14847" fmla="*/ 745893 w 2439076"/>
              <a:gd name="connsiteY14847" fmla="*/ 781520 h 4271457"/>
              <a:gd name="connsiteX14848" fmla="*/ 719967 w 2439076"/>
              <a:gd name="connsiteY14848" fmla="*/ 791696 h 4271457"/>
              <a:gd name="connsiteX14849" fmla="*/ 694268 w 2439076"/>
              <a:gd name="connsiteY14849" fmla="*/ 781705 h 4271457"/>
              <a:gd name="connsiteX14850" fmla="*/ 684172 w 2439076"/>
              <a:gd name="connsiteY14850" fmla="*/ 788199 h 4271457"/>
              <a:gd name="connsiteX14851" fmla="*/ 668551 w 2439076"/>
              <a:gd name="connsiteY14851" fmla="*/ 791696 h 4271457"/>
              <a:gd name="connsiteX14852" fmla="*/ 661378 w 2439076"/>
              <a:gd name="connsiteY14852" fmla="*/ 791027 h 4271457"/>
              <a:gd name="connsiteX14853" fmla="*/ 642642 w 2439076"/>
              <a:gd name="connsiteY14853" fmla="*/ 781520 h 4271457"/>
              <a:gd name="connsiteX14854" fmla="*/ 613667 w 2439076"/>
              <a:gd name="connsiteY14854" fmla="*/ 791975 h 4271457"/>
              <a:gd name="connsiteX14855" fmla="*/ 608066 w 2439076"/>
              <a:gd name="connsiteY14855" fmla="*/ 791622 h 4271457"/>
              <a:gd name="connsiteX14856" fmla="*/ 605209 w 2439076"/>
              <a:gd name="connsiteY14856" fmla="*/ 787901 h 4271457"/>
              <a:gd name="connsiteX14857" fmla="*/ 608924 w 2439076"/>
              <a:gd name="connsiteY14857" fmla="*/ 784999 h 4271457"/>
              <a:gd name="connsiteX14858" fmla="*/ 640432 w 2439076"/>
              <a:gd name="connsiteY14858" fmla="*/ 774544 h 4271457"/>
              <a:gd name="connsiteX14859" fmla="*/ 642918 w 2439076"/>
              <a:gd name="connsiteY14859" fmla="*/ 773613 h 4271457"/>
              <a:gd name="connsiteX14860" fmla="*/ 645290 w 2439076"/>
              <a:gd name="connsiteY14860" fmla="*/ 774729 h 4271457"/>
              <a:gd name="connsiteX14861" fmla="*/ 661188 w 2439076"/>
              <a:gd name="connsiteY14861" fmla="*/ 784162 h 4271457"/>
              <a:gd name="connsiteX14862" fmla="*/ 661188 w 2439076"/>
              <a:gd name="connsiteY14862" fmla="*/ 784162 h 4271457"/>
              <a:gd name="connsiteX14863" fmla="*/ 661197 w 2439076"/>
              <a:gd name="connsiteY14863" fmla="*/ 784162 h 4271457"/>
              <a:gd name="connsiteX14864" fmla="*/ 661197 w 2439076"/>
              <a:gd name="connsiteY14864" fmla="*/ 732835 h 4271457"/>
              <a:gd name="connsiteX14865" fmla="*/ 631898 w 2439076"/>
              <a:gd name="connsiteY14865" fmla="*/ 719273 h 4271457"/>
              <a:gd name="connsiteX14866" fmla="*/ 622440 w 2439076"/>
              <a:gd name="connsiteY14866" fmla="*/ 694362 h 4271457"/>
              <a:gd name="connsiteX14867" fmla="*/ 623259 w 2439076"/>
              <a:gd name="connsiteY14867" fmla="*/ 692428 h 4271457"/>
              <a:gd name="connsiteX14868" fmla="*/ 625202 w 2439076"/>
              <a:gd name="connsiteY14868" fmla="*/ 691386 h 4271457"/>
              <a:gd name="connsiteX14869" fmla="*/ 661111 w 2439076"/>
              <a:gd name="connsiteY14869" fmla="*/ 713803 h 4271457"/>
              <a:gd name="connsiteX14870" fmla="*/ 661111 w 2439076"/>
              <a:gd name="connsiteY14870" fmla="*/ 692074 h 4271457"/>
              <a:gd name="connsiteX14871" fmla="*/ 664455 w 2439076"/>
              <a:gd name="connsiteY14871" fmla="*/ 688744 h 4271457"/>
              <a:gd name="connsiteX14872" fmla="*/ 667779 w 2439076"/>
              <a:gd name="connsiteY14872" fmla="*/ 692074 h 4271457"/>
              <a:gd name="connsiteX14873" fmla="*/ 667779 w 2439076"/>
              <a:gd name="connsiteY14873" fmla="*/ 731197 h 4271457"/>
              <a:gd name="connsiteX14874" fmla="*/ 667874 w 2439076"/>
              <a:gd name="connsiteY14874" fmla="*/ 731049 h 4271457"/>
              <a:gd name="connsiteX14875" fmla="*/ 667874 w 2439076"/>
              <a:gd name="connsiteY14875" fmla="*/ 731104 h 4271457"/>
              <a:gd name="connsiteX14876" fmla="*/ 677094 w 2439076"/>
              <a:gd name="connsiteY14876" fmla="*/ 718696 h 4271457"/>
              <a:gd name="connsiteX14877" fmla="*/ 702640 w 2439076"/>
              <a:gd name="connsiteY14877" fmla="*/ 710919 h 4271457"/>
              <a:gd name="connsiteX14878" fmla="*/ 705412 w 2439076"/>
              <a:gd name="connsiteY14878" fmla="*/ 713896 h 4271457"/>
              <a:gd name="connsiteX14879" fmla="*/ 694287 w 2439076"/>
              <a:gd name="connsiteY14879" fmla="*/ 740555 h 4271457"/>
              <a:gd name="connsiteX14880" fmla="*/ 667874 w 2439076"/>
              <a:gd name="connsiteY14880" fmla="*/ 752070 h 4271457"/>
              <a:gd name="connsiteX14881" fmla="*/ 667874 w 2439076"/>
              <a:gd name="connsiteY14881" fmla="*/ 752164 h 4271457"/>
              <a:gd name="connsiteX14882" fmla="*/ 667779 w 2439076"/>
              <a:gd name="connsiteY14882" fmla="*/ 752182 h 4271457"/>
              <a:gd name="connsiteX14883" fmla="*/ 667779 w 2439076"/>
              <a:gd name="connsiteY14883" fmla="*/ 784999 h 4271457"/>
              <a:gd name="connsiteX14884" fmla="*/ 668455 w 2439076"/>
              <a:gd name="connsiteY14884" fmla="*/ 785111 h 4271457"/>
              <a:gd name="connsiteX14885" fmla="*/ 691696 w 2439076"/>
              <a:gd name="connsiteY14885" fmla="*/ 774823 h 4271457"/>
              <a:gd name="connsiteX14886" fmla="*/ 694144 w 2439076"/>
              <a:gd name="connsiteY14886" fmla="*/ 773706 h 4271457"/>
              <a:gd name="connsiteX14887" fmla="*/ 696639 w 2439076"/>
              <a:gd name="connsiteY14887" fmla="*/ 774823 h 4271457"/>
              <a:gd name="connsiteX14888" fmla="*/ 719881 w 2439076"/>
              <a:gd name="connsiteY14888" fmla="*/ 785111 h 4271457"/>
              <a:gd name="connsiteX14889" fmla="*/ 743122 w 2439076"/>
              <a:gd name="connsiteY14889" fmla="*/ 774823 h 4271457"/>
              <a:gd name="connsiteX14890" fmla="*/ 745493 w 2439076"/>
              <a:gd name="connsiteY14890" fmla="*/ 773706 h 4271457"/>
              <a:gd name="connsiteX14891" fmla="*/ 747989 w 2439076"/>
              <a:gd name="connsiteY14891" fmla="*/ 774637 h 4271457"/>
              <a:gd name="connsiteX14892" fmla="*/ 779498 w 2439076"/>
              <a:gd name="connsiteY14892" fmla="*/ 785111 h 4271457"/>
              <a:gd name="connsiteX14893" fmla="*/ 783307 w 2439076"/>
              <a:gd name="connsiteY14893" fmla="*/ 787901 h 4271457"/>
              <a:gd name="connsiteX14894" fmla="*/ 669293 w 2439076"/>
              <a:gd name="connsiteY14894" fmla="*/ 745280 h 4271457"/>
              <a:gd name="connsiteX14895" fmla="*/ 698735 w 2439076"/>
              <a:gd name="connsiteY14895" fmla="*/ 717189 h 4271457"/>
              <a:gd name="connsiteX14896" fmla="*/ 697316 w 2439076"/>
              <a:gd name="connsiteY14896" fmla="*/ 717095 h 4271457"/>
              <a:gd name="connsiteX14897" fmla="*/ 697316 w 2439076"/>
              <a:gd name="connsiteY14897" fmla="*/ 717095 h 4271457"/>
              <a:gd name="connsiteX14898" fmla="*/ 697306 w 2439076"/>
              <a:gd name="connsiteY14898" fmla="*/ 717095 h 4271457"/>
              <a:gd name="connsiteX14899" fmla="*/ 670541 w 2439076"/>
              <a:gd name="connsiteY14899" fmla="*/ 741448 h 4271457"/>
              <a:gd name="connsiteX14900" fmla="*/ 669293 w 2439076"/>
              <a:gd name="connsiteY14900" fmla="*/ 745280 h 4271457"/>
              <a:gd name="connsiteX14901" fmla="*/ 658549 w 2439076"/>
              <a:gd name="connsiteY14901" fmla="*/ 725802 h 4271457"/>
              <a:gd name="connsiteX14902" fmla="*/ 629108 w 2439076"/>
              <a:gd name="connsiteY14902" fmla="*/ 697655 h 4271457"/>
              <a:gd name="connsiteX14903" fmla="*/ 658549 w 2439076"/>
              <a:gd name="connsiteY14903" fmla="*/ 725802 h 4271457"/>
              <a:gd name="connsiteX14904" fmla="*/ 759133 w 2439076"/>
              <a:gd name="connsiteY14904" fmla="*/ 745987 h 4271457"/>
              <a:gd name="connsiteX14905" fmla="*/ 762448 w 2439076"/>
              <a:gd name="connsiteY14905" fmla="*/ 742639 h 4271457"/>
              <a:gd name="connsiteX14906" fmla="*/ 790480 w 2439076"/>
              <a:gd name="connsiteY14906" fmla="*/ 714640 h 4271457"/>
              <a:gd name="connsiteX14907" fmla="*/ 793795 w 2439076"/>
              <a:gd name="connsiteY14907" fmla="*/ 711292 h 4271457"/>
              <a:gd name="connsiteX14908" fmla="*/ 792356 w 2439076"/>
              <a:gd name="connsiteY14908" fmla="*/ 708650 h 4271457"/>
              <a:gd name="connsiteX14909" fmla="*/ 790470 w 2439076"/>
              <a:gd name="connsiteY14909" fmla="*/ 707980 h 4271457"/>
              <a:gd name="connsiteX14910" fmla="*/ 759038 w 2439076"/>
              <a:gd name="connsiteY14910" fmla="*/ 728370 h 4271457"/>
              <a:gd name="connsiteX14911" fmla="*/ 759038 w 2439076"/>
              <a:gd name="connsiteY14911" fmla="*/ 728351 h 4271457"/>
              <a:gd name="connsiteX14912" fmla="*/ 759028 w 2439076"/>
              <a:gd name="connsiteY14912" fmla="*/ 728370 h 4271457"/>
              <a:gd name="connsiteX14913" fmla="*/ 742255 w 2439076"/>
              <a:gd name="connsiteY14913" fmla="*/ 711273 h 4271457"/>
              <a:gd name="connsiteX14914" fmla="*/ 727596 w 2439076"/>
              <a:gd name="connsiteY14914" fmla="*/ 707980 h 4271457"/>
              <a:gd name="connsiteX14915" fmla="*/ 724272 w 2439076"/>
              <a:gd name="connsiteY14915" fmla="*/ 711292 h 4271457"/>
              <a:gd name="connsiteX14916" fmla="*/ 724281 w 2439076"/>
              <a:gd name="connsiteY14916" fmla="*/ 711329 h 4271457"/>
              <a:gd name="connsiteX14917" fmla="*/ 727596 w 2439076"/>
              <a:gd name="connsiteY14917" fmla="*/ 714641 h 4271457"/>
              <a:gd name="connsiteX14918" fmla="*/ 755599 w 2439076"/>
              <a:gd name="connsiteY14918" fmla="*/ 742639 h 4271457"/>
              <a:gd name="connsiteX14919" fmla="*/ 758886 w 2439076"/>
              <a:gd name="connsiteY14919" fmla="*/ 745988 h 4271457"/>
              <a:gd name="connsiteX14920" fmla="*/ 758933 w 2439076"/>
              <a:gd name="connsiteY14920" fmla="*/ 745988 h 4271457"/>
              <a:gd name="connsiteX14921" fmla="*/ 759133 w 2439076"/>
              <a:gd name="connsiteY14921" fmla="*/ 745988 h 4271457"/>
              <a:gd name="connsiteX14922" fmla="*/ 967188 w 2439076"/>
              <a:gd name="connsiteY14922" fmla="*/ 877328 h 4271457"/>
              <a:gd name="connsiteX14923" fmla="*/ 911143 w 2439076"/>
              <a:gd name="connsiteY14923" fmla="*/ 849888 h 4271457"/>
              <a:gd name="connsiteX14924" fmla="*/ 911104 w 2439076"/>
              <a:gd name="connsiteY14924" fmla="*/ 849944 h 4271457"/>
              <a:gd name="connsiteX14925" fmla="*/ 911047 w 2439076"/>
              <a:gd name="connsiteY14925" fmla="*/ 849888 h 4271457"/>
              <a:gd name="connsiteX14926" fmla="*/ 877053 w 2439076"/>
              <a:gd name="connsiteY14926" fmla="*/ 866165 h 4271457"/>
              <a:gd name="connsiteX14927" fmla="*/ 876052 w 2439076"/>
              <a:gd name="connsiteY14927" fmla="*/ 866165 h 4271457"/>
              <a:gd name="connsiteX14928" fmla="*/ 872871 w 2439076"/>
              <a:gd name="connsiteY14928" fmla="*/ 862761 h 4271457"/>
              <a:gd name="connsiteX14929" fmla="*/ 874900 w 2439076"/>
              <a:gd name="connsiteY14929" fmla="*/ 859729 h 4271457"/>
              <a:gd name="connsiteX14930" fmla="*/ 876281 w 2439076"/>
              <a:gd name="connsiteY14930" fmla="*/ 859599 h 4271457"/>
              <a:gd name="connsiteX14931" fmla="*/ 906009 w 2439076"/>
              <a:gd name="connsiteY14931" fmla="*/ 845795 h 4271457"/>
              <a:gd name="connsiteX14932" fmla="*/ 905961 w 2439076"/>
              <a:gd name="connsiteY14932" fmla="*/ 845739 h 4271457"/>
              <a:gd name="connsiteX14933" fmla="*/ 906009 w 2439076"/>
              <a:gd name="connsiteY14933" fmla="*/ 845702 h 4271457"/>
              <a:gd name="connsiteX14934" fmla="*/ 876281 w 2439076"/>
              <a:gd name="connsiteY14934" fmla="*/ 831879 h 4271457"/>
              <a:gd name="connsiteX14935" fmla="*/ 872880 w 2439076"/>
              <a:gd name="connsiteY14935" fmla="*/ 828661 h 4271457"/>
              <a:gd name="connsiteX14936" fmla="*/ 876091 w 2439076"/>
              <a:gd name="connsiteY14936" fmla="*/ 825331 h 4271457"/>
              <a:gd name="connsiteX14937" fmla="*/ 910580 w 2439076"/>
              <a:gd name="connsiteY14937" fmla="*/ 840958 h 4271457"/>
              <a:gd name="connsiteX14938" fmla="*/ 967159 w 2439076"/>
              <a:gd name="connsiteY14938" fmla="*/ 813146 h 4271457"/>
              <a:gd name="connsiteX14939" fmla="*/ 1024776 w 2439076"/>
              <a:gd name="connsiteY14939" fmla="*/ 843321 h 4271457"/>
              <a:gd name="connsiteX14940" fmla="*/ 1024776 w 2439076"/>
              <a:gd name="connsiteY14940" fmla="*/ 847135 h 4271457"/>
              <a:gd name="connsiteX14941" fmla="*/ 967188 w 2439076"/>
              <a:gd name="connsiteY14941" fmla="*/ 877328 h 4271457"/>
              <a:gd name="connsiteX14942" fmla="*/ 1017889 w 2439076"/>
              <a:gd name="connsiteY14942" fmla="*/ 845181 h 4271457"/>
              <a:gd name="connsiteX14943" fmla="*/ 1017927 w 2439076"/>
              <a:gd name="connsiteY14943" fmla="*/ 845144 h 4271457"/>
              <a:gd name="connsiteX14944" fmla="*/ 967159 w 2439076"/>
              <a:gd name="connsiteY14944" fmla="*/ 819694 h 4271457"/>
              <a:gd name="connsiteX14945" fmla="*/ 915714 w 2439076"/>
              <a:gd name="connsiteY14945" fmla="*/ 845051 h 4271457"/>
              <a:gd name="connsiteX14946" fmla="*/ 915762 w 2439076"/>
              <a:gd name="connsiteY14946" fmla="*/ 845088 h 4271457"/>
              <a:gd name="connsiteX14947" fmla="*/ 915714 w 2439076"/>
              <a:gd name="connsiteY14947" fmla="*/ 845144 h 4271457"/>
              <a:gd name="connsiteX14948" fmla="*/ 967159 w 2439076"/>
              <a:gd name="connsiteY14948" fmla="*/ 870668 h 4271457"/>
              <a:gd name="connsiteX14949" fmla="*/ 1017927 w 2439076"/>
              <a:gd name="connsiteY14949" fmla="*/ 845237 h 4271457"/>
              <a:gd name="connsiteX14950" fmla="*/ 1017889 w 2439076"/>
              <a:gd name="connsiteY14950" fmla="*/ 845181 h 4271457"/>
              <a:gd name="connsiteX14951" fmla="*/ 1026205 w 2439076"/>
              <a:gd name="connsiteY14951" fmla="*/ 787901 h 4271457"/>
              <a:gd name="connsiteX14952" fmla="*/ 1023338 w 2439076"/>
              <a:gd name="connsiteY14952" fmla="*/ 791622 h 4271457"/>
              <a:gd name="connsiteX14953" fmla="*/ 1014032 w 2439076"/>
              <a:gd name="connsiteY14953" fmla="*/ 791808 h 4271457"/>
              <a:gd name="connsiteX14954" fmla="*/ 1001211 w 2439076"/>
              <a:gd name="connsiteY14954" fmla="*/ 788607 h 4271457"/>
              <a:gd name="connsiteX14955" fmla="*/ 988771 w 2439076"/>
              <a:gd name="connsiteY14955" fmla="*/ 781520 h 4271457"/>
              <a:gd name="connsiteX14956" fmla="*/ 988771 w 2439076"/>
              <a:gd name="connsiteY14956" fmla="*/ 781520 h 4271457"/>
              <a:gd name="connsiteX14957" fmla="*/ 988762 w 2439076"/>
              <a:gd name="connsiteY14957" fmla="*/ 781520 h 4271457"/>
              <a:gd name="connsiteX14958" fmla="*/ 970064 w 2439076"/>
              <a:gd name="connsiteY14958" fmla="*/ 791027 h 4271457"/>
              <a:gd name="connsiteX14959" fmla="*/ 962949 w 2439076"/>
              <a:gd name="connsiteY14959" fmla="*/ 791696 h 4271457"/>
              <a:gd name="connsiteX14960" fmla="*/ 937260 w 2439076"/>
              <a:gd name="connsiteY14960" fmla="*/ 781705 h 4271457"/>
              <a:gd name="connsiteX14961" fmla="*/ 937260 w 2439076"/>
              <a:gd name="connsiteY14961" fmla="*/ 781705 h 4271457"/>
              <a:gd name="connsiteX14962" fmla="*/ 937250 w 2439076"/>
              <a:gd name="connsiteY14962" fmla="*/ 781705 h 4271457"/>
              <a:gd name="connsiteX14963" fmla="*/ 911533 w 2439076"/>
              <a:gd name="connsiteY14963" fmla="*/ 791696 h 4271457"/>
              <a:gd name="connsiteX14964" fmla="*/ 895845 w 2439076"/>
              <a:gd name="connsiteY14964" fmla="*/ 788180 h 4271457"/>
              <a:gd name="connsiteX14965" fmla="*/ 885625 w 2439076"/>
              <a:gd name="connsiteY14965" fmla="*/ 781520 h 4271457"/>
              <a:gd name="connsiteX14966" fmla="*/ 885616 w 2439076"/>
              <a:gd name="connsiteY14966" fmla="*/ 781539 h 4271457"/>
              <a:gd name="connsiteX14967" fmla="*/ 885606 w 2439076"/>
              <a:gd name="connsiteY14967" fmla="*/ 781520 h 4271457"/>
              <a:gd name="connsiteX14968" fmla="*/ 874605 w 2439076"/>
              <a:gd name="connsiteY14968" fmla="*/ 788087 h 4271457"/>
              <a:gd name="connsiteX14969" fmla="*/ 856650 w 2439076"/>
              <a:gd name="connsiteY14969" fmla="*/ 791975 h 4271457"/>
              <a:gd name="connsiteX14970" fmla="*/ 851059 w 2439076"/>
              <a:gd name="connsiteY14970" fmla="*/ 791621 h 4271457"/>
              <a:gd name="connsiteX14971" fmla="*/ 848183 w 2439076"/>
              <a:gd name="connsiteY14971" fmla="*/ 787901 h 4271457"/>
              <a:gd name="connsiteX14972" fmla="*/ 851916 w 2439076"/>
              <a:gd name="connsiteY14972" fmla="*/ 784998 h 4271457"/>
              <a:gd name="connsiteX14973" fmla="*/ 860536 w 2439076"/>
              <a:gd name="connsiteY14973" fmla="*/ 785148 h 4271457"/>
              <a:gd name="connsiteX14974" fmla="*/ 876558 w 2439076"/>
              <a:gd name="connsiteY14974" fmla="*/ 779808 h 4271457"/>
              <a:gd name="connsiteX14975" fmla="*/ 883425 w 2439076"/>
              <a:gd name="connsiteY14975" fmla="*/ 774544 h 4271457"/>
              <a:gd name="connsiteX14976" fmla="*/ 885034 w 2439076"/>
              <a:gd name="connsiteY14976" fmla="*/ 773781 h 4271457"/>
              <a:gd name="connsiteX14977" fmla="*/ 885901 w 2439076"/>
              <a:gd name="connsiteY14977" fmla="*/ 773613 h 4271457"/>
              <a:gd name="connsiteX14978" fmla="*/ 888273 w 2439076"/>
              <a:gd name="connsiteY14978" fmla="*/ 774729 h 4271457"/>
              <a:gd name="connsiteX14979" fmla="*/ 891683 w 2439076"/>
              <a:gd name="connsiteY14979" fmla="*/ 778022 h 4271457"/>
              <a:gd name="connsiteX14980" fmla="*/ 904180 w 2439076"/>
              <a:gd name="connsiteY14980" fmla="*/ 784161 h 4271457"/>
              <a:gd name="connsiteX14981" fmla="*/ 904180 w 2439076"/>
              <a:gd name="connsiteY14981" fmla="*/ 732835 h 4271457"/>
              <a:gd name="connsiteX14982" fmla="*/ 865423 w 2439076"/>
              <a:gd name="connsiteY14982" fmla="*/ 694362 h 4271457"/>
              <a:gd name="connsiteX14983" fmla="*/ 868194 w 2439076"/>
              <a:gd name="connsiteY14983" fmla="*/ 691386 h 4271457"/>
              <a:gd name="connsiteX14984" fmla="*/ 874748 w 2439076"/>
              <a:gd name="connsiteY14984" fmla="*/ 690958 h 4271457"/>
              <a:gd name="connsiteX14985" fmla="*/ 890711 w 2439076"/>
              <a:gd name="connsiteY14985" fmla="*/ 696632 h 4271457"/>
              <a:gd name="connsiteX14986" fmla="*/ 894865 w 2439076"/>
              <a:gd name="connsiteY14986" fmla="*/ 700260 h 4271457"/>
              <a:gd name="connsiteX14987" fmla="*/ 904084 w 2439076"/>
              <a:gd name="connsiteY14987" fmla="*/ 713803 h 4271457"/>
              <a:gd name="connsiteX14988" fmla="*/ 904084 w 2439076"/>
              <a:gd name="connsiteY14988" fmla="*/ 713785 h 4271457"/>
              <a:gd name="connsiteX14989" fmla="*/ 904094 w 2439076"/>
              <a:gd name="connsiteY14989" fmla="*/ 713803 h 4271457"/>
              <a:gd name="connsiteX14990" fmla="*/ 904094 w 2439076"/>
              <a:gd name="connsiteY14990" fmla="*/ 692074 h 4271457"/>
              <a:gd name="connsiteX14991" fmla="*/ 905085 w 2439076"/>
              <a:gd name="connsiteY14991" fmla="*/ 689730 h 4271457"/>
              <a:gd name="connsiteX14992" fmla="*/ 907418 w 2439076"/>
              <a:gd name="connsiteY14992" fmla="*/ 688744 h 4271457"/>
              <a:gd name="connsiteX14993" fmla="*/ 910771 w 2439076"/>
              <a:gd name="connsiteY14993" fmla="*/ 692074 h 4271457"/>
              <a:gd name="connsiteX14994" fmla="*/ 910771 w 2439076"/>
              <a:gd name="connsiteY14994" fmla="*/ 731104 h 4271457"/>
              <a:gd name="connsiteX14995" fmla="*/ 910771 w 2439076"/>
              <a:gd name="connsiteY14995" fmla="*/ 731197 h 4271457"/>
              <a:gd name="connsiteX14996" fmla="*/ 945632 w 2439076"/>
              <a:gd name="connsiteY14996" fmla="*/ 710919 h 4271457"/>
              <a:gd name="connsiteX14997" fmla="*/ 948395 w 2439076"/>
              <a:gd name="connsiteY14997" fmla="*/ 713896 h 4271457"/>
              <a:gd name="connsiteX14998" fmla="*/ 948443 w 2439076"/>
              <a:gd name="connsiteY14998" fmla="*/ 715329 h 4271457"/>
              <a:gd name="connsiteX14999" fmla="*/ 910771 w 2439076"/>
              <a:gd name="connsiteY14999" fmla="*/ 752070 h 4271457"/>
              <a:gd name="connsiteX15000" fmla="*/ 910771 w 2439076"/>
              <a:gd name="connsiteY15000" fmla="*/ 752182 h 4271457"/>
              <a:gd name="connsiteX15001" fmla="*/ 910771 w 2439076"/>
              <a:gd name="connsiteY15001" fmla="*/ 784924 h 4271457"/>
              <a:gd name="connsiteX15002" fmla="*/ 910771 w 2439076"/>
              <a:gd name="connsiteY15002" fmla="*/ 784998 h 4271457"/>
              <a:gd name="connsiteX15003" fmla="*/ 911447 w 2439076"/>
              <a:gd name="connsiteY15003" fmla="*/ 785111 h 4271457"/>
              <a:gd name="connsiteX15004" fmla="*/ 934669 w 2439076"/>
              <a:gd name="connsiteY15004" fmla="*/ 774823 h 4271457"/>
              <a:gd name="connsiteX15005" fmla="*/ 937127 w 2439076"/>
              <a:gd name="connsiteY15005" fmla="*/ 773706 h 4271457"/>
              <a:gd name="connsiteX15006" fmla="*/ 939632 w 2439076"/>
              <a:gd name="connsiteY15006" fmla="*/ 774823 h 4271457"/>
              <a:gd name="connsiteX15007" fmla="*/ 962854 w 2439076"/>
              <a:gd name="connsiteY15007" fmla="*/ 785111 h 4271457"/>
              <a:gd name="connsiteX15008" fmla="*/ 986114 w 2439076"/>
              <a:gd name="connsiteY15008" fmla="*/ 774823 h 4271457"/>
              <a:gd name="connsiteX15009" fmla="*/ 988486 w 2439076"/>
              <a:gd name="connsiteY15009" fmla="*/ 773706 h 4271457"/>
              <a:gd name="connsiteX15010" fmla="*/ 990972 w 2439076"/>
              <a:gd name="connsiteY15010" fmla="*/ 774637 h 4271457"/>
              <a:gd name="connsiteX15011" fmla="*/ 1022480 w 2439076"/>
              <a:gd name="connsiteY15011" fmla="*/ 785111 h 4271457"/>
              <a:gd name="connsiteX15012" fmla="*/ 1026205 w 2439076"/>
              <a:gd name="connsiteY15012" fmla="*/ 787901 h 4271457"/>
              <a:gd name="connsiteX15013" fmla="*/ 912381 w 2439076"/>
              <a:gd name="connsiteY15013" fmla="*/ 745280 h 4271457"/>
              <a:gd name="connsiteX15014" fmla="*/ 941804 w 2439076"/>
              <a:gd name="connsiteY15014" fmla="*/ 717189 h 4271457"/>
              <a:gd name="connsiteX15015" fmla="*/ 940298 w 2439076"/>
              <a:gd name="connsiteY15015" fmla="*/ 717095 h 4271457"/>
              <a:gd name="connsiteX15016" fmla="*/ 913619 w 2439076"/>
              <a:gd name="connsiteY15016" fmla="*/ 741448 h 4271457"/>
              <a:gd name="connsiteX15017" fmla="*/ 912381 w 2439076"/>
              <a:gd name="connsiteY15017" fmla="*/ 745280 h 4271457"/>
              <a:gd name="connsiteX15018" fmla="*/ 901532 w 2439076"/>
              <a:gd name="connsiteY15018" fmla="*/ 725802 h 4271457"/>
              <a:gd name="connsiteX15019" fmla="*/ 901542 w 2439076"/>
              <a:gd name="connsiteY15019" fmla="*/ 725802 h 4271457"/>
              <a:gd name="connsiteX15020" fmla="*/ 872100 w 2439076"/>
              <a:gd name="connsiteY15020" fmla="*/ 697655 h 4271457"/>
              <a:gd name="connsiteX15021" fmla="*/ 872100 w 2439076"/>
              <a:gd name="connsiteY15021" fmla="*/ 697655 h 4271457"/>
              <a:gd name="connsiteX15022" fmla="*/ 872090 w 2439076"/>
              <a:gd name="connsiteY15022" fmla="*/ 697655 h 4271457"/>
              <a:gd name="connsiteX15023" fmla="*/ 877519 w 2439076"/>
              <a:gd name="connsiteY15023" fmla="*/ 712352 h 4271457"/>
              <a:gd name="connsiteX15024" fmla="*/ 889464 w 2439076"/>
              <a:gd name="connsiteY15024" fmla="*/ 721728 h 4271457"/>
              <a:gd name="connsiteX15025" fmla="*/ 901532 w 2439076"/>
              <a:gd name="connsiteY15025" fmla="*/ 725802 h 4271457"/>
              <a:gd name="connsiteX15026" fmla="*/ 901532 w 2439076"/>
              <a:gd name="connsiteY15026" fmla="*/ 725802 h 4271457"/>
              <a:gd name="connsiteX15027" fmla="*/ 1002202 w 2439076"/>
              <a:gd name="connsiteY15027" fmla="*/ 745987 h 4271457"/>
              <a:gd name="connsiteX15028" fmla="*/ 1005526 w 2439076"/>
              <a:gd name="connsiteY15028" fmla="*/ 742639 h 4271457"/>
              <a:gd name="connsiteX15029" fmla="*/ 1033549 w 2439076"/>
              <a:gd name="connsiteY15029" fmla="*/ 714640 h 4271457"/>
              <a:gd name="connsiteX15030" fmla="*/ 1036873 w 2439076"/>
              <a:gd name="connsiteY15030" fmla="*/ 711292 h 4271457"/>
              <a:gd name="connsiteX15031" fmla="*/ 1036634 w 2439076"/>
              <a:gd name="connsiteY15031" fmla="*/ 710156 h 4271457"/>
              <a:gd name="connsiteX15032" fmla="*/ 1033463 w 2439076"/>
              <a:gd name="connsiteY15032" fmla="*/ 707999 h 4271457"/>
              <a:gd name="connsiteX15033" fmla="*/ 1002106 w 2439076"/>
              <a:gd name="connsiteY15033" fmla="*/ 728370 h 4271457"/>
              <a:gd name="connsiteX15034" fmla="*/ 1002069 w 2439076"/>
              <a:gd name="connsiteY15034" fmla="*/ 728277 h 4271457"/>
              <a:gd name="connsiteX15035" fmla="*/ 1002021 w 2439076"/>
              <a:gd name="connsiteY15035" fmla="*/ 728370 h 4271457"/>
              <a:gd name="connsiteX15036" fmla="*/ 970645 w 2439076"/>
              <a:gd name="connsiteY15036" fmla="*/ 707999 h 4271457"/>
              <a:gd name="connsiteX15037" fmla="*/ 967350 w 2439076"/>
              <a:gd name="connsiteY15037" fmla="*/ 711292 h 4271457"/>
              <a:gd name="connsiteX15038" fmla="*/ 967493 w 2439076"/>
              <a:gd name="connsiteY15038" fmla="*/ 712463 h 4271457"/>
              <a:gd name="connsiteX15039" fmla="*/ 970559 w 2439076"/>
              <a:gd name="connsiteY15039" fmla="*/ 714640 h 4271457"/>
              <a:gd name="connsiteX15040" fmla="*/ 976122 w 2439076"/>
              <a:gd name="connsiteY15040" fmla="*/ 715198 h 4271457"/>
              <a:gd name="connsiteX15041" fmla="*/ 998573 w 2439076"/>
              <a:gd name="connsiteY15041" fmla="*/ 742639 h 4271457"/>
              <a:gd name="connsiteX15042" fmla="*/ 1001868 w 2439076"/>
              <a:gd name="connsiteY15042" fmla="*/ 745988 h 4271457"/>
              <a:gd name="connsiteX15043" fmla="*/ 1002021 w 2439076"/>
              <a:gd name="connsiteY15043" fmla="*/ 745988 h 4271457"/>
              <a:gd name="connsiteX15044" fmla="*/ 1002202 w 2439076"/>
              <a:gd name="connsiteY15044" fmla="*/ 745988 h 4271457"/>
              <a:gd name="connsiteX15045" fmla="*/ 1210170 w 2439076"/>
              <a:gd name="connsiteY15045" fmla="*/ 877328 h 4271457"/>
              <a:gd name="connsiteX15046" fmla="*/ 1154116 w 2439076"/>
              <a:gd name="connsiteY15046" fmla="*/ 849888 h 4271457"/>
              <a:gd name="connsiteX15047" fmla="*/ 1154087 w 2439076"/>
              <a:gd name="connsiteY15047" fmla="*/ 849944 h 4271457"/>
              <a:gd name="connsiteX15048" fmla="*/ 1154030 w 2439076"/>
              <a:gd name="connsiteY15048" fmla="*/ 849888 h 4271457"/>
              <a:gd name="connsiteX15049" fmla="*/ 1120026 w 2439076"/>
              <a:gd name="connsiteY15049" fmla="*/ 866165 h 4271457"/>
              <a:gd name="connsiteX15050" fmla="*/ 1119045 w 2439076"/>
              <a:gd name="connsiteY15050" fmla="*/ 866165 h 4271457"/>
              <a:gd name="connsiteX15051" fmla="*/ 1115854 w 2439076"/>
              <a:gd name="connsiteY15051" fmla="*/ 862761 h 4271457"/>
              <a:gd name="connsiteX15052" fmla="*/ 1117892 w 2439076"/>
              <a:gd name="connsiteY15052" fmla="*/ 859729 h 4271457"/>
              <a:gd name="connsiteX15053" fmla="*/ 1119264 w 2439076"/>
              <a:gd name="connsiteY15053" fmla="*/ 859599 h 4271457"/>
              <a:gd name="connsiteX15054" fmla="*/ 1148982 w 2439076"/>
              <a:gd name="connsiteY15054" fmla="*/ 845795 h 4271457"/>
              <a:gd name="connsiteX15055" fmla="*/ 1148944 w 2439076"/>
              <a:gd name="connsiteY15055" fmla="*/ 845739 h 4271457"/>
              <a:gd name="connsiteX15056" fmla="*/ 1148982 w 2439076"/>
              <a:gd name="connsiteY15056" fmla="*/ 845702 h 4271457"/>
              <a:gd name="connsiteX15057" fmla="*/ 1119264 w 2439076"/>
              <a:gd name="connsiteY15057" fmla="*/ 831879 h 4271457"/>
              <a:gd name="connsiteX15058" fmla="*/ 1115863 w 2439076"/>
              <a:gd name="connsiteY15058" fmla="*/ 828661 h 4271457"/>
              <a:gd name="connsiteX15059" fmla="*/ 1119083 w 2439076"/>
              <a:gd name="connsiteY15059" fmla="*/ 825331 h 4271457"/>
              <a:gd name="connsiteX15060" fmla="*/ 1153573 w 2439076"/>
              <a:gd name="connsiteY15060" fmla="*/ 840958 h 4271457"/>
              <a:gd name="connsiteX15061" fmla="*/ 1210113 w 2439076"/>
              <a:gd name="connsiteY15061" fmla="*/ 813146 h 4271457"/>
              <a:gd name="connsiteX15062" fmla="*/ 1267768 w 2439076"/>
              <a:gd name="connsiteY15062" fmla="*/ 843321 h 4271457"/>
              <a:gd name="connsiteX15063" fmla="*/ 1267768 w 2439076"/>
              <a:gd name="connsiteY15063" fmla="*/ 847135 h 4271457"/>
              <a:gd name="connsiteX15064" fmla="*/ 1210170 w 2439076"/>
              <a:gd name="connsiteY15064" fmla="*/ 877328 h 4271457"/>
              <a:gd name="connsiteX15065" fmla="*/ 1260863 w 2439076"/>
              <a:gd name="connsiteY15065" fmla="*/ 845181 h 4271457"/>
              <a:gd name="connsiteX15066" fmla="*/ 1260900 w 2439076"/>
              <a:gd name="connsiteY15066" fmla="*/ 845144 h 4271457"/>
              <a:gd name="connsiteX15067" fmla="*/ 1210113 w 2439076"/>
              <a:gd name="connsiteY15067" fmla="*/ 819694 h 4271457"/>
              <a:gd name="connsiteX15068" fmla="*/ 1158707 w 2439076"/>
              <a:gd name="connsiteY15068" fmla="*/ 845051 h 4271457"/>
              <a:gd name="connsiteX15069" fmla="*/ 1158754 w 2439076"/>
              <a:gd name="connsiteY15069" fmla="*/ 845088 h 4271457"/>
              <a:gd name="connsiteX15070" fmla="*/ 1158707 w 2439076"/>
              <a:gd name="connsiteY15070" fmla="*/ 845144 h 4271457"/>
              <a:gd name="connsiteX15071" fmla="*/ 1210113 w 2439076"/>
              <a:gd name="connsiteY15071" fmla="*/ 870668 h 4271457"/>
              <a:gd name="connsiteX15072" fmla="*/ 1260900 w 2439076"/>
              <a:gd name="connsiteY15072" fmla="*/ 845237 h 4271457"/>
              <a:gd name="connsiteX15073" fmla="*/ 1260863 w 2439076"/>
              <a:gd name="connsiteY15073" fmla="*/ 845181 h 4271457"/>
              <a:gd name="connsiteX15074" fmla="*/ 1266416 w 2439076"/>
              <a:gd name="connsiteY15074" fmla="*/ 791622 h 4271457"/>
              <a:gd name="connsiteX15075" fmla="*/ 1257195 w 2439076"/>
              <a:gd name="connsiteY15075" fmla="*/ 791808 h 4271457"/>
              <a:gd name="connsiteX15076" fmla="*/ 1231925 w 2439076"/>
              <a:gd name="connsiteY15076" fmla="*/ 781520 h 4271457"/>
              <a:gd name="connsiteX15077" fmla="*/ 1231897 w 2439076"/>
              <a:gd name="connsiteY15077" fmla="*/ 781557 h 4271457"/>
              <a:gd name="connsiteX15078" fmla="*/ 1231849 w 2439076"/>
              <a:gd name="connsiteY15078" fmla="*/ 781520 h 4271457"/>
              <a:gd name="connsiteX15079" fmla="*/ 1205989 w 2439076"/>
              <a:gd name="connsiteY15079" fmla="*/ 791696 h 4271457"/>
              <a:gd name="connsiteX15080" fmla="*/ 1180300 w 2439076"/>
              <a:gd name="connsiteY15080" fmla="*/ 781705 h 4271457"/>
              <a:gd name="connsiteX15081" fmla="*/ 1180262 w 2439076"/>
              <a:gd name="connsiteY15081" fmla="*/ 781743 h 4271457"/>
              <a:gd name="connsiteX15082" fmla="*/ 1180224 w 2439076"/>
              <a:gd name="connsiteY15082" fmla="*/ 781705 h 4271457"/>
              <a:gd name="connsiteX15083" fmla="*/ 1154545 w 2439076"/>
              <a:gd name="connsiteY15083" fmla="*/ 791696 h 4271457"/>
              <a:gd name="connsiteX15084" fmla="*/ 1128684 w 2439076"/>
              <a:gd name="connsiteY15084" fmla="*/ 781520 h 4271457"/>
              <a:gd name="connsiteX15085" fmla="*/ 1128636 w 2439076"/>
              <a:gd name="connsiteY15085" fmla="*/ 781557 h 4271457"/>
              <a:gd name="connsiteX15086" fmla="*/ 1128599 w 2439076"/>
              <a:gd name="connsiteY15086" fmla="*/ 781520 h 4271457"/>
              <a:gd name="connsiteX15087" fmla="*/ 1099681 w 2439076"/>
              <a:gd name="connsiteY15087" fmla="*/ 791975 h 4271457"/>
              <a:gd name="connsiteX15088" fmla="*/ 1094137 w 2439076"/>
              <a:gd name="connsiteY15088" fmla="*/ 791622 h 4271457"/>
              <a:gd name="connsiteX15089" fmla="*/ 1091270 w 2439076"/>
              <a:gd name="connsiteY15089" fmla="*/ 787901 h 4271457"/>
              <a:gd name="connsiteX15090" fmla="*/ 1094947 w 2439076"/>
              <a:gd name="connsiteY15090" fmla="*/ 784999 h 4271457"/>
              <a:gd name="connsiteX15091" fmla="*/ 1103519 w 2439076"/>
              <a:gd name="connsiteY15091" fmla="*/ 785148 h 4271457"/>
              <a:gd name="connsiteX15092" fmla="*/ 1126503 w 2439076"/>
              <a:gd name="connsiteY15092" fmla="*/ 774544 h 4271457"/>
              <a:gd name="connsiteX15093" fmla="*/ 1128922 w 2439076"/>
              <a:gd name="connsiteY15093" fmla="*/ 773632 h 4271457"/>
              <a:gd name="connsiteX15094" fmla="*/ 1131265 w 2439076"/>
              <a:gd name="connsiteY15094" fmla="*/ 774729 h 4271457"/>
              <a:gd name="connsiteX15095" fmla="*/ 1147172 w 2439076"/>
              <a:gd name="connsiteY15095" fmla="*/ 784162 h 4271457"/>
              <a:gd name="connsiteX15096" fmla="*/ 1147172 w 2439076"/>
              <a:gd name="connsiteY15096" fmla="*/ 784143 h 4271457"/>
              <a:gd name="connsiteX15097" fmla="*/ 1147267 w 2439076"/>
              <a:gd name="connsiteY15097" fmla="*/ 784162 h 4271457"/>
              <a:gd name="connsiteX15098" fmla="*/ 1147267 w 2439076"/>
              <a:gd name="connsiteY15098" fmla="*/ 732835 h 4271457"/>
              <a:gd name="connsiteX15099" fmla="*/ 1108491 w 2439076"/>
              <a:gd name="connsiteY15099" fmla="*/ 694362 h 4271457"/>
              <a:gd name="connsiteX15100" fmla="*/ 1111253 w 2439076"/>
              <a:gd name="connsiteY15100" fmla="*/ 691386 h 4271457"/>
              <a:gd name="connsiteX15101" fmla="*/ 1117740 w 2439076"/>
              <a:gd name="connsiteY15101" fmla="*/ 690958 h 4271457"/>
              <a:gd name="connsiteX15102" fmla="*/ 1147086 w 2439076"/>
              <a:gd name="connsiteY15102" fmla="*/ 713803 h 4271457"/>
              <a:gd name="connsiteX15103" fmla="*/ 1147086 w 2439076"/>
              <a:gd name="connsiteY15103" fmla="*/ 713654 h 4271457"/>
              <a:gd name="connsiteX15104" fmla="*/ 1147172 w 2439076"/>
              <a:gd name="connsiteY15104" fmla="*/ 713803 h 4271457"/>
              <a:gd name="connsiteX15105" fmla="*/ 1147172 w 2439076"/>
              <a:gd name="connsiteY15105" fmla="*/ 692074 h 4271457"/>
              <a:gd name="connsiteX15106" fmla="*/ 1150430 w 2439076"/>
              <a:gd name="connsiteY15106" fmla="*/ 688744 h 4271457"/>
              <a:gd name="connsiteX15107" fmla="*/ 1153744 w 2439076"/>
              <a:gd name="connsiteY15107" fmla="*/ 692074 h 4271457"/>
              <a:gd name="connsiteX15108" fmla="*/ 1153744 w 2439076"/>
              <a:gd name="connsiteY15108" fmla="*/ 731197 h 4271457"/>
              <a:gd name="connsiteX15109" fmla="*/ 1153944 w 2439076"/>
              <a:gd name="connsiteY15109" fmla="*/ 730862 h 4271457"/>
              <a:gd name="connsiteX15110" fmla="*/ 1153944 w 2439076"/>
              <a:gd name="connsiteY15110" fmla="*/ 731104 h 4271457"/>
              <a:gd name="connsiteX15111" fmla="*/ 1171756 w 2439076"/>
              <a:gd name="connsiteY15111" fmla="*/ 712873 h 4271457"/>
              <a:gd name="connsiteX15112" fmla="*/ 1188615 w 2439076"/>
              <a:gd name="connsiteY15112" fmla="*/ 710919 h 4271457"/>
              <a:gd name="connsiteX15113" fmla="*/ 1191378 w 2439076"/>
              <a:gd name="connsiteY15113" fmla="*/ 713896 h 4271457"/>
              <a:gd name="connsiteX15114" fmla="*/ 1172118 w 2439076"/>
              <a:gd name="connsiteY15114" fmla="*/ 746340 h 4271457"/>
              <a:gd name="connsiteX15115" fmla="*/ 1153944 w 2439076"/>
              <a:gd name="connsiteY15115" fmla="*/ 752070 h 4271457"/>
              <a:gd name="connsiteX15116" fmla="*/ 1153944 w 2439076"/>
              <a:gd name="connsiteY15116" fmla="*/ 752145 h 4271457"/>
              <a:gd name="connsiteX15117" fmla="*/ 1153744 w 2439076"/>
              <a:gd name="connsiteY15117" fmla="*/ 752182 h 4271457"/>
              <a:gd name="connsiteX15118" fmla="*/ 1153744 w 2439076"/>
              <a:gd name="connsiteY15118" fmla="*/ 784998 h 4271457"/>
              <a:gd name="connsiteX15119" fmla="*/ 1154411 w 2439076"/>
              <a:gd name="connsiteY15119" fmla="*/ 785111 h 4271457"/>
              <a:gd name="connsiteX15120" fmla="*/ 1167279 w 2439076"/>
              <a:gd name="connsiteY15120" fmla="*/ 782357 h 4271457"/>
              <a:gd name="connsiteX15121" fmla="*/ 1177852 w 2439076"/>
              <a:gd name="connsiteY15121" fmla="*/ 774729 h 4271457"/>
              <a:gd name="connsiteX15122" fmla="*/ 1178881 w 2439076"/>
              <a:gd name="connsiteY15122" fmla="*/ 773966 h 4271457"/>
              <a:gd name="connsiteX15123" fmla="*/ 1180119 w 2439076"/>
              <a:gd name="connsiteY15123" fmla="*/ 773706 h 4271457"/>
              <a:gd name="connsiteX15124" fmla="*/ 1182615 w 2439076"/>
              <a:gd name="connsiteY15124" fmla="*/ 774823 h 4271457"/>
              <a:gd name="connsiteX15125" fmla="*/ 1205846 w 2439076"/>
              <a:gd name="connsiteY15125" fmla="*/ 785111 h 4271457"/>
              <a:gd name="connsiteX15126" fmla="*/ 1218733 w 2439076"/>
              <a:gd name="connsiteY15126" fmla="*/ 782357 h 4271457"/>
              <a:gd name="connsiteX15127" fmla="*/ 1229287 w 2439076"/>
              <a:gd name="connsiteY15127" fmla="*/ 774729 h 4271457"/>
              <a:gd name="connsiteX15128" fmla="*/ 1230287 w 2439076"/>
              <a:gd name="connsiteY15128" fmla="*/ 774004 h 4271457"/>
              <a:gd name="connsiteX15129" fmla="*/ 1231468 w 2439076"/>
              <a:gd name="connsiteY15129" fmla="*/ 773706 h 4271457"/>
              <a:gd name="connsiteX15130" fmla="*/ 1233926 w 2439076"/>
              <a:gd name="connsiteY15130" fmla="*/ 774637 h 4271457"/>
              <a:gd name="connsiteX15131" fmla="*/ 1265473 w 2439076"/>
              <a:gd name="connsiteY15131" fmla="*/ 785111 h 4271457"/>
              <a:gd name="connsiteX15132" fmla="*/ 1269273 w 2439076"/>
              <a:gd name="connsiteY15132" fmla="*/ 787901 h 4271457"/>
              <a:gd name="connsiteX15133" fmla="*/ 1266416 w 2439076"/>
              <a:gd name="connsiteY15133" fmla="*/ 791622 h 4271457"/>
              <a:gd name="connsiteX15134" fmla="*/ 1155268 w 2439076"/>
              <a:gd name="connsiteY15134" fmla="*/ 745280 h 4271457"/>
              <a:gd name="connsiteX15135" fmla="*/ 1184700 w 2439076"/>
              <a:gd name="connsiteY15135" fmla="*/ 717189 h 4271457"/>
              <a:gd name="connsiteX15136" fmla="*/ 1183262 w 2439076"/>
              <a:gd name="connsiteY15136" fmla="*/ 717095 h 4271457"/>
              <a:gd name="connsiteX15137" fmla="*/ 1155268 w 2439076"/>
              <a:gd name="connsiteY15137" fmla="*/ 745280 h 4271457"/>
              <a:gd name="connsiteX15138" fmla="*/ 1144505 w 2439076"/>
              <a:gd name="connsiteY15138" fmla="*/ 725802 h 4271457"/>
              <a:gd name="connsiteX15139" fmla="*/ 1115083 w 2439076"/>
              <a:gd name="connsiteY15139" fmla="*/ 697655 h 4271457"/>
              <a:gd name="connsiteX15140" fmla="*/ 1144505 w 2439076"/>
              <a:gd name="connsiteY15140" fmla="*/ 725802 h 4271457"/>
              <a:gd name="connsiteX15141" fmla="*/ 1245098 w 2439076"/>
              <a:gd name="connsiteY15141" fmla="*/ 745987 h 4271457"/>
              <a:gd name="connsiteX15142" fmla="*/ 1248423 w 2439076"/>
              <a:gd name="connsiteY15142" fmla="*/ 742639 h 4271457"/>
              <a:gd name="connsiteX15143" fmla="*/ 1276417 w 2439076"/>
              <a:gd name="connsiteY15143" fmla="*/ 714640 h 4271457"/>
              <a:gd name="connsiteX15144" fmla="*/ 1279770 w 2439076"/>
              <a:gd name="connsiteY15144" fmla="*/ 711292 h 4271457"/>
              <a:gd name="connsiteX15145" fmla="*/ 1278770 w 2439076"/>
              <a:gd name="connsiteY15145" fmla="*/ 708966 h 4271457"/>
              <a:gd name="connsiteX15146" fmla="*/ 1276417 w 2439076"/>
              <a:gd name="connsiteY15146" fmla="*/ 707980 h 4271457"/>
              <a:gd name="connsiteX15147" fmla="*/ 1245003 w 2439076"/>
              <a:gd name="connsiteY15147" fmla="*/ 728369 h 4271457"/>
              <a:gd name="connsiteX15148" fmla="*/ 1244994 w 2439076"/>
              <a:gd name="connsiteY15148" fmla="*/ 728351 h 4271457"/>
              <a:gd name="connsiteX15149" fmla="*/ 1244994 w 2439076"/>
              <a:gd name="connsiteY15149" fmla="*/ 728369 h 4271457"/>
              <a:gd name="connsiteX15150" fmla="*/ 1235078 w 2439076"/>
              <a:gd name="connsiteY15150" fmla="*/ 715664 h 4271457"/>
              <a:gd name="connsiteX15151" fmla="*/ 1213571 w 2439076"/>
              <a:gd name="connsiteY15151" fmla="*/ 707980 h 4271457"/>
              <a:gd name="connsiteX15152" fmla="*/ 1210237 w 2439076"/>
              <a:gd name="connsiteY15152" fmla="*/ 711292 h 4271457"/>
              <a:gd name="connsiteX15153" fmla="*/ 1210247 w 2439076"/>
              <a:gd name="connsiteY15153" fmla="*/ 711329 h 4271457"/>
              <a:gd name="connsiteX15154" fmla="*/ 1213571 w 2439076"/>
              <a:gd name="connsiteY15154" fmla="*/ 714640 h 4271457"/>
              <a:gd name="connsiteX15155" fmla="*/ 1241555 w 2439076"/>
              <a:gd name="connsiteY15155" fmla="*/ 742639 h 4271457"/>
              <a:gd name="connsiteX15156" fmla="*/ 1244870 w 2439076"/>
              <a:gd name="connsiteY15156" fmla="*/ 745988 h 4271457"/>
              <a:gd name="connsiteX15157" fmla="*/ 1244908 w 2439076"/>
              <a:gd name="connsiteY15157" fmla="*/ 745988 h 4271457"/>
              <a:gd name="connsiteX15158" fmla="*/ 1245098 w 2439076"/>
              <a:gd name="connsiteY15158" fmla="*/ 745988 h 4271457"/>
              <a:gd name="connsiteX15159" fmla="*/ 1453153 w 2439076"/>
              <a:gd name="connsiteY15159" fmla="*/ 877328 h 4271457"/>
              <a:gd name="connsiteX15160" fmla="*/ 1397108 w 2439076"/>
              <a:gd name="connsiteY15160" fmla="*/ 849888 h 4271457"/>
              <a:gd name="connsiteX15161" fmla="*/ 1397070 w 2439076"/>
              <a:gd name="connsiteY15161" fmla="*/ 849944 h 4271457"/>
              <a:gd name="connsiteX15162" fmla="*/ 1397013 w 2439076"/>
              <a:gd name="connsiteY15162" fmla="*/ 849888 h 4271457"/>
              <a:gd name="connsiteX15163" fmla="*/ 1363018 w 2439076"/>
              <a:gd name="connsiteY15163" fmla="*/ 866165 h 4271457"/>
              <a:gd name="connsiteX15164" fmla="*/ 1362027 w 2439076"/>
              <a:gd name="connsiteY15164" fmla="*/ 866165 h 4271457"/>
              <a:gd name="connsiteX15165" fmla="*/ 1358808 w 2439076"/>
              <a:gd name="connsiteY15165" fmla="*/ 862761 h 4271457"/>
              <a:gd name="connsiteX15166" fmla="*/ 1360351 w 2439076"/>
              <a:gd name="connsiteY15166" fmla="*/ 860064 h 4271457"/>
              <a:gd name="connsiteX15167" fmla="*/ 1362247 w 2439076"/>
              <a:gd name="connsiteY15167" fmla="*/ 859599 h 4271457"/>
              <a:gd name="connsiteX15168" fmla="*/ 1391974 w 2439076"/>
              <a:gd name="connsiteY15168" fmla="*/ 845795 h 4271457"/>
              <a:gd name="connsiteX15169" fmla="*/ 1391927 w 2439076"/>
              <a:gd name="connsiteY15169" fmla="*/ 845739 h 4271457"/>
              <a:gd name="connsiteX15170" fmla="*/ 1391974 w 2439076"/>
              <a:gd name="connsiteY15170" fmla="*/ 845702 h 4271457"/>
              <a:gd name="connsiteX15171" fmla="*/ 1362247 w 2439076"/>
              <a:gd name="connsiteY15171" fmla="*/ 831879 h 4271457"/>
              <a:gd name="connsiteX15172" fmla="*/ 1358818 w 2439076"/>
              <a:gd name="connsiteY15172" fmla="*/ 828661 h 4271457"/>
              <a:gd name="connsiteX15173" fmla="*/ 1362066 w 2439076"/>
              <a:gd name="connsiteY15173" fmla="*/ 825331 h 4271457"/>
              <a:gd name="connsiteX15174" fmla="*/ 1396527 w 2439076"/>
              <a:gd name="connsiteY15174" fmla="*/ 840958 h 4271457"/>
              <a:gd name="connsiteX15175" fmla="*/ 1453106 w 2439076"/>
              <a:gd name="connsiteY15175" fmla="*/ 813146 h 4271457"/>
              <a:gd name="connsiteX15176" fmla="*/ 1510751 w 2439076"/>
              <a:gd name="connsiteY15176" fmla="*/ 843321 h 4271457"/>
              <a:gd name="connsiteX15177" fmla="*/ 1510751 w 2439076"/>
              <a:gd name="connsiteY15177" fmla="*/ 847135 h 4271457"/>
              <a:gd name="connsiteX15178" fmla="*/ 1453153 w 2439076"/>
              <a:gd name="connsiteY15178" fmla="*/ 877328 h 4271457"/>
              <a:gd name="connsiteX15179" fmla="*/ 1503855 w 2439076"/>
              <a:gd name="connsiteY15179" fmla="*/ 845181 h 4271457"/>
              <a:gd name="connsiteX15180" fmla="*/ 1503893 w 2439076"/>
              <a:gd name="connsiteY15180" fmla="*/ 845144 h 4271457"/>
              <a:gd name="connsiteX15181" fmla="*/ 1453106 w 2439076"/>
              <a:gd name="connsiteY15181" fmla="*/ 819694 h 4271457"/>
              <a:gd name="connsiteX15182" fmla="*/ 1401699 w 2439076"/>
              <a:gd name="connsiteY15182" fmla="*/ 845051 h 4271457"/>
              <a:gd name="connsiteX15183" fmla="*/ 1401747 w 2439076"/>
              <a:gd name="connsiteY15183" fmla="*/ 845088 h 4271457"/>
              <a:gd name="connsiteX15184" fmla="*/ 1401699 w 2439076"/>
              <a:gd name="connsiteY15184" fmla="*/ 845144 h 4271457"/>
              <a:gd name="connsiteX15185" fmla="*/ 1453106 w 2439076"/>
              <a:gd name="connsiteY15185" fmla="*/ 870668 h 4271457"/>
              <a:gd name="connsiteX15186" fmla="*/ 1503893 w 2439076"/>
              <a:gd name="connsiteY15186" fmla="*/ 845237 h 4271457"/>
              <a:gd name="connsiteX15187" fmla="*/ 1503855 w 2439076"/>
              <a:gd name="connsiteY15187" fmla="*/ 845181 h 4271457"/>
              <a:gd name="connsiteX15188" fmla="*/ 1509313 w 2439076"/>
              <a:gd name="connsiteY15188" fmla="*/ 791622 h 4271457"/>
              <a:gd name="connsiteX15189" fmla="*/ 1500092 w 2439076"/>
              <a:gd name="connsiteY15189" fmla="*/ 791808 h 4271457"/>
              <a:gd name="connsiteX15190" fmla="*/ 1474823 w 2439076"/>
              <a:gd name="connsiteY15190" fmla="*/ 781520 h 4271457"/>
              <a:gd name="connsiteX15191" fmla="*/ 1474784 w 2439076"/>
              <a:gd name="connsiteY15191" fmla="*/ 781557 h 4271457"/>
              <a:gd name="connsiteX15192" fmla="*/ 1474737 w 2439076"/>
              <a:gd name="connsiteY15192" fmla="*/ 781520 h 4271457"/>
              <a:gd name="connsiteX15193" fmla="*/ 1448962 w 2439076"/>
              <a:gd name="connsiteY15193" fmla="*/ 791696 h 4271457"/>
              <a:gd name="connsiteX15194" fmla="*/ 1423292 w 2439076"/>
              <a:gd name="connsiteY15194" fmla="*/ 781705 h 4271457"/>
              <a:gd name="connsiteX15195" fmla="*/ 1423245 w 2439076"/>
              <a:gd name="connsiteY15195" fmla="*/ 781743 h 4271457"/>
              <a:gd name="connsiteX15196" fmla="*/ 1423197 w 2439076"/>
              <a:gd name="connsiteY15196" fmla="*/ 781705 h 4271457"/>
              <a:gd name="connsiteX15197" fmla="*/ 1397527 w 2439076"/>
              <a:gd name="connsiteY15197" fmla="*/ 791696 h 4271457"/>
              <a:gd name="connsiteX15198" fmla="*/ 1371667 w 2439076"/>
              <a:gd name="connsiteY15198" fmla="*/ 781520 h 4271457"/>
              <a:gd name="connsiteX15199" fmla="*/ 1371619 w 2439076"/>
              <a:gd name="connsiteY15199" fmla="*/ 781557 h 4271457"/>
              <a:gd name="connsiteX15200" fmla="*/ 1371581 w 2439076"/>
              <a:gd name="connsiteY15200" fmla="*/ 781520 h 4271457"/>
              <a:gd name="connsiteX15201" fmla="*/ 1342663 w 2439076"/>
              <a:gd name="connsiteY15201" fmla="*/ 791975 h 4271457"/>
              <a:gd name="connsiteX15202" fmla="*/ 1337082 w 2439076"/>
              <a:gd name="connsiteY15202" fmla="*/ 791622 h 4271457"/>
              <a:gd name="connsiteX15203" fmla="*/ 1334262 w 2439076"/>
              <a:gd name="connsiteY15203" fmla="*/ 787901 h 4271457"/>
              <a:gd name="connsiteX15204" fmla="*/ 1337929 w 2439076"/>
              <a:gd name="connsiteY15204" fmla="*/ 784999 h 4271457"/>
              <a:gd name="connsiteX15205" fmla="*/ 1346511 w 2439076"/>
              <a:gd name="connsiteY15205" fmla="*/ 785148 h 4271457"/>
              <a:gd name="connsiteX15206" fmla="*/ 1369486 w 2439076"/>
              <a:gd name="connsiteY15206" fmla="*/ 774544 h 4271457"/>
              <a:gd name="connsiteX15207" fmla="*/ 1371905 w 2439076"/>
              <a:gd name="connsiteY15207" fmla="*/ 773632 h 4271457"/>
              <a:gd name="connsiteX15208" fmla="*/ 1374248 w 2439076"/>
              <a:gd name="connsiteY15208" fmla="*/ 774729 h 4271457"/>
              <a:gd name="connsiteX15209" fmla="*/ 1390155 w 2439076"/>
              <a:gd name="connsiteY15209" fmla="*/ 784162 h 4271457"/>
              <a:gd name="connsiteX15210" fmla="*/ 1390155 w 2439076"/>
              <a:gd name="connsiteY15210" fmla="*/ 784143 h 4271457"/>
              <a:gd name="connsiteX15211" fmla="*/ 1390250 w 2439076"/>
              <a:gd name="connsiteY15211" fmla="*/ 784162 h 4271457"/>
              <a:gd name="connsiteX15212" fmla="*/ 1390250 w 2439076"/>
              <a:gd name="connsiteY15212" fmla="*/ 732835 h 4271457"/>
              <a:gd name="connsiteX15213" fmla="*/ 1351483 w 2439076"/>
              <a:gd name="connsiteY15213" fmla="*/ 694362 h 4271457"/>
              <a:gd name="connsiteX15214" fmla="*/ 1354246 w 2439076"/>
              <a:gd name="connsiteY15214" fmla="*/ 691386 h 4271457"/>
              <a:gd name="connsiteX15215" fmla="*/ 1360751 w 2439076"/>
              <a:gd name="connsiteY15215" fmla="*/ 690958 h 4271457"/>
              <a:gd name="connsiteX15216" fmla="*/ 1390059 w 2439076"/>
              <a:gd name="connsiteY15216" fmla="*/ 713803 h 4271457"/>
              <a:gd name="connsiteX15217" fmla="*/ 1390059 w 2439076"/>
              <a:gd name="connsiteY15217" fmla="*/ 713617 h 4271457"/>
              <a:gd name="connsiteX15218" fmla="*/ 1390165 w 2439076"/>
              <a:gd name="connsiteY15218" fmla="*/ 713803 h 4271457"/>
              <a:gd name="connsiteX15219" fmla="*/ 1390165 w 2439076"/>
              <a:gd name="connsiteY15219" fmla="*/ 692074 h 4271457"/>
              <a:gd name="connsiteX15220" fmla="*/ 1393422 w 2439076"/>
              <a:gd name="connsiteY15220" fmla="*/ 688744 h 4271457"/>
              <a:gd name="connsiteX15221" fmla="*/ 1396737 w 2439076"/>
              <a:gd name="connsiteY15221" fmla="*/ 692074 h 4271457"/>
              <a:gd name="connsiteX15222" fmla="*/ 1396737 w 2439076"/>
              <a:gd name="connsiteY15222" fmla="*/ 731197 h 4271457"/>
              <a:gd name="connsiteX15223" fmla="*/ 1396822 w 2439076"/>
              <a:gd name="connsiteY15223" fmla="*/ 731067 h 4271457"/>
              <a:gd name="connsiteX15224" fmla="*/ 1396822 w 2439076"/>
              <a:gd name="connsiteY15224" fmla="*/ 731104 h 4271457"/>
              <a:gd name="connsiteX15225" fmla="*/ 1406043 w 2439076"/>
              <a:gd name="connsiteY15225" fmla="*/ 718696 h 4271457"/>
              <a:gd name="connsiteX15226" fmla="*/ 1431589 w 2439076"/>
              <a:gd name="connsiteY15226" fmla="*/ 710919 h 4271457"/>
              <a:gd name="connsiteX15227" fmla="*/ 1434342 w 2439076"/>
              <a:gd name="connsiteY15227" fmla="*/ 713896 h 4271457"/>
              <a:gd name="connsiteX15228" fmla="*/ 1426207 w 2439076"/>
              <a:gd name="connsiteY15228" fmla="*/ 737449 h 4271457"/>
              <a:gd name="connsiteX15229" fmla="*/ 1396822 w 2439076"/>
              <a:gd name="connsiteY15229" fmla="*/ 752070 h 4271457"/>
              <a:gd name="connsiteX15230" fmla="*/ 1396822 w 2439076"/>
              <a:gd name="connsiteY15230" fmla="*/ 752164 h 4271457"/>
              <a:gd name="connsiteX15231" fmla="*/ 1396737 w 2439076"/>
              <a:gd name="connsiteY15231" fmla="*/ 752183 h 4271457"/>
              <a:gd name="connsiteX15232" fmla="*/ 1396737 w 2439076"/>
              <a:gd name="connsiteY15232" fmla="*/ 784999 h 4271457"/>
              <a:gd name="connsiteX15233" fmla="*/ 1397394 w 2439076"/>
              <a:gd name="connsiteY15233" fmla="*/ 785111 h 4271457"/>
              <a:gd name="connsiteX15234" fmla="*/ 1420644 w 2439076"/>
              <a:gd name="connsiteY15234" fmla="*/ 774823 h 4271457"/>
              <a:gd name="connsiteX15235" fmla="*/ 1423102 w 2439076"/>
              <a:gd name="connsiteY15235" fmla="*/ 773706 h 4271457"/>
              <a:gd name="connsiteX15236" fmla="*/ 1425597 w 2439076"/>
              <a:gd name="connsiteY15236" fmla="*/ 774823 h 4271457"/>
              <a:gd name="connsiteX15237" fmla="*/ 1448829 w 2439076"/>
              <a:gd name="connsiteY15237" fmla="*/ 785111 h 4271457"/>
              <a:gd name="connsiteX15238" fmla="*/ 1472060 w 2439076"/>
              <a:gd name="connsiteY15238" fmla="*/ 774823 h 4271457"/>
              <a:gd name="connsiteX15239" fmla="*/ 1474451 w 2439076"/>
              <a:gd name="connsiteY15239" fmla="*/ 773706 h 4271457"/>
              <a:gd name="connsiteX15240" fmla="*/ 1476918 w 2439076"/>
              <a:gd name="connsiteY15240" fmla="*/ 774637 h 4271457"/>
              <a:gd name="connsiteX15241" fmla="*/ 1508465 w 2439076"/>
              <a:gd name="connsiteY15241" fmla="*/ 785111 h 4271457"/>
              <a:gd name="connsiteX15242" fmla="*/ 1512170 w 2439076"/>
              <a:gd name="connsiteY15242" fmla="*/ 787901 h 4271457"/>
              <a:gd name="connsiteX15243" fmla="*/ 1509313 w 2439076"/>
              <a:gd name="connsiteY15243" fmla="*/ 791622 h 4271457"/>
              <a:gd name="connsiteX15244" fmla="*/ 1398432 w 2439076"/>
              <a:gd name="connsiteY15244" fmla="*/ 745280 h 4271457"/>
              <a:gd name="connsiteX15245" fmla="*/ 1398441 w 2439076"/>
              <a:gd name="connsiteY15245" fmla="*/ 745280 h 4271457"/>
              <a:gd name="connsiteX15246" fmla="*/ 1398441 w 2439076"/>
              <a:gd name="connsiteY15246" fmla="*/ 745280 h 4271457"/>
              <a:gd name="connsiteX15247" fmla="*/ 1427883 w 2439076"/>
              <a:gd name="connsiteY15247" fmla="*/ 717189 h 4271457"/>
              <a:gd name="connsiteX15248" fmla="*/ 1426350 w 2439076"/>
              <a:gd name="connsiteY15248" fmla="*/ 717095 h 4271457"/>
              <a:gd name="connsiteX15249" fmla="*/ 1414910 w 2439076"/>
              <a:gd name="connsiteY15249" fmla="*/ 720222 h 4271457"/>
              <a:gd name="connsiteX15250" fmla="*/ 1398432 w 2439076"/>
              <a:gd name="connsiteY15250" fmla="*/ 745280 h 4271457"/>
              <a:gd name="connsiteX15251" fmla="*/ 1387478 w 2439076"/>
              <a:gd name="connsiteY15251" fmla="*/ 725802 h 4271457"/>
              <a:gd name="connsiteX15252" fmla="*/ 1358075 w 2439076"/>
              <a:gd name="connsiteY15252" fmla="*/ 697655 h 4271457"/>
              <a:gd name="connsiteX15253" fmla="*/ 1367209 w 2439076"/>
              <a:gd name="connsiteY15253" fmla="*/ 716463 h 4271457"/>
              <a:gd name="connsiteX15254" fmla="*/ 1387478 w 2439076"/>
              <a:gd name="connsiteY15254" fmla="*/ 725802 h 4271457"/>
              <a:gd name="connsiteX15255" fmla="*/ 1488177 w 2439076"/>
              <a:gd name="connsiteY15255" fmla="*/ 745987 h 4271457"/>
              <a:gd name="connsiteX15256" fmla="*/ 1491492 w 2439076"/>
              <a:gd name="connsiteY15256" fmla="*/ 742639 h 4271457"/>
              <a:gd name="connsiteX15257" fmla="*/ 1519504 w 2439076"/>
              <a:gd name="connsiteY15257" fmla="*/ 714640 h 4271457"/>
              <a:gd name="connsiteX15258" fmla="*/ 1522838 w 2439076"/>
              <a:gd name="connsiteY15258" fmla="*/ 711292 h 4271457"/>
              <a:gd name="connsiteX15259" fmla="*/ 1522600 w 2439076"/>
              <a:gd name="connsiteY15259" fmla="*/ 710156 h 4271457"/>
              <a:gd name="connsiteX15260" fmla="*/ 1519438 w 2439076"/>
              <a:gd name="connsiteY15260" fmla="*/ 707999 h 4271457"/>
              <a:gd name="connsiteX15261" fmla="*/ 1488081 w 2439076"/>
              <a:gd name="connsiteY15261" fmla="*/ 728370 h 4271457"/>
              <a:gd name="connsiteX15262" fmla="*/ 1488034 w 2439076"/>
              <a:gd name="connsiteY15262" fmla="*/ 728277 h 4271457"/>
              <a:gd name="connsiteX15263" fmla="*/ 1487986 w 2439076"/>
              <a:gd name="connsiteY15263" fmla="*/ 728370 h 4271457"/>
              <a:gd name="connsiteX15264" fmla="*/ 1456611 w 2439076"/>
              <a:gd name="connsiteY15264" fmla="*/ 707999 h 4271457"/>
              <a:gd name="connsiteX15265" fmla="*/ 1453325 w 2439076"/>
              <a:gd name="connsiteY15265" fmla="*/ 711292 h 4271457"/>
              <a:gd name="connsiteX15266" fmla="*/ 1453439 w 2439076"/>
              <a:gd name="connsiteY15266" fmla="*/ 712389 h 4271457"/>
              <a:gd name="connsiteX15267" fmla="*/ 1456525 w 2439076"/>
              <a:gd name="connsiteY15267" fmla="*/ 714640 h 4271457"/>
              <a:gd name="connsiteX15268" fmla="*/ 1462088 w 2439076"/>
              <a:gd name="connsiteY15268" fmla="*/ 715198 h 4271457"/>
              <a:gd name="connsiteX15269" fmla="*/ 1484548 w 2439076"/>
              <a:gd name="connsiteY15269" fmla="*/ 742639 h 4271457"/>
              <a:gd name="connsiteX15270" fmla="*/ 1487824 w 2439076"/>
              <a:gd name="connsiteY15270" fmla="*/ 745987 h 4271457"/>
              <a:gd name="connsiteX15271" fmla="*/ 1487986 w 2439076"/>
              <a:gd name="connsiteY15271" fmla="*/ 745987 h 4271457"/>
              <a:gd name="connsiteX15272" fmla="*/ 1488177 w 2439076"/>
              <a:gd name="connsiteY15272" fmla="*/ 745987 h 4271457"/>
              <a:gd name="connsiteX15273" fmla="*/ 1753810 w 2439076"/>
              <a:gd name="connsiteY15273" fmla="*/ 843321 h 4271457"/>
              <a:gd name="connsiteX15274" fmla="*/ 1754381 w 2439076"/>
              <a:gd name="connsiteY15274" fmla="*/ 845218 h 4271457"/>
              <a:gd name="connsiteX15275" fmla="*/ 1753810 w 2439076"/>
              <a:gd name="connsiteY15275" fmla="*/ 847135 h 4271457"/>
              <a:gd name="connsiteX15276" fmla="*/ 1696193 w 2439076"/>
              <a:gd name="connsiteY15276" fmla="*/ 877328 h 4271457"/>
              <a:gd name="connsiteX15277" fmla="*/ 1640091 w 2439076"/>
              <a:gd name="connsiteY15277" fmla="*/ 849888 h 4271457"/>
              <a:gd name="connsiteX15278" fmla="*/ 1606096 w 2439076"/>
              <a:gd name="connsiteY15278" fmla="*/ 866165 h 4271457"/>
              <a:gd name="connsiteX15279" fmla="*/ 1605020 w 2439076"/>
              <a:gd name="connsiteY15279" fmla="*/ 866165 h 4271457"/>
              <a:gd name="connsiteX15280" fmla="*/ 1601791 w 2439076"/>
              <a:gd name="connsiteY15280" fmla="*/ 862761 h 4271457"/>
              <a:gd name="connsiteX15281" fmla="*/ 1602953 w 2439076"/>
              <a:gd name="connsiteY15281" fmla="*/ 860324 h 4271457"/>
              <a:gd name="connsiteX15282" fmla="*/ 1605334 w 2439076"/>
              <a:gd name="connsiteY15282" fmla="*/ 859599 h 4271457"/>
              <a:gd name="connsiteX15283" fmla="*/ 1635043 w 2439076"/>
              <a:gd name="connsiteY15283" fmla="*/ 845795 h 4271457"/>
              <a:gd name="connsiteX15284" fmla="*/ 1634947 w 2439076"/>
              <a:gd name="connsiteY15284" fmla="*/ 845702 h 4271457"/>
              <a:gd name="connsiteX15285" fmla="*/ 1634957 w 2439076"/>
              <a:gd name="connsiteY15285" fmla="*/ 845702 h 4271457"/>
              <a:gd name="connsiteX15286" fmla="*/ 1605239 w 2439076"/>
              <a:gd name="connsiteY15286" fmla="*/ 831879 h 4271457"/>
              <a:gd name="connsiteX15287" fmla="*/ 1602953 w 2439076"/>
              <a:gd name="connsiteY15287" fmla="*/ 831042 h 4271457"/>
              <a:gd name="connsiteX15288" fmla="*/ 1601886 w 2439076"/>
              <a:gd name="connsiteY15288" fmla="*/ 828717 h 4271457"/>
              <a:gd name="connsiteX15289" fmla="*/ 1605134 w 2439076"/>
              <a:gd name="connsiteY15289" fmla="*/ 825331 h 4271457"/>
              <a:gd name="connsiteX15290" fmla="*/ 1637472 w 2439076"/>
              <a:gd name="connsiteY15290" fmla="*/ 838689 h 4271457"/>
              <a:gd name="connsiteX15291" fmla="*/ 1639510 w 2439076"/>
              <a:gd name="connsiteY15291" fmla="*/ 840865 h 4271457"/>
              <a:gd name="connsiteX15292" fmla="*/ 1639510 w 2439076"/>
              <a:gd name="connsiteY15292" fmla="*/ 840865 h 4271457"/>
              <a:gd name="connsiteX15293" fmla="*/ 1639605 w 2439076"/>
              <a:gd name="connsiteY15293" fmla="*/ 840959 h 4271457"/>
              <a:gd name="connsiteX15294" fmla="*/ 1696193 w 2439076"/>
              <a:gd name="connsiteY15294" fmla="*/ 813146 h 4271457"/>
              <a:gd name="connsiteX15295" fmla="*/ 1720034 w 2439076"/>
              <a:gd name="connsiteY15295" fmla="*/ 817387 h 4271457"/>
              <a:gd name="connsiteX15296" fmla="*/ 1753810 w 2439076"/>
              <a:gd name="connsiteY15296" fmla="*/ 843321 h 4271457"/>
              <a:gd name="connsiteX15297" fmla="*/ 1746818 w 2439076"/>
              <a:gd name="connsiteY15297" fmla="*/ 845181 h 4271457"/>
              <a:gd name="connsiteX15298" fmla="*/ 1746857 w 2439076"/>
              <a:gd name="connsiteY15298" fmla="*/ 845144 h 4271457"/>
              <a:gd name="connsiteX15299" fmla="*/ 1696088 w 2439076"/>
              <a:gd name="connsiteY15299" fmla="*/ 819694 h 4271457"/>
              <a:gd name="connsiteX15300" fmla="*/ 1644653 w 2439076"/>
              <a:gd name="connsiteY15300" fmla="*/ 845051 h 4271457"/>
              <a:gd name="connsiteX15301" fmla="*/ 1644701 w 2439076"/>
              <a:gd name="connsiteY15301" fmla="*/ 845088 h 4271457"/>
              <a:gd name="connsiteX15302" fmla="*/ 1644653 w 2439076"/>
              <a:gd name="connsiteY15302" fmla="*/ 845144 h 4271457"/>
              <a:gd name="connsiteX15303" fmla="*/ 1696088 w 2439076"/>
              <a:gd name="connsiteY15303" fmla="*/ 870668 h 4271457"/>
              <a:gd name="connsiteX15304" fmla="*/ 1746857 w 2439076"/>
              <a:gd name="connsiteY15304" fmla="*/ 845237 h 4271457"/>
              <a:gd name="connsiteX15305" fmla="*/ 1746818 w 2439076"/>
              <a:gd name="connsiteY15305" fmla="*/ 845181 h 4271457"/>
              <a:gd name="connsiteX15306" fmla="*/ 1752381 w 2439076"/>
              <a:gd name="connsiteY15306" fmla="*/ 791622 h 4271457"/>
              <a:gd name="connsiteX15307" fmla="*/ 1743161 w 2439076"/>
              <a:gd name="connsiteY15307" fmla="*/ 791808 h 4271457"/>
              <a:gd name="connsiteX15308" fmla="*/ 1717900 w 2439076"/>
              <a:gd name="connsiteY15308" fmla="*/ 781520 h 4271457"/>
              <a:gd name="connsiteX15309" fmla="*/ 1717863 w 2439076"/>
              <a:gd name="connsiteY15309" fmla="*/ 781557 h 4271457"/>
              <a:gd name="connsiteX15310" fmla="*/ 1717815 w 2439076"/>
              <a:gd name="connsiteY15310" fmla="*/ 781520 h 4271457"/>
              <a:gd name="connsiteX15311" fmla="*/ 1691945 w 2439076"/>
              <a:gd name="connsiteY15311" fmla="*/ 791696 h 4271457"/>
              <a:gd name="connsiteX15312" fmla="*/ 1666275 w 2439076"/>
              <a:gd name="connsiteY15312" fmla="*/ 781705 h 4271457"/>
              <a:gd name="connsiteX15313" fmla="*/ 1666227 w 2439076"/>
              <a:gd name="connsiteY15313" fmla="*/ 781743 h 4271457"/>
              <a:gd name="connsiteX15314" fmla="*/ 1666180 w 2439076"/>
              <a:gd name="connsiteY15314" fmla="*/ 781705 h 4271457"/>
              <a:gd name="connsiteX15315" fmla="*/ 1640510 w 2439076"/>
              <a:gd name="connsiteY15315" fmla="*/ 791696 h 4271457"/>
              <a:gd name="connsiteX15316" fmla="*/ 1614650 w 2439076"/>
              <a:gd name="connsiteY15316" fmla="*/ 781520 h 4271457"/>
              <a:gd name="connsiteX15317" fmla="*/ 1614602 w 2439076"/>
              <a:gd name="connsiteY15317" fmla="*/ 781557 h 4271457"/>
              <a:gd name="connsiteX15318" fmla="*/ 1614564 w 2439076"/>
              <a:gd name="connsiteY15318" fmla="*/ 781520 h 4271457"/>
              <a:gd name="connsiteX15319" fmla="*/ 1585646 w 2439076"/>
              <a:gd name="connsiteY15319" fmla="*/ 791975 h 4271457"/>
              <a:gd name="connsiteX15320" fmla="*/ 1580074 w 2439076"/>
              <a:gd name="connsiteY15320" fmla="*/ 791622 h 4271457"/>
              <a:gd name="connsiteX15321" fmla="*/ 1577207 w 2439076"/>
              <a:gd name="connsiteY15321" fmla="*/ 787901 h 4271457"/>
              <a:gd name="connsiteX15322" fmla="*/ 1580912 w 2439076"/>
              <a:gd name="connsiteY15322" fmla="*/ 784999 h 4271457"/>
              <a:gd name="connsiteX15323" fmla="*/ 1589484 w 2439076"/>
              <a:gd name="connsiteY15323" fmla="*/ 785148 h 4271457"/>
              <a:gd name="connsiteX15324" fmla="*/ 1612478 w 2439076"/>
              <a:gd name="connsiteY15324" fmla="*/ 774544 h 4271457"/>
              <a:gd name="connsiteX15325" fmla="*/ 1614878 w 2439076"/>
              <a:gd name="connsiteY15325" fmla="*/ 773632 h 4271457"/>
              <a:gd name="connsiteX15326" fmla="*/ 1617240 w 2439076"/>
              <a:gd name="connsiteY15326" fmla="*/ 774729 h 4271457"/>
              <a:gd name="connsiteX15327" fmla="*/ 1633138 w 2439076"/>
              <a:gd name="connsiteY15327" fmla="*/ 784162 h 4271457"/>
              <a:gd name="connsiteX15328" fmla="*/ 1633138 w 2439076"/>
              <a:gd name="connsiteY15328" fmla="*/ 784143 h 4271457"/>
              <a:gd name="connsiteX15329" fmla="*/ 1633233 w 2439076"/>
              <a:gd name="connsiteY15329" fmla="*/ 784162 h 4271457"/>
              <a:gd name="connsiteX15330" fmla="*/ 1633233 w 2439076"/>
              <a:gd name="connsiteY15330" fmla="*/ 732835 h 4271457"/>
              <a:gd name="connsiteX15331" fmla="*/ 1594466 w 2439076"/>
              <a:gd name="connsiteY15331" fmla="*/ 694362 h 4271457"/>
              <a:gd name="connsiteX15332" fmla="*/ 1597228 w 2439076"/>
              <a:gd name="connsiteY15332" fmla="*/ 691386 h 4271457"/>
              <a:gd name="connsiteX15333" fmla="*/ 1603715 w 2439076"/>
              <a:gd name="connsiteY15333" fmla="*/ 690958 h 4271457"/>
              <a:gd name="connsiteX15334" fmla="*/ 1633052 w 2439076"/>
              <a:gd name="connsiteY15334" fmla="*/ 713803 h 4271457"/>
              <a:gd name="connsiteX15335" fmla="*/ 1633052 w 2439076"/>
              <a:gd name="connsiteY15335" fmla="*/ 713636 h 4271457"/>
              <a:gd name="connsiteX15336" fmla="*/ 1633147 w 2439076"/>
              <a:gd name="connsiteY15336" fmla="*/ 713803 h 4271457"/>
              <a:gd name="connsiteX15337" fmla="*/ 1633147 w 2439076"/>
              <a:gd name="connsiteY15337" fmla="*/ 692074 h 4271457"/>
              <a:gd name="connsiteX15338" fmla="*/ 1636395 w 2439076"/>
              <a:gd name="connsiteY15338" fmla="*/ 688744 h 4271457"/>
              <a:gd name="connsiteX15339" fmla="*/ 1639719 w 2439076"/>
              <a:gd name="connsiteY15339" fmla="*/ 692074 h 4271457"/>
              <a:gd name="connsiteX15340" fmla="*/ 1639719 w 2439076"/>
              <a:gd name="connsiteY15340" fmla="*/ 731197 h 4271457"/>
              <a:gd name="connsiteX15341" fmla="*/ 1639910 w 2439076"/>
              <a:gd name="connsiteY15341" fmla="*/ 730881 h 4271457"/>
              <a:gd name="connsiteX15342" fmla="*/ 1639910 w 2439076"/>
              <a:gd name="connsiteY15342" fmla="*/ 731104 h 4271457"/>
              <a:gd name="connsiteX15343" fmla="*/ 1657702 w 2439076"/>
              <a:gd name="connsiteY15343" fmla="*/ 712891 h 4271457"/>
              <a:gd name="connsiteX15344" fmla="*/ 1674581 w 2439076"/>
              <a:gd name="connsiteY15344" fmla="*/ 710919 h 4271457"/>
              <a:gd name="connsiteX15345" fmla="*/ 1677324 w 2439076"/>
              <a:gd name="connsiteY15345" fmla="*/ 713896 h 4271457"/>
              <a:gd name="connsiteX15346" fmla="*/ 1658112 w 2439076"/>
              <a:gd name="connsiteY15346" fmla="*/ 746322 h 4271457"/>
              <a:gd name="connsiteX15347" fmla="*/ 1639910 w 2439076"/>
              <a:gd name="connsiteY15347" fmla="*/ 752070 h 4271457"/>
              <a:gd name="connsiteX15348" fmla="*/ 1639910 w 2439076"/>
              <a:gd name="connsiteY15348" fmla="*/ 752145 h 4271457"/>
              <a:gd name="connsiteX15349" fmla="*/ 1639719 w 2439076"/>
              <a:gd name="connsiteY15349" fmla="*/ 752183 h 4271457"/>
              <a:gd name="connsiteX15350" fmla="*/ 1639719 w 2439076"/>
              <a:gd name="connsiteY15350" fmla="*/ 784999 h 4271457"/>
              <a:gd name="connsiteX15351" fmla="*/ 1640377 w 2439076"/>
              <a:gd name="connsiteY15351" fmla="*/ 785111 h 4271457"/>
              <a:gd name="connsiteX15352" fmla="*/ 1653274 w 2439076"/>
              <a:gd name="connsiteY15352" fmla="*/ 782357 h 4271457"/>
              <a:gd name="connsiteX15353" fmla="*/ 1663818 w 2439076"/>
              <a:gd name="connsiteY15353" fmla="*/ 774729 h 4271457"/>
              <a:gd name="connsiteX15354" fmla="*/ 1664837 w 2439076"/>
              <a:gd name="connsiteY15354" fmla="*/ 773967 h 4271457"/>
              <a:gd name="connsiteX15355" fmla="*/ 1666094 w 2439076"/>
              <a:gd name="connsiteY15355" fmla="*/ 773706 h 4271457"/>
              <a:gd name="connsiteX15356" fmla="*/ 1668580 w 2439076"/>
              <a:gd name="connsiteY15356" fmla="*/ 774823 h 4271457"/>
              <a:gd name="connsiteX15357" fmla="*/ 1691821 w 2439076"/>
              <a:gd name="connsiteY15357" fmla="*/ 785111 h 4271457"/>
              <a:gd name="connsiteX15358" fmla="*/ 1704670 w 2439076"/>
              <a:gd name="connsiteY15358" fmla="*/ 782357 h 4271457"/>
              <a:gd name="connsiteX15359" fmla="*/ 1715262 w 2439076"/>
              <a:gd name="connsiteY15359" fmla="*/ 774729 h 4271457"/>
              <a:gd name="connsiteX15360" fmla="*/ 1716262 w 2439076"/>
              <a:gd name="connsiteY15360" fmla="*/ 774004 h 4271457"/>
              <a:gd name="connsiteX15361" fmla="*/ 1717434 w 2439076"/>
              <a:gd name="connsiteY15361" fmla="*/ 773706 h 4271457"/>
              <a:gd name="connsiteX15362" fmla="*/ 1719901 w 2439076"/>
              <a:gd name="connsiteY15362" fmla="*/ 774637 h 4271457"/>
              <a:gd name="connsiteX15363" fmla="*/ 1751438 w 2439076"/>
              <a:gd name="connsiteY15363" fmla="*/ 785111 h 4271457"/>
              <a:gd name="connsiteX15364" fmla="*/ 1755248 w 2439076"/>
              <a:gd name="connsiteY15364" fmla="*/ 787901 h 4271457"/>
              <a:gd name="connsiteX15365" fmla="*/ 1752381 w 2439076"/>
              <a:gd name="connsiteY15365" fmla="*/ 791622 h 4271457"/>
              <a:gd name="connsiteX15366" fmla="*/ 1641320 w 2439076"/>
              <a:gd name="connsiteY15366" fmla="*/ 745280 h 4271457"/>
              <a:gd name="connsiteX15367" fmla="*/ 1641329 w 2439076"/>
              <a:gd name="connsiteY15367" fmla="*/ 745280 h 4271457"/>
              <a:gd name="connsiteX15368" fmla="*/ 1641329 w 2439076"/>
              <a:gd name="connsiteY15368" fmla="*/ 745280 h 4271457"/>
              <a:gd name="connsiteX15369" fmla="*/ 1668152 w 2439076"/>
              <a:gd name="connsiteY15369" fmla="*/ 727030 h 4271457"/>
              <a:gd name="connsiteX15370" fmla="*/ 1670771 w 2439076"/>
              <a:gd name="connsiteY15370" fmla="*/ 717189 h 4271457"/>
              <a:gd name="connsiteX15371" fmla="*/ 1669323 w 2439076"/>
              <a:gd name="connsiteY15371" fmla="*/ 717095 h 4271457"/>
              <a:gd name="connsiteX15372" fmla="*/ 1663179 w 2439076"/>
              <a:gd name="connsiteY15372" fmla="*/ 717933 h 4271457"/>
              <a:gd name="connsiteX15373" fmla="*/ 1641320 w 2439076"/>
              <a:gd name="connsiteY15373" fmla="*/ 745280 h 4271457"/>
              <a:gd name="connsiteX15374" fmla="*/ 1630556 w 2439076"/>
              <a:gd name="connsiteY15374" fmla="*/ 725802 h 4271457"/>
              <a:gd name="connsiteX15375" fmla="*/ 1601143 w 2439076"/>
              <a:gd name="connsiteY15375" fmla="*/ 697655 h 4271457"/>
              <a:gd name="connsiteX15376" fmla="*/ 1630556 w 2439076"/>
              <a:gd name="connsiteY15376" fmla="*/ 725802 h 4271457"/>
              <a:gd name="connsiteX15377" fmla="*/ 1762420 w 2439076"/>
              <a:gd name="connsiteY15377" fmla="*/ 707999 h 4271457"/>
              <a:gd name="connsiteX15378" fmla="*/ 1731064 w 2439076"/>
              <a:gd name="connsiteY15378" fmla="*/ 728369 h 4271457"/>
              <a:gd name="connsiteX15379" fmla="*/ 1731007 w 2439076"/>
              <a:gd name="connsiteY15379" fmla="*/ 728258 h 4271457"/>
              <a:gd name="connsiteX15380" fmla="*/ 1730950 w 2439076"/>
              <a:gd name="connsiteY15380" fmla="*/ 728369 h 4271457"/>
              <a:gd name="connsiteX15381" fmla="*/ 1699603 w 2439076"/>
              <a:gd name="connsiteY15381" fmla="*/ 707999 h 4271457"/>
              <a:gd name="connsiteX15382" fmla="*/ 1696269 w 2439076"/>
              <a:gd name="connsiteY15382" fmla="*/ 711292 h 4271457"/>
              <a:gd name="connsiteX15383" fmla="*/ 1696517 w 2439076"/>
              <a:gd name="connsiteY15383" fmla="*/ 712686 h 4271457"/>
              <a:gd name="connsiteX15384" fmla="*/ 1698993 w 2439076"/>
              <a:gd name="connsiteY15384" fmla="*/ 714528 h 4271457"/>
              <a:gd name="connsiteX15385" fmla="*/ 1699536 w 2439076"/>
              <a:gd name="connsiteY15385" fmla="*/ 714640 h 4271457"/>
              <a:gd name="connsiteX15386" fmla="*/ 1727531 w 2439076"/>
              <a:gd name="connsiteY15386" fmla="*/ 742639 h 4271457"/>
              <a:gd name="connsiteX15387" fmla="*/ 1730845 w 2439076"/>
              <a:gd name="connsiteY15387" fmla="*/ 745987 h 4271457"/>
              <a:gd name="connsiteX15388" fmla="*/ 1730950 w 2439076"/>
              <a:gd name="connsiteY15388" fmla="*/ 745987 h 4271457"/>
              <a:gd name="connsiteX15389" fmla="*/ 1731160 w 2439076"/>
              <a:gd name="connsiteY15389" fmla="*/ 745987 h 4271457"/>
              <a:gd name="connsiteX15390" fmla="*/ 1734484 w 2439076"/>
              <a:gd name="connsiteY15390" fmla="*/ 742639 h 4271457"/>
              <a:gd name="connsiteX15391" fmla="*/ 1762487 w 2439076"/>
              <a:gd name="connsiteY15391" fmla="*/ 714640 h 4271457"/>
              <a:gd name="connsiteX15392" fmla="*/ 1765831 w 2439076"/>
              <a:gd name="connsiteY15392" fmla="*/ 711292 h 4271457"/>
              <a:gd name="connsiteX15393" fmla="*/ 1762420 w 2439076"/>
              <a:gd name="connsiteY15393" fmla="*/ 707999 h 4271457"/>
              <a:gd name="connsiteX15394" fmla="*/ 1996793 w 2439076"/>
              <a:gd name="connsiteY15394" fmla="*/ 843321 h 4271457"/>
              <a:gd name="connsiteX15395" fmla="*/ 1997364 w 2439076"/>
              <a:gd name="connsiteY15395" fmla="*/ 845218 h 4271457"/>
              <a:gd name="connsiteX15396" fmla="*/ 1996793 w 2439076"/>
              <a:gd name="connsiteY15396" fmla="*/ 847135 h 4271457"/>
              <a:gd name="connsiteX15397" fmla="*/ 1939167 w 2439076"/>
              <a:gd name="connsiteY15397" fmla="*/ 877328 h 4271457"/>
              <a:gd name="connsiteX15398" fmla="*/ 1883083 w 2439076"/>
              <a:gd name="connsiteY15398" fmla="*/ 849888 h 4271457"/>
              <a:gd name="connsiteX15399" fmla="*/ 1849051 w 2439076"/>
              <a:gd name="connsiteY15399" fmla="*/ 866165 h 4271457"/>
              <a:gd name="connsiteX15400" fmla="*/ 1848012 w 2439076"/>
              <a:gd name="connsiteY15400" fmla="*/ 866165 h 4271457"/>
              <a:gd name="connsiteX15401" fmla="*/ 1844774 w 2439076"/>
              <a:gd name="connsiteY15401" fmla="*/ 862761 h 4271457"/>
              <a:gd name="connsiteX15402" fmla="*/ 1845964 w 2439076"/>
              <a:gd name="connsiteY15402" fmla="*/ 860306 h 4271457"/>
              <a:gd name="connsiteX15403" fmla="*/ 1848308 w 2439076"/>
              <a:gd name="connsiteY15403" fmla="*/ 859599 h 4271457"/>
              <a:gd name="connsiteX15404" fmla="*/ 1878026 w 2439076"/>
              <a:gd name="connsiteY15404" fmla="*/ 845795 h 4271457"/>
              <a:gd name="connsiteX15405" fmla="*/ 1877940 w 2439076"/>
              <a:gd name="connsiteY15405" fmla="*/ 845702 h 4271457"/>
              <a:gd name="connsiteX15406" fmla="*/ 1877949 w 2439076"/>
              <a:gd name="connsiteY15406" fmla="*/ 845702 h 4271457"/>
              <a:gd name="connsiteX15407" fmla="*/ 1848222 w 2439076"/>
              <a:gd name="connsiteY15407" fmla="*/ 831879 h 4271457"/>
              <a:gd name="connsiteX15408" fmla="*/ 1845945 w 2439076"/>
              <a:gd name="connsiteY15408" fmla="*/ 831042 h 4271457"/>
              <a:gd name="connsiteX15409" fmla="*/ 1844878 w 2439076"/>
              <a:gd name="connsiteY15409" fmla="*/ 828717 h 4271457"/>
              <a:gd name="connsiteX15410" fmla="*/ 1848136 w 2439076"/>
              <a:gd name="connsiteY15410" fmla="*/ 825331 h 4271457"/>
              <a:gd name="connsiteX15411" fmla="*/ 1879216 w 2439076"/>
              <a:gd name="connsiteY15411" fmla="*/ 837368 h 4271457"/>
              <a:gd name="connsiteX15412" fmla="*/ 1882493 w 2439076"/>
              <a:gd name="connsiteY15412" fmla="*/ 840865 h 4271457"/>
              <a:gd name="connsiteX15413" fmla="*/ 1882502 w 2439076"/>
              <a:gd name="connsiteY15413" fmla="*/ 840846 h 4271457"/>
              <a:gd name="connsiteX15414" fmla="*/ 1882597 w 2439076"/>
              <a:gd name="connsiteY15414" fmla="*/ 840959 h 4271457"/>
              <a:gd name="connsiteX15415" fmla="*/ 1939167 w 2439076"/>
              <a:gd name="connsiteY15415" fmla="*/ 813146 h 4271457"/>
              <a:gd name="connsiteX15416" fmla="*/ 1990134 w 2439076"/>
              <a:gd name="connsiteY15416" fmla="*/ 835228 h 4271457"/>
              <a:gd name="connsiteX15417" fmla="*/ 1996793 w 2439076"/>
              <a:gd name="connsiteY15417" fmla="*/ 843321 h 4271457"/>
              <a:gd name="connsiteX15418" fmla="*/ 1989811 w 2439076"/>
              <a:gd name="connsiteY15418" fmla="*/ 845181 h 4271457"/>
              <a:gd name="connsiteX15419" fmla="*/ 1989849 w 2439076"/>
              <a:gd name="connsiteY15419" fmla="*/ 845144 h 4271457"/>
              <a:gd name="connsiteX15420" fmla="*/ 1939081 w 2439076"/>
              <a:gd name="connsiteY15420" fmla="*/ 819694 h 4271457"/>
              <a:gd name="connsiteX15421" fmla="*/ 1887636 w 2439076"/>
              <a:gd name="connsiteY15421" fmla="*/ 845051 h 4271457"/>
              <a:gd name="connsiteX15422" fmla="*/ 1887684 w 2439076"/>
              <a:gd name="connsiteY15422" fmla="*/ 845088 h 4271457"/>
              <a:gd name="connsiteX15423" fmla="*/ 1887636 w 2439076"/>
              <a:gd name="connsiteY15423" fmla="*/ 845144 h 4271457"/>
              <a:gd name="connsiteX15424" fmla="*/ 1939081 w 2439076"/>
              <a:gd name="connsiteY15424" fmla="*/ 870668 h 4271457"/>
              <a:gd name="connsiteX15425" fmla="*/ 1989849 w 2439076"/>
              <a:gd name="connsiteY15425" fmla="*/ 845237 h 4271457"/>
              <a:gd name="connsiteX15426" fmla="*/ 1989811 w 2439076"/>
              <a:gd name="connsiteY15426" fmla="*/ 845181 h 4271457"/>
              <a:gd name="connsiteX15427" fmla="*/ 1998240 w 2439076"/>
              <a:gd name="connsiteY15427" fmla="*/ 787901 h 4271457"/>
              <a:gd name="connsiteX15428" fmla="*/ 1995374 w 2439076"/>
              <a:gd name="connsiteY15428" fmla="*/ 791622 h 4271457"/>
              <a:gd name="connsiteX15429" fmla="*/ 1960798 w 2439076"/>
              <a:gd name="connsiteY15429" fmla="*/ 781520 h 4271457"/>
              <a:gd name="connsiteX15430" fmla="*/ 1934985 w 2439076"/>
              <a:gd name="connsiteY15430" fmla="*/ 791696 h 4271457"/>
              <a:gd name="connsiteX15431" fmla="*/ 1909267 w 2439076"/>
              <a:gd name="connsiteY15431" fmla="*/ 781705 h 4271457"/>
              <a:gd name="connsiteX15432" fmla="*/ 1883550 w 2439076"/>
              <a:gd name="connsiteY15432" fmla="*/ 791696 h 4271457"/>
              <a:gd name="connsiteX15433" fmla="*/ 1876377 w 2439076"/>
              <a:gd name="connsiteY15433" fmla="*/ 791027 h 4271457"/>
              <a:gd name="connsiteX15434" fmla="*/ 1857642 w 2439076"/>
              <a:gd name="connsiteY15434" fmla="*/ 781520 h 4271457"/>
              <a:gd name="connsiteX15435" fmla="*/ 1857633 w 2439076"/>
              <a:gd name="connsiteY15435" fmla="*/ 781520 h 4271457"/>
              <a:gd name="connsiteX15436" fmla="*/ 1857633 w 2439076"/>
              <a:gd name="connsiteY15436" fmla="*/ 781520 h 4271457"/>
              <a:gd name="connsiteX15437" fmla="*/ 1851146 w 2439076"/>
              <a:gd name="connsiteY15437" fmla="*/ 786003 h 4271457"/>
              <a:gd name="connsiteX15438" fmla="*/ 1828686 w 2439076"/>
              <a:gd name="connsiteY15438" fmla="*/ 791975 h 4271457"/>
              <a:gd name="connsiteX15439" fmla="*/ 1823057 w 2439076"/>
              <a:gd name="connsiteY15439" fmla="*/ 791621 h 4271457"/>
              <a:gd name="connsiteX15440" fmla="*/ 1820199 w 2439076"/>
              <a:gd name="connsiteY15440" fmla="*/ 787901 h 4271457"/>
              <a:gd name="connsiteX15441" fmla="*/ 1823924 w 2439076"/>
              <a:gd name="connsiteY15441" fmla="*/ 784998 h 4271457"/>
              <a:gd name="connsiteX15442" fmla="*/ 1832553 w 2439076"/>
              <a:gd name="connsiteY15442" fmla="*/ 785148 h 4271457"/>
              <a:gd name="connsiteX15443" fmla="*/ 1855451 w 2439076"/>
              <a:gd name="connsiteY15443" fmla="*/ 774544 h 4271457"/>
              <a:gd name="connsiteX15444" fmla="*/ 1857918 w 2439076"/>
              <a:gd name="connsiteY15444" fmla="*/ 773613 h 4271457"/>
              <a:gd name="connsiteX15445" fmla="*/ 1860309 w 2439076"/>
              <a:gd name="connsiteY15445" fmla="*/ 774729 h 4271457"/>
              <a:gd name="connsiteX15446" fmla="*/ 1876216 w 2439076"/>
              <a:gd name="connsiteY15446" fmla="*/ 784161 h 4271457"/>
              <a:gd name="connsiteX15447" fmla="*/ 1876216 w 2439076"/>
              <a:gd name="connsiteY15447" fmla="*/ 732835 h 4271457"/>
              <a:gd name="connsiteX15448" fmla="*/ 1868996 w 2439076"/>
              <a:gd name="connsiteY15448" fmla="*/ 731439 h 4271457"/>
              <a:gd name="connsiteX15449" fmla="*/ 1837468 w 2439076"/>
              <a:gd name="connsiteY15449" fmla="*/ 694362 h 4271457"/>
              <a:gd name="connsiteX15450" fmla="*/ 1840221 w 2439076"/>
              <a:gd name="connsiteY15450" fmla="*/ 691386 h 4271457"/>
              <a:gd name="connsiteX15451" fmla="*/ 1846783 w 2439076"/>
              <a:gd name="connsiteY15451" fmla="*/ 690958 h 4271457"/>
              <a:gd name="connsiteX15452" fmla="*/ 1866891 w 2439076"/>
              <a:gd name="connsiteY15452" fmla="*/ 700260 h 4271457"/>
              <a:gd name="connsiteX15453" fmla="*/ 1876120 w 2439076"/>
              <a:gd name="connsiteY15453" fmla="*/ 713803 h 4271457"/>
              <a:gd name="connsiteX15454" fmla="*/ 1876120 w 2439076"/>
              <a:gd name="connsiteY15454" fmla="*/ 713785 h 4271457"/>
              <a:gd name="connsiteX15455" fmla="*/ 1876130 w 2439076"/>
              <a:gd name="connsiteY15455" fmla="*/ 713803 h 4271457"/>
              <a:gd name="connsiteX15456" fmla="*/ 1876130 w 2439076"/>
              <a:gd name="connsiteY15456" fmla="*/ 692074 h 4271457"/>
              <a:gd name="connsiteX15457" fmla="*/ 1876920 w 2439076"/>
              <a:gd name="connsiteY15457" fmla="*/ 690009 h 4271457"/>
              <a:gd name="connsiteX15458" fmla="*/ 1879454 w 2439076"/>
              <a:gd name="connsiteY15458" fmla="*/ 688744 h 4271457"/>
              <a:gd name="connsiteX15459" fmla="*/ 1882769 w 2439076"/>
              <a:gd name="connsiteY15459" fmla="*/ 692074 h 4271457"/>
              <a:gd name="connsiteX15460" fmla="*/ 1882769 w 2439076"/>
              <a:gd name="connsiteY15460" fmla="*/ 731104 h 4271457"/>
              <a:gd name="connsiteX15461" fmla="*/ 1882769 w 2439076"/>
              <a:gd name="connsiteY15461" fmla="*/ 731197 h 4271457"/>
              <a:gd name="connsiteX15462" fmla="*/ 1917668 w 2439076"/>
              <a:gd name="connsiteY15462" fmla="*/ 710919 h 4271457"/>
              <a:gd name="connsiteX15463" fmla="*/ 1920402 w 2439076"/>
              <a:gd name="connsiteY15463" fmla="*/ 713896 h 4271457"/>
              <a:gd name="connsiteX15464" fmla="*/ 1920440 w 2439076"/>
              <a:gd name="connsiteY15464" fmla="*/ 714324 h 4271457"/>
              <a:gd name="connsiteX15465" fmla="*/ 1882769 w 2439076"/>
              <a:gd name="connsiteY15465" fmla="*/ 752070 h 4271457"/>
              <a:gd name="connsiteX15466" fmla="*/ 1882769 w 2439076"/>
              <a:gd name="connsiteY15466" fmla="*/ 752182 h 4271457"/>
              <a:gd name="connsiteX15467" fmla="*/ 1882769 w 2439076"/>
              <a:gd name="connsiteY15467" fmla="*/ 784924 h 4271457"/>
              <a:gd name="connsiteX15468" fmla="*/ 1882769 w 2439076"/>
              <a:gd name="connsiteY15468" fmla="*/ 784998 h 4271457"/>
              <a:gd name="connsiteX15469" fmla="*/ 1883455 w 2439076"/>
              <a:gd name="connsiteY15469" fmla="*/ 785111 h 4271457"/>
              <a:gd name="connsiteX15470" fmla="*/ 1906705 w 2439076"/>
              <a:gd name="connsiteY15470" fmla="*/ 774823 h 4271457"/>
              <a:gd name="connsiteX15471" fmla="*/ 1909172 w 2439076"/>
              <a:gd name="connsiteY15471" fmla="*/ 773706 h 4271457"/>
              <a:gd name="connsiteX15472" fmla="*/ 1911658 w 2439076"/>
              <a:gd name="connsiteY15472" fmla="*/ 774823 h 4271457"/>
              <a:gd name="connsiteX15473" fmla="*/ 1934890 w 2439076"/>
              <a:gd name="connsiteY15473" fmla="*/ 785111 h 4271457"/>
              <a:gd name="connsiteX15474" fmla="*/ 1958131 w 2439076"/>
              <a:gd name="connsiteY15474" fmla="*/ 774823 h 4271457"/>
              <a:gd name="connsiteX15475" fmla="*/ 1960522 w 2439076"/>
              <a:gd name="connsiteY15475" fmla="*/ 773706 h 4271457"/>
              <a:gd name="connsiteX15476" fmla="*/ 1962979 w 2439076"/>
              <a:gd name="connsiteY15476" fmla="*/ 774637 h 4271457"/>
              <a:gd name="connsiteX15477" fmla="*/ 1994516 w 2439076"/>
              <a:gd name="connsiteY15477" fmla="*/ 785111 h 4271457"/>
              <a:gd name="connsiteX15478" fmla="*/ 1998240 w 2439076"/>
              <a:gd name="connsiteY15478" fmla="*/ 787901 h 4271457"/>
              <a:gd name="connsiteX15479" fmla="*/ 1884398 w 2439076"/>
              <a:gd name="connsiteY15479" fmla="*/ 745280 h 4271457"/>
              <a:gd name="connsiteX15480" fmla="*/ 1884407 w 2439076"/>
              <a:gd name="connsiteY15480" fmla="*/ 745280 h 4271457"/>
              <a:gd name="connsiteX15481" fmla="*/ 1884407 w 2439076"/>
              <a:gd name="connsiteY15481" fmla="*/ 745280 h 4271457"/>
              <a:gd name="connsiteX15482" fmla="*/ 1913849 w 2439076"/>
              <a:gd name="connsiteY15482" fmla="*/ 717189 h 4271457"/>
              <a:gd name="connsiteX15483" fmla="*/ 1912315 w 2439076"/>
              <a:gd name="connsiteY15483" fmla="*/ 717095 h 4271457"/>
              <a:gd name="connsiteX15484" fmla="*/ 1900876 w 2439076"/>
              <a:gd name="connsiteY15484" fmla="*/ 720222 h 4271457"/>
              <a:gd name="connsiteX15485" fmla="*/ 1884398 w 2439076"/>
              <a:gd name="connsiteY15485" fmla="*/ 745280 h 4271457"/>
              <a:gd name="connsiteX15486" fmla="*/ 1873548 w 2439076"/>
              <a:gd name="connsiteY15486" fmla="*/ 725802 h 4271457"/>
              <a:gd name="connsiteX15487" fmla="*/ 1844126 w 2439076"/>
              <a:gd name="connsiteY15487" fmla="*/ 697655 h 4271457"/>
              <a:gd name="connsiteX15488" fmla="*/ 1873548 w 2439076"/>
              <a:gd name="connsiteY15488" fmla="*/ 725802 h 4271457"/>
              <a:gd name="connsiteX15489" fmla="*/ 1974028 w 2439076"/>
              <a:gd name="connsiteY15489" fmla="*/ 745987 h 4271457"/>
              <a:gd name="connsiteX15490" fmla="*/ 1974237 w 2439076"/>
              <a:gd name="connsiteY15490" fmla="*/ 745987 h 4271457"/>
              <a:gd name="connsiteX15491" fmla="*/ 1977562 w 2439076"/>
              <a:gd name="connsiteY15491" fmla="*/ 742639 h 4271457"/>
              <a:gd name="connsiteX15492" fmla="*/ 2005565 w 2439076"/>
              <a:gd name="connsiteY15492" fmla="*/ 714640 h 4271457"/>
              <a:gd name="connsiteX15493" fmla="*/ 2008908 w 2439076"/>
              <a:gd name="connsiteY15493" fmla="*/ 711292 h 4271457"/>
              <a:gd name="connsiteX15494" fmla="*/ 2008889 w 2439076"/>
              <a:gd name="connsiteY15494" fmla="*/ 711199 h 4271457"/>
              <a:gd name="connsiteX15495" fmla="*/ 2005432 w 2439076"/>
              <a:gd name="connsiteY15495" fmla="*/ 707999 h 4271457"/>
              <a:gd name="connsiteX15496" fmla="*/ 1974113 w 2439076"/>
              <a:gd name="connsiteY15496" fmla="*/ 728369 h 4271457"/>
              <a:gd name="connsiteX15497" fmla="*/ 1974037 w 2439076"/>
              <a:gd name="connsiteY15497" fmla="*/ 728203 h 4271457"/>
              <a:gd name="connsiteX15498" fmla="*/ 1973942 w 2439076"/>
              <a:gd name="connsiteY15498" fmla="*/ 728369 h 4271457"/>
              <a:gd name="connsiteX15499" fmla="*/ 1942652 w 2439076"/>
              <a:gd name="connsiteY15499" fmla="*/ 707999 h 4271457"/>
              <a:gd name="connsiteX15500" fmla="*/ 1939385 w 2439076"/>
              <a:gd name="connsiteY15500" fmla="*/ 711292 h 4271457"/>
              <a:gd name="connsiteX15501" fmla="*/ 1939919 w 2439076"/>
              <a:gd name="connsiteY15501" fmla="*/ 713282 h 4271457"/>
              <a:gd name="connsiteX15502" fmla="*/ 1941890 w 2439076"/>
              <a:gd name="connsiteY15502" fmla="*/ 714510 h 4271457"/>
              <a:gd name="connsiteX15503" fmla="*/ 1942519 w 2439076"/>
              <a:gd name="connsiteY15503" fmla="*/ 714640 h 4271457"/>
              <a:gd name="connsiteX15504" fmla="*/ 1967113 w 2439076"/>
              <a:gd name="connsiteY15504" fmla="*/ 729560 h 4271457"/>
              <a:gd name="connsiteX15505" fmla="*/ 1970513 w 2439076"/>
              <a:gd name="connsiteY15505" fmla="*/ 742639 h 4271457"/>
              <a:gd name="connsiteX15506" fmla="*/ 1971504 w 2439076"/>
              <a:gd name="connsiteY15506" fmla="*/ 745001 h 4271457"/>
              <a:gd name="connsiteX15507" fmla="*/ 1973837 w 2439076"/>
              <a:gd name="connsiteY15507" fmla="*/ 745988 h 4271457"/>
              <a:gd name="connsiteX15508" fmla="*/ 1974028 w 2439076"/>
              <a:gd name="connsiteY15508" fmla="*/ 745988 h 4271457"/>
              <a:gd name="connsiteX15509" fmla="*/ 2182197 w 2439076"/>
              <a:gd name="connsiteY15509" fmla="*/ 877328 h 4271457"/>
              <a:gd name="connsiteX15510" fmla="*/ 2126152 w 2439076"/>
              <a:gd name="connsiteY15510" fmla="*/ 849888 h 4271457"/>
              <a:gd name="connsiteX15511" fmla="*/ 2126113 w 2439076"/>
              <a:gd name="connsiteY15511" fmla="*/ 849944 h 4271457"/>
              <a:gd name="connsiteX15512" fmla="*/ 2126056 w 2439076"/>
              <a:gd name="connsiteY15512" fmla="*/ 849888 h 4271457"/>
              <a:gd name="connsiteX15513" fmla="*/ 2092043 w 2439076"/>
              <a:gd name="connsiteY15513" fmla="*/ 866165 h 4271457"/>
              <a:gd name="connsiteX15514" fmla="*/ 2091061 w 2439076"/>
              <a:gd name="connsiteY15514" fmla="*/ 866165 h 4271457"/>
              <a:gd name="connsiteX15515" fmla="*/ 2087861 w 2439076"/>
              <a:gd name="connsiteY15515" fmla="*/ 862761 h 4271457"/>
              <a:gd name="connsiteX15516" fmla="*/ 2089918 w 2439076"/>
              <a:gd name="connsiteY15516" fmla="*/ 859729 h 4271457"/>
              <a:gd name="connsiteX15517" fmla="*/ 2091300 w 2439076"/>
              <a:gd name="connsiteY15517" fmla="*/ 859599 h 4271457"/>
              <a:gd name="connsiteX15518" fmla="*/ 2120999 w 2439076"/>
              <a:gd name="connsiteY15518" fmla="*/ 845795 h 4271457"/>
              <a:gd name="connsiteX15519" fmla="*/ 2120942 w 2439076"/>
              <a:gd name="connsiteY15519" fmla="*/ 845739 h 4271457"/>
              <a:gd name="connsiteX15520" fmla="*/ 2120989 w 2439076"/>
              <a:gd name="connsiteY15520" fmla="*/ 845702 h 4271457"/>
              <a:gd name="connsiteX15521" fmla="*/ 2091300 w 2439076"/>
              <a:gd name="connsiteY15521" fmla="*/ 831879 h 4271457"/>
              <a:gd name="connsiteX15522" fmla="*/ 2087871 w 2439076"/>
              <a:gd name="connsiteY15522" fmla="*/ 828661 h 4271457"/>
              <a:gd name="connsiteX15523" fmla="*/ 2091090 w 2439076"/>
              <a:gd name="connsiteY15523" fmla="*/ 825331 h 4271457"/>
              <a:gd name="connsiteX15524" fmla="*/ 2125580 w 2439076"/>
              <a:gd name="connsiteY15524" fmla="*/ 840958 h 4271457"/>
              <a:gd name="connsiteX15525" fmla="*/ 2182159 w 2439076"/>
              <a:gd name="connsiteY15525" fmla="*/ 813146 h 4271457"/>
              <a:gd name="connsiteX15526" fmla="*/ 2239776 w 2439076"/>
              <a:gd name="connsiteY15526" fmla="*/ 843321 h 4271457"/>
              <a:gd name="connsiteX15527" fmla="*/ 2239776 w 2439076"/>
              <a:gd name="connsiteY15527" fmla="*/ 847135 h 4271457"/>
              <a:gd name="connsiteX15528" fmla="*/ 2182197 w 2439076"/>
              <a:gd name="connsiteY15528" fmla="*/ 877328 h 4271457"/>
              <a:gd name="connsiteX15529" fmla="*/ 2232917 w 2439076"/>
              <a:gd name="connsiteY15529" fmla="*/ 845237 h 4271457"/>
              <a:gd name="connsiteX15530" fmla="*/ 2222773 w 2439076"/>
              <a:gd name="connsiteY15530" fmla="*/ 834559 h 4271457"/>
              <a:gd name="connsiteX15531" fmla="*/ 2182054 w 2439076"/>
              <a:gd name="connsiteY15531" fmla="*/ 819694 h 4271457"/>
              <a:gd name="connsiteX15532" fmla="*/ 2130619 w 2439076"/>
              <a:gd name="connsiteY15532" fmla="*/ 845051 h 4271457"/>
              <a:gd name="connsiteX15533" fmla="*/ 2137506 w 2439076"/>
              <a:gd name="connsiteY15533" fmla="*/ 851525 h 4271457"/>
              <a:gd name="connsiteX15534" fmla="*/ 2182159 w 2439076"/>
              <a:gd name="connsiteY15534" fmla="*/ 870668 h 4271457"/>
              <a:gd name="connsiteX15535" fmla="*/ 2232917 w 2439076"/>
              <a:gd name="connsiteY15535" fmla="*/ 845237 h 4271457"/>
              <a:gd name="connsiteX15536" fmla="*/ 2241319 w 2439076"/>
              <a:gd name="connsiteY15536" fmla="*/ 787901 h 4271457"/>
              <a:gd name="connsiteX15537" fmla="*/ 2238442 w 2439076"/>
              <a:gd name="connsiteY15537" fmla="*/ 791622 h 4271457"/>
              <a:gd name="connsiteX15538" fmla="*/ 2229136 w 2439076"/>
              <a:gd name="connsiteY15538" fmla="*/ 791808 h 4271457"/>
              <a:gd name="connsiteX15539" fmla="*/ 2224107 w 2439076"/>
              <a:gd name="connsiteY15539" fmla="*/ 790896 h 4271457"/>
              <a:gd name="connsiteX15540" fmla="*/ 2203866 w 2439076"/>
              <a:gd name="connsiteY15540" fmla="*/ 781520 h 4271457"/>
              <a:gd name="connsiteX15541" fmla="*/ 2188483 w 2439076"/>
              <a:gd name="connsiteY15541" fmla="*/ 790022 h 4271457"/>
              <a:gd name="connsiteX15542" fmla="*/ 2177968 w 2439076"/>
              <a:gd name="connsiteY15542" fmla="*/ 791696 h 4271457"/>
              <a:gd name="connsiteX15543" fmla="*/ 2162051 w 2439076"/>
              <a:gd name="connsiteY15543" fmla="*/ 788050 h 4271457"/>
              <a:gd name="connsiteX15544" fmla="*/ 2152250 w 2439076"/>
              <a:gd name="connsiteY15544" fmla="*/ 781705 h 4271457"/>
              <a:gd name="connsiteX15545" fmla="*/ 2126523 w 2439076"/>
              <a:gd name="connsiteY15545" fmla="*/ 791696 h 4271457"/>
              <a:gd name="connsiteX15546" fmla="*/ 2106235 w 2439076"/>
              <a:gd name="connsiteY15546" fmla="*/ 785836 h 4271457"/>
              <a:gd name="connsiteX15547" fmla="*/ 2100634 w 2439076"/>
              <a:gd name="connsiteY15547" fmla="*/ 781520 h 4271457"/>
              <a:gd name="connsiteX15548" fmla="*/ 2100634 w 2439076"/>
              <a:gd name="connsiteY15548" fmla="*/ 781520 h 4271457"/>
              <a:gd name="connsiteX15549" fmla="*/ 2100625 w 2439076"/>
              <a:gd name="connsiteY15549" fmla="*/ 781520 h 4271457"/>
              <a:gd name="connsiteX15550" fmla="*/ 2089071 w 2439076"/>
              <a:gd name="connsiteY15550" fmla="*/ 788347 h 4271457"/>
              <a:gd name="connsiteX15551" fmla="*/ 2079498 w 2439076"/>
              <a:gd name="connsiteY15551" fmla="*/ 791287 h 4271457"/>
              <a:gd name="connsiteX15552" fmla="*/ 2071668 w 2439076"/>
              <a:gd name="connsiteY15552" fmla="*/ 791975 h 4271457"/>
              <a:gd name="connsiteX15553" fmla="*/ 2066049 w 2439076"/>
              <a:gd name="connsiteY15553" fmla="*/ 791622 h 4271457"/>
              <a:gd name="connsiteX15554" fmla="*/ 2063182 w 2439076"/>
              <a:gd name="connsiteY15554" fmla="*/ 787901 h 4271457"/>
              <a:gd name="connsiteX15555" fmla="*/ 2066906 w 2439076"/>
              <a:gd name="connsiteY15555" fmla="*/ 784999 h 4271457"/>
              <a:gd name="connsiteX15556" fmla="*/ 2075545 w 2439076"/>
              <a:gd name="connsiteY15556" fmla="*/ 785148 h 4271457"/>
              <a:gd name="connsiteX15557" fmla="*/ 2083851 w 2439076"/>
              <a:gd name="connsiteY15557" fmla="*/ 783380 h 4271457"/>
              <a:gd name="connsiteX15558" fmla="*/ 2098444 w 2439076"/>
              <a:gd name="connsiteY15558" fmla="*/ 774544 h 4271457"/>
              <a:gd name="connsiteX15559" fmla="*/ 2100901 w 2439076"/>
              <a:gd name="connsiteY15559" fmla="*/ 773613 h 4271457"/>
              <a:gd name="connsiteX15560" fmla="*/ 2103292 w 2439076"/>
              <a:gd name="connsiteY15560" fmla="*/ 774729 h 4271457"/>
              <a:gd name="connsiteX15561" fmla="*/ 2106692 w 2439076"/>
              <a:gd name="connsiteY15561" fmla="*/ 778022 h 4271457"/>
              <a:gd name="connsiteX15562" fmla="*/ 2111740 w 2439076"/>
              <a:gd name="connsiteY15562" fmla="*/ 781297 h 4271457"/>
              <a:gd name="connsiteX15563" fmla="*/ 2119199 w 2439076"/>
              <a:gd name="connsiteY15563" fmla="*/ 784162 h 4271457"/>
              <a:gd name="connsiteX15564" fmla="*/ 2119199 w 2439076"/>
              <a:gd name="connsiteY15564" fmla="*/ 784162 h 4271457"/>
              <a:gd name="connsiteX15565" fmla="*/ 2119208 w 2439076"/>
              <a:gd name="connsiteY15565" fmla="*/ 784162 h 4271457"/>
              <a:gd name="connsiteX15566" fmla="*/ 2119208 w 2439076"/>
              <a:gd name="connsiteY15566" fmla="*/ 732835 h 4271457"/>
              <a:gd name="connsiteX15567" fmla="*/ 2098815 w 2439076"/>
              <a:gd name="connsiteY15567" fmla="*/ 726230 h 4271457"/>
              <a:gd name="connsiteX15568" fmla="*/ 2080441 w 2439076"/>
              <a:gd name="connsiteY15568" fmla="*/ 694362 h 4271457"/>
              <a:gd name="connsiteX15569" fmla="*/ 2083185 w 2439076"/>
              <a:gd name="connsiteY15569" fmla="*/ 691386 h 4271457"/>
              <a:gd name="connsiteX15570" fmla="*/ 2089728 w 2439076"/>
              <a:gd name="connsiteY15570" fmla="*/ 690958 h 4271457"/>
              <a:gd name="connsiteX15571" fmla="*/ 2113446 w 2439076"/>
              <a:gd name="connsiteY15571" fmla="*/ 704445 h 4271457"/>
              <a:gd name="connsiteX15572" fmla="*/ 2119103 w 2439076"/>
              <a:gd name="connsiteY15572" fmla="*/ 713803 h 4271457"/>
              <a:gd name="connsiteX15573" fmla="*/ 2119103 w 2439076"/>
              <a:gd name="connsiteY15573" fmla="*/ 713785 h 4271457"/>
              <a:gd name="connsiteX15574" fmla="*/ 2119113 w 2439076"/>
              <a:gd name="connsiteY15574" fmla="*/ 713803 h 4271457"/>
              <a:gd name="connsiteX15575" fmla="*/ 2119113 w 2439076"/>
              <a:gd name="connsiteY15575" fmla="*/ 692074 h 4271457"/>
              <a:gd name="connsiteX15576" fmla="*/ 2120094 w 2439076"/>
              <a:gd name="connsiteY15576" fmla="*/ 689730 h 4271457"/>
              <a:gd name="connsiteX15577" fmla="*/ 2122447 w 2439076"/>
              <a:gd name="connsiteY15577" fmla="*/ 688744 h 4271457"/>
              <a:gd name="connsiteX15578" fmla="*/ 2125761 w 2439076"/>
              <a:gd name="connsiteY15578" fmla="*/ 692074 h 4271457"/>
              <a:gd name="connsiteX15579" fmla="*/ 2125761 w 2439076"/>
              <a:gd name="connsiteY15579" fmla="*/ 731197 h 4271457"/>
              <a:gd name="connsiteX15580" fmla="*/ 2125856 w 2439076"/>
              <a:gd name="connsiteY15580" fmla="*/ 731049 h 4271457"/>
              <a:gd name="connsiteX15581" fmla="*/ 2125856 w 2439076"/>
              <a:gd name="connsiteY15581" fmla="*/ 731105 h 4271457"/>
              <a:gd name="connsiteX15582" fmla="*/ 2135115 w 2439076"/>
              <a:gd name="connsiteY15582" fmla="*/ 718678 h 4271457"/>
              <a:gd name="connsiteX15583" fmla="*/ 2160613 w 2439076"/>
              <a:gd name="connsiteY15583" fmla="*/ 710919 h 4271457"/>
              <a:gd name="connsiteX15584" fmla="*/ 2163385 w 2439076"/>
              <a:gd name="connsiteY15584" fmla="*/ 713896 h 4271457"/>
              <a:gd name="connsiteX15585" fmla="*/ 2154488 w 2439076"/>
              <a:gd name="connsiteY15585" fmla="*/ 738230 h 4271457"/>
              <a:gd name="connsiteX15586" fmla="*/ 2125856 w 2439076"/>
              <a:gd name="connsiteY15586" fmla="*/ 752070 h 4271457"/>
              <a:gd name="connsiteX15587" fmla="*/ 2125856 w 2439076"/>
              <a:gd name="connsiteY15587" fmla="*/ 752164 h 4271457"/>
              <a:gd name="connsiteX15588" fmla="*/ 2125761 w 2439076"/>
              <a:gd name="connsiteY15588" fmla="*/ 752183 h 4271457"/>
              <a:gd name="connsiteX15589" fmla="*/ 2125761 w 2439076"/>
              <a:gd name="connsiteY15589" fmla="*/ 784999 h 4271457"/>
              <a:gd name="connsiteX15590" fmla="*/ 2126437 w 2439076"/>
              <a:gd name="connsiteY15590" fmla="*/ 785111 h 4271457"/>
              <a:gd name="connsiteX15591" fmla="*/ 2144954 w 2439076"/>
              <a:gd name="connsiteY15591" fmla="*/ 779083 h 4271457"/>
              <a:gd name="connsiteX15592" fmla="*/ 2149745 w 2439076"/>
              <a:gd name="connsiteY15592" fmla="*/ 774766 h 4271457"/>
              <a:gd name="connsiteX15593" fmla="*/ 2152165 w 2439076"/>
              <a:gd name="connsiteY15593" fmla="*/ 773706 h 4271457"/>
              <a:gd name="connsiteX15594" fmla="*/ 2154622 w 2439076"/>
              <a:gd name="connsiteY15594" fmla="*/ 774823 h 4271457"/>
              <a:gd name="connsiteX15595" fmla="*/ 2177872 w 2439076"/>
              <a:gd name="connsiteY15595" fmla="*/ 785111 h 4271457"/>
              <a:gd name="connsiteX15596" fmla="*/ 2201104 w 2439076"/>
              <a:gd name="connsiteY15596" fmla="*/ 774823 h 4271457"/>
              <a:gd name="connsiteX15597" fmla="*/ 2203495 w 2439076"/>
              <a:gd name="connsiteY15597" fmla="*/ 773706 h 4271457"/>
              <a:gd name="connsiteX15598" fmla="*/ 2205961 w 2439076"/>
              <a:gd name="connsiteY15598" fmla="*/ 774637 h 4271457"/>
              <a:gd name="connsiteX15599" fmla="*/ 2237508 w 2439076"/>
              <a:gd name="connsiteY15599" fmla="*/ 785111 h 4271457"/>
              <a:gd name="connsiteX15600" fmla="*/ 2241319 w 2439076"/>
              <a:gd name="connsiteY15600" fmla="*/ 787901 h 4271457"/>
              <a:gd name="connsiteX15601" fmla="*/ 2127285 w 2439076"/>
              <a:gd name="connsiteY15601" fmla="*/ 745280 h 4271457"/>
              <a:gd name="connsiteX15602" fmla="*/ 2127295 w 2439076"/>
              <a:gd name="connsiteY15602" fmla="*/ 745280 h 4271457"/>
              <a:gd name="connsiteX15603" fmla="*/ 2127295 w 2439076"/>
              <a:gd name="connsiteY15603" fmla="*/ 745280 h 4271457"/>
              <a:gd name="connsiteX15604" fmla="*/ 2151298 w 2439076"/>
              <a:gd name="connsiteY15604" fmla="*/ 731867 h 4271457"/>
              <a:gd name="connsiteX15605" fmla="*/ 2156717 w 2439076"/>
              <a:gd name="connsiteY15605" fmla="*/ 717189 h 4271457"/>
              <a:gd name="connsiteX15606" fmla="*/ 2155298 w 2439076"/>
              <a:gd name="connsiteY15606" fmla="*/ 717095 h 4271457"/>
              <a:gd name="connsiteX15607" fmla="*/ 2155298 w 2439076"/>
              <a:gd name="connsiteY15607" fmla="*/ 717095 h 4271457"/>
              <a:gd name="connsiteX15608" fmla="*/ 2155289 w 2439076"/>
              <a:gd name="connsiteY15608" fmla="*/ 717095 h 4271457"/>
              <a:gd name="connsiteX15609" fmla="*/ 2140296 w 2439076"/>
              <a:gd name="connsiteY15609" fmla="*/ 722937 h 4271457"/>
              <a:gd name="connsiteX15610" fmla="*/ 2127285 w 2439076"/>
              <a:gd name="connsiteY15610" fmla="*/ 745280 h 4271457"/>
              <a:gd name="connsiteX15611" fmla="*/ 2116531 w 2439076"/>
              <a:gd name="connsiteY15611" fmla="*/ 725802 h 4271457"/>
              <a:gd name="connsiteX15612" fmla="*/ 2093519 w 2439076"/>
              <a:gd name="connsiteY15612" fmla="*/ 698158 h 4271457"/>
              <a:gd name="connsiteX15613" fmla="*/ 2087099 w 2439076"/>
              <a:gd name="connsiteY15613" fmla="*/ 697655 h 4271457"/>
              <a:gd name="connsiteX15614" fmla="*/ 2116531 w 2439076"/>
              <a:gd name="connsiteY15614" fmla="*/ 725802 h 4271457"/>
              <a:gd name="connsiteX15615" fmla="*/ 2217106 w 2439076"/>
              <a:gd name="connsiteY15615" fmla="*/ 745987 h 4271457"/>
              <a:gd name="connsiteX15616" fmla="*/ 2220459 w 2439076"/>
              <a:gd name="connsiteY15616" fmla="*/ 742639 h 4271457"/>
              <a:gd name="connsiteX15617" fmla="*/ 2248452 w 2439076"/>
              <a:gd name="connsiteY15617" fmla="*/ 714640 h 4271457"/>
              <a:gd name="connsiteX15618" fmla="*/ 2251787 w 2439076"/>
              <a:gd name="connsiteY15618" fmla="*/ 711292 h 4271457"/>
              <a:gd name="connsiteX15619" fmla="*/ 2249738 w 2439076"/>
              <a:gd name="connsiteY15619" fmla="*/ 708241 h 4271457"/>
              <a:gd name="connsiteX15620" fmla="*/ 2248452 w 2439076"/>
              <a:gd name="connsiteY15620" fmla="*/ 707980 h 4271457"/>
              <a:gd name="connsiteX15621" fmla="*/ 2217011 w 2439076"/>
              <a:gd name="connsiteY15621" fmla="*/ 728370 h 4271457"/>
              <a:gd name="connsiteX15622" fmla="*/ 2185588 w 2439076"/>
              <a:gd name="connsiteY15622" fmla="*/ 707980 h 4271457"/>
              <a:gd name="connsiteX15623" fmla="*/ 2182244 w 2439076"/>
              <a:gd name="connsiteY15623" fmla="*/ 711292 h 4271457"/>
              <a:gd name="connsiteX15624" fmla="*/ 2182254 w 2439076"/>
              <a:gd name="connsiteY15624" fmla="*/ 711329 h 4271457"/>
              <a:gd name="connsiteX15625" fmla="*/ 2185588 w 2439076"/>
              <a:gd name="connsiteY15625" fmla="*/ 714641 h 4271457"/>
              <a:gd name="connsiteX15626" fmla="*/ 2191141 w 2439076"/>
              <a:gd name="connsiteY15626" fmla="*/ 715198 h 4271457"/>
              <a:gd name="connsiteX15627" fmla="*/ 2213591 w 2439076"/>
              <a:gd name="connsiteY15627" fmla="*/ 742639 h 4271457"/>
              <a:gd name="connsiteX15628" fmla="*/ 2216878 w 2439076"/>
              <a:gd name="connsiteY15628" fmla="*/ 745988 h 4271457"/>
              <a:gd name="connsiteX15629" fmla="*/ 2216925 w 2439076"/>
              <a:gd name="connsiteY15629" fmla="*/ 745988 h 4271457"/>
              <a:gd name="connsiteX15630" fmla="*/ 2217106 w 2439076"/>
              <a:gd name="connsiteY15630" fmla="*/ 745988 h 4271457"/>
              <a:gd name="connsiteX15631" fmla="*/ 2439076 w 2439076"/>
              <a:gd name="connsiteY15631" fmla="*/ 869031 h 4271457"/>
              <a:gd name="connsiteX15632" fmla="*/ 2425142 w 2439076"/>
              <a:gd name="connsiteY15632" fmla="*/ 870668 h 4271457"/>
              <a:gd name="connsiteX15633" fmla="*/ 2373706 w 2439076"/>
              <a:gd name="connsiteY15633" fmla="*/ 845144 h 4271457"/>
              <a:gd name="connsiteX15634" fmla="*/ 2373745 w 2439076"/>
              <a:gd name="connsiteY15634" fmla="*/ 845089 h 4271457"/>
              <a:gd name="connsiteX15635" fmla="*/ 2373706 w 2439076"/>
              <a:gd name="connsiteY15635" fmla="*/ 845051 h 4271457"/>
              <a:gd name="connsiteX15636" fmla="*/ 2425142 w 2439076"/>
              <a:gd name="connsiteY15636" fmla="*/ 819694 h 4271457"/>
              <a:gd name="connsiteX15637" fmla="*/ 2439076 w 2439076"/>
              <a:gd name="connsiteY15637" fmla="*/ 821350 h 4271457"/>
              <a:gd name="connsiteX15638" fmla="*/ 2439076 w 2439076"/>
              <a:gd name="connsiteY15638" fmla="*/ 814671 h 4271457"/>
              <a:gd name="connsiteX15639" fmla="*/ 2425142 w 2439076"/>
              <a:gd name="connsiteY15639" fmla="*/ 813146 h 4271457"/>
              <a:gd name="connsiteX15640" fmla="*/ 2368553 w 2439076"/>
              <a:gd name="connsiteY15640" fmla="*/ 840959 h 4271457"/>
              <a:gd name="connsiteX15641" fmla="*/ 2334073 w 2439076"/>
              <a:gd name="connsiteY15641" fmla="*/ 825331 h 4271457"/>
              <a:gd name="connsiteX15642" fmla="*/ 2330844 w 2439076"/>
              <a:gd name="connsiteY15642" fmla="*/ 828661 h 4271457"/>
              <a:gd name="connsiteX15643" fmla="*/ 2334263 w 2439076"/>
              <a:gd name="connsiteY15643" fmla="*/ 831879 h 4271457"/>
              <a:gd name="connsiteX15644" fmla="*/ 2363981 w 2439076"/>
              <a:gd name="connsiteY15644" fmla="*/ 845702 h 4271457"/>
              <a:gd name="connsiteX15645" fmla="*/ 2363934 w 2439076"/>
              <a:gd name="connsiteY15645" fmla="*/ 845739 h 4271457"/>
              <a:gd name="connsiteX15646" fmla="*/ 2363981 w 2439076"/>
              <a:gd name="connsiteY15646" fmla="*/ 845795 h 4271457"/>
              <a:gd name="connsiteX15647" fmla="*/ 2334263 w 2439076"/>
              <a:gd name="connsiteY15647" fmla="*/ 859599 h 4271457"/>
              <a:gd name="connsiteX15648" fmla="*/ 2332892 w 2439076"/>
              <a:gd name="connsiteY15648" fmla="*/ 859729 h 4271457"/>
              <a:gd name="connsiteX15649" fmla="*/ 2330844 w 2439076"/>
              <a:gd name="connsiteY15649" fmla="*/ 862761 h 4271457"/>
              <a:gd name="connsiteX15650" fmla="*/ 2334035 w 2439076"/>
              <a:gd name="connsiteY15650" fmla="*/ 866165 h 4271457"/>
              <a:gd name="connsiteX15651" fmla="*/ 2335035 w 2439076"/>
              <a:gd name="connsiteY15651" fmla="*/ 866165 h 4271457"/>
              <a:gd name="connsiteX15652" fmla="*/ 2369020 w 2439076"/>
              <a:gd name="connsiteY15652" fmla="*/ 849888 h 4271457"/>
              <a:gd name="connsiteX15653" fmla="*/ 2369096 w 2439076"/>
              <a:gd name="connsiteY15653" fmla="*/ 849944 h 4271457"/>
              <a:gd name="connsiteX15654" fmla="*/ 2369144 w 2439076"/>
              <a:gd name="connsiteY15654" fmla="*/ 849888 h 4271457"/>
              <a:gd name="connsiteX15655" fmla="*/ 2425179 w 2439076"/>
              <a:gd name="connsiteY15655" fmla="*/ 877328 h 4271457"/>
              <a:gd name="connsiteX15656" fmla="*/ 2439076 w 2439076"/>
              <a:gd name="connsiteY15656" fmla="*/ 875803 h 4271457"/>
              <a:gd name="connsiteX15657" fmla="*/ 2439076 w 2439076"/>
              <a:gd name="connsiteY15657" fmla="*/ 869031 h 4271457"/>
              <a:gd name="connsiteX15658" fmla="*/ 2439076 w 2439076"/>
              <a:gd name="connsiteY15658" fmla="*/ 786897 h 4271457"/>
              <a:gd name="connsiteX15659" fmla="*/ 2420998 w 2439076"/>
              <a:gd name="connsiteY15659" fmla="*/ 791696 h 4271457"/>
              <a:gd name="connsiteX15660" fmla="*/ 2395318 w 2439076"/>
              <a:gd name="connsiteY15660" fmla="*/ 781705 h 4271457"/>
              <a:gd name="connsiteX15661" fmla="*/ 2395271 w 2439076"/>
              <a:gd name="connsiteY15661" fmla="*/ 781744 h 4271457"/>
              <a:gd name="connsiteX15662" fmla="*/ 2395233 w 2439076"/>
              <a:gd name="connsiteY15662" fmla="*/ 781705 h 4271457"/>
              <a:gd name="connsiteX15663" fmla="*/ 2369563 w 2439076"/>
              <a:gd name="connsiteY15663" fmla="*/ 791696 h 4271457"/>
              <a:gd name="connsiteX15664" fmla="*/ 2343702 w 2439076"/>
              <a:gd name="connsiteY15664" fmla="*/ 781520 h 4271457"/>
              <a:gd name="connsiteX15665" fmla="*/ 2343655 w 2439076"/>
              <a:gd name="connsiteY15665" fmla="*/ 781557 h 4271457"/>
              <a:gd name="connsiteX15666" fmla="*/ 2343608 w 2439076"/>
              <a:gd name="connsiteY15666" fmla="*/ 781520 h 4271457"/>
              <a:gd name="connsiteX15667" fmla="*/ 2314690 w 2439076"/>
              <a:gd name="connsiteY15667" fmla="*/ 791975 h 4271457"/>
              <a:gd name="connsiteX15668" fmla="*/ 2309117 w 2439076"/>
              <a:gd name="connsiteY15668" fmla="*/ 791622 h 4271457"/>
              <a:gd name="connsiteX15669" fmla="*/ 2306260 w 2439076"/>
              <a:gd name="connsiteY15669" fmla="*/ 787901 h 4271457"/>
              <a:gd name="connsiteX15670" fmla="*/ 2309965 w 2439076"/>
              <a:gd name="connsiteY15670" fmla="*/ 784999 h 4271457"/>
              <a:gd name="connsiteX15671" fmla="*/ 2318538 w 2439076"/>
              <a:gd name="connsiteY15671" fmla="*/ 785148 h 4271457"/>
              <a:gd name="connsiteX15672" fmla="*/ 2341522 w 2439076"/>
              <a:gd name="connsiteY15672" fmla="*/ 774544 h 4271457"/>
              <a:gd name="connsiteX15673" fmla="*/ 2343922 w 2439076"/>
              <a:gd name="connsiteY15673" fmla="*/ 773632 h 4271457"/>
              <a:gd name="connsiteX15674" fmla="*/ 2346294 w 2439076"/>
              <a:gd name="connsiteY15674" fmla="*/ 774729 h 4271457"/>
              <a:gd name="connsiteX15675" fmla="*/ 2362191 w 2439076"/>
              <a:gd name="connsiteY15675" fmla="*/ 784162 h 4271457"/>
              <a:gd name="connsiteX15676" fmla="*/ 2362191 w 2439076"/>
              <a:gd name="connsiteY15676" fmla="*/ 784143 h 4271457"/>
              <a:gd name="connsiteX15677" fmla="*/ 2362276 w 2439076"/>
              <a:gd name="connsiteY15677" fmla="*/ 784162 h 4271457"/>
              <a:gd name="connsiteX15678" fmla="*/ 2362276 w 2439076"/>
              <a:gd name="connsiteY15678" fmla="*/ 732835 h 4271457"/>
              <a:gd name="connsiteX15679" fmla="*/ 2323519 w 2439076"/>
              <a:gd name="connsiteY15679" fmla="*/ 694362 h 4271457"/>
              <a:gd name="connsiteX15680" fmla="*/ 2326253 w 2439076"/>
              <a:gd name="connsiteY15680" fmla="*/ 691386 h 4271457"/>
              <a:gd name="connsiteX15681" fmla="*/ 2332768 w 2439076"/>
              <a:gd name="connsiteY15681" fmla="*/ 690958 h 4271457"/>
              <a:gd name="connsiteX15682" fmla="*/ 2362105 w 2439076"/>
              <a:gd name="connsiteY15682" fmla="*/ 713803 h 4271457"/>
              <a:gd name="connsiteX15683" fmla="*/ 2362105 w 2439076"/>
              <a:gd name="connsiteY15683" fmla="*/ 713654 h 4271457"/>
              <a:gd name="connsiteX15684" fmla="*/ 2362191 w 2439076"/>
              <a:gd name="connsiteY15684" fmla="*/ 713803 h 4271457"/>
              <a:gd name="connsiteX15685" fmla="*/ 2362191 w 2439076"/>
              <a:gd name="connsiteY15685" fmla="*/ 692074 h 4271457"/>
              <a:gd name="connsiteX15686" fmla="*/ 2365448 w 2439076"/>
              <a:gd name="connsiteY15686" fmla="*/ 688744 h 4271457"/>
              <a:gd name="connsiteX15687" fmla="*/ 2368744 w 2439076"/>
              <a:gd name="connsiteY15687" fmla="*/ 692074 h 4271457"/>
              <a:gd name="connsiteX15688" fmla="*/ 2368744 w 2439076"/>
              <a:gd name="connsiteY15688" fmla="*/ 731197 h 4271457"/>
              <a:gd name="connsiteX15689" fmla="*/ 2368849 w 2439076"/>
              <a:gd name="connsiteY15689" fmla="*/ 731030 h 4271457"/>
              <a:gd name="connsiteX15690" fmla="*/ 2368849 w 2439076"/>
              <a:gd name="connsiteY15690" fmla="*/ 731104 h 4271457"/>
              <a:gd name="connsiteX15691" fmla="*/ 2378078 w 2439076"/>
              <a:gd name="connsiteY15691" fmla="*/ 718678 h 4271457"/>
              <a:gd name="connsiteX15692" fmla="*/ 2403605 w 2439076"/>
              <a:gd name="connsiteY15692" fmla="*/ 710919 h 4271457"/>
              <a:gd name="connsiteX15693" fmla="*/ 2406368 w 2439076"/>
              <a:gd name="connsiteY15693" fmla="*/ 713896 h 4271457"/>
              <a:gd name="connsiteX15694" fmla="*/ 2395233 w 2439076"/>
              <a:gd name="connsiteY15694" fmla="*/ 740574 h 4271457"/>
              <a:gd name="connsiteX15695" fmla="*/ 2368849 w 2439076"/>
              <a:gd name="connsiteY15695" fmla="*/ 752070 h 4271457"/>
              <a:gd name="connsiteX15696" fmla="*/ 2368849 w 2439076"/>
              <a:gd name="connsiteY15696" fmla="*/ 752164 h 4271457"/>
              <a:gd name="connsiteX15697" fmla="*/ 2368744 w 2439076"/>
              <a:gd name="connsiteY15697" fmla="*/ 752182 h 4271457"/>
              <a:gd name="connsiteX15698" fmla="*/ 2368744 w 2439076"/>
              <a:gd name="connsiteY15698" fmla="*/ 784999 h 4271457"/>
              <a:gd name="connsiteX15699" fmla="*/ 2369420 w 2439076"/>
              <a:gd name="connsiteY15699" fmla="*/ 785111 h 4271457"/>
              <a:gd name="connsiteX15700" fmla="*/ 2392652 w 2439076"/>
              <a:gd name="connsiteY15700" fmla="*/ 774823 h 4271457"/>
              <a:gd name="connsiteX15701" fmla="*/ 2395138 w 2439076"/>
              <a:gd name="connsiteY15701" fmla="*/ 773706 h 4271457"/>
              <a:gd name="connsiteX15702" fmla="*/ 2397605 w 2439076"/>
              <a:gd name="connsiteY15702" fmla="*/ 774823 h 4271457"/>
              <a:gd name="connsiteX15703" fmla="*/ 2420865 w 2439076"/>
              <a:gd name="connsiteY15703" fmla="*/ 785111 h 4271457"/>
              <a:gd name="connsiteX15704" fmla="*/ 2439076 w 2439076"/>
              <a:gd name="connsiteY15704" fmla="*/ 779287 h 4271457"/>
              <a:gd name="connsiteX15705" fmla="*/ 2439076 w 2439076"/>
              <a:gd name="connsiteY15705" fmla="*/ 786897 h 4271457"/>
              <a:gd name="connsiteX15706" fmla="*/ 2370373 w 2439076"/>
              <a:gd name="connsiteY15706" fmla="*/ 745280 h 4271457"/>
              <a:gd name="connsiteX15707" fmla="*/ 2399824 w 2439076"/>
              <a:gd name="connsiteY15707" fmla="*/ 717189 h 4271457"/>
              <a:gd name="connsiteX15708" fmla="*/ 2398290 w 2439076"/>
              <a:gd name="connsiteY15708" fmla="*/ 717095 h 4271457"/>
              <a:gd name="connsiteX15709" fmla="*/ 2370373 w 2439076"/>
              <a:gd name="connsiteY15709" fmla="*/ 745280 h 4271457"/>
              <a:gd name="connsiteX15710" fmla="*/ 2359514 w 2439076"/>
              <a:gd name="connsiteY15710" fmla="*/ 725802 h 4271457"/>
              <a:gd name="connsiteX15711" fmla="*/ 2330072 w 2439076"/>
              <a:gd name="connsiteY15711" fmla="*/ 697655 h 4271457"/>
              <a:gd name="connsiteX15712" fmla="*/ 2359514 w 2439076"/>
              <a:gd name="connsiteY15712" fmla="*/ 725802 h 4271457"/>
              <a:gd name="connsiteX15713" fmla="*/ 2428551 w 2439076"/>
              <a:gd name="connsiteY15713" fmla="*/ 714640 h 4271457"/>
              <a:gd name="connsiteX15714" fmla="*/ 2439076 w 2439076"/>
              <a:gd name="connsiteY15714" fmla="*/ 716724 h 4271457"/>
              <a:gd name="connsiteX15715" fmla="*/ 2439076 w 2439076"/>
              <a:gd name="connsiteY15715" fmla="*/ 709673 h 4271457"/>
              <a:gd name="connsiteX15716" fmla="*/ 2428647 w 2439076"/>
              <a:gd name="connsiteY15716" fmla="*/ 707999 h 4271457"/>
              <a:gd name="connsiteX15717" fmla="*/ 2425313 w 2439076"/>
              <a:gd name="connsiteY15717" fmla="*/ 711292 h 4271457"/>
              <a:gd name="connsiteX15718" fmla="*/ 2425427 w 2439076"/>
              <a:gd name="connsiteY15718" fmla="*/ 712203 h 4271457"/>
              <a:gd name="connsiteX15719" fmla="*/ 2428551 w 2439076"/>
              <a:gd name="connsiteY15719" fmla="*/ 714640 h 4271457"/>
              <a:gd name="connsiteX15720" fmla="*/ 2303707 w 2439076"/>
              <a:gd name="connsiteY15720" fmla="*/ 634324 h 4271457"/>
              <a:gd name="connsiteX15721" fmla="*/ 2247595 w 2439076"/>
              <a:gd name="connsiteY15721" fmla="*/ 606922 h 4271457"/>
              <a:gd name="connsiteX15722" fmla="*/ 2213591 w 2439076"/>
              <a:gd name="connsiteY15722" fmla="*/ 623209 h 4271457"/>
              <a:gd name="connsiteX15723" fmla="*/ 2212563 w 2439076"/>
              <a:gd name="connsiteY15723" fmla="*/ 623209 h 4271457"/>
              <a:gd name="connsiteX15724" fmla="*/ 2209315 w 2439076"/>
              <a:gd name="connsiteY15724" fmla="*/ 619767 h 4271457"/>
              <a:gd name="connsiteX15725" fmla="*/ 2210419 w 2439076"/>
              <a:gd name="connsiteY15725" fmla="*/ 617339 h 4271457"/>
              <a:gd name="connsiteX15726" fmla="*/ 2212829 w 2439076"/>
              <a:gd name="connsiteY15726" fmla="*/ 616650 h 4271457"/>
              <a:gd name="connsiteX15727" fmla="*/ 2242547 w 2439076"/>
              <a:gd name="connsiteY15727" fmla="*/ 602829 h 4271457"/>
              <a:gd name="connsiteX15728" fmla="*/ 2238509 w 2439076"/>
              <a:gd name="connsiteY15728" fmla="*/ 598810 h 4271457"/>
              <a:gd name="connsiteX15729" fmla="*/ 2212734 w 2439076"/>
              <a:gd name="connsiteY15729" fmla="*/ 588922 h 4271457"/>
              <a:gd name="connsiteX15730" fmla="*/ 2210476 w 2439076"/>
              <a:gd name="connsiteY15730" fmla="*/ 588085 h 4271457"/>
              <a:gd name="connsiteX15731" fmla="*/ 2209409 w 2439076"/>
              <a:gd name="connsiteY15731" fmla="*/ 585760 h 4271457"/>
              <a:gd name="connsiteX15732" fmla="*/ 2212639 w 2439076"/>
              <a:gd name="connsiteY15732" fmla="*/ 582327 h 4271457"/>
              <a:gd name="connsiteX15733" fmla="*/ 2243728 w 2439076"/>
              <a:gd name="connsiteY15733" fmla="*/ 594345 h 4271457"/>
              <a:gd name="connsiteX15734" fmla="*/ 2247043 w 2439076"/>
              <a:gd name="connsiteY15734" fmla="*/ 597862 h 4271457"/>
              <a:gd name="connsiteX15735" fmla="*/ 2247043 w 2439076"/>
              <a:gd name="connsiteY15735" fmla="*/ 597862 h 4271457"/>
              <a:gd name="connsiteX15736" fmla="*/ 2247129 w 2439076"/>
              <a:gd name="connsiteY15736" fmla="*/ 597954 h 4271457"/>
              <a:gd name="connsiteX15737" fmla="*/ 2303707 w 2439076"/>
              <a:gd name="connsiteY15737" fmla="*/ 570142 h 4271457"/>
              <a:gd name="connsiteX15738" fmla="*/ 2350008 w 2439076"/>
              <a:gd name="connsiteY15738" fmla="*/ 587620 h 4271457"/>
              <a:gd name="connsiteX15739" fmla="*/ 2361229 w 2439076"/>
              <a:gd name="connsiteY15739" fmla="*/ 600233 h 4271457"/>
              <a:gd name="connsiteX15740" fmla="*/ 2361229 w 2439076"/>
              <a:gd name="connsiteY15740" fmla="*/ 604038 h 4271457"/>
              <a:gd name="connsiteX15741" fmla="*/ 2303707 w 2439076"/>
              <a:gd name="connsiteY15741" fmla="*/ 634324 h 4271457"/>
              <a:gd name="connsiteX15742" fmla="*/ 2354380 w 2439076"/>
              <a:gd name="connsiteY15742" fmla="*/ 602131 h 4271457"/>
              <a:gd name="connsiteX15743" fmla="*/ 2303612 w 2439076"/>
              <a:gd name="connsiteY15743" fmla="*/ 576690 h 4271457"/>
              <a:gd name="connsiteX15744" fmla="*/ 2252177 w 2439076"/>
              <a:gd name="connsiteY15744" fmla="*/ 602038 h 4271457"/>
              <a:gd name="connsiteX15745" fmla="*/ 2303612 w 2439076"/>
              <a:gd name="connsiteY15745" fmla="*/ 627580 h 4271457"/>
              <a:gd name="connsiteX15746" fmla="*/ 2354380 w 2439076"/>
              <a:gd name="connsiteY15746" fmla="*/ 602131 h 4271457"/>
              <a:gd name="connsiteX15747" fmla="*/ 2184635 w 2439076"/>
              <a:gd name="connsiteY15747" fmla="*/ 544981 h 4271457"/>
              <a:gd name="connsiteX15748" fmla="*/ 2188350 w 2439076"/>
              <a:gd name="connsiteY15748" fmla="*/ 542144 h 4271457"/>
              <a:gd name="connsiteX15749" fmla="*/ 2219877 w 2439076"/>
              <a:gd name="connsiteY15749" fmla="*/ 531670 h 4271457"/>
              <a:gd name="connsiteX15750" fmla="*/ 2222354 w 2439076"/>
              <a:gd name="connsiteY15750" fmla="*/ 530703 h 4271457"/>
              <a:gd name="connsiteX15751" fmla="*/ 2224726 w 2439076"/>
              <a:gd name="connsiteY15751" fmla="*/ 531866 h 4271457"/>
              <a:gd name="connsiteX15752" fmla="*/ 2240633 w 2439076"/>
              <a:gd name="connsiteY15752" fmla="*/ 541297 h 4271457"/>
              <a:gd name="connsiteX15753" fmla="*/ 2240633 w 2439076"/>
              <a:gd name="connsiteY15753" fmla="*/ 489952 h 4271457"/>
              <a:gd name="connsiteX15754" fmla="*/ 2201866 w 2439076"/>
              <a:gd name="connsiteY15754" fmla="*/ 451442 h 4271457"/>
              <a:gd name="connsiteX15755" fmla="*/ 2204638 w 2439076"/>
              <a:gd name="connsiteY15755" fmla="*/ 448522 h 4271457"/>
              <a:gd name="connsiteX15756" fmla="*/ 2240537 w 2439076"/>
              <a:gd name="connsiteY15756" fmla="*/ 470883 h 4271457"/>
              <a:gd name="connsiteX15757" fmla="*/ 2240537 w 2439076"/>
              <a:gd name="connsiteY15757" fmla="*/ 449172 h 4271457"/>
              <a:gd name="connsiteX15758" fmla="*/ 2243881 w 2439076"/>
              <a:gd name="connsiteY15758" fmla="*/ 445815 h 4271457"/>
              <a:gd name="connsiteX15759" fmla="*/ 2247215 w 2439076"/>
              <a:gd name="connsiteY15759" fmla="*/ 449172 h 4271457"/>
              <a:gd name="connsiteX15760" fmla="*/ 2247215 w 2439076"/>
              <a:gd name="connsiteY15760" fmla="*/ 488324 h 4271457"/>
              <a:gd name="connsiteX15761" fmla="*/ 2282076 w 2439076"/>
              <a:gd name="connsiteY15761" fmla="*/ 468046 h 4271457"/>
              <a:gd name="connsiteX15762" fmla="*/ 2284838 w 2439076"/>
              <a:gd name="connsiteY15762" fmla="*/ 470986 h 4271457"/>
              <a:gd name="connsiteX15763" fmla="*/ 2247215 w 2439076"/>
              <a:gd name="connsiteY15763" fmla="*/ 509262 h 4271457"/>
              <a:gd name="connsiteX15764" fmla="*/ 2247215 w 2439076"/>
              <a:gd name="connsiteY15764" fmla="*/ 542144 h 4271457"/>
              <a:gd name="connsiteX15765" fmla="*/ 2247881 w 2439076"/>
              <a:gd name="connsiteY15765" fmla="*/ 542236 h 4271457"/>
              <a:gd name="connsiteX15766" fmla="*/ 2271122 w 2439076"/>
              <a:gd name="connsiteY15766" fmla="*/ 531949 h 4271457"/>
              <a:gd name="connsiteX15767" fmla="*/ 2273589 w 2439076"/>
              <a:gd name="connsiteY15767" fmla="*/ 530786 h 4271457"/>
              <a:gd name="connsiteX15768" fmla="*/ 2276075 w 2439076"/>
              <a:gd name="connsiteY15768" fmla="*/ 531949 h 4271457"/>
              <a:gd name="connsiteX15769" fmla="*/ 2299307 w 2439076"/>
              <a:gd name="connsiteY15769" fmla="*/ 542236 h 4271457"/>
              <a:gd name="connsiteX15770" fmla="*/ 2322557 w 2439076"/>
              <a:gd name="connsiteY15770" fmla="*/ 531949 h 4271457"/>
              <a:gd name="connsiteX15771" fmla="*/ 2324929 w 2439076"/>
              <a:gd name="connsiteY15771" fmla="*/ 530786 h 4271457"/>
              <a:gd name="connsiteX15772" fmla="*/ 2327424 w 2439076"/>
              <a:gd name="connsiteY15772" fmla="*/ 531772 h 4271457"/>
              <a:gd name="connsiteX15773" fmla="*/ 2358943 w 2439076"/>
              <a:gd name="connsiteY15773" fmla="*/ 542236 h 4271457"/>
              <a:gd name="connsiteX15774" fmla="*/ 2362648 w 2439076"/>
              <a:gd name="connsiteY15774" fmla="*/ 545111 h 4271457"/>
              <a:gd name="connsiteX15775" fmla="*/ 2359800 w 2439076"/>
              <a:gd name="connsiteY15775" fmla="*/ 548794 h 4271457"/>
              <a:gd name="connsiteX15776" fmla="*/ 2325224 w 2439076"/>
              <a:gd name="connsiteY15776" fmla="*/ 538693 h 4271457"/>
              <a:gd name="connsiteX15777" fmla="*/ 2299412 w 2439076"/>
              <a:gd name="connsiteY15777" fmla="*/ 548888 h 4271457"/>
              <a:gd name="connsiteX15778" fmla="*/ 2273685 w 2439076"/>
              <a:gd name="connsiteY15778" fmla="*/ 538888 h 4271457"/>
              <a:gd name="connsiteX15779" fmla="*/ 2247957 w 2439076"/>
              <a:gd name="connsiteY15779" fmla="*/ 548888 h 4271457"/>
              <a:gd name="connsiteX15780" fmla="*/ 2222069 w 2439076"/>
              <a:gd name="connsiteY15780" fmla="*/ 538693 h 4271457"/>
              <a:gd name="connsiteX15781" fmla="*/ 2193112 w 2439076"/>
              <a:gd name="connsiteY15781" fmla="*/ 549213 h 4271457"/>
              <a:gd name="connsiteX15782" fmla="*/ 2187512 w 2439076"/>
              <a:gd name="connsiteY15782" fmla="*/ 548794 h 4271457"/>
              <a:gd name="connsiteX15783" fmla="*/ 2184635 w 2439076"/>
              <a:gd name="connsiteY15783" fmla="*/ 544981 h 4271457"/>
              <a:gd name="connsiteX15784" fmla="*/ 2248910 w 2439076"/>
              <a:gd name="connsiteY15784" fmla="*/ 502332 h 4271457"/>
              <a:gd name="connsiteX15785" fmla="*/ 2278352 w 2439076"/>
              <a:gd name="connsiteY15785" fmla="*/ 474241 h 4271457"/>
              <a:gd name="connsiteX15786" fmla="*/ 2276847 w 2439076"/>
              <a:gd name="connsiteY15786" fmla="*/ 474148 h 4271457"/>
              <a:gd name="connsiteX15787" fmla="*/ 2248910 w 2439076"/>
              <a:gd name="connsiteY15787" fmla="*/ 502332 h 4271457"/>
              <a:gd name="connsiteX15788" fmla="*/ 2238051 w 2439076"/>
              <a:gd name="connsiteY15788" fmla="*/ 482789 h 4271457"/>
              <a:gd name="connsiteX15789" fmla="*/ 2208638 w 2439076"/>
              <a:gd name="connsiteY15789" fmla="*/ 454707 h 4271457"/>
              <a:gd name="connsiteX15790" fmla="*/ 2238051 w 2439076"/>
              <a:gd name="connsiteY15790" fmla="*/ 482789 h 4271457"/>
              <a:gd name="connsiteX15791" fmla="*/ 2370801 w 2439076"/>
              <a:gd name="connsiteY15791" fmla="*/ 471525 h 4271457"/>
              <a:gd name="connsiteX15792" fmla="*/ 2373240 w 2439076"/>
              <a:gd name="connsiteY15792" fmla="*/ 468325 h 4271457"/>
              <a:gd name="connsiteX15793" fmla="*/ 2369896 w 2439076"/>
              <a:gd name="connsiteY15793" fmla="*/ 464995 h 4271457"/>
              <a:gd name="connsiteX15794" fmla="*/ 2338664 w 2439076"/>
              <a:gd name="connsiteY15794" fmla="*/ 485357 h 4271457"/>
              <a:gd name="connsiteX15795" fmla="*/ 2338559 w 2439076"/>
              <a:gd name="connsiteY15795" fmla="*/ 485170 h 4271457"/>
              <a:gd name="connsiteX15796" fmla="*/ 2338464 w 2439076"/>
              <a:gd name="connsiteY15796" fmla="*/ 485347 h 4271457"/>
              <a:gd name="connsiteX15797" fmla="*/ 2307136 w 2439076"/>
              <a:gd name="connsiteY15797" fmla="*/ 464995 h 4271457"/>
              <a:gd name="connsiteX15798" fmla="*/ 2303879 w 2439076"/>
              <a:gd name="connsiteY15798" fmla="*/ 468325 h 4271457"/>
              <a:gd name="connsiteX15799" fmla="*/ 2304583 w 2439076"/>
              <a:gd name="connsiteY15799" fmla="*/ 470529 h 4271457"/>
              <a:gd name="connsiteX15800" fmla="*/ 2305745 w 2439076"/>
              <a:gd name="connsiteY15800" fmla="*/ 471413 h 4271457"/>
              <a:gd name="connsiteX15801" fmla="*/ 2307031 w 2439076"/>
              <a:gd name="connsiteY15801" fmla="*/ 471673 h 4271457"/>
              <a:gd name="connsiteX15802" fmla="*/ 2328530 w 2439076"/>
              <a:gd name="connsiteY15802" fmla="*/ 481961 h 4271457"/>
              <a:gd name="connsiteX15803" fmla="*/ 2335035 w 2439076"/>
              <a:gd name="connsiteY15803" fmla="*/ 499672 h 4271457"/>
              <a:gd name="connsiteX15804" fmla="*/ 2338378 w 2439076"/>
              <a:gd name="connsiteY15804" fmla="*/ 502974 h 4271457"/>
              <a:gd name="connsiteX15805" fmla="*/ 2338559 w 2439076"/>
              <a:gd name="connsiteY15805" fmla="*/ 502974 h 4271457"/>
              <a:gd name="connsiteX15806" fmla="*/ 2338759 w 2439076"/>
              <a:gd name="connsiteY15806" fmla="*/ 502974 h 4271457"/>
              <a:gd name="connsiteX15807" fmla="*/ 2341093 w 2439076"/>
              <a:gd name="connsiteY15807" fmla="*/ 502007 h 4271457"/>
              <a:gd name="connsiteX15808" fmla="*/ 2342064 w 2439076"/>
              <a:gd name="connsiteY15808" fmla="*/ 499672 h 4271457"/>
              <a:gd name="connsiteX15809" fmla="*/ 2352847 w 2439076"/>
              <a:gd name="connsiteY15809" fmla="*/ 477785 h 4271457"/>
              <a:gd name="connsiteX15810" fmla="*/ 2370097 w 2439076"/>
              <a:gd name="connsiteY15810" fmla="*/ 471673 h 4271457"/>
              <a:gd name="connsiteX15811" fmla="*/ 2370801 w 2439076"/>
              <a:gd name="connsiteY15811" fmla="*/ 471525 h 4271457"/>
              <a:gd name="connsiteX15812" fmla="*/ 2431514 w 2439076"/>
              <a:gd name="connsiteY15812" fmla="*/ 542144 h 4271457"/>
              <a:gd name="connsiteX15813" fmla="*/ 2427818 w 2439076"/>
              <a:gd name="connsiteY15813" fmla="*/ 544981 h 4271457"/>
              <a:gd name="connsiteX15814" fmla="*/ 2430552 w 2439076"/>
              <a:gd name="connsiteY15814" fmla="*/ 548794 h 4271457"/>
              <a:gd name="connsiteX15815" fmla="*/ 2436190 w 2439076"/>
              <a:gd name="connsiteY15815" fmla="*/ 549214 h 4271457"/>
              <a:gd name="connsiteX15816" fmla="*/ 2439076 w 2439076"/>
              <a:gd name="connsiteY15816" fmla="*/ 548962 h 4271457"/>
              <a:gd name="connsiteX15817" fmla="*/ 2439076 w 2439076"/>
              <a:gd name="connsiteY15817" fmla="*/ 542274 h 4271457"/>
              <a:gd name="connsiteX15818" fmla="*/ 2431514 w 2439076"/>
              <a:gd name="connsiteY15818" fmla="*/ 542144 h 4271457"/>
              <a:gd name="connsiteX15819" fmla="*/ 1819123 w 2439076"/>
              <a:gd name="connsiteY15819" fmla="*/ 634231 h 4271457"/>
              <a:gd name="connsiteX15820" fmla="*/ 1817684 w 2439076"/>
              <a:gd name="connsiteY15820" fmla="*/ 634324 h 4271457"/>
              <a:gd name="connsiteX15821" fmla="*/ 1761630 w 2439076"/>
              <a:gd name="connsiteY15821" fmla="*/ 606922 h 4271457"/>
              <a:gd name="connsiteX15822" fmla="*/ 1761582 w 2439076"/>
              <a:gd name="connsiteY15822" fmla="*/ 606977 h 4271457"/>
              <a:gd name="connsiteX15823" fmla="*/ 1761525 w 2439076"/>
              <a:gd name="connsiteY15823" fmla="*/ 606922 h 4271457"/>
              <a:gd name="connsiteX15824" fmla="*/ 1727540 w 2439076"/>
              <a:gd name="connsiteY15824" fmla="*/ 623209 h 4271457"/>
              <a:gd name="connsiteX15825" fmla="*/ 1726578 w 2439076"/>
              <a:gd name="connsiteY15825" fmla="*/ 623209 h 4271457"/>
              <a:gd name="connsiteX15826" fmla="*/ 1723349 w 2439076"/>
              <a:gd name="connsiteY15826" fmla="*/ 619767 h 4271457"/>
              <a:gd name="connsiteX15827" fmla="*/ 1725254 w 2439076"/>
              <a:gd name="connsiteY15827" fmla="*/ 616818 h 4271457"/>
              <a:gd name="connsiteX15828" fmla="*/ 1726768 w 2439076"/>
              <a:gd name="connsiteY15828" fmla="*/ 616650 h 4271457"/>
              <a:gd name="connsiteX15829" fmla="*/ 1756486 w 2439076"/>
              <a:gd name="connsiteY15829" fmla="*/ 602829 h 4271457"/>
              <a:gd name="connsiteX15830" fmla="*/ 1756439 w 2439076"/>
              <a:gd name="connsiteY15830" fmla="*/ 602782 h 4271457"/>
              <a:gd name="connsiteX15831" fmla="*/ 1756486 w 2439076"/>
              <a:gd name="connsiteY15831" fmla="*/ 602745 h 4271457"/>
              <a:gd name="connsiteX15832" fmla="*/ 1726768 w 2439076"/>
              <a:gd name="connsiteY15832" fmla="*/ 588922 h 4271457"/>
              <a:gd name="connsiteX15833" fmla="*/ 1723358 w 2439076"/>
              <a:gd name="connsiteY15833" fmla="*/ 585704 h 4271457"/>
              <a:gd name="connsiteX15834" fmla="*/ 1726578 w 2439076"/>
              <a:gd name="connsiteY15834" fmla="*/ 582327 h 4271457"/>
              <a:gd name="connsiteX15835" fmla="*/ 1761068 w 2439076"/>
              <a:gd name="connsiteY15835" fmla="*/ 597955 h 4271457"/>
              <a:gd name="connsiteX15836" fmla="*/ 1817647 w 2439076"/>
              <a:gd name="connsiteY15836" fmla="*/ 570142 h 4271457"/>
              <a:gd name="connsiteX15837" fmla="*/ 1875263 w 2439076"/>
              <a:gd name="connsiteY15837" fmla="*/ 600327 h 4271457"/>
              <a:gd name="connsiteX15838" fmla="*/ 1875825 w 2439076"/>
              <a:gd name="connsiteY15838" fmla="*/ 602196 h 4271457"/>
              <a:gd name="connsiteX15839" fmla="*/ 1875263 w 2439076"/>
              <a:gd name="connsiteY15839" fmla="*/ 604038 h 4271457"/>
              <a:gd name="connsiteX15840" fmla="*/ 1819123 w 2439076"/>
              <a:gd name="connsiteY15840" fmla="*/ 634231 h 4271457"/>
              <a:gd name="connsiteX15841" fmla="*/ 1766192 w 2439076"/>
              <a:gd name="connsiteY15841" fmla="*/ 602038 h 4271457"/>
              <a:gd name="connsiteX15842" fmla="*/ 1817647 w 2439076"/>
              <a:gd name="connsiteY15842" fmla="*/ 627580 h 4271457"/>
              <a:gd name="connsiteX15843" fmla="*/ 1858252 w 2439076"/>
              <a:gd name="connsiteY15843" fmla="*/ 612828 h 4271457"/>
              <a:gd name="connsiteX15844" fmla="*/ 1868405 w 2439076"/>
              <a:gd name="connsiteY15844" fmla="*/ 602131 h 4271457"/>
              <a:gd name="connsiteX15845" fmla="*/ 1817647 w 2439076"/>
              <a:gd name="connsiteY15845" fmla="*/ 576690 h 4271457"/>
              <a:gd name="connsiteX15846" fmla="*/ 1766192 w 2439076"/>
              <a:gd name="connsiteY15846" fmla="*/ 602038 h 4271457"/>
              <a:gd name="connsiteX15847" fmla="*/ 1698670 w 2439076"/>
              <a:gd name="connsiteY15847" fmla="*/ 544981 h 4271457"/>
              <a:gd name="connsiteX15848" fmla="*/ 1702394 w 2439076"/>
              <a:gd name="connsiteY15848" fmla="*/ 542144 h 4271457"/>
              <a:gd name="connsiteX15849" fmla="*/ 1733912 w 2439076"/>
              <a:gd name="connsiteY15849" fmla="*/ 531670 h 4271457"/>
              <a:gd name="connsiteX15850" fmla="*/ 1736389 w 2439076"/>
              <a:gd name="connsiteY15850" fmla="*/ 530703 h 4271457"/>
              <a:gd name="connsiteX15851" fmla="*/ 1738760 w 2439076"/>
              <a:gd name="connsiteY15851" fmla="*/ 531866 h 4271457"/>
              <a:gd name="connsiteX15852" fmla="*/ 1754667 w 2439076"/>
              <a:gd name="connsiteY15852" fmla="*/ 541297 h 4271457"/>
              <a:gd name="connsiteX15853" fmla="*/ 1754667 w 2439076"/>
              <a:gd name="connsiteY15853" fmla="*/ 489952 h 4271457"/>
              <a:gd name="connsiteX15854" fmla="*/ 1715901 w 2439076"/>
              <a:gd name="connsiteY15854" fmla="*/ 451442 h 4271457"/>
              <a:gd name="connsiteX15855" fmla="*/ 1718672 w 2439076"/>
              <a:gd name="connsiteY15855" fmla="*/ 448522 h 4271457"/>
              <a:gd name="connsiteX15856" fmla="*/ 1754581 w 2439076"/>
              <a:gd name="connsiteY15856" fmla="*/ 470883 h 4271457"/>
              <a:gd name="connsiteX15857" fmla="*/ 1754581 w 2439076"/>
              <a:gd name="connsiteY15857" fmla="*/ 449172 h 4271457"/>
              <a:gd name="connsiteX15858" fmla="*/ 1757925 w 2439076"/>
              <a:gd name="connsiteY15858" fmla="*/ 445815 h 4271457"/>
              <a:gd name="connsiteX15859" fmla="*/ 1761258 w 2439076"/>
              <a:gd name="connsiteY15859" fmla="*/ 449172 h 4271457"/>
              <a:gd name="connsiteX15860" fmla="*/ 1761258 w 2439076"/>
              <a:gd name="connsiteY15860" fmla="*/ 488324 h 4271457"/>
              <a:gd name="connsiteX15861" fmla="*/ 1796101 w 2439076"/>
              <a:gd name="connsiteY15861" fmla="*/ 468046 h 4271457"/>
              <a:gd name="connsiteX15862" fmla="*/ 1798873 w 2439076"/>
              <a:gd name="connsiteY15862" fmla="*/ 470986 h 4271457"/>
              <a:gd name="connsiteX15863" fmla="*/ 1761258 w 2439076"/>
              <a:gd name="connsiteY15863" fmla="*/ 509262 h 4271457"/>
              <a:gd name="connsiteX15864" fmla="*/ 1761258 w 2439076"/>
              <a:gd name="connsiteY15864" fmla="*/ 542144 h 4271457"/>
              <a:gd name="connsiteX15865" fmla="*/ 1761916 w 2439076"/>
              <a:gd name="connsiteY15865" fmla="*/ 542236 h 4271457"/>
              <a:gd name="connsiteX15866" fmla="*/ 1785157 w 2439076"/>
              <a:gd name="connsiteY15866" fmla="*/ 531949 h 4271457"/>
              <a:gd name="connsiteX15867" fmla="*/ 1787643 w 2439076"/>
              <a:gd name="connsiteY15867" fmla="*/ 530786 h 4271457"/>
              <a:gd name="connsiteX15868" fmla="*/ 1790109 w 2439076"/>
              <a:gd name="connsiteY15868" fmla="*/ 531949 h 4271457"/>
              <a:gd name="connsiteX15869" fmla="*/ 1813341 w 2439076"/>
              <a:gd name="connsiteY15869" fmla="*/ 542236 h 4271457"/>
              <a:gd name="connsiteX15870" fmla="*/ 1836591 w 2439076"/>
              <a:gd name="connsiteY15870" fmla="*/ 531949 h 4271457"/>
              <a:gd name="connsiteX15871" fmla="*/ 1838963 w 2439076"/>
              <a:gd name="connsiteY15871" fmla="*/ 530786 h 4271457"/>
              <a:gd name="connsiteX15872" fmla="*/ 1841459 w 2439076"/>
              <a:gd name="connsiteY15872" fmla="*/ 531772 h 4271457"/>
              <a:gd name="connsiteX15873" fmla="*/ 1872987 w 2439076"/>
              <a:gd name="connsiteY15873" fmla="*/ 542236 h 4271457"/>
              <a:gd name="connsiteX15874" fmla="*/ 1876683 w 2439076"/>
              <a:gd name="connsiteY15874" fmla="*/ 545111 h 4271457"/>
              <a:gd name="connsiteX15875" fmla="*/ 1873815 w 2439076"/>
              <a:gd name="connsiteY15875" fmla="*/ 548794 h 4271457"/>
              <a:gd name="connsiteX15876" fmla="*/ 1839268 w 2439076"/>
              <a:gd name="connsiteY15876" fmla="*/ 538693 h 4271457"/>
              <a:gd name="connsiteX15877" fmla="*/ 1813456 w 2439076"/>
              <a:gd name="connsiteY15877" fmla="*/ 548888 h 4271457"/>
              <a:gd name="connsiteX15878" fmla="*/ 1787738 w 2439076"/>
              <a:gd name="connsiteY15878" fmla="*/ 538888 h 4271457"/>
              <a:gd name="connsiteX15879" fmla="*/ 1762030 w 2439076"/>
              <a:gd name="connsiteY15879" fmla="*/ 548888 h 4271457"/>
              <a:gd name="connsiteX15880" fmla="*/ 1736103 w 2439076"/>
              <a:gd name="connsiteY15880" fmla="*/ 538693 h 4271457"/>
              <a:gd name="connsiteX15881" fmla="*/ 1707128 w 2439076"/>
              <a:gd name="connsiteY15881" fmla="*/ 549213 h 4271457"/>
              <a:gd name="connsiteX15882" fmla="*/ 1701527 w 2439076"/>
              <a:gd name="connsiteY15882" fmla="*/ 548794 h 4271457"/>
              <a:gd name="connsiteX15883" fmla="*/ 1698670 w 2439076"/>
              <a:gd name="connsiteY15883" fmla="*/ 544981 h 4271457"/>
              <a:gd name="connsiteX15884" fmla="*/ 1762887 w 2439076"/>
              <a:gd name="connsiteY15884" fmla="*/ 502332 h 4271457"/>
              <a:gd name="connsiteX15885" fmla="*/ 1792291 w 2439076"/>
              <a:gd name="connsiteY15885" fmla="*/ 474241 h 4271457"/>
              <a:gd name="connsiteX15886" fmla="*/ 1790786 w 2439076"/>
              <a:gd name="connsiteY15886" fmla="*/ 474148 h 4271457"/>
              <a:gd name="connsiteX15887" fmla="*/ 1762887 w 2439076"/>
              <a:gd name="connsiteY15887" fmla="*/ 502332 h 4271457"/>
              <a:gd name="connsiteX15888" fmla="*/ 1752019 w 2439076"/>
              <a:gd name="connsiteY15888" fmla="*/ 482789 h 4271457"/>
              <a:gd name="connsiteX15889" fmla="*/ 1722577 w 2439076"/>
              <a:gd name="connsiteY15889" fmla="*/ 454707 h 4271457"/>
              <a:gd name="connsiteX15890" fmla="*/ 1752019 w 2439076"/>
              <a:gd name="connsiteY15890" fmla="*/ 482789 h 4271457"/>
              <a:gd name="connsiteX15891" fmla="*/ 1852679 w 2439076"/>
              <a:gd name="connsiteY15891" fmla="*/ 502974 h 4271457"/>
              <a:gd name="connsiteX15892" fmla="*/ 1856041 w 2439076"/>
              <a:gd name="connsiteY15892" fmla="*/ 499672 h 4271457"/>
              <a:gd name="connsiteX15893" fmla="*/ 1884026 w 2439076"/>
              <a:gd name="connsiteY15893" fmla="*/ 471673 h 4271457"/>
              <a:gd name="connsiteX15894" fmla="*/ 1885293 w 2439076"/>
              <a:gd name="connsiteY15894" fmla="*/ 471413 h 4271457"/>
              <a:gd name="connsiteX15895" fmla="*/ 1887265 w 2439076"/>
              <a:gd name="connsiteY15895" fmla="*/ 468325 h 4271457"/>
              <a:gd name="connsiteX15896" fmla="*/ 1883940 w 2439076"/>
              <a:gd name="connsiteY15896" fmla="*/ 464986 h 4271457"/>
              <a:gd name="connsiteX15897" fmla="*/ 1878873 w 2439076"/>
              <a:gd name="connsiteY15897" fmla="*/ 465357 h 4271457"/>
              <a:gd name="connsiteX15898" fmla="*/ 1852593 w 2439076"/>
              <a:gd name="connsiteY15898" fmla="*/ 485357 h 4271457"/>
              <a:gd name="connsiteX15899" fmla="*/ 1852546 w 2439076"/>
              <a:gd name="connsiteY15899" fmla="*/ 485264 h 4271457"/>
              <a:gd name="connsiteX15900" fmla="*/ 1852499 w 2439076"/>
              <a:gd name="connsiteY15900" fmla="*/ 485347 h 4271457"/>
              <a:gd name="connsiteX15901" fmla="*/ 1821104 w 2439076"/>
              <a:gd name="connsiteY15901" fmla="*/ 464986 h 4271457"/>
              <a:gd name="connsiteX15902" fmla="*/ 1817827 w 2439076"/>
              <a:gd name="connsiteY15902" fmla="*/ 468325 h 4271457"/>
              <a:gd name="connsiteX15903" fmla="*/ 1817970 w 2439076"/>
              <a:gd name="connsiteY15903" fmla="*/ 469441 h 4271457"/>
              <a:gd name="connsiteX15904" fmla="*/ 1821056 w 2439076"/>
              <a:gd name="connsiteY15904" fmla="*/ 471683 h 4271457"/>
              <a:gd name="connsiteX15905" fmla="*/ 1849060 w 2439076"/>
              <a:gd name="connsiteY15905" fmla="*/ 499672 h 4271457"/>
              <a:gd name="connsiteX15906" fmla="*/ 1852356 w 2439076"/>
              <a:gd name="connsiteY15906" fmla="*/ 502974 h 4271457"/>
              <a:gd name="connsiteX15907" fmla="*/ 1852508 w 2439076"/>
              <a:gd name="connsiteY15907" fmla="*/ 502974 h 4271457"/>
              <a:gd name="connsiteX15908" fmla="*/ 1852679 w 2439076"/>
              <a:gd name="connsiteY15908" fmla="*/ 502974 h 4271457"/>
              <a:gd name="connsiteX15909" fmla="*/ 2062115 w 2439076"/>
              <a:gd name="connsiteY15909" fmla="*/ 634231 h 4271457"/>
              <a:gd name="connsiteX15910" fmla="*/ 2060667 w 2439076"/>
              <a:gd name="connsiteY15910" fmla="*/ 634324 h 4271457"/>
              <a:gd name="connsiteX15911" fmla="*/ 2004603 w 2439076"/>
              <a:gd name="connsiteY15911" fmla="*/ 606922 h 4271457"/>
              <a:gd name="connsiteX15912" fmla="*/ 2004565 w 2439076"/>
              <a:gd name="connsiteY15912" fmla="*/ 606967 h 4271457"/>
              <a:gd name="connsiteX15913" fmla="*/ 2004517 w 2439076"/>
              <a:gd name="connsiteY15913" fmla="*/ 606922 h 4271457"/>
              <a:gd name="connsiteX15914" fmla="*/ 1970504 w 2439076"/>
              <a:gd name="connsiteY15914" fmla="*/ 623209 h 4271457"/>
              <a:gd name="connsiteX15915" fmla="*/ 1969561 w 2439076"/>
              <a:gd name="connsiteY15915" fmla="*/ 623209 h 4271457"/>
              <a:gd name="connsiteX15916" fmla="*/ 1966332 w 2439076"/>
              <a:gd name="connsiteY15916" fmla="*/ 619767 h 4271457"/>
              <a:gd name="connsiteX15917" fmla="*/ 1967760 w 2439076"/>
              <a:gd name="connsiteY15917" fmla="*/ 617134 h 4271457"/>
              <a:gd name="connsiteX15918" fmla="*/ 1969751 w 2439076"/>
              <a:gd name="connsiteY15918" fmla="*/ 616650 h 4271457"/>
              <a:gd name="connsiteX15919" fmla="*/ 1999459 w 2439076"/>
              <a:gd name="connsiteY15919" fmla="*/ 602829 h 4271457"/>
              <a:gd name="connsiteX15920" fmla="*/ 1999422 w 2439076"/>
              <a:gd name="connsiteY15920" fmla="*/ 602782 h 4271457"/>
              <a:gd name="connsiteX15921" fmla="*/ 1999459 w 2439076"/>
              <a:gd name="connsiteY15921" fmla="*/ 602745 h 4271457"/>
              <a:gd name="connsiteX15922" fmla="*/ 1969751 w 2439076"/>
              <a:gd name="connsiteY15922" fmla="*/ 588922 h 4271457"/>
              <a:gd name="connsiteX15923" fmla="*/ 1966341 w 2439076"/>
              <a:gd name="connsiteY15923" fmla="*/ 585704 h 4271457"/>
              <a:gd name="connsiteX15924" fmla="*/ 1969561 w 2439076"/>
              <a:gd name="connsiteY15924" fmla="*/ 582327 h 4271457"/>
              <a:gd name="connsiteX15925" fmla="*/ 2004050 w 2439076"/>
              <a:gd name="connsiteY15925" fmla="*/ 597955 h 4271457"/>
              <a:gd name="connsiteX15926" fmla="*/ 2060629 w 2439076"/>
              <a:gd name="connsiteY15926" fmla="*/ 570142 h 4271457"/>
              <a:gd name="connsiteX15927" fmla="*/ 2118256 w 2439076"/>
              <a:gd name="connsiteY15927" fmla="*/ 600327 h 4271457"/>
              <a:gd name="connsiteX15928" fmla="*/ 2118808 w 2439076"/>
              <a:gd name="connsiteY15928" fmla="*/ 602196 h 4271457"/>
              <a:gd name="connsiteX15929" fmla="*/ 2118256 w 2439076"/>
              <a:gd name="connsiteY15929" fmla="*/ 604038 h 4271457"/>
              <a:gd name="connsiteX15930" fmla="*/ 2062115 w 2439076"/>
              <a:gd name="connsiteY15930" fmla="*/ 634231 h 4271457"/>
              <a:gd name="connsiteX15931" fmla="*/ 2009184 w 2439076"/>
              <a:gd name="connsiteY15931" fmla="*/ 602038 h 4271457"/>
              <a:gd name="connsiteX15932" fmla="*/ 2060629 w 2439076"/>
              <a:gd name="connsiteY15932" fmla="*/ 627580 h 4271457"/>
              <a:gd name="connsiteX15933" fmla="*/ 2106606 w 2439076"/>
              <a:gd name="connsiteY15933" fmla="*/ 607795 h 4271457"/>
              <a:gd name="connsiteX15934" fmla="*/ 2111378 w 2439076"/>
              <a:gd name="connsiteY15934" fmla="*/ 602131 h 4271457"/>
              <a:gd name="connsiteX15935" fmla="*/ 2060629 w 2439076"/>
              <a:gd name="connsiteY15935" fmla="*/ 576690 h 4271457"/>
              <a:gd name="connsiteX15936" fmla="*/ 2009184 w 2439076"/>
              <a:gd name="connsiteY15936" fmla="*/ 602038 h 4271457"/>
              <a:gd name="connsiteX15937" fmla="*/ 1941748 w 2439076"/>
              <a:gd name="connsiteY15937" fmla="*/ 544981 h 4271457"/>
              <a:gd name="connsiteX15938" fmla="*/ 1945472 w 2439076"/>
              <a:gd name="connsiteY15938" fmla="*/ 542144 h 4271457"/>
              <a:gd name="connsiteX15939" fmla="*/ 1976981 w 2439076"/>
              <a:gd name="connsiteY15939" fmla="*/ 531670 h 4271457"/>
              <a:gd name="connsiteX15940" fmla="*/ 1979466 w 2439076"/>
              <a:gd name="connsiteY15940" fmla="*/ 530703 h 4271457"/>
              <a:gd name="connsiteX15941" fmla="*/ 1981838 w 2439076"/>
              <a:gd name="connsiteY15941" fmla="*/ 531866 h 4271457"/>
              <a:gd name="connsiteX15942" fmla="*/ 1997755 w 2439076"/>
              <a:gd name="connsiteY15942" fmla="*/ 541297 h 4271457"/>
              <a:gd name="connsiteX15943" fmla="*/ 1997755 w 2439076"/>
              <a:gd name="connsiteY15943" fmla="*/ 489952 h 4271457"/>
              <a:gd name="connsiteX15944" fmla="*/ 1958978 w 2439076"/>
              <a:gd name="connsiteY15944" fmla="*/ 451442 h 4271457"/>
              <a:gd name="connsiteX15945" fmla="*/ 1961750 w 2439076"/>
              <a:gd name="connsiteY15945" fmla="*/ 448522 h 4271457"/>
              <a:gd name="connsiteX15946" fmla="*/ 1997650 w 2439076"/>
              <a:gd name="connsiteY15946" fmla="*/ 470883 h 4271457"/>
              <a:gd name="connsiteX15947" fmla="*/ 1997650 w 2439076"/>
              <a:gd name="connsiteY15947" fmla="*/ 449172 h 4271457"/>
              <a:gd name="connsiteX15948" fmla="*/ 2001012 w 2439076"/>
              <a:gd name="connsiteY15948" fmla="*/ 445815 h 4271457"/>
              <a:gd name="connsiteX15949" fmla="*/ 2004327 w 2439076"/>
              <a:gd name="connsiteY15949" fmla="*/ 449172 h 4271457"/>
              <a:gd name="connsiteX15950" fmla="*/ 2004327 w 2439076"/>
              <a:gd name="connsiteY15950" fmla="*/ 488324 h 4271457"/>
              <a:gd name="connsiteX15951" fmla="*/ 2039179 w 2439076"/>
              <a:gd name="connsiteY15951" fmla="*/ 468046 h 4271457"/>
              <a:gd name="connsiteX15952" fmla="*/ 2041950 w 2439076"/>
              <a:gd name="connsiteY15952" fmla="*/ 470986 h 4271457"/>
              <a:gd name="connsiteX15953" fmla="*/ 2004327 w 2439076"/>
              <a:gd name="connsiteY15953" fmla="*/ 509262 h 4271457"/>
              <a:gd name="connsiteX15954" fmla="*/ 2004327 w 2439076"/>
              <a:gd name="connsiteY15954" fmla="*/ 542144 h 4271457"/>
              <a:gd name="connsiteX15955" fmla="*/ 2005003 w 2439076"/>
              <a:gd name="connsiteY15955" fmla="*/ 542236 h 4271457"/>
              <a:gd name="connsiteX15956" fmla="*/ 2028225 w 2439076"/>
              <a:gd name="connsiteY15956" fmla="*/ 531949 h 4271457"/>
              <a:gd name="connsiteX15957" fmla="*/ 2030730 w 2439076"/>
              <a:gd name="connsiteY15957" fmla="*/ 530786 h 4271457"/>
              <a:gd name="connsiteX15958" fmla="*/ 2033188 w 2439076"/>
              <a:gd name="connsiteY15958" fmla="*/ 531949 h 4271457"/>
              <a:gd name="connsiteX15959" fmla="*/ 2056409 w 2439076"/>
              <a:gd name="connsiteY15959" fmla="*/ 542236 h 4271457"/>
              <a:gd name="connsiteX15960" fmla="*/ 2079670 w 2439076"/>
              <a:gd name="connsiteY15960" fmla="*/ 531949 h 4271457"/>
              <a:gd name="connsiteX15961" fmla="*/ 2082042 w 2439076"/>
              <a:gd name="connsiteY15961" fmla="*/ 530786 h 4271457"/>
              <a:gd name="connsiteX15962" fmla="*/ 2084527 w 2439076"/>
              <a:gd name="connsiteY15962" fmla="*/ 531772 h 4271457"/>
              <a:gd name="connsiteX15963" fmla="*/ 2116074 w 2439076"/>
              <a:gd name="connsiteY15963" fmla="*/ 542236 h 4271457"/>
              <a:gd name="connsiteX15964" fmla="*/ 2119760 w 2439076"/>
              <a:gd name="connsiteY15964" fmla="*/ 545111 h 4271457"/>
              <a:gd name="connsiteX15965" fmla="*/ 2116912 w 2439076"/>
              <a:gd name="connsiteY15965" fmla="*/ 548794 h 4271457"/>
              <a:gd name="connsiteX15966" fmla="*/ 2082356 w 2439076"/>
              <a:gd name="connsiteY15966" fmla="*/ 538693 h 4271457"/>
              <a:gd name="connsiteX15967" fmla="*/ 2056409 w 2439076"/>
              <a:gd name="connsiteY15967" fmla="*/ 548888 h 4271457"/>
              <a:gd name="connsiteX15968" fmla="*/ 2030730 w 2439076"/>
              <a:gd name="connsiteY15968" fmla="*/ 538888 h 4271457"/>
              <a:gd name="connsiteX15969" fmla="*/ 2005003 w 2439076"/>
              <a:gd name="connsiteY15969" fmla="*/ 548888 h 4271457"/>
              <a:gd name="connsiteX15970" fmla="*/ 1979095 w 2439076"/>
              <a:gd name="connsiteY15970" fmla="*/ 538693 h 4271457"/>
              <a:gd name="connsiteX15971" fmla="*/ 1950130 w 2439076"/>
              <a:gd name="connsiteY15971" fmla="*/ 549213 h 4271457"/>
              <a:gd name="connsiteX15972" fmla="*/ 1944510 w 2439076"/>
              <a:gd name="connsiteY15972" fmla="*/ 548794 h 4271457"/>
              <a:gd name="connsiteX15973" fmla="*/ 1941748 w 2439076"/>
              <a:gd name="connsiteY15973" fmla="*/ 544981 h 4271457"/>
              <a:gd name="connsiteX15974" fmla="*/ 2005842 w 2439076"/>
              <a:gd name="connsiteY15974" fmla="*/ 502332 h 4271457"/>
              <a:gd name="connsiteX15975" fmla="*/ 2035274 w 2439076"/>
              <a:gd name="connsiteY15975" fmla="*/ 474241 h 4271457"/>
              <a:gd name="connsiteX15976" fmla="*/ 2033864 w 2439076"/>
              <a:gd name="connsiteY15976" fmla="*/ 474148 h 4271457"/>
              <a:gd name="connsiteX15977" fmla="*/ 2005842 w 2439076"/>
              <a:gd name="connsiteY15977" fmla="*/ 502332 h 4271457"/>
              <a:gd name="connsiteX15978" fmla="*/ 1995011 w 2439076"/>
              <a:gd name="connsiteY15978" fmla="*/ 482789 h 4271457"/>
              <a:gd name="connsiteX15979" fmla="*/ 1965560 w 2439076"/>
              <a:gd name="connsiteY15979" fmla="*/ 454707 h 4271457"/>
              <a:gd name="connsiteX15980" fmla="*/ 1995011 w 2439076"/>
              <a:gd name="connsiteY15980" fmla="*/ 482789 h 4271457"/>
              <a:gd name="connsiteX15981" fmla="*/ 2095576 w 2439076"/>
              <a:gd name="connsiteY15981" fmla="*/ 502974 h 4271457"/>
              <a:gd name="connsiteX15982" fmla="*/ 2098900 w 2439076"/>
              <a:gd name="connsiteY15982" fmla="*/ 499672 h 4271457"/>
              <a:gd name="connsiteX15983" fmla="*/ 2126895 w 2439076"/>
              <a:gd name="connsiteY15983" fmla="*/ 471673 h 4271457"/>
              <a:gd name="connsiteX15984" fmla="*/ 2129876 w 2439076"/>
              <a:gd name="connsiteY15984" fmla="*/ 469776 h 4271457"/>
              <a:gd name="connsiteX15985" fmla="*/ 2130247 w 2439076"/>
              <a:gd name="connsiteY15985" fmla="*/ 468325 h 4271457"/>
              <a:gd name="connsiteX15986" fmla="*/ 2126904 w 2439076"/>
              <a:gd name="connsiteY15986" fmla="*/ 464986 h 4271457"/>
              <a:gd name="connsiteX15987" fmla="*/ 2109140 w 2439076"/>
              <a:gd name="connsiteY15987" fmla="*/ 470008 h 4271457"/>
              <a:gd name="connsiteX15988" fmla="*/ 2095491 w 2439076"/>
              <a:gd name="connsiteY15988" fmla="*/ 485357 h 4271457"/>
              <a:gd name="connsiteX15989" fmla="*/ 2081508 w 2439076"/>
              <a:gd name="connsiteY15989" fmla="*/ 469841 h 4271457"/>
              <a:gd name="connsiteX15990" fmla="*/ 2064039 w 2439076"/>
              <a:gd name="connsiteY15990" fmla="*/ 464986 h 4271457"/>
              <a:gd name="connsiteX15991" fmla="*/ 2061706 w 2439076"/>
              <a:gd name="connsiteY15991" fmla="*/ 465981 h 4271457"/>
              <a:gd name="connsiteX15992" fmla="*/ 2060724 w 2439076"/>
              <a:gd name="connsiteY15992" fmla="*/ 468324 h 4271457"/>
              <a:gd name="connsiteX15993" fmla="*/ 2060763 w 2439076"/>
              <a:gd name="connsiteY15993" fmla="*/ 468529 h 4271457"/>
              <a:gd name="connsiteX15994" fmla="*/ 2064029 w 2439076"/>
              <a:gd name="connsiteY15994" fmla="*/ 471683 h 4271457"/>
              <a:gd name="connsiteX15995" fmla="*/ 2069116 w 2439076"/>
              <a:gd name="connsiteY15995" fmla="*/ 472194 h 4271457"/>
              <a:gd name="connsiteX15996" fmla="*/ 2092043 w 2439076"/>
              <a:gd name="connsiteY15996" fmla="*/ 499672 h 4271457"/>
              <a:gd name="connsiteX15997" fmla="*/ 2095338 w 2439076"/>
              <a:gd name="connsiteY15997" fmla="*/ 502973 h 4271457"/>
              <a:gd name="connsiteX15998" fmla="*/ 2095395 w 2439076"/>
              <a:gd name="connsiteY15998" fmla="*/ 502973 h 4271457"/>
              <a:gd name="connsiteX15999" fmla="*/ 2095576 w 2439076"/>
              <a:gd name="connsiteY15999" fmla="*/ 502973 h 4271457"/>
              <a:gd name="connsiteX16000" fmla="*/ 1331671 w 2439076"/>
              <a:gd name="connsiteY16000" fmla="*/ 634324 h 4271457"/>
              <a:gd name="connsiteX16001" fmla="*/ 1275550 w 2439076"/>
              <a:gd name="connsiteY16001" fmla="*/ 606922 h 4271457"/>
              <a:gd name="connsiteX16002" fmla="*/ 1241565 w 2439076"/>
              <a:gd name="connsiteY16002" fmla="*/ 623209 h 4271457"/>
              <a:gd name="connsiteX16003" fmla="*/ 1240517 w 2439076"/>
              <a:gd name="connsiteY16003" fmla="*/ 623209 h 4271457"/>
              <a:gd name="connsiteX16004" fmla="*/ 1237279 w 2439076"/>
              <a:gd name="connsiteY16004" fmla="*/ 619767 h 4271457"/>
              <a:gd name="connsiteX16005" fmla="*/ 1238345 w 2439076"/>
              <a:gd name="connsiteY16005" fmla="*/ 617358 h 4271457"/>
              <a:gd name="connsiteX16006" fmla="*/ 1240794 w 2439076"/>
              <a:gd name="connsiteY16006" fmla="*/ 616650 h 4271457"/>
              <a:gd name="connsiteX16007" fmla="*/ 1270511 w 2439076"/>
              <a:gd name="connsiteY16007" fmla="*/ 602829 h 4271457"/>
              <a:gd name="connsiteX16008" fmla="*/ 1264482 w 2439076"/>
              <a:gd name="connsiteY16008" fmla="*/ 596838 h 4271457"/>
              <a:gd name="connsiteX16009" fmla="*/ 1240698 w 2439076"/>
              <a:gd name="connsiteY16009" fmla="*/ 588922 h 4271457"/>
              <a:gd name="connsiteX16010" fmla="*/ 1238441 w 2439076"/>
              <a:gd name="connsiteY16010" fmla="*/ 588085 h 4271457"/>
              <a:gd name="connsiteX16011" fmla="*/ 1237374 w 2439076"/>
              <a:gd name="connsiteY16011" fmla="*/ 585760 h 4271457"/>
              <a:gd name="connsiteX16012" fmla="*/ 1240612 w 2439076"/>
              <a:gd name="connsiteY16012" fmla="*/ 582327 h 4271457"/>
              <a:gd name="connsiteX16013" fmla="*/ 1271664 w 2439076"/>
              <a:gd name="connsiteY16013" fmla="*/ 594317 h 4271457"/>
              <a:gd name="connsiteX16014" fmla="*/ 1274998 w 2439076"/>
              <a:gd name="connsiteY16014" fmla="*/ 597862 h 4271457"/>
              <a:gd name="connsiteX16015" fmla="*/ 1275007 w 2439076"/>
              <a:gd name="connsiteY16015" fmla="*/ 597852 h 4271457"/>
              <a:gd name="connsiteX16016" fmla="*/ 1275102 w 2439076"/>
              <a:gd name="connsiteY16016" fmla="*/ 597954 h 4271457"/>
              <a:gd name="connsiteX16017" fmla="*/ 1331671 w 2439076"/>
              <a:gd name="connsiteY16017" fmla="*/ 570142 h 4271457"/>
              <a:gd name="connsiteX16018" fmla="*/ 1378011 w 2439076"/>
              <a:gd name="connsiteY16018" fmla="*/ 587657 h 4271457"/>
              <a:gd name="connsiteX16019" fmla="*/ 1383269 w 2439076"/>
              <a:gd name="connsiteY16019" fmla="*/ 592875 h 4271457"/>
              <a:gd name="connsiteX16020" fmla="*/ 1383916 w 2439076"/>
              <a:gd name="connsiteY16020" fmla="*/ 593527 h 4271457"/>
              <a:gd name="connsiteX16021" fmla="*/ 1389202 w 2439076"/>
              <a:gd name="connsiteY16021" fmla="*/ 600233 h 4271457"/>
              <a:gd name="connsiteX16022" fmla="*/ 1389202 w 2439076"/>
              <a:gd name="connsiteY16022" fmla="*/ 604038 h 4271457"/>
              <a:gd name="connsiteX16023" fmla="*/ 1331671 w 2439076"/>
              <a:gd name="connsiteY16023" fmla="*/ 634324 h 4271457"/>
              <a:gd name="connsiteX16024" fmla="*/ 1382344 w 2439076"/>
              <a:gd name="connsiteY16024" fmla="*/ 602131 h 4271457"/>
              <a:gd name="connsiteX16025" fmla="*/ 1331576 w 2439076"/>
              <a:gd name="connsiteY16025" fmla="*/ 576690 h 4271457"/>
              <a:gd name="connsiteX16026" fmla="*/ 1280141 w 2439076"/>
              <a:gd name="connsiteY16026" fmla="*/ 602038 h 4271457"/>
              <a:gd name="connsiteX16027" fmla="*/ 1331576 w 2439076"/>
              <a:gd name="connsiteY16027" fmla="*/ 627580 h 4271457"/>
              <a:gd name="connsiteX16028" fmla="*/ 1382344 w 2439076"/>
              <a:gd name="connsiteY16028" fmla="*/ 602131 h 4271457"/>
              <a:gd name="connsiteX16029" fmla="*/ 1212704 w 2439076"/>
              <a:gd name="connsiteY16029" fmla="*/ 544981 h 4271457"/>
              <a:gd name="connsiteX16030" fmla="*/ 1216419 w 2439076"/>
              <a:gd name="connsiteY16030" fmla="*/ 542144 h 4271457"/>
              <a:gd name="connsiteX16031" fmla="*/ 1247956 w 2439076"/>
              <a:gd name="connsiteY16031" fmla="*/ 531670 h 4271457"/>
              <a:gd name="connsiteX16032" fmla="*/ 1250423 w 2439076"/>
              <a:gd name="connsiteY16032" fmla="*/ 530703 h 4271457"/>
              <a:gd name="connsiteX16033" fmla="*/ 1252814 w 2439076"/>
              <a:gd name="connsiteY16033" fmla="*/ 531866 h 4271457"/>
              <a:gd name="connsiteX16034" fmla="*/ 1268721 w 2439076"/>
              <a:gd name="connsiteY16034" fmla="*/ 541297 h 4271457"/>
              <a:gd name="connsiteX16035" fmla="*/ 1268721 w 2439076"/>
              <a:gd name="connsiteY16035" fmla="*/ 489952 h 4271457"/>
              <a:gd name="connsiteX16036" fmla="*/ 1229926 w 2439076"/>
              <a:gd name="connsiteY16036" fmla="*/ 451442 h 4271457"/>
              <a:gd name="connsiteX16037" fmla="*/ 1232697 w 2439076"/>
              <a:gd name="connsiteY16037" fmla="*/ 448522 h 4271457"/>
              <a:gd name="connsiteX16038" fmla="*/ 1268606 w 2439076"/>
              <a:gd name="connsiteY16038" fmla="*/ 470883 h 4271457"/>
              <a:gd name="connsiteX16039" fmla="*/ 1268606 w 2439076"/>
              <a:gd name="connsiteY16039" fmla="*/ 449172 h 4271457"/>
              <a:gd name="connsiteX16040" fmla="*/ 1271959 w 2439076"/>
              <a:gd name="connsiteY16040" fmla="*/ 445815 h 4271457"/>
              <a:gd name="connsiteX16041" fmla="*/ 1275283 w 2439076"/>
              <a:gd name="connsiteY16041" fmla="*/ 449172 h 4271457"/>
              <a:gd name="connsiteX16042" fmla="*/ 1275283 w 2439076"/>
              <a:gd name="connsiteY16042" fmla="*/ 488324 h 4271457"/>
              <a:gd name="connsiteX16043" fmla="*/ 1310126 w 2439076"/>
              <a:gd name="connsiteY16043" fmla="*/ 468046 h 4271457"/>
              <a:gd name="connsiteX16044" fmla="*/ 1312898 w 2439076"/>
              <a:gd name="connsiteY16044" fmla="*/ 470986 h 4271457"/>
              <a:gd name="connsiteX16045" fmla="*/ 1275283 w 2439076"/>
              <a:gd name="connsiteY16045" fmla="*/ 509262 h 4271457"/>
              <a:gd name="connsiteX16046" fmla="*/ 1275283 w 2439076"/>
              <a:gd name="connsiteY16046" fmla="*/ 542144 h 4271457"/>
              <a:gd name="connsiteX16047" fmla="*/ 1275950 w 2439076"/>
              <a:gd name="connsiteY16047" fmla="*/ 542236 h 4271457"/>
              <a:gd name="connsiteX16048" fmla="*/ 1299191 w 2439076"/>
              <a:gd name="connsiteY16048" fmla="*/ 531949 h 4271457"/>
              <a:gd name="connsiteX16049" fmla="*/ 1301677 w 2439076"/>
              <a:gd name="connsiteY16049" fmla="*/ 530786 h 4271457"/>
              <a:gd name="connsiteX16050" fmla="*/ 1304134 w 2439076"/>
              <a:gd name="connsiteY16050" fmla="*/ 531949 h 4271457"/>
              <a:gd name="connsiteX16051" fmla="*/ 1327395 w 2439076"/>
              <a:gd name="connsiteY16051" fmla="*/ 542236 h 4271457"/>
              <a:gd name="connsiteX16052" fmla="*/ 1350616 w 2439076"/>
              <a:gd name="connsiteY16052" fmla="*/ 531949 h 4271457"/>
              <a:gd name="connsiteX16053" fmla="*/ 1352988 w 2439076"/>
              <a:gd name="connsiteY16053" fmla="*/ 530786 h 4271457"/>
              <a:gd name="connsiteX16054" fmla="*/ 1355484 w 2439076"/>
              <a:gd name="connsiteY16054" fmla="*/ 531772 h 4271457"/>
              <a:gd name="connsiteX16055" fmla="*/ 1387021 w 2439076"/>
              <a:gd name="connsiteY16055" fmla="*/ 542236 h 4271457"/>
              <a:gd name="connsiteX16056" fmla="*/ 1390736 w 2439076"/>
              <a:gd name="connsiteY16056" fmla="*/ 545111 h 4271457"/>
              <a:gd name="connsiteX16057" fmla="*/ 1387869 w 2439076"/>
              <a:gd name="connsiteY16057" fmla="*/ 548794 h 4271457"/>
              <a:gd name="connsiteX16058" fmla="*/ 1353303 w 2439076"/>
              <a:gd name="connsiteY16058" fmla="*/ 538693 h 4271457"/>
              <a:gd name="connsiteX16059" fmla="*/ 1327490 w 2439076"/>
              <a:gd name="connsiteY16059" fmla="*/ 548888 h 4271457"/>
              <a:gd name="connsiteX16060" fmla="*/ 1301763 w 2439076"/>
              <a:gd name="connsiteY16060" fmla="*/ 538888 h 4271457"/>
              <a:gd name="connsiteX16061" fmla="*/ 1276045 w 2439076"/>
              <a:gd name="connsiteY16061" fmla="*/ 548888 h 4271457"/>
              <a:gd name="connsiteX16062" fmla="*/ 1250137 w 2439076"/>
              <a:gd name="connsiteY16062" fmla="*/ 538693 h 4271457"/>
              <a:gd name="connsiteX16063" fmla="*/ 1221181 w 2439076"/>
              <a:gd name="connsiteY16063" fmla="*/ 549213 h 4271457"/>
              <a:gd name="connsiteX16064" fmla="*/ 1215562 w 2439076"/>
              <a:gd name="connsiteY16064" fmla="*/ 548794 h 4271457"/>
              <a:gd name="connsiteX16065" fmla="*/ 1212704 w 2439076"/>
              <a:gd name="connsiteY16065" fmla="*/ 544981 h 4271457"/>
              <a:gd name="connsiteX16066" fmla="*/ 1276912 w 2439076"/>
              <a:gd name="connsiteY16066" fmla="*/ 502332 h 4271457"/>
              <a:gd name="connsiteX16067" fmla="*/ 1306354 w 2439076"/>
              <a:gd name="connsiteY16067" fmla="*/ 474241 h 4271457"/>
              <a:gd name="connsiteX16068" fmla="*/ 1304820 w 2439076"/>
              <a:gd name="connsiteY16068" fmla="*/ 474148 h 4271457"/>
              <a:gd name="connsiteX16069" fmla="*/ 1276912 w 2439076"/>
              <a:gd name="connsiteY16069" fmla="*/ 502332 h 4271457"/>
              <a:gd name="connsiteX16070" fmla="*/ 1266044 w 2439076"/>
              <a:gd name="connsiteY16070" fmla="*/ 482789 h 4271457"/>
              <a:gd name="connsiteX16071" fmla="*/ 1236612 w 2439076"/>
              <a:gd name="connsiteY16071" fmla="*/ 454707 h 4271457"/>
              <a:gd name="connsiteX16072" fmla="*/ 1266044 w 2439076"/>
              <a:gd name="connsiteY16072" fmla="*/ 482789 h 4271457"/>
              <a:gd name="connsiteX16073" fmla="*/ 1398784 w 2439076"/>
              <a:gd name="connsiteY16073" fmla="*/ 471525 h 4271457"/>
              <a:gd name="connsiteX16074" fmla="*/ 1401204 w 2439076"/>
              <a:gd name="connsiteY16074" fmla="*/ 468325 h 4271457"/>
              <a:gd name="connsiteX16075" fmla="*/ 1397889 w 2439076"/>
              <a:gd name="connsiteY16075" fmla="*/ 464986 h 4271457"/>
              <a:gd name="connsiteX16076" fmla="*/ 1366618 w 2439076"/>
              <a:gd name="connsiteY16076" fmla="*/ 485357 h 4271457"/>
              <a:gd name="connsiteX16077" fmla="*/ 1366524 w 2439076"/>
              <a:gd name="connsiteY16077" fmla="*/ 485180 h 4271457"/>
              <a:gd name="connsiteX16078" fmla="*/ 1366438 w 2439076"/>
              <a:gd name="connsiteY16078" fmla="*/ 485347 h 4271457"/>
              <a:gd name="connsiteX16079" fmla="*/ 1335110 w 2439076"/>
              <a:gd name="connsiteY16079" fmla="*/ 464995 h 4271457"/>
              <a:gd name="connsiteX16080" fmla="*/ 1331862 w 2439076"/>
              <a:gd name="connsiteY16080" fmla="*/ 468325 h 4271457"/>
              <a:gd name="connsiteX16081" fmla="*/ 1332548 w 2439076"/>
              <a:gd name="connsiteY16081" fmla="*/ 470520 h 4271457"/>
              <a:gd name="connsiteX16082" fmla="*/ 1333719 w 2439076"/>
              <a:gd name="connsiteY16082" fmla="*/ 471413 h 4271457"/>
              <a:gd name="connsiteX16083" fmla="*/ 1335005 w 2439076"/>
              <a:gd name="connsiteY16083" fmla="*/ 471673 h 4271457"/>
              <a:gd name="connsiteX16084" fmla="*/ 1353874 w 2439076"/>
              <a:gd name="connsiteY16084" fmla="*/ 479125 h 4271457"/>
              <a:gd name="connsiteX16085" fmla="*/ 1363018 w 2439076"/>
              <a:gd name="connsiteY16085" fmla="*/ 499672 h 4271457"/>
              <a:gd name="connsiteX16086" fmla="*/ 1366342 w 2439076"/>
              <a:gd name="connsiteY16086" fmla="*/ 502974 h 4271457"/>
              <a:gd name="connsiteX16087" fmla="*/ 1366533 w 2439076"/>
              <a:gd name="connsiteY16087" fmla="*/ 502974 h 4271457"/>
              <a:gd name="connsiteX16088" fmla="*/ 1366714 w 2439076"/>
              <a:gd name="connsiteY16088" fmla="*/ 502974 h 4271457"/>
              <a:gd name="connsiteX16089" fmla="*/ 1369066 w 2439076"/>
              <a:gd name="connsiteY16089" fmla="*/ 502007 h 4271457"/>
              <a:gd name="connsiteX16090" fmla="*/ 1370057 w 2439076"/>
              <a:gd name="connsiteY16090" fmla="*/ 499672 h 4271457"/>
              <a:gd name="connsiteX16091" fmla="*/ 1382420 w 2439076"/>
              <a:gd name="connsiteY16091" fmla="*/ 476464 h 4271457"/>
              <a:gd name="connsiteX16092" fmla="*/ 1398061 w 2439076"/>
              <a:gd name="connsiteY16092" fmla="*/ 471673 h 4271457"/>
              <a:gd name="connsiteX16093" fmla="*/ 1398784 w 2439076"/>
              <a:gd name="connsiteY16093" fmla="*/ 471525 h 4271457"/>
              <a:gd name="connsiteX16094" fmla="*/ 1574654 w 2439076"/>
              <a:gd name="connsiteY16094" fmla="*/ 634324 h 4271457"/>
              <a:gd name="connsiteX16095" fmla="*/ 1551775 w 2439076"/>
              <a:gd name="connsiteY16095" fmla="*/ 630743 h 4271457"/>
              <a:gd name="connsiteX16096" fmla="*/ 1518542 w 2439076"/>
              <a:gd name="connsiteY16096" fmla="*/ 606921 h 4271457"/>
              <a:gd name="connsiteX16097" fmla="*/ 1484538 w 2439076"/>
              <a:gd name="connsiteY16097" fmla="*/ 623209 h 4271457"/>
              <a:gd name="connsiteX16098" fmla="*/ 1483500 w 2439076"/>
              <a:gd name="connsiteY16098" fmla="*/ 623209 h 4271457"/>
              <a:gd name="connsiteX16099" fmla="*/ 1480271 w 2439076"/>
              <a:gd name="connsiteY16099" fmla="*/ 619767 h 4271457"/>
              <a:gd name="connsiteX16100" fmla="*/ 1481300 w 2439076"/>
              <a:gd name="connsiteY16100" fmla="*/ 617386 h 4271457"/>
              <a:gd name="connsiteX16101" fmla="*/ 1483786 w 2439076"/>
              <a:gd name="connsiteY16101" fmla="*/ 616650 h 4271457"/>
              <a:gd name="connsiteX16102" fmla="*/ 1513504 w 2439076"/>
              <a:gd name="connsiteY16102" fmla="*/ 602829 h 4271457"/>
              <a:gd name="connsiteX16103" fmla="*/ 1507474 w 2439076"/>
              <a:gd name="connsiteY16103" fmla="*/ 596838 h 4271457"/>
              <a:gd name="connsiteX16104" fmla="*/ 1483690 w 2439076"/>
              <a:gd name="connsiteY16104" fmla="*/ 588922 h 4271457"/>
              <a:gd name="connsiteX16105" fmla="*/ 1481452 w 2439076"/>
              <a:gd name="connsiteY16105" fmla="*/ 588103 h 4271457"/>
              <a:gd name="connsiteX16106" fmla="*/ 1480357 w 2439076"/>
              <a:gd name="connsiteY16106" fmla="*/ 585760 h 4271457"/>
              <a:gd name="connsiteX16107" fmla="*/ 1483586 w 2439076"/>
              <a:gd name="connsiteY16107" fmla="*/ 582327 h 4271457"/>
              <a:gd name="connsiteX16108" fmla="*/ 1514656 w 2439076"/>
              <a:gd name="connsiteY16108" fmla="*/ 594327 h 4271457"/>
              <a:gd name="connsiteX16109" fmla="*/ 1517990 w 2439076"/>
              <a:gd name="connsiteY16109" fmla="*/ 597862 h 4271457"/>
              <a:gd name="connsiteX16110" fmla="*/ 1517990 w 2439076"/>
              <a:gd name="connsiteY16110" fmla="*/ 597862 h 4271457"/>
              <a:gd name="connsiteX16111" fmla="*/ 1518075 w 2439076"/>
              <a:gd name="connsiteY16111" fmla="*/ 597954 h 4271457"/>
              <a:gd name="connsiteX16112" fmla="*/ 1574664 w 2439076"/>
              <a:gd name="connsiteY16112" fmla="*/ 570142 h 4271457"/>
              <a:gd name="connsiteX16113" fmla="*/ 1620974 w 2439076"/>
              <a:gd name="connsiteY16113" fmla="*/ 587630 h 4271457"/>
              <a:gd name="connsiteX16114" fmla="*/ 1632185 w 2439076"/>
              <a:gd name="connsiteY16114" fmla="*/ 600233 h 4271457"/>
              <a:gd name="connsiteX16115" fmla="*/ 1632185 w 2439076"/>
              <a:gd name="connsiteY16115" fmla="*/ 604038 h 4271457"/>
              <a:gd name="connsiteX16116" fmla="*/ 1574654 w 2439076"/>
              <a:gd name="connsiteY16116" fmla="*/ 634324 h 4271457"/>
              <a:gd name="connsiteX16117" fmla="*/ 1625413 w 2439076"/>
              <a:gd name="connsiteY16117" fmla="*/ 602131 h 4271457"/>
              <a:gd name="connsiteX16118" fmla="*/ 1574654 w 2439076"/>
              <a:gd name="connsiteY16118" fmla="*/ 576690 h 4271457"/>
              <a:gd name="connsiteX16119" fmla="*/ 1574606 w 2439076"/>
              <a:gd name="connsiteY16119" fmla="*/ 576690 h 4271457"/>
              <a:gd name="connsiteX16120" fmla="*/ 1574568 w 2439076"/>
              <a:gd name="connsiteY16120" fmla="*/ 576690 h 4271457"/>
              <a:gd name="connsiteX16121" fmla="*/ 1523124 w 2439076"/>
              <a:gd name="connsiteY16121" fmla="*/ 602038 h 4271457"/>
              <a:gd name="connsiteX16122" fmla="*/ 1574568 w 2439076"/>
              <a:gd name="connsiteY16122" fmla="*/ 627580 h 4271457"/>
              <a:gd name="connsiteX16123" fmla="*/ 1574606 w 2439076"/>
              <a:gd name="connsiteY16123" fmla="*/ 627580 h 4271457"/>
              <a:gd name="connsiteX16124" fmla="*/ 1574654 w 2439076"/>
              <a:gd name="connsiteY16124" fmla="*/ 627580 h 4271457"/>
              <a:gd name="connsiteX16125" fmla="*/ 1625413 w 2439076"/>
              <a:gd name="connsiteY16125" fmla="*/ 602131 h 4271457"/>
              <a:gd name="connsiteX16126" fmla="*/ 1455773 w 2439076"/>
              <a:gd name="connsiteY16126" fmla="*/ 544981 h 4271457"/>
              <a:gd name="connsiteX16127" fmla="*/ 1459497 w 2439076"/>
              <a:gd name="connsiteY16127" fmla="*/ 542144 h 4271457"/>
              <a:gd name="connsiteX16128" fmla="*/ 1491034 w 2439076"/>
              <a:gd name="connsiteY16128" fmla="*/ 531670 h 4271457"/>
              <a:gd name="connsiteX16129" fmla="*/ 1493491 w 2439076"/>
              <a:gd name="connsiteY16129" fmla="*/ 530703 h 4271457"/>
              <a:gd name="connsiteX16130" fmla="*/ 1495863 w 2439076"/>
              <a:gd name="connsiteY16130" fmla="*/ 531866 h 4271457"/>
              <a:gd name="connsiteX16131" fmla="*/ 1511798 w 2439076"/>
              <a:gd name="connsiteY16131" fmla="*/ 541297 h 4271457"/>
              <a:gd name="connsiteX16132" fmla="*/ 1511798 w 2439076"/>
              <a:gd name="connsiteY16132" fmla="*/ 489952 h 4271457"/>
              <a:gd name="connsiteX16133" fmla="*/ 1473042 w 2439076"/>
              <a:gd name="connsiteY16133" fmla="*/ 451442 h 4271457"/>
              <a:gd name="connsiteX16134" fmla="*/ 1475775 w 2439076"/>
              <a:gd name="connsiteY16134" fmla="*/ 448522 h 4271457"/>
              <a:gd name="connsiteX16135" fmla="*/ 1511685 w 2439076"/>
              <a:gd name="connsiteY16135" fmla="*/ 470883 h 4271457"/>
              <a:gd name="connsiteX16136" fmla="*/ 1511685 w 2439076"/>
              <a:gd name="connsiteY16136" fmla="*/ 449172 h 4271457"/>
              <a:gd name="connsiteX16137" fmla="*/ 1515037 w 2439076"/>
              <a:gd name="connsiteY16137" fmla="*/ 445815 h 4271457"/>
              <a:gd name="connsiteX16138" fmla="*/ 1518361 w 2439076"/>
              <a:gd name="connsiteY16138" fmla="*/ 449172 h 4271457"/>
              <a:gd name="connsiteX16139" fmla="*/ 1518361 w 2439076"/>
              <a:gd name="connsiteY16139" fmla="*/ 488324 h 4271457"/>
              <a:gd name="connsiteX16140" fmla="*/ 1553213 w 2439076"/>
              <a:gd name="connsiteY16140" fmla="*/ 468046 h 4271457"/>
              <a:gd name="connsiteX16141" fmla="*/ 1555985 w 2439076"/>
              <a:gd name="connsiteY16141" fmla="*/ 470986 h 4271457"/>
              <a:gd name="connsiteX16142" fmla="*/ 1518361 w 2439076"/>
              <a:gd name="connsiteY16142" fmla="*/ 509262 h 4271457"/>
              <a:gd name="connsiteX16143" fmla="*/ 1518361 w 2439076"/>
              <a:gd name="connsiteY16143" fmla="*/ 542144 h 4271457"/>
              <a:gd name="connsiteX16144" fmla="*/ 1519028 w 2439076"/>
              <a:gd name="connsiteY16144" fmla="*/ 542236 h 4271457"/>
              <a:gd name="connsiteX16145" fmla="*/ 1542250 w 2439076"/>
              <a:gd name="connsiteY16145" fmla="*/ 531949 h 4271457"/>
              <a:gd name="connsiteX16146" fmla="*/ 1544755 w 2439076"/>
              <a:gd name="connsiteY16146" fmla="*/ 530786 h 4271457"/>
              <a:gd name="connsiteX16147" fmla="*/ 1547213 w 2439076"/>
              <a:gd name="connsiteY16147" fmla="*/ 531949 h 4271457"/>
              <a:gd name="connsiteX16148" fmla="*/ 1570463 w 2439076"/>
              <a:gd name="connsiteY16148" fmla="*/ 542236 h 4271457"/>
              <a:gd name="connsiteX16149" fmla="*/ 1593704 w 2439076"/>
              <a:gd name="connsiteY16149" fmla="*/ 531949 h 4271457"/>
              <a:gd name="connsiteX16150" fmla="*/ 1596095 w 2439076"/>
              <a:gd name="connsiteY16150" fmla="*/ 530786 h 4271457"/>
              <a:gd name="connsiteX16151" fmla="*/ 1598562 w 2439076"/>
              <a:gd name="connsiteY16151" fmla="*/ 531772 h 4271457"/>
              <a:gd name="connsiteX16152" fmla="*/ 1630099 w 2439076"/>
              <a:gd name="connsiteY16152" fmla="*/ 542236 h 4271457"/>
              <a:gd name="connsiteX16153" fmla="*/ 1633824 w 2439076"/>
              <a:gd name="connsiteY16153" fmla="*/ 545111 h 4271457"/>
              <a:gd name="connsiteX16154" fmla="*/ 1630956 w 2439076"/>
              <a:gd name="connsiteY16154" fmla="*/ 548794 h 4271457"/>
              <a:gd name="connsiteX16155" fmla="*/ 1596381 w 2439076"/>
              <a:gd name="connsiteY16155" fmla="*/ 538693 h 4271457"/>
              <a:gd name="connsiteX16156" fmla="*/ 1570463 w 2439076"/>
              <a:gd name="connsiteY16156" fmla="*/ 548888 h 4271457"/>
              <a:gd name="connsiteX16157" fmla="*/ 1544755 w 2439076"/>
              <a:gd name="connsiteY16157" fmla="*/ 538888 h 4271457"/>
              <a:gd name="connsiteX16158" fmla="*/ 1519028 w 2439076"/>
              <a:gd name="connsiteY16158" fmla="*/ 548888 h 4271457"/>
              <a:gd name="connsiteX16159" fmla="*/ 1493130 w 2439076"/>
              <a:gd name="connsiteY16159" fmla="*/ 538693 h 4271457"/>
              <a:gd name="connsiteX16160" fmla="*/ 1464173 w 2439076"/>
              <a:gd name="connsiteY16160" fmla="*/ 549213 h 4271457"/>
              <a:gd name="connsiteX16161" fmla="*/ 1458544 w 2439076"/>
              <a:gd name="connsiteY16161" fmla="*/ 548794 h 4271457"/>
              <a:gd name="connsiteX16162" fmla="*/ 1455773 w 2439076"/>
              <a:gd name="connsiteY16162" fmla="*/ 544981 h 4271457"/>
              <a:gd name="connsiteX16163" fmla="*/ 1519800 w 2439076"/>
              <a:gd name="connsiteY16163" fmla="*/ 502332 h 4271457"/>
              <a:gd name="connsiteX16164" fmla="*/ 1549222 w 2439076"/>
              <a:gd name="connsiteY16164" fmla="*/ 474241 h 4271457"/>
              <a:gd name="connsiteX16165" fmla="*/ 1547793 w 2439076"/>
              <a:gd name="connsiteY16165" fmla="*/ 474148 h 4271457"/>
              <a:gd name="connsiteX16166" fmla="*/ 1519800 w 2439076"/>
              <a:gd name="connsiteY16166" fmla="*/ 502332 h 4271457"/>
              <a:gd name="connsiteX16167" fmla="*/ 1509036 w 2439076"/>
              <a:gd name="connsiteY16167" fmla="*/ 482789 h 4271457"/>
              <a:gd name="connsiteX16168" fmla="*/ 1479585 w 2439076"/>
              <a:gd name="connsiteY16168" fmla="*/ 454707 h 4271457"/>
              <a:gd name="connsiteX16169" fmla="*/ 1509036 w 2439076"/>
              <a:gd name="connsiteY16169" fmla="*/ 482789 h 4271457"/>
              <a:gd name="connsiteX16170" fmla="*/ 1609611 w 2439076"/>
              <a:gd name="connsiteY16170" fmla="*/ 502974 h 4271457"/>
              <a:gd name="connsiteX16171" fmla="*/ 1612935 w 2439076"/>
              <a:gd name="connsiteY16171" fmla="*/ 499672 h 4271457"/>
              <a:gd name="connsiteX16172" fmla="*/ 1640957 w 2439076"/>
              <a:gd name="connsiteY16172" fmla="*/ 471673 h 4271457"/>
              <a:gd name="connsiteX16173" fmla="*/ 1643453 w 2439076"/>
              <a:gd name="connsiteY16173" fmla="*/ 470446 h 4271457"/>
              <a:gd name="connsiteX16174" fmla="*/ 1644272 w 2439076"/>
              <a:gd name="connsiteY16174" fmla="*/ 468325 h 4271457"/>
              <a:gd name="connsiteX16175" fmla="*/ 1640957 w 2439076"/>
              <a:gd name="connsiteY16175" fmla="*/ 464986 h 4271457"/>
              <a:gd name="connsiteX16176" fmla="*/ 1624041 w 2439076"/>
              <a:gd name="connsiteY16176" fmla="*/ 469525 h 4271457"/>
              <a:gd name="connsiteX16177" fmla="*/ 1609516 w 2439076"/>
              <a:gd name="connsiteY16177" fmla="*/ 485356 h 4271457"/>
              <a:gd name="connsiteX16178" fmla="*/ 1605344 w 2439076"/>
              <a:gd name="connsiteY16178" fmla="*/ 478528 h 4271457"/>
              <a:gd name="connsiteX16179" fmla="*/ 1578074 w 2439076"/>
              <a:gd name="connsiteY16179" fmla="*/ 464986 h 4271457"/>
              <a:gd name="connsiteX16180" fmla="*/ 1575607 w 2439076"/>
              <a:gd name="connsiteY16180" fmla="*/ 466167 h 4271457"/>
              <a:gd name="connsiteX16181" fmla="*/ 1574759 w 2439076"/>
              <a:gd name="connsiteY16181" fmla="*/ 468324 h 4271457"/>
              <a:gd name="connsiteX16182" fmla="*/ 1574788 w 2439076"/>
              <a:gd name="connsiteY16182" fmla="*/ 468520 h 4271457"/>
              <a:gd name="connsiteX16183" fmla="*/ 1578074 w 2439076"/>
              <a:gd name="connsiteY16183" fmla="*/ 471683 h 4271457"/>
              <a:gd name="connsiteX16184" fmla="*/ 1606096 w 2439076"/>
              <a:gd name="connsiteY16184" fmla="*/ 499672 h 4271457"/>
              <a:gd name="connsiteX16185" fmla="*/ 1609373 w 2439076"/>
              <a:gd name="connsiteY16185" fmla="*/ 502973 h 4271457"/>
              <a:gd name="connsiteX16186" fmla="*/ 1609420 w 2439076"/>
              <a:gd name="connsiteY16186" fmla="*/ 502973 h 4271457"/>
              <a:gd name="connsiteX16187" fmla="*/ 1609611 w 2439076"/>
              <a:gd name="connsiteY16187" fmla="*/ 502973 h 4271457"/>
              <a:gd name="connsiteX16188" fmla="*/ 845706 w 2439076"/>
              <a:gd name="connsiteY16188" fmla="*/ 634324 h 4271457"/>
              <a:gd name="connsiteX16189" fmla="*/ 789613 w 2439076"/>
              <a:gd name="connsiteY16189" fmla="*/ 606922 h 4271457"/>
              <a:gd name="connsiteX16190" fmla="*/ 755599 w 2439076"/>
              <a:gd name="connsiteY16190" fmla="*/ 623209 h 4271457"/>
              <a:gd name="connsiteX16191" fmla="*/ 754542 w 2439076"/>
              <a:gd name="connsiteY16191" fmla="*/ 623209 h 4271457"/>
              <a:gd name="connsiteX16192" fmla="*/ 751304 w 2439076"/>
              <a:gd name="connsiteY16192" fmla="*/ 619767 h 4271457"/>
              <a:gd name="connsiteX16193" fmla="*/ 752447 w 2439076"/>
              <a:gd name="connsiteY16193" fmla="*/ 617330 h 4271457"/>
              <a:gd name="connsiteX16194" fmla="*/ 754847 w 2439076"/>
              <a:gd name="connsiteY16194" fmla="*/ 616650 h 4271457"/>
              <a:gd name="connsiteX16195" fmla="*/ 784565 w 2439076"/>
              <a:gd name="connsiteY16195" fmla="*/ 602829 h 4271457"/>
              <a:gd name="connsiteX16196" fmla="*/ 784479 w 2439076"/>
              <a:gd name="connsiteY16196" fmla="*/ 602745 h 4271457"/>
              <a:gd name="connsiteX16197" fmla="*/ 784479 w 2439076"/>
              <a:gd name="connsiteY16197" fmla="*/ 602745 h 4271457"/>
              <a:gd name="connsiteX16198" fmla="*/ 754761 w 2439076"/>
              <a:gd name="connsiteY16198" fmla="*/ 588922 h 4271457"/>
              <a:gd name="connsiteX16199" fmla="*/ 752475 w 2439076"/>
              <a:gd name="connsiteY16199" fmla="*/ 588085 h 4271457"/>
              <a:gd name="connsiteX16200" fmla="*/ 751408 w 2439076"/>
              <a:gd name="connsiteY16200" fmla="*/ 585760 h 4271457"/>
              <a:gd name="connsiteX16201" fmla="*/ 754637 w 2439076"/>
              <a:gd name="connsiteY16201" fmla="*/ 582327 h 4271457"/>
              <a:gd name="connsiteX16202" fmla="*/ 785746 w 2439076"/>
              <a:gd name="connsiteY16202" fmla="*/ 594354 h 4271457"/>
              <a:gd name="connsiteX16203" fmla="*/ 789023 w 2439076"/>
              <a:gd name="connsiteY16203" fmla="*/ 597862 h 4271457"/>
              <a:gd name="connsiteX16204" fmla="*/ 789023 w 2439076"/>
              <a:gd name="connsiteY16204" fmla="*/ 597862 h 4271457"/>
              <a:gd name="connsiteX16205" fmla="*/ 789118 w 2439076"/>
              <a:gd name="connsiteY16205" fmla="*/ 597955 h 4271457"/>
              <a:gd name="connsiteX16206" fmla="*/ 845706 w 2439076"/>
              <a:gd name="connsiteY16206" fmla="*/ 570142 h 4271457"/>
              <a:gd name="connsiteX16207" fmla="*/ 892045 w 2439076"/>
              <a:gd name="connsiteY16207" fmla="*/ 587657 h 4271457"/>
              <a:gd name="connsiteX16208" fmla="*/ 897303 w 2439076"/>
              <a:gd name="connsiteY16208" fmla="*/ 592875 h 4271457"/>
              <a:gd name="connsiteX16209" fmla="*/ 897950 w 2439076"/>
              <a:gd name="connsiteY16209" fmla="*/ 593527 h 4271457"/>
              <a:gd name="connsiteX16210" fmla="*/ 903237 w 2439076"/>
              <a:gd name="connsiteY16210" fmla="*/ 600233 h 4271457"/>
              <a:gd name="connsiteX16211" fmla="*/ 903237 w 2439076"/>
              <a:gd name="connsiteY16211" fmla="*/ 604038 h 4271457"/>
              <a:gd name="connsiteX16212" fmla="*/ 845706 w 2439076"/>
              <a:gd name="connsiteY16212" fmla="*/ 634324 h 4271457"/>
              <a:gd name="connsiteX16213" fmla="*/ 896379 w 2439076"/>
              <a:gd name="connsiteY16213" fmla="*/ 602131 h 4271457"/>
              <a:gd name="connsiteX16214" fmla="*/ 845611 w 2439076"/>
              <a:gd name="connsiteY16214" fmla="*/ 576690 h 4271457"/>
              <a:gd name="connsiteX16215" fmla="*/ 794166 w 2439076"/>
              <a:gd name="connsiteY16215" fmla="*/ 602038 h 4271457"/>
              <a:gd name="connsiteX16216" fmla="*/ 845611 w 2439076"/>
              <a:gd name="connsiteY16216" fmla="*/ 627580 h 4271457"/>
              <a:gd name="connsiteX16217" fmla="*/ 886225 w 2439076"/>
              <a:gd name="connsiteY16217" fmla="*/ 612828 h 4271457"/>
              <a:gd name="connsiteX16218" fmla="*/ 896379 w 2439076"/>
              <a:gd name="connsiteY16218" fmla="*/ 602131 h 4271457"/>
              <a:gd name="connsiteX16219" fmla="*/ 726643 w 2439076"/>
              <a:gd name="connsiteY16219" fmla="*/ 544981 h 4271457"/>
              <a:gd name="connsiteX16220" fmla="*/ 730358 w 2439076"/>
              <a:gd name="connsiteY16220" fmla="*/ 542144 h 4271457"/>
              <a:gd name="connsiteX16221" fmla="*/ 761895 w 2439076"/>
              <a:gd name="connsiteY16221" fmla="*/ 531670 h 4271457"/>
              <a:gd name="connsiteX16222" fmla="*/ 764362 w 2439076"/>
              <a:gd name="connsiteY16222" fmla="*/ 530703 h 4271457"/>
              <a:gd name="connsiteX16223" fmla="*/ 766753 w 2439076"/>
              <a:gd name="connsiteY16223" fmla="*/ 531866 h 4271457"/>
              <a:gd name="connsiteX16224" fmla="*/ 782651 w 2439076"/>
              <a:gd name="connsiteY16224" fmla="*/ 541297 h 4271457"/>
              <a:gd name="connsiteX16225" fmla="*/ 782651 w 2439076"/>
              <a:gd name="connsiteY16225" fmla="*/ 489952 h 4271457"/>
              <a:gd name="connsiteX16226" fmla="*/ 743893 w 2439076"/>
              <a:gd name="connsiteY16226" fmla="*/ 451442 h 4271457"/>
              <a:gd name="connsiteX16227" fmla="*/ 746636 w 2439076"/>
              <a:gd name="connsiteY16227" fmla="*/ 448522 h 4271457"/>
              <a:gd name="connsiteX16228" fmla="*/ 782574 w 2439076"/>
              <a:gd name="connsiteY16228" fmla="*/ 470883 h 4271457"/>
              <a:gd name="connsiteX16229" fmla="*/ 782574 w 2439076"/>
              <a:gd name="connsiteY16229" fmla="*/ 449172 h 4271457"/>
              <a:gd name="connsiteX16230" fmla="*/ 785889 w 2439076"/>
              <a:gd name="connsiteY16230" fmla="*/ 445815 h 4271457"/>
              <a:gd name="connsiteX16231" fmla="*/ 789213 w 2439076"/>
              <a:gd name="connsiteY16231" fmla="*/ 449172 h 4271457"/>
              <a:gd name="connsiteX16232" fmla="*/ 789213 w 2439076"/>
              <a:gd name="connsiteY16232" fmla="*/ 488324 h 4271457"/>
              <a:gd name="connsiteX16233" fmla="*/ 824075 w 2439076"/>
              <a:gd name="connsiteY16233" fmla="*/ 468046 h 4271457"/>
              <a:gd name="connsiteX16234" fmla="*/ 826837 w 2439076"/>
              <a:gd name="connsiteY16234" fmla="*/ 470986 h 4271457"/>
              <a:gd name="connsiteX16235" fmla="*/ 789213 w 2439076"/>
              <a:gd name="connsiteY16235" fmla="*/ 509262 h 4271457"/>
              <a:gd name="connsiteX16236" fmla="*/ 789213 w 2439076"/>
              <a:gd name="connsiteY16236" fmla="*/ 542144 h 4271457"/>
              <a:gd name="connsiteX16237" fmla="*/ 789890 w 2439076"/>
              <a:gd name="connsiteY16237" fmla="*/ 542236 h 4271457"/>
              <a:gd name="connsiteX16238" fmla="*/ 813131 w 2439076"/>
              <a:gd name="connsiteY16238" fmla="*/ 531949 h 4271457"/>
              <a:gd name="connsiteX16239" fmla="*/ 815607 w 2439076"/>
              <a:gd name="connsiteY16239" fmla="*/ 530786 h 4271457"/>
              <a:gd name="connsiteX16240" fmla="*/ 818074 w 2439076"/>
              <a:gd name="connsiteY16240" fmla="*/ 531949 h 4271457"/>
              <a:gd name="connsiteX16241" fmla="*/ 841334 w 2439076"/>
              <a:gd name="connsiteY16241" fmla="*/ 542236 h 4271457"/>
              <a:gd name="connsiteX16242" fmla="*/ 864556 w 2439076"/>
              <a:gd name="connsiteY16242" fmla="*/ 531949 h 4271457"/>
              <a:gd name="connsiteX16243" fmla="*/ 866947 w 2439076"/>
              <a:gd name="connsiteY16243" fmla="*/ 530786 h 4271457"/>
              <a:gd name="connsiteX16244" fmla="*/ 869423 w 2439076"/>
              <a:gd name="connsiteY16244" fmla="*/ 531772 h 4271457"/>
              <a:gd name="connsiteX16245" fmla="*/ 900951 w 2439076"/>
              <a:gd name="connsiteY16245" fmla="*/ 542236 h 4271457"/>
              <a:gd name="connsiteX16246" fmla="*/ 904666 w 2439076"/>
              <a:gd name="connsiteY16246" fmla="*/ 545111 h 4271457"/>
              <a:gd name="connsiteX16247" fmla="*/ 901808 w 2439076"/>
              <a:gd name="connsiteY16247" fmla="*/ 548794 h 4271457"/>
              <a:gd name="connsiteX16248" fmla="*/ 867233 w 2439076"/>
              <a:gd name="connsiteY16248" fmla="*/ 538693 h 4271457"/>
              <a:gd name="connsiteX16249" fmla="*/ 841420 w 2439076"/>
              <a:gd name="connsiteY16249" fmla="*/ 548888 h 4271457"/>
              <a:gd name="connsiteX16250" fmla="*/ 815702 w 2439076"/>
              <a:gd name="connsiteY16250" fmla="*/ 538888 h 4271457"/>
              <a:gd name="connsiteX16251" fmla="*/ 789975 w 2439076"/>
              <a:gd name="connsiteY16251" fmla="*/ 548888 h 4271457"/>
              <a:gd name="connsiteX16252" fmla="*/ 764077 w 2439076"/>
              <a:gd name="connsiteY16252" fmla="*/ 538693 h 4271457"/>
              <a:gd name="connsiteX16253" fmla="*/ 735121 w 2439076"/>
              <a:gd name="connsiteY16253" fmla="*/ 549213 h 4271457"/>
              <a:gd name="connsiteX16254" fmla="*/ 729492 w 2439076"/>
              <a:gd name="connsiteY16254" fmla="*/ 548794 h 4271457"/>
              <a:gd name="connsiteX16255" fmla="*/ 726643 w 2439076"/>
              <a:gd name="connsiteY16255" fmla="*/ 544981 h 4271457"/>
              <a:gd name="connsiteX16256" fmla="*/ 790947 w 2439076"/>
              <a:gd name="connsiteY16256" fmla="*/ 502332 h 4271457"/>
              <a:gd name="connsiteX16257" fmla="*/ 820369 w 2439076"/>
              <a:gd name="connsiteY16257" fmla="*/ 474241 h 4271457"/>
              <a:gd name="connsiteX16258" fmla="*/ 818836 w 2439076"/>
              <a:gd name="connsiteY16258" fmla="*/ 474148 h 4271457"/>
              <a:gd name="connsiteX16259" fmla="*/ 790947 w 2439076"/>
              <a:gd name="connsiteY16259" fmla="*/ 502332 h 4271457"/>
              <a:gd name="connsiteX16260" fmla="*/ 779983 w 2439076"/>
              <a:gd name="connsiteY16260" fmla="*/ 482789 h 4271457"/>
              <a:gd name="connsiteX16261" fmla="*/ 750541 w 2439076"/>
              <a:gd name="connsiteY16261" fmla="*/ 454707 h 4271457"/>
              <a:gd name="connsiteX16262" fmla="*/ 779983 w 2439076"/>
              <a:gd name="connsiteY16262" fmla="*/ 482789 h 4271457"/>
              <a:gd name="connsiteX16263" fmla="*/ 912086 w 2439076"/>
              <a:gd name="connsiteY16263" fmla="*/ 471673 h 4271457"/>
              <a:gd name="connsiteX16264" fmla="*/ 912552 w 2439076"/>
              <a:gd name="connsiteY16264" fmla="*/ 471581 h 4271457"/>
              <a:gd name="connsiteX16265" fmla="*/ 915229 w 2439076"/>
              <a:gd name="connsiteY16265" fmla="*/ 468325 h 4271457"/>
              <a:gd name="connsiteX16266" fmla="*/ 911923 w 2439076"/>
              <a:gd name="connsiteY16266" fmla="*/ 464986 h 4271457"/>
              <a:gd name="connsiteX16267" fmla="*/ 880653 w 2439076"/>
              <a:gd name="connsiteY16267" fmla="*/ 485356 h 4271457"/>
              <a:gd name="connsiteX16268" fmla="*/ 880558 w 2439076"/>
              <a:gd name="connsiteY16268" fmla="*/ 485180 h 4271457"/>
              <a:gd name="connsiteX16269" fmla="*/ 880463 w 2439076"/>
              <a:gd name="connsiteY16269" fmla="*/ 485347 h 4271457"/>
              <a:gd name="connsiteX16270" fmla="*/ 849154 w 2439076"/>
              <a:gd name="connsiteY16270" fmla="*/ 464995 h 4271457"/>
              <a:gd name="connsiteX16271" fmla="*/ 845887 w 2439076"/>
              <a:gd name="connsiteY16271" fmla="*/ 468325 h 4271457"/>
              <a:gd name="connsiteX16272" fmla="*/ 846573 w 2439076"/>
              <a:gd name="connsiteY16272" fmla="*/ 470502 h 4271457"/>
              <a:gd name="connsiteX16273" fmla="*/ 847792 w 2439076"/>
              <a:gd name="connsiteY16273" fmla="*/ 471423 h 4271457"/>
              <a:gd name="connsiteX16274" fmla="*/ 849049 w 2439076"/>
              <a:gd name="connsiteY16274" fmla="*/ 471673 h 4271457"/>
              <a:gd name="connsiteX16275" fmla="*/ 870547 w 2439076"/>
              <a:gd name="connsiteY16275" fmla="*/ 481961 h 4271457"/>
              <a:gd name="connsiteX16276" fmla="*/ 877053 w 2439076"/>
              <a:gd name="connsiteY16276" fmla="*/ 499672 h 4271457"/>
              <a:gd name="connsiteX16277" fmla="*/ 878034 w 2439076"/>
              <a:gd name="connsiteY16277" fmla="*/ 502007 h 4271457"/>
              <a:gd name="connsiteX16278" fmla="*/ 880377 w 2439076"/>
              <a:gd name="connsiteY16278" fmla="*/ 502974 h 4271457"/>
              <a:gd name="connsiteX16279" fmla="*/ 880558 w 2439076"/>
              <a:gd name="connsiteY16279" fmla="*/ 502974 h 4271457"/>
              <a:gd name="connsiteX16280" fmla="*/ 880767 w 2439076"/>
              <a:gd name="connsiteY16280" fmla="*/ 502974 h 4271457"/>
              <a:gd name="connsiteX16281" fmla="*/ 884091 w 2439076"/>
              <a:gd name="connsiteY16281" fmla="*/ 499672 h 4271457"/>
              <a:gd name="connsiteX16282" fmla="*/ 890597 w 2439076"/>
              <a:gd name="connsiteY16282" fmla="*/ 481961 h 4271457"/>
              <a:gd name="connsiteX16283" fmla="*/ 912086 w 2439076"/>
              <a:gd name="connsiteY16283" fmla="*/ 471673 h 4271457"/>
              <a:gd name="connsiteX16284" fmla="*/ 1088689 w 2439076"/>
              <a:gd name="connsiteY16284" fmla="*/ 634324 h 4271457"/>
              <a:gd name="connsiteX16285" fmla="*/ 1032606 w 2439076"/>
              <a:gd name="connsiteY16285" fmla="*/ 606922 h 4271457"/>
              <a:gd name="connsiteX16286" fmla="*/ 998573 w 2439076"/>
              <a:gd name="connsiteY16286" fmla="*/ 623209 h 4271457"/>
              <a:gd name="connsiteX16287" fmla="*/ 997525 w 2439076"/>
              <a:gd name="connsiteY16287" fmla="*/ 623209 h 4271457"/>
              <a:gd name="connsiteX16288" fmla="*/ 994296 w 2439076"/>
              <a:gd name="connsiteY16288" fmla="*/ 619767 h 4271457"/>
              <a:gd name="connsiteX16289" fmla="*/ 995325 w 2439076"/>
              <a:gd name="connsiteY16289" fmla="*/ 617395 h 4271457"/>
              <a:gd name="connsiteX16290" fmla="*/ 997830 w 2439076"/>
              <a:gd name="connsiteY16290" fmla="*/ 616650 h 4271457"/>
              <a:gd name="connsiteX16291" fmla="*/ 1027529 w 2439076"/>
              <a:gd name="connsiteY16291" fmla="*/ 602829 h 4271457"/>
              <a:gd name="connsiteX16292" fmla="*/ 1021499 w 2439076"/>
              <a:gd name="connsiteY16292" fmla="*/ 596839 h 4271457"/>
              <a:gd name="connsiteX16293" fmla="*/ 997725 w 2439076"/>
              <a:gd name="connsiteY16293" fmla="*/ 588922 h 4271457"/>
              <a:gd name="connsiteX16294" fmla="*/ 995467 w 2439076"/>
              <a:gd name="connsiteY16294" fmla="*/ 588095 h 4271457"/>
              <a:gd name="connsiteX16295" fmla="*/ 994391 w 2439076"/>
              <a:gd name="connsiteY16295" fmla="*/ 585760 h 4271457"/>
              <a:gd name="connsiteX16296" fmla="*/ 997620 w 2439076"/>
              <a:gd name="connsiteY16296" fmla="*/ 582327 h 4271457"/>
              <a:gd name="connsiteX16297" fmla="*/ 1028700 w 2439076"/>
              <a:gd name="connsiteY16297" fmla="*/ 594327 h 4271457"/>
              <a:gd name="connsiteX16298" fmla="*/ 1032015 w 2439076"/>
              <a:gd name="connsiteY16298" fmla="*/ 597862 h 4271457"/>
              <a:gd name="connsiteX16299" fmla="*/ 1032015 w 2439076"/>
              <a:gd name="connsiteY16299" fmla="*/ 597862 h 4271457"/>
              <a:gd name="connsiteX16300" fmla="*/ 1032110 w 2439076"/>
              <a:gd name="connsiteY16300" fmla="*/ 597955 h 4271457"/>
              <a:gd name="connsiteX16301" fmla="*/ 1088689 w 2439076"/>
              <a:gd name="connsiteY16301" fmla="*/ 570142 h 4271457"/>
              <a:gd name="connsiteX16302" fmla="*/ 1140953 w 2439076"/>
              <a:gd name="connsiteY16302" fmla="*/ 593527 h 4271457"/>
              <a:gd name="connsiteX16303" fmla="*/ 1146220 w 2439076"/>
              <a:gd name="connsiteY16303" fmla="*/ 600233 h 4271457"/>
              <a:gd name="connsiteX16304" fmla="*/ 1146220 w 2439076"/>
              <a:gd name="connsiteY16304" fmla="*/ 604038 h 4271457"/>
              <a:gd name="connsiteX16305" fmla="*/ 1088689 w 2439076"/>
              <a:gd name="connsiteY16305" fmla="*/ 634324 h 4271457"/>
              <a:gd name="connsiteX16306" fmla="*/ 1139371 w 2439076"/>
              <a:gd name="connsiteY16306" fmla="*/ 602131 h 4271457"/>
              <a:gd name="connsiteX16307" fmla="*/ 1088603 w 2439076"/>
              <a:gd name="connsiteY16307" fmla="*/ 576690 h 4271457"/>
              <a:gd name="connsiteX16308" fmla="*/ 1037158 w 2439076"/>
              <a:gd name="connsiteY16308" fmla="*/ 602038 h 4271457"/>
              <a:gd name="connsiteX16309" fmla="*/ 1088603 w 2439076"/>
              <a:gd name="connsiteY16309" fmla="*/ 627580 h 4271457"/>
              <a:gd name="connsiteX16310" fmla="*/ 1139371 w 2439076"/>
              <a:gd name="connsiteY16310" fmla="*/ 602131 h 4271457"/>
              <a:gd name="connsiteX16311" fmla="*/ 969712 w 2439076"/>
              <a:gd name="connsiteY16311" fmla="*/ 544981 h 4271457"/>
              <a:gd name="connsiteX16312" fmla="*/ 973436 w 2439076"/>
              <a:gd name="connsiteY16312" fmla="*/ 542144 h 4271457"/>
              <a:gd name="connsiteX16313" fmla="*/ 1004974 w 2439076"/>
              <a:gd name="connsiteY16313" fmla="*/ 531670 h 4271457"/>
              <a:gd name="connsiteX16314" fmla="*/ 1007431 w 2439076"/>
              <a:gd name="connsiteY16314" fmla="*/ 530703 h 4271457"/>
              <a:gd name="connsiteX16315" fmla="*/ 1009822 w 2439076"/>
              <a:gd name="connsiteY16315" fmla="*/ 531866 h 4271457"/>
              <a:gd name="connsiteX16316" fmla="*/ 1025728 w 2439076"/>
              <a:gd name="connsiteY16316" fmla="*/ 541297 h 4271457"/>
              <a:gd name="connsiteX16317" fmla="*/ 1025728 w 2439076"/>
              <a:gd name="connsiteY16317" fmla="*/ 489952 h 4271457"/>
              <a:gd name="connsiteX16318" fmla="*/ 986971 w 2439076"/>
              <a:gd name="connsiteY16318" fmla="*/ 451442 h 4271457"/>
              <a:gd name="connsiteX16319" fmla="*/ 989714 w 2439076"/>
              <a:gd name="connsiteY16319" fmla="*/ 448522 h 4271457"/>
              <a:gd name="connsiteX16320" fmla="*/ 1025643 w 2439076"/>
              <a:gd name="connsiteY16320" fmla="*/ 470883 h 4271457"/>
              <a:gd name="connsiteX16321" fmla="*/ 1025643 w 2439076"/>
              <a:gd name="connsiteY16321" fmla="*/ 449172 h 4271457"/>
              <a:gd name="connsiteX16322" fmla="*/ 1028967 w 2439076"/>
              <a:gd name="connsiteY16322" fmla="*/ 445815 h 4271457"/>
              <a:gd name="connsiteX16323" fmla="*/ 1032291 w 2439076"/>
              <a:gd name="connsiteY16323" fmla="*/ 449172 h 4271457"/>
              <a:gd name="connsiteX16324" fmla="*/ 1032291 w 2439076"/>
              <a:gd name="connsiteY16324" fmla="*/ 488324 h 4271457"/>
              <a:gd name="connsiteX16325" fmla="*/ 1067162 w 2439076"/>
              <a:gd name="connsiteY16325" fmla="*/ 468046 h 4271457"/>
              <a:gd name="connsiteX16326" fmla="*/ 1069924 w 2439076"/>
              <a:gd name="connsiteY16326" fmla="*/ 470986 h 4271457"/>
              <a:gd name="connsiteX16327" fmla="*/ 1032291 w 2439076"/>
              <a:gd name="connsiteY16327" fmla="*/ 509262 h 4271457"/>
              <a:gd name="connsiteX16328" fmla="*/ 1032291 w 2439076"/>
              <a:gd name="connsiteY16328" fmla="*/ 542144 h 4271457"/>
              <a:gd name="connsiteX16329" fmla="*/ 1032967 w 2439076"/>
              <a:gd name="connsiteY16329" fmla="*/ 542236 h 4271457"/>
              <a:gd name="connsiteX16330" fmla="*/ 1056199 w 2439076"/>
              <a:gd name="connsiteY16330" fmla="*/ 531949 h 4271457"/>
              <a:gd name="connsiteX16331" fmla="*/ 1058685 w 2439076"/>
              <a:gd name="connsiteY16331" fmla="*/ 530786 h 4271457"/>
              <a:gd name="connsiteX16332" fmla="*/ 1061152 w 2439076"/>
              <a:gd name="connsiteY16332" fmla="*/ 531949 h 4271457"/>
              <a:gd name="connsiteX16333" fmla="*/ 1084402 w 2439076"/>
              <a:gd name="connsiteY16333" fmla="*/ 542236 h 4271457"/>
              <a:gd name="connsiteX16334" fmla="*/ 1107643 w 2439076"/>
              <a:gd name="connsiteY16334" fmla="*/ 531949 h 4271457"/>
              <a:gd name="connsiteX16335" fmla="*/ 1110034 w 2439076"/>
              <a:gd name="connsiteY16335" fmla="*/ 530786 h 4271457"/>
              <a:gd name="connsiteX16336" fmla="*/ 1112491 w 2439076"/>
              <a:gd name="connsiteY16336" fmla="*/ 531772 h 4271457"/>
              <a:gd name="connsiteX16337" fmla="*/ 1144029 w 2439076"/>
              <a:gd name="connsiteY16337" fmla="*/ 542236 h 4271457"/>
              <a:gd name="connsiteX16338" fmla="*/ 1147753 w 2439076"/>
              <a:gd name="connsiteY16338" fmla="*/ 545111 h 4271457"/>
              <a:gd name="connsiteX16339" fmla="*/ 1144886 w 2439076"/>
              <a:gd name="connsiteY16339" fmla="*/ 548794 h 4271457"/>
              <a:gd name="connsiteX16340" fmla="*/ 1110310 w 2439076"/>
              <a:gd name="connsiteY16340" fmla="*/ 538693 h 4271457"/>
              <a:gd name="connsiteX16341" fmla="*/ 1084402 w 2439076"/>
              <a:gd name="connsiteY16341" fmla="*/ 548888 h 4271457"/>
              <a:gd name="connsiteX16342" fmla="*/ 1058685 w 2439076"/>
              <a:gd name="connsiteY16342" fmla="*/ 538888 h 4271457"/>
              <a:gd name="connsiteX16343" fmla="*/ 1032967 w 2439076"/>
              <a:gd name="connsiteY16343" fmla="*/ 548888 h 4271457"/>
              <a:gd name="connsiteX16344" fmla="*/ 1007059 w 2439076"/>
              <a:gd name="connsiteY16344" fmla="*/ 538693 h 4271457"/>
              <a:gd name="connsiteX16345" fmla="*/ 978113 w 2439076"/>
              <a:gd name="connsiteY16345" fmla="*/ 549213 h 4271457"/>
              <a:gd name="connsiteX16346" fmla="*/ 972484 w 2439076"/>
              <a:gd name="connsiteY16346" fmla="*/ 548794 h 4271457"/>
              <a:gd name="connsiteX16347" fmla="*/ 969712 w 2439076"/>
              <a:gd name="connsiteY16347" fmla="*/ 544981 h 4271457"/>
              <a:gd name="connsiteX16348" fmla="*/ 1033834 w 2439076"/>
              <a:gd name="connsiteY16348" fmla="*/ 502332 h 4271457"/>
              <a:gd name="connsiteX16349" fmla="*/ 1063247 w 2439076"/>
              <a:gd name="connsiteY16349" fmla="*/ 474241 h 4271457"/>
              <a:gd name="connsiteX16350" fmla="*/ 1061828 w 2439076"/>
              <a:gd name="connsiteY16350" fmla="*/ 474148 h 4271457"/>
              <a:gd name="connsiteX16351" fmla="*/ 1033834 w 2439076"/>
              <a:gd name="connsiteY16351" fmla="*/ 502332 h 4271457"/>
              <a:gd name="connsiteX16352" fmla="*/ 1023061 w 2439076"/>
              <a:gd name="connsiteY16352" fmla="*/ 482789 h 4271457"/>
              <a:gd name="connsiteX16353" fmla="*/ 993620 w 2439076"/>
              <a:gd name="connsiteY16353" fmla="*/ 454707 h 4271457"/>
              <a:gd name="connsiteX16354" fmla="*/ 1023061 w 2439076"/>
              <a:gd name="connsiteY16354" fmla="*/ 482789 h 4271457"/>
              <a:gd name="connsiteX16355" fmla="*/ 1154982 w 2439076"/>
              <a:gd name="connsiteY16355" fmla="*/ 471673 h 4271457"/>
              <a:gd name="connsiteX16356" fmla="*/ 1156268 w 2439076"/>
              <a:gd name="connsiteY16356" fmla="*/ 471404 h 4271457"/>
              <a:gd name="connsiteX16357" fmla="*/ 1158211 w 2439076"/>
              <a:gd name="connsiteY16357" fmla="*/ 468325 h 4271457"/>
              <a:gd name="connsiteX16358" fmla="*/ 1154897 w 2439076"/>
              <a:gd name="connsiteY16358" fmla="*/ 464986 h 4271457"/>
              <a:gd name="connsiteX16359" fmla="*/ 1149830 w 2439076"/>
              <a:gd name="connsiteY16359" fmla="*/ 465357 h 4271457"/>
              <a:gd name="connsiteX16360" fmla="*/ 1123550 w 2439076"/>
              <a:gd name="connsiteY16360" fmla="*/ 485357 h 4271457"/>
              <a:gd name="connsiteX16361" fmla="*/ 1123502 w 2439076"/>
              <a:gd name="connsiteY16361" fmla="*/ 485264 h 4271457"/>
              <a:gd name="connsiteX16362" fmla="*/ 1123455 w 2439076"/>
              <a:gd name="connsiteY16362" fmla="*/ 485347 h 4271457"/>
              <a:gd name="connsiteX16363" fmla="*/ 1092079 w 2439076"/>
              <a:gd name="connsiteY16363" fmla="*/ 464986 h 4271457"/>
              <a:gd name="connsiteX16364" fmla="*/ 1088774 w 2439076"/>
              <a:gd name="connsiteY16364" fmla="*/ 468325 h 4271457"/>
              <a:gd name="connsiteX16365" fmla="*/ 1089479 w 2439076"/>
              <a:gd name="connsiteY16365" fmla="*/ 470408 h 4271457"/>
              <a:gd name="connsiteX16366" fmla="*/ 1090746 w 2439076"/>
              <a:gd name="connsiteY16366" fmla="*/ 471413 h 4271457"/>
              <a:gd name="connsiteX16367" fmla="*/ 1092032 w 2439076"/>
              <a:gd name="connsiteY16367" fmla="*/ 471673 h 4271457"/>
              <a:gd name="connsiteX16368" fmla="*/ 1107672 w 2439076"/>
              <a:gd name="connsiteY16368" fmla="*/ 476463 h 4271457"/>
              <a:gd name="connsiteX16369" fmla="*/ 1120026 w 2439076"/>
              <a:gd name="connsiteY16369" fmla="*/ 499672 h 4271457"/>
              <a:gd name="connsiteX16370" fmla="*/ 1123359 w 2439076"/>
              <a:gd name="connsiteY16370" fmla="*/ 502973 h 4271457"/>
              <a:gd name="connsiteX16371" fmla="*/ 1123445 w 2439076"/>
              <a:gd name="connsiteY16371" fmla="*/ 502973 h 4271457"/>
              <a:gd name="connsiteX16372" fmla="*/ 1123636 w 2439076"/>
              <a:gd name="connsiteY16372" fmla="*/ 502973 h 4271457"/>
              <a:gd name="connsiteX16373" fmla="*/ 1125988 w 2439076"/>
              <a:gd name="connsiteY16373" fmla="*/ 502007 h 4271457"/>
              <a:gd name="connsiteX16374" fmla="*/ 1126989 w 2439076"/>
              <a:gd name="connsiteY16374" fmla="*/ 499672 h 4271457"/>
              <a:gd name="connsiteX16375" fmla="*/ 1133485 w 2439076"/>
              <a:gd name="connsiteY16375" fmla="*/ 481961 h 4271457"/>
              <a:gd name="connsiteX16376" fmla="*/ 1154982 w 2439076"/>
              <a:gd name="connsiteY16376" fmla="*/ 471673 h 4271457"/>
              <a:gd name="connsiteX16377" fmla="*/ 359636 w 2439076"/>
              <a:gd name="connsiteY16377" fmla="*/ 634324 h 4271457"/>
              <a:gd name="connsiteX16378" fmla="*/ 303552 w 2439076"/>
              <a:gd name="connsiteY16378" fmla="*/ 606922 h 4271457"/>
              <a:gd name="connsiteX16379" fmla="*/ 269548 w 2439076"/>
              <a:gd name="connsiteY16379" fmla="*/ 623209 h 4271457"/>
              <a:gd name="connsiteX16380" fmla="*/ 268500 w 2439076"/>
              <a:gd name="connsiteY16380" fmla="*/ 623209 h 4271457"/>
              <a:gd name="connsiteX16381" fmla="*/ 265243 w 2439076"/>
              <a:gd name="connsiteY16381" fmla="*/ 619767 h 4271457"/>
              <a:gd name="connsiteX16382" fmla="*/ 268786 w 2439076"/>
              <a:gd name="connsiteY16382" fmla="*/ 616650 h 4271457"/>
              <a:gd name="connsiteX16383" fmla="*/ 298504 w 2439076"/>
              <a:gd name="connsiteY16383" fmla="*/ 602829 h 4271457"/>
              <a:gd name="connsiteX16384" fmla="*/ 292465 w 2439076"/>
              <a:gd name="connsiteY16384" fmla="*/ 596829 h 4271457"/>
              <a:gd name="connsiteX16385" fmla="*/ 268691 w 2439076"/>
              <a:gd name="connsiteY16385" fmla="*/ 588922 h 4271457"/>
              <a:gd name="connsiteX16386" fmla="*/ 266415 w 2439076"/>
              <a:gd name="connsiteY16386" fmla="*/ 588085 h 4271457"/>
              <a:gd name="connsiteX16387" fmla="*/ 265338 w 2439076"/>
              <a:gd name="connsiteY16387" fmla="*/ 585760 h 4271457"/>
              <a:gd name="connsiteX16388" fmla="*/ 268596 w 2439076"/>
              <a:gd name="connsiteY16388" fmla="*/ 582327 h 4271457"/>
              <a:gd name="connsiteX16389" fmla="*/ 303057 w 2439076"/>
              <a:gd name="connsiteY16389" fmla="*/ 597954 h 4271457"/>
              <a:gd name="connsiteX16390" fmla="*/ 359636 w 2439076"/>
              <a:gd name="connsiteY16390" fmla="*/ 570142 h 4271457"/>
              <a:gd name="connsiteX16391" fmla="*/ 411909 w 2439076"/>
              <a:gd name="connsiteY16391" fmla="*/ 593536 h 4271457"/>
              <a:gd name="connsiteX16392" fmla="*/ 417166 w 2439076"/>
              <a:gd name="connsiteY16392" fmla="*/ 600233 h 4271457"/>
              <a:gd name="connsiteX16393" fmla="*/ 417166 w 2439076"/>
              <a:gd name="connsiteY16393" fmla="*/ 604038 h 4271457"/>
              <a:gd name="connsiteX16394" fmla="*/ 359636 w 2439076"/>
              <a:gd name="connsiteY16394" fmla="*/ 634324 h 4271457"/>
              <a:gd name="connsiteX16395" fmla="*/ 410423 w 2439076"/>
              <a:gd name="connsiteY16395" fmla="*/ 602131 h 4271457"/>
              <a:gd name="connsiteX16396" fmla="*/ 359636 w 2439076"/>
              <a:gd name="connsiteY16396" fmla="*/ 576690 h 4271457"/>
              <a:gd name="connsiteX16397" fmla="*/ 308220 w 2439076"/>
              <a:gd name="connsiteY16397" fmla="*/ 602038 h 4271457"/>
              <a:gd name="connsiteX16398" fmla="*/ 359636 w 2439076"/>
              <a:gd name="connsiteY16398" fmla="*/ 627580 h 4271457"/>
              <a:gd name="connsiteX16399" fmla="*/ 400260 w 2439076"/>
              <a:gd name="connsiteY16399" fmla="*/ 612837 h 4271457"/>
              <a:gd name="connsiteX16400" fmla="*/ 410423 w 2439076"/>
              <a:gd name="connsiteY16400" fmla="*/ 602131 h 4271457"/>
              <a:gd name="connsiteX16401" fmla="*/ 240687 w 2439076"/>
              <a:gd name="connsiteY16401" fmla="*/ 544981 h 4271457"/>
              <a:gd name="connsiteX16402" fmla="*/ 244393 w 2439076"/>
              <a:gd name="connsiteY16402" fmla="*/ 542144 h 4271457"/>
              <a:gd name="connsiteX16403" fmla="*/ 275920 w 2439076"/>
              <a:gd name="connsiteY16403" fmla="*/ 531670 h 4271457"/>
              <a:gd name="connsiteX16404" fmla="*/ 278406 w 2439076"/>
              <a:gd name="connsiteY16404" fmla="*/ 530703 h 4271457"/>
              <a:gd name="connsiteX16405" fmla="*/ 280778 w 2439076"/>
              <a:gd name="connsiteY16405" fmla="*/ 531866 h 4271457"/>
              <a:gd name="connsiteX16406" fmla="*/ 296685 w 2439076"/>
              <a:gd name="connsiteY16406" fmla="*/ 541297 h 4271457"/>
              <a:gd name="connsiteX16407" fmla="*/ 296685 w 2439076"/>
              <a:gd name="connsiteY16407" fmla="*/ 489952 h 4271457"/>
              <a:gd name="connsiteX16408" fmla="*/ 257928 w 2439076"/>
              <a:gd name="connsiteY16408" fmla="*/ 451442 h 4271457"/>
              <a:gd name="connsiteX16409" fmla="*/ 260699 w 2439076"/>
              <a:gd name="connsiteY16409" fmla="*/ 448522 h 4271457"/>
              <a:gd name="connsiteX16410" fmla="*/ 296589 w 2439076"/>
              <a:gd name="connsiteY16410" fmla="*/ 470883 h 4271457"/>
              <a:gd name="connsiteX16411" fmla="*/ 296589 w 2439076"/>
              <a:gd name="connsiteY16411" fmla="*/ 449172 h 4271457"/>
              <a:gd name="connsiteX16412" fmla="*/ 299914 w 2439076"/>
              <a:gd name="connsiteY16412" fmla="*/ 445815 h 4271457"/>
              <a:gd name="connsiteX16413" fmla="*/ 303266 w 2439076"/>
              <a:gd name="connsiteY16413" fmla="*/ 449172 h 4271457"/>
              <a:gd name="connsiteX16414" fmla="*/ 303266 w 2439076"/>
              <a:gd name="connsiteY16414" fmla="*/ 488324 h 4271457"/>
              <a:gd name="connsiteX16415" fmla="*/ 338128 w 2439076"/>
              <a:gd name="connsiteY16415" fmla="*/ 468046 h 4271457"/>
              <a:gd name="connsiteX16416" fmla="*/ 340881 w 2439076"/>
              <a:gd name="connsiteY16416" fmla="*/ 470986 h 4271457"/>
              <a:gd name="connsiteX16417" fmla="*/ 303266 w 2439076"/>
              <a:gd name="connsiteY16417" fmla="*/ 509262 h 4271457"/>
              <a:gd name="connsiteX16418" fmla="*/ 303266 w 2439076"/>
              <a:gd name="connsiteY16418" fmla="*/ 542144 h 4271457"/>
              <a:gd name="connsiteX16419" fmla="*/ 303933 w 2439076"/>
              <a:gd name="connsiteY16419" fmla="*/ 542236 h 4271457"/>
              <a:gd name="connsiteX16420" fmla="*/ 327174 w 2439076"/>
              <a:gd name="connsiteY16420" fmla="*/ 531949 h 4271457"/>
              <a:gd name="connsiteX16421" fmla="*/ 329632 w 2439076"/>
              <a:gd name="connsiteY16421" fmla="*/ 530786 h 4271457"/>
              <a:gd name="connsiteX16422" fmla="*/ 332137 w 2439076"/>
              <a:gd name="connsiteY16422" fmla="*/ 531949 h 4271457"/>
              <a:gd name="connsiteX16423" fmla="*/ 355359 w 2439076"/>
              <a:gd name="connsiteY16423" fmla="*/ 542236 h 4271457"/>
              <a:gd name="connsiteX16424" fmla="*/ 378600 w 2439076"/>
              <a:gd name="connsiteY16424" fmla="*/ 531949 h 4271457"/>
              <a:gd name="connsiteX16425" fmla="*/ 380991 w 2439076"/>
              <a:gd name="connsiteY16425" fmla="*/ 530786 h 4271457"/>
              <a:gd name="connsiteX16426" fmla="*/ 383448 w 2439076"/>
              <a:gd name="connsiteY16426" fmla="*/ 531772 h 4271457"/>
              <a:gd name="connsiteX16427" fmla="*/ 414985 w 2439076"/>
              <a:gd name="connsiteY16427" fmla="*/ 542236 h 4271457"/>
              <a:gd name="connsiteX16428" fmla="*/ 418700 w 2439076"/>
              <a:gd name="connsiteY16428" fmla="*/ 545111 h 4271457"/>
              <a:gd name="connsiteX16429" fmla="*/ 415852 w 2439076"/>
              <a:gd name="connsiteY16429" fmla="*/ 548794 h 4271457"/>
              <a:gd name="connsiteX16430" fmla="*/ 381258 w 2439076"/>
              <a:gd name="connsiteY16430" fmla="*/ 538693 h 4271457"/>
              <a:gd name="connsiteX16431" fmla="*/ 355445 w 2439076"/>
              <a:gd name="connsiteY16431" fmla="*/ 548888 h 4271457"/>
              <a:gd name="connsiteX16432" fmla="*/ 329746 w 2439076"/>
              <a:gd name="connsiteY16432" fmla="*/ 538888 h 4271457"/>
              <a:gd name="connsiteX16433" fmla="*/ 304009 w 2439076"/>
              <a:gd name="connsiteY16433" fmla="*/ 548888 h 4271457"/>
              <a:gd name="connsiteX16434" fmla="*/ 278102 w 2439076"/>
              <a:gd name="connsiteY16434" fmla="*/ 538693 h 4271457"/>
              <a:gd name="connsiteX16435" fmla="*/ 249164 w 2439076"/>
              <a:gd name="connsiteY16435" fmla="*/ 549213 h 4271457"/>
              <a:gd name="connsiteX16436" fmla="*/ 243526 w 2439076"/>
              <a:gd name="connsiteY16436" fmla="*/ 548794 h 4271457"/>
              <a:gd name="connsiteX16437" fmla="*/ 240687 w 2439076"/>
              <a:gd name="connsiteY16437" fmla="*/ 544981 h 4271457"/>
              <a:gd name="connsiteX16438" fmla="*/ 304867 w 2439076"/>
              <a:gd name="connsiteY16438" fmla="*/ 502332 h 4271457"/>
              <a:gd name="connsiteX16439" fmla="*/ 334309 w 2439076"/>
              <a:gd name="connsiteY16439" fmla="*/ 474241 h 4271457"/>
              <a:gd name="connsiteX16440" fmla="*/ 332775 w 2439076"/>
              <a:gd name="connsiteY16440" fmla="*/ 474148 h 4271457"/>
              <a:gd name="connsiteX16441" fmla="*/ 304867 w 2439076"/>
              <a:gd name="connsiteY16441" fmla="*/ 502332 h 4271457"/>
              <a:gd name="connsiteX16442" fmla="*/ 294027 w 2439076"/>
              <a:gd name="connsiteY16442" fmla="*/ 482789 h 4271457"/>
              <a:gd name="connsiteX16443" fmla="*/ 264595 w 2439076"/>
              <a:gd name="connsiteY16443" fmla="*/ 454707 h 4271457"/>
              <a:gd name="connsiteX16444" fmla="*/ 294027 w 2439076"/>
              <a:gd name="connsiteY16444" fmla="*/ 482789 h 4271457"/>
              <a:gd name="connsiteX16445" fmla="*/ 394707 w 2439076"/>
              <a:gd name="connsiteY16445" fmla="*/ 502974 h 4271457"/>
              <a:gd name="connsiteX16446" fmla="*/ 398040 w 2439076"/>
              <a:gd name="connsiteY16446" fmla="*/ 499672 h 4271457"/>
              <a:gd name="connsiteX16447" fmla="*/ 426025 w 2439076"/>
              <a:gd name="connsiteY16447" fmla="*/ 471673 h 4271457"/>
              <a:gd name="connsiteX16448" fmla="*/ 427444 w 2439076"/>
              <a:gd name="connsiteY16448" fmla="*/ 471320 h 4271457"/>
              <a:gd name="connsiteX16449" fmla="*/ 429292 w 2439076"/>
              <a:gd name="connsiteY16449" fmla="*/ 468325 h 4271457"/>
              <a:gd name="connsiteX16450" fmla="*/ 425930 w 2439076"/>
              <a:gd name="connsiteY16450" fmla="*/ 464986 h 4271457"/>
              <a:gd name="connsiteX16451" fmla="*/ 420872 w 2439076"/>
              <a:gd name="connsiteY16451" fmla="*/ 465357 h 4271457"/>
              <a:gd name="connsiteX16452" fmla="*/ 394621 w 2439076"/>
              <a:gd name="connsiteY16452" fmla="*/ 485357 h 4271457"/>
              <a:gd name="connsiteX16453" fmla="*/ 394554 w 2439076"/>
              <a:gd name="connsiteY16453" fmla="*/ 485236 h 4271457"/>
              <a:gd name="connsiteX16454" fmla="*/ 394488 w 2439076"/>
              <a:gd name="connsiteY16454" fmla="*/ 485347 h 4271457"/>
              <a:gd name="connsiteX16455" fmla="*/ 363121 w 2439076"/>
              <a:gd name="connsiteY16455" fmla="*/ 464986 h 4271457"/>
              <a:gd name="connsiteX16456" fmla="*/ 359845 w 2439076"/>
              <a:gd name="connsiteY16456" fmla="*/ 468325 h 4271457"/>
              <a:gd name="connsiteX16457" fmla="*/ 359959 w 2439076"/>
              <a:gd name="connsiteY16457" fmla="*/ 469329 h 4271457"/>
              <a:gd name="connsiteX16458" fmla="*/ 363084 w 2439076"/>
              <a:gd name="connsiteY16458" fmla="*/ 471683 h 4271457"/>
              <a:gd name="connsiteX16459" fmla="*/ 391077 w 2439076"/>
              <a:gd name="connsiteY16459" fmla="*/ 499672 h 4271457"/>
              <a:gd name="connsiteX16460" fmla="*/ 394364 w 2439076"/>
              <a:gd name="connsiteY16460" fmla="*/ 502974 h 4271457"/>
              <a:gd name="connsiteX16461" fmla="*/ 394488 w 2439076"/>
              <a:gd name="connsiteY16461" fmla="*/ 502974 h 4271457"/>
              <a:gd name="connsiteX16462" fmla="*/ 394707 w 2439076"/>
              <a:gd name="connsiteY16462" fmla="*/ 502974 h 4271457"/>
              <a:gd name="connsiteX16463" fmla="*/ 604104 w 2439076"/>
              <a:gd name="connsiteY16463" fmla="*/ 634231 h 4271457"/>
              <a:gd name="connsiteX16464" fmla="*/ 602666 w 2439076"/>
              <a:gd name="connsiteY16464" fmla="*/ 634324 h 4271457"/>
              <a:gd name="connsiteX16465" fmla="*/ 546621 w 2439076"/>
              <a:gd name="connsiteY16465" fmla="*/ 606922 h 4271457"/>
              <a:gd name="connsiteX16466" fmla="*/ 546573 w 2439076"/>
              <a:gd name="connsiteY16466" fmla="*/ 606967 h 4271457"/>
              <a:gd name="connsiteX16467" fmla="*/ 546525 w 2439076"/>
              <a:gd name="connsiteY16467" fmla="*/ 606922 h 4271457"/>
              <a:gd name="connsiteX16468" fmla="*/ 512521 w 2439076"/>
              <a:gd name="connsiteY16468" fmla="*/ 623209 h 4271457"/>
              <a:gd name="connsiteX16469" fmla="*/ 511559 w 2439076"/>
              <a:gd name="connsiteY16469" fmla="*/ 623209 h 4271457"/>
              <a:gd name="connsiteX16470" fmla="*/ 508331 w 2439076"/>
              <a:gd name="connsiteY16470" fmla="*/ 619767 h 4271457"/>
              <a:gd name="connsiteX16471" fmla="*/ 510283 w 2439076"/>
              <a:gd name="connsiteY16471" fmla="*/ 616800 h 4271457"/>
              <a:gd name="connsiteX16472" fmla="*/ 511769 w 2439076"/>
              <a:gd name="connsiteY16472" fmla="*/ 616650 h 4271457"/>
              <a:gd name="connsiteX16473" fmla="*/ 541497 w 2439076"/>
              <a:gd name="connsiteY16473" fmla="*/ 602829 h 4271457"/>
              <a:gd name="connsiteX16474" fmla="*/ 541449 w 2439076"/>
              <a:gd name="connsiteY16474" fmla="*/ 602782 h 4271457"/>
              <a:gd name="connsiteX16475" fmla="*/ 541497 w 2439076"/>
              <a:gd name="connsiteY16475" fmla="*/ 602745 h 4271457"/>
              <a:gd name="connsiteX16476" fmla="*/ 511769 w 2439076"/>
              <a:gd name="connsiteY16476" fmla="*/ 588922 h 4271457"/>
              <a:gd name="connsiteX16477" fmla="*/ 508340 w 2439076"/>
              <a:gd name="connsiteY16477" fmla="*/ 585704 h 4271457"/>
              <a:gd name="connsiteX16478" fmla="*/ 511559 w 2439076"/>
              <a:gd name="connsiteY16478" fmla="*/ 582327 h 4271457"/>
              <a:gd name="connsiteX16479" fmla="*/ 546049 w 2439076"/>
              <a:gd name="connsiteY16479" fmla="*/ 597955 h 4271457"/>
              <a:gd name="connsiteX16480" fmla="*/ 602628 w 2439076"/>
              <a:gd name="connsiteY16480" fmla="*/ 570142 h 4271457"/>
              <a:gd name="connsiteX16481" fmla="*/ 660254 w 2439076"/>
              <a:gd name="connsiteY16481" fmla="*/ 600327 h 4271457"/>
              <a:gd name="connsiteX16482" fmla="*/ 660807 w 2439076"/>
              <a:gd name="connsiteY16482" fmla="*/ 602196 h 4271457"/>
              <a:gd name="connsiteX16483" fmla="*/ 660254 w 2439076"/>
              <a:gd name="connsiteY16483" fmla="*/ 604038 h 4271457"/>
              <a:gd name="connsiteX16484" fmla="*/ 604104 w 2439076"/>
              <a:gd name="connsiteY16484" fmla="*/ 634231 h 4271457"/>
              <a:gd name="connsiteX16485" fmla="*/ 551193 w 2439076"/>
              <a:gd name="connsiteY16485" fmla="*/ 602038 h 4271457"/>
              <a:gd name="connsiteX16486" fmla="*/ 602628 w 2439076"/>
              <a:gd name="connsiteY16486" fmla="*/ 627580 h 4271457"/>
              <a:gd name="connsiteX16487" fmla="*/ 648586 w 2439076"/>
              <a:gd name="connsiteY16487" fmla="*/ 607814 h 4271457"/>
              <a:gd name="connsiteX16488" fmla="*/ 653386 w 2439076"/>
              <a:gd name="connsiteY16488" fmla="*/ 602131 h 4271457"/>
              <a:gd name="connsiteX16489" fmla="*/ 602628 w 2439076"/>
              <a:gd name="connsiteY16489" fmla="*/ 576690 h 4271457"/>
              <a:gd name="connsiteX16490" fmla="*/ 551193 w 2439076"/>
              <a:gd name="connsiteY16490" fmla="*/ 602038 h 4271457"/>
              <a:gd name="connsiteX16491" fmla="*/ 483756 w 2439076"/>
              <a:gd name="connsiteY16491" fmla="*/ 544981 h 4271457"/>
              <a:gd name="connsiteX16492" fmla="*/ 487471 w 2439076"/>
              <a:gd name="connsiteY16492" fmla="*/ 542144 h 4271457"/>
              <a:gd name="connsiteX16493" fmla="*/ 518999 w 2439076"/>
              <a:gd name="connsiteY16493" fmla="*/ 531670 h 4271457"/>
              <a:gd name="connsiteX16494" fmla="*/ 521475 w 2439076"/>
              <a:gd name="connsiteY16494" fmla="*/ 530703 h 4271457"/>
              <a:gd name="connsiteX16495" fmla="*/ 523866 w 2439076"/>
              <a:gd name="connsiteY16495" fmla="*/ 531866 h 4271457"/>
              <a:gd name="connsiteX16496" fmla="*/ 539763 w 2439076"/>
              <a:gd name="connsiteY16496" fmla="*/ 541297 h 4271457"/>
              <a:gd name="connsiteX16497" fmla="*/ 539763 w 2439076"/>
              <a:gd name="connsiteY16497" fmla="*/ 489952 h 4271457"/>
              <a:gd name="connsiteX16498" fmla="*/ 501005 w 2439076"/>
              <a:gd name="connsiteY16498" fmla="*/ 451442 h 4271457"/>
              <a:gd name="connsiteX16499" fmla="*/ 503768 w 2439076"/>
              <a:gd name="connsiteY16499" fmla="*/ 448522 h 4271457"/>
              <a:gd name="connsiteX16500" fmla="*/ 539687 w 2439076"/>
              <a:gd name="connsiteY16500" fmla="*/ 470883 h 4271457"/>
              <a:gd name="connsiteX16501" fmla="*/ 539687 w 2439076"/>
              <a:gd name="connsiteY16501" fmla="*/ 449172 h 4271457"/>
              <a:gd name="connsiteX16502" fmla="*/ 543001 w 2439076"/>
              <a:gd name="connsiteY16502" fmla="*/ 445815 h 4271457"/>
              <a:gd name="connsiteX16503" fmla="*/ 546345 w 2439076"/>
              <a:gd name="connsiteY16503" fmla="*/ 449172 h 4271457"/>
              <a:gd name="connsiteX16504" fmla="*/ 546345 w 2439076"/>
              <a:gd name="connsiteY16504" fmla="*/ 488324 h 4271457"/>
              <a:gd name="connsiteX16505" fmla="*/ 581206 w 2439076"/>
              <a:gd name="connsiteY16505" fmla="*/ 468046 h 4271457"/>
              <a:gd name="connsiteX16506" fmla="*/ 583949 w 2439076"/>
              <a:gd name="connsiteY16506" fmla="*/ 470986 h 4271457"/>
              <a:gd name="connsiteX16507" fmla="*/ 546345 w 2439076"/>
              <a:gd name="connsiteY16507" fmla="*/ 509262 h 4271457"/>
              <a:gd name="connsiteX16508" fmla="*/ 546345 w 2439076"/>
              <a:gd name="connsiteY16508" fmla="*/ 542144 h 4271457"/>
              <a:gd name="connsiteX16509" fmla="*/ 547002 w 2439076"/>
              <a:gd name="connsiteY16509" fmla="*/ 542236 h 4271457"/>
              <a:gd name="connsiteX16510" fmla="*/ 570262 w 2439076"/>
              <a:gd name="connsiteY16510" fmla="*/ 531949 h 4271457"/>
              <a:gd name="connsiteX16511" fmla="*/ 572719 w 2439076"/>
              <a:gd name="connsiteY16511" fmla="*/ 530786 h 4271457"/>
              <a:gd name="connsiteX16512" fmla="*/ 575206 w 2439076"/>
              <a:gd name="connsiteY16512" fmla="*/ 531949 h 4271457"/>
              <a:gd name="connsiteX16513" fmla="*/ 598447 w 2439076"/>
              <a:gd name="connsiteY16513" fmla="*/ 542236 h 4271457"/>
              <a:gd name="connsiteX16514" fmla="*/ 621668 w 2439076"/>
              <a:gd name="connsiteY16514" fmla="*/ 531949 h 4271457"/>
              <a:gd name="connsiteX16515" fmla="*/ 624059 w 2439076"/>
              <a:gd name="connsiteY16515" fmla="*/ 530786 h 4271457"/>
              <a:gd name="connsiteX16516" fmla="*/ 626526 w 2439076"/>
              <a:gd name="connsiteY16516" fmla="*/ 531772 h 4271457"/>
              <a:gd name="connsiteX16517" fmla="*/ 658063 w 2439076"/>
              <a:gd name="connsiteY16517" fmla="*/ 542236 h 4271457"/>
              <a:gd name="connsiteX16518" fmla="*/ 661778 w 2439076"/>
              <a:gd name="connsiteY16518" fmla="*/ 545111 h 4271457"/>
              <a:gd name="connsiteX16519" fmla="*/ 658921 w 2439076"/>
              <a:gd name="connsiteY16519" fmla="*/ 548794 h 4271457"/>
              <a:gd name="connsiteX16520" fmla="*/ 624345 w 2439076"/>
              <a:gd name="connsiteY16520" fmla="*/ 538693 h 4271457"/>
              <a:gd name="connsiteX16521" fmla="*/ 598447 w 2439076"/>
              <a:gd name="connsiteY16521" fmla="*/ 548888 h 4271457"/>
              <a:gd name="connsiteX16522" fmla="*/ 572719 w 2439076"/>
              <a:gd name="connsiteY16522" fmla="*/ 538888 h 4271457"/>
              <a:gd name="connsiteX16523" fmla="*/ 547002 w 2439076"/>
              <a:gd name="connsiteY16523" fmla="*/ 548888 h 4271457"/>
              <a:gd name="connsiteX16524" fmla="*/ 521094 w 2439076"/>
              <a:gd name="connsiteY16524" fmla="*/ 538693 h 4271457"/>
              <a:gd name="connsiteX16525" fmla="*/ 492138 w 2439076"/>
              <a:gd name="connsiteY16525" fmla="*/ 549213 h 4271457"/>
              <a:gd name="connsiteX16526" fmla="*/ 486528 w 2439076"/>
              <a:gd name="connsiteY16526" fmla="*/ 548794 h 4271457"/>
              <a:gd name="connsiteX16527" fmla="*/ 483756 w 2439076"/>
              <a:gd name="connsiteY16527" fmla="*/ 544981 h 4271457"/>
              <a:gd name="connsiteX16528" fmla="*/ 547764 w 2439076"/>
              <a:gd name="connsiteY16528" fmla="*/ 502332 h 4271457"/>
              <a:gd name="connsiteX16529" fmla="*/ 577205 w 2439076"/>
              <a:gd name="connsiteY16529" fmla="*/ 474241 h 4271457"/>
              <a:gd name="connsiteX16530" fmla="*/ 575767 w 2439076"/>
              <a:gd name="connsiteY16530" fmla="*/ 474148 h 4271457"/>
              <a:gd name="connsiteX16531" fmla="*/ 547764 w 2439076"/>
              <a:gd name="connsiteY16531" fmla="*/ 502332 h 4271457"/>
              <a:gd name="connsiteX16532" fmla="*/ 537000 w 2439076"/>
              <a:gd name="connsiteY16532" fmla="*/ 482789 h 4271457"/>
              <a:gd name="connsiteX16533" fmla="*/ 507568 w 2439076"/>
              <a:gd name="connsiteY16533" fmla="*/ 454707 h 4271457"/>
              <a:gd name="connsiteX16534" fmla="*/ 537000 w 2439076"/>
              <a:gd name="connsiteY16534" fmla="*/ 482789 h 4271457"/>
              <a:gd name="connsiteX16535" fmla="*/ 637594 w 2439076"/>
              <a:gd name="connsiteY16535" fmla="*/ 502974 h 4271457"/>
              <a:gd name="connsiteX16536" fmla="*/ 640938 w 2439076"/>
              <a:gd name="connsiteY16536" fmla="*/ 499672 h 4271457"/>
              <a:gd name="connsiteX16537" fmla="*/ 668922 w 2439076"/>
              <a:gd name="connsiteY16537" fmla="*/ 471673 h 4271457"/>
              <a:gd name="connsiteX16538" fmla="*/ 672246 w 2439076"/>
              <a:gd name="connsiteY16538" fmla="*/ 468325 h 4271457"/>
              <a:gd name="connsiteX16539" fmla="*/ 668922 w 2439076"/>
              <a:gd name="connsiteY16539" fmla="*/ 464986 h 4271457"/>
              <a:gd name="connsiteX16540" fmla="*/ 652186 w 2439076"/>
              <a:gd name="connsiteY16540" fmla="*/ 469432 h 4271457"/>
              <a:gd name="connsiteX16541" fmla="*/ 637480 w 2439076"/>
              <a:gd name="connsiteY16541" fmla="*/ 485357 h 4271457"/>
              <a:gd name="connsiteX16542" fmla="*/ 624993 w 2439076"/>
              <a:gd name="connsiteY16542" fmla="*/ 470669 h 4271457"/>
              <a:gd name="connsiteX16543" fmla="*/ 606067 w 2439076"/>
              <a:gd name="connsiteY16543" fmla="*/ 464986 h 4271457"/>
              <a:gd name="connsiteX16544" fmla="*/ 602714 w 2439076"/>
              <a:gd name="connsiteY16544" fmla="*/ 468325 h 4271457"/>
              <a:gd name="connsiteX16545" fmla="*/ 606067 w 2439076"/>
              <a:gd name="connsiteY16545" fmla="*/ 471683 h 4271457"/>
              <a:gd name="connsiteX16546" fmla="*/ 634060 w 2439076"/>
              <a:gd name="connsiteY16546" fmla="*/ 499672 h 4271457"/>
              <a:gd name="connsiteX16547" fmla="*/ 637347 w 2439076"/>
              <a:gd name="connsiteY16547" fmla="*/ 502974 h 4271457"/>
              <a:gd name="connsiteX16548" fmla="*/ 637384 w 2439076"/>
              <a:gd name="connsiteY16548" fmla="*/ 502974 h 4271457"/>
              <a:gd name="connsiteX16549" fmla="*/ 637594 w 2439076"/>
              <a:gd name="connsiteY16549" fmla="*/ 502974 h 4271457"/>
              <a:gd name="connsiteX16550" fmla="*/ 116662 w 2439076"/>
              <a:gd name="connsiteY16550" fmla="*/ 634324 h 4271457"/>
              <a:gd name="connsiteX16551" fmla="*/ 60560 w 2439076"/>
              <a:gd name="connsiteY16551" fmla="*/ 606922 h 4271457"/>
              <a:gd name="connsiteX16552" fmla="*/ 26575 w 2439076"/>
              <a:gd name="connsiteY16552" fmla="*/ 623209 h 4271457"/>
              <a:gd name="connsiteX16553" fmla="*/ 25518 w 2439076"/>
              <a:gd name="connsiteY16553" fmla="*/ 623209 h 4271457"/>
              <a:gd name="connsiteX16554" fmla="*/ 22260 w 2439076"/>
              <a:gd name="connsiteY16554" fmla="*/ 619767 h 4271457"/>
              <a:gd name="connsiteX16555" fmla="*/ 23346 w 2439076"/>
              <a:gd name="connsiteY16555" fmla="*/ 617367 h 4271457"/>
              <a:gd name="connsiteX16556" fmla="*/ 25794 w 2439076"/>
              <a:gd name="connsiteY16556" fmla="*/ 616650 h 4271457"/>
              <a:gd name="connsiteX16557" fmla="*/ 55522 w 2439076"/>
              <a:gd name="connsiteY16557" fmla="*/ 602829 h 4271457"/>
              <a:gd name="connsiteX16558" fmla="*/ 49492 w 2439076"/>
              <a:gd name="connsiteY16558" fmla="*/ 596838 h 4271457"/>
              <a:gd name="connsiteX16559" fmla="*/ 25708 w 2439076"/>
              <a:gd name="connsiteY16559" fmla="*/ 588922 h 4271457"/>
              <a:gd name="connsiteX16560" fmla="*/ 23432 w 2439076"/>
              <a:gd name="connsiteY16560" fmla="*/ 588095 h 4271457"/>
              <a:gd name="connsiteX16561" fmla="*/ 22355 w 2439076"/>
              <a:gd name="connsiteY16561" fmla="*/ 585760 h 4271457"/>
              <a:gd name="connsiteX16562" fmla="*/ 25613 w 2439076"/>
              <a:gd name="connsiteY16562" fmla="*/ 582327 h 4271457"/>
              <a:gd name="connsiteX16563" fmla="*/ 56635 w 2439076"/>
              <a:gd name="connsiteY16563" fmla="*/ 594299 h 4271457"/>
              <a:gd name="connsiteX16564" fmla="*/ 59979 w 2439076"/>
              <a:gd name="connsiteY16564" fmla="*/ 597862 h 4271457"/>
              <a:gd name="connsiteX16565" fmla="*/ 59989 w 2439076"/>
              <a:gd name="connsiteY16565" fmla="*/ 597852 h 4271457"/>
              <a:gd name="connsiteX16566" fmla="*/ 60093 w 2439076"/>
              <a:gd name="connsiteY16566" fmla="*/ 597954 h 4271457"/>
              <a:gd name="connsiteX16567" fmla="*/ 116662 w 2439076"/>
              <a:gd name="connsiteY16567" fmla="*/ 570142 h 4271457"/>
              <a:gd name="connsiteX16568" fmla="*/ 162992 w 2439076"/>
              <a:gd name="connsiteY16568" fmla="*/ 587630 h 4271457"/>
              <a:gd name="connsiteX16569" fmla="*/ 174193 w 2439076"/>
              <a:gd name="connsiteY16569" fmla="*/ 600233 h 4271457"/>
              <a:gd name="connsiteX16570" fmla="*/ 174193 w 2439076"/>
              <a:gd name="connsiteY16570" fmla="*/ 604038 h 4271457"/>
              <a:gd name="connsiteX16571" fmla="*/ 116662 w 2439076"/>
              <a:gd name="connsiteY16571" fmla="*/ 634324 h 4271457"/>
              <a:gd name="connsiteX16572" fmla="*/ 167345 w 2439076"/>
              <a:gd name="connsiteY16572" fmla="*/ 602131 h 4271457"/>
              <a:gd name="connsiteX16573" fmla="*/ 116567 w 2439076"/>
              <a:gd name="connsiteY16573" fmla="*/ 576690 h 4271457"/>
              <a:gd name="connsiteX16574" fmla="*/ 65141 w 2439076"/>
              <a:gd name="connsiteY16574" fmla="*/ 602038 h 4271457"/>
              <a:gd name="connsiteX16575" fmla="*/ 116567 w 2439076"/>
              <a:gd name="connsiteY16575" fmla="*/ 627580 h 4271457"/>
              <a:gd name="connsiteX16576" fmla="*/ 167345 w 2439076"/>
              <a:gd name="connsiteY16576" fmla="*/ 602131 h 4271457"/>
              <a:gd name="connsiteX16577" fmla="*/ 0 w 2439076"/>
              <a:gd name="connsiteY16577" fmla="*/ 548590 h 4271457"/>
              <a:gd name="connsiteX16578" fmla="*/ 0 w 2439076"/>
              <a:gd name="connsiteY16578" fmla="*/ 542293 h 4271457"/>
              <a:gd name="connsiteX16579" fmla="*/ 1495 w 2439076"/>
              <a:gd name="connsiteY16579" fmla="*/ 542144 h 4271457"/>
              <a:gd name="connsiteX16580" fmla="*/ 33033 w 2439076"/>
              <a:gd name="connsiteY16580" fmla="*/ 531670 h 4271457"/>
              <a:gd name="connsiteX16581" fmla="*/ 35519 w 2439076"/>
              <a:gd name="connsiteY16581" fmla="*/ 530703 h 4271457"/>
              <a:gd name="connsiteX16582" fmla="*/ 37891 w 2439076"/>
              <a:gd name="connsiteY16582" fmla="*/ 531866 h 4271457"/>
              <a:gd name="connsiteX16583" fmla="*/ 53797 w 2439076"/>
              <a:gd name="connsiteY16583" fmla="*/ 541297 h 4271457"/>
              <a:gd name="connsiteX16584" fmla="*/ 53797 w 2439076"/>
              <a:gd name="connsiteY16584" fmla="*/ 489952 h 4271457"/>
              <a:gd name="connsiteX16585" fmla="*/ 15030 w 2439076"/>
              <a:gd name="connsiteY16585" fmla="*/ 451442 h 4271457"/>
              <a:gd name="connsiteX16586" fmla="*/ 17793 w 2439076"/>
              <a:gd name="connsiteY16586" fmla="*/ 448522 h 4271457"/>
              <a:gd name="connsiteX16587" fmla="*/ 53702 w 2439076"/>
              <a:gd name="connsiteY16587" fmla="*/ 470883 h 4271457"/>
              <a:gd name="connsiteX16588" fmla="*/ 53702 w 2439076"/>
              <a:gd name="connsiteY16588" fmla="*/ 449172 h 4271457"/>
              <a:gd name="connsiteX16589" fmla="*/ 57026 w 2439076"/>
              <a:gd name="connsiteY16589" fmla="*/ 445815 h 4271457"/>
              <a:gd name="connsiteX16590" fmla="*/ 60379 w 2439076"/>
              <a:gd name="connsiteY16590" fmla="*/ 449172 h 4271457"/>
              <a:gd name="connsiteX16591" fmla="*/ 60379 w 2439076"/>
              <a:gd name="connsiteY16591" fmla="*/ 488324 h 4271457"/>
              <a:gd name="connsiteX16592" fmla="*/ 95231 w 2439076"/>
              <a:gd name="connsiteY16592" fmla="*/ 468046 h 4271457"/>
              <a:gd name="connsiteX16593" fmla="*/ 98003 w 2439076"/>
              <a:gd name="connsiteY16593" fmla="*/ 470986 h 4271457"/>
              <a:gd name="connsiteX16594" fmla="*/ 60379 w 2439076"/>
              <a:gd name="connsiteY16594" fmla="*/ 509262 h 4271457"/>
              <a:gd name="connsiteX16595" fmla="*/ 60379 w 2439076"/>
              <a:gd name="connsiteY16595" fmla="*/ 542144 h 4271457"/>
              <a:gd name="connsiteX16596" fmla="*/ 61027 w 2439076"/>
              <a:gd name="connsiteY16596" fmla="*/ 542236 h 4271457"/>
              <a:gd name="connsiteX16597" fmla="*/ 84277 w 2439076"/>
              <a:gd name="connsiteY16597" fmla="*/ 531949 h 4271457"/>
              <a:gd name="connsiteX16598" fmla="*/ 86744 w 2439076"/>
              <a:gd name="connsiteY16598" fmla="*/ 530786 h 4271457"/>
              <a:gd name="connsiteX16599" fmla="*/ 89231 w 2439076"/>
              <a:gd name="connsiteY16599" fmla="*/ 531949 h 4271457"/>
              <a:gd name="connsiteX16600" fmla="*/ 112462 w 2439076"/>
              <a:gd name="connsiteY16600" fmla="*/ 542236 h 4271457"/>
              <a:gd name="connsiteX16601" fmla="*/ 135722 w 2439076"/>
              <a:gd name="connsiteY16601" fmla="*/ 531949 h 4271457"/>
              <a:gd name="connsiteX16602" fmla="*/ 138093 w 2439076"/>
              <a:gd name="connsiteY16602" fmla="*/ 530786 h 4271457"/>
              <a:gd name="connsiteX16603" fmla="*/ 140580 w 2439076"/>
              <a:gd name="connsiteY16603" fmla="*/ 531772 h 4271457"/>
              <a:gd name="connsiteX16604" fmla="*/ 172088 w 2439076"/>
              <a:gd name="connsiteY16604" fmla="*/ 542236 h 4271457"/>
              <a:gd name="connsiteX16605" fmla="*/ 175813 w 2439076"/>
              <a:gd name="connsiteY16605" fmla="*/ 545111 h 4271457"/>
              <a:gd name="connsiteX16606" fmla="*/ 172955 w 2439076"/>
              <a:gd name="connsiteY16606" fmla="*/ 548794 h 4271457"/>
              <a:gd name="connsiteX16607" fmla="*/ 138370 w 2439076"/>
              <a:gd name="connsiteY16607" fmla="*/ 538693 h 4271457"/>
              <a:gd name="connsiteX16608" fmla="*/ 112462 w 2439076"/>
              <a:gd name="connsiteY16608" fmla="*/ 548888 h 4271457"/>
              <a:gd name="connsiteX16609" fmla="*/ 86744 w 2439076"/>
              <a:gd name="connsiteY16609" fmla="*/ 538888 h 4271457"/>
              <a:gd name="connsiteX16610" fmla="*/ 61027 w 2439076"/>
              <a:gd name="connsiteY16610" fmla="*/ 548888 h 4271457"/>
              <a:gd name="connsiteX16611" fmla="*/ 35119 w 2439076"/>
              <a:gd name="connsiteY16611" fmla="*/ 538693 h 4271457"/>
              <a:gd name="connsiteX16612" fmla="*/ 6172 w 2439076"/>
              <a:gd name="connsiteY16612" fmla="*/ 549214 h 4271457"/>
              <a:gd name="connsiteX16613" fmla="*/ 562 w 2439076"/>
              <a:gd name="connsiteY16613" fmla="*/ 548794 h 4271457"/>
              <a:gd name="connsiteX16614" fmla="*/ 0 w 2439076"/>
              <a:gd name="connsiteY16614" fmla="*/ 548590 h 4271457"/>
              <a:gd name="connsiteX16615" fmla="*/ 61799 w 2439076"/>
              <a:gd name="connsiteY16615" fmla="*/ 502332 h 4271457"/>
              <a:gd name="connsiteX16616" fmla="*/ 91240 w 2439076"/>
              <a:gd name="connsiteY16616" fmla="*/ 474241 h 4271457"/>
              <a:gd name="connsiteX16617" fmla="*/ 89792 w 2439076"/>
              <a:gd name="connsiteY16617" fmla="*/ 474148 h 4271457"/>
              <a:gd name="connsiteX16618" fmla="*/ 61799 w 2439076"/>
              <a:gd name="connsiteY16618" fmla="*/ 502332 h 4271457"/>
              <a:gd name="connsiteX16619" fmla="*/ 51025 w 2439076"/>
              <a:gd name="connsiteY16619" fmla="*/ 482789 h 4271457"/>
              <a:gd name="connsiteX16620" fmla="*/ 21612 w 2439076"/>
              <a:gd name="connsiteY16620" fmla="*/ 454707 h 4271457"/>
              <a:gd name="connsiteX16621" fmla="*/ 51025 w 2439076"/>
              <a:gd name="connsiteY16621" fmla="*/ 482789 h 4271457"/>
              <a:gd name="connsiteX16622" fmla="*/ 120092 w 2439076"/>
              <a:gd name="connsiteY16622" fmla="*/ 471683 h 4271457"/>
              <a:gd name="connsiteX16623" fmla="*/ 148095 w 2439076"/>
              <a:gd name="connsiteY16623" fmla="*/ 499672 h 4271457"/>
              <a:gd name="connsiteX16624" fmla="*/ 151390 w 2439076"/>
              <a:gd name="connsiteY16624" fmla="*/ 502974 h 4271457"/>
              <a:gd name="connsiteX16625" fmla="*/ 151448 w 2439076"/>
              <a:gd name="connsiteY16625" fmla="*/ 502974 h 4271457"/>
              <a:gd name="connsiteX16626" fmla="*/ 151619 w 2439076"/>
              <a:gd name="connsiteY16626" fmla="*/ 502974 h 4271457"/>
              <a:gd name="connsiteX16627" fmla="*/ 154943 w 2439076"/>
              <a:gd name="connsiteY16627" fmla="*/ 499672 h 4271457"/>
              <a:gd name="connsiteX16628" fmla="*/ 182956 w 2439076"/>
              <a:gd name="connsiteY16628" fmla="*/ 471673 h 4271457"/>
              <a:gd name="connsiteX16629" fmla="*/ 186300 w 2439076"/>
              <a:gd name="connsiteY16629" fmla="*/ 468325 h 4271457"/>
              <a:gd name="connsiteX16630" fmla="*/ 182947 w 2439076"/>
              <a:gd name="connsiteY16630" fmla="*/ 464986 h 4271457"/>
              <a:gd name="connsiteX16631" fmla="*/ 165792 w 2439076"/>
              <a:gd name="connsiteY16631" fmla="*/ 469665 h 4271457"/>
              <a:gd name="connsiteX16632" fmla="*/ 151543 w 2439076"/>
              <a:gd name="connsiteY16632" fmla="*/ 485357 h 4271457"/>
              <a:gd name="connsiteX16633" fmla="*/ 151533 w 2439076"/>
              <a:gd name="connsiteY16633" fmla="*/ 485347 h 4271457"/>
              <a:gd name="connsiteX16634" fmla="*/ 151533 w 2439076"/>
              <a:gd name="connsiteY16634" fmla="*/ 485347 h 4271457"/>
              <a:gd name="connsiteX16635" fmla="*/ 149714 w 2439076"/>
              <a:gd name="connsiteY16635" fmla="*/ 481998 h 4271457"/>
              <a:gd name="connsiteX16636" fmla="*/ 138351 w 2439076"/>
              <a:gd name="connsiteY16636" fmla="*/ 470287 h 4271457"/>
              <a:gd name="connsiteX16637" fmla="*/ 120092 w 2439076"/>
              <a:gd name="connsiteY16637" fmla="*/ 464986 h 4271457"/>
              <a:gd name="connsiteX16638" fmla="*/ 116767 w 2439076"/>
              <a:gd name="connsiteY16638" fmla="*/ 468325 h 4271457"/>
              <a:gd name="connsiteX16639" fmla="*/ 120092 w 2439076"/>
              <a:gd name="connsiteY16639" fmla="*/ 471683 h 4271457"/>
              <a:gd name="connsiteX16640" fmla="*/ 307829 w 2439076"/>
              <a:gd name="connsiteY16640" fmla="*/ 225322 h 4271457"/>
              <a:gd name="connsiteX16641" fmla="*/ 307829 w 2439076"/>
              <a:gd name="connsiteY16641" fmla="*/ 225322 h 4271457"/>
              <a:gd name="connsiteX16642" fmla="*/ 307648 w 2439076"/>
              <a:gd name="connsiteY16642" fmla="*/ 226196 h 4271457"/>
              <a:gd name="connsiteX16643" fmla="*/ 307829 w 2439076"/>
              <a:gd name="connsiteY16643" fmla="*/ 225322 h 4271457"/>
              <a:gd name="connsiteX16644" fmla="*/ 144952 w 2439076"/>
              <a:gd name="connsiteY16644" fmla="*/ 374354 h 4271457"/>
              <a:gd name="connsiteX16645" fmla="*/ 143809 w 2439076"/>
              <a:gd name="connsiteY16645" fmla="*/ 376791 h 4271457"/>
              <a:gd name="connsiteX16646" fmla="*/ 144952 w 2439076"/>
              <a:gd name="connsiteY16646" fmla="*/ 374354 h 4271457"/>
              <a:gd name="connsiteX16647" fmla="*/ 307648 w 2439076"/>
              <a:gd name="connsiteY16647" fmla="*/ 226196 h 4271457"/>
              <a:gd name="connsiteX16648" fmla="*/ 306838 w 2439076"/>
              <a:gd name="connsiteY16648" fmla="*/ 227684 h 4271457"/>
              <a:gd name="connsiteX16649" fmla="*/ 307648 w 2439076"/>
              <a:gd name="connsiteY16649" fmla="*/ 226196 h 4271457"/>
              <a:gd name="connsiteX16650" fmla="*/ 45891 w 2439076"/>
              <a:gd name="connsiteY16650" fmla="*/ 359174 h 4271457"/>
              <a:gd name="connsiteX16651" fmla="*/ 45854 w 2439076"/>
              <a:gd name="connsiteY16651" fmla="*/ 359211 h 4271457"/>
              <a:gd name="connsiteX16652" fmla="*/ 45891 w 2439076"/>
              <a:gd name="connsiteY16652" fmla="*/ 359267 h 4271457"/>
              <a:gd name="connsiteX16653" fmla="*/ 0 w 2439076"/>
              <a:gd name="connsiteY16653" fmla="*/ 384400 h 4271457"/>
              <a:gd name="connsiteX16654" fmla="*/ 0 w 2439076"/>
              <a:gd name="connsiteY16654" fmla="*/ 391060 h 4271457"/>
              <a:gd name="connsiteX16655" fmla="*/ 52759 w 2439076"/>
              <a:gd name="connsiteY16655" fmla="*/ 361164 h 4271457"/>
              <a:gd name="connsiteX16656" fmla="*/ 52759 w 2439076"/>
              <a:gd name="connsiteY16656" fmla="*/ 357351 h 4271457"/>
              <a:gd name="connsiteX16657" fmla="*/ 0 w 2439076"/>
              <a:gd name="connsiteY16657" fmla="*/ 327473 h 4271457"/>
              <a:gd name="connsiteX16658" fmla="*/ 0 w 2439076"/>
              <a:gd name="connsiteY16658" fmla="*/ 334040 h 4271457"/>
              <a:gd name="connsiteX16659" fmla="*/ 45891 w 2439076"/>
              <a:gd name="connsiteY16659" fmla="*/ 359174 h 4271457"/>
              <a:gd name="connsiteX16660" fmla="*/ 54197 w 2439076"/>
              <a:gd name="connsiteY16660" fmla="*/ 301930 h 4271457"/>
              <a:gd name="connsiteX16661" fmla="*/ 50464 w 2439076"/>
              <a:gd name="connsiteY16661" fmla="*/ 299140 h 4271457"/>
              <a:gd name="connsiteX16662" fmla="*/ 18936 w 2439076"/>
              <a:gd name="connsiteY16662" fmla="*/ 288667 h 4271457"/>
              <a:gd name="connsiteX16663" fmla="*/ 16479 w 2439076"/>
              <a:gd name="connsiteY16663" fmla="*/ 287736 h 4271457"/>
              <a:gd name="connsiteX16664" fmla="*/ 14078 w 2439076"/>
              <a:gd name="connsiteY16664" fmla="*/ 288852 h 4271457"/>
              <a:gd name="connsiteX16665" fmla="*/ 0 w 2439076"/>
              <a:gd name="connsiteY16665" fmla="*/ 297614 h 4271457"/>
              <a:gd name="connsiteX16666" fmla="*/ 0 w 2439076"/>
              <a:gd name="connsiteY16666" fmla="*/ 304479 h 4271457"/>
              <a:gd name="connsiteX16667" fmla="*/ 16755 w 2439076"/>
              <a:gd name="connsiteY16667" fmla="*/ 295549 h 4271457"/>
              <a:gd name="connsiteX16668" fmla="*/ 16802 w 2439076"/>
              <a:gd name="connsiteY16668" fmla="*/ 295587 h 4271457"/>
              <a:gd name="connsiteX16669" fmla="*/ 16840 w 2439076"/>
              <a:gd name="connsiteY16669" fmla="*/ 295549 h 4271457"/>
              <a:gd name="connsiteX16670" fmla="*/ 42091 w 2439076"/>
              <a:gd name="connsiteY16670" fmla="*/ 305837 h 4271457"/>
              <a:gd name="connsiteX16671" fmla="*/ 51331 w 2439076"/>
              <a:gd name="connsiteY16671" fmla="*/ 305652 h 4271457"/>
              <a:gd name="connsiteX16672" fmla="*/ 54197 w 2439076"/>
              <a:gd name="connsiteY16672" fmla="*/ 301930 h 4271457"/>
              <a:gd name="connsiteX16673" fmla="*/ 30166 w 2439076"/>
              <a:gd name="connsiteY16673" fmla="*/ 260016 h 4271457"/>
              <a:gd name="connsiteX16674" fmla="*/ 33518 w 2439076"/>
              <a:gd name="connsiteY16674" fmla="*/ 256668 h 4271457"/>
              <a:gd name="connsiteX16675" fmla="*/ 61513 w 2439076"/>
              <a:gd name="connsiteY16675" fmla="*/ 228670 h 4271457"/>
              <a:gd name="connsiteX16676" fmla="*/ 64837 w 2439076"/>
              <a:gd name="connsiteY16676" fmla="*/ 225322 h 4271457"/>
              <a:gd name="connsiteX16677" fmla="*/ 64608 w 2439076"/>
              <a:gd name="connsiteY16677" fmla="*/ 224186 h 4271457"/>
              <a:gd name="connsiteX16678" fmla="*/ 61456 w 2439076"/>
              <a:gd name="connsiteY16678" fmla="*/ 222029 h 4271457"/>
              <a:gd name="connsiteX16679" fmla="*/ 30080 w 2439076"/>
              <a:gd name="connsiteY16679" fmla="*/ 242399 h 4271457"/>
              <a:gd name="connsiteX16680" fmla="*/ 30032 w 2439076"/>
              <a:gd name="connsiteY16680" fmla="*/ 242307 h 4271457"/>
              <a:gd name="connsiteX16681" fmla="*/ 29985 w 2439076"/>
              <a:gd name="connsiteY16681" fmla="*/ 242399 h 4271457"/>
              <a:gd name="connsiteX16682" fmla="*/ 0 w 2439076"/>
              <a:gd name="connsiteY16682" fmla="*/ 222121 h 4271457"/>
              <a:gd name="connsiteX16683" fmla="*/ 0 w 2439076"/>
              <a:gd name="connsiteY16683" fmla="*/ 228818 h 4271457"/>
              <a:gd name="connsiteX16684" fmla="*/ 26565 w 2439076"/>
              <a:gd name="connsiteY16684" fmla="*/ 256668 h 4271457"/>
              <a:gd name="connsiteX16685" fmla="*/ 29842 w 2439076"/>
              <a:gd name="connsiteY16685" fmla="*/ 260016 h 4271457"/>
              <a:gd name="connsiteX16686" fmla="*/ 29985 w 2439076"/>
              <a:gd name="connsiteY16686" fmla="*/ 260016 h 4271457"/>
              <a:gd name="connsiteX16687" fmla="*/ 30166 w 2439076"/>
              <a:gd name="connsiteY16687" fmla="*/ 260016 h 4271457"/>
              <a:gd name="connsiteX16688" fmla="*/ 295827 w 2439076"/>
              <a:gd name="connsiteY16688" fmla="*/ 357351 h 4271457"/>
              <a:gd name="connsiteX16689" fmla="*/ 296409 w 2439076"/>
              <a:gd name="connsiteY16689" fmla="*/ 359248 h 4271457"/>
              <a:gd name="connsiteX16690" fmla="*/ 295827 w 2439076"/>
              <a:gd name="connsiteY16690" fmla="*/ 361164 h 4271457"/>
              <a:gd name="connsiteX16691" fmla="*/ 238201 w 2439076"/>
              <a:gd name="connsiteY16691" fmla="*/ 391358 h 4271457"/>
              <a:gd name="connsiteX16692" fmla="*/ 182089 w 2439076"/>
              <a:gd name="connsiteY16692" fmla="*/ 363917 h 4271457"/>
              <a:gd name="connsiteX16693" fmla="*/ 148095 w 2439076"/>
              <a:gd name="connsiteY16693" fmla="*/ 380195 h 4271457"/>
              <a:gd name="connsiteX16694" fmla="*/ 147047 w 2439076"/>
              <a:gd name="connsiteY16694" fmla="*/ 380195 h 4271457"/>
              <a:gd name="connsiteX16695" fmla="*/ 143809 w 2439076"/>
              <a:gd name="connsiteY16695" fmla="*/ 376791 h 4271457"/>
              <a:gd name="connsiteX16696" fmla="*/ 144952 w 2439076"/>
              <a:gd name="connsiteY16696" fmla="*/ 374354 h 4271457"/>
              <a:gd name="connsiteX16697" fmla="*/ 147324 w 2439076"/>
              <a:gd name="connsiteY16697" fmla="*/ 373629 h 4271457"/>
              <a:gd name="connsiteX16698" fmla="*/ 177042 w 2439076"/>
              <a:gd name="connsiteY16698" fmla="*/ 359825 h 4271457"/>
              <a:gd name="connsiteX16699" fmla="*/ 176955 w 2439076"/>
              <a:gd name="connsiteY16699" fmla="*/ 359732 h 4271457"/>
              <a:gd name="connsiteX16700" fmla="*/ 176955 w 2439076"/>
              <a:gd name="connsiteY16700" fmla="*/ 359732 h 4271457"/>
              <a:gd name="connsiteX16701" fmla="*/ 147238 w 2439076"/>
              <a:gd name="connsiteY16701" fmla="*/ 345909 h 4271457"/>
              <a:gd name="connsiteX16702" fmla="*/ 144980 w 2439076"/>
              <a:gd name="connsiteY16702" fmla="*/ 345091 h 4271457"/>
              <a:gd name="connsiteX16703" fmla="*/ 143904 w 2439076"/>
              <a:gd name="connsiteY16703" fmla="*/ 342747 h 4271457"/>
              <a:gd name="connsiteX16704" fmla="*/ 147133 w 2439076"/>
              <a:gd name="connsiteY16704" fmla="*/ 339361 h 4271457"/>
              <a:gd name="connsiteX16705" fmla="*/ 179651 w 2439076"/>
              <a:gd name="connsiteY16705" fmla="*/ 352885 h 4271457"/>
              <a:gd name="connsiteX16706" fmla="*/ 181527 w 2439076"/>
              <a:gd name="connsiteY16706" fmla="*/ 354895 h 4271457"/>
              <a:gd name="connsiteX16707" fmla="*/ 181527 w 2439076"/>
              <a:gd name="connsiteY16707" fmla="*/ 354895 h 4271457"/>
              <a:gd name="connsiteX16708" fmla="*/ 181623 w 2439076"/>
              <a:gd name="connsiteY16708" fmla="*/ 354987 h 4271457"/>
              <a:gd name="connsiteX16709" fmla="*/ 238201 w 2439076"/>
              <a:gd name="connsiteY16709" fmla="*/ 327175 h 4271457"/>
              <a:gd name="connsiteX16710" fmla="*/ 262995 w 2439076"/>
              <a:gd name="connsiteY16710" fmla="*/ 331715 h 4271457"/>
              <a:gd name="connsiteX16711" fmla="*/ 295827 w 2439076"/>
              <a:gd name="connsiteY16711" fmla="*/ 357351 h 4271457"/>
              <a:gd name="connsiteX16712" fmla="*/ 288846 w 2439076"/>
              <a:gd name="connsiteY16712" fmla="*/ 359211 h 4271457"/>
              <a:gd name="connsiteX16713" fmla="*/ 288884 w 2439076"/>
              <a:gd name="connsiteY16713" fmla="*/ 359174 h 4271457"/>
              <a:gd name="connsiteX16714" fmla="*/ 238116 w 2439076"/>
              <a:gd name="connsiteY16714" fmla="*/ 333724 h 4271457"/>
              <a:gd name="connsiteX16715" fmla="*/ 186671 w 2439076"/>
              <a:gd name="connsiteY16715" fmla="*/ 359080 h 4271457"/>
              <a:gd name="connsiteX16716" fmla="*/ 186719 w 2439076"/>
              <a:gd name="connsiteY16716" fmla="*/ 359117 h 4271457"/>
              <a:gd name="connsiteX16717" fmla="*/ 186671 w 2439076"/>
              <a:gd name="connsiteY16717" fmla="*/ 359174 h 4271457"/>
              <a:gd name="connsiteX16718" fmla="*/ 238116 w 2439076"/>
              <a:gd name="connsiteY16718" fmla="*/ 384698 h 4271457"/>
              <a:gd name="connsiteX16719" fmla="*/ 288884 w 2439076"/>
              <a:gd name="connsiteY16719" fmla="*/ 359267 h 4271457"/>
              <a:gd name="connsiteX16720" fmla="*/ 288846 w 2439076"/>
              <a:gd name="connsiteY16720" fmla="*/ 359211 h 4271457"/>
              <a:gd name="connsiteX16721" fmla="*/ 294408 w 2439076"/>
              <a:gd name="connsiteY16721" fmla="*/ 305652 h 4271457"/>
              <a:gd name="connsiteX16722" fmla="*/ 285179 w 2439076"/>
              <a:gd name="connsiteY16722" fmla="*/ 305837 h 4271457"/>
              <a:gd name="connsiteX16723" fmla="*/ 259928 w 2439076"/>
              <a:gd name="connsiteY16723" fmla="*/ 295549 h 4271457"/>
              <a:gd name="connsiteX16724" fmla="*/ 259880 w 2439076"/>
              <a:gd name="connsiteY16724" fmla="*/ 295587 h 4271457"/>
              <a:gd name="connsiteX16725" fmla="*/ 259832 w 2439076"/>
              <a:gd name="connsiteY16725" fmla="*/ 295549 h 4271457"/>
              <a:gd name="connsiteX16726" fmla="*/ 233972 w 2439076"/>
              <a:gd name="connsiteY16726" fmla="*/ 305726 h 4271457"/>
              <a:gd name="connsiteX16727" fmla="*/ 208302 w 2439076"/>
              <a:gd name="connsiteY16727" fmla="*/ 295735 h 4271457"/>
              <a:gd name="connsiteX16728" fmla="*/ 208255 w 2439076"/>
              <a:gd name="connsiteY16728" fmla="*/ 295772 h 4271457"/>
              <a:gd name="connsiteX16729" fmla="*/ 208207 w 2439076"/>
              <a:gd name="connsiteY16729" fmla="*/ 295735 h 4271457"/>
              <a:gd name="connsiteX16730" fmla="*/ 182537 w 2439076"/>
              <a:gd name="connsiteY16730" fmla="*/ 305726 h 4271457"/>
              <a:gd name="connsiteX16731" fmla="*/ 156677 w 2439076"/>
              <a:gd name="connsiteY16731" fmla="*/ 295549 h 4271457"/>
              <a:gd name="connsiteX16732" fmla="*/ 156629 w 2439076"/>
              <a:gd name="connsiteY16732" fmla="*/ 295587 h 4271457"/>
              <a:gd name="connsiteX16733" fmla="*/ 156582 w 2439076"/>
              <a:gd name="connsiteY16733" fmla="*/ 295549 h 4271457"/>
              <a:gd name="connsiteX16734" fmla="*/ 127673 w 2439076"/>
              <a:gd name="connsiteY16734" fmla="*/ 306005 h 4271457"/>
              <a:gd name="connsiteX16735" fmla="*/ 122101 w 2439076"/>
              <a:gd name="connsiteY16735" fmla="*/ 305652 h 4271457"/>
              <a:gd name="connsiteX16736" fmla="*/ 119225 w 2439076"/>
              <a:gd name="connsiteY16736" fmla="*/ 301930 h 4271457"/>
              <a:gd name="connsiteX16737" fmla="*/ 122939 w 2439076"/>
              <a:gd name="connsiteY16737" fmla="*/ 299029 h 4271457"/>
              <a:gd name="connsiteX16738" fmla="*/ 131493 w 2439076"/>
              <a:gd name="connsiteY16738" fmla="*/ 299178 h 4271457"/>
              <a:gd name="connsiteX16739" fmla="*/ 154486 w 2439076"/>
              <a:gd name="connsiteY16739" fmla="*/ 288573 h 4271457"/>
              <a:gd name="connsiteX16740" fmla="*/ 156886 w 2439076"/>
              <a:gd name="connsiteY16740" fmla="*/ 287662 h 4271457"/>
              <a:gd name="connsiteX16741" fmla="*/ 159220 w 2439076"/>
              <a:gd name="connsiteY16741" fmla="*/ 288759 h 4271457"/>
              <a:gd name="connsiteX16742" fmla="*/ 175136 w 2439076"/>
              <a:gd name="connsiteY16742" fmla="*/ 298192 h 4271457"/>
              <a:gd name="connsiteX16743" fmla="*/ 175136 w 2439076"/>
              <a:gd name="connsiteY16743" fmla="*/ 298154 h 4271457"/>
              <a:gd name="connsiteX16744" fmla="*/ 175260 w 2439076"/>
              <a:gd name="connsiteY16744" fmla="*/ 298192 h 4271457"/>
              <a:gd name="connsiteX16745" fmla="*/ 175260 w 2439076"/>
              <a:gd name="connsiteY16745" fmla="*/ 246864 h 4271457"/>
              <a:gd name="connsiteX16746" fmla="*/ 136474 w 2439076"/>
              <a:gd name="connsiteY16746" fmla="*/ 208392 h 4271457"/>
              <a:gd name="connsiteX16747" fmla="*/ 139237 w 2439076"/>
              <a:gd name="connsiteY16747" fmla="*/ 205415 h 4271457"/>
              <a:gd name="connsiteX16748" fmla="*/ 145704 w 2439076"/>
              <a:gd name="connsiteY16748" fmla="*/ 204988 h 4271457"/>
              <a:gd name="connsiteX16749" fmla="*/ 175041 w 2439076"/>
              <a:gd name="connsiteY16749" fmla="*/ 227832 h 4271457"/>
              <a:gd name="connsiteX16750" fmla="*/ 175041 w 2439076"/>
              <a:gd name="connsiteY16750" fmla="*/ 227666 h 4271457"/>
              <a:gd name="connsiteX16751" fmla="*/ 175136 w 2439076"/>
              <a:gd name="connsiteY16751" fmla="*/ 227832 h 4271457"/>
              <a:gd name="connsiteX16752" fmla="*/ 175136 w 2439076"/>
              <a:gd name="connsiteY16752" fmla="*/ 206104 h 4271457"/>
              <a:gd name="connsiteX16753" fmla="*/ 178422 w 2439076"/>
              <a:gd name="connsiteY16753" fmla="*/ 202774 h 4271457"/>
              <a:gd name="connsiteX16754" fmla="*/ 181718 w 2439076"/>
              <a:gd name="connsiteY16754" fmla="*/ 206104 h 4271457"/>
              <a:gd name="connsiteX16755" fmla="*/ 181718 w 2439076"/>
              <a:gd name="connsiteY16755" fmla="*/ 245227 h 4271457"/>
              <a:gd name="connsiteX16756" fmla="*/ 181899 w 2439076"/>
              <a:gd name="connsiteY16756" fmla="*/ 244911 h 4271457"/>
              <a:gd name="connsiteX16757" fmla="*/ 181899 w 2439076"/>
              <a:gd name="connsiteY16757" fmla="*/ 245134 h 4271457"/>
              <a:gd name="connsiteX16758" fmla="*/ 199711 w 2439076"/>
              <a:gd name="connsiteY16758" fmla="*/ 226903 h 4271457"/>
              <a:gd name="connsiteX16759" fmla="*/ 216580 w 2439076"/>
              <a:gd name="connsiteY16759" fmla="*/ 224949 h 4271457"/>
              <a:gd name="connsiteX16760" fmla="*/ 219342 w 2439076"/>
              <a:gd name="connsiteY16760" fmla="*/ 227926 h 4271457"/>
              <a:gd name="connsiteX16761" fmla="*/ 200092 w 2439076"/>
              <a:gd name="connsiteY16761" fmla="*/ 260371 h 4271457"/>
              <a:gd name="connsiteX16762" fmla="*/ 181899 w 2439076"/>
              <a:gd name="connsiteY16762" fmla="*/ 266100 h 4271457"/>
              <a:gd name="connsiteX16763" fmla="*/ 181899 w 2439076"/>
              <a:gd name="connsiteY16763" fmla="*/ 266174 h 4271457"/>
              <a:gd name="connsiteX16764" fmla="*/ 181718 w 2439076"/>
              <a:gd name="connsiteY16764" fmla="*/ 266211 h 4271457"/>
              <a:gd name="connsiteX16765" fmla="*/ 181718 w 2439076"/>
              <a:gd name="connsiteY16765" fmla="*/ 299029 h 4271457"/>
              <a:gd name="connsiteX16766" fmla="*/ 182394 w 2439076"/>
              <a:gd name="connsiteY16766" fmla="*/ 299140 h 4271457"/>
              <a:gd name="connsiteX16767" fmla="*/ 195272 w 2439076"/>
              <a:gd name="connsiteY16767" fmla="*/ 296387 h 4271457"/>
              <a:gd name="connsiteX16768" fmla="*/ 205817 w 2439076"/>
              <a:gd name="connsiteY16768" fmla="*/ 288759 h 4271457"/>
              <a:gd name="connsiteX16769" fmla="*/ 206845 w 2439076"/>
              <a:gd name="connsiteY16769" fmla="*/ 287996 h 4271457"/>
              <a:gd name="connsiteX16770" fmla="*/ 208112 w 2439076"/>
              <a:gd name="connsiteY16770" fmla="*/ 287736 h 4271457"/>
              <a:gd name="connsiteX16771" fmla="*/ 210579 w 2439076"/>
              <a:gd name="connsiteY16771" fmla="*/ 288852 h 4271457"/>
              <a:gd name="connsiteX16772" fmla="*/ 233820 w 2439076"/>
              <a:gd name="connsiteY16772" fmla="*/ 299140 h 4271457"/>
              <a:gd name="connsiteX16773" fmla="*/ 246707 w 2439076"/>
              <a:gd name="connsiteY16773" fmla="*/ 296387 h 4271457"/>
              <a:gd name="connsiteX16774" fmla="*/ 257242 w 2439076"/>
              <a:gd name="connsiteY16774" fmla="*/ 288759 h 4271457"/>
              <a:gd name="connsiteX16775" fmla="*/ 258270 w 2439076"/>
              <a:gd name="connsiteY16775" fmla="*/ 288034 h 4271457"/>
              <a:gd name="connsiteX16776" fmla="*/ 259432 w 2439076"/>
              <a:gd name="connsiteY16776" fmla="*/ 287736 h 4271457"/>
              <a:gd name="connsiteX16777" fmla="*/ 261918 w 2439076"/>
              <a:gd name="connsiteY16777" fmla="*/ 288667 h 4271457"/>
              <a:gd name="connsiteX16778" fmla="*/ 293465 w 2439076"/>
              <a:gd name="connsiteY16778" fmla="*/ 299140 h 4271457"/>
              <a:gd name="connsiteX16779" fmla="*/ 297247 w 2439076"/>
              <a:gd name="connsiteY16779" fmla="*/ 301931 h 4271457"/>
              <a:gd name="connsiteX16780" fmla="*/ 294408 w 2439076"/>
              <a:gd name="connsiteY16780" fmla="*/ 305652 h 4271457"/>
              <a:gd name="connsiteX16781" fmla="*/ 183347 w 2439076"/>
              <a:gd name="connsiteY16781" fmla="*/ 259310 h 4271457"/>
              <a:gd name="connsiteX16782" fmla="*/ 212760 w 2439076"/>
              <a:gd name="connsiteY16782" fmla="*/ 231219 h 4271457"/>
              <a:gd name="connsiteX16783" fmla="*/ 211350 w 2439076"/>
              <a:gd name="connsiteY16783" fmla="*/ 231125 h 4271457"/>
              <a:gd name="connsiteX16784" fmla="*/ 183347 w 2439076"/>
              <a:gd name="connsiteY16784" fmla="*/ 259310 h 4271457"/>
              <a:gd name="connsiteX16785" fmla="*/ 172584 w 2439076"/>
              <a:gd name="connsiteY16785" fmla="*/ 239832 h 4271457"/>
              <a:gd name="connsiteX16786" fmla="*/ 143142 w 2439076"/>
              <a:gd name="connsiteY16786" fmla="*/ 211685 h 4271457"/>
              <a:gd name="connsiteX16787" fmla="*/ 172584 w 2439076"/>
              <a:gd name="connsiteY16787" fmla="*/ 239832 h 4271457"/>
              <a:gd name="connsiteX16788" fmla="*/ 304429 w 2439076"/>
              <a:gd name="connsiteY16788" fmla="*/ 222029 h 4271457"/>
              <a:gd name="connsiteX16789" fmla="*/ 273053 w 2439076"/>
              <a:gd name="connsiteY16789" fmla="*/ 242399 h 4271457"/>
              <a:gd name="connsiteX16790" fmla="*/ 273015 w 2439076"/>
              <a:gd name="connsiteY16790" fmla="*/ 242307 h 4271457"/>
              <a:gd name="connsiteX16791" fmla="*/ 272968 w 2439076"/>
              <a:gd name="connsiteY16791" fmla="*/ 242399 h 4271457"/>
              <a:gd name="connsiteX16792" fmla="*/ 241602 w 2439076"/>
              <a:gd name="connsiteY16792" fmla="*/ 222029 h 4271457"/>
              <a:gd name="connsiteX16793" fmla="*/ 238297 w 2439076"/>
              <a:gd name="connsiteY16793" fmla="*/ 225322 h 4271457"/>
              <a:gd name="connsiteX16794" fmla="*/ 238553 w 2439076"/>
              <a:gd name="connsiteY16794" fmla="*/ 226754 h 4271457"/>
              <a:gd name="connsiteX16795" fmla="*/ 240954 w 2439076"/>
              <a:gd name="connsiteY16795" fmla="*/ 228558 h 4271457"/>
              <a:gd name="connsiteX16796" fmla="*/ 241525 w 2439076"/>
              <a:gd name="connsiteY16796" fmla="*/ 228670 h 4271457"/>
              <a:gd name="connsiteX16797" fmla="*/ 269548 w 2439076"/>
              <a:gd name="connsiteY16797" fmla="*/ 256668 h 4271457"/>
              <a:gd name="connsiteX16798" fmla="*/ 272872 w 2439076"/>
              <a:gd name="connsiteY16798" fmla="*/ 260016 h 4271457"/>
              <a:gd name="connsiteX16799" fmla="*/ 272977 w 2439076"/>
              <a:gd name="connsiteY16799" fmla="*/ 260016 h 4271457"/>
              <a:gd name="connsiteX16800" fmla="*/ 273158 w 2439076"/>
              <a:gd name="connsiteY16800" fmla="*/ 260016 h 4271457"/>
              <a:gd name="connsiteX16801" fmla="*/ 276225 w 2439076"/>
              <a:gd name="connsiteY16801" fmla="*/ 257951 h 4271457"/>
              <a:gd name="connsiteX16802" fmla="*/ 276235 w 2439076"/>
              <a:gd name="connsiteY16802" fmla="*/ 257914 h 4271457"/>
              <a:gd name="connsiteX16803" fmla="*/ 276501 w 2439076"/>
              <a:gd name="connsiteY16803" fmla="*/ 256668 h 4271457"/>
              <a:gd name="connsiteX16804" fmla="*/ 304495 w 2439076"/>
              <a:gd name="connsiteY16804" fmla="*/ 228670 h 4271457"/>
              <a:gd name="connsiteX16805" fmla="*/ 306838 w 2439076"/>
              <a:gd name="connsiteY16805" fmla="*/ 227684 h 4271457"/>
              <a:gd name="connsiteX16806" fmla="*/ 307648 w 2439076"/>
              <a:gd name="connsiteY16806" fmla="*/ 226195 h 4271457"/>
              <a:gd name="connsiteX16807" fmla="*/ 307829 w 2439076"/>
              <a:gd name="connsiteY16807" fmla="*/ 225321 h 4271457"/>
              <a:gd name="connsiteX16808" fmla="*/ 304429 w 2439076"/>
              <a:gd name="connsiteY16808" fmla="*/ 222029 h 4271457"/>
              <a:gd name="connsiteX16809" fmla="*/ 538820 w 2439076"/>
              <a:gd name="connsiteY16809" fmla="*/ 357351 h 4271457"/>
              <a:gd name="connsiteX16810" fmla="*/ 539382 w 2439076"/>
              <a:gd name="connsiteY16810" fmla="*/ 359248 h 4271457"/>
              <a:gd name="connsiteX16811" fmla="*/ 538820 w 2439076"/>
              <a:gd name="connsiteY16811" fmla="*/ 361164 h 4271457"/>
              <a:gd name="connsiteX16812" fmla="*/ 481184 w 2439076"/>
              <a:gd name="connsiteY16812" fmla="*/ 391358 h 4271457"/>
              <a:gd name="connsiteX16813" fmla="*/ 425063 w 2439076"/>
              <a:gd name="connsiteY16813" fmla="*/ 363917 h 4271457"/>
              <a:gd name="connsiteX16814" fmla="*/ 391077 w 2439076"/>
              <a:gd name="connsiteY16814" fmla="*/ 380195 h 4271457"/>
              <a:gd name="connsiteX16815" fmla="*/ 390030 w 2439076"/>
              <a:gd name="connsiteY16815" fmla="*/ 380195 h 4271457"/>
              <a:gd name="connsiteX16816" fmla="*/ 386801 w 2439076"/>
              <a:gd name="connsiteY16816" fmla="*/ 376791 h 4271457"/>
              <a:gd name="connsiteX16817" fmla="*/ 387963 w 2439076"/>
              <a:gd name="connsiteY16817" fmla="*/ 374335 h 4271457"/>
              <a:gd name="connsiteX16818" fmla="*/ 390306 w 2439076"/>
              <a:gd name="connsiteY16818" fmla="*/ 373629 h 4271457"/>
              <a:gd name="connsiteX16819" fmla="*/ 420034 w 2439076"/>
              <a:gd name="connsiteY16819" fmla="*/ 359825 h 4271457"/>
              <a:gd name="connsiteX16820" fmla="*/ 417690 w 2439076"/>
              <a:gd name="connsiteY16820" fmla="*/ 357499 h 4271457"/>
              <a:gd name="connsiteX16821" fmla="*/ 390220 w 2439076"/>
              <a:gd name="connsiteY16821" fmla="*/ 345909 h 4271457"/>
              <a:gd name="connsiteX16822" fmla="*/ 387963 w 2439076"/>
              <a:gd name="connsiteY16822" fmla="*/ 345091 h 4271457"/>
              <a:gd name="connsiteX16823" fmla="*/ 386896 w 2439076"/>
              <a:gd name="connsiteY16823" fmla="*/ 342747 h 4271457"/>
              <a:gd name="connsiteX16824" fmla="*/ 390125 w 2439076"/>
              <a:gd name="connsiteY16824" fmla="*/ 339361 h 4271457"/>
              <a:gd name="connsiteX16825" fmla="*/ 422739 w 2439076"/>
              <a:gd name="connsiteY16825" fmla="*/ 352998 h 4271457"/>
              <a:gd name="connsiteX16826" fmla="*/ 424520 w 2439076"/>
              <a:gd name="connsiteY16826" fmla="*/ 354895 h 4271457"/>
              <a:gd name="connsiteX16827" fmla="*/ 424520 w 2439076"/>
              <a:gd name="connsiteY16827" fmla="*/ 354895 h 4271457"/>
              <a:gd name="connsiteX16828" fmla="*/ 424615 w 2439076"/>
              <a:gd name="connsiteY16828" fmla="*/ 354987 h 4271457"/>
              <a:gd name="connsiteX16829" fmla="*/ 481184 w 2439076"/>
              <a:gd name="connsiteY16829" fmla="*/ 327175 h 4271457"/>
              <a:gd name="connsiteX16830" fmla="*/ 513702 w 2439076"/>
              <a:gd name="connsiteY16830" fmla="*/ 335175 h 4271457"/>
              <a:gd name="connsiteX16831" fmla="*/ 516817 w 2439076"/>
              <a:gd name="connsiteY16831" fmla="*/ 337054 h 4271457"/>
              <a:gd name="connsiteX16832" fmla="*/ 520846 w 2439076"/>
              <a:gd name="connsiteY16832" fmla="*/ 339472 h 4271457"/>
              <a:gd name="connsiteX16833" fmla="*/ 538820 w 2439076"/>
              <a:gd name="connsiteY16833" fmla="*/ 357351 h 4271457"/>
              <a:gd name="connsiteX16834" fmla="*/ 531809 w 2439076"/>
              <a:gd name="connsiteY16834" fmla="*/ 359211 h 4271457"/>
              <a:gd name="connsiteX16835" fmla="*/ 531848 w 2439076"/>
              <a:gd name="connsiteY16835" fmla="*/ 359174 h 4271457"/>
              <a:gd name="connsiteX16836" fmla="*/ 481099 w 2439076"/>
              <a:gd name="connsiteY16836" fmla="*/ 333724 h 4271457"/>
              <a:gd name="connsiteX16837" fmla="*/ 429654 w 2439076"/>
              <a:gd name="connsiteY16837" fmla="*/ 359080 h 4271457"/>
              <a:gd name="connsiteX16838" fmla="*/ 429702 w 2439076"/>
              <a:gd name="connsiteY16838" fmla="*/ 359117 h 4271457"/>
              <a:gd name="connsiteX16839" fmla="*/ 429654 w 2439076"/>
              <a:gd name="connsiteY16839" fmla="*/ 359174 h 4271457"/>
              <a:gd name="connsiteX16840" fmla="*/ 481099 w 2439076"/>
              <a:gd name="connsiteY16840" fmla="*/ 384698 h 4271457"/>
              <a:gd name="connsiteX16841" fmla="*/ 531848 w 2439076"/>
              <a:gd name="connsiteY16841" fmla="*/ 359267 h 4271457"/>
              <a:gd name="connsiteX16842" fmla="*/ 531809 w 2439076"/>
              <a:gd name="connsiteY16842" fmla="*/ 359211 h 4271457"/>
              <a:gd name="connsiteX16843" fmla="*/ 537363 w 2439076"/>
              <a:gd name="connsiteY16843" fmla="*/ 305652 h 4271457"/>
              <a:gd name="connsiteX16844" fmla="*/ 528066 w 2439076"/>
              <a:gd name="connsiteY16844" fmla="*/ 305837 h 4271457"/>
              <a:gd name="connsiteX16845" fmla="*/ 502825 w 2439076"/>
              <a:gd name="connsiteY16845" fmla="*/ 295549 h 4271457"/>
              <a:gd name="connsiteX16846" fmla="*/ 502825 w 2439076"/>
              <a:gd name="connsiteY16846" fmla="*/ 295549 h 4271457"/>
              <a:gd name="connsiteX16847" fmla="*/ 502815 w 2439076"/>
              <a:gd name="connsiteY16847" fmla="*/ 295549 h 4271457"/>
              <a:gd name="connsiteX16848" fmla="*/ 477012 w 2439076"/>
              <a:gd name="connsiteY16848" fmla="*/ 305726 h 4271457"/>
              <a:gd name="connsiteX16849" fmla="*/ 451285 w 2439076"/>
              <a:gd name="connsiteY16849" fmla="*/ 295735 h 4271457"/>
              <a:gd name="connsiteX16850" fmla="*/ 451275 w 2439076"/>
              <a:gd name="connsiteY16850" fmla="*/ 295735 h 4271457"/>
              <a:gd name="connsiteX16851" fmla="*/ 451275 w 2439076"/>
              <a:gd name="connsiteY16851" fmla="*/ 295735 h 4271457"/>
              <a:gd name="connsiteX16852" fmla="*/ 432616 w 2439076"/>
              <a:gd name="connsiteY16852" fmla="*/ 305056 h 4271457"/>
              <a:gd name="connsiteX16853" fmla="*/ 425568 w 2439076"/>
              <a:gd name="connsiteY16853" fmla="*/ 305726 h 4271457"/>
              <a:gd name="connsiteX16854" fmla="*/ 418395 w 2439076"/>
              <a:gd name="connsiteY16854" fmla="*/ 305056 h 4271457"/>
              <a:gd name="connsiteX16855" fmla="*/ 399659 w 2439076"/>
              <a:gd name="connsiteY16855" fmla="*/ 295549 h 4271457"/>
              <a:gd name="connsiteX16856" fmla="*/ 399650 w 2439076"/>
              <a:gd name="connsiteY16856" fmla="*/ 295549 h 4271457"/>
              <a:gd name="connsiteX16857" fmla="*/ 399650 w 2439076"/>
              <a:gd name="connsiteY16857" fmla="*/ 295549 h 4271457"/>
              <a:gd name="connsiteX16858" fmla="*/ 370675 w 2439076"/>
              <a:gd name="connsiteY16858" fmla="*/ 306005 h 4271457"/>
              <a:gd name="connsiteX16859" fmla="*/ 365093 w 2439076"/>
              <a:gd name="connsiteY16859" fmla="*/ 305652 h 4271457"/>
              <a:gd name="connsiteX16860" fmla="*/ 362341 w 2439076"/>
              <a:gd name="connsiteY16860" fmla="*/ 303232 h 4271457"/>
              <a:gd name="connsiteX16861" fmla="*/ 362217 w 2439076"/>
              <a:gd name="connsiteY16861" fmla="*/ 301930 h 4271457"/>
              <a:gd name="connsiteX16862" fmla="*/ 365941 w 2439076"/>
              <a:gd name="connsiteY16862" fmla="*/ 299028 h 4271457"/>
              <a:gd name="connsiteX16863" fmla="*/ 374571 w 2439076"/>
              <a:gd name="connsiteY16863" fmla="*/ 299178 h 4271457"/>
              <a:gd name="connsiteX16864" fmla="*/ 390592 w 2439076"/>
              <a:gd name="connsiteY16864" fmla="*/ 293838 h 4271457"/>
              <a:gd name="connsiteX16865" fmla="*/ 397479 w 2439076"/>
              <a:gd name="connsiteY16865" fmla="*/ 288573 h 4271457"/>
              <a:gd name="connsiteX16866" fmla="*/ 398116 w 2439076"/>
              <a:gd name="connsiteY16866" fmla="*/ 288164 h 4271457"/>
              <a:gd name="connsiteX16867" fmla="*/ 399936 w 2439076"/>
              <a:gd name="connsiteY16867" fmla="*/ 287643 h 4271457"/>
              <a:gd name="connsiteX16868" fmla="*/ 402307 w 2439076"/>
              <a:gd name="connsiteY16868" fmla="*/ 288759 h 4271457"/>
              <a:gd name="connsiteX16869" fmla="*/ 418214 w 2439076"/>
              <a:gd name="connsiteY16869" fmla="*/ 298191 h 4271457"/>
              <a:gd name="connsiteX16870" fmla="*/ 418214 w 2439076"/>
              <a:gd name="connsiteY16870" fmla="*/ 246864 h 4271457"/>
              <a:gd name="connsiteX16871" fmla="*/ 379448 w 2439076"/>
              <a:gd name="connsiteY16871" fmla="*/ 208392 h 4271457"/>
              <a:gd name="connsiteX16872" fmla="*/ 382219 w 2439076"/>
              <a:gd name="connsiteY16872" fmla="*/ 205415 h 4271457"/>
              <a:gd name="connsiteX16873" fmla="*/ 388791 w 2439076"/>
              <a:gd name="connsiteY16873" fmla="*/ 204988 h 4271457"/>
              <a:gd name="connsiteX16874" fmla="*/ 418119 w 2439076"/>
              <a:gd name="connsiteY16874" fmla="*/ 227832 h 4271457"/>
              <a:gd name="connsiteX16875" fmla="*/ 418119 w 2439076"/>
              <a:gd name="connsiteY16875" fmla="*/ 206104 h 4271457"/>
              <a:gd name="connsiteX16876" fmla="*/ 421481 w 2439076"/>
              <a:gd name="connsiteY16876" fmla="*/ 202774 h 4271457"/>
              <a:gd name="connsiteX16877" fmla="*/ 424796 w 2439076"/>
              <a:gd name="connsiteY16877" fmla="*/ 206104 h 4271457"/>
              <a:gd name="connsiteX16878" fmla="*/ 424796 w 2439076"/>
              <a:gd name="connsiteY16878" fmla="*/ 245134 h 4271457"/>
              <a:gd name="connsiteX16879" fmla="*/ 424796 w 2439076"/>
              <a:gd name="connsiteY16879" fmla="*/ 245227 h 4271457"/>
              <a:gd name="connsiteX16880" fmla="*/ 459657 w 2439076"/>
              <a:gd name="connsiteY16880" fmla="*/ 224949 h 4271457"/>
              <a:gd name="connsiteX16881" fmla="*/ 462420 w 2439076"/>
              <a:gd name="connsiteY16881" fmla="*/ 227926 h 4271457"/>
              <a:gd name="connsiteX16882" fmla="*/ 424796 w 2439076"/>
              <a:gd name="connsiteY16882" fmla="*/ 266100 h 4271457"/>
              <a:gd name="connsiteX16883" fmla="*/ 424796 w 2439076"/>
              <a:gd name="connsiteY16883" fmla="*/ 266211 h 4271457"/>
              <a:gd name="connsiteX16884" fmla="*/ 424796 w 2439076"/>
              <a:gd name="connsiteY16884" fmla="*/ 298954 h 4271457"/>
              <a:gd name="connsiteX16885" fmla="*/ 424796 w 2439076"/>
              <a:gd name="connsiteY16885" fmla="*/ 299028 h 4271457"/>
              <a:gd name="connsiteX16886" fmla="*/ 425472 w 2439076"/>
              <a:gd name="connsiteY16886" fmla="*/ 299140 h 4271457"/>
              <a:gd name="connsiteX16887" fmla="*/ 448704 w 2439076"/>
              <a:gd name="connsiteY16887" fmla="*/ 288852 h 4271457"/>
              <a:gd name="connsiteX16888" fmla="*/ 451199 w 2439076"/>
              <a:gd name="connsiteY16888" fmla="*/ 287736 h 4271457"/>
              <a:gd name="connsiteX16889" fmla="*/ 453657 w 2439076"/>
              <a:gd name="connsiteY16889" fmla="*/ 288852 h 4271457"/>
              <a:gd name="connsiteX16890" fmla="*/ 476908 w 2439076"/>
              <a:gd name="connsiteY16890" fmla="*/ 299140 h 4271457"/>
              <a:gd name="connsiteX16891" fmla="*/ 500139 w 2439076"/>
              <a:gd name="connsiteY16891" fmla="*/ 288852 h 4271457"/>
              <a:gd name="connsiteX16892" fmla="*/ 502511 w 2439076"/>
              <a:gd name="connsiteY16892" fmla="*/ 287736 h 4271457"/>
              <a:gd name="connsiteX16893" fmla="*/ 504997 w 2439076"/>
              <a:gd name="connsiteY16893" fmla="*/ 288667 h 4271457"/>
              <a:gd name="connsiteX16894" fmla="*/ 536543 w 2439076"/>
              <a:gd name="connsiteY16894" fmla="*/ 299140 h 4271457"/>
              <a:gd name="connsiteX16895" fmla="*/ 540135 w 2439076"/>
              <a:gd name="connsiteY16895" fmla="*/ 301651 h 4271457"/>
              <a:gd name="connsiteX16896" fmla="*/ 540220 w 2439076"/>
              <a:gd name="connsiteY16896" fmla="*/ 301930 h 4271457"/>
              <a:gd name="connsiteX16897" fmla="*/ 537363 w 2439076"/>
              <a:gd name="connsiteY16897" fmla="*/ 305652 h 4271457"/>
              <a:gd name="connsiteX16898" fmla="*/ 426425 w 2439076"/>
              <a:gd name="connsiteY16898" fmla="*/ 259310 h 4271457"/>
              <a:gd name="connsiteX16899" fmla="*/ 455838 w 2439076"/>
              <a:gd name="connsiteY16899" fmla="*/ 231219 h 4271457"/>
              <a:gd name="connsiteX16900" fmla="*/ 454333 w 2439076"/>
              <a:gd name="connsiteY16900" fmla="*/ 231125 h 4271457"/>
              <a:gd name="connsiteX16901" fmla="*/ 448170 w 2439076"/>
              <a:gd name="connsiteY16901" fmla="*/ 231962 h 4271457"/>
              <a:gd name="connsiteX16902" fmla="*/ 426425 w 2439076"/>
              <a:gd name="connsiteY16902" fmla="*/ 259310 h 4271457"/>
              <a:gd name="connsiteX16903" fmla="*/ 415557 w 2439076"/>
              <a:gd name="connsiteY16903" fmla="*/ 239832 h 4271457"/>
              <a:gd name="connsiteX16904" fmla="*/ 415567 w 2439076"/>
              <a:gd name="connsiteY16904" fmla="*/ 239832 h 4271457"/>
              <a:gd name="connsiteX16905" fmla="*/ 386134 w 2439076"/>
              <a:gd name="connsiteY16905" fmla="*/ 211685 h 4271457"/>
              <a:gd name="connsiteX16906" fmla="*/ 386134 w 2439076"/>
              <a:gd name="connsiteY16906" fmla="*/ 211685 h 4271457"/>
              <a:gd name="connsiteX16907" fmla="*/ 386125 w 2439076"/>
              <a:gd name="connsiteY16907" fmla="*/ 211685 h 4271457"/>
              <a:gd name="connsiteX16908" fmla="*/ 415557 w 2439076"/>
              <a:gd name="connsiteY16908" fmla="*/ 239832 h 4271457"/>
              <a:gd name="connsiteX16909" fmla="*/ 415557 w 2439076"/>
              <a:gd name="connsiteY16909" fmla="*/ 239832 h 4271457"/>
              <a:gd name="connsiteX16910" fmla="*/ 547583 w 2439076"/>
              <a:gd name="connsiteY16910" fmla="*/ 228670 h 4271457"/>
              <a:gd name="connsiteX16911" fmla="*/ 550898 w 2439076"/>
              <a:gd name="connsiteY16911" fmla="*/ 225322 h 4271457"/>
              <a:gd name="connsiteX16912" fmla="*/ 550879 w 2439076"/>
              <a:gd name="connsiteY16912" fmla="*/ 225228 h 4271457"/>
              <a:gd name="connsiteX16913" fmla="*/ 547440 w 2439076"/>
              <a:gd name="connsiteY16913" fmla="*/ 222028 h 4271457"/>
              <a:gd name="connsiteX16914" fmla="*/ 516141 w 2439076"/>
              <a:gd name="connsiteY16914" fmla="*/ 242399 h 4271457"/>
              <a:gd name="connsiteX16915" fmla="*/ 516046 w 2439076"/>
              <a:gd name="connsiteY16915" fmla="*/ 242231 h 4271457"/>
              <a:gd name="connsiteX16916" fmla="*/ 515950 w 2439076"/>
              <a:gd name="connsiteY16916" fmla="*/ 242399 h 4271457"/>
              <a:gd name="connsiteX16917" fmla="*/ 484651 w 2439076"/>
              <a:gd name="connsiteY16917" fmla="*/ 222028 h 4271457"/>
              <a:gd name="connsiteX16918" fmla="*/ 481384 w 2439076"/>
              <a:gd name="connsiteY16918" fmla="*/ 225322 h 4271457"/>
              <a:gd name="connsiteX16919" fmla="*/ 481946 w 2439076"/>
              <a:gd name="connsiteY16919" fmla="*/ 227349 h 4271457"/>
              <a:gd name="connsiteX16920" fmla="*/ 483861 w 2439076"/>
              <a:gd name="connsiteY16920" fmla="*/ 228539 h 4271457"/>
              <a:gd name="connsiteX16921" fmla="*/ 484518 w 2439076"/>
              <a:gd name="connsiteY16921" fmla="*/ 228670 h 4271457"/>
              <a:gd name="connsiteX16922" fmla="*/ 512521 w 2439076"/>
              <a:gd name="connsiteY16922" fmla="*/ 256668 h 4271457"/>
              <a:gd name="connsiteX16923" fmla="*/ 515864 w 2439076"/>
              <a:gd name="connsiteY16923" fmla="*/ 260016 h 4271457"/>
              <a:gd name="connsiteX16924" fmla="*/ 516055 w 2439076"/>
              <a:gd name="connsiteY16924" fmla="*/ 260016 h 4271457"/>
              <a:gd name="connsiteX16925" fmla="*/ 516236 w 2439076"/>
              <a:gd name="connsiteY16925" fmla="*/ 260016 h 4271457"/>
              <a:gd name="connsiteX16926" fmla="*/ 519313 w 2439076"/>
              <a:gd name="connsiteY16926" fmla="*/ 257951 h 4271457"/>
              <a:gd name="connsiteX16927" fmla="*/ 519322 w 2439076"/>
              <a:gd name="connsiteY16927" fmla="*/ 257914 h 4271457"/>
              <a:gd name="connsiteX16928" fmla="*/ 519579 w 2439076"/>
              <a:gd name="connsiteY16928" fmla="*/ 256668 h 4271457"/>
              <a:gd name="connsiteX16929" fmla="*/ 547583 w 2439076"/>
              <a:gd name="connsiteY16929" fmla="*/ 228670 h 4271457"/>
              <a:gd name="connsiteX16930" fmla="*/ 781803 w 2439076"/>
              <a:gd name="connsiteY16930" fmla="*/ 357351 h 4271457"/>
              <a:gd name="connsiteX16931" fmla="*/ 782374 w 2439076"/>
              <a:gd name="connsiteY16931" fmla="*/ 359248 h 4271457"/>
              <a:gd name="connsiteX16932" fmla="*/ 781803 w 2439076"/>
              <a:gd name="connsiteY16932" fmla="*/ 361164 h 4271457"/>
              <a:gd name="connsiteX16933" fmla="*/ 724176 w 2439076"/>
              <a:gd name="connsiteY16933" fmla="*/ 391358 h 4271457"/>
              <a:gd name="connsiteX16934" fmla="*/ 668064 w 2439076"/>
              <a:gd name="connsiteY16934" fmla="*/ 363917 h 4271457"/>
              <a:gd name="connsiteX16935" fmla="*/ 634060 w 2439076"/>
              <a:gd name="connsiteY16935" fmla="*/ 380195 h 4271457"/>
              <a:gd name="connsiteX16936" fmla="*/ 633013 w 2439076"/>
              <a:gd name="connsiteY16936" fmla="*/ 380195 h 4271457"/>
              <a:gd name="connsiteX16937" fmla="*/ 629793 w 2439076"/>
              <a:gd name="connsiteY16937" fmla="*/ 376791 h 4271457"/>
              <a:gd name="connsiteX16938" fmla="*/ 630888 w 2439076"/>
              <a:gd name="connsiteY16938" fmla="*/ 374373 h 4271457"/>
              <a:gd name="connsiteX16939" fmla="*/ 633299 w 2439076"/>
              <a:gd name="connsiteY16939" fmla="*/ 373629 h 4271457"/>
              <a:gd name="connsiteX16940" fmla="*/ 663017 w 2439076"/>
              <a:gd name="connsiteY16940" fmla="*/ 359825 h 4271457"/>
              <a:gd name="connsiteX16941" fmla="*/ 662921 w 2439076"/>
              <a:gd name="connsiteY16941" fmla="*/ 359732 h 4271457"/>
              <a:gd name="connsiteX16942" fmla="*/ 662930 w 2439076"/>
              <a:gd name="connsiteY16942" fmla="*/ 359732 h 4271457"/>
              <a:gd name="connsiteX16943" fmla="*/ 633203 w 2439076"/>
              <a:gd name="connsiteY16943" fmla="*/ 345909 h 4271457"/>
              <a:gd name="connsiteX16944" fmla="*/ 630946 w 2439076"/>
              <a:gd name="connsiteY16944" fmla="*/ 345091 h 4271457"/>
              <a:gd name="connsiteX16945" fmla="*/ 629869 w 2439076"/>
              <a:gd name="connsiteY16945" fmla="*/ 342747 h 4271457"/>
              <a:gd name="connsiteX16946" fmla="*/ 633108 w 2439076"/>
              <a:gd name="connsiteY16946" fmla="*/ 339361 h 4271457"/>
              <a:gd name="connsiteX16947" fmla="*/ 665626 w 2439076"/>
              <a:gd name="connsiteY16947" fmla="*/ 352904 h 4271457"/>
              <a:gd name="connsiteX16948" fmla="*/ 667503 w 2439076"/>
              <a:gd name="connsiteY16948" fmla="*/ 354895 h 4271457"/>
              <a:gd name="connsiteX16949" fmla="*/ 667503 w 2439076"/>
              <a:gd name="connsiteY16949" fmla="*/ 354895 h 4271457"/>
              <a:gd name="connsiteX16950" fmla="*/ 667588 w 2439076"/>
              <a:gd name="connsiteY16950" fmla="*/ 354987 h 4271457"/>
              <a:gd name="connsiteX16951" fmla="*/ 724176 w 2439076"/>
              <a:gd name="connsiteY16951" fmla="*/ 327175 h 4271457"/>
              <a:gd name="connsiteX16952" fmla="*/ 763877 w 2439076"/>
              <a:gd name="connsiteY16952" fmla="*/ 339491 h 4271457"/>
              <a:gd name="connsiteX16953" fmla="*/ 781803 w 2439076"/>
              <a:gd name="connsiteY16953" fmla="*/ 357351 h 4271457"/>
              <a:gd name="connsiteX16954" fmla="*/ 774811 w 2439076"/>
              <a:gd name="connsiteY16954" fmla="*/ 359211 h 4271457"/>
              <a:gd name="connsiteX16955" fmla="*/ 774849 w 2439076"/>
              <a:gd name="connsiteY16955" fmla="*/ 359174 h 4271457"/>
              <a:gd name="connsiteX16956" fmla="*/ 724081 w 2439076"/>
              <a:gd name="connsiteY16956" fmla="*/ 333724 h 4271457"/>
              <a:gd name="connsiteX16957" fmla="*/ 672646 w 2439076"/>
              <a:gd name="connsiteY16957" fmla="*/ 359080 h 4271457"/>
              <a:gd name="connsiteX16958" fmla="*/ 672694 w 2439076"/>
              <a:gd name="connsiteY16958" fmla="*/ 359117 h 4271457"/>
              <a:gd name="connsiteX16959" fmla="*/ 672646 w 2439076"/>
              <a:gd name="connsiteY16959" fmla="*/ 359174 h 4271457"/>
              <a:gd name="connsiteX16960" fmla="*/ 724081 w 2439076"/>
              <a:gd name="connsiteY16960" fmla="*/ 384698 h 4271457"/>
              <a:gd name="connsiteX16961" fmla="*/ 774849 w 2439076"/>
              <a:gd name="connsiteY16961" fmla="*/ 359267 h 4271457"/>
              <a:gd name="connsiteX16962" fmla="*/ 774811 w 2439076"/>
              <a:gd name="connsiteY16962" fmla="*/ 359211 h 4271457"/>
              <a:gd name="connsiteX16963" fmla="*/ 783307 w 2439076"/>
              <a:gd name="connsiteY16963" fmla="*/ 301930 h 4271457"/>
              <a:gd name="connsiteX16964" fmla="*/ 780469 w 2439076"/>
              <a:gd name="connsiteY16964" fmla="*/ 305652 h 4271457"/>
              <a:gd name="connsiteX16965" fmla="*/ 771144 w 2439076"/>
              <a:gd name="connsiteY16965" fmla="*/ 305837 h 4271457"/>
              <a:gd name="connsiteX16966" fmla="*/ 762095 w 2439076"/>
              <a:gd name="connsiteY16966" fmla="*/ 304181 h 4271457"/>
              <a:gd name="connsiteX16967" fmla="*/ 745893 w 2439076"/>
              <a:gd name="connsiteY16967" fmla="*/ 295549 h 4271457"/>
              <a:gd name="connsiteX16968" fmla="*/ 719967 w 2439076"/>
              <a:gd name="connsiteY16968" fmla="*/ 305726 h 4271457"/>
              <a:gd name="connsiteX16969" fmla="*/ 694268 w 2439076"/>
              <a:gd name="connsiteY16969" fmla="*/ 295735 h 4271457"/>
              <a:gd name="connsiteX16970" fmla="*/ 684172 w 2439076"/>
              <a:gd name="connsiteY16970" fmla="*/ 302228 h 4271457"/>
              <a:gd name="connsiteX16971" fmla="*/ 668551 w 2439076"/>
              <a:gd name="connsiteY16971" fmla="*/ 305726 h 4271457"/>
              <a:gd name="connsiteX16972" fmla="*/ 661378 w 2439076"/>
              <a:gd name="connsiteY16972" fmla="*/ 305056 h 4271457"/>
              <a:gd name="connsiteX16973" fmla="*/ 642642 w 2439076"/>
              <a:gd name="connsiteY16973" fmla="*/ 295549 h 4271457"/>
              <a:gd name="connsiteX16974" fmla="*/ 613667 w 2439076"/>
              <a:gd name="connsiteY16974" fmla="*/ 306005 h 4271457"/>
              <a:gd name="connsiteX16975" fmla="*/ 608066 w 2439076"/>
              <a:gd name="connsiteY16975" fmla="*/ 305652 h 4271457"/>
              <a:gd name="connsiteX16976" fmla="*/ 605209 w 2439076"/>
              <a:gd name="connsiteY16976" fmla="*/ 301930 h 4271457"/>
              <a:gd name="connsiteX16977" fmla="*/ 608924 w 2439076"/>
              <a:gd name="connsiteY16977" fmla="*/ 299028 h 4271457"/>
              <a:gd name="connsiteX16978" fmla="*/ 640432 w 2439076"/>
              <a:gd name="connsiteY16978" fmla="*/ 288573 h 4271457"/>
              <a:gd name="connsiteX16979" fmla="*/ 642918 w 2439076"/>
              <a:gd name="connsiteY16979" fmla="*/ 287643 h 4271457"/>
              <a:gd name="connsiteX16980" fmla="*/ 645290 w 2439076"/>
              <a:gd name="connsiteY16980" fmla="*/ 288759 h 4271457"/>
              <a:gd name="connsiteX16981" fmla="*/ 661188 w 2439076"/>
              <a:gd name="connsiteY16981" fmla="*/ 298191 h 4271457"/>
              <a:gd name="connsiteX16982" fmla="*/ 661188 w 2439076"/>
              <a:gd name="connsiteY16982" fmla="*/ 298191 h 4271457"/>
              <a:gd name="connsiteX16983" fmla="*/ 661197 w 2439076"/>
              <a:gd name="connsiteY16983" fmla="*/ 298191 h 4271457"/>
              <a:gd name="connsiteX16984" fmla="*/ 661197 w 2439076"/>
              <a:gd name="connsiteY16984" fmla="*/ 246864 h 4271457"/>
              <a:gd name="connsiteX16985" fmla="*/ 631898 w 2439076"/>
              <a:gd name="connsiteY16985" fmla="*/ 233302 h 4271457"/>
              <a:gd name="connsiteX16986" fmla="*/ 622440 w 2439076"/>
              <a:gd name="connsiteY16986" fmla="*/ 208392 h 4271457"/>
              <a:gd name="connsiteX16987" fmla="*/ 623259 w 2439076"/>
              <a:gd name="connsiteY16987" fmla="*/ 206457 h 4271457"/>
              <a:gd name="connsiteX16988" fmla="*/ 625202 w 2439076"/>
              <a:gd name="connsiteY16988" fmla="*/ 205415 h 4271457"/>
              <a:gd name="connsiteX16989" fmla="*/ 661111 w 2439076"/>
              <a:gd name="connsiteY16989" fmla="*/ 227832 h 4271457"/>
              <a:gd name="connsiteX16990" fmla="*/ 661111 w 2439076"/>
              <a:gd name="connsiteY16990" fmla="*/ 206104 h 4271457"/>
              <a:gd name="connsiteX16991" fmla="*/ 664455 w 2439076"/>
              <a:gd name="connsiteY16991" fmla="*/ 202774 h 4271457"/>
              <a:gd name="connsiteX16992" fmla="*/ 667779 w 2439076"/>
              <a:gd name="connsiteY16992" fmla="*/ 206104 h 4271457"/>
              <a:gd name="connsiteX16993" fmla="*/ 667779 w 2439076"/>
              <a:gd name="connsiteY16993" fmla="*/ 245227 h 4271457"/>
              <a:gd name="connsiteX16994" fmla="*/ 667874 w 2439076"/>
              <a:gd name="connsiteY16994" fmla="*/ 245078 h 4271457"/>
              <a:gd name="connsiteX16995" fmla="*/ 667874 w 2439076"/>
              <a:gd name="connsiteY16995" fmla="*/ 245134 h 4271457"/>
              <a:gd name="connsiteX16996" fmla="*/ 677094 w 2439076"/>
              <a:gd name="connsiteY16996" fmla="*/ 232725 h 4271457"/>
              <a:gd name="connsiteX16997" fmla="*/ 702640 w 2439076"/>
              <a:gd name="connsiteY16997" fmla="*/ 224949 h 4271457"/>
              <a:gd name="connsiteX16998" fmla="*/ 705412 w 2439076"/>
              <a:gd name="connsiteY16998" fmla="*/ 227926 h 4271457"/>
              <a:gd name="connsiteX16999" fmla="*/ 694287 w 2439076"/>
              <a:gd name="connsiteY16999" fmla="*/ 254584 h 4271457"/>
              <a:gd name="connsiteX17000" fmla="*/ 667874 w 2439076"/>
              <a:gd name="connsiteY17000" fmla="*/ 266100 h 4271457"/>
              <a:gd name="connsiteX17001" fmla="*/ 667874 w 2439076"/>
              <a:gd name="connsiteY17001" fmla="*/ 266193 h 4271457"/>
              <a:gd name="connsiteX17002" fmla="*/ 667779 w 2439076"/>
              <a:gd name="connsiteY17002" fmla="*/ 266211 h 4271457"/>
              <a:gd name="connsiteX17003" fmla="*/ 667779 w 2439076"/>
              <a:gd name="connsiteY17003" fmla="*/ 299028 h 4271457"/>
              <a:gd name="connsiteX17004" fmla="*/ 668455 w 2439076"/>
              <a:gd name="connsiteY17004" fmla="*/ 299140 h 4271457"/>
              <a:gd name="connsiteX17005" fmla="*/ 691696 w 2439076"/>
              <a:gd name="connsiteY17005" fmla="*/ 288852 h 4271457"/>
              <a:gd name="connsiteX17006" fmla="*/ 694144 w 2439076"/>
              <a:gd name="connsiteY17006" fmla="*/ 287736 h 4271457"/>
              <a:gd name="connsiteX17007" fmla="*/ 696639 w 2439076"/>
              <a:gd name="connsiteY17007" fmla="*/ 288852 h 4271457"/>
              <a:gd name="connsiteX17008" fmla="*/ 719881 w 2439076"/>
              <a:gd name="connsiteY17008" fmla="*/ 299140 h 4271457"/>
              <a:gd name="connsiteX17009" fmla="*/ 743122 w 2439076"/>
              <a:gd name="connsiteY17009" fmla="*/ 288852 h 4271457"/>
              <a:gd name="connsiteX17010" fmla="*/ 745493 w 2439076"/>
              <a:gd name="connsiteY17010" fmla="*/ 287736 h 4271457"/>
              <a:gd name="connsiteX17011" fmla="*/ 747989 w 2439076"/>
              <a:gd name="connsiteY17011" fmla="*/ 288667 h 4271457"/>
              <a:gd name="connsiteX17012" fmla="*/ 779498 w 2439076"/>
              <a:gd name="connsiteY17012" fmla="*/ 299140 h 4271457"/>
              <a:gd name="connsiteX17013" fmla="*/ 783307 w 2439076"/>
              <a:gd name="connsiteY17013" fmla="*/ 301930 h 4271457"/>
              <a:gd name="connsiteX17014" fmla="*/ 669293 w 2439076"/>
              <a:gd name="connsiteY17014" fmla="*/ 259310 h 4271457"/>
              <a:gd name="connsiteX17015" fmla="*/ 698735 w 2439076"/>
              <a:gd name="connsiteY17015" fmla="*/ 231219 h 4271457"/>
              <a:gd name="connsiteX17016" fmla="*/ 697316 w 2439076"/>
              <a:gd name="connsiteY17016" fmla="*/ 231125 h 4271457"/>
              <a:gd name="connsiteX17017" fmla="*/ 697316 w 2439076"/>
              <a:gd name="connsiteY17017" fmla="*/ 231125 h 4271457"/>
              <a:gd name="connsiteX17018" fmla="*/ 697306 w 2439076"/>
              <a:gd name="connsiteY17018" fmla="*/ 231125 h 4271457"/>
              <a:gd name="connsiteX17019" fmla="*/ 670541 w 2439076"/>
              <a:gd name="connsiteY17019" fmla="*/ 255478 h 4271457"/>
              <a:gd name="connsiteX17020" fmla="*/ 669293 w 2439076"/>
              <a:gd name="connsiteY17020" fmla="*/ 259310 h 4271457"/>
              <a:gd name="connsiteX17021" fmla="*/ 658549 w 2439076"/>
              <a:gd name="connsiteY17021" fmla="*/ 239832 h 4271457"/>
              <a:gd name="connsiteX17022" fmla="*/ 629108 w 2439076"/>
              <a:gd name="connsiteY17022" fmla="*/ 211685 h 4271457"/>
              <a:gd name="connsiteX17023" fmla="*/ 658549 w 2439076"/>
              <a:gd name="connsiteY17023" fmla="*/ 239832 h 4271457"/>
              <a:gd name="connsiteX17024" fmla="*/ 759133 w 2439076"/>
              <a:gd name="connsiteY17024" fmla="*/ 260016 h 4271457"/>
              <a:gd name="connsiteX17025" fmla="*/ 762448 w 2439076"/>
              <a:gd name="connsiteY17025" fmla="*/ 256668 h 4271457"/>
              <a:gd name="connsiteX17026" fmla="*/ 790480 w 2439076"/>
              <a:gd name="connsiteY17026" fmla="*/ 228670 h 4271457"/>
              <a:gd name="connsiteX17027" fmla="*/ 793795 w 2439076"/>
              <a:gd name="connsiteY17027" fmla="*/ 225322 h 4271457"/>
              <a:gd name="connsiteX17028" fmla="*/ 792356 w 2439076"/>
              <a:gd name="connsiteY17028" fmla="*/ 222679 h 4271457"/>
              <a:gd name="connsiteX17029" fmla="*/ 790470 w 2439076"/>
              <a:gd name="connsiteY17029" fmla="*/ 222010 h 4271457"/>
              <a:gd name="connsiteX17030" fmla="*/ 759038 w 2439076"/>
              <a:gd name="connsiteY17030" fmla="*/ 242399 h 4271457"/>
              <a:gd name="connsiteX17031" fmla="*/ 759038 w 2439076"/>
              <a:gd name="connsiteY17031" fmla="*/ 242381 h 4271457"/>
              <a:gd name="connsiteX17032" fmla="*/ 759028 w 2439076"/>
              <a:gd name="connsiteY17032" fmla="*/ 242399 h 4271457"/>
              <a:gd name="connsiteX17033" fmla="*/ 742255 w 2439076"/>
              <a:gd name="connsiteY17033" fmla="*/ 225303 h 4271457"/>
              <a:gd name="connsiteX17034" fmla="*/ 727596 w 2439076"/>
              <a:gd name="connsiteY17034" fmla="*/ 222010 h 4271457"/>
              <a:gd name="connsiteX17035" fmla="*/ 724272 w 2439076"/>
              <a:gd name="connsiteY17035" fmla="*/ 225322 h 4271457"/>
              <a:gd name="connsiteX17036" fmla="*/ 724281 w 2439076"/>
              <a:gd name="connsiteY17036" fmla="*/ 225359 h 4271457"/>
              <a:gd name="connsiteX17037" fmla="*/ 727596 w 2439076"/>
              <a:gd name="connsiteY17037" fmla="*/ 228671 h 4271457"/>
              <a:gd name="connsiteX17038" fmla="*/ 755599 w 2439076"/>
              <a:gd name="connsiteY17038" fmla="*/ 256668 h 4271457"/>
              <a:gd name="connsiteX17039" fmla="*/ 758886 w 2439076"/>
              <a:gd name="connsiteY17039" fmla="*/ 260017 h 4271457"/>
              <a:gd name="connsiteX17040" fmla="*/ 758933 w 2439076"/>
              <a:gd name="connsiteY17040" fmla="*/ 260017 h 4271457"/>
              <a:gd name="connsiteX17041" fmla="*/ 759133 w 2439076"/>
              <a:gd name="connsiteY17041" fmla="*/ 260017 h 4271457"/>
              <a:gd name="connsiteX17042" fmla="*/ 967188 w 2439076"/>
              <a:gd name="connsiteY17042" fmla="*/ 391358 h 4271457"/>
              <a:gd name="connsiteX17043" fmla="*/ 911143 w 2439076"/>
              <a:gd name="connsiteY17043" fmla="*/ 363917 h 4271457"/>
              <a:gd name="connsiteX17044" fmla="*/ 911104 w 2439076"/>
              <a:gd name="connsiteY17044" fmla="*/ 363973 h 4271457"/>
              <a:gd name="connsiteX17045" fmla="*/ 911047 w 2439076"/>
              <a:gd name="connsiteY17045" fmla="*/ 363917 h 4271457"/>
              <a:gd name="connsiteX17046" fmla="*/ 877053 w 2439076"/>
              <a:gd name="connsiteY17046" fmla="*/ 380195 h 4271457"/>
              <a:gd name="connsiteX17047" fmla="*/ 876052 w 2439076"/>
              <a:gd name="connsiteY17047" fmla="*/ 380195 h 4271457"/>
              <a:gd name="connsiteX17048" fmla="*/ 872871 w 2439076"/>
              <a:gd name="connsiteY17048" fmla="*/ 376791 h 4271457"/>
              <a:gd name="connsiteX17049" fmla="*/ 874900 w 2439076"/>
              <a:gd name="connsiteY17049" fmla="*/ 373758 h 4271457"/>
              <a:gd name="connsiteX17050" fmla="*/ 876281 w 2439076"/>
              <a:gd name="connsiteY17050" fmla="*/ 373629 h 4271457"/>
              <a:gd name="connsiteX17051" fmla="*/ 906009 w 2439076"/>
              <a:gd name="connsiteY17051" fmla="*/ 359825 h 4271457"/>
              <a:gd name="connsiteX17052" fmla="*/ 905961 w 2439076"/>
              <a:gd name="connsiteY17052" fmla="*/ 359769 h 4271457"/>
              <a:gd name="connsiteX17053" fmla="*/ 906009 w 2439076"/>
              <a:gd name="connsiteY17053" fmla="*/ 359732 h 4271457"/>
              <a:gd name="connsiteX17054" fmla="*/ 876281 w 2439076"/>
              <a:gd name="connsiteY17054" fmla="*/ 345909 h 4271457"/>
              <a:gd name="connsiteX17055" fmla="*/ 872880 w 2439076"/>
              <a:gd name="connsiteY17055" fmla="*/ 342691 h 4271457"/>
              <a:gd name="connsiteX17056" fmla="*/ 876091 w 2439076"/>
              <a:gd name="connsiteY17056" fmla="*/ 339361 h 4271457"/>
              <a:gd name="connsiteX17057" fmla="*/ 910580 w 2439076"/>
              <a:gd name="connsiteY17057" fmla="*/ 354987 h 4271457"/>
              <a:gd name="connsiteX17058" fmla="*/ 967159 w 2439076"/>
              <a:gd name="connsiteY17058" fmla="*/ 327175 h 4271457"/>
              <a:gd name="connsiteX17059" fmla="*/ 1024776 w 2439076"/>
              <a:gd name="connsiteY17059" fmla="*/ 357351 h 4271457"/>
              <a:gd name="connsiteX17060" fmla="*/ 1024776 w 2439076"/>
              <a:gd name="connsiteY17060" fmla="*/ 361164 h 4271457"/>
              <a:gd name="connsiteX17061" fmla="*/ 967188 w 2439076"/>
              <a:gd name="connsiteY17061" fmla="*/ 391358 h 4271457"/>
              <a:gd name="connsiteX17062" fmla="*/ 1017889 w 2439076"/>
              <a:gd name="connsiteY17062" fmla="*/ 359211 h 4271457"/>
              <a:gd name="connsiteX17063" fmla="*/ 1017927 w 2439076"/>
              <a:gd name="connsiteY17063" fmla="*/ 359174 h 4271457"/>
              <a:gd name="connsiteX17064" fmla="*/ 967159 w 2439076"/>
              <a:gd name="connsiteY17064" fmla="*/ 333724 h 4271457"/>
              <a:gd name="connsiteX17065" fmla="*/ 915714 w 2439076"/>
              <a:gd name="connsiteY17065" fmla="*/ 359080 h 4271457"/>
              <a:gd name="connsiteX17066" fmla="*/ 915762 w 2439076"/>
              <a:gd name="connsiteY17066" fmla="*/ 359117 h 4271457"/>
              <a:gd name="connsiteX17067" fmla="*/ 915714 w 2439076"/>
              <a:gd name="connsiteY17067" fmla="*/ 359174 h 4271457"/>
              <a:gd name="connsiteX17068" fmla="*/ 967159 w 2439076"/>
              <a:gd name="connsiteY17068" fmla="*/ 384698 h 4271457"/>
              <a:gd name="connsiteX17069" fmla="*/ 1017927 w 2439076"/>
              <a:gd name="connsiteY17069" fmla="*/ 359267 h 4271457"/>
              <a:gd name="connsiteX17070" fmla="*/ 1017889 w 2439076"/>
              <a:gd name="connsiteY17070" fmla="*/ 359211 h 4271457"/>
              <a:gd name="connsiteX17071" fmla="*/ 1026205 w 2439076"/>
              <a:gd name="connsiteY17071" fmla="*/ 301930 h 4271457"/>
              <a:gd name="connsiteX17072" fmla="*/ 1023338 w 2439076"/>
              <a:gd name="connsiteY17072" fmla="*/ 305652 h 4271457"/>
              <a:gd name="connsiteX17073" fmla="*/ 1014032 w 2439076"/>
              <a:gd name="connsiteY17073" fmla="*/ 305837 h 4271457"/>
              <a:gd name="connsiteX17074" fmla="*/ 1001211 w 2439076"/>
              <a:gd name="connsiteY17074" fmla="*/ 302637 h 4271457"/>
              <a:gd name="connsiteX17075" fmla="*/ 988771 w 2439076"/>
              <a:gd name="connsiteY17075" fmla="*/ 295549 h 4271457"/>
              <a:gd name="connsiteX17076" fmla="*/ 988771 w 2439076"/>
              <a:gd name="connsiteY17076" fmla="*/ 295549 h 4271457"/>
              <a:gd name="connsiteX17077" fmla="*/ 988762 w 2439076"/>
              <a:gd name="connsiteY17077" fmla="*/ 295549 h 4271457"/>
              <a:gd name="connsiteX17078" fmla="*/ 970064 w 2439076"/>
              <a:gd name="connsiteY17078" fmla="*/ 305056 h 4271457"/>
              <a:gd name="connsiteX17079" fmla="*/ 962949 w 2439076"/>
              <a:gd name="connsiteY17079" fmla="*/ 305726 h 4271457"/>
              <a:gd name="connsiteX17080" fmla="*/ 937260 w 2439076"/>
              <a:gd name="connsiteY17080" fmla="*/ 295735 h 4271457"/>
              <a:gd name="connsiteX17081" fmla="*/ 937260 w 2439076"/>
              <a:gd name="connsiteY17081" fmla="*/ 295735 h 4271457"/>
              <a:gd name="connsiteX17082" fmla="*/ 937250 w 2439076"/>
              <a:gd name="connsiteY17082" fmla="*/ 295735 h 4271457"/>
              <a:gd name="connsiteX17083" fmla="*/ 911533 w 2439076"/>
              <a:gd name="connsiteY17083" fmla="*/ 305726 h 4271457"/>
              <a:gd name="connsiteX17084" fmla="*/ 895845 w 2439076"/>
              <a:gd name="connsiteY17084" fmla="*/ 302209 h 4271457"/>
              <a:gd name="connsiteX17085" fmla="*/ 885625 w 2439076"/>
              <a:gd name="connsiteY17085" fmla="*/ 295549 h 4271457"/>
              <a:gd name="connsiteX17086" fmla="*/ 885616 w 2439076"/>
              <a:gd name="connsiteY17086" fmla="*/ 295568 h 4271457"/>
              <a:gd name="connsiteX17087" fmla="*/ 885606 w 2439076"/>
              <a:gd name="connsiteY17087" fmla="*/ 295549 h 4271457"/>
              <a:gd name="connsiteX17088" fmla="*/ 874605 w 2439076"/>
              <a:gd name="connsiteY17088" fmla="*/ 302117 h 4271457"/>
              <a:gd name="connsiteX17089" fmla="*/ 856650 w 2439076"/>
              <a:gd name="connsiteY17089" fmla="*/ 306004 h 4271457"/>
              <a:gd name="connsiteX17090" fmla="*/ 851059 w 2439076"/>
              <a:gd name="connsiteY17090" fmla="*/ 305651 h 4271457"/>
              <a:gd name="connsiteX17091" fmla="*/ 848183 w 2439076"/>
              <a:gd name="connsiteY17091" fmla="*/ 301930 h 4271457"/>
              <a:gd name="connsiteX17092" fmla="*/ 851916 w 2439076"/>
              <a:gd name="connsiteY17092" fmla="*/ 299028 h 4271457"/>
              <a:gd name="connsiteX17093" fmla="*/ 860536 w 2439076"/>
              <a:gd name="connsiteY17093" fmla="*/ 299178 h 4271457"/>
              <a:gd name="connsiteX17094" fmla="*/ 876558 w 2439076"/>
              <a:gd name="connsiteY17094" fmla="*/ 293838 h 4271457"/>
              <a:gd name="connsiteX17095" fmla="*/ 883425 w 2439076"/>
              <a:gd name="connsiteY17095" fmla="*/ 288573 h 4271457"/>
              <a:gd name="connsiteX17096" fmla="*/ 885034 w 2439076"/>
              <a:gd name="connsiteY17096" fmla="*/ 287810 h 4271457"/>
              <a:gd name="connsiteX17097" fmla="*/ 885901 w 2439076"/>
              <a:gd name="connsiteY17097" fmla="*/ 287643 h 4271457"/>
              <a:gd name="connsiteX17098" fmla="*/ 888273 w 2439076"/>
              <a:gd name="connsiteY17098" fmla="*/ 288759 h 4271457"/>
              <a:gd name="connsiteX17099" fmla="*/ 891683 w 2439076"/>
              <a:gd name="connsiteY17099" fmla="*/ 292052 h 4271457"/>
              <a:gd name="connsiteX17100" fmla="*/ 904180 w 2439076"/>
              <a:gd name="connsiteY17100" fmla="*/ 298191 h 4271457"/>
              <a:gd name="connsiteX17101" fmla="*/ 904180 w 2439076"/>
              <a:gd name="connsiteY17101" fmla="*/ 246864 h 4271457"/>
              <a:gd name="connsiteX17102" fmla="*/ 865423 w 2439076"/>
              <a:gd name="connsiteY17102" fmla="*/ 208392 h 4271457"/>
              <a:gd name="connsiteX17103" fmla="*/ 868194 w 2439076"/>
              <a:gd name="connsiteY17103" fmla="*/ 205415 h 4271457"/>
              <a:gd name="connsiteX17104" fmla="*/ 874748 w 2439076"/>
              <a:gd name="connsiteY17104" fmla="*/ 204988 h 4271457"/>
              <a:gd name="connsiteX17105" fmla="*/ 890711 w 2439076"/>
              <a:gd name="connsiteY17105" fmla="*/ 210662 h 4271457"/>
              <a:gd name="connsiteX17106" fmla="*/ 894865 w 2439076"/>
              <a:gd name="connsiteY17106" fmla="*/ 214289 h 4271457"/>
              <a:gd name="connsiteX17107" fmla="*/ 904084 w 2439076"/>
              <a:gd name="connsiteY17107" fmla="*/ 227832 h 4271457"/>
              <a:gd name="connsiteX17108" fmla="*/ 904084 w 2439076"/>
              <a:gd name="connsiteY17108" fmla="*/ 227814 h 4271457"/>
              <a:gd name="connsiteX17109" fmla="*/ 904094 w 2439076"/>
              <a:gd name="connsiteY17109" fmla="*/ 227832 h 4271457"/>
              <a:gd name="connsiteX17110" fmla="*/ 904094 w 2439076"/>
              <a:gd name="connsiteY17110" fmla="*/ 206104 h 4271457"/>
              <a:gd name="connsiteX17111" fmla="*/ 905085 w 2439076"/>
              <a:gd name="connsiteY17111" fmla="*/ 203760 h 4271457"/>
              <a:gd name="connsiteX17112" fmla="*/ 907418 w 2439076"/>
              <a:gd name="connsiteY17112" fmla="*/ 202774 h 4271457"/>
              <a:gd name="connsiteX17113" fmla="*/ 910771 w 2439076"/>
              <a:gd name="connsiteY17113" fmla="*/ 206104 h 4271457"/>
              <a:gd name="connsiteX17114" fmla="*/ 910771 w 2439076"/>
              <a:gd name="connsiteY17114" fmla="*/ 245134 h 4271457"/>
              <a:gd name="connsiteX17115" fmla="*/ 910771 w 2439076"/>
              <a:gd name="connsiteY17115" fmla="*/ 245227 h 4271457"/>
              <a:gd name="connsiteX17116" fmla="*/ 945632 w 2439076"/>
              <a:gd name="connsiteY17116" fmla="*/ 224949 h 4271457"/>
              <a:gd name="connsiteX17117" fmla="*/ 948395 w 2439076"/>
              <a:gd name="connsiteY17117" fmla="*/ 227926 h 4271457"/>
              <a:gd name="connsiteX17118" fmla="*/ 948443 w 2439076"/>
              <a:gd name="connsiteY17118" fmla="*/ 229358 h 4271457"/>
              <a:gd name="connsiteX17119" fmla="*/ 910771 w 2439076"/>
              <a:gd name="connsiteY17119" fmla="*/ 266100 h 4271457"/>
              <a:gd name="connsiteX17120" fmla="*/ 910771 w 2439076"/>
              <a:gd name="connsiteY17120" fmla="*/ 266211 h 4271457"/>
              <a:gd name="connsiteX17121" fmla="*/ 910771 w 2439076"/>
              <a:gd name="connsiteY17121" fmla="*/ 298954 h 4271457"/>
              <a:gd name="connsiteX17122" fmla="*/ 910771 w 2439076"/>
              <a:gd name="connsiteY17122" fmla="*/ 299028 h 4271457"/>
              <a:gd name="connsiteX17123" fmla="*/ 911447 w 2439076"/>
              <a:gd name="connsiteY17123" fmla="*/ 299140 h 4271457"/>
              <a:gd name="connsiteX17124" fmla="*/ 934669 w 2439076"/>
              <a:gd name="connsiteY17124" fmla="*/ 288852 h 4271457"/>
              <a:gd name="connsiteX17125" fmla="*/ 937127 w 2439076"/>
              <a:gd name="connsiteY17125" fmla="*/ 287736 h 4271457"/>
              <a:gd name="connsiteX17126" fmla="*/ 939632 w 2439076"/>
              <a:gd name="connsiteY17126" fmla="*/ 288852 h 4271457"/>
              <a:gd name="connsiteX17127" fmla="*/ 962854 w 2439076"/>
              <a:gd name="connsiteY17127" fmla="*/ 299140 h 4271457"/>
              <a:gd name="connsiteX17128" fmla="*/ 986114 w 2439076"/>
              <a:gd name="connsiteY17128" fmla="*/ 288852 h 4271457"/>
              <a:gd name="connsiteX17129" fmla="*/ 988486 w 2439076"/>
              <a:gd name="connsiteY17129" fmla="*/ 287736 h 4271457"/>
              <a:gd name="connsiteX17130" fmla="*/ 990972 w 2439076"/>
              <a:gd name="connsiteY17130" fmla="*/ 288666 h 4271457"/>
              <a:gd name="connsiteX17131" fmla="*/ 1022480 w 2439076"/>
              <a:gd name="connsiteY17131" fmla="*/ 299140 h 4271457"/>
              <a:gd name="connsiteX17132" fmla="*/ 1026205 w 2439076"/>
              <a:gd name="connsiteY17132" fmla="*/ 301930 h 4271457"/>
              <a:gd name="connsiteX17133" fmla="*/ 912381 w 2439076"/>
              <a:gd name="connsiteY17133" fmla="*/ 259310 h 4271457"/>
              <a:gd name="connsiteX17134" fmla="*/ 941804 w 2439076"/>
              <a:gd name="connsiteY17134" fmla="*/ 231219 h 4271457"/>
              <a:gd name="connsiteX17135" fmla="*/ 940298 w 2439076"/>
              <a:gd name="connsiteY17135" fmla="*/ 231125 h 4271457"/>
              <a:gd name="connsiteX17136" fmla="*/ 913619 w 2439076"/>
              <a:gd name="connsiteY17136" fmla="*/ 255478 h 4271457"/>
              <a:gd name="connsiteX17137" fmla="*/ 912381 w 2439076"/>
              <a:gd name="connsiteY17137" fmla="*/ 259310 h 4271457"/>
              <a:gd name="connsiteX17138" fmla="*/ 901532 w 2439076"/>
              <a:gd name="connsiteY17138" fmla="*/ 239832 h 4271457"/>
              <a:gd name="connsiteX17139" fmla="*/ 901542 w 2439076"/>
              <a:gd name="connsiteY17139" fmla="*/ 239832 h 4271457"/>
              <a:gd name="connsiteX17140" fmla="*/ 872100 w 2439076"/>
              <a:gd name="connsiteY17140" fmla="*/ 211685 h 4271457"/>
              <a:gd name="connsiteX17141" fmla="*/ 872100 w 2439076"/>
              <a:gd name="connsiteY17141" fmla="*/ 211685 h 4271457"/>
              <a:gd name="connsiteX17142" fmla="*/ 872090 w 2439076"/>
              <a:gd name="connsiteY17142" fmla="*/ 211685 h 4271457"/>
              <a:gd name="connsiteX17143" fmla="*/ 877519 w 2439076"/>
              <a:gd name="connsiteY17143" fmla="*/ 226382 h 4271457"/>
              <a:gd name="connsiteX17144" fmla="*/ 889464 w 2439076"/>
              <a:gd name="connsiteY17144" fmla="*/ 235758 h 4271457"/>
              <a:gd name="connsiteX17145" fmla="*/ 901532 w 2439076"/>
              <a:gd name="connsiteY17145" fmla="*/ 239832 h 4271457"/>
              <a:gd name="connsiteX17146" fmla="*/ 901532 w 2439076"/>
              <a:gd name="connsiteY17146" fmla="*/ 239832 h 4271457"/>
              <a:gd name="connsiteX17147" fmla="*/ 1002202 w 2439076"/>
              <a:gd name="connsiteY17147" fmla="*/ 260016 h 4271457"/>
              <a:gd name="connsiteX17148" fmla="*/ 1005526 w 2439076"/>
              <a:gd name="connsiteY17148" fmla="*/ 256668 h 4271457"/>
              <a:gd name="connsiteX17149" fmla="*/ 1033549 w 2439076"/>
              <a:gd name="connsiteY17149" fmla="*/ 228670 h 4271457"/>
              <a:gd name="connsiteX17150" fmla="*/ 1036873 w 2439076"/>
              <a:gd name="connsiteY17150" fmla="*/ 225322 h 4271457"/>
              <a:gd name="connsiteX17151" fmla="*/ 1036634 w 2439076"/>
              <a:gd name="connsiteY17151" fmla="*/ 224186 h 4271457"/>
              <a:gd name="connsiteX17152" fmla="*/ 1033463 w 2439076"/>
              <a:gd name="connsiteY17152" fmla="*/ 222029 h 4271457"/>
              <a:gd name="connsiteX17153" fmla="*/ 1002106 w 2439076"/>
              <a:gd name="connsiteY17153" fmla="*/ 242399 h 4271457"/>
              <a:gd name="connsiteX17154" fmla="*/ 1002069 w 2439076"/>
              <a:gd name="connsiteY17154" fmla="*/ 242307 h 4271457"/>
              <a:gd name="connsiteX17155" fmla="*/ 1002021 w 2439076"/>
              <a:gd name="connsiteY17155" fmla="*/ 242399 h 4271457"/>
              <a:gd name="connsiteX17156" fmla="*/ 970645 w 2439076"/>
              <a:gd name="connsiteY17156" fmla="*/ 222029 h 4271457"/>
              <a:gd name="connsiteX17157" fmla="*/ 967350 w 2439076"/>
              <a:gd name="connsiteY17157" fmla="*/ 225322 h 4271457"/>
              <a:gd name="connsiteX17158" fmla="*/ 967493 w 2439076"/>
              <a:gd name="connsiteY17158" fmla="*/ 226493 h 4271457"/>
              <a:gd name="connsiteX17159" fmla="*/ 970559 w 2439076"/>
              <a:gd name="connsiteY17159" fmla="*/ 228670 h 4271457"/>
              <a:gd name="connsiteX17160" fmla="*/ 976122 w 2439076"/>
              <a:gd name="connsiteY17160" fmla="*/ 229228 h 4271457"/>
              <a:gd name="connsiteX17161" fmla="*/ 998573 w 2439076"/>
              <a:gd name="connsiteY17161" fmla="*/ 256668 h 4271457"/>
              <a:gd name="connsiteX17162" fmla="*/ 1001868 w 2439076"/>
              <a:gd name="connsiteY17162" fmla="*/ 260016 h 4271457"/>
              <a:gd name="connsiteX17163" fmla="*/ 1002021 w 2439076"/>
              <a:gd name="connsiteY17163" fmla="*/ 260016 h 4271457"/>
              <a:gd name="connsiteX17164" fmla="*/ 1002202 w 2439076"/>
              <a:gd name="connsiteY17164" fmla="*/ 260016 h 4271457"/>
              <a:gd name="connsiteX17165" fmla="*/ 1210170 w 2439076"/>
              <a:gd name="connsiteY17165" fmla="*/ 391358 h 4271457"/>
              <a:gd name="connsiteX17166" fmla="*/ 1154116 w 2439076"/>
              <a:gd name="connsiteY17166" fmla="*/ 363917 h 4271457"/>
              <a:gd name="connsiteX17167" fmla="*/ 1154087 w 2439076"/>
              <a:gd name="connsiteY17167" fmla="*/ 363973 h 4271457"/>
              <a:gd name="connsiteX17168" fmla="*/ 1154030 w 2439076"/>
              <a:gd name="connsiteY17168" fmla="*/ 363917 h 4271457"/>
              <a:gd name="connsiteX17169" fmla="*/ 1120026 w 2439076"/>
              <a:gd name="connsiteY17169" fmla="*/ 380195 h 4271457"/>
              <a:gd name="connsiteX17170" fmla="*/ 1119045 w 2439076"/>
              <a:gd name="connsiteY17170" fmla="*/ 380195 h 4271457"/>
              <a:gd name="connsiteX17171" fmla="*/ 1115854 w 2439076"/>
              <a:gd name="connsiteY17171" fmla="*/ 376791 h 4271457"/>
              <a:gd name="connsiteX17172" fmla="*/ 1117892 w 2439076"/>
              <a:gd name="connsiteY17172" fmla="*/ 373758 h 4271457"/>
              <a:gd name="connsiteX17173" fmla="*/ 1119264 w 2439076"/>
              <a:gd name="connsiteY17173" fmla="*/ 373629 h 4271457"/>
              <a:gd name="connsiteX17174" fmla="*/ 1148982 w 2439076"/>
              <a:gd name="connsiteY17174" fmla="*/ 359825 h 4271457"/>
              <a:gd name="connsiteX17175" fmla="*/ 1148944 w 2439076"/>
              <a:gd name="connsiteY17175" fmla="*/ 359769 h 4271457"/>
              <a:gd name="connsiteX17176" fmla="*/ 1148982 w 2439076"/>
              <a:gd name="connsiteY17176" fmla="*/ 359732 h 4271457"/>
              <a:gd name="connsiteX17177" fmla="*/ 1119264 w 2439076"/>
              <a:gd name="connsiteY17177" fmla="*/ 345909 h 4271457"/>
              <a:gd name="connsiteX17178" fmla="*/ 1115863 w 2439076"/>
              <a:gd name="connsiteY17178" fmla="*/ 342691 h 4271457"/>
              <a:gd name="connsiteX17179" fmla="*/ 1119083 w 2439076"/>
              <a:gd name="connsiteY17179" fmla="*/ 339361 h 4271457"/>
              <a:gd name="connsiteX17180" fmla="*/ 1153573 w 2439076"/>
              <a:gd name="connsiteY17180" fmla="*/ 354987 h 4271457"/>
              <a:gd name="connsiteX17181" fmla="*/ 1210113 w 2439076"/>
              <a:gd name="connsiteY17181" fmla="*/ 327175 h 4271457"/>
              <a:gd name="connsiteX17182" fmla="*/ 1267768 w 2439076"/>
              <a:gd name="connsiteY17182" fmla="*/ 357351 h 4271457"/>
              <a:gd name="connsiteX17183" fmla="*/ 1267768 w 2439076"/>
              <a:gd name="connsiteY17183" fmla="*/ 361164 h 4271457"/>
              <a:gd name="connsiteX17184" fmla="*/ 1210170 w 2439076"/>
              <a:gd name="connsiteY17184" fmla="*/ 391358 h 4271457"/>
              <a:gd name="connsiteX17185" fmla="*/ 1260863 w 2439076"/>
              <a:gd name="connsiteY17185" fmla="*/ 359211 h 4271457"/>
              <a:gd name="connsiteX17186" fmla="*/ 1260900 w 2439076"/>
              <a:gd name="connsiteY17186" fmla="*/ 359174 h 4271457"/>
              <a:gd name="connsiteX17187" fmla="*/ 1210113 w 2439076"/>
              <a:gd name="connsiteY17187" fmla="*/ 333724 h 4271457"/>
              <a:gd name="connsiteX17188" fmla="*/ 1158707 w 2439076"/>
              <a:gd name="connsiteY17188" fmla="*/ 359080 h 4271457"/>
              <a:gd name="connsiteX17189" fmla="*/ 1158754 w 2439076"/>
              <a:gd name="connsiteY17189" fmla="*/ 359117 h 4271457"/>
              <a:gd name="connsiteX17190" fmla="*/ 1158707 w 2439076"/>
              <a:gd name="connsiteY17190" fmla="*/ 359174 h 4271457"/>
              <a:gd name="connsiteX17191" fmla="*/ 1210113 w 2439076"/>
              <a:gd name="connsiteY17191" fmla="*/ 384698 h 4271457"/>
              <a:gd name="connsiteX17192" fmla="*/ 1260900 w 2439076"/>
              <a:gd name="connsiteY17192" fmla="*/ 359267 h 4271457"/>
              <a:gd name="connsiteX17193" fmla="*/ 1260863 w 2439076"/>
              <a:gd name="connsiteY17193" fmla="*/ 359211 h 4271457"/>
              <a:gd name="connsiteX17194" fmla="*/ 1266416 w 2439076"/>
              <a:gd name="connsiteY17194" fmla="*/ 305652 h 4271457"/>
              <a:gd name="connsiteX17195" fmla="*/ 1257195 w 2439076"/>
              <a:gd name="connsiteY17195" fmla="*/ 305837 h 4271457"/>
              <a:gd name="connsiteX17196" fmla="*/ 1231925 w 2439076"/>
              <a:gd name="connsiteY17196" fmla="*/ 295549 h 4271457"/>
              <a:gd name="connsiteX17197" fmla="*/ 1231897 w 2439076"/>
              <a:gd name="connsiteY17197" fmla="*/ 295587 h 4271457"/>
              <a:gd name="connsiteX17198" fmla="*/ 1231849 w 2439076"/>
              <a:gd name="connsiteY17198" fmla="*/ 295549 h 4271457"/>
              <a:gd name="connsiteX17199" fmla="*/ 1205989 w 2439076"/>
              <a:gd name="connsiteY17199" fmla="*/ 305726 h 4271457"/>
              <a:gd name="connsiteX17200" fmla="*/ 1180300 w 2439076"/>
              <a:gd name="connsiteY17200" fmla="*/ 295735 h 4271457"/>
              <a:gd name="connsiteX17201" fmla="*/ 1180262 w 2439076"/>
              <a:gd name="connsiteY17201" fmla="*/ 295772 h 4271457"/>
              <a:gd name="connsiteX17202" fmla="*/ 1180224 w 2439076"/>
              <a:gd name="connsiteY17202" fmla="*/ 295735 h 4271457"/>
              <a:gd name="connsiteX17203" fmla="*/ 1154545 w 2439076"/>
              <a:gd name="connsiteY17203" fmla="*/ 305726 h 4271457"/>
              <a:gd name="connsiteX17204" fmla="*/ 1128684 w 2439076"/>
              <a:gd name="connsiteY17204" fmla="*/ 295549 h 4271457"/>
              <a:gd name="connsiteX17205" fmla="*/ 1128636 w 2439076"/>
              <a:gd name="connsiteY17205" fmla="*/ 295587 h 4271457"/>
              <a:gd name="connsiteX17206" fmla="*/ 1128599 w 2439076"/>
              <a:gd name="connsiteY17206" fmla="*/ 295549 h 4271457"/>
              <a:gd name="connsiteX17207" fmla="*/ 1099681 w 2439076"/>
              <a:gd name="connsiteY17207" fmla="*/ 306005 h 4271457"/>
              <a:gd name="connsiteX17208" fmla="*/ 1094137 w 2439076"/>
              <a:gd name="connsiteY17208" fmla="*/ 305652 h 4271457"/>
              <a:gd name="connsiteX17209" fmla="*/ 1091270 w 2439076"/>
              <a:gd name="connsiteY17209" fmla="*/ 301930 h 4271457"/>
              <a:gd name="connsiteX17210" fmla="*/ 1094947 w 2439076"/>
              <a:gd name="connsiteY17210" fmla="*/ 299029 h 4271457"/>
              <a:gd name="connsiteX17211" fmla="*/ 1103519 w 2439076"/>
              <a:gd name="connsiteY17211" fmla="*/ 299178 h 4271457"/>
              <a:gd name="connsiteX17212" fmla="*/ 1126503 w 2439076"/>
              <a:gd name="connsiteY17212" fmla="*/ 288573 h 4271457"/>
              <a:gd name="connsiteX17213" fmla="*/ 1128922 w 2439076"/>
              <a:gd name="connsiteY17213" fmla="*/ 287662 h 4271457"/>
              <a:gd name="connsiteX17214" fmla="*/ 1131265 w 2439076"/>
              <a:gd name="connsiteY17214" fmla="*/ 288759 h 4271457"/>
              <a:gd name="connsiteX17215" fmla="*/ 1147172 w 2439076"/>
              <a:gd name="connsiteY17215" fmla="*/ 298192 h 4271457"/>
              <a:gd name="connsiteX17216" fmla="*/ 1147172 w 2439076"/>
              <a:gd name="connsiteY17216" fmla="*/ 298173 h 4271457"/>
              <a:gd name="connsiteX17217" fmla="*/ 1147267 w 2439076"/>
              <a:gd name="connsiteY17217" fmla="*/ 298192 h 4271457"/>
              <a:gd name="connsiteX17218" fmla="*/ 1147267 w 2439076"/>
              <a:gd name="connsiteY17218" fmla="*/ 246864 h 4271457"/>
              <a:gd name="connsiteX17219" fmla="*/ 1108491 w 2439076"/>
              <a:gd name="connsiteY17219" fmla="*/ 208392 h 4271457"/>
              <a:gd name="connsiteX17220" fmla="*/ 1111253 w 2439076"/>
              <a:gd name="connsiteY17220" fmla="*/ 205415 h 4271457"/>
              <a:gd name="connsiteX17221" fmla="*/ 1117740 w 2439076"/>
              <a:gd name="connsiteY17221" fmla="*/ 204988 h 4271457"/>
              <a:gd name="connsiteX17222" fmla="*/ 1147086 w 2439076"/>
              <a:gd name="connsiteY17222" fmla="*/ 227832 h 4271457"/>
              <a:gd name="connsiteX17223" fmla="*/ 1147086 w 2439076"/>
              <a:gd name="connsiteY17223" fmla="*/ 227684 h 4271457"/>
              <a:gd name="connsiteX17224" fmla="*/ 1147172 w 2439076"/>
              <a:gd name="connsiteY17224" fmla="*/ 227832 h 4271457"/>
              <a:gd name="connsiteX17225" fmla="*/ 1147172 w 2439076"/>
              <a:gd name="connsiteY17225" fmla="*/ 206104 h 4271457"/>
              <a:gd name="connsiteX17226" fmla="*/ 1150430 w 2439076"/>
              <a:gd name="connsiteY17226" fmla="*/ 202774 h 4271457"/>
              <a:gd name="connsiteX17227" fmla="*/ 1153744 w 2439076"/>
              <a:gd name="connsiteY17227" fmla="*/ 206104 h 4271457"/>
              <a:gd name="connsiteX17228" fmla="*/ 1153744 w 2439076"/>
              <a:gd name="connsiteY17228" fmla="*/ 245227 h 4271457"/>
              <a:gd name="connsiteX17229" fmla="*/ 1153944 w 2439076"/>
              <a:gd name="connsiteY17229" fmla="*/ 244892 h 4271457"/>
              <a:gd name="connsiteX17230" fmla="*/ 1153944 w 2439076"/>
              <a:gd name="connsiteY17230" fmla="*/ 245134 h 4271457"/>
              <a:gd name="connsiteX17231" fmla="*/ 1171756 w 2439076"/>
              <a:gd name="connsiteY17231" fmla="*/ 226903 h 4271457"/>
              <a:gd name="connsiteX17232" fmla="*/ 1188615 w 2439076"/>
              <a:gd name="connsiteY17232" fmla="*/ 224949 h 4271457"/>
              <a:gd name="connsiteX17233" fmla="*/ 1191378 w 2439076"/>
              <a:gd name="connsiteY17233" fmla="*/ 227926 h 4271457"/>
              <a:gd name="connsiteX17234" fmla="*/ 1172118 w 2439076"/>
              <a:gd name="connsiteY17234" fmla="*/ 260370 h 4271457"/>
              <a:gd name="connsiteX17235" fmla="*/ 1153944 w 2439076"/>
              <a:gd name="connsiteY17235" fmla="*/ 266100 h 4271457"/>
              <a:gd name="connsiteX17236" fmla="*/ 1153944 w 2439076"/>
              <a:gd name="connsiteY17236" fmla="*/ 266174 h 4271457"/>
              <a:gd name="connsiteX17237" fmla="*/ 1153744 w 2439076"/>
              <a:gd name="connsiteY17237" fmla="*/ 266211 h 4271457"/>
              <a:gd name="connsiteX17238" fmla="*/ 1153744 w 2439076"/>
              <a:gd name="connsiteY17238" fmla="*/ 299028 h 4271457"/>
              <a:gd name="connsiteX17239" fmla="*/ 1154411 w 2439076"/>
              <a:gd name="connsiteY17239" fmla="*/ 299140 h 4271457"/>
              <a:gd name="connsiteX17240" fmla="*/ 1167279 w 2439076"/>
              <a:gd name="connsiteY17240" fmla="*/ 296387 h 4271457"/>
              <a:gd name="connsiteX17241" fmla="*/ 1177852 w 2439076"/>
              <a:gd name="connsiteY17241" fmla="*/ 288759 h 4271457"/>
              <a:gd name="connsiteX17242" fmla="*/ 1178881 w 2439076"/>
              <a:gd name="connsiteY17242" fmla="*/ 287996 h 4271457"/>
              <a:gd name="connsiteX17243" fmla="*/ 1180119 w 2439076"/>
              <a:gd name="connsiteY17243" fmla="*/ 287736 h 4271457"/>
              <a:gd name="connsiteX17244" fmla="*/ 1182615 w 2439076"/>
              <a:gd name="connsiteY17244" fmla="*/ 288852 h 4271457"/>
              <a:gd name="connsiteX17245" fmla="*/ 1205846 w 2439076"/>
              <a:gd name="connsiteY17245" fmla="*/ 299140 h 4271457"/>
              <a:gd name="connsiteX17246" fmla="*/ 1218733 w 2439076"/>
              <a:gd name="connsiteY17246" fmla="*/ 296387 h 4271457"/>
              <a:gd name="connsiteX17247" fmla="*/ 1229287 w 2439076"/>
              <a:gd name="connsiteY17247" fmla="*/ 288759 h 4271457"/>
              <a:gd name="connsiteX17248" fmla="*/ 1230287 w 2439076"/>
              <a:gd name="connsiteY17248" fmla="*/ 288034 h 4271457"/>
              <a:gd name="connsiteX17249" fmla="*/ 1231468 w 2439076"/>
              <a:gd name="connsiteY17249" fmla="*/ 287736 h 4271457"/>
              <a:gd name="connsiteX17250" fmla="*/ 1233926 w 2439076"/>
              <a:gd name="connsiteY17250" fmla="*/ 288667 h 4271457"/>
              <a:gd name="connsiteX17251" fmla="*/ 1265473 w 2439076"/>
              <a:gd name="connsiteY17251" fmla="*/ 299140 h 4271457"/>
              <a:gd name="connsiteX17252" fmla="*/ 1269273 w 2439076"/>
              <a:gd name="connsiteY17252" fmla="*/ 301930 h 4271457"/>
              <a:gd name="connsiteX17253" fmla="*/ 1266416 w 2439076"/>
              <a:gd name="connsiteY17253" fmla="*/ 305652 h 4271457"/>
              <a:gd name="connsiteX17254" fmla="*/ 1155268 w 2439076"/>
              <a:gd name="connsiteY17254" fmla="*/ 259310 h 4271457"/>
              <a:gd name="connsiteX17255" fmla="*/ 1184700 w 2439076"/>
              <a:gd name="connsiteY17255" fmla="*/ 231219 h 4271457"/>
              <a:gd name="connsiteX17256" fmla="*/ 1183262 w 2439076"/>
              <a:gd name="connsiteY17256" fmla="*/ 231125 h 4271457"/>
              <a:gd name="connsiteX17257" fmla="*/ 1155268 w 2439076"/>
              <a:gd name="connsiteY17257" fmla="*/ 259310 h 4271457"/>
              <a:gd name="connsiteX17258" fmla="*/ 1144505 w 2439076"/>
              <a:gd name="connsiteY17258" fmla="*/ 239832 h 4271457"/>
              <a:gd name="connsiteX17259" fmla="*/ 1115083 w 2439076"/>
              <a:gd name="connsiteY17259" fmla="*/ 211685 h 4271457"/>
              <a:gd name="connsiteX17260" fmla="*/ 1144505 w 2439076"/>
              <a:gd name="connsiteY17260" fmla="*/ 239832 h 4271457"/>
              <a:gd name="connsiteX17261" fmla="*/ 1245098 w 2439076"/>
              <a:gd name="connsiteY17261" fmla="*/ 260016 h 4271457"/>
              <a:gd name="connsiteX17262" fmla="*/ 1248423 w 2439076"/>
              <a:gd name="connsiteY17262" fmla="*/ 256668 h 4271457"/>
              <a:gd name="connsiteX17263" fmla="*/ 1276417 w 2439076"/>
              <a:gd name="connsiteY17263" fmla="*/ 228670 h 4271457"/>
              <a:gd name="connsiteX17264" fmla="*/ 1279770 w 2439076"/>
              <a:gd name="connsiteY17264" fmla="*/ 225322 h 4271457"/>
              <a:gd name="connsiteX17265" fmla="*/ 1278770 w 2439076"/>
              <a:gd name="connsiteY17265" fmla="*/ 222996 h 4271457"/>
              <a:gd name="connsiteX17266" fmla="*/ 1276417 w 2439076"/>
              <a:gd name="connsiteY17266" fmla="*/ 222010 h 4271457"/>
              <a:gd name="connsiteX17267" fmla="*/ 1245003 w 2439076"/>
              <a:gd name="connsiteY17267" fmla="*/ 242399 h 4271457"/>
              <a:gd name="connsiteX17268" fmla="*/ 1244994 w 2439076"/>
              <a:gd name="connsiteY17268" fmla="*/ 242381 h 4271457"/>
              <a:gd name="connsiteX17269" fmla="*/ 1244994 w 2439076"/>
              <a:gd name="connsiteY17269" fmla="*/ 242399 h 4271457"/>
              <a:gd name="connsiteX17270" fmla="*/ 1235078 w 2439076"/>
              <a:gd name="connsiteY17270" fmla="*/ 229693 h 4271457"/>
              <a:gd name="connsiteX17271" fmla="*/ 1213571 w 2439076"/>
              <a:gd name="connsiteY17271" fmla="*/ 222010 h 4271457"/>
              <a:gd name="connsiteX17272" fmla="*/ 1210237 w 2439076"/>
              <a:gd name="connsiteY17272" fmla="*/ 225322 h 4271457"/>
              <a:gd name="connsiteX17273" fmla="*/ 1210247 w 2439076"/>
              <a:gd name="connsiteY17273" fmla="*/ 225359 h 4271457"/>
              <a:gd name="connsiteX17274" fmla="*/ 1213571 w 2439076"/>
              <a:gd name="connsiteY17274" fmla="*/ 228670 h 4271457"/>
              <a:gd name="connsiteX17275" fmla="*/ 1241555 w 2439076"/>
              <a:gd name="connsiteY17275" fmla="*/ 256668 h 4271457"/>
              <a:gd name="connsiteX17276" fmla="*/ 1244870 w 2439076"/>
              <a:gd name="connsiteY17276" fmla="*/ 260016 h 4271457"/>
              <a:gd name="connsiteX17277" fmla="*/ 1244908 w 2439076"/>
              <a:gd name="connsiteY17277" fmla="*/ 260016 h 4271457"/>
              <a:gd name="connsiteX17278" fmla="*/ 1245098 w 2439076"/>
              <a:gd name="connsiteY17278" fmla="*/ 260016 h 4271457"/>
              <a:gd name="connsiteX17279" fmla="*/ 1453153 w 2439076"/>
              <a:gd name="connsiteY17279" fmla="*/ 391358 h 4271457"/>
              <a:gd name="connsiteX17280" fmla="*/ 1397108 w 2439076"/>
              <a:gd name="connsiteY17280" fmla="*/ 363917 h 4271457"/>
              <a:gd name="connsiteX17281" fmla="*/ 1397070 w 2439076"/>
              <a:gd name="connsiteY17281" fmla="*/ 363973 h 4271457"/>
              <a:gd name="connsiteX17282" fmla="*/ 1397013 w 2439076"/>
              <a:gd name="connsiteY17282" fmla="*/ 363917 h 4271457"/>
              <a:gd name="connsiteX17283" fmla="*/ 1363018 w 2439076"/>
              <a:gd name="connsiteY17283" fmla="*/ 380195 h 4271457"/>
              <a:gd name="connsiteX17284" fmla="*/ 1362027 w 2439076"/>
              <a:gd name="connsiteY17284" fmla="*/ 380195 h 4271457"/>
              <a:gd name="connsiteX17285" fmla="*/ 1358808 w 2439076"/>
              <a:gd name="connsiteY17285" fmla="*/ 376791 h 4271457"/>
              <a:gd name="connsiteX17286" fmla="*/ 1360351 w 2439076"/>
              <a:gd name="connsiteY17286" fmla="*/ 374094 h 4271457"/>
              <a:gd name="connsiteX17287" fmla="*/ 1362247 w 2439076"/>
              <a:gd name="connsiteY17287" fmla="*/ 373629 h 4271457"/>
              <a:gd name="connsiteX17288" fmla="*/ 1391974 w 2439076"/>
              <a:gd name="connsiteY17288" fmla="*/ 359825 h 4271457"/>
              <a:gd name="connsiteX17289" fmla="*/ 1391927 w 2439076"/>
              <a:gd name="connsiteY17289" fmla="*/ 359769 h 4271457"/>
              <a:gd name="connsiteX17290" fmla="*/ 1391974 w 2439076"/>
              <a:gd name="connsiteY17290" fmla="*/ 359732 h 4271457"/>
              <a:gd name="connsiteX17291" fmla="*/ 1362247 w 2439076"/>
              <a:gd name="connsiteY17291" fmla="*/ 345909 h 4271457"/>
              <a:gd name="connsiteX17292" fmla="*/ 1358818 w 2439076"/>
              <a:gd name="connsiteY17292" fmla="*/ 342691 h 4271457"/>
              <a:gd name="connsiteX17293" fmla="*/ 1362066 w 2439076"/>
              <a:gd name="connsiteY17293" fmla="*/ 339361 h 4271457"/>
              <a:gd name="connsiteX17294" fmla="*/ 1396527 w 2439076"/>
              <a:gd name="connsiteY17294" fmla="*/ 354987 h 4271457"/>
              <a:gd name="connsiteX17295" fmla="*/ 1453106 w 2439076"/>
              <a:gd name="connsiteY17295" fmla="*/ 327175 h 4271457"/>
              <a:gd name="connsiteX17296" fmla="*/ 1510751 w 2439076"/>
              <a:gd name="connsiteY17296" fmla="*/ 357351 h 4271457"/>
              <a:gd name="connsiteX17297" fmla="*/ 1510751 w 2439076"/>
              <a:gd name="connsiteY17297" fmla="*/ 361164 h 4271457"/>
              <a:gd name="connsiteX17298" fmla="*/ 1453153 w 2439076"/>
              <a:gd name="connsiteY17298" fmla="*/ 391358 h 4271457"/>
              <a:gd name="connsiteX17299" fmla="*/ 1503855 w 2439076"/>
              <a:gd name="connsiteY17299" fmla="*/ 359211 h 4271457"/>
              <a:gd name="connsiteX17300" fmla="*/ 1503893 w 2439076"/>
              <a:gd name="connsiteY17300" fmla="*/ 359174 h 4271457"/>
              <a:gd name="connsiteX17301" fmla="*/ 1453106 w 2439076"/>
              <a:gd name="connsiteY17301" fmla="*/ 333724 h 4271457"/>
              <a:gd name="connsiteX17302" fmla="*/ 1401699 w 2439076"/>
              <a:gd name="connsiteY17302" fmla="*/ 359080 h 4271457"/>
              <a:gd name="connsiteX17303" fmla="*/ 1401747 w 2439076"/>
              <a:gd name="connsiteY17303" fmla="*/ 359117 h 4271457"/>
              <a:gd name="connsiteX17304" fmla="*/ 1401699 w 2439076"/>
              <a:gd name="connsiteY17304" fmla="*/ 359174 h 4271457"/>
              <a:gd name="connsiteX17305" fmla="*/ 1453106 w 2439076"/>
              <a:gd name="connsiteY17305" fmla="*/ 384698 h 4271457"/>
              <a:gd name="connsiteX17306" fmla="*/ 1503893 w 2439076"/>
              <a:gd name="connsiteY17306" fmla="*/ 359267 h 4271457"/>
              <a:gd name="connsiteX17307" fmla="*/ 1503855 w 2439076"/>
              <a:gd name="connsiteY17307" fmla="*/ 359211 h 4271457"/>
              <a:gd name="connsiteX17308" fmla="*/ 1509313 w 2439076"/>
              <a:gd name="connsiteY17308" fmla="*/ 305652 h 4271457"/>
              <a:gd name="connsiteX17309" fmla="*/ 1500092 w 2439076"/>
              <a:gd name="connsiteY17309" fmla="*/ 305837 h 4271457"/>
              <a:gd name="connsiteX17310" fmla="*/ 1474823 w 2439076"/>
              <a:gd name="connsiteY17310" fmla="*/ 295549 h 4271457"/>
              <a:gd name="connsiteX17311" fmla="*/ 1474784 w 2439076"/>
              <a:gd name="connsiteY17311" fmla="*/ 295587 h 4271457"/>
              <a:gd name="connsiteX17312" fmla="*/ 1474737 w 2439076"/>
              <a:gd name="connsiteY17312" fmla="*/ 295549 h 4271457"/>
              <a:gd name="connsiteX17313" fmla="*/ 1448962 w 2439076"/>
              <a:gd name="connsiteY17313" fmla="*/ 305726 h 4271457"/>
              <a:gd name="connsiteX17314" fmla="*/ 1423292 w 2439076"/>
              <a:gd name="connsiteY17314" fmla="*/ 295735 h 4271457"/>
              <a:gd name="connsiteX17315" fmla="*/ 1423245 w 2439076"/>
              <a:gd name="connsiteY17315" fmla="*/ 295772 h 4271457"/>
              <a:gd name="connsiteX17316" fmla="*/ 1423197 w 2439076"/>
              <a:gd name="connsiteY17316" fmla="*/ 295735 h 4271457"/>
              <a:gd name="connsiteX17317" fmla="*/ 1397527 w 2439076"/>
              <a:gd name="connsiteY17317" fmla="*/ 305726 h 4271457"/>
              <a:gd name="connsiteX17318" fmla="*/ 1371667 w 2439076"/>
              <a:gd name="connsiteY17318" fmla="*/ 295549 h 4271457"/>
              <a:gd name="connsiteX17319" fmla="*/ 1371619 w 2439076"/>
              <a:gd name="connsiteY17319" fmla="*/ 295587 h 4271457"/>
              <a:gd name="connsiteX17320" fmla="*/ 1371581 w 2439076"/>
              <a:gd name="connsiteY17320" fmla="*/ 295549 h 4271457"/>
              <a:gd name="connsiteX17321" fmla="*/ 1342663 w 2439076"/>
              <a:gd name="connsiteY17321" fmla="*/ 306005 h 4271457"/>
              <a:gd name="connsiteX17322" fmla="*/ 1337082 w 2439076"/>
              <a:gd name="connsiteY17322" fmla="*/ 305652 h 4271457"/>
              <a:gd name="connsiteX17323" fmla="*/ 1334262 w 2439076"/>
              <a:gd name="connsiteY17323" fmla="*/ 301930 h 4271457"/>
              <a:gd name="connsiteX17324" fmla="*/ 1337929 w 2439076"/>
              <a:gd name="connsiteY17324" fmla="*/ 299029 h 4271457"/>
              <a:gd name="connsiteX17325" fmla="*/ 1346511 w 2439076"/>
              <a:gd name="connsiteY17325" fmla="*/ 299178 h 4271457"/>
              <a:gd name="connsiteX17326" fmla="*/ 1369486 w 2439076"/>
              <a:gd name="connsiteY17326" fmla="*/ 288573 h 4271457"/>
              <a:gd name="connsiteX17327" fmla="*/ 1371905 w 2439076"/>
              <a:gd name="connsiteY17327" fmla="*/ 287662 h 4271457"/>
              <a:gd name="connsiteX17328" fmla="*/ 1374248 w 2439076"/>
              <a:gd name="connsiteY17328" fmla="*/ 288759 h 4271457"/>
              <a:gd name="connsiteX17329" fmla="*/ 1390155 w 2439076"/>
              <a:gd name="connsiteY17329" fmla="*/ 298192 h 4271457"/>
              <a:gd name="connsiteX17330" fmla="*/ 1390155 w 2439076"/>
              <a:gd name="connsiteY17330" fmla="*/ 298173 h 4271457"/>
              <a:gd name="connsiteX17331" fmla="*/ 1390250 w 2439076"/>
              <a:gd name="connsiteY17331" fmla="*/ 298192 h 4271457"/>
              <a:gd name="connsiteX17332" fmla="*/ 1390250 w 2439076"/>
              <a:gd name="connsiteY17332" fmla="*/ 246864 h 4271457"/>
              <a:gd name="connsiteX17333" fmla="*/ 1351483 w 2439076"/>
              <a:gd name="connsiteY17333" fmla="*/ 208392 h 4271457"/>
              <a:gd name="connsiteX17334" fmla="*/ 1354246 w 2439076"/>
              <a:gd name="connsiteY17334" fmla="*/ 205415 h 4271457"/>
              <a:gd name="connsiteX17335" fmla="*/ 1360751 w 2439076"/>
              <a:gd name="connsiteY17335" fmla="*/ 204988 h 4271457"/>
              <a:gd name="connsiteX17336" fmla="*/ 1390059 w 2439076"/>
              <a:gd name="connsiteY17336" fmla="*/ 227832 h 4271457"/>
              <a:gd name="connsiteX17337" fmla="*/ 1390059 w 2439076"/>
              <a:gd name="connsiteY17337" fmla="*/ 227647 h 4271457"/>
              <a:gd name="connsiteX17338" fmla="*/ 1390165 w 2439076"/>
              <a:gd name="connsiteY17338" fmla="*/ 227832 h 4271457"/>
              <a:gd name="connsiteX17339" fmla="*/ 1390165 w 2439076"/>
              <a:gd name="connsiteY17339" fmla="*/ 206104 h 4271457"/>
              <a:gd name="connsiteX17340" fmla="*/ 1393422 w 2439076"/>
              <a:gd name="connsiteY17340" fmla="*/ 202774 h 4271457"/>
              <a:gd name="connsiteX17341" fmla="*/ 1396737 w 2439076"/>
              <a:gd name="connsiteY17341" fmla="*/ 206104 h 4271457"/>
              <a:gd name="connsiteX17342" fmla="*/ 1396737 w 2439076"/>
              <a:gd name="connsiteY17342" fmla="*/ 245227 h 4271457"/>
              <a:gd name="connsiteX17343" fmla="*/ 1396822 w 2439076"/>
              <a:gd name="connsiteY17343" fmla="*/ 245096 h 4271457"/>
              <a:gd name="connsiteX17344" fmla="*/ 1396822 w 2439076"/>
              <a:gd name="connsiteY17344" fmla="*/ 245134 h 4271457"/>
              <a:gd name="connsiteX17345" fmla="*/ 1406043 w 2439076"/>
              <a:gd name="connsiteY17345" fmla="*/ 232725 h 4271457"/>
              <a:gd name="connsiteX17346" fmla="*/ 1431589 w 2439076"/>
              <a:gd name="connsiteY17346" fmla="*/ 224949 h 4271457"/>
              <a:gd name="connsiteX17347" fmla="*/ 1434342 w 2439076"/>
              <a:gd name="connsiteY17347" fmla="*/ 227926 h 4271457"/>
              <a:gd name="connsiteX17348" fmla="*/ 1426207 w 2439076"/>
              <a:gd name="connsiteY17348" fmla="*/ 251478 h 4271457"/>
              <a:gd name="connsiteX17349" fmla="*/ 1396822 w 2439076"/>
              <a:gd name="connsiteY17349" fmla="*/ 266100 h 4271457"/>
              <a:gd name="connsiteX17350" fmla="*/ 1396822 w 2439076"/>
              <a:gd name="connsiteY17350" fmla="*/ 266193 h 4271457"/>
              <a:gd name="connsiteX17351" fmla="*/ 1396737 w 2439076"/>
              <a:gd name="connsiteY17351" fmla="*/ 266211 h 4271457"/>
              <a:gd name="connsiteX17352" fmla="*/ 1396737 w 2439076"/>
              <a:gd name="connsiteY17352" fmla="*/ 299029 h 4271457"/>
              <a:gd name="connsiteX17353" fmla="*/ 1397394 w 2439076"/>
              <a:gd name="connsiteY17353" fmla="*/ 299140 h 4271457"/>
              <a:gd name="connsiteX17354" fmla="*/ 1420644 w 2439076"/>
              <a:gd name="connsiteY17354" fmla="*/ 288852 h 4271457"/>
              <a:gd name="connsiteX17355" fmla="*/ 1423102 w 2439076"/>
              <a:gd name="connsiteY17355" fmla="*/ 287736 h 4271457"/>
              <a:gd name="connsiteX17356" fmla="*/ 1425597 w 2439076"/>
              <a:gd name="connsiteY17356" fmla="*/ 288852 h 4271457"/>
              <a:gd name="connsiteX17357" fmla="*/ 1448829 w 2439076"/>
              <a:gd name="connsiteY17357" fmla="*/ 299140 h 4271457"/>
              <a:gd name="connsiteX17358" fmla="*/ 1472060 w 2439076"/>
              <a:gd name="connsiteY17358" fmla="*/ 288852 h 4271457"/>
              <a:gd name="connsiteX17359" fmla="*/ 1474451 w 2439076"/>
              <a:gd name="connsiteY17359" fmla="*/ 287736 h 4271457"/>
              <a:gd name="connsiteX17360" fmla="*/ 1476918 w 2439076"/>
              <a:gd name="connsiteY17360" fmla="*/ 288667 h 4271457"/>
              <a:gd name="connsiteX17361" fmla="*/ 1508465 w 2439076"/>
              <a:gd name="connsiteY17361" fmla="*/ 299140 h 4271457"/>
              <a:gd name="connsiteX17362" fmla="*/ 1512170 w 2439076"/>
              <a:gd name="connsiteY17362" fmla="*/ 301930 h 4271457"/>
              <a:gd name="connsiteX17363" fmla="*/ 1509313 w 2439076"/>
              <a:gd name="connsiteY17363" fmla="*/ 305652 h 4271457"/>
              <a:gd name="connsiteX17364" fmla="*/ 1398432 w 2439076"/>
              <a:gd name="connsiteY17364" fmla="*/ 259310 h 4271457"/>
              <a:gd name="connsiteX17365" fmla="*/ 1398441 w 2439076"/>
              <a:gd name="connsiteY17365" fmla="*/ 259310 h 4271457"/>
              <a:gd name="connsiteX17366" fmla="*/ 1398441 w 2439076"/>
              <a:gd name="connsiteY17366" fmla="*/ 259310 h 4271457"/>
              <a:gd name="connsiteX17367" fmla="*/ 1427883 w 2439076"/>
              <a:gd name="connsiteY17367" fmla="*/ 231219 h 4271457"/>
              <a:gd name="connsiteX17368" fmla="*/ 1426350 w 2439076"/>
              <a:gd name="connsiteY17368" fmla="*/ 231125 h 4271457"/>
              <a:gd name="connsiteX17369" fmla="*/ 1414910 w 2439076"/>
              <a:gd name="connsiteY17369" fmla="*/ 234251 h 4271457"/>
              <a:gd name="connsiteX17370" fmla="*/ 1398432 w 2439076"/>
              <a:gd name="connsiteY17370" fmla="*/ 259310 h 4271457"/>
              <a:gd name="connsiteX17371" fmla="*/ 1387478 w 2439076"/>
              <a:gd name="connsiteY17371" fmla="*/ 239832 h 4271457"/>
              <a:gd name="connsiteX17372" fmla="*/ 1358075 w 2439076"/>
              <a:gd name="connsiteY17372" fmla="*/ 211685 h 4271457"/>
              <a:gd name="connsiteX17373" fmla="*/ 1367209 w 2439076"/>
              <a:gd name="connsiteY17373" fmla="*/ 230493 h 4271457"/>
              <a:gd name="connsiteX17374" fmla="*/ 1387478 w 2439076"/>
              <a:gd name="connsiteY17374" fmla="*/ 239832 h 4271457"/>
              <a:gd name="connsiteX17375" fmla="*/ 1488177 w 2439076"/>
              <a:gd name="connsiteY17375" fmla="*/ 260016 h 4271457"/>
              <a:gd name="connsiteX17376" fmla="*/ 1491492 w 2439076"/>
              <a:gd name="connsiteY17376" fmla="*/ 256668 h 4271457"/>
              <a:gd name="connsiteX17377" fmla="*/ 1519504 w 2439076"/>
              <a:gd name="connsiteY17377" fmla="*/ 228670 h 4271457"/>
              <a:gd name="connsiteX17378" fmla="*/ 1522838 w 2439076"/>
              <a:gd name="connsiteY17378" fmla="*/ 225322 h 4271457"/>
              <a:gd name="connsiteX17379" fmla="*/ 1522600 w 2439076"/>
              <a:gd name="connsiteY17379" fmla="*/ 224186 h 4271457"/>
              <a:gd name="connsiteX17380" fmla="*/ 1519438 w 2439076"/>
              <a:gd name="connsiteY17380" fmla="*/ 222029 h 4271457"/>
              <a:gd name="connsiteX17381" fmla="*/ 1488081 w 2439076"/>
              <a:gd name="connsiteY17381" fmla="*/ 242399 h 4271457"/>
              <a:gd name="connsiteX17382" fmla="*/ 1488034 w 2439076"/>
              <a:gd name="connsiteY17382" fmla="*/ 242307 h 4271457"/>
              <a:gd name="connsiteX17383" fmla="*/ 1487986 w 2439076"/>
              <a:gd name="connsiteY17383" fmla="*/ 242399 h 4271457"/>
              <a:gd name="connsiteX17384" fmla="*/ 1456611 w 2439076"/>
              <a:gd name="connsiteY17384" fmla="*/ 222029 h 4271457"/>
              <a:gd name="connsiteX17385" fmla="*/ 1453325 w 2439076"/>
              <a:gd name="connsiteY17385" fmla="*/ 225322 h 4271457"/>
              <a:gd name="connsiteX17386" fmla="*/ 1453439 w 2439076"/>
              <a:gd name="connsiteY17386" fmla="*/ 226419 h 4271457"/>
              <a:gd name="connsiteX17387" fmla="*/ 1456525 w 2439076"/>
              <a:gd name="connsiteY17387" fmla="*/ 228670 h 4271457"/>
              <a:gd name="connsiteX17388" fmla="*/ 1462088 w 2439076"/>
              <a:gd name="connsiteY17388" fmla="*/ 229228 h 4271457"/>
              <a:gd name="connsiteX17389" fmla="*/ 1484548 w 2439076"/>
              <a:gd name="connsiteY17389" fmla="*/ 256668 h 4271457"/>
              <a:gd name="connsiteX17390" fmla="*/ 1487824 w 2439076"/>
              <a:gd name="connsiteY17390" fmla="*/ 260016 h 4271457"/>
              <a:gd name="connsiteX17391" fmla="*/ 1487986 w 2439076"/>
              <a:gd name="connsiteY17391" fmla="*/ 260016 h 4271457"/>
              <a:gd name="connsiteX17392" fmla="*/ 1488177 w 2439076"/>
              <a:gd name="connsiteY17392" fmla="*/ 260016 h 4271457"/>
              <a:gd name="connsiteX17393" fmla="*/ 1753810 w 2439076"/>
              <a:gd name="connsiteY17393" fmla="*/ 357351 h 4271457"/>
              <a:gd name="connsiteX17394" fmla="*/ 1754381 w 2439076"/>
              <a:gd name="connsiteY17394" fmla="*/ 359248 h 4271457"/>
              <a:gd name="connsiteX17395" fmla="*/ 1753810 w 2439076"/>
              <a:gd name="connsiteY17395" fmla="*/ 361164 h 4271457"/>
              <a:gd name="connsiteX17396" fmla="*/ 1696193 w 2439076"/>
              <a:gd name="connsiteY17396" fmla="*/ 391358 h 4271457"/>
              <a:gd name="connsiteX17397" fmla="*/ 1640091 w 2439076"/>
              <a:gd name="connsiteY17397" fmla="*/ 363917 h 4271457"/>
              <a:gd name="connsiteX17398" fmla="*/ 1606096 w 2439076"/>
              <a:gd name="connsiteY17398" fmla="*/ 380195 h 4271457"/>
              <a:gd name="connsiteX17399" fmla="*/ 1605020 w 2439076"/>
              <a:gd name="connsiteY17399" fmla="*/ 380195 h 4271457"/>
              <a:gd name="connsiteX17400" fmla="*/ 1601791 w 2439076"/>
              <a:gd name="connsiteY17400" fmla="*/ 376791 h 4271457"/>
              <a:gd name="connsiteX17401" fmla="*/ 1602953 w 2439076"/>
              <a:gd name="connsiteY17401" fmla="*/ 374354 h 4271457"/>
              <a:gd name="connsiteX17402" fmla="*/ 1605334 w 2439076"/>
              <a:gd name="connsiteY17402" fmla="*/ 373629 h 4271457"/>
              <a:gd name="connsiteX17403" fmla="*/ 1635043 w 2439076"/>
              <a:gd name="connsiteY17403" fmla="*/ 359825 h 4271457"/>
              <a:gd name="connsiteX17404" fmla="*/ 1634947 w 2439076"/>
              <a:gd name="connsiteY17404" fmla="*/ 359732 h 4271457"/>
              <a:gd name="connsiteX17405" fmla="*/ 1634957 w 2439076"/>
              <a:gd name="connsiteY17405" fmla="*/ 359732 h 4271457"/>
              <a:gd name="connsiteX17406" fmla="*/ 1605239 w 2439076"/>
              <a:gd name="connsiteY17406" fmla="*/ 345909 h 4271457"/>
              <a:gd name="connsiteX17407" fmla="*/ 1602953 w 2439076"/>
              <a:gd name="connsiteY17407" fmla="*/ 345072 h 4271457"/>
              <a:gd name="connsiteX17408" fmla="*/ 1601886 w 2439076"/>
              <a:gd name="connsiteY17408" fmla="*/ 342747 h 4271457"/>
              <a:gd name="connsiteX17409" fmla="*/ 1605134 w 2439076"/>
              <a:gd name="connsiteY17409" fmla="*/ 339361 h 4271457"/>
              <a:gd name="connsiteX17410" fmla="*/ 1637472 w 2439076"/>
              <a:gd name="connsiteY17410" fmla="*/ 352718 h 4271457"/>
              <a:gd name="connsiteX17411" fmla="*/ 1639510 w 2439076"/>
              <a:gd name="connsiteY17411" fmla="*/ 354895 h 4271457"/>
              <a:gd name="connsiteX17412" fmla="*/ 1639510 w 2439076"/>
              <a:gd name="connsiteY17412" fmla="*/ 354895 h 4271457"/>
              <a:gd name="connsiteX17413" fmla="*/ 1639605 w 2439076"/>
              <a:gd name="connsiteY17413" fmla="*/ 354987 h 4271457"/>
              <a:gd name="connsiteX17414" fmla="*/ 1696193 w 2439076"/>
              <a:gd name="connsiteY17414" fmla="*/ 327175 h 4271457"/>
              <a:gd name="connsiteX17415" fmla="*/ 1720034 w 2439076"/>
              <a:gd name="connsiteY17415" fmla="*/ 331417 h 4271457"/>
              <a:gd name="connsiteX17416" fmla="*/ 1753810 w 2439076"/>
              <a:gd name="connsiteY17416" fmla="*/ 357351 h 4271457"/>
              <a:gd name="connsiteX17417" fmla="*/ 1746818 w 2439076"/>
              <a:gd name="connsiteY17417" fmla="*/ 359211 h 4271457"/>
              <a:gd name="connsiteX17418" fmla="*/ 1746857 w 2439076"/>
              <a:gd name="connsiteY17418" fmla="*/ 359174 h 4271457"/>
              <a:gd name="connsiteX17419" fmla="*/ 1696088 w 2439076"/>
              <a:gd name="connsiteY17419" fmla="*/ 333724 h 4271457"/>
              <a:gd name="connsiteX17420" fmla="*/ 1644653 w 2439076"/>
              <a:gd name="connsiteY17420" fmla="*/ 359080 h 4271457"/>
              <a:gd name="connsiteX17421" fmla="*/ 1644701 w 2439076"/>
              <a:gd name="connsiteY17421" fmla="*/ 359117 h 4271457"/>
              <a:gd name="connsiteX17422" fmla="*/ 1644653 w 2439076"/>
              <a:gd name="connsiteY17422" fmla="*/ 359174 h 4271457"/>
              <a:gd name="connsiteX17423" fmla="*/ 1696088 w 2439076"/>
              <a:gd name="connsiteY17423" fmla="*/ 384698 h 4271457"/>
              <a:gd name="connsiteX17424" fmla="*/ 1746857 w 2439076"/>
              <a:gd name="connsiteY17424" fmla="*/ 359267 h 4271457"/>
              <a:gd name="connsiteX17425" fmla="*/ 1746818 w 2439076"/>
              <a:gd name="connsiteY17425" fmla="*/ 359211 h 4271457"/>
              <a:gd name="connsiteX17426" fmla="*/ 1752381 w 2439076"/>
              <a:gd name="connsiteY17426" fmla="*/ 305652 h 4271457"/>
              <a:gd name="connsiteX17427" fmla="*/ 1743161 w 2439076"/>
              <a:gd name="connsiteY17427" fmla="*/ 305837 h 4271457"/>
              <a:gd name="connsiteX17428" fmla="*/ 1717900 w 2439076"/>
              <a:gd name="connsiteY17428" fmla="*/ 295549 h 4271457"/>
              <a:gd name="connsiteX17429" fmla="*/ 1717863 w 2439076"/>
              <a:gd name="connsiteY17429" fmla="*/ 295587 h 4271457"/>
              <a:gd name="connsiteX17430" fmla="*/ 1717815 w 2439076"/>
              <a:gd name="connsiteY17430" fmla="*/ 295549 h 4271457"/>
              <a:gd name="connsiteX17431" fmla="*/ 1691945 w 2439076"/>
              <a:gd name="connsiteY17431" fmla="*/ 305726 h 4271457"/>
              <a:gd name="connsiteX17432" fmla="*/ 1666275 w 2439076"/>
              <a:gd name="connsiteY17432" fmla="*/ 295735 h 4271457"/>
              <a:gd name="connsiteX17433" fmla="*/ 1666227 w 2439076"/>
              <a:gd name="connsiteY17433" fmla="*/ 295772 h 4271457"/>
              <a:gd name="connsiteX17434" fmla="*/ 1666180 w 2439076"/>
              <a:gd name="connsiteY17434" fmla="*/ 295735 h 4271457"/>
              <a:gd name="connsiteX17435" fmla="*/ 1640510 w 2439076"/>
              <a:gd name="connsiteY17435" fmla="*/ 305726 h 4271457"/>
              <a:gd name="connsiteX17436" fmla="*/ 1614650 w 2439076"/>
              <a:gd name="connsiteY17436" fmla="*/ 295549 h 4271457"/>
              <a:gd name="connsiteX17437" fmla="*/ 1614602 w 2439076"/>
              <a:gd name="connsiteY17437" fmla="*/ 295587 h 4271457"/>
              <a:gd name="connsiteX17438" fmla="*/ 1614564 w 2439076"/>
              <a:gd name="connsiteY17438" fmla="*/ 295549 h 4271457"/>
              <a:gd name="connsiteX17439" fmla="*/ 1585646 w 2439076"/>
              <a:gd name="connsiteY17439" fmla="*/ 306005 h 4271457"/>
              <a:gd name="connsiteX17440" fmla="*/ 1580074 w 2439076"/>
              <a:gd name="connsiteY17440" fmla="*/ 305652 h 4271457"/>
              <a:gd name="connsiteX17441" fmla="*/ 1577207 w 2439076"/>
              <a:gd name="connsiteY17441" fmla="*/ 301930 h 4271457"/>
              <a:gd name="connsiteX17442" fmla="*/ 1580912 w 2439076"/>
              <a:gd name="connsiteY17442" fmla="*/ 299029 h 4271457"/>
              <a:gd name="connsiteX17443" fmla="*/ 1589484 w 2439076"/>
              <a:gd name="connsiteY17443" fmla="*/ 299178 h 4271457"/>
              <a:gd name="connsiteX17444" fmla="*/ 1612478 w 2439076"/>
              <a:gd name="connsiteY17444" fmla="*/ 288573 h 4271457"/>
              <a:gd name="connsiteX17445" fmla="*/ 1614878 w 2439076"/>
              <a:gd name="connsiteY17445" fmla="*/ 287662 h 4271457"/>
              <a:gd name="connsiteX17446" fmla="*/ 1617240 w 2439076"/>
              <a:gd name="connsiteY17446" fmla="*/ 288759 h 4271457"/>
              <a:gd name="connsiteX17447" fmla="*/ 1633138 w 2439076"/>
              <a:gd name="connsiteY17447" fmla="*/ 298192 h 4271457"/>
              <a:gd name="connsiteX17448" fmla="*/ 1633138 w 2439076"/>
              <a:gd name="connsiteY17448" fmla="*/ 298173 h 4271457"/>
              <a:gd name="connsiteX17449" fmla="*/ 1633233 w 2439076"/>
              <a:gd name="connsiteY17449" fmla="*/ 298192 h 4271457"/>
              <a:gd name="connsiteX17450" fmla="*/ 1633233 w 2439076"/>
              <a:gd name="connsiteY17450" fmla="*/ 246864 h 4271457"/>
              <a:gd name="connsiteX17451" fmla="*/ 1594466 w 2439076"/>
              <a:gd name="connsiteY17451" fmla="*/ 208392 h 4271457"/>
              <a:gd name="connsiteX17452" fmla="*/ 1597228 w 2439076"/>
              <a:gd name="connsiteY17452" fmla="*/ 205415 h 4271457"/>
              <a:gd name="connsiteX17453" fmla="*/ 1603715 w 2439076"/>
              <a:gd name="connsiteY17453" fmla="*/ 204988 h 4271457"/>
              <a:gd name="connsiteX17454" fmla="*/ 1633052 w 2439076"/>
              <a:gd name="connsiteY17454" fmla="*/ 227832 h 4271457"/>
              <a:gd name="connsiteX17455" fmla="*/ 1633052 w 2439076"/>
              <a:gd name="connsiteY17455" fmla="*/ 227666 h 4271457"/>
              <a:gd name="connsiteX17456" fmla="*/ 1633147 w 2439076"/>
              <a:gd name="connsiteY17456" fmla="*/ 227832 h 4271457"/>
              <a:gd name="connsiteX17457" fmla="*/ 1633147 w 2439076"/>
              <a:gd name="connsiteY17457" fmla="*/ 206104 h 4271457"/>
              <a:gd name="connsiteX17458" fmla="*/ 1636395 w 2439076"/>
              <a:gd name="connsiteY17458" fmla="*/ 202774 h 4271457"/>
              <a:gd name="connsiteX17459" fmla="*/ 1639719 w 2439076"/>
              <a:gd name="connsiteY17459" fmla="*/ 206104 h 4271457"/>
              <a:gd name="connsiteX17460" fmla="*/ 1639719 w 2439076"/>
              <a:gd name="connsiteY17460" fmla="*/ 245227 h 4271457"/>
              <a:gd name="connsiteX17461" fmla="*/ 1639910 w 2439076"/>
              <a:gd name="connsiteY17461" fmla="*/ 244911 h 4271457"/>
              <a:gd name="connsiteX17462" fmla="*/ 1639910 w 2439076"/>
              <a:gd name="connsiteY17462" fmla="*/ 245134 h 4271457"/>
              <a:gd name="connsiteX17463" fmla="*/ 1657702 w 2439076"/>
              <a:gd name="connsiteY17463" fmla="*/ 226921 h 4271457"/>
              <a:gd name="connsiteX17464" fmla="*/ 1674581 w 2439076"/>
              <a:gd name="connsiteY17464" fmla="*/ 224949 h 4271457"/>
              <a:gd name="connsiteX17465" fmla="*/ 1677324 w 2439076"/>
              <a:gd name="connsiteY17465" fmla="*/ 227926 h 4271457"/>
              <a:gd name="connsiteX17466" fmla="*/ 1658112 w 2439076"/>
              <a:gd name="connsiteY17466" fmla="*/ 260352 h 4271457"/>
              <a:gd name="connsiteX17467" fmla="*/ 1639910 w 2439076"/>
              <a:gd name="connsiteY17467" fmla="*/ 266100 h 4271457"/>
              <a:gd name="connsiteX17468" fmla="*/ 1639910 w 2439076"/>
              <a:gd name="connsiteY17468" fmla="*/ 266174 h 4271457"/>
              <a:gd name="connsiteX17469" fmla="*/ 1639719 w 2439076"/>
              <a:gd name="connsiteY17469" fmla="*/ 266211 h 4271457"/>
              <a:gd name="connsiteX17470" fmla="*/ 1639719 w 2439076"/>
              <a:gd name="connsiteY17470" fmla="*/ 299029 h 4271457"/>
              <a:gd name="connsiteX17471" fmla="*/ 1640377 w 2439076"/>
              <a:gd name="connsiteY17471" fmla="*/ 299140 h 4271457"/>
              <a:gd name="connsiteX17472" fmla="*/ 1653274 w 2439076"/>
              <a:gd name="connsiteY17472" fmla="*/ 296387 h 4271457"/>
              <a:gd name="connsiteX17473" fmla="*/ 1663818 w 2439076"/>
              <a:gd name="connsiteY17473" fmla="*/ 288759 h 4271457"/>
              <a:gd name="connsiteX17474" fmla="*/ 1664837 w 2439076"/>
              <a:gd name="connsiteY17474" fmla="*/ 287997 h 4271457"/>
              <a:gd name="connsiteX17475" fmla="*/ 1666094 w 2439076"/>
              <a:gd name="connsiteY17475" fmla="*/ 287736 h 4271457"/>
              <a:gd name="connsiteX17476" fmla="*/ 1668580 w 2439076"/>
              <a:gd name="connsiteY17476" fmla="*/ 288852 h 4271457"/>
              <a:gd name="connsiteX17477" fmla="*/ 1691821 w 2439076"/>
              <a:gd name="connsiteY17477" fmla="*/ 299140 h 4271457"/>
              <a:gd name="connsiteX17478" fmla="*/ 1704670 w 2439076"/>
              <a:gd name="connsiteY17478" fmla="*/ 296387 h 4271457"/>
              <a:gd name="connsiteX17479" fmla="*/ 1715262 w 2439076"/>
              <a:gd name="connsiteY17479" fmla="*/ 288760 h 4271457"/>
              <a:gd name="connsiteX17480" fmla="*/ 1716262 w 2439076"/>
              <a:gd name="connsiteY17480" fmla="*/ 288034 h 4271457"/>
              <a:gd name="connsiteX17481" fmla="*/ 1717434 w 2439076"/>
              <a:gd name="connsiteY17481" fmla="*/ 287736 h 4271457"/>
              <a:gd name="connsiteX17482" fmla="*/ 1719901 w 2439076"/>
              <a:gd name="connsiteY17482" fmla="*/ 288667 h 4271457"/>
              <a:gd name="connsiteX17483" fmla="*/ 1751438 w 2439076"/>
              <a:gd name="connsiteY17483" fmla="*/ 299140 h 4271457"/>
              <a:gd name="connsiteX17484" fmla="*/ 1755248 w 2439076"/>
              <a:gd name="connsiteY17484" fmla="*/ 301931 h 4271457"/>
              <a:gd name="connsiteX17485" fmla="*/ 1752381 w 2439076"/>
              <a:gd name="connsiteY17485" fmla="*/ 305652 h 4271457"/>
              <a:gd name="connsiteX17486" fmla="*/ 1641320 w 2439076"/>
              <a:gd name="connsiteY17486" fmla="*/ 259310 h 4271457"/>
              <a:gd name="connsiteX17487" fmla="*/ 1641329 w 2439076"/>
              <a:gd name="connsiteY17487" fmla="*/ 259310 h 4271457"/>
              <a:gd name="connsiteX17488" fmla="*/ 1641329 w 2439076"/>
              <a:gd name="connsiteY17488" fmla="*/ 259310 h 4271457"/>
              <a:gd name="connsiteX17489" fmla="*/ 1668152 w 2439076"/>
              <a:gd name="connsiteY17489" fmla="*/ 241060 h 4271457"/>
              <a:gd name="connsiteX17490" fmla="*/ 1670771 w 2439076"/>
              <a:gd name="connsiteY17490" fmla="*/ 231219 h 4271457"/>
              <a:gd name="connsiteX17491" fmla="*/ 1669323 w 2439076"/>
              <a:gd name="connsiteY17491" fmla="*/ 231125 h 4271457"/>
              <a:gd name="connsiteX17492" fmla="*/ 1663179 w 2439076"/>
              <a:gd name="connsiteY17492" fmla="*/ 231962 h 4271457"/>
              <a:gd name="connsiteX17493" fmla="*/ 1641320 w 2439076"/>
              <a:gd name="connsiteY17493" fmla="*/ 259310 h 4271457"/>
              <a:gd name="connsiteX17494" fmla="*/ 1630556 w 2439076"/>
              <a:gd name="connsiteY17494" fmla="*/ 239832 h 4271457"/>
              <a:gd name="connsiteX17495" fmla="*/ 1601143 w 2439076"/>
              <a:gd name="connsiteY17495" fmla="*/ 211685 h 4271457"/>
              <a:gd name="connsiteX17496" fmla="*/ 1630556 w 2439076"/>
              <a:gd name="connsiteY17496" fmla="*/ 239832 h 4271457"/>
              <a:gd name="connsiteX17497" fmla="*/ 1762420 w 2439076"/>
              <a:gd name="connsiteY17497" fmla="*/ 222029 h 4271457"/>
              <a:gd name="connsiteX17498" fmla="*/ 1731064 w 2439076"/>
              <a:gd name="connsiteY17498" fmla="*/ 242399 h 4271457"/>
              <a:gd name="connsiteX17499" fmla="*/ 1731007 w 2439076"/>
              <a:gd name="connsiteY17499" fmla="*/ 242288 h 4271457"/>
              <a:gd name="connsiteX17500" fmla="*/ 1730950 w 2439076"/>
              <a:gd name="connsiteY17500" fmla="*/ 242399 h 4271457"/>
              <a:gd name="connsiteX17501" fmla="*/ 1699603 w 2439076"/>
              <a:gd name="connsiteY17501" fmla="*/ 222029 h 4271457"/>
              <a:gd name="connsiteX17502" fmla="*/ 1696269 w 2439076"/>
              <a:gd name="connsiteY17502" fmla="*/ 225322 h 4271457"/>
              <a:gd name="connsiteX17503" fmla="*/ 1696517 w 2439076"/>
              <a:gd name="connsiteY17503" fmla="*/ 226716 h 4271457"/>
              <a:gd name="connsiteX17504" fmla="*/ 1698993 w 2439076"/>
              <a:gd name="connsiteY17504" fmla="*/ 228558 h 4271457"/>
              <a:gd name="connsiteX17505" fmla="*/ 1699536 w 2439076"/>
              <a:gd name="connsiteY17505" fmla="*/ 228670 h 4271457"/>
              <a:gd name="connsiteX17506" fmla="*/ 1727531 w 2439076"/>
              <a:gd name="connsiteY17506" fmla="*/ 256668 h 4271457"/>
              <a:gd name="connsiteX17507" fmla="*/ 1730845 w 2439076"/>
              <a:gd name="connsiteY17507" fmla="*/ 260016 h 4271457"/>
              <a:gd name="connsiteX17508" fmla="*/ 1730950 w 2439076"/>
              <a:gd name="connsiteY17508" fmla="*/ 260016 h 4271457"/>
              <a:gd name="connsiteX17509" fmla="*/ 1731160 w 2439076"/>
              <a:gd name="connsiteY17509" fmla="*/ 260016 h 4271457"/>
              <a:gd name="connsiteX17510" fmla="*/ 1734484 w 2439076"/>
              <a:gd name="connsiteY17510" fmla="*/ 256668 h 4271457"/>
              <a:gd name="connsiteX17511" fmla="*/ 1762487 w 2439076"/>
              <a:gd name="connsiteY17511" fmla="*/ 228670 h 4271457"/>
              <a:gd name="connsiteX17512" fmla="*/ 1765831 w 2439076"/>
              <a:gd name="connsiteY17512" fmla="*/ 225322 h 4271457"/>
              <a:gd name="connsiteX17513" fmla="*/ 1762420 w 2439076"/>
              <a:gd name="connsiteY17513" fmla="*/ 222029 h 4271457"/>
              <a:gd name="connsiteX17514" fmla="*/ 1996793 w 2439076"/>
              <a:gd name="connsiteY17514" fmla="*/ 357351 h 4271457"/>
              <a:gd name="connsiteX17515" fmla="*/ 1997364 w 2439076"/>
              <a:gd name="connsiteY17515" fmla="*/ 359248 h 4271457"/>
              <a:gd name="connsiteX17516" fmla="*/ 1996793 w 2439076"/>
              <a:gd name="connsiteY17516" fmla="*/ 361164 h 4271457"/>
              <a:gd name="connsiteX17517" fmla="*/ 1939167 w 2439076"/>
              <a:gd name="connsiteY17517" fmla="*/ 391358 h 4271457"/>
              <a:gd name="connsiteX17518" fmla="*/ 1883083 w 2439076"/>
              <a:gd name="connsiteY17518" fmla="*/ 363917 h 4271457"/>
              <a:gd name="connsiteX17519" fmla="*/ 1849051 w 2439076"/>
              <a:gd name="connsiteY17519" fmla="*/ 380195 h 4271457"/>
              <a:gd name="connsiteX17520" fmla="*/ 1848012 w 2439076"/>
              <a:gd name="connsiteY17520" fmla="*/ 380195 h 4271457"/>
              <a:gd name="connsiteX17521" fmla="*/ 1844774 w 2439076"/>
              <a:gd name="connsiteY17521" fmla="*/ 376791 h 4271457"/>
              <a:gd name="connsiteX17522" fmla="*/ 1845964 w 2439076"/>
              <a:gd name="connsiteY17522" fmla="*/ 374335 h 4271457"/>
              <a:gd name="connsiteX17523" fmla="*/ 1848308 w 2439076"/>
              <a:gd name="connsiteY17523" fmla="*/ 373629 h 4271457"/>
              <a:gd name="connsiteX17524" fmla="*/ 1878026 w 2439076"/>
              <a:gd name="connsiteY17524" fmla="*/ 359825 h 4271457"/>
              <a:gd name="connsiteX17525" fmla="*/ 1877940 w 2439076"/>
              <a:gd name="connsiteY17525" fmla="*/ 359732 h 4271457"/>
              <a:gd name="connsiteX17526" fmla="*/ 1877949 w 2439076"/>
              <a:gd name="connsiteY17526" fmla="*/ 359732 h 4271457"/>
              <a:gd name="connsiteX17527" fmla="*/ 1848222 w 2439076"/>
              <a:gd name="connsiteY17527" fmla="*/ 345909 h 4271457"/>
              <a:gd name="connsiteX17528" fmla="*/ 1845945 w 2439076"/>
              <a:gd name="connsiteY17528" fmla="*/ 345072 h 4271457"/>
              <a:gd name="connsiteX17529" fmla="*/ 1844878 w 2439076"/>
              <a:gd name="connsiteY17529" fmla="*/ 342747 h 4271457"/>
              <a:gd name="connsiteX17530" fmla="*/ 1848136 w 2439076"/>
              <a:gd name="connsiteY17530" fmla="*/ 339361 h 4271457"/>
              <a:gd name="connsiteX17531" fmla="*/ 1879216 w 2439076"/>
              <a:gd name="connsiteY17531" fmla="*/ 351397 h 4271457"/>
              <a:gd name="connsiteX17532" fmla="*/ 1882493 w 2439076"/>
              <a:gd name="connsiteY17532" fmla="*/ 354895 h 4271457"/>
              <a:gd name="connsiteX17533" fmla="*/ 1882502 w 2439076"/>
              <a:gd name="connsiteY17533" fmla="*/ 354876 h 4271457"/>
              <a:gd name="connsiteX17534" fmla="*/ 1882597 w 2439076"/>
              <a:gd name="connsiteY17534" fmla="*/ 354987 h 4271457"/>
              <a:gd name="connsiteX17535" fmla="*/ 1939167 w 2439076"/>
              <a:gd name="connsiteY17535" fmla="*/ 327175 h 4271457"/>
              <a:gd name="connsiteX17536" fmla="*/ 1990134 w 2439076"/>
              <a:gd name="connsiteY17536" fmla="*/ 349258 h 4271457"/>
              <a:gd name="connsiteX17537" fmla="*/ 1996793 w 2439076"/>
              <a:gd name="connsiteY17537" fmla="*/ 357351 h 4271457"/>
              <a:gd name="connsiteX17538" fmla="*/ 1989811 w 2439076"/>
              <a:gd name="connsiteY17538" fmla="*/ 359211 h 4271457"/>
              <a:gd name="connsiteX17539" fmla="*/ 1989849 w 2439076"/>
              <a:gd name="connsiteY17539" fmla="*/ 359174 h 4271457"/>
              <a:gd name="connsiteX17540" fmla="*/ 1939081 w 2439076"/>
              <a:gd name="connsiteY17540" fmla="*/ 333724 h 4271457"/>
              <a:gd name="connsiteX17541" fmla="*/ 1887636 w 2439076"/>
              <a:gd name="connsiteY17541" fmla="*/ 359080 h 4271457"/>
              <a:gd name="connsiteX17542" fmla="*/ 1887684 w 2439076"/>
              <a:gd name="connsiteY17542" fmla="*/ 359117 h 4271457"/>
              <a:gd name="connsiteX17543" fmla="*/ 1887636 w 2439076"/>
              <a:gd name="connsiteY17543" fmla="*/ 359174 h 4271457"/>
              <a:gd name="connsiteX17544" fmla="*/ 1939081 w 2439076"/>
              <a:gd name="connsiteY17544" fmla="*/ 384698 h 4271457"/>
              <a:gd name="connsiteX17545" fmla="*/ 1989849 w 2439076"/>
              <a:gd name="connsiteY17545" fmla="*/ 359267 h 4271457"/>
              <a:gd name="connsiteX17546" fmla="*/ 1989811 w 2439076"/>
              <a:gd name="connsiteY17546" fmla="*/ 359211 h 4271457"/>
              <a:gd name="connsiteX17547" fmla="*/ 1998240 w 2439076"/>
              <a:gd name="connsiteY17547" fmla="*/ 301930 h 4271457"/>
              <a:gd name="connsiteX17548" fmla="*/ 1995374 w 2439076"/>
              <a:gd name="connsiteY17548" fmla="*/ 305652 h 4271457"/>
              <a:gd name="connsiteX17549" fmla="*/ 1960798 w 2439076"/>
              <a:gd name="connsiteY17549" fmla="*/ 295549 h 4271457"/>
              <a:gd name="connsiteX17550" fmla="*/ 1934985 w 2439076"/>
              <a:gd name="connsiteY17550" fmla="*/ 305726 h 4271457"/>
              <a:gd name="connsiteX17551" fmla="*/ 1909267 w 2439076"/>
              <a:gd name="connsiteY17551" fmla="*/ 295735 h 4271457"/>
              <a:gd name="connsiteX17552" fmla="*/ 1883550 w 2439076"/>
              <a:gd name="connsiteY17552" fmla="*/ 305726 h 4271457"/>
              <a:gd name="connsiteX17553" fmla="*/ 1876377 w 2439076"/>
              <a:gd name="connsiteY17553" fmla="*/ 305056 h 4271457"/>
              <a:gd name="connsiteX17554" fmla="*/ 1857642 w 2439076"/>
              <a:gd name="connsiteY17554" fmla="*/ 295549 h 4271457"/>
              <a:gd name="connsiteX17555" fmla="*/ 1857633 w 2439076"/>
              <a:gd name="connsiteY17555" fmla="*/ 295549 h 4271457"/>
              <a:gd name="connsiteX17556" fmla="*/ 1857633 w 2439076"/>
              <a:gd name="connsiteY17556" fmla="*/ 295549 h 4271457"/>
              <a:gd name="connsiteX17557" fmla="*/ 1851146 w 2439076"/>
              <a:gd name="connsiteY17557" fmla="*/ 300033 h 4271457"/>
              <a:gd name="connsiteX17558" fmla="*/ 1828686 w 2439076"/>
              <a:gd name="connsiteY17558" fmla="*/ 306004 h 4271457"/>
              <a:gd name="connsiteX17559" fmla="*/ 1823057 w 2439076"/>
              <a:gd name="connsiteY17559" fmla="*/ 305651 h 4271457"/>
              <a:gd name="connsiteX17560" fmla="*/ 1820199 w 2439076"/>
              <a:gd name="connsiteY17560" fmla="*/ 301930 h 4271457"/>
              <a:gd name="connsiteX17561" fmla="*/ 1823924 w 2439076"/>
              <a:gd name="connsiteY17561" fmla="*/ 299028 h 4271457"/>
              <a:gd name="connsiteX17562" fmla="*/ 1832553 w 2439076"/>
              <a:gd name="connsiteY17562" fmla="*/ 299178 h 4271457"/>
              <a:gd name="connsiteX17563" fmla="*/ 1855451 w 2439076"/>
              <a:gd name="connsiteY17563" fmla="*/ 288573 h 4271457"/>
              <a:gd name="connsiteX17564" fmla="*/ 1857918 w 2439076"/>
              <a:gd name="connsiteY17564" fmla="*/ 287643 h 4271457"/>
              <a:gd name="connsiteX17565" fmla="*/ 1860309 w 2439076"/>
              <a:gd name="connsiteY17565" fmla="*/ 288759 h 4271457"/>
              <a:gd name="connsiteX17566" fmla="*/ 1876216 w 2439076"/>
              <a:gd name="connsiteY17566" fmla="*/ 298191 h 4271457"/>
              <a:gd name="connsiteX17567" fmla="*/ 1876216 w 2439076"/>
              <a:gd name="connsiteY17567" fmla="*/ 246864 h 4271457"/>
              <a:gd name="connsiteX17568" fmla="*/ 1868996 w 2439076"/>
              <a:gd name="connsiteY17568" fmla="*/ 245469 h 4271457"/>
              <a:gd name="connsiteX17569" fmla="*/ 1837468 w 2439076"/>
              <a:gd name="connsiteY17569" fmla="*/ 208392 h 4271457"/>
              <a:gd name="connsiteX17570" fmla="*/ 1840221 w 2439076"/>
              <a:gd name="connsiteY17570" fmla="*/ 205415 h 4271457"/>
              <a:gd name="connsiteX17571" fmla="*/ 1846783 w 2439076"/>
              <a:gd name="connsiteY17571" fmla="*/ 204988 h 4271457"/>
              <a:gd name="connsiteX17572" fmla="*/ 1866891 w 2439076"/>
              <a:gd name="connsiteY17572" fmla="*/ 214289 h 4271457"/>
              <a:gd name="connsiteX17573" fmla="*/ 1876120 w 2439076"/>
              <a:gd name="connsiteY17573" fmla="*/ 227832 h 4271457"/>
              <a:gd name="connsiteX17574" fmla="*/ 1876120 w 2439076"/>
              <a:gd name="connsiteY17574" fmla="*/ 227814 h 4271457"/>
              <a:gd name="connsiteX17575" fmla="*/ 1876130 w 2439076"/>
              <a:gd name="connsiteY17575" fmla="*/ 227832 h 4271457"/>
              <a:gd name="connsiteX17576" fmla="*/ 1876130 w 2439076"/>
              <a:gd name="connsiteY17576" fmla="*/ 206104 h 4271457"/>
              <a:gd name="connsiteX17577" fmla="*/ 1876920 w 2439076"/>
              <a:gd name="connsiteY17577" fmla="*/ 204039 h 4271457"/>
              <a:gd name="connsiteX17578" fmla="*/ 1879454 w 2439076"/>
              <a:gd name="connsiteY17578" fmla="*/ 202774 h 4271457"/>
              <a:gd name="connsiteX17579" fmla="*/ 1882769 w 2439076"/>
              <a:gd name="connsiteY17579" fmla="*/ 206104 h 4271457"/>
              <a:gd name="connsiteX17580" fmla="*/ 1882769 w 2439076"/>
              <a:gd name="connsiteY17580" fmla="*/ 245134 h 4271457"/>
              <a:gd name="connsiteX17581" fmla="*/ 1882769 w 2439076"/>
              <a:gd name="connsiteY17581" fmla="*/ 245227 h 4271457"/>
              <a:gd name="connsiteX17582" fmla="*/ 1917668 w 2439076"/>
              <a:gd name="connsiteY17582" fmla="*/ 224949 h 4271457"/>
              <a:gd name="connsiteX17583" fmla="*/ 1920402 w 2439076"/>
              <a:gd name="connsiteY17583" fmla="*/ 227926 h 4271457"/>
              <a:gd name="connsiteX17584" fmla="*/ 1920440 w 2439076"/>
              <a:gd name="connsiteY17584" fmla="*/ 228353 h 4271457"/>
              <a:gd name="connsiteX17585" fmla="*/ 1882769 w 2439076"/>
              <a:gd name="connsiteY17585" fmla="*/ 266100 h 4271457"/>
              <a:gd name="connsiteX17586" fmla="*/ 1882769 w 2439076"/>
              <a:gd name="connsiteY17586" fmla="*/ 266211 h 4271457"/>
              <a:gd name="connsiteX17587" fmla="*/ 1882769 w 2439076"/>
              <a:gd name="connsiteY17587" fmla="*/ 298954 h 4271457"/>
              <a:gd name="connsiteX17588" fmla="*/ 1882769 w 2439076"/>
              <a:gd name="connsiteY17588" fmla="*/ 299028 h 4271457"/>
              <a:gd name="connsiteX17589" fmla="*/ 1883455 w 2439076"/>
              <a:gd name="connsiteY17589" fmla="*/ 299140 h 4271457"/>
              <a:gd name="connsiteX17590" fmla="*/ 1906705 w 2439076"/>
              <a:gd name="connsiteY17590" fmla="*/ 288852 h 4271457"/>
              <a:gd name="connsiteX17591" fmla="*/ 1909172 w 2439076"/>
              <a:gd name="connsiteY17591" fmla="*/ 287736 h 4271457"/>
              <a:gd name="connsiteX17592" fmla="*/ 1911658 w 2439076"/>
              <a:gd name="connsiteY17592" fmla="*/ 288852 h 4271457"/>
              <a:gd name="connsiteX17593" fmla="*/ 1934890 w 2439076"/>
              <a:gd name="connsiteY17593" fmla="*/ 299140 h 4271457"/>
              <a:gd name="connsiteX17594" fmla="*/ 1958131 w 2439076"/>
              <a:gd name="connsiteY17594" fmla="*/ 288852 h 4271457"/>
              <a:gd name="connsiteX17595" fmla="*/ 1960522 w 2439076"/>
              <a:gd name="connsiteY17595" fmla="*/ 287736 h 4271457"/>
              <a:gd name="connsiteX17596" fmla="*/ 1962979 w 2439076"/>
              <a:gd name="connsiteY17596" fmla="*/ 288666 h 4271457"/>
              <a:gd name="connsiteX17597" fmla="*/ 1994516 w 2439076"/>
              <a:gd name="connsiteY17597" fmla="*/ 299140 h 4271457"/>
              <a:gd name="connsiteX17598" fmla="*/ 1998240 w 2439076"/>
              <a:gd name="connsiteY17598" fmla="*/ 301930 h 4271457"/>
              <a:gd name="connsiteX17599" fmla="*/ 1884398 w 2439076"/>
              <a:gd name="connsiteY17599" fmla="*/ 259310 h 4271457"/>
              <a:gd name="connsiteX17600" fmla="*/ 1884407 w 2439076"/>
              <a:gd name="connsiteY17600" fmla="*/ 259310 h 4271457"/>
              <a:gd name="connsiteX17601" fmla="*/ 1884407 w 2439076"/>
              <a:gd name="connsiteY17601" fmla="*/ 259310 h 4271457"/>
              <a:gd name="connsiteX17602" fmla="*/ 1913849 w 2439076"/>
              <a:gd name="connsiteY17602" fmla="*/ 231219 h 4271457"/>
              <a:gd name="connsiteX17603" fmla="*/ 1912315 w 2439076"/>
              <a:gd name="connsiteY17603" fmla="*/ 231125 h 4271457"/>
              <a:gd name="connsiteX17604" fmla="*/ 1900876 w 2439076"/>
              <a:gd name="connsiteY17604" fmla="*/ 234251 h 4271457"/>
              <a:gd name="connsiteX17605" fmla="*/ 1884398 w 2439076"/>
              <a:gd name="connsiteY17605" fmla="*/ 259310 h 4271457"/>
              <a:gd name="connsiteX17606" fmla="*/ 1873548 w 2439076"/>
              <a:gd name="connsiteY17606" fmla="*/ 239832 h 4271457"/>
              <a:gd name="connsiteX17607" fmla="*/ 1844126 w 2439076"/>
              <a:gd name="connsiteY17607" fmla="*/ 211685 h 4271457"/>
              <a:gd name="connsiteX17608" fmla="*/ 1873548 w 2439076"/>
              <a:gd name="connsiteY17608" fmla="*/ 239832 h 4271457"/>
              <a:gd name="connsiteX17609" fmla="*/ 1974028 w 2439076"/>
              <a:gd name="connsiteY17609" fmla="*/ 260016 h 4271457"/>
              <a:gd name="connsiteX17610" fmla="*/ 1974237 w 2439076"/>
              <a:gd name="connsiteY17610" fmla="*/ 260016 h 4271457"/>
              <a:gd name="connsiteX17611" fmla="*/ 1977562 w 2439076"/>
              <a:gd name="connsiteY17611" fmla="*/ 256668 h 4271457"/>
              <a:gd name="connsiteX17612" fmla="*/ 2005565 w 2439076"/>
              <a:gd name="connsiteY17612" fmla="*/ 228670 h 4271457"/>
              <a:gd name="connsiteX17613" fmla="*/ 2008908 w 2439076"/>
              <a:gd name="connsiteY17613" fmla="*/ 225322 h 4271457"/>
              <a:gd name="connsiteX17614" fmla="*/ 2008889 w 2439076"/>
              <a:gd name="connsiteY17614" fmla="*/ 225228 h 4271457"/>
              <a:gd name="connsiteX17615" fmla="*/ 2005432 w 2439076"/>
              <a:gd name="connsiteY17615" fmla="*/ 222029 h 4271457"/>
              <a:gd name="connsiteX17616" fmla="*/ 1974113 w 2439076"/>
              <a:gd name="connsiteY17616" fmla="*/ 242399 h 4271457"/>
              <a:gd name="connsiteX17617" fmla="*/ 1974037 w 2439076"/>
              <a:gd name="connsiteY17617" fmla="*/ 242232 h 4271457"/>
              <a:gd name="connsiteX17618" fmla="*/ 1973942 w 2439076"/>
              <a:gd name="connsiteY17618" fmla="*/ 242399 h 4271457"/>
              <a:gd name="connsiteX17619" fmla="*/ 1942652 w 2439076"/>
              <a:gd name="connsiteY17619" fmla="*/ 222029 h 4271457"/>
              <a:gd name="connsiteX17620" fmla="*/ 1939385 w 2439076"/>
              <a:gd name="connsiteY17620" fmla="*/ 225322 h 4271457"/>
              <a:gd name="connsiteX17621" fmla="*/ 1939919 w 2439076"/>
              <a:gd name="connsiteY17621" fmla="*/ 227311 h 4271457"/>
              <a:gd name="connsiteX17622" fmla="*/ 1941890 w 2439076"/>
              <a:gd name="connsiteY17622" fmla="*/ 228540 h 4271457"/>
              <a:gd name="connsiteX17623" fmla="*/ 1942519 w 2439076"/>
              <a:gd name="connsiteY17623" fmla="*/ 228670 h 4271457"/>
              <a:gd name="connsiteX17624" fmla="*/ 1967113 w 2439076"/>
              <a:gd name="connsiteY17624" fmla="*/ 243590 h 4271457"/>
              <a:gd name="connsiteX17625" fmla="*/ 1970513 w 2439076"/>
              <a:gd name="connsiteY17625" fmla="*/ 256668 h 4271457"/>
              <a:gd name="connsiteX17626" fmla="*/ 1971504 w 2439076"/>
              <a:gd name="connsiteY17626" fmla="*/ 259031 h 4271457"/>
              <a:gd name="connsiteX17627" fmla="*/ 1973837 w 2439076"/>
              <a:gd name="connsiteY17627" fmla="*/ 260016 h 4271457"/>
              <a:gd name="connsiteX17628" fmla="*/ 1974028 w 2439076"/>
              <a:gd name="connsiteY17628" fmla="*/ 260016 h 4271457"/>
              <a:gd name="connsiteX17629" fmla="*/ 2182197 w 2439076"/>
              <a:gd name="connsiteY17629" fmla="*/ 391358 h 4271457"/>
              <a:gd name="connsiteX17630" fmla="*/ 2126152 w 2439076"/>
              <a:gd name="connsiteY17630" fmla="*/ 363917 h 4271457"/>
              <a:gd name="connsiteX17631" fmla="*/ 2126113 w 2439076"/>
              <a:gd name="connsiteY17631" fmla="*/ 363973 h 4271457"/>
              <a:gd name="connsiteX17632" fmla="*/ 2126056 w 2439076"/>
              <a:gd name="connsiteY17632" fmla="*/ 363917 h 4271457"/>
              <a:gd name="connsiteX17633" fmla="*/ 2092043 w 2439076"/>
              <a:gd name="connsiteY17633" fmla="*/ 380195 h 4271457"/>
              <a:gd name="connsiteX17634" fmla="*/ 2091061 w 2439076"/>
              <a:gd name="connsiteY17634" fmla="*/ 380195 h 4271457"/>
              <a:gd name="connsiteX17635" fmla="*/ 2087861 w 2439076"/>
              <a:gd name="connsiteY17635" fmla="*/ 376791 h 4271457"/>
              <a:gd name="connsiteX17636" fmla="*/ 2089918 w 2439076"/>
              <a:gd name="connsiteY17636" fmla="*/ 373758 h 4271457"/>
              <a:gd name="connsiteX17637" fmla="*/ 2091300 w 2439076"/>
              <a:gd name="connsiteY17637" fmla="*/ 373629 h 4271457"/>
              <a:gd name="connsiteX17638" fmla="*/ 2120999 w 2439076"/>
              <a:gd name="connsiteY17638" fmla="*/ 359825 h 4271457"/>
              <a:gd name="connsiteX17639" fmla="*/ 2120942 w 2439076"/>
              <a:gd name="connsiteY17639" fmla="*/ 359769 h 4271457"/>
              <a:gd name="connsiteX17640" fmla="*/ 2120989 w 2439076"/>
              <a:gd name="connsiteY17640" fmla="*/ 359732 h 4271457"/>
              <a:gd name="connsiteX17641" fmla="*/ 2091300 w 2439076"/>
              <a:gd name="connsiteY17641" fmla="*/ 345909 h 4271457"/>
              <a:gd name="connsiteX17642" fmla="*/ 2087871 w 2439076"/>
              <a:gd name="connsiteY17642" fmla="*/ 342691 h 4271457"/>
              <a:gd name="connsiteX17643" fmla="*/ 2091090 w 2439076"/>
              <a:gd name="connsiteY17643" fmla="*/ 339361 h 4271457"/>
              <a:gd name="connsiteX17644" fmla="*/ 2125580 w 2439076"/>
              <a:gd name="connsiteY17644" fmla="*/ 354987 h 4271457"/>
              <a:gd name="connsiteX17645" fmla="*/ 2182159 w 2439076"/>
              <a:gd name="connsiteY17645" fmla="*/ 327175 h 4271457"/>
              <a:gd name="connsiteX17646" fmla="*/ 2239776 w 2439076"/>
              <a:gd name="connsiteY17646" fmla="*/ 357351 h 4271457"/>
              <a:gd name="connsiteX17647" fmla="*/ 2239776 w 2439076"/>
              <a:gd name="connsiteY17647" fmla="*/ 361164 h 4271457"/>
              <a:gd name="connsiteX17648" fmla="*/ 2182197 w 2439076"/>
              <a:gd name="connsiteY17648" fmla="*/ 391358 h 4271457"/>
              <a:gd name="connsiteX17649" fmla="*/ 2232917 w 2439076"/>
              <a:gd name="connsiteY17649" fmla="*/ 359267 h 4271457"/>
              <a:gd name="connsiteX17650" fmla="*/ 2222773 w 2439076"/>
              <a:gd name="connsiteY17650" fmla="*/ 348588 h 4271457"/>
              <a:gd name="connsiteX17651" fmla="*/ 2182054 w 2439076"/>
              <a:gd name="connsiteY17651" fmla="*/ 333724 h 4271457"/>
              <a:gd name="connsiteX17652" fmla="*/ 2130619 w 2439076"/>
              <a:gd name="connsiteY17652" fmla="*/ 359080 h 4271457"/>
              <a:gd name="connsiteX17653" fmla="*/ 2137506 w 2439076"/>
              <a:gd name="connsiteY17653" fmla="*/ 365554 h 4271457"/>
              <a:gd name="connsiteX17654" fmla="*/ 2182159 w 2439076"/>
              <a:gd name="connsiteY17654" fmla="*/ 384698 h 4271457"/>
              <a:gd name="connsiteX17655" fmla="*/ 2232917 w 2439076"/>
              <a:gd name="connsiteY17655" fmla="*/ 359267 h 4271457"/>
              <a:gd name="connsiteX17656" fmla="*/ 2241319 w 2439076"/>
              <a:gd name="connsiteY17656" fmla="*/ 301930 h 4271457"/>
              <a:gd name="connsiteX17657" fmla="*/ 2238442 w 2439076"/>
              <a:gd name="connsiteY17657" fmla="*/ 305652 h 4271457"/>
              <a:gd name="connsiteX17658" fmla="*/ 2229136 w 2439076"/>
              <a:gd name="connsiteY17658" fmla="*/ 305837 h 4271457"/>
              <a:gd name="connsiteX17659" fmla="*/ 2224107 w 2439076"/>
              <a:gd name="connsiteY17659" fmla="*/ 304926 h 4271457"/>
              <a:gd name="connsiteX17660" fmla="*/ 2203866 w 2439076"/>
              <a:gd name="connsiteY17660" fmla="*/ 295549 h 4271457"/>
              <a:gd name="connsiteX17661" fmla="*/ 2188483 w 2439076"/>
              <a:gd name="connsiteY17661" fmla="*/ 304051 h 4271457"/>
              <a:gd name="connsiteX17662" fmla="*/ 2177968 w 2439076"/>
              <a:gd name="connsiteY17662" fmla="*/ 305726 h 4271457"/>
              <a:gd name="connsiteX17663" fmla="*/ 2162051 w 2439076"/>
              <a:gd name="connsiteY17663" fmla="*/ 302079 h 4271457"/>
              <a:gd name="connsiteX17664" fmla="*/ 2152250 w 2439076"/>
              <a:gd name="connsiteY17664" fmla="*/ 295735 h 4271457"/>
              <a:gd name="connsiteX17665" fmla="*/ 2126523 w 2439076"/>
              <a:gd name="connsiteY17665" fmla="*/ 305726 h 4271457"/>
              <a:gd name="connsiteX17666" fmla="*/ 2106235 w 2439076"/>
              <a:gd name="connsiteY17666" fmla="*/ 299865 h 4271457"/>
              <a:gd name="connsiteX17667" fmla="*/ 2100634 w 2439076"/>
              <a:gd name="connsiteY17667" fmla="*/ 295549 h 4271457"/>
              <a:gd name="connsiteX17668" fmla="*/ 2100634 w 2439076"/>
              <a:gd name="connsiteY17668" fmla="*/ 295549 h 4271457"/>
              <a:gd name="connsiteX17669" fmla="*/ 2100625 w 2439076"/>
              <a:gd name="connsiteY17669" fmla="*/ 295549 h 4271457"/>
              <a:gd name="connsiteX17670" fmla="*/ 2089071 w 2439076"/>
              <a:gd name="connsiteY17670" fmla="*/ 302377 h 4271457"/>
              <a:gd name="connsiteX17671" fmla="*/ 2079498 w 2439076"/>
              <a:gd name="connsiteY17671" fmla="*/ 305316 h 4271457"/>
              <a:gd name="connsiteX17672" fmla="*/ 2071668 w 2439076"/>
              <a:gd name="connsiteY17672" fmla="*/ 306005 h 4271457"/>
              <a:gd name="connsiteX17673" fmla="*/ 2066049 w 2439076"/>
              <a:gd name="connsiteY17673" fmla="*/ 305652 h 4271457"/>
              <a:gd name="connsiteX17674" fmla="*/ 2063182 w 2439076"/>
              <a:gd name="connsiteY17674" fmla="*/ 301930 h 4271457"/>
              <a:gd name="connsiteX17675" fmla="*/ 2066906 w 2439076"/>
              <a:gd name="connsiteY17675" fmla="*/ 299029 h 4271457"/>
              <a:gd name="connsiteX17676" fmla="*/ 2075545 w 2439076"/>
              <a:gd name="connsiteY17676" fmla="*/ 299178 h 4271457"/>
              <a:gd name="connsiteX17677" fmla="*/ 2083851 w 2439076"/>
              <a:gd name="connsiteY17677" fmla="*/ 297410 h 4271457"/>
              <a:gd name="connsiteX17678" fmla="*/ 2098444 w 2439076"/>
              <a:gd name="connsiteY17678" fmla="*/ 288573 h 4271457"/>
              <a:gd name="connsiteX17679" fmla="*/ 2100901 w 2439076"/>
              <a:gd name="connsiteY17679" fmla="*/ 287643 h 4271457"/>
              <a:gd name="connsiteX17680" fmla="*/ 2103292 w 2439076"/>
              <a:gd name="connsiteY17680" fmla="*/ 288759 h 4271457"/>
              <a:gd name="connsiteX17681" fmla="*/ 2106692 w 2439076"/>
              <a:gd name="connsiteY17681" fmla="*/ 292052 h 4271457"/>
              <a:gd name="connsiteX17682" fmla="*/ 2111740 w 2439076"/>
              <a:gd name="connsiteY17682" fmla="*/ 295327 h 4271457"/>
              <a:gd name="connsiteX17683" fmla="*/ 2119199 w 2439076"/>
              <a:gd name="connsiteY17683" fmla="*/ 298192 h 4271457"/>
              <a:gd name="connsiteX17684" fmla="*/ 2119199 w 2439076"/>
              <a:gd name="connsiteY17684" fmla="*/ 298192 h 4271457"/>
              <a:gd name="connsiteX17685" fmla="*/ 2119208 w 2439076"/>
              <a:gd name="connsiteY17685" fmla="*/ 298192 h 4271457"/>
              <a:gd name="connsiteX17686" fmla="*/ 2119208 w 2439076"/>
              <a:gd name="connsiteY17686" fmla="*/ 246864 h 4271457"/>
              <a:gd name="connsiteX17687" fmla="*/ 2098815 w 2439076"/>
              <a:gd name="connsiteY17687" fmla="*/ 240260 h 4271457"/>
              <a:gd name="connsiteX17688" fmla="*/ 2080441 w 2439076"/>
              <a:gd name="connsiteY17688" fmla="*/ 208392 h 4271457"/>
              <a:gd name="connsiteX17689" fmla="*/ 2083185 w 2439076"/>
              <a:gd name="connsiteY17689" fmla="*/ 205415 h 4271457"/>
              <a:gd name="connsiteX17690" fmla="*/ 2089728 w 2439076"/>
              <a:gd name="connsiteY17690" fmla="*/ 204988 h 4271457"/>
              <a:gd name="connsiteX17691" fmla="*/ 2113446 w 2439076"/>
              <a:gd name="connsiteY17691" fmla="*/ 218475 h 4271457"/>
              <a:gd name="connsiteX17692" fmla="*/ 2119103 w 2439076"/>
              <a:gd name="connsiteY17692" fmla="*/ 227832 h 4271457"/>
              <a:gd name="connsiteX17693" fmla="*/ 2119103 w 2439076"/>
              <a:gd name="connsiteY17693" fmla="*/ 227814 h 4271457"/>
              <a:gd name="connsiteX17694" fmla="*/ 2119113 w 2439076"/>
              <a:gd name="connsiteY17694" fmla="*/ 227832 h 4271457"/>
              <a:gd name="connsiteX17695" fmla="*/ 2119113 w 2439076"/>
              <a:gd name="connsiteY17695" fmla="*/ 206104 h 4271457"/>
              <a:gd name="connsiteX17696" fmla="*/ 2120094 w 2439076"/>
              <a:gd name="connsiteY17696" fmla="*/ 203760 h 4271457"/>
              <a:gd name="connsiteX17697" fmla="*/ 2122447 w 2439076"/>
              <a:gd name="connsiteY17697" fmla="*/ 202774 h 4271457"/>
              <a:gd name="connsiteX17698" fmla="*/ 2125761 w 2439076"/>
              <a:gd name="connsiteY17698" fmla="*/ 206104 h 4271457"/>
              <a:gd name="connsiteX17699" fmla="*/ 2125761 w 2439076"/>
              <a:gd name="connsiteY17699" fmla="*/ 245227 h 4271457"/>
              <a:gd name="connsiteX17700" fmla="*/ 2125856 w 2439076"/>
              <a:gd name="connsiteY17700" fmla="*/ 245078 h 4271457"/>
              <a:gd name="connsiteX17701" fmla="*/ 2125856 w 2439076"/>
              <a:gd name="connsiteY17701" fmla="*/ 245134 h 4271457"/>
              <a:gd name="connsiteX17702" fmla="*/ 2135115 w 2439076"/>
              <a:gd name="connsiteY17702" fmla="*/ 232707 h 4271457"/>
              <a:gd name="connsiteX17703" fmla="*/ 2160613 w 2439076"/>
              <a:gd name="connsiteY17703" fmla="*/ 224949 h 4271457"/>
              <a:gd name="connsiteX17704" fmla="*/ 2163385 w 2439076"/>
              <a:gd name="connsiteY17704" fmla="*/ 227926 h 4271457"/>
              <a:gd name="connsiteX17705" fmla="*/ 2154488 w 2439076"/>
              <a:gd name="connsiteY17705" fmla="*/ 252259 h 4271457"/>
              <a:gd name="connsiteX17706" fmla="*/ 2125856 w 2439076"/>
              <a:gd name="connsiteY17706" fmla="*/ 266100 h 4271457"/>
              <a:gd name="connsiteX17707" fmla="*/ 2125856 w 2439076"/>
              <a:gd name="connsiteY17707" fmla="*/ 266193 h 4271457"/>
              <a:gd name="connsiteX17708" fmla="*/ 2125761 w 2439076"/>
              <a:gd name="connsiteY17708" fmla="*/ 266211 h 4271457"/>
              <a:gd name="connsiteX17709" fmla="*/ 2125761 w 2439076"/>
              <a:gd name="connsiteY17709" fmla="*/ 299029 h 4271457"/>
              <a:gd name="connsiteX17710" fmla="*/ 2126437 w 2439076"/>
              <a:gd name="connsiteY17710" fmla="*/ 299140 h 4271457"/>
              <a:gd name="connsiteX17711" fmla="*/ 2144954 w 2439076"/>
              <a:gd name="connsiteY17711" fmla="*/ 293113 h 4271457"/>
              <a:gd name="connsiteX17712" fmla="*/ 2149745 w 2439076"/>
              <a:gd name="connsiteY17712" fmla="*/ 288796 h 4271457"/>
              <a:gd name="connsiteX17713" fmla="*/ 2152165 w 2439076"/>
              <a:gd name="connsiteY17713" fmla="*/ 287736 h 4271457"/>
              <a:gd name="connsiteX17714" fmla="*/ 2154622 w 2439076"/>
              <a:gd name="connsiteY17714" fmla="*/ 288852 h 4271457"/>
              <a:gd name="connsiteX17715" fmla="*/ 2177872 w 2439076"/>
              <a:gd name="connsiteY17715" fmla="*/ 299140 h 4271457"/>
              <a:gd name="connsiteX17716" fmla="*/ 2201104 w 2439076"/>
              <a:gd name="connsiteY17716" fmla="*/ 288852 h 4271457"/>
              <a:gd name="connsiteX17717" fmla="*/ 2203495 w 2439076"/>
              <a:gd name="connsiteY17717" fmla="*/ 287736 h 4271457"/>
              <a:gd name="connsiteX17718" fmla="*/ 2205961 w 2439076"/>
              <a:gd name="connsiteY17718" fmla="*/ 288667 h 4271457"/>
              <a:gd name="connsiteX17719" fmla="*/ 2237508 w 2439076"/>
              <a:gd name="connsiteY17719" fmla="*/ 299140 h 4271457"/>
              <a:gd name="connsiteX17720" fmla="*/ 2241319 w 2439076"/>
              <a:gd name="connsiteY17720" fmla="*/ 301930 h 4271457"/>
              <a:gd name="connsiteX17721" fmla="*/ 2127285 w 2439076"/>
              <a:gd name="connsiteY17721" fmla="*/ 259310 h 4271457"/>
              <a:gd name="connsiteX17722" fmla="*/ 2127295 w 2439076"/>
              <a:gd name="connsiteY17722" fmla="*/ 259310 h 4271457"/>
              <a:gd name="connsiteX17723" fmla="*/ 2127295 w 2439076"/>
              <a:gd name="connsiteY17723" fmla="*/ 259310 h 4271457"/>
              <a:gd name="connsiteX17724" fmla="*/ 2151298 w 2439076"/>
              <a:gd name="connsiteY17724" fmla="*/ 245897 h 4271457"/>
              <a:gd name="connsiteX17725" fmla="*/ 2156717 w 2439076"/>
              <a:gd name="connsiteY17725" fmla="*/ 231219 h 4271457"/>
              <a:gd name="connsiteX17726" fmla="*/ 2155298 w 2439076"/>
              <a:gd name="connsiteY17726" fmla="*/ 231125 h 4271457"/>
              <a:gd name="connsiteX17727" fmla="*/ 2155298 w 2439076"/>
              <a:gd name="connsiteY17727" fmla="*/ 231125 h 4271457"/>
              <a:gd name="connsiteX17728" fmla="*/ 2155289 w 2439076"/>
              <a:gd name="connsiteY17728" fmla="*/ 231125 h 4271457"/>
              <a:gd name="connsiteX17729" fmla="*/ 2140296 w 2439076"/>
              <a:gd name="connsiteY17729" fmla="*/ 236967 h 4271457"/>
              <a:gd name="connsiteX17730" fmla="*/ 2127285 w 2439076"/>
              <a:gd name="connsiteY17730" fmla="*/ 259310 h 4271457"/>
              <a:gd name="connsiteX17731" fmla="*/ 2116531 w 2439076"/>
              <a:gd name="connsiteY17731" fmla="*/ 239832 h 4271457"/>
              <a:gd name="connsiteX17732" fmla="*/ 2093519 w 2439076"/>
              <a:gd name="connsiteY17732" fmla="*/ 212188 h 4271457"/>
              <a:gd name="connsiteX17733" fmla="*/ 2087099 w 2439076"/>
              <a:gd name="connsiteY17733" fmla="*/ 211685 h 4271457"/>
              <a:gd name="connsiteX17734" fmla="*/ 2116531 w 2439076"/>
              <a:gd name="connsiteY17734" fmla="*/ 239832 h 4271457"/>
              <a:gd name="connsiteX17735" fmla="*/ 2217106 w 2439076"/>
              <a:gd name="connsiteY17735" fmla="*/ 260016 h 4271457"/>
              <a:gd name="connsiteX17736" fmla="*/ 2220459 w 2439076"/>
              <a:gd name="connsiteY17736" fmla="*/ 256668 h 4271457"/>
              <a:gd name="connsiteX17737" fmla="*/ 2248452 w 2439076"/>
              <a:gd name="connsiteY17737" fmla="*/ 228670 h 4271457"/>
              <a:gd name="connsiteX17738" fmla="*/ 2251787 w 2439076"/>
              <a:gd name="connsiteY17738" fmla="*/ 225322 h 4271457"/>
              <a:gd name="connsiteX17739" fmla="*/ 2249738 w 2439076"/>
              <a:gd name="connsiteY17739" fmla="*/ 222271 h 4271457"/>
              <a:gd name="connsiteX17740" fmla="*/ 2248452 w 2439076"/>
              <a:gd name="connsiteY17740" fmla="*/ 222010 h 4271457"/>
              <a:gd name="connsiteX17741" fmla="*/ 2217011 w 2439076"/>
              <a:gd name="connsiteY17741" fmla="*/ 242399 h 4271457"/>
              <a:gd name="connsiteX17742" fmla="*/ 2185588 w 2439076"/>
              <a:gd name="connsiteY17742" fmla="*/ 222010 h 4271457"/>
              <a:gd name="connsiteX17743" fmla="*/ 2182244 w 2439076"/>
              <a:gd name="connsiteY17743" fmla="*/ 225322 h 4271457"/>
              <a:gd name="connsiteX17744" fmla="*/ 2182254 w 2439076"/>
              <a:gd name="connsiteY17744" fmla="*/ 225359 h 4271457"/>
              <a:gd name="connsiteX17745" fmla="*/ 2185588 w 2439076"/>
              <a:gd name="connsiteY17745" fmla="*/ 228671 h 4271457"/>
              <a:gd name="connsiteX17746" fmla="*/ 2191141 w 2439076"/>
              <a:gd name="connsiteY17746" fmla="*/ 229228 h 4271457"/>
              <a:gd name="connsiteX17747" fmla="*/ 2213591 w 2439076"/>
              <a:gd name="connsiteY17747" fmla="*/ 256668 h 4271457"/>
              <a:gd name="connsiteX17748" fmla="*/ 2216878 w 2439076"/>
              <a:gd name="connsiteY17748" fmla="*/ 260017 h 4271457"/>
              <a:gd name="connsiteX17749" fmla="*/ 2216925 w 2439076"/>
              <a:gd name="connsiteY17749" fmla="*/ 260017 h 4271457"/>
              <a:gd name="connsiteX17750" fmla="*/ 2217106 w 2439076"/>
              <a:gd name="connsiteY17750" fmla="*/ 260017 h 4271457"/>
              <a:gd name="connsiteX17751" fmla="*/ 2439076 w 2439076"/>
              <a:gd name="connsiteY17751" fmla="*/ 383060 h 4271457"/>
              <a:gd name="connsiteX17752" fmla="*/ 2425142 w 2439076"/>
              <a:gd name="connsiteY17752" fmla="*/ 384698 h 4271457"/>
              <a:gd name="connsiteX17753" fmla="*/ 2373706 w 2439076"/>
              <a:gd name="connsiteY17753" fmla="*/ 359174 h 4271457"/>
              <a:gd name="connsiteX17754" fmla="*/ 2373745 w 2439076"/>
              <a:gd name="connsiteY17754" fmla="*/ 359117 h 4271457"/>
              <a:gd name="connsiteX17755" fmla="*/ 2373706 w 2439076"/>
              <a:gd name="connsiteY17755" fmla="*/ 359080 h 4271457"/>
              <a:gd name="connsiteX17756" fmla="*/ 2425142 w 2439076"/>
              <a:gd name="connsiteY17756" fmla="*/ 333724 h 4271457"/>
              <a:gd name="connsiteX17757" fmla="*/ 2439076 w 2439076"/>
              <a:gd name="connsiteY17757" fmla="*/ 335379 h 4271457"/>
              <a:gd name="connsiteX17758" fmla="*/ 2439076 w 2439076"/>
              <a:gd name="connsiteY17758" fmla="*/ 328701 h 4271457"/>
              <a:gd name="connsiteX17759" fmla="*/ 2425142 w 2439076"/>
              <a:gd name="connsiteY17759" fmla="*/ 327175 h 4271457"/>
              <a:gd name="connsiteX17760" fmla="*/ 2368553 w 2439076"/>
              <a:gd name="connsiteY17760" fmla="*/ 354987 h 4271457"/>
              <a:gd name="connsiteX17761" fmla="*/ 2334073 w 2439076"/>
              <a:gd name="connsiteY17761" fmla="*/ 339361 h 4271457"/>
              <a:gd name="connsiteX17762" fmla="*/ 2330844 w 2439076"/>
              <a:gd name="connsiteY17762" fmla="*/ 342691 h 4271457"/>
              <a:gd name="connsiteX17763" fmla="*/ 2334263 w 2439076"/>
              <a:gd name="connsiteY17763" fmla="*/ 345909 h 4271457"/>
              <a:gd name="connsiteX17764" fmla="*/ 2363981 w 2439076"/>
              <a:gd name="connsiteY17764" fmla="*/ 359732 h 4271457"/>
              <a:gd name="connsiteX17765" fmla="*/ 2363934 w 2439076"/>
              <a:gd name="connsiteY17765" fmla="*/ 359769 h 4271457"/>
              <a:gd name="connsiteX17766" fmla="*/ 2363981 w 2439076"/>
              <a:gd name="connsiteY17766" fmla="*/ 359825 h 4271457"/>
              <a:gd name="connsiteX17767" fmla="*/ 2334263 w 2439076"/>
              <a:gd name="connsiteY17767" fmla="*/ 373629 h 4271457"/>
              <a:gd name="connsiteX17768" fmla="*/ 2332892 w 2439076"/>
              <a:gd name="connsiteY17768" fmla="*/ 373758 h 4271457"/>
              <a:gd name="connsiteX17769" fmla="*/ 2330844 w 2439076"/>
              <a:gd name="connsiteY17769" fmla="*/ 376791 h 4271457"/>
              <a:gd name="connsiteX17770" fmla="*/ 2334035 w 2439076"/>
              <a:gd name="connsiteY17770" fmla="*/ 380195 h 4271457"/>
              <a:gd name="connsiteX17771" fmla="*/ 2335035 w 2439076"/>
              <a:gd name="connsiteY17771" fmla="*/ 380195 h 4271457"/>
              <a:gd name="connsiteX17772" fmla="*/ 2369020 w 2439076"/>
              <a:gd name="connsiteY17772" fmla="*/ 363918 h 4271457"/>
              <a:gd name="connsiteX17773" fmla="*/ 2369096 w 2439076"/>
              <a:gd name="connsiteY17773" fmla="*/ 363973 h 4271457"/>
              <a:gd name="connsiteX17774" fmla="*/ 2369144 w 2439076"/>
              <a:gd name="connsiteY17774" fmla="*/ 363918 h 4271457"/>
              <a:gd name="connsiteX17775" fmla="*/ 2425179 w 2439076"/>
              <a:gd name="connsiteY17775" fmla="*/ 391358 h 4271457"/>
              <a:gd name="connsiteX17776" fmla="*/ 2439076 w 2439076"/>
              <a:gd name="connsiteY17776" fmla="*/ 389832 h 4271457"/>
              <a:gd name="connsiteX17777" fmla="*/ 2439076 w 2439076"/>
              <a:gd name="connsiteY17777" fmla="*/ 383060 h 4271457"/>
              <a:gd name="connsiteX17778" fmla="*/ 2439076 w 2439076"/>
              <a:gd name="connsiteY17778" fmla="*/ 300926 h 4271457"/>
              <a:gd name="connsiteX17779" fmla="*/ 2420998 w 2439076"/>
              <a:gd name="connsiteY17779" fmla="*/ 305726 h 4271457"/>
              <a:gd name="connsiteX17780" fmla="*/ 2395318 w 2439076"/>
              <a:gd name="connsiteY17780" fmla="*/ 295735 h 4271457"/>
              <a:gd name="connsiteX17781" fmla="*/ 2395271 w 2439076"/>
              <a:gd name="connsiteY17781" fmla="*/ 295772 h 4271457"/>
              <a:gd name="connsiteX17782" fmla="*/ 2395233 w 2439076"/>
              <a:gd name="connsiteY17782" fmla="*/ 295735 h 4271457"/>
              <a:gd name="connsiteX17783" fmla="*/ 2369563 w 2439076"/>
              <a:gd name="connsiteY17783" fmla="*/ 305726 h 4271457"/>
              <a:gd name="connsiteX17784" fmla="*/ 2343702 w 2439076"/>
              <a:gd name="connsiteY17784" fmla="*/ 295549 h 4271457"/>
              <a:gd name="connsiteX17785" fmla="*/ 2343655 w 2439076"/>
              <a:gd name="connsiteY17785" fmla="*/ 295587 h 4271457"/>
              <a:gd name="connsiteX17786" fmla="*/ 2343608 w 2439076"/>
              <a:gd name="connsiteY17786" fmla="*/ 295549 h 4271457"/>
              <a:gd name="connsiteX17787" fmla="*/ 2314690 w 2439076"/>
              <a:gd name="connsiteY17787" fmla="*/ 306005 h 4271457"/>
              <a:gd name="connsiteX17788" fmla="*/ 2309117 w 2439076"/>
              <a:gd name="connsiteY17788" fmla="*/ 305652 h 4271457"/>
              <a:gd name="connsiteX17789" fmla="*/ 2306260 w 2439076"/>
              <a:gd name="connsiteY17789" fmla="*/ 301930 h 4271457"/>
              <a:gd name="connsiteX17790" fmla="*/ 2309965 w 2439076"/>
              <a:gd name="connsiteY17790" fmla="*/ 299029 h 4271457"/>
              <a:gd name="connsiteX17791" fmla="*/ 2318538 w 2439076"/>
              <a:gd name="connsiteY17791" fmla="*/ 299178 h 4271457"/>
              <a:gd name="connsiteX17792" fmla="*/ 2341522 w 2439076"/>
              <a:gd name="connsiteY17792" fmla="*/ 288573 h 4271457"/>
              <a:gd name="connsiteX17793" fmla="*/ 2343922 w 2439076"/>
              <a:gd name="connsiteY17793" fmla="*/ 287662 h 4271457"/>
              <a:gd name="connsiteX17794" fmla="*/ 2346294 w 2439076"/>
              <a:gd name="connsiteY17794" fmla="*/ 288759 h 4271457"/>
              <a:gd name="connsiteX17795" fmla="*/ 2362191 w 2439076"/>
              <a:gd name="connsiteY17795" fmla="*/ 298192 h 4271457"/>
              <a:gd name="connsiteX17796" fmla="*/ 2362191 w 2439076"/>
              <a:gd name="connsiteY17796" fmla="*/ 298173 h 4271457"/>
              <a:gd name="connsiteX17797" fmla="*/ 2362276 w 2439076"/>
              <a:gd name="connsiteY17797" fmla="*/ 298192 h 4271457"/>
              <a:gd name="connsiteX17798" fmla="*/ 2362276 w 2439076"/>
              <a:gd name="connsiteY17798" fmla="*/ 246864 h 4271457"/>
              <a:gd name="connsiteX17799" fmla="*/ 2323519 w 2439076"/>
              <a:gd name="connsiteY17799" fmla="*/ 208392 h 4271457"/>
              <a:gd name="connsiteX17800" fmla="*/ 2326253 w 2439076"/>
              <a:gd name="connsiteY17800" fmla="*/ 205415 h 4271457"/>
              <a:gd name="connsiteX17801" fmla="*/ 2332768 w 2439076"/>
              <a:gd name="connsiteY17801" fmla="*/ 204988 h 4271457"/>
              <a:gd name="connsiteX17802" fmla="*/ 2362105 w 2439076"/>
              <a:gd name="connsiteY17802" fmla="*/ 227832 h 4271457"/>
              <a:gd name="connsiteX17803" fmla="*/ 2362105 w 2439076"/>
              <a:gd name="connsiteY17803" fmla="*/ 227684 h 4271457"/>
              <a:gd name="connsiteX17804" fmla="*/ 2362191 w 2439076"/>
              <a:gd name="connsiteY17804" fmla="*/ 227832 h 4271457"/>
              <a:gd name="connsiteX17805" fmla="*/ 2362191 w 2439076"/>
              <a:gd name="connsiteY17805" fmla="*/ 206104 h 4271457"/>
              <a:gd name="connsiteX17806" fmla="*/ 2365448 w 2439076"/>
              <a:gd name="connsiteY17806" fmla="*/ 202774 h 4271457"/>
              <a:gd name="connsiteX17807" fmla="*/ 2368744 w 2439076"/>
              <a:gd name="connsiteY17807" fmla="*/ 206104 h 4271457"/>
              <a:gd name="connsiteX17808" fmla="*/ 2368744 w 2439076"/>
              <a:gd name="connsiteY17808" fmla="*/ 245227 h 4271457"/>
              <a:gd name="connsiteX17809" fmla="*/ 2368849 w 2439076"/>
              <a:gd name="connsiteY17809" fmla="*/ 245059 h 4271457"/>
              <a:gd name="connsiteX17810" fmla="*/ 2368849 w 2439076"/>
              <a:gd name="connsiteY17810" fmla="*/ 245134 h 4271457"/>
              <a:gd name="connsiteX17811" fmla="*/ 2378078 w 2439076"/>
              <a:gd name="connsiteY17811" fmla="*/ 232707 h 4271457"/>
              <a:gd name="connsiteX17812" fmla="*/ 2403605 w 2439076"/>
              <a:gd name="connsiteY17812" fmla="*/ 224949 h 4271457"/>
              <a:gd name="connsiteX17813" fmla="*/ 2406368 w 2439076"/>
              <a:gd name="connsiteY17813" fmla="*/ 227926 h 4271457"/>
              <a:gd name="connsiteX17814" fmla="*/ 2395233 w 2439076"/>
              <a:gd name="connsiteY17814" fmla="*/ 254603 h 4271457"/>
              <a:gd name="connsiteX17815" fmla="*/ 2368849 w 2439076"/>
              <a:gd name="connsiteY17815" fmla="*/ 266100 h 4271457"/>
              <a:gd name="connsiteX17816" fmla="*/ 2368849 w 2439076"/>
              <a:gd name="connsiteY17816" fmla="*/ 266193 h 4271457"/>
              <a:gd name="connsiteX17817" fmla="*/ 2368744 w 2439076"/>
              <a:gd name="connsiteY17817" fmla="*/ 266211 h 4271457"/>
              <a:gd name="connsiteX17818" fmla="*/ 2368744 w 2439076"/>
              <a:gd name="connsiteY17818" fmla="*/ 299028 h 4271457"/>
              <a:gd name="connsiteX17819" fmla="*/ 2369420 w 2439076"/>
              <a:gd name="connsiteY17819" fmla="*/ 299140 h 4271457"/>
              <a:gd name="connsiteX17820" fmla="*/ 2392652 w 2439076"/>
              <a:gd name="connsiteY17820" fmla="*/ 288852 h 4271457"/>
              <a:gd name="connsiteX17821" fmla="*/ 2395138 w 2439076"/>
              <a:gd name="connsiteY17821" fmla="*/ 287736 h 4271457"/>
              <a:gd name="connsiteX17822" fmla="*/ 2397605 w 2439076"/>
              <a:gd name="connsiteY17822" fmla="*/ 288852 h 4271457"/>
              <a:gd name="connsiteX17823" fmla="*/ 2420865 w 2439076"/>
              <a:gd name="connsiteY17823" fmla="*/ 299140 h 4271457"/>
              <a:gd name="connsiteX17824" fmla="*/ 2439076 w 2439076"/>
              <a:gd name="connsiteY17824" fmla="*/ 293317 h 4271457"/>
              <a:gd name="connsiteX17825" fmla="*/ 2439076 w 2439076"/>
              <a:gd name="connsiteY17825" fmla="*/ 300926 h 4271457"/>
              <a:gd name="connsiteX17826" fmla="*/ 2370373 w 2439076"/>
              <a:gd name="connsiteY17826" fmla="*/ 259310 h 4271457"/>
              <a:gd name="connsiteX17827" fmla="*/ 2399824 w 2439076"/>
              <a:gd name="connsiteY17827" fmla="*/ 231219 h 4271457"/>
              <a:gd name="connsiteX17828" fmla="*/ 2398290 w 2439076"/>
              <a:gd name="connsiteY17828" fmla="*/ 231125 h 4271457"/>
              <a:gd name="connsiteX17829" fmla="*/ 2370373 w 2439076"/>
              <a:gd name="connsiteY17829" fmla="*/ 259310 h 4271457"/>
              <a:gd name="connsiteX17830" fmla="*/ 2359514 w 2439076"/>
              <a:gd name="connsiteY17830" fmla="*/ 239832 h 4271457"/>
              <a:gd name="connsiteX17831" fmla="*/ 2330072 w 2439076"/>
              <a:gd name="connsiteY17831" fmla="*/ 211685 h 4271457"/>
              <a:gd name="connsiteX17832" fmla="*/ 2359514 w 2439076"/>
              <a:gd name="connsiteY17832" fmla="*/ 239832 h 4271457"/>
              <a:gd name="connsiteX17833" fmla="*/ 2428551 w 2439076"/>
              <a:gd name="connsiteY17833" fmla="*/ 228670 h 4271457"/>
              <a:gd name="connsiteX17834" fmla="*/ 2439076 w 2439076"/>
              <a:gd name="connsiteY17834" fmla="*/ 230754 h 4271457"/>
              <a:gd name="connsiteX17835" fmla="*/ 2439076 w 2439076"/>
              <a:gd name="connsiteY17835" fmla="*/ 223702 h 4271457"/>
              <a:gd name="connsiteX17836" fmla="*/ 2428647 w 2439076"/>
              <a:gd name="connsiteY17836" fmla="*/ 222029 h 4271457"/>
              <a:gd name="connsiteX17837" fmla="*/ 2425313 w 2439076"/>
              <a:gd name="connsiteY17837" fmla="*/ 225322 h 4271457"/>
              <a:gd name="connsiteX17838" fmla="*/ 2425427 w 2439076"/>
              <a:gd name="connsiteY17838" fmla="*/ 226233 h 4271457"/>
              <a:gd name="connsiteX17839" fmla="*/ 2428551 w 2439076"/>
              <a:gd name="connsiteY17839" fmla="*/ 228670 h 4271457"/>
              <a:gd name="connsiteX17840" fmla="*/ 2303707 w 2439076"/>
              <a:gd name="connsiteY17840" fmla="*/ 148354 h 4271457"/>
              <a:gd name="connsiteX17841" fmla="*/ 2247595 w 2439076"/>
              <a:gd name="connsiteY17841" fmla="*/ 120950 h 4271457"/>
              <a:gd name="connsiteX17842" fmla="*/ 2213591 w 2439076"/>
              <a:gd name="connsiteY17842" fmla="*/ 137238 h 4271457"/>
              <a:gd name="connsiteX17843" fmla="*/ 2212563 w 2439076"/>
              <a:gd name="connsiteY17843" fmla="*/ 137238 h 4271457"/>
              <a:gd name="connsiteX17844" fmla="*/ 2209315 w 2439076"/>
              <a:gd name="connsiteY17844" fmla="*/ 133797 h 4271457"/>
              <a:gd name="connsiteX17845" fmla="*/ 2210419 w 2439076"/>
              <a:gd name="connsiteY17845" fmla="*/ 131369 h 4271457"/>
              <a:gd name="connsiteX17846" fmla="*/ 2212829 w 2439076"/>
              <a:gd name="connsiteY17846" fmla="*/ 130680 h 4271457"/>
              <a:gd name="connsiteX17847" fmla="*/ 2242547 w 2439076"/>
              <a:gd name="connsiteY17847" fmla="*/ 116859 h 4271457"/>
              <a:gd name="connsiteX17848" fmla="*/ 2238509 w 2439076"/>
              <a:gd name="connsiteY17848" fmla="*/ 112840 h 4271457"/>
              <a:gd name="connsiteX17849" fmla="*/ 2212734 w 2439076"/>
              <a:gd name="connsiteY17849" fmla="*/ 102952 h 4271457"/>
              <a:gd name="connsiteX17850" fmla="*/ 2210476 w 2439076"/>
              <a:gd name="connsiteY17850" fmla="*/ 102115 h 4271457"/>
              <a:gd name="connsiteX17851" fmla="*/ 2209409 w 2439076"/>
              <a:gd name="connsiteY17851" fmla="*/ 99790 h 4271457"/>
              <a:gd name="connsiteX17852" fmla="*/ 2212639 w 2439076"/>
              <a:gd name="connsiteY17852" fmla="*/ 96357 h 4271457"/>
              <a:gd name="connsiteX17853" fmla="*/ 2243728 w 2439076"/>
              <a:gd name="connsiteY17853" fmla="*/ 108375 h 4271457"/>
              <a:gd name="connsiteX17854" fmla="*/ 2247043 w 2439076"/>
              <a:gd name="connsiteY17854" fmla="*/ 111891 h 4271457"/>
              <a:gd name="connsiteX17855" fmla="*/ 2247043 w 2439076"/>
              <a:gd name="connsiteY17855" fmla="*/ 111891 h 4271457"/>
              <a:gd name="connsiteX17856" fmla="*/ 2247129 w 2439076"/>
              <a:gd name="connsiteY17856" fmla="*/ 111984 h 4271457"/>
              <a:gd name="connsiteX17857" fmla="*/ 2303707 w 2439076"/>
              <a:gd name="connsiteY17857" fmla="*/ 84172 h 4271457"/>
              <a:gd name="connsiteX17858" fmla="*/ 2350008 w 2439076"/>
              <a:gd name="connsiteY17858" fmla="*/ 101650 h 4271457"/>
              <a:gd name="connsiteX17859" fmla="*/ 2361229 w 2439076"/>
              <a:gd name="connsiteY17859" fmla="*/ 114263 h 4271457"/>
              <a:gd name="connsiteX17860" fmla="*/ 2361229 w 2439076"/>
              <a:gd name="connsiteY17860" fmla="*/ 118067 h 4271457"/>
              <a:gd name="connsiteX17861" fmla="*/ 2303707 w 2439076"/>
              <a:gd name="connsiteY17861" fmla="*/ 148354 h 4271457"/>
              <a:gd name="connsiteX17862" fmla="*/ 2354380 w 2439076"/>
              <a:gd name="connsiteY17862" fmla="*/ 116160 h 4271457"/>
              <a:gd name="connsiteX17863" fmla="*/ 2303612 w 2439076"/>
              <a:gd name="connsiteY17863" fmla="*/ 90720 h 4271457"/>
              <a:gd name="connsiteX17864" fmla="*/ 2252177 w 2439076"/>
              <a:gd name="connsiteY17864" fmla="*/ 116067 h 4271457"/>
              <a:gd name="connsiteX17865" fmla="*/ 2303612 w 2439076"/>
              <a:gd name="connsiteY17865" fmla="*/ 141610 h 4271457"/>
              <a:gd name="connsiteX17866" fmla="*/ 2354380 w 2439076"/>
              <a:gd name="connsiteY17866" fmla="*/ 116160 h 4271457"/>
              <a:gd name="connsiteX17867" fmla="*/ 2431514 w 2439076"/>
              <a:gd name="connsiteY17867" fmla="*/ 56173 h 4271457"/>
              <a:gd name="connsiteX17868" fmla="*/ 2427818 w 2439076"/>
              <a:gd name="connsiteY17868" fmla="*/ 59010 h 4271457"/>
              <a:gd name="connsiteX17869" fmla="*/ 2430552 w 2439076"/>
              <a:gd name="connsiteY17869" fmla="*/ 62824 h 4271457"/>
              <a:gd name="connsiteX17870" fmla="*/ 2436190 w 2439076"/>
              <a:gd name="connsiteY17870" fmla="*/ 63243 h 4271457"/>
              <a:gd name="connsiteX17871" fmla="*/ 2439076 w 2439076"/>
              <a:gd name="connsiteY17871" fmla="*/ 62992 h 4271457"/>
              <a:gd name="connsiteX17872" fmla="*/ 2439076 w 2439076"/>
              <a:gd name="connsiteY17872" fmla="*/ 56304 h 4271457"/>
              <a:gd name="connsiteX17873" fmla="*/ 2431514 w 2439076"/>
              <a:gd name="connsiteY17873" fmla="*/ 56173 h 4271457"/>
              <a:gd name="connsiteX17874" fmla="*/ 1819123 w 2439076"/>
              <a:gd name="connsiteY17874" fmla="*/ 148261 h 4271457"/>
              <a:gd name="connsiteX17875" fmla="*/ 1817684 w 2439076"/>
              <a:gd name="connsiteY17875" fmla="*/ 148354 h 4271457"/>
              <a:gd name="connsiteX17876" fmla="*/ 1761630 w 2439076"/>
              <a:gd name="connsiteY17876" fmla="*/ 120950 h 4271457"/>
              <a:gd name="connsiteX17877" fmla="*/ 1761582 w 2439076"/>
              <a:gd name="connsiteY17877" fmla="*/ 121007 h 4271457"/>
              <a:gd name="connsiteX17878" fmla="*/ 1761525 w 2439076"/>
              <a:gd name="connsiteY17878" fmla="*/ 120950 h 4271457"/>
              <a:gd name="connsiteX17879" fmla="*/ 1727540 w 2439076"/>
              <a:gd name="connsiteY17879" fmla="*/ 137238 h 4271457"/>
              <a:gd name="connsiteX17880" fmla="*/ 1726578 w 2439076"/>
              <a:gd name="connsiteY17880" fmla="*/ 137238 h 4271457"/>
              <a:gd name="connsiteX17881" fmla="*/ 1723349 w 2439076"/>
              <a:gd name="connsiteY17881" fmla="*/ 133797 h 4271457"/>
              <a:gd name="connsiteX17882" fmla="*/ 1725254 w 2439076"/>
              <a:gd name="connsiteY17882" fmla="*/ 130848 h 4271457"/>
              <a:gd name="connsiteX17883" fmla="*/ 1726768 w 2439076"/>
              <a:gd name="connsiteY17883" fmla="*/ 130680 h 4271457"/>
              <a:gd name="connsiteX17884" fmla="*/ 1756486 w 2439076"/>
              <a:gd name="connsiteY17884" fmla="*/ 116859 h 4271457"/>
              <a:gd name="connsiteX17885" fmla="*/ 1756439 w 2439076"/>
              <a:gd name="connsiteY17885" fmla="*/ 116812 h 4271457"/>
              <a:gd name="connsiteX17886" fmla="*/ 1756486 w 2439076"/>
              <a:gd name="connsiteY17886" fmla="*/ 116775 h 4271457"/>
              <a:gd name="connsiteX17887" fmla="*/ 1726768 w 2439076"/>
              <a:gd name="connsiteY17887" fmla="*/ 102952 h 4271457"/>
              <a:gd name="connsiteX17888" fmla="*/ 1723358 w 2439076"/>
              <a:gd name="connsiteY17888" fmla="*/ 99734 h 4271457"/>
              <a:gd name="connsiteX17889" fmla="*/ 1726578 w 2439076"/>
              <a:gd name="connsiteY17889" fmla="*/ 96357 h 4271457"/>
              <a:gd name="connsiteX17890" fmla="*/ 1761068 w 2439076"/>
              <a:gd name="connsiteY17890" fmla="*/ 111984 h 4271457"/>
              <a:gd name="connsiteX17891" fmla="*/ 1817647 w 2439076"/>
              <a:gd name="connsiteY17891" fmla="*/ 84172 h 4271457"/>
              <a:gd name="connsiteX17892" fmla="*/ 1875263 w 2439076"/>
              <a:gd name="connsiteY17892" fmla="*/ 114356 h 4271457"/>
              <a:gd name="connsiteX17893" fmla="*/ 1875825 w 2439076"/>
              <a:gd name="connsiteY17893" fmla="*/ 116226 h 4271457"/>
              <a:gd name="connsiteX17894" fmla="*/ 1875263 w 2439076"/>
              <a:gd name="connsiteY17894" fmla="*/ 118067 h 4271457"/>
              <a:gd name="connsiteX17895" fmla="*/ 1819123 w 2439076"/>
              <a:gd name="connsiteY17895" fmla="*/ 148261 h 4271457"/>
              <a:gd name="connsiteX17896" fmla="*/ 1766192 w 2439076"/>
              <a:gd name="connsiteY17896" fmla="*/ 116067 h 4271457"/>
              <a:gd name="connsiteX17897" fmla="*/ 1817647 w 2439076"/>
              <a:gd name="connsiteY17897" fmla="*/ 141610 h 4271457"/>
              <a:gd name="connsiteX17898" fmla="*/ 1858252 w 2439076"/>
              <a:gd name="connsiteY17898" fmla="*/ 126858 h 4271457"/>
              <a:gd name="connsiteX17899" fmla="*/ 1868405 w 2439076"/>
              <a:gd name="connsiteY17899" fmla="*/ 116160 h 4271457"/>
              <a:gd name="connsiteX17900" fmla="*/ 1817647 w 2439076"/>
              <a:gd name="connsiteY17900" fmla="*/ 90720 h 4271457"/>
              <a:gd name="connsiteX17901" fmla="*/ 1766192 w 2439076"/>
              <a:gd name="connsiteY17901" fmla="*/ 116067 h 4271457"/>
              <a:gd name="connsiteX17902" fmla="*/ 2062115 w 2439076"/>
              <a:gd name="connsiteY17902" fmla="*/ 148261 h 4271457"/>
              <a:gd name="connsiteX17903" fmla="*/ 2060667 w 2439076"/>
              <a:gd name="connsiteY17903" fmla="*/ 148354 h 4271457"/>
              <a:gd name="connsiteX17904" fmla="*/ 2004603 w 2439076"/>
              <a:gd name="connsiteY17904" fmla="*/ 120950 h 4271457"/>
              <a:gd name="connsiteX17905" fmla="*/ 2004565 w 2439076"/>
              <a:gd name="connsiteY17905" fmla="*/ 120997 h 4271457"/>
              <a:gd name="connsiteX17906" fmla="*/ 2004517 w 2439076"/>
              <a:gd name="connsiteY17906" fmla="*/ 120950 h 4271457"/>
              <a:gd name="connsiteX17907" fmla="*/ 1970504 w 2439076"/>
              <a:gd name="connsiteY17907" fmla="*/ 137238 h 4271457"/>
              <a:gd name="connsiteX17908" fmla="*/ 1969561 w 2439076"/>
              <a:gd name="connsiteY17908" fmla="*/ 137238 h 4271457"/>
              <a:gd name="connsiteX17909" fmla="*/ 1966332 w 2439076"/>
              <a:gd name="connsiteY17909" fmla="*/ 133797 h 4271457"/>
              <a:gd name="connsiteX17910" fmla="*/ 1967760 w 2439076"/>
              <a:gd name="connsiteY17910" fmla="*/ 131164 h 4271457"/>
              <a:gd name="connsiteX17911" fmla="*/ 1969751 w 2439076"/>
              <a:gd name="connsiteY17911" fmla="*/ 130680 h 4271457"/>
              <a:gd name="connsiteX17912" fmla="*/ 1999459 w 2439076"/>
              <a:gd name="connsiteY17912" fmla="*/ 116859 h 4271457"/>
              <a:gd name="connsiteX17913" fmla="*/ 1999422 w 2439076"/>
              <a:gd name="connsiteY17913" fmla="*/ 116812 h 4271457"/>
              <a:gd name="connsiteX17914" fmla="*/ 1999459 w 2439076"/>
              <a:gd name="connsiteY17914" fmla="*/ 116775 h 4271457"/>
              <a:gd name="connsiteX17915" fmla="*/ 1969751 w 2439076"/>
              <a:gd name="connsiteY17915" fmla="*/ 102952 h 4271457"/>
              <a:gd name="connsiteX17916" fmla="*/ 1966341 w 2439076"/>
              <a:gd name="connsiteY17916" fmla="*/ 99734 h 4271457"/>
              <a:gd name="connsiteX17917" fmla="*/ 1969561 w 2439076"/>
              <a:gd name="connsiteY17917" fmla="*/ 96357 h 4271457"/>
              <a:gd name="connsiteX17918" fmla="*/ 2004050 w 2439076"/>
              <a:gd name="connsiteY17918" fmla="*/ 111984 h 4271457"/>
              <a:gd name="connsiteX17919" fmla="*/ 2060629 w 2439076"/>
              <a:gd name="connsiteY17919" fmla="*/ 84172 h 4271457"/>
              <a:gd name="connsiteX17920" fmla="*/ 2118256 w 2439076"/>
              <a:gd name="connsiteY17920" fmla="*/ 114356 h 4271457"/>
              <a:gd name="connsiteX17921" fmla="*/ 2118808 w 2439076"/>
              <a:gd name="connsiteY17921" fmla="*/ 116226 h 4271457"/>
              <a:gd name="connsiteX17922" fmla="*/ 2118256 w 2439076"/>
              <a:gd name="connsiteY17922" fmla="*/ 118067 h 4271457"/>
              <a:gd name="connsiteX17923" fmla="*/ 2062115 w 2439076"/>
              <a:gd name="connsiteY17923" fmla="*/ 148261 h 4271457"/>
              <a:gd name="connsiteX17924" fmla="*/ 2009184 w 2439076"/>
              <a:gd name="connsiteY17924" fmla="*/ 116067 h 4271457"/>
              <a:gd name="connsiteX17925" fmla="*/ 2060629 w 2439076"/>
              <a:gd name="connsiteY17925" fmla="*/ 141610 h 4271457"/>
              <a:gd name="connsiteX17926" fmla="*/ 2106606 w 2439076"/>
              <a:gd name="connsiteY17926" fmla="*/ 121825 h 4271457"/>
              <a:gd name="connsiteX17927" fmla="*/ 2111378 w 2439076"/>
              <a:gd name="connsiteY17927" fmla="*/ 116160 h 4271457"/>
              <a:gd name="connsiteX17928" fmla="*/ 2060629 w 2439076"/>
              <a:gd name="connsiteY17928" fmla="*/ 90720 h 4271457"/>
              <a:gd name="connsiteX17929" fmla="*/ 2009184 w 2439076"/>
              <a:gd name="connsiteY17929" fmla="*/ 116067 h 4271457"/>
              <a:gd name="connsiteX17930" fmla="*/ 1331671 w 2439076"/>
              <a:gd name="connsiteY17930" fmla="*/ 148354 h 4271457"/>
              <a:gd name="connsiteX17931" fmla="*/ 1275550 w 2439076"/>
              <a:gd name="connsiteY17931" fmla="*/ 120950 h 4271457"/>
              <a:gd name="connsiteX17932" fmla="*/ 1241565 w 2439076"/>
              <a:gd name="connsiteY17932" fmla="*/ 137238 h 4271457"/>
              <a:gd name="connsiteX17933" fmla="*/ 1240517 w 2439076"/>
              <a:gd name="connsiteY17933" fmla="*/ 137238 h 4271457"/>
              <a:gd name="connsiteX17934" fmla="*/ 1237279 w 2439076"/>
              <a:gd name="connsiteY17934" fmla="*/ 133797 h 4271457"/>
              <a:gd name="connsiteX17935" fmla="*/ 1238345 w 2439076"/>
              <a:gd name="connsiteY17935" fmla="*/ 131388 h 4271457"/>
              <a:gd name="connsiteX17936" fmla="*/ 1240794 w 2439076"/>
              <a:gd name="connsiteY17936" fmla="*/ 130680 h 4271457"/>
              <a:gd name="connsiteX17937" fmla="*/ 1270511 w 2439076"/>
              <a:gd name="connsiteY17937" fmla="*/ 116859 h 4271457"/>
              <a:gd name="connsiteX17938" fmla="*/ 1264482 w 2439076"/>
              <a:gd name="connsiteY17938" fmla="*/ 110868 h 4271457"/>
              <a:gd name="connsiteX17939" fmla="*/ 1240698 w 2439076"/>
              <a:gd name="connsiteY17939" fmla="*/ 102952 h 4271457"/>
              <a:gd name="connsiteX17940" fmla="*/ 1238441 w 2439076"/>
              <a:gd name="connsiteY17940" fmla="*/ 102115 h 4271457"/>
              <a:gd name="connsiteX17941" fmla="*/ 1237374 w 2439076"/>
              <a:gd name="connsiteY17941" fmla="*/ 99790 h 4271457"/>
              <a:gd name="connsiteX17942" fmla="*/ 1240612 w 2439076"/>
              <a:gd name="connsiteY17942" fmla="*/ 96357 h 4271457"/>
              <a:gd name="connsiteX17943" fmla="*/ 1271664 w 2439076"/>
              <a:gd name="connsiteY17943" fmla="*/ 108347 h 4271457"/>
              <a:gd name="connsiteX17944" fmla="*/ 1274998 w 2439076"/>
              <a:gd name="connsiteY17944" fmla="*/ 111891 h 4271457"/>
              <a:gd name="connsiteX17945" fmla="*/ 1275007 w 2439076"/>
              <a:gd name="connsiteY17945" fmla="*/ 111882 h 4271457"/>
              <a:gd name="connsiteX17946" fmla="*/ 1275102 w 2439076"/>
              <a:gd name="connsiteY17946" fmla="*/ 111984 h 4271457"/>
              <a:gd name="connsiteX17947" fmla="*/ 1331671 w 2439076"/>
              <a:gd name="connsiteY17947" fmla="*/ 84172 h 4271457"/>
              <a:gd name="connsiteX17948" fmla="*/ 1378011 w 2439076"/>
              <a:gd name="connsiteY17948" fmla="*/ 101687 h 4271457"/>
              <a:gd name="connsiteX17949" fmla="*/ 1383269 w 2439076"/>
              <a:gd name="connsiteY17949" fmla="*/ 106905 h 4271457"/>
              <a:gd name="connsiteX17950" fmla="*/ 1383916 w 2439076"/>
              <a:gd name="connsiteY17950" fmla="*/ 107556 h 4271457"/>
              <a:gd name="connsiteX17951" fmla="*/ 1389202 w 2439076"/>
              <a:gd name="connsiteY17951" fmla="*/ 114263 h 4271457"/>
              <a:gd name="connsiteX17952" fmla="*/ 1389202 w 2439076"/>
              <a:gd name="connsiteY17952" fmla="*/ 118067 h 4271457"/>
              <a:gd name="connsiteX17953" fmla="*/ 1331671 w 2439076"/>
              <a:gd name="connsiteY17953" fmla="*/ 148354 h 4271457"/>
              <a:gd name="connsiteX17954" fmla="*/ 1382344 w 2439076"/>
              <a:gd name="connsiteY17954" fmla="*/ 116160 h 4271457"/>
              <a:gd name="connsiteX17955" fmla="*/ 1331576 w 2439076"/>
              <a:gd name="connsiteY17955" fmla="*/ 90720 h 4271457"/>
              <a:gd name="connsiteX17956" fmla="*/ 1280141 w 2439076"/>
              <a:gd name="connsiteY17956" fmla="*/ 116067 h 4271457"/>
              <a:gd name="connsiteX17957" fmla="*/ 1331576 w 2439076"/>
              <a:gd name="connsiteY17957" fmla="*/ 141610 h 4271457"/>
              <a:gd name="connsiteX17958" fmla="*/ 1382344 w 2439076"/>
              <a:gd name="connsiteY17958" fmla="*/ 116160 h 4271457"/>
              <a:gd name="connsiteX17959" fmla="*/ 1574654 w 2439076"/>
              <a:gd name="connsiteY17959" fmla="*/ 148354 h 4271457"/>
              <a:gd name="connsiteX17960" fmla="*/ 1551775 w 2439076"/>
              <a:gd name="connsiteY17960" fmla="*/ 144772 h 4271457"/>
              <a:gd name="connsiteX17961" fmla="*/ 1518542 w 2439076"/>
              <a:gd name="connsiteY17961" fmla="*/ 120950 h 4271457"/>
              <a:gd name="connsiteX17962" fmla="*/ 1484538 w 2439076"/>
              <a:gd name="connsiteY17962" fmla="*/ 137238 h 4271457"/>
              <a:gd name="connsiteX17963" fmla="*/ 1483500 w 2439076"/>
              <a:gd name="connsiteY17963" fmla="*/ 137238 h 4271457"/>
              <a:gd name="connsiteX17964" fmla="*/ 1480271 w 2439076"/>
              <a:gd name="connsiteY17964" fmla="*/ 133797 h 4271457"/>
              <a:gd name="connsiteX17965" fmla="*/ 1481300 w 2439076"/>
              <a:gd name="connsiteY17965" fmla="*/ 131416 h 4271457"/>
              <a:gd name="connsiteX17966" fmla="*/ 1483786 w 2439076"/>
              <a:gd name="connsiteY17966" fmla="*/ 130680 h 4271457"/>
              <a:gd name="connsiteX17967" fmla="*/ 1513504 w 2439076"/>
              <a:gd name="connsiteY17967" fmla="*/ 116858 h 4271457"/>
              <a:gd name="connsiteX17968" fmla="*/ 1507474 w 2439076"/>
              <a:gd name="connsiteY17968" fmla="*/ 110867 h 4271457"/>
              <a:gd name="connsiteX17969" fmla="*/ 1483690 w 2439076"/>
              <a:gd name="connsiteY17969" fmla="*/ 102952 h 4271457"/>
              <a:gd name="connsiteX17970" fmla="*/ 1481452 w 2439076"/>
              <a:gd name="connsiteY17970" fmla="*/ 102133 h 4271457"/>
              <a:gd name="connsiteX17971" fmla="*/ 1480357 w 2439076"/>
              <a:gd name="connsiteY17971" fmla="*/ 99790 h 4271457"/>
              <a:gd name="connsiteX17972" fmla="*/ 1483586 w 2439076"/>
              <a:gd name="connsiteY17972" fmla="*/ 96357 h 4271457"/>
              <a:gd name="connsiteX17973" fmla="*/ 1514656 w 2439076"/>
              <a:gd name="connsiteY17973" fmla="*/ 108357 h 4271457"/>
              <a:gd name="connsiteX17974" fmla="*/ 1517990 w 2439076"/>
              <a:gd name="connsiteY17974" fmla="*/ 111891 h 4271457"/>
              <a:gd name="connsiteX17975" fmla="*/ 1517990 w 2439076"/>
              <a:gd name="connsiteY17975" fmla="*/ 111891 h 4271457"/>
              <a:gd name="connsiteX17976" fmla="*/ 1518075 w 2439076"/>
              <a:gd name="connsiteY17976" fmla="*/ 111984 h 4271457"/>
              <a:gd name="connsiteX17977" fmla="*/ 1574664 w 2439076"/>
              <a:gd name="connsiteY17977" fmla="*/ 84172 h 4271457"/>
              <a:gd name="connsiteX17978" fmla="*/ 1620974 w 2439076"/>
              <a:gd name="connsiteY17978" fmla="*/ 101659 h 4271457"/>
              <a:gd name="connsiteX17979" fmla="*/ 1632185 w 2439076"/>
              <a:gd name="connsiteY17979" fmla="*/ 114263 h 4271457"/>
              <a:gd name="connsiteX17980" fmla="*/ 1632185 w 2439076"/>
              <a:gd name="connsiteY17980" fmla="*/ 118067 h 4271457"/>
              <a:gd name="connsiteX17981" fmla="*/ 1574654 w 2439076"/>
              <a:gd name="connsiteY17981" fmla="*/ 148354 h 4271457"/>
              <a:gd name="connsiteX17982" fmla="*/ 1625413 w 2439076"/>
              <a:gd name="connsiteY17982" fmla="*/ 116160 h 4271457"/>
              <a:gd name="connsiteX17983" fmla="*/ 1574654 w 2439076"/>
              <a:gd name="connsiteY17983" fmla="*/ 90720 h 4271457"/>
              <a:gd name="connsiteX17984" fmla="*/ 1574606 w 2439076"/>
              <a:gd name="connsiteY17984" fmla="*/ 90720 h 4271457"/>
              <a:gd name="connsiteX17985" fmla="*/ 1574568 w 2439076"/>
              <a:gd name="connsiteY17985" fmla="*/ 90720 h 4271457"/>
              <a:gd name="connsiteX17986" fmla="*/ 1523124 w 2439076"/>
              <a:gd name="connsiteY17986" fmla="*/ 116067 h 4271457"/>
              <a:gd name="connsiteX17987" fmla="*/ 1574568 w 2439076"/>
              <a:gd name="connsiteY17987" fmla="*/ 141610 h 4271457"/>
              <a:gd name="connsiteX17988" fmla="*/ 1574606 w 2439076"/>
              <a:gd name="connsiteY17988" fmla="*/ 141610 h 4271457"/>
              <a:gd name="connsiteX17989" fmla="*/ 1574654 w 2439076"/>
              <a:gd name="connsiteY17989" fmla="*/ 141610 h 4271457"/>
              <a:gd name="connsiteX17990" fmla="*/ 1625413 w 2439076"/>
              <a:gd name="connsiteY17990" fmla="*/ 116160 h 4271457"/>
              <a:gd name="connsiteX17991" fmla="*/ 845706 w 2439076"/>
              <a:gd name="connsiteY17991" fmla="*/ 148354 h 4271457"/>
              <a:gd name="connsiteX17992" fmla="*/ 789613 w 2439076"/>
              <a:gd name="connsiteY17992" fmla="*/ 120950 h 4271457"/>
              <a:gd name="connsiteX17993" fmla="*/ 755599 w 2439076"/>
              <a:gd name="connsiteY17993" fmla="*/ 137238 h 4271457"/>
              <a:gd name="connsiteX17994" fmla="*/ 754542 w 2439076"/>
              <a:gd name="connsiteY17994" fmla="*/ 137238 h 4271457"/>
              <a:gd name="connsiteX17995" fmla="*/ 751304 w 2439076"/>
              <a:gd name="connsiteY17995" fmla="*/ 133797 h 4271457"/>
              <a:gd name="connsiteX17996" fmla="*/ 752447 w 2439076"/>
              <a:gd name="connsiteY17996" fmla="*/ 131359 h 4271457"/>
              <a:gd name="connsiteX17997" fmla="*/ 754847 w 2439076"/>
              <a:gd name="connsiteY17997" fmla="*/ 130680 h 4271457"/>
              <a:gd name="connsiteX17998" fmla="*/ 784565 w 2439076"/>
              <a:gd name="connsiteY17998" fmla="*/ 116859 h 4271457"/>
              <a:gd name="connsiteX17999" fmla="*/ 784479 w 2439076"/>
              <a:gd name="connsiteY17999" fmla="*/ 116775 h 4271457"/>
              <a:gd name="connsiteX18000" fmla="*/ 784479 w 2439076"/>
              <a:gd name="connsiteY18000" fmla="*/ 116775 h 4271457"/>
              <a:gd name="connsiteX18001" fmla="*/ 754761 w 2439076"/>
              <a:gd name="connsiteY18001" fmla="*/ 102952 h 4271457"/>
              <a:gd name="connsiteX18002" fmla="*/ 752475 w 2439076"/>
              <a:gd name="connsiteY18002" fmla="*/ 102115 h 4271457"/>
              <a:gd name="connsiteX18003" fmla="*/ 751408 w 2439076"/>
              <a:gd name="connsiteY18003" fmla="*/ 99790 h 4271457"/>
              <a:gd name="connsiteX18004" fmla="*/ 754637 w 2439076"/>
              <a:gd name="connsiteY18004" fmla="*/ 96357 h 4271457"/>
              <a:gd name="connsiteX18005" fmla="*/ 785746 w 2439076"/>
              <a:gd name="connsiteY18005" fmla="*/ 108384 h 4271457"/>
              <a:gd name="connsiteX18006" fmla="*/ 789023 w 2439076"/>
              <a:gd name="connsiteY18006" fmla="*/ 111891 h 4271457"/>
              <a:gd name="connsiteX18007" fmla="*/ 789023 w 2439076"/>
              <a:gd name="connsiteY18007" fmla="*/ 111891 h 4271457"/>
              <a:gd name="connsiteX18008" fmla="*/ 789118 w 2439076"/>
              <a:gd name="connsiteY18008" fmla="*/ 111985 h 4271457"/>
              <a:gd name="connsiteX18009" fmla="*/ 845706 w 2439076"/>
              <a:gd name="connsiteY18009" fmla="*/ 84172 h 4271457"/>
              <a:gd name="connsiteX18010" fmla="*/ 892045 w 2439076"/>
              <a:gd name="connsiteY18010" fmla="*/ 101687 h 4271457"/>
              <a:gd name="connsiteX18011" fmla="*/ 897303 w 2439076"/>
              <a:gd name="connsiteY18011" fmla="*/ 106905 h 4271457"/>
              <a:gd name="connsiteX18012" fmla="*/ 897950 w 2439076"/>
              <a:gd name="connsiteY18012" fmla="*/ 107556 h 4271457"/>
              <a:gd name="connsiteX18013" fmla="*/ 903237 w 2439076"/>
              <a:gd name="connsiteY18013" fmla="*/ 114263 h 4271457"/>
              <a:gd name="connsiteX18014" fmla="*/ 903237 w 2439076"/>
              <a:gd name="connsiteY18014" fmla="*/ 118067 h 4271457"/>
              <a:gd name="connsiteX18015" fmla="*/ 845706 w 2439076"/>
              <a:gd name="connsiteY18015" fmla="*/ 148354 h 4271457"/>
              <a:gd name="connsiteX18016" fmla="*/ 896379 w 2439076"/>
              <a:gd name="connsiteY18016" fmla="*/ 116160 h 4271457"/>
              <a:gd name="connsiteX18017" fmla="*/ 845611 w 2439076"/>
              <a:gd name="connsiteY18017" fmla="*/ 90720 h 4271457"/>
              <a:gd name="connsiteX18018" fmla="*/ 794166 w 2439076"/>
              <a:gd name="connsiteY18018" fmla="*/ 116067 h 4271457"/>
              <a:gd name="connsiteX18019" fmla="*/ 845611 w 2439076"/>
              <a:gd name="connsiteY18019" fmla="*/ 141610 h 4271457"/>
              <a:gd name="connsiteX18020" fmla="*/ 886225 w 2439076"/>
              <a:gd name="connsiteY18020" fmla="*/ 126857 h 4271457"/>
              <a:gd name="connsiteX18021" fmla="*/ 896379 w 2439076"/>
              <a:gd name="connsiteY18021" fmla="*/ 116160 h 4271457"/>
              <a:gd name="connsiteX18022" fmla="*/ 1088689 w 2439076"/>
              <a:gd name="connsiteY18022" fmla="*/ 148354 h 4271457"/>
              <a:gd name="connsiteX18023" fmla="*/ 1032606 w 2439076"/>
              <a:gd name="connsiteY18023" fmla="*/ 120950 h 4271457"/>
              <a:gd name="connsiteX18024" fmla="*/ 998573 w 2439076"/>
              <a:gd name="connsiteY18024" fmla="*/ 137238 h 4271457"/>
              <a:gd name="connsiteX18025" fmla="*/ 997525 w 2439076"/>
              <a:gd name="connsiteY18025" fmla="*/ 137238 h 4271457"/>
              <a:gd name="connsiteX18026" fmla="*/ 994296 w 2439076"/>
              <a:gd name="connsiteY18026" fmla="*/ 133797 h 4271457"/>
              <a:gd name="connsiteX18027" fmla="*/ 995325 w 2439076"/>
              <a:gd name="connsiteY18027" fmla="*/ 131425 h 4271457"/>
              <a:gd name="connsiteX18028" fmla="*/ 997830 w 2439076"/>
              <a:gd name="connsiteY18028" fmla="*/ 130680 h 4271457"/>
              <a:gd name="connsiteX18029" fmla="*/ 1027529 w 2439076"/>
              <a:gd name="connsiteY18029" fmla="*/ 116859 h 4271457"/>
              <a:gd name="connsiteX18030" fmla="*/ 1021499 w 2439076"/>
              <a:gd name="connsiteY18030" fmla="*/ 110868 h 4271457"/>
              <a:gd name="connsiteX18031" fmla="*/ 997725 w 2439076"/>
              <a:gd name="connsiteY18031" fmla="*/ 102952 h 4271457"/>
              <a:gd name="connsiteX18032" fmla="*/ 995467 w 2439076"/>
              <a:gd name="connsiteY18032" fmla="*/ 102124 h 4271457"/>
              <a:gd name="connsiteX18033" fmla="*/ 994391 w 2439076"/>
              <a:gd name="connsiteY18033" fmla="*/ 99790 h 4271457"/>
              <a:gd name="connsiteX18034" fmla="*/ 997620 w 2439076"/>
              <a:gd name="connsiteY18034" fmla="*/ 96357 h 4271457"/>
              <a:gd name="connsiteX18035" fmla="*/ 1028700 w 2439076"/>
              <a:gd name="connsiteY18035" fmla="*/ 108357 h 4271457"/>
              <a:gd name="connsiteX18036" fmla="*/ 1032015 w 2439076"/>
              <a:gd name="connsiteY18036" fmla="*/ 111891 h 4271457"/>
              <a:gd name="connsiteX18037" fmla="*/ 1032015 w 2439076"/>
              <a:gd name="connsiteY18037" fmla="*/ 111891 h 4271457"/>
              <a:gd name="connsiteX18038" fmla="*/ 1032110 w 2439076"/>
              <a:gd name="connsiteY18038" fmla="*/ 111985 h 4271457"/>
              <a:gd name="connsiteX18039" fmla="*/ 1088689 w 2439076"/>
              <a:gd name="connsiteY18039" fmla="*/ 84172 h 4271457"/>
              <a:gd name="connsiteX18040" fmla="*/ 1140953 w 2439076"/>
              <a:gd name="connsiteY18040" fmla="*/ 107556 h 4271457"/>
              <a:gd name="connsiteX18041" fmla="*/ 1146220 w 2439076"/>
              <a:gd name="connsiteY18041" fmla="*/ 114263 h 4271457"/>
              <a:gd name="connsiteX18042" fmla="*/ 1146220 w 2439076"/>
              <a:gd name="connsiteY18042" fmla="*/ 118067 h 4271457"/>
              <a:gd name="connsiteX18043" fmla="*/ 1088689 w 2439076"/>
              <a:gd name="connsiteY18043" fmla="*/ 148354 h 4271457"/>
              <a:gd name="connsiteX18044" fmla="*/ 1139371 w 2439076"/>
              <a:gd name="connsiteY18044" fmla="*/ 116160 h 4271457"/>
              <a:gd name="connsiteX18045" fmla="*/ 1088603 w 2439076"/>
              <a:gd name="connsiteY18045" fmla="*/ 90720 h 4271457"/>
              <a:gd name="connsiteX18046" fmla="*/ 1037158 w 2439076"/>
              <a:gd name="connsiteY18046" fmla="*/ 116067 h 4271457"/>
              <a:gd name="connsiteX18047" fmla="*/ 1088603 w 2439076"/>
              <a:gd name="connsiteY18047" fmla="*/ 141610 h 4271457"/>
              <a:gd name="connsiteX18048" fmla="*/ 1139371 w 2439076"/>
              <a:gd name="connsiteY18048" fmla="*/ 116160 h 4271457"/>
              <a:gd name="connsiteX18049" fmla="*/ 359636 w 2439076"/>
              <a:gd name="connsiteY18049" fmla="*/ 148354 h 4271457"/>
              <a:gd name="connsiteX18050" fmla="*/ 303552 w 2439076"/>
              <a:gd name="connsiteY18050" fmla="*/ 120950 h 4271457"/>
              <a:gd name="connsiteX18051" fmla="*/ 269548 w 2439076"/>
              <a:gd name="connsiteY18051" fmla="*/ 137238 h 4271457"/>
              <a:gd name="connsiteX18052" fmla="*/ 268500 w 2439076"/>
              <a:gd name="connsiteY18052" fmla="*/ 137238 h 4271457"/>
              <a:gd name="connsiteX18053" fmla="*/ 265243 w 2439076"/>
              <a:gd name="connsiteY18053" fmla="*/ 133797 h 4271457"/>
              <a:gd name="connsiteX18054" fmla="*/ 268786 w 2439076"/>
              <a:gd name="connsiteY18054" fmla="*/ 130680 h 4271457"/>
              <a:gd name="connsiteX18055" fmla="*/ 298504 w 2439076"/>
              <a:gd name="connsiteY18055" fmla="*/ 116859 h 4271457"/>
              <a:gd name="connsiteX18056" fmla="*/ 292465 w 2439076"/>
              <a:gd name="connsiteY18056" fmla="*/ 110859 h 4271457"/>
              <a:gd name="connsiteX18057" fmla="*/ 268691 w 2439076"/>
              <a:gd name="connsiteY18057" fmla="*/ 102952 h 4271457"/>
              <a:gd name="connsiteX18058" fmla="*/ 266415 w 2439076"/>
              <a:gd name="connsiteY18058" fmla="*/ 102115 h 4271457"/>
              <a:gd name="connsiteX18059" fmla="*/ 265338 w 2439076"/>
              <a:gd name="connsiteY18059" fmla="*/ 99790 h 4271457"/>
              <a:gd name="connsiteX18060" fmla="*/ 268596 w 2439076"/>
              <a:gd name="connsiteY18060" fmla="*/ 96357 h 4271457"/>
              <a:gd name="connsiteX18061" fmla="*/ 303057 w 2439076"/>
              <a:gd name="connsiteY18061" fmla="*/ 111984 h 4271457"/>
              <a:gd name="connsiteX18062" fmla="*/ 359636 w 2439076"/>
              <a:gd name="connsiteY18062" fmla="*/ 84172 h 4271457"/>
              <a:gd name="connsiteX18063" fmla="*/ 411909 w 2439076"/>
              <a:gd name="connsiteY18063" fmla="*/ 107566 h 4271457"/>
              <a:gd name="connsiteX18064" fmla="*/ 417166 w 2439076"/>
              <a:gd name="connsiteY18064" fmla="*/ 114263 h 4271457"/>
              <a:gd name="connsiteX18065" fmla="*/ 417166 w 2439076"/>
              <a:gd name="connsiteY18065" fmla="*/ 118067 h 4271457"/>
              <a:gd name="connsiteX18066" fmla="*/ 359636 w 2439076"/>
              <a:gd name="connsiteY18066" fmla="*/ 148354 h 4271457"/>
              <a:gd name="connsiteX18067" fmla="*/ 410423 w 2439076"/>
              <a:gd name="connsiteY18067" fmla="*/ 116160 h 4271457"/>
              <a:gd name="connsiteX18068" fmla="*/ 359636 w 2439076"/>
              <a:gd name="connsiteY18068" fmla="*/ 90720 h 4271457"/>
              <a:gd name="connsiteX18069" fmla="*/ 308220 w 2439076"/>
              <a:gd name="connsiteY18069" fmla="*/ 116067 h 4271457"/>
              <a:gd name="connsiteX18070" fmla="*/ 359636 w 2439076"/>
              <a:gd name="connsiteY18070" fmla="*/ 141610 h 4271457"/>
              <a:gd name="connsiteX18071" fmla="*/ 400260 w 2439076"/>
              <a:gd name="connsiteY18071" fmla="*/ 126866 h 4271457"/>
              <a:gd name="connsiteX18072" fmla="*/ 410423 w 2439076"/>
              <a:gd name="connsiteY18072" fmla="*/ 116160 h 4271457"/>
              <a:gd name="connsiteX18073" fmla="*/ 604104 w 2439076"/>
              <a:gd name="connsiteY18073" fmla="*/ 148261 h 4271457"/>
              <a:gd name="connsiteX18074" fmla="*/ 602666 w 2439076"/>
              <a:gd name="connsiteY18074" fmla="*/ 148354 h 4271457"/>
              <a:gd name="connsiteX18075" fmla="*/ 546621 w 2439076"/>
              <a:gd name="connsiteY18075" fmla="*/ 120950 h 4271457"/>
              <a:gd name="connsiteX18076" fmla="*/ 546573 w 2439076"/>
              <a:gd name="connsiteY18076" fmla="*/ 120997 h 4271457"/>
              <a:gd name="connsiteX18077" fmla="*/ 546525 w 2439076"/>
              <a:gd name="connsiteY18077" fmla="*/ 120950 h 4271457"/>
              <a:gd name="connsiteX18078" fmla="*/ 512521 w 2439076"/>
              <a:gd name="connsiteY18078" fmla="*/ 137238 h 4271457"/>
              <a:gd name="connsiteX18079" fmla="*/ 511559 w 2439076"/>
              <a:gd name="connsiteY18079" fmla="*/ 137238 h 4271457"/>
              <a:gd name="connsiteX18080" fmla="*/ 508331 w 2439076"/>
              <a:gd name="connsiteY18080" fmla="*/ 133797 h 4271457"/>
              <a:gd name="connsiteX18081" fmla="*/ 510283 w 2439076"/>
              <a:gd name="connsiteY18081" fmla="*/ 130830 h 4271457"/>
              <a:gd name="connsiteX18082" fmla="*/ 511769 w 2439076"/>
              <a:gd name="connsiteY18082" fmla="*/ 130680 h 4271457"/>
              <a:gd name="connsiteX18083" fmla="*/ 541497 w 2439076"/>
              <a:gd name="connsiteY18083" fmla="*/ 116859 h 4271457"/>
              <a:gd name="connsiteX18084" fmla="*/ 541449 w 2439076"/>
              <a:gd name="connsiteY18084" fmla="*/ 116812 h 4271457"/>
              <a:gd name="connsiteX18085" fmla="*/ 541497 w 2439076"/>
              <a:gd name="connsiteY18085" fmla="*/ 116775 h 4271457"/>
              <a:gd name="connsiteX18086" fmla="*/ 511769 w 2439076"/>
              <a:gd name="connsiteY18086" fmla="*/ 102952 h 4271457"/>
              <a:gd name="connsiteX18087" fmla="*/ 508340 w 2439076"/>
              <a:gd name="connsiteY18087" fmla="*/ 99734 h 4271457"/>
              <a:gd name="connsiteX18088" fmla="*/ 511559 w 2439076"/>
              <a:gd name="connsiteY18088" fmla="*/ 96357 h 4271457"/>
              <a:gd name="connsiteX18089" fmla="*/ 546049 w 2439076"/>
              <a:gd name="connsiteY18089" fmla="*/ 111985 h 4271457"/>
              <a:gd name="connsiteX18090" fmla="*/ 602628 w 2439076"/>
              <a:gd name="connsiteY18090" fmla="*/ 84172 h 4271457"/>
              <a:gd name="connsiteX18091" fmla="*/ 660254 w 2439076"/>
              <a:gd name="connsiteY18091" fmla="*/ 114356 h 4271457"/>
              <a:gd name="connsiteX18092" fmla="*/ 660807 w 2439076"/>
              <a:gd name="connsiteY18092" fmla="*/ 116226 h 4271457"/>
              <a:gd name="connsiteX18093" fmla="*/ 660254 w 2439076"/>
              <a:gd name="connsiteY18093" fmla="*/ 118067 h 4271457"/>
              <a:gd name="connsiteX18094" fmla="*/ 604104 w 2439076"/>
              <a:gd name="connsiteY18094" fmla="*/ 148261 h 4271457"/>
              <a:gd name="connsiteX18095" fmla="*/ 551193 w 2439076"/>
              <a:gd name="connsiteY18095" fmla="*/ 116067 h 4271457"/>
              <a:gd name="connsiteX18096" fmla="*/ 602628 w 2439076"/>
              <a:gd name="connsiteY18096" fmla="*/ 141610 h 4271457"/>
              <a:gd name="connsiteX18097" fmla="*/ 648586 w 2439076"/>
              <a:gd name="connsiteY18097" fmla="*/ 121844 h 4271457"/>
              <a:gd name="connsiteX18098" fmla="*/ 653386 w 2439076"/>
              <a:gd name="connsiteY18098" fmla="*/ 116160 h 4271457"/>
              <a:gd name="connsiteX18099" fmla="*/ 602628 w 2439076"/>
              <a:gd name="connsiteY18099" fmla="*/ 90720 h 4271457"/>
              <a:gd name="connsiteX18100" fmla="*/ 551193 w 2439076"/>
              <a:gd name="connsiteY18100" fmla="*/ 116067 h 4271457"/>
              <a:gd name="connsiteX18101" fmla="*/ 116662 w 2439076"/>
              <a:gd name="connsiteY18101" fmla="*/ 148354 h 4271457"/>
              <a:gd name="connsiteX18102" fmla="*/ 60560 w 2439076"/>
              <a:gd name="connsiteY18102" fmla="*/ 120950 h 4271457"/>
              <a:gd name="connsiteX18103" fmla="*/ 26575 w 2439076"/>
              <a:gd name="connsiteY18103" fmla="*/ 137238 h 4271457"/>
              <a:gd name="connsiteX18104" fmla="*/ 25518 w 2439076"/>
              <a:gd name="connsiteY18104" fmla="*/ 137238 h 4271457"/>
              <a:gd name="connsiteX18105" fmla="*/ 22260 w 2439076"/>
              <a:gd name="connsiteY18105" fmla="*/ 133797 h 4271457"/>
              <a:gd name="connsiteX18106" fmla="*/ 23346 w 2439076"/>
              <a:gd name="connsiteY18106" fmla="*/ 131397 h 4271457"/>
              <a:gd name="connsiteX18107" fmla="*/ 25794 w 2439076"/>
              <a:gd name="connsiteY18107" fmla="*/ 130680 h 4271457"/>
              <a:gd name="connsiteX18108" fmla="*/ 55522 w 2439076"/>
              <a:gd name="connsiteY18108" fmla="*/ 116859 h 4271457"/>
              <a:gd name="connsiteX18109" fmla="*/ 49492 w 2439076"/>
              <a:gd name="connsiteY18109" fmla="*/ 110868 h 4271457"/>
              <a:gd name="connsiteX18110" fmla="*/ 25708 w 2439076"/>
              <a:gd name="connsiteY18110" fmla="*/ 102952 h 4271457"/>
              <a:gd name="connsiteX18111" fmla="*/ 23432 w 2439076"/>
              <a:gd name="connsiteY18111" fmla="*/ 102124 h 4271457"/>
              <a:gd name="connsiteX18112" fmla="*/ 22355 w 2439076"/>
              <a:gd name="connsiteY18112" fmla="*/ 99790 h 4271457"/>
              <a:gd name="connsiteX18113" fmla="*/ 25613 w 2439076"/>
              <a:gd name="connsiteY18113" fmla="*/ 96357 h 4271457"/>
              <a:gd name="connsiteX18114" fmla="*/ 56635 w 2439076"/>
              <a:gd name="connsiteY18114" fmla="*/ 108329 h 4271457"/>
              <a:gd name="connsiteX18115" fmla="*/ 59979 w 2439076"/>
              <a:gd name="connsiteY18115" fmla="*/ 111891 h 4271457"/>
              <a:gd name="connsiteX18116" fmla="*/ 59989 w 2439076"/>
              <a:gd name="connsiteY18116" fmla="*/ 111882 h 4271457"/>
              <a:gd name="connsiteX18117" fmla="*/ 60093 w 2439076"/>
              <a:gd name="connsiteY18117" fmla="*/ 111984 h 4271457"/>
              <a:gd name="connsiteX18118" fmla="*/ 116662 w 2439076"/>
              <a:gd name="connsiteY18118" fmla="*/ 84172 h 4271457"/>
              <a:gd name="connsiteX18119" fmla="*/ 162992 w 2439076"/>
              <a:gd name="connsiteY18119" fmla="*/ 101659 h 4271457"/>
              <a:gd name="connsiteX18120" fmla="*/ 174193 w 2439076"/>
              <a:gd name="connsiteY18120" fmla="*/ 114263 h 4271457"/>
              <a:gd name="connsiteX18121" fmla="*/ 174193 w 2439076"/>
              <a:gd name="connsiteY18121" fmla="*/ 118067 h 4271457"/>
              <a:gd name="connsiteX18122" fmla="*/ 116662 w 2439076"/>
              <a:gd name="connsiteY18122" fmla="*/ 148354 h 4271457"/>
              <a:gd name="connsiteX18123" fmla="*/ 167345 w 2439076"/>
              <a:gd name="connsiteY18123" fmla="*/ 116160 h 4271457"/>
              <a:gd name="connsiteX18124" fmla="*/ 116567 w 2439076"/>
              <a:gd name="connsiteY18124" fmla="*/ 90720 h 4271457"/>
              <a:gd name="connsiteX18125" fmla="*/ 65141 w 2439076"/>
              <a:gd name="connsiteY18125" fmla="*/ 116067 h 4271457"/>
              <a:gd name="connsiteX18126" fmla="*/ 116567 w 2439076"/>
              <a:gd name="connsiteY18126" fmla="*/ 141610 h 4271457"/>
              <a:gd name="connsiteX18127" fmla="*/ 167345 w 2439076"/>
              <a:gd name="connsiteY18127" fmla="*/ 116160 h 4271457"/>
              <a:gd name="connsiteX18128" fmla="*/ 2089918 w 2439076"/>
              <a:gd name="connsiteY18128" fmla="*/ 4261752 h 4271457"/>
              <a:gd name="connsiteX18129" fmla="*/ 2087861 w 2439076"/>
              <a:gd name="connsiteY18129" fmla="*/ 4264791 h 4271457"/>
              <a:gd name="connsiteX18130" fmla="*/ 2091061 w 2439076"/>
              <a:gd name="connsiteY18130" fmla="*/ 4268191 h 4271457"/>
              <a:gd name="connsiteX18131" fmla="*/ 2092043 w 2439076"/>
              <a:gd name="connsiteY18131" fmla="*/ 4268191 h 4271457"/>
              <a:gd name="connsiteX18132" fmla="*/ 2126056 w 2439076"/>
              <a:gd name="connsiteY18132" fmla="*/ 4251913 h 4271457"/>
              <a:gd name="connsiteX18133" fmla="*/ 2126113 w 2439076"/>
              <a:gd name="connsiteY18133" fmla="*/ 4251960 h 4271457"/>
              <a:gd name="connsiteX18134" fmla="*/ 2126152 w 2439076"/>
              <a:gd name="connsiteY18134" fmla="*/ 4251922 h 4271457"/>
              <a:gd name="connsiteX18135" fmla="*/ 2150403 w 2439076"/>
              <a:gd name="connsiteY18135" fmla="*/ 4271458 h 4271457"/>
              <a:gd name="connsiteX18136" fmla="*/ 2168795 w 2439076"/>
              <a:gd name="connsiteY18136" fmla="*/ 4271458 h 4271457"/>
              <a:gd name="connsiteX18137" fmla="*/ 2137506 w 2439076"/>
              <a:gd name="connsiteY18137" fmla="*/ 4253551 h 4271457"/>
              <a:gd name="connsiteX18138" fmla="*/ 2130619 w 2439076"/>
              <a:gd name="connsiteY18138" fmla="*/ 4247074 h 4271457"/>
              <a:gd name="connsiteX18139" fmla="*/ 2182054 w 2439076"/>
              <a:gd name="connsiteY18139" fmla="*/ 4221728 h 4271457"/>
              <a:gd name="connsiteX18140" fmla="*/ 2222773 w 2439076"/>
              <a:gd name="connsiteY18140" fmla="*/ 4236587 h 4271457"/>
              <a:gd name="connsiteX18141" fmla="*/ 2232917 w 2439076"/>
              <a:gd name="connsiteY18141" fmla="*/ 4247255 h 4271457"/>
              <a:gd name="connsiteX18142" fmla="*/ 2193874 w 2439076"/>
              <a:gd name="connsiteY18142" fmla="*/ 4271458 h 4271457"/>
              <a:gd name="connsiteX18143" fmla="*/ 2214334 w 2439076"/>
              <a:gd name="connsiteY18143" fmla="*/ 4271458 h 4271457"/>
              <a:gd name="connsiteX18144" fmla="*/ 2239776 w 2439076"/>
              <a:gd name="connsiteY18144" fmla="*/ 4249160 h 4271457"/>
              <a:gd name="connsiteX18145" fmla="*/ 2239776 w 2439076"/>
              <a:gd name="connsiteY18145" fmla="*/ 4245350 h 4271457"/>
              <a:gd name="connsiteX18146" fmla="*/ 2182159 w 2439076"/>
              <a:gd name="connsiteY18146" fmla="*/ 4215175 h 4271457"/>
              <a:gd name="connsiteX18147" fmla="*/ 2125580 w 2439076"/>
              <a:gd name="connsiteY18147" fmla="*/ 4242978 h 4271457"/>
              <a:gd name="connsiteX18148" fmla="*/ 2091090 w 2439076"/>
              <a:gd name="connsiteY18148" fmla="*/ 4227357 h 4271457"/>
              <a:gd name="connsiteX18149" fmla="*/ 2087871 w 2439076"/>
              <a:gd name="connsiteY18149" fmla="*/ 4230691 h 4271457"/>
              <a:gd name="connsiteX18150" fmla="*/ 2091300 w 2439076"/>
              <a:gd name="connsiteY18150" fmla="*/ 4233911 h 4271457"/>
              <a:gd name="connsiteX18151" fmla="*/ 2120989 w 2439076"/>
              <a:gd name="connsiteY18151" fmla="*/ 4247722 h 4271457"/>
              <a:gd name="connsiteX18152" fmla="*/ 2120942 w 2439076"/>
              <a:gd name="connsiteY18152" fmla="*/ 4247760 h 4271457"/>
              <a:gd name="connsiteX18153" fmla="*/ 2120999 w 2439076"/>
              <a:gd name="connsiteY18153" fmla="*/ 4247817 h 4271457"/>
              <a:gd name="connsiteX18154" fmla="*/ 2091300 w 2439076"/>
              <a:gd name="connsiteY18154" fmla="*/ 4261628 h 4271457"/>
              <a:gd name="connsiteX18155" fmla="*/ 2089918 w 2439076"/>
              <a:gd name="connsiteY18155" fmla="*/ 4261752 h 4271457"/>
              <a:gd name="connsiteX18156" fmla="*/ 1845964 w 2439076"/>
              <a:gd name="connsiteY18156" fmla="*/ 4262324 h 4271457"/>
              <a:gd name="connsiteX18157" fmla="*/ 1844774 w 2439076"/>
              <a:gd name="connsiteY18157" fmla="*/ 4264791 h 4271457"/>
              <a:gd name="connsiteX18158" fmla="*/ 1848012 w 2439076"/>
              <a:gd name="connsiteY18158" fmla="*/ 4268191 h 4271457"/>
              <a:gd name="connsiteX18159" fmla="*/ 1849051 w 2439076"/>
              <a:gd name="connsiteY18159" fmla="*/ 4268191 h 4271457"/>
              <a:gd name="connsiteX18160" fmla="*/ 1883083 w 2439076"/>
              <a:gd name="connsiteY18160" fmla="*/ 4251913 h 4271457"/>
              <a:gd name="connsiteX18161" fmla="*/ 1907334 w 2439076"/>
              <a:gd name="connsiteY18161" fmla="*/ 4271458 h 4271457"/>
              <a:gd name="connsiteX18162" fmla="*/ 1925708 w 2439076"/>
              <a:gd name="connsiteY18162" fmla="*/ 4271458 h 4271457"/>
              <a:gd name="connsiteX18163" fmla="*/ 1887636 w 2439076"/>
              <a:gd name="connsiteY18163" fmla="*/ 4247160 h 4271457"/>
              <a:gd name="connsiteX18164" fmla="*/ 1887684 w 2439076"/>
              <a:gd name="connsiteY18164" fmla="*/ 4247122 h 4271457"/>
              <a:gd name="connsiteX18165" fmla="*/ 1887636 w 2439076"/>
              <a:gd name="connsiteY18165" fmla="*/ 4247074 h 4271457"/>
              <a:gd name="connsiteX18166" fmla="*/ 1939081 w 2439076"/>
              <a:gd name="connsiteY18166" fmla="*/ 4221728 h 4271457"/>
              <a:gd name="connsiteX18167" fmla="*/ 1989849 w 2439076"/>
              <a:gd name="connsiteY18167" fmla="*/ 4247169 h 4271457"/>
              <a:gd name="connsiteX18168" fmla="*/ 1989811 w 2439076"/>
              <a:gd name="connsiteY18168" fmla="*/ 4247207 h 4271457"/>
              <a:gd name="connsiteX18169" fmla="*/ 1989849 w 2439076"/>
              <a:gd name="connsiteY18169" fmla="*/ 4247255 h 4271457"/>
              <a:gd name="connsiteX18170" fmla="*/ 1950796 w 2439076"/>
              <a:gd name="connsiteY18170" fmla="*/ 4271458 h 4271457"/>
              <a:gd name="connsiteX18171" fmla="*/ 1971361 w 2439076"/>
              <a:gd name="connsiteY18171" fmla="*/ 4271458 h 4271457"/>
              <a:gd name="connsiteX18172" fmla="*/ 1996793 w 2439076"/>
              <a:gd name="connsiteY18172" fmla="*/ 4249160 h 4271457"/>
              <a:gd name="connsiteX18173" fmla="*/ 1997364 w 2439076"/>
              <a:gd name="connsiteY18173" fmla="*/ 4247245 h 4271457"/>
              <a:gd name="connsiteX18174" fmla="*/ 1996793 w 2439076"/>
              <a:gd name="connsiteY18174" fmla="*/ 4245350 h 4271457"/>
              <a:gd name="connsiteX18175" fmla="*/ 1990134 w 2439076"/>
              <a:gd name="connsiteY18175" fmla="*/ 4237254 h 4271457"/>
              <a:gd name="connsiteX18176" fmla="*/ 1939167 w 2439076"/>
              <a:gd name="connsiteY18176" fmla="*/ 4215175 h 4271457"/>
              <a:gd name="connsiteX18177" fmla="*/ 1882597 w 2439076"/>
              <a:gd name="connsiteY18177" fmla="*/ 4242978 h 4271457"/>
              <a:gd name="connsiteX18178" fmla="*/ 1882502 w 2439076"/>
              <a:gd name="connsiteY18178" fmla="*/ 4242874 h 4271457"/>
              <a:gd name="connsiteX18179" fmla="*/ 1882493 w 2439076"/>
              <a:gd name="connsiteY18179" fmla="*/ 4242883 h 4271457"/>
              <a:gd name="connsiteX18180" fmla="*/ 1879216 w 2439076"/>
              <a:gd name="connsiteY18180" fmla="*/ 4239387 h 4271457"/>
              <a:gd name="connsiteX18181" fmla="*/ 1848136 w 2439076"/>
              <a:gd name="connsiteY18181" fmla="*/ 4227357 h 4271457"/>
              <a:gd name="connsiteX18182" fmla="*/ 1844878 w 2439076"/>
              <a:gd name="connsiteY18182" fmla="*/ 4230748 h 4271457"/>
              <a:gd name="connsiteX18183" fmla="*/ 1845945 w 2439076"/>
              <a:gd name="connsiteY18183" fmla="*/ 4233072 h 4271457"/>
              <a:gd name="connsiteX18184" fmla="*/ 1848222 w 2439076"/>
              <a:gd name="connsiteY18184" fmla="*/ 4233911 h 4271457"/>
              <a:gd name="connsiteX18185" fmla="*/ 1877949 w 2439076"/>
              <a:gd name="connsiteY18185" fmla="*/ 4247722 h 4271457"/>
              <a:gd name="connsiteX18186" fmla="*/ 1877940 w 2439076"/>
              <a:gd name="connsiteY18186" fmla="*/ 4247731 h 4271457"/>
              <a:gd name="connsiteX18187" fmla="*/ 1878026 w 2439076"/>
              <a:gd name="connsiteY18187" fmla="*/ 4247817 h 4271457"/>
              <a:gd name="connsiteX18188" fmla="*/ 1848308 w 2439076"/>
              <a:gd name="connsiteY18188" fmla="*/ 4261628 h 4271457"/>
              <a:gd name="connsiteX18189" fmla="*/ 1845964 w 2439076"/>
              <a:gd name="connsiteY18189" fmla="*/ 4262324 h 4271457"/>
              <a:gd name="connsiteX18190" fmla="*/ 1602953 w 2439076"/>
              <a:gd name="connsiteY18190" fmla="*/ 4262343 h 4271457"/>
              <a:gd name="connsiteX18191" fmla="*/ 1601791 w 2439076"/>
              <a:gd name="connsiteY18191" fmla="*/ 4264791 h 4271457"/>
              <a:gd name="connsiteX18192" fmla="*/ 1605020 w 2439076"/>
              <a:gd name="connsiteY18192" fmla="*/ 4268191 h 4271457"/>
              <a:gd name="connsiteX18193" fmla="*/ 1606096 w 2439076"/>
              <a:gd name="connsiteY18193" fmla="*/ 4268191 h 4271457"/>
              <a:gd name="connsiteX18194" fmla="*/ 1640091 w 2439076"/>
              <a:gd name="connsiteY18194" fmla="*/ 4251913 h 4271457"/>
              <a:gd name="connsiteX18195" fmla="*/ 1664341 w 2439076"/>
              <a:gd name="connsiteY18195" fmla="*/ 4271458 h 4271457"/>
              <a:gd name="connsiteX18196" fmla="*/ 1682725 w 2439076"/>
              <a:gd name="connsiteY18196" fmla="*/ 4271458 h 4271457"/>
              <a:gd name="connsiteX18197" fmla="*/ 1644653 w 2439076"/>
              <a:gd name="connsiteY18197" fmla="*/ 4247160 h 4271457"/>
              <a:gd name="connsiteX18198" fmla="*/ 1644701 w 2439076"/>
              <a:gd name="connsiteY18198" fmla="*/ 4247122 h 4271457"/>
              <a:gd name="connsiteX18199" fmla="*/ 1644653 w 2439076"/>
              <a:gd name="connsiteY18199" fmla="*/ 4247074 h 4271457"/>
              <a:gd name="connsiteX18200" fmla="*/ 1696088 w 2439076"/>
              <a:gd name="connsiteY18200" fmla="*/ 4221728 h 4271457"/>
              <a:gd name="connsiteX18201" fmla="*/ 1746857 w 2439076"/>
              <a:gd name="connsiteY18201" fmla="*/ 4247169 h 4271457"/>
              <a:gd name="connsiteX18202" fmla="*/ 1746818 w 2439076"/>
              <a:gd name="connsiteY18202" fmla="*/ 4247207 h 4271457"/>
              <a:gd name="connsiteX18203" fmla="*/ 1746857 w 2439076"/>
              <a:gd name="connsiteY18203" fmla="*/ 4247255 h 4271457"/>
              <a:gd name="connsiteX18204" fmla="*/ 1707804 w 2439076"/>
              <a:gd name="connsiteY18204" fmla="*/ 4271458 h 4271457"/>
              <a:gd name="connsiteX18205" fmla="*/ 1728388 w 2439076"/>
              <a:gd name="connsiteY18205" fmla="*/ 4271458 h 4271457"/>
              <a:gd name="connsiteX18206" fmla="*/ 1753810 w 2439076"/>
              <a:gd name="connsiteY18206" fmla="*/ 4249160 h 4271457"/>
              <a:gd name="connsiteX18207" fmla="*/ 1754381 w 2439076"/>
              <a:gd name="connsiteY18207" fmla="*/ 4247245 h 4271457"/>
              <a:gd name="connsiteX18208" fmla="*/ 1753810 w 2439076"/>
              <a:gd name="connsiteY18208" fmla="*/ 4245350 h 4271457"/>
              <a:gd name="connsiteX18209" fmla="*/ 1720034 w 2439076"/>
              <a:gd name="connsiteY18209" fmla="*/ 4219404 h 4271457"/>
              <a:gd name="connsiteX18210" fmla="*/ 1696193 w 2439076"/>
              <a:gd name="connsiteY18210" fmla="*/ 4215175 h 4271457"/>
              <a:gd name="connsiteX18211" fmla="*/ 1639605 w 2439076"/>
              <a:gd name="connsiteY18211" fmla="*/ 4242978 h 4271457"/>
              <a:gd name="connsiteX18212" fmla="*/ 1639510 w 2439076"/>
              <a:gd name="connsiteY18212" fmla="*/ 4242883 h 4271457"/>
              <a:gd name="connsiteX18213" fmla="*/ 1637472 w 2439076"/>
              <a:gd name="connsiteY18213" fmla="*/ 4240711 h 4271457"/>
              <a:gd name="connsiteX18214" fmla="*/ 1605134 w 2439076"/>
              <a:gd name="connsiteY18214" fmla="*/ 4227357 h 4271457"/>
              <a:gd name="connsiteX18215" fmla="*/ 1601886 w 2439076"/>
              <a:gd name="connsiteY18215" fmla="*/ 4230748 h 4271457"/>
              <a:gd name="connsiteX18216" fmla="*/ 1602953 w 2439076"/>
              <a:gd name="connsiteY18216" fmla="*/ 4233063 h 4271457"/>
              <a:gd name="connsiteX18217" fmla="*/ 1605239 w 2439076"/>
              <a:gd name="connsiteY18217" fmla="*/ 4233911 h 4271457"/>
              <a:gd name="connsiteX18218" fmla="*/ 1634957 w 2439076"/>
              <a:gd name="connsiteY18218" fmla="*/ 4247722 h 4271457"/>
              <a:gd name="connsiteX18219" fmla="*/ 1634947 w 2439076"/>
              <a:gd name="connsiteY18219" fmla="*/ 4247731 h 4271457"/>
              <a:gd name="connsiteX18220" fmla="*/ 1635043 w 2439076"/>
              <a:gd name="connsiteY18220" fmla="*/ 4247817 h 4271457"/>
              <a:gd name="connsiteX18221" fmla="*/ 1605334 w 2439076"/>
              <a:gd name="connsiteY18221" fmla="*/ 4261628 h 4271457"/>
              <a:gd name="connsiteX18222" fmla="*/ 1602953 w 2439076"/>
              <a:gd name="connsiteY18222" fmla="*/ 4262343 h 4271457"/>
              <a:gd name="connsiteX18223" fmla="*/ 1360351 w 2439076"/>
              <a:gd name="connsiteY18223" fmla="*/ 4262095 h 4271457"/>
              <a:gd name="connsiteX18224" fmla="*/ 1358808 w 2439076"/>
              <a:gd name="connsiteY18224" fmla="*/ 4264791 h 4271457"/>
              <a:gd name="connsiteX18225" fmla="*/ 1362027 w 2439076"/>
              <a:gd name="connsiteY18225" fmla="*/ 4268191 h 4271457"/>
              <a:gd name="connsiteX18226" fmla="*/ 1363018 w 2439076"/>
              <a:gd name="connsiteY18226" fmla="*/ 4268191 h 4271457"/>
              <a:gd name="connsiteX18227" fmla="*/ 1397013 w 2439076"/>
              <a:gd name="connsiteY18227" fmla="*/ 4251913 h 4271457"/>
              <a:gd name="connsiteX18228" fmla="*/ 1397070 w 2439076"/>
              <a:gd name="connsiteY18228" fmla="*/ 4251960 h 4271457"/>
              <a:gd name="connsiteX18229" fmla="*/ 1397108 w 2439076"/>
              <a:gd name="connsiteY18229" fmla="*/ 4251922 h 4271457"/>
              <a:gd name="connsiteX18230" fmla="*/ 1421359 w 2439076"/>
              <a:gd name="connsiteY18230" fmla="*/ 4271458 h 4271457"/>
              <a:gd name="connsiteX18231" fmla="*/ 1439742 w 2439076"/>
              <a:gd name="connsiteY18231" fmla="*/ 4271458 h 4271457"/>
              <a:gd name="connsiteX18232" fmla="*/ 1401699 w 2439076"/>
              <a:gd name="connsiteY18232" fmla="*/ 4247169 h 4271457"/>
              <a:gd name="connsiteX18233" fmla="*/ 1401747 w 2439076"/>
              <a:gd name="connsiteY18233" fmla="*/ 4247122 h 4271457"/>
              <a:gd name="connsiteX18234" fmla="*/ 1401699 w 2439076"/>
              <a:gd name="connsiteY18234" fmla="*/ 4247074 h 4271457"/>
              <a:gd name="connsiteX18235" fmla="*/ 1453106 w 2439076"/>
              <a:gd name="connsiteY18235" fmla="*/ 4221728 h 4271457"/>
              <a:gd name="connsiteX18236" fmla="*/ 1503893 w 2439076"/>
              <a:gd name="connsiteY18236" fmla="*/ 4247169 h 4271457"/>
              <a:gd name="connsiteX18237" fmla="*/ 1503855 w 2439076"/>
              <a:gd name="connsiteY18237" fmla="*/ 4247207 h 4271457"/>
              <a:gd name="connsiteX18238" fmla="*/ 1503893 w 2439076"/>
              <a:gd name="connsiteY18238" fmla="*/ 4247255 h 4271457"/>
              <a:gd name="connsiteX18239" fmla="*/ 1464831 w 2439076"/>
              <a:gd name="connsiteY18239" fmla="*/ 4271458 h 4271457"/>
              <a:gd name="connsiteX18240" fmla="*/ 1485300 w 2439076"/>
              <a:gd name="connsiteY18240" fmla="*/ 4271458 h 4271457"/>
              <a:gd name="connsiteX18241" fmla="*/ 1510751 w 2439076"/>
              <a:gd name="connsiteY18241" fmla="*/ 4249160 h 4271457"/>
              <a:gd name="connsiteX18242" fmla="*/ 1510751 w 2439076"/>
              <a:gd name="connsiteY18242" fmla="*/ 4245350 h 4271457"/>
              <a:gd name="connsiteX18243" fmla="*/ 1453106 w 2439076"/>
              <a:gd name="connsiteY18243" fmla="*/ 4215175 h 4271457"/>
              <a:gd name="connsiteX18244" fmla="*/ 1396527 w 2439076"/>
              <a:gd name="connsiteY18244" fmla="*/ 4242978 h 4271457"/>
              <a:gd name="connsiteX18245" fmla="*/ 1362066 w 2439076"/>
              <a:gd name="connsiteY18245" fmla="*/ 4227357 h 4271457"/>
              <a:gd name="connsiteX18246" fmla="*/ 1358818 w 2439076"/>
              <a:gd name="connsiteY18246" fmla="*/ 4230691 h 4271457"/>
              <a:gd name="connsiteX18247" fmla="*/ 1362247 w 2439076"/>
              <a:gd name="connsiteY18247" fmla="*/ 4233911 h 4271457"/>
              <a:gd name="connsiteX18248" fmla="*/ 1391974 w 2439076"/>
              <a:gd name="connsiteY18248" fmla="*/ 4247722 h 4271457"/>
              <a:gd name="connsiteX18249" fmla="*/ 1391927 w 2439076"/>
              <a:gd name="connsiteY18249" fmla="*/ 4247769 h 4271457"/>
              <a:gd name="connsiteX18250" fmla="*/ 1391974 w 2439076"/>
              <a:gd name="connsiteY18250" fmla="*/ 4247817 h 4271457"/>
              <a:gd name="connsiteX18251" fmla="*/ 1362247 w 2439076"/>
              <a:gd name="connsiteY18251" fmla="*/ 4261628 h 4271457"/>
              <a:gd name="connsiteX18252" fmla="*/ 1360351 w 2439076"/>
              <a:gd name="connsiteY18252" fmla="*/ 4262095 h 4271457"/>
              <a:gd name="connsiteX18253" fmla="*/ 2436781 w 2439076"/>
              <a:gd name="connsiteY18253" fmla="*/ 4271458 h 4271457"/>
              <a:gd name="connsiteX18254" fmla="*/ 2439076 w 2439076"/>
              <a:gd name="connsiteY18254" fmla="*/ 4271458 h 4271457"/>
              <a:gd name="connsiteX18255" fmla="*/ 2439076 w 2439076"/>
              <a:gd name="connsiteY18255" fmla="*/ 4271058 h 4271457"/>
              <a:gd name="connsiteX18256" fmla="*/ 2436781 w 2439076"/>
              <a:gd name="connsiteY18256" fmla="*/ 4271458 h 4271457"/>
              <a:gd name="connsiteX18257" fmla="*/ 2332892 w 2439076"/>
              <a:gd name="connsiteY18257" fmla="*/ 4261752 h 4271457"/>
              <a:gd name="connsiteX18258" fmla="*/ 2330844 w 2439076"/>
              <a:gd name="connsiteY18258" fmla="*/ 4264791 h 4271457"/>
              <a:gd name="connsiteX18259" fmla="*/ 2334035 w 2439076"/>
              <a:gd name="connsiteY18259" fmla="*/ 4268191 h 4271457"/>
              <a:gd name="connsiteX18260" fmla="*/ 2335035 w 2439076"/>
              <a:gd name="connsiteY18260" fmla="*/ 4268191 h 4271457"/>
              <a:gd name="connsiteX18261" fmla="*/ 2369020 w 2439076"/>
              <a:gd name="connsiteY18261" fmla="*/ 4251913 h 4271457"/>
              <a:gd name="connsiteX18262" fmla="*/ 2369096 w 2439076"/>
              <a:gd name="connsiteY18262" fmla="*/ 4251970 h 4271457"/>
              <a:gd name="connsiteX18263" fmla="*/ 2369144 w 2439076"/>
              <a:gd name="connsiteY18263" fmla="*/ 4251922 h 4271457"/>
              <a:gd name="connsiteX18264" fmla="*/ 2393385 w 2439076"/>
              <a:gd name="connsiteY18264" fmla="*/ 4271458 h 4271457"/>
              <a:gd name="connsiteX18265" fmla="*/ 2411778 w 2439076"/>
              <a:gd name="connsiteY18265" fmla="*/ 4271458 h 4271457"/>
              <a:gd name="connsiteX18266" fmla="*/ 2373706 w 2439076"/>
              <a:gd name="connsiteY18266" fmla="*/ 4247169 h 4271457"/>
              <a:gd name="connsiteX18267" fmla="*/ 2373745 w 2439076"/>
              <a:gd name="connsiteY18267" fmla="*/ 4247122 h 4271457"/>
              <a:gd name="connsiteX18268" fmla="*/ 2373706 w 2439076"/>
              <a:gd name="connsiteY18268" fmla="*/ 4247074 h 4271457"/>
              <a:gd name="connsiteX18269" fmla="*/ 2425142 w 2439076"/>
              <a:gd name="connsiteY18269" fmla="*/ 4221728 h 4271457"/>
              <a:gd name="connsiteX18270" fmla="*/ 2439076 w 2439076"/>
              <a:gd name="connsiteY18270" fmla="*/ 4223366 h 4271457"/>
              <a:gd name="connsiteX18271" fmla="*/ 2439076 w 2439076"/>
              <a:gd name="connsiteY18271" fmla="*/ 4216689 h 4271457"/>
              <a:gd name="connsiteX18272" fmla="*/ 2425142 w 2439076"/>
              <a:gd name="connsiteY18272" fmla="*/ 4215175 h 4271457"/>
              <a:gd name="connsiteX18273" fmla="*/ 2368553 w 2439076"/>
              <a:gd name="connsiteY18273" fmla="*/ 4242978 h 4271457"/>
              <a:gd name="connsiteX18274" fmla="*/ 2334073 w 2439076"/>
              <a:gd name="connsiteY18274" fmla="*/ 4227357 h 4271457"/>
              <a:gd name="connsiteX18275" fmla="*/ 2330844 w 2439076"/>
              <a:gd name="connsiteY18275" fmla="*/ 4230691 h 4271457"/>
              <a:gd name="connsiteX18276" fmla="*/ 2334263 w 2439076"/>
              <a:gd name="connsiteY18276" fmla="*/ 4233911 h 4271457"/>
              <a:gd name="connsiteX18277" fmla="*/ 2363981 w 2439076"/>
              <a:gd name="connsiteY18277" fmla="*/ 4247722 h 4271457"/>
              <a:gd name="connsiteX18278" fmla="*/ 2363934 w 2439076"/>
              <a:gd name="connsiteY18278" fmla="*/ 4247769 h 4271457"/>
              <a:gd name="connsiteX18279" fmla="*/ 2363981 w 2439076"/>
              <a:gd name="connsiteY18279" fmla="*/ 4247817 h 4271457"/>
              <a:gd name="connsiteX18280" fmla="*/ 2334263 w 2439076"/>
              <a:gd name="connsiteY18280" fmla="*/ 4261628 h 4271457"/>
              <a:gd name="connsiteX18281" fmla="*/ 2332892 w 2439076"/>
              <a:gd name="connsiteY18281" fmla="*/ 4261752 h 4271457"/>
              <a:gd name="connsiteX18282" fmla="*/ 387963 w 2439076"/>
              <a:gd name="connsiteY18282" fmla="*/ 4262333 h 4271457"/>
              <a:gd name="connsiteX18283" fmla="*/ 386801 w 2439076"/>
              <a:gd name="connsiteY18283" fmla="*/ 4264791 h 4271457"/>
              <a:gd name="connsiteX18284" fmla="*/ 390030 w 2439076"/>
              <a:gd name="connsiteY18284" fmla="*/ 4268191 h 4271457"/>
              <a:gd name="connsiteX18285" fmla="*/ 391077 w 2439076"/>
              <a:gd name="connsiteY18285" fmla="*/ 4268191 h 4271457"/>
              <a:gd name="connsiteX18286" fmla="*/ 425063 w 2439076"/>
              <a:gd name="connsiteY18286" fmla="*/ 4251913 h 4271457"/>
              <a:gd name="connsiteX18287" fmla="*/ 449313 w 2439076"/>
              <a:gd name="connsiteY18287" fmla="*/ 4271458 h 4271457"/>
              <a:gd name="connsiteX18288" fmla="*/ 467735 w 2439076"/>
              <a:gd name="connsiteY18288" fmla="*/ 4271458 h 4271457"/>
              <a:gd name="connsiteX18289" fmla="*/ 429654 w 2439076"/>
              <a:gd name="connsiteY18289" fmla="*/ 4247160 h 4271457"/>
              <a:gd name="connsiteX18290" fmla="*/ 429702 w 2439076"/>
              <a:gd name="connsiteY18290" fmla="*/ 4247122 h 4271457"/>
              <a:gd name="connsiteX18291" fmla="*/ 429654 w 2439076"/>
              <a:gd name="connsiteY18291" fmla="*/ 4247074 h 4271457"/>
              <a:gd name="connsiteX18292" fmla="*/ 481099 w 2439076"/>
              <a:gd name="connsiteY18292" fmla="*/ 4221728 h 4271457"/>
              <a:gd name="connsiteX18293" fmla="*/ 531848 w 2439076"/>
              <a:gd name="connsiteY18293" fmla="*/ 4247169 h 4271457"/>
              <a:gd name="connsiteX18294" fmla="*/ 531809 w 2439076"/>
              <a:gd name="connsiteY18294" fmla="*/ 4247207 h 4271457"/>
              <a:gd name="connsiteX18295" fmla="*/ 531848 w 2439076"/>
              <a:gd name="connsiteY18295" fmla="*/ 4247255 h 4271457"/>
              <a:gd name="connsiteX18296" fmla="*/ 492814 w 2439076"/>
              <a:gd name="connsiteY18296" fmla="*/ 4271458 h 4271457"/>
              <a:gd name="connsiteX18297" fmla="*/ 513388 w 2439076"/>
              <a:gd name="connsiteY18297" fmla="*/ 4271458 h 4271457"/>
              <a:gd name="connsiteX18298" fmla="*/ 538820 w 2439076"/>
              <a:gd name="connsiteY18298" fmla="*/ 4249160 h 4271457"/>
              <a:gd name="connsiteX18299" fmla="*/ 539382 w 2439076"/>
              <a:gd name="connsiteY18299" fmla="*/ 4247245 h 4271457"/>
              <a:gd name="connsiteX18300" fmla="*/ 538820 w 2439076"/>
              <a:gd name="connsiteY18300" fmla="*/ 4245350 h 4271457"/>
              <a:gd name="connsiteX18301" fmla="*/ 520846 w 2439076"/>
              <a:gd name="connsiteY18301" fmla="*/ 4227472 h 4271457"/>
              <a:gd name="connsiteX18302" fmla="*/ 516817 w 2439076"/>
              <a:gd name="connsiteY18302" fmla="*/ 4225043 h 4271457"/>
              <a:gd name="connsiteX18303" fmla="*/ 513702 w 2439076"/>
              <a:gd name="connsiteY18303" fmla="*/ 4223176 h 4271457"/>
              <a:gd name="connsiteX18304" fmla="*/ 481184 w 2439076"/>
              <a:gd name="connsiteY18304" fmla="*/ 4215175 h 4271457"/>
              <a:gd name="connsiteX18305" fmla="*/ 424615 w 2439076"/>
              <a:gd name="connsiteY18305" fmla="*/ 4242978 h 4271457"/>
              <a:gd name="connsiteX18306" fmla="*/ 424520 w 2439076"/>
              <a:gd name="connsiteY18306" fmla="*/ 4242883 h 4271457"/>
              <a:gd name="connsiteX18307" fmla="*/ 422739 w 2439076"/>
              <a:gd name="connsiteY18307" fmla="*/ 4240987 h 4271457"/>
              <a:gd name="connsiteX18308" fmla="*/ 390125 w 2439076"/>
              <a:gd name="connsiteY18308" fmla="*/ 4227357 h 4271457"/>
              <a:gd name="connsiteX18309" fmla="*/ 386896 w 2439076"/>
              <a:gd name="connsiteY18309" fmla="*/ 4230748 h 4271457"/>
              <a:gd name="connsiteX18310" fmla="*/ 387963 w 2439076"/>
              <a:gd name="connsiteY18310" fmla="*/ 4233082 h 4271457"/>
              <a:gd name="connsiteX18311" fmla="*/ 390220 w 2439076"/>
              <a:gd name="connsiteY18311" fmla="*/ 4233911 h 4271457"/>
              <a:gd name="connsiteX18312" fmla="*/ 417690 w 2439076"/>
              <a:gd name="connsiteY18312" fmla="*/ 4245502 h 4271457"/>
              <a:gd name="connsiteX18313" fmla="*/ 420034 w 2439076"/>
              <a:gd name="connsiteY18313" fmla="*/ 4247817 h 4271457"/>
              <a:gd name="connsiteX18314" fmla="*/ 390306 w 2439076"/>
              <a:gd name="connsiteY18314" fmla="*/ 4261628 h 4271457"/>
              <a:gd name="connsiteX18315" fmla="*/ 387963 w 2439076"/>
              <a:gd name="connsiteY18315" fmla="*/ 4262333 h 4271457"/>
              <a:gd name="connsiteX18316" fmla="*/ 144952 w 2439076"/>
              <a:gd name="connsiteY18316" fmla="*/ 4262343 h 4271457"/>
              <a:gd name="connsiteX18317" fmla="*/ 143809 w 2439076"/>
              <a:gd name="connsiteY18317" fmla="*/ 4264791 h 4271457"/>
              <a:gd name="connsiteX18318" fmla="*/ 147047 w 2439076"/>
              <a:gd name="connsiteY18318" fmla="*/ 4268191 h 4271457"/>
              <a:gd name="connsiteX18319" fmla="*/ 148095 w 2439076"/>
              <a:gd name="connsiteY18319" fmla="*/ 4268191 h 4271457"/>
              <a:gd name="connsiteX18320" fmla="*/ 182089 w 2439076"/>
              <a:gd name="connsiteY18320" fmla="*/ 4251913 h 4271457"/>
              <a:gd name="connsiteX18321" fmla="*/ 206340 w 2439076"/>
              <a:gd name="connsiteY18321" fmla="*/ 4271458 h 4271457"/>
              <a:gd name="connsiteX18322" fmla="*/ 224743 w 2439076"/>
              <a:gd name="connsiteY18322" fmla="*/ 4271458 h 4271457"/>
              <a:gd name="connsiteX18323" fmla="*/ 186671 w 2439076"/>
              <a:gd name="connsiteY18323" fmla="*/ 4247160 h 4271457"/>
              <a:gd name="connsiteX18324" fmla="*/ 186719 w 2439076"/>
              <a:gd name="connsiteY18324" fmla="*/ 4247122 h 4271457"/>
              <a:gd name="connsiteX18325" fmla="*/ 186671 w 2439076"/>
              <a:gd name="connsiteY18325" fmla="*/ 4247074 h 4271457"/>
              <a:gd name="connsiteX18326" fmla="*/ 238116 w 2439076"/>
              <a:gd name="connsiteY18326" fmla="*/ 4221728 h 4271457"/>
              <a:gd name="connsiteX18327" fmla="*/ 288884 w 2439076"/>
              <a:gd name="connsiteY18327" fmla="*/ 4247169 h 4271457"/>
              <a:gd name="connsiteX18328" fmla="*/ 288846 w 2439076"/>
              <a:gd name="connsiteY18328" fmla="*/ 4247207 h 4271457"/>
              <a:gd name="connsiteX18329" fmla="*/ 288884 w 2439076"/>
              <a:gd name="connsiteY18329" fmla="*/ 4247255 h 4271457"/>
              <a:gd name="connsiteX18330" fmla="*/ 249822 w 2439076"/>
              <a:gd name="connsiteY18330" fmla="*/ 4271458 h 4271457"/>
              <a:gd name="connsiteX18331" fmla="*/ 270396 w 2439076"/>
              <a:gd name="connsiteY18331" fmla="*/ 4271458 h 4271457"/>
              <a:gd name="connsiteX18332" fmla="*/ 295827 w 2439076"/>
              <a:gd name="connsiteY18332" fmla="*/ 4249160 h 4271457"/>
              <a:gd name="connsiteX18333" fmla="*/ 296409 w 2439076"/>
              <a:gd name="connsiteY18333" fmla="*/ 4247245 h 4271457"/>
              <a:gd name="connsiteX18334" fmla="*/ 295827 w 2439076"/>
              <a:gd name="connsiteY18334" fmla="*/ 4245350 h 4271457"/>
              <a:gd name="connsiteX18335" fmla="*/ 262995 w 2439076"/>
              <a:gd name="connsiteY18335" fmla="*/ 4219709 h 4271457"/>
              <a:gd name="connsiteX18336" fmla="*/ 238201 w 2439076"/>
              <a:gd name="connsiteY18336" fmla="*/ 4215175 h 4271457"/>
              <a:gd name="connsiteX18337" fmla="*/ 181623 w 2439076"/>
              <a:gd name="connsiteY18337" fmla="*/ 4242978 h 4271457"/>
              <a:gd name="connsiteX18338" fmla="*/ 181527 w 2439076"/>
              <a:gd name="connsiteY18338" fmla="*/ 4242883 h 4271457"/>
              <a:gd name="connsiteX18339" fmla="*/ 179651 w 2439076"/>
              <a:gd name="connsiteY18339" fmla="*/ 4240883 h 4271457"/>
              <a:gd name="connsiteX18340" fmla="*/ 147133 w 2439076"/>
              <a:gd name="connsiteY18340" fmla="*/ 4227357 h 4271457"/>
              <a:gd name="connsiteX18341" fmla="*/ 143904 w 2439076"/>
              <a:gd name="connsiteY18341" fmla="*/ 4230748 h 4271457"/>
              <a:gd name="connsiteX18342" fmla="*/ 144980 w 2439076"/>
              <a:gd name="connsiteY18342" fmla="*/ 4233082 h 4271457"/>
              <a:gd name="connsiteX18343" fmla="*/ 147238 w 2439076"/>
              <a:gd name="connsiteY18343" fmla="*/ 4233911 h 4271457"/>
              <a:gd name="connsiteX18344" fmla="*/ 176955 w 2439076"/>
              <a:gd name="connsiteY18344" fmla="*/ 4247722 h 4271457"/>
              <a:gd name="connsiteX18345" fmla="*/ 177042 w 2439076"/>
              <a:gd name="connsiteY18345" fmla="*/ 4247817 h 4271457"/>
              <a:gd name="connsiteX18346" fmla="*/ 147324 w 2439076"/>
              <a:gd name="connsiteY18346" fmla="*/ 4261628 h 4271457"/>
              <a:gd name="connsiteX18347" fmla="*/ 144952 w 2439076"/>
              <a:gd name="connsiteY18347" fmla="*/ 4262343 h 4271457"/>
              <a:gd name="connsiteX18348" fmla="*/ 1117892 w 2439076"/>
              <a:gd name="connsiteY18348" fmla="*/ 4261752 h 4271457"/>
              <a:gd name="connsiteX18349" fmla="*/ 1115854 w 2439076"/>
              <a:gd name="connsiteY18349" fmla="*/ 4264791 h 4271457"/>
              <a:gd name="connsiteX18350" fmla="*/ 1119045 w 2439076"/>
              <a:gd name="connsiteY18350" fmla="*/ 4268191 h 4271457"/>
              <a:gd name="connsiteX18351" fmla="*/ 1120026 w 2439076"/>
              <a:gd name="connsiteY18351" fmla="*/ 4268191 h 4271457"/>
              <a:gd name="connsiteX18352" fmla="*/ 1154030 w 2439076"/>
              <a:gd name="connsiteY18352" fmla="*/ 4251913 h 4271457"/>
              <a:gd name="connsiteX18353" fmla="*/ 1154087 w 2439076"/>
              <a:gd name="connsiteY18353" fmla="*/ 4251960 h 4271457"/>
              <a:gd name="connsiteX18354" fmla="*/ 1154116 w 2439076"/>
              <a:gd name="connsiteY18354" fmla="*/ 4251922 h 4271457"/>
              <a:gd name="connsiteX18355" fmla="*/ 1178367 w 2439076"/>
              <a:gd name="connsiteY18355" fmla="*/ 4271458 h 4271457"/>
              <a:gd name="connsiteX18356" fmla="*/ 1196769 w 2439076"/>
              <a:gd name="connsiteY18356" fmla="*/ 4271458 h 4271457"/>
              <a:gd name="connsiteX18357" fmla="*/ 1158707 w 2439076"/>
              <a:gd name="connsiteY18357" fmla="*/ 4247169 h 4271457"/>
              <a:gd name="connsiteX18358" fmla="*/ 1158754 w 2439076"/>
              <a:gd name="connsiteY18358" fmla="*/ 4247122 h 4271457"/>
              <a:gd name="connsiteX18359" fmla="*/ 1158707 w 2439076"/>
              <a:gd name="connsiteY18359" fmla="*/ 4247074 h 4271457"/>
              <a:gd name="connsiteX18360" fmla="*/ 1210113 w 2439076"/>
              <a:gd name="connsiteY18360" fmla="*/ 4221728 h 4271457"/>
              <a:gd name="connsiteX18361" fmla="*/ 1260900 w 2439076"/>
              <a:gd name="connsiteY18361" fmla="*/ 4247169 h 4271457"/>
              <a:gd name="connsiteX18362" fmla="*/ 1260863 w 2439076"/>
              <a:gd name="connsiteY18362" fmla="*/ 4247207 h 4271457"/>
              <a:gd name="connsiteX18363" fmla="*/ 1260900 w 2439076"/>
              <a:gd name="connsiteY18363" fmla="*/ 4247255 h 4271457"/>
              <a:gd name="connsiteX18364" fmla="*/ 1221839 w 2439076"/>
              <a:gd name="connsiteY18364" fmla="*/ 4271458 h 4271457"/>
              <a:gd name="connsiteX18365" fmla="*/ 1242308 w 2439076"/>
              <a:gd name="connsiteY18365" fmla="*/ 4271458 h 4271457"/>
              <a:gd name="connsiteX18366" fmla="*/ 1267768 w 2439076"/>
              <a:gd name="connsiteY18366" fmla="*/ 4249160 h 4271457"/>
              <a:gd name="connsiteX18367" fmla="*/ 1267768 w 2439076"/>
              <a:gd name="connsiteY18367" fmla="*/ 4245350 h 4271457"/>
              <a:gd name="connsiteX18368" fmla="*/ 1210113 w 2439076"/>
              <a:gd name="connsiteY18368" fmla="*/ 4215175 h 4271457"/>
              <a:gd name="connsiteX18369" fmla="*/ 1153573 w 2439076"/>
              <a:gd name="connsiteY18369" fmla="*/ 4242978 h 4271457"/>
              <a:gd name="connsiteX18370" fmla="*/ 1119083 w 2439076"/>
              <a:gd name="connsiteY18370" fmla="*/ 4227357 h 4271457"/>
              <a:gd name="connsiteX18371" fmla="*/ 1115863 w 2439076"/>
              <a:gd name="connsiteY18371" fmla="*/ 4230691 h 4271457"/>
              <a:gd name="connsiteX18372" fmla="*/ 1119264 w 2439076"/>
              <a:gd name="connsiteY18372" fmla="*/ 4233911 h 4271457"/>
              <a:gd name="connsiteX18373" fmla="*/ 1148982 w 2439076"/>
              <a:gd name="connsiteY18373" fmla="*/ 4247722 h 4271457"/>
              <a:gd name="connsiteX18374" fmla="*/ 1148944 w 2439076"/>
              <a:gd name="connsiteY18374" fmla="*/ 4247769 h 4271457"/>
              <a:gd name="connsiteX18375" fmla="*/ 1148982 w 2439076"/>
              <a:gd name="connsiteY18375" fmla="*/ 4247817 h 4271457"/>
              <a:gd name="connsiteX18376" fmla="*/ 1119264 w 2439076"/>
              <a:gd name="connsiteY18376" fmla="*/ 4261628 h 4271457"/>
              <a:gd name="connsiteX18377" fmla="*/ 1117892 w 2439076"/>
              <a:gd name="connsiteY18377" fmla="*/ 4261752 h 4271457"/>
              <a:gd name="connsiteX18378" fmla="*/ 45891 w 2439076"/>
              <a:gd name="connsiteY18378" fmla="*/ 4247160 h 4271457"/>
              <a:gd name="connsiteX18379" fmla="*/ 45854 w 2439076"/>
              <a:gd name="connsiteY18379" fmla="*/ 4247207 h 4271457"/>
              <a:gd name="connsiteX18380" fmla="*/ 45891 w 2439076"/>
              <a:gd name="connsiteY18380" fmla="*/ 4247255 h 4271457"/>
              <a:gd name="connsiteX18381" fmla="*/ 6839 w 2439076"/>
              <a:gd name="connsiteY18381" fmla="*/ 4271458 h 4271457"/>
              <a:gd name="connsiteX18382" fmla="*/ 26984 w 2439076"/>
              <a:gd name="connsiteY18382" fmla="*/ 4271458 h 4271457"/>
              <a:gd name="connsiteX18383" fmla="*/ 52759 w 2439076"/>
              <a:gd name="connsiteY18383" fmla="*/ 4249160 h 4271457"/>
              <a:gd name="connsiteX18384" fmla="*/ 52759 w 2439076"/>
              <a:gd name="connsiteY18384" fmla="*/ 4245350 h 4271457"/>
              <a:gd name="connsiteX18385" fmla="*/ 0 w 2439076"/>
              <a:gd name="connsiteY18385" fmla="*/ 4215470 h 4271457"/>
              <a:gd name="connsiteX18386" fmla="*/ 0 w 2439076"/>
              <a:gd name="connsiteY18386" fmla="*/ 4222033 h 4271457"/>
              <a:gd name="connsiteX18387" fmla="*/ 45891 w 2439076"/>
              <a:gd name="connsiteY18387" fmla="*/ 4247160 h 4271457"/>
              <a:gd name="connsiteX18388" fmla="*/ 630888 w 2439076"/>
              <a:gd name="connsiteY18388" fmla="*/ 4262371 h 4271457"/>
              <a:gd name="connsiteX18389" fmla="*/ 629793 w 2439076"/>
              <a:gd name="connsiteY18389" fmla="*/ 4264791 h 4271457"/>
              <a:gd name="connsiteX18390" fmla="*/ 633013 w 2439076"/>
              <a:gd name="connsiteY18390" fmla="*/ 4268191 h 4271457"/>
              <a:gd name="connsiteX18391" fmla="*/ 634060 w 2439076"/>
              <a:gd name="connsiteY18391" fmla="*/ 4268191 h 4271457"/>
              <a:gd name="connsiteX18392" fmla="*/ 668064 w 2439076"/>
              <a:gd name="connsiteY18392" fmla="*/ 4251913 h 4271457"/>
              <a:gd name="connsiteX18393" fmla="*/ 692305 w 2439076"/>
              <a:gd name="connsiteY18393" fmla="*/ 4271458 h 4271457"/>
              <a:gd name="connsiteX18394" fmla="*/ 710718 w 2439076"/>
              <a:gd name="connsiteY18394" fmla="*/ 4271458 h 4271457"/>
              <a:gd name="connsiteX18395" fmla="*/ 672646 w 2439076"/>
              <a:gd name="connsiteY18395" fmla="*/ 4247160 h 4271457"/>
              <a:gd name="connsiteX18396" fmla="*/ 672694 w 2439076"/>
              <a:gd name="connsiteY18396" fmla="*/ 4247122 h 4271457"/>
              <a:gd name="connsiteX18397" fmla="*/ 672646 w 2439076"/>
              <a:gd name="connsiteY18397" fmla="*/ 4247074 h 4271457"/>
              <a:gd name="connsiteX18398" fmla="*/ 724081 w 2439076"/>
              <a:gd name="connsiteY18398" fmla="*/ 4221728 h 4271457"/>
              <a:gd name="connsiteX18399" fmla="*/ 774849 w 2439076"/>
              <a:gd name="connsiteY18399" fmla="*/ 4247169 h 4271457"/>
              <a:gd name="connsiteX18400" fmla="*/ 774811 w 2439076"/>
              <a:gd name="connsiteY18400" fmla="*/ 4247207 h 4271457"/>
              <a:gd name="connsiteX18401" fmla="*/ 774849 w 2439076"/>
              <a:gd name="connsiteY18401" fmla="*/ 4247255 h 4271457"/>
              <a:gd name="connsiteX18402" fmla="*/ 735835 w 2439076"/>
              <a:gd name="connsiteY18402" fmla="*/ 4271458 h 4271457"/>
              <a:gd name="connsiteX18403" fmla="*/ 756371 w 2439076"/>
              <a:gd name="connsiteY18403" fmla="*/ 4271458 h 4271457"/>
              <a:gd name="connsiteX18404" fmla="*/ 781803 w 2439076"/>
              <a:gd name="connsiteY18404" fmla="*/ 4249160 h 4271457"/>
              <a:gd name="connsiteX18405" fmla="*/ 782374 w 2439076"/>
              <a:gd name="connsiteY18405" fmla="*/ 4247245 h 4271457"/>
              <a:gd name="connsiteX18406" fmla="*/ 781803 w 2439076"/>
              <a:gd name="connsiteY18406" fmla="*/ 4245350 h 4271457"/>
              <a:gd name="connsiteX18407" fmla="*/ 763877 w 2439076"/>
              <a:gd name="connsiteY18407" fmla="*/ 4227481 h 4271457"/>
              <a:gd name="connsiteX18408" fmla="*/ 724176 w 2439076"/>
              <a:gd name="connsiteY18408" fmla="*/ 4215175 h 4271457"/>
              <a:gd name="connsiteX18409" fmla="*/ 667588 w 2439076"/>
              <a:gd name="connsiteY18409" fmla="*/ 4242978 h 4271457"/>
              <a:gd name="connsiteX18410" fmla="*/ 667503 w 2439076"/>
              <a:gd name="connsiteY18410" fmla="*/ 4242883 h 4271457"/>
              <a:gd name="connsiteX18411" fmla="*/ 665626 w 2439076"/>
              <a:gd name="connsiteY18411" fmla="*/ 4240892 h 4271457"/>
              <a:gd name="connsiteX18412" fmla="*/ 633108 w 2439076"/>
              <a:gd name="connsiteY18412" fmla="*/ 4227357 h 4271457"/>
              <a:gd name="connsiteX18413" fmla="*/ 629869 w 2439076"/>
              <a:gd name="connsiteY18413" fmla="*/ 4230748 h 4271457"/>
              <a:gd name="connsiteX18414" fmla="*/ 630946 w 2439076"/>
              <a:gd name="connsiteY18414" fmla="*/ 4233082 h 4271457"/>
              <a:gd name="connsiteX18415" fmla="*/ 633203 w 2439076"/>
              <a:gd name="connsiteY18415" fmla="*/ 4233911 h 4271457"/>
              <a:gd name="connsiteX18416" fmla="*/ 662930 w 2439076"/>
              <a:gd name="connsiteY18416" fmla="*/ 4247722 h 4271457"/>
              <a:gd name="connsiteX18417" fmla="*/ 662921 w 2439076"/>
              <a:gd name="connsiteY18417" fmla="*/ 4247731 h 4271457"/>
              <a:gd name="connsiteX18418" fmla="*/ 663017 w 2439076"/>
              <a:gd name="connsiteY18418" fmla="*/ 4247817 h 4271457"/>
              <a:gd name="connsiteX18419" fmla="*/ 633299 w 2439076"/>
              <a:gd name="connsiteY18419" fmla="*/ 4261628 h 4271457"/>
              <a:gd name="connsiteX18420" fmla="*/ 630888 w 2439076"/>
              <a:gd name="connsiteY18420" fmla="*/ 4262371 h 4271457"/>
              <a:gd name="connsiteX18421" fmla="*/ 874900 w 2439076"/>
              <a:gd name="connsiteY18421" fmla="*/ 4261752 h 4271457"/>
              <a:gd name="connsiteX18422" fmla="*/ 872871 w 2439076"/>
              <a:gd name="connsiteY18422" fmla="*/ 4264791 h 4271457"/>
              <a:gd name="connsiteX18423" fmla="*/ 876052 w 2439076"/>
              <a:gd name="connsiteY18423" fmla="*/ 4268191 h 4271457"/>
              <a:gd name="connsiteX18424" fmla="*/ 877053 w 2439076"/>
              <a:gd name="connsiteY18424" fmla="*/ 4268191 h 4271457"/>
              <a:gd name="connsiteX18425" fmla="*/ 911047 w 2439076"/>
              <a:gd name="connsiteY18425" fmla="*/ 4251913 h 4271457"/>
              <a:gd name="connsiteX18426" fmla="*/ 911104 w 2439076"/>
              <a:gd name="connsiteY18426" fmla="*/ 4251960 h 4271457"/>
              <a:gd name="connsiteX18427" fmla="*/ 911143 w 2439076"/>
              <a:gd name="connsiteY18427" fmla="*/ 4251922 h 4271457"/>
              <a:gd name="connsiteX18428" fmla="*/ 935384 w 2439076"/>
              <a:gd name="connsiteY18428" fmla="*/ 4271458 h 4271457"/>
              <a:gd name="connsiteX18429" fmla="*/ 953786 w 2439076"/>
              <a:gd name="connsiteY18429" fmla="*/ 4271458 h 4271457"/>
              <a:gd name="connsiteX18430" fmla="*/ 915714 w 2439076"/>
              <a:gd name="connsiteY18430" fmla="*/ 4247169 h 4271457"/>
              <a:gd name="connsiteX18431" fmla="*/ 915762 w 2439076"/>
              <a:gd name="connsiteY18431" fmla="*/ 4247122 h 4271457"/>
              <a:gd name="connsiteX18432" fmla="*/ 915714 w 2439076"/>
              <a:gd name="connsiteY18432" fmla="*/ 4247074 h 4271457"/>
              <a:gd name="connsiteX18433" fmla="*/ 967159 w 2439076"/>
              <a:gd name="connsiteY18433" fmla="*/ 4221728 h 4271457"/>
              <a:gd name="connsiteX18434" fmla="*/ 1017927 w 2439076"/>
              <a:gd name="connsiteY18434" fmla="*/ 4247169 h 4271457"/>
              <a:gd name="connsiteX18435" fmla="*/ 1017889 w 2439076"/>
              <a:gd name="connsiteY18435" fmla="*/ 4247207 h 4271457"/>
              <a:gd name="connsiteX18436" fmla="*/ 1017927 w 2439076"/>
              <a:gd name="connsiteY18436" fmla="*/ 4247255 h 4271457"/>
              <a:gd name="connsiteX18437" fmla="*/ 978865 w 2439076"/>
              <a:gd name="connsiteY18437" fmla="*/ 4271458 h 4271457"/>
              <a:gd name="connsiteX18438" fmla="*/ 999334 w 2439076"/>
              <a:gd name="connsiteY18438" fmla="*/ 4271458 h 4271457"/>
              <a:gd name="connsiteX18439" fmla="*/ 1024776 w 2439076"/>
              <a:gd name="connsiteY18439" fmla="*/ 4249160 h 4271457"/>
              <a:gd name="connsiteX18440" fmla="*/ 1024776 w 2439076"/>
              <a:gd name="connsiteY18440" fmla="*/ 4245350 h 4271457"/>
              <a:gd name="connsiteX18441" fmla="*/ 967159 w 2439076"/>
              <a:gd name="connsiteY18441" fmla="*/ 4215175 h 4271457"/>
              <a:gd name="connsiteX18442" fmla="*/ 910580 w 2439076"/>
              <a:gd name="connsiteY18442" fmla="*/ 4242978 h 4271457"/>
              <a:gd name="connsiteX18443" fmla="*/ 876091 w 2439076"/>
              <a:gd name="connsiteY18443" fmla="*/ 4227357 h 4271457"/>
              <a:gd name="connsiteX18444" fmla="*/ 872880 w 2439076"/>
              <a:gd name="connsiteY18444" fmla="*/ 4230691 h 4271457"/>
              <a:gd name="connsiteX18445" fmla="*/ 876281 w 2439076"/>
              <a:gd name="connsiteY18445" fmla="*/ 4233911 h 4271457"/>
              <a:gd name="connsiteX18446" fmla="*/ 906009 w 2439076"/>
              <a:gd name="connsiteY18446" fmla="*/ 4247722 h 4271457"/>
              <a:gd name="connsiteX18447" fmla="*/ 905961 w 2439076"/>
              <a:gd name="connsiteY18447" fmla="*/ 4247769 h 4271457"/>
              <a:gd name="connsiteX18448" fmla="*/ 906009 w 2439076"/>
              <a:gd name="connsiteY18448" fmla="*/ 4247817 h 4271457"/>
              <a:gd name="connsiteX18449" fmla="*/ 876281 w 2439076"/>
              <a:gd name="connsiteY18449" fmla="*/ 4261628 h 4271457"/>
              <a:gd name="connsiteX18450" fmla="*/ 874900 w 2439076"/>
              <a:gd name="connsiteY18450" fmla="*/ 4261752 h 4271457"/>
              <a:gd name="connsiteX18451" fmla="*/ 1366342 w 2439076"/>
              <a:gd name="connsiteY18451" fmla="*/ 17004 h 4271457"/>
              <a:gd name="connsiteX18452" fmla="*/ 1366533 w 2439076"/>
              <a:gd name="connsiteY18452" fmla="*/ 17004 h 4271457"/>
              <a:gd name="connsiteX18453" fmla="*/ 1366714 w 2439076"/>
              <a:gd name="connsiteY18453" fmla="*/ 17004 h 4271457"/>
              <a:gd name="connsiteX18454" fmla="*/ 1369066 w 2439076"/>
              <a:gd name="connsiteY18454" fmla="*/ 16036 h 4271457"/>
              <a:gd name="connsiteX18455" fmla="*/ 1370057 w 2439076"/>
              <a:gd name="connsiteY18455" fmla="*/ 13702 h 4271457"/>
              <a:gd name="connsiteX18456" fmla="*/ 1373705 w 2439076"/>
              <a:gd name="connsiteY18456" fmla="*/ 0 h 4271457"/>
              <a:gd name="connsiteX18457" fmla="*/ 1359198 w 2439076"/>
              <a:gd name="connsiteY18457" fmla="*/ 0 h 4271457"/>
              <a:gd name="connsiteX18458" fmla="*/ 1363018 w 2439076"/>
              <a:gd name="connsiteY18458" fmla="*/ 13702 h 4271457"/>
              <a:gd name="connsiteX18459" fmla="*/ 1366342 w 2439076"/>
              <a:gd name="connsiteY18459" fmla="*/ 17004 h 4271457"/>
              <a:gd name="connsiteX18460" fmla="*/ 1123359 w 2439076"/>
              <a:gd name="connsiteY18460" fmla="*/ 17004 h 4271457"/>
              <a:gd name="connsiteX18461" fmla="*/ 1123445 w 2439076"/>
              <a:gd name="connsiteY18461" fmla="*/ 17004 h 4271457"/>
              <a:gd name="connsiteX18462" fmla="*/ 1123636 w 2439076"/>
              <a:gd name="connsiteY18462" fmla="*/ 17004 h 4271457"/>
              <a:gd name="connsiteX18463" fmla="*/ 1125988 w 2439076"/>
              <a:gd name="connsiteY18463" fmla="*/ 16036 h 4271457"/>
              <a:gd name="connsiteX18464" fmla="*/ 1126989 w 2439076"/>
              <a:gd name="connsiteY18464" fmla="*/ 13702 h 4271457"/>
              <a:gd name="connsiteX18465" fmla="*/ 1130713 w 2439076"/>
              <a:gd name="connsiteY18465" fmla="*/ 0 h 4271457"/>
              <a:gd name="connsiteX18466" fmla="*/ 1116387 w 2439076"/>
              <a:gd name="connsiteY18466" fmla="*/ 0 h 4271457"/>
              <a:gd name="connsiteX18467" fmla="*/ 1120026 w 2439076"/>
              <a:gd name="connsiteY18467" fmla="*/ 13702 h 4271457"/>
              <a:gd name="connsiteX18468" fmla="*/ 1123359 w 2439076"/>
              <a:gd name="connsiteY18468" fmla="*/ 17004 h 4271457"/>
              <a:gd name="connsiteX18469" fmla="*/ 878034 w 2439076"/>
              <a:gd name="connsiteY18469" fmla="*/ 16036 h 4271457"/>
              <a:gd name="connsiteX18470" fmla="*/ 880377 w 2439076"/>
              <a:gd name="connsiteY18470" fmla="*/ 17004 h 4271457"/>
              <a:gd name="connsiteX18471" fmla="*/ 880558 w 2439076"/>
              <a:gd name="connsiteY18471" fmla="*/ 17004 h 4271457"/>
              <a:gd name="connsiteX18472" fmla="*/ 880767 w 2439076"/>
              <a:gd name="connsiteY18472" fmla="*/ 17004 h 4271457"/>
              <a:gd name="connsiteX18473" fmla="*/ 884091 w 2439076"/>
              <a:gd name="connsiteY18473" fmla="*/ 13702 h 4271457"/>
              <a:gd name="connsiteX18474" fmla="*/ 887816 w 2439076"/>
              <a:gd name="connsiteY18474" fmla="*/ 0 h 4271457"/>
              <a:gd name="connsiteX18475" fmla="*/ 873319 w 2439076"/>
              <a:gd name="connsiteY18475" fmla="*/ 0 h 4271457"/>
              <a:gd name="connsiteX18476" fmla="*/ 877053 w 2439076"/>
              <a:gd name="connsiteY18476" fmla="*/ 13702 h 4271457"/>
              <a:gd name="connsiteX18477" fmla="*/ 878034 w 2439076"/>
              <a:gd name="connsiteY18477" fmla="*/ 16036 h 4271457"/>
              <a:gd name="connsiteX18478" fmla="*/ 637347 w 2439076"/>
              <a:gd name="connsiteY18478" fmla="*/ 17004 h 4271457"/>
              <a:gd name="connsiteX18479" fmla="*/ 637384 w 2439076"/>
              <a:gd name="connsiteY18479" fmla="*/ 17004 h 4271457"/>
              <a:gd name="connsiteX18480" fmla="*/ 637594 w 2439076"/>
              <a:gd name="connsiteY18480" fmla="*/ 17004 h 4271457"/>
              <a:gd name="connsiteX18481" fmla="*/ 640938 w 2439076"/>
              <a:gd name="connsiteY18481" fmla="*/ 13702 h 4271457"/>
              <a:gd name="connsiteX18482" fmla="*/ 644671 w 2439076"/>
              <a:gd name="connsiteY18482" fmla="*/ 0 h 4271457"/>
              <a:gd name="connsiteX18483" fmla="*/ 630317 w 2439076"/>
              <a:gd name="connsiteY18483" fmla="*/ 0 h 4271457"/>
              <a:gd name="connsiteX18484" fmla="*/ 634060 w 2439076"/>
              <a:gd name="connsiteY18484" fmla="*/ 13702 h 4271457"/>
              <a:gd name="connsiteX18485" fmla="*/ 637347 w 2439076"/>
              <a:gd name="connsiteY18485" fmla="*/ 17004 h 4271457"/>
              <a:gd name="connsiteX18486" fmla="*/ 394364 w 2439076"/>
              <a:gd name="connsiteY18486" fmla="*/ 17004 h 4271457"/>
              <a:gd name="connsiteX18487" fmla="*/ 394488 w 2439076"/>
              <a:gd name="connsiteY18487" fmla="*/ 17004 h 4271457"/>
              <a:gd name="connsiteX18488" fmla="*/ 394707 w 2439076"/>
              <a:gd name="connsiteY18488" fmla="*/ 17004 h 4271457"/>
              <a:gd name="connsiteX18489" fmla="*/ 398040 w 2439076"/>
              <a:gd name="connsiteY18489" fmla="*/ 13702 h 4271457"/>
              <a:gd name="connsiteX18490" fmla="*/ 401774 w 2439076"/>
              <a:gd name="connsiteY18490" fmla="*/ 0 h 4271457"/>
              <a:gd name="connsiteX18491" fmla="*/ 387344 w 2439076"/>
              <a:gd name="connsiteY18491" fmla="*/ 0 h 4271457"/>
              <a:gd name="connsiteX18492" fmla="*/ 391077 w 2439076"/>
              <a:gd name="connsiteY18492" fmla="*/ 13702 h 4271457"/>
              <a:gd name="connsiteX18493" fmla="*/ 394364 w 2439076"/>
              <a:gd name="connsiteY18493" fmla="*/ 17004 h 4271457"/>
              <a:gd name="connsiteX18494" fmla="*/ 1609373 w 2439076"/>
              <a:gd name="connsiteY18494" fmla="*/ 17004 h 4271457"/>
              <a:gd name="connsiteX18495" fmla="*/ 1609420 w 2439076"/>
              <a:gd name="connsiteY18495" fmla="*/ 17004 h 4271457"/>
              <a:gd name="connsiteX18496" fmla="*/ 1609611 w 2439076"/>
              <a:gd name="connsiteY18496" fmla="*/ 17004 h 4271457"/>
              <a:gd name="connsiteX18497" fmla="*/ 1612935 w 2439076"/>
              <a:gd name="connsiteY18497" fmla="*/ 13702 h 4271457"/>
              <a:gd name="connsiteX18498" fmla="*/ 1616679 w 2439076"/>
              <a:gd name="connsiteY18498" fmla="*/ 0 h 4271457"/>
              <a:gd name="connsiteX18499" fmla="*/ 1602353 w 2439076"/>
              <a:gd name="connsiteY18499" fmla="*/ 0 h 4271457"/>
              <a:gd name="connsiteX18500" fmla="*/ 1606096 w 2439076"/>
              <a:gd name="connsiteY18500" fmla="*/ 13702 h 4271457"/>
              <a:gd name="connsiteX18501" fmla="*/ 1609373 w 2439076"/>
              <a:gd name="connsiteY18501" fmla="*/ 17004 h 4271457"/>
              <a:gd name="connsiteX18502" fmla="*/ 151390 w 2439076"/>
              <a:gd name="connsiteY18502" fmla="*/ 17004 h 4271457"/>
              <a:gd name="connsiteX18503" fmla="*/ 151448 w 2439076"/>
              <a:gd name="connsiteY18503" fmla="*/ 17004 h 4271457"/>
              <a:gd name="connsiteX18504" fmla="*/ 151619 w 2439076"/>
              <a:gd name="connsiteY18504" fmla="*/ 17004 h 4271457"/>
              <a:gd name="connsiteX18505" fmla="*/ 154943 w 2439076"/>
              <a:gd name="connsiteY18505" fmla="*/ 13702 h 4271457"/>
              <a:gd name="connsiteX18506" fmla="*/ 158687 w 2439076"/>
              <a:gd name="connsiteY18506" fmla="*/ 0 h 4271457"/>
              <a:gd name="connsiteX18507" fmla="*/ 144361 w 2439076"/>
              <a:gd name="connsiteY18507" fmla="*/ 0 h 4271457"/>
              <a:gd name="connsiteX18508" fmla="*/ 148095 w 2439076"/>
              <a:gd name="connsiteY18508" fmla="*/ 13702 h 4271457"/>
              <a:gd name="connsiteX18509" fmla="*/ 151390 w 2439076"/>
              <a:gd name="connsiteY18509" fmla="*/ 17004 h 4271457"/>
              <a:gd name="connsiteX18510" fmla="*/ 2095338 w 2439076"/>
              <a:gd name="connsiteY18510" fmla="*/ 17004 h 4271457"/>
              <a:gd name="connsiteX18511" fmla="*/ 2095395 w 2439076"/>
              <a:gd name="connsiteY18511" fmla="*/ 17004 h 4271457"/>
              <a:gd name="connsiteX18512" fmla="*/ 2095576 w 2439076"/>
              <a:gd name="connsiteY18512" fmla="*/ 17004 h 4271457"/>
              <a:gd name="connsiteX18513" fmla="*/ 2098900 w 2439076"/>
              <a:gd name="connsiteY18513" fmla="*/ 13702 h 4271457"/>
              <a:gd name="connsiteX18514" fmla="*/ 2102644 w 2439076"/>
              <a:gd name="connsiteY18514" fmla="*/ 0 h 4271457"/>
              <a:gd name="connsiteX18515" fmla="*/ 2088395 w 2439076"/>
              <a:gd name="connsiteY18515" fmla="*/ 0 h 4271457"/>
              <a:gd name="connsiteX18516" fmla="*/ 2092043 w 2439076"/>
              <a:gd name="connsiteY18516" fmla="*/ 13702 h 4271457"/>
              <a:gd name="connsiteX18517" fmla="*/ 2095338 w 2439076"/>
              <a:gd name="connsiteY18517" fmla="*/ 17004 h 4271457"/>
              <a:gd name="connsiteX18518" fmla="*/ 2338378 w 2439076"/>
              <a:gd name="connsiteY18518" fmla="*/ 17004 h 4271457"/>
              <a:gd name="connsiteX18519" fmla="*/ 2338559 w 2439076"/>
              <a:gd name="connsiteY18519" fmla="*/ 17004 h 4271457"/>
              <a:gd name="connsiteX18520" fmla="*/ 2338759 w 2439076"/>
              <a:gd name="connsiteY18520" fmla="*/ 17004 h 4271457"/>
              <a:gd name="connsiteX18521" fmla="*/ 2341093 w 2439076"/>
              <a:gd name="connsiteY18521" fmla="*/ 16036 h 4271457"/>
              <a:gd name="connsiteX18522" fmla="*/ 2342064 w 2439076"/>
              <a:gd name="connsiteY18522" fmla="*/ 13702 h 4271457"/>
              <a:gd name="connsiteX18523" fmla="*/ 2345894 w 2439076"/>
              <a:gd name="connsiteY18523" fmla="*/ 0 h 4271457"/>
              <a:gd name="connsiteX18524" fmla="*/ 2331301 w 2439076"/>
              <a:gd name="connsiteY18524" fmla="*/ 0 h 4271457"/>
              <a:gd name="connsiteX18525" fmla="*/ 2335035 w 2439076"/>
              <a:gd name="connsiteY18525" fmla="*/ 13702 h 4271457"/>
              <a:gd name="connsiteX18526" fmla="*/ 2338378 w 2439076"/>
              <a:gd name="connsiteY18526" fmla="*/ 17004 h 4271457"/>
              <a:gd name="connsiteX18527" fmla="*/ 1852356 w 2439076"/>
              <a:gd name="connsiteY18527" fmla="*/ 17004 h 4271457"/>
              <a:gd name="connsiteX18528" fmla="*/ 1852508 w 2439076"/>
              <a:gd name="connsiteY18528" fmla="*/ 17004 h 4271457"/>
              <a:gd name="connsiteX18529" fmla="*/ 1852679 w 2439076"/>
              <a:gd name="connsiteY18529" fmla="*/ 17004 h 4271457"/>
              <a:gd name="connsiteX18530" fmla="*/ 1856041 w 2439076"/>
              <a:gd name="connsiteY18530" fmla="*/ 13702 h 4271457"/>
              <a:gd name="connsiteX18531" fmla="*/ 1859766 w 2439076"/>
              <a:gd name="connsiteY18531" fmla="*/ 0 h 4271457"/>
              <a:gd name="connsiteX18532" fmla="*/ 1845326 w 2439076"/>
              <a:gd name="connsiteY18532" fmla="*/ 0 h 4271457"/>
              <a:gd name="connsiteX18533" fmla="*/ 1849060 w 2439076"/>
              <a:gd name="connsiteY18533" fmla="*/ 13702 h 4271457"/>
              <a:gd name="connsiteX18534" fmla="*/ 1852356 w 2439076"/>
              <a:gd name="connsiteY18534" fmla="*/ 17004 h 4271457"/>
              <a:gd name="connsiteX18535" fmla="*/ 2358943 w 2439076"/>
              <a:gd name="connsiteY18535" fmla="*/ 56266 h 4271457"/>
              <a:gd name="connsiteX18536" fmla="*/ 2327424 w 2439076"/>
              <a:gd name="connsiteY18536" fmla="*/ 45802 h 4271457"/>
              <a:gd name="connsiteX18537" fmla="*/ 2324929 w 2439076"/>
              <a:gd name="connsiteY18537" fmla="*/ 44816 h 4271457"/>
              <a:gd name="connsiteX18538" fmla="*/ 2322557 w 2439076"/>
              <a:gd name="connsiteY18538" fmla="*/ 45979 h 4271457"/>
              <a:gd name="connsiteX18539" fmla="*/ 2299307 w 2439076"/>
              <a:gd name="connsiteY18539" fmla="*/ 56266 h 4271457"/>
              <a:gd name="connsiteX18540" fmla="*/ 2276075 w 2439076"/>
              <a:gd name="connsiteY18540" fmla="*/ 45979 h 4271457"/>
              <a:gd name="connsiteX18541" fmla="*/ 2273589 w 2439076"/>
              <a:gd name="connsiteY18541" fmla="*/ 44816 h 4271457"/>
              <a:gd name="connsiteX18542" fmla="*/ 2271122 w 2439076"/>
              <a:gd name="connsiteY18542" fmla="*/ 45979 h 4271457"/>
              <a:gd name="connsiteX18543" fmla="*/ 2247881 w 2439076"/>
              <a:gd name="connsiteY18543" fmla="*/ 56266 h 4271457"/>
              <a:gd name="connsiteX18544" fmla="*/ 2247215 w 2439076"/>
              <a:gd name="connsiteY18544" fmla="*/ 56173 h 4271457"/>
              <a:gd name="connsiteX18545" fmla="*/ 2247215 w 2439076"/>
              <a:gd name="connsiteY18545" fmla="*/ 23292 h 4271457"/>
              <a:gd name="connsiteX18546" fmla="*/ 2281904 w 2439076"/>
              <a:gd name="connsiteY18546" fmla="*/ 0 h 4271457"/>
              <a:gd name="connsiteX18547" fmla="*/ 2274713 w 2439076"/>
              <a:gd name="connsiteY18547" fmla="*/ 0 h 4271457"/>
              <a:gd name="connsiteX18548" fmla="*/ 2248910 w 2439076"/>
              <a:gd name="connsiteY18548" fmla="*/ 16362 h 4271457"/>
              <a:gd name="connsiteX18549" fmla="*/ 2256473 w 2439076"/>
              <a:gd name="connsiteY18549" fmla="*/ 0 h 4271457"/>
              <a:gd name="connsiteX18550" fmla="*/ 2248605 w 2439076"/>
              <a:gd name="connsiteY18550" fmla="*/ 0 h 4271457"/>
              <a:gd name="connsiteX18551" fmla="*/ 2247215 w 2439076"/>
              <a:gd name="connsiteY18551" fmla="*/ 2353 h 4271457"/>
              <a:gd name="connsiteX18552" fmla="*/ 2247215 w 2439076"/>
              <a:gd name="connsiteY18552" fmla="*/ 0 h 4271457"/>
              <a:gd name="connsiteX18553" fmla="*/ 2225621 w 2439076"/>
              <a:gd name="connsiteY18553" fmla="*/ 0 h 4271457"/>
              <a:gd name="connsiteX18554" fmla="*/ 2240633 w 2439076"/>
              <a:gd name="connsiteY18554" fmla="*/ 3981 h 4271457"/>
              <a:gd name="connsiteX18555" fmla="*/ 2240633 w 2439076"/>
              <a:gd name="connsiteY18555" fmla="*/ 55327 h 4271457"/>
              <a:gd name="connsiteX18556" fmla="*/ 2224726 w 2439076"/>
              <a:gd name="connsiteY18556" fmla="*/ 45895 h 4271457"/>
              <a:gd name="connsiteX18557" fmla="*/ 2222354 w 2439076"/>
              <a:gd name="connsiteY18557" fmla="*/ 44732 h 4271457"/>
              <a:gd name="connsiteX18558" fmla="*/ 2219877 w 2439076"/>
              <a:gd name="connsiteY18558" fmla="*/ 45700 h 4271457"/>
              <a:gd name="connsiteX18559" fmla="*/ 2188350 w 2439076"/>
              <a:gd name="connsiteY18559" fmla="*/ 56173 h 4271457"/>
              <a:gd name="connsiteX18560" fmla="*/ 2184635 w 2439076"/>
              <a:gd name="connsiteY18560" fmla="*/ 59010 h 4271457"/>
              <a:gd name="connsiteX18561" fmla="*/ 2187512 w 2439076"/>
              <a:gd name="connsiteY18561" fmla="*/ 62824 h 4271457"/>
              <a:gd name="connsiteX18562" fmla="*/ 2193112 w 2439076"/>
              <a:gd name="connsiteY18562" fmla="*/ 63243 h 4271457"/>
              <a:gd name="connsiteX18563" fmla="*/ 2222069 w 2439076"/>
              <a:gd name="connsiteY18563" fmla="*/ 52722 h 4271457"/>
              <a:gd name="connsiteX18564" fmla="*/ 2247957 w 2439076"/>
              <a:gd name="connsiteY18564" fmla="*/ 62917 h 4271457"/>
              <a:gd name="connsiteX18565" fmla="*/ 2273685 w 2439076"/>
              <a:gd name="connsiteY18565" fmla="*/ 52918 h 4271457"/>
              <a:gd name="connsiteX18566" fmla="*/ 2299412 w 2439076"/>
              <a:gd name="connsiteY18566" fmla="*/ 62917 h 4271457"/>
              <a:gd name="connsiteX18567" fmla="*/ 2325224 w 2439076"/>
              <a:gd name="connsiteY18567" fmla="*/ 52722 h 4271457"/>
              <a:gd name="connsiteX18568" fmla="*/ 2359800 w 2439076"/>
              <a:gd name="connsiteY18568" fmla="*/ 62824 h 4271457"/>
              <a:gd name="connsiteX18569" fmla="*/ 2362648 w 2439076"/>
              <a:gd name="connsiteY18569" fmla="*/ 59141 h 4271457"/>
              <a:gd name="connsiteX18570" fmla="*/ 2358943 w 2439076"/>
              <a:gd name="connsiteY18570" fmla="*/ 56266 h 4271457"/>
              <a:gd name="connsiteX18571" fmla="*/ 172088 w 2439076"/>
              <a:gd name="connsiteY18571" fmla="*/ 56266 h 4271457"/>
              <a:gd name="connsiteX18572" fmla="*/ 140580 w 2439076"/>
              <a:gd name="connsiteY18572" fmla="*/ 45802 h 4271457"/>
              <a:gd name="connsiteX18573" fmla="*/ 138093 w 2439076"/>
              <a:gd name="connsiteY18573" fmla="*/ 44816 h 4271457"/>
              <a:gd name="connsiteX18574" fmla="*/ 135722 w 2439076"/>
              <a:gd name="connsiteY18574" fmla="*/ 45979 h 4271457"/>
              <a:gd name="connsiteX18575" fmla="*/ 112462 w 2439076"/>
              <a:gd name="connsiteY18575" fmla="*/ 56266 h 4271457"/>
              <a:gd name="connsiteX18576" fmla="*/ 89231 w 2439076"/>
              <a:gd name="connsiteY18576" fmla="*/ 45979 h 4271457"/>
              <a:gd name="connsiteX18577" fmla="*/ 86744 w 2439076"/>
              <a:gd name="connsiteY18577" fmla="*/ 44816 h 4271457"/>
              <a:gd name="connsiteX18578" fmla="*/ 84277 w 2439076"/>
              <a:gd name="connsiteY18578" fmla="*/ 45979 h 4271457"/>
              <a:gd name="connsiteX18579" fmla="*/ 61027 w 2439076"/>
              <a:gd name="connsiteY18579" fmla="*/ 56266 h 4271457"/>
              <a:gd name="connsiteX18580" fmla="*/ 60379 w 2439076"/>
              <a:gd name="connsiteY18580" fmla="*/ 56173 h 4271457"/>
              <a:gd name="connsiteX18581" fmla="*/ 60379 w 2439076"/>
              <a:gd name="connsiteY18581" fmla="*/ 23292 h 4271457"/>
              <a:gd name="connsiteX18582" fmla="*/ 95069 w 2439076"/>
              <a:gd name="connsiteY18582" fmla="*/ 0 h 4271457"/>
              <a:gd name="connsiteX18583" fmla="*/ 87582 w 2439076"/>
              <a:gd name="connsiteY18583" fmla="*/ 0 h 4271457"/>
              <a:gd name="connsiteX18584" fmla="*/ 61799 w 2439076"/>
              <a:gd name="connsiteY18584" fmla="*/ 16362 h 4271457"/>
              <a:gd name="connsiteX18585" fmla="*/ 69428 w 2439076"/>
              <a:gd name="connsiteY18585" fmla="*/ 0 h 4271457"/>
              <a:gd name="connsiteX18586" fmla="*/ 61769 w 2439076"/>
              <a:gd name="connsiteY18586" fmla="*/ 0 h 4271457"/>
              <a:gd name="connsiteX18587" fmla="*/ 60379 w 2439076"/>
              <a:gd name="connsiteY18587" fmla="*/ 2353 h 4271457"/>
              <a:gd name="connsiteX18588" fmla="*/ 60379 w 2439076"/>
              <a:gd name="connsiteY18588" fmla="*/ 0 h 4271457"/>
              <a:gd name="connsiteX18589" fmla="*/ 38786 w 2439076"/>
              <a:gd name="connsiteY18589" fmla="*/ 0 h 4271457"/>
              <a:gd name="connsiteX18590" fmla="*/ 53797 w 2439076"/>
              <a:gd name="connsiteY18590" fmla="*/ 3981 h 4271457"/>
              <a:gd name="connsiteX18591" fmla="*/ 53797 w 2439076"/>
              <a:gd name="connsiteY18591" fmla="*/ 55327 h 4271457"/>
              <a:gd name="connsiteX18592" fmla="*/ 37891 w 2439076"/>
              <a:gd name="connsiteY18592" fmla="*/ 45895 h 4271457"/>
              <a:gd name="connsiteX18593" fmla="*/ 35519 w 2439076"/>
              <a:gd name="connsiteY18593" fmla="*/ 44732 h 4271457"/>
              <a:gd name="connsiteX18594" fmla="*/ 33033 w 2439076"/>
              <a:gd name="connsiteY18594" fmla="*/ 45700 h 4271457"/>
              <a:gd name="connsiteX18595" fmla="*/ 1495 w 2439076"/>
              <a:gd name="connsiteY18595" fmla="*/ 56173 h 4271457"/>
              <a:gd name="connsiteX18596" fmla="*/ 0 w 2439076"/>
              <a:gd name="connsiteY18596" fmla="*/ 56322 h 4271457"/>
              <a:gd name="connsiteX18597" fmla="*/ 0 w 2439076"/>
              <a:gd name="connsiteY18597" fmla="*/ 62619 h 4271457"/>
              <a:gd name="connsiteX18598" fmla="*/ 562 w 2439076"/>
              <a:gd name="connsiteY18598" fmla="*/ 62824 h 4271457"/>
              <a:gd name="connsiteX18599" fmla="*/ 6172 w 2439076"/>
              <a:gd name="connsiteY18599" fmla="*/ 63243 h 4271457"/>
              <a:gd name="connsiteX18600" fmla="*/ 35119 w 2439076"/>
              <a:gd name="connsiteY18600" fmla="*/ 52722 h 4271457"/>
              <a:gd name="connsiteX18601" fmla="*/ 61027 w 2439076"/>
              <a:gd name="connsiteY18601" fmla="*/ 62917 h 4271457"/>
              <a:gd name="connsiteX18602" fmla="*/ 86744 w 2439076"/>
              <a:gd name="connsiteY18602" fmla="*/ 52918 h 4271457"/>
              <a:gd name="connsiteX18603" fmla="*/ 112462 w 2439076"/>
              <a:gd name="connsiteY18603" fmla="*/ 62917 h 4271457"/>
              <a:gd name="connsiteX18604" fmla="*/ 138370 w 2439076"/>
              <a:gd name="connsiteY18604" fmla="*/ 52722 h 4271457"/>
              <a:gd name="connsiteX18605" fmla="*/ 172955 w 2439076"/>
              <a:gd name="connsiteY18605" fmla="*/ 62824 h 4271457"/>
              <a:gd name="connsiteX18606" fmla="*/ 175813 w 2439076"/>
              <a:gd name="connsiteY18606" fmla="*/ 59141 h 4271457"/>
              <a:gd name="connsiteX18607" fmla="*/ 172088 w 2439076"/>
              <a:gd name="connsiteY18607" fmla="*/ 56266 h 4271457"/>
              <a:gd name="connsiteX18608" fmla="*/ 1872987 w 2439076"/>
              <a:gd name="connsiteY18608" fmla="*/ 56266 h 4271457"/>
              <a:gd name="connsiteX18609" fmla="*/ 1841459 w 2439076"/>
              <a:gd name="connsiteY18609" fmla="*/ 45802 h 4271457"/>
              <a:gd name="connsiteX18610" fmla="*/ 1838963 w 2439076"/>
              <a:gd name="connsiteY18610" fmla="*/ 44816 h 4271457"/>
              <a:gd name="connsiteX18611" fmla="*/ 1836591 w 2439076"/>
              <a:gd name="connsiteY18611" fmla="*/ 45979 h 4271457"/>
              <a:gd name="connsiteX18612" fmla="*/ 1813341 w 2439076"/>
              <a:gd name="connsiteY18612" fmla="*/ 56266 h 4271457"/>
              <a:gd name="connsiteX18613" fmla="*/ 1790109 w 2439076"/>
              <a:gd name="connsiteY18613" fmla="*/ 45979 h 4271457"/>
              <a:gd name="connsiteX18614" fmla="*/ 1787643 w 2439076"/>
              <a:gd name="connsiteY18614" fmla="*/ 44816 h 4271457"/>
              <a:gd name="connsiteX18615" fmla="*/ 1785157 w 2439076"/>
              <a:gd name="connsiteY18615" fmla="*/ 45979 h 4271457"/>
              <a:gd name="connsiteX18616" fmla="*/ 1761916 w 2439076"/>
              <a:gd name="connsiteY18616" fmla="*/ 56266 h 4271457"/>
              <a:gd name="connsiteX18617" fmla="*/ 1761258 w 2439076"/>
              <a:gd name="connsiteY18617" fmla="*/ 56173 h 4271457"/>
              <a:gd name="connsiteX18618" fmla="*/ 1761258 w 2439076"/>
              <a:gd name="connsiteY18618" fmla="*/ 23292 h 4271457"/>
              <a:gd name="connsiteX18619" fmla="*/ 1795939 w 2439076"/>
              <a:gd name="connsiteY18619" fmla="*/ 0 h 4271457"/>
              <a:gd name="connsiteX18620" fmla="*/ 1788662 w 2439076"/>
              <a:gd name="connsiteY18620" fmla="*/ 0 h 4271457"/>
              <a:gd name="connsiteX18621" fmla="*/ 1762887 w 2439076"/>
              <a:gd name="connsiteY18621" fmla="*/ 16362 h 4271457"/>
              <a:gd name="connsiteX18622" fmla="*/ 1770479 w 2439076"/>
              <a:gd name="connsiteY18622" fmla="*/ 0 h 4271457"/>
              <a:gd name="connsiteX18623" fmla="*/ 1762640 w 2439076"/>
              <a:gd name="connsiteY18623" fmla="*/ 0 h 4271457"/>
              <a:gd name="connsiteX18624" fmla="*/ 1761258 w 2439076"/>
              <a:gd name="connsiteY18624" fmla="*/ 2353 h 4271457"/>
              <a:gd name="connsiteX18625" fmla="*/ 1761258 w 2439076"/>
              <a:gd name="connsiteY18625" fmla="*/ 0 h 4271457"/>
              <a:gd name="connsiteX18626" fmla="*/ 1739656 w 2439076"/>
              <a:gd name="connsiteY18626" fmla="*/ 0 h 4271457"/>
              <a:gd name="connsiteX18627" fmla="*/ 1754667 w 2439076"/>
              <a:gd name="connsiteY18627" fmla="*/ 3981 h 4271457"/>
              <a:gd name="connsiteX18628" fmla="*/ 1754667 w 2439076"/>
              <a:gd name="connsiteY18628" fmla="*/ 55327 h 4271457"/>
              <a:gd name="connsiteX18629" fmla="*/ 1738760 w 2439076"/>
              <a:gd name="connsiteY18629" fmla="*/ 45895 h 4271457"/>
              <a:gd name="connsiteX18630" fmla="*/ 1736389 w 2439076"/>
              <a:gd name="connsiteY18630" fmla="*/ 44732 h 4271457"/>
              <a:gd name="connsiteX18631" fmla="*/ 1733912 w 2439076"/>
              <a:gd name="connsiteY18631" fmla="*/ 45700 h 4271457"/>
              <a:gd name="connsiteX18632" fmla="*/ 1702394 w 2439076"/>
              <a:gd name="connsiteY18632" fmla="*/ 56173 h 4271457"/>
              <a:gd name="connsiteX18633" fmla="*/ 1698670 w 2439076"/>
              <a:gd name="connsiteY18633" fmla="*/ 59010 h 4271457"/>
              <a:gd name="connsiteX18634" fmla="*/ 1701527 w 2439076"/>
              <a:gd name="connsiteY18634" fmla="*/ 62824 h 4271457"/>
              <a:gd name="connsiteX18635" fmla="*/ 1707128 w 2439076"/>
              <a:gd name="connsiteY18635" fmla="*/ 63243 h 4271457"/>
              <a:gd name="connsiteX18636" fmla="*/ 1736103 w 2439076"/>
              <a:gd name="connsiteY18636" fmla="*/ 52722 h 4271457"/>
              <a:gd name="connsiteX18637" fmla="*/ 1762030 w 2439076"/>
              <a:gd name="connsiteY18637" fmla="*/ 62917 h 4271457"/>
              <a:gd name="connsiteX18638" fmla="*/ 1787738 w 2439076"/>
              <a:gd name="connsiteY18638" fmla="*/ 52918 h 4271457"/>
              <a:gd name="connsiteX18639" fmla="*/ 1813456 w 2439076"/>
              <a:gd name="connsiteY18639" fmla="*/ 62917 h 4271457"/>
              <a:gd name="connsiteX18640" fmla="*/ 1839268 w 2439076"/>
              <a:gd name="connsiteY18640" fmla="*/ 52722 h 4271457"/>
              <a:gd name="connsiteX18641" fmla="*/ 1873815 w 2439076"/>
              <a:gd name="connsiteY18641" fmla="*/ 62824 h 4271457"/>
              <a:gd name="connsiteX18642" fmla="*/ 1876683 w 2439076"/>
              <a:gd name="connsiteY18642" fmla="*/ 59141 h 4271457"/>
              <a:gd name="connsiteX18643" fmla="*/ 1872987 w 2439076"/>
              <a:gd name="connsiteY18643" fmla="*/ 56266 h 4271457"/>
              <a:gd name="connsiteX18644" fmla="*/ 1387021 w 2439076"/>
              <a:gd name="connsiteY18644" fmla="*/ 56266 h 4271457"/>
              <a:gd name="connsiteX18645" fmla="*/ 1355484 w 2439076"/>
              <a:gd name="connsiteY18645" fmla="*/ 45802 h 4271457"/>
              <a:gd name="connsiteX18646" fmla="*/ 1352988 w 2439076"/>
              <a:gd name="connsiteY18646" fmla="*/ 44816 h 4271457"/>
              <a:gd name="connsiteX18647" fmla="*/ 1350616 w 2439076"/>
              <a:gd name="connsiteY18647" fmla="*/ 45979 h 4271457"/>
              <a:gd name="connsiteX18648" fmla="*/ 1327395 w 2439076"/>
              <a:gd name="connsiteY18648" fmla="*/ 56266 h 4271457"/>
              <a:gd name="connsiteX18649" fmla="*/ 1304134 w 2439076"/>
              <a:gd name="connsiteY18649" fmla="*/ 45979 h 4271457"/>
              <a:gd name="connsiteX18650" fmla="*/ 1301677 w 2439076"/>
              <a:gd name="connsiteY18650" fmla="*/ 44816 h 4271457"/>
              <a:gd name="connsiteX18651" fmla="*/ 1299191 w 2439076"/>
              <a:gd name="connsiteY18651" fmla="*/ 45979 h 4271457"/>
              <a:gd name="connsiteX18652" fmla="*/ 1275950 w 2439076"/>
              <a:gd name="connsiteY18652" fmla="*/ 56266 h 4271457"/>
              <a:gd name="connsiteX18653" fmla="*/ 1275283 w 2439076"/>
              <a:gd name="connsiteY18653" fmla="*/ 56173 h 4271457"/>
              <a:gd name="connsiteX18654" fmla="*/ 1275283 w 2439076"/>
              <a:gd name="connsiteY18654" fmla="*/ 23292 h 4271457"/>
              <a:gd name="connsiteX18655" fmla="*/ 1309964 w 2439076"/>
              <a:gd name="connsiteY18655" fmla="*/ 0 h 4271457"/>
              <a:gd name="connsiteX18656" fmla="*/ 1302687 w 2439076"/>
              <a:gd name="connsiteY18656" fmla="*/ 0 h 4271457"/>
              <a:gd name="connsiteX18657" fmla="*/ 1276912 w 2439076"/>
              <a:gd name="connsiteY18657" fmla="*/ 16362 h 4271457"/>
              <a:gd name="connsiteX18658" fmla="*/ 1284447 w 2439076"/>
              <a:gd name="connsiteY18658" fmla="*/ 0 h 4271457"/>
              <a:gd name="connsiteX18659" fmla="*/ 1276674 w 2439076"/>
              <a:gd name="connsiteY18659" fmla="*/ 0 h 4271457"/>
              <a:gd name="connsiteX18660" fmla="*/ 1275283 w 2439076"/>
              <a:gd name="connsiteY18660" fmla="*/ 2353 h 4271457"/>
              <a:gd name="connsiteX18661" fmla="*/ 1275283 w 2439076"/>
              <a:gd name="connsiteY18661" fmla="*/ 0 h 4271457"/>
              <a:gd name="connsiteX18662" fmla="*/ 1253700 w 2439076"/>
              <a:gd name="connsiteY18662" fmla="*/ 0 h 4271457"/>
              <a:gd name="connsiteX18663" fmla="*/ 1268721 w 2439076"/>
              <a:gd name="connsiteY18663" fmla="*/ 3981 h 4271457"/>
              <a:gd name="connsiteX18664" fmla="*/ 1268721 w 2439076"/>
              <a:gd name="connsiteY18664" fmla="*/ 55327 h 4271457"/>
              <a:gd name="connsiteX18665" fmla="*/ 1252814 w 2439076"/>
              <a:gd name="connsiteY18665" fmla="*/ 45895 h 4271457"/>
              <a:gd name="connsiteX18666" fmla="*/ 1250423 w 2439076"/>
              <a:gd name="connsiteY18666" fmla="*/ 44732 h 4271457"/>
              <a:gd name="connsiteX18667" fmla="*/ 1247956 w 2439076"/>
              <a:gd name="connsiteY18667" fmla="*/ 45700 h 4271457"/>
              <a:gd name="connsiteX18668" fmla="*/ 1216419 w 2439076"/>
              <a:gd name="connsiteY18668" fmla="*/ 56173 h 4271457"/>
              <a:gd name="connsiteX18669" fmla="*/ 1212704 w 2439076"/>
              <a:gd name="connsiteY18669" fmla="*/ 59010 h 4271457"/>
              <a:gd name="connsiteX18670" fmla="*/ 1215562 w 2439076"/>
              <a:gd name="connsiteY18670" fmla="*/ 62824 h 4271457"/>
              <a:gd name="connsiteX18671" fmla="*/ 1221181 w 2439076"/>
              <a:gd name="connsiteY18671" fmla="*/ 63243 h 4271457"/>
              <a:gd name="connsiteX18672" fmla="*/ 1250137 w 2439076"/>
              <a:gd name="connsiteY18672" fmla="*/ 52722 h 4271457"/>
              <a:gd name="connsiteX18673" fmla="*/ 1276045 w 2439076"/>
              <a:gd name="connsiteY18673" fmla="*/ 62917 h 4271457"/>
              <a:gd name="connsiteX18674" fmla="*/ 1301763 w 2439076"/>
              <a:gd name="connsiteY18674" fmla="*/ 52918 h 4271457"/>
              <a:gd name="connsiteX18675" fmla="*/ 1327490 w 2439076"/>
              <a:gd name="connsiteY18675" fmla="*/ 62917 h 4271457"/>
              <a:gd name="connsiteX18676" fmla="*/ 1353303 w 2439076"/>
              <a:gd name="connsiteY18676" fmla="*/ 52722 h 4271457"/>
              <a:gd name="connsiteX18677" fmla="*/ 1387869 w 2439076"/>
              <a:gd name="connsiteY18677" fmla="*/ 62824 h 4271457"/>
              <a:gd name="connsiteX18678" fmla="*/ 1390736 w 2439076"/>
              <a:gd name="connsiteY18678" fmla="*/ 59141 h 4271457"/>
              <a:gd name="connsiteX18679" fmla="*/ 1387021 w 2439076"/>
              <a:gd name="connsiteY18679" fmla="*/ 56266 h 4271457"/>
              <a:gd name="connsiteX18680" fmla="*/ 2116074 w 2439076"/>
              <a:gd name="connsiteY18680" fmla="*/ 56266 h 4271457"/>
              <a:gd name="connsiteX18681" fmla="*/ 2084527 w 2439076"/>
              <a:gd name="connsiteY18681" fmla="*/ 45802 h 4271457"/>
              <a:gd name="connsiteX18682" fmla="*/ 2082042 w 2439076"/>
              <a:gd name="connsiteY18682" fmla="*/ 44816 h 4271457"/>
              <a:gd name="connsiteX18683" fmla="*/ 2079670 w 2439076"/>
              <a:gd name="connsiteY18683" fmla="*/ 45979 h 4271457"/>
              <a:gd name="connsiteX18684" fmla="*/ 2056409 w 2439076"/>
              <a:gd name="connsiteY18684" fmla="*/ 56266 h 4271457"/>
              <a:gd name="connsiteX18685" fmla="*/ 2033188 w 2439076"/>
              <a:gd name="connsiteY18685" fmla="*/ 45979 h 4271457"/>
              <a:gd name="connsiteX18686" fmla="*/ 2030730 w 2439076"/>
              <a:gd name="connsiteY18686" fmla="*/ 44816 h 4271457"/>
              <a:gd name="connsiteX18687" fmla="*/ 2028225 w 2439076"/>
              <a:gd name="connsiteY18687" fmla="*/ 45979 h 4271457"/>
              <a:gd name="connsiteX18688" fmla="*/ 2005003 w 2439076"/>
              <a:gd name="connsiteY18688" fmla="*/ 56266 h 4271457"/>
              <a:gd name="connsiteX18689" fmla="*/ 2004327 w 2439076"/>
              <a:gd name="connsiteY18689" fmla="*/ 56173 h 4271457"/>
              <a:gd name="connsiteX18690" fmla="*/ 2004327 w 2439076"/>
              <a:gd name="connsiteY18690" fmla="*/ 23292 h 4271457"/>
              <a:gd name="connsiteX18691" fmla="*/ 2039017 w 2439076"/>
              <a:gd name="connsiteY18691" fmla="*/ 0 h 4271457"/>
              <a:gd name="connsiteX18692" fmla="*/ 2031635 w 2439076"/>
              <a:gd name="connsiteY18692" fmla="*/ 0 h 4271457"/>
              <a:gd name="connsiteX18693" fmla="*/ 2005842 w 2439076"/>
              <a:gd name="connsiteY18693" fmla="*/ 16362 h 4271457"/>
              <a:gd name="connsiteX18694" fmla="*/ 2013481 w 2439076"/>
              <a:gd name="connsiteY18694" fmla="*/ 0 h 4271457"/>
              <a:gd name="connsiteX18695" fmla="*/ 2005718 w 2439076"/>
              <a:gd name="connsiteY18695" fmla="*/ 0 h 4271457"/>
              <a:gd name="connsiteX18696" fmla="*/ 2004327 w 2439076"/>
              <a:gd name="connsiteY18696" fmla="*/ 2353 h 4271457"/>
              <a:gd name="connsiteX18697" fmla="*/ 2004327 w 2439076"/>
              <a:gd name="connsiteY18697" fmla="*/ 0 h 4271457"/>
              <a:gd name="connsiteX18698" fmla="*/ 1982743 w 2439076"/>
              <a:gd name="connsiteY18698" fmla="*/ 0 h 4271457"/>
              <a:gd name="connsiteX18699" fmla="*/ 1997755 w 2439076"/>
              <a:gd name="connsiteY18699" fmla="*/ 3981 h 4271457"/>
              <a:gd name="connsiteX18700" fmla="*/ 1997755 w 2439076"/>
              <a:gd name="connsiteY18700" fmla="*/ 55327 h 4271457"/>
              <a:gd name="connsiteX18701" fmla="*/ 1981838 w 2439076"/>
              <a:gd name="connsiteY18701" fmla="*/ 45895 h 4271457"/>
              <a:gd name="connsiteX18702" fmla="*/ 1979466 w 2439076"/>
              <a:gd name="connsiteY18702" fmla="*/ 44732 h 4271457"/>
              <a:gd name="connsiteX18703" fmla="*/ 1976981 w 2439076"/>
              <a:gd name="connsiteY18703" fmla="*/ 45700 h 4271457"/>
              <a:gd name="connsiteX18704" fmla="*/ 1945472 w 2439076"/>
              <a:gd name="connsiteY18704" fmla="*/ 56173 h 4271457"/>
              <a:gd name="connsiteX18705" fmla="*/ 1941748 w 2439076"/>
              <a:gd name="connsiteY18705" fmla="*/ 59010 h 4271457"/>
              <a:gd name="connsiteX18706" fmla="*/ 1944510 w 2439076"/>
              <a:gd name="connsiteY18706" fmla="*/ 62824 h 4271457"/>
              <a:gd name="connsiteX18707" fmla="*/ 1950130 w 2439076"/>
              <a:gd name="connsiteY18707" fmla="*/ 63243 h 4271457"/>
              <a:gd name="connsiteX18708" fmla="*/ 1979095 w 2439076"/>
              <a:gd name="connsiteY18708" fmla="*/ 52722 h 4271457"/>
              <a:gd name="connsiteX18709" fmla="*/ 2005003 w 2439076"/>
              <a:gd name="connsiteY18709" fmla="*/ 62917 h 4271457"/>
              <a:gd name="connsiteX18710" fmla="*/ 2030730 w 2439076"/>
              <a:gd name="connsiteY18710" fmla="*/ 52918 h 4271457"/>
              <a:gd name="connsiteX18711" fmla="*/ 2056409 w 2439076"/>
              <a:gd name="connsiteY18711" fmla="*/ 62917 h 4271457"/>
              <a:gd name="connsiteX18712" fmla="*/ 2082356 w 2439076"/>
              <a:gd name="connsiteY18712" fmla="*/ 52722 h 4271457"/>
              <a:gd name="connsiteX18713" fmla="*/ 2116912 w 2439076"/>
              <a:gd name="connsiteY18713" fmla="*/ 62824 h 4271457"/>
              <a:gd name="connsiteX18714" fmla="*/ 2119760 w 2439076"/>
              <a:gd name="connsiteY18714" fmla="*/ 59141 h 4271457"/>
              <a:gd name="connsiteX18715" fmla="*/ 2116074 w 2439076"/>
              <a:gd name="connsiteY18715" fmla="*/ 56266 h 4271457"/>
              <a:gd name="connsiteX18716" fmla="*/ 1630099 w 2439076"/>
              <a:gd name="connsiteY18716" fmla="*/ 56266 h 4271457"/>
              <a:gd name="connsiteX18717" fmla="*/ 1598562 w 2439076"/>
              <a:gd name="connsiteY18717" fmla="*/ 45802 h 4271457"/>
              <a:gd name="connsiteX18718" fmla="*/ 1596095 w 2439076"/>
              <a:gd name="connsiteY18718" fmla="*/ 44816 h 4271457"/>
              <a:gd name="connsiteX18719" fmla="*/ 1593704 w 2439076"/>
              <a:gd name="connsiteY18719" fmla="*/ 45979 h 4271457"/>
              <a:gd name="connsiteX18720" fmla="*/ 1570463 w 2439076"/>
              <a:gd name="connsiteY18720" fmla="*/ 56266 h 4271457"/>
              <a:gd name="connsiteX18721" fmla="*/ 1547213 w 2439076"/>
              <a:gd name="connsiteY18721" fmla="*/ 45979 h 4271457"/>
              <a:gd name="connsiteX18722" fmla="*/ 1544755 w 2439076"/>
              <a:gd name="connsiteY18722" fmla="*/ 44816 h 4271457"/>
              <a:gd name="connsiteX18723" fmla="*/ 1542250 w 2439076"/>
              <a:gd name="connsiteY18723" fmla="*/ 45979 h 4271457"/>
              <a:gd name="connsiteX18724" fmla="*/ 1519028 w 2439076"/>
              <a:gd name="connsiteY18724" fmla="*/ 56266 h 4271457"/>
              <a:gd name="connsiteX18725" fmla="*/ 1518361 w 2439076"/>
              <a:gd name="connsiteY18725" fmla="*/ 56173 h 4271457"/>
              <a:gd name="connsiteX18726" fmla="*/ 1518361 w 2439076"/>
              <a:gd name="connsiteY18726" fmla="*/ 23292 h 4271457"/>
              <a:gd name="connsiteX18727" fmla="*/ 1553051 w 2439076"/>
              <a:gd name="connsiteY18727" fmla="*/ 0 h 4271457"/>
              <a:gd name="connsiteX18728" fmla="*/ 1545574 w 2439076"/>
              <a:gd name="connsiteY18728" fmla="*/ 0 h 4271457"/>
              <a:gd name="connsiteX18729" fmla="*/ 1519800 w 2439076"/>
              <a:gd name="connsiteY18729" fmla="*/ 16362 h 4271457"/>
              <a:gd name="connsiteX18730" fmla="*/ 1527458 w 2439076"/>
              <a:gd name="connsiteY18730" fmla="*/ 0 h 4271457"/>
              <a:gd name="connsiteX18731" fmla="*/ 1519743 w 2439076"/>
              <a:gd name="connsiteY18731" fmla="*/ 0 h 4271457"/>
              <a:gd name="connsiteX18732" fmla="*/ 1518361 w 2439076"/>
              <a:gd name="connsiteY18732" fmla="*/ 2353 h 4271457"/>
              <a:gd name="connsiteX18733" fmla="*/ 1518361 w 2439076"/>
              <a:gd name="connsiteY18733" fmla="*/ 0 h 4271457"/>
              <a:gd name="connsiteX18734" fmla="*/ 1496778 w 2439076"/>
              <a:gd name="connsiteY18734" fmla="*/ 0 h 4271457"/>
              <a:gd name="connsiteX18735" fmla="*/ 1511798 w 2439076"/>
              <a:gd name="connsiteY18735" fmla="*/ 3981 h 4271457"/>
              <a:gd name="connsiteX18736" fmla="*/ 1511798 w 2439076"/>
              <a:gd name="connsiteY18736" fmla="*/ 55327 h 4271457"/>
              <a:gd name="connsiteX18737" fmla="*/ 1495863 w 2439076"/>
              <a:gd name="connsiteY18737" fmla="*/ 45895 h 4271457"/>
              <a:gd name="connsiteX18738" fmla="*/ 1493491 w 2439076"/>
              <a:gd name="connsiteY18738" fmla="*/ 44732 h 4271457"/>
              <a:gd name="connsiteX18739" fmla="*/ 1491034 w 2439076"/>
              <a:gd name="connsiteY18739" fmla="*/ 45700 h 4271457"/>
              <a:gd name="connsiteX18740" fmla="*/ 1459497 w 2439076"/>
              <a:gd name="connsiteY18740" fmla="*/ 56173 h 4271457"/>
              <a:gd name="connsiteX18741" fmla="*/ 1455773 w 2439076"/>
              <a:gd name="connsiteY18741" fmla="*/ 59010 h 4271457"/>
              <a:gd name="connsiteX18742" fmla="*/ 1458544 w 2439076"/>
              <a:gd name="connsiteY18742" fmla="*/ 62824 h 4271457"/>
              <a:gd name="connsiteX18743" fmla="*/ 1464173 w 2439076"/>
              <a:gd name="connsiteY18743" fmla="*/ 63243 h 4271457"/>
              <a:gd name="connsiteX18744" fmla="*/ 1493130 w 2439076"/>
              <a:gd name="connsiteY18744" fmla="*/ 52722 h 4271457"/>
              <a:gd name="connsiteX18745" fmla="*/ 1519028 w 2439076"/>
              <a:gd name="connsiteY18745" fmla="*/ 62917 h 4271457"/>
              <a:gd name="connsiteX18746" fmla="*/ 1544755 w 2439076"/>
              <a:gd name="connsiteY18746" fmla="*/ 52918 h 4271457"/>
              <a:gd name="connsiteX18747" fmla="*/ 1570463 w 2439076"/>
              <a:gd name="connsiteY18747" fmla="*/ 62917 h 4271457"/>
              <a:gd name="connsiteX18748" fmla="*/ 1596381 w 2439076"/>
              <a:gd name="connsiteY18748" fmla="*/ 52722 h 4271457"/>
              <a:gd name="connsiteX18749" fmla="*/ 1630956 w 2439076"/>
              <a:gd name="connsiteY18749" fmla="*/ 62824 h 4271457"/>
              <a:gd name="connsiteX18750" fmla="*/ 1633824 w 2439076"/>
              <a:gd name="connsiteY18750" fmla="*/ 59141 h 4271457"/>
              <a:gd name="connsiteX18751" fmla="*/ 1630099 w 2439076"/>
              <a:gd name="connsiteY18751" fmla="*/ 56266 h 4271457"/>
              <a:gd name="connsiteX18752" fmla="*/ 1144029 w 2439076"/>
              <a:gd name="connsiteY18752" fmla="*/ 56266 h 4271457"/>
              <a:gd name="connsiteX18753" fmla="*/ 1112491 w 2439076"/>
              <a:gd name="connsiteY18753" fmla="*/ 45802 h 4271457"/>
              <a:gd name="connsiteX18754" fmla="*/ 1110034 w 2439076"/>
              <a:gd name="connsiteY18754" fmla="*/ 44816 h 4271457"/>
              <a:gd name="connsiteX18755" fmla="*/ 1107643 w 2439076"/>
              <a:gd name="connsiteY18755" fmla="*/ 45979 h 4271457"/>
              <a:gd name="connsiteX18756" fmla="*/ 1084402 w 2439076"/>
              <a:gd name="connsiteY18756" fmla="*/ 56266 h 4271457"/>
              <a:gd name="connsiteX18757" fmla="*/ 1061152 w 2439076"/>
              <a:gd name="connsiteY18757" fmla="*/ 45979 h 4271457"/>
              <a:gd name="connsiteX18758" fmla="*/ 1058685 w 2439076"/>
              <a:gd name="connsiteY18758" fmla="*/ 44816 h 4271457"/>
              <a:gd name="connsiteX18759" fmla="*/ 1056199 w 2439076"/>
              <a:gd name="connsiteY18759" fmla="*/ 45979 h 4271457"/>
              <a:gd name="connsiteX18760" fmla="*/ 1032967 w 2439076"/>
              <a:gd name="connsiteY18760" fmla="*/ 56266 h 4271457"/>
              <a:gd name="connsiteX18761" fmla="*/ 1032291 w 2439076"/>
              <a:gd name="connsiteY18761" fmla="*/ 56173 h 4271457"/>
              <a:gd name="connsiteX18762" fmla="*/ 1032291 w 2439076"/>
              <a:gd name="connsiteY18762" fmla="*/ 23292 h 4271457"/>
              <a:gd name="connsiteX18763" fmla="*/ 1066991 w 2439076"/>
              <a:gd name="connsiteY18763" fmla="*/ 0 h 4271457"/>
              <a:gd name="connsiteX18764" fmla="*/ 1059609 w 2439076"/>
              <a:gd name="connsiteY18764" fmla="*/ 0 h 4271457"/>
              <a:gd name="connsiteX18765" fmla="*/ 1033834 w 2439076"/>
              <a:gd name="connsiteY18765" fmla="*/ 16362 h 4271457"/>
              <a:gd name="connsiteX18766" fmla="*/ 1041454 w 2439076"/>
              <a:gd name="connsiteY18766" fmla="*/ 0 h 4271457"/>
              <a:gd name="connsiteX18767" fmla="*/ 1033682 w 2439076"/>
              <a:gd name="connsiteY18767" fmla="*/ 0 h 4271457"/>
              <a:gd name="connsiteX18768" fmla="*/ 1032291 w 2439076"/>
              <a:gd name="connsiteY18768" fmla="*/ 2353 h 4271457"/>
              <a:gd name="connsiteX18769" fmla="*/ 1032291 w 2439076"/>
              <a:gd name="connsiteY18769" fmla="*/ 0 h 4271457"/>
              <a:gd name="connsiteX18770" fmla="*/ 1010708 w 2439076"/>
              <a:gd name="connsiteY18770" fmla="*/ 0 h 4271457"/>
              <a:gd name="connsiteX18771" fmla="*/ 1025728 w 2439076"/>
              <a:gd name="connsiteY18771" fmla="*/ 3981 h 4271457"/>
              <a:gd name="connsiteX18772" fmla="*/ 1025728 w 2439076"/>
              <a:gd name="connsiteY18772" fmla="*/ 55327 h 4271457"/>
              <a:gd name="connsiteX18773" fmla="*/ 1009822 w 2439076"/>
              <a:gd name="connsiteY18773" fmla="*/ 45895 h 4271457"/>
              <a:gd name="connsiteX18774" fmla="*/ 1007431 w 2439076"/>
              <a:gd name="connsiteY18774" fmla="*/ 44732 h 4271457"/>
              <a:gd name="connsiteX18775" fmla="*/ 1004974 w 2439076"/>
              <a:gd name="connsiteY18775" fmla="*/ 45700 h 4271457"/>
              <a:gd name="connsiteX18776" fmla="*/ 973436 w 2439076"/>
              <a:gd name="connsiteY18776" fmla="*/ 56173 h 4271457"/>
              <a:gd name="connsiteX18777" fmla="*/ 969712 w 2439076"/>
              <a:gd name="connsiteY18777" fmla="*/ 59010 h 4271457"/>
              <a:gd name="connsiteX18778" fmla="*/ 972484 w 2439076"/>
              <a:gd name="connsiteY18778" fmla="*/ 62824 h 4271457"/>
              <a:gd name="connsiteX18779" fmla="*/ 978113 w 2439076"/>
              <a:gd name="connsiteY18779" fmla="*/ 63243 h 4271457"/>
              <a:gd name="connsiteX18780" fmla="*/ 1007059 w 2439076"/>
              <a:gd name="connsiteY18780" fmla="*/ 52722 h 4271457"/>
              <a:gd name="connsiteX18781" fmla="*/ 1032967 w 2439076"/>
              <a:gd name="connsiteY18781" fmla="*/ 62917 h 4271457"/>
              <a:gd name="connsiteX18782" fmla="*/ 1058685 w 2439076"/>
              <a:gd name="connsiteY18782" fmla="*/ 52918 h 4271457"/>
              <a:gd name="connsiteX18783" fmla="*/ 1084402 w 2439076"/>
              <a:gd name="connsiteY18783" fmla="*/ 62917 h 4271457"/>
              <a:gd name="connsiteX18784" fmla="*/ 1110310 w 2439076"/>
              <a:gd name="connsiteY18784" fmla="*/ 52722 h 4271457"/>
              <a:gd name="connsiteX18785" fmla="*/ 1144886 w 2439076"/>
              <a:gd name="connsiteY18785" fmla="*/ 62824 h 4271457"/>
              <a:gd name="connsiteX18786" fmla="*/ 1147753 w 2439076"/>
              <a:gd name="connsiteY18786" fmla="*/ 59141 h 4271457"/>
              <a:gd name="connsiteX18787" fmla="*/ 1144029 w 2439076"/>
              <a:gd name="connsiteY18787" fmla="*/ 56266 h 4271457"/>
              <a:gd name="connsiteX18788" fmla="*/ 414985 w 2439076"/>
              <a:gd name="connsiteY18788" fmla="*/ 56266 h 4271457"/>
              <a:gd name="connsiteX18789" fmla="*/ 383448 w 2439076"/>
              <a:gd name="connsiteY18789" fmla="*/ 45802 h 4271457"/>
              <a:gd name="connsiteX18790" fmla="*/ 380991 w 2439076"/>
              <a:gd name="connsiteY18790" fmla="*/ 44816 h 4271457"/>
              <a:gd name="connsiteX18791" fmla="*/ 378600 w 2439076"/>
              <a:gd name="connsiteY18791" fmla="*/ 45979 h 4271457"/>
              <a:gd name="connsiteX18792" fmla="*/ 355359 w 2439076"/>
              <a:gd name="connsiteY18792" fmla="*/ 56266 h 4271457"/>
              <a:gd name="connsiteX18793" fmla="*/ 332137 w 2439076"/>
              <a:gd name="connsiteY18793" fmla="*/ 45979 h 4271457"/>
              <a:gd name="connsiteX18794" fmla="*/ 329632 w 2439076"/>
              <a:gd name="connsiteY18794" fmla="*/ 44816 h 4271457"/>
              <a:gd name="connsiteX18795" fmla="*/ 327174 w 2439076"/>
              <a:gd name="connsiteY18795" fmla="*/ 45979 h 4271457"/>
              <a:gd name="connsiteX18796" fmla="*/ 303933 w 2439076"/>
              <a:gd name="connsiteY18796" fmla="*/ 56266 h 4271457"/>
              <a:gd name="connsiteX18797" fmla="*/ 303266 w 2439076"/>
              <a:gd name="connsiteY18797" fmla="*/ 56173 h 4271457"/>
              <a:gd name="connsiteX18798" fmla="*/ 303266 w 2439076"/>
              <a:gd name="connsiteY18798" fmla="*/ 23292 h 4271457"/>
              <a:gd name="connsiteX18799" fmla="*/ 337947 w 2439076"/>
              <a:gd name="connsiteY18799" fmla="*/ 0 h 4271457"/>
              <a:gd name="connsiteX18800" fmla="*/ 330661 w 2439076"/>
              <a:gd name="connsiteY18800" fmla="*/ 0 h 4271457"/>
              <a:gd name="connsiteX18801" fmla="*/ 304867 w 2439076"/>
              <a:gd name="connsiteY18801" fmla="*/ 16362 h 4271457"/>
              <a:gd name="connsiteX18802" fmla="*/ 312468 w 2439076"/>
              <a:gd name="connsiteY18802" fmla="*/ 0 h 4271457"/>
              <a:gd name="connsiteX18803" fmla="*/ 304657 w 2439076"/>
              <a:gd name="connsiteY18803" fmla="*/ 0 h 4271457"/>
              <a:gd name="connsiteX18804" fmla="*/ 303266 w 2439076"/>
              <a:gd name="connsiteY18804" fmla="*/ 2353 h 4271457"/>
              <a:gd name="connsiteX18805" fmla="*/ 303266 w 2439076"/>
              <a:gd name="connsiteY18805" fmla="*/ 0 h 4271457"/>
              <a:gd name="connsiteX18806" fmla="*/ 281674 w 2439076"/>
              <a:gd name="connsiteY18806" fmla="*/ 0 h 4271457"/>
              <a:gd name="connsiteX18807" fmla="*/ 296685 w 2439076"/>
              <a:gd name="connsiteY18807" fmla="*/ 3981 h 4271457"/>
              <a:gd name="connsiteX18808" fmla="*/ 296685 w 2439076"/>
              <a:gd name="connsiteY18808" fmla="*/ 55327 h 4271457"/>
              <a:gd name="connsiteX18809" fmla="*/ 280778 w 2439076"/>
              <a:gd name="connsiteY18809" fmla="*/ 45895 h 4271457"/>
              <a:gd name="connsiteX18810" fmla="*/ 278406 w 2439076"/>
              <a:gd name="connsiteY18810" fmla="*/ 44732 h 4271457"/>
              <a:gd name="connsiteX18811" fmla="*/ 275920 w 2439076"/>
              <a:gd name="connsiteY18811" fmla="*/ 45700 h 4271457"/>
              <a:gd name="connsiteX18812" fmla="*/ 244393 w 2439076"/>
              <a:gd name="connsiteY18812" fmla="*/ 56173 h 4271457"/>
              <a:gd name="connsiteX18813" fmla="*/ 240687 w 2439076"/>
              <a:gd name="connsiteY18813" fmla="*/ 59010 h 4271457"/>
              <a:gd name="connsiteX18814" fmla="*/ 243526 w 2439076"/>
              <a:gd name="connsiteY18814" fmla="*/ 62824 h 4271457"/>
              <a:gd name="connsiteX18815" fmla="*/ 249164 w 2439076"/>
              <a:gd name="connsiteY18815" fmla="*/ 63243 h 4271457"/>
              <a:gd name="connsiteX18816" fmla="*/ 278102 w 2439076"/>
              <a:gd name="connsiteY18816" fmla="*/ 52722 h 4271457"/>
              <a:gd name="connsiteX18817" fmla="*/ 304009 w 2439076"/>
              <a:gd name="connsiteY18817" fmla="*/ 62917 h 4271457"/>
              <a:gd name="connsiteX18818" fmla="*/ 329746 w 2439076"/>
              <a:gd name="connsiteY18818" fmla="*/ 52918 h 4271457"/>
              <a:gd name="connsiteX18819" fmla="*/ 355445 w 2439076"/>
              <a:gd name="connsiteY18819" fmla="*/ 62917 h 4271457"/>
              <a:gd name="connsiteX18820" fmla="*/ 381258 w 2439076"/>
              <a:gd name="connsiteY18820" fmla="*/ 52722 h 4271457"/>
              <a:gd name="connsiteX18821" fmla="*/ 415852 w 2439076"/>
              <a:gd name="connsiteY18821" fmla="*/ 62824 h 4271457"/>
              <a:gd name="connsiteX18822" fmla="*/ 418700 w 2439076"/>
              <a:gd name="connsiteY18822" fmla="*/ 59141 h 4271457"/>
              <a:gd name="connsiteX18823" fmla="*/ 414985 w 2439076"/>
              <a:gd name="connsiteY18823" fmla="*/ 56266 h 4271457"/>
              <a:gd name="connsiteX18824" fmla="*/ 658063 w 2439076"/>
              <a:gd name="connsiteY18824" fmla="*/ 56266 h 4271457"/>
              <a:gd name="connsiteX18825" fmla="*/ 626526 w 2439076"/>
              <a:gd name="connsiteY18825" fmla="*/ 45802 h 4271457"/>
              <a:gd name="connsiteX18826" fmla="*/ 624059 w 2439076"/>
              <a:gd name="connsiteY18826" fmla="*/ 44816 h 4271457"/>
              <a:gd name="connsiteX18827" fmla="*/ 621668 w 2439076"/>
              <a:gd name="connsiteY18827" fmla="*/ 45979 h 4271457"/>
              <a:gd name="connsiteX18828" fmla="*/ 598447 w 2439076"/>
              <a:gd name="connsiteY18828" fmla="*/ 56266 h 4271457"/>
              <a:gd name="connsiteX18829" fmla="*/ 575206 w 2439076"/>
              <a:gd name="connsiteY18829" fmla="*/ 45979 h 4271457"/>
              <a:gd name="connsiteX18830" fmla="*/ 572719 w 2439076"/>
              <a:gd name="connsiteY18830" fmla="*/ 44816 h 4271457"/>
              <a:gd name="connsiteX18831" fmla="*/ 570262 w 2439076"/>
              <a:gd name="connsiteY18831" fmla="*/ 45979 h 4271457"/>
              <a:gd name="connsiteX18832" fmla="*/ 547002 w 2439076"/>
              <a:gd name="connsiteY18832" fmla="*/ 56266 h 4271457"/>
              <a:gd name="connsiteX18833" fmla="*/ 546345 w 2439076"/>
              <a:gd name="connsiteY18833" fmla="*/ 56173 h 4271457"/>
              <a:gd name="connsiteX18834" fmla="*/ 546345 w 2439076"/>
              <a:gd name="connsiteY18834" fmla="*/ 23292 h 4271457"/>
              <a:gd name="connsiteX18835" fmla="*/ 581025 w 2439076"/>
              <a:gd name="connsiteY18835" fmla="*/ 0 h 4271457"/>
              <a:gd name="connsiteX18836" fmla="*/ 573548 w 2439076"/>
              <a:gd name="connsiteY18836" fmla="*/ 0 h 4271457"/>
              <a:gd name="connsiteX18837" fmla="*/ 547764 w 2439076"/>
              <a:gd name="connsiteY18837" fmla="*/ 16362 h 4271457"/>
              <a:gd name="connsiteX18838" fmla="*/ 555470 w 2439076"/>
              <a:gd name="connsiteY18838" fmla="*/ 0 h 4271457"/>
              <a:gd name="connsiteX18839" fmla="*/ 547726 w 2439076"/>
              <a:gd name="connsiteY18839" fmla="*/ 0 h 4271457"/>
              <a:gd name="connsiteX18840" fmla="*/ 546345 w 2439076"/>
              <a:gd name="connsiteY18840" fmla="*/ 2353 h 4271457"/>
              <a:gd name="connsiteX18841" fmla="*/ 546345 w 2439076"/>
              <a:gd name="connsiteY18841" fmla="*/ 0 h 4271457"/>
              <a:gd name="connsiteX18842" fmla="*/ 524742 w 2439076"/>
              <a:gd name="connsiteY18842" fmla="*/ 0 h 4271457"/>
              <a:gd name="connsiteX18843" fmla="*/ 539763 w 2439076"/>
              <a:gd name="connsiteY18843" fmla="*/ 3981 h 4271457"/>
              <a:gd name="connsiteX18844" fmla="*/ 539763 w 2439076"/>
              <a:gd name="connsiteY18844" fmla="*/ 55327 h 4271457"/>
              <a:gd name="connsiteX18845" fmla="*/ 523866 w 2439076"/>
              <a:gd name="connsiteY18845" fmla="*/ 45895 h 4271457"/>
              <a:gd name="connsiteX18846" fmla="*/ 521475 w 2439076"/>
              <a:gd name="connsiteY18846" fmla="*/ 44732 h 4271457"/>
              <a:gd name="connsiteX18847" fmla="*/ 518999 w 2439076"/>
              <a:gd name="connsiteY18847" fmla="*/ 45700 h 4271457"/>
              <a:gd name="connsiteX18848" fmla="*/ 487471 w 2439076"/>
              <a:gd name="connsiteY18848" fmla="*/ 56173 h 4271457"/>
              <a:gd name="connsiteX18849" fmla="*/ 483756 w 2439076"/>
              <a:gd name="connsiteY18849" fmla="*/ 59010 h 4271457"/>
              <a:gd name="connsiteX18850" fmla="*/ 486528 w 2439076"/>
              <a:gd name="connsiteY18850" fmla="*/ 62824 h 4271457"/>
              <a:gd name="connsiteX18851" fmla="*/ 492138 w 2439076"/>
              <a:gd name="connsiteY18851" fmla="*/ 63243 h 4271457"/>
              <a:gd name="connsiteX18852" fmla="*/ 521094 w 2439076"/>
              <a:gd name="connsiteY18852" fmla="*/ 52722 h 4271457"/>
              <a:gd name="connsiteX18853" fmla="*/ 547002 w 2439076"/>
              <a:gd name="connsiteY18853" fmla="*/ 62917 h 4271457"/>
              <a:gd name="connsiteX18854" fmla="*/ 572719 w 2439076"/>
              <a:gd name="connsiteY18854" fmla="*/ 52918 h 4271457"/>
              <a:gd name="connsiteX18855" fmla="*/ 598447 w 2439076"/>
              <a:gd name="connsiteY18855" fmla="*/ 62917 h 4271457"/>
              <a:gd name="connsiteX18856" fmla="*/ 624345 w 2439076"/>
              <a:gd name="connsiteY18856" fmla="*/ 52722 h 4271457"/>
              <a:gd name="connsiteX18857" fmla="*/ 658921 w 2439076"/>
              <a:gd name="connsiteY18857" fmla="*/ 62824 h 4271457"/>
              <a:gd name="connsiteX18858" fmla="*/ 661778 w 2439076"/>
              <a:gd name="connsiteY18858" fmla="*/ 59141 h 4271457"/>
              <a:gd name="connsiteX18859" fmla="*/ 658063 w 2439076"/>
              <a:gd name="connsiteY18859" fmla="*/ 56266 h 4271457"/>
              <a:gd name="connsiteX18860" fmla="*/ 900951 w 2439076"/>
              <a:gd name="connsiteY18860" fmla="*/ 56266 h 4271457"/>
              <a:gd name="connsiteX18861" fmla="*/ 869423 w 2439076"/>
              <a:gd name="connsiteY18861" fmla="*/ 45802 h 4271457"/>
              <a:gd name="connsiteX18862" fmla="*/ 866947 w 2439076"/>
              <a:gd name="connsiteY18862" fmla="*/ 44816 h 4271457"/>
              <a:gd name="connsiteX18863" fmla="*/ 864556 w 2439076"/>
              <a:gd name="connsiteY18863" fmla="*/ 45979 h 4271457"/>
              <a:gd name="connsiteX18864" fmla="*/ 841334 w 2439076"/>
              <a:gd name="connsiteY18864" fmla="*/ 56266 h 4271457"/>
              <a:gd name="connsiteX18865" fmla="*/ 818074 w 2439076"/>
              <a:gd name="connsiteY18865" fmla="*/ 45979 h 4271457"/>
              <a:gd name="connsiteX18866" fmla="*/ 815607 w 2439076"/>
              <a:gd name="connsiteY18866" fmla="*/ 44816 h 4271457"/>
              <a:gd name="connsiteX18867" fmla="*/ 813131 w 2439076"/>
              <a:gd name="connsiteY18867" fmla="*/ 45979 h 4271457"/>
              <a:gd name="connsiteX18868" fmla="*/ 789890 w 2439076"/>
              <a:gd name="connsiteY18868" fmla="*/ 56266 h 4271457"/>
              <a:gd name="connsiteX18869" fmla="*/ 789213 w 2439076"/>
              <a:gd name="connsiteY18869" fmla="*/ 56173 h 4271457"/>
              <a:gd name="connsiteX18870" fmla="*/ 789213 w 2439076"/>
              <a:gd name="connsiteY18870" fmla="*/ 23292 h 4271457"/>
              <a:gd name="connsiteX18871" fmla="*/ 823913 w 2439076"/>
              <a:gd name="connsiteY18871" fmla="*/ 0 h 4271457"/>
              <a:gd name="connsiteX18872" fmla="*/ 816731 w 2439076"/>
              <a:gd name="connsiteY18872" fmla="*/ 0 h 4271457"/>
              <a:gd name="connsiteX18873" fmla="*/ 790947 w 2439076"/>
              <a:gd name="connsiteY18873" fmla="*/ 16362 h 4271457"/>
              <a:gd name="connsiteX18874" fmla="*/ 798490 w 2439076"/>
              <a:gd name="connsiteY18874" fmla="*/ 0 h 4271457"/>
              <a:gd name="connsiteX18875" fmla="*/ 790594 w 2439076"/>
              <a:gd name="connsiteY18875" fmla="*/ 0 h 4271457"/>
              <a:gd name="connsiteX18876" fmla="*/ 789213 w 2439076"/>
              <a:gd name="connsiteY18876" fmla="*/ 2353 h 4271457"/>
              <a:gd name="connsiteX18877" fmla="*/ 789213 w 2439076"/>
              <a:gd name="connsiteY18877" fmla="*/ 0 h 4271457"/>
              <a:gd name="connsiteX18878" fmla="*/ 767629 w 2439076"/>
              <a:gd name="connsiteY18878" fmla="*/ 0 h 4271457"/>
              <a:gd name="connsiteX18879" fmla="*/ 782651 w 2439076"/>
              <a:gd name="connsiteY18879" fmla="*/ 3981 h 4271457"/>
              <a:gd name="connsiteX18880" fmla="*/ 782651 w 2439076"/>
              <a:gd name="connsiteY18880" fmla="*/ 55327 h 4271457"/>
              <a:gd name="connsiteX18881" fmla="*/ 766753 w 2439076"/>
              <a:gd name="connsiteY18881" fmla="*/ 45895 h 4271457"/>
              <a:gd name="connsiteX18882" fmla="*/ 764362 w 2439076"/>
              <a:gd name="connsiteY18882" fmla="*/ 44732 h 4271457"/>
              <a:gd name="connsiteX18883" fmla="*/ 761895 w 2439076"/>
              <a:gd name="connsiteY18883" fmla="*/ 45700 h 4271457"/>
              <a:gd name="connsiteX18884" fmla="*/ 730358 w 2439076"/>
              <a:gd name="connsiteY18884" fmla="*/ 56173 h 4271457"/>
              <a:gd name="connsiteX18885" fmla="*/ 726643 w 2439076"/>
              <a:gd name="connsiteY18885" fmla="*/ 59010 h 4271457"/>
              <a:gd name="connsiteX18886" fmla="*/ 729492 w 2439076"/>
              <a:gd name="connsiteY18886" fmla="*/ 62824 h 4271457"/>
              <a:gd name="connsiteX18887" fmla="*/ 735121 w 2439076"/>
              <a:gd name="connsiteY18887" fmla="*/ 63243 h 4271457"/>
              <a:gd name="connsiteX18888" fmla="*/ 764077 w 2439076"/>
              <a:gd name="connsiteY18888" fmla="*/ 52722 h 4271457"/>
              <a:gd name="connsiteX18889" fmla="*/ 789975 w 2439076"/>
              <a:gd name="connsiteY18889" fmla="*/ 62917 h 4271457"/>
              <a:gd name="connsiteX18890" fmla="*/ 815702 w 2439076"/>
              <a:gd name="connsiteY18890" fmla="*/ 52918 h 4271457"/>
              <a:gd name="connsiteX18891" fmla="*/ 841420 w 2439076"/>
              <a:gd name="connsiteY18891" fmla="*/ 62917 h 4271457"/>
              <a:gd name="connsiteX18892" fmla="*/ 867233 w 2439076"/>
              <a:gd name="connsiteY18892" fmla="*/ 52722 h 4271457"/>
              <a:gd name="connsiteX18893" fmla="*/ 901808 w 2439076"/>
              <a:gd name="connsiteY18893" fmla="*/ 62824 h 4271457"/>
              <a:gd name="connsiteX18894" fmla="*/ 904666 w 2439076"/>
              <a:gd name="connsiteY18894" fmla="*/ 59141 h 4271457"/>
              <a:gd name="connsiteX18895" fmla="*/ 900951 w 2439076"/>
              <a:gd name="connsiteY18895" fmla="*/ 56266 h 427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Lst>
            <a:rect l="l" t="t" r="r" b="b"/>
            <a:pathLst>
              <a:path w="2439076" h="4271457">
                <a:moveTo>
                  <a:pt x="307648" y="4114191"/>
                </a:moveTo>
                <a:cubicBezTo>
                  <a:pt x="307724" y="4113895"/>
                  <a:pt x="307829" y="4113629"/>
                  <a:pt x="307829" y="4113324"/>
                </a:cubicBezTo>
                <a:lnTo>
                  <a:pt x="307829" y="4113324"/>
                </a:lnTo>
                <a:cubicBezTo>
                  <a:pt x="307829" y="4113629"/>
                  <a:pt x="307724" y="4113895"/>
                  <a:pt x="307648" y="4114191"/>
                </a:cubicBezTo>
                <a:close/>
                <a:moveTo>
                  <a:pt x="307648" y="4114191"/>
                </a:moveTo>
                <a:cubicBezTo>
                  <a:pt x="307496" y="4114743"/>
                  <a:pt x="307238" y="4115267"/>
                  <a:pt x="306838" y="4115677"/>
                </a:cubicBezTo>
                <a:cubicBezTo>
                  <a:pt x="307248" y="4115267"/>
                  <a:pt x="307496" y="4114743"/>
                  <a:pt x="307648" y="4114191"/>
                </a:cubicBezTo>
                <a:close/>
                <a:moveTo>
                  <a:pt x="54197" y="4189924"/>
                </a:moveTo>
                <a:cubicBezTo>
                  <a:pt x="53978" y="4188286"/>
                  <a:pt x="52378" y="4186943"/>
                  <a:pt x="50464" y="4187133"/>
                </a:cubicBezTo>
                <a:cubicBezTo>
                  <a:pt x="38929" y="4188657"/>
                  <a:pt x="27308" y="4184761"/>
                  <a:pt x="18936" y="4176655"/>
                </a:cubicBezTo>
                <a:cubicBezTo>
                  <a:pt x="18259" y="4176017"/>
                  <a:pt x="17612" y="4175817"/>
                  <a:pt x="16479" y="4175732"/>
                </a:cubicBezTo>
                <a:cubicBezTo>
                  <a:pt x="15516" y="4175732"/>
                  <a:pt x="14745" y="4176199"/>
                  <a:pt x="14078" y="4176856"/>
                </a:cubicBezTo>
                <a:cubicBezTo>
                  <a:pt x="10278" y="4181104"/>
                  <a:pt x="5353" y="4183990"/>
                  <a:pt x="0" y="4185619"/>
                </a:cubicBezTo>
                <a:lnTo>
                  <a:pt x="0" y="4192477"/>
                </a:lnTo>
                <a:cubicBezTo>
                  <a:pt x="6229" y="4190924"/>
                  <a:pt x="12030" y="4187943"/>
                  <a:pt x="16755" y="4183552"/>
                </a:cubicBezTo>
                <a:cubicBezTo>
                  <a:pt x="16773" y="4183561"/>
                  <a:pt x="16783" y="4183571"/>
                  <a:pt x="16802" y="4183580"/>
                </a:cubicBezTo>
                <a:cubicBezTo>
                  <a:pt x="16812" y="4183571"/>
                  <a:pt x="16831" y="4183561"/>
                  <a:pt x="16840" y="4183552"/>
                </a:cubicBezTo>
                <a:cubicBezTo>
                  <a:pt x="24060" y="4189552"/>
                  <a:pt x="32871" y="4193086"/>
                  <a:pt x="42091" y="4193839"/>
                </a:cubicBezTo>
                <a:cubicBezTo>
                  <a:pt x="45148" y="4194077"/>
                  <a:pt x="48235" y="4194020"/>
                  <a:pt x="51331" y="4193639"/>
                </a:cubicBezTo>
                <a:cubicBezTo>
                  <a:pt x="53121" y="4193448"/>
                  <a:pt x="54473" y="4191724"/>
                  <a:pt x="54197" y="4189924"/>
                </a:cubicBezTo>
                <a:close/>
                <a:moveTo>
                  <a:pt x="30166" y="4148004"/>
                </a:moveTo>
                <a:cubicBezTo>
                  <a:pt x="31995" y="4148004"/>
                  <a:pt x="33518" y="4146480"/>
                  <a:pt x="33518" y="4144661"/>
                </a:cubicBezTo>
                <a:cubicBezTo>
                  <a:pt x="33518" y="4129221"/>
                  <a:pt x="46073" y="4116658"/>
                  <a:pt x="61513" y="4116658"/>
                </a:cubicBezTo>
                <a:cubicBezTo>
                  <a:pt x="63332" y="4116658"/>
                  <a:pt x="64837" y="4115134"/>
                  <a:pt x="64837" y="4113314"/>
                </a:cubicBezTo>
                <a:cubicBezTo>
                  <a:pt x="64837" y="4112914"/>
                  <a:pt x="64732" y="4112543"/>
                  <a:pt x="64608" y="4112190"/>
                </a:cubicBezTo>
                <a:cubicBezTo>
                  <a:pt x="64046" y="4110943"/>
                  <a:pt x="62846" y="4110028"/>
                  <a:pt x="61456" y="4110019"/>
                </a:cubicBezTo>
                <a:cubicBezTo>
                  <a:pt x="47482" y="4110047"/>
                  <a:pt x="35500" y="4118410"/>
                  <a:pt x="30080" y="4130393"/>
                </a:cubicBezTo>
                <a:cubicBezTo>
                  <a:pt x="30070" y="4130364"/>
                  <a:pt x="30042" y="4130336"/>
                  <a:pt x="30032" y="4130307"/>
                </a:cubicBezTo>
                <a:cubicBezTo>
                  <a:pt x="30023" y="4130336"/>
                  <a:pt x="29994" y="4130364"/>
                  <a:pt x="29985" y="4130393"/>
                </a:cubicBezTo>
                <a:cubicBezTo>
                  <a:pt x="24755" y="4118810"/>
                  <a:pt x="13307" y="4110676"/>
                  <a:pt x="0" y="4110123"/>
                </a:cubicBezTo>
                <a:lnTo>
                  <a:pt x="0" y="4116820"/>
                </a:lnTo>
                <a:cubicBezTo>
                  <a:pt x="14745" y="4117591"/>
                  <a:pt x="26565" y="4129716"/>
                  <a:pt x="26565" y="4144670"/>
                </a:cubicBezTo>
                <a:cubicBezTo>
                  <a:pt x="26565" y="4146461"/>
                  <a:pt x="28051" y="4147976"/>
                  <a:pt x="29842" y="4148004"/>
                </a:cubicBezTo>
                <a:lnTo>
                  <a:pt x="29985" y="4148004"/>
                </a:lnTo>
                <a:lnTo>
                  <a:pt x="30166" y="4148004"/>
                </a:lnTo>
                <a:close/>
                <a:moveTo>
                  <a:pt x="294408" y="4193639"/>
                </a:moveTo>
                <a:cubicBezTo>
                  <a:pt x="291312" y="4194020"/>
                  <a:pt x="288217" y="4194077"/>
                  <a:pt x="285179" y="4193839"/>
                </a:cubicBezTo>
                <a:cubicBezTo>
                  <a:pt x="275949" y="4193086"/>
                  <a:pt x="267138" y="4189552"/>
                  <a:pt x="259928" y="4183552"/>
                </a:cubicBezTo>
                <a:cubicBezTo>
                  <a:pt x="259918" y="4183561"/>
                  <a:pt x="259899" y="4183571"/>
                  <a:pt x="259880" y="4183590"/>
                </a:cubicBezTo>
                <a:cubicBezTo>
                  <a:pt x="259871" y="4183571"/>
                  <a:pt x="259852" y="4183561"/>
                  <a:pt x="259832" y="4183552"/>
                </a:cubicBezTo>
                <a:cubicBezTo>
                  <a:pt x="252794" y="4190010"/>
                  <a:pt x="243554" y="4193705"/>
                  <a:pt x="233972" y="4193715"/>
                </a:cubicBezTo>
                <a:cubicBezTo>
                  <a:pt x="224457" y="4193705"/>
                  <a:pt x="215236" y="4190086"/>
                  <a:pt x="208302" y="4183733"/>
                </a:cubicBezTo>
                <a:cubicBezTo>
                  <a:pt x="208283" y="4183742"/>
                  <a:pt x="208274" y="4183752"/>
                  <a:pt x="208255" y="4183771"/>
                </a:cubicBezTo>
                <a:cubicBezTo>
                  <a:pt x="208236" y="4183752"/>
                  <a:pt x="208226" y="4183742"/>
                  <a:pt x="208207" y="4183733"/>
                </a:cubicBezTo>
                <a:cubicBezTo>
                  <a:pt x="201254" y="4190086"/>
                  <a:pt x="192024" y="4193705"/>
                  <a:pt x="182537" y="4193715"/>
                </a:cubicBezTo>
                <a:cubicBezTo>
                  <a:pt x="172831" y="4193705"/>
                  <a:pt x="163611" y="4190010"/>
                  <a:pt x="156677" y="4183552"/>
                </a:cubicBezTo>
                <a:cubicBezTo>
                  <a:pt x="156658" y="4183561"/>
                  <a:pt x="156639" y="4183571"/>
                  <a:pt x="156629" y="4183590"/>
                </a:cubicBezTo>
                <a:cubicBezTo>
                  <a:pt x="156610" y="4183571"/>
                  <a:pt x="156591" y="4183561"/>
                  <a:pt x="156582" y="4183552"/>
                </a:cubicBezTo>
                <a:cubicBezTo>
                  <a:pt x="148380" y="4190286"/>
                  <a:pt x="138208" y="4193991"/>
                  <a:pt x="127673" y="4194001"/>
                </a:cubicBezTo>
                <a:cubicBezTo>
                  <a:pt x="125863" y="4193991"/>
                  <a:pt x="123977" y="4193820"/>
                  <a:pt x="122101" y="4193639"/>
                </a:cubicBezTo>
                <a:cubicBezTo>
                  <a:pt x="120272" y="4193448"/>
                  <a:pt x="119053" y="4191724"/>
                  <a:pt x="119225" y="4189924"/>
                </a:cubicBezTo>
                <a:cubicBezTo>
                  <a:pt x="119425" y="4188114"/>
                  <a:pt x="121044" y="4186781"/>
                  <a:pt x="122939" y="4187028"/>
                </a:cubicBezTo>
                <a:cubicBezTo>
                  <a:pt x="125806" y="4187409"/>
                  <a:pt x="128683" y="4187457"/>
                  <a:pt x="131493" y="4187181"/>
                </a:cubicBezTo>
                <a:cubicBezTo>
                  <a:pt x="140056" y="4186371"/>
                  <a:pt x="148095" y="4182656"/>
                  <a:pt x="154486" y="4176560"/>
                </a:cubicBezTo>
                <a:cubicBezTo>
                  <a:pt x="155124" y="4175932"/>
                  <a:pt x="155800" y="4175741"/>
                  <a:pt x="156886" y="4175656"/>
                </a:cubicBezTo>
                <a:cubicBezTo>
                  <a:pt x="157820" y="4175751"/>
                  <a:pt x="158687" y="4176122"/>
                  <a:pt x="159220" y="4176751"/>
                </a:cubicBezTo>
                <a:cubicBezTo>
                  <a:pt x="163439" y="4181542"/>
                  <a:pt x="169050" y="4184761"/>
                  <a:pt x="175136" y="4186190"/>
                </a:cubicBezTo>
                <a:lnTo>
                  <a:pt x="175136" y="4186152"/>
                </a:lnTo>
                <a:cubicBezTo>
                  <a:pt x="175174" y="4186162"/>
                  <a:pt x="175222" y="4186180"/>
                  <a:pt x="175260" y="4186190"/>
                </a:cubicBezTo>
                <a:lnTo>
                  <a:pt x="175260" y="4134850"/>
                </a:lnTo>
                <a:cubicBezTo>
                  <a:pt x="134103" y="4129030"/>
                  <a:pt x="136474" y="4096760"/>
                  <a:pt x="136474" y="4096388"/>
                </a:cubicBezTo>
                <a:cubicBezTo>
                  <a:pt x="136579" y="4094845"/>
                  <a:pt x="137713" y="4093588"/>
                  <a:pt x="139237" y="4093407"/>
                </a:cubicBezTo>
                <a:cubicBezTo>
                  <a:pt x="141494" y="4093036"/>
                  <a:pt x="143656" y="4092902"/>
                  <a:pt x="145704" y="4092979"/>
                </a:cubicBezTo>
                <a:cubicBezTo>
                  <a:pt x="160220" y="4093559"/>
                  <a:pt x="169640" y="4104561"/>
                  <a:pt x="175041" y="4115829"/>
                </a:cubicBezTo>
                <a:lnTo>
                  <a:pt x="175041" y="4115657"/>
                </a:lnTo>
                <a:cubicBezTo>
                  <a:pt x="175070" y="4115724"/>
                  <a:pt x="175108" y="4115781"/>
                  <a:pt x="175136" y="4115829"/>
                </a:cubicBezTo>
                <a:lnTo>
                  <a:pt x="175136" y="4094102"/>
                </a:lnTo>
                <a:cubicBezTo>
                  <a:pt x="175136" y="4092331"/>
                  <a:pt x="176632" y="4090807"/>
                  <a:pt x="178422" y="4090778"/>
                </a:cubicBezTo>
                <a:cubicBezTo>
                  <a:pt x="180194" y="4090778"/>
                  <a:pt x="181718" y="4092312"/>
                  <a:pt x="181718" y="4094102"/>
                </a:cubicBezTo>
                <a:lnTo>
                  <a:pt x="181718" y="4133231"/>
                </a:lnTo>
                <a:cubicBezTo>
                  <a:pt x="181775" y="4133117"/>
                  <a:pt x="181842" y="4133012"/>
                  <a:pt x="181899" y="4132907"/>
                </a:cubicBezTo>
                <a:lnTo>
                  <a:pt x="181899" y="4133126"/>
                </a:lnTo>
                <a:cubicBezTo>
                  <a:pt x="185871" y="4125620"/>
                  <a:pt x="191719" y="4118524"/>
                  <a:pt x="199711" y="4114905"/>
                </a:cubicBezTo>
                <a:cubicBezTo>
                  <a:pt x="204540" y="4112762"/>
                  <a:pt x="210141" y="4111886"/>
                  <a:pt x="216580" y="4112952"/>
                </a:cubicBezTo>
                <a:cubicBezTo>
                  <a:pt x="218018" y="4113133"/>
                  <a:pt x="219161" y="4114381"/>
                  <a:pt x="219342" y="4115924"/>
                </a:cubicBezTo>
                <a:cubicBezTo>
                  <a:pt x="219418" y="4116219"/>
                  <a:pt x="220866" y="4137165"/>
                  <a:pt x="200092" y="4148357"/>
                </a:cubicBezTo>
                <a:cubicBezTo>
                  <a:pt x="195291" y="4150909"/>
                  <a:pt x="189329" y="4152948"/>
                  <a:pt x="181899" y="4154100"/>
                </a:cubicBezTo>
                <a:lnTo>
                  <a:pt x="181899" y="4154167"/>
                </a:lnTo>
                <a:cubicBezTo>
                  <a:pt x="181833" y="4154177"/>
                  <a:pt x="181775" y="4154195"/>
                  <a:pt x="181718" y="4154205"/>
                </a:cubicBezTo>
                <a:lnTo>
                  <a:pt x="181718" y="4187028"/>
                </a:lnTo>
                <a:cubicBezTo>
                  <a:pt x="182004" y="4187028"/>
                  <a:pt x="182204" y="4187133"/>
                  <a:pt x="182394" y="4187133"/>
                </a:cubicBezTo>
                <a:cubicBezTo>
                  <a:pt x="186890" y="4187133"/>
                  <a:pt x="191271" y="4186171"/>
                  <a:pt x="195272" y="4184380"/>
                </a:cubicBezTo>
                <a:cubicBezTo>
                  <a:pt x="199254" y="4182628"/>
                  <a:pt x="202854" y="4180065"/>
                  <a:pt x="205817" y="4176751"/>
                </a:cubicBezTo>
                <a:cubicBezTo>
                  <a:pt x="206121" y="4176417"/>
                  <a:pt x="206464" y="4176179"/>
                  <a:pt x="206845" y="4175998"/>
                </a:cubicBezTo>
                <a:cubicBezTo>
                  <a:pt x="207236" y="4175836"/>
                  <a:pt x="207664" y="4175732"/>
                  <a:pt x="208112" y="4175732"/>
                </a:cubicBezTo>
                <a:cubicBezTo>
                  <a:pt x="209065" y="4175732"/>
                  <a:pt x="209902" y="4176199"/>
                  <a:pt x="210579" y="4176856"/>
                </a:cubicBezTo>
                <a:cubicBezTo>
                  <a:pt x="216484" y="4183447"/>
                  <a:pt x="224971" y="4187133"/>
                  <a:pt x="233820" y="4187133"/>
                </a:cubicBezTo>
                <a:cubicBezTo>
                  <a:pt x="238316" y="4187133"/>
                  <a:pt x="242697" y="4186171"/>
                  <a:pt x="246707" y="4184380"/>
                </a:cubicBezTo>
                <a:cubicBezTo>
                  <a:pt x="250679" y="4182628"/>
                  <a:pt x="254289" y="4180065"/>
                  <a:pt x="257242" y="4176751"/>
                </a:cubicBezTo>
                <a:cubicBezTo>
                  <a:pt x="257556" y="4176465"/>
                  <a:pt x="257909" y="4176217"/>
                  <a:pt x="258270" y="4176036"/>
                </a:cubicBezTo>
                <a:cubicBezTo>
                  <a:pt x="258652" y="4175856"/>
                  <a:pt x="259042" y="4175732"/>
                  <a:pt x="259432" y="4175732"/>
                </a:cubicBezTo>
                <a:cubicBezTo>
                  <a:pt x="260604" y="4175817"/>
                  <a:pt x="261252" y="4176017"/>
                  <a:pt x="261918" y="4176655"/>
                </a:cubicBezTo>
                <a:cubicBezTo>
                  <a:pt x="270291" y="4184761"/>
                  <a:pt x="281921" y="4188657"/>
                  <a:pt x="293465" y="4187133"/>
                </a:cubicBezTo>
                <a:cubicBezTo>
                  <a:pt x="295456" y="4186943"/>
                  <a:pt x="296971" y="4188286"/>
                  <a:pt x="297247" y="4189924"/>
                </a:cubicBezTo>
                <a:cubicBezTo>
                  <a:pt x="297552" y="4191724"/>
                  <a:pt x="296199" y="4193448"/>
                  <a:pt x="294408" y="4193639"/>
                </a:cubicBezTo>
                <a:close/>
                <a:moveTo>
                  <a:pt x="183347" y="4147309"/>
                </a:moveTo>
                <a:cubicBezTo>
                  <a:pt x="208579" y="4142385"/>
                  <a:pt x="212303" y="4125830"/>
                  <a:pt x="212760" y="4119220"/>
                </a:cubicBezTo>
                <a:cubicBezTo>
                  <a:pt x="212303" y="4119125"/>
                  <a:pt x="211807" y="4119125"/>
                  <a:pt x="211350" y="4119125"/>
                </a:cubicBezTo>
                <a:cubicBezTo>
                  <a:pt x="193710" y="4119125"/>
                  <a:pt x="185995" y="4138194"/>
                  <a:pt x="183347" y="4147309"/>
                </a:cubicBezTo>
                <a:close/>
                <a:moveTo>
                  <a:pt x="172584" y="4127821"/>
                </a:moveTo>
                <a:cubicBezTo>
                  <a:pt x="169822" y="4118382"/>
                  <a:pt x="161534" y="4098570"/>
                  <a:pt x="143142" y="4099684"/>
                </a:cubicBezTo>
                <a:cubicBezTo>
                  <a:pt x="143542" y="4106294"/>
                  <a:pt x="147238" y="4122858"/>
                  <a:pt x="172584" y="4127821"/>
                </a:cubicBezTo>
                <a:close/>
                <a:moveTo>
                  <a:pt x="304429" y="4110019"/>
                </a:moveTo>
                <a:cubicBezTo>
                  <a:pt x="290465" y="4110047"/>
                  <a:pt x="278502" y="4118410"/>
                  <a:pt x="273053" y="4130393"/>
                </a:cubicBezTo>
                <a:cubicBezTo>
                  <a:pt x="273044" y="4130364"/>
                  <a:pt x="273025" y="4130336"/>
                  <a:pt x="273015" y="4130307"/>
                </a:cubicBezTo>
                <a:cubicBezTo>
                  <a:pt x="273005" y="4130336"/>
                  <a:pt x="272977" y="4130364"/>
                  <a:pt x="272968" y="4130393"/>
                </a:cubicBezTo>
                <a:cubicBezTo>
                  <a:pt x="267558" y="4118401"/>
                  <a:pt x="255575" y="4110047"/>
                  <a:pt x="241602" y="4110019"/>
                </a:cubicBezTo>
                <a:cubicBezTo>
                  <a:pt x="239811" y="4110028"/>
                  <a:pt x="238297" y="4111504"/>
                  <a:pt x="238297" y="4113314"/>
                </a:cubicBezTo>
                <a:cubicBezTo>
                  <a:pt x="238268" y="4113829"/>
                  <a:pt x="238383" y="4114305"/>
                  <a:pt x="238553" y="4114743"/>
                </a:cubicBezTo>
                <a:cubicBezTo>
                  <a:pt x="239020" y="4115696"/>
                  <a:pt x="239906" y="4116353"/>
                  <a:pt x="240954" y="4116553"/>
                </a:cubicBezTo>
                <a:cubicBezTo>
                  <a:pt x="241154" y="4116591"/>
                  <a:pt x="241316" y="4116658"/>
                  <a:pt x="241525" y="4116658"/>
                </a:cubicBezTo>
                <a:cubicBezTo>
                  <a:pt x="256966" y="4116658"/>
                  <a:pt x="269548" y="4129221"/>
                  <a:pt x="269548" y="4144661"/>
                </a:cubicBezTo>
                <a:cubicBezTo>
                  <a:pt x="269548" y="4146480"/>
                  <a:pt x="271063" y="4148004"/>
                  <a:pt x="272872" y="4148004"/>
                </a:cubicBezTo>
                <a:lnTo>
                  <a:pt x="272977" y="4148004"/>
                </a:lnTo>
                <a:lnTo>
                  <a:pt x="273158" y="4148004"/>
                </a:lnTo>
                <a:cubicBezTo>
                  <a:pt x="274520" y="4148004"/>
                  <a:pt x="275720" y="4147147"/>
                  <a:pt x="276225" y="4145956"/>
                </a:cubicBezTo>
                <a:cubicBezTo>
                  <a:pt x="276235" y="4145938"/>
                  <a:pt x="276235" y="4145918"/>
                  <a:pt x="276235" y="4145909"/>
                </a:cubicBezTo>
                <a:cubicBezTo>
                  <a:pt x="276406" y="4145518"/>
                  <a:pt x="276501" y="4145099"/>
                  <a:pt x="276501" y="4144661"/>
                </a:cubicBezTo>
                <a:cubicBezTo>
                  <a:pt x="276501" y="4129221"/>
                  <a:pt x="289055" y="4116658"/>
                  <a:pt x="304495" y="4116658"/>
                </a:cubicBezTo>
                <a:cubicBezTo>
                  <a:pt x="305410" y="4116658"/>
                  <a:pt x="306238" y="4116277"/>
                  <a:pt x="306838" y="4115677"/>
                </a:cubicBezTo>
                <a:cubicBezTo>
                  <a:pt x="307238" y="4115267"/>
                  <a:pt x="307496" y="4114743"/>
                  <a:pt x="307648" y="4114191"/>
                </a:cubicBezTo>
                <a:cubicBezTo>
                  <a:pt x="307724" y="4113895"/>
                  <a:pt x="307829" y="4113629"/>
                  <a:pt x="307829" y="4113324"/>
                </a:cubicBezTo>
                <a:cubicBezTo>
                  <a:pt x="307734" y="4111514"/>
                  <a:pt x="306229" y="4110028"/>
                  <a:pt x="304429" y="4110019"/>
                </a:cubicBezTo>
                <a:close/>
                <a:moveTo>
                  <a:pt x="537363" y="4193639"/>
                </a:moveTo>
                <a:cubicBezTo>
                  <a:pt x="534248" y="4194020"/>
                  <a:pt x="531133" y="4194086"/>
                  <a:pt x="528066" y="4193839"/>
                </a:cubicBezTo>
                <a:cubicBezTo>
                  <a:pt x="518836" y="4193096"/>
                  <a:pt x="510016" y="4189552"/>
                  <a:pt x="502825" y="4183552"/>
                </a:cubicBezTo>
                <a:lnTo>
                  <a:pt x="502825" y="4183552"/>
                </a:lnTo>
                <a:cubicBezTo>
                  <a:pt x="502815" y="4183552"/>
                  <a:pt x="502815" y="4183552"/>
                  <a:pt x="502815" y="4183552"/>
                </a:cubicBezTo>
                <a:cubicBezTo>
                  <a:pt x="495862" y="4190010"/>
                  <a:pt x="486594" y="4193724"/>
                  <a:pt x="477012" y="4193724"/>
                </a:cubicBezTo>
                <a:cubicBezTo>
                  <a:pt x="467478" y="4193724"/>
                  <a:pt x="458238" y="4190095"/>
                  <a:pt x="451285" y="4183733"/>
                </a:cubicBezTo>
                <a:cubicBezTo>
                  <a:pt x="451285" y="4183733"/>
                  <a:pt x="451285" y="4183733"/>
                  <a:pt x="451275" y="4183733"/>
                </a:cubicBezTo>
                <a:lnTo>
                  <a:pt x="451275" y="4183733"/>
                </a:lnTo>
                <a:cubicBezTo>
                  <a:pt x="446075" y="4188505"/>
                  <a:pt x="439560" y="4191743"/>
                  <a:pt x="432616" y="4193058"/>
                </a:cubicBezTo>
                <a:cubicBezTo>
                  <a:pt x="430302" y="4193505"/>
                  <a:pt x="427949" y="4193724"/>
                  <a:pt x="425568" y="4193724"/>
                </a:cubicBezTo>
                <a:cubicBezTo>
                  <a:pt x="423129" y="4193724"/>
                  <a:pt x="420729" y="4193496"/>
                  <a:pt x="418395" y="4193048"/>
                </a:cubicBezTo>
                <a:cubicBezTo>
                  <a:pt x="411366" y="4191696"/>
                  <a:pt x="404869" y="4188400"/>
                  <a:pt x="399659" y="4183552"/>
                </a:cubicBezTo>
                <a:cubicBezTo>
                  <a:pt x="399659" y="4183552"/>
                  <a:pt x="399659" y="4183552"/>
                  <a:pt x="399650" y="4183552"/>
                </a:cubicBezTo>
                <a:lnTo>
                  <a:pt x="399650" y="4183552"/>
                </a:lnTo>
                <a:cubicBezTo>
                  <a:pt x="391449" y="4190295"/>
                  <a:pt x="381267" y="4194001"/>
                  <a:pt x="370675" y="4194001"/>
                </a:cubicBezTo>
                <a:cubicBezTo>
                  <a:pt x="368884" y="4194001"/>
                  <a:pt x="366989" y="4193820"/>
                  <a:pt x="365093" y="4193639"/>
                </a:cubicBezTo>
                <a:cubicBezTo>
                  <a:pt x="363722" y="4193496"/>
                  <a:pt x="362693" y="4192486"/>
                  <a:pt x="362341" y="4191229"/>
                </a:cubicBezTo>
                <a:cubicBezTo>
                  <a:pt x="362217" y="4190810"/>
                  <a:pt x="362169" y="4190371"/>
                  <a:pt x="362217" y="4189924"/>
                </a:cubicBezTo>
                <a:cubicBezTo>
                  <a:pt x="362408" y="4188105"/>
                  <a:pt x="364036" y="4186762"/>
                  <a:pt x="365941" y="4187028"/>
                </a:cubicBezTo>
                <a:cubicBezTo>
                  <a:pt x="368846" y="4187409"/>
                  <a:pt x="371733" y="4187457"/>
                  <a:pt x="374571" y="4187181"/>
                </a:cubicBezTo>
                <a:cubicBezTo>
                  <a:pt x="380238" y="4186628"/>
                  <a:pt x="385706" y="4184790"/>
                  <a:pt x="390592" y="4181828"/>
                </a:cubicBezTo>
                <a:cubicBezTo>
                  <a:pt x="393040" y="4180351"/>
                  <a:pt x="395354" y="4178589"/>
                  <a:pt x="397479" y="4176560"/>
                </a:cubicBezTo>
                <a:cubicBezTo>
                  <a:pt x="397669" y="4176360"/>
                  <a:pt x="397907" y="4176275"/>
                  <a:pt x="398116" y="4176151"/>
                </a:cubicBezTo>
                <a:cubicBezTo>
                  <a:pt x="398612" y="4175874"/>
                  <a:pt x="399155" y="4175712"/>
                  <a:pt x="399936" y="4175646"/>
                </a:cubicBezTo>
                <a:cubicBezTo>
                  <a:pt x="400888" y="4175732"/>
                  <a:pt x="401755" y="4176113"/>
                  <a:pt x="402307" y="4176751"/>
                </a:cubicBezTo>
                <a:cubicBezTo>
                  <a:pt x="406518" y="4181542"/>
                  <a:pt x="412128" y="4184761"/>
                  <a:pt x="418214" y="4186190"/>
                </a:cubicBezTo>
                <a:lnTo>
                  <a:pt x="418214" y="4134850"/>
                </a:lnTo>
                <a:cubicBezTo>
                  <a:pt x="377076" y="4129030"/>
                  <a:pt x="379448" y="4096760"/>
                  <a:pt x="379448" y="4096388"/>
                </a:cubicBezTo>
                <a:cubicBezTo>
                  <a:pt x="379543" y="4094845"/>
                  <a:pt x="380705" y="4093597"/>
                  <a:pt x="382219" y="4093407"/>
                </a:cubicBezTo>
                <a:cubicBezTo>
                  <a:pt x="384524" y="4093036"/>
                  <a:pt x="386705" y="4092893"/>
                  <a:pt x="388791" y="4092979"/>
                </a:cubicBezTo>
                <a:cubicBezTo>
                  <a:pt x="403365" y="4093540"/>
                  <a:pt x="412709" y="4104551"/>
                  <a:pt x="418119" y="4115829"/>
                </a:cubicBezTo>
                <a:lnTo>
                  <a:pt x="418119" y="4094102"/>
                </a:lnTo>
                <a:cubicBezTo>
                  <a:pt x="418119" y="4092302"/>
                  <a:pt x="419662" y="4090769"/>
                  <a:pt x="421481" y="4090769"/>
                </a:cubicBezTo>
                <a:cubicBezTo>
                  <a:pt x="423282" y="4090769"/>
                  <a:pt x="424796" y="4092302"/>
                  <a:pt x="424796" y="4094102"/>
                </a:cubicBezTo>
                <a:lnTo>
                  <a:pt x="424796" y="4133126"/>
                </a:lnTo>
                <a:lnTo>
                  <a:pt x="424796" y="4133231"/>
                </a:lnTo>
                <a:cubicBezTo>
                  <a:pt x="431187" y="4121125"/>
                  <a:pt x="442427" y="4110104"/>
                  <a:pt x="459657" y="4112952"/>
                </a:cubicBezTo>
                <a:cubicBezTo>
                  <a:pt x="461106" y="4113133"/>
                  <a:pt x="462229" y="4114381"/>
                  <a:pt x="462420" y="4115915"/>
                </a:cubicBezTo>
                <a:cubicBezTo>
                  <a:pt x="462572" y="4117077"/>
                  <a:pt x="464191" y="4148004"/>
                  <a:pt x="424796" y="4154100"/>
                </a:cubicBezTo>
                <a:lnTo>
                  <a:pt x="424796" y="4154205"/>
                </a:lnTo>
                <a:lnTo>
                  <a:pt x="424796" y="4186943"/>
                </a:lnTo>
                <a:lnTo>
                  <a:pt x="424796" y="4187028"/>
                </a:lnTo>
                <a:cubicBezTo>
                  <a:pt x="425072" y="4187028"/>
                  <a:pt x="425282" y="4187133"/>
                  <a:pt x="425472" y="4187133"/>
                </a:cubicBezTo>
                <a:cubicBezTo>
                  <a:pt x="434330" y="4187133"/>
                  <a:pt x="442789" y="4183447"/>
                  <a:pt x="448704" y="4176856"/>
                </a:cubicBezTo>
                <a:cubicBezTo>
                  <a:pt x="449380" y="4176103"/>
                  <a:pt x="450237" y="4175732"/>
                  <a:pt x="451199" y="4175732"/>
                </a:cubicBezTo>
                <a:cubicBezTo>
                  <a:pt x="452142" y="4175732"/>
                  <a:pt x="452981" y="4176199"/>
                  <a:pt x="453657" y="4176856"/>
                </a:cubicBezTo>
                <a:cubicBezTo>
                  <a:pt x="459572" y="4183447"/>
                  <a:pt x="468049" y="4187133"/>
                  <a:pt x="476908" y="4187133"/>
                </a:cubicBezTo>
                <a:cubicBezTo>
                  <a:pt x="485756" y="4187133"/>
                  <a:pt x="494233" y="4183447"/>
                  <a:pt x="500139" y="4176856"/>
                </a:cubicBezTo>
                <a:cubicBezTo>
                  <a:pt x="500825" y="4176199"/>
                  <a:pt x="501558" y="4175732"/>
                  <a:pt x="502511" y="4175732"/>
                </a:cubicBezTo>
                <a:cubicBezTo>
                  <a:pt x="503654" y="4175817"/>
                  <a:pt x="504330" y="4176017"/>
                  <a:pt x="504997" y="4176655"/>
                </a:cubicBezTo>
                <a:cubicBezTo>
                  <a:pt x="513369" y="4184761"/>
                  <a:pt x="525009" y="4188657"/>
                  <a:pt x="536543" y="4187133"/>
                </a:cubicBezTo>
                <a:cubicBezTo>
                  <a:pt x="538325" y="4186952"/>
                  <a:pt x="539744" y="4188143"/>
                  <a:pt x="540135" y="4189648"/>
                </a:cubicBezTo>
                <a:cubicBezTo>
                  <a:pt x="540144" y="4189743"/>
                  <a:pt x="540201" y="4189829"/>
                  <a:pt x="540220" y="4189924"/>
                </a:cubicBezTo>
                <a:cubicBezTo>
                  <a:pt x="540534" y="4191724"/>
                  <a:pt x="539182" y="4193448"/>
                  <a:pt x="537363" y="4193639"/>
                </a:cubicBezTo>
                <a:close/>
                <a:moveTo>
                  <a:pt x="426425" y="4147309"/>
                </a:moveTo>
                <a:cubicBezTo>
                  <a:pt x="451647" y="4142385"/>
                  <a:pt x="455381" y="4125830"/>
                  <a:pt x="455838" y="4119220"/>
                </a:cubicBezTo>
                <a:cubicBezTo>
                  <a:pt x="455276" y="4119125"/>
                  <a:pt x="454800" y="4119125"/>
                  <a:pt x="454333" y="4119125"/>
                </a:cubicBezTo>
                <a:cubicBezTo>
                  <a:pt x="452124" y="4119125"/>
                  <a:pt x="450075" y="4119420"/>
                  <a:pt x="448170" y="4119963"/>
                </a:cubicBezTo>
                <a:cubicBezTo>
                  <a:pt x="434854" y="4123735"/>
                  <a:pt x="428663" y="4139337"/>
                  <a:pt x="426425" y="4147309"/>
                </a:cubicBezTo>
                <a:close/>
                <a:moveTo>
                  <a:pt x="415557" y="4127821"/>
                </a:moveTo>
                <a:lnTo>
                  <a:pt x="415567" y="4127821"/>
                </a:lnTo>
                <a:cubicBezTo>
                  <a:pt x="412795" y="4118382"/>
                  <a:pt x="404517" y="4098570"/>
                  <a:pt x="386134" y="4099684"/>
                </a:cubicBezTo>
                <a:lnTo>
                  <a:pt x="386134" y="4099684"/>
                </a:lnTo>
                <a:lnTo>
                  <a:pt x="386125" y="4099684"/>
                </a:lnTo>
                <a:cubicBezTo>
                  <a:pt x="386601" y="4106285"/>
                  <a:pt x="390306" y="4122858"/>
                  <a:pt x="415557" y="4127821"/>
                </a:cubicBezTo>
                <a:lnTo>
                  <a:pt x="415557" y="4127821"/>
                </a:lnTo>
                <a:close/>
                <a:moveTo>
                  <a:pt x="547583" y="4116658"/>
                </a:moveTo>
                <a:cubicBezTo>
                  <a:pt x="549393" y="4116658"/>
                  <a:pt x="550898" y="4115134"/>
                  <a:pt x="550898" y="4113314"/>
                </a:cubicBezTo>
                <a:cubicBezTo>
                  <a:pt x="550898" y="4113286"/>
                  <a:pt x="550879" y="4113257"/>
                  <a:pt x="550879" y="4113229"/>
                </a:cubicBezTo>
                <a:cubicBezTo>
                  <a:pt x="550650" y="4111476"/>
                  <a:pt x="549269" y="4110047"/>
                  <a:pt x="547440" y="4110019"/>
                </a:cubicBezTo>
                <a:cubicBezTo>
                  <a:pt x="533505" y="4110076"/>
                  <a:pt x="521561" y="4118429"/>
                  <a:pt x="516141" y="4130393"/>
                </a:cubicBezTo>
                <a:cubicBezTo>
                  <a:pt x="516112" y="4130336"/>
                  <a:pt x="516074" y="4130278"/>
                  <a:pt x="516046" y="4130221"/>
                </a:cubicBezTo>
                <a:cubicBezTo>
                  <a:pt x="516017" y="4130278"/>
                  <a:pt x="515979" y="4130336"/>
                  <a:pt x="515950" y="4130393"/>
                </a:cubicBezTo>
                <a:cubicBezTo>
                  <a:pt x="510530" y="4118429"/>
                  <a:pt x="498510" y="4110085"/>
                  <a:pt x="484651" y="4110019"/>
                </a:cubicBezTo>
                <a:cubicBezTo>
                  <a:pt x="482889" y="4110057"/>
                  <a:pt x="481384" y="4111514"/>
                  <a:pt x="481384" y="4113314"/>
                </a:cubicBezTo>
                <a:cubicBezTo>
                  <a:pt x="481308" y="4114105"/>
                  <a:pt x="481546" y="4114781"/>
                  <a:pt x="481946" y="4115343"/>
                </a:cubicBezTo>
                <a:cubicBezTo>
                  <a:pt x="482432" y="4115953"/>
                  <a:pt x="483089" y="4116372"/>
                  <a:pt x="483861" y="4116543"/>
                </a:cubicBezTo>
                <a:cubicBezTo>
                  <a:pt x="484089" y="4116582"/>
                  <a:pt x="484280" y="4116658"/>
                  <a:pt x="484518" y="4116658"/>
                </a:cubicBezTo>
                <a:cubicBezTo>
                  <a:pt x="499958" y="4116658"/>
                  <a:pt x="512521" y="4129221"/>
                  <a:pt x="512521" y="4144661"/>
                </a:cubicBezTo>
                <a:cubicBezTo>
                  <a:pt x="512521" y="4146480"/>
                  <a:pt x="514045" y="4148004"/>
                  <a:pt x="515864" y="4148004"/>
                </a:cubicBezTo>
                <a:lnTo>
                  <a:pt x="516055" y="4148004"/>
                </a:lnTo>
                <a:lnTo>
                  <a:pt x="516236" y="4148004"/>
                </a:lnTo>
                <a:cubicBezTo>
                  <a:pt x="517598" y="4148004"/>
                  <a:pt x="518799" y="4147147"/>
                  <a:pt x="519313" y="4145956"/>
                </a:cubicBezTo>
                <a:cubicBezTo>
                  <a:pt x="519322" y="4145938"/>
                  <a:pt x="519322" y="4145918"/>
                  <a:pt x="519322" y="4145909"/>
                </a:cubicBezTo>
                <a:cubicBezTo>
                  <a:pt x="519494" y="4145518"/>
                  <a:pt x="519579" y="4145099"/>
                  <a:pt x="519579" y="4144661"/>
                </a:cubicBezTo>
                <a:cubicBezTo>
                  <a:pt x="519579" y="4129221"/>
                  <a:pt x="532143" y="4116658"/>
                  <a:pt x="547583" y="4116658"/>
                </a:cubicBezTo>
                <a:close/>
                <a:moveTo>
                  <a:pt x="783307" y="4189924"/>
                </a:moveTo>
                <a:cubicBezTo>
                  <a:pt x="783612" y="4191724"/>
                  <a:pt x="782251" y="4193448"/>
                  <a:pt x="780469" y="4193639"/>
                </a:cubicBezTo>
                <a:cubicBezTo>
                  <a:pt x="777345" y="4194020"/>
                  <a:pt x="774230" y="4194086"/>
                  <a:pt x="771144" y="4193839"/>
                </a:cubicBezTo>
                <a:cubicBezTo>
                  <a:pt x="768068" y="4193581"/>
                  <a:pt x="765048" y="4193029"/>
                  <a:pt x="762095" y="4192172"/>
                </a:cubicBezTo>
                <a:cubicBezTo>
                  <a:pt x="756218" y="4190457"/>
                  <a:pt x="750704" y="4187552"/>
                  <a:pt x="745893" y="4183552"/>
                </a:cubicBezTo>
                <a:cubicBezTo>
                  <a:pt x="738845" y="4190010"/>
                  <a:pt x="729586" y="4193724"/>
                  <a:pt x="719967" y="4193724"/>
                </a:cubicBezTo>
                <a:cubicBezTo>
                  <a:pt x="710451" y="4193724"/>
                  <a:pt x="701230" y="4190095"/>
                  <a:pt x="694268" y="4183733"/>
                </a:cubicBezTo>
                <a:cubicBezTo>
                  <a:pt x="691286" y="4186457"/>
                  <a:pt x="687829" y="4188571"/>
                  <a:pt x="684172" y="4190219"/>
                </a:cubicBezTo>
                <a:cubicBezTo>
                  <a:pt x="679275" y="4192419"/>
                  <a:pt x="673980" y="4193724"/>
                  <a:pt x="668551" y="4193724"/>
                </a:cubicBezTo>
                <a:cubicBezTo>
                  <a:pt x="666112" y="4193724"/>
                  <a:pt x="663712" y="4193496"/>
                  <a:pt x="661378" y="4193048"/>
                </a:cubicBezTo>
                <a:cubicBezTo>
                  <a:pt x="654358" y="4191696"/>
                  <a:pt x="647852" y="4188400"/>
                  <a:pt x="642642" y="4183552"/>
                </a:cubicBezTo>
                <a:cubicBezTo>
                  <a:pt x="634432" y="4190295"/>
                  <a:pt x="624250" y="4194001"/>
                  <a:pt x="613667" y="4194001"/>
                </a:cubicBezTo>
                <a:cubicBezTo>
                  <a:pt x="611877" y="4194001"/>
                  <a:pt x="609981" y="4193820"/>
                  <a:pt x="608066" y="4193639"/>
                </a:cubicBezTo>
                <a:cubicBezTo>
                  <a:pt x="606247" y="4193448"/>
                  <a:pt x="605018" y="4191724"/>
                  <a:pt x="605209" y="4189924"/>
                </a:cubicBezTo>
                <a:cubicBezTo>
                  <a:pt x="605390" y="4188105"/>
                  <a:pt x="607019" y="4186762"/>
                  <a:pt x="608924" y="4187028"/>
                </a:cubicBezTo>
                <a:cubicBezTo>
                  <a:pt x="620526" y="4188562"/>
                  <a:pt x="631974" y="4184657"/>
                  <a:pt x="640432" y="4176560"/>
                </a:cubicBezTo>
                <a:cubicBezTo>
                  <a:pt x="641109" y="4175912"/>
                  <a:pt x="641785" y="4175732"/>
                  <a:pt x="642918" y="4175646"/>
                </a:cubicBezTo>
                <a:cubicBezTo>
                  <a:pt x="643880" y="4175732"/>
                  <a:pt x="644738" y="4176113"/>
                  <a:pt x="645290" y="4176751"/>
                </a:cubicBezTo>
                <a:cubicBezTo>
                  <a:pt x="649501" y="4181542"/>
                  <a:pt x="655111" y="4184761"/>
                  <a:pt x="661188" y="4186190"/>
                </a:cubicBezTo>
                <a:lnTo>
                  <a:pt x="661188" y="4186190"/>
                </a:lnTo>
                <a:lnTo>
                  <a:pt x="661197" y="4186190"/>
                </a:lnTo>
                <a:lnTo>
                  <a:pt x="661197" y="4134850"/>
                </a:lnTo>
                <a:cubicBezTo>
                  <a:pt x="646633" y="4132793"/>
                  <a:pt x="637594" y="4127392"/>
                  <a:pt x="631898" y="4121296"/>
                </a:cubicBezTo>
                <a:cubicBezTo>
                  <a:pt x="621516" y="4110162"/>
                  <a:pt x="622440" y="4096636"/>
                  <a:pt x="622440" y="4096388"/>
                </a:cubicBezTo>
                <a:cubicBezTo>
                  <a:pt x="622478" y="4095646"/>
                  <a:pt x="622792" y="4094979"/>
                  <a:pt x="623259" y="4094455"/>
                </a:cubicBezTo>
                <a:cubicBezTo>
                  <a:pt x="623754" y="4093902"/>
                  <a:pt x="624421" y="4093512"/>
                  <a:pt x="625202" y="4093407"/>
                </a:cubicBezTo>
                <a:cubicBezTo>
                  <a:pt x="643481" y="4090397"/>
                  <a:pt x="654920" y="4102942"/>
                  <a:pt x="661111" y="4115829"/>
                </a:cubicBezTo>
                <a:lnTo>
                  <a:pt x="661111" y="4094102"/>
                </a:lnTo>
                <a:cubicBezTo>
                  <a:pt x="661111" y="4092302"/>
                  <a:pt x="662645" y="4090769"/>
                  <a:pt x="664455" y="4090769"/>
                </a:cubicBezTo>
                <a:cubicBezTo>
                  <a:pt x="666245" y="4090769"/>
                  <a:pt x="667779" y="4092302"/>
                  <a:pt x="667779" y="4094102"/>
                </a:cubicBezTo>
                <a:lnTo>
                  <a:pt x="667779" y="4133231"/>
                </a:lnTo>
                <a:cubicBezTo>
                  <a:pt x="667808" y="4133174"/>
                  <a:pt x="667845" y="4133126"/>
                  <a:pt x="667874" y="4133069"/>
                </a:cubicBezTo>
                <a:lnTo>
                  <a:pt x="667874" y="4133126"/>
                </a:lnTo>
                <a:cubicBezTo>
                  <a:pt x="670246" y="4128621"/>
                  <a:pt x="673303" y="4124268"/>
                  <a:pt x="677094" y="4120715"/>
                </a:cubicBezTo>
                <a:cubicBezTo>
                  <a:pt x="683457" y="4114800"/>
                  <a:pt x="691887" y="4111171"/>
                  <a:pt x="702640" y="4112952"/>
                </a:cubicBezTo>
                <a:cubicBezTo>
                  <a:pt x="704050" y="4113133"/>
                  <a:pt x="705231" y="4114381"/>
                  <a:pt x="705412" y="4115924"/>
                </a:cubicBezTo>
                <a:cubicBezTo>
                  <a:pt x="705469" y="4116181"/>
                  <a:pt x="706507" y="4131174"/>
                  <a:pt x="694287" y="4142575"/>
                </a:cubicBezTo>
                <a:cubicBezTo>
                  <a:pt x="688696" y="4147747"/>
                  <a:pt x="680333" y="4152176"/>
                  <a:pt x="667874" y="4154100"/>
                </a:cubicBezTo>
                <a:lnTo>
                  <a:pt x="667874" y="4154186"/>
                </a:lnTo>
                <a:cubicBezTo>
                  <a:pt x="667836" y="4154186"/>
                  <a:pt x="667817" y="4154195"/>
                  <a:pt x="667779" y="4154205"/>
                </a:cubicBezTo>
                <a:lnTo>
                  <a:pt x="667779" y="4187028"/>
                </a:lnTo>
                <a:cubicBezTo>
                  <a:pt x="668055" y="4187028"/>
                  <a:pt x="668245" y="4187133"/>
                  <a:pt x="668455" y="4187133"/>
                </a:cubicBezTo>
                <a:cubicBezTo>
                  <a:pt x="677313" y="4187133"/>
                  <a:pt x="685791" y="4183447"/>
                  <a:pt x="691696" y="4176856"/>
                </a:cubicBezTo>
                <a:cubicBezTo>
                  <a:pt x="692363" y="4176113"/>
                  <a:pt x="693220" y="4175732"/>
                  <a:pt x="694144" y="4175732"/>
                </a:cubicBezTo>
                <a:cubicBezTo>
                  <a:pt x="695125" y="4175732"/>
                  <a:pt x="695963" y="4176199"/>
                  <a:pt x="696639" y="4176856"/>
                </a:cubicBezTo>
                <a:cubicBezTo>
                  <a:pt x="702545" y="4183447"/>
                  <a:pt x="711032" y="4187133"/>
                  <a:pt x="719881" y="4187133"/>
                </a:cubicBezTo>
                <a:cubicBezTo>
                  <a:pt x="728729" y="4187133"/>
                  <a:pt x="737216" y="4183447"/>
                  <a:pt x="743122" y="4176856"/>
                </a:cubicBezTo>
                <a:cubicBezTo>
                  <a:pt x="743779" y="4176199"/>
                  <a:pt x="744636" y="4175732"/>
                  <a:pt x="745493" y="4175732"/>
                </a:cubicBezTo>
                <a:cubicBezTo>
                  <a:pt x="746636" y="4175817"/>
                  <a:pt x="747313" y="4176017"/>
                  <a:pt x="747989" y="4176655"/>
                </a:cubicBezTo>
                <a:cubicBezTo>
                  <a:pt x="756352" y="4184761"/>
                  <a:pt x="767982" y="4188657"/>
                  <a:pt x="779498" y="4187133"/>
                </a:cubicBezTo>
                <a:cubicBezTo>
                  <a:pt x="781412" y="4186943"/>
                  <a:pt x="782936" y="4188286"/>
                  <a:pt x="783307" y="4189924"/>
                </a:cubicBezTo>
                <a:close/>
                <a:moveTo>
                  <a:pt x="669293" y="4147309"/>
                </a:moveTo>
                <a:cubicBezTo>
                  <a:pt x="694544" y="4142385"/>
                  <a:pt x="698268" y="4125830"/>
                  <a:pt x="698735" y="4119220"/>
                </a:cubicBezTo>
                <a:cubicBezTo>
                  <a:pt x="698268" y="4119125"/>
                  <a:pt x="697773" y="4119125"/>
                  <a:pt x="697316" y="4119125"/>
                </a:cubicBezTo>
                <a:lnTo>
                  <a:pt x="697316" y="4119125"/>
                </a:lnTo>
                <a:cubicBezTo>
                  <a:pt x="697306" y="4119125"/>
                  <a:pt x="697306" y="4119125"/>
                  <a:pt x="697306" y="4119125"/>
                </a:cubicBezTo>
                <a:cubicBezTo>
                  <a:pt x="681885" y="4119125"/>
                  <a:pt x="674056" y="4133726"/>
                  <a:pt x="670541" y="4143480"/>
                </a:cubicBezTo>
                <a:cubicBezTo>
                  <a:pt x="670036" y="4144871"/>
                  <a:pt x="669627" y="4146166"/>
                  <a:pt x="669293" y="4147309"/>
                </a:cubicBezTo>
                <a:close/>
                <a:moveTo>
                  <a:pt x="658549" y="4127821"/>
                </a:moveTo>
                <a:cubicBezTo>
                  <a:pt x="655787" y="4118382"/>
                  <a:pt x="647510" y="4098570"/>
                  <a:pt x="629108" y="4099684"/>
                </a:cubicBezTo>
                <a:cubicBezTo>
                  <a:pt x="629574" y="4106294"/>
                  <a:pt x="633299" y="4122858"/>
                  <a:pt x="658549" y="4127821"/>
                </a:cubicBezTo>
                <a:close/>
                <a:moveTo>
                  <a:pt x="759133" y="4148004"/>
                </a:moveTo>
                <a:cubicBezTo>
                  <a:pt x="760933" y="4148004"/>
                  <a:pt x="762448" y="4146480"/>
                  <a:pt x="762448" y="4144661"/>
                </a:cubicBezTo>
                <a:cubicBezTo>
                  <a:pt x="762448" y="4129221"/>
                  <a:pt x="775040" y="4116658"/>
                  <a:pt x="790480" y="4116658"/>
                </a:cubicBezTo>
                <a:cubicBezTo>
                  <a:pt x="792261" y="4116658"/>
                  <a:pt x="793795" y="4115134"/>
                  <a:pt x="793795" y="4113314"/>
                </a:cubicBezTo>
                <a:cubicBezTo>
                  <a:pt x="793795" y="4112219"/>
                  <a:pt x="793204" y="4111276"/>
                  <a:pt x="792356" y="4110676"/>
                </a:cubicBezTo>
                <a:cubicBezTo>
                  <a:pt x="791794" y="4110285"/>
                  <a:pt x="791175" y="4110009"/>
                  <a:pt x="790470" y="4110009"/>
                </a:cubicBezTo>
                <a:cubicBezTo>
                  <a:pt x="776450" y="4110009"/>
                  <a:pt x="764448" y="4118391"/>
                  <a:pt x="759038" y="4130393"/>
                </a:cubicBezTo>
                <a:lnTo>
                  <a:pt x="759038" y="4130383"/>
                </a:lnTo>
                <a:cubicBezTo>
                  <a:pt x="759028" y="4130383"/>
                  <a:pt x="759028" y="4130393"/>
                  <a:pt x="759028" y="4130393"/>
                </a:cubicBezTo>
                <a:cubicBezTo>
                  <a:pt x="755628" y="4122887"/>
                  <a:pt x="749675" y="4116800"/>
                  <a:pt x="742255" y="4113295"/>
                </a:cubicBezTo>
                <a:cubicBezTo>
                  <a:pt x="737807" y="4111190"/>
                  <a:pt x="732844" y="4110009"/>
                  <a:pt x="727596" y="4110009"/>
                </a:cubicBezTo>
                <a:cubicBezTo>
                  <a:pt x="725777" y="4110009"/>
                  <a:pt x="724272" y="4111504"/>
                  <a:pt x="724272" y="4113324"/>
                </a:cubicBezTo>
                <a:cubicBezTo>
                  <a:pt x="724272" y="4113333"/>
                  <a:pt x="724281" y="4113343"/>
                  <a:pt x="724281" y="4113352"/>
                </a:cubicBezTo>
                <a:cubicBezTo>
                  <a:pt x="724291" y="4115143"/>
                  <a:pt x="725786" y="4116667"/>
                  <a:pt x="727596" y="4116667"/>
                </a:cubicBezTo>
                <a:cubicBezTo>
                  <a:pt x="743036" y="4116667"/>
                  <a:pt x="755599" y="4129231"/>
                  <a:pt x="755599" y="4144670"/>
                </a:cubicBezTo>
                <a:cubicBezTo>
                  <a:pt x="755599" y="4146461"/>
                  <a:pt x="757095" y="4147976"/>
                  <a:pt x="758886" y="4148004"/>
                </a:cubicBezTo>
                <a:lnTo>
                  <a:pt x="758933" y="4148004"/>
                </a:lnTo>
                <a:lnTo>
                  <a:pt x="759133" y="4148004"/>
                </a:lnTo>
                <a:close/>
                <a:moveTo>
                  <a:pt x="1026205" y="4189924"/>
                </a:moveTo>
                <a:cubicBezTo>
                  <a:pt x="1026481" y="4191724"/>
                  <a:pt x="1025147" y="4193448"/>
                  <a:pt x="1023338" y="4193639"/>
                </a:cubicBezTo>
                <a:cubicBezTo>
                  <a:pt x="1020223" y="4194020"/>
                  <a:pt x="1017108" y="4194086"/>
                  <a:pt x="1014032" y="4193839"/>
                </a:cubicBezTo>
                <a:cubicBezTo>
                  <a:pt x="1009602" y="4193477"/>
                  <a:pt x="1005326" y="4192257"/>
                  <a:pt x="1001211" y="4190638"/>
                </a:cubicBezTo>
                <a:cubicBezTo>
                  <a:pt x="996772" y="4188895"/>
                  <a:pt x="992514" y="4186657"/>
                  <a:pt x="988771" y="4183552"/>
                </a:cubicBezTo>
                <a:lnTo>
                  <a:pt x="988771" y="4183552"/>
                </a:lnTo>
                <a:cubicBezTo>
                  <a:pt x="988762" y="4183552"/>
                  <a:pt x="988762" y="4183552"/>
                  <a:pt x="988762" y="4183552"/>
                </a:cubicBezTo>
                <a:cubicBezTo>
                  <a:pt x="983552" y="4188400"/>
                  <a:pt x="977056" y="4191696"/>
                  <a:pt x="970064" y="4193048"/>
                </a:cubicBezTo>
                <a:cubicBezTo>
                  <a:pt x="967740" y="4193496"/>
                  <a:pt x="965359" y="4193724"/>
                  <a:pt x="962949" y="4193724"/>
                </a:cubicBezTo>
                <a:cubicBezTo>
                  <a:pt x="953443" y="4193724"/>
                  <a:pt x="944176" y="4190095"/>
                  <a:pt x="937260" y="4183733"/>
                </a:cubicBezTo>
                <a:lnTo>
                  <a:pt x="937260" y="4183733"/>
                </a:lnTo>
                <a:cubicBezTo>
                  <a:pt x="937250" y="4183733"/>
                  <a:pt x="937250" y="4183733"/>
                  <a:pt x="937250" y="4183733"/>
                </a:cubicBezTo>
                <a:cubicBezTo>
                  <a:pt x="930269" y="4190095"/>
                  <a:pt x="921048" y="4193724"/>
                  <a:pt x="911533" y="4193724"/>
                </a:cubicBezTo>
                <a:cubicBezTo>
                  <a:pt x="906028" y="4193724"/>
                  <a:pt x="900722" y="4192410"/>
                  <a:pt x="895845" y="4190210"/>
                </a:cubicBezTo>
                <a:cubicBezTo>
                  <a:pt x="892130" y="4188514"/>
                  <a:pt x="888625" y="4186352"/>
                  <a:pt x="885625" y="4183552"/>
                </a:cubicBezTo>
                <a:lnTo>
                  <a:pt x="885616" y="4183561"/>
                </a:lnTo>
                <a:lnTo>
                  <a:pt x="885606" y="4183552"/>
                </a:lnTo>
                <a:cubicBezTo>
                  <a:pt x="882253" y="4186314"/>
                  <a:pt x="878520" y="4188419"/>
                  <a:pt x="874605" y="4190115"/>
                </a:cubicBezTo>
                <a:cubicBezTo>
                  <a:pt x="868956" y="4192562"/>
                  <a:pt x="862908" y="4194001"/>
                  <a:pt x="856650" y="4194001"/>
                </a:cubicBezTo>
                <a:cubicBezTo>
                  <a:pt x="854850" y="4194001"/>
                  <a:pt x="852954" y="4193820"/>
                  <a:pt x="851059" y="4193639"/>
                </a:cubicBezTo>
                <a:cubicBezTo>
                  <a:pt x="849239" y="4193448"/>
                  <a:pt x="848011" y="4191724"/>
                  <a:pt x="848183" y="4189924"/>
                </a:cubicBezTo>
                <a:cubicBezTo>
                  <a:pt x="848383" y="4188105"/>
                  <a:pt x="850011" y="4186762"/>
                  <a:pt x="851916" y="4187028"/>
                </a:cubicBezTo>
                <a:cubicBezTo>
                  <a:pt x="854812" y="4187409"/>
                  <a:pt x="857698" y="4187457"/>
                  <a:pt x="860536" y="4187181"/>
                </a:cubicBezTo>
                <a:cubicBezTo>
                  <a:pt x="866213" y="4186628"/>
                  <a:pt x="871671" y="4184790"/>
                  <a:pt x="876558" y="4181828"/>
                </a:cubicBezTo>
                <a:cubicBezTo>
                  <a:pt x="879005" y="4180351"/>
                  <a:pt x="881301" y="4178589"/>
                  <a:pt x="883425" y="4176560"/>
                </a:cubicBezTo>
                <a:cubicBezTo>
                  <a:pt x="883891" y="4176122"/>
                  <a:pt x="884415" y="4175922"/>
                  <a:pt x="885034" y="4175798"/>
                </a:cubicBezTo>
                <a:cubicBezTo>
                  <a:pt x="885311" y="4175741"/>
                  <a:pt x="885558" y="4175674"/>
                  <a:pt x="885901" y="4175646"/>
                </a:cubicBezTo>
                <a:cubicBezTo>
                  <a:pt x="886863" y="4175732"/>
                  <a:pt x="887730" y="4176113"/>
                  <a:pt x="888273" y="4176751"/>
                </a:cubicBezTo>
                <a:cubicBezTo>
                  <a:pt x="889331" y="4177951"/>
                  <a:pt x="890464" y="4179046"/>
                  <a:pt x="891683" y="4180047"/>
                </a:cubicBezTo>
                <a:cubicBezTo>
                  <a:pt x="895312" y="4183037"/>
                  <a:pt x="899627" y="4185123"/>
                  <a:pt x="904180" y="4186190"/>
                </a:cubicBezTo>
                <a:lnTo>
                  <a:pt x="904180" y="4134850"/>
                </a:lnTo>
                <a:cubicBezTo>
                  <a:pt x="863051" y="4129030"/>
                  <a:pt x="865423" y="4096760"/>
                  <a:pt x="865423" y="4096388"/>
                </a:cubicBezTo>
                <a:cubicBezTo>
                  <a:pt x="865518" y="4094845"/>
                  <a:pt x="866661" y="4093597"/>
                  <a:pt x="868194" y="4093407"/>
                </a:cubicBezTo>
                <a:cubicBezTo>
                  <a:pt x="870490" y="4093036"/>
                  <a:pt x="872680" y="4092893"/>
                  <a:pt x="874748" y="4092979"/>
                </a:cubicBezTo>
                <a:cubicBezTo>
                  <a:pt x="880996" y="4093217"/>
                  <a:pt x="886283" y="4095379"/>
                  <a:pt x="890711" y="4098655"/>
                </a:cubicBezTo>
                <a:cubicBezTo>
                  <a:pt x="892178" y="4099751"/>
                  <a:pt x="893569" y="4100970"/>
                  <a:pt x="894865" y="4102284"/>
                </a:cubicBezTo>
                <a:cubicBezTo>
                  <a:pt x="898732" y="4106218"/>
                  <a:pt x="901770" y="4111000"/>
                  <a:pt x="904084" y="4115829"/>
                </a:cubicBezTo>
                <a:lnTo>
                  <a:pt x="904084" y="4115810"/>
                </a:lnTo>
                <a:cubicBezTo>
                  <a:pt x="904084" y="4115819"/>
                  <a:pt x="904094" y="4115819"/>
                  <a:pt x="904094" y="4115829"/>
                </a:cubicBezTo>
                <a:lnTo>
                  <a:pt x="904094" y="4094102"/>
                </a:lnTo>
                <a:cubicBezTo>
                  <a:pt x="904094" y="4093197"/>
                  <a:pt x="904475" y="4092369"/>
                  <a:pt x="905085" y="4091759"/>
                </a:cubicBezTo>
                <a:cubicBezTo>
                  <a:pt x="905694" y="4091150"/>
                  <a:pt x="906523" y="4090769"/>
                  <a:pt x="907418" y="4090769"/>
                </a:cubicBezTo>
                <a:cubicBezTo>
                  <a:pt x="909228" y="4090769"/>
                  <a:pt x="910771" y="4092302"/>
                  <a:pt x="910771" y="4094102"/>
                </a:cubicBezTo>
                <a:lnTo>
                  <a:pt x="910771" y="4133126"/>
                </a:lnTo>
                <a:lnTo>
                  <a:pt x="910771" y="4133231"/>
                </a:lnTo>
                <a:cubicBezTo>
                  <a:pt x="917143" y="4121125"/>
                  <a:pt x="928392" y="4110104"/>
                  <a:pt x="945632" y="4112952"/>
                </a:cubicBezTo>
                <a:cubicBezTo>
                  <a:pt x="947042" y="4113133"/>
                  <a:pt x="948176" y="4114381"/>
                  <a:pt x="948395" y="4115924"/>
                </a:cubicBezTo>
                <a:cubicBezTo>
                  <a:pt x="948404" y="4115972"/>
                  <a:pt x="948443" y="4116496"/>
                  <a:pt x="948443" y="4117353"/>
                </a:cubicBezTo>
                <a:cubicBezTo>
                  <a:pt x="948376" y="4123763"/>
                  <a:pt x="945671" y="4148700"/>
                  <a:pt x="910771" y="4154100"/>
                </a:cubicBezTo>
                <a:lnTo>
                  <a:pt x="910771" y="4154205"/>
                </a:lnTo>
                <a:lnTo>
                  <a:pt x="910771" y="4186943"/>
                </a:lnTo>
                <a:lnTo>
                  <a:pt x="910771" y="4187028"/>
                </a:lnTo>
                <a:cubicBezTo>
                  <a:pt x="911047" y="4187028"/>
                  <a:pt x="911228" y="4187133"/>
                  <a:pt x="911447" y="4187133"/>
                </a:cubicBezTo>
                <a:cubicBezTo>
                  <a:pt x="920287" y="4187133"/>
                  <a:pt x="928754" y="4183447"/>
                  <a:pt x="934669" y="4176856"/>
                </a:cubicBezTo>
                <a:cubicBezTo>
                  <a:pt x="935355" y="4176113"/>
                  <a:pt x="936193" y="4175732"/>
                  <a:pt x="937127" y="4175732"/>
                </a:cubicBezTo>
                <a:cubicBezTo>
                  <a:pt x="938099" y="4175732"/>
                  <a:pt x="938956" y="4176199"/>
                  <a:pt x="939632" y="4176856"/>
                </a:cubicBezTo>
                <a:cubicBezTo>
                  <a:pt x="945537" y="4183447"/>
                  <a:pt x="954005" y="4187133"/>
                  <a:pt x="962854" y="4187133"/>
                </a:cubicBezTo>
                <a:cubicBezTo>
                  <a:pt x="971722" y="4187133"/>
                  <a:pt x="980208" y="4183447"/>
                  <a:pt x="986114" y="4176856"/>
                </a:cubicBezTo>
                <a:cubicBezTo>
                  <a:pt x="986761" y="4176199"/>
                  <a:pt x="987523" y="4175732"/>
                  <a:pt x="988486" y="4175732"/>
                </a:cubicBezTo>
                <a:cubicBezTo>
                  <a:pt x="989629" y="4175817"/>
                  <a:pt x="990295" y="4176017"/>
                  <a:pt x="990972" y="4176655"/>
                </a:cubicBezTo>
                <a:cubicBezTo>
                  <a:pt x="999334" y="4184761"/>
                  <a:pt x="1010964" y="4188657"/>
                  <a:pt x="1022480" y="4187133"/>
                </a:cubicBezTo>
                <a:cubicBezTo>
                  <a:pt x="1024385" y="4186943"/>
                  <a:pt x="1025919" y="4188286"/>
                  <a:pt x="1026205" y="4189924"/>
                </a:cubicBezTo>
                <a:close/>
                <a:moveTo>
                  <a:pt x="912381" y="4147309"/>
                </a:moveTo>
                <a:cubicBezTo>
                  <a:pt x="937622" y="4142385"/>
                  <a:pt x="941356" y="4125830"/>
                  <a:pt x="941804" y="4119220"/>
                </a:cubicBezTo>
                <a:cubicBezTo>
                  <a:pt x="941251" y="4119125"/>
                  <a:pt x="940765" y="4119125"/>
                  <a:pt x="940298" y="4119125"/>
                </a:cubicBezTo>
                <a:cubicBezTo>
                  <a:pt x="924878" y="4119125"/>
                  <a:pt x="917115" y="4133726"/>
                  <a:pt x="913619" y="4143480"/>
                </a:cubicBezTo>
                <a:cubicBezTo>
                  <a:pt x="913124" y="4144871"/>
                  <a:pt x="912714" y="4146166"/>
                  <a:pt x="912381" y="4147309"/>
                </a:cubicBezTo>
                <a:close/>
                <a:moveTo>
                  <a:pt x="901532" y="4127821"/>
                </a:moveTo>
                <a:lnTo>
                  <a:pt x="901542" y="4127821"/>
                </a:lnTo>
                <a:cubicBezTo>
                  <a:pt x="898770" y="4118382"/>
                  <a:pt x="890464" y="4098570"/>
                  <a:pt x="872100" y="4099684"/>
                </a:cubicBezTo>
                <a:lnTo>
                  <a:pt x="872100" y="4099684"/>
                </a:lnTo>
                <a:lnTo>
                  <a:pt x="872090" y="4099684"/>
                </a:lnTo>
                <a:cubicBezTo>
                  <a:pt x="872328" y="4102989"/>
                  <a:pt x="873376" y="4108781"/>
                  <a:pt x="877519" y="4114371"/>
                </a:cubicBezTo>
                <a:cubicBezTo>
                  <a:pt x="880072" y="4117810"/>
                  <a:pt x="884015" y="4121087"/>
                  <a:pt x="889464" y="4123744"/>
                </a:cubicBezTo>
                <a:cubicBezTo>
                  <a:pt x="892855" y="4125402"/>
                  <a:pt x="896684" y="4126878"/>
                  <a:pt x="901532" y="4127821"/>
                </a:cubicBezTo>
                <a:lnTo>
                  <a:pt x="901532" y="4127821"/>
                </a:lnTo>
                <a:close/>
                <a:moveTo>
                  <a:pt x="1002202" y="4148004"/>
                </a:moveTo>
                <a:cubicBezTo>
                  <a:pt x="1004031" y="4148004"/>
                  <a:pt x="1005526" y="4146480"/>
                  <a:pt x="1005526" y="4144661"/>
                </a:cubicBezTo>
                <a:cubicBezTo>
                  <a:pt x="1005526" y="4129221"/>
                  <a:pt x="1018108" y="4116658"/>
                  <a:pt x="1033549" y="4116658"/>
                </a:cubicBezTo>
                <a:cubicBezTo>
                  <a:pt x="1035339" y="4116658"/>
                  <a:pt x="1036873" y="4115134"/>
                  <a:pt x="1036873" y="4113314"/>
                </a:cubicBezTo>
                <a:cubicBezTo>
                  <a:pt x="1036873" y="4112914"/>
                  <a:pt x="1036768" y="4112543"/>
                  <a:pt x="1036634" y="4112190"/>
                </a:cubicBezTo>
                <a:cubicBezTo>
                  <a:pt x="1036063" y="4110933"/>
                  <a:pt x="1034863" y="4110028"/>
                  <a:pt x="1033463" y="4110019"/>
                </a:cubicBezTo>
                <a:cubicBezTo>
                  <a:pt x="1019490" y="4110047"/>
                  <a:pt x="1007516" y="4118420"/>
                  <a:pt x="1002106" y="4130393"/>
                </a:cubicBezTo>
                <a:cubicBezTo>
                  <a:pt x="1002106" y="4130364"/>
                  <a:pt x="1002078" y="4130336"/>
                  <a:pt x="1002069" y="4130307"/>
                </a:cubicBezTo>
                <a:cubicBezTo>
                  <a:pt x="1002059" y="4130336"/>
                  <a:pt x="1002030" y="4130364"/>
                  <a:pt x="1002021" y="4130393"/>
                </a:cubicBezTo>
                <a:cubicBezTo>
                  <a:pt x="996582" y="4118401"/>
                  <a:pt x="984523" y="4110047"/>
                  <a:pt x="970645" y="4110019"/>
                </a:cubicBezTo>
                <a:cubicBezTo>
                  <a:pt x="968845" y="4110028"/>
                  <a:pt x="967350" y="4111504"/>
                  <a:pt x="967350" y="4113314"/>
                </a:cubicBezTo>
                <a:cubicBezTo>
                  <a:pt x="967311" y="4113733"/>
                  <a:pt x="967378" y="4114124"/>
                  <a:pt x="967493" y="4114486"/>
                </a:cubicBezTo>
                <a:cubicBezTo>
                  <a:pt x="967969" y="4115743"/>
                  <a:pt x="969169" y="4116658"/>
                  <a:pt x="970559" y="4116667"/>
                </a:cubicBezTo>
                <a:cubicBezTo>
                  <a:pt x="972465" y="4116667"/>
                  <a:pt x="974322" y="4116867"/>
                  <a:pt x="976122" y="4117229"/>
                </a:cubicBezTo>
                <a:cubicBezTo>
                  <a:pt x="988914" y="4119810"/>
                  <a:pt x="998573" y="4131136"/>
                  <a:pt x="998573" y="4144670"/>
                </a:cubicBezTo>
                <a:cubicBezTo>
                  <a:pt x="998573" y="4146461"/>
                  <a:pt x="1000087" y="4147976"/>
                  <a:pt x="1001868" y="4148004"/>
                </a:cubicBezTo>
                <a:lnTo>
                  <a:pt x="1002021" y="4148004"/>
                </a:lnTo>
                <a:lnTo>
                  <a:pt x="1002202" y="4148004"/>
                </a:lnTo>
                <a:close/>
                <a:moveTo>
                  <a:pt x="1266416" y="4193639"/>
                </a:moveTo>
                <a:cubicBezTo>
                  <a:pt x="1263320" y="4194020"/>
                  <a:pt x="1260243" y="4194077"/>
                  <a:pt x="1257195" y="4193839"/>
                </a:cubicBezTo>
                <a:cubicBezTo>
                  <a:pt x="1247975" y="4193086"/>
                  <a:pt x="1239145" y="4189552"/>
                  <a:pt x="1231925" y="4183552"/>
                </a:cubicBezTo>
                <a:cubicBezTo>
                  <a:pt x="1231916" y="4183561"/>
                  <a:pt x="1231897" y="4183571"/>
                  <a:pt x="1231897" y="4183580"/>
                </a:cubicBezTo>
                <a:cubicBezTo>
                  <a:pt x="1231878" y="4183571"/>
                  <a:pt x="1231868" y="4183561"/>
                  <a:pt x="1231849" y="4183552"/>
                </a:cubicBezTo>
                <a:cubicBezTo>
                  <a:pt x="1224801" y="4190010"/>
                  <a:pt x="1215590" y="4193705"/>
                  <a:pt x="1205989" y="4193715"/>
                </a:cubicBezTo>
                <a:cubicBezTo>
                  <a:pt x="1196493" y="4193705"/>
                  <a:pt x="1187282" y="4190086"/>
                  <a:pt x="1180300" y="4183733"/>
                </a:cubicBezTo>
                <a:cubicBezTo>
                  <a:pt x="1180300" y="4183742"/>
                  <a:pt x="1180281" y="4183752"/>
                  <a:pt x="1180262" y="4183761"/>
                </a:cubicBezTo>
                <a:cubicBezTo>
                  <a:pt x="1180252" y="4183752"/>
                  <a:pt x="1180233" y="4183742"/>
                  <a:pt x="1180224" y="4183733"/>
                </a:cubicBezTo>
                <a:cubicBezTo>
                  <a:pt x="1173280" y="4190086"/>
                  <a:pt x="1164060" y="4193705"/>
                  <a:pt x="1154545" y="4193715"/>
                </a:cubicBezTo>
                <a:cubicBezTo>
                  <a:pt x="1144858" y="4193705"/>
                  <a:pt x="1135628" y="4190010"/>
                  <a:pt x="1128684" y="4183552"/>
                </a:cubicBezTo>
                <a:cubicBezTo>
                  <a:pt x="1128675" y="4183561"/>
                  <a:pt x="1128656" y="4183571"/>
                  <a:pt x="1128636" y="4183580"/>
                </a:cubicBezTo>
                <a:cubicBezTo>
                  <a:pt x="1128627" y="4183571"/>
                  <a:pt x="1128608" y="4183561"/>
                  <a:pt x="1128599" y="4183552"/>
                </a:cubicBezTo>
                <a:cubicBezTo>
                  <a:pt x="1120407" y="4190286"/>
                  <a:pt x="1110244" y="4193991"/>
                  <a:pt x="1099681" y="4194001"/>
                </a:cubicBezTo>
                <a:cubicBezTo>
                  <a:pt x="1097880" y="4193991"/>
                  <a:pt x="1096013" y="4193820"/>
                  <a:pt x="1094137" y="4193639"/>
                </a:cubicBezTo>
                <a:cubicBezTo>
                  <a:pt x="1092308" y="4193448"/>
                  <a:pt x="1091051" y="4191724"/>
                  <a:pt x="1091270" y="4189924"/>
                </a:cubicBezTo>
                <a:cubicBezTo>
                  <a:pt x="1091451" y="4188114"/>
                  <a:pt x="1093070" y="4186781"/>
                  <a:pt x="1094947" y="4187028"/>
                </a:cubicBezTo>
                <a:cubicBezTo>
                  <a:pt x="1097823" y="4187409"/>
                  <a:pt x="1100700" y="4187457"/>
                  <a:pt x="1103519" y="4187181"/>
                </a:cubicBezTo>
                <a:cubicBezTo>
                  <a:pt x="1112072" y="4186362"/>
                  <a:pt x="1120131" y="4182656"/>
                  <a:pt x="1126503" y="4176560"/>
                </a:cubicBezTo>
                <a:cubicBezTo>
                  <a:pt x="1127150" y="4175932"/>
                  <a:pt x="1127836" y="4175741"/>
                  <a:pt x="1128922" y="4175656"/>
                </a:cubicBezTo>
                <a:cubicBezTo>
                  <a:pt x="1129865" y="4175751"/>
                  <a:pt x="1130694" y="4176122"/>
                  <a:pt x="1131265" y="4176751"/>
                </a:cubicBezTo>
                <a:cubicBezTo>
                  <a:pt x="1135447" y="4181542"/>
                  <a:pt x="1141076" y="4184761"/>
                  <a:pt x="1147172" y="4186190"/>
                </a:cubicBezTo>
                <a:lnTo>
                  <a:pt x="1147172" y="4186162"/>
                </a:lnTo>
                <a:cubicBezTo>
                  <a:pt x="1147201" y="4186171"/>
                  <a:pt x="1147239" y="4186180"/>
                  <a:pt x="1147267" y="4186190"/>
                </a:cubicBezTo>
                <a:lnTo>
                  <a:pt x="1147267" y="4134850"/>
                </a:lnTo>
                <a:cubicBezTo>
                  <a:pt x="1106119" y="4129030"/>
                  <a:pt x="1108491" y="4096760"/>
                  <a:pt x="1108491" y="4096388"/>
                </a:cubicBezTo>
                <a:cubicBezTo>
                  <a:pt x="1108586" y="4094845"/>
                  <a:pt x="1109720" y="4093588"/>
                  <a:pt x="1111253" y="4093407"/>
                </a:cubicBezTo>
                <a:cubicBezTo>
                  <a:pt x="1113530" y="4093036"/>
                  <a:pt x="1115673" y="4092902"/>
                  <a:pt x="1117740" y="4092979"/>
                </a:cubicBezTo>
                <a:cubicBezTo>
                  <a:pt x="1132247" y="4093559"/>
                  <a:pt x="1141676" y="4104561"/>
                  <a:pt x="1147086" y="4115829"/>
                </a:cubicBezTo>
                <a:lnTo>
                  <a:pt x="1147086" y="4115677"/>
                </a:lnTo>
                <a:cubicBezTo>
                  <a:pt x="1147115" y="4115734"/>
                  <a:pt x="1147143" y="4115781"/>
                  <a:pt x="1147172" y="4115829"/>
                </a:cubicBezTo>
                <a:lnTo>
                  <a:pt x="1147172" y="4094102"/>
                </a:lnTo>
                <a:cubicBezTo>
                  <a:pt x="1147172" y="4092331"/>
                  <a:pt x="1148668" y="4090807"/>
                  <a:pt x="1150430" y="4090778"/>
                </a:cubicBezTo>
                <a:cubicBezTo>
                  <a:pt x="1152220" y="4090778"/>
                  <a:pt x="1153744" y="4092312"/>
                  <a:pt x="1153744" y="4094102"/>
                </a:cubicBezTo>
                <a:lnTo>
                  <a:pt x="1153744" y="4133231"/>
                </a:lnTo>
                <a:cubicBezTo>
                  <a:pt x="1153802" y="4133117"/>
                  <a:pt x="1153878" y="4133003"/>
                  <a:pt x="1153944" y="4132888"/>
                </a:cubicBezTo>
                <a:lnTo>
                  <a:pt x="1153944" y="4133126"/>
                </a:lnTo>
                <a:cubicBezTo>
                  <a:pt x="1157907" y="4125611"/>
                  <a:pt x="1163755" y="4118524"/>
                  <a:pt x="1171756" y="4114896"/>
                </a:cubicBezTo>
                <a:cubicBezTo>
                  <a:pt x="1176576" y="4112762"/>
                  <a:pt x="1182177" y="4111886"/>
                  <a:pt x="1188615" y="4112952"/>
                </a:cubicBezTo>
                <a:cubicBezTo>
                  <a:pt x="1190025" y="4113133"/>
                  <a:pt x="1191177" y="4114381"/>
                  <a:pt x="1191378" y="4115924"/>
                </a:cubicBezTo>
                <a:cubicBezTo>
                  <a:pt x="1191444" y="4116219"/>
                  <a:pt x="1192911" y="4137174"/>
                  <a:pt x="1172118" y="4148357"/>
                </a:cubicBezTo>
                <a:cubicBezTo>
                  <a:pt x="1167318" y="4150909"/>
                  <a:pt x="1161365" y="4152948"/>
                  <a:pt x="1153944" y="4154100"/>
                </a:cubicBezTo>
                <a:lnTo>
                  <a:pt x="1153944" y="4154167"/>
                </a:lnTo>
                <a:cubicBezTo>
                  <a:pt x="1153878" y="4154177"/>
                  <a:pt x="1153820" y="4154195"/>
                  <a:pt x="1153744" y="4154205"/>
                </a:cubicBezTo>
                <a:lnTo>
                  <a:pt x="1153744" y="4187028"/>
                </a:lnTo>
                <a:cubicBezTo>
                  <a:pt x="1154030" y="4187028"/>
                  <a:pt x="1154211" y="4187133"/>
                  <a:pt x="1154411" y="4187133"/>
                </a:cubicBezTo>
                <a:cubicBezTo>
                  <a:pt x="1158888" y="4187133"/>
                  <a:pt x="1163269" y="4186171"/>
                  <a:pt x="1167279" y="4184380"/>
                </a:cubicBezTo>
                <a:cubicBezTo>
                  <a:pt x="1171261" y="4182637"/>
                  <a:pt x="1174880" y="4180065"/>
                  <a:pt x="1177852" y="4176751"/>
                </a:cubicBezTo>
                <a:cubicBezTo>
                  <a:pt x="1178157" y="4176417"/>
                  <a:pt x="1178510" y="4176170"/>
                  <a:pt x="1178881" y="4175989"/>
                </a:cubicBezTo>
                <a:cubicBezTo>
                  <a:pt x="1179271" y="4175836"/>
                  <a:pt x="1179681" y="4175732"/>
                  <a:pt x="1180119" y="4175732"/>
                </a:cubicBezTo>
                <a:cubicBezTo>
                  <a:pt x="1181081" y="4175732"/>
                  <a:pt x="1181929" y="4176199"/>
                  <a:pt x="1182615" y="4176856"/>
                </a:cubicBezTo>
                <a:cubicBezTo>
                  <a:pt x="1188520" y="4183447"/>
                  <a:pt x="1196988" y="4187133"/>
                  <a:pt x="1205846" y="4187133"/>
                </a:cubicBezTo>
                <a:cubicBezTo>
                  <a:pt x="1210342" y="4187133"/>
                  <a:pt x="1214724" y="4186171"/>
                  <a:pt x="1218733" y="4184380"/>
                </a:cubicBezTo>
                <a:cubicBezTo>
                  <a:pt x="1222715" y="4182628"/>
                  <a:pt x="1226325" y="4180065"/>
                  <a:pt x="1229287" y="4176751"/>
                </a:cubicBezTo>
                <a:cubicBezTo>
                  <a:pt x="1229573" y="4176465"/>
                  <a:pt x="1229926" y="4176217"/>
                  <a:pt x="1230287" y="4176027"/>
                </a:cubicBezTo>
                <a:cubicBezTo>
                  <a:pt x="1230669" y="4175856"/>
                  <a:pt x="1231069" y="4175732"/>
                  <a:pt x="1231468" y="4175732"/>
                </a:cubicBezTo>
                <a:cubicBezTo>
                  <a:pt x="1232611" y="4175817"/>
                  <a:pt x="1233278" y="4176017"/>
                  <a:pt x="1233926" y="4176655"/>
                </a:cubicBezTo>
                <a:cubicBezTo>
                  <a:pt x="1242317" y="4184761"/>
                  <a:pt x="1253957" y="4188657"/>
                  <a:pt x="1265473" y="4187133"/>
                </a:cubicBezTo>
                <a:cubicBezTo>
                  <a:pt x="1267377" y="4186943"/>
                  <a:pt x="1268997" y="4188286"/>
                  <a:pt x="1269273" y="4189924"/>
                </a:cubicBezTo>
                <a:cubicBezTo>
                  <a:pt x="1269568" y="4191724"/>
                  <a:pt x="1268235" y="4193448"/>
                  <a:pt x="1266416" y="4193639"/>
                </a:cubicBezTo>
                <a:close/>
                <a:moveTo>
                  <a:pt x="1155268" y="4147309"/>
                </a:moveTo>
                <a:cubicBezTo>
                  <a:pt x="1180519" y="4142385"/>
                  <a:pt x="1184224" y="4125830"/>
                  <a:pt x="1184700" y="4119220"/>
                </a:cubicBezTo>
                <a:cubicBezTo>
                  <a:pt x="1184224" y="4119125"/>
                  <a:pt x="1183748" y="4119125"/>
                  <a:pt x="1183262" y="4119125"/>
                </a:cubicBezTo>
                <a:cubicBezTo>
                  <a:pt x="1165746" y="4119125"/>
                  <a:pt x="1158040" y="4138194"/>
                  <a:pt x="1155268" y="4147309"/>
                </a:cubicBezTo>
                <a:close/>
                <a:moveTo>
                  <a:pt x="1144505" y="4127821"/>
                </a:moveTo>
                <a:cubicBezTo>
                  <a:pt x="1141752" y="4118382"/>
                  <a:pt x="1133456" y="4098570"/>
                  <a:pt x="1115083" y="4099684"/>
                </a:cubicBezTo>
                <a:cubicBezTo>
                  <a:pt x="1115549" y="4106294"/>
                  <a:pt x="1119264" y="4122858"/>
                  <a:pt x="1144505" y="4127821"/>
                </a:cubicBezTo>
                <a:close/>
                <a:moveTo>
                  <a:pt x="1245098" y="4148004"/>
                </a:moveTo>
                <a:cubicBezTo>
                  <a:pt x="1246908" y="4148004"/>
                  <a:pt x="1248423" y="4146480"/>
                  <a:pt x="1248423" y="4144661"/>
                </a:cubicBezTo>
                <a:cubicBezTo>
                  <a:pt x="1248423" y="4129221"/>
                  <a:pt x="1261006" y="4116658"/>
                  <a:pt x="1276417" y="4116658"/>
                </a:cubicBezTo>
                <a:cubicBezTo>
                  <a:pt x="1278236" y="4116658"/>
                  <a:pt x="1279770" y="4115134"/>
                  <a:pt x="1279770" y="4113314"/>
                </a:cubicBezTo>
                <a:cubicBezTo>
                  <a:pt x="1279770" y="4112409"/>
                  <a:pt x="1279389" y="4111581"/>
                  <a:pt x="1278770" y="4110990"/>
                </a:cubicBezTo>
                <a:cubicBezTo>
                  <a:pt x="1278151" y="4110381"/>
                  <a:pt x="1277322" y="4110009"/>
                  <a:pt x="1276417" y="4110009"/>
                </a:cubicBezTo>
                <a:cubicBezTo>
                  <a:pt x="1262434" y="4110009"/>
                  <a:pt x="1250423" y="4118391"/>
                  <a:pt x="1245003" y="4130393"/>
                </a:cubicBezTo>
                <a:cubicBezTo>
                  <a:pt x="1245003" y="4130393"/>
                  <a:pt x="1245003" y="4130383"/>
                  <a:pt x="1244994" y="4130383"/>
                </a:cubicBezTo>
                <a:lnTo>
                  <a:pt x="1244994" y="4130393"/>
                </a:lnTo>
                <a:cubicBezTo>
                  <a:pt x="1242736" y="4125392"/>
                  <a:pt x="1239288" y="4121087"/>
                  <a:pt x="1235078" y="4117696"/>
                </a:cubicBezTo>
                <a:cubicBezTo>
                  <a:pt x="1229173" y="4112933"/>
                  <a:pt x="1221734" y="4110009"/>
                  <a:pt x="1213571" y="4110009"/>
                </a:cubicBezTo>
                <a:cubicBezTo>
                  <a:pt x="1211742" y="4110009"/>
                  <a:pt x="1210237" y="4111504"/>
                  <a:pt x="1210237" y="4113324"/>
                </a:cubicBezTo>
                <a:cubicBezTo>
                  <a:pt x="1210237" y="4113333"/>
                  <a:pt x="1210247" y="4113343"/>
                  <a:pt x="1210247" y="4113352"/>
                </a:cubicBezTo>
                <a:cubicBezTo>
                  <a:pt x="1210256" y="4115143"/>
                  <a:pt x="1211752" y="4116667"/>
                  <a:pt x="1213571" y="4116667"/>
                </a:cubicBezTo>
                <a:cubicBezTo>
                  <a:pt x="1229001" y="4116667"/>
                  <a:pt x="1241555" y="4129231"/>
                  <a:pt x="1241555" y="4144670"/>
                </a:cubicBezTo>
                <a:cubicBezTo>
                  <a:pt x="1241555" y="4146461"/>
                  <a:pt x="1243060" y="4147976"/>
                  <a:pt x="1244870" y="4148004"/>
                </a:cubicBezTo>
                <a:lnTo>
                  <a:pt x="1244908" y="4148004"/>
                </a:lnTo>
                <a:lnTo>
                  <a:pt x="1245098" y="4148004"/>
                </a:lnTo>
                <a:close/>
                <a:moveTo>
                  <a:pt x="1509313" y="4193639"/>
                </a:moveTo>
                <a:cubicBezTo>
                  <a:pt x="1506217" y="4194020"/>
                  <a:pt x="1503131" y="4194077"/>
                  <a:pt x="1500092" y="4193839"/>
                </a:cubicBezTo>
                <a:cubicBezTo>
                  <a:pt x="1490872" y="4193086"/>
                  <a:pt x="1482043" y="4189552"/>
                  <a:pt x="1474823" y="4183552"/>
                </a:cubicBezTo>
                <a:cubicBezTo>
                  <a:pt x="1474813" y="4183561"/>
                  <a:pt x="1474794" y="4183571"/>
                  <a:pt x="1474784" y="4183590"/>
                </a:cubicBezTo>
                <a:cubicBezTo>
                  <a:pt x="1474775" y="4183571"/>
                  <a:pt x="1474756" y="4183561"/>
                  <a:pt x="1474737" y="4183552"/>
                </a:cubicBezTo>
                <a:cubicBezTo>
                  <a:pt x="1467793" y="4190010"/>
                  <a:pt x="1458573" y="4193705"/>
                  <a:pt x="1448962" y="4193715"/>
                </a:cubicBezTo>
                <a:cubicBezTo>
                  <a:pt x="1439456" y="4193705"/>
                  <a:pt x="1430245" y="4190086"/>
                  <a:pt x="1423292" y="4183733"/>
                </a:cubicBezTo>
                <a:cubicBezTo>
                  <a:pt x="1423273" y="4183742"/>
                  <a:pt x="1423264" y="4183752"/>
                  <a:pt x="1423245" y="4183771"/>
                </a:cubicBezTo>
                <a:cubicBezTo>
                  <a:pt x="1423225" y="4183752"/>
                  <a:pt x="1423216" y="4183742"/>
                  <a:pt x="1423197" y="4183733"/>
                </a:cubicBezTo>
                <a:cubicBezTo>
                  <a:pt x="1416253" y="4190086"/>
                  <a:pt x="1407043" y="4193705"/>
                  <a:pt x="1397527" y="4193724"/>
                </a:cubicBezTo>
                <a:cubicBezTo>
                  <a:pt x="1387850" y="4193705"/>
                  <a:pt x="1378620" y="4190010"/>
                  <a:pt x="1371667" y="4183552"/>
                </a:cubicBezTo>
                <a:cubicBezTo>
                  <a:pt x="1371648" y="4183561"/>
                  <a:pt x="1371629" y="4183571"/>
                  <a:pt x="1371619" y="4183590"/>
                </a:cubicBezTo>
                <a:cubicBezTo>
                  <a:pt x="1371610" y="4183571"/>
                  <a:pt x="1371591" y="4183561"/>
                  <a:pt x="1371581" y="4183552"/>
                </a:cubicBezTo>
                <a:cubicBezTo>
                  <a:pt x="1363399" y="4190286"/>
                  <a:pt x="1353226" y="4193991"/>
                  <a:pt x="1342663" y="4194001"/>
                </a:cubicBezTo>
                <a:cubicBezTo>
                  <a:pt x="1340872" y="4193991"/>
                  <a:pt x="1338986" y="4193820"/>
                  <a:pt x="1337082" y="4193639"/>
                </a:cubicBezTo>
                <a:cubicBezTo>
                  <a:pt x="1335291" y="4193448"/>
                  <a:pt x="1334043" y="4191724"/>
                  <a:pt x="1334262" y="4189924"/>
                </a:cubicBezTo>
                <a:cubicBezTo>
                  <a:pt x="1334434" y="4188114"/>
                  <a:pt x="1336034" y="4186781"/>
                  <a:pt x="1337929" y="4187028"/>
                </a:cubicBezTo>
                <a:cubicBezTo>
                  <a:pt x="1340815" y="4187409"/>
                  <a:pt x="1343692" y="4187457"/>
                  <a:pt x="1346511" y="4187181"/>
                </a:cubicBezTo>
                <a:cubicBezTo>
                  <a:pt x="1355055" y="4186362"/>
                  <a:pt x="1363113" y="4182656"/>
                  <a:pt x="1369486" y="4176560"/>
                </a:cubicBezTo>
                <a:cubicBezTo>
                  <a:pt x="1370133" y="4175932"/>
                  <a:pt x="1370791" y="4175741"/>
                  <a:pt x="1371905" y="4175656"/>
                </a:cubicBezTo>
                <a:cubicBezTo>
                  <a:pt x="1372819" y="4175751"/>
                  <a:pt x="1373677" y="4176122"/>
                  <a:pt x="1374248" y="4176751"/>
                </a:cubicBezTo>
                <a:cubicBezTo>
                  <a:pt x="1378439" y="4181542"/>
                  <a:pt x="1384068" y="4184761"/>
                  <a:pt x="1390155" y="4186190"/>
                </a:cubicBezTo>
                <a:lnTo>
                  <a:pt x="1390155" y="4186162"/>
                </a:lnTo>
                <a:cubicBezTo>
                  <a:pt x="1390183" y="4186171"/>
                  <a:pt x="1390222" y="4186180"/>
                  <a:pt x="1390250" y="4186190"/>
                </a:cubicBezTo>
                <a:lnTo>
                  <a:pt x="1390250" y="4134850"/>
                </a:lnTo>
                <a:cubicBezTo>
                  <a:pt x="1349112" y="4129030"/>
                  <a:pt x="1351483" y="4096760"/>
                  <a:pt x="1351483" y="4096388"/>
                </a:cubicBezTo>
                <a:cubicBezTo>
                  <a:pt x="1351569" y="4094845"/>
                  <a:pt x="1352712" y="4093588"/>
                  <a:pt x="1354246" y="4093407"/>
                </a:cubicBezTo>
                <a:cubicBezTo>
                  <a:pt x="1356522" y="4093036"/>
                  <a:pt x="1358684" y="4092902"/>
                  <a:pt x="1360751" y="4092979"/>
                </a:cubicBezTo>
                <a:cubicBezTo>
                  <a:pt x="1375296" y="4093559"/>
                  <a:pt x="1384659" y="4104561"/>
                  <a:pt x="1390059" y="4115829"/>
                </a:cubicBezTo>
                <a:lnTo>
                  <a:pt x="1390059" y="4115639"/>
                </a:lnTo>
                <a:cubicBezTo>
                  <a:pt x="1390088" y="4115705"/>
                  <a:pt x="1390136" y="4115772"/>
                  <a:pt x="1390165" y="4115829"/>
                </a:cubicBezTo>
                <a:lnTo>
                  <a:pt x="1390165" y="4094102"/>
                </a:lnTo>
                <a:cubicBezTo>
                  <a:pt x="1390165" y="4092331"/>
                  <a:pt x="1391660" y="4090807"/>
                  <a:pt x="1393422" y="4090778"/>
                </a:cubicBezTo>
                <a:cubicBezTo>
                  <a:pt x="1395203" y="4090778"/>
                  <a:pt x="1396737" y="4092312"/>
                  <a:pt x="1396737" y="4094102"/>
                </a:cubicBezTo>
                <a:lnTo>
                  <a:pt x="1396737" y="4133231"/>
                </a:lnTo>
                <a:cubicBezTo>
                  <a:pt x="1396765" y="4133183"/>
                  <a:pt x="1396794" y="4133136"/>
                  <a:pt x="1396822" y="4133088"/>
                </a:cubicBezTo>
                <a:lnTo>
                  <a:pt x="1396822" y="4133126"/>
                </a:lnTo>
                <a:cubicBezTo>
                  <a:pt x="1399204" y="4128621"/>
                  <a:pt x="1402252" y="4124268"/>
                  <a:pt x="1406043" y="4120715"/>
                </a:cubicBezTo>
                <a:cubicBezTo>
                  <a:pt x="1412405" y="4114800"/>
                  <a:pt x="1420816" y="4111171"/>
                  <a:pt x="1431589" y="4112952"/>
                </a:cubicBezTo>
                <a:cubicBezTo>
                  <a:pt x="1433017" y="4113133"/>
                  <a:pt x="1434151" y="4114381"/>
                  <a:pt x="1434342" y="4115924"/>
                </a:cubicBezTo>
                <a:cubicBezTo>
                  <a:pt x="1434418" y="4116153"/>
                  <a:pt x="1435294" y="4128630"/>
                  <a:pt x="1426207" y="4139470"/>
                </a:cubicBezTo>
                <a:cubicBezTo>
                  <a:pt x="1420749" y="4145938"/>
                  <a:pt x="1411720" y="4151795"/>
                  <a:pt x="1396822" y="4154100"/>
                </a:cubicBezTo>
                <a:lnTo>
                  <a:pt x="1396822" y="4154186"/>
                </a:lnTo>
                <a:cubicBezTo>
                  <a:pt x="1396794" y="4154195"/>
                  <a:pt x="1396765" y="4154205"/>
                  <a:pt x="1396737" y="4154205"/>
                </a:cubicBezTo>
                <a:lnTo>
                  <a:pt x="1396737" y="4187028"/>
                </a:lnTo>
                <a:cubicBezTo>
                  <a:pt x="1397013" y="4187028"/>
                  <a:pt x="1397203" y="4187133"/>
                  <a:pt x="1397394" y="4187133"/>
                </a:cubicBezTo>
                <a:cubicBezTo>
                  <a:pt x="1406252" y="4187133"/>
                  <a:pt x="1414729" y="4183447"/>
                  <a:pt x="1420644" y="4176856"/>
                </a:cubicBezTo>
                <a:cubicBezTo>
                  <a:pt x="1421292" y="4176113"/>
                  <a:pt x="1422159" y="4175732"/>
                  <a:pt x="1423102" y="4175732"/>
                </a:cubicBezTo>
                <a:cubicBezTo>
                  <a:pt x="1424064" y="4175732"/>
                  <a:pt x="1424921" y="4176199"/>
                  <a:pt x="1425597" y="4176856"/>
                </a:cubicBezTo>
                <a:cubicBezTo>
                  <a:pt x="1431513" y="4183447"/>
                  <a:pt x="1439971" y="4187133"/>
                  <a:pt x="1448829" y="4187133"/>
                </a:cubicBezTo>
                <a:cubicBezTo>
                  <a:pt x="1457697" y="4187133"/>
                  <a:pt x="1466174" y="4183447"/>
                  <a:pt x="1472060" y="4176856"/>
                </a:cubicBezTo>
                <a:cubicBezTo>
                  <a:pt x="1472746" y="4176199"/>
                  <a:pt x="1473498" y="4175732"/>
                  <a:pt x="1474451" y="4175732"/>
                </a:cubicBezTo>
                <a:cubicBezTo>
                  <a:pt x="1475604" y="4175817"/>
                  <a:pt x="1476270" y="4176017"/>
                  <a:pt x="1476918" y="4176655"/>
                </a:cubicBezTo>
                <a:cubicBezTo>
                  <a:pt x="1485309" y="4184761"/>
                  <a:pt x="1496949" y="4188657"/>
                  <a:pt x="1508465" y="4187133"/>
                </a:cubicBezTo>
                <a:cubicBezTo>
                  <a:pt x="1510360" y="4186943"/>
                  <a:pt x="1511989" y="4188286"/>
                  <a:pt x="1512170" y="4189924"/>
                </a:cubicBezTo>
                <a:cubicBezTo>
                  <a:pt x="1512456" y="4191724"/>
                  <a:pt x="1511122" y="4193448"/>
                  <a:pt x="1509313" y="4193639"/>
                </a:cubicBezTo>
                <a:close/>
                <a:moveTo>
                  <a:pt x="1398432" y="4147309"/>
                </a:moveTo>
                <a:lnTo>
                  <a:pt x="1398441" y="4147309"/>
                </a:lnTo>
                <a:lnTo>
                  <a:pt x="1398441" y="4147309"/>
                </a:lnTo>
                <a:cubicBezTo>
                  <a:pt x="1423683" y="4142385"/>
                  <a:pt x="1427416" y="4125830"/>
                  <a:pt x="1427883" y="4119220"/>
                </a:cubicBezTo>
                <a:cubicBezTo>
                  <a:pt x="1427293" y="4119125"/>
                  <a:pt x="1426826" y="4119125"/>
                  <a:pt x="1426350" y="4119125"/>
                </a:cubicBezTo>
                <a:cubicBezTo>
                  <a:pt x="1421940" y="4119125"/>
                  <a:pt x="1418158" y="4120315"/>
                  <a:pt x="1414910" y="4122249"/>
                </a:cubicBezTo>
                <a:cubicBezTo>
                  <a:pt x="1405195" y="4128040"/>
                  <a:pt x="1400375" y="4140470"/>
                  <a:pt x="1398432" y="4147309"/>
                </a:cubicBezTo>
                <a:close/>
                <a:moveTo>
                  <a:pt x="1387478" y="4127821"/>
                </a:moveTo>
                <a:cubicBezTo>
                  <a:pt x="1384716" y="4118382"/>
                  <a:pt x="1376429" y="4098570"/>
                  <a:pt x="1358075" y="4099684"/>
                </a:cubicBezTo>
                <a:cubicBezTo>
                  <a:pt x="1358360" y="4103818"/>
                  <a:pt x="1359913" y="4111828"/>
                  <a:pt x="1367209" y="4118486"/>
                </a:cubicBezTo>
                <a:cubicBezTo>
                  <a:pt x="1371591" y="4122468"/>
                  <a:pt x="1378020" y="4125963"/>
                  <a:pt x="1387478" y="4127821"/>
                </a:cubicBezTo>
                <a:close/>
                <a:moveTo>
                  <a:pt x="1488177" y="4148004"/>
                </a:moveTo>
                <a:cubicBezTo>
                  <a:pt x="1489986" y="4148004"/>
                  <a:pt x="1491492" y="4146480"/>
                  <a:pt x="1491492" y="4144661"/>
                </a:cubicBezTo>
                <a:cubicBezTo>
                  <a:pt x="1491492" y="4129221"/>
                  <a:pt x="1504083" y="4116658"/>
                  <a:pt x="1519504" y="4116658"/>
                </a:cubicBezTo>
                <a:cubicBezTo>
                  <a:pt x="1521305" y="4116658"/>
                  <a:pt x="1522838" y="4115134"/>
                  <a:pt x="1522838" y="4113314"/>
                </a:cubicBezTo>
                <a:cubicBezTo>
                  <a:pt x="1522838" y="4112914"/>
                  <a:pt x="1522743" y="4112533"/>
                  <a:pt x="1522600" y="4112181"/>
                </a:cubicBezTo>
                <a:cubicBezTo>
                  <a:pt x="1522029" y="4110933"/>
                  <a:pt x="1520819" y="4110028"/>
                  <a:pt x="1519438" y="4110019"/>
                </a:cubicBezTo>
                <a:cubicBezTo>
                  <a:pt x="1505465" y="4110047"/>
                  <a:pt x="1493482" y="4118410"/>
                  <a:pt x="1488081" y="4130393"/>
                </a:cubicBezTo>
                <a:cubicBezTo>
                  <a:pt x="1488072" y="4130364"/>
                  <a:pt x="1488044" y="4130336"/>
                  <a:pt x="1488034" y="4130307"/>
                </a:cubicBezTo>
                <a:cubicBezTo>
                  <a:pt x="1488024" y="4130336"/>
                  <a:pt x="1487996" y="4130364"/>
                  <a:pt x="1487986" y="4130393"/>
                </a:cubicBezTo>
                <a:cubicBezTo>
                  <a:pt x="1482557" y="4118401"/>
                  <a:pt x="1470489" y="4110047"/>
                  <a:pt x="1456611" y="4110019"/>
                </a:cubicBezTo>
                <a:cubicBezTo>
                  <a:pt x="1454811" y="4110028"/>
                  <a:pt x="1453325" y="4111504"/>
                  <a:pt x="1453325" y="4113314"/>
                </a:cubicBezTo>
                <a:cubicBezTo>
                  <a:pt x="1453277" y="4113705"/>
                  <a:pt x="1453353" y="4114067"/>
                  <a:pt x="1453439" y="4114410"/>
                </a:cubicBezTo>
                <a:cubicBezTo>
                  <a:pt x="1453906" y="4115705"/>
                  <a:pt x="1455115" y="4116658"/>
                  <a:pt x="1456525" y="4116667"/>
                </a:cubicBezTo>
                <a:cubicBezTo>
                  <a:pt x="1458440" y="4116667"/>
                  <a:pt x="1460297" y="4116867"/>
                  <a:pt x="1462088" y="4117229"/>
                </a:cubicBezTo>
                <a:cubicBezTo>
                  <a:pt x="1474871" y="4119810"/>
                  <a:pt x="1484548" y="4131136"/>
                  <a:pt x="1484548" y="4144670"/>
                </a:cubicBezTo>
                <a:cubicBezTo>
                  <a:pt x="1484548" y="4146461"/>
                  <a:pt x="1486052" y="4147976"/>
                  <a:pt x="1487824" y="4148004"/>
                </a:cubicBezTo>
                <a:lnTo>
                  <a:pt x="1487986" y="4148004"/>
                </a:lnTo>
                <a:lnTo>
                  <a:pt x="1488177" y="4148004"/>
                </a:lnTo>
                <a:close/>
                <a:moveTo>
                  <a:pt x="1752381" y="4193639"/>
                </a:moveTo>
                <a:cubicBezTo>
                  <a:pt x="1749295" y="4194020"/>
                  <a:pt x="1746209" y="4194077"/>
                  <a:pt x="1743161" y="4193839"/>
                </a:cubicBezTo>
                <a:cubicBezTo>
                  <a:pt x="1733941" y="4193086"/>
                  <a:pt x="1725130" y="4189552"/>
                  <a:pt x="1717900" y="4183552"/>
                </a:cubicBezTo>
                <a:cubicBezTo>
                  <a:pt x="1717891" y="4183561"/>
                  <a:pt x="1717872" y="4183571"/>
                  <a:pt x="1717863" y="4183580"/>
                </a:cubicBezTo>
                <a:cubicBezTo>
                  <a:pt x="1717843" y="4183571"/>
                  <a:pt x="1717824" y="4183561"/>
                  <a:pt x="1717815" y="4183552"/>
                </a:cubicBezTo>
                <a:cubicBezTo>
                  <a:pt x="1710776" y="4190010"/>
                  <a:pt x="1701556" y="4193705"/>
                  <a:pt x="1691945" y="4193715"/>
                </a:cubicBezTo>
                <a:cubicBezTo>
                  <a:pt x="1682458" y="4193705"/>
                  <a:pt x="1673219" y="4190086"/>
                  <a:pt x="1666275" y="4183733"/>
                </a:cubicBezTo>
                <a:cubicBezTo>
                  <a:pt x="1666256" y="4183742"/>
                  <a:pt x="1666247" y="4183752"/>
                  <a:pt x="1666227" y="4183771"/>
                </a:cubicBezTo>
                <a:cubicBezTo>
                  <a:pt x="1666208" y="4183752"/>
                  <a:pt x="1666199" y="4183742"/>
                  <a:pt x="1666180" y="4183733"/>
                </a:cubicBezTo>
                <a:cubicBezTo>
                  <a:pt x="1659246" y="4190086"/>
                  <a:pt x="1650035" y="4193705"/>
                  <a:pt x="1640510" y="4193715"/>
                </a:cubicBezTo>
                <a:cubicBezTo>
                  <a:pt x="1630804" y="4193705"/>
                  <a:pt x="1621603" y="4190010"/>
                  <a:pt x="1614650" y="4183552"/>
                </a:cubicBezTo>
                <a:cubicBezTo>
                  <a:pt x="1614631" y="4183561"/>
                  <a:pt x="1614621" y="4183571"/>
                  <a:pt x="1614602" y="4183580"/>
                </a:cubicBezTo>
                <a:cubicBezTo>
                  <a:pt x="1614592" y="4183571"/>
                  <a:pt x="1614574" y="4183561"/>
                  <a:pt x="1614564" y="4183552"/>
                </a:cubicBezTo>
                <a:cubicBezTo>
                  <a:pt x="1606382" y="4190286"/>
                  <a:pt x="1596219" y="4193991"/>
                  <a:pt x="1585646" y="4194001"/>
                </a:cubicBezTo>
                <a:cubicBezTo>
                  <a:pt x="1583855" y="4193991"/>
                  <a:pt x="1581960" y="4193820"/>
                  <a:pt x="1580074" y="4193639"/>
                </a:cubicBezTo>
                <a:cubicBezTo>
                  <a:pt x="1578293" y="4193448"/>
                  <a:pt x="1577026" y="4191724"/>
                  <a:pt x="1577207" y="4189924"/>
                </a:cubicBezTo>
                <a:cubicBezTo>
                  <a:pt x="1577417" y="4188114"/>
                  <a:pt x="1579016" y="4186781"/>
                  <a:pt x="1580912" y="4187028"/>
                </a:cubicBezTo>
                <a:cubicBezTo>
                  <a:pt x="1583798" y="4187409"/>
                  <a:pt x="1586675" y="4187457"/>
                  <a:pt x="1589484" y="4187181"/>
                </a:cubicBezTo>
                <a:cubicBezTo>
                  <a:pt x="1598047" y="4186371"/>
                  <a:pt x="1606096" y="4182656"/>
                  <a:pt x="1612478" y="4176560"/>
                </a:cubicBezTo>
                <a:cubicBezTo>
                  <a:pt x="1613125" y="4175932"/>
                  <a:pt x="1613773" y="4175741"/>
                  <a:pt x="1614878" y="4175656"/>
                </a:cubicBezTo>
                <a:cubicBezTo>
                  <a:pt x="1615802" y="4175751"/>
                  <a:pt x="1616660" y="4176122"/>
                  <a:pt x="1617240" y="4176751"/>
                </a:cubicBezTo>
                <a:cubicBezTo>
                  <a:pt x="1621412" y="4181542"/>
                  <a:pt x="1627051" y="4184761"/>
                  <a:pt x="1633138" y="4186190"/>
                </a:cubicBezTo>
                <a:lnTo>
                  <a:pt x="1633138" y="4186162"/>
                </a:lnTo>
                <a:cubicBezTo>
                  <a:pt x="1633166" y="4186171"/>
                  <a:pt x="1633204" y="4186180"/>
                  <a:pt x="1633233" y="4186190"/>
                </a:cubicBezTo>
                <a:lnTo>
                  <a:pt x="1633233" y="4134850"/>
                </a:lnTo>
                <a:cubicBezTo>
                  <a:pt x="1592066" y="4129030"/>
                  <a:pt x="1594466" y="4096760"/>
                  <a:pt x="1594466" y="4096388"/>
                </a:cubicBezTo>
                <a:cubicBezTo>
                  <a:pt x="1594571" y="4094845"/>
                  <a:pt x="1595695" y="4093588"/>
                  <a:pt x="1597228" y="4093407"/>
                </a:cubicBezTo>
                <a:cubicBezTo>
                  <a:pt x="1599486" y="4093036"/>
                  <a:pt x="1601648" y="4092902"/>
                  <a:pt x="1603715" y="4092979"/>
                </a:cubicBezTo>
                <a:cubicBezTo>
                  <a:pt x="1618202" y="4093559"/>
                  <a:pt x="1627623" y="4104561"/>
                  <a:pt x="1633052" y="4115829"/>
                </a:cubicBezTo>
                <a:lnTo>
                  <a:pt x="1633052" y="4115657"/>
                </a:lnTo>
                <a:cubicBezTo>
                  <a:pt x="1633081" y="4115724"/>
                  <a:pt x="1633118" y="4115781"/>
                  <a:pt x="1633147" y="4115829"/>
                </a:cubicBezTo>
                <a:lnTo>
                  <a:pt x="1633147" y="4094102"/>
                </a:lnTo>
                <a:cubicBezTo>
                  <a:pt x="1633147" y="4092331"/>
                  <a:pt x="1634624" y="4090807"/>
                  <a:pt x="1636395" y="4090778"/>
                </a:cubicBezTo>
                <a:cubicBezTo>
                  <a:pt x="1638195" y="4090778"/>
                  <a:pt x="1639719" y="4092312"/>
                  <a:pt x="1639719" y="4094102"/>
                </a:cubicBezTo>
                <a:lnTo>
                  <a:pt x="1639719" y="4133231"/>
                </a:lnTo>
                <a:cubicBezTo>
                  <a:pt x="1639777" y="4133117"/>
                  <a:pt x="1639853" y="4133012"/>
                  <a:pt x="1639910" y="4132907"/>
                </a:cubicBezTo>
                <a:lnTo>
                  <a:pt x="1639910" y="4133126"/>
                </a:lnTo>
                <a:cubicBezTo>
                  <a:pt x="1643872" y="4125620"/>
                  <a:pt x="1649711" y="4118534"/>
                  <a:pt x="1657702" y="4114914"/>
                </a:cubicBezTo>
                <a:cubicBezTo>
                  <a:pt x="1662532" y="4112762"/>
                  <a:pt x="1668133" y="4111886"/>
                  <a:pt x="1674581" y="4112952"/>
                </a:cubicBezTo>
                <a:cubicBezTo>
                  <a:pt x="1676000" y="4113133"/>
                  <a:pt x="1677143" y="4114381"/>
                  <a:pt x="1677324" y="4115924"/>
                </a:cubicBezTo>
                <a:cubicBezTo>
                  <a:pt x="1677419" y="4116219"/>
                  <a:pt x="1678867" y="4137165"/>
                  <a:pt x="1658112" y="4148347"/>
                </a:cubicBezTo>
                <a:cubicBezTo>
                  <a:pt x="1653311" y="4150909"/>
                  <a:pt x="1647340" y="4152948"/>
                  <a:pt x="1639910" y="4154100"/>
                </a:cubicBezTo>
                <a:lnTo>
                  <a:pt x="1639910" y="4154167"/>
                </a:lnTo>
                <a:cubicBezTo>
                  <a:pt x="1639843" y="4154177"/>
                  <a:pt x="1639786" y="4154195"/>
                  <a:pt x="1639719" y="4154205"/>
                </a:cubicBezTo>
                <a:lnTo>
                  <a:pt x="1639719" y="4187028"/>
                </a:lnTo>
                <a:cubicBezTo>
                  <a:pt x="1639996" y="4187028"/>
                  <a:pt x="1640186" y="4187133"/>
                  <a:pt x="1640377" y="4187133"/>
                </a:cubicBezTo>
                <a:cubicBezTo>
                  <a:pt x="1644872" y="4187133"/>
                  <a:pt x="1649263" y="4186162"/>
                  <a:pt x="1653274" y="4184380"/>
                </a:cubicBezTo>
                <a:cubicBezTo>
                  <a:pt x="1657255" y="4182628"/>
                  <a:pt x="1660856" y="4180065"/>
                  <a:pt x="1663818" y="4176751"/>
                </a:cubicBezTo>
                <a:cubicBezTo>
                  <a:pt x="1664113" y="4176417"/>
                  <a:pt x="1664465" y="4176179"/>
                  <a:pt x="1664837" y="4175998"/>
                </a:cubicBezTo>
                <a:cubicBezTo>
                  <a:pt x="1665227" y="4175836"/>
                  <a:pt x="1665647" y="4175732"/>
                  <a:pt x="1666094" y="4175732"/>
                </a:cubicBezTo>
                <a:cubicBezTo>
                  <a:pt x="1667047" y="4175732"/>
                  <a:pt x="1667904" y="4176199"/>
                  <a:pt x="1668580" y="4176856"/>
                </a:cubicBezTo>
                <a:cubicBezTo>
                  <a:pt x="1674466" y="4183447"/>
                  <a:pt x="1682953" y="4187133"/>
                  <a:pt x="1691821" y="4187133"/>
                </a:cubicBezTo>
                <a:cubicBezTo>
                  <a:pt x="1696298" y="4187133"/>
                  <a:pt x="1700670" y="4186171"/>
                  <a:pt x="1704670" y="4184390"/>
                </a:cubicBezTo>
                <a:cubicBezTo>
                  <a:pt x="1708661" y="4182637"/>
                  <a:pt x="1712281" y="4180075"/>
                  <a:pt x="1715262" y="4176751"/>
                </a:cubicBezTo>
                <a:cubicBezTo>
                  <a:pt x="1715548" y="4176465"/>
                  <a:pt x="1715901" y="4176217"/>
                  <a:pt x="1716262" y="4176027"/>
                </a:cubicBezTo>
                <a:cubicBezTo>
                  <a:pt x="1716644" y="4175856"/>
                  <a:pt x="1717034" y="4175732"/>
                  <a:pt x="1717434" y="4175732"/>
                </a:cubicBezTo>
                <a:cubicBezTo>
                  <a:pt x="1718577" y="4175817"/>
                  <a:pt x="1719253" y="4176017"/>
                  <a:pt x="1719901" y="4176655"/>
                </a:cubicBezTo>
                <a:cubicBezTo>
                  <a:pt x="1728292" y="4184761"/>
                  <a:pt x="1739903" y="4188657"/>
                  <a:pt x="1751438" y="4187133"/>
                </a:cubicBezTo>
                <a:cubicBezTo>
                  <a:pt x="1753438" y="4186943"/>
                  <a:pt x="1754972" y="4188286"/>
                  <a:pt x="1755248" y="4189924"/>
                </a:cubicBezTo>
                <a:cubicBezTo>
                  <a:pt x="1755524" y="4191724"/>
                  <a:pt x="1754201" y="4193448"/>
                  <a:pt x="1752381" y="4193639"/>
                </a:cubicBezTo>
                <a:close/>
                <a:moveTo>
                  <a:pt x="1641320" y="4147309"/>
                </a:moveTo>
                <a:lnTo>
                  <a:pt x="1641329" y="4147309"/>
                </a:lnTo>
                <a:lnTo>
                  <a:pt x="1641329" y="4147309"/>
                </a:lnTo>
                <a:cubicBezTo>
                  <a:pt x="1657626" y="4144128"/>
                  <a:pt x="1664884" y="4136117"/>
                  <a:pt x="1668152" y="4129050"/>
                </a:cubicBezTo>
                <a:cubicBezTo>
                  <a:pt x="1669962" y="4125173"/>
                  <a:pt x="1670590" y="4121563"/>
                  <a:pt x="1670771" y="4119220"/>
                </a:cubicBezTo>
                <a:cubicBezTo>
                  <a:pt x="1670275" y="4119125"/>
                  <a:pt x="1669818" y="4119125"/>
                  <a:pt x="1669323" y="4119125"/>
                </a:cubicBezTo>
                <a:cubicBezTo>
                  <a:pt x="1667133" y="4119125"/>
                  <a:pt x="1665084" y="4119420"/>
                  <a:pt x="1663179" y="4119963"/>
                </a:cubicBezTo>
                <a:cubicBezTo>
                  <a:pt x="1649873" y="4123735"/>
                  <a:pt x="1643663" y="4139337"/>
                  <a:pt x="1641320" y="4147309"/>
                </a:cubicBezTo>
                <a:close/>
                <a:moveTo>
                  <a:pt x="1630556" y="4127821"/>
                </a:moveTo>
                <a:cubicBezTo>
                  <a:pt x="1627813" y="4118382"/>
                  <a:pt x="1619526" y="4098570"/>
                  <a:pt x="1601143" y="4099684"/>
                </a:cubicBezTo>
                <a:cubicBezTo>
                  <a:pt x="1601515" y="4106294"/>
                  <a:pt x="1605239" y="4122858"/>
                  <a:pt x="1630556" y="4127821"/>
                </a:cubicBezTo>
                <a:close/>
                <a:moveTo>
                  <a:pt x="1762420" y="4110019"/>
                </a:moveTo>
                <a:cubicBezTo>
                  <a:pt x="1748447" y="4110047"/>
                  <a:pt x="1736474" y="4118410"/>
                  <a:pt x="1731064" y="4130393"/>
                </a:cubicBezTo>
                <a:cubicBezTo>
                  <a:pt x="1731045" y="4130355"/>
                  <a:pt x="1731026" y="4130326"/>
                  <a:pt x="1731007" y="4130288"/>
                </a:cubicBezTo>
                <a:cubicBezTo>
                  <a:pt x="1730988" y="4130326"/>
                  <a:pt x="1730969" y="4130355"/>
                  <a:pt x="1730950" y="4130393"/>
                </a:cubicBezTo>
                <a:cubicBezTo>
                  <a:pt x="1725540" y="4118401"/>
                  <a:pt x="1713567" y="4110047"/>
                  <a:pt x="1699603" y="4110019"/>
                </a:cubicBezTo>
                <a:cubicBezTo>
                  <a:pt x="1697794" y="4110028"/>
                  <a:pt x="1696269" y="4111504"/>
                  <a:pt x="1696269" y="4113314"/>
                </a:cubicBezTo>
                <a:cubicBezTo>
                  <a:pt x="1696241" y="4113810"/>
                  <a:pt x="1696345" y="4114276"/>
                  <a:pt x="1696517" y="4114705"/>
                </a:cubicBezTo>
                <a:cubicBezTo>
                  <a:pt x="1696984" y="4115677"/>
                  <a:pt x="1697898" y="4116362"/>
                  <a:pt x="1698993" y="4116562"/>
                </a:cubicBezTo>
                <a:cubicBezTo>
                  <a:pt x="1699174" y="4116591"/>
                  <a:pt x="1699346" y="4116658"/>
                  <a:pt x="1699536" y="4116658"/>
                </a:cubicBezTo>
                <a:cubicBezTo>
                  <a:pt x="1714948" y="4116658"/>
                  <a:pt x="1727531" y="4129221"/>
                  <a:pt x="1727531" y="4144661"/>
                </a:cubicBezTo>
                <a:cubicBezTo>
                  <a:pt x="1727531" y="4146480"/>
                  <a:pt x="1729064" y="4148004"/>
                  <a:pt x="1730845" y="4148004"/>
                </a:cubicBezTo>
                <a:lnTo>
                  <a:pt x="1730950" y="4148004"/>
                </a:lnTo>
                <a:lnTo>
                  <a:pt x="1731160" y="4148004"/>
                </a:lnTo>
                <a:cubicBezTo>
                  <a:pt x="1732950" y="4148004"/>
                  <a:pt x="1734484" y="4146480"/>
                  <a:pt x="1734484" y="4144661"/>
                </a:cubicBezTo>
                <a:cubicBezTo>
                  <a:pt x="1734484" y="4129221"/>
                  <a:pt x="1747057" y="4116658"/>
                  <a:pt x="1762487" y="4116658"/>
                </a:cubicBezTo>
                <a:cubicBezTo>
                  <a:pt x="1764297" y="4116658"/>
                  <a:pt x="1765821" y="4115134"/>
                  <a:pt x="1765831" y="4113324"/>
                </a:cubicBezTo>
                <a:cubicBezTo>
                  <a:pt x="1765707" y="4111514"/>
                  <a:pt x="1764306" y="4110028"/>
                  <a:pt x="1762420" y="4110019"/>
                </a:cubicBezTo>
                <a:close/>
                <a:moveTo>
                  <a:pt x="1998240" y="4189924"/>
                </a:moveTo>
                <a:cubicBezTo>
                  <a:pt x="1998507" y="4191724"/>
                  <a:pt x="1997183" y="4193448"/>
                  <a:pt x="1995374" y="4193639"/>
                </a:cubicBezTo>
                <a:cubicBezTo>
                  <a:pt x="1982886" y="4195172"/>
                  <a:pt x="1970427" y="4191553"/>
                  <a:pt x="1960798" y="4183552"/>
                </a:cubicBezTo>
                <a:cubicBezTo>
                  <a:pt x="1953835" y="4190010"/>
                  <a:pt x="1944615" y="4193724"/>
                  <a:pt x="1934985" y="4193724"/>
                </a:cubicBezTo>
                <a:cubicBezTo>
                  <a:pt x="1925451" y="4193724"/>
                  <a:pt x="1916221" y="4190095"/>
                  <a:pt x="1909267" y="4183733"/>
                </a:cubicBezTo>
                <a:cubicBezTo>
                  <a:pt x="1902314" y="4190095"/>
                  <a:pt x="1893075" y="4193724"/>
                  <a:pt x="1883550" y="4193724"/>
                </a:cubicBezTo>
                <a:cubicBezTo>
                  <a:pt x="1881111" y="4193724"/>
                  <a:pt x="1878711" y="4193496"/>
                  <a:pt x="1876377" y="4193048"/>
                </a:cubicBezTo>
                <a:cubicBezTo>
                  <a:pt x="1869348" y="4191696"/>
                  <a:pt x="1862861" y="4188400"/>
                  <a:pt x="1857642" y="4183552"/>
                </a:cubicBezTo>
                <a:cubicBezTo>
                  <a:pt x="1857642" y="4183552"/>
                  <a:pt x="1857642" y="4183552"/>
                  <a:pt x="1857633" y="4183552"/>
                </a:cubicBezTo>
                <a:lnTo>
                  <a:pt x="1857633" y="4183552"/>
                </a:lnTo>
                <a:cubicBezTo>
                  <a:pt x="1855584" y="4185237"/>
                  <a:pt x="1853413" y="4186733"/>
                  <a:pt x="1851146" y="4188028"/>
                </a:cubicBezTo>
                <a:cubicBezTo>
                  <a:pt x="1844326" y="4191924"/>
                  <a:pt x="1836630" y="4194001"/>
                  <a:pt x="1828686" y="4194001"/>
                </a:cubicBezTo>
                <a:cubicBezTo>
                  <a:pt x="1826866" y="4194001"/>
                  <a:pt x="1824971" y="4193820"/>
                  <a:pt x="1823057" y="4193639"/>
                </a:cubicBezTo>
                <a:cubicBezTo>
                  <a:pt x="1821247" y="4193448"/>
                  <a:pt x="1820028" y="4191724"/>
                  <a:pt x="1820199" y="4189924"/>
                </a:cubicBezTo>
                <a:cubicBezTo>
                  <a:pt x="1820409" y="4188105"/>
                  <a:pt x="1822018" y="4186762"/>
                  <a:pt x="1823924" y="4187028"/>
                </a:cubicBezTo>
                <a:cubicBezTo>
                  <a:pt x="1826819" y="4187409"/>
                  <a:pt x="1829715" y="4187457"/>
                  <a:pt x="1832553" y="4187181"/>
                </a:cubicBezTo>
                <a:cubicBezTo>
                  <a:pt x="1841078" y="4186352"/>
                  <a:pt x="1849079" y="4182637"/>
                  <a:pt x="1855451" y="4176560"/>
                </a:cubicBezTo>
                <a:cubicBezTo>
                  <a:pt x="1856127" y="4175912"/>
                  <a:pt x="1856775" y="4175732"/>
                  <a:pt x="1857918" y="4175646"/>
                </a:cubicBezTo>
                <a:cubicBezTo>
                  <a:pt x="1858870" y="4175732"/>
                  <a:pt x="1859737" y="4176113"/>
                  <a:pt x="1860309" y="4176751"/>
                </a:cubicBezTo>
                <a:cubicBezTo>
                  <a:pt x="1864500" y="4181542"/>
                  <a:pt x="1870120" y="4184761"/>
                  <a:pt x="1876216" y="4186190"/>
                </a:cubicBezTo>
                <a:lnTo>
                  <a:pt x="1876216" y="4134850"/>
                </a:lnTo>
                <a:cubicBezTo>
                  <a:pt x="1873644" y="4134488"/>
                  <a:pt x="1871243" y="4134031"/>
                  <a:pt x="1868996" y="4133469"/>
                </a:cubicBezTo>
                <a:cubicBezTo>
                  <a:pt x="1835344" y="4125125"/>
                  <a:pt x="1837468" y="4096731"/>
                  <a:pt x="1837468" y="4096388"/>
                </a:cubicBezTo>
                <a:cubicBezTo>
                  <a:pt x="1837544" y="4094845"/>
                  <a:pt x="1838697" y="4093597"/>
                  <a:pt x="1840221" y="4093407"/>
                </a:cubicBezTo>
                <a:cubicBezTo>
                  <a:pt x="1842516" y="4093036"/>
                  <a:pt x="1844697" y="4092893"/>
                  <a:pt x="1846783" y="4092979"/>
                </a:cubicBezTo>
                <a:cubicBezTo>
                  <a:pt x="1855098" y="4093293"/>
                  <a:pt x="1861738" y="4097036"/>
                  <a:pt x="1866891" y="4102284"/>
                </a:cubicBezTo>
                <a:cubicBezTo>
                  <a:pt x="1870758" y="4106218"/>
                  <a:pt x="1873806" y="4111000"/>
                  <a:pt x="1876120" y="4115829"/>
                </a:cubicBezTo>
                <a:lnTo>
                  <a:pt x="1876120" y="4115810"/>
                </a:lnTo>
                <a:cubicBezTo>
                  <a:pt x="1876120" y="4115819"/>
                  <a:pt x="1876130" y="4115819"/>
                  <a:pt x="1876130" y="4115829"/>
                </a:cubicBezTo>
                <a:lnTo>
                  <a:pt x="1876130" y="4094102"/>
                </a:lnTo>
                <a:cubicBezTo>
                  <a:pt x="1876130" y="4093312"/>
                  <a:pt x="1876454" y="4092607"/>
                  <a:pt x="1876920" y="4092026"/>
                </a:cubicBezTo>
                <a:cubicBezTo>
                  <a:pt x="1877549" y="4091273"/>
                  <a:pt x="1878426" y="4090769"/>
                  <a:pt x="1879454" y="4090769"/>
                </a:cubicBezTo>
                <a:cubicBezTo>
                  <a:pt x="1881264" y="4090769"/>
                  <a:pt x="1882769" y="4092302"/>
                  <a:pt x="1882769" y="4094102"/>
                </a:cubicBezTo>
                <a:lnTo>
                  <a:pt x="1882769" y="4133126"/>
                </a:lnTo>
                <a:lnTo>
                  <a:pt x="1882769" y="4133231"/>
                </a:lnTo>
                <a:cubicBezTo>
                  <a:pt x="1889170" y="4121125"/>
                  <a:pt x="1900400" y="4110104"/>
                  <a:pt x="1917668" y="4112952"/>
                </a:cubicBezTo>
                <a:cubicBezTo>
                  <a:pt x="1919068" y="4113133"/>
                  <a:pt x="1920221" y="4114381"/>
                  <a:pt x="1920402" y="4115924"/>
                </a:cubicBezTo>
                <a:cubicBezTo>
                  <a:pt x="1920412" y="4115943"/>
                  <a:pt x="1920421" y="4116095"/>
                  <a:pt x="1920440" y="4116343"/>
                </a:cubicBezTo>
                <a:cubicBezTo>
                  <a:pt x="1920593" y="4120391"/>
                  <a:pt x="1920011" y="4148338"/>
                  <a:pt x="1882769" y="4154100"/>
                </a:cubicBezTo>
                <a:lnTo>
                  <a:pt x="1882769" y="4154205"/>
                </a:lnTo>
                <a:lnTo>
                  <a:pt x="1882769" y="4186943"/>
                </a:lnTo>
                <a:lnTo>
                  <a:pt x="1882769" y="4187028"/>
                </a:lnTo>
                <a:cubicBezTo>
                  <a:pt x="1883083" y="4187028"/>
                  <a:pt x="1883264" y="4187133"/>
                  <a:pt x="1883455" y="4187133"/>
                </a:cubicBezTo>
                <a:cubicBezTo>
                  <a:pt x="1892313" y="4187133"/>
                  <a:pt x="1900800" y="4183447"/>
                  <a:pt x="1906705" y="4176856"/>
                </a:cubicBezTo>
                <a:cubicBezTo>
                  <a:pt x="1907362" y="4176113"/>
                  <a:pt x="1908220" y="4175732"/>
                  <a:pt x="1909172" y="4175732"/>
                </a:cubicBezTo>
                <a:cubicBezTo>
                  <a:pt x="1910134" y="4175732"/>
                  <a:pt x="1910982" y="4176199"/>
                  <a:pt x="1911658" y="4176856"/>
                </a:cubicBezTo>
                <a:cubicBezTo>
                  <a:pt x="1917564" y="4183447"/>
                  <a:pt x="1926031" y="4187133"/>
                  <a:pt x="1934890" y="4187133"/>
                </a:cubicBezTo>
                <a:cubicBezTo>
                  <a:pt x="1943748" y="4187133"/>
                  <a:pt x="1952216" y="4183447"/>
                  <a:pt x="1958131" y="4176856"/>
                </a:cubicBezTo>
                <a:cubicBezTo>
                  <a:pt x="1958797" y="4176199"/>
                  <a:pt x="1959560" y="4175732"/>
                  <a:pt x="1960522" y="4175732"/>
                </a:cubicBezTo>
                <a:cubicBezTo>
                  <a:pt x="1961655" y="4175817"/>
                  <a:pt x="1962322" y="4176017"/>
                  <a:pt x="1962979" y="4176655"/>
                </a:cubicBezTo>
                <a:cubicBezTo>
                  <a:pt x="1971370" y="4184761"/>
                  <a:pt x="1982981" y="4188657"/>
                  <a:pt x="1994516" y="4187133"/>
                </a:cubicBezTo>
                <a:cubicBezTo>
                  <a:pt x="1996421" y="4186943"/>
                  <a:pt x="1997926" y="4188286"/>
                  <a:pt x="1998240" y="4189924"/>
                </a:cubicBezTo>
                <a:close/>
                <a:moveTo>
                  <a:pt x="1884398" y="4147309"/>
                </a:moveTo>
                <a:lnTo>
                  <a:pt x="1884407" y="4147309"/>
                </a:lnTo>
                <a:lnTo>
                  <a:pt x="1884407" y="4147309"/>
                </a:lnTo>
                <a:cubicBezTo>
                  <a:pt x="1909658" y="4142385"/>
                  <a:pt x="1913354" y="4125830"/>
                  <a:pt x="1913849" y="4119220"/>
                </a:cubicBezTo>
                <a:cubicBezTo>
                  <a:pt x="1913258" y="4119125"/>
                  <a:pt x="1912801" y="4119125"/>
                  <a:pt x="1912315" y="4119125"/>
                </a:cubicBezTo>
                <a:cubicBezTo>
                  <a:pt x="1907905" y="4119125"/>
                  <a:pt x="1904124" y="4120315"/>
                  <a:pt x="1900876" y="4122249"/>
                </a:cubicBezTo>
                <a:cubicBezTo>
                  <a:pt x="1891151" y="4128040"/>
                  <a:pt x="1886341" y="4140470"/>
                  <a:pt x="1884398" y="4147309"/>
                </a:cubicBezTo>
                <a:close/>
                <a:moveTo>
                  <a:pt x="1873548" y="4127821"/>
                </a:moveTo>
                <a:cubicBezTo>
                  <a:pt x="1870777" y="4118382"/>
                  <a:pt x="1862509" y="4098570"/>
                  <a:pt x="1844126" y="4099684"/>
                </a:cubicBezTo>
                <a:cubicBezTo>
                  <a:pt x="1844593" y="4106294"/>
                  <a:pt x="1848308" y="4122858"/>
                  <a:pt x="1873548" y="4127821"/>
                </a:cubicBezTo>
                <a:close/>
                <a:moveTo>
                  <a:pt x="1974028" y="4148004"/>
                </a:moveTo>
                <a:lnTo>
                  <a:pt x="1974237" y="4148004"/>
                </a:lnTo>
                <a:cubicBezTo>
                  <a:pt x="1976028" y="4148004"/>
                  <a:pt x="1977562" y="4146480"/>
                  <a:pt x="1977562" y="4144661"/>
                </a:cubicBezTo>
                <a:cubicBezTo>
                  <a:pt x="1977562" y="4129221"/>
                  <a:pt x="1990144" y="4116658"/>
                  <a:pt x="2005565" y="4116658"/>
                </a:cubicBezTo>
                <a:cubicBezTo>
                  <a:pt x="2007375" y="4116658"/>
                  <a:pt x="2008908" y="4115134"/>
                  <a:pt x="2008908" y="4113314"/>
                </a:cubicBezTo>
                <a:cubicBezTo>
                  <a:pt x="2008908" y="4113286"/>
                  <a:pt x="2008889" y="4113257"/>
                  <a:pt x="2008889" y="4113229"/>
                </a:cubicBezTo>
                <a:cubicBezTo>
                  <a:pt x="2008632" y="4111476"/>
                  <a:pt x="2007280" y="4110047"/>
                  <a:pt x="2005432" y="4110019"/>
                </a:cubicBezTo>
                <a:cubicBezTo>
                  <a:pt x="1991487" y="4110076"/>
                  <a:pt x="1979543" y="4118429"/>
                  <a:pt x="1974113" y="4130393"/>
                </a:cubicBezTo>
                <a:cubicBezTo>
                  <a:pt x="1974085" y="4130336"/>
                  <a:pt x="1974056" y="4130278"/>
                  <a:pt x="1974037" y="4130221"/>
                </a:cubicBezTo>
                <a:cubicBezTo>
                  <a:pt x="1974009" y="4130278"/>
                  <a:pt x="1973971" y="4130336"/>
                  <a:pt x="1973942" y="4130393"/>
                </a:cubicBezTo>
                <a:cubicBezTo>
                  <a:pt x="1968532" y="4118420"/>
                  <a:pt x="1956492" y="4110076"/>
                  <a:pt x="1942652" y="4110019"/>
                </a:cubicBezTo>
                <a:cubicBezTo>
                  <a:pt x="1940862" y="4110047"/>
                  <a:pt x="1939385" y="4111514"/>
                  <a:pt x="1939385" y="4113314"/>
                </a:cubicBezTo>
                <a:cubicBezTo>
                  <a:pt x="1939290" y="4114086"/>
                  <a:pt x="1939528" y="4114743"/>
                  <a:pt x="1939919" y="4115305"/>
                </a:cubicBezTo>
                <a:cubicBezTo>
                  <a:pt x="1940395" y="4115934"/>
                  <a:pt x="1941090" y="4116372"/>
                  <a:pt x="1941890" y="4116543"/>
                </a:cubicBezTo>
                <a:cubicBezTo>
                  <a:pt x="1942100" y="4116582"/>
                  <a:pt x="1942291" y="4116658"/>
                  <a:pt x="1942519" y="4116658"/>
                </a:cubicBezTo>
                <a:cubicBezTo>
                  <a:pt x="1953197" y="4116658"/>
                  <a:pt x="1962408" y="4122754"/>
                  <a:pt x="1967113" y="4131593"/>
                </a:cubicBezTo>
                <a:cubicBezTo>
                  <a:pt x="1969218" y="4135508"/>
                  <a:pt x="1970513" y="4139918"/>
                  <a:pt x="1970513" y="4144670"/>
                </a:cubicBezTo>
                <a:cubicBezTo>
                  <a:pt x="1970513" y="4145566"/>
                  <a:pt x="1970894" y="4146404"/>
                  <a:pt x="1971504" y="4147023"/>
                </a:cubicBezTo>
                <a:cubicBezTo>
                  <a:pt x="1972104" y="4147624"/>
                  <a:pt x="1972933" y="4148004"/>
                  <a:pt x="1973837" y="4148004"/>
                </a:cubicBezTo>
                <a:lnTo>
                  <a:pt x="1974028" y="4148004"/>
                </a:lnTo>
                <a:close/>
                <a:moveTo>
                  <a:pt x="2241319" y="4189924"/>
                </a:moveTo>
                <a:cubicBezTo>
                  <a:pt x="2241585" y="4191724"/>
                  <a:pt x="2240271" y="4193448"/>
                  <a:pt x="2238442" y="4193639"/>
                </a:cubicBezTo>
                <a:cubicBezTo>
                  <a:pt x="2235327" y="4194020"/>
                  <a:pt x="2232203" y="4194086"/>
                  <a:pt x="2229136" y="4193839"/>
                </a:cubicBezTo>
                <a:cubicBezTo>
                  <a:pt x="2227422" y="4193696"/>
                  <a:pt x="2225783" y="4193238"/>
                  <a:pt x="2224107" y="4192915"/>
                </a:cubicBezTo>
                <a:cubicBezTo>
                  <a:pt x="2216754" y="4191467"/>
                  <a:pt x="2209762" y="4188438"/>
                  <a:pt x="2203866" y="4183552"/>
                </a:cubicBezTo>
                <a:cubicBezTo>
                  <a:pt x="2199475" y="4187590"/>
                  <a:pt x="2194160" y="4190400"/>
                  <a:pt x="2188483" y="4192048"/>
                </a:cubicBezTo>
                <a:cubicBezTo>
                  <a:pt x="2185083" y="4193048"/>
                  <a:pt x="2181577" y="4193724"/>
                  <a:pt x="2177968" y="4193724"/>
                </a:cubicBezTo>
                <a:cubicBezTo>
                  <a:pt x="2172415" y="4193724"/>
                  <a:pt x="2167004" y="4192362"/>
                  <a:pt x="2162051" y="4190067"/>
                </a:cubicBezTo>
                <a:cubicBezTo>
                  <a:pt x="2158499" y="4188429"/>
                  <a:pt x="2155146" y="4186390"/>
                  <a:pt x="2152250" y="4183733"/>
                </a:cubicBezTo>
                <a:cubicBezTo>
                  <a:pt x="2145287" y="4190095"/>
                  <a:pt x="2136058" y="4193724"/>
                  <a:pt x="2126523" y="4193724"/>
                </a:cubicBezTo>
                <a:cubicBezTo>
                  <a:pt x="2119246" y="4193724"/>
                  <a:pt x="2112226" y="4191638"/>
                  <a:pt x="2106235" y="4187866"/>
                </a:cubicBezTo>
                <a:cubicBezTo>
                  <a:pt x="2104244" y="4186609"/>
                  <a:pt x="2102368" y="4185171"/>
                  <a:pt x="2100634" y="4183552"/>
                </a:cubicBezTo>
                <a:lnTo>
                  <a:pt x="2100634" y="4183552"/>
                </a:lnTo>
                <a:cubicBezTo>
                  <a:pt x="2100625" y="4183552"/>
                  <a:pt x="2100625" y="4183552"/>
                  <a:pt x="2100625" y="4183552"/>
                </a:cubicBezTo>
                <a:cubicBezTo>
                  <a:pt x="2097110" y="4186438"/>
                  <a:pt x="2093186" y="4188647"/>
                  <a:pt x="2089071" y="4190371"/>
                </a:cubicBezTo>
                <a:cubicBezTo>
                  <a:pt x="2085975" y="4191657"/>
                  <a:pt x="2082794" y="4192743"/>
                  <a:pt x="2079498" y="4193315"/>
                </a:cubicBezTo>
                <a:cubicBezTo>
                  <a:pt x="2076926" y="4193772"/>
                  <a:pt x="2074307" y="4194001"/>
                  <a:pt x="2071668" y="4194001"/>
                </a:cubicBezTo>
                <a:cubicBezTo>
                  <a:pt x="2069859" y="4194001"/>
                  <a:pt x="2067944" y="4193820"/>
                  <a:pt x="2066049" y="4193639"/>
                </a:cubicBezTo>
                <a:cubicBezTo>
                  <a:pt x="2064239" y="4193448"/>
                  <a:pt x="2062992" y="4191724"/>
                  <a:pt x="2063182" y="4189924"/>
                </a:cubicBezTo>
                <a:cubicBezTo>
                  <a:pt x="2063372" y="4188105"/>
                  <a:pt x="2064991" y="4186762"/>
                  <a:pt x="2066906" y="4187028"/>
                </a:cubicBezTo>
                <a:cubicBezTo>
                  <a:pt x="2069802" y="4187409"/>
                  <a:pt x="2072707" y="4187457"/>
                  <a:pt x="2075545" y="4187181"/>
                </a:cubicBezTo>
                <a:cubicBezTo>
                  <a:pt x="2078384" y="4186895"/>
                  <a:pt x="2081165" y="4186304"/>
                  <a:pt x="2083851" y="4185409"/>
                </a:cubicBezTo>
                <a:cubicBezTo>
                  <a:pt x="2089214" y="4183618"/>
                  <a:pt x="2094195" y="4180608"/>
                  <a:pt x="2098444" y="4176560"/>
                </a:cubicBezTo>
                <a:cubicBezTo>
                  <a:pt x="2099091" y="4175912"/>
                  <a:pt x="2099758" y="4175732"/>
                  <a:pt x="2100901" y="4175646"/>
                </a:cubicBezTo>
                <a:cubicBezTo>
                  <a:pt x="2101853" y="4175732"/>
                  <a:pt x="2102720" y="4176113"/>
                  <a:pt x="2103292" y="4176751"/>
                </a:cubicBezTo>
                <a:cubicBezTo>
                  <a:pt x="2104340" y="4177951"/>
                  <a:pt x="2105473" y="4179046"/>
                  <a:pt x="2106692" y="4180047"/>
                </a:cubicBezTo>
                <a:cubicBezTo>
                  <a:pt x="2108245" y="4181323"/>
                  <a:pt x="2109959" y="4182380"/>
                  <a:pt x="2111740" y="4183313"/>
                </a:cubicBezTo>
                <a:cubicBezTo>
                  <a:pt x="2114102" y="4184571"/>
                  <a:pt x="2116588" y="4185580"/>
                  <a:pt x="2119199" y="4186190"/>
                </a:cubicBezTo>
                <a:lnTo>
                  <a:pt x="2119199" y="4186190"/>
                </a:lnTo>
                <a:lnTo>
                  <a:pt x="2119208" y="4186190"/>
                </a:lnTo>
                <a:lnTo>
                  <a:pt x="2119208" y="4134850"/>
                </a:lnTo>
                <a:cubicBezTo>
                  <a:pt x="2110626" y="4133650"/>
                  <a:pt x="2104034" y="4131250"/>
                  <a:pt x="2098815" y="4128259"/>
                </a:cubicBezTo>
                <a:cubicBezTo>
                  <a:pt x="2079031" y="4116943"/>
                  <a:pt x="2080441" y="4096693"/>
                  <a:pt x="2080441" y="4096388"/>
                </a:cubicBezTo>
                <a:cubicBezTo>
                  <a:pt x="2080527" y="4094845"/>
                  <a:pt x="2081670" y="4093597"/>
                  <a:pt x="2083185" y="4093407"/>
                </a:cubicBezTo>
                <a:cubicBezTo>
                  <a:pt x="2085470" y="4093036"/>
                  <a:pt x="2087642" y="4092893"/>
                  <a:pt x="2089728" y="4092979"/>
                </a:cubicBezTo>
                <a:cubicBezTo>
                  <a:pt x="2100110" y="4093379"/>
                  <a:pt x="2107873" y="4099113"/>
                  <a:pt x="2113446" y="4106466"/>
                </a:cubicBezTo>
                <a:cubicBezTo>
                  <a:pt x="2115684" y="4109409"/>
                  <a:pt x="2117560" y="4112609"/>
                  <a:pt x="2119103" y="4115829"/>
                </a:cubicBezTo>
                <a:lnTo>
                  <a:pt x="2119103" y="4115810"/>
                </a:lnTo>
                <a:cubicBezTo>
                  <a:pt x="2119103" y="4115819"/>
                  <a:pt x="2119113" y="4115819"/>
                  <a:pt x="2119113" y="4115829"/>
                </a:cubicBezTo>
                <a:lnTo>
                  <a:pt x="2119113" y="4094102"/>
                </a:lnTo>
                <a:cubicBezTo>
                  <a:pt x="2119113" y="4093197"/>
                  <a:pt x="2119493" y="4092369"/>
                  <a:pt x="2120094" y="4091759"/>
                </a:cubicBezTo>
                <a:cubicBezTo>
                  <a:pt x="2120703" y="4091150"/>
                  <a:pt x="2121542" y="4090769"/>
                  <a:pt x="2122447" y="4090769"/>
                </a:cubicBezTo>
                <a:cubicBezTo>
                  <a:pt x="2124247" y="4090769"/>
                  <a:pt x="2125761" y="4092302"/>
                  <a:pt x="2125761" y="4094102"/>
                </a:cubicBezTo>
                <a:lnTo>
                  <a:pt x="2125761" y="4133231"/>
                </a:lnTo>
                <a:cubicBezTo>
                  <a:pt x="2125790" y="4133174"/>
                  <a:pt x="2125828" y="4133126"/>
                  <a:pt x="2125856" y="4133069"/>
                </a:cubicBezTo>
                <a:lnTo>
                  <a:pt x="2125856" y="4133126"/>
                </a:lnTo>
                <a:cubicBezTo>
                  <a:pt x="2128247" y="4128612"/>
                  <a:pt x="2131314" y="4124249"/>
                  <a:pt x="2135115" y="4120696"/>
                </a:cubicBezTo>
                <a:cubicBezTo>
                  <a:pt x="2141478" y="4114791"/>
                  <a:pt x="2149869" y="4111171"/>
                  <a:pt x="2160613" y="4112952"/>
                </a:cubicBezTo>
                <a:cubicBezTo>
                  <a:pt x="2162061" y="4113133"/>
                  <a:pt x="2163194" y="4114381"/>
                  <a:pt x="2163385" y="4115924"/>
                </a:cubicBezTo>
                <a:cubicBezTo>
                  <a:pt x="2163442" y="4116162"/>
                  <a:pt x="2164319" y="4129250"/>
                  <a:pt x="2154488" y="4140261"/>
                </a:cubicBezTo>
                <a:cubicBezTo>
                  <a:pt x="2148964" y="4146395"/>
                  <a:pt x="2140135" y="4151900"/>
                  <a:pt x="2125856" y="4154100"/>
                </a:cubicBezTo>
                <a:lnTo>
                  <a:pt x="2125856" y="4154186"/>
                </a:lnTo>
                <a:cubicBezTo>
                  <a:pt x="2125818" y="4154186"/>
                  <a:pt x="2125799" y="4154195"/>
                  <a:pt x="2125761" y="4154205"/>
                </a:cubicBezTo>
                <a:lnTo>
                  <a:pt x="2125761" y="4187028"/>
                </a:lnTo>
                <a:cubicBezTo>
                  <a:pt x="2126066" y="4187028"/>
                  <a:pt x="2126247" y="4187133"/>
                  <a:pt x="2126437" y="4187133"/>
                </a:cubicBezTo>
                <a:cubicBezTo>
                  <a:pt x="2133152" y="4187133"/>
                  <a:pt x="2139639" y="4184999"/>
                  <a:pt x="2144954" y="4181104"/>
                </a:cubicBezTo>
                <a:cubicBezTo>
                  <a:pt x="2146688" y="4179847"/>
                  <a:pt x="2148288" y="4178408"/>
                  <a:pt x="2149745" y="4176789"/>
                </a:cubicBezTo>
                <a:cubicBezTo>
                  <a:pt x="2150412" y="4176103"/>
                  <a:pt x="2151240" y="4175732"/>
                  <a:pt x="2152165" y="4175732"/>
                </a:cubicBezTo>
                <a:cubicBezTo>
                  <a:pt x="2153108" y="4175732"/>
                  <a:pt x="2153965" y="4176199"/>
                  <a:pt x="2154622" y="4176856"/>
                </a:cubicBezTo>
                <a:cubicBezTo>
                  <a:pt x="2160537" y="4183447"/>
                  <a:pt x="2169014" y="4187133"/>
                  <a:pt x="2177872" y="4187133"/>
                </a:cubicBezTo>
                <a:cubicBezTo>
                  <a:pt x="2186750" y="4187133"/>
                  <a:pt x="2195199" y="4183447"/>
                  <a:pt x="2201104" y="4176856"/>
                </a:cubicBezTo>
                <a:cubicBezTo>
                  <a:pt x="2201790" y="4176199"/>
                  <a:pt x="2202647" y="4175732"/>
                  <a:pt x="2203495" y="4175732"/>
                </a:cubicBezTo>
                <a:cubicBezTo>
                  <a:pt x="2204638" y="4175817"/>
                  <a:pt x="2205314" y="4176017"/>
                  <a:pt x="2205961" y="4176655"/>
                </a:cubicBezTo>
                <a:cubicBezTo>
                  <a:pt x="2214353" y="4184761"/>
                  <a:pt x="2225964" y="4188657"/>
                  <a:pt x="2237508" y="4187133"/>
                </a:cubicBezTo>
                <a:cubicBezTo>
                  <a:pt x="2239404" y="4186943"/>
                  <a:pt x="2240919" y="4188286"/>
                  <a:pt x="2241319" y="4189924"/>
                </a:cubicBezTo>
                <a:close/>
                <a:moveTo>
                  <a:pt x="2127285" y="4147309"/>
                </a:moveTo>
                <a:lnTo>
                  <a:pt x="2127295" y="4147309"/>
                </a:lnTo>
                <a:lnTo>
                  <a:pt x="2127295" y="4147309"/>
                </a:lnTo>
                <a:cubicBezTo>
                  <a:pt x="2139925" y="4144842"/>
                  <a:pt x="2147155" y="4139480"/>
                  <a:pt x="2151298" y="4133898"/>
                </a:cubicBezTo>
                <a:cubicBezTo>
                  <a:pt x="2155431" y="4128316"/>
                  <a:pt x="2156480" y="4122525"/>
                  <a:pt x="2156717" y="4119220"/>
                </a:cubicBezTo>
                <a:cubicBezTo>
                  <a:pt x="2156241" y="4119125"/>
                  <a:pt x="2155784" y="4119125"/>
                  <a:pt x="2155298" y="4119125"/>
                </a:cubicBezTo>
                <a:lnTo>
                  <a:pt x="2155298" y="4119125"/>
                </a:lnTo>
                <a:cubicBezTo>
                  <a:pt x="2155289" y="4119125"/>
                  <a:pt x="2155289" y="4119125"/>
                  <a:pt x="2155289" y="4119125"/>
                </a:cubicBezTo>
                <a:cubicBezTo>
                  <a:pt x="2149117" y="4119125"/>
                  <a:pt x="2144240" y="4121534"/>
                  <a:pt x="2140296" y="4124954"/>
                </a:cubicBezTo>
                <a:cubicBezTo>
                  <a:pt x="2132952" y="4131326"/>
                  <a:pt x="2129028" y="4141384"/>
                  <a:pt x="2127285" y="4147309"/>
                </a:cubicBezTo>
                <a:close/>
                <a:moveTo>
                  <a:pt x="2116531" y="4127821"/>
                </a:moveTo>
                <a:cubicBezTo>
                  <a:pt x="2114112" y="4119563"/>
                  <a:pt x="2107463" y="4103361"/>
                  <a:pt x="2093519" y="4100189"/>
                </a:cubicBezTo>
                <a:cubicBezTo>
                  <a:pt x="2091528" y="4099732"/>
                  <a:pt x="2089395" y="4099541"/>
                  <a:pt x="2087099" y="4099684"/>
                </a:cubicBezTo>
                <a:cubicBezTo>
                  <a:pt x="2087576" y="4106294"/>
                  <a:pt x="2091300" y="4122858"/>
                  <a:pt x="2116531" y="4127821"/>
                </a:cubicBezTo>
                <a:close/>
                <a:moveTo>
                  <a:pt x="2217106" y="4148004"/>
                </a:moveTo>
                <a:cubicBezTo>
                  <a:pt x="2218925" y="4148004"/>
                  <a:pt x="2220459" y="4146480"/>
                  <a:pt x="2220459" y="4144661"/>
                </a:cubicBezTo>
                <a:cubicBezTo>
                  <a:pt x="2220459" y="4129221"/>
                  <a:pt x="2233003" y="4116658"/>
                  <a:pt x="2248452" y="4116658"/>
                </a:cubicBezTo>
                <a:cubicBezTo>
                  <a:pt x="2250272" y="4116658"/>
                  <a:pt x="2251787" y="4115134"/>
                  <a:pt x="2251787" y="4113314"/>
                </a:cubicBezTo>
                <a:cubicBezTo>
                  <a:pt x="2251787" y="4111952"/>
                  <a:pt x="2250929" y="4110771"/>
                  <a:pt x="2249738" y="4110266"/>
                </a:cubicBezTo>
                <a:cubicBezTo>
                  <a:pt x="2249348" y="4110104"/>
                  <a:pt x="2248910" y="4110009"/>
                  <a:pt x="2248452" y="4110009"/>
                </a:cubicBezTo>
                <a:cubicBezTo>
                  <a:pt x="2234451" y="4110009"/>
                  <a:pt x="2222469" y="4118391"/>
                  <a:pt x="2217011" y="4130393"/>
                </a:cubicBezTo>
                <a:cubicBezTo>
                  <a:pt x="2211591" y="4118391"/>
                  <a:pt x="2199590" y="4110009"/>
                  <a:pt x="2185588" y="4110009"/>
                </a:cubicBezTo>
                <a:cubicBezTo>
                  <a:pt x="2183778" y="4110009"/>
                  <a:pt x="2182244" y="4111504"/>
                  <a:pt x="2182244" y="4113324"/>
                </a:cubicBezTo>
                <a:cubicBezTo>
                  <a:pt x="2182244" y="4113333"/>
                  <a:pt x="2182254" y="4113343"/>
                  <a:pt x="2182254" y="4113352"/>
                </a:cubicBezTo>
                <a:cubicBezTo>
                  <a:pt x="2182273" y="4115143"/>
                  <a:pt x="2183787" y="4116658"/>
                  <a:pt x="2185588" y="4116667"/>
                </a:cubicBezTo>
                <a:cubicBezTo>
                  <a:pt x="2187483" y="4116667"/>
                  <a:pt x="2189340" y="4116867"/>
                  <a:pt x="2191141" y="4117229"/>
                </a:cubicBezTo>
                <a:cubicBezTo>
                  <a:pt x="2203923" y="4119810"/>
                  <a:pt x="2213591" y="4131126"/>
                  <a:pt x="2213591" y="4144670"/>
                </a:cubicBezTo>
                <a:cubicBezTo>
                  <a:pt x="2213591" y="4146461"/>
                  <a:pt x="2215077" y="4147976"/>
                  <a:pt x="2216878" y="4148004"/>
                </a:cubicBezTo>
                <a:lnTo>
                  <a:pt x="2216925" y="4148004"/>
                </a:lnTo>
                <a:lnTo>
                  <a:pt x="2217106" y="4148004"/>
                </a:lnTo>
                <a:close/>
                <a:moveTo>
                  <a:pt x="2439076" y="4188914"/>
                </a:moveTo>
                <a:cubicBezTo>
                  <a:pt x="2433571" y="4191934"/>
                  <a:pt x="2427389" y="4193705"/>
                  <a:pt x="2420998" y="4193715"/>
                </a:cubicBezTo>
                <a:cubicBezTo>
                  <a:pt x="2411483" y="4193705"/>
                  <a:pt x="2402272" y="4190086"/>
                  <a:pt x="2395318" y="4183733"/>
                </a:cubicBezTo>
                <a:cubicBezTo>
                  <a:pt x="2395309" y="4183742"/>
                  <a:pt x="2395290" y="4183752"/>
                  <a:pt x="2395271" y="4183761"/>
                </a:cubicBezTo>
                <a:cubicBezTo>
                  <a:pt x="2395261" y="4183752"/>
                  <a:pt x="2395242" y="4183742"/>
                  <a:pt x="2395233" y="4183733"/>
                </a:cubicBezTo>
                <a:cubicBezTo>
                  <a:pt x="2388289" y="4190086"/>
                  <a:pt x="2379069" y="4193705"/>
                  <a:pt x="2369563" y="4193724"/>
                </a:cubicBezTo>
                <a:cubicBezTo>
                  <a:pt x="2359857" y="4193705"/>
                  <a:pt x="2350656" y="4190010"/>
                  <a:pt x="2343702" y="4183552"/>
                </a:cubicBezTo>
                <a:cubicBezTo>
                  <a:pt x="2343684" y="4183561"/>
                  <a:pt x="2343665" y="4183571"/>
                  <a:pt x="2343655" y="4183590"/>
                </a:cubicBezTo>
                <a:cubicBezTo>
                  <a:pt x="2343636" y="4183571"/>
                  <a:pt x="2343617" y="4183561"/>
                  <a:pt x="2343608" y="4183552"/>
                </a:cubicBezTo>
                <a:cubicBezTo>
                  <a:pt x="2335426" y="4190286"/>
                  <a:pt x="2325253" y="4193991"/>
                  <a:pt x="2314690" y="4194001"/>
                </a:cubicBezTo>
                <a:cubicBezTo>
                  <a:pt x="2312908" y="4193991"/>
                  <a:pt x="2311003" y="4193820"/>
                  <a:pt x="2309117" y="4193639"/>
                </a:cubicBezTo>
                <a:cubicBezTo>
                  <a:pt x="2307317" y="4193448"/>
                  <a:pt x="2306069" y="4191724"/>
                  <a:pt x="2306260" y="4189924"/>
                </a:cubicBezTo>
                <a:cubicBezTo>
                  <a:pt x="2306441" y="4188114"/>
                  <a:pt x="2308060" y="4186781"/>
                  <a:pt x="2309965" y="4187028"/>
                </a:cubicBezTo>
                <a:cubicBezTo>
                  <a:pt x="2312851" y="4187409"/>
                  <a:pt x="2315718" y="4187457"/>
                  <a:pt x="2318538" y="4187181"/>
                </a:cubicBezTo>
                <a:cubicBezTo>
                  <a:pt x="2327072" y="4186371"/>
                  <a:pt x="2335130" y="4182656"/>
                  <a:pt x="2341522" y="4176560"/>
                </a:cubicBezTo>
                <a:cubicBezTo>
                  <a:pt x="2342140" y="4175932"/>
                  <a:pt x="2342817" y="4175741"/>
                  <a:pt x="2343922" y="4175656"/>
                </a:cubicBezTo>
                <a:cubicBezTo>
                  <a:pt x="2344846" y="4175751"/>
                  <a:pt x="2345712" y="4176122"/>
                  <a:pt x="2346294" y="4176751"/>
                </a:cubicBezTo>
                <a:cubicBezTo>
                  <a:pt x="2350465" y="4181542"/>
                  <a:pt x="2356066" y="4184761"/>
                  <a:pt x="2362191" y="4186190"/>
                </a:cubicBezTo>
                <a:lnTo>
                  <a:pt x="2362191" y="4186162"/>
                </a:lnTo>
                <a:cubicBezTo>
                  <a:pt x="2362210" y="4186171"/>
                  <a:pt x="2362248" y="4186180"/>
                  <a:pt x="2362276" y="4186190"/>
                </a:cubicBezTo>
                <a:lnTo>
                  <a:pt x="2362276" y="4134850"/>
                </a:lnTo>
                <a:cubicBezTo>
                  <a:pt x="2321119" y="4129030"/>
                  <a:pt x="2323519" y="4096760"/>
                  <a:pt x="2323519" y="4096388"/>
                </a:cubicBezTo>
                <a:cubicBezTo>
                  <a:pt x="2323615" y="4094845"/>
                  <a:pt x="2324748" y="4093588"/>
                  <a:pt x="2326253" y="4093407"/>
                </a:cubicBezTo>
                <a:cubicBezTo>
                  <a:pt x="2328530" y="4093036"/>
                  <a:pt x="2330701" y="4092902"/>
                  <a:pt x="2332768" y="4092979"/>
                </a:cubicBezTo>
                <a:cubicBezTo>
                  <a:pt x="2347322" y="4093559"/>
                  <a:pt x="2356666" y="4104561"/>
                  <a:pt x="2362105" y="4115829"/>
                </a:cubicBezTo>
                <a:lnTo>
                  <a:pt x="2362105" y="4115677"/>
                </a:lnTo>
                <a:cubicBezTo>
                  <a:pt x="2362134" y="4115734"/>
                  <a:pt x="2362162" y="4115781"/>
                  <a:pt x="2362191" y="4115829"/>
                </a:cubicBezTo>
                <a:lnTo>
                  <a:pt x="2362191" y="4094102"/>
                </a:lnTo>
                <a:cubicBezTo>
                  <a:pt x="2362191" y="4092331"/>
                  <a:pt x="2363667" y="4090807"/>
                  <a:pt x="2365448" y="4090778"/>
                </a:cubicBezTo>
                <a:cubicBezTo>
                  <a:pt x="2367239" y="4090788"/>
                  <a:pt x="2368744" y="4092312"/>
                  <a:pt x="2368744" y="4094102"/>
                </a:cubicBezTo>
                <a:lnTo>
                  <a:pt x="2368744" y="4133231"/>
                </a:lnTo>
                <a:cubicBezTo>
                  <a:pt x="2368772" y="4133174"/>
                  <a:pt x="2368820" y="4133117"/>
                  <a:pt x="2368849" y="4133050"/>
                </a:cubicBezTo>
                <a:lnTo>
                  <a:pt x="2368849" y="4133126"/>
                </a:lnTo>
                <a:cubicBezTo>
                  <a:pt x="2371230" y="4128612"/>
                  <a:pt x="2374287" y="4124259"/>
                  <a:pt x="2378078" y="4120706"/>
                </a:cubicBezTo>
                <a:cubicBezTo>
                  <a:pt x="2384441" y="4114800"/>
                  <a:pt x="2392861" y="4111171"/>
                  <a:pt x="2403605" y="4112952"/>
                </a:cubicBezTo>
                <a:cubicBezTo>
                  <a:pt x="2405053" y="4113133"/>
                  <a:pt x="2406196" y="4114381"/>
                  <a:pt x="2406368" y="4115924"/>
                </a:cubicBezTo>
                <a:cubicBezTo>
                  <a:pt x="2406434" y="4116181"/>
                  <a:pt x="2407472" y="4131193"/>
                  <a:pt x="2395233" y="4142594"/>
                </a:cubicBezTo>
                <a:cubicBezTo>
                  <a:pt x="2389632" y="4147766"/>
                  <a:pt x="2381288" y="4152176"/>
                  <a:pt x="2368849" y="4154100"/>
                </a:cubicBezTo>
                <a:lnTo>
                  <a:pt x="2368849" y="4154186"/>
                </a:lnTo>
                <a:cubicBezTo>
                  <a:pt x="2368811" y="4154186"/>
                  <a:pt x="2368782" y="4154195"/>
                  <a:pt x="2368744" y="4154205"/>
                </a:cubicBezTo>
                <a:lnTo>
                  <a:pt x="2368744" y="4187028"/>
                </a:lnTo>
                <a:cubicBezTo>
                  <a:pt x="2369020" y="4187028"/>
                  <a:pt x="2369249" y="4187133"/>
                  <a:pt x="2369420" y="4187133"/>
                </a:cubicBezTo>
                <a:cubicBezTo>
                  <a:pt x="2378278" y="4187133"/>
                  <a:pt x="2386756" y="4183447"/>
                  <a:pt x="2392652" y="4176856"/>
                </a:cubicBezTo>
                <a:cubicBezTo>
                  <a:pt x="2393328" y="4176113"/>
                  <a:pt x="2394185" y="4175732"/>
                  <a:pt x="2395138" y="4175732"/>
                </a:cubicBezTo>
                <a:cubicBezTo>
                  <a:pt x="2396100" y="4175732"/>
                  <a:pt x="2396947" y="4176199"/>
                  <a:pt x="2397605" y="4176856"/>
                </a:cubicBezTo>
                <a:cubicBezTo>
                  <a:pt x="2403510" y="4183447"/>
                  <a:pt x="2411997" y="4187133"/>
                  <a:pt x="2420865" y="4187133"/>
                </a:cubicBezTo>
                <a:cubicBezTo>
                  <a:pt x="2427447" y="4187133"/>
                  <a:pt x="2433809" y="4185076"/>
                  <a:pt x="2439076" y="4181313"/>
                </a:cubicBezTo>
                <a:lnTo>
                  <a:pt x="2439076" y="4188914"/>
                </a:lnTo>
                <a:close/>
                <a:moveTo>
                  <a:pt x="2370373" y="4147309"/>
                </a:moveTo>
                <a:cubicBezTo>
                  <a:pt x="2395604" y="4142385"/>
                  <a:pt x="2399319" y="4125830"/>
                  <a:pt x="2399824" y="4119220"/>
                </a:cubicBezTo>
                <a:cubicBezTo>
                  <a:pt x="2399233" y="4119125"/>
                  <a:pt x="2398748" y="4119125"/>
                  <a:pt x="2398290" y="4119125"/>
                </a:cubicBezTo>
                <a:cubicBezTo>
                  <a:pt x="2380650" y="4119125"/>
                  <a:pt x="2373020" y="4138194"/>
                  <a:pt x="2370373" y="4147309"/>
                </a:cubicBezTo>
                <a:close/>
                <a:moveTo>
                  <a:pt x="2359514" y="4127821"/>
                </a:moveTo>
                <a:cubicBezTo>
                  <a:pt x="2356742" y="4118382"/>
                  <a:pt x="2348475" y="4098570"/>
                  <a:pt x="2330072" y="4099684"/>
                </a:cubicBezTo>
                <a:cubicBezTo>
                  <a:pt x="2330558" y="4106294"/>
                  <a:pt x="2334254" y="4122858"/>
                  <a:pt x="2359514" y="4127821"/>
                </a:cubicBezTo>
                <a:close/>
                <a:moveTo>
                  <a:pt x="2428551" y="4116667"/>
                </a:moveTo>
                <a:cubicBezTo>
                  <a:pt x="2432275" y="4116667"/>
                  <a:pt x="2435819" y="4117429"/>
                  <a:pt x="2439076" y="4118753"/>
                </a:cubicBezTo>
                <a:lnTo>
                  <a:pt x="2439076" y="4111704"/>
                </a:lnTo>
                <a:cubicBezTo>
                  <a:pt x="2435771" y="4110628"/>
                  <a:pt x="2432275" y="4110028"/>
                  <a:pt x="2428647" y="4110019"/>
                </a:cubicBezTo>
                <a:cubicBezTo>
                  <a:pt x="2426846" y="4110038"/>
                  <a:pt x="2425313" y="4111504"/>
                  <a:pt x="2425313" y="4113314"/>
                </a:cubicBezTo>
                <a:cubicBezTo>
                  <a:pt x="2425294" y="4113648"/>
                  <a:pt x="2425360" y="4113933"/>
                  <a:pt x="2425427" y="4114229"/>
                </a:cubicBezTo>
                <a:cubicBezTo>
                  <a:pt x="2425846" y="4115610"/>
                  <a:pt x="2427085" y="4116667"/>
                  <a:pt x="2428551" y="4116667"/>
                </a:cubicBezTo>
                <a:close/>
                <a:moveTo>
                  <a:pt x="2303707" y="4036352"/>
                </a:moveTo>
                <a:cubicBezTo>
                  <a:pt x="2280171" y="4036352"/>
                  <a:pt x="2267408" y="4028246"/>
                  <a:pt x="2247595" y="4008949"/>
                </a:cubicBezTo>
                <a:cubicBezTo>
                  <a:pt x="2239318" y="4019226"/>
                  <a:pt x="2226840" y="4025237"/>
                  <a:pt x="2213591" y="4025237"/>
                </a:cubicBezTo>
                <a:lnTo>
                  <a:pt x="2212563" y="4025237"/>
                </a:lnTo>
                <a:cubicBezTo>
                  <a:pt x="2210734" y="4025132"/>
                  <a:pt x="2209200" y="4023598"/>
                  <a:pt x="2209315" y="4021788"/>
                </a:cubicBezTo>
                <a:cubicBezTo>
                  <a:pt x="2209372" y="4020845"/>
                  <a:pt x="2209781" y="4019969"/>
                  <a:pt x="2210419" y="4019360"/>
                </a:cubicBezTo>
                <a:cubicBezTo>
                  <a:pt x="2211038" y="4018826"/>
                  <a:pt x="2211867" y="4018522"/>
                  <a:pt x="2212829" y="4018674"/>
                </a:cubicBezTo>
                <a:cubicBezTo>
                  <a:pt x="2224364" y="4018760"/>
                  <a:pt x="2235318" y="4013797"/>
                  <a:pt x="2242547" y="4004853"/>
                </a:cubicBezTo>
                <a:cubicBezTo>
                  <a:pt x="2241347" y="4003348"/>
                  <a:pt x="2239909" y="4002120"/>
                  <a:pt x="2238509" y="4000834"/>
                </a:cubicBezTo>
                <a:cubicBezTo>
                  <a:pt x="2231574" y="3994404"/>
                  <a:pt x="2222459" y="3990680"/>
                  <a:pt x="2212734" y="3990947"/>
                </a:cubicBezTo>
                <a:cubicBezTo>
                  <a:pt x="2211896" y="3991042"/>
                  <a:pt x="2211086" y="3990699"/>
                  <a:pt x="2210476" y="3990108"/>
                </a:cubicBezTo>
                <a:cubicBezTo>
                  <a:pt x="2209867" y="3989508"/>
                  <a:pt x="2209457" y="3988670"/>
                  <a:pt x="2209409" y="3987784"/>
                </a:cubicBezTo>
                <a:cubicBezTo>
                  <a:pt x="2209315" y="3985879"/>
                  <a:pt x="2210819" y="3984441"/>
                  <a:pt x="2212639" y="3984355"/>
                </a:cubicBezTo>
                <a:cubicBezTo>
                  <a:pt x="2224374" y="3984108"/>
                  <a:pt x="2235461" y="3988508"/>
                  <a:pt x="2243728" y="3996366"/>
                </a:cubicBezTo>
                <a:cubicBezTo>
                  <a:pt x="2244890" y="3997481"/>
                  <a:pt x="2245995" y="3998652"/>
                  <a:pt x="2247043" y="3999891"/>
                </a:cubicBezTo>
                <a:lnTo>
                  <a:pt x="2247043" y="3999891"/>
                </a:lnTo>
                <a:cubicBezTo>
                  <a:pt x="2247072" y="3999910"/>
                  <a:pt x="2247100" y="3999938"/>
                  <a:pt x="2247129" y="3999976"/>
                </a:cubicBezTo>
                <a:cubicBezTo>
                  <a:pt x="2264169" y="3983136"/>
                  <a:pt x="2278266" y="3972163"/>
                  <a:pt x="2303707" y="3972163"/>
                </a:cubicBezTo>
                <a:cubicBezTo>
                  <a:pt x="2320900" y="3972163"/>
                  <a:pt x="2337349" y="3978526"/>
                  <a:pt x="2350008" y="3989642"/>
                </a:cubicBezTo>
                <a:cubicBezTo>
                  <a:pt x="2354209" y="3993347"/>
                  <a:pt x="2357981" y="3997566"/>
                  <a:pt x="2361229" y="4002262"/>
                </a:cubicBezTo>
                <a:cubicBezTo>
                  <a:pt x="2361981" y="4003424"/>
                  <a:pt x="2361981" y="4004948"/>
                  <a:pt x="2361229" y="4006063"/>
                </a:cubicBezTo>
                <a:cubicBezTo>
                  <a:pt x="2348189" y="4024951"/>
                  <a:pt x="2326567" y="4036247"/>
                  <a:pt x="2303707" y="4036352"/>
                </a:cubicBezTo>
                <a:close/>
                <a:moveTo>
                  <a:pt x="2354380" y="4004158"/>
                </a:moveTo>
                <a:cubicBezTo>
                  <a:pt x="2342474" y="3988251"/>
                  <a:pt x="2323615" y="3978821"/>
                  <a:pt x="2303612" y="3978717"/>
                </a:cubicBezTo>
                <a:cubicBezTo>
                  <a:pt x="2282371" y="3978717"/>
                  <a:pt x="2270360" y="3986251"/>
                  <a:pt x="2252177" y="4004063"/>
                </a:cubicBezTo>
                <a:cubicBezTo>
                  <a:pt x="2271408" y="4022865"/>
                  <a:pt x="2282762" y="4029609"/>
                  <a:pt x="2303612" y="4029609"/>
                </a:cubicBezTo>
                <a:cubicBezTo>
                  <a:pt x="2323615" y="4029609"/>
                  <a:pt x="2342474" y="4020160"/>
                  <a:pt x="2354380" y="4004158"/>
                </a:cubicBezTo>
                <a:close/>
                <a:moveTo>
                  <a:pt x="2184635" y="3947008"/>
                </a:moveTo>
                <a:cubicBezTo>
                  <a:pt x="2184825" y="3945236"/>
                  <a:pt x="2186426" y="3943893"/>
                  <a:pt x="2188350" y="3944169"/>
                </a:cubicBezTo>
                <a:cubicBezTo>
                  <a:pt x="2199961" y="3945703"/>
                  <a:pt x="2211401" y="3941798"/>
                  <a:pt x="2219877" y="3933692"/>
                </a:cubicBezTo>
                <a:cubicBezTo>
                  <a:pt x="2220544" y="3933006"/>
                  <a:pt x="2221230" y="3932816"/>
                  <a:pt x="2222354" y="3932730"/>
                </a:cubicBezTo>
                <a:cubicBezTo>
                  <a:pt x="2223307" y="3932816"/>
                  <a:pt x="2224145" y="3933235"/>
                  <a:pt x="2224726" y="3933892"/>
                </a:cubicBezTo>
                <a:cubicBezTo>
                  <a:pt x="2228917" y="3938635"/>
                  <a:pt x="2234546" y="3941893"/>
                  <a:pt x="2240633" y="3943322"/>
                </a:cubicBezTo>
                <a:lnTo>
                  <a:pt x="2240633" y="3891972"/>
                </a:lnTo>
                <a:cubicBezTo>
                  <a:pt x="2199494" y="3886172"/>
                  <a:pt x="2201866" y="3853882"/>
                  <a:pt x="2201866" y="3853463"/>
                </a:cubicBezTo>
                <a:cubicBezTo>
                  <a:pt x="2201961" y="3851986"/>
                  <a:pt x="2203104" y="3850720"/>
                  <a:pt x="2204638" y="3850548"/>
                </a:cubicBezTo>
                <a:cubicBezTo>
                  <a:pt x="2223012" y="3847471"/>
                  <a:pt x="2234365" y="3860083"/>
                  <a:pt x="2240537" y="3872903"/>
                </a:cubicBezTo>
                <a:lnTo>
                  <a:pt x="2240537" y="3851196"/>
                </a:lnTo>
                <a:cubicBezTo>
                  <a:pt x="2240537" y="3849386"/>
                  <a:pt x="2242081" y="3847843"/>
                  <a:pt x="2243881" y="3847843"/>
                </a:cubicBezTo>
                <a:cubicBezTo>
                  <a:pt x="2245681" y="3847843"/>
                  <a:pt x="2247215" y="3849386"/>
                  <a:pt x="2247215" y="3851196"/>
                </a:cubicBezTo>
                <a:lnTo>
                  <a:pt x="2247215" y="3890353"/>
                </a:lnTo>
                <a:cubicBezTo>
                  <a:pt x="2253586" y="3878266"/>
                  <a:pt x="2264845" y="3867198"/>
                  <a:pt x="2282076" y="3870074"/>
                </a:cubicBezTo>
                <a:cubicBezTo>
                  <a:pt x="2283495" y="3870265"/>
                  <a:pt x="2284629" y="3871475"/>
                  <a:pt x="2284838" y="3873008"/>
                </a:cubicBezTo>
                <a:cubicBezTo>
                  <a:pt x="2284933" y="3873379"/>
                  <a:pt x="2287134" y="3905088"/>
                  <a:pt x="2247215" y="3911289"/>
                </a:cubicBezTo>
                <a:lnTo>
                  <a:pt x="2247215" y="3944169"/>
                </a:lnTo>
                <a:cubicBezTo>
                  <a:pt x="2247500" y="3944169"/>
                  <a:pt x="2247681" y="3944265"/>
                  <a:pt x="2247881" y="3944265"/>
                </a:cubicBezTo>
                <a:cubicBezTo>
                  <a:pt x="2256730" y="3944265"/>
                  <a:pt x="2265217" y="3940540"/>
                  <a:pt x="2271122" y="3933978"/>
                </a:cubicBezTo>
                <a:cubicBezTo>
                  <a:pt x="2271770" y="3933235"/>
                  <a:pt x="2272636" y="3932816"/>
                  <a:pt x="2273589" y="3932816"/>
                </a:cubicBezTo>
                <a:cubicBezTo>
                  <a:pt x="2274542" y="3932816"/>
                  <a:pt x="2275399" y="3933330"/>
                  <a:pt x="2276075" y="3933978"/>
                </a:cubicBezTo>
                <a:cubicBezTo>
                  <a:pt x="2281990" y="3940540"/>
                  <a:pt x="2290449" y="3944265"/>
                  <a:pt x="2299307" y="3944265"/>
                </a:cubicBezTo>
                <a:cubicBezTo>
                  <a:pt x="2308174" y="3944265"/>
                  <a:pt x="2316652" y="3940540"/>
                  <a:pt x="2322557" y="3933978"/>
                </a:cubicBezTo>
                <a:cubicBezTo>
                  <a:pt x="2323224" y="3933330"/>
                  <a:pt x="2323976" y="3932816"/>
                  <a:pt x="2324929" y="3932816"/>
                </a:cubicBezTo>
                <a:cubicBezTo>
                  <a:pt x="2326081" y="3932911"/>
                  <a:pt x="2326748" y="3933101"/>
                  <a:pt x="2327424" y="3933797"/>
                </a:cubicBezTo>
                <a:cubicBezTo>
                  <a:pt x="2335787" y="3941893"/>
                  <a:pt x="2347427" y="3945789"/>
                  <a:pt x="2358943" y="3944265"/>
                </a:cubicBezTo>
                <a:cubicBezTo>
                  <a:pt x="2360838" y="3943969"/>
                  <a:pt x="2362372" y="3945331"/>
                  <a:pt x="2362648" y="3947132"/>
                </a:cubicBezTo>
                <a:cubicBezTo>
                  <a:pt x="2362943" y="3948913"/>
                  <a:pt x="2361600" y="3950627"/>
                  <a:pt x="2359800" y="3950818"/>
                </a:cubicBezTo>
                <a:cubicBezTo>
                  <a:pt x="2347322" y="3952342"/>
                  <a:pt x="2334835" y="3948713"/>
                  <a:pt x="2325224" y="3940721"/>
                </a:cubicBezTo>
                <a:cubicBezTo>
                  <a:pt x="2318262" y="3947236"/>
                  <a:pt x="2309022" y="3950913"/>
                  <a:pt x="2299412" y="3950913"/>
                </a:cubicBezTo>
                <a:cubicBezTo>
                  <a:pt x="2289896" y="3950913"/>
                  <a:pt x="2280628" y="3947332"/>
                  <a:pt x="2273685" y="3940912"/>
                </a:cubicBezTo>
                <a:cubicBezTo>
                  <a:pt x="2266722" y="3947332"/>
                  <a:pt x="2257492" y="3950913"/>
                  <a:pt x="2247957" y="3950913"/>
                </a:cubicBezTo>
                <a:cubicBezTo>
                  <a:pt x="2238261" y="3950913"/>
                  <a:pt x="2229012" y="3947236"/>
                  <a:pt x="2222069" y="3940721"/>
                </a:cubicBezTo>
                <a:cubicBezTo>
                  <a:pt x="2213867" y="3947513"/>
                  <a:pt x="2203685" y="3951237"/>
                  <a:pt x="2193112" y="3951237"/>
                </a:cubicBezTo>
                <a:cubicBezTo>
                  <a:pt x="2191293" y="3951237"/>
                  <a:pt x="2189379" y="3951008"/>
                  <a:pt x="2187512" y="3950818"/>
                </a:cubicBezTo>
                <a:cubicBezTo>
                  <a:pt x="2185683" y="3950532"/>
                  <a:pt x="2184426" y="3948913"/>
                  <a:pt x="2184635" y="3947008"/>
                </a:cubicBezTo>
                <a:close/>
                <a:moveTo>
                  <a:pt x="2248910" y="3904355"/>
                </a:moveTo>
                <a:cubicBezTo>
                  <a:pt x="2274170" y="3899383"/>
                  <a:pt x="2277885" y="3882819"/>
                  <a:pt x="2278352" y="3876266"/>
                </a:cubicBezTo>
                <a:cubicBezTo>
                  <a:pt x="2277799" y="3876170"/>
                  <a:pt x="2277304" y="3876170"/>
                  <a:pt x="2276847" y="3876170"/>
                </a:cubicBezTo>
                <a:cubicBezTo>
                  <a:pt x="2259216" y="3876170"/>
                  <a:pt x="2251491" y="3895182"/>
                  <a:pt x="2248910" y="3904355"/>
                </a:cubicBezTo>
                <a:close/>
                <a:moveTo>
                  <a:pt x="2238051" y="3884810"/>
                </a:moveTo>
                <a:cubicBezTo>
                  <a:pt x="2235308" y="3875380"/>
                  <a:pt x="2227012" y="3855568"/>
                  <a:pt x="2208638" y="3856730"/>
                </a:cubicBezTo>
                <a:cubicBezTo>
                  <a:pt x="2209009" y="3863283"/>
                  <a:pt x="2212734" y="3879895"/>
                  <a:pt x="2238051" y="3884810"/>
                </a:cubicBezTo>
                <a:close/>
                <a:moveTo>
                  <a:pt x="2370801" y="3873551"/>
                </a:moveTo>
                <a:cubicBezTo>
                  <a:pt x="2372163" y="3873199"/>
                  <a:pt x="2373240" y="3871913"/>
                  <a:pt x="2373240" y="3870351"/>
                </a:cubicBezTo>
                <a:cubicBezTo>
                  <a:pt x="2373240" y="3868550"/>
                  <a:pt x="2371716" y="3867026"/>
                  <a:pt x="2369896" y="3867017"/>
                </a:cubicBezTo>
                <a:cubicBezTo>
                  <a:pt x="2355962" y="3867093"/>
                  <a:pt x="2344045" y="3875437"/>
                  <a:pt x="2338664" y="3887381"/>
                </a:cubicBezTo>
                <a:cubicBezTo>
                  <a:pt x="2338635" y="3887315"/>
                  <a:pt x="2338588" y="3887257"/>
                  <a:pt x="2338559" y="3887191"/>
                </a:cubicBezTo>
                <a:cubicBezTo>
                  <a:pt x="2338531" y="3887257"/>
                  <a:pt x="2338492" y="3887305"/>
                  <a:pt x="2338464" y="3887372"/>
                </a:cubicBezTo>
                <a:cubicBezTo>
                  <a:pt x="2333054" y="3875408"/>
                  <a:pt x="2320995" y="3867064"/>
                  <a:pt x="2307136" y="3867017"/>
                </a:cubicBezTo>
                <a:cubicBezTo>
                  <a:pt x="2305365" y="3867064"/>
                  <a:pt x="2303879" y="3868560"/>
                  <a:pt x="2303879" y="3870351"/>
                </a:cubicBezTo>
                <a:cubicBezTo>
                  <a:pt x="2303803" y="3871189"/>
                  <a:pt x="2304088" y="3871951"/>
                  <a:pt x="2304583" y="3872551"/>
                </a:cubicBezTo>
                <a:cubicBezTo>
                  <a:pt x="2304907" y="3872913"/>
                  <a:pt x="2305288" y="3873246"/>
                  <a:pt x="2305745" y="3873437"/>
                </a:cubicBezTo>
                <a:cubicBezTo>
                  <a:pt x="2306136" y="3873608"/>
                  <a:pt x="2306565" y="3873703"/>
                  <a:pt x="2307031" y="3873703"/>
                </a:cubicBezTo>
                <a:cubicBezTo>
                  <a:pt x="2315718" y="3873703"/>
                  <a:pt x="2323386" y="3877752"/>
                  <a:pt x="2328530" y="3883990"/>
                </a:cubicBezTo>
                <a:cubicBezTo>
                  <a:pt x="2332530" y="3888820"/>
                  <a:pt x="2335035" y="3894944"/>
                  <a:pt x="2335035" y="3901698"/>
                </a:cubicBezTo>
                <a:cubicBezTo>
                  <a:pt x="2335035" y="3903507"/>
                  <a:pt x="2336569" y="3905003"/>
                  <a:pt x="2338378" y="3905003"/>
                </a:cubicBezTo>
                <a:lnTo>
                  <a:pt x="2338559" y="3905003"/>
                </a:lnTo>
                <a:lnTo>
                  <a:pt x="2338759" y="3905003"/>
                </a:lnTo>
                <a:cubicBezTo>
                  <a:pt x="2339654" y="3905003"/>
                  <a:pt x="2340483" y="3904631"/>
                  <a:pt x="2341093" y="3904031"/>
                </a:cubicBezTo>
                <a:cubicBezTo>
                  <a:pt x="2341693" y="3903431"/>
                  <a:pt x="2342064" y="3902602"/>
                  <a:pt x="2342064" y="3901698"/>
                </a:cubicBezTo>
                <a:cubicBezTo>
                  <a:pt x="2342064" y="3892782"/>
                  <a:pt x="2346331" y="3884933"/>
                  <a:pt x="2352847" y="3879809"/>
                </a:cubicBezTo>
                <a:cubicBezTo>
                  <a:pt x="2357618" y="3876046"/>
                  <a:pt x="2363553" y="3873703"/>
                  <a:pt x="2370097" y="3873703"/>
                </a:cubicBezTo>
                <a:cubicBezTo>
                  <a:pt x="2370344" y="3873703"/>
                  <a:pt x="2370554" y="3873608"/>
                  <a:pt x="2370801" y="3873551"/>
                </a:cubicBezTo>
                <a:close/>
                <a:moveTo>
                  <a:pt x="2431514" y="3944169"/>
                </a:moveTo>
                <a:cubicBezTo>
                  <a:pt x="2429628" y="3943893"/>
                  <a:pt x="2428008" y="3945236"/>
                  <a:pt x="2427818" y="3947008"/>
                </a:cubicBezTo>
                <a:cubicBezTo>
                  <a:pt x="2427418" y="3948913"/>
                  <a:pt x="2428675" y="3950532"/>
                  <a:pt x="2430552" y="3950818"/>
                </a:cubicBezTo>
                <a:cubicBezTo>
                  <a:pt x="2432457" y="3951008"/>
                  <a:pt x="2434381" y="3951237"/>
                  <a:pt x="2436190" y="3951237"/>
                </a:cubicBezTo>
                <a:cubicBezTo>
                  <a:pt x="2437172" y="3951237"/>
                  <a:pt x="2438105" y="3951056"/>
                  <a:pt x="2439076" y="3950989"/>
                </a:cubicBezTo>
                <a:lnTo>
                  <a:pt x="2439076" y="3944303"/>
                </a:lnTo>
                <a:cubicBezTo>
                  <a:pt x="2436581" y="3944474"/>
                  <a:pt x="2434047" y="3944503"/>
                  <a:pt x="2431514" y="3944169"/>
                </a:cubicBezTo>
                <a:close/>
                <a:moveTo>
                  <a:pt x="1819123" y="4036257"/>
                </a:moveTo>
                <a:cubicBezTo>
                  <a:pt x="1818637" y="4036267"/>
                  <a:pt x="1818161" y="4036352"/>
                  <a:pt x="1817684" y="4036352"/>
                </a:cubicBezTo>
                <a:cubicBezTo>
                  <a:pt x="1794186" y="4036333"/>
                  <a:pt x="1781423" y="4028228"/>
                  <a:pt x="1761630" y="4008949"/>
                </a:cubicBezTo>
                <a:cubicBezTo>
                  <a:pt x="1761611" y="4008968"/>
                  <a:pt x="1761601" y="4008987"/>
                  <a:pt x="1761582" y="4009006"/>
                </a:cubicBezTo>
                <a:cubicBezTo>
                  <a:pt x="1761563" y="4008987"/>
                  <a:pt x="1761544" y="4008968"/>
                  <a:pt x="1761525" y="4008949"/>
                </a:cubicBezTo>
                <a:cubicBezTo>
                  <a:pt x="1753258" y="4019226"/>
                  <a:pt x="1740761" y="4025237"/>
                  <a:pt x="1727540" y="4025237"/>
                </a:cubicBezTo>
                <a:lnTo>
                  <a:pt x="1726578" y="4025237"/>
                </a:lnTo>
                <a:cubicBezTo>
                  <a:pt x="1724768" y="4025132"/>
                  <a:pt x="1723244" y="4023598"/>
                  <a:pt x="1723349" y="4021788"/>
                </a:cubicBezTo>
                <a:cubicBezTo>
                  <a:pt x="1723406" y="4020503"/>
                  <a:pt x="1724159" y="4019350"/>
                  <a:pt x="1725254" y="4018845"/>
                </a:cubicBezTo>
                <a:cubicBezTo>
                  <a:pt x="1725711" y="4018665"/>
                  <a:pt x="1726206" y="4018579"/>
                  <a:pt x="1726768" y="4018674"/>
                </a:cubicBezTo>
                <a:cubicBezTo>
                  <a:pt x="1738293" y="4018760"/>
                  <a:pt x="1749247" y="4013797"/>
                  <a:pt x="1756486" y="4004853"/>
                </a:cubicBezTo>
                <a:cubicBezTo>
                  <a:pt x="1756477" y="4004834"/>
                  <a:pt x="1756458" y="4004825"/>
                  <a:pt x="1756439" y="4004805"/>
                </a:cubicBezTo>
                <a:cubicBezTo>
                  <a:pt x="1756458" y="4004796"/>
                  <a:pt x="1756477" y="4004787"/>
                  <a:pt x="1756486" y="4004767"/>
                </a:cubicBezTo>
                <a:cubicBezTo>
                  <a:pt x="1749352" y="3995785"/>
                  <a:pt x="1738389" y="3990623"/>
                  <a:pt x="1726768" y="3990947"/>
                </a:cubicBezTo>
                <a:cubicBezTo>
                  <a:pt x="1725083" y="3991147"/>
                  <a:pt x="1723463" y="3989537"/>
                  <a:pt x="1723358" y="3987727"/>
                </a:cubicBezTo>
                <a:cubicBezTo>
                  <a:pt x="1723282" y="3985851"/>
                  <a:pt x="1724787" y="3984441"/>
                  <a:pt x="1726578" y="3984355"/>
                </a:cubicBezTo>
                <a:cubicBezTo>
                  <a:pt x="1740018" y="3984070"/>
                  <a:pt x="1752581" y="3989880"/>
                  <a:pt x="1761068" y="3999976"/>
                </a:cubicBezTo>
                <a:cubicBezTo>
                  <a:pt x="1778099" y="3983136"/>
                  <a:pt x="1792205" y="3972163"/>
                  <a:pt x="1817647" y="3972163"/>
                </a:cubicBezTo>
                <a:cubicBezTo>
                  <a:pt x="1840602" y="3972163"/>
                  <a:pt x="1862214" y="3983508"/>
                  <a:pt x="1875263" y="4002348"/>
                </a:cubicBezTo>
                <a:cubicBezTo>
                  <a:pt x="1875634" y="4002920"/>
                  <a:pt x="1875816" y="4003577"/>
                  <a:pt x="1875825" y="4004224"/>
                </a:cubicBezTo>
                <a:cubicBezTo>
                  <a:pt x="1875816" y="4004872"/>
                  <a:pt x="1875634" y="4005520"/>
                  <a:pt x="1875263" y="4006063"/>
                </a:cubicBezTo>
                <a:cubicBezTo>
                  <a:pt x="1862395" y="4024570"/>
                  <a:pt x="1841468" y="4035714"/>
                  <a:pt x="1819123" y="4036257"/>
                </a:cubicBezTo>
                <a:close/>
                <a:moveTo>
                  <a:pt x="1766192" y="4004063"/>
                </a:moveTo>
                <a:cubicBezTo>
                  <a:pt x="1785442" y="4022865"/>
                  <a:pt x="1796787" y="4029609"/>
                  <a:pt x="1817647" y="4029609"/>
                </a:cubicBezTo>
                <a:cubicBezTo>
                  <a:pt x="1832658" y="4029609"/>
                  <a:pt x="1846974" y="4024284"/>
                  <a:pt x="1858252" y="4014854"/>
                </a:cubicBezTo>
                <a:cubicBezTo>
                  <a:pt x="1862014" y="4011721"/>
                  <a:pt x="1865424" y="4008139"/>
                  <a:pt x="1868405" y="4004158"/>
                </a:cubicBezTo>
                <a:cubicBezTo>
                  <a:pt x="1856508" y="3988251"/>
                  <a:pt x="1837630" y="3978821"/>
                  <a:pt x="1817647" y="3978717"/>
                </a:cubicBezTo>
                <a:cubicBezTo>
                  <a:pt x="1796396" y="3978717"/>
                  <a:pt x="1784385" y="3986251"/>
                  <a:pt x="1766192" y="4004063"/>
                </a:cubicBezTo>
                <a:close/>
                <a:moveTo>
                  <a:pt x="1698670" y="3947008"/>
                </a:moveTo>
                <a:cubicBezTo>
                  <a:pt x="1698860" y="3945236"/>
                  <a:pt x="1700489" y="3943893"/>
                  <a:pt x="1702394" y="3944169"/>
                </a:cubicBezTo>
                <a:cubicBezTo>
                  <a:pt x="1714005" y="3945703"/>
                  <a:pt x="1725435" y="3941798"/>
                  <a:pt x="1733912" y="3933692"/>
                </a:cubicBezTo>
                <a:cubicBezTo>
                  <a:pt x="1734579" y="3933006"/>
                  <a:pt x="1735255" y="3932816"/>
                  <a:pt x="1736389" y="3932730"/>
                </a:cubicBezTo>
                <a:cubicBezTo>
                  <a:pt x="1737341" y="3932816"/>
                  <a:pt x="1738217" y="3933235"/>
                  <a:pt x="1738760" y="3933892"/>
                </a:cubicBezTo>
                <a:cubicBezTo>
                  <a:pt x="1742980" y="3938635"/>
                  <a:pt x="1748581" y="3941893"/>
                  <a:pt x="1754667" y="3943322"/>
                </a:cubicBezTo>
                <a:lnTo>
                  <a:pt x="1754667" y="3891972"/>
                </a:lnTo>
                <a:cubicBezTo>
                  <a:pt x="1713529" y="3886172"/>
                  <a:pt x="1715901" y="3853882"/>
                  <a:pt x="1715901" y="3853463"/>
                </a:cubicBezTo>
                <a:cubicBezTo>
                  <a:pt x="1716005" y="3851986"/>
                  <a:pt x="1717157" y="3850720"/>
                  <a:pt x="1718672" y="3850548"/>
                </a:cubicBezTo>
                <a:cubicBezTo>
                  <a:pt x="1737074" y="3847471"/>
                  <a:pt x="1748390" y="3860083"/>
                  <a:pt x="1754581" y="3872903"/>
                </a:cubicBezTo>
                <a:lnTo>
                  <a:pt x="1754581" y="3851196"/>
                </a:lnTo>
                <a:cubicBezTo>
                  <a:pt x="1754581" y="3849386"/>
                  <a:pt x="1756124" y="3847843"/>
                  <a:pt x="1757925" y="3847843"/>
                </a:cubicBezTo>
                <a:cubicBezTo>
                  <a:pt x="1759725" y="3847843"/>
                  <a:pt x="1761258" y="3849386"/>
                  <a:pt x="1761258" y="3851196"/>
                </a:cubicBezTo>
                <a:lnTo>
                  <a:pt x="1761258" y="3890353"/>
                </a:lnTo>
                <a:cubicBezTo>
                  <a:pt x="1767631" y="3878266"/>
                  <a:pt x="1778880" y="3867198"/>
                  <a:pt x="1796101" y="3870074"/>
                </a:cubicBezTo>
                <a:cubicBezTo>
                  <a:pt x="1797520" y="3870265"/>
                  <a:pt x="1798682" y="3871475"/>
                  <a:pt x="1798873" y="3873008"/>
                </a:cubicBezTo>
                <a:cubicBezTo>
                  <a:pt x="1798977" y="3873379"/>
                  <a:pt x="1801149" y="3905088"/>
                  <a:pt x="1761258" y="3911289"/>
                </a:cubicBezTo>
                <a:lnTo>
                  <a:pt x="1761258" y="3944169"/>
                </a:lnTo>
                <a:cubicBezTo>
                  <a:pt x="1761525" y="3944169"/>
                  <a:pt x="1761716" y="3944265"/>
                  <a:pt x="1761916" y="3944265"/>
                </a:cubicBezTo>
                <a:cubicBezTo>
                  <a:pt x="1770793" y="3944265"/>
                  <a:pt x="1779241" y="3940540"/>
                  <a:pt x="1785157" y="3933978"/>
                </a:cubicBezTo>
                <a:cubicBezTo>
                  <a:pt x="1785842" y="3933235"/>
                  <a:pt x="1786700" y="3932816"/>
                  <a:pt x="1787643" y="3932816"/>
                </a:cubicBezTo>
                <a:cubicBezTo>
                  <a:pt x="1788595" y="3932816"/>
                  <a:pt x="1789443" y="3933330"/>
                  <a:pt x="1790109" y="3933978"/>
                </a:cubicBezTo>
                <a:cubicBezTo>
                  <a:pt x="1796015" y="3940540"/>
                  <a:pt x="1804511" y="3944265"/>
                  <a:pt x="1813341" y="3944265"/>
                </a:cubicBezTo>
                <a:cubicBezTo>
                  <a:pt x="1822199" y="3944265"/>
                  <a:pt x="1830696" y="3940540"/>
                  <a:pt x="1836591" y="3933978"/>
                </a:cubicBezTo>
                <a:cubicBezTo>
                  <a:pt x="1837268" y="3933330"/>
                  <a:pt x="1838011" y="3932816"/>
                  <a:pt x="1838963" y="3932816"/>
                </a:cubicBezTo>
                <a:cubicBezTo>
                  <a:pt x="1840106" y="3932911"/>
                  <a:pt x="1840773" y="3933101"/>
                  <a:pt x="1841459" y="3933797"/>
                </a:cubicBezTo>
                <a:cubicBezTo>
                  <a:pt x="1849831" y="3941893"/>
                  <a:pt x="1861452" y="3945789"/>
                  <a:pt x="1872987" y="3944265"/>
                </a:cubicBezTo>
                <a:cubicBezTo>
                  <a:pt x="1874873" y="3943969"/>
                  <a:pt x="1876406" y="3945331"/>
                  <a:pt x="1876683" y="3947132"/>
                </a:cubicBezTo>
                <a:cubicBezTo>
                  <a:pt x="1876987" y="3948913"/>
                  <a:pt x="1875634" y="3950627"/>
                  <a:pt x="1873815" y="3950818"/>
                </a:cubicBezTo>
                <a:cubicBezTo>
                  <a:pt x="1861357" y="3952342"/>
                  <a:pt x="1848869" y="3948713"/>
                  <a:pt x="1839268" y="3940721"/>
                </a:cubicBezTo>
                <a:cubicBezTo>
                  <a:pt x="1832324" y="3947236"/>
                  <a:pt x="1823057" y="3950913"/>
                  <a:pt x="1813456" y="3950913"/>
                </a:cubicBezTo>
                <a:cubicBezTo>
                  <a:pt x="1803921" y="3950913"/>
                  <a:pt x="1794691" y="3947332"/>
                  <a:pt x="1787738" y="3940912"/>
                </a:cubicBezTo>
                <a:cubicBezTo>
                  <a:pt x="1780775" y="3947332"/>
                  <a:pt x="1771536" y="3950913"/>
                  <a:pt x="1762030" y="3950913"/>
                </a:cubicBezTo>
                <a:cubicBezTo>
                  <a:pt x="1752295" y="3950913"/>
                  <a:pt x="1743066" y="3947236"/>
                  <a:pt x="1736103" y="3940721"/>
                </a:cubicBezTo>
                <a:cubicBezTo>
                  <a:pt x="1727911" y="3947513"/>
                  <a:pt x="1717720" y="3951237"/>
                  <a:pt x="1707128" y="3951237"/>
                </a:cubicBezTo>
                <a:cubicBezTo>
                  <a:pt x="1705347" y="3951237"/>
                  <a:pt x="1703441" y="3951008"/>
                  <a:pt x="1701527" y="3950818"/>
                </a:cubicBezTo>
                <a:cubicBezTo>
                  <a:pt x="1699727" y="3950532"/>
                  <a:pt x="1698393" y="3948913"/>
                  <a:pt x="1698670" y="3947008"/>
                </a:cubicBezTo>
                <a:close/>
                <a:moveTo>
                  <a:pt x="1762887" y="3904355"/>
                </a:moveTo>
                <a:cubicBezTo>
                  <a:pt x="1788100" y="3899383"/>
                  <a:pt x="1791843" y="3882819"/>
                  <a:pt x="1792291" y="3876266"/>
                </a:cubicBezTo>
                <a:cubicBezTo>
                  <a:pt x="1791729" y="3876170"/>
                  <a:pt x="1791243" y="3876170"/>
                  <a:pt x="1790786" y="3876170"/>
                </a:cubicBezTo>
                <a:cubicBezTo>
                  <a:pt x="1773241" y="3876170"/>
                  <a:pt x="1765525" y="3895182"/>
                  <a:pt x="1762887" y="3904355"/>
                </a:cubicBezTo>
                <a:close/>
                <a:moveTo>
                  <a:pt x="1752019" y="3884810"/>
                </a:moveTo>
                <a:cubicBezTo>
                  <a:pt x="1749247" y="3875380"/>
                  <a:pt x="1740970" y="3855568"/>
                  <a:pt x="1722577" y="3856730"/>
                </a:cubicBezTo>
                <a:cubicBezTo>
                  <a:pt x="1723044" y="3863283"/>
                  <a:pt x="1726768" y="3879895"/>
                  <a:pt x="1752019" y="3884810"/>
                </a:cubicBezTo>
                <a:close/>
                <a:moveTo>
                  <a:pt x="1852679" y="3905003"/>
                </a:moveTo>
                <a:cubicBezTo>
                  <a:pt x="1854508" y="3905003"/>
                  <a:pt x="1856041" y="3903507"/>
                  <a:pt x="1856041" y="3901698"/>
                </a:cubicBezTo>
                <a:cubicBezTo>
                  <a:pt x="1856041" y="3886267"/>
                  <a:pt x="1868586" y="3873703"/>
                  <a:pt x="1884026" y="3873703"/>
                </a:cubicBezTo>
                <a:cubicBezTo>
                  <a:pt x="1884474" y="3873703"/>
                  <a:pt x="1884902" y="3873608"/>
                  <a:pt x="1885293" y="3873437"/>
                </a:cubicBezTo>
                <a:cubicBezTo>
                  <a:pt x="1886398" y="3872913"/>
                  <a:pt x="1887265" y="3871713"/>
                  <a:pt x="1887265" y="3870351"/>
                </a:cubicBezTo>
                <a:cubicBezTo>
                  <a:pt x="1887265" y="3868541"/>
                  <a:pt x="1885722" y="3867007"/>
                  <a:pt x="1883940" y="3867007"/>
                </a:cubicBezTo>
                <a:cubicBezTo>
                  <a:pt x="1882217" y="3867007"/>
                  <a:pt x="1880531" y="3867141"/>
                  <a:pt x="1878873" y="3867379"/>
                </a:cubicBezTo>
                <a:cubicBezTo>
                  <a:pt x="1867129" y="3869160"/>
                  <a:pt x="1857366" y="3876875"/>
                  <a:pt x="1852593" y="3887381"/>
                </a:cubicBezTo>
                <a:cubicBezTo>
                  <a:pt x="1852575" y="3887353"/>
                  <a:pt x="1852556" y="3887324"/>
                  <a:pt x="1852546" y="3887286"/>
                </a:cubicBezTo>
                <a:cubicBezTo>
                  <a:pt x="1852527" y="3887315"/>
                  <a:pt x="1852508" y="3887343"/>
                  <a:pt x="1852499" y="3887372"/>
                </a:cubicBezTo>
                <a:cubicBezTo>
                  <a:pt x="1847059" y="3875380"/>
                  <a:pt x="1834992" y="3867026"/>
                  <a:pt x="1821104" y="3867007"/>
                </a:cubicBezTo>
                <a:cubicBezTo>
                  <a:pt x="1819304" y="3867046"/>
                  <a:pt x="1817827" y="3868550"/>
                  <a:pt x="1817827" y="3870351"/>
                </a:cubicBezTo>
                <a:cubicBezTo>
                  <a:pt x="1817789" y="3870741"/>
                  <a:pt x="1817856" y="3871112"/>
                  <a:pt x="1817970" y="3871465"/>
                </a:cubicBezTo>
                <a:cubicBezTo>
                  <a:pt x="1818437" y="3872751"/>
                  <a:pt x="1819647" y="3873703"/>
                  <a:pt x="1821056" y="3873703"/>
                </a:cubicBezTo>
                <a:cubicBezTo>
                  <a:pt x="1836496" y="3873703"/>
                  <a:pt x="1849060" y="3886257"/>
                  <a:pt x="1849060" y="3901698"/>
                </a:cubicBezTo>
                <a:cubicBezTo>
                  <a:pt x="1849060" y="3903488"/>
                  <a:pt x="1850574" y="3904974"/>
                  <a:pt x="1852356" y="3905003"/>
                </a:cubicBezTo>
                <a:lnTo>
                  <a:pt x="1852508" y="3905003"/>
                </a:lnTo>
                <a:lnTo>
                  <a:pt x="1852679" y="3905003"/>
                </a:lnTo>
                <a:close/>
                <a:moveTo>
                  <a:pt x="2062115" y="4036257"/>
                </a:moveTo>
                <a:cubicBezTo>
                  <a:pt x="2061629" y="4036267"/>
                  <a:pt x="2061153" y="4036352"/>
                  <a:pt x="2060667" y="4036352"/>
                </a:cubicBezTo>
                <a:cubicBezTo>
                  <a:pt x="2037159" y="4036333"/>
                  <a:pt x="2024406" y="4028228"/>
                  <a:pt x="2004603" y="4008949"/>
                </a:cubicBezTo>
                <a:cubicBezTo>
                  <a:pt x="2004593" y="4008968"/>
                  <a:pt x="2004575" y="4008978"/>
                  <a:pt x="2004565" y="4008997"/>
                </a:cubicBezTo>
                <a:cubicBezTo>
                  <a:pt x="2004546" y="4008978"/>
                  <a:pt x="2004536" y="4008968"/>
                  <a:pt x="2004517" y="4008949"/>
                </a:cubicBezTo>
                <a:cubicBezTo>
                  <a:pt x="1996240" y="4019226"/>
                  <a:pt x="1983753" y="4025237"/>
                  <a:pt x="1970504" y="4025237"/>
                </a:cubicBezTo>
                <a:lnTo>
                  <a:pt x="1969561" y="4025237"/>
                </a:lnTo>
                <a:cubicBezTo>
                  <a:pt x="1967742" y="4025132"/>
                  <a:pt x="1966236" y="4023598"/>
                  <a:pt x="1966332" y="4021788"/>
                </a:cubicBezTo>
                <a:cubicBezTo>
                  <a:pt x="1966389" y="4020712"/>
                  <a:pt x="1966941" y="4019750"/>
                  <a:pt x="1967760" y="4019160"/>
                </a:cubicBezTo>
                <a:cubicBezTo>
                  <a:pt x="1968332" y="4018779"/>
                  <a:pt x="1968989" y="4018550"/>
                  <a:pt x="1969751" y="4018674"/>
                </a:cubicBezTo>
                <a:cubicBezTo>
                  <a:pt x="1981372" y="4018760"/>
                  <a:pt x="1992240" y="4013797"/>
                  <a:pt x="1999459" y="4004853"/>
                </a:cubicBezTo>
                <a:cubicBezTo>
                  <a:pt x="1999450" y="4004834"/>
                  <a:pt x="1999441" y="4004825"/>
                  <a:pt x="1999422" y="4004805"/>
                </a:cubicBezTo>
                <a:cubicBezTo>
                  <a:pt x="1999441" y="4004796"/>
                  <a:pt x="1999450" y="4004787"/>
                  <a:pt x="1999459" y="4004767"/>
                </a:cubicBezTo>
                <a:cubicBezTo>
                  <a:pt x="1992316" y="3995785"/>
                  <a:pt x="1981372" y="3990623"/>
                  <a:pt x="1969751" y="3990947"/>
                </a:cubicBezTo>
                <a:cubicBezTo>
                  <a:pt x="1968037" y="3991147"/>
                  <a:pt x="1966456" y="3989537"/>
                  <a:pt x="1966341" y="3987727"/>
                </a:cubicBezTo>
                <a:cubicBezTo>
                  <a:pt x="1966256" y="3985851"/>
                  <a:pt x="1967760" y="3984441"/>
                  <a:pt x="1969561" y="3984355"/>
                </a:cubicBezTo>
                <a:cubicBezTo>
                  <a:pt x="1982886" y="3984070"/>
                  <a:pt x="1995564" y="3989880"/>
                  <a:pt x="2004050" y="3999976"/>
                </a:cubicBezTo>
                <a:cubicBezTo>
                  <a:pt x="2021091" y="3983136"/>
                  <a:pt x="2035178" y="3972163"/>
                  <a:pt x="2060629" y="3972163"/>
                </a:cubicBezTo>
                <a:cubicBezTo>
                  <a:pt x="2083670" y="3972163"/>
                  <a:pt x="2105206" y="3983508"/>
                  <a:pt x="2118256" y="4002348"/>
                </a:cubicBezTo>
                <a:cubicBezTo>
                  <a:pt x="2118617" y="4002920"/>
                  <a:pt x="2118789" y="4003577"/>
                  <a:pt x="2118808" y="4004224"/>
                </a:cubicBezTo>
                <a:cubicBezTo>
                  <a:pt x="2118789" y="4004872"/>
                  <a:pt x="2118617" y="4005520"/>
                  <a:pt x="2118256" y="4006063"/>
                </a:cubicBezTo>
                <a:cubicBezTo>
                  <a:pt x="2105368" y="4024570"/>
                  <a:pt x="2084432" y="4035714"/>
                  <a:pt x="2062115" y="4036257"/>
                </a:cubicBezTo>
                <a:close/>
                <a:moveTo>
                  <a:pt x="2009184" y="4004063"/>
                </a:moveTo>
                <a:cubicBezTo>
                  <a:pt x="2028416" y="4022865"/>
                  <a:pt x="2039769" y="4029609"/>
                  <a:pt x="2060629" y="4029609"/>
                </a:cubicBezTo>
                <a:cubicBezTo>
                  <a:pt x="2078127" y="4029609"/>
                  <a:pt x="2094700" y="4022370"/>
                  <a:pt x="2106606" y="4009825"/>
                </a:cubicBezTo>
                <a:cubicBezTo>
                  <a:pt x="2108292" y="4008034"/>
                  <a:pt x="2109892" y="4006148"/>
                  <a:pt x="2111378" y="4004158"/>
                </a:cubicBezTo>
                <a:cubicBezTo>
                  <a:pt x="2099472" y="3988251"/>
                  <a:pt x="2080622" y="3978821"/>
                  <a:pt x="2060629" y="3978717"/>
                </a:cubicBezTo>
                <a:cubicBezTo>
                  <a:pt x="2039369" y="3978717"/>
                  <a:pt x="2027377" y="3986251"/>
                  <a:pt x="2009184" y="4004063"/>
                </a:cubicBezTo>
                <a:close/>
                <a:moveTo>
                  <a:pt x="1941748" y="3947008"/>
                </a:moveTo>
                <a:cubicBezTo>
                  <a:pt x="1941929" y="3945236"/>
                  <a:pt x="1943567" y="3943893"/>
                  <a:pt x="1945472" y="3944169"/>
                </a:cubicBezTo>
                <a:cubicBezTo>
                  <a:pt x="1957074" y="3945703"/>
                  <a:pt x="1968513" y="3941798"/>
                  <a:pt x="1976981" y="3933692"/>
                </a:cubicBezTo>
                <a:cubicBezTo>
                  <a:pt x="1977647" y="3933006"/>
                  <a:pt x="1978333" y="3932816"/>
                  <a:pt x="1979466" y="3932730"/>
                </a:cubicBezTo>
                <a:cubicBezTo>
                  <a:pt x="1980419" y="3932816"/>
                  <a:pt x="1981276" y="3933235"/>
                  <a:pt x="1981838" y="3933892"/>
                </a:cubicBezTo>
                <a:cubicBezTo>
                  <a:pt x="1986020" y="3938635"/>
                  <a:pt x="1991659" y="3941893"/>
                  <a:pt x="1997755" y="3943322"/>
                </a:cubicBezTo>
                <a:lnTo>
                  <a:pt x="1997755" y="3891972"/>
                </a:lnTo>
                <a:cubicBezTo>
                  <a:pt x="1956607" y="3886172"/>
                  <a:pt x="1958978" y="3853882"/>
                  <a:pt x="1958978" y="3853463"/>
                </a:cubicBezTo>
                <a:cubicBezTo>
                  <a:pt x="1959074" y="3851986"/>
                  <a:pt x="1960207" y="3850720"/>
                  <a:pt x="1961750" y="3850548"/>
                </a:cubicBezTo>
                <a:cubicBezTo>
                  <a:pt x="1980019" y="3847471"/>
                  <a:pt x="1991478" y="3860083"/>
                  <a:pt x="1997650" y="3872903"/>
                </a:cubicBezTo>
                <a:lnTo>
                  <a:pt x="1997650" y="3851196"/>
                </a:lnTo>
                <a:cubicBezTo>
                  <a:pt x="1997650" y="3849386"/>
                  <a:pt x="1999193" y="3847843"/>
                  <a:pt x="2001012" y="3847843"/>
                </a:cubicBezTo>
                <a:cubicBezTo>
                  <a:pt x="2002794" y="3847843"/>
                  <a:pt x="2004327" y="3849386"/>
                  <a:pt x="2004327" y="3851196"/>
                </a:cubicBezTo>
                <a:lnTo>
                  <a:pt x="2004327" y="3890353"/>
                </a:lnTo>
                <a:cubicBezTo>
                  <a:pt x="2010699" y="3878266"/>
                  <a:pt x="2021957" y="3867198"/>
                  <a:pt x="2039179" y="3870074"/>
                </a:cubicBezTo>
                <a:cubicBezTo>
                  <a:pt x="2040636" y="3870265"/>
                  <a:pt x="2041760" y="3871475"/>
                  <a:pt x="2041950" y="3873008"/>
                </a:cubicBezTo>
                <a:cubicBezTo>
                  <a:pt x="2042046" y="3873379"/>
                  <a:pt x="2044246" y="3905088"/>
                  <a:pt x="2004327" y="3911289"/>
                </a:cubicBezTo>
                <a:lnTo>
                  <a:pt x="2004327" y="3944169"/>
                </a:lnTo>
                <a:cubicBezTo>
                  <a:pt x="2004613" y="3944169"/>
                  <a:pt x="2004784" y="3944265"/>
                  <a:pt x="2005003" y="3944265"/>
                </a:cubicBezTo>
                <a:cubicBezTo>
                  <a:pt x="2013861" y="3944265"/>
                  <a:pt x="2022329" y="3940540"/>
                  <a:pt x="2028225" y="3933978"/>
                </a:cubicBezTo>
                <a:cubicBezTo>
                  <a:pt x="2028911" y="3933235"/>
                  <a:pt x="2029768" y="3932816"/>
                  <a:pt x="2030730" y="3932816"/>
                </a:cubicBezTo>
                <a:cubicBezTo>
                  <a:pt x="2031645" y="3932816"/>
                  <a:pt x="2032511" y="3933330"/>
                  <a:pt x="2033188" y="3933978"/>
                </a:cubicBezTo>
                <a:cubicBezTo>
                  <a:pt x="2039103" y="3940540"/>
                  <a:pt x="2047551" y="3944265"/>
                  <a:pt x="2056409" y="3944265"/>
                </a:cubicBezTo>
                <a:cubicBezTo>
                  <a:pt x="2065287" y="3944265"/>
                  <a:pt x="2073764" y="3940540"/>
                  <a:pt x="2079670" y="3933978"/>
                </a:cubicBezTo>
                <a:cubicBezTo>
                  <a:pt x="2080356" y="3933330"/>
                  <a:pt x="2081193" y="3932816"/>
                  <a:pt x="2082042" y="3932816"/>
                </a:cubicBezTo>
                <a:cubicBezTo>
                  <a:pt x="2083185" y="3932911"/>
                  <a:pt x="2083870" y="3933101"/>
                  <a:pt x="2084527" y="3933797"/>
                </a:cubicBezTo>
                <a:cubicBezTo>
                  <a:pt x="2092900" y="3941893"/>
                  <a:pt x="2104540" y="3945789"/>
                  <a:pt x="2116074" y="3944265"/>
                </a:cubicBezTo>
                <a:cubicBezTo>
                  <a:pt x="2117941" y="3943969"/>
                  <a:pt x="2119589" y="3945331"/>
                  <a:pt x="2119760" y="3947132"/>
                </a:cubicBezTo>
                <a:cubicBezTo>
                  <a:pt x="2120075" y="3948913"/>
                  <a:pt x="2118713" y="3950627"/>
                  <a:pt x="2116912" y="3950818"/>
                </a:cubicBezTo>
                <a:cubicBezTo>
                  <a:pt x="2104434" y="3952342"/>
                  <a:pt x="2091947" y="3948713"/>
                  <a:pt x="2082356" y="3940721"/>
                </a:cubicBezTo>
                <a:cubicBezTo>
                  <a:pt x="2075279" y="3947236"/>
                  <a:pt x="2066049" y="3950913"/>
                  <a:pt x="2056409" y="3950913"/>
                </a:cubicBezTo>
                <a:cubicBezTo>
                  <a:pt x="2046904" y="3950913"/>
                  <a:pt x="2037645" y="3947332"/>
                  <a:pt x="2030730" y="3940912"/>
                </a:cubicBezTo>
                <a:cubicBezTo>
                  <a:pt x="2023749" y="3947332"/>
                  <a:pt x="2014518" y="3950913"/>
                  <a:pt x="2005003" y="3950913"/>
                </a:cubicBezTo>
                <a:cubicBezTo>
                  <a:pt x="1995278" y="3950913"/>
                  <a:pt x="1986020" y="3947236"/>
                  <a:pt x="1979095" y="3940721"/>
                </a:cubicBezTo>
                <a:cubicBezTo>
                  <a:pt x="1970884" y="3947513"/>
                  <a:pt x="1960702" y="3951237"/>
                  <a:pt x="1950130" y="3951237"/>
                </a:cubicBezTo>
                <a:cubicBezTo>
                  <a:pt x="1948310" y="3951237"/>
                  <a:pt x="1946424" y="3951008"/>
                  <a:pt x="1944510" y="3950818"/>
                </a:cubicBezTo>
                <a:cubicBezTo>
                  <a:pt x="1942700" y="3950532"/>
                  <a:pt x="1941386" y="3948913"/>
                  <a:pt x="1941748" y="3947008"/>
                </a:cubicBezTo>
                <a:close/>
                <a:moveTo>
                  <a:pt x="2005842" y="3904355"/>
                </a:moveTo>
                <a:cubicBezTo>
                  <a:pt x="2031092" y="3899383"/>
                  <a:pt x="2034817" y="3882819"/>
                  <a:pt x="2035274" y="3876266"/>
                </a:cubicBezTo>
                <a:cubicBezTo>
                  <a:pt x="2034817" y="3876170"/>
                  <a:pt x="2034331" y="3876170"/>
                  <a:pt x="2033864" y="3876170"/>
                </a:cubicBezTo>
                <a:cubicBezTo>
                  <a:pt x="2016233" y="3876170"/>
                  <a:pt x="2008527" y="3895182"/>
                  <a:pt x="2005842" y="3904355"/>
                </a:cubicBezTo>
                <a:close/>
                <a:moveTo>
                  <a:pt x="1995011" y="3884810"/>
                </a:moveTo>
                <a:cubicBezTo>
                  <a:pt x="1992240" y="3875380"/>
                  <a:pt x="1983943" y="3855568"/>
                  <a:pt x="1965560" y="3856730"/>
                </a:cubicBezTo>
                <a:cubicBezTo>
                  <a:pt x="1966036" y="3863283"/>
                  <a:pt x="1969741" y="3879895"/>
                  <a:pt x="1995011" y="3884810"/>
                </a:cubicBezTo>
                <a:close/>
                <a:moveTo>
                  <a:pt x="2095576" y="3905003"/>
                </a:moveTo>
                <a:cubicBezTo>
                  <a:pt x="2097396" y="3905003"/>
                  <a:pt x="2098900" y="3903507"/>
                  <a:pt x="2098900" y="3901698"/>
                </a:cubicBezTo>
                <a:cubicBezTo>
                  <a:pt x="2098900" y="3886267"/>
                  <a:pt x="2111483" y="3873703"/>
                  <a:pt x="2126895" y="3873703"/>
                </a:cubicBezTo>
                <a:cubicBezTo>
                  <a:pt x="2128190" y="3873703"/>
                  <a:pt x="2129314" y="3872903"/>
                  <a:pt x="2129876" y="3871798"/>
                </a:cubicBezTo>
                <a:cubicBezTo>
                  <a:pt x="2130095" y="3871351"/>
                  <a:pt x="2130247" y="3870874"/>
                  <a:pt x="2130247" y="3870351"/>
                </a:cubicBezTo>
                <a:cubicBezTo>
                  <a:pt x="2130247" y="3868541"/>
                  <a:pt x="2128724" y="3867007"/>
                  <a:pt x="2126904" y="3867007"/>
                </a:cubicBezTo>
                <a:cubicBezTo>
                  <a:pt x="2120389" y="3867007"/>
                  <a:pt x="2114331" y="3868884"/>
                  <a:pt x="2109140" y="3872037"/>
                </a:cubicBezTo>
                <a:cubicBezTo>
                  <a:pt x="2103196" y="3875656"/>
                  <a:pt x="2098377" y="3880971"/>
                  <a:pt x="2095491" y="3887381"/>
                </a:cubicBezTo>
                <a:cubicBezTo>
                  <a:pt x="2092528" y="3880866"/>
                  <a:pt x="2087594" y="3875485"/>
                  <a:pt x="2081508" y="3871865"/>
                </a:cubicBezTo>
                <a:cubicBezTo>
                  <a:pt x="2076384" y="3868827"/>
                  <a:pt x="2070440" y="3867007"/>
                  <a:pt x="2064039" y="3867007"/>
                </a:cubicBezTo>
                <a:cubicBezTo>
                  <a:pt x="2063134" y="3867007"/>
                  <a:pt x="2062306" y="3867388"/>
                  <a:pt x="2061706" y="3868007"/>
                </a:cubicBezTo>
                <a:cubicBezTo>
                  <a:pt x="2061096" y="3868608"/>
                  <a:pt x="2060724" y="3869446"/>
                  <a:pt x="2060724" y="3870351"/>
                </a:cubicBezTo>
                <a:cubicBezTo>
                  <a:pt x="2060724" y="3870427"/>
                  <a:pt x="2060753" y="3870494"/>
                  <a:pt x="2060763" y="3870551"/>
                </a:cubicBezTo>
                <a:cubicBezTo>
                  <a:pt x="2060877" y="3872284"/>
                  <a:pt x="2062296" y="3873694"/>
                  <a:pt x="2064029" y="3873703"/>
                </a:cubicBezTo>
                <a:cubicBezTo>
                  <a:pt x="2065763" y="3873703"/>
                  <a:pt x="2067459" y="3873913"/>
                  <a:pt x="2069116" y="3874218"/>
                </a:cubicBezTo>
                <a:cubicBezTo>
                  <a:pt x="2082127" y="3876618"/>
                  <a:pt x="2092043" y="3887991"/>
                  <a:pt x="2092043" y="3901698"/>
                </a:cubicBezTo>
                <a:cubicBezTo>
                  <a:pt x="2092043" y="3903488"/>
                  <a:pt x="2093547" y="3904974"/>
                  <a:pt x="2095338" y="3905003"/>
                </a:cubicBezTo>
                <a:lnTo>
                  <a:pt x="2095395" y="3905003"/>
                </a:lnTo>
                <a:lnTo>
                  <a:pt x="2095576" y="3905003"/>
                </a:lnTo>
                <a:close/>
                <a:moveTo>
                  <a:pt x="1331671" y="4036352"/>
                </a:moveTo>
                <a:cubicBezTo>
                  <a:pt x="1308135" y="4036352"/>
                  <a:pt x="1295381" y="4028246"/>
                  <a:pt x="1275550" y="4008949"/>
                </a:cubicBezTo>
                <a:cubicBezTo>
                  <a:pt x="1267283" y="4019226"/>
                  <a:pt x="1254814" y="4025237"/>
                  <a:pt x="1241565" y="4025237"/>
                </a:cubicBezTo>
                <a:lnTo>
                  <a:pt x="1240517" y="4025237"/>
                </a:lnTo>
                <a:cubicBezTo>
                  <a:pt x="1238698" y="4025132"/>
                  <a:pt x="1237183" y="4023598"/>
                  <a:pt x="1237279" y="4021788"/>
                </a:cubicBezTo>
                <a:cubicBezTo>
                  <a:pt x="1237326" y="4020865"/>
                  <a:pt x="1237726" y="4019998"/>
                  <a:pt x="1238345" y="4019379"/>
                </a:cubicBezTo>
                <a:cubicBezTo>
                  <a:pt x="1238974" y="4018826"/>
                  <a:pt x="1239831" y="4018512"/>
                  <a:pt x="1240794" y="4018674"/>
                </a:cubicBezTo>
                <a:cubicBezTo>
                  <a:pt x="1252328" y="4018760"/>
                  <a:pt x="1263272" y="4013797"/>
                  <a:pt x="1270511" y="4004853"/>
                </a:cubicBezTo>
                <a:cubicBezTo>
                  <a:pt x="1268730" y="4002615"/>
                  <a:pt x="1266701" y="4000605"/>
                  <a:pt x="1264482" y="3998862"/>
                </a:cubicBezTo>
                <a:cubicBezTo>
                  <a:pt x="1257834" y="3993585"/>
                  <a:pt x="1249461" y="3990708"/>
                  <a:pt x="1240698" y="3990947"/>
                </a:cubicBezTo>
                <a:cubicBezTo>
                  <a:pt x="1239869" y="3991042"/>
                  <a:pt x="1239060" y="3990699"/>
                  <a:pt x="1238441" y="3990108"/>
                </a:cubicBezTo>
                <a:cubicBezTo>
                  <a:pt x="1237841" y="3989508"/>
                  <a:pt x="1237422" y="3988670"/>
                  <a:pt x="1237374" y="3987784"/>
                </a:cubicBezTo>
                <a:cubicBezTo>
                  <a:pt x="1237279" y="3985879"/>
                  <a:pt x="1238793" y="3984441"/>
                  <a:pt x="1240612" y="3984355"/>
                </a:cubicBezTo>
                <a:cubicBezTo>
                  <a:pt x="1252347" y="3984108"/>
                  <a:pt x="1263396" y="3988499"/>
                  <a:pt x="1271664" y="3996338"/>
                </a:cubicBezTo>
                <a:cubicBezTo>
                  <a:pt x="1272835" y="3997462"/>
                  <a:pt x="1273950" y="3998643"/>
                  <a:pt x="1274998" y="3999891"/>
                </a:cubicBezTo>
                <a:cubicBezTo>
                  <a:pt x="1274998" y="3999891"/>
                  <a:pt x="1275007" y="3999891"/>
                  <a:pt x="1275007" y="3999881"/>
                </a:cubicBezTo>
                <a:cubicBezTo>
                  <a:pt x="1275036" y="3999910"/>
                  <a:pt x="1275074" y="3999938"/>
                  <a:pt x="1275102" y="3999976"/>
                </a:cubicBezTo>
                <a:cubicBezTo>
                  <a:pt x="1292133" y="3983136"/>
                  <a:pt x="1306230" y="3972163"/>
                  <a:pt x="1331671" y="3972163"/>
                </a:cubicBezTo>
                <a:cubicBezTo>
                  <a:pt x="1348893" y="3972163"/>
                  <a:pt x="1365352" y="3978545"/>
                  <a:pt x="1378011" y="3989680"/>
                </a:cubicBezTo>
                <a:cubicBezTo>
                  <a:pt x="1379858" y="3991309"/>
                  <a:pt x="1381592" y="3993080"/>
                  <a:pt x="1383269" y="3994899"/>
                </a:cubicBezTo>
                <a:cubicBezTo>
                  <a:pt x="1383487" y="3995138"/>
                  <a:pt x="1383716" y="3995319"/>
                  <a:pt x="1383916" y="3995547"/>
                </a:cubicBezTo>
                <a:cubicBezTo>
                  <a:pt x="1385811" y="3997662"/>
                  <a:pt x="1387574" y="3999910"/>
                  <a:pt x="1389202" y="4002262"/>
                </a:cubicBezTo>
                <a:cubicBezTo>
                  <a:pt x="1389965" y="4003424"/>
                  <a:pt x="1389965" y="4004948"/>
                  <a:pt x="1389202" y="4006063"/>
                </a:cubicBezTo>
                <a:cubicBezTo>
                  <a:pt x="1376153" y="4024951"/>
                  <a:pt x="1354627" y="4036247"/>
                  <a:pt x="1331671" y="4036352"/>
                </a:cubicBezTo>
                <a:close/>
                <a:moveTo>
                  <a:pt x="1382344" y="4004158"/>
                </a:moveTo>
                <a:cubicBezTo>
                  <a:pt x="1370429" y="3988251"/>
                  <a:pt x="1351579" y="3978821"/>
                  <a:pt x="1331576" y="3978717"/>
                </a:cubicBezTo>
                <a:cubicBezTo>
                  <a:pt x="1310345" y="3978717"/>
                  <a:pt x="1298324" y="3986251"/>
                  <a:pt x="1280141" y="4004063"/>
                </a:cubicBezTo>
                <a:cubicBezTo>
                  <a:pt x="1299372" y="4022865"/>
                  <a:pt x="1310717" y="4029609"/>
                  <a:pt x="1331576" y="4029609"/>
                </a:cubicBezTo>
                <a:cubicBezTo>
                  <a:pt x="1351664" y="4029609"/>
                  <a:pt x="1370429" y="4020160"/>
                  <a:pt x="1382344" y="4004158"/>
                </a:cubicBezTo>
                <a:close/>
                <a:moveTo>
                  <a:pt x="1212704" y="3947008"/>
                </a:moveTo>
                <a:cubicBezTo>
                  <a:pt x="1212885" y="3945236"/>
                  <a:pt x="1214504" y="3943893"/>
                  <a:pt x="1216419" y="3944169"/>
                </a:cubicBezTo>
                <a:cubicBezTo>
                  <a:pt x="1228040" y="3945703"/>
                  <a:pt x="1239460" y="3941798"/>
                  <a:pt x="1247956" y="3933692"/>
                </a:cubicBezTo>
                <a:cubicBezTo>
                  <a:pt x="1248604" y="3933006"/>
                  <a:pt x="1249290" y="3932816"/>
                  <a:pt x="1250423" y="3932730"/>
                </a:cubicBezTo>
                <a:cubicBezTo>
                  <a:pt x="1251366" y="3932816"/>
                  <a:pt x="1252233" y="3933235"/>
                  <a:pt x="1252814" y="3933892"/>
                </a:cubicBezTo>
                <a:cubicBezTo>
                  <a:pt x="1256995" y="3938635"/>
                  <a:pt x="1262596" y="3941893"/>
                  <a:pt x="1268721" y="3943322"/>
                </a:cubicBezTo>
                <a:lnTo>
                  <a:pt x="1268721" y="3891972"/>
                </a:lnTo>
                <a:cubicBezTo>
                  <a:pt x="1227554" y="3886172"/>
                  <a:pt x="1229926" y="3853882"/>
                  <a:pt x="1229926" y="3853463"/>
                </a:cubicBezTo>
                <a:cubicBezTo>
                  <a:pt x="1230059" y="3851986"/>
                  <a:pt x="1231182" y="3850720"/>
                  <a:pt x="1232697" y="3850548"/>
                </a:cubicBezTo>
                <a:cubicBezTo>
                  <a:pt x="1251099" y="3847471"/>
                  <a:pt x="1262425" y="3860083"/>
                  <a:pt x="1268606" y="3872903"/>
                </a:cubicBezTo>
                <a:lnTo>
                  <a:pt x="1268606" y="3851196"/>
                </a:lnTo>
                <a:cubicBezTo>
                  <a:pt x="1268606" y="3849386"/>
                  <a:pt x="1270149" y="3847843"/>
                  <a:pt x="1271959" y="3847843"/>
                </a:cubicBezTo>
                <a:cubicBezTo>
                  <a:pt x="1273769" y="3847843"/>
                  <a:pt x="1275283" y="3849386"/>
                  <a:pt x="1275283" y="3851196"/>
                </a:cubicBezTo>
                <a:lnTo>
                  <a:pt x="1275283" y="3890353"/>
                </a:lnTo>
                <a:cubicBezTo>
                  <a:pt x="1281675" y="3878266"/>
                  <a:pt x="1292914" y="3867198"/>
                  <a:pt x="1310126" y="3870074"/>
                </a:cubicBezTo>
                <a:cubicBezTo>
                  <a:pt x="1311583" y="3870265"/>
                  <a:pt x="1312716" y="3871475"/>
                  <a:pt x="1312898" y="3873008"/>
                </a:cubicBezTo>
                <a:cubicBezTo>
                  <a:pt x="1312993" y="3873379"/>
                  <a:pt x="1315184" y="3905088"/>
                  <a:pt x="1275283" y="3911289"/>
                </a:cubicBezTo>
                <a:lnTo>
                  <a:pt x="1275283" y="3944169"/>
                </a:lnTo>
                <a:cubicBezTo>
                  <a:pt x="1275550" y="3944169"/>
                  <a:pt x="1275769" y="3944265"/>
                  <a:pt x="1275950" y="3944265"/>
                </a:cubicBezTo>
                <a:cubicBezTo>
                  <a:pt x="1284808" y="3944265"/>
                  <a:pt x="1293276" y="3940540"/>
                  <a:pt x="1299191" y="3933978"/>
                </a:cubicBezTo>
                <a:cubicBezTo>
                  <a:pt x="1299858" y="3933235"/>
                  <a:pt x="1300725" y="3932816"/>
                  <a:pt x="1301677" y="3932816"/>
                </a:cubicBezTo>
                <a:cubicBezTo>
                  <a:pt x="1302620" y="3932816"/>
                  <a:pt x="1303487" y="3933330"/>
                  <a:pt x="1304134" y="3933978"/>
                </a:cubicBezTo>
                <a:cubicBezTo>
                  <a:pt x="1310050" y="3940540"/>
                  <a:pt x="1318527" y="3944265"/>
                  <a:pt x="1327395" y="3944265"/>
                </a:cubicBezTo>
                <a:cubicBezTo>
                  <a:pt x="1336253" y="3944265"/>
                  <a:pt x="1344711" y="3940540"/>
                  <a:pt x="1350616" y="3933978"/>
                </a:cubicBezTo>
                <a:cubicBezTo>
                  <a:pt x="1351302" y="3933330"/>
                  <a:pt x="1352065" y="3932816"/>
                  <a:pt x="1352988" y="3932816"/>
                </a:cubicBezTo>
                <a:cubicBezTo>
                  <a:pt x="1354151" y="3932911"/>
                  <a:pt x="1354807" y="3933101"/>
                  <a:pt x="1355484" y="3933797"/>
                </a:cubicBezTo>
                <a:cubicBezTo>
                  <a:pt x="1363856" y="3941893"/>
                  <a:pt x="1375486" y="3945789"/>
                  <a:pt x="1387021" y="3944265"/>
                </a:cubicBezTo>
                <a:cubicBezTo>
                  <a:pt x="1388926" y="3943969"/>
                  <a:pt x="1390431" y="3945331"/>
                  <a:pt x="1390736" y="3947132"/>
                </a:cubicBezTo>
                <a:cubicBezTo>
                  <a:pt x="1391022" y="3948913"/>
                  <a:pt x="1389698" y="3950627"/>
                  <a:pt x="1387869" y="3950818"/>
                </a:cubicBezTo>
                <a:cubicBezTo>
                  <a:pt x="1375391" y="3952342"/>
                  <a:pt x="1362894" y="3948713"/>
                  <a:pt x="1353303" y="3940721"/>
                </a:cubicBezTo>
                <a:cubicBezTo>
                  <a:pt x="1346349" y="3947236"/>
                  <a:pt x="1337082" y="3950913"/>
                  <a:pt x="1327490" y="3950913"/>
                </a:cubicBezTo>
                <a:cubicBezTo>
                  <a:pt x="1317956" y="3950913"/>
                  <a:pt x="1308725" y="3947332"/>
                  <a:pt x="1301763" y="3940912"/>
                </a:cubicBezTo>
                <a:cubicBezTo>
                  <a:pt x="1294809" y="3947332"/>
                  <a:pt x="1285570" y="3950913"/>
                  <a:pt x="1276045" y="3950913"/>
                </a:cubicBezTo>
                <a:cubicBezTo>
                  <a:pt x="1266330" y="3950913"/>
                  <a:pt x="1257100" y="3947236"/>
                  <a:pt x="1250137" y="3940721"/>
                </a:cubicBezTo>
                <a:cubicBezTo>
                  <a:pt x="1241965" y="3947513"/>
                  <a:pt x="1231754" y="3951237"/>
                  <a:pt x="1221181" y="3951237"/>
                </a:cubicBezTo>
                <a:cubicBezTo>
                  <a:pt x="1219372" y="3951237"/>
                  <a:pt x="1217476" y="3951008"/>
                  <a:pt x="1215562" y="3950818"/>
                </a:cubicBezTo>
                <a:cubicBezTo>
                  <a:pt x="1213742" y="3950532"/>
                  <a:pt x="1212428" y="3948913"/>
                  <a:pt x="1212704" y="3947008"/>
                </a:cubicBezTo>
                <a:close/>
                <a:moveTo>
                  <a:pt x="1276912" y="3904355"/>
                </a:moveTo>
                <a:cubicBezTo>
                  <a:pt x="1302135" y="3899383"/>
                  <a:pt x="1305868" y="3882819"/>
                  <a:pt x="1306354" y="3876266"/>
                </a:cubicBezTo>
                <a:cubicBezTo>
                  <a:pt x="1305754" y="3876170"/>
                  <a:pt x="1305277" y="3876170"/>
                  <a:pt x="1304820" y="3876170"/>
                </a:cubicBezTo>
                <a:cubicBezTo>
                  <a:pt x="1287190" y="3876170"/>
                  <a:pt x="1279465" y="3895182"/>
                  <a:pt x="1276912" y="3904355"/>
                </a:cubicBezTo>
                <a:close/>
                <a:moveTo>
                  <a:pt x="1266044" y="3884810"/>
                </a:moveTo>
                <a:cubicBezTo>
                  <a:pt x="1263272" y="3875380"/>
                  <a:pt x="1254995" y="3855568"/>
                  <a:pt x="1236612" y="3856730"/>
                </a:cubicBezTo>
                <a:cubicBezTo>
                  <a:pt x="1237088" y="3863283"/>
                  <a:pt x="1240794" y="3879895"/>
                  <a:pt x="1266044" y="3884810"/>
                </a:cubicBezTo>
                <a:close/>
                <a:moveTo>
                  <a:pt x="1398784" y="3873551"/>
                </a:moveTo>
                <a:cubicBezTo>
                  <a:pt x="1400156" y="3873180"/>
                  <a:pt x="1401204" y="3871903"/>
                  <a:pt x="1401204" y="3870351"/>
                </a:cubicBezTo>
                <a:cubicBezTo>
                  <a:pt x="1401204" y="3868550"/>
                  <a:pt x="1399708" y="3867017"/>
                  <a:pt x="1397889" y="3867007"/>
                </a:cubicBezTo>
                <a:cubicBezTo>
                  <a:pt x="1383973" y="3867084"/>
                  <a:pt x="1372048" y="3875427"/>
                  <a:pt x="1366618" y="3887381"/>
                </a:cubicBezTo>
                <a:cubicBezTo>
                  <a:pt x="1366590" y="3887315"/>
                  <a:pt x="1366552" y="3887267"/>
                  <a:pt x="1366524" y="3887200"/>
                </a:cubicBezTo>
                <a:cubicBezTo>
                  <a:pt x="1366495" y="3887257"/>
                  <a:pt x="1366457" y="3887315"/>
                  <a:pt x="1366438" y="3887372"/>
                </a:cubicBezTo>
                <a:cubicBezTo>
                  <a:pt x="1361037" y="3875408"/>
                  <a:pt x="1348978" y="3867074"/>
                  <a:pt x="1335110" y="3867017"/>
                </a:cubicBezTo>
                <a:cubicBezTo>
                  <a:pt x="1333348" y="3867074"/>
                  <a:pt x="1331862" y="3868560"/>
                  <a:pt x="1331862" y="3870351"/>
                </a:cubicBezTo>
                <a:cubicBezTo>
                  <a:pt x="1331776" y="3871189"/>
                  <a:pt x="1332052" y="3871951"/>
                  <a:pt x="1332548" y="3872541"/>
                </a:cubicBezTo>
                <a:cubicBezTo>
                  <a:pt x="1332872" y="3872913"/>
                  <a:pt x="1333252" y="3873246"/>
                  <a:pt x="1333719" y="3873437"/>
                </a:cubicBezTo>
                <a:cubicBezTo>
                  <a:pt x="1334110" y="3873608"/>
                  <a:pt x="1334538" y="3873703"/>
                  <a:pt x="1335005" y="3873703"/>
                </a:cubicBezTo>
                <a:cubicBezTo>
                  <a:pt x="1342282" y="3873703"/>
                  <a:pt x="1348883" y="3876561"/>
                  <a:pt x="1353874" y="3881152"/>
                </a:cubicBezTo>
                <a:cubicBezTo>
                  <a:pt x="1359456" y="3886267"/>
                  <a:pt x="1363018" y="3893544"/>
                  <a:pt x="1363018" y="3901698"/>
                </a:cubicBezTo>
                <a:cubicBezTo>
                  <a:pt x="1363018" y="3903507"/>
                  <a:pt x="1364532" y="3905003"/>
                  <a:pt x="1366342" y="3905003"/>
                </a:cubicBezTo>
                <a:lnTo>
                  <a:pt x="1366533" y="3905003"/>
                </a:lnTo>
                <a:lnTo>
                  <a:pt x="1366714" y="3905003"/>
                </a:lnTo>
                <a:cubicBezTo>
                  <a:pt x="1367628" y="3905003"/>
                  <a:pt x="1368457" y="3904631"/>
                  <a:pt x="1369066" y="3904031"/>
                </a:cubicBezTo>
                <a:cubicBezTo>
                  <a:pt x="1369676" y="3903431"/>
                  <a:pt x="1370057" y="3902612"/>
                  <a:pt x="1370057" y="3901698"/>
                </a:cubicBezTo>
                <a:cubicBezTo>
                  <a:pt x="1370057" y="3892039"/>
                  <a:pt x="1374972" y="3883524"/>
                  <a:pt x="1382420" y="3878485"/>
                </a:cubicBezTo>
                <a:cubicBezTo>
                  <a:pt x="1386888" y="3875465"/>
                  <a:pt x="1392269" y="3873703"/>
                  <a:pt x="1398061" y="3873703"/>
                </a:cubicBezTo>
                <a:cubicBezTo>
                  <a:pt x="1398318" y="3873703"/>
                  <a:pt x="1398547" y="3873608"/>
                  <a:pt x="1398784" y="3873551"/>
                </a:cubicBezTo>
                <a:close/>
                <a:moveTo>
                  <a:pt x="1574654" y="4036352"/>
                </a:moveTo>
                <a:cubicBezTo>
                  <a:pt x="1565834" y="4036352"/>
                  <a:pt x="1558519" y="4035209"/>
                  <a:pt x="1551775" y="4032771"/>
                </a:cubicBezTo>
                <a:cubicBezTo>
                  <a:pt x="1540555" y="4028694"/>
                  <a:pt x="1530925" y="4021008"/>
                  <a:pt x="1518542" y="4008949"/>
                </a:cubicBezTo>
                <a:cubicBezTo>
                  <a:pt x="1510265" y="4019226"/>
                  <a:pt x="1497787" y="4025237"/>
                  <a:pt x="1484538" y="4025237"/>
                </a:cubicBezTo>
                <a:lnTo>
                  <a:pt x="1483500" y="4025237"/>
                </a:lnTo>
                <a:cubicBezTo>
                  <a:pt x="1481690" y="4025132"/>
                  <a:pt x="1480175" y="4023598"/>
                  <a:pt x="1480271" y="4021788"/>
                </a:cubicBezTo>
                <a:cubicBezTo>
                  <a:pt x="1480318" y="4020884"/>
                  <a:pt x="1480700" y="4020017"/>
                  <a:pt x="1481300" y="4019407"/>
                </a:cubicBezTo>
                <a:cubicBezTo>
                  <a:pt x="1481928" y="4018836"/>
                  <a:pt x="1482786" y="4018512"/>
                  <a:pt x="1483786" y="4018674"/>
                </a:cubicBezTo>
                <a:cubicBezTo>
                  <a:pt x="1495406" y="4018760"/>
                  <a:pt x="1506265" y="4013787"/>
                  <a:pt x="1513504" y="4004853"/>
                </a:cubicBezTo>
                <a:cubicBezTo>
                  <a:pt x="1511713" y="4002615"/>
                  <a:pt x="1509693" y="4000605"/>
                  <a:pt x="1507474" y="3998862"/>
                </a:cubicBezTo>
                <a:cubicBezTo>
                  <a:pt x="1500826" y="3993585"/>
                  <a:pt x="1492444" y="3990708"/>
                  <a:pt x="1483690" y="3990947"/>
                </a:cubicBezTo>
                <a:cubicBezTo>
                  <a:pt x="1482862" y="3991042"/>
                  <a:pt x="1482061" y="3990699"/>
                  <a:pt x="1481452" y="3990128"/>
                </a:cubicBezTo>
                <a:cubicBezTo>
                  <a:pt x="1480833" y="3989527"/>
                  <a:pt x="1480404" y="3988680"/>
                  <a:pt x="1480357" y="3987784"/>
                </a:cubicBezTo>
                <a:cubicBezTo>
                  <a:pt x="1480271" y="3985879"/>
                  <a:pt x="1481785" y="3984441"/>
                  <a:pt x="1483586" y="3984355"/>
                </a:cubicBezTo>
                <a:cubicBezTo>
                  <a:pt x="1495254" y="3984108"/>
                  <a:pt x="1506379" y="3988508"/>
                  <a:pt x="1514656" y="3996347"/>
                </a:cubicBezTo>
                <a:cubicBezTo>
                  <a:pt x="1515828" y="3997471"/>
                  <a:pt x="1516942" y="3998643"/>
                  <a:pt x="1517990" y="3999891"/>
                </a:cubicBezTo>
                <a:lnTo>
                  <a:pt x="1517990" y="3999891"/>
                </a:lnTo>
                <a:cubicBezTo>
                  <a:pt x="1518018" y="3999910"/>
                  <a:pt x="1518047" y="3999938"/>
                  <a:pt x="1518075" y="3999976"/>
                </a:cubicBezTo>
                <a:cubicBezTo>
                  <a:pt x="1535116" y="3983136"/>
                  <a:pt x="1549222" y="3972163"/>
                  <a:pt x="1574664" y="3972163"/>
                </a:cubicBezTo>
                <a:cubicBezTo>
                  <a:pt x="1591923" y="3972163"/>
                  <a:pt x="1608344" y="3978536"/>
                  <a:pt x="1620974" y="3989651"/>
                </a:cubicBezTo>
                <a:cubicBezTo>
                  <a:pt x="1625165" y="3993356"/>
                  <a:pt x="1628937" y="3997566"/>
                  <a:pt x="1632185" y="4002262"/>
                </a:cubicBezTo>
                <a:cubicBezTo>
                  <a:pt x="1632947" y="4003424"/>
                  <a:pt x="1632947" y="4004948"/>
                  <a:pt x="1632185" y="4006063"/>
                </a:cubicBezTo>
                <a:cubicBezTo>
                  <a:pt x="1619136" y="4024951"/>
                  <a:pt x="1597600" y="4036247"/>
                  <a:pt x="1574654" y="4036352"/>
                </a:cubicBezTo>
                <a:close/>
                <a:moveTo>
                  <a:pt x="1625413" y="4004158"/>
                </a:moveTo>
                <a:cubicBezTo>
                  <a:pt x="1613507" y="3988251"/>
                  <a:pt x="1594647" y="3978821"/>
                  <a:pt x="1574654" y="3978717"/>
                </a:cubicBezTo>
                <a:cubicBezTo>
                  <a:pt x="1574635" y="3978717"/>
                  <a:pt x="1574625" y="3978717"/>
                  <a:pt x="1574606" y="3978717"/>
                </a:cubicBezTo>
                <a:cubicBezTo>
                  <a:pt x="1574597" y="3978717"/>
                  <a:pt x="1574578" y="3978717"/>
                  <a:pt x="1574568" y="3978717"/>
                </a:cubicBezTo>
                <a:cubicBezTo>
                  <a:pt x="1553394" y="3978717"/>
                  <a:pt x="1541412" y="3986251"/>
                  <a:pt x="1523124" y="4004063"/>
                </a:cubicBezTo>
                <a:cubicBezTo>
                  <a:pt x="1542355" y="4022865"/>
                  <a:pt x="1553709" y="4029609"/>
                  <a:pt x="1574568" y="4029609"/>
                </a:cubicBezTo>
                <a:cubicBezTo>
                  <a:pt x="1574578" y="4029609"/>
                  <a:pt x="1574597" y="4029609"/>
                  <a:pt x="1574606" y="4029609"/>
                </a:cubicBezTo>
                <a:cubicBezTo>
                  <a:pt x="1574625" y="4029609"/>
                  <a:pt x="1574635" y="4029609"/>
                  <a:pt x="1574654" y="4029609"/>
                </a:cubicBezTo>
                <a:cubicBezTo>
                  <a:pt x="1594647" y="4029609"/>
                  <a:pt x="1613421" y="4020160"/>
                  <a:pt x="1625413" y="4004158"/>
                </a:cubicBezTo>
                <a:close/>
                <a:moveTo>
                  <a:pt x="1455773" y="3947008"/>
                </a:moveTo>
                <a:cubicBezTo>
                  <a:pt x="1455963" y="3945236"/>
                  <a:pt x="1457601" y="3943893"/>
                  <a:pt x="1459497" y="3944169"/>
                </a:cubicBezTo>
                <a:cubicBezTo>
                  <a:pt x="1471136" y="3945703"/>
                  <a:pt x="1482547" y="3941798"/>
                  <a:pt x="1491034" y="3933692"/>
                </a:cubicBezTo>
                <a:cubicBezTo>
                  <a:pt x="1491682" y="3933006"/>
                  <a:pt x="1492358" y="3932816"/>
                  <a:pt x="1493491" y="3932730"/>
                </a:cubicBezTo>
                <a:cubicBezTo>
                  <a:pt x="1494454" y="3932816"/>
                  <a:pt x="1495320" y="3933235"/>
                  <a:pt x="1495863" y="3933892"/>
                </a:cubicBezTo>
                <a:cubicBezTo>
                  <a:pt x="1500083" y="3938635"/>
                  <a:pt x="1505693" y="3941893"/>
                  <a:pt x="1511798" y="3943322"/>
                </a:cubicBezTo>
                <a:lnTo>
                  <a:pt x="1511798" y="3891972"/>
                </a:lnTo>
                <a:cubicBezTo>
                  <a:pt x="1470641" y="3886172"/>
                  <a:pt x="1473042" y="3853882"/>
                  <a:pt x="1473042" y="3853463"/>
                </a:cubicBezTo>
                <a:cubicBezTo>
                  <a:pt x="1473127" y="3851986"/>
                  <a:pt x="1474270" y="3850720"/>
                  <a:pt x="1475775" y="3850548"/>
                </a:cubicBezTo>
                <a:cubicBezTo>
                  <a:pt x="1494082" y="3847471"/>
                  <a:pt x="1505502" y="3860083"/>
                  <a:pt x="1511685" y="3872903"/>
                </a:cubicBezTo>
                <a:lnTo>
                  <a:pt x="1511685" y="3851196"/>
                </a:lnTo>
                <a:cubicBezTo>
                  <a:pt x="1511685" y="3849386"/>
                  <a:pt x="1513227" y="3847843"/>
                  <a:pt x="1515037" y="3847843"/>
                </a:cubicBezTo>
                <a:cubicBezTo>
                  <a:pt x="1516847" y="3847843"/>
                  <a:pt x="1518361" y="3849386"/>
                  <a:pt x="1518361" y="3851196"/>
                </a:cubicBezTo>
                <a:lnTo>
                  <a:pt x="1518361" y="3890353"/>
                </a:lnTo>
                <a:cubicBezTo>
                  <a:pt x="1524753" y="3878266"/>
                  <a:pt x="1535973" y="3867198"/>
                  <a:pt x="1553213" y="3870074"/>
                </a:cubicBezTo>
                <a:cubicBezTo>
                  <a:pt x="1554661" y="3870265"/>
                  <a:pt x="1555785" y="3871475"/>
                  <a:pt x="1555985" y="3873008"/>
                </a:cubicBezTo>
                <a:cubicBezTo>
                  <a:pt x="1556081" y="3873379"/>
                  <a:pt x="1558271" y="3905088"/>
                  <a:pt x="1518361" y="3911289"/>
                </a:cubicBezTo>
                <a:lnTo>
                  <a:pt x="1518361" y="3944169"/>
                </a:lnTo>
                <a:cubicBezTo>
                  <a:pt x="1518638" y="3944169"/>
                  <a:pt x="1518838" y="3944265"/>
                  <a:pt x="1519028" y="3944265"/>
                </a:cubicBezTo>
                <a:cubicBezTo>
                  <a:pt x="1527896" y="3944265"/>
                  <a:pt x="1536354" y="3940540"/>
                  <a:pt x="1542250" y="3933978"/>
                </a:cubicBezTo>
                <a:cubicBezTo>
                  <a:pt x="1542945" y="3933235"/>
                  <a:pt x="1543803" y="3932816"/>
                  <a:pt x="1544755" y="3932816"/>
                </a:cubicBezTo>
                <a:cubicBezTo>
                  <a:pt x="1545707" y="3932816"/>
                  <a:pt x="1546565" y="3933330"/>
                  <a:pt x="1547213" y="3933978"/>
                </a:cubicBezTo>
                <a:cubicBezTo>
                  <a:pt x="1553127" y="3940540"/>
                  <a:pt x="1561615" y="3944265"/>
                  <a:pt x="1570463" y="3944265"/>
                </a:cubicBezTo>
                <a:cubicBezTo>
                  <a:pt x="1579340" y="3944265"/>
                  <a:pt x="1587798" y="3940540"/>
                  <a:pt x="1593704" y="3933978"/>
                </a:cubicBezTo>
                <a:cubicBezTo>
                  <a:pt x="1594381" y="3933330"/>
                  <a:pt x="1595238" y="3932816"/>
                  <a:pt x="1596095" y="3932816"/>
                </a:cubicBezTo>
                <a:cubicBezTo>
                  <a:pt x="1597238" y="3932911"/>
                  <a:pt x="1597886" y="3933101"/>
                  <a:pt x="1598562" y="3933797"/>
                </a:cubicBezTo>
                <a:cubicBezTo>
                  <a:pt x="1606935" y="3941893"/>
                  <a:pt x="1618565" y="3945789"/>
                  <a:pt x="1630099" y="3944265"/>
                </a:cubicBezTo>
                <a:cubicBezTo>
                  <a:pt x="1631995" y="3943969"/>
                  <a:pt x="1633604" y="3945331"/>
                  <a:pt x="1633824" y="3947132"/>
                </a:cubicBezTo>
                <a:cubicBezTo>
                  <a:pt x="1634100" y="3948913"/>
                  <a:pt x="1632738" y="3950627"/>
                  <a:pt x="1630956" y="3950818"/>
                </a:cubicBezTo>
                <a:cubicBezTo>
                  <a:pt x="1618459" y="3952342"/>
                  <a:pt x="1606001" y="3948713"/>
                  <a:pt x="1596381" y="3940721"/>
                </a:cubicBezTo>
                <a:cubicBezTo>
                  <a:pt x="1589332" y="3947236"/>
                  <a:pt x="1580074" y="3950913"/>
                  <a:pt x="1570463" y="3950913"/>
                </a:cubicBezTo>
                <a:cubicBezTo>
                  <a:pt x="1560929" y="3950913"/>
                  <a:pt x="1551708" y="3947332"/>
                  <a:pt x="1544755" y="3940912"/>
                </a:cubicBezTo>
                <a:cubicBezTo>
                  <a:pt x="1537802" y="3947332"/>
                  <a:pt x="1528543" y="3950913"/>
                  <a:pt x="1519028" y="3950913"/>
                </a:cubicBezTo>
                <a:cubicBezTo>
                  <a:pt x="1509313" y="3950913"/>
                  <a:pt x="1500083" y="3947236"/>
                  <a:pt x="1493130" y="3940721"/>
                </a:cubicBezTo>
                <a:cubicBezTo>
                  <a:pt x="1484948" y="3947513"/>
                  <a:pt x="1474737" y="3951237"/>
                  <a:pt x="1464173" y="3951237"/>
                </a:cubicBezTo>
                <a:cubicBezTo>
                  <a:pt x="1462364" y="3951237"/>
                  <a:pt x="1460459" y="3951008"/>
                  <a:pt x="1458544" y="3950818"/>
                </a:cubicBezTo>
                <a:cubicBezTo>
                  <a:pt x="1456734" y="3950532"/>
                  <a:pt x="1455401" y="3948913"/>
                  <a:pt x="1455773" y="3947008"/>
                </a:cubicBezTo>
                <a:close/>
                <a:moveTo>
                  <a:pt x="1519800" y="3904355"/>
                </a:moveTo>
                <a:cubicBezTo>
                  <a:pt x="1545031" y="3899383"/>
                  <a:pt x="1548756" y="3882819"/>
                  <a:pt x="1549222" y="3876266"/>
                </a:cubicBezTo>
                <a:cubicBezTo>
                  <a:pt x="1548756" y="3876170"/>
                  <a:pt x="1548251" y="3876170"/>
                  <a:pt x="1547793" y="3876170"/>
                </a:cubicBezTo>
                <a:cubicBezTo>
                  <a:pt x="1530172" y="3876170"/>
                  <a:pt x="1522552" y="3895182"/>
                  <a:pt x="1519800" y="3904355"/>
                </a:cubicBezTo>
                <a:close/>
                <a:moveTo>
                  <a:pt x="1509036" y="3884810"/>
                </a:moveTo>
                <a:cubicBezTo>
                  <a:pt x="1506265" y="3875380"/>
                  <a:pt x="1497987" y="3855568"/>
                  <a:pt x="1479585" y="3856730"/>
                </a:cubicBezTo>
                <a:cubicBezTo>
                  <a:pt x="1480090" y="3863283"/>
                  <a:pt x="1483776" y="3879895"/>
                  <a:pt x="1509036" y="3884810"/>
                </a:cubicBezTo>
                <a:close/>
                <a:moveTo>
                  <a:pt x="1609611" y="3905003"/>
                </a:moveTo>
                <a:cubicBezTo>
                  <a:pt x="1611421" y="3905003"/>
                  <a:pt x="1612935" y="3903507"/>
                  <a:pt x="1612935" y="3901698"/>
                </a:cubicBezTo>
                <a:cubicBezTo>
                  <a:pt x="1612935" y="3886267"/>
                  <a:pt x="1625518" y="3873703"/>
                  <a:pt x="1640957" y="3873703"/>
                </a:cubicBezTo>
                <a:cubicBezTo>
                  <a:pt x="1641958" y="3873703"/>
                  <a:pt x="1642843" y="3873208"/>
                  <a:pt x="1643453" y="3872475"/>
                </a:cubicBezTo>
                <a:cubicBezTo>
                  <a:pt x="1643939" y="3871884"/>
                  <a:pt x="1644272" y="3871160"/>
                  <a:pt x="1644272" y="3870351"/>
                </a:cubicBezTo>
                <a:cubicBezTo>
                  <a:pt x="1644272" y="3868541"/>
                  <a:pt x="1642739" y="3867007"/>
                  <a:pt x="1640957" y="3867007"/>
                </a:cubicBezTo>
                <a:cubicBezTo>
                  <a:pt x="1634785" y="3867007"/>
                  <a:pt x="1629051" y="3868712"/>
                  <a:pt x="1624041" y="3871551"/>
                </a:cubicBezTo>
                <a:cubicBezTo>
                  <a:pt x="1617688" y="3875170"/>
                  <a:pt x="1612545" y="3880676"/>
                  <a:pt x="1609516" y="3887381"/>
                </a:cubicBezTo>
                <a:cubicBezTo>
                  <a:pt x="1608411" y="3884924"/>
                  <a:pt x="1606953" y="3882666"/>
                  <a:pt x="1605344" y="3880552"/>
                </a:cubicBezTo>
                <a:cubicBezTo>
                  <a:pt x="1599029" y="3872351"/>
                  <a:pt x="1589208" y="3867007"/>
                  <a:pt x="1578074" y="3867007"/>
                </a:cubicBezTo>
                <a:cubicBezTo>
                  <a:pt x="1577102" y="3867007"/>
                  <a:pt x="1576226" y="3867484"/>
                  <a:pt x="1575607" y="3868189"/>
                </a:cubicBezTo>
                <a:cubicBezTo>
                  <a:pt x="1575102" y="3868779"/>
                  <a:pt x="1574759" y="3869522"/>
                  <a:pt x="1574759" y="3870351"/>
                </a:cubicBezTo>
                <a:cubicBezTo>
                  <a:pt x="1574759" y="3870427"/>
                  <a:pt x="1574788" y="3870484"/>
                  <a:pt x="1574788" y="3870541"/>
                </a:cubicBezTo>
                <a:cubicBezTo>
                  <a:pt x="1574892" y="3872275"/>
                  <a:pt x="1576350" y="3873703"/>
                  <a:pt x="1578074" y="3873703"/>
                </a:cubicBezTo>
                <a:cubicBezTo>
                  <a:pt x="1593504" y="3873703"/>
                  <a:pt x="1606096" y="3886257"/>
                  <a:pt x="1606096" y="3901698"/>
                </a:cubicBezTo>
                <a:cubicBezTo>
                  <a:pt x="1606096" y="3903488"/>
                  <a:pt x="1607582" y="3904974"/>
                  <a:pt x="1609373" y="3905003"/>
                </a:cubicBezTo>
                <a:lnTo>
                  <a:pt x="1609420" y="3905003"/>
                </a:lnTo>
                <a:lnTo>
                  <a:pt x="1609611" y="3905003"/>
                </a:lnTo>
                <a:close/>
                <a:moveTo>
                  <a:pt x="845706" y="4036352"/>
                </a:moveTo>
                <a:cubicBezTo>
                  <a:pt x="822198" y="4036352"/>
                  <a:pt x="809425" y="4028246"/>
                  <a:pt x="789613" y="4008949"/>
                </a:cubicBezTo>
                <a:cubicBezTo>
                  <a:pt x="781317" y="4019226"/>
                  <a:pt x="768839" y="4025237"/>
                  <a:pt x="755599" y="4025237"/>
                </a:cubicBezTo>
                <a:lnTo>
                  <a:pt x="754542" y="4025237"/>
                </a:lnTo>
                <a:cubicBezTo>
                  <a:pt x="752751" y="4025132"/>
                  <a:pt x="751218" y="4023598"/>
                  <a:pt x="751304" y="4021788"/>
                </a:cubicBezTo>
                <a:cubicBezTo>
                  <a:pt x="751361" y="4020845"/>
                  <a:pt x="751790" y="4019960"/>
                  <a:pt x="752447" y="4019350"/>
                </a:cubicBezTo>
                <a:cubicBezTo>
                  <a:pt x="753066" y="4018826"/>
                  <a:pt x="753894" y="4018522"/>
                  <a:pt x="754847" y="4018674"/>
                </a:cubicBezTo>
                <a:cubicBezTo>
                  <a:pt x="766363" y="4018760"/>
                  <a:pt x="777317" y="4013797"/>
                  <a:pt x="784565" y="4004853"/>
                </a:cubicBezTo>
                <a:cubicBezTo>
                  <a:pt x="784536" y="4004825"/>
                  <a:pt x="784508" y="4004796"/>
                  <a:pt x="784479" y="4004767"/>
                </a:cubicBezTo>
                <a:lnTo>
                  <a:pt x="784479" y="4004767"/>
                </a:lnTo>
                <a:cubicBezTo>
                  <a:pt x="777317" y="3995785"/>
                  <a:pt x="766363" y="3990623"/>
                  <a:pt x="754761" y="3990947"/>
                </a:cubicBezTo>
                <a:cubicBezTo>
                  <a:pt x="753913" y="3991042"/>
                  <a:pt x="753104" y="3990699"/>
                  <a:pt x="752475" y="3990108"/>
                </a:cubicBezTo>
                <a:cubicBezTo>
                  <a:pt x="751866" y="3989499"/>
                  <a:pt x="751447" y="3988670"/>
                  <a:pt x="751408" y="3987784"/>
                </a:cubicBezTo>
                <a:cubicBezTo>
                  <a:pt x="751304" y="3985879"/>
                  <a:pt x="752847" y="3984441"/>
                  <a:pt x="754637" y="3984355"/>
                </a:cubicBezTo>
                <a:cubicBezTo>
                  <a:pt x="766391" y="3984108"/>
                  <a:pt x="777478" y="3988518"/>
                  <a:pt x="785746" y="3996376"/>
                </a:cubicBezTo>
                <a:cubicBezTo>
                  <a:pt x="786899" y="3997490"/>
                  <a:pt x="787994" y="3998652"/>
                  <a:pt x="789023" y="3999891"/>
                </a:cubicBezTo>
                <a:lnTo>
                  <a:pt x="789023" y="3999891"/>
                </a:lnTo>
                <a:cubicBezTo>
                  <a:pt x="789051" y="3999910"/>
                  <a:pt x="789089" y="3999938"/>
                  <a:pt x="789118" y="3999976"/>
                </a:cubicBezTo>
                <a:cubicBezTo>
                  <a:pt x="806158" y="3983136"/>
                  <a:pt x="820284" y="3972163"/>
                  <a:pt x="845706" y="3972163"/>
                </a:cubicBezTo>
                <a:cubicBezTo>
                  <a:pt x="862918" y="3972163"/>
                  <a:pt x="879386" y="3978545"/>
                  <a:pt x="892045" y="3989680"/>
                </a:cubicBezTo>
                <a:cubicBezTo>
                  <a:pt x="893893" y="3991309"/>
                  <a:pt x="895626" y="3993080"/>
                  <a:pt x="897303" y="3994899"/>
                </a:cubicBezTo>
                <a:cubicBezTo>
                  <a:pt x="897512" y="3995138"/>
                  <a:pt x="897741" y="3995319"/>
                  <a:pt x="897950" y="3995547"/>
                </a:cubicBezTo>
                <a:cubicBezTo>
                  <a:pt x="899836" y="3997662"/>
                  <a:pt x="901608" y="3999910"/>
                  <a:pt x="903237" y="4002262"/>
                </a:cubicBezTo>
                <a:cubicBezTo>
                  <a:pt x="903999" y="4003424"/>
                  <a:pt x="903999" y="4004948"/>
                  <a:pt x="903237" y="4006063"/>
                </a:cubicBezTo>
                <a:cubicBezTo>
                  <a:pt x="890102" y="4024951"/>
                  <a:pt x="868556" y="4036247"/>
                  <a:pt x="845706" y="4036352"/>
                </a:cubicBezTo>
                <a:close/>
                <a:moveTo>
                  <a:pt x="896379" y="4004158"/>
                </a:moveTo>
                <a:cubicBezTo>
                  <a:pt x="884473" y="3988251"/>
                  <a:pt x="865604" y="3978821"/>
                  <a:pt x="845611" y="3978717"/>
                </a:cubicBezTo>
                <a:cubicBezTo>
                  <a:pt x="824370" y="3978717"/>
                  <a:pt x="812378" y="3986251"/>
                  <a:pt x="794166" y="4004063"/>
                </a:cubicBezTo>
                <a:cubicBezTo>
                  <a:pt x="813425" y="4022865"/>
                  <a:pt x="824742" y="4029609"/>
                  <a:pt x="845611" y="4029609"/>
                </a:cubicBezTo>
                <a:cubicBezTo>
                  <a:pt x="860622" y="4029609"/>
                  <a:pt x="874938" y="4024284"/>
                  <a:pt x="886225" y="4014854"/>
                </a:cubicBezTo>
                <a:cubicBezTo>
                  <a:pt x="889988" y="4011721"/>
                  <a:pt x="893397" y="4008139"/>
                  <a:pt x="896379" y="4004158"/>
                </a:cubicBezTo>
                <a:close/>
                <a:moveTo>
                  <a:pt x="726643" y="3947008"/>
                </a:moveTo>
                <a:cubicBezTo>
                  <a:pt x="726824" y="3945236"/>
                  <a:pt x="728443" y="3943893"/>
                  <a:pt x="730358" y="3944169"/>
                </a:cubicBezTo>
                <a:cubicBezTo>
                  <a:pt x="741979" y="3945703"/>
                  <a:pt x="753399" y="3941798"/>
                  <a:pt x="761895" y="3933692"/>
                </a:cubicBezTo>
                <a:cubicBezTo>
                  <a:pt x="762543" y="3933006"/>
                  <a:pt x="763210" y="3932816"/>
                  <a:pt x="764362" y="3932730"/>
                </a:cubicBezTo>
                <a:cubicBezTo>
                  <a:pt x="765305" y="3932816"/>
                  <a:pt x="766172" y="3933235"/>
                  <a:pt x="766753" y="3933892"/>
                </a:cubicBezTo>
                <a:cubicBezTo>
                  <a:pt x="770934" y="3938635"/>
                  <a:pt x="776574" y="3941893"/>
                  <a:pt x="782651" y="3943322"/>
                </a:cubicBezTo>
                <a:lnTo>
                  <a:pt x="782651" y="3891972"/>
                </a:lnTo>
                <a:cubicBezTo>
                  <a:pt x="741493" y="3886172"/>
                  <a:pt x="743893" y="3853882"/>
                  <a:pt x="743893" y="3853463"/>
                </a:cubicBezTo>
                <a:cubicBezTo>
                  <a:pt x="743988" y="3851986"/>
                  <a:pt x="745122" y="3850720"/>
                  <a:pt x="746636" y="3850548"/>
                </a:cubicBezTo>
                <a:cubicBezTo>
                  <a:pt x="765039" y="3847471"/>
                  <a:pt x="776354" y="3860083"/>
                  <a:pt x="782574" y="3872903"/>
                </a:cubicBezTo>
                <a:lnTo>
                  <a:pt x="782574" y="3851196"/>
                </a:lnTo>
                <a:cubicBezTo>
                  <a:pt x="782574" y="3849386"/>
                  <a:pt x="784079" y="3847843"/>
                  <a:pt x="785889" y="3847843"/>
                </a:cubicBezTo>
                <a:cubicBezTo>
                  <a:pt x="787708" y="3847843"/>
                  <a:pt x="789213" y="3849386"/>
                  <a:pt x="789213" y="3851196"/>
                </a:cubicBezTo>
                <a:lnTo>
                  <a:pt x="789213" y="3890353"/>
                </a:lnTo>
                <a:cubicBezTo>
                  <a:pt x="795614" y="3878266"/>
                  <a:pt x="806844" y="3867198"/>
                  <a:pt x="824075" y="3870074"/>
                </a:cubicBezTo>
                <a:cubicBezTo>
                  <a:pt x="825513" y="3870265"/>
                  <a:pt x="826665" y="3871475"/>
                  <a:pt x="826837" y="3873008"/>
                </a:cubicBezTo>
                <a:cubicBezTo>
                  <a:pt x="826941" y="3873379"/>
                  <a:pt x="829113" y="3905088"/>
                  <a:pt x="789213" y="3911289"/>
                </a:cubicBezTo>
                <a:lnTo>
                  <a:pt x="789213" y="3944169"/>
                </a:lnTo>
                <a:cubicBezTo>
                  <a:pt x="789518" y="3944169"/>
                  <a:pt x="789708" y="3944265"/>
                  <a:pt x="789890" y="3944265"/>
                </a:cubicBezTo>
                <a:cubicBezTo>
                  <a:pt x="798757" y="3944265"/>
                  <a:pt x="807225" y="3940540"/>
                  <a:pt x="813131" y="3933978"/>
                </a:cubicBezTo>
                <a:cubicBezTo>
                  <a:pt x="813788" y="3933235"/>
                  <a:pt x="814664" y="3932816"/>
                  <a:pt x="815607" y="3932816"/>
                </a:cubicBezTo>
                <a:cubicBezTo>
                  <a:pt x="816559" y="3932816"/>
                  <a:pt x="817426" y="3933330"/>
                  <a:pt x="818074" y="3933978"/>
                </a:cubicBezTo>
                <a:cubicBezTo>
                  <a:pt x="823979" y="3940540"/>
                  <a:pt x="832466" y="3944265"/>
                  <a:pt x="841334" y="3944265"/>
                </a:cubicBezTo>
                <a:cubicBezTo>
                  <a:pt x="850182" y="3944265"/>
                  <a:pt x="858651" y="3940540"/>
                  <a:pt x="864556" y="3933978"/>
                </a:cubicBezTo>
                <a:cubicBezTo>
                  <a:pt x="865232" y="3933330"/>
                  <a:pt x="865994" y="3932816"/>
                  <a:pt x="866947" y="3932816"/>
                </a:cubicBezTo>
                <a:cubicBezTo>
                  <a:pt x="868089" y="3932911"/>
                  <a:pt x="868747" y="3933101"/>
                  <a:pt x="869423" y="3933797"/>
                </a:cubicBezTo>
                <a:cubicBezTo>
                  <a:pt x="877824" y="3941893"/>
                  <a:pt x="889416" y="3945789"/>
                  <a:pt x="900951" y="3944265"/>
                </a:cubicBezTo>
                <a:cubicBezTo>
                  <a:pt x="902865" y="3943969"/>
                  <a:pt x="904380" y="3945331"/>
                  <a:pt x="904666" y="3947132"/>
                </a:cubicBezTo>
                <a:cubicBezTo>
                  <a:pt x="904951" y="3948913"/>
                  <a:pt x="903637" y="3950627"/>
                  <a:pt x="901808" y="3950818"/>
                </a:cubicBezTo>
                <a:cubicBezTo>
                  <a:pt x="889331" y="3952342"/>
                  <a:pt x="876862" y="3948713"/>
                  <a:pt x="867233" y="3940721"/>
                </a:cubicBezTo>
                <a:cubicBezTo>
                  <a:pt x="860289" y="3947236"/>
                  <a:pt x="851049" y="3950913"/>
                  <a:pt x="841420" y="3950913"/>
                </a:cubicBezTo>
                <a:cubicBezTo>
                  <a:pt x="831885" y="3950913"/>
                  <a:pt x="822665" y="3947332"/>
                  <a:pt x="815702" y="3940912"/>
                </a:cubicBezTo>
                <a:cubicBezTo>
                  <a:pt x="808758" y="3947332"/>
                  <a:pt x="799509" y="3950913"/>
                  <a:pt x="789975" y="3950913"/>
                </a:cubicBezTo>
                <a:cubicBezTo>
                  <a:pt x="780259" y="3950913"/>
                  <a:pt x="771040" y="3947236"/>
                  <a:pt x="764077" y="3940721"/>
                </a:cubicBezTo>
                <a:cubicBezTo>
                  <a:pt x="755895" y="3947513"/>
                  <a:pt x="745693" y="3951237"/>
                  <a:pt x="735121" y="3951237"/>
                </a:cubicBezTo>
                <a:cubicBezTo>
                  <a:pt x="733320" y="3951237"/>
                  <a:pt x="731415" y="3951008"/>
                  <a:pt x="729492" y="3950818"/>
                </a:cubicBezTo>
                <a:cubicBezTo>
                  <a:pt x="727682" y="3950532"/>
                  <a:pt x="726357" y="3948913"/>
                  <a:pt x="726643" y="3947008"/>
                </a:cubicBezTo>
                <a:close/>
                <a:moveTo>
                  <a:pt x="790947" y="3904355"/>
                </a:moveTo>
                <a:cubicBezTo>
                  <a:pt x="816188" y="3899383"/>
                  <a:pt x="819893" y="3882819"/>
                  <a:pt x="820369" y="3876266"/>
                </a:cubicBezTo>
                <a:cubicBezTo>
                  <a:pt x="819798" y="3876170"/>
                  <a:pt x="819322" y="3876170"/>
                  <a:pt x="818836" y="3876170"/>
                </a:cubicBezTo>
                <a:cubicBezTo>
                  <a:pt x="801224" y="3876170"/>
                  <a:pt x="793518" y="3895182"/>
                  <a:pt x="790947" y="3904355"/>
                </a:cubicBezTo>
                <a:close/>
                <a:moveTo>
                  <a:pt x="779983" y="3884810"/>
                </a:moveTo>
                <a:cubicBezTo>
                  <a:pt x="777211" y="3875380"/>
                  <a:pt x="768934" y="3855568"/>
                  <a:pt x="750541" y="3856730"/>
                </a:cubicBezTo>
                <a:cubicBezTo>
                  <a:pt x="751027" y="3863283"/>
                  <a:pt x="754761" y="3879895"/>
                  <a:pt x="779983" y="3884810"/>
                </a:cubicBezTo>
                <a:close/>
                <a:moveTo>
                  <a:pt x="912086" y="3873703"/>
                </a:moveTo>
                <a:cubicBezTo>
                  <a:pt x="912257" y="3873703"/>
                  <a:pt x="912400" y="3873627"/>
                  <a:pt x="912552" y="3873608"/>
                </a:cubicBezTo>
                <a:cubicBezTo>
                  <a:pt x="914000" y="3873332"/>
                  <a:pt x="915229" y="3871998"/>
                  <a:pt x="915229" y="3870351"/>
                </a:cubicBezTo>
                <a:cubicBezTo>
                  <a:pt x="915229" y="3868550"/>
                  <a:pt x="913733" y="3867017"/>
                  <a:pt x="911923" y="3867007"/>
                </a:cubicBezTo>
                <a:cubicBezTo>
                  <a:pt x="898007" y="3867084"/>
                  <a:pt x="886073" y="3875427"/>
                  <a:pt x="880653" y="3887381"/>
                </a:cubicBezTo>
                <a:cubicBezTo>
                  <a:pt x="880625" y="3887315"/>
                  <a:pt x="880586" y="3887267"/>
                  <a:pt x="880558" y="3887200"/>
                </a:cubicBezTo>
                <a:cubicBezTo>
                  <a:pt x="880529" y="3887257"/>
                  <a:pt x="880491" y="3887315"/>
                  <a:pt x="880463" y="3887372"/>
                </a:cubicBezTo>
                <a:cubicBezTo>
                  <a:pt x="875072" y="3875399"/>
                  <a:pt x="863013" y="3867055"/>
                  <a:pt x="849154" y="3867017"/>
                </a:cubicBezTo>
                <a:cubicBezTo>
                  <a:pt x="847373" y="3867064"/>
                  <a:pt x="845887" y="3868560"/>
                  <a:pt x="845887" y="3870351"/>
                </a:cubicBezTo>
                <a:cubicBezTo>
                  <a:pt x="845801" y="3871189"/>
                  <a:pt x="846087" y="3871932"/>
                  <a:pt x="846573" y="3872522"/>
                </a:cubicBezTo>
                <a:cubicBezTo>
                  <a:pt x="846916" y="3872913"/>
                  <a:pt x="847316" y="3873246"/>
                  <a:pt x="847792" y="3873446"/>
                </a:cubicBezTo>
                <a:cubicBezTo>
                  <a:pt x="848173" y="3873599"/>
                  <a:pt x="848592" y="3873703"/>
                  <a:pt x="849049" y="3873703"/>
                </a:cubicBezTo>
                <a:cubicBezTo>
                  <a:pt x="857726" y="3873703"/>
                  <a:pt x="865404" y="3877752"/>
                  <a:pt x="870547" y="3883990"/>
                </a:cubicBezTo>
                <a:cubicBezTo>
                  <a:pt x="874548" y="3888820"/>
                  <a:pt x="877053" y="3894944"/>
                  <a:pt x="877053" y="3901698"/>
                </a:cubicBezTo>
                <a:cubicBezTo>
                  <a:pt x="877053" y="3902602"/>
                  <a:pt x="877434" y="3903431"/>
                  <a:pt x="878034" y="3904031"/>
                </a:cubicBezTo>
                <a:cubicBezTo>
                  <a:pt x="878643" y="3904631"/>
                  <a:pt x="879472" y="3905003"/>
                  <a:pt x="880377" y="3905003"/>
                </a:cubicBezTo>
                <a:lnTo>
                  <a:pt x="880558" y="3905003"/>
                </a:lnTo>
                <a:lnTo>
                  <a:pt x="880767" y="3905003"/>
                </a:lnTo>
                <a:cubicBezTo>
                  <a:pt x="882568" y="3905003"/>
                  <a:pt x="884091" y="3903507"/>
                  <a:pt x="884091" y="3901698"/>
                </a:cubicBezTo>
                <a:cubicBezTo>
                  <a:pt x="884091" y="3894944"/>
                  <a:pt x="886606" y="3888820"/>
                  <a:pt x="890597" y="3883990"/>
                </a:cubicBezTo>
                <a:cubicBezTo>
                  <a:pt x="895741" y="3877752"/>
                  <a:pt x="903418" y="3873703"/>
                  <a:pt x="912086" y="3873703"/>
                </a:cubicBezTo>
                <a:close/>
                <a:moveTo>
                  <a:pt x="1088689" y="4036352"/>
                </a:moveTo>
                <a:cubicBezTo>
                  <a:pt x="1065162" y="4036352"/>
                  <a:pt x="1052408" y="4028246"/>
                  <a:pt x="1032606" y="4008949"/>
                </a:cubicBezTo>
                <a:cubicBezTo>
                  <a:pt x="1024309" y="4019226"/>
                  <a:pt x="1011822" y="4025237"/>
                  <a:pt x="998573" y="4025237"/>
                </a:cubicBezTo>
                <a:lnTo>
                  <a:pt x="997525" y="4025237"/>
                </a:lnTo>
                <a:cubicBezTo>
                  <a:pt x="995725" y="4025132"/>
                  <a:pt x="994200" y="4023598"/>
                  <a:pt x="994296" y="4021788"/>
                </a:cubicBezTo>
                <a:cubicBezTo>
                  <a:pt x="994343" y="4020884"/>
                  <a:pt x="994724" y="4020026"/>
                  <a:pt x="995325" y="4019417"/>
                </a:cubicBezTo>
                <a:cubicBezTo>
                  <a:pt x="995953" y="4018836"/>
                  <a:pt x="996839" y="4018512"/>
                  <a:pt x="997830" y="4018674"/>
                </a:cubicBezTo>
                <a:cubicBezTo>
                  <a:pt x="1009431" y="4018760"/>
                  <a:pt x="1020289" y="4013797"/>
                  <a:pt x="1027529" y="4004853"/>
                </a:cubicBezTo>
                <a:cubicBezTo>
                  <a:pt x="1025747" y="4002615"/>
                  <a:pt x="1023709" y="4000605"/>
                  <a:pt x="1021499" y="3998862"/>
                </a:cubicBezTo>
                <a:cubicBezTo>
                  <a:pt x="1014841" y="3993576"/>
                  <a:pt x="1006478" y="3990708"/>
                  <a:pt x="997725" y="3990947"/>
                </a:cubicBezTo>
                <a:cubicBezTo>
                  <a:pt x="996896" y="3991042"/>
                  <a:pt x="996096" y="3990699"/>
                  <a:pt x="995467" y="3990118"/>
                </a:cubicBezTo>
                <a:cubicBezTo>
                  <a:pt x="994858" y="3989508"/>
                  <a:pt x="994439" y="3988680"/>
                  <a:pt x="994391" y="3987784"/>
                </a:cubicBezTo>
                <a:cubicBezTo>
                  <a:pt x="994296" y="3985879"/>
                  <a:pt x="995810" y="3984441"/>
                  <a:pt x="997620" y="3984355"/>
                </a:cubicBezTo>
                <a:cubicBezTo>
                  <a:pt x="1009279" y="3984108"/>
                  <a:pt x="1020413" y="3988508"/>
                  <a:pt x="1028700" y="3996347"/>
                </a:cubicBezTo>
                <a:cubicBezTo>
                  <a:pt x="1029862" y="3997462"/>
                  <a:pt x="1030967" y="3998643"/>
                  <a:pt x="1032015" y="3999891"/>
                </a:cubicBezTo>
                <a:lnTo>
                  <a:pt x="1032015" y="3999891"/>
                </a:lnTo>
                <a:cubicBezTo>
                  <a:pt x="1032043" y="3999910"/>
                  <a:pt x="1032082" y="3999938"/>
                  <a:pt x="1032110" y="3999976"/>
                </a:cubicBezTo>
                <a:cubicBezTo>
                  <a:pt x="1049151" y="3983136"/>
                  <a:pt x="1063247" y="3972163"/>
                  <a:pt x="1088689" y="3972163"/>
                </a:cubicBezTo>
                <a:cubicBezTo>
                  <a:pt x="1108815" y="3972163"/>
                  <a:pt x="1127770" y="3980821"/>
                  <a:pt x="1140953" y="3995547"/>
                </a:cubicBezTo>
                <a:cubicBezTo>
                  <a:pt x="1142829" y="3997662"/>
                  <a:pt x="1144591" y="3999910"/>
                  <a:pt x="1146220" y="4002262"/>
                </a:cubicBezTo>
                <a:cubicBezTo>
                  <a:pt x="1146982" y="4003424"/>
                  <a:pt x="1146982" y="4004948"/>
                  <a:pt x="1146220" y="4006063"/>
                </a:cubicBezTo>
                <a:cubicBezTo>
                  <a:pt x="1133170" y="4024951"/>
                  <a:pt x="1111644" y="4036247"/>
                  <a:pt x="1088689" y="4036352"/>
                </a:cubicBezTo>
                <a:close/>
                <a:moveTo>
                  <a:pt x="1139371" y="4004158"/>
                </a:moveTo>
                <a:cubicBezTo>
                  <a:pt x="1127446" y="3988251"/>
                  <a:pt x="1108596" y="3978821"/>
                  <a:pt x="1088603" y="3978717"/>
                </a:cubicBezTo>
                <a:cubicBezTo>
                  <a:pt x="1067362" y="3978717"/>
                  <a:pt x="1055341" y="3986251"/>
                  <a:pt x="1037158" y="4004063"/>
                </a:cubicBezTo>
                <a:cubicBezTo>
                  <a:pt x="1056418" y="4022865"/>
                  <a:pt x="1067734" y="4029609"/>
                  <a:pt x="1088603" y="4029609"/>
                </a:cubicBezTo>
                <a:cubicBezTo>
                  <a:pt x="1108596" y="4029609"/>
                  <a:pt x="1127446" y="4020160"/>
                  <a:pt x="1139371" y="4004158"/>
                </a:cubicBezTo>
                <a:close/>
                <a:moveTo>
                  <a:pt x="969712" y="3947008"/>
                </a:moveTo>
                <a:cubicBezTo>
                  <a:pt x="969912" y="3945236"/>
                  <a:pt x="971531" y="3943893"/>
                  <a:pt x="973436" y="3944169"/>
                </a:cubicBezTo>
                <a:cubicBezTo>
                  <a:pt x="985057" y="3945703"/>
                  <a:pt x="996496" y="3941798"/>
                  <a:pt x="1004974" y="3933692"/>
                </a:cubicBezTo>
                <a:cubicBezTo>
                  <a:pt x="1005631" y="3933006"/>
                  <a:pt x="1006297" y="3932816"/>
                  <a:pt x="1007431" y="3932730"/>
                </a:cubicBezTo>
                <a:cubicBezTo>
                  <a:pt x="1008402" y="3932816"/>
                  <a:pt x="1009250" y="3933235"/>
                  <a:pt x="1009822" y="3933892"/>
                </a:cubicBezTo>
                <a:cubicBezTo>
                  <a:pt x="1014013" y="3938635"/>
                  <a:pt x="1019623" y="3941893"/>
                  <a:pt x="1025728" y="3943322"/>
                </a:cubicBezTo>
                <a:lnTo>
                  <a:pt x="1025728" y="3891972"/>
                </a:lnTo>
                <a:cubicBezTo>
                  <a:pt x="984571" y="3886172"/>
                  <a:pt x="986971" y="3853882"/>
                  <a:pt x="986971" y="3853463"/>
                </a:cubicBezTo>
                <a:cubicBezTo>
                  <a:pt x="987067" y="3851986"/>
                  <a:pt x="988209" y="3850720"/>
                  <a:pt x="989714" y="3850548"/>
                </a:cubicBezTo>
                <a:cubicBezTo>
                  <a:pt x="1008022" y="3847471"/>
                  <a:pt x="1019433" y="3860083"/>
                  <a:pt x="1025643" y="3872903"/>
                </a:cubicBezTo>
                <a:lnTo>
                  <a:pt x="1025643" y="3851196"/>
                </a:lnTo>
                <a:cubicBezTo>
                  <a:pt x="1025643" y="3849386"/>
                  <a:pt x="1027157" y="3847843"/>
                  <a:pt x="1028967" y="3847843"/>
                </a:cubicBezTo>
                <a:cubicBezTo>
                  <a:pt x="1030777" y="3847843"/>
                  <a:pt x="1032291" y="3849386"/>
                  <a:pt x="1032291" y="3851196"/>
                </a:cubicBezTo>
                <a:lnTo>
                  <a:pt x="1032291" y="3890353"/>
                </a:lnTo>
                <a:cubicBezTo>
                  <a:pt x="1038692" y="3878266"/>
                  <a:pt x="1049912" y="3867198"/>
                  <a:pt x="1067162" y="3870074"/>
                </a:cubicBezTo>
                <a:cubicBezTo>
                  <a:pt x="1068591" y="3870265"/>
                  <a:pt x="1069734" y="3871475"/>
                  <a:pt x="1069924" y="3873008"/>
                </a:cubicBezTo>
                <a:cubicBezTo>
                  <a:pt x="1070010" y="3873379"/>
                  <a:pt x="1072220" y="3905088"/>
                  <a:pt x="1032291" y="3911289"/>
                </a:cubicBezTo>
                <a:lnTo>
                  <a:pt x="1032291" y="3944169"/>
                </a:lnTo>
                <a:cubicBezTo>
                  <a:pt x="1032606" y="3944169"/>
                  <a:pt x="1032777" y="3944265"/>
                  <a:pt x="1032967" y="3944265"/>
                </a:cubicBezTo>
                <a:cubicBezTo>
                  <a:pt x="1041825" y="3944265"/>
                  <a:pt x="1050294" y="3940540"/>
                  <a:pt x="1056199" y="3933978"/>
                </a:cubicBezTo>
                <a:cubicBezTo>
                  <a:pt x="1056875" y="3933235"/>
                  <a:pt x="1057733" y="3932816"/>
                  <a:pt x="1058685" y="3932816"/>
                </a:cubicBezTo>
                <a:cubicBezTo>
                  <a:pt x="1059647" y="3932816"/>
                  <a:pt x="1060504" y="3933330"/>
                  <a:pt x="1061152" y="3933978"/>
                </a:cubicBezTo>
                <a:cubicBezTo>
                  <a:pt x="1067058" y="3940540"/>
                  <a:pt x="1075544" y="3944265"/>
                  <a:pt x="1084402" y="3944265"/>
                </a:cubicBezTo>
                <a:cubicBezTo>
                  <a:pt x="1093261" y="3944265"/>
                  <a:pt x="1101728" y="3940540"/>
                  <a:pt x="1107643" y="3933978"/>
                </a:cubicBezTo>
                <a:cubicBezTo>
                  <a:pt x="1108310" y="3933330"/>
                  <a:pt x="1109167" y="3932816"/>
                  <a:pt x="1110034" y="3932816"/>
                </a:cubicBezTo>
                <a:cubicBezTo>
                  <a:pt x="1111187" y="3932911"/>
                  <a:pt x="1111815" y="3933101"/>
                  <a:pt x="1112491" y="3933797"/>
                </a:cubicBezTo>
                <a:cubicBezTo>
                  <a:pt x="1120893" y="3941893"/>
                  <a:pt x="1132494" y="3945789"/>
                  <a:pt x="1144029" y="3944265"/>
                </a:cubicBezTo>
                <a:cubicBezTo>
                  <a:pt x="1145934" y="3943969"/>
                  <a:pt x="1147534" y="3945331"/>
                  <a:pt x="1147753" y="3947132"/>
                </a:cubicBezTo>
                <a:cubicBezTo>
                  <a:pt x="1148029" y="3948913"/>
                  <a:pt x="1146706" y="3950627"/>
                  <a:pt x="1144886" y="3950818"/>
                </a:cubicBezTo>
                <a:cubicBezTo>
                  <a:pt x="1132399" y="3952342"/>
                  <a:pt x="1119950" y="3948713"/>
                  <a:pt x="1110310" y="3940721"/>
                </a:cubicBezTo>
                <a:cubicBezTo>
                  <a:pt x="1103272" y="3947236"/>
                  <a:pt x="1094032" y="3950913"/>
                  <a:pt x="1084402" y="3950913"/>
                </a:cubicBezTo>
                <a:cubicBezTo>
                  <a:pt x="1074877" y="3950913"/>
                  <a:pt x="1065638" y="3947332"/>
                  <a:pt x="1058685" y="3940912"/>
                </a:cubicBezTo>
                <a:cubicBezTo>
                  <a:pt x="1051732" y="3947332"/>
                  <a:pt x="1042502" y="3950913"/>
                  <a:pt x="1032967" y="3950913"/>
                </a:cubicBezTo>
                <a:cubicBezTo>
                  <a:pt x="1023252" y="3950913"/>
                  <a:pt x="1014013" y="3947236"/>
                  <a:pt x="1007059" y="3940721"/>
                </a:cubicBezTo>
                <a:cubicBezTo>
                  <a:pt x="998877" y="3947513"/>
                  <a:pt x="988666" y="3951237"/>
                  <a:pt x="978113" y="3951237"/>
                </a:cubicBezTo>
                <a:cubicBezTo>
                  <a:pt x="976303" y="3951237"/>
                  <a:pt x="974389" y="3951008"/>
                  <a:pt x="972484" y="3950818"/>
                </a:cubicBezTo>
                <a:cubicBezTo>
                  <a:pt x="970664" y="3950532"/>
                  <a:pt x="969436" y="3948913"/>
                  <a:pt x="969712" y="3947008"/>
                </a:cubicBezTo>
                <a:close/>
                <a:moveTo>
                  <a:pt x="1033834" y="3904355"/>
                </a:moveTo>
                <a:cubicBezTo>
                  <a:pt x="1059056" y="3899383"/>
                  <a:pt x="1062790" y="3882819"/>
                  <a:pt x="1063247" y="3876266"/>
                </a:cubicBezTo>
                <a:cubicBezTo>
                  <a:pt x="1062790" y="3876170"/>
                  <a:pt x="1062314" y="3876170"/>
                  <a:pt x="1061828" y="3876170"/>
                </a:cubicBezTo>
                <a:cubicBezTo>
                  <a:pt x="1044197" y="3876170"/>
                  <a:pt x="1036501" y="3895182"/>
                  <a:pt x="1033834" y="3904355"/>
                </a:cubicBezTo>
                <a:close/>
                <a:moveTo>
                  <a:pt x="1023061" y="3884810"/>
                </a:moveTo>
                <a:cubicBezTo>
                  <a:pt x="1020289" y="3875380"/>
                  <a:pt x="1012022" y="3855568"/>
                  <a:pt x="993620" y="3856730"/>
                </a:cubicBezTo>
                <a:cubicBezTo>
                  <a:pt x="994020" y="3863283"/>
                  <a:pt x="997725" y="3879895"/>
                  <a:pt x="1023061" y="3884810"/>
                </a:cubicBezTo>
                <a:close/>
                <a:moveTo>
                  <a:pt x="1154982" y="3873703"/>
                </a:moveTo>
                <a:cubicBezTo>
                  <a:pt x="1155440" y="3873703"/>
                  <a:pt x="1155868" y="3873608"/>
                  <a:pt x="1156268" y="3873427"/>
                </a:cubicBezTo>
                <a:cubicBezTo>
                  <a:pt x="1157421" y="3872903"/>
                  <a:pt x="1158211" y="3871713"/>
                  <a:pt x="1158211" y="3870351"/>
                </a:cubicBezTo>
                <a:cubicBezTo>
                  <a:pt x="1158211" y="3868541"/>
                  <a:pt x="1156707" y="3867007"/>
                  <a:pt x="1154897" y="3867007"/>
                </a:cubicBezTo>
                <a:cubicBezTo>
                  <a:pt x="1153173" y="3867007"/>
                  <a:pt x="1151477" y="3867141"/>
                  <a:pt x="1149830" y="3867379"/>
                </a:cubicBezTo>
                <a:cubicBezTo>
                  <a:pt x="1138085" y="3869160"/>
                  <a:pt x="1128303" y="3876875"/>
                  <a:pt x="1123550" y="3887381"/>
                </a:cubicBezTo>
                <a:cubicBezTo>
                  <a:pt x="1123541" y="3887353"/>
                  <a:pt x="1123512" y="3887324"/>
                  <a:pt x="1123502" y="3887286"/>
                </a:cubicBezTo>
                <a:cubicBezTo>
                  <a:pt x="1123483" y="3887315"/>
                  <a:pt x="1123465" y="3887343"/>
                  <a:pt x="1123455" y="3887372"/>
                </a:cubicBezTo>
                <a:cubicBezTo>
                  <a:pt x="1118025" y="3875380"/>
                  <a:pt x="1106053" y="3867026"/>
                  <a:pt x="1092079" y="3867007"/>
                </a:cubicBezTo>
                <a:cubicBezTo>
                  <a:pt x="1090279" y="3867046"/>
                  <a:pt x="1088774" y="3868550"/>
                  <a:pt x="1088774" y="3870351"/>
                </a:cubicBezTo>
                <a:cubicBezTo>
                  <a:pt x="1088737" y="3871141"/>
                  <a:pt x="1089031" y="3871846"/>
                  <a:pt x="1089479" y="3872437"/>
                </a:cubicBezTo>
                <a:cubicBezTo>
                  <a:pt x="1089832" y="3872856"/>
                  <a:pt x="1090232" y="3873218"/>
                  <a:pt x="1090746" y="3873437"/>
                </a:cubicBezTo>
                <a:cubicBezTo>
                  <a:pt x="1091136" y="3873608"/>
                  <a:pt x="1091565" y="3873703"/>
                  <a:pt x="1092032" y="3873703"/>
                </a:cubicBezTo>
                <a:cubicBezTo>
                  <a:pt x="1097813" y="3873703"/>
                  <a:pt x="1103205" y="3875465"/>
                  <a:pt x="1107672" y="3878485"/>
                </a:cubicBezTo>
                <a:cubicBezTo>
                  <a:pt x="1115120" y="3883524"/>
                  <a:pt x="1120026" y="3892039"/>
                  <a:pt x="1120026" y="3901698"/>
                </a:cubicBezTo>
                <a:cubicBezTo>
                  <a:pt x="1120026" y="3903507"/>
                  <a:pt x="1121550" y="3905003"/>
                  <a:pt x="1123359" y="3905003"/>
                </a:cubicBezTo>
                <a:lnTo>
                  <a:pt x="1123445" y="3905003"/>
                </a:lnTo>
                <a:lnTo>
                  <a:pt x="1123636" y="3905003"/>
                </a:lnTo>
                <a:cubicBezTo>
                  <a:pt x="1124550" y="3905003"/>
                  <a:pt x="1125388" y="3904631"/>
                  <a:pt x="1125988" y="3904031"/>
                </a:cubicBezTo>
                <a:cubicBezTo>
                  <a:pt x="1126607" y="3903431"/>
                  <a:pt x="1126989" y="3902602"/>
                  <a:pt x="1126989" y="3901698"/>
                </a:cubicBezTo>
                <a:cubicBezTo>
                  <a:pt x="1126989" y="3894944"/>
                  <a:pt x="1129494" y="3888820"/>
                  <a:pt x="1133485" y="3883990"/>
                </a:cubicBezTo>
                <a:cubicBezTo>
                  <a:pt x="1138628" y="3877752"/>
                  <a:pt x="1146296" y="3873703"/>
                  <a:pt x="1154982" y="3873703"/>
                </a:cubicBezTo>
                <a:close/>
                <a:moveTo>
                  <a:pt x="359636" y="4036352"/>
                </a:moveTo>
                <a:cubicBezTo>
                  <a:pt x="336138" y="4036352"/>
                  <a:pt x="323365" y="4028246"/>
                  <a:pt x="303552" y="4008949"/>
                </a:cubicBezTo>
                <a:cubicBezTo>
                  <a:pt x="295256" y="4019226"/>
                  <a:pt x="282778" y="4025237"/>
                  <a:pt x="269548" y="4025237"/>
                </a:cubicBezTo>
                <a:lnTo>
                  <a:pt x="268500" y="4025237"/>
                </a:lnTo>
                <a:cubicBezTo>
                  <a:pt x="266700" y="4025132"/>
                  <a:pt x="265157" y="4023598"/>
                  <a:pt x="265243" y="4021788"/>
                </a:cubicBezTo>
                <a:cubicBezTo>
                  <a:pt x="265338" y="4019969"/>
                  <a:pt x="266786" y="4018340"/>
                  <a:pt x="268786" y="4018674"/>
                </a:cubicBezTo>
                <a:cubicBezTo>
                  <a:pt x="280292" y="4018760"/>
                  <a:pt x="291255" y="4013797"/>
                  <a:pt x="298504" y="4004853"/>
                </a:cubicBezTo>
                <a:cubicBezTo>
                  <a:pt x="296713" y="4002605"/>
                  <a:pt x="294684" y="4000596"/>
                  <a:pt x="292465" y="3998852"/>
                </a:cubicBezTo>
                <a:cubicBezTo>
                  <a:pt x="285798" y="3993576"/>
                  <a:pt x="277426" y="3990708"/>
                  <a:pt x="268691" y="3990947"/>
                </a:cubicBezTo>
                <a:cubicBezTo>
                  <a:pt x="267853" y="3991042"/>
                  <a:pt x="267043" y="3990699"/>
                  <a:pt x="266415" y="3990108"/>
                </a:cubicBezTo>
                <a:cubicBezTo>
                  <a:pt x="265805" y="3989508"/>
                  <a:pt x="265386" y="3988670"/>
                  <a:pt x="265338" y="3987784"/>
                </a:cubicBezTo>
                <a:cubicBezTo>
                  <a:pt x="265243" y="3985879"/>
                  <a:pt x="266786" y="3984441"/>
                  <a:pt x="268596" y="3984355"/>
                </a:cubicBezTo>
                <a:cubicBezTo>
                  <a:pt x="282017" y="3984070"/>
                  <a:pt x="294599" y="3989880"/>
                  <a:pt x="303057" y="3999976"/>
                </a:cubicBezTo>
                <a:cubicBezTo>
                  <a:pt x="320126" y="3983136"/>
                  <a:pt x="334223" y="3972163"/>
                  <a:pt x="359636" y="3972163"/>
                </a:cubicBezTo>
                <a:cubicBezTo>
                  <a:pt x="379676" y="3972163"/>
                  <a:pt x="398707" y="3980821"/>
                  <a:pt x="411909" y="3995557"/>
                </a:cubicBezTo>
                <a:cubicBezTo>
                  <a:pt x="413785" y="3997671"/>
                  <a:pt x="415538" y="3999910"/>
                  <a:pt x="417166" y="4002262"/>
                </a:cubicBezTo>
                <a:cubicBezTo>
                  <a:pt x="417938" y="4003424"/>
                  <a:pt x="417938" y="4004948"/>
                  <a:pt x="417166" y="4006063"/>
                </a:cubicBezTo>
                <a:cubicBezTo>
                  <a:pt x="404127" y="4024951"/>
                  <a:pt x="382581" y="4036247"/>
                  <a:pt x="359636" y="4036352"/>
                </a:cubicBezTo>
                <a:close/>
                <a:moveTo>
                  <a:pt x="410423" y="4004158"/>
                </a:moveTo>
                <a:cubicBezTo>
                  <a:pt x="398516" y="3988251"/>
                  <a:pt x="379657" y="3978821"/>
                  <a:pt x="359636" y="3978717"/>
                </a:cubicBezTo>
                <a:cubicBezTo>
                  <a:pt x="338404" y="3978717"/>
                  <a:pt x="326403" y="3986251"/>
                  <a:pt x="308220" y="4004063"/>
                </a:cubicBezTo>
                <a:cubicBezTo>
                  <a:pt x="327450" y="4022865"/>
                  <a:pt x="338776" y="4029609"/>
                  <a:pt x="359636" y="4029609"/>
                </a:cubicBezTo>
                <a:cubicBezTo>
                  <a:pt x="374656" y="4029609"/>
                  <a:pt x="388973" y="4024284"/>
                  <a:pt x="400260" y="4014864"/>
                </a:cubicBezTo>
                <a:cubicBezTo>
                  <a:pt x="404022" y="4011730"/>
                  <a:pt x="407441" y="4008149"/>
                  <a:pt x="410423" y="4004158"/>
                </a:cubicBezTo>
                <a:close/>
                <a:moveTo>
                  <a:pt x="240687" y="3947008"/>
                </a:moveTo>
                <a:cubicBezTo>
                  <a:pt x="240878" y="3945236"/>
                  <a:pt x="242488" y="3943893"/>
                  <a:pt x="244393" y="3944169"/>
                </a:cubicBezTo>
                <a:cubicBezTo>
                  <a:pt x="256013" y="3945703"/>
                  <a:pt x="267443" y="3941798"/>
                  <a:pt x="275920" y="3933692"/>
                </a:cubicBezTo>
                <a:cubicBezTo>
                  <a:pt x="276597" y="3933006"/>
                  <a:pt x="277244" y="3932816"/>
                  <a:pt x="278406" y="3932730"/>
                </a:cubicBezTo>
                <a:cubicBezTo>
                  <a:pt x="279349" y="3932816"/>
                  <a:pt x="280197" y="3933235"/>
                  <a:pt x="280778" y="3933892"/>
                </a:cubicBezTo>
                <a:cubicBezTo>
                  <a:pt x="284969" y="3938635"/>
                  <a:pt x="290589" y="3941893"/>
                  <a:pt x="296685" y="3943322"/>
                </a:cubicBezTo>
                <a:lnTo>
                  <a:pt x="296685" y="3891972"/>
                </a:lnTo>
                <a:cubicBezTo>
                  <a:pt x="255537" y="3886172"/>
                  <a:pt x="257928" y="3853882"/>
                  <a:pt x="257928" y="3853463"/>
                </a:cubicBezTo>
                <a:cubicBezTo>
                  <a:pt x="258013" y="3851986"/>
                  <a:pt x="259156" y="3850720"/>
                  <a:pt x="260699" y="3850548"/>
                </a:cubicBezTo>
                <a:cubicBezTo>
                  <a:pt x="279054" y="3847471"/>
                  <a:pt x="290417" y="3860083"/>
                  <a:pt x="296589" y="3872903"/>
                </a:cubicBezTo>
                <a:lnTo>
                  <a:pt x="296589" y="3851196"/>
                </a:lnTo>
                <a:cubicBezTo>
                  <a:pt x="296589" y="3849386"/>
                  <a:pt x="298104" y="3847843"/>
                  <a:pt x="299914" y="3847843"/>
                </a:cubicBezTo>
                <a:cubicBezTo>
                  <a:pt x="301733" y="3847843"/>
                  <a:pt x="303266" y="3849386"/>
                  <a:pt x="303266" y="3851196"/>
                </a:cubicBezTo>
                <a:lnTo>
                  <a:pt x="303266" y="3890353"/>
                </a:lnTo>
                <a:cubicBezTo>
                  <a:pt x="309639" y="3878266"/>
                  <a:pt x="320869" y="3867198"/>
                  <a:pt x="338128" y="3870074"/>
                </a:cubicBezTo>
                <a:cubicBezTo>
                  <a:pt x="339538" y="3870265"/>
                  <a:pt x="340690" y="3871475"/>
                  <a:pt x="340881" y="3873008"/>
                </a:cubicBezTo>
                <a:cubicBezTo>
                  <a:pt x="340986" y="3873379"/>
                  <a:pt x="343167" y="3905088"/>
                  <a:pt x="303266" y="3911289"/>
                </a:cubicBezTo>
                <a:lnTo>
                  <a:pt x="303266" y="3944169"/>
                </a:lnTo>
                <a:cubicBezTo>
                  <a:pt x="303552" y="3944169"/>
                  <a:pt x="303733" y="3944265"/>
                  <a:pt x="303933" y="3944265"/>
                </a:cubicBezTo>
                <a:cubicBezTo>
                  <a:pt x="312773" y="3944265"/>
                  <a:pt x="321259" y="3940540"/>
                  <a:pt x="327174" y="3933978"/>
                </a:cubicBezTo>
                <a:cubicBezTo>
                  <a:pt x="327822" y="3933235"/>
                  <a:pt x="328689" y="3932816"/>
                  <a:pt x="329632" y="3932816"/>
                </a:cubicBezTo>
                <a:cubicBezTo>
                  <a:pt x="330594" y="3932816"/>
                  <a:pt x="331451" y="3933330"/>
                  <a:pt x="332137" y="3933978"/>
                </a:cubicBezTo>
                <a:cubicBezTo>
                  <a:pt x="338042" y="3940540"/>
                  <a:pt x="346500" y="3944265"/>
                  <a:pt x="355359" y="3944265"/>
                </a:cubicBezTo>
                <a:cubicBezTo>
                  <a:pt x="364217" y="3944265"/>
                  <a:pt x="372704" y="3940540"/>
                  <a:pt x="378600" y="3933978"/>
                </a:cubicBezTo>
                <a:cubicBezTo>
                  <a:pt x="379266" y="3933330"/>
                  <a:pt x="380029" y="3932816"/>
                  <a:pt x="380991" y="3932816"/>
                </a:cubicBezTo>
                <a:cubicBezTo>
                  <a:pt x="382134" y="3932911"/>
                  <a:pt x="382791" y="3933101"/>
                  <a:pt x="383448" y="3933797"/>
                </a:cubicBezTo>
                <a:cubicBezTo>
                  <a:pt x="391839" y="3941893"/>
                  <a:pt x="403470" y="3945789"/>
                  <a:pt x="414985" y="3944265"/>
                </a:cubicBezTo>
                <a:cubicBezTo>
                  <a:pt x="416890" y="3943969"/>
                  <a:pt x="418424" y="3945331"/>
                  <a:pt x="418700" y="3947132"/>
                </a:cubicBezTo>
                <a:cubicBezTo>
                  <a:pt x="418976" y="3948913"/>
                  <a:pt x="417652" y="3950627"/>
                  <a:pt x="415852" y="3950818"/>
                </a:cubicBezTo>
                <a:cubicBezTo>
                  <a:pt x="403355" y="3952342"/>
                  <a:pt x="390897" y="3948713"/>
                  <a:pt x="381258" y="3940721"/>
                </a:cubicBezTo>
                <a:cubicBezTo>
                  <a:pt x="374314" y="3947236"/>
                  <a:pt x="365084" y="3950913"/>
                  <a:pt x="355445" y="3950913"/>
                </a:cubicBezTo>
                <a:cubicBezTo>
                  <a:pt x="345939" y="3950913"/>
                  <a:pt x="336680" y="3947332"/>
                  <a:pt x="329746" y="3940912"/>
                </a:cubicBezTo>
                <a:cubicBezTo>
                  <a:pt x="322774" y="3947332"/>
                  <a:pt x="313544" y="3950913"/>
                  <a:pt x="304009" y="3950913"/>
                </a:cubicBezTo>
                <a:cubicBezTo>
                  <a:pt x="294313" y="3950913"/>
                  <a:pt x="285055" y="3947236"/>
                  <a:pt x="278102" y="3940721"/>
                </a:cubicBezTo>
                <a:cubicBezTo>
                  <a:pt x="269920" y="3947513"/>
                  <a:pt x="259728" y="3951237"/>
                  <a:pt x="249164" y="3951237"/>
                </a:cubicBezTo>
                <a:cubicBezTo>
                  <a:pt x="247336" y="3951237"/>
                  <a:pt x="245431" y="3951008"/>
                  <a:pt x="243526" y="3950818"/>
                </a:cubicBezTo>
                <a:cubicBezTo>
                  <a:pt x="241735" y="3950532"/>
                  <a:pt x="240382" y="3948913"/>
                  <a:pt x="240687" y="3947008"/>
                </a:cubicBezTo>
                <a:close/>
                <a:moveTo>
                  <a:pt x="304867" y="3904355"/>
                </a:moveTo>
                <a:cubicBezTo>
                  <a:pt x="330137" y="3899383"/>
                  <a:pt x="333823" y="3882819"/>
                  <a:pt x="334309" y="3876266"/>
                </a:cubicBezTo>
                <a:cubicBezTo>
                  <a:pt x="333737" y="3876170"/>
                  <a:pt x="333261" y="3876170"/>
                  <a:pt x="332775" y="3876170"/>
                </a:cubicBezTo>
                <a:cubicBezTo>
                  <a:pt x="315173" y="3876170"/>
                  <a:pt x="307563" y="3895182"/>
                  <a:pt x="304867" y="3904355"/>
                </a:cubicBezTo>
                <a:close/>
                <a:moveTo>
                  <a:pt x="294027" y="3884810"/>
                </a:moveTo>
                <a:cubicBezTo>
                  <a:pt x="291255" y="3875380"/>
                  <a:pt x="282969" y="3855568"/>
                  <a:pt x="264595" y="3856730"/>
                </a:cubicBezTo>
                <a:cubicBezTo>
                  <a:pt x="265072" y="3863283"/>
                  <a:pt x="268777" y="3879895"/>
                  <a:pt x="294027" y="3884810"/>
                </a:cubicBezTo>
                <a:close/>
                <a:moveTo>
                  <a:pt x="394707" y="3905003"/>
                </a:moveTo>
                <a:cubicBezTo>
                  <a:pt x="396488" y="3905003"/>
                  <a:pt x="398040" y="3903507"/>
                  <a:pt x="398040" y="3901698"/>
                </a:cubicBezTo>
                <a:cubicBezTo>
                  <a:pt x="398040" y="3886267"/>
                  <a:pt x="410613" y="3873703"/>
                  <a:pt x="426025" y="3873703"/>
                </a:cubicBezTo>
                <a:cubicBezTo>
                  <a:pt x="426539" y="3873703"/>
                  <a:pt x="427015" y="3873561"/>
                  <a:pt x="427444" y="3873341"/>
                </a:cubicBezTo>
                <a:cubicBezTo>
                  <a:pt x="428492" y="3872789"/>
                  <a:pt x="429292" y="3871655"/>
                  <a:pt x="429292" y="3870351"/>
                </a:cubicBezTo>
                <a:cubicBezTo>
                  <a:pt x="429292" y="3868541"/>
                  <a:pt x="427758" y="3867007"/>
                  <a:pt x="425930" y="3867007"/>
                </a:cubicBezTo>
                <a:cubicBezTo>
                  <a:pt x="424215" y="3867007"/>
                  <a:pt x="422520" y="3867141"/>
                  <a:pt x="420872" y="3867379"/>
                </a:cubicBezTo>
                <a:cubicBezTo>
                  <a:pt x="409127" y="3869160"/>
                  <a:pt x="399345" y="3876875"/>
                  <a:pt x="394621" y="3887381"/>
                </a:cubicBezTo>
                <a:cubicBezTo>
                  <a:pt x="394602" y="3887334"/>
                  <a:pt x="394573" y="3887296"/>
                  <a:pt x="394554" y="3887257"/>
                </a:cubicBezTo>
                <a:cubicBezTo>
                  <a:pt x="394535" y="3887296"/>
                  <a:pt x="394507" y="3887334"/>
                  <a:pt x="394488" y="3887372"/>
                </a:cubicBezTo>
                <a:cubicBezTo>
                  <a:pt x="389087" y="3875380"/>
                  <a:pt x="377009" y="3867026"/>
                  <a:pt x="363121" y="3867007"/>
                </a:cubicBezTo>
                <a:cubicBezTo>
                  <a:pt x="361331" y="3867046"/>
                  <a:pt x="359845" y="3868550"/>
                  <a:pt x="359845" y="3870351"/>
                </a:cubicBezTo>
                <a:cubicBezTo>
                  <a:pt x="359807" y="3870703"/>
                  <a:pt x="359883" y="3871027"/>
                  <a:pt x="359959" y="3871351"/>
                </a:cubicBezTo>
                <a:cubicBezTo>
                  <a:pt x="360388" y="3872694"/>
                  <a:pt x="361617" y="3873703"/>
                  <a:pt x="363084" y="3873703"/>
                </a:cubicBezTo>
                <a:cubicBezTo>
                  <a:pt x="378505" y="3873703"/>
                  <a:pt x="391077" y="3886257"/>
                  <a:pt x="391077" y="3901698"/>
                </a:cubicBezTo>
                <a:cubicBezTo>
                  <a:pt x="391077" y="3903488"/>
                  <a:pt x="392582" y="3904974"/>
                  <a:pt x="394364" y="3905003"/>
                </a:cubicBezTo>
                <a:lnTo>
                  <a:pt x="394488" y="3905003"/>
                </a:lnTo>
                <a:lnTo>
                  <a:pt x="394707" y="3905003"/>
                </a:lnTo>
                <a:close/>
                <a:moveTo>
                  <a:pt x="604104" y="4036257"/>
                </a:moveTo>
                <a:cubicBezTo>
                  <a:pt x="603628" y="4036267"/>
                  <a:pt x="603152" y="4036352"/>
                  <a:pt x="602666" y="4036352"/>
                </a:cubicBezTo>
                <a:cubicBezTo>
                  <a:pt x="579196" y="4036333"/>
                  <a:pt x="566414" y="4028228"/>
                  <a:pt x="546621" y="4008949"/>
                </a:cubicBezTo>
                <a:cubicBezTo>
                  <a:pt x="546611" y="4008968"/>
                  <a:pt x="546592" y="4008978"/>
                  <a:pt x="546573" y="4008997"/>
                </a:cubicBezTo>
                <a:cubicBezTo>
                  <a:pt x="546564" y="4008978"/>
                  <a:pt x="546545" y="4008968"/>
                  <a:pt x="546525" y="4008949"/>
                </a:cubicBezTo>
                <a:cubicBezTo>
                  <a:pt x="538229" y="4019226"/>
                  <a:pt x="525771" y="4025237"/>
                  <a:pt x="512521" y="4025237"/>
                </a:cubicBezTo>
                <a:lnTo>
                  <a:pt x="511559" y="4025237"/>
                </a:lnTo>
                <a:cubicBezTo>
                  <a:pt x="509768" y="4025132"/>
                  <a:pt x="508235" y="4023598"/>
                  <a:pt x="508331" y="4021788"/>
                </a:cubicBezTo>
                <a:cubicBezTo>
                  <a:pt x="508388" y="4020493"/>
                  <a:pt x="509168" y="4019331"/>
                  <a:pt x="510283" y="4018826"/>
                </a:cubicBezTo>
                <a:cubicBezTo>
                  <a:pt x="510730" y="4018655"/>
                  <a:pt x="511216" y="4018579"/>
                  <a:pt x="511769" y="4018674"/>
                </a:cubicBezTo>
                <a:cubicBezTo>
                  <a:pt x="523380" y="4018760"/>
                  <a:pt x="534229" y="4013797"/>
                  <a:pt x="541497" y="4004853"/>
                </a:cubicBezTo>
                <a:cubicBezTo>
                  <a:pt x="541487" y="4004834"/>
                  <a:pt x="541468" y="4004825"/>
                  <a:pt x="541449" y="4004805"/>
                </a:cubicBezTo>
                <a:cubicBezTo>
                  <a:pt x="541468" y="4004796"/>
                  <a:pt x="541487" y="4004787"/>
                  <a:pt x="541497" y="4004767"/>
                </a:cubicBezTo>
                <a:cubicBezTo>
                  <a:pt x="534324" y="3995785"/>
                  <a:pt x="523380" y="3990623"/>
                  <a:pt x="511769" y="3990947"/>
                </a:cubicBezTo>
                <a:cubicBezTo>
                  <a:pt x="510054" y="3991147"/>
                  <a:pt x="508445" y="3989537"/>
                  <a:pt x="508340" y="3987727"/>
                </a:cubicBezTo>
                <a:cubicBezTo>
                  <a:pt x="508273" y="3985851"/>
                  <a:pt x="509788" y="3984441"/>
                  <a:pt x="511559" y="3984355"/>
                </a:cubicBezTo>
                <a:cubicBezTo>
                  <a:pt x="524913" y="3984070"/>
                  <a:pt x="537582" y="3989880"/>
                  <a:pt x="546049" y="3999976"/>
                </a:cubicBezTo>
                <a:cubicBezTo>
                  <a:pt x="563099" y="3983136"/>
                  <a:pt x="577215" y="3972163"/>
                  <a:pt x="602628" y="3972163"/>
                </a:cubicBezTo>
                <a:cubicBezTo>
                  <a:pt x="625697" y="3972163"/>
                  <a:pt x="647205" y="3983508"/>
                  <a:pt x="660254" y="4002348"/>
                </a:cubicBezTo>
                <a:cubicBezTo>
                  <a:pt x="660625" y="4002920"/>
                  <a:pt x="660797" y="4003577"/>
                  <a:pt x="660807" y="4004224"/>
                </a:cubicBezTo>
                <a:cubicBezTo>
                  <a:pt x="660797" y="4004872"/>
                  <a:pt x="660625" y="4005520"/>
                  <a:pt x="660254" y="4006063"/>
                </a:cubicBezTo>
                <a:cubicBezTo>
                  <a:pt x="647376" y="4024570"/>
                  <a:pt x="626440" y="4035714"/>
                  <a:pt x="604104" y="4036257"/>
                </a:cubicBezTo>
                <a:close/>
                <a:moveTo>
                  <a:pt x="551193" y="4004063"/>
                </a:moveTo>
                <a:cubicBezTo>
                  <a:pt x="570433" y="4022865"/>
                  <a:pt x="581768" y="4029609"/>
                  <a:pt x="602628" y="4029609"/>
                </a:cubicBezTo>
                <a:cubicBezTo>
                  <a:pt x="620135" y="4029609"/>
                  <a:pt x="636680" y="4022379"/>
                  <a:pt x="648586" y="4009835"/>
                </a:cubicBezTo>
                <a:cubicBezTo>
                  <a:pt x="650291" y="4008044"/>
                  <a:pt x="651891" y="4006158"/>
                  <a:pt x="653386" y="4004158"/>
                </a:cubicBezTo>
                <a:cubicBezTo>
                  <a:pt x="641480" y="3988251"/>
                  <a:pt x="622631" y="3978821"/>
                  <a:pt x="602628" y="3978717"/>
                </a:cubicBezTo>
                <a:cubicBezTo>
                  <a:pt x="581397" y="3978717"/>
                  <a:pt x="569395" y="3986251"/>
                  <a:pt x="551193" y="4004063"/>
                </a:cubicBezTo>
                <a:close/>
                <a:moveTo>
                  <a:pt x="483756" y="3947008"/>
                </a:moveTo>
                <a:cubicBezTo>
                  <a:pt x="483956" y="3945236"/>
                  <a:pt x="485556" y="3943893"/>
                  <a:pt x="487471" y="3944169"/>
                </a:cubicBezTo>
                <a:cubicBezTo>
                  <a:pt x="499091" y="3945703"/>
                  <a:pt x="510511" y="3941798"/>
                  <a:pt x="518999" y="3933692"/>
                </a:cubicBezTo>
                <a:cubicBezTo>
                  <a:pt x="519675" y="3933006"/>
                  <a:pt x="520322" y="3932816"/>
                  <a:pt x="521475" y="3932730"/>
                </a:cubicBezTo>
                <a:cubicBezTo>
                  <a:pt x="522418" y="3932816"/>
                  <a:pt x="523275" y="3933235"/>
                  <a:pt x="523866" y="3933892"/>
                </a:cubicBezTo>
                <a:cubicBezTo>
                  <a:pt x="528038" y="3938635"/>
                  <a:pt x="533676" y="3941893"/>
                  <a:pt x="539763" y="3943322"/>
                </a:cubicBezTo>
                <a:lnTo>
                  <a:pt x="539763" y="3891972"/>
                </a:lnTo>
                <a:cubicBezTo>
                  <a:pt x="498605" y="3886172"/>
                  <a:pt x="501005" y="3853882"/>
                  <a:pt x="501005" y="3853463"/>
                </a:cubicBezTo>
                <a:cubicBezTo>
                  <a:pt x="501092" y="3851986"/>
                  <a:pt x="502225" y="3850720"/>
                  <a:pt x="503768" y="3850548"/>
                </a:cubicBezTo>
                <a:cubicBezTo>
                  <a:pt x="522046" y="3847471"/>
                  <a:pt x="533486" y="3860083"/>
                  <a:pt x="539687" y="3872903"/>
                </a:cubicBezTo>
                <a:lnTo>
                  <a:pt x="539687" y="3851196"/>
                </a:lnTo>
                <a:cubicBezTo>
                  <a:pt x="539687" y="3849386"/>
                  <a:pt x="541182" y="3847843"/>
                  <a:pt x="543001" y="3847843"/>
                </a:cubicBezTo>
                <a:cubicBezTo>
                  <a:pt x="544811" y="3847843"/>
                  <a:pt x="546345" y="3849386"/>
                  <a:pt x="546345" y="3851196"/>
                </a:cubicBezTo>
                <a:lnTo>
                  <a:pt x="546345" y="3890353"/>
                </a:lnTo>
                <a:cubicBezTo>
                  <a:pt x="552717" y="3878266"/>
                  <a:pt x="563956" y="3867198"/>
                  <a:pt x="581206" y="3870074"/>
                </a:cubicBezTo>
                <a:cubicBezTo>
                  <a:pt x="582626" y="3870265"/>
                  <a:pt x="583768" y="3871475"/>
                  <a:pt x="583949" y="3873008"/>
                </a:cubicBezTo>
                <a:cubicBezTo>
                  <a:pt x="584064" y="3873379"/>
                  <a:pt x="586254" y="3905088"/>
                  <a:pt x="546345" y="3911289"/>
                </a:cubicBezTo>
                <a:lnTo>
                  <a:pt x="546345" y="3944169"/>
                </a:lnTo>
                <a:cubicBezTo>
                  <a:pt x="546631" y="3944169"/>
                  <a:pt x="546811" y="3944265"/>
                  <a:pt x="547002" y="3944265"/>
                </a:cubicBezTo>
                <a:cubicBezTo>
                  <a:pt x="555860" y="3944265"/>
                  <a:pt x="564356" y="3940540"/>
                  <a:pt x="570262" y="3933978"/>
                </a:cubicBezTo>
                <a:cubicBezTo>
                  <a:pt x="570900" y="3933235"/>
                  <a:pt x="571758" y="3932816"/>
                  <a:pt x="572719" y="3932816"/>
                </a:cubicBezTo>
                <a:cubicBezTo>
                  <a:pt x="573662" y="3932816"/>
                  <a:pt x="574529" y="3933330"/>
                  <a:pt x="575206" y="3933978"/>
                </a:cubicBezTo>
                <a:cubicBezTo>
                  <a:pt x="581111" y="3940540"/>
                  <a:pt x="589569" y="3944265"/>
                  <a:pt x="598447" y="3944265"/>
                </a:cubicBezTo>
                <a:cubicBezTo>
                  <a:pt x="607295" y="3944265"/>
                  <a:pt x="615782" y="3940540"/>
                  <a:pt x="621668" y="3933978"/>
                </a:cubicBezTo>
                <a:cubicBezTo>
                  <a:pt x="622345" y="3933330"/>
                  <a:pt x="623202" y="3932816"/>
                  <a:pt x="624059" y="3932816"/>
                </a:cubicBezTo>
                <a:cubicBezTo>
                  <a:pt x="625202" y="3932911"/>
                  <a:pt x="625878" y="3933101"/>
                  <a:pt x="626526" y="3933797"/>
                </a:cubicBezTo>
                <a:cubicBezTo>
                  <a:pt x="634918" y="3941893"/>
                  <a:pt x="646529" y="3945789"/>
                  <a:pt x="658063" y="3944265"/>
                </a:cubicBezTo>
                <a:cubicBezTo>
                  <a:pt x="659978" y="3943969"/>
                  <a:pt x="661597" y="3945331"/>
                  <a:pt x="661778" y="3947132"/>
                </a:cubicBezTo>
                <a:cubicBezTo>
                  <a:pt x="662054" y="3948913"/>
                  <a:pt x="660740" y="3950627"/>
                  <a:pt x="658921" y="3950818"/>
                </a:cubicBezTo>
                <a:cubicBezTo>
                  <a:pt x="646433" y="3952342"/>
                  <a:pt x="633975" y="3948713"/>
                  <a:pt x="624345" y="3940721"/>
                </a:cubicBezTo>
                <a:cubicBezTo>
                  <a:pt x="617296" y="3947236"/>
                  <a:pt x="608066" y="3950913"/>
                  <a:pt x="598447" y="3950913"/>
                </a:cubicBezTo>
                <a:cubicBezTo>
                  <a:pt x="588912" y="3950913"/>
                  <a:pt x="579673" y="3947332"/>
                  <a:pt x="572719" y="3940912"/>
                </a:cubicBezTo>
                <a:cubicBezTo>
                  <a:pt x="565766" y="3947332"/>
                  <a:pt x="556536" y="3950913"/>
                  <a:pt x="547002" y="3950913"/>
                </a:cubicBezTo>
                <a:cubicBezTo>
                  <a:pt x="537286" y="3950913"/>
                  <a:pt x="528038" y="3947236"/>
                  <a:pt x="521094" y="3940721"/>
                </a:cubicBezTo>
                <a:cubicBezTo>
                  <a:pt x="512912" y="3947513"/>
                  <a:pt x="502720" y="3951237"/>
                  <a:pt x="492138" y="3951237"/>
                </a:cubicBezTo>
                <a:cubicBezTo>
                  <a:pt x="490328" y="3951237"/>
                  <a:pt x="488414" y="3951008"/>
                  <a:pt x="486528" y="3950818"/>
                </a:cubicBezTo>
                <a:cubicBezTo>
                  <a:pt x="484699" y="3950532"/>
                  <a:pt x="483384" y="3948913"/>
                  <a:pt x="483756" y="3947008"/>
                </a:cubicBezTo>
                <a:close/>
                <a:moveTo>
                  <a:pt x="547764" y="3904355"/>
                </a:moveTo>
                <a:cubicBezTo>
                  <a:pt x="573005" y="3899383"/>
                  <a:pt x="576710" y="3882819"/>
                  <a:pt x="577205" y="3876266"/>
                </a:cubicBezTo>
                <a:cubicBezTo>
                  <a:pt x="576710" y="3876170"/>
                  <a:pt x="576253" y="3876170"/>
                  <a:pt x="575767" y="3876170"/>
                </a:cubicBezTo>
                <a:cubicBezTo>
                  <a:pt x="558251" y="3876170"/>
                  <a:pt x="550536" y="3895182"/>
                  <a:pt x="547764" y="3904355"/>
                </a:cubicBezTo>
                <a:close/>
                <a:moveTo>
                  <a:pt x="537000" y="3884810"/>
                </a:moveTo>
                <a:cubicBezTo>
                  <a:pt x="534229" y="3875380"/>
                  <a:pt x="525952" y="3855568"/>
                  <a:pt x="507568" y="3856730"/>
                </a:cubicBezTo>
                <a:cubicBezTo>
                  <a:pt x="508045" y="3863283"/>
                  <a:pt x="511759" y="3879895"/>
                  <a:pt x="537000" y="3884810"/>
                </a:cubicBezTo>
                <a:close/>
                <a:moveTo>
                  <a:pt x="637594" y="3905003"/>
                </a:moveTo>
                <a:cubicBezTo>
                  <a:pt x="639385" y="3905003"/>
                  <a:pt x="640938" y="3903507"/>
                  <a:pt x="640938" y="3901698"/>
                </a:cubicBezTo>
                <a:cubicBezTo>
                  <a:pt x="640938" y="3886267"/>
                  <a:pt x="653501" y="3873703"/>
                  <a:pt x="668922" y="3873703"/>
                </a:cubicBezTo>
                <a:cubicBezTo>
                  <a:pt x="670732" y="3873703"/>
                  <a:pt x="672246" y="3872160"/>
                  <a:pt x="672246" y="3870351"/>
                </a:cubicBezTo>
                <a:cubicBezTo>
                  <a:pt x="672246" y="3868541"/>
                  <a:pt x="670732" y="3867007"/>
                  <a:pt x="668922" y="3867007"/>
                </a:cubicBezTo>
                <a:cubicBezTo>
                  <a:pt x="662817" y="3867007"/>
                  <a:pt x="657159" y="3868665"/>
                  <a:pt x="652186" y="3871455"/>
                </a:cubicBezTo>
                <a:cubicBezTo>
                  <a:pt x="645757" y="3875065"/>
                  <a:pt x="640556" y="3880609"/>
                  <a:pt x="637480" y="3887381"/>
                </a:cubicBezTo>
                <a:cubicBezTo>
                  <a:pt x="634765" y="3881380"/>
                  <a:pt x="630412" y="3876285"/>
                  <a:pt x="624993" y="3872694"/>
                </a:cubicBezTo>
                <a:cubicBezTo>
                  <a:pt x="619563" y="3869103"/>
                  <a:pt x="613077" y="3867007"/>
                  <a:pt x="606067" y="3867007"/>
                </a:cubicBezTo>
                <a:cubicBezTo>
                  <a:pt x="604247" y="3867007"/>
                  <a:pt x="602714" y="3868541"/>
                  <a:pt x="602714" y="3870351"/>
                </a:cubicBezTo>
                <a:cubicBezTo>
                  <a:pt x="602714" y="3872170"/>
                  <a:pt x="604247" y="3873703"/>
                  <a:pt x="606067" y="3873703"/>
                </a:cubicBezTo>
                <a:cubicBezTo>
                  <a:pt x="621487" y="3873703"/>
                  <a:pt x="634060" y="3886257"/>
                  <a:pt x="634060" y="3901698"/>
                </a:cubicBezTo>
                <a:cubicBezTo>
                  <a:pt x="634060" y="3903488"/>
                  <a:pt x="635565" y="3904974"/>
                  <a:pt x="637347" y="3905003"/>
                </a:cubicBezTo>
                <a:lnTo>
                  <a:pt x="637384" y="3905003"/>
                </a:lnTo>
                <a:lnTo>
                  <a:pt x="637594" y="3905003"/>
                </a:lnTo>
                <a:close/>
                <a:moveTo>
                  <a:pt x="116662" y="4036352"/>
                </a:moveTo>
                <a:cubicBezTo>
                  <a:pt x="93136" y="4036352"/>
                  <a:pt x="80372" y="4028246"/>
                  <a:pt x="60560" y="4008949"/>
                </a:cubicBezTo>
                <a:cubicBezTo>
                  <a:pt x="52292" y="4019226"/>
                  <a:pt x="39796" y="4025237"/>
                  <a:pt x="26575" y="4025237"/>
                </a:cubicBezTo>
                <a:lnTo>
                  <a:pt x="25518" y="4025237"/>
                </a:lnTo>
                <a:cubicBezTo>
                  <a:pt x="23699" y="4025132"/>
                  <a:pt x="22174" y="4023598"/>
                  <a:pt x="22260" y="4021788"/>
                </a:cubicBezTo>
                <a:cubicBezTo>
                  <a:pt x="22308" y="4020865"/>
                  <a:pt x="22708" y="4019998"/>
                  <a:pt x="23346" y="4019388"/>
                </a:cubicBezTo>
                <a:cubicBezTo>
                  <a:pt x="23975" y="4018826"/>
                  <a:pt x="24832" y="4018512"/>
                  <a:pt x="25794" y="4018674"/>
                </a:cubicBezTo>
                <a:cubicBezTo>
                  <a:pt x="37424" y="4018760"/>
                  <a:pt x="48283" y="4013797"/>
                  <a:pt x="55522" y="4004853"/>
                </a:cubicBezTo>
                <a:cubicBezTo>
                  <a:pt x="53730" y="4002615"/>
                  <a:pt x="51702" y="4000605"/>
                  <a:pt x="49492" y="3998862"/>
                </a:cubicBezTo>
                <a:cubicBezTo>
                  <a:pt x="42834" y="3993576"/>
                  <a:pt x="34452" y="3990708"/>
                  <a:pt x="25708" y="3990947"/>
                </a:cubicBezTo>
                <a:cubicBezTo>
                  <a:pt x="24870" y="3991042"/>
                  <a:pt x="24060" y="3990699"/>
                  <a:pt x="23432" y="3990118"/>
                </a:cubicBezTo>
                <a:cubicBezTo>
                  <a:pt x="22832" y="3989508"/>
                  <a:pt x="22413" y="3988670"/>
                  <a:pt x="22355" y="3987784"/>
                </a:cubicBezTo>
                <a:cubicBezTo>
                  <a:pt x="22260" y="3985879"/>
                  <a:pt x="23803" y="3984441"/>
                  <a:pt x="25613" y="3984355"/>
                </a:cubicBezTo>
                <a:cubicBezTo>
                  <a:pt x="37233" y="3984108"/>
                  <a:pt x="48359" y="3988489"/>
                  <a:pt x="56635" y="3996328"/>
                </a:cubicBezTo>
                <a:cubicBezTo>
                  <a:pt x="57817" y="3997443"/>
                  <a:pt x="58931" y="3998633"/>
                  <a:pt x="59979" y="3999891"/>
                </a:cubicBezTo>
                <a:lnTo>
                  <a:pt x="59989" y="3999881"/>
                </a:lnTo>
                <a:cubicBezTo>
                  <a:pt x="60027" y="3999910"/>
                  <a:pt x="60065" y="3999938"/>
                  <a:pt x="60093" y="3999976"/>
                </a:cubicBezTo>
                <a:cubicBezTo>
                  <a:pt x="77143" y="3983136"/>
                  <a:pt x="91240" y="3972163"/>
                  <a:pt x="116662" y="3972163"/>
                </a:cubicBezTo>
                <a:cubicBezTo>
                  <a:pt x="133941" y="3972163"/>
                  <a:pt x="150352" y="3978536"/>
                  <a:pt x="162992" y="3989651"/>
                </a:cubicBezTo>
                <a:cubicBezTo>
                  <a:pt x="167174" y="3993356"/>
                  <a:pt x="170945" y="3997566"/>
                  <a:pt x="174193" y="4002262"/>
                </a:cubicBezTo>
                <a:cubicBezTo>
                  <a:pt x="174956" y="4003424"/>
                  <a:pt x="174956" y="4004948"/>
                  <a:pt x="174193" y="4006063"/>
                </a:cubicBezTo>
                <a:cubicBezTo>
                  <a:pt x="161134" y="4024951"/>
                  <a:pt x="139637" y="4036247"/>
                  <a:pt x="116662" y="4036352"/>
                </a:cubicBezTo>
                <a:close/>
                <a:moveTo>
                  <a:pt x="167345" y="4004158"/>
                </a:moveTo>
                <a:cubicBezTo>
                  <a:pt x="155439" y="3988251"/>
                  <a:pt x="136579" y="3978821"/>
                  <a:pt x="116567" y="3978717"/>
                </a:cubicBezTo>
                <a:cubicBezTo>
                  <a:pt x="95326" y="3978717"/>
                  <a:pt x="83334" y="3986251"/>
                  <a:pt x="65141" y="4004063"/>
                </a:cubicBezTo>
                <a:cubicBezTo>
                  <a:pt x="84373" y="4022865"/>
                  <a:pt x="95698" y="4029609"/>
                  <a:pt x="116567" y="4029609"/>
                </a:cubicBezTo>
                <a:cubicBezTo>
                  <a:pt x="136674" y="4029609"/>
                  <a:pt x="155439" y="4020160"/>
                  <a:pt x="167345" y="4004158"/>
                </a:cubicBezTo>
                <a:close/>
                <a:moveTo>
                  <a:pt x="0" y="3950618"/>
                </a:moveTo>
                <a:lnTo>
                  <a:pt x="0" y="3944322"/>
                </a:lnTo>
                <a:cubicBezTo>
                  <a:pt x="458" y="3944169"/>
                  <a:pt x="953" y="3944093"/>
                  <a:pt x="1495" y="3944169"/>
                </a:cubicBezTo>
                <a:cubicBezTo>
                  <a:pt x="13125" y="3945703"/>
                  <a:pt x="24565" y="3941798"/>
                  <a:pt x="33033" y="3933692"/>
                </a:cubicBezTo>
                <a:cubicBezTo>
                  <a:pt x="33700" y="3933006"/>
                  <a:pt x="34376" y="3932816"/>
                  <a:pt x="35519" y="3932730"/>
                </a:cubicBezTo>
                <a:cubicBezTo>
                  <a:pt x="36472" y="3932816"/>
                  <a:pt x="37300" y="3933235"/>
                  <a:pt x="37891" y="3933892"/>
                </a:cubicBezTo>
                <a:cubicBezTo>
                  <a:pt x="42063" y="3938635"/>
                  <a:pt x="47701" y="3941893"/>
                  <a:pt x="53797" y="3943322"/>
                </a:cubicBezTo>
                <a:lnTo>
                  <a:pt x="53797" y="3891972"/>
                </a:lnTo>
                <a:cubicBezTo>
                  <a:pt x="12659" y="3886172"/>
                  <a:pt x="15030" y="3853882"/>
                  <a:pt x="15030" y="3853463"/>
                </a:cubicBezTo>
                <a:cubicBezTo>
                  <a:pt x="15126" y="3851986"/>
                  <a:pt x="16259" y="3850720"/>
                  <a:pt x="17793" y="3850548"/>
                </a:cubicBezTo>
                <a:cubicBezTo>
                  <a:pt x="36071" y="3847471"/>
                  <a:pt x="47520" y="3860083"/>
                  <a:pt x="53702" y="3872913"/>
                </a:cubicBezTo>
                <a:lnTo>
                  <a:pt x="53702" y="3851196"/>
                </a:lnTo>
                <a:cubicBezTo>
                  <a:pt x="53702" y="3849386"/>
                  <a:pt x="55236" y="3847843"/>
                  <a:pt x="57026" y="3847843"/>
                </a:cubicBezTo>
                <a:cubicBezTo>
                  <a:pt x="58846" y="3847843"/>
                  <a:pt x="60379" y="3849386"/>
                  <a:pt x="60379" y="3851196"/>
                </a:cubicBezTo>
                <a:lnTo>
                  <a:pt x="60379" y="3890353"/>
                </a:lnTo>
                <a:cubicBezTo>
                  <a:pt x="66751" y="3878266"/>
                  <a:pt x="78000" y="3867198"/>
                  <a:pt x="95231" y="3870074"/>
                </a:cubicBezTo>
                <a:cubicBezTo>
                  <a:pt x="96650" y="3870265"/>
                  <a:pt x="97812" y="3871475"/>
                  <a:pt x="98003" y="3873008"/>
                </a:cubicBezTo>
                <a:cubicBezTo>
                  <a:pt x="98098" y="3873379"/>
                  <a:pt x="100279" y="3905088"/>
                  <a:pt x="60379" y="3911289"/>
                </a:cubicBezTo>
                <a:lnTo>
                  <a:pt x="60379" y="3944169"/>
                </a:lnTo>
                <a:cubicBezTo>
                  <a:pt x="60656" y="3944169"/>
                  <a:pt x="60846" y="3944265"/>
                  <a:pt x="61027" y="3944265"/>
                </a:cubicBezTo>
                <a:cubicBezTo>
                  <a:pt x="69885" y="3944265"/>
                  <a:pt x="78372" y="3940540"/>
                  <a:pt x="84277" y="3933978"/>
                </a:cubicBezTo>
                <a:cubicBezTo>
                  <a:pt x="84925" y="3933235"/>
                  <a:pt x="85792" y="3932816"/>
                  <a:pt x="86744" y="3932816"/>
                </a:cubicBezTo>
                <a:cubicBezTo>
                  <a:pt x="87697" y="3932816"/>
                  <a:pt x="88564" y="3933330"/>
                  <a:pt x="89231" y="3933978"/>
                </a:cubicBezTo>
                <a:cubicBezTo>
                  <a:pt x="95145" y="3940540"/>
                  <a:pt x="103594" y="3944265"/>
                  <a:pt x="112462" y="3944265"/>
                </a:cubicBezTo>
                <a:cubicBezTo>
                  <a:pt x="121330" y="3944265"/>
                  <a:pt x="129816" y="3940540"/>
                  <a:pt x="135722" y="3933978"/>
                </a:cubicBezTo>
                <a:cubicBezTo>
                  <a:pt x="136370" y="3933330"/>
                  <a:pt x="137236" y="3932816"/>
                  <a:pt x="138093" y="3932816"/>
                </a:cubicBezTo>
                <a:cubicBezTo>
                  <a:pt x="139237" y="3932911"/>
                  <a:pt x="139903" y="3933101"/>
                  <a:pt x="140580" y="3933797"/>
                </a:cubicBezTo>
                <a:cubicBezTo>
                  <a:pt x="148952" y="3941893"/>
                  <a:pt x="160582" y="3945789"/>
                  <a:pt x="172088" y="3944265"/>
                </a:cubicBezTo>
                <a:cubicBezTo>
                  <a:pt x="173993" y="3943969"/>
                  <a:pt x="175622" y="3945331"/>
                  <a:pt x="175813" y="3947132"/>
                </a:cubicBezTo>
                <a:cubicBezTo>
                  <a:pt x="176089" y="3948913"/>
                  <a:pt x="174765" y="3950627"/>
                  <a:pt x="172955" y="3950818"/>
                </a:cubicBezTo>
                <a:cubicBezTo>
                  <a:pt x="160487" y="3952342"/>
                  <a:pt x="148000" y="3948713"/>
                  <a:pt x="138370" y="3940721"/>
                </a:cubicBezTo>
                <a:cubicBezTo>
                  <a:pt x="131331" y="3947236"/>
                  <a:pt x="122091" y="3950913"/>
                  <a:pt x="112462" y="3950913"/>
                </a:cubicBezTo>
                <a:cubicBezTo>
                  <a:pt x="102956" y="3950913"/>
                  <a:pt x="93698" y="3947332"/>
                  <a:pt x="86744" y="3940912"/>
                </a:cubicBezTo>
                <a:cubicBezTo>
                  <a:pt x="79782" y="3947332"/>
                  <a:pt x="70561" y="3950913"/>
                  <a:pt x="61027" y="3950913"/>
                </a:cubicBezTo>
                <a:cubicBezTo>
                  <a:pt x="51331" y="3950913"/>
                  <a:pt x="42063" y="3947236"/>
                  <a:pt x="35119" y="3940721"/>
                </a:cubicBezTo>
                <a:cubicBezTo>
                  <a:pt x="26937" y="3947513"/>
                  <a:pt x="16755" y="3951237"/>
                  <a:pt x="6172" y="3951237"/>
                </a:cubicBezTo>
                <a:cubicBezTo>
                  <a:pt x="4353" y="3951237"/>
                  <a:pt x="2448" y="3951008"/>
                  <a:pt x="562" y="3950818"/>
                </a:cubicBezTo>
                <a:cubicBezTo>
                  <a:pt x="362" y="3950789"/>
                  <a:pt x="191" y="3950684"/>
                  <a:pt x="0" y="3950618"/>
                </a:cubicBezTo>
                <a:close/>
                <a:moveTo>
                  <a:pt x="61799" y="3904355"/>
                </a:moveTo>
                <a:cubicBezTo>
                  <a:pt x="87049" y="3899383"/>
                  <a:pt x="90745" y="3882819"/>
                  <a:pt x="91240" y="3876266"/>
                </a:cubicBezTo>
                <a:cubicBezTo>
                  <a:pt x="90745" y="3876170"/>
                  <a:pt x="90278" y="3876170"/>
                  <a:pt x="89792" y="3876170"/>
                </a:cubicBezTo>
                <a:cubicBezTo>
                  <a:pt x="72190" y="3876170"/>
                  <a:pt x="64465" y="3895182"/>
                  <a:pt x="61799" y="3904355"/>
                </a:cubicBezTo>
                <a:close/>
                <a:moveTo>
                  <a:pt x="51025" y="3884810"/>
                </a:moveTo>
                <a:cubicBezTo>
                  <a:pt x="48283" y="3875380"/>
                  <a:pt x="39986" y="3855568"/>
                  <a:pt x="21612" y="3856730"/>
                </a:cubicBezTo>
                <a:cubicBezTo>
                  <a:pt x="22079" y="3863283"/>
                  <a:pt x="25794" y="3879895"/>
                  <a:pt x="51025" y="3884810"/>
                </a:cubicBezTo>
                <a:close/>
                <a:moveTo>
                  <a:pt x="120092" y="3873703"/>
                </a:moveTo>
                <a:cubicBezTo>
                  <a:pt x="135531" y="3873703"/>
                  <a:pt x="148095" y="3886257"/>
                  <a:pt x="148095" y="3901698"/>
                </a:cubicBezTo>
                <a:cubicBezTo>
                  <a:pt x="148095" y="3903488"/>
                  <a:pt x="149609" y="3904974"/>
                  <a:pt x="151390" y="3905003"/>
                </a:cubicBezTo>
                <a:lnTo>
                  <a:pt x="151448" y="3905003"/>
                </a:lnTo>
                <a:lnTo>
                  <a:pt x="151619" y="3905003"/>
                </a:lnTo>
                <a:cubicBezTo>
                  <a:pt x="153448" y="3905003"/>
                  <a:pt x="154943" y="3903507"/>
                  <a:pt x="154943" y="3901698"/>
                </a:cubicBezTo>
                <a:cubicBezTo>
                  <a:pt x="154943" y="3886267"/>
                  <a:pt x="167526" y="3873703"/>
                  <a:pt x="182956" y="3873703"/>
                </a:cubicBezTo>
                <a:cubicBezTo>
                  <a:pt x="184766" y="3873703"/>
                  <a:pt x="186300" y="3872160"/>
                  <a:pt x="186300" y="3870351"/>
                </a:cubicBezTo>
                <a:cubicBezTo>
                  <a:pt x="186300" y="3868550"/>
                  <a:pt x="184766" y="3867007"/>
                  <a:pt x="182947" y="3867007"/>
                </a:cubicBezTo>
                <a:cubicBezTo>
                  <a:pt x="176670" y="3867007"/>
                  <a:pt x="170850" y="3868760"/>
                  <a:pt x="165792" y="3871694"/>
                </a:cubicBezTo>
                <a:cubicBezTo>
                  <a:pt x="159563" y="3875304"/>
                  <a:pt x="154524" y="3880761"/>
                  <a:pt x="151543" y="3887381"/>
                </a:cubicBezTo>
                <a:cubicBezTo>
                  <a:pt x="151543" y="3887372"/>
                  <a:pt x="151543" y="3887372"/>
                  <a:pt x="151533" y="3887372"/>
                </a:cubicBezTo>
                <a:lnTo>
                  <a:pt x="151533" y="3887372"/>
                </a:lnTo>
                <a:cubicBezTo>
                  <a:pt x="151000" y="3886210"/>
                  <a:pt x="150371" y="3885114"/>
                  <a:pt x="149714" y="3884019"/>
                </a:cubicBezTo>
                <a:cubicBezTo>
                  <a:pt x="146895" y="3879266"/>
                  <a:pt x="143009" y="3875256"/>
                  <a:pt x="138351" y="3872313"/>
                </a:cubicBezTo>
                <a:cubicBezTo>
                  <a:pt x="133045" y="3868970"/>
                  <a:pt x="126816" y="3867007"/>
                  <a:pt x="120092" y="3867007"/>
                </a:cubicBezTo>
                <a:cubicBezTo>
                  <a:pt x="118282" y="3867007"/>
                  <a:pt x="116767" y="3868541"/>
                  <a:pt x="116767" y="3870351"/>
                </a:cubicBezTo>
                <a:cubicBezTo>
                  <a:pt x="116767" y="3872170"/>
                  <a:pt x="118282" y="3873703"/>
                  <a:pt x="120092" y="3873703"/>
                </a:cubicBezTo>
                <a:close/>
                <a:moveTo>
                  <a:pt x="307829" y="3627301"/>
                </a:moveTo>
                <a:lnTo>
                  <a:pt x="307829" y="3627301"/>
                </a:lnTo>
                <a:cubicBezTo>
                  <a:pt x="307829" y="3627615"/>
                  <a:pt x="307724" y="3627882"/>
                  <a:pt x="307648" y="3628168"/>
                </a:cubicBezTo>
                <a:cubicBezTo>
                  <a:pt x="307724" y="3627882"/>
                  <a:pt x="307829" y="3627615"/>
                  <a:pt x="307829" y="3627301"/>
                </a:cubicBezTo>
                <a:close/>
                <a:moveTo>
                  <a:pt x="144952" y="3776329"/>
                </a:moveTo>
                <a:cubicBezTo>
                  <a:pt x="144256" y="3776920"/>
                  <a:pt x="143809" y="3777815"/>
                  <a:pt x="143809" y="3778777"/>
                </a:cubicBezTo>
                <a:cubicBezTo>
                  <a:pt x="143856" y="3777815"/>
                  <a:pt x="144294" y="3776939"/>
                  <a:pt x="144952" y="3776329"/>
                </a:cubicBezTo>
                <a:close/>
                <a:moveTo>
                  <a:pt x="306838" y="3629654"/>
                </a:moveTo>
                <a:cubicBezTo>
                  <a:pt x="307238" y="3629244"/>
                  <a:pt x="307496" y="3628730"/>
                  <a:pt x="307648" y="3628168"/>
                </a:cubicBezTo>
                <a:cubicBezTo>
                  <a:pt x="307496" y="3628730"/>
                  <a:pt x="307248" y="3629244"/>
                  <a:pt x="306838" y="3629654"/>
                </a:cubicBezTo>
                <a:close/>
                <a:moveTo>
                  <a:pt x="45891" y="3761147"/>
                </a:moveTo>
                <a:cubicBezTo>
                  <a:pt x="45882" y="3761165"/>
                  <a:pt x="45863" y="3761175"/>
                  <a:pt x="45854" y="3761194"/>
                </a:cubicBezTo>
                <a:cubicBezTo>
                  <a:pt x="45863" y="3761213"/>
                  <a:pt x="45882" y="3761223"/>
                  <a:pt x="45891" y="3761242"/>
                </a:cubicBezTo>
                <a:cubicBezTo>
                  <a:pt x="34880" y="3775844"/>
                  <a:pt x="18145" y="3784902"/>
                  <a:pt x="0" y="3786378"/>
                </a:cubicBezTo>
                <a:lnTo>
                  <a:pt x="0" y="3793046"/>
                </a:lnTo>
                <a:cubicBezTo>
                  <a:pt x="21088" y="3791550"/>
                  <a:pt x="40548" y="3780635"/>
                  <a:pt x="52759" y="3763147"/>
                </a:cubicBezTo>
                <a:cubicBezTo>
                  <a:pt x="53512" y="3761994"/>
                  <a:pt x="53512" y="3760461"/>
                  <a:pt x="52759" y="3759337"/>
                </a:cubicBezTo>
                <a:cubicBezTo>
                  <a:pt x="40634" y="3741801"/>
                  <a:pt x="21098" y="3730933"/>
                  <a:pt x="0" y="3729457"/>
                </a:cubicBezTo>
                <a:lnTo>
                  <a:pt x="0" y="3736010"/>
                </a:lnTo>
                <a:cubicBezTo>
                  <a:pt x="18155" y="3737496"/>
                  <a:pt x="34957" y="3746545"/>
                  <a:pt x="45891" y="3761147"/>
                </a:cubicBezTo>
                <a:close/>
                <a:moveTo>
                  <a:pt x="54197" y="3703901"/>
                </a:moveTo>
                <a:cubicBezTo>
                  <a:pt x="53978" y="3702263"/>
                  <a:pt x="52378" y="3700930"/>
                  <a:pt x="50464" y="3701110"/>
                </a:cubicBezTo>
                <a:cubicBezTo>
                  <a:pt x="38929" y="3702644"/>
                  <a:pt x="27308" y="3698739"/>
                  <a:pt x="18936" y="3690642"/>
                </a:cubicBezTo>
                <a:cubicBezTo>
                  <a:pt x="18259" y="3689995"/>
                  <a:pt x="17612" y="3689804"/>
                  <a:pt x="16479" y="3689719"/>
                </a:cubicBezTo>
                <a:cubicBezTo>
                  <a:pt x="15516" y="3689719"/>
                  <a:pt x="14745" y="3690185"/>
                  <a:pt x="14078" y="3690833"/>
                </a:cubicBezTo>
                <a:cubicBezTo>
                  <a:pt x="10278" y="3695091"/>
                  <a:pt x="5353" y="3697967"/>
                  <a:pt x="0" y="3699596"/>
                </a:cubicBezTo>
                <a:lnTo>
                  <a:pt x="0" y="3706464"/>
                </a:lnTo>
                <a:cubicBezTo>
                  <a:pt x="6229" y="3704911"/>
                  <a:pt x="12030" y="3701920"/>
                  <a:pt x="16755" y="3697529"/>
                </a:cubicBezTo>
                <a:cubicBezTo>
                  <a:pt x="16773" y="3697538"/>
                  <a:pt x="16783" y="3697548"/>
                  <a:pt x="16802" y="3697558"/>
                </a:cubicBezTo>
                <a:cubicBezTo>
                  <a:pt x="16812" y="3697548"/>
                  <a:pt x="16831" y="3697538"/>
                  <a:pt x="16840" y="3697529"/>
                </a:cubicBezTo>
                <a:cubicBezTo>
                  <a:pt x="24060" y="3703530"/>
                  <a:pt x="32871" y="3707063"/>
                  <a:pt x="42091" y="3707816"/>
                </a:cubicBezTo>
                <a:cubicBezTo>
                  <a:pt x="45148" y="3708064"/>
                  <a:pt x="48235" y="3708006"/>
                  <a:pt x="51331" y="3707626"/>
                </a:cubicBezTo>
                <a:cubicBezTo>
                  <a:pt x="53121" y="3707425"/>
                  <a:pt x="54473" y="3705711"/>
                  <a:pt x="54197" y="3703901"/>
                </a:cubicBezTo>
                <a:close/>
                <a:moveTo>
                  <a:pt x="30166" y="3661991"/>
                </a:moveTo>
                <a:cubicBezTo>
                  <a:pt x="31995" y="3661991"/>
                  <a:pt x="33518" y="3660467"/>
                  <a:pt x="33518" y="3658639"/>
                </a:cubicBezTo>
                <a:cubicBezTo>
                  <a:pt x="33518" y="3643198"/>
                  <a:pt x="46073" y="3630645"/>
                  <a:pt x="61513" y="3630645"/>
                </a:cubicBezTo>
                <a:cubicBezTo>
                  <a:pt x="63332" y="3630645"/>
                  <a:pt x="64837" y="3629121"/>
                  <a:pt x="64837" y="3627292"/>
                </a:cubicBezTo>
                <a:cubicBezTo>
                  <a:pt x="64837" y="3626892"/>
                  <a:pt x="64732" y="3626520"/>
                  <a:pt x="64608" y="3626168"/>
                </a:cubicBezTo>
                <a:cubicBezTo>
                  <a:pt x="64046" y="3624920"/>
                  <a:pt x="62846" y="3624015"/>
                  <a:pt x="61456" y="3624005"/>
                </a:cubicBezTo>
                <a:cubicBezTo>
                  <a:pt x="47482" y="3624034"/>
                  <a:pt x="35500" y="3632397"/>
                  <a:pt x="30080" y="3644370"/>
                </a:cubicBezTo>
                <a:cubicBezTo>
                  <a:pt x="30070" y="3644341"/>
                  <a:pt x="30042" y="3644313"/>
                  <a:pt x="30032" y="3644294"/>
                </a:cubicBezTo>
                <a:cubicBezTo>
                  <a:pt x="30023" y="3644313"/>
                  <a:pt x="29994" y="3644341"/>
                  <a:pt x="29985" y="3644370"/>
                </a:cubicBezTo>
                <a:cubicBezTo>
                  <a:pt x="24755" y="3632797"/>
                  <a:pt x="13307" y="3624663"/>
                  <a:pt x="0" y="3624101"/>
                </a:cubicBezTo>
                <a:lnTo>
                  <a:pt x="0" y="3630807"/>
                </a:lnTo>
                <a:cubicBezTo>
                  <a:pt x="14745" y="3631578"/>
                  <a:pt x="26565" y="3643703"/>
                  <a:pt x="26565" y="3658648"/>
                </a:cubicBezTo>
                <a:cubicBezTo>
                  <a:pt x="26565" y="3660448"/>
                  <a:pt x="28051" y="3661963"/>
                  <a:pt x="29842" y="3661991"/>
                </a:cubicBezTo>
                <a:lnTo>
                  <a:pt x="29985" y="3661991"/>
                </a:lnTo>
                <a:lnTo>
                  <a:pt x="30166" y="3661991"/>
                </a:lnTo>
                <a:close/>
                <a:moveTo>
                  <a:pt x="295827" y="3759337"/>
                </a:moveTo>
                <a:cubicBezTo>
                  <a:pt x="296209" y="3759889"/>
                  <a:pt x="296409" y="3760565"/>
                  <a:pt x="296409" y="3761232"/>
                </a:cubicBezTo>
                <a:cubicBezTo>
                  <a:pt x="296409" y="3761889"/>
                  <a:pt x="296209" y="3762575"/>
                  <a:pt x="295827" y="3763147"/>
                </a:cubicBezTo>
                <a:cubicBezTo>
                  <a:pt x="282683" y="3781987"/>
                  <a:pt x="261157" y="3793341"/>
                  <a:pt x="238201" y="3793341"/>
                </a:cubicBezTo>
                <a:cubicBezTo>
                  <a:pt x="214675" y="3793341"/>
                  <a:pt x="201902" y="3785235"/>
                  <a:pt x="182089" y="3765890"/>
                </a:cubicBezTo>
                <a:cubicBezTo>
                  <a:pt x="173822" y="3776167"/>
                  <a:pt x="161344" y="3782168"/>
                  <a:pt x="148095" y="3782168"/>
                </a:cubicBezTo>
                <a:lnTo>
                  <a:pt x="147047" y="3782168"/>
                </a:lnTo>
                <a:cubicBezTo>
                  <a:pt x="145237" y="3782073"/>
                  <a:pt x="143723" y="3780540"/>
                  <a:pt x="143809" y="3778777"/>
                </a:cubicBezTo>
                <a:cubicBezTo>
                  <a:pt x="143856" y="3777815"/>
                  <a:pt x="144294" y="3776939"/>
                  <a:pt x="144952" y="3776329"/>
                </a:cubicBezTo>
                <a:cubicBezTo>
                  <a:pt x="145571" y="3775796"/>
                  <a:pt x="146390" y="3775482"/>
                  <a:pt x="147324" y="3775615"/>
                </a:cubicBezTo>
                <a:cubicBezTo>
                  <a:pt x="158953" y="3775701"/>
                  <a:pt x="169822" y="3770786"/>
                  <a:pt x="177042" y="3761794"/>
                </a:cubicBezTo>
                <a:cubicBezTo>
                  <a:pt x="177012" y="3761766"/>
                  <a:pt x="176984" y="3761746"/>
                  <a:pt x="176955" y="3761708"/>
                </a:cubicBezTo>
                <a:lnTo>
                  <a:pt x="176955" y="3761708"/>
                </a:lnTo>
                <a:cubicBezTo>
                  <a:pt x="169822" y="3752736"/>
                  <a:pt x="158858" y="3747612"/>
                  <a:pt x="147238" y="3747888"/>
                </a:cubicBezTo>
                <a:cubicBezTo>
                  <a:pt x="146409" y="3747983"/>
                  <a:pt x="145609" y="3747640"/>
                  <a:pt x="144980" y="3747069"/>
                </a:cubicBezTo>
                <a:cubicBezTo>
                  <a:pt x="144380" y="3746449"/>
                  <a:pt x="143952" y="3745621"/>
                  <a:pt x="143904" y="3744725"/>
                </a:cubicBezTo>
                <a:cubicBezTo>
                  <a:pt x="143809" y="3742820"/>
                  <a:pt x="145323" y="3741439"/>
                  <a:pt x="147133" y="3741344"/>
                </a:cubicBezTo>
                <a:cubicBezTo>
                  <a:pt x="159515" y="3741077"/>
                  <a:pt x="171241" y="3746106"/>
                  <a:pt x="179651" y="3754870"/>
                </a:cubicBezTo>
                <a:cubicBezTo>
                  <a:pt x="180280" y="3755527"/>
                  <a:pt x="180947" y="3756165"/>
                  <a:pt x="181527" y="3756870"/>
                </a:cubicBezTo>
                <a:lnTo>
                  <a:pt x="181527" y="3756870"/>
                </a:lnTo>
                <a:cubicBezTo>
                  <a:pt x="181556" y="3756898"/>
                  <a:pt x="181594" y="3756927"/>
                  <a:pt x="181623" y="3756965"/>
                </a:cubicBezTo>
                <a:cubicBezTo>
                  <a:pt x="198673" y="3740077"/>
                  <a:pt x="212760" y="3729162"/>
                  <a:pt x="238201" y="3729162"/>
                </a:cubicBezTo>
                <a:cubicBezTo>
                  <a:pt x="246802" y="3729162"/>
                  <a:pt x="255184" y="3730743"/>
                  <a:pt x="262995" y="3733686"/>
                </a:cubicBezTo>
                <a:cubicBezTo>
                  <a:pt x="276063" y="3738658"/>
                  <a:pt x="287570" y="3747488"/>
                  <a:pt x="295827" y="3759337"/>
                </a:cubicBezTo>
                <a:close/>
                <a:moveTo>
                  <a:pt x="288846" y="3761194"/>
                </a:moveTo>
                <a:cubicBezTo>
                  <a:pt x="288855" y="3761175"/>
                  <a:pt x="288874" y="3761165"/>
                  <a:pt x="288884" y="3761147"/>
                </a:cubicBezTo>
                <a:cubicBezTo>
                  <a:pt x="276978" y="3745240"/>
                  <a:pt x="258109" y="3735810"/>
                  <a:pt x="238116" y="3735705"/>
                </a:cubicBezTo>
                <a:cubicBezTo>
                  <a:pt x="216875" y="3735705"/>
                  <a:pt x="204854" y="3743239"/>
                  <a:pt x="186671" y="3761051"/>
                </a:cubicBezTo>
                <a:cubicBezTo>
                  <a:pt x="186690" y="3761070"/>
                  <a:pt x="186700" y="3761080"/>
                  <a:pt x="186719" y="3761099"/>
                </a:cubicBezTo>
                <a:cubicBezTo>
                  <a:pt x="186700" y="3761118"/>
                  <a:pt x="186690" y="3761127"/>
                  <a:pt x="186671" y="3761147"/>
                </a:cubicBezTo>
                <a:cubicBezTo>
                  <a:pt x="205902" y="3779892"/>
                  <a:pt x="217246" y="3786683"/>
                  <a:pt x="238116" y="3786683"/>
                </a:cubicBezTo>
                <a:cubicBezTo>
                  <a:pt x="258109" y="3786597"/>
                  <a:pt x="276873" y="3777148"/>
                  <a:pt x="288884" y="3761242"/>
                </a:cubicBezTo>
                <a:cubicBezTo>
                  <a:pt x="288874" y="3761223"/>
                  <a:pt x="288855" y="3761213"/>
                  <a:pt x="288846" y="3761194"/>
                </a:cubicBezTo>
                <a:close/>
                <a:moveTo>
                  <a:pt x="294408" y="3707626"/>
                </a:moveTo>
                <a:cubicBezTo>
                  <a:pt x="291312" y="3708006"/>
                  <a:pt x="288217" y="3708064"/>
                  <a:pt x="285179" y="3707816"/>
                </a:cubicBezTo>
                <a:cubicBezTo>
                  <a:pt x="275949" y="3707063"/>
                  <a:pt x="267138" y="3703530"/>
                  <a:pt x="259928" y="3697529"/>
                </a:cubicBezTo>
                <a:cubicBezTo>
                  <a:pt x="259918" y="3697538"/>
                  <a:pt x="259899" y="3697548"/>
                  <a:pt x="259880" y="3697567"/>
                </a:cubicBezTo>
                <a:cubicBezTo>
                  <a:pt x="259871" y="3697548"/>
                  <a:pt x="259852" y="3697538"/>
                  <a:pt x="259832" y="3697529"/>
                </a:cubicBezTo>
                <a:cubicBezTo>
                  <a:pt x="252794" y="3703987"/>
                  <a:pt x="243554" y="3707692"/>
                  <a:pt x="233972" y="3707702"/>
                </a:cubicBezTo>
                <a:cubicBezTo>
                  <a:pt x="224457" y="3707692"/>
                  <a:pt x="215236" y="3704073"/>
                  <a:pt x="208302" y="3697720"/>
                </a:cubicBezTo>
                <a:cubicBezTo>
                  <a:pt x="208283" y="3697729"/>
                  <a:pt x="208274" y="3697738"/>
                  <a:pt x="208255" y="3697758"/>
                </a:cubicBezTo>
                <a:cubicBezTo>
                  <a:pt x="208236" y="3697738"/>
                  <a:pt x="208226" y="3697729"/>
                  <a:pt x="208207" y="3697720"/>
                </a:cubicBezTo>
                <a:cubicBezTo>
                  <a:pt x="201254" y="3704073"/>
                  <a:pt x="192024" y="3707692"/>
                  <a:pt x="182537" y="3707702"/>
                </a:cubicBezTo>
                <a:cubicBezTo>
                  <a:pt x="172831" y="3707692"/>
                  <a:pt x="163611" y="3703987"/>
                  <a:pt x="156677" y="3697529"/>
                </a:cubicBezTo>
                <a:cubicBezTo>
                  <a:pt x="156658" y="3697538"/>
                  <a:pt x="156639" y="3697548"/>
                  <a:pt x="156629" y="3697567"/>
                </a:cubicBezTo>
                <a:cubicBezTo>
                  <a:pt x="156610" y="3697548"/>
                  <a:pt x="156591" y="3697538"/>
                  <a:pt x="156582" y="3697529"/>
                </a:cubicBezTo>
                <a:cubicBezTo>
                  <a:pt x="148380" y="3704263"/>
                  <a:pt x="138208" y="3707978"/>
                  <a:pt x="127673" y="3707988"/>
                </a:cubicBezTo>
                <a:cubicBezTo>
                  <a:pt x="125863" y="3707978"/>
                  <a:pt x="123977" y="3707806"/>
                  <a:pt x="122101" y="3707626"/>
                </a:cubicBezTo>
                <a:cubicBezTo>
                  <a:pt x="120272" y="3707425"/>
                  <a:pt x="119053" y="3705711"/>
                  <a:pt x="119225" y="3703901"/>
                </a:cubicBezTo>
                <a:cubicBezTo>
                  <a:pt x="119425" y="3702101"/>
                  <a:pt x="121044" y="3700758"/>
                  <a:pt x="122939" y="3701015"/>
                </a:cubicBezTo>
                <a:cubicBezTo>
                  <a:pt x="125806" y="3701396"/>
                  <a:pt x="128683" y="3701444"/>
                  <a:pt x="131493" y="3701158"/>
                </a:cubicBezTo>
                <a:cubicBezTo>
                  <a:pt x="140056" y="3700348"/>
                  <a:pt x="148095" y="3696643"/>
                  <a:pt x="154486" y="3690547"/>
                </a:cubicBezTo>
                <a:cubicBezTo>
                  <a:pt x="155124" y="3689919"/>
                  <a:pt x="155800" y="3689728"/>
                  <a:pt x="156886" y="3689633"/>
                </a:cubicBezTo>
                <a:cubicBezTo>
                  <a:pt x="157820" y="3689738"/>
                  <a:pt x="158687" y="3690099"/>
                  <a:pt x="159220" y="3690738"/>
                </a:cubicBezTo>
                <a:cubicBezTo>
                  <a:pt x="163439" y="3695519"/>
                  <a:pt x="169050" y="3698739"/>
                  <a:pt x="175136" y="3700177"/>
                </a:cubicBezTo>
                <a:lnTo>
                  <a:pt x="175136" y="3700139"/>
                </a:lnTo>
                <a:cubicBezTo>
                  <a:pt x="175174" y="3700148"/>
                  <a:pt x="175222" y="3700167"/>
                  <a:pt x="175260" y="3700177"/>
                </a:cubicBezTo>
                <a:lnTo>
                  <a:pt x="175260" y="3648837"/>
                </a:lnTo>
                <a:cubicBezTo>
                  <a:pt x="134103" y="3643017"/>
                  <a:pt x="136474" y="3610747"/>
                  <a:pt x="136474" y="3610375"/>
                </a:cubicBezTo>
                <a:cubicBezTo>
                  <a:pt x="136579" y="3608832"/>
                  <a:pt x="137713" y="3607575"/>
                  <a:pt x="139237" y="3607384"/>
                </a:cubicBezTo>
                <a:cubicBezTo>
                  <a:pt x="141494" y="3607013"/>
                  <a:pt x="143656" y="3606889"/>
                  <a:pt x="145704" y="3606965"/>
                </a:cubicBezTo>
                <a:cubicBezTo>
                  <a:pt x="160220" y="3607537"/>
                  <a:pt x="169640" y="3618538"/>
                  <a:pt x="175041" y="3629816"/>
                </a:cubicBezTo>
                <a:lnTo>
                  <a:pt x="175041" y="3629635"/>
                </a:lnTo>
                <a:cubicBezTo>
                  <a:pt x="175070" y="3629702"/>
                  <a:pt x="175108" y="3629759"/>
                  <a:pt x="175136" y="3629816"/>
                </a:cubicBezTo>
                <a:lnTo>
                  <a:pt x="175136" y="3608089"/>
                </a:lnTo>
                <a:cubicBezTo>
                  <a:pt x="175136" y="3606308"/>
                  <a:pt x="176632" y="3604794"/>
                  <a:pt x="178422" y="3604755"/>
                </a:cubicBezTo>
                <a:cubicBezTo>
                  <a:pt x="180194" y="3604765"/>
                  <a:pt x="181718" y="3606289"/>
                  <a:pt x="181718" y="3608089"/>
                </a:cubicBezTo>
                <a:lnTo>
                  <a:pt x="181718" y="3647208"/>
                </a:lnTo>
                <a:cubicBezTo>
                  <a:pt x="181775" y="3647094"/>
                  <a:pt x="181842" y="3646999"/>
                  <a:pt x="181899" y="3646894"/>
                </a:cubicBezTo>
                <a:lnTo>
                  <a:pt x="181899" y="3647104"/>
                </a:lnTo>
                <a:cubicBezTo>
                  <a:pt x="185871" y="3639598"/>
                  <a:pt x="191719" y="3632502"/>
                  <a:pt x="199711" y="3628882"/>
                </a:cubicBezTo>
                <a:cubicBezTo>
                  <a:pt x="204540" y="3626749"/>
                  <a:pt x="210141" y="3625873"/>
                  <a:pt x="216580" y="3626930"/>
                </a:cubicBezTo>
                <a:cubicBezTo>
                  <a:pt x="218018" y="3627120"/>
                  <a:pt x="219161" y="3628368"/>
                  <a:pt x="219342" y="3629911"/>
                </a:cubicBezTo>
                <a:cubicBezTo>
                  <a:pt x="219418" y="3630206"/>
                  <a:pt x="220866" y="3651142"/>
                  <a:pt x="200092" y="3662344"/>
                </a:cubicBezTo>
                <a:cubicBezTo>
                  <a:pt x="195291" y="3664896"/>
                  <a:pt x="189329" y="3666925"/>
                  <a:pt x="181899" y="3668087"/>
                </a:cubicBezTo>
                <a:lnTo>
                  <a:pt x="181899" y="3668144"/>
                </a:lnTo>
                <a:cubicBezTo>
                  <a:pt x="181833" y="3668154"/>
                  <a:pt x="181775" y="3668173"/>
                  <a:pt x="181718" y="3668182"/>
                </a:cubicBezTo>
                <a:lnTo>
                  <a:pt x="181718" y="3701015"/>
                </a:lnTo>
                <a:cubicBezTo>
                  <a:pt x="182004" y="3701015"/>
                  <a:pt x="182204" y="3701110"/>
                  <a:pt x="182394" y="3701110"/>
                </a:cubicBezTo>
                <a:cubicBezTo>
                  <a:pt x="186890" y="3701110"/>
                  <a:pt x="191271" y="3700158"/>
                  <a:pt x="195272" y="3698358"/>
                </a:cubicBezTo>
                <a:cubicBezTo>
                  <a:pt x="199254" y="3696615"/>
                  <a:pt x="202854" y="3694043"/>
                  <a:pt x="205817" y="3690728"/>
                </a:cubicBezTo>
                <a:cubicBezTo>
                  <a:pt x="206121" y="3690395"/>
                  <a:pt x="206464" y="3690166"/>
                  <a:pt x="206845" y="3689976"/>
                </a:cubicBezTo>
                <a:cubicBezTo>
                  <a:pt x="207236" y="3689823"/>
                  <a:pt x="207664" y="3689719"/>
                  <a:pt x="208112" y="3689719"/>
                </a:cubicBezTo>
                <a:cubicBezTo>
                  <a:pt x="209065" y="3689719"/>
                  <a:pt x="209902" y="3690185"/>
                  <a:pt x="210579" y="3690833"/>
                </a:cubicBezTo>
                <a:cubicBezTo>
                  <a:pt x="216484" y="3697434"/>
                  <a:pt x="224971" y="3701110"/>
                  <a:pt x="233820" y="3701110"/>
                </a:cubicBezTo>
                <a:cubicBezTo>
                  <a:pt x="238316" y="3701110"/>
                  <a:pt x="242697" y="3700158"/>
                  <a:pt x="246707" y="3698358"/>
                </a:cubicBezTo>
                <a:cubicBezTo>
                  <a:pt x="250679" y="3696615"/>
                  <a:pt x="254289" y="3694043"/>
                  <a:pt x="257242" y="3690738"/>
                </a:cubicBezTo>
                <a:cubicBezTo>
                  <a:pt x="257556" y="3690442"/>
                  <a:pt x="257909" y="3690204"/>
                  <a:pt x="258270" y="3690014"/>
                </a:cubicBezTo>
                <a:cubicBezTo>
                  <a:pt x="258652" y="3689842"/>
                  <a:pt x="259042" y="3689719"/>
                  <a:pt x="259432" y="3689719"/>
                </a:cubicBezTo>
                <a:cubicBezTo>
                  <a:pt x="260604" y="3689804"/>
                  <a:pt x="261252" y="3689995"/>
                  <a:pt x="261918" y="3690642"/>
                </a:cubicBezTo>
                <a:cubicBezTo>
                  <a:pt x="270291" y="3698739"/>
                  <a:pt x="281921" y="3702644"/>
                  <a:pt x="293465" y="3701110"/>
                </a:cubicBezTo>
                <a:cubicBezTo>
                  <a:pt x="295456" y="3700930"/>
                  <a:pt x="296971" y="3702263"/>
                  <a:pt x="297247" y="3703901"/>
                </a:cubicBezTo>
                <a:cubicBezTo>
                  <a:pt x="297552" y="3705711"/>
                  <a:pt x="296199" y="3707425"/>
                  <a:pt x="294408" y="3707626"/>
                </a:cubicBezTo>
                <a:close/>
                <a:moveTo>
                  <a:pt x="183347" y="3661296"/>
                </a:moveTo>
                <a:cubicBezTo>
                  <a:pt x="208579" y="3656372"/>
                  <a:pt x="212303" y="3639817"/>
                  <a:pt x="212760" y="3633197"/>
                </a:cubicBezTo>
                <a:cubicBezTo>
                  <a:pt x="212303" y="3633111"/>
                  <a:pt x="211807" y="3633111"/>
                  <a:pt x="211350" y="3633111"/>
                </a:cubicBezTo>
                <a:cubicBezTo>
                  <a:pt x="193710" y="3633111"/>
                  <a:pt x="185995" y="3652180"/>
                  <a:pt x="183347" y="3661296"/>
                </a:cubicBezTo>
                <a:close/>
                <a:moveTo>
                  <a:pt x="172584" y="3641808"/>
                </a:moveTo>
                <a:cubicBezTo>
                  <a:pt x="169822" y="3632369"/>
                  <a:pt x="161534" y="3612556"/>
                  <a:pt x="143142" y="3613671"/>
                </a:cubicBezTo>
                <a:cubicBezTo>
                  <a:pt x="143542" y="3620281"/>
                  <a:pt x="147238" y="3636836"/>
                  <a:pt x="172584" y="3641808"/>
                </a:cubicBezTo>
                <a:close/>
                <a:moveTo>
                  <a:pt x="304429" y="3624005"/>
                </a:moveTo>
                <a:cubicBezTo>
                  <a:pt x="290465" y="3624034"/>
                  <a:pt x="278502" y="3632397"/>
                  <a:pt x="273053" y="3644370"/>
                </a:cubicBezTo>
                <a:cubicBezTo>
                  <a:pt x="273044" y="3644341"/>
                  <a:pt x="273025" y="3644313"/>
                  <a:pt x="273015" y="3644294"/>
                </a:cubicBezTo>
                <a:cubicBezTo>
                  <a:pt x="273005" y="3644313"/>
                  <a:pt x="272977" y="3644341"/>
                  <a:pt x="272968" y="3644370"/>
                </a:cubicBezTo>
                <a:cubicBezTo>
                  <a:pt x="267558" y="3632388"/>
                  <a:pt x="255575" y="3624034"/>
                  <a:pt x="241602" y="3624005"/>
                </a:cubicBezTo>
                <a:cubicBezTo>
                  <a:pt x="239811" y="3624015"/>
                  <a:pt x="238297" y="3625491"/>
                  <a:pt x="238297" y="3627292"/>
                </a:cubicBezTo>
                <a:cubicBezTo>
                  <a:pt x="238268" y="3627815"/>
                  <a:pt x="238383" y="3628292"/>
                  <a:pt x="238553" y="3628730"/>
                </a:cubicBezTo>
                <a:cubicBezTo>
                  <a:pt x="239020" y="3629673"/>
                  <a:pt x="239906" y="3630340"/>
                  <a:pt x="240954" y="3630530"/>
                </a:cubicBezTo>
                <a:cubicBezTo>
                  <a:pt x="241154" y="3630568"/>
                  <a:pt x="241316" y="3630645"/>
                  <a:pt x="241525" y="3630645"/>
                </a:cubicBezTo>
                <a:cubicBezTo>
                  <a:pt x="256966" y="3630645"/>
                  <a:pt x="269548" y="3643198"/>
                  <a:pt x="269548" y="3658639"/>
                </a:cubicBezTo>
                <a:cubicBezTo>
                  <a:pt x="269548" y="3660467"/>
                  <a:pt x="271063" y="3661991"/>
                  <a:pt x="272872" y="3661991"/>
                </a:cubicBezTo>
                <a:lnTo>
                  <a:pt x="272977" y="3661991"/>
                </a:lnTo>
                <a:lnTo>
                  <a:pt x="273158" y="3661991"/>
                </a:lnTo>
                <a:cubicBezTo>
                  <a:pt x="274520" y="3661991"/>
                  <a:pt x="275720" y="3661134"/>
                  <a:pt x="276225" y="3659934"/>
                </a:cubicBezTo>
                <a:cubicBezTo>
                  <a:pt x="276235" y="3659915"/>
                  <a:pt x="276235" y="3659896"/>
                  <a:pt x="276235" y="3659886"/>
                </a:cubicBezTo>
                <a:cubicBezTo>
                  <a:pt x="276406" y="3659496"/>
                  <a:pt x="276501" y="3659077"/>
                  <a:pt x="276501" y="3658639"/>
                </a:cubicBezTo>
                <a:cubicBezTo>
                  <a:pt x="276501" y="3643198"/>
                  <a:pt x="289055" y="3630645"/>
                  <a:pt x="304495" y="3630645"/>
                </a:cubicBezTo>
                <a:cubicBezTo>
                  <a:pt x="305410" y="3630645"/>
                  <a:pt x="306238" y="3630264"/>
                  <a:pt x="306838" y="3629654"/>
                </a:cubicBezTo>
                <a:cubicBezTo>
                  <a:pt x="307238" y="3629244"/>
                  <a:pt x="307496" y="3628730"/>
                  <a:pt x="307648" y="3628168"/>
                </a:cubicBezTo>
                <a:cubicBezTo>
                  <a:pt x="307724" y="3627882"/>
                  <a:pt x="307829" y="3627615"/>
                  <a:pt x="307829" y="3627301"/>
                </a:cubicBezTo>
                <a:cubicBezTo>
                  <a:pt x="307734" y="3625501"/>
                  <a:pt x="306229" y="3624015"/>
                  <a:pt x="304429" y="3624005"/>
                </a:cubicBezTo>
                <a:close/>
                <a:moveTo>
                  <a:pt x="538820" y="3759337"/>
                </a:moveTo>
                <a:cubicBezTo>
                  <a:pt x="539201" y="3759889"/>
                  <a:pt x="539382" y="3760565"/>
                  <a:pt x="539382" y="3761232"/>
                </a:cubicBezTo>
                <a:cubicBezTo>
                  <a:pt x="539382" y="3761889"/>
                  <a:pt x="539201" y="3762575"/>
                  <a:pt x="538820" y="3763147"/>
                </a:cubicBezTo>
                <a:cubicBezTo>
                  <a:pt x="525676" y="3781987"/>
                  <a:pt x="504149" y="3793341"/>
                  <a:pt x="481184" y="3793341"/>
                </a:cubicBezTo>
                <a:cubicBezTo>
                  <a:pt x="457648" y="3793341"/>
                  <a:pt x="444884" y="3785235"/>
                  <a:pt x="425063" y="3765890"/>
                </a:cubicBezTo>
                <a:cubicBezTo>
                  <a:pt x="416805" y="3776167"/>
                  <a:pt x="404308" y="3782168"/>
                  <a:pt x="391077" y="3782168"/>
                </a:cubicBezTo>
                <a:lnTo>
                  <a:pt x="390030" y="3782168"/>
                </a:lnTo>
                <a:cubicBezTo>
                  <a:pt x="388211" y="3782073"/>
                  <a:pt x="386705" y="3780540"/>
                  <a:pt x="386801" y="3778777"/>
                </a:cubicBezTo>
                <a:cubicBezTo>
                  <a:pt x="386848" y="3777815"/>
                  <a:pt x="387296" y="3776930"/>
                  <a:pt x="387963" y="3776320"/>
                </a:cubicBezTo>
                <a:cubicBezTo>
                  <a:pt x="388572" y="3775786"/>
                  <a:pt x="389373" y="3775482"/>
                  <a:pt x="390306" y="3775615"/>
                </a:cubicBezTo>
                <a:cubicBezTo>
                  <a:pt x="401841" y="3775701"/>
                  <a:pt x="412785" y="3770786"/>
                  <a:pt x="420034" y="3761794"/>
                </a:cubicBezTo>
                <a:cubicBezTo>
                  <a:pt x="419338" y="3760937"/>
                  <a:pt x="418452" y="3760270"/>
                  <a:pt x="417690" y="3759480"/>
                </a:cubicBezTo>
                <a:cubicBezTo>
                  <a:pt x="410594" y="3752003"/>
                  <a:pt x="400765" y="3747640"/>
                  <a:pt x="390220" y="3747888"/>
                </a:cubicBezTo>
                <a:cubicBezTo>
                  <a:pt x="389382" y="3747983"/>
                  <a:pt x="388582" y="3747640"/>
                  <a:pt x="387963" y="3747069"/>
                </a:cubicBezTo>
                <a:cubicBezTo>
                  <a:pt x="387353" y="3746459"/>
                  <a:pt x="386944" y="3745621"/>
                  <a:pt x="386896" y="3744725"/>
                </a:cubicBezTo>
                <a:cubicBezTo>
                  <a:pt x="386801" y="3742820"/>
                  <a:pt x="388315" y="3741439"/>
                  <a:pt x="390125" y="3741344"/>
                </a:cubicBezTo>
                <a:cubicBezTo>
                  <a:pt x="402631" y="3741077"/>
                  <a:pt x="414338" y="3746145"/>
                  <a:pt x="422739" y="3754974"/>
                </a:cubicBezTo>
                <a:cubicBezTo>
                  <a:pt x="423339" y="3755603"/>
                  <a:pt x="423958" y="3756203"/>
                  <a:pt x="424520" y="3756870"/>
                </a:cubicBezTo>
                <a:lnTo>
                  <a:pt x="424520" y="3756870"/>
                </a:lnTo>
                <a:cubicBezTo>
                  <a:pt x="424549" y="3756898"/>
                  <a:pt x="424586" y="3756927"/>
                  <a:pt x="424615" y="3756965"/>
                </a:cubicBezTo>
                <a:cubicBezTo>
                  <a:pt x="441656" y="3740077"/>
                  <a:pt x="455752" y="3729162"/>
                  <a:pt x="481184" y="3729162"/>
                </a:cubicBezTo>
                <a:cubicBezTo>
                  <a:pt x="492662" y="3729162"/>
                  <a:pt x="503797" y="3731981"/>
                  <a:pt x="513702" y="3737163"/>
                </a:cubicBezTo>
                <a:cubicBezTo>
                  <a:pt x="514769" y="3737724"/>
                  <a:pt x="515779" y="3738410"/>
                  <a:pt x="516817" y="3739030"/>
                </a:cubicBezTo>
                <a:cubicBezTo>
                  <a:pt x="518170" y="3739830"/>
                  <a:pt x="519551" y="3740572"/>
                  <a:pt x="520846" y="3741458"/>
                </a:cubicBezTo>
                <a:cubicBezTo>
                  <a:pt x="527781" y="3746211"/>
                  <a:pt x="533895" y="3752231"/>
                  <a:pt x="538820" y="3759337"/>
                </a:cubicBezTo>
                <a:close/>
                <a:moveTo>
                  <a:pt x="531809" y="3761194"/>
                </a:moveTo>
                <a:cubicBezTo>
                  <a:pt x="531819" y="3761175"/>
                  <a:pt x="531838" y="3761165"/>
                  <a:pt x="531848" y="3761147"/>
                </a:cubicBezTo>
                <a:cubicBezTo>
                  <a:pt x="519942" y="3745240"/>
                  <a:pt x="501092" y="3735810"/>
                  <a:pt x="481099" y="3735705"/>
                </a:cubicBezTo>
                <a:cubicBezTo>
                  <a:pt x="459848" y="3735705"/>
                  <a:pt x="447933" y="3743239"/>
                  <a:pt x="429654" y="3761051"/>
                </a:cubicBezTo>
                <a:cubicBezTo>
                  <a:pt x="429673" y="3761070"/>
                  <a:pt x="429683" y="3761080"/>
                  <a:pt x="429702" y="3761099"/>
                </a:cubicBezTo>
                <a:cubicBezTo>
                  <a:pt x="429683" y="3761118"/>
                  <a:pt x="429673" y="3761127"/>
                  <a:pt x="429654" y="3761147"/>
                </a:cubicBezTo>
                <a:cubicBezTo>
                  <a:pt x="448885" y="3779892"/>
                  <a:pt x="460239" y="3786683"/>
                  <a:pt x="481099" y="3786683"/>
                </a:cubicBezTo>
                <a:cubicBezTo>
                  <a:pt x="501092" y="3786597"/>
                  <a:pt x="519942" y="3777148"/>
                  <a:pt x="531848" y="3761242"/>
                </a:cubicBezTo>
                <a:cubicBezTo>
                  <a:pt x="531838" y="3761223"/>
                  <a:pt x="531819" y="3761213"/>
                  <a:pt x="531809" y="3761194"/>
                </a:cubicBezTo>
                <a:close/>
                <a:moveTo>
                  <a:pt x="537363" y="3707626"/>
                </a:moveTo>
                <a:cubicBezTo>
                  <a:pt x="534248" y="3708006"/>
                  <a:pt x="531133" y="3708073"/>
                  <a:pt x="528066" y="3707816"/>
                </a:cubicBezTo>
                <a:cubicBezTo>
                  <a:pt x="518836" y="3707073"/>
                  <a:pt x="510016" y="3703530"/>
                  <a:pt x="502825" y="3697529"/>
                </a:cubicBezTo>
                <a:lnTo>
                  <a:pt x="502825" y="3697529"/>
                </a:lnTo>
                <a:cubicBezTo>
                  <a:pt x="502815" y="3697529"/>
                  <a:pt x="502815" y="3697529"/>
                  <a:pt x="502815" y="3697529"/>
                </a:cubicBezTo>
                <a:cubicBezTo>
                  <a:pt x="495862" y="3703997"/>
                  <a:pt x="486594" y="3707711"/>
                  <a:pt x="477012" y="3707711"/>
                </a:cubicBezTo>
                <a:cubicBezTo>
                  <a:pt x="467478" y="3707711"/>
                  <a:pt x="458238" y="3704082"/>
                  <a:pt x="451285" y="3697720"/>
                </a:cubicBezTo>
                <a:cubicBezTo>
                  <a:pt x="451285" y="3697720"/>
                  <a:pt x="451285" y="3697720"/>
                  <a:pt x="451275" y="3697720"/>
                </a:cubicBezTo>
                <a:lnTo>
                  <a:pt x="451275" y="3697720"/>
                </a:lnTo>
                <a:cubicBezTo>
                  <a:pt x="446075" y="3702492"/>
                  <a:pt x="439560" y="3705730"/>
                  <a:pt x="432616" y="3707035"/>
                </a:cubicBezTo>
                <a:cubicBezTo>
                  <a:pt x="430302" y="3707483"/>
                  <a:pt x="427949" y="3707711"/>
                  <a:pt x="425568" y="3707711"/>
                </a:cubicBezTo>
                <a:cubicBezTo>
                  <a:pt x="423129" y="3707711"/>
                  <a:pt x="420729" y="3707473"/>
                  <a:pt x="418395" y="3707025"/>
                </a:cubicBezTo>
                <a:cubicBezTo>
                  <a:pt x="411366" y="3705682"/>
                  <a:pt x="404869" y="3702377"/>
                  <a:pt x="399659" y="3697529"/>
                </a:cubicBezTo>
                <a:cubicBezTo>
                  <a:pt x="399659" y="3697529"/>
                  <a:pt x="399659" y="3697529"/>
                  <a:pt x="399650" y="3697529"/>
                </a:cubicBezTo>
                <a:lnTo>
                  <a:pt x="399650" y="3697529"/>
                </a:lnTo>
                <a:cubicBezTo>
                  <a:pt x="391449" y="3704273"/>
                  <a:pt x="381267" y="3707988"/>
                  <a:pt x="370675" y="3707988"/>
                </a:cubicBezTo>
                <a:cubicBezTo>
                  <a:pt x="368884" y="3707988"/>
                  <a:pt x="366989" y="3707806"/>
                  <a:pt x="365093" y="3707626"/>
                </a:cubicBezTo>
                <a:cubicBezTo>
                  <a:pt x="363722" y="3707473"/>
                  <a:pt x="362693" y="3706473"/>
                  <a:pt x="362341" y="3705216"/>
                </a:cubicBezTo>
                <a:cubicBezTo>
                  <a:pt x="362217" y="3704796"/>
                  <a:pt x="362169" y="3704349"/>
                  <a:pt x="362217" y="3703901"/>
                </a:cubicBezTo>
                <a:cubicBezTo>
                  <a:pt x="362408" y="3702091"/>
                  <a:pt x="364036" y="3700739"/>
                  <a:pt x="365941" y="3701015"/>
                </a:cubicBezTo>
                <a:cubicBezTo>
                  <a:pt x="368846" y="3701396"/>
                  <a:pt x="371733" y="3701444"/>
                  <a:pt x="374571" y="3701158"/>
                </a:cubicBezTo>
                <a:cubicBezTo>
                  <a:pt x="380238" y="3700615"/>
                  <a:pt x="385706" y="3698767"/>
                  <a:pt x="390592" y="3695814"/>
                </a:cubicBezTo>
                <a:cubicBezTo>
                  <a:pt x="393040" y="3694329"/>
                  <a:pt x="395354" y="3692576"/>
                  <a:pt x="397479" y="3690547"/>
                </a:cubicBezTo>
                <a:cubicBezTo>
                  <a:pt x="397669" y="3690347"/>
                  <a:pt x="397907" y="3690261"/>
                  <a:pt x="398116" y="3690137"/>
                </a:cubicBezTo>
                <a:cubicBezTo>
                  <a:pt x="398612" y="3689861"/>
                  <a:pt x="399155" y="3689690"/>
                  <a:pt x="399936" y="3689623"/>
                </a:cubicBezTo>
                <a:cubicBezTo>
                  <a:pt x="400888" y="3689719"/>
                  <a:pt x="401755" y="3690090"/>
                  <a:pt x="402307" y="3690738"/>
                </a:cubicBezTo>
                <a:cubicBezTo>
                  <a:pt x="406518" y="3695519"/>
                  <a:pt x="412128" y="3698739"/>
                  <a:pt x="418214" y="3700177"/>
                </a:cubicBezTo>
                <a:lnTo>
                  <a:pt x="418214" y="3648837"/>
                </a:lnTo>
                <a:cubicBezTo>
                  <a:pt x="377076" y="3643017"/>
                  <a:pt x="379448" y="3610747"/>
                  <a:pt x="379448" y="3610375"/>
                </a:cubicBezTo>
                <a:cubicBezTo>
                  <a:pt x="379543" y="3608832"/>
                  <a:pt x="380705" y="3607584"/>
                  <a:pt x="382219" y="3607384"/>
                </a:cubicBezTo>
                <a:cubicBezTo>
                  <a:pt x="384524" y="3607013"/>
                  <a:pt x="386705" y="3606879"/>
                  <a:pt x="388791" y="3606965"/>
                </a:cubicBezTo>
                <a:cubicBezTo>
                  <a:pt x="403365" y="3607518"/>
                  <a:pt x="412709" y="3618529"/>
                  <a:pt x="418119" y="3629816"/>
                </a:cubicBezTo>
                <a:lnTo>
                  <a:pt x="418119" y="3608089"/>
                </a:lnTo>
                <a:cubicBezTo>
                  <a:pt x="418119" y="3606280"/>
                  <a:pt x="419662" y="3604746"/>
                  <a:pt x="421481" y="3604746"/>
                </a:cubicBezTo>
                <a:cubicBezTo>
                  <a:pt x="423282" y="3604746"/>
                  <a:pt x="424796" y="3606280"/>
                  <a:pt x="424796" y="3608089"/>
                </a:cubicBezTo>
                <a:lnTo>
                  <a:pt x="424796" y="3647104"/>
                </a:lnTo>
                <a:lnTo>
                  <a:pt x="424796" y="3647208"/>
                </a:lnTo>
                <a:cubicBezTo>
                  <a:pt x="431187" y="3635112"/>
                  <a:pt x="442427" y="3624082"/>
                  <a:pt x="459657" y="3626930"/>
                </a:cubicBezTo>
                <a:cubicBezTo>
                  <a:pt x="461106" y="3627120"/>
                  <a:pt x="462229" y="3628368"/>
                  <a:pt x="462420" y="3629902"/>
                </a:cubicBezTo>
                <a:cubicBezTo>
                  <a:pt x="462572" y="3631063"/>
                  <a:pt x="464191" y="3661991"/>
                  <a:pt x="424796" y="3668087"/>
                </a:cubicBezTo>
                <a:lnTo>
                  <a:pt x="424796" y="3668182"/>
                </a:lnTo>
                <a:lnTo>
                  <a:pt x="424796" y="3700930"/>
                </a:lnTo>
                <a:lnTo>
                  <a:pt x="424796" y="3701015"/>
                </a:lnTo>
                <a:cubicBezTo>
                  <a:pt x="425072" y="3701015"/>
                  <a:pt x="425282" y="3701110"/>
                  <a:pt x="425472" y="3701110"/>
                </a:cubicBezTo>
                <a:cubicBezTo>
                  <a:pt x="434330" y="3701110"/>
                  <a:pt x="442789" y="3697434"/>
                  <a:pt x="448704" y="3690833"/>
                </a:cubicBezTo>
                <a:cubicBezTo>
                  <a:pt x="449380" y="3690090"/>
                  <a:pt x="450237" y="3689719"/>
                  <a:pt x="451199" y="3689719"/>
                </a:cubicBezTo>
                <a:cubicBezTo>
                  <a:pt x="452142" y="3689719"/>
                  <a:pt x="452981" y="3690185"/>
                  <a:pt x="453657" y="3690833"/>
                </a:cubicBezTo>
                <a:cubicBezTo>
                  <a:pt x="459572" y="3697434"/>
                  <a:pt x="468049" y="3701110"/>
                  <a:pt x="476908" y="3701110"/>
                </a:cubicBezTo>
                <a:cubicBezTo>
                  <a:pt x="485756" y="3701110"/>
                  <a:pt x="494233" y="3697434"/>
                  <a:pt x="500139" y="3690833"/>
                </a:cubicBezTo>
                <a:cubicBezTo>
                  <a:pt x="500825" y="3690185"/>
                  <a:pt x="501558" y="3689719"/>
                  <a:pt x="502511" y="3689719"/>
                </a:cubicBezTo>
                <a:cubicBezTo>
                  <a:pt x="503654" y="3689804"/>
                  <a:pt x="504330" y="3689995"/>
                  <a:pt x="504997" y="3690642"/>
                </a:cubicBezTo>
                <a:cubicBezTo>
                  <a:pt x="513369" y="3698739"/>
                  <a:pt x="525009" y="3702634"/>
                  <a:pt x="536543" y="3701110"/>
                </a:cubicBezTo>
                <a:cubicBezTo>
                  <a:pt x="538325" y="3700939"/>
                  <a:pt x="539744" y="3702129"/>
                  <a:pt x="540135" y="3703635"/>
                </a:cubicBezTo>
                <a:cubicBezTo>
                  <a:pt x="540144" y="3703730"/>
                  <a:pt x="540201" y="3703815"/>
                  <a:pt x="540220" y="3703901"/>
                </a:cubicBezTo>
                <a:cubicBezTo>
                  <a:pt x="540534" y="3705711"/>
                  <a:pt x="539182" y="3707425"/>
                  <a:pt x="537363" y="3707626"/>
                </a:cubicBezTo>
                <a:close/>
                <a:moveTo>
                  <a:pt x="426425" y="3661296"/>
                </a:moveTo>
                <a:cubicBezTo>
                  <a:pt x="451647" y="3656372"/>
                  <a:pt x="455381" y="3639817"/>
                  <a:pt x="455838" y="3633197"/>
                </a:cubicBezTo>
                <a:cubicBezTo>
                  <a:pt x="455276" y="3633111"/>
                  <a:pt x="454800" y="3633111"/>
                  <a:pt x="454333" y="3633111"/>
                </a:cubicBezTo>
                <a:cubicBezTo>
                  <a:pt x="452124" y="3633111"/>
                  <a:pt x="450075" y="3633407"/>
                  <a:pt x="448170" y="3633950"/>
                </a:cubicBezTo>
                <a:cubicBezTo>
                  <a:pt x="434854" y="3637721"/>
                  <a:pt x="428663" y="3653323"/>
                  <a:pt x="426425" y="3661296"/>
                </a:cubicBezTo>
                <a:close/>
                <a:moveTo>
                  <a:pt x="415557" y="3641808"/>
                </a:moveTo>
                <a:lnTo>
                  <a:pt x="415567" y="3641808"/>
                </a:lnTo>
                <a:cubicBezTo>
                  <a:pt x="412795" y="3632369"/>
                  <a:pt x="404517" y="3612556"/>
                  <a:pt x="386134" y="3613671"/>
                </a:cubicBezTo>
                <a:lnTo>
                  <a:pt x="386134" y="3613671"/>
                </a:lnTo>
                <a:lnTo>
                  <a:pt x="386125" y="3613671"/>
                </a:lnTo>
                <a:cubicBezTo>
                  <a:pt x="386601" y="3620272"/>
                  <a:pt x="390306" y="3636836"/>
                  <a:pt x="415557" y="3641808"/>
                </a:cubicBezTo>
                <a:lnTo>
                  <a:pt x="415557" y="3641808"/>
                </a:lnTo>
                <a:close/>
                <a:moveTo>
                  <a:pt x="547583" y="3630645"/>
                </a:moveTo>
                <a:cubicBezTo>
                  <a:pt x="549393" y="3630645"/>
                  <a:pt x="550898" y="3629121"/>
                  <a:pt x="550898" y="3627292"/>
                </a:cubicBezTo>
                <a:cubicBezTo>
                  <a:pt x="550898" y="3627263"/>
                  <a:pt x="550879" y="3627235"/>
                  <a:pt x="550879" y="3627215"/>
                </a:cubicBezTo>
                <a:cubicBezTo>
                  <a:pt x="550650" y="3625463"/>
                  <a:pt x="549269" y="3624034"/>
                  <a:pt x="547440" y="3624005"/>
                </a:cubicBezTo>
                <a:cubicBezTo>
                  <a:pt x="533505" y="3624063"/>
                  <a:pt x="521561" y="3632407"/>
                  <a:pt x="516141" y="3644370"/>
                </a:cubicBezTo>
                <a:cubicBezTo>
                  <a:pt x="516112" y="3644313"/>
                  <a:pt x="516074" y="3644265"/>
                  <a:pt x="516046" y="3644208"/>
                </a:cubicBezTo>
                <a:cubicBezTo>
                  <a:pt x="516017" y="3644265"/>
                  <a:pt x="515979" y="3644313"/>
                  <a:pt x="515950" y="3644370"/>
                </a:cubicBezTo>
                <a:cubicBezTo>
                  <a:pt x="510530" y="3632407"/>
                  <a:pt x="498510" y="3624063"/>
                  <a:pt x="484651" y="3624005"/>
                </a:cubicBezTo>
                <a:cubicBezTo>
                  <a:pt x="482889" y="3624044"/>
                  <a:pt x="481384" y="3625501"/>
                  <a:pt x="481384" y="3627292"/>
                </a:cubicBezTo>
                <a:cubicBezTo>
                  <a:pt x="481308" y="3628082"/>
                  <a:pt x="481546" y="3628768"/>
                  <a:pt x="481946" y="3629321"/>
                </a:cubicBezTo>
                <a:cubicBezTo>
                  <a:pt x="482432" y="3629940"/>
                  <a:pt x="483089" y="3630359"/>
                  <a:pt x="483861" y="3630521"/>
                </a:cubicBezTo>
                <a:cubicBezTo>
                  <a:pt x="484089" y="3630559"/>
                  <a:pt x="484280" y="3630645"/>
                  <a:pt x="484518" y="3630645"/>
                </a:cubicBezTo>
                <a:cubicBezTo>
                  <a:pt x="499958" y="3630645"/>
                  <a:pt x="512521" y="3643198"/>
                  <a:pt x="512521" y="3658639"/>
                </a:cubicBezTo>
                <a:cubicBezTo>
                  <a:pt x="512521" y="3660467"/>
                  <a:pt x="514045" y="3661991"/>
                  <a:pt x="515864" y="3661991"/>
                </a:cubicBezTo>
                <a:lnTo>
                  <a:pt x="516055" y="3661991"/>
                </a:lnTo>
                <a:lnTo>
                  <a:pt x="516236" y="3661991"/>
                </a:lnTo>
                <a:cubicBezTo>
                  <a:pt x="517598" y="3661991"/>
                  <a:pt x="518799" y="3661134"/>
                  <a:pt x="519313" y="3659934"/>
                </a:cubicBezTo>
                <a:cubicBezTo>
                  <a:pt x="519322" y="3659915"/>
                  <a:pt x="519322" y="3659896"/>
                  <a:pt x="519322" y="3659886"/>
                </a:cubicBezTo>
                <a:cubicBezTo>
                  <a:pt x="519494" y="3659496"/>
                  <a:pt x="519579" y="3659077"/>
                  <a:pt x="519579" y="3658639"/>
                </a:cubicBezTo>
                <a:cubicBezTo>
                  <a:pt x="519579" y="3643198"/>
                  <a:pt x="532143" y="3630645"/>
                  <a:pt x="547583" y="3630645"/>
                </a:cubicBezTo>
                <a:close/>
                <a:moveTo>
                  <a:pt x="781803" y="3759337"/>
                </a:moveTo>
                <a:cubicBezTo>
                  <a:pt x="782184" y="3759889"/>
                  <a:pt x="782374" y="3760565"/>
                  <a:pt x="782374" y="3761232"/>
                </a:cubicBezTo>
                <a:cubicBezTo>
                  <a:pt x="782374" y="3761889"/>
                  <a:pt x="782184" y="3762575"/>
                  <a:pt x="781803" y="3763147"/>
                </a:cubicBezTo>
                <a:cubicBezTo>
                  <a:pt x="768658" y="3781987"/>
                  <a:pt x="747132" y="3793341"/>
                  <a:pt x="724176" y="3793341"/>
                </a:cubicBezTo>
                <a:cubicBezTo>
                  <a:pt x="700640" y="3793341"/>
                  <a:pt x="687867" y="3785235"/>
                  <a:pt x="668064" y="3765890"/>
                </a:cubicBezTo>
                <a:cubicBezTo>
                  <a:pt x="659787" y="3776167"/>
                  <a:pt x="647300" y="3782168"/>
                  <a:pt x="634060" y="3782168"/>
                </a:cubicBezTo>
                <a:lnTo>
                  <a:pt x="633013" y="3782168"/>
                </a:lnTo>
                <a:cubicBezTo>
                  <a:pt x="631203" y="3782073"/>
                  <a:pt x="629698" y="3780540"/>
                  <a:pt x="629793" y="3778777"/>
                </a:cubicBezTo>
                <a:cubicBezTo>
                  <a:pt x="629831" y="3777834"/>
                  <a:pt x="630241" y="3776958"/>
                  <a:pt x="630888" y="3776358"/>
                </a:cubicBezTo>
                <a:cubicBezTo>
                  <a:pt x="631507" y="3775796"/>
                  <a:pt x="632336" y="3775482"/>
                  <a:pt x="633299" y="3775615"/>
                </a:cubicBezTo>
                <a:cubicBezTo>
                  <a:pt x="644919" y="3775701"/>
                  <a:pt x="655787" y="3770786"/>
                  <a:pt x="663017" y="3761794"/>
                </a:cubicBezTo>
                <a:cubicBezTo>
                  <a:pt x="662988" y="3761766"/>
                  <a:pt x="662950" y="3761746"/>
                  <a:pt x="662921" y="3761718"/>
                </a:cubicBezTo>
                <a:cubicBezTo>
                  <a:pt x="662930" y="3761708"/>
                  <a:pt x="662930" y="3761708"/>
                  <a:pt x="662930" y="3761708"/>
                </a:cubicBezTo>
                <a:cubicBezTo>
                  <a:pt x="655787" y="3752736"/>
                  <a:pt x="644833" y="3747612"/>
                  <a:pt x="633203" y="3747888"/>
                </a:cubicBezTo>
                <a:cubicBezTo>
                  <a:pt x="632365" y="3747983"/>
                  <a:pt x="631565" y="3747640"/>
                  <a:pt x="630946" y="3747069"/>
                </a:cubicBezTo>
                <a:cubicBezTo>
                  <a:pt x="630336" y="3746449"/>
                  <a:pt x="629917" y="3745621"/>
                  <a:pt x="629869" y="3744725"/>
                </a:cubicBezTo>
                <a:cubicBezTo>
                  <a:pt x="629793" y="3742820"/>
                  <a:pt x="631298" y="3741439"/>
                  <a:pt x="633108" y="3741344"/>
                </a:cubicBezTo>
                <a:cubicBezTo>
                  <a:pt x="645462" y="3741077"/>
                  <a:pt x="657225" y="3746106"/>
                  <a:pt x="665626" y="3754879"/>
                </a:cubicBezTo>
                <a:cubicBezTo>
                  <a:pt x="666265" y="3755536"/>
                  <a:pt x="666912" y="3756174"/>
                  <a:pt x="667503" y="3756870"/>
                </a:cubicBezTo>
                <a:lnTo>
                  <a:pt x="667503" y="3756870"/>
                </a:lnTo>
                <a:cubicBezTo>
                  <a:pt x="667531" y="3756898"/>
                  <a:pt x="667560" y="3756927"/>
                  <a:pt x="667588" y="3756965"/>
                </a:cubicBezTo>
                <a:cubicBezTo>
                  <a:pt x="684638" y="3740077"/>
                  <a:pt x="698735" y="3729162"/>
                  <a:pt x="724176" y="3729162"/>
                </a:cubicBezTo>
                <a:cubicBezTo>
                  <a:pt x="738569" y="3729162"/>
                  <a:pt x="752361" y="3733572"/>
                  <a:pt x="763877" y="3741468"/>
                </a:cubicBezTo>
                <a:cubicBezTo>
                  <a:pt x="770782" y="3746221"/>
                  <a:pt x="776878" y="3752231"/>
                  <a:pt x="781803" y="3759337"/>
                </a:cubicBezTo>
                <a:close/>
                <a:moveTo>
                  <a:pt x="774811" y="3761194"/>
                </a:moveTo>
                <a:cubicBezTo>
                  <a:pt x="774821" y="3761175"/>
                  <a:pt x="774840" y="3761165"/>
                  <a:pt x="774849" y="3761147"/>
                </a:cubicBezTo>
                <a:cubicBezTo>
                  <a:pt x="762943" y="3745240"/>
                  <a:pt x="744084" y="3735810"/>
                  <a:pt x="724081" y="3735705"/>
                </a:cubicBezTo>
                <a:cubicBezTo>
                  <a:pt x="702916" y="3735705"/>
                  <a:pt x="690925" y="3743239"/>
                  <a:pt x="672646" y="3761051"/>
                </a:cubicBezTo>
                <a:cubicBezTo>
                  <a:pt x="672665" y="3761070"/>
                  <a:pt x="672675" y="3761080"/>
                  <a:pt x="672694" y="3761099"/>
                </a:cubicBezTo>
                <a:cubicBezTo>
                  <a:pt x="672684" y="3761118"/>
                  <a:pt x="672665" y="3761127"/>
                  <a:pt x="672646" y="3761147"/>
                </a:cubicBezTo>
                <a:cubicBezTo>
                  <a:pt x="691877" y="3779892"/>
                  <a:pt x="703222" y="3786683"/>
                  <a:pt x="724081" y="3786683"/>
                </a:cubicBezTo>
                <a:cubicBezTo>
                  <a:pt x="744169" y="3786597"/>
                  <a:pt x="762943" y="3777148"/>
                  <a:pt x="774849" y="3761242"/>
                </a:cubicBezTo>
                <a:cubicBezTo>
                  <a:pt x="774840" y="3761223"/>
                  <a:pt x="774821" y="3761213"/>
                  <a:pt x="774811" y="3761194"/>
                </a:cubicBezTo>
                <a:close/>
                <a:moveTo>
                  <a:pt x="783307" y="3703901"/>
                </a:moveTo>
                <a:cubicBezTo>
                  <a:pt x="783612" y="3705711"/>
                  <a:pt x="782251" y="3707425"/>
                  <a:pt x="780469" y="3707626"/>
                </a:cubicBezTo>
                <a:cubicBezTo>
                  <a:pt x="777345" y="3708006"/>
                  <a:pt x="774230" y="3708073"/>
                  <a:pt x="771144" y="3707816"/>
                </a:cubicBezTo>
                <a:cubicBezTo>
                  <a:pt x="768068" y="3707568"/>
                  <a:pt x="765048" y="3707016"/>
                  <a:pt x="762095" y="3706159"/>
                </a:cubicBezTo>
                <a:cubicBezTo>
                  <a:pt x="756218" y="3704444"/>
                  <a:pt x="750704" y="3701530"/>
                  <a:pt x="745893" y="3697529"/>
                </a:cubicBezTo>
                <a:cubicBezTo>
                  <a:pt x="738845" y="3703997"/>
                  <a:pt x="729586" y="3707711"/>
                  <a:pt x="719967" y="3707711"/>
                </a:cubicBezTo>
                <a:cubicBezTo>
                  <a:pt x="710451" y="3707711"/>
                  <a:pt x="701230" y="3704082"/>
                  <a:pt x="694268" y="3697720"/>
                </a:cubicBezTo>
                <a:cubicBezTo>
                  <a:pt x="691286" y="3700444"/>
                  <a:pt x="687829" y="3702558"/>
                  <a:pt x="684172" y="3704206"/>
                </a:cubicBezTo>
                <a:cubicBezTo>
                  <a:pt x="679275" y="3706406"/>
                  <a:pt x="673980" y="3707711"/>
                  <a:pt x="668551" y="3707711"/>
                </a:cubicBezTo>
                <a:cubicBezTo>
                  <a:pt x="666112" y="3707711"/>
                  <a:pt x="663712" y="3707473"/>
                  <a:pt x="661378" y="3707025"/>
                </a:cubicBezTo>
                <a:cubicBezTo>
                  <a:pt x="654358" y="3705682"/>
                  <a:pt x="647852" y="3702377"/>
                  <a:pt x="642642" y="3697529"/>
                </a:cubicBezTo>
                <a:cubicBezTo>
                  <a:pt x="634432" y="3704273"/>
                  <a:pt x="624250" y="3707988"/>
                  <a:pt x="613667" y="3707988"/>
                </a:cubicBezTo>
                <a:cubicBezTo>
                  <a:pt x="611877" y="3707988"/>
                  <a:pt x="609981" y="3707806"/>
                  <a:pt x="608066" y="3707626"/>
                </a:cubicBezTo>
                <a:cubicBezTo>
                  <a:pt x="606247" y="3707425"/>
                  <a:pt x="605018" y="3705711"/>
                  <a:pt x="605209" y="3703901"/>
                </a:cubicBezTo>
                <a:cubicBezTo>
                  <a:pt x="605390" y="3702091"/>
                  <a:pt x="607019" y="3700739"/>
                  <a:pt x="608924" y="3701015"/>
                </a:cubicBezTo>
                <a:cubicBezTo>
                  <a:pt x="620526" y="3702549"/>
                  <a:pt x="631974" y="3698643"/>
                  <a:pt x="640432" y="3690547"/>
                </a:cubicBezTo>
                <a:cubicBezTo>
                  <a:pt x="641109" y="3689899"/>
                  <a:pt x="641785" y="3689719"/>
                  <a:pt x="642918" y="3689623"/>
                </a:cubicBezTo>
                <a:cubicBezTo>
                  <a:pt x="643880" y="3689719"/>
                  <a:pt x="644738" y="3690090"/>
                  <a:pt x="645290" y="3690738"/>
                </a:cubicBezTo>
                <a:cubicBezTo>
                  <a:pt x="649501" y="3695519"/>
                  <a:pt x="655111" y="3698739"/>
                  <a:pt x="661188" y="3700177"/>
                </a:cubicBezTo>
                <a:lnTo>
                  <a:pt x="661188" y="3700177"/>
                </a:lnTo>
                <a:lnTo>
                  <a:pt x="661197" y="3700177"/>
                </a:lnTo>
                <a:lnTo>
                  <a:pt x="661197" y="3648837"/>
                </a:lnTo>
                <a:cubicBezTo>
                  <a:pt x="646633" y="3646770"/>
                  <a:pt x="637594" y="3641379"/>
                  <a:pt x="631898" y="3635274"/>
                </a:cubicBezTo>
                <a:cubicBezTo>
                  <a:pt x="621516" y="3624139"/>
                  <a:pt x="622440" y="3610613"/>
                  <a:pt x="622440" y="3610375"/>
                </a:cubicBezTo>
                <a:cubicBezTo>
                  <a:pt x="622478" y="3609632"/>
                  <a:pt x="622792" y="3608966"/>
                  <a:pt x="623259" y="3608442"/>
                </a:cubicBezTo>
                <a:cubicBezTo>
                  <a:pt x="623754" y="3607880"/>
                  <a:pt x="624421" y="3607489"/>
                  <a:pt x="625202" y="3607394"/>
                </a:cubicBezTo>
                <a:cubicBezTo>
                  <a:pt x="643481" y="3604374"/>
                  <a:pt x="654920" y="3616919"/>
                  <a:pt x="661111" y="3629816"/>
                </a:cubicBezTo>
                <a:lnTo>
                  <a:pt x="661111" y="3608089"/>
                </a:lnTo>
                <a:cubicBezTo>
                  <a:pt x="661111" y="3606280"/>
                  <a:pt x="662645" y="3604746"/>
                  <a:pt x="664455" y="3604746"/>
                </a:cubicBezTo>
                <a:cubicBezTo>
                  <a:pt x="666245" y="3604746"/>
                  <a:pt x="667779" y="3606280"/>
                  <a:pt x="667779" y="3608089"/>
                </a:cubicBezTo>
                <a:lnTo>
                  <a:pt x="667779" y="3647208"/>
                </a:lnTo>
                <a:cubicBezTo>
                  <a:pt x="667808" y="3647151"/>
                  <a:pt x="667845" y="3647104"/>
                  <a:pt x="667874" y="3647056"/>
                </a:cubicBezTo>
                <a:lnTo>
                  <a:pt x="667874" y="3647104"/>
                </a:lnTo>
                <a:cubicBezTo>
                  <a:pt x="670246" y="3642608"/>
                  <a:pt x="673303" y="3638255"/>
                  <a:pt x="677094" y="3634702"/>
                </a:cubicBezTo>
                <a:cubicBezTo>
                  <a:pt x="683457" y="3628787"/>
                  <a:pt x="691887" y="3625158"/>
                  <a:pt x="702640" y="3626930"/>
                </a:cubicBezTo>
                <a:cubicBezTo>
                  <a:pt x="704050" y="3627120"/>
                  <a:pt x="705231" y="3628368"/>
                  <a:pt x="705412" y="3629911"/>
                </a:cubicBezTo>
                <a:cubicBezTo>
                  <a:pt x="705469" y="3630159"/>
                  <a:pt x="706507" y="3645151"/>
                  <a:pt x="694287" y="3656562"/>
                </a:cubicBezTo>
                <a:cubicBezTo>
                  <a:pt x="688696" y="3661734"/>
                  <a:pt x="680333" y="3666154"/>
                  <a:pt x="667874" y="3668087"/>
                </a:cubicBezTo>
                <a:lnTo>
                  <a:pt x="667874" y="3668164"/>
                </a:lnTo>
                <a:cubicBezTo>
                  <a:pt x="667836" y="3668164"/>
                  <a:pt x="667817" y="3668173"/>
                  <a:pt x="667779" y="3668182"/>
                </a:cubicBezTo>
                <a:lnTo>
                  <a:pt x="667779" y="3701015"/>
                </a:lnTo>
                <a:cubicBezTo>
                  <a:pt x="668055" y="3701015"/>
                  <a:pt x="668245" y="3701110"/>
                  <a:pt x="668455" y="3701110"/>
                </a:cubicBezTo>
                <a:cubicBezTo>
                  <a:pt x="677313" y="3701110"/>
                  <a:pt x="685791" y="3697434"/>
                  <a:pt x="691696" y="3690833"/>
                </a:cubicBezTo>
                <a:cubicBezTo>
                  <a:pt x="692363" y="3690090"/>
                  <a:pt x="693220" y="3689719"/>
                  <a:pt x="694144" y="3689719"/>
                </a:cubicBezTo>
                <a:cubicBezTo>
                  <a:pt x="695125" y="3689719"/>
                  <a:pt x="695963" y="3690185"/>
                  <a:pt x="696639" y="3690833"/>
                </a:cubicBezTo>
                <a:cubicBezTo>
                  <a:pt x="702545" y="3697434"/>
                  <a:pt x="711032" y="3701110"/>
                  <a:pt x="719881" y="3701110"/>
                </a:cubicBezTo>
                <a:cubicBezTo>
                  <a:pt x="728729" y="3701110"/>
                  <a:pt x="737216" y="3697434"/>
                  <a:pt x="743122" y="3690833"/>
                </a:cubicBezTo>
                <a:cubicBezTo>
                  <a:pt x="743779" y="3690185"/>
                  <a:pt x="744636" y="3689719"/>
                  <a:pt x="745493" y="3689719"/>
                </a:cubicBezTo>
                <a:cubicBezTo>
                  <a:pt x="746636" y="3689804"/>
                  <a:pt x="747313" y="3689995"/>
                  <a:pt x="747989" y="3690642"/>
                </a:cubicBezTo>
                <a:cubicBezTo>
                  <a:pt x="756352" y="3698739"/>
                  <a:pt x="767982" y="3702644"/>
                  <a:pt x="779498" y="3701110"/>
                </a:cubicBezTo>
                <a:cubicBezTo>
                  <a:pt x="781412" y="3700930"/>
                  <a:pt x="782936" y="3702263"/>
                  <a:pt x="783307" y="3703901"/>
                </a:cubicBezTo>
                <a:close/>
                <a:moveTo>
                  <a:pt x="669293" y="3661296"/>
                </a:moveTo>
                <a:cubicBezTo>
                  <a:pt x="694544" y="3656372"/>
                  <a:pt x="698268" y="3639817"/>
                  <a:pt x="698735" y="3633197"/>
                </a:cubicBezTo>
                <a:cubicBezTo>
                  <a:pt x="698268" y="3633111"/>
                  <a:pt x="697773" y="3633111"/>
                  <a:pt x="697316" y="3633111"/>
                </a:cubicBezTo>
                <a:lnTo>
                  <a:pt x="697316" y="3633111"/>
                </a:lnTo>
                <a:cubicBezTo>
                  <a:pt x="697306" y="3633111"/>
                  <a:pt x="697306" y="3633111"/>
                  <a:pt x="697306" y="3633111"/>
                </a:cubicBezTo>
                <a:cubicBezTo>
                  <a:pt x="681885" y="3633111"/>
                  <a:pt x="674056" y="3647713"/>
                  <a:pt x="670541" y="3657457"/>
                </a:cubicBezTo>
                <a:cubicBezTo>
                  <a:pt x="670036" y="3658857"/>
                  <a:pt x="669627" y="3660153"/>
                  <a:pt x="669293" y="3661296"/>
                </a:cubicBezTo>
                <a:close/>
                <a:moveTo>
                  <a:pt x="658549" y="3641808"/>
                </a:moveTo>
                <a:cubicBezTo>
                  <a:pt x="655787" y="3632369"/>
                  <a:pt x="647510" y="3612556"/>
                  <a:pt x="629108" y="3613671"/>
                </a:cubicBezTo>
                <a:cubicBezTo>
                  <a:pt x="629574" y="3620281"/>
                  <a:pt x="633299" y="3636836"/>
                  <a:pt x="658549" y="3641808"/>
                </a:cubicBezTo>
                <a:close/>
                <a:moveTo>
                  <a:pt x="759133" y="3661991"/>
                </a:moveTo>
                <a:cubicBezTo>
                  <a:pt x="760933" y="3661991"/>
                  <a:pt x="762448" y="3660467"/>
                  <a:pt x="762448" y="3658639"/>
                </a:cubicBezTo>
                <a:cubicBezTo>
                  <a:pt x="762448" y="3643198"/>
                  <a:pt x="775040" y="3630645"/>
                  <a:pt x="790480" y="3630645"/>
                </a:cubicBezTo>
                <a:cubicBezTo>
                  <a:pt x="792261" y="3630645"/>
                  <a:pt x="793795" y="3629121"/>
                  <a:pt x="793795" y="3627292"/>
                </a:cubicBezTo>
                <a:cubicBezTo>
                  <a:pt x="793795" y="3626196"/>
                  <a:pt x="793204" y="3625253"/>
                  <a:pt x="792356" y="3624663"/>
                </a:cubicBezTo>
                <a:cubicBezTo>
                  <a:pt x="791794" y="3624272"/>
                  <a:pt x="791175" y="3623996"/>
                  <a:pt x="790470" y="3623996"/>
                </a:cubicBezTo>
                <a:cubicBezTo>
                  <a:pt x="776450" y="3623996"/>
                  <a:pt x="764448" y="3632378"/>
                  <a:pt x="759038" y="3644370"/>
                </a:cubicBezTo>
                <a:lnTo>
                  <a:pt x="759038" y="3644360"/>
                </a:lnTo>
                <a:cubicBezTo>
                  <a:pt x="759028" y="3644360"/>
                  <a:pt x="759028" y="3644370"/>
                  <a:pt x="759028" y="3644370"/>
                </a:cubicBezTo>
                <a:cubicBezTo>
                  <a:pt x="755628" y="3636864"/>
                  <a:pt x="749675" y="3630787"/>
                  <a:pt x="742255" y="3627273"/>
                </a:cubicBezTo>
                <a:cubicBezTo>
                  <a:pt x="737807" y="3625177"/>
                  <a:pt x="732844" y="3623996"/>
                  <a:pt x="727596" y="3623996"/>
                </a:cubicBezTo>
                <a:cubicBezTo>
                  <a:pt x="725777" y="3623996"/>
                  <a:pt x="724272" y="3625491"/>
                  <a:pt x="724272" y="3627301"/>
                </a:cubicBezTo>
                <a:cubicBezTo>
                  <a:pt x="724272" y="3627311"/>
                  <a:pt x="724281" y="3627320"/>
                  <a:pt x="724281" y="3627330"/>
                </a:cubicBezTo>
                <a:cubicBezTo>
                  <a:pt x="724291" y="3629130"/>
                  <a:pt x="725786" y="3630654"/>
                  <a:pt x="727596" y="3630654"/>
                </a:cubicBezTo>
                <a:cubicBezTo>
                  <a:pt x="743036" y="3630654"/>
                  <a:pt x="755599" y="3643208"/>
                  <a:pt x="755599" y="3658648"/>
                </a:cubicBezTo>
                <a:cubicBezTo>
                  <a:pt x="755599" y="3660448"/>
                  <a:pt x="757095" y="3661963"/>
                  <a:pt x="758886" y="3661991"/>
                </a:cubicBezTo>
                <a:lnTo>
                  <a:pt x="758933" y="3661991"/>
                </a:lnTo>
                <a:lnTo>
                  <a:pt x="759133" y="3661991"/>
                </a:lnTo>
                <a:close/>
                <a:moveTo>
                  <a:pt x="967188" y="3793341"/>
                </a:moveTo>
                <a:cubicBezTo>
                  <a:pt x="943699" y="3793322"/>
                  <a:pt x="930936" y="3785226"/>
                  <a:pt x="911143" y="3765899"/>
                </a:cubicBezTo>
                <a:cubicBezTo>
                  <a:pt x="911133" y="3765919"/>
                  <a:pt x="911114" y="3765928"/>
                  <a:pt x="911104" y="3765947"/>
                </a:cubicBezTo>
                <a:cubicBezTo>
                  <a:pt x="911086" y="3765928"/>
                  <a:pt x="911067" y="3765909"/>
                  <a:pt x="911047" y="3765890"/>
                </a:cubicBezTo>
                <a:cubicBezTo>
                  <a:pt x="902770" y="3776167"/>
                  <a:pt x="890274" y="3782168"/>
                  <a:pt x="877053" y="3782168"/>
                </a:cubicBezTo>
                <a:lnTo>
                  <a:pt x="876052" y="3782168"/>
                </a:lnTo>
                <a:cubicBezTo>
                  <a:pt x="874262" y="3782054"/>
                  <a:pt x="872738" y="3780530"/>
                  <a:pt x="872871" y="3778777"/>
                </a:cubicBezTo>
                <a:cubicBezTo>
                  <a:pt x="872938" y="3777434"/>
                  <a:pt x="873729" y="3776215"/>
                  <a:pt x="874900" y="3775729"/>
                </a:cubicBezTo>
                <a:cubicBezTo>
                  <a:pt x="875309" y="3775596"/>
                  <a:pt x="875776" y="3775548"/>
                  <a:pt x="876281" y="3775615"/>
                </a:cubicBezTo>
                <a:cubicBezTo>
                  <a:pt x="887806" y="3775701"/>
                  <a:pt x="898770" y="3770786"/>
                  <a:pt x="906009" y="3761794"/>
                </a:cubicBezTo>
                <a:cubicBezTo>
                  <a:pt x="905989" y="3761775"/>
                  <a:pt x="905970" y="3761766"/>
                  <a:pt x="905961" y="3761756"/>
                </a:cubicBezTo>
                <a:cubicBezTo>
                  <a:pt x="905970" y="3761737"/>
                  <a:pt x="905989" y="3761728"/>
                  <a:pt x="906009" y="3761708"/>
                </a:cubicBezTo>
                <a:cubicBezTo>
                  <a:pt x="898865" y="3752736"/>
                  <a:pt x="887902" y="3747612"/>
                  <a:pt x="876281" y="3747888"/>
                </a:cubicBezTo>
                <a:cubicBezTo>
                  <a:pt x="874576" y="3748088"/>
                  <a:pt x="872986" y="3746478"/>
                  <a:pt x="872880" y="3744678"/>
                </a:cubicBezTo>
                <a:cubicBezTo>
                  <a:pt x="872785" y="3742792"/>
                  <a:pt x="874300" y="3741439"/>
                  <a:pt x="876091" y="3741344"/>
                </a:cubicBezTo>
                <a:cubicBezTo>
                  <a:pt x="889521" y="3741058"/>
                  <a:pt x="902094" y="3746869"/>
                  <a:pt x="910580" y="3756965"/>
                </a:cubicBezTo>
                <a:cubicBezTo>
                  <a:pt x="927621" y="3740077"/>
                  <a:pt x="941727" y="3729162"/>
                  <a:pt x="967159" y="3729162"/>
                </a:cubicBezTo>
                <a:cubicBezTo>
                  <a:pt x="990115" y="3729162"/>
                  <a:pt x="1011727" y="3740449"/>
                  <a:pt x="1024776" y="3759337"/>
                </a:cubicBezTo>
                <a:cubicBezTo>
                  <a:pt x="1025519" y="3760461"/>
                  <a:pt x="1025519" y="3761994"/>
                  <a:pt x="1024776" y="3763147"/>
                </a:cubicBezTo>
                <a:cubicBezTo>
                  <a:pt x="1011631" y="3781978"/>
                  <a:pt x="990143" y="3793322"/>
                  <a:pt x="967188" y="3793341"/>
                </a:cubicBezTo>
                <a:close/>
                <a:moveTo>
                  <a:pt x="1017889" y="3761194"/>
                </a:moveTo>
                <a:cubicBezTo>
                  <a:pt x="1017899" y="3761175"/>
                  <a:pt x="1017918" y="3761165"/>
                  <a:pt x="1017927" y="3761147"/>
                </a:cubicBezTo>
                <a:cubicBezTo>
                  <a:pt x="1006021" y="3745240"/>
                  <a:pt x="987152" y="3735810"/>
                  <a:pt x="967159" y="3735705"/>
                </a:cubicBezTo>
                <a:cubicBezTo>
                  <a:pt x="945909" y="3735705"/>
                  <a:pt x="933898" y="3743239"/>
                  <a:pt x="915714" y="3761051"/>
                </a:cubicBezTo>
                <a:cubicBezTo>
                  <a:pt x="915734" y="3761070"/>
                  <a:pt x="915743" y="3761080"/>
                  <a:pt x="915762" y="3761099"/>
                </a:cubicBezTo>
                <a:cubicBezTo>
                  <a:pt x="915753" y="3761118"/>
                  <a:pt x="915734" y="3761127"/>
                  <a:pt x="915714" y="3761147"/>
                </a:cubicBezTo>
                <a:cubicBezTo>
                  <a:pt x="934955" y="3779892"/>
                  <a:pt x="946299" y="3786683"/>
                  <a:pt x="967159" y="3786683"/>
                </a:cubicBezTo>
                <a:cubicBezTo>
                  <a:pt x="987152" y="3786597"/>
                  <a:pt x="1005926" y="3777148"/>
                  <a:pt x="1017927" y="3761242"/>
                </a:cubicBezTo>
                <a:cubicBezTo>
                  <a:pt x="1017918" y="3761223"/>
                  <a:pt x="1017899" y="3761213"/>
                  <a:pt x="1017889" y="3761194"/>
                </a:cubicBezTo>
                <a:close/>
                <a:moveTo>
                  <a:pt x="1026205" y="3703901"/>
                </a:moveTo>
                <a:cubicBezTo>
                  <a:pt x="1026481" y="3705711"/>
                  <a:pt x="1025147" y="3707425"/>
                  <a:pt x="1023338" y="3707626"/>
                </a:cubicBezTo>
                <a:cubicBezTo>
                  <a:pt x="1020223" y="3708006"/>
                  <a:pt x="1017108" y="3708073"/>
                  <a:pt x="1014032" y="3707816"/>
                </a:cubicBezTo>
                <a:cubicBezTo>
                  <a:pt x="1009602" y="3707454"/>
                  <a:pt x="1005326" y="3706235"/>
                  <a:pt x="1001211" y="3704625"/>
                </a:cubicBezTo>
                <a:cubicBezTo>
                  <a:pt x="996772" y="3702882"/>
                  <a:pt x="992514" y="3700644"/>
                  <a:pt x="988771" y="3697529"/>
                </a:cubicBezTo>
                <a:lnTo>
                  <a:pt x="988771" y="3697529"/>
                </a:lnTo>
                <a:cubicBezTo>
                  <a:pt x="988762" y="3697529"/>
                  <a:pt x="988762" y="3697529"/>
                  <a:pt x="988762" y="3697529"/>
                </a:cubicBezTo>
                <a:cubicBezTo>
                  <a:pt x="983552" y="3702377"/>
                  <a:pt x="977056" y="3705682"/>
                  <a:pt x="970064" y="3707025"/>
                </a:cubicBezTo>
                <a:cubicBezTo>
                  <a:pt x="967740" y="3707473"/>
                  <a:pt x="965359" y="3707711"/>
                  <a:pt x="962949" y="3707711"/>
                </a:cubicBezTo>
                <a:cubicBezTo>
                  <a:pt x="953443" y="3707711"/>
                  <a:pt x="944176" y="3704082"/>
                  <a:pt x="937260" y="3697720"/>
                </a:cubicBezTo>
                <a:lnTo>
                  <a:pt x="937260" y="3697720"/>
                </a:lnTo>
                <a:cubicBezTo>
                  <a:pt x="937250" y="3697720"/>
                  <a:pt x="937250" y="3697720"/>
                  <a:pt x="937250" y="3697720"/>
                </a:cubicBezTo>
                <a:cubicBezTo>
                  <a:pt x="930269" y="3704082"/>
                  <a:pt x="921048" y="3707711"/>
                  <a:pt x="911533" y="3707711"/>
                </a:cubicBezTo>
                <a:cubicBezTo>
                  <a:pt x="906028" y="3707711"/>
                  <a:pt x="900722" y="3706397"/>
                  <a:pt x="895845" y="3704197"/>
                </a:cubicBezTo>
                <a:cubicBezTo>
                  <a:pt x="892130" y="3702501"/>
                  <a:pt x="888625" y="3700329"/>
                  <a:pt x="885625" y="3697529"/>
                </a:cubicBezTo>
                <a:lnTo>
                  <a:pt x="885616" y="3697538"/>
                </a:lnTo>
                <a:lnTo>
                  <a:pt x="885606" y="3697529"/>
                </a:lnTo>
                <a:cubicBezTo>
                  <a:pt x="882253" y="3700291"/>
                  <a:pt x="878520" y="3702396"/>
                  <a:pt x="874605" y="3704101"/>
                </a:cubicBezTo>
                <a:cubicBezTo>
                  <a:pt x="868956" y="3706549"/>
                  <a:pt x="862908" y="3707988"/>
                  <a:pt x="856650" y="3707988"/>
                </a:cubicBezTo>
                <a:cubicBezTo>
                  <a:pt x="854850" y="3707988"/>
                  <a:pt x="852954" y="3707806"/>
                  <a:pt x="851059" y="3707626"/>
                </a:cubicBezTo>
                <a:cubicBezTo>
                  <a:pt x="849239" y="3707425"/>
                  <a:pt x="848011" y="3705711"/>
                  <a:pt x="848183" y="3703901"/>
                </a:cubicBezTo>
                <a:cubicBezTo>
                  <a:pt x="848383" y="3702091"/>
                  <a:pt x="850011" y="3700739"/>
                  <a:pt x="851916" y="3701015"/>
                </a:cubicBezTo>
                <a:cubicBezTo>
                  <a:pt x="854812" y="3701396"/>
                  <a:pt x="857698" y="3701444"/>
                  <a:pt x="860536" y="3701158"/>
                </a:cubicBezTo>
                <a:cubicBezTo>
                  <a:pt x="866213" y="3700615"/>
                  <a:pt x="871671" y="3698767"/>
                  <a:pt x="876558" y="3695814"/>
                </a:cubicBezTo>
                <a:cubicBezTo>
                  <a:pt x="879005" y="3694329"/>
                  <a:pt x="881301" y="3692576"/>
                  <a:pt x="883425" y="3690547"/>
                </a:cubicBezTo>
                <a:cubicBezTo>
                  <a:pt x="883891" y="3690099"/>
                  <a:pt x="884415" y="3689909"/>
                  <a:pt x="885034" y="3689785"/>
                </a:cubicBezTo>
                <a:cubicBezTo>
                  <a:pt x="885311" y="3689728"/>
                  <a:pt x="885558" y="3689652"/>
                  <a:pt x="885901" y="3689623"/>
                </a:cubicBezTo>
                <a:cubicBezTo>
                  <a:pt x="886863" y="3689719"/>
                  <a:pt x="887730" y="3690090"/>
                  <a:pt x="888273" y="3690738"/>
                </a:cubicBezTo>
                <a:cubicBezTo>
                  <a:pt x="889331" y="3691928"/>
                  <a:pt x="890464" y="3693033"/>
                  <a:pt x="891683" y="3694024"/>
                </a:cubicBezTo>
                <a:cubicBezTo>
                  <a:pt x="895312" y="3697024"/>
                  <a:pt x="899627" y="3699101"/>
                  <a:pt x="904180" y="3700177"/>
                </a:cubicBezTo>
                <a:lnTo>
                  <a:pt x="904180" y="3648837"/>
                </a:lnTo>
                <a:cubicBezTo>
                  <a:pt x="863051" y="3643017"/>
                  <a:pt x="865423" y="3610747"/>
                  <a:pt x="865423" y="3610375"/>
                </a:cubicBezTo>
                <a:cubicBezTo>
                  <a:pt x="865518" y="3608832"/>
                  <a:pt x="866661" y="3607584"/>
                  <a:pt x="868194" y="3607384"/>
                </a:cubicBezTo>
                <a:cubicBezTo>
                  <a:pt x="870490" y="3607013"/>
                  <a:pt x="872680" y="3606879"/>
                  <a:pt x="874748" y="3606965"/>
                </a:cubicBezTo>
                <a:cubicBezTo>
                  <a:pt x="880996" y="3607204"/>
                  <a:pt x="886283" y="3609366"/>
                  <a:pt x="890711" y="3612633"/>
                </a:cubicBezTo>
                <a:cubicBezTo>
                  <a:pt x="892178" y="3613737"/>
                  <a:pt x="893569" y="3614947"/>
                  <a:pt x="894865" y="3616262"/>
                </a:cubicBezTo>
                <a:cubicBezTo>
                  <a:pt x="898732" y="3620196"/>
                  <a:pt x="901770" y="3624977"/>
                  <a:pt x="904084" y="3629816"/>
                </a:cubicBezTo>
                <a:lnTo>
                  <a:pt x="904084" y="3629797"/>
                </a:lnTo>
                <a:cubicBezTo>
                  <a:pt x="904084" y="3629806"/>
                  <a:pt x="904094" y="3629806"/>
                  <a:pt x="904094" y="3629816"/>
                </a:cubicBezTo>
                <a:lnTo>
                  <a:pt x="904094" y="3608089"/>
                </a:lnTo>
                <a:cubicBezTo>
                  <a:pt x="904094" y="3607184"/>
                  <a:pt x="904475" y="3606346"/>
                  <a:pt x="905085" y="3605746"/>
                </a:cubicBezTo>
                <a:cubicBezTo>
                  <a:pt x="905694" y="3605127"/>
                  <a:pt x="906523" y="3604746"/>
                  <a:pt x="907418" y="3604746"/>
                </a:cubicBezTo>
                <a:cubicBezTo>
                  <a:pt x="909228" y="3604746"/>
                  <a:pt x="910771" y="3606280"/>
                  <a:pt x="910771" y="3608089"/>
                </a:cubicBezTo>
                <a:lnTo>
                  <a:pt x="910771" y="3647104"/>
                </a:lnTo>
                <a:lnTo>
                  <a:pt x="910771" y="3647208"/>
                </a:lnTo>
                <a:cubicBezTo>
                  <a:pt x="917143" y="3635112"/>
                  <a:pt x="928392" y="3624082"/>
                  <a:pt x="945632" y="3626930"/>
                </a:cubicBezTo>
                <a:cubicBezTo>
                  <a:pt x="947042" y="3627120"/>
                  <a:pt x="948176" y="3628368"/>
                  <a:pt x="948395" y="3629911"/>
                </a:cubicBezTo>
                <a:cubicBezTo>
                  <a:pt x="948404" y="3629959"/>
                  <a:pt x="948443" y="3630473"/>
                  <a:pt x="948443" y="3631330"/>
                </a:cubicBezTo>
                <a:cubicBezTo>
                  <a:pt x="948376" y="3637750"/>
                  <a:pt x="945671" y="3662677"/>
                  <a:pt x="910771" y="3668087"/>
                </a:cubicBezTo>
                <a:lnTo>
                  <a:pt x="910771" y="3668182"/>
                </a:lnTo>
                <a:lnTo>
                  <a:pt x="910771" y="3700930"/>
                </a:lnTo>
                <a:lnTo>
                  <a:pt x="910771" y="3701015"/>
                </a:lnTo>
                <a:cubicBezTo>
                  <a:pt x="911047" y="3701015"/>
                  <a:pt x="911228" y="3701110"/>
                  <a:pt x="911447" y="3701110"/>
                </a:cubicBezTo>
                <a:cubicBezTo>
                  <a:pt x="920287" y="3701110"/>
                  <a:pt x="928754" y="3697434"/>
                  <a:pt x="934669" y="3690833"/>
                </a:cubicBezTo>
                <a:cubicBezTo>
                  <a:pt x="935355" y="3690090"/>
                  <a:pt x="936193" y="3689719"/>
                  <a:pt x="937127" y="3689719"/>
                </a:cubicBezTo>
                <a:cubicBezTo>
                  <a:pt x="938099" y="3689719"/>
                  <a:pt x="938956" y="3690185"/>
                  <a:pt x="939632" y="3690833"/>
                </a:cubicBezTo>
                <a:cubicBezTo>
                  <a:pt x="945537" y="3697434"/>
                  <a:pt x="954005" y="3701110"/>
                  <a:pt x="962854" y="3701110"/>
                </a:cubicBezTo>
                <a:cubicBezTo>
                  <a:pt x="971722" y="3701110"/>
                  <a:pt x="980208" y="3697434"/>
                  <a:pt x="986114" y="3690833"/>
                </a:cubicBezTo>
                <a:cubicBezTo>
                  <a:pt x="986761" y="3690185"/>
                  <a:pt x="987523" y="3689719"/>
                  <a:pt x="988486" y="3689719"/>
                </a:cubicBezTo>
                <a:cubicBezTo>
                  <a:pt x="989629" y="3689804"/>
                  <a:pt x="990295" y="3689995"/>
                  <a:pt x="990972" y="3690642"/>
                </a:cubicBezTo>
                <a:cubicBezTo>
                  <a:pt x="999334" y="3698739"/>
                  <a:pt x="1010964" y="3702634"/>
                  <a:pt x="1022480" y="3701110"/>
                </a:cubicBezTo>
                <a:cubicBezTo>
                  <a:pt x="1024385" y="3700930"/>
                  <a:pt x="1025919" y="3702263"/>
                  <a:pt x="1026205" y="3703901"/>
                </a:cubicBezTo>
                <a:close/>
                <a:moveTo>
                  <a:pt x="912381" y="3661296"/>
                </a:moveTo>
                <a:cubicBezTo>
                  <a:pt x="937622" y="3656372"/>
                  <a:pt x="941356" y="3639817"/>
                  <a:pt x="941804" y="3633197"/>
                </a:cubicBezTo>
                <a:cubicBezTo>
                  <a:pt x="941251" y="3633111"/>
                  <a:pt x="940765" y="3633111"/>
                  <a:pt x="940298" y="3633111"/>
                </a:cubicBezTo>
                <a:cubicBezTo>
                  <a:pt x="924878" y="3633111"/>
                  <a:pt x="917115" y="3647713"/>
                  <a:pt x="913619" y="3657457"/>
                </a:cubicBezTo>
                <a:cubicBezTo>
                  <a:pt x="913124" y="3658857"/>
                  <a:pt x="912714" y="3660153"/>
                  <a:pt x="912381" y="3661296"/>
                </a:cubicBezTo>
                <a:close/>
                <a:moveTo>
                  <a:pt x="901532" y="3641808"/>
                </a:moveTo>
                <a:lnTo>
                  <a:pt x="901542" y="3641808"/>
                </a:lnTo>
                <a:cubicBezTo>
                  <a:pt x="898770" y="3632369"/>
                  <a:pt x="890464" y="3612556"/>
                  <a:pt x="872100" y="3613671"/>
                </a:cubicBezTo>
                <a:lnTo>
                  <a:pt x="872100" y="3613671"/>
                </a:lnTo>
                <a:lnTo>
                  <a:pt x="872090" y="3613671"/>
                </a:lnTo>
                <a:cubicBezTo>
                  <a:pt x="872328" y="3616967"/>
                  <a:pt x="873376" y="3622767"/>
                  <a:pt x="877519" y="3628358"/>
                </a:cubicBezTo>
                <a:cubicBezTo>
                  <a:pt x="880072" y="3631797"/>
                  <a:pt x="884015" y="3635074"/>
                  <a:pt x="889464" y="3637731"/>
                </a:cubicBezTo>
                <a:cubicBezTo>
                  <a:pt x="892855" y="3639389"/>
                  <a:pt x="896684" y="3640855"/>
                  <a:pt x="901532" y="3641808"/>
                </a:cubicBezTo>
                <a:lnTo>
                  <a:pt x="901532" y="3641808"/>
                </a:lnTo>
                <a:close/>
                <a:moveTo>
                  <a:pt x="1002202" y="3661991"/>
                </a:moveTo>
                <a:cubicBezTo>
                  <a:pt x="1004031" y="3661991"/>
                  <a:pt x="1005526" y="3660467"/>
                  <a:pt x="1005526" y="3658639"/>
                </a:cubicBezTo>
                <a:cubicBezTo>
                  <a:pt x="1005526" y="3643198"/>
                  <a:pt x="1018108" y="3630645"/>
                  <a:pt x="1033549" y="3630645"/>
                </a:cubicBezTo>
                <a:cubicBezTo>
                  <a:pt x="1035339" y="3630645"/>
                  <a:pt x="1036873" y="3629121"/>
                  <a:pt x="1036873" y="3627292"/>
                </a:cubicBezTo>
                <a:cubicBezTo>
                  <a:pt x="1036873" y="3626892"/>
                  <a:pt x="1036768" y="3626520"/>
                  <a:pt x="1036634" y="3626168"/>
                </a:cubicBezTo>
                <a:cubicBezTo>
                  <a:pt x="1036063" y="3624910"/>
                  <a:pt x="1034863" y="3624015"/>
                  <a:pt x="1033463" y="3624005"/>
                </a:cubicBezTo>
                <a:cubicBezTo>
                  <a:pt x="1019490" y="3624034"/>
                  <a:pt x="1007516" y="3632407"/>
                  <a:pt x="1002106" y="3644370"/>
                </a:cubicBezTo>
                <a:cubicBezTo>
                  <a:pt x="1002106" y="3644341"/>
                  <a:pt x="1002078" y="3644313"/>
                  <a:pt x="1002069" y="3644294"/>
                </a:cubicBezTo>
                <a:cubicBezTo>
                  <a:pt x="1002059" y="3644313"/>
                  <a:pt x="1002030" y="3644341"/>
                  <a:pt x="1002021" y="3644370"/>
                </a:cubicBezTo>
                <a:cubicBezTo>
                  <a:pt x="996582" y="3632388"/>
                  <a:pt x="984523" y="3624034"/>
                  <a:pt x="970645" y="3624005"/>
                </a:cubicBezTo>
                <a:cubicBezTo>
                  <a:pt x="968845" y="3624015"/>
                  <a:pt x="967350" y="3625491"/>
                  <a:pt x="967350" y="3627292"/>
                </a:cubicBezTo>
                <a:cubicBezTo>
                  <a:pt x="967311" y="3627711"/>
                  <a:pt x="967378" y="3628101"/>
                  <a:pt x="967493" y="3628463"/>
                </a:cubicBezTo>
                <a:cubicBezTo>
                  <a:pt x="967969" y="3629721"/>
                  <a:pt x="969169" y="3630645"/>
                  <a:pt x="970559" y="3630654"/>
                </a:cubicBezTo>
                <a:cubicBezTo>
                  <a:pt x="972465" y="3630654"/>
                  <a:pt x="974322" y="3630845"/>
                  <a:pt x="976122" y="3631206"/>
                </a:cubicBezTo>
                <a:cubicBezTo>
                  <a:pt x="988914" y="3633797"/>
                  <a:pt x="998573" y="3645113"/>
                  <a:pt x="998573" y="3658648"/>
                </a:cubicBezTo>
                <a:cubicBezTo>
                  <a:pt x="998573" y="3660448"/>
                  <a:pt x="1000087" y="3661963"/>
                  <a:pt x="1001868" y="3661991"/>
                </a:cubicBezTo>
                <a:lnTo>
                  <a:pt x="1002021" y="3661991"/>
                </a:lnTo>
                <a:lnTo>
                  <a:pt x="1002202" y="3661991"/>
                </a:lnTo>
                <a:close/>
                <a:moveTo>
                  <a:pt x="1210170" y="3793341"/>
                </a:moveTo>
                <a:cubicBezTo>
                  <a:pt x="1186682" y="3793322"/>
                  <a:pt x="1173919" y="3785226"/>
                  <a:pt x="1154116" y="3765899"/>
                </a:cubicBezTo>
                <a:cubicBezTo>
                  <a:pt x="1154106" y="3765919"/>
                  <a:pt x="1154097" y="3765928"/>
                  <a:pt x="1154087" y="3765947"/>
                </a:cubicBezTo>
                <a:cubicBezTo>
                  <a:pt x="1154068" y="3765928"/>
                  <a:pt x="1154049" y="3765909"/>
                  <a:pt x="1154030" y="3765890"/>
                </a:cubicBezTo>
                <a:cubicBezTo>
                  <a:pt x="1145753" y="3776167"/>
                  <a:pt x="1133266" y="3782168"/>
                  <a:pt x="1120026" y="3782168"/>
                </a:cubicBezTo>
                <a:lnTo>
                  <a:pt x="1119045" y="3782168"/>
                </a:lnTo>
                <a:cubicBezTo>
                  <a:pt x="1117235" y="3782054"/>
                  <a:pt x="1115720" y="3780530"/>
                  <a:pt x="1115854" y="3778777"/>
                </a:cubicBezTo>
                <a:cubicBezTo>
                  <a:pt x="1115920" y="3777434"/>
                  <a:pt x="1116711" y="3776215"/>
                  <a:pt x="1117892" y="3775729"/>
                </a:cubicBezTo>
                <a:cubicBezTo>
                  <a:pt x="1118302" y="3775596"/>
                  <a:pt x="1118768" y="3775548"/>
                  <a:pt x="1119264" y="3775615"/>
                </a:cubicBezTo>
                <a:cubicBezTo>
                  <a:pt x="1130894" y="3775701"/>
                  <a:pt x="1141752" y="3770786"/>
                  <a:pt x="1148982" y="3761794"/>
                </a:cubicBezTo>
                <a:cubicBezTo>
                  <a:pt x="1148963" y="3761775"/>
                  <a:pt x="1148944" y="3761766"/>
                  <a:pt x="1148944" y="3761756"/>
                </a:cubicBezTo>
                <a:cubicBezTo>
                  <a:pt x="1148944" y="3761737"/>
                  <a:pt x="1148963" y="3761728"/>
                  <a:pt x="1148982" y="3761708"/>
                </a:cubicBezTo>
                <a:cubicBezTo>
                  <a:pt x="1141838" y="3752736"/>
                  <a:pt x="1130894" y="3747612"/>
                  <a:pt x="1119264" y="3747888"/>
                </a:cubicBezTo>
                <a:cubicBezTo>
                  <a:pt x="1117559" y="3748088"/>
                  <a:pt x="1115968" y="3746478"/>
                  <a:pt x="1115863" y="3744678"/>
                </a:cubicBezTo>
                <a:cubicBezTo>
                  <a:pt x="1115768" y="3742792"/>
                  <a:pt x="1117273" y="3741439"/>
                  <a:pt x="1119083" y="3741344"/>
                </a:cubicBezTo>
                <a:cubicBezTo>
                  <a:pt x="1132399" y="3741058"/>
                  <a:pt x="1145077" y="3746869"/>
                  <a:pt x="1153573" y="3756965"/>
                </a:cubicBezTo>
                <a:cubicBezTo>
                  <a:pt x="1170613" y="3740077"/>
                  <a:pt x="1184700" y="3729162"/>
                  <a:pt x="1210113" y="3729162"/>
                </a:cubicBezTo>
                <a:cubicBezTo>
                  <a:pt x="1233183" y="3729162"/>
                  <a:pt x="1254700" y="3740449"/>
                  <a:pt x="1267768" y="3759337"/>
                </a:cubicBezTo>
                <a:cubicBezTo>
                  <a:pt x="1268502" y="3760461"/>
                  <a:pt x="1268502" y="3761994"/>
                  <a:pt x="1267768" y="3763147"/>
                </a:cubicBezTo>
                <a:cubicBezTo>
                  <a:pt x="1254614" y="3781968"/>
                  <a:pt x="1233116" y="3793322"/>
                  <a:pt x="1210170" y="3793341"/>
                </a:cubicBezTo>
                <a:close/>
                <a:moveTo>
                  <a:pt x="1260863" y="3761194"/>
                </a:moveTo>
                <a:cubicBezTo>
                  <a:pt x="1260872" y="3761175"/>
                  <a:pt x="1260891" y="3761165"/>
                  <a:pt x="1260900" y="3761147"/>
                </a:cubicBezTo>
                <a:cubicBezTo>
                  <a:pt x="1248994" y="3745240"/>
                  <a:pt x="1230144" y="3735810"/>
                  <a:pt x="1210113" y="3735705"/>
                </a:cubicBezTo>
                <a:cubicBezTo>
                  <a:pt x="1188891" y="3735705"/>
                  <a:pt x="1176890" y="3743239"/>
                  <a:pt x="1158707" y="3761051"/>
                </a:cubicBezTo>
                <a:cubicBezTo>
                  <a:pt x="1158726" y="3761070"/>
                  <a:pt x="1158736" y="3761080"/>
                  <a:pt x="1158754" y="3761099"/>
                </a:cubicBezTo>
                <a:cubicBezTo>
                  <a:pt x="1158736" y="3761118"/>
                  <a:pt x="1158726" y="3761127"/>
                  <a:pt x="1158707" y="3761147"/>
                </a:cubicBezTo>
                <a:cubicBezTo>
                  <a:pt x="1177928" y="3779892"/>
                  <a:pt x="1189291" y="3786683"/>
                  <a:pt x="1210113" y="3786683"/>
                </a:cubicBezTo>
                <a:cubicBezTo>
                  <a:pt x="1230144" y="3786597"/>
                  <a:pt x="1248909" y="3777148"/>
                  <a:pt x="1260900" y="3761242"/>
                </a:cubicBezTo>
                <a:cubicBezTo>
                  <a:pt x="1260891" y="3761223"/>
                  <a:pt x="1260872" y="3761213"/>
                  <a:pt x="1260863" y="3761194"/>
                </a:cubicBezTo>
                <a:close/>
                <a:moveTo>
                  <a:pt x="1266416" y="3707626"/>
                </a:moveTo>
                <a:cubicBezTo>
                  <a:pt x="1263320" y="3708006"/>
                  <a:pt x="1260243" y="3708064"/>
                  <a:pt x="1257195" y="3707816"/>
                </a:cubicBezTo>
                <a:cubicBezTo>
                  <a:pt x="1247975" y="3707063"/>
                  <a:pt x="1239145" y="3703530"/>
                  <a:pt x="1231925" y="3697529"/>
                </a:cubicBezTo>
                <a:cubicBezTo>
                  <a:pt x="1231916" y="3697538"/>
                  <a:pt x="1231897" y="3697548"/>
                  <a:pt x="1231897" y="3697558"/>
                </a:cubicBezTo>
                <a:cubicBezTo>
                  <a:pt x="1231878" y="3697548"/>
                  <a:pt x="1231868" y="3697538"/>
                  <a:pt x="1231849" y="3697529"/>
                </a:cubicBezTo>
                <a:cubicBezTo>
                  <a:pt x="1224801" y="3703987"/>
                  <a:pt x="1215590" y="3707692"/>
                  <a:pt x="1205989" y="3707702"/>
                </a:cubicBezTo>
                <a:cubicBezTo>
                  <a:pt x="1196493" y="3707692"/>
                  <a:pt x="1187282" y="3704073"/>
                  <a:pt x="1180300" y="3697720"/>
                </a:cubicBezTo>
                <a:cubicBezTo>
                  <a:pt x="1180300" y="3697729"/>
                  <a:pt x="1180281" y="3697738"/>
                  <a:pt x="1180262" y="3697748"/>
                </a:cubicBezTo>
                <a:cubicBezTo>
                  <a:pt x="1180252" y="3697738"/>
                  <a:pt x="1180233" y="3697729"/>
                  <a:pt x="1180224" y="3697720"/>
                </a:cubicBezTo>
                <a:cubicBezTo>
                  <a:pt x="1173280" y="3704073"/>
                  <a:pt x="1164060" y="3707692"/>
                  <a:pt x="1154545" y="3707702"/>
                </a:cubicBezTo>
                <a:cubicBezTo>
                  <a:pt x="1144858" y="3707692"/>
                  <a:pt x="1135628" y="3703987"/>
                  <a:pt x="1128684" y="3697529"/>
                </a:cubicBezTo>
                <a:cubicBezTo>
                  <a:pt x="1128675" y="3697538"/>
                  <a:pt x="1128656" y="3697548"/>
                  <a:pt x="1128636" y="3697558"/>
                </a:cubicBezTo>
                <a:cubicBezTo>
                  <a:pt x="1128627" y="3697548"/>
                  <a:pt x="1128608" y="3697538"/>
                  <a:pt x="1128599" y="3697529"/>
                </a:cubicBezTo>
                <a:cubicBezTo>
                  <a:pt x="1120407" y="3704263"/>
                  <a:pt x="1110244" y="3707978"/>
                  <a:pt x="1099681" y="3707988"/>
                </a:cubicBezTo>
                <a:cubicBezTo>
                  <a:pt x="1097880" y="3707978"/>
                  <a:pt x="1096013" y="3707806"/>
                  <a:pt x="1094137" y="3707626"/>
                </a:cubicBezTo>
                <a:cubicBezTo>
                  <a:pt x="1092308" y="3707425"/>
                  <a:pt x="1091051" y="3705711"/>
                  <a:pt x="1091270" y="3703901"/>
                </a:cubicBezTo>
                <a:cubicBezTo>
                  <a:pt x="1091451" y="3702101"/>
                  <a:pt x="1093070" y="3700758"/>
                  <a:pt x="1094947" y="3701015"/>
                </a:cubicBezTo>
                <a:cubicBezTo>
                  <a:pt x="1097823" y="3701396"/>
                  <a:pt x="1100700" y="3701444"/>
                  <a:pt x="1103519" y="3701158"/>
                </a:cubicBezTo>
                <a:cubicBezTo>
                  <a:pt x="1112072" y="3700339"/>
                  <a:pt x="1120131" y="3696643"/>
                  <a:pt x="1126503" y="3690547"/>
                </a:cubicBezTo>
                <a:cubicBezTo>
                  <a:pt x="1127150" y="3689919"/>
                  <a:pt x="1127836" y="3689728"/>
                  <a:pt x="1128922" y="3689633"/>
                </a:cubicBezTo>
                <a:cubicBezTo>
                  <a:pt x="1129865" y="3689738"/>
                  <a:pt x="1130694" y="3690099"/>
                  <a:pt x="1131265" y="3690738"/>
                </a:cubicBezTo>
                <a:cubicBezTo>
                  <a:pt x="1135447" y="3695519"/>
                  <a:pt x="1141076" y="3698739"/>
                  <a:pt x="1147172" y="3700177"/>
                </a:cubicBezTo>
                <a:lnTo>
                  <a:pt x="1147172" y="3700148"/>
                </a:lnTo>
                <a:cubicBezTo>
                  <a:pt x="1147201" y="3700158"/>
                  <a:pt x="1147239" y="3700167"/>
                  <a:pt x="1147267" y="3700177"/>
                </a:cubicBezTo>
                <a:lnTo>
                  <a:pt x="1147267" y="3648837"/>
                </a:lnTo>
                <a:cubicBezTo>
                  <a:pt x="1106119" y="3643017"/>
                  <a:pt x="1108491" y="3610747"/>
                  <a:pt x="1108491" y="3610375"/>
                </a:cubicBezTo>
                <a:cubicBezTo>
                  <a:pt x="1108586" y="3608832"/>
                  <a:pt x="1109720" y="3607575"/>
                  <a:pt x="1111253" y="3607384"/>
                </a:cubicBezTo>
                <a:cubicBezTo>
                  <a:pt x="1113530" y="3607013"/>
                  <a:pt x="1115673" y="3606889"/>
                  <a:pt x="1117740" y="3606965"/>
                </a:cubicBezTo>
                <a:cubicBezTo>
                  <a:pt x="1132247" y="3607537"/>
                  <a:pt x="1141676" y="3618538"/>
                  <a:pt x="1147086" y="3629816"/>
                </a:cubicBezTo>
                <a:lnTo>
                  <a:pt x="1147086" y="3629654"/>
                </a:lnTo>
                <a:cubicBezTo>
                  <a:pt x="1147115" y="3629711"/>
                  <a:pt x="1147143" y="3629759"/>
                  <a:pt x="1147172" y="3629816"/>
                </a:cubicBezTo>
                <a:lnTo>
                  <a:pt x="1147172" y="3608089"/>
                </a:lnTo>
                <a:cubicBezTo>
                  <a:pt x="1147172" y="3606308"/>
                  <a:pt x="1148668" y="3604794"/>
                  <a:pt x="1150430" y="3604755"/>
                </a:cubicBezTo>
                <a:cubicBezTo>
                  <a:pt x="1152220" y="3604765"/>
                  <a:pt x="1153744" y="3606289"/>
                  <a:pt x="1153744" y="3608089"/>
                </a:cubicBezTo>
                <a:lnTo>
                  <a:pt x="1153744" y="3647208"/>
                </a:lnTo>
                <a:cubicBezTo>
                  <a:pt x="1153802" y="3647094"/>
                  <a:pt x="1153878" y="3646989"/>
                  <a:pt x="1153944" y="3646875"/>
                </a:cubicBezTo>
                <a:lnTo>
                  <a:pt x="1153944" y="3647104"/>
                </a:lnTo>
                <a:cubicBezTo>
                  <a:pt x="1157907" y="3639589"/>
                  <a:pt x="1163755" y="3632502"/>
                  <a:pt x="1171756" y="3628873"/>
                </a:cubicBezTo>
                <a:cubicBezTo>
                  <a:pt x="1176576" y="3626749"/>
                  <a:pt x="1182177" y="3625873"/>
                  <a:pt x="1188615" y="3626930"/>
                </a:cubicBezTo>
                <a:cubicBezTo>
                  <a:pt x="1190025" y="3627120"/>
                  <a:pt x="1191177" y="3628368"/>
                  <a:pt x="1191378" y="3629911"/>
                </a:cubicBezTo>
                <a:cubicBezTo>
                  <a:pt x="1191444" y="3630206"/>
                  <a:pt x="1192911" y="3651152"/>
                  <a:pt x="1172118" y="3662344"/>
                </a:cubicBezTo>
                <a:cubicBezTo>
                  <a:pt x="1167318" y="3664896"/>
                  <a:pt x="1161365" y="3666925"/>
                  <a:pt x="1153944" y="3668087"/>
                </a:cubicBezTo>
                <a:lnTo>
                  <a:pt x="1153944" y="3668144"/>
                </a:lnTo>
                <a:cubicBezTo>
                  <a:pt x="1153878" y="3668154"/>
                  <a:pt x="1153820" y="3668173"/>
                  <a:pt x="1153744" y="3668182"/>
                </a:cubicBezTo>
                <a:lnTo>
                  <a:pt x="1153744" y="3701015"/>
                </a:lnTo>
                <a:cubicBezTo>
                  <a:pt x="1154030" y="3701015"/>
                  <a:pt x="1154211" y="3701110"/>
                  <a:pt x="1154411" y="3701110"/>
                </a:cubicBezTo>
                <a:cubicBezTo>
                  <a:pt x="1158888" y="3701110"/>
                  <a:pt x="1163269" y="3700158"/>
                  <a:pt x="1167279" y="3698358"/>
                </a:cubicBezTo>
                <a:cubicBezTo>
                  <a:pt x="1171261" y="3696624"/>
                  <a:pt x="1174880" y="3694043"/>
                  <a:pt x="1177852" y="3690728"/>
                </a:cubicBezTo>
                <a:cubicBezTo>
                  <a:pt x="1178157" y="3690395"/>
                  <a:pt x="1178510" y="3690157"/>
                  <a:pt x="1178881" y="3689966"/>
                </a:cubicBezTo>
                <a:cubicBezTo>
                  <a:pt x="1179271" y="3689823"/>
                  <a:pt x="1179681" y="3689719"/>
                  <a:pt x="1180119" y="3689719"/>
                </a:cubicBezTo>
                <a:cubicBezTo>
                  <a:pt x="1181081" y="3689719"/>
                  <a:pt x="1181929" y="3690185"/>
                  <a:pt x="1182615" y="3690833"/>
                </a:cubicBezTo>
                <a:cubicBezTo>
                  <a:pt x="1188520" y="3697434"/>
                  <a:pt x="1196988" y="3701110"/>
                  <a:pt x="1205846" y="3701110"/>
                </a:cubicBezTo>
                <a:cubicBezTo>
                  <a:pt x="1210342" y="3701110"/>
                  <a:pt x="1214724" y="3700158"/>
                  <a:pt x="1218733" y="3698358"/>
                </a:cubicBezTo>
                <a:cubicBezTo>
                  <a:pt x="1222715" y="3696615"/>
                  <a:pt x="1226325" y="3694043"/>
                  <a:pt x="1229287" y="3690728"/>
                </a:cubicBezTo>
                <a:cubicBezTo>
                  <a:pt x="1229573" y="3690442"/>
                  <a:pt x="1229926" y="3690204"/>
                  <a:pt x="1230287" y="3690004"/>
                </a:cubicBezTo>
                <a:cubicBezTo>
                  <a:pt x="1230669" y="3689842"/>
                  <a:pt x="1231069" y="3689719"/>
                  <a:pt x="1231468" y="3689719"/>
                </a:cubicBezTo>
                <a:cubicBezTo>
                  <a:pt x="1232611" y="3689804"/>
                  <a:pt x="1233278" y="3689995"/>
                  <a:pt x="1233926" y="3690642"/>
                </a:cubicBezTo>
                <a:cubicBezTo>
                  <a:pt x="1242317" y="3698739"/>
                  <a:pt x="1253957" y="3702644"/>
                  <a:pt x="1265473" y="3701110"/>
                </a:cubicBezTo>
                <a:cubicBezTo>
                  <a:pt x="1267377" y="3700930"/>
                  <a:pt x="1268997" y="3702263"/>
                  <a:pt x="1269273" y="3703901"/>
                </a:cubicBezTo>
                <a:cubicBezTo>
                  <a:pt x="1269568" y="3705711"/>
                  <a:pt x="1268235" y="3707425"/>
                  <a:pt x="1266416" y="3707626"/>
                </a:cubicBezTo>
                <a:close/>
                <a:moveTo>
                  <a:pt x="1155268" y="3661296"/>
                </a:moveTo>
                <a:cubicBezTo>
                  <a:pt x="1180519" y="3656372"/>
                  <a:pt x="1184224" y="3639817"/>
                  <a:pt x="1184700" y="3633197"/>
                </a:cubicBezTo>
                <a:cubicBezTo>
                  <a:pt x="1184224" y="3633111"/>
                  <a:pt x="1183748" y="3633111"/>
                  <a:pt x="1183262" y="3633111"/>
                </a:cubicBezTo>
                <a:cubicBezTo>
                  <a:pt x="1165746" y="3633111"/>
                  <a:pt x="1158040" y="3652180"/>
                  <a:pt x="1155268" y="3661296"/>
                </a:cubicBezTo>
                <a:close/>
                <a:moveTo>
                  <a:pt x="1144505" y="3641808"/>
                </a:moveTo>
                <a:cubicBezTo>
                  <a:pt x="1141752" y="3632369"/>
                  <a:pt x="1133456" y="3612556"/>
                  <a:pt x="1115083" y="3613671"/>
                </a:cubicBezTo>
                <a:cubicBezTo>
                  <a:pt x="1115549" y="3620281"/>
                  <a:pt x="1119264" y="3636836"/>
                  <a:pt x="1144505" y="3641808"/>
                </a:cubicBezTo>
                <a:close/>
                <a:moveTo>
                  <a:pt x="1245098" y="3661991"/>
                </a:moveTo>
                <a:cubicBezTo>
                  <a:pt x="1246908" y="3661991"/>
                  <a:pt x="1248423" y="3660467"/>
                  <a:pt x="1248423" y="3658639"/>
                </a:cubicBezTo>
                <a:cubicBezTo>
                  <a:pt x="1248423" y="3643198"/>
                  <a:pt x="1261006" y="3630645"/>
                  <a:pt x="1276417" y="3630645"/>
                </a:cubicBezTo>
                <a:cubicBezTo>
                  <a:pt x="1278236" y="3630645"/>
                  <a:pt x="1279770" y="3629121"/>
                  <a:pt x="1279770" y="3627292"/>
                </a:cubicBezTo>
                <a:cubicBezTo>
                  <a:pt x="1279770" y="3626396"/>
                  <a:pt x="1279389" y="3625568"/>
                  <a:pt x="1278770" y="3624968"/>
                </a:cubicBezTo>
                <a:cubicBezTo>
                  <a:pt x="1278151" y="3624367"/>
                  <a:pt x="1277322" y="3623996"/>
                  <a:pt x="1276417" y="3623996"/>
                </a:cubicBezTo>
                <a:cubicBezTo>
                  <a:pt x="1262434" y="3623996"/>
                  <a:pt x="1250423" y="3632378"/>
                  <a:pt x="1245003" y="3644370"/>
                </a:cubicBezTo>
                <a:cubicBezTo>
                  <a:pt x="1245003" y="3644370"/>
                  <a:pt x="1245003" y="3644360"/>
                  <a:pt x="1244994" y="3644360"/>
                </a:cubicBezTo>
                <a:lnTo>
                  <a:pt x="1244994" y="3644370"/>
                </a:lnTo>
                <a:cubicBezTo>
                  <a:pt x="1242736" y="3639379"/>
                  <a:pt x="1239288" y="3635074"/>
                  <a:pt x="1235078" y="3631673"/>
                </a:cubicBezTo>
                <a:cubicBezTo>
                  <a:pt x="1229173" y="3626911"/>
                  <a:pt x="1221734" y="3623996"/>
                  <a:pt x="1213571" y="3623996"/>
                </a:cubicBezTo>
                <a:cubicBezTo>
                  <a:pt x="1211742" y="3623996"/>
                  <a:pt x="1210237" y="3625491"/>
                  <a:pt x="1210237" y="3627301"/>
                </a:cubicBezTo>
                <a:cubicBezTo>
                  <a:pt x="1210237" y="3627311"/>
                  <a:pt x="1210247" y="3627320"/>
                  <a:pt x="1210247" y="3627330"/>
                </a:cubicBezTo>
                <a:cubicBezTo>
                  <a:pt x="1210256" y="3629130"/>
                  <a:pt x="1211752" y="3630654"/>
                  <a:pt x="1213571" y="3630654"/>
                </a:cubicBezTo>
                <a:cubicBezTo>
                  <a:pt x="1229001" y="3630654"/>
                  <a:pt x="1241555" y="3643208"/>
                  <a:pt x="1241555" y="3658648"/>
                </a:cubicBezTo>
                <a:cubicBezTo>
                  <a:pt x="1241555" y="3660448"/>
                  <a:pt x="1243060" y="3661963"/>
                  <a:pt x="1244870" y="3661991"/>
                </a:cubicBezTo>
                <a:lnTo>
                  <a:pt x="1244908" y="3661991"/>
                </a:lnTo>
                <a:lnTo>
                  <a:pt x="1245098" y="3661991"/>
                </a:lnTo>
                <a:close/>
                <a:moveTo>
                  <a:pt x="1453153" y="3793341"/>
                </a:moveTo>
                <a:cubicBezTo>
                  <a:pt x="1429674" y="3793322"/>
                  <a:pt x="1416901" y="3785226"/>
                  <a:pt x="1397108" y="3765899"/>
                </a:cubicBezTo>
                <a:cubicBezTo>
                  <a:pt x="1397099" y="3765919"/>
                  <a:pt x="1397079" y="3765928"/>
                  <a:pt x="1397070" y="3765947"/>
                </a:cubicBezTo>
                <a:cubicBezTo>
                  <a:pt x="1397051" y="3765928"/>
                  <a:pt x="1397032" y="3765909"/>
                  <a:pt x="1397013" y="3765890"/>
                </a:cubicBezTo>
                <a:cubicBezTo>
                  <a:pt x="1388716" y="3776167"/>
                  <a:pt x="1376249" y="3782168"/>
                  <a:pt x="1363018" y="3782168"/>
                </a:cubicBezTo>
                <a:lnTo>
                  <a:pt x="1362027" y="3782168"/>
                </a:lnTo>
                <a:cubicBezTo>
                  <a:pt x="1360228" y="3782054"/>
                  <a:pt x="1358713" y="3780530"/>
                  <a:pt x="1358808" y="3778777"/>
                </a:cubicBezTo>
                <a:cubicBezTo>
                  <a:pt x="1358875" y="3777653"/>
                  <a:pt x="1359475" y="3776672"/>
                  <a:pt x="1360351" y="3776072"/>
                </a:cubicBezTo>
                <a:cubicBezTo>
                  <a:pt x="1360894" y="3775729"/>
                  <a:pt x="1361532" y="3775510"/>
                  <a:pt x="1362247" y="3775615"/>
                </a:cubicBezTo>
                <a:cubicBezTo>
                  <a:pt x="1373753" y="3775701"/>
                  <a:pt x="1384716" y="3770786"/>
                  <a:pt x="1391974" y="3761794"/>
                </a:cubicBezTo>
                <a:cubicBezTo>
                  <a:pt x="1391965" y="3761785"/>
                  <a:pt x="1391936" y="3761775"/>
                  <a:pt x="1391927" y="3761756"/>
                </a:cubicBezTo>
                <a:cubicBezTo>
                  <a:pt x="1391936" y="3761737"/>
                  <a:pt x="1391965" y="3761728"/>
                  <a:pt x="1391974" y="3761708"/>
                </a:cubicBezTo>
                <a:cubicBezTo>
                  <a:pt x="1384831" y="3752736"/>
                  <a:pt x="1373877" y="3747612"/>
                  <a:pt x="1362247" y="3747888"/>
                </a:cubicBezTo>
                <a:cubicBezTo>
                  <a:pt x="1360541" y="3748088"/>
                  <a:pt x="1358932" y="3746478"/>
                  <a:pt x="1358818" y="3744678"/>
                </a:cubicBezTo>
                <a:cubicBezTo>
                  <a:pt x="1358761" y="3742792"/>
                  <a:pt x="1360265" y="3741439"/>
                  <a:pt x="1362066" y="3741344"/>
                </a:cubicBezTo>
                <a:cubicBezTo>
                  <a:pt x="1375486" y="3741058"/>
                  <a:pt x="1388060" y="3746869"/>
                  <a:pt x="1396527" y="3756965"/>
                </a:cubicBezTo>
                <a:cubicBezTo>
                  <a:pt x="1413606" y="3740077"/>
                  <a:pt x="1427693" y="3729162"/>
                  <a:pt x="1453106" y="3729162"/>
                </a:cubicBezTo>
                <a:cubicBezTo>
                  <a:pt x="1476080" y="3729162"/>
                  <a:pt x="1497682" y="3740449"/>
                  <a:pt x="1510751" y="3759337"/>
                </a:cubicBezTo>
                <a:cubicBezTo>
                  <a:pt x="1511494" y="3760461"/>
                  <a:pt x="1511494" y="3761994"/>
                  <a:pt x="1510751" y="3763147"/>
                </a:cubicBezTo>
                <a:cubicBezTo>
                  <a:pt x="1497597" y="3781978"/>
                  <a:pt x="1476108" y="3793322"/>
                  <a:pt x="1453153" y="3793341"/>
                </a:cubicBezTo>
                <a:close/>
                <a:moveTo>
                  <a:pt x="1503855" y="3761194"/>
                </a:moveTo>
                <a:cubicBezTo>
                  <a:pt x="1503864" y="3761175"/>
                  <a:pt x="1503883" y="3761165"/>
                  <a:pt x="1503893" y="3761147"/>
                </a:cubicBezTo>
                <a:cubicBezTo>
                  <a:pt x="1491987" y="3745240"/>
                  <a:pt x="1473137" y="3735810"/>
                  <a:pt x="1453106" y="3735705"/>
                </a:cubicBezTo>
                <a:cubicBezTo>
                  <a:pt x="1431884" y="3735705"/>
                  <a:pt x="1419873" y="3743239"/>
                  <a:pt x="1401699" y="3761051"/>
                </a:cubicBezTo>
                <a:cubicBezTo>
                  <a:pt x="1401718" y="3761070"/>
                  <a:pt x="1401728" y="3761080"/>
                  <a:pt x="1401747" y="3761099"/>
                </a:cubicBezTo>
                <a:cubicBezTo>
                  <a:pt x="1401737" y="3761118"/>
                  <a:pt x="1401718" y="3761127"/>
                  <a:pt x="1401699" y="3761147"/>
                </a:cubicBezTo>
                <a:cubicBezTo>
                  <a:pt x="1420921" y="3779892"/>
                  <a:pt x="1432246" y="3786683"/>
                  <a:pt x="1453106" y="3786683"/>
                </a:cubicBezTo>
                <a:cubicBezTo>
                  <a:pt x="1473137" y="3786597"/>
                  <a:pt x="1491872" y="3777148"/>
                  <a:pt x="1503893" y="3761242"/>
                </a:cubicBezTo>
                <a:cubicBezTo>
                  <a:pt x="1503883" y="3761223"/>
                  <a:pt x="1503864" y="3761213"/>
                  <a:pt x="1503855" y="3761194"/>
                </a:cubicBezTo>
                <a:close/>
                <a:moveTo>
                  <a:pt x="1509313" y="3707626"/>
                </a:moveTo>
                <a:cubicBezTo>
                  <a:pt x="1506217" y="3708006"/>
                  <a:pt x="1503131" y="3708064"/>
                  <a:pt x="1500092" y="3707816"/>
                </a:cubicBezTo>
                <a:cubicBezTo>
                  <a:pt x="1490872" y="3707063"/>
                  <a:pt x="1482043" y="3703530"/>
                  <a:pt x="1474823" y="3697529"/>
                </a:cubicBezTo>
                <a:cubicBezTo>
                  <a:pt x="1474813" y="3697538"/>
                  <a:pt x="1474794" y="3697548"/>
                  <a:pt x="1474784" y="3697567"/>
                </a:cubicBezTo>
                <a:cubicBezTo>
                  <a:pt x="1474775" y="3697548"/>
                  <a:pt x="1474756" y="3697538"/>
                  <a:pt x="1474737" y="3697529"/>
                </a:cubicBezTo>
                <a:cubicBezTo>
                  <a:pt x="1467793" y="3703987"/>
                  <a:pt x="1458573" y="3707692"/>
                  <a:pt x="1448962" y="3707702"/>
                </a:cubicBezTo>
                <a:cubicBezTo>
                  <a:pt x="1439456" y="3707692"/>
                  <a:pt x="1430245" y="3704073"/>
                  <a:pt x="1423292" y="3697720"/>
                </a:cubicBezTo>
                <a:cubicBezTo>
                  <a:pt x="1423273" y="3697729"/>
                  <a:pt x="1423264" y="3697738"/>
                  <a:pt x="1423245" y="3697758"/>
                </a:cubicBezTo>
                <a:cubicBezTo>
                  <a:pt x="1423225" y="3697738"/>
                  <a:pt x="1423216" y="3697729"/>
                  <a:pt x="1423197" y="3697720"/>
                </a:cubicBezTo>
                <a:cubicBezTo>
                  <a:pt x="1416253" y="3704073"/>
                  <a:pt x="1407043" y="3707692"/>
                  <a:pt x="1397527" y="3707711"/>
                </a:cubicBezTo>
                <a:cubicBezTo>
                  <a:pt x="1387850" y="3707692"/>
                  <a:pt x="1378620" y="3703987"/>
                  <a:pt x="1371667" y="3697529"/>
                </a:cubicBezTo>
                <a:cubicBezTo>
                  <a:pt x="1371648" y="3697538"/>
                  <a:pt x="1371629" y="3697548"/>
                  <a:pt x="1371619" y="3697567"/>
                </a:cubicBezTo>
                <a:cubicBezTo>
                  <a:pt x="1371610" y="3697548"/>
                  <a:pt x="1371591" y="3697538"/>
                  <a:pt x="1371581" y="3697529"/>
                </a:cubicBezTo>
                <a:cubicBezTo>
                  <a:pt x="1363399" y="3704263"/>
                  <a:pt x="1353226" y="3707978"/>
                  <a:pt x="1342663" y="3707988"/>
                </a:cubicBezTo>
                <a:cubicBezTo>
                  <a:pt x="1340872" y="3707978"/>
                  <a:pt x="1338986" y="3707806"/>
                  <a:pt x="1337082" y="3707626"/>
                </a:cubicBezTo>
                <a:cubicBezTo>
                  <a:pt x="1335291" y="3707425"/>
                  <a:pt x="1334043" y="3705711"/>
                  <a:pt x="1334262" y="3703901"/>
                </a:cubicBezTo>
                <a:cubicBezTo>
                  <a:pt x="1334434" y="3702101"/>
                  <a:pt x="1336034" y="3700758"/>
                  <a:pt x="1337929" y="3701015"/>
                </a:cubicBezTo>
                <a:cubicBezTo>
                  <a:pt x="1340815" y="3701396"/>
                  <a:pt x="1343692" y="3701444"/>
                  <a:pt x="1346511" y="3701158"/>
                </a:cubicBezTo>
                <a:cubicBezTo>
                  <a:pt x="1355055" y="3700339"/>
                  <a:pt x="1363113" y="3696643"/>
                  <a:pt x="1369486" y="3690547"/>
                </a:cubicBezTo>
                <a:cubicBezTo>
                  <a:pt x="1370133" y="3689919"/>
                  <a:pt x="1370791" y="3689728"/>
                  <a:pt x="1371905" y="3689633"/>
                </a:cubicBezTo>
                <a:cubicBezTo>
                  <a:pt x="1372819" y="3689738"/>
                  <a:pt x="1373677" y="3690099"/>
                  <a:pt x="1374248" y="3690738"/>
                </a:cubicBezTo>
                <a:cubicBezTo>
                  <a:pt x="1378439" y="3695519"/>
                  <a:pt x="1384068" y="3698739"/>
                  <a:pt x="1390155" y="3700177"/>
                </a:cubicBezTo>
                <a:lnTo>
                  <a:pt x="1390155" y="3700148"/>
                </a:lnTo>
                <a:cubicBezTo>
                  <a:pt x="1390183" y="3700158"/>
                  <a:pt x="1390222" y="3700167"/>
                  <a:pt x="1390250" y="3700177"/>
                </a:cubicBezTo>
                <a:lnTo>
                  <a:pt x="1390250" y="3648837"/>
                </a:lnTo>
                <a:cubicBezTo>
                  <a:pt x="1349112" y="3643017"/>
                  <a:pt x="1351483" y="3610747"/>
                  <a:pt x="1351483" y="3610375"/>
                </a:cubicBezTo>
                <a:cubicBezTo>
                  <a:pt x="1351569" y="3608832"/>
                  <a:pt x="1352712" y="3607575"/>
                  <a:pt x="1354246" y="3607384"/>
                </a:cubicBezTo>
                <a:cubicBezTo>
                  <a:pt x="1356522" y="3607013"/>
                  <a:pt x="1358684" y="3606889"/>
                  <a:pt x="1360751" y="3606965"/>
                </a:cubicBezTo>
                <a:cubicBezTo>
                  <a:pt x="1375296" y="3607537"/>
                  <a:pt x="1384659" y="3618538"/>
                  <a:pt x="1390059" y="3629816"/>
                </a:cubicBezTo>
                <a:lnTo>
                  <a:pt x="1390059" y="3629616"/>
                </a:lnTo>
                <a:cubicBezTo>
                  <a:pt x="1390088" y="3629682"/>
                  <a:pt x="1390136" y="3629749"/>
                  <a:pt x="1390165" y="3629816"/>
                </a:cubicBezTo>
                <a:lnTo>
                  <a:pt x="1390165" y="3608089"/>
                </a:lnTo>
                <a:cubicBezTo>
                  <a:pt x="1390165" y="3606308"/>
                  <a:pt x="1391660" y="3604794"/>
                  <a:pt x="1393422" y="3604755"/>
                </a:cubicBezTo>
                <a:cubicBezTo>
                  <a:pt x="1395203" y="3604765"/>
                  <a:pt x="1396737" y="3606289"/>
                  <a:pt x="1396737" y="3608089"/>
                </a:cubicBezTo>
                <a:lnTo>
                  <a:pt x="1396737" y="3647208"/>
                </a:lnTo>
                <a:cubicBezTo>
                  <a:pt x="1396765" y="3647161"/>
                  <a:pt x="1396794" y="3647113"/>
                  <a:pt x="1396822" y="3647075"/>
                </a:cubicBezTo>
                <a:lnTo>
                  <a:pt x="1396822" y="3647104"/>
                </a:lnTo>
                <a:cubicBezTo>
                  <a:pt x="1399204" y="3642608"/>
                  <a:pt x="1402252" y="3638255"/>
                  <a:pt x="1406043" y="3634702"/>
                </a:cubicBezTo>
                <a:cubicBezTo>
                  <a:pt x="1412405" y="3628787"/>
                  <a:pt x="1420816" y="3625158"/>
                  <a:pt x="1431589" y="3626930"/>
                </a:cubicBezTo>
                <a:cubicBezTo>
                  <a:pt x="1433017" y="3627120"/>
                  <a:pt x="1434151" y="3628368"/>
                  <a:pt x="1434342" y="3629911"/>
                </a:cubicBezTo>
                <a:cubicBezTo>
                  <a:pt x="1434418" y="3630130"/>
                  <a:pt x="1435294" y="3642617"/>
                  <a:pt x="1426207" y="3653447"/>
                </a:cubicBezTo>
                <a:cubicBezTo>
                  <a:pt x="1420749" y="3659915"/>
                  <a:pt x="1411720" y="3665773"/>
                  <a:pt x="1396822" y="3668087"/>
                </a:cubicBezTo>
                <a:lnTo>
                  <a:pt x="1396822" y="3668164"/>
                </a:lnTo>
                <a:cubicBezTo>
                  <a:pt x="1396794" y="3668173"/>
                  <a:pt x="1396765" y="3668182"/>
                  <a:pt x="1396737" y="3668182"/>
                </a:cubicBezTo>
                <a:lnTo>
                  <a:pt x="1396737" y="3701015"/>
                </a:lnTo>
                <a:cubicBezTo>
                  <a:pt x="1397013" y="3701015"/>
                  <a:pt x="1397203" y="3701110"/>
                  <a:pt x="1397394" y="3701110"/>
                </a:cubicBezTo>
                <a:cubicBezTo>
                  <a:pt x="1406252" y="3701110"/>
                  <a:pt x="1414729" y="3697434"/>
                  <a:pt x="1420644" y="3690833"/>
                </a:cubicBezTo>
                <a:cubicBezTo>
                  <a:pt x="1421292" y="3690090"/>
                  <a:pt x="1422159" y="3689719"/>
                  <a:pt x="1423102" y="3689719"/>
                </a:cubicBezTo>
                <a:cubicBezTo>
                  <a:pt x="1424064" y="3689719"/>
                  <a:pt x="1424921" y="3690185"/>
                  <a:pt x="1425597" y="3690833"/>
                </a:cubicBezTo>
                <a:cubicBezTo>
                  <a:pt x="1431513" y="3697434"/>
                  <a:pt x="1439971" y="3701110"/>
                  <a:pt x="1448829" y="3701110"/>
                </a:cubicBezTo>
                <a:cubicBezTo>
                  <a:pt x="1457697" y="3701110"/>
                  <a:pt x="1466174" y="3697434"/>
                  <a:pt x="1472060" y="3690833"/>
                </a:cubicBezTo>
                <a:cubicBezTo>
                  <a:pt x="1472746" y="3690185"/>
                  <a:pt x="1473498" y="3689719"/>
                  <a:pt x="1474451" y="3689719"/>
                </a:cubicBezTo>
                <a:cubicBezTo>
                  <a:pt x="1475604" y="3689804"/>
                  <a:pt x="1476270" y="3689995"/>
                  <a:pt x="1476918" y="3690642"/>
                </a:cubicBezTo>
                <a:cubicBezTo>
                  <a:pt x="1485309" y="3698739"/>
                  <a:pt x="1496949" y="3702634"/>
                  <a:pt x="1508465" y="3701110"/>
                </a:cubicBezTo>
                <a:cubicBezTo>
                  <a:pt x="1510360" y="3700930"/>
                  <a:pt x="1511989" y="3702263"/>
                  <a:pt x="1512170" y="3703901"/>
                </a:cubicBezTo>
                <a:cubicBezTo>
                  <a:pt x="1512456" y="3705711"/>
                  <a:pt x="1511122" y="3707425"/>
                  <a:pt x="1509313" y="3707626"/>
                </a:cubicBezTo>
                <a:close/>
                <a:moveTo>
                  <a:pt x="1398432" y="3661296"/>
                </a:moveTo>
                <a:lnTo>
                  <a:pt x="1398441" y="3661296"/>
                </a:lnTo>
                <a:lnTo>
                  <a:pt x="1398441" y="3661296"/>
                </a:lnTo>
                <a:cubicBezTo>
                  <a:pt x="1423683" y="3656372"/>
                  <a:pt x="1427416" y="3639817"/>
                  <a:pt x="1427883" y="3633197"/>
                </a:cubicBezTo>
                <a:cubicBezTo>
                  <a:pt x="1427293" y="3633111"/>
                  <a:pt x="1426826" y="3633111"/>
                  <a:pt x="1426350" y="3633111"/>
                </a:cubicBezTo>
                <a:cubicBezTo>
                  <a:pt x="1421940" y="3633111"/>
                  <a:pt x="1418158" y="3634302"/>
                  <a:pt x="1414910" y="3636236"/>
                </a:cubicBezTo>
                <a:cubicBezTo>
                  <a:pt x="1405195" y="3642017"/>
                  <a:pt x="1400375" y="3654457"/>
                  <a:pt x="1398432" y="3661296"/>
                </a:cubicBezTo>
                <a:close/>
                <a:moveTo>
                  <a:pt x="1387478" y="3641808"/>
                </a:moveTo>
                <a:cubicBezTo>
                  <a:pt x="1384716" y="3632369"/>
                  <a:pt x="1376429" y="3612556"/>
                  <a:pt x="1358075" y="3613671"/>
                </a:cubicBezTo>
                <a:cubicBezTo>
                  <a:pt x="1358360" y="3617795"/>
                  <a:pt x="1359913" y="3625815"/>
                  <a:pt x="1367209" y="3632464"/>
                </a:cubicBezTo>
                <a:cubicBezTo>
                  <a:pt x="1371591" y="3636445"/>
                  <a:pt x="1378020" y="3639941"/>
                  <a:pt x="1387478" y="3641808"/>
                </a:cubicBezTo>
                <a:close/>
                <a:moveTo>
                  <a:pt x="1488177" y="3661991"/>
                </a:moveTo>
                <a:cubicBezTo>
                  <a:pt x="1489986" y="3661991"/>
                  <a:pt x="1491492" y="3660467"/>
                  <a:pt x="1491492" y="3658639"/>
                </a:cubicBezTo>
                <a:cubicBezTo>
                  <a:pt x="1491492" y="3643198"/>
                  <a:pt x="1504083" y="3630645"/>
                  <a:pt x="1519504" y="3630645"/>
                </a:cubicBezTo>
                <a:cubicBezTo>
                  <a:pt x="1521305" y="3630645"/>
                  <a:pt x="1522838" y="3629121"/>
                  <a:pt x="1522838" y="3627292"/>
                </a:cubicBezTo>
                <a:cubicBezTo>
                  <a:pt x="1522838" y="3626892"/>
                  <a:pt x="1522743" y="3626511"/>
                  <a:pt x="1522600" y="3626158"/>
                </a:cubicBezTo>
                <a:cubicBezTo>
                  <a:pt x="1522029" y="3624910"/>
                  <a:pt x="1520819" y="3624015"/>
                  <a:pt x="1519438" y="3624005"/>
                </a:cubicBezTo>
                <a:cubicBezTo>
                  <a:pt x="1505465" y="3624034"/>
                  <a:pt x="1493482" y="3632397"/>
                  <a:pt x="1488081" y="3644370"/>
                </a:cubicBezTo>
                <a:cubicBezTo>
                  <a:pt x="1488072" y="3644341"/>
                  <a:pt x="1488044" y="3644313"/>
                  <a:pt x="1488034" y="3644294"/>
                </a:cubicBezTo>
                <a:cubicBezTo>
                  <a:pt x="1488024" y="3644313"/>
                  <a:pt x="1487996" y="3644341"/>
                  <a:pt x="1487986" y="3644370"/>
                </a:cubicBezTo>
                <a:cubicBezTo>
                  <a:pt x="1482557" y="3632388"/>
                  <a:pt x="1470489" y="3624034"/>
                  <a:pt x="1456611" y="3624005"/>
                </a:cubicBezTo>
                <a:cubicBezTo>
                  <a:pt x="1454811" y="3624015"/>
                  <a:pt x="1453325" y="3625491"/>
                  <a:pt x="1453325" y="3627292"/>
                </a:cubicBezTo>
                <a:cubicBezTo>
                  <a:pt x="1453277" y="3627682"/>
                  <a:pt x="1453353" y="3628044"/>
                  <a:pt x="1453439" y="3628396"/>
                </a:cubicBezTo>
                <a:cubicBezTo>
                  <a:pt x="1453906" y="3629682"/>
                  <a:pt x="1455115" y="3630645"/>
                  <a:pt x="1456525" y="3630654"/>
                </a:cubicBezTo>
                <a:cubicBezTo>
                  <a:pt x="1458440" y="3630654"/>
                  <a:pt x="1460297" y="3630845"/>
                  <a:pt x="1462088" y="3631206"/>
                </a:cubicBezTo>
                <a:cubicBezTo>
                  <a:pt x="1474871" y="3633797"/>
                  <a:pt x="1484548" y="3645113"/>
                  <a:pt x="1484548" y="3658648"/>
                </a:cubicBezTo>
                <a:cubicBezTo>
                  <a:pt x="1484548" y="3660448"/>
                  <a:pt x="1486052" y="3661963"/>
                  <a:pt x="1487824" y="3661991"/>
                </a:cubicBezTo>
                <a:lnTo>
                  <a:pt x="1487986" y="3661991"/>
                </a:lnTo>
                <a:lnTo>
                  <a:pt x="1488177" y="3661991"/>
                </a:lnTo>
                <a:close/>
                <a:moveTo>
                  <a:pt x="1753810" y="3759337"/>
                </a:moveTo>
                <a:cubicBezTo>
                  <a:pt x="1754191" y="3759889"/>
                  <a:pt x="1754381" y="3760565"/>
                  <a:pt x="1754381" y="3761232"/>
                </a:cubicBezTo>
                <a:cubicBezTo>
                  <a:pt x="1754381" y="3761889"/>
                  <a:pt x="1754191" y="3762575"/>
                  <a:pt x="1753810" y="3763147"/>
                </a:cubicBezTo>
                <a:cubicBezTo>
                  <a:pt x="1740675" y="3781987"/>
                  <a:pt x="1719158" y="3793341"/>
                  <a:pt x="1696193" y="3793341"/>
                </a:cubicBezTo>
                <a:cubicBezTo>
                  <a:pt x="1672676" y="3793341"/>
                  <a:pt x="1659903" y="3785235"/>
                  <a:pt x="1640091" y="3765890"/>
                </a:cubicBezTo>
                <a:cubicBezTo>
                  <a:pt x="1631814" y="3776167"/>
                  <a:pt x="1619326" y="3782168"/>
                  <a:pt x="1606096" y="3782168"/>
                </a:cubicBezTo>
                <a:lnTo>
                  <a:pt x="1605020" y="3782168"/>
                </a:lnTo>
                <a:cubicBezTo>
                  <a:pt x="1603229" y="3782073"/>
                  <a:pt x="1601695" y="3780540"/>
                  <a:pt x="1601791" y="3778777"/>
                </a:cubicBezTo>
                <a:cubicBezTo>
                  <a:pt x="1601838" y="3777815"/>
                  <a:pt x="1602277" y="3776939"/>
                  <a:pt x="1602953" y="3776329"/>
                </a:cubicBezTo>
                <a:cubicBezTo>
                  <a:pt x="1603572" y="3775796"/>
                  <a:pt x="1604391" y="3775482"/>
                  <a:pt x="1605334" y="3775615"/>
                </a:cubicBezTo>
                <a:cubicBezTo>
                  <a:pt x="1616936" y="3775701"/>
                  <a:pt x="1627813" y="3770786"/>
                  <a:pt x="1635043" y="3761794"/>
                </a:cubicBezTo>
                <a:cubicBezTo>
                  <a:pt x="1635014" y="3761766"/>
                  <a:pt x="1634976" y="3761746"/>
                  <a:pt x="1634947" y="3761718"/>
                </a:cubicBezTo>
                <a:cubicBezTo>
                  <a:pt x="1634957" y="3761708"/>
                  <a:pt x="1634957" y="3761708"/>
                  <a:pt x="1634957" y="3761708"/>
                </a:cubicBezTo>
                <a:cubicBezTo>
                  <a:pt x="1627813" y="3752736"/>
                  <a:pt x="1616850" y="3747612"/>
                  <a:pt x="1605239" y="3747888"/>
                </a:cubicBezTo>
                <a:cubicBezTo>
                  <a:pt x="1604391" y="3747983"/>
                  <a:pt x="1603582" y="3747640"/>
                  <a:pt x="1602953" y="3747049"/>
                </a:cubicBezTo>
                <a:cubicBezTo>
                  <a:pt x="1602344" y="3746440"/>
                  <a:pt x="1601924" y="3745611"/>
                  <a:pt x="1601886" y="3744725"/>
                </a:cubicBezTo>
                <a:cubicBezTo>
                  <a:pt x="1601791" y="3742820"/>
                  <a:pt x="1603334" y="3741439"/>
                  <a:pt x="1605134" y="3741344"/>
                </a:cubicBezTo>
                <a:cubicBezTo>
                  <a:pt x="1617412" y="3741077"/>
                  <a:pt x="1629090" y="3746030"/>
                  <a:pt x="1637472" y="3754688"/>
                </a:cubicBezTo>
                <a:cubicBezTo>
                  <a:pt x="1638157" y="3755413"/>
                  <a:pt x="1638872" y="3756098"/>
                  <a:pt x="1639510" y="3756870"/>
                </a:cubicBezTo>
                <a:lnTo>
                  <a:pt x="1639510" y="3756870"/>
                </a:lnTo>
                <a:cubicBezTo>
                  <a:pt x="1639538" y="3756898"/>
                  <a:pt x="1639577" y="3756927"/>
                  <a:pt x="1639605" y="3756965"/>
                </a:cubicBezTo>
                <a:cubicBezTo>
                  <a:pt x="1656674" y="3740077"/>
                  <a:pt x="1670761" y="3729162"/>
                  <a:pt x="1696193" y="3729162"/>
                </a:cubicBezTo>
                <a:cubicBezTo>
                  <a:pt x="1704451" y="3729162"/>
                  <a:pt x="1712490" y="3730666"/>
                  <a:pt x="1720034" y="3733391"/>
                </a:cubicBezTo>
                <a:cubicBezTo>
                  <a:pt x="1733484" y="3738296"/>
                  <a:pt x="1745352" y="3747202"/>
                  <a:pt x="1753810" y="3759337"/>
                </a:cubicBezTo>
                <a:close/>
                <a:moveTo>
                  <a:pt x="1746818" y="3761194"/>
                </a:moveTo>
                <a:cubicBezTo>
                  <a:pt x="1746828" y="3761175"/>
                  <a:pt x="1746847" y="3761165"/>
                  <a:pt x="1746857" y="3761147"/>
                </a:cubicBezTo>
                <a:cubicBezTo>
                  <a:pt x="1734941" y="3745240"/>
                  <a:pt x="1716091" y="3735810"/>
                  <a:pt x="1696088" y="3735705"/>
                </a:cubicBezTo>
                <a:cubicBezTo>
                  <a:pt x="1674857" y="3735705"/>
                  <a:pt x="1662951" y="3743239"/>
                  <a:pt x="1644653" y="3761051"/>
                </a:cubicBezTo>
                <a:cubicBezTo>
                  <a:pt x="1644672" y="3761070"/>
                  <a:pt x="1644682" y="3761080"/>
                  <a:pt x="1644701" y="3761099"/>
                </a:cubicBezTo>
                <a:cubicBezTo>
                  <a:pt x="1644692" y="3761118"/>
                  <a:pt x="1644672" y="3761127"/>
                  <a:pt x="1644653" y="3761147"/>
                </a:cubicBezTo>
                <a:cubicBezTo>
                  <a:pt x="1663903" y="3779892"/>
                  <a:pt x="1675229" y="3786683"/>
                  <a:pt x="1696088" y="3786683"/>
                </a:cubicBezTo>
                <a:cubicBezTo>
                  <a:pt x="1716091" y="3786597"/>
                  <a:pt x="1734941" y="3777148"/>
                  <a:pt x="1746857" y="3761242"/>
                </a:cubicBezTo>
                <a:cubicBezTo>
                  <a:pt x="1746847" y="3761223"/>
                  <a:pt x="1746828" y="3761213"/>
                  <a:pt x="1746818" y="3761194"/>
                </a:cubicBezTo>
                <a:close/>
                <a:moveTo>
                  <a:pt x="1752381" y="3707626"/>
                </a:moveTo>
                <a:cubicBezTo>
                  <a:pt x="1749295" y="3708006"/>
                  <a:pt x="1746209" y="3708064"/>
                  <a:pt x="1743161" y="3707816"/>
                </a:cubicBezTo>
                <a:cubicBezTo>
                  <a:pt x="1733941" y="3707063"/>
                  <a:pt x="1725130" y="3703530"/>
                  <a:pt x="1717900" y="3697529"/>
                </a:cubicBezTo>
                <a:cubicBezTo>
                  <a:pt x="1717891" y="3697538"/>
                  <a:pt x="1717872" y="3697548"/>
                  <a:pt x="1717863" y="3697558"/>
                </a:cubicBezTo>
                <a:cubicBezTo>
                  <a:pt x="1717843" y="3697548"/>
                  <a:pt x="1717824" y="3697538"/>
                  <a:pt x="1717815" y="3697529"/>
                </a:cubicBezTo>
                <a:cubicBezTo>
                  <a:pt x="1710776" y="3703987"/>
                  <a:pt x="1701556" y="3707692"/>
                  <a:pt x="1691945" y="3707702"/>
                </a:cubicBezTo>
                <a:cubicBezTo>
                  <a:pt x="1682458" y="3707692"/>
                  <a:pt x="1673219" y="3704073"/>
                  <a:pt x="1666275" y="3697720"/>
                </a:cubicBezTo>
                <a:cubicBezTo>
                  <a:pt x="1666256" y="3697729"/>
                  <a:pt x="1666247" y="3697738"/>
                  <a:pt x="1666227" y="3697758"/>
                </a:cubicBezTo>
                <a:cubicBezTo>
                  <a:pt x="1666208" y="3697738"/>
                  <a:pt x="1666199" y="3697729"/>
                  <a:pt x="1666180" y="3697720"/>
                </a:cubicBezTo>
                <a:cubicBezTo>
                  <a:pt x="1659246" y="3704073"/>
                  <a:pt x="1650035" y="3707692"/>
                  <a:pt x="1640510" y="3707702"/>
                </a:cubicBezTo>
                <a:cubicBezTo>
                  <a:pt x="1630804" y="3707692"/>
                  <a:pt x="1621603" y="3703987"/>
                  <a:pt x="1614650" y="3697529"/>
                </a:cubicBezTo>
                <a:cubicBezTo>
                  <a:pt x="1614631" y="3697538"/>
                  <a:pt x="1614621" y="3697548"/>
                  <a:pt x="1614602" y="3697558"/>
                </a:cubicBezTo>
                <a:cubicBezTo>
                  <a:pt x="1614592" y="3697548"/>
                  <a:pt x="1614574" y="3697538"/>
                  <a:pt x="1614564" y="3697529"/>
                </a:cubicBezTo>
                <a:cubicBezTo>
                  <a:pt x="1606382" y="3704263"/>
                  <a:pt x="1596219" y="3707978"/>
                  <a:pt x="1585646" y="3707988"/>
                </a:cubicBezTo>
                <a:cubicBezTo>
                  <a:pt x="1583855" y="3707978"/>
                  <a:pt x="1581960" y="3707806"/>
                  <a:pt x="1580074" y="3707626"/>
                </a:cubicBezTo>
                <a:cubicBezTo>
                  <a:pt x="1578293" y="3707425"/>
                  <a:pt x="1577026" y="3705711"/>
                  <a:pt x="1577207" y="3703901"/>
                </a:cubicBezTo>
                <a:cubicBezTo>
                  <a:pt x="1577417" y="3702101"/>
                  <a:pt x="1579016" y="3700758"/>
                  <a:pt x="1580912" y="3701015"/>
                </a:cubicBezTo>
                <a:cubicBezTo>
                  <a:pt x="1583798" y="3701396"/>
                  <a:pt x="1586675" y="3701444"/>
                  <a:pt x="1589484" y="3701158"/>
                </a:cubicBezTo>
                <a:cubicBezTo>
                  <a:pt x="1598047" y="3700348"/>
                  <a:pt x="1606096" y="3696643"/>
                  <a:pt x="1612478" y="3690547"/>
                </a:cubicBezTo>
                <a:cubicBezTo>
                  <a:pt x="1613125" y="3689919"/>
                  <a:pt x="1613773" y="3689728"/>
                  <a:pt x="1614878" y="3689633"/>
                </a:cubicBezTo>
                <a:cubicBezTo>
                  <a:pt x="1615802" y="3689738"/>
                  <a:pt x="1616660" y="3690099"/>
                  <a:pt x="1617240" y="3690738"/>
                </a:cubicBezTo>
                <a:cubicBezTo>
                  <a:pt x="1621412" y="3695519"/>
                  <a:pt x="1627051" y="3698739"/>
                  <a:pt x="1633138" y="3700177"/>
                </a:cubicBezTo>
                <a:lnTo>
                  <a:pt x="1633138" y="3700148"/>
                </a:lnTo>
                <a:cubicBezTo>
                  <a:pt x="1633166" y="3700158"/>
                  <a:pt x="1633204" y="3700167"/>
                  <a:pt x="1633233" y="3700177"/>
                </a:cubicBezTo>
                <a:lnTo>
                  <a:pt x="1633233" y="3648837"/>
                </a:lnTo>
                <a:cubicBezTo>
                  <a:pt x="1592066" y="3643017"/>
                  <a:pt x="1594466" y="3610747"/>
                  <a:pt x="1594466" y="3610375"/>
                </a:cubicBezTo>
                <a:cubicBezTo>
                  <a:pt x="1594571" y="3608832"/>
                  <a:pt x="1595695" y="3607575"/>
                  <a:pt x="1597228" y="3607384"/>
                </a:cubicBezTo>
                <a:cubicBezTo>
                  <a:pt x="1599486" y="3607013"/>
                  <a:pt x="1601648" y="3606889"/>
                  <a:pt x="1603715" y="3606965"/>
                </a:cubicBezTo>
                <a:cubicBezTo>
                  <a:pt x="1618202" y="3607537"/>
                  <a:pt x="1627623" y="3618538"/>
                  <a:pt x="1633052" y="3629816"/>
                </a:cubicBezTo>
                <a:lnTo>
                  <a:pt x="1633052" y="3629635"/>
                </a:lnTo>
                <a:cubicBezTo>
                  <a:pt x="1633081" y="3629702"/>
                  <a:pt x="1633118" y="3629759"/>
                  <a:pt x="1633147" y="3629816"/>
                </a:cubicBezTo>
                <a:lnTo>
                  <a:pt x="1633147" y="3608089"/>
                </a:lnTo>
                <a:cubicBezTo>
                  <a:pt x="1633147" y="3606308"/>
                  <a:pt x="1634624" y="3604794"/>
                  <a:pt x="1636395" y="3604755"/>
                </a:cubicBezTo>
                <a:cubicBezTo>
                  <a:pt x="1638195" y="3604765"/>
                  <a:pt x="1639719" y="3606289"/>
                  <a:pt x="1639719" y="3608089"/>
                </a:cubicBezTo>
                <a:lnTo>
                  <a:pt x="1639719" y="3647208"/>
                </a:lnTo>
                <a:cubicBezTo>
                  <a:pt x="1639777" y="3647094"/>
                  <a:pt x="1639853" y="3646999"/>
                  <a:pt x="1639910" y="3646894"/>
                </a:cubicBezTo>
                <a:lnTo>
                  <a:pt x="1639910" y="3647104"/>
                </a:lnTo>
                <a:cubicBezTo>
                  <a:pt x="1643872" y="3639598"/>
                  <a:pt x="1649711" y="3632511"/>
                  <a:pt x="1657702" y="3628892"/>
                </a:cubicBezTo>
                <a:cubicBezTo>
                  <a:pt x="1662532" y="3626749"/>
                  <a:pt x="1668133" y="3625873"/>
                  <a:pt x="1674581" y="3626930"/>
                </a:cubicBezTo>
                <a:cubicBezTo>
                  <a:pt x="1676000" y="3627120"/>
                  <a:pt x="1677143" y="3628368"/>
                  <a:pt x="1677324" y="3629911"/>
                </a:cubicBezTo>
                <a:cubicBezTo>
                  <a:pt x="1677419" y="3630206"/>
                  <a:pt x="1678867" y="3651142"/>
                  <a:pt x="1658112" y="3662334"/>
                </a:cubicBezTo>
                <a:cubicBezTo>
                  <a:pt x="1653311" y="3664896"/>
                  <a:pt x="1647340" y="3666925"/>
                  <a:pt x="1639910" y="3668087"/>
                </a:cubicBezTo>
                <a:lnTo>
                  <a:pt x="1639910" y="3668144"/>
                </a:lnTo>
                <a:cubicBezTo>
                  <a:pt x="1639843" y="3668154"/>
                  <a:pt x="1639786" y="3668173"/>
                  <a:pt x="1639719" y="3668182"/>
                </a:cubicBezTo>
                <a:lnTo>
                  <a:pt x="1639719" y="3701015"/>
                </a:lnTo>
                <a:cubicBezTo>
                  <a:pt x="1639996" y="3701015"/>
                  <a:pt x="1640186" y="3701110"/>
                  <a:pt x="1640377" y="3701110"/>
                </a:cubicBezTo>
                <a:cubicBezTo>
                  <a:pt x="1644872" y="3701110"/>
                  <a:pt x="1649263" y="3700148"/>
                  <a:pt x="1653274" y="3698358"/>
                </a:cubicBezTo>
                <a:cubicBezTo>
                  <a:pt x="1657255" y="3696615"/>
                  <a:pt x="1660856" y="3694043"/>
                  <a:pt x="1663818" y="3690738"/>
                </a:cubicBezTo>
                <a:cubicBezTo>
                  <a:pt x="1664113" y="3690395"/>
                  <a:pt x="1664465" y="3690166"/>
                  <a:pt x="1664837" y="3689976"/>
                </a:cubicBezTo>
                <a:cubicBezTo>
                  <a:pt x="1665227" y="3689823"/>
                  <a:pt x="1665647" y="3689719"/>
                  <a:pt x="1666094" y="3689719"/>
                </a:cubicBezTo>
                <a:cubicBezTo>
                  <a:pt x="1667047" y="3689719"/>
                  <a:pt x="1667904" y="3690185"/>
                  <a:pt x="1668580" y="3690833"/>
                </a:cubicBezTo>
                <a:cubicBezTo>
                  <a:pt x="1674466" y="3697434"/>
                  <a:pt x="1682953" y="3701110"/>
                  <a:pt x="1691821" y="3701110"/>
                </a:cubicBezTo>
                <a:cubicBezTo>
                  <a:pt x="1696298" y="3701110"/>
                  <a:pt x="1700670" y="3700158"/>
                  <a:pt x="1704670" y="3698367"/>
                </a:cubicBezTo>
                <a:cubicBezTo>
                  <a:pt x="1708661" y="3696624"/>
                  <a:pt x="1712281" y="3694052"/>
                  <a:pt x="1715262" y="3690738"/>
                </a:cubicBezTo>
                <a:cubicBezTo>
                  <a:pt x="1715548" y="3690442"/>
                  <a:pt x="1715901" y="3690204"/>
                  <a:pt x="1716262" y="3690004"/>
                </a:cubicBezTo>
                <a:cubicBezTo>
                  <a:pt x="1716644" y="3689842"/>
                  <a:pt x="1717034" y="3689719"/>
                  <a:pt x="1717434" y="3689719"/>
                </a:cubicBezTo>
                <a:cubicBezTo>
                  <a:pt x="1718577" y="3689804"/>
                  <a:pt x="1719253" y="3689995"/>
                  <a:pt x="1719901" y="3690642"/>
                </a:cubicBezTo>
                <a:cubicBezTo>
                  <a:pt x="1728292" y="3698739"/>
                  <a:pt x="1739903" y="3702644"/>
                  <a:pt x="1751438" y="3701110"/>
                </a:cubicBezTo>
                <a:cubicBezTo>
                  <a:pt x="1753438" y="3700930"/>
                  <a:pt x="1754972" y="3702263"/>
                  <a:pt x="1755248" y="3703901"/>
                </a:cubicBezTo>
                <a:cubicBezTo>
                  <a:pt x="1755524" y="3705711"/>
                  <a:pt x="1754201" y="3707425"/>
                  <a:pt x="1752381" y="3707626"/>
                </a:cubicBezTo>
                <a:close/>
                <a:moveTo>
                  <a:pt x="1641320" y="3661296"/>
                </a:moveTo>
                <a:lnTo>
                  <a:pt x="1641329" y="3661296"/>
                </a:lnTo>
                <a:lnTo>
                  <a:pt x="1641329" y="3661296"/>
                </a:lnTo>
                <a:cubicBezTo>
                  <a:pt x="1657626" y="3658114"/>
                  <a:pt x="1664884" y="3650104"/>
                  <a:pt x="1668152" y="3643037"/>
                </a:cubicBezTo>
                <a:cubicBezTo>
                  <a:pt x="1669962" y="3639150"/>
                  <a:pt x="1670590" y="3635550"/>
                  <a:pt x="1670771" y="3633197"/>
                </a:cubicBezTo>
                <a:cubicBezTo>
                  <a:pt x="1670275" y="3633111"/>
                  <a:pt x="1669818" y="3633111"/>
                  <a:pt x="1669323" y="3633111"/>
                </a:cubicBezTo>
                <a:cubicBezTo>
                  <a:pt x="1667133" y="3633111"/>
                  <a:pt x="1665084" y="3633407"/>
                  <a:pt x="1663179" y="3633950"/>
                </a:cubicBezTo>
                <a:cubicBezTo>
                  <a:pt x="1649873" y="3637721"/>
                  <a:pt x="1643663" y="3653323"/>
                  <a:pt x="1641320" y="3661296"/>
                </a:cubicBezTo>
                <a:close/>
                <a:moveTo>
                  <a:pt x="1630556" y="3641808"/>
                </a:moveTo>
                <a:cubicBezTo>
                  <a:pt x="1627813" y="3632369"/>
                  <a:pt x="1619526" y="3612556"/>
                  <a:pt x="1601143" y="3613671"/>
                </a:cubicBezTo>
                <a:cubicBezTo>
                  <a:pt x="1601515" y="3620281"/>
                  <a:pt x="1605239" y="3636836"/>
                  <a:pt x="1630556" y="3641808"/>
                </a:cubicBezTo>
                <a:close/>
                <a:moveTo>
                  <a:pt x="1762420" y="3624005"/>
                </a:moveTo>
                <a:cubicBezTo>
                  <a:pt x="1748447" y="3624034"/>
                  <a:pt x="1736474" y="3632397"/>
                  <a:pt x="1731064" y="3644370"/>
                </a:cubicBezTo>
                <a:cubicBezTo>
                  <a:pt x="1731045" y="3644332"/>
                  <a:pt x="1731026" y="3644303"/>
                  <a:pt x="1731007" y="3644275"/>
                </a:cubicBezTo>
                <a:cubicBezTo>
                  <a:pt x="1730988" y="3644303"/>
                  <a:pt x="1730969" y="3644332"/>
                  <a:pt x="1730950" y="3644370"/>
                </a:cubicBezTo>
                <a:cubicBezTo>
                  <a:pt x="1725540" y="3632388"/>
                  <a:pt x="1713567" y="3624034"/>
                  <a:pt x="1699603" y="3624005"/>
                </a:cubicBezTo>
                <a:cubicBezTo>
                  <a:pt x="1697794" y="3624015"/>
                  <a:pt x="1696269" y="3625491"/>
                  <a:pt x="1696269" y="3627292"/>
                </a:cubicBezTo>
                <a:cubicBezTo>
                  <a:pt x="1696241" y="3627797"/>
                  <a:pt x="1696345" y="3628263"/>
                  <a:pt x="1696517" y="3628692"/>
                </a:cubicBezTo>
                <a:cubicBezTo>
                  <a:pt x="1696984" y="3629654"/>
                  <a:pt x="1697898" y="3630349"/>
                  <a:pt x="1698993" y="3630540"/>
                </a:cubicBezTo>
                <a:cubicBezTo>
                  <a:pt x="1699174" y="3630568"/>
                  <a:pt x="1699346" y="3630645"/>
                  <a:pt x="1699536" y="3630645"/>
                </a:cubicBezTo>
                <a:cubicBezTo>
                  <a:pt x="1714948" y="3630645"/>
                  <a:pt x="1727531" y="3643198"/>
                  <a:pt x="1727531" y="3658639"/>
                </a:cubicBezTo>
                <a:cubicBezTo>
                  <a:pt x="1727531" y="3660467"/>
                  <a:pt x="1729064" y="3661991"/>
                  <a:pt x="1730845" y="3661991"/>
                </a:cubicBezTo>
                <a:lnTo>
                  <a:pt x="1730950" y="3661991"/>
                </a:lnTo>
                <a:lnTo>
                  <a:pt x="1731160" y="3661991"/>
                </a:lnTo>
                <a:cubicBezTo>
                  <a:pt x="1732950" y="3661991"/>
                  <a:pt x="1734484" y="3660467"/>
                  <a:pt x="1734484" y="3658639"/>
                </a:cubicBezTo>
                <a:cubicBezTo>
                  <a:pt x="1734484" y="3643198"/>
                  <a:pt x="1747057" y="3630645"/>
                  <a:pt x="1762487" y="3630645"/>
                </a:cubicBezTo>
                <a:cubicBezTo>
                  <a:pt x="1764297" y="3630645"/>
                  <a:pt x="1765821" y="3629121"/>
                  <a:pt x="1765831" y="3627301"/>
                </a:cubicBezTo>
                <a:cubicBezTo>
                  <a:pt x="1765707" y="3625501"/>
                  <a:pt x="1764306" y="3624015"/>
                  <a:pt x="1762420" y="3624005"/>
                </a:cubicBezTo>
                <a:close/>
                <a:moveTo>
                  <a:pt x="1996793" y="3759337"/>
                </a:moveTo>
                <a:cubicBezTo>
                  <a:pt x="1997174" y="3759889"/>
                  <a:pt x="1997364" y="3760565"/>
                  <a:pt x="1997364" y="3761232"/>
                </a:cubicBezTo>
                <a:cubicBezTo>
                  <a:pt x="1997364" y="3761889"/>
                  <a:pt x="1997174" y="3762575"/>
                  <a:pt x="1996793" y="3763147"/>
                </a:cubicBezTo>
                <a:cubicBezTo>
                  <a:pt x="1983648" y="3781987"/>
                  <a:pt x="1962131" y="3793341"/>
                  <a:pt x="1939167" y="3793341"/>
                </a:cubicBezTo>
                <a:cubicBezTo>
                  <a:pt x="1915668" y="3793341"/>
                  <a:pt x="1902895" y="3785235"/>
                  <a:pt x="1883083" y="3765890"/>
                </a:cubicBezTo>
                <a:cubicBezTo>
                  <a:pt x="1874787" y="3776167"/>
                  <a:pt x="1862318" y="3782168"/>
                  <a:pt x="1849051" y="3782168"/>
                </a:cubicBezTo>
                <a:lnTo>
                  <a:pt x="1848012" y="3782168"/>
                </a:lnTo>
                <a:cubicBezTo>
                  <a:pt x="1846231" y="3782073"/>
                  <a:pt x="1844678" y="3780540"/>
                  <a:pt x="1844774" y="3778777"/>
                </a:cubicBezTo>
                <a:cubicBezTo>
                  <a:pt x="1844830" y="3777806"/>
                  <a:pt x="1845279" y="3776910"/>
                  <a:pt x="1845964" y="3776310"/>
                </a:cubicBezTo>
                <a:cubicBezTo>
                  <a:pt x="1846583" y="3775786"/>
                  <a:pt x="1847393" y="3775482"/>
                  <a:pt x="1848308" y="3775615"/>
                </a:cubicBezTo>
                <a:cubicBezTo>
                  <a:pt x="1859823" y="3775701"/>
                  <a:pt x="1870786" y="3770786"/>
                  <a:pt x="1878026" y="3761794"/>
                </a:cubicBezTo>
                <a:cubicBezTo>
                  <a:pt x="1878006" y="3761766"/>
                  <a:pt x="1877968" y="3761746"/>
                  <a:pt x="1877940" y="3761718"/>
                </a:cubicBezTo>
                <a:cubicBezTo>
                  <a:pt x="1877949" y="3761708"/>
                  <a:pt x="1877949" y="3761708"/>
                  <a:pt x="1877949" y="3761708"/>
                </a:cubicBezTo>
                <a:cubicBezTo>
                  <a:pt x="1870786" y="3752736"/>
                  <a:pt x="1859823" y="3747612"/>
                  <a:pt x="1848222" y="3747888"/>
                </a:cubicBezTo>
                <a:cubicBezTo>
                  <a:pt x="1847383" y="3747983"/>
                  <a:pt x="1846574" y="3747640"/>
                  <a:pt x="1845945" y="3747059"/>
                </a:cubicBezTo>
                <a:cubicBezTo>
                  <a:pt x="1845345" y="3746449"/>
                  <a:pt x="1844926" y="3745611"/>
                  <a:pt x="1844878" y="3744725"/>
                </a:cubicBezTo>
                <a:cubicBezTo>
                  <a:pt x="1844774" y="3742820"/>
                  <a:pt x="1846307" y="3741439"/>
                  <a:pt x="1848136" y="3741344"/>
                </a:cubicBezTo>
                <a:cubicBezTo>
                  <a:pt x="1859861" y="3741096"/>
                  <a:pt x="1870948" y="3745506"/>
                  <a:pt x="1879216" y="3753374"/>
                </a:cubicBezTo>
                <a:cubicBezTo>
                  <a:pt x="1880368" y="3754470"/>
                  <a:pt x="1881464" y="3755631"/>
                  <a:pt x="1882493" y="3756870"/>
                </a:cubicBezTo>
                <a:cubicBezTo>
                  <a:pt x="1882493" y="3756870"/>
                  <a:pt x="1882502" y="3756870"/>
                  <a:pt x="1882502" y="3756860"/>
                </a:cubicBezTo>
                <a:cubicBezTo>
                  <a:pt x="1882531" y="3756898"/>
                  <a:pt x="1882569" y="3756927"/>
                  <a:pt x="1882597" y="3756965"/>
                </a:cubicBezTo>
                <a:cubicBezTo>
                  <a:pt x="1899638" y="3740077"/>
                  <a:pt x="1913744" y="3729162"/>
                  <a:pt x="1939167" y="3729162"/>
                </a:cubicBezTo>
                <a:cubicBezTo>
                  <a:pt x="1958588" y="3729162"/>
                  <a:pt x="1977000" y="3737315"/>
                  <a:pt x="1990134" y="3751240"/>
                </a:cubicBezTo>
                <a:cubicBezTo>
                  <a:pt x="1992516" y="3753774"/>
                  <a:pt x="1994783" y="3756422"/>
                  <a:pt x="1996793" y="3759337"/>
                </a:cubicBezTo>
                <a:close/>
                <a:moveTo>
                  <a:pt x="1989811" y="3761194"/>
                </a:moveTo>
                <a:cubicBezTo>
                  <a:pt x="1989820" y="3761175"/>
                  <a:pt x="1989839" y="3761165"/>
                  <a:pt x="1989849" y="3761147"/>
                </a:cubicBezTo>
                <a:cubicBezTo>
                  <a:pt x="1977943" y="3745240"/>
                  <a:pt x="1959074" y="3735810"/>
                  <a:pt x="1939081" y="3735705"/>
                </a:cubicBezTo>
                <a:cubicBezTo>
                  <a:pt x="1917945" y="3735705"/>
                  <a:pt x="1905943" y="3743239"/>
                  <a:pt x="1887636" y="3761051"/>
                </a:cubicBezTo>
                <a:cubicBezTo>
                  <a:pt x="1887655" y="3761070"/>
                  <a:pt x="1887664" y="3761080"/>
                  <a:pt x="1887684" y="3761099"/>
                </a:cubicBezTo>
                <a:cubicBezTo>
                  <a:pt x="1887674" y="3761118"/>
                  <a:pt x="1887655" y="3761127"/>
                  <a:pt x="1887636" y="3761147"/>
                </a:cubicBezTo>
                <a:cubicBezTo>
                  <a:pt x="1906896" y="3779892"/>
                  <a:pt x="1918211" y="3786683"/>
                  <a:pt x="1939081" y="3786683"/>
                </a:cubicBezTo>
                <a:cubicBezTo>
                  <a:pt x="1959074" y="3786597"/>
                  <a:pt x="1977943" y="3777148"/>
                  <a:pt x="1989849" y="3761242"/>
                </a:cubicBezTo>
                <a:cubicBezTo>
                  <a:pt x="1989839" y="3761223"/>
                  <a:pt x="1989820" y="3761213"/>
                  <a:pt x="1989811" y="3761194"/>
                </a:cubicBezTo>
                <a:close/>
                <a:moveTo>
                  <a:pt x="1998240" y="3703901"/>
                </a:moveTo>
                <a:cubicBezTo>
                  <a:pt x="1998507" y="3705711"/>
                  <a:pt x="1997183" y="3707425"/>
                  <a:pt x="1995374" y="3707626"/>
                </a:cubicBezTo>
                <a:cubicBezTo>
                  <a:pt x="1982886" y="3709159"/>
                  <a:pt x="1970427" y="3705530"/>
                  <a:pt x="1960798" y="3697529"/>
                </a:cubicBezTo>
                <a:cubicBezTo>
                  <a:pt x="1953835" y="3703997"/>
                  <a:pt x="1944615" y="3707711"/>
                  <a:pt x="1934985" y="3707711"/>
                </a:cubicBezTo>
                <a:cubicBezTo>
                  <a:pt x="1925451" y="3707711"/>
                  <a:pt x="1916221" y="3704082"/>
                  <a:pt x="1909267" y="3697720"/>
                </a:cubicBezTo>
                <a:cubicBezTo>
                  <a:pt x="1902314" y="3704082"/>
                  <a:pt x="1893075" y="3707711"/>
                  <a:pt x="1883550" y="3707711"/>
                </a:cubicBezTo>
                <a:cubicBezTo>
                  <a:pt x="1881111" y="3707711"/>
                  <a:pt x="1878711" y="3707473"/>
                  <a:pt x="1876377" y="3707025"/>
                </a:cubicBezTo>
                <a:cubicBezTo>
                  <a:pt x="1869348" y="3705682"/>
                  <a:pt x="1862861" y="3702377"/>
                  <a:pt x="1857642" y="3697529"/>
                </a:cubicBezTo>
                <a:cubicBezTo>
                  <a:pt x="1857642" y="3697529"/>
                  <a:pt x="1857642" y="3697529"/>
                  <a:pt x="1857633" y="3697529"/>
                </a:cubicBezTo>
                <a:lnTo>
                  <a:pt x="1857633" y="3697529"/>
                </a:lnTo>
                <a:cubicBezTo>
                  <a:pt x="1855584" y="3699215"/>
                  <a:pt x="1853413" y="3700710"/>
                  <a:pt x="1851146" y="3702006"/>
                </a:cubicBezTo>
                <a:cubicBezTo>
                  <a:pt x="1844326" y="3705902"/>
                  <a:pt x="1836630" y="3707988"/>
                  <a:pt x="1828686" y="3707988"/>
                </a:cubicBezTo>
                <a:cubicBezTo>
                  <a:pt x="1826866" y="3707988"/>
                  <a:pt x="1824971" y="3707806"/>
                  <a:pt x="1823057" y="3707626"/>
                </a:cubicBezTo>
                <a:cubicBezTo>
                  <a:pt x="1821247" y="3707425"/>
                  <a:pt x="1820028" y="3705711"/>
                  <a:pt x="1820199" y="3703901"/>
                </a:cubicBezTo>
                <a:cubicBezTo>
                  <a:pt x="1820409" y="3702091"/>
                  <a:pt x="1822018" y="3700739"/>
                  <a:pt x="1823924" y="3701015"/>
                </a:cubicBezTo>
                <a:cubicBezTo>
                  <a:pt x="1826819" y="3701396"/>
                  <a:pt x="1829715" y="3701444"/>
                  <a:pt x="1832553" y="3701158"/>
                </a:cubicBezTo>
                <a:cubicBezTo>
                  <a:pt x="1841078" y="3700329"/>
                  <a:pt x="1849079" y="3696624"/>
                  <a:pt x="1855451" y="3690547"/>
                </a:cubicBezTo>
                <a:cubicBezTo>
                  <a:pt x="1856127" y="3689899"/>
                  <a:pt x="1856775" y="3689719"/>
                  <a:pt x="1857918" y="3689623"/>
                </a:cubicBezTo>
                <a:cubicBezTo>
                  <a:pt x="1858870" y="3689719"/>
                  <a:pt x="1859737" y="3690090"/>
                  <a:pt x="1860309" y="3690738"/>
                </a:cubicBezTo>
                <a:cubicBezTo>
                  <a:pt x="1864500" y="3695519"/>
                  <a:pt x="1870120" y="3698739"/>
                  <a:pt x="1876216" y="3700177"/>
                </a:cubicBezTo>
                <a:lnTo>
                  <a:pt x="1876216" y="3648837"/>
                </a:lnTo>
                <a:cubicBezTo>
                  <a:pt x="1873644" y="3648475"/>
                  <a:pt x="1871243" y="3648009"/>
                  <a:pt x="1868996" y="3647456"/>
                </a:cubicBezTo>
                <a:cubicBezTo>
                  <a:pt x="1835344" y="3639112"/>
                  <a:pt x="1837468" y="3610718"/>
                  <a:pt x="1837468" y="3610375"/>
                </a:cubicBezTo>
                <a:cubicBezTo>
                  <a:pt x="1837544" y="3608832"/>
                  <a:pt x="1838697" y="3607584"/>
                  <a:pt x="1840221" y="3607384"/>
                </a:cubicBezTo>
                <a:cubicBezTo>
                  <a:pt x="1842516" y="3607013"/>
                  <a:pt x="1844697" y="3606879"/>
                  <a:pt x="1846783" y="3606965"/>
                </a:cubicBezTo>
                <a:cubicBezTo>
                  <a:pt x="1855098" y="3607280"/>
                  <a:pt x="1861738" y="3611014"/>
                  <a:pt x="1866891" y="3616262"/>
                </a:cubicBezTo>
                <a:cubicBezTo>
                  <a:pt x="1870758" y="3620196"/>
                  <a:pt x="1873806" y="3624977"/>
                  <a:pt x="1876120" y="3629816"/>
                </a:cubicBezTo>
                <a:lnTo>
                  <a:pt x="1876120" y="3629797"/>
                </a:lnTo>
                <a:cubicBezTo>
                  <a:pt x="1876120" y="3629806"/>
                  <a:pt x="1876130" y="3629806"/>
                  <a:pt x="1876130" y="3629816"/>
                </a:cubicBezTo>
                <a:lnTo>
                  <a:pt x="1876130" y="3608089"/>
                </a:lnTo>
                <a:cubicBezTo>
                  <a:pt x="1876130" y="3607299"/>
                  <a:pt x="1876454" y="3606594"/>
                  <a:pt x="1876920" y="3606013"/>
                </a:cubicBezTo>
                <a:cubicBezTo>
                  <a:pt x="1877549" y="3605260"/>
                  <a:pt x="1878426" y="3604746"/>
                  <a:pt x="1879454" y="3604746"/>
                </a:cubicBezTo>
                <a:cubicBezTo>
                  <a:pt x="1881264" y="3604746"/>
                  <a:pt x="1882769" y="3606280"/>
                  <a:pt x="1882769" y="3608089"/>
                </a:cubicBezTo>
                <a:lnTo>
                  <a:pt x="1882769" y="3647104"/>
                </a:lnTo>
                <a:lnTo>
                  <a:pt x="1882769" y="3647208"/>
                </a:lnTo>
                <a:cubicBezTo>
                  <a:pt x="1889170" y="3635112"/>
                  <a:pt x="1900400" y="3624082"/>
                  <a:pt x="1917668" y="3626930"/>
                </a:cubicBezTo>
                <a:cubicBezTo>
                  <a:pt x="1919068" y="3627120"/>
                  <a:pt x="1920221" y="3628368"/>
                  <a:pt x="1920402" y="3629911"/>
                </a:cubicBezTo>
                <a:cubicBezTo>
                  <a:pt x="1920412" y="3629930"/>
                  <a:pt x="1920421" y="3630073"/>
                  <a:pt x="1920440" y="3630330"/>
                </a:cubicBezTo>
                <a:cubicBezTo>
                  <a:pt x="1920593" y="3634378"/>
                  <a:pt x="1920011" y="3662325"/>
                  <a:pt x="1882769" y="3668087"/>
                </a:cubicBezTo>
                <a:lnTo>
                  <a:pt x="1882769" y="3668182"/>
                </a:lnTo>
                <a:lnTo>
                  <a:pt x="1882769" y="3700930"/>
                </a:lnTo>
                <a:lnTo>
                  <a:pt x="1882769" y="3701015"/>
                </a:lnTo>
                <a:cubicBezTo>
                  <a:pt x="1883083" y="3701015"/>
                  <a:pt x="1883264" y="3701110"/>
                  <a:pt x="1883455" y="3701110"/>
                </a:cubicBezTo>
                <a:cubicBezTo>
                  <a:pt x="1892313" y="3701110"/>
                  <a:pt x="1900800" y="3697434"/>
                  <a:pt x="1906705" y="3690833"/>
                </a:cubicBezTo>
                <a:cubicBezTo>
                  <a:pt x="1907362" y="3690090"/>
                  <a:pt x="1908220" y="3689719"/>
                  <a:pt x="1909172" y="3689719"/>
                </a:cubicBezTo>
                <a:cubicBezTo>
                  <a:pt x="1910134" y="3689719"/>
                  <a:pt x="1910982" y="3690185"/>
                  <a:pt x="1911658" y="3690833"/>
                </a:cubicBezTo>
                <a:cubicBezTo>
                  <a:pt x="1917564" y="3697434"/>
                  <a:pt x="1926031" y="3701110"/>
                  <a:pt x="1934890" y="3701110"/>
                </a:cubicBezTo>
                <a:cubicBezTo>
                  <a:pt x="1943748" y="3701110"/>
                  <a:pt x="1952216" y="3697434"/>
                  <a:pt x="1958131" y="3690833"/>
                </a:cubicBezTo>
                <a:cubicBezTo>
                  <a:pt x="1958797" y="3690185"/>
                  <a:pt x="1959560" y="3689719"/>
                  <a:pt x="1960522" y="3689719"/>
                </a:cubicBezTo>
                <a:cubicBezTo>
                  <a:pt x="1961655" y="3689804"/>
                  <a:pt x="1962322" y="3689995"/>
                  <a:pt x="1962979" y="3690642"/>
                </a:cubicBezTo>
                <a:cubicBezTo>
                  <a:pt x="1971370" y="3698739"/>
                  <a:pt x="1982981" y="3702644"/>
                  <a:pt x="1994516" y="3701110"/>
                </a:cubicBezTo>
                <a:cubicBezTo>
                  <a:pt x="1996421" y="3700930"/>
                  <a:pt x="1997926" y="3702263"/>
                  <a:pt x="1998240" y="3703901"/>
                </a:cubicBezTo>
                <a:close/>
                <a:moveTo>
                  <a:pt x="1884398" y="3661296"/>
                </a:moveTo>
                <a:lnTo>
                  <a:pt x="1884407" y="3661296"/>
                </a:lnTo>
                <a:lnTo>
                  <a:pt x="1884407" y="3661296"/>
                </a:lnTo>
                <a:cubicBezTo>
                  <a:pt x="1909658" y="3656372"/>
                  <a:pt x="1913354" y="3639817"/>
                  <a:pt x="1913849" y="3633197"/>
                </a:cubicBezTo>
                <a:cubicBezTo>
                  <a:pt x="1913258" y="3633111"/>
                  <a:pt x="1912801" y="3633111"/>
                  <a:pt x="1912315" y="3633111"/>
                </a:cubicBezTo>
                <a:cubicBezTo>
                  <a:pt x="1907905" y="3633111"/>
                  <a:pt x="1904124" y="3634302"/>
                  <a:pt x="1900876" y="3636236"/>
                </a:cubicBezTo>
                <a:cubicBezTo>
                  <a:pt x="1891151" y="3642017"/>
                  <a:pt x="1886341" y="3654457"/>
                  <a:pt x="1884398" y="3661296"/>
                </a:cubicBezTo>
                <a:close/>
                <a:moveTo>
                  <a:pt x="1873548" y="3641808"/>
                </a:moveTo>
                <a:cubicBezTo>
                  <a:pt x="1870777" y="3632369"/>
                  <a:pt x="1862509" y="3612556"/>
                  <a:pt x="1844126" y="3613671"/>
                </a:cubicBezTo>
                <a:cubicBezTo>
                  <a:pt x="1844593" y="3620281"/>
                  <a:pt x="1848308" y="3636836"/>
                  <a:pt x="1873548" y="3641808"/>
                </a:cubicBezTo>
                <a:close/>
                <a:moveTo>
                  <a:pt x="1974028" y="3661991"/>
                </a:moveTo>
                <a:lnTo>
                  <a:pt x="1974237" y="3661991"/>
                </a:lnTo>
                <a:cubicBezTo>
                  <a:pt x="1976028" y="3661991"/>
                  <a:pt x="1977562" y="3660467"/>
                  <a:pt x="1977562" y="3658639"/>
                </a:cubicBezTo>
                <a:cubicBezTo>
                  <a:pt x="1977562" y="3643198"/>
                  <a:pt x="1990144" y="3630645"/>
                  <a:pt x="2005565" y="3630645"/>
                </a:cubicBezTo>
                <a:cubicBezTo>
                  <a:pt x="2007375" y="3630645"/>
                  <a:pt x="2008908" y="3629121"/>
                  <a:pt x="2008908" y="3627292"/>
                </a:cubicBezTo>
                <a:cubicBezTo>
                  <a:pt x="2008908" y="3627263"/>
                  <a:pt x="2008889" y="3627235"/>
                  <a:pt x="2008889" y="3627215"/>
                </a:cubicBezTo>
                <a:cubicBezTo>
                  <a:pt x="2008632" y="3625463"/>
                  <a:pt x="2007280" y="3624034"/>
                  <a:pt x="2005432" y="3624005"/>
                </a:cubicBezTo>
                <a:cubicBezTo>
                  <a:pt x="1991487" y="3624063"/>
                  <a:pt x="1979543" y="3632407"/>
                  <a:pt x="1974113" y="3644370"/>
                </a:cubicBezTo>
                <a:cubicBezTo>
                  <a:pt x="1974085" y="3644313"/>
                  <a:pt x="1974056" y="3644265"/>
                  <a:pt x="1974037" y="3644208"/>
                </a:cubicBezTo>
                <a:cubicBezTo>
                  <a:pt x="1974009" y="3644265"/>
                  <a:pt x="1973971" y="3644313"/>
                  <a:pt x="1973942" y="3644370"/>
                </a:cubicBezTo>
                <a:cubicBezTo>
                  <a:pt x="1968532" y="3632397"/>
                  <a:pt x="1956492" y="3624063"/>
                  <a:pt x="1942652" y="3624005"/>
                </a:cubicBezTo>
                <a:cubicBezTo>
                  <a:pt x="1940862" y="3624034"/>
                  <a:pt x="1939385" y="3625501"/>
                  <a:pt x="1939385" y="3627292"/>
                </a:cubicBezTo>
                <a:cubicBezTo>
                  <a:pt x="1939290" y="3628063"/>
                  <a:pt x="1939528" y="3628730"/>
                  <a:pt x="1939919" y="3629282"/>
                </a:cubicBezTo>
                <a:cubicBezTo>
                  <a:pt x="1940395" y="3629921"/>
                  <a:pt x="1941090" y="3630359"/>
                  <a:pt x="1941890" y="3630521"/>
                </a:cubicBezTo>
                <a:cubicBezTo>
                  <a:pt x="1942100" y="3630559"/>
                  <a:pt x="1942291" y="3630645"/>
                  <a:pt x="1942519" y="3630645"/>
                </a:cubicBezTo>
                <a:cubicBezTo>
                  <a:pt x="1953197" y="3630645"/>
                  <a:pt x="1962408" y="3636740"/>
                  <a:pt x="1967113" y="3645570"/>
                </a:cubicBezTo>
                <a:cubicBezTo>
                  <a:pt x="1969218" y="3649485"/>
                  <a:pt x="1970513" y="3653895"/>
                  <a:pt x="1970513" y="3658648"/>
                </a:cubicBezTo>
                <a:cubicBezTo>
                  <a:pt x="1970513" y="3659553"/>
                  <a:pt x="1970894" y="3660391"/>
                  <a:pt x="1971504" y="3661001"/>
                </a:cubicBezTo>
                <a:cubicBezTo>
                  <a:pt x="1972104" y="3661610"/>
                  <a:pt x="1972933" y="3661991"/>
                  <a:pt x="1973837" y="3661991"/>
                </a:cubicBezTo>
                <a:lnTo>
                  <a:pt x="1974028" y="3661991"/>
                </a:lnTo>
                <a:close/>
                <a:moveTo>
                  <a:pt x="2182197" y="3793341"/>
                </a:moveTo>
                <a:cubicBezTo>
                  <a:pt x="2158727" y="3793322"/>
                  <a:pt x="2145945" y="3785226"/>
                  <a:pt x="2126152" y="3765899"/>
                </a:cubicBezTo>
                <a:cubicBezTo>
                  <a:pt x="2126142" y="3765919"/>
                  <a:pt x="2126123" y="3765928"/>
                  <a:pt x="2126113" y="3765947"/>
                </a:cubicBezTo>
                <a:cubicBezTo>
                  <a:pt x="2126095" y="3765928"/>
                  <a:pt x="2126076" y="3765909"/>
                  <a:pt x="2126056" y="3765890"/>
                </a:cubicBezTo>
                <a:cubicBezTo>
                  <a:pt x="2117751" y="3776167"/>
                  <a:pt x="2105301" y="3782168"/>
                  <a:pt x="2092043" y="3782168"/>
                </a:cubicBezTo>
                <a:lnTo>
                  <a:pt x="2091061" y="3782168"/>
                </a:lnTo>
                <a:cubicBezTo>
                  <a:pt x="2089290" y="3782054"/>
                  <a:pt x="2087766" y="3780530"/>
                  <a:pt x="2087861" y="3778777"/>
                </a:cubicBezTo>
                <a:cubicBezTo>
                  <a:pt x="2087928" y="3777434"/>
                  <a:pt x="2088738" y="3776215"/>
                  <a:pt x="2089918" y="3775729"/>
                </a:cubicBezTo>
                <a:cubicBezTo>
                  <a:pt x="2090338" y="3775596"/>
                  <a:pt x="2090804" y="3775548"/>
                  <a:pt x="2091300" y="3775615"/>
                </a:cubicBezTo>
                <a:cubicBezTo>
                  <a:pt x="2102911" y="3775701"/>
                  <a:pt x="2113750" y="3770786"/>
                  <a:pt x="2120999" y="3761794"/>
                </a:cubicBezTo>
                <a:cubicBezTo>
                  <a:pt x="2120979" y="3761775"/>
                  <a:pt x="2120961" y="3761766"/>
                  <a:pt x="2120942" y="3761746"/>
                </a:cubicBezTo>
                <a:cubicBezTo>
                  <a:pt x="2120961" y="3761737"/>
                  <a:pt x="2120979" y="3761728"/>
                  <a:pt x="2120989" y="3761708"/>
                </a:cubicBezTo>
                <a:cubicBezTo>
                  <a:pt x="2113855" y="3752736"/>
                  <a:pt x="2102911" y="3747612"/>
                  <a:pt x="2091300" y="3747888"/>
                </a:cubicBezTo>
                <a:cubicBezTo>
                  <a:pt x="2089585" y="3748088"/>
                  <a:pt x="2087966" y="3746478"/>
                  <a:pt x="2087871" y="3744678"/>
                </a:cubicBezTo>
                <a:cubicBezTo>
                  <a:pt x="2087813" y="3742792"/>
                  <a:pt x="2089318" y="3741439"/>
                  <a:pt x="2091090" y="3741344"/>
                </a:cubicBezTo>
                <a:cubicBezTo>
                  <a:pt x="2104444" y="3741058"/>
                  <a:pt x="2117112" y="3746869"/>
                  <a:pt x="2125580" y="3756965"/>
                </a:cubicBezTo>
                <a:cubicBezTo>
                  <a:pt x="2142621" y="3740077"/>
                  <a:pt x="2156717" y="3729162"/>
                  <a:pt x="2182159" y="3729162"/>
                </a:cubicBezTo>
                <a:cubicBezTo>
                  <a:pt x="2205200" y="3729162"/>
                  <a:pt x="2226736" y="3740449"/>
                  <a:pt x="2239776" y="3759337"/>
                </a:cubicBezTo>
                <a:cubicBezTo>
                  <a:pt x="2240547" y="3760461"/>
                  <a:pt x="2240547" y="3761994"/>
                  <a:pt x="2239776" y="3763147"/>
                </a:cubicBezTo>
                <a:cubicBezTo>
                  <a:pt x="2226650" y="3781978"/>
                  <a:pt x="2205124" y="3793322"/>
                  <a:pt x="2182197" y="3793341"/>
                </a:cubicBezTo>
                <a:close/>
                <a:moveTo>
                  <a:pt x="2232917" y="3761242"/>
                </a:moveTo>
                <a:cubicBezTo>
                  <a:pt x="2229945" y="3757260"/>
                  <a:pt x="2226526" y="3753689"/>
                  <a:pt x="2222773" y="3750574"/>
                </a:cubicBezTo>
                <a:cubicBezTo>
                  <a:pt x="2211496" y="3741144"/>
                  <a:pt x="2197094" y="3735781"/>
                  <a:pt x="2182054" y="3735705"/>
                </a:cubicBezTo>
                <a:cubicBezTo>
                  <a:pt x="2160928" y="3735705"/>
                  <a:pt x="2148926" y="3743239"/>
                  <a:pt x="2130619" y="3761051"/>
                </a:cubicBezTo>
                <a:cubicBezTo>
                  <a:pt x="2133029" y="3763394"/>
                  <a:pt x="2135305" y="3765557"/>
                  <a:pt x="2137506" y="3767538"/>
                </a:cubicBezTo>
                <a:cubicBezTo>
                  <a:pt x="2152898" y="3781454"/>
                  <a:pt x="2163861" y="3786683"/>
                  <a:pt x="2182159" y="3786683"/>
                </a:cubicBezTo>
                <a:cubicBezTo>
                  <a:pt x="2202161" y="3786597"/>
                  <a:pt x="2220916" y="3777148"/>
                  <a:pt x="2232917" y="3761242"/>
                </a:cubicBezTo>
                <a:close/>
                <a:moveTo>
                  <a:pt x="2241319" y="3703901"/>
                </a:moveTo>
                <a:cubicBezTo>
                  <a:pt x="2241585" y="3705711"/>
                  <a:pt x="2240271" y="3707425"/>
                  <a:pt x="2238442" y="3707626"/>
                </a:cubicBezTo>
                <a:cubicBezTo>
                  <a:pt x="2235327" y="3708006"/>
                  <a:pt x="2232203" y="3708073"/>
                  <a:pt x="2229136" y="3707816"/>
                </a:cubicBezTo>
                <a:cubicBezTo>
                  <a:pt x="2227422" y="3707683"/>
                  <a:pt x="2225783" y="3707225"/>
                  <a:pt x="2224107" y="3706902"/>
                </a:cubicBezTo>
                <a:cubicBezTo>
                  <a:pt x="2216754" y="3705444"/>
                  <a:pt x="2209762" y="3702425"/>
                  <a:pt x="2203866" y="3697529"/>
                </a:cubicBezTo>
                <a:cubicBezTo>
                  <a:pt x="2199475" y="3701568"/>
                  <a:pt x="2194160" y="3704378"/>
                  <a:pt x="2188483" y="3706035"/>
                </a:cubicBezTo>
                <a:cubicBezTo>
                  <a:pt x="2185083" y="3707025"/>
                  <a:pt x="2181577" y="3707711"/>
                  <a:pt x="2177968" y="3707711"/>
                </a:cubicBezTo>
                <a:cubicBezTo>
                  <a:pt x="2172415" y="3707711"/>
                  <a:pt x="2167004" y="3706340"/>
                  <a:pt x="2162051" y="3704054"/>
                </a:cubicBezTo>
                <a:cubicBezTo>
                  <a:pt x="2158499" y="3702415"/>
                  <a:pt x="2155146" y="3700367"/>
                  <a:pt x="2152250" y="3697720"/>
                </a:cubicBezTo>
                <a:cubicBezTo>
                  <a:pt x="2145287" y="3704082"/>
                  <a:pt x="2136058" y="3707711"/>
                  <a:pt x="2126523" y="3707711"/>
                </a:cubicBezTo>
                <a:cubicBezTo>
                  <a:pt x="2119246" y="3707711"/>
                  <a:pt x="2112226" y="3705625"/>
                  <a:pt x="2106235" y="3701853"/>
                </a:cubicBezTo>
                <a:cubicBezTo>
                  <a:pt x="2104244" y="3700596"/>
                  <a:pt x="2102368" y="3699148"/>
                  <a:pt x="2100634" y="3697529"/>
                </a:cubicBezTo>
                <a:lnTo>
                  <a:pt x="2100634" y="3697529"/>
                </a:lnTo>
                <a:cubicBezTo>
                  <a:pt x="2100625" y="3697529"/>
                  <a:pt x="2100625" y="3697529"/>
                  <a:pt x="2100625" y="3697529"/>
                </a:cubicBezTo>
                <a:cubicBezTo>
                  <a:pt x="2097110" y="3700425"/>
                  <a:pt x="2093186" y="3702634"/>
                  <a:pt x="2089071" y="3704349"/>
                </a:cubicBezTo>
                <a:cubicBezTo>
                  <a:pt x="2085975" y="3705644"/>
                  <a:pt x="2082794" y="3706721"/>
                  <a:pt x="2079498" y="3707302"/>
                </a:cubicBezTo>
                <a:cubicBezTo>
                  <a:pt x="2076926" y="3707759"/>
                  <a:pt x="2074307" y="3707988"/>
                  <a:pt x="2071668" y="3707988"/>
                </a:cubicBezTo>
                <a:cubicBezTo>
                  <a:pt x="2069859" y="3707988"/>
                  <a:pt x="2067944" y="3707806"/>
                  <a:pt x="2066049" y="3707626"/>
                </a:cubicBezTo>
                <a:cubicBezTo>
                  <a:pt x="2064239" y="3707425"/>
                  <a:pt x="2062992" y="3705711"/>
                  <a:pt x="2063182" y="3703901"/>
                </a:cubicBezTo>
                <a:cubicBezTo>
                  <a:pt x="2063372" y="3702091"/>
                  <a:pt x="2064991" y="3700739"/>
                  <a:pt x="2066906" y="3701015"/>
                </a:cubicBezTo>
                <a:cubicBezTo>
                  <a:pt x="2069802" y="3701396"/>
                  <a:pt x="2072707" y="3701444"/>
                  <a:pt x="2075545" y="3701158"/>
                </a:cubicBezTo>
                <a:cubicBezTo>
                  <a:pt x="2078384" y="3700882"/>
                  <a:pt x="2081165" y="3700282"/>
                  <a:pt x="2083851" y="3699396"/>
                </a:cubicBezTo>
                <a:cubicBezTo>
                  <a:pt x="2089214" y="3697596"/>
                  <a:pt x="2094195" y="3694595"/>
                  <a:pt x="2098444" y="3690547"/>
                </a:cubicBezTo>
                <a:cubicBezTo>
                  <a:pt x="2099091" y="3689899"/>
                  <a:pt x="2099758" y="3689719"/>
                  <a:pt x="2100901" y="3689623"/>
                </a:cubicBezTo>
                <a:cubicBezTo>
                  <a:pt x="2101853" y="3689719"/>
                  <a:pt x="2102720" y="3690090"/>
                  <a:pt x="2103292" y="3690738"/>
                </a:cubicBezTo>
                <a:cubicBezTo>
                  <a:pt x="2104340" y="3691928"/>
                  <a:pt x="2105473" y="3693033"/>
                  <a:pt x="2106692" y="3694024"/>
                </a:cubicBezTo>
                <a:cubicBezTo>
                  <a:pt x="2108245" y="3695310"/>
                  <a:pt x="2109959" y="3696357"/>
                  <a:pt x="2111740" y="3697300"/>
                </a:cubicBezTo>
                <a:cubicBezTo>
                  <a:pt x="2114102" y="3698558"/>
                  <a:pt x="2116588" y="3699558"/>
                  <a:pt x="2119199" y="3700177"/>
                </a:cubicBezTo>
                <a:lnTo>
                  <a:pt x="2119199" y="3700177"/>
                </a:lnTo>
                <a:lnTo>
                  <a:pt x="2119208" y="3700177"/>
                </a:lnTo>
                <a:lnTo>
                  <a:pt x="2119208" y="3648837"/>
                </a:lnTo>
                <a:cubicBezTo>
                  <a:pt x="2110626" y="3647628"/>
                  <a:pt x="2104034" y="3645227"/>
                  <a:pt x="2098815" y="3642246"/>
                </a:cubicBezTo>
                <a:cubicBezTo>
                  <a:pt x="2079031" y="3630921"/>
                  <a:pt x="2080441" y="3610671"/>
                  <a:pt x="2080441" y="3610375"/>
                </a:cubicBezTo>
                <a:cubicBezTo>
                  <a:pt x="2080527" y="3608832"/>
                  <a:pt x="2081670" y="3607584"/>
                  <a:pt x="2083185" y="3607394"/>
                </a:cubicBezTo>
                <a:cubicBezTo>
                  <a:pt x="2085470" y="3607013"/>
                  <a:pt x="2087642" y="3606879"/>
                  <a:pt x="2089728" y="3606965"/>
                </a:cubicBezTo>
                <a:cubicBezTo>
                  <a:pt x="2100110" y="3607365"/>
                  <a:pt x="2107873" y="3613090"/>
                  <a:pt x="2113446" y="3620453"/>
                </a:cubicBezTo>
                <a:cubicBezTo>
                  <a:pt x="2115684" y="3623386"/>
                  <a:pt x="2117560" y="3626587"/>
                  <a:pt x="2119103" y="3629816"/>
                </a:cubicBezTo>
                <a:lnTo>
                  <a:pt x="2119103" y="3629797"/>
                </a:lnTo>
                <a:cubicBezTo>
                  <a:pt x="2119103" y="3629806"/>
                  <a:pt x="2119113" y="3629806"/>
                  <a:pt x="2119113" y="3629816"/>
                </a:cubicBezTo>
                <a:lnTo>
                  <a:pt x="2119113" y="3608089"/>
                </a:lnTo>
                <a:cubicBezTo>
                  <a:pt x="2119113" y="3607184"/>
                  <a:pt x="2119493" y="3606346"/>
                  <a:pt x="2120094" y="3605746"/>
                </a:cubicBezTo>
                <a:cubicBezTo>
                  <a:pt x="2120703" y="3605127"/>
                  <a:pt x="2121542" y="3604746"/>
                  <a:pt x="2122447" y="3604746"/>
                </a:cubicBezTo>
                <a:cubicBezTo>
                  <a:pt x="2124247" y="3604746"/>
                  <a:pt x="2125761" y="3606280"/>
                  <a:pt x="2125761" y="3608089"/>
                </a:cubicBezTo>
                <a:lnTo>
                  <a:pt x="2125761" y="3647208"/>
                </a:lnTo>
                <a:cubicBezTo>
                  <a:pt x="2125790" y="3647151"/>
                  <a:pt x="2125828" y="3647104"/>
                  <a:pt x="2125856" y="3647056"/>
                </a:cubicBezTo>
                <a:lnTo>
                  <a:pt x="2125856" y="3647104"/>
                </a:lnTo>
                <a:cubicBezTo>
                  <a:pt x="2128247" y="3642598"/>
                  <a:pt x="2131314" y="3638236"/>
                  <a:pt x="2135115" y="3634683"/>
                </a:cubicBezTo>
                <a:cubicBezTo>
                  <a:pt x="2141478" y="3628778"/>
                  <a:pt x="2149869" y="3625158"/>
                  <a:pt x="2160613" y="3626930"/>
                </a:cubicBezTo>
                <a:cubicBezTo>
                  <a:pt x="2162061" y="3627120"/>
                  <a:pt x="2163194" y="3628368"/>
                  <a:pt x="2163385" y="3629911"/>
                </a:cubicBezTo>
                <a:cubicBezTo>
                  <a:pt x="2163442" y="3630140"/>
                  <a:pt x="2164319" y="3643227"/>
                  <a:pt x="2154488" y="3654238"/>
                </a:cubicBezTo>
                <a:cubicBezTo>
                  <a:pt x="2148964" y="3660381"/>
                  <a:pt x="2140135" y="3665877"/>
                  <a:pt x="2125856" y="3668087"/>
                </a:cubicBezTo>
                <a:lnTo>
                  <a:pt x="2125856" y="3668164"/>
                </a:lnTo>
                <a:cubicBezTo>
                  <a:pt x="2125818" y="3668164"/>
                  <a:pt x="2125799" y="3668173"/>
                  <a:pt x="2125761" y="3668182"/>
                </a:cubicBezTo>
                <a:lnTo>
                  <a:pt x="2125761" y="3701015"/>
                </a:lnTo>
                <a:cubicBezTo>
                  <a:pt x="2126066" y="3701015"/>
                  <a:pt x="2126247" y="3701110"/>
                  <a:pt x="2126437" y="3701110"/>
                </a:cubicBezTo>
                <a:cubicBezTo>
                  <a:pt x="2133152" y="3701110"/>
                  <a:pt x="2139639" y="3698986"/>
                  <a:pt x="2144954" y="3695091"/>
                </a:cubicBezTo>
                <a:cubicBezTo>
                  <a:pt x="2146688" y="3693833"/>
                  <a:pt x="2148288" y="3692386"/>
                  <a:pt x="2149745" y="3690766"/>
                </a:cubicBezTo>
                <a:cubicBezTo>
                  <a:pt x="2150412" y="3690081"/>
                  <a:pt x="2151240" y="3689719"/>
                  <a:pt x="2152165" y="3689719"/>
                </a:cubicBezTo>
                <a:cubicBezTo>
                  <a:pt x="2153108" y="3689719"/>
                  <a:pt x="2153965" y="3690185"/>
                  <a:pt x="2154622" y="3690833"/>
                </a:cubicBezTo>
                <a:cubicBezTo>
                  <a:pt x="2160537" y="3697434"/>
                  <a:pt x="2169014" y="3701110"/>
                  <a:pt x="2177872" y="3701110"/>
                </a:cubicBezTo>
                <a:cubicBezTo>
                  <a:pt x="2186750" y="3701110"/>
                  <a:pt x="2195199" y="3697434"/>
                  <a:pt x="2201104" y="3690833"/>
                </a:cubicBezTo>
                <a:cubicBezTo>
                  <a:pt x="2201790" y="3690185"/>
                  <a:pt x="2202647" y="3689719"/>
                  <a:pt x="2203495" y="3689719"/>
                </a:cubicBezTo>
                <a:cubicBezTo>
                  <a:pt x="2204638" y="3689804"/>
                  <a:pt x="2205314" y="3689995"/>
                  <a:pt x="2205961" y="3690642"/>
                </a:cubicBezTo>
                <a:cubicBezTo>
                  <a:pt x="2214353" y="3698739"/>
                  <a:pt x="2225964" y="3702644"/>
                  <a:pt x="2237508" y="3701110"/>
                </a:cubicBezTo>
                <a:cubicBezTo>
                  <a:pt x="2239404" y="3700930"/>
                  <a:pt x="2240919" y="3702263"/>
                  <a:pt x="2241319" y="3703901"/>
                </a:cubicBezTo>
                <a:close/>
                <a:moveTo>
                  <a:pt x="2127285" y="3661296"/>
                </a:moveTo>
                <a:lnTo>
                  <a:pt x="2127295" y="3661296"/>
                </a:lnTo>
                <a:lnTo>
                  <a:pt x="2127295" y="3661296"/>
                </a:lnTo>
                <a:cubicBezTo>
                  <a:pt x="2139925" y="3658829"/>
                  <a:pt x="2147155" y="3653457"/>
                  <a:pt x="2151298" y="3647875"/>
                </a:cubicBezTo>
                <a:cubicBezTo>
                  <a:pt x="2155431" y="3642303"/>
                  <a:pt x="2156480" y="3636502"/>
                  <a:pt x="2156717" y="3633197"/>
                </a:cubicBezTo>
                <a:cubicBezTo>
                  <a:pt x="2156241" y="3633111"/>
                  <a:pt x="2155784" y="3633111"/>
                  <a:pt x="2155298" y="3633111"/>
                </a:cubicBezTo>
                <a:lnTo>
                  <a:pt x="2155298" y="3633111"/>
                </a:lnTo>
                <a:cubicBezTo>
                  <a:pt x="2155289" y="3633111"/>
                  <a:pt x="2155289" y="3633111"/>
                  <a:pt x="2155289" y="3633111"/>
                </a:cubicBezTo>
                <a:cubicBezTo>
                  <a:pt x="2149117" y="3633111"/>
                  <a:pt x="2144240" y="3635521"/>
                  <a:pt x="2140296" y="3638941"/>
                </a:cubicBezTo>
                <a:cubicBezTo>
                  <a:pt x="2132952" y="3645313"/>
                  <a:pt x="2129028" y="3655371"/>
                  <a:pt x="2127285" y="3661296"/>
                </a:cubicBezTo>
                <a:close/>
                <a:moveTo>
                  <a:pt x="2116531" y="3641808"/>
                </a:moveTo>
                <a:cubicBezTo>
                  <a:pt x="2114112" y="3633550"/>
                  <a:pt x="2107463" y="3617338"/>
                  <a:pt x="2093519" y="3614166"/>
                </a:cubicBezTo>
                <a:cubicBezTo>
                  <a:pt x="2091528" y="3613719"/>
                  <a:pt x="2089395" y="3613528"/>
                  <a:pt x="2087099" y="3613671"/>
                </a:cubicBezTo>
                <a:cubicBezTo>
                  <a:pt x="2087576" y="3620281"/>
                  <a:pt x="2091300" y="3636836"/>
                  <a:pt x="2116531" y="3641808"/>
                </a:cubicBezTo>
                <a:close/>
                <a:moveTo>
                  <a:pt x="2217106" y="3661991"/>
                </a:moveTo>
                <a:cubicBezTo>
                  <a:pt x="2218925" y="3661991"/>
                  <a:pt x="2220459" y="3660467"/>
                  <a:pt x="2220459" y="3658639"/>
                </a:cubicBezTo>
                <a:cubicBezTo>
                  <a:pt x="2220459" y="3643198"/>
                  <a:pt x="2233003" y="3630645"/>
                  <a:pt x="2248452" y="3630645"/>
                </a:cubicBezTo>
                <a:cubicBezTo>
                  <a:pt x="2250272" y="3630645"/>
                  <a:pt x="2251787" y="3629121"/>
                  <a:pt x="2251787" y="3627292"/>
                </a:cubicBezTo>
                <a:cubicBezTo>
                  <a:pt x="2251787" y="3625939"/>
                  <a:pt x="2250929" y="3624758"/>
                  <a:pt x="2249738" y="3624253"/>
                </a:cubicBezTo>
                <a:cubicBezTo>
                  <a:pt x="2249348" y="3624082"/>
                  <a:pt x="2248910" y="3623996"/>
                  <a:pt x="2248452" y="3623996"/>
                </a:cubicBezTo>
                <a:cubicBezTo>
                  <a:pt x="2234451" y="3623996"/>
                  <a:pt x="2222469" y="3632378"/>
                  <a:pt x="2217011" y="3644370"/>
                </a:cubicBezTo>
                <a:cubicBezTo>
                  <a:pt x="2211591" y="3632378"/>
                  <a:pt x="2199590" y="3623996"/>
                  <a:pt x="2185588" y="3623996"/>
                </a:cubicBezTo>
                <a:cubicBezTo>
                  <a:pt x="2183778" y="3623996"/>
                  <a:pt x="2182244" y="3625491"/>
                  <a:pt x="2182244" y="3627301"/>
                </a:cubicBezTo>
                <a:cubicBezTo>
                  <a:pt x="2182244" y="3627311"/>
                  <a:pt x="2182254" y="3627320"/>
                  <a:pt x="2182254" y="3627330"/>
                </a:cubicBezTo>
                <a:cubicBezTo>
                  <a:pt x="2182273" y="3629130"/>
                  <a:pt x="2183787" y="3630645"/>
                  <a:pt x="2185588" y="3630654"/>
                </a:cubicBezTo>
                <a:cubicBezTo>
                  <a:pt x="2187483" y="3630654"/>
                  <a:pt x="2189340" y="3630845"/>
                  <a:pt x="2191141" y="3631206"/>
                </a:cubicBezTo>
                <a:cubicBezTo>
                  <a:pt x="2203923" y="3633797"/>
                  <a:pt x="2213591" y="3645103"/>
                  <a:pt x="2213591" y="3658648"/>
                </a:cubicBezTo>
                <a:cubicBezTo>
                  <a:pt x="2213591" y="3660448"/>
                  <a:pt x="2215077" y="3661963"/>
                  <a:pt x="2216878" y="3661991"/>
                </a:cubicBezTo>
                <a:lnTo>
                  <a:pt x="2216925" y="3661991"/>
                </a:lnTo>
                <a:lnTo>
                  <a:pt x="2217106" y="3661991"/>
                </a:lnTo>
                <a:close/>
                <a:moveTo>
                  <a:pt x="2439076" y="3785045"/>
                </a:moveTo>
                <a:cubicBezTo>
                  <a:pt x="2434543" y="3786073"/>
                  <a:pt x="2429885" y="3786664"/>
                  <a:pt x="2425142" y="3786683"/>
                </a:cubicBezTo>
                <a:cubicBezTo>
                  <a:pt x="2404272" y="3786683"/>
                  <a:pt x="2392956" y="3779892"/>
                  <a:pt x="2373706" y="3761147"/>
                </a:cubicBezTo>
                <a:cubicBezTo>
                  <a:pt x="2373716" y="3761127"/>
                  <a:pt x="2373726" y="3761118"/>
                  <a:pt x="2373745" y="3761099"/>
                </a:cubicBezTo>
                <a:cubicBezTo>
                  <a:pt x="2373726" y="3761080"/>
                  <a:pt x="2373716" y="3761070"/>
                  <a:pt x="2373706" y="3761051"/>
                </a:cubicBezTo>
                <a:cubicBezTo>
                  <a:pt x="2391918" y="3743239"/>
                  <a:pt x="2403900" y="3735705"/>
                  <a:pt x="2425142" y="3735705"/>
                </a:cubicBezTo>
                <a:cubicBezTo>
                  <a:pt x="2429876" y="3735734"/>
                  <a:pt x="2434543" y="3736324"/>
                  <a:pt x="2439076" y="3737353"/>
                </a:cubicBezTo>
                <a:lnTo>
                  <a:pt x="2439076" y="3730676"/>
                </a:lnTo>
                <a:cubicBezTo>
                  <a:pt x="2434514" y="3729752"/>
                  <a:pt x="2429876" y="3729162"/>
                  <a:pt x="2425142" y="3729162"/>
                </a:cubicBezTo>
                <a:cubicBezTo>
                  <a:pt x="2399700" y="3729162"/>
                  <a:pt x="2385613" y="3740077"/>
                  <a:pt x="2368553" y="3756965"/>
                </a:cubicBezTo>
                <a:cubicBezTo>
                  <a:pt x="2360105" y="3746869"/>
                  <a:pt x="2347513" y="3741058"/>
                  <a:pt x="2334073" y="3741344"/>
                </a:cubicBezTo>
                <a:cubicBezTo>
                  <a:pt x="2332282" y="3741439"/>
                  <a:pt x="2330806" y="3742792"/>
                  <a:pt x="2330844" y="3744678"/>
                </a:cubicBezTo>
                <a:cubicBezTo>
                  <a:pt x="2330958" y="3746478"/>
                  <a:pt x="2332568" y="3748088"/>
                  <a:pt x="2334263" y="3747897"/>
                </a:cubicBezTo>
                <a:cubicBezTo>
                  <a:pt x="2345894" y="3747612"/>
                  <a:pt x="2356847" y="3752736"/>
                  <a:pt x="2363981" y="3761708"/>
                </a:cubicBezTo>
                <a:cubicBezTo>
                  <a:pt x="2363962" y="3761728"/>
                  <a:pt x="2363943" y="3761737"/>
                  <a:pt x="2363934" y="3761756"/>
                </a:cubicBezTo>
                <a:cubicBezTo>
                  <a:pt x="2363943" y="3761775"/>
                  <a:pt x="2363962" y="3761785"/>
                  <a:pt x="2363981" y="3761794"/>
                </a:cubicBezTo>
                <a:cubicBezTo>
                  <a:pt x="2356742" y="3770786"/>
                  <a:pt x="2345798" y="3775701"/>
                  <a:pt x="2334263" y="3775615"/>
                </a:cubicBezTo>
                <a:cubicBezTo>
                  <a:pt x="2333768" y="3775548"/>
                  <a:pt x="2333301" y="3775596"/>
                  <a:pt x="2332892" y="3775729"/>
                </a:cubicBezTo>
                <a:cubicBezTo>
                  <a:pt x="2331720" y="3776215"/>
                  <a:pt x="2330901" y="3777434"/>
                  <a:pt x="2330844" y="3778777"/>
                </a:cubicBezTo>
                <a:cubicBezTo>
                  <a:pt x="2330758" y="3780530"/>
                  <a:pt x="2332244" y="3782054"/>
                  <a:pt x="2334035" y="3782168"/>
                </a:cubicBezTo>
                <a:lnTo>
                  <a:pt x="2335035" y="3782168"/>
                </a:lnTo>
                <a:cubicBezTo>
                  <a:pt x="2348284" y="3782168"/>
                  <a:pt x="2360753" y="3776167"/>
                  <a:pt x="2369020" y="3765890"/>
                </a:cubicBezTo>
                <a:cubicBezTo>
                  <a:pt x="2369049" y="3765919"/>
                  <a:pt x="2369068" y="3765928"/>
                  <a:pt x="2369096" y="3765957"/>
                </a:cubicBezTo>
                <a:cubicBezTo>
                  <a:pt x="2369106" y="3765938"/>
                  <a:pt x="2369125" y="3765919"/>
                  <a:pt x="2369144" y="3765899"/>
                </a:cubicBezTo>
                <a:cubicBezTo>
                  <a:pt x="2388946" y="3785226"/>
                  <a:pt x="2401681" y="3793322"/>
                  <a:pt x="2425179" y="3793341"/>
                </a:cubicBezTo>
                <a:cubicBezTo>
                  <a:pt x="2429904" y="3793341"/>
                  <a:pt x="2434533" y="3792741"/>
                  <a:pt x="2439076" y="3791807"/>
                </a:cubicBezTo>
                <a:lnTo>
                  <a:pt x="2439076" y="3785045"/>
                </a:lnTo>
                <a:close/>
                <a:moveTo>
                  <a:pt x="2439076" y="3702901"/>
                </a:moveTo>
                <a:cubicBezTo>
                  <a:pt x="2433571" y="3705911"/>
                  <a:pt x="2427389" y="3707692"/>
                  <a:pt x="2420998" y="3707702"/>
                </a:cubicBezTo>
                <a:cubicBezTo>
                  <a:pt x="2411483" y="3707692"/>
                  <a:pt x="2402272" y="3704073"/>
                  <a:pt x="2395318" y="3697720"/>
                </a:cubicBezTo>
                <a:cubicBezTo>
                  <a:pt x="2395309" y="3697729"/>
                  <a:pt x="2395290" y="3697738"/>
                  <a:pt x="2395271" y="3697748"/>
                </a:cubicBezTo>
                <a:cubicBezTo>
                  <a:pt x="2395261" y="3697738"/>
                  <a:pt x="2395242" y="3697729"/>
                  <a:pt x="2395233" y="3697720"/>
                </a:cubicBezTo>
                <a:cubicBezTo>
                  <a:pt x="2388289" y="3704073"/>
                  <a:pt x="2379069" y="3707692"/>
                  <a:pt x="2369563" y="3707711"/>
                </a:cubicBezTo>
                <a:cubicBezTo>
                  <a:pt x="2359857" y="3707692"/>
                  <a:pt x="2350656" y="3703987"/>
                  <a:pt x="2343702" y="3697529"/>
                </a:cubicBezTo>
                <a:cubicBezTo>
                  <a:pt x="2343684" y="3697538"/>
                  <a:pt x="2343665" y="3697548"/>
                  <a:pt x="2343655" y="3697567"/>
                </a:cubicBezTo>
                <a:cubicBezTo>
                  <a:pt x="2343636" y="3697548"/>
                  <a:pt x="2343617" y="3697538"/>
                  <a:pt x="2343608" y="3697529"/>
                </a:cubicBezTo>
                <a:cubicBezTo>
                  <a:pt x="2335426" y="3704263"/>
                  <a:pt x="2325253" y="3707978"/>
                  <a:pt x="2314690" y="3707988"/>
                </a:cubicBezTo>
                <a:cubicBezTo>
                  <a:pt x="2312908" y="3707978"/>
                  <a:pt x="2311003" y="3707806"/>
                  <a:pt x="2309117" y="3707626"/>
                </a:cubicBezTo>
                <a:cubicBezTo>
                  <a:pt x="2307317" y="3707425"/>
                  <a:pt x="2306069" y="3705711"/>
                  <a:pt x="2306260" y="3703901"/>
                </a:cubicBezTo>
                <a:cubicBezTo>
                  <a:pt x="2306441" y="3702101"/>
                  <a:pt x="2308060" y="3700758"/>
                  <a:pt x="2309965" y="3701015"/>
                </a:cubicBezTo>
                <a:cubicBezTo>
                  <a:pt x="2312851" y="3701396"/>
                  <a:pt x="2315718" y="3701444"/>
                  <a:pt x="2318538" y="3701158"/>
                </a:cubicBezTo>
                <a:cubicBezTo>
                  <a:pt x="2327072" y="3700348"/>
                  <a:pt x="2335130" y="3696643"/>
                  <a:pt x="2341522" y="3690547"/>
                </a:cubicBezTo>
                <a:cubicBezTo>
                  <a:pt x="2342140" y="3689919"/>
                  <a:pt x="2342817" y="3689728"/>
                  <a:pt x="2343922" y="3689633"/>
                </a:cubicBezTo>
                <a:cubicBezTo>
                  <a:pt x="2344846" y="3689738"/>
                  <a:pt x="2345712" y="3690099"/>
                  <a:pt x="2346294" y="3690738"/>
                </a:cubicBezTo>
                <a:cubicBezTo>
                  <a:pt x="2350465" y="3695519"/>
                  <a:pt x="2356066" y="3698739"/>
                  <a:pt x="2362191" y="3700177"/>
                </a:cubicBezTo>
                <a:lnTo>
                  <a:pt x="2362191" y="3700148"/>
                </a:lnTo>
                <a:cubicBezTo>
                  <a:pt x="2362210" y="3700158"/>
                  <a:pt x="2362248" y="3700167"/>
                  <a:pt x="2362276" y="3700177"/>
                </a:cubicBezTo>
                <a:lnTo>
                  <a:pt x="2362276" y="3648837"/>
                </a:lnTo>
                <a:cubicBezTo>
                  <a:pt x="2321119" y="3643017"/>
                  <a:pt x="2323519" y="3610747"/>
                  <a:pt x="2323519" y="3610375"/>
                </a:cubicBezTo>
                <a:cubicBezTo>
                  <a:pt x="2323615" y="3608832"/>
                  <a:pt x="2324748" y="3607575"/>
                  <a:pt x="2326253" y="3607394"/>
                </a:cubicBezTo>
                <a:cubicBezTo>
                  <a:pt x="2328530" y="3607013"/>
                  <a:pt x="2330701" y="3606889"/>
                  <a:pt x="2332768" y="3606965"/>
                </a:cubicBezTo>
                <a:cubicBezTo>
                  <a:pt x="2347322" y="3607537"/>
                  <a:pt x="2356666" y="3618538"/>
                  <a:pt x="2362105" y="3629816"/>
                </a:cubicBezTo>
                <a:lnTo>
                  <a:pt x="2362105" y="3629654"/>
                </a:lnTo>
                <a:cubicBezTo>
                  <a:pt x="2362134" y="3629711"/>
                  <a:pt x="2362162" y="3629759"/>
                  <a:pt x="2362191" y="3629816"/>
                </a:cubicBezTo>
                <a:lnTo>
                  <a:pt x="2362191" y="3608089"/>
                </a:lnTo>
                <a:cubicBezTo>
                  <a:pt x="2362191" y="3606308"/>
                  <a:pt x="2363667" y="3604794"/>
                  <a:pt x="2365448" y="3604755"/>
                </a:cubicBezTo>
                <a:cubicBezTo>
                  <a:pt x="2367239" y="3604765"/>
                  <a:pt x="2368744" y="3606289"/>
                  <a:pt x="2368744" y="3608089"/>
                </a:cubicBezTo>
                <a:lnTo>
                  <a:pt x="2368744" y="3647208"/>
                </a:lnTo>
                <a:cubicBezTo>
                  <a:pt x="2368772" y="3647151"/>
                  <a:pt x="2368820" y="3647094"/>
                  <a:pt x="2368849" y="3647037"/>
                </a:cubicBezTo>
                <a:lnTo>
                  <a:pt x="2368849" y="3647104"/>
                </a:lnTo>
                <a:cubicBezTo>
                  <a:pt x="2371230" y="3642598"/>
                  <a:pt x="2374287" y="3638245"/>
                  <a:pt x="2378078" y="3634693"/>
                </a:cubicBezTo>
                <a:cubicBezTo>
                  <a:pt x="2384441" y="3628787"/>
                  <a:pt x="2392861" y="3625158"/>
                  <a:pt x="2403605" y="3626930"/>
                </a:cubicBezTo>
                <a:cubicBezTo>
                  <a:pt x="2405053" y="3627120"/>
                  <a:pt x="2406196" y="3628368"/>
                  <a:pt x="2406368" y="3629911"/>
                </a:cubicBezTo>
                <a:cubicBezTo>
                  <a:pt x="2406434" y="3630159"/>
                  <a:pt x="2407472" y="3645170"/>
                  <a:pt x="2395233" y="3656581"/>
                </a:cubicBezTo>
                <a:cubicBezTo>
                  <a:pt x="2389632" y="3661753"/>
                  <a:pt x="2381288" y="3666154"/>
                  <a:pt x="2368849" y="3668087"/>
                </a:cubicBezTo>
                <a:lnTo>
                  <a:pt x="2368849" y="3668164"/>
                </a:lnTo>
                <a:cubicBezTo>
                  <a:pt x="2368811" y="3668164"/>
                  <a:pt x="2368782" y="3668173"/>
                  <a:pt x="2368744" y="3668182"/>
                </a:cubicBezTo>
                <a:lnTo>
                  <a:pt x="2368744" y="3701015"/>
                </a:lnTo>
                <a:cubicBezTo>
                  <a:pt x="2369020" y="3701015"/>
                  <a:pt x="2369249" y="3701110"/>
                  <a:pt x="2369420" y="3701110"/>
                </a:cubicBezTo>
                <a:cubicBezTo>
                  <a:pt x="2378278" y="3701110"/>
                  <a:pt x="2386756" y="3697434"/>
                  <a:pt x="2392652" y="3690833"/>
                </a:cubicBezTo>
                <a:cubicBezTo>
                  <a:pt x="2393328" y="3690090"/>
                  <a:pt x="2394185" y="3689719"/>
                  <a:pt x="2395138" y="3689719"/>
                </a:cubicBezTo>
                <a:cubicBezTo>
                  <a:pt x="2396100" y="3689719"/>
                  <a:pt x="2396947" y="3690185"/>
                  <a:pt x="2397605" y="3690833"/>
                </a:cubicBezTo>
                <a:cubicBezTo>
                  <a:pt x="2403510" y="3697434"/>
                  <a:pt x="2411997" y="3701110"/>
                  <a:pt x="2420865" y="3701110"/>
                </a:cubicBezTo>
                <a:cubicBezTo>
                  <a:pt x="2427447" y="3701110"/>
                  <a:pt x="2433809" y="3699063"/>
                  <a:pt x="2439076" y="3695300"/>
                </a:cubicBezTo>
                <a:lnTo>
                  <a:pt x="2439076" y="3702901"/>
                </a:lnTo>
                <a:close/>
                <a:moveTo>
                  <a:pt x="2370373" y="3661296"/>
                </a:moveTo>
                <a:cubicBezTo>
                  <a:pt x="2395604" y="3656372"/>
                  <a:pt x="2399319" y="3639817"/>
                  <a:pt x="2399824" y="3633197"/>
                </a:cubicBezTo>
                <a:cubicBezTo>
                  <a:pt x="2399233" y="3633111"/>
                  <a:pt x="2398748" y="3633111"/>
                  <a:pt x="2398290" y="3633111"/>
                </a:cubicBezTo>
                <a:cubicBezTo>
                  <a:pt x="2380650" y="3633111"/>
                  <a:pt x="2373020" y="3652180"/>
                  <a:pt x="2370373" y="3661296"/>
                </a:cubicBezTo>
                <a:close/>
                <a:moveTo>
                  <a:pt x="2359514" y="3641808"/>
                </a:moveTo>
                <a:cubicBezTo>
                  <a:pt x="2356742" y="3632369"/>
                  <a:pt x="2348475" y="3612556"/>
                  <a:pt x="2330072" y="3613671"/>
                </a:cubicBezTo>
                <a:cubicBezTo>
                  <a:pt x="2330558" y="3620281"/>
                  <a:pt x="2334254" y="3636836"/>
                  <a:pt x="2359514" y="3641808"/>
                </a:cubicBezTo>
                <a:close/>
                <a:moveTo>
                  <a:pt x="2428551" y="3630654"/>
                </a:moveTo>
                <a:cubicBezTo>
                  <a:pt x="2432275" y="3630654"/>
                  <a:pt x="2435819" y="3631416"/>
                  <a:pt x="2439076" y="3632740"/>
                </a:cubicBezTo>
                <a:lnTo>
                  <a:pt x="2439076" y="3625682"/>
                </a:lnTo>
                <a:cubicBezTo>
                  <a:pt x="2435771" y="3624615"/>
                  <a:pt x="2432275" y="3624015"/>
                  <a:pt x="2428647" y="3624005"/>
                </a:cubicBezTo>
                <a:cubicBezTo>
                  <a:pt x="2426846" y="3624025"/>
                  <a:pt x="2425313" y="3625491"/>
                  <a:pt x="2425313" y="3627292"/>
                </a:cubicBezTo>
                <a:cubicBezTo>
                  <a:pt x="2425294" y="3627635"/>
                  <a:pt x="2425360" y="3627920"/>
                  <a:pt x="2425427" y="3628216"/>
                </a:cubicBezTo>
                <a:cubicBezTo>
                  <a:pt x="2425846" y="3629597"/>
                  <a:pt x="2427085" y="3630654"/>
                  <a:pt x="2428551" y="3630654"/>
                </a:cubicBezTo>
                <a:close/>
                <a:moveTo>
                  <a:pt x="2303707" y="3550330"/>
                </a:moveTo>
                <a:cubicBezTo>
                  <a:pt x="2280171" y="3550330"/>
                  <a:pt x="2267408" y="3542233"/>
                  <a:pt x="2247595" y="3522926"/>
                </a:cubicBezTo>
                <a:cubicBezTo>
                  <a:pt x="2239318" y="3533204"/>
                  <a:pt x="2226840" y="3539214"/>
                  <a:pt x="2213591" y="3539214"/>
                </a:cubicBezTo>
                <a:lnTo>
                  <a:pt x="2212563" y="3539214"/>
                </a:lnTo>
                <a:cubicBezTo>
                  <a:pt x="2210734" y="3539119"/>
                  <a:pt x="2209200" y="3537576"/>
                  <a:pt x="2209315" y="3535775"/>
                </a:cubicBezTo>
                <a:cubicBezTo>
                  <a:pt x="2209372" y="3534823"/>
                  <a:pt x="2209781" y="3533956"/>
                  <a:pt x="2210419" y="3533346"/>
                </a:cubicBezTo>
                <a:cubicBezTo>
                  <a:pt x="2211038" y="3532804"/>
                  <a:pt x="2211867" y="3532499"/>
                  <a:pt x="2212829" y="3532661"/>
                </a:cubicBezTo>
                <a:cubicBezTo>
                  <a:pt x="2224364" y="3532747"/>
                  <a:pt x="2235318" y="3527774"/>
                  <a:pt x="2242547" y="3518840"/>
                </a:cubicBezTo>
                <a:cubicBezTo>
                  <a:pt x="2241347" y="3517326"/>
                  <a:pt x="2239909" y="3516106"/>
                  <a:pt x="2238509" y="3514821"/>
                </a:cubicBezTo>
                <a:cubicBezTo>
                  <a:pt x="2231574" y="3508391"/>
                  <a:pt x="2222459" y="3504657"/>
                  <a:pt x="2212734" y="3504933"/>
                </a:cubicBezTo>
                <a:cubicBezTo>
                  <a:pt x="2211896" y="3505019"/>
                  <a:pt x="2211086" y="3504676"/>
                  <a:pt x="2210476" y="3504095"/>
                </a:cubicBezTo>
                <a:cubicBezTo>
                  <a:pt x="2209867" y="3503486"/>
                  <a:pt x="2209457" y="3502647"/>
                  <a:pt x="2209409" y="3501771"/>
                </a:cubicBezTo>
                <a:cubicBezTo>
                  <a:pt x="2209315" y="3499857"/>
                  <a:pt x="2210819" y="3498428"/>
                  <a:pt x="2212639" y="3498333"/>
                </a:cubicBezTo>
                <a:cubicBezTo>
                  <a:pt x="2224374" y="3498095"/>
                  <a:pt x="2235461" y="3502495"/>
                  <a:pt x="2243728" y="3510353"/>
                </a:cubicBezTo>
                <a:cubicBezTo>
                  <a:pt x="2244890" y="3511458"/>
                  <a:pt x="2245995" y="3512630"/>
                  <a:pt x="2247043" y="3513868"/>
                </a:cubicBezTo>
                <a:lnTo>
                  <a:pt x="2247043" y="3513868"/>
                </a:lnTo>
                <a:cubicBezTo>
                  <a:pt x="2247072" y="3513896"/>
                  <a:pt x="2247100" y="3513925"/>
                  <a:pt x="2247129" y="3513963"/>
                </a:cubicBezTo>
                <a:cubicBezTo>
                  <a:pt x="2264169" y="3497114"/>
                  <a:pt x="2278266" y="3486150"/>
                  <a:pt x="2303707" y="3486150"/>
                </a:cubicBezTo>
                <a:cubicBezTo>
                  <a:pt x="2320900" y="3486150"/>
                  <a:pt x="2337349" y="3492513"/>
                  <a:pt x="2350008" y="3503629"/>
                </a:cubicBezTo>
                <a:cubicBezTo>
                  <a:pt x="2354209" y="3507334"/>
                  <a:pt x="2357981" y="3511553"/>
                  <a:pt x="2361229" y="3516240"/>
                </a:cubicBezTo>
                <a:cubicBezTo>
                  <a:pt x="2361981" y="3517402"/>
                  <a:pt x="2361981" y="3518926"/>
                  <a:pt x="2361229" y="3520050"/>
                </a:cubicBezTo>
                <a:cubicBezTo>
                  <a:pt x="2348189" y="3538938"/>
                  <a:pt x="2326567" y="3550234"/>
                  <a:pt x="2303707" y="3550330"/>
                </a:cubicBezTo>
                <a:close/>
                <a:moveTo>
                  <a:pt x="2354380" y="3518135"/>
                </a:moveTo>
                <a:cubicBezTo>
                  <a:pt x="2342474" y="3502228"/>
                  <a:pt x="2323615" y="3492799"/>
                  <a:pt x="2303612" y="3492703"/>
                </a:cubicBezTo>
                <a:cubicBezTo>
                  <a:pt x="2282371" y="3492703"/>
                  <a:pt x="2270360" y="3500238"/>
                  <a:pt x="2252177" y="3518049"/>
                </a:cubicBezTo>
                <a:cubicBezTo>
                  <a:pt x="2271408" y="3536842"/>
                  <a:pt x="2282762" y="3543586"/>
                  <a:pt x="2303612" y="3543586"/>
                </a:cubicBezTo>
                <a:cubicBezTo>
                  <a:pt x="2323615" y="3543586"/>
                  <a:pt x="2342474" y="3534147"/>
                  <a:pt x="2354380" y="3518135"/>
                </a:cubicBezTo>
                <a:close/>
                <a:moveTo>
                  <a:pt x="2184635" y="3460985"/>
                </a:moveTo>
                <a:cubicBezTo>
                  <a:pt x="2184825" y="3459223"/>
                  <a:pt x="2186426" y="3457871"/>
                  <a:pt x="2188350" y="3458156"/>
                </a:cubicBezTo>
                <a:cubicBezTo>
                  <a:pt x="2199961" y="3459690"/>
                  <a:pt x="2211401" y="3455785"/>
                  <a:pt x="2219877" y="3447679"/>
                </a:cubicBezTo>
                <a:cubicBezTo>
                  <a:pt x="2220544" y="3446993"/>
                  <a:pt x="2221230" y="3446793"/>
                  <a:pt x="2222354" y="3446707"/>
                </a:cubicBezTo>
                <a:cubicBezTo>
                  <a:pt x="2223307" y="3446793"/>
                  <a:pt x="2224145" y="3447212"/>
                  <a:pt x="2224726" y="3447869"/>
                </a:cubicBezTo>
                <a:cubicBezTo>
                  <a:pt x="2228917" y="3452613"/>
                  <a:pt x="2234546" y="3455870"/>
                  <a:pt x="2240633" y="3457308"/>
                </a:cubicBezTo>
                <a:lnTo>
                  <a:pt x="2240633" y="3405959"/>
                </a:lnTo>
                <a:cubicBezTo>
                  <a:pt x="2199494" y="3400158"/>
                  <a:pt x="2201866" y="3367869"/>
                  <a:pt x="2201866" y="3367450"/>
                </a:cubicBezTo>
                <a:cubicBezTo>
                  <a:pt x="2201961" y="3365973"/>
                  <a:pt x="2203104" y="3364706"/>
                  <a:pt x="2204638" y="3364525"/>
                </a:cubicBezTo>
                <a:cubicBezTo>
                  <a:pt x="2223012" y="3361449"/>
                  <a:pt x="2234365" y="3374060"/>
                  <a:pt x="2240537" y="3386890"/>
                </a:cubicBezTo>
                <a:lnTo>
                  <a:pt x="2240537" y="3365183"/>
                </a:lnTo>
                <a:cubicBezTo>
                  <a:pt x="2240537" y="3363364"/>
                  <a:pt x="2242081" y="3361820"/>
                  <a:pt x="2243881" y="3361820"/>
                </a:cubicBezTo>
                <a:cubicBezTo>
                  <a:pt x="2245681" y="3361820"/>
                  <a:pt x="2247215" y="3363364"/>
                  <a:pt x="2247215" y="3365183"/>
                </a:cubicBezTo>
                <a:lnTo>
                  <a:pt x="2247215" y="3404331"/>
                </a:lnTo>
                <a:cubicBezTo>
                  <a:pt x="2253586" y="3392253"/>
                  <a:pt x="2264845" y="3381175"/>
                  <a:pt x="2282076" y="3384052"/>
                </a:cubicBezTo>
                <a:cubicBezTo>
                  <a:pt x="2283495" y="3384252"/>
                  <a:pt x="2284629" y="3385461"/>
                  <a:pt x="2284838" y="3386995"/>
                </a:cubicBezTo>
                <a:cubicBezTo>
                  <a:pt x="2284933" y="3387366"/>
                  <a:pt x="2287134" y="3419075"/>
                  <a:pt x="2247215" y="3425266"/>
                </a:cubicBezTo>
                <a:lnTo>
                  <a:pt x="2247215" y="3458156"/>
                </a:lnTo>
                <a:cubicBezTo>
                  <a:pt x="2247500" y="3458156"/>
                  <a:pt x="2247681" y="3458242"/>
                  <a:pt x="2247881" y="3458242"/>
                </a:cubicBezTo>
                <a:cubicBezTo>
                  <a:pt x="2256730" y="3458242"/>
                  <a:pt x="2265217" y="3454527"/>
                  <a:pt x="2271122" y="3447955"/>
                </a:cubicBezTo>
                <a:cubicBezTo>
                  <a:pt x="2271770" y="3447212"/>
                  <a:pt x="2272636" y="3446793"/>
                  <a:pt x="2273589" y="3446793"/>
                </a:cubicBezTo>
                <a:cubicBezTo>
                  <a:pt x="2274542" y="3446793"/>
                  <a:pt x="2275399" y="3447317"/>
                  <a:pt x="2276075" y="3447955"/>
                </a:cubicBezTo>
                <a:cubicBezTo>
                  <a:pt x="2281990" y="3454527"/>
                  <a:pt x="2290449" y="3458242"/>
                  <a:pt x="2299307" y="3458242"/>
                </a:cubicBezTo>
                <a:cubicBezTo>
                  <a:pt x="2308174" y="3458242"/>
                  <a:pt x="2316652" y="3454527"/>
                  <a:pt x="2322557" y="3447955"/>
                </a:cubicBezTo>
                <a:cubicBezTo>
                  <a:pt x="2323224" y="3447317"/>
                  <a:pt x="2323976" y="3446793"/>
                  <a:pt x="2324929" y="3446793"/>
                </a:cubicBezTo>
                <a:cubicBezTo>
                  <a:pt x="2326081" y="3446898"/>
                  <a:pt x="2326748" y="3447079"/>
                  <a:pt x="2327424" y="3447783"/>
                </a:cubicBezTo>
                <a:cubicBezTo>
                  <a:pt x="2335787" y="3455870"/>
                  <a:pt x="2347427" y="3459766"/>
                  <a:pt x="2358943" y="3458242"/>
                </a:cubicBezTo>
                <a:cubicBezTo>
                  <a:pt x="2360838" y="3457956"/>
                  <a:pt x="2362372" y="3459318"/>
                  <a:pt x="2362648" y="3461119"/>
                </a:cubicBezTo>
                <a:cubicBezTo>
                  <a:pt x="2362943" y="3462900"/>
                  <a:pt x="2361600" y="3464605"/>
                  <a:pt x="2359800" y="3464805"/>
                </a:cubicBezTo>
                <a:cubicBezTo>
                  <a:pt x="2347322" y="3466329"/>
                  <a:pt x="2334835" y="3462700"/>
                  <a:pt x="2325224" y="3454699"/>
                </a:cubicBezTo>
                <a:cubicBezTo>
                  <a:pt x="2318262" y="3461223"/>
                  <a:pt x="2309022" y="3464900"/>
                  <a:pt x="2299412" y="3464900"/>
                </a:cubicBezTo>
                <a:cubicBezTo>
                  <a:pt x="2289896" y="3464900"/>
                  <a:pt x="2280628" y="3461319"/>
                  <a:pt x="2273685" y="3454899"/>
                </a:cubicBezTo>
                <a:cubicBezTo>
                  <a:pt x="2266722" y="3461319"/>
                  <a:pt x="2257492" y="3464900"/>
                  <a:pt x="2247957" y="3464900"/>
                </a:cubicBezTo>
                <a:cubicBezTo>
                  <a:pt x="2238261" y="3464900"/>
                  <a:pt x="2229012" y="3461223"/>
                  <a:pt x="2222069" y="3454699"/>
                </a:cubicBezTo>
                <a:cubicBezTo>
                  <a:pt x="2213867" y="3461490"/>
                  <a:pt x="2203685" y="3465224"/>
                  <a:pt x="2193112" y="3465224"/>
                </a:cubicBezTo>
                <a:cubicBezTo>
                  <a:pt x="2191293" y="3465224"/>
                  <a:pt x="2189379" y="3464986"/>
                  <a:pt x="2187512" y="3464805"/>
                </a:cubicBezTo>
                <a:cubicBezTo>
                  <a:pt x="2185683" y="3464519"/>
                  <a:pt x="2184426" y="3462900"/>
                  <a:pt x="2184635" y="3460985"/>
                </a:cubicBezTo>
                <a:close/>
                <a:moveTo>
                  <a:pt x="2248910" y="3418342"/>
                </a:moveTo>
                <a:cubicBezTo>
                  <a:pt x="2274170" y="3413360"/>
                  <a:pt x="2277885" y="3396796"/>
                  <a:pt x="2278352" y="3390253"/>
                </a:cubicBezTo>
                <a:cubicBezTo>
                  <a:pt x="2277799" y="3390157"/>
                  <a:pt x="2277304" y="3390157"/>
                  <a:pt x="2276847" y="3390157"/>
                </a:cubicBezTo>
                <a:cubicBezTo>
                  <a:pt x="2259216" y="3390157"/>
                  <a:pt x="2251491" y="3409169"/>
                  <a:pt x="2248910" y="3418342"/>
                </a:cubicBezTo>
                <a:close/>
                <a:moveTo>
                  <a:pt x="2238051" y="3398797"/>
                </a:moveTo>
                <a:cubicBezTo>
                  <a:pt x="2235308" y="3389367"/>
                  <a:pt x="2227012" y="3369555"/>
                  <a:pt x="2208638" y="3370717"/>
                </a:cubicBezTo>
                <a:cubicBezTo>
                  <a:pt x="2209009" y="3377260"/>
                  <a:pt x="2212734" y="3393872"/>
                  <a:pt x="2238051" y="3398797"/>
                </a:cubicBezTo>
                <a:close/>
                <a:moveTo>
                  <a:pt x="2370801" y="3387528"/>
                </a:moveTo>
                <a:cubicBezTo>
                  <a:pt x="2372163" y="3387176"/>
                  <a:pt x="2373240" y="3385900"/>
                  <a:pt x="2373240" y="3384338"/>
                </a:cubicBezTo>
                <a:cubicBezTo>
                  <a:pt x="2373240" y="3382537"/>
                  <a:pt x="2371716" y="3381013"/>
                  <a:pt x="2369896" y="3381004"/>
                </a:cubicBezTo>
                <a:cubicBezTo>
                  <a:pt x="2355962" y="3381080"/>
                  <a:pt x="2344045" y="3389424"/>
                  <a:pt x="2338664" y="3401368"/>
                </a:cubicBezTo>
                <a:cubicBezTo>
                  <a:pt x="2338635" y="3401302"/>
                  <a:pt x="2338588" y="3401244"/>
                  <a:pt x="2338559" y="3401178"/>
                </a:cubicBezTo>
                <a:cubicBezTo>
                  <a:pt x="2338531" y="3401244"/>
                  <a:pt x="2338492" y="3401292"/>
                  <a:pt x="2338464" y="3401359"/>
                </a:cubicBezTo>
                <a:cubicBezTo>
                  <a:pt x="2333054" y="3389395"/>
                  <a:pt x="2320995" y="3381051"/>
                  <a:pt x="2307136" y="3381004"/>
                </a:cubicBezTo>
                <a:cubicBezTo>
                  <a:pt x="2305365" y="3381051"/>
                  <a:pt x="2303879" y="3382547"/>
                  <a:pt x="2303879" y="3384338"/>
                </a:cubicBezTo>
                <a:cubicBezTo>
                  <a:pt x="2303803" y="3385166"/>
                  <a:pt x="2304088" y="3385938"/>
                  <a:pt x="2304583" y="3386538"/>
                </a:cubicBezTo>
                <a:cubicBezTo>
                  <a:pt x="2304907" y="3386900"/>
                  <a:pt x="2305288" y="3387224"/>
                  <a:pt x="2305745" y="3387424"/>
                </a:cubicBezTo>
                <a:cubicBezTo>
                  <a:pt x="2306136" y="3387586"/>
                  <a:pt x="2306565" y="3387681"/>
                  <a:pt x="2307031" y="3387681"/>
                </a:cubicBezTo>
                <a:cubicBezTo>
                  <a:pt x="2315718" y="3387681"/>
                  <a:pt x="2323386" y="3391739"/>
                  <a:pt x="2328530" y="3397968"/>
                </a:cubicBezTo>
                <a:cubicBezTo>
                  <a:pt x="2332530" y="3402806"/>
                  <a:pt x="2335035" y="3408931"/>
                  <a:pt x="2335035" y="3415684"/>
                </a:cubicBezTo>
                <a:cubicBezTo>
                  <a:pt x="2335035" y="3417494"/>
                  <a:pt x="2336569" y="3418980"/>
                  <a:pt x="2338378" y="3418980"/>
                </a:cubicBezTo>
                <a:lnTo>
                  <a:pt x="2338559" y="3418980"/>
                </a:lnTo>
                <a:lnTo>
                  <a:pt x="2338759" y="3418980"/>
                </a:lnTo>
                <a:cubicBezTo>
                  <a:pt x="2339654" y="3418980"/>
                  <a:pt x="2340483" y="3418608"/>
                  <a:pt x="2341093" y="3418018"/>
                </a:cubicBezTo>
                <a:cubicBezTo>
                  <a:pt x="2341693" y="3417408"/>
                  <a:pt x="2342064" y="3416580"/>
                  <a:pt x="2342064" y="3415684"/>
                </a:cubicBezTo>
                <a:cubicBezTo>
                  <a:pt x="2342064" y="3406769"/>
                  <a:pt x="2346331" y="3398920"/>
                  <a:pt x="2352847" y="3393796"/>
                </a:cubicBezTo>
                <a:cubicBezTo>
                  <a:pt x="2357618" y="3390024"/>
                  <a:pt x="2363553" y="3387681"/>
                  <a:pt x="2370097" y="3387681"/>
                </a:cubicBezTo>
                <a:cubicBezTo>
                  <a:pt x="2370344" y="3387681"/>
                  <a:pt x="2370554" y="3387586"/>
                  <a:pt x="2370801" y="3387528"/>
                </a:cubicBezTo>
                <a:close/>
                <a:moveTo>
                  <a:pt x="2431514" y="3458156"/>
                </a:moveTo>
                <a:cubicBezTo>
                  <a:pt x="2429628" y="3457871"/>
                  <a:pt x="2428008" y="3459223"/>
                  <a:pt x="2427818" y="3460985"/>
                </a:cubicBezTo>
                <a:cubicBezTo>
                  <a:pt x="2427418" y="3462900"/>
                  <a:pt x="2428675" y="3464519"/>
                  <a:pt x="2430552" y="3464805"/>
                </a:cubicBezTo>
                <a:cubicBezTo>
                  <a:pt x="2432457" y="3464986"/>
                  <a:pt x="2434381" y="3465224"/>
                  <a:pt x="2436190" y="3465224"/>
                </a:cubicBezTo>
                <a:cubicBezTo>
                  <a:pt x="2437172" y="3465224"/>
                  <a:pt x="2438105" y="3465033"/>
                  <a:pt x="2439076" y="3464967"/>
                </a:cubicBezTo>
                <a:lnTo>
                  <a:pt x="2439076" y="3458280"/>
                </a:lnTo>
                <a:cubicBezTo>
                  <a:pt x="2436581" y="3458461"/>
                  <a:pt x="2434047" y="3458490"/>
                  <a:pt x="2431514" y="3458156"/>
                </a:cubicBezTo>
                <a:close/>
                <a:moveTo>
                  <a:pt x="1819123" y="3550244"/>
                </a:moveTo>
                <a:cubicBezTo>
                  <a:pt x="1818637" y="3550244"/>
                  <a:pt x="1818161" y="3550330"/>
                  <a:pt x="1817684" y="3550330"/>
                </a:cubicBezTo>
                <a:cubicBezTo>
                  <a:pt x="1794186" y="3550311"/>
                  <a:pt x="1781423" y="3542214"/>
                  <a:pt x="1761630" y="3522926"/>
                </a:cubicBezTo>
                <a:cubicBezTo>
                  <a:pt x="1761611" y="3522945"/>
                  <a:pt x="1761601" y="3522964"/>
                  <a:pt x="1761582" y="3522983"/>
                </a:cubicBezTo>
                <a:cubicBezTo>
                  <a:pt x="1761563" y="3522964"/>
                  <a:pt x="1761544" y="3522945"/>
                  <a:pt x="1761525" y="3522926"/>
                </a:cubicBezTo>
                <a:cubicBezTo>
                  <a:pt x="1753258" y="3533204"/>
                  <a:pt x="1740761" y="3539214"/>
                  <a:pt x="1727540" y="3539214"/>
                </a:cubicBezTo>
                <a:lnTo>
                  <a:pt x="1726578" y="3539214"/>
                </a:lnTo>
                <a:cubicBezTo>
                  <a:pt x="1724768" y="3539119"/>
                  <a:pt x="1723244" y="3537576"/>
                  <a:pt x="1723349" y="3535775"/>
                </a:cubicBezTo>
                <a:cubicBezTo>
                  <a:pt x="1723406" y="3534480"/>
                  <a:pt x="1724159" y="3533328"/>
                  <a:pt x="1725254" y="3532823"/>
                </a:cubicBezTo>
                <a:cubicBezTo>
                  <a:pt x="1725711" y="3532651"/>
                  <a:pt x="1726206" y="3532565"/>
                  <a:pt x="1726768" y="3532661"/>
                </a:cubicBezTo>
                <a:cubicBezTo>
                  <a:pt x="1738293" y="3532747"/>
                  <a:pt x="1749247" y="3527774"/>
                  <a:pt x="1756486" y="3518840"/>
                </a:cubicBezTo>
                <a:cubicBezTo>
                  <a:pt x="1756477" y="3518821"/>
                  <a:pt x="1756458" y="3518811"/>
                  <a:pt x="1756439" y="3518792"/>
                </a:cubicBezTo>
                <a:cubicBezTo>
                  <a:pt x="1756458" y="3518783"/>
                  <a:pt x="1756477" y="3518773"/>
                  <a:pt x="1756486" y="3518754"/>
                </a:cubicBezTo>
                <a:cubicBezTo>
                  <a:pt x="1749352" y="3509763"/>
                  <a:pt x="1738389" y="3504610"/>
                  <a:pt x="1726768" y="3504933"/>
                </a:cubicBezTo>
                <a:cubicBezTo>
                  <a:pt x="1725083" y="3505124"/>
                  <a:pt x="1723463" y="3503514"/>
                  <a:pt x="1723358" y="3501714"/>
                </a:cubicBezTo>
                <a:cubicBezTo>
                  <a:pt x="1723282" y="3499838"/>
                  <a:pt x="1724787" y="3498428"/>
                  <a:pt x="1726578" y="3498333"/>
                </a:cubicBezTo>
                <a:cubicBezTo>
                  <a:pt x="1740018" y="3498056"/>
                  <a:pt x="1752581" y="3503857"/>
                  <a:pt x="1761068" y="3513963"/>
                </a:cubicBezTo>
                <a:cubicBezTo>
                  <a:pt x="1778099" y="3497114"/>
                  <a:pt x="1792205" y="3486150"/>
                  <a:pt x="1817647" y="3486150"/>
                </a:cubicBezTo>
                <a:cubicBezTo>
                  <a:pt x="1840602" y="3486150"/>
                  <a:pt x="1862214" y="3497485"/>
                  <a:pt x="1875263" y="3516335"/>
                </a:cubicBezTo>
                <a:cubicBezTo>
                  <a:pt x="1875634" y="3516906"/>
                  <a:pt x="1875816" y="3517564"/>
                  <a:pt x="1875825" y="3518202"/>
                </a:cubicBezTo>
                <a:cubicBezTo>
                  <a:pt x="1875816" y="3518859"/>
                  <a:pt x="1875634" y="3519507"/>
                  <a:pt x="1875263" y="3520050"/>
                </a:cubicBezTo>
                <a:cubicBezTo>
                  <a:pt x="1862395" y="3538557"/>
                  <a:pt x="1841468" y="3549701"/>
                  <a:pt x="1819123" y="3550244"/>
                </a:cubicBezTo>
                <a:close/>
                <a:moveTo>
                  <a:pt x="1766192" y="3518049"/>
                </a:moveTo>
                <a:cubicBezTo>
                  <a:pt x="1785442" y="3536842"/>
                  <a:pt x="1796787" y="3543586"/>
                  <a:pt x="1817647" y="3543586"/>
                </a:cubicBezTo>
                <a:cubicBezTo>
                  <a:pt x="1832658" y="3543586"/>
                  <a:pt x="1846974" y="3538271"/>
                  <a:pt x="1858252" y="3528832"/>
                </a:cubicBezTo>
                <a:cubicBezTo>
                  <a:pt x="1862014" y="3525698"/>
                  <a:pt x="1865424" y="3522117"/>
                  <a:pt x="1868405" y="3518135"/>
                </a:cubicBezTo>
                <a:cubicBezTo>
                  <a:pt x="1856508" y="3502228"/>
                  <a:pt x="1837630" y="3492799"/>
                  <a:pt x="1817647" y="3492703"/>
                </a:cubicBezTo>
                <a:cubicBezTo>
                  <a:pt x="1796396" y="3492703"/>
                  <a:pt x="1784385" y="3500238"/>
                  <a:pt x="1766192" y="3518049"/>
                </a:cubicBezTo>
                <a:close/>
                <a:moveTo>
                  <a:pt x="1698670" y="3460985"/>
                </a:moveTo>
                <a:cubicBezTo>
                  <a:pt x="1698860" y="3459223"/>
                  <a:pt x="1700489" y="3457871"/>
                  <a:pt x="1702394" y="3458156"/>
                </a:cubicBezTo>
                <a:cubicBezTo>
                  <a:pt x="1714005" y="3459690"/>
                  <a:pt x="1725435" y="3455785"/>
                  <a:pt x="1733912" y="3447679"/>
                </a:cubicBezTo>
                <a:cubicBezTo>
                  <a:pt x="1734579" y="3446993"/>
                  <a:pt x="1735255" y="3446793"/>
                  <a:pt x="1736389" y="3446707"/>
                </a:cubicBezTo>
                <a:cubicBezTo>
                  <a:pt x="1737341" y="3446793"/>
                  <a:pt x="1738217" y="3447212"/>
                  <a:pt x="1738760" y="3447869"/>
                </a:cubicBezTo>
                <a:cubicBezTo>
                  <a:pt x="1742980" y="3452613"/>
                  <a:pt x="1748581" y="3455870"/>
                  <a:pt x="1754667" y="3457308"/>
                </a:cubicBezTo>
                <a:lnTo>
                  <a:pt x="1754667" y="3405959"/>
                </a:lnTo>
                <a:cubicBezTo>
                  <a:pt x="1713529" y="3400158"/>
                  <a:pt x="1715901" y="3367869"/>
                  <a:pt x="1715901" y="3367450"/>
                </a:cubicBezTo>
                <a:cubicBezTo>
                  <a:pt x="1716005" y="3365973"/>
                  <a:pt x="1717157" y="3364706"/>
                  <a:pt x="1718672" y="3364525"/>
                </a:cubicBezTo>
                <a:cubicBezTo>
                  <a:pt x="1737074" y="3361449"/>
                  <a:pt x="1748390" y="3374060"/>
                  <a:pt x="1754581" y="3386890"/>
                </a:cubicBezTo>
                <a:lnTo>
                  <a:pt x="1754581" y="3365183"/>
                </a:lnTo>
                <a:cubicBezTo>
                  <a:pt x="1754581" y="3363364"/>
                  <a:pt x="1756124" y="3361820"/>
                  <a:pt x="1757925" y="3361820"/>
                </a:cubicBezTo>
                <a:cubicBezTo>
                  <a:pt x="1759725" y="3361820"/>
                  <a:pt x="1761258" y="3363364"/>
                  <a:pt x="1761258" y="3365183"/>
                </a:cubicBezTo>
                <a:lnTo>
                  <a:pt x="1761258" y="3404331"/>
                </a:lnTo>
                <a:cubicBezTo>
                  <a:pt x="1767631" y="3392253"/>
                  <a:pt x="1778880" y="3381175"/>
                  <a:pt x="1796101" y="3384052"/>
                </a:cubicBezTo>
                <a:cubicBezTo>
                  <a:pt x="1797520" y="3384252"/>
                  <a:pt x="1798682" y="3385461"/>
                  <a:pt x="1798873" y="3386995"/>
                </a:cubicBezTo>
                <a:cubicBezTo>
                  <a:pt x="1798977" y="3387366"/>
                  <a:pt x="1801149" y="3419075"/>
                  <a:pt x="1761258" y="3425266"/>
                </a:cubicBezTo>
                <a:lnTo>
                  <a:pt x="1761258" y="3458156"/>
                </a:lnTo>
                <a:cubicBezTo>
                  <a:pt x="1761525" y="3458156"/>
                  <a:pt x="1761716" y="3458242"/>
                  <a:pt x="1761916" y="3458242"/>
                </a:cubicBezTo>
                <a:cubicBezTo>
                  <a:pt x="1770793" y="3458242"/>
                  <a:pt x="1779241" y="3454527"/>
                  <a:pt x="1785157" y="3447955"/>
                </a:cubicBezTo>
                <a:cubicBezTo>
                  <a:pt x="1785842" y="3447212"/>
                  <a:pt x="1786700" y="3446793"/>
                  <a:pt x="1787643" y="3446793"/>
                </a:cubicBezTo>
                <a:cubicBezTo>
                  <a:pt x="1788595" y="3446793"/>
                  <a:pt x="1789443" y="3447317"/>
                  <a:pt x="1790109" y="3447955"/>
                </a:cubicBezTo>
                <a:cubicBezTo>
                  <a:pt x="1796015" y="3454527"/>
                  <a:pt x="1804511" y="3458242"/>
                  <a:pt x="1813341" y="3458242"/>
                </a:cubicBezTo>
                <a:cubicBezTo>
                  <a:pt x="1822199" y="3458242"/>
                  <a:pt x="1830696" y="3454527"/>
                  <a:pt x="1836591" y="3447955"/>
                </a:cubicBezTo>
                <a:cubicBezTo>
                  <a:pt x="1837268" y="3447317"/>
                  <a:pt x="1838011" y="3446793"/>
                  <a:pt x="1838963" y="3446793"/>
                </a:cubicBezTo>
                <a:cubicBezTo>
                  <a:pt x="1840106" y="3446898"/>
                  <a:pt x="1840773" y="3447079"/>
                  <a:pt x="1841459" y="3447783"/>
                </a:cubicBezTo>
                <a:cubicBezTo>
                  <a:pt x="1849831" y="3455870"/>
                  <a:pt x="1861452" y="3459766"/>
                  <a:pt x="1872987" y="3458242"/>
                </a:cubicBezTo>
                <a:cubicBezTo>
                  <a:pt x="1874873" y="3457956"/>
                  <a:pt x="1876406" y="3459318"/>
                  <a:pt x="1876683" y="3461119"/>
                </a:cubicBezTo>
                <a:cubicBezTo>
                  <a:pt x="1876987" y="3462900"/>
                  <a:pt x="1875634" y="3464605"/>
                  <a:pt x="1873815" y="3464805"/>
                </a:cubicBezTo>
                <a:cubicBezTo>
                  <a:pt x="1861357" y="3466329"/>
                  <a:pt x="1848869" y="3462700"/>
                  <a:pt x="1839268" y="3454699"/>
                </a:cubicBezTo>
                <a:cubicBezTo>
                  <a:pt x="1832324" y="3461223"/>
                  <a:pt x="1823057" y="3464900"/>
                  <a:pt x="1813456" y="3464900"/>
                </a:cubicBezTo>
                <a:cubicBezTo>
                  <a:pt x="1803921" y="3464900"/>
                  <a:pt x="1794691" y="3461319"/>
                  <a:pt x="1787738" y="3454899"/>
                </a:cubicBezTo>
                <a:cubicBezTo>
                  <a:pt x="1780775" y="3461319"/>
                  <a:pt x="1771536" y="3464900"/>
                  <a:pt x="1762030" y="3464900"/>
                </a:cubicBezTo>
                <a:cubicBezTo>
                  <a:pt x="1752295" y="3464900"/>
                  <a:pt x="1743066" y="3461223"/>
                  <a:pt x="1736103" y="3454699"/>
                </a:cubicBezTo>
                <a:cubicBezTo>
                  <a:pt x="1727911" y="3461490"/>
                  <a:pt x="1717720" y="3465224"/>
                  <a:pt x="1707128" y="3465224"/>
                </a:cubicBezTo>
                <a:cubicBezTo>
                  <a:pt x="1705347" y="3465224"/>
                  <a:pt x="1703441" y="3464986"/>
                  <a:pt x="1701527" y="3464805"/>
                </a:cubicBezTo>
                <a:cubicBezTo>
                  <a:pt x="1699727" y="3464519"/>
                  <a:pt x="1698393" y="3462900"/>
                  <a:pt x="1698670" y="3460985"/>
                </a:cubicBezTo>
                <a:close/>
                <a:moveTo>
                  <a:pt x="1762887" y="3418342"/>
                </a:moveTo>
                <a:cubicBezTo>
                  <a:pt x="1788100" y="3413360"/>
                  <a:pt x="1791843" y="3396796"/>
                  <a:pt x="1792291" y="3390253"/>
                </a:cubicBezTo>
                <a:cubicBezTo>
                  <a:pt x="1791729" y="3390157"/>
                  <a:pt x="1791243" y="3390157"/>
                  <a:pt x="1790786" y="3390157"/>
                </a:cubicBezTo>
                <a:cubicBezTo>
                  <a:pt x="1773241" y="3390157"/>
                  <a:pt x="1765525" y="3409169"/>
                  <a:pt x="1762887" y="3418342"/>
                </a:cubicBezTo>
                <a:close/>
                <a:moveTo>
                  <a:pt x="1752019" y="3398797"/>
                </a:moveTo>
                <a:cubicBezTo>
                  <a:pt x="1749247" y="3389367"/>
                  <a:pt x="1740970" y="3369555"/>
                  <a:pt x="1722577" y="3370717"/>
                </a:cubicBezTo>
                <a:cubicBezTo>
                  <a:pt x="1723044" y="3377260"/>
                  <a:pt x="1726768" y="3393872"/>
                  <a:pt x="1752019" y="3398797"/>
                </a:cubicBezTo>
                <a:close/>
                <a:moveTo>
                  <a:pt x="1852679" y="3418980"/>
                </a:moveTo>
                <a:cubicBezTo>
                  <a:pt x="1854508" y="3418980"/>
                  <a:pt x="1856041" y="3417494"/>
                  <a:pt x="1856041" y="3415684"/>
                </a:cubicBezTo>
                <a:cubicBezTo>
                  <a:pt x="1856041" y="3400244"/>
                  <a:pt x="1868586" y="3387681"/>
                  <a:pt x="1884026" y="3387681"/>
                </a:cubicBezTo>
                <a:cubicBezTo>
                  <a:pt x="1884474" y="3387681"/>
                  <a:pt x="1884902" y="3387586"/>
                  <a:pt x="1885293" y="3387424"/>
                </a:cubicBezTo>
                <a:cubicBezTo>
                  <a:pt x="1886398" y="3386900"/>
                  <a:pt x="1887265" y="3385700"/>
                  <a:pt x="1887265" y="3384338"/>
                </a:cubicBezTo>
                <a:cubicBezTo>
                  <a:pt x="1887265" y="3382528"/>
                  <a:pt x="1885722" y="3380994"/>
                  <a:pt x="1883940" y="3380994"/>
                </a:cubicBezTo>
                <a:cubicBezTo>
                  <a:pt x="1882217" y="3380994"/>
                  <a:pt x="1880531" y="3381128"/>
                  <a:pt x="1878873" y="3381366"/>
                </a:cubicBezTo>
                <a:cubicBezTo>
                  <a:pt x="1867129" y="3383147"/>
                  <a:pt x="1857366" y="3390862"/>
                  <a:pt x="1852593" y="3401368"/>
                </a:cubicBezTo>
                <a:cubicBezTo>
                  <a:pt x="1852575" y="3401340"/>
                  <a:pt x="1852556" y="3401311"/>
                  <a:pt x="1852546" y="3401273"/>
                </a:cubicBezTo>
                <a:cubicBezTo>
                  <a:pt x="1852527" y="3401302"/>
                  <a:pt x="1852508" y="3401330"/>
                  <a:pt x="1852499" y="3401359"/>
                </a:cubicBezTo>
                <a:cubicBezTo>
                  <a:pt x="1847059" y="3389367"/>
                  <a:pt x="1834992" y="3381013"/>
                  <a:pt x="1821104" y="3380994"/>
                </a:cubicBezTo>
                <a:cubicBezTo>
                  <a:pt x="1819304" y="3381032"/>
                  <a:pt x="1817827" y="3382537"/>
                  <a:pt x="1817827" y="3384338"/>
                </a:cubicBezTo>
                <a:cubicBezTo>
                  <a:pt x="1817789" y="3384728"/>
                  <a:pt x="1817856" y="3385099"/>
                  <a:pt x="1817970" y="3385452"/>
                </a:cubicBezTo>
                <a:cubicBezTo>
                  <a:pt x="1818437" y="3386728"/>
                  <a:pt x="1819647" y="3387690"/>
                  <a:pt x="1821056" y="3387690"/>
                </a:cubicBezTo>
                <a:cubicBezTo>
                  <a:pt x="1836496" y="3387690"/>
                  <a:pt x="1849060" y="3400235"/>
                  <a:pt x="1849060" y="3415684"/>
                </a:cubicBezTo>
                <a:cubicBezTo>
                  <a:pt x="1849060" y="3417475"/>
                  <a:pt x="1850574" y="3418951"/>
                  <a:pt x="1852356" y="3418980"/>
                </a:cubicBezTo>
                <a:lnTo>
                  <a:pt x="1852508" y="3418980"/>
                </a:lnTo>
                <a:lnTo>
                  <a:pt x="1852679" y="3418980"/>
                </a:lnTo>
                <a:close/>
                <a:moveTo>
                  <a:pt x="2062115" y="3550244"/>
                </a:moveTo>
                <a:cubicBezTo>
                  <a:pt x="2061629" y="3550244"/>
                  <a:pt x="2061153" y="3550330"/>
                  <a:pt x="2060667" y="3550330"/>
                </a:cubicBezTo>
                <a:cubicBezTo>
                  <a:pt x="2037159" y="3550311"/>
                  <a:pt x="2024406" y="3542214"/>
                  <a:pt x="2004603" y="3522926"/>
                </a:cubicBezTo>
                <a:cubicBezTo>
                  <a:pt x="2004593" y="3522945"/>
                  <a:pt x="2004575" y="3522955"/>
                  <a:pt x="2004565" y="3522974"/>
                </a:cubicBezTo>
                <a:cubicBezTo>
                  <a:pt x="2004546" y="3522955"/>
                  <a:pt x="2004536" y="3522945"/>
                  <a:pt x="2004517" y="3522926"/>
                </a:cubicBezTo>
                <a:cubicBezTo>
                  <a:pt x="1996240" y="3533204"/>
                  <a:pt x="1983753" y="3539214"/>
                  <a:pt x="1970504" y="3539214"/>
                </a:cubicBezTo>
                <a:lnTo>
                  <a:pt x="1969561" y="3539214"/>
                </a:lnTo>
                <a:cubicBezTo>
                  <a:pt x="1967742" y="3539119"/>
                  <a:pt x="1966236" y="3537576"/>
                  <a:pt x="1966332" y="3535775"/>
                </a:cubicBezTo>
                <a:cubicBezTo>
                  <a:pt x="1966389" y="3534699"/>
                  <a:pt x="1966941" y="3533737"/>
                  <a:pt x="1967760" y="3533146"/>
                </a:cubicBezTo>
                <a:cubicBezTo>
                  <a:pt x="1968332" y="3532766"/>
                  <a:pt x="1968989" y="3532527"/>
                  <a:pt x="1969751" y="3532661"/>
                </a:cubicBezTo>
                <a:cubicBezTo>
                  <a:pt x="1981372" y="3532747"/>
                  <a:pt x="1992240" y="3527774"/>
                  <a:pt x="1999459" y="3518840"/>
                </a:cubicBezTo>
                <a:cubicBezTo>
                  <a:pt x="1999450" y="3518821"/>
                  <a:pt x="1999441" y="3518811"/>
                  <a:pt x="1999422" y="3518792"/>
                </a:cubicBezTo>
                <a:cubicBezTo>
                  <a:pt x="1999441" y="3518783"/>
                  <a:pt x="1999450" y="3518773"/>
                  <a:pt x="1999459" y="3518754"/>
                </a:cubicBezTo>
                <a:cubicBezTo>
                  <a:pt x="1992316" y="3509763"/>
                  <a:pt x="1981372" y="3504610"/>
                  <a:pt x="1969751" y="3504933"/>
                </a:cubicBezTo>
                <a:cubicBezTo>
                  <a:pt x="1968037" y="3505124"/>
                  <a:pt x="1966456" y="3503514"/>
                  <a:pt x="1966341" y="3501714"/>
                </a:cubicBezTo>
                <a:cubicBezTo>
                  <a:pt x="1966256" y="3499838"/>
                  <a:pt x="1967760" y="3498428"/>
                  <a:pt x="1969561" y="3498333"/>
                </a:cubicBezTo>
                <a:cubicBezTo>
                  <a:pt x="1982886" y="3498056"/>
                  <a:pt x="1995564" y="3503857"/>
                  <a:pt x="2004050" y="3513963"/>
                </a:cubicBezTo>
                <a:cubicBezTo>
                  <a:pt x="2021091" y="3497114"/>
                  <a:pt x="2035178" y="3486150"/>
                  <a:pt x="2060629" y="3486150"/>
                </a:cubicBezTo>
                <a:cubicBezTo>
                  <a:pt x="2083670" y="3486150"/>
                  <a:pt x="2105206" y="3497485"/>
                  <a:pt x="2118256" y="3516335"/>
                </a:cubicBezTo>
                <a:cubicBezTo>
                  <a:pt x="2118617" y="3516906"/>
                  <a:pt x="2118789" y="3517564"/>
                  <a:pt x="2118808" y="3518202"/>
                </a:cubicBezTo>
                <a:cubicBezTo>
                  <a:pt x="2118789" y="3518859"/>
                  <a:pt x="2118617" y="3519507"/>
                  <a:pt x="2118256" y="3520050"/>
                </a:cubicBezTo>
                <a:cubicBezTo>
                  <a:pt x="2105368" y="3538557"/>
                  <a:pt x="2084432" y="3549701"/>
                  <a:pt x="2062115" y="3550244"/>
                </a:cubicBezTo>
                <a:close/>
                <a:moveTo>
                  <a:pt x="2009184" y="3518049"/>
                </a:moveTo>
                <a:cubicBezTo>
                  <a:pt x="2028416" y="3536842"/>
                  <a:pt x="2039769" y="3543586"/>
                  <a:pt x="2060629" y="3543586"/>
                </a:cubicBezTo>
                <a:cubicBezTo>
                  <a:pt x="2078127" y="3543586"/>
                  <a:pt x="2094700" y="3536356"/>
                  <a:pt x="2106606" y="3523803"/>
                </a:cubicBezTo>
                <a:cubicBezTo>
                  <a:pt x="2108292" y="3522021"/>
                  <a:pt x="2109892" y="3520126"/>
                  <a:pt x="2111378" y="3518135"/>
                </a:cubicBezTo>
                <a:cubicBezTo>
                  <a:pt x="2099472" y="3502228"/>
                  <a:pt x="2080622" y="3492799"/>
                  <a:pt x="2060629" y="3492703"/>
                </a:cubicBezTo>
                <a:cubicBezTo>
                  <a:pt x="2039369" y="3492703"/>
                  <a:pt x="2027377" y="3500238"/>
                  <a:pt x="2009184" y="3518049"/>
                </a:cubicBezTo>
                <a:close/>
                <a:moveTo>
                  <a:pt x="1941748" y="3460985"/>
                </a:moveTo>
                <a:cubicBezTo>
                  <a:pt x="1941929" y="3459223"/>
                  <a:pt x="1943567" y="3457871"/>
                  <a:pt x="1945472" y="3458156"/>
                </a:cubicBezTo>
                <a:cubicBezTo>
                  <a:pt x="1957074" y="3459690"/>
                  <a:pt x="1968513" y="3455785"/>
                  <a:pt x="1976981" y="3447679"/>
                </a:cubicBezTo>
                <a:cubicBezTo>
                  <a:pt x="1977647" y="3446993"/>
                  <a:pt x="1978333" y="3446793"/>
                  <a:pt x="1979466" y="3446707"/>
                </a:cubicBezTo>
                <a:cubicBezTo>
                  <a:pt x="1980419" y="3446793"/>
                  <a:pt x="1981276" y="3447212"/>
                  <a:pt x="1981838" y="3447869"/>
                </a:cubicBezTo>
                <a:cubicBezTo>
                  <a:pt x="1986020" y="3452613"/>
                  <a:pt x="1991659" y="3455870"/>
                  <a:pt x="1997755" y="3457308"/>
                </a:cubicBezTo>
                <a:lnTo>
                  <a:pt x="1997755" y="3405959"/>
                </a:lnTo>
                <a:cubicBezTo>
                  <a:pt x="1956607" y="3400158"/>
                  <a:pt x="1958978" y="3367869"/>
                  <a:pt x="1958978" y="3367450"/>
                </a:cubicBezTo>
                <a:cubicBezTo>
                  <a:pt x="1959074" y="3365973"/>
                  <a:pt x="1960207" y="3364706"/>
                  <a:pt x="1961750" y="3364525"/>
                </a:cubicBezTo>
                <a:cubicBezTo>
                  <a:pt x="1980019" y="3361449"/>
                  <a:pt x="1991478" y="3374060"/>
                  <a:pt x="1997650" y="3386890"/>
                </a:cubicBezTo>
                <a:lnTo>
                  <a:pt x="1997650" y="3365183"/>
                </a:lnTo>
                <a:cubicBezTo>
                  <a:pt x="1997650" y="3363364"/>
                  <a:pt x="1999193" y="3361820"/>
                  <a:pt x="2001012" y="3361820"/>
                </a:cubicBezTo>
                <a:cubicBezTo>
                  <a:pt x="2002794" y="3361820"/>
                  <a:pt x="2004327" y="3363364"/>
                  <a:pt x="2004327" y="3365183"/>
                </a:cubicBezTo>
                <a:lnTo>
                  <a:pt x="2004327" y="3404331"/>
                </a:lnTo>
                <a:cubicBezTo>
                  <a:pt x="2010699" y="3392253"/>
                  <a:pt x="2021957" y="3381175"/>
                  <a:pt x="2039179" y="3384052"/>
                </a:cubicBezTo>
                <a:cubicBezTo>
                  <a:pt x="2040636" y="3384252"/>
                  <a:pt x="2041760" y="3385461"/>
                  <a:pt x="2041950" y="3386995"/>
                </a:cubicBezTo>
                <a:cubicBezTo>
                  <a:pt x="2042046" y="3387366"/>
                  <a:pt x="2044246" y="3419075"/>
                  <a:pt x="2004327" y="3425266"/>
                </a:cubicBezTo>
                <a:lnTo>
                  <a:pt x="2004327" y="3458156"/>
                </a:lnTo>
                <a:cubicBezTo>
                  <a:pt x="2004613" y="3458156"/>
                  <a:pt x="2004784" y="3458242"/>
                  <a:pt x="2005003" y="3458242"/>
                </a:cubicBezTo>
                <a:cubicBezTo>
                  <a:pt x="2013861" y="3458242"/>
                  <a:pt x="2022329" y="3454527"/>
                  <a:pt x="2028225" y="3447955"/>
                </a:cubicBezTo>
                <a:cubicBezTo>
                  <a:pt x="2028911" y="3447212"/>
                  <a:pt x="2029768" y="3446793"/>
                  <a:pt x="2030730" y="3446793"/>
                </a:cubicBezTo>
                <a:cubicBezTo>
                  <a:pt x="2031645" y="3446793"/>
                  <a:pt x="2032511" y="3447317"/>
                  <a:pt x="2033188" y="3447955"/>
                </a:cubicBezTo>
                <a:cubicBezTo>
                  <a:pt x="2039103" y="3454527"/>
                  <a:pt x="2047551" y="3458242"/>
                  <a:pt x="2056409" y="3458242"/>
                </a:cubicBezTo>
                <a:cubicBezTo>
                  <a:pt x="2065287" y="3458242"/>
                  <a:pt x="2073764" y="3454527"/>
                  <a:pt x="2079670" y="3447955"/>
                </a:cubicBezTo>
                <a:cubicBezTo>
                  <a:pt x="2080356" y="3447317"/>
                  <a:pt x="2081193" y="3446793"/>
                  <a:pt x="2082042" y="3446793"/>
                </a:cubicBezTo>
                <a:cubicBezTo>
                  <a:pt x="2083185" y="3446898"/>
                  <a:pt x="2083870" y="3447079"/>
                  <a:pt x="2084527" y="3447783"/>
                </a:cubicBezTo>
                <a:cubicBezTo>
                  <a:pt x="2092900" y="3455870"/>
                  <a:pt x="2104540" y="3459766"/>
                  <a:pt x="2116074" y="3458242"/>
                </a:cubicBezTo>
                <a:cubicBezTo>
                  <a:pt x="2117941" y="3457956"/>
                  <a:pt x="2119589" y="3459318"/>
                  <a:pt x="2119760" y="3461119"/>
                </a:cubicBezTo>
                <a:cubicBezTo>
                  <a:pt x="2120075" y="3462900"/>
                  <a:pt x="2118713" y="3464605"/>
                  <a:pt x="2116912" y="3464805"/>
                </a:cubicBezTo>
                <a:cubicBezTo>
                  <a:pt x="2104434" y="3466329"/>
                  <a:pt x="2091947" y="3462700"/>
                  <a:pt x="2082356" y="3454699"/>
                </a:cubicBezTo>
                <a:cubicBezTo>
                  <a:pt x="2075279" y="3461223"/>
                  <a:pt x="2066049" y="3464900"/>
                  <a:pt x="2056409" y="3464900"/>
                </a:cubicBezTo>
                <a:cubicBezTo>
                  <a:pt x="2046904" y="3464900"/>
                  <a:pt x="2037645" y="3461319"/>
                  <a:pt x="2030730" y="3454899"/>
                </a:cubicBezTo>
                <a:cubicBezTo>
                  <a:pt x="2023749" y="3461319"/>
                  <a:pt x="2014518" y="3464900"/>
                  <a:pt x="2005003" y="3464900"/>
                </a:cubicBezTo>
                <a:cubicBezTo>
                  <a:pt x="1995278" y="3464900"/>
                  <a:pt x="1986020" y="3461223"/>
                  <a:pt x="1979095" y="3454699"/>
                </a:cubicBezTo>
                <a:cubicBezTo>
                  <a:pt x="1970884" y="3461490"/>
                  <a:pt x="1960702" y="3465224"/>
                  <a:pt x="1950130" y="3465224"/>
                </a:cubicBezTo>
                <a:cubicBezTo>
                  <a:pt x="1948310" y="3465224"/>
                  <a:pt x="1946424" y="3464986"/>
                  <a:pt x="1944510" y="3464805"/>
                </a:cubicBezTo>
                <a:cubicBezTo>
                  <a:pt x="1942700" y="3464519"/>
                  <a:pt x="1941386" y="3462900"/>
                  <a:pt x="1941748" y="3460985"/>
                </a:cubicBezTo>
                <a:close/>
                <a:moveTo>
                  <a:pt x="2005842" y="3418342"/>
                </a:moveTo>
                <a:cubicBezTo>
                  <a:pt x="2031092" y="3413360"/>
                  <a:pt x="2034817" y="3396796"/>
                  <a:pt x="2035274" y="3390253"/>
                </a:cubicBezTo>
                <a:cubicBezTo>
                  <a:pt x="2034817" y="3390157"/>
                  <a:pt x="2034331" y="3390157"/>
                  <a:pt x="2033864" y="3390157"/>
                </a:cubicBezTo>
                <a:cubicBezTo>
                  <a:pt x="2016233" y="3390157"/>
                  <a:pt x="2008527" y="3409169"/>
                  <a:pt x="2005842" y="3418342"/>
                </a:cubicBezTo>
                <a:close/>
                <a:moveTo>
                  <a:pt x="1995011" y="3398797"/>
                </a:moveTo>
                <a:cubicBezTo>
                  <a:pt x="1992240" y="3389367"/>
                  <a:pt x="1983943" y="3369555"/>
                  <a:pt x="1965560" y="3370717"/>
                </a:cubicBezTo>
                <a:cubicBezTo>
                  <a:pt x="1966036" y="3377260"/>
                  <a:pt x="1969741" y="3393872"/>
                  <a:pt x="1995011" y="3398797"/>
                </a:cubicBezTo>
                <a:close/>
                <a:moveTo>
                  <a:pt x="2095576" y="3418980"/>
                </a:moveTo>
                <a:cubicBezTo>
                  <a:pt x="2097396" y="3418980"/>
                  <a:pt x="2098900" y="3417494"/>
                  <a:pt x="2098900" y="3415684"/>
                </a:cubicBezTo>
                <a:cubicBezTo>
                  <a:pt x="2098900" y="3400244"/>
                  <a:pt x="2111483" y="3387681"/>
                  <a:pt x="2126895" y="3387681"/>
                </a:cubicBezTo>
                <a:cubicBezTo>
                  <a:pt x="2128190" y="3387681"/>
                  <a:pt x="2129314" y="3386890"/>
                  <a:pt x="2129876" y="3385785"/>
                </a:cubicBezTo>
                <a:cubicBezTo>
                  <a:pt x="2130095" y="3385337"/>
                  <a:pt x="2130247" y="3384852"/>
                  <a:pt x="2130247" y="3384338"/>
                </a:cubicBezTo>
                <a:cubicBezTo>
                  <a:pt x="2130247" y="3382528"/>
                  <a:pt x="2128724" y="3380994"/>
                  <a:pt x="2126904" y="3380994"/>
                </a:cubicBezTo>
                <a:cubicBezTo>
                  <a:pt x="2120389" y="3380994"/>
                  <a:pt x="2114331" y="3382861"/>
                  <a:pt x="2109140" y="3386014"/>
                </a:cubicBezTo>
                <a:cubicBezTo>
                  <a:pt x="2103196" y="3389633"/>
                  <a:pt x="2098377" y="3394958"/>
                  <a:pt x="2095491" y="3401368"/>
                </a:cubicBezTo>
                <a:cubicBezTo>
                  <a:pt x="2092528" y="3394853"/>
                  <a:pt x="2087594" y="3389472"/>
                  <a:pt x="2081508" y="3385852"/>
                </a:cubicBezTo>
                <a:cubicBezTo>
                  <a:pt x="2076384" y="3382804"/>
                  <a:pt x="2070440" y="3380994"/>
                  <a:pt x="2064039" y="3380994"/>
                </a:cubicBezTo>
                <a:cubicBezTo>
                  <a:pt x="2063134" y="3380994"/>
                  <a:pt x="2062306" y="3381375"/>
                  <a:pt x="2061706" y="3381985"/>
                </a:cubicBezTo>
                <a:cubicBezTo>
                  <a:pt x="2061096" y="3382594"/>
                  <a:pt x="2060724" y="3383433"/>
                  <a:pt x="2060724" y="3384338"/>
                </a:cubicBezTo>
                <a:cubicBezTo>
                  <a:pt x="2060724" y="3384404"/>
                  <a:pt x="2060753" y="3384471"/>
                  <a:pt x="2060763" y="3384538"/>
                </a:cubicBezTo>
                <a:cubicBezTo>
                  <a:pt x="2060877" y="3386271"/>
                  <a:pt x="2062296" y="3387681"/>
                  <a:pt x="2064029" y="3387690"/>
                </a:cubicBezTo>
                <a:cubicBezTo>
                  <a:pt x="2065763" y="3387690"/>
                  <a:pt x="2067459" y="3387900"/>
                  <a:pt x="2069116" y="3388205"/>
                </a:cubicBezTo>
                <a:cubicBezTo>
                  <a:pt x="2082127" y="3390605"/>
                  <a:pt x="2092043" y="3401978"/>
                  <a:pt x="2092043" y="3415684"/>
                </a:cubicBezTo>
                <a:cubicBezTo>
                  <a:pt x="2092043" y="3417475"/>
                  <a:pt x="2093547" y="3418951"/>
                  <a:pt x="2095338" y="3418980"/>
                </a:cubicBezTo>
                <a:lnTo>
                  <a:pt x="2095395" y="3418980"/>
                </a:lnTo>
                <a:lnTo>
                  <a:pt x="2095576" y="3418980"/>
                </a:lnTo>
                <a:close/>
                <a:moveTo>
                  <a:pt x="1331671" y="3550330"/>
                </a:moveTo>
                <a:cubicBezTo>
                  <a:pt x="1308135" y="3550330"/>
                  <a:pt x="1295381" y="3542233"/>
                  <a:pt x="1275550" y="3522926"/>
                </a:cubicBezTo>
                <a:cubicBezTo>
                  <a:pt x="1267283" y="3533204"/>
                  <a:pt x="1254814" y="3539214"/>
                  <a:pt x="1241565" y="3539214"/>
                </a:cubicBezTo>
                <a:lnTo>
                  <a:pt x="1240517" y="3539214"/>
                </a:lnTo>
                <a:cubicBezTo>
                  <a:pt x="1238698" y="3539119"/>
                  <a:pt x="1237183" y="3537576"/>
                  <a:pt x="1237279" y="3535775"/>
                </a:cubicBezTo>
                <a:cubicBezTo>
                  <a:pt x="1237326" y="3534842"/>
                  <a:pt x="1237726" y="3533975"/>
                  <a:pt x="1238345" y="3533366"/>
                </a:cubicBezTo>
                <a:cubicBezTo>
                  <a:pt x="1238974" y="3532804"/>
                  <a:pt x="1239831" y="3532489"/>
                  <a:pt x="1240794" y="3532661"/>
                </a:cubicBezTo>
                <a:cubicBezTo>
                  <a:pt x="1252328" y="3532747"/>
                  <a:pt x="1263272" y="3527774"/>
                  <a:pt x="1270511" y="3518840"/>
                </a:cubicBezTo>
                <a:cubicBezTo>
                  <a:pt x="1268730" y="3516592"/>
                  <a:pt x="1266701" y="3514582"/>
                  <a:pt x="1264482" y="3512849"/>
                </a:cubicBezTo>
                <a:cubicBezTo>
                  <a:pt x="1257834" y="3507572"/>
                  <a:pt x="1249461" y="3504686"/>
                  <a:pt x="1240698" y="3504933"/>
                </a:cubicBezTo>
                <a:cubicBezTo>
                  <a:pt x="1239869" y="3505019"/>
                  <a:pt x="1239060" y="3504676"/>
                  <a:pt x="1238441" y="3504095"/>
                </a:cubicBezTo>
                <a:cubicBezTo>
                  <a:pt x="1237841" y="3503486"/>
                  <a:pt x="1237422" y="3502647"/>
                  <a:pt x="1237374" y="3501771"/>
                </a:cubicBezTo>
                <a:cubicBezTo>
                  <a:pt x="1237279" y="3499857"/>
                  <a:pt x="1238793" y="3498428"/>
                  <a:pt x="1240612" y="3498333"/>
                </a:cubicBezTo>
                <a:cubicBezTo>
                  <a:pt x="1252347" y="3498095"/>
                  <a:pt x="1263396" y="3502486"/>
                  <a:pt x="1271664" y="3510325"/>
                </a:cubicBezTo>
                <a:cubicBezTo>
                  <a:pt x="1272835" y="3511439"/>
                  <a:pt x="1273950" y="3512620"/>
                  <a:pt x="1274998" y="3513868"/>
                </a:cubicBezTo>
                <a:cubicBezTo>
                  <a:pt x="1274998" y="3513868"/>
                  <a:pt x="1275007" y="3513868"/>
                  <a:pt x="1275007" y="3513858"/>
                </a:cubicBezTo>
                <a:cubicBezTo>
                  <a:pt x="1275036" y="3513896"/>
                  <a:pt x="1275074" y="3513925"/>
                  <a:pt x="1275102" y="3513963"/>
                </a:cubicBezTo>
                <a:cubicBezTo>
                  <a:pt x="1292133" y="3497114"/>
                  <a:pt x="1306230" y="3486150"/>
                  <a:pt x="1331671" y="3486150"/>
                </a:cubicBezTo>
                <a:cubicBezTo>
                  <a:pt x="1348893" y="3486150"/>
                  <a:pt x="1365352" y="3492532"/>
                  <a:pt x="1378011" y="3503667"/>
                </a:cubicBezTo>
                <a:cubicBezTo>
                  <a:pt x="1379858" y="3505296"/>
                  <a:pt x="1381592" y="3507058"/>
                  <a:pt x="1383269" y="3508886"/>
                </a:cubicBezTo>
                <a:cubicBezTo>
                  <a:pt x="1383487" y="3509115"/>
                  <a:pt x="1383716" y="3509305"/>
                  <a:pt x="1383916" y="3509534"/>
                </a:cubicBezTo>
                <a:cubicBezTo>
                  <a:pt x="1385811" y="3511649"/>
                  <a:pt x="1387574" y="3513887"/>
                  <a:pt x="1389202" y="3516240"/>
                </a:cubicBezTo>
                <a:cubicBezTo>
                  <a:pt x="1389965" y="3517402"/>
                  <a:pt x="1389965" y="3518926"/>
                  <a:pt x="1389202" y="3520050"/>
                </a:cubicBezTo>
                <a:cubicBezTo>
                  <a:pt x="1376153" y="3538938"/>
                  <a:pt x="1354627" y="3550234"/>
                  <a:pt x="1331671" y="3550330"/>
                </a:cubicBezTo>
                <a:close/>
                <a:moveTo>
                  <a:pt x="1382344" y="3518135"/>
                </a:moveTo>
                <a:cubicBezTo>
                  <a:pt x="1370429" y="3502228"/>
                  <a:pt x="1351579" y="3492799"/>
                  <a:pt x="1331576" y="3492703"/>
                </a:cubicBezTo>
                <a:cubicBezTo>
                  <a:pt x="1310345" y="3492703"/>
                  <a:pt x="1298324" y="3500238"/>
                  <a:pt x="1280141" y="3518049"/>
                </a:cubicBezTo>
                <a:cubicBezTo>
                  <a:pt x="1299372" y="3536842"/>
                  <a:pt x="1310717" y="3543586"/>
                  <a:pt x="1331576" y="3543586"/>
                </a:cubicBezTo>
                <a:cubicBezTo>
                  <a:pt x="1351664" y="3543586"/>
                  <a:pt x="1370429" y="3534147"/>
                  <a:pt x="1382344" y="3518135"/>
                </a:cubicBezTo>
                <a:close/>
                <a:moveTo>
                  <a:pt x="1212704" y="3460985"/>
                </a:moveTo>
                <a:cubicBezTo>
                  <a:pt x="1212885" y="3459223"/>
                  <a:pt x="1214504" y="3457871"/>
                  <a:pt x="1216419" y="3458156"/>
                </a:cubicBezTo>
                <a:cubicBezTo>
                  <a:pt x="1228040" y="3459690"/>
                  <a:pt x="1239460" y="3455785"/>
                  <a:pt x="1247956" y="3447679"/>
                </a:cubicBezTo>
                <a:cubicBezTo>
                  <a:pt x="1248604" y="3446993"/>
                  <a:pt x="1249290" y="3446793"/>
                  <a:pt x="1250423" y="3446707"/>
                </a:cubicBezTo>
                <a:cubicBezTo>
                  <a:pt x="1251366" y="3446793"/>
                  <a:pt x="1252233" y="3447212"/>
                  <a:pt x="1252814" y="3447869"/>
                </a:cubicBezTo>
                <a:cubicBezTo>
                  <a:pt x="1256995" y="3452613"/>
                  <a:pt x="1262596" y="3455870"/>
                  <a:pt x="1268721" y="3457308"/>
                </a:cubicBezTo>
                <a:lnTo>
                  <a:pt x="1268721" y="3405959"/>
                </a:lnTo>
                <a:cubicBezTo>
                  <a:pt x="1227554" y="3400158"/>
                  <a:pt x="1229926" y="3367869"/>
                  <a:pt x="1229926" y="3367450"/>
                </a:cubicBezTo>
                <a:cubicBezTo>
                  <a:pt x="1230059" y="3365973"/>
                  <a:pt x="1231182" y="3364706"/>
                  <a:pt x="1232697" y="3364525"/>
                </a:cubicBezTo>
                <a:cubicBezTo>
                  <a:pt x="1251099" y="3361449"/>
                  <a:pt x="1262425" y="3374060"/>
                  <a:pt x="1268606" y="3386890"/>
                </a:cubicBezTo>
                <a:lnTo>
                  <a:pt x="1268606" y="3365183"/>
                </a:lnTo>
                <a:cubicBezTo>
                  <a:pt x="1268606" y="3363364"/>
                  <a:pt x="1270149" y="3361820"/>
                  <a:pt x="1271959" y="3361820"/>
                </a:cubicBezTo>
                <a:cubicBezTo>
                  <a:pt x="1273769" y="3361820"/>
                  <a:pt x="1275283" y="3363364"/>
                  <a:pt x="1275283" y="3365183"/>
                </a:cubicBezTo>
                <a:lnTo>
                  <a:pt x="1275283" y="3404331"/>
                </a:lnTo>
                <a:cubicBezTo>
                  <a:pt x="1281675" y="3392253"/>
                  <a:pt x="1292914" y="3381175"/>
                  <a:pt x="1310126" y="3384052"/>
                </a:cubicBezTo>
                <a:cubicBezTo>
                  <a:pt x="1311583" y="3384252"/>
                  <a:pt x="1312716" y="3385461"/>
                  <a:pt x="1312898" y="3386995"/>
                </a:cubicBezTo>
                <a:cubicBezTo>
                  <a:pt x="1312993" y="3387366"/>
                  <a:pt x="1315184" y="3419075"/>
                  <a:pt x="1275283" y="3425266"/>
                </a:cubicBezTo>
                <a:lnTo>
                  <a:pt x="1275283" y="3458156"/>
                </a:lnTo>
                <a:cubicBezTo>
                  <a:pt x="1275550" y="3458156"/>
                  <a:pt x="1275769" y="3458242"/>
                  <a:pt x="1275950" y="3458242"/>
                </a:cubicBezTo>
                <a:cubicBezTo>
                  <a:pt x="1284808" y="3458242"/>
                  <a:pt x="1293276" y="3454527"/>
                  <a:pt x="1299191" y="3447955"/>
                </a:cubicBezTo>
                <a:cubicBezTo>
                  <a:pt x="1299858" y="3447212"/>
                  <a:pt x="1300725" y="3446793"/>
                  <a:pt x="1301677" y="3446793"/>
                </a:cubicBezTo>
                <a:cubicBezTo>
                  <a:pt x="1302620" y="3446793"/>
                  <a:pt x="1303487" y="3447317"/>
                  <a:pt x="1304134" y="3447955"/>
                </a:cubicBezTo>
                <a:cubicBezTo>
                  <a:pt x="1310050" y="3454527"/>
                  <a:pt x="1318527" y="3458242"/>
                  <a:pt x="1327395" y="3458242"/>
                </a:cubicBezTo>
                <a:cubicBezTo>
                  <a:pt x="1336253" y="3458242"/>
                  <a:pt x="1344711" y="3454527"/>
                  <a:pt x="1350616" y="3447955"/>
                </a:cubicBezTo>
                <a:cubicBezTo>
                  <a:pt x="1351302" y="3447317"/>
                  <a:pt x="1352065" y="3446793"/>
                  <a:pt x="1352988" y="3446793"/>
                </a:cubicBezTo>
                <a:cubicBezTo>
                  <a:pt x="1354151" y="3446898"/>
                  <a:pt x="1354807" y="3447079"/>
                  <a:pt x="1355484" y="3447783"/>
                </a:cubicBezTo>
                <a:cubicBezTo>
                  <a:pt x="1363856" y="3455870"/>
                  <a:pt x="1375486" y="3459766"/>
                  <a:pt x="1387021" y="3458242"/>
                </a:cubicBezTo>
                <a:cubicBezTo>
                  <a:pt x="1388926" y="3457956"/>
                  <a:pt x="1390431" y="3459318"/>
                  <a:pt x="1390736" y="3461119"/>
                </a:cubicBezTo>
                <a:cubicBezTo>
                  <a:pt x="1391022" y="3462900"/>
                  <a:pt x="1389698" y="3464605"/>
                  <a:pt x="1387869" y="3464805"/>
                </a:cubicBezTo>
                <a:cubicBezTo>
                  <a:pt x="1375391" y="3466329"/>
                  <a:pt x="1362894" y="3462700"/>
                  <a:pt x="1353303" y="3454699"/>
                </a:cubicBezTo>
                <a:cubicBezTo>
                  <a:pt x="1346349" y="3461223"/>
                  <a:pt x="1337082" y="3464900"/>
                  <a:pt x="1327490" y="3464900"/>
                </a:cubicBezTo>
                <a:cubicBezTo>
                  <a:pt x="1317956" y="3464900"/>
                  <a:pt x="1308725" y="3461319"/>
                  <a:pt x="1301763" y="3454899"/>
                </a:cubicBezTo>
                <a:cubicBezTo>
                  <a:pt x="1294809" y="3461319"/>
                  <a:pt x="1285570" y="3464900"/>
                  <a:pt x="1276045" y="3464900"/>
                </a:cubicBezTo>
                <a:cubicBezTo>
                  <a:pt x="1266330" y="3464900"/>
                  <a:pt x="1257100" y="3461223"/>
                  <a:pt x="1250137" y="3454699"/>
                </a:cubicBezTo>
                <a:cubicBezTo>
                  <a:pt x="1241965" y="3461490"/>
                  <a:pt x="1231754" y="3465224"/>
                  <a:pt x="1221181" y="3465224"/>
                </a:cubicBezTo>
                <a:cubicBezTo>
                  <a:pt x="1219372" y="3465224"/>
                  <a:pt x="1217476" y="3464986"/>
                  <a:pt x="1215562" y="3464805"/>
                </a:cubicBezTo>
                <a:cubicBezTo>
                  <a:pt x="1213742" y="3464519"/>
                  <a:pt x="1212428" y="3462900"/>
                  <a:pt x="1212704" y="3460985"/>
                </a:cubicBezTo>
                <a:close/>
                <a:moveTo>
                  <a:pt x="1276912" y="3418342"/>
                </a:moveTo>
                <a:cubicBezTo>
                  <a:pt x="1302135" y="3413360"/>
                  <a:pt x="1305868" y="3396796"/>
                  <a:pt x="1306354" y="3390253"/>
                </a:cubicBezTo>
                <a:cubicBezTo>
                  <a:pt x="1305754" y="3390157"/>
                  <a:pt x="1305277" y="3390157"/>
                  <a:pt x="1304820" y="3390157"/>
                </a:cubicBezTo>
                <a:cubicBezTo>
                  <a:pt x="1287190" y="3390157"/>
                  <a:pt x="1279465" y="3409169"/>
                  <a:pt x="1276912" y="3418342"/>
                </a:cubicBezTo>
                <a:close/>
                <a:moveTo>
                  <a:pt x="1266044" y="3398797"/>
                </a:moveTo>
                <a:cubicBezTo>
                  <a:pt x="1263272" y="3389367"/>
                  <a:pt x="1254995" y="3369555"/>
                  <a:pt x="1236612" y="3370717"/>
                </a:cubicBezTo>
                <a:cubicBezTo>
                  <a:pt x="1237088" y="3377260"/>
                  <a:pt x="1240794" y="3393872"/>
                  <a:pt x="1266044" y="3398797"/>
                </a:cubicBezTo>
                <a:close/>
                <a:moveTo>
                  <a:pt x="1398784" y="3387528"/>
                </a:moveTo>
                <a:cubicBezTo>
                  <a:pt x="1400156" y="3387157"/>
                  <a:pt x="1401204" y="3385890"/>
                  <a:pt x="1401204" y="3384338"/>
                </a:cubicBezTo>
                <a:cubicBezTo>
                  <a:pt x="1401204" y="3382537"/>
                  <a:pt x="1399708" y="3381004"/>
                  <a:pt x="1397889" y="3380994"/>
                </a:cubicBezTo>
                <a:cubicBezTo>
                  <a:pt x="1383973" y="3381070"/>
                  <a:pt x="1372048" y="3389414"/>
                  <a:pt x="1366618" y="3401368"/>
                </a:cubicBezTo>
                <a:cubicBezTo>
                  <a:pt x="1366590" y="3401302"/>
                  <a:pt x="1366552" y="3401254"/>
                  <a:pt x="1366524" y="3401187"/>
                </a:cubicBezTo>
                <a:cubicBezTo>
                  <a:pt x="1366495" y="3401244"/>
                  <a:pt x="1366457" y="3401302"/>
                  <a:pt x="1366438" y="3401359"/>
                </a:cubicBezTo>
                <a:cubicBezTo>
                  <a:pt x="1361037" y="3389395"/>
                  <a:pt x="1348978" y="3381061"/>
                  <a:pt x="1335110" y="3381004"/>
                </a:cubicBezTo>
                <a:cubicBezTo>
                  <a:pt x="1333348" y="3381061"/>
                  <a:pt x="1331862" y="3382547"/>
                  <a:pt x="1331862" y="3384338"/>
                </a:cubicBezTo>
                <a:cubicBezTo>
                  <a:pt x="1331776" y="3385166"/>
                  <a:pt x="1332052" y="3385938"/>
                  <a:pt x="1332548" y="3386528"/>
                </a:cubicBezTo>
                <a:cubicBezTo>
                  <a:pt x="1332872" y="3386900"/>
                  <a:pt x="1333252" y="3387224"/>
                  <a:pt x="1333719" y="3387424"/>
                </a:cubicBezTo>
                <a:cubicBezTo>
                  <a:pt x="1334110" y="3387586"/>
                  <a:pt x="1334538" y="3387681"/>
                  <a:pt x="1335005" y="3387681"/>
                </a:cubicBezTo>
                <a:cubicBezTo>
                  <a:pt x="1342282" y="3387681"/>
                  <a:pt x="1348883" y="3390548"/>
                  <a:pt x="1353874" y="3395129"/>
                </a:cubicBezTo>
                <a:cubicBezTo>
                  <a:pt x="1359456" y="3400244"/>
                  <a:pt x="1363018" y="3407531"/>
                  <a:pt x="1363018" y="3415684"/>
                </a:cubicBezTo>
                <a:cubicBezTo>
                  <a:pt x="1363018" y="3417494"/>
                  <a:pt x="1364532" y="3418980"/>
                  <a:pt x="1366342" y="3418980"/>
                </a:cubicBezTo>
                <a:lnTo>
                  <a:pt x="1366533" y="3418980"/>
                </a:lnTo>
                <a:lnTo>
                  <a:pt x="1366714" y="3418980"/>
                </a:lnTo>
                <a:cubicBezTo>
                  <a:pt x="1367628" y="3418980"/>
                  <a:pt x="1368457" y="3418608"/>
                  <a:pt x="1369066" y="3418018"/>
                </a:cubicBezTo>
                <a:cubicBezTo>
                  <a:pt x="1369676" y="3417408"/>
                  <a:pt x="1370057" y="3416589"/>
                  <a:pt x="1370057" y="3415684"/>
                </a:cubicBezTo>
                <a:cubicBezTo>
                  <a:pt x="1370057" y="3406026"/>
                  <a:pt x="1374972" y="3397501"/>
                  <a:pt x="1382420" y="3392472"/>
                </a:cubicBezTo>
                <a:cubicBezTo>
                  <a:pt x="1386888" y="3389452"/>
                  <a:pt x="1392269" y="3387681"/>
                  <a:pt x="1398061" y="3387681"/>
                </a:cubicBezTo>
                <a:cubicBezTo>
                  <a:pt x="1398318" y="3387681"/>
                  <a:pt x="1398547" y="3387586"/>
                  <a:pt x="1398784" y="3387528"/>
                </a:cubicBezTo>
                <a:close/>
                <a:moveTo>
                  <a:pt x="1574654" y="3550330"/>
                </a:moveTo>
                <a:cubicBezTo>
                  <a:pt x="1565834" y="3550330"/>
                  <a:pt x="1558519" y="3549187"/>
                  <a:pt x="1551775" y="3546748"/>
                </a:cubicBezTo>
                <a:cubicBezTo>
                  <a:pt x="1540555" y="3542681"/>
                  <a:pt x="1530925" y="3534994"/>
                  <a:pt x="1518542" y="3522926"/>
                </a:cubicBezTo>
                <a:cubicBezTo>
                  <a:pt x="1510265" y="3533204"/>
                  <a:pt x="1497787" y="3539214"/>
                  <a:pt x="1484538" y="3539214"/>
                </a:cubicBezTo>
                <a:lnTo>
                  <a:pt x="1483500" y="3539214"/>
                </a:lnTo>
                <a:cubicBezTo>
                  <a:pt x="1481690" y="3539119"/>
                  <a:pt x="1480175" y="3537576"/>
                  <a:pt x="1480271" y="3535775"/>
                </a:cubicBezTo>
                <a:cubicBezTo>
                  <a:pt x="1480318" y="3534861"/>
                  <a:pt x="1480700" y="3533994"/>
                  <a:pt x="1481300" y="3533394"/>
                </a:cubicBezTo>
                <a:cubicBezTo>
                  <a:pt x="1481928" y="3532813"/>
                  <a:pt x="1482786" y="3532489"/>
                  <a:pt x="1483786" y="3532661"/>
                </a:cubicBezTo>
                <a:cubicBezTo>
                  <a:pt x="1495406" y="3532747"/>
                  <a:pt x="1506265" y="3527774"/>
                  <a:pt x="1513504" y="3518840"/>
                </a:cubicBezTo>
                <a:cubicBezTo>
                  <a:pt x="1511713" y="3516592"/>
                  <a:pt x="1509693" y="3514582"/>
                  <a:pt x="1507474" y="3512849"/>
                </a:cubicBezTo>
                <a:cubicBezTo>
                  <a:pt x="1500826" y="3507572"/>
                  <a:pt x="1492444" y="3504686"/>
                  <a:pt x="1483690" y="3504933"/>
                </a:cubicBezTo>
                <a:cubicBezTo>
                  <a:pt x="1482862" y="3505019"/>
                  <a:pt x="1482061" y="3504676"/>
                  <a:pt x="1481452" y="3504114"/>
                </a:cubicBezTo>
                <a:cubicBezTo>
                  <a:pt x="1480833" y="3503505"/>
                  <a:pt x="1480404" y="3502657"/>
                  <a:pt x="1480357" y="3501771"/>
                </a:cubicBezTo>
                <a:cubicBezTo>
                  <a:pt x="1480271" y="3499857"/>
                  <a:pt x="1481785" y="3498428"/>
                  <a:pt x="1483586" y="3498333"/>
                </a:cubicBezTo>
                <a:cubicBezTo>
                  <a:pt x="1495254" y="3498095"/>
                  <a:pt x="1506379" y="3502495"/>
                  <a:pt x="1514656" y="3510334"/>
                </a:cubicBezTo>
                <a:cubicBezTo>
                  <a:pt x="1515828" y="3511449"/>
                  <a:pt x="1516942" y="3512620"/>
                  <a:pt x="1517990" y="3513868"/>
                </a:cubicBezTo>
                <a:lnTo>
                  <a:pt x="1517990" y="3513868"/>
                </a:lnTo>
                <a:cubicBezTo>
                  <a:pt x="1518018" y="3513896"/>
                  <a:pt x="1518047" y="3513925"/>
                  <a:pt x="1518075" y="3513963"/>
                </a:cubicBezTo>
                <a:cubicBezTo>
                  <a:pt x="1535116" y="3497114"/>
                  <a:pt x="1549222" y="3486150"/>
                  <a:pt x="1574664" y="3486150"/>
                </a:cubicBezTo>
                <a:cubicBezTo>
                  <a:pt x="1591923" y="3486150"/>
                  <a:pt x="1608344" y="3492523"/>
                  <a:pt x="1620974" y="3503638"/>
                </a:cubicBezTo>
                <a:cubicBezTo>
                  <a:pt x="1625165" y="3507343"/>
                  <a:pt x="1628937" y="3511553"/>
                  <a:pt x="1632185" y="3516240"/>
                </a:cubicBezTo>
                <a:cubicBezTo>
                  <a:pt x="1632947" y="3517402"/>
                  <a:pt x="1632947" y="3518926"/>
                  <a:pt x="1632185" y="3520050"/>
                </a:cubicBezTo>
                <a:cubicBezTo>
                  <a:pt x="1619136" y="3538938"/>
                  <a:pt x="1597600" y="3550234"/>
                  <a:pt x="1574654" y="3550330"/>
                </a:cubicBezTo>
                <a:close/>
                <a:moveTo>
                  <a:pt x="1625413" y="3518135"/>
                </a:moveTo>
                <a:cubicBezTo>
                  <a:pt x="1613507" y="3502228"/>
                  <a:pt x="1594647" y="3492799"/>
                  <a:pt x="1574654" y="3492703"/>
                </a:cubicBezTo>
                <a:cubicBezTo>
                  <a:pt x="1574635" y="3492703"/>
                  <a:pt x="1574625" y="3492703"/>
                  <a:pt x="1574606" y="3492703"/>
                </a:cubicBezTo>
                <a:cubicBezTo>
                  <a:pt x="1574597" y="3492703"/>
                  <a:pt x="1574578" y="3492703"/>
                  <a:pt x="1574568" y="3492703"/>
                </a:cubicBezTo>
                <a:cubicBezTo>
                  <a:pt x="1553394" y="3492703"/>
                  <a:pt x="1541412" y="3500238"/>
                  <a:pt x="1523124" y="3518049"/>
                </a:cubicBezTo>
                <a:cubicBezTo>
                  <a:pt x="1542355" y="3536842"/>
                  <a:pt x="1553709" y="3543586"/>
                  <a:pt x="1574568" y="3543586"/>
                </a:cubicBezTo>
                <a:cubicBezTo>
                  <a:pt x="1574578" y="3543586"/>
                  <a:pt x="1574597" y="3543586"/>
                  <a:pt x="1574606" y="3543586"/>
                </a:cubicBezTo>
                <a:cubicBezTo>
                  <a:pt x="1574625" y="3543586"/>
                  <a:pt x="1574635" y="3543586"/>
                  <a:pt x="1574654" y="3543586"/>
                </a:cubicBezTo>
                <a:cubicBezTo>
                  <a:pt x="1594647" y="3543586"/>
                  <a:pt x="1613421" y="3534147"/>
                  <a:pt x="1625413" y="3518135"/>
                </a:cubicBezTo>
                <a:close/>
                <a:moveTo>
                  <a:pt x="1455773" y="3460985"/>
                </a:moveTo>
                <a:cubicBezTo>
                  <a:pt x="1455963" y="3459223"/>
                  <a:pt x="1457601" y="3457871"/>
                  <a:pt x="1459497" y="3458156"/>
                </a:cubicBezTo>
                <a:cubicBezTo>
                  <a:pt x="1471136" y="3459690"/>
                  <a:pt x="1482547" y="3455785"/>
                  <a:pt x="1491034" y="3447679"/>
                </a:cubicBezTo>
                <a:cubicBezTo>
                  <a:pt x="1491682" y="3446993"/>
                  <a:pt x="1492358" y="3446793"/>
                  <a:pt x="1493491" y="3446707"/>
                </a:cubicBezTo>
                <a:cubicBezTo>
                  <a:pt x="1494454" y="3446793"/>
                  <a:pt x="1495320" y="3447212"/>
                  <a:pt x="1495863" y="3447869"/>
                </a:cubicBezTo>
                <a:cubicBezTo>
                  <a:pt x="1500083" y="3452613"/>
                  <a:pt x="1505693" y="3455870"/>
                  <a:pt x="1511798" y="3457308"/>
                </a:cubicBezTo>
                <a:lnTo>
                  <a:pt x="1511798" y="3405959"/>
                </a:lnTo>
                <a:cubicBezTo>
                  <a:pt x="1470641" y="3400158"/>
                  <a:pt x="1473042" y="3367869"/>
                  <a:pt x="1473042" y="3367450"/>
                </a:cubicBezTo>
                <a:cubicBezTo>
                  <a:pt x="1473127" y="3365973"/>
                  <a:pt x="1474270" y="3364706"/>
                  <a:pt x="1475775" y="3364525"/>
                </a:cubicBezTo>
                <a:cubicBezTo>
                  <a:pt x="1494082" y="3361449"/>
                  <a:pt x="1505502" y="3374060"/>
                  <a:pt x="1511685" y="3386890"/>
                </a:cubicBezTo>
                <a:lnTo>
                  <a:pt x="1511685" y="3365183"/>
                </a:lnTo>
                <a:cubicBezTo>
                  <a:pt x="1511685" y="3363364"/>
                  <a:pt x="1513227" y="3361820"/>
                  <a:pt x="1515037" y="3361820"/>
                </a:cubicBezTo>
                <a:cubicBezTo>
                  <a:pt x="1516847" y="3361820"/>
                  <a:pt x="1518361" y="3363364"/>
                  <a:pt x="1518361" y="3365183"/>
                </a:cubicBezTo>
                <a:lnTo>
                  <a:pt x="1518361" y="3404331"/>
                </a:lnTo>
                <a:cubicBezTo>
                  <a:pt x="1524753" y="3392253"/>
                  <a:pt x="1535973" y="3381175"/>
                  <a:pt x="1553213" y="3384052"/>
                </a:cubicBezTo>
                <a:cubicBezTo>
                  <a:pt x="1554661" y="3384252"/>
                  <a:pt x="1555785" y="3385461"/>
                  <a:pt x="1555985" y="3386995"/>
                </a:cubicBezTo>
                <a:cubicBezTo>
                  <a:pt x="1556081" y="3387366"/>
                  <a:pt x="1558271" y="3419075"/>
                  <a:pt x="1518361" y="3425266"/>
                </a:cubicBezTo>
                <a:lnTo>
                  <a:pt x="1518361" y="3458156"/>
                </a:lnTo>
                <a:cubicBezTo>
                  <a:pt x="1518638" y="3458156"/>
                  <a:pt x="1518838" y="3458242"/>
                  <a:pt x="1519028" y="3458242"/>
                </a:cubicBezTo>
                <a:cubicBezTo>
                  <a:pt x="1527896" y="3458242"/>
                  <a:pt x="1536354" y="3454527"/>
                  <a:pt x="1542250" y="3447955"/>
                </a:cubicBezTo>
                <a:cubicBezTo>
                  <a:pt x="1542945" y="3447212"/>
                  <a:pt x="1543803" y="3446793"/>
                  <a:pt x="1544755" y="3446793"/>
                </a:cubicBezTo>
                <a:cubicBezTo>
                  <a:pt x="1545707" y="3446793"/>
                  <a:pt x="1546565" y="3447317"/>
                  <a:pt x="1547213" y="3447955"/>
                </a:cubicBezTo>
                <a:cubicBezTo>
                  <a:pt x="1553127" y="3454527"/>
                  <a:pt x="1561615" y="3458242"/>
                  <a:pt x="1570463" y="3458242"/>
                </a:cubicBezTo>
                <a:cubicBezTo>
                  <a:pt x="1579340" y="3458242"/>
                  <a:pt x="1587798" y="3454527"/>
                  <a:pt x="1593704" y="3447955"/>
                </a:cubicBezTo>
                <a:cubicBezTo>
                  <a:pt x="1594381" y="3447317"/>
                  <a:pt x="1595238" y="3446793"/>
                  <a:pt x="1596095" y="3446793"/>
                </a:cubicBezTo>
                <a:cubicBezTo>
                  <a:pt x="1597238" y="3446898"/>
                  <a:pt x="1597886" y="3447079"/>
                  <a:pt x="1598562" y="3447783"/>
                </a:cubicBezTo>
                <a:cubicBezTo>
                  <a:pt x="1606935" y="3455870"/>
                  <a:pt x="1618565" y="3459766"/>
                  <a:pt x="1630099" y="3458242"/>
                </a:cubicBezTo>
                <a:cubicBezTo>
                  <a:pt x="1631995" y="3457956"/>
                  <a:pt x="1633604" y="3459318"/>
                  <a:pt x="1633824" y="3461119"/>
                </a:cubicBezTo>
                <a:cubicBezTo>
                  <a:pt x="1634100" y="3462900"/>
                  <a:pt x="1632738" y="3464605"/>
                  <a:pt x="1630956" y="3464805"/>
                </a:cubicBezTo>
                <a:cubicBezTo>
                  <a:pt x="1618459" y="3466329"/>
                  <a:pt x="1606001" y="3462700"/>
                  <a:pt x="1596381" y="3454699"/>
                </a:cubicBezTo>
                <a:cubicBezTo>
                  <a:pt x="1589332" y="3461223"/>
                  <a:pt x="1580074" y="3464900"/>
                  <a:pt x="1570463" y="3464900"/>
                </a:cubicBezTo>
                <a:cubicBezTo>
                  <a:pt x="1560929" y="3464900"/>
                  <a:pt x="1551708" y="3461319"/>
                  <a:pt x="1544755" y="3454899"/>
                </a:cubicBezTo>
                <a:cubicBezTo>
                  <a:pt x="1537802" y="3461319"/>
                  <a:pt x="1528543" y="3464900"/>
                  <a:pt x="1519028" y="3464900"/>
                </a:cubicBezTo>
                <a:cubicBezTo>
                  <a:pt x="1509313" y="3464900"/>
                  <a:pt x="1500083" y="3461223"/>
                  <a:pt x="1493130" y="3454699"/>
                </a:cubicBezTo>
                <a:cubicBezTo>
                  <a:pt x="1484948" y="3461490"/>
                  <a:pt x="1474737" y="3465224"/>
                  <a:pt x="1464173" y="3465224"/>
                </a:cubicBezTo>
                <a:cubicBezTo>
                  <a:pt x="1462364" y="3465224"/>
                  <a:pt x="1460459" y="3464986"/>
                  <a:pt x="1458544" y="3464805"/>
                </a:cubicBezTo>
                <a:cubicBezTo>
                  <a:pt x="1456734" y="3464519"/>
                  <a:pt x="1455401" y="3462900"/>
                  <a:pt x="1455773" y="3460985"/>
                </a:cubicBezTo>
                <a:close/>
                <a:moveTo>
                  <a:pt x="1519800" y="3418342"/>
                </a:moveTo>
                <a:cubicBezTo>
                  <a:pt x="1545031" y="3413360"/>
                  <a:pt x="1548756" y="3396796"/>
                  <a:pt x="1549222" y="3390253"/>
                </a:cubicBezTo>
                <a:cubicBezTo>
                  <a:pt x="1548756" y="3390157"/>
                  <a:pt x="1548251" y="3390157"/>
                  <a:pt x="1547793" y="3390157"/>
                </a:cubicBezTo>
                <a:cubicBezTo>
                  <a:pt x="1530172" y="3390157"/>
                  <a:pt x="1522552" y="3409169"/>
                  <a:pt x="1519800" y="3418342"/>
                </a:cubicBezTo>
                <a:close/>
                <a:moveTo>
                  <a:pt x="1509036" y="3398797"/>
                </a:moveTo>
                <a:cubicBezTo>
                  <a:pt x="1506265" y="3389367"/>
                  <a:pt x="1497987" y="3369555"/>
                  <a:pt x="1479585" y="3370717"/>
                </a:cubicBezTo>
                <a:cubicBezTo>
                  <a:pt x="1480090" y="3377260"/>
                  <a:pt x="1483776" y="3393872"/>
                  <a:pt x="1509036" y="3398797"/>
                </a:cubicBezTo>
                <a:close/>
                <a:moveTo>
                  <a:pt x="1609611" y="3418980"/>
                </a:moveTo>
                <a:cubicBezTo>
                  <a:pt x="1611421" y="3418980"/>
                  <a:pt x="1612935" y="3417494"/>
                  <a:pt x="1612935" y="3415684"/>
                </a:cubicBezTo>
                <a:cubicBezTo>
                  <a:pt x="1612935" y="3400244"/>
                  <a:pt x="1625518" y="3387681"/>
                  <a:pt x="1640957" y="3387681"/>
                </a:cubicBezTo>
                <a:cubicBezTo>
                  <a:pt x="1641958" y="3387681"/>
                  <a:pt x="1642843" y="3387185"/>
                  <a:pt x="1643453" y="3386452"/>
                </a:cubicBezTo>
                <a:cubicBezTo>
                  <a:pt x="1643939" y="3385871"/>
                  <a:pt x="1644272" y="3385147"/>
                  <a:pt x="1644272" y="3384338"/>
                </a:cubicBezTo>
                <a:cubicBezTo>
                  <a:pt x="1644272" y="3382528"/>
                  <a:pt x="1642739" y="3380994"/>
                  <a:pt x="1640957" y="3380994"/>
                </a:cubicBezTo>
                <a:cubicBezTo>
                  <a:pt x="1634785" y="3380994"/>
                  <a:pt x="1629051" y="3382699"/>
                  <a:pt x="1624041" y="3385538"/>
                </a:cubicBezTo>
                <a:cubicBezTo>
                  <a:pt x="1617688" y="3389148"/>
                  <a:pt x="1612545" y="3394662"/>
                  <a:pt x="1609516" y="3401368"/>
                </a:cubicBezTo>
                <a:cubicBezTo>
                  <a:pt x="1608411" y="3398911"/>
                  <a:pt x="1606953" y="3396644"/>
                  <a:pt x="1605344" y="3394539"/>
                </a:cubicBezTo>
                <a:cubicBezTo>
                  <a:pt x="1599029" y="3386328"/>
                  <a:pt x="1589208" y="3380994"/>
                  <a:pt x="1578074" y="3380994"/>
                </a:cubicBezTo>
                <a:cubicBezTo>
                  <a:pt x="1577102" y="3380994"/>
                  <a:pt x="1576226" y="3381471"/>
                  <a:pt x="1575607" y="3382175"/>
                </a:cubicBezTo>
                <a:cubicBezTo>
                  <a:pt x="1575102" y="3382756"/>
                  <a:pt x="1574759" y="3383509"/>
                  <a:pt x="1574759" y="3384338"/>
                </a:cubicBezTo>
                <a:cubicBezTo>
                  <a:pt x="1574759" y="3384404"/>
                  <a:pt x="1574788" y="3384461"/>
                  <a:pt x="1574788" y="3384528"/>
                </a:cubicBezTo>
                <a:cubicBezTo>
                  <a:pt x="1574892" y="3386262"/>
                  <a:pt x="1576350" y="3387690"/>
                  <a:pt x="1578074" y="3387690"/>
                </a:cubicBezTo>
                <a:cubicBezTo>
                  <a:pt x="1593504" y="3387690"/>
                  <a:pt x="1606096" y="3400235"/>
                  <a:pt x="1606096" y="3415684"/>
                </a:cubicBezTo>
                <a:cubicBezTo>
                  <a:pt x="1606096" y="3417475"/>
                  <a:pt x="1607582" y="3418951"/>
                  <a:pt x="1609373" y="3418980"/>
                </a:cubicBezTo>
                <a:lnTo>
                  <a:pt x="1609420" y="3418980"/>
                </a:lnTo>
                <a:lnTo>
                  <a:pt x="1609611" y="3418980"/>
                </a:lnTo>
                <a:close/>
                <a:moveTo>
                  <a:pt x="845706" y="3550330"/>
                </a:moveTo>
                <a:cubicBezTo>
                  <a:pt x="822198" y="3550330"/>
                  <a:pt x="809425" y="3542233"/>
                  <a:pt x="789613" y="3522926"/>
                </a:cubicBezTo>
                <a:cubicBezTo>
                  <a:pt x="781317" y="3533204"/>
                  <a:pt x="768839" y="3539214"/>
                  <a:pt x="755599" y="3539214"/>
                </a:cubicBezTo>
                <a:lnTo>
                  <a:pt x="754542" y="3539214"/>
                </a:lnTo>
                <a:cubicBezTo>
                  <a:pt x="752751" y="3539119"/>
                  <a:pt x="751218" y="3537576"/>
                  <a:pt x="751304" y="3535775"/>
                </a:cubicBezTo>
                <a:cubicBezTo>
                  <a:pt x="751361" y="3534823"/>
                  <a:pt x="751790" y="3533947"/>
                  <a:pt x="752447" y="3533337"/>
                </a:cubicBezTo>
                <a:cubicBezTo>
                  <a:pt x="753066" y="3532804"/>
                  <a:pt x="753894" y="3532499"/>
                  <a:pt x="754847" y="3532661"/>
                </a:cubicBezTo>
                <a:cubicBezTo>
                  <a:pt x="766363" y="3532747"/>
                  <a:pt x="777317" y="3527774"/>
                  <a:pt x="784565" y="3518840"/>
                </a:cubicBezTo>
                <a:cubicBezTo>
                  <a:pt x="784536" y="3518811"/>
                  <a:pt x="784508" y="3518783"/>
                  <a:pt x="784479" y="3518754"/>
                </a:cubicBezTo>
                <a:lnTo>
                  <a:pt x="784479" y="3518754"/>
                </a:lnTo>
                <a:cubicBezTo>
                  <a:pt x="777317" y="3509763"/>
                  <a:pt x="766363" y="3504610"/>
                  <a:pt x="754761" y="3504933"/>
                </a:cubicBezTo>
                <a:cubicBezTo>
                  <a:pt x="753913" y="3505019"/>
                  <a:pt x="753104" y="3504676"/>
                  <a:pt x="752475" y="3504095"/>
                </a:cubicBezTo>
                <a:cubicBezTo>
                  <a:pt x="751866" y="3503476"/>
                  <a:pt x="751447" y="3502647"/>
                  <a:pt x="751408" y="3501771"/>
                </a:cubicBezTo>
                <a:cubicBezTo>
                  <a:pt x="751304" y="3499857"/>
                  <a:pt x="752847" y="3498428"/>
                  <a:pt x="754637" y="3498333"/>
                </a:cubicBezTo>
                <a:cubicBezTo>
                  <a:pt x="766391" y="3498095"/>
                  <a:pt x="777478" y="3502505"/>
                  <a:pt x="785746" y="3510363"/>
                </a:cubicBezTo>
                <a:cubicBezTo>
                  <a:pt x="786899" y="3511468"/>
                  <a:pt x="787994" y="3512630"/>
                  <a:pt x="789023" y="3513868"/>
                </a:cubicBezTo>
                <a:lnTo>
                  <a:pt x="789023" y="3513868"/>
                </a:lnTo>
                <a:cubicBezTo>
                  <a:pt x="789051" y="3513896"/>
                  <a:pt x="789089" y="3513925"/>
                  <a:pt x="789118" y="3513963"/>
                </a:cubicBezTo>
                <a:cubicBezTo>
                  <a:pt x="806158" y="3497114"/>
                  <a:pt x="820284" y="3486150"/>
                  <a:pt x="845706" y="3486150"/>
                </a:cubicBezTo>
                <a:cubicBezTo>
                  <a:pt x="862918" y="3486150"/>
                  <a:pt x="879386" y="3492532"/>
                  <a:pt x="892045" y="3503667"/>
                </a:cubicBezTo>
                <a:cubicBezTo>
                  <a:pt x="893893" y="3505296"/>
                  <a:pt x="895626" y="3507058"/>
                  <a:pt x="897303" y="3508886"/>
                </a:cubicBezTo>
                <a:cubicBezTo>
                  <a:pt x="897512" y="3509115"/>
                  <a:pt x="897741" y="3509305"/>
                  <a:pt x="897950" y="3509534"/>
                </a:cubicBezTo>
                <a:cubicBezTo>
                  <a:pt x="899836" y="3511649"/>
                  <a:pt x="901608" y="3513887"/>
                  <a:pt x="903237" y="3516240"/>
                </a:cubicBezTo>
                <a:cubicBezTo>
                  <a:pt x="903999" y="3517402"/>
                  <a:pt x="903999" y="3518926"/>
                  <a:pt x="903237" y="3520050"/>
                </a:cubicBezTo>
                <a:cubicBezTo>
                  <a:pt x="890102" y="3538938"/>
                  <a:pt x="868556" y="3550234"/>
                  <a:pt x="845706" y="3550330"/>
                </a:cubicBezTo>
                <a:close/>
                <a:moveTo>
                  <a:pt x="896379" y="3518135"/>
                </a:moveTo>
                <a:cubicBezTo>
                  <a:pt x="884473" y="3502228"/>
                  <a:pt x="865604" y="3492799"/>
                  <a:pt x="845611" y="3492703"/>
                </a:cubicBezTo>
                <a:cubicBezTo>
                  <a:pt x="824370" y="3492703"/>
                  <a:pt x="812378" y="3500238"/>
                  <a:pt x="794166" y="3518049"/>
                </a:cubicBezTo>
                <a:cubicBezTo>
                  <a:pt x="813425" y="3536842"/>
                  <a:pt x="824742" y="3543586"/>
                  <a:pt x="845611" y="3543586"/>
                </a:cubicBezTo>
                <a:cubicBezTo>
                  <a:pt x="860622" y="3543586"/>
                  <a:pt x="874938" y="3538271"/>
                  <a:pt x="886225" y="3528832"/>
                </a:cubicBezTo>
                <a:cubicBezTo>
                  <a:pt x="889988" y="3525698"/>
                  <a:pt x="893397" y="3522117"/>
                  <a:pt x="896379" y="3518135"/>
                </a:cubicBezTo>
                <a:close/>
                <a:moveTo>
                  <a:pt x="726643" y="3460985"/>
                </a:moveTo>
                <a:cubicBezTo>
                  <a:pt x="726824" y="3459223"/>
                  <a:pt x="728443" y="3457871"/>
                  <a:pt x="730358" y="3458156"/>
                </a:cubicBezTo>
                <a:cubicBezTo>
                  <a:pt x="741979" y="3459690"/>
                  <a:pt x="753399" y="3455785"/>
                  <a:pt x="761895" y="3447679"/>
                </a:cubicBezTo>
                <a:cubicBezTo>
                  <a:pt x="762543" y="3446993"/>
                  <a:pt x="763210" y="3446793"/>
                  <a:pt x="764362" y="3446707"/>
                </a:cubicBezTo>
                <a:cubicBezTo>
                  <a:pt x="765305" y="3446793"/>
                  <a:pt x="766172" y="3447212"/>
                  <a:pt x="766753" y="3447869"/>
                </a:cubicBezTo>
                <a:cubicBezTo>
                  <a:pt x="770934" y="3452613"/>
                  <a:pt x="776574" y="3455870"/>
                  <a:pt x="782651" y="3457308"/>
                </a:cubicBezTo>
                <a:lnTo>
                  <a:pt x="782651" y="3405959"/>
                </a:lnTo>
                <a:cubicBezTo>
                  <a:pt x="741493" y="3400158"/>
                  <a:pt x="743893" y="3367869"/>
                  <a:pt x="743893" y="3367450"/>
                </a:cubicBezTo>
                <a:cubicBezTo>
                  <a:pt x="743988" y="3365973"/>
                  <a:pt x="745122" y="3364706"/>
                  <a:pt x="746636" y="3364525"/>
                </a:cubicBezTo>
                <a:cubicBezTo>
                  <a:pt x="765039" y="3361449"/>
                  <a:pt x="776354" y="3374060"/>
                  <a:pt x="782574" y="3386890"/>
                </a:cubicBezTo>
                <a:lnTo>
                  <a:pt x="782574" y="3365183"/>
                </a:lnTo>
                <a:cubicBezTo>
                  <a:pt x="782574" y="3363364"/>
                  <a:pt x="784079" y="3361820"/>
                  <a:pt x="785889" y="3361820"/>
                </a:cubicBezTo>
                <a:cubicBezTo>
                  <a:pt x="787708" y="3361820"/>
                  <a:pt x="789213" y="3363364"/>
                  <a:pt x="789213" y="3365183"/>
                </a:cubicBezTo>
                <a:lnTo>
                  <a:pt x="789213" y="3404331"/>
                </a:lnTo>
                <a:cubicBezTo>
                  <a:pt x="795614" y="3392253"/>
                  <a:pt x="806844" y="3381175"/>
                  <a:pt x="824075" y="3384052"/>
                </a:cubicBezTo>
                <a:cubicBezTo>
                  <a:pt x="825513" y="3384252"/>
                  <a:pt x="826665" y="3385461"/>
                  <a:pt x="826837" y="3386995"/>
                </a:cubicBezTo>
                <a:cubicBezTo>
                  <a:pt x="826941" y="3387366"/>
                  <a:pt x="829113" y="3419075"/>
                  <a:pt x="789213" y="3425266"/>
                </a:cubicBezTo>
                <a:lnTo>
                  <a:pt x="789213" y="3458156"/>
                </a:lnTo>
                <a:cubicBezTo>
                  <a:pt x="789518" y="3458156"/>
                  <a:pt x="789708" y="3458242"/>
                  <a:pt x="789890" y="3458242"/>
                </a:cubicBezTo>
                <a:cubicBezTo>
                  <a:pt x="798757" y="3458242"/>
                  <a:pt x="807225" y="3454527"/>
                  <a:pt x="813131" y="3447955"/>
                </a:cubicBezTo>
                <a:cubicBezTo>
                  <a:pt x="813788" y="3447212"/>
                  <a:pt x="814664" y="3446793"/>
                  <a:pt x="815607" y="3446793"/>
                </a:cubicBezTo>
                <a:cubicBezTo>
                  <a:pt x="816559" y="3446793"/>
                  <a:pt x="817426" y="3447317"/>
                  <a:pt x="818074" y="3447955"/>
                </a:cubicBezTo>
                <a:cubicBezTo>
                  <a:pt x="823979" y="3454527"/>
                  <a:pt x="832466" y="3458242"/>
                  <a:pt x="841334" y="3458242"/>
                </a:cubicBezTo>
                <a:cubicBezTo>
                  <a:pt x="850182" y="3458242"/>
                  <a:pt x="858651" y="3454527"/>
                  <a:pt x="864556" y="3447955"/>
                </a:cubicBezTo>
                <a:cubicBezTo>
                  <a:pt x="865232" y="3447317"/>
                  <a:pt x="865994" y="3446793"/>
                  <a:pt x="866947" y="3446793"/>
                </a:cubicBezTo>
                <a:cubicBezTo>
                  <a:pt x="868089" y="3446898"/>
                  <a:pt x="868747" y="3447079"/>
                  <a:pt x="869423" y="3447783"/>
                </a:cubicBezTo>
                <a:cubicBezTo>
                  <a:pt x="877824" y="3455870"/>
                  <a:pt x="889416" y="3459766"/>
                  <a:pt x="900951" y="3458242"/>
                </a:cubicBezTo>
                <a:cubicBezTo>
                  <a:pt x="902865" y="3457956"/>
                  <a:pt x="904380" y="3459318"/>
                  <a:pt x="904666" y="3461119"/>
                </a:cubicBezTo>
                <a:cubicBezTo>
                  <a:pt x="904951" y="3462900"/>
                  <a:pt x="903637" y="3464605"/>
                  <a:pt x="901808" y="3464805"/>
                </a:cubicBezTo>
                <a:cubicBezTo>
                  <a:pt x="889331" y="3466329"/>
                  <a:pt x="876862" y="3462700"/>
                  <a:pt x="867233" y="3454699"/>
                </a:cubicBezTo>
                <a:cubicBezTo>
                  <a:pt x="860289" y="3461223"/>
                  <a:pt x="851049" y="3464900"/>
                  <a:pt x="841420" y="3464900"/>
                </a:cubicBezTo>
                <a:cubicBezTo>
                  <a:pt x="831885" y="3464900"/>
                  <a:pt x="822665" y="3461319"/>
                  <a:pt x="815702" y="3454899"/>
                </a:cubicBezTo>
                <a:cubicBezTo>
                  <a:pt x="808758" y="3461319"/>
                  <a:pt x="799509" y="3464900"/>
                  <a:pt x="789975" y="3464900"/>
                </a:cubicBezTo>
                <a:cubicBezTo>
                  <a:pt x="780259" y="3464900"/>
                  <a:pt x="771040" y="3461223"/>
                  <a:pt x="764077" y="3454699"/>
                </a:cubicBezTo>
                <a:cubicBezTo>
                  <a:pt x="755895" y="3461490"/>
                  <a:pt x="745693" y="3465224"/>
                  <a:pt x="735121" y="3465224"/>
                </a:cubicBezTo>
                <a:cubicBezTo>
                  <a:pt x="733320" y="3465224"/>
                  <a:pt x="731415" y="3464986"/>
                  <a:pt x="729492" y="3464805"/>
                </a:cubicBezTo>
                <a:cubicBezTo>
                  <a:pt x="727682" y="3464519"/>
                  <a:pt x="726357" y="3462900"/>
                  <a:pt x="726643" y="3460985"/>
                </a:cubicBezTo>
                <a:close/>
                <a:moveTo>
                  <a:pt x="790947" y="3418342"/>
                </a:moveTo>
                <a:cubicBezTo>
                  <a:pt x="816188" y="3413360"/>
                  <a:pt x="819893" y="3396796"/>
                  <a:pt x="820369" y="3390253"/>
                </a:cubicBezTo>
                <a:cubicBezTo>
                  <a:pt x="819798" y="3390157"/>
                  <a:pt x="819322" y="3390157"/>
                  <a:pt x="818836" y="3390157"/>
                </a:cubicBezTo>
                <a:cubicBezTo>
                  <a:pt x="801224" y="3390157"/>
                  <a:pt x="793518" y="3409169"/>
                  <a:pt x="790947" y="3418342"/>
                </a:cubicBezTo>
                <a:close/>
                <a:moveTo>
                  <a:pt x="779983" y="3398797"/>
                </a:moveTo>
                <a:cubicBezTo>
                  <a:pt x="777211" y="3389367"/>
                  <a:pt x="768934" y="3369555"/>
                  <a:pt x="750541" y="3370717"/>
                </a:cubicBezTo>
                <a:cubicBezTo>
                  <a:pt x="751027" y="3377260"/>
                  <a:pt x="754761" y="3393872"/>
                  <a:pt x="779983" y="3398797"/>
                </a:cubicBezTo>
                <a:close/>
                <a:moveTo>
                  <a:pt x="912086" y="3387681"/>
                </a:moveTo>
                <a:cubicBezTo>
                  <a:pt x="912257" y="3387681"/>
                  <a:pt x="912400" y="3387604"/>
                  <a:pt x="912552" y="3387586"/>
                </a:cubicBezTo>
                <a:cubicBezTo>
                  <a:pt x="914000" y="3387319"/>
                  <a:pt x="915229" y="3385976"/>
                  <a:pt x="915229" y="3384338"/>
                </a:cubicBezTo>
                <a:cubicBezTo>
                  <a:pt x="915229" y="3382537"/>
                  <a:pt x="913733" y="3381004"/>
                  <a:pt x="911923" y="3380994"/>
                </a:cubicBezTo>
                <a:cubicBezTo>
                  <a:pt x="898007" y="3381070"/>
                  <a:pt x="886073" y="3389414"/>
                  <a:pt x="880653" y="3401368"/>
                </a:cubicBezTo>
                <a:cubicBezTo>
                  <a:pt x="880625" y="3401302"/>
                  <a:pt x="880586" y="3401254"/>
                  <a:pt x="880558" y="3401187"/>
                </a:cubicBezTo>
                <a:cubicBezTo>
                  <a:pt x="880529" y="3401244"/>
                  <a:pt x="880491" y="3401302"/>
                  <a:pt x="880463" y="3401359"/>
                </a:cubicBezTo>
                <a:cubicBezTo>
                  <a:pt x="875072" y="3389386"/>
                  <a:pt x="863013" y="3381042"/>
                  <a:pt x="849154" y="3381004"/>
                </a:cubicBezTo>
                <a:cubicBezTo>
                  <a:pt x="847373" y="3381051"/>
                  <a:pt x="845887" y="3382547"/>
                  <a:pt x="845887" y="3384338"/>
                </a:cubicBezTo>
                <a:cubicBezTo>
                  <a:pt x="845801" y="3385166"/>
                  <a:pt x="846087" y="3385919"/>
                  <a:pt x="846573" y="3386509"/>
                </a:cubicBezTo>
                <a:cubicBezTo>
                  <a:pt x="846916" y="3386900"/>
                  <a:pt x="847316" y="3387224"/>
                  <a:pt x="847792" y="3387433"/>
                </a:cubicBezTo>
                <a:cubicBezTo>
                  <a:pt x="848173" y="3387576"/>
                  <a:pt x="848592" y="3387681"/>
                  <a:pt x="849049" y="3387681"/>
                </a:cubicBezTo>
                <a:cubicBezTo>
                  <a:pt x="857726" y="3387681"/>
                  <a:pt x="865404" y="3391739"/>
                  <a:pt x="870547" y="3397968"/>
                </a:cubicBezTo>
                <a:cubicBezTo>
                  <a:pt x="874548" y="3402806"/>
                  <a:pt x="877053" y="3408931"/>
                  <a:pt x="877053" y="3415684"/>
                </a:cubicBezTo>
                <a:cubicBezTo>
                  <a:pt x="877053" y="3416580"/>
                  <a:pt x="877434" y="3417408"/>
                  <a:pt x="878034" y="3418018"/>
                </a:cubicBezTo>
                <a:cubicBezTo>
                  <a:pt x="878643" y="3418608"/>
                  <a:pt x="879472" y="3418980"/>
                  <a:pt x="880377" y="3418980"/>
                </a:cubicBezTo>
                <a:lnTo>
                  <a:pt x="880558" y="3418980"/>
                </a:lnTo>
                <a:lnTo>
                  <a:pt x="880767" y="3418980"/>
                </a:lnTo>
                <a:cubicBezTo>
                  <a:pt x="882568" y="3418980"/>
                  <a:pt x="884091" y="3417494"/>
                  <a:pt x="884091" y="3415684"/>
                </a:cubicBezTo>
                <a:cubicBezTo>
                  <a:pt x="884091" y="3408931"/>
                  <a:pt x="886606" y="3402806"/>
                  <a:pt x="890597" y="3397968"/>
                </a:cubicBezTo>
                <a:cubicBezTo>
                  <a:pt x="895741" y="3391739"/>
                  <a:pt x="903418" y="3387681"/>
                  <a:pt x="912086" y="3387681"/>
                </a:cubicBezTo>
                <a:close/>
                <a:moveTo>
                  <a:pt x="1088689" y="3550330"/>
                </a:moveTo>
                <a:cubicBezTo>
                  <a:pt x="1065162" y="3550330"/>
                  <a:pt x="1052408" y="3542233"/>
                  <a:pt x="1032606" y="3522926"/>
                </a:cubicBezTo>
                <a:cubicBezTo>
                  <a:pt x="1024309" y="3533204"/>
                  <a:pt x="1011822" y="3539214"/>
                  <a:pt x="998573" y="3539214"/>
                </a:cubicBezTo>
                <a:lnTo>
                  <a:pt x="997525" y="3539214"/>
                </a:lnTo>
                <a:cubicBezTo>
                  <a:pt x="995725" y="3539119"/>
                  <a:pt x="994200" y="3537576"/>
                  <a:pt x="994296" y="3535775"/>
                </a:cubicBezTo>
                <a:cubicBezTo>
                  <a:pt x="994343" y="3534861"/>
                  <a:pt x="994724" y="3534004"/>
                  <a:pt x="995325" y="3533404"/>
                </a:cubicBezTo>
                <a:cubicBezTo>
                  <a:pt x="995953" y="3532813"/>
                  <a:pt x="996839" y="3532489"/>
                  <a:pt x="997830" y="3532661"/>
                </a:cubicBezTo>
                <a:cubicBezTo>
                  <a:pt x="1009431" y="3532747"/>
                  <a:pt x="1020289" y="3527774"/>
                  <a:pt x="1027529" y="3518840"/>
                </a:cubicBezTo>
                <a:cubicBezTo>
                  <a:pt x="1025747" y="3516592"/>
                  <a:pt x="1023709" y="3514582"/>
                  <a:pt x="1021499" y="3512849"/>
                </a:cubicBezTo>
                <a:cubicBezTo>
                  <a:pt x="1014841" y="3507562"/>
                  <a:pt x="1006478" y="3504686"/>
                  <a:pt x="997725" y="3504933"/>
                </a:cubicBezTo>
                <a:cubicBezTo>
                  <a:pt x="996896" y="3505019"/>
                  <a:pt x="996096" y="3504676"/>
                  <a:pt x="995467" y="3504105"/>
                </a:cubicBezTo>
                <a:cubicBezTo>
                  <a:pt x="994858" y="3503486"/>
                  <a:pt x="994439" y="3502657"/>
                  <a:pt x="994391" y="3501771"/>
                </a:cubicBezTo>
                <a:cubicBezTo>
                  <a:pt x="994296" y="3499857"/>
                  <a:pt x="995810" y="3498428"/>
                  <a:pt x="997620" y="3498333"/>
                </a:cubicBezTo>
                <a:cubicBezTo>
                  <a:pt x="1009279" y="3498095"/>
                  <a:pt x="1020413" y="3502495"/>
                  <a:pt x="1028700" y="3510334"/>
                </a:cubicBezTo>
                <a:cubicBezTo>
                  <a:pt x="1029862" y="3511439"/>
                  <a:pt x="1030967" y="3512620"/>
                  <a:pt x="1032015" y="3513868"/>
                </a:cubicBezTo>
                <a:lnTo>
                  <a:pt x="1032015" y="3513868"/>
                </a:lnTo>
                <a:cubicBezTo>
                  <a:pt x="1032043" y="3513896"/>
                  <a:pt x="1032082" y="3513925"/>
                  <a:pt x="1032110" y="3513963"/>
                </a:cubicBezTo>
                <a:cubicBezTo>
                  <a:pt x="1049151" y="3497114"/>
                  <a:pt x="1063247" y="3486150"/>
                  <a:pt x="1088689" y="3486150"/>
                </a:cubicBezTo>
                <a:cubicBezTo>
                  <a:pt x="1108815" y="3486150"/>
                  <a:pt x="1127770" y="3494799"/>
                  <a:pt x="1140953" y="3509534"/>
                </a:cubicBezTo>
                <a:cubicBezTo>
                  <a:pt x="1142829" y="3511649"/>
                  <a:pt x="1144591" y="3513887"/>
                  <a:pt x="1146220" y="3516240"/>
                </a:cubicBezTo>
                <a:cubicBezTo>
                  <a:pt x="1146982" y="3517402"/>
                  <a:pt x="1146982" y="3518926"/>
                  <a:pt x="1146220" y="3520050"/>
                </a:cubicBezTo>
                <a:cubicBezTo>
                  <a:pt x="1133170" y="3538938"/>
                  <a:pt x="1111644" y="3550234"/>
                  <a:pt x="1088689" y="3550330"/>
                </a:cubicBezTo>
                <a:close/>
                <a:moveTo>
                  <a:pt x="1139371" y="3518135"/>
                </a:moveTo>
                <a:cubicBezTo>
                  <a:pt x="1127446" y="3502228"/>
                  <a:pt x="1108596" y="3492799"/>
                  <a:pt x="1088603" y="3492703"/>
                </a:cubicBezTo>
                <a:cubicBezTo>
                  <a:pt x="1067362" y="3492703"/>
                  <a:pt x="1055341" y="3500238"/>
                  <a:pt x="1037158" y="3518049"/>
                </a:cubicBezTo>
                <a:cubicBezTo>
                  <a:pt x="1056418" y="3536842"/>
                  <a:pt x="1067734" y="3543586"/>
                  <a:pt x="1088603" y="3543586"/>
                </a:cubicBezTo>
                <a:cubicBezTo>
                  <a:pt x="1108596" y="3543586"/>
                  <a:pt x="1127446" y="3534147"/>
                  <a:pt x="1139371" y="3518135"/>
                </a:cubicBezTo>
                <a:close/>
                <a:moveTo>
                  <a:pt x="969712" y="3460985"/>
                </a:moveTo>
                <a:cubicBezTo>
                  <a:pt x="969912" y="3459223"/>
                  <a:pt x="971531" y="3457871"/>
                  <a:pt x="973436" y="3458156"/>
                </a:cubicBezTo>
                <a:cubicBezTo>
                  <a:pt x="985057" y="3459690"/>
                  <a:pt x="996496" y="3455785"/>
                  <a:pt x="1004974" y="3447679"/>
                </a:cubicBezTo>
                <a:cubicBezTo>
                  <a:pt x="1005631" y="3446993"/>
                  <a:pt x="1006297" y="3446793"/>
                  <a:pt x="1007431" y="3446707"/>
                </a:cubicBezTo>
                <a:cubicBezTo>
                  <a:pt x="1008402" y="3446793"/>
                  <a:pt x="1009250" y="3447212"/>
                  <a:pt x="1009822" y="3447869"/>
                </a:cubicBezTo>
                <a:cubicBezTo>
                  <a:pt x="1014013" y="3452613"/>
                  <a:pt x="1019623" y="3455870"/>
                  <a:pt x="1025728" y="3457308"/>
                </a:cubicBezTo>
                <a:lnTo>
                  <a:pt x="1025728" y="3405959"/>
                </a:lnTo>
                <a:cubicBezTo>
                  <a:pt x="984571" y="3400158"/>
                  <a:pt x="986971" y="3367869"/>
                  <a:pt x="986971" y="3367450"/>
                </a:cubicBezTo>
                <a:cubicBezTo>
                  <a:pt x="987067" y="3365973"/>
                  <a:pt x="988209" y="3364706"/>
                  <a:pt x="989714" y="3364525"/>
                </a:cubicBezTo>
                <a:cubicBezTo>
                  <a:pt x="1008022" y="3361449"/>
                  <a:pt x="1019433" y="3374060"/>
                  <a:pt x="1025643" y="3386890"/>
                </a:cubicBezTo>
                <a:lnTo>
                  <a:pt x="1025643" y="3365183"/>
                </a:lnTo>
                <a:cubicBezTo>
                  <a:pt x="1025643" y="3363364"/>
                  <a:pt x="1027157" y="3361820"/>
                  <a:pt x="1028967" y="3361820"/>
                </a:cubicBezTo>
                <a:cubicBezTo>
                  <a:pt x="1030777" y="3361820"/>
                  <a:pt x="1032291" y="3363364"/>
                  <a:pt x="1032291" y="3365183"/>
                </a:cubicBezTo>
                <a:lnTo>
                  <a:pt x="1032291" y="3404331"/>
                </a:lnTo>
                <a:cubicBezTo>
                  <a:pt x="1038692" y="3392253"/>
                  <a:pt x="1049912" y="3381175"/>
                  <a:pt x="1067162" y="3384052"/>
                </a:cubicBezTo>
                <a:cubicBezTo>
                  <a:pt x="1068591" y="3384252"/>
                  <a:pt x="1069734" y="3385461"/>
                  <a:pt x="1069924" y="3386995"/>
                </a:cubicBezTo>
                <a:cubicBezTo>
                  <a:pt x="1070010" y="3387366"/>
                  <a:pt x="1072220" y="3419075"/>
                  <a:pt x="1032291" y="3425266"/>
                </a:cubicBezTo>
                <a:lnTo>
                  <a:pt x="1032291" y="3458156"/>
                </a:lnTo>
                <a:cubicBezTo>
                  <a:pt x="1032606" y="3458156"/>
                  <a:pt x="1032777" y="3458242"/>
                  <a:pt x="1032967" y="3458242"/>
                </a:cubicBezTo>
                <a:cubicBezTo>
                  <a:pt x="1041825" y="3458242"/>
                  <a:pt x="1050294" y="3454527"/>
                  <a:pt x="1056199" y="3447955"/>
                </a:cubicBezTo>
                <a:cubicBezTo>
                  <a:pt x="1056875" y="3447212"/>
                  <a:pt x="1057733" y="3446793"/>
                  <a:pt x="1058685" y="3446793"/>
                </a:cubicBezTo>
                <a:cubicBezTo>
                  <a:pt x="1059647" y="3446793"/>
                  <a:pt x="1060504" y="3447317"/>
                  <a:pt x="1061152" y="3447955"/>
                </a:cubicBezTo>
                <a:cubicBezTo>
                  <a:pt x="1067058" y="3454527"/>
                  <a:pt x="1075544" y="3458242"/>
                  <a:pt x="1084402" y="3458242"/>
                </a:cubicBezTo>
                <a:cubicBezTo>
                  <a:pt x="1093261" y="3458242"/>
                  <a:pt x="1101728" y="3454527"/>
                  <a:pt x="1107643" y="3447955"/>
                </a:cubicBezTo>
                <a:cubicBezTo>
                  <a:pt x="1108310" y="3447317"/>
                  <a:pt x="1109167" y="3446793"/>
                  <a:pt x="1110034" y="3446793"/>
                </a:cubicBezTo>
                <a:cubicBezTo>
                  <a:pt x="1111187" y="3446898"/>
                  <a:pt x="1111815" y="3447079"/>
                  <a:pt x="1112491" y="3447783"/>
                </a:cubicBezTo>
                <a:cubicBezTo>
                  <a:pt x="1120893" y="3455870"/>
                  <a:pt x="1132494" y="3459766"/>
                  <a:pt x="1144029" y="3458242"/>
                </a:cubicBezTo>
                <a:cubicBezTo>
                  <a:pt x="1145934" y="3457956"/>
                  <a:pt x="1147534" y="3459318"/>
                  <a:pt x="1147753" y="3461119"/>
                </a:cubicBezTo>
                <a:cubicBezTo>
                  <a:pt x="1148029" y="3462900"/>
                  <a:pt x="1146706" y="3464605"/>
                  <a:pt x="1144886" y="3464805"/>
                </a:cubicBezTo>
                <a:cubicBezTo>
                  <a:pt x="1132399" y="3466329"/>
                  <a:pt x="1119950" y="3462700"/>
                  <a:pt x="1110310" y="3454699"/>
                </a:cubicBezTo>
                <a:cubicBezTo>
                  <a:pt x="1103272" y="3461223"/>
                  <a:pt x="1094032" y="3464900"/>
                  <a:pt x="1084402" y="3464900"/>
                </a:cubicBezTo>
                <a:cubicBezTo>
                  <a:pt x="1074877" y="3464900"/>
                  <a:pt x="1065638" y="3461319"/>
                  <a:pt x="1058685" y="3454899"/>
                </a:cubicBezTo>
                <a:cubicBezTo>
                  <a:pt x="1051732" y="3461319"/>
                  <a:pt x="1042502" y="3464900"/>
                  <a:pt x="1032967" y="3464900"/>
                </a:cubicBezTo>
                <a:cubicBezTo>
                  <a:pt x="1023252" y="3464900"/>
                  <a:pt x="1014013" y="3461223"/>
                  <a:pt x="1007059" y="3454699"/>
                </a:cubicBezTo>
                <a:cubicBezTo>
                  <a:pt x="998877" y="3461490"/>
                  <a:pt x="988666" y="3465224"/>
                  <a:pt x="978113" y="3465224"/>
                </a:cubicBezTo>
                <a:cubicBezTo>
                  <a:pt x="976303" y="3465224"/>
                  <a:pt x="974389" y="3464986"/>
                  <a:pt x="972484" y="3464805"/>
                </a:cubicBezTo>
                <a:cubicBezTo>
                  <a:pt x="970664" y="3464519"/>
                  <a:pt x="969436" y="3462900"/>
                  <a:pt x="969712" y="3460985"/>
                </a:cubicBezTo>
                <a:close/>
                <a:moveTo>
                  <a:pt x="1033834" y="3418342"/>
                </a:moveTo>
                <a:cubicBezTo>
                  <a:pt x="1059056" y="3413360"/>
                  <a:pt x="1062790" y="3396796"/>
                  <a:pt x="1063247" y="3390253"/>
                </a:cubicBezTo>
                <a:cubicBezTo>
                  <a:pt x="1062790" y="3390157"/>
                  <a:pt x="1062314" y="3390157"/>
                  <a:pt x="1061828" y="3390157"/>
                </a:cubicBezTo>
                <a:cubicBezTo>
                  <a:pt x="1044197" y="3390157"/>
                  <a:pt x="1036501" y="3409169"/>
                  <a:pt x="1033834" y="3418342"/>
                </a:cubicBezTo>
                <a:close/>
                <a:moveTo>
                  <a:pt x="1023061" y="3398797"/>
                </a:moveTo>
                <a:cubicBezTo>
                  <a:pt x="1020289" y="3389367"/>
                  <a:pt x="1012022" y="3369555"/>
                  <a:pt x="993620" y="3370717"/>
                </a:cubicBezTo>
                <a:cubicBezTo>
                  <a:pt x="994020" y="3377260"/>
                  <a:pt x="997725" y="3393872"/>
                  <a:pt x="1023061" y="3398797"/>
                </a:cubicBezTo>
                <a:close/>
                <a:moveTo>
                  <a:pt x="1154982" y="3387681"/>
                </a:moveTo>
                <a:cubicBezTo>
                  <a:pt x="1155440" y="3387681"/>
                  <a:pt x="1155868" y="3387586"/>
                  <a:pt x="1156268" y="3387414"/>
                </a:cubicBezTo>
                <a:cubicBezTo>
                  <a:pt x="1157421" y="3386890"/>
                  <a:pt x="1158211" y="3385690"/>
                  <a:pt x="1158211" y="3384338"/>
                </a:cubicBezTo>
                <a:cubicBezTo>
                  <a:pt x="1158211" y="3382528"/>
                  <a:pt x="1156707" y="3380994"/>
                  <a:pt x="1154897" y="3380994"/>
                </a:cubicBezTo>
                <a:cubicBezTo>
                  <a:pt x="1153173" y="3380994"/>
                  <a:pt x="1151477" y="3381128"/>
                  <a:pt x="1149830" y="3381366"/>
                </a:cubicBezTo>
                <a:cubicBezTo>
                  <a:pt x="1138085" y="3383147"/>
                  <a:pt x="1128303" y="3390862"/>
                  <a:pt x="1123550" y="3401368"/>
                </a:cubicBezTo>
                <a:cubicBezTo>
                  <a:pt x="1123541" y="3401340"/>
                  <a:pt x="1123512" y="3401311"/>
                  <a:pt x="1123502" y="3401273"/>
                </a:cubicBezTo>
                <a:cubicBezTo>
                  <a:pt x="1123483" y="3401302"/>
                  <a:pt x="1123465" y="3401330"/>
                  <a:pt x="1123455" y="3401359"/>
                </a:cubicBezTo>
                <a:cubicBezTo>
                  <a:pt x="1118025" y="3389367"/>
                  <a:pt x="1106053" y="3381013"/>
                  <a:pt x="1092079" y="3380994"/>
                </a:cubicBezTo>
                <a:cubicBezTo>
                  <a:pt x="1090279" y="3381032"/>
                  <a:pt x="1088774" y="3382537"/>
                  <a:pt x="1088774" y="3384338"/>
                </a:cubicBezTo>
                <a:cubicBezTo>
                  <a:pt x="1088737" y="3385128"/>
                  <a:pt x="1089031" y="3385833"/>
                  <a:pt x="1089479" y="3386414"/>
                </a:cubicBezTo>
                <a:cubicBezTo>
                  <a:pt x="1089832" y="3386833"/>
                  <a:pt x="1090232" y="3387195"/>
                  <a:pt x="1090746" y="3387424"/>
                </a:cubicBezTo>
                <a:cubicBezTo>
                  <a:pt x="1091136" y="3387586"/>
                  <a:pt x="1091565" y="3387681"/>
                  <a:pt x="1092032" y="3387681"/>
                </a:cubicBezTo>
                <a:cubicBezTo>
                  <a:pt x="1097813" y="3387681"/>
                  <a:pt x="1103205" y="3389452"/>
                  <a:pt x="1107672" y="3392472"/>
                </a:cubicBezTo>
                <a:cubicBezTo>
                  <a:pt x="1115120" y="3397501"/>
                  <a:pt x="1120026" y="3406026"/>
                  <a:pt x="1120026" y="3415684"/>
                </a:cubicBezTo>
                <a:cubicBezTo>
                  <a:pt x="1120026" y="3417494"/>
                  <a:pt x="1121550" y="3418980"/>
                  <a:pt x="1123359" y="3418980"/>
                </a:cubicBezTo>
                <a:lnTo>
                  <a:pt x="1123445" y="3418980"/>
                </a:lnTo>
                <a:lnTo>
                  <a:pt x="1123636" y="3418980"/>
                </a:lnTo>
                <a:cubicBezTo>
                  <a:pt x="1124550" y="3418980"/>
                  <a:pt x="1125388" y="3418608"/>
                  <a:pt x="1125988" y="3418018"/>
                </a:cubicBezTo>
                <a:cubicBezTo>
                  <a:pt x="1126607" y="3417408"/>
                  <a:pt x="1126989" y="3416580"/>
                  <a:pt x="1126989" y="3415684"/>
                </a:cubicBezTo>
                <a:cubicBezTo>
                  <a:pt x="1126989" y="3408931"/>
                  <a:pt x="1129494" y="3402806"/>
                  <a:pt x="1133485" y="3397968"/>
                </a:cubicBezTo>
                <a:cubicBezTo>
                  <a:pt x="1138628" y="3391739"/>
                  <a:pt x="1146296" y="3387681"/>
                  <a:pt x="1154982" y="3387681"/>
                </a:cubicBezTo>
                <a:close/>
                <a:moveTo>
                  <a:pt x="359636" y="3550330"/>
                </a:moveTo>
                <a:cubicBezTo>
                  <a:pt x="336138" y="3550330"/>
                  <a:pt x="323365" y="3542233"/>
                  <a:pt x="303552" y="3522926"/>
                </a:cubicBezTo>
                <a:cubicBezTo>
                  <a:pt x="295256" y="3533204"/>
                  <a:pt x="282778" y="3539214"/>
                  <a:pt x="269548" y="3539214"/>
                </a:cubicBezTo>
                <a:lnTo>
                  <a:pt x="268500" y="3539214"/>
                </a:lnTo>
                <a:cubicBezTo>
                  <a:pt x="266700" y="3539119"/>
                  <a:pt x="265157" y="3537576"/>
                  <a:pt x="265243" y="3535775"/>
                </a:cubicBezTo>
                <a:cubicBezTo>
                  <a:pt x="265338" y="3533956"/>
                  <a:pt x="266786" y="3532327"/>
                  <a:pt x="268786" y="3532661"/>
                </a:cubicBezTo>
                <a:cubicBezTo>
                  <a:pt x="280292" y="3532747"/>
                  <a:pt x="291255" y="3527774"/>
                  <a:pt x="298504" y="3518840"/>
                </a:cubicBezTo>
                <a:cubicBezTo>
                  <a:pt x="296713" y="3516583"/>
                  <a:pt x="294684" y="3514573"/>
                  <a:pt x="292465" y="3512839"/>
                </a:cubicBezTo>
                <a:cubicBezTo>
                  <a:pt x="285798" y="3507562"/>
                  <a:pt x="277426" y="3504686"/>
                  <a:pt x="268691" y="3504933"/>
                </a:cubicBezTo>
                <a:cubicBezTo>
                  <a:pt x="267853" y="3505019"/>
                  <a:pt x="267043" y="3504676"/>
                  <a:pt x="266415" y="3504095"/>
                </a:cubicBezTo>
                <a:cubicBezTo>
                  <a:pt x="265805" y="3503486"/>
                  <a:pt x="265386" y="3502647"/>
                  <a:pt x="265338" y="3501771"/>
                </a:cubicBezTo>
                <a:cubicBezTo>
                  <a:pt x="265243" y="3499857"/>
                  <a:pt x="266786" y="3498428"/>
                  <a:pt x="268596" y="3498333"/>
                </a:cubicBezTo>
                <a:cubicBezTo>
                  <a:pt x="282017" y="3498056"/>
                  <a:pt x="294599" y="3503857"/>
                  <a:pt x="303057" y="3513963"/>
                </a:cubicBezTo>
                <a:cubicBezTo>
                  <a:pt x="320126" y="3497114"/>
                  <a:pt x="334223" y="3486150"/>
                  <a:pt x="359636" y="3486150"/>
                </a:cubicBezTo>
                <a:cubicBezTo>
                  <a:pt x="379676" y="3486150"/>
                  <a:pt x="398707" y="3494799"/>
                  <a:pt x="411909" y="3509544"/>
                </a:cubicBezTo>
                <a:cubicBezTo>
                  <a:pt x="413785" y="3511658"/>
                  <a:pt x="415538" y="3513887"/>
                  <a:pt x="417166" y="3516240"/>
                </a:cubicBezTo>
                <a:cubicBezTo>
                  <a:pt x="417938" y="3517402"/>
                  <a:pt x="417938" y="3518926"/>
                  <a:pt x="417166" y="3520050"/>
                </a:cubicBezTo>
                <a:cubicBezTo>
                  <a:pt x="404127" y="3538938"/>
                  <a:pt x="382581" y="3550234"/>
                  <a:pt x="359636" y="3550330"/>
                </a:cubicBezTo>
                <a:close/>
                <a:moveTo>
                  <a:pt x="410423" y="3518135"/>
                </a:moveTo>
                <a:cubicBezTo>
                  <a:pt x="398516" y="3502228"/>
                  <a:pt x="379657" y="3492799"/>
                  <a:pt x="359636" y="3492703"/>
                </a:cubicBezTo>
                <a:cubicBezTo>
                  <a:pt x="338404" y="3492703"/>
                  <a:pt x="326403" y="3500238"/>
                  <a:pt x="308220" y="3518049"/>
                </a:cubicBezTo>
                <a:cubicBezTo>
                  <a:pt x="327450" y="3536842"/>
                  <a:pt x="338776" y="3543586"/>
                  <a:pt x="359636" y="3543586"/>
                </a:cubicBezTo>
                <a:cubicBezTo>
                  <a:pt x="374656" y="3543586"/>
                  <a:pt x="388973" y="3538271"/>
                  <a:pt x="400260" y="3528841"/>
                </a:cubicBezTo>
                <a:cubicBezTo>
                  <a:pt x="404022" y="3525708"/>
                  <a:pt x="407441" y="3522126"/>
                  <a:pt x="410423" y="3518135"/>
                </a:cubicBezTo>
                <a:close/>
                <a:moveTo>
                  <a:pt x="240687" y="3460985"/>
                </a:moveTo>
                <a:cubicBezTo>
                  <a:pt x="240878" y="3459223"/>
                  <a:pt x="242488" y="3457871"/>
                  <a:pt x="244393" y="3458156"/>
                </a:cubicBezTo>
                <a:cubicBezTo>
                  <a:pt x="256013" y="3459690"/>
                  <a:pt x="267443" y="3455785"/>
                  <a:pt x="275920" y="3447679"/>
                </a:cubicBezTo>
                <a:cubicBezTo>
                  <a:pt x="276597" y="3446993"/>
                  <a:pt x="277244" y="3446793"/>
                  <a:pt x="278406" y="3446707"/>
                </a:cubicBezTo>
                <a:cubicBezTo>
                  <a:pt x="279349" y="3446793"/>
                  <a:pt x="280197" y="3447212"/>
                  <a:pt x="280778" y="3447869"/>
                </a:cubicBezTo>
                <a:cubicBezTo>
                  <a:pt x="284969" y="3452613"/>
                  <a:pt x="290589" y="3455870"/>
                  <a:pt x="296685" y="3457308"/>
                </a:cubicBezTo>
                <a:lnTo>
                  <a:pt x="296685" y="3405959"/>
                </a:lnTo>
                <a:cubicBezTo>
                  <a:pt x="255537" y="3400158"/>
                  <a:pt x="257928" y="3367869"/>
                  <a:pt x="257928" y="3367450"/>
                </a:cubicBezTo>
                <a:cubicBezTo>
                  <a:pt x="258013" y="3365973"/>
                  <a:pt x="259156" y="3364706"/>
                  <a:pt x="260699" y="3364525"/>
                </a:cubicBezTo>
                <a:cubicBezTo>
                  <a:pt x="279054" y="3361449"/>
                  <a:pt x="290417" y="3374060"/>
                  <a:pt x="296589" y="3386890"/>
                </a:cubicBezTo>
                <a:lnTo>
                  <a:pt x="296589" y="3365183"/>
                </a:lnTo>
                <a:cubicBezTo>
                  <a:pt x="296589" y="3363364"/>
                  <a:pt x="298104" y="3361820"/>
                  <a:pt x="299914" y="3361820"/>
                </a:cubicBezTo>
                <a:cubicBezTo>
                  <a:pt x="301733" y="3361820"/>
                  <a:pt x="303266" y="3363364"/>
                  <a:pt x="303266" y="3365183"/>
                </a:cubicBezTo>
                <a:lnTo>
                  <a:pt x="303266" y="3404331"/>
                </a:lnTo>
                <a:cubicBezTo>
                  <a:pt x="309639" y="3392253"/>
                  <a:pt x="320869" y="3381175"/>
                  <a:pt x="338128" y="3384052"/>
                </a:cubicBezTo>
                <a:cubicBezTo>
                  <a:pt x="339538" y="3384252"/>
                  <a:pt x="340690" y="3385461"/>
                  <a:pt x="340881" y="3386995"/>
                </a:cubicBezTo>
                <a:cubicBezTo>
                  <a:pt x="340986" y="3387366"/>
                  <a:pt x="343167" y="3419075"/>
                  <a:pt x="303266" y="3425266"/>
                </a:cubicBezTo>
                <a:lnTo>
                  <a:pt x="303266" y="3458156"/>
                </a:lnTo>
                <a:cubicBezTo>
                  <a:pt x="303552" y="3458156"/>
                  <a:pt x="303733" y="3458242"/>
                  <a:pt x="303933" y="3458242"/>
                </a:cubicBezTo>
                <a:cubicBezTo>
                  <a:pt x="312773" y="3458242"/>
                  <a:pt x="321259" y="3454527"/>
                  <a:pt x="327174" y="3447955"/>
                </a:cubicBezTo>
                <a:cubicBezTo>
                  <a:pt x="327822" y="3447212"/>
                  <a:pt x="328689" y="3446793"/>
                  <a:pt x="329632" y="3446793"/>
                </a:cubicBezTo>
                <a:cubicBezTo>
                  <a:pt x="330594" y="3446793"/>
                  <a:pt x="331451" y="3447317"/>
                  <a:pt x="332137" y="3447955"/>
                </a:cubicBezTo>
                <a:cubicBezTo>
                  <a:pt x="338042" y="3454527"/>
                  <a:pt x="346500" y="3458242"/>
                  <a:pt x="355359" y="3458242"/>
                </a:cubicBezTo>
                <a:cubicBezTo>
                  <a:pt x="364217" y="3458242"/>
                  <a:pt x="372704" y="3454527"/>
                  <a:pt x="378600" y="3447955"/>
                </a:cubicBezTo>
                <a:cubicBezTo>
                  <a:pt x="379266" y="3447317"/>
                  <a:pt x="380029" y="3446793"/>
                  <a:pt x="380991" y="3446793"/>
                </a:cubicBezTo>
                <a:cubicBezTo>
                  <a:pt x="382134" y="3446898"/>
                  <a:pt x="382791" y="3447079"/>
                  <a:pt x="383448" y="3447783"/>
                </a:cubicBezTo>
                <a:cubicBezTo>
                  <a:pt x="391839" y="3455870"/>
                  <a:pt x="403470" y="3459766"/>
                  <a:pt x="414985" y="3458242"/>
                </a:cubicBezTo>
                <a:cubicBezTo>
                  <a:pt x="416890" y="3457956"/>
                  <a:pt x="418424" y="3459318"/>
                  <a:pt x="418700" y="3461119"/>
                </a:cubicBezTo>
                <a:cubicBezTo>
                  <a:pt x="418976" y="3462900"/>
                  <a:pt x="417652" y="3464605"/>
                  <a:pt x="415852" y="3464805"/>
                </a:cubicBezTo>
                <a:cubicBezTo>
                  <a:pt x="403355" y="3466329"/>
                  <a:pt x="390897" y="3462700"/>
                  <a:pt x="381258" y="3454699"/>
                </a:cubicBezTo>
                <a:cubicBezTo>
                  <a:pt x="374314" y="3461223"/>
                  <a:pt x="365084" y="3464900"/>
                  <a:pt x="355445" y="3464900"/>
                </a:cubicBezTo>
                <a:cubicBezTo>
                  <a:pt x="345939" y="3464900"/>
                  <a:pt x="336680" y="3461319"/>
                  <a:pt x="329746" y="3454899"/>
                </a:cubicBezTo>
                <a:cubicBezTo>
                  <a:pt x="322774" y="3461319"/>
                  <a:pt x="313544" y="3464900"/>
                  <a:pt x="304009" y="3464900"/>
                </a:cubicBezTo>
                <a:cubicBezTo>
                  <a:pt x="294313" y="3464900"/>
                  <a:pt x="285055" y="3461223"/>
                  <a:pt x="278102" y="3454699"/>
                </a:cubicBezTo>
                <a:cubicBezTo>
                  <a:pt x="269920" y="3461490"/>
                  <a:pt x="259728" y="3465224"/>
                  <a:pt x="249164" y="3465224"/>
                </a:cubicBezTo>
                <a:cubicBezTo>
                  <a:pt x="247336" y="3465224"/>
                  <a:pt x="245431" y="3464986"/>
                  <a:pt x="243526" y="3464805"/>
                </a:cubicBezTo>
                <a:cubicBezTo>
                  <a:pt x="241735" y="3464519"/>
                  <a:pt x="240382" y="3462900"/>
                  <a:pt x="240687" y="3460985"/>
                </a:cubicBezTo>
                <a:close/>
                <a:moveTo>
                  <a:pt x="304867" y="3418342"/>
                </a:moveTo>
                <a:cubicBezTo>
                  <a:pt x="330137" y="3413360"/>
                  <a:pt x="333823" y="3396796"/>
                  <a:pt x="334309" y="3390253"/>
                </a:cubicBezTo>
                <a:cubicBezTo>
                  <a:pt x="333737" y="3390157"/>
                  <a:pt x="333261" y="3390157"/>
                  <a:pt x="332775" y="3390157"/>
                </a:cubicBezTo>
                <a:cubicBezTo>
                  <a:pt x="315173" y="3390157"/>
                  <a:pt x="307563" y="3409169"/>
                  <a:pt x="304867" y="3418342"/>
                </a:cubicBezTo>
                <a:close/>
                <a:moveTo>
                  <a:pt x="294027" y="3398797"/>
                </a:moveTo>
                <a:cubicBezTo>
                  <a:pt x="291255" y="3389367"/>
                  <a:pt x="282969" y="3369555"/>
                  <a:pt x="264595" y="3370717"/>
                </a:cubicBezTo>
                <a:cubicBezTo>
                  <a:pt x="265072" y="3377260"/>
                  <a:pt x="268777" y="3393872"/>
                  <a:pt x="294027" y="3398797"/>
                </a:cubicBezTo>
                <a:close/>
                <a:moveTo>
                  <a:pt x="394707" y="3418980"/>
                </a:moveTo>
                <a:cubicBezTo>
                  <a:pt x="396488" y="3418980"/>
                  <a:pt x="398040" y="3417494"/>
                  <a:pt x="398040" y="3415684"/>
                </a:cubicBezTo>
                <a:cubicBezTo>
                  <a:pt x="398040" y="3400244"/>
                  <a:pt x="410613" y="3387681"/>
                  <a:pt x="426025" y="3387681"/>
                </a:cubicBezTo>
                <a:cubicBezTo>
                  <a:pt x="426539" y="3387681"/>
                  <a:pt x="427015" y="3387538"/>
                  <a:pt x="427444" y="3387328"/>
                </a:cubicBezTo>
                <a:cubicBezTo>
                  <a:pt x="428492" y="3386766"/>
                  <a:pt x="429292" y="3385633"/>
                  <a:pt x="429292" y="3384338"/>
                </a:cubicBezTo>
                <a:cubicBezTo>
                  <a:pt x="429292" y="3382528"/>
                  <a:pt x="427758" y="3380994"/>
                  <a:pt x="425930" y="3380994"/>
                </a:cubicBezTo>
                <a:cubicBezTo>
                  <a:pt x="424215" y="3380994"/>
                  <a:pt x="422520" y="3381128"/>
                  <a:pt x="420872" y="3381366"/>
                </a:cubicBezTo>
                <a:cubicBezTo>
                  <a:pt x="409127" y="3383147"/>
                  <a:pt x="399345" y="3390862"/>
                  <a:pt x="394621" y="3401368"/>
                </a:cubicBezTo>
                <a:cubicBezTo>
                  <a:pt x="394602" y="3401321"/>
                  <a:pt x="394573" y="3401282"/>
                  <a:pt x="394554" y="3401244"/>
                </a:cubicBezTo>
                <a:cubicBezTo>
                  <a:pt x="394535" y="3401282"/>
                  <a:pt x="394507" y="3401321"/>
                  <a:pt x="394488" y="3401359"/>
                </a:cubicBezTo>
                <a:cubicBezTo>
                  <a:pt x="389087" y="3389367"/>
                  <a:pt x="377009" y="3381013"/>
                  <a:pt x="363121" y="3380994"/>
                </a:cubicBezTo>
                <a:cubicBezTo>
                  <a:pt x="361331" y="3381032"/>
                  <a:pt x="359845" y="3382537"/>
                  <a:pt x="359845" y="3384338"/>
                </a:cubicBezTo>
                <a:cubicBezTo>
                  <a:pt x="359807" y="3384690"/>
                  <a:pt x="359883" y="3385014"/>
                  <a:pt x="359959" y="3385337"/>
                </a:cubicBezTo>
                <a:cubicBezTo>
                  <a:pt x="360388" y="3386681"/>
                  <a:pt x="361617" y="3387690"/>
                  <a:pt x="363084" y="3387690"/>
                </a:cubicBezTo>
                <a:cubicBezTo>
                  <a:pt x="378505" y="3387690"/>
                  <a:pt x="391077" y="3400235"/>
                  <a:pt x="391077" y="3415684"/>
                </a:cubicBezTo>
                <a:cubicBezTo>
                  <a:pt x="391077" y="3417475"/>
                  <a:pt x="392582" y="3418951"/>
                  <a:pt x="394364" y="3418980"/>
                </a:cubicBezTo>
                <a:lnTo>
                  <a:pt x="394488" y="3418980"/>
                </a:lnTo>
                <a:lnTo>
                  <a:pt x="394707" y="3418980"/>
                </a:lnTo>
                <a:close/>
                <a:moveTo>
                  <a:pt x="604104" y="3550244"/>
                </a:moveTo>
                <a:cubicBezTo>
                  <a:pt x="603628" y="3550244"/>
                  <a:pt x="603152" y="3550330"/>
                  <a:pt x="602666" y="3550330"/>
                </a:cubicBezTo>
                <a:cubicBezTo>
                  <a:pt x="579196" y="3550311"/>
                  <a:pt x="566414" y="3542214"/>
                  <a:pt x="546621" y="3522926"/>
                </a:cubicBezTo>
                <a:cubicBezTo>
                  <a:pt x="546611" y="3522945"/>
                  <a:pt x="546592" y="3522955"/>
                  <a:pt x="546573" y="3522974"/>
                </a:cubicBezTo>
                <a:cubicBezTo>
                  <a:pt x="546564" y="3522955"/>
                  <a:pt x="546545" y="3522945"/>
                  <a:pt x="546525" y="3522926"/>
                </a:cubicBezTo>
                <a:cubicBezTo>
                  <a:pt x="538229" y="3533204"/>
                  <a:pt x="525771" y="3539214"/>
                  <a:pt x="512521" y="3539214"/>
                </a:cubicBezTo>
                <a:lnTo>
                  <a:pt x="511559" y="3539214"/>
                </a:lnTo>
                <a:cubicBezTo>
                  <a:pt x="509768" y="3539119"/>
                  <a:pt x="508235" y="3537576"/>
                  <a:pt x="508331" y="3535775"/>
                </a:cubicBezTo>
                <a:cubicBezTo>
                  <a:pt x="508388" y="3534471"/>
                  <a:pt x="509168" y="3533308"/>
                  <a:pt x="510283" y="3532804"/>
                </a:cubicBezTo>
                <a:cubicBezTo>
                  <a:pt x="510730" y="3532642"/>
                  <a:pt x="511216" y="3532565"/>
                  <a:pt x="511769" y="3532661"/>
                </a:cubicBezTo>
                <a:cubicBezTo>
                  <a:pt x="523380" y="3532747"/>
                  <a:pt x="534229" y="3527774"/>
                  <a:pt x="541497" y="3518840"/>
                </a:cubicBezTo>
                <a:cubicBezTo>
                  <a:pt x="541487" y="3518821"/>
                  <a:pt x="541468" y="3518811"/>
                  <a:pt x="541449" y="3518792"/>
                </a:cubicBezTo>
                <a:cubicBezTo>
                  <a:pt x="541468" y="3518783"/>
                  <a:pt x="541487" y="3518773"/>
                  <a:pt x="541497" y="3518754"/>
                </a:cubicBezTo>
                <a:cubicBezTo>
                  <a:pt x="534324" y="3509772"/>
                  <a:pt x="523380" y="3504610"/>
                  <a:pt x="511769" y="3504933"/>
                </a:cubicBezTo>
                <a:cubicBezTo>
                  <a:pt x="510054" y="3505124"/>
                  <a:pt x="508445" y="3503514"/>
                  <a:pt x="508340" y="3501714"/>
                </a:cubicBezTo>
                <a:cubicBezTo>
                  <a:pt x="508273" y="3499838"/>
                  <a:pt x="509788" y="3498428"/>
                  <a:pt x="511559" y="3498333"/>
                </a:cubicBezTo>
                <a:cubicBezTo>
                  <a:pt x="524913" y="3498056"/>
                  <a:pt x="537582" y="3503857"/>
                  <a:pt x="546049" y="3513963"/>
                </a:cubicBezTo>
                <a:cubicBezTo>
                  <a:pt x="563099" y="3497114"/>
                  <a:pt x="577215" y="3486150"/>
                  <a:pt x="602628" y="3486150"/>
                </a:cubicBezTo>
                <a:cubicBezTo>
                  <a:pt x="625697" y="3486150"/>
                  <a:pt x="647205" y="3497485"/>
                  <a:pt x="660254" y="3516335"/>
                </a:cubicBezTo>
                <a:cubicBezTo>
                  <a:pt x="660625" y="3516906"/>
                  <a:pt x="660797" y="3517564"/>
                  <a:pt x="660807" y="3518202"/>
                </a:cubicBezTo>
                <a:cubicBezTo>
                  <a:pt x="660797" y="3518859"/>
                  <a:pt x="660625" y="3519507"/>
                  <a:pt x="660254" y="3520050"/>
                </a:cubicBezTo>
                <a:cubicBezTo>
                  <a:pt x="647376" y="3538557"/>
                  <a:pt x="626440" y="3549701"/>
                  <a:pt x="604104" y="3550244"/>
                </a:cubicBezTo>
                <a:close/>
                <a:moveTo>
                  <a:pt x="551193" y="3518049"/>
                </a:moveTo>
                <a:cubicBezTo>
                  <a:pt x="570433" y="3536842"/>
                  <a:pt x="581768" y="3543586"/>
                  <a:pt x="602628" y="3543586"/>
                </a:cubicBezTo>
                <a:cubicBezTo>
                  <a:pt x="620135" y="3543586"/>
                  <a:pt x="636680" y="3536356"/>
                  <a:pt x="648586" y="3523821"/>
                </a:cubicBezTo>
                <a:cubicBezTo>
                  <a:pt x="650291" y="3522031"/>
                  <a:pt x="651891" y="3520135"/>
                  <a:pt x="653386" y="3518135"/>
                </a:cubicBezTo>
                <a:cubicBezTo>
                  <a:pt x="641480" y="3502228"/>
                  <a:pt x="622631" y="3492799"/>
                  <a:pt x="602628" y="3492703"/>
                </a:cubicBezTo>
                <a:cubicBezTo>
                  <a:pt x="581397" y="3492703"/>
                  <a:pt x="569395" y="3500238"/>
                  <a:pt x="551193" y="3518049"/>
                </a:cubicBezTo>
                <a:close/>
                <a:moveTo>
                  <a:pt x="483756" y="3460985"/>
                </a:moveTo>
                <a:cubicBezTo>
                  <a:pt x="483956" y="3459223"/>
                  <a:pt x="485556" y="3457871"/>
                  <a:pt x="487471" y="3458156"/>
                </a:cubicBezTo>
                <a:cubicBezTo>
                  <a:pt x="499091" y="3459690"/>
                  <a:pt x="510511" y="3455785"/>
                  <a:pt x="518999" y="3447679"/>
                </a:cubicBezTo>
                <a:cubicBezTo>
                  <a:pt x="519675" y="3446993"/>
                  <a:pt x="520322" y="3446793"/>
                  <a:pt x="521475" y="3446707"/>
                </a:cubicBezTo>
                <a:cubicBezTo>
                  <a:pt x="522418" y="3446793"/>
                  <a:pt x="523275" y="3447212"/>
                  <a:pt x="523866" y="3447869"/>
                </a:cubicBezTo>
                <a:cubicBezTo>
                  <a:pt x="528038" y="3452613"/>
                  <a:pt x="533676" y="3455870"/>
                  <a:pt x="539763" y="3457308"/>
                </a:cubicBezTo>
                <a:lnTo>
                  <a:pt x="539763" y="3405959"/>
                </a:lnTo>
                <a:cubicBezTo>
                  <a:pt x="498605" y="3400158"/>
                  <a:pt x="501005" y="3367869"/>
                  <a:pt x="501005" y="3367450"/>
                </a:cubicBezTo>
                <a:cubicBezTo>
                  <a:pt x="501092" y="3365973"/>
                  <a:pt x="502225" y="3364706"/>
                  <a:pt x="503768" y="3364525"/>
                </a:cubicBezTo>
                <a:cubicBezTo>
                  <a:pt x="522046" y="3361449"/>
                  <a:pt x="533486" y="3374060"/>
                  <a:pt x="539687" y="3386890"/>
                </a:cubicBezTo>
                <a:lnTo>
                  <a:pt x="539687" y="3365183"/>
                </a:lnTo>
                <a:cubicBezTo>
                  <a:pt x="539687" y="3363364"/>
                  <a:pt x="541182" y="3361820"/>
                  <a:pt x="543001" y="3361820"/>
                </a:cubicBezTo>
                <a:cubicBezTo>
                  <a:pt x="544811" y="3361820"/>
                  <a:pt x="546345" y="3363364"/>
                  <a:pt x="546345" y="3365183"/>
                </a:cubicBezTo>
                <a:lnTo>
                  <a:pt x="546345" y="3404331"/>
                </a:lnTo>
                <a:cubicBezTo>
                  <a:pt x="552717" y="3392253"/>
                  <a:pt x="563956" y="3381175"/>
                  <a:pt x="581206" y="3384052"/>
                </a:cubicBezTo>
                <a:cubicBezTo>
                  <a:pt x="582626" y="3384252"/>
                  <a:pt x="583768" y="3385461"/>
                  <a:pt x="583949" y="3386995"/>
                </a:cubicBezTo>
                <a:cubicBezTo>
                  <a:pt x="584064" y="3387366"/>
                  <a:pt x="586254" y="3419075"/>
                  <a:pt x="546345" y="3425266"/>
                </a:cubicBezTo>
                <a:lnTo>
                  <a:pt x="546345" y="3458156"/>
                </a:lnTo>
                <a:cubicBezTo>
                  <a:pt x="546631" y="3458156"/>
                  <a:pt x="546811" y="3458242"/>
                  <a:pt x="547002" y="3458242"/>
                </a:cubicBezTo>
                <a:cubicBezTo>
                  <a:pt x="555860" y="3458242"/>
                  <a:pt x="564356" y="3454527"/>
                  <a:pt x="570262" y="3447955"/>
                </a:cubicBezTo>
                <a:cubicBezTo>
                  <a:pt x="570900" y="3447212"/>
                  <a:pt x="571758" y="3446793"/>
                  <a:pt x="572719" y="3446793"/>
                </a:cubicBezTo>
                <a:cubicBezTo>
                  <a:pt x="573662" y="3446793"/>
                  <a:pt x="574529" y="3447317"/>
                  <a:pt x="575206" y="3447955"/>
                </a:cubicBezTo>
                <a:cubicBezTo>
                  <a:pt x="581111" y="3454527"/>
                  <a:pt x="589569" y="3458242"/>
                  <a:pt x="598447" y="3458242"/>
                </a:cubicBezTo>
                <a:cubicBezTo>
                  <a:pt x="607295" y="3458242"/>
                  <a:pt x="615782" y="3454527"/>
                  <a:pt x="621668" y="3447955"/>
                </a:cubicBezTo>
                <a:cubicBezTo>
                  <a:pt x="622345" y="3447317"/>
                  <a:pt x="623202" y="3446793"/>
                  <a:pt x="624059" y="3446793"/>
                </a:cubicBezTo>
                <a:cubicBezTo>
                  <a:pt x="625202" y="3446898"/>
                  <a:pt x="625878" y="3447079"/>
                  <a:pt x="626526" y="3447783"/>
                </a:cubicBezTo>
                <a:cubicBezTo>
                  <a:pt x="634918" y="3455870"/>
                  <a:pt x="646529" y="3459766"/>
                  <a:pt x="658063" y="3458242"/>
                </a:cubicBezTo>
                <a:cubicBezTo>
                  <a:pt x="659978" y="3457956"/>
                  <a:pt x="661597" y="3459318"/>
                  <a:pt x="661778" y="3461119"/>
                </a:cubicBezTo>
                <a:cubicBezTo>
                  <a:pt x="662054" y="3462900"/>
                  <a:pt x="660740" y="3464605"/>
                  <a:pt x="658921" y="3464805"/>
                </a:cubicBezTo>
                <a:cubicBezTo>
                  <a:pt x="646433" y="3466329"/>
                  <a:pt x="633975" y="3462700"/>
                  <a:pt x="624345" y="3454699"/>
                </a:cubicBezTo>
                <a:cubicBezTo>
                  <a:pt x="617296" y="3461223"/>
                  <a:pt x="608066" y="3464900"/>
                  <a:pt x="598447" y="3464900"/>
                </a:cubicBezTo>
                <a:cubicBezTo>
                  <a:pt x="588912" y="3464900"/>
                  <a:pt x="579673" y="3461319"/>
                  <a:pt x="572719" y="3454899"/>
                </a:cubicBezTo>
                <a:cubicBezTo>
                  <a:pt x="565766" y="3461319"/>
                  <a:pt x="556536" y="3464900"/>
                  <a:pt x="547002" y="3464900"/>
                </a:cubicBezTo>
                <a:cubicBezTo>
                  <a:pt x="537286" y="3464900"/>
                  <a:pt x="528038" y="3461223"/>
                  <a:pt x="521094" y="3454699"/>
                </a:cubicBezTo>
                <a:cubicBezTo>
                  <a:pt x="512912" y="3461490"/>
                  <a:pt x="502720" y="3465224"/>
                  <a:pt x="492138" y="3465224"/>
                </a:cubicBezTo>
                <a:cubicBezTo>
                  <a:pt x="490328" y="3465224"/>
                  <a:pt x="488414" y="3464986"/>
                  <a:pt x="486528" y="3464805"/>
                </a:cubicBezTo>
                <a:cubicBezTo>
                  <a:pt x="484699" y="3464519"/>
                  <a:pt x="483384" y="3462900"/>
                  <a:pt x="483756" y="3460985"/>
                </a:cubicBezTo>
                <a:close/>
                <a:moveTo>
                  <a:pt x="547764" y="3418342"/>
                </a:moveTo>
                <a:cubicBezTo>
                  <a:pt x="573005" y="3413360"/>
                  <a:pt x="576710" y="3396796"/>
                  <a:pt x="577205" y="3390253"/>
                </a:cubicBezTo>
                <a:cubicBezTo>
                  <a:pt x="576710" y="3390157"/>
                  <a:pt x="576253" y="3390157"/>
                  <a:pt x="575767" y="3390157"/>
                </a:cubicBezTo>
                <a:cubicBezTo>
                  <a:pt x="558251" y="3390157"/>
                  <a:pt x="550536" y="3409169"/>
                  <a:pt x="547764" y="3418342"/>
                </a:cubicBezTo>
                <a:close/>
                <a:moveTo>
                  <a:pt x="537000" y="3398797"/>
                </a:moveTo>
                <a:cubicBezTo>
                  <a:pt x="534229" y="3389367"/>
                  <a:pt x="525952" y="3369555"/>
                  <a:pt x="507568" y="3370717"/>
                </a:cubicBezTo>
                <a:cubicBezTo>
                  <a:pt x="508045" y="3377260"/>
                  <a:pt x="511759" y="3393872"/>
                  <a:pt x="537000" y="3398797"/>
                </a:cubicBezTo>
                <a:close/>
                <a:moveTo>
                  <a:pt x="637594" y="3418980"/>
                </a:moveTo>
                <a:cubicBezTo>
                  <a:pt x="639385" y="3418980"/>
                  <a:pt x="640938" y="3417494"/>
                  <a:pt x="640938" y="3415684"/>
                </a:cubicBezTo>
                <a:cubicBezTo>
                  <a:pt x="640938" y="3400244"/>
                  <a:pt x="653501" y="3387681"/>
                  <a:pt x="668922" y="3387681"/>
                </a:cubicBezTo>
                <a:cubicBezTo>
                  <a:pt x="670732" y="3387681"/>
                  <a:pt x="672246" y="3386147"/>
                  <a:pt x="672246" y="3384338"/>
                </a:cubicBezTo>
                <a:cubicBezTo>
                  <a:pt x="672246" y="3382528"/>
                  <a:pt x="670732" y="3380994"/>
                  <a:pt x="668922" y="3380994"/>
                </a:cubicBezTo>
                <a:cubicBezTo>
                  <a:pt x="662817" y="3380994"/>
                  <a:pt x="657159" y="3382652"/>
                  <a:pt x="652186" y="3385442"/>
                </a:cubicBezTo>
                <a:cubicBezTo>
                  <a:pt x="645757" y="3389052"/>
                  <a:pt x="640556" y="3394596"/>
                  <a:pt x="637480" y="3401368"/>
                </a:cubicBezTo>
                <a:cubicBezTo>
                  <a:pt x="634765" y="3395367"/>
                  <a:pt x="630412" y="3390271"/>
                  <a:pt x="624993" y="3386681"/>
                </a:cubicBezTo>
                <a:cubicBezTo>
                  <a:pt x="619563" y="3383090"/>
                  <a:pt x="613077" y="3380994"/>
                  <a:pt x="606067" y="3380994"/>
                </a:cubicBezTo>
                <a:cubicBezTo>
                  <a:pt x="604247" y="3380994"/>
                  <a:pt x="602714" y="3382528"/>
                  <a:pt x="602714" y="3384338"/>
                </a:cubicBezTo>
                <a:cubicBezTo>
                  <a:pt x="602714" y="3386157"/>
                  <a:pt x="604247" y="3387690"/>
                  <a:pt x="606067" y="3387690"/>
                </a:cubicBezTo>
                <a:cubicBezTo>
                  <a:pt x="621487" y="3387690"/>
                  <a:pt x="634060" y="3400235"/>
                  <a:pt x="634060" y="3415684"/>
                </a:cubicBezTo>
                <a:cubicBezTo>
                  <a:pt x="634060" y="3417475"/>
                  <a:pt x="635565" y="3418951"/>
                  <a:pt x="637347" y="3418980"/>
                </a:cubicBezTo>
                <a:lnTo>
                  <a:pt x="637384" y="3418980"/>
                </a:lnTo>
                <a:lnTo>
                  <a:pt x="637594" y="3418980"/>
                </a:lnTo>
                <a:close/>
                <a:moveTo>
                  <a:pt x="116662" y="3550330"/>
                </a:moveTo>
                <a:cubicBezTo>
                  <a:pt x="93136" y="3550330"/>
                  <a:pt x="80372" y="3542233"/>
                  <a:pt x="60560" y="3522926"/>
                </a:cubicBezTo>
                <a:cubicBezTo>
                  <a:pt x="52292" y="3533204"/>
                  <a:pt x="39796" y="3539214"/>
                  <a:pt x="26575" y="3539214"/>
                </a:cubicBezTo>
                <a:lnTo>
                  <a:pt x="25518" y="3539214"/>
                </a:lnTo>
                <a:cubicBezTo>
                  <a:pt x="23699" y="3539119"/>
                  <a:pt x="22174" y="3537576"/>
                  <a:pt x="22260" y="3535775"/>
                </a:cubicBezTo>
                <a:cubicBezTo>
                  <a:pt x="22308" y="3534842"/>
                  <a:pt x="22708" y="3533975"/>
                  <a:pt x="23346" y="3533375"/>
                </a:cubicBezTo>
                <a:cubicBezTo>
                  <a:pt x="23975" y="3532804"/>
                  <a:pt x="24832" y="3532489"/>
                  <a:pt x="25794" y="3532661"/>
                </a:cubicBezTo>
                <a:cubicBezTo>
                  <a:pt x="37424" y="3532747"/>
                  <a:pt x="48283" y="3527774"/>
                  <a:pt x="55522" y="3518840"/>
                </a:cubicBezTo>
                <a:cubicBezTo>
                  <a:pt x="53730" y="3516592"/>
                  <a:pt x="51702" y="3514582"/>
                  <a:pt x="49492" y="3512849"/>
                </a:cubicBezTo>
                <a:cubicBezTo>
                  <a:pt x="42834" y="3507562"/>
                  <a:pt x="34452" y="3504686"/>
                  <a:pt x="25708" y="3504933"/>
                </a:cubicBezTo>
                <a:cubicBezTo>
                  <a:pt x="24870" y="3505019"/>
                  <a:pt x="24060" y="3504676"/>
                  <a:pt x="23432" y="3504105"/>
                </a:cubicBezTo>
                <a:cubicBezTo>
                  <a:pt x="22832" y="3503486"/>
                  <a:pt x="22413" y="3502647"/>
                  <a:pt x="22355" y="3501771"/>
                </a:cubicBezTo>
                <a:cubicBezTo>
                  <a:pt x="22260" y="3499857"/>
                  <a:pt x="23803" y="3498428"/>
                  <a:pt x="25613" y="3498333"/>
                </a:cubicBezTo>
                <a:cubicBezTo>
                  <a:pt x="37233" y="3498095"/>
                  <a:pt x="48359" y="3502476"/>
                  <a:pt x="56635" y="3510306"/>
                </a:cubicBezTo>
                <a:cubicBezTo>
                  <a:pt x="57817" y="3511420"/>
                  <a:pt x="58931" y="3512611"/>
                  <a:pt x="59979" y="3513868"/>
                </a:cubicBezTo>
                <a:lnTo>
                  <a:pt x="59989" y="3513858"/>
                </a:lnTo>
                <a:cubicBezTo>
                  <a:pt x="60027" y="3513896"/>
                  <a:pt x="60065" y="3513925"/>
                  <a:pt x="60093" y="3513963"/>
                </a:cubicBezTo>
                <a:cubicBezTo>
                  <a:pt x="77143" y="3497114"/>
                  <a:pt x="91240" y="3486150"/>
                  <a:pt x="116662" y="3486150"/>
                </a:cubicBezTo>
                <a:cubicBezTo>
                  <a:pt x="133941" y="3486150"/>
                  <a:pt x="150352" y="3492523"/>
                  <a:pt x="162992" y="3503638"/>
                </a:cubicBezTo>
                <a:cubicBezTo>
                  <a:pt x="167174" y="3507343"/>
                  <a:pt x="170945" y="3511553"/>
                  <a:pt x="174193" y="3516240"/>
                </a:cubicBezTo>
                <a:cubicBezTo>
                  <a:pt x="174956" y="3517402"/>
                  <a:pt x="174956" y="3518926"/>
                  <a:pt x="174193" y="3520050"/>
                </a:cubicBezTo>
                <a:cubicBezTo>
                  <a:pt x="161134" y="3538938"/>
                  <a:pt x="139637" y="3550234"/>
                  <a:pt x="116662" y="3550330"/>
                </a:cubicBezTo>
                <a:close/>
                <a:moveTo>
                  <a:pt x="167345" y="3518135"/>
                </a:moveTo>
                <a:cubicBezTo>
                  <a:pt x="155439" y="3502228"/>
                  <a:pt x="136579" y="3492799"/>
                  <a:pt x="116567" y="3492703"/>
                </a:cubicBezTo>
                <a:cubicBezTo>
                  <a:pt x="95326" y="3492703"/>
                  <a:pt x="83334" y="3500238"/>
                  <a:pt x="65141" y="3518049"/>
                </a:cubicBezTo>
                <a:cubicBezTo>
                  <a:pt x="84373" y="3536842"/>
                  <a:pt x="95698" y="3543586"/>
                  <a:pt x="116567" y="3543586"/>
                </a:cubicBezTo>
                <a:cubicBezTo>
                  <a:pt x="136674" y="3543586"/>
                  <a:pt x="155439" y="3534147"/>
                  <a:pt x="167345" y="3518135"/>
                </a:cubicBezTo>
                <a:close/>
                <a:moveTo>
                  <a:pt x="0" y="3464595"/>
                </a:moveTo>
                <a:lnTo>
                  <a:pt x="0" y="3458299"/>
                </a:lnTo>
                <a:cubicBezTo>
                  <a:pt x="458" y="3458156"/>
                  <a:pt x="953" y="3458080"/>
                  <a:pt x="1495" y="3458156"/>
                </a:cubicBezTo>
                <a:cubicBezTo>
                  <a:pt x="13125" y="3459690"/>
                  <a:pt x="24565" y="3455785"/>
                  <a:pt x="33033" y="3447679"/>
                </a:cubicBezTo>
                <a:cubicBezTo>
                  <a:pt x="33700" y="3446993"/>
                  <a:pt x="34376" y="3446793"/>
                  <a:pt x="35519" y="3446707"/>
                </a:cubicBezTo>
                <a:cubicBezTo>
                  <a:pt x="36472" y="3446793"/>
                  <a:pt x="37300" y="3447212"/>
                  <a:pt x="37891" y="3447869"/>
                </a:cubicBezTo>
                <a:cubicBezTo>
                  <a:pt x="42063" y="3452613"/>
                  <a:pt x="47701" y="3455870"/>
                  <a:pt x="53797" y="3457308"/>
                </a:cubicBezTo>
                <a:lnTo>
                  <a:pt x="53797" y="3405959"/>
                </a:lnTo>
                <a:cubicBezTo>
                  <a:pt x="12659" y="3400158"/>
                  <a:pt x="15030" y="3367869"/>
                  <a:pt x="15030" y="3367450"/>
                </a:cubicBezTo>
                <a:cubicBezTo>
                  <a:pt x="15126" y="3365973"/>
                  <a:pt x="16259" y="3364706"/>
                  <a:pt x="17793" y="3364525"/>
                </a:cubicBezTo>
                <a:cubicBezTo>
                  <a:pt x="36071" y="3361449"/>
                  <a:pt x="47520" y="3374060"/>
                  <a:pt x="53702" y="3386890"/>
                </a:cubicBezTo>
                <a:lnTo>
                  <a:pt x="53702" y="3365183"/>
                </a:lnTo>
                <a:cubicBezTo>
                  <a:pt x="53702" y="3363364"/>
                  <a:pt x="55236" y="3361820"/>
                  <a:pt x="57026" y="3361820"/>
                </a:cubicBezTo>
                <a:cubicBezTo>
                  <a:pt x="58846" y="3361820"/>
                  <a:pt x="60379" y="3363364"/>
                  <a:pt x="60379" y="3365183"/>
                </a:cubicBezTo>
                <a:lnTo>
                  <a:pt x="60379" y="3404331"/>
                </a:lnTo>
                <a:cubicBezTo>
                  <a:pt x="66751" y="3392253"/>
                  <a:pt x="78000" y="3381175"/>
                  <a:pt x="95231" y="3384052"/>
                </a:cubicBezTo>
                <a:cubicBezTo>
                  <a:pt x="96650" y="3384252"/>
                  <a:pt x="97812" y="3385461"/>
                  <a:pt x="98003" y="3386995"/>
                </a:cubicBezTo>
                <a:cubicBezTo>
                  <a:pt x="98098" y="3387366"/>
                  <a:pt x="100279" y="3419075"/>
                  <a:pt x="60379" y="3425266"/>
                </a:cubicBezTo>
                <a:lnTo>
                  <a:pt x="60379" y="3458156"/>
                </a:lnTo>
                <a:cubicBezTo>
                  <a:pt x="60656" y="3458156"/>
                  <a:pt x="60846" y="3458242"/>
                  <a:pt x="61027" y="3458242"/>
                </a:cubicBezTo>
                <a:cubicBezTo>
                  <a:pt x="69885" y="3458242"/>
                  <a:pt x="78372" y="3454527"/>
                  <a:pt x="84277" y="3447955"/>
                </a:cubicBezTo>
                <a:cubicBezTo>
                  <a:pt x="84925" y="3447212"/>
                  <a:pt x="85792" y="3446793"/>
                  <a:pt x="86744" y="3446793"/>
                </a:cubicBezTo>
                <a:cubicBezTo>
                  <a:pt x="87697" y="3446793"/>
                  <a:pt x="88564" y="3447317"/>
                  <a:pt x="89231" y="3447955"/>
                </a:cubicBezTo>
                <a:cubicBezTo>
                  <a:pt x="95145" y="3454527"/>
                  <a:pt x="103594" y="3458242"/>
                  <a:pt x="112462" y="3458242"/>
                </a:cubicBezTo>
                <a:cubicBezTo>
                  <a:pt x="121330" y="3458242"/>
                  <a:pt x="129816" y="3454527"/>
                  <a:pt x="135722" y="3447955"/>
                </a:cubicBezTo>
                <a:cubicBezTo>
                  <a:pt x="136370" y="3447317"/>
                  <a:pt x="137236" y="3446793"/>
                  <a:pt x="138093" y="3446793"/>
                </a:cubicBezTo>
                <a:cubicBezTo>
                  <a:pt x="139237" y="3446898"/>
                  <a:pt x="139903" y="3447079"/>
                  <a:pt x="140580" y="3447783"/>
                </a:cubicBezTo>
                <a:cubicBezTo>
                  <a:pt x="148952" y="3455870"/>
                  <a:pt x="160582" y="3459766"/>
                  <a:pt x="172088" y="3458242"/>
                </a:cubicBezTo>
                <a:cubicBezTo>
                  <a:pt x="173993" y="3457956"/>
                  <a:pt x="175622" y="3459318"/>
                  <a:pt x="175813" y="3461119"/>
                </a:cubicBezTo>
                <a:cubicBezTo>
                  <a:pt x="176089" y="3462900"/>
                  <a:pt x="174765" y="3464605"/>
                  <a:pt x="172955" y="3464805"/>
                </a:cubicBezTo>
                <a:cubicBezTo>
                  <a:pt x="160487" y="3466329"/>
                  <a:pt x="148000" y="3462700"/>
                  <a:pt x="138370" y="3454699"/>
                </a:cubicBezTo>
                <a:cubicBezTo>
                  <a:pt x="131331" y="3461223"/>
                  <a:pt x="122091" y="3464900"/>
                  <a:pt x="112462" y="3464900"/>
                </a:cubicBezTo>
                <a:cubicBezTo>
                  <a:pt x="102956" y="3464900"/>
                  <a:pt x="93698" y="3461319"/>
                  <a:pt x="86744" y="3454899"/>
                </a:cubicBezTo>
                <a:cubicBezTo>
                  <a:pt x="79782" y="3461319"/>
                  <a:pt x="70561" y="3464900"/>
                  <a:pt x="61027" y="3464900"/>
                </a:cubicBezTo>
                <a:cubicBezTo>
                  <a:pt x="51331" y="3464900"/>
                  <a:pt x="42063" y="3461223"/>
                  <a:pt x="35119" y="3454699"/>
                </a:cubicBezTo>
                <a:cubicBezTo>
                  <a:pt x="26937" y="3461490"/>
                  <a:pt x="16755" y="3465224"/>
                  <a:pt x="6172" y="3465224"/>
                </a:cubicBezTo>
                <a:cubicBezTo>
                  <a:pt x="4353" y="3465224"/>
                  <a:pt x="2448" y="3464986"/>
                  <a:pt x="562" y="3464805"/>
                </a:cubicBezTo>
                <a:cubicBezTo>
                  <a:pt x="362" y="3464776"/>
                  <a:pt x="191" y="3464662"/>
                  <a:pt x="0" y="3464595"/>
                </a:cubicBezTo>
                <a:close/>
                <a:moveTo>
                  <a:pt x="61799" y="3418342"/>
                </a:moveTo>
                <a:cubicBezTo>
                  <a:pt x="87049" y="3413360"/>
                  <a:pt x="90745" y="3396796"/>
                  <a:pt x="91240" y="3390253"/>
                </a:cubicBezTo>
                <a:cubicBezTo>
                  <a:pt x="90745" y="3390157"/>
                  <a:pt x="90278" y="3390157"/>
                  <a:pt x="89792" y="3390157"/>
                </a:cubicBezTo>
                <a:cubicBezTo>
                  <a:pt x="72190" y="3390157"/>
                  <a:pt x="64465" y="3409169"/>
                  <a:pt x="61799" y="3418342"/>
                </a:cubicBezTo>
                <a:close/>
                <a:moveTo>
                  <a:pt x="51025" y="3398797"/>
                </a:moveTo>
                <a:cubicBezTo>
                  <a:pt x="48283" y="3389367"/>
                  <a:pt x="39986" y="3369555"/>
                  <a:pt x="21612" y="3370717"/>
                </a:cubicBezTo>
                <a:cubicBezTo>
                  <a:pt x="22079" y="3377260"/>
                  <a:pt x="25794" y="3393872"/>
                  <a:pt x="51025" y="3398797"/>
                </a:cubicBezTo>
                <a:close/>
                <a:moveTo>
                  <a:pt x="120092" y="3387690"/>
                </a:moveTo>
                <a:cubicBezTo>
                  <a:pt x="135531" y="3387690"/>
                  <a:pt x="148095" y="3400235"/>
                  <a:pt x="148095" y="3415684"/>
                </a:cubicBezTo>
                <a:cubicBezTo>
                  <a:pt x="148095" y="3417475"/>
                  <a:pt x="149609" y="3418951"/>
                  <a:pt x="151390" y="3418980"/>
                </a:cubicBezTo>
                <a:lnTo>
                  <a:pt x="151448" y="3418980"/>
                </a:lnTo>
                <a:lnTo>
                  <a:pt x="151619" y="3418980"/>
                </a:lnTo>
                <a:cubicBezTo>
                  <a:pt x="153448" y="3418980"/>
                  <a:pt x="154943" y="3417494"/>
                  <a:pt x="154943" y="3415684"/>
                </a:cubicBezTo>
                <a:cubicBezTo>
                  <a:pt x="154943" y="3400244"/>
                  <a:pt x="167526" y="3387681"/>
                  <a:pt x="182956" y="3387681"/>
                </a:cubicBezTo>
                <a:cubicBezTo>
                  <a:pt x="184766" y="3387681"/>
                  <a:pt x="186300" y="3386147"/>
                  <a:pt x="186300" y="3384338"/>
                </a:cubicBezTo>
                <a:cubicBezTo>
                  <a:pt x="186300" y="3382528"/>
                  <a:pt x="184766" y="3380994"/>
                  <a:pt x="182947" y="3380994"/>
                </a:cubicBezTo>
                <a:cubicBezTo>
                  <a:pt x="176670" y="3380994"/>
                  <a:pt x="170850" y="3382747"/>
                  <a:pt x="165792" y="3385671"/>
                </a:cubicBezTo>
                <a:cubicBezTo>
                  <a:pt x="159563" y="3389290"/>
                  <a:pt x="154524" y="3394739"/>
                  <a:pt x="151543" y="3401368"/>
                </a:cubicBezTo>
                <a:cubicBezTo>
                  <a:pt x="151543" y="3401359"/>
                  <a:pt x="151543" y="3401359"/>
                  <a:pt x="151533" y="3401359"/>
                </a:cubicBezTo>
                <a:lnTo>
                  <a:pt x="151533" y="3401359"/>
                </a:lnTo>
                <a:cubicBezTo>
                  <a:pt x="151000" y="3400197"/>
                  <a:pt x="150371" y="3399092"/>
                  <a:pt x="149714" y="3398006"/>
                </a:cubicBezTo>
                <a:cubicBezTo>
                  <a:pt x="146895" y="3393253"/>
                  <a:pt x="143009" y="3389233"/>
                  <a:pt x="138351" y="3386300"/>
                </a:cubicBezTo>
                <a:cubicBezTo>
                  <a:pt x="133045" y="3382956"/>
                  <a:pt x="126816" y="3380994"/>
                  <a:pt x="120092" y="3380994"/>
                </a:cubicBezTo>
                <a:cubicBezTo>
                  <a:pt x="118282" y="3380994"/>
                  <a:pt x="116767" y="3382528"/>
                  <a:pt x="116767" y="3384338"/>
                </a:cubicBezTo>
                <a:cubicBezTo>
                  <a:pt x="116767" y="3386157"/>
                  <a:pt x="118282" y="3387690"/>
                  <a:pt x="120092" y="3387690"/>
                </a:cubicBezTo>
                <a:close/>
                <a:moveTo>
                  <a:pt x="307648" y="3142174"/>
                </a:moveTo>
                <a:cubicBezTo>
                  <a:pt x="307724" y="3141869"/>
                  <a:pt x="307829" y="3141612"/>
                  <a:pt x="307829" y="3141298"/>
                </a:cubicBezTo>
                <a:lnTo>
                  <a:pt x="307829" y="3141298"/>
                </a:lnTo>
                <a:cubicBezTo>
                  <a:pt x="307829" y="3141612"/>
                  <a:pt x="307724" y="3141869"/>
                  <a:pt x="307648" y="3142174"/>
                </a:cubicBezTo>
                <a:close/>
                <a:moveTo>
                  <a:pt x="144952" y="3290326"/>
                </a:moveTo>
                <a:cubicBezTo>
                  <a:pt x="144256" y="3290926"/>
                  <a:pt x="143809" y="3291821"/>
                  <a:pt x="143809" y="3292764"/>
                </a:cubicBezTo>
                <a:cubicBezTo>
                  <a:pt x="143856" y="3291821"/>
                  <a:pt x="144294" y="3290945"/>
                  <a:pt x="144952" y="3290326"/>
                </a:cubicBezTo>
                <a:close/>
                <a:moveTo>
                  <a:pt x="307648" y="3142174"/>
                </a:moveTo>
                <a:cubicBezTo>
                  <a:pt x="307496" y="3142726"/>
                  <a:pt x="307238" y="3143250"/>
                  <a:pt x="306838" y="3143660"/>
                </a:cubicBezTo>
                <a:cubicBezTo>
                  <a:pt x="307248" y="3143250"/>
                  <a:pt x="307496" y="3142726"/>
                  <a:pt x="307648" y="3142174"/>
                </a:cubicBezTo>
                <a:close/>
                <a:moveTo>
                  <a:pt x="45891" y="3275152"/>
                </a:moveTo>
                <a:cubicBezTo>
                  <a:pt x="45882" y="3275172"/>
                  <a:pt x="45863" y="3275172"/>
                  <a:pt x="45854" y="3275190"/>
                </a:cubicBezTo>
                <a:cubicBezTo>
                  <a:pt x="45863" y="3275210"/>
                  <a:pt x="45882" y="3275219"/>
                  <a:pt x="45891" y="3275238"/>
                </a:cubicBezTo>
                <a:cubicBezTo>
                  <a:pt x="34880" y="3289849"/>
                  <a:pt x="18145" y="3298908"/>
                  <a:pt x="0" y="3300375"/>
                </a:cubicBezTo>
                <a:lnTo>
                  <a:pt x="0" y="3307033"/>
                </a:lnTo>
                <a:cubicBezTo>
                  <a:pt x="21088" y="3305547"/>
                  <a:pt x="40548" y="3294631"/>
                  <a:pt x="52759" y="3277143"/>
                </a:cubicBezTo>
                <a:cubicBezTo>
                  <a:pt x="53512" y="3275991"/>
                  <a:pt x="53512" y="3274457"/>
                  <a:pt x="52759" y="3273324"/>
                </a:cubicBezTo>
                <a:cubicBezTo>
                  <a:pt x="40634" y="3255798"/>
                  <a:pt x="21098" y="3244939"/>
                  <a:pt x="0" y="3243453"/>
                </a:cubicBezTo>
                <a:lnTo>
                  <a:pt x="0" y="3250016"/>
                </a:lnTo>
                <a:cubicBezTo>
                  <a:pt x="18155" y="3251483"/>
                  <a:pt x="34957" y="3260541"/>
                  <a:pt x="45891" y="3275152"/>
                </a:cubicBezTo>
                <a:close/>
                <a:moveTo>
                  <a:pt x="54197" y="3217907"/>
                </a:moveTo>
                <a:cubicBezTo>
                  <a:pt x="53978" y="3216269"/>
                  <a:pt x="52378" y="3214926"/>
                  <a:pt x="50464" y="3215116"/>
                </a:cubicBezTo>
                <a:cubicBezTo>
                  <a:pt x="38929" y="3216640"/>
                  <a:pt x="27308" y="3212735"/>
                  <a:pt x="18936" y="3204639"/>
                </a:cubicBezTo>
                <a:cubicBezTo>
                  <a:pt x="18259" y="3203991"/>
                  <a:pt x="17612" y="3203801"/>
                  <a:pt x="16479" y="3203715"/>
                </a:cubicBezTo>
                <a:cubicBezTo>
                  <a:pt x="15516" y="3203715"/>
                  <a:pt x="14745" y="3204172"/>
                  <a:pt x="14078" y="3204829"/>
                </a:cubicBezTo>
                <a:cubicBezTo>
                  <a:pt x="10278" y="3209087"/>
                  <a:pt x="5353" y="3211973"/>
                  <a:pt x="0" y="3213592"/>
                </a:cubicBezTo>
                <a:lnTo>
                  <a:pt x="0" y="3220450"/>
                </a:lnTo>
                <a:cubicBezTo>
                  <a:pt x="6229" y="3218907"/>
                  <a:pt x="12030" y="3215916"/>
                  <a:pt x="16755" y="3211525"/>
                </a:cubicBezTo>
                <a:cubicBezTo>
                  <a:pt x="16773" y="3211545"/>
                  <a:pt x="16783" y="3211545"/>
                  <a:pt x="16802" y="3211563"/>
                </a:cubicBezTo>
                <a:cubicBezTo>
                  <a:pt x="16812" y="3211545"/>
                  <a:pt x="16831" y="3211545"/>
                  <a:pt x="16840" y="3211525"/>
                </a:cubicBezTo>
                <a:cubicBezTo>
                  <a:pt x="24060" y="3217536"/>
                  <a:pt x="32871" y="3221070"/>
                  <a:pt x="42091" y="3221812"/>
                </a:cubicBezTo>
                <a:cubicBezTo>
                  <a:pt x="45148" y="3222051"/>
                  <a:pt x="48235" y="3222003"/>
                  <a:pt x="51331" y="3221631"/>
                </a:cubicBezTo>
                <a:cubicBezTo>
                  <a:pt x="53121" y="3221422"/>
                  <a:pt x="54473" y="3219707"/>
                  <a:pt x="54197" y="3217907"/>
                </a:cubicBezTo>
                <a:close/>
                <a:moveTo>
                  <a:pt x="30166" y="3175997"/>
                </a:moveTo>
                <a:cubicBezTo>
                  <a:pt x="31995" y="3175997"/>
                  <a:pt x="33518" y="3174464"/>
                  <a:pt x="33518" y="3172644"/>
                </a:cubicBezTo>
                <a:cubicBezTo>
                  <a:pt x="33518" y="3157204"/>
                  <a:pt x="46073" y="3144641"/>
                  <a:pt x="61513" y="3144641"/>
                </a:cubicBezTo>
                <a:cubicBezTo>
                  <a:pt x="63332" y="3144641"/>
                  <a:pt x="64837" y="3143117"/>
                  <a:pt x="64837" y="3141298"/>
                </a:cubicBezTo>
                <a:cubicBezTo>
                  <a:pt x="64837" y="3140888"/>
                  <a:pt x="64732" y="3140517"/>
                  <a:pt x="64608" y="3140164"/>
                </a:cubicBezTo>
                <a:cubicBezTo>
                  <a:pt x="64046" y="3138916"/>
                  <a:pt x="62846" y="3138002"/>
                  <a:pt x="61456" y="3138002"/>
                </a:cubicBezTo>
                <a:cubicBezTo>
                  <a:pt x="47482" y="3138021"/>
                  <a:pt x="35500" y="3146393"/>
                  <a:pt x="30080" y="3158376"/>
                </a:cubicBezTo>
                <a:cubicBezTo>
                  <a:pt x="30070" y="3158338"/>
                  <a:pt x="30042" y="3158319"/>
                  <a:pt x="30032" y="3158281"/>
                </a:cubicBezTo>
                <a:cubicBezTo>
                  <a:pt x="30023" y="3158319"/>
                  <a:pt x="29994" y="3158338"/>
                  <a:pt x="29985" y="3158376"/>
                </a:cubicBezTo>
                <a:cubicBezTo>
                  <a:pt x="24755" y="3146784"/>
                  <a:pt x="13307" y="3138659"/>
                  <a:pt x="0" y="3138097"/>
                </a:cubicBezTo>
                <a:lnTo>
                  <a:pt x="0" y="3144793"/>
                </a:lnTo>
                <a:cubicBezTo>
                  <a:pt x="14745" y="3145574"/>
                  <a:pt x="26565" y="3157709"/>
                  <a:pt x="26565" y="3172644"/>
                </a:cubicBezTo>
                <a:cubicBezTo>
                  <a:pt x="26565" y="3174445"/>
                  <a:pt x="28051" y="3175959"/>
                  <a:pt x="29842" y="3175997"/>
                </a:cubicBezTo>
                <a:lnTo>
                  <a:pt x="29985" y="3175997"/>
                </a:lnTo>
                <a:lnTo>
                  <a:pt x="30166" y="3175997"/>
                </a:lnTo>
                <a:close/>
                <a:moveTo>
                  <a:pt x="295827" y="3273324"/>
                </a:moveTo>
                <a:cubicBezTo>
                  <a:pt x="296209" y="3273886"/>
                  <a:pt x="296409" y="3274552"/>
                  <a:pt x="296409" y="3275219"/>
                </a:cubicBezTo>
                <a:cubicBezTo>
                  <a:pt x="296409" y="3275895"/>
                  <a:pt x="296209" y="3276562"/>
                  <a:pt x="295827" y="3277143"/>
                </a:cubicBezTo>
                <a:cubicBezTo>
                  <a:pt x="282683" y="3295984"/>
                  <a:pt x="261157" y="3307337"/>
                  <a:pt x="238201" y="3307337"/>
                </a:cubicBezTo>
                <a:cubicBezTo>
                  <a:pt x="214675" y="3307337"/>
                  <a:pt x="201902" y="3299241"/>
                  <a:pt x="182089" y="3279896"/>
                </a:cubicBezTo>
                <a:cubicBezTo>
                  <a:pt x="173822" y="3290164"/>
                  <a:pt x="161344" y="3296174"/>
                  <a:pt x="148095" y="3296174"/>
                </a:cubicBezTo>
                <a:lnTo>
                  <a:pt x="147047" y="3296174"/>
                </a:lnTo>
                <a:cubicBezTo>
                  <a:pt x="145237" y="3296079"/>
                  <a:pt x="143723" y="3294536"/>
                  <a:pt x="143809" y="3292764"/>
                </a:cubicBezTo>
                <a:cubicBezTo>
                  <a:pt x="143856" y="3291821"/>
                  <a:pt x="144294" y="3290945"/>
                  <a:pt x="144952" y="3290326"/>
                </a:cubicBezTo>
                <a:cubicBezTo>
                  <a:pt x="145571" y="3289792"/>
                  <a:pt x="146390" y="3289478"/>
                  <a:pt x="147324" y="3289602"/>
                </a:cubicBezTo>
                <a:cubicBezTo>
                  <a:pt x="158953" y="3289697"/>
                  <a:pt x="169822" y="3284782"/>
                  <a:pt x="177042" y="3275800"/>
                </a:cubicBezTo>
                <a:cubicBezTo>
                  <a:pt x="177012" y="3275762"/>
                  <a:pt x="176984" y="3275743"/>
                  <a:pt x="176955" y="3275705"/>
                </a:cubicBezTo>
                <a:lnTo>
                  <a:pt x="176955" y="3275705"/>
                </a:lnTo>
                <a:cubicBezTo>
                  <a:pt x="169822" y="3266742"/>
                  <a:pt x="158858" y="3261608"/>
                  <a:pt x="147238" y="3261884"/>
                </a:cubicBezTo>
                <a:cubicBezTo>
                  <a:pt x="146409" y="3261979"/>
                  <a:pt x="145609" y="3261646"/>
                  <a:pt x="144980" y="3261065"/>
                </a:cubicBezTo>
                <a:cubicBezTo>
                  <a:pt x="144380" y="3260455"/>
                  <a:pt x="143952" y="3259617"/>
                  <a:pt x="143904" y="3258722"/>
                </a:cubicBezTo>
                <a:cubicBezTo>
                  <a:pt x="143809" y="3256826"/>
                  <a:pt x="145323" y="3255426"/>
                  <a:pt x="147133" y="3255340"/>
                </a:cubicBezTo>
                <a:cubicBezTo>
                  <a:pt x="159515" y="3255074"/>
                  <a:pt x="171241" y="3260103"/>
                  <a:pt x="179651" y="3268866"/>
                </a:cubicBezTo>
                <a:cubicBezTo>
                  <a:pt x="180280" y="3269533"/>
                  <a:pt x="180947" y="3270161"/>
                  <a:pt x="181527" y="3270866"/>
                </a:cubicBezTo>
                <a:lnTo>
                  <a:pt x="181527" y="3270866"/>
                </a:lnTo>
                <a:cubicBezTo>
                  <a:pt x="181556" y="3270885"/>
                  <a:pt x="181594" y="3270923"/>
                  <a:pt x="181623" y="3270961"/>
                </a:cubicBezTo>
                <a:cubicBezTo>
                  <a:pt x="198673" y="3254074"/>
                  <a:pt x="212760" y="3243148"/>
                  <a:pt x="238201" y="3243148"/>
                </a:cubicBezTo>
                <a:cubicBezTo>
                  <a:pt x="246802" y="3243148"/>
                  <a:pt x="255184" y="3244729"/>
                  <a:pt x="262995" y="3247692"/>
                </a:cubicBezTo>
                <a:cubicBezTo>
                  <a:pt x="276063" y="3252654"/>
                  <a:pt x="287570" y="3261474"/>
                  <a:pt x="295827" y="3273324"/>
                </a:cubicBezTo>
                <a:close/>
                <a:moveTo>
                  <a:pt x="288846" y="3275190"/>
                </a:moveTo>
                <a:cubicBezTo>
                  <a:pt x="288855" y="3275172"/>
                  <a:pt x="288874" y="3275172"/>
                  <a:pt x="288884" y="3275152"/>
                </a:cubicBezTo>
                <a:cubicBezTo>
                  <a:pt x="276978" y="3259246"/>
                  <a:pt x="258109" y="3249816"/>
                  <a:pt x="238116" y="3249702"/>
                </a:cubicBezTo>
                <a:cubicBezTo>
                  <a:pt x="216875" y="3249702"/>
                  <a:pt x="204854" y="3257236"/>
                  <a:pt x="186671" y="3275057"/>
                </a:cubicBezTo>
                <a:cubicBezTo>
                  <a:pt x="186690" y="3275076"/>
                  <a:pt x="186700" y="3275076"/>
                  <a:pt x="186719" y="3275095"/>
                </a:cubicBezTo>
                <a:cubicBezTo>
                  <a:pt x="186700" y="3275114"/>
                  <a:pt x="186690" y="3275133"/>
                  <a:pt x="186671" y="3275152"/>
                </a:cubicBezTo>
                <a:cubicBezTo>
                  <a:pt x="205902" y="3293879"/>
                  <a:pt x="217246" y="3300670"/>
                  <a:pt x="238116" y="3300670"/>
                </a:cubicBezTo>
                <a:cubicBezTo>
                  <a:pt x="258109" y="3300603"/>
                  <a:pt x="276873" y="3291145"/>
                  <a:pt x="288884" y="3275238"/>
                </a:cubicBezTo>
                <a:cubicBezTo>
                  <a:pt x="288874" y="3275219"/>
                  <a:pt x="288855" y="3275210"/>
                  <a:pt x="288846" y="3275190"/>
                </a:cubicBezTo>
                <a:close/>
                <a:moveTo>
                  <a:pt x="294408" y="3221631"/>
                </a:moveTo>
                <a:cubicBezTo>
                  <a:pt x="291312" y="3222003"/>
                  <a:pt x="288217" y="3222051"/>
                  <a:pt x="285179" y="3221812"/>
                </a:cubicBezTo>
                <a:cubicBezTo>
                  <a:pt x="275949" y="3221070"/>
                  <a:pt x="267138" y="3217536"/>
                  <a:pt x="259928" y="3211525"/>
                </a:cubicBezTo>
                <a:cubicBezTo>
                  <a:pt x="259918" y="3211545"/>
                  <a:pt x="259899" y="3211545"/>
                  <a:pt x="259880" y="3211563"/>
                </a:cubicBezTo>
                <a:cubicBezTo>
                  <a:pt x="259871" y="3211545"/>
                  <a:pt x="259852" y="3211545"/>
                  <a:pt x="259832" y="3211525"/>
                </a:cubicBezTo>
                <a:cubicBezTo>
                  <a:pt x="252794" y="3217983"/>
                  <a:pt x="243554" y="3221679"/>
                  <a:pt x="233972" y="3221698"/>
                </a:cubicBezTo>
                <a:cubicBezTo>
                  <a:pt x="224457" y="3221679"/>
                  <a:pt x="215236" y="3218069"/>
                  <a:pt x="208302" y="3211716"/>
                </a:cubicBezTo>
                <a:cubicBezTo>
                  <a:pt x="208283" y="3211725"/>
                  <a:pt x="208274" y="3211725"/>
                  <a:pt x="208255" y="3211745"/>
                </a:cubicBezTo>
                <a:cubicBezTo>
                  <a:pt x="208236" y="3211725"/>
                  <a:pt x="208226" y="3211725"/>
                  <a:pt x="208207" y="3211716"/>
                </a:cubicBezTo>
                <a:cubicBezTo>
                  <a:pt x="201254" y="3218069"/>
                  <a:pt x="192024" y="3221679"/>
                  <a:pt x="182537" y="3221698"/>
                </a:cubicBezTo>
                <a:cubicBezTo>
                  <a:pt x="172831" y="3221679"/>
                  <a:pt x="163611" y="3217983"/>
                  <a:pt x="156677" y="3211525"/>
                </a:cubicBezTo>
                <a:cubicBezTo>
                  <a:pt x="156658" y="3211545"/>
                  <a:pt x="156639" y="3211545"/>
                  <a:pt x="156629" y="3211563"/>
                </a:cubicBezTo>
                <a:cubicBezTo>
                  <a:pt x="156610" y="3211545"/>
                  <a:pt x="156591" y="3211545"/>
                  <a:pt x="156582" y="3211525"/>
                </a:cubicBezTo>
                <a:cubicBezTo>
                  <a:pt x="148380" y="3218260"/>
                  <a:pt x="138208" y="3221984"/>
                  <a:pt x="127673" y="3221984"/>
                </a:cubicBezTo>
                <a:cubicBezTo>
                  <a:pt x="125863" y="3221984"/>
                  <a:pt x="123977" y="3221793"/>
                  <a:pt x="122101" y="3221631"/>
                </a:cubicBezTo>
                <a:cubicBezTo>
                  <a:pt x="120272" y="3221422"/>
                  <a:pt x="119053" y="3219707"/>
                  <a:pt x="119225" y="3217907"/>
                </a:cubicBezTo>
                <a:cubicBezTo>
                  <a:pt x="119425" y="3216098"/>
                  <a:pt x="121044" y="3214764"/>
                  <a:pt x="122939" y="3215002"/>
                </a:cubicBezTo>
                <a:cubicBezTo>
                  <a:pt x="125806" y="3215393"/>
                  <a:pt x="128683" y="3215431"/>
                  <a:pt x="131493" y="3215155"/>
                </a:cubicBezTo>
                <a:cubicBezTo>
                  <a:pt x="140056" y="3214354"/>
                  <a:pt x="148095" y="3210630"/>
                  <a:pt x="154486" y="3204553"/>
                </a:cubicBezTo>
                <a:cubicBezTo>
                  <a:pt x="155124" y="3203915"/>
                  <a:pt x="155800" y="3203734"/>
                  <a:pt x="156886" y="3203639"/>
                </a:cubicBezTo>
                <a:cubicBezTo>
                  <a:pt x="157820" y="3203734"/>
                  <a:pt x="158687" y="3204106"/>
                  <a:pt x="159220" y="3204734"/>
                </a:cubicBezTo>
                <a:cubicBezTo>
                  <a:pt x="163439" y="3209516"/>
                  <a:pt x="169050" y="3212735"/>
                  <a:pt x="175136" y="3214164"/>
                </a:cubicBezTo>
                <a:lnTo>
                  <a:pt x="175136" y="3214126"/>
                </a:lnTo>
                <a:cubicBezTo>
                  <a:pt x="175174" y="3214145"/>
                  <a:pt x="175222" y="3214164"/>
                  <a:pt x="175260" y="3214164"/>
                </a:cubicBezTo>
                <a:lnTo>
                  <a:pt x="175260" y="3162843"/>
                </a:lnTo>
                <a:cubicBezTo>
                  <a:pt x="134103" y="3157014"/>
                  <a:pt x="136474" y="3124743"/>
                  <a:pt x="136474" y="3124372"/>
                </a:cubicBezTo>
                <a:cubicBezTo>
                  <a:pt x="136579" y="3122819"/>
                  <a:pt x="137713" y="3121581"/>
                  <a:pt x="139237" y="3121390"/>
                </a:cubicBezTo>
                <a:cubicBezTo>
                  <a:pt x="141494" y="3121019"/>
                  <a:pt x="143656" y="3120886"/>
                  <a:pt x="145704" y="3120962"/>
                </a:cubicBezTo>
                <a:cubicBezTo>
                  <a:pt x="160220" y="3121543"/>
                  <a:pt x="169640" y="3132535"/>
                  <a:pt x="175041" y="3143812"/>
                </a:cubicBezTo>
                <a:lnTo>
                  <a:pt x="175041" y="3143641"/>
                </a:lnTo>
                <a:cubicBezTo>
                  <a:pt x="175070" y="3143698"/>
                  <a:pt x="175108" y="3143755"/>
                  <a:pt x="175136" y="3143812"/>
                </a:cubicBezTo>
                <a:lnTo>
                  <a:pt x="175136" y="3122076"/>
                </a:lnTo>
                <a:cubicBezTo>
                  <a:pt x="175136" y="3120314"/>
                  <a:pt x="176632" y="3118790"/>
                  <a:pt x="178422" y="3118752"/>
                </a:cubicBezTo>
                <a:cubicBezTo>
                  <a:pt x="180194" y="3118771"/>
                  <a:pt x="181718" y="3120295"/>
                  <a:pt x="181718" y="3122076"/>
                </a:cubicBezTo>
                <a:lnTo>
                  <a:pt x="181718" y="3161205"/>
                </a:lnTo>
                <a:cubicBezTo>
                  <a:pt x="181775" y="3161090"/>
                  <a:pt x="181842" y="3160995"/>
                  <a:pt x="181899" y="3160890"/>
                </a:cubicBezTo>
                <a:lnTo>
                  <a:pt x="181899" y="3161110"/>
                </a:lnTo>
                <a:cubicBezTo>
                  <a:pt x="185871" y="3153594"/>
                  <a:pt x="191719" y="3146508"/>
                  <a:pt x="199711" y="3142879"/>
                </a:cubicBezTo>
                <a:cubicBezTo>
                  <a:pt x="204540" y="3140736"/>
                  <a:pt x="210141" y="3139869"/>
                  <a:pt x="216580" y="3140926"/>
                </a:cubicBezTo>
                <a:cubicBezTo>
                  <a:pt x="218018" y="3141107"/>
                  <a:pt x="219161" y="3142355"/>
                  <a:pt x="219342" y="3143898"/>
                </a:cubicBezTo>
                <a:cubicBezTo>
                  <a:pt x="219418" y="3144203"/>
                  <a:pt x="220866" y="3165148"/>
                  <a:pt x="200092" y="3176350"/>
                </a:cubicBezTo>
                <a:cubicBezTo>
                  <a:pt x="195291" y="3178893"/>
                  <a:pt x="189329" y="3180921"/>
                  <a:pt x="181899" y="3182074"/>
                </a:cubicBezTo>
                <a:lnTo>
                  <a:pt x="181899" y="3182150"/>
                </a:lnTo>
                <a:cubicBezTo>
                  <a:pt x="181833" y="3182150"/>
                  <a:pt x="181775" y="3182169"/>
                  <a:pt x="181718" y="3182189"/>
                </a:cubicBezTo>
                <a:lnTo>
                  <a:pt x="181718" y="3215002"/>
                </a:lnTo>
                <a:cubicBezTo>
                  <a:pt x="182004" y="3215002"/>
                  <a:pt x="182204" y="3215116"/>
                  <a:pt x="182394" y="3215116"/>
                </a:cubicBezTo>
                <a:cubicBezTo>
                  <a:pt x="186890" y="3215116"/>
                  <a:pt x="191271" y="3214145"/>
                  <a:pt x="195272" y="3212364"/>
                </a:cubicBezTo>
                <a:cubicBezTo>
                  <a:pt x="199254" y="3210611"/>
                  <a:pt x="202854" y="3208049"/>
                  <a:pt x="205817" y="3204734"/>
                </a:cubicBezTo>
                <a:cubicBezTo>
                  <a:pt x="206121" y="3204401"/>
                  <a:pt x="206464" y="3204162"/>
                  <a:pt x="206845" y="3203972"/>
                </a:cubicBezTo>
                <a:cubicBezTo>
                  <a:pt x="207236" y="3203820"/>
                  <a:pt x="207664" y="3203715"/>
                  <a:pt x="208112" y="3203715"/>
                </a:cubicBezTo>
                <a:cubicBezTo>
                  <a:pt x="209065" y="3203715"/>
                  <a:pt x="209902" y="3204182"/>
                  <a:pt x="210579" y="3204829"/>
                </a:cubicBezTo>
                <a:cubicBezTo>
                  <a:pt x="216484" y="3211430"/>
                  <a:pt x="224971" y="3215116"/>
                  <a:pt x="233820" y="3215116"/>
                </a:cubicBezTo>
                <a:cubicBezTo>
                  <a:pt x="238316" y="3215116"/>
                  <a:pt x="242697" y="3214145"/>
                  <a:pt x="246707" y="3212364"/>
                </a:cubicBezTo>
                <a:cubicBezTo>
                  <a:pt x="250679" y="3210611"/>
                  <a:pt x="254289" y="3208049"/>
                  <a:pt x="257242" y="3204734"/>
                </a:cubicBezTo>
                <a:cubicBezTo>
                  <a:pt x="257556" y="3204439"/>
                  <a:pt x="257909" y="3204191"/>
                  <a:pt x="258270" y="3204010"/>
                </a:cubicBezTo>
                <a:cubicBezTo>
                  <a:pt x="258652" y="3203839"/>
                  <a:pt x="259042" y="3203715"/>
                  <a:pt x="259432" y="3203715"/>
                </a:cubicBezTo>
                <a:cubicBezTo>
                  <a:pt x="260604" y="3203801"/>
                  <a:pt x="261252" y="3203991"/>
                  <a:pt x="261918" y="3204639"/>
                </a:cubicBezTo>
                <a:cubicBezTo>
                  <a:pt x="270291" y="3212735"/>
                  <a:pt x="281921" y="3216640"/>
                  <a:pt x="293465" y="3215116"/>
                </a:cubicBezTo>
                <a:cubicBezTo>
                  <a:pt x="295456" y="3214926"/>
                  <a:pt x="296971" y="3216269"/>
                  <a:pt x="297247" y="3217907"/>
                </a:cubicBezTo>
                <a:cubicBezTo>
                  <a:pt x="297552" y="3219707"/>
                  <a:pt x="296199" y="3221422"/>
                  <a:pt x="294408" y="3221631"/>
                </a:cubicBezTo>
                <a:close/>
                <a:moveTo>
                  <a:pt x="183347" y="3175283"/>
                </a:moveTo>
                <a:cubicBezTo>
                  <a:pt x="208579" y="3170377"/>
                  <a:pt x="212303" y="3153814"/>
                  <a:pt x="212760" y="3147194"/>
                </a:cubicBezTo>
                <a:cubicBezTo>
                  <a:pt x="212303" y="3147098"/>
                  <a:pt x="211807" y="3147098"/>
                  <a:pt x="211350" y="3147098"/>
                </a:cubicBezTo>
                <a:cubicBezTo>
                  <a:pt x="193710" y="3147098"/>
                  <a:pt x="185995" y="3166167"/>
                  <a:pt x="183347" y="3175283"/>
                </a:cubicBezTo>
                <a:close/>
                <a:moveTo>
                  <a:pt x="172584" y="3155804"/>
                </a:moveTo>
                <a:cubicBezTo>
                  <a:pt x="169822" y="3146355"/>
                  <a:pt x="161534" y="3126543"/>
                  <a:pt x="143142" y="3127658"/>
                </a:cubicBezTo>
                <a:cubicBezTo>
                  <a:pt x="143542" y="3134287"/>
                  <a:pt x="147238" y="3150842"/>
                  <a:pt x="172584" y="3155804"/>
                </a:cubicBezTo>
                <a:close/>
                <a:moveTo>
                  <a:pt x="304429" y="3138002"/>
                </a:moveTo>
                <a:cubicBezTo>
                  <a:pt x="290465" y="3138021"/>
                  <a:pt x="278502" y="3146393"/>
                  <a:pt x="273053" y="3158376"/>
                </a:cubicBezTo>
                <a:cubicBezTo>
                  <a:pt x="273044" y="3158338"/>
                  <a:pt x="273025" y="3158319"/>
                  <a:pt x="273015" y="3158281"/>
                </a:cubicBezTo>
                <a:cubicBezTo>
                  <a:pt x="273005" y="3158319"/>
                  <a:pt x="272977" y="3158338"/>
                  <a:pt x="272968" y="3158376"/>
                </a:cubicBezTo>
                <a:cubicBezTo>
                  <a:pt x="267558" y="3146374"/>
                  <a:pt x="255575" y="3138021"/>
                  <a:pt x="241602" y="3138002"/>
                </a:cubicBezTo>
                <a:cubicBezTo>
                  <a:pt x="239811" y="3138002"/>
                  <a:pt x="238297" y="3139488"/>
                  <a:pt x="238297" y="3141298"/>
                </a:cubicBezTo>
                <a:cubicBezTo>
                  <a:pt x="238268" y="3141822"/>
                  <a:pt x="238383" y="3142279"/>
                  <a:pt x="238553" y="3142726"/>
                </a:cubicBezTo>
                <a:cubicBezTo>
                  <a:pt x="239020" y="3143679"/>
                  <a:pt x="239906" y="3144327"/>
                  <a:pt x="240954" y="3144536"/>
                </a:cubicBezTo>
                <a:cubicBezTo>
                  <a:pt x="241154" y="3144574"/>
                  <a:pt x="241316" y="3144641"/>
                  <a:pt x="241525" y="3144641"/>
                </a:cubicBezTo>
                <a:cubicBezTo>
                  <a:pt x="256966" y="3144641"/>
                  <a:pt x="269548" y="3157204"/>
                  <a:pt x="269548" y="3172644"/>
                </a:cubicBezTo>
                <a:cubicBezTo>
                  <a:pt x="269548" y="3174464"/>
                  <a:pt x="271063" y="3175997"/>
                  <a:pt x="272872" y="3175997"/>
                </a:cubicBezTo>
                <a:lnTo>
                  <a:pt x="272977" y="3175997"/>
                </a:lnTo>
                <a:lnTo>
                  <a:pt x="273158" y="3175997"/>
                </a:lnTo>
                <a:cubicBezTo>
                  <a:pt x="274520" y="3175997"/>
                  <a:pt x="275720" y="3175140"/>
                  <a:pt x="276225" y="3173930"/>
                </a:cubicBezTo>
                <a:cubicBezTo>
                  <a:pt x="276235" y="3173911"/>
                  <a:pt x="276235" y="3173892"/>
                  <a:pt x="276235" y="3173892"/>
                </a:cubicBezTo>
                <a:cubicBezTo>
                  <a:pt x="276406" y="3173502"/>
                  <a:pt x="276501" y="3173073"/>
                  <a:pt x="276501" y="3172644"/>
                </a:cubicBezTo>
                <a:cubicBezTo>
                  <a:pt x="276501" y="3157204"/>
                  <a:pt x="289055" y="3144641"/>
                  <a:pt x="304495" y="3144641"/>
                </a:cubicBezTo>
                <a:cubicBezTo>
                  <a:pt x="305410" y="3144641"/>
                  <a:pt x="306238" y="3144250"/>
                  <a:pt x="306838" y="3143660"/>
                </a:cubicBezTo>
                <a:cubicBezTo>
                  <a:pt x="307238" y="3143250"/>
                  <a:pt x="307496" y="3142726"/>
                  <a:pt x="307648" y="3142174"/>
                </a:cubicBezTo>
                <a:cubicBezTo>
                  <a:pt x="307724" y="3141869"/>
                  <a:pt x="307829" y="3141612"/>
                  <a:pt x="307829" y="3141298"/>
                </a:cubicBezTo>
                <a:cubicBezTo>
                  <a:pt x="307734" y="3139488"/>
                  <a:pt x="306229" y="3138002"/>
                  <a:pt x="304429" y="3138002"/>
                </a:cubicBezTo>
                <a:close/>
                <a:moveTo>
                  <a:pt x="538820" y="3273324"/>
                </a:moveTo>
                <a:cubicBezTo>
                  <a:pt x="539201" y="3273886"/>
                  <a:pt x="539382" y="3274552"/>
                  <a:pt x="539382" y="3275219"/>
                </a:cubicBezTo>
                <a:cubicBezTo>
                  <a:pt x="539382" y="3275895"/>
                  <a:pt x="539201" y="3276562"/>
                  <a:pt x="538820" y="3277143"/>
                </a:cubicBezTo>
                <a:cubicBezTo>
                  <a:pt x="525676" y="3295984"/>
                  <a:pt x="504149" y="3307337"/>
                  <a:pt x="481184" y="3307337"/>
                </a:cubicBezTo>
                <a:cubicBezTo>
                  <a:pt x="457648" y="3307337"/>
                  <a:pt x="444884" y="3299241"/>
                  <a:pt x="425063" y="3279896"/>
                </a:cubicBezTo>
                <a:cubicBezTo>
                  <a:pt x="416805" y="3290164"/>
                  <a:pt x="404308" y="3296174"/>
                  <a:pt x="391077" y="3296174"/>
                </a:cubicBezTo>
                <a:lnTo>
                  <a:pt x="390030" y="3296174"/>
                </a:lnTo>
                <a:cubicBezTo>
                  <a:pt x="388211" y="3296079"/>
                  <a:pt x="386705" y="3294536"/>
                  <a:pt x="386801" y="3292764"/>
                </a:cubicBezTo>
                <a:cubicBezTo>
                  <a:pt x="386848" y="3291821"/>
                  <a:pt x="387296" y="3290926"/>
                  <a:pt x="387963" y="3290307"/>
                </a:cubicBezTo>
                <a:cubicBezTo>
                  <a:pt x="388572" y="3289792"/>
                  <a:pt x="389373" y="3289478"/>
                  <a:pt x="390306" y="3289602"/>
                </a:cubicBezTo>
                <a:cubicBezTo>
                  <a:pt x="401841" y="3289697"/>
                  <a:pt x="412785" y="3284782"/>
                  <a:pt x="420034" y="3275800"/>
                </a:cubicBezTo>
                <a:cubicBezTo>
                  <a:pt x="419338" y="3274924"/>
                  <a:pt x="418452" y="3274276"/>
                  <a:pt x="417690" y="3273476"/>
                </a:cubicBezTo>
                <a:cubicBezTo>
                  <a:pt x="410594" y="3265999"/>
                  <a:pt x="400765" y="3261646"/>
                  <a:pt x="390220" y="3261884"/>
                </a:cubicBezTo>
                <a:cubicBezTo>
                  <a:pt x="389382" y="3261979"/>
                  <a:pt x="388582" y="3261646"/>
                  <a:pt x="387963" y="3261065"/>
                </a:cubicBezTo>
                <a:cubicBezTo>
                  <a:pt x="387353" y="3260455"/>
                  <a:pt x="386944" y="3259617"/>
                  <a:pt x="386896" y="3258722"/>
                </a:cubicBezTo>
                <a:cubicBezTo>
                  <a:pt x="386801" y="3256826"/>
                  <a:pt x="388315" y="3255426"/>
                  <a:pt x="390125" y="3255340"/>
                </a:cubicBezTo>
                <a:cubicBezTo>
                  <a:pt x="402631" y="3255074"/>
                  <a:pt x="414338" y="3260131"/>
                  <a:pt x="422739" y="3268971"/>
                </a:cubicBezTo>
                <a:cubicBezTo>
                  <a:pt x="423339" y="3269609"/>
                  <a:pt x="423958" y="3270199"/>
                  <a:pt x="424520" y="3270866"/>
                </a:cubicBezTo>
                <a:lnTo>
                  <a:pt x="424520" y="3270866"/>
                </a:lnTo>
                <a:cubicBezTo>
                  <a:pt x="424549" y="3270885"/>
                  <a:pt x="424586" y="3270923"/>
                  <a:pt x="424615" y="3270961"/>
                </a:cubicBezTo>
                <a:cubicBezTo>
                  <a:pt x="441656" y="3254074"/>
                  <a:pt x="455752" y="3243148"/>
                  <a:pt x="481184" y="3243148"/>
                </a:cubicBezTo>
                <a:cubicBezTo>
                  <a:pt x="492662" y="3243148"/>
                  <a:pt x="503797" y="3245977"/>
                  <a:pt x="513702" y="3251149"/>
                </a:cubicBezTo>
                <a:cubicBezTo>
                  <a:pt x="514769" y="3251731"/>
                  <a:pt x="515779" y="3252416"/>
                  <a:pt x="516817" y="3253026"/>
                </a:cubicBezTo>
                <a:cubicBezTo>
                  <a:pt x="518170" y="3253826"/>
                  <a:pt x="519551" y="3254578"/>
                  <a:pt x="520846" y="3255445"/>
                </a:cubicBezTo>
                <a:cubicBezTo>
                  <a:pt x="527781" y="3260208"/>
                  <a:pt x="533895" y="3266218"/>
                  <a:pt x="538820" y="3273324"/>
                </a:cubicBezTo>
                <a:close/>
                <a:moveTo>
                  <a:pt x="531809" y="3275190"/>
                </a:moveTo>
                <a:cubicBezTo>
                  <a:pt x="531819" y="3275172"/>
                  <a:pt x="531838" y="3275172"/>
                  <a:pt x="531848" y="3275152"/>
                </a:cubicBezTo>
                <a:cubicBezTo>
                  <a:pt x="519942" y="3259246"/>
                  <a:pt x="501092" y="3249816"/>
                  <a:pt x="481099" y="3249702"/>
                </a:cubicBezTo>
                <a:cubicBezTo>
                  <a:pt x="459848" y="3249702"/>
                  <a:pt x="447933" y="3257236"/>
                  <a:pt x="429654" y="3275057"/>
                </a:cubicBezTo>
                <a:cubicBezTo>
                  <a:pt x="429673" y="3275076"/>
                  <a:pt x="429683" y="3275076"/>
                  <a:pt x="429702" y="3275095"/>
                </a:cubicBezTo>
                <a:cubicBezTo>
                  <a:pt x="429683" y="3275114"/>
                  <a:pt x="429673" y="3275133"/>
                  <a:pt x="429654" y="3275152"/>
                </a:cubicBezTo>
                <a:cubicBezTo>
                  <a:pt x="448885" y="3293879"/>
                  <a:pt x="460239" y="3300670"/>
                  <a:pt x="481099" y="3300670"/>
                </a:cubicBezTo>
                <a:cubicBezTo>
                  <a:pt x="501092" y="3300603"/>
                  <a:pt x="519942" y="3291145"/>
                  <a:pt x="531848" y="3275238"/>
                </a:cubicBezTo>
                <a:cubicBezTo>
                  <a:pt x="531838" y="3275219"/>
                  <a:pt x="531819" y="3275210"/>
                  <a:pt x="531809" y="3275190"/>
                </a:cubicBezTo>
                <a:close/>
                <a:moveTo>
                  <a:pt x="537363" y="3221631"/>
                </a:moveTo>
                <a:cubicBezTo>
                  <a:pt x="534248" y="3222003"/>
                  <a:pt x="531133" y="3222070"/>
                  <a:pt x="528066" y="3221812"/>
                </a:cubicBezTo>
                <a:cubicBezTo>
                  <a:pt x="518836" y="3221070"/>
                  <a:pt x="510016" y="3217536"/>
                  <a:pt x="502825" y="3211525"/>
                </a:cubicBezTo>
                <a:lnTo>
                  <a:pt x="502825" y="3211525"/>
                </a:lnTo>
                <a:cubicBezTo>
                  <a:pt x="502815" y="3211525"/>
                  <a:pt x="502815" y="3211525"/>
                  <a:pt x="502815" y="3211525"/>
                </a:cubicBezTo>
                <a:cubicBezTo>
                  <a:pt x="495862" y="3218002"/>
                  <a:pt x="486594" y="3221698"/>
                  <a:pt x="477012" y="3221698"/>
                </a:cubicBezTo>
                <a:cubicBezTo>
                  <a:pt x="467478" y="3221698"/>
                  <a:pt x="458238" y="3218069"/>
                  <a:pt x="451285" y="3211716"/>
                </a:cubicBezTo>
                <a:cubicBezTo>
                  <a:pt x="451285" y="3211716"/>
                  <a:pt x="451285" y="3211716"/>
                  <a:pt x="451275" y="3211716"/>
                </a:cubicBezTo>
                <a:lnTo>
                  <a:pt x="451275" y="3211716"/>
                </a:lnTo>
                <a:cubicBezTo>
                  <a:pt x="446075" y="3216488"/>
                  <a:pt x="439560" y="3219726"/>
                  <a:pt x="432616" y="3221031"/>
                </a:cubicBezTo>
                <a:cubicBezTo>
                  <a:pt x="430302" y="3221479"/>
                  <a:pt x="427949" y="3221698"/>
                  <a:pt x="425568" y="3221698"/>
                </a:cubicBezTo>
                <a:cubicBezTo>
                  <a:pt x="423129" y="3221698"/>
                  <a:pt x="420729" y="3221479"/>
                  <a:pt x="418395" y="3221031"/>
                </a:cubicBezTo>
                <a:cubicBezTo>
                  <a:pt x="411366" y="3219669"/>
                  <a:pt x="404869" y="3216383"/>
                  <a:pt x="399659" y="3211525"/>
                </a:cubicBezTo>
                <a:cubicBezTo>
                  <a:pt x="399659" y="3211525"/>
                  <a:pt x="399659" y="3211525"/>
                  <a:pt x="399650" y="3211525"/>
                </a:cubicBezTo>
                <a:lnTo>
                  <a:pt x="399650" y="3211525"/>
                </a:lnTo>
                <a:cubicBezTo>
                  <a:pt x="391449" y="3218279"/>
                  <a:pt x="381267" y="3221984"/>
                  <a:pt x="370675" y="3221984"/>
                </a:cubicBezTo>
                <a:cubicBezTo>
                  <a:pt x="368884" y="3221984"/>
                  <a:pt x="366989" y="3221793"/>
                  <a:pt x="365093" y="3221631"/>
                </a:cubicBezTo>
                <a:cubicBezTo>
                  <a:pt x="363722" y="3221479"/>
                  <a:pt x="362693" y="3220469"/>
                  <a:pt x="362341" y="3219212"/>
                </a:cubicBezTo>
                <a:cubicBezTo>
                  <a:pt x="362217" y="3218803"/>
                  <a:pt x="362169" y="3218355"/>
                  <a:pt x="362217" y="3217907"/>
                </a:cubicBezTo>
                <a:cubicBezTo>
                  <a:pt x="362408" y="3216078"/>
                  <a:pt x="364036" y="3214745"/>
                  <a:pt x="365941" y="3215002"/>
                </a:cubicBezTo>
                <a:cubicBezTo>
                  <a:pt x="368846" y="3215393"/>
                  <a:pt x="371733" y="3215431"/>
                  <a:pt x="374571" y="3215155"/>
                </a:cubicBezTo>
                <a:cubicBezTo>
                  <a:pt x="380238" y="3214612"/>
                  <a:pt x="385706" y="3212773"/>
                  <a:pt x="390592" y="3209811"/>
                </a:cubicBezTo>
                <a:cubicBezTo>
                  <a:pt x="393040" y="3208325"/>
                  <a:pt x="395354" y="3206573"/>
                  <a:pt x="397479" y="3204553"/>
                </a:cubicBezTo>
                <a:cubicBezTo>
                  <a:pt x="397669" y="3204344"/>
                  <a:pt x="397907" y="3204248"/>
                  <a:pt x="398116" y="3204144"/>
                </a:cubicBezTo>
                <a:cubicBezTo>
                  <a:pt x="398612" y="3203858"/>
                  <a:pt x="399155" y="3203696"/>
                  <a:pt x="399936" y="3203620"/>
                </a:cubicBezTo>
                <a:cubicBezTo>
                  <a:pt x="400888" y="3203715"/>
                  <a:pt x="401755" y="3204086"/>
                  <a:pt x="402307" y="3204734"/>
                </a:cubicBezTo>
                <a:cubicBezTo>
                  <a:pt x="406518" y="3209516"/>
                  <a:pt x="412128" y="3212735"/>
                  <a:pt x="418214" y="3214164"/>
                </a:cubicBezTo>
                <a:lnTo>
                  <a:pt x="418214" y="3162843"/>
                </a:lnTo>
                <a:cubicBezTo>
                  <a:pt x="377076" y="3157014"/>
                  <a:pt x="379448" y="3124743"/>
                  <a:pt x="379448" y="3124372"/>
                </a:cubicBezTo>
                <a:cubicBezTo>
                  <a:pt x="379543" y="3122819"/>
                  <a:pt x="380705" y="3121581"/>
                  <a:pt x="382219" y="3121390"/>
                </a:cubicBezTo>
                <a:cubicBezTo>
                  <a:pt x="384524" y="3121019"/>
                  <a:pt x="386705" y="3120866"/>
                  <a:pt x="388791" y="3120962"/>
                </a:cubicBezTo>
                <a:cubicBezTo>
                  <a:pt x="403365" y="3121524"/>
                  <a:pt x="412709" y="3132535"/>
                  <a:pt x="418119" y="3143812"/>
                </a:cubicBezTo>
                <a:lnTo>
                  <a:pt x="418119" y="3122076"/>
                </a:lnTo>
                <a:cubicBezTo>
                  <a:pt x="418119" y="3120276"/>
                  <a:pt x="419662" y="3118752"/>
                  <a:pt x="421481" y="3118752"/>
                </a:cubicBezTo>
                <a:cubicBezTo>
                  <a:pt x="423282" y="3118752"/>
                  <a:pt x="424796" y="3120276"/>
                  <a:pt x="424796" y="3122076"/>
                </a:cubicBezTo>
                <a:lnTo>
                  <a:pt x="424796" y="3161110"/>
                </a:lnTo>
                <a:lnTo>
                  <a:pt x="424796" y="3161205"/>
                </a:lnTo>
                <a:cubicBezTo>
                  <a:pt x="431187" y="3149108"/>
                  <a:pt x="442427" y="3138078"/>
                  <a:pt x="459657" y="3140926"/>
                </a:cubicBezTo>
                <a:cubicBezTo>
                  <a:pt x="461106" y="3141107"/>
                  <a:pt x="462229" y="3142355"/>
                  <a:pt x="462420" y="3143898"/>
                </a:cubicBezTo>
                <a:cubicBezTo>
                  <a:pt x="462572" y="3145050"/>
                  <a:pt x="464191" y="3175997"/>
                  <a:pt x="424796" y="3182074"/>
                </a:cubicBezTo>
                <a:lnTo>
                  <a:pt x="424796" y="3182189"/>
                </a:lnTo>
                <a:lnTo>
                  <a:pt x="424796" y="3214926"/>
                </a:lnTo>
                <a:lnTo>
                  <a:pt x="424796" y="3215002"/>
                </a:lnTo>
                <a:cubicBezTo>
                  <a:pt x="425072" y="3215002"/>
                  <a:pt x="425282" y="3215116"/>
                  <a:pt x="425472" y="3215116"/>
                </a:cubicBezTo>
                <a:cubicBezTo>
                  <a:pt x="434330" y="3215116"/>
                  <a:pt x="442789" y="3211430"/>
                  <a:pt x="448704" y="3204829"/>
                </a:cubicBezTo>
                <a:cubicBezTo>
                  <a:pt x="449380" y="3204086"/>
                  <a:pt x="450237" y="3203715"/>
                  <a:pt x="451199" y="3203715"/>
                </a:cubicBezTo>
                <a:cubicBezTo>
                  <a:pt x="452142" y="3203715"/>
                  <a:pt x="452981" y="3204172"/>
                  <a:pt x="453657" y="3204829"/>
                </a:cubicBezTo>
                <a:cubicBezTo>
                  <a:pt x="459572" y="3211430"/>
                  <a:pt x="468049" y="3215116"/>
                  <a:pt x="476908" y="3215116"/>
                </a:cubicBezTo>
                <a:cubicBezTo>
                  <a:pt x="485756" y="3215116"/>
                  <a:pt x="494233" y="3211430"/>
                  <a:pt x="500139" y="3204829"/>
                </a:cubicBezTo>
                <a:cubicBezTo>
                  <a:pt x="500825" y="3204172"/>
                  <a:pt x="501558" y="3203715"/>
                  <a:pt x="502511" y="3203715"/>
                </a:cubicBezTo>
                <a:cubicBezTo>
                  <a:pt x="503654" y="3203801"/>
                  <a:pt x="504330" y="3203991"/>
                  <a:pt x="504997" y="3204639"/>
                </a:cubicBezTo>
                <a:cubicBezTo>
                  <a:pt x="513369" y="3212735"/>
                  <a:pt x="525009" y="3216640"/>
                  <a:pt x="536543" y="3215116"/>
                </a:cubicBezTo>
                <a:cubicBezTo>
                  <a:pt x="538325" y="3214926"/>
                  <a:pt x="539744" y="3216116"/>
                  <a:pt x="540135" y="3217631"/>
                </a:cubicBezTo>
                <a:cubicBezTo>
                  <a:pt x="540144" y="3217717"/>
                  <a:pt x="540201" y="3217812"/>
                  <a:pt x="540220" y="3217907"/>
                </a:cubicBezTo>
                <a:cubicBezTo>
                  <a:pt x="540534" y="3219707"/>
                  <a:pt x="539182" y="3221422"/>
                  <a:pt x="537363" y="3221631"/>
                </a:cubicBezTo>
                <a:close/>
                <a:moveTo>
                  <a:pt x="426425" y="3175283"/>
                </a:moveTo>
                <a:cubicBezTo>
                  <a:pt x="451647" y="3170377"/>
                  <a:pt x="455381" y="3153814"/>
                  <a:pt x="455838" y="3147194"/>
                </a:cubicBezTo>
                <a:cubicBezTo>
                  <a:pt x="455276" y="3147098"/>
                  <a:pt x="454800" y="3147098"/>
                  <a:pt x="454333" y="3147098"/>
                </a:cubicBezTo>
                <a:cubicBezTo>
                  <a:pt x="452124" y="3147098"/>
                  <a:pt x="450075" y="3147403"/>
                  <a:pt x="448170" y="3147937"/>
                </a:cubicBezTo>
                <a:cubicBezTo>
                  <a:pt x="434854" y="3151718"/>
                  <a:pt x="428663" y="3167320"/>
                  <a:pt x="426425" y="3175283"/>
                </a:cubicBezTo>
                <a:close/>
                <a:moveTo>
                  <a:pt x="415557" y="3155804"/>
                </a:moveTo>
                <a:lnTo>
                  <a:pt x="415567" y="3155804"/>
                </a:lnTo>
                <a:cubicBezTo>
                  <a:pt x="412795" y="3146355"/>
                  <a:pt x="404517" y="3126543"/>
                  <a:pt x="386134" y="3127658"/>
                </a:cubicBezTo>
                <a:lnTo>
                  <a:pt x="386134" y="3127658"/>
                </a:lnTo>
                <a:lnTo>
                  <a:pt x="386125" y="3127658"/>
                </a:lnTo>
                <a:cubicBezTo>
                  <a:pt x="386601" y="3134268"/>
                  <a:pt x="390306" y="3150842"/>
                  <a:pt x="415557" y="3155804"/>
                </a:cubicBezTo>
                <a:lnTo>
                  <a:pt x="415557" y="3155804"/>
                </a:lnTo>
                <a:close/>
                <a:moveTo>
                  <a:pt x="547583" y="3144641"/>
                </a:moveTo>
                <a:cubicBezTo>
                  <a:pt x="549393" y="3144641"/>
                  <a:pt x="550898" y="3143117"/>
                  <a:pt x="550898" y="3141298"/>
                </a:cubicBezTo>
                <a:cubicBezTo>
                  <a:pt x="550898" y="3141259"/>
                  <a:pt x="550879" y="3141240"/>
                  <a:pt x="550879" y="3141202"/>
                </a:cubicBezTo>
                <a:cubicBezTo>
                  <a:pt x="550650" y="3139459"/>
                  <a:pt x="549269" y="3138021"/>
                  <a:pt x="547440" y="3138002"/>
                </a:cubicBezTo>
                <a:cubicBezTo>
                  <a:pt x="533505" y="3138059"/>
                  <a:pt x="521561" y="3146413"/>
                  <a:pt x="516141" y="3158376"/>
                </a:cubicBezTo>
                <a:cubicBezTo>
                  <a:pt x="516112" y="3158319"/>
                  <a:pt x="516074" y="3158262"/>
                  <a:pt x="516046" y="3158205"/>
                </a:cubicBezTo>
                <a:cubicBezTo>
                  <a:pt x="516017" y="3158262"/>
                  <a:pt x="515979" y="3158319"/>
                  <a:pt x="515950" y="3158376"/>
                </a:cubicBezTo>
                <a:cubicBezTo>
                  <a:pt x="510530" y="3146413"/>
                  <a:pt x="498510" y="3138059"/>
                  <a:pt x="484651" y="3138002"/>
                </a:cubicBezTo>
                <a:cubicBezTo>
                  <a:pt x="482889" y="3138040"/>
                  <a:pt x="481384" y="3139488"/>
                  <a:pt x="481384" y="3141298"/>
                </a:cubicBezTo>
                <a:cubicBezTo>
                  <a:pt x="481308" y="3142079"/>
                  <a:pt x="481546" y="3142764"/>
                  <a:pt x="481946" y="3143326"/>
                </a:cubicBezTo>
                <a:cubicBezTo>
                  <a:pt x="482432" y="3143936"/>
                  <a:pt x="483089" y="3144346"/>
                  <a:pt x="483861" y="3144517"/>
                </a:cubicBezTo>
                <a:cubicBezTo>
                  <a:pt x="484089" y="3144555"/>
                  <a:pt x="484280" y="3144641"/>
                  <a:pt x="484518" y="3144641"/>
                </a:cubicBezTo>
                <a:cubicBezTo>
                  <a:pt x="499958" y="3144641"/>
                  <a:pt x="512521" y="3157204"/>
                  <a:pt x="512521" y="3172644"/>
                </a:cubicBezTo>
                <a:cubicBezTo>
                  <a:pt x="512521" y="3174464"/>
                  <a:pt x="514045" y="3175988"/>
                  <a:pt x="515864" y="3175988"/>
                </a:cubicBezTo>
                <a:lnTo>
                  <a:pt x="516055" y="3175988"/>
                </a:lnTo>
                <a:lnTo>
                  <a:pt x="516236" y="3175988"/>
                </a:lnTo>
                <a:cubicBezTo>
                  <a:pt x="517598" y="3175988"/>
                  <a:pt x="518799" y="3175140"/>
                  <a:pt x="519313" y="3173930"/>
                </a:cubicBezTo>
                <a:cubicBezTo>
                  <a:pt x="519322" y="3173911"/>
                  <a:pt x="519322" y="3173892"/>
                  <a:pt x="519322" y="3173892"/>
                </a:cubicBezTo>
                <a:cubicBezTo>
                  <a:pt x="519494" y="3173502"/>
                  <a:pt x="519579" y="3173073"/>
                  <a:pt x="519579" y="3172644"/>
                </a:cubicBezTo>
                <a:cubicBezTo>
                  <a:pt x="519579" y="3157204"/>
                  <a:pt x="532143" y="3144641"/>
                  <a:pt x="547583" y="3144641"/>
                </a:cubicBezTo>
                <a:close/>
                <a:moveTo>
                  <a:pt x="781803" y="3273324"/>
                </a:moveTo>
                <a:cubicBezTo>
                  <a:pt x="782184" y="3273886"/>
                  <a:pt x="782374" y="3274552"/>
                  <a:pt x="782374" y="3275219"/>
                </a:cubicBezTo>
                <a:cubicBezTo>
                  <a:pt x="782374" y="3275895"/>
                  <a:pt x="782184" y="3276562"/>
                  <a:pt x="781803" y="3277143"/>
                </a:cubicBezTo>
                <a:cubicBezTo>
                  <a:pt x="768658" y="3295984"/>
                  <a:pt x="747132" y="3307337"/>
                  <a:pt x="724176" y="3307337"/>
                </a:cubicBezTo>
                <a:cubicBezTo>
                  <a:pt x="700640" y="3307337"/>
                  <a:pt x="687867" y="3299241"/>
                  <a:pt x="668064" y="3279896"/>
                </a:cubicBezTo>
                <a:cubicBezTo>
                  <a:pt x="659787" y="3290164"/>
                  <a:pt x="647300" y="3296174"/>
                  <a:pt x="634060" y="3296174"/>
                </a:cubicBezTo>
                <a:lnTo>
                  <a:pt x="633013" y="3296174"/>
                </a:lnTo>
                <a:cubicBezTo>
                  <a:pt x="631203" y="3296079"/>
                  <a:pt x="629698" y="3294536"/>
                  <a:pt x="629793" y="3292764"/>
                </a:cubicBezTo>
                <a:cubicBezTo>
                  <a:pt x="629831" y="3291840"/>
                  <a:pt x="630241" y="3290964"/>
                  <a:pt x="630888" y="3290345"/>
                </a:cubicBezTo>
                <a:cubicBezTo>
                  <a:pt x="631507" y="3289792"/>
                  <a:pt x="632336" y="3289478"/>
                  <a:pt x="633299" y="3289602"/>
                </a:cubicBezTo>
                <a:cubicBezTo>
                  <a:pt x="644919" y="3289697"/>
                  <a:pt x="655787" y="3284782"/>
                  <a:pt x="663017" y="3275800"/>
                </a:cubicBezTo>
                <a:cubicBezTo>
                  <a:pt x="662988" y="3275762"/>
                  <a:pt x="662950" y="3275743"/>
                  <a:pt x="662921" y="3275705"/>
                </a:cubicBezTo>
                <a:cubicBezTo>
                  <a:pt x="662930" y="3275705"/>
                  <a:pt x="662930" y="3275705"/>
                  <a:pt x="662930" y="3275705"/>
                </a:cubicBezTo>
                <a:cubicBezTo>
                  <a:pt x="655787" y="3266742"/>
                  <a:pt x="644833" y="3261608"/>
                  <a:pt x="633203" y="3261884"/>
                </a:cubicBezTo>
                <a:cubicBezTo>
                  <a:pt x="632365" y="3261979"/>
                  <a:pt x="631565" y="3261646"/>
                  <a:pt x="630946" y="3261065"/>
                </a:cubicBezTo>
                <a:cubicBezTo>
                  <a:pt x="630336" y="3260455"/>
                  <a:pt x="629917" y="3259617"/>
                  <a:pt x="629869" y="3258722"/>
                </a:cubicBezTo>
                <a:cubicBezTo>
                  <a:pt x="629793" y="3256826"/>
                  <a:pt x="631298" y="3255426"/>
                  <a:pt x="633108" y="3255340"/>
                </a:cubicBezTo>
                <a:cubicBezTo>
                  <a:pt x="645462" y="3255074"/>
                  <a:pt x="657225" y="3260103"/>
                  <a:pt x="665626" y="3268875"/>
                </a:cubicBezTo>
                <a:cubicBezTo>
                  <a:pt x="666265" y="3269533"/>
                  <a:pt x="666912" y="3270161"/>
                  <a:pt x="667503" y="3270866"/>
                </a:cubicBezTo>
                <a:lnTo>
                  <a:pt x="667503" y="3270866"/>
                </a:lnTo>
                <a:cubicBezTo>
                  <a:pt x="667531" y="3270885"/>
                  <a:pt x="667560" y="3270923"/>
                  <a:pt x="667588" y="3270961"/>
                </a:cubicBezTo>
                <a:cubicBezTo>
                  <a:pt x="684638" y="3254074"/>
                  <a:pt x="698735" y="3243148"/>
                  <a:pt x="724176" y="3243148"/>
                </a:cubicBezTo>
                <a:cubicBezTo>
                  <a:pt x="738569" y="3243148"/>
                  <a:pt x="752361" y="3247558"/>
                  <a:pt x="763877" y="3255464"/>
                </a:cubicBezTo>
                <a:cubicBezTo>
                  <a:pt x="770782" y="3260208"/>
                  <a:pt x="776878" y="3266218"/>
                  <a:pt x="781803" y="3273324"/>
                </a:cubicBezTo>
                <a:close/>
                <a:moveTo>
                  <a:pt x="774811" y="3275190"/>
                </a:moveTo>
                <a:cubicBezTo>
                  <a:pt x="774821" y="3275172"/>
                  <a:pt x="774840" y="3275172"/>
                  <a:pt x="774849" y="3275152"/>
                </a:cubicBezTo>
                <a:cubicBezTo>
                  <a:pt x="762943" y="3259246"/>
                  <a:pt x="744084" y="3249816"/>
                  <a:pt x="724081" y="3249702"/>
                </a:cubicBezTo>
                <a:cubicBezTo>
                  <a:pt x="702916" y="3249702"/>
                  <a:pt x="690925" y="3257236"/>
                  <a:pt x="672646" y="3275057"/>
                </a:cubicBezTo>
                <a:cubicBezTo>
                  <a:pt x="672665" y="3275076"/>
                  <a:pt x="672675" y="3275076"/>
                  <a:pt x="672694" y="3275095"/>
                </a:cubicBezTo>
                <a:cubicBezTo>
                  <a:pt x="672684" y="3275114"/>
                  <a:pt x="672665" y="3275133"/>
                  <a:pt x="672646" y="3275152"/>
                </a:cubicBezTo>
                <a:cubicBezTo>
                  <a:pt x="691877" y="3293879"/>
                  <a:pt x="703222" y="3300670"/>
                  <a:pt x="724081" y="3300670"/>
                </a:cubicBezTo>
                <a:cubicBezTo>
                  <a:pt x="744169" y="3300603"/>
                  <a:pt x="762943" y="3291145"/>
                  <a:pt x="774849" y="3275238"/>
                </a:cubicBezTo>
                <a:cubicBezTo>
                  <a:pt x="774840" y="3275219"/>
                  <a:pt x="774821" y="3275210"/>
                  <a:pt x="774811" y="3275190"/>
                </a:cubicBezTo>
                <a:close/>
                <a:moveTo>
                  <a:pt x="783307" y="3217907"/>
                </a:moveTo>
                <a:cubicBezTo>
                  <a:pt x="783612" y="3219707"/>
                  <a:pt x="782251" y="3221422"/>
                  <a:pt x="780469" y="3221631"/>
                </a:cubicBezTo>
                <a:cubicBezTo>
                  <a:pt x="777345" y="3222003"/>
                  <a:pt x="774230" y="3222070"/>
                  <a:pt x="771144" y="3221812"/>
                </a:cubicBezTo>
                <a:cubicBezTo>
                  <a:pt x="768068" y="3221574"/>
                  <a:pt x="765048" y="3221012"/>
                  <a:pt x="762095" y="3220155"/>
                </a:cubicBezTo>
                <a:cubicBezTo>
                  <a:pt x="756218" y="3218450"/>
                  <a:pt x="750704" y="3215526"/>
                  <a:pt x="745893" y="3211525"/>
                </a:cubicBezTo>
                <a:cubicBezTo>
                  <a:pt x="738845" y="3218002"/>
                  <a:pt x="729586" y="3221698"/>
                  <a:pt x="719967" y="3221698"/>
                </a:cubicBezTo>
                <a:cubicBezTo>
                  <a:pt x="710451" y="3221698"/>
                  <a:pt x="701230" y="3218069"/>
                  <a:pt x="694268" y="3211716"/>
                </a:cubicBezTo>
                <a:cubicBezTo>
                  <a:pt x="691286" y="3214450"/>
                  <a:pt x="687829" y="3216545"/>
                  <a:pt x="684172" y="3218202"/>
                </a:cubicBezTo>
                <a:cubicBezTo>
                  <a:pt x="679275" y="3220403"/>
                  <a:pt x="673980" y="3221698"/>
                  <a:pt x="668551" y="3221698"/>
                </a:cubicBezTo>
                <a:cubicBezTo>
                  <a:pt x="666112" y="3221698"/>
                  <a:pt x="663712" y="3221479"/>
                  <a:pt x="661378" y="3221031"/>
                </a:cubicBezTo>
                <a:cubicBezTo>
                  <a:pt x="654358" y="3219669"/>
                  <a:pt x="647852" y="3216383"/>
                  <a:pt x="642642" y="3211525"/>
                </a:cubicBezTo>
                <a:cubicBezTo>
                  <a:pt x="634432" y="3218279"/>
                  <a:pt x="624250" y="3221984"/>
                  <a:pt x="613667" y="3221984"/>
                </a:cubicBezTo>
                <a:cubicBezTo>
                  <a:pt x="611877" y="3221984"/>
                  <a:pt x="609981" y="3221793"/>
                  <a:pt x="608066" y="3221631"/>
                </a:cubicBezTo>
                <a:cubicBezTo>
                  <a:pt x="606247" y="3221422"/>
                  <a:pt x="605018" y="3219707"/>
                  <a:pt x="605209" y="3217907"/>
                </a:cubicBezTo>
                <a:cubicBezTo>
                  <a:pt x="605390" y="3216078"/>
                  <a:pt x="607019" y="3214745"/>
                  <a:pt x="608924" y="3215002"/>
                </a:cubicBezTo>
                <a:cubicBezTo>
                  <a:pt x="620526" y="3216545"/>
                  <a:pt x="631974" y="3212640"/>
                  <a:pt x="640432" y="3204553"/>
                </a:cubicBezTo>
                <a:cubicBezTo>
                  <a:pt x="641109" y="3203896"/>
                  <a:pt x="641785" y="3203715"/>
                  <a:pt x="642918" y="3203620"/>
                </a:cubicBezTo>
                <a:cubicBezTo>
                  <a:pt x="643880" y="3203715"/>
                  <a:pt x="644738" y="3204086"/>
                  <a:pt x="645290" y="3204734"/>
                </a:cubicBezTo>
                <a:cubicBezTo>
                  <a:pt x="649501" y="3209516"/>
                  <a:pt x="655111" y="3212735"/>
                  <a:pt x="661188" y="3214164"/>
                </a:cubicBezTo>
                <a:lnTo>
                  <a:pt x="661188" y="3214164"/>
                </a:lnTo>
                <a:lnTo>
                  <a:pt x="661197" y="3214164"/>
                </a:lnTo>
                <a:lnTo>
                  <a:pt x="661197" y="3162843"/>
                </a:lnTo>
                <a:cubicBezTo>
                  <a:pt x="646633" y="3160776"/>
                  <a:pt x="637594" y="3155376"/>
                  <a:pt x="631898" y="3149280"/>
                </a:cubicBezTo>
                <a:cubicBezTo>
                  <a:pt x="621516" y="3138135"/>
                  <a:pt x="622440" y="3124610"/>
                  <a:pt x="622440" y="3124372"/>
                </a:cubicBezTo>
                <a:cubicBezTo>
                  <a:pt x="622478" y="3123619"/>
                  <a:pt x="622792" y="3122952"/>
                  <a:pt x="623259" y="3122429"/>
                </a:cubicBezTo>
                <a:cubicBezTo>
                  <a:pt x="623754" y="3121876"/>
                  <a:pt x="624421" y="3121486"/>
                  <a:pt x="625202" y="3121390"/>
                </a:cubicBezTo>
                <a:cubicBezTo>
                  <a:pt x="643481" y="3118381"/>
                  <a:pt x="654920" y="3130915"/>
                  <a:pt x="661111" y="3143812"/>
                </a:cubicBezTo>
                <a:lnTo>
                  <a:pt x="661111" y="3122076"/>
                </a:lnTo>
                <a:cubicBezTo>
                  <a:pt x="661111" y="3120276"/>
                  <a:pt x="662645" y="3118752"/>
                  <a:pt x="664455" y="3118752"/>
                </a:cubicBezTo>
                <a:cubicBezTo>
                  <a:pt x="666245" y="3118752"/>
                  <a:pt x="667779" y="3120276"/>
                  <a:pt x="667779" y="3122076"/>
                </a:cubicBezTo>
                <a:lnTo>
                  <a:pt x="667779" y="3161205"/>
                </a:lnTo>
                <a:cubicBezTo>
                  <a:pt x="667808" y="3161148"/>
                  <a:pt x="667845" y="3161110"/>
                  <a:pt x="667874" y="3161052"/>
                </a:cubicBezTo>
                <a:lnTo>
                  <a:pt x="667874" y="3161110"/>
                </a:lnTo>
                <a:cubicBezTo>
                  <a:pt x="670246" y="3156604"/>
                  <a:pt x="673303" y="3152251"/>
                  <a:pt x="677094" y="3148698"/>
                </a:cubicBezTo>
                <a:cubicBezTo>
                  <a:pt x="683457" y="3142783"/>
                  <a:pt x="691887" y="3139155"/>
                  <a:pt x="702640" y="3140926"/>
                </a:cubicBezTo>
                <a:cubicBezTo>
                  <a:pt x="704050" y="3141107"/>
                  <a:pt x="705231" y="3142355"/>
                  <a:pt x="705412" y="3143898"/>
                </a:cubicBezTo>
                <a:cubicBezTo>
                  <a:pt x="705469" y="3144165"/>
                  <a:pt x="706507" y="3159157"/>
                  <a:pt x="694287" y="3170558"/>
                </a:cubicBezTo>
                <a:cubicBezTo>
                  <a:pt x="688696" y="3175731"/>
                  <a:pt x="680333" y="3180160"/>
                  <a:pt x="667874" y="3182074"/>
                </a:cubicBezTo>
                <a:lnTo>
                  <a:pt x="667874" y="3182169"/>
                </a:lnTo>
                <a:cubicBezTo>
                  <a:pt x="667836" y="3182169"/>
                  <a:pt x="667817" y="3182169"/>
                  <a:pt x="667779" y="3182189"/>
                </a:cubicBezTo>
                <a:lnTo>
                  <a:pt x="667779" y="3215002"/>
                </a:lnTo>
                <a:cubicBezTo>
                  <a:pt x="668055" y="3215002"/>
                  <a:pt x="668245" y="3215116"/>
                  <a:pt x="668455" y="3215116"/>
                </a:cubicBezTo>
                <a:cubicBezTo>
                  <a:pt x="677313" y="3215116"/>
                  <a:pt x="685791" y="3211430"/>
                  <a:pt x="691696" y="3204829"/>
                </a:cubicBezTo>
                <a:cubicBezTo>
                  <a:pt x="692363" y="3204086"/>
                  <a:pt x="693220" y="3203715"/>
                  <a:pt x="694144" y="3203715"/>
                </a:cubicBezTo>
                <a:cubicBezTo>
                  <a:pt x="695125" y="3203715"/>
                  <a:pt x="695963" y="3204172"/>
                  <a:pt x="696639" y="3204829"/>
                </a:cubicBezTo>
                <a:cubicBezTo>
                  <a:pt x="702545" y="3211430"/>
                  <a:pt x="711032" y="3215116"/>
                  <a:pt x="719881" y="3215116"/>
                </a:cubicBezTo>
                <a:cubicBezTo>
                  <a:pt x="728729" y="3215116"/>
                  <a:pt x="737216" y="3211430"/>
                  <a:pt x="743122" y="3204829"/>
                </a:cubicBezTo>
                <a:cubicBezTo>
                  <a:pt x="743779" y="3204172"/>
                  <a:pt x="744636" y="3203715"/>
                  <a:pt x="745493" y="3203715"/>
                </a:cubicBezTo>
                <a:cubicBezTo>
                  <a:pt x="746636" y="3203801"/>
                  <a:pt x="747313" y="3203991"/>
                  <a:pt x="747989" y="3204639"/>
                </a:cubicBezTo>
                <a:cubicBezTo>
                  <a:pt x="756352" y="3212735"/>
                  <a:pt x="767982" y="3216640"/>
                  <a:pt x="779498" y="3215116"/>
                </a:cubicBezTo>
                <a:cubicBezTo>
                  <a:pt x="781412" y="3214926"/>
                  <a:pt x="782936" y="3216269"/>
                  <a:pt x="783307" y="3217907"/>
                </a:cubicBezTo>
                <a:close/>
                <a:moveTo>
                  <a:pt x="669293" y="3175283"/>
                </a:moveTo>
                <a:cubicBezTo>
                  <a:pt x="694544" y="3170377"/>
                  <a:pt x="698268" y="3153814"/>
                  <a:pt x="698735" y="3147194"/>
                </a:cubicBezTo>
                <a:cubicBezTo>
                  <a:pt x="698268" y="3147098"/>
                  <a:pt x="697773" y="3147098"/>
                  <a:pt x="697316" y="3147098"/>
                </a:cubicBezTo>
                <a:lnTo>
                  <a:pt x="697316" y="3147098"/>
                </a:lnTo>
                <a:cubicBezTo>
                  <a:pt x="697306" y="3147098"/>
                  <a:pt x="697306" y="3147098"/>
                  <a:pt x="697306" y="3147098"/>
                </a:cubicBezTo>
                <a:cubicBezTo>
                  <a:pt x="681885" y="3147098"/>
                  <a:pt x="674056" y="3161710"/>
                  <a:pt x="670541" y="3171454"/>
                </a:cubicBezTo>
                <a:cubicBezTo>
                  <a:pt x="670036" y="3172844"/>
                  <a:pt x="669627" y="3174149"/>
                  <a:pt x="669293" y="3175283"/>
                </a:cubicBezTo>
                <a:close/>
                <a:moveTo>
                  <a:pt x="658549" y="3155804"/>
                </a:moveTo>
                <a:cubicBezTo>
                  <a:pt x="655787" y="3146355"/>
                  <a:pt x="647510" y="3126543"/>
                  <a:pt x="629108" y="3127658"/>
                </a:cubicBezTo>
                <a:cubicBezTo>
                  <a:pt x="629574" y="3134287"/>
                  <a:pt x="633299" y="3150842"/>
                  <a:pt x="658549" y="3155804"/>
                </a:cubicBezTo>
                <a:close/>
                <a:moveTo>
                  <a:pt x="759133" y="3175997"/>
                </a:moveTo>
                <a:cubicBezTo>
                  <a:pt x="760933" y="3175997"/>
                  <a:pt x="762448" y="3174464"/>
                  <a:pt x="762448" y="3172644"/>
                </a:cubicBezTo>
                <a:cubicBezTo>
                  <a:pt x="762448" y="3157204"/>
                  <a:pt x="775040" y="3144641"/>
                  <a:pt x="790480" y="3144641"/>
                </a:cubicBezTo>
                <a:cubicBezTo>
                  <a:pt x="792261" y="3144641"/>
                  <a:pt x="793795" y="3143117"/>
                  <a:pt x="793795" y="3141298"/>
                </a:cubicBezTo>
                <a:cubicBezTo>
                  <a:pt x="793795" y="3140202"/>
                  <a:pt x="793204" y="3139250"/>
                  <a:pt x="792356" y="3138659"/>
                </a:cubicBezTo>
                <a:cubicBezTo>
                  <a:pt x="791794" y="3138269"/>
                  <a:pt x="791175" y="3137983"/>
                  <a:pt x="790470" y="3137983"/>
                </a:cubicBezTo>
                <a:cubicBezTo>
                  <a:pt x="776450" y="3137983"/>
                  <a:pt x="764448" y="3146374"/>
                  <a:pt x="759038" y="3158376"/>
                </a:cubicBezTo>
                <a:lnTo>
                  <a:pt x="759038" y="3158357"/>
                </a:lnTo>
                <a:cubicBezTo>
                  <a:pt x="759028" y="3158357"/>
                  <a:pt x="759028" y="3158376"/>
                  <a:pt x="759028" y="3158376"/>
                </a:cubicBezTo>
                <a:cubicBezTo>
                  <a:pt x="755628" y="3150861"/>
                  <a:pt x="749675" y="3144774"/>
                  <a:pt x="742255" y="3141279"/>
                </a:cubicBezTo>
                <a:cubicBezTo>
                  <a:pt x="737807" y="3139173"/>
                  <a:pt x="732844" y="3137983"/>
                  <a:pt x="727596" y="3137983"/>
                </a:cubicBezTo>
                <a:cubicBezTo>
                  <a:pt x="725777" y="3137983"/>
                  <a:pt x="724272" y="3139488"/>
                  <a:pt x="724272" y="3141298"/>
                </a:cubicBezTo>
                <a:cubicBezTo>
                  <a:pt x="724272" y="3141317"/>
                  <a:pt x="724281" y="3141317"/>
                  <a:pt x="724281" y="3141336"/>
                </a:cubicBezTo>
                <a:cubicBezTo>
                  <a:pt x="724291" y="3143117"/>
                  <a:pt x="725786" y="3144650"/>
                  <a:pt x="727596" y="3144650"/>
                </a:cubicBezTo>
                <a:cubicBezTo>
                  <a:pt x="743036" y="3144650"/>
                  <a:pt x="755599" y="3157204"/>
                  <a:pt x="755599" y="3172644"/>
                </a:cubicBezTo>
                <a:cubicBezTo>
                  <a:pt x="755599" y="3174445"/>
                  <a:pt x="757095" y="3175959"/>
                  <a:pt x="758886" y="3175997"/>
                </a:cubicBezTo>
                <a:lnTo>
                  <a:pt x="758933" y="3175997"/>
                </a:lnTo>
                <a:lnTo>
                  <a:pt x="759133" y="3175997"/>
                </a:lnTo>
                <a:close/>
                <a:moveTo>
                  <a:pt x="967188" y="3307337"/>
                </a:moveTo>
                <a:cubicBezTo>
                  <a:pt x="943699" y="3307318"/>
                  <a:pt x="930936" y="3299222"/>
                  <a:pt x="911143" y="3279896"/>
                </a:cubicBezTo>
                <a:cubicBezTo>
                  <a:pt x="911133" y="3279915"/>
                  <a:pt x="911114" y="3279934"/>
                  <a:pt x="911104" y="3279953"/>
                </a:cubicBezTo>
                <a:cubicBezTo>
                  <a:pt x="911086" y="3279934"/>
                  <a:pt x="911067" y="3279915"/>
                  <a:pt x="911047" y="3279896"/>
                </a:cubicBezTo>
                <a:cubicBezTo>
                  <a:pt x="902770" y="3290164"/>
                  <a:pt x="890274" y="3296174"/>
                  <a:pt x="877053" y="3296174"/>
                </a:cubicBezTo>
                <a:lnTo>
                  <a:pt x="876052" y="3296174"/>
                </a:lnTo>
                <a:cubicBezTo>
                  <a:pt x="874262" y="3296060"/>
                  <a:pt x="872738" y="3294536"/>
                  <a:pt x="872871" y="3292764"/>
                </a:cubicBezTo>
                <a:cubicBezTo>
                  <a:pt x="872938" y="3291431"/>
                  <a:pt x="873729" y="3290221"/>
                  <a:pt x="874900" y="3289735"/>
                </a:cubicBezTo>
                <a:cubicBezTo>
                  <a:pt x="875309" y="3289583"/>
                  <a:pt x="875776" y="3289545"/>
                  <a:pt x="876281" y="3289602"/>
                </a:cubicBezTo>
                <a:cubicBezTo>
                  <a:pt x="887806" y="3289697"/>
                  <a:pt x="898770" y="3284782"/>
                  <a:pt x="906009" y="3275800"/>
                </a:cubicBezTo>
                <a:cubicBezTo>
                  <a:pt x="905989" y="3275781"/>
                  <a:pt x="905970" y="3275762"/>
                  <a:pt x="905961" y="3275743"/>
                </a:cubicBezTo>
                <a:cubicBezTo>
                  <a:pt x="905970" y="3275724"/>
                  <a:pt x="905989" y="3275724"/>
                  <a:pt x="906009" y="3275705"/>
                </a:cubicBezTo>
                <a:cubicBezTo>
                  <a:pt x="898865" y="3266742"/>
                  <a:pt x="887902" y="3261608"/>
                  <a:pt x="876281" y="3261884"/>
                </a:cubicBezTo>
                <a:cubicBezTo>
                  <a:pt x="874576" y="3262094"/>
                  <a:pt x="872986" y="3260474"/>
                  <a:pt x="872880" y="3258665"/>
                </a:cubicBezTo>
                <a:cubicBezTo>
                  <a:pt x="872785" y="3256788"/>
                  <a:pt x="874300" y="3255426"/>
                  <a:pt x="876091" y="3255340"/>
                </a:cubicBezTo>
                <a:cubicBezTo>
                  <a:pt x="889521" y="3255055"/>
                  <a:pt x="902094" y="3260865"/>
                  <a:pt x="910580" y="3270961"/>
                </a:cubicBezTo>
                <a:cubicBezTo>
                  <a:pt x="927621" y="3254074"/>
                  <a:pt x="941727" y="3243148"/>
                  <a:pt x="967159" y="3243148"/>
                </a:cubicBezTo>
                <a:cubicBezTo>
                  <a:pt x="990115" y="3243148"/>
                  <a:pt x="1011727" y="3254445"/>
                  <a:pt x="1024776" y="3273324"/>
                </a:cubicBezTo>
                <a:cubicBezTo>
                  <a:pt x="1025519" y="3274457"/>
                  <a:pt x="1025519" y="3275991"/>
                  <a:pt x="1024776" y="3277143"/>
                </a:cubicBezTo>
                <a:cubicBezTo>
                  <a:pt x="1011631" y="3295964"/>
                  <a:pt x="990143" y="3307318"/>
                  <a:pt x="967188" y="3307337"/>
                </a:cubicBezTo>
                <a:close/>
                <a:moveTo>
                  <a:pt x="1017889" y="3275190"/>
                </a:moveTo>
                <a:cubicBezTo>
                  <a:pt x="1017899" y="3275172"/>
                  <a:pt x="1017918" y="3275172"/>
                  <a:pt x="1017927" y="3275152"/>
                </a:cubicBezTo>
                <a:cubicBezTo>
                  <a:pt x="1006021" y="3259246"/>
                  <a:pt x="987152" y="3249816"/>
                  <a:pt x="967159" y="3249702"/>
                </a:cubicBezTo>
                <a:cubicBezTo>
                  <a:pt x="945909" y="3249702"/>
                  <a:pt x="933898" y="3257236"/>
                  <a:pt x="915714" y="3275057"/>
                </a:cubicBezTo>
                <a:cubicBezTo>
                  <a:pt x="915734" y="3275076"/>
                  <a:pt x="915743" y="3275076"/>
                  <a:pt x="915762" y="3275095"/>
                </a:cubicBezTo>
                <a:cubicBezTo>
                  <a:pt x="915753" y="3275114"/>
                  <a:pt x="915734" y="3275133"/>
                  <a:pt x="915714" y="3275152"/>
                </a:cubicBezTo>
                <a:cubicBezTo>
                  <a:pt x="934955" y="3293879"/>
                  <a:pt x="946299" y="3300670"/>
                  <a:pt x="967159" y="3300670"/>
                </a:cubicBezTo>
                <a:cubicBezTo>
                  <a:pt x="987152" y="3300603"/>
                  <a:pt x="1005926" y="3291145"/>
                  <a:pt x="1017927" y="3275238"/>
                </a:cubicBezTo>
                <a:cubicBezTo>
                  <a:pt x="1017918" y="3275219"/>
                  <a:pt x="1017899" y="3275210"/>
                  <a:pt x="1017889" y="3275190"/>
                </a:cubicBezTo>
                <a:close/>
                <a:moveTo>
                  <a:pt x="1026205" y="3217907"/>
                </a:moveTo>
                <a:cubicBezTo>
                  <a:pt x="1026481" y="3219707"/>
                  <a:pt x="1025147" y="3221422"/>
                  <a:pt x="1023338" y="3221631"/>
                </a:cubicBezTo>
                <a:cubicBezTo>
                  <a:pt x="1020223" y="3222003"/>
                  <a:pt x="1017108" y="3222070"/>
                  <a:pt x="1014032" y="3221812"/>
                </a:cubicBezTo>
                <a:cubicBezTo>
                  <a:pt x="1009602" y="3221460"/>
                  <a:pt x="1005326" y="3220231"/>
                  <a:pt x="1001211" y="3218612"/>
                </a:cubicBezTo>
                <a:cubicBezTo>
                  <a:pt x="996772" y="3216879"/>
                  <a:pt x="992514" y="3214630"/>
                  <a:pt x="988771" y="3211525"/>
                </a:cubicBezTo>
                <a:lnTo>
                  <a:pt x="988771" y="3211525"/>
                </a:lnTo>
                <a:cubicBezTo>
                  <a:pt x="988762" y="3211525"/>
                  <a:pt x="988762" y="3211525"/>
                  <a:pt x="988762" y="3211525"/>
                </a:cubicBezTo>
                <a:cubicBezTo>
                  <a:pt x="983552" y="3216383"/>
                  <a:pt x="977056" y="3219669"/>
                  <a:pt x="970064" y="3221031"/>
                </a:cubicBezTo>
                <a:cubicBezTo>
                  <a:pt x="967740" y="3221479"/>
                  <a:pt x="965359" y="3221698"/>
                  <a:pt x="962949" y="3221698"/>
                </a:cubicBezTo>
                <a:cubicBezTo>
                  <a:pt x="953443" y="3221698"/>
                  <a:pt x="944176" y="3218069"/>
                  <a:pt x="937260" y="3211716"/>
                </a:cubicBezTo>
                <a:lnTo>
                  <a:pt x="937260" y="3211716"/>
                </a:lnTo>
                <a:cubicBezTo>
                  <a:pt x="937250" y="3211716"/>
                  <a:pt x="937250" y="3211716"/>
                  <a:pt x="937250" y="3211716"/>
                </a:cubicBezTo>
                <a:cubicBezTo>
                  <a:pt x="930269" y="3218069"/>
                  <a:pt x="921048" y="3221698"/>
                  <a:pt x="911533" y="3221698"/>
                </a:cubicBezTo>
                <a:cubicBezTo>
                  <a:pt x="906028" y="3221698"/>
                  <a:pt x="900722" y="3220403"/>
                  <a:pt x="895845" y="3218183"/>
                </a:cubicBezTo>
                <a:cubicBezTo>
                  <a:pt x="892130" y="3216488"/>
                  <a:pt x="888625" y="3214335"/>
                  <a:pt x="885625" y="3211525"/>
                </a:cubicBezTo>
                <a:lnTo>
                  <a:pt x="885616" y="3211545"/>
                </a:lnTo>
                <a:lnTo>
                  <a:pt x="885606" y="3211525"/>
                </a:lnTo>
                <a:cubicBezTo>
                  <a:pt x="882253" y="3214297"/>
                  <a:pt x="878520" y="3216402"/>
                  <a:pt x="874605" y="3218088"/>
                </a:cubicBezTo>
                <a:cubicBezTo>
                  <a:pt x="868956" y="3220546"/>
                  <a:pt x="862908" y="3221984"/>
                  <a:pt x="856650" y="3221984"/>
                </a:cubicBezTo>
                <a:cubicBezTo>
                  <a:pt x="854850" y="3221984"/>
                  <a:pt x="852954" y="3221793"/>
                  <a:pt x="851059" y="3221622"/>
                </a:cubicBezTo>
                <a:cubicBezTo>
                  <a:pt x="849239" y="3221422"/>
                  <a:pt x="848011" y="3219707"/>
                  <a:pt x="848183" y="3217907"/>
                </a:cubicBezTo>
                <a:cubicBezTo>
                  <a:pt x="848383" y="3216078"/>
                  <a:pt x="850011" y="3214745"/>
                  <a:pt x="851916" y="3215002"/>
                </a:cubicBezTo>
                <a:cubicBezTo>
                  <a:pt x="854812" y="3215393"/>
                  <a:pt x="857698" y="3215431"/>
                  <a:pt x="860536" y="3215155"/>
                </a:cubicBezTo>
                <a:cubicBezTo>
                  <a:pt x="866213" y="3214612"/>
                  <a:pt x="871671" y="3212773"/>
                  <a:pt x="876558" y="3209811"/>
                </a:cubicBezTo>
                <a:cubicBezTo>
                  <a:pt x="879005" y="3208325"/>
                  <a:pt x="881301" y="3206573"/>
                  <a:pt x="883425" y="3204553"/>
                </a:cubicBezTo>
                <a:cubicBezTo>
                  <a:pt x="883891" y="3204106"/>
                  <a:pt x="884415" y="3203896"/>
                  <a:pt x="885034" y="3203782"/>
                </a:cubicBezTo>
                <a:cubicBezTo>
                  <a:pt x="885311" y="3203734"/>
                  <a:pt x="885558" y="3203658"/>
                  <a:pt x="885901" y="3203620"/>
                </a:cubicBezTo>
                <a:cubicBezTo>
                  <a:pt x="886863" y="3203715"/>
                  <a:pt x="887730" y="3204086"/>
                  <a:pt x="888273" y="3204734"/>
                </a:cubicBezTo>
                <a:cubicBezTo>
                  <a:pt x="889331" y="3205925"/>
                  <a:pt x="890464" y="3207020"/>
                  <a:pt x="891683" y="3208030"/>
                </a:cubicBezTo>
                <a:cubicBezTo>
                  <a:pt x="895312" y="3211021"/>
                  <a:pt x="899627" y="3213107"/>
                  <a:pt x="904180" y="3214164"/>
                </a:cubicBezTo>
                <a:lnTo>
                  <a:pt x="904180" y="3162843"/>
                </a:lnTo>
                <a:cubicBezTo>
                  <a:pt x="863051" y="3157014"/>
                  <a:pt x="865423" y="3124743"/>
                  <a:pt x="865423" y="3124372"/>
                </a:cubicBezTo>
                <a:cubicBezTo>
                  <a:pt x="865518" y="3122819"/>
                  <a:pt x="866661" y="3121581"/>
                  <a:pt x="868194" y="3121390"/>
                </a:cubicBezTo>
                <a:cubicBezTo>
                  <a:pt x="870490" y="3121019"/>
                  <a:pt x="872680" y="3120866"/>
                  <a:pt x="874748" y="3120962"/>
                </a:cubicBezTo>
                <a:cubicBezTo>
                  <a:pt x="880996" y="3121209"/>
                  <a:pt x="886283" y="3123362"/>
                  <a:pt x="890711" y="3126639"/>
                </a:cubicBezTo>
                <a:cubicBezTo>
                  <a:pt x="892178" y="3127734"/>
                  <a:pt x="893569" y="3128944"/>
                  <a:pt x="894865" y="3130268"/>
                </a:cubicBezTo>
                <a:cubicBezTo>
                  <a:pt x="898732" y="3134192"/>
                  <a:pt x="901770" y="3138973"/>
                  <a:pt x="904084" y="3143812"/>
                </a:cubicBezTo>
                <a:lnTo>
                  <a:pt x="904084" y="3143793"/>
                </a:lnTo>
                <a:cubicBezTo>
                  <a:pt x="904084" y="3143812"/>
                  <a:pt x="904094" y="3143812"/>
                  <a:pt x="904094" y="3143812"/>
                </a:cubicBezTo>
                <a:lnTo>
                  <a:pt x="904094" y="3122076"/>
                </a:lnTo>
                <a:cubicBezTo>
                  <a:pt x="904094" y="3121190"/>
                  <a:pt x="904475" y="3120352"/>
                  <a:pt x="905085" y="3119733"/>
                </a:cubicBezTo>
                <a:cubicBezTo>
                  <a:pt x="905694" y="3119123"/>
                  <a:pt x="906523" y="3118752"/>
                  <a:pt x="907418" y="3118752"/>
                </a:cubicBezTo>
                <a:cubicBezTo>
                  <a:pt x="909228" y="3118752"/>
                  <a:pt x="910771" y="3120276"/>
                  <a:pt x="910771" y="3122076"/>
                </a:cubicBezTo>
                <a:lnTo>
                  <a:pt x="910771" y="3161110"/>
                </a:lnTo>
                <a:lnTo>
                  <a:pt x="910771" y="3161205"/>
                </a:lnTo>
                <a:cubicBezTo>
                  <a:pt x="917143" y="3149108"/>
                  <a:pt x="928392" y="3138078"/>
                  <a:pt x="945632" y="3140926"/>
                </a:cubicBezTo>
                <a:cubicBezTo>
                  <a:pt x="947042" y="3141107"/>
                  <a:pt x="948176" y="3142355"/>
                  <a:pt x="948395" y="3143898"/>
                </a:cubicBezTo>
                <a:cubicBezTo>
                  <a:pt x="948404" y="3143955"/>
                  <a:pt x="948443" y="3144479"/>
                  <a:pt x="948443" y="3145336"/>
                </a:cubicBezTo>
                <a:cubicBezTo>
                  <a:pt x="948376" y="3151756"/>
                  <a:pt x="945671" y="3176683"/>
                  <a:pt x="910771" y="3182074"/>
                </a:cubicBezTo>
                <a:lnTo>
                  <a:pt x="910771" y="3182189"/>
                </a:lnTo>
                <a:lnTo>
                  <a:pt x="910771" y="3214926"/>
                </a:lnTo>
                <a:lnTo>
                  <a:pt x="910771" y="3215002"/>
                </a:lnTo>
                <a:cubicBezTo>
                  <a:pt x="911047" y="3215002"/>
                  <a:pt x="911228" y="3215116"/>
                  <a:pt x="911447" y="3215116"/>
                </a:cubicBezTo>
                <a:cubicBezTo>
                  <a:pt x="920287" y="3215116"/>
                  <a:pt x="928754" y="3211430"/>
                  <a:pt x="934669" y="3204829"/>
                </a:cubicBezTo>
                <a:cubicBezTo>
                  <a:pt x="935355" y="3204086"/>
                  <a:pt x="936193" y="3203715"/>
                  <a:pt x="937127" y="3203715"/>
                </a:cubicBezTo>
                <a:cubicBezTo>
                  <a:pt x="938099" y="3203715"/>
                  <a:pt x="938956" y="3204172"/>
                  <a:pt x="939632" y="3204829"/>
                </a:cubicBezTo>
                <a:cubicBezTo>
                  <a:pt x="945537" y="3211430"/>
                  <a:pt x="954005" y="3215116"/>
                  <a:pt x="962854" y="3215116"/>
                </a:cubicBezTo>
                <a:cubicBezTo>
                  <a:pt x="971722" y="3215116"/>
                  <a:pt x="980208" y="3211430"/>
                  <a:pt x="986114" y="3204829"/>
                </a:cubicBezTo>
                <a:cubicBezTo>
                  <a:pt x="986761" y="3204172"/>
                  <a:pt x="987523" y="3203715"/>
                  <a:pt x="988486" y="3203715"/>
                </a:cubicBezTo>
                <a:cubicBezTo>
                  <a:pt x="989629" y="3203801"/>
                  <a:pt x="990295" y="3203991"/>
                  <a:pt x="990972" y="3204639"/>
                </a:cubicBezTo>
                <a:cubicBezTo>
                  <a:pt x="999334" y="3212735"/>
                  <a:pt x="1010964" y="3216640"/>
                  <a:pt x="1022480" y="3215116"/>
                </a:cubicBezTo>
                <a:cubicBezTo>
                  <a:pt x="1024385" y="3214926"/>
                  <a:pt x="1025919" y="3216269"/>
                  <a:pt x="1026205" y="3217907"/>
                </a:cubicBezTo>
                <a:close/>
                <a:moveTo>
                  <a:pt x="912381" y="3175283"/>
                </a:moveTo>
                <a:cubicBezTo>
                  <a:pt x="937622" y="3170377"/>
                  <a:pt x="941356" y="3153814"/>
                  <a:pt x="941804" y="3147194"/>
                </a:cubicBezTo>
                <a:cubicBezTo>
                  <a:pt x="941251" y="3147098"/>
                  <a:pt x="940765" y="3147098"/>
                  <a:pt x="940298" y="3147098"/>
                </a:cubicBezTo>
                <a:cubicBezTo>
                  <a:pt x="924878" y="3147098"/>
                  <a:pt x="917115" y="3161710"/>
                  <a:pt x="913619" y="3171454"/>
                </a:cubicBezTo>
                <a:cubicBezTo>
                  <a:pt x="913124" y="3172844"/>
                  <a:pt x="912714" y="3174149"/>
                  <a:pt x="912381" y="3175283"/>
                </a:cubicBezTo>
                <a:close/>
                <a:moveTo>
                  <a:pt x="901532" y="3155804"/>
                </a:moveTo>
                <a:lnTo>
                  <a:pt x="901542" y="3155804"/>
                </a:lnTo>
                <a:cubicBezTo>
                  <a:pt x="898770" y="3146355"/>
                  <a:pt x="890464" y="3126543"/>
                  <a:pt x="872100" y="3127658"/>
                </a:cubicBezTo>
                <a:lnTo>
                  <a:pt x="872100" y="3127658"/>
                </a:lnTo>
                <a:lnTo>
                  <a:pt x="872090" y="3127658"/>
                </a:lnTo>
                <a:cubicBezTo>
                  <a:pt x="872328" y="3130972"/>
                  <a:pt x="873376" y="3136754"/>
                  <a:pt x="877519" y="3142355"/>
                </a:cubicBezTo>
                <a:cubicBezTo>
                  <a:pt x="880072" y="3145803"/>
                  <a:pt x="884015" y="3149070"/>
                  <a:pt x="889464" y="3151737"/>
                </a:cubicBezTo>
                <a:cubicBezTo>
                  <a:pt x="892855" y="3153385"/>
                  <a:pt x="896684" y="3154861"/>
                  <a:pt x="901532" y="3155804"/>
                </a:cubicBezTo>
                <a:lnTo>
                  <a:pt x="901532" y="3155804"/>
                </a:lnTo>
                <a:close/>
                <a:moveTo>
                  <a:pt x="1002202" y="3175997"/>
                </a:moveTo>
                <a:cubicBezTo>
                  <a:pt x="1004031" y="3175997"/>
                  <a:pt x="1005526" y="3174464"/>
                  <a:pt x="1005526" y="3172644"/>
                </a:cubicBezTo>
                <a:cubicBezTo>
                  <a:pt x="1005526" y="3157204"/>
                  <a:pt x="1018108" y="3144641"/>
                  <a:pt x="1033549" y="3144641"/>
                </a:cubicBezTo>
                <a:cubicBezTo>
                  <a:pt x="1035339" y="3144641"/>
                  <a:pt x="1036873" y="3143117"/>
                  <a:pt x="1036873" y="3141298"/>
                </a:cubicBezTo>
                <a:cubicBezTo>
                  <a:pt x="1036873" y="3140888"/>
                  <a:pt x="1036768" y="3140517"/>
                  <a:pt x="1036634" y="3140164"/>
                </a:cubicBezTo>
                <a:cubicBezTo>
                  <a:pt x="1036063" y="3138916"/>
                  <a:pt x="1034863" y="3138002"/>
                  <a:pt x="1033463" y="3138002"/>
                </a:cubicBezTo>
                <a:cubicBezTo>
                  <a:pt x="1019490" y="3138021"/>
                  <a:pt x="1007516" y="3146393"/>
                  <a:pt x="1002106" y="3158376"/>
                </a:cubicBezTo>
                <a:cubicBezTo>
                  <a:pt x="1002106" y="3158338"/>
                  <a:pt x="1002078" y="3158319"/>
                  <a:pt x="1002069" y="3158281"/>
                </a:cubicBezTo>
                <a:cubicBezTo>
                  <a:pt x="1002059" y="3158319"/>
                  <a:pt x="1002030" y="3158338"/>
                  <a:pt x="1002021" y="3158376"/>
                </a:cubicBezTo>
                <a:cubicBezTo>
                  <a:pt x="996582" y="3146374"/>
                  <a:pt x="984523" y="3138021"/>
                  <a:pt x="970645" y="3138002"/>
                </a:cubicBezTo>
                <a:cubicBezTo>
                  <a:pt x="968845" y="3138002"/>
                  <a:pt x="967350" y="3139488"/>
                  <a:pt x="967350" y="3141298"/>
                </a:cubicBezTo>
                <a:cubicBezTo>
                  <a:pt x="967311" y="3141707"/>
                  <a:pt x="967378" y="3142098"/>
                  <a:pt x="967493" y="3142469"/>
                </a:cubicBezTo>
                <a:cubicBezTo>
                  <a:pt x="967969" y="3143717"/>
                  <a:pt x="969169" y="3144650"/>
                  <a:pt x="970559" y="3144650"/>
                </a:cubicBezTo>
                <a:cubicBezTo>
                  <a:pt x="972465" y="3144650"/>
                  <a:pt x="974322" y="3144850"/>
                  <a:pt x="976122" y="3145203"/>
                </a:cubicBezTo>
                <a:cubicBezTo>
                  <a:pt x="988914" y="3147794"/>
                  <a:pt x="998573" y="3159119"/>
                  <a:pt x="998573" y="3172644"/>
                </a:cubicBezTo>
                <a:cubicBezTo>
                  <a:pt x="998573" y="3174445"/>
                  <a:pt x="1000087" y="3175959"/>
                  <a:pt x="1001868" y="3175997"/>
                </a:cubicBezTo>
                <a:lnTo>
                  <a:pt x="1002021" y="3175997"/>
                </a:lnTo>
                <a:lnTo>
                  <a:pt x="1002202" y="3175997"/>
                </a:lnTo>
                <a:close/>
                <a:moveTo>
                  <a:pt x="1210170" y="3307337"/>
                </a:moveTo>
                <a:cubicBezTo>
                  <a:pt x="1186682" y="3307318"/>
                  <a:pt x="1173919" y="3299222"/>
                  <a:pt x="1154116" y="3279896"/>
                </a:cubicBezTo>
                <a:cubicBezTo>
                  <a:pt x="1154106" y="3279915"/>
                  <a:pt x="1154097" y="3279934"/>
                  <a:pt x="1154087" y="3279953"/>
                </a:cubicBezTo>
                <a:cubicBezTo>
                  <a:pt x="1154068" y="3279934"/>
                  <a:pt x="1154049" y="3279915"/>
                  <a:pt x="1154030" y="3279896"/>
                </a:cubicBezTo>
                <a:cubicBezTo>
                  <a:pt x="1145753" y="3290164"/>
                  <a:pt x="1133266" y="3296174"/>
                  <a:pt x="1120026" y="3296174"/>
                </a:cubicBezTo>
                <a:lnTo>
                  <a:pt x="1119045" y="3296174"/>
                </a:lnTo>
                <a:cubicBezTo>
                  <a:pt x="1117235" y="3296060"/>
                  <a:pt x="1115720" y="3294536"/>
                  <a:pt x="1115854" y="3292764"/>
                </a:cubicBezTo>
                <a:cubicBezTo>
                  <a:pt x="1115920" y="3291431"/>
                  <a:pt x="1116711" y="3290221"/>
                  <a:pt x="1117892" y="3289735"/>
                </a:cubicBezTo>
                <a:cubicBezTo>
                  <a:pt x="1118302" y="3289583"/>
                  <a:pt x="1118768" y="3289545"/>
                  <a:pt x="1119264" y="3289602"/>
                </a:cubicBezTo>
                <a:cubicBezTo>
                  <a:pt x="1130894" y="3289697"/>
                  <a:pt x="1141752" y="3284782"/>
                  <a:pt x="1148982" y="3275800"/>
                </a:cubicBezTo>
                <a:cubicBezTo>
                  <a:pt x="1148963" y="3275781"/>
                  <a:pt x="1148944" y="3275762"/>
                  <a:pt x="1148944" y="3275743"/>
                </a:cubicBezTo>
                <a:cubicBezTo>
                  <a:pt x="1148944" y="3275724"/>
                  <a:pt x="1148963" y="3275724"/>
                  <a:pt x="1148982" y="3275705"/>
                </a:cubicBezTo>
                <a:cubicBezTo>
                  <a:pt x="1141838" y="3266742"/>
                  <a:pt x="1130894" y="3261608"/>
                  <a:pt x="1119264" y="3261884"/>
                </a:cubicBezTo>
                <a:cubicBezTo>
                  <a:pt x="1117559" y="3262094"/>
                  <a:pt x="1115968" y="3260474"/>
                  <a:pt x="1115863" y="3258665"/>
                </a:cubicBezTo>
                <a:cubicBezTo>
                  <a:pt x="1115768" y="3256788"/>
                  <a:pt x="1117273" y="3255426"/>
                  <a:pt x="1119083" y="3255340"/>
                </a:cubicBezTo>
                <a:cubicBezTo>
                  <a:pt x="1132399" y="3255055"/>
                  <a:pt x="1145077" y="3260865"/>
                  <a:pt x="1153573" y="3270961"/>
                </a:cubicBezTo>
                <a:cubicBezTo>
                  <a:pt x="1170613" y="3254074"/>
                  <a:pt x="1184700" y="3243148"/>
                  <a:pt x="1210113" y="3243148"/>
                </a:cubicBezTo>
                <a:cubicBezTo>
                  <a:pt x="1233183" y="3243148"/>
                  <a:pt x="1254700" y="3254445"/>
                  <a:pt x="1267768" y="3273324"/>
                </a:cubicBezTo>
                <a:cubicBezTo>
                  <a:pt x="1268502" y="3274457"/>
                  <a:pt x="1268502" y="3275991"/>
                  <a:pt x="1267768" y="3277143"/>
                </a:cubicBezTo>
                <a:cubicBezTo>
                  <a:pt x="1254614" y="3295964"/>
                  <a:pt x="1233116" y="3307318"/>
                  <a:pt x="1210170" y="3307337"/>
                </a:cubicBezTo>
                <a:close/>
                <a:moveTo>
                  <a:pt x="1260863" y="3275190"/>
                </a:moveTo>
                <a:cubicBezTo>
                  <a:pt x="1260872" y="3275172"/>
                  <a:pt x="1260891" y="3275172"/>
                  <a:pt x="1260900" y="3275152"/>
                </a:cubicBezTo>
                <a:cubicBezTo>
                  <a:pt x="1248994" y="3259246"/>
                  <a:pt x="1230144" y="3249816"/>
                  <a:pt x="1210113" y="3249702"/>
                </a:cubicBezTo>
                <a:cubicBezTo>
                  <a:pt x="1188891" y="3249702"/>
                  <a:pt x="1176890" y="3257236"/>
                  <a:pt x="1158707" y="3275057"/>
                </a:cubicBezTo>
                <a:cubicBezTo>
                  <a:pt x="1158726" y="3275076"/>
                  <a:pt x="1158736" y="3275076"/>
                  <a:pt x="1158754" y="3275095"/>
                </a:cubicBezTo>
                <a:cubicBezTo>
                  <a:pt x="1158736" y="3275114"/>
                  <a:pt x="1158726" y="3275133"/>
                  <a:pt x="1158707" y="3275152"/>
                </a:cubicBezTo>
                <a:cubicBezTo>
                  <a:pt x="1177928" y="3293879"/>
                  <a:pt x="1189291" y="3300670"/>
                  <a:pt x="1210113" y="3300670"/>
                </a:cubicBezTo>
                <a:cubicBezTo>
                  <a:pt x="1230144" y="3300603"/>
                  <a:pt x="1248909" y="3291145"/>
                  <a:pt x="1260900" y="3275238"/>
                </a:cubicBezTo>
                <a:cubicBezTo>
                  <a:pt x="1260891" y="3275219"/>
                  <a:pt x="1260872" y="3275210"/>
                  <a:pt x="1260863" y="3275190"/>
                </a:cubicBezTo>
                <a:close/>
                <a:moveTo>
                  <a:pt x="1266416" y="3221631"/>
                </a:moveTo>
                <a:cubicBezTo>
                  <a:pt x="1263320" y="3222003"/>
                  <a:pt x="1260243" y="3222051"/>
                  <a:pt x="1257195" y="3221812"/>
                </a:cubicBezTo>
                <a:cubicBezTo>
                  <a:pt x="1247975" y="3221070"/>
                  <a:pt x="1239145" y="3217536"/>
                  <a:pt x="1231925" y="3211525"/>
                </a:cubicBezTo>
                <a:cubicBezTo>
                  <a:pt x="1231916" y="3211545"/>
                  <a:pt x="1231897" y="3211545"/>
                  <a:pt x="1231897" y="3211563"/>
                </a:cubicBezTo>
                <a:cubicBezTo>
                  <a:pt x="1231878" y="3211545"/>
                  <a:pt x="1231868" y="3211545"/>
                  <a:pt x="1231849" y="3211525"/>
                </a:cubicBezTo>
                <a:cubicBezTo>
                  <a:pt x="1224801" y="3217983"/>
                  <a:pt x="1215590" y="3221679"/>
                  <a:pt x="1205989" y="3221698"/>
                </a:cubicBezTo>
                <a:cubicBezTo>
                  <a:pt x="1196493" y="3221679"/>
                  <a:pt x="1187282" y="3218069"/>
                  <a:pt x="1180300" y="3211716"/>
                </a:cubicBezTo>
                <a:cubicBezTo>
                  <a:pt x="1180300" y="3211725"/>
                  <a:pt x="1180281" y="3211725"/>
                  <a:pt x="1180262" y="3211745"/>
                </a:cubicBezTo>
                <a:cubicBezTo>
                  <a:pt x="1180252" y="3211725"/>
                  <a:pt x="1180233" y="3211725"/>
                  <a:pt x="1180224" y="3211716"/>
                </a:cubicBezTo>
                <a:cubicBezTo>
                  <a:pt x="1173280" y="3218069"/>
                  <a:pt x="1164060" y="3221679"/>
                  <a:pt x="1154545" y="3221698"/>
                </a:cubicBezTo>
                <a:cubicBezTo>
                  <a:pt x="1144858" y="3221679"/>
                  <a:pt x="1135628" y="3217983"/>
                  <a:pt x="1128684" y="3211525"/>
                </a:cubicBezTo>
                <a:cubicBezTo>
                  <a:pt x="1128675" y="3211545"/>
                  <a:pt x="1128656" y="3211545"/>
                  <a:pt x="1128636" y="3211563"/>
                </a:cubicBezTo>
                <a:cubicBezTo>
                  <a:pt x="1128627" y="3211545"/>
                  <a:pt x="1128608" y="3211545"/>
                  <a:pt x="1128599" y="3211525"/>
                </a:cubicBezTo>
                <a:cubicBezTo>
                  <a:pt x="1120407" y="3218260"/>
                  <a:pt x="1110244" y="3221984"/>
                  <a:pt x="1099681" y="3221984"/>
                </a:cubicBezTo>
                <a:cubicBezTo>
                  <a:pt x="1097880" y="3221984"/>
                  <a:pt x="1096013" y="3221793"/>
                  <a:pt x="1094137" y="3221631"/>
                </a:cubicBezTo>
                <a:cubicBezTo>
                  <a:pt x="1092308" y="3221422"/>
                  <a:pt x="1091051" y="3219707"/>
                  <a:pt x="1091270" y="3217907"/>
                </a:cubicBezTo>
                <a:cubicBezTo>
                  <a:pt x="1091451" y="3216098"/>
                  <a:pt x="1093070" y="3214764"/>
                  <a:pt x="1094947" y="3215002"/>
                </a:cubicBezTo>
                <a:cubicBezTo>
                  <a:pt x="1097823" y="3215393"/>
                  <a:pt x="1100700" y="3215431"/>
                  <a:pt x="1103519" y="3215155"/>
                </a:cubicBezTo>
                <a:cubicBezTo>
                  <a:pt x="1112072" y="3214335"/>
                  <a:pt x="1120131" y="3210630"/>
                  <a:pt x="1126503" y="3204553"/>
                </a:cubicBezTo>
                <a:cubicBezTo>
                  <a:pt x="1127150" y="3203915"/>
                  <a:pt x="1127836" y="3203734"/>
                  <a:pt x="1128922" y="3203639"/>
                </a:cubicBezTo>
                <a:cubicBezTo>
                  <a:pt x="1129865" y="3203734"/>
                  <a:pt x="1130694" y="3204106"/>
                  <a:pt x="1131265" y="3204734"/>
                </a:cubicBezTo>
                <a:cubicBezTo>
                  <a:pt x="1135447" y="3209516"/>
                  <a:pt x="1141076" y="3212735"/>
                  <a:pt x="1147172" y="3214164"/>
                </a:cubicBezTo>
                <a:lnTo>
                  <a:pt x="1147172" y="3214145"/>
                </a:lnTo>
                <a:cubicBezTo>
                  <a:pt x="1147201" y="3214145"/>
                  <a:pt x="1147239" y="3214164"/>
                  <a:pt x="1147267" y="3214164"/>
                </a:cubicBezTo>
                <a:lnTo>
                  <a:pt x="1147267" y="3162843"/>
                </a:lnTo>
                <a:cubicBezTo>
                  <a:pt x="1106119" y="3157014"/>
                  <a:pt x="1108491" y="3124743"/>
                  <a:pt x="1108491" y="3124372"/>
                </a:cubicBezTo>
                <a:cubicBezTo>
                  <a:pt x="1108586" y="3122819"/>
                  <a:pt x="1109720" y="3121581"/>
                  <a:pt x="1111253" y="3121390"/>
                </a:cubicBezTo>
                <a:cubicBezTo>
                  <a:pt x="1113530" y="3121019"/>
                  <a:pt x="1115673" y="3120886"/>
                  <a:pt x="1117740" y="3120962"/>
                </a:cubicBezTo>
                <a:cubicBezTo>
                  <a:pt x="1132247" y="3121543"/>
                  <a:pt x="1141676" y="3132535"/>
                  <a:pt x="1147086" y="3143812"/>
                </a:cubicBezTo>
                <a:lnTo>
                  <a:pt x="1147086" y="3143660"/>
                </a:lnTo>
                <a:cubicBezTo>
                  <a:pt x="1147115" y="3143717"/>
                  <a:pt x="1147143" y="3143755"/>
                  <a:pt x="1147172" y="3143812"/>
                </a:cubicBezTo>
                <a:lnTo>
                  <a:pt x="1147172" y="3122076"/>
                </a:lnTo>
                <a:cubicBezTo>
                  <a:pt x="1147172" y="3120314"/>
                  <a:pt x="1148668" y="3118790"/>
                  <a:pt x="1150430" y="3118752"/>
                </a:cubicBezTo>
                <a:cubicBezTo>
                  <a:pt x="1152220" y="3118771"/>
                  <a:pt x="1153744" y="3120295"/>
                  <a:pt x="1153744" y="3122076"/>
                </a:cubicBezTo>
                <a:lnTo>
                  <a:pt x="1153744" y="3161205"/>
                </a:lnTo>
                <a:cubicBezTo>
                  <a:pt x="1153802" y="3161090"/>
                  <a:pt x="1153878" y="3160976"/>
                  <a:pt x="1153944" y="3160872"/>
                </a:cubicBezTo>
                <a:lnTo>
                  <a:pt x="1153944" y="3161110"/>
                </a:lnTo>
                <a:cubicBezTo>
                  <a:pt x="1157907" y="3153594"/>
                  <a:pt x="1163755" y="3146508"/>
                  <a:pt x="1171756" y="3142879"/>
                </a:cubicBezTo>
                <a:cubicBezTo>
                  <a:pt x="1176576" y="3140736"/>
                  <a:pt x="1182177" y="3139869"/>
                  <a:pt x="1188615" y="3140926"/>
                </a:cubicBezTo>
                <a:cubicBezTo>
                  <a:pt x="1190025" y="3141107"/>
                  <a:pt x="1191177" y="3142355"/>
                  <a:pt x="1191378" y="3143898"/>
                </a:cubicBezTo>
                <a:cubicBezTo>
                  <a:pt x="1191444" y="3144203"/>
                  <a:pt x="1192911" y="3165148"/>
                  <a:pt x="1172118" y="3176350"/>
                </a:cubicBezTo>
                <a:cubicBezTo>
                  <a:pt x="1167318" y="3178893"/>
                  <a:pt x="1161365" y="3180921"/>
                  <a:pt x="1153944" y="3182074"/>
                </a:cubicBezTo>
                <a:lnTo>
                  <a:pt x="1153944" y="3182150"/>
                </a:lnTo>
                <a:cubicBezTo>
                  <a:pt x="1153878" y="3182150"/>
                  <a:pt x="1153820" y="3182169"/>
                  <a:pt x="1153744" y="3182189"/>
                </a:cubicBezTo>
                <a:lnTo>
                  <a:pt x="1153744" y="3215002"/>
                </a:lnTo>
                <a:cubicBezTo>
                  <a:pt x="1154030" y="3215002"/>
                  <a:pt x="1154211" y="3215116"/>
                  <a:pt x="1154411" y="3215116"/>
                </a:cubicBezTo>
                <a:cubicBezTo>
                  <a:pt x="1158888" y="3215116"/>
                  <a:pt x="1163269" y="3214145"/>
                  <a:pt x="1167279" y="3212364"/>
                </a:cubicBezTo>
                <a:cubicBezTo>
                  <a:pt x="1171261" y="3210611"/>
                  <a:pt x="1174880" y="3208049"/>
                  <a:pt x="1177852" y="3204734"/>
                </a:cubicBezTo>
                <a:cubicBezTo>
                  <a:pt x="1178157" y="3204401"/>
                  <a:pt x="1178510" y="3204162"/>
                  <a:pt x="1178881" y="3203972"/>
                </a:cubicBezTo>
                <a:cubicBezTo>
                  <a:pt x="1179271" y="3203820"/>
                  <a:pt x="1179681" y="3203715"/>
                  <a:pt x="1180119" y="3203715"/>
                </a:cubicBezTo>
                <a:cubicBezTo>
                  <a:pt x="1181081" y="3203715"/>
                  <a:pt x="1181929" y="3204172"/>
                  <a:pt x="1182615" y="3204829"/>
                </a:cubicBezTo>
                <a:cubicBezTo>
                  <a:pt x="1188520" y="3211430"/>
                  <a:pt x="1196988" y="3215116"/>
                  <a:pt x="1205846" y="3215116"/>
                </a:cubicBezTo>
                <a:cubicBezTo>
                  <a:pt x="1210342" y="3215116"/>
                  <a:pt x="1214724" y="3214145"/>
                  <a:pt x="1218733" y="3212364"/>
                </a:cubicBezTo>
                <a:cubicBezTo>
                  <a:pt x="1222715" y="3210611"/>
                  <a:pt x="1226325" y="3208049"/>
                  <a:pt x="1229287" y="3204734"/>
                </a:cubicBezTo>
                <a:cubicBezTo>
                  <a:pt x="1229573" y="3204439"/>
                  <a:pt x="1229926" y="3204191"/>
                  <a:pt x="1230287" y="3204010"/>
                </a:cubicBezTo>
                <a:cubicBezTo>
                  <a:pt x="1230669" y="3203839"/>
                  <a:pt x="1231069" y="3203715"/>
                  <a:pt x="1231468" y="3203715"/>
                </a:cubicBezTo>
                <a:cubicBezTo>
                  <a:pt x="1232611" y="3203801"/>
                  <a:pt x="1233278" y="3203991"/>
                  <a:pt x="1233926" y="3204639"/>
                </a:cubicBezTo>
                <a:cubicBezTo>
                  <a:pt x="1242317" y="3212735"/>
                  <a:pt x="1253957" y="3216640"/>
                  <a:pt x="1265473" y="3215116"/>
                </a:cubicBezTo>
                <a:cubicBezTo>
                  <a:pt x="1267377" y="3214926"/>
                  <a:pt x="1268997" y="3216269"/>
                  <a:pt x="1269273" y="3217907"/>
                </a:cubicBezTo>
                <a:cubicBezTo>
                  <a:pt x="1269568" y="3219707"/>
                  <a:pt x="1268235" y="3221422"/>
                  <a:pt x="1266416" y="3221631"/>
                </a:cubicBezTo>
                <a:close/>
                <a:moveTo>
                  <a:pt x="1155268" y="3175283"/>
                </a:moveTo>
                <a:cubicBezTo>
                  <a:pt x="1180519" y="3170377"/>
                  <a:pt x="1184224" y="3153814"/>
                  <a:pt x="1184700" y="3147194"/>
                </a:cubicBezTo>
                <a:cubicBezTo>
                  <a:pt x="1184224" y="3147098"/>
                  <a:pt x="1183748" y="3147098"/>
                  <a:pt x="1183262" y="3147098"/>
                </a:cubicBezTo>
                <a:cubicBezTo>
                  <a:pt x="1165746" y="3147098"/>
                  <a:pt x="1158040" y="3166167"/>
                  <a:pt x="1155268" y="3175283"/>
                </a:cubicBezTo>
                <a:close/>
                <a:moveTo>
                  <a:pt x="1144505" y="3155804"/>
                </a:moveTo>
                <a:cubicBezTo>
                  <a:pt x="1141752" y="3146355"/>
                  <a:pt x="1133456" y="3126543"/>
                  <a:pt x="1115083" y="3127658"/>
                </a:cubicBezTo>
                <a:cubicBezTo>
                  <a:pt x="1115549" y="3134287"/>
                  <a:pt x="1119264" y="3150842"/>
                  <a:pt x="1144505" y="3155804"/>
                </a:cubicBezTo>
                <a:close/>
                <a:moveTo>
                  <a:pt x="1245098" y="3175997"/>
                </a:moveTo>
                <a:cubicBezTo>
                  <a:pt x="1246908" y="3175997"/>
                  <a:pt x="1248423" y="3174464"/>
                  <a:pt x="1248423" y="3172644"/>
                </a:cubicBezTo>
                <a:cubicBezTo>
                  <a:pt x="1248423" y="3157204"/>
                  <a:pt x="1261006" y="3144641"/>
                  <a:pt x="1276417" y="3144641"/>
                </a:cubicBezTo>
                <a:cubicBezTo>
                  <a:pt x="1278236" y="3144641"/>
                  <a:pt x="1279770" y="3143117"/>
                  <a:pt x="1279770" y="3141298"/>
                </a:cubicBezTo>
                <a:cubicBezTo>
                  <a:pt x="1279770" y="3140383"/>
                  <a:pt x="1279389" y="3139564"/>
                  <a:pt x="1278770" y="3138973"/>
                </a:cubicBezTo>
                <a:cubicBezTo>
                  <a:pt x="1278151" y="3138354"/>
                  <a:pt x="1277322" y="3137983"/>
                  <a:pt x="1276417" y="3137983"/>
                </a:cubicBezTo>
                <a:cubicBezTo>
                  <a:pt x="1262434" y="3137983"/>
                  <a:pt x="1250423" y="3146374"/>
                  <a:pt x="1245003" y="3158376"/>
                </a:cubicBezTo>
                <a:cubicBezTo>
                  <a:pt x="1245003" y="3158376"/>
                  <a:pt x="1245003" y="3158357"/>
                  <a:pt x="1244994" y="3158357"/>
                </a:cubicBezTo>
                <a:lnTo>
                  <a:pt x="1244994" y="3158376"/>
                </a:lnTo>
                <a:cubicBezTo>
                  <a:pt x="1242736" y="3153366"/>
                  <a:pt x="1239288" y="3149070"/>
                  <a:pt x="1235078" y="3145670"/>
                </a:cubicBezTo>
                <a:cubicBezTo>
                  <a:pt x="1229173" y="3140907"/>
                  <a:pt x="1221734" y="3137983"/>
                  <a:pt x="1213571" y="3137983"/>
                </a:cubicBezTo>
                <a:cubicBezTo>
                  <a:pt x="1211742" y="3137983"/>
                  <a:pt x="1210237" y="3139488"/>
                  <a:pt x="1210237" y="3141298"/>
                </a:cubicBezTo>
                <a:cubicBezTo>
                  <a:pt x="1210237" y="3141317"/>
                  <a:pt x="1210247" y="3141317"/>
                  <a:pt x="1210247" y="3141336"/>
                </a:cubicBezTo>
                <a:cubicBezTo>
                  <a:pt x="1210256" y="3143117"/>
                  <a:pt x="1211752" y="3144650"/>
                  <a:pt x="1213571" y="3144650"/>
                </a:cubicBezTo>
                <a:cubicBezTo>
                  <a:pt x="1229001" y="3144650"/>
                  <a:pt x="1241555" y="3157204"/>
                  <a:pt x="1241555" y="3172644"/>
                </a:cubicBezTo>
                <a:cubicBezTo>
                  <a:pt x="1241555" y="3174445"/>
                  <a:pt x="1243060" y="3175959"/>
                  <a:pt x="1244870" y="3175997"/>
                </a:cubicBezTo>
                <a:lnTo>
                  <a:pt x="1244908" y="3175997"/>
                </a:lnTo>
                <a:lnTo>
                  <a:pt x="1245098" y="3175997"/>
                </a:lnTo>
                <a:close/>
                <a:moveTo>
                  <a:pt x="1453153" y="3307337"/>
                </a:moveTo>
                <a:cubicBezTo>
                  <a:pt x="1429674" y="3307318"/>
                  <a:pt x="1416901" y="3299222"/>
                  <a:pt x="1397108" y="3279896"/>
                </a:cubicBezTo>
                <a:cubicBezTo>
                  <a:pt x="1397099" y="3279915"/>
                  <a:pt x="1397079" y="3279934"/>
                  <a:pt x="1397070" y="3279953"/>
                </a:cubicBezTo>
                <a:cubicBezTo>
                  <a:pt x="1397051" y="3279934"/>
                  <a:pt x="1397032" y="3279915"/>
                  <a:pt x="1397013" y="3279896"/>
                </a:cubicBezTo>
                <a:cubicBezTo>
                  <a:pt x="1388716" y="3290164"/>
                  <a:pt x="1376249" y="3296174"/>
                  <a:pt x="1363018" y="3296174"/>
                </a:cubicBezTo>
                <a:lnTo>
                  <a:pt x="1362027" y="3296174"/>
                </a:lnTo>
                <a:cubicBezTo>
                  <a:pt x="1360228" y="3296060"/>
                  <a:pt x="1358713" y="3294536"/>
                  <a:pt x="1358808" y="3292764"/>
                </a:cubicBezTo>
                <a:cubicBezTo>
                  <a:pt x="1358875" y="3291650"/>
                  <a:pt x="1359475" y="3290669"/>
                  <a:pt x="1360351" y="3290069"/>
                </a:cubicBezTo>
                <a:cubicBezTo>
                  <a:pt x="1360894" y="3289735"/>
                  <a:pt x="1361532" y="3289507"/>
                  <a:pt x="1362247" y="3289602"/>
                </a:cubicBezTo>
                <a:cubicBezTo>
                  <a:pt x="1373753" y="3289697"/>
                  <a:pt x="1384716" y="3284782"/>
                  <a:pt x="1391974" y="3275800"/>
                </a:cubicBezTo>
                <a:cubicBezTo>
                  <a:pt x="1391965" y="3275781"/>
                  <a:pt x="1391936" y="3275762"/>
                  <a:pt x="1391927" y="3275743"/>
                </a:cubicBezTo>
                <a:cubicBezTo>
                  <a:pt x="1391936" y="3275724"/>
                  <a:pt x="1391965" y="3275724"/>
                  <a:pt x="1391974" y="3275705"/>
                </a:cubicBezTo>
                <a:cubicBezTo>
                  <a:pt x="1384831" y="3266742"/>
                  <a:pt x="1373877" y="3261608"/>
                  <a:pt x="1362247" y="3261884"/>
                </a:cubicBezTo>
                <a:cubicBezTo>
                  <a:pt x="1360541" y="3262094"/>
                  <a:pt x="1358932" y="3260474"/>
                  <a:pt x="1358818" y="3258665"/>
                </a:cubicBezTo>
                <a:cubicBezTo>
                  <a:pt x="1358761" y="3256788"/>
                  <a:pt x="1360265" y="3255426"/>
                  <a:pt x="1362066" y="3255340"/>
                </a:cubicBezTo>
                <a:cubicBezTo>
                  <a:pt x="1375486" y="3255055"/>
                  <a:pt x="1388060" y="3260865"/>
                  <a:pt x="1396527" y="3270961"/>
                </a:cubicBezTo>
                <a:cubicBezTo>
                  <a:pt x="1413606" y="3254074"/>
                  <a:pt x="1427693" y="3243148"/>
                  <a:pt x="1453106" y="3243148"/>
                </a:cubicBezTo>
                <a:cubicBezTo>
                  <a:pt x="1476080" y="3243148"/>
                  <a:pt x="1497682" y="3254445"/>
                  <a:pt x="1510751" y="3273324"/>
                </a:cubicBezTo>
                <a:cubicBezTo>
                  <a:pt x="1511494" y="3274457"/>
                  <a:pt x="1511494" y="3275991"/>
                  <a:pt x="1510751" y="3277143"/>
                </a:cubicBezTo>
                <a:cubicBezTo>
                  <a:pt x="1497597" y="3295964"/>
                  <a:pt x="1476108" y="3307318"/>
                  <a:pt x="1453153" y="3307337"/>
                </a:cubicBezTo>
                <a:close/>
                <a:moveTo>
                  <a:pt x="1503855" y="3275190"/>
                </a:moveTo>
                <a:cubicBezTo>
                  <a:pt x="1503864" y="3275172"/>
                  <a:pt x="1503883" y="3275172"/>
                  <a:pt x="1503893" y="3275152"/>
                </a:cubicBezTo>
                <a:cubicBezTo>
                  <a:pt x="1491987" y="3259246"/>
                  <a:pt x="1473137" y="3249816"/>
                  <a:pt x="1453106" y="3249702"/>
                </a:cubicBezTo>
                <a:cubicBezTo>
                  <a:pt x="1431884" y="3249702"/>
                  <a:pt x="1419873" y="3257236"/>
                  <a:pt x="1401699" y="3275057"/>
                </a:cubicBezTo>
                <a:cubicBezTo>
                  <a:pt x="1401718" y="3275076"/>
                  <a:pt x="1401728" y="3275076"/>
                  <a:pt x="1401747" y="3275095"/>
                </a:cubicBezTo>
                <a:cubicBezTo>
                  <a:pt x="1401737" y="3275114"/>
                  <a:pt x="1401718" y="3275133"/>
                  <a:pt x="1401699" y="3275152"/>
                </a:cubicBezTo>
                <a:cubicBezTo>
                  <a:pt x="1420921" y="3293879"/>
                  <a:pt x="1432246" y="3300670"/>
                  <a:pt x="1453106" y="3300670"/>
                </a:cubicBezTo>
                <a:cubicBezTo>
                  <a:pt x="1473137" y="3300603"/>
                  <a:pt x="1491872" y="3291145"/>
                  <a:pt x="1503893" y="3275238"/>
                </a:cubicBezTo>
                <a:cubicBezTo>
                  <a:pt x="1503883" y="3275219"/>
                  <a:pt x="1503864" y="3275210"/>
                  <a:pt x="1503855" y="3275190"/>
                </a:cubicBezTo>
                <a:close/>
                <a:moveTo>
                  <a:pt x="1509313" y="3221631"/>
                </a:moveTo>
                <a:cubicBezTo>
                  <a:pt x="1506217" y="3222003"/>
                  <a:pt x="1503131" y="3222051"/>
                  <a:pt x="1500092" y="3221812"/>
                </a:cubicBezTo>
                <a:cubicBezTo>
                  <a:pt x="1490872" y="3221070"/>
                  <a:pt x="1482043" y="3217536"/>
                  <a:pt x="1474823" y="3211525"/>
                </a:cubicBezTo>
                <a:cubicBezTo>
                  <a:pt x="1474813" y="3211545"/>
                  <a:pt x="1474794" y="3211545"/>
                  <a:pt x="1474784" y="3211563"/>
                </a:cubicBezTo>
                <a:cubicBezTo>
                  <a:pt x="1474775" y="3211545"/>
                  <a:pt x="1474756" y="3211545"/>
                  <a:pt x="1474737" y="3211525"/>
                </a:cubicBezTo>
                <a:cubicBezTo>
                  <a:pt x="1467793" y="3217983"/>
                  <a:pt x="1458573" y="3221679"/>
                  <a:pt x="1448962" y="3221698"/>
                </a:cubicBezTo>
                <a:cubicBezTo>
                  <a:pt x="1439456" y="3221679"/>
                  <a:pt x="1430245" y="3218069"/>
                  <a:pt x="1423292" y="3211716"/>
                </a:cubicBezTo>
                <a:cubicBezTo>
                  <a:pt x="1423273" y="3211725"/>
                  <a:pt x="1423264" y="3211725"/>
                  <a:pt x="1423245" y="3211745"/>
                </a:cubicBezTo>
                <a:cubicBezTo>
                  <a:pt x="1423225" y="3211725"/>
                  <a:pt x="1423216" y="3211725"/>
                  <a:pt x="1423197" y="3211716"/>
                </a:cubicBezTo>
                <a:cubicBezTo>
                  <a:pt x="1416253" y="3218069"/>
                  <a:pt x="1407043" y="3221679"/>
                  <a:pt x="1397527" y="3221698"/>
                </a:cubicBezTo>
                <a:cubicBezTo>
                  <a:pt x="1387850" y="3221679"/>
                  <a:pt x="1378620" y="3217983"/>
                  <a:pt x="1371667" y="3211525"/>
                </a:cubicBezTo>
                <a:cubicBezTo>
                  <a:pt x="1371648" y="3211545"/>
                  <a:pt x="1371629" y="3211545"/>
                  <a:pt x="1371619" y="3211563"/>
                </a:cubicBezTo>
                <a:cubicBezTo>
                  <a:pt x="1371610" y="3211545"/>
                  <a:pt x="1371591" y="3211545"/>
                  <a:pt x="1371581" y="3211525"/>
                </a:cubicBezTo>
                <a:cubicBezTo>
                  <a:pt x="1363399" y="3218260"/>
                  <a:pt x="1353226" y="3221984"/>
                  <a:pt x="1342663" y="3221984"/>
                </a:cubicBezTo>
                <a:cubicBezTo>
                  <a:pt x="1340872" y="3221984"/>
                  <a:pt x="1338986" y="3221793"/>
                  <a:pt x="1337082" y="3221631"/>
                </a:cubicBezTo>
                <a:cubicBezTo>
                  <a:pt x="1335291" y="3221422"/>
                  <a:pt x="1334043" y="3219707"/>
                  <a:pt x="1334262" y="3217907"/>
                </a:cubicBezTo>
                <a:cubicBezTo>
                  <a:pt x="1334434" y="3216098"/>
                  <a:pt x="1336034" y="3214764"/>
                  <a:pt x="1337929" y="3215002"/>
                </a:cubicBezTo>
                <a:cubicBezTo>
                  <a:pt x="1340815" y="3215393"/>
                  <a:pt x="1343692" y="3215431"/>
                  <a:pt x="1346511" y="3215155"/>
                </a:cubicBezTo>
                <a:cubicBezTo>
                  <a:pt x="1355055" y="3214335"/>
                  <a:pt x="1363113" y="3210630"/>
                  <a:pt x="1369486" y="3204553"/>
                </a:cubicBezTo>
                <a:cubicBezTo>
                  <a:pt x="1370133" y="3203915"/>
                  <a:pt x="1370791" y="3203734"/>
                  <a:pt x="1371905" y="3203639"/>
                </a:cubicBezTo>
                <a:cubicBezTo>
                  <a:pt x="1372819" y="3203734"/>
                  <a:pt x="1373677" y="3204106"/>
                  <a:pt x="1374248" y="3204734"/>
                </a:cubicBezTo>
                <a:cubicBezTo>
                  <a:pt x="1378439" y="3209516"/>
                  <a:pt x="1384068" y="3212735"/>
                  <a:pt x="1390155" y="3214164"/>
                </a:cubicBezTo>
                <a:lnTo>
                  <a:pt x="1390155" y="3214145"/>
                </a:lnTo>
                <a:cubicBezTo>
                  <a:pt x="1390183" y="3214145"/>
                  <a:pt x="1390222" y="3214164"/>
                  <a:pt x="1390250" y="3214164"/>
                </a:cubicBezTo>
                <a:lnTo>
                  <a:pt x="1390250" y="3162843"/>
                </a:lnTo>
                <a:cubicBezTo>
                  <a:pt x="1349112" y="3157014"/>
                  <a:pt x="1351483" y="3124743"/>
                  <a:pt x="1351483" y="3124372"/>
                </a:cubicBezTo>
                <a:cubicBezTo>
                  <a:pt x="1351569" y="3122819"/>
                  <a:pt x="1352712" y="3121581"/>
                  <a:pt x="1354246" y="3121390"/>
                </a:cubicBezTo>
                <a:cubicBezTo>
                  <a:pt x="1356522" y="3121019"/>
                  <a:pt x="1358684" y="3120886"/>
                  <a:pt x="1360751" y="3120962"/>
                </a:cubicBezTo>
                <a:cubicBezTo>
                  <a:pt x="1375296" y="3121543"/>
                  <a:pt x="1384659" y="3132535"/>
                  <a:pt x="1390059" y="3143812"/>
                </a:cubicBezTo>
                <a:lnTo>
                  <a:pt x="1390059" y="3143622"/>
                </a:lnTo>
                <a:cubicBezTo>
                  <a:pt x="1390088" y="3143679"/>
                  <a:pt x="1390136" y="3143755"/>
                  <a:pt x="1390165" y="3143812"/>
                </a:cubicBezTo>
                <a:lnTo>
                  <a:pt x="1390165" y="3122076"/>
                </a:lnTo>
                <a:cubicBezTo>
                  <a:pt x="1390165" y="3120314"/>
                  <a:pt x="1391660" y="3118790"/>
                  <a:pt x="1393422" y="3118752"/>
                </a:cubicBezTo>
                <a:cubicBezTo>
                  <a:pt x="1395203" y="3118771"/>
                  <a:pt x="1396737" y="3120295"/>
                  <a:pt x="1396737" y="3122076"/>
                </a:cubicBezTo>
                <a:lnTo>
                  <a:pt x="1396737" y="3161205"/>
                </a:lnTo>
                <a:cubicBezTo>
                  <a:pt x="1396765" y="3161167"/>
                  <a:pt x="1396794" y="3161110"/>
                  <a:pt x="1396822" y="3161072"/>
                </a:cubicBezTo>
                <a:lnTo>
                  <a:pt x="1396822" y="3161110"/>
                </a:lnTo>
                <a:cubicBezTo>
                  <a:pt x="1399204" y="3156604"/>
                  <a:pt x="1402252" y="3152251"/>
                  <a:pt x="1406043" y="3148698"/>
                </a:cubicBezTo>
                <a:cubicBezTo>
                  <a:pt x="1412405" y="3142783"/>
                  <a:pt x="1420816" y="3139155"/>
                  <a:pt x="1431589" y="3140926"/>
                </a:cubicBezTo>
                <a:cubicBezTo>
                  <a:pt x="1433017" y="3141107"/>
                  <a:pt x="1434151" y="3142355"/>
                  <a:pt x="1434342" y="3143898"/>
                </a:cubicBezTo>
                <a:cubicBezTo>
                  <a:pt x="1434418" y="3144127"/>
                  <a:pt x="1435294" y="3156604"/>
                  <a:pt x="1426207" y="3167453"/>
                </a:cubicBezTo>
                <a:cubicBezTo>
                  <a:pt x="1420749" y="3173911"/>
                  <a:pt x="1411720" y="3179769"/>
                  <a:pt x="1396822" y="3182074"/>
                </a:cubicBezTo>
                <a:lnTo>
                  <a:pt x="1396822" y="3182169"/>
                </a:lnTo>
                <a:cubicBezTo>
                  <a:pt x="1396794" y="3182169"/>
                  <a:pt x="1396765" y="3182189"/>
                  <a:pt x="1396737" y="3182189"/>
                </a:cubicBezTo>
                <a:lnTo>
                  <a:pt x="1396737" y="3215002"/>
                </a:lnTo>
                <a:cubicBezTo>
                  <a:pt x="1397013" y="3215002"/>
                  <a:pt x="1397203" y="3215116"/>
                  <a:pt x="1397394" y="3215116"/>
                </a:cubicBezTo>
                <a:cubicBezTo>
                  <a:pt x="1406252" y="3215116"/>
                  <a:pt x="1414729" y="3211430"/>
                  <a:pt x="1420644" y="3204829"/>
                </a:cubicBezTo>
                <a:cubicBezTo>
                  <a:pt x="1421292" y="3204086"/>
                  <a:pt x="1422159" y="3203715"/>
                  <a:pt x="1423102" y="3203715"/>
                </a:cubicBezTo>
                <a:cubicBezTo>
                  <a:pt x="1424064" y="3203715"/>
                  <a:pt x="1424921" y="3204182"/>
                  <a:pt x="1425597" y="3204829"/>
                </a:cubicBezTo>
                <a:cubicBezTo>
                  <a:pt x="1431513" y="3211430"/>
                  <a:pt x="1439971" y="3215116"/>
                  <a:pt x="1448829" y="3215116"/>
                </a:cubicBezTo>
                <a:cubicBezTo>
                  <a:pt x="1457697" y="3215116"/>
                  <a:pt x="1466174" y="3211430"/>
                  <a:pt x="1472060" y="3204829"/>
                </a:cubicBezTo>
                <a:cubicBezTo>
                  <a:pt x="1472746" y="3204182"/>
                  <a:pt x="1473498" y="3203715"/>
                  <a:pt x="1474451" y="3203715"/>
                </a:cubicBezTo>
                <a:cubicBezTo>
                  <a:pt x="1475604" y="3203801"/>
                  <a:pt x="1476270" y="3203991"/>
                  <a:pt x="1476918" y="3204639"/>
                </a:cubicBezTo>
                <a:cubicBezTo>
                  <a:pt x="1485309" y="3212735"/>
                  <a:pt x="1496949" y="3216640"/>
                  <a:pt x="1508465" y="3215116"/>
                </a:cubicBezTo>
                <a:cubicBezTo>
                  <a:pt x="1510360" y="3214926"/>
                  <a:pt x="1511989" y="3216269"/>
                  <a:pt x="1512170" y="3217907"/>
                </a:cubicBezTo>
                <a:cubicBezTo>
                  <a:pt x="1512456" y="3219707"/>
                  <a:pt x="1511122" y="3221422"/>
                  <a:pt x="1509313" y="3221631"/>
                </a:cubicBezTo>
                <a:close/>
                <a:moveTo>
                  <a:pt x="1398432" y="3175283"/>
                </a:moveTo>
                <a:lnTo>
                  <a:pt x="1398441" y="3175283"/>
                </a:lnTo>
                <a:lnTo>
                  <a:pt x="1398441" y="3175283"/>
                </a:lnTo>
                <a:cubicBezTo>
                  <a:pt x="1423683" y="3170377"/>
                  <a:pt x="1427416" y="3153814"/>
                  <a:pt x="1427883" y="3147194"/>
                </a:cubicBezTo>
                <a:cubicBezTo>
                  <a:pt x="1427293" y="3147098"/>
                  <a:pt x="1426826" y="3147098"/>
                  <a:pt x="1426350" y="3147098"/>
                </a:cubicBezTo>
                <a:cubicBezTo>
                  <a:pt x="1421940" y="3147098"/>
                  <a:pt x="1418158" y="3148289"/>
                  <a:pt x="1414910" y="3150222"/>
                </a:cubicBezTo>
                <a:cubicBezTo>
                  <a:pt x="1405195" y="3156014"/>
                  <a:pt x="1400375" y="3168453"/>
                  <a:pt x="1398432" y="3175283"/>
                </a:cubicBezTo>
                <a:close/>
                <a:moveTo>
                  <a:pt x="1387478" y="3155804"/>
                </a:moveTo>
                <a:cubicBezTo>
                  <a:pt x="1384716" y="3146355"/>
                  <a:pt x="1376429" y="3126543"/>
                  <a:pt x="1358075" y="3127658"/>
                </a:cubicBezTo>
                <a:cubicBezTo>
                  <a:pt x="1358360" y="3131792"/>
                  <a:pt x="1359913" y="3139812"/>
                  <a:pt x="1367209" y="3146470"/>
                </a:cubicBezTo>
                <a:cubicBezTo>
                  <a:pt x="1371591" y="3150451"/>
                  <a:pt x="1378020" y="3153947"/>
                  <a:pt x="1387478" y="3155804"/>
                </a:cubicBezTo>
                <a:close/>
                <a:moveTo>
                  <a:pt x="1488177" y="3175997"/>
                </a:moveTo>
                <a:cubicBezTo>
                  <a:pt x="1489986" y="3175997"/>
                  <a:pt x="1491492" y="3174464"/>
                  <a:pt x="1491492" y="3172644"/>
                </a:cubicBezTo>
                <a:cubicBezTo>
                  <a:pt x="1491492" y="3157204"/>
                  <a:pt x="1504083" y="3144641"/>
                  <a:pt x="1519504" y="3144641"/>
                </a:cubicBezTo>
                <a:cubicBezTo>
                  <a:pt x="1521305" y="3144641"/>
                  <a:pt x="1522838" y="3143117"/>
                  <a:pt x="1522838" y="3141298"/>
                </a:cubicBezTo>
                <a:cubicBezTo>
                  <a:pt x="1522838" y="3140888"/>
                  <a:pt x="1522743" y="3140517"/>
                  <a:pt x="1522600" y="3140164"/>
                </a:cubicBezTo>
                <a:cubicBezTo>
                  <a:pt x="1522029" y="3138916"/>
                  <a:pt x="1520819" y="3138002"/>
                  <a:pt x="1519438" y="3138002"/>
                </a:cubicBezTo>
                <a:cubicBezTo>
                  <a:pt x="1505465" y="3138021"/>
                  <a:pt x="1493482" y="3146393"/>
                  <a:pt x="1488081" y="3158376"/>
                </a:cubicBezTo>
                <a:cubicBezTo>
                  <a:pt x="1488072" y="3158338"/>
                  <a:pt x="1488044" y="3158319"/>
                  <a:pt x="1488034" y="3158281"/>
                </a:cubicBezTo>
                <a:cubicBezTo>
                  <a:pt x="1488024" y="3158319"/>
                  <a:pt x="1487996" y="3158338"/>
                  <a:pt x="1487986" y="3158376"/>
                </a:cubicBezTo>
                <a:cubicBezTo>
                  <a:pt x="1482557" y="3146374"/>
                  <a:pt x="1470489" y="3138021"/>
                  <a:pt x="1456611" y="3138002"/>
                </a:cubicBezTo>
                <a:cubicBezTo>
                  <a:pt x="1454811" y="3138002"/>
                  <a:pt x="1453325" y="3139488"/>
                  <a:pt x="1453325" y="3141298"/>
                </a:cubicBezTo>
                <a:cubicBezTo>
                  <a:pt x="1453277" y="3141688"/>
                  <a:pt x="1453353" y="3142040"/>
                  <a:pt x="1453439" y="3142393"/>
                </a:cubicBezTo>
                <a:cubicBezTo>
                  <a:pt x="1453906" y="3143679"/>
                  <a:pt x="1455115" y="3144641"/>
                  <a:pt x="1456525" y="3144641"/>
                </a:cubicBezTo>
                <a:cubicBezTo>
                  <a:pt x="1458440" y="3144641"/>
                  <a:pt x="1460297" y="3144850"/>
                  <a:pt x="1462088" y="3145203"/>
                </a:cubicBezTo>
                <a:cubicBezTo>
                  <a:pt x="1474871" y="3147794"/>
                  <a:pt x="1484548" y="3159119"/>
                  <a:pt x="1484548" y="3172644"/>
                </a:cubicBezTo>
                <a:cubicBezTo>
                  <a:pt x="1484548" y="3174445"/>
                  <a:pt x="1486052" y="3175959"/>
                  <a:pt x="1487824" y="3175997"/>
                </a:cubicBezTo>
                <a:lnTo>
                  <a:pt x="1487986" y="3175997"/>
                </a:lnTo>
                <a:lnTo>
                  <a:pt x="1488177" y="3175997"/>
                </a:lnTo>
                <a:close/>
                <a:moveTo>
                  <a:pt x="1753810" y="3273324"/>
                </a:moveTo>
                <a:cubicBezTo>
                  <a:pt x="1754191" y="3273886"/>
                  <a:pt x="1754381" y="3274552"/>
                  <a:pt x="1754381" y="3275219"/>
                </a:cubicBezTo>
                <a:cubicBezTo>
                  <a:pt x="1754381" y="3275895"/>
                  <a:pt x="1754191" y="3276562"/>
                  <a:pt x="1753810" y="3277143"/>
                </a:cubicBezTo>
                <a:cubicBezTo>
                  <a:pt x="1740675" y="3295984"/>
                  <a:pt x="1719158" y="3307337"/>
                  <a:pt x="1696193" y="3307337"/>
                </a:cubicBezTo>
                <a:cubicBezTo>
                  <a:pt x="1672676" y="3307337"/>
                  <a:pt x="1659903" y="3299241"/>
                  <a:pt x="1640091" y="3279896"/>
                </a:cubicBezTo>
                <a:cubicBezTo>
                  <a:pt x="1631814" y="3290164"/>
                  <a:pt x="1619326" y="3296174"/>
                  <a:pt x="1606096" y="3296174"/>
                </a:cubicBezTo>
                <a:lnTo>
                  <a:pt x="1605020" y="3296174"/>
                </a:lnTo>
                <a:cubicBezTo>
                  <a:pt x="1603229" y="3296079"/>
                  <a:pt x="1601695" y="3294536"/>
                  <a:pt x="1601791" y="3292764"/>
                </a:cubicBezTo>
                <a:cubicBezTo>
                  <a:pt x="1601838" y="3291821"/>
                  <a:pt x="1602277" y="3290945"/>
                  <a:pt x="1602953" y="3290326"/>
                </a:cubicBezTo>
                <a:cubicBezTo>
                  <a:pt x="1603572" y="3289792"/>
                  <a:pt x="1604391" y="3289478"/>
                  <a:pt x="1605334" y="3289602"/>
                </a:cubicBezTo>
                <a:cubicBezTo>
                  <a:pt x="1616936" y="3289697"/>
                  <a:pt x="1627813" y="3284782"/>
                  <a:pt x="1635043" y="3275800"/>
                </a:cubicBezTo>
                <a:cubicBezTo>
                  <a:pt x="1635014" y="3275762"/>
                  <a:pt x="1634976" y="3275743"/>
                  <a:pt x="1634947" y="3275705"/>
                </a:cubicBezTo>
                <a:cubicBezTo>
                  <a:pt x="1634957" y="3275705"/>
                  <a:pt x="1634957" y="3275705"/>
                  <a:pt x="1634957" y="3275705"/>
                </a:cubicBezTo>
                <a:cubicBezTo>
                  <a:pt x="1627813" y="3266742"/>
                  <a:pt x="1616850" y="3261608"/>
                  <a:pt x="1605239" y="3261884"/>
                </a:cubicBezTo>
                <a:cubicBezTo>
                  <a:pt x="1604391" y="3261979"/>
                  <a:pt x="1603582" y="3261646"/>
                  <a:pt x="1602953" y="3261046"/>
                </a:cubicBezTo>
                <a:cubicBezTo>
                  <a:pt x="1602344" y="3260436"/>
                  <a:pt x="1601924" y="3259617"/>
                  <a:pt x="1601886" y="3258722"/>
                </a:cubicBezTo>
                <a:cubicBezTo>
                  <a:pt x="1601791" y="3256826"/>
                  <a:pt x="1603334" y="3255426"/>
                  <a:pt x="1605134" y="3255340"/>
                </a:cubicBezTo>
                <a:cubicBezTo>
                  <a:pt x="1617412" y="3255074"/>
                  <a:pt x="1629090" y="3260027"/>
                  <a:pt x="1637472" y="3268695"/>
                </a:cubicBezTo>
                <a:cubicBezTo>
                  <a:pt x="1638157" y="3269399"/>
                  <a:pt x="1638872" y="3270085"/>
                  <a:pt x="1639510" y="3270866"/>
                </a:cubicBezTo>
                <a:lnTo>
                  <a:pt x="1639510" y="3270866"/>
                </a:lnTo>
                <a:cubicBezTo>
                  <a:pt x="1639538" y="3270885"/>
                  <a:pt x="1639577" y="3270923"/>
                  <a:pt x="1639605" y="3270961"/>
                </a:cubicBezTo>
                <a:cubicBezTo>
                  <a:pt x="1656674" y="3254074"/>
                  <a:pt x="1670761" y="3243148"/>
                  <a:pt x="1696193" y="3243148"/>
                </a:cubicBezTo>
                <a:cubicBezTo>
                  <a:pt x="1704451" y="3243148"/>
                  <a:pt x="1712490" y="3244653"/>
                  <a:pt x="1720034" y="3247396"/>
                </a:cubicBezTo>
                <a:cubicBezTo>
                  <a:pt x="1733484" y="3252283"/>
                  <a:pt x="1745352" y="3261198"/>
                  <a:pt x="1753810" y="3273324"/>
                </a:cubicBezTo>
                <a:close/>
                <a:moveTo>
                  <a:pt x="1746818" y="3275190"/>
                </a:moveTo>
                <a:cubicBezTo>
                  <a:pt x="1746828" y="3275172"/>
                  <a:pt x="1746847" y="3275172"/>
                  <a:pt x="1746857" y="3275152"/>
                </a:cubicBezTo>
                <a:cubicBezTo>
                  <a:pt x="1734941" y="3259246"/>
                  <a:pt x="1716091" y="3249816"/>
                  <a:pt x="1696088" y="3249702"/>
                </a:cubicBezTo>
                <a:cubicBezTo>
                  <a:pt x="1674857" y="3249702"/>
                  <a:pt x="1662951" y="3257236"/>
                  <a:pt x="1644653" y="3275057"/>
                </a:cubicBezTo>
                <a:cubicBezTo>
                  <a:pt x="1644672" y="3275076"/>
                  <a:pt x="1644682" y="3275076"/>
                  <a:pt x="1644701" y="3275095"/>
                </a:cubicBezTo>
                <a:cubicBezTo>
                  <a:pt x="1644692" y="3275114"/>
                  <a:pt x="1644672" y="3275133"/>
                  <a:pt x="1644653" y="3275152"/>
                </a:cubicBezTo>
                <a:cubicBezTo>
                  <a:pt x="1663903" y="3293879"/>
                  <a:pt x="1675229" y="3300670"/>
                  <a:pt x="1696088" y="3300670"/>
                </a:cubicBezTo>
                <a:cubicBezTo>
                  <a:pt x="1716091" y="3300603"/>
                  <a:pt x="1734941" y="3291145"/>
                  <a:pt x="1746857" y="3275238"/>
                </a:cubicBezTo>
                <a:cubicBezTo>
                  <a:pt x="1746847" y="3275219"/>
                  <a:pt x="1746828" y="3275210"/>
                  <a:pt x="1746818" y="3275190"/>
                </a:cubicBezTo>
                <a:close/>
                <a:moveTo>
                  <a:pt x="1752381" y="3221631"/>
                </a:moveTo>
                <a:cubicBezTo>
                  <a:pt x="1749295" y="3222003"/>
                  <a:pt x="1746209" y="3222051"/>
                  <a:pt x="1743161" y="3221812"/>
                </a:cubicBezTo>
                <a:cubicBezTo>
                  <a:pt x="1733941" y="3221070"/>
                  <a:pt x="1725130" y="3217536"/>
                  <a:pt x="1717900" y="3211525"/>
                </a:cubicBezTo>
                <a:cubicBezTo>
                  <a:pt x="1717891" y="3211545"/>
                  <a:pt x="1717872" y="3211545"/>
                  <a:pt x="1717863" y="3211563"/>
                </a:cubicBezTo>
                <a:cubicBezTo>
                  <a:pt x="1717843" y="3211545"/>
                  <a:pt x="1717824" y="3211545"/>
                  <a:pt x="1717815" y="3211525"/>
                </a:cubicBezTo>
                <a:cubicBezTo>
                  <a:pt x="1710776" y="3217983"/>
                  <a:pt x="1701556" y="3221679"/>
                  <a:pt x="1691945" y="3221698"/>
                </a:cubicBezTo>
                <a:cubicBezTo>
                  <a:pt x="1682458" y="3221679"/>
                  <a:pt x="1673219" y="3218069"/>
                  <a:pt x="1666275" y="3211716"/>
                </a:cubicBezTo>
                <a:cubicBezTo>
                  <a:pt x="1666256" y="3211725"/>
                  <a:pt x="1666247" y="3211725"/>
                  <a:pt x="1666227" y="3211745"/>
                </a:cubicBezTo>
                <a:cubicBezTo>
                  <a:pt x="1666208" y="3211725"/>
                  <a:pt x="1666199" y="3211725"/>
                  <a:pt x="1666180" y="3211716"/>
                </a:cubicBezTo>
                <a:cubicBezTo>
                  <a:pt x="1659246" y="3218069"/>
                  <a:pt x="1650035" y="3221679"/>
                  <a:pt x="1640510" y="3221698"/>
                </a:cubicBezTo>
                <a:cubicBezTo>
                  <a:pt x="1630804" y="3221679"/>
                  <a:pt x="1621603" y="3217983"/>
                  <a:pt x="1614650" y="3211525"/>
                </a:cubicBezTo>
                <a:cubicBezTo>
                  <a:pt x="1614631" y="3211545"/>
                  <a:pt x="1614621" y="3211545"/>
                  <a:pt x="1614602" y="3211563"/>
                </a:cubicBezTo>
                <a:cubicBezTo>
                  <a:pt x="1614592" y="3211545"/>
                  <a:pt x="1614574" y="3211545"/>
                  <a:pt x="1614564" y="3211525"/>
                </a:cubicBezTo>
                <a:cubicBezTo>
                  <a:pt x="1606382" y="3218260"/>
                  <a:pt x="1596219" y="3221984"/>
                  <a:pt x="1585646" y="3221984"/>
                </a:cubicBezTo>
                <a:cubicBezTo>
                  <a:pt x="1583855" y="3221984"/>
                  <a:pt x="1581960" y="3221793"/>
                  <a:pt x="1580074" y="3221631"/>
                </a:cubicBezTo>
                <a:cubicBezTo>
                  <a:pt x="1578293" y="3221422"/>
                  <a:pt x="1577026" y="3219707"/>
                  <a:pt x="1577207" y="3217907"/>
                </a:cubicBezTo>
                <a:cubicBezTo>
                  <a:pt x="1577417" y="3216098"/>
                  <a:pt x="1579016" y="3214764"/>
                  <a:pt x="1580912" y="3215002"/>
                </a:cubicBezTo>
                <a:cubicBezTo>
                  <a:pt x="1583798" y="3215393"/>
                  <a:pt x="1586675" y="3215431"/>
                  <a:pt x="1589484" y="3215155"/>
                </a:cubicBezTo>
                <a:cubicBezTo>
                  <a:pt x="1598047" y="3214354"/>
                  <a:pt x="1606096" y="3210630"/>
                  <a:pt x="1612478" y="3204553"/>
                </a:cubicBezTo>
                <a:cubicBezTo>
                  <a:pt x="1613125" y="3203915"/>
                  <a:pt x="1613773" y="3203734"/>
                  <a:pt x="1614878" y="3203639"/>
                </a:cubicBezTo>
                <a:cubicBezTo>
                  <a:pt x="1615802" y="3203734"/>
                  <a:pt x="1616660" y="3204106"/>
                  <a:pt x="1617240" y="3204734"/>
                </a:cubicBezTo>
                <a:cubicBezTo>
                  <a:pt x="1621412" y="3209516"/>
                  <a:pt x="1627051" y="3212735"/>
                  <a:pt x="1633138" y="3214164"/>
                </a:cubicBezTo>
                <a:lnTo>
                  <a:pt x="1633138" y="3214145"/>
                </a:lnTo>
                <a:cubicBezTo>
                  <a:pt x="1633166" y="3214145"/>
                  <a:pt x="1633204" y="3214164"/>
                  <a:pt x="1633233" y="3214164"/>
                </a:cubicBezTo>
                <a:lnTo>
                  <a:pt x="1633233" y="3162843"/>
                </a:lnTo>
                <a:cubicBezTo>
                  <a:pt x="1592066" y="3157014"/>
                  <a:pt x="1594466" y="3124743"/>
                  <a:pt x="1594466" y="3124372"/>
                </a:cubicBezTo>
                <a:cubicBezTo>
                  <a:pt x="1594571" y="3122819"/>
                  <a:pt x="1595695" y="3121581"/>
                  <a:pt x="1597228" y="3121390"/>
                </a:cubicBezTo>
                <a:cubicBezTo>
                  <a:pt x="1599486" y="3121019"/>
                  <a:pt x="1601648" y="3120886"/>
                  <a:pt x="1603715" y="3120962"/>
                </a:cubicBezTo>
                <a:cubicBezTo>
                  <a:pt x="1618202" y="3121543"/>
                  <a:pt x="1627623" y="3132535"/>
                  <a:pt x="1633052" y="3143812"/>
                </a:cubicBezTo>
                <a:lnTo>
                  <a:pt x="1633052" y="3143641"/>
                </a:lnTo>
                <a:cubicBezTo>
                  <a:pt x="1633081" y="3143698"/>
                  <a:pt x="1633118" y="3143755"/>
                  <a:pt x="1633147" y="3143812"/>
                </a:cubicBezTo>
                <a:lnTo>
                  <a:pt x="1633147" y="3122076"/>
                </a:lnTo>
                <a:cubicBezTo>
                  <a:pt x="1633147" y="3120314"/>
                  <a:pt x="1634624" y="3118790"/>
                  <a:pt x="1636395" y="3118752"/>
                </a:cubicBezTo>
                <a:cubicBezTo>
                  <a:pt x="1638195" y="3118771"/>
                  <a:pt x="1639719" y="3120295"/>
                  <a:pt x="1639719" y="3122076"/>
                </a:cubicBezTo>
                <a:lnTo>
                  <a:pt x="1639719" y="3161205"/>
                </a:lnTo>
                <a:cubicBezTo>
                  <a:pt x="1639777" y="3161090"/>
                  <a:pt x="1639853" y="3160995"/>
                  <a:pt x="1639910" y="3160890"/>
                </a:cubicBezTo>
                <a:lnTo>
                  <a:pt x="1639910" y="3161110"/>
                </a:lnTo>
                <a:cubicBezTo>
                  <a:pt x="1643872" y="3153594"/>
                  <a:pt x="1649711" y="3146508"/>
                  <a:pt x="1657702" y="3142898"/>
                </a:cubicBezTo>
                <a:cubicBezTo>
                  <a:pt x="1662532" y="3140736"/>
                  <a:pt x="1668133" y="3139869"/>
                  <a:pt x="1674581" y="3140926"/>
                </a:cubicBezTo>
                <a:cubicBezTo>
                  <a:pt x="1676000" y="3141107"/>
                  <a:pt x="1677143" y="3142355"/>
                  <a:pt x="1677324" y="3143898"/>
                </a:cubicBezTo>
                <a:cubicBezTo>
                  <a:pt x="1677419" y="3144203"/>
                  <a:pt x="1678867" y="3165148"/>
                  <a:pt x="1658112" y="3176330"/>
                </a:cubicBezTo>
                <a:cubicBezTo>
                  <a:pt x="1653311" y="3178893"/>
                  <a:pt x="1647340" y="3180921"/>
                  <a:pt x="1639910" y="3182074"/>
                </a:cubicBezTo>
                <a:lnTo>
                  <a:pt x="1639910" y="3182150"/>
                </a:lnTo>
                <a:cubicBezTo>
                  <a:pt x="1639843" y="3182150"/>
                  <a:pt x="1639786" y="3182169"/>
                  <a:pt x="1639719" y="3182189"/>
                </a:cubicBezTo>
                <a:lnTo>
                  <a:pt x="1639719" y="3215002"/>
                </a:lnTo>
                <a:cubicBezTo>
                  <a:pt x="1639996" y="3215002"/>
                  <a:pt x="1640186" y="3215116"/>
                  <a:pt x="1640377" y="3215116"/>
                </a:cubicBezTo>
                <a:cubicBezTo>
                  <a:pt x="1644872" y="3215116"/>
                  <a:pt x="1649263" y="3214145"/>
                  <a:pt x="1653274" y="3212364"/>
                </a:cubicBezTo>
                <a:cubicBezTo>
                  <a:pt x="1657255" y="3210611"/>
                  <a:pt x="1660856" y="3208049"/>
                  <a:pt x="1663818" y="3204734"/>
                </a:cubicBezTo>
                <a:cubicBezTo>
                  <a:pt x="1664113" y="3204401"/>
                  <a:pt x="1664465" y="3204162"/>
                  <a:pt x="1664837" y="3203972"/>
                </a:cubicBezTo>
                <a:cubicBezTo>
                  <a:pt x="1665227" y="3203820"/>
                  <a:pt x="1665647" y="3203715"/>
                  <a:pt x="1666094" y="3203715"/>
                </a:cubicBezTo>
                <a:cubicBezTo>
                  <a:pt x="1667047" y="3203715"/>
                  <a:pt x="1667904" y="3204182"/>
                  <a:pt x="1668580" y="3204829"/>
                </a:cubicBezTo>
                <a:cubicBezTo>
                  <a:pt x="1674466" y="3211430"/>
                  <a:pt x="1682953" y="3215116"/>
                  <a:pt x="1691821" y="3215116"/>
                </a:cubicBezTo>
                <a:cubicBezTo>
                  <a:pt x="1696298" y="3215116"/>
                  <a:pt x="1700670" y="3214145"/>
                  <a:pt x="1704670" y="3212364"/>
                </a:cubicBezTo>
                <a:cubicBezTo>
                  <a:pt x="1708661" y="3210611"/>
                  <a:pt x="1712281" y="3208049"/>
                  <a:pt x="1715262" y="3204734"/>
                </a:cubicBezTo>
                <a:cubicBezTo>
                  <a:pt x="1715548" y="3204439"/>
                  <a:pt x="1715901" y="3204191"/>
                  <a:pt x="1716262" y="3204010"/>
                </a:cubicBezTo>
                <a:cubicBezTo>
                  <a:pt x="1716644" y="3203839"/>
                  <a:pt x="1717034" y="3203715"/>
                  <a:pt x="1717434" y="3203715"/>
                </a:cubicBezTo>
                <a:cubicBezTo>
                  <a:pt x="1718577" y="3203801"/>
                  <a:pt x="1719253" y="3203991"/>
                  <a:pt x="1719901" y="3204639"/>
                </a:cubicBezTo>
                <a:cubicBezTo>
                  <a:pt x="1728292" y="3212735"/>
                  <a:pt x="1739903" y="3216640"/>
                  <a:pt x="1751438" y="3215116"/>
                </a:cubicBezTo>
                <a:cubicBezTo>
                  <a:pt x="1753438" y="3214926"/>
                  <a:pt x="1754972" y="3216269"/>
                  <a:pt x="1755248" y="3217907"/>
                </a:cubicBezTo>
                <a:cubicBezTo>
                  <a:pt x="1755524" y="3219707"/>
                  <a:pt x="1754201" y="3221422"/>
                  <a:pt x="1752381" y="3221631"/>
                </a:cubicBezTo>
                <a:close/>
                <a:moveTo>
                  <a:pt x="1641320" y="3175283"/>
                </a:moveTo>
                <a:lnTo>
                  <a:pt x="1641329" y="3175283"/>
                </a:lnTo>
                <a:lnTo>
                  <a:pt x="1641329" y="3175283"/>
                </a:lnTo>
                <a:cubicBezTo>
                  <a:pt x="1657626" y="3172101"/>
                  <a:pt x="1664884" y="3164100"/>
                  <a:pt x="1668152" y="3157033"/>
                </a:cubicBezTo>
                <a:cubicBezTo>
                  <a:pt x="1669962" y="3153147"/>
                  <a:pt x="1670590" y="3149537"/>
                  <a:pt x="1670771" y="3147194"/>
                </a:cubicBezTo>
                <a:cubicBezTo>
                  <a:pt x="1670275" y="3147098"/>
                  <a:pt x="1669818" y="3147098"/>
                  <a:pt x="1669323" y="3147098"/>
                </a:cubicBezTo>
                <a:cubicBezTo>
                  <a:pt x="1667133" y="3147098"/>
                  <a:pt x="1665084" y="3147403"/>
                  <a:pt x="1663179" y="3147937"/>
                </a:cubicBezTo>
                <a:cubicBezTo>
                  <a:pt x="1649873" y="3151718"/>
                  <a:pt x="1643663" y="3167320"/>
                  <a:pt x="1641320" y="3175283"/>
                </a:cubicBezTo>
                <a:close/>
                <a:moveTo>
                  <a:pt x="1630556" y="3155804"/>
                </a:moveTo>
                <a:cubicBezTo>
                  <a:pt x="1627813" y="3146355"/>
                  <a:pt x="1619526" y="3126543"/>
                  <a:pt x="1601143" y="3127658"/>
                </a:cubicBezTo>
                <a:cubicBezTo>
                  <a:pt x="1601515" y="3134287"/>
                  <a:pt x="1605239" y="3150842"/>
                  <a:pt x="1630556" y="3155804"/>
                </a:cubicBezTo>
                <a:close/>
                <a:moveTo>
                  <a:pt x="1762420" y="3138002"/>
                </a:moveTo>
                <a:cubicBezTo>
                  <a:pt x="1748447" y="3138021"/>
                  <a:pt x="1736474" y="3146393"/>
                  <a:pt x="1731064" y="3158376"/>
                </a:cubicBezTo>
                <a:cubicBezTo>
                  <a:pt x="1731045" y="3158338"/>
                  <a:pt x="1731026" y="3158300"/>
                  <a:pt x="1731007" y="3158262"/>
                </a:cubicBezTo>
                <a:cubicBezTo>
                  <a:pt x="1730988" y="3158300"/>
                  <a:pt x="1730969" y="3158338"/>
                  <a:pt x="1730950" y="3158376"/>
                </a:cubicBezTo>
                <a:cubicBezTo>
                  <a:pt x="1725540" y="3146374"/>
                  <a:pt x="1713567" y="3138021"/>
                  <a:pt x="1699603" y="3138002"/>
                </a:cubicBezTo>
                <a:cubicBezTo>
                  <a:pt x="1697794" y="3138002"/>
                  <a:pt x="1696269" y="3139488"/>
                  <a:pt x="1696269" y="3141298"/>
                </a:cubicBezTo>
                <a:cubicBezTo>
                  <a:pt x="1696241" y="3141802"/>
                  <a:pt x="1696345" y="3142260"/>
                  <a:pt x="1696517" y="3142688"/>
                </a:cubicBezTo>
                <a:cubicBezTo>
                  <a:pt x="1696984" y="3143660"/>
                  <a:pt x="1697898" y="3144346"/>
                  <a:pt x="1698993" y="3144536"/>
                </a:cubicBezTo>
                <a:cubicBezTo>
                  <a:pt x="1699174" y="3144574"/>
                  <a:pt x="1699346" y="3144641"/>
                  <a:pt x="1699536" y="3144641"/>
                </a:cubicBezTo>
                <a:cubicBezTo>
                  <a:pt x="1714948" y="3144641"/>
                  <a:pt x="1727531" y="3157204"/>
                  <a:pt x="1727531" y="3172644"/>
                </a:cubicBezTo>
                <a:cubicBezTo>
                  <a:pt x="1727531" y="3174464"/>
                  <a:pt x="1729064" y="3175997"/>
                  <a:pt x="1730845" y="3175997"/>
                </a:cubicBezTo>
                <a:lnTo>
                  <a:pt x="1730950" y="3175997"/>
                </a:lnTo>
                <a:lnTo>
                  <a:pt x="1731160" y="3175997"/>
                </a:lnTo>
                <a:cubicBezTo>
                  <a:pt x="1732950" y="3175997"/>
                  <a:pt x="1734484" y="3174464"/>
                  <a:pt x="1734484" y="3172644"/>
                </a:cubicBezTo>
                <a:cubicBezTo>
                  <a:pt x="1734484" y="3157204"/>
                  <a:pt x="1747057" y="3144641"/>
                  <a:pt x="1762487" y="3144641"/>
                </a:cubicBezTo>
                <a:cubicBezTo>
                  <a:pt x="1764297" y="3144641"/>
                  <a:pt x="1765821" y="3143117"/>
                  <a:pt x="1765831" y="3141298"/>
                </a:cubicBezTo>
                <a:cubicBezTo>
                  <a:pt x="1765707" y="3139488"/>
                  <a:pt x="1764306" y="3138002"/>
                  <a:pt x="1762420" y="3138002"/>
                </a:cubicBezTo>
                <a:close/>
                <a:moveTo>
                  <a:pt x="1996793" y="3273324"/>
                </a:moveTo>
                <a:cubicBezTo>
                  <a:pt x="1997174" y="3273886"/>
                  <a:pt x="1997364" y="3274552"/>
                  <a:pt x="1997364" y="3275219"/>
                </a:cubicBezTo>
                <a:cubicBezTo>
                  <a:pt x="1997364" y="3275895"/>
                  <a:pt x="1997174" y="3276562"/>
                  <a:pt x="1996793" y="3277143"/>
                </a:cubicBezTo>
                <a:cubicBezTo>
                  <a:pt x="1983648" y="3295984"/>
                  <a:pt x="1962131" y="3307337"/>
                  <a:pt x="1939167" y="3307337"/>
                </a:cubicBezTo>
                <a:cubicBezTo>
                  <a:pt x="1915668" y="3307337"/>
                  <a:pt x="1902895" y="3299241"/>
                  <a:pt x="1883083" y="3279896"/>
                </a:cubicBezTo>
                <a:cubicBezTo>
                  <a:pt x="1874787" y="3290164"/>
                  <a:pt x="1862318" y="3296174"/>
                  <a:pt x="1849051" y="3296174"/>
                </a:cubicBezTo>
                <a:lnTo>
                  <a:pt x="1848012" y="3296174"/>
                </a:lnTo>
                <a:cubicBezTo>
                  <a:pt x="1846231" y="3296079"/>
                  <a:pt x="1844678" y="3294536"/>
                  <a:pt x="1844774" y="3292764"/>
                </a:cubicBezTo>
                <a:cubicBezTo>
                  <a:pt x="1844830" y="3291802"/>
                  <a:pt x="1845279" y="3290907"/>
                  <a:pt x="1845964" y="3290307"/>
                </a:cubicBezTo>
                <a:cubicBezTo>
                  <a:pt x="1846583" y="3289792"/>
                  <a:pt x="1847393" y="3289478"/>
                  <a:pt x="1848308" y="3289602"/>
                </a:cubicBezTo>
                <a:cubicBezTo>
                  <a:pt x="1859823" y="3289697"/>
                  <a:pt x="1870786" y="3284782"/>
                  <a:pt x="1878026" y="3275800"/>
                </a:cubicBezTo>
                <a:cubicBezTo>
                  <a:pt x="1878006" y="3275762"/>
                  <a:pt x="1877968" y="3275743"/>
                  <a:pt x="1877940" y="3275705"/>
                </a:cubicBezTo>
                <a:cubicBezTo>
                  <a:pt x="1877949" y="3275705"/>
                  <a:pt x="1877949" y="3275705"/>
                  <a:pt x="1877949" y="3275705"/>
                </a:cubicBezTo>
                <a:cubicBezTo>
                  <a:pt x="1870786" y="3266742"/>
                  <a:pt x="1859823" y="3261608"/>
                  <a:pt x="1848222" y="3261884"/>
                </a:cubicBezTo>
                <a:cubicBezTo>
                  <a:pt x="1847383" y="3261979"/>
                  <a:pt x="1846574" y="3261646"/>
                  <a:pt x="1845945" y="3261046"/>
                </a:cubicBezTo>
                <a:cubicBezTo>
                  <a:pt x="1845345" y="3260455"/>
                  <a:pt x="1844926" y="3259617"/>
                  <a:pt x="1844878" y="3258722"/>
                </a:cubicBezTo>
                <a:cubicBezTo>
                  <a:pt x="1844774" y="3256826"/>
                  <a:pt x="1846307" y="3255426"/>
                  <a:pt x="1848136" y="3255340"/>
                </a:cubicBezTo>
                <a:cubicBezTo>
                  <a:pt x="1859861" y="3255093"/>
                  <a:pt x="1870948" y="3259503"/>
                  <a:pt x="1879216" y="3267371"/>
                </a:cubicBezTo>
                <a:cubicBezTo>
                  <a:pt x="1880368" y="3268466"/>
                  <a:pt x="1881464" y="3269628"/>
                  <a:pt x="1882493" y="3270866"/>
                </a:cubicBezTo>
                <a:cubicBezTo>
                  <a:pt x="1882493" y="3270866"/>
                  <a:pt x="1882502" y="3270866"/>
                  <a:pt x="1882502" y="3270847"/>
                </a:cubicBezTo>
                <a:cubicBezTo>
                  <a:pt x="1882531" y="3270885"/>
                  <a:pt x="1882569" y="3270923"/>
                  <a:pt x="1882597" y="3270961"/>
                </a:cubicBezTo>
                <a:cubicBezTo>
                  <a:pt x="1899638" y="3254074"/>
                  <a:pt x="1913744" y="3243148"/>
                  <a:pt x="1939167" y="3243148"/>
                </a:cubicBezTo>
                <a:cubicBezTo>
                  <a:pt x="1958588" y="3243148"/>
                  <a:pt x="1977000" y="3251321"/>
                  <a:pt x="1990134" y="3265237"/>
                </a:cubicBezTo>
                <a:cubicBezTo>
                  <a:pt x="1992516" y="3267761"/>
                  <a:pt x="1994783" y="3270428"/>
                  <a:pt x="1996793" y="3273324"/>
                </a:cubicBezTo>
                <a:close/>
                <a:moveTo>
                  <a:pt x="1989811" y="3275190"/>
                </a:moveTo>
                <a:cubicBezTo>
                  <a:pt x="1989820" y="3275172"/>
                  <a:pt x="1989839" y="3275172"/>
                  <a:pt x="1989849" y="3275152"/>
                </a:cubicBezTo>
                <a:cubicBezTo>
                  <a:pt x="1977943" y="3259246"/>
                  <a:pt x="1959074" y="3249816"/>
                  <a:pt x="1939081" y="3249702"/>
                </a:cubicBezTo>
                <a:cubicBezTo>
                  <a:pt x="1917945" y="3249702"/>
                  <a:pt x="1905943" y="3257236"/>
                  <a:pt x="1887636" y="3275057"/>
                </a:cubicBezTo>
                <a:cubicBezTo>
                  <a:pt x="1887655" y="3275076"/>
                  <a:pt x="1887664" y="3275076"/>
                  <a:pt x="1887684" y="3275095"/>
                </a:cubicBezTo>
                <a:cubicBezTo>
                  <a:pt x="1887674" y="3275114"/>
                  <a:pt x="1887655" y="3275133"/>
                  <a:pt x="1887636" y="3275152"/>
                </a:cubicBezTo>
                <a:cubicBezTo>
                  <a:pt x="1906896" y="3293879"/>
                  <a:pt x="1918211" y="3300670"/>
                  <a:pt x="1939081" y="3300670"/>
                </a:cubicBezTo>
                <a:cubicBezTo>
                  <a:pt x="1959074" y="3300603"/>
                  <a:pt x="1977943" y="3291145"/>
                  <a:pt x="1989849" y="3275238"/>
                </a:cubicBezTo>
                <a:cubicBezTo>
                  <a:pt x="1989839" y="3275219"/>
                  <a:pt x="1989820" y="3275210"/>
                  <a:pt x="1989811" y="3275190"/>
                </a:cubicBezTo>
                <a:close/>
                <a:moveTo>
                  <a:pt x="1998240" y="3217907"/>
                </a:moveTo>
                <a:cubicBezTo>
                  <a:pt x="1998507" y="3219707"/>
                  <a:pt x="1997183" y="3221422"/>
                  <a:pt x="1995374" y="3221631"/>
                </a:cubicBezTo>
                <a:cubicBezTo>
                  <a:pt x="1982886" y="3223156"/>
                  <a:pt x="1970427" y="3219526"/>
                  <a:pt x="1960798" y="3211525"/>
                </a:cubicBezTo>
                <a:cubicBezTo>
                  <a:pt x="1953835" y="3218002"/>
                  <a:pt x="1944615" y="3221698"/>
                  <a:pt x="1934985" y="3221698"/>
                </a:cubicBezTo>
                <a:cubicBezTo>
                  <a:pt x="1925451" y="3221698"/>
                  <a:pt x="1916221" y="3218069"/>
                  <a:pt x="1909267" y="3211716"/>
                </a:cubicBezTo>
                <a:cubicBezTo>
                  <a:pt x="1902314" y="3218069"/>
                  <a:pt x="1893075" y="3221698"/>
                  <a:pt x="1883550" y="3221698"/>
                </a:cubicBezTo>
                <a:cubicBezTo>
                  <a:pt x="1881111" y="3221698"/>
                  <a:pt x="1878711" y="3221479"/>
                  <a:pt x="1876377" y="3221031"/>
                </a:cubicBezTo>
                <a:cubicBezTo>
                  <a:pt x="1869348" y="3219669"/>
                  <a:pt x="1862861" y="3216383"/>
                  <a:pt x="1857642" y="3211525"/>
                </a:cubicBezTo>
                <a:cubicBezTo>
                  <a:pt x="1857642" y="3211525"/>
                  <a:pt x="1857642" y="3211525"/>
                  <a:pt x="1857633" y="3211525"/>
                </a:cubicBezTo>
                <a:lnTo>
                  <a:pt x="1857633" y="3211525"/>
                </a:lnTo>
                <a:cubicBezTo>
                  <a:pt x="1855584" y="3213221"/>
                  <a:pt x="1853413" y="3214707"/>
                  <a:pt x="1851146" y="3216012"/>
                </a:cubicBezTo>
                <a:cubicBezTo>
                  <a:pt x="1844326" y="3219898"/>
                  <a:pt x="1836630" y="3221984"/>
                  <a:pt x="1828686" y="3221984"/>
                </a:cubicBezTo>
                <a:cubicBezTo>
                  <a:pt x="1826866" y="3221984"/>
                  <a:pt x="1824971" y="3221793"/>
                  <a:pt x="1823057" y="3221622"/>
                </a:cubicBezTo>
                <a:cubicBezTo>
                  <a:pt x="1821247" y="3221422"/>
                  <a:pt x="1820028" y="3219707"/>
                  <a:pt x="1820199" y="3217907"/>
                </a:cubicBezTo>
                <a:cubicBezTo>
                  <a:pt x="1820409" y="3216078"/>
                  <a:pt x="1822018" y="3214745"/>
                  <a:pt x="1823924" y="3215002"/>
                </a:cubicBezTo>
                <a:cubicBezTo>
                  <a:pt x="1826819" y="3215393"/>
                  <a:pt x="1829715" y="3215431"/>
                  <a:pt x="1832553" y="3215155"/>
                </a:cubicBezTo>
                <a:cubicBezTo>
                  <a:pt x="1841078" y="3214335"/>
                  <a:pt x="1849079" y="3210611"/>
                  <a:pt x="1855451" y="3204553"/>
                </a:cubicBezTo>
                <a:cubicBezTo>
                  <a:pt x="1856127" y="3203896"/>
                  <a:pt x="1856775" y="3203715"/>
                  <a:pt x="1857918" y="3203620"/>
                </a:cubicBezTo>
                <a:cubicBezTo>
                  <a:pt x="1858870" y="3203715"/>
                  <a:pt x="1859737" y="3204086"/>
                  <a:pt x="1860309" y="3204734"/>
                </a:cubicBezTo>
                <a:cubicBezTo>
                  <a:pt x="1864500" y="3209516"/>
                  <a:pt x="1870120" y="3212735"/>
                  <a:pt x="1876216" y="3214164"/>
                </a:cubicBezTo>
                <a:lnTo>
                  <a:pt x="1876216" y="3162843"/>
                </a:lnTo>
                <a:cubicBezTo>
                  <a:pt x="1873644" y="3162472"/>
                  <a:pt x="1871243" y="3162005"/>
                  <a:pt x="1868996" y="3161443"/>
                </a:cubicBezTo>
                <a:cubicBezTo>
                  <a:pt x="1835344" y="3153109"/>
                  <a:pt x="1837468" y="3124724"/>
                  <a:pt x="1837468" y="3124372"/>
                </a:cubicBezTo>
                <a:cubicBezTo>
                  <a:pt x="1837544" y="3122819"/>
                  <a:pt x="1838697" y="3121581"/>
                  <a:pt x="1840221" y="3121390"/>
                </a:cubicBezTo>
                <a:cubicBezTo>
                  <a:pt x="1842516" y="3121019"/>
                  <a:pt x="1844697" y="3120866"/>
                  <a:pt x="1846783" y="3120962"/>
                </a:cubicBezTo>
                <a:cubicBezTo>
                  <a:pt x="1855098" y="3121276"/>
                  <a:pt x="1861738" y="3125019"/>
                  <a:pt x="1866891" y="3130268"/>
                </a:cubicBezTo>
                <a:cubicBezTo>
                  <a:pt x="1870758" y="3134192"/>
                  <a:pt x="1873806" y="3138973"/>
                  <a:pt x="1876120" y="3143812"/>
                </a:cubicBezTo>
                <a:lnTo>
                  <a:pt x="1876120" y="3143793"/>
                </a:lnTo>
                <a:cubicBezTo>
                  <a:pt x="1876120" y="3143812"/>
                  <a:pt x="1876130" y="3143812"/>
                  <a:pt x="1876130" y="3143812"/>
                </a:cubicBezTo>
                <a:lnTo>
                  <a:pt x="1876130" y="3122076"/>
                </a:lnTo>
                <a:cubicBezTo>
                  <a:pt x="1876130" y="3121295"/>
                  <a:pt x="1876454" y="3120590"/>
                  <a:pt x="1876920" y="3120019"/>
                </a:cubicBezTo>
                <a:cubicBezTo>
                  <a:pt x="1877549" y="3119247"/>
                  <a:pt x="1878426" y="3118752"/>
                  <a:pt x="1879454" y="3118752"/>
                </a:cubicBezTo>
                <a:cubicBezTo>
                  <a:pt x="1881264" y="3118752"/>
                  <a:pt x="1882769" y="3120276"/>
                  <a:pt x="1882769" y="3122076"/>
                </a:cubicBezTo>
                <a:lnTo>
                  <a:pt x="1882769" y="3161110"/>
                </a:lnTo>
                <a:lnTo>
                  <a:pt x="1882769" y="3161205"/>
                </a:lnTo>
                <a:cubicBezTo>
                  <a:pt x="1889170" y="3149108"/>
                  <a:pt x="1900400" y="3138078"/>
                  <a:pt x="1917668" y="3140926"/>
                </a:cubicBezTo>
                <a:cubicBezTo>
                  <a:pt x="1919068" y="3141107"/>
                  <a:pt x="1920221" y="3142355"/>
                  <a:pt x="1920402" y="3143898"/>
                </a:cubicBezTo>
                <a:cubicBezTo>
                  <a:pt x="1920412" y="3143917"/>
                  <a:pt x="1920421" y="3144069"/>
                  <a:pt x="1920440" y="3144327"/>
                </a:cubicBezTo>
                <a:cubicBezTo>
                  <a:pt x="1920593" y="3148365"/>
                  <a:pt x="1920011" y="3176330"/>
                  <a:pt x="1882769" y="3182074"/>
                </a:cubicBezTo>
                <a:lnTo>
                  <a:pt x="1882769" y="3182189"/>
                </a:lnTo>
                <a:lnTo>
                  <a:pt x="1882769" y="3214926"/>
                </a:lnTo>
                <a:lnTo>
                  <a:pt x="1882769" y="3215002"/>
                </a:lnTo>
                <a:cubicBezTo>
                  <a:pt x="1883083" y="3215002"/>
                  <a:pt x="1883264" y="3215116"/>
                  <a:pt x="1883455" y="3215116"/>
                </a:cubicBezTo>
                <a:cubicBezTo>
                  <a:pt x="1892313" y="3215116"/>
                  <a:pt x="1900800" y="3211430"/>
                  <a:pt x="1906705" y="3204829"/>
                </a:cubicBezTo>
                <a:cubicBezTo>
                  <a:pt x="1907362" y="3204086"/>
                  <a:pt x="1908220" y="3203715"/>
                  <a:pt x="1909172" y="3203715"/>
                </a:cubicBezTo>
                <a:cubicBezTo>
                  <a:pt x="1910134" y="3203715"/>
                  <a:pt x="1910982" y="3204172"/>
                  <a:pt x="1911658" y="3204829"/>
                </a:cubicBezTo>
                <a:cubicBezTo>
                  <a:pt x="1917564" y="3211430"/>
                  <a:pt x="1926031" y="3215116"/>
                  <a:pt x="1934890" y="3215116"/>
                </a:cubicBezTo>
                <a:cubicBezTo>
                  <a:pt x="1943748" y="3215116"/>
                  <a:pt x="1952216" y="3211430"/>
                  <a:pt x="1958131" y="3204829"/>
                </a:cubicBezTo>
                <a:cubicBezTo>
                  <a:pt x="1958797" y="3204172"/>
                  <a:pt x="1959560" y="3203715"/>
                  <a:pt x="1960522" y="3203715"/>
                </a:cubicBezTo>
                <a:cubicBezTo>
                  <a:pt x="1961655" y="3203801"/>
                  <a:pt x="1962322" y="3203991"/>
                  <a:pt x="1962979" y="3204639"/>
                </a:cubicBezTo>
                <a:cubicBezTo>
                  <a:pt x="1971370" y="3212735"/>
                  <a:pt x="1982981" y="3216640"/>
                  <a:pt x="1994516" y="3215116"/>
                </a:cubicBezTo>
                <a:cubicBezTo>
                  <a:pt x="1996421" y="3214926"/>
                  <a:pt x="1997926" y="3216269"/>
                  <a:pt x="1998240" y="3217907"/>
                </a:cubicBezTo>
                <a:close/>
                <a:moveTo>
                  <a:pt x="1884398" y="3175283"/>
                </a:moveTo>
                <a:lnTo>
                  <a:pt x="1884407" y="3175283"/>
                </a:lnTo>
                <a:lnTo>
                  <a:pt x="1884407" y="3175283"/>
                </a:lnTo>
                <a:cubicBezTo>
                  <a:pt x="1909658" y="3170377"/>
                  <a:pt x="1913354" y="3153814"/>
                  <a:pt x="1913849" y="3147194"/>
                </a:cubicBezTo>
                <a:cubicBezTo>
                  <a:pt x="1913258" y="3147098"/>
                  <a:pt x="1912801" y="3147098"/>
                  <a:pt x="1912315" y="3147098"/>
                </a:cubicBezTo>
                <a:cubicBezTo>
                  <a:pt x="1907905" y="3147098"/>
                  <a:pt x="1904124" y="3148289"/>
                  <a:pt x="1900876" y="3150222"/>
                </a:cubicBezTo>
                <a:cubicBezTo>
                  <a:pt x="1891151" y="3156014"/>
                  <a:pt x="1886341" y="3168453"/>
                  <a:pt x="1884398" y="3175283"/>
                </a:cubicBezTo>
                <a:close/>
                <a:moveTo>
                  <a:pt x="1873548" y="3155804"/>
                </a:moveTo>
                <a:cubicBezTo>
                  <a:pt x="1870777" y="3146355"/>
                  <a:pt x="1862509" y="3126543"/>
                  <a:pt x="1844126" y="3127658"/>
                </a:cubicBezTo>
                <a:cubicBezTo>
                  <a:pt x="1844593" y="3134287"/>
                  <a:pt x="1848308" y="3150842"/>
                  <a:pt x="1873548" y="3155804"/>
                </a:cubicBezTo>
                <a:close/>
                <a:moveTo>
                  <a:pt x="1974028" y="3175997"/>
                </a:moveTo>
                <a:lnTo>
                  <a:pt x="1974237" y="3175997"/>
                </a:lnTo>
                <a:cubicBezTo>
                  <a:pt x="1976028" y="3175997"/>
                  <a:pt x="1977562" y="3174464"/>
                  <a:pt x="1977562" y="3172644"/>
                </a:cubicBezTo>
                <a:cubicBezTo>
                  <a:pt x="1977562" y="3157204"/>
                  <a:pt x="1990144" y="3144641"/>
                  <a:pt x="2005565" y="3144641"/>
                </a:cubicBezTo>
                <a:cubicBezTo>
                  <a:pt x="2007375" y="3144641"/>
                  <a:pt x="2008908" y="3143117"/>
                  <a:pt x="2008908" y="3141298"/>
                </a:cubicBezTo>
                <a:cubicBezTo>
                  <a:pt x="2008908" y="3141259"/>
                  <a:pt x="2008889" y="3141240"/>
                  <a:pt x="2008889" y="3141202"/>
                </a:cubicBezTo>
                <a:cubicBezTo>
                  <a:pt x="2008632" y="3139459"/>
                  <a:pt x="2007280" y="3138021"/>
                  <a:pt x="2005432" y="3138002"/>
                </a:cubicBezTo>
                <a:cubicBezTo>
                  <a:pt x="1991487" y="3138059"/>
                  <a:pt x="1979543" y="3146413"/>
                  <a:pt x="1974113" y="3158376"/>
                </a:cubicBezTo>
                <a:cubicBezTo>
                  <a:pt x="1974085" y="3158319"/>
                  <a:pt x="1974056" y="3158262"/>
                  <a:pt x="1974037" y="3158205"/>
                </a:cubicBezTo>
                <a:cubicBezTo>
                  <a:pt x="1974009" y="3158262"/>
                  <a:pt x="1973971" y="3158319"/>
                  <a:pt x="1973942" y="3158376"/>
                </a:cubicBezTo>
                <a:cubicBezTo>
                  <a:pt x="1968532" y="3146393"/>
                  <a:pt x="1956492" y="3138059"/>
                  <a:pt x="1942652" y="3138002"/>
                </a:cubicBezTo>
                <a:cubicBezTo>
                  <a:pt x="1940862" y="3138021"/>
                  <a:pt x="1939385" y="3139488"/>
                  <a:pt x="1939385" y="3141298"/>
                </a:cubicBezTo>
                <a:cubicBezTo>
                  <a:pt x="1939290" y="3142060"/>
                  <a:pt x="1939528" y="3142726"/>
                  <a:pt x="1939919" y="3143288"/>
                </a:cubicBezTo>
                <a:cubicBezTo>
                  <a:pt x="1940395" y="3143917"/>
                  <a:pt x="1941090" y="3144346"/>
                  <a:pt x="1941890" y="3144517"/>
                </a:cubicBezTo>
                <a:cubicBezTo>
                  <a:pt x="1942100" y="3144555"/>
                  <a:pt x="1942291" y="3144641"/>
                  <a:pt x="1942519" y="3144641"/>
                </a:cubicBezTo>
                <a:cubicBezTo>
                  <a:pt x="1953197" y="3144641"/>
                  <a:pt x="1962408" y="3150727"/>
                  <a:pt x="1967113" y="3159567"/>
                </a:cubicBezTo>
                <a:cubicBezTo>
                  <a:pt x="1969218" y="3163491"/>
                  <a:pt x="1970513" y="3167901"/>
                  <a:pt x="1970513" y="3172644"/>
                </a:cubicBezTo>
                <a:cubicBezTo>
                  <a:pt x="1970513" y="3173559"/>
                  <a:pt x="1970894" y="3174397"/>
                  <a:pt x="1971504" y="3175007"/>
                </a:cubicBezTo>
                <a:cubicBezTo>
                  <a:pt x="1972104" y="3175597"/>
                  <a:pt x="1972933" y="3175997"/>
                  <a:pt x="1973837" y="3175997"/>
                </a:cubicBezTo>
                <a:lnTo>
                  <a:pt x="1974028" y="3175997"/>
                </a:lnTo>
                <a:close/>
                <a:moveTo>
                  <a:pt x="2182197" y="3307337"/>
                </a:moveTo>
                <a:cubicBezTo>
                  <a:pt x="2158727" y="3307318"/>
                  <a:pt x="2145945" y="3299222"/>
                  <a:pt x="2126152" y="3279896"/>
                </a:cubicBezTo>
                <a:cubicBezTo>
                  <a:pt x="2126142" y="3279915"/>
                  <a:pt x="2126123" y="3279934"/>
                  <a:pt x="2126113" y="3279953"/>
                </a:cubicBezTo>
                <a:cubicBezTo>
                  <a:pt x="2126095" y="3279934"/>
                  <a:pt x="2126076" y="3279915"/>
                  <a:pt x="2126056" y="3279896"/>
                </a:cubicBezTo>
                <a:cubicBezTo>
                  <a:pt x="2117751" y="3290164"/>
                  <a:pt x="2105301" y="3296174"/>
                  <a:pt x="2092043" y="3296174"/>
                </a:cubicBezTo>
                <a:lnTo>
                  <a:pt x="2091061" y="3296174"/>
                </a:lnTo>
                <a:cubicBezTo>
                  <a:pt x="2089290" y="3296060"/>
                  <a:pt x="2087766" y="3294536"/>
                  <a:pt x="2087861" y="3292764"/>
                </a:cubicBezTo>
                <a:cubicBezTo>
                  <a:pt x="2087928" y="3291431"/>
                  <a:pt x="2088738" y="3290221"/>
                  <a:pt x="2089918" y="3289735"/>
                </a:cubicBezTo>
                <a:cubicBezTo>
                  <a:pt x="2090338" y="3289583"/>
                  <a:pt x="2090804" y="3289545"/>
                  <a:pt x="2091300" y="3289602"/>
                </a:cubicBezTo>
                <a:cubicBezTo>
                  <a:pt x="2102911" y="3289697"/>
                  <a:pt x="2113750" y="3284782"/>
                  <a:pt x="2120999" y="3275800"/>
                </a:cubicBezTo>
                <a:cubicBezTo>
                  <a:pt x="2120979" y="3275781"/>
                  <a:pt x="2120961" y="3275762"/>
                  <a:pt x="2120942" y="3275743"/>
                </a:cubicBezTo>
                <a:cubicBezTo>
                  <a:pt x="2120961" y="3275724"/>
                  <a:pt x="2120979" y="3275724"/>
                  <a:pt x="2120989" y="3275705"/>
                </a:cubicBezTo>
                <a:cubicBezTo>
                  <a:pt x="2113855" y="3266742"/>
                  <a:pt x="2102911" y="3261608"/>
                  <a:pt x="2091300" y="3261884"/>
                </a:cubicBezTo>
                <a:cubicBezTo>
                  <a:pt x="2089585" y="3262094"/>
                  <a:pt x="2087966" y="3260474"/>
                  <a:pt x="2087871" y="3258665"/>
                </a:cubicBezTo>
                <a:cubicBezTo>
                  <a:pt x="2087813" y="3256788"/>
                  <a:pt x="2089318" y="3255426"/>
                  <a:pt x="2091090" y="3255340"/>
                </a:cubicBezTo>
                <a:cubicBezTo>
                  <a:pt x="2104444" y="3255055"/>
                  <a:pt x="2117112" y="3260865"/>
                  <a:pt x="2125580" y="3270961"/>
                </a:cubicBezTo>
                <a:cubicBezTo>
                  <a:pt x="2142621" y="3254074"/>
                  <a:pt x="2156717" y="3243148"/>
                  <a:pt x="2182159" y="3243148"/>
                </a:cubicBezTo>
                <a:cubicBezTo>
                  <a:pt x="2205200" y="3243148"/>
                  <a:pt x="2226736" y="3254445"/>
                  <a:pt x="2239776" y="3273324"/>
                </a:cubicBezTo>
                <a:cubicBezTo>
                  <a:pt x="2240547" y="3274457"/>
                  <a:pt x="2240547" y="3275991"/>
                  <a:pt x="2239776" y="3277143"/>
                </a:cubicBezTo>
                <a:cubicBezTo>
                  <a:pt x="2226650" y="3295964"/>
                  <a:pt x="2205124" y="3307318"/>
                  <a:pt x="2182197" y="3307337"/>
                </a:cubicBezTo>
                <a:close/>
                <a:moveTo>
                  <a:pt x="2232917" y="3275238"/>
                </a:moveTo>
                <a:cubicBezTo>
                  <a:pt x="2229945" y="3271257"/>
                  <a:pt x="2226526" y="3267685"/>
                  <a:pt x="2222773" y="3264561"/>
                </a:cubicBezTo>
                <a:cubicBezTo>
                  <a:pt x="2211496" y="3255150"/>
                  <a:pt x="2197094" y="3249778"/>
                  <a:pt x="2182054" y="3249702"/>
                </a:cubicBezTo>
                <a:cubicBezTo>
                  <a:pt x="2160928" y="3249702"/>
                  <a:pt x="2148926" y="3257236"/>
                  <a:pt x="2130619" y="3275057"/>
                </a:cubicBezTo>
                <a:cubicBezTo>
                  <a:pt x="2133029" y="3277400"/>
                  <a:pt x="2135305" y="3279563"/>
                  <a:pt x="2137506" y="3281534"/>
                </a:cubicBezTo>
                <a:cubicBezTo>
                  <a:pt x="2152898" y="3295450"/>
                  <a:pt x="2163861" y="3300670"/>
                  <a:pt x="2182159" y="3300670"/>
                </a:cubicBezTo>
                <a:cubicBezTo>
                  <a:pt x="2202161" y="3300603"/>
                  <a:pt x="2220916" y="3291145"/>
                  <a:pt x="2232917" y="3275238"/>
                </a:cubicBezTo>
                <a:close/>
                <a:moveTo>
                  <a:pt x="2241319" y="3217907"/>
                </a:moveTo>
                <a:cubicBezTo>
                  <a:pt x="2241585" y="3219707"/>
                  <a:pt x="2240271" y="3221422"/>
                  <a:pt x="2238442" y="3221631"/>
                </a:cubicBezTo>
                <a:cubicBezTo>
                  <a:pt x="2235327" y="3222003"/>
                  <a:pt x="2232203" y="3222070"/>
                  <a:pt x="2229136" y="3221812"/>
                </a:cubicBezTo>
                <a:cubicBezTo>
                  <a:pt x="2227422" y="3221679"/>
                  <a:pt x="2225783" y="3221222"/>
                  <a:pt x="2224107" y="3220898"/>
                </a:cubicBezTo>
                <a:cubicBezTo>
                  <a:pt x="2216754" y="3219450"/>
                  <a:pt x="2209762" y="3216421"/>
                  <a:pt x="2203866" y="3211525"/>
                </a:cubicBezTo>
                <a:cubicBezTo>
                  <a:pt x="2199475" y="3215564"/>
                  <a:pt x="2194160" y="3218374"/>
                  <a:pt x="2188483" y="3220031"/>
                </a:cubicBezTo>
                <a:cubicBezTo>
                  <a:pt x="2185083" y="3221031"/>
                  <a:pt x="2181577" y="3221698"/>
                  <a:pt x="2177968" y="3221698"/>
                </a:cubicBezTo>
                <a:cubicBezTo>
                  <a:pt x="2172415" y="3221698"/>
                  <a:pt x="2167004" y="3220346"/>
                  <a:pt x="2162051" y="3218060"/>
                </a:cubicBezTo>
                <a:cubicBezTo>
                  <a:pt x="2158499" y="3216421"/>
                  <a:pt x="2155146" y="3214373"/>
                  <a:pt x="2152250" y="3211716"/>
                </a:cubicBezTo>
                <a:cubicBezTo>
                  <a:pt x="2145287" y="3218069"/>
                  <a:pt x="2136058" y="3221698"/>
                  <a:pt x="2126523" y="3221698"/>
                </a:cubicBezTo>
                <a:cubicBezTo>
                  <a:pt x="2119246" y="3221698"/>
                  <a:pt x="2112226" y="3219622"/>
                  <a:pt x="2106235" y="3215840"/>
                </a:cubicBezTo>
                <a:cubicBezTo>
                  <a:pt x="2104244" y="3214592"/>
                  <a:pt x="2102368" y="3213145"/>
                  <a:pt x="2100634" y="3211525"/>
                </a:cubicBezTo>
                <a:lnTo>
                  <a:pt x="2100634" y="3211525"/>
                </a:lnTo>
                <a:cubicBezTo>
                  <a:pt x="2100625" y="3211525"/>
                  <a:pt x="2100625" y="3211525"/>
                  <a:pt x="2100625" y="3211525"/>
                </a:cubicBezTo>
                <a:cubicBezTo>
                  <a:pt x="2097110" y="3214430"/>
                  <a:pt x="2093186" y="3216621"/>
                  <a:pt x="2089071" y="3218355"/>
                </a:cubicBezTo>
                <a:cubicBezTo>
                  <a:pt x="2085975" y="3219641"/>
                  <a:pt x="2082794" y="3220717"/>
                  <a:pt x="2079498" y="3221288"/>
                </a:cubicBezTo>
                <a:cubicBezTo>
                  <a:pt x="2076926" y="3221755"/>
                  <a:pt x="2074307" y="3221984"/>
                  <a:pt x="2071668" y="3221984"/>
                </a:cubicBezTo>
                <a:cubicBezTo>
                  <a:pt x="2069859" y="3221984"/>
                  <a:pt x="2067944" y="3221793"/>
                  <a:pt x="2066049" y="3221631"/>
                </a:cubicBezTo>
                <a:cubicBezTo>
                  <a:pt x="2064239" y="3221422"/>
                  <a:pt x="2062992" y="3219707"/>
                  <a:pt x="2063182" y="3217907"/>
                </a:cubicBezTo>
                <a:cubicBezTo>
                  <a:pt x="2063372" y="3216078"/>
                  <a:pt x="2064991" y="3214745"/>
                  <a:pt x="2066906" y="3215002"/>
                </a:cubicBezTo>
                <a:cubicBezTo>
                  <a:pt x="2069802" y="3215393"/>
                  <a:pt x="2072707" y="3215431"/>
                  <a:pt x="2075545" y="3215155"/>
                </a:cubicBezTo>
                <a:cubicBezTo>
                  <a:pt x="2078384" y="3214878"/>
                  <a:pt x="2081165" y="3214278"/>
                  <a:pt x="2083851" y="3213383"/>
                </a:cubicBezTo>
                <a:cubicBezTo>
                  <a:pt x="2089214" y="3211602"/>
                  <a:pt x="2094195" y="3208582"/>
                  <a:pt x="2098444" y="3204553"/>
                </a:cubicBezTo>
                <a:cubicBezTo>
                  <a:pt x="2099091" y="3203896"/>
                  <a:pt x="2099758" y="3203715"/>
                  <a:pt x="2100901" y="3203620"/>
                </a:cubicBezTo>
                <a:cubicBezTo>
                  <a:pt x="2101853" y="3203715"/>
                  <a:pt x="2102720" y="3204086"/>
                  <a:pt x="2103292" y="3204734"/>
                </a:cubicBezTo>
                <a:cubicBezTo>
                  <a:pt x="2104340" y="3205925"/>
                  <a:pt x="2105473" y="3207020"/>
                  <a:pt x="2106692" y="3208030"/>
                </a:cubicBezTo>
                <a:cubicBezTo>
                  <a:pt x="2108245" y="3209316"/>
                  <a:pt x="2109959" y="3210354"/>
                  <a:pt x="2111740" y="3211306"/>
                </a:cubicBezTo>
                <a:cubicBezTo>
                  <a:pt x="2114102" y="3212545"/>
                  <a:pt x="2116588" y="3213554"/>
                  <a:pt x="2119199" y="3214164"/>
                </a:cubicBezTo>
                <a:lnTo>
                  <a:pt x="2119199" y="3214164"/>
                </a:lnTo>
                <a:lnTo>
                  <a:pt x="2119208" y="3214164"/>
                </a:lnTo>
                <a:lnTo>
                  <a:pt x="2119208" y="3162843"/>
                </a:lnTo>
                <a:cubicBezTo>
                  <a:pt x="2110626" y="3161633"/>
                  <a:pt x="2104034" y="3159233"/>
                  <a:pt x="2098815" y="3156233"/>
                </a:cubicBezTo>
                <a:cubicBezTo>
                  <a:pt x="2079031" y="3144927"/>
                  <a:pt x="2080441" y="3124667"/>
                  <a:pt x="2080441" y="3124372"/>
                </a:cubicBezTo>
                <a:cubicBezTo>
                  <a:pt x="2080527" y="3122819"/>
                  <a:pt x="2081670" y="3121581"/>
                  <a:pt x="2083185" y="3121390"/>
                </a:cubicBezTo>
                <a:cubicBezTo>
                  <a:pt x="2085470" y="3121019"/>
                  <a:pt x="2087642" y="3120866"/>
                  <a:pt x="2089728" y="3120962"/>
                </a:cubicBezTo>
                <a:cubicBezTo>
                  <a:pt x="2100110" y="3121352"/>
                  <a:pt x="2107873" y="3127086"/>
                  <a:pt x="2113446" y="3134449"/>
                </a:cubicBezTo>
                <a:cubicBezTo>
                  <a:pt x="2115684" y="3137392"/>
                  <a:pt x="2117560" y="3140593"/>
                  <a:pt x="2119103" y="3143812"/>
                </a:cubicBezTo>
                <a:lnTo>
                  <a:pt x="2119103" y="3143793"/>
                </a:lnTo>
                <a:cubicBezTo>
                  <a:pt x="2119103" y="3143812"/>
                  <a:pt x="2119113" y="3143812"/>
                  <a:pt x="2119113" y="3143812"/>
                </a:cubicBezTo>
                <a:lnTo>
                  <a:pt x="2119113" y="3122076"/>
                </a:lnTo>
                <a:cubicBezTo>
                  <a:pt x="2119113" y="3121190"/>
                  <a:pt x="2119493" y="3120352"/>
                  <a:pt x="2120094" y="3119733"/>
                </a:cubicBezTo>
                <a:cubicBezTo>
                  <a:pt x="2120703" y="3119123"/>
                  <a:pt x="2121542" y="3118752"/>
                  <a:pt x="2122447" y="3118752"/>
                </a:cubicBezTo>
                <a:cubicBezTo>
                  <a:pt x="2124247" y="3118752"/>
                  <a:pt x="2125761" y="3120276"/>
                  <a:pt x="2125761" y="3122076"/>
                </a:cubicBezTo>
                <a:lnTo>
                  <a:pt x="2125761" y="3161205"/>
                </a:lnTo>
                <a:cubicBezTo>
                  <a:pt x="2125790" y="3161148"/>
                  <a:pt x="2125828" y="3161110"/>
                  <a:pt x="2125856" y="3161052"/>
                </a:cubicBezTo>
                <a:lnTo>
                  <a:pt x="2125856" y="3161110"/>
                </a:lnTo>
                <a:cubicBezTo>
                  <a:pt x="2128247" y="3156585"/>
                  <a:pt x="2131314" y="3152232"/>
                  <a:pt x="2135115" y="3148680"/>
                </a:cubicBezTo>
                <a:cubicBezTo>
                  <a:pt x="2141478" y="3142764"/>
                  <a:pt x="2149869" y="3139155"/>
                  <a:pt x="2160613" y="3140926"/>
                </a:cubicBezTo>
                <a:cubicBezTo>
                  <a:pt x="2162061" y="3141107"/>
                  <a:pt x="2163194" y="3142355"/>
                  <a:pt x="2163385" y="3143898"/>
                </a:cubicBezTo>
                <a:cubicBezTo>
                  <a:pt x="2163442" y="3144146"/>
                  <a:pt x="2164319" y="3157223"/>
                  <a:pt x="2154488" y="3168234"/>
                </a:cubicBezTo>
                <a:cubicBezTo>
                  <a:pt x="2148964" y="3174378"/>
                  <a:pt x="2140135" y="3179883"/>
                  <a:pt x="2125856" y="3182074"/>
                </a:cubicBezTo>
                <a:lnTo>
                  <a:pt x="2125856" y="3182169"/>
                </a:lnTo>
                <a:cubicBezTo>
                  <a:pt x="2125818" y="3182169"/>
                  <a:pt x="2125799" y="3182169"/>
                  <a:pt x="2125761" y="3182189"/>
                </a:cubicBezTo>
                <a:lnTo>
                  <a:pt x="2125761" y="3215002"/>
                </a:lnTo>
                <a:cubicBezTo>
                  <a:pt x="2126066" y="3215002"/>
                  <a:pt x="2126247" y="3215116"/>
                  <a:pt x="2126437" y="3215116"/>
                </a:cubicBezTo>
                <a:cubicBezTo>
                  <a:pt x="2133152" y="3215116"/>
                  <a:pt x="2139639" y="3212973"/>
                  <a:pt x="2144954" y="3209087"/>
                </a:cubicBezTo>
                <a:cubicBezTo>
                  <a:pt x="2146688" y="3207820"/>
                  <a:pt x="2148288" y="3206391"/>
                  <a:pt x="2149745" y="3204772"/>
                </a:cubicBezTo>
                <a:cubicBezTo>
                  <a:pt x="2150412" y="3204086"/>
                  <a:pt x="2151240" y="3203715"/>
                  <a:pt x="2152165" y="3203715"/>
                </a:cubicBezTo>
                <a:cubicBezTo>
                  <a:pt x="2153108" y="3203715"/>
                  <a:pt x="2153965" y="3204182"/>
                  <a:pt x="2154622" y="3204829"/>
                </a:cubicBezTo>
                <a:cubicBezTo>
                  <a:pt x="2160537" y="3211430"/>
                  <a:pt x="2169014" y="3215116"/>
                  <a:pt x="2177872" y="3215116"/>
                </a:cubicBezTo>
                <a:cubicBezTo>
                  <a:pt x="2186750" y="3215116"/>
                  <a:pt x="2195199" y="3211430"/>
                  <a:pt x="2201104" y="3204829"/>
                </a:cubicBezTo>
                <a:cubicBezTo>
                  <a:pt x="2201790" y="3204182"/>
                  <a:pt x="2202647" y="3203715"/>
                  <a:pt x="2203495" y="3203715"/>
                </a:cubicBezTo>
                <a:cubicBezTo>
                  <a:pt x="2204638" y="3203801"/>
                  <a:pt x="2205314" y="3203991"/>
                  <a:pt x="2205961" y="3204639"/>
                </a:cubicBezTo>
                <a:cubicBezTo>
                  <a:pt x="2214353" y="3212735"/>
                  <a:pt x="2225964" y="3216640"/>
                  <a:pt x="2237508" y="3215116"/>
                </a:cubicBezTo>
                <a:cubicBezTo>
                  <a:pt x="2239404" y="3214926"/>
                  <a:pt x="2240919" y="3216269"/>
                  <a:pt x="2241319" y="3217907"/>
                </a:cubicBezTo>
                <a:close/>
                <a:moveTo>
                  <a:pt x="2127285" y="3175283"/>
                </a:moveTo>
                <a:lnTo>
                  <a:pt x="2127295" y="3175283"/>
                </a:lnTo>
                <a:lnTo>
                  <a:pt x="2127295" y="3175283"/>
                </a:lnTo>
                <a:cubicBezTo>
                  <a:pt x="2139925" y="3172825"/>
                  <a:pt x="2147155" y="3167453"/>
                  <a:pt x="2151298" y="3161871"/>
                </a:cubicBezTo>
                <a:cubicBezTo>
                  <a:pt x="2155431" y="3156290"/>
                  <a:pt x="2156480" y="3150508"/>
                  <a:pt x="2156717" y="3147194"/>
                </a:cubicBezTo>
                <a:cubicBezTo>
                  <a:pt x="2156241" y="3147098"/>
                  <a:pt x="2155784" y="3147098"/>
                  <a:pt x="2155298" y="3147098"/>
                </a:cubicBezTo>
                <a:lnTo>
                  <a:pt x="2155298" y="3147098"/>
                </a:lnTo>
                <a:cubicBezTo>
                  <a:pt x="2155289" y="3147098"/>
                  <a:pt x="2155289" y="3147098"/>
                  <a:pt x="2155289" y="3147098"/>
                </a:cubicBezTo>
                <a:cubicBezTo>
                  <a:pt x="2149117" y="3147098"/>
                  <a:pt x="2144240" y="3149518"/>
                  <a:pt x="2140296" y="3152947"/>
                </a:cubicBezTo>
                <a:cubicBezTo>
                  <a:pt x="2132952" y="3159309"/>
                  <a:pt x="2129028" y="3169368"/>
                  <a:pt x="2127285" y="3175283"/>
                </a:cubicBezTo>
                <a:close/>
                <a:moveTo>
                  <a:pt x="2116531" y="3155804"/>
                </a:moveTo>
                <a:cubicBezTo>
                  <a:pt x="2114112" y="3147546"/>
                  <a:pt x="2107463" y="3131344"/>
                  <a:pt x="2093519" y="3128162"/>
                </a:cubicBezTo>
                <a:cubicBezTo>
                  <a:pt x="2091528" y="3127715"/>
                  <a:pt x="2089395" y="3127534"/>
                  <a:pt x="2087099" y="3127658"/>
                </a:cubicBezTo>
                <a:cubicBezTo>
                  <a:pt x="2087576" y="3134287"/>
                  <a:pt x="2091300" y="3150842"/>
                  <a:pt x="2116531" y="3155804"/>
                </a:cubicBezTo>
                <a:close/>
                <a:moveTo>
                  <a:pt x="2217106" y="3175997"/>
                </a:moveTo>
                <a:cubicBezTo>
                  <a:pt x="2218925" y="3175997"/>
                  <a:pt x="2220459" y="3174464"/>
                  <a:pt x="2220459" y="3172644"/>
                </a:cubicBezTo>
                <a:cubicBezTo>
                  <a:pt x="2220459" y="3157204"/>
                  <a:pt x="2233003" y="3144641"/>
                  <a:pt x="2248452" y="3144641"/>
                </a:cubicBezTo>
                <a:cubicBezTo>
                  <a:pt x="2250272" y="3144641"/>
                  <a:pt x="2251787" y="3143117"/>
                  <a:pt x="2251787" y="3141298"/>
                </a:cubicBezTo>
                <a:cubicBezTo>
                  <a:pt x="2251787" y="3139936"/>
                  <a:pt x="2250929" y="3138745"/>
                  <a:pt x="2249738" y="3138250"/>
                </a:cubicBezTo>
                <a:cubicBezTo>
                  <a:pt x="2249348" y="3138078"/>
                  <a:pt x="2248910" y="3137983"/>
                  <a:pt x="2248452" y="3137983"/>
                </a:cubicBezTo>
                <a:cubicBezTo>
                  <a:pt x="2234451" y="3137983"/>
                  <a:pt x="2222469" y="3146374"/>
                  <a:pt x="2217011" y="3158376"/>
                </a:cubicBezTo>
                <a:cubicBezTo>
                  <a:pt x="2211591" y="3146374"/>
                  <a:pt x="2199590" y="3137983"/>
                  <a:pt x="2185588" y="3137983"/>
                </a:cubicBezTo>
                <a:cubicBezTo>
                  <a:pt x="2183778" y="3137983"/>
                  <a:pt x="2182244" y="3139488"/>
                  <a:pt x="2182244" y="3141298"/>
                </a:cubicBezTo>
                <a:cubicBezTo>
                  <a:pt x="2182244" y="3141317"/>
                  <a:pt x="2182254" y="3141317"/>
                  <a:pt x="2182254" y="3141336"/>
                </a:cubicBezTo>
                <a:cubicBezTo>
                  <a:pt x="2182273" y="3143117"/>
                  <a:pt x="2183787" y="3144650"/>
                  <a:pt x="2185588" y="3144650"/>
                </a:cubicBezTo>
                <a:cubicBezTo>
                  <a:pt x="2187483" y="3144650"/>
                  <a:pt x="2189340" y="3144850"/>
                  <a:pt x="2191141" y="3145203"/>
                </a:cubicBezTo>
                <a:cubicBezTo>
                  <a:pt x="2203923" y="3147794"/>
                  <a:pt x="2213591" y="3159100"/>
                  <a:pt x="2213591" y="3172644"/>
                </a:cubicBezTo>
                <a:cubicBezTo>
                  <a:pt x="2213591" y="3174445"/>
                  <a:pt x="2215077" y="3175959"/>
                  <a:pt x="2216878" y="3175997"/>
                </a:cubicBezTo>
                <a:lnTo>
                  <a:pt x="2216925" y="3175997"/>
                </a:lnTo>
                <a:lnTo>
                  <a:pt x="2217106" y="3175997"/>
                </a:lnTo>
                <a:close/>
                <a:moveTo>
                  <a:pt x="2439076" y="3299032"/>
                </a:moveTo>
                <a:cubicBezTo>
                  <a:pt x="2434543" y="3300079"/>
                  <a:pt x="2429885" y="3300651"/>
                  <a:pt x="2425142" y="3300670"/>
                </a:cubicBezTo>
                <a:cubicBezTo>
                  <a:pt x="2404272" y="3300670"/>
                  <a:pt x="2392956" y="3293879"/>
                  <a:pt x="2373706" y="3275152"/>
                </a:cubicBezTo>
                <a:cubicBezTo>
                  <a:pt x="2373716" y="3275133"/>
                  <a:pt x="2373726" y="3275114"/>
                  <a:pt x="2373745" y="3275095"/>
                </a:cubicBezTo>
                <a:cubicBezTo>
                  <a:pt x="2373726" y="3275076"/>
                  <a:pt x="2373716" y="3275076"/>
                  <a:pt x="2373706" y="3275057"/>
                </a:cubicBezTo>
                <a:cubicBezTo>
                  <a:pt x="2391918" y="3257236"/>
                  <a:pt x="2403900" y="3249702"/>
                  <a:pt x="2425142" y="3249702"/>
                </a:cubicBezTo>
                <a:cubicBezTo>
                  <a:pt x="2429876" y="3249740"/>
                  <a:pt x="2434543" y="3250311"/>
                  <a:pt x="2439076" y="3251359"/>
                </a:cubicBezTo>
                <a:lnTo>
                  <a:pt x="2439076" y="3244673"/>
                </a:lnTo>
                <a:cubicBezTo>
                  <a:pt x="2434514" y="3243748"/>
                  <a:pt x="2429876" y="3243148"/>
                  <a:pt x="2425142" y="3243148"/>
                </a:cubicBezTo>
                <a:cubicBezTo>
                  <a:pt x="2399700" y="3243148"/>
                  <a:pt x="2385613" y="3254074"/>
                  <a:pt x="2368553" y="3270961"/>
                </a:cubicBezTo>
                <a:cubicBezTo>
                  <a:pt x="2360105" y="3260865"/>
                  <a:pt x="2347513" y="3255055"/>
                  <a:pt x="2334073" y="3255340"/>
                </a:cubicBezTo>
                <a:cubicBezTo>
                  <a:pt x="2332282" y="3255426"/>
                  <a:pt x="2330806" y="3256788"/>
                  <a:pt x="2330844" y="3258665"/>
                </a:cubicBezTo>
                <a:cubicBezTo>
                  <a:pt x="2330958" y="3260474"/>
                  <a:pt x="2332568" y="3262094"/>
                  <a:pt x="2334263" y="3261884"/>
                </a:cubicBezTo>
                <a:cubicBezTo>
                  <a:pt x="2345894" y="3261608"/>
                  <a:pt x="2356847" y="3266742"/>
                  <a:pt x="2363981" y="3275705"/>
                </a:cubicBezTo>
                <a:cubicBezTo>
                  <a:pt x="2363962" y="3275724"/>
                  <a:pt x="2363943" y="3275724"/>
                  <a:pt x="2363934" y="3275743"/>
                </a:cubicBezTo>
                <a:cubicBezTo>
                  <a:pt x="2363943" y="3275762"/>
                  <a:pt x="2363962" y="3275781"/>
                  <a:pt x="2363981" y="3275800"/>
                </a:cubicBezTo>
                <a:cubicBezTo>
                  <a:pt x="2356742" y="3284782"/>
                  <a:pt x="2345798" y="3289697"/>
                  <a:pt x="2334263" y="3289602"/>
                </a:cubicBezTo>
                <a:cubicBezTo>
                  <a:pt x="2333768" y="3289545"/>
                  <a:pt x="2333301" y="3289583"/>
                  <a:pt x="2332892" y="3289735"/>
                </a:cubicBezTo>
                <a:cubicBezTo>
                  <a:pt x="2331720" y="3290221"/>
                  <a:pt x="2330901" y="3291431"/>
                  <a:pt x="2330844" y="3292764"/>
                </a:cubicBezTo>
                <a:cubicBezTo>
                  <a:pt x="2330758" y="3294536"/>
                  <a:pt x="2332244" y="3296060"/>
                  <a:pt x="2334035" y="3296174"/>
                </a:cubicBezTo>
                <a:lnTo>
                  <a:pt x="2335035" y="3296174"/>
                </a:lnTo>
                <a:cubicBezTo>
                  <a:pt x="2348284" y="3296174"/>
                  <a:pt x="2360753" y="3290164"/>
                  <a:pt x="2369020" y="3279896"/>
                </a:cubicBezTo>
                <a:cubicBezTo>
                  <a:pt x="2369049" y="3279915"/>
                  <a:pt x="2369068" y="3279934"/>
                  <a:pt x="2369096" y="3279953"/>
                </a:cubicBezTo>
                <a:cubicBezTo>
                  <a:pt x="2369106" y="3279934"/>
                  <a:pt x="2369125" y="3279915"/>
                  <a:pt x="2369144" y="3279896"/>
                </a:cubicBezTo>
                <a:cubicBezTo>
                  <a:pt x="2388946" y="3299222"/>
                  <a:pt x="2401681" y="3307318"/>
                  <a:pt x="2425179" y="3307337"/>
                </a:cubicBezTo>
                <a:cubicBezTo>
                  <a:pt x="2429904" y="3307337"/>
                  <a:pt x="2434533" y="3306737"/>
                  <a:pt x="2439076" y="3305804"/>
                </a:cubicBezTo>
                <a:lnTo>
                  <a:pt x="2439076" y="3299032"/>
                </a:lnTo>
                <a:close/>
                <a:moveTo>
                  <a:pt x="2439076" y="3216897"/>
                </a:moveTo>
                <a:cubicBezTo>
                  <a:pt x="2433571" y="3219917"/>
                  <a:pt x="2427389" y="3221679"/>
                  <a:pt x="2420998" y="3221698"/>
                </a:cubicBezTo>
                <a:cubicBezTo>
                  <a:pt x="2411483" y="3221679"/>
                  <a:pt x="2402272" y="3218069"/>
                  <a:pt x="2395318" y="3211716"/>
                </a:cubicBezTo>
                <a:cubicBezTo>
                  <a:pt x="2395309" y="3211725"/>
                  <a:pt x="2395290" y="3211725"/>
                  <a:pt x="2395271" y="3211745"/>
                </a:cubicBezTo>
                <a:cubicBezTo>
                  <a:pt x="2395261" y="3211725"/>
                  <a:pt x="2395242" y="3211725"/>
                  <a:pt x="2395233" y="3211716"/>
                </a:cubicBezTo>
                <a:cubicBezTo>
                  <a:pt x="2388289" y="3218069"/>
                  <a:pt x="2379069" y="3221679"/>
                  <a:pt x="2369563" y="3221698"/>
                </a:cubicBezTo>
                <a:cubicBezTo>
                  <a:pt x="2359857" y="3221679"/>
                  <a:pt x="2350656" y="3217983"/>
                  <a:pt x="2343702" y="3211525"/>
                </a:cubicBezTo>
                <a:cubicBezTo>
                  <a:pt x="2343684" y="3211545"/>
                  <a:pt x="2343665" y="3211545"/>
                  <a:pt x="2343655" y="3211563"/>
                </a:cubicBezTo>
                <a:cubicBezTo>
                  <a:pt x="2343636" y="3211545"/>
                  <a:pt x="2343617" y="3211545"/>
                  <a:pt x="2343608" y="3211525"/>
                </a:cubicBezTo>
                <a:cubicBezTo>
                  <a:pt x="2335426" y="3218260"/>
                  <a:pt x="2325253" y="3221984"/>
                  <a:pt x="2314690" y="3221984"/>
                </a:cubicBezTo>
                <a:cubicBezTo>
                  <a:pt x="2312908" y="3221984"/>
                  <a:pt x="2311003" y="3221793"/>
                  <a:pt x="2309117" y="3221631"/>
                </a:cubicBezTo>
                <a:cubicBezTo>
                  <a:pt x="2307317" y="3221422"/>
                  <a:pt x="2306069" y="3219707"/>
                  <a:pt x="2306260" y="3217907"/>
                </a:cubicBezTo>
                <a:cubicBezTo>
                  <a:pt x="2306441" y="3216098"/>
                  <a:pt x="2308060" y="3214764"/>
                  <a:pt x="2309965" y="3215002"/>
                </a:cubicBezTo>
                <a:cubicBezTo>
                  <a:pt x="2312851" y="3215393"/>
                  <a:pt x="2315718" y="3215431"/>
                  <a:pt x="2318538" y="3215155"/>
                </a:cubicBezTo>
                <a:cubicBezTo>
                  <a:pt x="2327072" y="3214354"/>
                  <a:pt x="2335130" y="3210630"/>
                  <a:pt x="2341522" y="3204553"/>
                </a:cubicBezTo>
                <a:cubicBezTo>
                  <a:pt x="2342140" y="3203915"/>
                  <a:pt x="2342817" y="3203734"/>
                  <a:pt x="2343922" y="3203639"/>
                </a:cubicBezTo>
                <a:cubicBezTo>
                  <a:pt x="2344846" y="3203734"/>
                  <a:pt x="2345712" y="3204106"/>
                  <a:pt x="2346294" y="3204734"/>
                </a:cubicBezTo>
                <a:cubicBezTo>
                  <a:pt x="2350465" y="3209516"/>
                  <a:pt x="2356066" y="3212735"/>
                  <a:pt x="2362191" y="3214164"/>
                </a:cubicBezTo>
                <a:lnTo>
                  <a:pt x="2362191" y="3214145"/>
                </a:lnTo>
                <a:cubicBezTo>
                  <a:pt x="2362210" y="3214145"/>
                  <a:pt x="2362248" y="3214164"/>
                  <a:pt x="2362276" y="3214164"/>
                </a:cubicBezTo>
                <a:lnTo>
                  <a:pt x="2362276" y="3162843"/>
                </a:lnTo>
                <a:cubicBezTo>
                  <a:pt x="2321119" y="3157014"/>
                  <a:pt x="2323519" y="3124743"/>
                  <a:pt x="2323519" y="3124372"/>
                </a:cubicBezTo>
                <a:cubicBezTo>
                  <a:pt x="2323615" y="3122819"/>
                  <a:pt x="2324748" y="3121581"/>
                  <a:pt x="2326253" y="3121390"/>
                </a:cubicBezTo>
                <a:cubicBezTo>
                  <a:pt x="2328530" y="3121019"/>
                  <a:pt x="2330701" y="3120886"/>
                  <a:pt x="2332768" y="3120962"/>
                </a:cubicBezTo>
                <a:cubicBezTo>
                  <a:pt x="2347322" y="3121543"/>
                  <a:pt x="2356666" y="3132535"/>
                  <a:pt x="2362105" y="3143812"/>
                </a:cubicBezTo>
                <a:lnTo>
                  <a:pt x="2362105" y="3143660"/>
                </a:lnTo>
                <a:cubicBezTo>
                  <a:pt x="2362134" y="3143717"/>
                  <a:pt x="2362162" y="3143755"/>
                  <a:pt x="2362191" y="3143812"/>
                </a:cubicBezTo>
                <a:lnTo>
                  <a:pt x="2362191" y="3122076"/>
                </a:lnTo>
                <a:cubicBezTo>
                  <a:pt x="2362191" y="3120314"/>
                  <a:pt x="2363667" y="3118790"/>
                  <a:pt x="2365448" y="3118752"/>
                </a:cubicBezTo>
                <a:cubicBezTo>
                  <a:pt x="2367239" y="3118771"/>
                  <a:pt x="2368744" y="3120295"/>
                  <a:pt x="2368744" y="3122076"/>
                </a:cubicBezTo>
                <a:lnTo>
                  <a:pt x="2368744" y="3161205"/>
                </a:lnTo>
                <a:cubicBezTo>
                  <a:pt x="2368772" y="3161148"/>
                  <a:pt x="2368820" y="3161090"/>
                  <a:pt x="2368849" y="3161033"/>
                </a:cubicBezTo>
                <a:lnTo>
                  <a:pt x="2368849" y="3161110"/>
                </a:lnTo>
                <a:cubicBezTo>
                  <a:pt x="2371230" y="3156585"/>
                  <a:pt x="2374287" y="3152232"/>
                  <a:pt x="2378078" y="3148680"/>
                </a:cubicBezTo>
                <a:cubicBezTo>
                  <a:pt x="2384441" y="3142783"/>
                  <a:pt x="2392861" y="3139155"/>
                  <a:pt x="2403605" y="3140926"/>
                </a:cubicBezTo>
                <a:cubicBezTo>
                  <a:pt x="2405053" y="3141107"/>
                  <a:pt x="2406196" y="3142355"/>
                  <a:pt x="2406368" y="3143898"/>
                </a:cubicBezTo>
                <a:cubicBezTo>
                  <a:pt x="2406434" y="3144165"/>
                  <a:pt x="2407472" y="3159176"/>
                  <a:pt x="2395233" y="3170577"/>
                </a:cubicBezTo>
                <a:cubicBezTo>
                  <a:pt x="2389632" y="3175749"/>
                  <a:pt x="2381288" y="3180160"/>
                  <a:pt x="2368849" y="3182074"/>
                </a:cubicBezTo>
                <a:lnTo>
                  <a:pt x="2368849" y="3182169"/>
                </a:lnTo>
                <a:cubicBezTo>
                  <a:pt x="2368811" y="3182169"/>
                  <a:pt x="2368782" y="3182169"/>
                  <a:pt x="2368744" y="3182189"/>
                </a:cubicBezTo>
                <a:lnTo>
                  <a:pt x="2368744" y="3215002"/>
                </a:lnTo>
                <a:cubicBezTo>
                  <a:pt x="2369020" y="3215002"/>
                  <a:pt x="2369249" y="3215116"/>
                  <a:pt x="2369420" y="3215116"/>
                </a:cubicBezTo>
                <a:cubicBezTo>
                  <a:pt x="2378278" y="3215116"/>
                  <a:pt x="2386756" y="3211430"/>
                  <a:pt x="2392652" y="3204829"/>
                </a:cubicBezTo>
                <a:cubicBezTo>
                  <a:pt x="2393328" y="3204086"/>
                  <a:pt x="2394185" y="3203715"/>
                  <a:pt x="2395138" y="3203715"/>
                </a:cubicBezTo>
                <a:cubicBezTo>
                  <a:pt x="2396100" y="3203715"/>
                  <a:pt x="2396947" y="3204172"/>
                  <a:pt x="2397605" y="3204829"/>
                </a:cubicBezTo>
                <a:cubicBezTo>
                  <a:pt x="2403510" y="3211430"/>
                  <a:pt x="2411997" y="3215116"/>
                  <a:pt x="2420865" y="3215116"/>
                </a:cubicBezTo>
                <a:cubicBezTo>
                  <a:pt x="2427447" y="3215116"/>
                  <a:pt x="2433809" y="3213049"/>
                  <a:pt x="2439076" y="3209296"/>
                </a:cubicBezTo>
                <a:lnTo>
                  <a:pt x="2439076" y="3216897"/>
                </a:lnTo>
                <a:close/>
                <a:moveTo>
                  <a:pt x="2370373" y="3175283"/>
                </a:moveTo>
                <a:cubicBezTo>
                  <a:pt x="2395604" y="3170377"/>
                  <a:pt x="2399319" y="3153814"/>
                  <a:pt x="2399824" y="3147194"/>
                </a:cubicBezTo>
                <a:cubicBezTo>
                  <a:pt x="2399233" y="3147098"/>
                  <a:pt x="2398748" y="3147098"/>
                  <a:pt x="2398290" y="3147098"/>
                </a:cubicBezTo>
                <a:cubicBezTo>
                  <a:pt x="2380650" y="3147098"/>
                  <a:pt x="2373020" y="3166167"/>
                  <a:pt x="2370373" y="3175283"/>
                </a:cubicBezTo>
                <a:close/>
                <a:moveTo>
                  <a:pt x="2359514" y="3155804"/>
                </a:moveTo>
                <a:cubicBezTo>
                  <a:pt x="2356742" y="3146355"/>
                  <a:pt x="2348475" y="3126543"/>
                  <a:pt x="2330072" y="3127658"/>
                </a:cubicBezTo>
                <a:cubicBezTo>
                  <a:pt x="2330558" y="3134287"/>
                  <a:pt x="2334254" y="3150842"/>
                  <a:pt x="2359514" y="3155804"/>
                </a:cubicBezTo>
                <a:close/>
                <a:moveTo>
                  <a:pt x="2428551" y="3144641"/>
                </a:moveTo>
                <a:cubicBezTo>
                  <a:pt x="2432275" y="3144641"/>
                  <a:pt x="2435819" y="3145412"/>
                  <a:pt x="2439076" y="3146727"/>
                </a:cubicBezTo>
                <a:lnTo>
                  <a:pt x="2439076" y="3139678"/>
                </a:lnTo>
                <a:cubicBezTo>
                  <a:pt x="2435771" y="3138621"/>
                  <a:pt x="2432275" y="3138002"/>
                  <a:pt x="2428647" y="3138002"/>
                </a:cubicBezTo>
                <a:cubicBezTo>
                  <a:pt x="2426846" y="3138021"/>
                  <a:pt x="2425313" y="3139488"/>
                  <a:pt x="2425313" y="3141298"/>
                </a:cubicBezTo>
                <a:cubicBezTo>
                  <a:pt x="2425294" y="3141631"/>
                  <a:pt x="2425360" y="3141907"/>
                  <a:pt x="2425427" y="3142212"/>
                </a:cubicBezTo>
                <a:cubicBezTo>
                  <a:pt x="2425846" y="3143584"/>
                  <a:pt x="2427085" y="3144641"/>
                  <a:pt x="2428551" y="3144641"/>
                </a:cubicBezTo>
                <a:close/>
                <a:moveTo>
                  <a:pt x="2303707" y="3064336"/>
                </a:moveTo>
                <a:cubicBezTo>
                  <a:pt x="2280171" y="3064336"/>
                  <a:pt x="2267408" y="3056220"/>
                  <a:pt x="2247595" y="3036932"/>
                </a:cubicBezTo>
                <a:cubicBezTo>
                  <a:pt x="2239318" y="3047200"/>
                  <a:pt x="2226840" y="3053210"/>
                  <a:pt x="2213591" y="3053210"/>
                </a:cubicBezTo>
                <a:lnTo>
                  <a:pt x="2212563" y="3053210"/>
                </a:lnTo>
                <a:cubicBezTo>
                  <a:pt x="2210734" y="3053115"/>
                  <a:pt x="2209200" y="3051572"/>
                  <a:pt x="2209315" y="3049772"/>
                </a:cubicBezTo>
                <a:cubicBezTo>
                  <a:pt x="2209372" y="3048819"/>
                  <a:pt x="2209781" y="3047943"/>
                  <a:pt x="2210419" y="3047353"/>
                </a:cubicBezTo>
                <a:cubicBezTo>
                  <a:pt x="2211038" y="3046810"/>
                  <a:pt x="2211867" y="3046495"/>
                  <a:pt x="2212829" y="3046657"/>
                </a:cubicBezTo>
                <a:cubicBezTo>
                  <a:pt x="2224364" y="3046733"/>
                  <a:pt x="2235318" y="3041771"/>
                  <a:pt x="2242547" y="3032836"/>
                </a:cubicBezTo>
                <a:cubicBezTo>
                  <a:pt x="2241347" y="3031331"/>
                  <a:pt x="2239909" y="3030103"/>
                  <a:pt x="2238509" y="3028817"/>
                </a:cubicBezTo>
                <a:cubicBezTo>
                  <a:pt x="2231574" y="3022388"/>
                  <a:pt x="2222459" y="3018663"/>
                  <a:pt x="2212734" y="3018920"/>
                </a:cubicBezTo>
                <a:cubicBezTo>
                  <a:pt x="2211896" y="3019016"/>
                  <a:pt x="2211086" y="3018682"/>
                  <a:pt x="2210476" y="3018082"/>
                </a:cubicBezTo>
                <a:cubicBezTo>
                  <a:pt x="2209867" y="3017492"/>
                  <a:pt x="2209457" y="3016654"/>
                  <a:pt x="2209409" y="3015758"/>
                </a:cubicBezTo>
                <a:cubicBezTo>
                  <a:pt x="2209315" y="3013862"/>
                  <a:pt x="2210819" y="3012434"/>
                  <a:pt x="2212639" y="3012339"/>
                </a:cubicBezTo>
                <a:cubicBezTo>
                  <a:pt x="2224374" y="3012091"/>
                  <a:pt x="2235461" y="3016482"/>
                  <a:pt x="2243728" y="3024359"/>
                </a:cubicBezTo>
                <a:cubicBezTo>
                  <a:pt x="2244890" y="3025455"/>
                  <a:pt x="2245995" y="3026626"/>
                  <a:pt x="2247043" y="3027874"/>
                </a:cubicBezTo>
                <a:lnTo>
                  <a:pt x="2247043" y="3027874"/>
                </a:lnTo>
                <a:cubicBezTo>
                  <a:pt x="2247072" y="3027893"/>
                  <a:pt x="2247100" y="3027931"/>
                  <a:pt x="2247129" y="3027960"/>
                </a:cubicBezTo>
                <a:cubicBezTo>
                  <a:pt x="2264169" y="3011110"/>
                  <a:pt x="2278266" y="3000156"/>
                  <a:pt x="2303707" y="3000156"/>
                </a:cubicBezTo>
                <a:cubicBezTo>
                  <a:pt x="2320900" y="3000156"/>
                  <a:pt x="2337349" y="3006519"/>
                  <a:pt x="2350008" y="3017625"/>
                </a:cubicBezTo>
                <a:cubicBezTo>
                  <a:pt x="2354209" y="3021321"/>
                  <a:pt x="2357981" y="3025550"/>
                  <a:pt x="2361229" y="3030236"/>
                </a:cubicBezTo>
                <a:cubicBezTo>
                  <a:pt x="2361981" y="3031408"/>
                  <a:pt x="2361981" y="3032932"/>
                  <a:pt x="2361229" y="3034046"/>
                </a:cubicBezTo>
                <a:cubicBezTo>
                  <a:pt x="2348189" y="3052934"/>
                  <a:pt x="2326567" y="3064221"/>
                  <a:pt x="2303707" y="3064336"/>
                </a:cubicBezTo>
                <a:close/>
                <a:moveTo>
                  <a:pt x="2354380" y="3032132"/>
                </a:moveTo>
                <a:cubicBezTo>
                  <a:pt x="2342474" y="3016225"/>
                  <a:pt x="2323615" y="3006795"/>
                  <a:pt x="2303612" y="3006700"/>
                </a:cubicBezTo>
                <a:cubicBezTo>
                  <a:pt x="2282371" y="3006700"/>
                  <a:pt x="2270360" y="3014234"/>
                  <a:pt x="2252177" y="3032036"/>
                </a:cubicBezTo>
                <a:cubicBezTo>
                  <a:pt x="2271408" y="3050848"/>
                  <a:pt x="2282762" y="3057582"/>
                  <a:pt x="2303612" y="3057582"/>
                </a:cubicBezTo>
                <a:cubicBezTo>
                  <a:pt x="2323615" y="3057582"/>
                  <a:pt x="2342474" y="3048153"/>
                  <a:pt x="2354380" y="3032132"/>
                </a:cubicBezTo>
                <a:close/>
                <a:moveTo>
                  <a:pt x="2184635" y="2974982"/>
                </a:moveTo>
                <a:cubicBezTo>
                  <a:pt x="2184825" y="2973210"/>
                  <a:pt x="2186426" y="2971876"/>
                  <a:pt x="2188350" y="2972153"/>
                </a:cubicBezTo>
                <a:cubicBezTo>
                  <a:pt x="2199961" y="2973677"/>
                  <a:pt x="2211401" y="2969771"/>
                  <a:pt x="2219877" y="2961685"/>
                </a:cubicBezTo>
                <a:cubicBezTo>
                  <a:pt x="2220544" y="2960989"/>
                  <a:pt x="2221230" y="2960789"/>
                  <a:pt x="2222354" y="2960713"/>
                </a:cubicBezTo>
                <a:cubicBezTo>
                  <a:pt x="2223307" y="2960789"/>
                  <a:pt x="2224145" y="2961218"/>
                  <a:pt x="2224726" y="2961866"/>
                </a:cubicBezTo>
                <a:cubicBezTo>
                  <a:pt x="2228917" y="2966609"/>
                  <a:pt x="2234546" y="2969867"/>
                  <a:pt x="2240633" y="2971295"/>
                </a:cubicBezTo>
                <a:lnTo>
                  <a:pt x="2240633" y="2919956"/>
                </a:lnTo>
                <a:cubicBezTo>
                  <a:pt x="2199494" y="2914145"/>
                  <a:pt x="2201866" y="2881875"/>
                  <a:pt x="2201866" y="2881446"/>
                </a:cubicBezTo>
                <a:cubicBezTo>
                  <a:pt x="2201961" y="2879970"/>
                  <a:pt x="2203104" y="2878712"/>
                  <a:pt x="2204638" y="2878522"/>
                </a:cubicBezTo>
                <a:cubicBezTo>
                  <a:pt x="2223012" y="2875455"/>
                  <a:pt x="2234365" y="2888066"/>
                  <a:pt x="2240537" y="2900887"/>
                </a:cubicBezTo>
                <a:lnTo>
                  <a:pt x="2240537" y="2879170"/>
                </a:lnTo>
                <a:cubicBezTo>
                  <a:pt x="2240537" y="2877369"/>
                  <a:pt x="2242081" y="2875826"/>
                  <a:pt x="2243881" y="2875826"/>
                </a:cubicBezTo>
                <a:cubicBezTo>
                  <a:pt x="2245681" y="2875826"/>
                  <a:pt x="2247215" y="2877369"/>
                  <a:pt x="2247215" y="2879170"/>
                </a:cubicBezTo>
                <a:lnTo>
                  <a:pt x="2247215" y="2918336"/>
                </a:lnTo>
                <a:cubicBezTo>
                  <a:pt x="2253586" y="2906240"/>
                  <a:pt x="2264845" y="2895171"/>
                  <a:pt x="2282076" y="2898058"/>
                </a:cubicBezTo>
                <a:cubicBezTo>
                  <a:pt x="2283495" y="2898239"/>
                  <a:pt x="2284629" y="2899448"/>
                  <a:pt x="2284838" y="2900991"/>
                </a:cubicBezTo>
                <a:cubicBezTo>
                  <a:pt x="2284933" y="2901363"/>
                  <a:pt x="2287134" y="2933071"/>
                  <a:pt x="2247215" y="2939263"/>
                </a:cubicBezTo>
                <a:lnTo>
                  <a:pt x="2247215" y="2972153"/>
                </a:lnTo>
                <a:cubicBezTo>
                  <a:pt x="2247500" y="2972153"/>
                  <a:pt x="2247681" y="2972248"/>
                  <a:pt x="2247881" y="2972248"/>
                </a:cubicBezTo>
                <a:cubicBezTo>
                  <a:pt x="2256730" y="2972248"/>
                  <a:pt x="2265217" y="2968524"/>
                  <a:pt x="2271122" y="2961961"/>
                </a:cubicBezTo>
                <a:cubicBezTo>
                  <a:pt x="2271770" y="2961218"/>
                  <a:pt x="2272636" y="2960789"/>
                  <a:pt x="2273589" y="2960789"/>
                </a:cubicBezTo>
                <a:cubicBezTo>
                  <a:pt x="2274542" y="2960789"/>
                  <a:pt x="2275399" y="2961304"/>
                  <a:pt x="2276075" y="2961961"/>
                </a:cubicBezTo>
                <a:cubicBezTo>
                  <a:pt x="2281990" y="2968524"/>
                  <a:pt x="2290449" y="2972248"/>
                  <a:pt x="2299307" y="2972248"/>
                </a:cubicBezTo>
                <a:cubicBezTo>
                  <a:pt x="2308174" y="2972248"/>
                  <a:pt x="2316652" y="2968524"/>
                  <a:pt x="2322557" y="2961961"/>
                </a:cubicBezTo>
                <a:cubicBezTo>
                  <a:pt x="2323224" y="2961304"/>
                  <a:pt x="2323976" y="2960789"/>
                  <a:pt x="2324929" y="2960789"/>
                </a:cubicBezTo>
                <a:cubicBezTo>
                  <a:pt x="2326081" y="2960894"/>
                  <a:pt x="2326748" y="2961085"/>
                  <a:pt x="2327424" y="2961770"/>
                </a:cubicBezTo>
                <a:cubicBezTo>
                  <a:pt x="2335787" y="2969867"/>
                  <a:pt x="2347427" y="2973772"/>
                  <a:pt x="2358943" y="2972248"/>
                </a:cubicBezTo>
                <a:cubicBezTo>
                  <a:pt x="2360838" y="2971953"/>
                  <a:pt x="2362372" y="2973305"/>
                  <a:pt x="2362648" y="2975115"/>
                </a:cubicBezTo>
                <a:cubicBezTo>
                  <a:pt x="2362943" y="2976896"/>
                  <a:pt x="2361600" y="2978611"/>
                  <a:pt x="2359800" y="2978792"/>
                </a:cubicBezTo>
                <a:cubicBezTo>
                  <a:pt x="2347322" y="2980325"/>
                  <a:pt x="2334835" y="2976696"/>
                  <a:pt x="2325224" y="2968695"/>
                </a:cubicBezTo>
                <a:cubicBezTo>
                  <a:pt x="2318262" y="2975220"/>
                  <a:pt x="2309022" y="2978887"/>
                  <a:pt x="2299412" y="2978887"/>
                </a:cubicBezTo>
                <a:cubicBezTo>
                  <a:pt x="2289896" y="2978887"/>
                  <a:pt x="2280628" y="2975315"/>
                  <a:pt x="2273685" y="2968895"/>
                </a:cubicBezTo>
                <a:cubicBezTo>
                  <a:pt x="2266722" y="2975315"/>
                  <a:pt x="2257492" y="2978887"/>
                  <a:pt x="2247957" y="2978887"/>
                </a:cubicBezTo>
                <a:cubicBezTo>
                  <a:pt x="2238261" y="2978887"/>
                  <a:pt x="2229012" y="2975220"/>
                  <a:pt x="2222069" y="2968695"/>
                </a:cubicBezTo>
                <a:cubicBezTo>
                  <a:pt x="2213867" y="2975486"/>
                  <a:pt x="2203685" y="2979220"/>
                  <a:pt x="2193112" y="2979220"/>
                </a:cubicBezTo>
                <a:cubicBezTo>
                  <a:pt x="2191293" y="2979220"/>
                  <a:pt x="2189379" y="2978982"/>
                  <a:pt x="2187512" y="2978792"/>
                </a:cubicBezTo>
                <a:cubicBezTo>
                  <a:pt x="2185683" y="2978515"/>
                  <a:pt x="2184426" y="2976896"/>
                  <a:pt x="2184635" y="2974982"/>
                </a:cubicBezTo>
                <a:close/>
                <a:moveTo>
                  <a:pt x="2248910" y="2932338"/>
                </a:moveTo>
                <a:cubicBezTo>
                  <a:pt x="2274170" y="2927357"/>
                  <a:pt x="2277885" y="2910802"/>
                  <a:pt x="2278352" y="2904249"/>
                </a:cubicBezTo>
                <a:cubicBezTo>
                  <a:pt x="2277799" y="2904154"/>
                  <a:pt x="2277304" y="2904154"/>
                  <a:pt x="2276847" y="2904154"/>
                </a:cubicBezTo>
                <a:cubicBezTo>
                  <a:pt x="2259216" y="2904154"/>
                  <a:pt x="2251491" y="2923175"/>
                  <a:pt x="2248910" y="2932338"/>
                </a:cubicBezTo>
                <a:close/>
                <a:moveTo>
                  <a:pt x="2238051" y="2912793"/>
                </a:moveTo>
                <a:cubicBezTo>
                  <a:pt x="2235308" y="2903354"/>
                  <a:pt x="2227012" y="2883542"/>
                  <a:pt x="2208638" y="2884713"/>
                </a:cubicBezTo>
                <a:cubicBezTo>
                  <a:pt x="2209009" y="2891266"/>
                  <a:pt x="2212734" y="2907878"/>
                  <a:pt x="2238051" y="2912793"/>
                </a:cubicBezTo>
                <a:close/>
                <a:moveTo>
                  <a:pt x="2370801" y="2901534"/>
                </a:moveTo>
                <a:cubicBezTo>
                  <a:pt x="2372163" y="2901182"/>
                  <a:pt x="2373240" y="2899896"/>
                  <a:pt x="2373240" y="2898334"/>
                </a:cubicBezTo>
                <a:cubicBezTo>
                  <a:pt x="2373240" y="2896534"/>
                  <a:pt x="2371716" y="2895010"/>
                  <a:pt x="2369896" y="2895010"/>
                </a:cubicBezTo>
                <a:cubicBezTo>
                  <a:pt x="2355962" y="2895076"/>
                  <a:pt x="2344045" y="2903411"/>
                  <a:pt x="2338664" y="2915355"/>
                </a:cubicBezTo>
                <a:cubicBezTo>
                  <a:pt x="2338635" y="2915298"/>
                  <a:pt x="2338588" y="2915241"/>
                  <a:pt x="2338559" y="2915174"/>
                </a:cubicBezTo>
                <a:cubicBezTo>
                  <a:pt x="2338531" y="2915241"/>
                  <a:pt x="2338492" y="2915279"/>
                  <a:pt x="2338464" y="2915355"/>
                </a:cubicBezTo>
                <a:cubicBezTo>
                  <a:pt x="2333054" y="2903392"/>
                  <a:pt x="2320995" y="2895038"/>
                  <a:pt x="2307136" y="2895010"/>
                </a:cubicBezTo>
                <a:cubicBezTo>
                  <a:pt x="2305365" y="2895038"/>
                  <a:pt x="2303879" y="2896553"/>
                  <a:pt x="2303879" y="2898334"/>
                </a:cubicBezTo>
                <a:cubicBezTo>
                  <a:pt x="2303803" y="2899172"/>
                  <a:pt x="2304088" y="2899934"/>
                  <a:pt x="2304583" y="2900534"/>
                </a:cubicBezTo>
                <a:cubicBezTo>
                  <a:pt x="2304907" y="2900906"/>
                  <a:pt x="2305288" y="2901220"/>
                  <a:pt x="2305745" y="2901420"/>
                </a:cubicBezTo>
                <a:cubicBezTo>
                  <a:pt x="2306136" y="2901591"/>
                  <a:pt x="2306565" y="2901687"/>
                  <a:pt x="2307031" y="2901687"/>
                </a:cubicBezTo>
                <a:cubicBezTo>
                  <a:pt x="2315718" y="2901687"/>
                  <a:pt x="2323386" y="2905735"/>
                  <a:pt x="2328530" y="2911974"/>
                </a:cubicBezTo>
                <a:cubicBezTo>
                  <a:pt x="2332530" y="2916812"/>
                  <a:pt x="2335035" y="2922927"/>
                  <a:pt x="2335035" y="2929681"/>
                </a:cubicBezTo>
                <a:cubicBezTo>
                  <a:pt x="2335035" y="2931490"/>
                  <a:pt x="2336569" y="2932976"/>
                  <a:pt x="2338378" y="2932976"/>
                </a:cubicBezTo>
                <a:lnTo>
                  <a:pt x="2338559" y="2932976"/>
                </a:lnTo>
                <a:lnTo>
                  <a:pt x="2338759" y="2932976"/>
                </a:lnTo>
                <a:cubicBezTo>
                  <a:pt x="2339654" y="2932976"/>
                  <a:pt x="2340483" y="2932605"/>
                  <a:pt x="2341093" y="2932005"/>
                </a:cubicBezTo>
                <a:cubicBezTo>
                  <a:pt x="2341693" y="2931414"/>
                  <a:pt x="2342064" y="2930576"/>
                  <a:pt x="2342064" y="2929681"/>
                </a:cubicBezTo>
                <a:cubicBezTo>
                  <a:pt x="2342064" y="2920775"/>
                  <a:pt x="2346331" y="2912917"/>
                  <a:pt x="2352847" y="2907783"/>
                </a:cubicBezTo>
                <a:cubicBezTo>
                  <a:pt x="2357618" y="2904030"/>
                  <a:pt x="2363553" y="2901687"/>
                  <a:pt x="2370097" y="2901687"/>
                </a:cubicBezTo>
                <a:cubicBezTo>
                  <a:pt x="2370344" y="2901687"/>
                  <a:pt x="2370554" y="2901591"/>
                  <a:pt x="2370801" y="2901534"/>
                </a:cubicBezTo>
                <a:close/>
                <a:moveTo>
                  <a:pt x="2431514" y="2972153"/>
                </a:moveTo>
                <a:cubicBezTo>
                  <a:pt x="2429628" y="2971876"/>
                  <a:pt x="2428008" y="2973210"/>
                  <a:pt x="2427818" y="2974982"/>
                </a:cubicBezTo>
                <a:cubicBezTo>
                  <a:pt x="2427418" y="2976896"/>
                  <a:pt x="2428675" y="2978515"/>
                  <a:pt x="2430552" y="2978792"/>
                </a:cubicBezTo>
                <a:cubicBezTo>
                  <a:pt x="2432457" y="2978982"/>
                  <a:pt x="2434381" y="2979220"/>
                  <a:pt x="2436190" y="2979220"/>
                </a:cubicBezTo>
                <a:cubicBezTo>
                  <a:pt x="2437172" y="2979220"/>
                  <a:pt x="2438105" y="2979039"/>
                  <a:pt x="2439076" y="2978963"/>
                </a:cubicBezTo>
                <a:lnTo>
                  <a:pt x="2439076" y="2972286"/>
                </a:lnTo>
                <a:cubicBezTo>
                  <a:pt x="2436581" y="2972448"/>
                  <a:pt x="2434047" y="2972486"/>
                  <a:pt x="2431514" y="2972153"/>
                </a:cubicBezTo>
                <a:close/>
                <a:moveTo>
                  <a:pt x="1819123" y="3064240"/>
                </a:moveTo>
                <a:cubicBezTo>
                  <a:pt x="1818637" y="3064240"/>
                  <a:pt x="1818161" y="3064336"/>
                  <a:pt x="1817684" y="3064336"/>
                </a:cubicBezTo>
                <a:cubicBezTo>
                  <a:pt x="1794186" y="3064317"/>
                  <a:pt x="1781423" y="3056201"/>
                  <a:pt x="1761630" y="3036932"/>
                </a:cubicBezTo>
                <a:cubicBezTo>
                  <a:pt x="1761611" y="3036951"/>
                  <a:pt x="1761601" y="3036970"/>
                  <a:pt x="1761582" y="3036989"/>
                </a:cubicBezTo>
                <a:cubicBezTo>
                  <a:pt x="1761563" y="3036970"/>
                  <a:pt x="1761544" y="3036951"/>
                  <a:pt x="1761525" y="3036932"/>
                </a:cubicBezTo>
                <a:cubicBezTo>
                  <a:pt x="1753258" y="3047200"/>
                  <a:pt x="1740761" y="3053210"/>
                  <a:pt x="1727540" y="3053210"/>
                </a:cubicBezTo>
                <a:lnTo>
                  <a:pt x="1726578" y="3053210"/>
                </a:lnTo>
                <a:cubicBezTo>
                  <a:pt x="1724768" y="3053115"/>
                  <a:pt x="1723244" y="3051572"/>
                  <a:pt x="1723349" y="3049772"/>
                </a:cubicBezTo>
                <a:cubicBezTo>
                  <a:pt x="1723406" y="3048486"/>
                  <a:pt x="1724159" y="3047333"/>
                  <a:pt x="1725254" y="3046829"/>
                </a:cubicBezTo>
                <a:cubicBezTo>
                  <a:pt x="1725711" y="3046638"/>
                  <a:pt x="1726206" y="3046572"/>
                  <a:pt x="1726768" y="3046657"/>
                </a:cubicBezTo>
                <a:cubicBezTo>
                  <a:pt x="1738293" y="3046733"/>
                  <a:pt x="1749247" y="3041771"/>
                  <a:pt x="1756486" y="3032836"/>
                </a:cubicBezTo>
                <a:cubicBezTo>
                  <a:pt x="1756477" y="3032817"/>
                  <a:pt x="1756458" y="3032798"/>
                  <a:pt x="1756439" y="3032779"/>
                </a:cubicBezTo>
                <a:cubicBezTo>
                  <a:pt x="1756458" y="3032779"/>
                  <a:pt x="1756477" y="3032760"/>
                  <a:pt x="1756486" y="3032741"/>
                </a:cubicBezTo>
                <a:cubicBezTo>
                  <a:pt x="1749352" y="3023759"/>
                  <a:pt x="1738389" y="3018606"/>
                  <a:pt x="1726768" y="3018920"/>
                </a:cubicBezTo>
                <a:cubicBezTo>
                  <a:pt x="1725083" y="3019130"/>
                  <a:pt x="1723463" y="3017511"/>
                  <a:pt x="1723358" y="3015701"/>
                </a:cubicBezTo>
                <a:cubicBezTo>
                  <a:pt x="1723282" y="3013824"/>
                  <a:pt x="1724787" y="3012434"/>
                  <a:pt x="1726578" y="3012339"/>
                </a:cubicBezTo>
                <a:cubicBezTo>
                  <a:pt x="1740018" y="3012062"/>
                  <a:pt x="1752581" y="3017863"/>
                  <a:pt x="1761068" y="3027960"/>
                </a:cubicBezTo>
                <a:cubicBezTo>
                  <a:pt x="1778099" y="3011110"/>
                  <a:pt x="1792205" y="3000156"/>
                  <a:pt x="1817647" y="3000156"/>
                </a:cubicBezTo>
                <a:cubicBezTo>
                  <a:pt x="1840602" y="3000156"/>
                  <a:pt x="1862214" y="3011481"/>
                  <a:pt x="1875263" y="3030331"/>
                </a:cubicBezTo>
                <a:cubicBezTo>
                  <a:pt x="1875634" y="3030903"/>
                  <a:pt x="1875816" y="3031551"/>
                  <a:pt x="1875825" y="3032208"/>
                </a:cubicBezTo>
                <a:cubicBezTo>
                  <a:pt x="1875816" y="3032856"/>
                  <a:pt x="1875634" y="3033513"/>
                  <a:pt x="1875263" y="3034046"/>
                </a:cubicBezTo>
                <a:cubicBezTo>
                  <a:pt x="1862395" y="3052563"/>
                  <a:pt x="1841468" y="3063698"/>
                  <a:pt x="1819123" y="3064240"/>
                </a:cubicBezTo>
                <a:close/>
                <a:moveTo>
                  <a:pt x="1766192" y="3032036"/>
                </a:moveTo>
                <a:cubicBezTo>
                  <a:pt x="1785442" y="3050848"/>
                  <a:pt x="1796787" y="3057582"/>
                  <a:pt x="1817647" y="3057582"/>
                </a:cubicBezTo>
                <a:cubicBezTo>
                  <a:pt x="1832658" y="3057582"/>
                  <a:pt x="1846974" y="3052258"/>
                  <a:pt x="1858252" y="3042828"/>
                </a:cubicBezTo>
                <a:cubicBezTo>
                  <a:pt x="1862014" y="3039704"/>
                  <a:pt x="1865424" y="3036113"/>
                  <a:pt x="1868405" y="3032132"/>
                </a:cubicBezTo>
                <a:cubicBezTo>
                  <a:pt x="1856508" y="3016225"/>
                  <a:pt x="1837630" y="3006795"/>
                  <a:pt x="1817647" y="3006700"/>
                </a:cubicBezTo>
                <a:cubicBezTo>
                  <a:pt x="1796396" y="3006700"/>
                  <a:pt x="1784385" y="3014234"/>
                  <a:pt x="1766192" y="3032036"/>
                </a:cubicBezTo>
                <a:close/>
                <a:moveTo>
                  <a:pt x="1698670" y="2974982"/>
                </a:moveTo>
                <a:cubicBezTo>
                  <a:pt x="1698860" y="2973210"/>
                  <a:pt x="1700489" y="2971876"/>
                  <a:pt x="1702394" y="2972153"/>
                </a:cubicBezTo>
                <a:cubicBezTo>
                  <a:pt x="1714005" y="2973677"/>
                  <a:pt x="1725435" y="2969771"/>
                  <a:pt x="1733912" y="2961685"/>
                </a:cubicBezTo>
                <a:cubicBezTo>
                  <a:pt x="1734579" y="2960989"/>
                  <a:pt x="1735255" y="2960789"/>
                  <a:pt x="1736389" y="2960713"/>
                </a:cubicBezTo>
                <a:cubicBezTo>
                  <a:pt x="1737341" y="2960789"/>
                  <a:pt x="1738217" y="2961218"/>
                  <a:pt x="1738760" y="2961866"/>
                </a:cubicBezTo>
                <a:cubicBezTo>
                  <a:pt x="1742980" y="2966609"/>
                  <a:pt x="1748581" y="2969867"/>
                  <a:pt x="1754667" y="2971295"/>
                </a:cubicBezTo>
                <a:lnTo>
                  <a:pt x="1754667" y="2919956"/>
                </a:lnTo>
                <a:cubicBezTo>
                  <a:pt x="1713529" y="2914145"/>
                  <a:pt x="1715901" y="2881875"/>
                  <a:pt x="1715901" y="2881446"/>
                </a:cubicBezTo>
                <a:cubicBezTo>
                  <a:pt x="1716005" y="2879970"/>
                  <a:pt x="1717157" y="2878712"/>
                  <a:pt x="1718672" y="2878522"/>
                </a:cubicBezTo>
                <a:cubicBezTo>
                  <a:pt x="1737074" y="2875455"/>
                  <a:pt x="1748390" y="2888066"/>
                  <a:pt x="1754581" y="2900887"/>
                </a:cubicBezTo>
                <a:lnTo>
                  <a:pt x="1754581" y="2879170"/>
                </a:lnTo>
                <a:cubicBezTo>
                  <a:pt x="1754581" y="2877369"/>
                  <a:pt x="1756124" y="2875826"/>
                  <a:pt x="1757925" y="2875826"/>
                </a:cubicBezTo>
                <a:cubicBezTo>
                  <a:pt x="1759725" y="2875826"/>
                  <a:pt x="1761258" y="2877369"/>
                  <a:pt x="1761258" y="2879170"/>
                </a:cubicBezTo>
                <a:lnTo>
                  <a:pt x="1761258" y="2918336"/>
                </a:lnTo>
                <a:cubicBezTo>
                  <a:pt x="1767631" y="2906240"/>
                  <a:pt x="1778880" y="2895171"/>
                  <a:pt x="1796101" y="2898058"/>
                </a:cubicBezTo>
                <a:cubicBezTo>
                  <a:pt x="1797520" y="2898239"/>
                  <a:pt x="1798682" y="2899448"/>
                  <a:pt x="1798873" y="2900991"/>
                </a:cubicBezTo>
                <a:cubicBezTo>
                  <a:pt x="1798977" y="2901363"/>
                  <a:pt x="1801149" y="2933071"/>
                  <a:pt x="1761258" y="2939263"/>
                </a:cubicBezTo>
                <a:lnTo>
                  <a:pt x="1761258" y="2972153"/>
                </a:lnTo>
                <a:cubicBezTo>
                  <a:pt x="1761525" y="2972153"/>
                  <a:pt x="1761716" y="2972248"/>
                  <a:pt x="1761916" y="2972248"/>
                </a:cubicBezTo>
                <a:cubicBezTo>
                  <a:pt x="1770793" y="2972248"/>
                  <a:pt x="1779241" y="2968524"/>
                  <a:pt x="1785157" y="2961961"/>
                </a:cubicBezTo>
                <a:cubicBezTo>
                  <a:pt x="1785842" y="2961218"/>
                  <a:pt x="1786700" y="2960789"/>
                  <a:pt x="1787643" y="2960789"/>
                </a:cubicBezTo>
                <a:cubicBezTo>
                  <a:pt x="1788595" y="2960789"/>
                  <a:pt x="1789443" y="2961304"/>
                  <a:pt x="1790109" y="2961961"/>
                </a:cubicBezTo>
                <a:cubicBezTo>
                  <a:pt x="1796015" y="2968524"/>
                  <a:pt x="1804511" y="2972248"/>
                  <a:pt x="1813341" y="2972248"/>
                </a:cubicBezTo>
                <a:cubicBezTo>
                  <a:pt x="1822199" y="2972248"/>
                  <a:pt x="1830696" y="2968524"/>
                  <a:pt x="1836591" y="2961961"/>
                </a:cubicBezTo>
                <a:cubicBezTo>
                  <a:pt x="1837268" y="2961304"/>
                  <a:pt x="1838011" y="2960789"/>
                  <a:pt x="1838963" y="2960789"/>
                </a:cubicBezTo>
                <a:cubicBezTo>
                  <a:pt x="1840106" y="2960894"/>
                  <a:pt x="1840773" y="2961085"/>
                  <a:pt x="1841459" y="2961770"/>
                </a:cubicBezTo>
                <a:cubicBezTo>
                  <a:pt x="1849831" y="2969867"/>
                  <a:pt x="1861452" y="2973772"/>
                  <a:pt x="1872987" y="2972248"/>
                </a:cubicBezTo>
                <a:cubicBezTo>
                  <a:pt x="1874873" y="2971953"/>
                  <a:pt x="1876406" y="2973305"/>
                  <a:pt x="1876683" y="2975115"/>
                </a:cubicBezTo>
                <a:cubicBezTo>
                  <a:pt x="1876987" y="2976896"/>
                  <a:pt x="1875634" y="2978611"/>
                  <a:pt x="1873815" y="2978792"/>
                </a:cubicBezTo>
                <a:cubicBezTo>
                  <a:pt x="1861357" y="2980325"/>
                  <a:pt x="1848869" y="2976696"/>
                  <a:pt x="1839268" y="2968695"/>
                </a:cubicBezTo>
                <a:cubicBezTo>
                  <a:pt x="1832324" y="2975220"/>
                  <a:pt x="1823057" y="2978887"/>
                  <a:pt x="1813456" y="2978887"/>
                </a:cubicBezTo>
                <a:cubicBezTo>
                  <a:pt x="1803921" y="2978887"/>
                  <a:pt x="1794691" y="2975315"/>
                  <a:pt x="1787738" y="2968895"/>
                </a:cubicBezTo>
                <a:cubicBezTo>
                  <a:pt x="1780775" y="2975315"/>
                  <a:pt x="1771536" y="2978887"/>
                  <a:pt x="1762030" y="2978887"/>
                </a:cubicBezTo>
                <a:cubicBezTo>
                  <a:pt x="1752295" y="2978887"/>
                  <a:pt x="1743066" y="2975220"/>
                  <a:pt x="1736103" y="2968695"/>
                </a:cubicBezTo>
                <a:cubicBezTo>
                  <a:pt x="1727911" y="2975486"/>
                  <a:pt x="1717720" y="2979220"/>
                  <a:pt x="1707128" y="2979220"/>
                </a:cubicBezTo>
                <a:cubicBezTo>
                  <a:pt x="1705347" y="2979220"/>
                  <a:pt x="1703441" y="2978982"/>
                  <a:pt x="1701527" y="2978792"/>
                </a:cubicBezTo>
                <a:cubicBezTo>
                  <a:pt x="1699727" y="2978515"/>
                  <a:pt x="1698393" y="2976896"/>
                  <a:pt x="1698670" y="2974982"/>
                </a:cubicBezTo>
                <a:close/>
                <a:moveTo>
                  <a:pt x="1762887" y="2932338"/>
                </a:moveTo>
                <a:cubicBezTo>
                  <a:pt x="1788100" y="2927357"/>
                  <a:pt x="1791843" y="2910802"/>
                  <a:pt x="1792291" y="2904249"/>
                </a:cubicBezTo>
                <a:cubicBezTo>
                  <a:pt x="1791729" y="2904154"/>
                  <a:pt x="1791243" y="2904154"/>
                  <a:pt x="1790786" y="2904154"/>
                </a:cubicBezTo>
                <a:cubicBezTo>
                  <a:pt x="1773241" y="2904154"/>
                  <a:pt x="1765525" y="2923175"/>
                  <a:pt x="1762887" y="2932338"/>
                </a:cubicBezTo>
                <a:close/>
                <a:moveTo>
                  <a:pt x="1752019" y="2912793"/>
                </a:moveTo>
                <a:cubicBezTo>
                  <a:pt x="1749247" y="2903354"/>
                  <a:pt x="1740970" y="2883542"/>
                  <a:pt x="1722577" y="2884713"/>
                </a:cubicBezTo>
                <a:cubicBezTo>
                  <a:pt x="1723044" y="2891266"/>
                  <a:pt x="1726768" y="2907878"/>
                  <a:pt x="1752019" y="2912793"/>
                </a:cubicBezTo>
                <a:close/>
                <a:moveTo>
                  <a:pt x="1852679" y="2932976"/>
                </a:moveTo>
                <a:cubicBezTo>
                  <a:pt x="1854508" y="2932976"/>
                  <a:pt x="1856041" y="2931490"/>
                  <a:pt x="1856041" y="2929681"/>
                </a:cubicBezTo>
                <a:cubicBezTo>
                  <a:pt x="1856041" y="2914241"/>
                  <a:pt x="1868586" y="2901687"/>
                  <a:pt x="1884026" y="2901687"/>
                </a:cubicBezTo>
                <a:cubicBezTo>
                  <a:pt x="1884474" y="2901687"/>
                  <a:pt x="1884902" y="2901591"/>
                  <a:pt x="1885293" y="2901420"/>
                </a:cubicBezTo>
                <a:cubicBezTo>
                  <a:pt x="1886398" y="2900906"/>
                  <a:pt x="1887265" y="2899696"/>
                  <a:pt x="1887265" y="2898334"/>
                </a:cubicBezTo>
                <a:cubicBezTo>
                  <a:pt x="1887265" y="2896534"/>
                  <a:pt x="1885722" y="2894991"/>
                  <a:pt x="1883940" y="2894991"/>
                </a:cubicBezTo>
                <a:cubicBezTo>
                  <a:pt x="1882217" y="2894991"/>
                  <a:pt x="1880531" y="2895114"/>
                  <a:pt x="1878873" y="2895362"/>
                </a:cubicBezTo>
                <a:cubicBezTo>
                  <a:pt x="1867129" y="2897143"/>
                  <a:pt x="1857366" y="2904868"/>
                  <a:pt x="1852593" y="2915355"/>
                </a:cubicBezTo>
                <a:cubicBezTo>
                  <a:pt x="1852575" y="2915336"/>
                  <a:pt x="1852556" y="2915298"/>
                  <a:pt x="1852546" y="2915260"/>
                </a:cubicBezTo>
                <a:cubicBezTo>
                  <a:pt x="1852527" y="2915298"/>
                  <a:pt x="1852508" y="2915317"/>
                  <a:pt x="1852499" y="2915355"/>
                </a:cubicBezTo>
                <a:cubicBezTo>
                  <a:pt x="1847059" y="2903354"/>
                  <a:pt x="1834992" y="2895010"/>
                  <a:pt x="1821104" y="2894991"/>
                </a:cubicBezTo>
                <a:cubicBezTo>
                  <a:pt x="1819304" y="2895019"/>
                  <a:pt x="1817827" y="2896534"/>
                  <a:pt x="1817827" y="2898334"/>
                </a:cubicBezTo>
                <a:cubicBezTo>
                  <a:pt x="1817789" y="2898724"/>
                  <a:pt x="1817856" y="2899096"/>
                  <a:pt x="1817970" y="2899448"/>
                </a:cubicBezTo>
                <a:cubicBezTo>
                  <a:pt x="1818437" y="2900734"/>
                  <a:pt x="1819647" y="2901687"/>
                  <a:pt x="1821056" y="2901687"/>
                </a:cubicBezTo>
                <a:cubicBezTo>
                  <a:pt x="1836496" y="2901687"/>
                  <a:pt x="1849060" y="2914241"/>
                  <a:pt x="1849060" y="2929681"/>
                </a:cubicBezTo>
                <a:cubicBezTo>
                  <a:pt x="1849060" y="2931471"/>
                  <a:pt x="1850574" y="2932957"/>
                  <a:pt x="1852356" y="2932976"/>
                </a:cubicBezTo>
                <a:lnTo>
                  <a:pt x="1852508" y="2932976"/>
                </a:lnTo>
                <a:lnTo>
                  <a:pt x="1852679" y="2932976"/>
                </a:lnTo>
                <a:close/>
                <a:moveTo>
                  <a:pt x="2062115" y="3064240"/>
                </a:moveTo>
                <a:cubicBezTo>
                  <a:pt x="2061629" y="3064240"/>
                  <a:pt x="2061153" y="3064336"/>
                  <a:pt x="2060667" y="3064336"/>
                </a:cubicBezTo>
                <a:cubicBezTo>
                  <a:pt x="2037159" y="3064317"/>
                  <a:pt x="2024406" y="3056201"/>
                  <a:pt x="2004603" y="3036932"/>
                </a:cubicBezTo>
                <a:cubicBezTo>
                  <a:pt x="2004593" y="3036951"/>
                  <a:pt x="2004575" y="3036951"/>
                  <a:pt x="2004565" y="3036970"/>
                </a:cubicBezTo>
                <a:cubicBezTo>
                  <a:pt x="2004546" y="3036951"/>
                  <a:pt x="2004536" y="3036951"/>
                  <a:pt x="2004517" y="3036932"/>
                </a:cubicBezTo>
                <a:cubicBezTo>
                  <a:pt x="1996240" y="3047200"/>
                  <a:pt x="1983753" y="3053210"/>
                  <a:pt x="1970504" y="3053210"/>
                </a:cubicBezTo>
                <a:lnTo>
                  <a:pt x="1969561" y="3053210"/>
                </a:lnTo>
                <a:cubicBezTo>
                  <a:pt x="1967742" y="3053115"/>
                  <a:pt x="1966236" y="3051572"/>
                  <a:pt x="1966332" y="3049772"/>
                </a:cubicBezTo>
                <a:cubicBezTo>
                  <a:pt x="1966389" y="3048686"/>
                  <a:pt x="1966941" y="3047743"/>
                  <a:pt x="1967760" y="3047143"/>
                </a:cubicBezTo>
                <a:cubicBezTo>
                  <a:pt x="1968332" y="3046752"/>
                  <a:pt x="1968989" y="3046533"/>
                  <a:pt x="1969751" y="3046657"/>
                </a:cubicBezTo>
                <a:cubicBezTo>
                  <a:pt x="1981372" y="3046733"/>
                  <a:pt x="1992240" y="3041771"/>
                  <a:pt x="1999459" y="3032836"/>
                </a:cubicBezTo>
                <a:cubicBezTo>
                  <a:pt x="1999450" y="3032817"/>
                  <a:pt x="1999441" y="3032798"/>
                  <a:pt x="1999422" y="3032779"/>
                </a:cubicBezTo>
                <a:cubicBezTo>
                  <a:pt x="1999441" y="3032779"/>
                  <a:pt x="1999450" y="3032760"/>
                  <a:pt x="1999459" y="3032741"/>
                </a:cubicBezTo>
                <a:cubicBezTo>
                  <a:pt x="1992316" y="3023759"/>
                  <a:pt x="1981372" y="3018606"/>
                  <a:pt x="1969751" y="3018920"/>
                </a:cubicBezTo>
                <a:cubicBezTo>
                  <a:pt x="1968037" y="3019130"/>
                  <a:pt x="1966456" y="3017511"/>
                  <a:pt x="1966341" y="3015701"/>
                </a:cubicBezTo>
                <a:cubicBezTo>
                  <a:pt x="1966256" y="3013824"/>
                  <a:pt x="1967760" y="3012434"/>
                  <a:pt x="1969561" y="3012339"/>
                </a:cubicBezTo>
                <a:cubicBezTo>
                  <a:pt x="1982886" y="3012062"/>
                  <a:pt x="1995564" y="3017863"/>
                  <a:pt x="2004050" y="3027960"/>
                </a:cubicBezTo>
                <a:cubicBezTo>
                  <a:pt x="2021091" y="3011110"/>
                  <a:pt x="2035178" y="3000156"/>
                  <a:pt x="2060629" y="3000156"/>
                </a:cubicBezTo>
                <a:cubicBezTo>
                  <a:pt x="2083670" y="3000156"/>
                  <a:pt x="2105206" y="3011481"/>
                  <a:pt x="2118256" y="3030331"/>
                </a:cubicBezTo>
                <a:cubicBezTo>
                  <a:pt x="2118617" y="3030903"/>
                  <a:pt x="2118789" y="3031551"/>
                  <a:pt x="2118808" y="3032208"/>
                </a:cubicBezTo>
                <a:cubicBezTo>
                  <a:pt x="2118789" y="3032856"/>
                  <a:pt x="2118617" y="3033513"/>
                  <a:pt x="2118256" y="3034046"/>
                </a:cubicBezTo>
                <a:cubicBezTo>
                  <a:pt x="2105368" y="3052563"/>
                  <a:pt x="2084432" y="3063698"/>
                  <a:pt x="2062115" y="3064240"/>
                </a:cubicBezTo>
                <a:close/>
                <a:moveTo>
                  <a:pt x="2009184" y="3032036"/>
                </a:moveTo>
                <a:cubicBezTo>
                  <a:pt x="2028416" y="3050848"/>
                  <a:pt x="2039769" y="3057582"/>
                  <a:pt x="2060629" y="3057582"/>
                </a:cubicBezTo>
                <a:cubicBezTo>
                  <a:pt x="2078127" y="3057582"/>
                  <a:pt x="2094700" y="3050343"/>
                  <a:pt x="2106606" y="3037808"/>
                </a:cubicBezTo>
                <a:cubicBezTo>
                  <a:pt x="2108292" y="3036018"/>
                  <a:pt x="2109892" y="3034122"/>
                  <a:pt x="2111378" y="3032132"/>
                </a:cubicBezTo>
                <a:cubicBezTo>
                  <a:pt x="2099472" y="3016225"/>
                  <a:pt x="2080622" y="3006795"/>
                  <a:pt x="2060629" y="3006700"/>
                </a:cubicBezTo>
                <a:cubicBezTo>
                  <a:pt x="2039369" y="3006700"/>
                  <a:pt x="2027377" y="3014234"/>
                  <a:pt x="2009184" y="3032036"/>
                </a:cubicBezTo>
                <a:close/>
                <a:moveTo>
                  <a:pt x="1941748" y="2974982"/>
                </a:moveTo>
                <a:cubicBezTo>
                  <a:pt x="1941929" y="2973210"/>
                  <a:pt x="1943567" y="2971876"/>
                  <a:pt x="1945472" y="2972153"/>
                </a:cubicBezTo>
                <a:cubicBezTo>
                  <a:pt x="1957074" y="2973677"/>
                  <a:pt x="1968513" y="2969771"/>
                  <a:pt x="1976981" y="2961685"/>
                </a:cubicBezTo>
                <a:cubicBezTo>
                  <a:pt x="1977647" y="2960989"/>
                  <a:pt x="1978333" y="2960789"/>
                  <a:pt x="1979466" y="2960713"/>
                </a:cubicBezTo>
                <a:cubicBezTo>
                  <a:pt x="1980419" y="2960789"/>
                  <a:pt x="1981276" y="2961218"/>
                  <a:pt x="1981838" y="2961866"/>
                </a:cubicBezTo>
                <a:cubicBezTo>
                  <a:pt x="1986020" y="2966609"/>
                  <a:pt x="1991659" y="2969867"/>
                  <a:pt x="1997755" y="2971295"/>
                </a:cubicBezTo>
                <a:lnTo>
                  <a:pt x="1997755" y="2919956"/>
                </a:lnTo>
                <a:cubicBezTo>
                  <a:pt x="1956607" y="2914145"/>
                  <a:pt x="1958978" y="2881875"/>
                  <a:pt x="1958978" y="2881446"/>
                </a:cubicBezTo>
                <a:cubicBezTo>
                  <a:pt x="1959074" y="2879970"/>
                  <a:pt x="1960207" y="2878712"/>
                  <a:pt x="1961750" y="2878522"/>
                </a:cubicBezTo>
                <a:cubicBezTo>
                  <a:pt x="1980019" y="2875455"/>
                  <a:pt x="1991478" y="2888066"/>
                  <a:pt x="1997650" y="2900887"/>
                </a:cubicBezTo>
                <a:lnTo>
                  <a:pt x="1997650" y="2879170"/>
                </a:lnTo>
                <a:cubicBezTo>
                  <a:pt x="1997650" y="2877369"/>
                  <a:pt x="1999193" y="2875826"/>
                  <a:pt x="2001012" y="2875826"/>
                </a:cubicBezTo>
                <a:cubicBezTo>
                  <a:pt x="2002794" y="2875826"/>
                  <a:pt x="2004327" y="2877369"/>
                  <a:pt x="2004327" y="2879170"/>
                </a:cubicBezTo>
                <a:lnTo>
                  <a:pt x="2004327" y="2918336"/>
                </a:lnTo>
                <a:cubicBezTo>
                  <a:pt x="2010699" y="2906240"/>
                  <a:pt x="2021957" y="2895171"/>
                  <a:pt x="2039179" y="2898058"/>
                </a:cubicBezTo>
                <a:cubicBezTo>
                  <a:pt x="2040636" y="2898239"/>
                  <a:pt x="2041760" y="2899448"/>
                  <a:pt x="2041950" y="2900991"/>
                </a:cubicBezTo>
                <a:cubicBezTo>
                  <a:pt x="2042046" y="2901363"/>
                  <a:pt x="2044246" y="2933071"/>
                  <a:pt x="2004327" y="2939263"/>
                </a:cubicBezTo>
                <a:lnTo>
                  <a:pt x="2004327" y="2972153"/>
                </a:lnTo>
                <a:cubicBezTo>
                  <a:pt x="2004613" y="2972153"/>
                  <a:pt x="2004784" y="2972248"/>
                  <a:pt x="2005003" y="2972248"/>
                </a:cubicBezTo>
                <a:cubicBezTo>
                  <a:pt x="2013861" y="2972248"/>
                  <a:pt x="2022329" y="2968524"/>
                  <a:pt x="2028225" y="2961961"/>
                </a:cubicBezTo>
                <a:cubicBezTo>
                  <a:pt x="2028911" y="2961218"/>
                  <a:pt x="2029768" y="2960789"/>
                  <a:pt x="2030730" y="2960789"/>
                </a:cubicBezTo>
                <a:cubicBezTo>
                  <a:pt x="2031645" y="2960789"/>
                  <a:pt x="2032511" y="2961304"/>
                  <a:pt x="2033188" y="2961961"/>
                </a:cubicBezTo>
                <a:cubicBezTo>
                  <a:pt x="2039103" y="2968524"/>
                  <a:pt x="2047551" y="2972248"/>
                  <a:pt x="2056409" y="2972248"/>
                </a:cubicBezTo>
                <a:cubicBezTo>
                  <a:pt x="2065287" y="2972248"/>
                  <a:pt x="2073764" y="2968524"/>
                  <a:pt x="2079670" y="2961961"/>
                </a:cubicBezTo>
                <a:cubicBezTo>
                  <a:pt x="2080356" y="2961304"/>
                  <a:pt x="2081193" y="2960789"/>
                  <a:pt x="2082042" y="2960789"/>
                </a:cubicBezTo>
                <a:cubicBezTo>
                  <a:pt x="2083185" y="2960894"/>
                  <a:pt x="2083870" y="2961085"/>
                  <a:pt x="2084527" y="2961770"/>
                </a:cubicBezTo>
                <a:cubicBezTo>
                  <a:pt x="2092900" y="2969867"/>
                  <a:pt x="2104540" y="2973772"/>
                  <a:pt x="2116074" y="2972248"/>
                </a:cubicBezTo>
                <a:cubicBezTo>
                  <a:pt x="2117941" y="2971953"/>
                  <a:pt x="2119589" y="2973305"/>
                  <a:pt x="2119760" y="2975115"/>
                </a:cubicBezTo>
                <a:cubicBezTo>
                  <a:pt x="2120075" y="2976896"/>
                  <a:pt x="2118713" y="2978611"/>
                  <a:pt x="2116912" y="2978792"/>
                </a:cubicBezTo>
                <a:cubicBezTo>
                  <a:pt x="2104434" y="2980325"/>
                  <a:pt x="2091947" y="2976696"/>
                  <a:pt x="2082356" y="2968695"/>
                </a:cubicBezTo>
                <a:cubicBezTo>
                  <a:pt x="2075279" y="2975220"/>
                  <a:pt x="2066049" y="2978887"/>
                  <a:pt x="2056409" y="2978887"/>
                </a:cubicBezTo>
                <a:cubicBezTo>
                  <a:pt x="2046904" y="2978887"/>
                  <a:pt x="2037645" y="2975315"/>
                  <a:pt x="2030730" y="2968895"/>
                </a:cubicBezTo>
                <a:cubicBezTo>
                  <a:pt x="2023749" y="2975315"/>
                  <a:pt x="2014518" y="2978887"/>
                  <a:pt x="2005003" y="2978887"/>
                </a:cubicBezTo>
                <a:cubicBezTo>
                  <a:pt x="1995278" y="2978887"/>
                  <a:pt x="1986020" y="2975220"/>
                  <a:pt x="1979095" y="2968695"/>
                </a:cubicBezTo>
                <a:cubicBezTo>
                  <a:pt x="1970884" y="2975486"/>
                  <a:pt x="1960702" y="2979220"/>
                  <a:pt x="1950130" y="2979220"/>
                </a:cubicBezTo>
                <a:cubicBezTo>
                  <a:pt x="1948310" y="2979220"/>
                  <a:pt x="1946424" y="2978982"/>
                  <a:pt x="1944510" y="2978792"/>
                </a:cubicBezTo>
                <a:cubicBezTo>
                  <a:pt x="1942700" y="2978515"/>
                  <a:pt x="1941386" y="2976896"/>
                  <a:pt x="1941748" y="2974982"/>
                </a:cubicBezTo>
                <a:close/>
                <a:moveTo>
                  <a:pt x="2005842" y="2932338"/>
                </a:moveTo>
                <a:cubicBezTo>
                  <a:pt x="2031092" y="2927357"/>
                  <a:pt x="2034817" y="2910802"/>
                  <a:pt x="2035274" y="2904249"/>
                </a:cubicBezTo>
                <a:cubicBezTo>
                  <a:pt x="2034817" y="2904154"/>
                  <a:pt x="2034331" y="2904154"/>
                  <a:pt x="2033864" y="2904154"/>
                </a:cubicBezTo>
                <a:cubicBezTo>
                  <a:pt x="2016233" y="2904154"/>
                  <a:pt x="2008527" y="2923175"/>
                  <a:pt x="2005842" y="2932338"/>
                </a:cubicBezTo>
                <a:close/>
                <a:moveTo>
                  <a:pt x="1995011" y="2912793"/>
                </a:moveTo>
                <a:cubicBezTo>
                  <a:pt x="1992240" y="2903354"/>
                  <a:pt x="1983943" y="2883542"/>
                  <a:pt x="1965560" y="2884713"/>
                </a:cubicBezTo>
                <a:cubicBezTo>
                  <a:pt x="1966036" y="2891266"/>
                  <a:pt x="1969741" y="2907878"/>
                  <a:pt x="1995011" y="2912793"/>
                </a:cubicBezTo>
                <a:close/>
                <a:moveTo>
                  <a:pt x="2095576" y="2932976"/>
                </a:moveTo>
                <a:cubicBezTo>
                  <a:pt x="2097396" y="2932976"/>
                  <a:pt x="2098900" y="2931490"/>
                  <a:pt x="2098900" y="2929681"/>
                </a:cubicBezTo>
                <a:cubicBezTo>
                  <a:pt x="2098900" y="2914241"/>
                  <a:pt x="2111483" y="2901687"/>
                  <a:pt x="2126895" y="2901687"/>
                </a:cubicBezTo>
                <a:cubicBezTo>
                  <a:pt x="2128190" y="2901687"/>
                  <a:pt x="2129314" y="2900887"/>
                  <a:pt x="2129876" y="2899782"/>
                </a:cubicBezTo>
                <a:cubicBezTo>
                  <a:pt x="2130095" y="2899344"/>
                  <a:pt x="2130247" y="2898858"/>
                  <a:pt x="2130247" y="2898334"/>
                </a:cubicBezTo>
                <a:cubicBezTo>
                  <a:pt x="2130247" y="2896534"/>
                  <a:pt x="2128724" y="2894991"/>
                  <a:pt x="2126904" y="2894991"/>
                </a:cubicBezTo>
                <a:cubicBezTo>
                  <a:pt x="2120389" y="2894991"/>
                  <a:pt x="2114331" y="2896867"/>
                  <a:pt x="2109140" y="2900010"/>
                </a:cubicBezTo>
                <a:cubicBezTo>
                  <a:pt x="2103196" y="2903639"/>
                  <a:pt x="2098377" y="2908954"/>
                  <a:pt x="2095491" y="2915355"/>
                </a:cubicBezTo>
                <a:cubicBezTo>
                  <a:pt x="2092528" y="2908849"/>
                  <a:pt x="2087594" y="2903468"/>
                  <a:pt x="2081508" y="2899839"/>
                </a:cubicBezTo>
                <a:cubicBezTo>
                  <a:pt x="2076384" y="2896810"/>
                  <a:pt x="2070440" y="2894991"/>
                  <a:pt x="2064039" y="2894991"/>
                </a:cubicBezTo>
                <a:cubicBezTo>
                  <a:pt x="2063134" y="2894991"/>
                  <a:pt x="2062306" y="2895381"/>
                  <a:pt x="2061706" y="2895991"/>
                </a:cubicBezTo>
                <a:cubicBezTo>
                  <a:pt x="2061096" y="2896591"/>
                  <a:pt x="2060724" y="2897420"/>
                  <a:pt x="2060724" y="2898334"/>
                </a:cubicBezTo>
                <a:cubicBezTo>
                  <a:pt x="2060724" y="2898410"/>
                  <a:pt x="2060753" y="2898467"/>
                  <a:pt x="2060763" y="2898543"/>
                </a:cubicBezTo>
                <a:cubicBezTo>
                  <a:pt x="2060877" y="2900267"/>
                  <a:pt x="2062296" y="2901687"/>
                  <a:pt x="2064029" y="2901687"/>
                </a:cubicBezTo>
                <a:cubicBezTo>
                  <a:pt x="2065763" y="2901687"/>
                  <a:pt x="2067459" y="2901887"/>
                  <a:pt x="2069116" y="2902201"/>
                </a:cubicBezTo>
                <a:cubicBezTo>
                  <a:pt x="2082127" y="2904601"/>
                  <a:pt x="2092043" y="2915974"/>
                  <a:pt x="2092043" y="2929681"/>
                </a:cubicBezTo>
                <a:cubicBezTo>
                  <a:pt x="2092043" y="2931471"/>
                  <a:pt x="2093547" y="2932957"/>
                  <a:pt x="2095338" y="2932976"/>
                </a:cubicBezTo>
                <a:lnTo>
                  <a:pt x="2095395" y="2932976"/>
                </a:lnTo>
                <a:lnTo>
                  <a:pt x="2095576" y="2932976"/>
                </a:lnTo>
                <a:close/>
                <a:moveTo>
                  <a:pt x="1331671" y="3064336"/>
                </a:moveTo>
                <a:cubicBezTo>
                  <a:pt x="1308135" y="3064336"/>
                  <a:pt x="1295381" y="3056220"/>
                  <a:pt x="1275550" y="3036932"/>
                </a:cubicBezTo>
                <a:cubicBezTo>
                  <a:pt x="1267283" y="3047200"/>
                  <a:pt x="1254814" y="3053210"/>
                  <a:pt x="1241565" y="3053210"/>
                </a:cubicBezTo>
                <a:lnTo>
                  <a:pt x="1240517" y="3053210"/>
                </a:lnTo>
                <a:cubicBezTo>
                  <a:pt x="1238698" y="3053115"/>
                  <a:pt x="1237183" y="3051572"/>
                  <a:pt x="1237279" y="3049772"/>
                </a:cubicBezTo>
                <a:cubicBezTo>
                  <a:pt x="1237326" y="3048839"/>
                  <a:pt x="1237726" y="3047981"/>
                  <a:pt x="1238345" y="3047371"/>
                </a:cubicBezTo>
                <a:cubicBezTo>
                  <a:pt x="1238974" y="3046810"/>
                  <a:pt x="1239831" y="3046495"/>
                  <a:pt x="1240794" y="3046657"/>
                </a:cubicBezTo>
                <a:cubicBezTo>
                  <a:pt x="1252328" y="3046733"/>
                  <a:pt x="1263272" y="3041771"/>
                  <a:pt x="1270511" y="3032836"/>
                </a:cubicBezTo>
                <a:cubicBezTo>
                  <a:pt x="1268730" y="3030588"/>
                  <a:pt x="1266701" y="3028579"/>
                  <a:pt x="1264482" y="3026845"/>
                </a:cubicBezTo>
                <a:cubicBezTo>
                  <a:pt x="1257834" y="3021568"/>
                  <a:pt x="1249461" y="3018682"/>
                  <a:pt x="1240698" y="3018920"/>
                </a:cubicBezTo>
                <a:cubicBezTo>
                  <a:pt x="1239869" y="3019016"/>
                  <a:pt x="1239060" y="3018682"/>
                  <a:pt x="1238441" y="3018082"/>
                </a:cubicBezTo>
                <a:cubicBezTo>
                  <a:pt x="1237841" y="3017492"/>
                  <a:pt x="1237422" y="3016654"/>
                  <a:pt x="1237374" y="3015758"/>
                </a:cubicBezTo>
                <a:cubicBezTo>
                  <a:pt x="1237279" y="3013862"/>
                  <a:pt x="1238793" y="3012434"/>
                  <a:pt x="1240612" y="3012339"/>
                </a:cubicBezTo>
                <a:cubicBezTo>
                  <a:pt x="1252347" y="3012091"/>
                  <a:pt x="1263396" y="3016482"/>
                  <a:pt x="1271664" y="3024321"/>
                </a:cubicBezTo>
                <a:cubicBezTo>
                  <a:pt x="1272835" y="3025436"/>
                  <a:pt x="1273950" y="3026626"/>
                  <a:pt x="1274998" y="3027874"/>
                </a:cubicBezTo>
                <a:cubicBezTo>
                  <a:pt x="1274998" y="3027874"/>
                  <a:pt x="1275007" y="3027874"/>
                  <a:pt x="1275007" y="3027855"/>
                </a:cubicBezTo>
                <a:cubicBezTo>
                  <a:pt x="1275036" y="3027893"/>
                  <a:pt x="1275074" y="3027931"/>
                  <a:pt x="1275102" y="3027960"/>
                </a:cubicBezTo>
                <a:cubicBezTo>
                  <a:pt x="1292133" y="3011110"/>
                  <a:pt x="1306230" y="3000156"/>
                  <a:pt x="1331671" y="3000156"/>
                </a:cubicBezTo>
                <a:cubicBezTo>
                  <a:pt x="1348893" y="3000156"/>
                  <a:pt x="1365352" y="3006528"/>
                  <a:pt x="1378011" y="3017654"/>
                </a:cubicBezTo>
                <a:cubicBezTo>
                  <a:pt x="1379858" y="3019292"/>
                  <a:pt x="1381592" y="3021063"/>
                  <a:pt x="1383269" y="3022883"/>
                </a:cubicBezTo>
                <a:cubicBezTo>
                  <a:pt x="1383487" y="3023111"/>
                  <a:pt x="1383716" y="3023292"/>
                  <a:pt x="1383916" y="3023540"/>
                </a:cubicBezTo>
                <a:cubicBezTo>
                  <a:pt x="1385811" y="3025636"/>
                  <a:pt x="1387574" y="3027893"/>
                  <a:pt x="1389202" y="3030236"/>
                </a:cubicBezTo>
                <a:cubicBezTo>
                  <a:pt x="1389965" y="3031408"/>
                  <a:pt x="1389965" y="3032932"/>
                  <a:pt x="1389202" y="3034046"/>
                </a:cubicBezTo>
                <a:cubicBezTo>
                  <a:pt x="1376153" y="3052934"/>
                  <a:pt x="1354627" y="3064221"/>
                  <a:pt x="1331671" y="3064336"/>
                </a:cubicBezTo>
                <a:close/>
                <a:moveTo>
                  <a:pt x="1382344" y="3032132"/>
                </a:moveTo>
                <a:cubicBezTo>
                  <a:pt x="1370429" y="3016225"/>
                  <a:pt x="1351579" y="3006795"/>
                  <a:pt x="1331576" y="3006700"/>
                </a:cubicBezTo>
                <a:cubicBezTo>
                  <a:pt x="1310345" y="3006700"/>
                  <a:pt x="1298324" y="3014234"/>
                  <a:pt x="1280141" y="3032036"/>
                </a:cubicBezTo>
                <a:cubicBezTo>
                  <a:pt x="1299372" y="3050848"/>
                  <a:pt x="1310717" y="3057582"/>
                  <a:pt x="1331576" y="3057582"/>
                </a:cubicBezTo>
                <a:cubicBezTo>
                  <a:pt x="1351664" y="3057582"/>
                  <a:pt x="1370429" y="3048153"/>
                  <a:pt x="1382344" y="3032132"/>
                </a:cubicBezTo>
                <a:close/>
                <a:moveTo>
                  <a:pt x="1212704" y="2974982"/>
                </a:moveTo>
                <a:cubicBezTo>
                  <a:pt x="1212885" y="2973210"/>
                  <a:pt x="1214504" y="2971876"/>
                  <a:pt x="1216419" y="2972153"/>
                </a:cubicBezTo>
                <a:cubicBezTo>
                  <a:pt x="1228040" y="2973677"/>
                  <a:pt x="1239460" y="2969771"/>
                  <a:pt x="1247956" y="2961685"/>
                </a:cubicBezTo>
                <a:cubicBezTo>
                  <a:pt x="1248604" y="2960989"/>
                  <a:pt x="1249290" y="2960789"/>
                  <a:pt x="1250423" y="2960713"/>
                </a:cubicBezTo>
                <a:cubicBezTo>
                  <a:pt x="1251366" y="2960789"/>
                  <a:pt x="1252233" y="2961218"/>
                  <a:pt x="1252814" y="2961866"/>
                </a:cubicBezTo>
                <a:cubicBezTo>
                  <a:pt x="1256995" y="2966609"/>
                  <a:pt x="1262596" y="2969867"/>
                  <a:pt x="1268721" y="2971295"/>
                </a:cubicBezTo>
                <a:lnTo>
                  <a:pt x="1268721" y="2919956"/>
                </a:lnTo>
                <a:cubicBezTo>
                  <a:pt x="1227554" y="2914145"/>
                  <a:pt x="1229926" y="2881875"/>
                  <a:pt x="1229926" y="2881446"/>
                </a:cubicBezTo>
                <a:cubicBezTo>
                  <a:pt x="1230059" y="2879970"/>
                  <a:pt x="1231182" y="2878712"/>
                  <a:pt x="1232697" y="2878522"/>
                </a:cubicBezTo>
                <a:cubicBezTo>
                  <a:pt x="1251099" y="2875455"/>
                  <a:pt x="1262425" y="2888066"/>
                  <a:pt x="1268606" y="2900887"/>
                </a:cubicBezTo>
                <a:lnTo>
                  <a:pt x="1268606" y="2879170"/>
                </a:lnTo>
                <a:cubicBezTo>
                  <a:pt x="1268606" y="2877369"/>
                  <a:pt x="1270149" y="2875826"/>
                  <a:pt x="1271959" y="2875826"/>
                </a:cubicBezTo>
                <a:cubicBezTo>
                  <a:pt x="1273769" y="2875826"/>
                  <a:pt x="1275283" y="2877369"/>
                  <a:pt x="1275283" y="2879170"/>
                </a:cubicBezTo>
                <a:lnTo>
                  <a:pt x="1275283" y="2918336"/>
                </a:lnTo>
                <a:cubicBezTo>
                  <a:pt x="1281675" y="2906240"/>
                  <a:pt x="1292914" y="2895171"/>
                  <a:pt x="1310126" y="2898058"/>
                </a:cubicBezTo>
                <a:cubicBezTo>
                  <a:pt x="1311583" y="2898239"/>
                  <a:pt x="1312716" y="2899448"/>
                  <a:pt x="1312898" y="2900991"/>
                </a:cubicBezTo>
                <a:cubicBezTo>
                  <a:pt x="1312993" y="2901363"/>
                  <a:pt x="1315184" y="2933071"/>
                  <a:pt x="1275283" y="2939263"/>
                </a:cubicBezTo>
                <a:lnTo>
                  <a:pt x="1275283" y="2972153"/>
                </a:lnTo>
                <a:cubicBezTo>
                  <a:pt x="1275550" y="2972153"/>
                  <a:pt x="1275769" y="2972248"/>
                  <a:pt x="1275950" y="2972248"/>
                </a:cubicBezTo>
                <a:cubicBezTo>
                  <a:pt x="1284808" y="2972248"/>
                  <a:pt x="1293276" y="2968524"/>
                  <a:pt x="1299191" y="2961961"/>
                </a:cubicBezTo>
                <a:cubicBezTo>
                  <a:pt x="1299858" y="2961218"/>
                  <a:pt x="1300725" y="2960789"/>
                  <a:pt x="1301677" y="2960789"/>
                </a:cubicBezTo>
                <a:cubicBezTo>
                  <a:pt x="1302620" y="2960789"/>
                  <a:pt x="1303487" y="2961304"/>
                  <a:pt x="1304134" y="2961961"/>
                </a:cubicBezTo>
                <a:cubicBezTo>
                  <a:pt x="1310050" y="2968524"/>
                  <a:pt x="1318527" y="2972248"/>
                  <a:pt x="1327395" y="2972248"/>
                </a:cubicBezTo>
                <a:cubicBezTo>
                  <a:pt x="1336253" y="2972248"/>
                  <a:pt x="1344711" y="2968524"/>
                  <a:pt x="1350616" y="2961961"/>
                </a:cubicBezTo>
                <a:cubicBezTo>
                  <a:pt x="1351302" y="2961304"/>
                  <a:pt x="1352065" y="2960789"/>
                  <a:pt x="1352988" y="2960789"/>
                </a:cubicBezTo>
                <a:cubicBezTo>
                  <a:pt x="1354151" y="2960894"/>
                  <a:pt x="1354807" y="2961085"/>
                  <a:pt x="1355484" y="2961770"/>
                </a:cubicBezTo>
                <a:cubicBezTo>
                  <a:pt x="1363856" y="2969867"/>
                  <a:pt x="1375486" y="2973772"/>
                  <a:pt x="1387021" y="2972248"/>
                </a:cubicBezTo>
                <a:cubicBezTo>
                  <a:pt x="1388926" y="2971953"/>
                  <a:pt x="1390431" y="2973305"/>
                  <a:pt x="1390736" y="2975115"/>
                </a:cubicBezTo>
                <a:cubicBezTo>
                  <a:pt x="1391022" y="2976896"/>
                  <a:pt x="1389698" y="2978611"/>
                  <a:pt x="1387869" y="2978792"/>
                </a:cubicBezTo>
                <a:cubicBezTo>
                  <a:pt x="1375391" y="2980325"/>
                  <a:pt x="1362894" y="2976696"/>
                  <a:pt x="1353303" y="2968695"/>
                </a:cubicBezTo>
                <a:cubicBezTo>
                  <a:pt x="1346349" y="2975220"/>
                  <a:pt x="1337082" y="2978887"/>
                  <a:pt x="1327490" y="2978887"/>
                </a:cubicBezTo>
                <a:cubicBezTo>
                  <a:pt x="1317956" y="2978887"/>
                  <a:pt x="1308725" y="2975315"/>
                  <a:pt x="1301763" y="2968895"/>
                </a:cubicBezTo>
                <a:cubicBezTo>
                  <a:pt x="1294809" y="2975315"/>
                  <a:pt x="1285570" y="2978887"/>
                  <a:pt x="1276045" y="2978887"/>
                </a:cubicBezTo>
                <a:cubicBezTo>
                  <a:pt x="1266330" y="2978887"/>
                  <a:pt x="1257100" y="2975220"/>
                  <a:pt x="1250137" y="2968695"/>
                </a:cubicBezTo>
                <a:cubicBezTo>
                  <a:pt x="1241965" y="2975486"/>
                  <a:pt x="1231754" y="2979220"/>
                  <a:pt x="1221181" y="2979220"/>
                </a:cubicBezTo>
                <a:cubicBezTo>
                  <a:pt x="1219372" y="2979220"/>
                  <a:pt x="1217476" y="2978982"/>
                  <a:pt x="1215562" y="2978792"/>
                </a:cubicBezTo>
                <a:cubicBezTo>
                  <a:pt x="1213742" y="2978515"/>
                  <a:pt x="1212428" y="2976896"/>
                  <a:pt x="1212704" y="2974982"/>
                </a:cubicBezTo>
                <a:close/>
                <a:moveTo>
                  <a:pt x="1276912" y="2932338"/>
                </a:moveTo>
                <a:cubicBezTo>
                  <a:pt x="1302135" y="2927357"/>
                  <a:pt x="1305868" y="2910802"/>
                  <a:pt x="1306354" y="2904249"/>
                </a:cubicBezTo>
                <a:cubicBezTo>
                  <a:pt x="1305754" y="2904154"/>
                  <a:pt x="1305277" y="2904154"/>
                  <a:pt x="1304820" y="2904154"/>
                </a:cubicBezTo>
                <a:cubicBezTo>
                  <a:pt x="1287190" y="2904154"/>
                  <a:pt x="1279465" y="2923175"/>
                  <a:pt x="1276912" y="2932338"/>
                </a:cubicBezTo>
                <a:close/>
                <a:moveTo>
                  <a:pt x="1266044" y="2912793"/>
                </a:moveTo>
                <a:cubicBezTo>
                  <a:pt x="1263272" y="2903354"/>
                  <a:pt x="1254995" y="2883542"/>
                  <a:pt x="1236612" y="2884713"/>
                </a:cubicBezTo>
                <a:cubicBezTo>
                  <a:pt x="1237088" y="2891266"/>
                  <a:pt x="1240794" y="2907878"/>
                  <a:pt x="1266044" y="2912793"/>
                </a:cubicBezTo>
                <a:close/>
                <a:moveTo>
                  <a:pt x="1398784" y="2901534"/>
                </a:moveTo>
                <a:cubicBezTo>
                  <a:pt x="1400156" y="2901163"/>
                  <a:pt x="1401204" y="2899877"/>
                  <a:pt x="1401204" y="2898334"/>
                </a:cubicBezTo>
                <a:cubicBezTo>
                  <a:pt x="1401204" y="2896534"/>
                  <a:pt x="1399708" y="2895010"/>
                  <a:pt x="1397889" y="2894991"/>
                </a:cubicBezTo>
                <a:cubicBezTo>
                  <a:pt x="1383973" y="2895057"/>
                  <a:pt x="1372048" y="2903411"/>
                  <a:pt x="1366618" y="2915355"/>
                </a:cubicBezTo>
                <a:cubicBezTo>
                  <a:pt x="1366590" y="2915298"/>
                  <a:pt x="1366552" y="2915241"/>
                  <a:pt x="1366524" y="2915193"/>
                </a:cubicBezTo>
                <a:cubicBezTo>
                  <a:pt x="1366495" y="2915241"/>
                  <a:pt x="1366457" y="2915298"/>
                  <a:pt x="1366438" y="2915355"/>
                </a:cubicBezTo>
                <a:cubicBezTo>
                  <a:pt x="1361037" y="2903392"/>
                  <a:pt x="1348978" y="2895057"/>
                  <a:pt x="1335110" y="2895010"/>
                </a:cubicBezTo>
                <a:cubicBezTo>
                  <a:pt x="1333348" y="2895057"/>
                  <a:pt x="1331862" y="2896553"/>
                  <a:pt x="1331862" y="2898334"/>
                </a:cubicBezTo>
                <a:cubicBezTo>
                  <a:pt x="1331776" y="2899172"/>
                  <a:pt x="1332052" y="2899934"/>
                  <a:pt x="1332548" y="2900534"/>
                </a:cubicBezTo>
                <a:cubicBezTo>
                  <a:pt x="1332872" y="2900906"/>
                  <a:pt x="1333252" y="2901220"/>
                  <a:pt x="1333719" y="2901420"/>
                </a:cubicBezTo>
                <a:cubicBezTo>
                  <a:pt x="1334110" y="2901591"/>
                  <a:pt x="1334538" y="2901687"/>
                  <a:pt x="1335005" y="2901687"/>
                </a:cubicBezTo>
                <a:cubicBezTo>
                  <a:pt x="1342282" y="2901687"/>
                  <a:pt x="1348883" y="2904544"/>
                  <a:pt x="1353874" y="2909126"/>
                </a:cubicBezTo>
                <a:cubicBezTo>
                  <a:pt x="1359456" y="2914241"/>
                  <a:pt x="1363018" y="2921537"/>
                  <a:pt x="1363018" y="2929681"/>
                </a:cubicBezTo>
                <a:cubicBezTo>
                  <a:pt x="1363018" y="2931490"/>
                  <a:pt x="1364532" y="2932976"/>
                  <a:pt x="1366342" y="2932976"/>
                </a:cubicBezTo>
                <a:lnTo>
                  <a:pt x="1366533" y="2932976"/>
                </a:lnTo>
                <a:lnTo>
                  <a:pt x="1366714" y="2932976"/>
                </a:lnTo>
                <a:cubicBezTo>
                  <a:pt x="1367628" y="2932976"/>
                  <a:pt x="1368457" y="2932605"/>
                  <a:pt x="1369066" y="2932005"/>
                </a:cubicBezTo>
                <a:cubicBezTo>
                  <a:pt x="1369676" y="2931414"/>
                  <a:pt x="1370057" y="2930595"/>
                  <a:pt x="1370057" y="2929681"/>
                </a:cubicBezTo>
                <a:cubicBezTo>
                  <a:pt x="1370057" y="2920022"/>
                  <a:pt x="1374972" y="2911507"/>
                  <a:pt x="1382420" y="2906468"/>
                </a:cubicBezTo>
                <a:cubicBezTo>
                  <a:pt x="1386888" y="2903449"/>
                  <a:pt x="1392269" y="2901687"/>
                  <a:pt x="1398061" y="2901687"/>
                </a:cubicBezTo>
                <a:cubicBezTo>
                  <a:pt x="1398318" y="2901687"/>
                  <a:pt x="1398547" y="2901591"/>
                  <a:pt x="1398784" y="2901534"/>
                </a:cubicBezTo>
                <a:close/>
                <a:moveTo>
                  <a:pt x="1574654" y="3064336"/>
                </a:moveTo>
                <a:cubicBezTo>
                  <a:pt x="1565834" y="3064336"/>
                  <a:pt x="1558519" y="3063183"/>
                  <a:pt x="1551775" y="3060745"/>
                </a:cubicBezTo>
                <a:cubicBezTo>
                  <a:pt x="1540555" y="3056668"/>
                  <a:pt x="1530925" y="3048991"/>
                  <a:pt x="1518542" y="3036932"/>
                </a:cubicBezTo>
                <a:cubicBezTo>
                  <a:pt x="1510265" y="3047200"/>
                  <a:pt x="1497787" y="3053210"/>
                  <a:pt x="1484538" y="3053210"/>
                </a:cubicBezTo>
                <a:lnTo>
                  <a:pt x="1483500" y="3053210"/>
                </a:lnTo>
                <a:cubicBezTo>
                  <a:pt x="1481690" y="3053115"/>
                  <a:pt x="1480175" y="3051572"/>
                  <a:pt x="1480271" y="3049772"/>
                </a:cubicBezTo>
                <a:cubicBezTo>
                  <a:pt x="1480318" y="3048857"/>
                  <a:pt x="1480700" y="3048000"/>
                  <a:pt x="1481300" y="3047391"/>
                </a:cubicBezTo>
                <a:cubicBezTo>
                  <a:pt x="1481928" y="3046810"/>
                  <a:pt x="1482786" y="3046495"/>
                  <a:pt x="1483786" y="3046657"/>
                </a:cubicBezTo>
                <a:cubicBezTo>
                  <a:pt x="1495406" y="3046733"/>
                  <a:pt x="1506265" y="3041771"/>
                  <a:pt x="1513504" y="3032836"/>
                </a:cubicBezTo>
                <a:cubicBezTo>
                  <a:pt x="1511713" y="3030588"/>
                  <a:pt x="1509693" y="3028579"/>
                  <a:pt x="1507474" y="3026845"/>
                </a:cubicBezTo>
                <a:cubicBezTo>
                  <a:pt x="1500826" y="3021568"/>
                  <a:pt x="1492444" y="3018682"/>
                  <a:pt x="1483690" y="3018920"/>
                </a:cubicBezTo>
                <a:cubicBezTo>
                  <a:pt x="1482862" y="3019016"/>
                  <a:pt x="1482061" y="3018682"/>
                  <a:pt x="1481452" y="3018101"/>
                </a:cubicBezTo>
                <a:cubicBezTo>
                  <a:pt x="1480833" y="3017511"/>
                  <a:pt x="1480404" y="3016654"/>
                  <a:pt x="1480357" y="3015758"/>
                </a:cubicBezTo>
                <a:cubicBezTo>
                  <a:pt x="1480271" y="3013862"/>
                  <a:pt x="1481785" y="3012434"/>
                  <a:pt x="1483586" y="3012339"/>
                </a:cubicBezTo>
                <a:cubicBezTo>
                  <a:pt x="1495254" y="3012091"/>
                  <a:pt x="1506379" y="3016482"/>
                  <a:pt x="1514656" y="3024340"/>
                </a:cubicBezTo>
                <a:cubicBezTo>
                  <a:pt x="1515828" y="3025455"/>
                  <a:pt x="1516942" y="3026626"/>
                  <a:pt x="1517990" y="3027874"/>
                </a:cubicBezTo>
                <a:lnTo>
                  <a:pt x="1517990" y="3027874"/>
                </a:lnTo>
                <a:cubicBezTo>
                  <a:pt x="1518018" y="3027893"/>
                  <a:pt x="1518047" y="3027931"/>
                  <a:pt x="1518075" y="3027960"/>
                </a:cubicBezTo>
                <a:cubicBezTo>
                  <a:pt x="1535116" y="3011110"/>
                  <a:pt x="1549222" y="3000156"/>
                  <a:pt x="1574664" y="3000156"/>
                </a:cubicBezTo>
                <a:cubicBezTo>
                  <a:pt x="1591923" y="3000156"/>
                  <a:pt x="1608344" y="3006519"/>
                  <a:pt x="1620974" y="3017635"/>
                </a:cubicBezTo>
                <a:cubicBezTo>
                  <a:pt x="1625165" y="3021340"/>
                  <a:pt x="1628937" y="3025550"/>
                  <a:pt x="1632185" y="3030236"/>
                </a:cubicBezTo>
                <a:cubicBezTo>
                  <a:pt x="1632947" y="3031408"/>
                  <a:pt x="1632947" y="3032932"/>
                  <a:pt x="1632185" y="3034046"/>
                </a:cubicBezTo>
                <a:cubicBezTo>
                  <a:pt x="1619136" y="3052934"/>
                  <a:pt x="1597600" y="3064221"/>
                  <a:pt x="1574654" y="3064336"/>
                </a:cubicBezTo>
                <a:close/>
                <a:moveTo>
                  <a:pt x="1625413" y="3032132"/>
                </a:moveTo>
                <a:cubicBezTo>
                  <a:pt x="1613507" y="3016225"/>
                  <a:pt x="1594647" y="3006795"/>
                  <a:pt x="1574654" y="3006700"/>
                </a:cubicBezTo>
                <a:cubicBezTo>
                  <a:pt x="1574635" y="3006700"/>
                  <a:pt x="1574625" y="3006700"/>
                  <a:pt x="1574606" y="3006700"/>
                </a:cubicBezTo>
                <a:cubicBezTo>
                  <a:pt x="1574597" y="3006700"/>
                  <a:pt x="1574578" y="3006700"/>
                  <a:pt x="1574568" y="3006700"/>
                </a:cubicBezTo>
                <a:cubicBezTo>
                  <a:pt x="1553394" y="3006700"/>
                  <a:pt x="1541412" y="3014234"/>
                  <a:pt x="1523124" y="3032036"/>
                </a:cubicBezTo>
                <a:cubicBezTo>
                  <a:pt x="1542355" y="3050848"/>
                  <a:pt x="1553709" y="3057582"/>
                  <a:pt x="1574568" y="3057582"/>
                </a:cubicBezTo>
                <a:cubicBezTo>
                  <a:pt x="1574578" y="3057582"/>
                  <a:pt x="1574597" y="3057582"/>
                  <a:pt x="1574606" y="3057582"/>
                </a:cubicBezTo>
                <a:cubicBezTo>
                  <a:pt x="1574625" y="3057582"/>
                  <a:pt x="1574635" y="3057582"/>
                  <a:pt x="1574654" y="3057582"/>
                </a:cubicBezTo>
                <a:cubicBezTo>
                  <a:pt x="1594647" y="3057582"/>
                  <a:pt x="1613421" y="3048153"/>
                  <a:pt x="1625413" y="3032132"/>
                </a:cubicBezTo>
                <a:close/>
                <a:moveTo>
                  <a:pt x="1455773" y="2974982"/>
                </a:moveTo>
                <a:cubicBezTo>
                  <a:pt x="1455963" y="2973210"/>
                  <a:pt x="1457601" y="2971876"/>
                  <a:pt x="1459497" y="2972153"/>
                </a:cubicBezTo>
                <a:cubicBezTo>
                  <a:pt x="1471136" y="2973677"/>
                  <a:pt x="1482547" y="2969771"/>
                  <a:pt x="1491034" y="2961685"/>
                </a:cubicBezTo>
                <a:cubicBezTo>
                  <a:pt x="1491682" y="2960989"/>
                  <a:pt x="1492358" y="2960789"/>
                  <a:pt x="1493491" y="2960713"/>
                </a:cubicBezTo>
                <a:cubicBezTo>
                  <a:pt x="1494454" y="2960789"/>
                  <a:pt x="1495320" y="2961218"/>
                  <a:pt x="1495863" y="2961866"/>
                </a:cubicBezTo>
                <a:cubicBezTo>
                  <a:pt x="1500083" y="2966609"/>
                  <a:pt x="1505693" y="2969867"/>
                  <a:pt x="1511798" y="2971295"/>
                </a:cubicBezTo>
                <a:lnTo>
                  <a:pt x="1511798" y="2919956"/>
                </a:lnTo>
                <a:cubicBezTo>
                  <a:pt x="1470641" y="2914145"/>
                  <a:pt x="1473042" y="2881875"/>
                  <a:pt x="1473042" y="2881446"/>
                </a:cubicBezTo>
                <a:cubicBezTo>
                  <a:pt x="1473127" y="2879970"/>
                  <a:pt x="1474270" y="2878712"/>
                  <a:pt x="1475775" y="2878522"/>
                </a:cubicBezTo>
                <a:cubicBezTo>
                  <a:pt x="1494082" y="2875455"/>
                  <a:pt x="1505502" y="2888066"/>
                  <a:pt x="1511685" y="2900887"/>
                </a:cubicBezTo>
                <a:lnTo>
                  <a:pt x="1511685" y="2879170"/>
                </a:lnTo>
                <a:cubicBezTo>
                  <a:pt x="1511685" y="2877369"/>
                  <a:pt x="1513227" y="2875826"/>
                  <a:pt x="1515037" y="2875826"/>
                </a:cubicBezTo>
                <a:cubicBezTo>
                  <a:pt x="1516847" y="2875826"/>
                  <a:pt x="1518361" y="2877369"/>
                  <a:pt x="1518361" y="2879170"/>
                </a:cubicBezTo>
                <a:lnTo>
                  <a:pt x="1518361" y="2918336"/>
                </a:lnTo>
                <a:cubicBezTo>
                  <a:pt x="1524753" y="2906240"/>
                  <a:pt x="1535973" y="2895171"/>
                  <a:pt x="1553213" y="2898058"/>
                </a:cubicBezTo>
                <a:cubicBezTo>
                  <a:pt x="1554661" y="2898239"/>
                  <a:pt x="1555785" y="2899448"/>
                  <a:pt x="1555985" y="2900991"/>
                </a:cubicBezTo>
                <a:cubicBezTo>
                  <a:pt x="1556081" y="2901363"/>
                  <a:pt x="1558271" y="2933071"/>
                  <a:pt x="1518361" y="2939263"/>
                </a:cubicBezTo>
                <a:lnTo>
                  <a:pt x="1518361" y="2972153"/>
                </a:lnTo>
                <a:cubicBezTo>
                  <a:pt x="1518638" y="2972153"/>
                  <a:pt x="1518838" y="2972248"/>
                  <a:pt x="1519028" y="2972248"/>
                </a:cubicBezTo>
                <a:cubicBezTo>
                  <a:pt x="1527896" y="2972248"/>
                  <a:pt x="1536354" y="2968524"/>
                  <a:pt x="1542250" y="2961961"/>
                </a:cubicBezTo>
                <a:cubicBezTo>
                  <a:pt x="1542945" y="2961218"/>
                  <a:pt x="1543803" y="2960789"/>
                  <a:pt x="1544755" y="2960789"/>
                </a:cubicBezTo>
                <a:cubicBezTo>
                  <a:pt x="1545707" y="2960789"/>
                  <a:pt x="1546565" y="2961304"/>
                  <a:pt x="1547213" y="2961961"/>
                </a:cubicBezTo>
                <a:cubicBezTo>
                  <a:pt x="1553127" y="2968524"/>
                  <a:pt x="1561615" y="2972248"/>
                  <a:pt x="1570463" y="2972248"/>
                </a:cubicBezTo>
                <a:cubicBezTo>
                  <a:pt x="1579340" y="2972248"/>
                  <a:pt x="1587798" y="2968524"/>
                  <a:pt x="1593704" y="2961961"/>
                </a:cubicBezTo>
                <a:cubicBezTo>
                  <a:pt x="1594381" y="2961304"/>
                  <a:pt x="1595238" y="2960789"/>
                  <a:pt x="1596095" y="2960789"/>
                </a:cubicBezTo>
                <a:cubicBezTo>
                  <a:pt x="1597238" y="2960894"/>
                  <a:pt x="1597886" y="2961085"/>
                  <a:pt x="1598562" y="2961770"/>
                </a:cubicBezTo>
                <a:cubicBezTo>
                  <a:pt x="1606935" y="2969867"/>
                  <a:pt x="1618565" y="2973772"/>
                  <a:pt x="1630099" y="2972248"/>
                </a:cubicBezTo>
                <a:cubicBezTo>
                  <a:pt x="1631995" y="2971953"/>
                  <a:pt x="1633604" y="2973305"/>
                  <a:pt x="1633824" y="2975115"/>
                </a:cubicBezTo>
                <a:cubicBezTo>
                  <a:pt x="1634100" y="2976896"/>
                  <a:pt x="1632738" y="2978611"/>
                  <a:pt x="1630956" y="2978792"/>
                </a:cubicBezTo>
                <a:cubicBezTo>
                  <a:pt x="1618459" y="2980325"/>
                  <a:pt x="1606001" y="2976696"/>
                  <a:pt x="1596381" y="2968695"/>
                </a:cubicBezTo>
                <a:cubicBezTo>
                  <a:pt x="1589332" y="2975220"/>
                  <a:pt x="1580074" y="2978887"/>
                  <a:pt x="1570463" y="2978887"/>
                </a:cubicBezTo>
                <a:cubicBezTo>
                  <a:pt x="1560929" y="2978887"/>
                  <a:pt x="1551708" y="2975315"/>
                  <a:pt x="1544755" y="2968895"/>
                </a:cubicBezTo>
                <a:cubicBezTo>
                  <a:pt x="1537802" y="2975315"/>
                  <a:pt x="1528543" y="2978887"/>
                  <a:pt x="1519028" y="2978887"/>
                </a:cubicBezTo>
                <a:cubicBezTo>
                  <a:pt x="1509313" y="2978887"/>
                  <a:pt x="1500083" y="2975220"/>
                  <a:pt x="1493130" y="2968695"/>
                </a:cubicBezTo>
                <a:cubicBezTo>
                  <a:pt x="1484948" y="2975486"/>
                  <a:pt x="1474737" y="2979220"/>
                  <a:pt x="1464173" y="2979220"/>
                </a:cubicBezTo>
                <a:cubicBezTo>
                  <a:pt x="1462364" y="2979220"/>
                  <a:pt x="1460459" y="2978982"/>
                  <a:pt x="1458544" y="2978792"/>
                </a:cubicBezTo>
                <a:cubicBezTo>
                  <a:pt x="1456734" y="2978515"/>
                  <a:pt x="1455401" y="2976896"/>
                  <a:pt x="1455773" y="2974982"/>
                </a:cubicBezTo>
                <a:close/>
                <a:moveTo>
                  <a:pt x="1519800" y="2932338"/>
                </a:moveTo>
                <a:cubicBezTo>
                  <a:pt x="1545031" y="2927357"/>
                  <a:pt x="1548756" y="2910802"/>
                  <a:pt x="1549222" y="2904249"/>
                </a:cubicBezTo>
                <a:cubicBezTo>
                  <a:pt x="1548756" y="2904154"/>
                  <a:pt x="1548251" y="2904154"/>
                  <a:pt x="1547793" y="2904154"/>
                </a:cubicBezTo>
                <a:cubicBezTo>
                  <a:pt x="1530172" y="2904154"/>
                  <a:pt x="1522552" y="2923175"/>
                  <a:pt x="1519800" y="2932338"/>
                </a:cubicBezTo>
                <a:close/>
                <a:moveTo>
                  <a:pt x="1509036" y="2912793"/>
                </a:moveTo>
                <a:cubicBezTo>
                  <a:pt x="1506265" y="2903354"/>
                  <a:pt x="1497987" y="2883542"/>
                  <a:pt x="1479585" y="2884713"/>
                </a:cubicBezTo>
                <a:cubicBezTo>
                  <a:pt x="1480090" y="2891266"/>
                  <a:pt x="1483776" y="2907878"/>
                  <a:pt x="1509036" y="2912793"/>
                </a:cubicBezTo>
                <a:close/>
                <a:moveTo>
                  <a:pt x="1609611" y="2932976"/>
                </a:moveTo>
                <a:cubicBezTo>
                  <a:pt x="1611421" y="2932976"/>
                  <a:pt x="1612935" y="2931490"/>
                  <a:pt x="1612935" y="2929681"/>
                </a:cubicBezTo>
                <a:cubicBezTo>
                  <a:pt x="1612935" y="2914241"/>
                  <a:pt x="1625518" y="2901687"/>
                  <a:pt x="1640957" y="2901687"/>
                </a:cubicBezTo>
                <a:cubicBezTo>
                  <a:pt x="1641958" y="2901687"/>
                  <a:pt x="1642843" y="2901182"/>
                  <a:pt x="1643453" y="2900458"/>
                </a:cubicBezTo>
                <a:cubicBezTo>
                  <a:pt x="1643939" y="2899858"/>
                  <a:pt x="1644272" y="2899134"/>
                  <a:pt x="1644272" y="2898334"/>
                </a:cubicBezTo>
                <a:cubicBezTo>
                  <a:pt x="1644272" y="2896534"/>
                  <a:pt x="1642739" y="2894991"/>
                  <a:pt x="1640957" y="2894991"/>
                </a:cubicBezTo>
                <a:cubicBezTo>
                  <a:pt x="1634785" y="2894991"/>
                  <a:pt x="1629051" y="2896696"/>
                  <a:pt x="1624041" y="2899524"/>
                </a:cubicBezTo>
                <a:cubicBezTo>
                  <a:pt x="1617688" y="2903154"/>
                  <a:pt x="1612545" y="2908659"/>
                  <a:pt x="1609516" y="2915355"/>
                </a:cubicBezTo>
                <a:cubicBezTo>
                  <a:pt x="1608411" y="2912898"/>
                  <a:pt x="1606953" y="2910650"/>
                  <a:pt x="1605344" y="2908526"/>
                </a:cubicBezTo>
                <a:cubicBezTo>
                  <a:pt x="1599029" y="2900325"/>
                  <a:pt x="1589208" y="2894991"/>
                  <a:pt x="1578074" y="2894991"/>
                </a:cubicBezTo>
                <a:cubicBezTo>
                  <a:pt x="1577102" y="2894991"/>
                  <a:pt x="1576226" y="2895467"/>
                  <a:pt x="1575607" y="2896181"/>
                </a:cubicBezTo>
                <a:cubicBezTo>
                  <a:pt x="1575102" y="2896753"/>
                  <a:pt x="1574759" y="2897496"/>
                  <a:pt x="1574759" y="2898334"/>
                </a:cubicBezTo>
                <a:cubicBezTo>
                  <a:pt x="1574759" y="2898410"/>
                  <a:pt x="1574788" y="2898467"/>
                  <a:pt x="1574788" y="2898524"/>
                </a:cubicBezTo>
                <a:cubicBezTo>
                  <a:pt x="1574892" y="2900248"/>
                  <a:pt x="1576350" y="2901687"/>
                  <a:pt x="1578074" y="2901687"/>
                </a:cubicBezTo>
                <a:cubicBezTo>
                  <a:pt x="1593504" y="2901687"/>
                  <a:pt x="1606096" y="2914241"/>
                  <a:pt x="1606096" y="2929681"/>
                </a:cubicBezTo>
                <a:cubicBezTo>
                  <a:pt x="1606096" y="2931471"/>
                  <a:pt x="1607582" y="2932957"/>
                  <a:pt x="1609373" y="2932976"/>
                </a:cubicBezTo>
                <a:lnTo>
                  <a:pt x="1609420" y="2932976"/>
                </a:lnTo>
                <a:lnTo>
                  <a:pt x="1609611" y="2932976"/>
                </a:lnTo>
                <a:close/>
                <a:moveTo>
                  <a:pt x="845706" y="3064336"/>
                </a:moveTo>
                <a:cubicBezTo>
                  <a:pt x="822198" y="3064336"/>
                  <a:pt x="809425" y="3056220"/>
                  <a:pt x="789613" y="3036932"/>
                </a:cubicBezTo>
                <a:cubicBezTo>
                  <a:pt x="781317" y="3047200"/>
                  <a:pt x="768839" y="3053210"/>
                  <a:pt x="755599" y="3053210"/>
                </a:cubicBezTo>
                <a:lnTo>
                  <a:pt x="754542" y="3053210"/>
                </a:lnTo>
                <a:cubicBezTo>
                  <a:pt x="752751" y="3053115"/>
                  <a:pt x="751218" y="3051572"/>
                  <a:pt x="751304" y="3049772"/>
                </a:cubicBezTo>
                <a:cubicBezTo>
                  <a:pt x="751361" y="3048819"/>
                  <a:pt x="751790" y="3047943"/>
                  <a:pt x="752447" y="3047333"/>
                </a:cubicBezTo>
                <a:cubicBezTo>
                  <a:pt x="753066" y="3046810"/>
                  <a:pt x="753894" y="3046495"/>
                  <a:pt x="754847" y="3046657"/>
                </a:cubicBezTo>
                <a:cubicBezTo>
                  <a:pt x="766363" y="3046733"/>
                  <a:pt x="777317" y="3041771"/>
                  <a:pt x="784565" y="3032836"/>
                </a:cubicBezTo>
                <a:cubicBezTo>
                  <a:pt x="784536" y="3032798"/>
                  <a:pt x="784508" y="3032779"/>
                  <a:pt x="784479" y="3032741"/>
                </a:cubicBezTo>
                <a:lnTo>
                  <a:pt x="784479" y="3032741"/>
                </a:lnTo>
                <a:cubicBezTo>
                  <a:pt x="777317" y="3023759"/>
                  <a:pt x="766363" y="3018606"/>
                  <a:pt x="754761" y="3018920"/>
                </a:cubicBezTo>
                <a:cubicBezTo>
                  <a:pt x="753913" y="3019016"/>
                  <a:pt x="753104" y="3018682"/>
                  <a:pt x="752475" y="3018082"/>
                </a:cubicBezTo>
                <a:cubicBezTo>
                  <a:pt x="751866" y="3017473"/>
                  <a:pt x="751447" y="3016654"/>
                  <a:pt x="751408" y="3015758"/>
                </a:cubicBezTo>
                <a:cubicBezTo>
                  <a:pt x="751304" y="3013862"/>
                  <a:pt x="752847" y="3012434"/>
                  <a:pt x="754637" y="3012339"/>
                </a:cubicBezTo>
                <a:cubicBezTo>
                  <a:pt x="766391" y="3012091"/>
                  <a:pt x="777478" y="3016501"/>
                  <a:pt x="785746" y="3024359"/>
                </a:cubicBezTo>
                <a:cubicBezTo>
                  <a:pt x="786899" y="3025474"/>
                  <a:pt x="787994" y="3026626"/>
                  <a:pt x="789023" y="3027874"/>
                </a:cubicBezTo>
                <a:lnTo>
                  <a:pt x="789023" y="3027874"/>
                </a:lnTo>
                <a:cubicBezTo>
                  <a:pt x="789051" y="3027893"/>
                  <a:pt x="789089" y="3027931"/>
                  <a:pt x="789118" y="3027960"/>
                </a:cubicBezTo>
                <a:cubicBezTo>
                  <a:pt x="806158" y="3011110"/>
                  <a:pt x="820284" y="3000156"/>
                  <a:pt x="845706" y="3000156"/>
                </a:cubicBezTo>
                <a:cubicBezTo>
                  <a:pt x="862918" y="3000156"/>
                  <a:pt x="879386" y="3006528"/>
                  <a:pt x="892045" y="3017654"/>
                </a:cubicBezTo>
                <a:cubicBezTo>
                  <a:pt x="893893" y="3019292"/>
                  <a:pt x="895626" y="3021063"/>
                  <a:pt x="897303" y="3022883"/>
                </a:cubicBezTo>
                <a:cubicBezTo>
                  <a:pt x="897512" y="3023111"/>
                  <a:pt x="897741" y="3023292"/>
                  <a:pt x="897950" y="3023540"/>
                </a:cubicBezTo>
                <a:cubicBezTo>
                  <a:pt x="899836" y="3025636"/>
                  <a:pt x="901608" y="3027893"/>
                  <a:pt x="903237" y="3030236"/>
                </a:cubicBezTo>
                <a:cubicBezTo>
                  <a:pt x="903999" y="3031408"/>
                  <a:pt x="903999" y="3032932"/>
                  <a:pt x="903237" y="3034046"/>
                </a:cubicBezTo>
                <a:cubicBezTo>
                  <a:pt x="890102" y="3052934"/>
                  <a:pt x="868556" y="3064221"/>
                  <a:pt x="845706" y="3064336"/>
                </a:cubicBezTo>
                <a:close/>
                <a:moveTo>
                  <a:pt x="896379" y="3032132"/>
                </a:moveTo>
                <a:cubicBezTo>
                  <a:pt x="884473" y="3016225"/>
                  <a:pt x="865604" y="3006795"/>
                  <a:pt x="845611" y="3006700"/>
                </a:cubicBezTo>
                <a:cubicBezTo>
                  <a:pt x="824370" y="3006700"/>
                  <a:pt x="812378" y="3014234"/>
                  <a:pt x="794166" y="3032036"/>
                </a:cubicBezTo>
                <a:cubicBezTo>
                  <a:pt x="813425" y="3050848"/>
                  <a:pt x="824742" y="3057582"/>
                  <a:pt x="845611" y="3057582"/>
                </a:cubicBezTo>
                <a:cubicBezTo>
                  <a:pt x="860622" y="3057582"/>
                  <a:pt x="874938" y="3052258"/>
                  <a:pt x="886225" y="3042828"/>
                </a:cubicBezTo>
                <a:cubicBezTo>
                  <a:pt x="889988" y="3039704"/>
                  <a:pt x="893397" y="3036113"/>
                  <a:pt x="896379" y="3032132"/>
                </a:cubicBezTo>
                <a:close/>
                <a:moveTo>
                  <a:pt x="726643" y="2974982"/>
                </a:moveTo>
                <a:cubicBezTo>
                  <a:pt x="726824" y="2973210"/>
                  <a:pt x="728443" y="2971876"/>
                  <a:pt x="730358" y="2972153"/>
                </a:cubicBezTo>
                <a:cubicBezTo>
                  <a:pt x="741979" y="2973677"/>
                  <a:pt x="753399" y="2969771"/>
                  <a:pt x="761895" y="2961685"/>
                </a:cubicBezTo>
                <a:cubicBezTo>
                  <a:pt x="762543" y="2960989"/>
                  <a:pt x="763210" y="2960789"/>
                  <a:pt x="764362" y="2960713"/>
                </a:cubicBezTo>
                <a:cubicBezTo>
                  <a:pt x="765305" y="2960789"/>
                  <a:pt x="766172" y="2961218"/>
                  <a:pt x="766753" y="2961866"/>
                </a:cubicBezTo>
                <a:cubicBezTo>
                  <a:pt x="770934" y="2966609"/>
                  <a:pt x="776574" y="2969867"/>
                  <a:pt x="782651" y="2971295"/>
                </a:cubicBezTo>
                <a:lnTo>
                  <a:pt x="782651" y="2919956"/>
                </a:lnTo>
                <a:cubicBezTo>
                  <a:pt x="741493" y="2914145"/>
                  <a:pt x="743893" y="2881875"/>
                  <a:pt x="743893" y="2881446"/>
                </a:cubicBezTo>
                <a:cubicBezTo>
                  <a:pt x="743988" y="2879970"/>
                  <a:pt x="745122" y="2878712"/>
                  <a:pt x="746636" y="2878522"/>
                </a:cubicBezTo>
                <a:cubicBezTo>
                  <a:pt x="765039" y="2875455"/>
                  <a:pt x="776354" y="2888066"/>
                  <a:pt x="782574" y="2900887"/>
                </a:cubicBezTo>
                <a:lnTo>
                  <a:pt x="782574" y="2879170"/>
                </a:lnTo>
                <a:cubicBezTo>
                  <a:pt x="782574" y="2877369"/>
                  <a:pt x="784079" y="2875826"/>
                  <a:pt x="785889" y="2875826"/>
                </a:cubicBezTo>
                <a:cubicBezTo>
                  <a:pt x="787708" y="2875826"/>
                  <a:pt x="789213" y="2877369"/>
                  <a:pt x="789213" y="2879170"/>
                </a:cubicBezTo>
                <a:lnTo>
                  <a:pt x="789213" y="2918336"/>
                </a:lnTo>
                <a:cubicBezTo>
                  <a:pt x="795614" y="2906240"/>
                  <a:pt x="806844" y="2895171"/>
                  <a:pt x="824075" y="2898058"/>
                </a:cubicBezTo>
                <a:cubicBezTo>
                  <a:pt x="825513" y="2898239"/>
                  <a:pt x="826665" y="2899448"/>
                  <a:pt x="826837" y="2900991"/>
                </a:cubicBezTo>
                <a:cubicBezTo>
                  <a:pt x="826941" y="2901363"/>
                  <a:pt x="829113" y="2933071"/>
                  <a:pt x="789213" y="2939263"/>
                </a:cubicBezTo>
                <a:lnTo>
                  <a:pt x="789213" y="2972153"/>
                </a:lnTo>
                <a:cubicBezTo>
                  <a:pt x="789518" y="2972153"/>
                  <a:pt x="789708" y="2972248"/>
                  <a:pt x="789890" y="2972248"/>
                </a:cubicBezTo>
                <a:cubicBezTo>
                  <a:pt x="798757" y="2972248"/>
                  <a:pt x="807225" y="2968524"/>
                  <a:pt x="813131" y="2961961"/>
                </a:cubicBezTo>
                <a:cubicBezTo>
                  <a:pt x="813788" y="2961218"/>
                  <a:pt x="814664" y="2960789"/>
                  <a:pt x="815607" y="2960789"/>
                </a:cubicBezTo>
                <a:cubicBezTo>
                  <a:pt x="816559" y="2960789"/>
                  <a:pt x="817426" y="2961304"/>
                  <a:pt x="818074" y="2961961"/>
                </a:cubicBezTo>
                <a:cubicBezTo>
                  <a:pt x="823979" y="2968524"/>
                  <a:pt x="832466" y="2972248"/>
                  <a:pt x="841334" y="2972248"/>
                </a:cubicBezTo>
                <a:cubicBezTo>
                  <a:pt x="850182" y="2972248"/>
                  <a:pt x="858651" y="2968524"/>
                  <a:pt x="864556" y="2961961"/>
                </a:cubicBezTo>
                <a:cubicBezTo>
                  <a:pt x="865232" y="2961304"/>
                  <a:pt x="865994" y="2960789"/>
                  <a:pt x="866947" y="2960789"/>
                </a:cubicBezTo>
                <a:cubicBezTo>
                  <a:pt x="868089" y="2960894"/>
                  <a:pt x="868747" y="2961085"/>
                  <a:pt x="869423" y="2961770"/>
                </a:cubicBezTo>
                <a:cubicBezTo>
                  <a:pt x="877824" y="2969867"/>
                  <a:pt x="889416" y="2973772"/>
                  <a:pt x="900951" y="2972248"/>
                </a:cubicBezTo>
                <a:cubicBezTo>
                  <a:pt x="902865" y="2971953"/>
                  <a:pt x="904380" y="2973305"/>
                  <a:pt x="904666" y="2975115"/>
                </a:cubicBezTo>
                <a:cubicBezTo>
                  <a:pt x="904951" y="2976896"/>
                  <a:pt x="903637" y="2978611"/>
                  <a:pt x="901808" y="2978792"/>
                </a:cubicBezTo>
                <a:cubicBezTo>
                  <a:pt x="889331" y="2980325"/>
                  <a:pt x="876862" y="2976696"/>
                  <a:pt x="867233" y="2968695"/>
                </a:cubicBezTo>
                <a:cubicBezTo>
                  <a:pt x="860289" y="2975220"/>
                  <a:pt x="851049" y="2978887"/>
                  <a:pt x="841420" y="2978887"/>
                </a:cubicBezTo>
                <a:cubicBezTo>
                  <a:pt x="831885" y="2978887"/>
                  <a:pt x="822665" y="2975315"/>
                  <a:pt x="815702" y="2968895"/>
                </a:cubicBezTo>
                <a:cubicBezTo>
                  <a:pt x="808758" y="2975315"/>
                  <a:pt x="799509" y="2978887"/>
                  <a:pt x="789975" y="2978887"/>
                </a:cubicBezTo>
                <a:cubicBezTo>
                  <a:pt x="780259" y="2978887"/>
                  <a:pt x="771040" y="2975220"/>
                  <a:pt x="764077" y="2968695"/>
                </a:cubicBezTo>
                <a:cubicBezTo>
                  <a:pt x="755895" y="2975486"/>
                  <a:pt x="745693" y="2979220"/>
                  <a:pt x="735121" y="2979220"/>
                </a:cubicBezTo>
                <a:cubicBezTo>
                  <a:pt x="733320" y="2979220"/>
                  <a:pt x="731415" y="2978982"/>
                  <a:pt x="729492" y="2978792"/>
                </a:cubicBezTo>
                <a:cubicBezTo>
                  <a:pt x="727682" y="2978515"/>
                  <a:pt x="726357" y="2976896"/>
                  <a:pt x="726643" y="2974982"/>
                </a:cubicBezTo>
                <a:close/>
                <a:moveTo>
                  <a:pt x="790947" y="2932338"/>
                </a:moveTo>
                <a:cubicBezTo>
                  <a:pt x="816188" y="2927357"/>
                  <a:pt x="819893" y="2910802"/>
                  <a:pt x="820369" y="2904249"/>
                </a:cubicBezTo>
                <a:cubicBezTo>
                  <a:pt x="819798" y="2904154"/>
                  <a:pt x="819322" y="2904154"/>
                  <a:pt x="818836" y="2904154"/>
                </a:cubicBezTo>
                <a:cubicBezTo>
                  <a:pt x="801224" y="2904154"/>
                  <a:pt x="793518" y="2923175"/>
                  <a:pt x="790947" y="2932338"/>
                </a:cubicBezTo>
                <a:close/>
                <a:moveTo>
                  <a:pt x="779983" y="2912793"/>
                </a:moveTo>
                <a:cubicBezTo>
                  <a:pt x="777211" y="2903354"/>
                  <a:pt x="768934" y="2883542"/>
                  <a:pt x="750541" y="2884713"/>
                </a:cubicBezTo>
                <a:cubicBezTo>
                  <a:pt x="751027" y="2891266"/>
                  <a:pt x="754761" y="2907878"/>
                  <a:pt x="779983" y="2912793"/>
                </a:cubicBezTo>
                <a:close/>
                <a:moveTo>
                  <a:pt x="912086" y="2901687"/>
                </a:moveTo>
                <a:cubicBezTo>
                  <a:pt x="912257" y="2901687"/>
                  <a:pt x="912400" y="2901611"/>
                  <a:pt x="912552" y="2901591"/>
                </a:cubicBezTo>
                <a:cubicBezTo>
                  <a:pt x="914000" y="2901315"/>
                  <a:pt x="915229" y="2899972"/>
                  <a:pt x="915229" y="2898334"/>
                </a:cubicBezTo>
                <a:cubicBezTo>
                  <a:pt x="915229" y="2896534"/>
                  <a:pt x="913733" y="2895010"/>
                  <a:pt x="911923" y="2894991"/>
                </a:cubicBezTo>
                <a:cubicBezTo>
                  <a:pt x="898007" y="2895057"/>
                  <a:pt x="886073" y="2903411"/>
                  <a:pt x="880653" y="2915355"/>
                </a:cubicBezTo>
                <a:cubicBezTo>
                  <a:pt x="880625" y="2915298"/>
                  <a:pt x="880586" y="2915241"/>
                  <a:pt x="880558" y="2915193"/>
                </a:cubicBezTo>
                <a:cubicBezTo>
                  <a:pt x="880529" y="2915241"/>
                  <a:pt x="880491" y="2915298"/>
                  <a:pt x="880463" y="2915355"/>
                </a:cubicBezTo>
                <a:cubicBezTo>
                  <a:pt x="875072" y="2903373"/>
                  <a:pt x="863013" y="2895038"/>
                  <a:pt x="849154" y="2895010"/>
                </a:cubicBezTo>
                <a:cubicBezTo>
                  <a:pt x="847373" y="2895038"/>
                  <a:pt x="845887" y="2896553"/>
                  <a:pt x="845887" y="2898334"/>
                </a:cubicBezTo>
                <a:cubicBezTo>
                  <a:pt x="845801" y="2899172"/>
                  <a:pt x="846087" y="2899915"/>
                  <a:pt x="846573" y="2900515"/>
                </a:cubicBezTo>
                <a:cubicBezTo>
                  <a:pt x="846916" y="2900906"/>
                  <a:pt x="847316" y="2901220"/>
                  <a:pt x="847792" y="2901420"/>
                </a:cubicBezTo>
                <a:cubicBezTo>
                  <a:pt x="848173" y="2901573"/>
                  <a:pt x="848592" y="2901687"/>
                  <a:pt x="849049" y="2901687"/>
                </a:cubicBezTo>
                <a:cubicBezTo>
                  <a:pt x="857726" y="2901687"/>
                  <a:pt x="865404" y="2905735"/>
                  <a:pt x="870547" y="2911974"/>
                </a:cubicBezTo>
                <a:cubicBezTo>
                  <a:pt x="874548" y="2916812"/>
                  <a:pt x="877053" y="2922927"/>
                  <a:pt x="877053" y="2929681"/>
                </a:cubicBezTo>
                <a:cubicBezTo>
                  <a:pt x="877053" y="2930576"/>
                  <a:pt x="877434" y="2931414"/>
                  <a:pt x="878034" y="2932005"/>
                </a:cubicBezTo>
                <a:cubicBezTo>
                  <a:pt x="878643" y="2932605"/>
                  <a:pt x="879472" y="2932976"/>
                  <a:pt x="880377" y="2932976"/>
                </a:cubicBezTo>
                <a:lnTo>
                  <a:pt x="880558" y="2932976"/>
                </a:lnTo>
                <a:lnTo>
                  <a:pt x="880767" y="2932976"/>
                </a:lnTo>
                <a:cubicBezTo>
                  <a:pt x="882568" y="2932976"/>
                  <a:pt x="884091" y="2931490"/>
                  <a:pt x="884091" y="2929681"/>
                </a:cubicBezTo>
                <a:cubicBezTo>
                  <a:pt x="884091" y="2922927"/>
                  <a:pt x="886606" y="2916812"/>
                  <a:pt x="890597" y="2911974"/>
                </a:cubicBezTo>
                <a:cubicBezTo>
                  <a:pt x="895741" y="2905735"/>
                  <a:pt x="903418" y="2901687"/>
                  <a:pt x="912086" y="2901687"/>
                </a:cubicBezTo>
                <a:close/>
                <a:moveTo>
                  <a:pt x="1088689" y="3064336"/>
                </a:moveTo>
                <a:cubicBezTo>
                  <a:pt x="1065162" y="3064336"/>
                  <a:pt x="1052408" y="3056220"/>
                  <a:pt x="1032606" y="3036932"/>
                </a:cubicBezTo>
                <a:cubicBezTo>
                  <a:pt x="1024309" y="3047200"/>
                  <a:pt x="1011822" y="3053210"/>
                  <a:pt x="998573" y="3053210"/>
                </a:cubicBezTo>
                <a:lnTo>
                  <a:pt x="997525" y="3053210"/>
                </a:lnTo>
                <a:cubicBezTo>
                  <a:pt x="995725" y="3053115"/>
                  <a:pt x="994200" y="3051572"/>
                  <a:pt x="994296" y="3049772"/>
                </a:cubicBezTo>
                <a:cubicBezTo>
                  <a:pt x="994343" y="3048857"/>
                  <a:pt x="994724" y="3048000"/>
                  <a:pt x="995325" y="3047410"/>
                </a:cubicBezTo>
                <a:cubicBezTo>
                  <a:pt x="995953" y="3046810"/>
                  <a:pt x="996839" y="3046495"/>
                  <a:pt x="997830" y="3046657"/>
                </a:cubicBezTo>
                <a:cubicBezTo>
                  <a:pt x="1009431" y="3046733"/>
                  <a:pt x="1020289" y="3041771"/>
                  <a:pt x="1027529" y="3032836"/>
                </a:cubicBezTo>
                <a:cubicBezTo>
                  <a:pt x="1025747" y="3030588"/>
                  <a:pt x="1023709" y="3028579"/>
                  <a:pt x="1021499" y="3026845"/>
                </a:cubicBezTo>
                <a:cubicBezTo>
                  <a:pt x="1014841" y="3021568"/>
                  <a:pt x="1006478" y="3018682"/>
                  <a:pt x="997725" y="3018920"/>
                </a:cubicBezTo>
                <a:cubicBezTo>
                  <a:pt x="996896" y="3019016"/>
                  <a:pt x="996096" y="3018682"/>
                  <a:pt x="995467" y="3018101"/>
                </a:cubicBezTo>
                <a:cubicBezTo>
                  <a:pt x="994858" y="3017492"/>
                  <a:pt x="994439" y="3016654"/>
                  <a:pt x="994391" y="3015758"/>
                </a:cubicBezTo>
                <a:cubicBezTo>
                  <a:pt x="994296" y="3013862"/>
                  <a:pt x="995810" y="3012434"/>
                  <a:pt x="997620" y="3012339"/>
                </a:cubicBezTo>
                <a:cubicBezTo>
                  <a:pt x="1009279" y="3012091"/>
                  <a:pt x="1020413" y="3016482"/>
                  <a:pt x="1028700" y="3024340"/>
                </a:cubicBezTo>
                <a:cubicBezTo>
                  <a:pt x="1029862" y="3025436"/>
                  <a:pt x="1030967" y="3026626"/>
                  <a:pt x="1032015" y="3027874"/>
                </a:cubicBezTo>
                <a:lnTo>
                  <a:pt x="1032015" y="3027874"/>
                </a:lnTo>
                <a:cubicBezTo>
                  <a:pt x="1032043" y="3027893"/>
                  <a:pt x="1032082" y="3027931"/>
                  <a:pt x="1032110" y="3027960"/>
                </a:cubicBezTo>
                <a:cubicBezTo>
                  <a:pt x="1049151" y="3011110"/>
                  <a:pt x="1063247" y="3000156"/>
                  <a:pt x="1088689" y="3000156"/>
                </a:cubicBezTo>
                <a:cubicBezTo>
                  <a:pt x="1108815" y="3000156"/>
                  <a:pt x="1127770" y="3008805"/>
                  <a:pt x="1140953" y="3023540"/>
                </a:cubicBezTo>
                <a:cubicBezTo>
                  <a:pt x="1142829" y="3025636"/>
                  <a:pt x="1144591" y="3027893"/>
                  <a:pt x="1146220" y="3030236"/>
                </a:cubicBezTo>
                <a:cubicBezTo>
                  <a:pt x="1146982" y="3031408"/>
                  <a:pt x="1146982" y="3032932"/>
                  <a:pt x="1146220" y="3034046"/>
                </a:cubicBezTo>
                <a:cubicBezTo>
                  <a:pt x="1133170" y="3052934"/>
                  <a:pt x="1111644" y="3064221"/>
                  <a:pt x="1088689" y="3064336"/>
                </a:cubicBezTo>
                <a:close/>
                <a:moveTo>
                  <a:pt x="1139371" y="3032132"/>
                </a:moveTo>
                <a:cubicBezTo>
                  <a:pt x="1127446" y="3016225"/>
                  <a:pt x="1108596" y="3006795"/>
                  <a:pt x="1088603" y="3006700"/>
                </a:cubicBezTo>
                <a:cubicBezTo>
                  <a:pt x="1067362" y="3006700"/>
                  <a:pt x="1055341" y="3014234"/>
                  <a:pt x="1037158" y="3032036"/>
                </a:cubicBezTo>
                <a:cubicBezTo>
                  <a:pt x="1056418" y="3050848"/>
                  <a:pt x="1067734" y="3057582"/>
                  <a:pt x="1088603" y="3057582"/>
                </a:cubicBezTo>
                <a:cubicBezTo>
                  <a:pt x="1108596" y="3057582"/>
                  <a:pt x="1127446" y="3048153"/>
                  <a:pt x="1139371" y="3032132"/>
                </a:cubicBezTo>
                <a:close/>
                <a:moveTo>
                  <a:pt x="969712" y="2974982"/>
                </a:moveTo>
                <a:cubicBezTo>
                  <a:pt x="969912" y="2973210"/>
                  <a:pt x="971531" y="2971876"/>
                  <a:pt x="973436" y="2972153"/>
                </a:cubicBezTo>
                <a:cubicBezTo>
                  <a:pt x="985057" y="2973677"/>
                  <a:pt x="996496" y="2969771"/>
                  <a:pt x="1004974" y="2961685"/>
                </a:cubicBezTo>
                <a:cubicBezTo>
                  <a:pt x="1005631" y="2960989"/>
                  <a:pt x="1006297" y="2960789"/>
                  <a:pt x="1007431" y="2960713"/>
                </a:cubicBezTo>
                <a:cubicBezTo>
                  <a:pt x="1008402" y="2960789"/>
                  <a:pt x="1009250" y="2961218"/>
                  <a:pt x="1009822" y="2961866"/>
                </a:cubicBezTo>
                <a:cubicBezTo>
                  <a:pt x="1014013" y="2966609"/>
                  <a:pt x="1019623" y="2969867"/>
                  <a:pt x="1025728" y="2971295"/>
                </a:cubicBezTo>
                <a:lnTo>
                  <a:pt x="1025728" y="2919956"/>
                </a:lnTo>
                <a:cubicBezTo>
                  <a:pt x="984571" y="2914145"/>
                  <a:pt x="986971" y="2881875"/>
                  <a:pt x="986971" y="2881446"/>
                </a:cubicBezTo>
                <a:cubicBezTo>
                  <a:pt x="987067" y="2879970"/>
                  <a:pt x="988209" y="2878712"/>
                  <a:pt x="989714" y="2878522"/>
                </a:cubicBezTo>
                <a:cubicBezTo>
                  <a:pt x="1008022" y="2875455"/>
                  <a:pt x="1019433" y="2888066"/>
                  <a:pt x="1025643" y="2900887"/>
                </a:cubicBezTo>
                <a:lnTo>
                  <a:pt x="1025643" y="2879170"/>
                </a:lnTo>
                <a:cubicBezTo>
                  <a:pt x="1025643" y="2877369"/>
                  <a:pt x="1027157" y="2875826"/>
                  <a:pt x="1028967" y="2875826"/>
                </a:cubicBezTo>
                <a:cubicBezTo>
                  <a:pt x="1030777" y="2875826"/>
                  <a:pt x="1032291" y="2877369"/>
                  <a:pt x="1032291" y="2879170"/>
                </a:cubicBezTo>
                <a:lnTo>
                  <a:pt x="1032291" y="2918336"/>
                </a:lnTo>
                <a:cubicBezTo>
                  <a:pt x="1038692" y="2906240"/>
                  <a:pt x="1049912" y="2895171"/>
                  <a:pt x="1067162" y="2898058"/>
                </a:cubicBezTo>
                <a:cubicBezTo>
                  <a:pt x="1068591" y="2898239"/>
                  <a:pt x="1069734" y="2899448"/>
                  <a:pt x="1069924" y="2900991"/>
                </a:cubicBezTo>
                <a:cubicBezTo>
                  <a:pt x="1070010" y="2901363"/>
                  <a:pt x="1072220" y="2933071"/>
                  <a:pt x="1032291" y="2939263"/>
                </a:cubicBezTo>
                <a:lnTo>
                  <a:pt x="1032291" y="2972153"/>
                </a:lnTo>
                <a:cubicBezTo>
                  <a:pt x="1032606" y="2972153"/>
                  <a:pt x="1032777" y="2972248"/>
                  <a:pt x="1032967" y="2972248"/>
                </a:cubicBezTo>
                <a:cubicBezTo>
                  <a:pt x="1041825" y="2972248"/>
                  <a:pt x="1050294" y="2968524"/>
                  <a:pt x="1056199" y="2961961"/>
                </a:cubicBezTo>
                <a:cubicBezTo>
                  <a:pt x="1056875" y="2961218"/>
                  <a:pt x="1057733" y="2960789"/>
                  <a:pt x="1058685" y="2960789"/>
                </a:cubicBezTo>
                <a:cubicBezTo>
                  <a:pt x="1059647" y="2960789"/>
                  <a:pt x="1060504" y="2961304"/>
                  <a:pt x="1061152" y="2961961"/>
                </a:cubicBezTo>
                <a:cubicBezTo>
                  <a:pt x="1067058" y="2968524"/>
                  <a:pt x="1075544" y="2972248"/>
                  <a:pt x="1084402" y="2972248"/>
                </a:cubicBezTo>
                <a:cubicBezTo>
                  <a:pt x="1093261" y="2972248"/>
                  <a:pt x="1101728" y="2968524"/>
                  <a:pt x="1107643" y="2961961"/>
                </a:cubicBezTo>
                <a:cubicBezTo>
                  <a:pt x="1108310" y="2961304"/>
                  <a:pt x="1109167" y="2960789"/>
                  <a:pt x="1110034" y="2960789"/>
                </a:cubicBezTo>
                <a:cubicBezTo>
                  <a:pt x="1111187" y="2960894"/>
                  <a:pt x="1111815" y="2961085"/>
                  <a:pt x="1112491" y="2961770"/>
                </a:cubicBezTo>
                <a:cubicBezTo>
                  <a:pt x="1120893" y="2969867"/>
                  <a:pt x="1132494" y="2973772"/>
                  <a:pt x="1144029" y="2972248"/>
                </a:cubicBezTo>
                <a:cubicBezTo>
                  <a:pt x="1145934" y="2971953"/>
                  <a:pt x="1147534" y="2973305"/>
                  <a:pt x="1147753" y="2975115"/>
                </a:cubicBezTo>
                <a:cubicBezTo>
                  <a:pt x="1148029" y="2976896"/>
                  <a:pt x="1146706" y="2978611"/>
                  <a:pt x="1144886" y="2978792"/>
                </a:cubicBezTo>
                <a:cubicBezTo>
                  <a:pt x="1132399" y="2980325"/>
                  <a:pt x="1119950" y="2976696"/>
                  <a:pt x="1110310" y="2968695"/>
                </a:cubicBezTo>
                <a:cubicBezTo>
                  <a:pt x="1103272" y="2975220"/>
                  <a:pt x="1094032" y="2978887"/>
                  <a:pt x="1084402" y="2978887"/>
                </a:cubicBezTo>
                <a:cubicBezTo>
                  <a:pt x="1074877" y="2978887"/>
                  <a:pt x="1065638" y="2975315"/>
                  <a:pt x="1058685" y="2968895"/>
                </a:cubicBezTo>
                <a:cubicBezTo>
                  <a:pt x="1051732" y="2975315"/>
                  <a:pt x="1042502" y="2978887"/>
                  <a:pt x="1032967" y="2978887"/>
                </a:cubicBezTo>
                <a:cubicBezTo>
                  <a:pt x="1023252" y="2978887"/>
                  <a:pt x="1014013" y="2975220"/>
                  <a:pt x="1007059" y="2968695"/>
                </a:cubicBezTo>
                <a:cubicBezTo>
                  <a:pt x="998877" y="2975486"/>
                  <a:pt x="988666" y="2979220"/>
                  <a:pt x="978113" y="2979220"/>
                </a:cubicBezTo>
                <a:cubicBezTo>
                  <a:pt x="976303" y="2979220"/>
                  <a:pt x="974389" y="2978982"/>
                  <a:pt x="972484" y="2978792"/>
                </a:cubicBezTo>
                <a:cubicBezTo>
                  <a:pt x="970664" y="2978515"/>
                  <a:pt x="969436" y="2976896"/>
                  <a:pt x="969712" y="2974982"/>
                </a:cubicBezTo>
                <a:close/>
                <a:moveTo>
                  <a:pt x="1033834" y="2932338"/>
                </a:moveTo>
                <a:cubicBezTo>
                  <a:pt x="1059056" y="2927357"/>
                  <a:pt x="1062790" y="2910802"/>
                  <a:pt x="1063247" y="2904249"/>
                </a:cubicBezTo>
                <a:cubicBezTo>
                  <a:pt x="1062790" y="2904154"/>
                  <a:pt x="1062314" y="2904154"/>
                  <a:pt x="1061828" y="2904154"/>
                </a:cubicBezTo>
                <a:cubicBezTo>
                  <a:pt x="1044197" y="2904154"/>
                  <a:pt x="1036501" y="2923175"/>
                  <a:pt x="1033834" y="2932338"/>
                </a:cubicBezTo>
                <a:close/>
                <a:moveTo>
                  <a:pt x="1023061" y="2912793"/>
                </a:moveTo>
                <a:cubicBezTo>
                  <a:pt x="1020289" y="2903354"/>
                  <a:pt x="1012022" y="2883542"/>
                  <a:pt x="993620" y="2884713"/>
                </a:cubicBezTo>
                <a:cubicBezTo>
                  <a:pt x="994020" y="2891266"/>
                  <a:pt x="997725" y="2907878"/>
                  <a:pt x="1023061" y="2912793"/>
                </a:cubicBezTo>
                <a:close/>
                <a:moveTo>
                  <a:pt x="1154982" y="2901687"/>
                </a:moveTo>
                <a:cubicBezTo>
                  <a:pt x="1155440" y="2901687"/>
                  <a:pt x="1155868" y="2901591"/>
                  <a:pt x="1156268" y="2901401"/>
                </a:cubicBezTo>
                <a:cubicBezTo>
                  <a:pt x="1157421" y="2900887"/>
                  <a:pt x="1158211" y="2899696"/>
                  <a:pt x="1158211" y="2898334"/>
                </a:cubicBezTo>
                <a:cubicBezTo>
                  <a:pt x="1158211" y="2896534"/>
                  <a:pt x="1156707" y="2894991"/>
                  <a:pt x="1154897" y="2894991"/>
                </a:cubicBezTo>
                <a:cubicBezTo>
                  <a:pt x="1153173" y="2894991"/>
                  <a:pt x="1151477" y="2895114"/>
                  <a:pt x="1149830" y="2895362"/>
                </a:cubicBezTo>
                <a:cubicBezTo>
                  <a:pt x="1138085" y="2897143"/>
                  <a:pt x="1128303" y="2904868"/>
                  <a:pt x="1123550" y="2915355"/>
                </a:cubicBezTo>
                <a:cubicBezTo>
                  <a:pt x="1123541" y="2915336"/>
                  <a:pt x="1123512" y="2915298"/>
                  <a:pt x="1123502" y="2915260"/>
                </a:cubicBezTo>
                <a:cubicBezTo>
                  <a:pt x="1123483" y="2915298"/>
                  <a:pt x="1123465" y="2915317"/>
                  <a:pt x="1123455" y="2915355"/>
                </a:cubicBezTo>
                <a:cubicBezTo>
                  <a:pt x="1118025" y="2903354"/>
                  <a:pt x="1106053" y="2895010"/>
                  <a:pt x="1092079" y="2894991"/>
                </a:cubicBezTo>
                <a:cubicBezTo>
                  <a:pt x="1090279" y="2895019"/>
                  <a:pt x="1088774" y="2896534"/>
                  <a:pt x="1088774" y="2898334"/>
                </a:cubicBezTo>
                <a:cubicBezTo>
                  <a:pt x="1088737" y="2899115"/>
                  <a:pt x="1089031" y="2899820"/>
                  <a:pt x="1089479" y="2900420"/>
                </a:cubicBezTo>
                <a:cubicBezTo>
                  <a:pt x="1089832" y="2900830"/>
                  <a:pt x="1090232" y="2901201"/>
                  <a:pt x="1090746" y="2901420"/>
                </a:cubicBezTo>
                <a:cubicBezTo>
                  <a:pt x="1091136" y="2901591"/>
                  <a:pt x="1091565" y="2901687"/>
                  <a:pt x="1092032" y="2901687"/>
                </a:cubicBezTo>
                <a:cubicBezTo>
                  <a:pt x="1097813" y="2901687"/>
                  <a:pt x="1103205" y="2903449"/>
                  <a:pt x="1107672" y="2906468"/>
                </a:cubicBezTo>
                <a:cubicBezTo>
                  <a:pt x="1115120" y="2911507"/>
                  <a:pt x="1120026" y="2920022"/>
                  <a:pt x="1120026" y="2929681"/>
                </a:cubicBezTo>
                <a:cubicBezTo>
                  <a:pt x="1120026" y="2931490"/>
                  <a:pt x="1121550" y="2932976"/>
                  <a:pt x="1123359" y="2932976"/>
                </a:cubicBezTo>
                <a:lnTo>
                  <a:pt x="1123445" y="2932976"/>
                </a:lnTo>
                <a:lnTo>
                  <a:pt x="1123636" y="2932976"/>
                </a:lnTo>
                <a:cubicBezTo>
                  <a:pt x="1124550" y="2932976"/>
                  <a:pt x="1125388" y="2932605"/>
                  <a:pt x="1125988" y="2932005"/>
                </a:cubicBezTo>
                <a:cubicBezTo>
                  <a:pt x="1126607" y="2931414"/>
                  <a:pt x="1126989" y="2930576"/>
                  <a:pt x="1126989" y="2929681"/>
                </a:cubicBezTo>
                <a:cubicBezTo>
                  <a:pt x="1126989" y="2922927"/>
                  <a:pt x="1129494" y="2916812"/>
                  <a:pt x="1133485" y="2911974"/>
                </a:cubicBezTo>
                <a:cubicBezTo>
                  <a:pt x="1138628" y="2905735"/>
                  <a:pt x="1146296" y="2901687"/>
                  <a:pt x="1154982" y="2901687"/>
                </a:cubicBezTo>
                <a:close/>
                <a:moveTo>
                  <a:pt x="359636" y="3064336"/>
                </a:moveTo>
                <a:cubicBezTo>
                  <a:pt x="336138" y="3064336"/>
                  <a:pt x="323365" y="3056220"/>
                  <a:pt x="303552" y="3036932"/>
                </a:cubicBezTo>
                <a:cubicBezTo>
                  <a:pt x="295256" y="3047200"/>
                  <a:pt x="282778" y="3053210"/>
                  <a:pt x="269548" y="3053210"/>
                </a:cubicBezTo>
                <a:lnTo>
                  <a:pt x="268500" y="3053210"/>
                </a:lnTo>
                <a:cubicBezTo>
                  <a:pt x="266700" y="3053115"/>
                  <a:pt x="265157" y="3051572"/>
                  <a:pt x="265243" y="3049772"/>
                </a:cubicBezTo>
                <a:cubicBezTo>
                  <a:pt x="265338" y="3047943"/>
                  <a:pt x="266786" y="3046324"/>
                  <a:pt x="268786" y="3046657"/>
                </a:cubicBezTo>
                <a:cubicBezTo>
                  <a:pt x="280292" y="3046733"/>
                  <a:pt x="291255" y="3041771"/>
                  <a:pt x="298504" y="3032836"/>
                </a:cubicBezTo>
                <a:cubicBezTo>
                  <a:pt x="296713" y="3030588"/>
                  <a:pt x="294684" y="3028579"/>
                  <a:pt x="292465" y="3026826"/>
                </a:cubicBezTo>
                <a:cubicBezTo>
                  <a:pt x="285798" y="3021568"/>
                  <a:pt x="277426" y="3018682"/>
                  <a:pt x="268691" y="3018920"/>
                </a:cubicBezTo>
                <a:cubicBezTo>
                  <a:pt x="267853" y="3019016"/>
                  <a:pt x="267043" y="3018682"/>
                  <a:pt x="266415" y="3018082"/>
                </a:cubicBezTo>
                <a:cubicBezTo>
                  <a:pt x="265805" y="3017492"/>
                  <a:pt x="265386" y="3016654"/>
                  <a:pt x="265338" y="3015758"/>
                </a:cubicBezTo>
                <a:cubicBezTo>
                  <a:pt x="265243" y="3013862"/>
                  <a:pt x="266786" y="3012434"/>
                  <a:pt x="268596" y="3012339"/>
                </a:cubicBezTo>
                <a:cubicBezTo>
                  <a:pt x="282017" y="3012062"/>
                  <a:pt x="294599" y="3017863"/>
                  <a:pt x="303057" y="3027960"/>
                </a:cubicBezTo>
                <a:cubicBezTo>
                  <a:pt x="320126" y="3011110"/>
                  <a:pt x="334223" y="3000156"/>
                  <a:pt x="359636" y="3000156"/>
                </a:cubicBezTo>
                <a:cubicBezTo>
                  <a:pt x="379676" y="3000156"/>
                  <a:pt x="398707" y="3008805"/>
                  <a:pt x="411909" y="3023540"/>
                </a:cubicBezTo>
                <a:cubicBezTo>
                  <a:pt x="413785" y="3025654"/>
                  <a:pt x="415538" y="3027893"/>
                  <a:pt x="417166" y="3030236"/>
                </a:cubicBezTo>
                <a:cubicBezTo>
                  <a:pt x="417938" y="3031408"/>
                  <a:pt x="417938" y="3032932"/>
                  <a:pt x="417166" y="3034046"/>
                </a:cubicBezTo>
                <a:cubicBezTo>
                  <a:pt x="404127" y="3052934"/>
                  <a:pt x="382581" y="3064221"/>
                  <a:pt x="359636" y="3064336"/>
                </a:cubicBezTo>
                <a:close/>
                <a:moveTo>
                  <a:pt x="410423" y="3032132"/>
                </a:moveTo>
                <a:cubicBezTo>
                  <a:pt x="398516" y="3016225"/>
                  <a:pt x="379657" y="3006795"/>
                  <a:pt x="359636" y="3006700"/>
                </a:cubicBezTo>
                <a:cubicBezTo>
                  <a:pt x="338404" y="3006700"/>
                  <a:pt x="326403" y="3014234"/>
                  <a:pt x="308220" y="3032036"/>
                </a:cubicBezTo>
                <a:cubicBezTo>
                  <a:pt x="327450" y="3050848"/>
                  <a:pt x="338776" y="3057582"/>
                  <a:pt x="359636" y="3057582"/>
                </a:cubicBezTo>
                <a:cubicBezTo>
                  <a:pt x="374656" y="3057582"/>
                  <a:pt x="388973" y="3052258"/>
                  <a:pt x="400260" y="3042847"/>
                </a:cubicBezTo>
                <a:cubicBezTo>
                  <a:pt x="404022" y="3039704"/>
                  <a:pt x="407441" y="3036132"/>
                  <a:pt x="410423" y="3032132"/>
                </a:cubicBezTo>
                <a:close/>
                <a:moveTo>
                  <a:pt x="240687" y="2974982"/>
                </a:moveTo>
                <a:cubicBezTo>
                  <a:pt x="240878" y="2973210"/>
                  <a:pt x="242488" y="2971876"/>
                  <a:pt x="244393" y="2972153"/>
                </a:cubicBezTo>
                <a:cubicBezTo>
                  <a:pt x="256013" y="2973677"/>
                  <a:pt x="267443" y="2969771"/>
                  <a:pt x="275920" y="2961685"/>
                </a:cubicBezTo>
                <a:cubicBezTo>
                  <a:pt x="276597" y="2960989"/>
                  <a:pt x="277244" y="2960789"/>
                  <a:pt x="278406" y="2960713"/>
                </a:cubicBezTo>
                <a:cubicBezTo>
                  <a:pt x="279349" y="2960789"/>
                  <a:pt x="280197" y="2961218"/>
                  <a:pt x="280778" y="2961866"/>
                </a:cubicBezTo>
                <a:cubicBezTo>
                  <a:pt x="284969" y="2966609"/>
                  <a:pt x="290589" y="2969867"/>
                  <a:pt x="296685" y="2971295"/>
                </a:cubicBezTo>
                <a:lnTo>
                  <a:pt x="296685" y="2919956"/>
                </a:lnTo>
                <a:cubicBezTo>
                  <a:pt x="255537" y="2914145"/>
                  <a:pt x="257928" y="2881875"/>
                  <a:pt x="257928" y="2881446"/>
                </a:cubicBezTo>
                <a:cubicBezTo>
                  <a:pt x="258013" y="2879970"/>
                  <a:pt x="259156" y="2878712"/>
                  <a:pt x="260699" y="2878522"/>
                </a:cubicBezTo>
                <a:cubicBezTo>
                  <a:pt x="279054" y="2875455"/>
                  <a:pt x="290417" y="2888066"/>
                  <a:pt x="296589" y="2900887"/>
                </a:cubicBezTo>
                <a:lnTo>
                  <a:pt x="296589" y="2879170"/>
                </a:lnTo>
                <a:cubicBezTo>
                  <a:pt x="296589" y="2877369"/>
                  <a:pt x="298104" y="2875826"/>
                  <a:pt x="299914" y="2875826"/>
                </a:cubicBezTo>
                <a:cubicBezTo>
                  <a:pt x="301733" y="2875826"/>
                  <a:pt x="303266" y="2877369"/>
                  <a:pt x="303266" y="2879170"/>
                </a:cubicBezTo>
                <a:lnTo>
                  <a:pt x="303266" y="2918336"/>
                </a:lnTo>
                <a:cubicBezTo>
                  <a:pt x="309639" y="2906240"/>
                  <a:pt x="320869" y="2895171"/>
                  <a:pt x="338128" y="2898058"/>
                </a:cubicBezTo>
                <a:cubicBezTo>
                  <a:pt x="339538" y="2898239"/>
                  <a:pt x="340690" y="2899448"/>
                  <a:pt x="340881" y="2900991"/>
                </a:cubicBezTo>
                <a:cubicBezTo>
                  <a:pt x="340986" y="2901363"/>
                  <a:pt x="343167" y="2933071"/>
                  <a:pt x="303266" y="2939263"/>
                </a:cubicBezTo>
                <a:lnTo>
                  <a:pt x="303266" y="2972153"/>
                </a:lnTo>
                <a:cubicBezTo>
                  <a:pt x="303552" y="2972153"/>
                  <a:pt x="303733" y="2972248"/>
                  <a:pt x="303933" y="2972248"/>
                </a:cubicBezTo>
                <a:cubicBezTo>
                  <a:pt x="312773" y="2972248"/>
                  <a:pt x="321259" y="2968524"/>
                  <a:pt x="327174" y="2961961"/>
                </a:cubicBezTo>
                <a:cubicBezTo>
                  <a:pt x="327822" y="2961218"/>
                  <a:pt x="328689" y="2960789"/>
                  <a:pt x="329632" y="2960789"/>
                </a:cubicBezTo>
                <a:cubicBezTo>
                  <a:pt x="330594" y="2960789"/>
                  <a:pt x="331451" y="2961304"/>
                  <a:pt x="332137" y="2961961"/>
                </a:cubicBezTo>
                <a:cubicBezTo>
                  <a:pt x="338042" y="2968524"/>
                  <a:pt x="346500" y="2972248"/>
                  <a:pt x="355359" y="2972248"/>
                </a:cubicBezTo>
                <a:cubicBezTo>
                  <a:pt x="364217" y="2972248"/>
                  <a:pt x="372704" y="2968524"/>
                  <a:pt x="378600" y="2961961"/>
                </a:cubicBezTo>
                <a:cubicBezTo>
                  <a:pt x="379266" y="2961304"/>
                  <a:pt x="380029" y="2960789"/>
                  <a:pt x="380991" y="2960789"/>
                </a:cubicBezTo>
                <a:cubicBezTo>
                  <a:pt x="382134" y="2960894"/>
                  <a:pt x="382791" y="2961085"/>
                  <a:pt x="383448" y="2961770"/>
                </a:cubicBezTo>
                <a:cubicBezTo>
                  <a:pt x="391839" y="2969867"/>
                  <a:pt x="403470" y="2973772"/>
                  <a:pt x="414985" y="2972248"/>
                </a:cubicBezTo>
                <a:cubicBezTo>
                  <a:pt x="416890" y="2971953"/>
                  <a:pt x="418424" y="2973305"/>
                  <a:pt x="418700" y="2975115"/>
                </a:cubicBezTo>
                <a:cubicBezTo>
                  <a:pt x="418976" y="2976896"/>
                  <a:pt x="417652" y="2978611"/>
                  <a:pt x="415852" y="2978792"/>
                </a:cubicBezTo>
                <a:cubicBezTo>
                  <a:pt x="403355" y="2980325"/>
                  <a:pt x="390897" y="2976696"/>
                  <a:pt x="381258" y="2968695"/>
                </a:cubicBezTo>
                <a:cubicBezTo>
                  <a:pt x="374314" y="2975220"/>
                  <a:pt x="365084" y="2978887"/>
                  <a:pt x="355445" y="2978887"/>
                </a:cubicBezTo>
                <a:cubicBezTo>
                  <a:pt x="345939" y="2978887"/>
                  <a:pt x="336680" y="2975315"/>
                  <a:pt x="329746" y="2968895"/>
                </a:cubicBezTo>
                <a:cubicBezTo>
                  <a:pt x="322774" y="2975315"/>
                  <a:pt x="313544" y="2978887"/>
                  <a:pt x="304009" y="2978887"/>
                </a:cubicBezTo>
                <a:cubicBezTo>
                  <a:pt x="294313" y="2978887"/>
                  <a:pt x="285055" y="2975220"/>
                  <a:pt x="278102" y="2968695"/>
                </a:cubicBezTo>
                <a:cubicBezTo>
                  <a:pt x="269920" y="2975486"/>
                  <a:pt x="259728" y="2979220"/>
                  <a:pt x="249164" y="2979220"/>
                </a:cubicBezTo>
                <a:cubicBezTo>
                  <a:pt x="247336" y="2979220"/>
                  <a:pt x="245431" y="2978982"/>
                  <a:pt x="243526" y="2978792"/>
                </a:cubicBezTo>
                <a:cubicBezTo>
                  <a:pt x="241735" y="2978515"/>
                  <a:pt x="240382" y="2976896"/>
                  <a:pt x="240687" y="2974982"/>
                </a:cubicBezTo>
                <a:close/>
                <a:moveTo>
                  <a:pt x="304867" y="2932338"/>
                </a:moveTo>
                <a:cubicBezTo>
                  <a:pt x="330137" y="2927357"/>
                  <a:pt x="333823" y="2910802"/>
                  <a:pt x="334309" y="2904249"/>
                </a:cubicBezTo>
                <a:cubicBezTo>
                  <a:pt x="333737" y="2904154"/>
                  <a:pt x="333261" y="2904154"/>
                  <a:pt x="332775" y="2904154"/>
                </a:cubicBezTo>
                <a:cubicBezTo>
                  <a:pt x="315173" y="2904154"/>
                  <a:pt x="307563" y="2923175"/>
                  <a:pt x="304867" y="2932338"/>
                </a:cubicBezTo>
                <a:close/>
                <a:moveTo>
                  <a:pt x="294027" y="2912793"/>
                </a:moveTo>
                <a:cubicBezTo>
                  <a:pt x="291255" y="2903354"/>
                  <a:pt x="282969" y="2883542"/>
                  <a:pt x="264595" y="2884713"/>
                </a:cubicBezTo>
                <a:cubicBezTo>
                  <a:pt x="265072" y="2891266"/>
                  <a:pt x="268777" y="2907878"/>
                  <a:pt x="294027" y="2912793"/>
                </a:cubicBezTo>
                <a:close/>
                <a:moveTo>
                  <a:pt x="394707" y="2932976"/>
                </a:moveTo>
                <a:cubicBezTo>
                  <a:pt x="396488" y="2932976"/>
                  <a:pt x="398040" y="2931490"/>
                  <a:pt x="398040" y="2929681"/>
                </a:cubicBezTo>
                <a:cubicBezTo>
                  <a:pt x="398040" y="2914241"/>
                  <a:pt x="410613" y="2901687"/>
                  <a:pt x="426025" y="2901687"/>
                </a:cubicBezTo>
                <a:cubicBezTo>
                  <a:pt x="426539" y="2901687"/>
                  <a:pt x="427015" y="2901534"/>
                  <a:pt x="427444" y="2901334"/>
                </a:cubicBezTo>
                <a:cubicBezTo>
                  <a:pt x="428492" y="2900772"/>
                  <a:pt x="429292" y="2899639"/>
                  <a:pt x="429292" y="2898334"/>
                </a:cubicBezTo>
                <a:cubicBezTo>
                  <a:pt x="429292" y="2896534"/>
                  <a:pt x="427758" y="2894991"/>
                  <a:pt x="425930" y="2894991"/>
                </a:cubicBezTo>
                <a:cubicBezTo>
                  <a:pt x="424215" y="2894991"/>
                  <a:pt x="422520" y="2895114"/>
                  <a:pt x="420872" y="2895362"/>
                </a:cubicBezTo>
                <a:cubicBezTo>
                  <a:pt x="409127" y="2897143"/>
                  <a:pt x="399345" y="2904868"/>
                  <a:pt x="394621" y="2915355"/>
                </a:cubicBezTo>
                <a:cubicBezTo>
                  <a:pt x="394602" y="2915317"/>
                  <a:pt x="394573" y="2915279"/>
                  <a:pt x="394554" y="2915241"/>
                </a:cubicBezTo>
                <a:cubicBezTo>
                  <a:pt x="394535" y="2915279"/>
                  <a:pt x="394507" y="2915317"/>
                  <a:pt x="394488" y="2915355"/>
                </a:cubicBezTo>
                <a:cubicBezTo>
                  <a:pt x="389087" y="2903354"/>
                  <a:pt x="377009" y="2895010"/>
                  <a:pt x="363121" y="2894991"/>
                </a:cubicBezTo>
                <a:cubicBezTo>
                  <a:pt x="361331" y="2895019"/>
                  <a:pt x="359845" y="2896534"/>
                  <a:pt x="359845" y="2898334"/>
                </a:cubicBezTo>
                <a:cubicBezTo>
                  <a:pt x="359807" y="2898686"/>
                  <a:pt x="359883" y="2899001"/>
                  <a:pt x="359959" y="2899344"/>
                </a:cubicBezTo>
                <a:cubicBezTo>
                  <a:pt x="360388" y="2900677"/>
                  <a:pt x="361617" y="2901687"/>
                  <a:pt x="363084" y="2901687"/>
                </a:cubicBezTo>
                <a:cubicBezTo>
                  <a:pt x="378505" y="2901687"/>
                  <a:pt x="391077" y="2914241"/>
                  <a:pt x="391077" y="2929681"/>
                </a:cubicBezTo>
                <a:cubicBezTo>
                  <a:pt x="391077" y="2931471"/>
                  <a:pt x="392582" y="2932957"/>
                  <a:pt x="394364" y="2932976"/>
                </a:cubicBezTo>
                <a:lnTo>
                  <a:pt x="394488" y="2932976"/>
                </a:lnTo>
                <a:lnTo>
                  <a:pt x="394707" y="2932976"/>
                </a:lnTo>
                <a:close/>
                <a:moveTo>
                  <a:pt x="604104" y="3064240"/>
                </a:moveTo>
                <a:cubicBezTo>
                  <a:pt x="603628" y="3064240"/>
                  <a:pt x="603152" y="3064336"/>
                  <a:pt x="602666" y="3064336"/>
                </a:cubicBezTo>
                <a:cubicBezTo>
                  <a:pt x="579196" y="3064317"/>
                  <a:pt x="566414" y="3056201"/>
                  <a:pt x="546621" y="3036932"/>
                </a:cubicBezTo>
                <a:cubicBezTo>
                  <a:pt x="546611" y="3036951"/>
                  <a:pt x="546592" y="3036951"/>
                  <a:pt x="546573" y="3036970"/>
                </a:cubicBezTo>
                <a:cubicBezTo>
                  <a:pt x="546564" y="3036951"/>
                  <a:pt x="546545" y="3036951"/>
                  <a:pt x="546525" y="3036932"/>
                </a:cubicBezTo>
                <a:cubicBezTo>
                  <a:pt x="538229" y="3047200"/>
                  <a:pt x="525771" y="3053210"/>
                  <a:pt x="512521" y="3053210"/>
                </a:cubicBezTo>
                <a:lnTo>
                  <a:pt x="511559" y="3053210"/>
                </a:lnTo>
                <a:cubicBezTo>
                  <a:pt x="509768" y="3053115"/>
                  <a:pt x="508235" y="3051572"/>
                  <a:pt x="508331" y="3049772"/>
                </a:cubicBezTo>
                <a:cubicBezTo>
                  <a:pt x="508388" y="3048467"/>
                  <a:pt x="509168" y="3047315"/>
                  <a:pt x="510283" y="3046810"/>
                </a:cubicBezTo>
                <a:cubicBezTo>
                  <a:pt x="510730" y="3046638"/>
                  <a:pt x="511216" y="3046572"/>
                  <a:pt x="511769" y="3046657"/>
                </a:cubicBezTo>
                <a:cubicBezTo>
                  <a:pt x="523380" y="3046733"/>
                  <a:pt x="534229" y="3041771"/>
                  <a:pt x="541497" y="3032836"/>
                </a:cubicBezTo>
                <a:cubicBezTo>
                  <a:pt x="541487" y="3032817"/>
                  <a:pt x="541468" y="3032798"/>
                  <a:pt x="541449" y="3032779"/>
                </a:cubicBezTo>
                <a:cubicBezTo>
                  <a:pt x="541468" y="3032779"/>
                  <a:pt x="541487" y="3032760"/>
                  <a:pt x="541497" y="3032741"/>
                </a:cubicBezTo>
                <a:cubicBezTo>
                  <a:pt x="534324" y="3023759"/>
                  <a:pt x="523380" y="3018606"/>
                  <a:pt x="511769" y="3018920"/>
                </a:cubicBezTo>
                <a:cubicBezTo>
                  <a:pt x="510054" y="3019130"/>
                  <a:pt x="508445" y="3017511"/>
                  <a:pt x="508340" y="3015701"/>
                </a:cubicBezTo>
                <a:cubicBezTo>
                  <a:pt x="508273" y="3013824"/>
                  <a:pt x="509788" y="3012434"/>
                  <a:pt x="511559" y="3012339"/>
                </a:cubicBezTo>
                <a:cubicBezTo>
                  <a:pt x="524913" y="3012062"/>
                  <a:pt x="537582" y="3017863"/>
                  <a:pt x="546049" y="3027960"/>
                </a:cubicBezTo>
                <a:cubicBezTo>
                  <a:pt x="563099" y="3011110"/>
                  <a:pt x="577215" y="3000156"/>
                  <a:pt x="602628" y="3000156"/>
                </a:cubicBezTo>
                <a:cubicBezTo>
                  <a:pt x="625697" y="3000156"/>
                  <a:pt x="647205" y="3011481"/>
                  <a:pt x="660254" y="3030331"/>
                </a:cubicBezTo>
                <a:cubicBezTo>
                  <a:pt x="660625" y="3030903"/>
                  <a:pt x="660797" y="3031551"/>
                  <a:pt x="660807" y="3032208"/>
                </a:cubicBezTo>
                <a:cubicBezTo>
                  <a:pt x="660797" y="3032856"/>
                  <a:pt x="660625" y="3033513"/>
                  <a:pt x="660254" y="3034046"/>
                </a:cubicBezTo>
                <a:cubicBezTo>
                  <a:pt x="647376" y="3052563"/>
                  <a:pt x="626440" y="3063698"/>
                  <a:pt x="604104" y="3064240"/>
                </a:cubicBezTo>
                <a:close/>
                <a:moveTo>
                  <a:pt x="551193" y="3032036"/>
                </a:moveTo>
                <a:cubicBezTo>
                  <a:pt x="570433" y="3050848"/>
                  <a:pt x="581768" y="3057582"/>
                  <a:pt x="602628" y="3057582"/>
                </a:cubicBezTo>
                <a:cubicBezTo>
                  <a:pt x="620135" y="3057582"/>
                  <a:pt x="636680" y="3050362"/>
                  <a:pt x="648586" y="3037828"/>
                </a:cubicBezTo>
                <a:cubicBezTo>
                  <a:pt x="650291" y="3036018"/>
                  <a:pt x="651891" y="3034141"/>
                  <a:pt x="653386" y="3032132"/>
                </a:cubicBezTo>
                <a:cubicBezTo>
                  <a:pt x="641480" y="3016225"/>
                  <a:pt x="622631" y="3006795"/>
                  <a:pt x="602628" y="3006700"/>
                </a:cubicBezTo>
                <a:cubicBezTo>
                  <a:pt x="581397" y="3006700"/>
                  <a:pt x="569395" y="3014234"/>
                  <a:pt x="551193" y="3032036"/>
                </a:cubicBezTo>
                <a:close/>
                <a:moveTo>
                  <a:pt x="483756" y="2974982"/>
                </a:moveTo>
                <a:cubicBezTo>
                  <a:pt x="483956" y="2973210"/>
                  <a:pt x="485556" y="2971876"/>
                  <a:pt x="487471" y="2972153"/>
                </a:cubicBezTo>
                <a:cubicBezTo>
                  <a:pt x="499091" y="2973677"/>
                  <a:pt x="510511" y="2969771"/>
                  <a:pt x="518999" y="2961685"/>
                </a:cubicBezTo>
                <a:cubicBezTo>
                  <a:pt x="519675" y="2960989"/>
                  <a:pt x="520322" y="2960789"/>
                  <a:pt x="521475" y="2960713"/>
                </a:cubicBezTo>
                <a:cubicBezTo>
                  <a:pt x="522418" y="2960789"/>
                  <a:pt x="523275" y="2961218"/>
                  <a:pt x="523866" y="2961866"/>
                </a:cubicBezTo>
                <a:cubicBezTo>
                  <a:pt x="528038" y="2966609"/>
                  <a:pt x="533676" y="2969867"/>
                  <a:pt x="539763" y="2971295"/>
                </a:cubicBezTo>
                <a:lnTo>
                  <a:pt x="539763" y="2919956"/>
                </a:lnTo>
                <a:cubicBezTo>
                  <a:pt x="498605" y="2914145"/>
                  <a:pt x="501005" y="2881875"/>
                  <a:pt x="501005" y="2881446"/>
                </a:cubicBezTo>
                <a:cubicBezTo>
                  <a:pt x="501092" y="2879970"/>
                  <a:pt x="502225" y="2878712"/>
                  <a:pt x="503768" y="2878522"/>
                </a:cubicBezTo>
                <a:cubicBezTo>
                  <a:pt x="522046" y="2875455"/>
                  <a:pt x="533486" y="2888066"/>
                  <a:pt x="539687" y="2900887"/>
                </a:cubicBezTo>
                <a:lnTo>
                  <a:pt x="539687" y="2879170"/>
                </a:lnTo>
                <a:cubicBezTo>
                  <a:pt x="539687" y="2877369"/>
                  <a:pt x="541182" y="2875826"/>
                  <a:pt x="543001" y="2875826"/>
                </a:cubicBezTo>
                <a:cubicBezTo>
                  <a:pt x="544811" y="2875826"/>
                  <a:pt x="546345" y="2877369"/>
                  <a:pt x="546345" y="2879170"/>
                </a:cubicBezTo>
                <a:lnTo>
                  <a:pt x="546345" y="2918336"/>
                </a:lnTo>
                <a:cubicBezTo>
                  <a:pt x="552717" y="2906240"/>
                  <a:pt x="563956" y="2895171"/>
                  <a:pt x="581206" y="2898058"/>
                </a:cubicBezTo>
                <a:cubicBezTo>
                  <a:pt x="582626" y="2898239"/>
                  <a:pt x="583768" y="2899448"/>
                  <a:pt x="583949" y="2900991"/>
                </a:cubicBezTo>
                <a:cubicBezTo>
                  <a:pt x="584064" y="2901363"/>
                  <a:pt x="586254" y="2933071"/>
                  <a:pt x="546345" y="2939263"/>
                </a:cubicBezTo>
                <a:lnTo>
                  <a:pt x="546345" y="2972153"/>
                </a:lnTo>
                <a:cubicBezTo>
                  <a:pt x="546631" y="2972153"/>
                  <a:pt x="546811" y="2972248"/>
                  <a:pt x="547002" y="2972248"/>
                </a:cubicBezTo>
                <a:cubicBezTo>
                  <a:pt x="555860" y="2972248"/>
                  <a:pt x="564356" y="2968524"/>
                  <a:pt x="570262" y="2961961"/>
                </a:cubicBezTo>
                <a:cubicBezTo>
                  <a:pt x="570900" y="2961218"/>
                  <a:pt x="571758" y="2960789"/>
                  <a:pt x="572719" y="2960789"/>
                </a:cubicBezTo>
                <a:cubicBezTo>
                  <a:pt x="573662" y="2960789"/>
                  <a:pt x="574529" y="2961304"/>
                  <a:pt x="575206" y="2961961"/>
                </a:cubicBezTo>
                <a:cubicBezTo>
                  <a:pt x="581111" y="2968524"/>
                  <a:pt x="589569" y="2972248"/>
                  <a:pt x="598447" y="2972248"/>
                </a:cubicBezTo>
                <a:cubicBezTo>
                  <a:pt x="607295" y="2972248"/>
                  <a:pt x="615782" y="2968524"/>
                  <a:pt x="621668" y="2961961"/>
                </a:cubicBezTo>
                <a:cubicBezTo>
                  <a:pt x="622345" y="2961304"/>
                  <a:pt x="623202" y="2960789"/>
                  <a:pt x="624059" y="2960789"/>
                </a:cubicBezTo>
                <a:cubicBezTo>
                  <a:pt x="625202" y="2960894"/>
                  <a:pt x="625878" y="2961085"/>
                  <a:pt x="626526" y="2961770"/>
                </a:cubicBezTo>
                <a:cubicBezTo>
                  <a:pt x="634918" y="2969867"/>
                  <a:pt x="646529" y="2973772"/>
                  <a:pt x="658063" y="2972248"/>
                </a:cubicBezTo>
                <a:cubicBezTo>
                  <a:pt x="659978" y="2971953"/>
                  <a:pt x="661597" y="2973305"/>
                  <a:pt x="661778" y="2975115"/>
                </a:cubicBezTo>
                <a:cubicBezTo>
                  <a:pt x="662054" y="2976896"/>
                  <a:pt x="660740" y="2978611"/>
                  <a:pt x="658921" y="2978792"/>
                </a:cubicBezTo>
                <a:cubicBezTo>
                  <a:pt x="646433" y="2980325"/>
                  <a:pt x="633975" y="2976696"/>
                  <a:pt x="624345" y="2968695"/>
                </a:cubicBezTo>
                <a:cubicBezTo>
                  <a:pt x="617296" y="2975220"/>
                  <a:pt x="608066" y="2978887"/>
                  <a:pt x="598447" y="2978887"/>
                </a:cubicBezTo>
                <a:cubicBezTo>
                  <a:pt x="588912" y="2978887"/>
                  <a:pt x="579673" y="2975315"/>
                  <a:pt x="572719" y="2968895"/>
                </a:cubicBezTo>
                <a:cubicBezTo>
                  <a:pt x="565766" y="2975315"/>
                  <a:pt x="556536" y="2978887"/>
                  <a:pt x="547002" y="2978887"/>
                </a:cubicBezTo>
                <a:cubicBezTo>
                  <a:pt x="537286" y="2978887"/>
                  <a:pt x="528038" y="2975220"/>
                  <a:pt x="521094" y="2968695"/>
                </a:cubicBezTo>
                <a:cubicBezTo>
                  <a:pt x="512912" y="2975486"/>
                  <a:pt x="502720" y="2979220"/>
                  <a:pt x="492138" y="2979220"/>
                </a:cubicBezTo>
                <a:cubicBezTo>
                  <a:pt x="490328" y="2979220"/>
                  <a:pt x="488414" y="2978982"/>
                  <a:pt x="486528" y="2978792"/>
                </a:cubicBezTo>
                <a:cubicBezTo>
                  <a:pt x="484699" y="2978515"/>
                  <a:pt x="483384" y="2976896"/>
                  <a:pt x="483756" y="2974982"/>
                </a:cubicBezTo>
                <a:close/>
                <a:moveTo>
                  <a:pt x="547764" y="2932338"/>
                </a:moveTo>
                <a:cubicBezTo>
                  <a:pt x="573005" y="2927357"/>
                  <a:pt x="576710" y="2910802"/>
                  <a:pt x="577205" y="2904249"/>
                </a:cubicBezTo>
                <a:cubicBezTo>
                  <a:pt x="576710" y="2904154"/>
                  <a:pt x="576253" y="2904154"/>
                  <a:pt x="575767" y="2904154"/>
                </a:cubicBezTo>
                <a:cubicBezTo>
                  <a:pt x="558251" y="2904154"/>
                  <a:pt x="550536" y="2923175"/>
                  <a:pt x="547764" y="2932338"/>
                </a:cubicBezTo>
                <a:close/>
                <a:moveTo>
                  <a:pt x="537000" y="2912793"/>
                </a:moveTo>
                <a:cubicBezTo>
                  <a:pt x="534229" y="2903354"/>
                  <a:pt x="525952" y="2883542"/>
                  <a:pt x="507568" y="2884713"/>
                </a:cubicBezTo>
                <a:cubicBezTo>
                  <a:pt x="508045" y="2891266"/>
                  <a:pt x="511759" y="2907878"/>
                  <a:pt x="537000" y="2912793"/>
                </a:cubicBezTo>
                <a:close/>
                <a:moveTo>
                  <a:pt x="637594" y="2932976"/>
                </a:moveTo>
                <a:cubicBezTo>
                  <a:pt x="639385" y="2932976"/>
                  <a:pt x="640938" y="2931490"/>
                  <a:pt x="640938" y="2929681"/>
                </a:cubicBezTo>
                <a:cubicBezTo>
                  <a:pt x="640938" y="2914241"/>
                  <a:pt x="653501" y="2901687"/>
                  <a:pt x="668922" y="2901687"/>
                </a:cubicBezTo>
                <a:cubicBezTo>
                  <a:pt x="670732" y="2901687"/>
                  <a:pt x="672246" y="2900144"/>
                  <a:pt x="672246" y="2898334"/>
                </a:cubicBezTo>
                <a:cubicBezTo>
                  <a:pt x="672246" y="2896534"/>
                  <a:pt x="670732" y="2894991"/>
                  <a:pt x="668922" y="2894991"/>
                </a:cubicBezTo>
                <a:cubicBezTo>
                  <a:pt x="662817" y="2894991"/>
                  <a:pt x="657159" y="2896639"/>
                  <a:pt x="652186" y="2899429"/>
                </a:cubicBezTo>
                <a:cubicBezTo>
                  <a:pt x="645757" y="2903039"/>
                  <a:pt x="640556" y="2908583"/>
                  <a:pt x="637480" y="2915355"/>
                </a:cubicBezTo>
                <a:cubicBezTo>
                  <a:pt x="634765" y="2909364"/>
                  <a:pt x="630412" y="2904268"/>
                  <a:pt x="624993" y="2900677"/>
                </a:cubicBezTo>
                <a:cubicBezTo>
                  <a:pt x="619563" y="2897086"/>
                  <a:pt x="613077" y="2894991"/>
                  <a:pt x="606067" y="2894991"/>
                </a:cubicBezTo>
                <a:cubicBezTo>
                  <a:pt x="604247" y="2894991"/>
                  <a:pt x="602714" y="2896534"/>
                  <a:pt x="602714" y="2898334"/>
                </a:cubicBezTo>
                <a:cubicBezTo>
                  <a:pt x="602714" y="2900163"/>
                  <a:pt x="604247" y="2901687"/>
                  <a:pt x="606067" y="2901687"/>
                </a:cubicBezTo>
                <a:cubicBezTo>
                  <a:pt x="621487" y="2901687"/>
                  <a:pt x="634060" y="2914241"/>
                  <a:pt x="634060" y="2929681"/>
                </a:cubicBezTo>
                <a:cubicBezTo>
                  <a:pt x="634060" y="2931471"/>
                  <a:pt x="635565" y="2932957"/>
                  <a:pt x="637347" y="2932976"/>
                </a:cubicBezTo>
                <a:lnTo>
                  <a:pt x="637384" y="2932976"/>
                </a:lnTo>
                <a:lnTo>
                  <a:pt x="637594" y="2932976"/>
                </a:lnTo>
                <a:close/>
                <a:moveTo>
                  <a:pt x="116662" y="3064336"/>
                </a:moveTo>
                <a:cubicBezTo>
                  <a:pt x="93136" y="3064336"/>
                  <a:pt x="80372" y="3056220"/>
                  <a:pt x="60560" y="3036932"/>
                </a:cubicBezTo>
                <a:cubicBezTo>
                  <a:pt x="52292" y="3047200"/>
                  <a:pt x="39796" y="3053210"/>
                  <a:pt x="26575" y="3053210"/>
                </a:cubicBezTo>
                <a:lnTo>
                  <a:pt x="25518" y="3053210"/>
                </a:lnTo>
                <a:cubicBezTo>
                  <a:pt x="23699" y="3053115"/>
                  <a:pt x="22174" y="3051572"/>
                  <a:pt x="22260" y="3049772"/>
                </a:cubicBezTo>
                <a:cubicBezTo>
                  <a:pt x="22308" y="3048839"/>
                  <a:pt x="22708" y="3047981"/>
                  <a:pt x="23346" y="3047371"/>
                </a:cubicBezTo>
                <a:cubicBezTo>
                  <a:pt x="23975" y="3046810"/>
                  <a:pt x="24832" y="3046495"/>
                  <a:pt x="25794" y="3046657"/>
                </a:cubicBezTo>
                <a:cubicBezTo>
                  <a:pt x="37424" y="3046733"/>
                  <a:pt x="48283" y="3041771"/>
                  <a:pt x="55522" y="3032836"/>
                </a:cubicBezTo>
                <a:cubicBezTo>
                  <a:pt x="53730" y="3030588"/>
                  <a:pt x="51702" y="3028579"/>
                  <a:pt x="49492" y="3026845"/>
                </a:cubicBezTo>
                <a:cubicBezTo>
                  <a:pt x="42834" y="3021568"/>
                  <a:pt x="34452" y="3018682"/>
                  <a:pt x="25708" y="3018920"/>
                </a:cubicBezTo>
                <a:cubicBezTo>
                  <a:pt x="24870" y="3019016"/>
                  <a:pt x="24060" y="3018682"/>
                  <a:pt x="23432" y="3018101"/>
                </a:cubicBezTo>
                <a:cubicBezTo>
                  <a:pt x="22832" y="3017492"/>
                  <a:pt x="22413" y="3016654"/>
                  <a:pt x="22355" y="3015758"/>
                </a:cubicBezTo>
                <a:cubicBezTo>
                  <a:pt x="22260" y="3013862"/>
                  <a:pt x="23803" y="3012434"/>
                  <a:pt x="25613" y="3012339"/>
                </a:cubicBezTo>
                <a:cubicBezTo>
                  <a:pt x="37233" y="3012091"/>
                  <a:pt x="48359" y="3016463"/>
                  <a:pt x="56635" y="3024302"/>
                </a:cubicBezTo>
                <a:cubicBezTo>
                  <a:pt x="57817" y="3025416"/>
                  <a:pt x="58931" y="3026607"/>
                  <a:pt x="59979" y="3027874"/>
                </a:cubicBezTo>
                <a:lnTo>
                  <a:pt x="59989" y="3027855"/>
                </a:lnTo>
                <a:cubicBezTo>
                  <a:pt x="60027" y="3027893"/>
                  <a:pt x="60065" y="3027931"/>
                  <a:pt x="60093" y="3027960"/>
                </a:cubicBezTo>
                <a:cubicBezTo>
                  <a:pt x="77143" y="3011110"/>
                  <a:pt x="91240" y="3000156"/>
                  <a:pt x="116662" y="3000156"/>
                </a:cubicBezTo>
                <a:cubicBezTo>
                  <a:pt x="133941" y="3000156"/>
                  <a:pt x="150352" y="3006519"/>
                  <a:pt x="162992" y="3017635"/>
                </a:cubicBezTo>
                <a:cubicBezTo>
                  <a:pt x="167174" y="3021340"/>
                  <a:pt x="170945" y="3025550"/>
                  <a:pt x="174193" y="3030236"/>
                </a:cubicBezTo>
                <a:cubicBezTo>
                  <a:pt x="174956" y="3031408"/>
                  <a:pt x="174956" y="3032932"/>
                  <a:pt x="174193" y="3034046"/>
                </a:cubicBezTo>
                <a:cubicBezTo>
                  <a:pt x="161134" y="3052934"/>
                  <a:pt x="139637" y="3064221"/>
                  <a:pt x="116662" y="3064336"/>
                </a:cubicBezTo>
                <a:close/>
                <a:moveTo>
                  <a:pt x="167345" y="3032132"/>
                </a:moveTo>
                <a:cubicBezTo>
                  <a:pt x="155439" y="3016225"/>
                  <a:pt x="136579" y="3006795"/>
                  <a:pt x="116567" y="3006700"/>
                </a:cubicBezTo>
                <a:cubicBezTo>
                  <a:pt x="95326" y="3006700"/>
                  <a:pt x="83334" y="3014234"/>
                  <a:pt x="65141" y="3032036"/>
                </a:cubicBezTo>
                <a:cubicBezTo>
                  <a:pt x="84373" y="3050848"/>
                  <a:pt x="95698" y="3057582"/>
                  <a:pt x="116567" y="3057582"/>
                </a:cubicBezTo>
                <a:cubicBezTo>
                  <a:pt x="136674" y="3057582"/>
                  <a:pt x="155439" y="3048153"/>
                  <a:pt x="167345" y="3032132"/>
                </a:cubicBezTo>
                <a:close/>
                <a:moveTo>
                  <a:pt x="0" y="2978592"/>
                </a:moveTo>
                <a:lnTo>
                  <a:pt x="0" y="2972305"/>
                </a:lnTo>
                <a:cubicBezTo>
                  <a:pt x="458" y="2972153"/>
                  <a:pt x="953" y="2972076"/>
                  <a:pt x="1495" y="2972153"/>
                </a:cubicBezTo>
                <a:cubicBezTo>
                  <a:pt x="13125" y="2973677"/>
                  <a:pt x="24565" y="2969771"/>
                  <a:pt x="33033" y="2961685"/>
                </a:cubicBezTo>
                <a:cubicBezTo>
                  <a:pt x="33700" y="2960989"/>
                  <a:pt x="34376" y="2960789"/>
                  <a:pt x="35519" y="2960713"/>
                </a:cubicBezTo>
                <a:cubicBezTo>
                  <a:pt x="36472" y="2960789"/>
                  <a:pt x="37300" y="2961218"/>
                  <a:pt x="37891" y="2961866"/>
                </a:cubicBezTo>
                <a:cubicBezTo>
                  <a:pt x="42063" y="2966609"/>
                  <a:pt x="47701" y="2969867"/>
                  <a:pt x="53797" y="2971295"/>
                </a:cubicBezTo>
                <a:lnTo>
                  <a:pt x="53797" y="2919956"/>
                </a:lnTo>
                <a:cubicBezTo>
                  <a:pt x="12659" y="2914145"/>
                  <a:pt x="15030" y="2881875"/>
                  <a:pt x="15030" y="2881446"/>
                </a:cubicBezTo>
                <a:cubicBezTo>
                  <a:pt x="15126" y="2879970"/>
                  <a:pt x="16259" y="2878712"/>
                  <a:pt x="17793" y="2878522"/>
                </a:cubicBezTo>
                <a:cubicBezTo>
                  <a:pt x="36071" y="2875455"/>
                  <a:pt x="47520" y="2888066"/>
                  <a:pt x="53702" y="2900887"/>
                </a:cubicBezTo>
                <a:lnTo>
                  <a:pt x="53702" y="2879170"/>
                </a:lnTo>
                <a:cubicBezTo>
                  <a:pt x="53702" y="2877369"/>
                  <a:pt x="55236" y="2875826"/>
                  <a:pt x="57026" y="2875826"/>
                </a:cubicBezTo>
                <a:cubicBezTo>
                  <a:pt x="58846" y="2875826"/>
                  <a:pt x="60379" y="2877369"/>
                  <a:pt x="60379" y="2879170"/>
                </a:cubicBezTo>
                <a:lnTo>
                  <a:pt x="60379" y="2918336"/>
                </a:lnTo>
                <a:cubicBezTo>
                  <a:pt x="66751" y="2906240"/>
                  <a:pt x="78000" y="2895171"/>
                  <a:pt x="95231" y="2898058"/>
                </a:cubicBezTo>
                <a:cubicBezTo>
                  <a:pt x="96650" y="2898239"/>
                  <a:pt x="97812" y="2899448"/>
                  <a:pt x="98003" y="2900991"/>
                </a:cubicBezTo>
                <a:cubicBezTo>
                  <a:pt x="98098" y="2901363"/>
                  <a:pt x="100279" y="2933071"/>
                  <a:pt x="60379" y="2939263"/>
                </a:cubicBezTo>
                <a:lnTo>
                  <a:pt x="60379" y="2972153"/>
                </a:lnTo>
                <a:cubicBezTo>
                  <a:pt x="60656" y="2972153"/>
                  <a:pt x="60846" y="2972248"/>
                  <a:pt x="61027" y="2972248"/>
                </a:cubicBezTo>
                <a:cubicBezTo>
                  <a:pt x="69885" y="2972248"/>
                  <a:pt x="78372" y="2968524"/>
                  <a:pt x="84277" y="2961961"/>
                </a:cubicBezTo>
                <a:cubicBezTo>
                  <a:pt x="84925" y="2961218"/>
                  <a:pt x="85792" y="2960789"/>
                  <a:pt x="86744" y="2960789"/>
                </a:cubicBezTo>
                <a:cubicBezTo>
                  <a:pt x="87697" y="2960789"/>
                  <a:pt x="88564" y="2961304"/>
                  <a:pt x="89231" y="2961961"/>
                </a:cubicBezTo>
                <a:cubicBezTo>
                  <a:pt x="95145" y="2968524"/>
                  <a:pt x="103594" y="2972248"/>
                  <a:pt x="112462" y="2972248"/>
                </a:cubicBezTo>
                <a:cubicBezTo>
                  <a:pt x="121330" y="2972248"/>
                  <a:pt x="129816" y="2968524"/>
                  <a:pt x="135722" y="2961961"/>
                </a:cubicBezTo>
                <a:cubicBezTo>
                  <a:pt x="136370" y="2961304"/>
                  <a:pt x="137236" y="2960789"/>
                  <a:pt x="138093" y="2960789"/>
                </a:cubicBezTo>
                <a:cubicBezTo>
                  <a:pt x="139237" y="2960894"/>
                  <a:pt x="139903" y="2961085"/>
                  <a:pt x="140580" y="2961770"/>
                </a:cubicBezTo>
                <a:cubicBezTo>
                  <a:pt x="148952" y="2969867"/>
                  <a:pt x="160582" y="2973772"/>
                  <a:pt x="172088" y="2972248"/>
                </a:cubicBezTo>
                <a:cubicBezTo>
                  <a:pt x="173993" y="2971953"/>
                  <a:pt x="175622" y="2973305"/>
                  <a:pt x="175813" y="2975115"/>
                </a:cubicBezTo>
                <a:cubicBezTo>
                  <a:pt x="176089" y="2976896"/>
                  <a:pt x="174765" y="2978611"/>
                  <a:pt x="172955" y="2978792"/>
                </a:cubicBezTo>
                <a:cubicBezTo>
                  <a:pt x="160487" y="2980325"/>
                  <a:pt x="148000" y="2976696"/>
                  <a:pt x="138370" y="2968695"/>
                </a:cubicBezTo>
                <a:cubicBezTo>
                  <a:pt x="131331" y="2975220"/>
                  <a:pt x="122091" y="2978887"/>
                  <a:pt x="112462" y="2978887"/>
                </a:cubicBezTo>
                <a:cubicBezTo>
                  <a:pt x="102956" y="2978887"/>
                  <a:pt x="93698" y="2975315"/>
                  <a:pt x="86744" y="2968895"/>
                </a:cubicBezTo>
                <a:cubicBezTo>
                  <a:pt x="79782" y="2975315"/>
                  <a:pt x="70561" y="2978887"/>
                  <a:pt x="61027" y="2978887"/>
                </a:cubicBezTo>
                <a:cubicBezTo>
                  <a:pt x="51331" y="2978887"/>
                  <a:pt x="42063" y="2975220"/>
                  <a:pt x="35119" y="2968695"/>
                </a:cubicBezTo>
                <a:cubicBezTo>
                  <a:pt x="26937" y="2975486"/>
                  <a:pt x="16755" y="2979220"/>
                  <a:pt x="6172" y="2979220"/>
                </a:cubicBezTo>
                <a:cubicBezTo>
                  <a:pt x="4353" y="2979220"/>
                  <a:pt x="2448" y="2978982"/>
                  <a:pt x="562" y="2978792"/>
                </a:cubicBezTo>
                <a:cubicBezTo>
                  <a:pt x="362" y="2978772"/>
                  <a:pt x="191" y="2978668"/>
                  <a:pt x="0" y="2978592"/>
                </a:cubicBezTo>
                <a:close/>
                <a:moveTo>
                  <a:pt x="61799" y="2932338"/>
                </a:moveTo>
                <a:cubicBezTo>
                  <a:pt x="87049" y="2927357"/>
                  <a:pt x="90745" y="2910802"/>
                  <a:pt x="91240" y="2904249"/>
                </a:cubicBezTo>
                <a:cubicBezTo>
                  <a:pt x="90745" y="2904154"/>
                  <a:pt x="90278" y="2904154"/>
                  <a:pt x="89792" y="2904154"/>
                </a:cubicBezTo>
                <a:cubicBezTo>
                  <a:pt x="72190" y="2904154"/>
                  <a:pt x="64465" y="2923175"/>
                  <a:pt x="61799" y="2932338"/>
                </a:cubicBezTo>
                <a:close/>
                <a:moveTo>
                  <a:pt x="51025" y="2912793"/>
                </a:moveTo>
                <a:cubicBezTo>
                  <a:pt x="48283" y="2903354"/>
                  <a:pt x="39986" y="2883542"/>
                  <a:pt x="21612" y="2884713"/>
                </a:cubicBezTo>
                <a:cubicBezTo>
                  <a:pt x="22079" y="2891266"/>
                  <a:pt x="25794" y="2907878"/>
                  <a:pt x="51025" y="2912793"/>
                </a:cubicBezTo>
                <a:close/>
                <a:moveTo>
                  <a:pt x="120092" y="2901687"/>
                </a:moveTo>
                <a:cubicBezTo>
                  <a:pt x="135531" y="2901687"/>
                  <a:pt x="148095" y="2914241"/>
                  <a:pt x="148095" y="2929681"/>
                </a:cubicBezTo>
                <a:cubicBezTo>
                  <a:pt x="148095" y="2931471"/>
                  <a:pt x="149609" y="2932957"/>
                  <a:pt x="151390" y="2932976"/>
                </a:cubicBezTo>
                <a:lnTo>
                  <a:pt x="151448" y="2932976"/>
                </a:lnTo>
                <a:lnTo>
                  <a:pt x="151619" y="2932976"/>
                </a:lnTo>
                <a:cubicBezTo>
                  <a:pt x="153448" y="2932976"/>
                  <a:pt x="154943" y="2931490"/>
                  <a:pt x="154943" y="2929681"/>
                </a:cubicBezTo>
                <a:cubicBezTo>
                  <a:pt x="154943" y="2914241"/>
                  <a:pt x="167526" y="2901687"/>
                  <a:pt x="182956" y="2901687"/>
                </a:cubicBezTo>
                <a:cubicBezTo>
                  <a:pt x="184766" y="2901687"/>
                  <a:pt x="186300" y="2900144"/>
                  <a:pt x="186300" y="2898334"/>
                </a:cubicBezTo>
                <a:cubicBezTo>
                  <a:pt x="186300" y="2896534"/>
                  <a:pt x="184766" y="2894991"/>
                  <a:pt x="182947" y="2894991"/>
                </a:cubicBezTo>
                <a:cubicBezTo>
                  <a:pt x="176670" y="2894991"/>
                  <a:pt x="170850" y="2896734"/>
                  <a:pt x="165792" y="2899677"/>
                </a:cubicBezTo>
                <a:cubicBezTo>
                  <a:pt x="159563" y="2903287"/>
                  <a:pt x="154524" y="2908735"/>
                  <a:pt x="151543" y="2915355"/>
                </a:cubicBezTo>
                <a:cubicBezTo>
                  <a:pt x="151543" y="2915355"/>
                  <a:pt x="151543" y="2915355"/>
                  <a:pt x="151533" y="2915355"/>
                </a:cubicBezTo>
                <a:lnTo>
                  <a:pt x="151533" y="2915355"/>
                </a:lnTo>
                <a:cubicBezTo>
                  <a:pt x="151000" y="2914183"/>
                  <a:pt x="150371" y="2913088"/>
                  <a:pt x="149714" y="2912012"/>
                </a:cubicBezTo>
                <a:cubicBezTo>
                  <a:pt x="146895" y="2907249"/>
                  <a:pt x="143009" y="2903230"/>
                  <a:pt x="138351" y="2900287"/>
                </a:cubicBezTo>
                <a:cubicBezTo>
                  <a:pt x="133045" y="2896962"/>
                  <a:pt x="126816" y="2894991"/>
                  <a:pt x="120092" y="2894991"/>
                </a:cubicBezTo>
                <a:cubicBezTo>
                  <a:pt x="118282" y="2894991"/>
                  <a:pt x="116767" y="2896534"/>
                  <a:pt x="116767" y="2898334"/>
                </a:cubicBezTo>
                <a:cubicBezTo>
                  <a:pt x="116767" y="2900163"/>
                  <a:pt x="118282" y="2901687"/>
                  <a:pt x="120092" y="2901687"/>
                </a:cubicBezTo>
                <a:close/>
                <a:moveTo>
                  <a:pt x="307829" y="2655284"/>
                </a:moveTo>
                <a:lnTo>
                  <a:pt x="307829" y="2655284"/>
                </a:lnTo>
                <a:cubicBezTo>
                  <a:pt x="307829" y="2655599"/>
                  <a:pt x="307724" y="2655856"/>
                  <a:pt x="307648" y="2656151"/>
                </a:cubicBezTo>
                <a:cubicBezTo>
                  <a:pt x="307724" y="2655856"/>
                  <a:pt x="307829" y="2655599"/>
                  <a:pt x="307829" y="2655284"/>
                </a:cubicBezTo>
                <a:close/>
                <a:moveTo>
                  <a:pt x="144952" y="2804312"/>
                </a:moveTo>
                <a:cubicBezTo>
                  <a:pt x="144256" y="2804913"/>
                  <a:pt x="143809" y="2805798"/>
                  <a:pt x="143809" y="2806751"/>
                </a:cubicBezTo>
                <a:cubicBezTo>
                  <a:pt x="143856" y="2805798"/>
                  <a:pt x="144294" y="2804922"/>
                  <a:pt x="144952" y="2804312"/>
                </a:cubicBezTo>
                <a:close/>
                <a:moveTo>
                  <a:pt x="306838" y="2657647"/>
                </a:moveTo>
                <a:cubicBezTo>
                  <a:pt x="307238" y="2657237"/>
                  <a:pt x="307496" y="2656713"/>
                  <a:pt x="307648" y="2656151"/>
                </a:cubicBezTo>
                <a:cubicBezTo>
                  <a:pt x="307496" y="2656713"/>
                  <a:pt x="307248" y="2657237"/>
                  <a:pt x="306838" y="2657647"/>
                </a:cubicBezTo>
                <a:close/>
                <a:moveTo>
                  <a:pt x="45891" y="2789130"/>
                </a:moveTo>
                <a:cubicBezTo>
                  <a:pt x="45882" y="2789149"/>
                  <a:pt x="45863" y="2789149"/>
                  <a:pt x="45854" y="2789168"/>
                </a:cubicBezTo>
                <a:cubicBezTo>
                  <a:pt x="45863" y="2789187"/>
                  <a:pt x="45882" y="2789206"/>
                  <a:pt x="45891" y="2789225"/>
                </a:cubicBezTo>
                <a:cubicBezTo>
                  <a:pt x="34880" y="2803827"/>
                  <a:pt x="18145" y="2812885"/>
                  <a:pt x="0" y="2814362"/>
                </a:cubicBezTo>
                <a:lnTo>
                  <a:pt x="0" y="2821020"/>
                </a:lnTo>
                <a:cubicBezTo>
                  <a:pt x="21088" y="2819534"/>
                  <a:pt x="40548" y="2808608"/>
                  <a:pt x="52759" y="2791121"/>
                </a:cubicBezTo>
                <a:cubicBezTo>
                  <a:pt x="53512" y="2789968"/>
                  <a:pt x="53512" y="2788444"/>
                  <a:pt x="52759" y="2787311"/>
                </a:cubicBezTo>
                <a:cubicBezTo>
                  <a:pt x="40634" y="2769784"/>
                  <a:pt x="21098" y="2758916"/>
                  <a:pt x="0" y="2757430"/>
                </a:cubicBezTo>
                <a:lnTo>
                  <a:pt x="0" y="2764003"/>
                </a:lnTo>
                <a:cubicBezTo>
                  <a:pt x="18155" y="2765470"/>
                  <a:pt x="34957" y="2774528"/>
                  <a:pt x="45891" y="2789130"/>
                </a:cubicBezTo>
                <a:close/>
                <a:moveTo>
                  <a:pt x="54197" y="2731885"/>
                </a:moveTo>
                <a:cubicBezTo>
                  <a:pt x="53978" y="2730256"/>
                  <a:pt x="52378" y="2728913"/>
                  <a:pt x="50464" y="2729103"/>
                </a:cubicBezTo>
                <a:cubicBezTo>
                  <a:pt x="38929" y="2730627"/>
                  <a:pt x="27308" y="2726722"/>
                  <a:pt x="18936" y="2718626"/>
                </a:cubicBezTo>
                <a:cubicBezTo>
                  <a:pt x="18259" y="2717978"/>
                  <a:pt x="17612" y="2717788"/>
                  <a:pt x="16479" y="2717692"/>
                </a:cubicBezTo>
                <a:cubicBezTo>
                  <a:pt x="15516" y="2717692"/>
                  <a:pt x="14745" y="2718159"/>
                  <a:pt x="14078" y="2718807"/>
                </a:cubicBezTo>
                <a:cubicBezTo>
                  <a:pt x="10278" y="2723074"/>
                  <a:pt x="5353" y="2725950"/>
                  <a:pt x="0" y="2727570"/>
                </a:cubicBezTo>
                <a:lnTo>
                  <a:pt x="0" y="2734437"/>
                </a:lnTo>
                <a:cubicBezTo>
                  <a:pt x="6229" y="2732894"/>
                  <a:pt x="12030" y="2729903"/>
                  <a:pt x="16755" y="2725512"/>
                </a:cubicBezTo>
                <a:cubicBezTo>
                  <a:pt x="16773" y="2725531"/>
                  <a:pt x="16783" y="2725531"/>
                  <a:pt x="16802" y="2725541"/>
                </a:cubicBezTo>
                <a:cubicBezTo>
                  <a:pt x="16812" y="2725531"/>
                  <a:pt x="16831" y="2725531"/>
                  <a:pt x="16840" y="2725512"/>
                </a:cubicBezTo>
                <a:cubicBezTo>
                  <a:pt x="24060" y="2731513"/>
                  <a:pt x="32871" y="2735056"/>
                  <a:pt x="42091" y="2735799"/>
                </a:cubicBezTo>
                <a:cubicBezTo>
                  <a:pt x="45148" y="2736037"/>
                  <a:pt x="48235" y="2735980"/>
                  <a:pt x="51331" y="2735609"/>
                </a:cubicBezTo>
                <a:cubicBezTo>
                  <a:pt x="53121" y="2735409"/>
                  <a:pt x="54473" y="2733694"/>
                  <a:pt x="54197" y="2731885"/>
                </a:cubicBezTo>
                <a:close/>
                <a:moveTo>
                  <a:pt x="30166" y="2689974"/>
                </a:moveTo>
                <a:cubicBezTo>
                  <a:pt x="31995" y="2689974"/>
                  <a:pt x="33518" y="2688451"/>
                  <a:pt x="33518" y="2686631"/>
                </a:cubicBezTo>
                <a:cubicBezTo>
                  <a:pt x="33518" y="2671182"/>
                  <a:pt x="46073" y="2658628"/>
                  <a:pt x="61513" y="2658628"/>
                </a:cubicBezTo>
                <a:cubicBezTo>
                  <a:pt x="63332" y="2658628"/>
                  <a:pt x="64837" y="2657104"/>
                  <a:pt x="64837" y="2655284"/>
                </a:cubicBezTo>
                <a:cubicBezTo>
                  <a:pt x="64837" y="2654875"/>
                  <a:pt x="64732" y="2654503"/>
                  <a:pt x="64608" y="2654141"/>
                </a:cubicBezTo>
                <a:cubicBezTo>
                  <a:pt x="64046" y="2652903"/>
                  <a:pt x="62846" y="2651989"/>
                  <a:pt x="61456" y="2651989"/>
                </a:cubicBezTo>
                <a:cubicBezTo>
                  <a:pt x="47482" y="2652008"/>
                  <a:pt x="35500" y="2660380"/>
                  <a:pt x="30080" y="2672353"/>
                </a:cubicBezTo>
                <a:cubicBezTo>
                  <a:pt x="30070" y="2672325"/>
                  <a:pt x="30042" y="2672306"/>
                  <a:pt x="30032" y="2672268"/>
                </a:cubicBezTo>
                <a:cubicBezTo>
                  <a:pt x="30023" y="2672306"/>
                  <a:pt x="29994" y="2672325"/>
                  <a:pt x="29985" y="2672353"/>
                </a:cubicBezTo>
                <a:cubicBezTo>
                  <a:pt x="24755" y="2660771"/>
                  <a:pt x="13307" y="2652637"/>
                  <a:pt x="0" y="2652084"/>
                </a:cubicBezTo>
                <a:lnTo>
                  <a:pt x="0" y="2658780"/>
                </a:lnTo>
                <a:cubicBezTo>
                  <a:pt x="14745" y="2659561"/>
                  <a:pt x="26565" y="2671687"/>
                  <a:pt x="26565" y="2686631"/>
                </a:cubicBezTo>
                <a:cubicBezTo>
                  <a:pt x="26565" y="2688431"/>
                  <a:pt x="28051" y="2689936"/>
                  <a:pt x="29842" y="2689974"/>
                </a:cubicBezTo>
                <a:lnTo>
                  <a:pt x="29985" y="2689974"/>
                </a:lnTo>
                <a:lnTo>
                  <a:pt x="30166" y="2689974"/>
                </a:lnTo>
                <a:close/>
                <a:moveTo>
                  <a:pt x="295827" y="2787311"/>
                </a:moveTo>
                <a:cubicBezTo>
                  <a:pt x="296209" y="2787863"/>
                  <a:pt x="296409" y="2788539"/>
                  <a:pt x="296409" y="2789206"/>
                </a:cubicBezTo>
                <a:cubicBezTo>
                  <a:pt x="296409" y="2789873"/>
                  <a:pt x="296209" y="2790549"/>
                  <a:pt x="295827" y="2791121"/>
                </a:cubicBezTo>
                <a:cubicBezTo>
                  <a:pt x="282683" y="2809971"/>
                  <a:pt x="261157" y="2821315"/>
                  <a:pt x="238201" y="2821315"/>
                </a:cubicBezTo>
                <a:cubicBezTo>
                  <a:pt x="214675" y="2821315"/>
                  <a:pt x="201902" y="2813228"/>
                  <a:pt x="182089" y="2793873"/>
                </a:cubicBezTo>
                <a:cubicBezTo>
                  <a:pt x="173822" y="2804141"/>
                  <a:pt x="161344" y="2810151"/>
                  <a:pt x="148095" y="2810151"/>
                </a:cubicBezTo>
                <a:lnTo>
                  <a:pt x="147047" y="2810151"/>
                </a:lnTo>
                <a:cubicBezTo>
                  <a:pt x="145237" y="2810066"/>
                  <a:pt x="143723" y="2808513"/>
                  <a:pt x="143809" y="2806751"/>
                </a:cubicBezTo>
                <a:cubicBezTo>
                  <a:pt x="143856" y="2805798"/>
                  <a:pt x="144294" y="2804922"/>
                  <a:pt x="144952" y="2804312"/>
                </a:cubicBezTo>
                <a:cubicBezTo>
                  <a:pt x="145571" y="2803770"/>
                  <a:pt x="146390" y="2803455"/>
                  <a:pt x="147324" y="2803589"/>
                </a:cubicBezTo>
                <a:cubicBezTo>
                  <a:pt x="158953" y="2803684"/>
                  <a:pt x="169822" y="2798769"/>
                  <a:pt x="177042" y="2789787"/>
                </a:cubicBezTo>
                <a:cubicBezTo>
                  <a:pt x="177012" y="2789749"/>
                  <a:pt x="176984" y="2789730"/>
                  <a:pt x="176955" y="2789692"/>
                </a:cubicBezTo>
                <a:lnTo>
                  <a:pt x="176955" y="2789692"/>
                </a:lnTo>
                <a:cubicBezTo>
                  <a:pt x="169822" y="2780719"/>
                  <a:pt x="158858" y="2775585"/>
                  <a:pt x="147238" y="2775871"/>
                </a:cubicBezTo>
                <a:cubicBezTo>
                  <a:pt x="146409" y="2775957"/>
                  <a:pt x="145609" y="2775623"/>
                  <a:pt x="144980" y="2775052"/>
                </a:cubicBezTo>
                <a:cubicBezTo>
                  <a:pt x="144380" y="2774433"/>
                  <a:pt x="143952" y="2773595"/>
                  <a:pt x="143904" y="2772709"/>
                </a:cubicBezTo>
                <a:cubicBezTo>
                  <a:pt x="143809" y="2770804"/>
                  <a:pt x="145323" y="2769413"/>
                  <a:pt x="147133" y="2769318"/>
                </a:cubicBezTo>
                <a:cubicBezTo>
                  <a:pt x="159515" y="2769061"/>
                  <a:pt x="171241" y="2774080"/>
                  <a:pt x="179651" y="2782843"/>
                </a:cubicBezTo>
                <a:cubicBezTo>
                  <a:pt x="180280" y="2783510"/>
                  <a:pt x="180947" y="2784148"/>
                  <a:pt x="181527" y="2784853"/>
                </a:cubicBezTo>
                <a:lnTo>
                  <a:pt x="181527" y="2784853"/>
                </a:lnTo>
                <a:cubicBezTo>
                  <a:pt x="181556" y="2784872"/>
                  <a:pt x="181594" y="2784910"/>
                  <a:pt x="181623" y="2784948"/>
                </a:cubicBezTo>
                <a:cubicBezTo>
                  <a:pt x="198673" y="2768051"/>
                  <a:pt x="212760" y="2757135"/>
                  <a:pt x="238201" y="2757135"/>
                </a:cubicBezTo>
                <a:cubicBezTo>
                  <a:pt x="246802" y="2757135"/>
                  <a:pt x="255184" y="2758716"/>
                  <a:pt x="262995" y="2761669"/>
                </a:cubicBezTo>
                <a:cubicBezTo>
                  <a:pt x="276063" y="2766641"/>
                  <a:pt x="287570" y="2775461"/>
                  <a:pt x="295827" y="2787311"/>
                </a:cubicBezTo>
                <a:close/>
                <a:moveTo>
                  <a:pt x="288846" y="2789168"/>
                </a:moveTo>
                <a:cubicBezTo>
                  <a:pt x="288855" y="2789149"/>
                  <a:pt x="288874" y="2789149"/>
                  <a:pt x="288884" y="2789130"/>
                </a:cubicBezTo>
                <a:cubicBezTo>
                  <a:pt x="276978" y="2773223"/>
                  <a:pt x="258109" y="2763793"/>
                  <a:pt x="238116" y="2763679"/>
                </a:cubicBezTo>
                <a:cubicBezTo>
                  <a:pt x="216875" y="2763679"/>
                  <a:pt x="204854" y="2771213"/>
                  <a:pt x="186671" y="2789035"/>
                </a:cubicBezTo>
                <a:cubicBezTo>
                  <a:pt x="186690" y="2789054"/>
                  <a:pt x="186700" y="2789054"/>
                  <a:pt x="186719" y="2789073"/>
                </a:cubicBezTo>
                <a:cubicBezTo>
                  <a:pt x="186700" y="2789092"/>
                  <a:pt x="186690" y="2789111"/>
                  <a:pt x="186671" y="2789130"/>
                </a:cubicBezTo>
                <a:cubicBezTo>
                  <a:pt x="205902" y="2807865"/>
                  <a:pt x="217246" y="2814657"/>
                  <a:pt x="238116" y="2814657"/>
                </a:cubicBezTo>
                <a:cubicBezTo>
                  <a:pt x="258109" y="2814580"/>
                  <a:pt x="276873" y="2805132"/>
                  <a:pt x="288884" y="2789225"/>
                </a:cubicBezTo>
                <a:cubicBezTo>
                  <a:pt x="288874" y="2789206"/>
                  <a:pt x="288855" y="2789187"/>
                  <a:pt x="288846" y="2789168"/>
                </a:cubicBezTo>
                <a:close/>
                <a:moveTo>
                  <a:pt x="294408" y="2735609"/>
                </a:moveTo>
                <a:cubicBezTo>
                  <a:pt x="291312" y="2735980"/>
                  <a:pt x="288217" y="2736037"/>
                  <a:pt x="285179" y="2735799"/>
                </a:cubicBezTo>
                <a:cubicBezTo>
                  <a:pt x="275949" y="2735056"/>
                  <a:pt x="267138" y="2731513"/>
                  <a:pt x="259928" y="2725512"/>
                </a:cubicBezTo>
                <a:cubicBezTo>
                  <a:pt x="259918" y="2725531"/>
                  <a:pt x="259899" y="2725531"/>
                  <a:pt x="259880" y="2725541"/>
                </a:cubicBezTo>
                <a:cubicBezTo>
                  <a:pt x="259871" y="2725531"/>
                  <a:pt x="259852" y="2725531"/>
                  <a:pt x="259832" y="2725512"/>
                </a:cubicBezTo>
                <a:cubicBezTo>
                  <a:pt x="252794" y="2731961"/>
                  <a:pt x="243554" y="2735666"/>
                  <a:pt x="233972" y="2735685"/>
                </a:cubicBezTo>
                <a:cubicBezTo>
                  <a:pt x="224457" y="2735666"/>
                  <a:pt x="215236" y="2732056"/>
                  <a:pt x="208302" y="2725693"/>
                </a:cubicBezTo>
                <a:cubicBezTo>
                  <a:pt x="208283" y="2725712"/>
                  <a:pt x="208274" y="2725712"/>
                  <a:pt x="208255" y="2725731"/>
                </a:cubicBezTo>
                <a:cubicBezTo>
                  <a:pt x="208236" y="2725712"/>
                  <a:pt x="208226" y="2725712"/>
                  <a:pt x="208207" y="2725693"/>
                </a:cubicBezTo>
                <a:cubicBezTo>
                  <a:pt x="201254" y="2732056"/>
                  <a:pt x="192024" y="2735666"/>
                  <a:pt x="182537" y="2735685"/>
                </a:cubicBezTo>
                <a:cubicBezTo>
                  <a:pt x="172831" y="2735666"/>
                  <a:pt x="163611" y="2731961"/>
                  <a:pt x="156677" y="2725512"/>
                </a:cubicBezTo>
                <a:cubicBezTo>
                  <a:pt x="156658" y="2725531"/>
                  <a:pt x="156639" y="2725531"/>
                  <a:pt x="156629" y="2725541"/>
                </a:cubicBezTo>
                <a:cubicBezTo>
                  <a:pt x="156610" y="2725531"/>
                  <a:pt x="156591" y="2725531"/>
                  <a:pt x="156582" y="2725512"/>
                </a:cubicBezTo>
                <a:cubicBezTo>
                  <a:pt x="148380" y="2732247"/>
                  <a:pt x="138208" y="2735961"/>
                  <a:pt x="127673" y="2735961"/>
                </a:cubicBezTo>
                <a:cubicBezTo>
                  <a:pt x="125863" y="2735961"/>
                  <a:pt x="123977" y="2735780"/>
                  <a:pt x="122101" y="2735609"/>
                </a:cubicBezTo>
                <a:cubicBezTo>
                  <a:pt x="120272" y="2735409"/>
                  <a:pt x="119053" y="2733694"/>
                  <a:pt x="119225" y="2731885"/>
                </a:cubicBezTo>
                <a:cubicBezTo>
                  <a:pt x="119425" y="2730084"/>
                  <a:pt x="121044" y="2728741"/>
                  <a:pt x="122939" y="2728989"/>
                </a:cubicBezTo>
                <a:cubicBezTo>
                  <a:pt x="125806" y="2729380"/>
                  <a:pt x="128683" y="2729418"/>
                  <a:pt x="131493" y="2729132"/>
                </a:cubicBezTo>
                <a:cubicBezTo>
                  <a:pt x="140056" y="2728332"/>
                  <a:pt x="148095" y="2724617"/>
                  <a:pt x="154486" y="2718531"/>
                </a:cubicBezTo>
                <a:cubicBezTo>
                  <a:pt x="155124" y="2717902"/>
                  <a:pt x="155800" y="2717711"/>
                  <a:pt x="156886" y="2717616"/>
                </a:cubicBezTo>
                <a:cubicBezTo>
                  <a:pt x="157820" y="2717711"/>
                  <a:pt x="158687" y="2718083"/>
                  <a:pt x="159220" y="2718721"/>
                </a:cubicBezTo>
                <a:cubicBezTo>
                  <a:pt x="163439" y="2723503"/>
                  <a:pt x="169050" y="2726722"/>
                  <a:pt x="175136" y="2728151"/>
                </a:cubicBezTo>
                <a:lnTo>
                  <a:pt x="175136" y="2728112"/>
                </a:lnTo>
                <a:cubicBezTo>
                  <a:pt x="175174" y="2728132"/>
                  <a:pt x="175222" y="2728151"/>
                  <a:pt x="175260" y="2728151"/>
                </a:cubicBezTo>
                <a:lnTo>
                  <a:pt x="175260" y="2676821"/>
                </a:lnTo>
                <a:cubicBezTo>
                  <a:pt x="134103" y="2671001"/>
                  <a:pt x="136474" y="2638721"/>
                  <a:pt x="136474" y="2638349"/>
                </a:cubicBezTo>
                <a:cubicBezTo>
                  <a:pt x="136579" y="2636806"/>
                  <a:pt x="137713" y="2635558"/>
                  <a:pt x="139237" y="2635377"/>
                </a:cubicBezTo>
                <a:cubicBezTo>
                  <a:pt x="141494" y="2635006"/>
                  <a:pt x="143656" y="2634873"/>
                  <a:pt x="145704" y="2634949"/>
                </a:cubicBezTo>
                <a:cubicBezTo>
                  <a:pt x="160220" y="2635520"/>
                  <a:pt x="169640" y="2646522"/>
                  <a:pt x="175041" y="2657789"/>
                </a:cubicBezTo>
                <a:lnTo>
                  <a:pt x="175041" y="2657628"/>
                </a:lnTo>
                <a:cubicBezTo>
                  <a:pt x="175070" y="2657675"/>
                  <a:pt x="175108" y="2657732"/>
                  <a:pt x="175136" y="2657789"/>
                </a:cubicBezTo>
                <a:lnTo>
                  <a:pt x="175136" y="2636063"/>
                </a:lnTo>
                <a:cubicBezTo>
                  <a:pt x="175136" y="2634291"/>
                  <a:pt x="176632" y="2632767"/>
                  <a:pt x="178422" y="2632729"/>
                </a:cubicBezTo>
                <a:cubicBezTo>
                  <a:pt x="180194" y="2632748"/>
                  <a:pt x="181718" y="2634272"/>
                  <a:pt x="181718" y="2636063"/>
                </a:cubicBezTo>
                <a:lnTo>
                  <a:pt x="181718" y="2675182"/>
                </a:lnTo>
                <a:cubicBezTo>
                  <a:pt x="181775" y="2675077"/>
                  <a:pt x="181842" y="2674982"/>
                  <a:pt x="181899" y="2674868"/>
                </a:cubicBezTo>
                <a:lnTo>
                  <a:pt x="181899" y="2675097"/>
                </a:lnTo>
                <a:cubicBezTo>
                  <a:pt x="185871" y="2667581"/>
                  <a:pt x="191719" y="2660485"/>
                  <a:pt x="199711" y="2656866"/>
                </a:cubicBezTo>
                <a:cubicBezTo>
                  <a:pt x="204540" y="2654722"/>
                  <a:pt x="210141" y="2653846"/>
                  <a:pt x="216580" y="2654904"/>
                </a:cubicBezTo>
                <a:cubicBezTo>
                  <a:pt x="218018" y="2655094"/>
                  <a:pt x="219161" y="2656342"/>
                  <a:pt x="219342" y="2657885"/>
                </a:cubicBezTo>
                <a:cubicBezTo>
                  <a:pt x="219418" y="2658180"/>
                  <a:pt x="220866" y="2679126"/>
                  <a:pt x="200092" y="2690327"/>
                </a:cubicBezTo>
                <a:cubicBezTo>
                  <a:pt x="195291" y="2692880"/>
                  <a:pt x="189329" y="2694908"/>
                  <a:pt x="181899" y="2696061"/>
                </a:cubicBezTo>
                <a:lnTo>
                  <a:pt x="181899" y="2696137"/>
                </a:lnTo>
                <a:cubicBezTo>
                  <a:pt x="181833" y="2696137"/>
                  <a:pt x="181775" y="2696156"/>
                  <a:pt x="181718" y="2696166"/>
                </a:cubicBezTo>
                <a:lnTo>
                  <a:pt x="181718" y="2728989"/>
                </a:lnTo>
                <a:cubicBezTo>
                  <a:pt x="182004" y="2728989"/>
                  <a:pt x="182204" y="2729103"/>
                  <a:pt x="182394" y="2729103"/>
                </a:cubicBezTo>
                <a:cubicBezTo>
                  <a:pt x="186890" y="2729103"/>
                  <a:pt x="191271" y="2728132"/>
                  <a:pt x="195272" y="2726341"/>
                </a:cubicBezTo>
                <a:cubicBezTo>
                  <a:pt x="199254" y="2724598"/>
                  <a:pt x="202854" y="2722026"/>
                  <a:pt x="205817" y="2718721"/>
                </a:cubicBezTo>
                <a:cubicBezTo>
                  <a:pt x="206121" y="2718387"/>
                  <a:pt x="206464" y="2718140"/>
                  <a:pt x="206845" y="2717959"/>
                </a:cubicBezTo>
                <a:cubicBezTo>
                  <a:pt x="207236" y="2717807"/>
                  <a:pt x="207664" y="2717692"/>
                  <a:pt x="208112" y="2717692"/>
                </a:cubicBezTo>
                <a:cubicBezTo>
                  <a:pt x="209065" y="2717692"/>
                  <a:pt x="209902" y="2718159"/>
                  <a:pt x="210579" y="2718807"/>
                </a:cubicBezTo>
                <a:cubicBezTo>
                  <a:pt x="216484" y="2725417"/>
                  <a:pt x="224971" y="2729103"/>
                  <a:pt x="233820" y="2729103"/>
                </a:cubicBezTo>
                <a:cubicBezTo>
                  <a:pt x="238316" y="2729103"/>
                  <a:pt x="242697" y="2728132"/>
                  <a:pt x="246707" y="2726341"/>
                </a:cubicBezTo>
                <a:cubicBezTo>
                  <a:pt x="250679" y="2724598"/>
                  <a:pt x="254289" y="2722026"/>
                  <a:pt x="257242" y="2718721"/>
                </a:cubicBezTo>
                <a:cubicBezTo>
                  <a:pt x="257556" y="2718416"/>
                  <a:pt x="257909" y="2718178"/>
                  <a:pt x="258270" y="2717997"/>
                </a:cubicBezTo>
                <a:cubicBezTo>
                  <a:pt x="258652" y="2717826"/>
                  <a:pt x="259042" y="2717692"/>
                  <a:pt x="259432" y="2717692"/>
                </a:cubicBezTo>
                <a:cubicBezTo>
                  <a:pt x="260604" y="2717788"/>
                  <a:pt x="261252" y="2717978"/>
                  <a:pt x="261918" y="2718626"/>
                </a:cubicBezTo>
                <a:cubicBezTo>
                  <a:pt x="270291" y="2726722"/>
                  <a:pt x="281921" y="2730627"/>
                  <a:pt x="293465" y="2729103"/>
                </a:cubicBezTo>
                <a:cubicBezTo>
                  <a:pt x="295456" y="2728913"/>
                  <a:pt x="296971" y="2730256"/>
                  <a:pt x="297247" y="2731894"/>
                </a:cubicBezTo>
                <a:cubicBezTo>
                  <a:pt x="297552" y="2733694"/>
                  <a:pt x="296199" y="2735409"/>
                  <a:pt x="294408" y="2735609"/>
                </a:cubicBezTo>
                <a:close/>
                <a:moveTo>
                  <a:pt x="183347" y="2689270"/>
                </a:moveTo>
                <a:cubicBezTo>
                  <a:pt x="208579" y="2684355"/>
                  <a:pt x="212303" y="2667800"/>
                  <a:pt x="212760" y="2661181"/>
                </a:cubicBezTo>
                <a:cubicBezTo>
                  <a:pt x="212303" y="2661085"/>
                  <a:pt x="211807" y="2661085"/>
                  <a:pt x="211350" y="2661085"/>
                </a:cubicBezTo>
                <a:cubicBezTo>
                  <a:pt x="193710" y="2661085"/>
                  <a:pt x="185995" y="2680154"/>
                  <a:pt x="183347" y="2689270"/>
                </a:cubicBezTo>
                <a:close/>
                <a:moveTo>
                  <a:pt x="172584" y="2669791"/>
                </a:moveTo>
                <a:cubicBezTo>
                  <a:pt x="169822" y="2660342"/>
                  <a:pt x="161534" y="2640530"/>
                  <a:pt x="143142" y="2641645"/>
                </a:cubicBezTo>
                <a:cubicBezTo>
                  <a:pt x="143542" y="2648264"/>
                  <a:pt x="147238" y="2664819"/>
                  <a:pt x="172584" y="2669791"/>
                </a:cubicBezTo>
                <a:close/>
                <a:moveTo>
                  <a:pt x="304429" y="2651989"/>
                </a:moveTo>
                <a:cubicBezTo>
                  <a:pt x="290465" y="2652008"/>
                  <a:pt x="278502" y="2660380"/>
                  <a:pt x="273053" y="2672353"/>
                </a:cubicBezTo>
                <a:cubicBezTo>
                  <a:pt x="273044" y="2672325"/>
                  <a:pt x="273025" y="2672306"/>
                  <a:pt x="273015" y="2672268"/>
                </a:cubicBezTo>
                <a:cubicBezTo>
                  <a:pt x="273005" y="2672306"/>
                  <a:pt x="272977" y="2672325"/>
                  <a:pt x="272968" y="2672353"/>
                </a:cubicBezTo>
                <a:cubicBezTo>
                  <a:pt x="267558" y="2660361"/>
                  <a:pt x="255575" y="2652008"/>
                  <a:pt x="241602" y="2651989"/>
                </a:cubicBezTo>
                <a:cubicBezTo>
                  <a:pt x="239811" y="2651989"/>
                  <a:pt x="238297" y="2653475"/>
                  <a:pt x="238297" y="2655284"/>
                </a:cubicBezTo>
                <a:cubicBezTo>
                  <a:pt x="238268" y="2655799"/>
                  <a:pt x="238383" y="2656265"/>
                  <a:pt x="238553" y="2656713"/>
                </a:cubicBezTo>
                <a:cubicBezTo>
                  <a:pt x="239020" y="2657666"/>
                  <a:pt x="239906" y="2658314"/>
                  <a:pt x="240954" y="2658514"/>
                </a:cubicBezTo>
                <a:cubicBezTo>
                  <a:pt x="241154" y="2658552"/>
                  <a:pt x="241316" y="2658628"/>
                  <a:pt x="241525" y="2658628"/>
                </a:cubicBezTo>
                <a:cubicBezTo>
                  <a:pt x="256966" y="2658628"/>
                  <a:pt x="269548" y="2671182"/>
                  <a:pt x="269548" y="2686631"/>
                </a:cubicBezTo>
                <a:cubicBezTo>
                  <a:pt x="269548" y="2688451"/>
                  <a:pt x="271063" y="2689974"/>
                  <a:pt x="272872" y="2689974"/>
                </a:cubicBezTo>
                <a:lnTo>
                  <a:pt x="272977" y="2689974"/>
                </a:lnTo>
                <a:lnTo>
                  <a:pt x="273158" y="2689974"/>
                </a:lnTo>
                <a:cubicBezTo>
                  <a:pt x="274520" y="2689974"/>
                  <a:pt x="275720" y="2689117"/>
                  <a:pt x="276225" y="2687908"/>
                </a:cubicBezTo>
                <a:cubicBezTo>
                  <a:pt x="276235" y="2687888"/>
                  <a:pt x="276235" y="2687870"/>
                  <a:pt x="276235" y="2687870"/>
                </a:cubicBezTo>
                <a:cubicBezTo>
                  <a:pt x="276406" y="2687479"/>
                  <a:pt x="276501" y="2687050"/>
                  <a:pt x="276501" y="2686631"/>
                </a:cubicBezTo>
                <a:cubicBezTo>
                  <a:pt x="276501" y="2671182"/>
                  <a:pt x="289055" y="2658628"/>
                  <a:pt x="304495" y="2658628"/>
                </a:cubicBezTo>
                <a:cubicBezTo>
                  <a:pt x="305410" y="2658628"/>
                  <a:pt x="306238" y="2658237"/>
                  <a:pt x="306838" y="2657647"/>
                </a:cubicBezTo>
                <a:cubicBezTo>
                  <a:pt x="307238" y="2657237"/>
                  <a:pt x="307496" y="2656713"/>
                  <a:pt x="307648" y="2656151"/>
                </a:cubicBezTo>
                <a:cubicBezTo>
                  <a:pt x="307724" y="2655856"/>
                  <a:pt x="307829" y="2655599"/>
                  <a:pt x="307829" y="2655284"/>
                </a:cubicBezTo>
                <a:cubicBezTo>
                  <a:pt x="307734" y="2653475"/>
                  <a:pt x="306229" y="2651989"/>
                  <a:pt x="304429" y="2651989"/>
                </a:cubicBezTo>
                <a:close/>
                <a:moveTo>
                  <a:pt x="538820" y="2787311"/>
                </a:moveTo>
                <a:cubicBezTo>
                  <a:pt x="539201" y="2787863"/>
                  <a:pt x="539382" y="2788539"/>
                  <a:pt x="539382" y="2789206"/>
                </a:cubicBezTo>
                <a:cubicBezTo>
                  <a:pt x="539382" y="2789873"/>
                  <a:pt x="539201" y="2790549"/>
                  <a:pt x="538820" y="2791121"/>
                </a:cubicBezTo>
                <a:cubicBezTo>
                  <a:pt x="525676" y="2809971"/>
                  <a:pt x="504149" y="2821315"/>
                  <a:pt x="481184" y="2821315"/>
                </a:cubicBezTo>
                <a:cubicBezTo>
                  <a:pt x="457648" y="2821315"/>
                  <a:pt x="444884" y="2813228"/>
                  <a:pt x="425063" y="2793873"/>
                </a:cubicBezTo>
                <a:cubicBezTo>
                  <a:pt x="416805" y="2804141"/>
                  <a:pt x="404308" y="2810151"/>
                  <a:pt x="391077" y="2810151"/>
                </a:cubicBezTo>
                <a:lnTo>
                  <a:pt x="390030" y="2810151"/>
                </a:lnTo>
                <a:cubicBezTo>
                  <a:pt x="388211" y="2810066"/>
                  <a:pt x="386705" y="2808513"/>
                  <a:pt x="386801" y="2806751"/>
                </a:cubicBezTo>
                <a:cubicBezTo>
                  <a:pt x="386848" y="2805798"/>
                  <a:pt x="387296" y="2804913"/>
                  <a:pt x="387963" y="2804294"/>
                </a:cubicBezTo>
                <a:cubicBezTo>
                  <a:pt x="388572" y="2803770"/>
                  <a:pt x="389373" y="2803455"/>
                  <a:pt x="390306" y="2803589"/>
                </a:cubicBezTo>
                <a:cubicBezTo>
                  <a:pt x="401841" y="2803684"/>
                  <a:pt x="412785" y="2798769"/>
                  <a:pt x="420034" y="2789787"/>
                </a:cubicBezTo>
                <a:cubicBezTo>
                  <a:pt x="419338" y="2788911"/>
                  <a:pt x="418452" y="2788254"/>
                  <a:pt x="417690" y="2787453"/>
                </a:cubicBezTo>
                <a:cubicBezTo>
                  <a:pt x="410594" y="2779976"/>
                  <a:pt x="400765" y="2775623"/>
                  <a:pt x="390220" y="2775871"/>
                </a:cubicBezTo>
                <a:cubicBezTo>
                  <a:pt x="389382" y="2775957"/>
                  <a:pt x="388582" y="2775623"/>
                  <a:pt x="387963" y="2775052"/>
                </a:cubicBezTo>
                <a:cubicBezTo>
                  <a:pt x="387353" y="2774433"/>
                  <a:pt x="386944" y="2773595"/>
                  <a:pt x="386896" y="2772709"/>
                </a:cubicBezTo>
                <a:cubicBezTo>
                  <a:pt x="386801" y="2770804"/>
                  <a:pt x="388315" y="2769413"/>
                  <a:pt x="390125" y="2769318"/>
                </a:cubicBezTo>
                <a:cubicBezTo>
                  <a:pt x="402631" y="2769061"/>
                  <a:pt x="414338" y="2774118"/>
                  <a:pt x="422739" y="2782958"/>
                </a:cubicBezTo>
                <a:cubicBezTo>
                  <a:pt x="423339" y="2783586"/>
                  <a:pt x="423958" y="2784186"/>
                  <a:pt x="424520" y="2784853"/>
                </a:cubicBezTo>
                <a:lnTo>
                  <a:pt x="424520" y="2784853"/>
                </a:lnTo>
                <a:cubicBezTo>
                  <a:pt x="424549" y="2784872"/>
                  <a:pt x="424586" y="2784910"/>
                  <a:pt x="424615" y="2784948"/>
                </a:cubicBezTo>
                <a:cubicBezTo>
                  <a:pt x="441656" y="2768051"/>
                  <a:pt x="455752" y="2757135"/>
                  <a:pt x="481184" y="2757135"/>
                </a:cubicBezTo>
                <a:cubicBezTo>
                  <a:pt x="492662" y="2757135"/>
                  <a:pt x="503797" y="2759964"/>
                  <a:pt x="513702" y="2765136"/>
                </a:cubicBezTo>
                <a:cubicBezTo>
                  <a:pt x="514769" y="2765708"/>
                  <a:pt x="515779" y="2766403"/>
                  <a:pt x="516817" y="2767013"/>
                </a:cubicBezTo>
                <a:cubicBezTo>
                  <a:pt x="518170" y="2767813"/>
                  <a:pt x="519551" y="2768556"/>
                  <a:pt x="520846" y="2769432"/>
                </a:cubicBezTo>
                <a:cubicBezTo>
                  <a:pt x="527781" y="2774195"/>
                  <a:pt x="533895" y="2780205"/>
                  <a:pt x="538820" y="2787311"/>
                </a:cubicBezTo>
                <a:close/>
                <a:moveTo>
                  <a:pt x="531809" y="2789168"/>
                </a:moveTo>
                <a:cubicBezTo>
                  <a:pt x="531819" y="2789149"/>
                  <a:pt x="531838" y="2789149"/>
                  <a:pt x="531848" y="2789130"/>
                </a:cubicBezTo>
                <a:cubicBezTo>
                  <a:pt x="519942" y="2773223"/>
                  <a:pt x="501092" y="2763793"/>
                  <a:pt x="481099" y="2763679"/>
                </a:cubicBezTo>
                <a:cubicBezTo>
                  <a:pt x="459848" y="2763679"/>
                  <a:pt x="447933" y="2771213"/>
                  <a:pt x="429654" y="2789035"/>
                </a:cubicBezTo>
                <a:cubicBezTo>
                  <a:pt x="429673" y="2789054"/>
                  <a:pt x="429683" y="2789054"/>
                  <a:pt x="429702" y="2789073"/>
                </a:cubicBezTo>
                <a:cubicBezTo>
                  <a:pt x="429683" y="2789092"/>
                  <a:pt x="429673" y="2789111"/>
                  <a:pt x="429654" y="2789130"/>
                </a:cubicBezTo>
                <a:cubicBezTo>
                  <a:pt x="448885" y="2807865"/>
                  <a:pt x="460239" y="2814657"/>
                  <a:pt x="481099" y="2814657"/>
                </a:cubicBezTo>
                <a:cubicBezTo>
                  <a:pt x="501092" y="2814580"/>
                  <a:pt x="519942" y="2805132"/>
                  <a:pt x="531848" y="2789225"/>
                </a:cubicBezTo>
                <a:cubicBezTo>
                  <a:pt x="531838" y="2789206"/>
                  <a:pt x="531819" y="2789187"/>
                  <a:pt x="531809" y="2789168"/>
                </a:cubicBezTo>
                <a:close/>
                <a:moveTo>
                  <a:pt x="537363" y="2735609"/>
                </a:moveTo>
                <a:cubicBezTo>
                  <a:pt x="534248" y="2735980"/>
                  <a:pt x="531133" y="2736056"/>
                  <a:pt x="528066" y="2735799"/>
                </a:cubicBezTo>
                <a:cubicBezTo>
                  <a:pt x="518836" y="2735056"/>
                  <a:pt x="510016" y="2731513"/>
                  <a:pt x="502825" y="2725512"/>
                </a:cubicBezTo>
                <a:lnTo>
                  <a:pt x="502825" y="2725512"/>
                </a:lnTo>
                <a:cubicBezTo>
                  <a:pt x="502815" y="2725512"/>
                  <a:pt x="502815" y="2725512"/>
                  <a:pt x="502815" y="2725512"/>
                </a:cubicBezTo>
                <a:cubicBezTo>
                  <a:pt x="495862" y="2731980"/>
                  <a:pt x="486594" y="2735685"/>
                  <a:pt x="477012" y="2735685"/>
                </a:cubicBezTo>
                <a:cubicBezTo>
                  <a:pt x="467478" y="2735685"/>
                  <a:pt x="458238" y="2732056"/>
                  <a:pt x="451285" y="2725693"/>
                </a:cubicBezTo>
                <a:cubicBezTo>
                  <a:pt x="451285" y="2725693"/>
                  <a:pt x="451285" y="2725693"/>
                  <a:pt x="451275" y="2725693"/>
                </a:cubicBezTo>
                <a:lnTo>
                  <a:pt x="451275" y="2725693"/>
                </a:lnTo>
                <a:cubicBezTo>
                  <a:pt x="446075" y="2730475"/>
                  <a:pt x="439560" y="2733713"/>
                  <a:pt x="432616" y="2735018"/>
                </a:cubicBezTo>
                <a:cubicBezTo>
                  <a:pt x="430302" y="2735466"/>
                  <a:pt x="427949" y="2735685"/>
                  <a:pt x="425568" y="2735685"/>
                </a:cubicBezTo>
                <a:cubicBezTo>
                  <a:pt x="423129" y="2735685"/>
                  <a:pt x="420729" y="2735466"/>
                  <a:pt x="418395" y="2735018"/>
                </a:cubicBezTo>
                <a:cubicBezTo>
                  <a:pt x="411366" y="2733656"/>
                  <a:pt x="404869" y="2730361"/>
                  <a:pt x="399659" y="2725512"/>
                </a:cubicBezTo>
                <a:cubicBezTo>
                  <a:pt x="399659" y="2725512"/>
                  <a:pt x="399659" y="2725512"/>
                  <a:pt x="399650" y="2725512"/>
                </a:cubicBezTo>
                <a:lnTo>
                  <a:pt x="399650" y="2725512"/>
                </a:lnTo>
                <a:cubicBezTo>
                  <a:pt x="391449" y="2732265"/>
                  <a:pt x="381267" y="2735961"/>
                  <a:pt x="370675" y="2735961"/>
                </a:cubicBezTo>
                <a:cubicBezTo>
                  <a:pt x="368884" y="2735961"/>
                  <a:pt x="366989" y="2735780"/>
                  <a:pt x="365093" y="2735609"/>
                </a:cubicBezTo>
                <a:cubicBezTo>
                  <a:pt x="363722" y="2735466"/>
                  <a:pt x="362693" y="2734456"/>
                  <a:pt x="362341" y="2733189"/>
                </a:cubicBezTo>
                <a:cubicBezTo>
                  <a:pt x="362217" y="2732780"/>
                  <a:pt x="362169" y="2732332"/>
                  <a:pt x="362217" y="2731885"/>
                </a:cubicBezTo>
                <a:cubicBezTo>
                  <a:pt x="362408" y="2730065"/>
                  <a:pt x="364036" y="2728722"/>
                  <a:pt x="365941" y="2728989"/>
                </a:cubicBezTo>
                <a:cubicBezTo>
                  <a:pt x="368846" y="2729380"/>
                  <a:pt x="371733" y="2729418"/>
                  <a:pt x="374571" y="2729132"/>
                </a:cubicBezTo>
                <a:cubicBezTo>
                  <a:pt x="380238" y="2728598"/>
                  <a:pt x="385706" y="2726751"/>
                  <a:pt x="390592" y="2723798"/>
                </a:cubicBezTo>
                <a:cubicBezTo>
                  <a:pt x="393040" y="2722312"/>
                  <a:pt x="395354" y="2720559"/>
                  <a:pt x="397479" y="2718531"/>
                </a:cubicBezTo>
                <a:cubicBezTo>
                  <a:pt x="397669" y="2718331"/>
                  <a:pt x="397907" y="2718235"/>
                  <a:pt x="398116" y="2718121"/>
                </a:cubicBezTo>
                <a:cubicBezTo>
                  <a:pt x="398612" y="2717845"/>
                  <a:pt x="399155" y="2717673"/>
                  <a:pt x="399936" y="2717597"/>
                </a:cubicBezTo>
                <a:cubicBezTo>
                  <a:pt x="400888" y="2717692"/>
                  <a:pt x="401755" y="2718064"/>
                  <a:pt x="402307" y="2718721"/>
                </a:cubicBezTo>
                <a:cubicBezTo>
                  <a:pt x="406518" y="2723503"/>
                  <a:pt x="412128" y="2726722"/>
                  <a:pt x="418214" y="2728151"/>
                </a:cubicBezTo>
                <a:lnTo>
                  <a:pt x="418214" y="2676821"/>
                </a:lnTo>
                <a:cubicBezTo>
                  <a:pt x="377076" y="2671001"/>
                  <a:pt x="379448" y="2638721"/>
                  <a:pt x="379448" y="2638349"/>
                </a:cubicBezTo>
                <a:cubicBezTo>
                  <a:pt x="379543" y="2636806"/>
                  <a:pt x="380705" y="2635558"/>
                  <a:pt x="382219" y="2635377"/>
                </a:cubicBezTo>
                <a:cubicBezTo>
                  <a:pt x="384524" y="2635006"/>
                  <a:pt x="386705" y="2634853"/>
                  <a:pt x="388791" y="2634949"/>
                </a:cubicBezTo>
                <a:cubicBezTo>
                  <a:pt x="403365" y="2635501"/>
                  <a:pt x="412709" y="2646522"/>
                  <a:pt x="418119" y="2657789"/>
                </a:cubicBezTo>
                <a:lnTo>
                  <a:pt x="418119" y="2636063"/>
                </a:lnTo>
                <a:cubicBezTo>
                  <a:pt x="418119" y="2634253"/>
                  <a:pt x="419662" y="2632729"/>
                  <a:pt x="421481" y="2632729"/>
                </a:cubicBezTo>
                <a:cubicBezTo>
                  <a:pt x="423282" y="2632729"/>
                  <a:pt x="424796" y="2634253"/>
                  <a:pt x="424796" y="2636063"/>
                </a:cubicBezTo>
                <a:lnTo>
                  <a:pt x="424796" y="2675097"/>
                </a:lnTo>
                <a:lnTo>
                  <a:pt x="424796" y="2675182"/>
                </a:lnTo>
                <a:cubicBezTo>
                  <a:pt x="431187" y="2663095"/>
                  <a:pt x="442427" y="2652065"/>
                  <a:pt x="459657" y="2654904"/>
                </a:cubicBezTo>
                <a:cubicBezTo>
                  <a:pt x="461106" y="2655094"/>
                  <a:pt x="462229" y="2656342"/>
                  <a:pt x="462420" y="2657885"/>
                </a:cubicBezTo>
                <a:cubicBezTo>
                  <a:pt x="462572" y="2659037"/>
                  <a:pt x="464191" y="2689974"/>
                  <a:pt x="424796" y="2696061"/>
                </a:cubicBezTo>
                <a:lnTo>
                  <a:pt x="424796" y="2696166"/>
                </a:lnTo>
                <a:lnTo>
                  <a:pt x="424796" y="2728913"/>
                </a:lnTo>
                <a:lnTo>
                  <a:pt x="424796" y="2728989"/>
                </a:lnTo>
                <a:cubicBezTo>
                  <a:pt x="425072" y="2728989"/>
                  <a:pt x="425282" y="2729103"/>
                  <a:pt x="425472" y="2729103"/>
                </a:cubicBezTo>
                <a:cubicBezTo>
                  <a:pt x="434330" y="2729103"/>
                  <a:pt x="442789" y="2725417"/>
                  <a:pt x="448704" y="2718807"/>
                </a:cubicBezTo>
                <a:cubicBezTo>
                  <a:pt x="449380" y="2718064"/>
                  <a:pt x="450237" y="2717692"/>
                  <a:pt x="451199" y="2717692"/>
                </a:cubicBezTo>
                <a:cubicBezTo>
                  <a:pt x="452142" y="2717692"/>
                  <a:pt x="452981" y="2718159"/>
                  <a:pt x="453657" y="2718807"/>
                </a:cubicBezTo>
                <a:cubicBezTo>
                  <a:pt x="459572" y="2725417"/>
                  <a:pt x="468049" y="2729103"/>
                  <a:pt x="476908" y="2729103"/>
                </a:cubicBezTo>
                <a:cubicBezTo>
                  <a:pt x="485756" y="2729103"/>
                  <a:pt x="494233" y="2725417"/>
                  <a:pt x="500139" y="2718807"/>
                </a:cubicBezTo>
                <a:cubicBezTo>
                  <a:pt x="500825" y="2718159"/>
                  <a:pt x="501558" y="2717692"/>
                  <a:pt x="502511" y="2717692"/>
                </a:cubicBezTo>
                <a:cubicBezTo>
                  <a:pt x="503654" y="2717788"/>
                  <a:pt x="504330" y="2717978"/>
                  <a:pt x="504997" y="2718626"/>
                </a:cubicBezTo>
                <a:cubicBezTo>
                  <a:pt x="513369" y="2726722"/>
                  <a:pt x="525009" y="2730627"/>
                  <a:pt x="536543" y="2729103"/>
                </a:cubicBezTo>
                <a:cubicBezTo>
                  <a:pt x="538325" y="2728913"/>
                  <a:pt x="539744" y="2730103"/>
                  <a:pt x="540135" y="2731608"/>
                </a:cubicBezTo>
                <a:cubicBezTo>
                  <a:pt x="540144" y="2731704"/>
                  <a:pt x="540201" y="2731799"/>
                  <a:pt x="540220" y="2731885"/>
                </a:cubicBezTo>
                <a:cubicBezTo>
                  <a:pt x="540534" y="2733694"/>
                  <a:pt x="539182" y="2735409"/>
                  <a:pt x="537363" y="2735609"/>
                </a:cubicBezTo>
                <a:close/>
                <a:moveTo>
                  <a:pt x="426425" y="2689270"/>
                </a:moveTo>
                <a:cubicBezTo>
                  <a:pt x="451647" y="2684355"/>
                  <a:pt x="455381" y="2667800"/>
                  <a:pt x="455838" y="2661181"/>
                </a:cubicBezTo>
                <a:cubicBezTo>
                  <a:pt x="455276" y="2661085"/>
                  <a:pt x="454800" y="2661085"/>
                  <a:pt x="454333" y="2661085"/>
                </a:cubicBezTo>
                <a:cubicBezTo>
                  <a:pt x="452124" y="2661085"/>
                  <a:pt x="450075" y="2661381"/>
                  <a:pt x="448170" y="2661923"/>
                </a:cubicBezTo>
                <a:cubicBezTo>
                  <a:pt x="434854" y="2665695"/>
                  <a:pt x="428663" y="2681307"/>
                  <a:pt x="426425" y="2689270"/>
                </a:cubicBezTo>
                <a:close/>
                <a:moveTo>
                  <a:pt x="415557" y="2669791"/>
                </a:moveTo>
                <a:lnTo>
                  <a:pt x="415567" y="2669791"/>
                </a:lnTo>
                <a:cubicBezTo>
                  <a:pt x="412795" y="2660342"/>
                  <a:pt x="404517" y="2640530"/>
                  <a:pt x="386134" y="2641645"/>
                </a:cubicBezTo>
                <a:lnTo>
                  <a:pt x="386134" y="2641645"/>
                </a:lnTo>
                <a:lnTo>
                  <a:pt x="386125" y="2641645"/>
                </a:lnTo>
                <a:cubicBezTo>
                  <a:pt x="386601" y="2648246"/>
                  <a:pt x="390306" y="2664819"/>
                  <a:pt x="415557" y="2669791"/>
                </a:cubicBezTo>
                <a:lnTo>
                  <a:pt x="415557" y="2669791"/>
                </a:lnTo>
                <a:close/>
                <a:moveTo>
                  <a:pt x="547583" y="2658628"/>
                </a:moveTo>
                <a:cubicBezTo>
                  <a:pt x="549393" y="2658628"/>
                  <a:pt x="550898" y="2657104"/>
                  <a:pt x="550898" y="2655284"/>
                </a:cubicBezTo>
                <a:cubicBezTo>
                  <a:pt x="550898" y="2655246"/>
                  <a:pt x="550879" y="2655227"/>
                  <a:pt x="550879" y="2655189"/>
                </a:cubicBezTo>
                <a:cubicBezTo>
                  <a:pt x="550650" y="2653437"/>
                  <a:pt x="549269" y="2652008"/>
                  <a:pt x="547440" y="2651989"/>
                </a:cubicBezTo>
                <a:cubicBezTo>
                  <a:pt x="533505" y="2652046"/>
                  <a:pt x="521561" y="2660399"/>
                  <a:pt x="516141" y="2672353"/>
                </a:cubicBezTo>
                <a:cubicBezTo>
                  <a:pt x="516112" y="2672306"/>
                  <a:pt x="516074" y="2672248"/>
                  <a:pt x="516046" y="2672191"/>
                </a:cubicBezTo>
                <a:cubicBezTo>
                  <a:pt x="516017" y="2672248"/>
                  <a:pt x="515979" y="2672306"/>
                  <a:pt x="515950" y="2672353"/>
                </a:cubicBezTo>
                <a:cubicBezTo>
                  <a:pt x="510530" y="2660399"/>
                  <a:pt x="498510" y="2652046"/>
                  <a:pt x="484651" y="2651989"/>
                </a:cubicBezTo>
                <a:cubicBezTo>
                  <a:pt x="482889" y="2652027"/>
                  <a:pt x="481384" y="2653475"/>
                  <a:pt x="481384" y="2655284"/>
                </a:cubicBezTo>
                <a:cubicBezTo>
                  <a:pt x="481308" y="2656065"/>
                  <a:pt x="481546" y="2656751"/>
                  <a:pt x="481946" y="2657304"/>
                </a:cubicBezTo>
                <a:cubicBezTo>
                  <a:pt x="482432" y="2657923"/>
                  <a:pt x="483089" y="2658332"/>
                  <a:pt x="483861" y="2658494"/>
                </a:cubicBezTo>
                <a:cubicBezTo>
                  <a:pt x="484089" y="2658532"/>
                  <a:pt x="484280" y="2658628"/>
                  <a:pt x="484518" y="2658628"/>
                </a:cubicBezTo>
                <a:cubicBezTo>
                  <a:pt x="499958" y="2658628"/>
                  <a:pt x="512521" y="2671182"/>
                  <a:pt x="512521" y="2686631"/>
                </a:cubicBezTo>
                <a:cubicBezTo>
                  <a:pt x="512521" y="2688451"/>
                  <a:pt x="514045" y="2689974"/>
                  <a:pt x="515864" y="2689974"/>
                </a:cubicBezTo>
                <a:lnTo>
                  <a:pt x="516055" y="2689974"/>
                </a:lnTo>
                <a:lnTo>
                  <a:pt x="516236" y="2689974"/>
                </a:lnTo>
                <a:cubicBezTo>
                  <a:pt x="517598" y="2689974"/>
                  <a:pt x="518799" y="2689117"/>
                  <a:pt x="519313" y="2687908"/>
                </a:cubicBezTo>
                <a:cubicBezTo>
                  <a:pt x="519322" y="2687888"/>
                  <a:pt x="519322" y="2687870"/>
                  <a:pt x="519322" y="2687870"/>
                </a:cubicBezTo>
                <a:cubicBezTo>
                  <a:pt x="519494" y="2687479"/>
                  <a:pt x="519579" y="2687050"/>
                  <a:pt x="519579" y="2686631"/>
                </a:cubicBezTo>
                <a:cubicBezTo>
                  <a:pt x="519579" y="2671182"/>
                  <a:pt x="532143" y="2658628"/>
                  <a:pt x="547583" y="2658628"/>
                </a:cubicBezTo>
                <a:close/>
                <a:moveTo>
                  <a:pt x="781803" y="2787311"/>
                </a:moveTo>
                <a:cubicBezTo>
                  <a:pt x="782184" y="2787863"/>
                  <a:pt x="782374" y="2788539"/>
                  <a:pt x="782374" y="2789206"/>
                </a:cubicBezTo>
                <a:cubicBezTo>
                  <a:pt x="782374" y="2789873"/>
                  <a:pt x="782184" y="2790549"/>
                  <a:pt x="781803" y="2791121"/>
                </a:cubicBezTo>
                <a:cubicBezTo>
                  <a:pt x="768658" y="2809971"/>
                  <a:pt x="747132" y="2821315"/>
                  <a:pt x="724176" y="2821315"/>
                </a:cubicBezTo>
                <a:cubicBezTo>
                  <a:pt x="700640" y="2821315"/>
                  <a:pt x="687867" y="2813228"/>
                  <a:pt x="668064" y="2793873"/>
                </a:cubicBezTo>
                <a:cubicBezTo>
                  <a:pt x="659787" y="2804141"/>
                  <a:pt x="647300" y="2810151"/>
                  <a:pt x="634060" y="2810151"/>
                </a:cubicBezTo>
                <a:lnTo>
                  <a:pt x="633013" y="2810151"/>
                </a:lnTo>
                <a:cubicBezTo>
                  <a:pt x="631203" y="2810066"/>
                  <a:pt x="629698" y="2808513"/>
                  <a:pt x="629793" y="2806751"/>
                </a:cubicBezTo>
                <a:cubicBezTo>
                  <a:pt x="629831" y="2805818"/>
                  <a:pt x="630241" y="2804941"/>
                  <a:pt x="630888" y="2804332"/>
                </a:cubicBezTo>
                <a:cubicBezTo>
                  <a:pt x="631507" y="2803770"/>
                  <a:pt x="632336" y="2803455"/>
                  <a:pt x="633299" y="2803589"/>
                </a:cubicBezTo>
                <a:cubicBezTo>
                  <a:pt x="644919" y="2803684"/>
                  <a:pt x="655787" y="2798769"/>
                  <a:pt x="663017" y="2789787"/>
                </a:cubicBezTo>
                <a:cubicBezTo>
                  <a:pt x="662988" y="2789749"/>
                  <a:pt x="662950" y="2789730"/>
                  <a:pt x="662921" y="2789692"/>
                </a:cubicBezTo>
                <a:cubicBezTo>
                  <a:pt x="662930" y="2789692"/>
                  <a:pt x="662930" y="2789692"/>
                  <a:pt x="662930" y="2789692"/>
                </a:cubicBezTo>
                <a:cubicBezTo>
                  <a:pt x="655787" y="2780719"/>
                  <a:pt x="644833" y="2775585"/>
                  <a:pt x="633203" y="2775871"/>
                </a:cubicBezTo>
                <a:cubicBezTo>
                  <a:pt x="632365" y="2775957"/>
                  <a:pt x="631565" y="2775623"/>
                  <a:pt x="630946" y="2775052"/>
                </a:cubicBezTo>
                <a:cubicBezTo>
                  <a:pt x="630336" y="2774433"/>
                  <a:pt x="629917" y="2773595"/>
                  <a:pt x="629869" y="2772709"/>
                </a:cubicBezTo>
                <a:cubicBezTo>
                  <a:pt x="629793" y="2770804"/>
                  <a:pt x="631298" y="2769413"/>
                  <a:pt x="633108" y="2769318"/>
                </a:cubicBezTo>
                <a:cubicBezTo>
                  <a:pt x="645462" y="2769061"/>
                  <a:pt x="657225" y="2774080"/>
                  <a:pt x="665626" y="2782862"/>
                </a:cubicBezTo>
                <a:cubicBezTo>
                  <a:pt x="666265" y="2783510"/>
                  <a:pt x="666912" y="2784148"/>
                  <a:pt x="667503" y="2784853"/>
                </a:cubicBezTo>
                <a:lnTo>
                  <a:pt x="667503" y="2784853"/>
                </a:lnTo>
                <a:cubicBezTo>
                  <a:pt x="667531" y="2784872"/>
                  <a:pt x="667560" y="2784910"/>
                  <a:pt x="667588" y="2784948"/>
                </a:cubicBezTo>
                <a:cubicBezTo>
                  <a:pt x="684638" y="2768051"/>
                  <a:pt x="698735" y="2757135"/>
                  <a:pt x="724176" y="2757135"/>
                </a:cubicBezTo>
                <a:cubicBezTo>
                  <a:pt x="738569" y="2757135"/>
                  <a:pt x="752361" y="2761545"/>
                  <a:pt x="763877" y="2769451"/>
                </a:cubicBezTo>
                <a:cubicBezTo>
                  <a:pt x="770782" y="2774195"/>
                  <a:pt x="776878" y="2780205"/>
                  <a:pt x="781803" y="2787311"/>
                </a:cubicBezTo>
                <a:close/>
                <a:moveTo>
                  <a:pt x="774811" y="2789168"/>
                </a:moveTo>
                <a:cubicBezTo>
                  <a:pt x="774821" y="2789149"/>
                  <a:pt x="774840" y="2789149"/>
                  <a:pt x="774849" y="2789130"/>
                </a:cubicBezTo>
                <a:cubicBezTo>
                  <a:pt x="762943" y="2773223"/>
                  <a:pt x="744084" y="2763793"/>
                  <a:pt x="724081" y="2763679"/>
                </a:cubicBezTo>
                <a:cubicBezTo>
                  <a:pt x="702916" y="2763679"/>
                  <a:pt x="690925" y="2771213"/>
                  <a:pt x="672646" y="2789035"/>
                </a:cubicBezTo>
                <a:cubicBezTo>
                  <a:pt x="672665" y="2789054"/>
                  <a:pt x="672675" y="2789054"/>
                  <a:pt x="672694" y="2789073"/>
                </a:cubicBezTo>
                <a:cubicBezTo>
                  <a:pt x="672684" y="2789092"/>
                  <a:pt x="672665" y="2789111"/>
                  <a:pt x="672646" y="2789130"/>
                </a:cubicBezTo>
                <a:cubicBezTo>
                  <a:pt x="691877" y="2807865"/>
                  <a:pt x="703222" y="2814657"/>
                  <a:pt x="724081" y="2814657"/>
                </a:cubicBezTo>
                <a:cubicBezTo>
                  <a:pt x="744169" y="2814580"/>
                  <a:pt x="762943" y="2805132"/>
                  <a:pt x="774849" y="2789225"/>
                </a:cubicBezTo>
                <a:cubicBezTo>
                  <a:pt x="774840" y="2789206"/>
                  <a:pt x="774821" y="2789187"/>
                  <a:pt x="774811" y="2789168"/>
                </a:cubicBezTo>
                <a:close/>
                <a:moveTo>
                  <a:pt x="783307" y="2731885"/>
                </a:moveTo>
                <a:cubicBezTo>
                  <a:pt x="783612" y="2733694"/>
                  <a:pt x="782251" y="2735409"/>
                  <a:pt x="780469" y="2735609"/>
                </a:cubicBezTo>
                <a:cubicBezTo>
                  <a:pt x="777345" y="2735980"/>
                  <a:pt x="774230" y="2736056"/>
                  <a:pt x="771144" y="2735799"/>
                </a:cubicBezTo>
                <a:cubicBezTo>
                  <a:pt x="768068" y="2735552"/>
                  <a:pt x="765048" y="2734999"/>
                  <a:pt x="762095" y="2734142"/>
                </a:cubicBezTo>
                <a:cubicBezTo>
                  <a:pt x="756218" y="2732427"/>
                  <a:pt x="750704" y="2729503"/>
                  <a:pt x="745893" y="2725512"/>
                </a:cubicBezTo>
                <a:cubicBezTo>
                  <a:pt x="738845" y="2731980"/>
                  <a:pt x="729586" y="2735685"/>
                  <a:pt x="719967" y="2735685"/>
                </a:cubicBezTo>
                <a:cubicBezTo>
                  <a:pt x="710451" y="2735685"/>
                  <a:pt x="701230" y="2732056"/>
                  <a:pt x="694268" y="2725693"/>
                </a:cubicBezTo>
                <a:cubicBezTo>
                  <a:pt x="691286" y="2728427"/>
                  <a:pt x="687829" y="2730532"/>
                  <a:pt x="684172" y="2732189"/>
                </a:cubicBezTo>
                <a:cubicBezTo>
                  <a:pt x="679275" y="2734380"/>
                  <a:pt x="673980" y="2735685"/>
                  <a:pt x="668551" y="2735685"/>
                </a:cubicBezTo>
                <a:cubicBezTo>
                  <a:pt x="666112" y="2735685"/>
                  <a:pt x="663712" y="2735466"/>
                  <a:pt x="661378" y="2735018"/>
                </a:cubicBezTo>
                <a:cubicBezTo>
                  <a:pt x="654358" y="2733656"/>
                  <a:pt x="647852" y="2730361"/>
                  <a:pt x="642642" y="2725512"/>
                </a:cubicBezTo>
                <a:cubicBezTo>
                  <a:pt x="634432" y="2732265"/>
                  <a:pt x="624250" y="2735961"/>
                  <a:pt x="613667" y="2735961"/>
                </a:cubicBezTo>
                <a:cubicBezTo>
                  <a:pt x="611877" y="2735961"/>
                  <a:pt x="609981" y="2735780"/>
                  <a:pt x="608066" y="2735609"/>
                </a:cubicBezTo>
                <a:cubicBezTo>
                  <a:pt x="606247" y="2735409"/>
                  <a:pt x="605018" y="2733694"/>
                  <a:pt x="605209" y="2731885"/>
                </a:cubicBezTo>
                <a:cubicBezTo>
                  <a:pt x="605390" y="2730065"/>
                  <a:pt x="607019" y="2728722"/>
                  <a:pt x="608924" y="2728989"/>
                </a:cubicBezTo>
                <a:cubicBezTo>
                  <a:pt x="620526" y="2730532"/>
                  <a:pt x="631974" y="2726627"/>
                  <a:pt x="640432" y="2718531"/>
                </a:cubicBezTo>
                <a:cubicBezTo>
                  <a:pt x="641109" y="2717883"/>
                  <a:pt x="641785" y="2717692"/>
                  <a:pt x="642918" y="2717597"/>
                </a:cubicBezTo>
                <a:cubicBezTo>
                  <a:pt x="643880" y="2717692"/>
                  <a:pt x="644738" y="2718064"/>
                  <a:pt x="645290" y="2718721"/>
                </a:cubicBezTo>
                <a:cubicBezTo>
                  <a:pt x="649501" y="2723503"/>
                  <a:pt x="655111" y="2726722"/>
                  <a:pt x="661188" y="2728151"/>
                </a:cubicBezTo>
                <a:lnTo>
                  <a:pt x="661188" y="2728151"/>
                </a:lnTo>
                <a:lnTo>
                  <a:pt x="661197" y="2728151"/>
                </a:lnTo>
                <a:lnTo>
                  <a:pt x="661197" y="2676821"/>
                </a:lnTo>
                <a:cubicBezTo>
                  <a:pt x="646633" y="2674754"/>
                  <a:pt x="637594" y="2669362"/>
                  <a:pt x="631898" y="2663257"/>
                </a:cubicBezTo>
                <a:cubicBezTo>
                  <a:pt x="621516" y="2652122"/>
                  <a:pt x="622440" y="2638597"/>
                  <a:pt x="622440" y="2638349"/>
                </a:cubicBezTo>
                <a:cubicBezTo>
                  <a:pt x="622478" y="2637606"/>
                  <a:pt x="622792" y="2636939"/>
                  <a:pt x="623259" y="2636415"/>
                </a:cubicBezTo>
                <a:cubicBezTo>
                  <a:pt x="623754" y="2635854"/>
                  <a:pt x="624421" y="2635463"/>
                  <a:pt x="625202" y="2635377"/>
                </a:cubicBezTo>
                <a:cubicBezTo>
                  <a:pt x="643481" y="2632358"/>
                  <a:pt x="654920" y="2644902"/>
                  <a:pt x="661111" y="2657789"/>
                </a:cubicBezTo>
                <a:lnTo>
                  <a:pt x="661111" y="2636063"/>
                </a:lnTo>
                <a:cubicBezTo>
                  <a:pt x="661111" y="2634253"/>
                  <a:pt x="662645" y="2632729"/>
                  <a:pt x="664455" y="2632729"/>
                </a:cubicBezTo>
                <a:cubicBezTo>
                  <a:pt x="666245" y="2632729"/>
                  <a:pt x="667779" y="2634253"/>
                  <a:pt x="667779" y="2636063"/>
                </a:cubicBezTo>
                <a:lnTo>
                  <a:pt x="667779" y="2675182"/>
                </a:lnTo>
                <a:cubicBezTo>
                  <a:pt x="667808" y="2675135"/>
                  <a:pt x="667845" y="2675097"/>
                  <a:pt x="667874" y="2675039"/>
                </a:cubicBezTo>
                <a:lnTo>
                  <a:pt x="667874" y="2675097"/>
                </a:lnTo>
                <a:cubicBezTo>
                  <a:pt x="670246" y="2670591"/>
                  <a:pt x="673303" y="2666238"/>
                  <a:pt x="677094" y="2662685"/>
                </a:cubicBezTo>
                <a:cubicBezTo>
                  <a:pt x="683457" y="2656770"/>
                  <a:pt x="691887" y="2653141"/>
                  <a:pt x="702640" y="2654904"/>
                </a:cubicBezTo>
                <a:cubicBezTo>
                  <a:pt x="704050" y="2655094"/>
                  <a:pt x="705231" y="2656342"/>
                  <a:pt x="705412" y="2657885"/>
                </a:cubicBezTo>
                <a:cubicBezTo>
                  <a:pt x="705469" y="2658142"/>
                  <a:pt x="706507" y="2673144"/>
                  <a:pt x="694287" y="2684545"/>
                </a:cubicBezTo>
                <a:cubicBezTo>
                  <a:pt x="688696" y="2689717"/>
                  <a:pt x="680333" y="2694147"/>
                  <a:pt x="667874" y="2696061"/>
                </a:cubicBezTo>
                <a:lnTo>
                  <a:pt x="667874" y="2696156"/>
                </a:lnTo>
                <a:cubicBezTo>
                  <a:pt x="667836" y="2696156"/>
                  <a:pt x="667817" y="2696156"/>
                  <a:pt x="667779" y="2696166"/>
                </a:cubicBezTo>
                <a:lnTo>
                  <a:pt x="667779" y="2728989"/>
                </a:lnTo>
                <a:cubicBezTo>
                  <a:pt x="668055" y="2728989"/>
                  <a:pt x="668245" y="2729103"/>
                  <a:pt x="668455" y="2729103"/>
                </a:cubicBezTo>
                <a:cubicBezTo>
                  <a:pt x="677313" y="2729103"/>
                  <a:pt x="685791" y="2725417"/>
                  <a:pt x="691696" y="2718807"/>
                </a:cubicBezTo>
                <a:cubicBezTo>
                  <a:pt x="692363" y="2718064"/>
                  <a:pt x="693220" y="2717692"/>
                  <a:pt x="694144" y="2717692"/>
                </a:cubicBezTo>
                <a:cubicBezTo>
                  <a:pt x="695125" y="2717692"/>
                  <a:pt x="695963" y="2718159"/>
                  <a:pt x="696639" y="2718807"/>
                </a:cubicBezTo>
                <a:cubicBezTo>
                  <a:pt x="702545" y="2725417"/>
                  <a:pt x="711032" y="2729103"/>
                  <a:pt x="719881" y="2729103"/>
                </a:cubicBezTo>
                <a:cubicBezTo>
                  <a:pt x="728729" y="2729103"/>
                  <a:pt x="737216" y="2725417"/>
                  <a:pt x="743122" y="2718807"/>
                </a:cubicBezTo>
                <a:cubicBezTo>
                  <a:pt x="743779" y="2718159"/>
                  <a:pt x="744636" y="2717692"/>
                  <a:pt x="745493" y="2717692"/>
                </a:cubicBezTo>
                <a:cubicBezTo>
                  <a:pt x="746636" y="2717788"/>
                  <a:pt x="747313" y="2717978"/>
                  <a:pt x="747989" y="2718626"/>
                </a:cubicBezTo>
                <a:cubicBezTo>
                  <a:pt x="756352" y="2726722"/>
                  <a:pt x="767982" y="2730627"/>
                  <a:pt x="779498" y="2729103"/>
                </a:cubicBezTo>
                <a:cubicBezTo>
                  <a:pt x="781412" y="2728913"/>
                  <a:pt x="782936" y="2730256"/>
                  <a:pt x="783307" y="2731885"/>
                </a:cubicBezTo>
                <a:close/>
                <a:moveTo>
                  <a:pt x="669293" y="2689270"/>
                </a:moveTo>
                <a:cubicBezTo>
                  <a:pt x="694544" y="2684355"/>
                  <a:pt x="698268" y="2667800"/>
                  <a:pt x="698735" y="2661181"/>
                </a:cubicBezTo>
                <a:cubicBezTo>
                  <a:pt x="698268" y="2661085"/>
                  <a:pt x="697773" y="2661085"/>
                  <a:pt x="697316" y="2661085"/>
                </a:cubicBezTo>
                <a:lnTo>
                  <a:pt x="697316" y="2661085"/>
                </a:lnTo>
                <a:cubicBezTo>
                  <a:pt x="697306" y="2661085"/>
                  <a:pt x="697306" y="2661085"/>
                  <a:pt x="697306" y="2661085"/>
                </a:cubicBezTo>
                <a:cubicBezTo>
                  <a:pt x="681885" y="2661085"/>
                  <a:pt x="674056" y="2675687"/>
                  <a:pt x="670541" y="2685441"/>
                </a:cubicBezTo>
                <a:cubicBezTo>
                  <a:pt x="670036" y="2686831"/>
                  <a:pt x="669627" y="2688136"/>
                  <a:pt x="669293" y="2689270"/>
                </a:cubicBezTo>
                <a:close/>
                <a:moveTo>
                  <a:pt x="658549" y="2669791"/>
                </a:moveTo>
                <a:cubicBezTo>
                  <a:pt x="655787" y="2660342"/>
                  <a:pt x="647510" y="2640530"/>
                  <a:pt x="629108" y="2641645"/>
                </a:cubicBezTo>
                <a:cubicBezTo>
                  <a:pt x="629574" y="2648264"/>
                  <a:pt x="633299" y="2664819"/>
                  <a:pt x="658549" y="2669791"/>
                </a:cubicBezTo>
                <a:close/>
                <a:moveTo>
                  <a:pt x="759133" y="2689974"/>
                </a:moveTo>
                <a:cubicBezTo>
                  <a:pt x="760933" y="2689974"/>
                  <a:pt x="762448" y="2688451"/>
                  <a:pt x="762448" y="2686631"/>
                </a:cubicBezTo>
                <a:cubicBezTo>
                  <a:pt x="762448" y="2671182"/>
                  <a:pt x="775040" y="2658628"/>
                  <a:pt x="790480" y="2658628"/>
                </a:cubicBezTo>
                <a:cubicBezTo>
                  <a:pt x="792261" y="2658628"/>
                  <a:pt x="793795" y="2657104"/>
                  <a:pt x="793795" y="2655284"/>
                </a:cubicBezTo>
                <a:cubicBezTo>
                  <a:pt x="793795" y="2654179"/>
                  <a:pt x="793204" y="2653237"/>
                  <a:pt x="792356" y="2652637"/>
                </a:cubicBezTo>
                <a:cubicBezTo>
                  <a:pt x="791794" y="2652246"/>
                  <a:pt x="791175" y="2651970"/>
                  <a:pt x="790470" y="2651970"/>
                </a:cubicBezTo>
                <a:cubicBezTo>
                  <a:pt x="776450" y="2651970"/>
                  <a:pt x="764448" y="2660361"/>
                  <a:pt x="759038" y="2672353"/>
                </a:cubicBezTo>
                <a:lnTo>
                  <a:pt x="759038" y="2672344"/>
                </a:lnTo>
                <a:cubicBezTo>
                  <a:pt x="759028" y="2672344"/>
                  <a:pt x="759028" y="2672353"/>
                  <a:pt x="759028" y="2672353"/>
                </a:cubicBezTo>
                <a:cubicBezTo>
                  <a:pt x="755628" y="2664838"/>
                  <a:pt x="749675" y="2658761"/>
                  <a:pt x="742255" y="2655265"/>
                </a:cubicBezTo>
                <a:cubicBezTo>
                  <a:pt x="737807" y="2653160"/>
                  <a:pt x="732844" y="2651970"/>
                  <a:pt x="727596" y="2651970"/>
                </a:cubicBezTo>
                <a:cubicBezTo>
                  <a:pt x="725777" y="2651970"/>
                  <a:pt x="724272" y="2653475"/>
                  <a:pt x="724272" y="2655284"/>
                </a:cubicBezTo>
                <a:cubicBezTo>
                  <a:pt x="724272" y="2655304"/>
                  <a:pt x="724281" y="2655304"/>
                  <a:pt x="724281" y="2655313"/>
                </a:cubicBezTo>
                <a:cubicBezTo>
                  <a:pt x="724291" y="2657104"/>
                  <a:pt x="725786" y="2658628"/>
                  <a:pt x="727596" y="2658628"/>
                </a:cubicBezTo>
                <a:cubicBezTo>
                  <a:pt x="743036" y="2658628"/>
                  <a:pt x="755599" y="2671182"/>
                  <a:pt x="755599" y="2686631"/>
                </a:cubicBezTo>
                <a:cubicBezTo>
                  <a:pt x="755599" y="2688431"/>
                  <a:pt x="757095" y="2689936"/>
                  <a:pt x="758886" y="2689974"/>
                </a:cubicBezTo>
                <a:lnTo>
                  <a:pt x="758933" y="2689974"/>
                </a:lnTo>
                <a:lnTo>
                  <a:pt x="759133" y="2689974"/>
                </a:lnTo>
                <a:close/>
                <a:moveTo>
                  <a:pt x="967188" y="2821315"/>
                </a:moveTo>
                <a:cubicBezTo>
                  <a:pt x="943699" y="2821296"/>
                  <a:pt x="930936" y="2813209"/>
                  <a:pt x="911143" y="2793873"/>
                </a:cubicBezTo>
                <a:cubicBezTo>
                  <a:pt x="911133" y="2793892"/>
                  <a:pt x="911114" y="2793911"/>
                  <a:pt x="911104" y="2793930"/>
                </a:cubicBezTo>
                <a:cubicBezTo>
                  <a:pt x="911086" y="2793911"/>
                  <a:pt x="911067" y="2793892"/>
                  <a:pt x="911047" y="2793873"/>
                </a:cubicBezTo>
                <a:cubicBezTo>
                  <a:pt x="902770" y="2804141"/>
                  <a:pt x="890274" y="2810151"/>
                  <a:pt x="877053" y="2810151"/>
                </a:cubicBezTo>
                <a:lnTo>
                  <a:pt x="876052" y="2810151"/>
                </a:lnTo>
                <a:cubicBezTo>
                  <a:pt x="874262" y="2810047"/>
                  <a:pt x="872738" y="2808513"/>
                  <a:pt x="872871" y="2806751"/>
                </a:cubicBezTo>
                <a:cubicBezTo>
                  <a:pt x="872938" y="2805408"/>
                  <a:pt x="873729" y="2804198"/>
                  <a:pt x="874900" y="2803722"/>
                </a:cubicBezTo>
                <a:cubicBezTo>
                  <a:pt x="875309" y="2803570"/>
                  <a:pt x="875776" y="2803532"/>
                  <a:pt x="876281" y="2803589"/>
                </a:cubicBezTo>
                <a:cubicBezTo>
                  <a:pt x="887806" y="2803684"/>
                  <a:pt x="898770" y="2798769"/>
                  <a:pt x="906009" y="2789787"/>
                </a:cubicBezTo>
                <a:cubicBezTo>
                  <a:pt x="905989" y="2789768"/>
                  <a:pt x="905970" y="2789749"/>
                  <a:pt x="905961" y="2789730"/>
                </a:cubicBezTo>
                <a:cubicBezTo>
                  <a:pt x="905970" y="2789711"/>
                  <a:pt x="905989" y="2789711"/>
                  <a:pt x="906009" y="2789692"/>
                </a:cubicBezTo>
                <a:cubicBezTo>
                  <a:pt x="898865" y="2780719"/>
                  <a:pt x="887902" y="2775585"/>
                  <a:pt x="876281" y="2775871"/>
                </a:cubicBezTo>
                <a:cubicBezTo>
                  <a:pt x="874576" y="2776071"/>
                  <a:pt x="872986" y="2774452"/>
                  <a:pt x="872880" y="2772652"/>
                </a:cubicBezTo>
                <a:cubicBezTo>
                  <a:pt x="872785" y="2770775"/>
                  <a:pt x="874300" y="2769413"/>
                  <a:pt x="876091" y="2769318"/>
                </a:cubicBezTo>
                <a:cubicBezTo>
                  <a:pt x="889521" y="2769042"/>
                  <a:pt x="902094" y="2774842"/>
                  <a:pt x="910580" y="2784948"/>
                </a:cubicBezTo>
                <a:cubicBezTo>
                  <a:pt x="927621" y="2768051"/>
                  <a:pt x="941727" y="2757135"/>
                  <a:pt x="967159" y="2757135"/>
                </a:cubicBezTo>
                <a:cubicBezTo>
                  <a:pt x="990115" y="2757135"/>
                  <a:pt x="1011727" y="2768423"/>
                  <a:pt x="1024776" y="2787311"/>
                </a:cubicBezTo>
                <a:cubicBezTo>
                  <a:pt x="1025519" y="2788444"/>
                  <a:pt x="1025519" y="2789968"/>
                  <a:pt x="1024776" y="2791121"/>
                </a:cubicBezTo>
                <a:cubicBezTo>
                  <a:pt x="1011631" y="2809951"/>
                  <a:pt x="990143" y="2821296"/>
                  <a:pt x="967188" y="2821315"/>
                </a:cubicBezTo>
                <a:close/>
                <a:moveTo>
                  <a:pt x="1017889" y="2789168"/>
                </a:moveTo>
                <a:cubicBezTo>
                  <a:pt x="1017899" y="2789149"/>
                  <a:pt x="1017918" y="2789149"/>
                  <a:pt x="1017927" y="2789130"/>
                </a:cubicBezTo>
                <a:cubicBezTo>
                  <a:pt x="1006021" y="2773223"/>
                  <a:pt x="987152" y="2763793"/>
                  <a:pt x="967159" y="2763679"/>
                </a:cubicBezTo>
                <a:cubicBezTo>
                  <a:pt x="945909" y="2763679"/>
                  <a:pt x="933898" y="2771213"/>
                  <a:pt x="915714" y="2789035"/>
                </a:cubicBezTo>
                <a:cubicBezTo>
                  <a:pt x="915734" y="2789054"/>
                  <a:pt x="915743" y="2789054"/>
                  <a:pt x="915762" y="2789073"/>
                </a:cubicBezTo>
                <a:cubicBezTo>
                  <a:pt x="915753" y="2789092"/>
                  <a:pt x="915734" y="2789111"/>
                  <a:pt x="915714" y="2789130"/>
                </a:cubicBezTo>
                <a:cubicBezTo>
                  <a:pt x="934955" y="2807865"/>
                  <a:pt x="946299" y="2814657"/>
                  <a:pt x="967159" y="2814657"/>
                </a:cubicBezTo>
                <a:cubicBezTo>
                  <a:pt x="987152" y="2814580"/>
                  <a:pt x="1005926" y="2805132"/>
                  <a:pt x="1017927" y="2789225"/>
                </a:cubicBezTo>
                <a:cubicBezTo>
                  <a:pt x="1017918" y="2789206"/>
                  <a:pt x="1017899" y="2789187"/>
                  <a:pt x="1017889" y="2789168"/>
                </a:cubicBezTo>
                <a:close/>
                <a:moveTo>
                  <a:pt x="1026205" y="2731885"/>
                </a:moveTo>
                <a:cubicBezTo>
                  <a:pt x="1026481" y="2733694"/>
                  <a:pt x="1025147" y="2735409"/>
                  <a:pt x="1023338" y="2735609"/>
                </a:cubicBezTo>
                <a:cubicBezTo>
                  <a:pt x="1020223" y="2735980"/>
                  <a:pt x="1017108" y="2736056"/>
                  <a:pt x="1014032" y="2735799"/>
                </a:cubicBezTo>
                <a:cubicBezTo>
                  <a:pt x="1009602" y="2735447"/>
                  <a:pt x="1005326" y="2734218"/>
                  <a:pt x="1001211" y="2732599"/>
                </a:cubicBezTo>
                <a:cubicBezTo>
                  <a:pt x="996772" y="2730865"/>
                  <a:pt x="992514" y="2728617"/>
                  <a:pt x="988771" y="2725512"/>
                </a:cubicBezTo>
                <a:lnTo>
                  <a:pt x="988771" y="2725512"/>
                </a:lnTo>
                <a:cubicBezTo>
                  <a:pt x="988762" y="2725512"/>
                  <a:pt x="988762" y="2725512"/>
                  <a:pt x="988762" y="2725512"/>
                </a:cubicBezTo>
                <a:cubicBezTo>
                  <a:pt x="983552" y="2730361"/>
                  <a:pt x="977056" y="2733656"/>
                  <a:pt x="970064" y="2735018"/>
                </a:cubicBezTo>
                <a:cubicBezTo>
                  <a:pt x="967740" y="2735466"/>
                  <a:pt x="965359" y="2735685"/>
                  <a:pt x="962949" y="2735685"/>
                </a:cubicBezTo>
                <a:cubicBezTo>
                  <a:pt x="953443" y="2735685"/>
                  <a:pt x="944176" y="2732056"/>
                  <a:pt x="937260" y="2725693"/>
                </a:cubicBezTo>
                <a:lnTo>
                  <a:pt x="937260" y="2725693"/>
                </a:lnTo>
                <a:cubicBezTo>
                  <a:pt x="937250" y="2725693"/>
                  <a:pt x="937250" y="2725693"/>
                  <a:pt x="937250" y="2725693"/>
                </a:cubicBezTo>
                <a:cubicBezTo>
                  <a:pt x="930269" y="2732056"/>
                  <a:pt x="921048" y="2735685"/>
                  <a:pt x="911533" y="2735685"/>
                </a:cubicBezTo>
                <a:cubicBezTo>
                  <a:pt x="906028" y="2735685"/>
                  <a:pt x="900722" y="2734380"/>
                  <a:pt x="895845" y="2732170"/>
                </a:cubicBezTo>
                <a:cubicBezTo>
                  <a:pt x="892130" y="2730475"/>
                  <a:pt x="888625" y="2728322"/>
                  <a:pt x="885625" y="2725512"/>
                </a:cubicBezTo>
                <a:lnTo>
                  <a:pt x="885616" y="2725531"/>
                </a:lnTo>
                <a:lnTo>
                  <a:pt x="885606" y="2725512"/>
                </a:lnTo>
                <a:cubicBezTo>
                  <a:pt x="882253" y="2728284"/>
                  <a:pt x="878520" y="2730379"/>
                  <a:pt x="874605" y="2732075"/>
                </a:cubicBezTo>
                <a:cubicBezTo>
                  <a:pt x="868956" y="2734532"/>
                  <a:pt x="862908" y="2735961"/>
                  <a:pt x="856650" y="2735961"/>
                </a:cubicBezTo>
                <a:cubicBezTo>
                  <a:pt x="854850" y="2735961"/>
                  <a:pt x="852954" y="2735780"/>
                  <a:pt x="851059" y="2735609"/>
                </a:cubicBezTo>
                <a:cubicBezTo>
                  <a:pt x="849239" y="2735409"/>
                  <a:pt x="848011" y="2733694"/>
                  <a:pt x="848183" y="2731885"/>
                </a:cubicBezTo>
                <a:cubicBezTo>
                  <a:pt x="848383" y="2730065"/>
                  <a:pt x="850011" y="2728722"/>
                  <a:pt x="851916" y="2728989"/>
                </a:cubicBezTo>
                <a:cubicBezTo>
                  <a:pt x="854812" y="2729380"/>
                  <a:pt x="857698" y="2729418"/>
                  <a:pt x="860536" y="2729132"/>
                </a:cubicBezTo>
                <a:cubicBezTo>
                  <a:pt x="866213" y="2728598"/>
                  <a:pt x="871671" y="2726751"/>
                  <a:pt x="876558" y="2723798"/>
                </a:cubicBezTo>
                <a:cubicBezTo>
                  <a:pt x="879005" y="2722312"/>
                  <a:pt x="881301" y="2720559"/>
                  <a:pt x="883425" y="2718531"/>
                </a:cubicBezTo>
                <a:cubicBezTo>
                  <a:pt x="883891" y="2718083"/>
                  <a:pt x="884415" y="2717883"/>
                  <a:pt x="885034" y="2717768"/>
                </a:cubicBezTo>
                <a:cubicBezTo>
                  <a:pt x="885311" y="2717711"/>
                  <a:pt x="885558" y="2717635"/>
                  <a:pt x="885901" y="2717597"/>
                </a:cubicBezTo>
                <a:cubicBezTo>
                  <a:pt x="886863" y="2717692"/>
                  <a:pt x="887730" y="2718064"/>
                  <a:pt x="888273" y="2718721"/>
                </a:cubicBezTo>
                <a:cubicBezTo>
                  <a:pt x="889331" y="2719912"/>
                  <a:pt x="890464" y="2721007"/>
                  <a:pt x="891683" y="2722007"/>
                </a:cubicBezTo>
                <a:cubicBezTo>
                  <a:pt x="895312" y="2725007"/>
                  <a:pt x="899627" y="2727093"/>
                  <a:pt x="904180" y="2728151"/>
                </a:cubicBezTo>
                <a:lnTo>
                  <a:pt x="904180" y="2676821"/>
                </a:lnTo>
                <a:cubicBezTo>
                  <a:pt x="863051" y="2671001"/>
                  <a:pt x="865423" y="2638721"/>
                  <a:pt x="865423" y="2638349"/>
                </a:cubicBezTo>
                <a:cubicBezTo>
                  <a:pt x="865518" y="2636806"/>
                  <a:pt x="866661" y="2635558"/>
                  <a:pt x="868194" y="2635377"/>
                </a:cubicBezTo>
                <a:cubicBezTo>
                  <a:pt x="870490" y="2635006"/>
                  <a:pt x="872680" y="2634853"/>
                  <a:pt x="874748" y="2634949"/>
                </a:cubicBezTo>
                <a:cubicBezTo>
                  <a:pt x="880996" y="2635187"/>
                  <a:pt x="886283" y="2637349"/>
                  <a:pt x="890711" y="2640616"/>
                </a:cubicBezTo>
                <a:cubicBezTo>
                  <a:pt x="892178" y="2641721"/>
                  <a:pt x="893569" y="2642930"/>
                  <a:pt x="894865" y="2644245"/>
                </a:cubicBezTo>
                <a:cubicBezTo>
                  <a:pt x="898732" y="2648169"/>
                  <a:pt x="901770" y="2652951"/>
                  <a:pt x="904084" y="2657789"/>
                </a:cubicBezTo>
                <a:lnTo>
                  <a:pt x="904084" y="2657771"/>
                </a:lnTo>
                <a:cubicBezTo>
                  <a:pt x="904084" y="2657789"/>
                  <a:pt x="904094" y="2657789"/>
                  <a:pt x="904094" y="2657789"/>
                </a:cubicBezTo>
                <a:lnTo>
                  <a:pt x="904094" y="2636063"/>
                </a:lnTo>
                <a:cubicBezTo>
                  <a:pt x="904094" y="2635168"/>
                  <a:pt x="904475" y="2634330"/>
                  <a:pt x="905085" y="2633720"/>
                </a:cubicBezTo>
                <a:cubicBezTo>
                  <a:pt x="905694" y="2633101"/>
                  <a:pt x="906523" y="2632729"/>
                  <a:pt x="907418" y="2632729"/>
                </a:cubicBezTo>
                <a:cubicBezTo>
                  <a:pt x="909228" y="2632729"/>
                  <a:pt x="910771" y="2634253"/>
                  <a:pt x="910771" y="2636063"/>
                </a:cubicBezTo>
                <a:lnTo>
                  <a:pt x="910771" y="2675097"/>
                </a:lnTo>
                <a:lnTo>
                  <a:pt x="910771" y="2675182"/>
                </a:lnTo>
                <a:cubicBezTo>
                  <a:pt x="917143" y="2663095"/>
                  <a:pt x="928392" y="2652065"/>
                  <a:pt x="945632" y="2654904"/>
                </a:cubicBezTo>
                <a:cubicBezTo>
                  <a:pt x="947042" y="2655094"/>
                  <a:pt x="948176" y="2656342"/>
                  <a:pt x="948395" y="2657885"/>
                </a:cubicBezTo>
                <a:cubicBezTo>
                  <a:pt x="948404" y="2657942"/>
                  <a:pt x="948443" y="2658466"/>
                  <a:pt x="948443" y="2659313"/>
                </a:cubicBezTo>
                <a:cubicBezTo>
                  <a:pt x="948376" y="2665733"/>
                  <a:pt x="945671" y="2690660"/>
                  <a:pt x="910771" y="2696061"/>
                </a:cubicBezTo>
                <a:lnTo>
                  <a:pt x="910771" y="2696166"/>
                </a:lnTo>
                <a:lnTo>
                  <a:pt x="910771" y="2728913"/>
                </a:lnTo>
                <a:lnTo>
                  <a:pt x="910771" y="2728989"/>
                </a:lnTo>
                <a:cubicBezTo>
                  <a:pt x="911047" y="2728989"/>
                  <a:pt x="911228" y="2729103"/>
                  <a:pt x="911447" y="2729103"/>
                </a:cubicBezTo>
                <a:cubicBezTo>
                  <a:pt x="920287" y="2729103"/>
                  <a:pt x="928754" y="2725417"/>
                  <a:pt x="934669" y="2718807"/>
                </a:cubicBezTo>
                <a:cubicBezTo>
                  <a:pt x="935355" y="2718064"/>
                  <a:pt x="936193" y="2717692"/>
                  <a:pt x="937127" y="2717692"/>
                </a:cubicBezTo>
                <a:cubicBezTo>
                  <a:pt x="938099" y="2717692"/>
                  <a:pt x="938956" y="2718159"/>
                  <a:pt x="939632" y="2718807"/>
                </a:cubicBezTo>
                <a:cubicBezTo>
                  <a:pt x="945537" y="2725417"/>
                  <a:pt x="954005" y="2729103"/>
                  <a:pt x="962854" y="2729103"/>
                </a:cubicBezTo>
                <a:cubicBezTo>
                  <a:pt x="971722" y="2729103"/>
                  <a:pt x="980208" y="2725417"/>
                  <a:pt x="986114" y="2718807"/>
                </a:cubicBezTo>
                <a:cubicBezTo>
                  <a:pt x="986761" y="2718159"/>
                  <a:pt x="987523" y="2717692"/>
                  <a:pt x="988486" y="2717692"/>
                </a:cubicBezTo>
                <a:cubicBezTo>
                  <a:pt x="989629" y="2717788"/>
                  <a:pt x="990295" y="2717978"/>
                  <a:pt x="990972" y="2718626"/>
                </a:cubicBezTo>
                <a:cubicBezTo>
                  <a:pt x="999334" y="2726722"/>
                  <a:pt x="1010964" y="2730627"/>
                  <a:pt x="1022480" y="2729103"/>
                </a:cubicBezTo>
                <a:cubicBezTo>
                  <a:pt x="1024385" y="2728913"/>
                  <a:pt x="1025919" y="2730256"/>
                  <a:pt x="1026205" y="2731885"/>
                </a:cubicBezTo>
                <a:close/>
                <a:moveTo>
                  <a:pt x="912381" y="2689270"/>
                </a:moveTo>
                <a:cubicBezTo>
                  <a:pt x="937622" y="2684355"/>
                  <a:pt x="941356" y="2667800"/>
                  <a:pt x="941804" y="2661181"/>
                </a:cubicBezTo>
                <a:cubicBezTo>
                  <a:pt x="941251" y="2661085"/>
                  <a:pt x="940765" y="2661085"/>
                  <a:pt x="940298" y="2661085"/>
                </a:cubicBezTo>
                <a:cubicBezTo>
                  <a:pt x="924878" y="2661085"/>
                  <a:pt x="917115" y="2675687"/>
                  <a:pt x="913619" y="2685441"/>
                </a:cubicBezTo>
                <a:cubicBezTo>
                  <a:pt x="913124" y="2686831"/>
                  <a:pt x="912714" y="2688136"/>
                  <a:pt x="912381" y="2689270"/>
                </a:cubicBezTo>
                <a:close/>
                <a:moveTo>
                  <a:pt x="901532" y="2669791"/>
                </a:moveTo>
                <a:lnTo>
                  <a:pt x="901542" y="2669791"/>
                </a:lnTo>
                <a:cubicBezTo>
                  <a:pt x="898770" y="2660342"/>
                  <a:pt x="890464" y="2640530"/>
                  <a:pt x="872100" y="2641645"/>
                </a:cubicBezTo>
                <a:lnTo>
                  <a:pt x="872100" y="2641645"/>
                </a:lnTo>
                <a:lnTo>
                  <a:pt x="872090" y="2641645"/>
                </a:lnTo>
                <a:cubicBezTo>
                  <a:pt x="872328" y="2644959"/>
                  <a:pt x="873376" y="2650741"/>
                  <a:pt x="877519" y="2656342"/>
                </a:cubicBezTo>
                <a:cubicBezTo>
                  <a:pt x="880072" y="2659780"/>
                  <a:pt x="884015" y="2663057"/>
                  <a:pt x="889464" y="2665714"/>
                </a:cubicBezTo>
                <a:cubicBezTo>
                  <a:pt x="892855" y="2667372"/>
                  <a:pt x="896684" y="2668838"/>
                  <a:pt x="901532" y="2669791"/>
                </a:cubicBezTo>
                <a:lnTo>
                  <a:pt x="901532" y="2669791"/>
                </a:lnTo>
                <a:close/>
                <a:moveTo>
                  <a:pt x="1002202" y="2689974"/>
                </a:moveTo>
                <a:cubicBezTo>
                  <a:pt x="1004031" y="2689974"/>
                  <a:pt x="1005526" y="2688451"/>
                  <a:pt x="1005526" y="2686631"/>
                </a:cubicBezTo>
                <a:cubicBezTo>
                  <a:pt x="1005526" y="2671182"/>
                  <a:pt x="1018108" y="2658628"/>
                  <a:pt x="1033549" y="2658628"/>
                </a:cubicBezTo>
                <a:cubicBezTo>
                  <a:pt x="1035339" y="2658628"/>
                  <a:pt x="1036873" y="2657104"/>
                  <a:pt x="1036873" y="2655284"/>
                </a:cubicBezTo>
                <a:cubicBezTo>
                  <a:pt x="1036873" y="2654875"/>
                  <a:pt x="1036768" y="2654503"/>
                  <a:pt x="1036634" y="2654141"/>
                </a:cubicBezTo>
                <a:cubicBezTo>
                  <a:pt x="1036063" y="2652903"/>
                  <a:pt x="1034863" y="2651989"/>
                  <a:pt x="1033463" y="2651989"/>
                </a:cubicBezTo>
                <a:cubicBezTo>
                  <a:pt x="1019490" y="2652008"/>
                  <a:pt x="1007516" y="2660380"/>
                  <a:pt x="1002106" y="2672353"/>
                </a:cubicBezTo>
                <a:cubicBezTo>
                  <a:pt x="1002106" y="2672325"/>
                  <a:pt x="1002078" y="2672306"/>
                  <a:pt x="1002069" y="2672268"/>
                </a:cubicBezTo>
                <a:cubicBezTo>
                  <a:pt x="1002059" y="2672306"/>
                  <a:pt x="1002030" y="2672325"/>
                  <a:pt x="1002021" y="2672353"/>
                </a:cubicBezTo>
                <a:cubicBezTo>
                  <a:pt x="996582" y="2660361"/>
                  <a:pt x="984523" y="2652008"/>
                  <a:pt x="970645" y="2651989"/>
                </a:cubicBezTo>
                <a:cubicBezTo>
                  <a:pt x="968845" y="2651989"/>
                  <a:pt x="967350" y="2653475"/>
                  <a:pt x="967350" y="2655284"/>
                </a:cubicBezTo>
                <a:cubicBezTo>
                  <a:pt x="967311" y="2655685"/>
                  <a:pt x="967378" y="2656085"/>
                  <a:pt x="967493" y="2656456"/>
                </a:cubicBezTo>
                <a:cubicBezTo>
                  <a:pt x="967969" y="2657694"/>
                  <a:pt x="969169" y="2658628"/>
                  <a:pt x="970559" y="2658628"/>
                </a:cubicBezTo>
                <a:cubicBezTo>
                  <a:pt x="972465" y="2658628"/>
                  <a:pt x="974322" y="2658837"/>
                  <a:pt x="976122" y="2659190"/>
                </a:cubicBezTo>
                <a:cubicBezTo>
                  <a:pt x="988914" y="2661771"/>
                  <a:pt x="998573" y="2673106"/>
                  <a:pt x="998573" y="2686631"/>
                </a:cubicBezTo>
                <a:cubicBezTo>
                  <a:pt x="998573" y="2688431"/>
                  <a:pt x="1000087" y="2689936"/>
                  <a:pt x="1001868" y="2689974"/>
                </a:cubicBezTo>
                <a:lnTo>
                  <a:pt x="1002021" y="2689974"/>
                </a:lnTo>
                <a:lnTo>
                  <a:pt x="1002202" y="2689974"/>
                </a:lnTo>
                <a:close/>
                <a:moveTo>
                  <a:pt x="1210170" y="2821315"/>
                </a:moveTo>
                <a:cubicBezTo>
                  <a:pt x="1186682" y="2821296"/>
                  <a:pt x="1173919" y="2813209"/>
                  <a:pt x="1154116" y="2793873"/>
                </a:cubicBezTo>
                <a:cubicBezTo>
                  <a:pt x="1154106" y="2793892"/>
                  <a:pt x="1154097" y="2793911"/>
                  <a:pt x="1154087" y="2793930"/>
                </a:cubicBezTo>
                <a:cubicBezTo>
                  <a:pt x="1154068" y="2793911"/>
                  <a:pt x="1154049" y="2793892"/>
                  <a:pt x="1154030" y="2793873"/>
                </a:cubicBezTo>
                <a:cubicBezTo>
                  <a:pt x="1145753" y="2804141"/>
                  <a:pt x="1133266" y="2810151"/>
                  <a:pt x="1120026" y="2810151"/>
                </a:cubicBezTo>
                <a:lnTo>
                  <a:pt x="1119045" y="2810151"/>
                </a:lnTo>
                <a:cubicBezTo>
                  <a:pt x="1117235" y="2810047"/>
                  <a:pt x="1115720" y="2808513"/>
                  <a:pt x="1115854" y="2806751"/>
                </a:cubicBezTo>
                <a:cubicBezTo>
                  <a:pt x="1115920" y="2805408"/>
                  <a:pt x="1116711" y="2804198"/>
                  <a:pt x="1117892" y="2803722"/>
                </a:cubicBezTo>
                <a:cubicBezTo>
                  <a:pt x="1118302" y="2803570"/>
                  <a:pt x="1118768" y="2803532"/>
                  <a:pt x="1119264" y="2803589"/>
                </a:cubicBezTo>
                <a:cubicBezTo>
                  <a:pt x="1130894" y="2803684"/>
                  <a:pt x="1141752" y="2798769"/>
                  <a:pt x="1148982" y="2789787"/>
                </a:cubicBezTo>
                <a:cubicBezTo>
                  <a:pt x="1148963" y="2789768"/>
                  <a:pt x="1148944" y="2789749"/>
                  <a:pt x="1148944" y="2789730"/>
                </a:cubicBezTo>
                <a:cubicBezTo>
                  <a:pt x="1148944" y="2789711"/>
                  <a:pt x="1148963" y="2789711"/>
                  <a:pt x="1148982" y="2789692"/>
                </a:cubicBezTo>
                <a:cubicBezTo>
                  <a:pt x="1141838" y="2780719"/>
                  <a:pt x="1130894" y="2775585"/>
                  <a:pt x="1119264" y="2775871"/>
                </a:cubicBezTo>
                <a:cubicBezTo>
                  <a:pt x="1117559" y="2776071"/>
                  <a:pt x="1115968" y="2774452"/>
                  <a:pt x="1115863" y="2772652"/>
                </a:cubicBezTo>
                <a:cubicBezTo>
                  <a:pt x="1115768" y="2770775"/>
                  <a:pt x="1117273" y="2769413"/>
                  <a:pt x="1119083" y="2769318"/>
                </a:cubicBezTo>
                <a:cubicBezTo>
                  <a:pt x="1132399" y="2769042"/>
                  <a:pt x="1145077" y="2774842"/>
                  <a:pt x="1153573" y="2784948"/>
                </a:cubicBezTo>
                <a:cubicBezTo>
                  <a:pt x="1170613" y="2768051"/>
                  <a:pt x="1184700" y="2757135"/>
                  <a:pt x="1210113" y="2757135"/>
                </a:cubicBezTo>
                <a:cubicBezTo>
                  <a:pt x="1233183" y="2757135"/>
                  <a:pt x="1254700" y="2768423"/>
                  <a:pt x="1267768" y="2787311"/>
                </a:cubicBezTo>
                <a:cubicBezTo>
                  <a:pt x="1268502" y="2788444"/>
                  <a:pt x="1268502" y="2789968"/>
                  <a:pt x="1267768" y="2791121"/>
                </a:cubicBezTo>
                <a:cubicBezTo>
                  <a:pt x="1254614" y="2809951"/>
                  <a:pt x="1233116" y="2821296"/>
                  <a:pt x="1210170" y="2821315"/>
                </a:cubicBezTo>
                <a:close/>
                <a:moveTo>
                  <a:pt x="1260863" y="2789168"/>
                </a:moveTo>
                <a:cubicBezTo>
                  <a:pt x="1260872" y="2789149"/>
                  <a:pt x="1260891" y="2789149"/>
                  <a:pt x="1260900" y="2789130"/>
                </a:cubicBezTo>
                <a:cubicBezTo>
                  <a:pt x="1248994" y="2773223"/>
                  <a:pt x="1230144" y="2763793"/>
                  <a:pt x="1210113" y="2763679"/>
                </a:cubicBezTo>
                <a:cubicBezTo>
                  <a:pt x="1188891" y="2763679"/>
                  <a:pt x="1176890" y="2771213"/>
                  <a:pt x="1158707" y="2789035"/>
                </a:cubicBezTo>
                <a:cubicBezTo>
                  <a:pt x="1158726" y="2789054"/>
                  <a:pt x="1158736" y="2789054"/>
                  <a:pt x="1158754" y="2789073"/>
                </a:cubicBezTo>
                <a:cubicBezTo>
                  <a:pt x="1158736" y="2789092"/>
                  <a:pt x="1158726" y="2789111"/>
                  <a:pt x="1158707" y="2789130"/>
                </a:cubicBezTo>
                <a:cubicBezTo>
                  <a:pt x="1177928" y="2807865"/>
                  <a:pt x="1189291" y="2814657"/>
                  <a:pt x="1210113" y="2814657"/>
                </a:cubicBezTo>
                <a:cubicBezTo>
                  <a:pt x="1230144" y="2814580"/>
                  <a:pt x="1248909" y="2805132"/>
                  <a:pt x="1260900" y="2789225"/>
                </a:cubicBezTo>
                <a:cubicBezTo>
                  <a:pt x="1260891" y="2789206"/>
                  <a:pt x="1260872" y="2789187"/>
                  <a:pt x="1260863" y="2789168"/>
                </a:cubicBezTo>
                <a:close/>
                <a:moveTo>
                  <a:pt x="1266416" y="2735609"/>
                </a:moveTo>
                <a:cubicBezTo>
                  <a:pt x="1263320" y="2735980"/>
                  <a:pt x="1260243" y="2736037"/>
                  <a:pt x="1257195" y="2735799"/>
                </a:cubicBezTo>
                <a:cubicBezTo>
                  <a:pt x="1247975" y="2735056"/>
                  <a:pt x="1239145" y="2731513"/>
                  <a:pt x="1231925" y="2725512"/>
                </a:cubicBezTo>
                <a:cubicBezTo>
                  <a:pt x="1231916" y="2725531"/>
                  <a:pt x="1231897" y="2725531"/>
                  <a:pt x="1231897" y="2725541"/>
                </a:cubicBezTo>
                <a:cubicBezTo>
                  <a:pt x="1231878" y="2725531"/>
                  <a:pt x="1231868" y="2725531"/>
                  <a:pt x="1231849" y="2725512"/>
                </a:cubicBezTo>
                <a:cubicBezTo>
                  <a:pt x="1224801" y="2731961"/>
                  <a:pt x="1215590" y="2735666"/>
                  <a:pt x="1205989" y="2735685"/>
                </a:cubicBezTo>
                <a:cubicBezTo>
                  <a:pt x="1196493" y="2735666"/>
                  <a:pt x="1187282" y="2732056"/>
                  <a:pt x="1180300" y="2725693"/>
                </a:cubicBezTo>
                <a:cubicBezTo>
                  <a:pt x="1180300" y="2725712"/>
                  <a:pt x="1180281" y="2725712"/>
                  <a:pt x="1180262" y="2725731"/>
                </a:cubicBezTo>
                <a:cubicBezTo>
                  <a:pt x="1180252" y="2725712"/>
                  <a:pt x="1180233" y="2725712"/>
                  <a:pt x="1180224" y="2725693"/>
                </a:cubicBezTo>
                <a:cubicBezTo>
                  <a:pt x="1173280" y="2732056"/>
                  <a:pt x="1164060" y="2735666"/>
                  <a:pt x="1154545" y="2735685"/>
                </a:cubicBezTo>
                <a:cubicBezTo>
                  <a:pt x="1144858" y="2735666"/>
                  <a:pt x="1135628" y="2731961"/>
                  <a:pt x="1128684" y="2725512"/>
                </a:cubicBezTo>
                <a:cubicBezTo>
                  <a:pt x="1128675" y="2725531"/>
                  <a:pt x="1128656" y="2725531"/>
                  <a:pt x="1128636" y="2725541"/>
                </a:cubicBezTo>
                <a:cubicBezTo>
                  <a:pt x="1128627" y="2725531"/>
                  <a:pt x="1128608" y="2725531"/>
                  <a:pt x="1128599" y="2725512"/>
                </a:cubicBezTo>
                <a:cubicBezTo>
                  <a:pt x="1120407" y="2732247"/>
                  <a:pt x="1110244" y="2735961"/>
                  <a:pt x="1099681" y="2735961"/>
                </a:cubicBezTo>
                <a:cubicBezTo>
                  <a:pt x="1097880" y="2735961"/>
                  <a:pt x="1096013" y="2735780"/>
                  <a:pt x="1094137" y="2735609"/>
                </a:cubicBezTo>
                <a:cubicBezTo>
                  <a:pt x="1092308" y="2735409"/>
                  <a:pt x="1091051" y="2733694"/>
                  <a:pt x="1091270" y="2731885"/>
                </a:cubicBezTo>
                <a:cubicBezTo>
                  <a:pt x="1091451" y="2730084"/>
                  <a:pt x="1093070" y="2728741"/>
                  <a:pt x="1094947" y="2728989"/>
                </a:cubicBezTo>
                <a:cubicBezTo>
                  <a:pt x="1097823" y="2729380"/>
                  <a:pt x="1100700" y="2729418"/>
                  <a:pt x="1103519" y="2729132"/>
                </a:cubicBezTo>
                <a:cubicBezTo>
                  <a:pt x="1112072" y="2728322"/>
                  <a:pt x="1120131" y="2724617"/>
                  <a:pt x="1126503" y="2718531"/>
                </a:cubicBezTo>
                <a:cubicBezTo>
                  <a:pt x="1127150" y="2717902"/>
                  <a:pt x="1127836" y="2717711"/>
                  <a:pt x="1128922" y="2717616"/>
                </a:cubicBezTo>
                <a:cubicBezTo>
                  <a:pt x="1129865" y="2717711"/>
                  <a:pt x="1130694" y="2718083"/>
                  <a:pt x="1131265" y="2718721"/>
                </a:cubicBezTo>
                <a:cubicBezTo>
                  <a:pt x="1135447" y="2723503"/>
                  <a:pt x="1141076" y="2726722"/>
                  <a:pt x="1147172" y="2728151"/>
                </a:cubicBezTo>
                <a:lnTo>
                  <a:pt x="1147172" y="2728132"/>
                </a:lnTo>
                <a:cubicBezTo>
                  <a:pt x="1147201" y="2728132"/>
                  <a:pt x="1147239" y="2728151"/>
                  <a:pt x="1147267" y="2728151"/>
                </a:cubicBezTo>
                <a:lnTo>
                  <a:pt x="1147267" y="2676821"/>
                </a:lnTo>
                <a:cubicBezTo>
                  <a:pt x="1106119" y="2671001"/>
                  <a:pt x="1108491" y="2638721"/>
                  <a:pt x="1108491" y="2638349"/>
                </a:cubicBezTo>
                <a:cubicBezTo>
                  <a:pt x="1108586" y="2636806"/>
                  <a:pt x="1109720" y="2635558"/>
                  <a:pt x="1111253" y="2635377"/>
                </a:cubicBezTo>
                <a:cubicBezTo>
                  <a:pt x="1113530" y="2635006"/>
                  <a:pt x="1115673" y="2634873"/>
                  <a:pt x="1117740" y="2634949"/>
                </a:cubicBezTo>
                <a:cubicBezTo>
                  <a:pt x="1132247" y="2635520"/>
                  <a:pt x="1141676" y="2646522"/>
                  <a:pt x="1147086" y="2657789"/>
                </a:cubicBezTo>
                <a:lnTo>
                  <a:pt x="1147086" y="2657647"/>
                </a:lnTo>
                <a:cubicBezTo>
                  <a:pt x="1147115" y="2657694"/>
                  <a:pt x="1147143" y="2657732"/>
                  <a:pt x="1147172" y="2657789"/>
                </a:cubicBezTo>
                <a:lnTo>
                  <a:pt x="1147172" y="2636063"/>
                </a:lnTo>
                <a:cubicBezTo>
                  <a:pt x="1147172" y="2634291"/>
                  <a:pt x="1148668" y="2632767"/>
                  <a:pt x="1150430" y="2632729"/>
                </a:cubicBezTo>
                <a:cubicBezTo>
                  <a:pt x="1152220" y="2632748"/>
                  <a:pt x="1153744" y="2634272"/>
                  <a:pt x="1153744" y="2636063"/>
                </a:cubicBezTo>
                <a:lnTo>
                  <a:pt x="1153744" y="2675182"/>
                </a:lnTo>
                <a:cubicBezTo>
                  <a:pt x="1153802" y="2675077"/>
                  <a:pt x="1153878" y="2674963"/>
                  <a:pt x="1153944" y="2674849"/>
                </a:cubicBezTo>
                <a:lnTo>
                  <a:pt x="1153944" y="2675097"/>
                </a:lnTo>
                <a:cubicBezTo>
                  <a:pt x="1157907" y="2667581"/>
                  <a:pt x="1163755" y="2660485"/>
                  <a:pt x="1171756" y="2656866"/>
                </a:cubicBezTo>
                <a:cubicBezTo>
                  <a:pt x="1176576" y="2654722"/>
                  <a:pt x="1182177" y="2653846"/>
                  <a:pt x="1188615" y="2654904"/>
                </a:cubicBezTo>
                <a:cubicBezTo>
                  <a:pt x="1190025" y="2655094"/>
                  <a:pt x="1191177" y="2656342"/>
                  <a:pt x="1191378" y="2657885"/>
                </a:cubicBezTo>
                <a:cubicBezTo>
                  <a:pt x="1191444" y="2658180"/>
                  <a:pt x="1192911" y="2679126"/>
                  <a:pt x="1172118" y="2690327"/>
                </a:cubicBezTo>
                <a:cubicBezTo>
                  <a:pt x="1167318" y="2692880"/>
                  <a:pt x="1161365" y="2694908"/>
                  <a:pt x="1153944" y="2696061"/>
                </a:cubicBezTo>
                <a:lnTo>
                  <a:pt x="1153944" y="2696137"/>
                </a:lnTo>
                <a:cubicBezTo>
                  <a:pt x="1153878" y="2696137"/>
                  <a:pt x="1153820" y="2696156"/>
                  <a:pt x="1153744" y="2696166"/>
                </a:cubicBezTo>
                <a:lnTo>
                  <a:pt x="1153744" y="2728989"/>
                </a:lnTo>
                <a:cubicBezTo>
                  <a:pt x="1154030" y="2728989"/>
                  <a:pt x="1154211" y="2729103"/>
                  <a:pt x="1154411" y="2729103"/>
                </a:cubicBezTo>
                <a:cubicBezTo>
                  <a:pt x="1158888" y="2729103"/>
                  <a:pt x="1163269" y="2728132"/>
                  <a:pt x="1167279" y="2726341"/>
                </a:cubicBezTo>
                <a:cubicBezTo>
                  <a:pt x="1171261" y="2724598"/>
                  <a:pt x="1174880" y="2722026"/>
                  <a:pt x="1177852" y="2718721"/>
                </a:cubicBezTo>
                <a:cubicBezTo>
                  <a:pt x="1178157" y="2718387"/>
                  <a:pt x="1178510" y="2718140"/>
                  <a:pt x="1178881" y="2717959"/>
                </a:cubicBezTo>
                <a:cubicBezTo>
                  <a:pt x="1179271" y="2717807"/>
                  <a:pt x="1179681" y="2717692"/>
                  <a:pt x="1180119" y="2717692"/>
                </a:cubicBezTo>
                <a:cubicBezTo>
                  <a:pt x="1181081" y="2717692"/>
                  <a:pt x="1181929" y="2718159"/>
                  <a:pt x="1182615" y="2718807"/>
                </a:cubicBezTo>
                <a:cubicBezTo>
                  <a:pt x="1188520" y="2725417"/>
                  <a:pt x="1196988" y="2729103"/>
                  <a:pt x="1205846" y="2729103"/>
                </a:cubicBezTo>
                <a:cubicBezTo>
                  <a:pt x="1210342" y="2729103"/>
                  <a:pt x="1214724" y="2728132"/>
                  <a:pt x="1218733" y="2726341"/>
                </a:cubicBezTo>
                <a:cubicBezTo>
                  <a:pt x="1222715" y="2724598"/>
                  <a:pt x="1226325" y="2722026"/>
                  <a:pt x="1229287" y="2718721"/>
                </a:cubicBezTo>
                <a:cubicBezTo>
                  <a:pt x="1229573" y="2718416"/>
                  <a:pt x="1229926" y="2718178"/>
                  <a:pt x="1230287" y="2717997"/>
                </a:cubicBezTo>
                <a:cubicBezTo>
                  <a:pt x="1230669" y="2717826"/>
                  <a:pt x="1231069" y="2717692"/>
                  <a:pt x="1231468" y="2717692"/>
                </a:cubicBezTo>
                <a:cubicBezTo>
                  <a:pt x="1232611" y="2717788"/>
                  <a:pt x="1233278" y="2717978"/>
                  <a:pt x="1233926" y="2718626"/>
                </a:cubicBezTo>
                <a:cubicBezTo>
                  <a:pt x="1242317" y="2726722"/>
                  <a:pt x="1253957" y="2730627"/>
                  <a:pt x="1265473" y="2729103"/>
                </a:cubicBezTo>
                <a:cubicBezTo>
                  <a:pt x="1267377" y="2728913"/>
                  <a:pt x="1268997" y="2730256"/>
                  <a:pt x="1269273" y="2731885"/>
                </a:cubicBezTo>
                <a:cubicBezTo>
                  <a:pt x="1269568" y="2733694"/>
                  <a:pt x="1268235" y="2735409"/>
                  <a:pt x="1266416" y="2735609"/>
                </a:cubicBezTo>
                <a:close/>
                <a:moveTo>
                  <a:pt x="1155268" y="2689270"/>
                </a:moveTo>
                <a:cubicBezTo>
                  <a:pt x="1180519" y="2684355"/>
                  <a:pt x="1184224" y="2667800"/>
                  <a:pt x="1184700" y="2661181"/>
                </a:cubicBezTo>
                <a:cubicBezTo>
                  <a:pt x="1184224" y="2661085"/>
                  <a:pt x="1183748" y="2661085"/>
                  <a:pt x="1183262" y="2661085"/>
                </a:cubicBezTo>
                <a:cubicBezTo>
                  <a:pt x="1165746" y="2661085"/>
                  <a:pt x="1158040" y="2680154"/>
                  <a:pt x="1155268" y="2689270"/>
                </a:cubicBezTo>
                <a:close/>
                <a:moveTo>
                  <a:pt x="1144505" y="2669791"/>
                </a:moveTo>
                <a:cubicBezTo>
                  <a:pt x="1141752" y="2660342"/>
                  <a:pt x="1133456" y="2640530"/>
                  <a:pt x="1115083" y="2641645"/>
                </a:cubicBezTo>
                <a:cubicBezTo>
                  <a:pt x="1115549" y="2648264"/>
                  <a:pt x="1119264" y="2664819"/>
                  <a:pt x="1144505" y="2669791"/>
                </a:cubicBezTo>
                <a:close/>
                <a:moveTo>
                  <a:pt x="1245098" y="2689974"/>
                </a:moveTo>
                <a:cubicBezTo>
                  <a:pt x="1246908" y="2689974"/>
                  <a:pt x="1248423" y="2688451"/>
                  <a:pt x="1248423" y="2686631"/>
                </a:cubicBezTo>
                <a:cubicBezTo>
                  <a:pt x="1248423" y="2671182"/>
                  <a:pt x="1261006" y="2658628"/>
                  <a:pt x="1276417" y="2658628"/>
                </a:cubicBezTo>
                <a:cubicBezTo>
                  <a:pt x="1278236" y="2658628"/>
                  <a:pt x="1279770" y="2657104"/>
                  <a:pt x="1279770" y="2655284"/>
                </a:cubicBezTo>
                <a:cubicBezTo>
                  <a:pt x="1279770" y="2654370"/>
                  <a:pt x="1279389" y="2653551"/>
                  <a:pt x="1278770" y="2652951"/>
                </a:cubicBezTo>
                <a:cubicBezTo>
                  <a:pt x="1278151" y="2652341"/>
                  <a:pt x="1277322" y="2651970"/>
                  <a:pt x="1276417" y="2651970"/>
                </a:cubicBezTo>
                <a:cubicBezTo>
                  <a:pt x="1262434" y="2651970"/>
                  <a:pt x="1250423" y="2660361"/>
                  <a:pt x="1245003" y="2672353"/>
                </a:cubicBezTo>
                <a:cubicBezTo>
                  <a:pt x="1245003" y="2672353"/>
                  <a:pt x="1245003" y="2672344"/>
                  <a:pt x="1244994" y="2672344"/>
                </a:cubicBezTo>
                <a:lnTo>
                  <a:pt x="1244994" y="2672353"/>
                </a:lnTo>
                <a:cubicBezTo>
                  <a:pt x="1242736" y="2667353"/>
                  <a:pt x="1239288" y="2663057"/>
                  <a:pt x="1235078" y="2659656"/>
                </a:cubicBezTo>
                <a:cubicBezTo>
                  <a:pt x="1229173" y="2654894"/>
                  <a:pt x="1221734" y="2651970"/>
                  <a:pt x="1213571" y="2651970"/>
                </a:cubicBezTo>
                <a:cubicBezTo>
                  <a:pt x="1211742" y="2651970"/>
                  <a:pt x="1210237" y="2653475"/>
                  <a:pt x="1210237" y="2655284"/>
                </a:cubicBezTo>
                <a:cubicBezTo>
                  <a:pt x="1210237" y="2655294"/>
                  <a:pt x="1210247" y="2655294"/>
                  <a:pt x="1210247" y="2655313"/>
                </a:cubicBezTo>
                <a:cubicBezTo>
                  <a:pt x="1210256" y="2657104"/>
                  <a:pt x="1211752" y="2658628"/>
                  <a:pt x="1213571" y="2658628"/>
                </a:cubicBezTo>
                <a:cubicBezTo>
                  <a:pt x="1229001" y="2658628"/>
                  <a:pt x="1241555" y="2671182"/>
                  <a:pt x="1241555" y="2686631"/>
                </a:cubicBezTo>
                <a:cubicBezTo>
                  <a:pt x="1241555" y="2688431"/>
                  <a:pt x="1243060" y="2689936"/>
                  <a:pt x="1244870" y="2689974"/>
                </a:cubicBezTo>
                <a:lnTo>
                  <a:pt x="1244908" y="2689974"/>
                </a:lnTo>
                <a:lnTo>
                  <a:pt x="1245098" y="2689974"/>
                </a:lnTo>
                <a:close/>
                <a:moveTo>
                  <a:pt x="1453153" y="2821315"/>
                </a:moveTo>
                <a:cubicBezTo>
                  <a:pt x="1429674" y="2821296"/>
                  <a:pt x="1416901" y="2813209"/>
                  <a:pt x="1397108" y="2793873"/>
                </a:cubicBezTo>
                <a:cubicBezTo>
                  <a:pt x="1397099" y="2793892"/>
                  <a:pt x="1397079" y="2793911"/>
                  <a:pt x="1397070" y="2793930"/>
                </a:cubicBezTo>
                <a:cubicBezTo>
                  <a:pt x="1397051" y="2793911"/>
                  <a:pt x="1397032" y="2793892"/>
                  <a:pt x="1397013" y="2793873"/>
                </a:cubicBezTo>
                <a:cubicBezTo>
                  <a:pt x="1388716" y="2804141"/>
                  <a:pt x="1376249" y="2810151"/>
                  <a:pt x="1363018" y="2810151"/>
                </a:cubicBezTo>
                <a:lnTo>
                  <a:pt x="1362027" y="2810151"/>
                </a:lnTo>
                <a:cubicBezTo>
                  <a:pt x="1360228" y="2810047"/>
                  <a:pt x="1358713" y="2808513"/>
                  <a:pt x="1358808" y="2806751"/>
                </a:cubicBezTo>
                <a:cubicBezTo>
                  <a:pt x="1358875" y="2805637"/>
                  <a:pt x="1359475" y="2804646"/>
                  <a:pt x="1360351" y="2804056"/>
                </a:cubicBezTo>
                <a:cubicBezTo>
                  <a:pt x="1360894" y="2803722"/>
                  <a:pt x="1361532" y="2803493"/>
                  <a:pt x="1362247" y="2803589"/>
                </a:cubicBezTo>
                <a:cubicBezTo>
                  <a:pt x="1373753" y="2803684"/>
                  <a:pt x="1384716" y="2798769"/>
                  <a:pt x="1391974" y="2789787"/>
                </a:cubicBezTo>
                <a:cubicBezTo>
                  <a:pt x="1391965" y="2789768"/>
                  <a:pt x="1391936" y="2789749"/>
                  <a:pt x="1391927" y="2789730"/>
                </a:cubicBezTo>
                <a:cubicBezTo>
                  <a:pt x="1391936" y="2789711"/>
                  <a:pt x="1391965" y="2789711"/>
                  <a:pt x="1391974" y="2789692"/>
                </a:cubicBezTo>
                <a:cubicBezTo>
                  <a:pt x="1384831" y="2780719"/>
                  <a:pt x="1373877" y="2775585"/>
                  <a:pt x="1362247" y="2775871"/>
                </a:cubicBezTo>
                <a:cubicBezTo>
                  <a:pt x="1360541" y="2776071"/>
                  <a:pt x="1358932" y="2774452"/>
                  <a:pt x="1358818" y="2772652"/>
                </a:cubicBezTo>
                <a:cubicBezTo>
                  <a:pt x="1358761" y="2770775"/>
                  <a:pt x="1360265" y="2769413"/>
                  <a:pt x="1362066" y="2769318"/>
                </a:cubicBezTo>
                <a:cubicBezTo>
                  <a:pt x="1375486" y="2769042"/>
                  <a:pt x="1388060" y="2774842"/>
                  <a:pt x="1396527" y="2784948"/>
                </a:cubicBezTo>
                <a:cubicBezTo>
                  <a:pt x="1413606" y="2768051"/>
                  <a:pt x="1427693" y="2757135"/>
                  <a:pt x="1453106" y="2757135"/>
                </a:cubicBezTo>
                <a:cubicBezTo>
                  <a:pt x="1476080" y="2757135"/>
                  <a:pt x="1497682" y="2768423"/>
                  <a:pt x="1510751" y="2787311"/>
                </a:cubicBezTo>
                <a:cubicBezTo>
                  <a:pt x="1511494" y="2788444"/>
                  <a:pt x="1511494" y="2789968"/>
                  <a:pt x="1510751" y="2791121"/>
                </a:cubicBezTo>
                <a:cubicBezTo>
                  <a:pt x="1497597" y="2809951"/>
                  <a:pt x="1476108" y="2821296"/>
                  <a:pt x="1453153" y="2821315"/>
                </a:cubicBezTo>
                <a:close/>
                <a:moveTo>
                  <a:pt x="1503855" y="2789168"/>
                </a:moveTo>
                <a:cubicBezTo>
                  <a:pt x="1503864" y="2789149"/>
                  <a:pt x="1503883" y="2789149"/>
                  <a:pt x="1503893" y="2789130"/>
                </a:cubicBezTo>
                <a:cubicBezTo>
                  <a:pt x="1491987" y="2773223"/>
                  <a:pt x="1473137" y="2763793"/>
                  <a:pt x="1453106" y="2763679"/>
                </a:cubicBezTo>
                <a:cubicBezTo>
                  <a:pt x="1431884" y="2763679"/>
                  <a:pt x="1419873" y="2771213"/>
                  <a:pt x="1401699" y="2789035"/>
                </a:cubicBezTo>
                <a:cubicBezTo>
                  <a:pt x="1401718" y="2789054"/>
                  <a:pt x="1401728" y="2789054"/>
                  <a:pt x="1401747" y="2789073"/>
                </a:cubicBezTo>
                <a:cubicBezTo>
                  <a:pt x="1401737" y="2789092"/>
                  <a:pt x="1401718" y="2789111"/>
                  <a:pt x="1401699" y="2789130"/>
                </a:cubicBezTo>
                <a:cubicBezTo>
                  <a:pt x="1420921" y="2807865"/>
                  <a:pt x="1432246" y="2814657"/>
                  <a:pt x="1453106" y="2814657"/>
                </a:cubicBezTo>
                <a:cubicBezTo>
                  <a:pt x="1473137" y="2814580"/>
                  <a:pt x="1491872" y="2805132"/>
                  <a:pt x="1503893" y="2789225"/>
                </a:cubicBezTo>
                <a:cubicBezTo>
                  <a:pt x="1503883" y="2789206"/>
                  <a:pt x="1503864" y="2789187"/>
                  <a:pt x="1503855" y="2789168"/>
                </a:cubicBezTo>
                <a:close/>
                <a:moveTo>
                  <a:pt x="1509313" y="2735609"/>
                </a:moveTo>
                <a:cubicBezTo>
                  <a:pt x="1506217" y="2735980"/>
                  <a:pt x="1503131" y="2736037"/>
                  <a:pt x="1500092" y="2735799"/>
                </a:cubicBezTo>
                <a:cubicBezTo>
                  <a:pt x="1490872" y="2735056"/>
                  <a:pt x="1482043" y="2731513"/>
                  <a:pt x="1474823" y="2725512"/>
                </a:cubicBezTo>
                <a:cubicBezTo>
                  <a:pt x="1474813" y="2725531"/>
                  <a:pt x="1474794" y="2725531"/>
                  <a:pt x="1474784" y="2725541"/>
                </a:cubicBezTo>
                <a:cubicBezTo>
                  <a:pt x="1474775" y="2725531"/>
                  <a:pt x="1474756" y="2725531"/>
                  <a:pt x="1474737" y="2725512"/>
                </a:cubicBezTo>
                <a:cubicBezTo>
                  <a:pt x="1467793" y="2731961"/>
                  <a:pt x="1458573" y="2735666"/>
                  <a:pt x="1448962" y="2735685"/>
                </a:cubicBezTo>
                <a:cubicBezTo>
                  <a:pt x="1439456" y="2735666"/>
                  <a:pt x="1430245" y="2732056"/>
                  <a:pt x="1423292" y="2725693"/>
                </a:cubicBezTo>
                <a:cubicBezTo>
                  <a:pt x="1423273" y="2725712"/>
                  <a:pt x="1423264" y="2725712"/>
                  <a:pt x="1423245" y="2725731"/>
                </a:cubicBezTo>
                <a:cubicBezTo>
                  <a:pt x="1423225" y="2725712"/>
                  <a:pt x="1423216" y="2725712"/>
                  <a:pt x="1423197" y="2725693"/>
                </a:cubicBezTo>
                <a:cubicBezTo>
                  <a:pt x="1416253" y="2732056"/>
                  <a:pt x="1407043" y="2735666"/>
                  <a:pt x="1397527" y="2735685"/>
                </a:cubicBezTo>
                <a:cubicBezTo>
                  <a:pt x="1387850" y="2735666"/>
                  <a:pt x="1378620" y="2731961"/>
                  <a:pt x="1371667" y="2725512"/>
                </a:cubicBezTo>
                <a:cubicBezTo>
                  <a:pt x="1371648" y="2725531"/>
                  <a:pt x="1371629" y="2725531"/>
                  <a:pt x="1371619" y="2725541"/>
                </a:cubicBezTo>
                <a:cubicBezTo>
                  <a:pt x="1371610" y="2725531"/>
                  <a:pt x="1371591" y="2725531"/>
                  <a:pt x="1371581" y="2725512"/>
                </a:cubicBezTo>
                <a:cubicBezTo>
                  <a:pt x="1363399" y="2732247"/>
                  <a:pt x="1353226" y="2735961"/>
                  <a:pt x="1342663" y="2735961"/>
                </a:cubicBezTo>
                <a:cubicBezTo>
                  <a:pt x="1340872" y="2735961"/>
                  <a:pt x="1338986" y="2735780"/>
                  <a:pt x="1337082" y="2735609"/>
                </a:cubicBezTo>
                <a:cubicBezTo>
                  <a:pt x="1335291" y="2735409"/>
                  <a:pt x="1334043" y="2733694"/>
                  <a:pt x="1334262" y="2731885"/>
                </a:cubicBezTo>
                <a:cubicBezTo>
                  <a:pt x="1334434" y="2730084"/>
                  <a:pt x="1336034" y="2728741"/>
                  <a:pt x="1337929" y="2728989"/>
                </a:cubicBezTo>
                <a:cubicBezTo>
                  <a:pt x="1340815" y="2729380"/>
                  <a:pt x="1343692" y="2729418"/>
                  <a:pt x="1346511" y="2729132"/>
                </a:cubicBezTo>
                <a:cubicBezTo>
                  <a:pt x="1355055" y="2728322"/>
                  <a:pt x="1363113" y="2724617"/>
                  <a:pt x="1369486" y="2718531"/>
                </a:cubicBezTo>
                <a:cubicBezTo>
                  <a:pt x="1370133" y="2717902"/>
                  <a:pt x="1370791" y="2717711"/>
                  <a:pt x="1371905" y="2717616"/>
                </a:cubicBezTo>
                <a:cubicBezTo>
                  <a:pt x="1372819" y="2717711"/>
                  <a:pt x="1373677" y="2718083"/>
                  <a:pt x="1374248" y="2718721"/>
                </a:cubicBezTo>
                <a:cubicBezTo>
                  <a:pt x="1378439" y="2723503"/>
                  <a:pt x="1384068" y="2726722"/>
                  <a:pt x="1390155" y="2728151"/>
                </a:cubicBezTo>
                <a:lnTo>
                  <a:pt x="1390155" y="2728132"/>
                </a:lnTo>
                <a:cubicBezTo>
                  <a:pt x="1390183" y="2728132"/>
                  <a:pt x="1390222" y="2728151"/>
                  <a:pt x="1390250" y="2728151"/>
                </a:cubicBezTo>
                <a:lnTo>
                  <a:pt x="1390250" y="2676821"/>
                </a:lnTo>
                <a:cubicBezTo>
                  <a:pt x="1349112" y="2671001"/>
                  <a:pt x="1351483" y="2638721"/>
                  <a:pt x="1351483" y="2638349"/>
                </a:cubicBezTo>
                <a:cubicBezTo>
                  <a:pt x="1351569" y="2636806"/>
                  <a:pt x="1352712" y="2635558"/>
                  <a:pt x="1354246" y="2635377"/>
                </a:cubicBezTo>
                <a:cubicBezTo>
                  <a:pt x="1356522" y="2635006"/>
                  <a:pt x="1358684" y="2634873"/>
                  <a:pt x="1360751" y="2634949"/>
                </a:cubicBezTo>
                <a:cubicBezTo>
                  <a:pt x="1375296" y="2635520"/>
                  <a:pt x="1384659" y="2646522"/>
                  <a:pt x="1390059" y="2657789"/>
                </a:cubicBezTo>
                <a:lnTo>
                  <a:pt x="1390059" y="2657609"/>
                </a:lnTo>
                <a:cubicBezTo>
                  <a:pt x="1390088" y="2657666"/>
                  <a:pt x="1390136" y="2657732"/>
                  <a:pt x="1390165" y="2657789"/>
                </a:cubicBezTo>
                <a:lnTo>
                  <a:pt x="1390165" y="2636063"/>
                </a:lnTo>
                <a:cubicBezTo>
                  <a:pt x="1390165" y="2634291"/>
                  <a:pt x="1391660" y="2632767"/>
                  <a:pt x="1393422" y="2632729"/>
                </a:cubicBezTo>
                <a:cubicBezTo>
                  <a:pt x="1395203" y="2632748"/>
                  <a:pt x="1396737" y="2634272"/>
                  <a:pt x="1396737" y="2636063"/>
                </a:cubicBezTo>
                <a:lnTo>
                  <a:pt x="1396737" y="2675182"/>
                </a:lnTo>
                <a:cubicBezTo>
                  <a:pt x="1396765" y="2675144"/>
                  <a:pt x="1396794" y="2675097"/>
                  <a:pt x="1396822" y="2675058"/>
                </a:cubicBezTo>
                <a:lnTo>
                  <a:pt x="1396822" y="2675097"/>
                </a:lnTo>
                <a:cubicBezTo>
                  <a:pt x="1399204" y="2670591"/>
                  <a:pt x="1402252" y="2666238"/>
                  <a:pt x="1406043" y="2662685"/>
                </a:cubicBezTo>
                <a:cubicBezTo>
                  <a:pt x="1412405" y="2656770"/>
                  <a:pt x="1420816" y="2653141"/>
                  <a:pt x="1431589" y="2654904"/>
                </a:cubicBezTo>
                <a:cubicBezTo>
                  <a:pt x="1433017" y="2655094"/>
                  <a:pt x="1434151" y="2656342"/>
                  <a:pt x="1434342" y="2657885"/>
                </a:cubicBezTo>
                <a:cubicBezTo>
                  <a:pt x="1434418" y="2658104"/>
                  <a:pt x="1435294" y="2670591"/>
                  <a:pt x="1426207" y="2681440"/>
                </a:cubicBezTo>
                <a:cubicBezTo>
                  <a:pt x="1420749" y="2687888"/>
                  <a:pt x="1411720" y="2693756"/>
                  <a:pt x="1396822" y="2696061"/>
                </a:cubicBezTo>
                <a:lnTo>
                  <a:pt x="1396822" y="2696156"/>
                </a:lnTo>
                <a:cubicBezTo>
                  <a:pt x="1396794" y="2696156"/>
                  <a:pt x="1396765" y="2696166"/>
                  <a:pt x="1396737" y="2696166"/>
                </a:cubicBezTo>
                <a:lnTo>
                  <a:pt x="1396737" y="2728989"/>
                </a:lnTo>
                <a:cubicBezTo>
                  <a:pt x="1397013" y="2728989"/>
                  <a:pt x="1397203" y="2729103"/>
                  <a:pt x="1397394" y="2729103"/>
                </a:cubicBezTo>
                <a:cubicBezTo>
                  <a:pt x="1406252" y="2729103"/>
                  <a:pt x="1414729" y="2725417"/>
                  <a:pt x="1420644" y="2718807"/>
                </a:cubicBezTo>
                <a:cubicBezTo>
                  <a:pt x="1421292" y="2718064"/>
                  <a:pt x="1422159" y="2717692"/>
                  <a:pt x="1423102" y="2717692"/>
                </a:cubicBezTo>
                <a:cubicBezTo>
                  <a:pt x="1424064" y="2717692"/>
                  <a:pt x="1424921" y="2718159"/>
                  <a:pt x="1425597" y="2718807"/>
                </a:cubicBezTo>
                <a:cubicBezTo>
                  <a:pt x="1431513" y="2725417"/>
                  <a:pt x="1439971" y="2729103"/>
                  <a:pt x="1448829" y="2729103"/>
                </a:cubicBezTo>
                <a:cubicBezTo>
                  <a:pt x="1457697" y="2729103"/>
                  <a:pt x="1466174" y="2725417"/>
                  <a:pt x="1472060" y="2718807"/>
                </a:cubicBezTo>
                <a:cubicBezTo>
                  <a:pt x="1472746" y="2718159"/>
                  <a:pt x="1473498" y="2717692"/>
                  <a:pt x="1474451" y="2717692"/>
                </a:cubicBezTo>
                <a:cubicBezTo>
                  <a:pt x="1475604" y="2717788"/>
                  <a:pt x="1476270" y="2717978"/>
                  <a:pt x="1476918" y="2718626"/>
                </a:cubicBezTo>
                <a:cubicBezTo>
                  <a:pt x="1485309" y="2726722"/>
                  <a:pt x="1496949" y="2730627"/>
                  <a:pt x="1508465" y="2729103"/>
                </a:cubicBezTo>
                <a:cubicBezTo>
                  <a:pt x="1510360" y="2728913"/>
                  <a:pt x="1511989" y="2730256"/>
                  <a:pt x="1512170" y="2731885"/>
                </a:cubicBezTo>
                <a:cubicBezTo>
                  <a:pt x="1512456" y="2733694"/>
                  <a:pt x="1511122" y="2735409"/>
                  <a:pt x="1509313" y="2735609"/>
                </a:cubicBezTo>
                <a:close/>
                <a:moveTo>
                  <a:pt x="1398432" y="2689270"/>
                </a:moveTo>
                <a:lnTo>
                  <a:pt x="1398441" y="2689270"/>
                </a:lnTo>
                <a:lnTo>
                  <a:pt x="1398441" y="2689270"/>
                </a:lnTo>
                <a:cubicBezTo>
                  <a:pt x="1423683" y="2684355"/>
                  <a:pt x="1427416" y="2667800"/>
                  <a:pt x="1427883" y="2661181"/>
                </a:cubicBezTo>
                <a:cubicBezTo>
                  <a:pt x="1427293" y="2661085"/>
                  <a:pt x="1426826" y="2661085"/>
                  <a:pt x="1426350" y="2661085"/>
                </a:cubicBezTo>
                <a:cubicBezTo>
                  <a:pt x="1421940" y="2661085"/>
                  <a:pt x="1418158" y="2662276"/>
                  <a:pt x="1414910" y="2664209"/>
                </a:cubicBezTo>
                <a:cubicBezTo>
                  <a:pt x="1405195" y="2669991"/>
                  <a:pt x="1400375" y="2682440"/>
                  <a:pt x="1398432" y="2689270"/>
                </a:cubicBezTo>
                <a:close/>
                <a:moveTo>
                  <a:pt x="1387478" y="2669791"/>
                </a:moveTo>
                <a:cubicBezTo>
                  <a:pt x="1384716" y="2660342"/>
                  <a:pt x="1376429" y="2640530"/>
                  <a:pt x="1358075" y="2641645"/>
                </a:cubicBezTo>
                <a:cubicBezTo>
                  <a:pt x="1358360" y="2645769"/>
                  <a:pt x="1359913" y="2653789"/>
                  <a:pt x="1367209" y="2660447"/>
                </a:cubicBezTo>
                <a:cubicBezTo>
                  <a:pt x="1371591" y="2664429"/>
                  <a:pt x="1378020" y="2667934"/>
                  <a:pt x="1387478" y="2669791"/>
                </a:cubicBezTo>
                <a:close/>
                <a:moveTo>
                  <a:pt x="1488177" y="2689974"/>
                </a:moveTo>
                <a:cubicBezTo>
                  <a:pt x="1489986" y="2689974"/>
                  <a:pt x="1491492" y="2688451"/>
                  <a:pt x="1491492" y="2686631"/>
                </a:cubicBezTo>
                <a:cubicBezTo>
                  <a:pt x="1491492" y="2671182"/>
                  <a:pt x="1504083" y="2658628"/>
                  <a:pt x="1519504" y="2658628"/>
                </a:cubicBezTo>
                <a:cubicBezTo>
                  <a:pt x="1521305" y="2658628"/>
                  <a:pt x="1522838" y="2657104"/>
                  <a:pt x="1522838" y="2655284"/>
                </a:cubicBezTo>
                <a:cubicBezTo>
                  <a:pt x="1522838" y="2654875"/>
                  <a:pt x="1522743" y="2654503"/>
                  <a:pt x="1522600" y="2654141"/>
                </a:cubicBezTo>
                <a:cubicBezTo>
                  <a:pt x="1522029" y="2652903"/>
                  <a:pt x="1520819" y="2651989"/>
                  <a:pt x="1519438" y="2651989"/>
                </a:cubicBezTo>
                <a:cubicBezTo>
                  <a:pt x="1505465" y="2652008"/>
                  <a:pt x="1493482" y="2660380"/>
                  <a:pt x="1488081" y="2672353"/>
                </a:cubicBezTo>
                <a:cubicBezTo>
                  <a:pt x="1488072" y="2672325"/>
                  <a:pt x="1488044" y="2672306"/>
                  <a:pt x="1488034" y="2672268"/>
                </a:cubicBezTo>
                <a:cubicBezTo>
                  <a:pt x="1488024" y="2672306"/>
                  <a:pt x="1487996" y="2672325"/>
                  <a:pt x="1487986" y="2672353"/>
                </a:cubicBezTo>
                <a:cubicBezTo>
                  <a:pt x="1482557" y="2660361"/>
                  <a:pt x="1470489" y="2652008"/>
                  <a:pt x="1456611" y="2651989"/>
                </a:cubicBezTo>
                <a:cubicBezTo>
                  <a:pt x="1454811" y="2651989"/>
                  <a:pt x="1453325" y="2653475"/>
                  <a:pt x="1453325" y="2655284"/>
                </a:cubicBezTo>
                <a:cubicBezTo>
                  <a:pt x="1453277" y="2655675"/>
                  <a:pt x="1453353" y="2656027"/>
                  <a:pt x="1453439" y="2656380"/>
                </a:cubicBezTo>
                <a:cubicBezTo>
                  <a:pt x="1453906" y="2657666"/>
                  <a:pt x="1455115" y="2658628"/>
                  <a:pt x="1456525" y="2658628"/>
                </a:cubicBezTo>
                <a:cubicBezTo>
                  <a:pt x="1458440" y="2658628"/>
                  <a:pt x="1460297" y="2658837"/>
                  <a:pt x="1462088" y="2659190"/>
                </a:cubicBezTo>
                <a:cubicBezTo>
                  <a:pt x="1474871" y="2661771"/>
                  <a:pt x="1484548" y="2673106"/>
                  <a:pt x="1484548" y="2686631"/>
                </a:cubicBezTo>
                <a:cubicBezTo>
                  <a:pt x="1484548" y="2688431"/>
                  <a:pt x="1486052" y="2689936"/>
                  <a:pt x="1487824" y="2689974"/>
                </a:cubicBezTo>
                <a:lnTo>
                  <a:pt x="1487986" y="2689974"/>
                </a:lnTo>
                <a:lnTo>
                  <a:pt x="1488177" y="2689974"/>
                </a:lnTo>
                <a:close/>
                <a:moveTo>
                  <a:pt x="1753810" y="2787311"/>
                </a:moveTo>
                <a:cubicBezTo>
                  <a:pt x="1754191" y="2787863"/>
                  <a:pt x="1754381" y="2788539"/>
                  <a:pt x="1754381" y="2789206"/>
                </a:cubicBezTo>
                <a:cubicBezTo>
                  <a:pt x="1754381" y="2789873"/>
                  <a:pt x="1754191" y="2790549"/>
                  <a:pt x="1753810" y="2791121"/>
                </a:cubicBezTo>
                <a:cubicBezTo>
                  <a:pt x="1740675" y="2809971"/>
                  <a:pt x="1719158" y="2821315"/>
                  <a:pt x="1696193" y="2821315"/>
                </a:cubicBezTo>
                <a:cubicBezTo>
                  <a:pt x="1672676" y="2821315"/>
                  <a:pt x="1659903" y="2813228"/>
                  <a:pt x="1640091" y="2793873"/>
                </a:cubicBezTo>
                <a:cubicBezTo>
                  <a:pt x="1631814" y="2804141"/>
                  <a:pt x="1619326" y="2810151"/>
                  <a:pt x="1606096" y="2810151"/>
                </a:cubicBezTo>
                <a:lnTo>
                  <a:pt x="1605020" y="2810151"/>
                </a:lnTo>
                <a:cubicBezTo>
                  <a:pt x="1603229" y="2810066"/>
                  <a:pt x="1601695" y="2808513"/>
                  <a:pt x="1601791" y="2806751"/>
                </a:cubicBezTo>
                <a:cubicBezTo>
                  <a:pt x="1601838" y="2805798"/>
                  <a:pt x="1602277" y="2804922"/>
                  <a:pt x="1602953" y="2804312"/>
                </a:cubicBezTo>
                <a:cubicBezTo>
                  <a:pt x="1603572" y="2803770"/>
                  <a:pt x="1604391" y="2803455"/>
                  <a:pt x="1605334" y="2803589"/>
                </a:cubicBezTo>
                <a:cubicBezTo>
                  <a:pt x="1616936" y="2803684"/>
                  <a:pt x="1627813" y="2798769"/>
                  <a:pt x="1635043" y="2789787"/>
                </a:cubicBezTo>
                <a:cubicBezTo>
                  <a:pt x="1635014" y="2789749"/>
                  <a:pt x="1634976" y="2789730"/>
                  <a:pt x="1634947" y="2789692"/>
                </a:cubicBezTo>
                <a:cubicBezTo>
                  <a:pt x="1634957" y="2789692"/>
                  <a:pt x="1634957" y="2789692"/>
                  <a:pt x="1634957" y="2789692"/>
                </a:cubicBezTo>
                <a:cubicBezTo>
                  <a:pt x="1627813" y="2780719"/>
                  <a:pt x="1616850" y="2775585"/>
                  <a:pt x="1605239" y="2775871"/>
                </a:cubicBezTo>
                <a:cubicBezTo>
                  <a:pt x="1604391" y="2775957"/>
                  <a:pt x="1603582" y="2775623"/>
                  <a:pt x="1602953" y="2775033"/>
                </a:cubicBezTo>
                <a:cubicBezTo>
                  <a:pt x="1602344" y="2774414"/>
                  <a:pt x="1601924" y="2773595"/>
                  <a:pt x="1601886" y="2772709"/>
                </a:cubicBezTo>
                <a:cubicBezTo>
                  <a:pt x="1601791" y="2770804"/>
                  <a:pt x="1603334" y="2769413"/>
                  <a:pt x="1605134" y="2769318"/>
                </a:cubicBezTo>
                <a:cubicBezTo>
                  <a:pt x="1617412" y="2769061"/>
                  <a:pt x="1629090" y="2774004"/>
                  <a:pt x="1637472" y="2782681"/>
                </a:cubicBezTo>
                <a:cubicBezTo>
                  <a:pt x="1638157" y="2783386"/>
                  <a:pt x="1638872" y="2784072"/>
                  <a:pt x="1639510" y="2784853"/>
                </a:cubicBezTo>
                <a:lnTo>
                  <a:pt x="1639510" y="2784853"/>
                </a:lnTo>
                <a:cubicBezTo>
                  <a:pt x="1639538" y="2784872"/>
                  <a:pt x="1639577" y="2784910"/>
                  <a:pt x="1639605" y="2784948"/>
                </a:cubicBezTo>
                <a:cubicBezTo>
                  <a:pt x="1656674" y="2768051"/>
                  <a:pt x="1670761" y="2757135"/>
                  <a:pt x="1696193" y="2757135"/>
                </a:cubicBezTo>
                <a:cubicBezTo>
                  <a:pt x="1704451" y="2757135"/>
                  <a:pt x="1712490" y="2758640"/>
                  <a:pt x="1720034" y="2761374"/>
                </a:cubicBezTo>
                <a:cubicBezTo>
                  <a:pt x="1733484" y="2766270"/>
                  <a:pt x="1745352" y="2775176"/>
                  <a:pt x="1753810" y="2787311"/>
                </a:cubicBezTo>
                <a:close/>
                <a:moveTo>
                  <a:pt x="1746818" y="2789168"/>
                </a:moveTo>
                <a:cubicBezTo>
                  <a:pt x="1746828" y="2789149"/>
                  <a:pt x="1746847" y="2789149"/>
                  <a:pt x="1746857" y="2789130"/>
                </a:cubicBezTo>
                <a:cubicBezTo>
                  <a:pt x="1734941" y="2773223"/>
                  <a:pt x="1716091" y="2763793"/>
                  <a:pt x="1696088" y="2763679"/>
                </a:cubicBezTo>
                <a:cubicBezTo>
                  <a:pt x="1674857" y="2763679"/>
                  <a:pt x="1662951" y="2771213"/>
                  <a:pt x="1644653" y="2789035"/>
                </a:cubicBezTo>
                <a:cubicBezTo>
                  <a:pt x="1644672" y="2789054"/>
                  <a:pt x="1644682" y="2789054"/>
                  <a:pt x="1644701" y="2789073"/>
                </a:cubicBezTo>
                <a:cubicBezTo>
                  <a:pt x="1644692" y="2789092"/>
                  <a:pt x="1644672" y="2789111"/>
                  <a:pt x="1644653" y="2789130"/>
                </a:cubicBezTo>
                <a:cubicBezTo>
                  <a:pt x="1663903" y="2807865"/>
                  <a:pt x="1675229" y="2814657"/>
                  <a:pt x="1696088" y="2814657"/>
                </a:cubicBezTo>
                <a:cubicBezTo>
                  <a:pt x="1716091" y="2814580"/>
                  <a:pt x="1734941" y="2805132"/>
                  <a:pt x="1746857" y="2789225"/>
                </a:cubicBezTo>
                <a:cubicBezTo>
                  <a:pt x="1746847" y="2789206"/>
                  <a:pt x="1746828" y="2789187"/>
                  <a:pt x="1746818" y="2789168"/>
                </a:cubicBezTo>
                <a:close/>
                <a:moveTo>
                  <a:pt x="1752381" y="2735609"/>
                </a:moveTo>
                <a:cubicBezTo>
                  <a:pt x="1749295" y="2735980"/>
                  <a:pt x="1746209" y="2736037"/>
                  <a:pt x="1743161" y="2735799"/>
                </a:cubicBezTo>
                <a:cubicBezTo>
                  <a:pt x="1733941" y="2735056"/>
                  <a:pt x="1725130" y="2731513"/>
                  <a:pt x="1717900" y="2725512"/>
                </a:cubicBezTo>
                <a:cubicBezTo>
                  <a:pt x="1717891" y="2725531"/>
                  <a:pt x="1717872" y="2725531"/>
                  <a:pt x="1717863" y="2725541"/>
                </a:cubicBezTo>
                <a:cubicBezTo>
                  <a:pt x="1717843" y="2725531"/>
                  <a:pt x="1717824" y="2725531"/>
                  <a:pt x="1717815" y="2725512"/>
                </a:cubicBezTo>
                <a:cubicBezTo>
                  <a:pt x="1710776" y="2731961"/>
                  <a:pt x="1701556" y="2735666"/>
                  <a:pt x="1691945" y="2735685"/>
                </a:cubicBezTo>
                <a:cubicBezTo>
                  <a:pt x="1682458" y="2735666"/>
                  <a:pt x="1673219" y="2732056"/>
                  <a:pt x="1666275" y="2725693"/>
                </a:cubicBezTo>
                <a:cubicBezTo>
                  <a:pt x="1666256" y="2725712"/>
                  <a:pt x="1666247" y="2725712"/>
                  <a:pt x="1666227" y="2725731"/>
                </a:cubicBezTo>
                <a:cubicBezTo>
                  <a:pt x="1666208" y="2725712"/>
                  <a:pt x="1666199" y="2725712"/>
                  <a:pt x="1666180" y="2725693"/>
                </a:cubicBezTo>
                <a:cubicBezTo>
                  <a:pt x="1659246" y="2732056"/>
                  <a:pt x="1650035" y="2735666"/>
                  <a:pt x="1640510" y="2735685"/>
                </a:cubicBezTo>
                <a:cubicBezTo>
                  <a:pt x="1630804" y="2735666"/>
                  <a:pt x="1621603" y="2731961"/>
                  <a:pt x="1614650" y="2725512"/>
                </a:cubicBezTo>
                <a:cubicBezTo>
                  <a:pt x="1614631" y="2725531"/>
                  <a:pt x="1614621" y="2725531"/>
                  <a:pt x="1614602" y="2725541"/>
                </a:cubicBezTo>
                <a:cubicBezTo>
                  <a:pt x="1614592" y="2725531"/>
                  <a:pt x="1614574" y="2725531"/>
                  <a:pt x="1614564" y="2725512"/>
                </a:cubicBezTo>
                <a:cubicBezTo>
                  <a:pt x="1606382" y="2732247"/>
                  <a:pt x="1596219" y="2735961"/>
                  <a:pt x="1585646" y="2735961"/>
                </a:cubicBezTo>
                <a:cubicBezTo>
                  <a:pt x="1583855" y="2735961"/>
                  <a:pt x="1581960" y="2735780"/>
                  <a:pt x="1580074" y="2735609"/>
                </a:cubicBezTo>
                <a:cubicBezTo>
                  <a:pt x="1578293" y="2735409"/>
                  <a:pt x="1577026" y="2733694"/>
                  <a:pt x="1577207" y="2731885"/>
                </a:cubicBezTo>
                <a:cubicBezTo>
                  <a:pt x="1577417" y="2730084"/>
                  <a:pt x="1579016" y="2728741"/>
                  <a:pt x="1580912" y="2728989"/>
                </a:cubicBezTo>
                <a:cubicBezTo>
                  <a:pt x="1583798" y="2729380"/>
                  <a:pt x="1586675" y="2729418"/>
                  <a:pt x="1589484" y="2729132"/>
                </a:cubicBezTo>
                <a:cubicBezTo>
                  <a:pt x="1598047" y="2728332"/>
                  <a:pt x="1606096" y="2724617"/>
                  <a:pt x="1612478" y="2718531"/>
                </a:cubicBezTo>
                <a:cubicBezTo>
                  <a:pt x="1613125" y="2717902"/>
                  <a:pt x="1613773" y="2717711"/>
                  <a:pt x="1614878" y="2717616"/>
                </a:cubicBezTo>
                <a:cubicBezTo>
                  <a:pt x="1615802" y="2717711"/>
                  <a:pt x="1616660" y="2718083"/>
                  <a:pt x="1617240" y="2718721"/>
                </a:cubicBezTo>
                <a:cubicBezTo>
                  <a:pt x="1621412" y="2723503"/>
                  <a:pt x="1627051" y="2726722"/>
                  <a:pt x="1633138" y="2728151"/>
                </a:cubicBezTo>
                <a:lnTo>
                  <a:pt x="1633138" y="2728132"/>
                </a:lnTo>
                <a:cubicBezTo>
                  <a:pt x="1633166" y="2728132"/>
                  <a:pt x="1633204" y="2728151"/>
                  <a:pt x="1633233" y="2728151"/>
                </a:cubicBezTo>
                <a:lnTo>
                  <a:pt x="1633233" y="2676821"/>
                </a:lnTo>
                <a:cubicBezTo>
                  <a:pt x="1592066" y="2671001"/>
                  <a:pt x="1594466" y="2638721"/>
                  <a:pt x="1594466" y="2638349"/>
                </a:cubicBezTo>
                <a:cubicBezTo>
                  <a:pt x="1594571" y="2636806"/>
                  <a:pt x="1595695" y="2635558"/>
                  <a:pt x="1597228" y="2635377"/>
                </a:cubicBezTo>
                <a:cubicBezTo>
                  <a:pt x="1599486" y="2635006"/>
                  <a:pt x="1601648" y="2634873"/>
                  <a:pt x="1603715" y="2634949"/>
                </a:cubicBezTo>
                <a:cubicBezTo>
                  <a:pt x="1618202" y="2635520"/>
                  <a:pt x="1627623" y="2646522"/>
                  <a:pt x="1633052" y="2657789"/>
                </a:cubicBezTo>
                <a:lnTo>
                  <a:pt x="1633052" y="2657628"/>
                </a:lnTo>
                <a:cubicBezTo>
                  <a:pt x="1633081" y="2657675"/>
                  <a:pt x="1633118" y="2657732"/>
                  <a:pt x="1633147" y="2657789"/>
                </a:cubicBezTo>
                <a:lnTo>
                  <a:pt x="1633147" y="2636063"/>
                </a:lnTo>
                <a:cubicBezTo>
                  <a:pt x="1633147" y="2634291"/>
                  <a:pt x="1634624" y="2632767"/>
                  <a:pt x="1636395" y="2632729"/>
                </a:cubicBezTo>
                <a:cubicBezTo>
                  <a:pt x="1638195" y="2632748"/>
                  <a:pt x="1639719" y="2634272"/>
                  <a:pt x="1639719" y="2636063"/>
                </a:cubicBezTo>
                <a:lnTo>
                  <a:pt x="1639719" y="2675182"/>
                </a:lnTo>
                <a:cubicBezTo>
                  <a:pt x="1639777" y="2675077"/>
                  <a:pt x="1639853" y="2674982"/>
                  <a:pt x="1639910" y="2674868"/>
                </a:cubicBezTo>
                <a:lnTo>
                  <a:pt x="1639910" y="2675097"/>
                </a:lnTo>
                <a:cubicBezTo>
                  <a:pt x="1643872" y="2667581"/>
                  <a:pt x="1649711" y="2660485"/>
                  <a:pt x="1657702" y="2656885"/>
                </a:cubicBezTo>
                <a:cubicBezTo>
                  <a:pt x="1662532" y="2654722"/>
                  <a:pt x="1668133" y="2653846"/>
                  <a:pt x="1674581" y="2654904"/>
                </a:cubicBezTo>
                <a:cubicBezTo>
                  <a:pt x="1676000" y="2655094"/>
                  <a:pt x="1677143" y="2656342"/>
                  <a:pt x="1677324" y="2657885"/>
                </a:cubicBezTo>
                <a:cubicBezTo>
                  <a:pt x="1677419" y="2658180"/>
                  <a:pt x="1678867" y="2679126"/>
                  <a:pt x="1658112" y="2690308"/>
                </a:cubicBezTo>
                <a:cubicBezTo>
                  <a:pt x="1653311" y="2692880"/>
                  <a:pt x="1647340" y="2694908"/>
                  <a:pt x="1639910" y="2696061"/>
                </a:cubicBezTo>
                <a:lnTo>
                  <a:pt x="1639910" y="2696137"/>
                </a:lnTo>
                <a:cubicBezTo>
                  <a:pt x="1639843" y="2696137"/>
                  <a:pt x="1639786" y="2696156"/>
                  <a:pt x="1639719" y="2696166"/>
                </a:cubicBezTo>
                <a:lnTo>
                  <a:pt x="1639719" y="2728989"/>
                </a:lnTo>
                <a:cubicBezTo>
                  <a:pt x="1639996" y="2728989"/>
                  <a:pt x="1640186" y="2729103"/>
                  <a:pt x="1640377" y="2729103"/>
                </a:cubicBezTo>
                <a:cubicBezTo>
                  <a:pt x="1644872" y="2729103"/>
                  <a:pt x="1649263" y="2728132"/>
                  <a:pt x="1653274" y="2726341"/>
                </a:cubicBezTo>
                <a:cubicBezTo>
                  <a:pt x="1657255" y="2724598"/>
                  <a:pt x="1660856" y="2722026"/>
                  <a:pt x="1663818" y="2718721"/>
                </a:cubicBezTo>
                <a:cubicBezTo>
                  <a:pt x="1664113" y="2718387"/>
                  <a:pt x="1664465" y="2718140"/>
                  <a:pt x="1664837" y="2717959"/>
                </a:cubicBezTo>
                <a:cubicBezTo>
                  <a:pt x="1665227" y="2717807"/>
                  <a:pt x="1665647" y="2717692"/>
                  <a:pt x="1666094" y="2717692"/>
                </a:cubicBezTo>
                <a:cubicBezTo>
                  <a:pt x="1667047" y="2717692"/>
                  <a:pt x="1667904" y="2718159"/>
                  <a:pt x="1668580" y="2718807"/>
                </a:cubicBezTo>
                <a:cubicBezTo>
                  <a:pt x="1674466" y="2725417"/>
                  <a:pt x="1682953" y="2729103"/>
                  <a:pt x="1691821" y="2729103"/>
                </a:cubicBezTo>
                <a:cubicBezTo>
                  <a:pt x="1696298" y="2729103"/>
                  <a:pt x="1700670" y="2728132"/>
                  <a:pt x="1704670" y="2726341"/>
                </a:cubicBezTo>
                <a:cubicBezTo>
                  <a:pt x="1708661" y="2724598"/>
                  <a:pt x="1712281" y="2722026"/>
                  <a:pt x="1715262" y="2718721"/>
                </a:cubicBezTo>
                <a:cubicBezTo>
                  <a:pt x="1715548" y="2718416"/>
                  <a:pt x="1715901" y="2718178"/>
                  <a:pt x="1716262" y="2717997"/>
                </a:cubicBezTo>
                <a:cubicBezTo>
                  <a:pt x="1716644" y="2717826"/>
                  <a:pt x="1717034" y="2717692"/>
                  <a:pt x="1717434" y="2717692"/>
                </a:cubicBezTo>
                <a:cubicBezTo>
                  <a:pt x="1718577" y="2717788"/>
                  <a:pt x="1719253" y="2717978"/>
                  <a:pt x="1719901" y="2718626"/>
                </a:cubicBezTo>
                <a:cubicBezTo>
                  <a:pt x="1728292" y="2726722"/>
                  <a:pt x="1739903" y="2730627"/>
                  <a:pt x="1751438" y="2729103"/>
                </a:cubicBezTo>
                <a:cubicBezTo>
                  <a:pt x="1753438" y="2728913"/>
                  <a:pt x="1754972" y="2730256"/>
                  <a:pt x="1755248" y="2731894"/>
                </a:cubicBezTo>
                <a:cubicBezTo>
                  <a:pt x="1755524" y="2733694"/>
                  <a:pt x="1754201" y="2735409"/>
                  <a:pt x="1752381" y="2735609"/>
                </a:cubicBezTo>
                <a:close/>
                <a:moveTo>
                  <a:pt x="1641320" y="2689270"/>
                </a:moveTo>
                <a:lnTo>
                  <a:pt x="1641329" y="2689270"/>
                </a:lnTo>
                <a:lnTo>
                  <a:pt x="1641329" y="2689270"/>
                </a:lnTo>
                <a:cubicBezTo>
                  <a:pt x="1657626" y="2686088"/>
                  <a:pt x="1664884" y="2678087"/>
                  <a:pt x="1668152" y="2671020"/>
                </a:cubicBezTo>
                <a:cubicBezTo>
                  <a:pt x="1669962" y="2667134"/>
                  <a:pt x="1670590" y="2663524"/>
                  <a:pt x="1670771" y="2661181"/>
                </a:cubicBezTo>
                <a:cubicBezTo>
                  <a:pt x="1670275" y="2661085"/>
                  <a:pt x="1669818" y="2661085"/>
                  <a:pt x="1669323" y="2661085"/>
                </a:cubicBezTo>
                <a:cubicBezTo>
                  <a:pt x="1667133" y="2661085"/>
                  <a:pt x="1665084" y="2661381"/>
                  <a:pt x="1663179" y="2661923"/>
                </a:cubicBezTo>
                <a:cubicBezTo>
                  <a:pt x="1649873" y="2665695"/>
                  <a:pt x="1643663" y="2681307"/>
                  <a:pt x="1641320" y="2689270"/>
                </a:cubicBezTo>
                <a:close/>
                <a:moveTo>
                  <a:pt x="1630556" y="2669791"/>
                </a:moveTo>
                <a:cubicBezTo>
                  <a:pt x="1627813" y="2660342"/>
                  <a:pt x="1619526" y="2640530"/>
                  <a:pt x="1601143" y="2641645"/>
                </a:cubicBezTo>
                <a:cubicBezTo>
                  <a:pt x="1601515" y="2648264"/>
                  <a:pt x="1605239" y="2664819"/>
                  <a:pt x="1630556" y="2669791"/>
                </a:cubicBezTo>
                <a:close/>
                <a:moveTo>
                  <a:pt x="1762420" y="2651989"/>
                </a:moveTo>
                <a:cubicBezTo>
                  <a:pt x="1748447" y="2652008"/>
                  <a:pt x="1736474" y="2660380"/>
                  <a:pt x="1731064" y="2672353"/>
                </a:cubicBezTo>
                <a:cubicBezTo>
                  <a:pt x="1731045" y="2672325"/>
                  <a:pt x="1731026" y="2672287"/>
                  <a:pt x="1731007" y="2672248"/>
                </a:cubicBezTo>
                <a:cubicBezTo>
                  <a:pt x="1730988" y="2672287"/>
                  <a:pt x="1730969" y="2672325"/>
                  <a:pt x="1730950" y="2672353"/>
                </a:cubicBezTo>
                <a:cubicBezTo>
                  <a:pt x="1725540" y="2660361"/>
                  <a:pt x="1713567" y="2652008"/>
                  <a:pt x="1699603" y="2651989"/>
                </a:cubicBezTo>
                <a:cubicBezTo>
                  <a:pt x="1697794" y="2651989"/>
                  <a:pt x="1696269" y="2653475"/>
                  <a:pt x="1696269" y="2655284"/>
                </a:cubicBezTo>
                <a:cubicBezTo>
                  <a:pt x="1696241" y="2655780"/>
                  <a:pt x="1696345" y="2656247"/>
                  <a:pt x="1696517" y="2656675"/>
                </a:cubicBezTo>
                <a:cubicBezTo>
                  <a:pt x="1696984" y="2657647"/>
                  <a:pt x="1697898" y="2658332"/>
                  <a:pt x="1698993" y="2658514"/>
                </a:cubicBezTo>
                <a:cubicBezTo>
                  <a:pt x="1699174" y="2658552"/>
                  <a:pt x="1699346" y="2658628"/>
                  <a:pt x="1699536" y="2658628"/>
                </a:cubicBezTo>
                <a:cubicBezTo>
                  <a:pt x="1714948" y="2658628"/>
                  <a:pt x="1727531" y="2671182"/>
                  <a:pt x="1727531" y="2686631"/>
                </a:cubicBezTo>
                <a:cubicBezTo>
                  <a:pt x="1727531" y="2688451"/>
                  <a:pt x="1729064" y="2689974"/>
                  <a:pt x="1730845" y="2689974"/>
                </a:cubicBezTo>
                <a:lnTo>
                  <a:pt x="1730950" y="2689974"/>
                </a:lnTo>
                <a:lnTo>
                  <a:pt x="1731160" y="2689974"/>
                </a:lnTo>
                <a:cubicBezTo>
                  <a:pt x="1732950" y="2689974"/>
                  <a:pt x="1734484" y="2688451"/>
                  <a:pt x="1734484" y="2686631"/>
                </a:cubicBezTo>
                <a:cubicBezTo>
                  <a:pt x="1734484" y="2671182"/>
                  <a:pt x="1747057" y="2658628"/>
                  <a:pt x="1762487" y="2658628"/>
                </a:cubicBezTo>
                <a:cubicBezTo>
                  <a:pt x="1764297" y="2658628"/>
                  <a:pt x="1765821" y="2657104"/>
                  <a:pt x="1765831" y="2655284"/>
                </a:cubicBezTo>
                <a:cubicBezTo>
                  <a:pt x="1765707" y="2653475"/>
                  <a:pt x="1764306" y="2651989"/>
                  <a:pt x="1762420" y="2651989"/>
                </a:cubicBezTo>
                <a:close/>
                <a:moveTo>
                  <a:pt x="1996793" y="2787311"/>
                </a:moveTo>
                <a:cubicBezTo>
                  <a:pt x="1997174" y="2787863"/>
                  <a:pt x="1997364" y="2788539"/>
                  <a:pt x="1997364" y="2789206"/>
                </a:cubicBezTo>
                <a:cubicBezTo>
                  <a:pt x="1997364" y="2789873"/>
                  <a:pt x="1997174" y="2790549"/>
                  <a:pt x="1996793" y="2791121"/>
                </a:cubicBezTo>
                <a:cubicBezTo>
                  <a:pt x="1983648" y="2809971"/>
                  <a:pt x="1962131" y="2821315"/>
                  <a:pt x="1939167" y="2821315"/>
                </a:cubicBezTo>
                <a:cubicBezTo>
                  <a:pt x="1915668" y="2821315"/>
                  <a:pt x="1902895" y="2813228"/>
                  <a:pt x="1883083" y="2793873"/>
                </a:cubicBezTo>
                <a:cubicBezTo>
                  <a:pt x="1874787" y="2804141"/>
                  <a:pt x="1862318" y="2810151"/>
                  <a:pt x="1849051" y="2810151"/>
                </a:cubicBezTo>
                <a:lnTo>
                  <a:pt x="1848012" y="2810151"/>
                </a:lnTo>
                <a:cubicBezTo>
                  <a:pt x="1846231" y="2810066"/>
                  <a:pt x="1844678" y="2808513"/>
                  <a:pt x="1844774" y="2806751"/>
                </a:cubicBezTo>
                <a:cubicBezTo>
                  <a:pt x="1844830" y="2805780"/>
                  <a:pt x="1845279" y="2804894"/>
                  <a:pt x="1845964" y="2804294"/>
                </a:cubicBezTo>
                <a:cubicBezTo>
                  <a:pt x="1846583" y="2803770"/>
                  <a:pt x="1847393" y="2803455"/>
                  <a:pt x="1848308" y="2803589"/>
                </a:cubicBezTo>
                <a:cubicBezTo>
                  <a:pt x="1859823" y="2803684"/>
                  <a:pt x="1870786" y="2798769"/>
                  <a:pt x="1878026" y="2789787"/>
                </a:cubicBezTo>
                <a:cubicBezTo>
                  <a:pt x="1878006" y="2789749"/>
                  <a:pt x="1877968" y="2789730"/>
                  <a:pt x="1877940" y="2789692"/>
                </a:cubicBezTo>
                <a:cubicBezTo>
                  <a:pt x="1877949" y="2789692"/>
                  <a:pt x="1877949" y="2789692"/>
                  <a:pt x="1877949" y="2789692"/>
                </a:cubicBezTo>
                <a:cubicBezTo>
                  <a:pt x="1870786" y="2780719"/>
                  <a:pt x="1859823" y="2775585"/>
                  <a:pt x="1848222" y="2775871"/>
                </a:cubicBezTo>
                <a:cubicBezTo>
                  <a:pt x="1847383" y="2775957"/>
                  <a:pt x="1846574" y="2775623"/>
                  <a:pt x="1845945" y="2775033"/>
                </a:cubicBezTo>
                <a:cubicBezTo>
                  <a:pt x="1845345" y="2774433"/>
                  <a:pt x="1844926" y="2773595"/>
                  <a:pt x="1844878" y="2772709"/>
                </a:cubicBezTo>
                <a:cubicBezTo>
                  <a:pt x="1844774" y="2770804"/>
                  <a:pt x="1846307" y="2769413"/>
                  <a:pt x="1848136" y="2769318"/>
                </a:cubicBezTo>
                <a:cubicBezTo>
                  <a:pt x="1859861" y="2769080"/>
                  <a:pt x="1870948" y="2773490"/>
                  <a:pt x="1879216" y="2781357"/>
                </a:cubicBezTo>
                <a:cubicBezTo>
                  <a:pt x="1880368" y="2782453"/>
                  <a:pt x="1881464" y="2783605"/>
                  <a:pt x="1882493" y="2784853"/>
                </a:cubicBezTo>
                <a:cubicBezTo>
                  <a:pt x="1882493" y="2784853"/>
                  <a:pt x="1882502" y="2784853"/>
                  <a:pt x="1882502" y="2784834"/>
                </a:cubicBezTo>
                <a:cubicBezTo>
                  <a:pt x="1882531" y="2784872"/>
                  <a:pt x="1882569" y="2784910"/>
                  <a:pt x="1882597" y="2784948"/>
                </a:cubicBezTo>
                <a:cubicBezTo>
                  <a:pt x="1899638" y="2768051"/>
                  <a:pt x="1913744" y="2757135"/>
                  <a:pt x="1939167" y="2757135"/>
                </a:cubicBezTo>
                <a:cubicBezTo>
                  <a:pt x="1958588" y="2757135"/>
                  <a:pt x="1977000" y="2765298"/>
                  <a:pt x="1990134" y="2779214"/>
                </a:cubicBezTo>
                <a:cubicBezTo>
                  <a:pt x="1992516" y="2781748"/>
                  <a:pt x="1994783" y="2784405"/>
                  <a:pt x="1996793" y="2787311"/>
                </a:cubicBezTo>
                <a:close/>
                <a:moveTo>
                  <a:pt x="1989811" y="2789168"/>
                </a:moveTo>
                <a:cubicBezTo>
                  <a:pt x="1989820" y="2789149"/>
                  <a:pt x="1989839" y="2789149"/>
                  <a:pt x="1989849" y="2789130"/>
                </a:cubicBezTo>
                <a:cubicBezTo>
                  <a:pt x="1977943" y="2773223"/>
                  <a:pt x="1959074" y="2763793"/>
                  <a:pt x="1939081" y="2763679"/>
                </a:cubicBezTo>
                <a:cubicBezTo>
                  <a:pt x="1917945" y="2763679"/>
                  <a:pt x="1905943" y="2771213"/>
                  <a:pt x="1887636" y="2789035"/>
                </a:cubicBezTo>
                <a:cubicBezTo>
                  <a:pt x="1887655" y="2789054"/>
                  <a:pt x="1887664" y="2789054"/>
                  <a:pt x="1887684" y="2789073"/>
                </a:cubicBezTo>
                <a:cubicBezTo>
                  <a:pt x="1887674" y="2789092"/>
                  <a:pt x="1887655" y="2789111"/>
                  <a:pt x="1887636" y="2789130"/>
                </a:cubicBezTo>
                <a:cubicBezTo>
                  <a:pt x="1906896" y="2807865"/>
                  <a:pt x="1918211" y="2814657"/>
                  <a:pt x="1939081" y="2814657"/>
                </a:cubicBezTo>
                <a:cubicBezTo>
                  <a:pt x="1959074" y="2814580"/>
                  <a:pt x="1977943" y="2805132"/>
                  <a:pt x="1989849" y="2789225"/>
                </a:cubicBezTo>
                <a:cubicBezTo>
                  <a:pt x="1989839" y="2789206"/>
                  <a:pt x="1989820" y="2789187"/>
                  <a:pt x="1989811" y="2789168"/>
                </a:cubicBezTo>
                <a:close/>
                <a:moveTo>
                  <a:pt x="1998240" y="2731885"/>
                </a:moveTo>
                <a:cubicBezTo>
                  <a:pt x="1998507" y="2733694"/>
                  <a:pt x="1997183" y="2735409"/>
                  <a:pt x="1995374" y="2735609"/>
                </a:cubicBezTo>
                <a:cubicBezTo>
                  <a:pt x="1982886" y="2737133"/>
                  <a:pt x="1970427" y="2733504"/>
                  <a:pt x="1960798" y="2725512"/>
                </a:cubicBezTo>
                <a:cubicBezTo>
                  <a:pt x="1953835" y="2731980"/>
                  <a:pt x="1944615" y="2735685"/>
                  <a:pt x="1934985" y="2735685"/>
                </a:cubicBezTo>
                <a:cubicBezTo>
                  <a:pt x="1925451" y="2735685"/>
                  <a:pt x="1916221" y="2732056"/>
                  <a:pt x="1909267" y="2725693"/>
                </a:cubicBezTo>
                <a:cubicBezTo>
                  <a:pt x="1902314" y="2732056"/>
                  <a:pt x="1893075" y="2735685"/>
                  <a:pt x="1883550" y="2735685"/>
                </a:cubicBezTo>
                <a:cubicBezTo>
                  <a:pt x="1881111" y="2735685"/>
                  <a:pt x="1878711" y="2735466"/>
                  <a:pt x="1876377" y="2735018"/>
                </a:cubicBezTo>
                <a:cubicBezTo>
                  <a:pt x="1869348" y="2733656"/>
                  <a:pt x="1862861" y="2730361"/>
                  <a:pt x="1857642" y="2725512"/>
                </a:cubicBezTo>
                <a:cubicBezTo>
                  <a:pt x="1857642" y="2725512"/>
                  <a:pt x="1857642" y="2725512"/>
                  <a:pt x="1857633" y="2725512"/>
                </a:cubicBezTo>
                <a:lnTo>
                  <a:pt x="1857633" y="2725512"/>
                </a:lnTo>
                <a:cubicBezTo>
                  <a:pt x="1855584" y="2727198"/>
                  <a:pt x="1853413" y="2728694"/>
                  <a:pt x="1851146" y="2729989"/>
                </a:cubicBezTo>
                <a:cubicBezTo>
                  <a:pt x="1844326" y="2733875"/>
                  <a:pt x="1836630" y="2735961"/>
                  <a:pt x="1828686" y="2735961"/>
                </a:cubicBezTo>
                <a:cubicBezTo>
                  <a:pt x="1826866" y="2735961"/>
                  <a:pt x="1824971" y="2735780"/>
                  <a:pt x="1823057" y="2735609"/>
                </a:cubicBezTo>
                <a:cubicBezTo>
                  <a:pt x="1821247" y="2735409"/>
                  <a:pt x="1820028" y="2733694"/>
                  <a:pt x="1820199" y="2731885"/>
                </a:cubicBezTo>
                <a:cubicBezTo>
                  <a:pt x="1820409" y="2730065"/>
                  <a:pt x="1822018" y="2728722"/>
                  <a:pt x="1823924" y="2728989"/>
                </a:cubicBezTo>
                <a:cubicBezTo>
                  <a:pt x="1826819" y="2729380"/>
                  <a:pt x="1829715" y="2729418"/>
                  <a:pt x="1832553" y="2729132"/>
                </a:cubicBezTo>
                <a:cubicBezTo>
                  <a:pt x="1841078" y="2728313"/>
                  <a:pt x="1849079" y="2724598"/>
                  <a:pt x="1855451" y="2718531"/>
                </a:cubicBezTo>
                <a:cubicBezTo>
                  <a:pt x="1856127" y="2717883"/>
                  <a:pt x="1856775" y="2717692"/>
                  <a:pt x="1857918" y="2717597"/>
                </a:cubicBezTo>
                <a:cubicBezTo>
                  <a:pt x="1858870" y="2717692"/>
                  <a:pt x="1859737" y="2718064"/>
                  <a:pt x="1860309" y="2718721"/>
                </a:cubicBezTo>
                <a:cubicBezTo>
                  <a:pt x="1864500" y="2723503"/>
                  <a:pt x="1870120" y="2726722"/>
                  <a:pt x="1876216" y="2728151"/>
                </a:cubicBezTo>
                <a:lnTo>
                  <a:pt x="1876216" y="2676821"/>
                </a:lnTo>
                <a:cubicBezTo>
                  <a:pt x="1873644" y="2676449"/>
                  <a:pt x="1871243" y="2675982"/>
                  <a:pt x="1868996" y="2675430"/>
                </a:cubicBezTo>
                <a:cubicBezTo>
                  <a:pt x="1835344" y="2667096"/>
                  <a:pt x="1837468" y="2638701"/>
                  <a:pt x="1837468" y="2638349"/>
                </a:cubicBezTo>
                <a:cubicBezTo>
                  <a:pt x="1837544" y="2636806"/>
                  <a:pt x="1838697" y="2635558"/>
                  <a:pt x="1840221" y="2635377"/>
                </a:cubicBezTo>
                <a:cubicBezTo>
                  <a:pt x="1842516" y="2635006"/>
                  <a:pt x="1844697" y="2634853"/>
                  <a:pt x="1846783" y="2634949"/>
                </a:cubicBezTo>
                <a:cubicBezTo>
                  <a:pt x="1855098" y="2635263"/>
                  <a:pt x="1861738" y="2639006"/>
                  <a:pt x="1866891" y="2644245"/>
                </a:cubicBezTo>
                <a:cubicBezTo>
                  <a:pt x="1870758" y="2648169"/>
                  <a:pt x="1873806" y="2652951"/>
                  <a:pt x="1876120" y="2657789"/>
                </a:cubicBezTo>
                <a:lnTo>
                  <a:pt x="1876120" y="2657771"/>
                </a:lnTo>
                <a:cubicBezTo>
                  <a:pt x="1876120" y="2657789"/>
                  <a:pt x="1876130" y="2657789"/>
                  <a:pt x="1876130" y="2657789"/>
                </a:cubicBezTo>
                <a:lnTo>
                  <a:pt x="1876130" y="2636063"/>
                </a:lnTo>
                <a:cubicBezTo>
                  <a:pt x="1876130" y="2635282"/>
                  <a:pt x="1876454" y="2634577"/>
                  <a:pt x="1876920" y="2633996"/>
                </a:cubicBezTo>
                <a:cubicBezTo>
                  <a:pt x="1877549" y="2633234"/>
                  <a:pt x="1878426" y="2632729"/>
                  <a:pt x="1879454" y="2632729"/>
                </a:cubicBezTo>
                <a:cubicBezTo>
                  <a:pt x="1881264" y="2632729"/>
                  <a:pt x="1882769" y="2634253"/>
                  <a:pt x="1882769" y="2636063"/>
                </a:cubicBezTo>
                <a:lnTo>
                  <a:pt x="1882769" y="2675097"/>
                </a:lnTo>
                <a:lnTo>
                  <a:pt x="1882769" y="2675182"/>
                </a:lnTo>
                <a:cubicBezTo>
                  <a:pt x="1889170" y="2663095"/>
                  <a:pt x="1900400" y="2652065"/>
                  <a:pt x="1917668" y="2654904"/>
                </a:cubicBezTo>
                <a:cubicBezTo>
                  <a:pt x="1919068" y="2655094"/>
                  <a:pt x="1920221" y="2656342"/>
                  <a:pt x="1920402" y="2657885"/>
                </a:cubicBezTo>
                <a:cubicBezTo>
                  <a:pt x="1920412" y="2657904"/>
                  <a:pt x="1920421" y="2658056"/>
                  <a:pt x="1920440" y="2658314"/>
                </a:cubicBezTo>
                <a:cubicBezTo>
                  <a:pt x="1920593" y="2662352"/>
                  <a:pt x="1920011" y="2690308"/>
                  <a:pt x="1882769" y="2696061"/>
                </a:cubicBezTo>
                <a:lnTo>
                  <a:pt x="1882769" y="2696166"/>
                </a:lnTo>
                <a:lnTo>
                  <a:pt x="1882769" y="2728913"/>
                </a:lnTo>
                <a:lnTo>
                  <a:pt x="1882769" y="2728989"/>
                </a:lnTo>
                <a:cubicBezTo>
                  <a:pt x="1883083" y="2728989"/>
                  <a:pt x="1883264" y="2729103"/>
                  <a:pt x="1883455" y="2729103"/>
                </a:cubicBezTo>
                <a:cubicBezTo>
                  <a:pt x="1892313" y="2729103"/>
                  <a:pt x="1900800" y="2725417"/>
                  <a:pt x="1906705" y="2718807"/>
                </a:cubicBezTo>
                <a:cubicBezTo>
                  <a:pt x="1907362" y="2718064"/>
                  <a:pt x="1908220" y="2717692"/>
                  <a:pt x="1909172" y="2717692"/>
                </a:cubicBezTo>
                <a:cubicBezTo>
                  <a:pt x="1910134" y="2717692"/>
                  <a:pt x="1910982" y="2718159"/>
                  <a:pt x="1911658" y="2718807"/>
                </a:cubicBezTo>
                <a:cubicBezTo>
                  <a:pt x="1917564" y="2725417"/>
                  <a:pt x="1926031" y="2729103"/>
                  <a:pt x="1934890" y="2729103"/>
                </a:cubicBezTo>
                <a:cubicBezTo>
                  <a:pt x="1943748" y="2729103"/>
                  <a:pt x="1952216" y="2725417"/>
                  <a:pt x="1958131" y="2718807"/>
                </a:cubicBezTo>
                <a:cubicBezTo>
                  <a:pt x="1958797" y="2718159"/>
                  <a:pt x="1959560" y="2717692"/>
                  <a:pt x="1960522" y="2717692"/>
                </a:cubicBezTo>
                <a:cubicBezTo>
                  <a:pt x="1961655" y="2717788"/>
                  <a:pt x="1962322" y="2717978"/>
                  <a:pt x="1962979" y="2718626"/>
                </a:cubicBezTo>
                <a:cubicBezTo>
                  <a:pt x="1971370" y="2726722"/>
                  <a:pt x="1982981" y="2730627"/>
                  <a:pt x="1994516" y="2729103"/>
                </a:cubicBezTo>
                <a:cubicBezTo>
                  <a:pt x="1996421" y="2728913"/>
                  <a:pt x="1997926" y="2730256"/>
                  <a:pt x="1998240" y="2731885"/>
                </a:cubicBezTo>
                <a:close/>
                <a:moveTo>
                  <a:pt x="1884398" y="2689270"/>
                </a:moveTo>
                <a:lnTo>
                  <a:pt x="1884407" y="2689270"/>
                </a:lnTo>
                <a:lnTo>
                  <a:pt x="1884407" y="2689270"/>
                </a:lnTo>
                <a:cubicBezTo>
                  <a:pt x="1909658" y="2684355"/>
                  <a:pt x="1913354" y="2667800"/>
                  <a:pt x="1913849" y="2661181"/>
                </a:cubicBezTo>
                <a:cubicBezTo>
                  <a:pt x="1913258" y="2661085"/>
                  <a:pt x="1912801" y="2661085"/>
                  <a:pt x="1912315" y="2661085"/>
                </a:cubicBezTo>
                <a:cubicBezTo>
                  <a:pt x="1907905" y="2661085"/>
                  <a:pt x="1904124" y="2662276"/>
                  <a:pt x="1900876" y="2664209"/>
                </a:cubicBezTo>
                <a:cubicBezTo>
                  <a:pt x="1891151" y="2669991"/>
                  <a:pt x="1886341" y="2682440"/>
                  <a:pt x="1884398" y="2689270"/>
                </a:cubicBezTo>
                <a:close/>
                <a:moveTo>
                  <a:pt x="1873548" y="2669791"/>
                </a:moveTo>
                <a:cubicBezTo>
                  <a:pt x="1870777" y="2660342"/>
                  <a:pt x="1862509" y="2640530"/>
                  <a:pt x="1844126" y="2641645"/>
                </a:cubicBezTo>
                <a:cubicBezTo>
                  <a:pt x="1844593" y="2648264"/>
                  <a:pt x="1848308" y="2664819"/>
                  <a:pt x="1873548" y="2669791"/>
                </a:cubicBezTo>
                <a:close/>
                <a:moveTo>
                  <a:pt x="1974028" y="2689974"/>
                </a:moveTo>
                <a:lnTo>
                  <a:pt x="1974237" y="2689974"/>
                </a:lnTo>
                <a:cubicBezTo>
                  <a:pt x="1976028" y="2689974"/>
                  <a:pt x="1977562" y="2688451"/>
                  <a:pt x="1977562" y="2686631"/>
                </a:cubicBezTo>
                <a:cubicBezTo>
                  <a:pt x="1977562" y="2671182"/>
                  <a:pt x="1990144" y="2658628"/>
                  <a:pt x="2005565" y="2658628"/>
                </a:cubicBezTo>
                <a:cubicBezTo>
                  <a:pt x="2007375" y="2658628"/>
                  <a:pt x="2008908" y="2657104"/>
                  <a:pt x="2008908" y="2655284"/>
                </a:cubicBezTo>
                <a:cubicBezTo>
                  <a:pt x="2008908" y="2655246"/>
                  <a:pt x="2008889" y="2655227"/>
                  <a:pt x="2008889" y="2655189"/>
                </a:cubicBezTo>
                <a:cubicBezTo>
                  <a:pt x="2008632" y="2653437"/>
                  <a:pt x="2007280" y="2652008"/>
                  <a:pt x="2005432" y="2651989"/>
                </a:cubicBezTo>
                <a:cubicBezTo>
                  <a:pt x="1991487" y="2652046"/>
                  <a:pt x="1979543" y="2660399"/>
                  <a:pt x="1974113" y="2672353"/>
                </a:cubicBezTo>
                <a:cubicBezTo>
                  <a:pt x="1974085" y="2672306"/>
                  <a:pt x="1974056" y="2672248"/>
                  <a:pt x="1974037" y="2672191"/>
                </a:cubicBezTo>
                <a:cubicBezTo>
                  <a:pt x="1974009" y="2672248"/>
                  <a:pt x="1973971" y="2672306"/>
                  <a:pt x="1973942" y="2672353"/>
                </a:cubicBezTo>
                <a:cubicBezTo>
                  <a:pt x="1968532" y="2660380"/>
                  <a:pt x="1956492" y="2652046"/>
                  <a:pt x="1942652" y="2651989"/>
                </a:cubicBezTo>
                <a:cubicBezTo>
                  <a:pt x="1940862" y="2652008"/>
                  <a:pt x="1939385" y="2653475"/>
                  <a:pt x="1939385" y="2655284"/>
                </a:cubicBezTo>
                <a:cubicBezTo>
                  <a:pt x="1939290" y="2656047"/>
                  <a:pt x="1939528" y="2656713"/>
                  <a:pt x="1939919" y="2657275"/>
                </a:cubicBezTo>
                <a:cubicBezTo>
                  <a:pt x="1940395" y="2657904"/>
                  <a:pt x="1941090" y="2658332"/>
                  <a:pt x="1941890" y="2658494"/>
                </a:cubicBezTo>
                <a:cubicBezTo>
                  <a:pt x="1942100" y="2658532"/>
                  <a:pt x="1942291" y="2658628"/>
                  <a:pt x="1942519" y="2658628"/>
                </a:cubicBezTo>
                <a:cubicBezTo>
                  <a:pt x="1953197" y="2658628"/>
                  <a:pt x="1962408" y="2664714"/>
                  <a:pt x="1967113" y="2673553"/>
                </a:cubicBezTo>
                <a:cubicBezTo>
                  <a:pt x="1969218" y="2677478"/>
                  <a:pt x="1970513" y="2681878"/>
                  <a:pt x="1970513" y="2686631"/>
                </a:cubicBezTo>
                <a:cubicBezTo>
                  <a:pt x="1970513" y="2687536"/>
                  <a:pt x="1970894" y="2688374"/>
                  <a:pt x="1971504" y="2688993"/>
                </a:cubicBezTo>
                <a:cubicBezTo>
                  <a:pt x="1972104" y="2689584"/>
                  <a:pt x="1972933" y="2689974"/>
                  <a:pt x="1973837" y="2689974"/>
                </a:cubicBezTo>
                <a:lnTo>
                  <a:pt x="1974028" y="2689974"/>
                </a:lnTo>
                <a:close/>
                <a:moveTo>
                  <a:pt x="2182197" y="2821315"/>
                </a:moveTo>
                <a:cubicBezTo>
                  <a:pt x="2158727" y="2821296"/>
                  <a:pt x="2145945" y="2813209"/>
                  <a:pt x="2126152" y="2793873"/>
                </a:cubicBezTo>
                <a:cubicBezTo>
                  <a:pt x="2126142" y="2793892"/>
                  <a:pt x="2126123" y="2793911"/>
                  <a:pt x="2126113" y="2793930"/>
                </a:cubicBezTo>
                <a:cubicBezTo>
                  <a:pt x="2126095" y="2793911"/>
                  <a:pt x="2126076" y="2793892"/>
                  <a:pt x="2126056" y="2793873"/>
                </a:cubicBezTo>
                <a:cubicBezTo>
                  <a:pt x="2117751" y="2804141"/>
                  <a:pt x="2105301" y="2810151"/>
                  <a:pt x="2092043" y="2810151"/>
                </a:cubicBezTo>
                <a:lnTo>
                  <a:pt x="2091061" y="2810151"/>
                </a:lnTo>
                <a:cubicBezTo>
                  <a:pt x="2089290" y="2810047"/>
                  <a:pt x="2087766" y="2808513"/>
                  <a:pt x="2087861" y="2806751"/>
                </a:cubicBezTo>
                <a:cubicBezTo>
                  <a:pt x="2087928" y="2805408"/>
                  <a:pt x="2088738" y="2804198"/>
                  <a:pt x="2089918" y="2803722"/>
                </a:cubicBezTo>
                <a:cubicBezTo>
                  <a:pt x="2090338" y="2803570"/>
                  <a:pt x="2090804" y="2803532"/>
                  <a:pt x="2091300" y="2803589"/>
                </a:cubicBezTo>
                <a:cubicBezTo>
                  <a:pt x="2102911" y="2803684"/>
                  <a:pt x="2113750" y="2798769"/>
                  <a:pt x="2120999" y="2789787"/>
                </a:cubicBezTo>
                <a:cubicBezTo>
                  <a:pt x="2120979" y="2789768"/>
                  <a:pt x="2120961" y="2789749"/>
                  <a:pt x="2120942" y="2789730"/>
                </a:cubicBezTo>
                <a:cubicBezTo>
                  <a:pt x="2120961" y="2789711"/>
                  <a:pt x="2120979" y="2789711"/>
                  <a:pt x="2120989" y="2789692"/>
                </a:cubicBezTo>
                <a:cubicBezTo>
                  <a:pt x="2113855" y="2780719"/>
                  <a:pt x="2102911" y="2775585"/>
                  <a:pt x="2091300" y="2775871"/>
                </a:cubicBezTo>
                <a:cubicBezTo>
                  <a:pt x="2089585" y="2776071"/>
                  <a:pt x="2087966" y="2774452"/>
                  <a:pt x="2087871" y="2772652"/>
                </a:cubicBezTo>
                <a:cubicBezTo>
                  <a:pt x="2087813" y="2770775"/>
                  <a:pt x="2089318" y="2769413"/>
                  <a:pt x="2091090" y="2769318"/>
                </a:cubicBezTo>
                <a:cubicBezTo>
                  <a:pt x="2104444" y="2769042"/>
                  <a:pt x="2117112" y="2774842"/>
                  <a:pt x="2125580" y="2784948"/>
                </a:cubicBezTo>
                <a:cubicBezTo>
                  <a:pt x="2142621" y="2768051"/>
                  <a:pt x="2156717" y="2757135"/>
                  <a:pt x="2182159" y="2757135"/>
                </a:cubicBezTo>
                <a:cubicBezTo>
                  <a:pt x="2205200" y="2757135"/>
                  <a:pt x="2226736" y="2768423"/>
                  <a:pt x="2239776" y="2787311"/>
                </a:cubicBezTo>
                <a:cubicBezTo>
                  <a:pt x="2240547" y="2788444"/>
                  <a:pt x="2240547" y="2789968"/>
                  <a:pt x="2239776" y="2791121"/>
                </a:cubicBezTo>
                <a:cubicBezTo>
                  <a:pt x="2226650" y="2809951"/>
                  <a:pt x="2205124" y="2821296"/>
                  <a:pt x="2182197" y="2821315"/>
                </a:cubicBezTo>
                <a:close/>
                <a:moveTo>
                  <a:pt x="2232917" y="2789225"/>
                </a:moveTo>
                <a:cubicBezTo>
                  <a:pt x="2229945" y="2785244"/>
                  <a:pt x="2226526" y="2781672"/>
                  <a:pt x="2222773" y="2778547"/>
                </a:cubicBezTo>
                <a:cubicBezTo>
                  <a:pt x="2211496" y="2769137"/>
                  <a:pt x="2197094" y="2763755"/>
                  <a:pt x="2182054" y="2763679"/>
                </a:cubicBezTo>
                <a:cubicBezTo>
                  <a:pt x="2160928" y="2763679"/>
                  <a:pt x="2148926" y="2771213"/>
                  <a:pt x="2130619" y="2789035"/>
                </a:cubicBezTo>
                <a:cubicBezTo>
                  <a:pt x="2133029" y="2791387"/>
                  <a:pt x="2135305" y="2793540"/>
                  <a:pt x="2137506" y="2795512"/>
                </a:cubicBezTo>
                <a:cubicBezTo>
                  <a:pt x="2152898" y="2809428"/>
                  <a:pt x="2163861" y="2814657"/>
                  <a:pt x="2182159" y="2814657"/>
                </a:cubicBezTo>
                <a:cubicBezTo>
                  <a:pt x="2202161" y="2814580"/>
                  <a:pt x="2220916" y="2805132"/>
                  <a:pt x="2232917" y="2789225"/>
                </a:cubicBezTo>
                <a:close/>
                <a:moveTo>
                  <a:pt x="2241319" y="2731885"/>
                </a:moveTo>
                <a:cubicBezTo>
                  <a:pt x="2241585" y="2733694"/>
                  <a:pt x="2240271" y="2735409"/>
                  <a:pt x="2238442" y="2735609"/>
                </a:cubicBezTo>
                <a:cubicBezTo>
                  <a:pt x="2235327" y="2735980"/>
                  <a:pt x="2232203" y="2736056"/>
                  <a:pt x="2229136" y="2735799"/>
                </a:cubicBezTo>
                <a:cubicBezTo>
                  <a:pt x="2227422" y="2735666"/>
                  <a:pt x="2225783" y="2735199"/>
                  <a:pt x="2224107" y="2734885"/>
                </a:cubicBezTo>
                <a:cubicBezTo>
                  <a:pt x="2216754" y="2733437"/>
                  <a:pt x="2209762" y="2730399"/>
                  <a:pt x="2203866" y="2725512"/>
                </a:cubicBezTo>
                <a:cubicBezTo>
                  <a:pt x="2199475" y="2729541"/>
                  <a:pt x="2194160" y="2732351"/>
                  <a:pt x="2188483" y="2734009"/>
                </a:cubicBezTo>
                <a:cubicBezTo>
                  <a:pt x="2185083" y="2735018"/>
                  <a:pt x="2181577" y="2735685"/>
                  <a:pt x="2177968" y="2735685"/>
                </a:cubicBezTo>
                <a:cubicBezTo>
                  <a:pt x="2172415" y="2735685"/>
                  <a:pt x="2167004" y="2734323"/>
                  <a:pt x="2162051" y="2732037"/>
                </a:cubicBezTo>
                <a:cubicBezTo>
                  <a:pt x="2158499" y="2730399"/>
                  <a:pt x="2155146" y="2728351"/>
                  <a:pt x="2152250" y="2725693"/>
                </a:cubicBezTo>
                <a:cubicBezTo>
                  <a:pt x="2145287" y="2732056"/>
                  <a:pt x="2136058" y="2735685"/>
                  <a:pt x="2126523" y="2735685"/>
                </a:cubicBezTo>
                <a:cubicBezTo>
                  <a:pt x="2119246" y="2735685"/>
                  <a:pt x="2112226" y="2733599"/>
                  <a:pt x="2106235" y="2729827"/>
                </a:cubicBezTo>
                <a:cubicBezTo>
                  <a:pt x="2104244" y="2728579"/>
                  <a:pt x="2102368" y="2727122"/>
                  <a:pt x="2100634" y="2725512"/>
                </a:cubicBezTo>
                <a:lnTo>
                  <a:pt x="2100634" y="2725512"/>
                </a:lnTo>
                <a:cubicBezTo>
                  <a:pt x="2100625" y="2725512"/>
                  <a:pt x="2100625" y="2725512"/>
                  <a:pt x="2100625" y="2725512"/>
                </a:cubicBezTo>
                <a:cubicBezTo>
                  <a:pt x="2097110" y="2728408"/>
                  <a:pt x="2093186" y="2730608"/>
                  <a:pt x="2089071" y="2732332"/>
                </a:cubicBezTo>
                <a:cubicBezTo>
                  <a:pt x="2085975" y="2733618"/>
                  <a:pt x="2082794" y="2734694"/>
                  <a:pt x="2079498" y="2735275"/>
                </a:cubicBezTo>
                <a:cubicBezTo>
                  <a:pt x="2076926" y="2735742"/>
                  <a:pt x="2074307" y="2735961"/>
                  <a:pt x="2071668" y="2735961"/>
                </a:cubicBezTo>
                <a:cubicBezTo>
                  <a:pt x="2069859" y="2735961"/>
                  <a:pt x="2067944" y="2735780"/>
                  <a:pt x="2066049" y="2735609"/>
                </a:cubicBezTo>
                <a:cubicBezTo>
                  <a:pt x="2064239" y="2735409"/>
                  <a:pt x="2062992" y="2733694"/>
                  <a:pt x="2063182" y="2731885"/>
                </a:cubicBezTo>
                <a:cubicBezTo>
                  <a:pt x="2063372" y="2730065"/>
                  <a:pt x="2064991" y="2728722"/>
                  <a:pt x="2066906" y="2728989"/>
                </a:cubicBezTo>
                <a:cubicBezTo>
                  <a:pt x="2069802" y="2729380"/>
                  <a:pt x="2072707" y="2729418"/>
                  <a:pt x="2075545" y="2729132"/>
                </a:cubicBezTo>
                <a:cubicBezTo>
                  <a:pt x="2078384" y="2728855"/>
                  <a:pt x="2081165" y="2728265"/>
                  <a:pt x="2083851" y="2727370"/>
                </a:cubicBezTo>
                <a:cubicBezTo>
                  <a:pt x="2089214" y="2725579"/>
                  <a:pt x="2094195" y="2722569"/>
                  <a:pt x="2098444" y="2718531"/>
                </a:cubicBezTo>
                <a:cubicBezTo>
                  <a:pt x="2099091" y="2717883"/>
                  <a:pt x="2099758" y="2717692"/>
                  <a:pt x="2100901" y="2717597"/>
                </a:cubicBezTo>
                <a:cubicBezTo>
                  <a:pt x="2101853" y="2717692"/>
                  <a:pt x="2102720" y="2718064"/>
                  <a:pt x="2103292" y="2718721"/>
                </a:cubicBezTo>
                <a:cubicBezTo>
                  <a:pt x="2104340" y="2719912"/>
                  <a:pt x="2105473" y="2721007"/>
                  <a:pt x="2106692" y="2722007"/>
                </a:cubicBezTo>
                <a:cubicBezTo>
                  <a:pt x="2108245" y="2723293"/>
                  <a:pt x="2109959" y="2724341"/>
                  <a:pt x="2111740" y="2725284"/>
                </a:cubicBezTo>
                <a:cubicBezTo>
                  <a:pt x="2114102" y="2726531"/>
                  <a:pt x="2116588" y="2727532"/>
                  <a:pt x="2119199" y="2728151"/>
                </a:cubicBezTo>
                <a:lnTo>
                  <a:pt x="2119199" y="2728151"/>
                </a:lnTo>
                <a:lnTo>
                  <a:pt x="2119208" y="2728151"/>
                </a:lnTo>
                <a:lnTo>
                  <a:pt x="2119208" y="2676821"/>
                </a:lnTo>
                <a:cubicBezTo>
                  <a:pt x="2110626" y="2675611"/>
                  <a:pt x="2104034" y="2673211"/>
                  <a:pt x="2098815" y="2670220"/>
                </a:cubicBezTo>
                <a:cubicBezTo>
                  <a:pt x="2079031" y="2658904"/>
                  <a:pt x="2080441" y="2638644"/>
                  <a:pt x="2080441" y="2638349"/>
                </a:cubicBezTo>
                <a:cubicBezTo>
                  <a:pt x="2080527" y="2636806"/>
                  <a:pt x="2081670" y="2635558"/>
                  <a:pt x="2083185" y="2635377"/>
                </a:cubicBezTo>
                <a:cubicBezTo>
                  <a:pt x="2085470" y="2635006"/>
                  <a:pt x="2087642" y="2634853"/>
                  <a:pt x="2089728" y="2634949"/>
                </a:cubicBezTo>
                <a:cubicBezTo>
                  <a:pt x="2100110" y="2635339"/>
                  <a:pt x="2107873" y="2641064"/>
                  <a:pt x="2113446" y="2648436"/>
                </a:cubicBezTo>
                <a:cubicBezTo>
                  <a:pt x="2115684" y="2651370"/>
                  <a:pt x="2117560" y="2654570"/>
                  <a:pt x="2119103" y="2657789"/>
                </a:cubicBezTo>
                <a:lnTo>
                  <a:pt x="2119103" y="2657771"/>
                </a:lnTo>
                <a:cubicBezTo>
                  <a:pt x="2119103" y="2657789"/>
                  <a:pt x="2119113" y="2657789"/>
                  <a:pt x="2119113" y="2657789"/>
                </a:cubicBezTo>
                <a:lnTo>
                  <a:pt x="2119113" y="2636063"/>
                </a:lnTo>
                <a:cubicBezTo>
                  <a:pt x="2119113" y="2635168"/>
                  <a:pt x="2119493" y="2634330"/>
                  <a:pt x="2120094" y="2633720"/>
                </a:cubicBezTo>
                <a:cubicBezTo>
                  <a:pt x="2120703" y="2633101"/>
                  <a:pt x="2121542" y="2632729"/>
                  <a:pt x="2122447" y="2632729"/>
                </a:cubicBezTo>
                <a:cubicBezTo>
                  <a:pt x="2124247" y="2632729"/>
                  <a:pt x="2125761" y="2634253"/>
                  <a:pt x="2125761" y="2636063"/>
                </a:cubicBezTo>
                <a:lnTo>
                  <a:pt x="2125761" y="2675182"/>
                </a:lnTo>
                <a:cubicBezTo>
                  <a:pt x="2125790" y="2675135"/>
                  <a:pt x="2125828" y="2675097"/>
                  <a:pt x="2125856" y="2675039"/>
                </a:cubicBezTo>
                <a:lnTo>
                  <a:pt x="2125856" y="2675097"/>
                </a:lnTo>
                <a:cubicBezTo>
                  <a:pt x="2128247" y="2670572"/>
                  <a:pt x="2131314" y="2666219"/>
                  <a:pt x="2135115" y="2662666"/>
                </a:cubicBezTo>
                <a:cubicBezTo>
                  <a:pt x="2141478" y="2656751"/>
                  <a:pt x="2149869" y="2653141"/>
                  <a:pt x="2160613" y="2654904"/>
                </a:cubicBezTo>
                <a:cubicBezTo>
                  <a:pt x="2162061" y="2655094"/>
                  <a:pt x="2163194" y="2656342"/>
                  <a:pt x="2163385" y="2657885"/>
                </a:cubicBezTo>
                <a:cubicBezTo>
                  <a:pt x="2163442" y="2658123"/>
                  <a:pt x="2164319" y="2671201"/>
                  <a:pt x="2154488" y="2682221"/>
                </a:cubicBezTo>
                <a:cubicBezTo>
                  <a:pt x="2148964" y="2688355"/>
                  <a:pt x="2140135" y="2693861"/>
                  <a:pt x="2125856" y="2696061"/>
                </a:cubicBezTo>
                <a:lnTo>
                  <a:pt x="2125856" y="2696156"/>
                </a:lnTo>
                <a:cubicBezTo>
                  <a:pt x="2125818" y="2696156"/>
                  <a:pt x="2125799" y="2696156"/>
                  <a:pt x="2125761" y="2696166"/>
                </a:cubicBezTo>
                <a:lnTo>
                  <a:pt x="2125761" y="2728989"/>
                </a:lnTo>
                <a:cubicBezTo>
                  <a:pt x="2126066" y="2728989"/>
                  <a:pt x="2126247" y="2729103"/>
                  <a:pt x="2126437" y="2729103"/>
                </a:cubicBezTo>
                <a:cubicBezTo>
                  <a:pt x="2133152" y="2729103"/>
                  <a:pt x="2139639" y="2726960"/>
                  <a:pt x="2144954" y="2723074"/>
                </a:cubicBezTo>
                <a:cubicBezTo>
                  <a:pt x="2146688" y="2721807"/>
                  <a:pt x="2148288" y="2720378"/>
                  <a:pt x="2149745" y="2718759"/>
                </a:cubicBezTo>
                <a:cubicBezTo>
                  <a:pt x="2150412" y="2718064"/>
                  <a:pt x="2151240" y="2717692"/>
                  <a:pt x="2152165" y="2717692"/>
                </a:cubicBezTo>
                <a:cubicBezTo>
                  <a:pt x="2153108" y="2717692"/>
                  <a:pt x="2153965" y="2718159"/>
                  <a:pt x="2154622" y="2718807"/>
                </a:cubicBezTo>
                <a:cubicBezTo>
                  <a:pt x="2160537" y="2725417"/>
                  <a:pt x="2169014" y="2729103"/>
                  <a:pt x="2177872" y="2729103"/>
                </a:cubicBezTo>
                <a:cubicBezTo>
                  <a:pt x="2186750" y="2729103"/>
                  <a:pt x="2195199" y="2725417"/>
                  <a:pt x="2201104" y="2718807"/>
                </a:cubicBezTo>
                <a:cubicBezTo>
                  <a:pt x="2201790" y="2718159"/>
                  <a:pt x="2202647" y="2717692"/>
                  <a:pt x="2203495" y="2717692"/>
                </a:cubicBezTo>
                <a:cubicBezTo>
                  <a:pt x="2204638" y="2717788"/>
                  <a:pt x="2205314" y="2717978"/>
                  <a:pt x="2205961" y="2718626"/>
                </a:cubicBezTo>
                <a:cubicBezTo>
                  <a:pt x="2214353" y="2726722"/>
                  <a:pt x="2225964" y="2730627"/>
                  <a:pt x="2237508" y="2729103"/>
                </a:cubicBezTo>
                <a:cubicBezTo>
                  <a:pt x="2239404" y="2728913"/>
                  <a:pt x="2240919" y="2730256"/>
                  <a:pt x="2241319" y="2731885"/>
                </a:cubicBezTo>
                <a:close/>
                <a:moveTo>
                  <a:pt x="2127285" y="2689270"/>
                </a:moveTo>
                <a:lnTo>
                  <a:pt x="2127295" y="2689270"/>
                </a:lnTo>
                <a:lnTo>
                  <a:pt x="2127295" y="2689270"/>
                </a:lnTo>
                <a:cubicBezTo>
                  <a:pt x="2139925" y="2686812"/>
                  <a:pt x="2147155" y="2681440"/>
                  <a:pt x="2151298" y="2675858"/>
                </a:cubicBezTo>
                <a:cubicBezTo>
                  <a:pt x="2155431" y="2670277"/>
                  <a:pt x="2156480" y="2664486"/>
                  <a:pt x="2156717" y="2661181"/>
                </a:cubicBezTo>
                <a:cubicBezTo>
                  <a:pt x="2156241" y="2661085"/>
                  <a:pt x="2155784" y="2661085"/>
                  <a:pt x="2155298" y="2661085"/>
                </a:cubicBezTo>
                <a:lnTo>
                  <a:pt x="2155298" y="2661085"/>
                </a:lnTo>
                <a:cubicBezTo>
                  <a:pt x="2155289" y="2661085"/>
                  <a:pt x="2155289" y="2661085"/>
                  <a:pt x="2155289" y="2661085"/>
                </a:cubicBezTo>
                <a:cubicBezTo>
                  <a:pt x="2149117" y="2661085"/>
                  <a:pt x="2144240" y="2663505"/>
                  <a:pt x="2140296" y="2666924"/>
                </a:cubicBezTo>
                <a:cubicBezTo>
                  <a:pt x="2132952" y="2673287"/>
                  <a:pt x="2129028" y="2683355"/>
                  <a:pt x="2127285" y="2689270"/>
                </a:cubicBezTo>
                <a:close/>
                <a:moveTo>
                  <a:pt x="2116531" y="2669791"/>
                </a:moveTo>
                <a:cubicBezTo>
                  <a:pt x="2114112" y="2661533"/>
                  <a:pt x="2107463" y="2645331"/>
                  <a:pt x="2093519" y="2642149"/>
                </a:cubicBezTo>
                <a:cubicBezTo>
                  <a:pt x="2091528" y="2641702"/>
                  <a:pt x="2089395" y="2641511"/>
                  <a:pt x="2087099" y="2641645"/>
                </a:cubicBezTo>
                <a:cubicBezTo>
                  <a:pt x="2087576" y="2648264"/>
                  <a:pt x="2091300" y="2664819"/>
                  <a:pt x="2116531" y="2669791"/>
                </a:cubicBezTo>
                <a:close/>
                <a:moveTo>
                  <a:pt x="2217106" y="2689974"/>
                </a:moveTo>
                <a:cubicBezTo>
                  <a:pt x="2218925" y="2689974"/>
                  <a:pt x="2220459" y="2688451"/>
                  <a:pt x="2220459" y="2686631"/>
                </a:cubicBezTo>
                <a:cubicBezTo>
                  <a:pt x="2220459" y="2671182"/>
                  <a:pt x="2233003" y="2658628"/>
                  <a:pt x="2248452" y="2658628"/>
                </a:cubicBezTo>
                <a:cubicBezTo>
                  <a:pt x="2250272" y="2658628"/>
                  <a:pt x="2251787" y="2657104"/>
                  <a:pt x="2251787" y="2655284"/>
                </a:cubicBezTo>
                <a:cubicBezTo>
                  <a:pt x="2251787" y="2653923"/>
                  <a:pt x="2250929" y="2652732"/>
                  <a:pt x="2249738" y="2652227"/>
                </a:cubicBezTo>
                <a:cubicBezTo>
                  <a:pt x="2249348" y="2652065"/>
                  <a:pt x="2248910" y="2651970"/>
                  <a:pt x="2248452" y="2651970"/>
                </a:cubicBezTo>
                <a:cubicBezTo>
                  <a:pt x="2234451" y="2651970"/>
                  <a:pt x="2222469" y="2660361"/>
                  <a:pt x="2217011" y="2672353"/>
                </a:cubicBezTo>
                <a:cubicBezTo>
                  <a:pt x="2211591" y="2660361"/>
                  <a:pt x="2199590" y="2651970"/>
                  <a:pt x="2185588" y="2651970"/>
                </a:cubicBezTo>
                <a:cubicBezTo>
                  <a:pt x="2183778" y="2651970"/>
                  <a:pt x="2182244" y="2653475"/>
                  <a:pt x="2182244" y="2655284"/>
                </a:cubicBezTo>
                <a:cubicBezTo>
                  <a:pt x="2182244" y="2655304"/>
                  <a:pt x="2182254" y="2655304"/>
                  <a:pt x="2182254" y="2655313"/>
                </a:cubicBezTo>
                <a:cubicBezTo>
                  <a:pt x="2182273" y="2657104"/>
                  <a:pt x="2183787" y="2658628"/>
                  <a:pt x="2185588" y="2658628"/>
                </a:cubicBezTo>
                <a:cubicBezTo>
                  <a:pt x="2187483" y="2658628"/>
                  <a:pt x="2189340" y="2658837"/>
                  <a:pt x="2191141" y="2659190"/>
                </a:cubicBezTo>
                <a:cubicBezTo>
                  <a:pt x="2203923" y="2661771"/>
                  <a:pt x="2213591" y="2673087"/>
                  <a:pt x="2213591" y="2686631"/>
                </a:cubicBezTo>
                <a:cubicBezTo>
                  <a:pt x="2213591" y="2688431"/>
                  <a:pt x="2215077" y="2689936"/>
                  <a:pt x="2216878" y="2689974"/>
                </a:cubicBezTo>
                <a:lnTo>
                  <a:pt x="2216925" y="2689974"/>
                </a:lnTo>
                <a:lnTo>
                  <a:pt x="2217106" y="2689974"/>
                </a:lnTo>
                <a:close/>
                <a:moveTo>
                  <a:pt x="2439076" y="2813018"/>
                </a:moveTo>
                <a:cubicBezTo>
                  <a:pt x="2434543" y="2814057"/>
                  <a:pt x="2429885" y="2814638"/>
                  <a:pt x="2425142" y="2814657"/>
                </a:cubicBezTo>
                <a:cubicBezTo>
                  <a:pt x="2404272" y="2814657"/>
                  <a:pt x="2392956" y="2807865"/>
                  <a:pt x="2373706" y="2789130"/>
                </a:cubicBezTo>
                <a:cubicBezTo>
                  <a:pt x="2373716" y="2789111"/>
                  <a:pt x="2373726" y="2789092"/>
                  <a:pt x="2373745" y="2789073"/>
                </a:cubicBezTo>
                <a:cubicBezTo>
                  <a:pt x="2373726" y="2789054"/>
                  <a:pt x="2373716" y="2789054"/>
                  <a:pt x="2373706" y="2789035"/>
                </a:cubicBezTo>
                <a:cubicBezTo>
                  <a:pt x="2391918" y="2771213"/>
                  <a:pt x="2403900" y="2763679"/>
                  <a:pt x="2425142" y="2763679"/>
                </a:cubicBezTo>
                <a:cubicBezTo>
                  <a:pt x="2429876" y="2763717"/>
                  <a:pt x="2434543" y="2764298"/>
                  <a:pt x="2439076" y="2765336"/>
                </a:cubicBezTo>
                <a:lnTo>
                  <a:pt x="2439076" y="2758659"/>
                </a:lnTo>
                <a:cubicBezTo>
                  <a:pt x="2434514" y="2757726"/>
                  <a:pt x="2429876" y="2757135"/>
                  <a:pt x="2425142" y="2757135"/>
                </a:cubicBezTo>
                <a:cubicBezTo>
                  <a:pt x="2399700" y="2757135"/>
                  <a:pt x="2385613" y="2768051"/>
                  <a:pt x="2368553" y="2784948"/>
                </a:cubicBezTo>
                <a:cubicBezTo>
                  <a:pt x="2360105" y="2774842"/>
                  <a:pt x="2347513" y="2769042"/>
                  <a:pt x="2334073" y="2769318"/>
                </a:cubicBezTo>
                <a:cubicBezTo>
                  <a:pt x="2332282" y="2769413"/>
                  <a:pt x="2330806" y="2770775"/>
                  <a:pt x="2330844" y="2772652"/>
                </a:cubicBezTo>
                <a:cubicBezTo>
                  <a:pt x="2330958" y="2774452"/>
                  <a:pt x="2332568" y="2776071"/>
                  <a:pt x="2334263" y="2775871"/>
                </a:cubicBezTo>
                <a:cubicBezTo>
                  <a:pt x="2345894" y="2775585"/>
                  <a:pt x="2356847" y="2780719"/>
                  <a:pt x="2363981" y="2789692"/>
                </a:cubicBezTo>
                <a:cubicBezTo>
                  <a:pt x="2363962" y="2789711"/>
                  <a:pt x="2363943" y="2789711"/>
                  <a:pt x="2363934" y="2789730"/>
                </a:cubicBezTo>
                <a:cubicBezTo>
                  <a:pt x="2363943" y="2789749"/>
                  <a:pt x="2363962" y="2789768"/>
                  <a:pt x="2363981" y="2789787"/>
                </a:cubicBezTo>
                <a:cubicBezTo>
                  <a:pt x="2356742" y="2798769"/>
                  <a:pt x="2345798" y="2803684"/>
                  <a:pt x="2334263" y="2803589"/>
                </a:cubicBezTo>
                <a:cubicBezTo>
                  <a:pt x="2333768" y="2803532"/>
                  <a:pt x="2333301" y="2803570"/>
                  <a:pt x="2332892" y="2803722"/>
                </a:cubicBezTo>
                <a:cubicBezTo>
                  <a:pt x="2331720" y="2804198"/>
                  <a:pt x="2330901" y="2805408"/>
                  <a:pt x="2330844" y="2806751"/>
                </a:cubicBezTo>
                <a:cubicBezTo>
                  <a:pt x="2330758" y="2808513"/>
                  <a:pt x="2332244" y="2810047"/>
                  <a:pt x="2334035" y="2810151"/>
                </a:cubicBezTo>
                <a:lnTo>
                  <a:pt x="2335035" y="2810151"/>
                </a:lnTo>
                <a:cubicBezTo>
                  <a:pt x="2348284" y="2810151"/>
                  <a:pt x="2360753" y="2804141"/>
                  <a:pt x="2369020" y="2793873"/>
                </a:cubicBezTo>
                <a:cubicBezTo>
                  <a:pt x="2369049" y="2793892"/>
                  <a:pt x="2369068" y="2793911"/>
                  <a:pt x="2369096" y="2793930"/>
                </a:cubicBezTo>
                <a:cubicBezTo>
                  <a:pt x="2369106" y="2793911"/>
                  <a:pt x="2369125" y="2793892"/>
                  <a:pt x="2369144" y="2793873"/>
                </a:cubicBezTo>
                <a:cubicBezTo>
                  <a:pt x="2388946" y="2813209"/>
                  <a:pt x="2401681" y="2821296"/>
                  <a:pt x="2425179" y="2821315"/>
                </a:cubicBezTo>
                <a:cubicBezTo>
                  <a:pt x="2429904" y="2821315"/>
                  <a:pt x="2434533" y="2820724"/>
                  <a:pt x="2439076" y="2819791"/>
                </a:cubicBezTo>
                <a:lnTo>
                  <a:pt x="2439076" y="2813018"/>
                </a:lnTo>
                <a:close/>
                <a:moveTo>
                  <a:pt x="2439076" y="2730884"/>
                </a:moveTo>
                <a:cubicBezTo>
                  <a:pt x="2433571" y="2733894"/>
                  <a:pt x="2427389" y="2735666"/>
                  <a:pt x="2420998" y="2735685"/>
                </a:cubicBezTo>
                <a:cubicBezTo>
                  <a:pt x="2411483" y="2735666"/>
                  <a:pt x="2402272" y="2732056"/>
                  <a:pt x="2395318" y="2725693"/>
                </a:cubicBezTo>
                <a:cubicBezTo>
                  <a:pt x="2395309" y="2725712"/>
                  <a:pt x="2395290" y="2725712"/>
                  <a:pt x="2395271" y="2725731"/>
                </a:cubicBezTo>
                <a:cubicBezTo>
                  <a:pt x="2395261" y="2725712"/>
                  <a:pt x="2395242" y="2725712"/>
                  <a:pt x="2395233" y="2725693"/>
                </a:cubicBezTo>
                <a:cubicBezTo>
                  <a:pt x="2388289" y="2732056"/>
                  <a:pt x="2379069" y="2735666"/>
                  <a:pt x="2369563" y="2735685"/>
                </a:cubicBezTo>
                <a:cubicBezTo>
                  <a:pt x="2359857" y="2735666"/>
                  <a:pt x="2350656" y="2731961"/>
                  <a:pt x="2343702" y="2725512"/>
                </a:cubicBezTo>
                <a:cubicBezTo>
                  <a:pt x="2343684" y="2725531"/>
                  <a:pt x="2343665" y="2725531"/>
                  <a:pt x="2343655" y="2725541"/>
                </a:cubicBezTo>
                <a:cubicBezTo>
                  <a:pt x="2343636" y="2725531"/>
                  <a:pt x="2343617" y="2725531"/>
                  <a:pt x="2343608" y="2725512"/>
                </a:cubicBezTo>
                <a:cubicBezTo>
                  <a:pt x="2335426" y="2732247"/>
                  <a:pt x="2325253" y="2735961"/>
                  <a:pt x="2314690" y="2735961"/>
                </a:cubicBezTo>
                <a:cubicBezTo>
                  <a:pt x="2312908" y="2735961"/>
                  <a:pt x="2311003" y="2735780"/>
                  <a:pt x="2309117" y="2735609"/>
                </a:cubicBezTo>
                <a:cubicBezTo>
                  <a:pt x="2307317" y="2735409"/>
                  <a:pt x="2306069" y="2733694"/>
                  <a:pt x="2306260" y="2731885"/>
                </a:cubicBezTo>
                <a:cubicBezTo>
                  <a:pt x="2306441" y="2730084"/>
                  <a:pt x="2308060" y="2728741"/>
                  <a:pt x="2309965" y="2728989"/>
                </a:cubicBezTo>
                <a:cubicBezTo>
                  <a:pt x="2312851" y="2729380"/>
                  <a:pt x="2315718" y="2729418"/>
                  <a:pt x="2318538" y="2729132"/>
                </a:cubicBezTo>
                <a:cubicBezTo>
                  <a:pt x="2327072" y="2728332"/>
                  <a:pt x="2335130" y="2724617"/>
                  <a:pt x="2341522" y="2718531"/>
                </a:cubicBezTo>
                <a:cubicBezTo>
                  <a:pt x="2342140" y="2717902"/>
                  <a:pt x="2342817" y="2717711"/>
                  <a:pt x="2343922" y="2717616"/>
                </a:cubicBezTo>
                <a:cubicBezTo>
                  <a:pt x="2344846" y="2717711"/>
                  <a:pt x="2345712" y="2718083"/>
                  <a:pt x="2346294" y="2718721"/>
                </a:cubicBezTo>
                <a:cubicBezTo>
                  <a:pt x="2350465" y="2723503"/>
                  <a:pt x="2356066" y="2726722"/>
                  <a:pt x="2362191" y="2728151"/>
                </a:cubicBezTo>
                <a:lnTo>
                  <a:pt x="2362191" y="2728132"/>
                </a:lnTo>
                <a:cubicBezTo>
                  <a:pt x="2362210" y="2728132"/>
                  <a:pt x="2362248" y="2728151"/>
                  <a:pt x="2362276" y="2728151"/>
                </a:cubicBezTo>
                <a:lnTo>
                  <a:pt x="2362276" y="2676821"/>
                </a:lnTo>
                <a:cubicBezTo>
                  <a:pt x="2321119" y="2671001"/>
                  <a:pt x="2323519" y="2638721"/>
                  <a:pt x="2323519" y="2638349"/>
                </a:cubicBezTo>
                <a:cubicBezTo>
                  <a:pt x="2323615" y="2636806"/>
                  <a:pt x="2324748" y="2635558"/>
                  <a:pt x="2326253" y="2635377"/>
                </a:cubicBezTo>
                <a:cubicBezTo>
                  <a:pt x="2328530" y="2635006"/>
                  <a:pt x="2330701" y="2634873"/>
                  <a:pt x="2332768" y="2634949"/>
                </a:cubicBezTo>
                <a:cubicBezTo>
                  <a:pt x="2347322" y="2635520"/>
                  <a:pt x="2356666" y="2646522"/>
                  <a:pt x="2362105" y="2657789"/>
                </a:cubicBezTo>
                <a:lnTo>
                  <a:pt x="2362105" y="2657647"/>
                </a:lnTo>
                <a:cubicBezTo>
                  <a:pt x="2362134" y="2657694"/>
                  <a:pt x="2362162" y="2657732"/>
                  <a:pt x="2362191" y="2657789"/>
                </a:cubicBezTo>
                <a:lnTo>
                  <a:pt x="2362191" y="2636063"/>
                </a:lnTo>
                <a:cubicBezTo>
                  <a:pt x="2362191" y="2634291"/>
                  <a:pt x="2363667" y="2632767"/>
                  <a:pt x="2365448" y="2632729"/>
                </a:cubicBezTo>
                <a:cubicBezTo>
                  <a:pt x="2367239" y="2632748"/>
                  <a:pt x="2368744" y="2634272"/>
                  <a:pt x="2368744" y="2636063"/>
                </a:cubicBezTo>
                <a:lnTo>
                  <a:pt x="2368744" y="2675182"/>
                </a:lnTo>
                <a:cubicBezTo>
                  <a:pt x="2368772" y="2675135"/>
                  <a:pt x="2368820" y="2675077"/>
                  <a:pt x="2368849" y="2675020"/>
                </a:cubicBezTo>
                <a:lnTo>
                  <a:pt x="2368849" y="2675097"/>
                </a:lnTo>
                <a:cubicBezTo>
                  <a:pt x="2371230" y="2670572"/>
                  <a:pt x="2374287" y="2666219"/>
                  <a:pt x="2378078" y="2662666"/>
                </a:cubicBezTo>
                <a:cubicBezTo>
                  <a:pt x="2384441" y="2656770"/>
                  <a:pt x="2392861" y="2653141"/>
                  <a:pt x="2403605" y="2654904"/>
                </a:cubicBezTo>
                <a:cubicBezTo>
                  <a:pt x="2405053" y="2655094"/>
                  <a:pt x="2406196" y="2656342"/>
                  <a:pt x="2406368" y="2657885"/>
                </a:cubicBezTo>
                <a:cubicBezTo>
                  <a:pt x="2406434" y="2658142"/>
                  <a:pt x="2407472" y="2673153"/>
                  <a:pt x="2395233" y="2684564"/>
                </a:cubicBezTo>
                <a:cubicBezTo>
                  <a:pt x="2389632" y="2689736"/>
                  <a:pt x="2381288" y="2694147"/>
                  <a:pt x="2368849" y="2696061"/>
                </a:cubicBezTo>
                <a:lnTo>
                  <a:pt x="2368849" y="2696156"/>
                </a:lnTo>
                <a:cubicBezTo>
                  <a:pt x="2368811" y="2696156"/>
                  <a:pt x="2368782" y="2696156"/>
                  <a:pt x="2368744" y="2696166"/>
                </a:cubicBezTo>
                <a:lnTo>
                  <a:pt x="2368744" y="2728989"/>
                </a:lnTo>
                <a:cubicBezTo>
                  <a:pt x="2369020" y="2728989"/>
                  <a:pt x="2369249" y="2729103"/>
                  <a:pt x="2369420" y="2729103"/>
                </a:cubicBezTo>
                <a:cubicBezTo>
                  <a:pt x="2378278" y="2729103"/>
                  <a:pt x="2386756" y="2725417"/>
                  <a:pt x="2392652" y="2718807"/>
                </a:cubicBezTo>
                <a:cubicBezTo>
                  <a:pt x="2393328" y="2718064"/>
                  <a:pt x="2394185" y="2717692"/>
                  <a:pt x="2395138" y="2717692"/>
                </a:cubicBezTo>
                <a:cubicBezTo>
                  <a:pt x="2396100" y="2717692"/>
                  <a:pt x="2396947" y="2718159"/>
                  <a:pt x="2397605" y="2718807"/>
                </a:cubicBezTo>
                <a:cubicBezTo>
                  <a:pt x="2403510" y="2725417"/>
                  <a:pt x="2411997" y="2729103"/>
                  <a:pt x="2420865" y="2729103"/>
                </a:cubicBezTo>
                <a:cubicBezTo>
                  <a:pt x="2427447" y="2729103"/>
                  <a:pt x="2433809" y="2727036"/>
                  <a:pt x="2439076" y="2723274"/>
                </a:cubicBezTo>
                <a:lnTo>
                  <a:pt x="2439076" y="2730884"/>
                </a:lnTo>
                <a:close/>
                <a:moveTo>
                  <a:pt x="2370373" y="2689270"/>
                </a:moveTo>
                <a:cubicBezTo>
                  <a:pt x="2395604" y="2684355"/>
                  <a:pt x="2399319" y="2667800"/>
                  <a:pt x="2399824" y="2661181"/>
                </a:cubicBezTo>
                <a:cubicBezTo>
                  <a:pt x="2399233" y="2661085"/>
                  <a:pt x="2398748" y="2661085"/>
                  <a:pt x="2398290" y="2661085"/>
                </a:cubicBezTo>
                <a:cubicBezTo>
                  <a:pt x="2380650" y="2661085"/>
                  <a:pt x="2373020" y="2680154"/>
                  <a:pt x="2370373" y="2689270"/>
                </a:cubicBezTo>
                <a:close/>
                <a:moveTo>
                  <a:pt x="2359514" y="2669791"/>
                </a:moveTo>
                <a:cubicBezTo>
                  <a:pt x="2356742" y="2660342"/>
                  <a:pt x="2348475" y="2640530"/>
                  <a:pt x="2330072" y="2641645"/>
                </a:cubicBezTo>
                <a:cubicBezTo>
                  <a:pt x="2330558" y="2648264"/>
                  <a:pt x="2334254" y="2664819"/>
                  <a:pt x="2359514" y="2669791"/>
                </a:cubicBezTo>
                <a:close/>
                <a:moveTo>
                  <a:pt x="2428551" y="2658628"/>
                </a:moveTo>
                <a:cubicBezTo>
                  <a:pt x="2432275" y="2658628"/>
                  <a:pt x="2435819" y="2659390"/>
                  <a:pt x="2439076" y="2660714"/>
                </a:cubicBezTo>
                <a:lnTo>
                  <a:pt x="2439076" y="2653665"/>
                </a:lnTo>
                <a:cubicBezTo>
                  <a:pt x="2435771" y="2652598"/>
                  <a:pt x="2432275" y="2651989"/>
                  <a:pt x="2428647" y="2651989"/>
                </a:cubicBezTo>
                <a:cubicBezTo>
                  <a:pt x="2426846" y="2652008"/>
                  <a:pt x="2425313" y="2653475"/>
                  <a:pt x="2425313" y="2655284"/>
                </a:cubicBezTo>
                <a:cubicBezTo>
                  <a:pt x="2425294" y="2655618"/>
                  <a:pt x="2425360" y="2655894"/>
                  <a:pt x="2425427" y="2656189"/>
                </a:cubicBezTo>
                <a:cubicBezTo>
                  <a:pt x="2425846" y="2657571"/>
                  <a:pt x="2427085" y="2658628"/>
                  <a:pt x="2428551" y="2658628"/>
                </a:cubicBezTo>
                <a:close/>
                <a:moveTo>
                  <a:pt x="2303707" y="2578313"/>
                </a:moveTo>
                <a:cubicBezTo>
                  <a:pt x="2280171" y="2578313"/>
                  <a:pt x="2267408" y="2570207"/>
                  <a:pt x="2247595" y="2550910"/>
                </a:cubicBezTo>
                <a:cubicBezTo>
                  <a:pt x="2239318" y="2561187"/>
                  <a:pt x="2226840" y="2567197"/>
                  <a:pt x="2213591" y="2567197"/>
                </a:cubicBezTo>
                <a:lnTo>
                  <a:pt x="2212563" y="2567197"/>
                </a:lnTo>
                <a:cubicBezTo>
                  <a:pt x="2210734" y="2567092"/>
                  <a:pt x="2209200" y="2565559"/>
                  <a:pt x="2209315" y="2563759"/>
                </a:cubicBezTo>
                <a:cubicBezTo>
                  <a:pt x="2209372" y="2562806"/>
                  <a:pt x="2209781" y="2561930"/>
                  <a:pt x="2210419" y="2561330"/>
                </a:cubicBezTo>
                <a:cubicBezTo>
                  <a:pt x="2211038" y="2560787"/>
                  <a:pt x="2211867" y="2560482"/>
                  <a:pt x="2212829" y="2560635"/>
                </a:cubicBezTo>
                <a:cubicBezTo>
                  <a:pt x="2224364" y="2560720"/>
                  <a:pt x="2235318" y="2555758"/>
                  <a:pt x="2242547" y="2546814"/>
                </a:cubicBezTo>
                <a:cubicBezTo>
                  <a:pt x="2241347" y="2545309"/>
                  <a:pt x="2239909" y="2544080"/>
                  <a:pt x="2238509" y="2542794"/>
                </a:cubicBezTo>
                <a:cubicBezTo>
                  <a:pt x="2231574" y="2536374"/>
                  <a:pt x="2222459" y="2532641"/>
                  <a:pt x="2212734" y="2532907"/>
                </a:cubicBezTo>
                <a:cubicBezTo>
                  <a:pt x="2211896" y="2533003"/>
                  <a:pt x="2211086" y="2532660"/>
                  <a:pt x="2210476" y="2532069"/>
                </a:cubicBezTo>
                <a:cubicBezTo>
                  <a:pt x="2209867" y="2531469"/>
                  <a:pt x="2209457" y="2530631"/>
                  <a:pt x="2209409" y="2529745"/>
                </a:cubicBezTo>
                <a:cubicBezTo>
                  <a:pt x="2209315" y="2527840"/>
                  <a:pt x="2210819" y="2526411"/>
                  <a:pt x="2212639" y="2526316"/>
                </a:cubicBezTo>
                <a:cubicBezTo>
                  <a:pt x="2224374" y="2526078"/>
                  <a:pt x="2235461" y="2530478"/>
                  <a:pt x="2243728" y="2538337"/>
                </a:cubicBezTo>
                <a:cubicBezTo>
                  <a:pt x="2244890" y="2539441"/>
                  <a:pt x="2245995" y="2540613"/>
                  <a:pt x="2247043" y="2541851"/>
                </a:cubicBezTo>
                <a:lnTo>
                  <a:pt x="2247043" y="2541851"/>
                </a:lnTo>
                <a:cubicBezTo>
                  <a:pt x="2247072" y="2541880"/>
                  <a:pt x="2247100" y="2541908"/>
                  <a:pt x="2247129" y="2541947"/>
                </a:cubicBezTo>
                <a:cubicBezTo>
                  <a:pt x="2264169" y="2525097"/>
                  <a:pt x="2278266" y="2514133"/>
                  <a:pt x="2303707" y="2514133"/>
                </a:cubicBezTo>
                <a:cubicBezTo>
                  <a:pt x="2320900" y="2514133"/>
                  <a:pt x="2337349" y="2520496"/>
                  <a:pt x="2350008" y="2531612"/>
                </a:cubicBezTo>
                <a:cubicBezTo>
                  <a:pt x="2354209" y="2535308"/>
                  <a:pt x="2357981" y="2539537"/>
                  <a:pt x="2361229" y="2544223"/>
                </a:cubicBezTo>
                <a:cubicBezTo>
                  <a:pt x="2361981" y="2545385"/>
                  <a:pt x="2361981" y="2546909"/>
                  <a:pt x="2361229" y="2548023"/>
                </a:cubicBezTo>
                <a:cubicBezTo>
                  <a:pt x="2348189" y="2566921"/>
                  <a:pt x="2326567" y="2578208"/>
                  <a:pt x="2303707" y="2578313"/>
                </a:cubicBezTo>
                <a:close/>
                <a:moveTo>
                  <a:pt x="2354380" y="2546118"/>
                </a:moveTo>
                <a:cubicBezTo>
                  <a:pt x="2342474" y="2530212"/>
                  <a:pt x="2323615" y="2520782"/>
                  <a:pt x="2303612" y="2520677"/>
                </a:cubicBezTo>
                <a:cubicBezTo>
                  <a:pt x="2282371" y="2520677"/>
                  <a:pt x="2270360" y="2528211"/>
                  <a:pt x="2252177" y="2546023"/>
                </a:cubicBezTo>
                <a:cubicBezTo>
                  <a:pt x="2271408" y="2564826"/>
                  <a:pt x="2282762" y="2571569"/>
                  <a:pt x="2303612" y="2571569"/>
                </a:cubicBezTo>
                <a:cubicBezTo>
                  <a:pt x="2323615" y="2571569"/>
                  <a:pt x="2342474" y="2562130"/>
                  <a:pt x="2354380" y="2546118"/>
                </a:cubicBezTo>
                <a:close/>
                <a:moveTo>
                  <a:pt x="2184635" y="2488968"/>
                </a:moveTo>
                <a:cubicBezTo>
                  <a:pt x="2184825" y="2487206"/>
                  <a:pt x="2186426" y="2485854"/>
                  <a:pt x="2188350" y="2486130"/>
                </a:cubicBezTo>
                <a:cubicBezTo>
                  <a:pt x="2199961" y="2487663"/>
                  <a:pt x="2211401" y="2483758"/>
                  <a:pt x="2219877" y="2475662"/>
                </a:cubicBezTo>
                <a:cubicBezTo>
                  <a:pt x="2220544" y="2474967"/>
                  <a:pt x="2221230" y="2474776"/>
                  <a:pt x="2222354" y="2474690"/>
                </a:cubicBezTo>
                <a:cubicBezTo>
                  <a:pt x="2223307" y="2474776"/>
                  <a:pt x="2224145" y="2475195"/>
                  <a:pt x="2224726" y="2475853"/>
                </a:cubicBezTo>
                <a:cubicBezTo>
                  <a:pt x="2228917" y="2480596"/>
                  <a:pt x="2234546" y="2483854"/>
                  <a:pt x="2240633" y="2485282"/>
                </a:cubicBezTo>
                <a:lnTo>
                  <a:pt x="2240633" y="2433942"/>
                </a:lnTo>
                <a:cubicBezTo>
                  <a:pt x="2199494" y="2428132"/>
                  <a:pt x="2201866" y="2395852"/>
                  <a:pt x="2201866" y="2395433"/>
                </a:cubicBezTo>
                <a:cubicBezTo>
                  <a:pt x="2201961" y="2393947"/>
                  <a:pt x="2203104" y="2392690"/>
                  <a:pt x="2204638" y="2392509"/>
                </a:cubicBezTo>
                <a:cubicBezTo>
                  <a:pt x="2223012" y="2389432"/>
                  <a:pt x="2234365" y="2402043"/>
                  <a:pt x="2240537" y="2414873"/>
                </a:cubicBezTo>
                <a:lnTo>
                  <a:pt x="2240537" y="2393156"/>
                </a:lnTo>
                <a:cubicBezTo>
                  <a:pt x="2240537" y="2391347"/>
                  <a:pt x="2242081" y="2389804"/>
                  <a:pt x="2243881" y="2389804"/>
                </a:cubicBezTo>
                <a:cubicBezTo>
                  <a:pt x="2245681" y="2389804"/>
                  <a:pt x="2247215" y="2391347"/>
                  <a:pt x="2247215" y="2393156"/>
                </a:cubicBezTo>
                <a:lnTo>
                  <a:pt x="2247215" y="2432314"/>
                </a:lnTo>
                <a:cubicBezTo>
                  <a:pt x="2253586" y="2420226"/>
                  <a:pt x="2264845" y="2409158"/>
                  <a:pt x="2282076" y="2412035"/>
                </a:cubicBezTo>
                <a:cubicBezTo>
                  <a:pt x="2283495" y="2412226"/>
                  <a:pt x="2284629" y="2413435"/>
                  <a:pt x="2284838" y="2414978"/>
                </a:cubicBezTo>
                <a:cubicBezTo>
                  <a:pt x="2284933" y="2415350"/>
                  <a:pt x="2287134" y="2447058"/>
                  <a:pt x="2247215" y="2453250"/>
                </a:cubicBezTo>
                <a:lnTo>
                  <a:pt x="2247215" y="2486130"/>
                </a:lnTo>
                <a:cubicBezTo>
                  <a:pt x="2247500" y="2486130"/>
                  <a:pt x="2247681" y="2486225"/>
                  <a:pt x="2247881" y="2486225"/>
                </a:cubicBezTo>
                <a:cubicBezTo>
                  <a:pt x="2256730" y="2486225"/>
                  <a:pt x="2265217" y="2482501"/>
                  <a:pt x="2271122" y="2475938"/>
                </a:cubicBezTo>
                <a:cubicBezTo>
                  <a:pt x="2271770" y="2475195"/>
                  <a:pt x="2272636" y="2474776"/>
                  <a:pt x="2273589" y="2474776"/>
                </a:cubicBezTo>
                <a:cubicBezTo>
                  <a:pt x="2274542" y="2474776"/>
                  <a:pt x="2275399" y="2475300"/>
                  <a:pt x="2276075" y="2475938"/>
                </a:cubicBezTo>
                <a:cubicBezTo>
                  <a:pt x="2281990" y="2482501"/>
                  <a:pt x="2290449" y="2486225"/>
                  <a:pt x="2299307" y="2486225"/>
                </a:cubicBezTo>
                <a:cubicBezTo>
                  <a:pt x="2308174" y="2486225"/>
                  <a:pt x="2316652" y="2482501"/>
                  <a:pt x="2322557" y="2475938"/>
                </a:cubicBezTo>
                <a:cubicBezTo>
                  <a:pt x="2323224" y="2475300"/>
                  <a:pt x="2323976" y="2474776"/>
                  <a:pt x="2324929" y="2474776"/>
                </a:cubicBezTo>
                <a:cubicBezTo>
                  <a:pt x="2326081" y="2474881"/>
                  <a:pt x="2326748" y="2475062"/>
                  <a:pt x="2327424" y="2475757"/>
                </a:cubicBezTo>
                <a:cubicBezTo>
                  <a:pt x="2335787" y="2483854"/>
                  <a:pt x="2347427" y="2487749"/>
                  <a:pt x="2358943" y="2486225"/>
                </a:cubicBezTo>
                <a:cubicBezTo>
                  <a:pt x="2360838" y="2485939"/>
                  <a:pt x="2362372" y="2487292"/>
                  <a:pt x="2362648" y="2489102"/>
                </a:cubicBezTo>
                <a:cubicBezTo>
                  <a:pt x="2362943" y="2490873"/>
                  <a:pt x="2361600" y="2492588"/>
                  <a:pt x="2359800" y="2492779"/>
                </a:cubicBezTo>
                <a:cubicBezTo>
                  <a:pt x="2347322" y="2494312"/>
                  <a:pt x="2334835" y="2490683"/>
                  <a:pt x="2325224" y="2482682"/>
                </a:cubicBezTo>
                <a:cubicBezTo>
                  <a:pt x="2318262" y="2489197"/>
                  <a:pt x="2309022" y="2492874"/>
                  <a:pt x="2299412" y="2492874"/>
                </a:cubicBezTo>
                <a:cubicBezTo>
                  <a:pt x="2289896" y="2492874"/>
                  <a:pt x="2280628" y="2489292"/>
                  <a:pt x="2273685" y="2482873"/>
                </a:cubicBezTo>
                <a:cubicBezTo>
                  <a:pt x="2266722" y="2489292"/>
                  <a:pt x="2257492" y="2492874"/>
                  <a:pt x="2247957" y="2492874"/>
                </a:cubicBezTo>
                <a:cubicBezTo>
                  <a:pt x="2238261" y="2492874"/>
                  <a:pt x="2229012" y="2489197"/>
                  <a:pt x="2222069" y="2482682"/>
                </a:cubicBezTo>
                <a:cubicBezTo>
                  <a:pt x="2213867" y="2489473"/>
                  <a:pt x="2203685" y="2493197"/>
                  <a:pt x="2193112" y="2493197"/>
                </a:cubicBezTo>
                <a:cubicBezTo>
                  <a:pt x="2191293" y="2493197"/>
                  <a:pt x="2189379" y="2492969"/>
                  <a:pt x="2187512" y="2492779"/>
                </a:cubicBezTo>
                <a:cubicBezTo>
                  <a:pt x="2185683" y="2492493"/>
                  <a:pt x="2184426" y="2490873"/>
                  <a:pt x="2184635" y="2488968"/>
                </a:cubicBezTo>
                <a:close/>
                <a:moveTo>
                  <a:pt x="2248910" y="2446325"/>
                </a:moveTo>
                <a:cubicBezTo>
                  <a:pt x="2274170" y="2441343"/>
                  <a:pt x="2277885" y="2424780"/>
                  <a:pt x="2278352" y="2418226"/>
                </a:cubicBezTo>
                <a:cubicBezTo>
                  <a:pt x="2277799" y="2418141"/>
                  <a:pt x="2277304" y="2418141"/>
                  <a:pt x="2276847" y="2418141"/>
                </a:cubicBezTo>
                <a:cubicBezTo>
                  <a:pt x="2259216" y="2418141"/>
                  <a:pt x="2251491" y="2437152"/>
                  <a:pt x="2248910" y="2446325"/>
                </a:cubicBezTo>
                <a:close/>
                <a:moveTo>
                  <a:pt x="2238051" y="2426780"/>
                </a:moveTo>
                <a:cubicBezTo>
                  <a:pt x="2235308" y="2417350"/>
                  <a:pt x="2227012" y="2397528"/>
                  <a:pt x="2208638" y="2398700"/>
                </a:cubicBezTo>
                <a:cubicBezTo>
                  <a:pt x="2209009" y="2405244"/>
                  <a:pt x="2212734" y="2421855"/>
                  <a:pt x="2238051" y="2426780"/>
                </a:cubicBezTo>
                <a:close/>
                <a:moveTo>
                  <a:pt x="2370801" y="2415512"/>
                </a:moveTo>
                <a:cubicBezTo>
                  <a:pt x="2372163" y="2415159"/>
                  <a:pt x="2373240" y="2413873"/>
                  <a:pt x="2373240" y="2412311"/>
                </a:cubicBezTo>
                <a:cubicBezTo>
                  <a:pt x="2373240" y="2410521"/>
                  <a:pt x="2371716" y="2408996"/>
                  <a:pt x="2369896" y="2408987"/>
                </a:cubicBezTo>
                <a:cubicBezTo>
                  <a:pt x="2355962" y="2409054"/>
                  <a:pt x="2344045" y="2417398"/>
                  <a:pt x="2338664" y="2429342"/>
                </a:cubicBezTo>
                <a:cubicBezTo>
                  <a:pt x="2338635" y="2429275"/>
                  <a:pt x="2338588" y="2429228"/>
                  <a:pt x="2338559" y="2429161"/>
                </a:cubicBezTo>
                <a:cubicBezTo>
                  <a:pt x="2338531" y="2429228"/>
                  <a:pt x="2338492" y="2429275"/>
                  <a:pt x="2338464" y="2429332"/>
                </a:cubicBezTo>
                <a:cubicBezTo>
                  <a:pt x="2333054" y="2417369"/>
                  <a:pt x="2320995" y="2409035"/>
                  <a:pt x="2307136" y="2408987"/>
                </a:cubicBezTo>
                <a:cubicBezTo>
                  <a:pt x="2305365" y="2409035"/>
                  <a:pt x="2303879" y="2410530"/>
                  <a:pt x="2303879" y="2412311"/>
                </a:cubicBezTo>
                <a:cubicBezTo>
                  <a:pt x="2303803" y="2413149"/>
                  <a:pt x="2304088" y="2413911"/>
                  <a:pt x="2304583" y="2414521"/>
                </a:cubicBezTo>
                <a:cubicBezTo>
                  <a:pt x="2304907" y="2414883"/>
                  <a:pt x="2305288" y="2415207"/>
                  <a:pt x="2305745" y="2415397"/>
                </a:cubicBezTo>
                <a:cubicBezTo>
                  <a:pt x="2306136" y="2415569"/>
                  <a:pt x="2306565" y="2415664"/>
                  <a:pt x="2307031" y="2415664"/>
                </a:cubicBezTo>
                <a:cubicBezTo>
                  <a:pt x="2315718" y="2415664"/>
                  <a:pt x="2323386" y="2419722"/>
                  <a:pt x="2328530" y="2425951"/>
                </a:cubicBezTo>
                <a:cubicBezTo>
                  <a:pt x="2332530" y="2430790"/>
                  <a:pt x="2335035" y="2436905"/>
                  <a:pt x="2335035" y="2443658"/>
                </a:cubicBezTo>
                <a:cubicBezTo>
                  <a:pt x="2335035" y="2445477"/>
                  <a:pt x="2336569" y="2446963"/>
                  <a:pt x="2338378" y="2446963"/>
                </a:cubicBezTo>
                <a:lnTo>
                  <a:pt x="2338559" y="2446963"/>
                </a:lnTo>
                <a:lnTo>
                  <a:pt x="2338759" y="2446963"/>
                </a:lnTo>
                <a:cubicBezTo>
                  <a:pt x="2339654" y="2446963"/>
                  <a:pt x="2340483" y="2446592"/>
                  <a:pt x="2341093" y="2445992"/>
                </a:cubicBezTo>
                <a:cubicBezTo>
                  <a:pt x="2341693" y="2445392"/>
                  <a:pt x="2342064" y="2444563"/>
                  <a:pt x="2342064" y="2443658"/>
                </a:cubicBezTo>
                <a:cubicBezTo>
                  <a:pt x="2342064" y="2434752"/>
                  <a:pt x="2346331" y="2426894"/>
                  <a:pt x="2352847" y="2421770"/>
                </a:cubicBezTo>
                <a:cubicBezTo>
                  <a:pt x="2357618" y="2418007"/>
                  <a:pt x="2363553" y="2415664"/>
                  <a:pt x="2370097" y="2415664"/>
                </a:cubicBezTo>
                <a:cubicBezTo>
                  <a:pt x="2370344" y="2415664"/>
                  <a:pt x="2370554" y="2415569"/>
                  <a:pt x="2370801" y="2415512"/>
                </a:cubicBezTo>
                <a:close/>
                <a:moveTo>
                  <a:pt x="2431514" y="2486130"/>
                </a:moveTo>
                <a:cubicBezTo>
                  <a:pt x="2429628" y="2485854"/>
                  <a:pt x="2428008" y="2487206"/>
                  <a:pt x="2427818" y="2488968"/>
                </a:cubicBezTo>
                <a:cubicBezTo>
                  <a:pt x="2427418" y="2490873"/>
                  <a:pt x="2428675" y="2492493"/>
                  <a:pt x="2430552" y="2492779"/>
                </a:cubicBezTo>
                <a:cubicBezTo>
                  <a:pt x="2432457" y="2492969"/>
                  <a:pt x="2434381" y="2493197"/>
                  <a:pt x="2436190" y="2493197"/>
                </a:cubicBezTo>
                <a:cubicBezTo>
                  <a:pt x="2437172" y="2493197"/>
                  <a:pt x="2438105" y="2493017"/>
                  <a:pt x="2439076" y="2492950"/>
                </a:cubicBezTo>
                <a:lnTo>
                  <a:pt x="2439076" y="2486263"/>
                </a:lnTo>
                <a:cubicBezTo>
                  <a:pt x="2436581" y="2486435"/>
                  <a:pt x="2434047" y="2486463"/>
                  <a:pt x="2431514" y="2486130"/>
                </a:cubicBezTo>
                <a:close/>
                <a:moveTo>
                  <a:pt x="1819123" y="2578218"/>
                </a:moveTo>
                <a:cubicBezTo>
                  <a:pt x="1818637" y="2578227"/>
                  <a:pt x="1818161" y="2578313"/>
                  <a:pt x="1817684" y="2578313"/>
                </a:cubicBezTo>
                <a:cubicBezTo>
                  <a:pt x="1794186" y="2578294"/>
                  <a:pt x="1781423" y="2570188"/>
                  <a:pt x="1761630" y="2550910"/>
                </a:cubicBezTo>
                <a:cubicBezTo>
                  <a:pt x="1761611" y="2550929"/>
                  <a:pt x="1761601" y="2550948"/>
                  <a:pt x="1761582" y="2550967"/>
                </a:cubicBezTo>
                <a:cubicBezTo>
                  <a:pt x="1761563" y="2550948"/>
                  <a:pt x="1761544" y="2550929"/>
                  <a:pt x="1761525" y="2550910"/>
                </a:cubicBezTo>
                <a:cubicBezTo>
                  <a:pt x="1753258" y="2561187"/>
                  <a:pt x="1740761" y="2567197"/>
                  <a:pt x="1727540" y="2567197"/>
                </a:cubicBezTo>
                <a:lnTo>
                  <a:pt x="1726578" y="2567197"/>
                </a:lnTo>
                <a:cubicBezTo>
                  <a:pt x="1724768" y="2567092"/>
                  <a:pt x="1723244" y="2565559"/>
                  <a:pt x="1723349" y="2563759"/>
                </a:cubicBezTo>
                <a:cubicBezTo>
                  <a:pt x="1723406" y="2562463"/>
                  <a:pt x="1724159" y="2561311"/>
                  <a:pt x="1725254" y="2560806"/>
                </a:cubicBezTo>
                <a:cubicBezTo>
                  <a:pt x="1725711" y="2560635"/>
                  <a:pt x="1726206" y="2560549"/>
                  <a:pt x="1726768" y="2560635"/>
                </a:cubicBezTo>
                <a:cubicBezTo>
                  <a:pt x="1738293" y="2560720"/>
                  <a:pt x="1749247" y="2555758"/>
                  <a:pt x="1756486" y="2546814"/>
                </a:cubicBezTo>
                <a:cubicBezTo>
                  <a:pt x="1756477" y="2546795"/>
                  <a:pt x="1756458" y="2546785"/>
                  <a:pt x="1756439" y="2546766"/>
                </a:cubicBezTo>
                <a:cubicBezTo>
                  <a:pt x="1756458" y="2546757"/>
                  <a:pt x="1756477" y="2546747"/>
                  <a:pt x="1756486" y="2546738"/>
                </a:cubicBezTo>
                <a:cubicBezTo>
                  <a:pt x="1749352" y="2537746"/>
                  <a:pt x="1738389" y="2532583"/>
                  <a:pt x="1726768" y="2532907"/>
                </a:cubicBezTo>
                <a:cubicBezTo>
                  <a:pt x="1725083" y="2533107"/>
                  <a:pt x="1723463" y="2531497"/>
                  <a:pt x="1723358" y="2529688"/>
                </a:cubicBezTo>
                <a:cubicBezTo>
                  <a:pt x="1723282" y="2527811"/>
                  <a:pt x="1724787" y="2526411"/>
                  <a:pt x="1726578" y="2526316"/>
                </a:cubicBezTo>
                <a:cubicBezTo>
                  <a:pt x="1740018" y="2526040"/>
                  <a:pt x="1752581" y="2531840"/>
                  <a:pt x="1761068" y="2541947"/>
                </a:cubicBezTo>
                <a:cubicBezTo>
                  <a:pt x="1778099" y="2525097"/>
                  <a:pt x="1792205" y="2514133"/>
                  <a:pt x="1817647" y="2514133"/>
                </a:cubicBezTo>
                <a:cubicBezTo>
                  <a:pt x="1840602" y="2514133"/>
                  <a:pt x="1862214" y="2525468"/>
                  <a:pt x="1875263" y="2544318"/>
                </a:cubicBezTo>
                <a:cubicBezTo>
                  <a:pt x="1875634" y="2544880"/>
                  <a:pt x="1875816" y="2545547"/>
                  <a:pt x="1875825" y="2546185"/>
                </a:cubicBezTo>
                <a:cubicBezTo>
                  <a:pt x="1875816" y="2546833"/>
                  <a:pt x="1875634" y="2547490"/>
                  <a:pt x="1875263" y="2548023"/>
                </a:cubicBezTo>
                <a:cubicBezTo>
                  <a:pt x="1862395" y="2566540"/>
                  <a:pt x="1841468" y="2577684"/>
                  <a:pt x="1819123" y="2578218"/>
                </a:cubicBezTo>
                <a:close/>
                <a:moveTo>
                  <a:pt x="1766192" y="2546023"/>
                </a:moveTo>
                <a:cubicBezTo>
                  <a:pt x="1785442" y="2564826"/>
                  <a:pt x="1796787" y="2571569"/>
                  <a:pt x="1817647" y="2571569"/>
                </a:cubicBezTo>
                <a:cubicBezTo>
                  <a:pt x="1832658" y="2571569"/>
                  <a:pt x="1846974" y="2566245"/>
                  <a:pt x="1858252" y="2556815"/>
                </a:cubicBezTo>
                <a:cubicBezTo>
                  <a:pt x="1862014" y="2553681"/>
                  <a:pt x="1865424" y="2550100"/>
                  <a:pt x="1868405" y="2546118"/>
                </a:cubicBezTo>
                <a:cubicBezTo>
                  <a:pt x="1856508" y="2530212"/>
                  <a:pt x="1837630" y="2520782"/>
                  <a:pt x="1817647" y="2520677"/>
                </a:cubicBezTo>
                <a:cubicBezTo>
                  <a:pt x="1796396" y="2520677"/>
                  <a:pt x="1784385" y="2528211"/>
                  <a:pt x="1766192" y="2546023"/>
                </a:cubicBezTo>
                <a:close/>
                <a:moveTo>
                  <a:pt x="1698670" y="2488968"/>
                </a:moveTo>
                <a:cubicBezTo>
                  <a:pt x="1698860" y="2487206"/>
                  <a:pt x="1700489" y="2485854"/>
                  <a:pt x="1702394" y="2486130"/>
                </a:cubicBezTo>
                <a:cubicBezTo>
                  <a:pt x="1714005" y="2487663"/>
                  <a:pt x="1725435" y="2483758"/>
                  <a:pt x="1733912" y="2475662"/>
                </a:cubicBezTo>
                <a:cubicBezTo>
                  <a:pt x="1734579" y="2474967"/>
                  <a:pt x="1735255" y="2474776"/>
                  <a:pt x="1736389" y="2474690"/>
                </a:cubicBezTo>
                <a:cubicBezTo>
                  <a:pt x="1737341" y="2474776"/>
                  <a:pt x="1738217" y="2475195"/>
                  <a:pt x="1738760" y="2475853"/>
                </a:cubicBezTo>
                <a:cubicBezTo>
                  <a:pt x="1742980" y="2480596"/>
                  <a:pt x="1748581" y="2483854"/>
                  <a:pt x="1754667" y="2485282"/>
                </a:cubicBezTo>
                <a:lnTo>
                  <a:pt x="1754667" y="2433942"/>
                </a:lnTo>
                <a:cubicBezTo>
                  <a:pt x="1713529" y="2428132"/>
                  <a:pt x="1715901" y="2395852"/>
                  <a:pt x="1715901" y="2395433"/>
                </a:cubicBezTo>
                <a:cubicBezTo>
                  <a:pt x="1716005" y="2393947"/>
                  <a:pt x="1717157" y="2392690"/>
                  <a:pt x="1718672" y="2392509"/>
                </a:cubicBezTo>
                <a:cubicBezTo>
                  <a:pt x="1737074" y="2389432"/>
                  <a:pt x="1748390" y="2402043"/>
                  <a:pt x="1754581" y="2414873"/>
                </a:cubicBezTo>
                <a:lnTo>
                  <a:pt x="1754581" y="2393156"/>
                </a:lnTo>
                <a:cubicBezTo>
                  <a:pt x="1754581" y="2391347"/>
                  <a:pt x="1756124" y="2389804"/>
                  <a:pt x="1757925" y="2389804"/>
                </a:cubicBezTo>
                <a:cubicBezTo>
                  <a:pt x="1759725" y="2389804"/>
                  <a:pt x="1761258" y="2391347"/>
                  <a:pt x="1761258" y="2393156"/>
                </a:cubicBezTo>
                <a:lnTo>
                  <a:pt x="1761258" y="2432314"/>
                </a:lnTo>
                <a:cubicBezTo>
                  <a:pt x="1767631" y="2420226"/>
                  <a:pt x="1778880" y="2409158"/>
                  <a:pt x="1796101" y="2412035"/>
                </a:cubicBezTo>
                <a:cubicBezTo>
                  <a:pt x="1797520" y="2412226"/>
                  <a:pt x="1798682" y="2413435"/>
                  <a:pt x="1798873" y="2414978"/>
                </a:cubicBezTo>
                <a:cubicBezTo>
                  <a:pt x="1798977" y="2415350"/>
                  <a:pt x="1801149" y="2447058"/>
                  <a:pt x="1761258" y="2453250"/>
                </a:cubicBezTo>
                <a:lnTo>
                  <a:pt x="1761258" y="2486130"/>
                </a:lnTo>
                <a:cubicBezTo>
                  <a:pt x="1761525" y="2486130"/>
                  <a:pt x="1761716" y="2486225"/>
                  <a:pt x="1761916" y="2486225"/>
                </a:cubicBezTo>
                <a:cubicBezTo>
                  <a:pt x="1770793" y="2486225"/>
                  <a:pt x="1779241" y="2482501"/>
                  <a:pt x="1785157" y="2475938"/>
                </a:cubicBezTo>
                <a:cubicBezTo>
                  <a:pt x="1785842" y="2475195"/>
                  <a:pt x="1786700" y="2474776"/>
                  <a:pt x="1787643" y="2474776"/>
                </a:cubicBezTo>
                <a:cubicBezTo>
                  <a:pt x="1788595" y="2474776"/>
                  <a:pt x="1789443" y="2475300"/>
                  <a:pt x="1790109" y="2475938"/>
                </a:cubicBezTo>
                <a:cubicBezTo>
                  <a:pt x="1796015" y="2482501"/>
                  <a:pt x="1804511" y="2486225"/>
                  <a:pt x="1813341" y="2486225"/>
                </a:cubicBezTo>
                <a:cubicBezTo>
                  <a:pt x="1822199" y="2486225"/>
                  <a:pt x="1830696" y="2482501"/>
                  <a:pt x="1836591" y="2475938"/>
                </a:cubicBezTo>
                <a:cubicBezTo>
                  <a:pt x="1837268" y="2475300"/>
                  <a:pt x="1838011" y="2474776"/>
                  <a:pt x="1838963" y="2474776"/>
                </a:cubicBezTo>
                <a:cubicBezTo>
                  <a:pt x="1840106" y="2474881"/>
                  <a:pt x="1840773" y="2475062"/>
                  <a:pt x="1841459" y="2475757"/>
                </a:cubicBezTo>
                <a:cubicBezTo>
                  <a:pt x="1849831" y="2483854"/>
                  <a:pt x="1861452" y="2487749"/>
                  <a:pt x="1872987" y="2486225"/>
                </a:cubicBezTo>
                <a:cubicBezTo>
                  <a:pt x="1874873" y="2485939"/>
                  <a:pt x="1876406" y="2487292"/>
                  <a:pt x="1876683" y="2489102"/>
                </a:cubicBezTo>
                <a:cubicBezTo>
                  <a:pt x="1876987" y="2490873"/>
                  <a:pt x="1875634" y="2492588"/>
                  <a:pt x="1873815" y="2492779"/>
                </a:cubicBezTo>
                <a:cubicBezTo>
                  <a:pt x="1861357" y="2494312"/>
                  <a:pt x="1848869" y="2490683"/>
                  <a:pt x="1839268" y="2482682"/>
                </a:cubicBezTo>
                <a:cubicBezTo>
                  <a:pt x="1832324" y="2489197"/>
                  <a:pt x="1823057" y="2492874"/>
                  <a:pt x="1813456" y="2492874"/>
                </a:cubicBezTo>
                <a:cubicBezTo>
                  <a:pt x="1803921" y="2492874"/>
                  <a:pt x="1794691" y="2489292"/>
                  <a:pt x="1787738" y="2482873"/>
                </a:cubicBezTo>
                <a:cubicBezTo>
                  <a:pt x="1780775" y="2489292"/>
                  <a:pt x="1771536" y="2492874"/>
                  <a:pt x="1762030" y="2492874"/>
                </a:cubicBezTo>
                <a:cubicBezTo>
                  <a:pt x="1752295" y="2492874"/>
                  <a:pt x="1743066" y="2489197"/>
                  <a:pt x="1736103" y="2482682"/>
                </a:cubicBezTo>
                <a:cubicBezTo>
                  <a:pt x="1727911" y="2489473"/>
                  <a:pt x="1717720" y="2493197"/>
                  <a:pt x="1707128" y="2493197"/>
                </a:cubicBezTo>
                <a:cubicBezTo>
                  <a:pt x="1705347" y="2493197"/>
                  <a:pt x="1703441" y="2492969"/>
                  <a:pt x="1701527" y="2492779"/>
                </a:cubicBezTo>
                <a:cubicBezTo>
                  <a:pt x="1699727" y="2492493"/>
                  <a:pt x="1698393" y="2490873"/>
                  <a:pt x="1698670" y="2488968"/>
                </a:cubicBezTo>
                <a:close/>
                <a:moveTo>
                  <a:pt x="1762887" y="2446325"/>
                </a:moveTo>
                <a:cubicBezTo>
                  <a:pt x="1788100" y="2441343"/>
                  <a:pt x="1791843" y="2424780"/>
                  <a:pt x="1792291" y="2418226"/>
                </a:cubicBezTo>
                <a:cubicBezTo>
                  <a:pt x="1791729" y="2418141"/>
                  <a:pt x="1791243" y="2418141"/>
                  <a:pt x="1790786" y="2418141"/>
                </a:cubicBezTo>
                <a:cubicBezTo>
                  <a:pt x="1773241" y="2418141"/>
                  <a:pt x="1765525" y="2437152"/>
                  <a:pt x="1762887" y="2446325"/>
                </a:cubicBezTo>
                <a:close/>
                <a:moveTo>
                  <a:pt x="1752019" y="2426780"/>
                </a:moveTo>
                <a:cubicBezTo>
                  <a:pt x="1749247" y="2417350"/>
                  <a:pt x="1740970" y="2397528"/>
                  <a:pt x="1722577" y="2398700"/>
                </a:cubicBezTo>
                <a:cubicBezTo>
                  <a:pt x="1723044" y="2405244"/>
                  <a:pt x="1726768" y="2421855"/>
                  <a:pt x="1752019" y="2426780"/>
                </a:cubicBezTo>
                <a:close/>
                <a:moveTo>
                  <a:pt x="1852679" y="2446963"/>
                </a:moveTo>
                <a:cubicBezTo>
                  <a:pt x="1854508" y="2446963"/>
                  <a:pt x="1856041" y="2445477"/>
                  <a:pt x="1856041" y="2443658"/>
                </a:cubicBezTo>
                <a:cubicBezTo>
                  <a:pt x="1856041" y="2428228"/>
                  <a:pt x="1868586" y="2415664"/>
                  <a:pt x="1884026" y="2415664"/>
                </a:cubicBezTo>
                <a:cubicBezTo>
                  <a:pt x="1884474" y="2415664"/>
                  <a:pt x="1884902" y="2415569"/>
                  <a:pt x="1885293" y="2415397"/>
                </a:cubicBezTo>
                <a:cubicBezTo>
                  <a:pt x="1886398" y="2414883"/>
                  <a:pt x="1887265" y="2413683"/>
                  <a:pt x="1887265" y="2412311"/>
                </a:cubicBezTo>
                <a:cubicBezTo>
                  <a:pt x="1887265" y="2410511"/>
                  <a:pt x="1885722" y="2408977"/>
                  <a:pt x="1883940" y="2408977"/>
                </a:cubicBezTo>
                <a:cubicBezTo>
                  <a:pt x="1882217" y="2408977"/>
                  <a:pt x="1880531" y="2409101"/>
                  <a:pt x="1878873" y="2409349"/>
                </a:cubicBezTo>
                <a:cubicBezTo>
                  <a:pt x="1867129" y="2411121"/>
                  <a:pt x="1857366" y="2418845"/>
                  <a:pt x="1852593" y="2429342"/>
                </a:cubicBezTo>
                <a:cubicBezTo>
                  <a:pt x="1852575" y="2429313"/>
                  <a:pt x="1852556" y="2429285"/>
                  <a:pt x="1852546" y="2429256"/>
                </a:cubicBezTo>
                <a:cubicBezTo>
                  <a:pt x="1852527" y="2429275"/>
                  <a:pt x="1852508" y="2429304"/>
                  <a:pt x="1852499" y="2429332"/>
                </a:cubicBezTo>
                <a:cubicBezTo>
                  <a:pt x="1847059" y="2417350"/>
                  <a:pt x="1834992" y="2408996"/>
                  <a:pt x="1821104" y="2408977"/>
                </a:cubicBezTo>
                <a:cubicBezTo>
                  <a:pt x="1819304" y="2409016"/>
                  <a:pt x="1817827" y="2410521"/>
                  <a:pt x="1817827" y="2412311"/>
                </a:cubicBezTo>
                <a:cubicBezTo>
                  <a:pt x="1817789" y="2412702"/>
                  <a:pt x="1817856" y="2413073"/>
                  <a:pt x="1817970" y="2413426"/>
                </a:cubicBezTo>
                <a:cubicBezTo>
                  <a:pt x="1818437" y="2414712"/>
                  <a:pt x="1819647" y="2415674"/>
                  <a:pt x="1821056" y="2415674"/>
                </a:cubicBezTo>
                <a:cubicBezTo>
                  <a:pt x="1836496" y="2415674"/>
                  <a:pt x="1849060" y="2428218"/>
                  <a:pt x="1849060" y="2443658"/>
                </a:cubicBezTo>
                <a:cubicBezTo>
                  <a:pt x="1849060" y="2445458"/>
                  <a:pt x="1850574" y="2446935"/>
                  <a:pt x="1852356" y="2446963"/>
                </a:cubicBezTo>
                <a:lnTo>
                  <a:pt x="1852508" y="2446963"/>
                </a:lnTo>
                <a:lnTo>
                  <a:pt x="1852679" y="2446963"/>
                </a:lnTo>
                <a:close/>
                <a:moveTo>
                  <a:pt x="2062115" y="2578218"/>
                </a:moveTo>
                <a:cubicBezTo>
                  <a:pt x="2061629" y="2578227"/>
                  <a:pt x="2061153" y="2578313"/>
                  <a:pt x="2060667" y="2578313"/>
                </a:cubicBezTo>
                <a:cubicBezTo>
                  <a:pt x="2037159" y="2578294"/>
                  <a:pt x="2024406" y="2570188"/>
                  <a:pt x="2004603" y="2550910"/>
                </a:cubicBezTo>
                <a:cubicBezTo>
                  <a:pt x="2004593" y="2550929"/>
                  <a:pt x="2004575" y="2550938"/>
                  <a:pt x="2004565" y="2550957"/>
                </a:cubicBezTo>
                <a:cubicBezTo>
                  <a:pt x="2004546" y="2550938"/>
                  <a:pt x="2004536" y="2550929"/>
                  <a:pt x="2004517" y="2550910"/>
                </a:cubicBezTo>
                <a:cubicBezTo>
                  <a:pt x="1996240" y="2561187"/>
                  <a:pt x="1983753" y="2567197"/>
                  <a:pt x="1970504" y="2567197"/>
                </a:cubicBezTo>
                <a:lnTo>
                  <a:pt x="1969561" y="2567197"/>
                </a:lnTo>
                <a:cubicBezTo>
                  <a:pt x="1967742" y="2567092"/>
                  <a:pt x="1966236" y="2565559"/>
                  <a:pt x="1966332" y="2563759"/>
                </a:cubicBezTo>
                <a:cubicBezTo>
                  <a:pt x="1966389" y="2562673"/>
                  <a:pt x="1966941" y="2561720"/>
                  <a:pt x="1967760" y="2561120"/>
                </a:cubicBezTo>
                <a:cubicBezTo>
                  <a:pt x="1968332" y="2560739"/>
                  <a:pt x="1968989" y="2560511"/>
                  <a:pt x="1969751" y="2560635"/>
                </a:cubicBezTo>
                <a:cubicBezTo>
                  <a:pt x="1981372" y="2560720"/>
                  <a:pt x="1992240" y="2555758"/>
                  <a:pt x="1999459" y="2546814"/>
                </a:cubicBezTo>
                <a:cubicBezTo>
                  <a:pt x="1999450" y="2546795"/>
                  <a:pt x="1999441" y="2546785"/>
                  <a:pt x="1999422" y="2546766"/>
                </a:cubicBezTo>
                <a:cubicBezTo>
                  <a:pt x="1999441" y="2546757"/>
                  <a:pt x="1999450" y="2546747"/>
                  <a:pt x="1999459" y="2546738"/>
                </a:cubicBezTo>
                <a:cubicBezTo>
                  <a:pt x="1992316" y="2537746"/>
                  <a:pt x="1981372" y="2532583"/>
                  <a:pt x="1969751" y="2532907"/>
                </a:cubicBezTo>
                <a:cubicBezTo>
                  <a:pt x="1968037" y="2533107"/>
                  <a:pt x="1966456" y="2531497"/>
                  <a:pt x="1966341" y="2529688"/>
                </a:cubicBezTo>
                <a:cubicBezTo>
                  <a:pt x="1966256" y="2527811"/>
                  <a:pt x="1967760" y="2526411"/>
                  <a:pt x="1969561" y="2526316"/>
                </a:cubicBezTo>
                <a:cubicBezTo>
                  <a:pt x="1982886" y="2526040"/>
                  <a:pt x="1995564" y="2531840"/>
                  <a:pt x="2004050" y="2541947"/>
                </a:cubicBezTo>
                <a:cubicBezTo>
                  <a:pt x="2021091" y="2525097"/>
                  <a:pt x="2035178" y="2514133"/>
                  <a:pt x="2060629" y="2514133"/>
                </a:cubicBezTo>
                <a:cubicBezTo>
                  <a:pt x="2083670" y="2514133"/>
                  <a:pt x="2105206" y="2525468"/>
                  <a:pt x="2118256" y="2544318"/>
                </a:cubicBezTo>
                <a:cubicBezTo>
                  <a:pt x="2118617" y="2544880"/>
                  <a:pt x="2118789" y="2545547"/>
                  <a:pt x="2118808" y="2546185"/>
                </a:cubicBezTo>
                <a:cubicBezTo>
                  <a:pt x="2118789" y="2546833"/>
                  <a:pt x="2118617" y="2547490"/>
                  <a:pt x="2118256" y="2548023"/>
                </a:cubicBezTo>
                <a:cubicBezTo>
                  <a:pt x="2105368" y="2566540"/>
                  <a:pt x="2084432" y="2577684"/>
                  <a:pt x="2062115" y="2578218"/>
                </a:cubicBezTo>
                <a:close/>
                <a:moveTo>
                  <a:pt x="2009184" y="2546023"/>
                </a:moveTo>
                <a:cubicBezTo>
                  <a:pt x="2028416" y="2564826"/>
                  <a:pt x="2039769" y="2571569"/>
                  <a:pt x="2060629" y="2571569"/>
                </a:cubicBezTo>
                <a:cubicBezTo>
                  <a:pt x="2078127" y="2571569"/>
                  <a:pt x="2094700" y="2564330"/>
                  <a:pt x="2106606" y="2551786"/>
                </a:cubicBezTo>
                <a:cubicBezTo>
                  <a:pt x="2108292" y="2549995"/>
                  <a:pt x="2109892" y="2548109"/>
                  <a:pt x="2111378" y="2546118"/>
                </a:cubicBezTo>
                <a:cubicBezTo>
                  <a:pt x="2099472" y="2530212"/>
                  <a:pt x="2080622" y="2520782"/>
                  <a:pt x="2060629" y="2520677"/>
                </a:cubicBezTo>
                <a:cubicBezTo>
                  <a:pt x="2039369" y="2520677"/>
                  <a:pt x="2027377" y="2528211"/>
                  <a:pt x="2009184" y="2546023"/>
                </a:cubicBezTo>
                <a:close/>
                <a:moveTo>
                  <a:pt x="1941748" y="2488968"/>
                </a:moveTo>
                <a:cubicBezTo>
                  <a:pt x="1941929" y="2487206"/>
                  <a:pt x="1943567" y="2485854"/>
                  <a:pt x="1945472" y="2486130"/>
                </a:cubicBezTo>
                <a:cubicBezTo>
                  <a:pt x="1957074" y="2487663"/>
                  <a:pt x="1968513" y="2483758"/>
                  <a:pt x="1976981" y="2475662"/>
                </a:cubicBezTo>
                <a:cubicBezTo>
                  <a:pt x="1977647" y="2474967"/>
                  <a:pt x="1978333" y="2474776"/>
                  <a:pt x="1979466" y="2474690"/>
                </a:cubicBezTo>
                <a:cubicBezTo>
                  <a:pt x="1980419" y="2474776"/>
                  <a:pt x="1981276" y="2475195"/>
                  <a:pt x="1981838" y="2475853"/>
                </a:cubicBezTo>
                <a:cubicBezTo>
                  <a:pt x="1986020" y="2480596"/>
                  <a:pt x="1991659" y="2483854"/>
                  <a:pt x="1997755" y="2485282"/>
                </a:cubicBezTo>
                <a:lnTo>
                  <a:pt x="1997755" y="2433942"/>
                </a:lnTo>
                <a:cubicBezTo>
                  <a:pt x="1956607" y="2428132"/>
                  <a:pt x="1958978" y="2395852"/>
                  <a:pt x="1958978" y="2395433"/>
                </a:cubicBezTo>
                <a:cubicBezTo>
                  <a:pt x="1959074" y="2393947"/>
                  <a:pt x="1960207" y="2392690"/>
                  <a:pt x="1961750" y="2392509"/>
                </a:cubicBezTo>
                <a:cubicBezTo>
                  <a:pt x="1980019" y="2389432"/>
                  <a:pt x="1991478" y="2402043"/>
                  <a:pt x="1997650" y="2414873"/>
                </a:cubicBezTo>
                <a:lnTo>
                  <a:pt x="1997650" y="2393156"/>
                </a:lnTo>
                <a:cubicBezTo>
                  <a:pt x="1997650" y="2391347"/>
                  <a:pt x="1999193" y="2389804"/>
                  <a:pt x="2001012" y="2389804"/>
                </a:cubicBezTo>
                <a:cubicBezTo>
                  <a:pt x="2002794" y="2389804"/>
                  <a:pt x="2004327" y="2391347"/>
                  <a:pt x="2004327" y="2393156"/>
                </a:cubicBezTo>
                <a:lnTo>
                  <a:pt x="2004327" y="2432314"/>
                </a:lnTo>
                <a:cubicBezTo>
                  <a:pt x="2010699" y="2420226"/>
                  <a:pt x="2021957" y="2409158"/>
                  <a:pt x="2039179" y="2412035"/>
                </a:cubicBezTo>
                <a:cubicBezTo>
                  <a:pt x="2040636" y="2412226"/>
                  <a:pt x="2041760" y="2413435"/>
                  <a:pt x="2041950" y="2414978"/>
                </a:cubicBezTo>
                <a:cubicBezTo>
                  <a:pt x="2042046" y="2415350"/>
                  <a:pt x="2044246" y="2447058"/>
                  <a:pt x="2004327" y="2453250"/>
                </a:cubicBezTo>
                <a:lnTo>
                  <a:pt x="2004327" y="2486130"/>
                </a:lnTo>
                <a:cubicBezTo>
                  <a:pt x="2004613" y="2486130"/>
                  <a:pt x="2004784" y="2486225"/>
                  <a:pt x="2005003" y="2486225"/>
                </a:cubicBezTo>
                <a:cubicBezTo>
                  <a:pt x="2013861" y="2486225"/>
                  <a:pt x="2022329" y="2482501"/>
                  <a:pt x="2028225" y="2475938"/>
                </a:cubicBezTo>
                <a:cubicBezTo>
                  <a:pt x="2028911" y="2475195"/>
                  <a:pt x="2029768" y="2474776"/>
                  <a:pt x="2030730" y="2474776"/>
                </a:cubicBezTo>
                <a:cubicBezTo>
                  <a:pt x="2031645" y="2474776"/>
                  <a:pt x="2032511" y="2475300"/>
                  <a:pt x="2033188" y="2475938"/>
                </a:cubicBezTo>
                <a:cubicBezTo>
                  <a:pt x="2039103" y="2482501"/>
                  <a:pt x="2047551" y="2486225"/>
                  <a:pt x="2056409" y="2486225"/>
                </a:cubicBezTo>
                <a:cubicBezTo>
                  <a:pt x="2065287" y="2486225"/>
                  <a:pt x="2073764" y="2482501"/>
                  <a:pt x="2079670" y="2475938"/>
                </a:cubicBezTo>
                <a:cubicBezTo>
                  <a:pt x="2080356" y="2475300"/>
                  <a:pt x="2081193" y="2474776"/>
                  <a:pt x="2082042" y="2474776"/>
                </a:cubicBezTo>
                <a:cubicBezTo>
                  <a:pt x="2083185" y="2474881"/>
                  <a:pt x="2083870" y="2475062"/>
                  <a:pt x="2084527" y="2475757"/>
                </a:cubicBezTo>
                <a:cubicBezTo>
                  <a:pt x="2092900" y="2483854"/>
                  <a:pt x="2104540" y="2487749"/>
                  <a:pt x="2116074" y="2486225"/>
                </a:cubicBezTo>
                <a:cubicBezTo>
                  <a:pt x="2117941" y="2485939"/>
                  <a:pt x="2119589" y="2487292"/>
                  <a:pt x="2119760" y="2489102"/>
                </a:cubicBezTo>
                <a:cubicBezTo>
                  <a:pt x="2120075" y="2490873"/>
                  <a:pt x="2118713" y="2492588"/>
                  <a:pt x="2116912" y="2492779"/>
                </a:cubicBezTo>
                <a:cubicBezTo>
                  <a:pt x="2104434" y="2494312"/>
                  <a:pt x="2091947" y="2490683"/>
                  <a:pt x="2082356" y="2482682"/>
                </a:cubicBezTo>
                <a:cubicBezTo>
                  <a:pt x="2075279" y="2489197"/>
                  <a:pt x="2066049" y="2492874"/>
                  <a:pt x="2056409" y="2492874"/>
                </a:cubicBezTo>
                <a:cubicBezTo>
                  <a:pt x="2046904" y="2492874"/>
                  <a:pt x="2037645" y="2489292"/>
                  <a:pt x="2030730" y="2482873"/>
                </a:cubicBezTo>
                <a:cubicBezTo>
                  <a:pt x="2023749" y="2489292"/>
                  <a:pt x="2014518" y="2492874"/>
                  <a:pt x="2005003" y="2492874"/>
                </a:cubicBezTo>
                <a:cubicBezTo>
                  <a:pt x="1995278" y="2492874"/>
                  <a:pt x="1986020" y="2489197"/>
                  <a:pt x="1979095" y="2482682"/>
                </a:cubicBezTo>
                <a:cubicBezTo>
                  <a:pt x="1970884" y="2489473"/>
                  <a:pt x="1960702" y="2493197"/>
                  <a:pt x="1950130" y="2493197"/>
                </a:cubicBezTo>
                <a:cubicBezTo>
                  <a:pt x="1948310" y="2493197"/>
                  <a:pt x="1946424" y="2492969"/>
                  <a:pt x="1944510" y="2492779"/>
                </a:cubicBezTo>
                <a:cubicBezTo>
                  <a:pt x="1942700" y="2492493"/>
                  <a:pt x="1941386" y="2490873"/>
                  <a:pt x="1941748" y="2488968"/>
                </a:cubicBezTo>
                <a:close/>
                <a:moveTo>
                  <a:pt x="2005842" y="2446325"/>
                </a:moveTo>
                <a:cubicBezTo>
                  <a:pt x="2031092" y="2441343"/>
                  <a:pt x="2034817" y="2424780"/>
                  <a:pt x="2035274" y="2418226"/>
                </a:cubicBezTo>
                <a:cubicBezTo>
                  <a:pt x="2034817" y="2418141"/>
                  <a:pt x="2034331" y="2418141"/>
                  <a:pt x="2033864" y="2418141"/>
                </a:cubicBezTo>
                <a:cubicBezTo>
                  <a:pt x="2016233" y="2418141"/>
                  <a:pt x="2008527" y="2437152"/>
                  <a:pt x="2005842" y="2446325"/>
                </a:cubicBezTo>
                <a:close/>
                <a:moveTo>
                  <a:pt x="1995011" y="2426780"/>
                </a:moveTo>
                <a:cubicBezTo>
                  <a:pt x="1992240" y="2417350"/>
                  <a:pt x="1983943" y="2397528"/>
                  <a:pt x="1965560" y="2398700"/>
                </a:cubicBezTo>
                <a:cubicBezTo>
                  <a:pt x="1966036" y="2405244"/>
                  <a:pt x="1969741" y="2421855"/>
                  <a:pt x="1995011" y="2426780"/>
                </a:cubicBezTo>
                <a:close/>
                <a:moveTo>
                  <a:pt x="2095576" y="2446963"/>
                </a:moveTo>
                <a:cubicBezTo>
                  <a:pt x="2097396" y="2446963"/>
                  <a:pt x="2098900" y="2445477"/>
                  <a:pt x="2098900" y="2443658"/>
                </a:cubicBezTo>
                <a:cubicBezTo>
                  <a:pt x="2098900" y="2428228"/>
                  <a:pt x="2111483" y="2415664"/>
                  <a:pt x="2126895" y="2415664"/>
                </a:cubicBezTo>
                <a:cubicBezTo>
                  <a:pt x="2128190" y="2415664"/>
                  <a:pt x="2129314" y="2414873"/>
                  <a:pt x="2129876" y="2413769"/>
                </a:cubicBezTo>
                <a:cubicBezTo>
                  <a:pt x="2130095" y="2413321"/>
                  <a:pt x="2130247" y="2412835"/>
                  <a:pt x="2130247" y="2412311"/>
                </a:cubicBezTo>
                <a:cubicBezTo>
                  <a:pt x="2130247" y="2410511"/>
                  <a:pt x="2128724" y="2408977"/>
                  <a:pt x="2126904" y="2408977"/>
                </a:cubicBezTo>
                <a:cubicBezTo>
                  <a:pt x="2120389" y="2408977"/>
                  <a:pt x="2114331" y="2410844"/>
                  <a:pt x="2109140" y="2413997"/>
                </a:cubicBezTo>
                <a:cubicBezTo>
                  <a:pt x="2103196" y="2417617"/>
                  <a:pt x="2098377" y="2422932"/>
                  <a:pt x="2095491" y="2429342"/>
                </a:cubicBezTo>
                <a:cubicBezTo>
                  <a:pt x="2092528" y="2422836"/>
                  <a:pt x="2087594" y="2417445"/>
                  <a:pt x="2081508" y="2413826"/>
                </a:cubicBezTo>
                <a:cubicBezTo>
                  <a:pt x="2076384" y="2410787"/>
                  <a:pt x="2070440" y="2408977"/>
                  <a:pt x="2064039" y="2408977"/>
                </a:cubicBezTo>
                <a:cubicBezTo>
                  <a:pt x="2063134" y="2408977"/>
                  <a:pt x="2062306" y="2409359"/>
                  <a:pt x="2061706" y="2409968"/>
                </a:cubicBezTo>
                <a:cubicBezTo>
                  <a:pt x="2061096" y="2410578"/>
                  <a:pt x="2060724" y="2411416"/>
                  <a:pt x="2060724" y="2412311"/>
                </a:cubicBezTo>
                <a:cubicBezTo>
                  <a:pt x="2060724" y="2412387"/>
                  <a:pt x="2060753" y="2412454"/>
                  <a:pt x="2060763" y="2412521"/>
                </a:cubicBezTo>
                <a:cubicBezTo>
                  <a:pt x="2060877" y="2414245"/>
                  <a:pt x="2062296" y="2415664"/>
                  <a:pt x="2064029" y="2415674"/>
                </a:cubicBezTo>
                <a:cubicBezTo>
                  <a:pt x="2065763" y="2415674"/>
                  <a:pt x="2067459" y="2415874"/>
                  <a:pt x="2069116" y="2416178"/>
                </a:cubicBezTo>
                <a:cubicBezTo>
                  <a:pt x="2082127" y="2418579"/>
                  <a:pt x="2092043" y="2429961"/>
                  <a:pt x="2092043" y="2443658"/>
                </a:cubicBezTo>
                <a:cubicBezTo>
                  <a:pt x="2092043" y="2445458"/>
                  <a:pt x="2093547" y="2446935"/>
                  <a:pt x="2095338" y="2446963"/>
                </a:cubicBezTo>
                <a:lnTo>
                  <a:pt x="2095395" y="2446963"/>
                </a:lnTo>
                <a:lnTo>
                  <a:pt x="2095576" y="2446963"/>
                </a:lnTo>
                <a:close/>
                <a:moveTo>
                  <a:pt x="1331671" y="2578313"/>
                </a:moveTo>
                <a:cubicBezTo>
                  <a:pt x="1308135" y="2578313"/>
                  <a:pt x="1295381" y="2570207"/>
                  <a:pt x="1275550" y="2550910"/>
                </a:cubicBezTo>
                <a:cubicBezTo>
                  <a:pt x="1267283" y="2561187"/>
                  <a:pt x="1254814" y="2567197"/>
                  <a:pt x="1241565" y="2567197"/>
                </a:cubicBezTo>
                <a:lnTo>
                  <a:pt x="1240517" y="2567197"/>
                </a:lnTo>
                <a:cubicBezTo>
                  <a:pt x="1238698" y="2567092"/>
                  <a:pt x="1237183" y="2565559"/>
                  <a:pt x="1237279" y="2563759"/>
                </a:cubicBezTo>
                <a:cubicBezTo>
                  <a:pt x="1237326" y="2562825"/>
                  <a:pt x="1237726" y="2561958"/>
                  <a:pt x="1238345" y="2561349"/>
                </a:cubicBezTo>
                <a:cubicBezTo>
                  <a:pt x="1238974" y="2560787"/>
                  <a:pt x="1239831" y="2560473"/>
                  <a:pt x="1240794" y="2560635"/>
                </a:cubicBezTo>
                <a:cubicBezTo>
                  <a:pt x="1252328" y="2560720"/>
                  <a:pt x="1263272" y="2555758"/>
                  <a:pt x="1270511" y="2546814"/>
                </a:cubicBezTo>
                <a:cubicBezTo>
                  <a:pt x="1268730" y="2544575"/>
                  <a:pt x="1266701" y="2542566"/>
                  <a:pt x="1264482" y="2540822"/>
                </a:cubicBezTo>
                <a:cubicBezTo>
                  <a:pt x="1257834" y="2535555"/>
                  <a:pt x="1249461" y="2532669"/>
                  <a:pt x="1240698" y="2532907"/>
                </a:cubicBezTo>
                <a:cubicBezTo>
                  <a:pt x="1239869" y="2533003"/>
                  <a:pt x="1239060" y="2532660"/>
                  <a:pt x="1238441" y="2532069"/>
                </a:cubicBezTo>
                <a:cubicBezTo>
                  <a:pt x="1237841" y="2531469"/>
                  <a:pt x="1237422" y="2530631"/>
                  <a:pt x="1237374" y="2529745"/>
                </a:cubicBezTo>
                <a:cubicBezTo>
                  <a:pt x="1237279" y="2527840"/>
                  <a:pt x="1238793" y="2526411"/>
                  <a:pt x="1240612" y="2526316"/>
                </a:cubicBezTo>
                <a:cubicBezTo>
                  <a:pt x="1252347" y="2526078"/>
                  <a:pt x="1263396" y="2530469"/>
                  <a:pt x="1271664" y="2538308"/>
                </a:cubicBezTo>
                <a:cubicBezTo>
                  <a:pt x="1272835" y="2539422"/>
                  <a:pt x="1273950" y="2540604"/>
                  <a:pt x="1274998" y="2541851"/>
                </a:cubicBezTo>
                <a:cubicBezTo>
                  <a:pt x="1274998" y="2541851"/>
                  <a:pt x="1275007" y="2541851"/>
                  <a:pt x="1275007" y="2541842"/>
                </a:cubicBezTo>
                <a:cubicBezTo>
                  <a:pt x="1275036" y="2541880"/>
                  <a:pt x="1275074" y="2541908"/>
                  <a:pt x="1275102" y="2541947"/>
                </a:cubicBezTo>
                <a:cubicBezTo>
                  <a:pt x="1292133" y="2525097"/>
                  <a:pt x="1306230" y="2514133"/>
                  <a:pt x="1331671" y="2514133"/>
                </a:cubicBezTo>
                <a:cubicBezTo>
                  <a:pt x="1348893" y="2514133"/>
                  <a:pt x="1365352" y="2520515"/>
                  <a:pt x="1378011" y="2531650"/>
                </a:cubicBezTo>
                <a:cubicBezTo>
                  <a:pt x="1379858" y="2533269"/>
                  <a:pt x="1381592" y="2535041"/>
                  <a:pt x="1383269" y="2536860"/>
                </a:cubicBezTo>
                <a:cubicBezTo>
                  <a:pt x="1383487" y="2537098"/>
                  <a:pt x="1383716" y="2537279"/>
                  <a:pt x="1383916" y="2537517"/>
                </a:cubicBezTo>
                <a:cubicBezTo>
                  <a:pt x="1385811" y="2539623"/>
                  <a:pt x="1387574" y="2541870"/>
                  <a:pt x="1389202" y="2544223"/>
                </a:cubicBezTo>
                <a:cubicBezTo>
                  <a:pt x="1389965" y="2545385"/>
                  <a:pt x="1389965" y="2546909"/>
                  <a:pt x="1389202" y="2548023"/>
                </a:cubicBezTo>
                <a:cubicBezTo>
                  <a:pt x="1376153" y="2566921"/>
                  <a:pt x="1354627" y="2578208"/>
                  <a:pt x="1331671" y="2578313"/>
                </a:cubicBezTo>
                <a:close/>
                <a:moveTo>
                  <a:pt x="1382344" y="2546118"/>
                </a:moveTo>
                <a:cubicBezTo>
                  <a:pt x="1370429" y="2530212"/>
                  <a:pt x="1351579" y="2520782"/>
                  <a:pt x="1331576" y="2520677"/>
                </a:cubicBezTo>
                <a:cubicBezTo>
                  <a:pt x="1310345" y="2520677"/>
                  <a:pt x="1298324" y="2528211"/>
                  <a:pt x="1280141" y="2546023"/>
                </a:cubicBezTo>
                <a:cubicBezTo>
                  <a:pt x="1299372" y="2564826"/>
                  <a:pt x="1310717" y="2571569"/>
                  <a:pt x="1331576" y="2571569"/>
                </a:cubicBezTo>
                <a:cubicBezTo>
                  <a:pt x="1351664" y="2571569"/>
                  <a:pt x="1370429" y="2562130"/>
                  <a:pt x="1382344" y="2546118"/>
                </a:cubicBezTo>
                <a:close/>
                <a:moveTo>
                  <a:pt x="1212704" y="2488968"/>
                </a:moveTo>
                <a:cubicBezTo>
                  <a:pt x="1212885" y="2487206"/>
                  <a:pt x="1214504" y="2485854"/>
                  <a:pt x="1216419" y="2486130"/>
                </a:cubicBezTo>
                <a:cubicBezTo>
                  <a:pt x="1228040" y="2487663"/>
                  <a:pt x="1239460" y="2483758"/>
                  <a:pt x="1247956" y="2475662"/>
                </a:cubicBezTo>
                <a:cubicBezTo>
                  <a:pt x="1248604" y="2474967"/>
                  <a:pt x="1249290" y="2474776"/>
                  <a:pt x="1250423" y="2474690"/>
                </a:cubicBezTo>
                <a:cubicBezTo>
                  <a:pt x="1251366" y="2474776"/>
                  <a:pt x="1252233" y="2475195"/>
                  <a:pt x="1252814" y="2475853"/>
                </a:cubicBezTo>
                <a:cubicBezTo>
                  <a:pt x="1256995" y="2480596"/>
                  <a:pt x="1262596" y="2483854"/>
                  <a:pt x="1268721" y="2485282"/>
                </a:cubicBezTo>
                <a:lnTo>
                  <a:pt x="1268721" y="2433942"/>
                </a:lnTo>
                <a:cubicBezTo>
                  <a:pt x="1227554" y="2428132"/>
                  <a:pt x="1229926" y="2395852"/>
                  <a:pt x="1229926" y="2395433"/>
                </a:cubicBezTo>
                <a:cubicBezTo>
                  <a:pt x="1230059" y="2393947"/>
                  <a:pt x="1231182" y="2392690"/>
                  <a:pt x="1232697" y="2392509"/>
                </a:cubicBezTo>
                <a:cubicBezTo>
                  <a:pt x="1251099" y="2389432"/>
                  <a:pt x="1262425" y="2402043"/>
                  <a:pt x="1268606" y="2414873"/>
                </a:cubicBezTo>
                <a:lnTo>
                  <a:pt x="1268606" y="2393156"/>
                </a:lnTo>
                <a:cubicBezTo>
                  <a:pt x="1268606" y="2391347"/>
                  <a:pt x="1270149" y="2389804"/>
                  <a:pt x="1271959" y="2389804"/>
                </a:cubicBezTo>
                <a:cubicBezTo>
                  <a:pt x="1273769" y="2389804"/>
                  <a:pt x="1275283" y="2391347"/>
                  <a:pt x="1275283" y="2393156"/>
                </a:cubicBezTo>
                <a:lnTo>
                  <a:pt x="1275283" y="2432314"/>
                </a:lnTo>
                <a:cubicBezTo>
                  <a:pt x="1281675" y="2420226"/>
                  <a:pt x="1292914" y="2409158"/>
                  <a:pt x="1310126" y="2412035"/>
                </a:cubicBezTo>
                <a:cubicBezTo>
                  <a:pt x="1311583" y="2412226"/>
                  <a:pt x="1312716" y="2413435"/>
                  <a:pt x="1312898" y="2414978"/>
                </a:cubicBezTo>
                <a:cubicBezTo>
                  <a:pt x="1312993" y="2415350"/>
                  <a:pt x="1315184" y="2447058"/>
                  <a:pt x="1275283" y="2453250"/>
                </a:cubicBezTo>
                <a:lnTo>
                  <a:pt x="1275283" y="2486130"/>
                </a:lnTo>
                <a:cubicBezTo>
                  <a:pt x="1275550" y="2486130"/>
                  <a:pt x="1275769" y="2486225"/>
                  <a:pt x="1275950" y="2486225"/>
                </a:cubicBezTo>
                <a:cubicBezTo>
                  <a:pt x="1284808" y="2486225"/>
                  <a:pt x="1293276" y="2482501"/>
                  <a:pt x="1299191" y="2475938"/>
                </a:cubicBezTo>
                <a:cubicBezTo>
                  <a:pt x="1299858" y="2475195"/>
                  <a:pt x="1300725" y="2474776"/>
                  <a:pt x="1301677" y="2474776"/>
                </a:cubicBezTo>
                <a:cubicBezTo>
                  <a:pt x="1302620" y="2474776"/>
                  <a:pt x="1303487" y="2475300"/>
                  <a:pt x="1304134" y="2475938"/>
                </a:cubicBezTo>
                <a:cubicBezTo>
                  <a:pt x="1310050" y="2482501"/>
                  <a:pt x="1318527" y="2486225"/>
                  <a:pt x="1327395" y="2486225"/>
                </a:cubicBezTo>
                <a:cubicBezTo>
                  <a:pt x="1336253" y="2486225"/>
                  <a:pt x="1344711" y="2482501"/>
                  <a:pt x="1350616" y="2475938"/>
                </a:cubicBezTo>
                <a:cubicBezTo>
                  <a:pt x="1351302" y="2475300"/>
                  <a:pt x="1352065" y="2474776"/>
                  <a:pt x="1352988" y="2474776"/>
                </a:cubicBezTo>
                <a:cubicBezTo>
                  <a:pt x="1354151" y="2474881"/>
                  <a:pt x="1354807" y="2475062"/>
                  <a:pt x="1355484" y="2475757"/>
                </a:cubicBezTo>
                <a:cubicBezTo>
                  <a:pt x="1363856" y="2483854"/>
                  <a:pt x="1375486" y="2487749"/>
                  <a:pt x="1387021" y="2486225"/>
                </a:cubicBezTo>
                <a:cubicBezTo>
                  <a:pt x="1388926" y="2485939"/>
                  <a:pt x="1390431" y="2487292"/>
                  <a:pt x="1390736" y="2489102"/>
                </a:cubicBezTo>
                <a:cubicBezTo>
                  <a:pt x="1391022" y="2490873"/>
                  <a:pt x="1389698" y="2492588"/>
                  <a:pt x="1387869" y="2492779"/>
                </a:cubicBezTo>
                <a:cubicBezTo>
                  <a:pt x="1375391" y="2494312"/>
                  <a:pt x="1362894" y="2490683"/>
                  <a:pt x="1353303" y="2482682"/>
                </a:cubicBezTo>
                <a:cubicBezTo>
                  <a:pt x="1346349" y="2489197"/>
                  <a:pt x="1337082" y="2492874"/>
                  <a:pt x="1327490" y="2492874"/>
                </a:cubicBezTo>
                <a:cubicBezTo>
                  <a:pt x="1317956" y="2492874"/>
                  <a:pt x="1308725" y="2489292"/>
                  <a:pt x="1301763" y="2482873"/>
                </a:cubicBezTo>
                <a:cubicBezTo>
                  <a:pt x="1294809" y="2489292"/>
                  <a:pt x="1285570" y="2492874"/>
                  <a:pt x="1276045" y="2492874"/>
                </a:cubicBezTo>
                <a:cubicBezTo>
                  <a:pt x="1266330" y="2492874"/>
                  <a:pt x="1257100" y="2489197"/>
                  <a:pt x="1250137" y="2482682"/>
                </a:cubicBezTo>
                <a:cubicBezTo>
                  <a:pt x="1241965" y="2489473"/>
                  <a:pt x="1231754" y="2493197"/>
                  <a:pt x="1221181" y="2493197"/>
                </a:cubicBezTo>
                <a:cubicBezTo>
                  <a:pt x="1219372" y="2493197"/>
                  <a:pt x="1217476" y="2492969"/>
                  <a:pt x="1215562" y="2492779"/>
                </a:cubicBezTo>
                <a:cubicBezTo>
                  <a:pt x="1213742" y="2492493"/>
                  <a:pt x="1212428" y="2490873"/>
                  <a:pt x="1212704" y="2488968"/>
                </a:cubicBezTo>
                <a:close/>
                <a:moveTo>
                  <a:pt x="1276912" y="2446325"/>
                </a:moveTo>
                <a:cubicBezTo>
                  <a:pt x="1302135" y="2441343"/>
                  <a:pt x="1305868" y="2424780"/>
                  <a:pt x="1306354" y="2418226"/>
                </a:cubicBezTo>
                <a:cubicBezTo>
                  <a:pt x="1305754" y="2418141"/>
                  <a:pt x="1305277" y="2418141"/>
                  <a:pt x="1304820" y="2418141"/>
                </a:cubicBezTo>
                <a:cubicBezTo>
                  <a:pt x="1287190" y="2418141"/>
                  <a:pt x="1279465" y="2437152"/>
                  <a:pt x="1276912" y="2446325"/>
                </a:cubicBezTo>
                <a:close/>
                <a:moveTo>
                  <a:pt x="1266044" y="2426780"/>
                </a:moveTo>
                <a:cubicBezTo>
                  <a:pt x="1263272" y="2417350"/>
                  <a:pt x="1254995" y="2397528"/>
                  <a:pt x="1236612" y="2398700"/>
                </a:cubicBezTo>
                <a:cubicBezTo>
                  <a:pt x="1237088" y="2405244"/>
                  <a:pt x="1240794" y="2421855"/>
                  <a:pt x="1266044" y="2426780"/>
                </a:cubicBezTo>
                <a:close/>
                <a:moveTo>
                  <a:pt x="1398784" y="2415512"/>
                </a:moveTo>
                <a:cubicBezTo>
                  <a:pt x="1400156" y="2415140"/>
                  <a:pt x="1401204" y="2413864"/>
                  <a:pt x="1401204" y="2412311"/>
                </a:cubicBezTo>
                <a:cubicBezTo>
                  <a:pt x="1401204" y="2410521"/>
                  <a:pt x="1399708" y="2408987"/>
                  <a:pt x="1397889" y="2408977"/>
                </a:cubicBezTo>
                <a:cubicBezTo>
                  <a:pt x="1383973" y="2409044"/>
                  <a:pt x="1372048" y="2417388"/>
                  <a:pt x="1366618" y="2429342"/>
                </a:cubicBezTo>
                <a:cubicBezTo>
                  <a:pt x="1366590" y="2429275"/>
                  <a:pt x="1366552" y="2429237"/>
                  <a:pt x="1366524" y="2429171"/>
                </a:cubicBezTo>
                <a:cubicBezTo>
                  <a:pt x="1366495" y="2429228"/>
                  <a:pt x="1366457" y="2429275"/>
                  <a:pt x="1366438" y="2429332"/>
                </a:cubicBezTo>
                <a:cubicBezTo>
                  <a:pt x="1361037" y="2417369"/>
                  <a:pt x="1348978" y="2409035"/>
                  <a:pt x="1335110" y="2408987"/>
                </a:cubicBezTo>
                <a:cubicBezTo>
                  <a:pt x="1333348" y="2409035"/>
                  <a:pt x="1331862" y="2410530"/>
                  <a:pt x="1331862" y="2412311"/>
                </a:cubicBezTo>
                <a:cubicBezTo>
                  <a:pt x="1331776" y="2413149"/>
                  <a:pt x="1332052" y="2413911"/>
                  <a:pt x="1332548" y="2414512"/>
                </a:cubicBezTo>
                <a:cubicBezTo>
                  <a:pt x="1332872" y="2414883"/>
                  <a:pt x="1333252" y="2415207"/>
                  <a:pt x="1333719" y="2415397"/>
                </a:cubicBezTo>
                <a:cubicBezTo>
                  <a:pt x="1334110" y="2415569"/>
                  <a:pt x="1334538" y="2415664"/>
                  <a:pt x="1335005" y="2415664"/>
                </a:cubicBezTo>
                <a:cubicBezTo>
                  <a:pt x="1342282" y="2415664"/>
                  <a:pt x="1348883" y="2418531"/>
                  <a:pt x="1353874" y="2423113"/>
                </a:cubicBezTo>
                <a:cubicBezTo>
                  <a:pt x="1359456" y="2428228"/>
                  <a:pt x="1363018" y="2435514"/>
                  <a:pt x="1363018" y="2443658"/>
                </a:cubicBezTo>
                <a:cubicBezTo>
                  <a:pt x="1363018" y="2445477"/>
                  <a:pt x="1364532" y="2446963"/>
                  <a:pt x="1366342" y="2446963"/>
                </a:cubicBezTo>
                <a:lnTo>
                  <a:pt x="1366533" y="2446963"/>
                </a:lnTo>
                <a:lnTo>
                  <a:pt x="1366714" y="2446963"/>
                </a:lnTo>
                <a:cubicBezTo>
                  <a:pt x="1367628" y="2446963"/>
                  <a:pt x="1368457" y="2446592"/>
                  <a:pt x="1369066" y="2445992"/>
                </a:cubicBezTo>
                <a:cubicBezTo>
                  <a:pt x="1369676" y="2445392"/>
                  <a:pt x="1370057" y="2444573"/>
                  <a:pt x="1370057" y="2443658"/>
                </a:cubicBezTo>
                <a:cubicBezTo>
                  <a:pt x="1370057" y="2434009"/>
                  <a:pt x="1374972" y="2425484"/>
                  <a:pt x="1382420" y="2420455"/>
                </a:cubicBezTo>
                <a:cubicBezTo>
                  <a:pt x="1386888" y="2417426"/>
                  <a:pt x="1392269" y="2415664"/>
                  <a:pt x="1398061" y="2415664"/>
                </a:cubicBezTo>
                <a:cubicBezTo>
                  <a:pt x="1398318" y="2415664"/>
                  <a:pt x="1398547" y="2415569"/>
                  <a:pt x="1398784" y="2415512"/>
                </a:cubicBezTo>
                <a:close/>
                <a:moveTo>
                  <a:pt x="1574654" y="2578313"/>
                </a:moveTo>
                <a:cubicBezTo>
                  <a:pt x="1565834" y="2578313"/>
                  <a:pt x="1558519" y="2577170"/>
                  <a:pt x="1551775" y="2574731"/>
                </a:cubicBezTo>
                <a:cubicBezTo>
                  <a:pt x="1540555" y="2570655"/>
                  <a:pt x="1530925" y="2562978"/>
                  <a:pt x="1518542" y="2550910"/>
                </a:cubicBezTo>
                <a:cubicBezTo>
                  <a:pt x="1510265" y="2561187"/>
                  <a:pt x="1497787" y="2567197"/>
                  <a:pt x="1484538" y="2567197"/>
                </a:cubicBezTo>
                <a:lnTo>
                  <a:pt x="1483500" y="2567197"/>
                </a:lnTo>
                <a:cubicBezTo>
                  <a:pt x="1481690" y="2567092"/>
                  <a:pt x="1480175" y="2565559"/>
                  <a:pt x="1480271" y="2563759"/>
                </a:cubicBezTo>
                <a:cubicBezTo>
                  <a:pt x="1480318" y="2562844"/>
                  <a:pt x="1480700" y="2561978"/>
                  <a:pt x="1481300" y="2561378"/>
                </a:cubicBezTo>
                <a:cubicBezTo>
                  <a:pt x="1481928" y="2560797"/>
                  <a:pt x="1482786" y="2560473"/>
                  <a:pt x="1483786" y="2560635"/>
                </a:cubicBezTo>
                <a:cubicBezTo>
                  <a:pt x="1495406" y="2560720"/>
                  <a:pt x="1506265" y="2555758"/>
                  <a:pt x="1513504" y="2546814"/>
                </a:cubicBezTo>
                <a:cubicBezTo>
                  <a:pt x="1511713" y="2544575"/>
                  <a:pt x="1509693" y="2542566"/>
                  <a:pt x="1507474" y="2540822"/>
                </a:cubicBezTo>
                <a:cubicBezTo>
                  <a:pt x="1500826" y="2535555"/>
                  <a:pt x="1492444" y="2532669"/>
                  <a:pt x="1483690" y="2532907"/>
                </a:cubicBezTo>
                <a:cubicBezTo>
                  <a:pt x="1482862" y="2533003"/>
                  <a:pt x="1482061" y="2532660"/>
                  <a:pt x="1481452" y="2532088"/>
                </a:cubicBezTo>
                <a:cubicBezTo>
                  <a:pt x="1480833" y="2531488"/>
                  <a:pt x="1480404" y="2530640"/>
                  <a:pt x="1480357" y="2529745"/>
                </a:cubicBezTo>
                <a:cubicBezTo>
                  <a:pt x="1480271" y="2527840"/>
                  <a:pt x="1481785" y="2526411"/>
                  <a:pt x="1483586" y="2526316"/>
                </a:cubicBezTo>
                <a:cubicBezTo>
                  <a:pt x="1495254" y="2526078"/>
                  <a:pt x="1506379" y="2530478"/>
                  <a:pt x="1514656" y="2538317"/>
                </a:cubicBezTo>
                <a:cubicBezTo>
                  <a:pt x="1515828" y="2539432"/>
                  <a:pt x="1516942" y="2540604"/>
                  <a:pt x="1517990" y="2541851"/>
                </a:cubicBezTo>
                <a:lnTo>
                  <a:pt x="1517990" y="2541851"/>
                </a:lnTo>
                <a:cubicBezTo>
                  <a:pt x="1518018" y="2541880"/>
                  <a:pt x="1518047" y="2541908"/>
                  <a:pt x="1518075" y="2541947"/>
                </a:cubicBezTo>
                <a:cubicBezTo>
                  <a:pt x="1535116" y="2525097"/>
                  <a:pt x="1549222" y="2514133"/>
                  <a:pt x="1574664" y="2514133"/>
                </a:cubicBezTo>
                <a:cubicBezTo>
                  <a:pt x="1591923" y="2514133"/>
                  <a:pt x="1608344" y="2520506"/>
                  <a:pt x="1620974" y="2531621"/>
                </a:cubicBezTo>
                <a:cubicBezTo>
                  <a:pt x="1625165" y="2535317"/>
                  <a:pt x="1628937" y="2539537"/>
                  <a:pt x="1632185" y="2544223"/>
                </a:cubicBezTo>
                <a:cubicBezTo>
                  <a:pt x="1632947" y="2545385"/>
                  <a:pt x="1632947" y="2546909"/>
                  <a:pt x="1632185" y="2548023"/>
                </a:cubicBezTo>
                <a:cubicBezTo>
                  <a:pt x="1619136" y="2566921"/>
                  <a:pt x="1597600" y="2578208"/>
                  <a:pt x="1574654" y="2578313"/>
                </a:cubicBezTo>
                <a:close/>
                <a:moveTo>
                  <a:pt x="1625413" y="2546118"/>
                </a:moveTo>
                <a:cubicBezTo>
                  <a:pt x="1613507" y="2530212"/>
                  <a:pt x="1594647" y="2520782"/>
                  <a:pt x="1574654" y="2520677"/>
                </a:cubicBezTo>
                <a:cubicBezTo>
                  <a:pt x="1574635" y="2520677"/>
                  <a:pt x="1574625" y="2520677"/>
                  <a:pt x="1574606" y="2520677"/>
                </a:cubicBezTo>
                <a:cubicBezTo>
                  <a:pt x="1574597" y="2520677"/>
                  <a:pt x="1574578" y="2520677"/>
                  <a:pt x="1574568" y="2520677"/>
                </a:cubicBezTo>
                <a:cubicBezTo>
                  <a:pt x="1553394" y="2520677"/>
                  <a:pt x="1541412" y="2528211"/>
                  <a:pt x="1523124" y="2546023"/>
                </a:cubicBezTo>
                <a:cubicBezTo>
                  <a:pt x="1542355" y="2564826"/>
                  <a:pt x="1553709" y="2571569"/>
                  <a:pt x="1574568" y="2571569"/>
                </a:cubicBezTo>
                <a:cubicBezTo>
                  <a:pt x="1574578" y="2571569"/>
                  <a:pt x="1574597" y="2571569"/>
                  <a:pt x="1574606" y="2571569"/>
                </a:cubicBezTo>
                <a:cubicBezTo>
                  <a:pt x="1574625" y="2571569"/>
                  <a:pt x="1574635" y="2571569"/>
                  <a:pt x="1574654" y="2571569"/>
                </a:cubicBezTo>
                <a:cubicBezTo>
                  <a:pt x="1594647" y="2571569"/>
                  <a:pt x="1613421" y="2562130"/>
                  <a:pt x="1625413" y="2546118"/>
                </a:cubicBezTo>
                <a:close/>
                <a:moveTo>
                  <a:pt x="1455773" y="2488968"/>
                </a:moveTo>
                <a:cubicBezTo>
                  <a:pt x="1455963" y="2487206"/>
                  <a:pt x="1457601" y="2485854"/>
                  <a:pt x="1459497" y="2486130"/>
                </a:cubicBezTo>
                <a:cubicBezTo>
                  <a:pt x="1471136" y="2487663"/>
                  <a:pt x="1482547" y="2483758"/>
                  <a:pt x="1491034" y="2475662"/>
                </a:cubicBezTo>
                <a:cubicBezTo>
                  <a:pt x="1491682" y="2474967"/>
                  <a:pt x="1492358" y="2474776"/>
                  <a:pt x="1493491" y="2474690"/>
                </a:cubicBezTo>
                <a:cubicBezTo>
                  <a:pt x="1494454" y="2474776"/>
                  <a:pt x="1495320" y="2475195"/>
                  <a:pt x="1495863" y="2475853"/>
                </a:cubicBezTo>
                <a:cubicBezTo>
                  <a:pt x="1500083" y="2480596"/>
                  <a:pt x="1505693" y="2483854"/>
                  <a:pt x="1511798" y="2485282"/>
                </a:cubicBezTo>
                <a:lnTo>
                  <a:pt x="1511798" y="2433942"/>
                </a:lnTo>
                <a:cubicBezTo>
                  <a:pt x="1470641" y="2428132"/>
                  <a:pt x="1473042" y="2395852"/>
                  <a:pt x="1473042" y="2395433"/>
                </a:cubicBezTo>
                <a:cubicBezTo>
                  <a:pt x="1473127" y="2393947"/>
                  <a:pt x="1474270" y="2392690"/>
                  <a:pt x="1475775" y="2392509"/>
                </a:cubicBezTo>
                <a:cubicBezTo>
                  <a:pt x="1494082" y="2389432"/>
                  <a:pt x="1505502" y="2402043"/>
                  <a:pt x="1511685" y="2414873"/>
                </a:cubicBezTo>
                <a:lnTo>
                  <a:pt x="1511685" y="2393156"/>
                </a:lnTo>
                <a:cubicBezTo>
                  <a:pt x="1511685" y="2391347"/>
                  <a:pt x="1513227" y="2389804"/>
                  <a:pt x="1515037" y="2389804"/>
                </a:cubicBezTo>
                <a:cubicBezTo>
                  <a:pt x="1516847" y="2389804"/>
                  <a:pt x="1518361" y="2391347"/>
                  <a:pt x="1518361" y="2393156"/>
                </a:cubicBezTo>
                <a:lnTo>
                  <a:pt x="1518361" y="2432314"/>
                </a:lnTo>
                <a:cubicBezTo>
                  <a:pt x="1524753" y="2420226"/>
                  <a:pt x="1535973" y="2409158"/>
                  <a:pt x="1553213" y="2412035"/>
                </a:cubicBezTo>
                <a:cubicBezTo>
                  <a:pt x="1554661" y="2412226"/>
                  <a:pt x="1555785" y="2413435"/>
                  <a:pt x="1555985" y="2414978"/>
                </a:cubicBezTo>
                <a:cubicBezTo>
                  <a:pt x="1556081" y="2415350"/>
                  <a:pt x="1558271" y="2447058"/>
                  <a:pt x="1518361" y="2453250"/>
                </a:cubicBezTo>
                <a:lnTo>
                  <a:pt x="1518361" y="2486130"/>
                </a:lnTo>
                <a:cubicBezTo>
                  <a:pt x="1518638" y="2486130"/>
                  <a:pt x="1518838" y="2486225"/>
                  <a:pt x="1519028" y="2486225"/>
                </a:cubicBezTo>
                <a:cubicBezTo>
                  <a:pt x="1527896" y="2486225"/>
                  <a:pt x="1536354" y="2482501"/>
                  <a:pt x="1542250" y="2475938"/>
                </a:cubicBezTo>
                <a:cubicBezTo>
                  <a:pt x="1542945" y="2475195"/>
                  <a:pt x="1543803" y="2474776"/>
                  <a:pt x="1544755" y="2474776"/>
                </a:cubicBezTo>
                <a:cubicBezTo>
                  <a:pt x="1545707" y="2474776"/>
                  <a:pt x="1546565" y="2475300"/>
                  <a:pt x="1547213" y="2475938"/>
                </a:cubicBezTo>
                <a:cubicBezTo>
                  <a:pt x="1553127" y="2482501"/>
                  <a:pt x="1561615" y="2486225"/>
                  <a:pt x="1570463" y="2486225"/>
                </a:cubicBezTo>
                <a:cubicBezTo>
                  <a:pt x="1579340" y="2486225"/>
                  <a:pt x="1587798" y="2482501"/>
                  <a:pt x="1593704" y="2475938"/>
                </a:cubicBezTo>
                <a:cubicBezTo>
                  <a:pt x="1594381" y="2475300"/>
                  <a:pt x="1595238" y="2474776"/>
                  <a:pt x="1596095" y="2474776"/>
                </a:cubicBezTo>
                <a:cubicBezTo>
                  <a:pt x="1597238" y="2474881"/>
                  <a:pt x="1597886" y="2475062"/>
                  <a:pt x="1598562" y="2475757"/>
                </a:cubicBezTo>
                <a:cubicBezTo>
                  <a:pt x="1606935" y="2483854"/>
                  <a:pt x="1618565" y="2487749"/>
                  <a:pt x="1630099" y="2486225"/>
                </a:cubicBezTo>
                <a:cubicBezTo>
                  <a:pt x="1631995" y="2485939"/>
                  <a:pt x="1633604" y="2487292"/>
                  <a:pt x="1633824" y="2489102"/>
                </a:cubicBezTo>
                <a:cubicBezTo>
                  <a:pt x="1634100" y="2490873"/>
                  <a:pt x="1632738" y="2492588"/>
                  <a:pt x="1630956" y="2492779"/>
                </a:cubicBezTo>
                <a:cubicBezTo>
                  <a:pt x="1618459" y="2494312"/>
                  <a:pt x="1606001" y="2490683"/>
                  <a:pt x="1596381" y="2482682"/>
                </a:cubicBezTo>
                <a:cubicBezTo>
                  <a:pt x="1589332" y="2489197"/>
                  <a:pt x="1580074" y="2492874"/>
                  <a:pt x="1570463" y="2492874"/>
                </a:cubicBezTo>
                <a:cubicBezTo>
                  <a:pt x="1560929" y="2492874"/>
                  <a:pt x="1551708" y="2489292"/>
                  <a:pt x="1544755" y="2482873"/>
                </a:cubicBezTo>
                <a:cubicBezTo>
                  <a:pt x="1537802" y="2489292"/>
                  <a:pt x="1528543" y="2492874"/>
                  <a:pt x="1519028" y="2492874"/>
                </a:cubicBezTo>
                <a:cubicBezTo>
                  <a:pt x="1509313" y="2492874"/>
                  <a:pt x="1500083" y="2489197"/>
                  <a:pt x="1493130" y="2482682"/>
                </a:cubicBezTo>
                <a:cubicBezTo>
                  <a:pt x="1484948" y="2489473"/>
                  <a:pt x="1474737" y="2493197"/>
                  <a:pt x="1464173" y="2493197"/>
                </a:cubicBezTo>
                <a:cubicBezTo>
                  <a:pt x="1462364" y="2493197"/>
                  <a:pt x="1460459" y="2492969"/>
                  <a:pt x="1458544" y="2492779"/>
                </a:cubicBezTo>
                <a:cubicBezTo>
                  <a:pt x="1456734" y="2492493"/>
                  <a:pt x="1455401" y="2490873"/>
                  <a:pt x="1455773" y="2488968"/>
                </a:cubicBezTo>
                <a:close/>
                <a:moveTo>
                  <a:pt x="1519800" y="2446325"/>
                </a:moveTo>
                <a:cubicBezTo>
                  <a:pt x="1545031" y="2441343"/>
                  <a:pt x="1548756" y="2424780"/>
                  <a:pt x="1549222" y="2418226"/>
                </a:cubicBezTo>
                <a:cubicBezTo>
                  <a:pt x="1548756" y="2418141"/>
                  <a:pt x="1548251" y="2418141"/>
                  <a:pt x="1547793" y="2418141"/>
                </a:cubicBezTo>
                <a:cubicBezTo>
                  <a:pt x="1530172" y="2418141"/>
                  <a:pt x="1522552" y="2437152"/>
                  <a:pt x="1519800" y="2446325"/>
                </a:cubicBezTo>
                <a:close/>
                <a:moveTo>
                  <a:pt x="1509036" y="2426780"/>
                </a:moveTo>
                <a:cubicBezTo>
                  <a:pt x="1506265" y="2417350"/>
                  <a:pt x="1497987" y="2397528"/>
                  <a:pt x="1479585" y="2398700"/>
                </a:cubicBezTo>
                <a:cubicBezTo>
                  <a:pt x="1480090" y="2405244"/>
                  <a:pt x="1483776" y="2421855"/>
                  <a:pt x="1509036" y="2426780"/>
                </a:cubicBezTo>
                <a:close/>
                <a:moveTo>
                  <a:pt x="1609611" y="2446963"/>
                </a:moveTo>
                <a:cubicBezTo>
                  <a:pt x="1611421" y="2446963"/>
                  <a:pt x="1612935" y="2445477"/>
                  <a:pt x="1612935" y="2443658"/>
                </a:cubicBezTo>
                <a:cubicBezTo>
                  <a:pt x="1612935" y="2428228"/>
                  <a:pt x="1625518" y="2415664"/>
                  <a:pt x="1640957" y="2415664"/>
                </a:cubicBezTo>
                <a:cubicBezTo>
                  <a:pt x="1641958" y="2415664"/>
                  <a:pt x="1642843" y="2415169"/>
                  <a:pt x="1643453" y="2414435"/>
                </a:cubicBezTo>
                <a:cubicBezTo>
                  <a:pt x="1643939" y="2413845"/>
                  <a:pt x="1644272" y="2413121"/>
                  <a:pt x="1644272" y="2412311"/>
                </a:cubicBezTo>
                <a:cubicBezTo>
                  <a:pt x="1644272" y="2410511"/>
                  <a:pt x="1642739" y="2408977"/>
                  <a:pt x="1640957" y="2408977"/>
                </a:cubicBezTo>
                <a:cubicBezTo>
                  <a:pt x="1634785" y="2408977"/>
                  <a:pt x="1629051" y="2410673"/>
                  <a:pt x="1624041" y="2413511"/>
                </a:cubicBezTo>
                <a:cubicBezTo>
                  <a:pt x="1617688" y="2417131"/>
                  <a:pt x="1612545" y="2422636"/>
                  <a:pt x="1609516" y="2429342"/>
                </a:cubicBezTo>
                <a:cubicBezTo>
                  <a:pt x="1608411" y="2426894"/>
                  <a:pt x="1606953" y="2424627"/>
                  <a:pt x="1605344" y="2422522"/>
                </a:cubicBezTo>
                <a:cubicBezTo>
                  <a:pt x="1599029" y="2414311"/>
                  <a:pt x="1589208" y="2408977"/>
                  <a:pt x="1578074" y="2408977"/>
                </a:cubicBezTo>
                <a:cubicBezTo>
                  <a:pt x="1577102" y="2408977"/>
                  <a:pt x="1576226" y="2409444"/>
                  <a:pt x="1575607" y="2410159"/>
                </a:cubicBezTo>
                <a:cubicBezTo>
                  <a:pt x="1575102" y="2410740"/>
                  <a:pt x="1574759" y="2411483"/>
                  <a:pt x="1574759" y="2412311"/>
                </a:cubicBezTo>
                <a:cubicBezTo>
                  <a:pt x="1574759" y="2412387"/>
                  <a:pt x="1574788" y="2412445"/>
                  <a:pt x="1574788" y="2412511"/>
                </a:cubicBezTo>
                <a:cubicBezTo>
                  <a:pt x="1574892" y="2414235"/>
                  <a:pt x="1576350" y="2415674"/>
                  <a:pt x="1578074" y="2415674"/>
                </a:cubicBezTo>
                <a:cubicBezTo>
                  <a:pt x="1593504" y="2415674"/>
                  <a:pt x="1606096" y="2428218"/>
                  <a:pt x="1606096" y="2443658"/>
                </a:cubicBezTo>
                <a:cubicBezTo>
                  <a:pt x="1606096" y="2445458"/>
                  <a:pt x="1607582" y="2446935"/>
                  <a:pt x="1609373" y="2446963"/>
                </a:cubicBezTo>
                <a:lnTo>
                  <a:pt x="1609420" y="2446963"/>
                </a:lnTo>
                <a:lnTo>
                  <a:pt x="1609611" y="2446963"/>
                </a:lnTo>
                <a:close/>
                <a:moveTo>
                  <a:pt x="845706" y="2578313"/>
                </a:moveTo>
                <a:cubicBezTo>
                  <a:pt x="822198" y="2578313"/>
                  <a:pt x="809425" y="2570207"/>
                  <a:pt x="789613" y="2550910"/>
                </a:cubicBezTo>
                <a:cubicBezTo>
                  <a:pt x="781317" y="2561187"/>
                  <a:pt x="768839" y="2567197"/>
                  <a:pt x="755599" y="2567197"/>
                </a:cubicBezTo>
                <a:lnTo>
                  <a:pt x="754542" y="2567197"/>
                </a:lnTo>
                <a:cubicBezTo>
                  <a:pt x="752751" y="2567092"/>
                  <a:pt x="751218" y="2565559"/>
                  <a:pt x="751304" y="2563759"/>
                </a:cubicBezTo>
                <a:cubicBezTo>
                  <a:pt x="751361" y="2562806"/>
                  <a:pt x="751790" y="2561920"/>
                  <a:pt x="752447" y="2561320"/>
                </a:cubicBezTo>
                <a:cubicBezTo>
                  <a:pt x="753066" y="2560787"/>
                  <a:pt x="753894" y="2560482"/>
                  <a:pt x="754847" y="2560635"/>
                </a:cubicBezTo>
                <a:cubicBezTo>
                  <a:pt x="766363" y="2560720"/>
                  <a:pt x="777317" y="2555758"/>
                  <a:pt x="784565" y="2546814"/>
                </a:cubicBezTo>
                <a:cubicBezTo>
                  <a:pt x="784536" y="2546785"/>
                  <a:pt x="784508" y="2546757"/>
                  <a:pt x="784479" y="2546738"/>
                </a:cubicBezTo>
                <a:lnTo>
                  <a:pt x="784479" y="2546738"/>
                </a:lnTo>
                <a:cubicBezTo>
                  <a:pt x="777317" y="2537746"/>
                  <a:pt x="766363" y="2532583"/>
                  <a:pt x="754761" y="2532907"/>
                </a:cubicBezTo>
                <a:cubicBezTo>
                  <a:pt x="753913" y="2533003"/>
                  <a:pt x="753104" y="2532660"/>
                  <a:pt x="752475" y="2532069"/>
                </a:cubicBezTo>
                <a:cubicBezTo>
                  <a:pt x="751866" y="2531459"/>
                  <a:pt x="751447" y="2530631"/>
                  <a:pt x="751408" y="2529745"/>
                </a:cubicBezTo>
                <a:cubicBezTo>
                  <a:pt x="751304" y="2527840"/>
                  <a:pt x="752847" y="2526411"/>
                  <a:pt x="754637" y="2526316"/>
                </a:cubicBezTo>
                <a:cubicBezTo>
                  <a:pt x="766391" y="2526078"/>
                  <a:pt x="777478" y="2530478"/>
                  <a:pt x="785746" y="2538346"/>
                </a:cubicBezTo>
                <a:cubicBezTo>
                  <a:pt x="786899" y="2539451"/>
                  <a:pt x="787994" y="2540613"/>
                  <a:pt x="789023" y="2541851"/>
                </a:cubicBezTo>
                <a:lnTo>
                  <a:pt x="789023" y="2541851"/>
                </a:lnTo>
                <a:cubicBezTo>
                  <a:pt x="789051" y="2541880"/>
                  <a:pt x="789089" y="2541908"/>
                  <a:pt x="789118" y="2541947"/>
                </a:cubicBezTo>
                <a:cubicBezTo>
                  <a:pt x="806158" y="2525097"/>
                  <a:pt x="820284" y="2514133"/>
                  <a:pt x="845706" y="2514133"/>
                </a:cubicBezTo>
                <a:cubicBezTo>
                  <a:pt x="862918" y="2514133"/>
                  <a:pt x="879386" y="2520515"/>
                  <a:pt x="892045" y="2531650"/>
                </a:cubicBezTo>
                <a:cubicBezTo>
                  <a:pt x="893893" y="2533269"/>
                  <a:pt x="895626" y="2535041"/>
                  <a:pt x="897303" y="2536860"/>
                </a:cubicBezTo>
                <a:cubicBezTo>
                  <a:pt x="897512" y="2537098"/>
                  <a:pt x="897741" y="2537279"/>
                  <a:pt x="897950" y="2537517"/>
                </a:cubicBezTo>
                <a:cubicBezTo>
                  <a:pt x="899836" y="2539623"/>
                  <a:pt x="901608" y="2541870"/>
                  <a:pt x="903237" y="2544223"/>
                </a:cubicBezTo>
                <a:cubicBezTo>
                  <a:pt x="903999" y="2545385"/>
                  <a:pt x="903999" y="2546909"/>
                  <a:pt x="903237" y="2548023"/>
                </a:cubicBezTo>
                <a:cubicBezTo>
                  <a:pt x="890102" y="2566921"/>
                  <a:pt x="868556" y="2578208"/>
                  <a:pt x="845706" y="2578313"/>
                </a:cubicBezTo>
                <a:close/>
                <a:moveTo>
                  <a:pt x="896379" y="2546118"/>
                </a:moveTo>
                <a:cubicBezTo>
                  <a:pt x="884473" y="2530212"/>
                  <a:pt x="865604" y="2520782"/>
                  <a:pt x="845611" y="2520677"/>
                </a:cubicBezTo>
                <a:cubicBezTo>
                  <a:pt x="824370" y="2520677"/>
                  <a:pt x="812378" y="2528211"/>
                  <a:pt x="794166" y="2546023"/>
                </a:cubicBezTo>
                <a:cubicBezTo>
                  <a:pt x="813425" y="2564826"/>
                  <a:pt x="824742" y="2571569"/>
                  <a:pt x="845611" y="2571569"/>
                </a:cubicBezTo>
                <a:cubicBezTo>
                  <a:pt x="860622" y="2571569"/>
                  <a:pt x="874938" y="2566245"/>
                  <a:pt x="886225" y="2556815"/>
                </a:cubicBezTo>
                <a:cubicBezTo>
                  <a:pt x="889988" y="2553681"/>
                  <a:pt x="893397" y="2550100"/>
                  <a:pt x="896379" y="2546118"/>
                </a:cubicBezTo>
                <a:close/>
                <a:moveTo>
                  <a:pt x="726643" y="2488968"/>
                </a:moveTo>
                <a:cubicBezTo>
                  <a:pt x="726824" y="2487206"/>
                  <a:pt x="728443" y="2485854"/>
                  <a:pt x="730358" y="2486130"/>
                </a:cubicBezTo>
                <a:cubicBezTo>
                  <a:pt x="741979" y="2487663"/>
                  <a:pt x="753399" y="2483758"/>
                  <a:pt x="761895" y="2475662"/>
                </a:cubicBezTo>
                <a:cubicBezTo>
                  <a:pt x="762543" y="2474967"/>
                  <a:pt x="763210" y="2474776"/>
                  <a:pt x="764362" y="2474690"/>
                </a:cubicBezTo>
                <a:cubicBezTo>
                  <a:pt x="765305" y="2474776"/>
                  <a:pt x="766172" y="2475195"/>
                  <a:pt x="766753" y="2475853"/>
                </a:cubicBezTo>
                <a:cubicBezTo>
                  <a:pt x="770934" y="2480596"/>
                  <a:pt x="776574" y="2483854"/>
                  <a:pt x="782651" y="2485282"/>
                </a:cubicBezTo>
                <a:lnTo>
                  <a:pt x="782651" y="2433942"/>
                </a:lnTo>
                <a:cubicBezTo>
                  <a:pt x="741493" y="2428132"/>
                  <a:pt x="743893" y="2395852"/>
                  <a:pt x="743893" y="2395433"/>
                </a:cubicBezTo>
                <a:cubicBezTo>
                  <a:pt x="743988" y="2393947"/>
                  <a:pt x="745122" y="2392690"/>
                  <a:pt x="746636" y="2392509"/>
                </a:cubicBezTo>
                <a:cubicBezTo>
                  <a:pt x="765039" y="2389432"/>
                  <a:pt x="776354" y="2402043"/>
                  <a:pt x="782574" y="2414873"/>
                </a:cubicBezTo>
                <a:lnTo>
                  <a:pt x="782574" y="2393156"/>
                </a:lnTo>
                <a:cubicBezTo>
                  <a:pt x="782574" y="2391347"/>
                  <a:pt x="784079" y="2389804"/>
                  <a:pt x="785889" y="2389804"/>
                </a:cubicBezTo>
                <a:cubicBezTo>
                  <a:pt x="787708" y="2389804"/>
                  <a:pt x="789213" y="2391347"/>
                  <a:pt x="789213" y="2393156"/>
                </a:cubicBezTo>
                <a:lnTo>
                  <a:pt x="789213" y="2432314"/>
                </a:lnTo>
                <a:cubicBezTo>
                  <a:pt x="795614" y="2420226"/>
                  <a:pt x="806844" y="2409158"/>
                  <a:pt x="824075" y="2412035"/>
                </a:cubicBezTo>
                <a:cubicBezTo>
                  <a:pt x="825513" y="2412226"/>
                  <a:pt x="826665" y="2413435"/>
                  <a:pt x="826837" y="2414978"/>
                </a:cubicBezTo>
                <a:cubicBezTo>
                  <a:pt x="826941" y="2415350"/>
                  <a:pt x="829113" y="2447058"/>
                  <a:pt x="789213" y="2453250"/>
                </a:cubicBezTo>
                <a:lnTo>
                  <a:pt x="789213" y="2486130"/>
                </a:lnTo>
                <a:cubicBezTo>
                  <a:pt x="789518" y="2486130"/>
                  <a:pt x="789708" y="2486225"/>
                  <a:pt x="789890" y="2486225"/>
                </a:cubicBezTo>
                <a:cubicBezTo>
                  <a:pt x="798757" y="2486225"/>
                  <a:pt x="807225" y="2482501"/>
                  <a:pt x="813131" y="2475938"/>
                </a:cubicBezTo>
                <a:cubicBezTo>
                  <a:pt x="813788" y="2475195"/>
                  <a:pt x="814664" y="2474776"/>
                  <a:pt x="815607" y="2474776"/>
                </a:cubicBezTo>
                <a:cubicBezTo>
                  <a:pt x="816559" y="2474776"/>
                  <a:pt x="817426" y="2475300"/>
                  <a:pt x="818074" y="2475938"/>
                </a:cubicBezTo>
                <a:cubicBezTo>
                  <a:pt x="823979" y="2482501"/>
                  <a:pt x="832466" y="2486225"/>
                  <a:pt x="841334" y="2486225"/>
                </a:cubicBezTo>
                <a:cubicBezTo>
                  <a:pt x="850182" y="2486225"/>
                  <a:pt x="858651" y="2482501"/>
                  <a:pt x="864556" y="2475938"/>
                </a:cubicBezTo>
                <a:cubicBezTo>
                  <a:pt x="865232" y="2475300"/>
                  <a:pt x="865994" y="2474776"/>
                  <a:pt x="866947" y="2474776"/>
                </a:cubicBezTo>
                <a:cubicBezTo>
                  <a:pt x="868089" y="2474881"/>
                  <a:pt x="868747" y="2475062"/>
                  <a:pt x="869423" y="2475757"/>
                </a:cubicBezTo>
                <a:cubicBezTo>
                  <a:pt x="877824" y="2483854"/>
                  <a:pt x="889416" y="2487749"/>
                  <a:pt x="900951" y="2486225"/>
                </a:cubicBezTo>
                <a:cubicBezTo>
                  <a:pt x="902865" y="2485939"/>
                  <a:pt x="904380" y="2487292"/>
                  <a:pt x="904666" y="2489102"/>
                </a:cubicBezTo>
                <a:cubicBezTo>
                  <a:pt x="904951" y="2490873"/>
                  <a:pt x="903637" y="2492588"/>
                  <a:pt x="901808" y="2492779"/>
                </a:cubicBezTo>
                <a:cubicBezTo>
                  <a:pt x="889331" y="2494312"/>
                  <a:pt x="876862" y="2490683"/>
                  <a:pt x="867233" y="2482682"/>
                </a:cubicBezTo>
                <a:cubicBezTo>
                  <a:pt x="860289" y="2489197"/>
                  <a:pt x="851049" y="2492874"/>
                  <a:pt x="841420" y="2492874"/>
                </a:cubicBezTo>
                <a:cubicBezTo>
                  <a:pt x="831885" y="2492874"/>
                  <a:pt x="822665" y="2489292"/>
                  <a:pt x="815702" y="2482873"/>
                </a:cubicBezTo>
                <a:cubicBezTo>
                  <a:pt x="808758" y="2489292"/>
                  <a:pt x="799509" y="2492874"/>
                  <a:pt x="789975" y="2492874"/>
                </a:cubicBezTo>
                <a:cubicBezTo>
                  <a:pt x="780259" y="2492874"/>
                  <a:pt x="771040" y="2489197"/>
                  <a:pt x="764077" y="2482682"/>
                </a:cubicBezTo>
                <a:cubicBezTo>
                  <a:pt x="755895" y="2489473"/>
                  <a:pt x="745693" y="2493197"/>
                  <a:pt x="735121" y="2493197"/>
                </a:cubicBezTo>
                <a:cubicBezTo>
                  <a:pt x="733320" y="2493197"/>
                  <a:pt x="731415" y="2492969"/>
                  <a:pt x="729492" y="2492779"/>
                </a:cubicBezTo>
                <a:cubicBezTo>
                  <a:pt x="727682" y="2492493"/>
                  <a:pt x="726357" y="2490873"/>
                  <a:pt x="726643" y="2488968"/>
                </a:cubicBezTo>
                <a:close/>
                <a:moveTo>
                  <a:pt x="790947" y="2446325"/>
                </a:moveTo>
                <a:cubicBezTo>
                  <a:pt x="816188" y="2441343"/>
                  <a:pt x="819893" y="2424780"/>
                  <a:pt x="820369" y="2418226"/>
                </a:cubicBezTo>
                <a:cubicBezTo>
                  <a:pt x="819798" y="2418141"/>
                  <a:pt x="819322" y="2418141"/>
                  <a:pt x="818836" y="2418141"/>
                </a:cubicBezTo>
                <a:cubicBezTo>
                  <a:pt x="801224" y="2418141"/>
                  <a:pt x="793518" y="2437152"/>
                  <a:pt x="790947" y="2446325"/>
                </a:cubicBezTo>
                <a:close/>
                <a:moveTo>
                  <a:pt x="779983" y="2426780"/>
                </a:moveTo>
                <a:cubicBezTo>
                  <a:pt x="777211" y="2417350"/>
                  <a:pt x="768934" y="2397528"/>
                  <a:pt x="750541" y="2398700"/>
                </a:cubicBezTo>
                <a:cubicBezTo>
                  <a:pt x="751027" y="2405244"/>
                  <a:pt x="754761" y="2421855"/>
                  <a:pt x="779983" y="2426780"/>
                </a:cubicBezTo>
                <a:close/>
                <a:moveTo>
                  <a:pt x="912086" y="2415664"/>
                </a:moveTo>
                <a:cubicBezTo>
                  <a:pt x="912257" y="2415664"/>
                  <a:pt x="912400" y="2415588"/>
                  <a:pt x="912552" y="2415569"/>
                </a:cubicBezTo>
                <a:cubicBezTo>
                  <a:pt x="914000" y="2415302"/>
                  <a:pt x="915229" y="2413959"/>
                  <a:pt x="915229" y="2412311"/>
                </a:cubicBezTo>
                <a:cubicBezTo>
                  <a:pt x="915229" y="2410521"/>
                  <a:pt x="913733" y="2408987"/>
                  <a:pt x="911923" y="2408977"/>
                </a:cubicBezTo>
                <a:cubicBezTo>
                  <a:pt x="898007" y="2409044"/>
                  <a:pt x="886073" y="2417388"/>
                  <a:pt x="880653" y="2429342"/>
                </a:cubicBezTo>
                <a:cubicBezTo>
                  <a:pt x="880625" y="2429275"/>
                  <a:pt x="880586" y="2429237"/>
                  <a:pt x="880558" y="2429171"/>
                </a:cubicBezTo>
                <a:cubicBezTo>
                  <a:pt x="880529" y="2429228"/>
                  <a:pt x="880491" y="2429275"/>
                  <a:pt x="880463" y="2429332"/>
                </a:cubicBezTo>
                <a:cubicBezTo>
                  <a:pt x="875072" y="2417359"/>
                  <a:pt x="863013" y="2409025"/>
                  <a:pt x="849154" y="2408987"/>
                </a:cubicBezTo>
                <a:cubicBezTo>
                  <a:pt x="847373" y="2409025"/>
                  <a:pt x="845887" y="2410530"/>
                  <a:pt x="845887" y="2412311"/>
                </a:cubicBezTo>
                <a:cubicBezTo>
                  <a:pt x="845801" y="2413149"/>
                  <a:pt x="846087" y="2413892"/>
                  <a:pt x="846573" y="2414493"/>
                </a:cubicBezTo>
                <a:cubicBezTo>
                  <a:pt x="846916" y="2414883"/>
                  <a:pt x="847316" y="2415207"/>
                  <a:pt x="847792" y="2415407"/>
                </a:cubicBezTo>
                <a:cubicBezTo>
                  <a:pt x="848173" y="2415559"/>
                  <a:pt x="848592" y="2415664"/>
                  <a:pt x="849049" y="2415664"/>
                </a:cubicBezTo>
                <a:cubicBezTo>
                  <a:pt x="857726" y="2415664"/>
                  <a:pt x="865404" y="2419722"/>
                  <a:pt x="870547" y="2425951"/>
                </a:cubicBezTo>
                <a:cubicBezTo>
                  <a:pt x="874548" y="2430790"/>
                  <a:pt x="877053" y="2436905"/>
                  <a:pt x="877053" y="2443658"/>
                </a:cubicBezTo>
                <a:cubicBezTo>
                  <a:pt x="877053" y="2444563"/>
                  <a:pt x="877434" y="2445392"/>
                  <a:pt x="878034" y="2445992"/>
                </a:cubicBezTo>
                <a:cubicBezTo>
                  <a:pt x="878643" y="2446592"/>
                  <a:pt x="879472" y="2446963"/>
                  <a:pt x="880377" y="2446963"/>
                </a:cubicBezTo>
                <a:lnTo>
                  <a:pt x="880558" y="2446963"/>
                </a:lnTo>
                <a:lnTo>
                  <a:pt x="880767" y="2446963"/>
                </a:lnTo>
                <a:cubicBezTo>
                  <a:pt x="882568" y="2446963"/>
                  <a:pt x="884091" y="2445477"/>
                  <a:pt x="884091" y="2443658"/>
                </a:cubicBezTo>
                <a:cubicBezTo>
                  <a:pt x="884091" y="2436905"/>
                  <a:pt x="886606" y="2430790"/>
                  <a:pt x="890597" y="2425951"/>
                </a:cubicBezTo>
                <a:cubicBezTo>
                  <a:pt x="895741" y="2419722"/>
                  <a:pt x="903418" y="2415664"/>
                  <a:pt x="912086" y="2415664"/>
                </a:cubicBezTo>
                <a:close/>
                <a:moveTo>
                  <a:pt x="1088689" y="2578313"/>
                </a:moveTo>
                <a:cubicBezTo>
                  <a:pt x="1065162" y="2578313"/>
                  <a:pt x="1052408" y="2570207"/>
                  <a:pt x="1032606" y="2550910"/>
                </a:cubicBezTo>
                <a:cubicBezTo>
                  <a:pt x="1024309" y="2561187"/>
                  <a:pt x="1011822" y="2567197"/>
                  <a:pt x="998573" y="2567197"/>
                </a:cubicBezTo>
                <a:lnTo>
                  <a:pt x="997525" y="2567197"/>
                </a:lnTo>
                <a:cubicBezTo>
                  <a:pt x="995725" y="2567092"/>
                  <a:pt x="994200" y="2565559"/>
                  <a:pt x="994296" y="2563759"/>
                </a:cubicBezTo>
                <a:cubicBezTo>
                  <a:pt x="994343" y="2562844"/>
                  <a:pt x="994724" y="2561987"/>
                  <a:pt x="995325" y="2561387"/>
                </a:cubicBezTo>
                <a:cubicBezTo>
                  <a:pt x="995953" y="2560797"/>
                  <a:pt x="996839" y="2560473"/>
                  <a:pt x="997830" y="2560635"/>
                </a:cubicBezTo>
                <a:cubicBezTo>
                  <a:pt x="1009431" y="2560720"/>
                  <a:pt x="1020289" y="2555758"/>
                  <a:pt x="1027529" y="2546814"/>
                </a:cubicBezTo>
                <a:cubicBezTo>
                  <a:pt x="1025747" y="2544575"/>
                  <a:pt x="1023709" y="2542566"/>
                  <a:pt x="1021499" y="2540822"/>
                </a:cubicBezTo>
                <a:cubicBezTo>
                  <a:pt x="1014841" y="2535546"/>
                  <a:pt x="1006478" y="2532669"/>
                  <a:pt x="997725" y="2532907"/>
                </a:cubicBezTo>
                <a:cubicBezTo>
                  <a:pt x="996896" y="2533003"/>
                  <a:pt x="996096" y="2532660"/>
                  <a:pt x="995467" y="2532079"/>
                </a:cubicBezTo>
                <a:cubicBezTo>
                  <a:pt x="994858" y="2531469"/>
                  <a:pt x="994439" y="2530640"/>
                  <a:pt x="994391" y="2529745"/>
                </a:cubicBezTo>
                <a:cubicBezTo>
                  <a:pt x="994296" y="2527840"/>
                  <a:pt x="995810" y="2526411"/>
                  <a:pt x="997620" y="2526316"/>
                </a:cubicBezTo>
                <a:cubicBezTo>
                  <a:pt x="1009279" y="2526078"/>
                  <a:pt x="1020413" y="2530478"/>
                  <a:pt x="1028700" y="2538317"/>
                </a:cubicBezTo>
                <a:cubicBezTo>
                  <a:pt x="1029862" y="2539422"/>
                  <a:pt x="1030967" y="2540604"/>
                  <a:pt x="1032015" y="2541851"/>
                </a:cubicBezTo>
                <a:lnTo>
                  <a:pt x="1032015" y="2541851"/>
                </a:lnTo>
                <a:cubicBezTo>
                  <a:pt x="1032043" y="2541880"/>
                  <a:pt x="1032082" y="2541908"/>
                  <a:pt x="1032110" y="2541947"/>
                </a:cubicBezTo>
                <a:cubicBezTo>
                  <a:pt x="1049151" y="2525097"/>
                  <a:pt x="1063247" y="2514133"/>
                  <a:pt x="1088689" y="2514133"/>
                </a:cubicBezTo>
                <a:cubicBezTo>
                  <a:pt x="1108815" y="2514133"/>
                  <a:pt x="1127770" y="2522782"/>
                  <a:pt x="1140953" y="2537517"/>
                </a:cubicBezTo>
                <a:cubicBezTo>
                  <a:pt x="1142829" y="2539623"/>
                  <a:pt x="1144591" y="2541870"/>
                  <a:pt x="1146220" y="2544223"/>
                </a:cubicBezTo>
                <a:cubicBezTo>
                  <a:pt x="1146982" y="2545385"/>
                  <a:pt x="1146982" y="2546909"/>
                  <a:pt x="1146220" y="2548023"/>
                </a:cubicBezTo>
                <a:cubicBezTo>
                  <a:pt x="1133170" y="2566921"/>
                  <a:pt x="1111644" y="2578208"/>
                  <a:pt x="1088689" y="2578313"/>
                </a:cubicBezTo>
                <a:close/>
                <a:moveTo>
                  <a:pt x="1139371" y="2546118"/>
                </a:moveTo>
                <a:cubicBezTo>
                  <a:pt x="1127446" y="2530212"/>
                  <a:pt x="1108596" y="2520782"/>
                  <a:pt x="1088603" y="2520677"/>
                </a:cubicBezTo>
                <a:cubicBezTo>
                  <a:pt x="1067362" y="2520677"/>
                  <a:pt x="1055341" y="2528211"/>
                  <a:pt x="1037158" y="2546023"/>
                </a:cubicBezTo>
                <a:cubicBezTo>
                  <a:pt x="1056418" y="2564826"/>
                  <a:pt x="1067734" y="2571569"/>
                  <a:pt x="1088603" y="2571569"/>
                </a:cubicBezTo>
                <a:cubicBezTo>
                  <a:pt x="1108596" y="2571569"/>
                  <a:pt x="1127446" y="2562130"/>
                  <a:pt x="1139371" y="2546118"/>
                </a:cubicBezTo>
                <a:close/>
                <a:moveTo>
                  <a:pt x="969712" y="2488968"/>
                </a:moveTo>
                <a:cubicBezTo>
                  <a:pt x="969912" y="2487206"/>
                  <a:pt x="971531" y="2485854"/>
                  <a:pt x="973436" y="2486130"/>
                </a:cubicBezTo>
                <a:cubicBezTo>
                  <a:pt x="985057" y="2487663"/>
                  <a:pt x="996496" y="2483758"/>
                  <a:pt x="1004974" y="2475662"/>
                </a:cubicBezTo>
                <a:cubicBezTo>
                  <a:pt x="1005631" y="2474967"/>
                  <a:pt x="1006297" y="2474776"/>
                  <a:pt x="1007431" y="2474690"/>
                </a:cubicBezTo>
                <a:cubicBezTo>
                  <a:pt x="1008402" y="2474776"/>
                  <a:pt x="1009250" y="2475195"/>
                  <a:pt x="1009822" y="2475853"/>
                </a:cubicBezTo>
                <a:cubicBezTo>
                  <a:pt x="1014013" y="2480596"/>
                  <a:pt x="1019623" y="2483854"/>
                  <a:pt x="1025728" y="2485282"/>
                </a:cubicBezTo>
                <a:lnTo>
                  <a:pt x="1025728" y="2433942"/>
                </a:lnTo>
                <a:cubicBezTo>
                  <a:pt x="984571" y="2428132"/>
                  <a:pt x="986971" y="2395852"/>
                  <a:pt x="986971" y="2395433"/>
                </a:cubicBezTo>
                <a:cubicBezTo>
                  <a:pt x="987067" y="2393947"/>
                  <a:pt x="988209" y="2392690"/>
                  <a:pt x="989714" y="2392509"/>
                </a:cubicBezTo>
                <a:cubicBezTo>
                  <a:pt x="1008022" y="2389432"/>
                  <a:pt x="1019433" y="2402043"/>
                  <a:pt x="1025643" y="2414873"/>
                </a:cubicBezTo>
                <a:lnTo>
                  <a:pt x="1025643" y="2393156"/>
                </a:lnTo>
                <a:cubicBezTo>
                  <a:pt x="1025643" y="2391347"/>
                  <a:pt x="1027157" y="2389804"/>
                  <a:pt x="1028967" y="2389804"/>
                </a:cubicBezTo>
                <a:cubicBezTo>
                  <a:pt x="1030777" y="2389804"/>
                  <a:pt x="1032291" y="2391347"/>
                  <a:pt x="1032291" y="2393156"/>
                </a:cubicBezTo>
                <a:lnTo>
                  <a:pt x="1032291" y="2432314"/>
                </a:lnTo>
                <a:cubicBezTo>
                  <a:pt x="1038692" y="2420226"/>
                  <a:pt x="1049912" y="2409158"/>
                  <a:pt x="1067162" y="2412035"/>
                </a:cubicBezTo>
                <a:cubicBezTo>
                  <a:pt x="1068591" y="2412226"/>
                  <a:pt x="1069734" y="2413435"/>
                  <a:pt x="1069924" y="2414978"/>
                </a:cubicBezTo>
                <a:cubicBezTo>
                  <a:pt x="1070010" y="2415350"/>
                  <a:pt x="1072220" y="2447058"/>
                  <a:pt x="1032291" y="2453250"/>
                </a:cubicBezTo>
                <a:lnTo>
                  <a:pt x="1032291" y="2486130"/>
                </a:lnTo>
                <a:cubicBezTo>
                  <a:pt x="1032606" y="2486130"/>
                  <a:pt x="1032777" y="2486225"/>
                  <a:pt x="1032967" y="2486225"/>
                </a:cubicBezTo>
                <a:cubicBezTo>
                  <a:pt x="1041825" y="2486225"/>
                  <a:pt x="1050294" y="2482501"/>
                  <a:pt x="1056199" y="2475938"/>
                </a:cubicBezTo>
                <a:cubicBezTo>
                  <a:pt x="1056875" y="2475195"/>
                  <a:pt x="1057733" y="2474776"/>
                  <a:pt x="1058685" y="2474776"/>
                </a:cubicBezTo>
                <a:cubicBezTo>
                  <a:pt x="1059647" y="2474776"/>
                  <a:pt x="1060504" y="2475300"/>
                  <a:pt x="1061152" y="2475938"/>
                </a:cubicBezTo>
                <a:cubicBezTo>
                  <a:pt x="1067058" y="2482501"/>
                  <a:pt x="1075544" y="2486225"/>
                  <a:pt x="1084402" y="2486225"/>
                </a:cubicBezTo>
                <a:cubicBezTo>
                  <a:pt x="1093261" y="2486225"/>
                  <a:pt x="1101728" y="2482501"/>
                  <a:pt x="1107643" y="2475938"/>
                </a:cubicBezTo>
                <a:cubicBezTo>
                  <a:pt x="1108310" y="2475300"/>
                  <a:pt x="1109167" y="2474776"/>
                  <a:pt x="1110034" y="2474776"/>
                </a:cubicBezTo>
                <a:cubicBezTo>
                  <a:pt x="1111187" y="2474881"/>
                  <a:pt x="1111815" y="2475062"/>
                  <a:pt x="1112491" y="2475757"/>
                </a:cubicBezTo>
                <a:cubicBezTo>
                  <a:pt x="1120893" y="2483854"/>
                  <a:pt x="1132494" y="2487749"/>
                  <a:pt x="1144029" y="2486225"/>
                </a:cubicBezTo>
                <a:cubicBezTo>
                  <a:pt x="1145934" y="2485939"/>
                  <a:pt x="1147534" y="2487292"/>
                  <a:pt x="1147753" y="2489102"/>
                </a:cubicBezTo>
                <a:cubicBezTo>
                  <a:pt x="1148029" y="2490873"/>
                  <a:pt x="1146706" y="2492588"/>
                  <a:pt x="1144886" y="2492779"/>
                </a:cubicBezTo>
                <a:cubicBezTo>
                  <a:pt x="1132399" y="2494312"/>
                  <a:pt x="1119950" y="2490683"/>
                  <a:pt x="1110310" y="2482682"/>
                </a:cubicBezTo>
                <a:cubicBezTo>
                  <a:pt x="1103272" y="2489197"/>
                  <a:pt x="1094032" y="2492874"/>
                  <a:pt x="1084402" y="2492874"/>
                </a:cubicBezTo>
                <a:cubicBezTo>
                  <a:pt x="1074877" y="2492874"/>
                  <a:pt x="1065638" y="2489292"/>
                  <a:pt x="1058685" y="2482873"/>
                </a:cubicBezTo>
                <a:cubicBezTo>
                  <a:pt x="1051732" y="2489292"/>
                  <a:pt x="1042502" y="2492874"/>
                  <a:pt x="1032967" y="2492874"/>
                </a:cubicBezTo>
                <a:cubicBezTo>
                  <a:pt x="1023252" y="2492874"/>
                  <a:pt x="1014013" y="2489197"/>
                  <a:pt x="1007059" y="2482682"/>
                </a:cubicBezTo>
                <a:cubicBezTo>
                  <a:pt x="998877" y="2489473"/>
                  <a:pt x="988666" y="2493197"/>
                  <a:pt x="978113" y="2493197"/>
                </a:cubicBezTo>
                <a:cubicBezTo>
                  <a:pt x="976303" y="2493197"/>
                  <a:pt x="974389" y="2492969"/>
                  <a:pt x="972484" y="2492779"/>
                </a:cubicBezTo>
                <a:cubicBezTo>
                  <a:pt x="970664" y="2492493"/>
                  <a:pt x="969436" y="2490873"/>
                  <a:pt x="969712" y="2488968"/>
                </a:cubicBezTo>
                <a:close/>
                <a:moveTo>
                  <a:pt x="1033834" y="2446325"/>
                </a:moveTo>
                <a:cubicBezTo>
                  <a:pt x="1059056" y="2441343"/>
                  <a:pt x="1062790" y="2424780"/>
                  <a:pt x="1063247" y="2418226"/>
                </a:cubicBezTo>
                <a:cubicBezTo>
                  <a:pt x="1062790" y="2418141"/>
                  <a:pt x="1062314" y="2418141"/>
                  <a:pt x="1061828" y="2418141"/>
                </a:cubicBezTo>
                <a:cubicBezTo>
                  <a:pt x="1044197" y="2418141"/>
                  <a:pt x="1036501" y="2437152"/>
                  <a:pt x="1033834" y="2446325"/>
                </a:cubicBezTo>
                <a:close/>
                <a:moveTo>
                  <a:pt x="1023061" y="2426780"/>
                </a:moveTo>
                <a:cubicBezTo>
                  <a:pt x="1020289" y="2417350"/>
                  <a:pt x="1012022" y="2397528"/>
                  <a:pt x="993620" y="2398700"/>
                </a:cubicBezTo>
                <a:cubicBezTo>
                  <a:pt x="994020" y="2405244"/>
                  <a:pt x="997725" y="2421855"/>
                  <a:pt x="1023061" y="2426780"/>
                </a:cubicBezTo>
                <a:close/>
                <a:moveTo>
                  <a:pt x="1154982" y="2415664"/>
                </a:moveTo>
                <a:cubicBezTo>
                  <a:pt x="1155440" y="2415664"/>
                  <a:pt x="1155868" y="2415569"/>
                  <a:pt x="1156268" y="2415388"/>
                </a:cubicBezTo>
                <a:cubicBezTo>
                  <a:pt x="1157421" y="2414873"/>
                  <a:pt x="1158211" y="2413673"/>
                  <a:pt x="1158211" y="2412311"/>
                </a:cubicBezTo>
                <a:cubicBezTo>
                  <a:pt x="1158211" y="2410511"/>
                  <a:pt x="1156707" y="2408977"/>
                  <a:pt x="1154897" y="2408977"/>
                </a:cubicBezTo>
                <a:cubicBezTo>
                  <a:pt x="1153173" y="2408977"/>
                  <a:pt x="1151477" y="2409101"/>
                  <a:pt x="1149830" y="2409349"/>
                </a:cubicBezTo>
                <a:cubicBezTo>
                  <a:pt x="1138085" y="2411121"/>
                  <a:pt x="1128303" y="2418845"/>
                  <a:pt x="1123550" y="2429342"/>
                </a:cubicBezTo>
                <a:cubicBezTo>
                  <a:pt x="1123541" y="2429313"/>
                  <a:pt x="1123512" y="2429285"/>
                  <a:pt x="1123502" y="2429256"/>
                </a:cubicBezTo>
                <a:cubicBezTo>
                  <a:pt x="1123483" y="2429275"/>
                  <a:pt x="1123465" y="2429304"/>
                  <a:pt x="1123455" y="2429332"/>
                </a:cubicBezTo>
                <a:cubicBezTo>
                  <a:pt x="1118025" y="2417350"/>
                  <a:pt x="1106053" y="2408996"/>
                  <a:pt x="1092079" y="2408977"/>
                </a:cubicBezTo>
                <a:cubicBezTo>
                  <a:pt x="1090279" y="2409016"/>
                  <a:pt x="1088774" y="2410521"/>
                  <a:pt x="1088774" y="2412311"/>
                </a:cubicBezTo>
                <a:cubicBezTo>
                  <a:pt x="1088737" y="2413102"/>
                  <a:pt x="1089031" y="2413807"/>
                  <a:pt x="1089479" y="2414397"/>
                </a:cubicBezTo>
                <a:cubicBezTo>
                  <a:pt x="1089832" y="2414816"/>
                  <a:pt x="1090232" y="2415178"/>
                  <a:pt x="1090746" y="2415397"/>
                </a:cubicBezTo>
                <a:cubicBezTo>
                  <a:pt x="1091136" y="2415569"/>
                  <a:pt x="1091565" y="2415664"/>
                  <a:pt x="1092032" y="2415664"/>
                </a:cubicBezTo>
                <a:cubicBezTo>
                  <a:pt x="1097813" y="2415664"/>
                  <a:pt x="1103205" y="2417426"/>
                  <a:pt x="1107672" y="2420455"/>
                </a:cubicBezTo>
                <a:cubicBezTo>
                  <a:pt x="1115120" y="2425484"/>
                  <a:pt x="1120026" y="2434009"/>
                  <a:pt x="1120026" y="2443658"/>
                </a:cubicBezTo>
                <a:cubicBezTo>
                  <a:pt x="1120026" y="2445477"/>
                  <a:pt x="1121550" y="2446963"/>
                  <a:pt x="1123359" y="2446963"/>
                </a:cubicBezTo>
                <a:lnTo>
                  <a:pt x="1123445" y="2446963"/>
                </a:lnTo>
                <a:lnTo>
                  <a:pt x="1123636" y="2446963"/>
                </a:lnTo>
                <a:cubicBezTo>
                  <a:pt x="1124550" y="2446963"/>
                  <a:pt x="1125388" y="2446592"/>
                  <a:pt x="1125988" y="2445992"/>
                </a:cubicBezTo>
                <a:cubicBezTo>
                  <a:pt x="1126607" y="2445392"/>
                  <a:pt x="1126989" y="2444563"/>
                  <a:pt x="1126989" y="2443658"/>
                </a:cubicBezTo>
                <a:cubicBezTo>
                  <a:pt x="1126989" y="2436905"/>
                  <a:pt x="1129494" y="2430790"/>
                  <a:pt x="1133485" y="2425951"/>
                </a:cubicBezTo>
                <a:cubicBezTo>
                  <a:pt x="1138628" y="2419722"/>
                  <a:pt x="1146296" y="2415664"/>
                  <a:pt x="1154982" y="2415664"/>
                </a:cubicBezTo>
                <a:close/>
                <a:moveTo>
                  <a:pt x="359636" y="2578313"/>
                </a:moveTo>
                <a:cubicBezTo>
                  <a:pt x="336138" y="2578313"/>
                  <a:pt x="323365" y="2570207"/>
                  <a:pt x="303552" y="2550910"/>
                </a:cubicBezTo>
                <a:cubicBezTo>
                  <a:pt x="295256" y="2561187"/>
                  <a:pt x="282778" y="2567197"/>
                  <a:pt x="269548" y="2567197"/>
                </a:cubicBezTo>
                <a:lnTo>
                  <a:pt x="268500" y="2567197"/>
                </a:lnTo>
                <a:cubicBezTo>
                  <a:pt x="266700" y="2567092"/>
                  <a:pt x="265157" y="2565559"/>
                  <a:pt x="265243" y="2563759"/>
                </a:cubicBezTo>
                <a:cubicBezTo>
                  <a:pt x="265338" y="2561930"/>
                  <a:pt x="266786" y="2560301"/>
                  <a:pt x="268786" y="2560635"/>
                </a:cubicBezTo>
                <a:cubicBezTo>
                  <a:pt x="280292" y="2560720"/>
                  <a:pt x="291255" y="2555758"/>
                  <a:pt x="298504" y="2546814"/>
                </a:cubicBezTo>
                <a:cubicBezTo>
                  <a:pt x="296713" y="2544566"/>
                  <a:pt x="294684" y="2542556"/>
                  <a:pt x="292465" y="2540813"/>
                </a:cubicBezTo>
                <a:cubicBezTo>
                  <a:pt x="285798" y="2535546"/>
                  <a:pt x="277426" y="2532669"/>
                  <a:pt x="268691" y="2532907"/>
                </a:cubicBezTo>
                <a:cubicBezTo>
                  <a:pt x="267853" y="2533003"/>
                  <a:pt x="267043" y="2532660"/>
                  <a:pt x="266415" y="2532069"/>
                </a:cubicBezTo>
                <a:cubicBezTo>
                  <a:pt x="265805" y="2531469"/>
                  <a:pt x="265386" y="2530631"/>
                  <a:pt x="265338" y="2529745"/>
                </a:cubicBezTo>
                <a:cubicBezTo>
                  <a:pt x="265243" y="2527840"/>
                  <a:pt x="266786" y="2526411"/>
                  <a:pt x="268596" y="2526316"/>
                </a:cubicBezTo>
                <a:cubicBezTo>
                  <a:pt x="282017" y="2526040"/>
                  <a:pt x="294599" y="2531840"/>
                  <a:pt x="303057" y="2541947"/>
                </a:cubicBezTo>
                <a:cubicBezTo>
                  <a:pt x="320126" y="2525097"/>
                  <a:pt x="334223" y="2514133"/>
                  <a:pt x="359636" y="2514133"/>
                </a:cubicBezTo>
                <a:cubicBezTo>
                  <a:pt x="379676" y="2514133"/>
                  <a:pt x="398707" y="2522782"/>
                  <a:pt x="411909" y="2537527"/>
                </a:cubicBezTo>
                <a:cubicBezTo>
                  <a:pt x="413785" y="2539632"/>
                  <a:pt x="415538" y="2541870"/>
                  <a:pt x="417166" y="2544223"/>
                </a:cubicBezTo>
                <a:cubicBezTo>
                  <a:pt x="417938" y="2545385"/>
                  <a:pt x="417938" y="2546909"/>
                  <a:pt x="417166" y="2548023"/>
                </a:cubicBezTo>
                <a:cubicBezTo>
                  <a:pt x="404127" y="2566921"/>
                  <a:pt x="382581" y="2578208"/>
                  <a:pt x="359636" y="2578313"/>
                </a:cubicBezTo>
                <a:close/>
                <a:moveTo>
                  <a:pt x="410423" y="2546118"/>
                </a:moveTo>
                <a:cubicBezTo>
                  <a:pt x="398516" y="2530212"/>
                  <a:pt x="379657" y="2520782"/>
                  <a:pt x="359636" y="2520677"/>
                </a:cubicBezTo>
                <a:cubicBezTo>
                  <a:pt x="338404" y="2520677"/>
                  <a:pt x="326403" y="2528211"/>
                  <a:pt x="308220" y="2546023"/>
                </a:cubicBezTo>
                <a:cubicBezTo>
                  <a:pt x="327450" y="2564826"/>
                  <a:pt x="338776" y="2571569"/>
                  <a:pt x="359636" y="2571569"/>
                </a:cubicBezTo>
                <a:cubicBezTo>
                  <a:pt x="374656" y="2571569"/>
                  <a:pt x="388973" y="2566245"/>
                  <a:pt x="400260" y="2556825"/>
                </a:cubicBezTo>
                <a:cubicBezTo>
                  <a:pt x="404022" y="2553691"/>
                  <a:pt x="407441" y="2550109"/>
                  <a:pt x="410423" y="2546118"/>
                </a:cubicBezTo>
                <a:close/>
                <a:moveTo>
                  <a:pt x="240687" y="2488968"/>
                </a:moveTo>
                <a:cubicBezTo>
                  <a:pt x="240878" y="2487206"/>
                  <a:pt x="242488" y="2485854"/>
                  <a:pt x="244393" y="2486130"/>
                </a:cubicBezTo>
                <a:cubicBezTo>
                  <a:pt x="256013" y="2487663"/>
                  <a:pt x="267443" y="2483758"/>
                  <a:pt x="275920" y="2475662"/>
                </a:cubicBezTo>
                <a:cubicBezTo>
                  <a:pt x="276597" y="2474967"/>
                  <a:pt x="277244" y="2474776"/>
                  <a:pt x="278406" y="2474690"/>
                </a:cubicBezTo>
                <a:cubicBezTo>
                  <a:pt x="279349" y="2474776"/>
                  <a:pt x="280197" y="2475195"/>
                  <a:pt x="280778" y="2475853"/>
                </a:cubicBezTo>
                <a:cubicBezTo>
                  <a:pt x="284969" y="2480596"/>
                  <a:pt x="290589" y="2483854"/>
                  <a:pt x="296685" y="2485282"/>
                </a:cubicBezTo>
                <a:lnTo>
                  <a:pt x="296685" y="2433942"/>
                </a:lnTo>
                <a:cubicBezTo>
                  <a:pt x="255537" y="2428132"/>
                  <a:pt x="257928" y="2395852"/>
                  <a:pt x="257928" y="2395433"/>
                </a:cubicBezTo>
                <a:cubicBezTo>
                  <a:pt x="258013" y="2393947"/>
                  <a:pt x="259156" y="2392690"/>
                  <a:pt x="260699" y="2392509"/>
                </a:cubicBezTo>
                <a:cubicBezTo>
                  <a:pt x="279054" y="2389432"/>
                  <a:pt x="290417" y="2402043"/>
                  <a:pt x="296589" y="2414873"/>
                </a:cubicBezTo>
                <a:lnTo>
                  <a:pt x="296589" y="2393156"/>
                </a:lnTo>
                <a:cubicBezTo>
                  <a:pt x="296589" y="2391347"/>
                  <a:pt x="298104" y="2389804"/>
                  <a:pt x="299914" y="2389804"/>
                </a:cubicBezTo>
                <a:cubicBezTo>
                  <a:pt x="301733" y="2389804"/>
                  <a:pt x="303266" y="2391347"/>
                  <a:pt x="303266" y="2393156"/>
                </a:cubicBezTo>
                <a:lnTo>
                  <a:pt x="303266" y="2432314"/>
                </a:lnTo>
                <a:cubicBezTo>
                  <a:pt x="309639" y="2420226"/>
                  <a:pt x="320869" y="2409158"/>
                  <a:pt x="338128" y="2412035"/>
                </a:cubicBezTo>
                <a:cubicBezTo>
                  <a:pt x="339538" y="2412226"/>
                  <a:pt x="340690" y="2413435"/>
                  <a:pt x="340881" y="2414978"/>
                </a:cubicBezTo>
                <a:cubicBezTo>
                  <a:pt x="340986" y="2415350"/>
                  <a:pt x="343167" y="2447058"/>
                  <a:pt x="303266" y="2453250"/>
                </a:cubicBezTo>
                <a:lnTo>
                  <a:pt x="303266" y="2486130"/>
                </a:lnTo>
                <a:cubicBezTo>
                  <a:pt x="303552" y="2486130"/>
                  <a:pt x="303733" y="2486225"/>
                  <a:pt x="303933" y="2486225"/>
                </a:cubicBezTo>
                <a:cubicBezTo>
                  <a:pt x="312773" y="2486225"/>
                  <a:pt x="321259" y="2482501"/>
                  <a:pt x="327174" y="2475938"/>
                </a:cubicBezTo>
                <a:cubicBezTo>
                  <a:pt x="327822" y="2475195"/>
                  <a:pt x="328689" y="2474776"/>
                  <a:pt x="329632" y="2474776"/>
                </a:cubicBezTo>
                <a:cubicBezTo>
                  <a:pt x="330594" y="2474776"/>
                  <a:pt x="331451" y="2475300"/>
                  <a:pt x="332137" y="2475938"/>
                </a:cubicBezTo>
                <a:cubicBezTo>
                  <a:pt x="338042" y="2482501"/>
                  <a:pt x="346500" y="2486225"/>
                  <a:pt x="355359" y="2486225"/>
                </a:cubicBezTo>
                <a:cubicBezTo>
                  <a:pt x="364217" y="2486225"/>
                  <a:pt x="372704" y="2482501"/>
                  <a:pt x="378600" y="2475938"/>
                </a:cubicBezTo>
                <a:cubicBezTo>
                  <a:pt x="379266" y="2475300"/>
                  <a:pt x="380029" y="2474776"/>
                  <a:pt x="380991" y="2474776"/>
                </a:cubicBezTo>
                <a:cubicBezTo>
                  <a:pt x="382134" y="2474881"/>
                  <a:pt x="382791" y="2475062"/>
                  <a:pt x="383448" y="2475757"/>
                </a:cubicBezTo>
                <a:cubicBezTo>
                  <a:pt x="391839" y="2483854"/>
                  <a:pt x="403470" y="2487749"/>
                  <a:pt x="414985" y="2486225"/>
                </a:cubicBezTo>
                <a:cubicBezTo>
                  <a:pt x="416890" y="2485939"/>
                  <a:pt x="418424" y="2487292"/>
                  <a:pt x="418700" y="2489102"/>
                </a:cubicBezTo>
                <a:cubicBezTo>
                  <a:pt x="418976" y="2490873"/>
                  <a:pt x="417652" y="2492588"/>
                  <a:pt x="415852" y="2492779"/>
                </a:cubicBezTo>
                <a:cubicBezTo>
                  <a:pt x="403355" y="2494312"/>
                  <a:pt x="390897" y="2490683"/>
                  <a:pt x="381258" y="2482682"/>
                </a:cubicBezTo>
                <a:cubicBezTo>
                  <a:pt x="374314" y="2489197"/>
                  <a:pt x="365084" y="2492874"/>
                  <a:pt x="355445" y="2492874"/>
                </a:cubicBezTo>
                <a:cubicBezTo>
                  <a:pt x="345939" y="2492874"/>
                  <a:pt x="336680" y="2489292"/>
                  <a:pt x="329746" y="2482873"/>
                </a:cubicBezTo>
                <a:cubicBezTo>
                  <a:pt x="322774" y="2489292"/>
                  <a:pt x="313544" y="2492874"/>
                  <a:pt x="304009" y="2492874"/>
                </a:cubicBezTo>
                <a:cubicBezTo>
                  <a:pt x="294313" y="2492874"/>
                  <a:pt x="285055" y="2489197"/>
                  <a:pt x="278102" y="2482682"/>
                </a:cubicBezTo>
                <a:cubicBezTo>
                  <a:pt x="269920" y="2489473"/>
                  <a:pt x="259728" y="2493197"/>
                  <a:pt x="249164" y="2493197"/>
                </a:cubicBezTo>
                <a:cubicBezTo>
                  <a:pt x="247336" y="2493197"/>
                  <a:pt x="245431" y="2492969"/>
                  <a:pt x="243526" y="2492779"/>
                </a:cubicBezTo>
                <a:cubicBezTo>
                  <a:pt x="241735" y="2492493"/>
                  <a:pt x="240382" y="2490873"/>
                  <a:pt x="240687" y="2488968"/>
                </a:cubicBezTo>
                <a:close/>
                <a:moveTo>
                  <a:pt x="304867" y="2446325"/>
                </a:moveTo>
                <a:cubicBezTo>
                  <a:pt x="330137" y="2441343"/>
                  <a:pt x="333823" y="2424780"/>
                  <a:pt x="334309" y="2418226"/>
                </a:cubicBezTo>
                <a:cubicBezTo>
                  <a:pt x="333737" y="2418141"/>
                  <a:pt x="333261" y="2418141"/>
                  <a:pt x="332775" y="2418141"/>
                </a:cubicBezTo>
                <a:cubicBezTo>
                  <a:pt x="315173" y="2418141"/>
                  <a:pt x="307563" y="2437152"/>
                  <a:pt x="304867" y="2446325"/>
                </a:cubicBezTo>
                <a:close/>
                <a:moveTo>
                  <a:pt x="294027" y="2426780"/>
                </a:moveTo>
                <a:cubicBezTo>
                  <a:pt x="291255" y="2417350"/>
                  <a:pt x="282969" y="2397528"/>
                  <a:pt x="264595" y="2398700"/>
                </a:cubicBezTo>
                <a:cubicBezTo>
                  <a:pt x="265072" y="2405244"/>
                  <a:pt x="268777" y="2421855"/>
                  <a:pt x="294027" y="2426780"/>
                </a:cubicBezTo>
                <a:close/>
                <a:moveTo>
                  <a:pt x="394707" y="2446963"/>
                </a:moveTo>
                <a:cubicBezTo>
                  <a:pt x="396488" y="2446963"/>
                  <a:pt x="398040" y="2445477"/>
                  <a:pt x="398040" y="2443658"/>
                </a:cubicBezTo>
                <a:cubicBezTo>
                  <a:pt x="398040" y="2428228"/>
                  <a:pt x="410613" y="2415664"/>
                  <a:pt x="426025" y="2415664"/>
                </a:cubicBezTo>
                <a:cubicBezTo>
                  <a:pt x="426539" y="2415664"/>
                  <a:pt x="427015" y="2415521"/>
                  <a:pt x="427444" y="2415312"/>
                </a:cubicBezTo>
                <a:cubicBezTo>
                  <a:pt x="428492" y="2414750"/>
                  <a:pt x="429292" y="2413616"/>
                  <a:pt x="429292" y="2412311"/>
                </a:cubicBezTo>
                <a:cubicBezTo>
                  <a:pt x="429292" y="2410511"/>
                  <a:pt x="427758" y="2408977"/>
                  <a:pt x="425930" y="2408977"/>
                </a:cubicBezTo>
                <a:cubicBezTo>
                  <a:pt x="424215" y="2408977"/>
                  <a:pt x="422520" y="2409101"/>
                  <a:pt x="420872" y="2409349"/>
                </a:cubicBezTo>
                <a:cubicBezTo>
                  <a:pt x="409127" y="2411121"/>
                  <a:pt x="399345" y="2418845"/>
                  <a:pt x="394621" y="2429342"/>
                </a:cubicBezTo>
                <a:cubicBezTo>
                  <a:pt x="394602" y="2429294"/>
                  <a:pt x="394573" y="2429266"/>
                  <a:pt x="394554" y="2429228"/>
                </a:cubicBezTo>
                <a:cubicBezTo>
                  <a:pt x="394535" y="2429266"/>
                  <a:pt x="394507" y="2429294"/>
                  <a:pt x="394488" y="2429332"/>
                </a:cubicBezTo>
                <a:cubicBezTo>
                  <a:pt x="389087" y="2417350"/>
                  <a:pt x="377009" y="2408996"/>
                  <a:pt x="363121" y="2408977"/>
                </a:cubicBezTo>
                <a:cubicBezTo>
                  <a:pt x="361331" y="2409016"/>
                  <a:pt x="359845" y="2410521"/>
                  <a:pt x="359845" y="2412311"/>
                </a:cubicBezTo>
                <a:cubicBezTo>
                  <a:pt x="359807" y="2412664"/>
                  <a:pt x="359883" y="2412997"/>
                  <a:pt x="359959" y="2413321"/>
                </a:cubicBezTo>
                <a:cubicBezTo>
                  <a:pt x="360388" y="2414654"/>
                  <a:pt x="361617" y="2415674"/>
                  <a:pt x="363084" y="2415674"/>
                </a:cubicBezTo>
                <a:cubicBezTo>
                  <a:pt x="378505" y="2415674"/>
                  <a:pt x="391077" y="2428218"/>
                  <a:pt x="391077" y="2443658"/>
                </a:cubicBezTo>
                <a:cubicBezTo>
                  <a:pt x="391077" y="2445458"/>
                  <a:pt x="392582" y="2446935"/>
                  <a:pt x="394364" y="2446963"/>
                </a:cubicBezTo>
                <a:lnTo>
                  <a:pt x="394488" y="2446963"/>
                </a:lnTo>
                <a:lnTo>
                  <a:pt x="394707" y="2446963"/>
                </a:lnTo>
                <a:close/>
                <a:moveTo>
                  <a:pt x="604104" y="2578218"/>
                </a:moveTo>
                <a:cubicBezTo>
                  <a:pt x="603628" y="2578227"/>
                  <a:pt x="603152" y="2578313"/>
                  <a:pt x="602666" y="2578313"/>
                </a:cubicBezTo>
                <a:cubicBezTo>
                  <a:pt x="579196" y="2578294"/>
                  <a:pt x="566414" y="2570188"/>
                  <a:pt x="546621" y="2550910"/>
                </a:cubicBezTo>
                <a:cubicBezTo>
                  <a:pt x="546611" y="2550929"/>
                  <a:pt x="546592" y="2550938"/>
                  <a:pt x="546573" y="2550957"/>
                </a:cubicBezTo>
                <a:cubicBezTo>
                  <a:pt x="546564" y="2550938"/>
                  <a:pt x="546545" y="2550929"/>
                  <a:pt x="546525" y="2550910"/>
                </a:cubicBezTo>
                <a:cubicBezTo>
                  <a:pt x="538229" y="2561187"/>
                  <a:pt x="525771" y="2567197"/>
                  <a:pt x="512521" y="2567197"/>
                </a:cubicBezTo>
                <a:lnTo>
                  <a:pt x="511559" y="2567197"/>
                </a:lnTo>
                <a:cubicBezTo>
                  <a:pt x="509768" y="2567092"/>
                  <a:pt x="508235" y="2565559"/>
                  <a:pt x="508331" y="2563759"/>
                </a:cubicBezTo>
                <a:cubicBezTo>
                  <a:pt x="508388" y="2562454"/>
                  <a:pt x="509168" y="2561292"/>
                  <a:pt x="510283" y="2560787"/>
                </a:cubicBezTo>
                <a:cubicBezTo>
                  <a:pt x="510730" y="2560625"/>
                  <a:pt x="511216" y="2560549"/>
                  <a:pt x="511769" y="2560635"/>
                </a:cubicBezTo>
                <a:cubicBezTo>
                  <a:pt x="523380" y="2560720"/>
                  <a:pt x="534229" y="2555758"/>
                  <a:pt x="541497" y="2546814"/>
                </a:cubicBezTo>
                <a:cubicBezTo>
                  <a:pt x="541487" y="2546795"/>
                  <a:pt x="541468" y="2546785"/>
                  <a:pt x="541449" y="2546766"/>
                </a:cubicBezTo>
                <a:cubicBezTo>
                  <a:pt x="541468" y="2546757"/>
                  <a:pt x="541487" y="2546757"/>
                  <a:pt x="541497" y="2546738"/>
                </a:cubicBezTo>
                <a:cubicBezTo>
                  <a:pt x="534324" y="2537746"/>
                  <a:pt x="523380" y="2532583"/>
                  <a:pt x="511769" y="2532907"/>
                </a:cubicBezTo>
                <a:cubicBezTo>
                  <a:pt x="510054" y="2533107"/>
                  <a:pt x="508445" y="2531497"/>
                  <a:pt x="508340" y="2529697"/>
                </a:cubicBezTo>
                <a:cubicBezTo>
                  <a:pt x="508273" y="2527811"/>
                  <a:pt x="509788" y="2526411"/>
                  <a:pt x="511559" y="2526316"/>
                </a:cubicBezTo>
                <a:cubicBezTo>
                  <a:pt x="524913" y="2526040"/>
                  <a:pt x="537582" y="2531840"/>
                  <a:pt x="546049" y="2541947"/>
                </a:cubicBezTo>
                <a:cubicBezTo>
                  <a:pt x="563099" y="2525097"/>
                  <a:pt x="577215" y="2514133"/>
                  <a:pt x="602628" y="2514133"/>
                </a:cubicBezTo>
                <a:cubicBezTo>
                  <a:pt x="625697" y="2514133"/>
                  <a:pt x="647205" y="2525468"/>
                  <a:pt x="660254" y="2544318"/>
                </a:cubicBezTo>
                <a:cubicBezTo>
                  <a:pt x="660625" y="2544880"/>
                  <a:pt x="660797" y="2545547"/>
                  <a:pt x="660807" y="2546185"/>
                </a:cubicBezTo>
                <a:cubicBezTo>
                  <a:pt x="660797" y="2546833"/>
                  <a:pt x="660625" y="2547490"/>
                  <a:pt x="660254" y="2548023"/>
                </a:cubicBezTo>
                <a:cubicBezTo>
                  <a:pt x="647376" y="2566540"/>
                  <a:pt x="626440" y="2577684"/>
                  <a:pt x="604104" y="2578218"/>
                </a:cubicBezTo>
                <a:close/>
                <a:moveTo>
                  <a:pt x="551193" y="2546023"/>
                </a:moveTo>
                <a:cubicBezTo>
                  <a:pt x="570433" y="2564826"/>
                  <a:pt x="581768" y="2571569"/>
                  <a:pt x="602628" y="2571569"/>
                </a:cubicBezTo>
                <a:cubicBezTo>
                  <a:pt x="620135" y="2571569"/>
                  <a:pt x="636680" y="2564340"/>
                  <a:pt x="648586" y="2551805"/>
                </a:cubicBezTo>
                <a:cubicBezTo>
                  <a:pt x="650291" y="2550005"/>
                  <a:pt x="651891" y="2548119"/>
                  <a:pt x="653386" y="2546118"/>
                </a:cubicBezTo>
                <a:cubicBezTo>
                  <a:pt x="641480" y="2530212"/>
                  <a:pt x="622631" y="2520782"/>
                  <a:pt x="602628" y="2520677"/>
                </a:cubicBezTo>
                <a:cubicBezTo>
                  <a:pt x="581397" y="2520677"/>
                  <a:pt x="569395" y="2528211"/>
                  <a:pt x="551193" y="2546023"/>
                </a:cubicBezTo>
                <a:close/>
                <a:moveTo>
                  <a:pt x="483756" y="2488968"/>
                </a:moveTo>
                <a:cubicBezTo>
                  <a:pt x="483956" y="2487206"/>
                  <a:pt x="485556" y="2485854"/>
                  <a:pt x="487471" y="2486130"/>
                </a:cubicBezTo>
                <a:cubicBezTo>
                  <a:pt x="499091" y="2487663"/>
                  <a:pt x="510511" y="2483758"/>
                  <a:pt x="518999" y="2475662"/>
                </a:cubicBezTo>
                <a:cubicBezTo>
                  <a:pt x="519675" y="2474967"/>
                  <a:pt x="520322" y="2474776"/>
                  <a:pt x="521475" y="2474690"/>
                </a:cubicBezTo>
                <a:cubicBezTo>
                  <a:pt x="522418" y="2474776"/>
                  <a:pt x="523275" y="2475195"/>
                  <a:pt x="523866" y="2475853"/>
                </a:cubicBezTo>
                <a:cubicBezTo>
                  <a:pt x="528038" y="2480596"/>
                  <a:pt x="533676" y="2483854"/>
                  <a:pt x="539763" y="2485282"/>
                </a:cubicBezTo>
                <a:lnTo>
                  <a:pt x="539763" y="2433942"/>
                </a:lnTo>
                <a:cubicBezTo>
                  <a:pt x="498605" y="2428132"/>
                  <a:pt x="501005" y="2395852"/>
                  <a:pt x="501005" y="2395433"/>
                </a:cubicBezTo>
                <a:cubicBezTo>
                  <a:pt x="501092" y="2393947"/>
                  <a:pt x="502225" y="2392690"/>
                  <a:pt x="503768" y="2392509"/>
                </a:cubicBezTo>
                <a:cubicBezTo>
                  <a:pt x="522046" y="2389432"/>
                  <a:pt x="533486" y="2402043"/>
                  <a:pt x="539687" y="2414873"/>
                </a:cubicBezTo>
                <a:lnTo>
                  <a:pt x="539687" y="2393156"/>
                </a:lnTo>
                <a:cubicBezTo>
                  <a:pt x="539687" y="2391347"/>
                  <a:pt x="541182" y="2389804"/>
                  <a:pt x="543001" y="2389804"/>
                </a:cubicBezTo>
                <a:cubicBezTo>
                  <a:pt x="544811" y="2389804"/>
                  <a:pt x="546345" y="2391347"/>
                  <a:pt x="546345" y="2393156"/>
                </a:cubicBezTo>
                <a:lnTo>
                  <a:pt x="546345" y="2432314"/>
                </a:lnTo>
                <a:cubicBezTo>
                  <a:pt x="552717" y="2420226"/>
                  <a:pt x="563956" y="2409158"/>
                  <a:pt x="581206" y="2412035"/>
                </a:cubicBezTo>
                <a:cubicBezTo>
                  <a:pt x="582626" y="2412226"/>
                  <a:pt x="583768" y="2413435"/>
                  <a:pt x="583949" y="2414978"/>
                </a:cubicBezTo>
                <a:cubicBezTo>
                  <a:pt x="584064" y="2415350"/>
                  <a:pt x="586254" y="2447058"/>
                  <a:pt x="546345" y="2453250"/>
                </a:cubicBezTo>
                <a:lnTo>
                  <a:pt x="546345" y="2486130"/>
                </a:lnTo>
                <a:cubicBezTo>
                  <a:pt x="546631" y="2486130"/>
                  <a:pt x="546811" y="2486225"/>
                  <a:pt x="547002" y="2486225"/>
                </a:cubicBezTo>
                <a:cubicBezTo>
                  <a:pt x="555860" y="2486225"/>
                  <a:pt x="564356" y="2482501"/>
                  <a:pt x="570262" y="2475938"/>
                </a:cubicBezTo>
                <a:cubicBezTo>
                  <a:pt x="570900" y="2475195"/>
                  <a:pt x="571758" y="2474776"/>
                  <a:pt x="572719" y="2474776"/>
                </a:cubicBezTo>
                <a:cubicBezTo>
                  <a:pt x="573662" y="2474776"/>
                  <a:pt x="574529" y="2475300"/>
                  <a:pt x="575206" y="2475938"/>
                </a:cubicBezTo>
                <a:cubicBezTo>
                  <a:pt x="581111" y="2482501"/>
                  <a:pt x="589569" y="2486225"/>
                  <a:pt x="598447" y="2486225"/>
                </a:cubicBezTo>
                <a:cubicBezTo>
                  <a:pt x="607295" y="2486225"/>
                  <a:pt x="615782" y="2482501"/>
                  <a:pt x="621668" y="2475938"/>
                </a:cubicBezTo>
                <a:cubicBezTo>
                  <a:pt x="622345" y="2475300"/>
                  <a:pt x="623202" y="2474776"/>
                  <a:pt x="624059" y="2474776"/>
                </a:cubicBezTo>
                <a:cubicBezTo>
                  <a:pt x="625202" y="2474881"/>
                  <a:pt x="625878" y="2475062"/>
                  <a:pt x="626526" y="2475757"/>
                </a:cubicBezTo>
                <a:cubicBezTo>
                  <a:pt x="634918" y="2483854"/>
                  <a:pt x="646529" y="2487749"/>
                  <a:pt x="658063" y="2486225"/>
                </a:cubicBezTo>
                <a:cubicBezTo>
                  <a:pt x="659978" y="2485939"/>
                  <a:pt x="661597" y="2487292"/>
                  <a:pt x="661778" y="2489102"/>
                </a:cubicBezTo>
                <a:cubicBezTo>
                  <a:pt x="662054" y="2490873"/>
                  <a:pt x="660740" y="2492588"/>
                  <a:pt x="658921" y="2492779"/>
                </a:cubicBezTo>
                <a:cubicBezTo>
                  <a:pt x="646433" y="2494312"/>
                  <a:pt x="633975" y="2490683"/>
                  <a:pt x="624345" y="2482682"/>
                </a:cubicBezTo>
                <a:cubicBezTo>
                  <a:pt x="617296" y="2489197"/>
                  <a:pt x="608066" y="2492874"/>
                  <a:pt x="598447" y="2492874"/>
                </a:cubicBezTo>
                <a:cubicBezTo>
                  <a:pt x="588912" y="2492874"/>
                  <a:pt x="579673" y="2489292"/>
                  <a:pt x="572719" y="2482873"/>
                </a:cubicBezTo>
                <a:cubicBezTo>
                  <a:pt x="565766" y="2489292"/>
                  <a:pt x="556536" y="2492874"/>
                  <a:pt x="547002" y="2492874"/>
                </a:cubicBezTo>
                <a:cubicBezTo>
                  <a:pt x="537286" y="2492874"/>
                  <a:pt x="528038" y="2489197"/>
                  <a:pt x="521094" y="2482682"/>
                </a:cubicBezTo>
                <a:cubicBezTo>
                  <a:pt x="512912" y="2489473"/>
                  <a:pt x="502720" y="2493197"/>
                  <a:pt x="492138" y="2493197"/>
                </a:cubicBezTo>
                <a:cubicBezTo>
                  <a:pt x="490328" y="2493197"/>
                  <a:pt x="488414" y="2492969"/>
                  <a:pt x="486528" y="2492779"/>
                </a:cubicBezTo>
                <a:cubicBezTo>
                  <a:pt x="484699" y="2492493"/>
                  <a:pt x="483384" y="2490873"/>
                  <a:pt x="483756" y="2488968"/>
                </a:cubicBezTo>
                <a:close/>
                <a:moveTo>
                  <a:pt x="547764" y="2446325"/>
                </a:moveTo>
                <a:cubicBezTo>
                  <a:pt x="573005" y="2441343"/>
                  <a:pt x="576710" y="2424780"/>
                  <a:pt x="577205" y="2418226"/>
                </a:cubicBezTo>
                <a:cubicBezTo>
                  <a:pt x="576710" y="2418141"/>
                  <a:pt x="576253" y="2418141"/>
                  <a:pt x="575767" y="2418141"/>
                </a:cubicBezTo>
                <a:cubicBezTo>
                  <a:pt x="558251" y="2418141"/>
                  <a:pt x="550536" y="2437152"/>
                  <a:pt x="547764" y="2446325"/>
                </a:cubicBezTo>
                <a:close/>
                <a:moveTo>
                  <a:pt x="537000" y="2426780"/>
                </a:moveTo>
                <a:cubicBezTo>
                  <a:pt x="534229" y="2417350"/>
                  <a:pt x="525952" y="2397528"/>
                  <a:pt x="507568" y="2398700"/>
                </a:cubicBezTo>
                <a:cubicBezTo>
                  <a:pt x="508045" y="2405244"/>
                  <a:pt x="511759" y="2421855"/>
                  <a:pt x="537000" y="2426780"/>
                </a:cubicBezTo>
                <a:close/>
                <a:moveTo>
                  <a:pt x="637594" y="2446963"/>
                </a:moveTo>
                <a:cubicBezTo>
                  <a:pt x="639385" y="2446963"/>
                  <a:pt x="640938" y="2445477"/>
                  <a:pt x="640938" y="2443658"/>
                </a:cubicBezTo>
                <a:cubicBezTo>
                  <a:pt x="640938" y="2428228"/>
                  <a:pt x="653501" y="2415664"/>
                  <a:pt x="668922" y="2415664"/>
                </a:cubicBezTo>
                <a:cubicBezTo>
                  <a:pt x="670732" y="2415664"/>
                  <a:pt x="672246" y="2414130"/>
                  <a:pt x="672246" y="2412311"/>
                </a:cubicBezTo>
                <a:cubicBezTo>
                  <a:pt x="672246" y="2410511"/>
                  <a:pt x="670732" y="2408977"/>
                  <a:pt x="668922" y="2408977"/>
                </a:cubicBezTo>
                <a:cubicBezTo>
                  <a:pt x="662817" y="2408977"/>
                  <a:pt x="657159" y="2410625"/>
                  <a:pt x="652186" y="2413416"/>
                </a:cubicBezTo>
                <a:cubicBezTo>
                  <a:pt x="645757" y="2417026"/>
                  <a:pt x="640556" y="2422570"/>
                  <a:pt x="637480" y="2429342"/>
                </a:cubicBezTo>
                <a:cubicBezTo>
                  <a:pt x="634765" y="2423341"/>
                  <a:pt x="630412" y="2418245"/>
                  <a:pt x="624993" y="2414654"/>
                </a:cubicBezTo>
                <a:cubicBezTo>
                  <a:pt x="619563" y="2411064"/>
                  <a:pt x="613077" y="2408977"/>
                  <a:pt x="606067" y="2408977"/>
                </a:cubicBezTo>
                <a:cubicBezTo>
                  <a:pt x="604247" y="2408977"/>
                  <a:pt x="602714" y="2410511"/>
                  <a:pt x="602714" y="2412311"/>
                </a:cubicBezTo>
                <a:cubicBezTo>
                  <a:pt x="602714" y="2414140"/>
                  <a:pt x="604247" y="2415674"/>
                  <a:pt x="606067" y="2415674"/>
                </a:cubicBezTo>
                <a:cubicBezTo>
                  <a:pt x="621487" y="2415674"/>
                  <a:pt x="634060" y="2428218"/>
                  <a:pt x="634060" y="2443658"/>
                </a:cubicBezTo>
                <a:cubicBezTo>
                  <a:pt x="634060" y="2445458"/>
                  <a:pt x="635565" y="2446935"/>
                  <a:pt x="637347" y="2446963"/>
                </a:cubicBezTo>
                <a:lnTo>
                  <a:pt x="637384" y="2446963"/>
                </a:lnTo>
                <a:lnTo>
                  <a:pt x="637594" y="2446963"/>
                </a:lnTo>
                <a:close/>
                <a:moveTo>
                  <a:pt x="116662" y="2578313"/>
                </a:moveTo>
                <a:cubicBezTo>
                  <a:pt x="93136" y="2578313"/>
                  <a:pt x="80372" y="2570207"/>
                  <a:pt x="60560" y="2550910"/>
                </a:cubicBezTo>
                <a:cubicBezTo>
                  <a:pt x="52292" y="2561187"/>
                  <a:pt x="39796" y="2567197"/>
                  <a:pt x="26575" y="2567197"/>
                </a:cubicBezTo>
                <a:lnTo>
                  <a:pt x="25518" y="2567197"/>
                </a:lnTo>
                <a:cubicBezTo>
                  <a:pt x="23699" y="2567092"/>
                  <a:pt x="22174" y="2565559"/>
                  <a:pt x="22260" y="2563759"/>
                </a:cubicBezTo>
                <a:cubicBezTo>
                  <a:pt x="22308" y="2562825"/>
                  <a:pt x="22708" y="2561958"/>
                  <a:pt x="23346" y="2561358"/>
                </a:cubicBezTo>
                <a:cubicBezTo>
                  <a:pt x="23975" y="2560787"/>
                  <a:pt x="24832" y="2560473"/>
                  <a:pt x="25794" y="2560635"/>
                </a:cubicBezTo>
                <a:cubicBezTo>
                  <a:pt x="37424" y="2560720"/>
                  <a:pt x="48283" y="2555758"/>
                  <a:pt x="55522" y="2546814"/>
                </a:cubicBezTo>
                <a:cubicBezTo>
                  <a:pt x="53730" y="2544575"/>
                  <a:pt x="51702" y="2542566"/>
                  <a:pt x="49492" y="2540822"/>
                </a:cubicBezTo>
                <a:cubicBezTo>
                  <a:pt x="42834" y="2535546"/>
                  <a:pt x="34452" y="2532669"/>
                  <a:pt x="25708" y="2532907"/>
                </a:cubicBezTo>
                <a:cubicBezTo>
                  <a:pt x="24870" y="2533003"/>
                  <a:pt x="24060" y="2532660"/>
                  <a:pt x="23432" y="2532079"/>
                </a:cubicBezTo>
                <a:cubicBezTo>
                  <a:pt x="22832" y="2531469"/>
                  <a:pt x="22413" y="2530631"/>
                  <a:pt x="22355" y="2529745"/>
                </a:cubicBezTo>
                <a:cubicBezTo>
                  <a:pt x="22260" y="2527840"/>
                  <a:pt x="23803" y="2526411"/>
                  <a:pt x="25613" y="2526316"/>
                </a:cubicBezTo>
                <a:cubicBezTo>
                  <a:pt x="37233" y="2526078"/>
                  <a:pt x="48359" y="2530459"/>
                  <a:pt x="56635" y="2538289"/>
                </a:cubicBezTo>
                <a:cubicBezTo>
                  <a:pt x="57817" y="2539403"/>
                  <a:pt x="58931" y="2540594"/>
                  <a:pt x="59979" y="2541851"/>
                </a:cubicBezTo>
                <a:lnTo>
                  <a:pt x="59989" y="2541842"/>
                </a:lnTo>
                <a:cubicBezTo>
                  <a:pt x="60027" y="2541880"/>
                  <a:pt x="60065" y="2541908"/>
                  <a:pt x="60093" y="2541947"/>
                </a:cubicBezTo>
                <a:cubicBezTo>
                  <a:pt x="77143" y="2525097"/>
                  <a:pt x="91240" y="2514133"/>
                  <a:pt x="116662" y="2514133"/>
                </a:cubicBezTo>
                <a:cubicBezTo>
                  <a:pt x="133941" y="2514133"/>
                  <a:pt x="150352" y="2520506"/>
                  <a:pt x="162992" y="2531621"/>
                </a:cubicBezTo>
                <a:cubicBezTo>
                  <a:pt x="167174" y="2535317"/>
                  <a:pt x="170945" y="2539537"/>
                  <a:pt x="174193" y="2544223"/>
                </a:cubicBezTo>
                <a:cubicBezTo>
                  <a:pt x="174956" y="2545385"/>
                  <a:pt x="174956" y="2546909"/>
                  <a:pt x="174193" y="2548023"/>
                </a:cubicBezTo>
                <a:cubicBezTo>
                  <a:pt x="161134" y="2566921"/>
                  <a:pt x="139637" y="2578208"/>
                  <a:pt x="116662" y="2578313"/>
                </a:cubicBezTo>
                <a:close/>
                <a:moveTo>
                  <a:pt x="167345" y="2546118"/>
                </a:moveTo>
                <a:cubicBezTo>
                  <a:pt x="155439" y="2530212"/>
                  <a:pt x="136579" y="2520782"/>
                  <a:pt x="116567" y="2520677"/>
                </a:cubicBezTo>
                <a:cubicBezTo>
                  <a:pt x="95326" y="2520677"/>
                  <a:pt x="83334" y="2528211"/>
                  <a:pt x="65141" y="2546023"/>
                </a:cubicBezTo>
                <a:cubicBezTo>
                  <a:pt x="84373" y="2564826"/>
                  <a:pt x="95698" y="2571569"/>
                  <a:pt x="116567" y="2571569"/>
                </a:cubicBezTo>
                <a:cubicBezTo>
                  <a:pt x="136674" y="2571569"/>
                  <a:pt x="155439" y="2562130"/>
                  <a:pt x="167345" y="2546118"/>
                </a:cubicBezTo>
                <a:close/>
                <a:moveTo>
                  <a:pt x="0" y="2492578"/>
                </a:moveTo>
                <a:lnTo>
                  <a:pt x="0" y="2486282"/>
                </a:lnTo>
                <a:cubicBezTo>
                  <a:pt x="458" y="2486130"/>
                  <a:pt x="953" y="2486054"/>
                  <a:pt x="1495" y="2486130"/>
                </a:cubicBezTo>
                <a:cubicBezTo>
                  <a:pt x="13125" y="2487663"/>
                  <a:pt x="24565" y="2483758"/>
                  <a:pt x="33033" y="2475662"/>
                </a:cubicBezTo>
                <a:cubicBezTo>
                  <a:pt x="33700" y="2474967"/>
                  <a:pt x="34376" y="2474776"/>
                  <a:pt x="35519" y="2474690"/>
                </a:cubicBezTo>
                <a:cubicBezTo>
                  <a:pt x="36472" y="2474776"/>
                  <a:pt x="37300" y="2475195"/>
                  <a:pt x="37891" y="2475853"/>
                </a:cubicBezTo>
                <a:cubicBezTo>
                  <a:pt x="42063" y="2480596"/>
                  <a:pt x="47701" y="2483854"/>
                  <a:pt x="53797" y="2485282"/>
                </a:cubicBezTo>
                <a:lnTo>
                  <a:pt x="53797" y="2433942"/>
                </a:lnTo>
                <a:cubicBezTo>
                  <a:pt x="12659" y="2428132"/>
                  <a:pt x="15030" y="2395852"/>
                  <a:pt x="15030" y="2395433"/>
                </a:cubicBezTo>
                <a:cubicBezTo>
                  <a:pt x="15126" y="2393957"/>
                  <a:pt x="16259" y="2392690"/>
                  <a:pt x="17793" y="2392509"/>
                </a:cubicBezTo>
                <a:cubicBezTo>
                  <a:pt x="36071" y="2389432"/>
                  <a:pt x="47520" y="2402043"/>
                  <a:pt x="53702" y="2414873"/>
                </a:cubicBezTo>
                <a:lnTo>
                  <a:pt x="53702" y="2393166"/>
                </a:lnTo>
                <a:cubicBezTo>
                  <a:pt x="53702" y="2391347"/>
                  <a:pt x="55236" y="2389804"/>
                  <a:pt x="57026" y="2389804"/>
                </a:cubicBezTo>
                <a:cubicBezTo>
                  <a:pt x="58846" y="2389804"/>
                  <a:pt x="60379" y="2391347"/>
                  <a:pt x="60379" y="2393166"/>
                </a:cubicBezTo>
                <a:lnTo>
                  <a:pt x="60379" y="2432314"/>
                </a:lnTo>
                <a:cubicBezTo>
                  <a:pt x="66751" y="2420226"/>
                  <a:pt x="78000" y="2409158"/>
                  <a:pt x="95231" y="2412035"/>
                </a:cubicBezTo>
                <a:cubicBezTo>
                  <a:pt x="96650" y="2412226"/>
                  <a:pt x="97812" y="2413435"/>
                  <a:pt x="98003" y="2414978"/>
                </a:cubicBezTo>
                <a:cubicBezTo>
                  <a:pt x="98098" y="2415350"/>
                  <a:pt x="100279" y="2447058"/>
                  <a:pt x="60379" y="2453250"/>
                </a:cubicBezTo>
                <a:lnTo>
                  <a:pt x="60379" y="2486130"/>
                </a:lnTo>
                <a:cubicBezTo>
                  <a:pt x="60656" y="2486130"/>
                  <a:pt x="60846" y="2486225"/>
                  <a:pt x="61027" y="2486225"/>
                </a:cubicBezTo>
                <a:cubicBezTo>
                  <a:pt x="69885" y="2486225"/>
                  <a:pt x="78372" y="2482501"/>
                  <a:pt x="84277" y="2475938"/>
                </a:cubicBezTo>
                <a:cubicBezTo>
                  <a:pt x="84925" y="2475195"/>
                  <a:pt x="85792" y="2474776"/>
                  <a:pt x="86744" y="2474776"/>
                </a:cubicBezTo>
                <a:cubicBezTo>
                  <a:pt x="87697" y="2474776"/>
                  <a:pt x="88564" y="2475300"/>
                  <a:pt x="89231" y="2475938"/>
                </a:cubicBezTo>
                <a:cubicBezTo>
                  <a:pt x="95145" y="2482501"/>
                  <a:pt x="103594" y="2486225"/>
                  <a:pt x="112462" y="2486225"/>
                </a:cubicBezTo>
                <a:cubicBezTo>
                  <a:pt x="121330" y="2486225"/>
                  <a:pt x="129816" y="2482501"/>
                  <a:pt x="135722" y="2475938"/>
                </a:cubicBezTo>
                <a:cubicBezTo>
                  <a:pt x="136370" y="2475300"/>
                  <a:pt x="137236" y="2474776"/>
                  <a:pt x="138093" y="2474776"/>
                </a:cubicBezTo>
                <a:cubicBezTo>
                  <a:pt x="139237" y="2474881"/>
                  <a:pt x="139903" y="2475062"/>
                  <a:pt x="140580" y="2475757"/>
                </a:cubicBezTo>
                <a:cubicBezTo>
                  <a:pt x="148952" y="2483854"/>
                  <a:pt x="160582" y="2487749"/>
                  <a:pt x="172088" y="2486225"/>
                </a:cubicBezTo>
                <a:cubicBezTo>
                  <a:pt x="173993" y="2485939"/>
                  <a:pt x="175622" y="2487292"/>
                  <a:pt x="175813" y="2489102"/>
                </a:cubicBezTo>
                <a:cubicBezTo>
                  <a:pt x="176089" y="2490873"/>
                  <a:pt x="174765" y="2492588"/>
                  <a:pt x="172955" y="2492779"/>
                </a:cubicBezTo>
                <a:cubicBezTo>
                  <a:pt x="160487" y="2494312"/>
                  <a:pt x="148000" y="2490683"/>
                  <a:pt x="138370" y="2482682"/>
                </a:cubicBezTo>
                <a:cubicBezTo>
                  <a:pt x="131331" y="2489197"/>
                  <a:pt x="122091" y="2492874"/>
                  <a:pt x="112462" y="2492874"/>
                </a:cubicBezTo>
                <a:cubicBezTo>
                  <a:pt x="102956" y="2492874"/>
                  <a:pt x="93698" y="2489292"/>
                  <a:pt x="86744" y="2482873"/>
                </a:cubicBezTo>
                <a:cubicBezTo>
                  <a:pt x="79782" y="2489292"/>
                  <a:pt x="70561" y="2492874"/>
                  <a:pt x="61027" y="2492874"/>
                </a:cubicBezTo>
                <a:cubicBezTo>
                  <a:pt x="51331" y="2492874"/>
                  <a:pt x="42063" y="2489197"/>
                  <a:pt x="35119" y="2482682"/>
                </a:cubicBezTo>
                <a:cubicBezTo>
                  <a:pt x="26937" y="2489473"/>
                  <a:pt x="16755" y="2493197"/>
                  <a:pt x="6172" y="2493197"/>
                </a:cubicBezTo>
                <a:cubicBezTo>
                  <a:pt x="4353" y="2493197"/>
                  <a:pt x="2448" y="2492969"/>
                  <a:pt x="562" y="2492779"/>
                </a:cubicBezTo>
                <a:cubicBezTo>
                  <a:pt x="362" y="2492759"/>
                  <a:pt x="191" y="2492645"/>
                  <a:pt x="0" y="2492578"/>
                </a:cubicBezTo>
                <a:close/>
                <a:moveTo>
                  <a:pt x="61799" y="2446325"/>
                </a:moveTo>
                <a:cubicBezTo>
                  <a:pt x="87049" y="2441343"/>
                  <a:pt x="90745" y="2424780"/>
                  <a:pt x="91240" y="2418226"/>
                </a:cubicBezTo>
                <a:cubicBezTo>
                  <a:pt x="90745" y="2418141"/>
                  <a:pt x="90278" y="2418141"/>
                  <a:pt x="89792" y="2418141"/>
                </a:cubicBezTo>
                <a:cubicBezTo>
                  <a:pt x="72190" y="2418141"/>
                  <a:pt x="64465" y="2437152"/>
                  <a:pt x="61799" y="2446325"/>
                </a:cubicBezTo>
                <a:close/>
                <a:moveTo>
                  <a:pt x="51025" y="2426780"/>
                </a:moveTo>
                <a:cubicBezTo>
                  <a:pt x="48283" y="2417350"/>
                  <a:pt x="39986" y="2397528"/>
                  <a:pt x="21612" y="2398700"/>
                </a:cubicBezTo>
                <a:cubicBezTo>
                  <a:pt x="22079" y="2405244"/>
                  <a:pt x="25794" y="2421855"/>
                  <a:pt x="51025" y="2426780"/>
                </a:cubicBezTo>
                <a:close/>
                <a:moveTo>
                  <a:pt x="120092" y="2415674"/>
                </a:moveTo>
                <a:cubicBezTo>
                  <a:pt x="135531" y="2415674"/>
                  <a:pt x="148095" y="2428218"/>
                  <a:pt x="148095" y="2443658"/>
                </a:cubicBezTo>
                <a:cubicBezTo>
                  <a:pt x="148095" y="2445458"/>
                  <a:pt x="149609" y="2446935"/>
                  <a:pt x="151390" y="2446963"/>
                </a:cubicBezTo>
                <a:lnTo>
                  <a:pt x="151448" y="2446963"/>
                </a:lnTo>
                <a:lnTo>
                  <a:pt x="151619" y="2446963"/>
                </a:lnTo>
                <a:cubicBezTo>
                  <a:pt x="153448" y="2446963"/>
                  <a:pt x="154943" y="2445477"/>
                  <a:pt x="154943" y="2443658"/>
                </a:cubicBezTo>
                <a:cubicBezTo>
                  <a:pt x="154943" y="2428228"/>
                  <a:pt x="167526" y="2415664"/>
                  <a:pt x="182956" y="2415664"/>
                </a:cubicBezTo>
                <a:cubicBezTo>
                  <a:pt x="184766" y="2415664"/>
                  <a:pt x="186300" y="2414130"/>
                  <a:pt x="186300" y="2412311"/>
                </a:cubicBezTo>
                <a:cubicBezTo>
                  <a:pt x="186300" y="2410511"/>
                  <a:pt x="184766" y="2408977"/>
                  <a:pt x="182947" y="2408977"/>
                </a:cubicBezTo>
                <a:cubicBezTo>
                  <a:pt x="176670" y="2408977"/>
                  <a:pt x="170850" y="2410721"/>
                  <a:pt x="165792" y="2413654"/>
                </a:cubicBezTo>
                <a:cubicBezTo>
                  <a:pt x="159563" y="2417274"/>
                  <a:pt x="154524" y="2422722"/>
                  <a:pt x="151543" y="2429342"/>
                </a:cubicBezTo>
                <a:cubicBezTo>
                  <a:pt x="151543" y="2429332"/>
                  <a:pt x="151543" y="2429332"/>
                  <a:pt x="151533" y="2429332"/>
                </a:cubicBezTo>
                <a:lnTo>
                  <a:pt x="151533" y="2429332"/>
                </a:lnTo>
                <a:cubicBezTo>
                  <a:pt x="151000" y="2428170"/>
                  <a:pt x="150371" y="2427075"/>
                  <a:pt x="149714" y="2425989"/>
                </a:cubicBezTo>
                <a:cubicBezTo>
                  <a:pt x="146895" y="2421236"/>
                  <a:pt x="143009" y="2417217"/>
                  <a:pt x="138351" y="2414273"/>
                </a:cubicBezTo>
                <a:cubicBezTo>
                  <a:pt x="133045" y="2410940"/>
                  <a:pt x="126816" y="2408977"/>
                  <a:pt x="120092" y="2408977"/>
                </a:cubicBezTo>
                <a:cubicBezTo>
                  <a:pt x="118282" y="2408977"/>
                  <a:pt x="116767" y="2410511"/>
                  <a:pt x="116767" y="2412311"/>
                </a:cubicBezTo>
                <a:cubicBezTo>
                  <a:pt x="116767" y="2414140"/>
                  <a:pt x="118282" y="2415674"/>
                  <a:pt x="120092" y="2415674"/>
                </a:cubicBezTo>
                <a:close/>
                <a:moveTo>
                  <a:pt x="307648" y="2170195"/>
                </a:moveTo>
                <a:cubicBezTo>
                  <a:pt x="307724" y="2169909"/>
                  <a:pt x="307829" y="2169643"/>
                  <a:pt x="307829" y="2169329"/>
                </a:cubicBezTo>
                <a:lnTo>
                  <a:pt x="307829" y="2169329"/>
                </a:lnTo>
                <a:cubicBezTo>
                  <a:pt x="307829" y="2169643"/>
                  <a:pt x="307724" y="2169909"/>
                  <a:pt x="307648" y="2170195"/>
                </a:cubicBezTo>
                <a:close/>
                <a:moveTo>
                  <a:pt x="144952" y="2318357"/>
                </a:moveTo>
                <a:cubicBezTo>
                  <a:pt x="144256" y="2318947"/>
                  <a:pt x="143809" y="2319842"/>
                  <a:pt x="143809" y="2320805"/>
                </a:cubicBezTo>
                <a:cubicBezTo>
                  <a:pt x="143856" y="2319842"/>
                  <a:pt x="144294" y="2318966"/>
                  <a:pt x="144952" y="2318357"/>
                </a:cubicBezTo>
                <a:close/>
                <a:moveTo>
                  <a:pt x="307648" y="2170195"/>
                </a:moveTo>
                <a:cubicBezTo>
                  <a:pt x="307496" y="2170757"/>
                  <a:pt x="307238" y="2171281"/>
                  <a:pt x="306838" y="2171691"/>
                </a:cubicBezTo>
                <a:cubicBezTo>
                  <a:pt x="307248" y="2171281"/>
                  <a:pt x="307496" y="2170757"/>
                  <a:pt x="307648" y="2170195"/>
                </a:cubicBezTo>
                <a:close/>
                <a:moveTo>
                  <a:pt x="45891" y="2303174"/>
                </a:moveTo>
                <a:cubicBezTo>
                  <a:pt x="45882" y="2303193"/>
                  <a:pt x="45863" y="2303202"/>
                  <a:pt x="45854" y="2303221"/>
                </a:cubicBezTo>
                <a:cubicBezTo>
                  <a:pt x="45863" y="2303240"/>
                  <a:pt x="45882" y="2303250"/>
                  <a:pt x="45891" y="2303269"/>
                </a:cubicBezTo>
                <a:cubicBezTo>
                  <a:pt x="34880" y="2317871"/>
                  <a:pt x="18145" y="2326929"/>
                  <a:pt x="0" y="2328405"/>
                </a:cubicBezTo>
                <a:lnTo>
                  <a:pt x="0" y="2335073"/>
                </a:lnTo>
                <a:cubicBezTo>
                  <a:pt x="21088" y="2333587"/>
                  <a:pt x="40548" y="2322662"/>
                  <a:pt x="52759" y="2305174"/>
                </a:cubicBezTo>
                <a:cubicBezTo>
                  <a:pt x="53512" y="2304022"/>
                  <a:pt x="53512" y="2302488"/>
                  <a:pt x="52759" y="2301364"/>
                </a:cubicBezTo>
                <a:cubicBezTo>
                  <a:pt x="40634" y="2283829"/>
                  <a:pt x="21098" y="2272960"/>
                  <a:pt x="0" y="2271484"/>
                </a:cubicBezTo>
                <a:lnTo>
                  <a:pt x="0" y="2278047"/>
                </a:lnTo>
                <a:cubicBezTo>
                  <a:pt x="18155" y="2279523"/>
                  <a:pt x="34957" y="2288572"/>
                  <a:pt x="45891" y="2303174"/>
                </a:cubicBezTo>
                <a:close/>
                <a:moveTo>
                  <a:pt x="54197" y="2245929"/>
                </a:moveTo>
                <a:cubicBezTo>
                  <a:pt x="53978" y="2244300"/>
                  <a:pt x="52378" y="2242957"/>
                  <a:pt x="50464" y="2243138"/>
                </a:cubicBezTo>
                <a:cubicBezTo>
                  <a:pt x="38929" y="2244671"/>
                  <a:pt x="27308" y="2240766"/>
                  <a:pt x="18936" y="2232670"/>
                </a:cubicBezTo>
                <a:cubicBezTo>
                  <a:pt x="18259" y="2232022"/>
                  <a:pt x="17612" y="2231832"/>
                  <a:pt x="16479" y="2231746"/>
                </a:cubicBezTo>
                <a:cubicBezTo>
                  <a:pt x="15516" y="2231746"/>
                  <a:pt x="14745" y="2232213"/>
                  <a:pt x="14078" y="2232860"/>
                </a:cubicBezTo>
                <a:cubicBezTo>
                  <a:pt x="10278" y="2237118"/>
                  <a:pt x="5353" y="2239994"/>
                  <a:pt x="0" y="2241623"/>
                </a:cubicBezTo>
                <a:lnTo>
                  <a:pt x="0" y="2248491"/>
                </a:lnTo>
                <a:cubicBezTo>
                  <a:pt x="6229" y="2246938"/>
                  <a:pt x="12030" y="2243947"/>
                  <a:pt x="16755" y="2239566"/>
                </a:cubicBezTo>
                <a:cubicBezTo>
                  <a:pt x="16773" y="2239566"/>
                  <a:pt x="16783" y="2239575"/>
                  <a:pt x="16802" y="2239585"/>
                </a:cubicBezTo>
                <a:cubicBezTo>
                  <a:pt x="16812" y="2239575"/>
                  <a:pt x="16831" y="2239566"/>
                  <a:pt x="16840" y="2239566"/>
                </a:cubicBezTo>
                <a:cubicBezTo>
                  <a:pt x="24060" y="2245557"/>
                  <a:pt x="32871" y="2249091"/>
                  <a:pt x="42091" y="2249853"/>
                </a:cubicBezTo>
                <a:cubicBezTo>
                  <a:pt x="45148" y="2250091"/>
                  <a:pt x="48235" y="2250034"/>
                  <a:pt x="51331" y="2249653"/>
                </a:cubicBezTo>
                <a:cubicBezTo>
                  <a:pt x="53121" y="2249462"/>
                  <a:pt x="54473" y="2247738"/>
                  <a:pt x="54197" y="2245929"/>
                </a:cubicBezTo>
                <a:close/>
                <a:moveTo>
                  <a:pt x="30166" y="2204019"/>
                </a:moveTo>
                <a:cubicBezTo>
                  <a:pt x="31995" y="2204019"/>
                  <a:pt x="33518" y="2202495"/>
                  <a:pt x="33518" y="2200675"/>
                </a:cubicBezTo>
                <a:cubicBezTo>
                  <a:pt x="33518" y="2185226"/>
                  <a:pt x="46073" y="2172672"/>
                  <a:pt x="61513" y="2172672"/>
                </a:cubicBezTo>
                <a:cubicBezTo>
                  <a:pt x="63332" y="2172672"/>
                  <a:pt x="64837" y="2171148"/>
                  <a:pt x="64837" y="2169329"/>
                </a:cubicBezTo>
                <a:cubicBezTo>
                  <a:pt x="64837" y="2168928"/>
                  <a:pt x="64732" y="2168548"/>
                  <a:pt x="64608" y="2168195"/>
                </a:cubicBezTo>
                <a:cubicBezTo>
                  <a:pt x="64046" y="2166947"/>
                  <a:pt x="62846" y="2166042"/>
                  <a:pt x="61456" y="2166033"/>
                </a:cubicBezTo>
                <a:cubicBezTo>
                  <a:pt x="47482" y="2166061"/>
                  <a:pt x="35500" y="2174424"/>
                  <a:pt x="30080" y="2186397"/>
                </a:cubicBezTo>
                <a:cubicBezTo>
                  <a:pt x="30070" y="2186378"/>
                  <a:pt x="30042" y="2186350"/>
                  <a:pt x="30032" y="2186321"/>
                </a:cubicBezTo>
                <a:cubicBezTo>
                  <a:pt x="30023" y="2186350"/>
                  <a:pt x="29994" y="2186378"/>
                  <a:pt x="29985" y="2186397"/>
                </a:cubicBezTo>
                <a:cubicBezTo>
                  <a:pt x="24755" y="2174824"/>
                  <a:pt x="13307" y="2166690"/>
                  <a:pt x="0" y="2166138"/>
                </a:cubicBezTo>
                <a:lnTo>
                  <a:pt x="0" y="2172834"/>
                </a:lnTo>
                <a:cubicBezTo>
                  <a:pt x="14745" y="2173605"/>
                  <a:pt x="26565" y="2185731"/>
                  <a:pt x="26565" y="2200675"/>
                </a:cubicBezTo>
                <a:cubicBezTo>
                  <a:pt x="26565" y="2202476"/>
                  <a:pt x="28051" y="2203990"/>
                  <a:pt x="29842" y="2204019"/>
                </a:cubicBezTo>
                <a:lnTo>
                  <a:pt x="29985" y="2204019"/>
                </a:lnTo>
                <a:lnTo>
                  <a:pt x="30166" y="2204019"/>
                </a:lnTo>
                <a:close/>
                <a:moveTo>
                  <a:pt x="295827" y="2301364"/>
                </a:moveTo>
                <a:cubicBezTo>
                  <a:pt x="296209" y="2301917"/>
                  <a:pt x="296409" y="2302593"/>
                  <a:pt x="296409" y="2303259"/>
                </a:cubicBezTo>
                <a:cubicBezTo>
                  <a:pt x="296409" y="2303917"/>
                  <a:pt x="296209" y="2304603"/>
                  <a:pt x="295827" y="2305174"/>
                </a:cubicBezTo>
                <a:cubicBezTo>
                  <a:pt x="282683" y="2324014"/>
                  <a:pt x="261157" y="2335368"/>
                  <a:pt x="238201" y="2335368"/>
                </a:cubicBezTo>
                <a:cubicBezTo>
                  <a:pt x="214675" y="2335368"/>
                  <a:pt x="201902" y="2327272"/>
                  <a:pt x="182089" y="2307917"/>
                </a:cubicBezTo>
                <a:cubicBezTo>
                  <a:pt x="173822" y="2318195"/>
                  <a:pt x="161344" y="2324195"/>
                  <a:pt x="148095" y="2324195"/>
                </a:cubicBezTo>
                <a:lnTo>
                  <a:pt x="147047" y="2324195"/>
                </a:lnTo>
                <a:cubicBezTo>
                  <a:pt x="145237" y="2324100"/>
                  <a:pt x="143723" y="2322567"/>
                  <a:pt x="143809" y="2320805"/>
                </a:cubicBezTo>
                <a:cubicBezTo>
                  <a:pt x="143856" y="2319842"/>
                  <a:pt x="144294" y="2318966"/>
                  <a:pt x="144952" y="2318357"/>
                </a:cubicBezTo>
                <a:cubicBezTo>
                  <a:pt x="145571" y="2317823"/>
                  <a:pt x="146390" y="2317509"/>
                  <a:pt x="147324" y="2317642"/>
                </a:cubicBezTo>
                <a:cubicBezTo>
                  <a:pt x="158953" y="2317738"/>
                  <a:pt x="169822" y="2312813"/>
                  <a:pt x="177042" y="2303831"/>
                </a:cubicBezTo>
                <a:cubicBezTo>
                  <a:pt x="177012" y="2303793"/>
                  <a:pt x="176984" y="2303774"/>
                  <a:pt x="176955" y="2303736"/>
                </a:cubicBezTo>
                <a:lnTo>
                  <a:pt x="176955" y="2303736"/>
                </a:lnTo>
                <a:cubicBezTo>
                  <a:pt x="169822" y="2294763"/>
                  <a:pt x="158858" y="2289639"/>
                  <a:pt x="147238" y="2289925"/>
                </a:cubicBezTo>
                <a:cubicBezTo>
                  <a:pt x="146409" y="2290010"/>
                  <a:pt x="145609" y="2289667"/>
                  <a:pt x="144980" y="2289096"/>
                </a:cubicBezTo>
                <a:cubicBezTo>
                  <a:pt x="144380" y="2288477"/>
                  <a:pt x="143952" y="2287648"/>
                  <a:pt x="143904" y="2286762"/>
                </a:cubicBezTo>
                <a:cubicBezTo>
                  <a:pt x="143809" y="2284848"/>
                  <a:pt x="145323" y="2283467"/>
                  <a:pt x="147133" y="2283371"/>
                </a:cubicBezTo>
                <a:cubicBezTo>
                  <a:pt x="159515" y="2283105"/>
                  <a:pt x="171241" y="2288134"/>
                  <a:pt x="179651" y="2296897"/>
                </a:cubicBezTo>
                <a:cubicBezTo>
                  <a:pt x="180280" y="2297554"/>
                  <a:pt x="180947" y="2298192"/>
                  <a:pt x="181527" y="2298897"/>
                </a:cubicBezTo>
                <a:lnTo>
                  <a:pt x="181527" y="2298897"/>
                </a:lnTo>
                <a:cubicBezTo>
                  <a:pt x="181556" y="2298926"/>
                  <a:pt x="181594" y="2298954"/>
                  <a:pt x="181623" y="2298992"/>
                </a:cubicBezTo>
                <a:cubicBezTo>
                  <a:pt x="198673" y="2282105"/>
                  <a:pt x="212760" y="2271189"/>
                  <a:pt x="238201" y="2271189"/>
                </a:cubicBezTo>
                <a:cubicBezTo>
                  <a:pt x="246802" y="2271189"/>
                  <a:pt x="255184" y="2272770"/>
                  <a:pt x="262995" y="2275713"/>
                </a:cubicBezTo>
                <a:cubicBezTo>
                  <a:pt x="276063" y="2280685"/>
                  <a:pt x="287570" y="2289515"/>
                  <a:pt x="295827" y="2301364"/>
                </a:cubicBezTo>
                <a:close/>
                <a:moveTo>
                  <a:pt x="288846" y="2303221"/>
                </a:moveTo>
                <a:cubicBezTo>
                  <a:pt x="288855" y="2303202"/>
                  <a:pt x="288874" y="2303193"/>
                  <a:pt x="288884" y="2303174"/>
                </a:cubicBezTo>
                <a:cubicBezTo>
                  <a:pt x="276978" y="2287267"/>
                  <a:pt x="258109" y="2277837"/>
                  <a:pt x="238116" y="2277733"/>
                </a:cubicBezTo>
                <a:cubicBezTo>
                  <a:pt x="216875" y="2277733"/>
                  <a:pt x="204854" y="2285267"/>
                  <a:pt x="186671" y="2303079"/>
                </a:cubicBezTo>
                <a:cubicBezTo>
                  <a:pt x="186690" y="2303098"/>
                  <a:pt x="186700" y="2303107"/>
                  <a:pt x="186719" y="2303126"/>
                </a:cubicBezTo>
                <a:cubicBezTo>
                  <a:pt x="186700" y="2303145"/>
                  <a:pt x="186690" y="2303155"/>
                  <a:pt x="186671" y="2303174"/>
                </a:cubicBezTo>
                <a:cubicBezTo>
                  <a:pt x="205902" y="2321919"/>
                  <a:pt x="217246" y="2328710"/>
                  <a:pt x="238116" y="2328710"/>
                </a:cubicBezTo>
                <a:cubicBezTo>
                  <a:pt x="258109" y="2328625"/>
                  <a:pt x="276873" y="2319176"/>
                  <a:pt x="288884" y="2303269"/>
                </a:cubicBezTo>
                <a:cubicBezTo>
                  <a:pt x="288874" y="2303250"/>
                  <a:pt x="288855" y="2303240"/>
                  <a:pt x="288846" y="2303221"/>
                </a:cubicBezTo>
                <a:close/>
                <a:moveTo>
                  <a:pt x="294408" y="2249653"/>
                </a:moveTo>
                <a:cubicBezTo>
                  <a:pt x="291312" y="2250034"/>
                  <a:pt x="288217" y="2250091"/>
                  <a:pt x="285179" y="2249853"/>
                </a:cubicBezTo>
                <a:cubicBezTo>
                  <a:pt x="275949" y="2249091"/>
                  <a:pt x="267138" y="2245557"/>
                  <a:pt x="259928" y="2239566"/>
                </a:cubicBezTo>
                <a:cubicBezTo>
                  <a:pt x="259918" y="2239566"/>
                  <a:pt x="259899" y="2239575"/>
                  <a:pt x="259880" y="2239594"/>
                </a:cubicBezTo>
                <a:cubicBezTo>
                  <a:pt x="259871" y="2239575"/>
                  <a:pt x="259852" y="2239566"/>
                  <a:pt x="259832" y="2239566"/>
                </a:cubicBezTo>
                <a:cubicBezTo>
                  <a:pt x="252794" y="2246014"/>
                  <a:pt x="243554" y="2249719"/>
                  <a:pt x="233972" y="2249729"/>
                </a:cubicBezTo>
                <a:cubicBezTo>
                  <a:pt x="224457" y="2249719"/>
                  <a:pt x="215236" y="2246100"/>
                  <a:pt x="208302" y="2239747"/>
                </a:cubicBezTo>
                <a:cubicBezTo>
                  <a:pt x="208283" y="2239756"/>
                  <a:pt x="208274" y="2239766"/>
                  <a:pt x="208255" y="2239785"/>
                </a:cubicBezTo>
                <a:cubicBezTo>
                  <a:pt x="208236" y="2239766"/>
                  <a:pt x="208226" y="2239756"/>
                  <a:pt x="208207" y="2239747"/>
                </a:cubicBezTo>
                <a:cubicBezTo>
                  <a:pt x="201254" y="2246100"/>
                  <a:pt x="192024" y="2249719"/>
                  <a:pt x="182537" y="2249729"/>
                </a:cubicBezTo>
                <a:cubicBezTo>
                  <a:pt x="172831" y="2249719"/>
                  <a:pt x="163611" y="2246014"/>
                  <a:pt x="156677" y="2239566"/>
                </a:cubicBezTo>
                <a:cubicBezTo>
                  <a:pt x="156658" y="2239566"/>
                  <a:pt x="156639" y="2239575"/>
                  <a:pt x="156629" y="2239594"/>
                </a:cubicBezTo>
                <a:cubicBezTo>
                  <a:pt x="156610" y="2239575"/>
                  <a:pt x="156591" y="2239566"/>
                  <a:pt x="156582" y="2239566"/>
                </a:cubicBezTo>
                <a:cubicBezTo>
                  <a:pt x="148380" y="2246300"/>
                  <a:pt x="138208" y="2250005"/>
                  <a:pt x="127673" y="2250015"/>
                </a:cubicBezTo>
                <a:cubicBezTo>
                  <a:pt x="125863" y="2250005"/>
                  <a:pt x="123977" y="2249834"/>
                  <a:pt x="122101" y="2249653"/>
                </a:cubicBezTo>
                <a:cubicBezTo>
                  <a:pt x="120272" y="2249462"/>
                  <a:pt x="119053" y="2247738"/>
                  <a:pt x="119225" y="2245929"/>
                </a:cubicBezTo>
                <a:cubicBezTo>
                  <a:pt x="119425" y="2244128"/>
                  <a:pt x="121044" y="2242785"/>
                  <a:pt x="122939" y="2243043"/>
                </a:cubicBezTo>
                <a:cubicBezTo>
                  <a:pt x="125806" y="2243423"/>
                  <a:pt x="128683" y="2243471"/>
                  <a:pt x="131493" y="2243185"/>
                </a:cubicBezTo>
                <a:cubicBezTo>
                  <a:pt x="140056" y="2242376"/>
                  <a:pt x="148095" y="2238671"/>
                  <a:pt x="154486" y="2232575"/>
                </a:cubicBezTo>
                <a:cubicBezTo>
                  <a:pt x="155124" y="2231946"/>
                  <a:pt x="155800" y="2231755"/>
                  <a:pt x="156886" y="2231660"/>
                </a:cubicBezTo>
                <a:cubicBezTo>
                  <a:pt x="157820" y="2231765"/>
                  <a:pt x="158687" y="2232127"/>
                  <a:pt x="159220" y="2232765"/>
                </a:cubicBezTo>
                <a:cubicBezTo>
                  <a:pt x="163439" y="2237556"/>
                  <a:pt x="169050" y="2240766"/>
                  <a:pt x="175136" y="2242204"/>
                </a:cubicBezTo>
                <a:lnTo>
                  <a:pt x="175136" y="2242166"/>
                </a:lnTo>
                <a:cubicBezTo>
                  <a:pt x="175174" y="2242176"/>
                  <a:pt x="175222" y="2242195"/>
                  <a:pt x="175260" y="2242204"/>
                </a:cubicBezTo>
                <a:lnTo>
                  <a:pt x="175260" y="2190864"/>
                </a:lnTo>
                <a:cubicBezTo>
                  <a:pt x="134103" y="2185045"/>
                  <a:pt x="136474" y="2152774"/>
                  <a:pt x="136474" y="2152403"/>
                </a:cubicBezTo>
                <a:cubicBezTo>
                  <a:pt x="136579" y="2150859"/>
                  <a:pt x="137713" y="2149602"/>
                  <a:pt x="139237" y="2149421"/>
                </a:cubicBezTo>
                <a:cubicBezTo>
                  <a:pt x="141494" y="2149050"/>
                  <a:pt x="143656" y="2148916"/>
                  <a:pt x="145704" y="2148993"/>
                </a:cubicBezTo>
                <a:cubicBezTo>
                  <a:pt x="160220" y="2149564"/>
                  <a:pt x="169640" y="2160575"/>
                  <a:pt x="175041" y="2171843"/>
                </a:cubicBezTo>
                <a:lnTo>
                  <a:pt x="175041" y="2171672"/>
                </a:lnTo>
                <a:cubicBezTo>
                  <a:pt x="175070" y="2171729"/>
                  <a:pt x="175108" y="2171786"/>
                  <a:pt x="175136" y="2171843"/>
                </a:cubicBezTo>
                <a:lnTo>
                  <a:pt x="175136" y="2150117"/>
                </a:lnTo>
                <a:cubicBezTo>
                  <a:pt x="175136" y="2148335"/>
                  <a:pt x="176632" y="2146821"/>
                  <a:pt x="178422" y="2146783"/>
                </a:cubicBezTo>
                <a:cubicBezTo>
                  <a:pt x="180194" y="2146792"/>
                  <a:pt x="181718" y="2148316"/>
                  <a:pt x="181718" y="2150117"/>
                </a:cubicBezTo>
                <a:lnTo>
                  <a:pt x="181718" y="2189236"/>
                </a:lnTo>
                <a:cubicBezTo>
                  <a:pt x="181775" y="2189131"/>
                  <a:pt x="181842" y="2189026"/>
                  <a:pt x="181899" y="2188921"/>
                </a:cubicBezTo>
                <a:lnTo>
                  <a:pt x="181899" y="2189140"/>
                </a:lnTo>
                <a:cubicBezTo>
                  <a:pt x="185871" y="2181625"/>
                  <a:pt x="191719" y="2174529"/>
                  <a:pt x="199711" y="2170910"/>
                </a:cubicBezTo>
                <a:cubicBezTo>
                  <a:pt x="204540" y="2168776"/>
                  <a:pt x="210141" y="2167900"/>
                  <a:pt x="216580" y="2168957"/>
                </a:cubicBezTo>
                <a:cubicBezTo>
                  <a:pt x="218018" y="2169147"/>
                  <a:pt x="219161" y="2170395"/>
                  <a:pt x="219342" y="2171938"/>
                </a:cubicBezTo>
                <a:cubicBezTo>
                  <a:pt x="219418" y="2172234"/>
                  <a:pt x="220866" y="2193170"/>
                  <a:pt x="200092" y="2204371"/>
                </a:cubicBezTo>
                <a:cubicBezTo>
                  <a:pt x="195291" y="2206924"/>
                  <a:pt x="189329" y="2208962"/>
                  <a:pt x="181899" y="2210115"/>
                </a:cubicBezTo>
                <a:lnTo>
                  <a:pt x="181899" y="2210181"/>
                </a:lnTo>
                <a:cubicBezTo>
                  <a:pt x="181833" y="2210191"/>
                  <a:pt x="181775" y="2210200"/>
                  <a:pt x="181718" y="2210210"/>
                </a:cubicBezTo>
                <a:lnTo>
                  <a:pt x="181718" y="2243043"/>
                </a:lnTo>
                <a:cubicBezTo>
                  <a:pt x="182004" y="2243043"/>
                  <a:pt x="182204" y="2243138"/>
                  <a:pt x="182394" y="2243138"/>
                </a:cubicBezTo>
                <a:cubicBezTo>
                  <a:pt x="186890" y="2243138"/>
                  <a:pt x="191271" y="2242185"/>
                  <a:pt x="195272" y="2240385"/>
                </a:cubicBezTo>
                <a:cubicBezTo>
                  <a:pt x="199254" y="2238642"/>
                  <a:pt x="202854" y="2236070"/>
                  <a:pt x="205817" y="2232765"/>
                </a:cubicBezTo>
                <a:cubicBezTo>
                  <a:pt x="206121" y="2232422"/>
                  <a:pt x="206464" y="2232193"/>
                  <a:pt x="206845" y="2232013"/>
                </a:cubicBezTo>
                <a:cubicBezTo>
                  <a:pt x="207236" y="2231851"/>
                  <a:pt x="207664" y="2231746"/>
                  <a:pt x="208112" y="2231746"/>
                </a:cubicBezTo>
                <a:cubicBezTo>
                  <a:pt x="209065" y="2231746"/>
                  <a:pt x="209902" y="2232213"/>
                  <a:pt x="210579" y="2232860"/>
                </a:cubicBezTo>
                <a:cubicBezTo>
                  <a:pt x="216484" y="2239461"/>
                  <a:pt x="224971" y="2243138"/>
                  <a:pt x="233820" y="2243138"/>
                </a:cubicBezTo>
                <a:cubicBezTo>
                  <a:pt x="238316" y="2243138"/>
                  <a:pt x="242697" y="2242185"/>
                  <a:pt x="246707" y="2240385"/>
                </a:cubicBezTo>
                <a:cubicBezTo>
                  <a:pt x="250679" y="2238642"/>
                  <a:pt x="254289" y="2236070"/>
                  <a:pt x="257242" y="2232765"/>
                </a:cubicBezTo>
                <a:cubicBezTo>
                  <a:pt x="257556" y="2232470"/>
                  <a:pt x="257909" y="2232232"/>
                  <a:pt x="258270" y="2232041"/>
                </a:cubicBezTo>
                <a:cubicBezTo>
                  <a:pt x="258652" y="2231870"/>
                  <a:pt x="259042" y="2231746"/>
                  <a:pt x="259432" y="2231746"/>
                </a:cubicBezTo>
                <a:cubicBezTo>
                  <a:pt x="260604" y="2231832"/>
                  <a:pt x="261252" y="2232022"/>
                  <a:pt x="261918" y="2232670"/>
                </a:cubicBezTo>
                <a:cubicBezTo>
                  <a:pt x="270291" y="2240766"/>
                  <a:pt x="281921" y="2244671"/>
                  <a:pt x="293465" y="2243138"/>
                </a:cubicBezTo>
                <a:cubicBezTo>
                  <a:pt x="295456" y="2242957"/>
                  <a:pt x="296971" y="2244300"/>
                  <a:pt x="297247" y="2245929"/>
                </a:cubicBezTo>
                <a:cubicBezTo>
                  <a:pt x="297552" y="2247738"/>
                  <a:pt x="296199" y="2249462"/>
                  <a:pt x="294408" y="2249653"/>
                </a:cubicBezTo>
                <a:close/>
                <a:moveTo>
                  <a:pt x="183347" y="2203323"/>
                </a:moveTo>
                <a:cubicBezTo>
                  <a:pt x="208579" y="2198399"/>
                  <a:pt x="212303" y="2181844"/>
                  <a:pt x="212760" y="2175234"/>
                </a:cubicBezTo>
                <a:cubicBezTo>
                  <a:pt x="212303" y="2175139"/>
                  <a:pt x="211807" y="2175139"/>
                  <a:pt x="211350" y="2175139"/>
                </a:cubicBezTo>
                <a:cubicBezTo>
                  <a:pt x="193710" y="2175139"/>
                  <a:pt x="185995" y="2194208"/>
                  <a:pt x="183347" y="2203323"/>
                </a:cubicBezTo>
                <a:close/>
                <a:moveTo>
                  <a:pt x="172584" y="2183835"/>
                </a:moveTo>
                <a:cubicBezTo>
                  <a:pt x="169822" y="2174396"/>
                  <a:pt x="161534" y="2154584"/>
                  <a:pt x="143142" y="2155698"/>
                </a:cubicBezTo>
                <a:cubicBezTo>
                  <a:pt x="143542" y="2162309"/>
                  <a:pt x="147238" y="2178863"/>
                  <a:pt x="172584" y="2183835"/>
                </a:cubicBezTo>
                <a:close/>
                <a:moveTo>
                  <a:pt x="304429" y="2166033"/>
                </a:moveTo>
                <a:cubicBezTo>
                  <a:pt x="290465" y="2166061"/>
                  <a:pt x="278502" y="2174424"/>
                  <a:pt x="273053" y="2186397"/>
                </a:cubicBezTo>
                <a:cubicBezTo>
                  <a:pt x="273044" y="2186378"/>
                  <a:pt x="273025" y="2186350"/>
                  <a:pt x="273015" y="2186321"/>
                </a:cubicBezTo>
                <a:cubicBezTo>
                  <a:pt x="273005" y="2186350"/>
                  <a:pt x="272977" y="2186378"/>
                  <a:pt x="272968" y="2186397"/>
                </a:cubicBezTo>
                <a:cubicBezTo>
                  <a:pt x="267558" y="2174415"/>
                  <a:pt x="255575" y="2166061"/>
                  <a:pt x="241602" y="2166033"/>
                </a:cubicBezTo>
                <a:cubicBezTo>
                  <a:pt x="239811" y="2166042"/>
                  <a:pt x="238297" y="2167519"/>
                  <a:pt x="238297" y="2169319"/>
                </a:cubicBezTo>
                <a:cubicBezTo>
                  <a:pt x="238268" y="2169843"/>
                  <a:pt x="238383" y="2170319"/>
                  <a:pt x="238553" y="2170757"/>
                </a:cubicBezTo>
                <a:cubicBezTo>
                  <a:pt x="239020" y="2171700"/>
                  <a:pt x="239906" y="2172367"/>
                  <a:pt x="240954" y="2172557"/>
                </a:cubicBezTo>
                <a:cubicBezTo>
                  <a:pt x="241154" y="2172596"/>
                  <a:pt x="241316" y="2172672"/>
                  <a:pt x="241525" y="2172672"/>
                </a:cubicBezTo>
                <a:cubicBezTo>
                  <a:pt x="256966" y="2172672"/>
                  <a:pt x="269548" y="2185226"/>
                  <a:pt x="269548" y="2200675"/>
                </a:cubicBezTo>
                <a:cubicBezTo>
                  <a:pt x="269548" y="2202495"/>
                  <a:pt x="271063" y="2204019"/>
                  <a:pt x="272872" y="2204019"/>
                </a:cubicBezTo>
                <a:lnTo>
                  <a:pt x="272977" y="2204019"/>
                </a:lnTo>
                <a:lnTo>
                  <a:pt x="273158" y="2204019"/>
                </a:lnTo>
                <a:cubicBezTo>
                  <a:pt x="274520" y="2204019"/>
                  <a:pt x="275720" y="2203161"/>
                  <a:pt x="276225" y="2201961"/>
                </a:cubicBezTo>
                <a:cubicBezTo>
                  <a:pt x="276235" y="2201942"/>
                  <a:pt x="276235" y="2201923"/>
                  <a:pt x="276235" y="2201913"/>
                </a:cubicBezTo>
                <a:cubicBezTo>
                  <a:pt x="276406" y="2201523"/>
                  <a:pt x="276501" y="2201104"/>
                  <a:pt x="276501" y="2200675"/>
                </a:cubicBezTo>
                <a:cubicBezTo>
                  <a:pt x="276501" y="2185226"/>
                  <a:pt x="289055" y="2172672"/>
                  <a:pt x="304495" y="2172672"/>
                </a:cubicBezTo>
                <a:cubicBezTo>
                  <a:pt x="305410" y="2172672"/>
                  <a:pt x="306238" y="2172291"/>
                  <a:pt x="306838" y="2171691"/>
                </a:cubicBezTo>
                <a:cubicBezTo>
                  <a:pt x="307238" y="2171281"/>
                  <a:pt x="307496" y="2170757"/>
                  <a:pt x="307648" y="2170195"/>
                </a:cubicBezTo>
                <a:cubicBezTo>
                  <a:pt x="307724" y="2169909"/>
                  <a:pt x="307829" y="2169643"/>
                  <a:pt x="307829" y="2169329"/>
                </a:cubicBezTo>
                <a:cubicBezTo>
                  <a:pt x="307734" y="2167528"/>
                  <a:pt x="306229" y="2166042"/>
                  <a:pt x="304429" y="2166033"/>
                </a:cubicBezTo>
                <a:close/>
                <a:moveTo>
                  <a:pt x="538820" y="2301364"/>
                </a:moveTo>
                <a:cubicBezTo>
                  <a:pt x="539201" y="2301917"/>
                  <a:pt x="539382" y="2302593"/>
                  <a:pt x="539382" y="2303259"/>
                </a:cubicBezTo>
                <a:cubicBezTo>
                  <a:pt x="539382" y="2303917"/>
                  <a:pt x="539201" y="2304603"/>
                  <a:pt x="538820" y="2305174"/>
                </a:cubicBezTo>
                <a:cubicBezTo>
                  <a:pt x="525676" y="2324014"/>
                  <a:pt x="504149" y="2335368"/>
                  <a:pt x="481184" y="2335368"/>
                </a:cubicBezTo>
                <a:cubicBezTo>
                  <a:pt x="457648" y="2335368"/>
                  <a:pt x="444884" y="2327272"/>
                  <a:pt x="425063" y="2307917"/>
                </a:cubicBezTo>
                <a:cubicBezTo>
                  <a:pt x="416805" y="2318195"/>
                  <a:pt x="404308" y="2324195"/>
                  <a:pt x="391077" y="2324195"/>
                </a:cubicBezTo>
                <a:lnTo>
                  <a:pt x="390030" y="2324195"/>
                </a:lnTo>
                <a:cubicBezTo>
                  <a:pt x="388211" y="2324100"/>
                  <a:pt x="386705" y="2322567"/>
                  <a:pt x="386801" y="2320805"/>
                </a:cubicBezTo>
                <a:cubicBezTo>
                  <a:pt x="386848" y="2319842"/>
                  <a:pt x="387296" y="2318957"/>
                  <a:pt x="387963" y="2318347"/>
                </a:cubicBezTo>
                <a:cubicBezTo>
                  <a:pt x="388572" y="2317814"/>
                  <a:pt x="389373" y="2317509"/>
                  <a:pt x="390306" y="2317642"/>
                </a:cubicBezTo>
                <a:cubicBezTo>
                  <a:pt x="401841" y="2317738"/>
                  <a:pt x="412785" y="2312813"/>
                  <a:pt x="420034" y="2303831"/>
                </a:cubicBezTo>
                <a:cubicBezTo>
                  <a:pt x="419338" y="2302964"/>
                  <a:pt x="418452" y="2302297"/>
                  <a:pt x="417690" y="2301507"/>
                </a:cubicBezTo>
                <a:cubicBezTo>
                  <a:pt x="410594" y="2294030"/>
                  <a:pt x="400765" y="2289667"/>
                  <a:pt x="390220" y="2289925"/>
                </a:cubicBezTo>
                <a:cubicBezTo>
                  <a:pt x="389382" y="2290010"/>
                  <a:pt x="388582" y="2289667"/>
                  <a:pt x="387963" y="2289096"/>
                </a:cubicBezTo>
                <a:cubicBezTo>
                  <a:pt x="387353" y="2288486"/>
                  <a:pt x="386944" y="2287648"/>
                  <a:pt x="386896" y="2286762"/>
                </a:cubicBezTo>
                <a:cubicBezTo>
                  <a:pt x="386801" y="2284848"/>
                  <a:pt x="388315" y="2283467"/>
                  <a:pt x="390125" y="2283371"/>
                </a:cubicBezTo>
                <a:cubicBezTo>
                  <a:pt x="402631" y="2283105"/>
                  <a:pt x="414338" y="2288172"/>
                  <a:pt x="422739" y="2297002"/>
                </a:cubicBezTo>
                <a:cubicBezTo>
                  <a:pt x="423339" y="2297630"/>
                  <a:pt x="423958" y="2298230"/>
                  <a:pt x="424520" y="2298897"/>
                </a:cubicBezTo>
                <a:lnTo>
                  <a:pt x="424520" y="2298897"/>
                </a:lnTo>
                <a:cubicBezTo>
                  <a:pt x="424549" y="2298926"/>
                  <a:pt x="424586" y="2298954"/>
                  <a:pt x="424615" y="2298992"/>
                </a:cubicBezTo>
                <a:cubicBezTo>
                  <a:pt x="441656" y="2282105"/>
                  <a:pt x="455752" y="2271189"/>
                  <a:pt x="481184" y="2271189"/>
                </a:cubicBezTo>
                <a:cubicBezTo>
                  <a:pt x="492662" y="2271189"/>
                  <a:pt x="503797" y="2274008"/>
                  <a:pt x="513702" y="2279190"/>
                </a:cubicBezTo>
                <a:cubicBezTo>
                  <a:pt x="514769" y="2279752"/>
                  <a:pt x="515779" y="2280438"/>
                  <a:pt x="516817" y="2281057"/>
                </a:cubicBezTo>
                <a:cubicBezTo>
                  <a:pt x="518170" y="2281857"/>
                  <a:pt x="519551" y="2282600"/>
                  <a:pt x="520846" y="2283486"/>
                </a:cubicBezTo>
                <a:cubicBezTo>
                  <a:pt x="527781" y="2288239"/>
                  <a:pt x="533895" y="2294258"/>
                  <a:pt x="538820" y="2301364"/>
                </a:cubicBezTo>
                <a:close/>
                <a:moveTo>
                  <a:pt x="531809" y="2303221"/>
                </a:moveTo>
                <a:cubicBezTo>
                  <a:pt x="531819" y="2303202"/>
                  <a:pt x="531838" y="2303193"/>
                  <a:pt x="531848" y="2303174"/>
                </a:cubicBezTo>
                <a:cubicBezTo>
                  <a:pt x="519942" y="2287267"/>
                  <a:pt x="501092" y="2277837"/>
                  <a:pt x="481099" y="2277733"/>
                </a:cubicBezTo>
                <a:cubicBezTo>
                  <a:pt x="459848" y="2277733"/>
                  <a:pt x="447933" y="2285267"/>
                  <a:pt x="429654" y="2303079"/>
                </a:cubicBezTo>
                <a:cubicBezTo>
                  <a:pt x="429673" y="2303098"/>
                  <a:pt x="429683" y="2303107"/>
                  <a:pt x="429702" y="2303126"/>
                </a:cubicBezTo>
                <a:cubicBezTo>
                  <a:pt x="429683" y="2303145"/>
                  <a:pt x="429673" y="2303155"/>
                  <a:pt x="429654" y="2303174"/>
                </a:cubicBezTo>
                <a:cubicBezTo>
                  <a:pt x="448885" y="2321919"/>
                  <a:pt x="460239" y="2328710"/>
                  <a:pt x="481099" y="2328710"/>
                </a:cubicBezTo>
                <a:cubicBezTo>
                  <a:pt x="501092" y="2328625"/>
                  <a:pt x="519942" y="2319176"/>
                  <a:pt x="531848" y="2303269"/>
                </a:cubicBezTo>
                <a:cubicBezTo>
                  <a:pt x="531838" y="2303250"/>
                  <a:pt x="531819" y="2303240"/>
                  <a:pt x="531809" y="2303221"/>
                </a:cubicBezTo>
                <a:close/>
                <a:moveTo>
                  <a:pt x="537363" y="2249653"/>
                </a:moveTo>
                <a:cubicBezTo>
                  <a:pt x="534248" y="2250034"/>
                  <a:pt x="531133" y="2250101"/>
                  <a:pt x="528066" y="2249853"/>
                </a:cubicBezTo>
                <a:cubicBezTo>
                  <a:pt x="518836" y="2249100"/>
                  <a:pt x="510016" y="2245557"/>
                  <a:pt x="502825" y="2239566"/>
                </a:cubicBezTo>
                <a:lnTo>
                  <a:pt x="502825" y="2239566"/>
                </a:lnTo>
                <a:cubicBezTo>
                  <a:pt x="502815" y="2239566"/>
                  <a:pt x="502815" y="2239566"/>
                  <a:pt x="502815" y="2239566"/>
                </a:cubicBezTo>
                <a:cubicBezTo>
                  <a:pt x="495862" y="2246024"/>
                  <a:pt x="486594" y="2249738"/>
                  <a:pt x="477012" y="2249738"/>
                </a:cubicBezTo>
                <a:cubicBezTo>
                  <a:pt x="467478" y="2249738"/>
                  <a:pt x="458238" y="2246109"/>
                  <a:pt x="451285" y="2239747"/>
                </a:cubicBezTo>
                <a:cubicBezTo>
                  <a:pt x="451285" y="2239747"/>
                  <a:pt x="451285" y="2239747"/>
                  <a:pt x="451275" y="2239747"/>
                </a:cubicBezTo>
                <a:lnTo>
                  <a:pt x="451275" y="2239747"/>
                </a:lnTo>
                <a:cubicBezTo>
                  <a:pt x="446075" y="2244519"/>
                  <a:pt x="439560" y="2247757"/>
                  <a:pt x="432616" y="2249072"/>
                </a:cubicBezTo>
                <a:cubicBezTo>
                  <a:pt x="430302" y="2249510"/>
                  <a:pt x="427949" y="2249738"/>
                  <a:pt x="425568" y="2249738"/>
                </a:cubicBezTo>
                <a:cubicBezTo>
                  <a:pt x="423129" y="2249738"/>
                  <a:pt x="420729" y="2249500"/>
                  <a:pt x="418395" y="2249062"/>
                </a:cubicBezTo>
                <a:cubicBezTo>
                  <a:pt x="411366" y="2247710"/>
                  <a:pt x="404869" y="2244405"/>
                  <a:pt x="399659" y="2239566"/>
                </a:cubicBezTo>
                <a:cubicBezTo>
                  <a:pt x="399659" y="2239566"/>
                  <a:pt x="399659" y="2239566"/>
                  <a:pt x="399650" y="2239566"/>
                </a:cubicBezTo>
                <a:lnTo>
                  <a:pt x="399650" y="2239566"/>
                </a:lnTo>
                <a:cubicBezTo>
                  <a:pt x="391449" y="2246309"/>
                  <a:pt x="381267" y="2250015"/>
                  <a:pt x="370675" y="2250015"/>
                </a:cubicBezTo>
                <a:cubicBezTo>
                  <a:pt x="368884" y="2250015"/>
                  <a:pt x="366989" y="2249834"/>
                  <a:pt x="365093" y="2249653"/>
                </a:cubicBezTo>
                <a:cubicBezTo>
                  <a:pt x="363722" y="2249500"/>
                  <a:pt x="362693" y="2248500"/>
                  <a:pt x="362341" y="2247243"/>
                </a:cubicBezTo>
                <a:cubicBezTo>
                  <a:pt x="362217" y="2246824"/>
                  <a:pt x="362169" y="2246376"/>
                  <a:pt x="362217" y="2245929"/>
                </a:cubicBezTo>
                <a:cubicBezTo>
                  <a:pt x="362408" y="2244119"/>
                  <a:pt x="364036" y="2242766"/>
                  <a:pt x="365941" y="2243043"/>
                </a:cubicBezTo>
                <a:cubicBezTo>
                  <a:pt x="368846" y="2243423"/>
                  <a:pt x="371733" y="2243471"/>
                  <a:pt x="374571" y="2243185"/>
                </a:cubicBezTo>
                <a:cubicBezTo>
                  <a:pt x="380238" y="2242642"/>
                  <a:pt x="385706" y="2240795"/>
                  <a:pt x="390592" y="2237842"/>
                </a:cubicBezTo>
                <a:cubicBezTo>
                  <a:pt x="393040" y="2236365"/>
                  <a:pt x="395354" y="2234603"/>
                  <a:pt x="397479" y="2232575"/>
                </a:cubicBezTo>
                <a:cubicBezTo>
                  <a:pt x="397669" y="2232374"/>
                  <a:pt x="397907" y="2232289"/>
                  <a:pt x="398116" y="2232165"/>
                </a:cubicBezTo>
                <a:cubicBezTo>
                  <a:pt x="398612" y="2231889"/>
                  <a:pt x="399155" y="2231717"/>
                  <a:pt x="399936" y="2231651"/>
                </a:cubicBezTo>
                <a:cubicBezTo>
                  <a:pt x="400888" y="2231746"/>
                  <a:pt x="401755" y="2232117"/>
                  <a:pt x="402307" y="2232765"/>
                </a:cubicBezTo>
                <a:cubicBezTo>
                  <a:pt x="406518" y="2237556"/>
                  <a:pt x="412128" y="2240766"/>
                  <a:pt x="418214" y="2242204"/>
                </a:cubicBezTo>
                <a:lnTo>
                  <a:pt x="418214" y="2190864"/>
                </a:lnTo>
                <a:cubicBezTo>
                  <a:pt x="377076" y="2185045"/>
                  <a:pt x="379448" y="2152774"/>
                  <a:pt x="379448" y="2152403"/>
                </a:cubicBezTo>
                <a:cubicBezTo>
                  <a:pt x="379543" y="2150859"/>
                  <a:pt x="380705" y="2149612"/>
                  <a:pt x="382219" y="2149421"/>
                </a:cubicBezTo>
                <a:cubicBezTo>
                  <a:pt x="384524" y="2149050"/>
                  <a:pt x="386705" y="2148907"/>
                  <a:pt x="388791" y="2148993"/>
                </a:cubicBezTo>
                <a:cubicBezTo>
                  <a:pt x="403365" y="2149545"/>
                  <a:pt x="412709" y="2160565"/>
                  <a:pt x="418119" y="2171843"/>
                </a:cubicBezTo>
                <a:lnTo>
                  <a:pt x="418119" y="2150117"/>
                </a:lnTo>
                <a:cubicBezTo>
                  <a:pt x="418119" y="2148307"/>
                  <a:pt x="419662" y="2146773"/>
                  <a:pt x="421481" y="2146773"/>
                </a:cubicBezTo>
                <a:cubicBezTo>
                  <a:pt x="423282" y="2146773"/>
                  <a:pt x="424796" y="2148307"/>
                  <a:pt x="424796" y="2150117"/>
                </a:cubicBezTo>
                <a:lnTo>
                  <a:pt x="424796" y="2189140"/>
                </a:lnTo>
                <a:lnTo>
                  <a:pt x="424796" y="2189236"/>
                </a:lnTo>
                <a:cubicBezTo>
                  <a:pt x="431187" y="2177139"/>
                  <a:pt x="442427" y="2166119"/>
                  <a:pt x="459657" y="2168957"/>
                </a:cubicBezTo>
                <a:cubicBezTo>
                  <a:pt x="461106" y="2169147"/>
                  <a:pt x="462229" y="2170395"/>
                  <a:pt x="462420" y="2171929"/>
                </a:cubicBezTo>
                <a:cubicBezTo>
                  <a:pt x="462572" y="2173091"/>
                  <a:pt x="464191" y="2204019"/>
                  <a:pt x="424796" y="2210115"/>
                </a:cubicBezTo>
                <a:lnTo>
                  <a:pt x="424796" y="2210210"/>
                </a:lnTo>
                <a:lnTo>
                  <a:pt x="424796" y="2242957"/>
                </a:lnTo>
                <a:lnTo>
                  <a:pt x="424796" y="2243043"/>
                </a:lnTo>
                <a:cubicBezTo>
                  <a:pt x="425072" y="2243043"/>
                  <a:pt x="425282" y="2243138"/>
                  <a:pt x="425472" y="2243138"/>
                </a:cubicBezTo>
                <a:cubicBezTo>
                  <a:pt x="434330" y="2243138"/>
                  <a:pt x="442789" y="2239461"/>
                  <a:pt x="448704" y="2232860"/>
                </a:cubicBezTo>
                <a:cubicBezTo>
                  <a:pt x="449380" y="2232117"/>
                  <a:pt x="450237" y="2231746"/>
                  <a:pt x="451199" y="2231746"/>
                </a:cubicBezTo>
                <a:cubicBezTo>
                  <a:pt x="452142" y="2231746"/>
                  <a:pt x="452981" y="2232213"/>
                  <a:pt x="453657" y="2232860"/>
                </a:cubicBezTo>
                <a:cubicBezTo>
                  <a:pt x="459572" y="2239461"/>
                  <a:pt x="468049" y="2243138"/>
                  <a:pt x="476908" y="2243138"/>
                </a:cubicBezTo>
                <a:cubicBezTo>
                  <a:pt x="485756" y="2243138"/>
                  <a:pt x="494233" y="2239461"/>
                  <a:pt x="500139" y="2232860"/>
                </a:cubicBezTo>
                <a:cubicBezTo>
                  <a:pt x="500825" y="2232213"/>
                  <a:pt x="501558" y="2231746"/>
                  <a:pt x="502511" y="2231746"/>
                </a:cubicBezTo>
                <a:cubicBezTo>
                  <a:pt x="503654" y="2231832"/>
                  <a:pt x="504330" y="2232022"/>
                  <a:pt x="504997" y="2232670"/>
                </a:cubicBezTo>
                <a:cubicBezTo>
                  <a:pt x="513369" y="2240766"/>
                  <a:pt x="525009" y="2244671"/>
                  <a:pt x="536543" y="2243138"/>
                </a:cubicBezTo>
                <a:cubicBezTo>
                  <a:pt x="538325" y="2242966"/>
                  <a:pt x="539744" y="2244157"/>
                  <a:pt x="540135" y="2245662"/>
                </a:cubicBezTo>
                <a:cubicBezTo>
                  <a:pt x="540144" y="2245757"/>
                  <a:pt x="540201" y="2245843"/>
                  <a:pt x="540220" y="2245929"/>
                </a:cubicBezTo>
                <a:cubicBezTo>
                  <a:pt x="540534" y="2247738"/>
                  <a:pt x="539182" y="2249462"/>
                  <a:pt x="537363" y="2249653"/>
                </a:cubicBezTo>
                <a:close/>
                <a:moveTo>
                  <a:pt x="426425" y="2203323"/>
                </a:moveTo>
                <a:cubicBezTo>
                  <a:pt x="451647" y="2198399"/>
                  <a:pt x="455381" y="2181844"/>
                  <a:pt x="455838" y="2175234"/>
                </a:cubicBezTo>
                <a:cubicBezTo>
                  <a:pt x="455276" y="2175139"/>
                  <a:pt x="454800" y="2175139"/>
                  <a:pt x="454333" y="2175139"/>
                </a:cubicBezTo>
                <a:cubicBezTo>
                  <a:pt x="452124" y="2175139"/>
                  <a:pt x="450075" y="2175434"/>
                  <a:pt x="448170" y="2175977"/>
                </a:cubicBezTo>
                <a:cubicBezTo>
                  <a:pt x="434854" y="2179749"/>
                  <a:pt x="428663" y="2195351"/>
                  <a:pt x="426425" y="2203323"/>
                </a:cubicBezTo>
                <a:close/>
                <a:moveTo>
                  <a:pt x="415557" y="2183835"/>
                </a:moveTo>
                <a:lnTo>
                  <a:pt x="415567" y="2183835"/>
                </a:lnTo>
                <a:cubicBezTo>
                  <a:pt x="412795" y="2174396"/>
                  <a:pt x="404517" y="2154584"/>
                  <a:pt x="386134" y="2155698"/>
                </a:cubicBezTo>
                <a:lnTo>
                  <a:pt x="386134" y="2155698"/>
                </a:lnTo>
                <a:lnTo>
                  <a:pt x="386125" y="2155698"/>
                </a:lnTo>
                <a:cubicBezTo>
                  <a:pt x="386601" y="2162299"/>
                  <a:pt x="390306" y="2178863"/>
                  <a:pt x="415557" y="2183835"/>
                </a:cubicBezTo>
                <a:lnTo>
                  <a:pt x="415557" y="2183835"/>
                </a:lnTo>
                <a:close/>
                <a:moveTo>
                  <a:pt x="547583" y="2172672"/>
                </a:moveTo>
                <a:cubicBezTo>
                  <a:pt x="549393" y="2172672"/>
                  <a:pt x="550898" y="2171148"/>
                  <a:pt x="550898" y="2169319"/>
                </a:cubicBezTo>
                <a:cubicBezTo>
                  <a:pt x="550898" y="2169300"/>
                  <a:pt x="550879" y="2169271"/>
                  <a:pt x="550879" y="2169243"/>
                </a:cubicBezTo>
                <a:cubicBezTo>
                  <a:pt x="550650" y="2167490"/>
                  <a:pt x="549269" y="2166061"/>
                  <a:pt x="547440" y="2166033"/>
                </a:cubicBezTo>
                <a:cubicBezTo>
                  <a:pt x="533505" y="2166090"/>
                  <a:pt x="521561" y="2174443"/>
                  <a:pt x="516141" y="2186397"/>
                </a:cubicBezTo>
                <a:cubicBezTo>
                  <a:pt x="516112" y="2186350"/>
                  <a:pt x="516074" y="2186292"/>
                  <a:pt x="516046" y="2186235"/>
                </a:cubicBezTo>
                <a:cubicBezTo>
                  <a:pt x="516017" y="2186292"/>
                  <a:pt x="515979" y="2186350"/>
                  <a:pt x="515950" y="2186397"/>
                </a:cubicBezTo>
                <a:cubicBezTo>
                  <a:pt x="510530" y="2174443"/>
                  <a:pt x="498510" y="2166100"/>
                  <a:pt x="484651" y="2166033"/>
                </a:cubicBezTo>
                <a:cubicBezTo>
                  <a:pt x="482889" y="2166071"/>
                  <a:pt x="481384" y="2167528"/>
                  <a:pt x="481384" y="2169319"/>
                </a:cubicBezTo>
                <a:cubicBezTo>
                  <a:pt x="481308" y="2170109"/>
                  <a:pt x="481546" y="2170795"/>
                  <a:pt x="481946" y="2171348"/>
                </a:cubicBezTo>
                <a:cubicBezTo>
                  <a:pt x="482432" y="2171967"/>
                  <a:pt x="483089" y="2172386"/>
                  <a:pt x="483861" y="2172548"/>
                </a:cubicBezTo>
                <a:cubicBezTo>
                  <a:pt x="484089" y="2172586"/>
                  <a:pt x="484280" y="2172672"/>
                  <a:pt x="484518" y="2172672"/>
                </a:cubicBezTo>
                <a:cubicBezTo>
                  <a:pt x="499958" y="2172672"/>
                  <a:pt x="512521" y="2185226"/>
                  <a:pt x="512521" y="2200675"/>
                </a:cubicBezTo>
                <a:cubicBezTo>
                  <a:pt x="512521" y="2202495"/>
                  <a:pt x="514045" y="2204019"/>
                  <a:pt x="515864" y="2204019"/>
                </a:cubicBezTo>
                <a:lnTo>
                  <a:pt x="516055" y="2204019"/>
                </a:lnTo>
                <a:lnTo>
                  <a:pt x="516236" y="2204019"/>
                </a:lnTo>
                <a:cubicBezTo>
                  <a:pt x="517598" y="2204019"/>
                  <a:pt x="518799" y="2203161"/>
                  <a:pt x="519313" y="2201961"/>
                </a:cubicBezTo>
                <a:cubicBezTo>
                  <a:pt x="519322" y="2201942"/>
                  <a:pt x="519322" y="2201923"/>
                  <a:pt x="519322" y="2201913"/>
                </a:cubicBezTo>
                <a:cubicBezTo>
                  <a:pt x="519494" y="2201523"/>
                  <a:pt x="519579" y="2201104"/>
                  <a:pt x="519579" y="2200675"/>
                </a:cubicBezTo>
                <a:cubicBezTo>
                  <a:pt x="519579" y="2185226"/>
                  <a:pt x="532143" y="2172672"/>
                  <a:pt x="547583" y="2172672"/>
                </a:cubicBezTo>
                <a:close/>
                <a:moveTo>
                  <a:pt x="781803" y="2301364"/>
                </a:moveTo>
                <a:cubicBezTo>
                  <a:pt x="782184" y="2301917"/>
                  <a:pt x="782374" y="2302593"/>
                  <a:pt x="782374" y="2303259"/>
                </a:cubicBezTo>
                <a:cubicBezTo>
                  <a:pt x="782374" y="2303917"/>
                  <a:pt x="782184" y="2304603"/>
                  <a:pt x="781803" y="2305174"/>
                </a:cubicBezTo>
                <a:cubicBezTo>
                  <a:pt x="768658" y="2324014"/>
                  <a:pt x="747132" y="2335368"/>
                  <a:pt x="724176" y="2335368"/>
                </a:cubicBezTo>
                <a:cubicBezTo>
                  <a:pt x="700640" y="2335368"/>
                  <a:pt x="687867" y="2327272"/>
                  <a:pt x="668064" y="2307917"/>
                </a:cubicBezTo>
                <a:cubicBezTo>
                  <a:pt x="659787" y="2318195"/>
                  <a:pt x="647300" y="2324195"/>
                  <a:pt x="634060" y="2324195"/>
                </a:cubicBezTo>
                <a:lnTo>
                  <a:pt x="633013" y="2324195"/>
                </a:lnTo>
                <a:cubicBezTo>
                  <a:pt x="631203" y="2324100"/>
                  <a:pt x="629698" y="2322567"/>
                  <a:pt x="629793" y="2320805"/>
                </a:cubicBezTo>
                <a:cubicBezTo>
                  <a:pt x="629831" y="2319862"/>
                  <a:pt x="630241" y="2318985"/>
                  <a:pt x="630888" y="2318385"/>
                </a:cubicBezTo>
                <a:cubicBezTo>
                  <a:pt x="631507" y="2317823"/>
                  <a:pt x="632336" y="2317509"/>
                  <a:pt x="633299" y="2317642"/>
                </a:cubicBezTo>
                <a:cubicBezTo>
                  <a:pt x="644919" y="2317738"/>
                  <a:pt x="655787" y="2312813"/>
                  <a:pt x="663017" y="2303831"/>
                </a:cubicBezTo>
                <a:cubicBezTo>
                  <a:pt x="662988" y="2303793"/>
                  <a:pt x="662950" y="2303774"/>
                  <a:pt x="662921" y="2303745"/>
                </a:cubicBezTo>
                <a:cubicBezTo>
                  <a:pt x="662930" y="2303736"/>
                  <a:pt x="662930" y="2303736"/>
                  <a:pt x="662930" y="2303736"/>
                </a:cubicBezTo>
                <a:cubicBezTo>
                  <a:pt x="655787" y="2294763"/>
                  <a:pt x="644833" y="2289639"/>
                  <a:pt x="633203" y="2289925"/>
                </a:cubicBezTo>
                <a:cubicBezTo>
                  <a:pt x="632365" y="2290010"/>
                  <a:pt x="631565" y="2289667"/>
                  <a:pt x="630946" y="2289096"/>
                </a:cubicBezTo>
                <a:cubicBezTo>
                  <a:pt x="630336" y="2288477"/>
                  <a:pt x="629917" y="2287648"/>
                  <a:pt x="629869" y="2286762"/>
                </a:cubicBezTo>
                <a:cubicBezTo>
                  <a:pt x="629793" y="2284848"/>
                  <a:pt x="631298" y="2283467"/>
                  <a:pt x="633108" y="2283371"/>
                </a:cubicBezTo>
                <a:cubicBezTo>
                  <a:pt x="645462" y="2283105"/>
                  <a:pt x="657225" y="2288134"/>
                  <a:pt x="665626" y="2296906"/>
                </a:cubicBezTo>
                <a:cubicBezTo>
                  <a:pt x="666265" y="2297564"/>
                  <a:pt x="666912" y="2298202"/>
                  <a:pt x="667503" y="2298897"/>
                </a:cubicBezTo>
                <a:lnTo>
                  <a:pt x="667503" y="2298897"/>
                </a:lnTo>
                <a:cubicBezTo>
                  <a:pt x="667531" y="2298926"/>
                  <a:pt x="667560" y="2298954"/>
                  <a:pt x="667588" y="2298992"/>
                </a:cubicBezTo>
                <a:cubicBezTo>
                  <a:pt x="684638" y="2282105"/>
                  <a:pt x="698735" y="2271189"/>
                  <a:pt x="724176" y="2271189"/>
                </a:cubicBezTo>
                <a:cubicBezTo>
                  <a:pt x="738569" y="2271189"/>
                  <a:pt x="752361" y="2275599"/>
                  <a:pt x="763877" y="2283495"/>
                </a:cubicBezTo>
                <a:cubicBezTo>
                  <a:pt x="770782" y="2288248"/>
                  <a:pt x="776878" y="2294258"/>
                  <a:pt x="781803" y="2301364"/>
                </a:cubicBezTo>
                <a:close/>
                <a:moveTo>
                  <a:pt x="774811" y="2303221"/>
                </a:moveTo>
                <a:cubicBezTo>
                  <a:pt x="774821" y="2303202"/>
                  <a:pt x="774840" y="2303193"/>
                  <a:pt x="774849" y="2303174"/>
                </a:cubicBezTo>
                <a:cubicBezTo>
                  <a:pt x="762943" y="2287267"/>
                  <a:pt x="744084" y="2277837"/>
                  <a:pt x="724081" y="2277733"/>
                </a:cubicBezTo>
                <a:cubicBezTo>
                  <a:pt x="702916" y="2277733"/>
                  <a:pt x="690925" y="2285267"/>
                  <a:pt x="672646" y="2303079"/>
                </a:cubicBezTo>
                <a:cubicBezTo>
                  <a:pt x="672665" y="2303098"/>
                  <a:pt x="672675" y="2303107"/>
                  <a:pt x="672694" y="2303126"/>
                </a:cubicBezTo>
                <a:cubicBezTo>
                  <a:pt x="672684" y="2303145"/>
                  <a:pt x="672665" y="2303155"/>
                  <a:pt x="672646" y="2303174"/>
                </a:cubicBezTo>
                <a:cubicBezTo>
                  <a:pt x="691877" y="2321919"/>
                  <a:pt x="703222" y="2328710"/>
                  <a:pt x="724081" y="2328710"/>
                </a:cubicBezTo>
                <a:cubicBezTo>
                  <a:pt x="744169" y="2328625"/>
                  <a:pt x="762943" y="2319176"/>
                  <a:pt x="774849" y="2303269"/>
                </a:cubicBezTo>
                <a:cubicBezTo>
                  <a:pt x="774840" y="2303250"/>
                  <a:pt x="774821" y="2303240"/>
                  <a:pt x="774811" y="2303221"/>
                </a:cubicBezTo>
                <a:close/>
                <a:moveTo>
                  <a:pt x="783307" y="2245929"/>
                </a:moveTo>
                <a:cubicBezTo>
                  <a:pt x="783612" y="2247738"/>
                  <a:pt x="782251" y="2249462"/>
                  <a:pt x="780469" y="2249653"/>
                </a:cubicBezTo>
                <a:cubicBezTo>
                  <a:pt x="777345" y="2250034"/>
                  <a:pt x="774230" y="2250101"/>
                  <a:pt x="771144" y="2249853"/>
                </a:cubicBezTo>
                <a:cubicBezTo>
                  <a:pt x="768068" y="2249596"/>
                  <a:pt x="765048" y="2249043"/>
                  <a:pt x="762095" y="2248186"/>
                </a:cubicBezTo>
                <a:cubicBezTo>
                  <a:pt x="756218" y="2246472"/>
                  <a:pt x="750704" y="2243557"/>
                  <a:pt x="745893" y="2239566"/>
                </a:cubicBezTo>
                <a:cubicBezTo>
                  <a:pt x="738845" y="2246024"/>
                  <a:pt x="729586" y="2249738"/>
                  <a:pt x="719967" y="2249738"/>
                </a:cubicBezTo>
                <a:cubicBezTo>
                  <a:pt x="710451" y="2249738"/>
                  <a:pt x="701230" y="2246109"/>
                  <a:pt x="694268" y="2239747"/>
                </a:cubicBezTo>
                <a:cubicBezTo>
                  <a:pt x="691286" y="2242471"/>
                  <a:pt x="687829" y="2244585"/>
                  <a:pt x="684172" y="2246233"/>
                </a:cubicBezTo>
                <a:cubicBezTo>
                  <a:pt x="679275" y="2248434"/>
                  <a:pt x="673980" y="2249738"/>
                  <a:pt x="668551" y="2249738"/>
                </a:cubicBezTo>
                <a:cubicBezTo>
                  <a:pt x="666112" y="2249738"/>
                  <a:pt x="663712" y="2249500"/>
                  <a:pt x="661378" y="2249062"/>
                </a:cubicBezTo>
                <a:cubicBezTo>
                  <a:pt x="654358" y="2247710"/>
                  <a:pt x="647852" y="2244405"/>
                  <a:pt x="642642" y="2239566"/>
                </a:cubicBezTo>
                <a:cubicBezTo>
                  <a:pt x="634432" y="2246309"/>
                  <a:pt x="624250" y="2250015"/>
                  <a:pt x="613667" y="2250015"/>
                </a:cubicBezTo>
                <a:cubicBezTo>
                  <a:pt x="611877" y="2250015"/>
                  <a:pt x="609981" y="2249834"/>
                  <a:pt x="608066" y="2249653"/>
                </a:cubicBezTo>
                <a:cubicBezTo>
                  <a:pt x="606247" y="2249462"/>
                  <a:pt x="605018" y="2247738"/>
                  <a:pt x="605209" y="2245929"/>
                </a:cubicBezTo>
                <a:cubicBezTo>
                  <a:pt x="605390" y="2244119"/>
                  <a:pt x="607019" y="2242766"/>
                  <a:pt x="608924" y="2243043"/>
                </a:cubicBezTo>
                <a:cubicBezTo>
                  <a:pt x="620526" y="2244576"/>
                  <a:pt x="631974" y="2240671"/>
                  <a:pt x="640432" y="2232575"/>
                </a:cubicBezTo>
                <a:cubicBezTo>
                  <a:pt x="641109" y="2231927"/>
                  <a:pt x="641785" y="2231746"/>
                  <a:pt x="642918" y="2231651"/>
                </a:cubicBezTo>
                <a:cubicBezTo>
                  <a:pt x="643880" y="2231746"/>
                  <a:pt x="644738" y="2232117"/>
                  <a:pt x="645290" y="2232765"/>
                </a:cubicBezTo>
                <a:cubicBezTo>
                  <a:pt x="649501" y="2237556"/>
                  <a:pt x="655111" y="2240766"/>
                  <a:pt x="661188" y="2242204"/>
                </a:cubicBezTo>
                <a:lnTo>
                  <a:pt x="661188" y="2242204"/>
                </a:lnTo>
                <a:lnTo>
                  <a:pt x="661197" y="2242204"/>
                </a:lnTo>
                <a:lnTo>
                  <a:pt x="661197" y="2190864"/>
                </a:lnTo>
                <a:cubicBezTo>
                  <a:pt x="646633" y="2188798"/>
                  <a:pt x="637594" y="2183406"/>
                  <a:pt x="631898" y="2177301"/>
                </a:cubicBezTo>
                <a:cubicBezTo>
                  <a:pt x="621516" y="2166166"/>
                  <a:pt x="622440" y="2152650"/>
                  <a:pt x="622440" y="2152403"/>
                </a:cubicBezTo>
                <a:cubicBezTo>
                  <a:pt x="622478" y="2151660"/>
                  <a:pt x="622792" y="2150993"/>
                  <a:pt x="623259" y="2150469"/>
                </a:cubicBezTo>
                <a:cubicBezTo>
                  <a:pt x="623754" y="2149907"/>
                  <a:pt x="624421" y="2149517"/>
                  <a:pt x="625202" y="2149421"/>
                </a:cubicBezTo>
                <a:cubicBezTo>
                  <a:pt x="643481" y="2146402"/>
                  <a:pt x="654920" y="2158956"/>
                  <a:pt x="661111" y="2171843"/>
                </a:cubicBezTo>
                <a:lnTo>
                  <a:pt x="661111" y="2150117"/>
                </a:lnTo>
                <a:cubicBezTo>
                  <a:pt x="661111" y="2148307"/>
                  <a:pt x="662645" y="2146773"/>
                  <a:pt x="664455" y="2146773"/>
                </a:cubicBezTo>
                <a:cubicBezTo>
                  <a:pt x="666245" y="2146773"/>
                  <a:pt x="667779" y="2148307"/>
                  <a:pt x="667779" y="2150117"/>
                </a:cubicBezTo>
                <a:lnTo>
                  <a:pt x="667779" y="2189236"/>
                </a:lnTo>
                <a:cubicBezTo>
                  <a:pt x="667808" y="2189179"/>
                  <a:pt x="667845" y="2189140"/>
                  <a:pt x="667874" y="2189083"/>
                </a:cubicBezTo>
                <a:lnTo>
                  <a:pt x="667874" y="2189140"/>
                </a:lnTo>
                <a:cubicBezTo>
                  <a:pt x="670246" y="2184635"/>
                  <a:pt x="673303" y="2180282"/>
                  <a:pt x="677094" y="2176729"/>
                </a:cubicBezTo>
                <a:cubicBezTo>
                  <a:pt x="683457" y="2170814"/>
                  <a:pt x="691887" y="2167185"/>
                  <a:pt x="702640" y="2168957"/>
                </a:cubicBezTo>
                <a:cubicBezTo>
                  <a:pt x="704050" y="2169147"/>
                  <a:pt x="705231" y="2170395"/>
                  <a:pt x="705412" y="2171938"/>
                </a:cubicBezTo>
                <a:cubicBezTo>
                  <a:pt x="705469" y="2172186"/>
                  <a:pt x="706507" y="2187188"/>
                  <a:pt x="694287" y="2198589"/>
                </a:cubicBezTo>
                <a:cubicBezTo>
                  <a:pt x="688696" y="2203761"/>
                  <a:pt x="680333" y="2208190"/>
                  <a:pt x="667874" y="2210115"/>
                </a:cubicBezTo>
                <a:lnTo>
                  <a:pt x="667874" y="2210200"/>
                </a:lnTo>
                <a:cubicBezTo>
                  <a:pt x="667836" y="2210200"/>
                  <a:pt x="667817" y="2210200"/>
                  <a:pt x="667779" y="2210210"/>
                </a:cubicBezTo>
                <a:lnTo>
                  <a:pt x="667779" y="2243043"/>
                </a:lnTo>
                <a:cubicBezTo>
                  <a:pt x="668055" y="2243043"/>
                  <a:pt x="668245" y="2243138"/>
                  <a:pt x="668455" y="2243138"/>
                </a:cubicBezTo>
                <a:cubicBezTo>
                  <a:pt x="677313" y="2243138"/>
                  <a:pt x="685791" y="2239461"/>
                  <a:pt x="691696" y="2232860"/>
                </a:cubicBezTo>
                <a:cubicBezTo>
                  <a:pt x="692363" y="2232117"/>
                  <a:pt x="693220" y="2231746"/>
                  <a:pt x="694144" y="2231746"/>
                </a:cubicBezTo>
                <a:cubicBezTo>
                  <a:pt x="695125" y="2231746"/>
                  <a:pt x="695963" y="2232213"/>
                  <a:pt x="696639" y="2232860"/>
                </a:cubicBezTo>
                <a:cubicBezTo>
                  <a:pt x="702545" y="2239461"/>
                  <a:pt x="711032" y="2243138"/>
                  <a:pt x="719881" y="2243138"/>
                </a:cubicBezTo>
                <a:cubicBezTo>
                  <a:pt x="728729" y="2243138"/>
                  <a:pt x="737216" y="2239461"/>
                  <a:pt x="743122" y="2232860"/>
                </a:cubicBezTo>
                <a:cubicBezTo>
                  <a:pt x="743779" y="2232213"/>
                  <a:pt x="744636" y="2231746"/>
                  <a:pt x="745493" y="2231746"/>
                </a:cubicBezTo>
                <a:cubicBezTo>
                  <a:pt x="746636" y="2231832"/>
                  <a:pt x="747313" y="2232022"/>
                  <a:pt x="747989" y="2232670"/>
                </a:cubicBezTo>
                <a:cubicBezTo>
                  <a:pt x="756352" y="2240766"/>
                  <a:pt x="767982" y="2244671"/>
                  <a:pt x="779498" y="2243138"/>
                </a:cubicBezTo>
                <a:cubicBezTo>
                  <a:pt x="781412" y="2242957"/>
                  <a:pt x="782936" y="2244300"/>
                  <a:pt x="783307" y="2245929"/>
                </a:cubicBezTo>
                <a:close/>
                <a:moveTo>
                  <a:pt x="669293" y="2203323"/>
                </a:moveTo>
                <a:cubicBezTo>
                  <a:pt x="694544" y="2198399"/>
                  <a:pt x="698268" y="2181844"/>
                  <a:pt x="698735" y="2175234"/>
                </a:cubicBezTo>
                <a:cubicBezTo>
                  <a:pt x="698268" y="2175139"/>
                  <a:pt x="697773" y="2175139"/>
                  <a:pt x="697316" y="2175139"/>
                </a:cubicBezTo>
                <a:lnTo>
                  <a:pt x="697316" y="2175139"/>
                </a:lnTo>
                <a:cubicBezTo>
                  <a:pt x="697306" y="2175139"/>
                  <a:pt x="697306" y="2175139"/>
                  <a:pt x="697306" y="2175139"/>
                </a:cubicBezTo>
                <a:cubicBezTo>
                  <a:pt x="681885" y="2175139"/>
                  <a:pt x="674056" y="2189741"/>
                  <a:pt x="670541" y="2199485"/>
                </a:cubicBezTo>
                <a:cubicBezTo>
                  <a:pt x="670036" y="2200885"/>
                  <a:pt x="669627" y="2202180"/>
                  <a:pt x="669293" y="2203323"/>
                </a:cubicBezTo>
                <a:close/>
                <a:moveTo>
                  <a:pt x="658549" y="2183835"/>
                </a:moveTo>
                <a:cubicBezTo>
                  <a:pt x="655787" y="2174396"/>
                  <a:pt x="647510" y="2154584"/>
                  <a:pt x="629108" y="2155698"/>
                </a:cubicBezTo>
                <a:cubicBezTo>
                  <a:pt x="629574" y="2162309"/>
                  <a:pt x="633299" y="2178863"/>
                  <a:pt x="658549" y="2183835"/>
                </a:cubicBezTo>
                <a:close/>
                <a:moveTo>
                  <a:pt x="759133" y="2204019"/>
                </a:moveTo>
                <a:cubicBezTo>
                  <a:pt x="760933" y="2204019"/>
                  <a:pt x="762448" y="2202495"/>
                  <a:pt x="762448" y="2200675"/>
                </a:cubicBezTo>
                <a:cubicBezTo>
                  <a:pt x="762448" y="2185226"/>
                  <a:pt x="775040" y="2172672"/>
                  <a:pt x="790480" y="2172672"/>
                </a:cubicBezTo>
                <a:cubicBezTo>
                  <a:pt x="792261" y="2172672"/>
                  <a:pt x="793795" y="2171148"/>
                  <a:pt x="793795" y="2169329"/>
                </a:cubicBezTo>
                <a:cubicBezTo>
                  <a:pt x="793795" y="2168224"/>
                  <a:pt x="793204" y="2167290"/>
                  <a:pt x="792356" y="2166690"/>
                </a:cubicBezTo>
                <a:cubicBezTo>
                  <a:pt x="791794" y="2166300"/>
                  <a:pt x="791175" y="2166023"/>
                  <a:pt x="790470" y="2166023"/>
                </a:cubicBezTo>
                <a:cubicBezTo>
                  <a:pt x="776450" y="2166023"/>
                  <a:pt x="764448" y="2174405"/>
                  <a:pt x="759038" y="2186397"/>
                </a:cubicBezTo>
                <a:lnTo>
                  <a:pt x="759038" y="2186388"/>
                </a:lnTo>
                <a:cubicBezTo>
                  <a:pt x="759028" y="2186388"/>
                  <a:pt x="759028" y="2186397"/>
                  <a:pt x="759028" y="2186397"/>
                </a:cubicBezTo>
                <a:cubicBezTo>
                  <a:pt x="755628" y="2178892"/>
                  <a:pt x="749675" y="2172815"/>
                  <a:pt x="742255" y="2169309"/>
                </a:cubicBezTo>
                <a:cubicBezTo>
                  <a:pt x="737807" y="2167204"/>
                  <a:pt x="732844" y="2166023"/>
                  <a:pt x="727596" y="2166023"/>
                </a:cubicBezTo>
                <a:cubicBezTo>
                  <a:pt x="725777" y="2166023"/>
                  <a:pt x="724272" y="2167519"/>
                  <a:pt x="724272" y="2169329"/>
                </a:cubicBezTo>
                <a:cubicBezTo>
                  <a:pt x="724272" y="2169338"/>
                  <a:pt x="724281" y="2169348"/>
                  <a:pt x="724281" y="2169357"/>
                </a:cubicBezTo>
                <a:cubicBezTo>
                  <a:pt x="724291" y="2171157"/>
                  <a:pt x="725786" y="2172681"/>
                  <a:pt x="727596" y="2172681"/>
                </a:cubicBezTo>
                <a:cubicBezTo>
                  <a:pt x="743036" y="2172681"/>
                  <a:pt x="755599" y="2185235"/>
                  <a:pt x="755599" y="2200675"/>
                </a:cubicBezTo>
                <a:cubicBezTo>
                  <a:pt x="755599" y="2202476"/>
                  <a:pt x="757095" y="2203990"/>
                  <a:pt x="758886" y="2204019"/>
                </a:cubicBezTo>
                <a:lnTo>
                  <a:pt x="758933" y="2204019"/>
                </a:lnTo>
                <a:lnTo>
                  <a:pt x="759133" y="2204019"/>
                </a:lnTo>
                <a:close/>
                <a:moveTo>
                  <a:pt x="967188" y="2335368"/>
                </a:moveTo>
                <a:cubicBezTo>
                  <a:pt x="943699" y="2335349"/>
                  <a:pt x="930936" y="2327263"/>
                  <a:pt x="911143" y="2307927"/>
                </a:cubicBezTo>
                <a:cubicBezTo>
                  <a:pt x="911133" y="2307946"/>
                  <a:pt x="911114" y="2307955"/>
                  <a:pt x="911104" y="2307974"/>
                </a:cubicBezTo>
                <a:cubicBezTo>
                  <a:pt x="911086" y="2307955"/>
                  <a:pt x="911067" y="2307936"/>
                  <a:pt x="911047" y="2307917"/>
                </a:cubicBezTo>
                <a:cubicBezTo>
                  <a:pt x="902770" y="2318195"/>
                  <a:pt x="890274" y="2324195"/>
                  <a:pt x="877053" y="2324195"/>
                </a:cubicBezTo>
                <a:lnTo>
                  <a:pt x="876052" y="2324195"/>
                </a:lnTo>
                <a:cubicBezTo>
                  <a:pt x="874262" y="2324091"/>
                  <a:pt x="872738" y="2322557"/>
                  <a:pt x="872871" y="2320805"/>
                </a:cubicBezTo>
                <a:cubicBezTo>
                  <a:pt x="872938" y="2319462"/>
                  <a:pt x="873729" y="2318242"/>
                  <a:pt x="874900" y="2317757"/>
                </a:cubicBezTo>
                <a:cubicBezTo>
                  <a:pt x="875309" y="2317623"/>
                  <a:pt x="875776" y="2317576"/>
                  <a:pt x="876281" y="2317642"/>
                </a:cubicBezTo>
                <a:cubicBezTo>
                  <a:pt x="887806" y="2317738"/>
                  <a:pt x="898770" y="2312813"/>
                  <a:pt x="906009" y="2303831"/>
                </a:cubicBezTo>
                <a:cubicBezTo>
                  <a:pt x="905989" y="2303812"/>
                  <a:pt x="905970" y="2303802"/>
                  <a:pt x="905961" y="2303783"/>
                </a:cubicBezTo>
                <a:cubicBezTo>
                  <a:pt x="905970" y="2303764"/>
                  <a:pt x="905989" y="2303755"/>
                  <a:pt x="906009" y="2303736"/>
                </a:cubicBezTo>
                <a:cubicBezTo>
                  <a:pt x="898865" y="2294763"/>
                  <a:pt x="887902" y="2289639"/>
                  <a:pt x="876281" y="2289925"/>
                </a:cubicBezTo>
                <a:cubicBezTo>
                  <a:pt x="874576" y="2290115"/>
                  <a:pt x="872986" y="2288505"/>
                  <a:pt x="872880" y="2286705"/>
                </a:cubicBezTo>
                <a:cubicBezTo>
                  <a:pt x="872785" y="2284819"/>
                  <a:pt x="874300" y="2283467"/>
                  <a:pt x="876091" y="2283371"/>
                </a:cubicBezTo>
                <a:cubicBezTo>
                  <a:pt x="889521" y="2283086"/>
                  <a:pt x="902094" y="2288896"/>
                  <a:pt x="910580" y="2298992"/>
                </a:cubicBezTo>
                <a:cubicBezTo>
                  <a:pt x="927621" y="2282105"/>
                  <a:pt x="941727" y="2271189"/>
                  <a:pt x="967159" y="2271189"/>
                </a:cubicBezTo>
                <a:cubicBezTo>
                  <a:pt x="990115" y="2271189"/>
                  <a:pt x="1011727" y="2282476"/>
                  <a:pt x="1024776" y="2301364"/>
                </a:cubicBezTo>
                <a:cubicBezTo>
                  <a:pt x="1025519" y="2302488"/>
                  <a:pt x="1025519" y="2304022"/>
                  <a:pt x="1024776" y="2305174"/>
                </a:cubicBezTo>
                <a:cubicBezTo>
                  <a:pt x="1011631" y="2324005"/>
                  <a:pt x="990143" y="2335349"/>
                  <a:pt x="967188" y="2335368"/>
                </a:cubicBezTo>
                <a:close/>
                <a:moveTo>
                  <a:pt x="1017889" y="2303221"/>
                </a:moveTo>
                <a:cubicBezTo>
                  <a:pt x="1017899" y="2303202"/>
                  <a:pt x="1017918" y="2303193"/>
                  <a:pt x="1017927" y="2303174"/>
                </a:cubicBezTo>
                <a:cubicBezTo>
                  <a:pt x="1006021" y="2287267"/>
                  <a:pt x="987152" y="2277837"/>
                  <a:pt x="967159" y="2277733"/>
                </a:cubicBezTo>
                <a:cubicBezTo>
                  <a:pt x="945909" y="2277733"/>
                  <a:pt x="933898" y="2285267"/>
                  <a:pt x="915714" y="2303079"/>
                </a:cubicBezTo>
                <a:cubicBezTo>
                  <a:pt x="915734" y="2303098"/>
                  <a:pt x="915743" y="2303107"/>
                  <a:pt x="915762" y="2303126"/>
                </a:cubicBezTo>
                <a:cubicBezTo>
                  <a:pt x="915753" y="2303145"/>
                  <a:pt x="915734" y="2303155"/>
                  <a:pt x="915714" y="2303174"/>
                </a:cubicBezTo>
                <a:cubicBezTo>
                  <a:pt x="934955" y="2321919"/>
                  <a:pt x="946299" y="2328710"/>
                  <a:pt x="967159" y="2328710"/>
                </a:cubicBezTo>
                <a:cubicBezTo>
                  <a:pt x="987152" y="2328625"/>
                  <a:pt x="1005926" y="2319176"/>
                  <a:pt x="1017927" y="2303269"/>
                </a:cubicBezTo>
                <a:cubicBezTo>
                  <a:pt x="1017918" y="2303250"/>
                  <a:pt x="1017899" y="2303240"/>
                  <a:pt x="1017889" y="2303221"/>
                </a:cubicBezTo>
                <a:close/>
                <a:moveTo>
                  <a:pt x="1026205" y="2245929"/>
                </a:moveTo>
                <a:cubicBezTo>
                  <a:pt x="1026481" y="2247738"/>
                  <a:pt x="1025147" y="2249462"/>
                  <a:pt x="1023338" y="2249653"/>
                </a:cubicBezTo>
                <a:cubicBezTo>
                  <a:pt x="1020223" y="2250034"/>
                  <a:pt x="1017108" y="2250101"/>
                  <a:pt x="1014032" y="2249853"/>
                </a:cubicBezTo>
                <a:cubicBezTo>
                  <a:pt x="1009602" y="2249491"/>
                  <a:pt x="1005326" y="2248272"/>
                  <a:pt x="1001211" y="2246652"/>
                </a:cubicBezTo>
                <a:cubicBezTo>
                  <a:pt x="996772" y="2244909"/>
                  <a:pt x="992514" y="2242671"/>
                  <a:pt x="988771" y="2239566"/>
                </a:cubicBezTo>
                <a:lnTo>
                  <a:pt x="988771" y="2239566"/>
                </a:lnTo>
                <a:cubicBezTo>
                  <a:pt x="988762" y="2239566"/>
                  <a:pt x="988762" y="2239566"/>
                  <a:pt x="988762" y="2239566"/>
                </a:cubicBezTo>
                <a:cubicBezTo>
                  <a:pt x="983552" y="2244405"/>
                  <a:pt x="977056" y="2247710"/>
                  <a:pt x="970064" y="2249062"/>
                </a:cubicBezTo>
                <a:cubicBezTo>
                  <a:pt x="967740" y="2249500"/>
                  <a:pt x="965359" y="2249738"/>
                  <a:pt x="962949" y="2249738"/>
                </a:cubicBezTo>
                <a:cubicBezTo>
                  <a:pt x="953443" y="2249738"/>
                  <a:pt x="944176" y="2246109"/>
                  <a:pt x="937260" y="2239747"/>
                </a:cubicBezTo>
                <a:lnTo>
                  <a:pt x="937260" y="2239747"/>
                </a:lnTo>
                <a:cubicBezTo>
                  <a:pt x="937250" y="2239747"/>
                  <a:pt x="937250" y="2239747"/>
                  <a:pt x="937250" y="2239747"/>
                </a:cubicBezTo>
                <a:cubicBezTo>
                  <a:pt x="930269" y="2246109"/>
                  <a:pt x="921048" y="2249738"/>
                  <a:pt x="911533" y="2249738"/>
                </a:cubicBezTo>
                <a:cubicBezTo>
                  <a:pt x="906028" y="2249738"/>
                  <a:pt x="900722" y="2248424"/>
                  <a:pt x="895845" y="2246224"/>
                </a:cubicBezTo>
                <a:cubicBezTo>
                  <a:pt x="892130" y="2244528"/>
                  <a:pt x="888625" y="2242357"/>
                  <a:pt x="885625" y="2239566"/>
                </a:cubicBezTo>
                <a:lnTo>
                  <a:pt x="885616" y="2239566"/>
                </a:lnTo>
                <a:lnTo>
                  <a:pt x="885606" y="2239566"/>
                </a:lnTo>
                <a:cubicBezTo>
                  <a:pt x="882253" y="2242328"/>
                  <a:pt x="878520" y="2244424"/>
                  <a:pt x="874605" y="2246129"/>
                </a:cubicBezTo>
                <a:cubicBezTo>
                  <a:pt x="868956" y="2248576"/>
                  <a:pt x="862908" y="2250015"/>
                  <a:pt x="856650" y="2250015"/>
                </a:cubicBezTo>
                <a:cubicBezTo>
                  <a:pt x="854850" y="2250015"/>
                  <a:pt x="852954" y="2249834"/>
                  <a:pt x="851059" y="2249653"/>
                </a:cubicBezTo>
                <a:cubicBezTo>
                  <a:pt x="849239" y="2249462"/>
                  <a:pt x="848011" y="2247738"/>
                  <a:pt x="848183" y="2245929"/>
                </a:cubicBezTo>
                <a:cubicBezTo>
                  <a:pt x="848383" y="2244119"/>
                  <a:pt x="850011" y="2242766"/>
                  <a:pt x="851916" y="2243043"/>
                </a:cubicBezTo>
                <a:cubicBezTo>
                  <a:pt x="854812" y="2243423"/>
                  <a:pt x="857698" y="2243471"/>
                  <a:pt x="860536" y="2243185"/>
                </a:cubicBezTo>
                <a:cubicBezTo>
                  <a:pt x="866213" y="2242642"/>
                  <a:pt x="871671" y="2240795"/>
                  <a:pt x="876558" y="2237842"/>
                </a:cubicBezTo>
                <a:cubicBezTo>
                  <a:pt x="879005" y="2236365"/>
                  <a:pt x="881301" y="2234603"/>
                  <a:pt x="883425" y="2232575"/>
                </a:cubicBezTo>
                <a:cubicBezTo>
                  <a:pt x="883891" y="2232127"/>
                  <a:pt x="884415" y="2231936"/>
                  <a:pt x="885034" y="2231813"/>
                </a:cubicBezTo>
                <a:cubicBezTo>
                  <a:pt x="885311" y="2231755"/>
                  <a:pt x="885558" y="2231679"/>
                  <a:pt x="885901" y="2231651"/>
                </a:cubicBezTo>
                <a:cubicBezTo>
                  <a:pt x="886863" y="2231746"/>
                  <a:pt x="887730" y="2232117"/>
                  <a:pt x="888273" y="2232765"/>
                </a:cubicBezTo>
                <a:cubicBezTo>
                  <a:pt x="889331" y="2233965"/>
                  <a:pt x="890464" y="2235060"/>
                  <a:pt x="891683" y="2236051"/>
                </a:cubicBezTo>
                <a:cubicBezTo>
                  <a:pt x="895312" y="2239051"/>
                  <a:pt x="899627" y="2241137"/>
                  <a:pt x="904180" y="2242204"/>
                </a:cubicBezTo>
                <a:lnTo>
                  <a:pt x="904180" y="2190864"/>
                </a:lnTo>
                <a:cubicBezTo>
                  <a:pt x="863051" y="2185045"/>
                  <a:pt x="865423" y="2152774"/>
                  <a:pt x="865423" y="2152403"/>
                </a:cubicBezTo>
                <a:cubicBezTo>
                  <a:pt x="865518" y="2150859"/>
                  <a:pt x="866661" y="2149612"/>
                  <a:pt x="868194" y="2149421"/>
                </a:cubicBezTo>
                <a:cubicBezTo>
                  <a:pt x="870490" y="2149050"/>
                  <a:pt x="872680" y="2148907"/>
                  <a:pt x="874748" y="2148993"/>
                </a:cubicBezTo>
                <a:cubicBezTo>
                  <a:pt x="880996" y="2149231"/>
                  <a:pt x="886283" y="2151393"/>
                  <a:pt x="890711" y="2154660"/>
                </a:cubicBezTo>
                <a:cubicBezTo>
                  <a:pt x="892178" y="2155765"/>
                  <a:pt x="893569" y="2156984"/>
                  <a:pt x="894865" y="2158289"/>
                </a:cubicBezTo>
                <a:cubicBezTo>
                  <a:pt x="898732" y="2162223"/>
                  <a:pt x="901770" y="2167004"/>
                  <a:pt x="904084" y="2171843"/>
                </a:cubicBezTo>
                <a:lnTo>
                  <a:pt x="904084" y="2171824"/>
                </a:lnTo>
                <a:cubicBezTo>
                  <a:pt x="904084" y="2171834"/>
                  <a:pt x="904094" y="2171834"/>
                  <a:pt x="904094" y="2171843"/>
                </a:cubicBezTo>
                <a:lnTo>
                  <a:pt x="904094" y="2150117"/>
                </a:lnTo>
                <a:cubicBezTo>
                  <a:pt x="904094" y="2149212"/>
                  <a:pt x="904475" y="2148373"/>
                  <a:pt x="905085" y="2147773"/>
                </a:cubicBezTo>
                <a:cubicBezTo>
                  <a:pt x="905694" y="2147154"/>
                  <a:pt x="906523" y="2146773"/>
                  <a:pt x="907418" y="2146773"/>
                </a:cubicBezTo>
                <a:cubicBezTo>
                  <a:pt x="909228" y="2146773"/>
                  <a:pt x="910771" y="2148307"/>
                  <a:pt x="910771" y="2150117"/>
                </a:cubicBezTo>
                <a:lnTo>
                  <a:pt x="910771" y="2189140"/>
                </a:lnTo>
                <a:lnTo>
                  <a:pt x="910771" y="2189236"/>
                </a:lnTo>
                <a:cubicBezTo>
                  <a:pt x="917143" y="2177139"/>
                  <a:pt x="928392" y="2166119"/>
                  <a:pt x="945632" y="2168957"/>
                </a:cubicBezTo>
                <a:cubicBezTo>
                  <a:pt x="947042" y="2169147"/>
                  <a:pt x="948176" y="2170395"/>
                  <a:pt x="948395" y="2171938"/>
                </a:cubicBezTo>
                <a:cubicBezTo>
                  <a:pt x="948404" y="2171986"/>
                  <a:pt x="948443" y="2172500"/>
                  <a:pt x="948443" y="2173358"/>
                </a:cubicBezTo>
                <a:cubicBezTo>
                  <a:pt x="948376" y="2179777"/>
                  <a:pt x="945671" y="2204704"/>
                  <a:pt x="910771" y="2210115"/>
                </a:cubicBezTo>
                <a:lnTo>
                  <a:pt x="910771" y="2210210"/>
                </a:lnTo>
                <a:lnTo>
                  <a:pt x="910771" y="2242957"/>
                </a:lnTo>
                <a:lnTo>
                  <a:pt x="910771" y="2243043"/>
                </a:lnTo>
                <a:cubicBezTo>
                  <a:pt x="911047" y="2243043"/>
                  <a:pt x="911228" y="2243138"/>
                  <a:pt x="911447" y="2243138"/>
                </a:cubicBezTo>
                <a:cubicBezTo>
                  <a:pt x="920287" y="2243138"/>
                  <a:pt x="928754" y="2239461"/>
                  <a:pt x="934669" y="2232860"/>
                </a:cubicBezTo>
                <a:cubicBezTo>
                  <a:pt x="935355" y="2232117"/>
                  <a:pt x="936193" y="2231746"/>
                  <a:pt x="937127" y="2231746"/>
                </a:cubicBezTo>
                <a:cubicBezTo>
                  <a:pt x="938099" y="2231746"/>
                  <a:pt x="938956" y="2232213"/>
                  <a:pt x="939632" y="2232860"/>
                </a:cubicBezTo>
                <a:cubicBezTo>
                  <a:pt x="945537" y="2239461"/>
                  <a:pt x="954005" y="2243138"/>
                  <a:pt x="962854" y="2243138"/>
                </a:cubicBezTo>
                <a:cubicBezTo>
                  <a:pt x="971722" y="2243138"/>
                  <a:pt x="980208" y="2239461"/>
                  <a:pt x="986114" y="2232860"/>
                </a:cubicBezTo>
                <a:cubicBezTo>
                  <a:pt x="986761" y="2232213"/>
                  <a:pt x="987523" y="2231746"/>
                  <a:pt x="988486" y="2231746"/>
                </a:cubicBezTo>
                <a:cubicBezTo>
                  <a:pt x="989629" y="2231832"/>
                  <a:pt x="990295" y="2232022"/>
                  <a:pt x="990972" y="2232670"/>
                </a:cubicBezTo>
                <a:cubicBezTo>
                  <a:pt x="999334" y="2240766"/>
                  <a:pt x="1010964" y="2244671"/>
                  <a:pt x="1022480" y="2243138"/>
                </a:cubicBezTo>
                <a:cubicBezTo>
                  <a:pt x="1024385" y="2242957"/>
                  <a:pt x="1025919" y="2244300"/>
                  <a:pt x="1026205" y="2245929"/>
                </a:cubicBezTo>
                <a:close/>
                <a:moveTo>
                  <a:pt x="912381" y="2203323"/>
                </a:moveTo>
                <a:cubicBezTo>
                  <a:pt x="937622" y="2198399"/>
                  <a:pt x="941356" y="2181844"/>
                  <a:pt x="941804" y="2175234"/>
                </a:cubicBezTo>
                <a:cubicBezTo>
                  <a:pt x="941251" y="2175139"/>
                  <a:pt x="940765" y="2175139"/>
                  <a:pt x="940298" y="2175139"/>
                </a:cubicBezTo>
                <a:cubicBezTo>
                  <a:pt x="924878" y="2175139"/>
                  <a:pt x="917115" y="2189741"/>
                  <a:pt x="913619" y="2199485"/>
                </a:cubicBezTo>
                <a:cubicBezTo>
                  <a:pt x="913124" y="2200885"/>
                  <a:pt x="912714" y="2202180"/>
                  <a:pt x="912381" y="2203323"/>
                </a:cubicBezTo>
                <a:close/>
                <a:moveTo>
                  <a:pt x="901532" y="2183835"/>
                </a:moveTo>
                <a:lnTo>
                  <a:pt x="901542" y="2183835"/>
                </a:lnTo>
                <a:cubicBezTo>
                  <a:pt x="898770" y="2174396"/>
                  <a:pt x="890464" y="2154584"/>
                  <a:pt x="872100" y="2155698"/>
                </a:cubicBezTo>
                <a:lnTo>
                  <a:pt x="872100" y="2155698"/>
                </a:lnTo>
                <a:lnTo>
                  <a:pt x="872090" y="2155698"/>
                </a:lnTo>
                <a:cubicBezTo>
                  <a:pt x="872328" y="2159003"/>
                  <a:pt x="873376" y="2164795"/>
                  <a:pt x="877519" y="2170386"/>
                </a:cubicBezTo>
                <a:cubicBezTo>
                  <a:pt x="880072" y="2173824"/>
                  <a:pt x="884015" y="2177101"/>
                  <a:pt x="889464" y="2179758"/>
                </a:cubicBezTo>
                <a:cubicBezTo>
                  <a:pt x="892855" y="2181416"/>
                  <a:pt x="896684" y="2182883"/>
                  <a:pt x="901532" y="2183835"/>
                </a:cubicBezTo>
                <a:lnTo>
                  <a:pt x="901532" y="2183835"/>
                </a:lnTo>
                <a:close/>
                <a:moveTo>
                  <a:pt x="1002202" y="2204019"/>
                </a:moveTo>
                <a:cubicBezTo>
                  <a:pt x="1004031" y="2204019"/>
                  <a:pt x="1005526" y="2202495"/>
                  <a:pt x="1005526" y="2200675"/>
                </a:cubicBezTo>
                <a:cubicBezTo>
                  <a:pt x="1005526" y="2185226"/>
                  <a:pt x="1018108" y="2172672"/>
                  <a:pt x="1033549" y="2172672"/>
                </a:cubicBezTo>
                <a:cubicBezTo>
                  <a:pt x="1035339" y="2172672"/>
                  <a:pt x="1036873" y="2171148"/>
                  <a:pt x="1036873" y="2169329"/>
                </a:cubicBezTo>
                <a:cubicBezTo>
                  <a:pt x="1036873" y="2168928"/>
                  <a:pt x="1036768" y="2168548"/>
                  <a:pt x="1036634" y="2168195"/>
                </a:cubicBezTo>
                <a:cubicBezTo>
                  <a:pt x="1036063" y="2166947"/>
                  <a:pt x="1034863" y="2166042"/>
                  <a:pt x="1033463" y="2166033"/>
                </a:cubicBezTo>
                <a:cubicBezTo>
                  <a:pt x="1019490" y="2166061"/>
                  <a:pt x="1007516" y="2174434"/>
                  <a:pt x="1002106" y="2186397"/>
                </a:cubicBezTo>
                <a:cubicBezTo>
                  <a:pt x="1002106" y="2186378"/>
                  <a:pt x="1002078" y="2186350"/>
                  <a:pt x="1002069" y="2186321"/>
                </a:cubicBezTo>
                <a:cubicBezTo>
                  <a:pt x="1002059" y="2186350"/>
                  <a:pt x="1002030" y="2186378"/>
                  <a:pt x="1002021" y="2186397"/>
                </a:cubicBezTo>
                <a:cubicBezTo>
                  <a:pt x="996582" y="2174415"/>
                  <a:pt x="984523" y="2166061"/>
                  <a:pt x="970645" y="2166033"/>
                </a:cubicBezTo>
                <a:cubicBezTo>
                  <a:pt x="968845" y="2166042"/>
                  <a:pt x="967350" y="2167519"/>
                  <a:pt x="967350" y="2169329"/>
                </a:cubicBezTo>
                <a:cubicBezTo>
                  <a:pt x="967311" y="2169738"/>
                  <a:pt x="967378" y="2170129"/>
                  <a:pt x="967493" y="2170500"/>
                </a:cubicBezTo>
                <a:cubicBezTo>
                  <a:pt x="967969" y="2171748"/>
                  <a:pt x="969169" y="2172672"/>
                  <a:pt x="970559" y="2172681"/>
                </a:cubicBezTo>
                <a:cubicBezTo>
                  <a:pt x="972465" y="2172681"/>
                  <a:pt x="974322" y="2172881"/>
                  <a:pt x="976122" y="2173243"/>
                </a:cubicBezTo>
                <a:cubicBezTo>
                  <a:pt x="988914" y="2175825"/>
                  <a:pt x="998573" y="2187150"/>
                  <a:pt x="998573" y="2200675"/>
                </a:cubicBezTo>
                <a:cubicBezTo>
                  <a:pt x="998573" y="2202476"/>
                  <a:pt x="1000087" y="2203990"/>
                  <a:pt x="1001868" y="2204019"/>
                </a:cubicBezTo>
                <a:lnTo>
                  <a:pt x="1002021" y="2204019"/>
                </a:lnTo>
                <a:lnTo>
                  <a:pt x="1002202" y="2204019"/>
                </a:lnTo>
                <a:close/>
                <a:moveTo>
                  <a:pt x="1210170" y="2335368"/>
                </a:moveTo>
                <a:cubicBezTo>
                  <a:pt x="1186682" y="2335349"/>
                  <a:pt x="1173919" y="2327263"/>
                  <a:pt x="1154116" y="2307927"/>
                </a:cubicBezTo>
                <a:cubicBezTo>
                  <a:pt x="1154106" y="2307946"/>
                  <a:pt x="1154097" y="2307955"/>
                  <a:pt x="1154087" y="2307974"/>
                </a:cubicBezTo>
                <a:cubicBezTo>
                  <a:pt x="1154068" y="2307955"/>
                  <a:pt x="1154049" y="2307936"/>
                  <a:pt x="1154030" y="2307917"/>
                </a:cubicBezTo>
                <a:cubicBezTo>
                  <a:pt x="1145753" y="2318195"/>
                  <a:pt x="1133266" y="2324195"/>
                  <a:pt x="1120026" y="2324195"/>
                </a:cubicBezTo>
                <a:lnTo>
                  <a:pt x="1119045" y="2324195"/>
                </a:lnTo>
                <a:cubicBezTo>
                  <a:pt x="1117235" y="2324091"/>
                  <a:pt x="1115720" y="2322557"/>
                  <a:pt x="1115854" y="2320805"/>
                </a:cubicBezTo>
                <a:cubicBezTo>
                  <a:pt x="1115920" y="2319462"/>
                  <a:pt x="1116711" y="2318242"/>
                  <a:pt x="1117892" y="2317757"/>
                </a:cubicBezTo>
                <a:cubicBezTo>
                  <a:pt x="1118302" y="2317623"/>
                  <a:pt x="1118768" y="2317576"/>
                  <a:pt x="1119264" y="2317642"/>
                </a:cubicBezTo>
                <a:cubicBezTo>
                  <a:pt x="1130894" y="2317738"/>
                  <a:pt x="1141752" y="2312813"/>
                  <a:pt x="1148982" y="2303831"/>
                </a:cubicBezTo>
                <a:cubicBezTo>
                  <a:pt x="1148963" y="2303812"/>
                  <a:pt x="1148944" y="2303802"/>
                  <a:pt x="1148944" y="2303783"/>
                </a:cubicBezTo>
                <a:cubicBezTo>
                  <a:pt x="1148944" y="2303764"/>
                  <a:pt x="1148963" y="2303755"/>
                  <a:pt x="1148982" y="2303736"/>
                </a:cubicBezTo>
                <a:cubicBezTo>
                  <a:pt x="1141838" y="2294763"/>
                  <a:pt x="1130894" y="2289639"/>
                  <a:pt x="1119264" y="2289925"/>
                </a:cubicBezTo>
                <a:cubicBezTo>
                  <a:pt x="1117559" y="2290115"/>
                  <a:pt x="1115968" y="2288505"/>
                  <a:pt x="1115863" y="2286705"/>
                </a:cubicBezTo>
                <a:cubicBezTo>
                  <a:pt x="1115768" y="2284819"/>
                  <a:pt x="1117273" y="2283467"/>
                  <a:pt x="1119083" y="2283371"/>
                </a:cubicBezTo>
                <a:cubicBezTo>
                  <a:pt x="1132399" y="2283086"/>
                  <a:pt x="1145077" y="2288896"/>
                  <a:pt x="1153573" y="2298992"/>
                </a:cubicBezTo>
                <a:cubicBezTo>
                  <a:pt x="1170613" y="2282105"/>
                  <a:pt x="1184700" y="2271189"/>
                  <a:pt x="1210113" y="2271189"/>
                </a:cubicBezTo>
                <a:cubicBezTo>
                  <a:pt x="1233183" y="2271189"/>
                  <a:pt x="1254700" y="2282476"/>
                  <a:pt x="1267768" y="2301364"/>
                </a:cubicBezTo>
                <a:cubicBezTo>
                  <a:pt x="1268502" y="2302488"/>
                  <a:pt x="1268502" y="2304022"/>
                  <a:pt x="1267768" y="2305174"/>
                </a:cubicBezTo>
                <a:cubicBezTo>
                  <a:pt x="1254614" y="2323995"/>
                  <a:pt x="1233116" y="2335349"/>
                  <a:pt x="1210170" y="2335368"/>
                </a:cubicBezTo>
                <a:close/>
                <a:moveTo>
                  <a:pt x="1260863" y="2303221"/>
                </a:moveTo>
                <a:cubicBezTo>
                  <a:pt x="1260872" y="2303202"/>
                  <a:pt x="1260891" y="2303193"/>
                  <a:pt x="1260900" y="2303174"/>
                </a:cubicBezTo>
                <a:cubicBezTo>
                  <a:pt x="1248994" y="2287267"/>
                  <a:pt x="1230144" y="2277837"/>
                  <a:pt x="1210113" y="2277733"/>
                </a:cubicBezTo>
                <a:cubicBezTo>
                  <a:pt x="1188891" y="2277733"/>
                  <a:pt x="1176890" y="2285267"/>
                  <a:pt x="1158707" y="2303079"/>
                </a:cubicBezTo>
                <a:cubicBezTo>
                  <a:pt x="1158726" y="2303098"/>
                  <a:pt x="1158736" y="2303107"/>
                  <a:pt x="1158754" y="2303126"/>
                </a:cubicBezTo>
                <a:cubicBezTo>
                  <a:pt x="1158736" y="2303145"/>
                  <a:pt x="1158726" y="2303155"/>
                  <a:pt x="1158707" y="2303174"/>
                </a:cubicBezTo>
                <a:cubicBezTo>
                  <a:pt x="1177928" y="2321919"/>
                  <a:pt x="1189291" y="2328710"/>
                  <a:pt x="1210113" y="2328710"/>
                </a:cubicBezTo>
                <a:cubicBezTo>
                  <a:pt x="1230144" y="2328625"/>
                  <a:pt x="1248909" y="2319176"/>
                  <a:pt x="1260900" y="2303269"/>
                </a:cubicBezTo>
                <a:cubicBezTo>
                  <a:pt x="1260891" y="2303250"/>
                  <a:pt x="1260872" y="2303240"/>
                  <a:pt x="1260863" y="2303221"/>
                </a:cubicBezTo>
                <a:close/>
                <a:moveTo>
                  <a:pt x="1266416" y="2249653"/>
                </a:moveTo>
                <a:cubicBezTo>
                  <a:pt x="1263320" y="2250034"/>
                  <a:pt x="1260243" y="2250091"/>
                  <a:pt x="1257195" y="2249853"/>
                </a:cubicBezTo>
                <a:cubicBezTo>
                  <a:pt x="1247975" y="2249091"/>
                  <a:pt x="1239145" y="2245557"/>
                  <a:pt x="1231925" y="2239566"/>
                </a:cubicBezTo>
                <a:cubicBezTo>
                  <a:pt x="1231916" y="2239566"/>
                  <a:pt x="1231897" y="2239575"/>
                  <a:pt x="1231897" y="2239585"/>
                </a:cubicBezTo>
                <a:cubicBezTo>
                  <a:pt x="1231878" y="2239575"/>
                  <a:pt x="1231868" y="2239566"/>
                  <a:pt x="1231849" y="2239566"/>
                </a:cubicBezTo>
                <a:cubicBezTo>
                  <a:pt x="1224801" y="2246014"/>
                  <a:pt x="1215590" y="2249719"/>
                  <a:pt x="1205989" y="2249729"/>
                </a:cubicBezTo>
                <a:cubicBezTo>
                  <a:pt x="1196493" y="2249719"/>
                  <a:pt x="1187282" y="2246100"/>
                  <a:pt x="1180300" y="2239747"/>
                </a:cubicBezTo>
                <a:cubicBezTo>
                  <a:pt x="1180300" y="2239756"/>
                  <a:pt x="1180281" y="2239766"/>
                  <a:pt x="1180262" y="2239775"/>
                </a:cubicBezTo>
                <a:cubicBezTo>
                  <a:pt x="1180252" y="2239766"/>
                  <a:pt x="1180233" y="2239756"/>
                  <a:pt x="1180224" y="2239747"/>
                </a:cubicBezTo>
                <a:cubicBezTo>
                  <a:pt x="1173280" y="2246100"/>
                  <a:pt x="1164060" y="2249719"/>
                  <a:pt x="1154545" y="2249729"/>
                </a:cubicBezTo>
                <a:cubicBezTo>
                  <a:pt x="1144858" y="2249719"/>
                  <a:pt x="1135628" y="2246014"/>
                  <a:pt x="1128684" y="2239566"/>
                </a:cubicBezTo>
                <a:cubicBezTo>
                  <a:pt x="1128675" y="2239566"/>
                  <a:pt x="1128656" y="2239575"/>
                  <a:pt x="1128636" y="2239585"/>
                </a:cubicBezTo>
                <a:cubicBezTo>
                  <a:pt x="1128627" y="2239575"/>
                  <a:pt x="1128608" y="2239566"/>
                  <a:pt x="1128599" y="2239566"/>
                </a:cubicBezTo>
                <a:cubicBezTo>
                  <a:pt x="1120407" y="2246300"/>
                  <a:pt x="1110244" y="2250005"/>
                  <a:pt x="1099681" y="2250015"/>
                </a:cubicBezTo>
                <a:cubicBezTo>
                  <a:pt x="1097880" y="2250005"/>
                  <a:pt x="1096013" y="2249834"/>
                  <a:pt x="1094137" y="2249653"/>
                </a:cubicBezTo>
                <a:cubicBezTo>
                  <a:pt x="1092308" y="2249462"/>
                  <a:pt x="1091051" y="2247738"/>
                  <a:pt x="1091270" y="2245929"/>
                </a:cubicBezTo>
                <a:cubicBezTo>
                  <a:pt x="1091451" y="2244128"/>
                  <a:pt x="1093070" y="2242785"/>
                  <a:pt x="1094947" y="2243043"/>
                </a:cubicBezTo>
                <a:cubicBezTo>
                  <a:pt x="1097823" y="2243423"/>
                  <a:pt x="1100700" y="2243471"/>
                  <a:pt x="1103519" y="2243185"/>
                </a:cubicBezTo>
                <a:cubicBezTo>
                  <a:pt x="1112072" y="2242366"/>
                  <a:pt x="1120131" y="2238671"/>
                  <a:pt x="1126503" y="2232575"/>
                </a:cubicBezTo>
                <a:cubicBezTo>
                  <a:pt x="1127150" y="2231946"/>
                  <a:pt x="1127836" y="2231755"/>
                  <a:pt x="1128922" y="2231660"/>
                </a:cubicBezTo>
                <a:cubicBezTo>
                  <a:pt x="1129865" y="2231765"/>
                  <a:pt x="1130694" y="2232127"/>
                  <a:pt x="1131265" y="2232765"/>
                </a:cubicBezTo>
                <a:cubicBezTo>
                  <a:pt x="1135447" y="2237556"/>
                  <a:pt x="1141076" y="2240766"/>
                  <a:pt x="1147172" y="2242204"/>
                </a:cubicBezTo>
                <a:lnTo>
                  <a:pt x="1147172" y="2242176"/>
                </a:lnTo>
                <a:cubicBezTo>
                  <a:pt x="1147201" y="2242185"/>
                  <a:pt x="1147239" y="2242195"/>
                  <a:pt x="1147267" y="2242204"/>
                </a:cubicBezTo>
                <a:lnTo>
                  <a:pt x="1147267" y="2190864"/>
                </a:lnTo>
                <a:cubicBezTo>
                  <a:pt x="1106119" y="2185045"/>
                  <a:pt x="1108491" y="2152774"/>
                  <a:pt x="1108491" y="2152403"/>
                </a:cubicBezTo>
                <a:cubicBezTo>
                  <a:pt x="1108586" y="2150859"/>
                  <a:pt x="1109720" y="2149602"/>
                  <a:pt x="1111253" y="2149421"/>
                </a:cubicBezTo>
                <a:cubicBezTo>
                  <a:pt x="1113530" y="2149050"/>
                  <a:pt x="1115673" y="2148916"/>
                  <a:pt x="1117740" y="2148993"/>
                </a:cubicBezTo>
                <a:cubicBezTo>
                  <a:pt x="1132247" y="2149564"/>
                  <a:pt x="1141676" y="2160575"/>
                  <a:pt x="1147086" y="2171843"/>
                </a:cubicBezTo>
                <a:lnTo>
                  <a:pt x="1147086" y="2171691"/>
                </a:lnTo>
                <a:cubicBezTo>
                  <a:pt x="1147115" y="2171738"/>
                  <a:pt x="1147143" y="2171786"/>
                  <a:pt x="1147172" y="2171843"/>
                </a:cubicBezTo>
                <a:lnTo>
                  <a:pt x="1147172" y="2150117"/>
                </a:lnTo>
                <a:cubicBezTo>
                  <a:pt x="1147172" y="2148335"/>
                  <a:pt x="1148668" y="2146821"/>
                  <a:pt x="1150430" y="2146783"/>
                </a:cubicBezTo>
                <a:cubicBezTo>
                  <a:pt x="1152220" y="2146792"/>
                  <a:pt x="1153744" y="2148316"/>
                  <a:pt x="1153744" y="2150117"/>
                </a:cubicBezTo>
                <a:lnTo>
                  <a:pt x="1153744" y="2189236"/>
                </a:lnTo>
                <a:cubicBezTo>
                  <a:pt x="1153802" y="2189131"/>
                  <a:pt x="1153878" y="2189017"/>
                  <a:pt x="1153944" y="2188902"/>
                </a:cubicBezTo>
                <a:lnTo>
                  <a:pt x="1153944" y="2189140"/>
                </a:lnTo>
                <a:cubicBezTo>
                  <a:pt x="1157907" y="2181616"/>
                  <a:pt x="1163755" y="2174529"/>
                  <a:pt x="1171756" y="2170900"/>
                </a:cubicBezTo>
                <a:cubicBezTo>
                  <a:pt x="1176576" y="2168776"/>
                  <a:pt x="1182177" y="2167900"/>
                  <a:pt x="1188615" y="2168957"/>
                </a:cubicBezTo>
                <a:cubicBezTo>
                  <a:pt x="1190025" y="2169147"/>
                  <a:pt x="1191177" y="2170395"/>
                  <a:pt x="1191378" y="2171938"/>
                </a:cubicBezTo>
                <a:cubicBezTo>
                  <a:pt x="1191444" y="2172234"/>
                  <a:pt x="1192911" y="2193179"/>
                  <a:pt x="1172118" y="2204371"/>
                </a:cubicBezTo>
                <a:cubicBezTo>
                  <a:pt x="1167318" y="2206924"/>
                  <a:pt x="1161365" y="2208962"/>
                  <a:pt x="1153944" y="2210115"/>
                </a:cubicBezTo>
                <a:lnTo>
                  <a:pt x="1153944" y="2210181"/>
                </a:lnTo>
                <a:cubicBezTo>
                  <a:pt x="1153878" y="2210191"/>
                  <a:pt x="1153820" y="2210200"/>
                  <a:pt x="1153744" y="2210210"/>
                </a:cubicBezTo>
                <a:lnTo>
                  <a:pt x="1153744" y="2243043"/>
                </a:lnTo>
                <a:cubicBezTo>
                  <a:pt x="1154030" y="2243043"/>
                  <a:pt x="1154211" y="2243138"/>
                  <a:pt x="1154411" y="2243138"/>
                </a:cubicBezTo>
                <a:cubicBezTo>
                  <a:pt x="1158888" y="2243138"/>
                  <a:pt x="1163269" y="2242185"/>
                  <a:pt x="1167279" y="2240385"/>
                </a:cubicBezTo>
                <a:cubicBezTo>
                  <a:pt x="1171261" y="2238652"/>
                  <a:pt x="1174880" y="2236070"/>
                  <a:pt x="1177852" y="2232765"/>
                </a:cubicBezTo>
                <a:cubicBezTo>
                  <a:pt x="1178157" y="2232422"/>
                  <a:pt x="1178510" y="2232184"/>
                  <a:pt x="1178881" y="2232003"/>
                </a:cubicBezTo>
                <a:cubicBezTo>
                  <a:pt x="1179271" y="2231851"/>
                  <a:pt x="1179681" y="2231746"/>
                  <a:pt x="1180119" y="2231746"/>
                </a:cubicBezTo>
                <a:cubicBezTo>
                  <a:pt x="1181081" y="2231746"/>
                  <a:pt x="1181929" y="2232213"/>
                  <a:pt x="1182615" y="2232860"/>
                </a:cubicBezTo>
                <a:cubicBezTo>
                  <a:pt x="1188520" y="2239461"/>
                  <a:pt x="1196988" y="2243138"/>
                  <a:pt x="1205846" y="2243138"/>
                </a:cubicBezTo>
                <a:cubicBezTo>
                  <a:pt x="1210342" y="2243138"/>
                  <a:pt x="1214724" y="2242185"/>
                  <a:pt x="1218733" y="2240385"/>
                </a:cubicBezTo>
                <a:cubicBezTo>
                  <a:pt x="1222715" y="2238642"/>
                  <a:pt x="1226325" y="2236070"/>
                  <a:pt x="1229287" y="2232765"/>
                </a:cubicBezTo>
                <a:cubicBezTo>
                  <a:pt x="1229573" y="2232470"/>
                  <a:pt x="1229926" y="2232232"/>
                  <a:pt x="1230287" y="2232032"/>
                </a:cubicBezTo>
                <a:cubicBezTo>
                  <a:pt x="1230669" y="2231870"/>
                  <a:pt x="1231069" y="2231746"/>
                  <a:pt x="1231468" y="2231746"/>
                </a:cubicBezTo>
                <a:cubicBezTo>
                  <a:pt x="1232611" y="2231832"/>
                  <a:pt x="1233278" y="2232022"/>
                  <a:pt x="1233926" y="2232670"/>
                </a:cubicBezTo>
                <a:cubicBezTo>
                  <a:pt x="1242317" y="2240766"/>
                  <a:pt x="1253957" y="2244671"/>
                  <a:pt x="1265473" y="2243138"/>
                </a:cubicBezTo>
                <a:cubicBezTo>
                  <a:pt x="1267377" y="2242957"/>
                  <a:pt x="1268997" y="2244300"/>
                  <a:pt x="1269273" y="2245929"/>
                </a:cubicBezTo>
                <a:cubicBezTo>
                  <a:pt x="1269568" y="2247738"/>
                  <a:pt x="1268235" y="2249462"/>
                  <a:pt x="1266416" y="2249653"/>
                </a:cubicBezTo>
                <a:close/>
                <a:moveTo>
                  <a:pt x="1155268" y="2203323"/>
                </a:moveTo>
                <a:cubicBezTo>
                  <a:pt x="1180519" y="2198399"/>
                  <a:pt x="1184224" y="2181844"/>
                  <a:pt x="1184700" y="2175234"/>
                </a:cubicBezTo>
                <a:cubicBezTo>
                  <a:pt x="1184224" y="2175139"/>
                  <a:pt x="1183748" y="2175139"/>
                  <a:pt x="1183262" y="2175139"/>
                </a:cubicBezTo>
                <a:cubicBezTo>
                  <a:pt x="1165746" y="2175139"/>
                  <a:pt x="1158040" y="2194208"/>
                  <a:pt x="1155268" y="2203323"/>
                </a:cubicBezTo>
                <a:close/>
                <a:moveTo>
                  <a:pt x="1144505" y="2183835"/>
                </a:moveTo>
                <a:cubicBezTo>
                  <a:pt x="1141752" y="2174396"/>
                  <a:pt x="1133456" y="2154584"/>
                  <a:pt x="1115083" y="2155698"/>
                </a:cubicBezTo>
                <a:cubicBezTo>
                  <a:pt x="1115549" y="2162309"/>
                  <a:pt x="1119264" y="2178863"/>
                  <a:pt x="1144505" y="2183835"/>
                </a:cubicBezTo>
                <a:close/>
                <a:moveTo>
                  <a:pt x="1245098" y="2204019"/>
                </a:moveTo>
                <a:cubicBezTo>
                  <a:pt x="1246908" y="2204019"/>
                  <a:pt x="1248423" y="2202495"/>
                  <a:pt x="1248423" y="2200675"/>
                </a:cubicBezTo>
                <a:cubicBezTo>
                  <a:pt x="1248423" y="2185226"/>
                  <a:pt x="1261006" y="2172672"/>
                  <a:pt x="1276417" y="2172672"/>
                </a:cubicBezTo>
                <a:cubicBezTo>
                  <a:pt x="1278236" y="2172672"/>
                  <a:pt x="1279770" y="2171148"/>
                  <a:pt x="1279770" y="2169329"/>
                </a:cubicBezTo>
                <a:cubicBezTo>
                  <a:pt x="1279770" y="2168424"/>
                  <a:pt x="1279389" y="2167595"/>
                  <a:pt x="1278770" y="2166995"/>
                </a:cubicBezTo>
                <a:cubicBezTo>
                  <a:pt x="1278151" y="2166395"/>
                  <a:pt x="1277322" y="2166023"/>
                  <a:pt x="1276417" y="2166023"/>
                </a:cubicBezTo>
                <a:cubicBezTo>
                  <a:pt x="1262434" y="2166023"/>
                  <a:pt x="1250423" y="2174405"/>
                  <a:pt x="1245003" y="2186397"/>
                </a:cubicBezTo>
                <a:cubicBezTo>
                  <a:pt x="1245003" y="2186397"/>
                  <a:pt x="1245003" y="2186388"/>
                  <a:pt x="1244994" y="2186388"/>
                </a:cubicBezTo>
                <a:lnTo>
                  <a:pt x="1244994" y="2186397"/>
                </a:lnTo>
                <a:cubicBezTo>
                  <a:pt x="1242736" y="2181406"/>
                  <a:pt x="1239288" y="2177101"/>
                  <a:pt x="1235078" y="2173701"/>
                </a:cubicBezTo>
                <a:cubicBezTo>
                  <a:pt x="1229173" y="2168938"/>
                  <a:pt x="1221734" y="2166023"/>
                  <a:pt x="1213571" y="2166023"/>
                </a:cubicBezTo>
                <a:cubicBezTo>
                  <a:pt x="1211742" y="2166023"/>
                  <a:pt x="1210237" y="2167519"/>
                  <a:pt x="1210237" y="2169329"/>
                </a:cubicBezTo>
                <a:cubicBezTo>
                  <a:pt x="1210237" y="2169338"/>
                  <a:pt x="1210247" y="2169348"/>
                  <a:pt x="1210247" y="2169357"/>
                </a:cubicBezTo>
                <a:cubicBezTo>
                  <a:pt x="1210256" y="2171157"/>
                  <a:pt x="1211752" y="2172681"/>
                  <a:pt x="1213571" y="2172681"/>
                </a:cubicBezTo>
                <a:cubicBezTo>
                  <a:pt x="1229001" y="2172681"/>
                  <a:pt x="1241555" y="2185235"/>
                  <a:pt x="1241555" y="2200675"/>
                </a:cubicBezTo>
                <a:cubicBezTo>
                  <a:pt x="1241555" y="2202476"/>
                  <a:pt x="1243060" y="2203990"/>
                  <a:pt x="1244870" y="2204019"/>
                </a:cubicBezTo>
                <a:lnTo>
                  <a:pt x="1244908" y="2204019"/>
                </a:lnTo>
                <a:lnTo>
                  <a:pt x="1245098" y="2204019"/>
                </a:lnTo>
                <a:close/>
                <a:moveTo>
                  <a:pt x="1453153" y="2335368"/>
                </a:moveTo>
                <a:cubicBezTo>
                  <a:pt x="1429674" y="2335349"/>
                  <a:pt x="1416901" y="2327263"/>
                  <a:pt x="1397108" y="2307927"/>
                </a:cubicBezTo>
                <a:cubicBezTo>
                  <a:pt x="1397099" y="2307946"/>
                  <a:pt x="1397079" y="2307955"/>
                  <a:pt x="1397070" y="2307974"/>
                </a:cubicBezTo>
                <a:cubicBezTo>
                  <a:pt x="1397051" y="2307955"/>
                  <a:pt x="1397032" y="2307936"/>
                  <a:pt x="1397013" y="2307917"/>
                </a:cubicBezTo>
                <a:cubicBezTo>
                  <a:pt x="1388716" y="2318195"/>
                  <a:pt x="1376249" y="2324195"/>
                  <a:pt x="1363018" y="2324195"/>
                </a:cubicBezTo>
                <a:lnTo>
                  <a:pt x="1362027" y="2324195"/>
                </a:lnTo>
                <a:cubicBezTo>
                  <a:pt x="1360228" y="2324091"/>
                  <a:pt x="1358713" y="2322557"/>
                  <a:pt x="1358808" y="2320805"/>
                </a:cubicBezTo>
                <a:cubicBezTo>
                  <a:pt x="1358875" y="2319690"/>
                  <a:pt x="1359475" y="2318700"/>
                  <a:pt x="1360351" y="2318109"/>
                </a:cubicBezTo>
                <a:cubicBezTo>
                  <a:pt x="1360894" y="2317757"/>
                  <a:pt x="1361532" y="2317538"/>
                  <a:pt x="1362247" y="2317642"/>
                </a:cubicBezTo>
                <a:cubicBezTo>
                  <a:pt x="1373753" y="2317738"/>
                  <a:pt x="1384716" y="2312813"/>
                  <a:pt x="1391974" y="2303831"/>
                </a:cubicBezTo>
                <a:cubicBezTo>
                  <a:pt x="1391965" y="2303812"/>
                  <a:pt x="1391936" y="2303802"/>
                  <a:pt x="1391927" y="2303783"/>
                </a:cubicBezTo>
                <a:cubicBezTo>
                  <a:pt x="1391936" y="2303764"/>
                  <a:pt x="1391965" y="2303755"/>
                  <a:pt x="1391974" y="2303736"/>
                </a:cubicBezTo>
                <a:cubicBezTo>
                  <a:pt x="1384831" y="2294763"/>
                  <a:pt x="1373877" y="2289639"/>
                  <a:pt x="1362247" y="2289925"/>
                </a:cubicBezTo>
                <a:cubicBezTo>
                  <a:pt x="1360541" y="2290115"/>
                  <a:pt x="1358932" y="2288505"/>
                  <a:pt x="1358818" y="2286705"/>
                </a:cubicBezTo>
                <a:cubicBezTo>
                  <a:pt x="1358761" y="2284819"/>
                  <a:pt x="1360265" y="2283467"/>
                  <a:pt x="1362066" y="2283371"/>
                </a:cubicBezTo>
                <a:cubicBezTo>
                  <a:pt x="1375486" y="2283086"/>
                  <a:pt x="1388060" y="2288896"/>
                  <a:pt x="1396527" y="2298992"/>
                </a:cubicBezTo>
                <a:cubicBezTo>
                  <a:pt x="1413606" y="2282105"/>
                  <a:pt x="1427693" y="2271189"/>
                  <a:pt x="1453106" y="2271189"/>
                </a:cubicBezTo>
                <a:cubicBezTo>
                  <a:pt x="1476080" y="2271189"/>
                  <a:pt x="1497682" y="2282476"/>
                  <a:pt x="1510751" y="2301364"/>
                </a:cubicBezTo>
                <a:cubicBezTo>
                  <a:pt x="1511494" y="2302488"/>
                  <a:pt x="1511494" y="2304022"/>
                  <a:pt x="1510751" y="2305174"/>
                </a:cubicBezTo>
                <a:cubicBezTo>
                  <a:pt x="1497597" y="2324005"/>
                  <a:pt x="1476108" y="2335349"/>
                  <a:pt x="1453153" y="2335368"/>
                </a:cubicBezTo>
                <a:close/>
                <a:moveTo>
                  <a:pt x="1503855" y="2303221"/>
                </a:moveTo>
                <a:cubicBezTo>
                  <a:pt x="1503864" y="2303202"/>
                  <a:pt x="1503883" y="2303193"/>
                  <a:pt x="1503893" y="2303174"/>
                </a:cubicBezTo>
                <a:cubicBezTo>
                  <a:pt x="1491987" y="2287267"/>
                  <a:pt x="1473137" y="2277837"/>
                  <a:pt x="1453106" y="2277733"/>
                </a:cubicBezTo>
                <a:cubicBezTo>
                  <a:pt x="1431884" y="2277733"/>
                  <a:pt x="1419873" y="2285267"/>
                  <a:pt x="1401699" y="2303079"/>
                </a:cubicBezTo>
                <a:cubicBezTo>
                  <a:pt x="1401718" y="2303098"/>
                  <a:pt x="1401728" y="2303107"/>
                  <a:pt x="1401747" y="2303126"/>
                </a:cubicBezTo>
                <a:cubicBezTo>
                  <a:pt x="1401737" y="2303145"/>
                  <a:pt x="1401718" y="2303155"/>
                  <a:pt x="1401699" y="2303174"/>
                </a:cubicBezTo>
                <a:cubicBezTo>
                  <a:pt x="1420921" y="2321919"/>
                  <a:pt x="1432246" y="2328710"/>
                  <a:pt x="1453106" y="2328710"/>
                </a:cubicBezTo>
                <a:cubicBezTo>
                  <a:pt x="1473137" y="2328625"/>
                  <a:pt x="1491872" y="2319176"/>
                  <a:pt x="1503893" y="2303269"/>
                </a:cubicBezTo>
                <a:cubicBezTo>
                  <a:pt x="1503883" y="2303250"/>
                  <a:pt x="1503864" y="2303240"/>
                  <a:pt x="1503855" y="2303221"/>
                </a:cubicBezTo>
                <a:close/>
                <a:moveTo>
                  <a:pt x="1509313" y="2249653"/>
                </a:moveTo>
                <a:cubicBezTo>
                  <a:pt x="1506217" y="2250034"/>
                  <a:pt x="1503131" y="2250091"/>
                  <a:pt x="1500092" y="2249853"/>
                </a:cubicBezTo>
                <a:cubicBezTo>
                  <a:pt x="1490872" y="2249091"/>
                  <a:pt x="1482043" y="2245557"/>
                  <a:pt x="1474823" y="2239566"/>
                </a:cubicBezTo>
                <a:cubicBezTo>
                  <a:pt x="1474813" y="2239566"/>
                  <a:pt x="1474794" y="2239575"/>
                  <a:pt x="1474784" y="2239594"/>
                </a:cubicBezTo>
                <a:cubicBezTo>
                  <a:pt x="1474775" y="2239575"/>
                  <a:pt x="1474756" y="2239566"/>
                  <a:pt x="1474737" y="2239566"/>
                </a:cubicBezTo>
                <a:cubicBezTo>
                  <a:pt x="1467793" y="2246014"/>
                  <a:pt x="1458573" y="2249719"/>
                  <a:pt x="1448962" y="2249729"/>
                </a:cubicBezTo>
                <a:cubicBezTo>
                  <a:pt x="1439456" y="2249719"/>
                  <a:pt x="1430245" y="2246100"/>
                  <a:pt x="1423292" y="2239747"/>
                </a:cubicBezTo>
                <a:cubicBezTo>
                  <a:pt x="1423273" y="2239756"/>
                  <a:pt x="1423264" y="2239766"/>
                  <a:pt x="1423245" y="2239785"/>
                </a:cubicBezTo>
                <a:cubicBezTo>
                  <a:pt x="1423225" y="2239766"/>
                  <a:pt x="1423216" y="2239756"/>
                  <a:pt x="1423197" y="2239747"/>
                </a:cubicBezTo>
                <a:cubicBezTo>
                  <a:pt x="1416253" y="2246100"/>
                  <a:pt x="1407043" y="2249719"/>
                  <a:pt x="1397527" y="2249738"/>
                </a:cubicBezTo>
                <a:cubicBezTo>
                  <a:pt x="1387850" y="2249719"/>
                  <a:pt x="1378620" y="2246014"/>
                  <a:pt x="1371667" y="2239566"/>
                </a:cubicBezTo>
                <a:cubicBezTo>
                  <a:pt x="1371648" y="2239566"/>
                  <a:pt x="1371629" y="2239575"/>
                  <a:pt x="1371619" y="2239594"/>
                </a:cubicBezTo>
                <a:cubicBezTo>
                  <a:pt x="1371610" y="2239575"/>
                  <a:pt x="1371591" y="2239566"/>
                  <a:pt x="1371581" y="2239566"/>
                </a:cubicBezTo>
                <a:cubicBezTo>
                  <a:pt x="1363399" y="2246300"/>
                  <a:pt x="1353226" y="2250005"/>
                  <a:pt x="1342663" y="2250015"/>
                </a:cubicBezTo>
                <a:cubicBezTo>
                  <a:pt x="1340872" y="2250005"/>
                  <a:pt x="1338986" y="2249834"/>
                  <a:pt x="1337082" y="2249653"/>
                </a:cubicBezTo>
                <a:cubicBezTo>
                  <a:pt x="1335291" y="2249462"/>
                  <a:pt x="1334043" y="2247738"/>
                  <a:pt x="1334262" y="2245929"/>
                </a:cubicBezTo>
                <a:cubicBezTo>
                  <a:pt x="1334434" y="2244128"/>
                  <a:pt x="1336034" y="2242785"/>
                  <a:pt x="1337929" y="2243043"/>
                </a:cubicBezTo>
                <a:cubicBezTo>
                  <a:pt x="1340815" y="2243423"/>
                  <a:pt x="1343692" y="2243471"/>
                  <a:pt x="1346511" y="2243185"/>
                </a:cubicBezTo>
                <a:cubicBezTo>
                  <a:pt x="1355055" y="2242366"/>
                  <a:pt x="1363113" y="2238671"/>
                  <a:pt x="1369486" y="2232575"/>
                </a:cubicBezTo>
                <a:cubicBezTo>
                  <a:pt x="1370133" y="2231946"/>
                  <a:pt x="1370791" y="2231755"/>
                  <a:pt x="1371905" y="2231660"/>
                </a:cubicBezTo>
                <a:cubicBezTo>
                  <a:pt x="1372819" y="2231765"/>
                  <a:pt x="1373677" y="2232127"/>
                  <a:pt x="1374248" y="2232765"/>
                </a:cubicBezTo>
                <a:cubicBezTo>
                  <a:pt x="1378439" y="2237556"/>
                  <a:pt x="1384068" y="2240766"/>
                  <a:pt x="1390155" y="2242204"/>
                </a:cubicBezTo>
                <a:lnTo>
                  <a:pt x="1390155" y="2242176"/>
                </a:lnTo>
                <a:cubicBezTo>
                  <a:pt x="1390183" y="2242185"/>
                  <a:pt x="1390222" y="2242195"/>
                  <a:pt x="1390250" y="2242204"/>
                </a:cubicBezTo>
                <a:lnTo>
                  <a:pt x="1390250" y="2190864"/>
                </a:lnTo>
                <a:cubicBezTo>
                  <a:pt x="1349112" y="2185045"/>
                  <a:pt x="1351483" y="2152774"/>
                  <a:pt x="1351483" y="2152403"/>
                </a:cubicBezTo>
                <a:cubicBezTo>
                  <a:pt x="1351569" y="2150859"/>
                  <a:pt x="1352712" y="2149602"/>
                  <a:pt x="1354246" y="2149421"/>
                </a:cubicBezTo>
                <a:cubicBezTo>
                  <a:pt x="1356522" y="2149050"/>
                  <a:pt x="1358684" y="2148916"/>
                  <a:pt x="1360751" y="2148993"/>
                </a:cubicBezTo>
                <a:cubicBezTo>
                  <a:pt x="1375296" y="2149564"/>
                  <a:pt x="1384659" y="2160575"/>
                  <a:pt x="1390059" y="2171843"/>
                </a:cubicBezTo>
                <a:lnTo>
                  <a:pt x="1390059" y="2171653"/>
                </a:lnTo>
                <a:cubicBezTo>
                  <a:pt x="1390088" y="2171710"/>
                  <a:pt x="1390136" y="2171776"/>
                  <a:pt x="1390165" y="2171843"/>
                </a:cubicBezTo>
                <a:lnTo>
                  <a:pt x="1390165" y="2150117"/>
                </a:lnTo>
                <a:cubicBezTo>
                  <a:pt x="1390165" y="2148335"/>
                  <a:pt x="1391660" y="2146821"/>
                  <a:pt x="1393422" y="2146783"/>
                </a:cubicBezTo>
                <a:cubicBezTo>
                  <a:pt x="1395203" y="2146792"/>
                  <a:pt x="1396737" y="2148316"/>
                  <a:pt x="1396737" y="2150117"/>
                </a:cubicBezTo>
                <a:lnTo>
                  <a:pt x="1396737" y="2189236"/>
                </a:lnTo>
                <a:cubicBezTo>
                  <a:pt x="1396765" y="2189188"/>
                  <a:pt x="1396794" y="2189150"/>
                  <a:pt x="1396822" y="2189102"/>
                </a:cubicBezTo>
                <a:lnTo>
                  <a:pt x="1396822" y="2189140"/>
                </a:lnTo>
                <a:cubicBezTo>
                  <a:pt x="1399204" y="2184635"/>
                  <a:pt x="1402252" y="2180282"/>
                  <a:pt x="1406043" y="2176729"/>
                </a:cubicBezTo>
                <a:cubicBezTo>
                  <a:pt x="1412405" y="2170814"/>
                  <a:pt x="1420816" y="2167185"/>
                  <a:pt x="1431589" y="2168957"/>
                </a:cubicBezTo>
                <a:cubicBezTo>
                  <a:pt x="1433017" y="2169147"/>
                  <a:pt x="1434151" y="2170395"/>
                  <a:pt x="1434342" y="2171938"/>
                </a:cubicBezTo>
                <a:cubicBezTo>
                  <a:pt x="1434418" y="2172157"/>
                  <a:pt x="1435294" y="2184645"/>
                  <a:pt x="1426207" y="2195484"/>
                </a:cubicBezTo>
                <a:cubicBezTo>
                  <a:pt x="1420749" y="2201942"/>
                  <a:pt x="1411720" y="2207809"/>
                  <a:pt x="1396822" y="2210115"/>
                </a:cubicBezTo>
                <a:lnTo>
                  <a:pt x="1396822" y="2210191"/>
                </a:lnTo>
                <a:cubicBezTo>
                  <a:pt x="1396794" y="2210200"/>
                  <a:pt x="1396765" y="2210210"/>
                  <a:pt x="1396737" y="2210210"/>
                </a:cubicBezTo>
                <a:lnTo>
                  <a:pt x="1396737" y="2243043"/>
                </a:lnTo>
                <a:cubicBezTo>
                  <a:pt x="1397013" y="2243043"/>
                  <a:pt x="1397203" y="2243138"/>
                  <a:pt x="1397394" y="2243138"/>
                </a:cubicBezTo>
                <a:cubicBezTo>
                  <a:pt x="1406252" y="2243138"/>
                  <a:pt x="1414729" y="2239461"/>
                  <a:pt x="1420644" y="2232860"/>
                </a:cubicBezTo>
                <a:cubicBezTo>
                  <a:pt x="1421292" y="2232117"/>
                  <a:pt x="1422159" y="2231746"/>
                  <a:pt x="1423102" y="2231746"/>
                </a:cubicBezTo>
                <a:cubicBezTo>
                  <a:pt x="1424064" y="2231746"/>
                  <a:pt x="1424921" y="2232213"/>
                  <a:pt x="1425597" y="2232860"/>
                </a:cubicBezTo>
                <a:cubicBezTo>
                  <a:pt x="1431513" y="2239461"/>
                  <a:pt x="1439971" y="2243138"/>
                  <a:pt x="1448829" y="2243138"/>
                </a:cubicBezTo>
                <a:cubicBezTo>
                  <a:pt x="1457697" y="2243138"/>
                  <a:pt x="1466174" y="2239461"/>
                  <a:pt x="1472060" y="2232860"/>
                </a:cubicBezTo>
                <a:cubicBezTo>
                  <a:pt x="1472746" y="2232213"/>
                  <a:pt x="1473498" y="2231746"/>
                  <a:pt x="1474451" y="2231746"/>
                </a:cubicBezTo>
                <a:cubicBezTo>
                  <a:pt x="1475604" y="2231832"/>
                  <a:pt x="1476270" y="2232022"/>
                  <a:pt x="1476918" y="2232670"/>
                </a:cubicBezTo>
                <a:cubicBezTo>
                  <a:pt x="1485309" y="2240766"/>
                  <a:pt x="1496949" y="2244671"/>
                  <a:pt x="1508465" y="2243138"/>
                </a:cubicBezTo>
                <a:cubicBezTo>
                  <a:pt x="1510360" y="2242957"/>
                  <a:pt x="1511989" y="2244300"/>
                  <a:pt x="1512170" y="2245929"/>
                </a:cubicBezTo>
                <a:cubicBezTo>
                  <a:pt x="1512456" y="2247738"/>
                  <a:pt x="1511122" y="2249462"/>
                  <a:pt x="1509313" y="2249653"/>
                </a:cubicBezTo>
                <a:close/>
                <a:moveTo>
                  <a:pt x="1398432" y="2203323"/>
                </a:moveTo>
                <a:lnTo>
                  <a:pt x="1398441" y="2203323"/>
                </a:lnTo>
                <a:lnTo>
                  <a:pt x="1398441" y="2203323"/>
                </a:lnTo>
                <a:cubicBezTo>
                  <a:pt x="1423683" y="2198399"/>
                  <a:pt x="1427416" y="2181844"/>
                  <a:pt x="1427883" y="2175234"/>
                </a:cubicBezTo>
                <a:cubicBezTo>
                  <a:pt x="1427293" y="2175139"/>
                  <a:pt x="1426826" y="2175139"/>
                  <a:pt x="1426350" y="2175139"/>
                </a:cubicBezTo>
                <a:cubicBezTo>
                  <a:pt x="1421940" y="2175139"/>
                  <a:pt x="1418158" y="2176329"/>
                  <a:pt x="1414910" y="2178263"/>
                </a:cubicBezTo>
                <a:cubicBezTo>
                  <a:pt x="1405195" y="2184045"/>
                  <a:pt x="1400375" y="2196484"/>
                  <a:pt x="1398432" y="2203323"/>
                </a:cubicBezTo>
                <a:close/>
                <a:moveTo>
                  <a:pt x="1387478" y="2183835"/>
                </a:moveTo>
                <a:cubicBezTo>
                  <a:pt x="1384716" y="2174396"/>
                  <a:pt x="1376429" y="2154584"/>
                  <a:pt x="1358075" y="2155698"/>
                </a:cubicBezTo>
                <a:cubicBezTo>
                  <a:pt x="1358360" y="2159823"/>
                  <a:pt x="1359913" y="2167843"/>
                  <a:pt x="1367209" y="2174491"/>
                </a:cubicBezTo>
                <a:cubicBezTo>
                  <a:pt x="1371591" y="2178472"/>
                  <a:pt x="1378020" y="2181978"/>
                  <a:pt x="1387478" y="2183835"/>
                </a:cubicBezTo>
                <a:close/>
                <a:moveTo>
                  <a:pt x="1488177" y="2204019"/>
                </a:moveTo>
                <a:cubicBezTo>
                  <a:pt x="1489986" y="2204019"/>
                  <a:pt x="1491492" y="2202495"/>
                  <a:pt x="1491492" y="2200675"/>
                </a:cubicBezTo>
                <a:cubicBezTo>
                  <a:pt x="1491492" y="2185226"/>
                  <a:pt x="1504083" y="2172672"/>
                  <a:pt x="1519504" y="2172672"/>
                </a:cubicBezTo>
                <a:cubicBezTo>
                  <a:pt x="1521305" y="2172672"/>
                  <a:pt x="1522838" y="2171148"/>
                  <a:pt x="1522838" y="2169329"/>
                </a:cubicBezTo>
                <a:cubicBezTo>
                  <a:pt x="1522838" y="2168928"/>
                  <a:pt x="1522743" y="2168538"/>
                  <a:pt x="1522600" y="2168185"/>
                </a:cubicBezTo>
                <a:cubicBezTo>
                  <a:pt x="1522029" y="2166947"/>
                  <a:pt x="1520819" y="2166042"/>
                  <a:pt x="1519438" y="2166033"/>
                </a:cubicBezTo>
                <a:cubicBezTo>
                  <a:pt x="1505465" y="2166061"/>
                  <a:pt x="1493482" y="2174424"/>
                  <a:pt x="1488081" y="2186397"/>
                </a:cubicBezTo>
                <a:cubicBezTo>
                  <a:pt x="1488072" y="2186378"/>
                  <a:pt x="1488044" y="2186350"/>
                  <a:pt x="1488034" y="2186321"/>
                </a:cubicBezTo>
                <a:cubicBezTo>
                  <a:pt x="1488024" y="2186350"/>
                  <a:pt x="1487996" y="2186378"/>
                  <a:pt x="1487986" y="2186397"/>
                </a:cubicBezTo>
                <a:cubicBezTo>
                  <a:pt x="1482557" y="2174415"/>
                  <a:pt x="1470489" y="2166061"/>
                  <a:pt x="1456611" y="2166033"/>
                </a:cubicBezTo>
                <a:cubicBezTo>
                  <a:pt x="1454811" y="2166042"/>
                  <a:pt x="1453325" y="2167519"/>
                  <a:pt x="1453325" y="2169329"/>
                </a:cubicBezTo>
                <a:cubicBezTo>
                  <a:pt x="1453277" y="2169719"/>
                  <a:pt x="1453353" y="2170081"/>
                  <a:pt x="1453439" y="2170424"/>
                </a:cubicBezTo>
                <a:cubicBezTo>
                  <a:pt x="1453906" y="2171710"/>
                  <a:pt x="1455115" y="2172672"/>
                  <a:pt x="1456525" y="2172681"/>
                </a:cubicBezTo>
                <a:cubicBezTo>
                  <a:pt x="1458440" y="2172681"/>
                  <a:pt x="1460297" y="2172881"/>
                  <a:pt x="1462088" y="2173243"/>
                </a:cubicBezTo>
                <a:cubicBezTo>
                  <a:pt x="1474871" y="2175825"/>
                  <a:pt x="1484548" y="2187150"/>
                  <a:pt x="1484548" y="2200675"/>
                </a:cubicBezTo>
                <a:cubicBezTo>
                  <a:pt x="1484548" y="2202476"/>
                  <a:pt x="1486052" y="2203990"/>
                  <a:pt x="1487824" y="2204019"/>
                </a:cubicBezTo>
                <a:lnTo>
                  <a:pt x="1487986" y="2204019"/>
                </a:lnTo>
                <a:lnTo>
                  <a:pt x="1488177" y="2204019"/>
                </a:lnTo>
                <a:close/>
                <a:moveTo>
                  <a:pt x="1753810" y="2301364"/>
                </a:moveTo>
                <a:cubicBezTo>
                  <a:pt x="1754191" y="2301917"/>
                  <a:pt x="1754381" y="2302593"/>
                  <a:pt x="1754381" y="2303259"/>
                </a:cubicBezTo>
                <a:cubicBezTo>
                  <a:pt x="1754381" y="2303917"/>
                  <a:pt x="1754191" y="2304603"/>
                  <a:pt x="1753810" y="2305174"/>
                </a:cubicBezTo>
                <a:cubicBezTo>
                  <a:pt x="1740675" y="2324014"/>
                  <a:pt x="1719158" y="2335368"/>
                  <a:pt x="1696193" y="2335368"/>
                </a:cubicBezTo>
                <a:cubicBezTo>
                  <a:pt x="1672676" y="2335368"/>
                  <a:pt x="1659903" y="2327272"/>
                  <a:pt x="1640091" y="2307917"/>
                </a:cubicBezTo>
                <a:cubicBezTo>
                  <a:pt x="1631814" y="2318195"/>
                  <a:pt x="1619326" y="2324195"/>
                  <a:pt x="1606096" y="2324195"/>
                </a:cubicBezTo>
                <a:lnTo>
                  <a:pt x="1605020" y="2324195"/>
                </a:lnTo>
                <a:cubicBezTo>
                  <a:pt x="1603229" y="2324100"/>
                  <a:pt x="1601695" y="2322567"/>
                  <a:pt x="1601791" y="2320805"/>
                </a:cubicBezTo>
                <a:cubicBezTo>
                  <a:pt x="1601838" y="2319842"/>
                  <a:pt x="1602277" y="2318966"/>
                  <a:pt x="1602953" y="2318357"/>
                </a:cubicBezTo>
                <a:cubicBezTo>
                  <a:pt x="1603572" y="2317823"/>
                  <a:pt x="1604391" y="2317509"/>
                  <a:pt x="1605334" y="2317642"/>
                </a:cubicBezTo>
                <a:cubicBezTo>
                  <a:pt x="1616936" y="2317738"/>
                  <a:pt x="1627813" y="2312813"/>
                  <a:pt x="1635043" y="2303831"/>
                </a:cubicBezTo>
                <a:cubicBezTo>
                  <a:pt x="1635014" y="2303793"/>
                  <a:pt x="1634976" y="2303774"/>
                  <a:pt x="1634947" y="2303745"/>
                </a:cubicBezTo>
                <a:cubicBezTo>
                  <a:pt x="1634957" y="2303736"/>
                  <a:pt x="1634957" y="2303736"/>
                  <a:pt x="1634957" y="2303736"/>
                </a:cubicBezTo>
                <a:cubicBezTo>
                  <a:pt x="1627813" y="2294763"/>
                  <a:pt x="1616850" y="2289639"/>
                  <a:pt x="1605239" y="2289925"/>
                </a:cubicBezTo>
                <a:cubicBezTo>
                  <a:pt x="1604391" y="2290010"/>
                  <a:pt x="1603582" y="2289667"/>
                  <a:pt x="1602953" y="2289077"/>
                </a:cubicBezTo>
                <a:cubicBezTo>
                  <a:pt x="1602344" y="2288467"/>
                  <a:pt x="1601924" y="2287638"/>
                  <a:pt x="1601886" y="2286762"/>
                </a:cubicBezTo>
                <a:cubicBezTo>
                  <a:pt x="1601791" y="2284848"/>
                  <a:pt x="1603334" y="2283467"/>
                  <a:pt x="1605134" y="2283371"/>
                </a:cubicBezTo>
                <a:cubicBezTo>
                  <a:pt x="1617412" y="2283105"/>
                  <a:pt x="1629090" y="2288058"/>
                  <a:pt x="1637472" y="2296716"/>
                </a:cubicBezTo>
                <a:cubicBezTo>
                  <a:pt x="1638157" y="2297440"/>
                  <a:pt x="1638872" y="2298125"/>
                  <a:pt x="1639510" y="2298897"/>
                </a:cubicBezTo>
                <a:lnTo>
                  <a:pt x="1639510" y="2298897"/>
                </a:lnTo>
                <a:cubicBezTo>
                  <a:pt x="1639538" y="2298926"/>
                  <a:pt x="1639577" y="2298954"/>
                  <a:pt x="1639605" y="2298992"/>
                </a:cubicBezTo>
                <a:cubicBezTo>
                  <a:pt x="1656674" y="2282105"/>
                  <a:pt x="1670761" y="2271189"/>
                  <a:pt x="1696193" y="2271189"/>
                </a:cubicBezTo>
                <a:cubicBezTo>
                  <a:pt x="1704451" y="2271189"/>
                  <a:pt x="1712490" y="2272694"/>
                  <a:pt x="1720034" y="2275418"/>
                </a:cubicBezTo>
                <a:cubicBezTo>
                  <a:pt x="1733484" y="2280323"/>
                  <a:pt x="1745352" y="2289229"/>
                  <a:pt x="1753810" y="2301364"/>
                </a:cubicBezTo>
                <a:close/>
                <a:moveTo>
                  <a:pt x="1746818" y="2303221"/>
                </a:moveTo>
                <a:cubicBezTo>
                  <a:pt x="1746828" y="2303202"/>
                  <a:pt x="1746847" y="2303193"/>
                  <a:pt x="1746857" y="2303174"/>
                </a:cubicBezTo>
                <a:cubicBezTo>
                  <a:pt x="1734941" y="2287267"/>
                  <a:pt x="1716091" y="2277837"/>
                  <a:pt x="1696088" y="2277733"/>
                </a:cubicBezTo>
                <a:cubicBezTo>
                  <a:pt x="1674857" y="2277733"/>
                  <a:pt x="1662951" y="2285267"/>
                  <a:pt x="1644653" y="2303079"/>
                </a:cubicBezTo>
                <a:cubicBezTo>
                  <a:pt x="1644672" y="2303098"/>
                  <a:pt x="1644682" y="2303107"/>
                  <a:pt x="1644701" y="2303126"/>
                </a:cubicBezTo>
                <a:cubicBezTo>
                  <a:pt x="1644692" y="2303145"/>
                  <a:pt x="1644672" y="2303155"/>
                  <a:pt x="1644653" y="2303174"/>
                </a:cubicBezTo>
                <a:cubicBezTo>
                  <a:pt x="1663903" y="2321919"/>
                  <a:pt x="1675229" y="2328710"/>
                  <a:pt x="1696088" y="2328710"/>
                </a:cubicBezTo>
                <a:cubicBezTo>
                  <a:pt x="1716091" y="2328625"/>
                  <a:pt x="1734941" y="2319176"/>
                  <a:pt x="1746857" y="2303269"/>
                </a:cubicBezTo>
                <a:cubicBezTo>
                  <a:pt x="1746847" y="2303250"/>
                  <a:pt x="1746828" y="2303240"/>
                  <a:pt x="1746818" y="2303221"/>
                </a:cubicBezTo>
                <a:close/>
                <a:moveTo>
                  <a:pt x="1752381" y="2249653"/>
                </a:moveTo>
                <a:cubicBezTo>
                  <a:pt x="1749295" y="2250034"/>
                  <a:pt x="1746209" y="2250091"/>
                  <a:pt x="1743161" y="2249853"/>
                </a:cubicBezTo>
                <a:cubicBezTo>
                  <a:pt x="1733941" y="2249091"/>
                  <a:pt x="1725130" y="2245557"/>
                  <a:pt x="1717900" y="2239566"/>
                </a:cubicBezTo>
                <a:cubicBezTo>
                  <a:pt x="1717891" y="2239566"/>
                  <a:pt x="1717872" y="2239575"/>
                  <a:pt x="1717863" y="2239585"/>
                </a:cubicBezTo>
                <a:cubicBezTo>
                  <a:pt x="1717843" y="2239575"/>
                  <a:pt x="1717824" y="2239566"/>
                  <a:pt x="1717815" y="2239566"/>
                </a:cubicBezTo>
                <a:cubicBezTo>
                  <a:pt x="1710776" y="2246014"/>
                  <a:pt x="1701556" y="2249719"/>
                  <a:pt x="1691945" y="2249729"/>
                </a:cubicBezTo>
                <a:cubicBezTo>
                  <a:pt x="1682458" y="2249719"/>
                  <a:pt x="1673219" y="2246100"/>
                  <a:pt x="1666275" y="2239747"/>
                </a:cubicBezTo>
                <a:cubicBezTo>
                  <a:pt x="1666256" y="2239756"/>
                  <a:pt x="1666247" y="2239766"/>
                  <a:pt x="1666227" y="2239785"/>
                </a:cubicBezTo>
                <a:cubicBezTo>
                  <a:pt x="1666208" y="2239766"/>
                  <a:pt x="1666199" y="2239756"/>
                  <a:pt x="1666180" y="2239747"/>
                </a:cubicBezTo>
                <a:cubicBezTo>
                  <a:pt x="1659246" y="2246100"/>
                  <a:pt x="1650035" y="2249719"/>
                  <a:pt x="1640510" y="2249729"/>
                </a:cubicBezTo>
                <a:cubicBezTo>
                  <a:pt x="1630804" y="2249719"/>
                  <a:pt x="1621603" y="2246014"/>
                  <a:pt x="1614650" y="2239566"/>
                </a:cubicBezTo>
                <a:cubicBezTo>
                  <a:pt x="1614631" y="2239566"/>
                  <a:pt x="1614621" y="2239575"/>
                  <a:pt x="1614602" y="2239585"/>
                </a:cubicBezTo>
                <a:cubicBezTo>
                  <a:pt x="1614592" y="2239575"/>
                  <a:pt x="1614574" y="2239566"/>
                  <a:pt x="1614564" y="2239566"/>
                </a:cubicBezTo>
                <a:cubicBezTo>
                  <a:pt x="1606382" y="2246300"/>
                  <a:pt x="1596219" y="2250005"/>
                  <a:pt x="1585646" y="2250015"/>
                </a:cubicBezTo>
                <a:cubicBezTo>
                  <a:pt x="1583855" y="2250005"/>
                  <a:pt x="1581960" y="2249834"/>
                  <a:pt x="1580074" y="2249653"/>
                </a:cubicBezTo>
                <a:cubicBezTo>
                  <a:pt x="1578293" y="2249462"/>
                  <a:pt x="1577026" y="2247738"/>
                  <a:pt x="1577207" y="2245929"/>
                </a:cubicBezTo>
                <a:cubicBezTo>
                  <a:pt x="1577417" y="2244128"/>
                  <a:pt x="1579016" y="2242785"/>
                  <a:pt x="1580912" y="2243043"/>
                </a:cubicBezTo>
                <a:cubicBezTo>
                  <a:pt x="1583798" y="2243423"/>
                  <a:pt x="1586675" y="2243471"/>
                  <a:pt x="1589484" y="2243185"/>
                </a:cubicBezTo>
                <a:cubicBezTo>
                  <a:pt x="1598047" y="2242376"/>
                  <a:pt x="1606096" y="2238671"/>
                  <a:pt x="1612478" y="2232575"/>
                </a:cubicBezTo>
                <a:cubicBezTo>
                  <a:pt x="1613125" y="2231946"/>
                  <a:pt x="1613773" y="2231755"/>
                  <a:pt x="1614878" y="2231660"/>
                </a:cubicBezTo>
                <a:cubicBezTo>
                  <a:pt x="1615802" y="2231765"/>
                  <a:pt x="1616660" y="2232127"/>
                  <a:pt x="1617240" y="2232765"/>
                </a:cubicBezTo>
                <a:cubicBezTo>
                  <a:pt x="1621412" y="2237556"/>
                  <a:pt x="1627051" y="2240766"/>
                  <a:pt x="1633138" y="2242204"/>
                </a:cubicBezTo>
                <a:lnTo>
                  <a:pt x="1633138" y="2242176"/>
                </a:lnTo>
                <a:cubicBezTo>
                  <a:pt x="1633166" y="2242185"/>
                  <a:pt x="1633204" y="2242195"/>
                  <a:pt x="1633233" y="2242204"/>
                </a:cubicBezTo>
                <a:lnTo>
                  <a:pt x="1633233" y="2190864"/>
                </a:lnTo>
                <a:cubicBezTo>
                  <a:pt x="1592066" y="2185045"/>
                  <a:pt x="1594466" y="2152774"/>
                  <a:pt x="1594466" y="2152403"/>
                </a:cubicBezTo>
                <a:cubicBezTo>
                  <a:pt x="1594571" y="2150859"/>
                  <a:pt x="1595695" y="2149602"/>
                  <a:pt x="1597228" y="2149421"/>
                </a:cubicBezTo>
                <a:cubicBezTo>
                  <a:pt x="1599486" y="2149050"/>
                  <a:pt x="1601648" y="2148916"/>
                  <a:pt x="1603715" y="2148993"/>
                </a:cubicBezTo>
                <a:cubicBezTo>
                  <a:pt x="1618202" y="2149564"/>
                  <a:pt x="1627623" y="2160575"/>
                  <a:pt x="1633052" y="2171843"/>
                </a:cubicBezTo>
                <a:lnTo>
                  <a:pt x="1633052" y="2171672"/>
                </a:lnTo>
                <a:cubicBezTo>
                  <a:pt x="1633081" y="2171729"/>
                  <a:pt x="1633118" y="2171786"/>
                  <a:pt x="1633147" y="2171843"/>
                </a:cubicBezTo>
                <a:lnTo>
                  <a:pt x="1633147" y="2150117"/>
                </a:lnTo>
                <a:cubicBezTo>
                  <a:pt x="1633147" y="2148335"/>
                  <a:pt x="1634624" y="2146821"/>
                  <a:pt x="1636395" y="2146783"/>
                </a:cubicBezTo>
                <a:cubicBezTo>
                  <a:pt x="1638195" y="2146792"/>
                  <a:pt x="1639719" y="2148316"/>
                  <a:pt x="1639719" y="2150117"/>
                </a:cubicBezTo>
                <a:lnTo>
                  <a:pt x="1639719" y="2189236"/>
                </a:lnTo>
                <a:cubicBezTo>
                  <a:pt x="1639777" y="2189131"/>
                  <a:pt x="1639853" y="2189026"/>
                  <a:pt x="1639910" y="2188921"/>
                </a:cubicBezTo>
                <a:lnTo>
                  <a:pt x="1639910" y="2189140"/>
                </a:lnTo>
                <a:cubicBezTo>
                  <a:pt x="1643872" y="2181625"/>
                  <a:pt x="1649711" y="2174539"/>
                  <a:pt x="1657702" y="2170919"/>
                </a:cubicBezTo>
                <a:cubicBezTo>
                  <a:pt x="1662532" y="2168776"/>
                  <a:pt x="1668133" y="2167900"/>
                  <a:pt x="1674581" y="2168957"/>
                </a:cubicBezTo>
                <a:cubicBezTo>
                  <a:pt x="1676000" y="2169147"/>
                  <a:pt x="1677143" y="2170395"/>
                  <a:pt x="1677324" y="2171938"/>
                </a:cubicBezTo>
                <a:cubicBezTo>
                  <a:pt x="1677419" y="2172234"/>
                  <a:pt x="1678867" y="2193170"/>
                  <a:pt x="1658112" y="2204361"/>
                </a:cubicBezTo>
                <a:cubicBezTo>
                  <a:pt x="1653311" y="2206924"/>
                  <a:pt x="1647340" y="2208962"/>
                  <a:pt x="1639910" y="2210115"/>
                </a:cubicBezTo>
                <a:lnTo>
                  <a:pt x="1639910" y="2210181"/>
                </a:lnTo>
                <a:cubicBezTo>
                  <a:pt x="1639843" y="2210191"/>
                  <a:pt x="1639786" y="2210200"/>
                  <a:pt x="1639719" y="2210210"/>
                </a:cubicBezTo>
                <a:lnTo>
                  <a:pt x="1639719" y="2243043"/>
                </a:lnTo>
                <a:cubicBezTo>
                  <a:pt x="1639996" y="2243043"/>
                  <a:pt x="1640186" y="2243138"/>
                  <a:pt x="1640377" y="2243138"/>
                </a:cubicBezTo>
                <a:cubicBezTo>
                  <a:pt x="1644872" y="2243138"/>
                  <a:pt x="1649263" y="2242176"/>
                  <a:pt x="1653274" y="2240385"/>
                </a:cubicBezTo>
                <a:cubicBezTo>
                  <a:pt x="1657255" y="2238642"/>
                  <a:pt x="1660856" y="2236070"/>
                  <a:pt x="1663818" y="2232765"/>
                </a:cubicBezTo>
                <a:cubicBezTo>
                  <a:pt x="1664113" y="2232422"/>
                  <a:pt x="1664465" y="2232193"/>
                  <a:pt x="1664837" y="2232013"/>
                </a:cubicBezTo>
                <a:cubicBezTo>
                  <a:pt x="1665227" y="2231851"/>
                  <a:pt x="1665647" y="2231746"/>
                  <a:pt x="1666094" y="2231746"/>
                </a:cubicBezTo>
                <a:cubicBezTo>
                  <a:pt x="1667047" y="2231746"/>
                  <a:pt x="1667904" y="2232213"/>
                  <a:pt x="1668580" y="2232860"/>
                </a:cubicBezTo>
                <a:cubicBezTo>
                  <a:pt x="1674466" y="2239461"/>
                  <a:pt x="1682953" y="2243147"/>
                  <a:pt x="1691821" y="2243147"/>
                </a:cubicBezTo>
                <a:cubicBezTo>
                  <a:pt x="1696298" y="2243147"/>
                  <a:pt x="1700670" y="2242185"/>
                  <a:pt x="1704670" y="2240395"/>
                </a:cubicBezTo>
                <a:cubicBezTo>
                  <a:pt x="1708661" y="2238652"/>
                  <a:pt x="1712281" y="2236080"/>
                  <a:pt x="1715262" y="2232765"/>
                </a:cubicBezTo>
                <a:cubicBezTo>
                  <a:pt x="1715548" y="2232470"/>
                  <a:pt x="1715901" y="2232232"/>
                  <a:pt x="1716262" y="2232032"/>
                </a:cubicBezTo>
                <a:cubicBezTo>
                  <a:pt x="1716644" y="2231870"/>
                  <a:pt x="1717034" y="2231746"/>
                  <a:pt x="1717434" y="2231746"/>
                </a:cubicBezTo>
                <a:cubicBezTo>
                  <a:pt x="1718577" y="2231832"/>
                  <a:pt x="1719253" y="2232032"/>
                  <a:pt x="1719901" y="2232670"/>
                </a:cubicBezTo>
                <a:cubicBezTo>
                  <a:pt x="1728292" y="2240766"/>
                  <a:pt x="1739903" y="2244671"/>
                  <a:pt x="1751438" y="2243147"/>
                </a:cubicBezTo>
                <a:cubicBezTo>
                  <a:pt x="1753438" y="2242957"/>
                  <a:pt x="1754972" y="2244300"/>
                  <a:pt x="1755248" y="2245929"/>
                </a:cubicBezTo>
                <a:cubicBezTo>
                  <a:pt x="1755524" y="2247738"/>
                  <a:pt x="1754201" y="2249462"/>
                  <a:pt x="1752381" y="2249653"/>
                </a:cubicBezTo>
                <a:close/>
                <a:moveTo>
                  <a:pt x="1641320" y="2203323"/>
                </a:moveTo>
                <a:lnTo>
                  <a:pt x="1641329" y="2203323"/>
                </a:lnTo>
                <a:lnTo>
                  <a:pt x="1641329" y="2203323"/>
                </a:lnTo>
                <a:cubicBezTo>
                  <a:pt x="1657626" y="2200142"/>
                  <a:pt x="1664884" y="2192131"/>
                  <a:pt x="1668152" y="2185064"/>
                </a:cubicBezTo>
                <a:cubicBezTo>
                  <a:pt x="1669962" y="2181187"/>
                  <a:pt x="1670590" y="2177577"/>
                  <a:pt x="1670771" y="2175234"/>
                </a:cubicBezTo>
                <a:cubicBezTo>
                  <a:pt x="1670275" y="2175139"/>
                  <a:pt x="1669818" y="2175139"/>
                  <a:pt x="1669323" y="2175139"/>
                </a:cubicBezTo>
                <a:cubicBezTo>
                  <a:pt x="1667133" y="2175139"/>
                  <a:pt x="1665084" y="2175434"/>
                  <a:pt x="1663179" y="2175977"/>
                </a:cubicBezTo>
                <a:cubicBezTo>
                  <a:pt x="1649873" y="2179749"/>
                  <a:pt x="1643663" y="2195351"/>
                  <a:pt x="1641320" y="2203323"/>
                </a:cubicBezTo>
                <a:close/>
                <a:moveTo>
                  <a:pt x="1630556" y="2183835"/>
                </a:moveTo>
                <a:cubicBezTo>
                  <a:pt x="1627813" y="2174396"/>
                  <a:pt x="1619526" y="2154584"/>
                  <a:pt x="1601143" y="2155698"/>
                </a:cubicBezTo>
                <a:cubicBezTo>
                  <a:pt x="1601515" y="2162309"/>
                  <a:pt x="1605239" y="2178863"/>
                  <a:pt x="1630556" y="2183835"/>
                </a:cubicBezTo>
                <a:close/>
                <a:moveTo>
                  <a:pt x="1762420" y="2166033"/>
                </a:moveTo>
                <a:cubicBezTo>
                  <a:pt x="1748447" y="2166061"/>
                  <a:pt x="1736474" y="2174424"/>
                  <a:pt x="1731064" y="2186397"/>
                </a:cubicBezTo>
                <a:cubicBezTo>
                  <a:pt x="1731045" y="2186369"/>
                  <a:pt x="1731026" y="2186340"/>
                  <a:pt x="1731007" y="2186302"/>
                </a:cubicBezTo>
                <a:cubicBezTo>
                  <a:pt x="1730988" y="2186340"/>
                  <a:pt x="1730969" y="2186369"/>
                  <a:pt x="1730950" y="2186397"/>
                </a:cubicBezTo>
                <a:cubicBezTo>
                  <a:pt x="1725540" y="2174415"/>
                  <a:pt x="1713567" y="2166061"/>
                  <a:pt x="1699603" y="2166033"/>
                </a:cubicBezTo>
                <a:cubicBezTo>
                  <a:pt x="1697794" y="2166042"/>
                  <a:pt x="1696269" y="2167519"/>
                  <a:pt x="1696269" y="2169319"/>
                </a:cubicBezTo>
                <a:cubicBezTo>
                  <a:pt x="1696241" y="2169824"/>
                  <a:pt x="1696345" y="2170291"/>
                  <a:pt x="1696517" y="2170719"/>
                </a:cubicBezTo>
                <a:cubicBezTo>
                  <a:pt x="1696984" y="2171691"/>
                  <a:pt x="1697898" y="2172376"/>
                  <a:pt x="1698993" y="2172567"/>
                </a:cubicBezTo>
                <a:cubicBezTo>
                  <a:pt x="1699174" y="2172596"/>
                  <a:pt x="1699346" y="2172672"/>
                  <a:pt x="1699536" y="2172672"/>
                </a:cubicBezTo>
                <a:cubicBezTo>
                  <a:pt x="1714948" y="2172672"/>
                  <a:pt x="1727531" y="2185226"/>
                  <a:pt x="1727531" y="2200675"/>
                </a:cubicBezTo>
                <a:cubicBezTo>
                  <a:pt x="1727531" y="2202495"/>
                  <a:pt x="1729064" y="2204019"/>
                  <a:pt x="1730845" y="2204019"/>
                </a:cubicBezTo>
                <a:lnTo>
                  <a:pt x="1730950" y="2204019"/>
                </a:lnTo>
                <a:lnTo>
                  <a:pt x="1731160" y="2204019"/>
                </a:lnTo>
                <a:cubicBezTo>
                  <a:pt x="1732950" y="2204019"/>
                  <a:pt x="1734484" y="2202495"/>
                  <a:pt x="1734484" y="2200675"/>
                </a:cubicBezTo>
                <a:cubicBezTo>
                  <a:pt x="1734484" y="2185226"/>
                  <a:pt x="1747057" y="2172672"/>
                  <a:pt x="1762487" y="2172672"/>
                </a:cubicBezTo>
                <a:cubicBezTo>
                  <a:pt x="1764297" y="2172672"/>
                  <a:pt x="1765821" y="2171148"/>
                  <a:pt x="1765831" y="2169329"/>
                </a:cubicBezTo>
                <a:cubicBezTo>
                  <a:pt x="1765707" y="2167528"/>
                  <a:pt x="1764306" y="2166042"/>
                  <a:pt x="1762420" y="2166033"/>
                </a:cubicBezTo>
                <a:close/>
                <a:moveTo>
                  <a:pt x="1996793" y="2301364"/>
                </a:moveTo>
                <a:cubicBezTo>
                  <a:pt x="1997174" y="2301917"/>
                  <a:pt x="1997364" y="2302593"/>
                  <a:pt x="1997364" y="2303259"/>
                </a:cubicBezTo>
                <a:cubicBezTo>
                  <a:pt x="1997364" y="2303917"/>
                  <a:pt x="1997174" y="2304603"/>
                  <a:pt x="1996793" y="2305174"/>
                </a:cubicBezTo>
                <a:cubicBezTo>
                  <a:pt x="1983648" y="2324014"/>
                  <a:pt x="1962131" y="2335368"/>
                  <a:pt x="1939167" y="2335368"/>
                </a:cubicBezTo>
                <a:cubicBezTo>
                  <a:pt x="1915668" y="2335368"/>
                  <a:pt x="1902895" y="2327272"/>
                  <a:pt x="1883083" y="2307917"/>
                </a:cubicBezTo>
                <a:cubicBezTo>
                  <a:pt x="1874787" y="2318195"/>
                  <a:pt x="1862318" y="2324195"/>
                  <a:pt x="1849051" y="2324195"/>
                </a:cubicBezTo>
                <a:lnTo>
                  <a:pt x="1848012" y="2324195"/>
                </a:lnTo>
                <a:cubicBezTo>
                  <a:pt x="1846231" y="2324100"/>
                  <a:pt x="1844678" y="2322567"/>
                  <a:pt x="1844774" y="2320805"/>
                </a:cubicBezTo>
                <a:cubicBezTo>
                  <a:pt x="1844830" y="2319833"/>
                  <a:pt x="1845279" y="2318938"/>
                  <a:pt x="1845964" y="2318338"/>
                </a:cubicBezTo>
                <a:cubicBezTo>
                  <a:pt x="1846583" y="2317814"/>
                  <a:pt x="1847393" y="2317509"/>
                  <a:pt x="1848308" y="2317642"/>
                </a:cubicBezTo>
                <a:cubicBezTo>
                  <a:pt x="1859823" y="2317738"/>
                  <a:pt x="1870786" y="2312813"/>
                  <a:pt x="1878026" y="2303831"/>
                </a:cubicBezTo>
                <a:cubicBezTo>
                  <a:pt x="1878006" y="2303793"/>
                  <a:pt x="1877968" y="2303774"/>
                  <a:pt x="1877940" y="2303745"/>
                </a:cubicBezTo>
                <a:cubicBezTo>
                  <a:pt x="1877949" y="2303736"/>
                  <a:pt x="1877949" y="2303736"/>
                  <a:pt x="1877949" y="2303736"/>
                </a:cubicBezTo>
                <a:cubicBezTo>
                  <a:pt x="1870786" y="2294763"/>
                  <a:pt x="1859823" y="2289639"/>
                  <a:pt x="1848222" y="2289925"/>
                </a:cubicBezTo>
                <a:cubicBezTo>
                  <a:pt x="1847383" y="2290010"/>
                  <a:pt x="1846574" y="2289667"/>
                  <a:pt x="1845945" y="2289086"/>
                </a:cubicBezTo>
                <a:cubicBezTo>
                  <a:pt x="1845345" y="2288477"/>
                  <a:pt x="1844926" y="2287638"/>
                  <a:pt x="1844878" y="2286762"/>
                </a:cubicBezTo>
                <a:cubicBezTo>
                  <a:pt x="1844774" y="2284848"/>
                  <a:pt x="1846307" y="2283467"/>
                  <a:pt x="1848136" y="2283371"/>
                </a:cubicBezTo>
                <a:cubicBezTo>
                  <a:pt x="1859861" y="2283124"/>
                  <a:pt x="1870948" y="2287543"/>
                  <a:pt x="1879216" y="2295401"/>
                </a:cubicBezTo>
                <a:cubicBezTo>
                  <a:pt x="1880368" y="2296497"/>
                  <a:pt x="1881464" y="2297659"/>
                  <a:pt x="1882493" y="2298897"/>
                </a:cubicBezTo>
                <a:cubicBezTo>
                  <a:pt x="1882493" y="2298897"/>
                  <a:pt x="1882502" y="2298897"/>
                  <a:pt x="1882502" y="2298888"/>
                </a:cubicBezTo>
                <a:cubicBezTo>
                  <a:pt x="1882531" y="2298926"/>
                  <a:pt x="1882569" y="2298954"/>
                  <a:pt x="1882597" y="2298992"/>
                </a:cubicBezTo>
                <a:cubicBezTo>
                  <a:pt x="1899638" y="2282105"/>
                  <a:pt x="1913744" y="2271189"/>
                  <a:pt x="1939167" y="2271189"/>
                </a:cubicBezTo>
                <a:cubicBezTo>
                  <a:pt x="1958588" y="2271189"/>
                  <a:pt x="1977000" y="2279342"/>
                  <a:pt x="1990134" y="2293268"/>
                </a:cubicBezTo>
                <a:cubicBezTo>
                  <a:pt x="1992516" y="2295802"/>
                  <a:pt x="1994783" y="2298449"/>
                  <a:pt x="1996793" y="2301364"/>
                </a:cubicBezTo>
                <a:close/>
                <a:moveTo>
                  <a:pt x="1989811" y="2303221"/>
                </a:moveTo>
                <a:cubicBezTo>
                  <a:pt x="1989820" y="2303202"/>
                  <a:pt x="1989839" y="2303193"/>
                  <a:pt x="1989849" y="2303174"/>
                </a:cubicBezTo>
                <a:cubicBezTo>
                  <a:pt x="1977943" y="2287267"/>
                  <a:pt x="1959074" y="2277837"/>
                  <a:pt x="1939081" y="2277733"/>
                </a:cubicBezTo>
                <a:cubicBezTo>
                  <a:pt x="1917945" y="2277733"/>
                  <a:pt x="1905943" y="2285267"/>
                  <a:pt x="1887636" y="2303079"/>
                </a:cubicBezTo>
                <a:cubicBezTo>
                  <a:pt x="1887655" y="2303098"/>
                  <a:pt x="1887664" y="2303107"/>
                  <a:pt x="1887684" y="2303126"/>
                </a:cubicBezTo>
                <a:cubicBezTo>
                  <a:pt x="1887674" y="2303145"/>
                  <a:pt x="1887655" y="2303155"/>
                  <a:pt x="1887636" y="2303174"/>
                </a:cubicBezTo>
                <a:cubicBezTo>
                  <a:pt x="1906896" y="2321919"/>
                  <a:pt x="1918211" y="2328710"/>
                  <a:pt x="1939081" y="2328710"/>
                </a:cubicBezTo>
                <a:cubicBezTo>
                  <a:pt x="1959074" y="2328625"/>
                  <a:pt x="1977943" y="2319176"/>
                  <a:pt x="1989849" y="2303269"/>
                </a:cubicBezTo>
                <a:cubicBezTo>
                  <a:pt x="1989839" y="2303250"/>
                  <a:pt x="1989820" y="2303240"/>
                  <a:pt x="1989811" y="2303221"/>
                </a:cubicBezTo>
                <a:close/>
                <a:moveTo>
                  <a:pt x="1998240" y="2245929"/>
                </a:moveTo>
                <a:cubicBezTo>
                  <a:pt x="1998507" y="2247738"/>
                  <a:pt x="1997183" y="2249462"/>
                  <a:pt x="1995374" y="2249653"/>
                </a:cubicBezTo>
                <a:cubicBezTo>
                  <a:pt x="1982886" y="2251186"/>
                  <a:pt x="1970427" y="2247557"/>
                  <a:pt x="1960798" y="2239566"/>
                </a:cubicBezTo>
                <a:cubicBezTo>
                  <a:pt x="1953835" y="2246024"/>
                  <a:pt x="1944615" y="2249738"/>
                  <a:pt x="1934985" y="2249738"/>
                </a:cubicBezTo>
                <a:cubicBezTo>
                  <a:pt x="1925451" y="2249738"/>
                  <a:pt x="1916221" y="2246109"/>
                  <a:pt x="1909267" y="2239747"/>
                </a:cubicBezTo>
                <a:cubicBezTo>
                  <a:pt x="1902314" y="2246109"/>
                  <a:pt x="1893075" y="2249738"/>
                  <a:pt x="1883550" y="2249738"/>
                </a:cubicBezTo>
                <a:cubicBezTo>
                  <a:pt x="1881111" y="2249738"/>
                  <a:pt x="1878711" y="2249500"/>
                  <a:pt x="1876377" y="2249062"/>
                </a:cubicBezTo>
                <a:cubicBezTo>
                  <a:pt x="1869348" y="2247710"/>
                  <a:pt x="1862861" y="2244405"/>
                  <a:pt x="1857642" y="2239566"/>
                </a:cubicBezTo>
                <a:cubicBezTo>
                  <a:pt x="1857642" y="2239566"/>
                  <a:pt x="1857642" y="2239566"/>
                  <a:pt x="1857633" y="2239566"/>
                </a:cubicBezTo>
                <a:lnTo>
                  <a:pt x="1857633" y="2239566"/>
                </a:lnTo>
                <a:cubicBezTo>
                  <a:pt x="1855584" y="2241242"/>
                  <a:pt x="1853413" y="2242738"/>
                  <a:pt x="1851146" y="2244033"/>
                </a:cubicBezTo>
                <a:cubicBezTo>
                  <a:pt x="1844326" y="2247929"/>
                  <a:pt x="1836630" y="2250015"/>
                  <a:pt x="1828686" y="2250015"/>
                </a:cubicBezTo>
                <a:cubicBezTo>
                  <a:pt x="1826866" y="2250015"/>
                  <a:pt x="1824971" y="2249834"/>
                  <a:pt x="1823057" y="2249653"/>
                </a:cubicBezTo>
                <a:cubicBezTo>
                  <a:pt x="1821247" y="2249462"/>
                  <a:pt x="1820028" y="2247738"/>
                  <a:pt x="1820199" y="2245929"/>
                </a:cubicBezTo>
                <a:cubicBezTo>
                  <a:pt x="1820409" y="2244119"/>
                  <a:pt x="1822018" y="2242766"/>
                  <a:pt x="1823924" y="2243043"/>
                </a:cubicBezTo>
                <a:cubicBezTo>
                  <a:pt x="1826819" y="2243423"/>
                  <a:pt x="1829715" y="2243471"/>
                  <a:pt x="1832553" y="2243185"/>
                </a:cubicBezTo>
                <a:cubicBezTo>
                  <a:pt x="1841078" y="2242357"/>
                  <a:pt x="1849079" y="2238652"/>
                  <a:pt x="1855451" y="2232575"/>
                </a:cubicBezTo>
                <a:cubicBezTo>
                  <a:pt x="1856127" y="2231927"/>
                  <a:pt x="1856775" y="2231746"/>
                  <a:pt x="1857918" y="2231651"/>
                </a:cubicBezTo>
                <a:cubicBezTo>
                  <a:pt x="1858870" y="2231746"/>
                  <a:pt x="1859737" y="2232117"/>
                  <a:pt x="1860309" y="2232765"/>
                </a:cubicBezTo>
                <a:cubicBezTo>
                  <a:pt x="1864500" y="2237556"/>
                  <a:pt x="1870120" y="2240766"/>
                  <a:pt x="1876216" y="2242204"/>
                </a:cubicBezTo>
                <a:lnTo>
                  <a:pt x="1876216" y="2190864"/>
                </a:lnTo>
                <a:cubicBezTo>
                  <a:pt x="1873644" y="2190503"/>
                  <a:pt x="1871243" y="2190036"/>
                  <a:pt x="1868996" y="2189483"/>
                </a:cubicBezTo>
                <a:cubicBezTo>
                  <a:pt x="1835344" y="2181139"/>
                  <a:pt x="1837468" y="2152745"/>
                  <a:pt x="1837468" y="2152403"/>
                </a:cubicBezTo>
                <a:cubicBezTo>
                  <a:pt x="1837544" y="2150859"/>
                  <a:pt x="1838697" y="2149612"/>
                  <a:pt x="1840221" y="2149421"/>
                </a:cubicBezTo>
                <a:cubicBezTo>
                  <a:pt x="1842516" y="2149050"/>
                  <a:pt x="1844697" y="2148907"/>
                  <a:pt x="1846783" y="2148993"/>
                </a:cubicBezTo>
                <a:cubicBezTo>
                  <a:pt x="1855098" y="2149307"/>
                  <a:pt x="1861738" y="2153041"/>
                  <a:pt x="1866891" y="2158289"/>
                </a:cubicBezTo>
                <a:cubicBezTo>
                  <a:pt x="1870758" y="2162223"/>
                  <a:pt x="1873806" y="2167004"/>
                  <a:pt x="1876120" y="2171843"/>
                </a:cubicBezTo>
                <a:lnTo>
                  <a:pt x="1876120" y="2171824"/>
                </a:lnTo>
                <a:cubicBezTo>
                  <a:pt x="1876120" y="2171834"/>
                  <a:pt x="1876130" y="2171834"/>
                  <a:pt x="1876130" y="2171843"/>
                </a:cubicBezTo>
                <a:lnTo>
                  <a:pt x="1876130" y="2150117"/>
                </a:lnTo>
                <a:cubicBezTo>
                  <a:pt x="1876130" y="2149326"/>
                  <a:pt x="1876454" y="2148621"/>
                  <a:pt x="1876920" y="2148040"/>
                </a:cubicBezTo>
                <a:cubicBezTo>
                  <a:pt x="1877549" y="2147288"/>
                  <a:pt x="1878426" y="2146773"/>
                  <a:pt x="1879454" y="2146773"/>
                </a:cubicBezTo>
                <a:cubicBezTo>
                  <a:pt x="1881264" y="2146773"/>
                  <a:pt x="1882769" y="2148307"/>
                  <a:pt x="1882769" y="2150117"/>
                </a:cubicBezTo>
                <a:lnTo>
                  <a:pt x="1882769" y="2189140"/>
                </a:lnTo>
                <a:lnTo>
                  <a:pt x="1882769" y="2189236"/>
                </a:lnTo>
                <a:cubicBezTo>
                  <a:pt x="1889170" y="2177139"/>
                  <a:pt x="1900400" y="2166119"/>
                  <a:pt x="1917668" y="2168957"/>
                </a:cubicBezTo>
                <a:cubicBezTo>
                  <a:pt x="1919068" y="2169147"/>
                  <a:pt x="1920221" y="2170395"/>
                  <a:pt x="1920402" y="2171938"/>
                </a:cubicBezTo>
                <a:cubicBezTo>
                  <a:pt x="1920412" y="2171957"/>
                  <a:pt x="1920421" y="2172100"/>
                  <a:pt x="1920440" y="2172357"/>
                </a:cubicBezTo>
                <a:cubicBezTo>
                  <a:pt x="1920593" y="2176406"/>
                  <a:pt x="1920011" y="2204352"/>
                  <a:pt x="1882769" y="2210115"/>
                </a:cubicBezTo>
                <a:lnTo>
                  <a:pt x="1882769" y="2210210"/>
                </a:lnTo>
                <a:lnTo>
                  <a:pt x="1882769" y="2242957"/>
                </a:lnTo>
                <a:lnTo>
                  <a:pt x="1882769" y="2243043"/>
                </a:lnTo>
                <a:cubicBezTo>
                  <a:pt x="1883083" y="2243043"/>
                  <a:pt x="1883264" y="2243138"/>
                  <a:pt x="1883455" y="2243138"/>
                </a:cubicBezTo>
                <a:cubicBezTo>
                  <a:pt x="1892313" y="2243138"/>
                  <a:pt x="1900800" y="2239461"/>
                  <a:pt x="1906705" y="2232860"/>
                </a:cubicBezTo>
                <a:cubicBezTo>
                  <a:pt x="1907362" y="2232117"/>
                  <a:pt x="1908220" y="2231746"/>
                  <a:pt x="1909172" y="2231746"/>
                </a:cubicBezTo>
                <a:cubicBezTo>
                  <a:pt x="1910134" y="2231746"/>
                  <a:pt x="1910982" y="2232213"/>
                  <a:pt x="1911658" y="2232860"/>
                </a:cubicBezTo>
                <a:cubicBezTo>
                  <a:pt x="1917564" y="2239461"/>
                  <a:pt x="1926031" y="2243138"/>
                  <a:pt x="1934890" y="2243138"/>
                </a:cubicBezTo>
                <a:cubicBezTo>
                  <a:pt x="1943748" y="2243138"/>
                  <a:pt x="1952216" y="2239461"/>
                  <a:pt x="1958131" y="2232860"/>
                </a:cubicBezTo>
                <a:cubicBezTo>
                  <a:pt x="1958797" y="2232213"/>
                  <a:pt x="1959560" y="2231746"/>
                  <a:pt x="1960522" y="2231746"/>
                </a:cubicBezTo>
                <a:cubicBezTo>
                  <a:pt x="1961655" y="2231832"/>
                  <a:pt x="1962322" y="2232022"/>
                  <a:pt x="1962979" y="2232670"/>
                </a:cubicBezTo>
                <a:cubicBezTo>
                  <a:pt x="1971370" y="2240766"/>
                  <a:pt x="1982981" y="2244671"/>
                  <a:pt x="1994516" y="2243138"/>
                </a:cubicBezTo>
                <a:cubicBezTo>
                  <a:pt x="1996421" y="2242957"/>
                  <a:pt x="1997926" y="2244300"/>
                  <a:pt x="1998240" y="2245929"/>
                </a:cubicBezTo>
                <a:close/>
                <a:moveTo>
                  <a:pt x="1884398" y="2203323"/>
                </a:moveTo>
                <a:lnTo>
                  <a:pt x="1884407" y="2203323"/>
                </a:lnTo>
                <a:lnTo>
                  <a:pt x="1884407" y="2203323"/>
                </a:lnTo>
                <a:cubicBezTo>
                  <a:pt x="1909658" y="2198399"/>
                  <a:pt x="1913354" y="2181844"/>
                  <a:pt x="1913849" y="2175234"/>
                </a:cubicBezTo>
                <a:cubicBezTo>
                  <a:pt x="1913258" y="2175139"/>
                  <a:pt x="1912801" y="2175139"/>
                  <a:pt x="1912315" y="2175139"/>
                </a:cubicBezTo>
                <a:cubicBezTo>
                  <a:pt x="1907905" y="2175139"/>
                  <a:pt x="1904124" y="2176329"/>
                  <a:pt x="1900876" y="2178263"/>
                </a:cubicBezTo>
                <a:cubicBezTo>
                  <a:pt x="1891151" y="2184045"/>
                  <a:pt x="1886341" y="2196484"/>
                  <a:pt x="1884398" y="2203323"/>
                </a:cubicBezTo>
                <a:close/>
                <a:moveTo>
                  <a:pt x="1873548" y="2183835"/>
                </a:moveTo>
                <a:cubicBezTo>
                  <a:pt x="1870777" y="2174396"/>
                  <a:pt x="1862509" y="2154584"/>
                  <a:pt x="1844126" y="2155698"/>
                </a:cubicBezTo>
                <a:cubicBezTo>
                  <a:pt x="1844593" y="2162309"/>
                  <a:pt x="1848308" y="2178863"/>
                  <a:pt x="1873548" y="2183835"/>
                </a:cubicBezTo>
                <a:close/>
                <a:moveTo>
                  <a:pt x="1974028" y="2204019"/>
                </a:moveTo>
                <a:lnTo>
                  <a:pt x="1974237" y="2204019"/>
                </a:lnTo>
                <a:cubicBezTo>
                  <a:pt x="1976028" y="2204019"/>
                  <a:pt x="1977562" y="2202495"/>
                  <a:pt x="1977562" y="2200675"/>
                </a:cubicBezTo>
                <a:cubicBezTo>
                  <a:pt x="1977562" y="2185226"/>
                  <a:pt x="1990144" y="2172672"/>
                  <a:pt x="2005565" y="2172672"/>
                </a:cubicBezTo>
                <a:cubicBezTo>
                  <a:pt x="2007375" y="2172672"/>
                  <a:pt x="2008908" y="2171148"/>
                  <a:pt x="2008908" y="2169329"/>
                </a:cubicBezTo>
                <a:cubicBezTo>
                  <a:pt x="2008908" y="2169300"/>
                  <a:pt x="2008889" y="2169271"/>
                  <a:pt x="2008889" y="2169243"/>
                </a:cubicBezTo>
                <a:cubicBezTo>
                  <a:pt x="2008632" y="2167490"/>
                  <a:pt x="2007280" y="2166061"/>
                  <a:pt x="2005432" y="2166033"/>
                </a:cubicBezTo>
                <a:cubicBezTo>
                  <a:pt x="1991487" y="2166090"/>
                  <a:pt x="1979543" y="2174443"/>
                  <a:pt x="1974113" y="2186397"/>
                </a:cubicBezTo>
                <a:cubicBezTo>
                  <a:pt x="1974085" y="2186350"/>
                  <a:pt x="1974056" y="2186292"/>
                  <a:pt x="1974037" y="2186235"/>
                </a:cubicBezTo>
                <a:cubicBezTo>
                  <a:pt x="1974009" y="2186292"/>
                  <a:pt x="1973971" y="2186350"/>
                  <a:pt x="1973942" y="2186397"/>
                </a:cubicBezTo>
                <a:cubicBezTo>
                  <a:pt x="1968532" y="2174434"/>
                  <a:pt x="1956492" y="2166090"/>
                  <a:pt x="1942652" y="2166033"/>
                </a:cubicBezTo>
                <a:cubicBezTo>
                  <a:pt x="1940862" y="2166061"/>
                  <a:pt x="1939385" y="2167528"/>
                  <a:pt x="1939385" y="2169329"/>
                </a:cubicBezTo>
                <a:cubicBezTo>
                  <a:pt x="1939290" y="2170100"/>
                  <a:pt x="1939528" y="2170757"/>
                  <a:pt x="1939919" y="2171310"/>
                </a:cubicBezTo>
                <a:cubicBezTo>
                  <a:pt x="1940395" y="2171948"/>
                  <a:pt x="1941090" y="2172386"/>
                  <a:pt x="1941890" y="2172548"/>
                </a:cubicBezTo>
                <a:cubicBezTo>
                  <a:pt x="1942100" y="2172586"/>
                  <a:pt x="1942291" y="2172672"/>
                  <a:pt x="1942519" y="2172672"/>
                </a:cubicBezTo>
                <a:cubicBezTo>
                  <a:pt x="1953197" y="2172672"/>
                  <a:pt x="1962408" y="2178768"/>
                  <a:pt x="1967113" y="2187598"/>
                </a:cubicBezTo>
                <a:cubicBezTo>
                  <a:pt x="1969218" y="2191522"/>
                  <a:pt x="1970513" y="2195922"/>
                  <a:pt x="1970513" y="2200675"/>
                </a:cubicBezTo>
                <a:cubicBezTo>
                  <a:pt x="1970513" y="2201580"/>
                  <a:pt x="1970894" y="2202418"/>
                  <a:pt x="1971504" y="2203037"/>
                </a:cubicBezTo>
                <a:cubicBezTo>
                  <a:pt x="1972104" y="2203638"/>
                  <a:pt x="1972933" y="2204019"/>
                  <a:pt x="1973837" y="2204019"/>
                </a:cubicBezTo>
                <a:lnTo>
                  <a:pt x="1974028" y="2204019"/>
                </a:lnTo>
                <a:close/>
                <a:moveTo>
                  <a:pt x="2182197" y="2335368"/>
                </a:moveTo>
                <a:cubicBezTo>
                  <a:pt x="2158727" y="2335349"/>
                  <a:pt x="2145945" y="2327263"/>
                  <a:pt x="2126152" y="2307927"/>
                </a:cubicBezTo>
                <a:cubicBezTo>
                  <a:pt x="2126142" y="2307946"/>
                  <a:pt x="2126123" y="2307955"/>
                  <a:pt x="2126113" y="2307974"/>
                </a:cubicBezTo>
                <a:cubicBezTo>
                  <a:pt x="2126095" y="2307955"/>
                  <a:pt x="2126076" y="2307936"/>
                  <a:pt x="2126056" y="2307917"/>
                </a:cubicBezTo>
                <a:cubicBezTo>
                  <a:pt x="2117751" y="2318195"/>
                  <a:pt x="2105301" y="2324195"/>
                  <a:pt x="2092043" y="2324195"/>
                </a:cubicBezTo>
                <a:lnTo>
                  <a:pt x="2091061" y="2324195"/>
                </a:lnTo>
                <a:cubicBezTo>
                  <a:pt x="2089290" y="2324091"/>
                  <a:pt x="2087766" y="2322557"/>
                  <a:pt x="2087861" y="2320805"/>
                </a:cubicBezTo>
                <a:cubicBezTo>
                  <a:pt x="2087928" y="2319462"/>
                  <a:pt x="2088738" y="2318242"/>
                  <a:pt x="2089918" y="2317757"/>
                </a:cubicBezTo>
                <a:cubicBezTo>
                  <a:pt x="2090338" y="2317623"/>
                  <a:pt x="2090804" y="2317576"/>
                  <a:pt x="2091300" y="2317642"/>
                </a:cubicBezTo>
                <a:cubicBezTo>
                  <a:pt x="2102911" y="2317738"/>
                  <a:pt x="2113750" y="2312813"/>
                  <a:pt x="2120999" y="2303831"/>
                </a:cubicBezTo>
                <a:cubicBezTo>
                  <a:pt x="2120979" y="2303812"/>
                  <a:pt x="2120961" y="2303802"/>
                  <a:pt x="2120942" y="2303774"/>
                </a:cubicBezTo>
                <a:cubicBezTo>
                  <a:pt x="2120961" y="2303764"/>
                  <a:pt x="2120979" y="2303755"/>
                  <a:pt x="2120989" y="2303736"/>
                </a:cubicBezTo>
                <a:cubicBezTo>
                  <a:pt x="2113855" y="2294763"/>
                  <a:pt x="2102911" y="2289639"/>
                  <a:pt x="2091300" y="2289925"/>
                </a:cubicBezTo>
                <a:cubicBezTo>
                  <a:pt x="2089585" y="2290115"/>
                  <a:pt x="2087966" y="2288505"/>
                  <a:pt x="2087871" y="2286705"/>
                </a:cubicBezTo>
                <a:cubicBezTo>
                  <a:pt x="2087813" y="2284819"/>
                  <a:pt x="2089318" y="2283467"/>
                  <a:pt x="2091090" y="2283371"/>
                </a:cubicBezTo>
                <a:cubicBezTo>
                  <a:pt x="2104444" y="2283086"/>
                  <a:pt x="2117112" y="2288896"/>
                  <a:pt x="2125580" y="2298992"/>
                </a:cubicBezTo>
                <a:cubicBezTo>
                  <a:pt x="2142621" y="2282105"/>
                  <a:pt x="2156717" y="2271189"/>
                  <a:pt x="2182159" y="2271189"/>
                </a:cubicBezTo>
                <a:cubicBezTo>
                  <a:pt x="2205200" y="2271189"/>
                  <a:pt x="2226736" y="2282476"/>
                  <a:pt x="2239776" y="2301364"/>
                </a:cubicBezTo>
                <a:cubicBezTo>
                  <a:pt x="2240547" y="2302488"/>
                  <a:pt x="2240547" y="2304022"/>
                  <a:pt x="2239776" y="2305174"/>
                </a:cubicBezTo>
                <a:cubicBezTo>
                  <a:pt x="2226650" y="2324005"/>
                  <a:pt x="2205124" y="2335349"/>
                  <a:pt x="2182197" y="2335368"/>
                </a:cubicBezTo>
                <a:close/>
                <a:moveTo>
                  <a:pt x="2232917" y="2303269"/>
                </a:moveTo>
                <a:cubicBezTo>
                  <a:pt x="2229945" y="2299288"/>
                  <a:pt x="2226526" y="2295716"/>
                  <a:pt x="2222773" y="2292601"/>
                </a:cubicBezTo>
                <a:cubicBezTo>
                  <a:pt x="2211496" y="2283181"/>
                  <a:pt x="2197094" y="2277809"/>
                  <a:pt x="2182054" y="2277733"/>
                </a:cubicBezTo>
                <a:cubicBezTo>
                  <a:pt x="2160928" y="2277733"/>
                  <a:pt x="2148926" y="2285267"/>
                  <a:pt x="2130619" y="2303079"/>
                </a:cubicBezTo>
                <a:cubicBezTo>
                  <a:pt x="2133029" y="2305431"/>
                  <a:pt x="2135305" y="2307584"/>
                  <a:pt x="2137506" y="2309565"/>
                </a:cubicBezTo>
                <a:cubicBezTo>
                  <a:pt x="2152898" y="2323481"/>
                  <a:pt x="2163861" y="2328710"/>
                  <a:pt x="2182159" y="2328710"/>
                </a:cubicBezTo>
                <a:cubicBezTo>
                  <a:pt x="2202161" y="2328625"/>
                  <a:pt x="2220916" y="2319176"/>
                  <a:pt x="2232917" y="2303269"/>
                </a:cubicBezTo>
                <a:close/>
                <a:moveTo>
                  <a:pt x="2241319" y="2245929"/>
                </a:moveTo>
                <a:cubicBezTo>
                  <a:pt x="2241585" y="2247738"/>
                  <a:pt x="2240271" y="2249462"/>
                  <a:pt x="2238442" y="2249653"/>
                </a:cubicBezTo>
                <a:cubicBezTo>
                  <a:pt x="2235327" y="2250034"/>
                  <a:pt x="2232203" y="2250101"/>
                  <a:pt x="2229136" y="2249853"/>
                </a:cubicBezTo>
                <a:cubicBezTo>
                  <a:pt x="2227422" y="2249710"/>
                  <a:pt x="2225783" y="2249253"/>
                  <a:pt x="2224107" y="2248929"/>
                </a:cubicBezTo>
                <a:cubicBezTo>
                  <a:pt x="2216754" y="2247481"/>
                  <a:pt x="2209762" y="2244452"/>
                  <a:pt x="2203866" y="2239566"/>
                </a:cubicBezTo>
                <a:cubicBezTo>
                  <a:pt x="2199475" y="2243595"/>
                  <a:pt x="2194160" y="2246405"/>
                  <a:pt x="2188483" y="2248062"/>
                </a:cubicBezTo>
                <a:cubicBezTo>
                  <a:pt x="2185083" y="2249062"/>
                  <a:pt x="2181577" y="2249738"/>
                  <a:pt x="2177968" y="2249738"/>
                </a:cubicBezTo>
                <a:cubicBezTo>
                  <a:pt x="2172415" y="2249738"/>
                  <a:pt x="2167004" y="2248367"/>
                  <a:pt x="2162051" y="2246081"/>
                </a:cubicBezTo>
                <a:cubicBezTo>
                  <a:pt x="2158499" y="2244443"/>
                  <a:pt x="2155146" y="2242395"/>
                  <a:pt x="2152250" y="2239747"/>
                </a:cubicBezTo>
                <a:cubicBezTo>
                  <a:pt x="2145287" y="2246109"/>
                  <a:pt x="2136058" y="2249738"/>
                  <a:pt x="2126523" y="2249738"/>
                </a:cubicBezTo>
                <a:cubicBezTo>
                  <a:pt x="2119246" y="2249738"/>
                  <a:pt x="2112226" y="2247653"/>
                  <a:pt x="2106235" y="2243881"/>
                </a:cubicBezTo>
                <a:cubicBezTo>
                  <a:pt x="2104244" y="2242623"/>
                  <a:pt x="2102368" y="2241176"/>
                  <a:pt x="2100634" y="2239566"/>
                </a:cubicBezTo>
                <a:lnTo>
                  <a:pt x="2100634" y="2239566"/>
                </a:lnTo>
                <a:cubicBezTo>
                  <a:pt x="2100625" y="2239566"/>
                  <a:pt x="2100625" y="2239566"/>
                  <a:pt x="2100625" y="2239566"/>
                </a:cubicBezTo>
                <a:cubicBezTo>
                  <a:pt x="2097110" y="2242452"/>
                  <a:pt x="2093186" y="2244662"/>
                  <a:pt x="2089071" y="2246376"/>
                </a:cubicBezTo>
                <a:cubicBezTo>
                  <a:pt x="2085975" y="2247672"/>
                  <a:pt x="2082794" y="2248748"/>
                  <a:pt x="2079498" y="2249329"/>
                </a:cubicBezTo>
                <a:cubicBezTo>
                  <a:pt x="2076926" y="2249786"/>
                  <a:pt x="2074307" y="2250015"/>
                  <a:pt x="2071668" y="2250015"/>
                </a:cubicBezTo>
                <a:cubicBezTo>
                  <a:pt x="2069859" y="2250015"/>
                  <a:pt x="2067944" y="2249834"/>
                  <a:pt x="2066049" y="2249653"/>
                </a:cubicBezTo>
                <a:cubicBezTo>
                  <a:pt x="2064239" y="2249462"/>
                  <a:pt x="2062992" y="2247738"/>
                  <a:pt x="2063182" y="2245929"/>
                </a:cubicBezTo>
                <a:cubicBezTo>
                  <a:pt x="2063372" y="2244119"/>
                  <a:pt x="2064991" y="2242766"/>
                  <a:pt x="2066906" y="2243043"/>
                </a:cubicBezTo>
                <a:cubicBezTo>
                  <a:pt x="2069802" y="2243423"/>
                  <a:pt x="2072707" y="2243471"/>
                  <a:pt x="2075545" y="2243185"/>
                </a:cubicBezTo>
                <a:cubicBezTo>
                  <a:pt x="2078384" y="2242909"/>
                  <a:pt x="2081165" y="2242319"/>
                  <a:pt x="2083851" y="2241423"/>
                </a:cubicBezTo>
                <a:cubicBezTo>
                  <a:pt x="2089214" y="2239623"/>
                  <a:pt x="2094195" y="2236623"/>
                  <a:pt x="2098444" y="2232575"/>
                </a:cubicBezTo>
                <a:cubicBezTo>
                  <a:pt x="2099091" y="2231927"/>
                  <a:pt x="2099758" y="2231746"/>
                  <a:pt x="2100901" y="2231651"/>
                </a:cubicBezTo>
                <a:cubicBezTo>
                  <a:pt x="2101853" y="2231746"/>
                  <a:pt x="2102720" y="2232117"/>
                  <a:pt x="2103292" y="2232765"/>
                </a:cubicBezTo>
                <a:cubicBezTo>
                  <a:pt x="2104340" y="2233965"/>
                  <a:pt x="2105473" y="2235060"/>
                  <a:pt x="2106692" y="2236051"/>
                </a:cubicBezTo>
                <a:cubicBezTo>
                  <a:pt x="2108245" y="2237337"/>
                  <a:pt x="2109959" y="2238385"/>
                  <a:pt x="2111740" y="2239328"/>
                </a:cubicBezTo>
                <a:cubicBezTo>
                  <a:pt x="2114102" y="2240585"/>
                  <a:pt x="2116588" y="2241585"/>
                  <a:pt x="2119199" y="2242204"/>
                </a:cubicBezTo>
                <a:lnTo>
                  <a:pt x="2119199" y="2242204"/>
                </a:lnTo>
                <a:lnTo>
                  <a:pt x="2119208" y="2242204"/>
                </a:lnTo>
                <a:lnTo>
                  <a:pt x="2119208" y="2190864"/>
                </a:lnTo>
                <a:cubicBezTo>
                  <a:pt x="2110626" y="2189655"/>
                  <a:pt x="2104034" y="2187255"/>
                  <a:pt x="2098815" y="2184273"/>
                </a:cubicBezTo>
                <a:cubicBezTo>
                  <a:pt x="2079031" y="2172948"/>
                  <a:pt x="2080441" y="2152698"/>
                  <a:pt x="2080441" y="2152403"/>
                </a:cubicBezTo>
                <a:cubicBezTo>
                  <a:pt x="2080527" y="2150859"/>
                  <a:pt x="2081670" y="2149612"/>
                  <a:pt x="2083185" y="2149421"/>
                </a:cubicBezTo>
                <a:cubicBezTo>
                  <a:pt x="2085470" y="2149050"/>
                  <a:pt x="2087642" y="2148907"/>
                  <a:pt x="2089728" y="2148993"/>
                </a:cubicBezTo>
                <a:cubicBezTo>
                  <a:pt x="2100110" y="2149393"/>
                  <a:pt x="2107873" y="2155117"/>
                  <a:pt x="2113446" y="2162480"/>
                </a:cubicBezTo>
                <a:cubicBezTo>
                  <a:pt x="2115684" y="2165414"/>
                  <a:pt x="2117560" y="2168614"/>
                  <a:pt x="2119103" y="2171843"/>
                </a:cubicBezTo>
                <a:lnTo>
                  <a:pt x="2119103" y="2171824"/>
                </a:lnTo>
                <a:cubicBezTo>
                  <a:pt x="2119103" y="2171834"/>
                  <a:pt x="2119113" y="2171834"/>
                  <a:pt x="2119113" y="2171843"/>
                </a:cubicBezTo>
                <a:lnTo>
                  <a:pt x="2119113" y="2150117"/>
                </a:lnTo>
                <a:cubicBezTo>
                  <a:pt x="2119113" y="2149212"/>
                  <a:pt x="2119493" y="2148373"/>
                  <a:pt x="2120094" y="2147773"/>
                </a:cubicBezTo>
                <a:cubicBezTo>
                  <a:pt x="2120703" y="2147154"/>
                  <a:pt x="2121542" y="2146773"/>
                  <a:pt x="2122447" y="2146773"/>
                </a:cubicBezTo>
                <a:cubicBezTo>
                  <a:pt x="2124247" y="2146773"/>
                  <a:pt x="2125761" y="2148307"/>
                  <a:pt x="2125761" y="2150117"/>
                </a:cubicBezTo>
                <a:lnTo>
                  <a:pt x="2125761" y="2189236"/>
                </a:lnTo>
                <a:cubicBezTo>
                  <a:pt x="2125790" y="2189179"/>
                  <a:pt x="2125828" y="2189140"/>
                  <a:pt x="2125856" y="2189083"/>
                </a:cubicBezTo>
                <a:lnTo>
                  <a:pt x="2125856" y="2189140"/>
                </a:lnTo>
                <a:cubicBezTo>
                  <a:pt x="2128247" y="2184626"/>
                  <a:pt x="2131314" y="2180263"/>
                  <a:pt x="2135115" y="2176710"/>
                </a:cubicBezTo>
                <a:cubicBezTo>
                  <a:pt x="2141478" y="2170805"/>
                  <a:pt x="2149869" y="2167185"/>
                  <a:pt x="2160613" y="2168957"/>
                </a:cubicBezTo>
                <a:cubicBezTo>
                  <a:pt x="2162061" y="2169147"/>
                  <a:pt x="2163194" y="2170395"/>
                  <a:pt x="2163385" y="2171938"/>
                </a:cubicBezTo>
                <a:cubicBezTo>
                  <a:pt x="2163442" y="2172167"/>
                  <a:pt x="2164319" y="2185254"/>
                  <a:pt x="2154488" y="2196275"/>
                </a:cubicBezTo>
                <a:cubicBezTo>
                  <a:pt x="2148964" y="2202409"/>
                  <a:pt x="2140135" y="2207905"/>
                  <a:pt x="2125856" y="2210115"/>
                </a:cubicBezTo>
                <a:lnTo>
                  <a:pt x="2125856" y="2210200"/>
                </a:lnTo>
                <a:cubicBezTo>
                  <a:pt x="2125818" y="2210200"/>
                  <a:pt x="2125799" y="2210200"/>
                  <a:pt x="2125761" y="2210210"/>
                </a:cubicBezTo>
                <a:lnTo>
                  <a:pt x="2125761" y="2243043"/>
                </a:lnTo>
                <a:cubicBezTo>
                  <a:pt x="2126066" y="2243043"/>
                  <a:pt x="2126247" y="2243147"/>
                  <a:pt x="2126437" y="2243147"/>
                </a:cubicBezTo>
                <a:cubicBezTo>
                  <a:pt x="2133152" y="2243147"/>
                  <a:pt x="2139639" y="2241014"/>
                  <a:pt x="2144954" y="2237118"/>
                </a:cubicBezTo>
                <a:cubicBezTo>
                  <a:pt x="2146688" y="2235861"/>
                  <a:pt x="2148288" y="2234413"/>
                  <a:pt x="2149745" y="2232803"/>
                </a:cubicBezTo>
                <a:cubicBezTo>
                  <a:pt x="2150412" y="2232108"/>
                  <a:pt x="2151240" y="2231746"/>
                  <a:pt x="2152165" y="2231746"/>
                </a:cubicBezTo>
                <a:cubicBezTo>
                  <a:pt x="2153108" y="2231746"/>
                  <a:pt x="2153965" y="2232213"/>
                  <a:pt x="2154622" y="2232860"/>
                </a:cubicBezTo>
                <a:cubicBezTo>
                  <a:pt x="2160537" y="2239461"/>
                  <a:pt x="2169014" y="2243147"/>
                  <a:pt x="2177872" y="2243147"/>
                </a:cubicBezTo>
                <a:cubicBezTo>
                  <a:pt x="2186750" y="2243147"/>
                  <a:pt x="2195199" y="2239461"/>
                  <a:pt x="2201104" y="2232860"/>
                </a:cubicBezTo>
                <a:cubicBezTo>
                  <a:pt x="2201790" y="2232213"/>
                  <a:pt x="2202647" y="2231746"/>
                  <a:pt x="2203495" y="2231746"/>
                </a:cubicBezTo>
                <a:cubicBezTo>
                  <a:pt x="2204638" y="2231832"/>
                  <a:pt x="2205314" y="2232032"/>
                  <a:pt x="2205961" y="2232670"/>
                </a:cubicBezTo>
                <a:cubicBezTo>
                  <a:pt x="2214353" y="2240766"/>
                  <a:pt x="2225964" y="2244671"/>
                  <a:pt x="2237508" y="2243147"/>
                </a:cubicBezTo>
                <a:cubicBezTo>
                  <a:pt x="2239404" y="2242957"/>
                  <a:pt x="2240919" y="2244300"/>
                  <a:pt x="2241319" y="2245929"/>
                </a:cubicBezTo>
                <a:close/>
                <a:moveTo>
                  <a:pt x="2127285" y="2203323"/>
                </a:moveTo>
                <a:lnTo>
                  <a:pt x="2127295" y="2203323"/>
                </a:lnTo>
                <a:lnTo>
                  <a:pt x="2127295" y="2203323"/>
                </a:lnTo>
                <a:cubicBezTo>
                  <a:pt x="2139925" y="2200856"/>
                  <a:pt x="2147155" y="2195494"/>
                  <a:pt x="2151298" y="2189912"/>
                </a:cubicBezTo>
                <a:cubicBezTo>
                  <a:pt x="2155431" y="2184330"/>
                  <a:pt x="2156480" y="2178530"/>
                  <a:pt x="2156717" y="2175234"/>
                </a:cubicBezTo>
                <a:cubicBezTo>
                  <a:pt x="2156241" y="2175139"/>
                  <a:pt x="2155784" y="2175139"/>
                  <a:pt x="2155298" y="2175139"/>
                </a:cubicBezTo>
                <a:lnTo>
                  <a:pt x="2155298" y="2175139"/>
                </a:lnTo>
                <a:cubicBezTo>
                  <a:pt x="2155289" y="2175139"/>
                  <a:pt x="2155289" y="2175139"/>
                  <a:pt x="2155289" y="2175139"/>
                </a:cubicBezTo>
                <a:cubicBezTo>
                  <a:pt x="2149117" y="2175139"/>
                  <a:pt x="2144240" y="2177549"/>
                  <a:pt x="2140296" y="2180968"/>
                </a:cubicBezTo>
                <a:cubicBezTo>
                  <a:pt x="2132952" y="2187340"/>
                  <a:pt x="2129028" y="2197399"/>
                  <a:pt x="2127285" y="2203323"/>
                </a:cubicBezTo>
                <a:close/>
                <a:moveTo>
                  <a:pt x="2116531" y="2183835"/>
                </a:moveTo>
                <a:cubicBezTo>
                  <a:pt x="2114112" y="2175577"/>
                  <a:pt x="2107463" y="2159375"/>
                  <a:pt x="2093519" y="2156203"/>
                </a:cubicBezTo>
                <a:cubicBezTo>
                  <a:pt x="2091528" y="2155746"/>
                  <a:pt x="2089395" y="2155555"/>
                  <a:pt x="2087099" y="2155698"/>
                </a:cubicBezTo>
                <a:cubicBezTo>
                  <a:pt x="2087576" y="2162309"/>
                  <a:pt x="2091300" y="2178863"/>
                  <a:pt x="2116531" y="2183835"/>
                </a:cubicBezTo>
                <a:close/>
                <a:moveTo>
                  <a:pt x="2217106" y="2204019"/>
                </a:moveTo>
                <a:cubicBezTo>
                  <a:pt x="2218925" y="2204019"/>
                  <a:pt x="2220459" y="2202495"/>
                  <a:pt x="2220459" y="2200675"/>
                </a:cubicBezTo>
                <a:cubicBezTo>
                  <a:pt x="2220459" y="2185226"/>
                  <a:pt x="2233003" y="2172672"/>
                  <a:pt x="2248452" y="2172672"/>
                </a:cubicBezTo>
                <a:cubicBezTo>
                  <a:pt x="2250272" y="2172672"/>
                  <a:pt x="2251787" y="2171148"/>
                  <a:pt x="2251787" y="2169329"/>
                </a:cubicBezTo>
                <a:cubicBezTo>
                  <a:pt x="2251787" y="2167966"/>
                  <a:pt x="2250929" y="2166785"/>
                  <a:pt x="2249738" y="2166280"/>
                </a:cubicBezTo>
                <a:cubicBezTo>
                  <a:pt x="2249348" y="2166119"/>
                  <a:pt x="2248910" y="2166023"/>
                  <a:pt x="2248452" y="2166023"/>
                </a:cubicBezTo>
                <a:cubicBezTo>
                  <a:pt x="2234451" y="2166023"/>
                  <a:pt x="2222469" y="2174405"/>
                  <a:pt x="2217011" y="2186397"/>
                </a:cubicBezTo>
                <a:cubicBezTo>
                  <a:pt x="2211591" y="2174405"/>
                  <a:pt x="2199590" y="2166023"/>
                  <a:pt x="2185588" y="2166023"/>
                </a:cubicBezTo>
                <a:cubicBezTo>
                  <a:pt x="2183778" y="2166023"/>
                  <a:pt x="2182244" y="2167519"/>
                  <a:pt x="2182244" y="2169329"/>
                </a:cubicBezTo>
                <a:cubicBezTo>
                  <a:pt x="2182244" y="2169338"/>
                  <a:pt x="2182254" y="2169348"/>
                  <a:pt x="2182254" y="2169357"/>
                </a:cubicBezTo>
                <a:cubicBezTo>
                  <a:pt x="2182273" y="2171157"/>
                  <a:pt x="2183787" y="2172672"/>
                  <a:pt x="2185588" y="2172681"/>
                </a:cubicBezTo>
                <a:cubicBezTo>
                  <a:pt x="2187483" y="2172681"/>
                  <a:pt x="2189340" y="2172881"/>
                  <a:pt x="2191141" y="2173243"/>
                </a:cubicBezTo>
                <a:cubicBezTo>
                  <a:pt x="2203923" y="2175825"/>
                  <a:pt x="2213591" y="2187140"/>
                  <a:pt x="2213591" y="2200675"/>
                </a:cubicBezTo>
                <a:cubicBezTo>
                  <a:pt x="2213591" y="2202476"/>
                  <a:pt x="2215077" y="2203990"/>
                  <a:pt x="2216878" y="2204019"/>
                </a:cubicBezTo>
                <a:lnTo>
                  <a:pt x="2216925" y="2204019"/>
                </a:lnTo>
                <a:lnTo>
                  <a:pt x="2217106" y="2204019"/>
                </a:lnTo>
                <a:close/>
                <a:moveTo>
                  <a:pt x="2439076" y="2327072"/>
                </a:moveTo>
                <a:cubicBezTo>
                  <a:pt x="2434543" y="2328101"/>
                  <a:pt x="2429885" y="2328691"/>
                  <a:pt x="2425142" y="2328710"/>
                </a:cubicBezTo>
                <a:cubicBezTo>
                  <a:pt x="2404272" y="2328710"/>
                  <a:pt x="2392956" y="2321919"/>
                  <a:pt x="2373706" y="2303174"/>
                </a:cubicBezTo>
                <a:cubicBezTo>
                  <a:pt x="2373716" y="2303155"/>
                  <a:pt x="2373726" y="2303145"/>
                  <a:pt x="2373745" y="2303126"/>
                </a:cubicBezTo>
                <a:cubicBezTo>
                  <a:pt x="2373726" y="2303107"/>
                  <a:pt x="2373716" y="2303098"/>
                  <a:pt x="2373706" y="2303079"/>
                </a:cubicBezTo>
                <a:cubicBezTo>
                  <a:pt x="2391918" y="2285267"/>
                  <a:pt x="2403900" y="2277733"/>
                  <a:pt x="2425142" y="2277733"/>
                </a:cubicBezTo>
                <a:cubicBezTo>
                  <a:pt x="2429876" y="2277761"/>
                  <a:pt x="2434543" y="2278352"/>
                  <a:pt x="2439076" y="2279380"/>
                </a:cubicBezTo>
                <a:lnTo>
                  <a:pt x="2439076" y="2272703"/>
                </a:lnTo>
                <a:cubicBezTo>
                  <a:pt x="2434514" y="2271779"/>
                  <a:pt x="2429876" y="2271189"/>
                  <a:pt x="2425142" y="2271189"/>
                </a:cubicBezTo>
                <a:cubicBezTo>
                  <a:pt x="2399700" y="2271189"/>
                  <a:pt x="2385613" y="2282105"/>
                  <a:pt x="2368553" y="2298992"/>
                </a:cubicBezTo>
                <a:cubicBezTo>
                  <a:pt x="2360105" y="2288896"/>
                  <a:pt x="2347513" y="2283086"/>
                  <a:pt x="2334073" y="2283371"/>
                </a:cubicBezTo>
                <a:cubicBezTo>
                  <a:pt x="2332282" y="2283467"/>
                  <a:pt x="2330806" y="2284819"/>
                  <a:pt x="2330844" y="2286705"/>
                </a:cubicBezTo>
                <a:cubicBezTo>
                  <a:pt x="2330958" y="2288505"/>
                  <a:pt x="2332568" y="2290115"/>
                  <a:pt x="2334263" y="2289925"/>
                </a:cubicBezTo>
                <a:cubicBezTo>
                  <a:pt x="2345894" y="2289639"/>
                  <a:pt x="2356847" y="2294763"/>
                  <a:pt x="2363981" y="2303736"/>
                </a:cubicBezTo>
                <a:cubicBezTo>
                  <a:pt x="2363962" y="2303755"/>
                  <a:pt x="2363943" y="2303764"/>
                  <a:pt x="2363934" y="2303783"/>
                </a:cubicBezTo>
                <a:cubicBezTo>
                  <a:pt x="2363943" y="2303802"/>
                  <a:pt x="2363962" y="2303812"/>
                  <a:pt x="2363981" y="2303831"/>
                </a:cubicBezTo>
                <a:cubicBezTo>
                  <a:pt x="2356742" y="2312813"/>
                  <a:pt x="2345798" y="2317738"/>
                  <a:pt x="2334263" y="2317642"/>
                </a:cubicBezTo>
                <a:cubicBezTo>
                  <a:pt x="2333768" y="2317576"/>
                  <a:pt x="2333301" y="2317623"/>
                  <a:pt x="2332892" y="2317757"/>
                </a:cubicBezTo>
                <a:cubicBezTo>
                  <a:pt x="2331720" y="2318242"/>
                  <a:pt x="2330901" y="2319462"/>
                  <a:pt x="2330844" y="2320805"/>
                </a:cubicBezTo>
                <a:cubicBezTo>
                  <a:pt x="2330758" y="2322557"/>
                  <a:pt x="2332244" y="2324091"/>
                  <a:pt x="2334035" y="2324195"/>
                </a:cubicBezTo>
                <a:lnTo>
                  <a:pt x="2335035" y="2324195"/>
                </a:lnTo>
                <a:cubicBezTo>
                  <a:pt x="2348284" y="2324195"/>
                  <a:pt x="2360753" y="2318195"/>
                  <a:pt x="2369020" y="2307917"/>
                </a:cubicBezTo>
                <a:cubicBezTo>
                  <a:pt x="2369049" y="2307946"/>
                  <a:pt x="2369068" y="2307955"/>
                  <a:pt x="2369096" y="2307984"/>
                </a:cubicBezTo>
                <a:cubicBezTo>
                  <a:pt x="2369106" y="2307965"/>
                  <a:pt x="2369125" y="2307946"/>
                  <a:pt x="2369144" y="2307927"/>
                </a:cubicBezTo>
                <a:cubicBezTo>
                  <a:pt x="2388946" y="2327263"/>
                  <a:pt x="2401681" y="2335349"/>
                  <a:pt x="2425179" y="2335368"/>
                </a:cubicBezTo>
                <a:cubicBezTo>
                  <a:pt x="2429904" y="2335368"/>
                  <a:pt x="2434533" y="2334768"/>
                  <a:pt x="2439076" y="2333835"/>
                </a:cubicBezTo>
                <a:lnTo>
                  <a:pt x="2439076" y="2327072"/>
                </a:lnTo>
                <a:close/>
                <a:moveTo>
                  <a:pt x="2439076" y="2244928"/>
                </a:moveTo>
                <a:cubicBezTo>
                  <a:pt x="2433571" y="2247938"/>
                  <a:pt x="2427389" y="2249719"/>
                  <a:pt x="2420998" y="2249729"/>
                </a:cubicBezTo>
                <a:cubicBezTo>
                  <a:pt x="2411483" y="2249719"/>
                  <a:pt x="2402272" y="2246100"/>
                  <a:pt x="2395318" y="2239747"/>
                </a:cubicBezTo>
                <a:cubicBezTo>
                  <a:pt x="2395309" y="2239756"/>
                  <a:pt x="2395290" y="2239766"/>
                  <a:pt x="2395271" y="2239775"/>
                </a:cubicBezTo>
                <a:cubicBezTo>
                  <a:pt x="2395261" y="2239766"/>
                  <a:pt x="2395242" y="2239756"/>
                  <a:pt x="2395233" y="2239747"/>
                </a:cubicBezTo>
                <a:cubicBezTo>
                  <a:pt x="2388289" y="2246100"/>
                  <a:pt x="2379069" y="2249719"/>
                  <a:pt x="2369563" y="2249738"/>
                </a:cubicBezTo>
                <a:cubicBezTo>
                  <a:pt x="2359857" y="2249719"/>
                  <a:pt x="2350656" y="2246014"/>
                  <a:pt x="2343702" y="2239566"/>
                </a:cubicBezTo>
                <a:cubicBezTo>
                  <a:pt x="2343684" y="2239575"/>
                  <a:pt x="2343665" y="2239575"/>
                  <a:pt x="2343655" y="2239594"/>
                </a:cubicBezTo>
                <a:cubicBezTo>
                  <a:pt x="2343636" y="2239575"/>
                  <a:pt x="2343617" y="2239575"/>
                  <a:pt x="2343608" y="2239566"/>
                </a:cubicBezTo>
                <a:cubicBezTo>
                  <a:pt x="2335426" y="2246300"/>
                  <a:pt x="2325253" y="2250005"/>
                  <a:pt x="2314690" y="2250015"/>
                </a:cubicBezTo>
                <a:cubicBezTo>
                  <a:pt x="2312908" y="2250005"/>
                  <a:pt x="2311003" y="2249834"/>
                  <a:pt x="2309117" y="2249653"/>
                </a:cubicBezTo>
                <a:cubicBezTo>
                  <a:pt x="2307317" y="2249462"/>
                  <a:pt x="2306069" y="2247738"/>
                  <a:pt x="2306260" y="2245929"/>
                </a:cubicBezTo>
                <a:cubicBezTo>
                  <a:pt x="2306441" y="2244128"/>
                  <a:pt x="2308060" y="2242785"/>
                  <a:pt x="2309965" y="2243043"/>
                </a:cubicBezTo>
                <a:cubicBezTo>
                  <a:pt x="2312851" y="2243423"/>
                  <a:pt x="2315718" y="2243471"/>
                  <a:pt x="2318538" y="2243185"/>
                </a:cubicBezTo>
                <a:cubicBezTo>
                  <a:pt x="2327072" y="2242376"/>
                  <a:pt x="2335130" y="2238671"/>
                  <a:pt x="2341522" y="2232575"/>
                </a:cubicBezTo>
                <a:cubicBezTo>
                  <a:pt x="2342140" y="2231946"/>
                  <a:pt x="2342817" y="2231755"/>
                  <a:pt x="2343922" y="2231660"/>
                </a:cubicBezTo>
                <a:cubicBezTo>
                  <a:pt x="2344846" y="2231765"/>
                  <a:pt x="2345712" y="2232127"/>
                  <a:pt x="2346294" y="2232765"/>
                </a:cubicBezTo>
                <a:cubicBezTo>
                  <a:pt x="2350465" y="2237556"/>
                  <a:pt x="2356066" y="2240766"/>
                  <a:pt x="2362191" y="2242204"/>
                </a:cubicBezTo>
                <a:lnTo>
                  <a:pt x="2362191" y="2242176"/>
                </a:lnTo>
                <a:cubicBezTo>
                  <a:pt x="2362210" y="2242185"/>
                  <a:pt x="2362248" y="2242195"/>
                  <a:pt x="2362276" y="2242204"/>
                </a:cubicBezTo>
                <a:lnTo>
                  <a:pt x="2362276" y="2190864"/>
                </a:lnTo>
                <a:cubicBezTo>
                  <a:pt x="2321119" y="2185045"/>
                  <a:pt x="2323519" y="2152774"/>
                  <a:pt x="2323519" y="2152403"/>
                </a:cubicBezTo>
                <a:cubicBezTo>
                  <a:pt x="2323615" y="2150859"/>
                  <a:pt x="2324748" y="2149602"/>
                  <a:pt x="2326253" y="2149421"/>
                </a:cubicBezTo>
                <a:cubicBezTo>
                  <a:pt x="2328530" y="2149050"/>
                  <a:pt x="2330701" y="2148916"/>
                  <a:pt x="2332768" y="2148993"/>
                </a:cubicBezTo>
                <a:cubicBezTo>
                  <a:pt x="2347322" y="2149564"/>
                  <a:pt x="2356666" y="2160575"/>
                  <a:pt x="2362105" y="2171843"/>
                </a:cubicBezTo>
                <a:lnTo>
                  <a:pt x="2362105" y="2171691"/>
                </a:lnTo>
                <a:cubicBezTo>
                  <a:pt x="2362134" y="2171738"/>
                  <a:pt x="2362162" y="2171786"/>
                  <a:pt x="2362191" y="2171843"/>
                </a:cubicBezTo>
                <a:lnTo>
                  <a:pt x="2362191" y="2150117"/>
                </a:lnTo>
                <a:cubicBezTo>
                  <a:pt x="2362191" y="2148335"/>
                  <a:pt x="2363667" y="2146821"/>
                  <a:pt x="2365448" y="2146783"/>
                </a:cubicBezTo>
                <a:cubicBezTo>
                  <a:pt x="2367239" y="2146792"/>
                  <a:pt x="2368744" y="2148316"/>
                  <a:pt x="2368744" y="2150117"/>
                </a:cubicBezTo>
                <a:lnTo>
                  <a:pt x="2368744" y="2189236"/>
                </a:lnTo>
                <a:cubicBezTo>
                  <a:pt x="2368772" y="2189179"/>
                  <a:pt x="2368820" y="2189131"/>
                  <a:pt x="2368849" y="2189064"/>
                </a:cubicBezTo>
                <a:lnTo>
                  <a:pt x="2368849" y="2189140"/>
                </a:lnTo>
                <a:cubicBezTo>
                  <a:pt x="2371230" y="2184626"/>
                  <a:pt x="2374287" y="2180273"/>
                  <a:pt x="2378078" y="2176720"/>
                </a:cubicBezTo>
                <a:cubicBezTo>
                  <a:pt x="2384441" y="2170814"/>
                  <a:pt x="2392861" y="2167185"/>
                  <a:pt x="2403605" y="2168957"/>
                </a:cubicBezTo>
                <a:cubicBezTo>
                  <a:pt x="2405053" y="2169147"/>
                  <a:pt x="2406196" y="2170395"/>
                  <a:pt x="2406368" y="2171938"/>
                </a:cubicBezTo>
                <a:cubicBezTo>
                  <a:pt x="2406434" y="2172186"/>
                  <a:pt x="2407472" y="2187197"/>
                  <a:pt x="2395233" y="2198608"/>
                </a:cubicBezTo>
                <a:cubicBezTo>
                  <a:pt x="2389632" y="2203780"/>
                  <a:pt x="2381288" y="2208190"/>
                  <a:pt x="2368849" y="2210115"/>
                </a:cubicBezTo>
                <a:lnTo>
                  <a:pt x="2368849" y="2210200"/>
                </a:lnTo>
                <a:cubicBezTo>
                  <a:pt x="2368811" y="2210200"/>
                  <a:pt x="2368782" y="2210200"/>
                  <a:pt x="2368744" y="2210210"/>
                </a:cubicBezTo>
                <a:lnTo>
                  <a:pt x="2368744" y="2243043"/>
                </a:lnTo>
                <a:cubicBezTo>
                  <a:pt x="2369020" y="2243043"/>
                  <a:pt x="2369249" y="2243138"/>
                  <a:pt x="2369420" y="2243138"/>
                </a:cubicBezTo>
                <a:cubicBezTo>
                  <a:pt x="2378278" y="2243138"/>
                  <a:pt x="2386756" y="2239461"/>
                  <a:pt x="2392652" y="2232860"/>
                </a:cubicBezTo>
                <a:cubicBezTo>
                  <a:pt x="2393328" y="2232117"/>
                  <a:pt x="2394185" y="2231746"/>
                  <a:pt x="2395138" y="2231746"/>
                </a:cubicBezTo>
                <a:cubicBezTo>
                  <a:pt x="2396100" y="2231746"/>
                  <a:pt x="2396947" y="2232213"/>
                  <a:pt x="2397605" y="2232860"/>
                </a:cubicBezTo>
                <a:cubicBezTo>
                  <a:pt x="2403510" y="2239461"/>
                  <a:pt x="2411997" y="2243138"/>
                  <a:pt x="2420865" y="2243138"/>
                </a:cubicBezTo>
                <a:cubicBezTo>
                  <a:pt x="2427447" y="2243138"/>
                  <a:pt x="2433809" y="2241090"/>
                  <a:pt x="2439076" y="2237327"/>
                </a:cubicBezTo>
                <a:lnTo>
                  <a:pt x="2439076" y="2244928"/>
                </a:lnTo>
                <a:close/>
                <a:moveTo>
                  <a:pt x="2370373" y="2203323"/>
                </a:moveTo>
                <a:cubicBezTo>
                  <a:pt x="2395604" y="2198399"/>
                  <a:pt x="2399319" y="2181844"/>
                  <a:pt x="2399824" y="2175234"/>
                </a:cubicBezTo>
                <a:cubicBezTo>
                  <a:pt x="2399233" y="2175139"/>
                  <a:pt x="2398748" y="2175139"/>
                  <a:pt x="2398290" y="2175139"/>
                </a:cubicBezTo>
                <a:cubicBezTo>
                  <a:pt x="2380650" y="2175139"/>
                  <a:pt x="2373020" y="2194208"/>
                  <a:pt x="2370373" y="2203323"/>
                </a:cubicBezTo>
                <a:close/>
                <a:moveTo>
                  <a:pt x="2359514" y="2183835"/>
                </a:moveTo>
                <a:cubicBezTo>
                  <a:pt x="2356742" y="2174396"/>
                  <a:pt x="2348475" y="2154584"/>
                  <a:pt x="2330072" y="2155698"/>
                </a:cubicBezTo>
                <a:cubicBezTo>
                  <a:pt x="2330558" y="2162309"/>
                  <a:pt x="2334254" y="2178863"/>
                  <a:pt x="2359514" y="2183835"/>
                </a:cubicBezTo>
                <a:close/>
                <a:moveTo>
                  <a:pt x="2428551" y="2172681"/>
                </a:moveTo>
                <a:cubicBezTo>
                  <a:pt x="2432275" y="2172681"/>
                  <a:pt x="2435819" y="2173443"/>
                  <a:pt x="2439076" y="2174767"/>
                </a:cubicBezTo>
                <a:lnTo>
                  <a:pt x="2439076" y="2167719"/>
                </a:lnTo>
                <a:cubicBezTo>
                  <a:pt x="2435771" y="2166642"/>
                  <a:pt x="2432275" y="2166042"/>
                  <a:pt x="2428647" y="2166033"/>
                </a:cubicBezTo>
                <a:cubicBezTo>
                  <a:pt x="2426846" y="2166052"/>
                  <a:pt x="2425313" y="2167519"/>
                  <a:pt x="2425313" y="2169319"/>
                </a:cubicBezTo>
                <a:cubicBezTo>
                  <a:pt x="2425294" y="2169662"/>
                  <a:pt x="2425360" y="2169948"/>
                  <a:pt x="2425427" y="2170243"/>
                </a:cubicBezTo>
                <a:cubicBezTo>
                  <a:pt x="2425846" y="2171624"/>
                  <a:pt x="2427085" y="2172681"/>
                  <a:pt x="2428551" y="2172681"/>
                </a:cubicBezTo>
                <a:close/>
                <a:moveTo>
                  <a:pt x="2303707" y="2092357"/>
                </a:moveTo>
                <a:cubicBezTo>
                  <a:pt x="2280171" y="2092357"/>
                  <a:pt x="2267408" y="2084261"/>
                  <a:pt x="2247595" y="2064953"/>
                </a:cubicBezTo>
                <a:cubicBezTo>
                  <a:pt x="2239318" y="2075240"/>
                  <a:pt x="2226840" y="2081241"/>
                  <a:pt x="2213591" y="2081241"/>
                </a:cubicBezTo>
                <a:lnTo>
                  <a:pt x="2212563" y="2081241"/>
                </a:lnTo>
                <a:cubicBezTo>
                  <a:pt x="2210734" y="2081146"/>
                  <a:pt x="2209200" y="2079612"/>
                  <a:pt x="2209315" y="2077803"/>
                </a:cubicBezTo>
                <a:cubicBezTo>
                  <a:pt x="2209372" y="2076850"/>
                  <a:pt x="2209781" y="2075983"/>
                  <a:pt x="2210419" y="2075374"/>
                </a:cubicBezTo>
                <a:cubicBezTo>
                  <a:pt x="2211038" y="2074840"/>
                  <a:pt x="2211867" y="2074526"/>
                  <a:pt x="2212829" y="2074688"/>
                </a:cubicBezTo>
                <a:cubicBezTo>
                  <a:pt x="2224364" y="2074774"/>
                  <a:pt x="2235318" y="2069802"/>
                  <a:pt x="2242547" y="2060867"/>
                </a:cubicBezTo>
                <a:cubicBezTo>
                  <a:pt x="2241347" y="2059362"/>
                  <a:pt x="2239909" y="2058134"/>
                  <a:pt x="2238509" y="2056848"/>
                </a:cubicBezTo>
                <a:cubicBezTo>
                  <a:pt x="2231574" y="2050418"/>
                  <a:pt x="2222459" y="2046685"/>
                  <a:pt x="2212734" y="2046961"/>
                </a:cubicBezTo>
                <a:cubicBezTo>
                  <a:pt x="2211896" y="2047056"/>
                  <a:pt x="2211086" y="2046704"/>
                  <a:pt x="2210476" y="2046123"/>
                </a:cubicBezTo>
                <a:cubicBezTo>
                  <a:pt x="2209867" y="2045513"/>
                  <a:pt x="2209457" y="2044684"/>
                  <a:pt x="2209409" y="2043799"/>
                </a:cubicBezTo>
                <a:cubicBezTo>
                  <a:pt x="2209315" y="2041893"/>
                  <a:pt x="2210819" y="2040455"/>
                  <a:pt x="2212639" y="2040360"/>
                </a:cubicBezTo>
                <a:cubicBezTo>
                  <a:pt x="2224374" y="2040122"/>
                  <a:pt x="2235461" y="2044522"/>
                  <a:pt x="2243728" y="2052381"/>
                </a:cubicBezTo>
                <a:cubicBezTo>
                  <a:pt x="2244890" y="2053485"/>
                  <a:pt x="2245995" y="2054657"/>
                  <a:pt x="2247043" y="2055895"/>
                </a:cubicBezTo>
                <a:lnTo>
                  <a:pt x="2247043" y="2055895"/>
                </a:lnTo>
                <a:cubicBezTo>
                  <a:pt x="2247072" y="2055924"/>
                  <a:pt x="2247100" y="2055952"/>
                  <a:pt x="2247129" y="2055991"/>
                </a:cubicBezTo>
                <a:cubicBezTo>
                  <a:pt x="2264169" y="2039141"/>
                  <a:pt x="2278266" y="2028178"/>
                  <a:pt x="2303707" y="2028178"/>
                </a:cubicBezTo>
                <a:cubicBezTo>
                  <a:pt x="2320900" y="2028178"/>
                  <a:pt x="2337349" y="2034540"/>
                  <a:pt x="2350008" y="2045656"/>
                </a:cubicBezTo>
                <a:cubicBezTo>
                  <a:pt x="2354209" y="2049361"/>
                  <a:pt x="2357981" y="2053581"/>
                  <a:pt x="2361229" y="2058267"/>
                </a:cubicBezTo>
                <a:cubicBezTo>
                  <a:pt x="2361981" y="2059429"/>
                  <a:pt x="2361981" y="2060962"/>
                  <a:pt x="2361229" y="2062077"/>
                </a:cubicBezTo>
                <a:cubicBezTo>
                  <a:pt x="2348189" y="2080965"/>
                  <a:pt x="2326567" y="2092262"/>
                  <a:pt x="2303707" y="2092357"/>
                </a:cubicBezTo>
                <a:close/>
                <a:moveTo>
                  <a:pt x="2354380" y="2060172"/>
                </a:moveTo>
                <a:cubicBezTo>
                  <a:pt x="2342474" y="2044265"/>
                  <a:pt x="2323615" y="2034826"/>
                  <a:pt x="2303612" y="2034731"/>
                </a:cubicBezTo>
                <a:cubicBezTo>
                  <a:pt x="2282371" y="2034731"/>
                  <a:pt x="2270360" y="2042265"/>
                  <a:pt x="2252177" y="2060077"/>
                </a:cubicBezTo>
                <a:cubicBezTo>
                  <a:pt x="2271408" y="2078869"/>
                  <a:pt x="2282762" y="2085613"/>
                  <a:pt x="2303612" y="2085613"/>
                </a:cubicBezTo>
                <a:cubicBezTo>
                  <a:pt x="2323615" y="2085613"/>
                  <a:pt x="2342474" y="2076174"/>
                  <a:pt x="2354380" y="2060172"/>
                </a:cubicBezTo>
                <a:close/>
                <a:moveTo>
                  <a:pt x="2184635" y="2003022"/>
                </a:moveTo>
                <a:cubicBezTo>
                  <a:pt x="2184825" y="2001250"/>
                  <a:pt x="2186426" y="1999898"/>
                  <a:pt x="2188350" y="2000183"/>
                </a:cubicBezTo>
                <a:cubicBezTo>
                  <a:pt x="2199961" y="2001717"/>
                  <a:pt x="2211401" y="1997812"/>
                  <a:pt x="2219877" y="1989706"/>
                </a:cubicBezTo>
                <a:cubicBezTo>
                  <a:pt x="2220544" y="1989020"/>
                  <a:pt x="2221230" y="1988820"/>
                  <a:pt x="2222354" y="1988744"/>
                </a:cubicBezTo>
                <a:cubicBezTo>
                  <a:pt x="2223307" y="1988820"/>
                  <a:pt x="2224145" y="1989239"/>
                  <a:pt x="2224726" y="1989906"/>
                </a:cubicBezTo>
                <a:cubicBezTo>
                  <a:pt x="2228917" y="1994649"/>
                  <a:pt x="2234546" y="1997898"/>
                  <a:pt x="2240633" y="1999336"/>
                </a:cubicBezTo>
                <a:lnTo>
                  <a:pt x="2240633" y="1947986"/>
                </a:lnTo>
                <a:cubicBezTo>
                  <a:pt x="2199494" y="1942186"/>
                  <a:pt x="2201866" y="1909896"/>
                  <a:pt x="2201866" y="1909477"/>
                </a:cubicBezTo>
                <a:cubicBezTo>
                  <a:pt x="2201961" y="1908001"/>
                  <a:pt x="2203104" y="1906734"/>
                  <a:pt x="2204638" y="1906562"/>
                </a:cubicBezTo>
                <a:cubicBezTo>
                  <a:pt x="2223012" y="1903476"/>
                  <a:pt x="2234365" y="1916097"/>
                  <a:pt x="2240537" y="1928917"/>
                </a:cubicBezTo>
                <a:lnTo>
                  <a:pt x="2240537" y="1907210"/>
                </a:lnTo>
                <a:cubicBezTo>
                  <a:pt x="2240537" y="1905400"/>
                  <a:pt x="2242081" y="1903848"/>
                  <a:pt x="2243881" y="1903848"/>
                </a:cubicBezTo>
                <a:cubicBezTo>
                  <a:pt x="2245681" y="1903848"/>
                  <a:pt x="2247215" y="1905400"/>
                  <a:pt x="2247215" y="1907210"/>
                </a:cubicBezTo>
                <a:lnTo>
                  <a:pt x="2247215" y="1946358"/>
                </a:lnTo>
                <a:cubicBezTo>
                  <a:pt x="2253586" y="1934280"/>
                  <a:pt x="2264845" y="1923212"/>
                  <a:pt x="2282076" y="1926079"/>
                </a:cubicBezTo>
                <a:cubicBezTo>
                  <a:pt x="2283495" y="1926279"/>
                  <a:pt x="2284629" y="1927489"/>
                  <a:pt x="2284838" y="1929022"/>
                </a:cubicBezTo>
                <a:cubicBezTo>
                  <a:pt x="2284933" y="1929394"/>
                  <a:pt x="2287134" y="1961102"/>
                  <a:pt x="2247215" y="1967303"/>
                </a:cubicBezTo>
                <a:lnTo>
                  <a:pt x="2247215" y="2000183"/>
                </a:lnTo>
                <a:cubicBezTo>
                  <a:pt x="2247500" y="2000183"/>
                  <a:pt x="2247681" y="2000269"/>
                  <a:pt x="2247881" y="2000269"/>
                </a:cubicBezTo>
                <a:cubicBezTo>
                  <a:pt x="2256730" y="2000269"/>
                  <a:pt x="2265217" y="1996554"/>
                  <a:pt x="2271122" y="1989982"/>
                </a:cubicBezTo>
                <a:cubicBezTo>
                  <a:pt x="2271770" y="1989239"/>
                  <a:pt x="2272636" y="1988820"/>
                  <a:pt x="2273589" y="1988820"/>
                </a:cubicBezTo>
                <a:cubicBezTo>
                  <a:pt x="2274542" y="1988820"/>
                  <a:pt x="2275399" y="1989344"/>
                  <a:pt x="2276075" y="1989982"/>
                </a:cubicBezTo>
                <a:cubicBezTo>
                  <a:pt x="2281990" y="1996554"/>
                  <a:pt x="2290449" y="2000269"/>
                  <a:pt x="2299307" y="2000269"/>
                </a:cubicBezTo>
                <a:cubicBezTo>
                  <a:pt x="2308174" y="2000269"/>
                  <a:pt x="2316652" y="1996554"/>
                  <a:pt x="2322557" y="1989982"/>
                </a:cubicBezTo>
                <a:cubicBezTo>
                  <a:pt x="2323224" y="1989344"/>
                  <a:pt x="2323976" y="1988820"/>
                  <a:pt x="2324929" y="1988820"/>
                </a:cubicBezTo>
                <a:cubicBezTo>
                  <a:pt x="2326081" y="1988925"/>
                  <a:pt x="2326748" y="1989115"/>
                  <a:pt x="2327424" y="1989811"/>
                </a:cubicBezTo>
                <a:cubicBezTo>
                  <a:pt x="2335787" y="1997898"/>
                  <a:pt x="2347427" y="2001803"/>
                  <a:pt x="2358943" y="2000269"/>
                </a:cubicBezTo>
                <a:cubicBezTo>
                  <a:pt x="2360838" y="1999983"/>
                  <a:pt x="2362372" y="2001346"/>
                  <a:pt x="2362648" y="2003146"/>
                </a:cubicBezTo>
                <a:cubicBezTo>
                  <a:pt x="2362943" y="2004927"/>
                  <a:pt x="2361600" y="2006632"/>
                  <a:pt x="2359800" y="2006832"/>
                </a:cubicBezTo>
                <a:cubicBezTo>
                  <a:pt x="2347322" y="2008356"/>
                  <a:pt x="2334835" y="2004727"/>
                  <a:pt x="2325224" y="1996726"/>
                </a:cubicBezTo>
                <a:cubicBezTo>
                  <a:pt x="2318262" y="2003251"/>
                  <a:pt x="2309022" y="2006927"/>
                  <a:pt x="2299412" y="2006927"/>
                </a:cubicBezTo>
                <a:cubicBezTo>
                  <a:pt x="2289896" y="2006927"/>
                  <a:pt x="2280628" y="2003346"/>
                  <a:pt x="2273685" y="1996926"/>
                </a:cubicBezTo>
                <a:cubicBezTo>
                  <a:pt x="2266722" y="2003346"/>
                  <a:pt x="2257492" y="2006927"/>
                  <a:pt x="2247957" y="2006927"/>
                </a:cubicBezTo>
                <a:cubicBezTo>
                  <a:pt x="2238261" y="2006927"/>
                  <a:pt x="2229012" y="2003251"/>
                  <a:pt x="2222069" y="1996726"/>
                </a:cubicBezTo>
                <a:cubicBezTo>
                  <a:pt x="2213867" y="2003517"/>
                  <a:pt x="2203685" y="2007251"/>
                  <a:pt x="2193112" y="2007251"/>
                </a:cubicBezTo>
                <a:cubicBezTo>
                  <a:pt x="2191293" y="2007251"/>
                  <a:pt x="2189379" y="2007013"/>
                  <a:pt x="2187512" y="2006832"/>
                </a:cubicBezTo>
                <a:cubicBezTo>
                  <a:pt x="2185683" y="2006546"/>
                  <a:pt x="2184426" y="2004927"/>
                  <a:pt x="2184635" y="2003022"/>
                </a:cubicBezTo>
                <a:close/>
                <a:moveTo>
                  <a:pt x="2248910" y="1960369"/>
                </a:moveTo>
                <a:cubicBezTo>
                  <a:pt x="2274170" y="1955397"/>
                  <a:pt x="2277885" y="1938823"/>
                  <a:pt x="2278352" y="1932280"/>
                </a:cubicBezTo>
                <a:cubicBezTo>
                  <a:pt x="2277799" y="1932185"/>
                  <a:pt x="2277304" y="1932185"/>
                  <a:pt x="2276847" y="1932185"/>
                </a:cubicBezTo>
                <a:cubicBezTo>
                  <a:pt x="2259216" y="1932185"/>
                  <a:pt x="2251491" y="1951196"/>
                  <a:pt x="2248910" y="1960369"/>
                </a:cubicBezTo>
                <a:close/>
                <a:moveTo>
                  <a:pt x="2238051" y="1940824"/>
                </a:moveTo>
                <a:cubicBezTo>
                  <a:pt x="2235308" y="1931394"/>
                  <a:pt x="2227012" y="1911582"/>
                  <a:pt x="2208638" y="1912744"/>
                </a:cubicBezTo>
                <a:cubicBezTo>
                  <a:pt x="2209009" y="1919288"/>
                  <a:pt x="2212734" y="1935909"/>
                  <a:pt x="2238051" y="1940824"/>
                </a:cubicBezTo>
                <a:close/>
                <a:moveTo>
                  <a:pt x="2370801" y="1929565"/>
                </a:moveTo>
                <a:cubicBezTo>
                  <a:pt x="2372163" y="1929213"/>
                  <a:pt x="2373240" y="1927927"/>
                  <a:pt x="2373240" y="1926365"/>
                </a:cubicBezTo>
                <a:cubicBezTo>
                  <a:pt x="2373240" y="1924565"/>
                  <a:pt x="2371716" y="1923040"/>
                  <a:pt x="2369896" y="1923031"/>
                </a:cubicBezTo>
                <a:cubicBezTo>
                  <a:pt x="2355962" y="1923107"/>
                  <a:pt x="2344045" y="1931451"/>
                  <a:pt x="2338664" y="1943395"/>
                </a:cubicBezTo>
                <a:cubicBezTo>
                  <a:pt x="2338635" y="1943329"/>
                  <a:pt x="2338588" y="1943272"/>
                  <a:pt x="2338559" y="1943205"/>
                </a:cubicBezTo>
                <a:cubicBezTo>
                  <a:pt x="2338531" y="1943272"/>
                  <a:pt x="2338492" y="1943319"/>
                  <a:pt x="2338464" y="1943386"/>
                </a:cubicBezTo>
                <a:cubicBezTo>
                  <a:pt x="2333054" y="1931423"/>
                  <a:pt x="2320995" y="1923079"/>
                  <a:pt x="2307136" y="1923031"/>
                </a:cubicBezTo>
                <a:cubicBezTo>
                  <a:pt x="2305365" y="1923079"/>
                  <a:pt x="2303879" y="1924574"/>
                  <a:pt x="2303879" y="1926365"/>
                </a:cubicBezTo>
                <a:cubicBezTo>
                  <a:pt x="2303803" y="1927203"/>
                  <a:pt x="2304088" y="1927965"/>
                  <a:pt x="2304583" y="1928565"/>
                </a:cubicBezTo>
                <a:cubicBezTo>
                  <a:pt x="2304907" y="1928927"/>
                  <a:pt x="2305288" y="1929251"/>
                  <a:pt x="2305745" y="1929451"/>
                </a:cubicBezTo>
                <a:cubicBezTo>
                  <a:pt x="2306136" y="1929613"/>
                  <a:pt x="2306565" y="1929708"/>
                  <a:pt x="2307031" y="1929708"/>
                </a:cubicBezTo>
                <a:cubicBezTo>
                  <a:pt x="2315718" y="1929708"/>
                  <a:pt x="2323386" y="1933766"/>
                  <a:pt x="2328530" y="1939995"/>
                </a:cubicBezTo>
                <a:cubicBezTo>
                  <a:pt x="2332530" y="1944834"/>
                  <a:pt x="2335035" y="1950958"/>
                  <a:pt x="2335035" y="1957711"/>
                </a:cubicBezTo>
                <a:cubicBezTo>
                  <a:pt x="2335035" y="1959521"/>
                  <a:pt x="2336569" y="1961007"/>
                  <a:pt x="2338378" y="1961007"/>
                </a:cubicBezTo>
                <a:lnTo>
                  <a:pt x="2338559" y="1961007"/>
                </a:lnTo>
                <a:lnTo>
                  <a:pt x="2338759" y="1961007"/>
                </a:lnTo>
                <a:cubicBezTo>
                  <a:pt x="2339654" y="1961007"/>
                  <a:pt x="2340483" y="1960636"/>
                  <a:pt x="2341093" y="1960045"/>
                </a:cubicBezTo>
                <a:cubicBezTo>
                  <a:pt x="2341693" y="1959435"/>
                  <a:pt x="2342064" y="1958607"/>
                  <a:pt x="2342064" y="1957711"/>
                </a:cubicBezTo>
                <a:cubicBezTo>
                  <a:pt x="2342064" y="1948796"/>
                  <a:pt x="2346331" y="1940948"/>
                  <a:pt x="2352847" y="1935823"/>
                </a:cubicBezTo>
                <a:cubicBezTo>
                  <a:pt x="2357618" y="1932051"/>
                  <a:pt x="2363553" y="1929708"/>
                  <a:pt x="2370097" y="1929708"/>
                </a:cubicBezTo>
                <a:cubicBezTo>
                  <a:pt x="2370344" y="1929708"/>
                  <a:pt x="2370554" y="1929613"/>
                  <a:pt x="2370801" y="1929565"/>
                </a:cubicBezTo>
                <a:close/>
                <a:moveTo>
                  <a:pt x="2431514" y="2000183"/>
                </a:moveTo>
                <a:cubicBezTo>
                  <a:pt x="2429628" y="1999898"/>
                  <a:pt x="2428008" y="2001250"/>
                  <a:pt x="2427818" y="2003022"/>
                </a:cubicBezTo>
                <a:cubicBezTo>
                  <a:pt x="2427418" y="2004927"/>
                  <a:pt x="2428675" y="2006546"/>
                  <a:pt x="2430552" y="2006832"/>
                </a:cubicBezTo>
                <a:cubicBezTo>
                  <a:pt x="2432457" y="2007013"/>
                  <a:pt x="2434381" y="2007251"/>
                  <a:pt x="2436190" y="2007251"/>
                </a:cubicBezTo>
                <a:cubicBezTo>
                  <a:pt x="2437172" y="2007251"/>
                  <a:pt x="2438105" y="2007060"/>
                  <a:pt x="2439076" y="2006994"/>
                </a:cubicBezTo>
                <a:lnTo>
                  <a:pt x="2439076" y="2000307"/>
                </a:lnTo>
                <a:cubicBezTo>
                  <a:pt x="2436581" y="2000488"/>
                  <a:pt x="2434047" y="2000517"/>
                  <a:pt x="2431514" y="2000183"/>
                </a:cubicBezTo>
                <a:close/>
                <a:moveTo>
                  <a:pt x="1819123" y="2092271"/>
                </a:moveTo>
                <a:cubicBezTo>
                  <a:pt x="1818637" y="2092281"/>
                  <a:pt x="1818161" y="2092357"/>
                  <a:pt x="1817684" y="2092357"/>
                </a:cubicBezTo>
                <a:cubicBezTo>
                  <a:pt x="1794186" y="2092338"/>
                  <a:pt x="1781423" y="2084242"/>
                  <a:pt x="1761630" y="2064953"/>
                </a:cubicBezTo>
                <a:cubicBezTo>
                  <a:pt x="1761611" y="2064973"/>
                  <a:pt x="1761601" y="2064992"/>
                  <a:pt x="1761582" y="2065011"/>
                </a:cubicBezTo>
                <a:cubicBezTo>
                  <a:pt x="1761563" y="2064992"/>
                  <a:pt x="1761544" y="2064973"/>
                  <a:pt x="1761525" y="2064953"/>
                </a:cubicBezTo>
                <a:cubicBezTo>
                  <a:pt x="1753258" y="2075240"/>
                  <a:pt x="1740761" y="2081241"/>
                  <a:pt x="1727540" y="2081241"/>
                </a:cubicBezTo>
                <a:lnTo>
                  <a:pt x="1726578" y="2081241"/>
                </a:lnTo>
                <a:cubicBezTo>
                  <a:pt x="1724768" y="2081146"/>
                  <a:pt x="1723244" y="2079612"/>
                  <a:pt x="1723349" y="2077803"/>
                </a:cubicBezTo>
                <a:cubicBezTo>
                  <a:pt x="1723406" y="2076507"/>
                  <a:pt x="1724159" y="2075355"/>
                  <a:pt x="1725254" y="2074859"/>
                </a:cubicBezTo>
                <a:cubicBezTo>
                  <a:pt x="1725711" y="2074678"/>
                  <a:pt x="1726206" y="2074593"/>
                  <a:pt x="1726768" y="2074688"/>
                </a:cubicBezTo>
                <a:cubicBezTo>
                  <a:pt x="1738293" y="2074774"/>
                  <a:pt x="1749247" y="2069802"/>
                  <a:pt x="1756486" y="2060867"/>
                </a:cubicBezTo>
                <a:cubicBezTo>
                  <a:pt x="1756477" y="2060848"/>
                  <a:pt x="1756458" y="2060839"/>
                  <a:pt x="1756439" y="2060820"/>
                </a:cubicBezTo>
                <a:cubicBezTo>
                  <a:pt x="1756458" y="2060810"/>
                  <a:pt x="1756477" y="2060801"/>
                  <a:pt x="1756486" y="2060781"/>
                </a:cubicBezTo>
                <a:cubicBezTo>
                  <a:pt x="1749352" y="2051799"/>
                  <a:pt x="1738389" y="2046637"/>
                  <a:pt x="1726768" y="2046961"/>
                </a:cubicBezTo>
                <a:cubicBezTo>
                  <a:pt x="1725083" y="2047151"/>
                  <a:pt x="1723463" y="2045542"/>
                  <a:pt x="1723358" y="2043741"/>
                </a:cubicBezTo>
                <a:cubicBezTo>
                  <a:pt x="1723282" y="2041865"/>
                  <a:pt x="1724787" y="2040455"/>
                  <a:pt x="1726578" y="2040360"/>
                </a:cubicBezTo>
                <a:cubicBezTo>
                  <a:pt x="1740018" y="2040084"/>
                  <a:pt x="1752581" y="2045894"/>
                  <a:pt x="1761068" y="2055991"/>
                </a:cubicBezTo>
                <a:cubicBezTo>
                  <a:pt x="1778099" y="2039141"/>
                  <a:pt x="1792205" y="2028178"/>
                  <a:pt x="1817647" y="2028178"/>
                </a:cubicBezTo>
                <a:cubicBezTo>
                  <a:pt x="1840602" y="2028178"/>
                  <a:pt x="1862214" y="2039522"/>
                  <a:pt x="1875263" y="2058362"/>
                </a:cubicBezTo>
                <a:cubicBezTo>
                  <a:pt x="1875634" y="2058934"/>
                  <a:pt x="1875816" y="2059591"/>
                  <a:pt x="1875825" y="2060229"/>
                </a:cubicBezTo>
                <a:cubicBezTo>
                  <a:pt x="1875816" y="2060886"/>
                  <a:pt x="1875634" y="2061534"/>
                  <a:pt x="1875263" y="2062077"/>
                </a:cubicBezTo>
                <a:cubicBezTo>
                  <a:pt x="1862395" y="2080584"/>
                  <a:pt x="1841468" y="2091728"/>
                  <a:pt x="1819123" y="2092271"/>
                </a:cubicBezTo>
                <a:close/>
                <a:moveTo>
                  <a:pt x="1766192" y="2060077"/>
                </a:moveTo>
                <a:cubicBezTo>
                  <a:pt x="1785442" y="2078869"/>
                  <a:pt x="1796787" y="2085613"/>
                  <a:pt x="1817647" y="2085613"/>
                </a:cubicBezTo>
                <a:cubicBezTo>
                  <a:pt x="1832658" y="2085613"/>
                  <a:pt x="1846974" y="2080298"/>
                  <a:pt x="1858252" y="2070869"/>
                </a:cubicBezTo>
                <a:cubicBezTo>
                  <a:pt x="1862014" y="2067725"/>
                  <a:pt x="1865424" y="2064144"/>
                  <a:pt x="1868405" y="2060172"/>
                </a:cubicBezTo>
                <a:cubicBezTo>
                  <a:pt x="1856508" y="2044265"/>
                  <a:pt x="1837630" y="2034826"/>
                  <a:pt x="1817647" y="2034731"/>
                </a:cubicBezTo>
                <a:cubicBezTo>
                  <a:pt x="1796396" y="2034731"/>
                  <a:pt x="1784385" y="2042265"/>
                  <a:pt x="1766192" y="2060077"/>
                </a:cubicBezTo>
                <a:close/>
                <a:moveTo>
                  <a:pt x="1698670" y="2003022"/>
                </a:moveTo>
                <a:cubicBezTo>
                  <a:pt x="1698860" y="2001250"/>
                  <a:pt x="1700489" y="1999898"/>
                  <a:pt x="1702394" y="2000183"/>
                </a:cubicBezTo>
                <a:cubicBezTo>
                  <a:pt x="1714005" y="2001717"/>
                  <a:pt x="1725435" y="1997812"/>
                  <a:pt x="1733912" y="1989706"/>
                </a:cubicBezTo>
                <a:cubicBezTo>
                  <a:pt x="1734579" y="1989020"/>
                  <a:pt x="1735255" y="1988820"/>
                  <a:pt x="1736389" y="1988744"/>
                </a:cubicBezTo>
                <a:cubicBezTo>
                  <a:pt x="1737341" y="1988820"/>
                  <a:pt x="1738217" y="1989239"/>
                  <a:pt x="1738760" y="1989906"/>
                </a:cubicBezTo>
                <a:cubicBezTo>
                  <a:pt x="1742980" y="1994649"/>
                  <a:pt x="1748581" y="1997898"/>
                  <a:pt x="1754667" y="1999336"/>
                </a:cubicBezTo>
                <a:lnTo>
                  <a:pt x="1754667" y="1947986"/>
                </a:lnTo>
                <a:cubicBezTo>
                  <a:pt x="1713529" y="1942186"/>
                  <a:pt x="1715901" y="1909896"/>
                  <a:pt x="1715901" y="1909477"/>
                </a:cubicBezTo>
                <a:cubicBezTo>
                  <a:pt x="1716005" y="1908001"/>
                  <a:pt x="1717157" y="1906734"/>
                  <a:pt x="1718672" y="1906562"/>
                </a:cubicBezTo>
                <a:cubicBezTo>
                  <a:pt x="1737074" y="1903476"/>
                  <a:pt x="1748390" y="1916097"/>
                  <a:pt x="1754581" y="1928917"/>
                </a:cubicBezTo>
                <a:lnTo>
                  <a:pt x="1754581" y="1907210"/>
                </a:lnTo>
                <a:cubicBezTo>
                  <a:pt x="1754581" y="1905400"/>
                  <a:pt x="1756124" y="1903848"/>
                  <a:pt x="1757925" y="1903848"/>
                </a:cubicBezTo>
                <a:cubicBezTo>
                  <a:pt x="1759725" y="1903848"/>
                  <a:pt x="1761258" y="1905400"/>
                  <a:pt x="1761258" y="1907210"/>
                </a:cubicBezTo>
                <a:lnTo>
                  <a:pt x="1761258" y="1946358"/>
                </a:lnTo>
                <a:cubicBezTo>
                  <a:pt x="1767631" y="1934280"/>
                  <a:pt x="1778880" y="1923212"/>
                  <a:pt x="1796101" y="1926079"/>
                </a:cubicBezTo>
                <a:cubicBezTo>
                  <a:pt x="1797520" y="1926279"/>
                  <a:pt x="1798682" y="1927489"/>
                  <a:pt x="1798873" y="1929022"/>
                </a:cubicBezTo>
                <a:cubicBezTo>
                  <a:pt x="1798977" y="1929394"/>
                  <a:pt x="1801149" y="1961102"/>
                  <a:pt x="1761258" y="1967303"/>
                </a:cubicBezTo>
                <a:lnTo>
                  <a:pt x="1761258" y="2000183"/>
                </a:lnTo>
                <a:cubicBezTo>
                  <a:pt x="1761525" y="2000183"/>
                  <a:pt x="1761716" y="2000269"/>
                  <a:pt x="1761916" y="2000269"/>
                </a:cubicBezTo>
                <a:cubicBezTo>
                  <a:pt x="1770793" y="2000269"/>
                  <a:pt x="1779241" y="1996554"/>
                  <a:pt x="1785157" y="1989982"/>
                </a:cubicBezTo>
                <a:cubicBezTo>
                  <a:pt x="1785842" y="1989239"/>
                  <a:pt x="1786700" y="1988820"/>
                  <a:pt x="1787643" y="1988820"/>
                </a:cubicBezTo>
                <a:cubicBezTo>
                  <a:pt x="1788595" y="1988820"/>
                  <a:pt x="1789443" y="1989344"/>
                  <a:pt x="1790109" y="1989982"/>
                </a:cubicBezTo>
                <a:cubicBezTo>
                  <a:pt x="1796015" y="1996554"/>
                  <a:pt x="1804511" y="2000269"/>
                  <a:pt x="1813341" y="2000269"/>
                </a:cubicBezTo>
                <a:cubicBezTo>
                  <a:pt x="1822199" y="2000269"/>
                  <a:pt x="1830696" y="1996554"/>
                  <a:pt x="1836591" y="1989982"/>
                </a:cubicBezTo>
                <a:cubicBezTo>
                  <a:pt x="1837268" y="1989344"/>
                  <a:pt x="1838011" y="1988820"/>
                  <a:pt x="1838963" y="1988820"/>
                </a:cubicBezTo>
                <a:cubicBezTo>
                  <a:pt x="1840106" y="1988925"/>
                  <a:pt x="1840773" y="1989115"/>
                  <a:pt x="1841459" y="1989811"/>
                </a:cubicBezTo>
                <a:cubicBezTo>
                  <a:pt x="1849831" y="1997898"/>
                  <a:pt x="1861452" y="2001803"/>
                  <a:pt x="1872987" y="2000269"/>
                </a:cubicBezTo>
                <a:cubicBezTo>
                  <a:pt x="1874873" y="1999983"/>
                  <a:pt x="1876406" y="2001346"/>
                  <a:pt x="1876683" y="2003146"/>
                </a:cubicBezTo>
                <a:cubicBezTo>
                  <a:pt x="1876987" y="2004927"/>
                  <a:pt x="1875634" y="2006632"/>
                  <a:pt x="1873815" y="2006832"/>
                </a:cubicBezTo>
                <a:cubicBezTo>
                  <a:pt x="1861357" y="2008356"/>
                  <a:pt x="1848869" y="2004727"/>
                  <a:pt x="1839268" y="1996726"/>
                </a:cubicBezTo>
                <a:cubicBezTo>
                  <a:pt x="1832324" y="2003251"/>
                  <a:pt x="1823057" y="2006927"/>
                  <a:pt x="1813456" y="2006927"/>
                </a:cubicBezTo>
                <a:cubicBezTo>
                  <a:pt x="1803921" y="2006927"/>
                  <a:pt x="1794691" y="2003346"/>
                  <a:pt x="1787738" y="1996926"/>
                </a:cubicBezTo>
                <a:cubicBezTo>
                  <a:pt x="1780775" y="2003346"/>
                  <a:pt x="1771536" y="2006927"/>
                  <a:pt x="1762030" y="2006927"/>
                </a:cubicBezTo>
                <a:cubicBezTo>
                  <a:pt x="1752295" y="2006927"/>
                  <a:pt x="1743066" y="2003251"/>
                  <a:pt x="1736103" y="1996726"/>
                </a:cubicBezTo>
                <a:cubicBezTo>
                  <a:pt x="1727911" y="2003517"/>
                  <a:pt x="1717720" y="2007251"/>
                  <a:pt x="1707128" y="2007251"/>
                </a:cubicBezTo>
                <a:cubicBezTo>
                  <a:pt x="1705347" y="2007251"/>
                  <a:pt x="1703441" y="2007013"/>
                  <a:pt x="1701527" y="2006832"/>
                </a:cubicBezTo>
                <a:cubicBezTo>
                  <a:pt x="1699727" y="2006546"/>
                  <a:pt x="1698393" y="2004927"/>
                  <a:pt x="1698670" y="2003022"/>
                </a:cubicBezTo>
                <a:close/>
                <a:moveTo>
                  <a:pt x="1762887" y="1960369"/>
                </a:moveTo>
                <a:cubicBezTo>
                  <a:pt x="1788100" y="1955397"/>
                  <a:pt x="1791843" y="1938823"/>
                  <a:pt x="1792291" y="1932280"/>
                </a:cubicBezTo>
                <a:cubicBezTo>
                  <a:pt x="1791729" y="1932185"/>
                  <a:pt x="1791243" y="1932185"/>
                  <a:pt x="1790786" y="1932185"/>
                </a:cubicBezTo>
                <a:cubicBezTo>
                  <a:pt x="1773241" y="1932185"/>
                  <a:pt x="1765525" y="1951196"/>
                  <a:pt x="1762887" y="1960369"/>
                </a:cubicBezTo>
                <a:close/>
                <a:moveTo>
                  <a:pt x="1752019" y="1940824"/>
                </a:moveTo>
                <a:cubicBezTo>
                  <a:pt x="1749247" y="1931394"/>
                  <a:pt x="1740970" y="1911582"/>
                  <a:pt x="1722577" y="1912744"/>
                </a:cubicBezTo>
                <a:cubicBezTo>
                  <a:pt x="1723044" y="1919288"/>
                  <a:pt x="1726768" y="1935909"/>
                  <a:pt x="1752019" y="1940824"/>
                </a:cubicBezTo>
                <a:close/>
                <a:moveTo>
                  <a:pt x="1852679" y="1961007"/>
                </a:moveTo>
                <a:cubicBezTo>
                  <a:pt x="1854508" y="1961007"/>
                  <a:pt x="1856041" y="1959521"/>
                  <a:pt x="1856041" y="1957711"/>
                </a:cubicBezTo>
                <a:cubicBezTo>
                  <a:pt x="1856041" y="1942281"/>
                  <a:pt x="1868586" y="1929708"/>
                  <a:pt x="1884026" y="1929708"/>
                </a:cubicBezTo>
                <a:cubicBezTo>
                  <a:pt x="1884474" y="1929708"/>
                  <a:pt x="1884902" y="1929613"/>
                  <a:pt x="1885293" y="1929451"/>
                </a:cubicBezTo>
                <a:cubicBezTo>
                  <a:pt x="1886398" y="1928927"/>
                  <a:pt x="1887265" y="1927727"/>
                  <a:pt x="1887265" y="1926365"/>
                </a:cubicBezTo>
                <a:cubicBezTo>
                  <a:pt x="1887265" y="1924555"/>
                  <a:pt x="1885722" y="1923021"/>
                  <a:pt x="1883940" y="1923021"/>
                </a:cubicBezTo>
                <a:cubicBezTo>
                  <a:pt x="1882217" y="1923021"/>
                  <a:pt x="1880531" y="1923155"/>
                  <a:pt x="1878873" y="1923393"/>
                </a:cubicBezTo>
                <a:cubicBezTo>
                  <a:pt x="1867129" y="1925174"/>
                  <a:pt x="1857366" y="1932889"/>
                  <a:pt x="1852593" y="1943395"/>
                </a:cubicBezTo>
                <a:cubicBezTo>
                  <a:pt x="1852575" y="1943367"/>
                  <a:pt x="1852556" y="1943338"/>
                  <a:pt x="1852546" y="1943300"/>
                </a:cubicBezTo>
                <a:cubicBezTo>
                  <a:pt x="1852527" y="1943329"/>
                  <a:pt x="1852508" y="1943357"/>
                  <a:pt x="1852499" y="1943386"/>
                </a:cubicBezTo>
                <a:cubicBezTo>
                  <a:pt x="1847059" y="1931394"/>
                  <a:pt x="1834992" y="1923040"/>
                  <a:pt x="1821104" y="1923021"/>
                </a:cubicBezTo>
                <a:cubicBezTo>
                  <a:pt x="1819304" y="1923060"/>
                  <a:pt x="1817827" y="1924565"/>
                  <a:pt x="1817827" y="1926365"/>
                </a:cubicBezTo>
                <a:cubicBezTo>
                  <a:pt x="1817789" y="1926755"/>
                  <a:pt x="1817856" y="1927127"/>
                  <a:pt x="1817970" y="1927479"/>
                </a:cubicBezTo>
                <a:cubicBezTo>
                  <a:pt x="1818437" y="1928765"/>
                  <a:pt x="1819647" y="1929718"/>
                  <a:pt x="1821056" y="1929718"/>
                </a:cubicBezTo>
                <a:cubicBezTo>
                  <a:pt x="1836496" y="1929718"/>
                  <a:pt x="1849060" y="1942271"/>
                  <a:pt x="1849060" y="1957711"/>
                </a:cubicBezTo>
                <a:cubicBezTo>
                  <a:pt x="1849060" y="1959502"/>
                  <a:pt x="1850574" y="1960979"/>
                  <a:pt x="1852356" y="1961007"/>
                </a:cubicBezTo>
                <a:lnTo>
                  <a:pt x="1852508" y="1961007"/>
                </a:lnTo>
                <a:lnTo>
                  <a:pt x="1852679" y="1961007"/>
                </a:lnTo>
                <a:close/>
                <a:moveTo>
                  <a:pt x="2062115" y="2092271"/>
                </a:moveTo>
                <a:cubicBezTo>
                  <a:pt x="2061629" y="2092281"/>
                  <a:pt x="2061153" y="2092357"/>
                  <a:pt x="2060667" y="2092357"/>
                </a:cubicBezTo>
                <a:cubicBezTo>
                  <a:pt x="2037159" y="2092338"/>
                  <a:pt x="2024406" y="2084242"/>
                  <a:pt x="2004603" y="2064953"/>
                </a:cubicBezTo>
                <a:cubicBezTo>
                  <a:pt x="2004593" y="2064973"/>
                  <a:pt x="2004575" y="2064982"/>
                  <a:pt x="2004565" y="2065001"/>
                </a:cubicBezTo>
                <a:cubicBezTo>
                  <a:pt x="2004546" y="2064982"/>
                  <a:pt x="2004536" y="2064973"/>
                  <a:pt x="2004517" y="2064953"/>
                </a:cubicBezTo>
                <a:cubicBezTo>
                  <a:pt x="1996240" y="2075240"/>
                  <a:pt x="1983753" y="2081241"/>
                  <a:pt x="1970504" y="2081241"/>
                </a:cubicBezTo>
                <a:lnTo>
                  <a:pt x="1969561" y="2081241"/>
                </a:lnTo>
                <a:cubicBezTo>
                  <a:pt x="1967742" y="2081146"/>
                  <a:pt x="1966236" y="2079612"/>
                  <a:pt x="1966332" y="2077803"/>
                </a:cubicBezTo>
                <a:cubicBezTo>
                  <a:pt x="1966389" y="2076726"/>
                  <a:pt x="1966941" y="2075764"/>
                  <a:pt x="1967760" y="2075174"/>
                </a:cubicBezTo>
                <a:cubicBezTo>
                  <a:pt x="1968332" y="2074793"/>
                  <a:pt x="1968989" y="2074555"/>
                  <a:pt x="1969751" y="2074688"/>
                </a:cubicBezTo>
                <a:cubicBezTo>
                  <a:pt x="1981372" y="2074774"/>
                  <a:pt x="1992240" y="2069802"/>
                  <a:pt x="1999459" y="2060867"/>
                </a:cubicBezTo>
                <a:cubicBezTo>
                  <a:pt x="1999450" y="2060848"/>
                  <a:pt x="1999441" y="2060839"/>
                  <a:pt x="1999422" y="2060820"/>
                </a:cubicBezTo>
                <a:cubicBezTo>
                  <a:pt x="1999441" y="2060810"/>
                  <a:pt x="1999450" y="2060801"/>
                  <a:pt x="1999459" y="2060781"/>
                </a:cubicBezTo>
                <a:cubicBezTo>
                  <a:pt x="1992316" y="2051799"/>
                  <a:pt x="1981372" y="2046637"/>
                  <a:pt x="1969751" y="2046961"/>
                </a:cubicBezTo>
                <a:cubicBezTo>
                  <a:pt x="1968037" y="2047151"/>
                  <a:pt x="1966456" y="2045542"/>
                  <a:pt x="1966341" y="2043741"/>
                </a:cubicBezTo>
                <a:cubicBezTo>
                  <a:pt x="1966256" y="2041865"/>
                  <a:pt x="1967760" y="2040455"/>
                  <a:pt x="1969561" y="2040360"/>
                </a:cubicBezTo>
                <a:cubicBezTo>
                  <a:pt x="1982886" y="2040084"/>
                  <a:pt x="1995564" y="2045894"/>
                  <a:pt x="2004050" y="2055991"/>
                </a:cubicBezTo>
                <a:cubicBezTo>
                  <a:pt x="2021091" y="2039141"/>
                  <a:pt x="2035178" y="2028178"/>
                  <a:pt x="2060629" y="2028178"/>
                </a:cubicBezTo>
                <a:cubicBezTo>
                  <a:pt x="2083670" y="2028178"/>
                  <a:pt x="2105206" y="2039522"/>
                  <a:pt x="2118256" y="2058362"/>
                </a:cubicBezTo>
                <a:cubicBezTo>
                  <a:pt x="2118617" y="2058934"/>
                  <a:pt x="2118789" y="2059591"/>
                  <a:pt x="2118808" y="2060229"/>
                </a:cubicBezTo>
                <a:cubicBezTo>
                  <a:pt x="2118789" y="2060886"/>
                  <a:pt x="2118617" y="2061534"/>
                  <a:pt x="2118256" y="2062077"/>
                </a:cubicBezTo>
                <a:cubicBezTo>
                  <a:pt x="2105368" y="2080584"/>
                  <a:pt x="2084432" y="2091728"/>
                  <a:pt x="2062115" y="2092271"/>
                </a:cubicBezTo>
                <a:close/>
                <a:moveTo>
                  <a:pt x="2009184" y="2060077"/>
                </a:moveTo>
                <a:cubicBezTo>
                  <a:pt x="2028416" y="2078869"/>
                  <a:pt x="2039769" y="2085613"/>
                  <a:pt x="2060629" y="2085613"/>
                </a:cubicBezTo>
                <a:cubicBezTo>
                  <a:pt x="2078127" y="2085613"/>
                  <a:pt x="2094700" y="2078384"/>
                  <a:pt x="2106606" y="2065830"/>
                </a:cubicBezTo>
                <a:cubicBezTo>
                  <a:pt x="2108292" y="2064049"/>
                  <a:pt x="2109892" y="2062163"/>
                  <a:pt x="2111378" y="2060172"/>
                </a:cubicBezTo>
                <a:cubicBezTo>
                  <a:pt x="2099472" y="2044265"/>
                  <a:pt x="2080622" y="2034826"/>
                  <a:pt x="2060629" y="2034731"/>
                </a:cubicBezTo>
                <a:cubicBezTo>
                  <a:pt x="2039369" y="2034731"/>
                  <a:pt x="2027377" y="2042265"/>
                  <a:pt x="2009184" y="2060077"/>
                </a:cubicBezTo>
                <a:close/>
                <a:moveTo>
                  <a:pt x="1941748" y="2003022"/>
                </a:moveTo>
                <a:cubicBezTo>
                  <a:pt x="1941929" y="2001250"/>
                  <a:pt x="1943567" y="1999898"/>
                  <a:pt x="1945472" y="2000183"/>
                </a:cubicBezTo>
                <a:cubicBezTo>
                  <a:pt x="1957074" y="2001717"/>
                  <a:pt x="1968513" y="1997812"/>
                  <a:pt x="1976981" y="1989706"/>
                </a:cubicBezTo>
                <a:cubicBezTo>
                  <a:pt x="1977647" y="1989020"/>
                  <a:pt x="1978333" y="1988820"/>
                  <a:pt x="1979466" y="1988744"/>
                </a:cubicBezTo>
                <a:cubicBezTo>
                  <a:pt x="1980419" y="1988820"/>
                  <a:pt x="1981276" y="1989239"/>
                  <a:pt x="1981838" y="1989906"/>
                </a:cubicBezTo>
                <a:cubicBezTo>
                  <a:pt x="1986020" y="1994649"/>
                  <a:pt x="1991659" y="1997898"/>
                  <a:pt x="1997755" y="1999336"/>
                </a:cubicBezTo>
                <a:lnTo>
                  <a:pt x="1997755" y="1947986"/>
                </a:lnTo>
                <a:cubicBezTo>
                  <a:pt x="1956607" y="1942186"/>
                  <a:pt x="1958978" y="1909896"/>
                  <a:pt x="1958978" y="1909477"/>
                </a:cubicBezTo>
                <a:cubicBezTo>
                  <a:pt x="1959074" y="1908001"/>
                  <a:pt x="1960207" y="1906734"/>
                  <a:pt x="1961750" y="1906562"/>
                </a:cubicBezTo>
                <a:cubicBezTo>
                  <a:pt x="1980019" y="1903476"/>
                  <a:pt x="1991478" y="1916097"/>
                  <a:pt x="1997650" y="1928917"/>
                </a:cubicBezTo>
                <a:lnTo>
                  <a:pt x="1997650" y="1907210"/>
                </a:lnTo>
                <a:cubicBezTo>
                  <a:pt x="1997650" y="1905400"/>
                  <a:pt x="1999193" y="1903848"/>
                  <a:pt x="2001012" y="1903848"/>
                </a:cubicBezTo>
                <a:cubicBezTo>
                  <a:pt x="2002794" y="1903848"/>
                  <a:pt x="2004327" y="1905400"/>
                  <a:pt x="2004327" y="1907210"/>
                </a:cubicBezTo>
                <a:lnTo>
                  <a:pt x="2004327" y="1946358"/>
                </a:lnTo>
                <a:cubicBezTo>
                  <a:pt x="2010699" y="1934280"/>
                  <a:pt x="2021957" y="1923212"/>
                  <a:pt x="2039179" y="1926079"/>
                </a:cubicBezTo>
                <a:cubicBezTo>
                  <a:pt x="2040636" y="1926279"/>
                  <a:pt x="2041760" y="1927489"/>
                  <a:pt x="2041950" y="1929022"/>
                </a:cubicBezTo>
                <a:cubicBezTo>
                  <a:pt x="2042046" y="1929394"/>
                  <a:pt x="2044246" y="1961102"/>
                  <a:pt x="2004327" y="1967303"/>
                </a:cubicBezTo>
                <a:lnTo>
                  <a:pt x="2004327" y="2000183"/>
                </a:lnTo>
                <a:cubicBezTo>
                  <a:pt x="2004613" y="2000183"/>
                  <a:pt x="2004784" y="2000269"/>
                  <a:pt x="2005003" y="2000269"/>
                </a:cubicBezTo>
                <a:cubicBezTo>
                  <a:pt x="2013861" y="2000269"/>
                  <a:pt x="2022329" y="1996554"/>
                  <a:pt x="2028225" y="1989982"/>
                </a:cubicBezTo>
                <a:cubicBezTo>
                  <a:pt x="2028911" y="1989239"/>
                  <a:pt x="2029768" y="1988820"/>
                  <a:pt x="2030730" y="1988820"/>
                </a:cubicBezTo>
                <a:cubicBezTo>
                  <a:pt x="2031645" y="1988820"/>
                  <a:pt x="2032511" y="1989344"/>
                  <a:pt x="2033188" y="1989982"/>
                </a:cubicBezTo>
                <a:cubicBezTo>
                  <a:pt x="2039103" y="1996554"/>
                  <a:pt x="2047551" y="2000269"/>
                  <a:pt x="2056409" y="2000269"/>
                </a:cubicBezTo>
                <a:cubicBezTo>
                  <a:pt x="2065287" y="2000269"/>
                  <a:pt x="2073764" y="1996554"/>
                  <a:pt x="2079670" y="1989982"/>
                </a:cubicBezTo>
                <a:cubicBezTo>
                  <a:pt x="2080356" y="1989344"/>
                  <a:pt x="2081193" y="1988820"/>
                  <a:pt x="2082042" y="1988820"/>
                </a:cubicBezTo>
                <a:cubicBezTo>
                  <a:pt x="2083185" y="1988925"/>
                  <a:pt x="2083870" y="1989115"/>
                  <a:pt x="2084527" y="1989811"/>
                </a:cubicBezTo>
                <a:cubicBezTo>
                  <a:pt x="2092900" y="1997898"/>
                  <a:pt x="2104540" y="2001803"/>
                  <a:pt x="2116074" y="2000269"/>
                </a:cubicBezTo>
                <a:cubicBezTo>
                  <a:pt x="2117941" y="1999983"/>
                  <a:pt x="2119589" y="2001346"/>
                  <a:pt x="2119760" y="2003146"/>
                </a:cubicBezTo>
                <a:cubicBezTo>
                  <a:pt x="2120075" y="2004927"/>
                  <a:pt x="2118713" y="2006632"/>
                  <a:pt x="2116912" y="2006832"/>
                </a:cubicBezTo>
                <a:cubicBezTo>
                  <a:pt x="2104434" y="2008356"/>
                  <a:pt x="2091947" y="2004727"/>
                  <a:pt x="2082356" y="1996726"/>
                </a:cubicBezTo>
                <a:cubicBezTo>
                  <a:pt x="2075279" y="2003251"/>
                  <a:pt x="2066049" y="2006927"/>
                  <a:pt x="2056409" y="2006927"/>
                </a:cubicBezTo>
                <a:cubicBezTo>
                  <a:pt x="2046904" y="2006927"/>
                  <a:pt x="2037645" y="2003346"/>
                  <a:pt x="2030730" y="1996926"/>
                </a:cubicBezTo>
                <a:cubicBezTo>
                  <a:pt x="2023749" y="2003346"/>
                  <a:pt x="2014518" y="2006927"/>
                  <a:pt x="2005003" y="2006927"/>
                </a:cubicBezTo>
                <a:cubicBezTo>
                  <a:pt x="1995278" y="2006927"/>
                  <a:pt x="1986020" y="2003251"/>
                  <a:pt x="1979095" y="1996726"/>
                </a:cubicBezTo>
                <a:cubicBezTo>
                  <a:pt x="1970884" y="2003517"/>
                  <a:pt x="1960702" y="2007251"/>
                  <a:pt x="1950130" y="2007251"/>
                </a:cubicBezTo>
                <a:cubicBezTo>
                  <a:pt x="1948310" y="2007251"/>
                  <a:pt x="1946424" y="2007013"/>
                  <a:pt x="1944510" y="2006832"/>
                </a:cubicBezTo>
                <a:cubicBezTo>
                  <a:pt x="1942700" y="2006546"/>
                  <a:pt x="1941386" y="2004927"/>
                  <a:pt x="1941748" y="2003022"/>
                </a:cubicBezTo>
                <a:close/>
                <a:moveTo>
                  <a:pt x="2005842" y="1960369"/>
                </a:moveTo>
                <a:cubicBezTo>
                  <a:pt x="2031092" y="1955397"/>
                  <a:pt x="2034817" y="1938823"/>
                  <a:pt x="2035274" y="1932280"/>
                </a:cubicBezTo>
                <a:cubicBezTo>
                  <a:pt x="2034817" y="1932185"/>
                  <a:pt x="2034331" y="1932185"/>
                  <a:pt x="2033864" y="1932185"/>
                </a:cubicBezTo>
                <a:cubicBezTo>
                  <a:pt x="2016233" y="1932185"/>
                  <a:pt x="2008527" y="1951196"/>
                  <a:pt x="2005842" y="1960369"/>
                </a:cubicBezTo>
                <a:close/>
                <a:moveTo>
                  <a:pt x="1995011" y="1940824"/>
                </a:moveTo>
                <a:cubicBezTo>
                  <a:pt x="1992240" y="1931394"/>
                  <a:pt x="1983943" y="1911582"/>
                  <a:pt x="1965560" y="1912744"/>
                </a:cubicBezTo>
                <a:cubicBezTo>
                  <a:pt x="1966036" y="1919288"/>
                  <a:pt x="1969741" y="1935909"/>
                  <a:pt x="1995011" y="1940824"/>
                </a:cubicBezTo>
                <a:close/>
                <a:moveTo>
                  <a:pt x="2095576" y="1961007"/>
                </a:moveTo>
                <a:cubicBezTo>
                  <a:pt x="2097396" y="1961007"/>
                  <a:pt x="2098900" y="1959521"/>
                  <a:pt x="2098900" y="1957711"/>
                </a:cubicBezTo>
                <a:cubicBezTo>
                  <a:pt x="2098900" y="1942281"/>
                  <a:pt x="2111483" y="1929708"/>
                  <a:pt x="2126895" y="1929708"/>
                </a:cubicBezTo>
                <a:cubicBezTo>
                  <a:pt x="2128190" y="1929708"/>
                  <a:pt x="2129314" y="1928917"/>
                  <a:pt x="2129876" y="1927813"/>
                </a:cubicBezTo>
                <a:cubicBezTo>
                  <a:pt x="2130095" y="1927365"/>
                  <a:pt x="2130247" y="1926879"/>
                  <a:pt x="2130247" y="1926365"/>
                </a:cubicBezTo>
                <a:cubicBezTo>
                  <a:pt x="2130247" y="1924555"/>
                  <a:pt x="2128724" y="1923021"/>
                  <a:pt x="2126904" y="1923021"/>
                </a:cubicBezTo>
                <a:cubicBezTo>
                  <a:pt x="2120389" y="1923021"/>
                  <a:pt x="2114331" y="1924888"/>
                  <a:pt x="2109140" y="1928041"/>
                </a:cubicBezTo>
                <a:cubicBezTo>
                  <a:pt x="2103196" y="1931661"/>
                  <a:pt x="2098377" y="1936985"/>
                  <a:pt x="2095491" y="1943395"/>
                </a:cubicBezTo>
                <a:cubicBezTo>
                  <a:pt x="2092528" y="1936880"/>
                  <a:pt x="2087594" y="1931499"/>
                  <a:pt x="2081508" y="1927879"/>
                </a:cubicBezTo>
                <a:cubicBezTo>
                  <a:pt x="2076384" y="1924841"/>
                  <a:pt x="2070440" y="1923021"/>
                  <a:pt x="2064039" y="1923021"/>
                </a:cubicBezTo>
                <a:cubicBezTo>
                  <a:pt x="2063134" y="1923021"/>
                  <a:pt x="2062306" y="1923403"/>
                  <a:pt x="2061706" y="1924022"/>
                </a:cubicBezTo>
                <a:cubicBezTo>
                  <a:pt x="2061096" y="1924622"/>
                  <a:pt x="2060724" y="1925460"/>
                  <a:pt x="2060724" y="1926365"/>
                </a:cubicBezTo>
                <a:cubicBezTo>
                  <a:pt x="2060724" y="1926431"/>
                  <a:pt x="2060753" y="1926498"/>
                  <a:pt x="2060763" y="1926565"/>
                </a:cubicBezTo>
                <a:cubicBezTo>
                  <a:pt x="2060877" y="1928298"/>
                  <a:pt x="2062296" y="1929708"/>
                  <a:pt x="2064029" y="1929718"/>
                </a:cubicBezTo>
                <a:cubicBezTo>
                  <a:pt x="2065763" y="1929718"/>
                  <a:pt x="2067459" y="1929927"/>
                  <a:pt x="2069116" y="1930232"/>
                </a:cubicBezTo>
                <a:cubicBezTo>
                  <a:pt x="2082127" y="1932632"/>
                  <a:pt x="2092043" y="1944005"/>
                  <a:pt x="2092043" y="1957711"/>
                </a:cubicBezTo>
                <a:cubicBezTo>
                  <a:pt x="2092043" y="1959502"/>
                  <a:pt x="2093547" y="1960979"/>
                  <a:pt x="2095338" y="1961007"/>
                </a:cubicBezTo>
                <a:lnTo>
                  <a:pt x="2095395" y="1961007"/>
                </a:lnTo>
                <a:lnTo>
                  <a:pt x="2095576" y="1961007"/>
                </a:lnTo>
                <a:close/>
                <a:moveTo>
                  <a:pt x="1331671" y="2092357"/>
                </a:moveTo>
                <a:cubicBezTo>
                  <a:pt x="1308135" y="2092357"/>
                  <a:pt x="1295381" y="2084261"/>
                  <a:pt x="1275550" y="2064953"/>
                </a:cubicBezTo>
                <a:cubicBezTo>
                  <a:pt x="1267283" y="2075240"/>
                  <a:pt x="1254814" y="2081241"/>
                  <a:pt x="1241565" y="2081241"/>
                </a:cubicBezTo>
                <a:lnTo>
                  <a:pt x="1240517" y="2081241"/>
                </a:lnTo>
                <a:cubicBezTo>
                  <a:pt x="1238698" y="2081146"/>
                  <a:pt x="1237183" y="2079612"/>
                  <a:pt x="1237279" y="2077803"/>
                </a:cubicBezTo>
                <a:cubicBezTo>
                  <a:pt x="1237326" y="2076869"/>
                  <a:pt x="1237726" y="2076012"/>
                  <a:pt x="1238345" y="2075393"/>
                </a:cubicBezTo>
                <a:cubicBezTo>
                  <a:pt x="1238974" y="2074840"/>
                  <a:pt x="1239831" y="2074517"/>
                  <a:pt x="1240794" y="2074688"/>
                </a:cubicBezTo>
                <a:cubicBezTo>
                  <a:pt x="1252328" y="2074774"/>
                  <a:pt x="1263272" y="2069802"/>
                  <a:pt x="1270511" y="2060867"/>
                </a:cubicBezTo>
                <a:cubicBezTo>
                  <a:pt x="1268730" y="2058619"/>
                  <a:pt x="1266701" y="2056610"/>
                  <a:pt x="1264482" y="2054876"/>
                </a:cubicBezTo>
                <a:cubicBezTo>
                  <a:pt x="1257834" y="2049599"/>
                  <a:pt x="1249461" y="2046713"/>
                  <a:pt x="1240698" y="2046961"/>
                </a:cubicBezTo>
                <a:cubicBezTo>
                  <a:pt x="1239869" y="2047056"/>
                  <a:pt x="1239060" y="2046704"/>
                  <a:pt x="1238441" y="2046123"/>
                </a:cubicBezTo>
                <a:cubicBezTo>
                  <a:pt x="1237841" y="2045513"/>
                  <a:pt x="1237422" y="2044684"/>
                  <a:pt x="1237374" y="2043799"/>
                </a:cubicBezTo>
                <a:cubicBezTo>
                  <a:pt x="1237279" y="2041893"/>
                  <a:pt x="1238793" y="2040455"/>
                  <a:pt x="1240612" y="2040360"/>
                </a:cubicBezTo>
                <a:cubicBezTo>
                  <a:pt x="1252347" y="2040122"/>
                  <a:pt x="1263396" y="2044513"/>
                  <a:pt x="1271664" y="2052352"/>
                </a:cubicBezTo>
                <a:cubicBezTo>
                  <a:pt x="1272835" y="2053466"/>
                  <a:pt x="1273950" y="2054647"/>
                  <a:pt x="1274998" y="2055895"/>
                </a:cubicBezTo>
                <a:cubicBezTo>
                  <a:pt x="1274998" y="2055895"/>
                  <a:pt x="1275007" y="2055895"/>
                  <a:pt x="1275007" y="2055886"/>
                </a:cubicBezTo>
                <a:cubicBezTo>
                  <a:pt x="1275036" y="2055924"/>
                  <a:pt x="1275074" y="2055952"/>
                  <a:pt x="1275102" y="2055991"/>
                </a:cubicBezTo>
                <a:cubicBezTo>
                  <a:pt x="1292133" y="2039141"/>
                  <a:pt x="1306230" y="2028178"/>
                  <a:pt x="1331671" y="2028178"/>
                </a:cubicBezTo>
                <a:cubicBezTo>
                  <a:pt x="1348893" y="2028178"/>
                  <a:pt x="1365352" y="2034559"/>
                  <a:pt x="1378011" y="2045694"/>
                </a:cubicBezTo>
                <a:cubicBezTo>
                  <a:pt x="1379858" y="2047323"/>
                  <a:pt x="1381592" y="2049085"/>
                  <a:pt x="1383269" y="2050914"/>
                </a:cubicBezTo>
                <a:cubicBezTo>
                  <a:pt x="1383487" y="2051142"/>
                  <a:pt x="1383716" y="2051333"/>
                  <a:pt x="1383916" y="2051561"/>
                </a:cubicBezTo>
                <a:cubicBezTo>
                  <a:pt x="1385811" y="2053676"/>
                  <a:pt x="1387574" y="2055914"/>
                  <a:pt x="1389202" y="2058267"/>
                </a:cubicBezTo>
                <a:cubicBezTo>
                  <a:pt x="1389965" y="2059429"/>
                  <a:pt x="1389965" y="2060962"/>
                  <a:pt x="1389202" y="2062077"/>
                </a:cubicBezTo>
                <a:cubicBezTo>
                  <a:pt x="1376153" y="2080965"/>
                  <a:pt x="1354627" y="2092262"/>
                  <a:pt x="1331671" y="2092357"/>
                </a:cubicBezTo>
                <a:close/>
                <a:moveTo>
                  <a:pt x="1382344" y="2060172"/>
                </a:moveTo>
                <a:cubicBezTo>
                  <a:pt x="1370429" y="2044265"/>
                  <a:pt x="1351579" y="2034826"/>
                  <a:pt x="1331576" y="2034731"/>
                </a:cubicBezTo>
                <a:cubicBezTo>
                  <a:pt x="1310345" y="2034731"/>
                  <a:pt x="1298324" y="2042265"/>
                  <a:pt x="1280141" y="2060077"/>
                </a:cubicBezTo>
                <a:cubicBezTo>
                  <a:pt x="1299372" y="2078869"/>
                  <a:pt x="1310717" y="2085613"/>
                  <a:pt x="1331576" y="2085613"/>
                </a:cubicBezTo>
                <a:cubicBezTo>
                  <a:pt x="1351664" y="2085613"/>
                  <a:pt x="1370429" y="2076174"/>
                  <a:pt x="1382344" y="2060172"/>
                </a:cubicBezTo>
                <a:close/>
                <a:moveTo>
                  <a:pt x="1212704" y="2003022"/>
                </a:moveTo>
                <a:cubicBezTo>
                  <a:pt x="1212885" y="2001250"/>
                  <a:pt x="1214504" y="1999898"/>
                  <a:pt x="1216419" y="2000183"/>
                </a:cubicBezTo>
                <a:cubicBezTo>
                  <a:pt x="1228040" y="2001717"/>
                  <a:pt x="1239460" y="1997812"/>
                  <a:pt x="1247956" y="1989706"/>
                </a:cubicBezTo>
                <a:cubicBezTo>
                  <a:pt x="1248604" y="1989020"/>
                  <a:pt x="1249290" y="1988820"/>
                  <a:pt x="1250423" y="1988744"/>
                </a:cubicBezTo>
                <a:cubicBezTo>
                  <a:pt x="1251366" y="1988820"/>
                  <a:pt x="1252233" y="1989239"/>
                  <a:pt x="1252814" y="1989906"/>
                </a:cubicBezTo>
                <a:cubicBezTo>
                  <a:pt x="1256995" y="1994649"/>
                  <a:pt x="1262596" y="1997898"/>
                  <a:pt x="1268721" y="1999336"/>
                </a:cubicBezTo>
                <a:lnTo>
                  <a:pt x="1268721" y="1947986"/>
                </a:lnTo>
                <a:cubicBezTo>
                  <a:pt x="1227554" y="1942186"/>
                  <a:pt x="1229926" y="1909896"/>
                  <a:pt x="1229926" y="1909477"/>
                </a:cubicBezTo>
                <a:cubicBezTo>
                  <a:pt x="1230059" y="1908001"/>
                  <a:pt x="1231182" y="1906734"/>
                  <a:pt x="1232697" y="1906562"/>
                </a:cubicBezTo>
                <a:cubicBezTo>
                  <a:pt x="1251099" y="1903476"/>
                  <a:pt x="1262425" y="1916097"/>
                  <a:pt x="1268606" y="1928917"/>
                </a:cubicBezTo>
                <a:lnTo>
                  <a:pt x="1268606" y="1907210"/>
                </a:lnTo>
                <a:cubicBezTo>
                  <a:pt x="1268606" y="1905400"/>
                  <a:pt x="1270149" y="1903848"/>
                  <a:pt x="1271959" y="1903848"/>
                </a:cubicBezTo>
                <a:cubicBezTo>
                  <a:pt x="1273769" y="1903848"/>
                  <a:pt x="1275283" y="1905400"/>
                  <a:pt x="1275283" y="1907210"/>
                </a:cubicBezTo>
                <a:lnTo>
                  <a:pt x="1275283" y="1946358"/>
                </a:lnTo>
                <a:cubicBezTo>
                  <a:pt x="1281675" y="1934280"/>
                  <a:pt x="1292914" y="1923212"/>
                  <a:pt x="1310126" y="1926079"/>
                </a:cubicBezTo>
                <a:cubicBezTo>
                  <a:pt x="1311583" y="1926279"/>
                  <a:pt x="1312716" y="1927489"/>
                  <a:pt x="1312898" y="1929022"/>
                </a:cubicBezTo>
                <a:cubicBezTo>
                  <a:pt x="1312993" y="1929394"/>
                  <a:pt x="1315184" y="1961102"/>
                  <a:pt x="1275283" y="1967303"/>
                </a:cubicBezTo>
                <a:lnTo>
                  <a:pt x="1275283" y="2000183"/>
                </a:lnTo>
                <a:cubicBezTo>
                  <a:pt x="1275550" y="2000183"/>
                  <a:pt x="1275769" y="2000269"/>
                  <a:pt x="1275950" y="2000269"/>
                </a:cubicBezTo>
                <a:cubicBezTo>
                  <a:pt x="1284808" y="2000269"/>
                  <a:pt x="1293276" y="1996554"/>
                  <a:pt x="1299191" y="1989982"/>
                </a:cubicBezTo>
                <a:cubicBezTo>
                  <a:pt x="1299858" y="1989239"/>
                  <a:pt x="1300725" y="1988820"/>
                  <a:pt x="1301677" y="1988820"/>
                </a:cubicBezTo>
                <a:cubicBezTo>
                  <a:pt x="1302620" y="1988820"/>
                  <a:pt x="1303487" y="1989344"/>
                  <a:pt x="1304134" y="1989982"/>
                </a:cubicBezTo>
                <a:cubicBezTo>
                  <a:pt x="1310050" y="1996554"/>
                  <a:pt x="1318527" y="2000269"/>
                  <a:pt x="1327395" y="2000269"/>
                </a:cubicBezTo>
                <a:cubicBezTo>
                  <a:pt x="1336253" y="2000269"/>
                  <a:pt x="1344711" y="1996554"/>
                  <a:pt x="1350616" y="1989982"/>
                </a:cubicBezTo>
                <a:cubicBezTo>
                  <a:pt x="1351302" y="1989344"/>
                  <a:pt x="1352065" y="1988820"/>
                  <a:pt x="1352988" y="1988820"/>
                </a:cubicBezTo>
                <a:cubicBezTo>
                  <a:pt x="1354151" y="1988925"/>
                  <a:pt x="1354807" y="1989115"/>
                  <a:pt x="1355484" y="1989811"/>
                </a:cubicBezTo>
                <a:cubicBezTo>
                  <a:pt x="1363856" y="1997898"/>
                  <a:pt x="1375486" y="2001803"/>
                  <a:pt x="1387021" y="2000269"/>
                </a:cubicBezTo>
                <a:cubicBezTo>
                  <a:pt x="1388926" y="1999983"/>
                  <a:pt x="1390431" y="2001346"/>
                  <a:pt x="1390736" y="2003146"/>
                </a:cubicBezTo>
                <a:cubicBezTo>
                  <a:pt x="1391022" y="2004927"/>
                  <a:pt x="1389698" y="2006632"/>
                  <a:pt x="1387869" y="2006832"/>
                </a:cubicBezTo>
                <a:cubicBezTo>
                  <a:pt x="1375391" y="2008356"/>
                  <a:pt x="1362894" y="2004727"/>
                  <a:pt x="1353303" y="1996726"/>
                </a:cubicBezTo>
                <a:cubicBezTo>
                  <a:pt x="1346349" y="2003251"/>
                  <a:pt x="1337082" y="2006927"/>
                  <a:pt x="1327490" y="2006927"/>
                </a:cubicBezTo>
                <a:cubicBezTo>
                  <a:pt x="1317956" y="2006927"/>
                  <a:pt x="1308725" y="2003346"/>
                  <a:pt x="1301763" y="1996926"/>
                </a:cubicBezTo>
                <a:cubicBezTo>
                  <a:pt x="1294809" y="2003346"/>
                  <a:pt x="1285570" y="2006927"/>
                  <a:pt x="1276045" y="2006927"/>
                </a:cubicBezTo>
                <a:cubicBezTo>
                  <a:pt x="1266330" y="2006927"/>
                  <a:pt x="1257100" y="2003251"/>
                  <a:pt x="1250137" y="1996726"/>
                </a:cubicBezTo>
                <a:cubicBezTo>
                  <a:pt x="1241965" y="2003517"/>
                  <a:pt x="1231754" y="2007251"/>
                  <a:pt x="1221181" y="2007251"/>
                </a:cubicBezTo>
                <a:cubicBezTo>
                  <a:pt x="1219372" y="2007251"/>
                  <a:pt x="1217476" y="2007013"/>
                  <a:pt x="1215562" y="2006832"/>
                </a:cubicBezTo>
                <a:cubicBezTo>
                  <a:pt x="1213742" y="2006546"/>
                  <a:pt x="1212428" y="2004927"/>
                  <a:pt x="1212704" y="2003022"/>
                </a:cubicBezTo>
                <a:close/>
                <a:moveTo>
                  <a:pt x="1276912" y="1960369"/>
                </a:moveTo>
                <a:cubicBezTo>
                  <a:pt x="1302135" y="1955397"/>
                  <a:pt x="1305868" y="1938823"/>
                  <a:pt x="1306354" y="1932280"/>
                </a:cubicBezTo>
                <a:cubicBezTo>
                  <a:pt x="1305754" y="1932185"/>
                  <a:pt x="1305277" y="1932185"/>
                  <a:pt x="1304820" y="1932185"/>
                </a:cubicBezTo>
                <a:cubicBezTo>
                  <a:pt x="1287190" y="1932185"/>
                  <a:pt x="1279465" y="1951196"/>
                  <a:pt x="1276912" y="1960369"/>
                </a:cubicBezTo>
                <a:close/>
                <a:moveTo>
                  <a:pt x="1266044" y="1940824"/>
                </a:moveTo>
                <a:cubicBezTo>
                  <a:pt x="1263272" y="1931394"/>
                  <a:pt x="1254995" y="1911582"/>
                  <a:pt x="1236612" y="1912744"/>
                </a:cubicBezTo>
                <a:cubicBezTo>
                  <a:pt x="1237088" y="1919288"/>
                  <a:pt x="1240794" y="1935909"/>
                  <a:pt x="1266044" y="1940824"/>
                </a:cubicBezTo>
                <a:close/>
                <a:moveTo>
                  <a:pt x="1398784" y="1929565"/>
                </a:moveTo>
                <a:cubicBezTo>
                  <a:pt x="1400156" y="1929194"/>
                  <a:pt x="1401204" y="1927917"/>
                  <a:pt x="1401204" y="1926365"/>
                </a:cubicBezTo>
                <a:cubicBezTo>
                  <a:pt x="1401204" y="1924565"/>
                  <a:pt x="1399708" y="1923031"/>
                  <a:pt x="1397889" y="1923021"/>
                </a:cubicBezTo>
                <a:cubicBezTo>
                  <a:pt x="1383973" y="1923098"/>
                  <a:pt x="1372048" y="1931442"/>
                  <a:pt x="1366618" y="1943395"/>
                </a:cubicBezTo>
                <a:cubicBezTo>
                  <a:pt x="1366590" y="1943329"/>
                  <a:pt x="1366552" y="1943281"/>
                  <a:pt x="1366524" y="1943214"/>
                </a:cubicBezTo>
                <a:cubicBezTo>
                  <a:pt x="1366495" y="1943272"/>
                  <a:pt x="1366457" y="1943329"/>
                  <a:pt x="1366438" y="1943386"/>
                </a:cubicBezTo>
                <a:cubicBezTo>
                  <a:pt x="1361037" y="1931423"/>
                  <a:pt x="1348978" y="1923088"/>
                  <a:pt x="1335110" y="1923031"/>
                </a:cubicBezTo>
                <a:cubicBezTo>
                  <a:pt x="1333348" y="1923088"/>
                  <a:pt x="1331862" y="1924574"/>
                  <a:pt x="1331862" y="1926365"/>
                </a:cubicBezTo>
                <a:cubicBezTo>
                  <a:pt x="1331776" y="1927203"/>
                  <a:pt x="1332052" y="1927965"/>
                  <a:pt x="1332548" y="1928556"/>
                </a:cubicBezTo>
                <a:cubicBezTo>
                  <a:pt x="1332872" y="1928927"/>
                  <a:pt x="1333252" y="1929251"/>
                  <a:pt x="1333719" y="1929451"/>
                </a:cubicBezTo>
                <a:cubicBezTo>
                  <a:pt x="1334110" y="1929613"/>
                  <a:pt x="1334538" y="1929708"/>
                  <a:pt x="1335005" y="1929708"/>
                </a:cubicBezTo>
                <a:cubicBezTo>
                  <a:pt x="1342282" y="1929708"/>
                  <a:pt x="1348883" y="1932575"/>
                  <a:pt x="1353874" y="1937157"/>
                </a:cubicBezTo>
                <a:cubicBezTo>
                  <a:pt x="1359456" y="1942281"/>
                  <a:pt x="1363018" y="1949558"/>
                  <a:pt x="1363018" y="1957711"/>
                </a:cubicBezTo>
                <a:cubicBezTo>
                  <a:pt x="1363018" y="1959521"/>
                  <a:pt x="1364532" y="1961007"/>
                  <a:pt x="1366342" y="1961007"/>
                </a:cubicBezTo>
                <a:lnTo>
                  <a:pt x="1366533" y="1961007"/>
                </a:lnTo>
                <a:lnTo>
                  <a:pt x="1366714" y="1961007"/>
                </a:lnTo>
                <a:cubicBezTo>
                  <a:pt x="1367628" y="1961007"/>
                  <a:pt x="1368457" y="1960636"/>
                  <a:pt x="1369066" y="1960045"/>
                </a:cubicBezTo>
                <a:cubicBezTo>
                  <a:pt x="1369676" y="1959435"/>
                  <a:pt x="1370057" y="1958616"/>
                  <a:pt x="1370057" y="1957711"/>
                </a:cubicBezTo>
                <a:cubicBezTo>
                  <a:pt x="1370057" y="1948053"/>
                  <a:pt x="1374972" y="1939528"/>
                  <a:pt x="1382420" y="1934499"/>
                </a:cubicBezTo>
                <a:cubicBezTo>
                  <a:pt x="1386888" y="1931480"/>
                  <a:pt x="1392269" y="1929708"/>
                  <a:pt x="1398061" y="1929708"/>
                </a:cubicBezTo>
                <a:cubicBezTo>
                  <a:pt x="1398318" y="1929708"/>
                  <a:pt x="1398547" y="1929613"/>
                  <a:pt x="1398784" y="1929565"/>
                </a:cubicBezTo>
                <a:close/>
                <a:moveTo>
                  <a:pt x="1574654" y="2092357"/>
                </a:moveTo>
                <a:cubicBezTo>
                  <a:pt x="1565834" y="2092357"/>
                  <a:pt x="1558519" y="2091214"/>
                  <a:pt x="1551775" y="2088776"/>
                </a:cubicBezTo>
                <a:cubicBezTo>
                  <a:pt x="1540555" y="2084708"/>
                  <a:pt x="1530925" y="2077022"/>
                  <a:pt x="1518542" y="2064953"/>
                </a:cubicBezTo>
                <a:cubicBezTo>
                  <a:pt x="1510265" y="2075240"/>
                  <a:pt x="1497787" y="2081241"/>
                  <a:pt x="1484538" y="2081241"/>
                </a:cubicBezTo>
                <a:lnTo>
                  <a:pt x="1483500" y="2081241"/>
                </a:lnTo>
                <a:cubicBezTo>
                  <a:pt x="1481690" y="2081146"/>
                  <a:pt x="1480175" y="2079612"/>
                  <a:pt x="1480271" y="2077803"/>
                </a:cubicBezTo>
                <a:cubicBezTo>
                  <a:pt x="1480318" y="2076888"/>
                  <a:pt x="1480700" y="2076031"/>
                  <a:pt x="1481300" y="2075421"/>
                </a:cubicBezTo>
                <a:cubicBezTo>
                  <a:pt x="1481928" y="2074850"/>
                  <a:pt x="1482786" y="2074517"/>
                  <a:pt x="1483786" y="2074688"/>
                </a:cubicBezTo>
                <a:cubicBezTo>
                  <a:pt x="1495406" y="2074774"/>
                  <a:pt x="1506265" y="2069802"/>
                  <a:pt x="1513504" y="2060867"/>
                </a:cubicBezTo>
                <a:cubicBezTo>
                  <a:pt x="1511713" y="2058619"/>
                  <a:pt x="1509693" y="2056610"/>
                  <a:pt x="1507474" y="2054876"/>
                </a:cubicBezTo>
                <a:cubicBezTo>
                  <a:pt x="1500826" y="2049599"/>
                  <a:pt x="1492444" y="2046713"/>
                  <a:pt x="1483690" y="2046961"/>
                </a:cubicBezTo>
                <a:cubicBezTo>
                  <a:pt x="1482862" y="2047056"/>
                  <a:pt x="1482061" y="2046704"/>
                  <a:pt x="1481452" y="2046142"/>
                </a:cubicBezTo>
                <a:cubicBezTo>
                  <a:pt x="1480833" y="2045532"/>
                  <a:pt x="1480404" y="2044694"/>
                  <a:pt x="1480357" y="2043799"/>
                </a:cubicBezTo>
                <a:cubicBezTo>
                  <a:pt x="1480271" y="2041893"/>
                  <a:pt x="1481785" y="2040455"/>
                  <a:pt x="1483586" y="2040360"/>
                </a:cubicBezTo>
                <a:cubicBezTo>
                  <a:pt x="1495254" y="2040122"/>
                  <a:pt x="1506379" y="2044522"/>
                  <a:pt x="1514656" y="2052361"/>
                </a:cubicBezTo>
                <a:cubicBezTo>
                  <a:pt x="1515828" y="2053476"/>
                  <a:pt x="1516942" y="2054647"/>
                  <a:pt x="1517990" y="2055895"/>
                </a:cubicBezTo>
                <a:lnTo>
                  <a:pt x="1517990" y="2055895"/>
                </a:lnTo>
                <a:cubicBezTo>
                  <a:pt x="1518018" y="2055924"/>
                  <a:pt x="1518047" y="2055952"/>
                  <a:pt x="1518075" y="2055991"/>
                </a:cubicBezTo>
                <a:cubicBezTo>
                  <a:pt x="1535116" y="2039141"/>
                  <a:pt x="1549222" y="2028178"/>
                  <a:pt x="1574664" y="2028178"/>
                </a:cubicBezTo>
                <a:cubicBezTo>
                  <a:pt x="1591923" y="2028178"/>
                  <a:pt x="1608344" y="2034550"/>
                  <a:pt x="1620974" y="2045665"/>
                </a:cubicBezTo>
                <a:cubicBezTo>
                  <a:pt x="1625165" y="2049371"/>
                  <a:pt x="1628937" y="2053581"/>
                  <a:pt x="1632185" y="2058267"/>
                </a:cubicBezTo>
                <a:cubicBezTo>
                  <a:pt x="1632947" y="2059429"/>
                  <a:pt x="1632947" y="2060962"/>
                  <a:pt x="1632185" y="2062077"/>
                </a:cubicBezTo>
                <a:cubicBezTo>
                  <a:pt x="1619136" y="2080965"/>
                  <a:pt x="1597600" y="2092262"/>
                  <a:pt x="1574654" y="2092357"/>
                </a:cubicBezTo>
                <a:close/>
                <a:moveTo>
                  <a:pt x="1625413" y="2060172"/>
                </a:moveTo>
                <a:cubicBezTo>
                  <a:pt x="1613507" y="2044265"/>
                  <a:pt x="1594647" y="2034826"/>
                  <a:pt x="1574654" y="2034731"/>
                </a:cubicBezTo>
                <a:cubicBezTo>
                  <a:pt x="1574635" y="2034731"/>
                  <a:pt x="1574625" y="2034731"/>
                  <a:pt x="1574606" y="2034731"/>
                </a:cubicBezTo>
                <a:cubicBezTo>
                  <a:pt x="1574597" y="2034731"/>
                  <a:pt x="1574578" y="2034731"/>
                  <a:pt x="1574568" y="2034731"/>
                </a:cubicBezTo>
                <a:cubicBezTo>
                  <a:pt x="1553394" y="2034731"/>
                  <a:pt x="1541412" y="2042265"/>
                  <a:pt x="1523124" y="2060077"/>
                </a:cubicBezTo>
                <a:cubicBezTo>
                  <a:pt x="1542355" y="2078869"/>
                  <a:pt x="1553709" y="2085613"/>
                  <a:pt x="1574568" y="2085613"/>
                </a:cubicBezTo>
                <a:cubicBezTo>
                  <a:pt x="1574578" y="2085613"/>
                  <a:pt x="1574597" y="2085613"/>
                  <a:pt x="1574606" y="2085613"/>
                </a:cubicBezTo>
                <a:cubicBezTo>
                  <a:pt x="1574625" y="2085613"/>
                  <a:pt x="1574635" y="2085613"/>
                  <a:pt x="1574654" y="2085613"/>
                </a:cubicBezTo>
                <a:cubicBezTo>
                  <a:pt x="1594647" y="2085613"/>
                  <a:pt x="1613421" y="2076174"/>
                  <a:pt x="1625413" y="2060172"/>
                </a:cubicBezTo>
                <a:close/>
                <a:moveTo>
                  <a:pt x="1455773" y="2003022"/>
                </a:moveTo>
                <a:cubicBezTo>
                  <a:pt x="1455963" y="2001250"/>
                  <a:pt x="1457601" y="1999898"/>
                  <a:pt x="1459497" y="2000183"/>
                </a:cubicBezTo>
                <a:cubicBezTo>
                  <a:pt x="1471136" y="2001717"/>
                  <a:pt x="1482547" y="1997812"/>
                  <a:pt x="1491034" y="1989706"/>
                </a:cubicBezTo>
                <a:cubicBezTo>
                  <a:pt x="1491682" y="1989020"/>
                  <a:pt x="1492358" y="1988820"/>
                  <a:pt x="1493491" y="1988744"/>
                </a:cubicBezTo>
                <a:cubicBezTo>
                  <a:pt x="1494454" y="1988820"/>
                  <a:pt x="1495320" y="1989239"/>
                  <a:pt x="1495863" y="1989906"/>
                </a:cubicBezTo>
                <a:cubicBezTo>
                  <a:pt x="1500083" y="1994649"/>
                  <a:pt x="1505693" y="1997898"/>
                  <a:pt x="1511798" y="1999336"/>
                </a:cubicBezTo>
                <a:lnTo>
                  <a:pt x="1511798" y="1947986"/>
                </a:lnTo>
                <a:cubicBezTo>
                  <a:pt x="1470641" y="1942186"/>
                  <a:pt x="1473042" y="1909896"/>
                  <a:pt x="1473042" y="1909477"/>
                </a:cubicBezTo>
                <a:cubicBezTo>
                  <a:pt x="1473127" y="1908001"/>
                  <a:pt x="1474270" y="1906734"/>
                  <a:pt x="1475775" y="1906562"/>
                </a:cubicBezTo>
                <a:cubicBezTo>
                  <a:pt x="1494082" y="1903476"/>
                  <a:pt x="1505502" y="1916097"/>
                  <a:pt x="1511685" y="1928917"/>
                </a:cubicBezTo>
                <a:lnTo>
                  <a:pt x="1511685" y="1907210"/>
                </a:lnTo>
                <a:cubicBezTo>
                  <a:pt x="1511685" y="1905400"/>
                  <a:pt x="1513227" y="1903848"/>
                  <a:pt x="1515037" y="1903848"/>
                </a:cubicBezTo>
                <a:cubicBezTo>
                  <a:pt x="1516847" y="1903848"/>
                  <a:pt x="1518361" y="1905400"/>
                  <a:pt x="1518361" y="1907210"/>
                </a:cubicBezTo>
                <a:lnTo>
                  <a:pt x="1518361" y="1946358"/>
                </a:lnTo>
                <a:cubicBezTo>
                  <a:pt x="1524753" y="1934280"/>
                  <a:pt x="1535973" y="1923212"/>
                  <a:pt x="1553213" y="1926079"/>
                </a:cubicBezTo>
                <a:cubicBezTo>
                  <a:pt x="1554661" y="1926279"/>
                  <a:pt x="1555785" y="1927489"/>
                  <a:pt x="1555985" y="1929022"/>
                </a:cubicBezTo>
                <a:cubicBezTo>
                  <a:pt x="1556081" y="1929394"/>
                  <a:pt x="1558271" y="1961102"/>
                  <a:pt x="1518361" y="1967303"/>
                </a:cubicBezTo>
                <a:lnTo>
                  <a:pt x="1518361" y="2000183"/>
                </a:lnTo>
                <a:cubicBezTo>
                  <a:pt x="1518638" y="2000183"/>
                  <a:pt x="1518838" y="2000269"/>
                  <a:pt x="1519028" y="2000269"/>
                </a:cubicBezTo>
                <a:cubicBezTo>
                  <a:pt x="1527896" y="2000269"/>
                  <a:pt x="1536354" y="1996554"/>
                  <a:pt x="1542250" y="1989982"/>
                </a:cubicBezTo>
                <a:cubicBezTo>
                  <a:pt x="1542945" y="1989239"/>
                  <a:pt x="1543803" y="1988820"/>
                  <a:pt x="1544755" y="1988820"/>
                </a:cubicBezTo>
                <a:cubicBezTo>
                  <a:pt x="1545707" y="1988820"/>
                  <a:pt x="1546565" y="1989344"/>
                  <a:pt x="1547213" y="1989982"/>
                </a:cubicBezTo>
                <a:cubicBezTo>
                  <a:pt x="1553127" y="1996554"/>
                  <a:pt x="1561615" y="2000269"/>
                  <a:pt x="1570463" y="2000269"/>
                </a:cubicBezTo>
                <a:cubicBezTo>
                  <a:pt x="1579340" y="2000269"/>
                  <a:pt x="1587798" y="1996554"/>
                  <a:pt x="1593704" y="1989982"/>
                </a:cubicBezTo>
                <a:cubicBezTo>
                  <a:pt x="1594381" y="1989344"/>
                  <a:pt x="1595238" y="1988820"/>
                  <a:pt x="1596095" y="1988820"/>
                </a:cubicBezTo>
                <a:cubicBezTo>
                  <a:pt x="1597238" y="1988925"/>
                  <a:pt x="1597886" y="1989115"/>
                  <a:pt x="1598562" y="1989811"/>
                </a:cubicBezTo>
                <a:cubicBezTo>
                  <a:pt x="1606935" y="1997898"/>
                  <a:pt x="1618565" y="2001803"/>
                  <a:pt x="1630099" y="2000269"/>
                </a:cubicBezTo>
                <a:cubicBezTo>
                  <a:pt x="1631995" y="1999983"/>
                  <a:pt x="1633604" y="2001346"/>
                  <a:pt x="1633824" y="2003146"/>
                </a:cubicBezTo>
                <a:cubicBezTo>
                  <a:pt x="1634100" y="2004927"/>
                  <a:pt x="1632738" y="2006632"/>
                  <a:pt x="1630956" y="2006832"/>
                </a:cubicBezTo>
                <a:cubicBezTo>
                  <a:pt x="1618459" y="2008356"/>
                  <a:pt x="1606001" y="2004727"/>
                  <a:pt x="1596381" y="1996726"/>
                </a:cubicBezTo>
                <a:cubicBezTo>
                  <a:pt x="1589332" y="2003251"/>
                  <a:pt x="1580074" y="2006927"/>
                  <a:pt x="1570463" y="2006927"/>
                </a:cubicBezTo>
                <a:cubicBezTo>
                  <a:pt x="1560929" y="2006927"/>
                  <a:pt x="1551708" y="2003346"/>
                  <a:pt x="1544755" y="1996926"/>
                </a:cubicBezTo>
                <a:cubicBezTo>
                  <a:pt x="1537802" y="2003346"/>
                  <a:pt x="1528543" y="2006927"/>
                  <a:pt x="1519028" y="2006927"/>
                </a:cubicBezTo>
                <a:cubicBezTo>
                  <a:pt x="1509313" y="2006927"/>
                  <a:pt x="1500083" y="2003251"/>
                  <a:pt x="1493130" y="1996726"/>
                </a:cubicBezTo>
                <a:cubicBezTo>
                  <a:pt x="1484948" y="2003517"/>
                  <a:pt x="1474737" y="2007251"/>
                  <a:pt x="1464173" y="2007251"/>
                </a:cubicBezTo>
                <a:cubicBezTo>
                  <a:pt x="1462364" y="2007251"/>
                  <a:pt x="1460459" y="2007013"/>
                  <a:pt x="1458544" y="2006832"/>
                </a:cubicBezTo>
                <a:cubicBezTo>
                  <a:pt x="1456734" y="2006546"/>
                  <a:pt x="1455401" y="2004927"/>
                  <a:pt x="1455773" y="2003022"/>
                </a:cubicBezTo>
                <a:close/>
                <a:moveTo>
                  <a:pt x="1519800" y="1960369"/>
                </a:moveTo>
                <a:cubicBezTo>
                  <a:pt x="1545031" y="1955397"/>
                  <a:pt x="1548756" y="1938823"/>
                  <a:pt x="1549222" y="1932280"/>
                </a:cubicBezTo>
                <a:cubicBezTo>
                  <a:pt x="1548756" y="1932185"/>
                  <a:pt x="1548251" y="1932185"/>
                  <a:pt x="1547793" y="1932185"/>
                </a:cubicBezTo>
                <a:cubicBezTo>
                  <a:pt x="1530172" y="1932185"/>
                  <a:pt x="1522552" y="1951196"/>
                  <a:pt x="1519800" y="1960369"/>
                </a:cubicBezTo>
                <a:close/>
                <a:moveTo>
                  <a:pt x="1509036" y="1940824"/>
                </a:moveTo>
                <a:cubicBezTo>
                  <a:pt x="1506265" y="1931394"/>
                  <a:pt x="1497987" y="1911582"/>
                  <a:pt x="1479585" y="1912744"/>
                </a:cubicBezTo>
                <a:cubicBezTo>
                  <a:pt x="1480090" y="1919288"/>
                  <a:pt x="1483776" y="1935909"/>
                  <a:pt x="1509036" y="1940824"/>
                </a:cubicBezTo>
                <a:close/>
                <a:moveTo>
                  <a:pt x="1609611" y="1961007"/>
                </a:moveTo>
                <a:cubicBezTo>
                  <a:pt x="1611421" y="1961007"/>
                  <a:pt x="1612935" y="1959521"/>
                  <a:pt x="1612935" y="1957711"/>
                </a:cubicBezTo>
                <a:cubicBezTo>
                  <a:pt x="1612935" y="1942281"/>
                  <a:pt x="1625518" y="1929708"/>
                  <a:pt x="1640957" y="1929708"/>
                </a:cubicBezTo>
                <a:cubicBezTo>
                  <a:pt x="1641958" y="1929708"/>
                  <a:pt x="1642843" y="1929213"/>
                  <a:pt x="1643453" y="1928479"/>
                </a:cubicBezTo>
                <a:cubicBezTo>
                  <a:pt x="1643939" y="1927898"/>
                  <a:pt x="1644272" y="1927174"/>
                  <a:pt x="1644272" y="1926365"/>
                </a:cubicBezTo>
                <a:cubicBezTo>
                  <a:pt x="1644272" y="1924555"/>
                  <a:pt x="1642739" y="1923021"/>
                  <a:pt x="1640957" y="1923021"/>
                </a:cubicBezTo>
                <a:cubicBezTo>
                  <a:pt x="1634785" y="1923021"/>
                  <a:pt x="1629051" y="1924726"/>
                  <a:pt x="1624041" y="1927565"/>
                </a:cubicBezTo>
                <a:cubicBezTo>
                  <a:pt x="1617688" y="1931184"/>
                  <a:pt x="1612545" y="1936690"/>
                  <a:pt x="1609516" y="1943395"/>
                </a:cubicBezTo>
                <a:cubicBezTo>
                  <a:pt x="1608411" y="1940938"/>
                  <a:pt x="1606953" y="1938681"/>
                  <a:pt x="1605344" y="1936566"/>
                </a:cubicBezTo>
                <a:cubicBezTo>
                  <a:pt x="1599029" y="1928365"/>
                  <a:pt x="1589208" y="1923021"/>
                  <a:pt x="1578074" y="1923021"/>
                </a:cubicBezTo>
                <a:cubicBezTo>
                  <a:pt x="1577102" y="1923021"/>
                  <a:pt x="1576226" y="1923498"/>
                  <a:pt x="1575607" y="1924203"/>
                </a:cubicBezTo>
                <a:cubicBezTo>
                  <a:pt x="1575102" y="1924793"/>
                  <a:pt x="1574759" y="1925536"/>
                  <a:pt x="1574759" y="1926365"/>
                </a:cubicBezTo>
                <a:cubicBezTo>
                  <a:pt x="1574759" y="1926431"/>
                  <a:pt x="1574788" y="1926489"/>
                  <a:pt x="1574788" y="1926555"/>
                </a:cubicBezTo>
                <a:cubicBezTo>
                  <a:pt x="1574892" y="1928289"/>
                  <a:pt x="1576350" y="1929718"/>
                  <a:pt x="1578074" y="1929718"/>
                </a:cubicBezTo>
                <a:cubicBezTo>
                  <a:pt x="1593504" y="1929718"/>
                  <a:pt x="1606096" y="1942271"/>
                  <a:pt x="1606096" y="1957711"/>
                </a:cubicBezTo>
                <a:cubicBezTo>
                  <a:pt x="1606096" y="1959502"/>
                  <a:pt x="1607582" y="1960979"/>
                  <a:pt x="1609373" y="1961007"/>
                </a:cubicBezTo>
                <a:lnTo>
                  <a:pt x="1609420" y="1961007"/>
                </a:lnTo>
                <a:lnTo>
                  <a:pt x="1609611" y="1961007"/>
                </a:lnTo>
                <a:close/>
                <a:moveTo>
                  <a:pt x="845706" y="2092357"/>
                </a:moveTo>
                <a:cubicBezTo>
                  <a:pt x="822198" y="2092357"/>
                  <a:pt x="809425" y="2084261"/>
                  <a:pt x="789613" y="2064953"/>
                </a:cubicBezTo>
                <a:cubicBezTo>
                  <a:pt x="781317" y="2075240"/>
                  <a:pt x="768839" y="2081241"/>
                  <a:pt x="755599" y="2081241"/>
                </a:cubicBezTo>
                <a:lnTo>
                  <a:pt x="754542" y="2081241"/>
                </a:lnTo>
                <a:cubicBezTo>
                  <a:pt x="752751" y="2081146"/>
                  <a:pt x="751218" y="2079612"/>
                  <a:pt x="751304" y="2077803"/>
                </a:cubicBezTo>
                <a:cubicBezTo>
                  <a:pt x="751361" y="2076850"/>
                  <a:pt x="751790" y="2075974"/>
                  <a:pt x="752447" y="2075364"/>
                </a:cubicBezTo>
                <a:cubicBezTo>
                  <a:pt x="753066" y="2074840"/>
                  <a:pt x="753894" y="2074526"/>
                  <a:pt x="754847" y="2074688"/>
                </a:cubicBezTo>
                <a:cubicBezTo>
                  <a:pt x="766363" y="2074774"/>
                  <a:pt x="777317" y="2069802"/>
                  <a:pt x="784565" y="2060867"/>
                </a:cubicBezTo>
                <a:cubicBezTo>
                  <a:pt x="784536" y="2060839"/>
                  <a:pt x="784508" y="2060810"/>
                  <a:pt x="784479" y="2060781"/>
                </a:cubicBezTo>
                <a:lnTo>
                  <a:pt x="784479" y="2060781"/>
                </a:lnTo>
                <a:cubicBezTo>
                  <a:pt x="777317" y="2051799"/>
                  <a:pt x="766363" y="2046637"/>
                  <a:pt x="754761" y="2046961"/>
                </a:cubicBezTo>
                <a:cubicBezTo>
                  <a:pt x="753913" y="2047056"/>
                  <a:pt x="753104" y="2046704"/>
                  <a:pt x="752475" y="2046123"/>
                </a:cubicBezTo>
                <a:cubicBezTo>
                  <a:pt x="751866" y="2045504"/>
                  <a:pt x="751447" y="2044684"/>
                  <a:pt x="751408" y="2043799"/>
                </a:cubicBezTo>
                <a:cubicBezTo>
                  <a:pt x="751304" y="2041893"/>
                  <a:pt x="752847" y="2040455"/>
                  <a:pt x="754637" y="2040360"/>
                </a:cubicBezTo>
                <a:cubicBezTo>
                  <a:pt x="766391" y="2040122"/>
                  <a:pt x="777478" y="2044532"/>
                  <a:pt x="785746" y="2052390"/>
                </a:cubicBezTo>
                <a:cubicBezTo>
                  <a:pt x="786899" y="2053495"/>
                  <a:pt x="787994" y="2054657"/>
                  <a:pt x="789023" y="2055895"/>
                </a:cubicBezTo>
                <a:lnTo>
                  <a:pt x="789023" y="2055895"/>
                </a:lnTo>
                <a:cubicBezTo>
                  <a:pt x="789051" y="2055924"/>
                  <a:pt x="789089" y="2055952"/>
                  <a:pt x="789118" y="2055991"/>
                </a:cubicBezTo>
                <a:cubicBezTo>
                  <a:pt x="806158" y="2039150"/>
                  <a:pt x="820284" y="2028178"/>
                  <a:pt x="845706" y="2028178"/>
                </a:cubicBezTo>
                <a:cubicBezTo>
                  <a:pt x="862918" y="2028178"/>
                  <a:pt x="879386" y="2034559"/>
                  <a:pt x="892045" y="2045694"/>
                </a:cubicBezTo>
                <a:cubicBezTo>
                  <a:pt x="893893" y="2047323"/>
                  <a:pt x="895626" y="2049085"/>
                  <a:pt x="897303" y="2050914"/>
                </a:cubicBezTo>
                <a:cubicBezTo>
                  <a:pt x="897512" y="2051142"/>
                  <a:pt x="897741" y="2051333"/>
                  <a:pt x="897950" y="2051561"/>
                </a:cubicBezTo>
                <a:cubicBezTo>
                  <a:pt x="899836" y="2053676"/>
                  <a:pt x="901608" y="2055914"/>
                  <a:pt x="903237" y="2058267"/>
                </a:cubicBezTo>
                <a:cubicBezTo>
                  <a:pt x="903999" y="2059429"/>
                  <a:pt x="903999" y="2060962"/>
                  <a:pt x="903237" y="2062077"/>
                </a:cubicBezTo>
                <a:cubicBezTo>
                  <a:pt x="890102" y="2080965"/>
                  <a:pt x="868556" y="2092262"/>
                  <a:pt x="845706" y="2092357"/>
                </a:cubicBezTo>
                <a:close/>
                <a:moveTo>
                  <a:pt x="896379" y="2060172"/>
                </a:moveTo>
                <a:cubicBezTo>
                  <a:pt x="884473" y="2044265"/>
                  <a:pt x="865604" y="2034826"/>
                  <a:pt x="845611" y="2034731"/>
                </a:cubicBezTo>
                <a:cubicBezTo>
                  <a:pt x="824370" y="2034731"/>
                  <a:pt x="812378" y="2042265"/>
                  <a:pt x="794166" y="2060077"/>
                </a:cubicBezTo>
                <a:cubicBezTo>
                  <a:pt x="813425" y="2078869"/>
                  <a:pt x="824742" y="2085613"/>
                  <a:pt x="845611" y="2085613"/>
                </a:cubicBezTo>
                <a:cubicBezTo>
                  <a:pt x="860622" y="2085613"/>
                  <a:pt x="874938" y="2080298"/>
                  <a:pt x="886225" y="2070869"/>
                </a:cubicBezTo>
                <a:cubicBezTo>
                  <a:pt x="889988" y="2067725"/>
                  <a:pt x="893397" y="2064144"/>
                  <a:pt x="896379" y="2060172"/>
                </a:cubicBezTo>
                <a:close/>
                <a:moveTo>
                  <a:pt x="726643" y="2003022"/>
                </a:moveTo>
                <a:cubicBezTo>
                  <a:pt x="726824" y="2001250"/>
                  <a:pt x="728443" y="1999898"/>
                  <a:pt x="730358" y="2000183"/>
                </a:cubicBezTo>
                <a:cubicBezTo>
                  <a:pt x="741979" y="2001717"/>
                  <a:pt x="753399" y="1997812"/>
                  <a:pt x="761895" y="1989706"/>
                </a:cubicBezTo>
                <a:cubicBezTo>
                  <a:pt x="762543" y="1989020"/>
                  <a:pt x="763210" y="1988820"/>
                  <a:pt x="764362" y="1988744"/>
                </a:cubicBezTo>
                <a:cubicBezTo>
                  <a:pt x="765305" y="1988820"/>
                  <a:pt x="766172" y="1989239"/>
                  <a:pt x="766753" y="1989906"/>
                </a:cubicBezTo>
                <a:cubicBezTo>
                  <a:pt x="770934" y="1994649"/>
                  <a:pt x="776574" y="1997898"/>
                  <a:pt x="782651" y="1999336"/>
                </a:cubicBezTo>
                <a:lnTo>
                  <a:pt x="782651" y="1947986"/>
                </a:lnTo>
                <a:cubicBezTo>
                  <a:pt x="741493" y="1942186"/>
                  <a:pt x="743893" y="1909896"/>
                  <a:pt x="743893" y="1909477"/>
                </a:cubicBezTo>
                <a:cubicBezTo>
                  <a:pt x="743988" y="1908001"/>
                  <a:pt x="745122" y="1906734"/>
                  <a:pt x="746636" y="1906562"/>
                </a:cubicBezTo>
                <a:cubicBezTo>
                  <a:pt x="765039" y="1903476"/>
                  <a:pt x="776354" y="1916097"/>
                  <a:pt x="782574" y="1928917"/>
                </a:cubicBezTo>
                <a:lnTo>
                  <a:pt x="782574" y="1907210"/>
                </a:lnTo>
                <a:cubicBezTo>
                  <a:pt x="782574" y="1905400"/>
                  <a:pt x="784079" y="1903848"/>
                  <a:pt x="785889" y="1903848"/>
                </a:cubicBezTo>
                <a:cubicBezTo>
                  <a:pt x="787708" y="1903848"/>
                  <a:pt x="789213" y="1905400"/>
                  <a:pt x="789213" y="1907210"/>
                </a:cubicBezTo>
                <a:lnTo>
                  <a:pt x="789213" y="1946358"/>
                </a:lnTo>
                <a:cubicBezTo>
                  <a:pt x="795614" y="1934280"/>
                  <a:pt x="806844" y="1923212"/>
                  <a:pt x="824075" y="1926079"/>
                </a:cubicBezTo>
                <a:cubicBezTo>
                  <a:pt x="825513" y="1926279"/>
                  <a:pt x="826665" y="1927489"/>
                  <a:pt x="826837" y="1929022"/>
                </a:cubicBezTo>
                <a:cubicBezTo>
                  <a:pt x="826941" y="1929394"/>
                  <a:pt x="829113" y="1961102"/>
                  <a:pt x="789213" y="1967303"/>
                </a:cubicBezTo>
                <a:lnTo>
                  <a:pt x="789213" y="2000183"/>
                </a:lnTo>
                <a:cubicBezTo>
                  <a:pt x="789518" y="2000183"/>
                  <a:pt x="789708" y="2000269"/>
                  <a:pt x="789890" y="2000269"/>
                </a:cubicBezTo>
                <a:cubicBezTo>
                  <a:pt x="798757" y="2000269"/>
                  <a:pt x="807225" y="1996554"/>
                  <a:pt x="813131" y="1989982"/>
                </a:cubicBezTo>
                <a:cubicBezTo>
                  <a:pt x="813788" y="1989239"/>
                  <a:pt x="814664" y="1988820"/>
                  <a:pt x="815607" y="1988820"/>
                </a:cubicBezTo>
                <a:cubicBezTo>
                  <a:pt x="816559" y="1988820"/>
                  <a:pt x="817426" y="1989344"/>
                  <a:pt x="818074" y="1989982"/>
                </a:cubicBezTo>
                <a:cubicBezTo>
                  <a:pt x="823979" y="1996554"/>
                  <a:pt x="832466" y="2000269"/>
                  <a:pt x="841334" y="2000269"/>
                </a:cubicBezTo>
                <a:cubicBezTo>
                  <a:pt x="850182" y="2000269"/>
                  <a:pt x="858651" y="1996554"/>
                  <a:pt x="864556" y="1989982"/>
                </a:cubicBezTo>
                <a:cubicBezTo>
                  <a:pt x="865232" y="1989344"/>
                  <a:pt x="865994" y="1988820"/>
                  <a:pt x="866947" y="1988820"/>
                </a:cubicBezTo>
                <a:cubicBezTo>
                  <a:pt x="868089" y="1988925"/>
                  <a:pt x="868747" y="1989115"/>
                  <a:pt x="869423" y="1989811"/>
                </a:cubicBezTo>
                <a:cubicBezTo>
                  <a:pt x="877824" y="1997898"/>
                  <a:pt x="889416" y="2001803"/>
                  <a:pt x="900951" y="2000269"/>
                </a:cubicBezTo>
                <a:cubicBezTo>
                  <a:pt x="902865" y="1999983"/>
                  <a:pt x="904380" y="2001346"/>
                  <a:pt x="904666" y="2003146"/>
                </a:cubicBezTo>
                <a:cubicBezTo>
                  <a:pt x="904951" y="2004927"/>
                  <a:pt x="903637" y="2006632"/>
                  <a:pt x="901808" y="2006832"/>
                </a:cubicBezTo>
                <a:cubicBezTo>
                  <a:pt x="889331" y="2008356"/>
                  <a:pt x="876862" y="2004727"/>
                  <a:pt x="867233" y="1996726"/>
                </a:cubicBezTo>
                <a:cubicBezTo>
                  <a:pt x="860289" y="2003251"/>
                  <a:pt x="851049" y="2006927"/>
                  <a:pt x="841420" y="2006927"/>
                </a:cubicBezTo>
                <a:cubicBezTo>
                  <a:pt x="831885" y="2006927"/>
                  <a:pt x="822665" y="2003346"/>
                  <a:pt x="815702" y="1996926"/>
                </a:cubicBezTo>
                <a:cubicBezTo>
                  <a:pt x="808758" y="2003346"/>
                  <a:pt x="799509" y="2006927"/>
                  <a:pt x="789975" y="2006927"/>
                </a:cubicBezTo>
                <a:cubicBezTo>
                  <a:pt x="780259" y="2006927"/>
                  <a:pt x="771040" y="2003251"/>
                  <a:pt x="764077" y="1996726"/>
                </a:cubicBezTo>
                <a:cubicBezTo>
                  <a:pt x="755895" y="2003517"/>
                  <a:pt x="745693" y="2007251"/>
                  <a:pt x="735121" y="2007251"/>
                </a:cubicBezTo>
                <a:cubicBezTo>
                  <a:pt x="733320" y="2007251"/>
                  <a:pt x="731415" y="2007013"/>
                  <a:pt x="729492" y="2006832"/>
                </a:cubicBezTo>
                <a:cubicBezTo>
                  <a:pt x="727682" y="2006546"/>
                  <a:pt x="726357" y="2004927"/>
                  <a:pt x="726643" y="2003022"/>
                </a:cubicBezTo>
                <a:close/>
                <a:moveTo>
                  <a:pt x="790947" y="1960369"/>
                </a:moveTo>
                <a:cubicBezTo>
                  <a:pt x="816188" y="1955397"/>
                  <a:pt x="819893" y="1938823"/>
                  <a:pt x="820369" y="1932280"/>
                </a:cubicBezTo>
                <a:cubicBezTo>
                  <a:pt x="819798" y="1932185"/>
                  <a:pt x="819322" y="1932185"/>
                  <a:pt x="818836" y="1932185"/>
                </a:cubicBezTo>
                <a:cubicBezTo>
                  <a:pt x="801224" y="1932185"/>
                  <a:pt x="793518" y="1951196"/>
                  <a:pt x="790947" y="1960369"/>
                </a:cubicBezTo>
                <a:close/>
                <a:moveTo>
                  <a:pt x="779983" y="1940824"/>
                </a:moveTo>
                <a:cubicBezTo>
                  <a:pt x="777211" y="1931394"/>
                  <a:pt x="768934" y="1911582"/>
                  <a:pt x="750541" y="1912744"/>
                </a:cubicBezTo>
                <a:cubicBezTo>
                  <a:pt x="751027" y="1919288"/>
                  <a:pt x="754761" y="1935909"/>
                  <a:pt x="779983" y="1940824"/>
                </a:cubicBezTo>
                <a:close/>
                <a:moveTo>
                  <a:pt x="912086" y="1929708"/>
                </a:moveTo>
                <a:cubicBezTo>
                  <a:pt x="912257" y="1929708"/>
                  <a:pt x="912400" y="1929632"/>
                  <a:pt x="912552" y="1929613"/>
                </a:cubicBezTo>
                <a:cubicBezTo>
                  <a:pt x="914000" y="1929346"/>
                  <a:pt x="915229" y="1928013"/>
                  <a:pt x="915229" y="1926365"/>
                </a:cubicBezTo>
                <a:cubicBezTo>
                  <a:pt x="915229" y="1924565"/>
                  <a:pt x="913733" y="1923031"/>
                  <a:pt x="911923" y="1923021"/>
                </a:cubicBezTo>
                <a:cubicBezTo>
                  <a:pt x="898007" y="1923098"/>
                  <a:pt x="886073" y="1931442"/>
                  <a:pt x="880653" y="1943395"/>
                </a:cubicBezTo>
                <a:cubicBezTo>
                  <a:pt x="880625" y="1943329"/>
                  <a:pt x="880586" y="1943281"/>
                  <a:pt x="880558" y="1943214"/>
                </a:cubicBezTo>
                <a:cubicBezTo>
                  <a:pt x="880529" y="1943272"/>
                  <a:pt x="880491" y="1943329"/>
                  <a:pt x="880463" y="1943386"/>
                </a:cubicBezTo>
                <a:cubicBezTo>
                  <a:pt x="875072" y="1931413"/>
                  <a:pt x="863013" y="1923069"/>
                  <a:pt x="849154" y="1923031"/>
                </a:cubicBezTo>
                <a:cubicBezTo>
                  <a:pt x="847373" y="1923079"/>
                  <a:pt x="845887" y="1924574"/>
                  <a:pt x="845887" y="1926365"/>
                </a:cubicBezTo>
                <a:cubicBezTo>
                  <a:pt x="845801" y="1927203"/>
                  <a:pt x="846087" y="1927946"/>
                  <a:pt x="846573" y="1928536"/>
                </a:cubicBezTo>
                <a:cubicBezTo>
                  <a:pt x="846916" y="1928927"/>
                  <a:pt x="847316" y="1929251"/>
                  <a:pt x="847792" y="1929460"/>
                </a:cubicBezTo>
                <a:cubicBezTo>
                  <a:pt x="848173" y="1929603"/>
                  <a:pt x="848592" y="1929708"/>
                  <a:pt x="849049" y="1929708"/>
                </a:cubicBezTo>
                <a:cubicBezTo>
                  <a:pt x="857726" y="1929708"/>
                  <a:pt x="865404" y="1933766"/>
                  <a:pt x="870547" y="1939995"/>
                </a:cubicBezTo>
                <a:cubicBezTo>
                  <a:pt x="874548" y="1944834"/>
                  <a:pt x="877053" y="1950958"/>
                  <a:pt x="877053" y="1957711"/>
                </a:cubicBezTo>
                <a:cubicBezTo>
                  <a:pt x="877053" y="1958607"/>
                  <a:pt x="877434" y="1959435"/>
                  <a:pt x="878034" y="1960045"/>
                </a:cubicBezTo>
                <a:cubicBezTo>
                  <a:pt x="878643" y="1960636"/>
                  <a:pt x="879472" y="1961007"/>
                  <a:pt x="880377" y="1961007"/>
                </a:cubicBezTo>
                <a:lnTo>
                  <a:pt x="880558" y="1961007"/>
                </a:lnTo>
                <a:lnTo>
                  <a:pt x="880767" y="1961007"/>
                </a:lnTo>
                <a:cubicBezTo>
                  <a:pt x="882568" y="1961007"/>
                  <a:pt x="884091" y="1959521"/>
                  <a:pt x="884091" y="1957711"/>
                </a:cubicBezTo>
                <a:cubicBezTo>
                  <a:pt x="884091" y="1950958"/>
                  <a:pt x="886606" y="1944834"/>
                  <a:pt x="890597" y="1939995"/>
                </a:cubicBezTo>
                <a:cubicBezTo>
                  <a:pt x="895741" y="1933766"/>
                  <a:pt x="903418" y="1929708"/>
                  <a:pt x="912086" y="1929708"/>
                </a:cubicBezTo>
                <a:close/>
                <a:moveTo>
                  <a:pt x="1088689" y="2092357"/>
                </a:moveTo>
                <a:cubicBezTo>
                  <a:pt x="1065162" y="2092357"/>
                  <a:pt x="1052408" y="2084261"/>
                  <a:pt x="1032606" y="2064953"/>
                </a:cubicBezTo>
                <a:cubicBezTo>
                  <a:pt x="1024309" y="2075240"/>
                  <a:pt x="1011822" y="2081241"/>
                  <a:pt x="998573" y="2081241"/>
                </a:cubicBezTo>
                <a:lnTo>
                  <a:pt x="997525" y="2081241"/>
                </a:lnTo>
                <a:cubicBezTo>
                  <a:pt x="995725" y="2081146"/>
                  <a:pt x="994200" y="2079612"/>
                  <a:pt x="994296" y="2077803"/>
                </a:cubicBezTo>
                <a:cubicBezTo>
                  <a:pt x="994343" y="2076888"/>
                  <a:pt x="994724" y="2076041"/>
                  <a:pt x="995325" y="2075431"/>
                </a:cubicBezTo>
                <a:cubicBezTo>
                  <a:pt x="995953" y="2074850"/>
                  <a:pt x="996839" y="2074517"/>
                  <a:pt x="997830" y="2074688"/>
                </a:cubicBezTo>
                <a:cubicBezTo>
                  <a:pt x="1009431" y="2074774"/>
                  <a:pt x="1020289" y="2069802"/>
                  <a:pt x="1027529" y="2060867"/>
                </a:cubicBezTo>
                <a:cubicBezTo>
                  <a:pt x="1025747" y="2058619"/>
                  <a:pt x="1023709" y="2056610"/>
                  <a:pt x="1021499" y="2054876"/>
                </a:cubicBezTo>
                <a:cubicBezTo>
                  <a:pt x="1014841" y="2049590"/>
                  <a:pt x="1006478" y="2046713"/>
                  <a:pt x="997725" y="2046961"/>
                </a:cubicBezTo>
                <a:cubicBezTo>
                  <a:pt x="996896" y="2047056"/>
                  <a:pt x="996096" y="2046704"/>
                  <a:pt x="995467" y="2046132"/>
                </a:cubicBezTo>
                <a:cubicBezTo>
                  <a:pt x="994858" y="2045513"/>
                  <a:pt x="994439" y="2044694"/>
                  <a:pt x="994391" y="2043799"/>
                </a:cubicBezTo>
                <a:cubicBezTo>
                  <a:pt x="994296" y="2041893"/>
                  <a:pt x="995810" y="2040455"/>
                  <a:pt x="997620" y="2040360"/>
                </a:cubicBezTo>
                <a:cubicBezTo>
                  <a:pt x="1009279" y="2040122"/>
                  <a:pt x="1020413" y="2044522"/>
                  <a:pt x="1028700" y="2052361"/>
                </a:cubicBezTo>
                <a:cubicBezTo>
                  <a:pt x="1029862" y="2053466"/>
                  <a:pt x="1030967" y="2054647"/>
                  <a:pt x="1032015" y="2055895"/>
                </a:cubicBezTo>
                <a:lnTo>
                  <a:pt x="1032015" y="2055895"/>
                </a:lnTo>
                <a:cubicBezTo>
                  <a:pt x="1032043" y="2055924"/>
                  <a:pt x="1032082" y="2055952"/>
                  <a:pt x="1032110" y="2055991"/>
                </a:cubicBezTo>
                <a:cubicBezTo>
                  <a:pt x="1049151" y="2039150"/>
                  <a:pt x="1063247" y="2028178"/>
                  <a:pt x="1088689" y="2028178"/>
                </a:cubicBezTo>
                <a:cubicBezTo>
                  <a:pt x="1108815" y="2028178"/>
                  <a:pt x="1127770" y="2036826"/>
                  <a:pt x="1140953" y="2051561"/>
                </a:cubicBezTo>
                <a:cubicBezTo>
                  <a:pt x="1142829" y="2053676"/>
                  <a:pt x="1144591" y="2055914"/>
                  <a:pt x="1146220" y="2058267"/>
                </a:cubicBezTo>
                <a:cubicBezTo>
                  <a:pt x="1146982" y="2059429"/>
                  <a:pt x="1146982" y="2060962"/>
                  <a:pt x="1146220" y="2062077"/>
                </a:cubicBezTo>
                <a:cubicBezTo>
                  <a:pt x="1133170" y="2080965"/>
                  <a:pt x="1111644" y="2092262"/>
                  <a:pt x="1088689" y="2092357"/>
                </a:cubicBezTo>
                <a:close/>
                <a:moveTo>
                  <a:pt x="1139371" y="2060172"/>
                </a:moveTo>
                <a:cubicBezTo>
                  <a:pt x="1127446" y="2044265"/>
                  <a:pt x="1108596" y="2034826"/>
                  <a:pt x="1088603" y="2034731"/>
                </a:cubicBezTo>
                <a:cubicBezTo>
                  <a:pt x="1067362" y="2034731"/>
                  <a:pt x="1055341" y="2042265"/>
                  <a:pt x="1037158" y="2060077"/>
                </a:cubicBezTo>
                <a:cubicBezTo>
                  <a:pt x="1056418" y="2078869"/>
                  <a:pt x="1067734" y="2085613"/>
                  <a:pt x="1088603" y="2085613"/>
                </a:cubicBezTo>
                <a:cubicBezTo>
                  <a:pt x="1108596" y="2085613"/>
                  <a:pt x="1127446" y="2076174"/>
                  <a:pt x="1139371" y="2060172"/>
                </a:cubicBezTo>
                <a:close/>
                <a:moveTo>
                  <a:pt x="969712" y="2003022"/>
                </a:moveTo>
                <a:cubicBezTo>
                  <a:pt x="969912" y="2001250"/>
                  <a:pt x="971531" y="1999898"/>
                  <a:pt x="973436" y="2000183"/>
                </a:cubicBezTo>
                <a:cubicBezTo>
                  <a:pt x="985057" y="2001717"/>
                  <a:pt x="996496" y="1997812"/>
                  <a:pt x="1004974" y="1989706"/>
                </a:cubicBezTo>
                <a:cubicBezTo>
                  <a:pt x="1005631" y="1989020"/>
                  <a:pt x="1006297" y="1988820"/>
                  <a:pt x="1007431" y="1988744"/>
                </a:cubicBezTo>
                <a:cubicBezTo>
                  <a:pt x="1008402" y="1988820"/>
                  <a:pt x="1009250" y="1989239"/>
                  <a:pt x="1009822" y="1989906"/>
                </a:cubicBezTo>
                <a:cubicBezTo>
                  <a:pt x="1014013" y="1994649"/>
                  <a:pt x="1019623" y="1997898"/>
                  <a:pt x="1025728" y="1999336"/>
                </a:cubicBezTo>
                <a:lnTo>
                  <a:pt x="1025728" y="1947986"/>
                </a:lnTo>
                <a:cubicBezTo>
                  <a:pt x="984571" y="1942186"/>
                  <a:pt x="986971" y="1909896"/>
                  <a:pt x="986971" y="1909477"/>
                </a:cubicBezTo>
                <a:cubicBezTo>
                  <a:pt x="987067" y="1908001"/>
                  <a:pt x="988209" y="1906734"/>
                  <a:pt x="989714" y="1906562"/>
                </a:cubicBezTo>
                <a:cubicBezTo>
                  <a:pt x="1008022" y="1903476"/>
                  <a:pt x="1019433" y="1916097"/>
                  <a:pt x="1025643" y="1928917"/>
                </a:cubicBezTo>
                <a:lnTo>
                  <a:pt x="1025643" y="1907210"/>
                </a:lnTo>
                <a:cubicBezTo>
                  <a:pt x="1025643" y="1905400"/>
                  <a:pt x="1027157" y="1903848"/>
                  <a:pt x="1028967" y="1903848"/>
                </a:cubicBezTo>
                <a:cubicBezTo>
                  <a:pt x="1030777" y="1903848"/>
                  <a:pt x="1032291" y="1905400"/>
                  <a:pt x="1032291" y="1907210"/>
                </a:cubicBezTo>
                <a:lnTo>
                  <a:pt x="1032291" y="1946358"/>
                </a:lnTo>
                <a:cubicBezTo>
                  <a:pt x="1038692" y="1934280"/>
                  <a:pt x="1049912" y="1923212"/>
                  <a:pt x="1067162" y="1926079"/>
                </a:cubicBezTo>
                <a:cubicBezTo>
                  <a:pt x="1068591" y="1926279"/>
                  <a:pt x="1069734" y="1927489"/>
                  <a:pt x="1069924" y="1929022"/>
                </a:cubicBezTo>
                <a:cubicBezTo>
                  <a:pt x="1070010" y="1929394"/>
                  <a:pt x="1072220" y="1961102"/>
                  <a:pt x="1032291" y="1967303"/>
                </a:cubicBezTo>
                <a:lnTo>
                  <a:pt x="1032291" y="2000183"/>
                </a:lnTo>
                <a:cubicBezTo>
                  <a:pt x="1032606" y="2000183"/>
                  <a:pt x="1032777" y="2000269"/>
                  <a:pt x="1032967" y="2000269"/>
                </a:cubicBezTo>
                <a:cubicBezTo>
                  <a:pt x="1041825" y="2000269"/>
                  <a:pt x="1050294" y="1996554"/>
                  <a:pt x="1056199" y="1989982"/>
                </a:cubicBezTo>
                <a:cubicBezTo>
                  <a:pt x="1056875" y="1989239"/>
                  <a:pt x="1057733" y="1988820"/>
                  <a:pt x="1058685" y="1988820"/>
                </a:cubicBezTo>
                <a:cubicBezTo>
                  <a:pt x="1059647" y="1988820"/>
                  <a:pt x="1060504" y="1989344"/>
                  <a:pt x="1061152" y="1989982"/>
                </a:cubicBezTo>
                <a:cubicBezTo>
                  <a:pt x="1067058" y="1996554"/>
                  <a:pt x="1075544" y="2000269"/>
                  <a:pt x="1084402" y="2000269"/>
                </a:cubicBezTo>
                <a:cubicBezTo>
                  <a:pt x="1093261" y="2000269"/>
                  <a:pt x="1101728" y="1996554"/>
                  <a:pt x="1107643" y="1989982"/>
                </a:cubicBezTo>
                <a:cubicBezTo>
                  <a:pt x="1108310" y="1989344"/>
                  <a:pt x="1109167" y="1988820"/>
                  <a:pt x="1110034" y="1988820"/>
                </a:cubicBezTo>
                <a:cubicBezTo>
                  <a:pt x="1111187" y="1988925"/>
                  <a:pt x="1111815" y="1989115"/>
                  <a:pt x="1112491" y="1989811"/>
                </a:cubicBezTo>
                <a:cubicBezTo>
                  <a:pt x="1120893" y="1997898"/>
                  <a:pt x="1132494" y="2001803"/>
                  <a:pt x="1144029" y="2000269"/>
                </a:cubicBezTo>
                <a:cubicBezTo>
                  <a:pt x="1145934" y="1999983"/>
                  <a:pt x="1147534" y="2001346"/>
                  <a:pt x="1147753" y="2003146"/>
                </a:cubicBezTo>
                <a:cubicBezTo>
                  <a:pt x="1148029" y="2004927"/>
                  <a:pt x="1146706" y="2006632"/>
                  <a:pt x="1144886" y="2006832"/>
                </a:cubicBezTo>
                <a:cubicBezTo>
                  <a:pt x="1132399" y="2008356"/>
                  <a:pt x="1119950" y="2004727"/>
                  <a:pt x="1110310" y="1996726"/>
                </a:cubicBezTo>
                <a:cubicBezTo>
                  <a:pt x="1103272" y="2003251"/>
                  <a:pt x="1094032" y="2006927"/>
                  <a:pt x="1084402" y="2006927"/>
                </a:cubicBezTo>
                <a:cubicBezTo>
                  <a:pt x="1074877" y="2006927"/>
                  <a:pt x="1065638" y="2003346"/>
                  <a:pt x="1058685" y="1996926"/>
                </a:cubicBezTo>
                <a:cubicBezTo>
                  <a:pt x="1051732" y="2003346"/>
                  <a:pt x="1042502" y="2006927"/>
                  <a:pt x="1032967" y="2006927"/>
                </a:cubicBezTo>
                <a:cubicBezTo>
                  <a:pt x="1023252" y="2006927"/>
                  <a:pt x="1014013" y="2003251"/>
                  <a:pt x="1007059" y="1996726"/>
                </a:cubicBezTo>
                <a:cubicBezTo>
                  <a:pt x="998877" y="2003517"/>
                  <a:pt x="988666" y="2007251"/>
                  <a:pt x="978113" y="2007251"/>
                </a:cubicBezTo>
                <a:cubicBezTo>
                  <a:pt x="976303" y="2007251"/>
                  <a:pt x="974389" y="2007013"/>
                  <a:pt x="972484" y="2006832"/>
                </a:cubicBezTo>
                <a:cubicBezTo>
                  <a:pt x="970664" y="2006546"/>
                  <a:pt x="969436" y="2004927"/>
                  <a:pt x="969712" y="2003022"/>
                </a:cubicBezTo>
                <a:close/>
                <a:moveTo>
                  <a:pt x="1033834" y="1960369"/>
                </a:moveTo>
                <a:cubicBezTo>
                  <a:pt x="1059056" y="1955397"/>
                  <a:pt x="1062790" y="1938823"/>
                  <a:pt x="1063247" y="1932280"/>
                </a:cubicBezTo>
                <a:cubicBezTo>
                  <a:pt x="1062790" y="1932185"/>
                  <a:pt x="1062314" y="1932185"/>
                  <a:pt x="1061828" y="1932185"/>
                </a:cubicBezTo>
                <a:cubicBezTo>
                  <a:pt x="1044197" y="1932185"/>
                  <a:pt x="1036501" y="1951196"/>
                  <a:pt x="1033834" y="1960369"/>
                </a:cubicBezTo>
                <a:close/>
                <a:moveTo>
                  <a:pt x="1023061" y="1940824"/>
                </a:moveTo>
                <a:cubicBezTo>
                  <a:pt x="1020289" y="1931394"/>
                  <a:pt x="1012022" y="1911582"/>
                  <a:pt x="993620" y="1912744"/>
                </a:cubicBezTo>
                <a:cubicBezTo>
                  <a:pt x="994020" y="1919288"/>
                  <a:pt x="997725" y="1935909"/>
                  <a:pt x="1023061" y="1940824"/>
                </a:cubicBezTo>
                <a:close/>
                <a:moveTo>
                  <a:pt x="1154982" y="1929708"/>
                </a:moveTo>
                <a:cubicBezTo>
                  <a:pt x="1155440" y="1929708"/>
                  <a:pt x="1155868" y="1929613"/>
                  <a:pt x="1156268" y="1929441"/>
                </a:cubicBezTo>
                <a:cubicBezTo>
                  <a:pt x="1157421" y="1928917"/>
                  <a:pt x="1158211" y="1927717"/>
                  <a:pt x="1158211" y="1926365"/>
                </a:cubicBezTo>
                <a:cubicBezTo>
                  <a:pt x="1158211" y="1924555"/>
                  <a:pt x="1156707" y="1923021"/>
                  <a:pt x="1154897" y="1923021"/>
                </a:cubicBezTo>
                <a:cubicBezTo>
                  <a:pt x="1153173" y="1923021"/>
                  <a:pt x="1151477" y="1923155"/>
                  <a:pt x="1149830" y="1923393"/>
                </a:cubicBezTo>
                <a:cubicBezTo>
                  <a:pt x="1138085" y="1925174"/>
                  <a:pt x="1128303" y="1932889"/>
                  <a:pt x="1123550" y="1943395"/>
                </a:cubicBezTo>
                <a:cubicBezTo>
                  <a:pt x="1123541" y="1943367"/>
                  <a:pt x="1123512" y="1943338"/>
                  <a:pt x="1123502" y="1943300"/>
                </a:cubicBezTo>
                <a:cubicBezTo>
                  <a:pt x="1123483" y="1943329"/>
                  <a:pt x="1123465" y="1943357"/>
                  <a:pt x="1123455" y="1943386"/>
                </a:cubicBezTo>
                <a:cubicBezTo>
                  <a:pt x="1118025" y="1931394"/>
                  <a:pt x="1106053" y="1923040"/>
                  <a:pt x="1092079" y="1923021"/>
                </a:cubicBezTo>
                <a:cubicBezTo>
                  <a:pt x="1090279" y="1923060"/>
                  <a:pt x="1088774" y="1924565"/>
                  <a:pt x="1088774" y="1926365"/>
                </a:cubicBezTo>
                <a:cubicBezTo>
                  <a:pt x="1088737" y="1927155"/>
                  <a:pt x="1089031" y="1927860"/>
                  <a:pt x="1089479" y="1928441"/>
                </a:cubicBezTo>
                <a:cubicBezTo>
                  <a:pt x="1089832" y="1928860"/>
                  <a:pt x="1090232" y="1929222"/>
                  <a:pt x="1090746" y="1929451"/>
                </a:cubicBezTo>
                <a:cubicBezTo>
                  <a:pt x="1091136" y="1929613"/>
                  <a:pt x="1091565" y="1929708"/>
                  <a:pt x="1092032" y="1929708"/>
                </a:cubicBezTo>
                <a:cubicBezTo>
                  <a:pt x="1097813" y="1929708"/>
                  <a:pt x="1103205" y="1931480"/>
                  <a:pt x="1107672" y="1934499"/>
                </a:cubicBezTo>
                <a:cubicBezTo>
                  <a:pt x="1115120" y="1939528"/>
                  <a:pt x="1120026" y="1948053"/>
                  <a:pt x="1120026" y="1957711"/>
                </a:cubicBezTo>
                <a:cubicBezTo>
                  <a:pt x="1120026" y="1959521"/>
                  <a:pt x="1121550" y="1961007"/>
                  <a:pt x="1123359" y="1961007"/>
                </a:cubicBezTo>
                <a:lnTo>
                  <a:pt x="1123445" y="1961007"/>
                </a:lnTo>
                <a:lnTo>
                  <a:pt x="1123636" y="1961007"/>
                </a:lnTo>
                <a:cubicBezTo>
                  <a:pt x="1124550" y="1961007"/>
                  <a:pt x="1125388" y="1960636"/>
                  <a:pt x="1125988" y="1960045"/>
                </a:cubicBezTo>
                <a:cubicBezTo>
                  <a:pt x="1126607" y="1959435"/>
                  <a:pt x="1126989" y="1958607"/>
                  <a:pt x="1126989" y="1957711"/>
                </a:cubicBezTo>
                <a:cubicBezTo>
                  <a:pt x="1126989" y="1950958"/>
                  <a:pt x="1129494" y="1944834"/>
                  <a:pt x="1133485" y="1939995"/>
                </a:cubicBezTo>
                <a:cubicBezTo>
                  <a:pt x="1138628" y="1933766"/>
                  <a:pt x="1146296" y="1929708"/>
                  <a:pt x="1154982" y="1929708"/>
                </a:cubicBezTo>
                <a:close/>
                <a:moveTo>
                  <a:pt x="359636" y="2092357"/>
                </a:moveTo>
                <a:cubicBezTo>
                  <a:pt x="336138" y="2092357"/>
                  <a:pt x="323365" y="2084261"/>
                  <a:pt x="303552" y="2064953"/>
                </a:cubicBezTo>
                <a:cubicBezTo>
                  <a:pt x="295256" y="2075240"/>
                  <a:pt x="282778" y="2081241"/>
                  <a:pt x="269548" y="2081241"/>
                </a:cubicBezTo>
                <a:lnTo>
                  <a:pt x="268500" y="2081241"/>
                </a:lnTo>
                <a:cubicBezTo>
                  <a:pt x="266700" y="2081146"/>
                  <a:pt x="265157" y="2079612"/>
                  <a:pt x="265243" y="2077803"/>
                </a:cubicBezTo>
                <a:cubicBezTo>
                  <a:pt x="265338" y="2075983"/>
                  <a:pt x="266786" y="2074355"/>
                  <a:pt x="268786" y="2074688"/>
                </a:cubicBezTo>
                <a:cubicBezTo>
                  <a:pt x="280292" y="2074774"/>
                  <a:pt x="291255" y="2069802"/>
                  <a:pt x="298504" y="2060867"/>
                </a:cubicBezTo>
                <a:cubicBezTo>
                  <a:pt x="296713" y="2058610"/>
                  <a:pt x="294684" y="2056610"/>
                  <a:pt x="292465" y="2054866"/>
                </a:cubicBezTo>
                <a:cubicBezTo>
                  <a:pt x="285798" y="2049590"/>
                  <a:pt x="277426" y="2046713"/>
                  <a:pt x="268691" y="2046961"/>
                </a:cubicBezTo>
                <a:cubicBezTo>
                  <a:pt x="267853" y="2047056"/>
                  <a:pt x="267043" y="2046704"/>
                  <a:pt x="266415" y="2046123"/>
                </a:cubicBezTo>
                <a:cubicBezTo>
                  <a:pt x="265805" y="2045513"/>
                  <a:pt x="265386" y="2044684"/>
                  <a:pt x="265338" y="2043799"/>
                </a:cubicBezTo>
                <a:cubicBezTo>
                  <a:pt x="265243" y="2041893"/>
                  <a:pt x="266786" y="2040455"/>
                  <a:pt x="268596" y="2040360"/>
                </a:cubicBezTo>
                <a:cubicBezTo>
                  <a:pt x="282017" y="2040084"/>
                  <a:pt x="294599" y="2045894"/>
                  <a:pt x="303057" y="2055991"/>
                </a:cubicBezTo>
                <a:cubicBezTo>
                  <a:pt x="320126" y="2039141"/>
                  <a:pt x="334223" y="2028178"/>
                  <a:pt x="359636" y="2028178"/>
                </a:cubicBezTo>
                <a:cubicBezTo>
                  <a:pt x="379676" y="2028178"/>
                  <a:pt x="398707" y="2036826"/>
                  <a:pt x="411909" y="2051571"/>
                </a:cubicBezTo>
                <a:cubicBezTo>
                  <a:pt x="413785" y="2053685"/>
                  <a:pt x="415538" y="2055914"/>
                  <a:pt x="417166" y="2058267"/>
                </a:cubicBezTo>
                <a:cubicBezTo>
                  <a:pt x="417938" y="2059429"/>
                  <a:pt x="417938" y="2060962"/>
                  <a:pt x="417166" y="2062077"/>
                </a:cubicBezTo>
                <a:cubicBezTo>
                  <a:pt x="404127" y="2080965"/>
                  <a:pt x="382581" y="2092262"/>
                  <a:pt x="359636" y="2092357"/>
                </a:cubicBezTo>
                <a:close/>
                <a:moveTo>
                  <a:pt x="410423" y="2060172"/>
                </a:moveTo>
                <a:cubicBezTo>
                  <a:pt x="398516" y="2044265"/>
                  <a:pt x="379657" y="2034826"/>
                  <a:pt x="359636" y="2034731"/>
                </a:cubicBezTo>
                <a:cubicBezTo>
                  <a:pt x="338404" y="2034731"/>
                  <a:pt x="326403" y="2042265"/>
                  <a:pt x="308220" y="2060077"/>
                </a:cubicBezTo>
                <a:cubicBezTo>
                  <a:pt x="327450" y="2078869"/>
                  <a:pt x="338776" y="2085613"/>
                  <a:pt x="359636" y="2085613"/>
                </a:cubicBezTo>
                <a:cubicBezTo>
                  <a:pt x="374656" y="2085613"/>
                  <a:pt x="388973" y="2080298"/>
                  <a:pt x="400260" y="2070878"/>
                </a:cubicBezTo>
                <a:cubicBezTo>
                  <a:pt x="404022" y="2067735"/>
                  <a:pt x="407441" y="2064153"/>
                  <a:pt x="410423" y="2060172"/>
                </a:cubicBezTo>
                <a:close/>
                <a:moveTo>
                  <a:pt x="240687" y="2003022"/>
                </a:moveTo>
                <a:cubicBezTo>
                  <a:pt x="240878" y="2001250"/>
                  <a:pt x="242488" y="1999898"/>
                  <a:pt x="244393" y="2000183"/>
                </a:cubicBezTo>
                <a:cubicBezTo>
                  <a:pt x="256013" y="2001717"/>
                  <a:pt x="267443" y="1997812"/>
                  <a:pt x="275920" y="1989706"/>
                </a:cubicBezTo>
                <a:cubicBezTo>
                  <a:pt x="276597" y="1989020"/>
                  <a:pt x="277244" y="1988820"/>
                  <a:pt x="278406" y="1988744"/>
                </a:cubicBezTo>
                <a:cubicBezTo>
                  <a:pt x="279349" y="1988820"/>
                  <a:pt x="280197" y="1989239"/>
                  <a:pt x="280778" y="1989906"/>
                </a:cubicBezTo>
                <a:cubicBezTo>
                  <a:pt x="284969" y="1994649"/>
                  <a:pt x="290589" y="1997898"/>
                  <a:pt x="296685" y="1999336"/>
                </a:cubicBezTo>
                <a:lnTo>
                  <a:pt x="296685" y="1947986"/>
                </a:lnTo>
                <a:cubicBezTo>
                  <a:pt x="255537" y="1942186"/>
                  <a:pt x="257928" y="1909896"/>
                  <a:pt x="257928" y="1909477"/>
                </a:cubicBezTo>
                <a:cubicBezTo>
                  <a:pt x="258013" y="1908001"/>
                  <a:pt x="259156" y="1906734"/>
                  <a:pt x="260699" y="1906562"/>
                </a:cubicBezTo>
                <a:cubicBezTo>
                  <a:pt x="279054" y="1903476"/>
                  <a:pt x="290417" y="1916097"/>
                  <a:pt x="296589" y="1928917"/>
                </a:cubicBezTo>
                <a:lnTo>
                  <a:pt x="296589" y="1907210"/>
                </a:lnTo>
                <a:cubicBezTo>
                  <a:pt x="296589" y="1905400"/>
                  <a:pt x="298104" y="1903848"/>
                  <a:pt x="299914" y="1903848"/>
                </a:cubicBezTo>
                <a:cubicBezTo>
                  <a:pt x="301733" y="1903848"/>
                  <a:pt x="303266" y="1905400"/>
                  <a:pt x="303266" y="1907210"/>
                </a:cubicBezTo>
                <a:lnTo>
                  <a:pt x="303266" y="1946358"/>
                </a:lnTo>
                <a:cubicBezTo>
                  <a:pt x="309639" y="1934280"/>
                  <a:pt x="320869" y="1923212"/>
                  <a:pt x="338128" y="1926079"/>
                </a:cubicBezTo>
                <a:cubicBezTo>
                  <a:pt x="339538" y="1926279"/>
                  <a:pt x="340690" y="1927489"/>
                  <a:pt x="340881" y="1929022"/>
                </a:cubicBezTo>
                <a:cubicBezTo>
                  <a:pt x="340986" y="1929394"/>
                  <a:pt x="343167" y="1961102"/>
                  <a:pt x="303266" y="1967303"/>
                </a:cubicBezTo>
                <a:lnTo>
                  <a:pt x="303266" y="2000183"/>
                </a:lnTo>
                <a:cubicBezTo>
                  <a:pt x="303552" y="2000183"/>
                  <a:pt x="303733" y="2000269"/>
                  <a:pt x="303933" y="2000269"/>
                </a:cubicBezTo>
                <a:cubicBezTo>
                  <a:pt x="312773" y="2000269"/>
                  <a:pt x="321259" y="1996554"/>
                  <a:pt x="327174" y="1989982"/>
                </a:cubicBezTo>
                <a:cubicBezTo>
                  <a:pt x="327822" y="1989239"/>
                  <a:pt x="328689" y="1988820"/>
                  <a:pt x="329632" y="1988820"/>
                </a:cubicBezTo>
                <a:cubicBezTo>
                  <a:pt x="330594" y="1988820"/>
                  <a:pt x="331451" y="1989344"/>
                  <a:pt x="332137" y="1989982"/>
                </a:cubicBezTo>
                <a:cubicBezTo>
                  <a:pt x="338042" y="1996554"/>
                  <a:pt x="346500" y="2000269"/>
                  <a:pt x="355359" y="2000269"/>
                </a:cubicBezTo>
                <a:cubicBezTo>
                  <a:pt x="364217" y="2000269"/>
                  <a:pt x="372704" y="1996554"/>
                  <a:pt x="378600" y="1989982"/>
                </a:cubicBezTo>
                <a:cubicBezTo>
                  <a:pt x="379266" y="1989344"/>
                  <a:pt x="380029" y="1988820"/>
                  <a:pt x="380991" y="1988820"/>
                </a:cubicBezTo>
                <a:cubicBezTo>
                  <a:pt x="382134" y="1988925"/>
                  <a:pt x="382791" y="1989115"/>
                  <a:pt x="383448" y="1989811"/>
                </a:cubicBezTo>
                <a:cubicBezTo>
                  <a:pt x="391839" y="1997898"/>
                  <a:pt x="403470" y="2001803"/>
                  <a:pt x="414985" y="2000269"/>
                </a:cubicBezTo>
                <a:cubicBezTo>
                  <a:pt x="416890" y="1999983"/>
                  <a:pt x="418424" y="2001346"/>
                  <a:pt x="418700" y="2003146"/>
                </a:cubicBezTo>
                <a:cubicBezTo>
                  <a:pt x="418976" y="2004927"/>
                  <a:pt x="417652" y="2006632"/>
                  <a:pt x="415852" y="2006832"/>
                </a:cubicBezTo>
                <a:cubicBezTo>
                  <a:pt x="403355" y="2008356"/>
                  <a:pt x="390897" y="2004727"/>
                  <a:pt x="381258" y="1996726"/>
                </a:cubicBezTo>
                <a:cubicBezTo>
                  <a:pt x="374314" y="2003251"/>
                  <a:pt x="365084" y="2006927"/>
                  <a:pt x="355445" y="2006927"/>
                </a:cubicBezTo>
                <a:cubicBezTo>
                  <a:pt x="345939" y="2006927"/>
                  <a:pt x="336680" y="2003346"/>
                  <a:pt x="329746" y="1996926"/>
                </a:cubicBezTo>
                <a:cubicBezTo>
                  <a:pt x="322774" y="2003346"/>
                  <a:pt x="313544" y="2006927"/>
                  <a:pt x="304009" y="2006927"/>
                </a:cubicBezTo>
                <a:cubicBezTo>
                  <a:pt x="294313" y="2006927"/>
                  <a:pt x="285055" y="2003251"/>
                  <a:pt x="278102" y="1996726"/>
                </a:cubicBezTo>
                <a:cubicBezTo>
                  <a:pt x="269920" y="2003517"/>
                  <a:pt x="259728" y="2007251"/>
                  <a:pt x="249164" y="2007251"/>
                </a:cubicBezTo>
                <a:cubicBezTo>
                  <a:pt x="247336" y="2007251"/>
                  <a:pt x="245431" y="2007013"/>
                  <a:pt x="243526" y="2006832"/>
                </a:cubicBezTo>
                <a:cubicBezTo>
                  <a:pt x="241735" y="2006546"/>
                  <a:pt x="240382" y="2004927"/>
                  <a:pt x="240687" y="2003022"/>
                </a:cubicBezTo>
                <a:close/>
                <a:moveTo>
                  <a:pt x="304867" y="1960369"/>
                </a:moveTo>
                <a:cubicBezTo>
                  <a:pt x="330137" y="1955397"/>
                  <a:pt x="333823" y="1938823"/>
                  <a:pt x="334309" y="1932280"/>
                </a:cubicBezTo>
                <a:cubicBezTo>
                  <a:pt x="333737" y="1932185"/>
                  <a:pt x="333261" y="1932185"/>
                  <a:pt x="332775" y="1932185"/>
                </a:cubicBezTo>
                <a:cubicBezTo>
                  <a:pt x="315173" y="1932185"/>
                  <a:pt x="307563" y="1951196"/>
                  <a:pt x="304867" y="1960369"/>
                </a:cubicBezTo>
                <a:close/>
                <a:moveTo>
                  <a:pt x="294027" y="1940824"/>
                </a:moveTo>
                <a:cubicBezTo>
                  <a:pt x="291255" y="1931394"/>
                  <a:pt x="282969" y="1911582"/>
                  <a:pt x="264595" y="1912744"/>
                </a:cubicBezTo>
                <a:cubicBezTo>
                  <a:pt x="265072" y="1919288"/>
                  <a:pt x="268777" y="1935909"/>
                  <a:pt x="294027" y="1940824"/>
                </a:cubicBezTo>
                <a:close/>
                <a:moveTo>
                  <a:pt x="394707" y="1961007"/>
                </a:moveTo>
                <a:cubicBezTo>
                  <a:pt x="396488" y="1961007"/>
                  <a:pt x="398040" y="1959521"/>
                  <a:pt x="398040" y="1957711"/>
                </a:cubicBezTo>
                <a:cubicBezTo>
                  <a:pt x="398040" y="1942281"/>
                  <a:pt x="410613" y="1929708"/>
                  <a:pt x="426025" y="1929708"/>
                </a:cubicBezTo>
                <a:cubicBezTo>
                  <a:pt x="426539" y="1929708"/>
                  <a:pt x="427015" y="1929575"/>
                  <a:pt x="427444" y="1929356"/>
                </a:cubicBezTo>
                <a:cubicBezTo>
                  <a:pt x="428492" y="1928803"/>
                  <a:pt x="429292" y="1927660"/>
                  <a:pt x="429292" y="1926365"/>
                </a:cubicBezTo>
                <a:cubicBezTo>
                  <a:pt x="429292" y="1924555"/>
                  <a:pt x="427758" y="1923021"/>
                  <a:pt x="425930" y="1923021"/>
                </a:cubicBezTo>
                <a:cubicBezTo>
                  <a:pt x="424215" y="1923021"/>
                  <a:pt x="422520" y="1923155"/>
                  <a:pt x="420872" y="1923393"/>
                </a:cubicBezTo>
                <a:cubicBezTo>
                  <a:pt x="409127" y="1925174"/>
                  <a:pt x="399345" y="1932889"/>
                  <a:pt x="394621" y="1943395"/>
                </a:cubicBezTo>
                <a:cubicBezTo>
                  <a:pt x="394602" y="1943348"/>
                  <a:pt x="394573" y="1943310"/>
                  <a:pt x="394554" y="1943272"/>
                </a:cubicBezTo>
                <a:cubicBezTo>
                  <a:pt x="394535" y="1943310"/>
                  <a:pt x="394507" y="1943348"/>
                  <a:pt x="394488" y="1943386"/>
                </a:cubicBezTo>
                <a:cubicBezTo>
                  <a:pt x="389087" y="1931394"/>
                  <a:pt x="377009" y="1923040"/>
                  <a:pt x="363121" y="1923021"/>
                </a:cubicBezTo>
                <a:cubicBezTo>
                  <a:pt x="361331" y="1923060"/>
                  <a:pt x="359845" y="1924565"/>
                  <a:pt x="359845" y="1926365"/>
                </a:cubicBezTo>
                <a:cubicBezTo>
                  <a:pt x="359807" y="1926717"/>
                  <a:pt x="359883" y="1927041"/>
                  <a:pt x="359959" y="1927365"/>
                </a:cubicBezTo>
                <a:cubicBezTo>
                  <a:pt x="360388" y="1928708"/>
                  <a:pt x="361617" y="1929718"/>
                  <a:pt x="363084" y="1929718"/>
                </a:cubicBezTo>
                <a:cubicBezTo>
                  <a:pt x="378505" y="1929718"/>
                  <a:pt x="391077" y="1942271"/>
                  <a:pt x="391077" y="1957711"/>
                </a:cubicBezTo>
                <a:cubicBezTo>
                  <a:pt x="391077" y="1959502"/>
                  <a:pt x="392582" y="1960979"/>
                  <a:pt x="394364" y="1961007"/>
                </a:cubicBezTo>
                <a:lnTo>
                  <a:pt x="394488" y="1961007"/>
                </a:lnTo>
                <a:lnTo>
                  <a:pt x="394707" y="1961007"/>
                </a:lnTo>
                <a:close/>
                <a:moveTo>
                  <a:pt x="604104" y="2092271"/>
                </a:moveTo>
                <a:cubicBezTo>
                  <a:pt x="603628" y="2092281"/>
                  <a:pt x="603152" y="2092357"/>
                  <a:pt x="602666" y="2092357"/>
                </a:cubicBezTo>
                <a:cubicBezTo>
                  <a:pt x="579196" y="2092338"/>
                  <a:pt x="566414" y="2084242"/>
                  <a:pt x="546621" y="2064953"/>
                </a:cubicBezTo>
                <a:cubicBezTo>
                  <a:pt x="546611" y="2064973"/>
                  <a:pt x="546592" y="2064982"/>
                  <a:pt x="546573" y="2065001"/>
                </a:cubicBezTo>
                <a:cubicBezTo>
                  <a:pt x="546564" y="2064982"/>
                  <a:pt x="546545" y="2064973"/>
                  <a:pt x="546525" y="2064953"/>
                </a:cubicBezTo>
                <a:cubicBezTo>
                  <a:pt x="538229" y="2075240"/>
                  <a:pt x="525771" y="2081241"/>
                  <a:pt x="512521" y="2081241"/>
                </a:cubicBezTo>
                <a:lnTo>
                  <a:pt x="511559" y="2081241"/>
                </a:lnTo>
                <a:cubicBezTo>
                  <a:pt x="509768" y="2081146"/>
                  <a:pt x="508235" y="2079612"/>
                  <a:pt x="508331" y="2077803"/>
                </a:cubicBezTo>
                <a:cubicBezTo>
                  <a:pt x="508388" y="2076498"/>
                  <a:pt x="509168" y="2075336"/>
                  <a:pt x="510283" y="2074840"/>
                </a:cubicBezTo>
                <a:cubicBezTo>
                  <a:pt x="510730" y="2074669"/>
                  <a:pt x="511216" y="2074593"/>
                  <a:pt x="511769" y="2074688"/>
                </a:cubicBezTo>
                <a:cubicBezTo>
                  <a:pt x="523380" y="2074774"/>
                  <a:pt x="534229" y="2069802"/>
                  <a:pt x="541497" y="2060867"/>
                </a:cubicBezTo>
                <a:cubicBezTo>
                  <a:pt x="541487" y="2060848"/>
                  <a:pt x="541468" y="2060839"/>
                  <a:pt x="541449" y="2060820"/>
                </a:cubicBezTo>
                <a:cubicBezTo>
                  <a:pt x="541468" y="2060810"/>
                  <a:pt x="541487" y="2060801"/>
                  <a:pt x="541497" y="2060781"/>
                </a:cubicBezTo>
                <a:cubicBezTo>
                  <a:pt x="534324" y="2051799"/>
                  <a:pt x="523380" y="2046637"/>
                  <a:pt x="511769" y="2046961"/>
                </a:cubicBezTo>
                <a:cubicBezTo>
                  <a:pt x="510054" y="2047151"/>
                  <a:pt x="508445" y="2045542"/>
                  <a:pt x="508340" y="2043741"/>
                </a:cubicBezTo>
                <a:cubicBezTo>
                  <a:pt x="508273" y="2041865"/>
                  <a:pt x="509788" y="2040455"/>
                  <a:pt x="511559" y="2040360"/>
                </a:cubicBezTo>
                <a:cubicBezTo>
                  <a:pt x="524913" y="2040084"/>
                  <a:pt x="537582" y="2045894"/>
                  <a:pt x="546049" y="2055991"/>
                </a:cubicBezTo>
                <a:cubicBezTo>
                  <a:pt x="563099" y="2039150"/>
                  <a:pt x="577215" y="2028178"/>
                  <a:pt x="602628" y="2028178"/>
                </a:cubicBezTo>
                <a:cubicBezTo>
                  <a:pt x="625697" y="2028178"/>
                  <a:pt x="647205" y="2039522"/>
                  <a:pt x="660254" y="2058362"/>
                </a:cubicBezTo>
                <a:cubicBezTo>
                  <a:pt x="660625" y="2058934"/>
                  <a:pt x="660797" y="2059591"/>
                  <a:pt x="660807" y="2060229"/>
                </a:cubicBezTo>
                <a:cubicBezTo>
                  <a:pt x="660797" y="2060886"/>
                  <a:pt x="660625" y="2061534"/>
                  <a:pt x="660254" y="2062077"/>
                </a:cubicBezTo>
                <a:cubicBezTo>
                  <a:pt x="647376" y="2080584"/>
                  <a:pt x="626440" y="2091728"/>
                  <a:pt x="604104" y="2092271"/>
                </a:cubicBezTo>
                <a:close/>
                <a:moveTo>
                  <a:pt x="551193" y="2060077"/>
                </a:moveTo>
                <a:cubicBezTo>
                  <a:pt x="570433" y="2078869"/>
                  <a:pt x="581768" y="2085613"/>
                  <a:pt x="602628" y="2085613"/>
                </a:cubicBezTo>
                <a:cubicBezTo>
                  <a:pt x="620135" y="2085613"/>
                  <a:pt x="636680" y="2078393"/>
                  <a:pt x="648586" y="2065849"/>
                </a:cubicBezTo>
                <a:cubicBezTo>
                  <a:pt x="650291" y="2064058"/>
                  <a:pt x="651891" y="2062163"/>
                  <a:pt x="653386" y="2060172"/>
                </a:cubicBezTo>
                <a:cubicBezTo>
                  <a:pt x="641480" y="2044265"/>
                  <a:pt x="622631" y="2034826"/>
                  <a:pt x="602628" y="2034731"/>
                </a:cubicBezTo>
                <a:cubicBezTo>
                  <a:pt x="581397" y="2034731"/>
                  <a:pt x="569395" y="2042265"/>
                  <a:pt x="551193" y="2060077"/>
                </a:cubicBezTo>
                <a:close/>
                <a:moveTo>
                  <a:pt x="483756" y="2003022"/>
                </a:moveTo>
                <a:cubicBezTo>
                  <a:pt x="483956" y="2001250"/>
                  <a:pt x="485556" y="1999898"/>
                  <a:pt x="487471" y="2000183"/>
                </a:cubicBezTo>
                <a:cubicBezTo>
                  <a:pt x="499091" y="2001717"/>
                  <a:pt x="510511" y="1997812"/>
                  <a:pt x="518999" y="1989706"/>
                </a:cubicBezTo>
                <a:cubicBezTo>
                  <a:pt x="519675" y="1989020"/>
                  <a:pt x="520322" y="1988820"/>
                  <a:pt x="521475" y="1988744"/>
                </a:cubicBezTo>
                <a:cubicBezTo>
                  <a:pt x="522418" y="1988820"/>
                  <a:pt x="523275" y="1989239"/>
                  <a:pt x="523866" y="1989906"/>
                </a:cubicBezTo>
                <a:cubicBezTo>
                  <a:pt x="528038" y="1994649"/>
                  <a:pt x="533676" y="1997898"/>
                  <a:pt x="539763" y="1999336"/>
                </a:cubicBezTo>
                <a:lnTo>
                  <a:pt x="539763" y="1947986"/>
                </a:lnTo>
                <a:cubicBezTo>
                  <a:pt x="498605" y="1942186"/>
                  <a:pt x="501005" y="1909896"/>
                  <a:pt x="501005" y="1909477"/>
                </a:cubicBezTo>
                <a:cubicBezTo>
                  <a:pt x="501092" y="1908001"/>
                  <a:pt x="502225" y="1906734"/>
                  <a:pt x="503768" y="1906562"/>
                </a:cubicBezTo>
                <a:cubicBezTo>
                  <a:pt x="522046" y="1903476"/>
                  <a:pt x="533486" y="1916097"/>
                  <a:pt x="539687" y="1928917"/>
                </a:cubicBezTo>
                <a:lnTo>
                  <a:pt x="539687" y="1907210"/>
                </a:lnTo>
                <a:cubicBezTo>
                  <a:pt x="539687" y="1905400"/>
                  <a:pt x="541182" y="1903848"/>
                  <a:pt x="543001" y="1903848"/>
                </a:cubicBezTo>
                <a:cubicBezTo>
                  <a:pt x="544811" y="1903848"/>
                  <a:pt x="546345" y="1905400"/>
                  <a:pt x="546345" y="1907210"/>
                </a:cubicBezTo>
                <a:lnTo>
                  <a:pt x="546345" y="1946358"/>
                </a:lnTo>
                <a:cubicBezTo>
                  <a:pt x="552717" y="1934280"/>
                  <a:pt x="563956" y="1923212"/>
                  <a:pt x="581206" y="1926079"/>
                </a:cubicBezTo>
                <a:cubicBezTo>
                  <a:pt x="582626" y="1926279"/>
                  <a:pt x="583768" y="1927489"/>
                  <a:pt x="583949" y="1929022"/>
                </a:cubicBezTo>
                <a:cubicBezTo>
                  <a:pt x="584064" y="1929394"/>
                  <a:pt x="586254" y="1961102"/>
                  <a:pt x="546345" y="1967303"/>
                </a:cubicBezTo>
                <a:lnTo>
                  <a:pt x="546345" y="2000183"/>
                </a:lnTo>
                <a:cubicBezTo>
                  <a:pt x="546631" y="2000183"/>
                  <a:pt x="546811" y="2000269"/>
                  <a:pt x="547002" y="2000269"/>
                </a:cubicBezTo>
                <a:cubicBezTo>
                  <a:pt x="555860" y="2000269"/>
                  <a:pt x="564356" y="1996554"/>
                  <a:pt x="570262" y="1989982"/>
                </a:cubicBezTo>
                <a:cubicBezTo>
                  <a:pt x="570900" y="1989239"/>
                  <a:pt x="571758" y="1988820"/>
                  <a:pt x="572719" y="1988820"/>
                </a:cubicBezTo>
                <a:cubicBezTo>
                  <a:pt x="573662" y="1988820"/>
                  <a:pt x="574529" y="1989344"/>
                  <a:pt x="575206" y="1989982"/>
                </a:cubicBezTo>
                <a:cubicBezTo>
                  <a:pt x="581111" y="1996554"/>
                  <a:pt x="589569" y="2000269"/>
                  <a:pt x="598447" y="2000269"/>
                </a:cubicBezTo>
                <a:cubicBezTo>
                  <a:pt x="607295" y="2000269"/>
                  <a:pt x="615782" y="1996554"/>
                  <a:pt x="621668" y="1989982"/>
                </a:cubicBezTo>
                <a:cubicBezTo>
                  <a:pt x="622345" y="1989344"/>
                  <a:pt x="623202" y="1988820"/>
                  <a:pt x="624059" y="1988820"/>
                </a:cubicBezTo>
                <a:cubicBezTo>
                  <a:pt x="625202" y="1988925"/>
                  <a:pt x="625878" y="1989115"/>
                  <a:pt x="626526" y="1989811"/>
                </a:cubicBezTo>
                <a:cubicBezTo>
                  <a:pt x="634918" y="1997898"/>
                  <a:pt x="646529" y="2001803"/>
                  <a:pt x="658063" y="2000269"/>
                </a:cubicBezTo>
                <a:cubicBezTo>
                  <a:pt x="659978" y="1999983"/>
                  <a:pt x="661597" y="2001346"/>
                  <a:pt x="661778" y="2003146"/>
                </a:cubicBezTo>
                <a:cubicBezTo>
                  <a:pt x="662054" y="2004927"/>
                  <a:pt x="660740" y="2006632"/>
                  <a:pt x="658921" y="2006832"/>
                </a:cubicBezTo>
                <a:cubicBezTo>
                  <a:pt x="646433" y="2008356"/>
                  <a:pt x="633975" y="2004727"/>
                  <a:pt x="624345" y="1996726"/>
                </a:cubicBezTo>
                <a:cubicBezTo>
                  <a:pt x="617296" y="2003251"/>
                  <a:pt x="608066" y="2006927"/>
                  <a:pt x="598447" y="2006927"/>
                </a:cubicBezTo>
                <a:cubicBezTo>
                  <a:pt x="588912" y="2006927"/>
                  <a:pt x="579673" y="2003346"/>
                  <a:pt x="572719" y="1996926"/>
                </a:cubicBezTo>
                <a:cubicBezTo>
                  <a:pt x="565766" y="2003346"/>
                  <a:pt x="556536" y="2006927"/>
                  <a:pt x="547002" y="2006927"/>
                </a:cubicBezTo>
                <a:cubicBezTo>
                  <a:pt x="537286" y="2006927"/>
                  <a:pt x="528038" y="2003251"/>
                  <a:pt x="521094" y="1996726"/>
                </a:cubicBezTo>
                <a:cubicBezTo>
                  <a:pt x="512912" y="2003517"/>
                  <a:pt x="502720" y="2007251"/>
                  <a:pt x="492138" y="2007251"/>
                </a:cubicBezTo>
                <a:cubicBezTo>
                  <a:pt x="490328" y="2007251"/>
                  <a:pt x="488414" y="2007013"/>
                  <a:pt x="486528" y="2006832"/>
                </a:cubicBezTo>
                <a:cubicBezTo>
                  <a:pt x="484699" y="2006546"/>
                  <a:pt x="483384" y="2004927"/>
                  <a:pt x="483756" y="2003022"/>
                </a:cubicBezTo>
                <a:close/>
                <a:moveTo>
                  <a:pt x="547764" y="1960369"/>
                </a:moveTo>
                <a:cubicBezTo>
                  <a:pt x="573005" y="1955397"/>
                  <a:pt x="576710" y="1938823"/>
                  <a:pt x="577205" y="1932280"/>
                </a:cubicBezTo>
                <a:cubicBezTo>
                  <a:pt x="576710" y="1932185"/>
                  <a:pt x="576253" y="1932185"/>
                  <a:pt x="575767" y="1932185"/>
                </a:cubicBezTo>
                <a:cubicBezTo>
                  <a:pt x="558251" y="1932185"/>
                  <a:pt x="550536" y="1951196"/>
                  <a:pt x="547764" y="1960369"/>
                </a:cubicBezTo>
                <a:close/>
                <a:moveTo>
                  <a:pt x="537000" y="1940824"/>
                </a:moveTo>
                <a:cubicBezTo>
                  <a:pt x="534229" y="1931394"/>
                  <a:pt x="525952" y="1911582"/>
                  <a:pt x="507568" y="1912744"/>
                </a:cubicBezTo>
                <a:cubicBezTo>
                  <a:pt x="508045" y="1919288"/>
                  <a:pt x="511759" y="1935909"/>
                  <a:pt x="537000" y="1940824"/>
                </a:cubicBezTo>
                <a:close/>
                <a:moveTo>
                  <a:pt x="637594" y="1961007"/>
                </a:moveTo>
                <a:cubicBezTo>
                  <a:pt x="639385" y="1961007"/>
                  <a:pt x="640938" y="1959521"/>
                  <a:pt x="640938" y="1957711"/>
                </a:cubicBezTo>
                <a:cubicBezTo>
                  <a:pt x="640938" y="1942281"/>
                  <a:pt x="653501" y="1929708"/>
                  <a:pt x="668922" y="1929708"/>
                </a:cubicBezTo>
                <a:cubicBezTo>
                  <a:pt x="670732" y="1929708"/>
                  <a:pt x="672246" y="1928174"/>
                  <a:pt x="672246" y="1926365"/>
                </a:cubicBezTo>
                <a:cubicBezTo>
                  <a:pt x="672246" y="1924555"/>
                  <a:pt x="670732" y="1923021"/>
                  <a:pt x="668922" y="1923021"/>
                </a:cubicBezTo>
                <a:cubicBezTo>
                  <a:pt x="662817" y="1923021"/>
                  <a:pt x="657159" y="1924679"/>
                  <a:pt x="652186" y="1927470"/>
                </a:cubicBezTo>
                <a:cubicBezTo>
                  <a:pt x="645757" y="1931080"/>
                  <a:pt x="640556" y="1936623"/>
                  <a:pt x="637480" y="1943395"/>
                </a:cubicBezTo>
                <a:cubicBezTo>
                  <a:pt x="634765" y="1937395"/>
                  <a:pt x="630412" y="1932299"/>
                  <a:pt x="624993" y="1928708"/>
                </a:cubicBezTo>
                <a:cubicBezTo>
                  <a:pt x="619563" y="1925117"/>
                  <a:pt x="613077" y="1923021"/>
                  <a:pt x="606067" y="1923021"/>
                </a:cubicBezTo>
                <a:cubicBezTo>
                  <a:pt x="604247" y="1923021"/>
                  <a:pt x="602714" y="1924555"/>
                  <a:pt x="602714" y="1926365"/>
                </a:cubicBezTo>
                <a:cubicBezTo>
                  <a:pt x="602714" y="1928184"/>
                  <a:pt x="604247" y="1929718"/>
                  <a:pt x="606067" y="1929718"/>
                </a:cubicBezTo>
                <a:cubicBezTo>
                  <a:pt x="621487" y="1929718"/>
                  <a:pt x="634060" y="1942271"/>
                  <a:pt x="634060" y="1957711"/>
                </a:cubicBezTo>
                <a:cubicBezTo>
                  <a:pt x="634060" y="1959502"/>
                  <a:pt x="635565" y="1960979"/>
                  <a:pt x="637347" y="1961007"/>
                </a:cubicBezTo>
                <a:lnTo>
                  <a:pt x="637384" y="1961007"/>
                </a:lnTo>
                <a:lnTo>
                  <a:pt x="637594" y="1961007"/>
                </a:lnTo>
                <a:close/>
                <a:moveTo>
                  <a:pt x="116662" y="2092357"/>
                </a:moveTo>
                <a:cubicBezTo>
                  <a:pt x="93136" y="2092357"/>
                  <a:pt x="80372" y="2084261"/>
                  <a:pt x="60560" y="2064953"/>
                </a:cubicBezTo>
                <a:cubicBezTo>
                  <a:pt x="52292" y="2075240"/>
                  <a:pt x="39796" y="2081241"/>
                  <a:pt x="26575" y="2081241"/>
                </a:cubicBezTo>
                <a:lnTo>
                  <a:pt x="25518" y="2081241"/>
                </a:lnTo>
                <a:cubicBezTo>
                  <a:pt x="23699" y="2081146"/>
                  <a:pt x="22174" y="2079612"/>
                  <a:pt x="22260" y="2077803"/>
                </a:cubicBezTo>
                <a:cubicBezTo>
                  <a:pt x="22308" y="2076869"/>
                  <a:pt x="22708" y="2076012"/>
                  <a:pt x="23346" y="2075402"/>
                </a:cubicBezTo>
                <a:cubicBezTo>
                  <a:pt x="23975" y="2074840"/>
                  <a:pt x="24832" y="2074517"/>
                  <a:pt x="25794" y="2074688"/>
                </a:cubicBezTo>
                <a:cubicBezTo>
                  <a:pt x="37424" y="2074774"/>
                  <a:pt x="48283" y="2069802"/>
                  <a:pt x="55522" y="2060867"/>
                </a:cubicBezTo>
                <a:cubicBezTo>
                  <a:pt x="53730" y="2058619"/>
                  <a:pt x="51702" y="2056610"/>
                  <a:pt x="49492" y="2054876"/>
                </a:cubicBezTo>
                <a:cubicBezTo>
                  <a:pt x="42834" y="2049590"/>
                  <a:pt x="34452" y="2046713"/>
                  <a:pt x="25708" y="2046961"/>
                </a:cubicBezTo>
                <a:cubicBezTo>
                  <a:pt x="24870" y="2047056"/>
                  <a:pt x="24060" y="2046704"/>
                  <a:pt x="23432" y="2046132"/>
                </a:cubicBezTo>
                <a:cubicBezTo>
                  <a:pt x="22832" y="2045513"/>
                  <a:pt x="22413" y="2044684"/>
                  <a:pt x="22355" y="2043799"/>
                </a:cubicBezTo>
                <a:cubicBezTo>
                  <a:pt x="22260" y="2041893"/>
                  <a:pt x="23803" y="2040455"/>
                  <a:pt x="25613" y="2040360"/>
                </a:cubicBezTo>
                <a:cubicBezTo>
                  <a:pt x="37233" y="2040122"/>
                  <a:pt x="48359" y="2044503"/>
                  <a:pt x="56635" y="2052333"/>
                </a:cubicBezTo>
                <a:cubicBezTo>
                  <a:pt x="57817" y="2053447"/>
                  <a:pt x="58931" y="2054638"/>
                  <a:pt x="59979" y="2055895"/>
                </a:cubicBezTo>
                <a:lnTo>
                  <a:pt x="59989" y="2055886"/>
                </a:lnTo>
                <a:cubicBezTo>
                  <a:pt x="60027" y="2055924"/>
                  <a:pt x="60065" y="2055952"/>
                  <a:pt x="60093" y="2055991"/>
                </a:cubicBezTo>
                <a:cubicBezTo>
                  <a:pt x="77143" y="2039141"/>
                  <a:pt x="91240" y="2028178"/>
                  <a:pt x="116662" y="2028178"/>
                </a:cubicBezTo>
                <a:cubicBezTo>
                  <a:pt x="133941" y="2028178"/>
                  <a:pt x="150352" y="2034550"/>
                  <a:pt x="162992" y="2045665"/>
                </a:cubicBezTo>
                <a:cubicBezTo>
                  <a:pt x="167174" y="2049371"/>
                  <a:pt x="170945" y="2053581"/>
                  <a:pt x="174193" y="2058267"/>
                </a:cubicBezTo>
                <a:cubicBezTo>
                  <a:pt x="174956" y="2059429"/>
                  <a:pt x="174956" y="2060962"/>
                  <a:pt x="174193" y="2062077"/>
                </a:cubicBezTo>
                <a:cubicBezTo>
                  <a:pt x="161134" y="2080965"/>
                  <a:pt x="139637" y="2092262"/>
                  <a:pt x="116662" y="2092357"/>
                </a:cubicBezTo>
                <a:close/>
                <a:moveTo>
                  <a:pt x="167345" y="2060172"/>
                </a:moveTo>
                <a:cubicBezTo>
                  <a:pt x="155439" y="2044265"/>
                  <a:pt x="136579" y="2034826"/>
                  <a:pt x="116567" y="2034731"/>
                </a:cubicBezTo>
                <a:cubicBezTo>
                  <a:pt x="95326" y="2034731"/>
                  <a:pt x="83334" y="2042265"/>
                  <a:pt x="65141" y="2060077"/>
                </a:cubicBezTo>
                <a:cubicBezTo>
                  <a:pt x="84373" y="2078869"/>
                  <a:pt x="95698" y="2085613"/>
                  <a:pt x="116567" y="2085613"/>
                </a:cubicBezTo>
                <a:cubicBezTo>
                  <a:pt x="136674" y="2085613"/>
                  <a:pt x="155439" y="2076174"/>
                  <a:pt x="167345" y="2060172"/>
                </a:cubicBezTo>
                <a:close/>
                <a:moveTo>
                  <a:pt x="0" y="2006622"/>
                </a:moveTo>
                <a:lnTo>
                  <a:pt x="0" y="2000326"/>
                </a:lnTo>
                <a:cubicBezTo>
                  <a:pt x="458" y="2000183"/>
                  <a:pt x="953" y="2000107"/>
                  <a:pt x="1495" y="2000183"/>
                </a:cubicBezTo>
                <a:cubicBezTo>
                  <a:pt x="13125" y="2001717"/>
                  <a:pt x="24565" y="1997812"/>
                  <a:pt x="33033" y="1989706"/>
                </a:cubicBezTo>
                <a:cubicBezTo>
                  <a:pt x="33700" y="1989020"/>
                  <a:pt x="34376" y="1988820"/>
                  <a:pt x="35519" y="1988744"/>
                </a:cubicBezTo>
                <a:cubicBezTo>
                  <a:pt x="36472" y="1988820"/>
                  <a:pt x="37300" y="1989239"/>
                  <a:pt x="37891" y="1989906"/>
                </a:cubicBezTo>
                <a:cubicBezTo>
                  <a:pt x="42063" y="1994649"/>
                  <a:pt x="47701" y="1997898"/>
                  <a:pt x="53797" y="1999336"/>
                </a:cubicBezTo>
                <a:lnTo>
                  <a:pt x="53797" y="1947986"/>
                </a:lnTo>
                <a:cubicBezTo>
                  <a:pt x="12659" y="1942186"/>
                  <a:pt x="15030" y="1909896"/>
                  <a:pt x="15030" y="1909477"/>
                </a:cubicBezTo>
                <a:cubicBezTo>
                  <a:pt x="15126" y="1908001"/>
                  <a:pt x="16259" y="1906734"/>
                  <a:pt x="17793" y="1906562"/>
                </a:cubicBezTo>
                <a:cubicBezTo>
                  <a:pt x="36071" y="1903476"/>
                  <a:pt x="47520" y="1916097"/>
                  <a:pt x="53702" y="1928917"/>
                </a:cubicBezTo>
                <a:lnTo>
                  <a:pt x="53702" y="1907210"/>
                </a:lnTo>
                <a:cubicBezTo>
                  <a:pt x="53702" y="1905400"/>
                  <a:pt x="55236" y="1903848"/>
                  <a:pt x="57026" y="1903848"/>
                </a:cubicBezTo>
                <a:cubicBezTo>
                  <a:pt x="58846" y="1903848"/>
                  <a:pt x="60379" y="1905400"/>
                  <a:pt x="60379" y="1907210"/>
                </a:cubicBezTo>
                <a:lnTo>
                  <a:pt x="60379" y="1946358"/>
                </a:lnTo>
                <a:cubicBezTo>
                  <a:pt x="66751" y="1934280"/>
                  <a:pt x="78000" y="1923212"/>
                  <a:pt x="95231" y="1926079"/>
                </a:cubicBezTo>
                <a:cubicBezTo>
                  <a:pt x="96650" y="1926279"/>
                  <a:pt x="97812" y="1927489"/>
                  <a:pt x="98003" y="1929022"/>
                </a:cubicBezTo>
                <a:cubicBezTo>
                  <a:pt x="98098" y="1929394"/>
                  <a:pt x="100279" y="1961102"/>
                  <a:pt x="60379" y="1967303"/>
                </a:cubicBezTo>
                <a:lnTo>
                  <a:pt x="60379" y="2000183"/>
                </a:lnTo>
                <a:cubicBezTo>
                  <a:pt x="60656" y="2000183"/>
                  <a:pt x="60846" y="2000269"/>
                  <a:pt x="61027" y="2000269"/>
                </a:cubicBezTo>
                <a:cubicBezTo>
                  <a:pt x="69885" y="2000269"/>
                  <a:pt x="78372" y="1996554"/>
                  <a:pt x="84277" y="1989982"/>
                </a:cubicBezTo>
                <a:cubicBezTo>
                  <a:pt x="84925" y="1989239"/>
                  <a:pt x="85792" y="1988820"/>
                  <a:pt x="86744" y="1988820"/>
                </a:cubicBezTo>
                <a:cubicBezTo>
                  <a:pt x="87697" y="1988820"/>
                  <a:pt x="88564" y="1989344"/>
                  <a:pt x="89231" y="1989982"/>
                </a:cubicBezTo>
                <a:cubicBezTo>
                  <a:pt x="95145" y="1996554"/>
                  <a:pt x="103594" y="2000269"/>
                  <a:pt x="112462" y="2000269"/>
                </a:cubicBezTo>
                <a:cubicBezTo>
                  <a:pt x="121330" y="2000269"/>
                  <a:pt x="129816" y="1996554"/>
                  <a:pt x="135722" y="1989982"/>
                </a:cubicBezTo>
                <a:cubicBezTo>
                  <a:pt x="136370" y="1989344"/>
                  <a:pt x="137236" y="1988820"/>
                  <a:pt x="138093" y="1988820"/>
                </a:cubicBezTo>
                <a:cubicBezTo>
                  <a:pt x="139237" y="1988925"/>
                  <a:pt x="139903" y="1989115"/>
                  <a:pt x="140580" y="1989811"/>
                </a:cubicBezTo>
                <a:cubicBezTo>
                  <a:pt x="148952" y="1997898"/>
                  <a:pt x="160582" y="2001803"/>
                  <a:pt x="172088" y="2000269"/>
                </a:cubicBezTo>
                <a:cubicBezTo>
                  <a:pt x="173993" y="1999983"/>
                  <a:pt x="175622" y="2001346"/>
                  <a:pt x="175813" y="2003146"/>
                </a:cubicBezTo>
                <a:cubicBezTo>
                  <a:pt x="176089" y="2004927"/>
                  <a:pt x="174765" y="2006632"/>
                  <a:pt x="172955" y="2006832"/>
                </a:cubicBezTo>
                <a:cubicBezTo>
                  <a:pt x="160487" y="2008356"/>
                  <a:pt x="148000" y="2004727"/>
                  <a:pt x="138370" y="1996726"/>
                </a:cubicBezTo>
                <a:cubicBezTo>
                  <a:pt x="131331" y="2003251"/>
                  <a:pt x="122091" y="2006927"/>
                  <a:pt x="112462" y="2006927"/>
                </a:cubicBezTo>
                <a:cubicBezTo>
                  <a:pt x="102956" y="2006927"/>
                  <a:pt x="93698" y="2003346"/>
                  <a:pt x="86744" y="1996926"/>
                </a:cubicBezTo>
                <a:cubicBezTo>
                  <a:pt x="79782" y="2003346"/>
                  <a:pt x="70561" y="2006927"/>
                  <a:pt x="61027" y="2006927"/>
                </a:cubicBezTo>
                <a:cubicBezTo>
                  <a:pt x="51331" y="2006927"/>
                  <a:pt x="42063" y="2003251"/>
                  <a:pt x="35119" y="1996726"/>
                </a:cubicBezTo>
                <a:cubicBezTo>
                  <a:pt x="26937" y="2003517"/>
                  <a:pt x="16755" y="2007251"/>
                  <a:pt x="6172" y="2007251"/>
                </a:cubicBezTo>
                <a:cubicBezTo>
                  <a:pt x="4353" y="2007251"/>
                  <a:pt x="2448" y="2007013"/>
                  <a:pt x="562" y="2006832"/>
                </a:cubicBezTo>
                <a:cubicBezTo>
                  <a:pt x="362" y="2006803"/>
                  <a:pt x="191" y="2006689"/>
                  <a:pt x="0" y="2006622"/>
                </a:cubicBezTo>
                <a:close/>
                <a:moveTo>
                  <a:pt x="61799" y="1960369"/>
                </a:moveTo>
                <a:cubicBezTo>
                  <a:pt x="87049" y="1955397"/>
                  <a:pt x="90745" y="1938823"/>
                  <a:pt x="91240" y="1932280"/>
                </a:cubicBezTo>
                <a:cubicBezTo>
                  <a:pt x="90745" y="1932185"/>
                  <a:pt x="90278" y="1932185"/>
                  <a:pt x="89792" y="1932185"/>
                </a:cubicBezTo>
                <a:cubicBezTo>
                  <a:pt x="72190" y="1932185"/>
                  <a:pt x="64465" y="1951196"/>
                  <a:pt x="61799" y="1960369"/>
                </a:cubicBezTo>
                <a:close/>
                <a:moveTo>
                  <a:pt x="51025" y="1940824"/>
                </a:moveTo>
                <a:cubicBezTo>
                  <a:pt x="48283" y="1931394"/>
                  <a:pt x="39986" y="1911582"/>
                  <a:pt x="21612" y="1912744"/>
                </a:cubicBezTo>
                <a:cubicBezTo>
                  <a:pt x="22079" y="1919288"/>
                  <a:pt x="25794" y="1935909"/>
                  <a:pt x="51025" y="1940824"/>
                </a:cubicBezTo>
                <a:close/>
                <a:moveTo>
                  <a:pt x="120092" y="1929718"/>
                </a:moveTo>
                <a:cubicBezTo>
                  <a:pt x="135531" y="1929718"/>
                  <a:pt x="148095" y="1942271"/>
                  <a:pt x="148095" y="1957711"/>
                </a:cubicBezTo>
                <a:cubicBezTo>
                  <a:pt x="148095" y="1959502"/>
                  <a:pt x="149609" y="1960979"/>
                  <a:pt x="151390" y="1961007"/>
                </a:cubicBezTo>
                <a:lnTo>
                  <a:pt x="151448" y="1961007"/>
                </a:lnTo>
                <a:lnTo>
                  <a:pt x="151619" y="1961007"/>
                </a:lnTo>
                <a:cubicBezTo>
                  <a:pt x="153448" y="1961007"/>
                  <a:pt x="154943" y="1959521"/>
                  <a:pt x="154943" y="1957711"/>
                </a:cubicBezTo>
                <a:cubicBezTo>
                  <a:pt x="154943" y="1942281"/>
                  <a:pt x="167526" y="1929708"/>
                  <a:pt x="182956" y="1929708"/>
                </a:cubicBezTo>
                <a:cubicBezTo>
                  <a:pt x="184766" y="1929708"/>
                  <a:pt x="186300" y="1928174"/>
                  <a:pt x="186300" y="1926365"/>
                </a:cubicBezTo>
                <a:cubicBezTo>
                  <a:pt x="186300" y="1924555"/>
                  <a:pt x="184766" y="1923021"/>
                  <a:pt x="182947" y="1923021"/>
                </a:cubicBezTo>
                <a:cubicBezTo>
                  <a:pt x="176670" y="1923021"/>
                  <a:pt x="170850" y="1924774"/>
                  <a:pt x="165792" y="1927698"/>
                </a:cubicBezTo>
                <a:cubicBezTo>
                  <a:pt x="159563" y="1931318"/>
                  <a:pt x="154524" y="1936766"/>
                  <a:pt x="151543" y="1943395"/>
                </a:cubicBezTo>
                <a:cubicBezTo>
                  <a:pt x="151543" y="1943386"/>
                  <a:pt x="151543" y="1943386"/>
                  <a:pt x="151533" y="1943386"/>
                </a:cubicBezTo>
                <a:lnTo>
                  <a:pt x="151533" y="1943386"/>
                </a:lnTo>
                <a:cubicBezTo>
                  <a:pt x="151000" y="1942224"/>
                  <a:pt x="150371" y="1941119"/>
                  <a:pt x="149714" y="1940033"/>
                </a:cubicBezTo>
                <a:cubicBezTo>
                  <a:pt x="146895" y="1935280"/>
                  <a:pt x="143009" y="1931261"/>
                  <a:pt x="138351" y="1928327"/>
                </a:cubicBezTo>
                <a:cubicBezTo>
                  <a:pt x="133045" y="1924984"/>
                  <a:pt x="126816" y="1923021"/>
                  <a:pt x="120092" y="1923021"/>
                </a:cubicBezTo>
                <a:cubicBezTo>
                  <a:pt x="118282" y="1923021"/>
                  <a:pt x="116767" y="1924555"/>
                  <a:pt x="116767" y="1926365"/>
                </a:cubicBezTo>
                <a:cubicBezTo>
                  <a:pt x="116767" y="1928184"/>
                  <a:pt x="118282" y="1929718"/>
                  <a:pt x="120092" y="1929718"/>
                </a:cubicBezTo>
                <a:close/>
                <a:moveTo>
                  <a:pt x="307648" y="1684182"/>
                </a:moveTo>
                <a:cubicBezTo>
                  <a:pt x="307724" y="1683896"/>
                  <a:pt x="307829" y="1683620"/>
                  <a:pt x="307829" y="1683315"/>
                </a:cubicBezTo>
                <a:lnTo>
                  <a:pt x="307829" y="1683315"/>
                </a:lnTo>
                <a:cubicBezTo>
                  <a:pt x="307829" y="1683620"/>
                  <a:pt x="307724" y="1683896"/>
                  <a:pt x="307648" y="1684182"/>
                </a:cubicBezTo>
                <a:close/>
                <a:moveTo>
                  <a:pt x="144952" y="1832343"/>
                </a:moveTo>
                <a:cubicBezTo>
                  <a:pt x="144256" y="1832934"/>
                  <a:pt x="143809" y="1833829"/>
                  <a:pt x="143809" y="1834782"/>
                </a:cubicBezTo>
                <a:cubicBezTo>
                  <a:pt x="143856" y="1833829"/>
                  <a:pt x="144294" y="1832953"/>
                  <a:pt x="144952" y="1832343"/>
                </a:cubicBezTo>
                <a:close/>
                <a:moveTo>
                  <a:pt x="307648" y="1684182"/>
                </a:moveTo>
                <a:cubicBezTo>
                  <a:pt x="307496" y="1684735"/>
                  <a:pt x="307238" y="1685258"/>
                  <a:pt x="306838" y="1685668"/>
                </a:cubicBezTo>
                <a:cubicBezTo>
                  <a:pt x="307248" y="1685258"/>
                  <a:pt x="307496" y="1684735"/>
                  <a:pt x="307648" y="1684182"/>
                </a:cubicBezTo>
                <a:close/>
                <a:moveTo>
                  <a:pt x="45891" y="1817161"/>
                </a:moveTo>
                <a:cubicBezTo>
                  <a:pt x="45882" y="1817180"/>
                  <a:pt x="45863" y="1817189"/>
                  <a:pt x="45854" y="1817208"/>
                </a:cubicBezTo>
                <a:cubicBezTo>
                  <a:pt x="45863" y="1817227"/>
                  <a:pt x="45882" y="1817237"/>
                  <a:pt x="45891" y="1817256"/>
                </a:cubicBezTo>
                <a:cubicBezTo>
                  <a:pt x="34880" y="1831858"/>
                  <a:pt x="18145" y="1840916"/>
                  <a:pt x="0" y="1842383"/>
                </a:cubicBezTo>
                <a:lnTo>
                  <a:pt x="0" y="1849050"/>
                </a:lnTo>
                <a:cubicBezTo>
                  <a:pt x="21088" y="1847564"/>
                  <a:pt x="40548" y="1836649"/>
                  <a:pt x="52759" y="1819161"/>
                </a:cubicBezTo>
                <a:cubicBezTo>
                  <a:pt x="53512" y="1818008"/>
                  <a:pt x="53512" y="1816475"/>
                  <a:pt x="52759" y="1815341"/>
                </a:cubicBezTo>
                <a:cubicBezTo>
                  <a:pt x="40634" y="1797815"/>
                  <a:pt x="21098" y="1786947"/>
                  <a:pt x="0" y="1785471"/>
                </a:cubicBezTo>
                <a:lnTo>
                  <a:pt x="0" y="1792024"/>
                </a:lnTo>
                <a:cubicBezTo>
                  <a:pt x="18155" y="1793501"/>
                  <a:pt x="34957" y="1802559"/>
                  <a:pt x="45891" y="1817161"/>
                </a:cubicBezTo>
                <a:close/>
                <a:moveTo>
                  <a:pt x="54197" y="1759915"/>
                </a:moveTo>
                <a:cubicBezTo>
                  <a:pt x="53978" y="1758277"/>
                  <a:pt x="52378" y="1756943"/>
                  <a:pt x="50464" y="1757125"/>
                </a:cubicBezTo>
                <a:cubicBezTo>
                  <a:pt x="38929" y="1758648"/>
                  <a:pt x="27308" y="1754753"/>
                  <a:pt x="18936" y="1746647"/>
                </a:cubicBezTo>
                <a:cubicBezTo>
                  <a:pt x="18259" y="1746009"/>
                  <a:pt x="17612" y="1745818"/>
                  <a:pt x="16479" y="1745733"/>
                </a:cubicBezTo>
                <a:cubicBezTo>
                  <a:pt x="15516" y="1745733"/>
                  <a:pt x="14745" y="1746199"/>
                  <a:pt x="14078" y="1746847"/>
                </a:cubicBezTo>
                <a:cubicBezTo>
                  <a:pt x="10278" y="1751095"/>
                  <a:pt x="5353" y="1753981"/>
                  <a:pt x="0" y="1755610"/>
                </a:cubicBezTo>
                <a:lnTo>
                  <a:pt x="0" y="1762478"/>
                </a:lnTo>
                <a:cubicBezTo>
                  <a:pt x="6229" y="1760925"/>
                  <a:pt x="12030" y="1757934"/>
                  <a:pt x="16755" y="1753543"/>
                </a:cubicBezTo>
                <a:cubicBezTo>
                  <a:pt x="16773" y="1753553"/>
                  <a:pt x="16783" y="1753562"/>
                  <a:pt x="16802" y="1753572"/>
                </a:cubicBezTo>
                <a:cubicBezTo>
                  <a:pt x="16812" y="1753562"/>
                  <a:pt x="16831" y="1753553"/>
                  <a:pt x="16840" y="1753543"/>
                </a:cubicBezTo>
                <a:cubicBezTo>
                  <a:pt x="24060" y="1759544"/>
                  <a:pt x="32871" y="1763078"/>
                  <a:pt x="42091" y="1763830"/>
                </a:cubicBezTo>
                <a:cubicBezTo>
                  <a:pt x="45148" y="1764078"/>
                  <a:pt x="48235" y="1764021"/>
                  <a:pt x="51331" y="1763640"/>
                </a:cubicBezTo>
                <a:cubicBezTo>
                  <a:pt x="53121" y="1763440"/>
                  <a:pt x="54473" y="1761725"/>
                  <a:pt x="54197" y="1759915"/>
                </a:cubicBezTo>
                <a:close/>
                <a:moveTo>
                  <a:pt x="30166" y="1718005"/>
                </a:moveTo>
                <a:cubicBezTo>
                  <a:pt x="31995" y="1718005"/>
                  <a:pt x="33518" y="1716481"/>
                  <a:pt x="33518" y="1714653"/>
                </a:cubicBezTo>
                <a:cubicBezTo>
                  <a:pt x="33518" y="1699213"/>
                  <a:pt x="46073" y="1686659"/>
                  <a:pt x="61513" y="1686659"/>
                </a:cubicBezTo>
                <a:cubicBezTo>
                  <a:pt x="63332" y="1686659"/>
                  <a:pt x="64837" y="1685135"/>
                  <a:pt x="64837" y="1683306"/>
                </a:cubicBezTo>
                <a:cubicBezTo>
                  <a:pt x="64837" y="1682906"/>
                  <a:pt x="64732" y="1682534"/>
                  <a:pt x="64608" y="1682182"/>
                </a:cubicBezTo>
                <a:cubicBezTo>
                  <a:pt x="64046" y="1680934"/>
                  <a:pt x="62846" y="1680020"/>
                  <a:pt x="61456" y="1680010"/>
                </a:cubicBezTo>
                <a:cubicBezTo>
                  <a:pt x="47482" y="1680039"/>
                  <a:pt x="35500" y="1688402"/>
                  <a:pt x="30080" y="1700384"/>
                </a:cubicBezTo>
                <a:cubicBezTo>
                  <a:pt x="30070" y="1700356"/>
                  <a:pt x="30042" y="1700327"/>
                  <a:pt x="30032" y="1700298"/>
                </a:cubicBezTo>
                <a:cubicBezTo>
                  <a:pt x="30023" y="1700327"/>
                  <a:pt x="29994" y="1700356"/>
                  <a:pt x="29985" y="1700384"/>
                </a:cubicBezTo>
                <a:cubicBezTo>
                  <a:pt x="24755" y="1688802"/>
                  <a:pt x="13307" y="1680677"/>
                  <a:pt x="0" y="1680115"/>
                </a:cubicBezTo>
                <a:lnTo>
                  <a:pt x="0" y="1686811"/>
                </a:lnTo>
                <a:cubicBezTo>
                  <a:pt x="14745" y="1687582"/>
                  <a:pt x="26565" y="1699717"/>
                  <a:pt x="26565" y="1714662"/>
                </a:cubicBezTo>
                <a:cubicBezTo>
                  <a:pt x="26565" y="1716462"/>
                  <a:pt x="28051" y="1717977"/>
                  <a:pt x="29842" y="1718005"/>
                </a:cubicBezTo>
                <a:lnTo>
                  <a:pt x="29985" y="1718005"/>
                </a:lnTo>
                <a:lnTo>
                  <a:pt x="30166" y="1718005"/>
                </a:lnTo>
                <a:close/>
                <a:moveTo>
                  <a:pt x="295827" y="1815341"/>
                </a:moveTo>
                <a:cubicBezTo>
                  <a:pt x="296209" y="1815903"/>
                  <a:pt x="296409" y="1816570"/>
                  <a:pt x="296409" y="1817246"/>
                </a:cubicBezTo>
                <a:cubicBezTo>
                  <a:pt x="296409" y="1817904"/>
                  <a:pt x="296209" y="1818580"/>
                  <a:pt x="295827" y="1819161"/>
                </a:cubicBezTo>
                <a:cubicBezTo>
                  <a:pt x="282683" y="1837992"/>
                  <a:pt x="261157" y="1849355"/>
                  <a:pt x="238201" y="1849355"/>
                </a:cubicBezTo>
                <a:cubicBezTo>
                  <a:pt x="214675" y="1849355"/>
                  <a:pt x="201902" y="1841249"/>
                  <a:pt x="182089" y="1821904"/>
                </a:cubicBezTo>
                <a:cubicBezTo>
                  <a:pt x="173822" y="1832181"/>
                  <a:pt x="161344" y="1838182"/>
                  <a:pt x="148095" y="1838182"/>
                </a:cubicBezTo>
                <a:lnTo>
                  <a:pt x="147047" y="1838182"/>
                </a:lnTo>
                <a:cubicBezTo>
                  <a:pt x="145237" y="1838087"/>
                  <a:pt x="143723" y="1836553"/>
                  <a:pt x="143809" y="1834782"/>
                </a:cubicBezTo>
                <a:cubicBezTo>
                  <a:pt x="143856" y="1833829"/>
                  <a:pt x="144294" y="1832953"/>
                  <a:pt x="144952" y="1832343"/>
                </a:cubicBezTo>
                <a:cubicBezTo>
                  <a:pt x="145571" y="1831810"/>
                  <a:pt x="146390" y="1831496"/>
                  <a:pt x="147324" y="1831620"/>
                </a:cubicBezTo>
                <a:cubicBezTo>
                  <a:pt x="158953" y="1831715"/>
                  <a:pt x="169822" y="1826800"/>
                  <a:pt x="177042" y="1817808"/>
                </a:cubicBezTo>
                <a:cubicBezTo>
                  <a:pt x="177012" y="1817770"/>
                  <a:pt x="176984" y="1817751"/>
                  <a:pt x="176955" y="1817713"/>
                </a:cubicBezTo>
                <a:lnTo>
                  <a:pt x="176955" y="1817713"/>
                </a:lnTo>
                <a:cubicBezTo>
                  <a:pt x="169822" y="1808750"/>
                  <a:pt x="158858" y="1803626"/>
                  <a:pt x="147238" y="1803902"/>
                </a:cubicBezTo>
                <a:cubicBezTo>
                  <a:pt x="146409" y="1803997"/>
                  <a:pt x="145609" y="1803654"/>
                  <a:pt x="144980" y="1803073"/>
                </a:cubicBezTo>
                <a:cubicBezTo>
                  <a:pt x="144380" y="1802464"/>
                  <a:pt x="143952" y="1801635"/>
                  <a:pt x="143904" y="1800740"/>
                </a:cubicBezTo>
                <a:cubicBezTo>
                  <a:pt x="143809" y="1798835"/>
                  <a:pt x="145323" y="1797444"/>
                  <a:pt x="147133" y="1797358"/>
                </a:cubicBezTo>
                <a:cubicBezTo>
                  <a:pt x="159515" y="1797082"/>
                  <a:pt x="171241" y="1802121"/>
                  <a:pt x="179651" y="1810884"/>
                </a:cubicBezTo>
                <a:cubicBezTo>
                  <a:pt x="180280" y="1811541"/>
                  <a:pt x="180947" y="1812169"/>
                  <a:pt x="181527" y="1812884"/>
                </a:cubicBezTo>
                <a:lnTo>
                  <a:pt x="181527" y="1812884"/>
                </a:lnTo>
                <a:cubicBezTo>
                  <a:pt x="181556" y="1812903"/>
                  <a:pt x="181594" y="1812932"/>
                  <a:pt x="181623" y="1812970"/>
                </a:cubicBezTo>
                <a:cubicBezTo>
                  <a:pt x="198673" y="1796091"/>
                  <a:pt x="212760" y="1785166"/>
                  <a:pt x="238201" y="1785166"/>
                </a:cubicBezTo>
                <a:cubicBezTo>
                  <a:pt x="246802" y="1785166"/>
                  <a:pt x="255184" y="1786747"/>
                  <a:pt x="262995" y="1789700"/>
                </a:cubicBezTo>
                <a:cubicBezTo>
                  <a:pt x="276063" y="1794672"/>
                  <a:pt x="287570" y="1803492"/>
                  <a:pt x="295827" y="1815341"/>
                </a:cubicBezTo>
                <a:close/>
                <a:moveTo>
                  <a:pt x="288846" y="1817208"/>
                </a:moveTo>
                <a:cubicBezTo>
                  <a:pt x="288855" y="1817189"/>
                  <a:pt x="288874" y="1817180"/>
                  <a:pt x="288884" y="1817161"/>
                </a:cubicBezTo>
                <a:cubicBezTo>
                  <a:pt x="276978" y="1801254"/>
                  <a:pt x="258109" y="1791824"/>
                  <a:pt x="238116" y="1791719"/>
                </a:cubicBezTo>
                <a:cubicBezTo>
                  <a:pt x="216875" y="1791719"/>
                  <a:pt x="204854" y="1799254"/>
                  <a:pt x="186671" y="1817065"/>
                </a:cubicBezTo>
                <a:cubicBezTo>
                  <a:pt x="186690" y="1817084"/>
                  <a:pt x="186700" y="1817094"/>
                  <a:pt x="186719" y="1817113"/>
                </a:cubicBezTo>
                <a:cubicBezTo>
                  <a:pt x="186700" y="1817132"/>
                  <a:pt x="186690" y="1817142"/>
                  <a:pt x="186671" y="1817161"/>
                </a:cubicBezTo>
                <a:cubicBezTo>
                  <a:pt x="205902" y="1835906"/>
                  <a:pt x="217246" y="1842688"/>
                  <a:pt x="238116" y="1842688"/>
                </a:cubicBezTo>
                <a:cubicBezTo>
                  <a:pt x="258109" y="1842611"/>
                  <a:pt x="276873" y="1833163"/>
                  <a:pt x="288884" y="1817256"/>
                </a:cubicBezTo>
                <a:cubicBezTo>
                  <a:pt x="288874" y="1817237"/>
                  <a:pt x="288855" y="1817227"/>
                  <a:pt x="288846" y="1817208"/>
                </a:cubicBezTo>
                <a:close/>
                <a:moveTo>
                  <a:pt x="294408" y="1763640"/>
                </a:moveTo>
                <a:cubicBezTo>
                  <a:pt x="291312" y="1764021"/>
                  <a:pt x="288217" y="1764078"/>
                  <a:pt x="285179" y="1763830"/>
                </a:cubicBezTo>
                <a:cubicBezTo>
                  <a:pt x="275949" y="1763078"/>
                  <a:pt x="267138" y="1759544"/>
                  <a:pt x="259928" y="1753543"/>
                </a:cubicBezTo>
                <a:cubicBezTo>
                  <a:pt x="259918" y="1753553"/>
                  <a:pt x="259899" y="1753562"/>
                  <a:pt x="259880" y="1753581"/>
                </a:cubicBezTo>
                <a:cubicBezTo>
                  <a:pt x="259871" y="1753562"/>
                  <a:pt x="259852" y="1753553"/>
                  <a:pt x="259832" y="1753543"/>
                </a:cubicBezTo>
                <a:cubicBezTo>
                  <a:pt x="252794" y="1760001"/>
                  <a:pt x="243554" y="1763706"/>
                  <a:pt x="233972" y="1763716"/>
                </a:cubicBezTo>
                <a:cubicBezTo>
                  <a:pt x="224457" y="1763706"/>
                  <a:pt x="215236" y="1760087"/>
                  <a:pt x="208302" y="1753734"/>
                </a:cubicBezTo>
                <a:cubicBezTo>
                  <a:pt x="208283" y="1753743"/>
                  <a:pt x="208274" y="1753753"/>
                  <a:pt x="208255" y="1753772"/>
                </a:cubicBezTo>
                <a:cubicBezTo>
                  <a:pt x="208236" y="1753753"/>
                  <a:pt x="208226" y="1753743"/>
                  <a:pt x="208207" y="1753734"/>
                </a:cubicBezTo>
                <a:cubicBezTo>
                  <a:pt x="201254" y="1760087"/>
                  <a:pt x="192024" y="1763706"/>
                  <a:pt x="182537" y="1763716"/>
                </a:cubicBezTo>
                <a:cubicBezTo>
                  <a:pt x="172831" y="1763706"/>
                  <a:pt x="163611" y="1760001"/>
                  <a:pt x="156677" y="1753543"/>
                </a:cubicBezTo>
                <a:cubicBezTo>
                  <a:pt x="156658" y="1753553"/>
                  <a:pt x="156639" y="1753562"/>
                  <a:pt x="156629" y="1753581"/>
                </a:cubicBezTo>
                <a:cubicBezTo>
                  <a:pt x="156610" y="1753562"/>
                  <a:pt x="156591" y="1753553"/>
                  <a:pt x="156582" y="1753543"/>
                </a:cubicBezTo>
                <a:cubicBezTo>
                  <a:pt x="148380" y="1760277"/>
                  <a:pt x="138208" y="1763992"/>
                  <a:pt x="127673" y="1764002"/>
                </a:cubicBezTo>
                <a:cubicBezTo>
                  <a:pt x="125863" y="1763992"/>
                  <a:pt x="123977" y="1763811"/>
                  <a:pt x="122101" y="1763640"/>
                </a:cubicBezTo>
                <a:cubicBezTo>
                  <a:pt x="120272" y="1763440"/>
                  <a:pt x="119053" y="1761725"/>
                  <a:pt x="119225" y="1759915"/>
                </a:cubicBezTo>
                <a:cubicBezTo>
                  <a:pt x="119425" y="1758115"/>
                  <a:pt x="121044" y="1756772"/>
                  <a:pt x="122939" y="1757020"/>
                </a:cubicBezTo>
                <a:cubicBezTo>
                  <a:pt x="125806" y="1757401"/>
                  <a:pt x="128683" y="1757448"/>
                  <a:pt x="131493" y="1757172"/>
                </a:cubicBezTo>
                <a:cubicBezTo>
                  <a:pt x="140056" y="1756363"/>
                  <a:pt x="148095" y="1752648"/>
                  <a:pt x="154486" y="1746561"/>
                </a:cubicBezTo>
                <a:cubicBezTo>
                  <a:pt x="155124" y="1745923"/>
                  <a:pt x="155800" y="1745742"/>
                  <a:pt x="156886" y="1745647"/>
                </a:cubicBezTo>
                <a:cubicBezTo>
                  <a:pt x="157820" y="1745752"/>
                  <a:pt x="158687" y="1746114"/>
                  <a:pt x="159220" y="1746742"/>
                </a:cubicBezTo>
                <a:cubicBezTo>
                  <a:pt x="163439" y="1751533"/>
                  <a:pt x="169050" y="1754753"/>
                  <a:pt x="175136" y="1756182"/>
                </a:cubicBezTo>
                <a:lnTo>
                  <a:pt x="175136" y="1756153"/>
                </a:lnTo>
                <a:cubicBezTo>
                  <a:pt x="175174" y="1756162"/>
                  <a:pt x="175222" y="1756172"/>
                  <a:pt x="175260" y="1756182"/>
                </a:cubicBezTo>
                <a:lnTo>
                  <a:pt x="175260" y="1704851"/>
                </a:lnTo>
                <a:cubicBezTo>
                  <a:pt x="134103" y="1699022"/>
                  <a:pt x="136474" y="1666761"/>
                  <a:pt x="136474" y="1666389"/>
                </a:cubicBezTo>
                <a:cubicBezTo>
                  <a:pt x="136579" y="1664846"/>
                  <a:pt x="137713" y="1663589"/>
                  <a:pt x="139237" y="1663398"/>
                </a:cubicBezTo>
                <a:cubicBezTo>
                  <a:pt x="141494" y="1663027"/>
                  <a:pt x="143656" y="1662903"/>
                  <a:pt x="145704" y="1662970"/>
                </a:cubicBezTo>
                <a:cubicBezTo>
                  <a:pt x="160220" y="1663551"/>
                  <a:pt x="169640" y="1674552"/>
                  <a:pt x="175041" y="1685830"/>
                </a:cubicBezTo>
                <a:lnTo>
                  <a:pt x="175041" y="1685649"/>
                </a:lnTo>
                <a:cubicBezTo>
                  <a:pt x="175070" y="1685716"/>
                  <a:pt x="175108" y="1685773"/>
                  <a:pt x="175136" y="1685830"/>
                </a:cubicBezTo>
                <a:lnTo>
                  <a:pt x="175136" y="1664094"/>
                </a:lnTo>
                <a:cubicBezTo>
                  <a:pt x="175136" y="1662322"/>
                  <a:pt x="176632" y="1660808"/>
                  <a:pt x="178422" y="1660770"/>
                </a:cubicBezTo>
                <a:cubicBezTo>
                  <a:pt x="180194" y="1660779"/>
                  <a:pt x="181718" y="1662303"/>
                  <a:pt x="181718" y="1664094"/>
                </a:cubicBezTo>
                <a:lnTo>
                  <a:pt x="181718" y="1703223"/>
                </a:lnTo>
                <a:cubicBezTo>
                  <a:pt x="181775" y="1703108"/>
                  <a:pt x="181842" y="1703003"/>
                  <a:pt x="181899" y="1702908"/>
                </a:cubicBezTo>
                <a:lnTo>
                  <a:pt x="181899" y="1703118"/>
                </a:lnTo>
                <a:cubicBezTo>
                  <a:pt x="185871" y="1695612"/>
                  <a:pt x="191719" y="1688516"/>
                  <a:pt x="199711" y="1684896"/>
                </a:cubicBezTo>
                <a:cubicBezTo>
                  <a:pt x="204540" y="1682753"/>
                  <a:pt x="210141" y="1681887"/>
                  <a:pt x="216580" y="1682944"/>
                </a:cubicBezTo>
                <a:cubicBezTo>
                  <a:pt x="218018" y="1683134"/>
                  <a:pt x="219161" y="1684373"/>
                  <a:pt x="219342" y="1685916"/>
                </a:cubicBezTo>
                <a:cubicBezTo>
                  <a:pt x="219418" y="1686220"/>
                  <a:pt x="220866" y="1707156"/>
                  <a:pt x="200092" y="1718358"/>
                </a:cubicBezTo>
                <a:cubicBezTo>
                  <a:pt x="195291" y="1720901"/>
                  <a:pt x="189329" y="1722939"/>
                  <a:pt x="181899" y="1724092"/>
                </a:cubicBezTo>
                <a:lnTo>
                  <a:pt x="181899" y="1724159"/>
                </a:lnTo>
                <a:cubicBezTo>
                  <a:pt x="181833" y="1724168"/>
                  <a:pt x="181775" y="1724187"/>
                  <a:pt x="181718" y="1724197"/>
                </a:cubicBezTo>
                <a:lnTo>
                  <a:pt x="181718" y="1757020"/>
                </a:lnTo>
                <a:cubicBezTo>
                  <a:pt x="182004" y="1757020"/>
                  <a:pt x="182204" y="1757125"/>
                  <a:pt x="182394" y="1757125"/>
                </a:cubicBezTo>
                <a:cubicBezTo>
                  <a:pt x="186890" y="1757125"/>
                  <a:pt x="191271" y="1756162"/>
                  <a:pt x="195272" y="1754372"/>
                </a:cubicBezTo>
                <a:cubicBezTo>
                  <a:pt x="199254" y="1752619"/>
                  <a:pt x="202854" y="1750057"/>
                  <a:pt x="205817" y="1746742"/>
                </a:cubicBezTo>
                <a:cubicBezTo>
                  <a:pt x="206121" y="1746409"/>
                  <a:pt x="206464" y="1746180"/>
                  <a:pt x="206845" y="1745990"/>
                </a:cubicBezTo>
                <a:cubicBezTo>
                  <a:pt x="207236" y="1745837"/>
                  <a:pt x="207664" y="1745733"/>
                  <a:pt x="208112" y="1745733"/>
                </a:cubicBezTo>
                <a:cubicBezTo>
                  <a:pt x="209065" y="1745733"/>
                  <a:pt x="209902" y="1746199"/>
                  <a:pt x="210579" y="1746847"/>
                </a:cubicBezTo>
                <a:cubicBezTo>
                  <a:pt x="216484" y="1753438"/>
                  <a:pt x="224971" y="1757125"/>
                  <a:pt x="233820" y="1757125"/>
                </a:cubicBezTo>
                <a:cubicBezTo>
                  <a:pt x="238316" y="1757125"/>
                  <a:pt x="242697" y="1756162"/>
                  <a:pt x="246707" y="1754372"/>
                </a:cubicBezTo>
                <a:cubicBezTo>
                  <a:pt x="250679" y="1752619"/>
                  <a:pt x="254289" y="1750057"/>
                  <a:pt x="257242" y="1746742"/>
                </a:cubicBezTo>
                <a:cubicBezTo>
                  <a:pt x="257556" y="1746456"/>
                  <a:pt x="257909" y="1746218"/>
                  <a:pt x="258270" y="1746028"/>
                </a:cubicBezTo>
                <a:cubicBezTo>
                  <a:pt x="258652" y="1745857"/>
                  <a:pt x="259042" y="1745733"/>
                  <a:pt x="259432" y="1745733"/>
                </a:cubicBezTo>
                <a:cubicBezTo>
                  <a:pt x="260604" y="1745818"/>
                  <a:pt x="261252" y="1746009"/>
                  <a:pt x="261918" y="1746647"/>
                </a:cubicBezTo>
                <a:cubicBezTo>
                  <a:pt x="270291" y="1754753"/>
                  <a:pt x="281921" y="1758648"/>
                  <a:pt x="293465" y="1757125"/>
                </a:cubicBezTo>
                <a:cubicBezTo>
                  <a:pt x="295456" y="1756943"/>
                  <a:pt x="296971" y="1758277"/>
                  <a:pt x="297247" y="1759915"/>
                </a:cubicBezTo>
                <a:cubicBezTo>
                  <a:pt x="297552" y="1761725"/>
                  <a:pt x="296199" y="1763440"/>
                  <a:pt x="294408" y="1763640"/>
                </a:cubicBezTo>
                <a:close/>
                <a:moveTo>
                  <a:pt x="183347" y="1717301"/>
                </a:moveTo>
                <a:cubicBezTo>
                  <a:pt x="208579" y="1712386"/>
                  <a:pt x="212303" y="1695831"/>
                  <a:pt x="212760" y="1689211"/>
                </a:cubicBezTo>
                <a:cubicBezTo>
                  <a:pt x="212303" y="1689116"/>
                  <a:pt x="211807" y="1689116"/>
                  <a:pt x="211350" y="1689116"/>
                </a:cubicBezTo>
                <a:cubicBezTo>
                  <a:pt x="193710" y="1689116"/>
                  <a:pt x="185995" y="1708185"/>
                  <a:pt x="183347" y="1717301"/>
                </a:cubicBezTo>
                <a:close/>
                <a:moveTo>
                  <a:pt x="172584" y="1697822"/>
                </a:moveTo>
                <a:cubicBezTo>
                  <a:pt x="169822" y="1688373"/>
                  <a:pt x="161534" y="1668561"/>
                  <a:pt x="143142" y="1669676"/>
                </a:cubicBezTo>
                <a:cubicBezTo>
                  <a:pt x="143542" y="1676295"/>
                  <a:pt x="147238" y="1692850"/>
                  <a:pt x="172584" y="1697822"/>
                </a:cubicBezTo>
                <a:close/>
                <a:moveTo>
                  <a:pt x="304429" y="1680010"/>
                </a:moveTo>
                <a:cubicBezTo>
                  <a:pt x="290465" y="1680039"/>
                  <a:pt x="278502" y="1688402"/>
                  <a:pt x="273053" y="1700384"/>
                </a:cubicBezTo>
                <a:cubicBezTo>
                  <a:pt x="273044" y="1700356"/>
                  <a:pt x="273025" y="1700327"/>
                  <a:pt x="273015" y="1700298"/>
                </a:cubicBezTo>
                <a:cubicBezTo>
                  <a:pt x="273005" y="1700327"/>
                  <a:pt x="272977" y="1700356"/>
                  <a:pt x="272968" y="1700384"/>
                </a:cubicBezTo>
                <a:cubicBezTo>
                  <a:pt x="267558" y="1688392"/>
                  <a:pt x="255575" y="1680039"/>
                  <a:pt x="241602" y="1680010"/>
                </a:cubicBezTo>
                <a:cubicBezTo>
                  <a:pt x="239811" y="1680020"/>
                  <a:pt x="238297" y="1681506"/>
                  <a:pt x="238297" y="1683306"/>
                </a:cubicBezTo>
                <a:cubicBezTo>
                  <a:pt x="238268" y="1683830"/>
                  <a:pt x="238383" y="1684306"/>
                  <a:pt x="238553" y="1684735"/>
                </a:cubicBezTo>
                <a:cubicBezTo>
                  <a:pt x="239020" y="1685687"/>
                  <a:pt x="239906" y="1686344"/>
                  <a:pt x="240954" y="1686544"/>
                </a:cubicBezTo>
                <a:cubicBezTo>
                  <a:pt x="241154" y="1686582"/>
                  <a:pt x="241316" y="1686659"/>
                  <a:pt x="241525" y="1686659"/>
                </a:cubicBezTo>
                <a:cubicBezTo>
                  <a:pt x="256966" y="1686659"/>
                  <a:pt x="269548" y="1699213"/>
                  <a:pt x="269548" y="1714653"/>
                </a:cubicBezTo>
                <a:cubicBezTo>
                  <a:pt x="269548" y="1716481"/>
                  <a:pt x="271063" y="1718005"/>
                  <a:pt x="272872" y="1718005"/>
                </a:cubicBezTo>
                <a:lnTo>
                  <a:pt x="272977" y="1718005"/>
                </a:lnTo>
                <a:lnTo>
                  <a:pt x="273158" y="1718005"/>
                </a:lnTo>
                <a:cubicBezTo>
                  <a:pt x="274520" y="1718005"/>
                  <a:pt x="275720" y="1717148"/>
                  <a:pt x="276225" y="1715948"/>
                </a:cubicBezTo>
                <a:cubicBezTo>
                  <a:pt x="276235" y="1715929"/>
                  <a:pt x="276235" y="1715910"/>
                  <a:pt x="276235" y="1715900"/>
                </a:cubicBezTo>
                <a:cubicBezTo>
                  <a:pt x="276406" y="1715510"/>
                  <a:pt x="276501" y="1715091"/>
                  <a:pt x="276501" y="1714653"/>
                </a:cubicBezTo>
                <a:cubicBezTo>
                  <a:pt x="276501" y="1699213"/>
                  <a:pt x="289055" y="1686659"/>
                  <a:pt x="304495" y="1686659"/>
                </a:cubicBezTo>
                <a:cubicBezTo>
                  <a:pt x="305410" y="1686659"/>
                  <a:pt x="306238" y="1686278"/>
                  <a:pt x="306838" y="1685668"/>
                </a:cubicBezTo>
                <a:cubicBezTo>
                  <a:pt x="307238" y="1685258"/>
                  <a:pt x="307496" y="1684735"/>
                  <a:pt x="307648" y="1684182"/>
                </a:cubicBezTo>
                <a:cubicBezTo>
                  <a:pt x="307724" y="1683896"/>
                  <a:pt x="307829" y="1683620"/>
                  <a:pt x="307829" y="1683315"/>
                </a:cubicBezTo>
                <a:cubicBezTo>
                  <a:pt x="307734" y="1681515"/>
                  <a:pt x="306229" y="1680020"/>
                  <a:pt x="304429" y="1680010"/>
                </a:cubicBezTo>
                <a:close/>
                <a:moveTo>
                  <a:pt x="538820" y="1815341"/>
                </a:moveTo>
                <a:cubicBezTo>
                  <a:pt x="539201" y="1815903"/>
                  <a:pt x="539382" y="1816570"/>
                  <a:pt x="539382" y="1817246"/>
                </a:cubicBezTo>
                <a:cubicBezTo>
                  <a:pt x="539382" y="1817904"/>
                  <a:pt x="539201" y="1818580"/>
                  <a:pt x="538820" y="1819161"/>
                </a:cubicBezTo>
                <a:cubicBezTo>
                  <a:pt x="525676" y="1837992"/>
                  <a:pt x="504149" y="1849355"/>
                  <a:pt x="481184" y="1849355"/>
                </a:cubicBezTo>
                <a:cubicBezTo>
                  <a:pt x="457648" y="1849355"/>
                  <a:pt x="444884" y="1841249"/>
                  <a:pt x="425063" y="1821904"/>
                </a:cubicBezTo>
                <a:cubicBezTo>
                  <a:pt x="416805" y="1832181"/>
                  <a:pt x="404308" y="1838182"/>
                  <a:pt x="391077" y="1838182"/>
                </a:cubicBezTo>
                <a:lnTo>
                  <a:pt x="390030" y="1838182"/>
                </a:lnTo>
                <a:cubicBezTo>
                  <a:pt x="388211" y="1838087"/>
                  <a:pt x="386705" y="1836553"/>
                  <a:pt x="386801" y="1834782"/>
                </a:cubicBezTo>
                <a:cubicBezTo>
                  <a:pt x="386848" y="1833829"/>
                  <a:pt x="387296" y="1832944"/>
                  <a:pt x="387963" y="1832334"/>
                </a:cubicBezTo>
                <a:cubicBezTo>
                  <a:pt x="388572" y="1831801"/>
                  <a:pt x="389373" y="1831496"/>
                  <a:pt x="390306" y="1831620"/>
                </a:cubicBezTo>
                <a:cubicBezTo>
                  <a:pt x="401841" y="1831715"/>
                  <a:pt x="412785" y="1826800"/>
                  <a:pt x="420034" y="1817808"/>
                </a:cubicBezTo>
                <a:cubicBezTo>
                  <a:pt x="419338" y="1816942"/>
                  <a:pt x="418452" y="1816284"/>
                  <a:pt x="417690" y="1815494"/>
                </a:cubicBezTo>
                <a:cubicBezTo>
                  <a:pt x="410594" y="1808017"/>
                  <a:pt x="400765" y="1803654"/>
                  <a:pt x="390220" y="1803902"/>
                </a:cubicBezTo>
                <a:cubicBezTo>
                  <a:pt x="389382" y="1803997"/>
                  <a:pt x="388582" y="1803654"/>
                  <a:pt x="387963" y="1803073"/>
                </a:cubicBezTo>
                <a:cubicBezTo>
                  <a:pt x="387353" y="1802473"/>
                  <a:pt x="386944" y="1801635"/>
                  <a:pt x="386896" y="1800740"/>
                </a:cubicBezTo>
                <a:cubicBezTo>
                  <a:pt x="386801" y="1798835"/>
                  <a:pt x="388315" y="1797444"/>
                  <a:pt x="390125" y="1797358"/>
                </a:cubicBezTo>
                <a:cubicBezTo>
                  <a:pt x="402631" y="1797082"/>
                  <a:pt x="414338" y="1802159"/>
                  <a:pt x="422739" y="1810979"/>
                </a:cubicBezTo>
                <a:cubicBezTo>
                  <a:pt x="423339" y="1811617"/>
                  <a:pt x="423958" y="1812208"/>
                  <a:pt x="424520" y="1812884"/>
                </a:cubicBezTo>
                <a:lnTo>
                  <a:pt x="424520" y="1812884"/>
                </a:lnTo>
                <a:cubicBezTo>
                  <a:pt x="424549" y="1812912"/>
                  <a:pt x="424586" y="1812932"/>
                  <a:pt x="424615" y="1812970"/>
                </a:cubicBezTo>
                <a:cubicBezTo>
                  <a:pt x="441656" y="1796091"/>
                  <a:pt x="455752" y="1785166"/>
                  <a:pt x="481184" y="1785166"/>
                </a:cubicBezTo>
                <a:cubicBezTo>
                  <a:pt x="492662" y="1785166"/>
                  <a:pt x="503797" y="1787985"/>
                  <a:pt x="513702" y="1793167"/>
                </a:cubicBezTo>
                <a:cubicBezTo>
                  <a:pt x="514769" y="1793739"/>
                  <a:pt x="515779" y="1794424"/>
                  <a:pt x="516817" y="1795043"/>
                </a:cubicBezTo>
                <a:cubicBezTo>
                  <a:pt x="518170" y="1795844"/>
                  <a:pt x="519551" y="1796587"/>
                  <a:pt x="520846" y="1797463"/>
                </a:cubicBezTo>
                <a:cubicBezTo>
                  <a:pt x="527781" y="1802216"/>
                  <a:pt x="533895" y="1808236"/>
                  <a:pt x="538820" y="1815341"/>
                </a:cubicBezTo>
                <a:close/>
                <a:moveTo>
                  <a:pt x="531809" y="1817208"/>
                </a:moveTo>
                <a:cubicBezTo>
                  <a:pt x="531819" y="1817189"/>
                  <a:pt x="531838" y="1817180"/>
                  <a:pt x="531848" y="1817161"/>
                </a:cubicBezTo>
                <a:cubicBezTo>
                  <a:pt x="519942" y="1801254"/>
                  <a:pt x="501092" y="1791824"/>
                  <a:pt x="481099" y="1791719"/>
                </a:cubicBezTo>
                <a:cubicBezTo>
                  <a:pt x="459848" y="1791719"/>
                  <a:pt x="447933" y="1799254"/>
                  <a:pt x="429654" y="1817065"/>
                </a:cubicBezTo>
                <a:cubicBezTo>
                  <a:pt x="429673" y="1817084"/>
                  <a:pt x="429683" y="1817094"/>
                  <a:pt x="429702" y="1817113"/>
                </a:cubicBezTo>
                <a:cubicBezTo>
                  <a:pt x="429683" y="1817132"/>
                  <a:pt x="429673" y="1817142"/>
                  <a:pt x="429654" y="1817161"/>
                </a:cubicBezTo>
                <a:cubicBezTo>
                  <a:pt x="448885" y="1835906"/>
                  <a:pt x="460239" y="1842688"/>
                  <a:pt x="481099" y="1842688"/>
                </a:cubicBezTo>
                <a:cubicBezTo>
                  <a:pt x="501092" y="1842611"/>
                  <a:pt x="519942" y="1833163"/>
                  <a:pt x="531848" y="1817256"/>
                </a:cubicBezTo>
                <a:cubicBezTo>
                  <a:pt x="531838" y="1817237"/>
                  <a:pt x="531819" y="1817227"/>
                  <a:pt x="531809" y="1817208"/>
                </a:cubicBezTo>
                <a:close/>
                <a:moveTo>
                  <a:pt x="537363" y="1763640"/>
                </a:moveTo>
                <a:cubicBezTo>
                  <a:pt x="534248" y="1764021"/>
                  <a:pt x="531133" y="1764087"/>
                  <a:pt x="528066" y="1763830"/>
                </a:cubicBezTo>
                <a:cubicBezTo>
                  <a:pt x="518836" y="1763087"/>
                  <a:pt x="510016" y="1759544"/>
                  <a:pt x="502825" y="1753543"/>
                </a:cubicBezTo>
                <a:lnTo>
                  <a:pt x="502825" y="1753543"/>
                </a:lnTo>
                <a:cubicBezTo>
                  <a:pt x="502815" y="1753543"/>
                  <a:pt x="502815" y="1753543"/>
                  <a:pt x="502815" y="1753543"/>
                </a:cubicBezTo>
                <a:cubicBezTo>
                  <a:pt x="495862" y="1760011"/>
                  <a:pt x="486594" y="1763716"/>
                  <a:pt x="477012" y="1763716"/>
                </a:cubicBezTo>
                <a:cubicBezTo>
                  <a:pt x="467478" y="1763716"/>
                  <a:pt x="458238" y="1760096"/>
                  <a:pt x="451285" y="1753734"/>
                </a:cubicBezTo>
                <a:cubicBezTo>
                  <a:pt x="451285" y="1753734"/>
                  <a:pt x="451285" y="1753734"/>
                  <a:pt x="451275" y="1753734"/>
                </a:cubicBezTo>
                <a:lnTo>
                  <a:pt x="451275" y="1753734"/>
                </a:lnTo>
                <a:cubicBezTo>
                  <a:pt x="446075" y="1758506"/>
                  <a:pt x="439560" y="1761735"/>
                  <a:pt x="432616" y="1763049"/>
                </a:cubicBezTo>
                <a:cubicBezTo>
                  <a:pt x="430302" y="1763497"/>
                  <a:pt x="427949" y="1763716"/>
                  <a:pt x="425568" y="1763716"/>
                </a:cubicBezTo>
                <a:cubicBezTo>
                  <a:pt x="423129" y="1763716"/>
                  <a:pt x="420729" y="1763487"/>
                  <a:pt x="418395" y="1763039"/>
                </a:cubicBezTo>
                <a:cubicBezTo>
                  <a:pt x="411366" y="1761697"/>
                  <a:pt x="404869" y="1758391"/>
                  <a:pt x="399659" y="1753543"/>
                </a:cubicBezTo>
                <a:cubicBezTo>
                  <a:pt x="399659" y="1753543"/>
                  <a:pt x="399659" y="1753543"/>
                  <a:pt x="399650" y="1753543"/>
                </a:cubicBezTo>
                <a:lnTo>
                  <a:pt x="399650" y="1753543"/>
                </a:lnTo>
                <a:cubicBezTo>
                  <a:pt x="391449" y="1760287"/>
                  <a:pt x="381267" y="1764002"/>
                  <a:pt x="370675" y="1764002"/>
                </a:cubicBezTo>
                <a:cubicBezTo>
                  <a:pt x="368884" y="1764002"/>
                  <a:pt x="366989" y="1763811"/>
                  <a:pt x="365093" y="1763640"/>
                </a:cubicBezTo>
                <a:cubicBezTo>
                  <a:pt x="363722" y="1763487"/>
                  <a:pt x="362693" y="1762487"/>
                  <a:pt x="362341" y="1761230"/>
                </a:cubicBezTo>
                <a:cubicBezTo>
                  <a:pt x="362217" y="1760811"/>
                  <a:pt x="362169" y="1760363"/>
                  <a:pt x="362217" y="1759915"/>
                </a:cubicBezTo>
                <a:cubicBezTo>
                  <a:pt x="362408" y="1758106"/>
                  <a:pt x="364036" y="1756753"/>
                  <a:pt x="365941" y="1757020"/>
                </a:cubicBezTo>
                <a:cubicBezTo>
                  <a:pt x="368846" y="1757401"/>
                  <a:pt x="371733" y="1757448"/>
                  <a:pt x="374571" y="1757172"/>
                </a:cubicBezTo>
                <a:cubicBezTo>
                  <a:pt x="380238" y="1756620"/>
                  <a:pt x="385706" y="1754781"/>
                  <a:pt x="390592" y="1751819"/>
                </a:cubicBezTo>
                <a:cubicBezTo>
                  <a:pt x="393040" y="1750343"/>
                  <a:pt x="395354" y="1748590"/>
                  <a:pt x="397479" y="1746561"/>
                </a:cubicBezTo>
                <a:cubicBezTo>
                  <a:pt x="397669" y="1746352"/>
                  <a:pt x="397907" y="1746266"/>
                  <a:pt x="398116" y="1746152"/>
                </a:cubicBezTo>
                <a:cubicBezTo>
                  <a:pt x="398612" y="1745866"/>
                  <a:pt x="399155" y="1745704"/>
                  <a:pt x="399936" y="1745637"/>
                </a:cubicBezTo>
                <a:cubicBezTo>
                  <a:pt x="400888" y="1745733"/>
                  <a:pt x="401755" y="1746104"/>
                  <a:pt x="402307" y="1746742"/>
                </a:cubicBezTo>
                <a:cubicBezTo>
                  <a:pt x="406518" y="1751533"/>
                  <a:pt x="412128" y="1754753"/>
                  <a:pt x="418214" y="1756182"/>
                </a:cubicBezTo>
                <a:lnTo>
                  <a:pt x="418214" y="1704851"/>
                </a:lnTo>
                <a:cubicBezTo>
                  <a:pt x="377076" y="1699022"/>
                  <a:pt x="379448" y="1666761"/>
                  <a:pt x="379448" y="1666389"/>
                </a:cubicBezTo>
                <a:cubicBezTo>
                  <a:pt x="379543" y="1664846"/>
                  <a:pt x="380705" y="1663599"/>
                  <a:pt x="382219" y="1663398"/>
                </a:cubicBezTo>
                <a:cubicBezTo>
                  <a:pt x="384524" y="1663027"/>
                  <a:pt x="386705" y="1662894"/>
                  <a:pt x="388791" y="1662970"/>
                </a:cubicBezTo>
                <a:cubicBezTo>
                  <a:pt x="403365" y="1663532"/>
                  <a:pt x="412709" y="1674543"/>
                  <a:pt x="418119" y="1685830"/>
                </a:cubicBezTo>
                <a:lnTo>
                  <a:pt x="418119" y="1664094"/>
                </a:lnTo>
                <a:cubicBezTo>
                  <a:pt x="418119" y="1662294"/>
                  <a:pt x="419662" y="1660760"/>
                  <a:pt x="421481" y="1660760"/>
                </a:cubicBezTo>
                <a:cubicBezTo>
                  <a:pt x="423282" y="1660760"/>
                  <a:pt x="424796" y="1662294"/>
                  <a:pt x="424796" y="1664094"/>
                </a:cubicBezTo>
                <a:lnTo>
                  <a:pt x="424796" y="1703118"/>
                </a:lnTo>
                <a:lnTo>
                  <a:pt x="424796" y="1703223"/>
                </a:lnTo>
                <a:cubicBezTo>
                  <a:pt x="431187" y="1691116"/>
                  <a:pt x="442427" y="1680096"/>
                  <a:pt x="459657" y="1682944"/>
                </a:cubicBezTo>
                <a:cubicBezTo>
                  <a:pt x="461106" y="1683134"/>
                  <a:pt x="462229" y="1684373"/>
                  <a:pt x="462420" y="1685916"/>
                </a:cubicBezTo>
                <a:cubicBezTo>
                  <a:pt x="462572" y="1687078"/>
                  <a:pt x="464191" y="1718005"/>
                  <a:pt x="424796" y="1724092"/>
                </a:cubicBezTo>
                <a:lnTo>
                  <a:pt x="424796" y="1724197"/>
                </a:lnTo>
                <a:lnTo>
                  <a:pt x="424796" y="1756943"/>
                </a:lnTo>
                <a:lnTo>
                  <a:pt x="424796" y="1757020"/>
                </a:lnTo>
                <a:cubicBezTo>
                  <a:pt x="425072" y="1757020"/>
                  <a:pt x="425282" y="1757125"/>
                  <a:pt x="425472" y="1757125"/>
                </a:cubicBezTo>
                <a:cubicBezTo>
                  <a:pt x="434330" y="1757125"/>
                  <a:pt x="442789" y="1753438"/>
                  <a:pt x="448704" y="1746847"/>
                </a:cubicBezTo>
                <a:cubicBezTo>
                  <a:pt x="449380" y="1746104"/>
                  <a:pt x="450237" y="1745733"/>
                  <a:pt x="451199" y="1745733"/>
                </a:cubicBezTo>
                <a:cubicBezTo>
                  <a:pt x="452142" y="1745733"/>
                  <a:pt x="452981" y="1746199"/>
                  <a:pt x="453657" y="1746847"/>
                </a:cubicBezTo>
                <a:cubicBezTo>
                  <a:pt x="459572" y="1753438"/>
                  <a:pt x="468049" y="1757125"/>
                  <a:pt x="476908" y="1757125"/>
                </a:cubicBezTo>
                <a:cubicBezTo>
                  <a:pt x="485756" y="1757125"/>
                  <a:pt x="494233" y="1753438"/>
                  <a:pt x="500139" y="1746847"/>
                </a:cubicBezTo>
                <a:cubicBezTo>
                  <a:pt x="500825" y="1746199"/>
                  <a:pt x="501558" y="1745733"/>
                  <a:pt x="502511" y="1745733"/>
                </a:cubicBezTo>
                <a:cubicBezTo>
                  <a:pt x="503654" y="1745818"/>
                  <a:pt x="504330" y="1746009"/>
                  <a:pt x="504997" y="1746647"/>
                </a:cubicBezTo>
                <a:cubicBezTo>
                  <a:pt x="513369" y="1754753"/>
                  <a:pt x="525009" y="1758648"/>
                  <a:pt x="536543" y="1757125"/>
                </a:cubicBezTo>
                <a:cubicBezTo>
                  <a:pt x="538325" y="1756953"/>
                  <a:pt x="539744" y="1758144"/>
                  <a:pt x="540135" y="1759649"/>
                </a:cubicBezTo>
                <a:cubicBezTo>
                  <a:pt x="540144" y="1759734"/>
                  <a:pt x="540201" y="1759820"/>
                  <a:pt x="540220" y="1759915"/>
                </a:cubicBezTo>
                <a:cubicBezTo>
                  <a:pt x="540534" y="1761725"/>
                  <a:pt x="539182" y="1763440"/>
                  <a:pt x="537363" y="1763640"/>
                </a:cubicBezTo>
                <a:close/>
                <a:moveTo>
                  <a:pt x="426425" y="1717301"/>
                </a:moveTo>
                <a:cubicBezTo>
                  <a:pt x="451647" y="1712386"/>
                  <a:pt x="455381" y="1695831"/>
                  <a:pt x="455838" y="1689211"/>
                </a:cubicBezTo>
                <a:cubicBezTo>
                  <a:pt x="455276" y="1689116"/>
                  <a:pt x="454800" y="1689116"/>
                  <a:pt x="454333" y="1689116"/>
                </a:cubicBezTo>
                <a:cubicBezTo>
                  <a:pt x="452124" y="1689116"/>
                  <a:pt x="450075" y="1689421"/>
                  <a:pt x="448170" y="1689954"/>
                </a:cubicBezTo>
                <a:cubicBezTo>
                  <a:pt x="434854" y="1693736"/>
                  <a:pt x="428663" y="1709338"/>
                  <a:pt x="426425" y="1717301"/>
                </a:cubicBezTo>
                <a:close/>
                <a:moveTo>
                  <a:pt x="415557" y="1697822"/>
                </a:moveTo>
                <a:lnTo>
                  <a:pt x="415567" y="1697822"/>
                </a:lnTo>
                <a:cubicBezTo>
                  <a:pt x="412795" y="1688373"/>
                  <a:pt x="404517" y="1668561"/>
                  <a:pt x="386134" y="1669676"/>
                </a:cubicBezTo>
                <a:lnTo>
                  <a:pt x="386134" y="1669676"/>
                </a:lnTo>
                <a:lnTo>
                  <a:pt x="386125" y="1669676"/>
                </a:lnTo>
                <a:cubicBezTo>
                  <a:pt x="386601" y="1676286"/>
                  <a:pt x="390306" y="1692850"/>
                  <a:pt x="415557" y="1697822"/>
                </a:cubicBezTo>
                <a:lnTo>
                  <a:pt x="415557" y="1697822"/>
                </a:lnTo>
                <a:close/>
                <a:moveTo>
                  <a:pt x="547583" y="1686659"/>
                </a:moveTo>
                <a:cubicBezTo>
                  <a:pt x="549393" y="1686659"/>
                  <a:pt x="550898" y="1685135"/>
                  <a:pt x="550898" y="1683306"/>
                </a:cubicBezTo>
                <a:cubicBezTo>
                  <a:pt x="550898" y="1683277"/>
                  <a:pt x="550879" y="1683249"/>
                  <a:pt x="550879" y="1683220"/>
                </a:cubicBezTo>
                <a:cubicBezTo>
                  <a:pt x="550650" y="1681477"/>
                  <a:pt x="549269" y="1680039"/>
                  <a:pt x="547440" y="1680010"/>
                </a:cubicBezTo>
                <a:cubicBezTo>
                  <a:pt x="533505" y="1680067"/>
                  <a:pt x="521561" y="1688421"/>
                  <a:pt x="516141" y="1700384"/>
                </a:cubicBezTo>
                <a:cubicBezTo>
                  <a:pt x="516112" y="1700327"/>
                  <a:pt x="516074" y="1700270"/>
                  <a:pt x="516046" y="1700213"/>
                </a:cubicBezTo>
                <a:cubicBezTo>
                  <a:pt x="516017" y="1700270"/>
                  <a:pt x="515979" y="1700327"/>
                  <a:pt x="515950" y="1700384"/>
                </a:cubicBezTo>
                <a:cubicBezTo>
                  <a:pt x="510530" y="1688421"/>
                  <a:pt x="498510" y="1680077"/>
                  <a:pt x="484651" y="1680010"/>
                </a:cubicBezTo>
                <a:cubicBezTo>
                  <a:pt x="482889" y="1680048"/>
                  <a:pt x="481384" y="1681515"/>
                  <a:pt x="481384" y="1683306"/>
                </a:cubicBezTo>
                <a:cubicBezTo>
                  <a:pt x="481308" y="1684096"/>
                  <a:pt x="481546" y="1684773"/>
                  <a:pt x="481946" y="1685335"/>
                </a:cubicBezTo>
                <a:cubicBezTo>
                  <a:pt x="482432" y="1685944"/>
                  <a:pt x="483089" y="1686363"/>
                  <a:pt x="483861" y="1686535"/>
                </a:cubicBezTo>
                <a:cubicBezTo>
                  <a:pt x="484089" y="1686573"/>
                  <a:pt x="484280" y="1686659"/>
                  <a:pt x="484518" y="1686659"/>
                </a:cubicBezTo>
                <a:cubicBezTo>
                  <a:pt x="499958" y="1686659"/>
                  <a:pt x="512521" y="1699213"/>
                  <a:pt x="512521" y="1714653"/>
                </a:cubicBezTo>
                <a:cubicBezTo>
                  <a:pt x="512521" y="1716481"/>
                  <a:pt x="514045" y="1718005"/>
                  <a:pt x="515864" y="1718005"/>
                </a:cubicBezTo>
                <a:lnTo>
                  <a:pt x="516055" y="1718005"/>
                </a:lnTo>
                <a:lnTo>
                  <a:pt x="516236" y="1718005"/>
                </a:lnTo>
                <a:cubicBezTo>
                  <a:pt x="517598" y="1718005"/>
                  <a:pt x="518799" y="1717148"/>
                  <a:pt x="519313" y="1715948"/>
                </a:cubicBezTo>
                <a:cubicBezTo>
                  <a:pt x="519322" y="1715929"/>
                  <a:pt x="519322" y="1715910"/>
                  <a:pt x="519322" y="1715900"/>
                </a:cubicBezTo>
                <a:cubicBezTo>
                  <a:pt x="519494" y="1715510"/>
                  <a:pt x="519579" y="1715091"/>
                  <a:pt x="519579" y="1714653"/>
                </a:cubicBezTo>
                <a:cubicBezTo>
                  <a:pt x="519579" y="1699213"/>
                  <a:pt x="532143" y="1686659"/>
                  <a:pt x="547583" y="1686659"/>
                </a:cubicBezTo>
                <a:close/>
                <a:moveTo>
                  <a:pt x="781803" y="1815341"/>
                </a:moveTo>
                <a:cubicBezTo>
                  <a:pt x="782184" y="1815903"/>
                  <a:pt x="782374" y="1816570"/>
                  <a:pt x="782374" y="1817246"/>
                </a:cubicBezTo>
                <a:cubicBezTo>
                  <a:pt x="782374" y="1817904"/>
                  <a:pt x="782184" y="1818580"/>
                  <a:pt x="781803" y="1819161"/>
                </a:cubicBezTo>
                <a:cubicBezTo>
                  <a:pt x="768658" y="1837992"/>
                  <a:pt x="747132" y="1849355"/>
                  <a:pt x="724176" y="1849355"/>
                </a:cubicBezTo>
                <a:cubicBezTo>
                  <a:pt x="700640" y="1849355"/>
                  <a:pt x="687867" y="1841249"/>
                  <a:pt x="668064" y="1821904"/>
                </a:cubicBezTo>
                <a:cubicBezTo>
                  <a:pt x="659787" y="1832181"/>
                  <a:pt x="647300" y="1838182"/>
                  <a:pt x="634060" y="1838182"/>
                </a:cubicBezTo>
                <a:lnTo>
                  <a:pt x="633013" y="1838182"/>
                </a:lnTo>
                <a:cubicBezTo>
                  <a:pt x="631203" y="1838087"/>
                  <a:pt x="629698" y="1836553"/>
                  <a:pt x="629793" y="1834782"/>
                </a:cubicBezTo>
                <a:cubicBezTo>
                  <a:pt x="629831" y="1833848"/>
                  <a:pt x="630241" y="1832972"/>
                  <a:pt x="630888" y="1832362"/>
                </a:cubicBezTo>
                <a:cubicBezTo>
                  <a:pt x="631507" y="1831810"/>
                  <a:pt x="632336" y="1831496"/>
                  <a:pt x="633299" y="1831620"/>
                </a:cubicBezTo>
                <a:cubicBezTo>
                  <a:pt x="644919" y="1831715"/>
                  <a:pt x="655787" y="1826800"/>
                  <a:pt x="663017" y="1817808"/>
                </a:cubicBezTo>
                <a:cubicBezTo>
                  <a:pt x="662988" y="1817770"/>
                  <a:pt x="662950" y="1817751"/>
                  <a:pt x="662921" y="1817723"/>
                </a:cubicBezTo>
                <a:cubicBezTo>
                  <a:pt x="662930" y="1817713"/>
                  <a:pt x="662930" y="1817713"/>
                  <a:pt x="662930" y="1817713"/>
                </a:cubicBezTo>
                <a:cubicBezTo>
                  <a:pt x="655787" y="1808750"/>
                  <a:pt x="644833" y="1803626"/>
                  <a:pt x="633203" y="1803902"/>
                </a:cubicBezTo>
                <a:cubicBezTo>
                  <a:pt x="632365" y="1803997"/>
                  <a:pt x="631565" y="1803654"/>
                  <a:pt x="630946" y="1803073"/>
                </a:cubicBezTo>
                <a:cubicBezTo>
                  <a:pt x="630336" y="1802464"/>
                  <a:pt x="629917" y="1801635"/>
                  <a:pt x="629869" y="1800740"/>
                </a:cubicBezTo>
                <a:cubicBezTo>
                  <a:pt x="629793" y="1798835"/>
                  <a:pt x="631298" y="1797444"/>
                  <a:pt x="633108" y="1797358"/>
                </a:cubicBezTo>
                <a:cubicBezTo>
                  <a:pt x="645462" y="1797082"/>
                  <a:pt x="657225" y="1802121"/>
                  <a:pt x="665626" y="1810893"/>
                </a:cubicBezTo>
                <a:cubicBezTo>
                  <a:pt x="666265" y="1811550"/>
                  <a:pt x="666912" y="1812179"/>
                  <a:pt x="667503" y="1812884"/>
                </a:cubicBezTo>
                <a:lnTo>
                  <a:pt x="667503" y="1812884"/>
                </a:lnTo>
                <a:cubicBezTo>
                  <a:pt x="667531" y="1812912"/>
                  <a:pt x="667560" y="1812932"/>
                  <a:pt x="667588" y="1812970"/>
                </a:cubicBezTo>
                <a:cubicBezTo>
                  <a:pt x="684638" y="1796091"/>
                  <a:pt x="698735" y="1785166"/>
                  <a:pt x="724176" y="1785166"/>
                </a:cubicBezTo>
                <a:cubicBezTo>
                  <a:pt x="738569" y="1785166"/>
                  <a:pt x="752361" y="1789576"/>
                  <a:pt x="763877" y="1797472"/>
                </a:cubicBezTo>
                <a:cubicBezTo>
                  <a:pt x="770782" y="1802225"/>
                  <a:pt x="776878" y="1808236"/>
                  <a:pt x="781803" y="1815341"/>
                </a:cubicBezTo>
                <a:close/>
                <a:moveTo>
                  <a:pt x="774811" y="1817208"/>
                </a:moveTo>
                <a:cubicBezTo>
                  <a:pt x="774821" y="1817189"/>
                  <a:pt x="774840" y="1817180"/>
                  <a:pt x="774849" y="1817161"/>
                </a:cubicBezTo>
                <a:cubicBezTo>
                  <a:pt x="762943" y="1801254"/>
                  <a:pt x="744084" y="1791824"/>
                  <a:pt x="724081" y="1791719"/>
                </a:cubicBezTo>
                <a:cubicBezTo>
                  <a:pt x="702916" y="1791719"/>
                  <a:pt x="690925" y="1799254"/>
                  <a:pt x="672646" y="1817065"/>
                </a:cubicBezTo>
                <a:cubicBezTo>
                  <a:pt x="672665" y="1817084"/>
                  <a:pt x="672675" y="1817094"/>
                  <a:pt x="672694" y="1817113"/>
                </a:cubicBezTo>
                <a:cubicBezTo>
                  <a:pt x="672684" y="1817132"/>
                  <a:pt x="672665" y="1817142"/>
                  <a:pt x="672646" y="1817161"/>
                </a:cubicBezTo>
                <a:cubicBezTo>
                  <a:pt x="691877" y="1835906"/>
                  <a:pt x="703222" y="1842688"/>
                  <a:pt x="724081" y="1842688"/>
                </a:cubicBezTo>
                <a:cubicBezTo>
                  <a:pt x="744169" y="1842611"/>
                  <a:pt x="762943" y="1833163"/>
                  <a:pt x="774849" y="1817256"/>
                </a:cubicBezTo>
                <a:cubicBezTo>
                  <a:pt x="774840" y="1817237"/>
                  <a:pt x="774821" y="1817227"/>
                  <a:pt x="774811" y="1817208"/>
                </a:cubicBezTo>
                <a:close/>
                <a:moveTo>
                  <a:pt x="783307" y="1759915"/>
                </a:moveTo>
                <a:cubicBezTo>
                  <a:pt x="783612" y="1761725"/>
                  <a:pt x="782251" y="1763440"/>
                  <a:pt x="780469" y="1763640"/>
                </a:cubicBezTo>
                <a:cubicBezTo>
                  <a:pt x="777345" y="1764021"/>
                  <a:pt x="774230" y="1764087"/>
                  <a:pt x="771144" y="1763830"/>
                </a:cubicBezTo>
                <a:cubicBezTo>
                  <a:pt x="768068" y="1763582"/>
                  <a:pt x="765048" y="1763020"/>
                  <a:pt x="762095" y="1762163"/>
                </a:cubicBezTo>
                <a:cubicBezTo>
                  <a:pt x="756218" y="1760458"/>
                  <a:pt x="750704" y="1757544"/>
                  <a:pt x="745893" y="1753543"/>
                </a:cubicBezTo>
                <a:cubicBezTo>
                  <a:pt x="738845" y="1760011"/>
                  <a:pt x="729586" y="1763716"/>
                  <a:pt x="719967" y="1763716"/>
                </a:cubicBezTo>
                <a:cubicBezTo>
                  <a:pt x="710451" y="1763716"/>
                  <a:pt x="701230" y="1760096"/>
                  <a:pt x="694268" y="1753734"/>
                </a:cubicBezTo>
                <a:cubicBezTo>
                  <a:pt x="691286" y="1756458"/>
                  <a:pt x="687829" y="1758563"/>
                  <a:pt x="684172" y="1760211"/>
                </a:cubicBezTo>
                <a:cubicBezTo>
                  <a:pt x="679275" y="1762420"/>
                  <a:pt x="673980" y="1763716"/>
                  <a:pt x="668551" y="1763716"/>
                </a:cubicBezTo>
                <a:cubicBezTo>
                  <a:pt x="666112" y="1763716"/>
                  <a:pt x="663712" y="1763487"/>
                  <a:pt x="661378" y="1763039"/>
                </a:cubicBezTo>
                <a:cubicBezTo>
                  <a:pt x="654358" y="1761697"/>
                  <a:pt x="647852" y="1758391"/>
                  <a:pt x="642642" y="1753543"/>
                </a:cubicBezTo>
                <a:cubicBezTo>
                  <a:pt x="634432" y="1760287"/>
                  <a:pt x="624250" y="1764002"/>
                  <a:pt x="613667" y="1764002"/>
                </a:cubicBezTo>
                <a:cubicBezTo>
                  <a:pt x="611877" y="1764002"/>
                  <a:pt x="609981" y="1763811"/>
                  <a:pt x="608066" y="1763640"/>
                </a:cubicBezTo>
                <a:cubicBezTo>
                  <a:pt x="606247" y="1763440"/>
                  <a:pt x="605018" y="1761725"/>
                  <a:pt x="605209" y="1759915"/>
                </a:cubicBezTo>
                <a:cubicBezTo>
                  <a:pt x="605390" y="1758106"/>
                  <a:pt x="607019" y="1756753"/>
                  <a:pt x="608924" y="1757020"/>
                </a:cubicBezTo>
                <a:cubicBezTo>
                  <a:pt x="620526" y="1758553"/>
                  <a:pt x="631974" y="1754648"/>
                  <a:pt x="640432" y="1746561"/>
                </a:cubicBezTo>
                <a:cubicBezTo>
                  <a:pt x="641109" y="1745904"/>
                  <a:pt x="641785" y="1745733"/>
                  <a:pt x="642918" y="1745637"/>
                </a:cubicBezTo>
                <a:cubicBezTo>
                  <a:pt x="643880" y="1745733"/>
                  <a:pt x="644738" y="1746104"/>
                  <a:pt x="645290" y="1746742"/>
                </a:cubicBezTo>
                <a:cubicBezTo>
                  <a:pt x="649501" y="1751533"/>
                  <a:pt x="655111" y="1754753"/>
                  <a:pt x="661188" y="1756182"/>
                </a:cubicBezTo>
                <a:lnTo>
                  <a:pt x="661188" y="1756182"/>
                </a:lnTo>
                <a:lnTo>
                  <a:pt x="661197" y="1756182"/>
                </a:lnTo>
                <a:lnTo>
                  <a:pt x="661197" y="1704851"/>
                </a:lnTo>
                <a:cubicBezTo>
                  <a:pt x="646633" y="1702784"/>
                  <a:pt x="637594" y="1697393"/>
                  <a:pt x="631898" y="1691288"/>
                </a:cubicBezTo>
                <a:cubicBezTo>
                  <a:pt x="621516" y="1680153"/>
                  <a:pt x="622440" y="1666627"/>
                  <a:pt x="622440" y="1666389"/>
                </a:cubicBezTo>
                <a:cubicBezTo>
                  <a:pt x="622478" y="1665646"/>
                  <a:pt x="622792" y="1664970"/>
                  <a:pt x="623259" y="1664456"/>
                </a:cubicBezTo>
                <a:cubicBezTo>
                  <a:pt x="623754" y="1663894"/>
                  <a:pt x="624421" y="1663503"/>
                  <a:pt x="625202" y="1663398"/>
                </a:cubicBezTo>
                <a:cubicBezTo>
                  <a:pt x="643481" y="1660389"/>
                  <a:pt x="654920" y="1672933"/>
                  <a:pt x="661111" y="1685830"/>
                </a:cubicBezTo>
                <a:lnTo>
                  <a:pt x="661111" y="1664094"/>
                </a:lnTo>
                <a:cubicBezTo>
                  <a:pt x="661111" y="1662294"/>
                  <a:pt x="662645" y="1660760"/>
                  <a:pt x="664455" y="1660760"/>
                </a:cubicBezTo>
                <a:cubicBezTo>
                  <a:pt x="666245" y="1660760"/>
                  <a:pt x="667779" y="1662294"/>
                  <a:pt x="667779" y="1664094"/>
                </a:cubicBezTo>
                <a:lnTo>
                  <a:pt x="667779" y="1703223"/>
                </a:lnTo>
                <a:cubicBezTo>
                  <a:pt x="667808" y="1703165"/>
                  <a:pt x="667845" y="1703118"/>
                  <a:pt x="667874" y="1703061"/>
                </a:cubicBezTo>
                <a:lnTo>
                  <a:pt x="667874" y="1703118"/>
                </a:lnTo>
                <a:cubicBezTo>
                  <a:pt x="670246" y="1698622"/>
                  <a:pt x="673303" y="1694260"/>
                  <a:pt x="677094" y="1690707"/>
                </a:cubicBezTo>
                <a:cubicBezTo>
                  <a:pt x="683457" y="1684792"/>
                  <a:pt x="691887" y="1681172"/>
                  <a:pt x="702640" y="1682944"/>
                </a:cubicBezTo>
                <a:cubicBezTo>
                  <a:pt x="704050" y="1683134"/>
                  <a:pt x="705231" y="1684373"/>
                  <a:pt x="705412" y="1685925"/>
                </a:cubicBezTo>
                <a:cubicBezTo>
                  <a:pt x="705469" y="1686173"/>
                  <a:pt x="706507" y="1701165"/>
                  <a:pt x="694287" y="1712567"/>
                </a:cubicBezTo>
                <a:cubicBezTo>
                  <a:pt x="688696" y="1717739"/>
                  <a:pt x="680333" y="1722168"/>
                  <a:pt x="667874" y="1724092"/>
                </a:cubicBezTo>
                <a:lnTo>
                  <a:pt x="667874" y="1724178"/>
                </a:lnTo>
                <a:cubicBezTo>
                  <a:pt x="667836" y="1724178"/>
                  <a:pt x="667817" y="1724187"/>
                  <a:pt x="667779" y="1724197"/>
                </a:cubicBezTo>
                <a:lnTo>
                  <a:pt x="667779" y="1757020"/>
                </a:lnTo>
                <a:cubicBezTo>
                  <a:pt x="668055" y="1757020"/>
                  <a:pt x="668245" y="1757125"/>
                  <a:pt x="668455" y="1757125"/>
                </a:cubicBezTo>
                <a:cubicBezTo>
                  <a:pt x="677313" y="1757125"/>
                  <a:pt x="685791" y="1753438"/>
                  <a:pt x="691696" y="1746847"/>
                </a:cubicBezTo>
                <a:cubicBezTo>
                  <a:pt x="692363" y="1746104"/>
                  <a:pt x="693220" y="1745733"/>
                  <a:pt x="694144" y="1745733"/>
                </a:cubicBezTo>
                <a:cubicBezTo>
                  <a:pt x="695125" y="1745733"/>
                  <a:pt x="695963" y="1746199"/>
                  <a:pt x="696639" y="1746847"/>
                </a:cubicBezTo>
                <a:cubicBezTo>
                  <a:pt x="702545" y="1753438"/>
                  <a:pt x="711032" y="1757125"/>
                  <a:pt x="719881" y="1757125"/>
                </a:cubicBezTo>
                <a:cubicBezTo>
                  <a:pt x="728729" y="1757125"/>
                  <a:pt x="737216" y="1753438"/>
                  <a:pt x="743122" y="1746847"/>
                </a:cubicBezTo>
                <a:cubicBezTo>
                  <a:pt x="743779" y="1746199"/>
                  <a:pt x="744636" y="1745733"/>
                  <a:pt x="745493" y="1745733"/>
                </a:cubicBezTo>
                <a:cubicBezTo>
                  <a:pt x="746636" y="1745818"/>
                  <a:pt x="747313" y="1746009"/>
                  <a:pt x="747989" y="1746647"/>
                </a:cubicBezTo>
                <a:cubicBezTo>
                  <a:pt x="756352" y="1754753"/>
                  <a:pt x="767982" y="1758648"/>
                  <a:pt x="779498" y="1757125"/>
                </a:cubicBezTo>
                <a:cubicBezTo>
                  <a:pt x="781412" y="1756943"/>
                  <a:pt x="782936" y="1758277"/>
                  <a:pt x="783307" y="1759915"/>
                </a:cubicBezTo>
                <a:close/>
                <a:moveTo>
                  <a:pt x="669293" y="1717301"/>
                </a:moveTo>
                <a:cubicBezTo>
                  <a:pt x="694544" y="1712386"/>
                  <a:pt x="698268" y="1695831"/>
                  <a:pt x="698735" y="1689211"/>
                </a:cubicBezTo>
                <a:cubicBezTo>
                  <a:pt x="698268" y="1689116"/>
                  <a:pt x="697773" y="1689116"/>
                  <a:pt x="697316" y="1689116"/>
                </a:cubicBezTo>
                <a:lnTo>
                  <a:pt x="697316" y="1689116"/>
                </a:lnTo>
                <a:cubicBezTo>
                  <a:pt x="697306" y="1689116"/>
                  <a:pt x="697306" y="1689116"/>
                  <a:pt x="697306" y="1689116"/>
                </a:cubicBezTo>
                <a:cubicBezTo>
                  <a:pt x="681885" y="1689116"/>
                  <a:pt x="674056" y="1703727"/>
                  <a:pt x="670541" y="1713471"/>
                </a:cubicBezTo>
                <a:cubicBezTo>
                  <a:pt x="670036" y="1714872"/>
                  <a:pt x="669627" y="1716157"/>
                  <a:pt x="669293" y="1717301"/>
                </a:cubicBezTo>
                <a:close/>
                <a:moveTo>
                  <a:pt x="658549" y="1697822"/>
                </a:moveTo>
                <a:cubicBezTo>
                  <a:pt x="655787" y="1688373"/>
                  <a:pt x="647510" y="1668561"/>
                  <a:pt x="629108" y="1669676"/>
                </a:cubicBezTo>
                <a:cubicBezTo>
                  <a:pt x="629574" y="1676295"/>
                  <a:pt x="633299" y="1692850"/>
                  <a:pt x="658549" y="1697822"/>
                </a:cubicBezTo>
                <a:close/>
                <a:moveTo>
                  <a:pt x="759133" y="1718005"/>
                </a:moveTo>
                <a:cubicBezTo>
                  <a:pt x="760933" y="1718005"/>
                  <a:pt x="762448" y="1716481"/>
                  <a:pt x="762448" y="1714653"/>
                </a:cubicBezTo>
                <a:cubicBezTo>
                  <a:pt x="762448" y="1699213"/>
                  <a:pt x="775040" y="1686659"/>
                  <a:pt x="790480" y="1686659"/>
                </a:cubicBezTo>
                <a:cubicBezTo>
                  <a:pt x="792261" y="1686659"/>
                  <a:pt x="793795" y="1685135"/>
                  <a:pt x="793795" y="1683306"/>
                </a:cubicBezTo>
                <a:cubicBezTo>
                  <a:pt x="793795" y="1682210"/>
                  <a:pt x="793204" y="1681267"/>
                  <a:pt x="792356" y="1680677"/>
                </a:cubicBezTo>
                <a:cubicBezTo>
                  <a:pt x="791794" y="1680286"/>
                  <a:pt x="791175" y="1680001"/>
                  <a:pt x="790470" y="1680001"/>
                </a:cubicBezTo>
                <a:cubicBezTo>
                  <a:pt x="776450" y="1680001"/>
                  <a:pt x="764448" y="1688383"/>
                  <a:pt x="759038" y="1700384"/>
                </a:cubicBezTo>
                <a:lnTo>
                  <a:pt x="759038" y="1700375"/>
                </a:lnTo>
                <a:cubicBezTo>
                  <a:pt x="759028" y="1700375"/>
                  <a:pt x="759028" y="1700384"/>
                  <a:pt x="759028" y="1700384"/>
                </a:cubicBezTo>
                <a:cubicBezTo>
                  <a:pt x="755628" y="1692878"/>
                  <a:pt x="749675" y="1686792"/>
                  <a:pt x="742255" y="1683287"/>
                </a:cubicBezTo>
                <a:cubicBezTo>
                  <a:pt x="737807" y="1681182"/>
                  <a:pt x="732844" y="1680001"/>
                  <a:pt x="727596" y="1680001"/>
                </a:cubicBezTo>
                <a:cubicBezTo>
                  <a:pt x="725777" y="1680001"/>
                  <a:pt x="724272" y="1681506"/>
                  <a:pt x="724272" y="1683315"/>
                </a:cubicBezTo>
                <a:cubicBezTo>
                  <a:pt x="724272" y="1683325"/>
                  <a:pt x="724281" y="1683334"/>
                  <a:pt x="724281" y="1683344"/>
                </a:cubicBezTo>
                <a:cubicBezTo>
                  <a:pt x="724291" y="1685135"/>
                  <a:pt x="725786" y="1686668"/>
                  <a:pt x="727596" y="1686668"/>
                </a:cubicBezTo>
                <a:cubicBezTo>
                  <a:pt x="743036" y="1686668"/>
                  <a:pt x="755599" y="1699222"/>
                  <a:pt x="755599" y="1714662"/>
                </a:cubicBezTo>
                <a:cubicBezTo>
                  <a:pt x="755599" y="1716462"/>
                  <a:pt x="757095" y="1717977"/>
                  <a:pt x="758886" y="1718005"/>
                </a:cubicBezTo>
                <a:lnTo>
                  <a:pt x="758933" y="1718005"/>
                </a:lnTo>
                <a:lnTo>
                  <a:pt x="759133" y="1718005"/>
                </a:lnTo>
                <a:close/>
                <a:moveTo>
                  <a:pt x="967188" y="1849355"/>
                </a:moveTo>
                <a:cubicBezTo>
                  <a:pt x="943699" y="1849336"/>
                  <a:pt x="930936" y="1841240"/>
                  <a:pt x="911143" y="1821914"/>
                </a:cubicBezTo>
                <a:cubicBezTo>
                  <a:pt x="911133" y="1821933"/>
                  <a:pt x="911114" y="1821942"/>
                  <a:pt x="911104" y="1821961"/>
                </a:cubicBezTo>
                <a:cubicBezTo>
                  <a:pt x="911086" y="1821942"/>
                  <a:pt x="911067" y="1821923"/>
                  <a:pt x="911047" y="1821904"/>
                </a:cubicBezTo>
                <a:cubicBezTo>
                  <a:pt x="902770" y="1832181"/>
                  <a:pt x="890274" y="1838182"/>
                  <a:pt x="877053" y="1838182"/>
                </a:cubicBezTo>
                <a:lnTo>
                  <a:pt x="876052" y="1838182"/>
                </a:lnTo>
                <a:cubicBezTo>
                  <a:pt x="874262" y="1838068"/>
                  <a:pt x="872738" y="1836544"/>
                  <a:pt x="872871" y="1834782"/>
                </a:cubicBezTo>
                <a:cubicBezTo>
                  <a:pt x="872938" y="1833448"/>
                  <a:pt x="873729" y="1832229"/>
                  <a:pt x="874900" y="1831743"/>
                </a:cubicBezTo>
                <a:cubicBezTo>
                  <a:pt x="875309" y="1831601"/>
                  <a:pt x="875776" y="1831562"/>
                  <a:pt x="876281" y="1831620"/>
                </a:cubicBezTo>
                <a:cubicBezTo>
                  <a:pt x="887806" y="1831715"/>
                  <a:pt x="898770" y="1826800"/>
                  <a:pt x="906009" y="1817808"/>
                </a:cubicBezTo>
                <a:cubicBezTo>
                  <a:pt x="905989" y="1817789"/>
                  <a:pt x="905970" y="1817780"/>
                  <a:pt x="905961" y="1817761"/>
                </a:cubicBezTo>
                <a:cubicBezTo>
                  <a:pt x="905970" y="1817742"/>
                  <a:pt x="905989" y="1817732"/>
                  <a:pt x="906009" y="1817713"/>
                </a:cubicBezTo>
                <a:cubicBezTo>
                  <a:pt x="898865" y="1808750"/>
                  <a:pt x="887902" y="1803626"/>
                  <a:pt x="876281" y="1803902"/>
                </a:cubicBezTo>
                <a:cubicBezTo>
                  <a:pt x="874576" y="1804102"/>
                  <a:pt x="872986" y="1802492"/>
                  <a:pt x="872880" y="1800682"/>
                </a:cubicBezTo>
                <a:cubicBezTo>
                  <a:pt x="872785" y="1798806"/>
                  <a:pt x="874300" y="1797444"/>
                  <a:pt x="876091" y="1797358"/>
                </a:cubicBezTo>
                <a:cubicBezTo>
                  <a:pt x="889521" y="1797063"/>
                  <a:pt x="902094" y="1802883"/>
                  <a:pt x="910580" y="1812970"/>
                </a:cubicBezTo>
                <a:cubicBezTo>
                  <a:pt x="927621" y="1796091"/>
                  <a:pt x="941727" y="1785166"/>
                  <a:pt x="967159" y="1785166"/>
                </a:cubicBezTo>
                <a:cubicBezTo>
                  <a:pt x="990115" y="1785166"/>
                  <a:pt x="1011727" y="1796463"/>
                  <a:pt x="1024776" y="1815341"/>
                </a:cubicBezTo>
                <a:cubicBezTo>
                  <a:pt x="1025519" y="1816475"/>
                  <a:pt x="1025519" y="1818008"/>
                  <a:pt x="1024776" y="1819161"/>
                </a:cubicBezTo>
                <a:cubicBezTo>
                  <a:pt x="1011631" y="1837982"/>
                  <a:pt x="990143" y="1849336"/>
                  <a:pt x="967188" y="1849355"/>
                </a:cubicBezTo>
                <a:close/>
                <a:moveTo>
                  <a:pt x="1017889" y="1817208"/>
                </a:moveTo>
                <a:cubicBezTo>
                  <a:pt x="1017899" y="1817189"/>
                  <a:pt x="1017918" y="1817180"/>
                  <a:pt x="1017927" y="1817161"/>
                </a:cubicBezTo>
                <a:cubicBezTo>
                  <a:pt x="1006021" y="1801254"/>
                  <a:pt x="987152" y="1791824"/>
                  <a:pt x="967159" y="1791719"/>
                </a:cubicBezTo>
                <a:cubicBezTo>
                  <a:pt x="945909" y="1791719"/>
                  <a:pt x="933898" y="1799254"/>
                  <a:pt x="915714" y="1817065"/>
                </a:cubicBezTo>
                <a:cubicBezTo>
                  <a:pt x="915734" y="1817084"/>
                  <a:pt x="915743" y="1817094"/>
                  <a:pt x="915762" y="1817113"/>
                </a:cubicBezTo>
                <a:cubicBezTo>
                  <a:pt x="915753" y="1817132"/>
                  <a:pt x="915734" y="1817142"/>
                  <a:pt x="915714" y="1817161"/>
                </a:cubicBezTo>
                <a:cubicBezTo>
                  <a:pt x="934955" y="1835906"/>
                  <a:pt x="946299" y="1842688"/>
                  <a:pt x="967159" y="1842688"/>
                </a:cubicBezTo>
                <a:cubicBezTo>
                  <a:pt x="987152" y="1842611"/>
                  <a:pt x="1005926" y="1833163"/>
                  <a:pt x="1017927" y="1817256"/>
                </a:cubicBezTo>
                <a:cubicBezTo>
                  <a:pt x="1017918" y="1817237"/>
                  <a:pt x="1017899" y="1817227"/>
                  <a:pt x="1017889" y="1817208"/>
                </a:cubicBezTo>
                <a:close/>
                <a:moveTo>
                  <a:pt x="1026205" y="1759915"/>
                </a:moveTo>
                <a:cubicBezTo>
                  <a:pt x="1026481" y="1761725"/>
                  <a:pt x="1025147" y="1763440"/>
                  <a:pt x="1023338" y="1763640"/>
                </a:cubicBezTo>
                <a:cubicBezTo>
                  <a:pt x="1020223" y="1764021"/>
                  <a:pt x="1017108" y="1764087"/>
                  <a:pt x="1014032" y="1763830"/>
                </a:cubicBezTo>
                <a:cubicBezTo>
                  <a:pt x="1009602" y="1763468"/>
                  <a:pt x="1005326" y="1762249"/>
                  <a:pt x="1001211" y="1760630"/>
                </a:cubicBezTo>
                <a:cubicBezTo>
                  <a:pt x="996772" y="1758896"/>
                  <a:pt x="992514" y="1756648"/>
                  <a:pt x="988771" y="1753543"/>
                </a:cubicBezTo>
                <a:lnTo>
                  <a:pt x="988771" y="1753543"/>
                </a:lnTo>
                <a:cubicBezTo>
                  <a:pt x="988762" y="1753543"/>
                  <a:pt x="988762" y="1753543"/>
                  <a:pt x="988762" y="1753543"/>
                </a:cubicBezTo>
                <a:cubicBezTo>
                  <a:pt x="983552" y="1758391"/>
                  <a:pt x="977056" y="1761697"/>
                  <a:pt x="970064" y="1763039"/>
                </a:cubicBezTo>
                <a:cubicBezTo>
                  <a:pt x="967740" y="1763487"/>
                  <a:pt x="965359" y="1763716"/>
                  <a:pt x="962949" y="1763716"/>
                </a:cubicBezTo>
                <a:cubicBezTo>
                  <a:pt x="953443" y="1763716"/>
                  <a:pt x="944176" y="1760096"/>
                  <a:pt x="937260" y="1753734"/>
                </a:cubicBezTo>
                <a:lnTo>
                  <a:pt x="937260" y="1753734"/>
                </a:lnTo>
                <a:cubicBezTo>
                  <a:pt x="937250" y="1753734"/>
                  <a:pt x="937250" y="1753734"/>
                  <a:pt x="937250" y="1753734"/>
                </a:cubicBezTo>
                <a:cubicBezTo>
                  <a:pt x="930269" y="1760096"/>
                  <a:pt x="921048" y="1763716"/>
                  <a:pt x="911533" y="1763716"/>
                </a:cubicBezTo>
                <a:cubicBezTo>
                  <a:pt x="906028" y="1763716"/>
                  <a:pt x="900722" y="1762411"/>
                  <a:pt x="895845" y="1760201"/>
                </a:cubicBezTo>
                <a:cubicBezTo>
                  <a:pt x="892130" y="1758515"/>
                  <a:pt x="888625" y="1756344"/>
                  <a:pt x="885625" y="1753543"/>
                </a:cubicBezTo>
                <a:lnTo>
                  <a:pt x="885616" y="1753553"/>
                </a:lnTo>
                <a:lnTo>
                  <a:pt x="885606" y="1753543"/>
                </a:lnTo>
                <a:cubicBezTo>
                  <a:pt x="882253" y="1756305"/>
                  <a:pt x="878520" y="1758410"/>
                  <a:pt x="874605" y="1760115"/>
                </a:cubicBezTo>
                <a:cubicBezTo>
                  <a:pt x="868956" y="1762554"/>
                  <a:pt x="862908" y="1764002"/>
                  <a:pt x="856650" y="1764002"/>
                </a:cubicBezTo>
                <a:cubicBezTo>
                  <a:pt x="854850" y="1764002"/>
                  <a:pt x="852954" y="1763811"/>
                  <a:pt x="851059" y="1763640"/>
                </a:cubicBezTo>
                <a:cubicBezTo>
                  <a:pt x="849239" y="1763440"/>
                  <a:pt x="848011" y="1761725"/>
                  <a:pt x="848183" y="1759915"/>
                </a:cubicBezTo>
                <a:cubicBezTo>
                  <a:pt x="848383" y="1758106"/>
                  <a:pt x="850011" y="1756753"/>
                  <a:pt x="851916" y="1757020"/>
                </a:cubicBezTo>
                <a:cubicBezTo>
                  <a:pt x="854812" y="1757401"/>
                  <a:pt x="857698" y="1757448"/>
                  <a:pt x="860536" y="1757172"/>
                </a:cubicBezTo>
                <a:cubicBezTo>
                  <a:pt x="866213" y="1756620"/>
                  <a:pt x="871671" y="1754781"/>
                  <a:pt x="876558" y="1751819"/>
                </a:cubicBezTo>
                <a:cubicBezTo>
                  <a:pt x="879005" y="1750343"/>
                  <a:pt x="881301" y="1748590"/>
                  <a:pt x="883425" y="1746561"/>
                </a:cubicBezTo>
                <a:cubicBezTo>
                  <a:pt x="883891" y="1746114"/>
                  <a:pt x="884415" y="1745914"/>
                  <a:pt x="885034" y="1745799"/>
                </a:cubicBezTo>
                <a:cubicBezTo>
                  <a:pt x="885311" y="1745742"/>
                  <a:pt x="885558" y="1745666"/>
                  <a:pt x="885901" y="1745637"/>
                </a:cubicBezTo>
                <a:cubicBezTo>
                  <a:pt x="886863" y="1745733"/>
                  <a:pt x="887730" y="1746104"/>
                  <a:pt x="888273" y="1746742"/>
                </a:cubicBezTo>
                <a:cubicBezTo>
                  <a:pt x="889331" y="1747942"/>
                  <a:pt x="890464" y="1749038"/>
                  <a:pt x="891683" y="1750038"/>
                </a:cubicBezTo>
                <a:cubicBezTo>
                  <a:pt x="895312" y="1753029"/>
                  <a:pt x="899627" y="1755115"/>
                  <a:pt x="904180" y="1756182"/>
                </a:cubicBezTo>
                <a:lnTo>
                  <a:pt x="904180" y="1704851"/>
                </a:lnTo>
                <a:cubicBezTo>
                  <a:pt x="863051" y="1699022"/>
                  <a:pt x="865423" y="1666761"/>
                  <a:pt x="865423" y="1666389"/>
                </a:cubicBezTo>
                <a:cubicBezTo>
                  <a:pt x="865518" y="1664846"/>
                  <a:pt x="866661" y="1663599"/>
                  <a:pt x="868194" y="1663398"/>
                </a:cubicBezTo>
                <a:cubicBezTo>
                  <a:pt x="870490" y="1663027"/>
                  <a:pt x="872680" y="1662894"/>
                  <a:pt x="874748" y="1662970"/>
                </a:cubicBezTo>
                <a:cubicBezTo>
                  <a:pt x="880996" y="1663218"/>
                  <a:pt x="886283" y="1665370"/>
                  <a:pt x="890711" y="1668647"/>
                </a:cubicBezTo>
                <a:cubicBezTo>
                  <a:pt x="892178" y="1669742"/>
                  <a:pt x="893569" y="1670961"/>
                  <a:pt x="894865" y="1672276"/>
                </a:cubicBezTo>
                <a:cubicBezTo>
                  <a:pt x="898732" y="1676210"/>
                  <a:pt x="901770" y="1680991"/>
                  <a:pt x="904084" y="1685830"/>
                </a:cubicBezTo>
                <a:lnTo>
                  <a:pt x="904084" y="1685811"/>
                </a:lnTo>
                <a:cubicBezTo>
                  <a:pt x="904084" y="1685820"/>
                  <a:pt x="904094" y="1685820"/>
                  <a:pt x="904094" y="1685830"/>
                </a:cubicBezTo>
                <a:lnTo>
                  <a:pt x="904094" y="1664094"/>
                </a:lnTo>
                <a:cubicBezTo>
                  <a:pt x="904094" y="1663198"/>
                  <a:pt x="904475" y="1662360"/>
                  <a:pt x="905085" y="1661751"/>
                </a:cubicBezTo>
                <a:cubicBezTo>
                  <a:pt x="905694" y="1661141"/>
                  <a:pt x="906523" y="1660760"/>
                  <a:pt x="907418" y="1660760"/>
                </a:cubicBezTo>
                <a:cubicBezTo>
                  <a:pt x="909228" y="1660760"/>
                  <a:pt x="910771" y="1662294"/>
                  <a:pt x="910771" y="1664094"/>
                </a:cubicBezTo>
                <a:lnTo>
                  <a:pt x="910771" y="1703118"/>
                </a:lnTo>
                <a:lnTo>
                  <a:pt x="910771" y="1703223"/>
                </a:lnTo>
                <a:cubicBezTo>
                  <a:pt x="917143" y="1691116"/>
                  <a:pt x="928392" y="1680096"/>
                  <a:pt x="945632" y="1682944"/>
                </a:cubicBezTo>
                <a:cubicBezTo>
                  <a:pt x="947042" y="1683134"/>
                  <a:pt x="948176" y="1684373"/>
                  <a:pt x="948395" y="1685916"/>
                </a:cubicBezTo>
                <a:cubicBezTo>
                  <a:pt x="948404" y="1685963"/>
                  <a:pt x="948443" y="1686487"/>
                  <a:pt x="948443" y="1687344"/>
                </a:cubicBezTo>
                <a:cubicBezTo>
                  <a:pt x="948376" y="1693764"/>
                  <a:pt x="945671" y="1718691"/>
                  <a:pt x="910771" y="1724092"/>
                </a:cubicBezTo>
                <a:lnTo>
                  <a:pt x="910771" y="1724197"/>
                </a:lnTo>
                <a:lnTo>
                  <a:pt x="910771" y="1756943"/>
                </a:lnTo>
                <a:lnTo>
                  <a:pt x="910771" y="1757020"/>
                </a:lnTo>
                <a:cubicBezTo>
                  <a:pt x="911047" y="1757020"/>
                  <a:pt x="911228" y="1757125"/>
                  <a:pt x="911447" y="1757125"/>
                </a:cubicBezTo>
                <a:cubicBezTo>
                  <a:pt x="920287" y="1757125"/>
                  <a:pt x="928754" y="1753438"/>
                  <a:pt x="934669" y="1746847"/>
                </a:cubicBezTo>
                <a:cubicBezTo>
                  <a:pt x="935355" y="1746104"/>
                  <a:pt x="936193" y="1745733"/>
                  <a:pt x="937127" y="1745733"/>
                </a:cubicBezTo>
                <a:cubicBezTo>
                  <a:pt x="938099" y="1745733"/>
                  <a:pt x="938956" y="1746199"/>
                  <a:pt x="939632" y="1746847"/>
                </a:cubicBezTo>
                <a:cubicBezTo>
                  <a:pt x="945537" y="1753438"/>
                  <a:pt x="954005" y="1757125"/>
                  <a:pt x="962854" y="1757125"/>
                </a:cubicBezTo>
                <a:cubicBezTo>
                  <a:pt x="971722" y="1757125"/>
                  <a:pt x="980208" y="1753438"/>
                  <a:pt x="986114" y="1746847"/>
                </a:cubicBezTo>
                <a:cubicBezTo>
                  <a:pt x="986761" y="1746199"/>
                  <a:pt x="987523" y="1745733"/>
                  <a:pt x="988486" y="1745733"/>
                </a:cubicBezTo>
                <a:cubicBezTo>
                  <a:pt x="989629" y="1745818"/>
                  <a:pt x="990295" y="1746009"/>
                  <a:pt x="990972" y="1746647"/>
                </a:cubicBezTo>
                <a:cubicBezTo>
                  <a:pt x="999334" y="1754753"/>
                  <a:pt x="1010964" y="1758648"/>
                  <a:pt x="1022480" y="1757125"/>
                </a:cubicBezTo>
                <a:cubicBezTo>
                  <a:pt x="1024385" y="1756943"/>
                  <a:pt x="1025919" y="1758277"/>
                  <a:pt x="1026205" y="1759915"/>
                </a:cubicBezTo>
                <a:close/>
                <a:moveTo>
                  <a:pt x="912381" y="1717301"/>
                </a:moveTo>
                <a:cubicBezTo>
                  <a:pt x="937622" y="1712386"/>
                  <a:pt x="941356" y="1695831"/>
                  <a:pt x="941804" y="1689211"/>
                </a:cubicBezTo>
                <a:cubicBezTo>
                  <a:pt x="941251" y="1689116"/>
                  <a:pt x="940765" y="1689116"/>
                  <a:pt x="940298" y="1689116"/>
                </a:cubicBezTo>
                <a:cubicBezTo>
                  <a:pt x="924878" y="1689116"/>
                  <a:pt x="917115" y="1703727"/>
                  <a:pt x="913619" y="1713471"/>
                </a:cubicBezTo>
                <a:cubicBezTo>
                  <a:pt x="913124" y="1714872"/>
                  <a:pt x="912714" y="1716157"/>
                  <a:pt x="912381" y="1717301"/>
                </a:cubicBezTo>
                <a:close/>
                <a:moveTo>
                  <a:pt x="901532" y="1697822"/>
                </a:moveTo>
                <a:lnTo>
                  <a:pt x="901542" y="1697822"/>
                </a:lnTo>
                <a:cubicBezTo>
                  <a:pt x="898770" y="1688373"/>
                  <a:pt x="890464" y="1668561"/>
                  <a:pt x="872100" y="1669676"/>
                </a:cubicBezTo>
                <a:lnTo>
                  <a:pt x="872100" y="1669676"/>
                </a:lnTo>
                <a:lnTo>
                  <a:pt x="872090" y="1669676"/>
                </a:lnTo>
                <a:cubicBezTo>
                  <a:pt x="872328" y="1672981"/>
                  <a:pt x="873376" y="1678781"/>
                  <a:pt x="877519" y="1684363"/>
                </a:cubicBezTo>
                <a:cubicBezTo>
                  <a:pt x="880072" y="1687811"/>
                  <a:pt x="884015" y="1691088"/>
                  <a:pt x="889464" y="1693745"/>
                </a:cubicBezTo>
                <a:cubicBezTo>
                  <a:pt x="892855" y="1695402"/>
                  <a:pt x="896684" y="1696869"/>
                  <a:pt x="901532" y="1697822"/>
                </a:cubicBezTo>
                <a:lnTo>
                  <a:pt x="901532" y="1697822"/>
                </a:lnTo>
                <a:close/>
                <a:moveTo>
                  <a:pt x="1002202" y="1718005"/>
                </a:moveTo>
                <a:cubicBezTo>
                  <a:pt x="1004031" y="1718005"/>
                  <a:pt x="1005526" y="1716481"/>
                  <a:pt x="1005526" y="1714653"/>
                </a:cubicBezTo>
                <a:cubicBezTo>
                  <a:pt x="1005526" y="1699213"/>
                  <a:pt x="1018108" y="1686659"/>
                  <a:pt x="1033549" y="1686659"/>
                </a:cubicBezTo>
                <a:cubicBezTo>
                  <a:pt x="1035339" y="1686659"/>
                  <a:pt x="1036873" y="1685135"/>
                  <a:pt x="1036873" y="1683306"/>
                </a:cubicBezTo>
                <a:cubicBezTo>
                  <a:pt x="1036873" y="1682906"/>
                  <a:pt x="1036768" y="1682534"/>
                  <a:pt x="1036634" y="1682182"/>
                </a:cubicBezTo>
                <a:cubicBezTo>
                  <a:pt x="1036063" y="1680925"/>
                  <a:pt x="1034863" y="1680020"/>
                  <a:pt x="1033463" y="1680010"/>
                </a:cubicBezTo>
                <a:cubicBezTo>
                  <a:pt x="1019490" y="1680039"/>
                  <a:pt x="1007516" y="1688411"/>
                  <a:pt x="1002106" y="1700384"/>
                </a:cubicBezTo>
                <a:cubicBezTo>
                  <a:pt x="1002106" y="1700356"/>
                  <a:pt x="1002078" y="1700327"/>
                  <a:pt x="1002069" y="1700298"/>
                </a:cubicBezTo>
                <a:cubicBezTo>
                  <a:pt x="1002059" y="1700327"/>
                  <a:pt x="1002030" y="1700356"/>
                  <a:pt x="1002021" y="1700384"/>
                </a:cubicBezTo>
                <a:cubicBezTo>
                  <a:pt x="996582" y="1688392"/>
                  <a:pt x="984523" y="1680039"/>
                  <a:pt x="970645" y="1680010"/>
                </a:cubicBezTo>
                <a:cubicBezTo>
                  <a:pt x="968845" y="1680020"/>
                  <a:pt x="967350" y="1681506"/>
                  <a:pt x="967350" y="1683306"/>
                </a:cubicBezTo>
                <a:cubicBezTo>
                  <a:pt x="967311" y="1683725"/>
                  <a:pt x="967378" y="1684115"/>
                  <a:pt x="967493" y="1684477"/>
                </a:cubicBezTo>
                <a:cubicBezTo>
                  <a:pt x="967969" y="1685735"/>
                  <a:pt x="969169" y="1686659"/>
                  <a:pt x="970559" y="1686668"/>
                </a:cubicBezTo>
                <a:cubicBezTo>
                  <a:pt x="972465" y="1686668"/>
                  <a:pt x="974322" y="1686859"/>
                  <a:pt x="976122" y="1687221"/>
                </a:cubicBezTo>
                <a:cubicBezTo>
                  <a:pt x="988914" y="1689811"/>
                  <a:pt x="998573" y="1701127"/>
                  <a:pt x="998573" y="1714662"/>
                </a:cubicBezTo>
                <a:cubicBezTo>
                  <a:pt x="998573" y="1716462"/>
                  <a:pt x="1000087" y="1717977"/>
                  <a:pt x="1001868" y="1718005"/>
                </a:cubicBezTo>
                <a:lnTo>
                  <a:pt x="1002021" y="1718005"/>
                </a:lnTo>
                <a:lnTo>
                  <a:pt x="1002202" y="1718005"/>
                </a:lnTo>
                <a:close/>
                <a:moveTo>
                  <a:pt x="1210170" y="1849355"/>
                </a:moveTo>
                <a:cubicBezTo>
                  <a:pt x="1186682" y="1849336"/>
                  <a:pt x="1173919" y="1841240"/>
                  <a:pt x="1154116" y="1821914"/>
                </a:cubicBezTo>
                <a:cubicBezTo>
                  <a:pt x="1154106" y="1821933"/>
                  <a:pt x="1154097" y="1821942"/>
                  <a:pt x="1154087" y="1821961"/>
                </a:cubicBezTo>
                <a:cubicBezTo>
                  <a:pt x="1154068" y="1821942"/>
                  <a:pt x="1154049" y="1821923"/>
                  <a:pt x="1154030" y="1821904"/>
                </a:cubicBezTo>
                <a:cubicBezTo>
                  <a:pt x="1145753" y="1832181"/>
                  <a:pt x="1133266" y="1838182"/>
                  <a:pt x="1120026" y="1838182"/>
                </a:cubicBezTo>
                <a:lnTo>
                  <a:pt x="1119045" y="1838182"/>
                </a:lnTo>
                <a:cubicBezTo>
                  <a:pt x="1117235" y="1838068"/>
                  <a:pt x="1115720" y="1836544"/>
                  <a:pt x="1115854" y="1834782"/>
                </a:cubicBezTo>
                <a:cubicBezTo>
                  <a:pt x="1115920" y="1833448"/>
                  <a:pt x="1116711" y="1832229"/>
                  <a:pt x="1117892" y="1831743"/>
                </a:cubicBezTo>
                <a:cubicBezTo>
                  <a:pt x="1118302" y="1831601"/>
                  <a:pt x="1118768" y="1831562"/>
                  <a:pt x="1119264" y="1831620"/>
                </a:cubicBezTo>
                <a:cubicBezTo>
                  <a:pt x="1130894" y="1831715"/>
                  <a:pt x="1141752" y="1826800"/>
                  <a:pt x="1148982" y="1817808"/>
                </a:cubicBezTo>
                <a:cubicBezTo>
                  <a:pt x="1148963" y="1817789"/>
                  <a:pt x="1148944" y="1817780"/>
                  <a:pt x="1148944" y="1817761"/>
                </a:cubicBezTo>
                <a:cubicBezTo>
                  <a:pt x="1148944" y="1817742"/>
                  <a:pt x="1148963" y="1817732"/>
                  <a:pt x="1148982" y="1817713"/>
                </a:cubicBezTo>
                <a:cubicBezTo>
                  <a:pt x="1141838" y="1808750"/>
                  <a:pt x="1130894" y="1803626"/>
                  <a:pt x="1119264" y="1803902"/>
                </a:cubicBezTo>
                <a:cubicBezTo>
                  <a:pt x="1117559" y="1804102"/>
                  <a:pt x="1115968" y="1802492"/>
                  <a:pt x="1115863" y="1800682"/>
                </a:cubicBezTo>
                <a:cubicBezTo>
                  <a:pt x="1115768" y="1798806"/>
                  <a:pt x="1117273" y="1797444"/>
                  <a:pt x="1119083" y="1797358"/>
                </a:cubicBezTo>
                <a:cubicBezTo>
                  <a:pt x="1132399" y="1797063"/>
                  <a:pt x="1145077" y="1802883"/>
                  <a:pt x="1153573" y="1812970"/>
                </a:cubicBezTo>
                <a:cubicBezTo>
                  <a:pt x="1170613" y="1796091"/>
                  <a:pt x="1184700" y="1785166"/>
                  <a:pt x="1210113" y="1785166"/>
                </a:cubicBezTo>
                <a:cubicBezTo>
                  <a:pt x="1233183" y="1785166"/>
                  <a:pt x="1254700" y="1796463"/>
                  <a:pt x="1267768" y="1815341"/>
                </a:cubicBezTo>
                <a:cubicBezTo>
                  <a:pt x="1268502" y="1816475"/>
                  <a:pt x="1268502" y="1818008"/>
                  <a:pt x="1267768" y="1819161"/>
                </a:cubicBezTo>
                <a:cubicBezTo>
                  <a:pt x="1254614" y="1837973"/>
                  <a:pt x="1233116" y="1849336"/>
                  <a:pt x="1210170" y="1849355"/>
                </a:cubicBezTo>
                <a:close/>
                <a:moveTo>
                  <a:pt x="1260863" y="1817208"/>
                </a:moveTo>
                <a:cubicBezTo>
                  <a:pt x="1260872" y="1817189"/>
                  <a:pt x="1260891" y="1817180"/>
                  <a:pt x="1260900" y="1817161"/>
                </a:cubicBezTo>
                <a:cubicBezTo>
                  <a:pt x="1248994" y="1801254"/>
                  <a:pt x="1230144" y="1791824"/>
                  <a:pt x="1210113" y="1791719"/>
                </a:cubicBezTo>
                <a:cubicBezTo>
                  <a:pt x="1188891" y="1791719"/>
                  <a:pt x="1176890" y="1799254"/>
                  <a:pt x="1158707" y="1817065"/>
                </a:cubicBezTo>
                <a:cubicBezTo>
                  <a:pt x="1158726" y="1817084"/>
                  <a:pt x="1158736" y="1817094"/>
                  <a:pt x="1158754" y="1817113"/>
                </a:cubicBezTo>
                <a:cubicBezTo>
                  <a:pt x="1158736" y="1817132"/>
                  <a:pt x="1158726" y="1817142"/>
                  <a:pt x="1158707" y="1817161"/>
                </a:cubicBezTo>
                <a:cubicBezTo>
                  <a:pt x="1177928" y="1835906"/>
                  <a:pt x="1189291" y="1842688"/>
                  <a:pt x="1210113" y="1842688"/>
                </a:cubicBezTo>
                <a:cubicBezTo>
                  <a:pt x="1230144" y="1842611"/>
                  <a:pt x="1248909" y="1833163"/>
                  <a:pt x="1260900" y="1817256"/>
                </a:cubicBezTo>
                <a:cubicBezTo>
                  <a:pt x="1260891" y="1817237"/>
                  <a:pt x="1260872" y="1817227"/>
                  <a:pt x="1260863" y="1817208"/>
                </a:cubicBezTo>
                <a:close/>
                <a:moveTo>
                  <a:pt x="1266416" y="1763640"/>
                </a:moveTo>
                <a:cubicBezTo>
                  <a:pt x="1263320" y="1764021"/>
                  <a:pt x="1260243" y="1764078"/>
                  <a:pt x="1257195" y="1763830"/>
                </a:cubicBezTo>
                <a:cubicBezTo>
                  <a:pt x="1247975" y="1763078"/>
                  <a:pt x="1239145" y="1759544"/>
                  <a:pt x="1231925" y="1753543"/>
                </a:cubicBezTo>
                <a:cubicBezTo>
                  <a:pt x="1231916" y="1753553"/>
                  <a:pt x="1231897" y="1753562"/>
                  <a:pt x="1231897" y="1753572"/>
                </a:cubicBezTo>
                <a:cubicBezTo>
                  <a:pt x="1231878" y="1753562"/>
                  <a:pt x="1231868" y="1753553"/>
                  <a:pt x="1231849" y="1753543"/>
                </a:cubicBezTo>
                <a:cubicBezTo>
                  <a:pt x="1224801" y="1760001"/>
                  <a:pt x="1215590" y="1763706"/>
                  <a:pt x="1205989" y="1763716"/>
                </a:cubicBezTo>
                <a:cubicBezTo>
                  <a:pt x="1196493" y="1763706"/>
                  <a:pt x="1187282" y="1760087"/>
                  <a:pt x="1180300" y="1753734"/>
                </a:cubicBezTo>
                <a:cubicBezTo>
                  <a:pt x="1180300" y="1753743"/>
                  <a:pt x="1180281" y="1753753"/>
                  <a:pt x="1180262" y="1753762"/>
                </a:cubicBezTo>
                <a:cubicBezTo>
                  <a:pt x="1180252" y="1753753"/>
                  <a:pt x="1180233" y="1753743"/>
                  <a:pt x="1180224" y="1753734"/>
                </a:cubicBezTo>
                <a:cubicBezTo>
                  <a:pt x="1173280" y="1760087"/>
                  <a:pt x="1164060" y="1763706"/>
                  <a:pt x="1154545" y="1763716"/>
                </a:cubicBezTo>
                <a:cubicBezTo>
                  <a:pt x="1144858" y="1763706"/>
                  <a:pt x="1135628" y="1760001"/>
                  <a:pt x="1128684" y="1753543"/>
                </a:cubicBezTo>
                <a:cubicBezTo>
                  <a:pt x="1128675" y="1753553"/>
                  <a:pt x="1128656" y="1753562"/>
                  <a:pt x="1128636" y="1753572"/>
                </a:cubicBezTo>
                <a:cubicBezTo>
                  <a:pt x="1128627" y="1753562"/>
                  <a:pt x="1128608" y="1753553"/>
                  <a:pt x="1128599" y="1753543"/>
                </a:cubicBezTo>
                <a:cubicBezTo>
                  <a:pt x="1120407" y="1760277"/>
                  <a:pt x="1110244" y="1763992"/>
                  <a:pt x="1099681" y="1764002"/>
                </a:cubicBezTo>
                <a:cubicBezTo>
                  <a:pt x="1097880" y="1763992"/>
                  <a:pt x="1096013" y="1763811"/>
                  <a:pt x="1094137" y="1763640"/>
                </a:cubicBezTo>
                <a:cubicBezTo>
                  <a:pt x="1092308" y="1763440"/>
                  <a:pt x="1091051" y="1761725"/>
                  <a:pt x="1091270" y="1759915"/>
                </a:cubicBezTo>
                <a:cubicBezTo>
                  <a:pt x="1091451" y="1758115"/>
                  <a:pt x="1093070" y="1756772"/>
                  <a:pt x="1094947" y="1757020"/>
                </a:cubicBezTo>
                <a:cubicBezTo>
                  <a:pt x="1097823" y="1757401"/>
                  <a:pt x="1100700" y="1757448"/>
                  <a:pt x="1103519" y="1757172"/>
                </a:cubicBezTo>
                <a:cubicBezTo>
                  <a:pt x="1112072" y="1756353"/>
                  <a:pt x="1120131" y="1752648"/>
                  <a:pt x="1126503" y="1746561"/>
                </a:cubicBezTo>
                <a:cubicBezTo>
                  <a:pt x="1127150" y="1745923"/>
                  <a:pt x="1127836" y="1745742"/>
                  <a:pt x="1128922" y="1745647"/>
                </a:cubicBezTo>
                <a:cubicBezTo>
                  <a:pt x="1129865" y="1745752"/>
                  <a:pt x="1130694" y="1746114"/>
                  <a:pt x="1131265" y="1746742"/>
                </a:cubicBezTo>
                <a:cubicBezTo>
                  <a:pt x="1135447" y="1751533"/>
                  <a:pt x="1141076" y="1754753"/>
                  <a:pt x="1147172" y="1756182"/>
                </a:cubicBezTo>
                <a:lnTo>
                  <a:pt x="1147172" y="1756162"/>
                </a:lnTo>
                <a:cubicBezTo>
                  <a:pt x="1147201" y="1756172"/>
                  <a:pt x="1147239" y="1756172"/>
                  <a:pt x="1147267" y="1756182"/>
                </a:cubicBezTo>
                <a:lnTo>
                  <a:pt x="1147267" y="1704851"/>
                </a:lnTo>
                <a:cubicBezTo>
                  <a:pt x="1106119" y="1699022"/>
                  <a:pt x="1108491" y="1666761"/>
                  <a:pt x="1108491" y="1666389"/>
                </a:cubicBezTo>
                <a:cubicBezTo>
                  <a:pt x="1108586" y="1664846"/>
                  <a:pt x="1109720" y="1663589"/>
                  <a:pt x="1111253" y="1663398"/>
                </a:cubicBezTo>
                <a:cubicBezTo>
                  <a:pt x="1113530" y="1663027"/>
                  <a:pt x="1115673" y="1662903"/>
                  <a:pt x="1117740" y="1662970"/>
                </a:cubicBezTo>
                <a:cubicBezTo>
                  <a:pt x="1132247" y="1663551"/>
                  <a:pt x="1141676" y="1674552"/>
                  <a:pt x="1147086" y="1685830"/>
                </a:cubicBezTo>
                <a:lnTo>
                  <a:pt x="1147086" y="1685668"/>
                </a:lnTo>
                <a:cubicBezTo>
                  <a:pt x="1147115" y="1685725"/>
                  <a:pt x="1147143" y="1685773"/>
                  <a:pt x="1147172" y="1685830"/>
                </a:cubicBezTo>
                <a:lnTo>
                  <a:pt x="1147172" y="1664094"/>
                </a:lnTo>
                <a:cubicBezTo>
                  <a:pt x="1147172" y="1662322"/>
                  <a:pt x="1148668" y="1660808"/>
                  <a:pt x="1150430" y="1660770"/>
                </a:cubicBezTo>
                <a:cubicBezTo>
                  <a:pt x="1152220" y="1660779"/>
                  <a:pt x="1153744" y="1662303"/>
                  <a:pt x="1153744" y="1664094"/>
                </a:cubicBezTo>
                <a:lnTo>
                  <a:pt x="1153744" y="1703223"/>
                </a:lnTo>
                <a:cubicBezTo>
                  <a:pt x="1153802" y="1703108"/>
                  <a:pt x="1153878" y="1702994"/>
                  <a:pt x="1153944" y="1702889"/>
                </a:cubicBezTo>
                <a:lnTo>
                  <a:pt x="1153944" y="1703118"/>
                </a:lnTo>
                <a:cubicBezTo>
                  <a:pt x="1157907" y="1695603"/>
                  <a:pt x="1163755" y="1688516"/>
                  <a:pt x="1171756" y="1684887"/>
                </a:cubicBezTo>
                <a:cubicBezTo>
                  <a:pt x="1176576" y="1682753"/>
                  <a:pt x="1182177" y="1681887"/>
                  <a:pt x="1188615" y="1682944"/>
                </a:cubicBezTo>
                <a:cubicBezTo>
                  <a:pt x="1190025" y="1683134"/>
                  <a:pt x="1191177" y="1684373"/>
                  <a:pt x="1191378" y="1685916"/>
                </a:cubicBezTo>
                <a:cubicBezTo>
                  <a:pt x="1191444" y="1686220"/>
                  <a:pt x="1192911" y="1707166"/>
                  <a:pt x="1172118" y="1718358"/>
                </a:cubicBezTo>
                <a:cubicBezTo>
                  <a:pt x="1167318" y="1720901"/>
                  <a:pt x="1161365" y="1722939"/>
                  <a:pt x="1153944" y="1724092"/>
                </a:cubicBezTo>
                <a:lnTo>
                  <a:pt x="1153944" y="1724159"/>
                </a:lnTo>
                <a:cubicBezTo>
                  <a:pt x="1153878" y="1724168"/>
                  <a:pt x="1153820" y="1724187"/>
                  <a:pt x="1153744" y="1724197"/>
                </a:cubicBezTo>
                <a:lnTo>
                  <a:pt x="1153744" y="1757020"/>
                </a:lnTo>
                <a:cubicBezTo>
                  <a:pt x="1154030" y="1757020"/>
                  <a:pt x="1154211" y="1757125"/>
                  <a:pt x="1154411" y="1757125"/>
                </a:cubicBezTo>
                <a:cubicBezTo>
                  <a:pt x="1158888" y="1757125"/>
                  <a:pt x="1163269" y="1756162"/>
                  <a:pt x="1167279" y="1754372"/>
                </a:cubicBezTo>
                <a:cubicBezTo>
                  <a:pt x="1171261" y="1752629"/>
                  <a:pt x="1174880" y="1750057"/>
                  <a:pt x="1177852" y="1746742"/>
                </a:cubicBezTo>
                <a:cubicBezTo>
                  <a:pt x="1178157" y="1746409"/>
                  <a:pt x="1178510" y="1746171"/>
                  <a:pt x="1178881" y="1745980"/>
                </a:cubicBezTo>
                <a:cubicBezTo>
                  <a:pt x="1179271" y="1745837"/>
                  <a:pt x="1179681" y="1745733"/>
                  <a:pt x="1180119" y="1745733"/>
                </a:cubicBezTo>
                <a:cubicBezTo>
                  <a:pt x="1181081" y="1745733"/>
                  <a:pt x="1181929" y="1746199"/>
                  <a:pt x="1182615" y="1746847"/>
                </a:cubicBezTo>
                <a:cubicBezTo>
                  <a:pt x="1188520" y="1753438"/>
                  <a:pt x="1196988" y="1757125"/>
                  <a:pt x="1205846" y="1757125"/>
                </a:cubicBezTo>
                <a:cubicBezTo>
                  <a:pt x="1210342" y="1757125"/>
                  <a:pt x="1214724" y="1756162"/>
                  <a:pt x="1218733" y="1754372"/>
                </a:cubicBezTo>
                <a:cubicBezTo>
                  <a:pt x="1222715" y="1752619"/>
                  <a:pt x="1226325" y="1750057"/>
                  <a:pt x="1229287" y="1746742"/>
                </a:cubicBezTo>
                <a:cubicBezTo>
                  <a:pt x="1229573" y="1746456"/>
                  <a:pt x="1229926" y="1746218"/>
                  <a:pt x="1230287" y="1746018"/>
                </a:cubicBezTo>
                <a:cubicBezTo>
                  <a:pt x="1230669" y="1745847"/>
                  <a:pt x="1231069" y="1745733"/>
                  <a:pt x="1231468" y="1745733"/>
                </a:cubicBezTo>
                <a:cubicBezTo>
                  <a:pt x="1232611" y="1745818"/>
                  <a:pt x="1233278" y="1746009"/>
                  <a:pt x="1233926" y="1746647"/>
                </a:cubicBezTo>
                <a:cubicBezTo>
                  <a:pt x="1242317" y="1754753"/>
                  <a:pt x="1253957" y="1758648"/>
                  <a:pt x="1265473" y="1757125"/>
                </a:cubicBezTo>
                <a:cubicBezTo>
                  <a:pt x="1267377" y="1756943"/>
                  <a:pt x="1268997" y="1758277"/>
                  <a:pt x="1269273" y="1759915"/>
                </a:cubicBezTo>
                <a:cubicBezTo>
                  <a:pt x="1269568" y="1761725"/>
                  <a:pt x="1268235" y="1763440"/>
                  <a:pt x="1266416" y="1763640"/>
                </a:cubicBezTo>
                <a:close/>
                <a:moveTo>
                  <a:pt x="1155268" y="1717301"/>
                </a:moveTo>
                <a:cubicBezTo>
                  <a:pt x="1180519" y="1712386"/>
                  <a:pt x="1184224" y="1695831"/>
                  <a:pt x="1184700" y="1689211"/>
                </a:cubicBezTo>
                <a:cubicBezTo>
                  <a:pt x="1184224" y="1689116"/>
                  <a:pt x="1183748" y="1689116"/>
                  <a:pt x="1183262" y="1689116"/>
                </a:cubicBezTo>
                <a:cubicBezTo>
                  <a:pt x="1165746" y="1689116"/>
                  <a:pt x="1158040" y="1708185"/>
                  <a:pt x="1155268" y="1717301"/>
                </a:cubicBezTo>
                <a:close/>
                <a:moveTo>
                  <a:pt x="1144505" y="1697822"/>
                </a:moveTo>
                <a:cubicBezTo>
                  <a:pt x="1141752" y="1688373"/>
                  <a:pt x="1133456" y="1668561"/>
                  <a:pt x="1115083" y="1669676"/>
                </a:cubicBezTo>
                <a:cubicBezTo>
                  <a:pt x="1115549" y="1676295"/>
                  <a:pt x="1119264" y="1692850"/>
                  <a:pt x="1144505" y="1697822"/>
                </a:cubicBezTo>
                <a:close/>
                <a:moveTo>
                  <a:pt x="1245098" y="1718005"/>
                </a:moveTo>
                <a:cubicBezTo>
                  <a:pt x="1246908" y="1718005"/>
                  <a:pt x="1248423" y="1716481"/>
                  <a:pt x="1248423" y="1714653"/>
                </a:cubicBezTo>
                <a:cubicBezTo>
                  <a:pt x="1248423" y="1699213"/>
                  <a:pt x="1261006" y="1686659"/>
                  <a:pt x="1276417" y="1686659"/>
                </a:cubicBezTo>
                <a:cubicBezTo>
                  <a:pt x="1278236" y="1686659"/>
                  <a:pt x="1279770" y="1685135"/>
                  <a:pt x="1279770" y="1683306"/>
                </a:cubicBezTo>
                <a:cubicBezTo>
                  <a:pt x="1279770" y="1682401"/>
                  <a:pt x="1279389" y="1681572"/>
                  <a:pt x="1278770" y="1680982"/>
                </a:cubicBezTo>
                <a:cubicBezTo>
                  <a:pt x="1278151" y="1680372"/>
                  <a:pt x="1277322" y="1680001"/>
                  <a:pt x="1276417" y="1680001"/>
                </a:cubicBezTo>
                <a:cubicBezTo>
                  <a:pt x="1262434" y="1680001"/>
                  <a:pt x="1250423" y="1688383"/>
                  <a:pt x="1245003" y="1700384"/>
                </a:cubicBezTo>
                <a:cubicBezTo>
                  <a:pt x="1245003" y="1700384"/>
                  <a:pt x="1245003" y="1700375"/>
                  <a:pt x="1244994" y="1700375"/>
                </a:cubicBezTo>
                <a:lnTo>
                  <a:pt x="1244994" y="1700384"/>
                </a:lnTo>
                <a:cubicBezTo>
                  <a:pt x="1242736" y="1695393"/>
                  <a:pt x="1239288" y="1691088"/>
                  <a:pt x="1235078" y="1687687"/>
                </a:cubicBezTo>
                <a:cubicBezTo>
                  <a:pt x="1229173" y="1682925"/>
                  <a:pt x="1221734" y="1680001"/>
                  <a:pt x="1213571" y="1680001"/>
                </a:cubicBezTo>
                <a:cubicBezTo>
                  <a:pt x="1211742" y="1680001"/>
                  <a:pt x="1210237" y="1681506"/>
                  <a:pt x="1210237" y="1683315"/>
                </a:cubicBezTo>
                <a:cubicBezTo>
                  <a:pt x="1210237" y="1683325"/>
                  <a:pt x="1210247" y="1683334"/>
                  <a:pt x="1210247" y="1683344"/>
                </a:cubicBezTo>
                <a:cubicBezTo>
                  <a:pt x="1210256" y="1685135"/>
                  <a:pt x="1211752" y="1686668"/>
                  <a:pt x="1213571" y="1686668"/>
                </a:cubicBezTo>
                <a:cubicBezTo>
                  <a:pt x="1229001" y="1686668"/>
                  <a:pt x="1241555" y="1699222"/>
                  <a:pt x="1241555" y="1714662"/>
                </a:cubicBezTo>
                <a:cubicBezTo>
                  <a:pt x="1241555" y="1716462"/>
                  <a:pt x="1243060" y="1717977"/>
                  <a:pt x="1244870" y="1718005"/>
                </a:cubicBezTo>
                <a:lnTo>
                  <a:pt x="1244908" y="1718005"/>
                </a:lnTo>
                <a:lnTo>
                  <a:pt x="1245098" y="1718005"/>
                </a:lnTo>
                <a:close/>
                <a:moveTo>
                  <a:pt x="1453153" y="1849355"/>
                </a:moveTo>
                <a:cubicBezTo>
                  <a:pt x="1429674" y="1849336"/>
                  <a:pt x="1416901" y="1841240"/>
                  <a:pt x="1397108" y="1821914"/>
                </a:cubicBezTo>
                <a:cubicBezTo>
                  <a:pt x="1397099" y="1821933"/>
                  <a:pt x="1397079" y="1821942"/>
                  <a:pt x="1397070" y="1821961"/>
                </a:cubicBezTo>
                <a:cubicBezTo>
                  <a:pt x="1397051" y="1821942"/>
                  <a:pt x="1397032" y="1821923"/>
                  <a:pt x="1397013" y="1821904"/>
                </a:cubicBezTo>
                <a:cubicBezTo>
                  <a:pt x="1388716" y="1832181"/>
                  <a:pt x="1376249" y="1838182"/>
                  <a:pt x="1363018" y="1838182"/>
                </a:cubicBezTo>
                <a:lnTo>
                  <a:pt x="1362027" y="1838182"/>
                </a:lnTo>
                <a:cubicBezTo>
                  <a:pt x="1360228" y="1838068"/>
                  <a:pt x="1358713" y="1836544"/>
                  <a:pt x="1358808" y="1834782"/>
                </a:cubicBezTo>
                <a:cubicBezTo>
                  <a:pt x="1358875" y="1833667"/>
                  <a:pt x="1359475" y="1832686"/>
                  <a:pt x="1360351" y="1832086"/>
                </a:cubicBezTo>
                <a:cubicBezTo>
                  <a:pt x="1360894" y="1831743"/>
                  <a:pt x="1361532" y="1831524"/>
                  <a:pt x="1362247" y="1831620"/>
                </a:cubicBezTo>
                <a:cubicBezTo>
                  <a:pt x="1373753" y="1831715"/>
                  <a:pt x="1384716" y="1826800"/>
                  <a:pt x="1391974" y="1817808"/>
                </a:cubicBezTo>
                <a:cubicBezTo>
                  <a:pt x="1391965" y="1817789"/>
                  <a:pt x="1391936" y="1817780"/>
                  <a:pt x="1391927" y="1817761"/>
                </a:cubicBezTo>
                <a:cubicBezTo>
                  <a:pt x="1391936" y="1817742"/>
                  <a:pt x="1391965" y="1817732"/>
                  <a:pt x="1391974" y="1817713"/>
                </a:cubicBezTo>
                <a:cubicBezTo>
                  <a:pt x="1384831" y="1808750"/>
                  <a:pt x="1373877" y="1803626"/>
                  <a:pt x="1362247" y="1803902"/>
                </a:cubicBezTo>
                <a:cubicBezTo>
                  <a:pt x="1360541" y="1804102"/>
                  <a:pt x="1358932" y="1802492"/>
                  <a:pt x="1358818" y="1800682"/>
                </a:cubicBezTo>
                <a:cubicBezTo>
                  <a:pt x="1358761" y="1798806"/>
                  <a:pt x="1360265" y="1797444"/>
                  <a:pt x="1362066" y="1797358"/>
                </a:cubicBezTo>
                <a:cubicBezTo>
                  <a:pt x="1375486" y="1797063"/>
                  <a:pt x="1388060" y="1802883"/>
                  <a:pt x="1396527" y="1812970"/>
                </a:cubicBezTo>
                <a:cubicBezTo>
                  <a:pt x="1413606" y="1796091"/>
                  <a:pt x="1427693" y="1785166"/>
                  <a:pt x="1453106" y="1785166"/>
                </a:cubicBezTo>
                <a:cubicBezTo>
                  <a:pt x="1476080" y="1785166"/>
                  <a:pt x="1497682" y="1796463"/>
                  <a:pt x="1510751" y="1815341"/>
                </a:cubicBezTo>
                <a:cubicBezTo>
                  <a:pt x="1511494" y="1816475"/>
                  <a:pt x="1511494" y="1818008"/>
                  <a:pt x="1510751" y="1819161"/>
                </a:cubicBezTo>
                <a:cubicBezTo>
                  <a:pt x="1497597" y="1837982"/>
                  <a:pt x="1476108" y="1849336"/>
                  <a:pt x="1453153" y="1849355"/>
                </a:cubicBezTo>
                <a:close/>
                <a:moveTo>
                  <a:pt x="1503855" y="1817208"/>
                </a:moveTo>
                <a:cubicBezTo>
                  <a:pt x="1503864" y="1817189"/>
                  <a:pt x="1503883" y="1817180"/>
                  <a:pt x="1503893" y="1817161"/>
                </a:cubicBezTo>
                <a:cubicBezTo>
                  <a:pt x="1491987" y="1801254"/>
                  <a:pt x="1473137" y="1791824"/>
                  <a:pt x="1453106" y="1791719"/>
                </a:cubicBezTo>
                <a:cubicBezTo>
                  <a:pt x="1431884" y="1791719"/>
                  <a:pt x="1419873" y="1799254"/>
                  <a:pt x="1401699" y="1817065"/>
                </a:cubicBezTo>
                <a:cubicBezTo>
                  <a:pt x="1401718" y="1817084"/>
                  <a:pt x="1401728" y="1817094"/>
                  <a:pt x="1401747" y="1817113"/>
                </a:cubicBezTo>
                <a:cubicBezTo>
                  <a:pt x="1401737" y="1817132"/>
                  <a:pt x="1401718" y="1817142"/>
                  <a:pt x="1401699" y="1817161"/>
                </a:cubicBezTo>
                <a:cubicBezTo>
                  <a:pt x="1420921" y="1835906"/>
                  <a:pt x="1432246" y="1842688"/>
                  <a:pt x="1453106" y="1842688"/>
                </a:cubicBezTo>
                <a:cubicBezTo>
                  <a:pt x="1473137" y="1842611"/>
                  <a:pt x="1491872" y="1833163"/>
                  <a:pt x="1503893" y="1817256"/>
                </a:cubicBezTo>
                <a:cubicBezTo>
                  <a:pt x="1503883" y="1817237"/>
                  <a:pt x="1503864" y="1817227"/>
                  <a:pt x="1503855" y="1817208"/>
                </a:cubicBezTo>
                <a:close/>
                <a:moveTo>
                  <a:pt x="1509313" y="1763640"/>
                </a:moveTo>
                <a:cubicBezTo>
                  <a:pt x="1506217" y="1764021"/>
                  <a:pt x="1503131" y="1764078"/>
                  <a:pt x="1500092" y="1763830"/>
                </a:cubicBezTo>
                <a:cubicBezTo>
                  <a:pt x="1490872" y="1763078"/>
                  <a:pt x="1482043" y="1759544"/>
                  <a:pt x="1474823" y="1753543"/>
                </a:cubicBezTo>
                <a:cubicBezTo>
                  <a:pt x="1474813" y="1753553"/>
                  <a:pt x="1474794" y="1753562"/>
                  <a:pt x="1474784" y="1753581"/>
                </a:cubicBezTo>
                <a:cubicBezTo>
                  <a:pt x="1474775" y="1753562"/>
                  <a:pt x="1474756" y="1753553"/>
                  <a:pt x="1474737" y="1753543"/>
                </a:cubicBezTo>
                <a:cubicBezTo>
                  <a:pt x="1467793" y="1760001"/>
                  <a:pt x="1458573" y="1763706"/>
                  <a:pt x="1448962" y="1763716"/>
                </a:cubicBezTo>
                <a:cubicBezTo>
                  <a:pt x="1439456" y="1763706"/>
                  <a:pt x="1430245" y="1760087"/>
                  <a:pt x="1423292" y="1753734"/>
                </a:cubicBezTo>
                <a:cubicBezTo>
                  <a:pt x="1423273" y="1753743"/>
                  <a:pt x="1423264" y="1753753"/>
                  <a:pt x="1423245" y="1753772"/>
                </a:cubicBezTo>
                <a:cubicBezTo>
                  <a:pt x="1423225" y="1753753"/>
                  <a:pt x="1423216" y="1753743"/>
                  <a:pt x="1423197" y="1753734"/>
                </a:cubicBezTo>
                <a:cubicBezTo>
                  <a:pt x="1416253" y="1760087"/>
                  <a:pt x="1407043" y="1763706"/>
                  <a:pt x="1397527" y="1763716"/>
                </a:cubicBezTo>
                <a:cubicBezTo>
                  <a:pt x="1387850" y="1763706"/>
                  <a:pt x="1378620" y="1760001"/>
                  <a:pt x="1371667" y="1753543"/>
                </a:cubicBezTo>
                <a:cubicBezTo>
                  <a:pt x="1371648" y="1753553"/>
                  <a:pt x="1371629" y="1753562"/>
                  <a:pt x="1371619" y="1753581"/>
                </a:cubicBezTo>
                <a:cubicBezTo>
                  <a:pt x="1371610" y="1753562"/>
                  <a:pt x="1371591" y="1753553"/>
                  <a:pt x="1371581" y="1753543"/>
                </a:cubicBezTo>
                <a:cubicBezTo>
                  <a:pt x="1363399" y="1760277"/>
                  <a:pt x="1353226" y="1763992"/>
                  <a:pt x="1342663" y="1764002"/>
                </a:cubicBezTo>
                <a:cubicBezTo>
                  <a:pt x="1340872" y="1763992"/>
                  <a:pt x="1338986" y="1763811"/>
                  <a:pt x="1337082" y="1763640"/>
                </a:cubicBezTo>
                <a:cubicBezTo>
                  <a:pt x="1335291" y="1763440"/>
                  <a:pt x="1334043" y="1761725"/>
                  <a:pt x="1334262" y="1759915"/>
                </a:cubicBezTo>
                <a:cubicBezTo>
                  <a:pt x="1334434" y="1758115"/>
                  <a:pt x="1336034" y="1756772"/>
                  <a:pt x="1337929" y="1757020"/>
                </a:cubicBezTo>
                <a:cubicBezTo>
                  <a:pt x="1340815" y="1757401"/>
                  <a:pt x="1343692" y="1757448"/>
                  <a:pt x="1346511" y="1757172"/>
                </a:cubicBezTo>
                <a:cubicBezTo>
                  <a:pt x="1355055" y="1756353"/>
                  <a:pt x="1363113" y="1752648"/>
                  <a:pt x="1369486" y="1746561"/>
                </a:cubicBezTo>
                <a:cubicBezTo>
                  <a:pt x="1370133" y="1745923"/>
                  <a:pt x="1370791" y="1745742"/>
                  <a:pt x="1371905" y="1745647"/>
                </a:cubicBezTo>
                <a:cubicBezTo>
                  <a:pt x="1372819" y="1745752"/>
                  <a:pt x="1373677" y="1746114"/>
                  <a:pt x="1374248" y="1746742"/>
                </a:cubicBezTo>
                <a:cubicBezTo>
                  <a:pt x="1378439" y="1751533"/>
                  <a:pt x="1384068" y="1754753"/>
                  <a:pt x="1390155" y="1756182"/>
                </a:cubicBezTo>
                <a:lnTo>
                  <a:pt x="1390155" y="1756162"/>
                </a:lnTo>
                <a:cubicBezTo>
                  <a:pt x="1390183" y="1756172"/>
                  <a:pt x="1390222" y="1756172"/>
                  <a:pt x="1390250" y="1756182"/>
                </a:cubicBezTo>
                <a:lnTo>
                  <a:pt x="1390250" y="1704851"/>
                </a:lnTo>
                <a:cubicBezTo>
                  <a:pt x="1349112" y="1699022"/>
                  <a:pt x="1351483" y="1666761"/>
                  <a:pt x="1351483" y="1666389"/>
                </a:cubicBezTo>
                <a:cubicBezTo>
                  <a:pt x="1351569" y="1664846"/>
                  <a:pt x="1352712" y="1663589"/>
                  <a:pt x="1354246" y="1663398"/>
                </a:cubicBezTo>
                <a:cubicBezTo>
                  <a:pt x="1356522" y="1663027"/>
                  <a:pt x="1358684" y="1662903"/>
                  <a:pt x="1360751" y="1662970"/>
                </a:cubicBezTo>
                <a:cubicBezTo>
                  <a:pt x="1375296" y="1663551"/>
                  <a:pt x="1384659" y="1674552"/>
                  <a:pt x="1390059" y="1685830"/>
                </a:cubicBezTo>
                <a:lnTo>
                  <a:pt x="1390059" y="1685630"/>
                </a:lnTo>
                <a:cubicBezTo>
                  <a:pt x="1390088" y="1685697"/>
                  <a:pt x="1390136" y="1685763"/>
                  <a:pt x="1390165" y="1685830"/>
                </a:cubicBezTo>
                <a:lnTo>
                  <a:pt x="1390165" y="1664094"/>
                </a:lnTo>
                <a:cubicBezTo>
                  <a:pt x="1390165" y="1662322"/>
                  <a:pt x="1391660" y="1660808"/>
                  <a:pt x="1393422" y="1660770"/>
                </a:cubicBezTo>
                <a:cubicBezTo>
                  <a:pt x="1395203" y="1660779"/>
                  <a:pt x="1396737" y="1662303"/>
                  <a:pt x="1396737" y="1664094"/>
                </a:cubicBezTo>
                <a:lnTo>
                  <a:pt x="1396737" y="1703223"/>
                </a:lnTo>
                <a:cubicBezTo>
                  <a:pt x="1396765" y="1703175"/>
                  <a:pt x="1396794" y="1703127"/>
                  <a:pt x="1396822" y="1703080"/>
                </a:cubicBezTo>
                <a:lnTo>
                  <a:pt x="1396822" y="1703118"/>
                </a:lnTo>
                <a:cubicBezTo>
                  <a:pt x="1399204" y="1698622"/>
                  <a:pt x="1402252" y="1694260"/>
                  <a:pt x="1406043" y="1690707"/>
                </a:cubicBezTo>
                <a:cubicBezTo>
                  <a:pt x="1412405" y="1684792"/>
                  <a:pt x="1420816" y="1681163"/>
                  <a:pt x="1431589" y="1682944"/>
                </a:cubicBezTo>
                <a:cubicBezTo>
                  <a:pt x="1433017" y="1683134"/>
                  <a:pt x="1434151" y="1684373"/>
                  <a:pt x="1434342" y="1685916"/>
                </a:cubicBezTo>
                <a:cubicBezTo>
                  <a:pt x="1434418" y="1686144"/>
                  <a:pt x="1435294" y="1698622"/>
                  <a:pt x="1426207" y="1709461"/>
                </a:cubicBezTo>
                <a:cubicBezTo>
                  <a:pt x="1420749" y="1715929"/>
                  <a:pt x="1411720" y="1721787"/>
                  <a:pt x="1396822" y="1724092"/>
                </a:cubicBezTo>
                <a:lnTo>
                  <a:pt x="1396822" y="1724178"/>
                </a:lnTo>
                <a:cubicBezTo>
                  <a:pt x="1396794" y="1724187"/>
                  <a:pt x="1396765" y="1724197"/>
                  <a:pt x="1396737" y="1724197"/>
                </a:cubicBezTo>
                <a:lnTo>
                  <a:pt x="1396737" y="1757020"/>
                </a:lnTo>
                <a:cubicBezTo>
                  <a:pt x="1397013" y="1757020"/>
                  <a:pt x="1397203" y="1757125"/>
                  <a:pt x="1397394" y="1757125"/>
                </a:cubicBezTo>
                <a:cubicBezTo>
                  <a:pt x="1406252" y="1757125"/>
                  <a:pt x="1414729" y="1753438"/>
                  <a:pt x="1420644" y="1746847"/>
                </a:cubicBezTo>
                <a:cubicBezTo>
                  <a:pt x="1421292" y="1746104"/>
                  <a:pt x="1422159" y="1745733"/>
                  <a:pt x="1423102" y="1745733"/>
                </a:cubicBezTo>
                <a:cubicBezTo>
                  <a:pt x="1424064" y="1745733"/>
                  <a:pt x="1424921" y="1746199"/>
                  <a:pt x="1425597" y="1746847"/>
                </a:cubicBezTo>
                <a:cubicBezTo>
                  <a:pt x="1431513" y="1753438"/>
                  <a:pt x="1439971" y="1757125"/>
                  <a:pt x="1448829" y="1757125"/>
                </a:cubicBezTo>
                <a:cubicBezTo>
                  <a:pt x="1457697" y="1757125"/>
                  <a:pt x="1466174" y="1753438"/>
                  <a:pt x="1472060" y="1746847"/>
                </a:cubicBezTo>
                <a:cubicBezTo>
                  <a:pt x="1472746" y="1746199"/>
                  <a:pt x="1473498" y="1745733"/>
                  <a:pt x="1474451" y="1745733"/>
                </a:cubicBezTo>
                <a:cubicBezTo>
                  <a:pt x="1475604" y="1745818"/>
                  <a:pt x="1476270" y="1746009"/>
                  <a:pt x="1476918" y="1746647"/>
                </a:cubicBezTo>
                <a:cubicBezTo>
                  <a:pt x="1485309" y="1754753"/>
                  <a:pt x="1496949" y="1758648"/>
                  <a:pt x="1508465" y="1757125"/>
                </a:cubicBezTo>
                <a:cubicBezTo>
                  <a:pt x="1510360" y="1756943"/>
                  <a:pt x="1511989" y="1758277"/>
                  <a:pt x="1512170" y="1759915"/>
                </a:cubicBezTo>
                <a:cubicBezTo>
                  <a:pt x="1512456" y="1761725"/>
                  <a:pt x="1511122" y="1763440"/>
                  <a:pt x="1509313" y="1763640"/>
                </a:cubicBezTo>
                <a:close/>
                <a:moveTo>
                  <a:pt x="1398432" y="1717301"/>
                </a:moveTo>
                <a:lnTo>
                  <a:pt x="1398441" y="1717301"/>
                </a:lnTo>
                <a:lnTo>
                  <a:pt x="1398441" y="1717301"/>
                </a:lnTo>
                <a:cubicBezTo>
                  <a:pt x="1423683" y="1712386"/>
                  <a:pt x="1427416" y="1695831"/>
                  <a:pt x="1427883" y="1689211"/>
                </a:cubicBezTo>
                <a:cubicBezTo>
                  <a:pt x="1427293" y="1689116"/>
                  <a:pt x="1426826" y="1689116"/>
                  <a:pt x="1426350" y="1689116"/>
                </a:cubicBezTo>
                <a:cubicBezTo>
                  <a:pt x="1421940" y="1689116"/>
                  <a:pt x="1418158" y="1690307"/>
                  <a:pt x="1414910" y="1692250"/>
                </a:cubicBezTo>
                <a:cubicBezTo>
                  <a:pt x="1405195" y="1698031"/>
                  <a:pt x="1400375" y="1710471"/>
                  <a:pt x="1398432" y="1717301"/>
                </a:cubicBezTo>
                <a:close/>
                <a:moveTo>
                  <a:pt x="1387478" y="1697822"/>
                </a:moveTo>
                <a:cubicBezTo>
                  <a:pt x="1384716" y="1688373"/>
                  <a:pt x="1376429" y="1668561"/>
                  <a:pt x="1358075" y="1669676"/>
                </a:cubicBezTo>
                <a:cubicBezTo>
                  <a:pt x="1358360" y="1673809"/>
                  <a:pt x="1359913" y="1681829"/>
                  <a:pt x="1367209" y="1688478"/>
                </a:cubicBezTo>
                <a:cubicBezTo>
                  <a:pt x="1371591" y="1692459"/>
                  <a:pt x="1378020" y="1695955"/>
                  <a:pt x="1387478" y="1697822"/>
                </a:cubicBezTo>
                <a:close/>
                <a:moveTo>
                  <a:pt x="1488177" y="1718005"/>
                </a:moveTo>
                <a:cubicBezTo>
                  <a:pt x="1489986" y="1718005"/>
                  <a:pt x="1491492" y="1716481"/>
                  <a:pt x="1491492" y="1714653"/>
                </a:cubicBezTo>
                <a:cubicBezTo>
                  <a:pt x="1491492" y="1699213"/>
                  <a:pt x="1504083" y="1686659"/>
                  <a:pt x="1519504" y="1686659"/>
                </a:cubicBezTo>
                <a:cubicBezTo>
                  <a:pt x="1521305" y="1686659"/>
                  <a:pt x="1522838" y="1685135"/>
                  <a:pt x="1522838" y="1683306"/>
                </a:cubicBezTo>
                <a:cubicBezTo>
                  <a:pt x="1522838" y="1682906"/>
                  <a:pt x="1522743" y="1682525"/>
                  <a:pt x="1522600" y="1682172"/>
                </a:cubicBezTo>
                <a:cubicBezTo>
                  <a:pt x="1522029" y="1680925"/>
                  <a:pt x="1520819" y="1680020"/>
                  <a:pt x="1519438" y="1680010"/>
                </a:cubicBezTo>
                <a:cubicBezTo>
                  <a:pt x="1505465" y="1680039"/>
                  <a:pt x="1493482" y="1688402"/>
                  <a:pt x="1488081" y="1700384"/>
                </a:cubicBezTo>
                <a:cubicBezTo>
                  <a:pt x="1488072" y="1700356"/>
                  <a:pt x="1488044" y="1700327"/>
                  <a:pt x="1488034" y="1700298"/>
                </a:cubicBezTo>
                <a:cubicBezTo>
                  <a:pt x="1488024" y="1700327"/>
                  <a:pt x="1487996" y="1700356"/>
                  <a:pt x="1487986" y="1700384"/>
                </a:cubicBezTo>
                <a:cubicBezTo>
                  <a:pt x="1482557" y="1688392"/>
                  <a:pt x="1470489" y="1680039"/>
                  <a:pt x="1456611" y="1680010"/>
                </a:cubicBezTo>
                <a:cubicBezTo>
                  <a:pt x="1454811" y="1680020"/>
                  <a:pt x="1453325" y="1681506"/>
                  <a:pt x="1453325" y="1683306"/>
                </a:cubicBezTo>
                <a:cubicBezTo>
                  <a:pt x="1453277" y="1683696"/>
                  <a:pt x="1453353" y="1684058"/>
                  <a:pt x="1453439" y="1684401"/>
                </a:cubicBezTo>
                <a:cubicBezTo>
                  <a:pt x="1453906" y="1685697"/>
                  <a:pt x="1455115" y="1686659"/>
                  <a:pt x="1456525" y="1686668"/>
                </a:cubicBezTo>
                <a:cubicBezTo>
                  <a:pt x="1458440" y="1686668"/>
                  <a:pt x="1460297" y="1686859"/>
                  <a:pt x="1462088" y="1687221"/>
                </a:cubicBezTo>
                <a:cubicBezTo>
                  <a:pt x="1474871" y="1689811"/>
                  <a:pt x="1484548" y="1701127"/>
                  <a:pt x="1484548" y="1714662"/>
                </a:cubicBezTo>
                <a:cubicBezTo>
                  <a:pt x="1484548" y="1716462"/>
                  <a:pt x="1486052" y="1717977"/>
                  <a:pt x="1487824" y="1718005"/>
                </a:cubicBezTo>
                <a:lnTo>
                  <a:pt x="1487986" y="1718005"/>
                </a:lnTo>
                <a:lnTo>
                  <a:pt x="1488177" y="1718005"/>
                </a:lnTo>
                <a:close/>
                <a:moveTo>
                  <a:pt x="1753810" y="1815341"/>
                </a:moveTo>
                <a:cubicBezTo>
                  <a:pt x="1754191" y="1815903"/>
                  <a:pt x="1754381" y="1816570"/>
                  <a:pt x="1754381" y="1817246"/>
                </a:cubicBezTo>
                <a:cubicBezTo>
                  <a:pt x="1754381" y="1817904"/>
                  <a:pt x="1754191" y="1818580"/>
                  <a:pt x="1753810" y="1819161"/>
                </a:cubicBezTo>
                <a:cubicBezTo>
                  <a:pt x="1740675" y="1837992"/>
                  <a:pt x="1719158" y="1849355"/>
                  <a:pt x="1696193" y="1849355"/>
                </a:cubicBezTo>
                <a:cubicBezTo>
                  <a:pt x="1672676" y="1849355"/>
                  <a:pt x="1659903" y="1841249"/>
                  <a:pt x="1640091" y="1821904"/>
                </a:cubicBezTo>
                <a:cubicBezTo>
                  <a:pt x="1631814" y="1832181"/>
                  <a:pt x="1619326" y="1838182"/>
                  <a:pt x="1606096" y="1838182"/>
                </a:cubicBezTo>
                <a:lnTo>
                  <a:pt x="1605020" y="1838182"/>
                </a:lnTo>
                <a:cubicBezTo>
                  <a:pt x="1603229" y="1838087"/>
                  <a:pt x="1601695" y="1836553"/>
                  <a:pt x="1601791" y="1834782"/>
                </a:cubicBezTo>
                <a:cubicBezTo>
                  <a:pt x="1601838" y="1833829"/>
                  <a:pt x="1602277" y="1832953"/>
                  <a:pt x="1602953" y="1832343"/>
                </a:cubicBezTo>
                <a:cubicBezTo>
                  <a:pt x="1603572" y="1831810"/>
                  <a:pt x="1604391" y="1831496"/>
                  <a:pt x="1605334" y="1831620"/>
                </a:cubicBezTo>
                <a:cubicBezTo>
                  <a:pt x="1616936" y="1831715"/>
                  <a:pt x="1627813" y="1826800"/>
                  <a:pt x="1635043" y="1817808"/>
                </a:cubicBezTo>
                <a:cubicBezTo>
                  <a:pt x="1635014" y="1817770"/>
                  <a:pt x="1634976" y="1817751"/>
                  <a:pt x="1634947" y="1817723"/>
                </a:cubicBezTo>
                <a:cubicBezTo>
                  <a:pt x="1634957" y="1817713"/>
                  <a:pt x="1634957" y="1817713"/>
                  <a:pt x="1634957" y="1817713"/>
                </a:cubicBezTo>
                <a:cubicBezTo>
                  <a:pt x="1627813" y="1808750"/>
                  <a:pt x="1616850" y="1803626"/>
                  <a:pt x="1605239" y="1803902"/>
                </a:cubicBezTo>
                <a:cubicBezTo>
                  <a:pt x="1604391" y="1803997"/>
                  <a:pt x="1603582" y="1803654"/>
                  <a:pt x="1602953" y="1803054"/>
                </a:cubicBezTo>
                <a:cubicBezTo>
                  <a:pt x="1602344" y="1802454"/>
                  <a:pt x="1601924" y="1801625"/>
                  <a:pt x="1601886" y="1800740"/>
                </a:cubicBezTo>
                <a:cubicBezTo>
                  <a:pt x="1601791" y="1798835"/>
                  <a:pt x="1603334" y="1797444"/>
                  <a:pt x="1605134" y="1797358"/>
                </a:cubicBezTo>
                <a:cubicBezTo>
                  <a:pt x="1617412" y="1797082"/>
                  <a:pt x="1629090" y="1802044"/>
                  <a:pt x="1637472" y="1810703"/>
                </a:cubicBezTo>
                <a:cubicBezTo>
                  <a:pt x="1638157" y="1811417"/>
                  <a:pt x="1638872" y="1812112"/>
                  <a:pt x="1639510" y="1812884"/>
                </a:cubicBezTo>
                <a:lnTo>
                  <a:pt x="1639510" y="1812884"/>
                </a:lnTo>
                <a:cubicBezTo>
                  <a:pt x="1639538" y="1812912"/>
                  <a:pt x="1639577" y="1812932"/>
                  <a:pt x="1639605" y="1812970"/>
                </a:cubicBezTo>
                <a:cubicBezTo>
                  <a:pt x="1656674" y="1796091"/>
                  <a:pt x="1670761" y="1785166"/>
                  <a:pt x="1696193" y="1785166"/>
                </a:cubicBezTo>
                <a:cubicBezTo>
                  <a:pt x="1704451" y="1785166"/>
                  <a:pt x="1712490" y="1786681"/>
                  <a:pt x="1720034" y="1789405"/>
                </a:cubicBezTo>
                <a:cubicBezTo>
                  <a:pt x="1733484" y="1794301"/>
                  <a:pt x="1745352" y="1803216"/>
                  <a:pt x="1753810" y="1815341"/>
                </a:cubicBezTo>
                <a:close/>
                <a:moveTo>
                  <a:pt x="1746818" y="1817208"/>
                </a:moveTo>
                <a:cubicBezTo>
                  <a:pt x="1746828" y="1817189"/>
                  <a:pt x="1746847" y="1817180"/>
                  <a:pt x="1746857" y="1817161"/>
                </a:cubicBezTo>
                <a:cubicBezTo>
                  <a:pt x="1734941" y="1801254"/>
                  <a:pt x="1716091" y="1791824"/>
                  <a:pt x="1696088" y="1791719"/>
                </a:cubicBezTo>
                <a:cubicBezTo>
                  <a:pt x="1674857" y="1791719"/>
                  <a:pt x="1662951" y="1799254"/>
                  <a:pt x="1644653" y="1817065"/>
                </a:cubicBezTo>
                <a:cubicBezTo>
                  <a:pt x="1644672" y="1817084"/>
                  <a:pt x="1644682" y="1817094"/>
                  <a:pt x="1644701" y="1817113"/>
                </a:cubicBezTo>
                <a:cubicBezTo>
                  <a:pt x="1644692" y="1817132"/>
                  <a:pt x="1644672" y="1817142"/>
                  <a:pt x="1644653" y="1817161"/>
                </a:cubicBezTo>
                <a:cubicBezTo>
                  <a:pt x="1663903" y="1835906"/>
                  <a:pt x="1675229" y="1842688"/>
                  <a:pt x="1696088" y="1842688"/>
                </a:cubicBezTo>
                <a:cubicBezTo>
                  <a:pt x="1716091" y="1842611"/>
                  <a:pt x="1734941" y="1833163"/>
                  <a:pt x="1746857" y="1817256"/>
                </a:cubicBezTo>
                <a:cubicBezTo>
                  <a:pt x="1746847" y="1817237"/>
                  <a:pt x="1746828" y="1817227"/>
                  <a:pt x="1746818" y="1817208"/>
                </a:cubicBezTo>
                <a:close/>
                <a:moveTo>
                  <a:pt x="1752381" y="1763640"/>
                </a:moveTo>
                <a:cubicBezTo>
                  <a:pt x="1749295" y="1764021"/>
                  <a:pt x="1746209" y="1764078"/>
                  <a:pt x="1743161" y="1763830"/>
                </a:cubicBezTo>
                <a:cubicBezTo>
                  <a:pt x="1733941" y="1763078"/>
                  <a:pt x="1725130" y="1759544"/>
                  <a:pt x="1717900" y="1753543"/>
                </a:cubicBezTo>
                <a:cubicBezTo>
                  <a:pt x="1717891" y="1753553"/>
                  <a:pt x="1717872" y="1753562"/>
                  <a:pt x="1717863" y="1753572"/>
                </a:cubicBezTo>
                <a:cubicBezTo>
                  <a:pt x="1717843" y="1753562"/>
                  <a:pt x="1717824" y="1753553"/>
                  <a:pt x="1717815" y="1753543"/>
                </a:cubicBezTo>
                <a:cubicBezTo>
                  <a:pt x="1710776" y="1760001"/>
                  <a:pt x="1701556" y="1763706"/>
                  <a:pt x="1691945" y="1763716"/>
                </a:cubicBezTo>
                <a:cubicBezTo>
                  <a:pt x="1682458" y="1763706"/>
                  <a:pt x="1673219" y="1760087"/>
                  <a:pt x="1666275" y="1753734"/>
                </a:cubicBezTo>
                <a:cubicBezTo>
                  <a:pt x="1666256" y="1753743"/>
                  <a:pt x="1666247" y="1753753"/>
                  <a:pt x="1666227" y="1753772"/>
                </a:cubicBezTo>
                <a:cubicBezTo>
                  <a:pt x="1666208" y="1753753"/>
                  <a:pt x="1666199" y="1753743"/>
                  <a:pt x="1666180" y="1753734"/>
                </a:cubicBezTo>
                <a:cubicBezTo>
                  <a:pt x="1659246" y="1760087"/>
                  <a:pt x="1650035" y="1763706"/>
                  <a:pt x="1640510" y="1763716"/>
                </a:cubicBezTo>
                <a:cubicBezTo>
                  <a:pt x="1630804" y="1763706"/>
                  <a:pt x="1621603" y="1760001"/>
                  <a:pt x="1614650" y="1753543"/>
                </a:cubicBezTo>
                <a:cubicBezTo>
                  <a:pt x="1614631" y="1753553"/>
                  <a:pt x="1614621" y="1753562"/>
                  <a:pt x="1614602" y="1753572"/>
                </a:cubicBezTo>
                <a:cubicBezTo>
                  <a:pt x="1614592" y="1753562"/>
                  <a:pt x="1614574" y="1753553"/>
                  <a:pt x="1614564" y="1753543"/>
                </a:cubicBezTo>
                <a:cubicBezTo>
                  <a:pt x="1606382" y="1760277"/>
                  <a:pt x="1596219" y="1763992"/>
                  <a:pt x="1585646" y="1764002"/>
                </a:cubicBezTo>
                <a:cubicBezTo>
                  <a:pt x="1583855" y="1763992"/>
                  <a:pt x="1581960" y="1763811"/>
                  <a:pt x="1580074" y="1763640"/>
                </a:cubicBezTo>
                <a:cubicBezTo>
                  <a:pt x="1578293" y="1763440"/>
                  <a:pt x="1577026" y="1761725"/>
                  <a:pt x="1577207" y="1759915"/>
                </a:cubicBezTo>
                <a:cubicBezTo>
                  <a:pt x="1577417" y="1758115"/>
                  <a:pt x="1579016" y="1756772"/>
                  <a:pt x="1580912" y="1757020"/>
                </a:cubicBezTo>
                <a:cubicBezTo>
                  <a:pt x="1583798" y="1757401"/>
                  <a:pt x="1586675" y="1757448"/>
                  <a:pt x="1589484" y="1757172"/>
                </a:cubicBezTo>
                <a:cubicBezTo>
                  <a:pt x="1598047" y="1756363"/>
                  <a:pt x="1606096" y="1752648"/>
                  <a:pt x="1612478" y="1746561"/>
                </a:cubicBezTo>
                <a:cubicBezTo>
                  <a:pt x="1613125" y="1745923"/>
                  <a:pt x="1613773" y="1745742"/>
                  <a:pt x="1614878" y="1745647"/>
                </a:cubicBezTo>
                <a:cubicBezTo>
                  <a:pt x="1615802" y="1745752"/>
                  <a:pt x="1616660" y="1746114"/>
                  <a:pt x="1617240" y="1746742"/>
                </a:cubicBezTo>
                <a:cubicBezTo>
                  <a:pt x="1621412" y="1751533"/>
                  <a:pt x="1627051" y="1754753"/>
                  <a:pt x="1633138" y="1756182"/>
                </a:cubicBezTo>
                <a:lnTo>
                  <a:pt x="1633138" y="1756162"/>
                </a:lnTo>
                <a:cubicBezTo>
                  <a:pt x="1633166" y="1756172"/>
                  <a:pt x="1633204" y="1756172"/>
                  <a:pt x="1633233" y="1756182"/>
                </a:cubicBezTo>
                <a:lnTo>
                  <a:pt x="1633233" y="1704851"/>
                </a:lnTo>
                <a:cubicBezTo>
                  <a:pt x="1592066" y="1699022"/>
                  <a:pt x="1594466" y="1666761"/>
                  <a:pt x="1594466" y="1666389"/>
                </a:cubicBezTo>
                <a:cubicBezTo>
                  <a:pt x="1594571" y="1664846"/>
                  <a:pt x="1595695" y="1663589"/>
                  <a:pt x="1597228" y="1663398"/>
                </a:cubicBezTo>
                <a:cubicBezTo>
                  <a:pt x="1599486" y="1663027"/>
                  <a:pt x="1601648" y="1662903"/>
                  <a:pt x="1603715" y="1662970"/>
                </a:cubicBezTo>
                <a:cubicBezTo>
                  <a:pt x="1618202" y="1663551"/>
                  <a:pt x="1627623" y="1674552"/>
                  <a:pt x="1633052" y="1685830"/>
                </a:cubicBezTo>
                <a:lnTo>
                  <a:pt x="1633052" y="1685649"/>
                </a:lnTo>
                <a:cubicBezTo>
                  <a:pt x="1633081" y="1685716"/>
                  <a:pt x="1633118" y="1685773"/>
                  <a:pt x="1633147" y="1685830"/>
                </a:cubicBezTo>
                <a:lnTo>
                  <a:pt x="1633147" y="1664094"/>
                </a:lnTo>
                <a:cubicBezTo>
                  <a:pt x="1633147" y="1662322"/>
                  <a:pt x="1634624" y="1660808"/>
                  <a:pt x="1636395" y="1660770"/>
                </a:cubicBezTo>
                <a:cubicBezTo>
                  <a:pt x="1638195" y="1660779"/>
                  <a:pt x="1639719" y="1662303"/>
                  <a:pt x="1639719" y="1664094"/>
                </a:cubicBezTo>
                <a:lnTo>
                  <a:pt x="1639719" y="1703223"/>
                </a:lnTo>
                <a:cubicBezTo>
                  <a:pt x="1639777" y="1703108"/>
                  <a:pt x="1639853" y="1703003"/>
                  <a:pt x="1639910" y="1702908"/>
                </a:cubicBezTo>
                <a:lnTo>
                  <a:pt x="1639910" y="1703118"/>
                </a:lnTo>
                <a:cubicBezTo>
                  <a:pt x="1643872" y="1695612"/>
                  <a:pt x="1649711" y="1688525"/>
                  <a:pt x="1657702" y="1684906"/>
                </a:cubicBezTo>
                <a:cubicBezTo>
                  <a:pt x="1662532" y="1682753"/>
                  <a:pt x="1668133" y="1681887"/>
                  <a:pt x="1674581" y="1682944"/>
                </a:cubicBezTo>
                <a:cubicBezTo>
                  <a:pt x="1676000" y="1683134"/>
                  <a:pt x="1677143" y="1684373"/>
                  <a:pt x="1677324" y="1685916"/>
                </a:cubicBezTo>
                <a:cubicBezTo>
                  <a:pt x="1677419" y="1686220"/>
                  <a:pt x="1678867" y="1707156"/>
                  <a:pt x="1658112" y="1718348"/>
                </a:cubicBezTo>
                <a:cubicBezTo>
                  <a:pt x="1653311" y="1720901"/>
                  <a:pt x="1647340" y="1722939"/>
                  <a:pt x="1639910" y="1724092"/>
                </a:cubicBezTo>
                <a:lnTo>
                  <a:pt x="1639910" y="1724159"/>
                </a:lnTo>
                <a:cubicBezTo>
                  <a:pt x="1639843" y="1724168"/>
                  <a:pt x="1639786" y="1724187"/>
                  <a:pt x="1639719" y="1724197"/>
                </a:cubicBezTo>
                <a:lnTo>
                  <a:pt x="1639719" y="1757020"/>
                </a:lnTo>
                <a:cubicBezTo>
                  <a:pt x="1639996" y="1757020"/>
                  <a:pt x="1640186" y="1757125"/>
                  <a:pt x="1640377" y="1757125"/>
                </a:cubicBezTo>
                <a:cubicBezTo>
                  <a:pt x="1644872" y="1757125"/>
                  <a:pt x="1649263" y="1756162"/>
                  <a:pt x="1653274" y="1754372"/>
                </a:cubicBezTo>
                <a:cubicBezTo>
                  <a:pt x="1657255" y="1752619"/>
                  <a:pt x="1660856" y="1750057"/>
                  <a:pt x="1663818" y="1746742"/>
                </a:cubicBezTo>
                <a:cubicBezTo>
                  <a:pt x="1664113" y="1746409"/>
                  <a:pt x="1664465" y="1746180"/>
                  <a:pt x="1664837" y="1745990"/>
                </a:cubicBezTo>
                <a:cubicBezTo>
                  <a:pt x="1665227" y="1745837"/>
                  <a:pt x="1665647" y="1745733"/>
                  <a:pt x="1666094" y="1745733"/>
                </a:cubicBezTo>
                <a:cubicBezTo>
                  <a:pt x="1667047" y="1745733"/>
                  <a:pt x="1667904" y="1746199"/>
                  <a:pt x="1668580" y="1746847"/>
                </a:cubicBezTo>
                <a:cubicBezTo>
                  <a:pt x="1674466" y="1753438"/>
                  <a:pt x="1682953" y="1757125"/>
                  <a:pt x="1691821" y="1757125"/>
                </a:cubicBezTo>
                <a:cubicBezTo>
                  <a:pt x="1696298" y="1757125"/>
                  <a:pt x="1700670" y="1756172"/>
                  <a:pt x="1704670" y="1754381"/>
                </a:cubicBezTo>
                <a:cubicBezTo>
                  <a:pt x="1708661" y="1752629"/>
                  <a:pt x="1712281" y="1750066"/>
                  <a:pt x="1715262" y="1746742"/>
                </a:cubicBezTo>
                <a:cubicBezTo>
                  <a:pt x="1715548" y="1746456"/>
                  <a:pt x="1715901" y="1746218"/>
                  <a:pt x="1716262" y="1746018"/>
                </a:cubicBezTo>
                <a:cubicBezTo>
                  <a:pt x="1716644" y="1745857"/>
                  <a:pt x="1717034" y="1745733"/>
                  <a:pt x="1717434" y="1745733"/>
                </a:cubicBezTo>
                <a:cubicBezTo>
                  <a:pt x="1718577" y="1745818"/>
                  <a:pt x="1719253" y="1746009"/>
                  <a:pt x="1719901" y="1746657"/>
                </a:cubicBezTo>
                <a:cubicBezTo>
                  <a:pt x="1728292" y="1754753"/>
                  <a:pt x="1739903" y="1758648"/>
                  <a:pt x="1751438" y="1757125"/>
                </a:cubicBezTo>
                <a:cubicBezTo>
                  <a:pt x="1753438" y="1756943"/>
                  <a:pt x="1754972" y="1758277"/>
                  <a:pt x="1755248" y="1759915"/>
                </a:cubicBezTo>
                <a:cubicBezTo>
                  <a:pt x="1755524" y="1761725"/>
                  <a:pt x="1754201" y="1763440"/>
                  <a:pt x="1752381" y="1763640"/>
                </a:cubicBezTo>
                <a:close/>
                <a:moveTo>
                  <a:pt x="1641320" y="1717301"/>
                </a:moveTo>
                <a:lnTo>
                  <a:pt x="1641329" y="1717301"/>
                </a:lnTo>
                <a:lnTo>
                  <a:pt x="1641329" y="1717301"/>
                </a:lnTo>
                <a:cubicBezTo>
                  <a:pt x="1657626" y="1714119"/>
                  <a:pt x="1664884" y="1706118"/>
                  <a:pt x="1668152" y="1699041"/>
                </a:cubicBezTo>
                <a:cubicBezTo>
                  <a:pt x="1669962" y="1695164"/>
                  <a:pt x="1670590" y="1691554"/>
                  <a:pt x="1670771" y="1689211"/>
                </a:cubicBezTo>
                <a:cubicBezTo>
                  <a:pt x="1670275" y="1689116"/>
                  <a:pt x="1669818" y="1689116"/>
                  <a:pt x="1669323" y="1689116"/>
                </a:cubicBezTo>
                <a:cubicBezTo>
                  <a:pt x="1667133" y="1689116"/>
                  <a:pt x="1665084" y="1689421"/>
                  <a:pt x="1663179" y="1689954"/>
                </a:cubicBezTo>
                <a:cubicBezTo>
                  <a:pt x="1649873" y="1693736"/>
                  <a:pt x="1643663" y="1709338"/>
                  <a:pt x="1641320" y="1717301"/>
                </a:cubicBezTo>
                <a:close/>
                <a:moveTo>
                  <a:pt x="1630556" y="1697822"/>
                </a:moveTo>
                <a:cubicBezTo>
                  <a:pt x="1627813" y="1688373"/>
                  <a:pt x="1619526" y="1668561"/>
                  <a:pt x="1601143" y="1669676"/>
                </a:cubicBezTo>
                <a:cubicBezTo>
                  <a:pt x="1601515" y="1676295"/>
                  <a:pt x="1605239" y="1692850"/>
                  <a:pt x="1630556" y="1697822"/>
                </a:cubicBezTo>
                <a:close/>
                <a:moveTo>
                  <a:pt x="1762420" y="1680010"/>
                </a:moveTo>
                <a:cubicBezTo>
                  <a:pt x="1748447" y="1680039"/>
                  <a:pt x="1736474" y="1688402"/>
                  <a:pt x="1731064" y="1700384"/>
                </a:cubicBezTo>
                <a:cubicBezTo>
                  <a:pt x="1731045" y="1700346"/>
                  <a:pt x="1731026" y="1700317"/>
                  <a:pt x="1731007" y="1700279"/>
                </a:cubicBezTo>
                <a:cubicBezTo>
                  <a:pt x="1730988" y="1700317"/>
                  <a:pt x="1730969" y="1700346"/>
                  <a:pt x="1730950" y="1700384"/>
                </a:cubicBezTo>
                <a:cubicBezTo>
                  <a:pt x="1725540" y="1688392"/>
                  <a:pt x="1713567" y="1680039"/>
                  <a:pt x="1699603" y="1680010"/>
                </a:cubicBezTo>
                <a:cubicBezTo>
                  <a:pt x="1697794" y="1680020"/>
                  <a:pt x="1696269" y="1681506"/>
                  <a:pt x="1696269" y="1683306"/>
                </a:cubicBezTo>
                <a:cubicBezTo>
                  <a:pt x="1696241" y="1683811"/>
                  <a:pt x="1696345" y="1684277"/>
                  <a:pt x="1696517" y="1684706"/>
                </a:cubicBezTo>
                <a:cubicBezTo>
                  <a:pt x="1696984" y="1685668"/>
                  <a:pt x="1697898" y="1686354"/>
                  <a:pt x="1698993" y="1686554"/>
                </a:cubicBezTo>
                <a:cubicBezTo>
                  <a:pt x="1699174" y="1686582"/>
                  <a:pt x="1699346" y="1686659"/>
                  <a:pt x="1699536" y="1686659"/>
                </a:cubicBezTo>
                <a:cubicBezTo>
                  <a:pt x="1714948" y="1686659"/>
                  <a:pt x="1727531" y="1699213"/>
                  <a:pt x="1727531" y="1714653"/>
                </a:cubicBezTo>
                <a:cubicBezTo>
                  <a:pt x="1727531" y="1716481"/>
                  <a:pt x="1729064" y="1718005"/>
                  <a:pt x="1730845" y="1718005"/>
                </a:cubicBezTo>
                <a:lnTo>
                  <a:pt x="1730950" y="1718005"/>
                </a:lnTo>
                <a:lnTo>
                  <a:pt x="1731160" y="1718005"/>
                </a:lnTo>
                <a:cubicBezTo>
                  <a:pt x="1732950" y="1718005"/>
                  <a:pt x="1734484" y="1716481"/>
                  <a:pt x="1734484" y="1714653"/>
                </a:cubicBezTo>
                <a:cubicBezTo>
                  <a:pt x="1734484" y="1699213"/>
                  <a:pt x="1747057" y="1686659"/>
                  <a:pt x="1762487" y="1686659"/>
                </a:cubicBezTo>
                <a:cubicBezTo>
                  <a:pt x="1764297" y="1686659"/>
                  <a:pt x="1765821" y="1685125"/>
                  <a:pt x="1765831" y="1683315"/>
                </a:cubicBezTo>
                <a:cubicBezTo>
                  <a:pt x="1765707" y="1681515"/>
                  <a:pt x="1764306" y="1680020"/>
                  <a:pt x="1762420" y="1680010"/>
                </a:cubicBezTo>
                <a:close/>
                <a:moveTo>
                  <a:pt x="1996793" y="1815341"/>
                </a:moveTo>
                <a:cubicBezTo>
                  <a:pt x="1997174" y="1815903"/>
                  <a:pt x="1997364" y="1816570"/>
                  <a:pt x="1997364" y="1817246"/>
                </a:cubicBezTo>
                <a:cubicBezTo>
                  <a:pt x="1997364" y="1817904"/>
                  <a:pt x="1997174" y="1818580"/>
                  <a:pt x="1996793" y="1819161"/>
                </a:cubicBezTo>
                <a:cubicBezTo>
                  <a:pt x="1983648" y="1837992"/>
                  <a:pt x="1962131" y="1849355"/>
                  <a:pt x="1939167" y="1849355"/>
                </a:cubicBezTo>
                <a:cubicBezTo>
                  <a:pt x="1915668" y="1849355"/>
                  <a:pt x="1902895" y="1841249"/>
                  <a:pt x="1883083" y="1821904"/>
                </a:cubicBezTo>
                <a:cubicBezTo>
                  <a:pt x="1874787" y="1832181"/>
                  <a:pt x="1862318" y="1838182"/>
                  <a:pt x="1849051" y="1838182"/>
                </a:cubicBezTo>
                <a:lnTo>
                  <a:pt x="1848012" y="1838182"/>
                </a:lnTo>
                <a:cubicBezTo>
                  <a:pt x="1846231" y="1838087"/>
                  <a:pt x="1844678" y="1836553"/>
                  <a:pt x="1844774" y="1834782"/>
                </a:cubicBezTo>
                <a:cubicBezTo>
                  <a:pt x="1844830" y="1833820"/>
                  <a:pt x="1845279" y="1832924"/>
                  <a:pt x="1845964" y="1832324"/>
                </a:cubicBezTo>
                <a:cubicBezTo>
                  <a:pt x="1846583" y="1831801"/>
                  <a:pt x="1847393" y="1831496"/>
                  <a:pt x="1848308" y="1831620"/>
                </a:cubicBezTo>
                <a:cubicBezTo>
                  <a:pt x="1859823" y="1831715"/>
                  <a:pt x="1870786" y="1826800"/>
                  <a:pt x="1878026" y="1817808"/>
                </a:cubicBezTo>
                <a:cubicBezTo>
                  <a:pt x="1878006" y="1817770"/>
                  <a:pt x="1877968" y="1817751"/>
                  <a:pt x="1877940" y="1817723"/>
                </a:cubicBezTo>
                <a:cubicBezTo>
                  <a:pt x="1877949" y="1817713"/>
                  <a:pt x="1877949" y="1817713"/>
                  <a:pt x="1877949" y="1817713"/>
                </a:cubicBezTo>
                <a:cubicBezTo>
                  <a:pt x="1870786" y="1808750"/>
                  <a:pt x="1859823" y="1803626"/>
                  <a:pt x="1848222" y="1803902"/>
                </a:cubicBezTo>
                <a:cubicBezTo>
                  <a:pt x="1847383" y="1803997"/>
                  <a:pt x="1846574" y="1803654"/>
                  <a:pt x="1845945" y="1803064"/>
                </a:cubicBezTo>
                <a:cubicBezTo>
                  <a:pt x="1845345" y="1802464"/>
                  <a:pt x="1844926" y="1801625"/>
                  <a:pt x="1844878" y="1800740"/>
                </a:cubicBezTo>
                <a:cubicBezTo>
                  <a:pt x="1844774" y="1798835"/>
                  <a:pt x="1846307" y="1797444"/>
                  <a:pt x="1848136" y="1797358"/>
                </a:cubicBezTo>
                <a:cubicBezTo>
                  <a:pt x="1859861" y="1797101"/>
                  <a:pt x="1870948" y="1801521"/>
                  <a:pt x="1879216" y="1809379"/>
                </a:cubicBezTo>
                <a:cubicBezTo>
                  <a:pt x="1880368" y="1810484"/>
                  <a:pt x="1881464" y="1811646"/>
                  <a:pt x="1882493" y="1812884"/>
                </a:cubicBezTo>
                <a:cubicBezTo>
                  <a:pt x="1882493" y="1812884"/>
                  <a:pt x="1882502" y="1812884"/>
                  <a:pt x="1882502" y="1812874"/>
                </a:cubicBezTo>
                <a:cubicBezTo>
                  <a:pt x="1882531" y="1812912"/>
                  <a:pt x="1882569" y="1812932"/>
                  <a:pt x="1882597" y="1812970"/>
                </a:cubicBezTo>
                <a:cubicBezTo>
                  <a:pt x="1899638" y="1796091"/>
                  <a:pt x="1913744" y="1785166"/>
                  <a:pt x="1939167" y="1785166"/>
                </a:cubicBezTo>
                <a:cubicBezTo>
                  <a:pt x="1958588" y="1785166"/>
                  <a:pt x="1977000" y="1793329"/>
                  <a:pt x="1990134" y="1807255"/>
                </a:cubicBezTo>
                <a:cubicBezTo>
                  <a:pt x="1992516" y="1809779"/>
                  <a:pt x="1994783" y="1812436"/>
                  <a:pt x="1996793" y="1815341"/>
                </a:cubicBezTo>
                <a:close/>
                <a:moveTo>
                  <a:pt x="1989811" y="1817208"/>
                </a:moveTo>
                <a:cubicBezTo>
                  <a:pt x="1989820" y="1817189"/>
                  <a:pt x="1989839" y="1817180"/>
                  <a:pt x="1989849" y="1817161"/>
                </a:cubicBezTo>
                <a:cubicBezTo>
                  <a:pt x="1977943" y="1801254"/>
                  <a:pt x="1959074" y="1791824"/>
                  <a:pt x="1939081" y="1791719"/>
                </a:cubicBezTo>
                <a:cubicBezTo>
                  <a:pt x="1917945" y="1791719"/>
                  <a:pt x="1905943" y="1799254"/>
                  <a:pt x="1887636" y="1817065"/>
                </a:cubicBezTo>
                <a:cubicBezTo>
                  <a:pt x="1887655" y="1817084"/>
                  <a:pt x="1887664" y="1817094"/>
                  <a:pt x="1887684" y="1817113"/>
                </a:cubicBezTo>
                <a:cubicBezTo>
                  <a:pt x="1887674" y="1817132"/>
                  <a:pt x="1887655" y="1817142"/>
                  <a:pt x="1887636" y="1817161"/>
                </a:cubicBezTo>
                <a:cubicBezTo>
                  <a:pt x="1906896" y="1835906"/>
                  <a:pt x="1918211" y="1842688"/>
                  <a:pt x="1939081" y="1842688"/>
                </a:cubicBezTo>
                <a:cubicBezTo>
                  <a:pt x="1959074" y="1842611"/>
                  <a:pt x="1977943" y="1833163"/>
                  <a:pt x="1989849" y="1817256"/>
                </a:cubicBezTo>
                <a:cubicBezTo>
                  <a:pt x="1989839" y="1817237"/>
                  <a:pt x="1989820" y="1817227"/>
                  <a:pt x="1989811" y="1817208"/>
                </a:cubicBezTo>
                <a:close/>
                <a:moveTo>
                  <a:pt x="1998240" y="1759915"/>
                </a:moveTo>
                <a:cubicBezTo>
                  <a:pt x="1998507" y="1761725"/>
                  <a:pt x="1997183" y="1763440"/>
                  <a:pt x="1995374" y="1763640"/>
                </a:cubicBezTo>
                <a:cubicBezTo>
                  <a:pt x="1982886" y="1765173"/>
                  <a:pt x="1970427" y="1761544"/>
                  <a:pt x="1960798" y="1753543"/>
                </a:cubicBezTo>
                <a:cubicBezTo>
                  <a:pt x="1953835" y="1760011"/>
                  <a:pt x="1944615" y="1763716"/>
                  <a:pt x="1934985" y="1763716"/>
                </a:cubicBezTo>
                <a:cubicBezTo>
                  <a:pt x="1925451" y="1763716"/>
                  <a:pt x="1916221" y="1760096"/>
                  <a:pt x="1909267" y="1753734"/>
                </a:cubicBezTo>
                <a:cubicBezTo>
                  <a:pt x="1902314" y="1760096"/>
                  <a:pt x="1893075" y="1763716"/>
                  <a:pt x="1883550" y="1763716"/>
                </a:cubicBezTo>
                <a:cubicBezTo>
                  <a:pt x="1881111" y="1763716"/>
                  <a:pt x="1878711" y="1763487"/>
                  <a:pt x="1876377" y="1763039"/>
                </a:cubicBezTo>
                <a:cubicBezTo>
                  <a:pt x="1869348" y="1761697"/>
                  <a:pt x="1862861" y="1758391"/>
                  <a:pt x="1857642" y="1753543"/>
                </a:cubicBezTo>
                <a:cubicBezTo>
                  <a:pt x="1857642" y="1753543"/>
                  <a:pt x="1857642" y="1753543"/>
                  <a:pt x="1857633" y="1753543"/>
                </a:cubicBezTo>
                <a:lnTo>
                  <a:pt x="1857633" y="1753543"/>
                </a:lnTo>
                <a:cubicBezTo>
                  <a:pt x="1855584" y="1755229"/>
                  <a:pt x="1853413" y="1756724"/>
                  <a:pt x="1851146" y="1758020"/>
                </a:cubicBezTo>
                <a:cubicBezTo>
                  <a:pt x="1844326" y="1761916"/>
                  <a:pt x="1836630" y="1764002"/>
                  <a:pt x="1828686" y="1764002"/>
                </a:cubicBezTo>
                <a:cubicBezTo>
                  <a:pt x="1826866" y="1764002"/>
                  <a:pt x="1824971" y="1763811"/>
                  <a:pt x="1823057" y="1763640"/>
                </a:cubicBezTo>
                <a:cubicBezTo>
                  <a:pt x="1821247" y="1763440"/>
                  <a:pt x="1820028" y="1761725"/>
                  <a:pt x="1820199" y="1759915"/>
                </a:cubicBezTo>
                <a:cubicBezTo>
                  <a:pt x="1820409" y="1758106"/>
                  <a:pt x="1822018" y="1756753"/>
                  <a:pt x="1823924" y="1757020"/>
                </a:cubicBezTo>
                <a:cubicBezTo>
                  <a:pt x="1826819" y="1757401"/>
                  <a:pt x="1829715" y="1757448"/>
                  <a:pt x="1832553" y="1757172"/>
                </a:cubicBezTo>
                <a:cubicBezTo>
                  <a:pt x="1841078" y="1756344"/>
                  <a:pt x="1849079" y="1752629"/>
                  <a:pt x="1855451" y="1746561"/>
                </a:cubicBezTo>
                <a:cubicBezTo>
                  <a:pt x="1856127" y="1745904"/>
                  <a:pt x="1856775" y="1745733"/>
                  <a:pt x="1857918" y="1745637"/>
                </a:cubicBezTo>
                <a:cubicBezTo>
                  <a:pt x="1858870" y="1745733"/>
                  <a:pt x="1859737" y="1746104"/>
                  <a:pt x="1860309" y="1746742"/>
                </a:cubicBezTo>
                <a:cubicBezTo>
                  <a:pt x="1864500" y="1751533"/>
                  <a:pt x="1870120" y="1754753"/>
                  <a:pt x="1876216" y="1756182"/>
                </a:cubicBezTo>
                <a:lnTo>
                  <a:pt x="1876216" y="1704851"/>
                </a:lnTo>
                <a:cubicBezTo>
                  <a:pt x="1873644" y="1704489"/>
                  <a:pt x="1871243" y="1704023"/>
                  <a:pt x="1868996" y="1703461"/>
                </a:cubicBezTo>
                <a:cubicBezTo>
                  <a:pt x="1835344" y="1695117"/>
                  <a:pt x="1837468" y="1666732"/>
                  <a:pt x="1837468" y="1666389"/>
                </a:cubicBezTo>
                <a:cubicBezTo>
                  <a:pt x="1837544" y="1664846"/>
                  <a:pt x="1838697" y="1663599"/>
                  <a:pt x="1840221" y="1663398"/>
                </a:cubicBezTo>
                <a:cubicBezTo>
                  <a:pt x="1842516" y="1663027"/>
                  <a:pt x="1844697" y="1662894"/>
                  <a:pt x="1846783" y="1662970"/>
                </a:cubicBezTo>
                <a:cubicBezTo>
                  <a:pt x="1855098" y="1663294"/>
                  <a:pt x="1861738" y="1667028"/>
                  <a:pt x="1866891" y="1672276"/>
                </a:cubicBezTo>
                <a:cubicBezTo>
                  <a:pt x="1870758" y="1676210"/>
                  <a:pt x="1873806" y="1680991"/>
                  <a:pt x="1876120" y="1685830"/>
                </a:cubicBezTo>
                <a:lnTo>
                  <a:pt x="1876120" y="1685811"/>
                </a:lnTo>
                <a:cubicBezTo>
                  <a:pt x="1876120" y="1685820"/>
                  <a:pt x="1876130" y="1685820"/>
                  <a:pt x="1876130" y="1685830"/>
                </a:cubicBezTo>
                <a:lnTo>
                  <a:pt x="1876130" y="1664094"/>
                </a:lnTo>
                <a:cubicBezTo>
                  <a:pt x="1876130" y="1663303"/>
                  <a:pt x="1876454" y="1662598"/>
                  <a:pt x="1876920" y="1662027"/>
                </a:cubicBezTo>
                <a:cubicBezTo>
                  <a:pt x="1877549" y="1661274"/>
                  <a:pt x="1878426" y="1660760"/>
                  <a:pt x="1879454" y="1660760"/>
                </a:cubicBezTo>
                <a:cubicBezTo>
                  <a:pt x="1881264" y="1660760"/>
                  <a:pt x="1882769" y="1662294"/>
                  <a:pt x="1882769" y="1664094"/>
                </a:cubicBezTo>
                <a:lnTo>
                  <a:pt x="1882769" y="1703118"/>
                </a:lnTo>
                <a:lnTo>
                  <a:pt x="1882769" y="1703223"/>
                </a:lnTo>
                <a:cubicBezTo>
                  <a:pt x="1889170" y="1691116"/>
                  <a:pt x="1900400" y="1680096"/>
                  <a:pt x="1917668" y="1682944"/>
                </a:cubicBezTo>
                <a:cubicBezTo>
                  <a:pt x="1919068" y="1683134"/>
                  <a:pt x="1920221" y="1684373"/>
                  <a:pt x="1920402" y="1685916"/>
                </a:cubicBezTo>
                <a:cubicBezTo>
                  <a:pt x="1920412" y="1685935"/>
                  <a:pt x="1920421" y="1686087"/>
                  <a:pt x="1920440" y="1686335"/>
                </a:cubicBezTo>
                <a:cubicBezTo>
                  <a:pt x="1920593" y="1690383"/>
                  <a:pt x="1920011" y="1718339"/>
                  <a:pt x="1882769" y="1724092"/>
                </a:cubicBezTo>
                <a:lnTo>
                  <a:pt x="1882769" y="1724197"/>
                </a:lnTo>
                <a:lnTo>
                  <a:pt x="1882769" y="1756943"/>
                </a:lnTo>
                <a:lnTo>
                  <a:pt x="1882769" y="1757020"/>
                </a:lnTo>
                <a:cubicBezTo>
                  <a:pt x="1883083" y="1757020"/>
                  <a:pt x="1883264" y="1757125"/>
                  <a:pt x="1883455" y="1757125"/>
                </a:cubicBezTo>
                <a:cubicBezTo>
                  <a:pt x="1892313" y="1757125"/>
                  <a:pt x="1900800" y="1753438"/>
                  <a:pt x="1906705" y="1746847"/>
                </a:cubicBezTo>
                <a:cubicBezTo>
                  <a:pt x="1907362" y="1746104"/>
                  <a:pt x="1908220" y="1745733"/>
                  <a:pt x="1909172" y="1745733"/>
                </a:cubicBezTo>
                <a:cubicBezTo>
                  <a:pt x="1910134" y="1745733"/>
                  <a:pt x="1910982" y="1746199"/>
                  <a:pt x="1911658" y="1746847"/>
                </a:cubicBezTo>
                <a:cubicBezTo>
                  <a:pt x="1917564" y="1753438"/>
                  <a:pt x="1926031" y="1757125"/>
                  <a:pt x="1934890" y="1757125"/>
                </a:cubicBezTo>
                <a:cubicBezTo>
                  <a:pt x="1943748" y="1757125"/>
                  <a:pt x="1952216" y="1753438"/>
                  <a:pt x="1958131" y="1746847"/>
                </a:cubicBezTo>
                <a:cubicBezTo>
                  <a:pt x="1958797" y="1746199"/>
                  <a:pt x="1959560" y="1745733"/>
                  <a:pt x="1960522" y="1745733"/>
                </a:cubicBezTo>
                <a:cubicBezTo>
                  <a:pt x="1961655" y="1745818"/>
                  <a:pt x="1962322" y="1746009"/>
                  <a:pt x="1962979" y="1746647"/>
                </a:cubicBezTo>
                <a:cubicBezTo>
                  <a:pt x="1971370" y="1754753"/>
                  <a:pt x="1982981" y="1758648"/>
                  <a:pt x="1994516" y="1757125"/>
                </a:cubicBezTo>
                <a:cubicBezTo>
                  <a:pt x="1996421" y="1756943"/>
                  <a:pt x="1997926" y="1758277"/>
                  <a:pt x="1998240" y="1759915"/>
                </a:cubicBezTo>
                <a:close/>
                <a:moveTo>
                  <a:pt x="1884398" y="1717301"/>
                </a:moveTo>
                <a:lnTo>
                  <a:pt x="1884407" y="1717301"/>
                </a:lnTo>
                <a:lnTo>
                  <a:pt x="1884407" y="1717301"/>
                </a:lnTo>
                <a:cubicBezTo>
                  <a:pt x="1909658" y="1712386"/>
                  <a:pt x="1913354" y="1695831"/>
                  <a:pt x="1913849" y="1689211"/>
                </a:cubicBezTo>
                <a:cubicBezTo>
                  <a:pt x="1913258" y="1689116"/>
                  <a:pt x="1912801" y="1689116"/>
                  <a:pt x="1912315" y="1689116"/>
                </a:cubicBezTo>
                <a:cubicBezTo>
                  <a:pt x="1907905" y="1689116"/>
                  <a:pt x="1904124" y="1690307"/>
                  <a:pt x="1900876" y="1692250"/>
                </a:cubicBezTo>
                <a:cubicBezTo>
                  <a:pt x="1891151" y="1698031"/>
                  <a:pt x="1886341" y="1710471"/>
                  <a:pt x="1884398" y="1717301"/>
                </a:cubicBezTo>
                <a:close/>
                <a:moveTo>
                  <a:pt x="1873548" y="1697822"/>
                </a:moveTo>
                <a:cubicBezTo>
                  <a:pt x="1870777" y="1688373"/>
                  <a:pt x="1862509" y="1668561"/>
                  <a:pt x="1844126" y="1669676"/>
                </a:cubicBezTo>
                <a:cubicBezTo>
                  <a:pt x="1844593" y="1676295"/>
                  <a:pt x="1848308" y="1692850"/>
                  <a:pt x="1873548" y="1697822"/>
                </a:cubicBezTo>
                <a:close/>
                <a:moveTo>
                  <a:pt x="1974028" y="1718005"/>
                </a:moveTo>
                <a:lnTo>
                  <a:pt x="1974237" y="1718005"/>
                </a:lnTo>
                <a:cubicBezTo>
                  <a:pt x="1976028" y="1718005"/>
                  <a:pt x="1977562" y="1716481"/>
                  <a:pt x="1977562" y="1714653"/>
                </a:cubicBezTo>
                <a:cubicBezTo>
                  <a:pt x="1977562" y="1699213"/>
                  <a:pt x="1990144" y="1686659"/>
                  <a:pt x="2005565" y="1686659"/>
                </a:cubicBezTo>
                <a:cubicBezTo>
                  <a:pt x="2007375" y="1686659"/>
                  <a:pt x="2008908" y="1685135"/>
                  <a:pt x="2008908" y="1683306"/>
                </a:cubicBezTo>
                <a:cubicBezTo>
                  <a:pt x="2008908" y="1683277"/>
                  <a:pt x="2008889" y="1683249"/>
                  <a:pt x="2008889" y="1683220"/>
                </a:cubicBezTo>
                <a:cubicBezTo>
                  <a:pt x="2008632" y="1681477"/>
                  <a:pt x="2007280" y="1680039"/>
                  <a:pt x="2005432" y="1680010"/>
                </a:cubicBezTo>
                <a:cubicBezTo>
                  <a:pt x="1991487" y="1680067"/>
                  <a:pt x="1979543" y="1688421"/>
                  <a:pt x="1974113" y="1700384"/>
                </a:cubicBezTo>
                <a:cubicBezTo>
                  <a:pt x="1974085" y="1700327"/>
                  <a:pt x="1974056" y="1700270"/>
                  <a:pt x="1974037" y="1700222"/>
                </a:cubicBezTo>
                <a:cubicBezTo>
                  <a:pt x="1974009" y="1700270"/>
                  <a:pt x="1973971" y="1700327"/>
                  <a:pt x="1973942" y="1700384"/>
                </a:cubicBezTo>
                <a:cubicBezTo>
                  <a:pt x="1968532" y="1688411"/>
                  <a:pt x="1956492" y="1680067"/>
                  <a:pt x="1942652" y="1680010"/>
                </a:cubicBezTo>
                <a:cubicBezTo>
                  <a:pt x="1940862" y="1680039"/>
                  <a:pt x="1939385" y="1681515"/>
                  <a:pt x="1939385" y="1683306"/>
                </a:cubicBezTo>
                <a:cubicBezTo>
                  <a:pt x="1939290" y="1684077"/>
                  <a:pt x="1939528" y="1684744"/>
                  <a:pt x="1939919" y="1685297"/>
                </a:cubicBezTo>
                <a:cubicBezTo>
                  <a:pt x="1940395" y="1685935"/>
                  <a:pt x="1941090" y="1686363"/>
                  <a:pt x="1941890" y="1686535"/>
                </a:cubicBezTo>
                <a:cubicBezTo>
                  <a:pt x="1942100" y="1686573"/>
                  <a:pt x="1942291" y="1686659"/>
                  <a:pt x="1942519" y="1686659"/>
                </a:cubicBezTo>
                <a:cubicBezTo>
                  <a:pt x="1953197" y="1686659"/>
                  <a:pt x="1962408" y="1692745"/>
                  <a:pt x="1967113" y="1701584"/>
                </a:cubicBezTo>
                <a:cubicBezTo>
                  <a:pt x="1969218" y="1705499"/>
                  <a:pt x="1970513" y="1709909"/>
                  <a:pt x="1970513" y="1714662"/>
                </a:cubicBezTo>
                <a:cubicBezTo>
                  <a:pt x="1970513" y="1715567"/>
                  <a:pt x="1970894" y="1716405"/>
                  <a:pt x="1971504" y="1717015"/>
                </a:cubicBezTo>
                <a:cubicBezTo>
                  <a:pt x="1972104" y="1717624"/>
                  <a:pt x="1972933" y="1718005"/>
                  <a:pt x="1973837" y="1718005"/>
                </a:cubicBezTo>
                <a:lnTo>
                  <a:pt x="1974028" y="1718005"/>
                </a:lnTo>
                <a:close/>
                <a:moveTo>
                  <a:pt x="2182197" y="1849355"/>
                </a:moveTo>
                <a:cubicBezTo>
                  <a:pt x="2158727" y="1849336"/>
                  <a:pt x="2145945" y="1841240"/>
                  <a:pt x="2126152" y="1821914"/>
                </a:cubicBezTo>
                <a:cubicBezTo>
                  <a:pt x="2126142" y="1821933"/>
                  <a:pt x="2126123" y="1821942"/>
                  <a:pt x="2126113" y="1821961"/>
                </a:cubicBezTo>
                <a:cubicBezTo>
                  <a:pt x="2126095" y="1821942"/>
                  <a:pt x="2126076" y="1821923"/>
                  <a:pt x="2126056" y="1821904"/>
                </a:cubicBezTo>
                <a:cubicBezTo>
                  <a:pt x="2117751" y="1832181"/>
                  <a:pt x="2105301" y="1838182"/>
                  <a:pt x="2092043" y="1838182"/>
                </a:cubicBezTo>
                <a:lnTo>
                  <a:pt x="2091061" y="1838182"/>
                </a:lnTo>
                <a:cubicBezTo>
                  <a:pt x="2089290" y="1838068"/>
                  <a:pt x="2087766" y="1836544"/>
                  <a:pt x="2087861" y="1834782"/>
                </a:cubicBezTo>
                <a:cubicBezTo>
                  <a:pt x="2087928" y="1833448"/>
                  <a:pt x="2088738" y="1832229"/>
                  <a:pt x="2089918" y="1831743"/>
                </a:cubicBezTo>
                <a:cubicBezTo>
                  <a:pt x="2090338" y="1831601"/>
                  <a:pt x="2090804" y="1831562"/>
                  <a:pt x="2091300" y="1831620"/>
                </a:cubicBezTo>
                <a:cubicBezTo>
                  <a:pt x="2102911" y="1831715"/>
                  <a:pt x="2113750" y="1826800"/>
                  <a:pt x="2120999" y="1817808"/>
                </a:cubicBezTo>
                <a:cubicBezTo>
                  <a:pt x="2120979" y="1817789"/>
                  <a:pt x="2120961" y="1817780"/>
                  <a:pt x="2120942" y="1817751"/>
                </a:cubicBezTo>
                <a:cubicBezTo>
                  <a:pt x="2120961" y="1817742"/>
                  <a:pt x="2120979" y="1817732"/>
                  <a:pt x="2120989" y="1817713"/>
                </a:cubicBezTo>
                <a:cubicBezTo>
                  <a:pt x="2113855" y="1808750"/>
                  <a:pt x="2102911" y="1803626"/>
                  <a:pt x="2091300" y="1803902"/>
                </a:cubicBezTo>
                <a:cubicBezTo>
                  <a:pt x="2089585" y="1804102"/>
                  <a:pt x="2087966" y="1802492"/>
                  <a:pt x="2087871" y="1800682"/>
                </a:cubicBezTo>
                <a:cubicBezTo>
                  <a:pt x="2087813" y="1798806"/>
                  <a:pt x="2089318" y="1797444"/>
                  <a:pt x="2091090" y="1797358"/>
                </a:cubicBezTo>
                <a:cubicBezTo>
                  <a:pt x="2104444" y="1797063"/>
                  <a:pt x="2117112" y="1802883"/>
                  <a:pt x="2125580" y="1812970"/>
                </a:cubicBezTo>
                <a:cubicBezTo>
                  <a:pt x="2142621" y="1796091"/>
                  <a:pt x="2156717" y="1785166"/>
                  <a:pt x="2182159" y="1785166"/>
                </a:cubicBezTo>
                <a:cubicBezTo>
                  <a:pt x="2205200" y="1785166"/>
                  <a:pt x="2226736" y="1796463"/>
                  <a:pt x="2239776" y="1815341"/>
                </a:cubicBezTo>
                <a:cubicBezTo>
                  <a:pt x="2240547" y="1816475"/>
                  <a:pt x="2240547" y="1818008"/>
                  <a:pt x="2239776" y="1819161"/>
                </a:cubicBezTo>
                <a:cubicBezTo>
                  <a:pt x="2226650" y="1837982"/>
                  <a:pt x="2205124" y="1849336"/>
                  <a:pt x="2182197" y="1849355"/>
                </a:cubicBezTo>
                <a:close/>
                <a:moveTo>
                  <a:pt x="2232917" y="1817256"/>
                </a:moveTo>
                <a:cubicBezTo>
                  <a:pt x="2229945" y="1813274"/>
                  <a:pt x="2226526" y="1809702"/>
                  <a:pt x="2222773" y="1806578"/>
                </a:cubicBezTo>
                <a:cubicBezTo>
                  <a:pt x="2211496" y="1797158"/>
                  <a:pt x="2197094" y="1791796"/>
                  <a:pt x="2182054" y="1791719"/>
                </a:cubicBezTo>
                <a:cubicBezTo>
                  <a:pt x="2160928" y="1791719"/>
                  <a:pt x="2148926" y="1799254"/>
                  <a:pt x="2130619" y="1817065"/>
                </a:cubicBezTo>
                <a:cubicBezTo>
                  <a:pt x="2133029" y="1819409"/>
                  <a:pt x="2135305" y="1821571"/>
                  <a:pt x="2137506" y="1823552"/>
                </a:cubicBezTo>
                <a:cubicBezTo>
                  <a:pt x="2152898" y="1837468"/>
                  <a:pt x="2163861" y="1842688"/>
                  <a:pt x="2182159" y="1842688"/>
                </a:cubicBezTo>
                <a:cubicBezTo>
                  <a:pt x="2202161" y="1842611"/>
                  <a:pt x="2220916" y="1833163"/>
                  <a:pt x="2232917" y="1817256"/>
                </a:cubicBezTo>
                <a:close/>
                <a:moveTo>
                  <a:pt x="2241319" y="1759915"/>
                </a:moveTo>
                <a:cubicBezTo>
                  <a:pt x="2241585" y="1761725"/>
                  <a:pt x="2240271" y="1763440"/>
                  <a:pt x="2238442" y="1763640"/>
                </a:cubicBezTo>
                <a:cubicBezTo>
                  <a:pt x="2235327" y="1764021"/>
                  <a:pt x="2232203" y="1764087"/>
                  <a:pt x="2229136" y="1763830"/>
                </a:cubicBezTo>
                <a:cubicBezTo>
                  <a:pt x="2227422" y="1763697"/>
                  <a:pt x="2225783" y="1763240"/>
                  <a:pt x="2224107" y="1762916"/>
                </a:cubicBezTo>
                <a:cubicBezTo>
                  <a:pt x="2216754" y="1761458"/>
                  <a:pt x="2209762" y="1758439"/>
                  <a:pt x="2203866" y="1753543"/>
                </a:cubicBezTo>
                <a:cubicBezTo>
                  <a:pt x="2199475" y="1757582"/>
                  <a:pt x="2194160" y="1760392"/>
                  <a:pt x="2188483" y="1762049"/>
                </a:cubicBezTo>
                <a:cubicBezTo>
                  <a:pt x="2185083" y="1763039"/>
                  <a:pt x="2181577" y="1763716"/>
                  <a:pt x="2177968" y="1763716"/>
                </a:cubicBezTo>
                <a:cubicBezTo>
                  <a:pt x="2172415" y="1763716"/>
                  <a:pt x="2167004" y="1762354"/>
                  <a:pt x="2162051" y="1760068"/>
                </a:cubicBezTo>
                <a:cubicBezTo>
                  <a:pt x="2158499" y="1758429"/>
                  <a:pt x="2155146" y="1756382"/>
                  <a:pt x="2152250" y="1753734"/>
                </a:cubicBezTo>
                <a:cubicBezTo>
                  <a:pt x="2145287" y="1760096"/>
                  <a:pt x="2136058" y="1763716"/>
                  <a:pt x="2126523" y="1763716"/>
                </a:cubicBezTo>
                <a:cubicBezTo>
                  <a:pt x="2119246" y="1763716"/>
                  <a:pt x="2112226" y="1761639"/>
                  <a:pt x="2106235" y="1757858"/>
                </a:cubicBezTo>
                <a:cubicBezTo>
                  <a:pt x="2104244" y="1756601"/>
                  <a:pt x="2102368" y="1755162"/>
                  <a:pt x="2100634" y="1753543"/>
                </a:cubicBezTo>
                <a:lnTo>
                  <a:pt x="2100634" y="1753543"/>
                </a:lnTo>
                <a:cubicBezTo>
                  <a:pt x="2100625" y="1753543"/>
                  <a:pt x="2100625" y="1753543"/>
                  <a:pt x="2100625" y="1753543"/>
                </a:cubicBezTo>
                <a:cubicBezTo>
                  <a:pt x="2097110" y="1756439"/>
                  <a:pt x="2093186" y="1758639"/>
                  <a:pt x="2089071" y="1760363"/>
                </a:cubicBezTo>
                <a:cubicBezTo>
                  <a:pt x="2085975" y="1761658"/>
                  <a:pt x="2082794" y="1762735"/>
                  <a:pt x="2079498" y="1763316"/>
                </a:cubicBezTo>
                <a:cubicBezTo>
                  <a:pt x="2076926" y="1763763"/>
                  <a:pt x="2074307" y="1764002"/>
                  <a:pt x="2071668" y="1764002"/>
                </a:cubicBezTo>
                <a:cubicBezTo>
                  <a:pt x="2069859" y="1764002"/>
                  <a:pt x="2067944" y="1763811"/>
                  <a:pt x="2066049" y="1763640"/>
                </a:cubicBezTo>
                <a:cubicBezTo>
                  <a:pt x="2064239" y="1763440"/>
                  <a:pt x="2062992" y="1761725"/>
                  <a:pt x="2063182" y="1759915"/>
                </a:cubicBezTo>
                <a:cubicBezTo>
                  <a:pt x="2063372" y="1758106"/>
                  <a:pt x="2064991" y="1756753"/>
                  <a:pt x="2066906" y="1757020"/>
                </a:cubicBezTo>
                <a:cubicBezTo>
                  <a:pt x="2069802" y="1757401"/>
                  <a:pt x="2072707" y="1757448"/>
                  <a:pt x="2075545" y="1757172"/>
                </a:cubicBezTo>
                <a:cubicBezTo>
                  <a:pt x="2078384" y="1756896"/>
                  <a:pt x="2081165" y="1756296"/>
                  <a:pt x="2083851" y="1755401"/>
                </a:cubicBezTo>
                <a:cubicBezTo>
                  <a:pt x="2089214" y="1753610"/>
                  <a:pt x="2094195" y="1750609"/>
                  <a:pt x="2098444" y="1746561"/>
                </a:cubicBezTo>
                <a:cubicBezTo>
                  <a:pt x="2099091" y="1745904"/>
                  <a:pt x="2099758" y="1745733"/>
                  <a:pt x="2100901" y="1745637"/>
                </a:cubicBezTo>
                <a:cubicBezTo>
                  <a:pt x="2101853" y="1745733"/>
                  <a:pt x="2102720" y="1746104"/>
                  <a:pt x="2103292" y="1746742"/>
                </a:cubicBezTo>
                <a:cubicBezTo>
                  <a:pt x="2104340" y="1747942"/>
                  <a:pt x="2105473" y="1749038"/>
                  <a:pt x="2106692" y="1750038"/>
                </a:cubicBezTo>
                <a:cubicBezTo>
                  <a:pt x="2108245" y="1751324"/>
                  <a:pt x="2109959" y="1752372"/>
                  <a:pt x="2111740" y="1753315"/>
                </a:cubicBezTo>
                <a:cubicBezTo>
                  <a:pt x="2114102" y="1754572"/>
                  <a:pt x="2116588" y="1755572"/>
                  <a:pt x="2119199" y="1756182"/>
                </a:cubicBezTo>
                <a:lnTo>
                  <a:pt x="2119199" y="1756182"/>
                </a:lnTo>
                <a:lnTo>
                  <a:pt x="2119208" y="1756182"/>
                </a:lnTo>
                <a:lnTo>
                  <a:pt x="2119208" y="1704851"/>
                </a:lnTo>
                <a:cubicBezTo>
                  <a:pt x="2110626" y="1703642"/>
                  <a:pt x="2104034" y="1701241"/>
                  <a:pt x="2098815" y="1698251"/>
                </a:cubicBezTo>
                <a:cubicBezTo>
                  <a:pt x="2079031" y="1686935"/>
                  <a:pt x="2080441" y="1666685"/>
                  <a:pt x="2080441" y="1666389"/>
                </a:cubicBezTo>
                <a:cubicBezTo>
                  <a:pt x="2080527" y="1664846"/>
                  <a:pt x="2081670" y="1663599"/>
                  <a:pt x="2083185" y="1663398"/>
                </a:cubicBezTo>
                <a:cubicBezTo>
                  <a:pt x="2085470" y="1663027"/>
                  <a:pt x="2087642" y="1662894"/>
                  <a:pt x="2089728" y="1662970"/>
                </a:cubicBezTo>
                <a:cubicBezTo>
                  <a:pt x="2100110" y="1663370"/>
                  <a:pt x="2107873" y="1669104"/>
                  <a:pt x="2113446" y="1676457"/>
                </a:cubicBezTo>
                <a:cubicBezTo>
                  <a:pt x="2115684" y="1679401"/>
                  <a:pt x="2117560" y="1682601"/>
                  <a:pt x="2119103" y="1685830"/>
                </a:cubicBezTo>
                <a:lnTo>
                  <a:pt x="2119103" y="1685811"/>
                </a:lnTo>
                <a:cubicBezTo>
                  <a:pt x="2119103" y="1685820"/>
                  <a:pt x="2119113" y="1685820"/>
                  <a:pt x="2119113" y="1685830"/>
                </a:cubicBezTo>
                <a:lnTo>
                  <a:pt x="2119113" y="1664103"/>
                </a:lnTo>
                <a:cubicBezTo>
                  <a:pt x="2119113" y="1663198"/>
                  <a:pt x="2119493" y="1662360"/>
                  <a:pt x="2120094" y="1661751"/>
                </a:cubicBezTo>
                <a:cubicBezTo>
                  <a:pt x="2120703" y="1661141"/>
                  <a:pt x="2121542" y="1660760"/>
                  <a:pt x="2122447" y="1660760"/>
                </a:cubicBezTo>
                <a:cubicBezTo>
                  <a:pt x="2124247" y="1660760"/>
                  <a:pt x="2125761" y="1662294"/>
                  <a:pt x="2125761" y="1664103"/>
                </a:cubicBezTo>
                <a:lnTo>
                  <a:pt x="2125761" y="1703223"/>
                </a:lnTo>
                <a:cubicBezTo>
                  <a:pt x="2125790" y="1703165"/>
                  <a:pt x="2125828" y="1703118"/>
                  <a:pt x="2125856" y="1703061"/>
                </a:cubicBezTo>
                <a:lnTo>
                  <a:pt x="2125856" y="1703118"/>
                </a:lnTo>
                <a:cubicBezTo>
                  <a:pt x="2128247" y="1698612"/>
                  <a:pt x="2131314" y="1694250"/>
                  <a:pt x="2135115" y="1690697"/>
                </a:cubicBezTo>
                <a:cubicBezTo>
                  <a:pt x="2141478" y="1684782"/>
                  <a:pt x="2149869" y="1681172"/>
                  <a:pt x="2160613" y="1682944"/>
                </a:cubicBezTo>
                <a:cubicBezTo>
                  <a:pt x="2162061" y="1683134"/>
                  <a:pt x="2163194" y="1684373"/>
                  <a:pt x="2163385" y="1685925"/>
                </a:cubicBezTo>
                <a:cubicBezTo>
                  <a:pt x="2163442" y="1686154"/>
                  <a:pt x="2164319" y="1699241"/>
                  <a:pt x="2154488" y="1710252"/>
                </a:cubicBezTo>
                <a:cubicBezTo>
                  <a:pt x="2148964" y="1716396"/>
                  <a:pt x="2140135" y="1721892"/>
                  <a:pt x="2125856" y="1724092"/>
                </a:cubicBezTo>
                <a:lnTo>
                  <a:pt x="2125856" y="1724178"/>
                </a:lnTo>
                <a:cubicBezTo>
                  <a:pt x="2125818" y="1724178"/>
                  <a:pt x="2125799" y="1724187"/>
                  <a:pt x="2125761" y="1724197"/>
                </a:cubicBezTo>
                <a:lnTo>
                  <a:pt x="2125761" y="1757020"/>
                </a:lnTo>
                <a:cubicBezTo>
                  <a:pt x="2126066" y="1757020"/>
                  <a:pt x="2126247" y="1757125"/>
                  <a:pt x="2126437" y="1757125"/>
                </a:cubicBezTo>
                <a:cubicBezTo>
                  <a:pt x="2133152" y="1757125"/>
                  <a:pt x="2139639" y="1754991"/>
                  <a:pt x="2144954" y="1751095"/>
                </a:cubicBezTo>
                <a:cubicBezTo>
                  <a:pt x="2146688" y="1749838"/>
                  <a:pt x="2148288" y="1748400"/>
                  <a:pt x="2149745" y="1746780"/>
                </a:cubicBezTo>
                <a:cubicBezTo>
                  <a:pt x="2150412" y="1746095"/>
                  <a:pt x="2151240" y="1745733"/>
                  <a:pt x="2152165" y="1745733"/>
                </a:cubicBezTo>
                <a:cubicBezTo>
                  <a:pt x="2153108" y="1745733"/>
                  <a:pt x="2153965" y="1746199"/>
                  <a:pt x="2154622" y="1746847"/>
                </a:cubicBezTo>
                <a:cubicBezTo>
                  <a:pt x="2160537" y="1753438"/>
                  <a:pt x="2169014" y="1757125"/>
                  <a:pt x="2177872" y="1757125"/>
                </a:cubicBezTo>
                <a:cubicBezTo>
                  <a:pt x="2186750" y="1757125"/>
                  <a:pt x="2195199" y="1753438"/>
                  <a:pt x="2201104" y="1746847"/>
                </a:cubicBezTo>
                <a:cubicBezTo>
                  <a:pt x="2201790" y="1746199"/>
                  <a:pt x="2202647" y="1745733"/>
                  <a:pt x="2203495" y="1745733"/>
                </a:cubicBezTo>
                <a:cubicBezTo>
                  <a:pt x="2204638" y="1745818"/>
                  <a:pt x="2205314" y="1746009"/>
                  <a:pt x="2205961" y="1746657"/>
                </a:cubicBezTo>
                <a:cubicBezTo>
                  <a:pt x="2214353" y="1754753"/>
                  <a:pt x="2225964" y="1758648"/>
                  <a:pt x="2237508" y="1757125"/>
                </a:cubicBezTo>
                <a:cubicBezTo>
                  <a:pt x="2239404" y="1756943"/>
                  <a:pt x="2240919" y="1758277"/>
                  <a:pt x="2241319" y="1759915"/>
                </a:cubicBezTo>
                <a:close/>
                <a:moveTo>
                  <a:pt x="2127285" y="1717301"/>
                </a:moveTo>
                <a:lnTo>
                  <a:pt x="2127295" y="1717301"/>
                </a:lnTo>
                <a:lnTo>
                  <a:pt x="2127295" y="1717301"/>
                </a:lnTo>
                <a:cubicBezTo>
                  <a:pt x="2139925" y="1714843"/>
                  <a:pt x="2147155" y="1709471"/>
                  <a:pt x="2151298" y="1703889"/>
                </a:cubicBezTo>
                <a:cubicBezTo>
                  <a:pt x="2155431" y="1698308"/>
                  <a:pt x="2156480" y="1692516"/>
                  <a:pt x="2156717" y="1689211"/>
                </a:cubicBezTo>
                <a:cubicBezTo>
                  <a:pt x="2156241" y="1689116"/>
                  <a:pt x="2155784" y="1689116"/>
                  <a:pt x="2155298" y="1689116"/>
                </a:cubicBezTo>
                <a:lnTo>
                  <a:pt x="2155298" y="1689116"/>
                </a:lnTo>
                <a:cubicBezTo>
                  <a:pt x="2155289" y="1689116"/>
                  <a:pt x="2155289" y="1689116"/>
                  <a:pt x="2155289" y="1689116"/>
                </a:cubicBezTo>
                <a:cubicBezTo>
                  <a:pt x="2149117" y="1689116"/>
                  <a:pt x="2144240" y="1691526"/>
                  <a:pt x="2140296" y="1694955"/>
                </a:cubicBezTo>
                <a:cubicBezTo>
                  <a:pt x="2132952" y="1701327"/>
                  <a:pt x="2129028" y="1711376"/>
                  <a:pt x="2127285" y="1717301"/>
                </a:cubicBezTo>
                <a:close/>
                <a:moveTo>
                  <a:pt x="2116531" y="1697822"/>
                </a:moveTo>
                <a:cubicBezTo>
                  <a:pt x="2114112" y="1689554"/>
                  <a:pt x="2107463" y="1673352"/>
                  <a:pt x="2093519" y="1670180"/>
                </a:cubicBezTo>
                <a:cubicBezTo>
                  <a:pt x="2091528" y="1669723"/>
                  <a:pt x="2089395" y="1669542"/>
                  <a:pt x="2087099" y="1669676"/>
                </a:cubicBezTo>
                <a:cubicBezTo>
                  <a:pt x="2087576" y="1676295"/>
                  <a:pt x="2091300" y="1692850"/>
                  <a:pt x="2116531" y="1697822"/>
                </a:cubicBezTo>
                <a:close/>
                <a:moveTo>
                  <a:pt x="2217106" y="1718005"/>
                </a:moveTo>
                <a:cubicBezTo>
                  <a:pt x="2218925" y="1718005"/>
                  <a:pt x="2220459" y="1716481"/>
                  <a:pt x="2220459" y="1714653"/>
                </a:cubicBezTo>
                <a:cubicBezTo>
                  <a:pt x="2220459" y="1699213"/>
                  <a:pt x="2233003" y="1686659"/>
                  <a:pt x="2248452" y="1686659"/>
                </a:cubicBezTo>
                <a:cubicBezTo>
                  <a:pt x="2250272" y="1686659"/>
                  <a:pt x="2251787" y="1685135"/>
                  <a:pt x="2251787" y="1683306"/>
                </a:cubicBezTo>
                <a:cubicBezTo>
                  <a:pt x="2251787" y="1681953"/>
                  <a:pt x="2250929" y="1680772"/>
                  <a:pt x="2249738" y="1680267"/>
                </a:cubicBezTo>
                <a:cubicBezTo>
                  <a:pt x="2249348" y="1680096"/>
                  <a:pt x="2248910" y="1680001"/>
                  <a:pt x="2248452" y="1680001"/>
                </a:cubicBezTo>
                <a:cubicBezTo>
                  <a:pt x="2234451" y="1680001"/>
                  <a:pt x="2222469" y="1688383"/>
                  <a:pt x="2217011" y="1700384"/>
                </a:cubicBezTo>
                <a:cubicBezTo>
                  <a:pt x="2211591" y="1688383"/>
                  <a:pt x="2199590" y="1680001"/>
                  <a:pt x="2185588" y="1680001"/>
                </a:cubicBezTo>
                <a:cubicBezTo>
                  <a:pt x="2183778" y="1680001"/>
                  <a:pt x="2182244" y="1681506"/>
                  <a:pt x="2182244" y="1683315"/>
                </a:cubicBezTo>
                <a:cubicBezTo>
                  <a:pt x="2182244" y="1683325"/>
                  <a:pt x="2182254" y="1683334"/>
                  <a:pt x="2182254" y="1683344"/>
                </a:cubicBezTo>
                <a:cubicBezTo>
                  <a:pt x="2182273" y="1685135"/>
                  <a:pt x="2183787" y="1686659"/>
                  <a:pt x="2185588" y="1686668"/>
                </a:cubicBezTo>
                <a:cubicBezTo>
                  <a:pt x="2187483" y="1686668"/>
                  <a:pt x="2189340" y="1686859"/>
                  <a:pt x="2191141" y="1687221"/>
                </a:cubicBezTo>
                <a:cubicBezTo>
                  <a:pt x="2203923" y="1689811"/>
                  <a:pt x="2213591" y="1701118"/>
                  <a:pt x="2213591" y="1714662"/>
                </a:cubicBezTo>
                <a:cubicBezTo>
                  <a:pt x="2213591" y="1716462"/>
                  <a:pt x="2215077" y="1717977"/>
                  <a:pt x="2216878" y="1718005"/>
                </a:cubicBezTo>
                <a:lnTo>
                  <a:pt x="2216925" y="1718005"/>
                </a:lnTo>
                <a:lnTo>
                  <a:pt x="2217106" y="1718005"/>
                </a:lnTo>
                <a:close/>
                <a:moveTo>
                  <a:pt x="2439076" y="1841059"/>
                </a:moveTo>
                <a:cubicBezTo>
                  <a:pt x="2434543" y="1842088"/>
                  <a:pt x="2429885" y="1842678"/>
                  <a:pt x="2425142" y="1842688"/>
                </a:cubicBezTo>
                <a:cubicBezTo>
                  <a:pt x="2404272" y="1842688"/>
                  <a:pt x="2392956" y="1835906"/>
                  <a:pt x="2373706" y="1817161"/>
                </a:cubicBezTo>
                <a:cubicBezTo>
                  <a:pt x="2373716" y="1817142"/>
                  <a:pt x="2373726" y="1817132"/>
                  <a:pt x="2373745" y="1817113"/>
                </a:cubicBezTo>
                <a:cubicBezTo>
                  <a:pt x="2373726" y="1817094"/>
                  <a:pt x="2373716" y="1817084"/>
                  <a:pt x="2373706" y="1817065"/>
                </a:cubicBezTo>
                <a:cubicBezTo>
                  <a:pt x="2391918" y="1799254"/>
                  <a:pt x="2403900" y="1791719"/>
                  <a:pt x="2425142" y="1791719"/>
                </a:cubicBezTo>
                <a:cubicBezTo>
                  <a:pt x="2429876" y="1791748"/>
                  <a:pt x="2434543" y="1792329"/>
                  <a:pt x="2439076" y="1793367"/>
                </a:cubicBezTo>
                <a:lnTo>
                  <a:pt x="2439076" y="1786690"/>
                </a:lnTo>
                <a:cubicBezTo>
                  <a:pt x="2434514" y="1785766"/>
                  <a:pt x="2429876" y="1785166"/>
                  <a:pt x="2425142" y="1785166"/>
                </a:cubicBezTo>
                <a:cubicBezTo>
                  <a:pt x="2399700" y="1785166"/>
                  <a:pt x="2385613" y="1796091"/>
                  <a:pt x="2368553" y="1812970"/>
                </a:cubicBezTo>
                <a:cubicBezTo>
                  <a:pt x="2360105" y="1802883"/>
                  <a:pt x="2347513" y="1797063"/>
                  <a:pt x="2334073" y="1797358"/>
                </a:cubicBezTo>
                <a:cubicBezTo>
                  <a:pt x="2332282" y="1797453"/>
                  <a:pt x="2330806" y="1798806"/>
                  <a:pt x="2330844" y="1800682"/>
                </a:cubicBezTo>
                <a:cubicBezTo>
                  <a:pt x="2330958" y="1802492"/>
                  <a:pt x="2332568" y="1804102"/>
                  <a:pt x="2334263" y="1803902"/>
                </a:cubicBezTo>
                <a:cubicBezTo>
                  <a:pt x="2345894" y="1803626"/>
                  <a:pt x="2356847" y="1808750"/>
                  <a:pt x="2363981" y="1817713"/>
                </a:cubicBezTo>
                <a:cubicBezTo>
                  <a:pt x="2363962" y="1817732"/>
                  <a:pt x="2363943" y="1817742"/>
                  <a:pt x="2363934" y="1817761"/>
                </a:cubicBezTo>
                <a:cubicBezTo>
                  <a:pt x="2363943" y="1817780"/>
                  <a:pt x="2363962" y="1817789"/>
                  <a:pt x="2363981" y="1817808"/>
                </a:cubicBezTo>
                <a:cubicBezTo>
                  <a:pt x="2356742" y="1826800"/>
                  <a:pt x="2345798" y="1831715"/>
                  <a:pt x="2334263" y="1831620"/>
                </a:cubicBezTo>
                <a:cubicBezTo>
                  <a:pt x="2333768" y="1831562"/>
                  <a:pt x="2333301" y="1831601"/>
                  <a:pt x="2332892" y="1831743"/>
                </a:cubicBezTo>
                <a:cubicBezTo>
                  <a:pt x="2331720" y="1832229"/>
                  <a:pt x="2330901" y="1833448"/>
                  <a:pt x="2330844" y="1834782"/>
                </a:cubicBezTo>
                <a:cubicBezTo>
                  <a:pt x="2330758" y="1836544"/>
                  <a:pt x="2332244" y="1838068"/>
                  <a:pt x="2334035" y="1838182"/>
                </a:cubicBezTo>
                <a:lnTo>
                  <a:pt x="2335035" y="1838182"/>
                </a:lnTo>
                <a:cubicBezTo>
                  <a:pt x="2348284" y="1838182"/>
                  <a:pt x="2360753" y="1832181"/>
                  <a:pt x="2369020" y="1821904"/>
                </a:cubicBezTo>
                <a:cubicBezTo>
                  <a:pt x="2369049" y="1821933"/>
                  <a:pt x="2369068" y="1821942"/>
                  <a:pt x="2369096" y="1821971"/>
                </a:cubicBezTo>
                <a:cubicBezTo>
                  <a:pt x="2369106" y="1821952"/>
                  <a:pt x="2369125" y="1821933"/>
                  <a:pt x="2369144" y="1821914"/>
                </a:cubicBezTo>
                <a:cubicBezTo>
                  <a:pt x="2388946" y="1841240"/>
                  <a:pt x="2401681" y="1849336"/>
                  <a:pt x="2425179" y="1849355"/>
                </a:cubicBezTo>
                <a:cubicBezTo>
                  <a:pt x="2429904" y="1849355"/>
                  <a:pt x="2434533" y="1848745"/>
                  <a:pt x="2439076" y="1847822"/>
                </a:cubicBezTo>
                <a:lnTo>
                  <a:pt x="2439076" y="1841059"/>
                </a:lnTo>
                <a:close/>
                <a:moveTo>
                  <a:pt x="2439076" y="1758915"/>
                </a:moveTo>
                <a:cubicBezTo>
                  <a:pt x="2433571" y="1761925"/>
                  <a:pt x="2427389" y="1763706"/>
                  <a:pt x="2420998" y="1763716"/>
                </a:cubicBezTo>
                <a:cubicBezTo>
                  <a:pt x="2411483" y="1763706"/>
                  <a:pt x="2402272" y="1760087"/>
                  <a:pt x="2395318" y="1753734"/>
                </a:cubicBezTo>
                <a:cubicBezTo>
                  <a:pt x="2395309" y="1753743"/>
                  <a:pt x="2395290" y="1753753"/>
                  <a:pt x="2395271" y="1753762"/>
                </a:cubicBezTo>
                <a:cubicBezTo>
                  <a:pt x="2395261" y="1753753"/>
                  <a:pt x="2395242" y="1753743"/>
                  <a:pt x="2395233" y="1753734"/>
                </a:cubicBezTo>
                <a:cubicBezTo>
                  <a:pt x="2388289" y="1760087"/>
                  <a:pt x="2379069" y="1763706"/>
                  <a:pt x="2369563" y="1763716"/>
                </a:cubicBezTo>
                <a:cubicBezTo>
                  <a:pt x="2359857" y="1763706"/>
                  <a:pt x="2350656" y="1760001"/>
                  <a:pt x="2343702" y="1753543"/>
                </a:cubicBezTo>
                <a:cubicBezTo>
                  <a:pt x="2343684" y="1753553"/>
                  <a:pt x="2343665" y="1753562"/>
                  <a:pt x="2343655" y="1753581"/>
                </a:cubicBezTo>
                <a:cubicBezTo>
                  <a:pt x="2343636" y="1753562"/>
                  <a:pt x="2343617" y="1753553"/>
                  <a:pt x="2343608" y="1753543"/>
                </a:cubicBezTo>
                <a:cubicBezTo>
                  <a:pt x="2335426" y="1760277"/>
                  <a:pt x="2325253" y="1763992"/>
                  <a:pt x="2314690" y="1764002"/>
                </a:cubicBezTo>
                <a:cubicBezTo>
                  <a:pt x="2312908" y="1763992"/>
                  <a:pt x="2311003" y="1763811"/>
                  <a:pt x="2309117" y="1763640"/>
                </a:cubicBezTo>
                <a:cubicBezTo>
                  <a:pt x="2307317" y="1763440"/>
                  <a:pt x="2306069" y="1761725"/>
                  <a:pt x="2306260" y="1759915"/>
                </a:cubicBezTo>
                <a:cubicBezTo>
                  <a:pt x="2306441" y="1758115"/>
                  <a:pt x="2308060" y="1756772"/>
                  <a:pt x="2309965" y="1757020"/>
                </a:cubicBezTo>
                <a:cubicBezTo>
                  <a:pt x="2312851" y="1757401"/>
                  <a:pt x="2315718" y="1757448"/>
                  <a:pt x="2318538" y="1757172"/>
                </a:cubicBezTo>
                <a:cubicBezTo>
                  <a:pt x="2327072" y="1756363"/>
                  <a:pt x="2335130" y="1752648"/>
                  <a:pt x="2341522" y="1746561"/>
                </a:cubicBezTo>
                <a:cubicBezTo>
                  <a:pt x="2342140" y="1745923"/>
                  <a:pt x="2342817" y="1745742"/>
                  <a:pt x="2343922" y="1745647"/>
                </a:cubicBezTo>
                <a:cubicBezTo>
                  <a:pt x="2344846" y="1745752"/>
                  <a:pt x="2345712" y="1746114"/>
                  <a:pt x="2346294" y="1746742"/>
                </a:cubicBezTo>
                <a:cubicBezTo>
                  <a:pt x="2350465" y="1751533"/>
                  <a:pt x="2356066" y="1754753"/>
                  <a:pt x="2362191" y="1756182"/>
                </a:cubicBezTo>
                <a:lnTo>
                  <a:pt x="2362191" y="1756162"/>
                </a:lnTo>
                <a:cubicBezTo>
                  <a:pt x="2362210" y="1756172"/>
                  <a:pt x="2362248" y="1756172"/>
                  <a:pt x="2362276" y="1756182"/>
                </a:cubicBezTo>
                <a:lnTo>
                  <a:pt x="2362276" y="1704851"/>
                </a:lnTo>
                <a:cubicBezTo>
                  <a:pt x="2321119" y="1699022"/>
                  <a:pt x="2323519" y="1666761"/>
                  <a:pt x="2323519" y="1666389"/>
                </a:cubicBezTo>
                <a:cubicBezTo>
                  <a:pt x="2323615" y="1664846"/>
                  <a:pt x="2324748" y="1663589"/>
                  <a:pt x="2326253" y="1663398"/>
                </a:cubicBezTo>
                <a:cubicBezTo>
                  <a:pt x="2328530" y="1663027"/>
                  <a:pt x="2330701" y="1662903"/>
                  <a:pt x="2332768" y="1662970"/>
                </a:cubicBezTo>
                <a:cubicBezTo>
                  <a:pt x="2347322" y="1663551"/>
                  <a:pt x="2356666" y="1674552"/>
                  <a:pt x="2362105" y="1685830"/>
                </a:cubicBezTo>
                <a:lnTo>
                  <a:pt x="2362105" y="1685668"/>
                </a:lnTo>
                <a:cubicBezTo>
                  <a:pt x="2362134" y="1685725"/>
                  <a:pt x="2362162" y="1685773"/>
                  <a:pt x="2362191" y="1685830"/>
                </a:cubicBezTo>
                <a:lnTo>
                  <a:pt x="2362191" y="1664094"/>
                </a:lnTo>
                <a:cubicBezTo>
                  <a:pt x="2362191" y="1662322"/>
                  <a:pt x="2363667" y="1660808"/>
                  <a:pt x="2365448" y="1660770"/>
                </a:cubicBezTo>
                <a:cubicBezTo>
                  <a:pt x="2367239" y="1660779"/>
                  <a:pt x="2368744" y="1662303"/>
                  <a:pt x="2368744" y="1664094"/>
                </a:cubicBezTo>
                <a:lnTo>
                  <a:pt x="2368744" y="1703223"/>
                </a:lnTo>
                <a:cubicBezTo>
                  <a:pt x="2368772" y="1703165"/>
                  <a:pt x="2368820" y="1703108"/>
                  <a:pt x="2368849" y="1703042"/>
                </a:cubicBezTo>
                <a:lnTo>
                  <a:pt x="2368849" y="1703118"/>
                </a:lnTo>
                <a:cubicBezTo>
                  <a:pt x="2371230" y="1698612"/>
                  <a:pt x="2374287" y="1694260"/>
                  <a:pt x="2378078" y="1690697"/>
                </a:cubicBezTo>
                <a:cubicBezTo>
                  <a:pt x="2384441" y="1684792"/>
                  <a:pt x="2392861" y="1681163"/>
                  <a:pt x="2403605" y="1682944"/>
                </a:cubicBezTo>
                <a:cubicBezTo>
                  <a:pt x="2405053" y="1683134"/>
                  <a:pt x="2406196" y="1684373"/>
                  <a:pt x="2406368" y="1685925"/>
                </a:cubicBezTo>
                <a:cubicBezTo>
                  <a:pt x="2406434" y="1686173"/>
                  <a:pt x="2407472" y="1701184"/>
                  <a:pt x="2395233" y="1712586"/>
                </a:cubicBezTo>
                <a:cubicBezTo>
                  <a:pt x="2389632" y="1717758"/>
                  <a:pt x="2381288" y="1722168"/>
                  <a:pt x="2368849" y="1724092"/>
                </a:cubicBezTo>
                <a:lnTo>
                  <a:pt x="2368849" y="1724178"/>
                </a:lnTo>
                <a:cubicBezTo>
                  <a:pt x="2368811" y="1724178"/>
                  <a:pt x="2368782" y="1724187"/>
                  <a:pt x="2368744" y="1724197"/>
                </a:cubicBezTo>
                <a:lnTo>
                  <a:pt x="2368744" y="1757020"/>
                </a:lnTo>
                <a:cubicBezTo>
                  <a:pt x="2369020" y="1757020"/>
                  <a:pt x="2369249" y="1757125"/>
                  <a:pt x="2369420" y="1757125"/>
                </a:cubicBezTo>
                <a:cubicBezTo>
                  <a:pt x="2378278" y="1757125"/>
                  <a:pt x="2386756" y="1753438"/>
                  <a:pt x="2392652" y="1746847"/>
                </a:cubicBezTo>
                <a:cubicBezTo>
                  <a:pt x="2393328" y="1746104"/>
                  <a:pt x="2394185" y="1745733"/>
                  <a:pt x="2395138" y="1745733"/>
                </a:cubicBezTo>
                <a:cubicBezTo>
                  <a:pt x="2396100" y="1745733"/>
                  <a:pt x="2396947" y="1746199"/>
                  <a:pt x="2397605" y="1746847"/>
                </a:cubicBezTo>
                <a:cubicBezTo>
                  <a:pt x="2403510" y="1753438"/>
                  <a:pt x="2411997" y="1757125"/>
                  <a:pt x="2420865" y="1757125"/>
                </a:cubicBezTo>
                <a:cubicBezTo>
                  <a:pt x="2427447" y="1757125"/>
                  <a:pt x="2433809" y="1755067"/>
                  <a:pt x="2439076" y="1751314"/>
                </a:cubicBezTo>
                <a:lnTo>
                  <a:pt x="2439076" y="1758915"/>
                </a:lnTo>
                <a:close/>
                <a:moveTo>
                  <a:pt x="2370373" y="1717301"/>
                </a:moveTo>
                <a:cubicBezTo>
                  <a:pt x="2395604" y="1712386"/>
                  <a:pt x="2399319" y="1695831"/>
                  <a:pt x="2399824" y="1689211"/>
                </a:cubicBezTo>
                <a:cubicBezTo>
                  <a:pt x="2399233" y="1689116"/>
                  <a:pt x="2398748" y="1689116"/>
                  <a:pt x="2398290" y="1689116"/>
                </a:cubicBezTo>
                <a:cubicBezTo>
                  <a:pt x="2380650" y="1689116"/>
                  <a:pt x="2373020" y="1708185"/>
                  <a:pt x="2370373" y="1717301"/>
                </a:cubicBezTo>
                <a:close/>
                <a:moveTo>
                  <a:pt x="2359514" y="1697822"/>
                </a:moveTo>
                <a:cubicBezTo>
                  <a:pt x="2356742" y="1688373"/>
                  <a:pt x="2348475" y="1668561"/>
                  <a:pt x="2330072" y="1669676"/>
                </a:cubicBezTo>
                <a:cubicBezTo>
                  <a:pt x="2330558" y="1676295"/>
                  <a:pt x="2334254" y="1692850"/>
                  <a:pt x="2359514" y="1697822"/>
                </a:cubicBezTo>
                <a:close/>
                <a:moveTo>
                  <a:pt x="2428551" y="1686668"/>
                </a:moveTo>
                <a:cubicBezTo>
                  <a:pt x="2432275" y="1686668"/>
                  <a:pt x="2435819" y="1687430"/>
                  <a:pt x="2439076" y="1688745"/>
                </a:cubicBezTo>
                <a:lnTo>
                  <a:pt x="2439076" y="1681696"/>
                </a:lnTo>
                <a:cubicBezTo>
                  <a:pt x="2435771" y="1680629"/>
                  <a:pt x="2432275" y="1680020"/>
                  <a:pt x="2428647" y="1680010"/>
                </a:cubicBezTo>
                <a:cubicBezTo>
                  <a:pt x="2426846" y="1680029"/>
                  <a:pt x="2425313" y="1681506"/>
                  <a:pt x="2425313" y="1683306"/>
                </a:cubicBezTo>
                <a:cubicBezTo>
                  <a:pt x="2425294" y="1683639"/>
                  <a:pt x="2425360" y="1683934"/>
                  <a:pt x="2425427" y="1684230"/>
                </a:cubicBezTo>
                <a:cubicBezTo>
                  <a:pt x="2425846" y="1685601"/>
                  <a:pt x="2427085" y="1686668"/>
                  <a:pt x="2428551" y="1686668"/>
                </a:cubicBezTo>
                <a:close/>
                <a:moveTo>
                  <a:pt x="2303707" y="1606344"/>
                </a:moveTo>
                <a:cubicBezTo>
                  <a:pt x="2280171" y="1606344"/>
                  <a:pt x="2267408" y="1598238"/>
                  <a:pt x="2247595" y="1578940"/>
                </a:cubicBezTo>
                <a:cubicBezTo>
                  <a:pt x="2239318" y="1589218"/>
                  <a:pt x="2226840" y="1595228"/>
                  <a:pt x="2213591" y="1595228"/>
                </a:cubicBezTo>
                <a:lnTo>
                  <a:pt x="2212563" y="1595228"/>
                </a:lnTo>
                <a:cubicBezTo>
                  <a:pt x="2210734" y="1595123"/>
                  <a:pt x="2209200" y="1593590"/>
                  <a:pt x="2209315" y="1591790"/>
                </a:cubicBezTo>
                <a:cubicBezTo>
                  <a:pt x="2209372" y="1590837"/>
                  <a:pt x="2209781" y="1589961"/>
                  <a:pt x="2210419" y="1589361"/>
                </a:cubicBezTo>
                <a:cubicBezTo>
                  <a:pt x="2211038" y="1588818"/>
                  <a:pt x="2211867" y="1588513"/>
                  <a:pt x="2212829" y="1588675"/>
                </a:cubicBezTo>
                <a:cubicBezTo>
                  <a:pt x="2224364" y="1588751"/>
                  <a:pt x="2235318" y="1583789"/>
                  <a:pt x="2242547" y="1574845"/>
                </a:cubicBezTo>
                <a:cubicBezTo>
                  <a:pt x="2241347" y="1573340"/>
                  <a:pt x="2239909" y="1572111"/>
                  <a:pt x="2238509" y="1570835"/>
                </a:cubicBezTo>
                <a:cubicBezTo>
                  <a:pt x="2231574" y="1564405"/>
                  <a:pt x="2222459" y="1560671"/>
                  <a:pt x="2212734" y="1560938"/>
                </a:cubicBezTo>
                <a:cubicBezTo>
                  <a:pt x="2211896" y="1561033"/>
                  <a:pt x="2211086" y="1560691"/>
                  <a:pt x="2210476" y="1560109"/>
                </a:cubicBezTo>
                <a:cubicBezTo>
                  <a:pt x="2209867" y="1559500"/>
                  <a:pt x="2209457" y="1558662"/>
                  <a:pt x="2209409" y="1557776"/>
                </a:cubicBezTo>
                <a:cubicBezTo>
                  <a:pt x="2209315" y="1555871"/>
                  <a:pt x="2210819" y="1554442"/>
                  <a:pt x="2212639" y="1554347"/>
                </a:cubicBezTo>
                <a:cubicBezTo>
                  <a:pt x="2224374" y="1554109"/>
                  <a:pt x="2235461" y="1558509"/>
                  <a:pt x="2243728" y="1566367"/>
                </a:cubicBezTo>
                <a:cubicBezTo>
                  <a:pt x="2244890" y="1567472"/>
                  <a:pt x="2245995" y="1568644"/>
                  <a:pt x="2247043" y="1569882"/>
                </a:cubicBezTo>
                <a:lnTo>
                  <a:pt x="2247043" y="1569882"/>
                </a:lnTo>
                <a:cubicBezTo>
                  <a:pt x="2247072" y="1569911"/>
                  <a:pt x="2247100" y="1569939"/>
                  <a:pt x="2247129" y="1569977"/>
                </a:cubicBezTo>
                <a:cubicBezTo>
                  <a:pt x="2264169" y="1553128"/>
                  <a:pt x="2278266" y="1542164"/>
                  <a:pt x="2303707" y="1542164"/>
                </a:cubicBezTo>
                <a:cubicBezTo>
                  <a:pt x="2320900" y="1542164"/>
                  <a:pt x="2337349" y="1548527"/>
                  <a:pt x="2350008" y="1559643"/>
                </a:cubicBezTo>
                <a:cubicBezTo>
                  <a:pt x="2354209" y="1563338"/>
                  <a:pt x="2357981" y="1567568"/>
                  <a:pt x="2361229" y="1572254"/>
                </a:cubicBezTo>
                <a:cubicBezTo>
                  <a:pt x="2361981" y="1573416"/>
                  <a:pt x="2361981" y="1574940"/>
                  <a:pt x="2361229" y="1576054"/>
                </a:cubicBezTo>
                <a:cubicBezTo>
                  <a:pt x="2348189" y="1594952"/>
                  <a:pt x="2326567" y="1606239"/>
                  <a:pt x="2303707" y="1606344"/>
                </a:cubicBezTo>
                <a:close/>
                <a:moveTo>
                  <a:pt x="2354380" y="1574149"/>
                </a:moveTo>
                <a:cubicBezTo>
                  <a:pt x="2342474" y="1558243"/>
                  <a:pt x="2323615" y="1548813"/>
                  <a:pt x="2303612" y="1548708"/>
                </a:cubicBezTo>
                <a:cubicBezTo>
                  <a:pt x="2282371" y="1548708"/>
                  <a:pt x="2270360" y="1556242"/>
                  <a:pt x="2252177" y="1574054"/>
                </a:cubicBezTo>
                <a:cubicBezTo>
                  <a:pt x="2271408" y="1592856"/>
                  <a:pt x="2282762" y="1599600"/>
                  <a:pt x="2303612" y="1599600"/>
                </a:cubicBezTo>
                <a:cubicBezTo>
                  <a:pt x="2323615" y="1599600"/>
                  <a:pt x="2342474" y="1590161"/>
                  <a:pt x="2354380" y="1574149"/>
                </a:cubicBezTo>
                <a:close/>
                <a:moveTo>
                  <a:pt x="2184635" y="1516999"/>
                </a:moveTo>
                <a:cubicBezTo>
                  <a:pt x="2184825" y="1515237"/>
                  <a:pt x="2186426" y="1513885"/>
                  <a:pt x="2188350" y="1514161"/>
                </a:cubicBezTo>
                <a:cubicBezTo>
                  <a:pt x="2199961" y="1515694"/>
                  <a:pt x="2211401" y="1511789"/>
                  <a:pt x="2219877" y="1503693"/>
                </a:cubicBezTo>
                <a:cubicBezTo>
                  <a:pt x="2220544" y="1502998"/>
                  <a:pt x="2221230" y="1502807"/>
                  <a:pt x="2222354" y="1502721"/>
                </a:cubicBezTo>
                <a:cubicBezTo>
                  <a:pt x="2223307" y="1502807"/>
                  <a:pt x="2224145" y="1503226"/>
                  <a:pt x="2224726" y="1503883"/>
                </a:cubicBezTo>
                <a:cubicBezTo>
                  <a:pt x="2228917" y="1508627"/>
                  <a:pt x="2234546" y="1511884"/>
                  <a:pt x="2240633" y="1513313"/>
                </a:cubicBezTo>
                <a:lnTo>
                  <a:pt x="2240633" y="1461973"/>
                </a:lnTo>
                <a:cubicBezTo>
                  <a:pt x="2199494" y="1456163"/>
                  <a:pt x="2201866" y="1423883"/>
                  <a:pt x="2201866" y="1423464"/>
                </a:cubicBezTo>
                <a:cubicBezTo>
                  <a:pt x="2201961" y="1421987"/>
                  <a:pt x="2203104" y="1420721"/>
                  <a:pt x="2204638" y="1420540"/>
                </a:cubicBezTo>
                <a:cubicBezTo>
                  <a:pt x="2223012" y="1417463"/>
                  <a:pt x="2234365" y="1430074"/>
                  <a:pt x="2240537" y="1442904"/>
                </a:cubicBezTo>
                <a:lnTo>
                  <a:pt x="2240537" y="1421197"/>
                </a:lnTo>
                <a:cubicBezTo>
                  <a:pt x="2240537" y="1419378"/>
                  <a:pt x="2242081" y="1417835"/>
                  <a:pt x="2243881" y="1417835"/>
                </a:cubicBezTo>
                <a:cubicBezTo>
                  <a:pt x="2245681" y="1417835"/>
                  <a:pt x="2247215" y="1419378"/>
                  <a:pt x="2247215" y="1421197"/>
                </a:cubicBezTo>
                <a:lnTo>
                  <a:pt x="2247215" y="1460345"/>
                </a:lnTo>
                <a:cubicBezTo>
                  <a:pt x="2253586" y="1448257"/>
                  <a:pt x="2264845" y="1437189"/>
                  <a:pt x="2282076" y="1440066"/>
                </a:cubicBezTo>
                <a:cubicBezTo>
                  <a:pt x="2283495" y="1440256"/>
                  <a:pt x="2284629" y="1441466"/>
                  <a:pt x="2284838" y="1443009"/>
                </a:cubicBezTo>
                <a:cubicBezTo>
                  <a:pt x="2284933" y="1443381"/>
                  <a:pt x="2287134" y="1475089"/>
                  <a:pt x="2247215" y="1481281"/>
                </a:cubicBezTo>
                <a:lnTo>
                  <a:pt x="2247215" y="1514161"/>
                </a:lnTo>
                <a:cubicBezTo>
                  <a:pt x="2247500" y="1514161"/>
                  <a:pt x="2247681" y="1514256"/>
                  <a:pt x="2247881" y="1514256"/>
                </a:cubicBezTo>
                <a:cubicBezTo>
                  <a:pt x="2256730" y="1514256"/>
                  <a:pt x="2265217" y="1510532"/>
                  <a:pt x="2271122" y="1503969"/>
                </a:cubicBezTo>
                <a:cubicBezTo>
                  <a:pt x="2271770" y="1503226"/>
                  <a:pt x="2272636" y="1502807"/>
                  <a:pt x="2273589" y="1502807"/>
                </a:cubicBezTo>
                <a:cubicBezTo>
                  <a:pt x="2274542" y="1502807"/>
                  <a:pt x="2275399" y="1503331"/>
                  <a:pt x="2276075" y="1503969"/>
                </a:cubicBezTo>
                <a:cubicBezTo>
                  <a:pt x="2281990" y="1510532"/>
                  <a:pt x="2290449" y="1514256"/>
                  <a:pt x="2299307" y="1514256"/>
                </a:cubicBezTo>
                <a:cubicBezTo>
                  <a:pt x="2308174" y="1514256"/>
                  <a:pt x="2316652" y="1510532"/>
                  <a:pt x="2322557" y="1503969"/>
                </a:cubicBezTo>
                <a:cubicBezTo>
                  <a:pt x="2323224" y="1503331"/>
                  <a:pt x="2323976" y="1502807"/>
                  <a:pt x="2324929" y="1502807"/>
                </a:cubicBezTo>
                <a:cubicBezTo>
                  <a:pt x="2326081" y="1502912"/>
                  <a:pt x="2326748" y="1503093"/>
                  <a:pt x="2327424" y="1503788"/>
                </a:cubicBezTo>
                <a:cubicBezTo>
                  <a:pt x="2335787" y="1511884"/>
                  <a:pt x="2347427" y="1515780"/>
                  <a:pt x="2358943" y="1514256"/>
                </a:cubicBezTo>
                <a:cubicBezTo>
                  <a:pt x="2360838" y="1513970"/>
                  <a:pt x="2362372" y="1515323"/>
                  <a:pt x="2362648" y="1517133"/>
                </a:cubicBezTo>
                <a:cubicBezTo>
                  <a:pt x="2362943" y="1518904"/>
                  <a:pt x="2361600" y="1520619"/>
                  <a:pt x="2359800" y="1520819"/>
                </a:cubicBezTo>
                <a:cubicBezTo>
                  <a:pt x="2347322" y="1522343"/>
                  <a:pt x="2334835" y="1518714"/>
                  <a:pt x="2325224" y="1510713"/>
                </a:cubicBezTo>
                <a:cubicBezTo>
                  <a:pt x="2318262" y="1517237"/>
                  <a:pt x="2309022" y="1520905"/>
                  <a:pt x="2299412" y="1520905"/>
                </a:cubicBezTo>
                <a:cubicBezTo>
                  <a:pt x="2289896" y="1520905"/>
                  <a:pt x="2280628" y="1517323"/>
                  <a:pt x="2273685" y="1510903"/>
                </a:cubicBezTo>
                <a:cubicBezTo>
                  <a:pt x="2266722" y="1517323"/>
                  <a:pt x="2257492" y="1520905"/>
                  <a:pt x="2247957" y="1520905"/>
                </a:cubicBezTo>
                <a:cubicBezTo>
                  <a:pt x="2238261" y="1520905"/>
                  <a:pt x="2229012" y="1517237"/>
                  <a:pt x="2222069" y="1510713"/>
                </a:cubicBezTo>
                <a:cubicBezTo>
                  <a:pt x="2213867" y="1517504"/>
                  <a:pt x="2203685" y="1521228"/>
                  <a:pt x="2193112" y="1521228"/>
                </a:cubicBezTo>
                <a:cubicBezTo>
                  <a:pt x="2191293" y="1521228"/>
                  <a:pt x="2189379" y="1521000"/>
                  <a:pt x="2187512" y="1520819"/>
                </a:cubicBezTo>
                <a:cubicBezTo>
                  <a:pt x="2185683" y="1520523"/>
                  <a:pt x="2184426" y="1518904"/>
                  <a:pt x="2184635" y="1516999"/>
                </a:cubicBezTo>
                <a:close/>
                <a:moveTo>
                  <a:pt x="2248910" y="1474356"/>
                </a:moveTo>
                <a:cubicBezTo>
                  <a:pt x="2274170" y="1469374"/>
                  <a:pt x="2277885" y="1452810"/>
                  <a:pt x="2278352" y="1446257"/>
                </a:cubicBezTo>
                <a:cubicBezTo>
                  <a:pt x="2277799" y="1446171"/>
                  <a:pt x="2277304" y="1446171"/>
                  <a:pt x="2276847" y="1446171"/>
                </a:cubicBezTo>
                <a:cubicBezTo>
                  <a:pt x="2259216" y="1446171"/>
                  <a:pt x="2251491" y="1465183"/>
                  <a:pt x="2248910" y="1474356"/>
                </a:cubicBezTo>
                <a:close/>
                <a:moveTo>
                  <a:pt x="2238051" y="1454810"/>
                </a:moveTo>
                <a:cubicBezTo>
                  <a:pt x="2235308" y="1445381"/>
                  <a:pt x="2227012" y="1425569"/>
                  <a:pt x="2208638" y="1426731"/>
                </a:cubicBezTo>
                <a:cubicBezTo>
                  <a:pt x="2209009" y="1433275"/>
                  <a:pt x="2212734" y="1449886"/>
                  <a:pt x="2238051" y="1454810"/>
                </a:cubicBezTo>
                <a:close/>
                <a:moveTo>
                  <a:pt x="2370801" y="1443542"/>
                </a:moveTo>
                <a:cubicBezTo>
                  <a:pt x="2372163" y="1443190"/>
                  <a:pt x="2373240" y="1441904"/>
                  <a:pt x="2373240" y="1440342"/>
                </a:cubicBezTo>
                <a:cubicBezTo>
                  <a:pt x="2373240" y="1438551"/>
                  <a:pt x="2371716" y="1437027"/>
                  <a:pt x="2369896" y="1437018"/>
                </a:cubicBezTo>
                <a:cubicBezTo>
                  <a:pt x="2355962" y="1437085"/>
                  <a:pt x="2344045" y="1445429"/>
                  <a:pt x="2338664" y="1457373"/>
                </a:cubicBezTo>
                <a:cubicBezTo>
                  <a:pt x="2338635" y="1457316"/>
                  <a:pt x="2338588" y="1457258"/>
                  <a:pt x="2338559" y="1457192"/>
                </a:cubicBezTo>
                <a:cubicBezTo>
                  <a:pt x="2338531" y="1457258"/>
                  <a:pt x="2338492" y="1457306"/>
                  <a:pt x="2338464" y="1457363"/>
                </a:cubicBezTo>
                <a:cubicBezTo>
                  <a:pt x="2333054" y="1445409"/>
                  <a:pt x="2320995" y="1437065"/>
                  <a:pt x="2307136" y="1437018"/>
                </a:cubicBezTo>
                <a:cubicBezTo>
                  <a:pt x="2305365" y="1437065"/>
                  <a:pt x="2303879" y="1438561"/>
                  <a:pt x="2303879" y="1440342"/>
                </a:cubicBezTo>
                <a:cubicBezTo>
                  <a:pt x="2303803" y="1441180"/>
                  <a:pt x="2304088" y="1441942"/>
                  <a:pt x="2304583" y="1442552"/>
                </a:cubicBezTo>
                <a:cubicBezTo>
                  <a:pt x="2304907" y="1442914"/>
                  <a:pt x="2305288" y="1443238"/>
                  <a:pt x="2305745" y="1443438"/>
                </a:cubicBezTo>
                <a:cubicBezTo>
                  <a:pt x="2306136" y="1443600"/>
                  <a:pt x="2306565" y="1443695"/>
                  <a:pt x="2307031" y="1443695"/>
                </a:cubicBezTo>
                <a:cubicBezTo>
                  <a:pt x="2315718" y="1443695"/>
                  <a:pt x="2323386" y="1447752"/>
                  <a:pt x="2328530" y="1453982"/>
                </a:cubicBezTo>
                <a:cubicBezTo>
                  <a:pt x="2332530" y="1458821"/>
                  <a:pt x="2335035" y="1464936"/>
                  <a:pt x="2335035" y="1471689"/>
                </a:cubicBezTo>
                <a:cubicBezTo>
                  <a:pt x="2335035" y="1473508"/>
                  <a:pt x="2336569" y="1474994"/>
                  <a:pt x="2338378" y="1474994"/>
                </a:cubicBezTo>
                <a:lnTo>
                  <a:pt x="2338559" y="1474994"/>
                </a:lnTo>
                <a:lnTo>
                  <a:pt x="2338759" y="1474994"/>
                </a:lnTo>
                <a:cubicBezTo>
                  <a:pt x="2339654" y="1474994"/>
                  <a:pt x="2340483" y="1474623"/>
                  <a:pt x="2341093" y="1474023"/>
                </a:cubicBezTo>
                <a:cubicBezTo>
                  <a:pt x="2341693" y="1473422"/>
                  <a:pt x="2342064" y="1472594"/>
                  <a:pt x="2342064" y="1471689"/>
                </a:cubicBezTo>
                <a:cubicBezTo>
                  <a:pt x="2342064" y="1462783"/>
                  <a:pt x="2346331" y="1454934"/>
                  <a:pt x="2352847" y="1449800"/>
                </a:cubicBezTo>
                <a:cubicBezTo>
                  <a:pt x="2357618" y="1446038"/>
                  <a:pt x="2363553" y="1443695"/>
                  <a:pt x="2370097" y="1443695"/>
                </a:cubicBezTo>
                <a:cubicBezTo>
                  <a:pt x="2370344" y="1443695"/>
                  <a:pt x="2370554" y="1443600"/>
                  <a:pt x="2370801" y="1443542"/>
                </a:cubicBezTo>
                <a:close/>
                <a:moveTo>
                  <a:pt x="2431514" y="1514161"/>
                </a:moveTo>
                <a:cubicBezTo>
                  <a:pt x="2429628" y="1513885"/>
                  <a:pt x="2428008" y="1515237"/>
                  <a:pt x="2427818" y="1516999"/>
                </a:cubicBezTo>
                <a:cubicBezTo>
                  <a:pt x="2427418" y="1518904"/>
                  <a:pt x="2428675" y="1520523"/>
                  <a:pt x="2430552" y="1520819"/>
                </a:cubicBezTo>
                <a:cubicBezTo>
                  <a:pt x="2432457" y="1521000"/>
                  <a:pt x="2434381" y="1521228"/>
                  <a:pt x="2436190" y="1521228"/>
                </a:cubicBezTo>
                <a:cubicBezTo>
                  <a:pt x="2437172" y="1521228"/>
                  <a:pt x="2438105" y="1521047"/>
                  <a:pt x="2439076" y="1520981"/>
                </a:cubicBezTo>
                <a:lnTo>
                  <a:pt x="2439076" y="1514294"/>
                </a:lnTo>
                <a:cubicBezTo>
                  <a:pt x="2436581" y="1514475"/>
                  <a:pt x="2434047" y="1514494"/>
                  <a:pt x="2431514" y="1514161"/>
                </a:cubicBezTo>
                <a:close/>
                <a:moveTo>
                  <a:pt x="1819123" y="1606248"/>
                </a:moveTo>
                <a:cubicBezTo>
                  <a:pt x="1818637" y="1606258"/>
                  <a:pt x="1818161" y="1606344"/>
                  <a:pt x="1817684" y="1606344"/>
                </a:cubicBezTo>
                <a:cubicBezTo>
                  <a:pt x="1794186" y="1606325"/>
                  <a:pt x="1781423" y="1598219"/>
                  <a:pt x="1761630" y="1578940"/>
                </a:cubicBezTo>
                <a:cubicBezTo>
                  <a:pt x="1761611" y="1578959"/>
                  <a:pt x="1761601" y="1578978"/>
                  <a:pt x="1761582" y="1578998"/>
                </a:cubicBezTo>
                <a:cubicBezTo>
                  <a:pt x="1761563" y="1578978"/>
                  <a:pt x="1761544" y="1578959"/>
                  <a:pt x="1761525" y="1578940"/>
                </a:cubicBezTo>
                <a:cubicBezTo>
                  <a:pt x="1753258" y="1589218"/>
                  <a:pt x="1740761" y="1595228"/>
                  <a:pt x="1727540" y="1595228"/>
                </a:cubicBezTo>
                <a:lnTo>
                  <a:pt x="1726578" y="1595228"/>
                </a:lnTo>
                <a:cubicBezTo>
                  <a:pt x="1724768" y="1595123"/>
                  <a:pt x="1723244" y="1593590"/>
                  <a:pt x="1723349" y="1591790"/>
                </a:cubicBezTo>
                <a:cubicBezTo>
                  <a:pt x="1723406" y="1590494"/>
                  <a:pt x="1724159" y="1589342"/>
                  <a:pt x="1725254" y="1588837"/>
                </a:cubicBezTo>
                <a:cubicBezTo>
                  <a:pt x="1725711" y="1588665"/>
                  <a:pt x="1726206" y="1588580"/>
                  <a:pt x="1726768" y="1588675"/>
                </a:cubicBezTo>
                <a:cubicBezTo>
                  <a:pt x="1738293" y="1588751"/>
                  <a:pt x="1749247" y="1583789"/>
                  <a:pt x="1756486" y="1574845"/>
                </a:cubicBezTo>
                <a:cubicBezTo>
                  <a:pt x="1756477" y="1574826"/>
                  <a:pt x="1756458" y="1574816"/>
                  <a:pt x="1756439" y="1574797"/>
                </a:cubicBezTo>
                <a:cubicBezTo>
                  <a:pt x="1756458" y="1574797"/>
                  <a:pt x="1756477" y="1574787"/>
                  <a:pt x="1756486" y="1574768"/>
                </a:cubicBezTo>
                <a:cubicBezTo>
                  <a:pt x="1749352" y="1565777"/>
                  <a:pt x="1738389" y="1560614"/>
                  <a:pt x="1726768" y="1560938"/>
                </a:cubicBezTo>
                <a:cubicBezTo>
                  <a:pt x="1725083" y="1561138"/>
                  <a:pt x="1723463" y="1559528"/>
                  <a:pt x="1723358" y="1557728"/>
                </a:cubicBezTo>
                <a:cubicBezTo>
                  <a:pt x="1723282" y="1555842"/>
                  <a:pt x="1724787" y="1554442"/>
                  <a:pt x="1726578" y="1554347"/>
                </a:cubicBezTo>
                <a:cubicBezTo>
                  <a:pt x="1740018" y="1554071"/>
                  <a:pt x="1752581" y="1559871"/>
                  <a:pt x="1761068" y="1569977"/>
                </a:cubicBezTo>
                <a:cubicBezTo>
                  <a:pt x="1778099" y="1553128"/>
                  <a:pt x="1792205" y="1542164"/>
                  <a:pt x="1817647" y="1542164"/>
                </a:cubicBezTo>
                <a:cubicBezTo>
                  <a:pt x="1840602" y="1542164"/>
                  <a:pt x="1862214" y="1553499"/>
                  <a:pt x="1875263" y="1572349"/>
                </a:cubicBezTo>
                <a:cubicBezTo>
                  <a:pt x="1875634" y="1572911"/>
                  <a:pt x="1875816" y="1573578"/>
                  <a:pt x="1875825" y="1574216"/>
                </a:cubicBezTo>
                <a:cubicBezTo>
                  <a:pt x="1875816" y="1574864"/>
                  <a:pt x="1875634" y="1575521"/>
                  <a:pt x="1875263" y="1576054"/>
                </a:cubicBezTo>
                <a:cubicBezTo>
                  <a:pt x="1862395" y="1594571"/>
                  <a:pt x="1841468" y="1605715"/>
                  <a:pt x="1819123" y="1606248"/>
                </a:cubicBezTo>
                <a:close/>
                <a:moveTo>
                  <a:pt x="1766192" y="1574054"/>
                </a:moveTo>
                <a:cubicBezTo>
                  <a:pt x="1785442" y="1592856"/>
                  <a:pt x="1796787" y="1599600"/>
                  <a:pt x="1817647" y="1599600"/>
                </a:cubicBezTo>
                <a:cubicBezTo>
                  <a:pt x="1832658" y="1599600"/>
                  <a:pt x="1846974" y="1594276"/>
                  <a:pt x="1858252" y="1584846"/>
                </a:cubicBezTo>
                <a:cubicBezTo>
                  <a:pt x="1862014" y="1581712"/>
                  <a:pt x="1865424" y="1578131"/>
                  <a:pt x="1868405" y="1574149"/>
                </a:cubicBezTo>
                <a:cubicBezTo>
                  <a:pt x="1856508" y="1558243"/>
                  <a:pt x="1837630" y="1548813"/>
                  <a:pt x="1817647" y="1548708"/>
                </a:cubicBezTo>
                <a:cubicBezTo>
                  <a:pt x="1796396" y="1548708"/>
                  <a:pt x="1784385" y="1556242"/>
                  <a:pt x="1766192" y="1574054"/>
                </a:cubicBezTo>
                <a:close/>
                <a:moveTo>
                  <a:pt x="1698670" y="1516999"/>
                </a:moveTo>
                <a:cubicBezTo>
                  <a:pt x="1698860" y="1515237"/>
                  <a:pt x="1700489" y="1513885"/>
                  <a:pt x="1702394" y="1514161"/>
                </a:cubicBezTo>
                <a:cubicBezTo>
                  <a:pt x="1714005" y="1515694"/>
                  <a:pt x="1725435" y="1511789"/>
                  <a:pt x="1733912" y="1503693"/>
                </a:cubicBezTo>
                <a:cubicBezTo>
                  <a:pt x="1734579" y="1502998"/>
                  <a:pt x="1735255" y="1502807"/>
                  <a:pt x="1736389" y="1502721"/>
                </a:cubicBezTo>
                <a:cubicBezTo>
                  <a:pt x="1737341" y="1502807"/>
                  <a:pt x="1738217" y="1503226"/>
                  <a:pt x="1738760" y="1503883"/>
                </a:cubicBezTo>
                <a:cubicBezTo>
                  <a:pt x="1742980" y="1508627"/>
                  <a:pt x="1748581" y="1511884"/>
                  <a:pt x="1754667" y="1513313"/>
                </a:cubicBezTo>
                <a:lnTo>
                  <a:pt x="1754667" y="1461973"/>
                </a:lnTo>
                <a:cubicBezTo>
                  <a:pt x="1713529" y="1456163"/>
                  <a:pt x="1715901" y="1423883"/>
                  <a:pt x="1715901" y="1423464"/>
                </a:cubicBezTo>
                <a:cubicBezTo>
                  <a:pt x="1716005" y="1421987"/>
                  <a:pt x="1717157" y="1420721"/>
                  <a:pt x="1718672" y="1420540"/>
                </a:cubicBezTo>
                <a:cubicBezTo>
                  <a:pt x="1737074" y="1417463"/>
                  <a:pt x="1748390" y="1430074"/>
                  <a:pt x="1754581" y="1442904"/>
                </a:cubicBezTo>
                <a:lnTo>
                  <a:pt x="1754581" y="1421197"/>
                </a:lnTo>
                <a:cubicBezTo>
                  <a:pt x="1754581" y="1419378"/>
                  <a:pt x="1756124" y="1417835"/>
                  <a:pt x="1757925" y="1417835"/>
                </a:cubicBezTo>
                <a:cubicBezTo>
                  <a:pt x="1759725" y="1417835"/>
                  <a:pt x="1761258" y="1419378"/>
                  <a:pt x="1761258" y="1421197"/>
                </a:cubicBezTo>
                <a:lnTo>
                  <a:pt x="1761258" y="1460345"/>
                </a:lnTo>
                <a:cubicBezTo>
                  <a:pt x="1767631" y="1448257"/>
                  <a:pt x="1778880" y="1437189"/>
                  <a:pt x="1796101" y="1440066"/>
                </a:cubicBezTo>
                <a:cubicBezTo>
                  <a:pt x="1797520" y="1440256"/>
                  <a:pt x="1798682" y="1441466"/>
                  <a:pt x="1798873" y="1443009"/>
                </a:cubicBezTo>
                <a:cubicBezTo>
                  <a:pt x="1798977" y="1443381"/>
                  <a:pt x="1801149" y="1475089"/>
                  <a:pt x="1761258" y="1481281"/>
                </a:cubicBezTo>
                <a:lnTo>
                  <a:pt x="1761258" y="1514161"/>
                </a:lnTo>
                <a:cubicBezTo>
                  <a:pt x="1761525" y="1514161"/>
                  <a:pt x="1761716" y="1514256"/>
                  <a:pt x="1761916" y="1514256"/>
                </a:cubicBezTo>
                <a:cubicBezTo>
                  <a:pt x="1770793" y="1514256"/>
                  <a:pt x="1779241" y="1510532"/>
                  <a:pt x="1785157" y="1503969"/>
                </a:cubicBezTo>
                <a:cubicBezTo>
                  <a:pt x="1785842" y="1503226"/>
                  <a:pt x="1786700" y="1502807"/>
                  <a:pt x="1787643" y="1502807"/>
                </a:cubicBezTo>
                <a:cubicBezTo>
                  <a:pt x="1788595" y="1502807"/>
                  <a:pt x="1789443" y="1503331"/>
                  <a:pt x="1790109" y="1503969"/>
                </a:cubicBezTo>
                <a:cubicBezTo>
                  <a:pt x="1796015" y="1510532"/>
                  <a:pt x="1804511" y="1514256"/>
                  <a:pt x="1813341" y="1514256"/>
                </a:cubicBezTo>
                <a:cubicBezTo>
                  <a:pt x="1822199" y="1514256"/>
                  <a:pt x="1830696" y="1510532"/>
                  <a:pt x="1836591" y="1503969"/>
                </a:cubicBezTo>
                <a:cubicBezTo>
                  <a:pt x="1837268" y="1503331"/>
                  <a:pt x="1838011" y="1502807"/>
                  <a:pt x="1838963" y="1502807"/>
                </a:cubicBezTo>
                <a:cubicBezTo>
                  <a:pt x="1840106" y="1502912"/>
                  <a:pt x="1840773" y="1503093"/>
                  <a:pt x="1841459" y="1503788"/>
                </a:cubicBezTo>
                <a:cubicBezTo>
                  <a:pt x="1849831" y="1511884"/>
                  <a:pt x="1861452" y="1515780"/>
                  <a:pt x="1872987" y="1514256"/>
                </a:cubicBezTo>
                <a:cubicBezTo>
                  <a:pt x="1874873" y="1513970"/>
                  <a:pt x="1876406" y="1515323"/>
                  <a:pt x="1876683" y="1517133"/>
                </a:cubicBezTo>
                <a:cubicBezTo>
                  <a:pt x="1876987" y="1518904"/>
                  <a:pt x="1875634" y="1520619"/>
                  <a:pt x="1873815" y="1520819"/>
                </a:cubicBezTo>
                <a:cubicBezTo>
                  <a:pt x="1861357" y="1522343"/>
                  <a:pt x="1848869" y="1518714"/>
                  <a:pt x="1839268" y="1510713"/>
                </a:cubicBezTo>
                <a:cubicBezTo>
                  <a:pt x="1832324" y="1517237"/>
                  <a:pt x="1823057" y="1520905"/>
                  <a:pt x="1813456" y="1520905"/>
                </a:cubicBezTo>
                <a:cubicBezTo>
                  <a:pt x="1803921" y="1520905"/>
                  <a:pt x="1794691" y="1517323"/>
                  <a:pt x="1787738" y="1510903"/>
                </a:cubicBezTo>
                <a:cubicBezTo>
                  <a:pt x="1780775" y="1517323"/>
                  <a:pt x="1771536" y="1520905"/>
                  <a:pt x="1762030" y="1520905"/>
                </a:cubicBezTo>
                <a:cubicBezTo>
                  <a:pt x="1752295" y="1520905"/>
                  <a:pt x="1743066" y="1517237"/>
                  <a:pt x="1736103" y="1510713"/>
                </a:cubicBezTo>
                <a:cubicBezTo>
                  <a:pt x="1727911" y="1517504"/>
                  <a:pt x="1717720" y="1521228"/>
                  <a:pt x="1707128" y="1521228"/>
                </a:cubicBezTo>
                <a:cubicBezTo>
                  <a:pt x="1705347" y="1521228"/>
                  <a:pt x="1703441" y="1521000"/>
                  <a:pt x="1701527" y="1520819"/>
                </a:cubicBezTo>
                <a:cubicBezTo>
                  <a:pt x="1699727" y="1520523"/>
                  <a:pt x="1698393" y="1518904"/>
                  <a:pt x="1698670" y="1516999"/>
                </a:cubicBezTo>
                <a:close/>
                <a:moveTo>
                  <a:pt x="1762887" y="1474356"/>
                </a:moveTo>
                <a:cubicBezTo>
                  <a:pt x="1788100" y="1469374"/>
                  <a:pt x="1791843" y="1452810"/>
                  <a:pt x="1792291" y="1446257"/>
                </a:cubicBezTo>
                <a:cubicBezTo>
                  <a:pt x="1791729" y="1446171"/>
                  <a:pt x="1791243" y="1446171"/>
                  <a:pt x="1790786" y="1446171"/>
                </a:cubicBezTo>
                <a:cubicBezTo>
                  <a:pt x="1773241" y="1446171"/>
                  <a:pt x="1765525" y="1465183"/>
                  <a:pt x="1762887" y="1474356"/>
                </a:cubicBezTo>
                <a:close/>
                <a:moveTo>
                  <a:pt x="1752019" y="1454810"/>
                </a:moveTo>
                <a:cubicBezTo>
                  <a:pt x="1749247" y="1445381"/>
                  <a:pt x="1740970" y="1425569"/>
                  <a:pt x="1722577" y="1426731"/>
                </a:cubicBezTo>
                <a:cubicBezTo>
                  <a:pt x="1723044" y="1433275"/>
                  <a:pt x="1726768" y="1449886"/>
                  <a:pt x="1752019" y="1454810"/>
                </a:cubicBezTo>
                <a:close/>
                <a:moveTo>
                  <a:pt x="1852679" y="1474994"/>
                </a:moveTo>
                <a:cubicBezTo>
                  <a:pt x="1854508" y="1474994"/>
                  <a:pt x="1856041" y="1473508"/>
                  <a:pt x="1856041" y="1471689"/>
                </a:cubicBezTo>
                <a:cubicBezTo>
                  <a:pt x="1856041" y="1456258"/>
                  <a:pt x="1868586" y="1443695"/>
                  <a:pt x="1884026" y="1443695"/>
                </a:cubicBezTo>
                <a:cubicBezTo>
                  <a:pt x="1884474" y="1443695"/>
                  <a:pt x="1884902" y="1443600"/>
                  <a:pt x="1885293" y="1443438"/>
                </a:cubicBezTo>
                <a:cubicBezTo>
                  <a:pt x="1886398" y="1442914"/>
                  <a:pt x="1887265" y="1441714"/>
                  <a:pt x="1887265" y="1440342"/>
                </a:cubicBezTo>
                <a:cubicBezTo>
                  <a:pt x="1887265" y="1438542"/>
                  <a:pt x="1885722" y="1437008"/>
                  <a:pt x="1883940" y="1437008"/>
                </a:cubicBezTo>
                <a:cubicBezTo>
                  <a:pt x="1882217" y="1437008"/>
                  <a:pt x="1880531" y="1437132"/>
                  <a:pt x="1878873" y="1437380"/>
                </a:cubicBezTo>
                <a:cubicBezTo>
                  <a:pt x="1867129" y="1439151"/>
                  <a:pt x="1857366" y="1446876"/>
                  <a:pt x="1852593" y="1457373"/>
                </a:cubicBezTo>
                <a:cubicBezTo>
                  <a:pt x="1852575" y="1457344"/>
                  <a:pt x="1852556" y="1457325"/>
                  <a:pt x="1852546" y="1457287"/>
                </a:cubicBezTo>
                <a:cubicBezTo>
                  <a:pt x="1852527" y="1457316"/>
                  <a:pt x="1852508" y="1457335"/>
                  <a:pt x="1852499" y="1457363"/>
                </a:cubicBezTo>
                <a:cubicBezTo>
                  <a:pt x="1847059" y="1445381"/>
                  <a:pt x="1834992" y="1437027"/>
                  <a:pt x="1821104" y="1437008"/>
                </a:cubicBezTo>
                <a:cubicBezTo>
                  <a:pt x="1819304" y="1437046"/>
                  <a:pt x="1817827" y="1438551"/>
                  <a:pt x="1817827" y="1440342"/>
                </a:cubicBezTo>
                <a:cubicBezTo>
                  <a:pt x="1817789" y="1440733"/>
                  <a:pt x="1817856" y="1441104"/>
                  <a:pt x="1817970" y="1441457"/>
                </a:cubicBezTo>
                <a:cubicBezTo>
                  <a:pt x="1818437" y="1442742"/>
                  <a:pt x="1819647" y="1443704"/>
                  <a:pt x="1821056" y="1443704"/>
                </a:cubicBezTo>
                <a:cubicBezTo>
                  <a:pt x="1836496" y="1443704"/>
                  <a:pt x="1849060" y="1456249"/>
                  <a:pt x="1849060" y="1471689"/>
                </a:cubicBezTo>
                <a:cubicBezTo>
                  <a:pt x="1849060" y="1473489"/>
                  <a:pt x="1850574" y="1474966"/>
                  <a:pt x="1852356" y="1474994"/>
                </a:cubicBezTo>
                <a:lnTo>
                  <a:pt x="1852508" y="1474994"/>
                </a:lnTo>
                <a:lnTo>
                  <a:pt x="1852679" y="1474994"/>
                </a:lnTo>
                <a:close/>
                <a:moveTo>
                  <a:pt x="2062115" y="1606248"/>
                </a:moveTo>
                <a:cubicBezTo>
                  <a:pt x="2061629" y="1606258"/>
                  <a:pt x="2061153" y="1606344"/>
                  <a:pt x="2060667" y="1606344"/>
                </a:cubicBezTo>
                <a:cubicBezTo>
                  <a:pt x="2037159" y="1606325"/>
                  <a:pt x="2024406" y="1598219"/>
                  <a:pt x="2004603" y="1578940"/>
                </a:cubicBezTo>
                <a:cubicBezTo>
                  <a:pt x="2004593" y="1578959"/>
                  <a:pt x="2004575" y="1578969"/>
                  <a:pt x="2004565" y="1578988"/>
                </a:cubicBezTo>
                <a:cubicBezTo>
                  <a:pt x="2004546" y="1578969"/>
                  <a:pt x="2004536" y="1578959"/>
                  <a:pt x="2004517" y="1578940"/>
                </a:cubicBezTo>
                <a:cubicBezTo>
                  <a:pt x="1996240" y="1589218"/>
                  <a:pt x="1983753" y="1595228"/>
                  <a:pt x="1970504" y="1595228"/>
                </a:cubicBezTo>
                <a:lnTo>
                  <a:pt x="1969561" y="1595228"/>
                </a:lnTo>
                <a:cubicBezTo>
                  <a:pt x="1967742" y="1595123"/>
                  <a:pt x="1966236" y="1593590"/>
                  <a:pt x="1966332" y="1591790"/>
                </a:cubicBezTo>
                <a:cubicBezTo>
                  <a:pt x="1966389" y="1590704"/>
                  <a:pt x="1966941" y="1589751"/>
                  <a:pt x="1967760" y="1589151"/>
                </a:cubicBezTo>
                <a:cubicBezTo>
                  <a:pt x="1968332" y="1588770"/>
                  <a:pt x="1968989" y="1588542"/>
                  <a:pt x="1969751" y="1588675"/>
                </a:cubicBezTo>
                <a:cubicBezTo>
                  <a:pt x="1981372" y="1588751"/>
                  <a:pt x="1992240" y="1583789"/>
                  <a:pt x="1999459" y="1574845"/>
                </a:cubicBezTo>
                <a:cubicBezTo>
                  <a:pt x="1999450" y="1574826"/>
                  <a:pt x="1999441" y="1574816"/>
                  <a:pt x="1999422" y="1574797"/>
                </a:cubicBezTo>
                <a:cubicBezTo>
                  <a:pt x="1999441" y="1574797"/>
                  <a:pt x="1999450" y="1574787"/>
                  <a:pt x="1999459" y="1574768"/>
                </a:cubicBezTo>
                <a:cubicBezTo>
                  <a:pt x="1992316" y="1565777"/>
                  <a:pt x="1981372" y="1560614"/>
                  <a:pt x="1969751" y="1560938"/>
                </a:cubicBezTo>
                <a:cubicBezTo>
                  <a:pt x="1968037" y="1561138"/>
                  <a:pt x="1966456" y="1559528"/>
                  <a:pt x="1966341" y="1557728"/>
                </a:cubicBezTo>
                <a:cubicBezTo>
                  <a:pt x="1966256" y="1555842"/>
                  <a:pt x="1967760" y="1554442"/>
                  <a:pt x="1969561" y="1554347"/>
                </a:cubicBezTo>
                <a:cubicBezTo>
                  <a:pt x="1982886" y="1554071"/>
                  <a:pt x="1995564" y="1559871"/>
                  <a:pt x="2004050" y="1569977"/>
                </a:cubicBezTo>
                <a:cubicBezTo>
                  <a:pt x="2021091" y="1553128"/>
                  <a:pt x="2035178" y="1542164"/>
                  <a:pt x="2060629" y="1542164"/>
                </a:cubicBezTo>
                <a:cubicBezTo>
                  <a:pt x="2083670" y="1542164"/>
                  <a:pt x="2105206" y="1553499"/>
                  <a:pt x="2118256" y="1572349"/>
                </a:cubicBezTo>
                <a:cubicBezTo>
                  <a:pt x="2118617" y="1572911"/>
                  <a:pt x="2118789" y="1573578"/>
                  <a:pt x="2118808" y="1574216"/>
                </a:cubicBezTo>
                <a:cubicBezTo>
                  <a:pt x="2118789" y="1574864"/>
                  <a:pt x="2118617" y="1575521"/>
                  <a:pt x="2118256" y="1576054"/>
                </a:cubicBezTo>
                <a:cubicBezTo>
                  <a:pt x="2105368" y="1594571"/>
                  <a:pt x="2084432" y="1605715"/>
                  <a:pt x="2062115" y="1606248"/>
                </a:cubicBezTo>
                <a:close/>
                <a:moveTo>
                  <a:pt x="2009184" y="1574054"/>
                </a:moveTo>
                <a:cubicBezTo>
                  <a:pt x="2028416" y="1592856"/>
                  <a:pt x="2039769" y="1599600"/>
                  <a:pt x="2060629" y="1599600"/>
                </a:cubicBezTo>
                <a:cubicBezTo>
                  <a:pt x="2078127" y="1599600"/>
                  <a:pt x="2094700" y="1592361"/>
                  <a:pt x="2106606" y="1579817"/>
                </a:cubicBezTo>
                <a:cubicBezTo>
                  <a:pt x="2108292" y="1578026"/>
                  <a:pt x="2109892" y="1576140"/>
                  <a:pt x="2111378" y="1574149"/>
                </a:cubicBezTo>
                <a:cubicBezTo>
                  <a:pt x="2099472" y="1558243"/>
                  <a:pt x="2080622" y="1548813"/>
                  <a:pt x="2060629" y="1548708"/>
                </a:cubicBezTo>
                <a:cubicBezTo>
                  <a:pt x="2039369" y="1548708"/>
                  <a:pt x="2027377" y="1556242"/>
                  <a:pt x="2009184" y="1574054"/>
                </a:cubicBezTo>
                <a:close/>
                <a:moveTo>
                  <a:pt x="1941748" y="1516999"/>
                </a:moveTo>
                <a:cubicBezTo>
                  <a:pt x="1941929" y="1515237"/>
                  <a:pt x="1943567" y="1513885"/>
                  <a:pt x="1945472" y="1514161"/>
                </a:cubicBezTo>
                <a:cubicBezTo>
                  <a:pt x="1957074" y="1515694"/>
                  <a:pt x="1968513" y="1511789"/>
                  <a:pt x="1976981" y="1503693"/>
                </a:cubicBezTo>
                <a:cubicBezTo>
                  <a:pt x="1977647" y="1502998"/>
                  <a:pt x="1978333" y="1502807"/>
                  <a:pt x="1979466" y="1502721"/>
                </a:cubicBezTo>
                <a:cubicBezTo>
                  <a:pt x="1980419" y="1502807"/>
                  <a:pt x="1981276" y="1503226"/>
                  <a:pt x="1981838" y="1503883"/>
                </a:cubicBezTo>
                <a:cubicBezTo>
                  <a:pt x="1986020" y="1508627"/>
                  <a:pt x="1991659" y="1511884"/>
                  <a:pt x="1997755" y="1513313"/>
                </a:cubicBezTo>
                <a:lnTo>
                  <a:pt x="1997755" y="1461973"/>
                </a:lnTo>
                <a:cubicBezTo>
                  <a:pt x="1956607" y="1456163"/>
                  <a:pt x="1958978" y="1423883"/>
                  <a:pt x="1958978" y="1423464"/>
                </a:cubicBezTo>
                <a:cubicBezTo>
                  <a:pt x="1959074" y="1421987"/>
                  <a:pt x="1960207" y="1420721"/>
                  <a:pt x="1961750" y="1420540"/>
                </a:cubicBezTo>
                <a:cubicBezTo>
                  <a:pt x="1980019" y="1417463"/>
                  <a:pt x="1991478" y="1430074"/>
                  <a:pt x="1997650" y="1442904"/>
                </a:cubicBezTo>
                <a:lnTo>
                  <a:pt x="1997650" y="1421197"/>
                </a:lnTo>
                <a:cubicBezTo>
                  <a:pt x="1997650" y="1419378"/>
                  <a:pt x="1999193" y="1417835"/>
                  <a:pt x="2001012" y="1417835"/>
                </a:cubicBezTo>
                <a:cubicBezTo>
                  <a:pt x="2002794" y="1417835"/>
                  <a:pt x="2004327" y="1419378"/>
                  <a:pt x="2004327" y="1421197"/>
                </a:cubicBezTo>
                <a:lnTo>
                  <a:pt x="2004327" y="1460345"/>
                </a:lnTo>
                <a:cubicBezTo>
                  <a:pt x="2010699" y="1448257"/>
                  <a:pt x="2021957" y="1437189"/>
                  <a:pt x="2039179" y="1440066"/>
                </a:cubicBezTo>
                <a:cubicBezTo>
                  <a:pt x="2040636" y="1440256"/>
                  <a:pt x="2041760" y="1441466"/>
                  <a:pt x="2041950" y="1443009"/>
                </a:cubicBezTo>
                <a:cubicBezTo>
                  <a:pt x="2042046" y="1443381"/>
                  <a:pt x="2044246" y="1475089"/>
                  <a:pt x="2004327" y="1481281"/>
                </a:cubicBezTo>
                <a:lnTo>
                  <a:pt x="2004327" y="1514161"/>
                </a:lnTo>
                <a:cubicBezTo>
                  <a:pt x="2004613" y="1514161"/>
                  <a:pt x="2004784" y="1514256"/>
                  <a:pt x="2005003" y="1514256"/>
                </a:cubicBezTo>
                <a:cubicBezTo>
                  <a:pt x="2013861" y="1514256"/>
                  <a:pt x="2022329" y="1510532"/>
                  <a:pt x="2028225" y="1503969"/>
                </a:cubicBezTo>
                <a:cubicBezTo>
                  <a:pt x="2028911" y="1503226"/>
                  <a:pt x="2029768" y="1502807"/>
                  <a:pt x="2030730" y="1502807"/>
                </a:cubicBezTo>
                <a:cubicBezTo>
                  <a:pt x="2031645" y="1502807"/>
                  <a:pt x="2032511" y="1503331"/>
                  <a:pt x="2033188" y="1503969"/>
                </a:cubicBezTo>
                <a:cubicBezTo>
                  <a:pt x="2039103" y="1510532"/>
                  <a:pt x="2047551" y="1514256"/>
                  <a:pt x="2056409" y="1514256"/>
                </a:cubicBezTo>
                <a:cubicBezTo>
                  <a:pt x="2065287" y="1514256"/>
                  <a:pt x="2073764" y="1510532"/>
                  <a:pt x="2079670" y="1503969"/>
                </a:cubicBezTo>
                <a:cubicBezTo>
                  <a:pt x="2080356" y="1503331"/>
                  <a:pt x="2081193" y="1502807"/>
                  <a:pt x="2082042" y="1502807"/>
                </a:cubicBezTo>
                <a:cubicBezTo>
                  <a:pt x="2083185" y="1502912"/>
                  <a:pt x="2083870" y="1503093"/>
                  <a:pt x="2084527" y="1503788"/>
                </a:cubicBezTo>
                <a:cubicBezTo>
                  <a:pt x="2092900" y="1511884"/>
                  <a:pt x="2104540" y="1515780"/>
                  <a:pt x="2116074" y="1514256"/>
                </a:cubicBezTo>
                <a:cubicBezTo>
                  <a:pt x="2117941" y="1513970"/>
                  <a:pt x="2119589" y="1515323"/>
                  <a:pt x="2119760" y="1517133"/>
                </a:cubicBezTo>
                <a:cubicBezTo>
                  <a:pt x="2120075" y="1518904"/>
                  <a:pt x="2118713" y="1520619"/>
                  <a:pt x="2116912" y="1520819"/>
                </a:cubicBezTo>
                <a:cubicBezTo>
                  <a:pt x="2104434" y="1522343"/>
                  <a:pt x="2091947" y="1518714"/>
                  <a:pt x="2082356" y="1510713"/>
                </a:cubicBezTo>
                <a:cubicBezTo>
                  <a:pt x="2075279" y="1517237"/>
                  <a:pt x="2066049" y="1520905"/>
                  <a:pt x="2056409" y="1520905"/>
                </a:cubicBezTo>
                <a:cubicBezTo>
                  <a:pt x="2046904" y="1520905"/>
                  <a:pt x="2037645" y="1517323"/>
                  <a:pt x="2030730" y="1510903"/>
                </a:cubicBezTo>
                <a:cubicBezTo>
                  <a:pt x="2023749" y="1517323"/>
                  <a:pt x="2014518" y="1520905"/>
                  <a:pt x="2005003" y="1520905"/>
                </a:cubicBezTo>
                <a:cubicBezTo>
                  <a:pt x="1995278" y="1520905"/>
                  <a:pt x="1986020" y="1517237"/>
                  <a:pt x="1979095" y="1510713"/>
                </a:cubicBezTo>
                <a:cubicBezTo>
                  <a:pt x="1970884" y="1517504"/>
                  <a:pt x="1960702" y="1521228"/>
                  <a:pt x="1950130" y="1521228"/>
                </a:cubicBezTo>
                <a:cubicBezTo>
                  <a:pt x="1948310" y="1521228"/>
                  <a:pt x="1946424" y="1521000"/>
                  <a:pt x="1944510" y="1520819"/>
                </a:cubicBezTo>
                <a:cubicBezTo>
                  <a:pt x="1942700" y="1520523"/>
                  <a:pt x="1941386" y="1518904"/>
                  <a:pt x="1941748" y="1516999"/>
                </a:cubicBezTo>
                <a:close/>
                <a:moveTo>
                  <a:pt x="2005842" y="1474356"/>
                </a:moveTo>
                <a:cubicBezTo>
                  <a:pt x="2031092" y="1469374"/>
                  <a:pt x="2034817" y="1452810"/>
                  <a:pt x="2035274" y="1446257"/>
                </a:cubicBezTo>
                <a:cubicBezTo>
                  <a:pt x="2034817" y="1446171"/>
                  <a:pt x="2034331" y="1446171"/>
                  <a:pt x="2033864" y="1446171"/>
                </a:cubicBezTo>
                <a:cubicBezTo>
                  <a:pt x="2016233" y="1446171"/>
                  <a:pt x="2008527" y="1465183"/>
                  <a:pt x="2005842" y="1474356"/>
                </a:cubicBezTo>
                <a:close/>
                <a:moveTo>
                  <a:pt x="1995011" y="1454810"/>
                </a:moveTo>
                <a:cubicBezTo>
                  <a:pt x="1992240" y="1445381"/>
                  <a:pt x="1983943" y="1425569"/>
                  <a:pt x="1965560" y="1426731"/>
                </a:cubicBezTo>
                <a:cubicBezTo>
                  <a:pt x="1966036" y="1433275"/>
                  <a:pt x="1969741" y="1449886"/>
                  <a:pt x="1995011" y="1454810"/>
                </a:cubicBezTo>
                <a:close/>
                <a:moveTo>
                  <a:pt x="2095576" y="1474994"/>
                </a:moveTo>
                <a:cubicBezTo>
                  <a:pt x="2097396" y="1474994"/>
                  <a:pt x="2098900" y="1473508"/>
                  <a:pt x="2098900" y="1471689"/>
                </a:cubicBezTo>
                <a:cubicBezTo>
                  <a:pt x="2098900" y="1456258"/>
                  <a:pt x="2111483" y="1443695"/>
                  <a:pt x="2126895" y="1443695"/>
                </a:cubicBezTo>
                <a:cubicBezTo>
                  <a:pt x="2128190" y="1443695"/>
                  <a:pt x="2129314" y="1442904"/>
                  <a:pt x="2129876" y="1441799"/>
                </a:cubicBezTo>
                <a:cubicBezTo>
                  <a:pt x="2130095" y="1441352"/>
                  <a:pt x="2130247" y="1440866"/>
                  <a:pt x="2130247" y="1440342"/>
                </a:cubicBezTo>
                <a:cubicBezTo>
                  <a:pt x="2130247" y="1438542"/>
                  <a:pt x="2128724" y="1437008"/>
                  <a:pt x="2126904" y="1437008"/>
                </a:cubicBezTo>
                <a:cubicBezTo>
                  <a:pt x="2120389" y="1437008"/>
                  <a:pt x="2114331" y="1438875"/>
                  <a:pt x="2109140" y="1442028"/>
                </a:cubicBezTo>
                <a:cubicBezTo>
                  <a:pt x="2103196" y="1445648"/>
                  <a:pt x="2098377" y="1450972"/>
                  <a:pt x="2095491" y="1457373"/>
                </a:cubicBezTo>
                <a:cubicBezTo>
                  <a:pt x="2092528" y="1450867"/>
                  <a:pt x="2087594" y="1445476"/>
                  <a:pt x="2081508" y="1441857"/>
                </a:cubicBezTo>
                <a:cubicBezTo>
                  <a:pt x="2076384" y="1438818"/>
                  <a:pt x="2070440" y="1437008"/>
                  <a:pt x="2064039" y="1437008"/>
                </a:cubicBezTo>
                <a:cubicBezTo>
                  <a:pt x="2063134" y="1437008"/>
                  <a:pt x="2062306" y="1437389"/>
                  <a:pt x="2061706" y="1437999"/>
                </a:cubicBezTo>
                <a:cubicBezTo>
                  <a:pt x="2061096" y="1438609"/>
                  <a:pt x="2060724" y="1439447"/>
                  <a:pt x="2060724" y="1440342"/>
                </a:cubicBezTo>
                <a:cubicBezTo>
                  <a:pt x="2060724" y="1440418"/>
                  <a:pt x="2060753" y="1440485"/>
                  <a:pt x="2060763" y="1440552"/>
                </a:cubicBezTo>
                <a:cubicBezTo>
                  <a:pt x="2060877" y="1442276"/>
                  <a:pt x="2062296" y="1443695"/>
                  <a:pt x="2064029" y="1443704"/>
                </a:cubicBezTo>
                <a:cubicBezTo>
                  <a:pt x="2065763" y="1443704"/>
                  <a:pt x="2067459" y="1443904"/>
                  <a:pt x="2069116" y="1444219"/>
                </a:cubicBezTo>
                <a:cubicBezTo>
                  <a:pt x="2082127" y="1446610"/>
                  <a:pt x="2092043" y="1457992"/>
                  <a:pt x="2092043" y="1471689"/>
                </a:cubicBezTo>
                <a:cubicBezTo>
                  <a:pt x="2092043" y="1473489"/>
                  <a:pt x="2093547" y="1474966"/>
                  <a:pt x="2095338" y="1474994"/>
                </a:cubicBezTo>
                <a:lnTo>
                  <a:pt x="2095395" y="1474994"/>
                </a:lnTo>
                <a:lnTo>
                  <a:pt x="2095576" y="1474994"/>
                </a:lnTo>
                <a:close/>
                <a:moveTo>
                  <a:pt x="1331671" y="1606344"/>
                </a:moveTo>
                <a:cubicBezTo>
                  <a:pt x="1308135" y="1606344"/>
                  <a:pt x="1295381" y="1598238"/>
                  <a:pt x="1275550" y="1578940"/>
                </a:cubicBezTo>
                <a:cubicBezTo>
                  <a:pt x="1267283" y="1589218"/>
                  <a:pt x="1254814" y="1595228"/>
                  <a:pt x="1241565" y="1595228"/>
                </a:cubicBezTo>
                <a:lnTo>
                  <a:pt x="1240517" y="1595228"/>
                </a:lnTo>
                <a:cubicBezTo>
                  <a:pt x="1238698" y="1595123"/>
                  <a:pt x="1237183" y="1593590"/>
                  <a:pt x="1237279" y="1591790"/>
                </a:cubicBezTo>
                <a:cubicBezTo>
                  <a:pt x="1237326" y="1590856"/>
                  <a:pt x="1237726" y="1589989"/>
                  <a:pt x="1238345" y="1589380"/>
                </a:cubicBezTo>
                <a:cubicBezTo>
                  <a:pt x="1238974" y="1588818"/>
                  <a:pt x="1239831" y="1588503"/>
                  <a:pt x="1240794" y="1588675"/>
                </a:cubicBezTo>
                <a:cubicBezTo>
                  <a:pt x="1252328" y="1588751"/>
                  <a:pt x="1263272" y="1583789"/>
                  <a:pt x="1270511" y="1574845"/>
                </a:cubicBezTo>
                <a:cubicBezTo>
                  <a:pt x="1268730" y="1572606"/>
                  <a:pt x="1266701" y="1570596"/>
                  <a:pt x="1264482" y="1568853"/>
                </a:cubicBezTo>
                <a:cubicBezTo>
                  <a:pt x="1257834" y="1563586"/>
                  <a:pt x="1249461" y="1560700"/>
                  <a:pt x="1240698" y="1560938"/>
                </a:cubicBezTo>
                <a:cubicBezTo>
                  <a:pt x="1239869" y="1561033"/>
                  <a:pt x="1239060" y="1560691"/>
                  <a:pt x="1238441" y="1560109"/>
                </a:cubicBezTo>
                <a:cubicBezTo>
                  <a:pt x="1237841" y="1559500"/>
                  <a:pt x="1237422" y="1558662"/>
                  <a:pt x="1237374" y="1557776"/>
                </a:cubicBezTo>
                <a:cubicBezTo>
                  <a:pt x="1237279" y="1555871"/>
                  <a:pt x="1238793" y="1554442"/>
                  <a:pt x="1240612" y="1554347"/>
                </a:cubicBezTo>
                <a:cubicBezTo>
                  <a:pt x="1252347" y="1554109"/>
                  <a:pt x="1263396" y="1558500"/>
                  <a:pt x="1271664" y="1566339"/>
                </a:cubicBezTo>
                <a:cubicBezTo>
                  <a:pt x="1272835" y="1567453"/>
                  <a:pt x="1273950" y="1568634"/>
                  <a:pt x="1274998" y="1569882"/>
                </a:cubicBezTo>
                <a:cubicBezTo>
                  <a:pt x="1274998" y="1569882"/>
                  <a:pt x="1275007" y="1569882"/>
                  <a:pt x="1275007" y="1569873"/>
                </a:cubicBezTo>
                <a:cubicBezTo>
                  <a:pt x="1275036" y="1569911"/>
                  <a:pt x="1275074" y="1569939"/>
                  <a:pt x="1275102" y="1569977"/>
                </a:cubicBezTo>
                <a:cubicBezTo>
                  <a:pt x="1292133" y="1553128"/>
                  <a:pt x="1306230" y="1542164"/>
                  <a:pt x="1331671" y="1542164"/>
                </a:cubicBezTo>
                <a:cubicBezTo>
                  <a:pt x="1348893" y="1542164"/>
                  <a:pt x="1365352" y="1548546"/>
                  <a:pt x="1378011" y="1559681"/>
                </a:cubicBezTo>
                <a:cubicBezTo>
                  <a:pt x="1379858" y="1561310"/>
                  <a:pt x="1381592" y="1563072"/>
                  <a:pt x="1383269" y="1564891"/>
                </a:cubicBezTo>
                <a:cubicBezTo>
                  <a:pt x="1383487" y="1565129"/>
                  <a:pt x="1383716" y="1565310"/>
                  <a:pt x="1383916" y="1565548"/>
                </a:cubicBezTo>
                <a:cubicBezTo>
                  <a:pt x="1385811" y="1567653"/>
                  <a:pt x="1387574" y="1569901"/>
                  <a:pt x="1389202" y="1572254"/>
                </a:cubicBezTo>
                <a:cubicBezTo>
                  <a:pt x="1389965" y="1573416"/>
                  <a:pt x="1389965" y="1574940"/>
                  <a:pt x="1389202" y="1576054"/>
                </a:cubicBezTo>
                <a:cubicBezTo>
                  <a:pt x="1376153" y="1594952"/>
                  <a:pt x="1354627" y="1606239"/>
                  <a:pt x="1331671" y="1606344"/>
                </a:cubicBezTo>
                <a:close/>
                <a:moveTo>
                  <a:pt x="1382344" y="1574149"/>
                </a:moveTo>
                <a:cubicBezTo>
                  <a:pt x="1370429" y="1558243"/>
                  <a:pt x="1351579" y="1548813"/>
                  <a:pt x="1331576" y="1548708"/>
                </a:cubicBezTo>
                <a:cubicBezTo>
                  <a:pt x="1310345" y="1548708"/>
                  <a:pt x="1298324" y="1556242"/>
                  <a:pt x="1280141" y="1574054"/>
                </a:cubicBezTo>
                <a:cubicBezTo>
                  <a:pt x="1299372" y="1592856"/>
                  <a:pt x="1310717" y="1599600"/>
                  <a:pt x="1331576" y="1599600"/>
                </a:cubicBezTo>
                <a:cubicBezTo>
                  <a:pt x="1351664" y="1599600"/>
                  <a:pt x="1370429" y="1590161"/>
                  <a:pt x="1382344" y="1574149"/>
                </a:cubicBezTo>
                <a:close/>
                <a:moveTo>
                  <a:pt x="1212704" y="1516999"/>
                </a:moveTo>
                <a:cubicBezTo>
                  <a:pt x="1212885" y="1515237"/>
                  <a:pt x="1214504" y="1513885"/>
                  <a:pt x="1216419" y="1514161"/>
                </a:cubicBezTo>
                <a:cubicBezTo>
                  <a:pt x="1228040" y="1515694"/>
                  <a:pt x="1239460" y="1511789"/>
                  <a:pt x="1247956" y="1503693"/>
                </a:cubicBezTo>
                <a:cubicBezTo>
                  <a:pt x="1248604" y="1502998"/>
                  <a:pt x="1249290" y="1502807"/>
                  <a:pt x="1250423" y="1502721"/>
                </a:cubicBezTo>
                <a:cubicBezTo>
                  <a:pt x="1251366" y="1502807"/>
                  <a:pt x="1252233" y="1503226"/>
                  <a:pt x="1252814" y="1503883"/>
                </a:cubicBezTo>
                <a:cubicBezTo>
                  <a:pt x="1256995" y="1508627"/>
                  <a:pt x="1262596" y="1511884"/>
                  <a:pt x="1268721" y="1513313"/>
                </a:cubicBezTo>
                <a:lnTo>
                  <a:pt x="1268721" y="1461973"/>
                </a:lnTo>
                <a:cubicBezTo>
                  <a:pt x="1227554" y="1456163"/>
                  <a:pt x="1229926" y="1423883"/>
                  <a:pt x="1229926" y="1423464"/>
                </a:cubicBezTo>
                <a:cubicBezTo>
                  <a:pt x="1230059" y="1421987"/>
                  <a:pt x="1231182" y="1420721"/>
                  <a:pt x="1232697" y="1420540"/>
                </a:cubicBezTo>
                <a:cubicBezTo>
                  <a:pt x="1251099" y="1417463"/>
                  <a:pt x="1262425" y="1430074"/>
                  <a:pt x="1268606" y="1442904"/>
                </a:cubicBezTo>
                <a:lnTo>
                  <a:pt x="1268606" y="1421197"/>
                </a:lnTo>
                <a:cubicBezTo>
                  <a:pt x="1268606" y="1419378"/>
                  <a:pt x="1270149" y="1417835"/>
                  <a:pt x="1271959" y="1417835"/>
                </a:cubicBezTo>
                <a:cubicBezTo>
                  <a:pt x="1273769" y="1417835"/>
                  <a:pt x="1275283" y="1419378"/>
                  <a:pt x="1275283" y="1421197"/>
                </a:cubicBezTo>
                <a:lnTo>
                  <a:pt x="1275283" y="1460345"/>
                </a:lnTo>
                <a:cubicBezTo>
                  <a:pt x="1281675" y="1448257"/>
                  <a:pt x="1292914" y="1437189"/>
                  <a:pt x="1310126" y="1440066"/>
                </a:cubicBezTo>
                <a:cubicBezTo>
                  <a:pt x="1311583" y="1440256"/>
                  <a:pt x="1312716" y="1441466"/>
                  <a:pt x="1312898" y="1443009"/>
                </a:cubicBezTo>
                <a:cubicBezTo>
                  <a:pt x="1312993" y="1443381"/>
                  <a:pt x="1315184" y="1475089"/>
                  <a:pt x="1275283" y="1481281"/>
                </a:cubicBezTo>
                <a:lnTo>
                  <a:pt x="1275283" y="1514161"/>
                </a:lnTo>
                <a:cubicBezTo>
                  <a:pt x="1275550" y="1514161"/>
                  <a:pt x="1275769" y="1514256"/>
                  <a:pt x="1275950" y="1514256"/>
                </a:cubicBezTo>
                <a:cubicBezTo>
                  <a:pt x="1284808" y="1514256"/>
                  <a:pt x="1293276" y="1510532"/>
                  <a:pt x="1299191" y="1503969"/>
                </a:cubicBezTo>
                <a:cubicBezTo>
                  <a:pt x="1299858" y="1503226"/>
                  <a:pt x="1300725" y="1502807"/>
                  <a:pt x="1301677" y="1502807"/>
                </a:cubicBezTo>
                <a:cubicBezTo>
                  <a:pt x="1302620" y="1502807"/>
                  <a:pt x="1303487" y="1503331"/>
                  <a:pt x="1304134" y="1503969"/>
                </a:cubicBezTo>
                <a:cubicBezTo>
                  <a:pt x="1310050" y="1510532"/>
                  <a:pt x="1318527" y="1514256"/>
                  <a:pt x="1327395" y="1514256"/>
                </a:cubicBezTo>
                <a:cubicBezTo>
                  <a:pt x="1336253" y="1514256"/>
                  <a:pt x="1344711" y="1510532"/>
                  <a:pt x="1350616" y="1503969"/>
                </a:cubicBezTo>
                <a:cubicBezTo>
                  <a:pt x="1351302" y="1503331"/>
                  <a:pt x="1352065" y="1502807"/>
                  <a:pt x="1352988" y="1502807"/>
                </a:cubicBezTo>
                <a:cubicBezTo>
                  <a:pt x="1354151" y="1502912"/>
                  <a:pt x="1354807" y="1503093"/>
                  <a:pt x="1355484" y="1503788"/>
                </a:cubicBezTo>
                <a:cubicBezTo>
                  <a:pt x="1363856" y="1511884"/>
                  <a:pt x="1375486" y="1515780"/>
                  <a:pt x="1387021" y="1514256"/>
                </a:cubicBezTo>
                <a:cubicBezTo>
                  <a:pt x="1388926" y="1513970"/>
                  <a:pt x="1390431" y="1515323"/>
                  <a:pt x="1390736" y="1517133"/>
                </a:cubicBezTo>
                <a:cubicBezTo>
                  <a:pt x="1391022" y="1518904"/>
                  <a:pt x="1389698" y="1520619"/>
                  <a:pt x="1387869" y="1520819"/>
                </a:cubicBezTo>
                <a:cubicBezTo>
                  <a:pt x="1375391" y="1522343"/>
                  <a:pt x="1362894" y="1518714"/>
                  <a:pt x="1353303" y="1510713"/>
                </a:cubicBezTo>
                <a:cubicBezTo>
                  <a:pt x="1346349" y="1517237"/>
                  <a:pt x="1337082" y="1520905"/>
                  <a:pt x="1327490" y="1520905"/>
                </a:cubicBezTo>
                <a:cubicBezTo>
                  <a:pt x="1317956" y="1520905"/>
                  <a:pt x="1308725" y="1517323"/>
                  <a:pt x="1301763" y="1510903"/>
                </a:cubicBezTo>
                <a:cubicBezTo>
                  <a:pt x="1294809" y="1517323"/>
                  <a:pt x="1285570" y="1520905"/>
                  <a:pt x="1276045" y="1520905"/>
                </a:cubicBezTo>
                <a:cubicBezTo>
                  <a:pt x="1266330" y="1520905"/>
                  <a:pt x="1257100" y="1517237"/>
                  <a:pt x="1250137" y="1510713"/>
                </a:cubicBezTo>
                <a:cubicBezTo>
                  <a:pt x="1241965" y="1517504"/>
                  <a:pt x="1231754" y="1521228"/>
                  <a:pt x="1221181" y="1521228"/>
                </a:cubicBezTo>
                <a:cubicBezTo>
                  <a:pt x="1219372" y="1521228"/>
                  <a:pt x="1217476" y="1521000"/>
                  <a:pt x="1215562" y="1520819"/>
                </a:cubicBezTo>
                <a:cubicBezTo>
                  <a:pt x="1213742" y="1520523"/>
                  <a:pt x="1212428" y="1518904"/>
                  <a:pt x="1212704" y="1516999"/>
                </a:cubicBezTo>
                <a:close/>
                <a:moveTo>
                  <a:pt x="1276912" y="1474356"/>
                </a:moveTo>
                <a:cubicBezTo>
                  <a:pt x="1302135" y="1469374"/>
                  <a:pt x="1305868" y="1452810"/>
                  <a:pt x="1306354" y="1446257"/>
                </a:cubicBezTo>
                <a:cubicBezTo>
                  <a:pt x="1305754" y="1446171"/>
                  <a:pt x="1305277" y="1446171"/>
                  <a:pt x="1304820" y="1446171"/>
                </a:cubicBezTo>
                <a:cubicBezTo>
                  <a:pt x="1287190" y="1446171"/>
                  <a:pt x="1279465" y="1465183"/>
                  <a:pt x="1276912" y="1474356"/>
                </a:cubicBezTo>
                <a:close/>
                <a:moveTo>
                  <a:pt x="1266044" y="1454810"/>
                </a:moveTo>
                <a:cubicBezTo>
                  <a:pt x="1263272" y="1445381"/>
                  <a:pt x="1254995" y="1425569"/>
                  <a:pt x="1236612" y="1426731"/>
                </a:cubicBezTo>
                <a:cubicBezTo>
                  <a:pt x="1237088" y="1433275"/>
                  <a:pt x="1240794" y="1449886"/>
                  <a:pt x="1266044" y="1454810"/>
                </a:cubicBezTo>
                <a:close/>
                <a:moveTo>
                  <a:pt x="1398784" y="1443542"/>
                </a:moveTo>
                <a:cubicBezTo>
                  <a:pt x="1400156" y="1443171"/>
                  <a:pt x="1401204" y="1441895"/>
                  <a:pt x="1401204" y="1440342"/>
                </a:cubicBezTo>
                <a:cubicBezTo>
                  <a:pt x="1401204" y="1438551"/>
                  <a:pt x="1399708" y="1437018"/>
                  <a:pt x="1397889" y="1437008"/>
                </a:cubicBezTo>
                <a:cubicBezTo>
                  <a:pt x="1383973" y="1437075"/>
                  <a:pt x="1372048" y="1445419"/>
                  <a:pt x="1366618" y="1457373"/>
                </a:cubicBezTo>
                <a:cubicBezTo>
                  <a:pt x="1366590" y="1457316"/>
                  <a:pt x="1366552" y="1457268"/>
                  <a:pt x="1366524" y="1457201"/>
                </a:cubicBezTo>
                <a:cubicBezTo>
                  <a:pt x="1366495" y="1457258"/>
                  <a:pt x="1366457" y="1457316"/>
                  <a:pt x="1366438" y="1457363"/>
                </a:cubicBezTo>
                <a:cubicBezTo>
                  <a:pt x="1361037" y="1445409"/>
                  <a:pt x="1348978" y="1437075"/>
                  <a:pt x="1335110" y="1437018"/>
                </a:cubicBezTo>
                <a:cubicBezTo>
                  <a:pt x="1333348" y="1437075"/>
                  <a:pt x="1331862" y="1438561"/>
                  <a:pt x="1331862" y="1440342"/>
                </a:cubicBezTo>
                <a:cubicBezTo>
                  <a:pt x="1331776" y="1441180"/>
                  <a:pt x="1332052" y="1441942"/>
                  <a:pt x="1332548" y="1442542"/>
                </a:cubicBezTo>
                <a:cubicBezTo>
                  <a:pt x="1332872" y="1442914"/>
                  <a:pt x="1333252" y="1443238"/>
                  <a:pt x="1333719" y="1443438"/>
                </a:cubicBezTo>
                <a:cubicBezTo>
                  <a:pt x="1334110" y="1443600"/>
                  <a:pt x="1334538" y="1443695"/>
                  <a:pt x="1335005" y="1443695"/>
                </a:cubicBezTo>
                <a:cubicBezTo>
                  <a:pt x="1342282" y="1443695"/>
                  <a:pt x="1348883" y="1446562"/>
                  <a:pt x="1353874" y="1451143"/>
                </a:cubicBezTo>
                <a:cubicBezTo>
                  <a:pt x="1359456" y="1456258"/>
                  <a:pt x="1363018" y="1463545"/>
                  <a:pt x="1363018" y="1471689"/>
                </a:cubicBezTo>
                <a:cubicBezTo>
                  <a:pt x="1363018" y="1473508"/>
                  <a:pt x="1364532" y="1474994"/>
                  <a:pt x="1366342" y="1474994"/>
                </a:cubicBezTo>
                <a:lnTo>
                  <a:pt x="1366533" y="1474994"/>
                </a:lnTo>
                <a:lnTo>
                  <a:pt x="1366714" y="1474994"/>
                </a:lnTo>
                <a:cubicBezTo>
                  <a:pt x="1367628" y="1474994"/>
                  <a:pt x="1368457" y="1474623"/>
                  <a:pt x="1369066" y="1474023"/>
                </a:cubicBezTo>
                <a:cubicBezTo>
                  <a:pt x="1369676" y="1473422"/>
                  <a:pt x="1370057" y="1472603"/>
                  <a:pt x="1370057" y="1471689"/>
                </a:cubicBezTo>
                <a:cubicBezTo>
                  <a:pt x="1370057" y="1462040"/>
                  <a:pt x="1374972" y="1453515"/>
                  <a:pt x="1382420" y="1448486"/>
                </a:cubicBezTo>
                <a:cubicBezTo>
                  <a:pt x="1386888" y="1445457"/>
                  <a:pt x="1392269" y="1443695"/>
                  <a:pt x="1398061" y="1443695"/>
                </a:cubicBezTo>
                <a:cubicBezTo>
                  <a:pt x="1398318" y="1443695"/>
                  <a:pt x="1398547" y="1443600"/>
                  <a:pt x="1398784" y="1443542"/>
                </a:cubicBezTo>
                <a:close/>
                <a:moveTo>
                  <a:pt x="1574654" y="1606344"/>
                </a:moveTo>
                <a:cubicBezTo>
                  <a:pt x="1565834" y="1606344"/>
                  <a:pt x="1558519" y="1605201"/>
                  <a:pt x="1551775" y="1602762"/>
                </a:cubicBezTo>
                <a:cubicBezTo>
                  <a:pt x="1540555" y="1598686"/>
                  <a:pt x="1530925" y="1591009"/>
                  <a:pt x="1518542" y="1578940"/>
                </a:cubicBezTo>
                <a:cubicBezTo>
                  <a:pt x="1510265" y="1589218"/>
                  <a:pt x="1497787" y="1595228"/>
                  <a:pt x="1484538" y="1595228"/>
                </a:cubicBezTo>
                <a:lnTo>
                  <a:pt x="1483500" y="1595228"/>
                </a:lnTo>
                <a:cubicBezTo>
                  <a:pt x="1481690" y="1595123"/>
                  <a:pt x="1480175" y="1593590"/>
                  <a:pt x="1480271" y="1591790"/>
                </a:cubicBezTo>
                <a:cubicBezTo>
                  <a:pt x="1480318" y="1590875"/>
                  <a:pt x="1480700" y="1590008"/>
                  <a:pt x="1481300" y="1589408"/>
                </a:cubicBezTo>
                <a:cubicBezTo>
                  <a:pt x="1481928" y="1588827"/>
                  <a:pt x="1482786" y="1588503"/>
                  <a:pt x="1483786" y="1588675"/>
                </a:cubicBezTo>
                <a:cubicBezTo>
                  <a:pt x="1495406" y="1588751"/>
                  <a:pt x="1506265" y="1583789"/>
                  <a:pt x="1513504" y="1574845"/>
                </a:cubicBezTo>
                <a:cubicBezTo>
                  <a:pt x="1511713" y="1572606"/>
                  <a:pt x="1509693" y="1570596"/>
                  <a:pt x="1507474" y="1568853"/>
                </a:cubicBezTo>
                <a:cubicBezTo>
                  <a:pt x="1500826" y="1563586"/>
                  <a:pt x="1492444" y="1560700"/>
                  <a:pt x="1483690" y="1560938"/>
                </a:cubicBezTo>
                <a:cubicBezTo>
                  <a:pt x="1482862" y="1561033"/>
                  <a:pt x="1482061" y="1560691"/>
                  <a:pt x="1481452" y="1560119"/>
                </a:cubicBezTo>
                <a:cubicBezTo>
                  <a:pt x="1480833" y="1559519"/>
                  <a:pt x="1480404" y="1558671"/>
                  <a:pt x="1480357" y="1557776"/>
                </a:cubicBezTo>
                <a:cubicBezTo>
                  <a:pt x="1480271" y="1555871"/>
                  <a:pt x="1481785" y="1554442"/>
                  <a:pt x="1483586" y="1554347"/>
                </a:cubicBezTo>
                <a:cubicBezTo>
                  <a:pt x="1495254" y="1554109"/>
                  <a:pt x="1506379" y="1558509"/>
                  <a:pt x="1514656" y="1566348"/>
                </a:cubicBezTo>
                <a:cubicBezTo>
                  <a:pt x="1515828" y="1567463"/>
                  <a:pt x="1516942" y="1568634"/>
                  <a:pt x="1517990" y="1569882"/>
                </a:cubicBezTo>
                <a:lnTo>
                  <a:pt x="1517990" y="1569882"/>
                </a:lnTo>
                <a:cubicBezTo>
                  <a:pt x="1518018" y="1569911"/>
                  <a:pt x="1518047" y="1569939"/>
                  <a:pt x="1518075" y="1569977"/>
                </a:cubicBezTo>
                <a:cubicBezTo>
                  <a:pt x="1535116" y="1553128"/>
                  <a:pt x="1549222" y="1542164"/>
                  <a:pt x="1574664" y="1542164"/>
                </a:cubicBezTo>
                <a:cubicBezTo>
                  <a:pt x="1591923" y="1542164"/>
                  <a:pt x="1608344" y="1548537"/>
                  <a:pt x="1620974" y="1559652"/>
                </a:cubicBezTo>
                <a:cubicBezTo>
                  <a:pt x="1625165" y="1563348"/>
                  <a:pt x="1628937" y="1567568"/>
                  <a:pt x="1632185" y="1572254"/>
                </a:cubicBezTo>
                <a:cubicBezTo>
                  <a:pt x="1632947" y="1573416"/>
                  <a:pt x="1632947" y="1574940"/>
                  <a:pt x="1632185" y="1576054"/>
                </a:cubicBezTo>
                <a:cubicBezTo>
                  <a:pt x="1619136" y="1594952"/>
                  <a:pt x="1597600" y="1606239"/>
                  <a:pt x="1574654" y="1606344"/>
                </a:cubicBezTo>
                <a:close/>
                <a:moveTo>
                  <a:pt x="1625413" y="1574149"/>
                </a:moveTo>
                <a:cubicBezTo>
                  <a:pt x="1613507" y="1558243"/>
                  <a:pt x="1594647" y="1548813"/>
                  <a:pt x="1574654" y="1548708"/>
                </a:cubicBezTo>
                <a:cubicBezTo>
                  <a:pt x="1574635" y="1548708"/>
                  <a:pt x="1574625" y="1548708"/>
                  <a:pt x="1574606" y="1548708"/>
                </a:cubicBezTo>
                <a:cubicBezTo>
                  <a:pt x="1574597" y="1548708"/>
                  <a:pt x="1574578" y="1548708"/>
                  <a:pt x="1574568" y="1548708"/>
                </a:cubicBezTo>
                <a:cubicBezTo>
                  <a:pt x="1553394" y="1548708"/>
                  <a:pt x="1541412" y="1556242"/>
                  <a:pt x="1523124" y="1574054"/>
                </a:cubicBezTo>
                <a:cubicBezTo>
                  <a:pt x="1542355" y="1592856"/>
                  <a:pt x="1553709" y="1599600"/>
                  <a:pt x="1574568" y="1599600"/>
                </a:cubicBezTo>
                <a:cubicBezTo>
                  <a:pt x="1574578" y="1599600"/>
                  <a:pt x="1574597" y="1599600"/>
                  <a:pt x="1574606" y="1599600"/>
                </a:cubicBezTo>
                <a:cubicBezTo>
                  <a:pt x="1574625" y="1599600"/>
                  <a:pt x="1574635" y="1599600"/>
                  <a:pt x="1574654" y="1599600"/>
                </a:cubicBezTo>
                <a:cubicBezTo>
                  <a:pt x="1594647" y="1599600"/>
                  <a:pt x="1613421" y="1590161"/>
                  <a:pt x="1625413" y="1574149"/>
                </a:cubicBezTo>
                <a:close/>
                <a:moveTo>
                  <a:pt x="1455773" y="1516999"/>
                </a:moveTo>
                <a:cubicBezTo>
                  <a:pt x="1455963" y="1515237"/>
                  <a:pt x="1457601" y="1513885"/>
                  <a:pt x="1459497" y="1514161"/>
                </a:cubicBezTo>
                <a:cubicBezTo>
                  <a:pt x="1471136" y="1515694"/>
                  <a:pt x="1482547" y="1511789"/>
                  <a:pt x="1491034" y="1503693"/>
                </a:cubicBezTo>
                <a:cubicBezTo>
                  <a:pt x="1491682" y="1502998"/>
                  <a:pt x="1492358" y="1502807"/>
                  <a:pt x="1493491" y="1502721"/>
                </a:cubicBezTo>
                <a:cubicBezTo>
                  <a:pt x="1494454" y="1502807"/>
                  <a:pt x="1495320" y="1503226"/>
                  <a:pt x="1495863" y="1503883"/>
                </a:cubicBezTo>
                <a:cubicBezTo>
                  <a:pt x="1500083" y="1508627"/>
                  <a:pt x="1505693" y="1511884"/>
                  <a:pt x="1511798" y="1513313"/>
                </a:cubicBezTo>
                <a:lnTo>
                  <a:pt x="1511798" y="1461973"/>
                </a:lnTo>
                <a:cubicBezTo>
                  <a:pt x="1470641" y="1456163"/>
                  <a:pt x="1473042" y="1423883"/>
                  <a:pt x="1473042" y="1423464"/>
                </a:cubicBezTo>
                <a:cubicBezTo>
                  <a:pt x="1473127" y="1421987"/>
                  <a:pt x="1474270" y="1420721"/>
                  <a:pt x="1475775" y="1420540"/>
                </a:cubicBezTo>
                <a:cubicBezTo>
                  <a:pt x="1494082" y="1417463"/>
                  <a:pt x="1505502" y="1430074"/>
                  <a:pt x="1511685" y="1442904"/>
                </a:cubicBezTo>
                <a:lnTo>
                  <a:pt x="1511685" y="1421197"/>
                </a:lnTo>
                <a:cubicBezTo>
                  <a:pt x="1511685" y="1419378"/>
                  <a:pt x="1513227" y="1417835"/>
                  <a:pt x="1515037" y="1417835"/>
                </a:cubicBezTo>
                <a:cubicBezTo>
                  <a:pt x="1516847" y="1417835"/>
                  <a:pt x="1518361" y="1419378"/>
                  <a:pt x="1518361" y="1421197"/>
                </a:cubicBezTo>
                <a:lnTo>
                  <a:pt x="1518361" y="1460345"/>
                </a:lnTo>
                <a:cubicBezTo>
                  <a:pt x="1524753" y="1448257"/>
                  <a:pt x="1535973" y="1437189"/>
                  <a:pt x="1553213" y="1440066"/>
                </a:cubicBezTo>
                <a:cubicBezTo>
                  <a:pt x="1554661" y="1440256"/>
                  <a:pt x="1555785" y="1441466"/>
                  <a:pt x="1555985" y="1443009"/>
                </a:cubicBezTo>
                <a:cubicBezTo>
                  <a:pt x="1556081" y="1443381"/>
                  <a:pt x="1558271" y="1475089"/>
                  <a:pt x="1518361" y="1481281"/>
                </a:cubicBezTo>
                <a:lnTo>
                  <a:pt x="1518361" y="1514161"/>
                </a:lnTo>
                <a:cubicBezTo>
                  <a:pt x="1518638" y="1514161"/>
                  <a:pt x="1518838" y="1514256"/>
                  <a:pt x="1519028" y="1514256"/>
                </a:cubicBezTo>
                <a:cubicBezTo>
                  <a:pt x="1527896" y="1514256"/>
                  <a:pt x="1536354" y="1510532"/>
                  <a:pt x="1542250" y="1503969"/>
                </a:cubicBezTo>
                <a:cubicBezTo>
                  <a:pt x="1542945" y="1503226"/>
                  <a:pt x="1543803" y="1502807"/>
                  <a:pt x="1544755" y="1502807"/>
                </a:cubicBezTo>
                <a:cubicBezTo>
                  <a:pt x="1545707" y="1502807"/>
                  <a:pt x="1546565" y="1503331"/>
                  <a:pt x="1547213" y="1503969"/>
                </a:cubicBezTo>
                <a:cubicBezTo>
                  <a:pt x="1553127" y="1510532"/>
                  <a:pt x="1561615" y="1514256"/>
                  <a:pt x="1570463" y="1514256"/>
                </a:cubicBezTo>
                <a:cubicBezTo>
                  <a:pt x="1579340" y="1514256"/>
                  <a:pt x="1587798" y="1510532"/>
                  <a:pt x="1593704" y="1503969"/>
                </a:cubicBezTo>
                <a:cubicBezTo>
                  <a:pt x="1594381" y="1503331"/>
                  <a:pt x="1595238" y="1502807"/>
                  <a:pt x="1596095" y="1502807"/>
                </a:cubicBezTo>
                <a:cubicBezTo>
                  <a:pt x="1597238" y="1502912"/>
                  <a:pt x="1597886" y="1503093"/>
                  <a:pt x="1598562" y="1503788"/>
                </a:cubicBezTo>
                <a:cubicBezTo>
                  <a:pt x="1606935" y="1511884"/>
                  <a:pt x="1618565" y="1515780"/>
                  <a:pt x="1630099" y="1514256"/>
                </a:cubicBezTo>
                <a:cubicBezTo>
                  <a:pt x="1631995" y="1513970"/>
                  <a:pt x="1633604" y="1515323"/>
                  <a:pt x="1633824" y="1517133"/>
                </a:cubicBezTo>
                <a:cubicBezTo>
                  <a:pt x="1634100" y="1518904"/>
                  <a:pt x="1632738" y="1520619"/>
                  <a:pt x="1630956" y="1520819"/>
                </a:cubicBezTo>
                <a:cubicBezTo>
                  <a:pt x="1618459" y="1522343"/>
                  <a:pt x="1606001" y="1518714"/>
                  <a:pt x="1596381" y="1510713"/>
                </a:cubicBezTo>
                <a:cubicBezTo>
                  <a:pt x="1589332" y="1517237"/>
                  <a:pt x="1580074" y="1520905"/>
                  <a:pt x="1570463" y="1520905"/>
                </a:cubicBezTo>
                <a:cubicBezTo>
                  <a:pt x="1560929" y="1520905"/>
                  <a:pt x="1551708" y="1517323"/>
                  <a:pt x="1544755" y="1510903"/>
                </a:cubicBezTo>
                <a:cubicBezTo>
                  <a:pt x="1537802" y="1517323"/>
                  <a:pt x="1528543" y="1520905"/>
                  <a:pt x="1519028" y="1520905"/>
                </a:cubicBezTo>
                <a:cubicBezTo>
                  <a:pt x="1509313" y="1520905"/>
                  <a:pt x="1500083" y="1517237"/>
                  <a:pt x="1493130" y="1510713"/>
                </a:cubicBezTo>
                <a:cubicBezTo>
                  <a:pt x="1484948" y="1517504"/>
                  <a:pt x="1474737" y="1521228"/>
                  <a:pt x="1464173" y="1521228"/>
                </a:cubicBezTo>
                <a:cubicBezTo>
                  <a:pt x="1462364" y="1521228"/>
                  <a:pt x="1460459" y="1521000"/>
                  <a:pt x="1458544" y="1520819"/>
                </a:cubicBezTo>
                <a:cubicBezTo>
                  <a:pt x="1456734" y="1520523"/>
                  <a:pt x="1455401" y="1518904"/>
                  <a:pt x="1455773" y="1516999"/>
                </a:cubicBezTo>
                <a:close/>
                <a:moveTo>
                  <a:pt x="1519800" y="1474356"/>
                </a:moveTo>
                <a:cubicBezTo>
                  <a:pt x="1545031" y="1469374"/>
                  <a:pt x="1548756" y="1452810"/>
                  <a:pt x="1549222" y="1446257"/>
                </a:cubicBezTo>
                <a:cubicBezTo>
                  <a:pt x="1548756" y="1446171"/>
                  <a:pt x="1548251" y="1446171"/>
                  <a:pt x="1547793" y="1446171"/>
                </a:cubicBezTo>
                <a:cubicBezTo>
                  <a:pt x="1530172" y="1446171"/>
                  <a:pt x="1522552" y="1465183"/>
                  <a:pt x="1519800" y="1474356"/>
                </a:cubicBezTo>
                <a:close/>
                <a:moveTo>
                  <a:pt x="1509036" y="1454810"/>
                </a:moveTo>
                <a:cubicBezTo>
                  <a:pt x="1506265" y="1445381"/>
                  <a:pt x="1497987" y="1425569"/>
                  <a:pt x="1479585" y="1426731"/>
                </a:cubicBezTo>
                <a:cubicBezTo>
                  <a:pt x="1480090" y="1433275"/>
                  <a:pt x="1483776" y="1449886"/>
                  <a:pt x="1509036" y="1454810"/>
                </a:cubicBezTo>
                <a:close/>
                <a:moveTo>
                  <a:pt x="1609611" y="1474994"/>
                </a:moveTo>
                <a:cubicBezTo>
                  <a:pt x="1611421" y="1474994"/>
                  <a:pt x="1612935" y="1473508"/>
                  <a:pt x="1612935" y="1471689"/>
                </a:cubicBezTo>
                <a:cubicBezTo>
                  <a:pt x="1612935" y="1456258"/>
                  <a:pt x="1625518" y="1443695"/>
                  <a:pt x="1640957" y="1443695"/>
                </a:cubicBezTo>
                <a:cubicBezTo>
                  <a:pt x="1641958" y="1443695"/>
                  <a:pt x="1642843" y="1443200"/>
                  <a:pt x="1643453" y="1442466"/>
                </a:cubicBezTo>
                <a:cubicBezTo>
                  <a:pt x="1643939" y="1441876"/>
                  <a:pt x="1644272" y="1441152"/>
                  <a:pt x="1644272" y="1440342"/>
                </a:cubicBezTo>
                <a:cubicBezTo>
                  <a:pt x="1644272" y="1438542"/>
                  <a:pt x="1642739" y="1437008"/>
                  <a:pt x="1640957" y="1437008"/>
                </a:cubicBezTo>
                <a:cubicBezTo>
                  <a:pt x="1634785" y="1437008"/>
                  <a:pt x="1629051" y="1438704"/>
                  <a:pt x="1624041" y="1441542"/>
                </a:cubicBezTo>
                <a:cubicBezTo>
                  <a:pt x="1617688" y="1445162"/>
                  <a:pt x="1612545" y="1450667"/>
                  <a:pt x="1609516" y="1457373"/>
                </a:cubicBezTo>
                <a:cubicBezTo>
                  <a:pt x="1608411" y="1454925"/>
                  <a:pt x="1606953" y="1452658"/>
                  <a:pt x="1605344" y="1450553"/>
                </a:cubicBezTo>
                <a:cubicBezTo>
                  <a:pt x="1599029" y="1442342"/>
                  <a:pt x="1589208" y="1437008"/>
                  <a:pt x="1578074" y="1437008"/>
                </a:cubicBezTo>
                <a:cubicBezTo>
                  <a:pt x="1577102" y="1437008"/>
                  <a:pt x="1576226" y="1437475"/>
                  <a:pt x="1575607" y="1438189"/>
                </a:cubicBezTo>
                <a:cubicBezTo>
                  <a:pt x="1575102" y="1438770"/>
                  <a:pt x="1574759" y="1439513"/>
                  <a:pt x="1574759" y="1440342"/>
                </a:cubicBezTo>
                <a:cubicBezTo>
                  <a:pt x="1574759" y="1440418"/>
                  <a:pt x="1574788" y="1440475"/>
                  <a:pt x="1574788" y="1440542"/>
                </a:cubicBezTo>
                <a:cubicBezTo>
                  <a:pt x="1574892" y="1442266"/>
                  <a:pt x="1576350" y="1443704"/>
                  <a:pt x="1578074" y="1443704"/>
                </a:cubicBezTo>
                <a:cubicBezTo>
                  <a:pt x="1593504" y="1443704"/>
                  <a:pt x="1606096" y="1456249"/>
                  <a:pt x="1606096" y="1471689"/>
                </a:cubicBezTo>
                <a:cubicBezTo>
                  <a:pt x="1606096" y="1473489"/>
                  <a:pt x="1607582" y="1474966"/>
                  <a:pt x="1609373" y="1474994"/>
                </a:cubicBezTo>
                <a:lnTo>
                  <a:pt x="1609420" y="1474994"/>
                </a:lnTo>
                <a:lnTo>
                  <a:pt x="1609611" y="1474994"/>
                </a:lnTo>
                <a:close/>
                <a:moveTo>
                  <a:pt x="845706" y="1606344"/>
                </a:moveTo>
                <a:cubicBezTo>
                  <a:pt x="822198" y="1606344"/>
                  <a:pt x="809425" y="1598238"/>
                  <a:pt x="789613" y="1578940"/>
                </a:cubicBezTo>
                <a:cubicBezTo>
                  <a:pt x="781317" y="1589218"/>
                  <a:pt x="768839" y="1595228"/>
                  <a:pt x="755599" y="1595228"/>
                </a:cubicBezTo>
                <a:lnTo>
                  <a:pt x="754542" y="1595228"/>
                </a:lnTo>
                <a:cubicBezTo>
                  <a:pt x="752751" y="1595123"/>
                  <a:pt x="751218" y="1593590"/>
                  <a:pt x="751304" y="1591790"/>
                </a:cubicBezTo>
                <a:cubicBezTo>
                  <a:pt x="751361" y="1590837"/>
                  <a:pt x="751790" y="1589951"/>
                  <a:pt x="752447" y="1589351"/>
                </a:cubicBezTo>
                <a:cubicBezTo>
                  <a:pt x="753066" y="1588818"/>
                  <a:pt x="753894" y="1588513"/>
                  <a:pt x="754847" y="1588675"/>
                </a:cubicBezTo>
                <a:cubicBezTo>
                  <a:pt x="766363" y="1588751"/>
                  <a:pt x="777317" y="1583789"/>
                  <a:pt x="784565" y="1574845"/>
                </a:cubicBezTo>
                <a:cubicBezTo>
                  <a:pt x="784536" y="1574816"/>
                  <a:pt x="784508" y="1574797"/>
                  <a:pt x="784479" y="1574768"/>
                </a:cubicBezTo>
                <a:lnTo>
                  <a:pt x="784479" y="1574768"/>
                </a:lnTo>
                <a:cubicBezTo>
                  <a:pt x="777317" y="1565777"/>
                  <a:pt x="766363" y="1560614"/>
                  <a:pt x="754761" y="1560938"/>
                </a:cubicBezTo>
                <a:cubicBezTo>
                  <a:pt x="753913" y="1561033"/>
                  <a:pt x="753104" y="1560691"/>
                  <a:pt x="752475" y="1560109"/>
                </a:cubicBezTo>
                <a:cubicBezTo>
                  <a:pt x="751866" y="1559490"/>
                  <a:pt x="751447" y="1558662"/>
                  <a:pt x="751408" y="1557776"/>
                </a:cubicBezTo>
                <a:cubicBezTo>
                  <a:pt x="751304" y="1555871"/>
                  <a:pt x="752847" y="1554442"/>
                  <a:pt x="754637" y="1554347"/>
                </a:cubicBezTo>
                <a:cubicBezTo>
                  <a:pt x="766391" y="1554109"/>
                  <a:pt x="777478" y="1558519"/>
                  <a:pt x="785746" y="1566377"/>
                </a:cubicBezTo>
                <a:cubicBezTo>
                  <a:pt x="786899" y="1567482"/>
                  <a:pt x="787994" y="1568644"/>
                  <a:pt x="789023" y="1569882"/>
                </a:cubicBezTo>
                <a:lnTo>
                  <a:pt x="789023" y="1569882"/>
                </a:lnTo>
                <a:cubicBezTo>
                  <a:pt x="789051" y="1569911"/>
                  <a:pt x="789089" y="1569939"/>
                  <a:pt x="789118" y="1569977"/>
                </a:cubicBezTo>
                <a:cubicBezTo>
                  <a:pt x="806158" y="1553128"/>
                  <a:pt x="820284" y="1542164"/>
                  <a:pt x="845706" y="1542164"/>
                </a:cubicBezTo>
                <a:cubicBezTo>
                  <a:pt x="862918" y="1542164"/>
                  <a:pt x="879386" y="1548546"/>
                  <a:pt x="892045" y="1559681"/>
                </a:cubicBezTo>
                <a:cubicBezTo>
                  <a:pt x="893893" y="1561310"/>
                  <a:pt x="895626" y="1563072"/>
                  <a:pt x="897303" y="1564891"/>
                </a:cubicBezTo>
                <a:cubicBezTo>
                  <a:pt x="897512" y="1565129"/>
                  <a:pt x="897741" y="1565310"/>
                  <a:pt x="897950" y="1565548"/>
                </a:cubicBezTo>
                <a:cubicBezTo>
                  <a:pt x="899836" y="1567663"/>
                  <a:pt x="901608" y="1569901"/>
                  <a:pt x="903237" y="1572254"/>
                </a:cubicBezTo>
                <a:cubicBezTo>
                  <a:pt x="903999" y="1573416"/>
                  <a:pt x="903999" y="1574940"/>
                  <a:pt x="903237" y="1576054"/>
                </a:cubicBezTo>
                <a:cubicBezTo>
                  <a:pt x="890102" y="1594952"/>
                  <a:pt x="868556" y="1606239"/>
                  <a:pt x="845706" y="1606344"/>
                </a:cubicBezTo>
                <a:close/>
                <a:moveTo>
                  <a:pt x="896379" y="1574149"/>
                </a:moveTo>
                <a:cubicBezTo>
                  <a:pt x="884473" y="1558243"/>
                  <a:pt x="865604" y="1548813"/>
                  <a:pt x="845611" y="1548708"/>
                </a:cubicBezTo>
                <a:cubicBezTo>
                  <a:pt x="824370" y="1548708"/>
                  <a:pt x="812378" y="1556242"/>
                  <a:pt x="794166" y="1574054"/>
                </a:cubicBezTo>
                <a:cubicBezTo>
                  <a:pt x="813425" y="1592856"/>
                  <a:pt x="824742" y="1599600"/>
                  <a:pt x="845611" y="1599600"/>
                </a:cubicBezTo>
                <a:cubicBezTo>
                  <a:pt x="860622" y="1599600"/>
                  <a:pt x="874938" y="1594276"/>
                  <a:pt x="886225" y="1584846"/>
                </a:cubicBezTo>
                <a:cubicBezTo>
                  <a:pt x="889988" y="1581712"/>
                  <a:pt x="893397" y="1578131"/>
                  <a:pt x="896379" y="1574149"/>
                </a:cubicBezTo>
                <a:close/>
                <a:moveTo>
                  <a:pt x="726643" y="1516999"/>
                </a:moveTo>
                <a:cubicBezTo>
                  <a:pt x="726824" y="1515237"/>
                  <a:pt x="728443" y="1513885"/>
                  <a:pt x="730358" y="1514161"/>
                </a:cubicBezTo>
                <a:cubicBezTo>
                  <a:pt x="741979" y="1515694"/>
                  <a:pt x="753399" y="1511789"/>
                  <a:pt x="761895" y="1503693"/>
                </a:cubicBezTo>
                <a:cubicBezTo>
                  <a:pt x="762543" y="1502998"/>
                  <a:pt x="763210" y="1502807"/>
                  <a:pt x="764362" y="1502721"/>
                </a:cubicBezTo>
                <a:cubicBezTo>
                  <a:pt x="765305" y="1502807"/>
                  <a:pt x="766172" y="1503226"/>
                  <a:pt x="766753" y="1503883"/>
                </a:cubicBezTo>
                <a:cubicBezTo>
                  <a:pt x="770934" y="1508627"/>
                  <a:pt x="776574" y="1511884"/>
                  <a:pt x="782651" y="1513313"/>
                </a:cubicBezTo>
                <a:lnTo>
                  <a:pt x="782651" y="1461973"/>
                </a:lnTo>
                <a:cubicBezTo>
                  <a:pt x="741493" y="1456163"/>
                  <a:pt x="743893" y="1423883"/>
                  <a:pt x="743893" y="1423464"/>
                </a:cubicBezTo>
                <a:cubicBezTo>
                  <a:pt x="743988" y="1421987"/>
                  <a:pt x="745122" y="1420721"/>
                  <a:pt x="746636" y="1420540"/>
                </a:cubicBezTo>
                <a:cubicBezTo>
                  <a:pt x="765039" y="1417463"/>
                  <a:pt x="776354" y="1430074"/>
                  <a:pt x="782574" y="1442904"/>
                </a:cubicBezTo>
                <a:lnTo>
                  <a:pt x="782574" y="1421197"/>
                </a:lnTo>
                <a:cubicBezTo>
                  <a:pt x="782574" y="1419378"/>
                  <a:pt x="784079" y="1417835"/>
                  <a:pt x="785889" y="1417835"/>
                </a:cubicBezTo>
                <a:cubicBezTo>
                  <a:pt x="787708" y="1417835"/>
                  <a:pt x="789213" y="1419378"/>
                  <a:pt x="789213" y="1421197"/>
                </a:cubicBezTo>
                <a:lnTo>
                  <a:pt x="789213" y="1460345"/>
                </a:lnTo>
                <a:cubicBezTo>
                  <a:pt x="795614" y="1448257"/>
                  <a:pt x="806844" y="1437189"/>
                  <a:pt x="824075" y="1440066"/>
                </a:cubicBezTo>
                <a:cubicBezTo>
                  <a:pt x="825513" y="1440256"/>
                  <a:pt x="826665" y="1441466"/>
                  <a:pt x="826837" y="1443009"/>
                </a:cubicBezTo>
                <a:cubicBezTo>
                  <a:pt x="826941" y="1443381"/>
                  <a:pt x="829113" y="1475089"/>
                  <a:pt x="789213" y="1481281"/>
                </a:cubicBezTo>
                <a:lnTo>
                  <a:pt x="789213" y="1514161"/>
                </a:lnTo>
                <a:cubicBezTo>
                  <a:pt x="789518" y="1514161"/>
                  <a:pt x="789708" y="1514256"/>
                  <a:pt x="789890" y="1514256"/>
                </a:cubicBezTo>
                <a:cubicBezTo>
                  <a:pt x="798757" y="1514256"/>
                  <a:pt x="807225" y="1510532"/>
                  <a:pt x="813131" y="1503969"/>
                </a:cubicBezTo>
                <a:cubicBezTo>
                  <a:pt x="813788" y="1503226"/>
                  <a:pt x="814664" y="1502807"/>
                  <a:pt x="815607" y="1502807"/>
                </a:cubicBezTo>
                <a:cubicBezTo>
                  <a:pt x="816559" y="1502807"/>
                  <a:pt x="817426" y="1503331"/>
                  <a:pt x="818074" y="1503969"/>
                </a:cubicBezTo>
                <a:cubicBezTo>
                  <a:pt x="823979" y="1510532"/>
                  <a:pt x="832466" y="1514256"/>
                  <a:pt x="841334" y="1514256"/>
                </a:cubicBezTo>
                <a:cubicBezTo>
                  <a:pt x="850182" y="1514256"/>
                  <a:pt x="858651" y="1510532"/>
                  <a:pt x="864556" y="1503969"/>
                </a:cubicBezTo>
                <a:cubicBezTo>
                  <a:pt x="865232" y="1503331"/>
                  <a:pt x="865994" y="1502807"/>
                  <a:pt x="866947" y="1502807"/>
                </a:cubicBezTo>
                <a:cubicBezTo>
                  <a:pt x="868089" y="1502912"/>
                  <a:pt x="868747" y="1503093"/>
                  <a:pt x="869423" y="1503788"/>
                </a:cubicBezTo>
                <a:cubicBezTo>
                  <a:pt x="877824" y="1511884"/>
                  <a:pt x="889416" y="1515780"/>
                  <a:pt x="900951" y="1514256"/>
                </a:cubicBezTo>
                <a:cubicBezTo>
                  <a:pt x="902865" y="1513970"/>
                  <a:pt x="904380" y="1515323"/>
                  <a:pt x="904666" y="1517133"/>
                </a:cubicBezTo>
                <a:cubicBezTo>
                  <a:pt x="904951" y="1518904"/>
                  <a:pt x="903637" y="1520619"/>
                  <a:pt x="901808" y="1520819"/>
                </a:cubicBezTo>
                <a:cubicBezTo>
                  <a:pt x="889331" y="1522343"/>
                  <a:pt x="876862" y="1518714"/>
                  <a:pt x="867233" y="1510713"/>
                </a:cubicBezTo>
                <a:cubicBezTo>
                  <a:pt x="860289" y="1517237"/>
                  <a:pt x="851049" y="1520905"/>
                  <a:pt x="841420" y="1520905"/>
                </a:cubicBezTo>
                <a:cubicBezTo>
                  <a:pt x="831885" y="1520905"/>
                  <a:pt x="822665" y="1517323"/>
                  <a:pt x="815702" y="1510903"/>
                </a:cubicBezTo>
                <a:cubicBezTo>
                  <a:pt x="808758" y="1517323"/>
                  <a:pt x="799509" y="1520905"/>
                  <a:pt x="789975" y="1520905"/>
                </a:cubicBezTo>
                <a:cubicBezTo>
                  <a:pt x="780259" y="1520905"/>
                  <a:pt x="771040" y="1517237"/>
                  <a:pt x="764077" y="1510713"/>
                </a:cubicBezTo>
                <a:cubicBezTo>
                  <a:pt x="755895" y="1517504"/>
                  <a:pt x="745693" y="1521228"/>
                  <a:pt x="735121" y="1521228"/>
                </a:cubicBezTo>
                <a:cubicBezTo>
                  <a:pt x="733320" y="1521228"/>
                  <a:pt x="731415" y="1521000"/>
                  <a:pt x="729492" y="1520819"/>
                </a:cubicBezTo>
                <a:cubicBezTo>
                  <a:pt x="727682" y="1520523"/>
                  <a:pt x="726357" y="1518904"/>
                  <a:pt x="726643" y="1516999"/>
                </a:cubicBezTo>
                <a:close/>
                <a:moveTo>
                  <a:pt x="790947" y="1474356"/>
                </a:moveTo>
                <a:cubicBezTo>
                  <a:pt x="816188" y="1469374"/>
                  <a:pt x="819893" y="1452810"/>
                  <a:pt x="820369" y="1446257"/>
                </a:cubicBezTo>
                <a:cubicBezTo>
                  <a:pt x="819798" y="1446171"/>
                  <a:pt x="819322" y="1446171"/>
                  <a:pt x="818836" y="1446171"/>
                </a:cubicBezTo>
                <a:cubicBezTo>
                  <a:pt x="801224" y="1446171"/>
                  <a:pt x="793518" y="1465183"/>
                  <a:pt x="790947" y="1474356"/>
                </a:cubicBezTo>
                <a:close/>
                <a:moveTo>
                  <a:pt x="779983" y="1454810"/>
                </a:moveTo>
                <a:cubicBezTo>
                  <a:pt x="777211" y="1445381"/>
                  <a:pt x="768934" y="1425569"/>
                  <a:pt x="750541" y="1426731"/>
                </a:cubicBezTo>
                <a:cubicBezTo>
                  <a:pt x="751027" y="1433275"/>
                  <a:pt x="754761" y="1449886"/>
                  <a:pt x="779983" y="1454810"/>
                </a:cubicBezTo>
                <a:close/>
                <a:moveTo>
                  <a:pt x="912086" y="1443695"/>
                </a:moveTo>
                <a:cubicBezTo>
                  <a:pt x="912257" y="1443695"/>
                  <a:pt x="912400" y="1443619"/>
                  <a:pt x="912552" y="1443600"/>
                </a:cubicBezTo>
                <a:cubicBezTo>
                  <a:pt x="914000" y="1443333"/>
                  <a:pt x="915229" y="1441990"/>
                  <a:pt x="915229" y="1440342"/>
                </a:cubicBezTo>
                <a:cubicBezTo>
                  <a:pt x="915229" y="1438551"/>
                  <a:pt x="913733" y="1437018"/>
                  <a:pt x="911923" y="1437008"/>
                </a:cubicBezTo>
                <a:cubicBezTo>
                  <a:pt x="898007" y="1437075"/>
                  <a:pt x="886073" y="1445419"/>
                  <a:pt x="880653" y="1457373"/>
                </a:cubicBezTo>
                <a:cubicBezTo>
                  <a:pt x="880625" y="1457316"/>
                  <a:pt x="880586" y="1457268"/>
                  <a:pt x="880558" y="1457201"/>
                </a:cubicBezTo>
                <a:cubicBezTo>
                  <a:pt x="880529" y="1457258"/>
                  <a:pt x="880491" y="1457316"/>
                  <a:pt x="880463" y="1457363"/>
                </a:cubicBezTo>
                <a:cubicBezTo>
                  <a:pt x="875072" y="1445400"/>
                  <a:pt x="863013" y="1437056"/>
                  <a:pt x="849154" y="1437018"/>
                </a:cubicBezTo>
                <a:cubicBezTo>
                  <a:pt x="847373" y="1437065"/>
                  <a:pt x="845887" y="1438561"/>
                  <a:pt x="845887" y="1440342"/>
                </a:cubicBezTo>
                <a:cubicBezTo>
                  <a:pt x="845801" y="1441180"/>
                  <a:pt x="846087" y="1441923"/>
                  <a:pt x="846573" y="1442523"/>
                </a:cubicBezTo>
                <a:cubicBezTo>
                  <a:pt x="846916" y="1442914"/>
                  <a:pt x="847316" y="1443238"/>
                  <a:pt x="847792" y="1443438"/>
                </a:cubicBezTo>
                <a:cubicBezTo>
                  <a:pt x="848173" y="1443590"/>
                  <a:pt x="848592" y="1443695"/>
                  <a:pt x="849049" y="1443695"/>
                </a:cubicBezTo>
                <a:cubicBezTo>
                  <a:pt x="857726" y="1443695"/>
                  <a:pt x="865404" y="1447752"/>
                  <a:pt x="870547" y="1453982"/>
                </a:cubicBezTo>
                <a:cubicBezTo>
                  <a:pt x="874548" y="1458821"/>
                  <a:pt x="877053" y="1464936"/>
                  <a:pt x="877053" y="1471689"/>
                </a:cubicBezTo>
                <a:cubicBezTo>
                  <a:pt x="877053" y="1472594"/>
                  <a:pt x="877434" y="1473422"/>
                  <a:pt x="878034" y="1474023"/>
                </a:cubicBezTo>
                <a:cubicBezTo>
                  <a:pt x="878643" y="1474623"/>
                  <a:pt x="879472" y="1474994"/>
                  <a:pt x="880377" y="1474994"/>
                </a:cubicBezTo>
                <a:lnTo>
                  <a:pt x="880558" y="1474994"/>
                </a:lnTo>
                <a:lnTo>
                  <a:pt x="880767" y="1474994"/>
                </a:lnTo>
                <a:cubicBezTo>
                  <a:pt x="882568" y="1474994"/>
                  <a:pt x="884091" y="1473508"/>
                  <a:pt x="884091" y="1471689"/>
                </a:cubicBezTo>
                <a:cubicBezTo>
                  <a:pt x="884091" y="1464936"/>
                  <a:pt x="886606" y="1458821"/>
                  <a:pt x="890597" y="1453982"/>
                </a:cubicBezTo>
                <a:cubicBezTo>
                  <a:pt x="895741" y="1447752"/>
                  <a:pt x="903418" y="1443695"/>
                  <a:pt x="912086" y="1443695"/>
                </a:cubicBezTo>
                <a:close/>
                <a:moveTo>
                  <a:pt x="1088689" y="1606344"/>
                </a:moveTo>
                <a:cubicBezTo>
                  <a:pt x="1065162" y="1606344"/>
                  <a:pt x="1052408" y="1598238"/>
                  <a:pt x="1032606" y="1578940"/>
                </a:cubicBezTo>
                <a:cubicBezTo>
                  <a:pt x="1024309" y="1589218"/>
                  <a:pt x="1011822" y="1595228"/>
                  <a:pt x="998573" y="1595228"/>
                </a:cubicBezTo>
                <a:lnTo>
                  <a:pt x="997525" y="1595228"/>
                </a:lnTo>
                <a:cubicBezTo>
                  <a:pt x="995725" y="1595123"/>
                  <a:pt x="994200" y="1593590"/>
                  <a:pt x="994296" y="1591790"/>
                </a:cubicBezTo>
                <a:cubicBezTo>
                  <a:pt x="994343" y="1590875"/>
                  <a:pt x="994724" y="1590018"/>
                  <a:pt x="995325" y="1589418"/>
                </a:cubicBezTo>
                <a:cubicBezTo>
                  <a:pt x="995953" y="1588827"/>
                  <a:pt x="996839" y="1588503"/>
                  <a:pt x="997830" y="1588675"/>
                </a:cubicBezTo>
                <a:cubicBezTo>
                  <a:pt x="1009431" y="1588751"/>
                  <a:pt x="1020289" y="1583789"/>
                  <a:pt x="1027529" y="1574845"/>
                </a:cubicBezTo>
                <a:cubicBezTo>
                  <a:pt x="1025747" y="1572606"/>
                  <a:pt x="1023709" y="1570596"/>
                  <a:pt x="1021499" y="1568853"/>
                </a:cubicBezTo>
                <a:cubicBezTo>
                  <a:pt x="1014841" y="1563577"/>
                  <a:pt x="1006478" y="1560700"/>
                  <a:pt x="997725" y="1560938"/>
                </a:cubicBezTo>
                <a:cubicBezTo>
                  <a:pt x="996896" y="1561033"/>
                  <a:pt x="996096" y="1560691"/>
                  <a:pt x="995467" y="1560119"/>
                </a:cubicBezTo>
                <a:cubicBezTo>
                  <a:pt x="994858" y="1559500"/>
                  <a:pt x="994439" y="1558671"/>
                  <a:pt x="994391" y="1557776"/>
                </a:cubicBezTo>
                <a:cubicBezTo>
                  <a:pt x="994296" y="1555871"/>
                  <a:pt x="995810" y="1554442"/>
                  <a:pt x="997620" y="1554347"/>
                </a:cubicBezTo>
                <a:cubicBezTo>
                  <a:pt x="1009279" y="1554109"/>
                  <a:pt x="1020413" y="1558509"/>
                  <a:pt x="1028700" y="1566348"/>
                </a:cubicBezTo>
                <a:cubicBezTo>
                  <a:pt x="1029862" y="1567453"/>
                  <a:pt x="1030967" y="1568634"/>
                  <a:pt x="1032015" y="1569882"/>
                </a:cubicBezTo>
                <a:lnTo>
                  <a:pt x="1032015" y="1569882"/>
                </a:lnTo>
                <a:cubicBezTo>
                  <a:pt x="1032043" y="1569911"/>
                  <a:pt x="1032082" y="1569939"/>
                  <a:pt x="1032110" y="1569977"/>
                </a:cubicBezTo>
                <a:cubicBezTo>
                  <a:pt x="1049151" y="1553128"/>
                  <a:pt x="1063247" y="1542164"/>
                  <a:pt x="1088689" y="1542164"/>
                </a:cubicBezTo>
                <a:cubicBezTo>
                  <a:pt x="1108815" y="1542164"/>
                  <a:pt x="1127770" y="1550813"/>
                  <a:pt x="1140953" y="1565548"/>
                </a:cubicBezTo>
                <a:cubicBezTo>
                  <a:pt x="1142829" y="1567663"/>
                  <a:pt x="1144591" y="1569901"/>
                  <a:pt x="1146220" y="1572254"/>
                </a:cubicBezTo>
                <a:cubicBezTo>
                  <a:pt x="1146982" y="1573416"/>
                  <a:pt x="1146982" y="1574940"/>
                  <a:pt x="1146220" y="1576054"/>
                </a:cubicBezTo>
                <a:cubicBezTo>
                  <a:pt x="1133170" y="1594952"/>
                  <a:pt x="1111644" y="1606239"/>
                  <a:pt x="1088689" y="1606344"/>
                </a:cubicBezTo>
                <a:close/>
                <a:moveTo>
                  <a:pt x="1139371" y="1574149"/>
                </a:moveTo>
                <a:cubicBezTo>
                  <a:pt x="1127446" y="1558243"/>
                  <a:pt x="1108596" y="1548813"/>
                  <a:pt x="1088603" y="1548708"/>
                </a:cubicBezTo>
                <a:cubicBezTo>
                  <a:pt x="1067362" y="1548708"/>
                  <a:pt x="1055341" y="1556242"/>
                  <a:pt x="1037158" y="1574054"/>
                </a:cubicBezTo>
                <a:cubicBezTo>
                  <a:pt x="1056418" y="1592856"/>
                  <a:pt x="1067734" y="1599600"/>
                  <a:pt x="1088603" y="1599600"/>
                </a:cubicBezTo>
                <a:cubicBezTo>
                  <a:pt x="1108596" y="1599600"/>
                  <a:pt x="1127446" y="1590161"/>
                  <a:pt x="1139371" y="1574149"/>
                </a:cubicBezTo>
                <a:close/>
                <a:moveTo>
                  <a:pt x="969712" y="1516999"/>
                </a:moveTo>
                <a:cubicBezTo>
                  <a:pt x="969912" y="1515237"/>
                  <a:pt x="971531" y="1513885"/>
                  <a:pt x="973436" y="1514161"/>
                </a:cubicBezTo>
                <a:cubicBezTo>
                  <a:pt x="985057" y="1515694"/>
                  <a:pt x="996496" y="1511789"/>
                  <a:pt x="1004974" y="1503693"/>
                </a:cubicBezTo>
                <a:cubicBezTo>
                  <a:pt x="1005631" y="1502998"/>
                  <a:pt x="1006297" y="1502807"/>
                  <a:pt x="1007431" y="1502721"/>
                </a:cubicBezTo>
                <a:cubicBezTo>
                  <a:pt x="1008402" y="1502807"/>
                  <a:pt x="1009250" y="1503226"/>
                  <a:pt x="1009822" y="1503883"/>
                </a:cubicBezTo>
                <a:cubicBezTo>
                  <a:pt x="1014013" y="1508627"/>
                  <a:pt x="1019623" y="1511884"/>
                  <a:pt x="1025728" y="1513313"/>
                </a:cubicBezTo>
                <a:lnTo>
                  <a:pt x="1025728" y="1461973"/>
                </a:lnTo>
                <a:cubicBezTo>
                  <a:pt x="984571" y="1456163"/>
                  <a:pt x="986971" y="1423883"/>
                  <a:pt x="986971" y="1423464"/>
                </a:cubicBezTo>
                <a:cubicBezTo>
                  <a:pt x="987067" y="1421987"/>
                  <a:pt x="988209" y="1420721"/>
                  <a:pt x="989714" y="1420540"/>
                </a:cubicBezTo>
                <a:cubicBezTo>
                  <a:pt x="1008022" y="1417463"/>
                  <a:pt x="1019433" y="1430074"/>
                  <a:pt x="1025643" y="1442904"/>
                </a:cubicBezTo>
                <a:lnTo>
                  <a:pt x="1025643" y="1421197"/>
                </a:lnTo>
                <a:cubicBezTo>
                  <a:pt x="1025643" y="1419378"/>
                  <a:pt x="1027157" y="1417835"/>
                  <a:pt x="1028967" y="1417835"/>
                </a:cubicBezTo>
                <a:cubicBezTo>
                  <a:pt x="1030777" y="1417835"/>
                  <a:pt x="1032291" y="1419378"/>
                  <a:pt x="1032291" y="1421197"/>
                </a:cubicBezTo>
                <a:lnTo>
                  <a:pt x="1032291" y="1460345"/>
                </a:lnTo>
                <a:cubicBezTo>
                  <a:pt x="1038692" y="1448257"/>
                  <a:pt x="1049912" y="1437189"/>
                  <a:pt x="1067162" y="1440066"/>
                </a:cubicBezTo>
                <a:cubicBezTo>
                  <a:pt x="1068591" y="1440256"/>
                  <a:pt x="1069734" y="1441466"/>
                  <a:pt x="1069924" y="1443009"/>
                </a:cubicBezTo>
                <a:cubicBezTo>
                  <a:pt x="1070010" y="1443381"/>
                  <a:pt x="1072220" y="1475089"/>
                  <a:pt x="1032291" y="1481281"/>
                </a:cubicBezTo>
                <a:lnTo>
                  <a:pt x="1032291" y="1514161"/>
                </a:lnTo>
                <a:cubicBezTo>
                  <a:pt x="1032606" y="1514161"/>
                  <a:pt x="1032777" y="1514256"/>
                  <a:pt x="1032967" y="1514256"/>
                </a:cubicBezTo>
                <a:cubicBezTo>
                  <a:pt x="1041825" y="1514256"/>
                  <a:pt x="1050294" y="1510532"/>
                  <a:pt x="1056199" y="1503969"/>
                </a:cubicBezTo>
                <a:cubicBezTo>
                  <a:pt x="1056875" y="1503226"/>
                  <a:pt x="1057733" y="1502807"/>
                  <a:pt x="1058685" y="1502807"/>
                </a:cubicBezTo>
                <a:cubicBezTo>
                  <a:pt x="1059647" y="1502807"/>
                  <a:pt x="1060504" y="1503331"/>
                  <a:pt x="1061152" y="1503969"/>
                </a:cubicBezTo>
                <a:cubicBezTo>
                  <a:pt x="1067058" y="1510532"/>
                  <a:pt x="1075544" y="1514256"/>
                  <a:pt x="1084402" y="1514256"/>
                </a:cubicBezTo>
                <a:cubicBezTo>
                  <a:pt x="1093261" y="1514256"/>
                  <a:pt x="1101728" y="1510532"/>
                  <a:pt x="1107643" y="1503969"/>
                </a:cubicBezTo>
                <a:cubicBezTo>
                  <a:pt x="1108310" y="1503331"/>
                  <a:pt x="1109167" y="1502807"/>
                  <a:pt x="1110034" y="1502807"/>
                </a:cubicBezTo>
                <a:cubicBezTo>
                  <a:pt x="1111187" y="1502912"/>
                  <a:pt x="1111815" y="1503093"/>
                  <a:pt x="1112491" y="1503788"/>
                </a:cubicBezTo>
                <a:cubicBezTo>
                  <a:pt x="1120893" y="1511884"/>
                  <a:pt x="1132494" y="1515780"/>
                  <a:pt x="1144029" y="1514256"/>
                </a:cubicBezTo>
                <a:cubicBezTo>
                  <a:pt x="1145934" y="1513970"/>
                  <a:pt x="1147534" y="1515323"/>
                  <a:pt x="1147753" y="1517133"/>
                </a:cubicBezTo>
                <a:cubicBezTo>
                  <a:pt x="1148029" y="1518904"/>
                  <a:pt x="1146706" y="1520619"/>
                  <a:pt x="1144886" y="1520819"/>
                </a:cubicBezTo>
                <a:cubicBezTo>
                  <a:pt x="1132399" y="1522343"/>
                  <a:pt x="1119950" y="1518714"/>
                  <a:pt x="1110310" y="1510713"/>
                </a:cubicBezTo>
                <a:cubicBezTo>
                  <a:pt x="1103272" y="1517237"/>
                  <a:pt x="1094032" y="1520905"/>
                  <a:pt x="1084402" y="1520905"/>
                </a:cubicBezTo>
                <a:cubicBezTo>
                  <a:pt x="1074877" y="1520905"/>
                  <a:pt x="1065638" y="1517323"/>
                  <a:pt x="1058685" y="1510903"/>
                </a:cubicBezTo>
                <a:cubicBezTo>
                  <a:pt x="1051732" y="1517323"/>
                  <a:pt x="1042502" y="1520905"/>
                  <a:pt x="1032967" y="1520905"/>
                </a:cubicBezTo>
                <a:cubicBezTo>
                  <a:pt x="1023252" y="1520905"/>
                  <a:pt x="1014013" y="1517237"/>
                  <a:pt x="1007059" y="1510713"/>
                </a:cubicBezTo>
                <a:cubicBezTo>
                  <a:pt x="998877" y="1517504"/>
                  <a:pt x="988666" y="1521228"/>
                  <a:pt x="978113" y="1521228"/>
                </a:cubicBezTo>
                <a:cubicBezTo>
                  <a:pt x="976303" y="1521228"/>
                  <a:pt x="974389" y="1521000"/>
                  <a:pt x="972484" y="1520819"/>
                </a:cubicBezTo>
                <a:cubicBezTo>
                  <a:pt x="970664" y="1520523"/>
                  <a:pt x="969436" y="1518904"/>
                  <a:pt x="969712" y="1516999"/>
                </a:cubicBezTo>
                <a:close/>
                <a:moveTo>
                  <a:pt x="1033834" y="1474356"/>
                </a:moveTo>
                <a:cubicBezTo>
                  <a:pt x="1059056" y="1469374"/>
                  <a:pt x="1062790" y="1452810"/>
                  <a:pt x="1063247" y="1446257"/>
                </a:cubicBezTo>
                <a:cubicBezTo>
                  <a:pt x="1062790" y="1446171"/>
                  <a:pt x="1062314" y="1446171"/>
                  <a:pt x="1061828" y="1446171"/>
                </a:cubicBezTo>
                <a:cubicBezTo>
                  <a:pt x="1044197" y="1446171"/>
                  <a:pt x="1036501" y="1465183"/>
                  <a:pt x="1033834" y="1474356"/>
                </a:cubicBezTo>
                <a:close/>
                <a:moveTo>
                  <a:pt x="1023061" y="1454810"/>
                </a:moveTo>
                <a:cubicBezTo>
                  <a:pt x="1020289" y="1445381"/>
                  <a:pt x="1012022" y="1425569"/>
                  <a:pt x="993620" y="1426731"/>
                </a:cubicBezTo>
                <a:cubicBezTo>
                  <a:pt x="994020" y="1433275"/>
                  <a:pt x="997725" y="1449886"/>
                  <a:pt x="1023061" y="1454810"/>
                </a:cubicBezTo>
                <a:close/>
                <a:moveTo>
                  <a:pt x="1154982" y="1443695"/>
                </a:moveTo>
                <a:cubicBezTo>
                  <a:pt x="1155440" y="1443695"/>
                  <a:pt x="1155868" y="1443600"/>
                  <a:pt x="1156268" y="1443428"/>
                </a:cubicBezTo>
                <a:cubicBezTo>
                  <a:pt x="1157421" y="1442904"/>
                  <a:pt x="1158211" y="1441704"/>
                  <a:pt x="1158211" y="1440342"/>
                </a:cubicBezTo>
                <a:cubicBezTo>
                  <a:pt x="1158211" y="1438542"/>
                  <a:pt x="1156707" y="1437008"/>
                  <a:pt x="1154897" y="1437008"/>
                </a:cubicBezTo>
                <a:cubicBezTo>
                  <a:pt x="1153173" y="1437008"/>
                  <a:pt x="1151477" y="1437132"/>
                  <a:pt x="1149830" y="1437380"/>
                </a:cubicBezTo>
                <a:cubicBezTo>
                  <a:pt x="1138085" y="1439151"/>
                  <a:pt x="1128303" y="1446876"/>
                  <a:pt x="1123550" y="1457373"/>
                </a:cubicBezTo>
                <a:cubicBezTo>
                  <a:pt x="1123541" y="1457344"/>
                  <a:pt x="1123512" y="1457325"/>
                  <a:pt x="1123502" y="1457287"/>
                </a:cubicBezTo>
                <a:cubicBezTo>
                  <a:pt x="1123483" y="1457316"/>
                  <a:pt x="1123465" y="1457335"/>
                  <a:pt x="1123455" y="1457363"/>
                </a:cubicBezTo>
                <a:cubicBezTo>
                  <a:pt x="1118025" y="1445381"/>
                  <a:pt x="1106053" y="1437027"/>
                  <a:pt x="1092079" y="1437008"/>
                </a:cubicBezTo>
                <a:cubicBezTo>
                  <a:pt x="1090279" y="1437046"/>
                  <a:pt x="1088774" y="1438551"/>
                  <a:pt x="1088774" y="1440342"/>
                </a:cubicBezTo>
                <a:cubicBezTo>
                  <a:pt x="1088737" y="1441133"/>
                  <a:pt x="1089031" y="1441847"/>
                  <a:pt x="1089479" y="1442428"/>
                </a:cubicBezTo>
                <a:cubicBezTo>
                  <a:pt x="1089832" y="1442847"/>
                  <a:pt x="1090232" y="1443209"/>
                  <a:pt x="1090746" y="1443438"/>
                </a:cubicBezTo>
                <a:cubicBezTo>
                  <a:pt x="1091136" y="1443600"/>
                  <a:pt x="1091565" y="1443695"/>
                  <a:pt x="1092032" y="1443695"/>
                </a:cubicBezTo>
                <a:cubicBezTo>
                  <a:pt x="1097813" y="1443695"/>
                  <a:pt x="1103205" y="1445457"/>
                  <a:pt x="1107672" y="1448486"/>
                </a:cubicBezTo>
                <a:cubicBezTo>
                  <a:pt x="1115120" y="1453515"/>
                  <a:pt x="1120026" y="1462040"/>
                  <a:pt x="1120026" y="1471689"/>
                </a:cubicBezTo>
                <a:cubicBezTo>
                  <a:pt x="1120026" y="1473508"/>
                  <a:pt x="1121550" y="1474994"/>
                  <a:pt x="1123359" y="1474994"/>
                </a:cubicBezTo>
                <a:lnTo>
                  <a:pt x="1123445" y="1474994"/>
                </a:lnTo>
                <a:lnTo>
                  <a:pt x="1123636" y="1474994"/>
                </a:lnTo>
                <a:cubicBezTo>
                  <a:pt x="1124550" y="1474994"/>
                  <a:pt x="1125388" y="1474623"/>
                  <a:pt x="1125988" y="1474023"/>
                </a:cubicBezTo>
                <a:cubicBezTo>
                  <a:pt x="1126607" y="1473422"/>
                  <a:pt x="1126989" y="1472594"/>
                  <a:pt x="1126989" y="1471689"/>
                </a:cubicBezTo>
                <a:cubicBezTo>
                  <a:pt x="1126989" y="1464936"/>
                  <a:pt x="1129494" y="1458821"/>
                  <a:pt x="1133485" y="1453982"/>
                </a:cubicBezTo>
                <a:cubicBezTo>
                  <a:pt x="1138628" y="1447752"/>
                  <a:pt x="1146296" y="1443695"/>
                  <a:pt x="1154982" y="1443695"/>
                </a:cubicBezTo>
                <a:close/>
                <a:moveTo>
                  <a:pt x="359636" y="1606344"/>
                </a:moveTo>
                <a:cubicBezTo>
                  <a:pt x="336138" y="1606344"/>
                  <a:pt x="323365" y="1598238"/>
                  <a:pt x="303552" y="1578940"/>
                </a:cubicBezTo>
                <a:cubicBezTo>
                  <a:pt x="295256" y="1589218"/>
                  <a:pt x="282778" y="1595228"/>
                  <a:pt x="269548" y="1595228"/>
                </a:cubicBezTo>
                <a:lnTo>
                  <a:pt x="268500" y="1595228"/>
                </a:lnTo>
                <a:cubicBezTo>
                  <a:pt x="266700" y="1595123"/>
                  <a:pt x="265157" y="1593590"/>
                  <a:pt x="265243" y="1591790"/>
                </a:cubicBezTo>
                <a:cubicBezTo>
                  <a:pt x="265338" y="1589961"/>
                  <a:pt x="266786" y="1588332"/>
                  <a:pt x="268786" y="1588675"/>
                </a:cubicBezTo>
                <a:cubicBezTo>
                  <a:pt x="280292" y="1588751"/>
                  <a:pt x="291255" y="1583789"/>
                  <a:pt x="298504" y="1574845"/>
                </a:cubicBezTo>
                <a:cubicBezTo>
                  <a:pt x="296713" y="1572597"/>
                  <a:pt x="294684" y="1570587"/>
                  <a:pt x="292465" y="1568844"/>
                </a:cubicBezTo>
                <a:cubicBezTo>
                  <a:pt x="285798" y="1563577"/>
                  <a:pt x="277426" y="1560700"/>
                  <a:pt x="268691" y="1560938"/>
                </a:cubicBezTo>
                <a:cubicBezTo>
                  <a:pt x="267853" y="1561033"/>
                  <a:pt x="267043" y="1560691"/>
                  <a:pt x="266415" y="1560109"/>
                </a:cubicBezTo>
                <a:cubicBezTo>
                  <a:pt x="265805" y="1559500"/>
                  <a:pt x="265386" y="1558662"/>
                  <a:pt x="265338" y="1557776"/>
                </a:cubicBezTo>
                <a:cubicBezTo>
                  <a:pt x="265243" y="1555871"/>
                  <a:pt x="266786" y="1554442"/>
                  <a:pt x="268596" y="1554347"/>
                </a:cubicBezTo>
                <a:cubicBezTo>
                  <a:pt x="282017" y="1554071"/>
                  <a:pt x="294599" y="1559871"/>
                  <a:pt x="303057" y="1569977"/>
                </a:cubicBezTo>
                <a:cubicBezTo>
                  <a:pt x="320126" y="1553128"/>
                  <a:pt x="334223" y="1542164"/>
                  <a:pt x="359636" y="1542164"/>
                </a:cubicBezTo>
                <a:cubicBezTo>
                  <a:pt x="379676" y="1542164"/>
                  <a:pt x="398707" y="1550813"/>
                  <a:pt x="411909" y="1565558"/>
                </a:cubicBezTo>
                <a:cubicBezTo>
                  <a:pt x="413785" y="1567663"/>
                  <a:pt x="415538" y="1569901"/>
                  <a:pt x="417166" y="1572254"/>
                </a:cubicBezTo>
                <a:cubicBezTo>
                  <a:pt x="417938" y="1573416"/>
                  <a:pt x="417938" y="1574940"/>
                  <a:pt x="417166" y="1576054"/>
                </a:cubicBezTo>
                <a:cubicBezTo>
                  <a:pt x="404127" y="1594952"/>
                  <a:pt x="382581" y="1606239"/>
                  <a:pt x="359636" y="1606344"/>
                </a:cubicBezTo>
                <a:close/>
                <a:moveTo>
                  <a:pt x="410423" y="1574149"/>
                </a:moveTo>
                <a:cubicBezTo>
                  <a:pt x="398516" y="1558243"/>
                  <a:pt x="379657" y="1548813"/>
                  <a:pt x="359636" y="1548708"/>
                </a:cubicBezTo>
                <a:cubicBezTo>
                  <a:pt x="338404" y="1548708"/>
                  <a:pt x="326403" y="1556242"/>
                  <a:pt x="308220" y="1574054"/>
                </a:cubicBezTo>
                <a:cubicBezTo>
                  <a:pt x="327450" y="1592856"/>
                  <a:pt x="338776" y="1599600"/>
                  <a:pt x="359636" y="1599600"/>
                </a:cubicBezTo>
                <a:cubicBezTo>
                  <a:pt x="374656" y="1599600"/>
                  <a:pt x="388973" y="1594276"/>
                  <a:pt x="400260" y="1584855"/>
                </a:cubicBezTo>
                <a:cubicBezTo>
                  <a:pt x="404022" y="1581722"/>
                  <a:pt x="407441" y="1578140"/>
                  <a:pt x="410423" y="1574149"/>
                </a:cubicBezTo>
                <a:close/>
                <a:moveTo>
                  <a:pt x="240687" y="1516999"/>
                </a:moveTo>
                <a:cubicBezTo>
                  <a:pt x="240878" y="1515237"/>
                  <a:pt x="242488" y="1513885"/>
                  <a:pt x="244393" y="1514161"/>
                </a:cubicBezTo>
                <a:cubicBezTo>
                  <a:pt x="256013" y="1515694"/>
                  <a:pt x="267443" y="1511789"/>
                  <a:pt x="275920" y="1503693"/>
                </a:cubicBezTo>
                <a:cubicBezTo>
                  <a:pt x="276597" y="1502998"/>
                  <a:pt x="277244" y="1502807"/>
                  <a:pt x="278406" y="1502721"/>
                </a:cubicBezTo>
                <a:cubicBezTo>
                  <a:pt x="279349" y="1502807"/>
                  <a:pt x="280197" y="1503226"/>
                  <a:pt x="280778" y="1503883"/>
                </a:cubicBezTo>
                <a:cubicBezTo>
                  <a:pt x="284969" y="1508627"/>
                  <a:pt x="290589" y="1511884"/>
                  <a:pt x="296685" y="1513313"/>
                </a:cubicBezTo>
                <a:lnTo>
                  <a:pt x="296685" y="1461973"/>
                </a:lnTo>
                <a:cubicBezTo>
                  <a:pt x="255537" y="1456163"/>
                  <a:pt x="257928" y="1423883"/>
                  <a:pt x="257928" y="1423464"/>
                </a:cubicBezTo>
                <a:cubicBezTo>
                  <a:pt x="258013" y="1421987"/>
                  <a:pt x="259156" y="1420721"/>
                  <a:pt x="260699" y="1420540"/>
                </a:cubicBezTo>
                <a:cubicBezTo>
                  <a:pt x="279054" y="1417463"/>
                  <a:pt x="290417" y="1430074"/>
                  <a:pt x="296589" y="1442904"/>
                </a:cubicBezTo>
                <a:lnTo>
                  <a:pt x="296589" y="1421197"/>
                </a:lnTo>
                <a:cubicBezTo>
                  <a:pt x="296589" y="1419378"/>
                  <a:pt x="298104" y="1417835"/>
                  <a:pt x="299914" y="1417835"/>
                </a:cubicBezTo>
                <a:cubicBezTo>
                  <a:pt x="301733" y="1417835"/>
                  <a:pt x="303266" y="1419378"/>
                  <a:pt x="303266" y="1421197"/>
                </a:cubicBezTo>
                <a:lnTo>
                  <a:pt x="303266" y="1460345"/>
                </a:lnTo>
                <a:cubicBezTo>
                  <a:pt x="309639" y="1448257"/>
                  <a:pt x="320869" y="1437189"/>
                  <a:pt x="338128" y="1440066"/>
                </a:cubicBezTo>
                <a:cubicBezTo>
                  <a:pt x="339538" y="1440256"/>
                  <a:pt x="340690" y="1441466"/>
                  <a:pt x="340881" y="1443009"/>
                </a:cubicBezTo>
                <a:cubicBezTo>
                  <a:pt x="340986" y="1443381"/>
                  <a:pt x="343167" y="1475089"/>
                  <a:pt x="303266" y="1481281"/>
                </a:cubicBezTo>
                <a:lnTo>
                  <a:pt x="303266" y="1514161"/>
                </a:lnTo>
                <a:cubicBezTo>
                  <a:pt x="303552" y="1514161"/>
                  <a:pt x="303733" y="1514256"/>
                  <a:pt x="303933" y="1514256"/>
                </a:cubicBezTo>
                <a:cubicBezTo>
                  <a:pt x="312773" y="1514256"/>
                  <a:pt x="321259" y="1510532"/>
                  <a:pt x="327174" y="1503969"/>
                </a:cubicBezTo>
                <a:cubicBezTo>
                  <a:pt x="327822" y="1503226"/>
                  <a:pt x="328689" y="1502807"/>
                  <a:pt x="329632" y="1502807"/>
                </a:cubicBezTo>
                <a:cubicBezTo>
                  <a:pt x="330594" y="1502807"/>
                  <a:pt x="331451" y="1503331"/>
                  <a:pt x="332137" y="1503969"/>
                </a:cubicBezTo>
                <a:cubicBezTo>
                  <a:pt x="338042" y="1510532"/>
                  <a:pt x="346500" y="1514256"/>
                  <a:pt x="355359" y="1514256"/>
                </a:cubicBezTo>
                <a:cubicBezTo>
                  <a:pt x="364217" y="1514256"/>
                  <a:pt x="372704" y="1510532"/>
                  <a:pt x="378600" y="1503969"/>
                </a:cubicBezTo>
                <a:cubicBezTo>
                  <a:pt x="379266" y="1503331"/>
                  <a:pt x="380029" y="1502807"/>
                  <a:pt x="380991" y="1502807"/>
                </a:cubicBezTo>
                <a:cubicBezTo>
                  <a:pt x="382134" y="1502912"/>
                  <a:pt x="382791" y="1503093"/>
                  <a:pt x="383448" y="1503788"/>
                </a:cubicBezTo>
                <a:cubicBezTo>
                  <a:pt x="391839" y="1511884"/>
                  <a:pt x="403470" y="1515780"/>
                  <a:pt x="414985" y="1514256"/>
                </a:cubicBezTo>
                <a:cubicBezTo>
                  <a:pt x="416890" y="1513970"/>
                  <a:pt x="418424" y="1515323"/>
                  <a:pt x="418700" y="1517133"/>
                </a:cubicBezTo>
                <a:cubicBezTo>
                  <a:pt x="418976" y="1518904"/>
                  <a:pt x="417652" y="1520619"/>
                  <a:pt x="415852" y="1520819"/>
                </a:cubicBezTo>
                <a:cubicBezTo>
                  <a:pt x="403355" y="1522343"/>
                  <a:pt x="390897" y="1518714"/>
                  <a:pt x="381258" y="1510713"/>
                </a:cubicBezTo>
                <a:cubicBezTo>
                  <a:pt x="374314" y="1517237"/>
                  <a:pt x="365084" y="1520905"/>
                  <a:pt x="355445" y="1520905"/>
                </a:cubicBezTo>
                <a:cubicBezTo>
                  <a:pt x="345939" y="1520905"/>
                  <a:pt x="336680" y="1517323"/>
                  <a:pt x="329746" y="1510903"/>
                </a:cubicBezTo>
                <a:cubicBezTo>
                  <a:pt x="322774" y="1517323"/>
                  <a:pt x="313544" y="1520905"/>
                  <a:pt x="304009" y="1520905"/>
                </a:cubicBezTo>
                <a:cubicBezTo>
                  <a:pt x="294313" y="1520905"/>
                  <a:pt x="285055" y="1517237"/>
                  <a:pt x="278102" y="1510713"/>
                </a:cubicBezTo>
                <a:cubicBezTo>
                  <a:pt x="269920" y="1517504"/>
                  <a:pt x="259728" y="1521228"/>
                  <a:pt x="249164" y="1521228"/>
                </a:cubicBezTo>
                <a:cubicBezTo>
                  <a:pt x="247336" y="1521228"/>
                  <a:pt x="245431" y="1521000"/>
                  <a:pt x="243526" y="1520819"/>
                </a:cubicBezTo>
                <a:cubicBezTo>
                  <a:pt x="241735" y="1520523"/>
                  <a:pt x="240382" y="1518904"/>
                  <a:pt x="240687" y="1516999"/>
                </a:cubicBezTo>
                <a:close/>
                <a:moveTo>
                  <a:pt x="304867" y="1474356"/>
                </a:moveTo>
                <a:cubicBezTo>
                  <a:pt x="330137" y="1469374"/>
                  <a:pt x="333823" y="1452810"/>
                  <a:pt x="334309" y="1446257"/>
                </a:cubicBezTo>
                <a:cubicBezTo>
                  <a:pt x="333737" y="1446171"/>
                  <a:pt x="333261" y="1446171"/>
                  <a:pt x="332775" y="1446171"/>
                </a:cubicBezTo>
                <a:cubicBezTo>
                  <a:pt x="315173" y="1446171"/>
                  <a:pt x="307563" y="1465183"/>
                  <a:pt x="304867" y="1474356"/>
                </a:cubicBezTo>
                <a:close/>
                <a:moveTo>
                  <a:pt x="294027" y="1454810"/>
                </a:moveTo>
                <a:cubicBezTo>
                  <a:pt x="291255" y="1445381"/>
                  <a:pt x="282969" y="1425569"/>
                  <a:pt x="264595" y="1426731"/>
                </a:cubicBezTo>
                <a:cubicBezTo>
                  <a:pt x="265072" y="1433275"/>
                  <a:pt x="268777" y="1449886"/>
                  <a:pt x="294027" y="1454810"/>
                </a:cubicBezTo>
                <a:close/>
                <a:moveTo>
                  <a:pt x="394707" y="1474994"/>
                </a:moveTo>
                <a:cubicBezTo>
                  <a:pt x="396488" y="1474994"/>
                  <a:pt x="398040" y="1473508"/>
                  <a:pt x="398040" y="1471689"/>
                </a:cubicBezTo>
                <a:cubicBezTo>
                  <a:pt x="398040" y="1456258"/>
                  <a:pt x="410613" y="1443695"/>
                  <a:pt x="426025" y="1443695"/>
                </a:cubicBezTo>
                <a:cubicBezTo>
                  <a:pt x="426539" y="1443695"/>
                  <a:pt x="427015" y="1443552"/>
                  <a:pt x="427444" y="1443342"/>
                </a:cubicBezTo>
                <a:cubicBezTo>
                  <a:pt x="428492" y="1442781"/>
                  <a:pt x="429292" y="1441647"/>
                  <a:pt x="429292" y="1440342"/>
                </a:cubicBezTo>
                <a:cubicBezTo>
                  <a:pt x="429292" y="1438542"/>
                  <a:pt x="427758" y="1437008"/>
                  <a:pt x="425930" y="1437008"/>
                </a:cubicBezTo>
                <a:cubicBezTo>
                  <a:pt x="424215" y="1437008"/>
                  <a:pt x="422520" y="1437132"/>
                  <a:pt x="420872" y="1437380"/>
                </a:cubicBezTo>
                <a:cubicBezTo>
                  <a:pt x="409127" y="1439151"/>
                  <a:pt x="399345" y="1446876"/>
                  <a:pt x="394621" y="1457373"/>
                </a:cubicBezTo>
                <a:cubicBezTo>
                  <a:pt x="394602" y="1457325"/>
                  <a:pt x="394573" y="1457297"/>
                  <a:pt x="394554" y="1457258"/>
                </a:cubicBezTo>
                <a:cubicBezTo>
                  <a:pt x="394535" y="1457297"/>
                  <a:pt x="394507" y="1457325"/>
                  <a:pt x="394488" y="1457363"/>
                </a:cubicBezTo>
                <a:cubicBezTo>
                  <a:pt x="389087" y="1445381"/>
                  <a:pt x="377009" y="1437027"/>
                  <a:pt x="363121" y="1437008"/>
                </a:cubicBezTo>
                <a:cubicBezTo>
                  <a:pt x="361331" y="1437046"/>
                  <a:pt x="359845" y="1438551"/>
                  <a:pt x="359845" y="1440342"/>
                </a:cubicBezTo>
                <a:cubicBezTo>
                  <a:pt x="359807" y="1440694"/>
                  <a:pt x="359883" y="1441028"/>
                  <a:pt x="359959" y="1441352"/>
                </a:cubicBezTo>
                <a:cubicBezTo>
                  <a:pt x="360388" y="1442685"/>
                  <a:pt x="361617" y="1443704"/>
                  <a:pt x="363084" y="1443704"/>
                </a:cubicBezTo>
                <a:cubicBezTo>
                  <a:pt x="378505" y="1443704"/>
                  <a:pt x="391077" y="1456249"/>
                  <a:pt x="391077" y="1471689"/>
                </a:cubicBezTo>
                <a:cubicBezTo>
                  <a:pt x="391077" y="1473489"/>
                  <a:pt x="392582" y="1474966"/>
                  <a:pt x="394364" y="1474994"/>
                </a:cubicBezTo>
                <a:lnTo>
                  <a:pt x="394488" y="1474994"/>
                </a:lnTo>
                <a:lnTo>
                  <a:pt x="394707" y="1474994"/>
                </a:lnTo>
                <a:close/>
                <a:moveTo>
                  <a:pt x="604104" y="1606248"/>
                </a:moveTo>
                <a:cubicBezTo>
                  <a:pt x="603628" y="1606258"/>
                  <a:pt x="603152" y="1606344"/>
                  <a:pt x="602666" y="1606344"/>
                </a:cubicBezTo>
                <a:cubicBezTo>
                  <a:pt x="579196" y="1606325"/>
                  <a:pt x="566414" y="1598219"/>
                  <a:pt x="546621" y="1578940"/>
                </a:cubicBezTo>
                <a:cubicBezTo>
                  <a:pt x="546611" y="1578959"/>
                  <a:pt x="546592" y="1578969"/>
                  <a:pt x="546573" y="1578988"/>
                </a:cubicBezTo>
                <a:cubicBezTo>
                  <a:pt x="546564" y="1578969"/>
                  <a:pt x="546545" y="1578959"/>
                  <a:pt x="546525" y="1578940"/>
                </a:cubicBezTo>
                <a:cubicBezTo>
                  <a:pt x="538229" y="1589218"/>
                  <a:pt x="525771" y="1595228"/>
                  <a:pt x="512521" y="1595228"/>
                </a:cubicBezTo>
                <a:lnTo>
                  <a:pt x="511559" y="1595228"/>
                </a:lnTo>
                <a:cubicBezTo>
                  <a:pt x="509768" y="1595123"/>
                  <a:pt x="508235" y="1593590"/>
                  <a:pt x="508331" y="1591790"/>
                </a:cubicBezTo>
                <a:cubicBezTo>
                  <a:pt x="508388" y="1590485"/>
                  <a:pt x="509168" y="1589323"/>
                  <a:pt x="510283" y="1588818"/>
                </a:cubicBezTo>
                <a:cubicBezTo>
                  <a:pt x="510730" y="1588656"/>
                  <a:pt x="511216" y="1588580"/>
                  <a:pt x="511769" y="1588675"/>
                </a:cubicBezTo>
                <a:cubicBezTo>
                  <a:pt x="523380" y="1588751"/>
                  <a:pt x="534229" y="1583789"/>
                  <a:pt x="541497" y="1574845"/>
                </a:cubicBezTo>
                <a:cubicBezTo>
                  <a:pt x="541487" y="1574826"/>
                  <a:pt x="541468" y="1574816"/>
                  <a:pt x="541449" y="1574807"/>
                </a:cubicBezTo>
                <a:cubicBezTo>
                  <a:pt x="541468" y="1574797"/>
                  <a:pt x="541487" y="1574787"/>
                  <a:pt x="541497" y="1574768"/>
                </a:cubicBezTo>
                <a:cubicBezTo>
                  <a:pt x="534324" y="1565777"/>
                  <a:pt x="523380" y="1560614"/>
                  <a:pt x="511769" y="1560938"/>
                </a:cubicBezTo>
                <a:cubicBezTo>
                  <a:pt x="510054" y="1561138"/>
                  <a:pt x="508445" y="1559528"/>
                  <a:pt x="508340" y="1557728"/>
                </a:cubicBezTo>
                <a:cubicBezTo>
                  <a:pt x="508273" y="1555842"/>
                  <a:pt x="509788" y="1554442"/>
                  <a:pt x="511559" y="1554347"/>
                </a:cubicBezTo>
                <a:cubicBezTo>
                  <a:pt x="524913" y="1554071"/>
                  <a:pt x="537582" y="1559871"/>
                  <a:pt x="546049" y="1569977"/>
                </a:cubicBezTo>
                <a:cubicBezTo>
                  <a:pt x="563099" y="1553128"/>
                  <a:pt x="577215" y="1542164"/>
                  <a:pt x="602628" y="1542164"/>
                </a:cubicBezTo>
                <a:cubicBezTo>
                  <a:pt x="625697" y="1542164"/>
                  <a:pt x="647205" y="1553499"/>
                  <a:pt x="660254" y="1572349"/>
                </a:cubicBezTo>
                <a:cubicBezTo>
                  <a:pt x="660625" y="1572911"/>
                  <a:pt x="660797" y="1573578"/>
                  <a:pt x="660807" y="1574216"/>
                </a:cubicBezTo>
                <a:cubicBezTo>
                  <a:pt x="660797" y="1574864"/>
                  <a:pt x="660625" y="1575521"/>
                  <a:pt x="660254" y="1576054"/>
                </a:cubicBezTo>
                <a:cubicBezTo>
                  <a:pt x="647376" y="1594571"/>
                  <a:pt x="626440" y="1605715"/>
                  <a:pt x="604104" y="1606248"/>
                </a:cubicBezTo>
                <a:close/>
                <a:moveTo>
                  <a:pt x="551193" y="1574054"/>
                </a:moveTo>
                <a:cubicBezTo>
                  <a:pt x="570433" y="1592856"/>
                  <a:pt x="581768" y="1599600"/>
                  <a:pt x="602628" y="1599600"/>
                </a:cubicBezTo>
                <a:cubicBezTo>
                  <a:pt x="620135" y="1599600"/>
                  <a:pt x="636680" y="1592371"/>
                  <a:pt x="648586" y="1579836"/>
                </a:cubicBezTo>
                <a:cubicBezTo>
                  <a:pt x="650291" y="1578036"/>
                  <a:pt x="651891" y="1576150"/>
                  <a:pt x="653386" y="1574149"/>
                </a:cubicBezTo>
                <a:cubicBezTo>
                  <a:pt x="641480" y="1558243"/>
                  <a:pt x="622631" y="1548813"/>
                  <a:pt x="602628" y="1548708"/>
                </a:cubicBezTo>
                <a:cubicBezTo>
                  <a:pt x="581397" y="1548708"/>
                  <a:pt x="569395" y="1556242"/>
                  <a:pt x="551193" y="1574054"/>
                </a:cubicBezTo>
                <a:close/>
                <a:moveTo>
                  <a:pt x="483756" y="1516999"/>
                </a:moveTo>
                <a:cubicBezTo>
                  <a:pt x="483956" y="1515237"/>
                  <a:pt x="485556" y="1513885"/>
                  <a:pt x="487471" y="1514161"/>
                </a:cubicBezTo>
                <a:cubicBezTo>
                  <a:pt x="499091" y="1515694"/>
                  <a:pt x="510511" y="1511789"/>
                  <a:pt x="518999" y="1503693"/>
                </a:cubicBezTo>
                <a:cubicBezTo>
                  <a:pt x="519675" y="1502998"/>
                  <a:pt x="520322" y="1502807"/>
                  <a:pt x="521475" y="1502721"/>
                </a:cubicBezTo>
                <a:cubicBezTo>
                  <a:pt x="522418" y="1502807"/>
                  <a:pt x="523275" y="1503226"/>
                  <a:pt x="523866" y="1503883"/>
                </a:cubicBezTo>
                <a:cubicBezTo>
                  <a:pt x="528038" y="1508627"/>
                  <a:pt x="533676" y="1511884"/>
                  <a:pt x="539763" y="1513313"/>
                </a:cubicBezTo>
                <a:lnTo>
                  <a:pt x="539763" y="1461973"/>
                </a:lnTo>
                <a:cubicBezTo>
                  <a:pt x="498605" y="1456163"/>
                  <a:pt x="501005" y="1423883"/>
                  <a:pt x="501005" y="1423464"/>
                </a:cubicBezTo>
                <a:cubicBezTo>
                  <a:pt x="501092" y="1421987"/>
                  <a:pt x="502225" y="1420721"/>
                  <a:pt x="503768" y="1420540"/>
                </a:cubicBezTo>
                <a:cubicBezTo>
                  <a:pt x="522046" y="1417463"/>
                  <a:pt x="533486" y="1430074"/>
                  <a:pt x="539687" y="1442904"/>
                </a:cubicBezTo>
                <a:lnTo>
                  <a:pt x="539687" y="1421197"/>
                </a:lnTo>
                <a:cubicBezTo>
                  <a:pt x="539687" y="1419378"/>
                  <a:pt x="541182" y="1417835"/>
                  <a:pt x="543001" y="1417835"/>
                </a:cubicBezTo>
                <a:cubicBezTo>
                  <a:pt x="544811" y="1417835"/>
                  <a:pt x="546345" y="1419378"/>
                  <a:pt x="546345" y="1421197"/>
                </a:cubicBezTo>
                <a:lnTo>
                  <a:pt x="546345" y="1460345"/>
                </a:lnTo>
                <a:cubicBezTo>
                  <a:pt x="552717" y="1448257"/>
                  <a:pt x="563956" y="1437189"/>
                  <a:pt x="581206" y="1440066"/>
                </a:cubicBezTo>
                <a:cubicBezTo>
                  <a:pt x="582626" y="1440256"/>
                  <a:pt x="583768" y="1441466"/>
                  <a:pt x="583949" y="1443009"/>
                </a:cubicBezTo>
                <a:cubicBezTo>
                  <a:pt x="584064" y="1443381"/>
                  <a:pt x="586254" y="1475089"/>
                  <a:pt x="546345" y="1481281"/>
                </a:cubicBezTo>
                <a:lnTo>
                  <a:pt x="546345" y="1514161"/>
                </a:lnTo>
                <a:cubicBezTo>
                  <a:pt x="546631" y="1514161"/>
                  <a:pt x="546811" y="1514256"/>
                  <a:pt x="547002" y="1514256"/>
                </a:cubicBezTo>
                <a:cubicBezTo>
                  <a:pt x="555860" y="1514256"/>
                  <a:pt x="564356" y="1510532"/>
                  <a:pt x="570262" y="1503969"/>
                </a:cubicBezTo>
                <a:cubicBezTo>
                  <a:pt x="570900" y="1503226"/>
                  <a:pt x="571758" y="1502807"/>
                  <a:pt x="572719" y="1502807"/>
                </a:cubicBezTo>
                <a:cubicBezTo>
                  <a:pt x="573662" y="1502807"/>
                  <a:pt x="574529" y="1503331"/>
                  <a:pt x="575206" y="1503969"/>
                </a:cubicBezTo>
                <a:cubicBezTo>
                  <a:pt x="581111" y="1510532"/>
                  <a:pt x="589569" y="1514256"/>
                  <a:pt x="598447" y="1514256"/>
                </a:cubicBezTo>
                <a:cubicBezTo>
                  <a:pt x="607295" y="1514256"/>
                  <a:pt x="615782" y="1510532"/>
                  <a:pt x="621668" y="1503969"/>
                </a:cubicBezTo>
                <a:cubicBezTo>
                  <a:pt x="622345" y="1503331"/>
                  <a:pt x="623202" y="1502807"/>
                  <a:pt x="624059" y="1502807"/>
                </a:cubicBezTo>
                <a:cubicBezTo>
                  <a:pt x="625202" y="1502912"/>
                  <a:pt x="625878" y="1503093"/>
                  <a:pt x="626526" y="1503788"/>
                </a:cubicBezTo>
                <a:cubicBezTo>
                  <a:pt x="634918" y="1511884"/>
                  <a:pt x="646529" y="1515780"/>
                  <a:pt x="658063" y="1514256"/>
                </a:cubicBezTo>
                <a:cubicBezTo>
                  <a:pt x="659978" y="1513970"/>
                  <a:pt x="661597" y="1515323"/>
                  <a:pt x="661778" y="1517133"/>
                </a:cubicBezTo>
                <a:cubicBezTo>
                  <a:pt x="662054" y="1518904"/>
                  <a:pt x="660740" y="1520619"/>
                  <a:pt x="658921" y="1520819"/>
                </a:cubicBezTo>
                <a:cubicBezTo>
                  <a:pt x="646433" y="1522343"/>
                  <a:pt x="633975" y="1518714"/>
                  <a:pt x="624345" y="1510713"/>
                </a:cubicBezTo>
                <a:cubicBezTo>
                  <a:pt x="617296" y="1517237"/>
                  <a:pt x="608066" y="1520905"/>
                  <a:pt x="598447" y="1520905"/>
                </a:cubicBezTo>
                <a:cubicBezTo>
                  <a:pt x="588912" y="1520905"/>
                  <a:pt x="579673" y="1517323"/>
                  <a:pt x="572719" y="1510903"/>
                </a:cubicBezTo>
                <a:cubicBezTo>
                  <a:pt x="565766" y="1517323"/>
                  <a:pt x="556536" y="1520905"/>
                  <a:pt x="547002" y="1520905"/>
                </a:cubicBezTo>
                <a:cubicBezTo>
                  <a:pt x="537286" y="1520905"/>
                  <a:pt x="528038" y="1517237"/>
                  <a:pt x="521094" y="1510713"/>
                </a:cubicBezTo>
                <a:cubicBezTo>
                  <a:pt x="512912" y="1517504"/>
                  <a:pt x="502720" y="1521228"/>
                  <a:pt x="492138" y="1521228"/>
                </a:cubicBezTo>
                <a:cubicBezTo>
                  <a:pt x="490328" y="1521228"/>
                  <a:pt x="488414" y="1521000"/>
                  <a:pt x="486528" y="1520819"/>
                </a:cubicBezTo>
                <a:cubicBezTo>
                  <a:pt x="484699" y="1520523"/>
                  <a:pt x="483384" y="1518904"/>
                  <a:pt x="483756" y="1516999"/>
                </a:cubicBezTo>
                <a:close/>
                <a:moveTo>
                  <a:pt x="547764" y="1474356"/>
                </a:moveTo>
                <a:cubicBezTo>
                  <a:pt x="573005" y="1469374"/>
                  <a:pt x="576710" y="1452810"/>
                  <a:pt x="577205" y="1446257"/>
                </a:cubicBezTo>
                <a:cubicBezTo>
                  <a:pt x="576710" y="1446171"/>
                  <a:pt x="576253" y="1446171"/>
                  <a:pt x="575767" y="1446171"/>
                </a:cubicBezTo>
                <a:cubicBezTo>
                  <a:pt x="558251" y="1446171"/>
                  <a:pt x="550536" y="1465183"/>
                  <a:pt x="547764" y="1474356"/>
                </a:cubicBezTo>
                <a:close/>
                <a:moveTo>
                  <a:pt x="537000" y="1454810"/>
                </a:moveTo>
                <a:cubicBezTo>
                  <a:pt x="534229" y="1445381"/>
                  <a:pt x="525952" y="1425569"/>
                  <a:pt x="507568" y="1426731"/>
                </a:cubicBezTo>
                <a:cubicBezTo>
                  <a:pt x="508045" y="1433275"/>
                  <a:pt x="511759" y="1449886"/>
                  <a:pt x="537000" y="1454810"/>
                </a:cubicBezTo>
                <a:close/>
                <a:moveTo>
                  <a:pt x="637594" y="1474994"/>
                </a:moveTo>
                <a:cubicBezTo>
                  <a:pt x="639385" y="1474994"/>
                  <a:pt x="640938" y="1473508"/>
                  <a:pt x="640938" y="1471689"/>
                </a:cubicBezTo>
                <a:cubicBezTo>
                  <a:pt x="640938" y="1456258"/>
                  <a:pt x="653501" y="1443695"/>
                  <a:pt x="668922" y="1443695"/>
                </a:cubicBezTo>
                <a:cubicBezTo>
                  <a:pt x="670732" y="1443695"/>
                  <a:pt x="672246" y="1442161"/>
                  <a:pt x="672246" y="1440342"/>
                </a:cubicBezTo>
                <a:cubicBezTo>
                  <a:pt x="672246" y="1438542"/>
                  <a:pt x="670732" y="1437008"/>
                  <a:pt x="668922" y="1437008"/>
                </a:cubicBezTo>
                <a:cubicBezTo>
                  <a:pt x="662817" y="1437008"/>
                  <a:pt x="657159" y="1438666"/>
                  <a:pt x="652186" y="1441447"/>
                </a:cubicBezTo>
                <a:cubicBezTo>
                  <a:pt x="645757" y="1445057"/>
                  <a:pt x="640556" y="1450601"/>
                  <a:pt x="637480" y="1457373"/>
                </a:cubicBezTo>
                <a:cubicBezTo>
                  <a:pt x="634765" y="1451382"/>
                  <a:pt x="630412" y="1446276"/>
                  <a:pt x="624993" y="1442685"/>
                </a:cubicBezTo>
                <a:cubicBezTo>
                  <a:pt x="619563" y="1439094"/>
                  <a:pt x="613077" y="1437008"/>
                  <a:pt x="606067" y="1437008"/>
                </a:cubicBezTo>
                <a:cubicBezTo>
                  <a:pt x="604247" y="1437008"/>
                  <a:pt x="602714" y="1438542"/>
                  <a:pt x="602714" y="1440342"/>
                </a:cubicBezTo>
                <a:cubicBezTo>
                  <a:pt x="602714" y="1442171"/>
                  <a:pt x="604247" y="1443704"/>
                  <a:pt x="606067" y="1443704"/>
                </a:cubicBezTo>
                <a:cubicBezTo>
                  <a:pt x="621487" y="1443704"/>
                  <a:pt x="634060" y="1456249"/>
                  <a:pt x="634060" y="1471689"/>
                </a:cubicBezTo>
                <a:cubicBezTo>
                  <a:pt x="634060" y="1473489"/>
                  <a:pt x="635565" y="1474966"/>
                  <a:pt x="637347" y="1474994"/>
                </a:cubicBezTo>
                <a:lnTo>
                  <a:pt x="637384" y="1474994"/>
                </a:lnTo>
                <a:lnTo>
                  <a:pt x="637594" y="1474994"/>
                </a:lnTo>
                <a:close/>
                <a:moveTo>
                  <a:pt x="116662" y="1606344"/>
                </a:moveTo>
                <a:cubicBezTo>
                  <a:pt x="93136" y="1606344"/>
                  <a:pt x="80372" y="1598238"/>
                  <a:pt x="60560" y="1578940"/>
                </a:cubicBezTo>
                <a:cubicBezTo>
                  <a:pt x="52292" y="1589218"/>
                  <a:pt x="39796" y="1595228"/>
                  <a:pt x="26575" y="1595228"/>
                </a:cubicBezTo>
                <a:lnTo>
                  <a:pt x="25518" y="1595228"/>
                </a:lnTo>
                <a:cubicBezTo>
                  <a:pt x="23699" y="1595123"/>
                  <a:pt x="22174" y="1593590"/>
                  <a:pt x="22260" y="1591790"/>
                </a:cubicBezTo>
                <a:cubicBezTo>
                  <a:pt x="22308" y="1590856"/>
                  <a:pt x="22708" y="1589989"/>
                  <a:pt x="23346" y="1589389"/>
                </a:cubicBezTo>
                <a:cubicBezTo>
                  <a:pt x="23975" y="1588818"/>
                  <a:pt x="24832" y="1588503"/>
                  <a:pt x="25794" y="1588675"/>
                </a:cubicBezTo>
                <a:cubicBezTo>
                  <a:pt x="37424" y="1588751"/>
                  <a:pt x="48283" y="1583789"/>
                  <a:pt x="55522" y="1574845"/>
                </a:cubicBezTo>
                <a:cubicBezTo>
                  <a:pt x="53730" y="1572606"/>
                  <a:pt x="51702" y="1570596"/>
                  <a:pt x="49492" y="1568853"/>
                </a:cubicBezTo>
                <a:cubicBezTo>
                  <a:pt x="42834" y="1563577"/>
                  <a:pt x="34452" y="1560700"/>
                  <a:pt x="25708" y="1560938"/>
                </a:cubicBezTo>
                <a:cubicBezTo>
                  <a:pt x="24870" y="1561033"/>
                  <a:pt x="24060" y="1560691"/>
                  <a:pt x="23432" y="1560119"/>
                </a:cubicBezTo>
                <a:cubicBezTo>
                  <a:pt x="22832" y="1559500"/>
                  <a:pt x="22413" y="1558662"/>
                  <a:pt x="22355" y="1557776"/>
                </a:cubicBezTo>
                <a:cubicBezTo>
                  <a:pt x="22260" y="1555871"/>
                  <a:pt x="23803" y="1554442"/>
                  <a:pt x="25613" y="1554347"/>
                </a:cubicBezTo>
                <a:cubicBezTo>
                  <a:pt x="37233" y="1554109"/>
                  <a:pt x="48359" y="1558490"/>
                  <a:pt x="56635" y="1566320"/>
                </a:cubicBezTo>
                <a:cubicBezTo>
                  <a:pt x="57817" y="1567434"/>
                  <a:pt x="58931" y="1568625"/>
                  <a:pt x="59979" y="1569882"/>
                </a:cubicBezTo>
                <a:lnTo>
                  <a:pt x="59989" y="1569873"/>
                </a:lnTo>
                <a:cubicBezTo>
                  <a:pt x="60027" y="1569911"/>
                  <a:pt x="60065" y="1569939"/>
                  <a:pt x="60093" y="1569977"/>
                </a:cubicBezTo>
                <a:cubicBezTo>
                  <a:pt x="77143" y="1553128"/>
                  <a:pt x="91240" y="1542164"/>
                  <a:pt x="116662" y="1542164"/>
                </a:cubicBezTo>
                <a:cubicBezTo>
                  <a:pt x="133941" y="1542164"/>
                  <a:pt x="150352" y="1548537"/>
                  <a:pt x="162992" y="1559652"/>
                </a:cubicBezTo>
                <a:cubicBezTo>
                  <a:pt x="167174" y="1563348"/>
                  <a:pt x="170945" y="1567568"/>
                  <a:pt x="174193" y="1572254"/>
                </a:cubicBezTo>
                <a:cubicBezTo>
                  <a:pt x="174956" y="1573416"/>
                  <a:pt x="174956" y="1574940"/>
                  <a:pt x="174193" y="1576054"/>
                </a:cubicBezTo>
                <a:cubicBezTo>
                  <a:pt x="161134" y="1594952"/>
                  <a:pt x="139637" y="1606239"/>
                  <a:pt x="116662" y="1606344"/>
                </a:cubicBezTo>
                <a:close/>
                <a:moveTo>
                  <a:pt x="167345" y="1574149"/>
                </a:moveTo>
                <a:cubicBezTo>
                  <a:pt x="155439" y="1558243"/>
                  <a:pt x="136579" y="1548813"/>
                  <a:pt x="116567" y="1548708"/>
                </a:cubicBezTo>
                <a:cubicBezTo>
                  <a:pt x="95326" y="1548708"/>
                  <a:pt x="83334" y="1556242"/>
                  <a:pt x="65141" y="1574054"/>
                </a:cubicBezTo>
                <a:cubicBezTo>
                  <a:pt x="84373" y="1592856"/>
                  <a:pt x="95698" y="1599600"/>
                  <a:pt x="116567" y="1599600"/>
                </a:cubicBezTo>
                <a:cubicBezTo>
                  <a:pt x="136674" y="1599600"/>
                  <a:pt x="155439" y="1590161"/>
                  <a:pt x="167345" y="1574149"/>
                </a:cubicBezTo>
                <a:close/>
                <a:moveTo>
                  <a:pt x="0" y="1520609"/>
                </a:moveTo>
                <a:lnTo>
                  <a:pt x="0" y="1514313"/>
                </a:lnTo>
                <a:cubicBezTo>
                  <a:pt x="458" y="1514161"/>
                  <a:pt x="953" y="1514085"/>
                  <a:pt x="1495" y="1514161"/>
                </a:cubicBezTo>
                <a:cubicBezTo>
                  <a:pt x="13125" y="1515694"/>
                  <a:pt x="24565" y="1511789"/>
                  <a:pt x="33033" y="1503693"/>
                </a:cubicBezTo>
                <a:cubicBezTo>
                  <a:pt x="33700" y="1502998"/>
                  <a:pt x="34376" y="1502807"/>
                  <a:pt x="35519" y="1502721"/>
                </a:cubicBezTo>
                <a:cubicBezTo>
                  <a:pt x="36472" y="1502807"/>
                  <a:pt x="37300" y="1503226"/>
                  <a:pt x="37891" y="1503883"/>
                </a:cubicBezTo>
                <a:cubicBezTo>
                  <a:pt x="42063" y="1508627"/>
                  <a:pt x="47701" y="1511884"/>
                  <a:pt x="53797" y="1513313"/>
                </a:cubicBezTo>
                <a:lnTo>
                  <a:pt x="53797" y="1461973"/>
                </a:lnTo>
                <a:cubicBezTo>
                  <a:pt x="12659" y="1456163"/>
                  <a:pt x="15030" y="1423883"/>
                  <a:pt x="15030" y="1423464"/>
                </a:cubicBezTo>
                <a:cubicBezTo>
                  <a:pt x="15126" y="1421987"/>
                  <a:pt x="16259" y="1420721"/>
                  <a:pt x="17793" y="1420540"/>
                </a:cubicBezTo>
                <a:cubicBezTo>
                  <a:pt x="36071" y="1417463"/>
                  <a:pt x="47520" y="1430074"/>
                  <a:pt x="53702" y="1442904"/>
                </a:cubicBezTo>
                <a:lnTo>
                  <a:pt x="53702" y="1421197"/>
                </a:lnTo>
                <a:cubicBezTo>
                  <a:pt x="53702" y="1419378"/>
                  <a:pt x="55236" y="1417835"/>
                  <a:pt x="57026" y="1417835"/>
                </a:cubicBezTo>
                <a:cubicBezTo>
                  <a:pt x="58846" y="1417835"/>
                  <a:pt x="60379" y="1419378"/>
                  <a:pt x="60379" y="1421197"/>
                </a:cubicBezTo>
                <a:lnTo>
                  <a:pt x="60379" y="1460345"/>
                </a:lnTo>
                <a:cubicBezTo>
                  <a:pt x="66751" y="1448257"/>
                  <a:pt x="78000" y="1437189"/>
                  <a:pt x="95231" y="1440066"/>
                </a:cubicBezTo>
                <a:cubicBezTo>
                  <a:pt x="96650" y="1440256"/>
                  <a:pt x="97812" y="1441466"/>
                  <a:pt x="98003" y="1443009"/>
                </a:cubicBezTo>
                <a:cubicBezTo>
                  <a:pt x="98098" y="1443381"/>
                  <a:pt x="100279" y="1475089"/>
                  <a:pt x="60379" y="1481281"/>
                </a:cubicBezTo>
                <a:lnTo>
                  <a:pt x="60379" y="1514161"/>
                </a:lnTo>
                <a:cubicBezTo>
                  <a:pt x="60656" y="1514161"/>
                  <a:pt x="60846" y="1514256"/>
                  <a:pt x="61027" y="1514256"/>
                </a:cubicBezTo>
                <a:cubicBezTo>
                  <a:pt x="69885" y="1514256"/>
                  <a:pt x="78372" y="1510532"/>
                  <a:pt x="84277" y="1503969"/>
                </a:cubicBezTo>
                <a:cubicBezTo>
                  <a:pt x="84925" y="1503226"/>
                  <a:pt x="85792" y="1502807"/>
                  <a:pt x="86744" y="1502807"/>
                </a:cubicBezTo>
                <a:cubicBezTo>
                  <a:pt x="87697" y="1502807"/>
                  <a:pt x="88564" y="1503331"/>
                  <a:pt x="89231" y="1503969"/>
                </a:cubicBezTo>
                <a:cubicBezTo>
                  <a:pt x="95145" y="1510532"/>
                  <a:pt x="103594" y="1514256"/>
                  <a:pt x="112462" y="1514256"/>
                </a:cubicBezTo>
                <a:cubicBezTo>
                  <a:pt x="121330" y="1514256"/>
                  <a:pt x="129816" y="1510532"/>
                  <a:pt x="135722" y="1503969"/>
                </a:cubicBezTo>
                <a:cubicBezTo>
                  <a:pt x="136370" y="1503331"/>
                  <a:pt x="137236" y="1502807"/>
                  <a:pt x="138093" y="1502807"/>
                </a:cubicBezTo>
                <a:cubicBezTo>
                  <a:pt x="139237" y="1502912"/>
                  <a:pt x="139903" y="1503093"/>
                  <a:pt x="140580" y="1503788"/>
                </a:cubicBezTo>
                <a:cubicBezTo>
                  <a:pt x="148952" y="1511884"/>
                  <a:pt x="160582" y="1515780"/>
                  <a:pt x="172088" y="1514256"/>
                </a:cubicBezTo>
                <a:cubicBezTo>
                  <a:pt x="173993" y="1513970"/>
                  <a:pt x="175622" y="1515323"/>
                  <a:pt x="175813" y="1517133"/>
                </a:cubicBezTo>
                <a:cubicBezTo>
                  <a:pt x="176089" y="1518904"/>
                  <a:pt x="174765" y="1520619"/>
                  <a:pt x="172955" y="1520819"/>
                </a:cubicBezTo>
                <a:cubicBezTo>
                  <a:pt x="160487" y="1522343"/>
                  <a:pt x="148000" y="1518714"/>
                  <a:pt x="138370" y="1510713"/>
                </a:cubicBezTo>
                <a:cubicBezTo>
                  <a:pt x="131331" y="1517237"/>
                  <a:pt x="122091" y="1520905"/>
                  <a:pt x="112462" y="1520905"/>
                </a:cubicBezTo>
                <a:cubicBezTo>
                  <a:pt x="102956" y="1520905"/>
                  <a:pt x="93698" y="1517323"/>
                  <a:pt x="86744" y="1510903"/>
                </a:cubicBezTo>
                <a:cubicBezTo>
                  <a:pt x="79782" y="1517323"/>
                  <a:pt x="70561" y="1520905"/>
                  <a:pt x="61027" y="1520905"/>
                </a:cubicBezTo>
                <a:cubicBezTo>
                  <a:pt x="51331" y="1520905"/>
                  <a:pt x="42063" y="1517237"/>
                  <a:pt x="35119" y="1510713"/>
                </a:cubicBezTo>
                <a:cubicBezTo>
                  <a:pt x="26937" y="1517504"/>
                  <a:pt x="16755" y="1521228"/>
                  <a:pt x="6172" y="1521228"/>
                </a:cubicBezTo>
                <a:cubicBezTo>
                  <a:pt x="4353" y="1521228"/>
                  <a:pt x="2448" y="1521000"/>
                  <a:pt x="562" y="1520819"/>
                </a:cubicBezTo>
                <a:cubicBezTo>
                  <a:pt x="362" y="1520790"/>
                  <a:pt x="191" y="1520676"/>
                  <a:pt x="0" y="1520609"/>
                </a:cubicBezTo>
                <a:close/>
                <a:moveTo>
                  <a:pt x="61799" y="1474356"/>
                </a:moveTo>
                <a:cubicBezTo>
                  <a:pt x="87049" y="1469374"/>
                  <a:pt x="90745" y="1452810"/>
                  <a:pt x="91240" y="1446257"/>
                </a:cubicBezTo>
                <a:cubicBezTo>
                  <a:pt x="90745" y="1446171"/>
                  <a:pt x="90278" y="1446171"/>
                  <a:pt x="89792" y="1446171"/>
                </a:cubicBezTo>
                <a:cubicBezTo>
                  <a:pt x="72190" y="1446171"/>
                  <a:pt x="64465" y="1465183"/>
                  <a:pt x="61799" y="1474356"/>
                </a:cubicBezTo>
                <a:close/>
                <a:moveTo>
                  <a:pt x="51025" y="1454810"/>
                </a:moveTo>
                <a:cubicBezTo>
                  <a:pt x="48283" y="1445381"/>
                  <a:pt x="39986" y="1425569"/>
                  <a:pt x="21612" y="1426731"/>
                </a:cubicBezTo>
                <a:cubicBezTo>
                  <a:pt x="22079" y="1433275"/>
                  <a:pt x="25794" y="1449886"/>
                  <a:pt x="51025" y="1454810"/>
                </a:cubicBezTo>
                <a:close/>
                <a:moveTo>
                  <a:pt x="120092" y="1443704"/>
                </a:moveTo>
                <a:cubicBezTo>
                  <a:pt x="135531" y="1443704"/>
                  <a:pt x="148095" y="1456249"/>
                  <a:pt x="148095" y="1471689"/>
                </a:cubicBezTo>
                <a:cubicBezTo>
                  <a:pt x="148095" y="1473489"/>
                  <a:pt x="149609" y="1474966"/>
                  <a:pt x="151390" y="1474994"/>
                </a:cubicBezTo>
                <a:lnTo>
                  <a:pt x="151448" y="1474994"/>
                </a:lnTo>
                <a:lnTo>
                  <a:pt x="151619" y="1474994"/>
                </a:lnTo>
                <a:cubicBezTo>
                  <a:pt x="153448" y="1474994"/>
                  <a:pt x="154943" y="1473508"/>
                  <a:pt x="154943" y="1471689"/>
                </a:cubicBezTo>
                <a:cubicBezTo>
                  <a:pt x="154943" y="1456258"/>
                  <a:pt x="167526" y="1443695"/>
                  <a:pt x="182956" y="1443695"/>
                </a:cubicBezTo>
                <a:cubicBezTo>
                  <a:pt x="184766" y="1443695"/>
                  <a:pt x="186300" y="1442161"/>
                  <a:pt x="186300" y="1440342"/>
                </a:cubicBezTo>
                <a:cubicBezTo>
                  <a:pt x="186300" y="1438542"/>
                  <a:pt x="184766" y="1437008"/>
                  <a:pt x="182947" y="1437008"/>
                </a:cubicBezTo>
                <a:cubicBezTo>
                  <a:pt x="176670" y="1437008"/>
                  <a:pt x="170850" y="1438751"/>
                  <a:pt x="165792" y="1441685"/>
                </a:cubicBezTo>
                <a:cubicBezTo>
                  <a:pt x="159563" y="1445305"/>
                  <a:pt x="154524" y="1450753"/>
                  <a:pt x="151543" y="1457373"/>
                </a:cubicBezTo>
                <a:cubicBezTo>
                  <a:pt x="151543" y="1457363"/>
                  <a:pt x="151543" y="1457363"/>
                  <a:pt x="151533" y="1457363"/>
                </a:cubicBezTo>
                <a:lnTo>
                  <a:pt x="151533" y="1457363"/>
                </a:lnTo>
                <a:cubicBezTo>
                  <a:pt x="151000" y="1456201"/>
                  <a:pt x="150371" y="1455106"/>
                  <a:pt x="149714" y="1454020"/>
                </a:cubicBezTo>
                <a:cubicBezTo>
                  <a:pt x="146895" y="1449267"/>
                  <a:pt x="143009" y="1445247"/>
                  <a:pt x="138351" y="1442304"/>
                </a:cubicBezTo>
                <a:cubicBezTo>
                  <a:pt x="133045" y="1438970"/>
                  <a:pt x="126816" y="1437008"/>
                  <a:pt x="120092" y="1437008"/>
                </a:cubicBezTo>
                <a:cubicBezTo>
                  <a:pt x="118282" y="1437008"/>
                  <a:pt x="116767" y="1438542"/>
                  <a:pt x="116767" y="1440342"/>
                </a:cubicBezTo>
                <a:cubicBezTo>
                  <a:pt x="116767" y="1442171"/>
                  <a:pt x="118282" y="1443704"/>
                  <a:pt x="120092" y="1443704"/>
                </a:cubicBezTo>
                <a:close/>
                <a:moveTo>
                  <a:pt x="307829" y="1197312"/>
                </a:moveTo>
                <a:lnTo>
                  <a:pt x="307829" y="1197312"/>
                </a:lnTo>
                <a:cubicBezTo>
                  <a:pt x="307829" y="1197626"/>
                  <a:pt x="307724" y="1197883"/>
                  <a:pt x="307648" y="1198178"/>
                </a:cubicBezTo>
                <a:cubicBezTo>
                  <a:pt x="307724" y="1197883"/>
                  <a:pt x="307829" y="1197626"/>
                  <a:pt x="307829" y="1197312"/>
                </a:cubicBezTo>
                <a:close/>
                <a:moveTo>
                  <a:pt x="144952" y="1346340"/>
                </a:moveTo>
                <a:cubicBezTo>
                  <a:pt x="144256" y="1346940"/>
                  <a:pt x="143809" y="1347826"/>
                  <a:pt x="143809" y="1348778"/>
                </a:cubicBezTo>
                <a:cubicBezTo>
                  <a:pt x="143856" y="1347826"/>
                  <a:pt x="144294" y="1346959"/>
                  <a:pt x="144952" y="1346340"/>
                </a:cubicBezTo>
                <a:close/>
                <a:moveTo>
                  <a:pt x="307648" y="1198178"/>
                </a:moveTo>
                <a:cubicBezTo>
                  <a:pt x="307496" y="1198740"/>
                  <a:pt x="307238" y="1199264"/>
                  <a:pt x="306838" y="1199674"/>
                </a:cubicBezTo>
                <a:cubicBezTo>
                  <a:pt x="307248" y="1199264"/>
                  <a:pt x="307496" y="1198740"/>
                  <a:pt x="307648" y="1198178"/>
                </a:cubicBezTo>
                <a:close/>
                <a:moveTo>
                  <a:pt x="45891" y="1331157"/>
                </a:moveTo>
                <a:cubicBezTo>
                  <a:pt x="45882" y="1331176"/>
                  <a:pt x="45863" y="1331176"/>
                  <a:pt x="45854" y="1331195"/>
                </a:cubicBezTo>
                <a:cubicBezTo>
                  <a:pt x="45863" y="1331214"/>
                  <a:pt x="45882" y="1331233"/>
                  <a:pt x="45891" y="1331252"/>
                </a:cubicBezTo>
                <a:cubicBezTo>
                  <a:pt x="34880" y="1345854"/>
                  <a:pt x="18145" y="1354922"/>
                  <a:pt x="0" y="1356389"/>
                </a:cubicBezTo>
                <a:lnTo>
                  <a:pt x="0" y="1363047"/>
                </a:lnTo>
                <a:cubicBezTo>
                  <a:pt x="21088" y="1361561"/>
                  <a:pt x="40548" y="1350636"/>
                  <a:pt x="52759" y="1333148"/>
                </a:cubicBezTo>
                <a:cubicBezTo>
                  <a:pt x="53512" y="1331995"/>
                  <a:pt x="53512" y="1330471"/>
                  <a:pt x="52759" y="1329338"/>
                </a:cubicBezTo>
                <a:cubicBezTo>
                  <a:pt x="40634" y="1311812"/>
                  <a:pt x="21098" y="1300953"/>
                  <a:pt x="0" y="1299458"/>
                </a:cubicBezTo>
                <a:lnTo>
                  <a:pt x="0" y="1306030"/>
                </a:lnTo>
                <a:cubicBezTo>
                  <a:pt x="18155" y="1307497"/>
                  <a:pt x="34957" y="1316555"/>
                  <a:pt x="45891" y="1331157"/>
                </a:cubicBezTo>
                <a:close/>
                <a:moveTo>
                  <a:pt x="54197" y="1273921"/>
                </a:moveTo>
                <a:cubicBezTo>
                  <a:pt x="53978" y="1272283"/>
                  <a:pt x="52378" y="1270940"/>
                  <a:pt x="50464" y="1271130"/>
                </a:cubicBezTo>
                <a:cubicBezTo>
                  <a:pt x="38929" y="1272654"/>
                  <a:pt x="27308" y="1268749"/>
                  <a:pt x="18936" y="1260653"/>
                </a:cubicBezTo>
                <a:cubicBezTo>
                  <a:pt x="18259" y="1260005"/>
                  <a:pt x="17612" y="1259815"/>
                  <a:pt x="16479" y="1259719"/>
                </a:cubicBezTo>
                <a:cubicBezTo>
                  <a:pt x="15516" y="1259719"/>
                  <a:pt x="14745" y="1260186"/>
                  <a:pt x="14078" y="1260843"/>
                </a:cubicBezTo>
                <a:cubicBezTo>
                  <a:pt x="10278" y="1265101"/>
                  <a:pt x="5353" y="1267987"/>
                  <a:pt x="0" y="1269607"/>
                </a:cubicBezTo>
                <a:lnTo>
                  <a:pt x="0" y="1276464"/>
                </a:lnTo>
                <a:cubicBezTo>
                  <a:pt x="6229" y="1274921"/>
                  <a:pt x="12030" y="1271931"/>
                  <a:pt x="16755" y="1267540"/>
                </a:cubicBezTo>
                <a:cubicBezTo>
                  <a:pt x="16773" y="1267559"/>
                  <a:pt x="16783" y="1267559"/>
                  <a:pt x="16802" y="1267578"/>
                </a:cubicBezTo>
                <a:cubicBezTo>
                  <a:pt x="16812" y="1267559"/>
                  <a:pt x="16831" y="1267559"/>
                  <a:pt x="16840" y="1267540"/>
                </a:cubicBezTo>
                <a:cubicBezTo>
                  <a:pt x="24060" y="1273550"/>
                  <a:pt x="32871" y="1277084"/>
                  <a:pt x="42091" y="1277827"/>
                </a:cubicBezTo>
                <a:cubicBezTo>
                  <a:pt x="45148" y="1278065"/>
                  <a:pt x="48235" y="1278007"/>
                  <a:pt x="51331" y="1277636"/>
                </a:cubicBezTo>
                <a:cubicBezTo>
                  <a:pt x="53121" y="1277436"/>
                  <a:pt x="54473" y="1275722"/>
                  <a:pt x="54197" y="1273921"/>
                </a:cubicBezTo>
                <a:close/>
                <a:moveTo>
                  <a:pt x="30166" y="1232002"/>
                </a:moveTo>
                <a:cubicBezTo>
                  <a:pt x="31995" y="1232002"/>
                  <a:pt x="33518" y="1230478"/>
                  <a:pt x="33518" y="1228658"/>
                </a:cubicBezTo>
                <a:cubicBezTo>
                  <a:pt x="33518" y="1213218"/>
                  <a:pt x="46073" y="1200655"/>
                  <a:pt x="61513" y="1200655"/>
                </a:cubicBezTo>
                <a:cubicBezTo>
                  <a:pt x="63332" y="1200655"/>
                  <a:pt x="64837" y="1199131"/>
                  <a:pt x="64837" y="1197312"/>
                </a:cubicBezTo>
                <a:cubicBezTo>
                  <a:pt x="64837" y="1196902"/>
                  <a:pt x="64732" y="1196531"/>
                  <a:pt x="64608" y="1196178"/>
                </a:cubicBezTo>
                <a:cubicBezTo>
                  <a:pt x="64046" y="1194930"/>
                  <a:pt x="62846" y="1194016"/>
                  <a:pt x="61456" y="1194016"/>
                </a:cubicBezTo>
                <a:cubicBezTo>
                  <a:pt x="47482" y="1194035"/>
                  <a:pt x="35500" y="1202408"/>
                  <a:pt x="30080" y="1214390"/>
                </a:cubicBezTo>
                <a:cubicBezTo>
                  <a:pt x="30070" y="1214352"/>
                  <a:pt x="30042" y="1214333"/>
                  <a:pt x="30032" y="1214295"/>
                </a:cubicBezTo>
                <a:cubicBezTo>
                  <a:pt x="30023" y="1214333"/>
                  <a:pt x="29994" y="1214352"/>
                  <a:pt x="29985" y="1214390"/>
                </a:cubicBezTo>
                <a:cubicBezTo>
                  <a:pt x="24755" y="1202798"/>
                  <a:pt x="13307" y="1194664"/>
                  <a:pt x="0" y="1194111"/>
                </a:cubicBezTo>
                <a:lnTo>
                  <a:pt x="0" y="1200807"/>
                </a:lnTo>
                <a:cubicBezTo>
                  <a:pt x="14745" y="1201588"/>
                  <a:pt x="26565" y="1213714"/>
                  <a:pt x="26565" y="1228658"/>
                </a:cubicBezTo>
                <a:cubicBezTo>
                  <a:pt x="26565" y="1230459"/>
                  <a:pt x="28051" y="1231964"/>
                  <a:pt x="29842" y="1232002"/>
                </a:cubicBezTo>
                <a:lnTo>
                  <a:pt x="29985" y="1232002"/>
                </a:lnTo>
                <a:lnTo>
                  <a:pt x="30166" y="1232002"/>
                </a:lnTo>
                <a:close/>
                <a:moveTo>
                  <a:pt x="295827" y="1329338"/>
                </a:moveTo>
                <a:cubicBezTo>
                  <a:pt x="296209" y="1329900"/>
                  <a:pt x="296409" y="1330566"/>
                  <a:pt x="296409" y="1331233"/>
                </a:cubicBezTo>
                <a:cubicBezTo>
                  <a:pt x="296409" y="1331909"/>
                  <a:pt x="296209" y="1332576"/>
                  <a:pt x="295827" y="1333148"/>
                </a:cubicBezTo>
                <a:cubicBezTo>
                  <a:pt x="282683" y="1351998"/>
                  <a:pt x="261157" y="1363342"/>
                  <a:pt x="238201" y="1363342"/>
                </a:cubicBezTo>
                <a:cubicBezTo>
                  <a:pt x="214675" y="1363342"/>
                  <a:pt x="201902" y="1355255"/>
                  <a:pt x="182089" y="1335900"/>
                </a:cubicBezTo>
                <a:cubicBezTo>
                  <a:pt x="173822" y="1346178"/>
                  <a:pt x="161344" y="1352179"/>
                  <a:pt x="148095" y="1352179"/>
                </a:cubicBezTo>
                <a:lnTo>
                  <a:pt x="147047" y="1352179"/>
                </a:lnTo>
                <a:cubicBezTo>
                  <a:pt x="145237" y="1352093"/>
                  <a:pt x="143723" y="1350550"/>
                  <a:pt x="143809" y="1348778"/>
                </a:cubicBezTo>
                <a:cubicBezTo>
                  <a:pt x="143856" y="1347826"/>
                  <a:pt x="144294" y="1346959"/>
                  <a:pt x="144952" y="1346340"/>
                </a:cubicBezTo>
                <a:cubicBezTo>
                  <a:pt x="145571" y="1345807"/>
                  <a:pt x="146390" y="1345483"/>
                  <a:pt x="147324" y="1345616"/>
                </a:cubicBezTo>
                <a:cubicBezTo>
                  <a:pt x="158953" y="1345711"/>
                  <a:pt x="169822" y="1340796"/>
                  <a:pt x="177042" y="1331814"/>
                </a:cubicBezTo>
                <a:cubicBezTo>
                  <a:pt x="177012" y="1331776"/>
                  <a:pt x="176984" y="1331757"/>
                  <a:pt x="176955" y="1331719"/>
                </a:cubicBezTo>
                <a:lnTo>
                  <a:pt x="176955" y="1331719"/>
                </a:lnTo>
                <a:cubicBezTo>
                  <a:pt x="169822" y="1322756"/>
                  <a:pt x="158858" y="1317622"/>
                  <a:pt x="147238" y="1317898"/>
                </a:cubicBezTo>
                <a:cubicBezTo>
                  <a:pt x="146409" y="1317993"/>
                  <a:pt x="145609" y="1317651"/>
                  <a:pt x="144980" y="1317079"/>
                </a:cubicBezTo>
                <a:cubicBezTo>
                  <a:pt x="144380" y="1316460"/>
                  <a:pt x="143952" y="1315631"/>
                  <a:pt x="143904" y="1314736"/>
                </a:cubicBezTo>
                <a:cubicBezTo>
                  <a:pt x="143809" y="1312840"/>
                  <a:pt x="145323" y="1311440"/>
                  <a:pt x="147133" y="1311345"/>
                </a:cubicBezTo>
                <a:cubicBezTo>
                  <a:pt x="159515" y="1311088"/>
                  <a:pt x="171241" y="1316107"/>
                  <a:pt x="179651" y="1324870"/>
                </a:cubicBezTo>
                <a:cubicBezTo>
                  <a:pt x="180280" y="1325547"/>
                  <a:pt x="180947" y="1326175"/>
                  <a:pt x="181527" y="1326880"/>
                </a:cubicBezTo>
                <a:lnTo>
                  <a:pt x="181527" y="1326880"/>
                </a:lnTo>
                <a:cubicBezTo>
                  <a:pt x="181556" y="1326899"/>
                  <a:pt x="181594" y="1326937"/>
                  <a:pt x="181623" y="1326976"/>
                </a:cubicBezTo>
                <a:cubicBezTo>
                  <a:pt x="198673" y="1310088"/>
                  <a:pt x="212760" y="1299163"/>
                  <a:pt x="238201" y="1299163"/>
                </a:cubicBezTo>
                <a:cubicBezTo>
                  <a:pt x="246802" y="1299163"/>
                  <a:pt x="255184" y="1300744"/>
                  <a:pt x="262995" y="1303706"/>
                </a:cubicBezTo>
                <a:cubicBezTo>
                  <a:pt x="276063" y="1308669"/>
                  <a:pt x="287570" y="1317489"/>
                  <a:pt x="295827" y="1329338"/>
                </a:cubicBezTo>
                <a:close/>
                <a:moveTo>
                  <a:pt x="288846" y="1331195"/>
                </a:moveTo>
                <a:cubicBezTo>
                  <a:pt x="288855" y="1331176"/>
                  <a:pt x="288874" y="1331176"/>
                  <a:pt x="288884" y="1331157"/>
                </a:cubicBezTo>
                <a:cubicBezTo>
                  <a:pt x="276978" y="1315250"/>
                  <a:pt x="258109" y="1305820"/>
                  <a:pt x="238116" y="1305716"/>
                </a:cubicBezTo>
                <a:cubicBezTo>
                  <a:pt x="216875" y="1305716"/>
                  <a:pt x="204854" y="1313250"/>
                  <a:pt x="186671" y="1331071"/>
                </a:cubicBezTo>
                <a:cubicBezTo>
                  <a:pt x="186690" y="1331090"/>
                  <a:pt x="186700" y="1331090"/>
                  <a:pt x="186719" y="1331109"/>
                </a:cubicBezTo>
                <a:cubicBezTo>
                  <a:pt x="186700" y="1331119"/>
                  <a:pt x="186690" y="1331138"/>
                  <a:pt x="186671" y="1331157"/>
                </a:cubicBezTo>
                <a:cubicBezTo>
                  <a:pt x="205902" y="1349893"/>
                  <a:pt x="217246" y="1356684"/>
                  <a:pt x="238116" y="1356684"/>
                </a:cubicBezTo>
                <a:cubicBezTo>
                  <a:pt x="258109" y="1356608"/>
                  <a:pt x="276873" y="1347159"/>
                  <a:pt x="288884" y="1331252"/>
                </a:cubicBezTo>
                <a:cubicBezTo>
                  <a:pt x="288874" y="1331233"/>
                  <a:pt x="288855" y="1331214"/>
                  <a:pt x="288846" y="1331195"/>
                </a:cubicBezTo>
                <a:close/>
                <a:moveTo>
                  <a:pt x="294408" y="1277636"/>
                </a:moveTo>
                <a:cubicBezTo>
                  <a:pt x="291312" y="1278007"/>
                  <a:pt x="288217" y="1278065"/>
                  <a:pt x="285179" y="1277827"/>
                </a:cubicBezTo>
                <a:cubicBezTo>
                  <a:pt x="275949" y="1277084"/>
                  <a:pt x="267138" y="1273550"/>
                  <a:pt x="259928" y="1267540"/>
                </a:cubicBezTo>
                <a:cubicBezTo>
                  <a:pt x="259918" y="1267559"/>
                  <a:pt x="259899" y="1267559"/>
                  <a:pt x="259880" y="1267578"/>
                </a:cubicBezTo>
                <a:cubicBezTo>
                  <a:pt x="259871" y="1267559"/>
                  <a:pt x="259852" y="1267559"/>
                  <a:pt x="259832" y="1267540"/>
                </a:cubicBezTo>
                <a:cubicBezTo>
                  <a:pt x="252794" y="1273988"/>
                  <a:pt x="243554" y="1277693"/>
                  <a:pt x="233972" y="1277712"/>
                </a:cubicBezTo>
                <a:cubicBezTo>
                  <a:pt x="224457" y="1277693"/>
                  <a:pt x="215236" y="1274083"/>
                  <a:pt x="208302" y="1267720"/>
                </a:cubicBezTo>
                <a:cubicBezTo>
                  <a:pt x="208283" y="1267739"/>
                  <a:pt x="208274" y="1267739"/>
                  <a:pt x="208255" y="1267759"/>
                </a:cubicBezTo>
                <a:cubicBezTo>
                  <a:pt x="208236" y="1267739"/>
                  <a:pt x="208226" y="1267739"/>
                  <a:pt x="208207" y="1267720"/>
                </a:cubicBezTo>
                <a:cubicBezTo>
                  <a:pt x="201254" y="1274083"/>
                  <a:pt x="192024" y="1277693"/>
                  <a:pt x="182537" y="1277712"/>
                </a:cubicBezTo>
                <a:cubicBezTo>
                  <a:pt x="172831" y="1277693"/>
                  <a:pt x="163611" y="1273988"/>
                  <a:pt x="156677" y="1267540"/>
                </a:cubicBezTo>
                <a:cubicBezTo>
                  <a:pt x="156658" y="1267559"/>
                  <a:pt x="156639" y="1267559"/>
                  <a:pt x="156629" y="1267578"/>
                </a:cubicBezTo>
                <a:cubicBezTo>
                  <a:pt x="156610" y="1267559"/>
                  <a:pt x="156591" y="1267559"/>
                  <a:pt x="156582" y="1267540"/>
                </a:cubicBezTo>
                <a:cubicBezTo>
                  <a:pt x="148380" y="1274274"/>
                  <a:pt x="138208" y="1277988"/>
                  <a:pt x="127673" y="1277988"/>
                </a:cubicBezTo>
                <a:cubicBezTo>
                  <a:pt x="125863" y="1277988"/>
                  <a:pt x="123977" y="1277807"/>
                  <a:pt x="122101" y="1277636"/>
                </a:cubicBezTo>
                <a:cubicBezTo>
                  <a:pt x="120272" y="1277436"/>
                  <a:pt x="119053" y="1275722"/>
                  <a:pt x="119225" y="1273921"/>
                </a:cubicBezTo>
                <a:cubicBezTo>
                  <a:pt x="119425" y="1272111"/>
                  <a:pt x="121044" y="1270778"/>
                  <a:pt x="122939" y="1271016"/>
                </a:cubicBezTo>
                <a:cubicBezTo>
                  <a:pt x="125806" y="1271407"/>
                  <a:pt x="128683" y="1271445"/>
                  <a:pt x="131493" y="1271168"/>
                </a:cubicBezTo>
                <a:cubicBezTo>
                  <a:pt x="140056" y="1270368"/>
                  <a:pt x="148095" y="1266644"/>
                  <a:pt x="154486" y="1260558"/>
                </a:cubicBezTo>
                <a:cubicBezTo>
                  <a:pt x="155124" y="1259929"/>
                  <a:pt x="155800" y="1259739"/>
                  <a:pt x="156886" y="1259653"/>
                </a:cubicBezTo>
                <a:cubicBezTo>
                  <a:pt x="157820" y="1259739"/>
                  <a:pt x="158687" y="1260110"/>
                  <a:pt x="159220" y="1260748"/>
                </a:cubicBezTo>
                <a:cubicBezTo>
                  <a:pt x="163439" y="1265530"/>
                  <a:pt x="169050" y="1268749"/>
                  <a:pt x="175136" y="1270178"/>
                </a:cubicBezTo>
                <a:lnTo>
                  <a:pt x="175136" y="1270140"/>
                </a:lnTo>
                <a:cubicBezTo>
                  <a:pt x="175174" y="1270159"/>
                  <a:pt x="175222" y="1270178"/>
                  <a:pt x="175260" y="1270178"/>
                </a:cubicBezTo>
                <a:lnTo>
                  <a:pt x="175260" y="1218848"/>
                </a:lnTo>
                <a:cubicBezTo>
                  <a:pt x="134103" y="1213028"/>
                  <a:pt x="136474" y="1180748"/>
                  <a:pt x="136474" y="1180376"/>
                </a:cubicBezTo>
                <a:cubicBezTo>
                  <a:pt x="136579" y="1178833"/>
                  <a:pt x="137713" y="1177585"/>
                  <a:pt x="139237" y="1177404"/>
                </a:cubicBezTo>
                <a:cubicBezTo>
                  <a:pt x="141494" y="1177033"/>
                  <a:pt x="143656" y="1176900"/>
                  <a:pt x="145704" y="1176976"/>
                </a:cubicBezTo>
                <a:cubicBezTo>
                  <a:pt x="160220" y="1177547"/>
                  <a:pt x="169640" y="1188549"/>
                  <a:pt x="175041" y="1199817"/>
                </a:cubicBezTo>
                <a:lnTo>
                  <a:pt x="175041" y="1199655"/>
                </a:lnTo>
                <a:cubicBezTo>
                  <a:pt x="175070" y="1199712"/>
                  <a:pt x="175108" y="1199760"/>
                  <a:pt x="175136" y="1199817"/>
                </a:cubicBezTo>
                <a:lnTo>
                  <a:pt x="175136" y="1178090"/>
                </a:lnTo>
                <a:cubicBezTo>
                  <a:pt x="175136" y="1176328"/>
                  <a:pt x="176632" y="1174795"/>
                  <a:pt x="178422" y="1174757"/>
                </a:cubicBezTo>
                <a:cubicBezTo>
                  <a:pt x="180194" y="1174776"/>
                  <a:pt x="181718" y="1176309"/>
                  <a:pt x="181718" y="1178090"/>
                </a:cubicBezTo>
                <a:lnTo>
                  <a:pt x="181718" y="1217209"/>
                </a:lnTo>
                <a:cubicBezTo>
                  <a:pt x="181775" y="1217105"/>
                  <a:pt x="181842" y="1217009"/>
                  <a:pt x="181899" y="1216895"/>
                </a:cubicBezTo>
                <a:lnTo>
                  <a:pt x="181899" y="1217124"/>
                </a:lnTo>
                <a:cubicBezTo>
                  <a:pt x="185871" y="1209608"/>
                  <a:pt x="191719" y="1202522"/>
                  <a:pt x="199711" y="1198893"/>
                </a:cubicBezTo>
                <a:cubicBezTo>
                  <a:pt x="204540" y="1196750"/>
                  <a:pt x="210141" y="1195873"/>
                  <a:pt x="216580" y="1196940"/>
                </a:cubicBezTo>
                <a:cubicBezTo>
                  <a:pt x="218018" y="1197121"/>
                  <a:pt x="219161" y="1198369"/>
                  <a:pt x="219342" y="1199912"/>
                </a:cubicBezTo>
                <a:cubicBezTo>
                  <a:pt x="219418" y="1200207"/>
                  <a:pt x="220866" y="1221162"/>
                  <a:pt x="200092" y="1232354"/>
                </a:cubicBezTo>
                <a:cubicBezTo>
                  <a:pt x="195291" y="1234907"/>
                  <a:pt x="189329" y="1236936"/>
                  <a:pt x="181899" y="1238088"/>
                </a:cubicBezTo>
                <a:lnTo>
                  <a:pt x="181899" y="1238164"/>
                </a:lnTo>
                <a:cubicBezTo>
                  <a:pt x="181833" y="1238164"/>
                  <a:pt x="181775" y="1238183"/>
                  <a:pt x="181718" y="1238202"/>
                </a:cubicBezTo>
                <a:lnTo>
                  <a:pt x="181718" y="1271016"/>
                </a:lnTo>
                <a:cubicBezTo>
                  <a:pt x="182004" y="1271016"/>
                  <a:pt x="182204" y="1271130"/>
                  <a:pt x="182394" y="1271130"/>
                </a:cubicBezTo>
                <a:cubicBezTo>
                  <a:pt x="186890" y="1271130"/>
                  <a:pt x="191271" y="1270159"/>
                  <a:pt x="195272" y="1268378"/>
                </a:cubicBezTo>
                <a:cubicBezTo>
                  <a:pt x="199254" y="1266625"/>
                  <a:pt x="202854" y="1264053"/>
                  <a:pt x="205817" y="1260748"/>
                </a:cubicBezTo>
                <a:cubicBezTo>
                  <a:pt x="206121" y="1260415"/>
                  <a:pt x="206464" y="1260167"/>
                  <a:pt x="206845" y="1259986"/>
                </a:cubicBezTo>
                <a:cubicBezTo>
                  <a:pt x="207236" y="1259834"/>
                  <a:pt x="207664" y="1259719"/>
                  <a:pt x="208112" y="1259719"/>
                </a:cubicBezTo>
                <a:cubicBezTo>
                  <a:pt x="209065" y="1259719"/>
                  <a:pt x="209902" y="1260186"/>
                  <a:pt x="210579" y="1260843"/>
                </a:cubicBezTo>
                <a:cubicBezTo>
                  <a:pt x="216484" y="1267444"/>
                  <a:pt x="224971" y="1271130"/>
                  <a:pt x="233820" y="1271130"/>
                </a:cubicBezTo>
                <a:cubicBezTo>
                  <a:pt x="238316" y="1271130"/>
                  <a:pt x="242697" y="1270159"/>
                  <a:pt x="246707" y="1268378"/>
                </a:cubicBezTo>
                <a:cubicBezTo>
                  <a:pt x="250679" y="1266625"/>
                  <a:pt x="254289" y="1264053"/>
                  <a:pt x="257242" y="1260748"/>
                </a:cubicBezTo>
                <a:cubicBezTo>
                  <a:pt x="257556" y="1260453"/>
                  <a:pt x="257909" y="1260205"/>
                  <a:pt x="258270" y="1260024"/>
                </a:cubicBezTo>
                <a:cubicBezTo>
                  <a:pt x="258652" y="1259853"/>
                  <a:pt x="259042" y="1259719"/>
                  <a:pt x="259432" y="1259719"/>
                </a:cubicBezTo>
                <a:cubicBezTo>
                  <a:pt x="260604" y="1259815"/>
                  <a:pt x="261252" y="1260005"/>
                  <a:pt x="261918" y="1260653"/>
                </a:cubicBezTo>
                <a:cubicBezTo>
                  <a:pt x="270291" y="1268749"/>
                  <a:pt x="281921" y="1272654"/>
                  <a:pt x="293465" y="1271130"/>
                </a:cubicBezTo>
                <a:cubicBezTo>
                  <a:pt x="295456" y="1270940"/>
                  <a:pt x="296971" y="1272283"/>
                  <a:pt x="297247" y="1273921"/>
                </a:cubicBezTo>
                <a:cubicBezTo>
                  <a:pt x="297552" y="1275722"/>
                  <a:pt x="296199" y="1277436"/>
                  <a:pt x="294408" y="1277636"/>
                </a:cubicBezTo>
                <a:close/>
                <a:moveTo>
                  <a:pt x="183347" y="1231297"/>
                </a:moveTo>
                <a:cubicBezTo>
                  <a:pt x="208579" y="1226382"/>
                  <a:pt x="212303" y="1209828"/>
                  <a:pt x="212760" y="1203208"/>
                </a:cubicBezTo>
                <a:cubicBezTo>
                  <a:pt x="212303" y="1203112"/>
                  <a:pt x="211807" y="1203112"/>
                  <a:pt x="211350" y="1203112"/>
                </a:cubicBezTo>
                <a:cubicBezTo>
                  <a:pt x="193710" y="1203112"/>
                  <a:pt x="185995" y="1222182"/>
                  <a:pt x="183347" y="1231297"/>
                </a:cubicBezTo>
                <a:close/>
                <a:moveTo>
                  <a:pt x="172584" y="1211818"/>
                </a:moveTo>
                <a:cubicBezTo>
                  <a:pt x="169822" y="1202369"/>
                  <a:pt x="161534" y="1182557"/>
                  <a:pt x="143142" y="1183672"/>
                </a:cubicBezTo>
                <a:cubicBezTo>
                  <a:pt x="143542" y="1190292"/>
                  <a:pt x="147238" y="1206856"/>
                  <a:pt x="172584" y="1211818"/>
                </a:cubicBezTo>
                <a:close/>
                <a:moveTo>
                  <a:pt x="304429" y="1194016"/>
                </a:moveTo>
                <a:cubicBezTo>
                  <a:pt x="290465" y="1194035"/>
                  <a:pt x="278502" y="1202408"/>
                  <a:pt x="273053" y="1214390"/>
                </a:cubicBezTo>
                <a:cubicBezTo>
                  <a:pt x="273044" y="1214352"/>
                  <a:pt x="273025" y="1214333"/>
                  <a:pt x="273015" y="1214295"/>
                </a:cubicBezTo>
                <a:cubicBezTo>
                  <a:pt x="273005" y="1214333"/>
                  <a:pt x="272977" y="1214352"/>
                  <a:pt x="272968" y="1214390"/>
                </a:cubicBezTo>
                <a:cubicBezTo>
                  <a:pt x="267558" y="1202389"/>
                  <a:pt x="255575" y="1194035"/>
                  <a:pt x="241602" y="1194016"/>
                </a:cubicBezTo>
                <a:cubicBezTo>
                  <a:pt x="239811" y="1194016"/>
                  <a:pt x="238297" y="1195502"/>
                  <a:pt x="238297" y="1197312"/>
                </a:cubicBezTo>
                <a:cubicBezTo>
                  <a:pt x="238268" y="1197826"/>
                  <a:pt x="238383" y="1198293"/>
                  <a:pt x="238553" y="1198740"/>
                </a:cubicBezTo>
                <a:cubicBezTo>
                  <a:pt x="239020" y="1199693"/>
                  <a:pt x="239906" y="1200341"/>
                  <a:pt x="240954" y="1200541"/>
                </a:cubicBezTo>
                <a:cubicBezTo>
                  <a:pt x="241154" y="1200579"/>
                  <a:pt x="241316" y="1200655"/>
                  <a:pt x="241525" y="1200655"/>
                </a:cubicBezTo>
                <a:cubicBezTo>
                  <a:pt x="256966" y="1200655"/>
                  <a:pt x="269548" y="1213218"/>
                  <a:pt x="269548" y="1228658"/>
                </a:cubicBezTo>
                <a:cubicBezTo>
                  <a:pt x="269548" y="1230478"/>
                  <a:pt x="271063" y="1232002"/>
                  <a:pt x="272872" y="1232002"/>
                </a:cubicBezTo>
                <a:lnTo>
                  <a:pt x="272977" y="1232002"/>
                </a:lnTo>
                <a:lnTo>
                  <a:pt x="273158" y="1232002"/>
                </a:lnTo>
                <a:cubicBezTo>
                  <a:pt x="274520" y="1232002"/>
                  <a:pt x="275720" y="1231144"/>
                  <a:pt x="276225" y="1229935"/>
                </a:cubicBezTo>
                <a:cubicBezTo>
                  <a:pt x="276235" y="1229916"/>
                  <a:pt x="276235" y="1229906"/>
                  <a:pt x="276235" y="1229906"/>
                </a:cubicBezTo>
                <a:cubicBezTo>
                  <a:pt x="276406" y="1229516"/>
                  <a:pt x="276501" y="1229087"/>
                  <a:pt x="276501" y="1228658"/>
                </a:cubicBezTo>
                <a:cubicBezTo>
                  <a:pt x="276501" y="1213218"/>
                  <a:pt x="289055" y="1200655"/>
                  <a:pt x="304495" y="1200655"/>
                </a:cubicBezTo>
                <a:cubicBezTo>
                  <a:pt x="305410" y="1200655"/>
                  <a:pt x="306238" y="1200264"/>
                  <a:pt x="306838" y="1199674"/>
                </a:cubicBezTo>
                <a:cubicBezTo>
                  <a:pt x="307238" y="1199264"/>
                  <a:pt x="307496" y="1198740"/>
                  <a:pt x="307648" y="1198178"/>
                </a:cubicBezTo>
                <a:cubicBezTo>
                  <a:pt x="307724" y="1197883"/>
                  <a:pt x="307829" y="1197626"/>
                  <a:pt x="307829" y="1197312"/>
                </a:cubicBezTo>
                <a:cubicBezTo>
                  <a:pt x="307734" y="1195502"/>
                  <a:pt x="306229" y="1194016"/>
                  <a:pt x="304429" y="1194016"/>
                </a:cubicBezTo>
                <a:close/>
                <a:moveTo>
                  <a:pt x="538820" y="1329338"/>
                </a:moveTo>
                <a:cubicBezTo>
                  <a:pt x="539201" y="1329900"/>
                  <a:pt x="539382" y="1330566"/>
                  <a:pt x="539382" y="1331233"/>
                </a:cubicBezTo>
                <a:cubicBezTo>
                  <a:pt x="539382" y="1331909"/>
                  <a:pt x="539201" y="1332576"/>
                  <a:pt x="538820" y="1333148"/>
                </a:cubicBezTo>
                <a:cubicBezTo>
                  <a:pt x="525676" y="1351998"/>
                  <a:pt x="504149" y="1363342"/>
                  <a:pt x="481184" y="1363342"/>
                </a:cubicBezTo>
                <a:cubicBezTo>
                  <a:pt x="457648" y="1363342"/>
                  <a:pt x="444884" y="1355255"/>
                  <a:pt x="425063" y="1335900"/>
                </a:cubicBezTo>
                <a:cubicBezTo>
                  <a:pt x="416805" y="1346178"/>
                  <a:pt x="404308" y="1352179"/>
                  <a:pt x="391077" y="1352179"/>
                </a:cubicBezTo>
                <a:lnTo>
                  <a:pt x="390030" y="1352179"/>
                </a:lnTo>
                <a:cubicBezTo>
                  <a:pt x="388211" y="1352093"/>
                  <a:pt x="386705" y="1350550"/>
                  <a:pt x="386801" y="1348778"/>
                </a:cubicBezTo>
                <a:cubicBezTo>
                  <a:pt x="386848" y="1347826"/>
                  <a:pt x="387296" y="1346940"/>
                  <a:pt x="387963" y="1346321"/>
                </a:cubicBezTo>
                <a:cubicBezTo>
                  <a:pt x="388572" y="1345807"/>
                  <a:pt x="389373" y="1345483"/>
                  <a:pt x="390306" y="1345616"/>
                </a:cubicBezTo>
                <a:cubicBezTo>
                  <a:pt x="401841" y="1345711"/>
                  <a:pt x="412785" y="1340796"/>
                  <a:pt x="420034" y="1331814"/>
                </a:cubicBezTo>
                <a:cubicBezTo>
                  <a:pt x="419338" y="1330938"/>
                  <a:pt x="418452" y="1330290"/>
                  <a:pt x="417690" y="1329490"/>
                </a:cubicBezTo>
                <a:cubicBezTo>
                  <a:pt x="410594" y="1322003"/>
                  <a:pt x="400765" y="1317651"/>
                  <a:pt x="390220" y="1317898"/>
                </a:cubicBezTo>
                <a:cubicBezTo>
                  <a:pt x="389382" y="1317993"/>
                  <a:pt x="388582" y="1317651"/>
                  <a:pt x="387963" y="1317079"/>
                </a:cubicBezTo>
                <a:cubicBezTo>
                  <a:pt x="387353" y="1316460"/>
                  <a:pt x="386944" y="1315631"/>
                  <a:pt x="386896" y="1314736"/>
                </a:cubicBezTo>
                <a:cubicBezTo>
                  <a:pt x="386801" y="1312840"/>
                  <a:pt x="388315" y="1311440"/>
                  <a:pt x="390125" y="1311345"/>
                </a:cubicBezTo>
                <a:cubicBezTo>
                  <a:pt x="402631" y="1311088"/>
                  <a:pt x="414338" y="1316146"/>
                  <a:pt x="422739" y="1324985"/>
                </a:cubicBezTo>
                <a:cubicBezTo>
                  <a:pt x="423339" y="1325613"/>
                  <a:pt x="423958" y="1326214"/>
                  <a:pt x="424520" y="1326880"/>
                </a:cubicBezTo>
                <a:lnTo>
                  <a:pt x="424520" y="1326880"/>
                </a:lnTo>
                <a:cubicBezTo>
                  <a:pt x="424549" y="1326899"/>
                  <a:pt x="424586" y="1326937"/>
                  <a:pt x="424615" y="1326976"/>
                </a:cubicBezTo>
                <a:cubicBezTo>
                  <a:pt x="441656" y="1310088"/>
                  <a:pt x="455752" y="1299163"/>
                  <a:pt x="481184" y="1299163"/>
                </a:cubicBezTo>
                <a:cubicBezTo>
                  <a:pt x="492662" y="1299163"/>
                  <a:pt x="503797" y="1301991"/>
                  <a:pt x="513702" y="1307164"/>
                </a:cubicBezTo>
                <a:cubicBezTo>
                  <a:pt x="514769" y="1307735"/>
                  <a:pt x="515779" y="1308430"/>
                  <a:pt x="516817" y="1309040"/>
                </a:cubicBezTo>
                <a:cubicBezTo>
                  <a:pt x="518170" y="1309840"/>
                  <a:pt x="519551" y="1310583"/>
                  <a:pt x="520846" y="1311459"/>
                </a:cubicBezTo>
                <a:cubicBezTo>
                  <a:pt x="527781" y="1316222"/>
                  <a:pt x="533895" y="1322232"/>
                  <a:pt x="538820" y="1329338"/>
                </a:cubicBezTo>
                <a:close/>
                <a:moveTo>
                  <a:pt x="531809" y="1331195"/>
                </a:moveTo>
                <a:cubicBezTo>
                  <a:pt x="531819" y="1331176"/>
                  <a:pt x="531838" y="1331176"/>
                  <a:pt x="531848" y="1331157"/>
                </a:cubicBezTo>
                <a:cubicBezTo>
                  <a:pt x="519942" y="1315250"/>
                  <a:pt x="501092" y="1305820"/>
                  <a:pt x="481099" y="1305716"/>
                </a:cubicBezTo>
                <a:cubicBezTo>
                  <a:pt x="459848" y="1305716"/>
                  <a:pt x="447933" y="1313250"/>
                  <a:pt x="429654" y="1331071"/>
                </a:cubicBezTo>
                <a:cubicBezTo>
                  <a:pt x="429673" y="1331090"/>
                  <a:pt x="429683" y="1331090"/>
                  <a:pt x="429702" y="1331109"/>
                </a:cubicBezTo>
                <a:cubicBezTo>
                  <a:pt x="429683" y="1331119"/>
                  <a:pt x="429673" y="1331138"/>
                  <a:pt x="429654" y="1331157"/>
                </a:cubicBezTo>
                <a:cubicBezTo>
                  <a:pt x="448885" y="1349893"/>
                  <a:pt x="460239" y="1356684"/>
                  <a:pt x="481099" y="1356684"/>
                </a:cubicBezTo>
                <a:cubicBezTo>
                  <a:pt x="501092" y="1356608"/>
                  <a:pt x="519942" y="1347159"/>
                  <a:pt x="531848" y="1331252"/>
                </a:cubicBezTo>
                <a:cubicBezTo>
                  <a:pt x="531838" y="1331233"/>
                  <a:pt x="531819" y="1331214"/>
                  <a:pt x="531809" y="1331195"/>
                </a:cubicBezTo>
                <a:close/>
                <a:moveTo>
                  <a:pt x="537363" y="1277636"/>
                </a:moveTo>
                <a:cubicBezTo>
                  <a:pt x="534248" y="1278007"/>
                  <a:pt x="531133" y="1278084"/>
                  <a:pt x="528066" y="1277827"/>
                </a:cubicBezTo>
                <a:cubicBezTo>
                  <a:pt x="518836" y="1277084"/>
                  <a:pt x="510016" y="1273550"/>
                  <a:pt x="502825" y="1267540"/>
                </a:cubicBezTo>
                <a:lnTo>
                  <a:pt x="502825" y="1267540"/>
                </a:lnTo>
                <a:cubicBezTo>
                  <a:pt x="502815" y="1267540"/>
                  <a:pt x="502815" y="1267540"/>
                  <a:pt x="502815" y="1267540"/>
                </a:cubicBezTo>
                <a:cubicBezTo>
                  <a:pt x="495862" y="1274007"/>
                  <a:pt x="486594" y="1277712"/>
                  <a:pt x="477012" y="1277712"/>
                </a:cubicBezTo>
                <a:cubicBezTo>
                  <a:pt x="467478" y="1277712"/>
                  <a:pt x="458238" y="1274083"/>
                  <a:pt x="451285" y="1267720"/>
                </a:cubicBezTo>
                <a:cubicBezTo>
                  <a:pt x="451285" y="1267720"/>
                  <a:pt x="451285" y="1267720"/>
                  <a:pt x="451275" y="1267720"/>
                </a:cubicBezTo>
                <a:lnTo>
                  <a:pt x="451275" y="1267720"/>
                </a:lnTo>
                <a:cubicBezTo>
                  <a:pt x="446075" y="1272502"/>
                  <a:pt x="439560" y="1275741"/>
                  <a:pt x="432616" y="1277045"/>
                </a:cubicBezTo>
                <a:cubicBezTo>
                  <a:pt x="430302" y="1277493"/>
                  <a:pt x="427949" y="1277712"/>
                  <a:pt x="425568" y="1277712"/>
                </a:cubicBezTo>
                <a:cubicBezTo>
                  <a:pt x="423129" y="1277712"/>
                  <a:pt x="420729" y="1277493"/>
                  <a:pt x="418395" y="1277045"/>
                </a:cubicBezTo>
                <a:cubicBezTo>
                  <a:pt x="411366" y="1275683"/>
                  <a:pt x="404869" y="1272388"/>
                  <a:pt x="399659" y="1267540"/>
                </a:cubicBezTo>
                <a:cubicBezTo>
                  <a:pt x="399659" y="1267540"/>
                  <a:pt x="399659" y="1267540"/>
                  <a:pt x="399650" y="1267540"/>
                </a:cubicBezTo>
                <a:lnTo>
                  <a:pt x="399650" y="1267540"/>
                </a:lnTo>
                <a:cubicBezTo>
                  <a:pt x="391449" y="1274293"/>
                  <a:pt x="381267" y="1277988"/>
                  <a:pt x="370675" y="1277988"/>
                </a:cubicBezTo>
                <a:cubicBezTo>
                  <a:pt x="368884" y="1277988"/>
                  <a:pt x="366989" y="1277807"/>
                  <a:pt x="365093" y="1277636"/>
                </a:cubicBezTo>
                <a:cubicBezTo>
                  <a:pt x="363722" y="1277493"/>
                  <a:pt x="362693" y="1276484"/>
                  <a:pt x="362341" y="1275217"/>
                </a:cubicBezTo>
                <a:cubicBezTo>
                  <a:pt x="362217" y="1274807"/>
                  <a:pt x="362169" y="1274369"/>
                  <a:pt x="362217" y="1273921"/>
                </a:cubicBezTo>
                <a:cubicBezTo>
                  <a:pt x="362408" y="1272092"/>
                  <a:pt x="364036" y="1270759"/>
                  <a:pt x="365941" y="1271016"/>
                </a:cubicBezTo>
                <a:cubicBezTo>
                  <a:pt x="368846" y="1271407"/>
                  <a:pt x="371733" y="1271445"/>
                  <a:pt x="374571" y="1271168"/>
                </a:cubicBezTo>
                <a:cubicBezTo>
                  <a:pt x="380238" y="1270626"/>
                  <a:pt x="385706" y="1268787"/>
                  <a:pt x="390592" y="1265825"/>
                </a:cubicBezTo>
                <a:cubicBezTo>
                  <a:pt x="393040" y="1264339"/>
                  <a:pt x="395354" y="1262586"/>
                  <a:pt x="397479" y="1260558"/>
                </a:cubicBezTo>
                <a:cubicBezTo>
                  <a:pt x="397669" y="1260358"/>
                  <a:pt x="397907" y="1260262"/>
                  <a:pt x="398116" y="1260148"/>
                </a:cubicBezTo>
                <a:cubicBezTo>
                  <a:pt x="398612" y="1259872"/>
                  <a:pt x="399155" y="1259700"/>
                  <a:pt x="399936" y="1259634"/>
                </a:cubicBezTo>
                <a:cubicBezTo>
                  <a:pt x="400888" y="1259719"/>
                  <a:pt x="401755" y="1260091"/>
                  <a:pt x="402307" y="1260748"/>
                </a:cubicBezTo>
                <a:cubicBezTo>
                  <a:pt x="406518" y="1265530"/>
                  <a:pt x="412128" y="1268749"/>
                  <a:pt x="418214" y="1270178"/>
                </a:cubicBezTo>
                <a:lnTo>
                  <a:pt x="418214" y="1218848"/>
                </a:lnTo>
                <a:cubicBezTo>
                  <a:pt x="377076" y="1213028"/>
                  <a:pt x="379448" y="1180748"/>
                  <a:pt x="379448" y="1180376"/>
                </a:cubicBezTo>
                <a:cubicBezTo>
                  <a:pt x="379543" y="1178833"/>
                  <a:pt x="380705" y="1177585"/>
                  <a:pt x="382219" y="1177404"/>
                </a:cubicBezTo>
                <a:cubicBezTo>
                  <a:pt x="384524" y="1177033"/>
                  <a:pt x="386705" y="1176881"/>
                  <a:pt x="388791" y="1176976"/>
                </a:cubicBezTo>
                <a:cubicBezTo>
                  <a:pt x="403365" y="1177528"/>
                  <a:pt x="412709" y="1188549"/>
                  <a:pt x="418119" y="1199817"/>
                </a:cubicBezTo>
                <a:lnTo>
                  <a:pt x="418119" y="1178090"/>
                </a:lnTo>
                <a:cubicBezTo>
                  <a:pt x="418119" y="1176290"/>
                  <a:pt x="419662" y="1174757"/>
                  <a:pt x="421481" y="1174757"/>
                </a:cubicBezTo>
                <a:cubicBezTo>
                  <a:pt x="423282" y="1174757"/>
                  <a:pt x="424796" y="1176290"/>
                  <a:pt x="424796" y="1178090"/>
                </a:cubicBezTo>
                <a:lnTo>
                  <a:pt x="424796" y="1217124"/>
                </a:lnTo>
                <a:lnTo>
                  <a:pt x="424796" y="1217209"/>
                </a:lnTo>
                <a:cubicBezTo>
                  <a:pt x="431187" y="1205122"/>
                  <a:pt x="442427" y="1194092"/>
                  <a:pt x="459657" y="1196940"/>
                </a:cubicBezTo>
                <a:cubicBezTo>
                  <a:pt x="461106" y="1197121"/>
                  <a:pt x="462229" y="1198369"/>
                  <a:pt x="462420" y="1199912"/>
                </a:cubicBezTo>
                <a:cubicBezTo>
                  <a:pt x="462572" y="1201065"/>
                  <a:pt x="464191" y="1232002"/>
                  <a:pt x="424796" y="1238088"/>
                </a:cubicBezTo>
                <a:lnTo>
                  <a:pt x="424796" y="1238202"/>
                </a:lnTo>
                <a:lnTo>
                  <a:pt x="424796" y="1270940"/>
                </a:lnTo>
                <a:lnTo>
                  <a:pt x="424796" y="1271016"/>
                </a:lnTo>
                <a:cubicBezTo>
                  <a:pt x="425072" y="1271016"/>
                  <a:pt x="425282" y="1271130"/>
                  <a:pt x="425472" y="1271130"/>
                </a:cubicBezTo>
                <a:cubicBezTo>
                  <a:pt x="434330" y="1271130"/>
                  <a:pt x="442789" y="1267444"/>
                  <a:pt x="448704" y="1260843"/>
                </a:cubicBezTo>
                <a:cubicBezTo>
                  <a:pt x="449380" y="1260091"/>
                  <a:pt x="450237" y="1259719"/>
                  <a:pt x="451199" y="1259719"/>
                </a:cubicBezTo>
                <a:cubicBezTo>
                  <a:pt x="452142" y="1259719"/>
                  <a:pt x="452981" y="1260186"/>
                  <a:pt x="453657" y="1260843"/>
                </a:cubicBezTo>
                <a:cubicBezTo>
                  <a:pt x="459572" y="1267444"/>
                  <a:pt x="468049" y="1271130"/>
                  <a:pt x="476908" y="1271130"/>
                </a:cubicBezTo>
                <a:cubicBezTo>
                  <a:pt x="485756" y="1271130"/>
                  <a:pt x="494233" y="1267444"/>
                  <a:pt x="500139" y="1260843"/>
                </a:cubicBezTo>
                <a:cubicBezTo>
                  <a:pt x="500825" y="1260186"/>
                  <a:pt x="501558" y="1259719"/>
                  <a:pt x="502511" y="1259719"/>
                </a:cubicBezTo>
                <a:cubicBezTo>
                  <a:pt x="503654" y="1259815"/>
                  <a:pt x="504330" y="1260005"/>
                  <a:pt x="504997" y="1260653"/>
                </a:cubicBezTo>
                <a:cubicBezTo>
                  <a:pt x="513369" y="1268749"/>
                  <a:pt x="525009" y="1272654"/>
                  <a:pt x="536543" y="1271130"/>
                </a:cubicBezTo>
                <a:cubicBezTo>
                  <a:pt x="538325" y="1270940"/>
                  <a:pt x="539744" y="1272131"/>
                  <a:pt x="540135" y="1273635"/>
                </a:cubicBezTo>
                <a:cubicBezTo>
                  <a:pt x="540144" y="1273731"/>
                  <a:pt x="540201" y="1273826"/>
                  <a:pt x="540220" y="1273921"/>
                </a:cubicBezTo>
                <a:cubicBezTo>
                  <a:pt x="540534" y="1275722"/>
                  <a:pt x="539182" y="1277436"/>
                  <a:pt x="537363" y="1277636"/>
                </a:cubicBezTo>
                <a:close/>
                <a:moveTo>
                  <a:pt x="426425" y="1231297"/>
                </a:moveTo>
                <a:cubicBezTo>
                  <a:pt x="451647" y="1226382"/>
                  <a:pt x="455381" y="1209828"/>
                  <a:pt x="455838" y="1203208"/>
                </a:cubicBezTo>
                <a:cubicBezTo>
                  <a:pt x="455276" y="1203112"/>
                  <a:pt x="454800" y="1203112"/>
                  <a:pt x="454333" y="1203112"/>
                </a:cubicBezTo>
                <a:cubicBezTo>
                  <a:pt x="452124" y="1203112"/>
                  <a:pt x="450075" y="1203408"/>
                  <a:pt x="448170" y="1203951"/>
                </a:cubicBezTo>
                <a:cubicBezTo>
                  <a:pt x="434854" y="1207723"/>
                  <a:pt x="428663" y="1223334"/>
                  <a:pt x="426425" y="1231297"/>
                </a:cubicBezTo>
                <a:close/>
                <a:moveTo>
                  <a:pt x="415557" y="1211818"/>
                </a:moveTo>
                <a:lnTo>
                  <a:pt x="415567" y="1211818"/>
                </a:lnTo>
                <a:cubicBezTo>
                  <a:pt x="412795" y="1202369"/>
                  <a:pt x="404517" y="1182557"/>
                  <a:pt x="386134" y="1183672"/>
                </a:cubicBezTo>
                <a:lnTo>
                  <a:pt x="386134" y="1183672"/>
                </a:lnTo>
                <a:lnTo>
                  <a:pt x="386125" y="1183672"/>
                </a:lnTo>
                <a:cubicBezTo>
                  <a:pt x="386601" y="1190273"/>
                  <a:pt x="390306" y="1206856"/>
                  <a:pt x="415557" y="1211818"/>
                </a:cubicBezTo>
                <a:lnTo>
                  <a:pt x="415557" y="1211818"/>
                </a:lnTo>
                <a:close/>
                <a:moveTo>
                  <a:pt x="547583" y="1200655"/>
                </a:moveTo>
                <a:cubicBezTo>
                  <a:pt x="549393" y="1200655"/>
                  <a:pt x="550898" y="1199131"/>
                  <a:pt x="550898" y="1197312"/>
                </a:cubicBezTo>
                <a:cubicBezTo>
                  <a:pt x="550898" y="1197274"/>
                  <a:pt x="550879" y="1197255"/>
                  <a:pt x="550879" y="1197216"/>
                </a:cubicBezTo>
                <a:cubicBezTo>
                  <a:pt x="550650" y="1195464"/>
                  <a:pt x="549269" y="1194035"/>
                  <a:pt x="547440" y="1194016"/>
                </a:cubicBezTo>
                <a:cubicBezTo>
                  <a:pt x="533505" y="1194073"/>
                  <a:pt x="521561" y="1202427"/>
                  <a:pt x="516141" y="1214390"/>
                </a:cubicBezTo>
                <a:cubicBezTo>
                  <a:pt x="516112" y="1214333"/>
                  <a:pt x="516074" y="1214276"/>
                  <a:pt x="516046" y="1214219"/>
                </a:cubicBezTo>
                <a:cubicBezTo>
                  <a:pt x="516017" y="1214276"/>
                  <a:pt x="515979" y="1214333"/>
                  <a:pt x="515950" y="1214390"/>
                </a:cubicBezTo>
                <a:cubicBezTo>
                  <a:pt x="510530" y="1202427"/>
                  <a:pt x="498510" y="1194073"/>
                  <a:pt x="484651" y="1194016"/>
                </a:cubicBezTo>
                <a:cubicBezTo>
                  <a:pt x="482889" y="1194054"/>
                  <a:pt x="481384" y="1195502"/>
                  <a:pt x="481384" y="1197312"/>
                </a:cubicBezTo>
                <a:cubicBezTo>
                  <a:pt x="481308" y="1198093"/>
                  <a:pt x="481546" y="1198779"/>
                  <a:pt x="481946" y="1199341"/>
                </a:cubicBezTo>
                <a:cubicBezTo>
                  <a:pt x="482432" y="1199950"/>
                  <a:pt x="483089" y="1200360"/>
                  <a:pt x="483861" y="1200531"/>
                </a:cubicBezTo>
                <a:cubicBezTo>
                  <a:pt x="484089" y="1200560"/>
                  <a:pt x="484280" y="1200655"/>
                  <a:pt x="484518" y="1200655"/>
                </a:cubicBezTo>
                <a:cubicBezTo>
                  <a:pt x="499958" y="1200655"/>
                  <a:pt x="512521" y="1213218"/>
                  <a:pt x="512521" y="1228658"/>
                </a:cubicBezTo>
                <a:cubicBezTo>
                  <a:pt x="512521" y="1230478"/>
                  <a:pt x="514045" y="1232002"/>
                  <a:pt x="515864" y="1232002"/>
                </a:cubicBezTo>
                <a:lnTo>
                  <a:pt x="516055" y="1232002"/>
                </a:lnTo>
                <a:lnTo>
                  <a:pt x="516236" y="1232002"/>
                </a:lnTo>
                <a:cubicBezTo>
                  <a:pt x="517598" y="1232002"/>
                  <a:pt x="518799" y="1231144"/>
                  <a:pt x="519313" y="1229935"/>
                </a:cubicBezTo>
                <a:cubicBezTo>
                  <a:pt x="519322" y="1229916"/>
                  <a:pt x="519322" y="1229906"/>
                  <a:pt x="519322" y="1229906"/>
                </a:cubicBezTo>
                <a:cubicBezTo>
                  <a:pt x="519494" y="1229506"/>
                  <a:pt x="519579" y="1229087"/>
                  <a:pt x="519579" y="1228658"/>
                </a:cubicBezTo>
                <a:cubicBezTo>
                  <a:pt x="519579" y="1213218"/>
                  <a:pt x="532143" y="1200655"/>
                  <a:pt x="547583" y="1200655"/>
                </a:cubicBezTo>
                <a:close/>
                <a:moveTo>
                  <a:pt x="781803" y="1329338"/>
                </a:moveTo>
                <a:cubicBezTo>
                  <a:pt x="782184" y="1329900"/>
                  <a:pt x="782374" y="1330566"/>
                  <a:pt x="782374" y="1331233"/>
                </a:cubicBezTo>
                <a:cubicBezTo>
                  <a:pt x="782374" y="1331909"/>
                  <a:pt x="782184" y="1332576"/>
                  <a:pt x="781803" y="1333148"/>
                </a:cubicBezTo>
                <a:cubicBezTo>
                  <a:pt x="768658" y="1351998"/>
                  <a:pt x="747132" y="1363342"/>
                  <a:pt x="724176" y="1363342"/>
                </a:cubicBezTo>
                <a:cubicBezTo>
                  <a:pt x="700640" y="1363342"/>
                  <a:pt x="687867" y="1355255"/>
                  <a:pt x="668064" y="1335900"/>
                </a:cubicBezTo>
                <a:cubicBezTo>
                  <a:pt x="659787" y="1346178"/>
                  <a:pt x="647300" y="1352179"/>
                  <a:pt x="634060" y="1352179"/>
                </a:cubicBezTo>
                <a:lnTo>
                  <a:pt x="633013" y="1352179"/>
                </a:lnTo>
                <a:cubicBezTo>
                  <a:pt x="631203" y="1352093"/>
                  <a:pt x="629698" y="1350550"/>
                  <a:pt x="629793" y="1348778"/>
                </a:cubicBezTo>
                <a:cubicBezTo>
                  <a:pt x="629831" y="1347845"/>
                  <a:pt x="630241" y="1346978"/>
                  <a:pt x="630888" y="1346359"/>
                </a:cubicBezTo>
                <a:cubicBezTo>
                  <a:pt x="631507" y="1345807"/>
                  <a:pt x="632336" y="1345483"/>
                  <a:pt x="633299" y="1345616"/>
                </a:cubicBezTo>
                <a:cubicBezTo>
                  <a:pt x="644919" y="1345711"/>
                  <a:pt x="655787" y="1340796"/>
                  <a:pt x="663017" y="1331814"/>
                </a:cubicBezTo>
                <a:cubicBezTo>
                  <a:pt x="662988" y="1331776"/>
                  <a:pt x="662950" y="1331757"/>
                  <a:pt x="662921" y="1331719"/>
                </a:cubicBezTo>
                <a:cubicBezTo>
                  <a:pt x="662930" y="1331719"/>
                  <a:pt x="662930" y="1331719"/>
                  <a:pt x="662930" y="1331719"/>
                </a:cubicBezTo>
                <a:cubicBezTo>
                  <a:pt x="655787" y="1322756"/>
                  <a:pt x="644833" y="1317622"/>
                  <a:pt x="633203" y="1317898"/>
                </a:cubicBezTo>
                <a:cubicBezTo>
                  <a:pt x="632365" y="1317993"/>
                  <a:pt x="631565" y="1317651"/>
                  <a:pt x="630946" y="1317079"/>
                </a:cubicBezTo>
                <a:cubicBezTo>
                  <a:pt x="630336" y="1316460"/>
                  <a:pt x="629917" y="1315631"/>
                  <a:pt x="629869" y="1314736"/>
                </a:cubicBezTo>
                <a:cubicBezTo>
                  <a:pt x="629793" y="1312840"/>
                  <a:pt x="631298" y="1311440"/>
                  <a:pt x="633108" y="1311345"/>
                </a:cubicBezTo>
                <a:cubicBezTo>
                  <a:pt x="645462" y="1311088"/>
                  <a:pt x="657225" y="1316107"/>
                  <a:pt x="665626" y="1324889"/>
                </a:cubicBezTo>
                <a:cubicBezTo>
                  <a:pt x="666265" y="1325547"/>
                  <a:pt x="666912" y="1326175"/>
                  <a:pt x="667503" y="1326880"/>
                </a:cubicBezTo>
                <a:lnTo>
                  <a:pt x="667503" y="1326880"/>
                </a:lnTo>
                <a:cubicBezTo>
                  <a:pt x="667531" y="1326899"/>
                  <a:pt x="667560" y="1326937"/>
                  <a:pt x="667588" y="1326976"/>
                </a:cubicBezTo>
                <a:cubicBezTo>
                  <a:pt x="684638" y="1310088"/>
                  <a:pt x="698735" y="1299163"/>
                  <a:pt x="724176" y="1299163"/>
                </a:cubicBezTo>
                <a:cubicBezTo>
                  <a:pt x="738569" y="1299163"/>
                  <a:pt x="752361" y="1303573"/>
                  <a:pt x="763877" y="1311478"/>
                </a:cubicBezTo>
                <a:cubicBezTo>
                  <a:pt x="770782" y="1316222"/>
                  <a:pt x="776878" y="1322232"/>
                  <a:pt x="781803" y="1329338"/>
                </a:cubicBezTo>
                <a:close/>
                <a:moveTo>
                  <a:pt x="774811" y="1331195"/>
                </a:moveTo>
                <a:cubicBezTo>
                  <a:pt x="774821" y="1331176"/>
                  <a:pt x="774840" y="1331176"/>
                  <a:pt x="774849" y="1331157"/>
                </a:cubicBezTo>
                <a:cubicBezTo>
                  <a:pt x="762943" y="1315250"/>
                  <a:pt x="744084" y="1305820"/>
                  <a:pt x="724081" y="1305716"/>
                </a:cubicBezTo>
                <a:cubicBezTo>
                  <a:pt x="702916" y="1305716"/>
                  <a:pt x="690925" y="1313250"/>
                  <a:pt x="672646" y="1331071"/>
                </a:cubicBezTo>
                <a:cubicBezTo>
                  <a:pt x="672665" y="1331090"/>
                  <a:pt x="672675" y="1331090"/>
                  <a:pt x="672694" y="1331109"/>
                </a:cubicBezTo>
                <a:cubicBezTo>
                  <a:pt x="672684" y="1331119"/>
                  <a:pt x="672665" y="1331138"/>
                  <a:pt x="672646" y="1331157"/>
                </a:cubicBezTo>
                <a:cubicBezTo>
                  <a:pt x="691877" y="1349893"/>
                  <a:pt x="703222" y="1356684"/>
                  <a:pt x="724081" y="1356684"/>
                </a:cubicBezTo>
                <a:cubicBezTo>
                  <a:pt x="744169" y="1356608"/>
                  <a:pt x="762943" y="1347159"/>
                  <a:pt x="774849" y="1331252"/>
                </a:cubicBezTo>
                <a:cubicBezTo>
                  <a:pt x="774840" y="1331233"/>
                  <a:pt x="774821" y="1331214"/>
                  <a:pt x="774811" y="1331195"/>
                </a:cubicBezTo>
                <a:close/>
                <a:moveTo>
                  <a:pt x="783307" y="1273921"/>
                </a:moveTo>
                <a:cubicBezTo>
                  <a:pt x="783612" y="1275722"/>
                  <a:pt x="782251" y="1277436"/>
                  <a:pt x="780469" y="1277636"/>
                </a:cubicBezTo>
                <a:cubicBezTo>
                  <a:pt x="777345" y="1278007"/>
                  <a:pt x="774230" y="1278084"/>
                  <a:pt x="771144" y="1277827"/>
                </a:cubicBezTo>
                <a:cubicBezTo>
                  <a:pt x="768068" y="1277579"/>
                  <a:pt x="765048" y="1277026"/>
                  <a:pt x="762095" y="1276169"/>
                </a:cubicBezTo>
                <a:cubicBezTo>
                  <a:pt x="756218" y="1274455"/>
                  <a:pt x="750704" y="1271540"/>
                  <a:pt x="745893" y="1267540"/>
                </a:cubicBezTo>
                <a:cubicBezTo>
                  <a:pt x="738845" y="1274007"/>
                  <a:pt x="729586" y="1277712"/>
                  <a:pt x="719967" y="1277712"/>
                </a:cubicBezTo>
                <a:cubicBezTo>
                  <a:pt x="710451" y="1277712"/>
                  <a:pt x="701230" y="1274083"/>
                  <a:pt x="694268" y="1267720"/>
                </a:cubicBezTo>
                <a:cubicBezTo>
                  <a:pt x="691286" y="1270454"/>
                  <a:pt x="687829" y="1272559"/>
                  <a:pt x="684172" y="1274217"/>
                </a:cubicBezTo>
                <a:cubicBezTo>
                  <a:pt x="679275" y="1276407"/>
                  <a:pt x="673980" y="1277712"/>
                  <a:pt x="668551" y="1277712"/>
                </a:cubicBezTo>
                <a:cubicBezTo>
                  <a:pt x="666112" y="1277712"/>
                  <a:pt x="663712" y="1277493"/>
                  <a:pt x="661378" y="1277045"/>
                </a:cubicBezTo>
                <a:cubicBezTo>
                  <a:pt x="654358" y="1275683"/>
                  <a:pt x="647852" y="1272388"/>
                  <a:pt x="642642" y="1267540"/>
                </a:cubicBezTo>
                <a:cubicBezTo>
                  <a:pt x="634432" y="1274293"/>
                  <a:pt x="624250" y="1277988"/>
                  <a:pt x="613667" y="1277988"/>
                </a:cubicBezTo>
                <a:cubicBezTo>
                  <a:pt x="611877" y="1277988"/>
                  <a:pt x="609981" y="1277807"/>
                  <a:pt x="608066" y="1277636"/>
                </a:cubicBezTo>
                <a:cubicBezTo>
                  <a:pt x="606247" y="1277436"/>
                  <a:pt x="605018" y="1275722"/>
                  <a:pt x="605209" y="1273921"/>
                </a:cubicBezTo>
                <a:cubicBezTo>
                  <a:pt x="605390" y="1272092"/>
                  <a:pt x="607019" y="1270759"/>
                  <a:pt x="608924" y="1271016"/>
                </a:cubicBezTo>
                <a:cubicBezTo>
                  <a:pt x="620526" y="1272559"/>
                  <a:pt x="631974" y="1268654"/>
                  <a:pt x="640432" y="1260558"/>
                </a:cubicBezTo>
                <a:cubicBezTo>
                  <a:pt x="641109" y="1259910"/>
                  <a:pt x="641785" y="1259719"/>
                  <a:pt x="642918" y="1259634"/>
                </a:cubicBezTo>
                <a:cubicBezTo>
                  <a:pt x="643880" y="1259719"/>
                  <a:pt x="644738" y="1260091"/>
                  <a:pt x="645290" y="1260748"/>
                </a:cubicBezTo>
                <a:cubicBezTo>
                  <a:pt x="649501" y="1265530"/>
                  <a:pt x="655111" y="1268749"/>
                  <a:pt x="661188" y="1270178"/>
                </a:cubicBezTo>
                <a:lnTo>
                  <a:pt x="661188" y="1270178"/>
                </a:lnTo>
                <a:lnTo>
                  <a:pt x="661197" y="1270178"/>
                </a:lnTo>
                <a:lnTo>
                  <a:pt x="661197" y="1218848"/>
                </a:lnTo>
                <a:cubicBezTo>
                  <a:pt x="646633" y="1216790"/>
                  <a:pt x="637594" y="1211390"/>
                  <a:pt x="631898" y="1205294"/>
                </a:cubicBezTo>
                <a:cubicBezTo>
                  <a:pt x="621516" y="1194149"/>
                  <a:pt x="622440" y="1180624"/>
                  <a:pt x="622440" y="1180376"/>
                </a:cubicBezTo>
                <a:cubicBezTo>
                  <a:pt x="622478" y="1179633"/>
                  <a:pt x="622792" y="1178967"/>
                  <a:pt x="623259" y="1178443"/>
                </a:cubicBezTo>
                <a:cubicBezTo>
                  <a:pt x="623754" y="1177890"/>
                  <a:pt x="624421" y="1177500"/>
                  <a:pt x="625202" y="1177404"/>
                </a:cubicBezTo>
                <a:cubicBezTo>
                  <a:pt x="643481" y="1174385"/>
                  <a:pt x="654920" y="1186929"/>
                  <a:pt x="661111" y="1199817"/>
                </a:cubicBezTo>
                <a:lnTo>
                  <a:pt x="661111" y="1178090"/>
                </a:lnTo>
                <a:cubicBezTo>
                  <a:pt x="661111" y="1176290"/>
                  <a:pt x="662645" y="1174757"/>
                  <a:pt x="664455" y="1174757"/>
                </a:cubicBezTo>
                <a:cubicBezTo>
                  <a:pt x="666245" y="1174757"/>
                  <a:pt x="667779" y="1176290"/>
                  <a:pt x="667779" y="1178090"/>
                </a:cubicBezTo>
                <a:lnTo>
                  <a:pt x="667779" y="1217209"/>
                </a:lnTo>
                <a:cubicBezTo>
                  <a:pt x="667808" y="1217162"/>
                  <a:pt x="667845" y="1217124"/>
                  <a:pt x="667874" y="1217067"/>
                </a:cubicBezTo>
                <a:lnTo>
                  <a:pt x="667874" y="1217124"/>
                </a:lnTo>
                <a:cubicBezTo>
                  <a:pt x="670246" y="1212618"/>
                  <a:pt x="673303" y="1208265"/>
                  <a:pt x="677094" y="1204713"/>
                </a:cubicBezTo>
                <a:cubicBezTo>
                  <a:pt x="683457" y="1198798"/>
                  <a:pt x="691887" y="1195169"/>
                  <a:pt x="702640" y="1196940"/>
                </a:cubicBezTo>
                <a:cubicBezTo>
                  <a:pt x="704050" y="1197121"/>
                  <a:pt x="705231" y="1198369"/>
                  <a:pt x="705412" y="1199912"/>
                </a:cubicBezTo>
                <a:cubicBezTo>
                  <a:pt x="705469" y="1200169"/>
                  <a:pt x="706507" y="1215171"/>
                  <a:pt x="694287" y="1226573"/>
                </a:cubicBezTo>
                <a:cubicBezTo>
                  <a:pt x="688696" y="1231745"/>
                  <a:pt x="680333" y="1236174"/>
                  <a:pt x="667874" y="1238088"/>
                </a:cubicBezTo>
                <a:lnTo>
                  <a:pt x="667874" y="1238183"/>
                </a:lnTo>
                <a:cubicBezTo>
                  <a:pt x="667836" y="1238183"/>
                  <a:pt x="667817" y="1238183"/>
                  <a:pt x="667779" y="1238202"/>
                </a:cubicBezTo>
                <a:lnTo>
                  <a:pt x="667779" y="1271016"/>
                </a:lnTo>
                <a:cubicBezTo>
                  <a:pt x="668055" y="1271016"/>
                  <a:pt x="668245" y="1271130"/>
                  <a:pt x="668455" y="1271130"/>
                </a:cubicBezTo>
                <a:cubicBezTo>
                  <a:pt x="677313" y="1271130"/>
                  <a:pt x="685791" y="1267444"/>
                  <a:pt x="691696" y="1260843"/>
                </a:cubicBezTo>
                <a:cubicBezTo>
                  <a:pt x="692363" y="1260091"/>
                  <a:pt x="693220" y="1259719"/>
                  <a:pt x="694144" y="1259719"/>
                </a:cubicBezTo>
                <a:cubicBezTo>
                  <a:pt x="695125" y="1259719"/>
                  <a:pt x="695963" y="1260186"/>
                  <a:pt x="696639" y="1260843"/>
                </a:cubicBezTo>
                <a:cubicBezTo>
                  <a:pt x="702545" y="1267444"/>
                  <a:pt x="711032" y="1271130"/>
                  <a:pt x="719881" y="1271130"/>
                </a:cubicBezTo>
                <a:cubicBezTo>
                  <a:pt x="728729" y="1271130"/>
                  <a:pt x="737216" y="1267444"/>
                  <a:pt x="743122" y="1260843"/>
                </a:cubicBezTo>
                <a:cubicBezTo>
                  <a:pt x="743779" y="1260186"/>
                  <a:pt x="744636" y="1259719"/>
                  <a:pt x="745493" y="1259719"/>
                </a:cubicBezTo>
                <a:cubicBezTo>
                  <a:pt x="746636" y="1259815"/>
                  <a:pt x="747313" y="1260005"/>
                  <a:pt x="747989" y="1260653"/>
                </a:cubicBezTo>
                <a:cubicBezTo>
                  <a:pt x="756352" y="1268749"/>
                  <a:pt x="767982" y="1272654"/>
                  <a:pt x="779498" y="1271130"/>
                </a:cubicBezTo>
                <a:cubicBezTo>
                  <a:pt x="781412" y="1270940"/>
                  <a:pt x="782936" y="1272283"/>
                  <a:pt x="783307" y="1273921"/>
                </a:cubicBezTo>
                <a:close/>
                <a:moveTo>
                  <a:pt x="669293" y="1231297"/>
                </a:moveTo>
                <a:cubicBezTo>
                  <a:pt x="694544" y="1226382"/>
                  <a:pt x="698268" y="1209828"/>
                  <a:pt x="698735" y="1203208"/>
                </a:cubicBezTo>
                <a:cubicBezTo>
                  <a:pt x="698268" y="1203112"/>
                  <a:pt x="697773" y="1203112"/>
                  <a:pt x="697316" y="1203112"/>
                </a:cubicBezTo>
                <a:lnTo>
                  <a:pt x="697316" y="1203112"/>
                </a:lnTo>
                <a:cubicBezTo>
                  <a:pt x="697306" y="1203112"/>
                  <a:pt x="697306" y="1203112"/>
                  <a:pt x="697306" y="1203112"/>
                </a:cubicBezTo>
                <a:cubicBezTo>
                  <a:pt x="681885" y="1203112"/>
                  <a:pt x="674056" y="1217714"/>
                  <a:pt x="670541" y="1227468"/>
                </a:cubicBezTo>
                <a:cubicBezTo>
                  <a:pt x="670036" y="1228859"/>
                  <a:pt x="669627" y="1230163"/>
                  <a:pt x="669293" y="1231297"/>
                </a:cubicBezTo>
                <a:close/>
                <a:moveTo>
                  <a:pt x="658549" y="1211818"/>
                </a:moveTo>
                <a:cubicBezTo>
                  <a:pt x="655787" y="1202369"/>
                  <a:pt x="647510" y="1182557"/>
                  <a:pt x="629108" y="1183672"/>
                </a:cubicBezTo>
                <a:cubicBezTo>
                  <a:pt x="629574" y="1190292"/>
                  <a:pt x="633299" y="1206856"/>
                  <a:pt x="658549" y="1211818"/>
                </a:cubicBezTo>
                <a:close/>
                <a:moveTo>
                  <a:pt x="759133" y="1232002"/>
                </a:moveTo>
                <a:cubicBezTo>
                  <a:pt x="760933" y="1232002"/>
                  <a:pt x="762448" y="1230478"/>
                  <a:pt x="762448" y="1228658"/>
                </a:cubicBezTo>
                <a:cubicBezTo>
                  <a:pt x="762448" y="1213218"/>
                  <a:pt x="775040" y="1200655"/>
                  <a:pt x="790480" y="1200655"/>
                </a:cubicBezTo>
                <a:cubicBezTo>
                  <a:pt x="792261" y="1200655"/>
                  <a:pt x="793795" y="1199131"/>
                  <a:pt x="793795" y="1197312"/>
                </a:cubicBezTo>
                <a:cubicBezTo>
                  <a:pt x="793795" y="1196207"/>
                  <a:pt x="793204" y="1195264"/>
                  <a:pt x="792356" y="1194664"/>
                </a:cubicBezTo>
                <a:cubicBezTo>
                  <a:pt x="791794" y="1194273"/>
                  <a:pt x="791175" y="1193997"/>
                  <a:pt x="790470" y="1193997"/>
                </a:cubicBezTo>
                <a:cubicBezTo>
                  <a:pt x="776450" y="1193997"/>
                  <a:pt x="764448" y="1202389"/>
                  <a:pt x="759038" y="1214390"/>
                </a:cubicBezTo>
                <a:lnTo>
                  <a:pt x="759038" y="1214371"/>
                </a:lnTo>
                <a:cubicBezTo>
                  <a:pt x="759028" y="1214371"/>
                  <a:pt x="759028" y="1214390"/>
                  <a:pt x="759028" y="1214390"/>
                </a:cubicBezTo>
                <a:cubicBezTo>
                  <a:pt x="755628" y="1206875"/>
                  <a:pt x="749675" y="1200788"/>
                  <a:pt x="742255" y="1197293"/>
                </a:cubicBezTo>
                <a:cubicBezTo>
                  <a:pt x="737807" y="1195188"/>
                  <a:pt x="732844" y="1193997"/>
                  <a:pt x="727596" y="1193997"/>
                </a:cubicBezTo>
                <a:cubicBezTo>
                  <a:pt x="725777" y="1193997"/>
                  <a:pt x="724272" y="1195502"/>
                  <a:pt x="724272" y="1197312"/>
                </a:cubicBezTo>
                <a:cubicBezTo>
                  <a:pt x="724272" y="1197331"/>
                  <a:pt x="724281" y="1197331"/>
                  <a:pt x="724281" y="1197350"/>
                </a:cubicBezTo>
                <a:cubicBezTo>
                  <a:pt x="724291" y="1199131"/>
                  <a:pt x="725786" y="1200655"/>
                  <a:pt x="727596" y="1200655"/>
                </a:cubicBezTo>
                <a:cubicBezTo>
                  <a:pt x="743036" y="1200655"/>
                  <a:pt x="755599" y="1213218"/>
                  <a:pt x="755599" y="1228658"/>
                </a:cubicBezTo>
                <a:cubicBezTo>
                  <a:pt x="755599" y="1230459"/>
                  <a:pt x="757095" y="1231964"/>
                  <a:pt x="758886" y="1232002"/>
                </a:cubicBezTo>
                <a:lnTo>
                  <a:pt x="758933" y="1232002"/>
                </a:lnTo>
                <a:lnTo>
                  <a:pt x="759133" y="1232002"/>
                </a:lnTo>
                <a:close/>
                <a:moveTo>
                  <a:pt x="967188" y="1363342"/>
                </a:moveTo>
                <a:cubicBezTo>
                  <a:pt x="943699" y="1363323"/>
                  <a:pt x="930936" y="1355236"/>
                  <a:pt x="911143" y="1335900"/>
                </a:cubicBezTo>
                <a:cubicBezTo>
                  <a:pt x="911133" y="1335919"/>
                  <a:pt x="911114" y="1335939"/>
                  <a:pt x="911104" y="1335958"/>
                </a:cubicBezTo>
                <a:cubicBezTo>
                  <a:pt x="911086" y="1335939"/>
                  <a:pt x="911067" y="1335919"/>
                  <a:pt x="911047" y="1335900"/>
                </a:cubicBezTo>
                <a:cubicBezTo>
                  <a:pt x="902770" y="1346178"/>
                  <a:pt x="890274" y="1352179"/>
                  <a:pt x="877053" y="1352179"/>
                </a:cubicBezTo>
                <a:lnTo>
                  <a:pt x="876052" y="1352179"/>
                </a:lnTo>
                <a:cubicBezTo>
                  <a:pt x="874262" y="1352074"/>
                  <a:pt x="872738" y="1350550"/>
                  <a:pt x="872871" y="1348778"/>
                </a:cubicBezTo>
                <a:cubicBezTo>
                  <a:pt x="872938" y="1347435"/>
                  <a:pt x="873729" y="1346226"/>
                  <a:pt x="874900" y="1345749"/>
                </a:cubicBezTo>
                <a:cubicBezTo>
                  <a:pt x="875309" y="1345597"/>
                  <a:pt x="875776" y="1345559"/>
                  <a:pt x="876281" y="1345616"/>
                </a:cubicBezTo>
                <a:cubicBezTo>
                  <a:pt x="887806" y="1345711"/>
                  <a:pt x="898770" y="1340796"/>
                  <a:pt x="906009" y="1331814"/>
                </a:cubicBezTo>
                <a:cubicBezTo>
                  <a:pt x="905989" y="1331795"/>
                  <a:pt x="905970" y="1331776"/>
                  <a:pt x="905961" y="1331757"/>
                </a:cubicBezTo>
                <a:cubicBezTo>
                  <a:pt x="905970" y="1331738"/>
                  <a:pt x="905989" y="1331738"/>
                  <a:pt x="906009" y="1331719"/>
                </a:cubicBezTo>
                <a:cubicBezTo>
                  <a:pt x="898865" y="1322756"/>
                  <a:pt x="887902" y="1317622"/>
                  <a:pt x="876281" y="1317898"/>
                </a:cubicBezTo>
                <a:cubicBezTo>
                  <a:pt x="874576" y="1318098"/>
                  <a:pt x="872986" y="1316479"/>
                  <a:pt x="872880" y="1314679"/>
                </a:cubicBezTo>
                <a:cubicBezTo>
                  <a:pt x="872785" y="1312802"/>
                  <a:pt x="874300" y="1311440"/>
                  <a:pt x="876091" y="1311345"/>
                </a:cubicBezTo>
                <a:cubicBezTo>
                  <a:pt x="889521" y="1311069"/>
                  <a:pt x="902094" y="1316869"/>
                  <a:pt x="910580" y="1326976"/>
                </a:cubicBezTo>
                <a:cubicBezTo>
                  <a:pt x="927621" y="1310078"/>
                  <a:pt x="941727" y="1299163"/>
                  <a:pt x="967159" y="1299163"/>
                </a:cubicBezTo>
                <a:cubicBezTo>
                  <a:pt x="990115" y="1299163"/>
                  <a:pt x="1011727" y="1310459"/>
                  <a:pt x="1024776" y="1329338"/>
                </a:cubicBezTo>
                <a:cubicBezTo>
                  <a:pt x="1025519" y="1330471"/>
                  <a:pt x="1025519" y="1331995"/>
                  <a:pt x="1024776" y="1333148"/>
                </a:cubicBezTo>
                <a:cubicBezTo>
                  <a:pt x="1011631" y="1351979"/>
                  <a:pt x="990143" y="1363323"/>
                  <a:pt x="967188" y="1363342"/>
                </a:cubicBezTo>
                <a:close/>
                <a:moveTo>
                  <a:pt x="1017889" y="1331195"/>
                </a:moveTo>
                <a:cubicBezTo>
                  <a:pt x="1017899" y="1331176"/>
                  <a:pt x="1017918" y="1331176"/>
                  <a:pt x="1017927" y="1331157"/>
                </a:cubicBezTo>
                <a:cubicBezTo>
                  <a:pt x="1006021" y="1315250"/>
                  <a:pt x="987152" y="1305820"/>
                  <a:pt x="967159" y="1305716"/>
                </a:cubicBezTo>
                <a:cubicBezTo>
                  <a:pt x="945909" y="1305716"/>
                  <a:pt x="933898" y="1313250"/>
                  <a:pt x="915714" y="1331071"/>
                </a:cubicBezTo>
                <a:cubicBezTo>
                  <a:pt x="915734" y="1331090"/>
                  <a:pt x="915743" y="1331090"/>
                  <a:pt x="915762" y="1331109"/>
                </a:cubicBezTo>
                <a:cubicBezTo>
                  <a:pt x="915753" y="1331119"/>
                  <a:pt x="915734" y="1331138"/>
                  <a:pt x="915714" y="1331157"/>
                </a:cubicBezTo>
                <a:cubicBezTo>
                  <a:pt x="934955" y="1349893"/>
                  <a:pt x="946299" y="1356684"/>
                  <a:pt x="967159" y="1356684"/>
                </a:cubicBezTo>
                <a:cubicBezTo>
                  <a:pt x="987152" y="1356608"/>
                  <a:pt x="1005926" y="1347159"/>
                  <a:pt x="1017927" y="1331252"/>
                </a:cubicBezTo>
                <a:cubicBezTo>
                  <a:pt x="1017918" y="1331233"/>
                  <a:pt x="1017899" y="1331214"/>
                  <a:pt x="1017889" y="1331195"/>
                </a:cubicBezTo>
                <a:close/>
                <a:moveTo>
                  <a:pt x="1026205" y="1273921"/>
                </a:moveTo>
                <a:cubicBezTo>
                  <a:pt x="1026481" y="1275722"/>
                  <a:pt x="1025147" y="1277436"/>
                  <a:pt x="1023338" y="1277636"/>
                </a:cubicBezTo>
                <a:cubicBezTo>
                  <a:pt x="1020223" y="1278007"/>
                  <a:pt x="1017108" y="1278084"/>
                  <a:pt x="1014032" y="1277827"/>
                </a:cubicBezTo>
                <a:cubicBezTo>
                  <a:pt x="1009602" y="1277474"/>
                  <a:pt x="1005326" y="1276245"/>
                  <a:pt x="1001211" y="1274626"/>
                </a:cubicBezTo>
                <a:cubicBezTo>
                  <a:pt x="996772" y="1272893"/>
                  <a:pt x="992514" y="1270645"/>
                  <a:pt x="988771" y="1267540"/>
                </a:cubicBezTo>
                <a:lnTo>
                  <a:pt x="988771" y="1267540"/>
                </a:lnTo>
                <a:cubicBezTo>
                  <a:pt x="988762" y="1267540"/>
                  <a:pt x="988762" y="1267540"/>
                  <a:pt x="988762" y="1267540"/>
                </a:cubicBezTo>
                <a:cubicBezTo>
                  <a:pt x="983552" y="1272388"/>
                  <a:pt x="977056" y="1275683"/>
                  <a:pt x="970064" y="1277045"/>
                </a:cubicBezTo>
                <a:cubicBezTo>
                  <a:pt x="967740" y="1277493"/>
                  <a:pt x="965359" y="1277712"/>
                  <a:pt x="962949" y="1277712"/>
                </a:cubicBezTo>
                <a:cubicBezTo>
                  <a:pt x="953443" y="1277712"/>
                  <a:pt x="944176" y="1274083"/>
                  <a:pt x="937260" y="1267720"/>
                </a:cubicBezTo>
                <a:lnTo>
                  <a:pt x="937260" y="1267720"/>
                </a:lnTo>
                <a:cubicBezTo>
                  <a:pt x="937250" y="1267720"/>
                  <a:pt x="937250" y="1267720"/>
                  <a:pt x="937250" y="1267720"/>
                </a:cubicBezTo>
                <a:cubicBezTo>
                  <a:pt x="930269" y="1274083"/>
                  <a:pt x="921048" y="1277712"/>
                  <a:pt x="911533" y="1277712"/>
                </a:cubicBezTo>
                <a:cubicBezTo>
                  <a:pt x="906028" y="1277712"/>
                  <a:pt x="900722" y="1276407"/>
                  <a:pt x="895845" y="1274198"/>
                </a:cubicBezTo>
                <a:cubicBezTo>
                  <a:pt x="892130" y="1272502"/>
                  <a:pt x="888625" y="1270349"/>
                  <a:pt x="885625" y="1267540"/>
                </a:cubicBezTo>
                <a:lnTo>
                  <a:pt x="885616" y="1267559"/>
                </a:lnTo>
                <a:lnTo>
                  <a:pt x="885606" y="1267540"/>
                </a:lnTo>
                <a:cubicBezTo>
                  <a:pt x="882253" y="1270311"/>
                  <a:pt x="878520" y="1272407"/>
                  <a:pt x="874605" y="1274102"/>
                </a:cubicBezTo>
                <a:cubicBezTo>
                  <a:pt x="868956" y="1276560"/>
                  <a:pt x="862908" y="1277988"/>
                  <a:pt x="856650" y="1277988"/>
                </a:cubicBezTo>
                <a:cubicBezTo>
                  <a:pt x="854850" y="1277988"/>
                  <a:pt x="852954" y="1277807"/>
                  <a:pt x="851059" y="1277636"/>
                </a:cubicBezTo>
                <a:cubicBezTo>
                  <a:pt x="849239" y="1277436"/>
                  <a:pt x="848011" y="1275722"/>
                  <a:pt x="848183" y="1273921"/>
                </a:cubicBezTo>
                <a:cubicBezTo>
                  <a:pt x="848383" y="1272092"/>
                  <a:pt x="850011" y="1270759"/>
                  <a:pt x="851916" y="1271016"/>
                </a:cubicBezTo>
                <a:cubicBezTo>
                  <a:pt x="854812" y="1271407"/>
                  <a:pt x="857698" y="1271445"/>
                  <a:pt x="860536" y="1271168"/>
                </a:cubicBezTo>
                <a:cubicBezTo>
                  <a:pt x="866213" y="1270626"/>
                  <a:pt x="871671" y="1268787"/>
                  <a:pt x="876558" y="1265825"/>
                </a:cubicBezTo>
                <a:cubicBezTo>
                  <a:pt x="879005" y="1264339"/>
                  <a:pt x="881301" y="1262586"/>
                  <a:pt x="883425" y="1260558"/>
                </a:cubicBezTo>
                <a:cubicBezTo>
                  <a:pt x="883891" y="1260110"/>
                  <a:pt x="884415" y="1259910"/>
                  <a:pt x="885034" y="1259796"/>
                </a:cubicBezTo>
                <a:cubicBezTo>
                  <a:pt x="885311" y="1259739"/>
                  <a:pt x="885558" y="1259672"/>
                  <a:pt x="885901" y="1259634"/>
                </a:cubicBezTo>
                <a:cubicBezTo>
                  <a:pt x="886863" y="1259719"/>
                  <a:pt x="887730" y="1260091"/>
                  <a:pt x="888273" y="1260748"/>
                </a:cubicBezTo>
                <a:cubicBezTo>
                  <a:pt x="889331" y="1261939"/>
                  <a:pt x="890464" y="1263034"/>
                  <a:pt x="891683" y="1264044"/>
                </a:cubicBezTo>
                <a:cubicBezTo>
                  <a:pt x="895312" y="1267035"/>
                  <a:pt x="899627" y="1269121"/>
                  <a:pt x="904180" y="1270178"/>
                </a:cubicBezTo>
                <a:lnTo>
                  <a:pt x="904180" y="1218848"/>
                </a:lnTo>
                <a:cubicBezTo>
                  <a:pt x="863051" y="1213028"/>
                  <a:pt x="865423" y="1180748"/>
                  <a:pt x="865423" y="1180376"/>
                </a:cubicBezTo>
                <a:cubicBezTo>
                  <a:pt x="865518" y="1178833"/>
                  <a:pt x="866661" y="1177585"/>
                  <a:pt x="868194" y="1177404"/>
                </a:cubicBezTo>
                <a:cubicBezTo>
                  <a:pt x="870490" y="1177033"/>
                  <a:pt x="872680" y="1176881"/>
                  <a:pt x="874748" y="1176976"/>
                </a:cubicBezTo>
                <a:cubicBezTo>
                  <a:pt x="880996" y="1177214"/>
                  <a:pt x="886283" y="1179376"/>
                  <a:pt x="890711" y="1182653"/>
                </a:cubicBezTo>
                <a:cubicBezTo>
                  <a:pt x="892178" y="1183748"/>
                  <a:pt x="893569" y="1184958"/>
                  <a:pt x="894865" y="1186272"/>
                </a:cubicBezTo>
                <a:cubicBezTo>
                  <a:pt x="898732" y="1190206"/>
                  <a:pt x="901770" y="1194978"/>
                  <a:pt x="904084" y="1199817"/>
                </a:cubicBezTo>
                <a:lnTo>
                  <a:pt x="904084" y="1199798"/>
                </a:lnTo>
                <a:cubicBezTo>
                  <a:pt x="904084" y="1199817"/>
                  <a:pt x="904094" y="1199817"/>
                  <a:pt x="904094" y="1199817"/>
                </a:cubicBezTo>
                <a:lnTo>
                  <a:pt x="904094" y="1178090"/>
                </a:lnTo>
                <a:cubicBezTo>
                  <a:pt x="904094" y="1177195"/>
                  <a:pt x="904475" y="1176357"/>
                  <a:pt x="905085" y="1175747"/>
                </a:cubicBezTo>
                <a:cubicBezTo>
                  <a:pt x="905694" y="1175138"/>
                  <a:pt x="906523" y="1174757"/>
                  <a:pt x="907418" y="1174757"/>
                </a:cubicBezTo>
                <a:cubicBezTo>
                  <a:pt x="909228" y="1174757"/>
                  <a:pt x="910771" y="1176290"/>
                  <a:pt x="910771" y="1178090"/>
                </a:cubicBezTo>
                <a:lnTo>
                  <a:pt x="910771" y="1217124"/>
                </a:lnTo>
                <a:lnTo>
                  <a:pt x="910771" y="1217209"/>
                </a:lnTo>
                <a:cubicBezTo>
                  <a:pt x="917143" y="1205122"/>
                  <a:pt x="928392" y="1194092"/>
                  <a:pt x="945632" y="1196940"/>
                </a:cubicBezTo>
                <a:cubicBezTo>
                  <a:pt x="947042" y="1197121"/>
                  <a:pt x="948176" y="1198369"/>
                  <a:pt x="948395" y="1199912"/>
                </a:cubicBezTo>
                <a:cubicBezTo>
                  <a:pt x="948404" y="1199969"/>
                  <a:pt x="948443" y="1200493"/>
                  <a:pt x="948443" y="1201341"/>
                </a:cubicBezTo>
                <a:cubicBezTo>
                  <a:pt x="948376" y="1207761"/>
                  <a:pt x="945671" y="1232697"/>
                  <a:pt x="910771" y="1238088"/>
                </a:cubicBezTo>
                <a:lnTo>
                  <a:pt x="910771" y="1238202"/>
                </a:lnTo>
                <a:lnTo>
                  <a:pt x="910771" y="1270940"/>
                </a:lnTo>
                <a:lnTo>
                  <a:pt x="910771" y="1271016"/>
                </a:lnTo>
                <a:cubicBezTo>
                  <a:pt x="911047" y="1271016"/>
                  <a:pt x="911228" y="1271130"/>
                  <a:pt x="911447" y="1271130"/>
                </a:cubicBezTo>
                <a:cubicBezTo>
                  <a:pt x="920287" y="1271130"/>
                  <a:pt x="928754" y="1267444"/>
                  <a:pt x="934669" y="1260843"/>
                </a:cubicBezTo>
                <a:cubicBezTo>
                  <a:pt x="935355" y="1260091"/>
                  <a:pt x="936193" y="1259719"/>
                  <a:pt x="937127" y="1259719"/>
                </a:cubicBezTo>
                <a:cubicBezTo>
                  <a:pt x="938099" y="1259719"/>
                  <a:pt x="938956" y="1260186"/>
                  <a:pt x="939632" y="1260843"/>
                </a:cubicBezTo>
                <a:cubicBezTo>
                  <a:pt x="945537" y="1267444"/>
                  <a:pt x="954005" y="1271130"/>
                  <a:pt x="962854" y="1271130"/>
                </a:cubicBezTo>
                <a:cubicBezTo>
                  <a:pt x="971722" y="1271130"/>
                  <a:pt x="980208" y="1267444"/>
                  <a:pt x="986114" y="1260843"/>
                </a:cubicBezTo>
                <a:cubicBezTo>
                  <a:pt x="986761" y="1260186"/>
                  <a:pt x="987523" y="1259719"/>
                  <a:pt x="988486" y="1259719"/>
                </a:cubicBezTo>
                <a:cubicBezTo>
                  <a:pt x="989629" y="1259815"/>
                  <a:pt x="990295" y="1260005"/>
                  <a:pt x="990972" y="1260653"/>
                </a:cubicBezTo>
                <a:cubicBezTo>
                  <a:pt x="999334" y="1268749"/>
                  <a:pt x="1010964" y="1272654"/>
                  <a:pt x="1022480" y="1271130"/>
                </a:cubicBezTo>
                <a:cubicBezTo>
                  <a:pt x="1024385" y="1270940"/>
                  <a:pt x="1025919" y="1272283"/>
                  <a:pt x="1026205" y="1273921"/>
                </a:cubicBezTo>
                <a:close/>
                <a:moveTo>
                  <a:pt x="912381" y="1231297"/>
                </a:moveTo>
                <a:cubicBezTo>
                  <a:pt x="937622" y="1226382"/>
                  <a:pt x="941356" y="1209828"/>
                  <a:pt x="941804" y="1203208"/>
                </a:cubicBezTo>
                <a:cubicBezTo>
                  <a:pt x="941251" y="1203112"/>
                  <a:pt x="940765" y="1203112"/>
                  <a:pt x="940298" y="1203112"/>
                </a:cubicBezTo>
                <a:cubicBezTo>
                  <a:pt x="924878" y="1203112"/>
                  <a:pt x="917115" y="1217714"/>
                  <a:pt x="913619" y="1227468"/>
                </a:cubicBezTo>
                <a:cubicBezTo>
                  <a:pt x="913124" y="1228859"/>
                  <a:pt x="912714" y="1230163"/>
                  <a:pt x="912381" y="1231297"/>
                </a:cubicBezTo>
                <a:close/>
                <a:moveTo>
                  <a:pt x="901532" y="1211818"/>
                </a:moveTo>
                <a:lnTo>
                  <a:pt x="901542" y="1211818"/>
                </a:lnTo>
                <a:cubicBezTo>
                  <a:pt x="898770" y="1202369"/>
                  <a:pt x="890464" y="1182557"/>
                  <a:pt x="872100" y="1183672"/>
                </a:cubicBezTo>
                <a:lnTo>
                  <a:pt x="872100" y="1183672"/>
                </a:lnTo>
                <a:lnTo>
                  <a:pt x="872090" y="1183672"/>
                </a:lnTo>
                <a:cubicBezTo>
                  <a:pt x="872328" y="1186987"/>
                  <a:pt x="873376" y="1192768"/>
                  <a:pt x="877519" y="1198369"/>
                </a:cubicBezTo>
                <a:cubicBezTo>
                  <a:pt x="880072" y="1201808"/>
                  <a:pt x="884015" y="1205084"/>
                  <a:pt x="889464" y="1207742"/>
                </a:cubicBezTo>
                <a:cubicBezTo>
                  <a:pt x="892855" y="1209399"/>
                  <a:pt x="896684" y="1210866"/>
                  <a:pt x="901532" y="1211818"/>
                </a:cubicBezTo>
                <a:lnTo>
                  <a:pt x="901532" y="1211818"/>
                </a:lnTo>
                <a:close/>
                <a:moveTo>
                  <a:pt x="1002202" y="1232002"/>
                </a:moveTo>
                <a:cubicBezTo>
                  <a:pt x="1004031" y="1232002"/>
                  <a:pt x="1005526" y="1230478"/>
                  <a:pt x="1005526" y="1228658"/>
                </a:cubicBezTo>
                <a:cubicBezTo>
                  <a:pt x="1005526" y="1213218"/>
                  <a:pt x="1018108" y="1200655"/>
                  <a:pt x="1033549" y="1200655"/>
                </a:cubicBezTo>
                <a:cubicBezTo>
                  <a:pt x="1035339" y="1200655"/>
                  <a:pt x="1036873" y="1199131"/>
                  <a:pt x="1036873" y="1197312"/>
                </a:cubicBezTo>
                <a:cubicBezTo>
                  <a:pt x="1036873" y="1196902"/>
                  <a:pt x="1036768" y="1196531"/>
                  <a:pt x="1036634" y="1196178"/>
                </a:cubicBezTo>
                <a:cubicBezTo>
                  <a:pt x="1036063" y="1194930"/>
                  <a:pt x="1034863" y="1194016"/>
                  <a:pt x="1033463" y="1194016"/>
                </a:cubicBezTo>
                <a:cubicBezTo>
                  <a:pt x="1019490" y="1194035"/>
                  <a:pt x="1007516" y="1202408"/>
                  <a:pt x="1002106" y="1214390"/>
                </a:cubicBezTo>
                <a:cubicBezTo>
                  <a:pt x="1002106" y="1214352"/>
                  <a:pt x="1002078" y="1214333"/>
                  <a:pt x="1002069" y="1214295"/>
                </a:cubicBezTo>
                <a:cubicBezTo>
                  <a:pt x="1002059" y="1214333"/>
                  <a:pt x="1002030" y="1214352"/>
                  <a:pt x="1002021" y="1214390"/>
                </a:cubicBezTo>
                <a:cubicBezTo>
                  <a:pt x="996582" y="1202389"/>
                  <a:pt x="984523" y="1194035"/>
                  <a:pt x="970645" y="1194016"/>
                </a:cubicBezTo>
                <a:cubicBezTo>
                  <a:pt x="968845" y="1194016"/>
                  <a:pt x="967350" y="1195502"/>
                  <a:pt x="967350" y="1197312"/>
                </a:cubicBezTo>
                <a:cubicBezTo>
                  <a:pt x="967311" y="1197721"/>
                  <a:pt x="967378" y="1198112"/>
                  <a:pt x="967493" y="1198483"/>
                </a:cubicBezTo>
                <a:cubicBezTo>
                  <a:pt x="967969" y="1199731"/>
                  <a:pt x="969169" y="1200655"/>
                  <a:pt x="970559" y="1200655"/>
                </a:cubicBezTo>
                <a:cubicBezTo>
                  <a:pt x="972465" y="1200655"/>
                  <a:pt x="974322" y="1200865"/>
                  <a:pt x="976122" y="1201217"/>
                </a:cubicBezTo>
                <a:cubicBezTo>
                  <a:pt x="988914" y="1203798"/>
                  <a:pt x="998573" y="1215133"/>
                  <a:pt x="998573" y="1228658"/>
                </a:cubicBezTo>
                <a:cubicBezTo>
                  <a:pt x="998573" y="1230459"/>
                  <a:pt x="1000087" y="1231964"/>
                  <a:pt x="1001868" y="1232002"/>
                </a:cubicBezTo>
                <a:lnTo>
                  <a:pt x="1002021" y="1232002"/>
                </a:lnTo>
                <a:lnTo>
                  <a:pt x="1002202" y="1232002"/>
                </a:lnTo>
                <a:close/>
                <a:moveTo>
                  <a:pt x="1210170" y="1363342"/>
                </a:moveTo>
                <a:cubicBezTo>
                  <a:pt x="1186682" y="1363323"/>
                  <a:pt x="1173919" y="1355236"/>
                  <a:pt x="1154116" y="1335900"/>
                </a:cubicBezTo>
                <a:cubicBezTo>
                  <a:pt x="1154106" y="1335919"/>
                  <a:pt x="1154097" y="1335939"/>
                  <a:pt x="1154087" y="1335958"/>
                </a:cubicBezTo>
                <a:cubicBezTo>
                  <a:pt x="1154068" y="1335939"/>
                  <a:pt x="1154049" y="1335919"/>
                  <a:pt x="1154030" y="1335900"/>
                </a:cubicBezTo>
                <a:cubicBezTo>
                  <a:pt x="1145753" y="1346178"/>
                  <a:pt x="1133266" y="1352179"/>
                  <a:pt x="1120026" y="1352179"/>
                </a:cubicBezTo>
                <a:lnTo>
                  <a:pt x="1119045" y="1352179"/>
                </a:lnTo>
                <a:cubicBezTo>
                  <a:pt x="1117235" y="1352074"/>
                  <a:pt x="1115720" y="1350550"/>
                  <a:pt x="1115854" y="1348778"/>
                </a:cubicBezTo>
                <a:cubicBezTo>
                  <a:pt x="1115920" y="1347435"/>
                  <a:pt x="1116711" y="1346226"/>
                  <a:pt x="1117892" y="1345749"/>
                </a:cubicBezTo>
                <a:cubicBezTo>
                  <a:pt x="1118302" y="1345597"/>
                  <a:pt x="1118768" y="1345559"/>
                  <a:pt x="1119264" y="1345616"/>
                </a:cubicBezTo>
                <a:cubicBezTo>
                  <a:pt x="1130894" y="1345711"/>
                  <a:pt x="1141752" y="1340796"/>
                  <a:pt x="1148982" y="1331814"/>
                </a:cubicBezTo>
                <a:cubicBezTo>
                  <a:pt x="1148963" y="1331795"/>
                  <a:pt x="1148944" y="1331776"/>
                  <a:pt x="1148944" y="1331757"/>
                </a:cubicBezTo>
                <a:cubicBezTo>
                  <a:pt x="1148944" y="1331738"/>
                  <a:pt x="1148963" y="1331738"/>
                  <a:pt x="1148982" y="1331719"/>
                </a:cubicBezTo>
                <a:cubicBezTo>
                  <a:pt x="1141838" y="1322756"/>
                  <a:pt x="1130894" y="1317622"/>
                  <a:pt x="1119264" y="1317898"/>
                </a:cubicBezTo>
                <a:cubicBezTo>
                  <a:pt x="1117559" y="1318098"/>
                  <a:pt x="1115968" y="1316479"/>
                  <a:pt x="1115863" y="1314679"/>
                </a:cubicBezTo>
                <a:cubicBezTo>
                  <a:pt x="1115768" y="1312802"/>
                  <a:pt x="1117273" y="1311440"/>
                  <a:pt x="1119083" y="1311345"/>
                </a:cubicBezTo>
                <a:cubicBezTo>
                  <a:pt x="1132399" y="1311069"/>
                  <a:pt x="1145077" y="1316869"/>
                  <a:pt x="1153573" y="1326976"/>
                </a:cubicBezTo>
                <a:cubicBezTo>
                  <a:pt x="1170613" y="1310078"/>
                  <a:pt x="1184700" y="1299163"/>
                  <a:pt x="1210113" y="1299163"/>
                </a:cubicBezTo>
                <a:cubicBezTo>
                  <a:pt x="1233183" y="1299163"/>
                  <a:pt x="1254700" y="1310459"/>
                  <a:pt x="1267768" y="1329338"/>
                </a:cubicBezTo>
                <a:cubicBezTo>
                  <a:pt x="1268502" y="1330471"/>
                  <a:pt x="1268502" y="1331995"/>
                  <a:pt x="1267768" y="1333148"/>
                </a:cubicBezTo>
                <a:cubicBezTo>
                  <a:pt x="1254614" y="1351979"/>
                  <a:pt x="1233116" y="1363323"/>
                  <a:pt x="1210170" y="1363342"/>
                </a:cubicBezTo>
                <a:close/>
                <a:moveTo>
                  <a:pt x="1260863" y="1331195"/>
                </a:moveTo>
                <a:cubicBezTo>
                  <a:pt x="1260872" y="1331176"/>
                  <a:pt x="1260891" y="1331176"/>
                  <a:pt x="1260900" y="1331157"/>
                </a:cubicBezTo>
                <a:cubicBezTo>
                  <a:pt x="1248994" y="1315250"/>
                  <a:pt x="1230144" y="1305820"/>
                  <a:pt x="1210113" y="1305716"/>
                </a:cubicBezTo>
                <a:cubicBezTo>
                  <a:pt x="1188891" y="1305716"/>
                  <a:pt x="1176890" y="1313250"/>
                  <a:pt x="1158707" y="1331071"/>
                </a:cubicBezTo>
                <a:cubicBezTo>
                  <a:pt x="1158726" y="1331090"/>
                  <a:pt x="1158736" y="1331090"/>
                  <a:pt x="1158754" y="1331109"/>
                </a:cubicBezTo>
                <a:cubicBezTo>
                  <a:pt x="1158736" y="1331119"/>
                  <a:pt x="1158726" y="1331138"/>
                  <a:pt x="1158707" y="1331157"/>
                </a:cubicBezTo>
                <a:cubicBezTo>
                  <a:pt x="1177928" y="1349893"/>
                  <a:pt x="1189291" y="1356684"/>
                  <a:pt x="1210113" y="1356684"/>
                </a:cubicBezTo>
                <a:cubicBezTo>
                  <a:pt x="1230144" y="1356608"/>
                  <a:pt x="1248909" y="1347159"/>
                  <a:pt x="1260900" y="1331252"/>
                </a:cubicBezTo>
                <a:cubicBezTo>
                  <a:pt x="1260891" y="1331233"/>
                  <a:pt x="1260872" y="1331214"/>
                  <a:pt x="1260863" y="1331195"/>
                </a:cubicBezTo>
                <a:close/>
                <a:moveTo>
                  <a:pt x="1266416" y="1277636"/>
                </a:moveTo>
                <a:cubicBezTo>
                  <a:pt x="1263320" y="1278007"/>
                  <a:pt x="1260243" y="1278065"/>
                  <a:pt x="1257195" y="1277827"/>
                </a:cubicBezTo>
                <a:cubicBezTo>
                  <a:pt x="1247975" y="1277084"/>
                  <a:pt x="1239145" y="1273550"/>
                  <a:pt x="1231925" y="1267540"/>
                </a:cubicBezTo>
                <a:cubicBezTo>
                  <a:pt x="1231916" y="1267559"/>
                  <a:pt x="1231897" y="1267559"/>
                  <a:pt x="1231897" y="1267578"/>
                </a:cubicBezTo>
                <a:cubicBezTo>
                  <a:pt x="1231878" y="1267559"/>
                  <a:pt x="1231868" y="1267559"/>
                  <a:pt x="1231849" y="1267540"/>
                </a:cubicBezTo>
                <a:cubicBezTo>
                  <a:pt x="1224801" y="1273988"/>
                  <a:pt x="1215590" y="1277693"/>
                  <a:pt x="1205989" y="1277712"/>
                </a:cubicBezTo>
                <a:cubicBezTo>
                  <a:pt x="1196493" y="1277693"/>
                  <a:pt x="1187282" y="1274083"/>
                  <a:pt x="1180300" y="1267720"/>
                </a:cubicBezTo>
                <a:cubicBezTo>
                  <a:pt x="1180300" y="1267739"/>
                  <a:pt x="1180281" y="1267739"/>
                  <a:pt x="1180262" y="1267759"/>
                </a:cubicBezTo>
                <a:cubicBezTo>
                  <a:pt x="1180252" y="1267739"/>
                  <a:pt x="1180233" y="1267739"/>
                  <a:pt x="1180224" y="1267720"/>
                </a:cubicBezTo>
                <a:cubicBezTo>
                  <a:pt x="1173280" y="1274083"/>
                  <a:pt x="1164060" y="1277693"/>
                  <a:pt x="1154545" y="1277712"/>
                </a:cubicBezTo>
                <a:cubicBezTo>
                  <a:pt x="1144858" y="1277693"/>
                  <a:pt x="1135628" y="1273988"/>
                  <a:pt x="1128684" y="1267540"/>
                </a:cubicBezTo>
                <a:cubicBezTo>
                  <a:pt x="1128675" y="1267559"/>
                  <a:pt x="1128656" y="1267559"/>
                  <a:pt x="1128636" y="1267578"/>
                </a:cubicBezTo>
                <a:cubicBezTo>
                  <a:pt x="1128627" y="1267559"/>
                  <a:pt x="1128608" y="1267559"/>
                  <a:pt x="1128599" y="1267540"/>
                </a:cubicBezTo>
                <a:cubicBezTo>
                  <a:pt x="1120407" y="1274274"/>
                  <a:pt x="1110244" y="1277988"/>
                  <a:pt x="1099681" y="1277988"/>
                </a:cubicBezTo>
                <a:cubicBezTo>
                  <a:pt x="1097880" y="1277988"/>
                  <a:pt x="1096013" y="1277807"/>
                  <a:pt x="1094137" y="1277636"/>
                </a:cubicBezTo>
                <a:cubicBezTo>
                  <a:pt x="1092308" y="1277436"/>
                  <a:pt x="1091051" y="1275722"/>
                  <a:pt x="1091270" y="1273921"/>
                </a:cubicBezTo>
                <a:cubicBezTo>
                  <a:pt x="1091451" y="1272111"/>
                  <a:pt x="1093070" y="1270778"/>
                  <a:pt x="1094947" y="1271016"/>
                </a:cubicBezTo>
                <a:cubicBezTo>
                  <a:pt x="1097823" y="1271407"/>
                  <a:pt x="1100700" y="1271445"/>
                  <a:pt x="1103519" y="1271168"/>
                </a:cubicBezTo>
                <a:cubicBezTo>
                  <a:pt x="1112072" y="1270349"/>
                  <a:pt x="1120131" y="1266644"/>
                  <a:pt x="1126503" y="1260558"/>
                </a:cubicBezTo>
                <a:cubicBezTo>
                  <a:pt x="1127150" y="1259929"/>
                  <a:pt x="1127836" y="1259739"/>
                  <a:pt x="1128922" y="1259653"/>
                </a:cubicBezTo>
                <a:cubicBezTo>
                  <a:pt x="1129865" y="1259739"/>
                  <a:pt x="1130694" y="1260110"/>
                  <a:pt x="1131265" y="1260748"/>
                </a:cubicBezTo>
                <a:cubicBezTo>
                  <a:pt x="1135447" y="1265530"/>
                  <a:pt x="1141076" y="1268749"/>
                  <a:pt x="1147172" y="1270178"/>
                </a:cubicBezTo>
                <a:lnTo>
                  <a:pt x="1147172" y="1270159"/>
                </a:lnTo>
                <a:cubicBezTo>
                  <a:pt x="1147201" y="1270159"/>
                  <a:pt x="1147239" y="1270178"/>
                  <a:pt x="1147267" y="1270178"/>
                </a:cubicBezTo>
                <a:lnTo>
                  <a:pt x="1147267" y="1218848"/>
                </a:lnTo>
                <a:cubicBezTo>
                  <a:pt x="1106119" y="1213028"/>
                  <a:pt x="1108491" y="1180748"/>
                  <a:pt x="1108491" y="1180376"/>
                </a:cubicBezTo>
                <a:cubicBezTo>
                  <a:pt x="1108586" y="1178833"/>
                  <a:pt x="1109720" y="1177585"/>
                  <a:pt x="1111253" y="1177404"/>
                </a:cubicBezTo>
                <a:cubicBezTo>
                  <a:pt x="1113530" y="1177033"/>
                  <a:pt x="1115673" y="1176900"/>
                  <a:pt x="1117740" y="1176976"/>
                </a:cubicBezTo>
                <a:cubicBezTo>
                  <a:pt x="1132247" y="1177547"/>
                  <a:pt x="1141676" y="1188549"/>
                  <a:pt x="1147086" y="1199817"/>
                </a:cubicBezTo>
                <a:lnTo>
                  <a:pt x="1147086" y="1199674"/>
                </a:lnTo>
                <a:cubicBezTo>
                  <a:pt x="1147115" y="1199731"/>
                  <a:pt x="1147143" y="1199760"/>
                  <a:pt x="1147172" y="1199817"/>
                </a:cubicBezTo>
                <a:lnTo>
                  <a:pt x="1147172" y="1178090"/>
                </a:lnTo>
                <a:cubicBezTo>
                  <a:pt x="1147172" y="1176328"/>
                  <a:pt x="1148668" y="1174795"/>
                  <a:pt x="1150430" y="1174757"/>
                </a:cubicBezTo>
                <a:cubicBezTo>
                  <a:pt x="1152220" y="1174776"/>
                  <a:pt x="1153744" y="1176309"/>
                  <a:pt x="1153744" y="1178090"/>
                </a:cubicBezTo>
                <a:lnTo>
                  <a:pt x="1153744" y="1217209"/>
                </a:lnTo>
                <a:cubicBezTo>
                  <a:pt x="1153802" y="1217105"/>
                  <a:pt x="1153878" y="1216990"/>
                  <a:pt x="1153944" y="1216876"/>
                </a:cubicBezTo>
                <a:lnTo>
                  <a:pt x="1153944" y="1217124"/>
                </a:lnTo>
                <a:cubicBezTo>
                  <a:pt x="1157907" y="1209608"/>
                  <a:pt x="1163755" y="1202522"/>
                  <a:pt x="1171756" y="1198893"/>
                </a:cubicBezTo>
                <a:cubicBezTo>
                  <a:pt x="1176576" y="1196750"/>
                  <a:pt x="1182177" y="1195873"/>
                  <a:pt x="1188615" y="1196940"/>
                </a:cubicBezTo>
                <a:cubicBezTo>
                  <a:pt x="1190025" y="1197121"/>
                  <a:pt x="1191177" y="1198369"/>
                  <a:pt x="1191378" y="1199912"/>
                </a:cubicBezTo>
                <a:cubicBezTo>
                  <a:pt x="1191444" y="1200207"/>
                  <a:pt x="1192911" y="1221162"/>
                  <a:pt x="1172118" y="1232354"/>
                </a:cubicBezTo>
                <a:cubicBezTo>
                  <a:pt x="1167318" y="1234907"/>
                  <a:pt x="1161365" y="1236936"/>
                  <a:pt x="1153944" y="1238088"/>
                </a:cubicBezTo>
                <a:lnTo>
                  <a:pt x="1153944" y="1238164"/>
                </a:lnTo>
                <a:cubicBezTo>
                  <a:pt x="1153878" y="1238164"/>
                  <a:pt x="1153820" y="1238183"/>
                  <a:pt x="1153744" y="1238202"/>
                </a:cubicBezTo>
                <a:lnTo>
                  <a:pt x="1153744" y="1271016"/>
                </a:lnTo>
                <a:cubicBezTo>
                  <a:pt x="1154030" y="1271016"/>
                  <a:pt x="1154211" y="1271130"/>
                  <a:pt x="1154411" y="1271130"/>
                </a:cubicBezTo>
                <a:cubicBezTo>
                  <a:pt x="1158888" y="1271130"/>
                  <a:pt x="1163269" y="1270159"/>
                  <a:pt x="1167279" y="1268378"/>
                </a:cubicBezTo>
                <a:cubicBezTo>
                  <a:pt x="1171261" y="1266625"/>
                  <a:pt x="1174880" y="1264053"/>
                  <a:pt x="1177852" y="1260748"/>
                </a:cubicBezTo>
                <a:cubicBezTo>
                  <a:pt x="1178157" y="1260415"/>
                  <a:pt x="1178510" y="1260167"/>
                  <a:pt x="1178881" y="1259986"/>
                </a:cubicBezTo>
                <a:cubicBezTo>
                  <a:pt x="1179271" y="1259834"/>
                  <a:pt x="1179681" y="1259719"/>
                  <a:pt x="1180119" y="1259719"/>
                </a:cubicBezTo>
                <a:cubicBezTo>
                  <a:pt x="1181081" y="1259719"/>
                  <a:pt x="1181929" y="1260186"/>
                  <a:pt x="1182615" y="1260843"/>
                </a:cubicBezTo>
                <a:cubicBezTo>
                  <a:pt x="1188520" y="1267444"/>
                  <a:pt x="1196988" y="1271130"/>
                  <a:pt x="1205846" y="1271130"/>
                </a:cubicBezTo>
                <a:cubicBezTo>
                  <a:pt x="1210342" y="1271130"/>
                  <a:pt x="1214724" y="1270159"/>
                  <a:pt x="1218733" y="1268378"/>
                </a:cubicBezTo>
                <a:cubicBezTo>
                  <a:pt x="1222715" y="1266625"/>
                  <a:pt x="1226325" y="1264053"/>
                  <a:pt x="1229287" y="1260748"/>
                </a:cubicBezTo>
                <a:cubicBezTo>
                  <a:pt x="1229573" y="1260453"/>
                  <a:pt x="1229926" y="1260205"/>
                  <a:pt x="1230287" y="1260024"/>
                </a:cubicBezTo>
                <a:cubicBezTo>
                  <a:pt x="1230669" y="1259853"/>
                  <a:pt x="1231069" y="1259719"/>
                  <a:pt x="1231468" y="1259719"/>
                </a:cubicBezTo>
                <a:cubicBezTo>
                  <a:pt x="1232611" y="1259815"/>
                  <a:pt x="1233278" y="1260005"/>
                  <a:pt x="1233926" y="1260653"/>
                </a:cubicBezTo>
                <a:cubicBezTo>
                  <a:pt x="1242317" y="1268749"/>
                  <a:pt x="1253957" y="1272654"/>
                  <a:pt x="1265473" y="1271130"/>
                </a:cubicBezTo>
                <a:cubicBezTo>
                  <a:pt x="1267377" y="1270940"/>
                  <a:pt x="1268997" y="1272283"/>
                  <a:pt x="1269273" y="1273921"/>
                </a:cubicBezTo>
                <a:cubicBezTo>
                  <a:pt x="1269568" y="1275722"/>
                  <a:pt x="1268235" y="1277436"/>
                  <a:pt x="1266416" y="1277636"/>
                </a:cubicBezTo>
                <a:close/>
                <a:moveTo>
                  <a:pt x="1155268" y="1231297"/>
                </a:moveTo>
                <a:cubicBezTo>
                  <a:pt x="1180519" y="1226382"/>
                  <a:pt x="1184224" y="1209828"/>
                  <a:pt x="1184700" y="1203208"/>
                </a:cubicBezTo>
                <a:cubicBezTo>
                  <a:pt x="1184224" y="1203112"/>
                  <a:pt x="1183748" y="1203112"/>
                  <a:pt x="1183262" y="1203112"/>
                </a:cubicBezTo>
                <a:cubicBezTo>
                  <a:pt x="1165746" y="1203112"/>
                  <a:pt x="1158040" y="1222182"/>
                  <a:pt x="1155268" y="1231297"/>
                </a:cubicBezTo>
                <a:close/>
                <a:moveTo>
                  <a:pt x="1144505" y="1211818"/>
                </a:moveTo>
                <a:cubicBezTo>
                  <a:pt x="1141752" y="1202369"/>
                  <a:pt x="1133456" y="1182557"/>
                  <a:pt x="1115083" y="1183672"/>
                </a:cubicBezTo>
                <a:cubicBezTo>
                  <a:pt x="1115549" y="1190292"/>
                  <a:pt x="1119264" y="1206856"/>
                  <a:pt x="1144505" y="1211818"/>
                </a:cubicBezTo>
                <a:close/>
                <a:moveTo>
                  <a:pt x="1245098" y="1232002"/>
                </a:moveTo>
                <a:cubicBezTo>
                  <a:pt x="1246908" y="1232002"/>
                  <a:pt x="1248423" y="1230478"/>
                  <a:pt x="1248423" y="1228658"/>
                </a:cubicBezTo>
                <a:cubicBezTo>
                  <a:pt x="1248423" y="1213218"/>
                  <a:pt x="1261006" y="1200655"/>
                  <a:pt x="1276417" y="1200655"/>
                </a:cubicBezTo>
                <a:cubicBezTo>
                  <a:pt x="1278236" y="1200655"/>
                  <a:pt x="1279770" y="1199131"/>
                  <a:pt x="1279770" y="1197312"/>
                </a:cubicBezTo>
                <a:cubicBezTo>
                  <a:pt x="1279770" y="1196397"/>
                  <a:pt x="1279389" y="1195578"/>
                  <a:pt x="1278770" y="1194988"/>
                </a:cubicBezTo>
                <a:cubicBezTo>
                  <a:pt x="1278151" y="1194368"/>
                  <a:pt x="1277322" y="1193997"/>
                  <a:pt x="1276417" y="1193997"/>
                </a:cubicBezTo>
                <a:cubicBezTo>
                  <a:pt x="1262434" y="1193997"/>
                  <a:pt x="1250423" y="1202389"/>
                  <a:pt x="1245003" y="1214390"/>
                </a:cubicBezTo>
                <a:cubicBezTo>
                  <a:pt x="1245003" y="1214390"/>
                  <a:pt x="1245003" y="1214371"/>
                  <a:pt x="1244994" y="1214371"/>
                </a:cubicBezTo>
                <a:lnTo>
                  <a:pt x="1244994" y="1214390"/>
                </a:lnTo>
                <a:cubicBezTo>
                  <a:pt x="1242736" y="1209380"/>
                  <a:pt x="1239288" y="1205084"/>
                  <a:pt x="1235078" y="1201684"/>
                </a:cubicBezTo>
                <a:cubicBezTo>
                  <a:pt x="1229173" y="1196921"/>
                  <a:pt x="1221734" y="1193997"/>
                  <a:pt x="1213571" y="1193997"/>
                </a:cubicBezTo>
                <a:cubicBezTo>
                  <a:pt x="1211742" y="1193997"/>
                  <a:pt x="1210237" y="1195502"/>
                  <a:pt x="1210237" y="1197312"/>
                </a:cubicBezTo>
                <a:cubicBezTo>
                  <a:pt x="1210237" y="1197331"/>
                  <a:pt x="1210247" y="1197331"/>
                  <a:pt x="1210247" y="1197350"/>
                </a:cubicBezTo>
                <a:cubicBezTo>
                  <a:pt x="1210256" y="1199131"/>
                  <a:pt x="1211752" y="1200655"/>
                  <a:pt x="1213571" y="1200655"/>
                </a:cubicBezTo>
                <a:cubicBezTo>
                  <a:pt x="1229001" y="1200655"/>
                  <a:pt x="1241555" y="1213218"/>
                  <a:pt x="1241555" y="1228658"/>
                </a:cubicBezTo>
                <a:cubicBezTo>
                  <a:pt x="1241555" y="1230459"/>
                  <a:pt x="1243060" y="1231964"/>
                  <a:pt x="1244870" y="1232002"/>
                </a:cubicBezTo>
                <a:lnTo>
                  <a:pt x="1244908" y="1232002"/>
                </a:lnTo>
                <a:lnTo>
                  <a:pt x="1245098" y="1232002"/>
                </a:lnTo>
                <a:close/>
                <a:moveTo>
                  <a:pt x="1453153" y="1363342"/>
                </a:moveTo>
                <a:cubicBezTo>
                  <a:pt x="1429674" y="1363323"/>
                  <a:pt x="1416901" y="1355236"/>
                  <a:pt x="1397108" y="1335900"/>
                </a:cubicBezTo>
                <a:cubicBezTo>
                  <a:pt x="1397099" y="1335919"/>
                  <a:pt x="1397079" y="1335939"/>
                  <a:pt x="1397070" y="1335958"/>
                </a:cubicBezTo>
                <a:cubicBezTo>
                  <a:pt x="1397051" y="1335939"/>
                  <a:pt x="1397032" y="1335919"/>
                  <a:pt x="1397013" y="1335900"/>
                </a:cubicBezTo>
                <a:cubicBezTo>
                  <a:pt x="1388716" y="1346178"/>
                  <a:pt x="1376249" y="1352179"/>
                  <a:pt x="1363018" y="1352179"/>
                </a:cubicBezTo>
                <a:lnTo>
                  <a:pt x="1362027" y="1352179"/>
                </a:lnTo>
                <a:cubicBezTo>
                  <a:pt x="1360228" y="1352074"/>
                  <a:pt x="1358713" y="1350550"/>
                  <a:pt x="1358808" y="1348778"/>
                </a:cubicBezTo>
                <a:cubicBezTo>
                  <a:pt x="1358875" y="1347664"/>
                  <a:pt x="1359475" y="1346673"/>
                  <a:pt x="1360351" y="1346083"/>
                </a:cubicBezTo>
                <a:cubicBezTo>
                  <a:pt x="1360894" y="1345749"/>
                  <a:pt x="1361532" y="1345521"/>
                  <a:pt x="1362247" y="1345616"/>
                </a:cubicBezTo>
                <a:cubicBezTo>
                  <a:pt x="1373753" y="1345711"/>
                  <a:pt x="1384716" y="1340796"/>
                  <a:pt x="1391974" y="1331814"/>
                </a:cubicBezTo>
                <a:cubicBezTo>
                  <a:pt x="1391965" y="1331795"/>
                  <a:pt x="1391936" y="1331776"/>
                  <a:pt x="1391927" y="1331757"/>
                </a:cubicBezTo>
                <a:cubicBezTo>
                  <a:pt x="1391936" y="1331738"/>
                  <a:pt x="1391965" y="1331738"/>
                  <a:pt x="1391974" y="1331719"/>
                </a:cubicBezTo>
                <a:cubicBezTo>
                  <a:pt x="1384831" y="1322756"/>
                  <a:pt x="1373877" y="1317622"/>
                  <a:pt x="1362247" y="1317898"/>
                </a:cubicBezTo>
                <a:cubicBezTo>
                  <a:pt x="1360541" y="1318098"/>
                  <a:pt x="1358932" y="1316479"/>
                  <a:pt x="1358818" y="1314679"/>
                </a:cubicBezTo>
                <a:cubicBezTo>
                  <a:pt x="1358761" y="1312802"/>
                  <a:pt x="1360265" y="1311440"/>
                  <a:pt x="1362066" y="1311345"/>
                </a:cubicBezTo>
                <a:cubicBezTo>
                  <a:pt x="1375486" y="1311069"/>
                  <a:pt x="1388060" y="1316869"/>
                  <a:pt x="1396527" y="1326976"/>
                </a:cubicBezTo>
                <a:cubicBezTo>
                  <a:pt x="1413606" y="1310078"/>
                  <a:pt x="1427693" y="1299163"/>
                  <a:pt x="1453106" y="1299163"/>
                </a:cubicBezTo>
                <a:cubicBezTo>
                  <a:pt x="1476080" y="1299163"/>
                  <a:pt x="1497682" y="1310459"/>
                  <a:pt x="1510751" y="1329338"/>
                </a:cubicBezTo>
                <a:cubicBezTo>
                  <a:pt x="1511494" y="1330471"/>
                  <a:pt x="1511494" y="1331995"/>
                  <a:pt x="1510751" y="1333148"/>
                </a:cubicBezTo>
                <a:cubicBezTo>
                  <a:pt x="1497597" y="1351979"/>
                  <a:pt x="1476108" y="1363323"/>
                  <a:pt x="1453153" y="1363342"/>
                </a:cubicBezTo>
                <a:close/>
                <a:moveTo>
                  <a:pt x="1503855" y="1331195"/>
                </a:moveTo>
                <a:cubicBezTo>
                  <a:pt x="1503864" y="1331176"/>
                  <a:pt x="1503883" y="1331176"/>
                  <a:pt x="1503893" y="1331157"/>
                </a:cubicBezTo>
                <a:cubicBezTo>
                  <a:pt x="1491987" y="1315250"/>
                  <a:pt x="1473137" y="1305820"/>
                  <a:pt x="1453106" y="1305716"/>
                </a:cubicBezTo>
                <a:cubicBezTo>
                  <a:pt x="1431884" y="1305716"/>
                  <a:pt x="1419873" y="1313250"/>
                  <a:pt x="1401699" y="1331071"/>
                </a:cubicBezTo>
                <a:cubicBezTo>
                  <a:pt x="1401718" y="1331090"/>
                  <a:pt x="1401728" y="1331090"/>
                  <a:pt x="1401747" y="1331109"/>
                </a:cubicBezTo>
                <a:cubicBezTo>
                  <a:pt x="1401737" y="1331119"/>
                  <a:pt x="1401718" y="1331138"/>
                  <a:pt x="1401699" y="1331157"/>
                </a:cubicBezTo>
                <a:cubicBezTo>
                  <a:pt x="1420921" y="1349893"/>
                  <a:pt x="1432246" y="1356684"/>
                  <a:pt x="1453106" y="1356684"/>
                </a:cubicBezTo>
                <a:cubicBezTo>
                  <a:pt x="1473137" y="1356608"/>
                  <a:pt x="1491872" y="1347159"/>
                  <a:pt x="1503893" y="1331252"/>
                </a:cubicBezTo>
                <a:cubicBezTo>
                  <a:pt x="1503883" y="1331233"/>
                  <a:pt x="1503864" y="1331214"/>
                  <a:pt x="1503855" y="1331195"/>
                </a:cubicBezTo>
                <a:close/>
                <a:moveTo>
                  <a:pt x="1509313" y="1277636"/>
                </a:moveTo>
                <a:cubicBezTo>
                  <a:pt x="1506217" y="1278007"/>
                  <a:pt x="1503131" y="1278065"/>
                  <a:pt x="1500092" y="1277827"/>
                </a:cubicBezTo>
                <a:cubicBezTo>
                  <a:pt x="1490872" y="1277084"/>
                  <a:pt x="1482043" y="1273550"/>
                  <a:pt x="1474823" y="1267540"/>
                </a:cubicBezTo>
                <a:cubicBezTo>
                  <a:pt x="1474813" y="1267559"/>
                  <a:pt x="1474794" y="1267559"/>
                  <a:pt x="1474784" y="1267578"/>
                </a:cubicBezTo>
                <a:cubicBezTo>
                  <a:pt x="1474775" y="1267559"/>
                  <a:pt x="1474756" y="1267559"/>
                  <a:pt x="1474737" y="1267540"/>
                </a:cubicBezTo>
                <a:cubicBezTo>
                  <a:pt x="1467793" y="1273988"/>
                  <a:pt x="1458573" y="1277693"/>
                  <a:pt x="1448962" y="1277712"/>
                </a:cubicBezTo>
                <a:cubicBezTo>
                  <a:pt x="1439456" y="1277693"/>
                  <a:pt x="1430245" y="1274083"/>
                  <a:pt x="1423292" y="1267720"/>
                </a:cubicBezTo>
                <a:cubicBezTo>
                  <a:pt x="1423273" y="1267739"/>
                  <a:pt x="1423264" y="1267739"/>
                  <a:pt x="1423245" y="1267759"/>
                </a:cubicBezTo>
                <a:cubicBezTo>
                  <a:pt x="1423225" y="1267739"/>
                  <a:pt x="1423216" y="1267739"/>
                  <a:pt x="1423197" y="1267720"/>
                </a:cubicBezTo>
                <a:cubicBezTo>
                  <a:pt x="1416253" y="1274083"/>
                  <a:pt x="1407043" y="1277693"/>
                  <a:pt x="1397527" y="1277712"/>
                </a:cubicBezTo>
                <a:cubicBezTo>
                  <a:pt x="1387850" y="1277693"/>
                  <a:pt x="1378620" y="1273988"/>
                  <a:pt x="1371667" y="1267540"/>
                </a:cubicBezTo>
                <a:cubicBezTo>
                  <a:pt x="1371648" y="1267559"/>
                  <a:pt x="1371629" y="1267559"/>
                  <a:pt x="1371619" y="1267578"/>
                </a:cubicBezTo>
                <a:cubicBezTo>
                  <a:pt x="1371610" y="1267559"/>
                  <a:pt x="1371591" y="1267559"/>
                  <a:pt x="1371581" y="1267540"/>
                </a:cubicBezTo>
                <a:cubicBezTo>
                  <a:pt x="1363399" y="1274274"/>
                  <a:pt x="1353226" y="1277988"/>
                  <a:pt x="1342663" y="1277988"/>
                </a:cubicBezTo>
                <a:cubicBezTo>
                  <a:pt x="1340872" y="1277988"/>
                  <a:pt x="1338986" y="1277807"/>
                  <a:pt x="1337082" y="1277636"/>
                </a:cubicBezTo>
                <a:cubicBezTo>
                  <a:pt x="1335291" y="1277436"/>
                  <a:pt x="1334043" y="1275722"/>
                  <a:pt x="1334262" y="1273921"/>
                </a:cubicBezTo>
                <a:cubicBezTo>
                  <a:pt x="1334434" y="1272111"/>
                  <a:pt x="1336034" y="1270778"/>
                  <a:pt x="1337929" y="1271016"/>
                </a:cubicBezTo>
                <a:cubicBezTo>
                  <a:pt x="1340815" y="1271407"/>
                  <a:pt x="1343692" y="1271445"/>
                  <a:pt x="1346511" y="1271168"/>
                </a:cubicBezTo>
                <a:cubicBezTo>
                  <a:pt x="1355055" y="1270349"/>
                  <a:pt x="1363113" y="1266644"/>
                  <a:pt x="1369486" y="1260558"/>
                </a:cubicBezTo>
                <a:cubicBezTo>
                  <a:pt x="1370133" y="1259929"/>
                  <a:pt x="1370791" y="1259739"/>
                  <a:pt x="1371905" y="1259653"/>
                </a:cubicBezTo>
                <a:cubicBezTo>
                  <a:pt x="1372819" y="1259739"/>
                  <a:pt x="1373677" y="1260110"/>
                  <a:pt x="1374248" y="1260748"/>
                </a:cubicBezTo>
                <a:cubicBezTo>
                  <a:pt x="1378439" y="1265530"/>
                  <a:pt x="1384068" y="1268749"/>
                  <a:pt x="1390155" y="1270178"/>
                </a:cubicBezTo>
                <a:lnTo>
                  <a:pt x="1390155" y="1270159"/>
                </a:lnTo>
                <a:cubicBezTo>
                  <a:pt x="1390183" y="1270159"/>
                  <a:pt x="1390222" y="1270178"/>
                  <a:pt x="1390250" y="1270178"/>
                </a:cubicBezTo>
                <a:lnTo>
                  <a:pt x="1390250" y="1218848"/>
                </a:lnTo>
                <a:cubicBezTo>
                  <a:pt x="1349112" y="1213028"/>
                  <a:pt x="1351483" y="1180748"/>
                  <a:pt x="1351483" y="1180376"/>
                </a:cubicBezTo>
                <a:cubicBezTo>
                  <a:pt x="1351569" y="1178833"/>
                  <a:pt x="1352712" y="1177585"/>
                  <a:pt x="1354246" y="1177404"/>
                </a:cubicBezTo>
                <a:cubicBezTo>
                  <a:pt x="1356522" y="1177033"/>
                  <a:pt x="1358684" y="1176900"/>
                  <a:pt x="1360751" y="1176976"/>
                </a:cubicBezTo>
                <a:cubicBezTo>
                  <a:pt x="1375296" y="1177547"/>
                  <a:pt x="1384659" y="1188549"/>
                  <a:pt x="1390059" y="1199817"/>
                </a:cubicBezTo>
                <a:lnTo>
                  <a:pt x="1390059" y="1199636"/>
                </a:lnTo>
                <a:cubicBezTo>
                  <a:pt x="1390088" y="1199693"/>
                  <a:pt x="1390136" y="1199760"/>
                  <a:pt x="1390165" y="1199817"/>
                </a:cubicBezTo>
                <a:lnTo>
                  <a:pt x="1390165" y="1178090"/>
                </a:lnTo>
                <a:cubicBezTo>
                  <a:pt x="1390165" y="1176328"/>
                  <a:pt x="1391660" y="1174795"/>
                  <a:pt x="1393422" y="1174757"/>
                </a:cubicBezTo>
                <a:cubicBezTo>
                  <a:pt x="1395203" y="1174776"/>
                  <a:pt x="1396737" y="1176309"/>
                  <a:pt x="1396737" y="1178090"/>
                </a:cubicBezTo>
                <a:lnTo>
                  <a:pt x="1396737" y="1217209"/>
                </a:lnTo>
                <a:cubicBezTo>
                  <a:pt x="1396765" y="1217181"/>
                  <a:pt x="1396794" y="1217124"/>
                  <a:pt x="1396822" y="1217086"/>
                </a:cubicBezTo>
                <a:lnTo>
                  <a:pt x="1396822" y="1217124"/>
                </a:lnTo>
                <a:cubicBezTo>
                  <a:pt x="1399204" y="1212618"/>
                  <a:pt x="1402252" y="1208265"/>
                  <a:pt x="1406043" y="1204713"/>
                </a:cubicBezTo>
                <a:cubicBezTo>
                  <a:pt x="1412405" y="1198798"/>
                  <a:pt x="1420816" y="1195169"/>
                  <a:pt x="1431589" y="1196940"/>
                </a:cubicBezTo>
                <a:cubicBezTo>
                  <a:pt x="1433017" y="1197121"/>
                  <a:pt x="1434151" y="1198369"/>
                  <a:pt x="1434342" y="1199912"/>
                </a:cubicBezTo>
                <a:cubicBezTo>
                  <a:pt x="1434418" y="1200141"/>
                  <a:pt x="1435294" y="1212618"/>
                  <a:pt x="1426207" y="1223467"/>
                </a:cubicBezTo>
                <a:cubicBezTo>
                  <a:pt x="1420749" y="1229916"/>
                  <a:pt x="1411720" y="1235783"/>
                  <a:pt x="1396822" y="1238088"/>
                </a:cubicBezTo>
                <a:lnTo>
                  <a:pt x="1396822" y="1238183"/>
                </a:lnTo>
                <a:cubicBezTo>
                  <a:pt x="1396794" y="1238183"/>
                  <a:pt x="1396765" y="1238202"/>
                  <a:pt x="1396737" y="1238202"/>
                </a:cubicBezTo>
                <a:lnTo>
                  <a:pt x="1396737" y="1271016"/>
                </a:lnTo>
                <a:cubicBezTo>
                  <a:pt x="1397013" y="1271016"/>
                  <a:pt x="1397203" y="1271130"/>
                  <a:pt x="1397394" y="1271130"/>
                </a:cubicBezTo>
                <a:cubicBezTo>
                  <a:pt x="1406252" y="1271130"/>
                  <a:pt x="1414729" y="1267444"/>
                  <a:pt x="1420644" y="1260843"/>
                </a:cubicBezTo>
                <a:cubicBezTo>
                  <a:pt x="1421292" y="1260091"/>
                  <a:pt x="1422159" y="1259719"/>
                  <a:pt x="1423102" y="1259719"/>
                </a:cubicBezTo>
                <a:cubicBezTo>
                  <a:pt x="1424064" y="1259719"/>
                  <a:pt x="1424921" y="1260186"/>
                  <a:pt x="1425597" y="1260843"/>
                </a:cubicBezTo>
                <a:cubicBezTo>
                  <a:pt x="1431513" y="1267444"/>
                  <a:pt x="1439971" y="1271130"/>
                  <a:pt x="1448829" y="1271130"/>
                </a:cubicBezTo>
                <a:cubicBezTo>
                  <a:pt x="1457697" y="1271130"/>
                  <a:pt x="1466174" y="1267444"/>
                  <a:pt x="1472060" y="1260843"/>
                </a:cubicBezTo>
                <a:cubicBezTo>
                  <a:pt x="1472746" y="1260186"/>
                  <a:pt x="1473498" y="1259719"/>
                  <a:pt x="1474451" y="1259719"/>
                </a:cubicBezTo>
                <a:cubicBezTo>
                  <a:pt x="1475604" y="1259815"/>
                  <a:pt x="1476270" y="1260005"/>
                  <a:pt x="1476918" y="1260653"/>
                </a:cubicBezTo>
                <a:cubicBezTo>
                  <a:pt x="1485309" y="1268749"/>
                  <a:pt x="1496949" y="1272654"/>
                  <a:pt x="1508465" y="1271130"/>
                </a:cubicBezTo>
                <a:cubicBezTo>
                  <a:pt x="1510360" y="1270940"/>
                  <a:pt x="1511989" y="1272283"/>
                  <a:pt x="1512170" y="1273921"/>
                </a:cubicBezTo>
                <a:cubicBezTo>
                  <a:pt x="1512456" y="1275722"/>
                  <a:pt x="1511122" y="1277436"/>
                  <a:pt x="1509313" y="1277636"/>
                </a:cubicBezTo>
                <a:close/>
                <a:moveTo>
                  <a:pt x="1398432" y="1231297"/>
                </a:moveTo>
                <a:lnTo>
                  <a:pt x="1398441" y="1231297"/>
                </a:lnTo>
                <a:lnTo>
                  <a:pt x="1398441" y="1231297"/>
                </a:lnTo>
                <a:cubicBezTo>
                  <a:pt x="1423683" y="1226382"/>
                  <a:pt x="1427416" y="1209828"/>
                  <a:pt x="1427883" y="1203208"/>
                </a:cubicBezTo>
                <a:cubicBezTo>
                  <a:pt x="1427293" y="1203112"/>
                  <a:pt x="1426826" y="1203112"/>
                  <a:pt x="1426350" y="1203112"/>
                </a:cubicBezTo>
                <a:cubicBezTo>
                  <a:pt x="1421940" y="1203112"/>
                  <a:pt x="1418158" y="1204303"/>
                  <a:pt x="1414910" y="1206237"/>
                </a:cubicBezTo>
                <a:cubicBezTo>
                  <a:pt x="1405195" y="1212028"/>
                  <a:pt x="1400375" y="1224467"/>
                  <a:pt x="1398432" y="1231297"/>
                </a:cubicBezTo>
                <a:close/>
                <a:moveTo>
                  <a:pt x="1387478" y="1211818"/>
                </a:moveTo>
                <a:cubicBezTo>
                  <a:pt x="1384716" y="1202369"/>
                  <a:pt x="1376429" y="1182557"/>
                  <a:pt x="1358075" y="1183672"/>
                </a:cubicBezTo>
                <a:cubicBezTo>
                  <a:pt x="1358360" y="1187806"/>
                  <a:pt x="1359913" y="1195816"/>
                  <a:pt x="1367209" y="1202484"/>
                </a:cubicBezTo>
                <a:cubicBezTo>
                  <a:pt x="1371591" y="1206465"/>
                  <a:pt x="1378020" y="1209961"/>
                  <a:pt x="1387478" y="1211818"/>
                </a:cubicBezTo>
                <a:close/>
                <a:moveTo>
                  <a:pt x="1488177" y="1232002"/>
                </a:moveTo>
                <a:cubicBezTo>
                  <a:pt x="1489986" y="1232002"/>
                  <a:pt x="1491492" y="1230478"/>
                  <a:pt x="1491492" y="1228658"/>
                </a:cubicBezTo>
                <a:cubicBezTo>
                  <a:pt x="1491492" y="1213218"/>
                  <a:pt x="1504083" y="1200655"/>
                  <a:pt x="1519504" y="1200655"/>
                </a:cubicBezTo>
                <a:cubicBezTo>
                  <a:pt x="1521305" y="1200655"/>
                  <a:pt x="1522838" y="1199131"/>
                  <a:pt x="1522838" y="1197312"/>
                </a:cubicBezTo>
                <a:cubicBezTo>
                  <a:pt x="1522838" y="1196902"/>
                  <a:pt x="1522743" y="1196531"/>
                  <a:pt x="1522600" y="1196178"/>
                </a:cubicBezTo>
                <a:cubicBezTo>
                  <a:pt x="1522029" y="1194930"/>
                  <a:pt x="1520819" y="1194016"/>
                  <a:pt x="1519438" y="1194016"/>
                </a:cubicBezTo>
                <a:cubicBezTo>
                  <a:pt x="1505465" y="1194035"/>
                  <a:pt x="1493482" y="1202408"/>
                  <a:pt x="1488081" y="1214390"/>
                </a:cubicBezTo>
                <a:cubicBezTo>
                  <a:pt x="1488072" y="1214352"/>
                  <a:pt x="1488044" y="1214333"/>
                  <a:pt x="1488034" y="1214295"/>
                </a:cubicBezTo>
                <a:cubicBezTo>
                  <a:pt x="1488024" y="1214333"/>
                  <a:pt x="1487996" y="1214352"/>
                  <a:pt x="1487986" y="1214390"/>
                </a:cubicBezTo>
                <a:cubicBezTo>
                  <a:pt x="1482557" y="1202389"/>
                  <a:pt x="1470489" y="1194035"/>
                  <a:pt x="1456611" y="1194016"/>
                </a:cubicBezTo>
                <a:cubicBezTo>
                  <a:pt x="1454811" y="1194016"/>
                  <a:pt x="1453325" y="1195502"/>
                  <a:pt x="1453325" y="1197312"/>
                </a:cubicBezTo>
                <a:cubicBezTo>
                  <a:pt x="1453277" y="1197702"/>
                  <a:pt x="1453353" y="1198055"/>
                  <a:pt x="1453439" y="1198407"/>
                </a:cubicBezTo>
                <a:cubicBezTo>
                  <a:pt x="1453906" y="1199693"/>
                  <a:pt x="1455115" y="1200655"/>
                  <a:pt x="1456525" y="1200655"/>
                </a:cubicBezTo>
                <a:cubicBezTo>
                  <a:pt x="1458440" y="1200655"/>
                  <a:pt x="1460297" y="1200865"/>
                  <a:pt x="1462088" y="1201217"/>
                </a:cubicBezTo>
                <a:cubicBezTo>
                  <a:pt x="1474871" y="1203798"/>
                  <a:pt x="1484548" y="1215133"/>
                  <a:pt x="1484548" y="1228658"/>
                </a:cubicBezTo>
                <a:cubicBezTo>
                  <a:pt x="1484548" y="1230459"/>
                  <a:pt x="1486052" y="1231964"/>
                  <a:pt x="1487824" y="1232002"/>
                </a:cubicBezTo>
                <a:lnTo>
                  <a:pt x="1487986" y="1232002"/>
                </a:lnTo>
                <a:lnTo>
                  <a:pt x="1488177" y="1232002"/>
                </a:lnTo>
                <a:close/>
                <a:moveTo>
                  <a:pt x="1753810" y="1329338"/>
                </a:moveTo>
                <a:cubicBezTo>
                  <a:pt x="1754191" y="1329900"/>
                  <a:pt x="1754381" y="1330566"/>
                  <a:pt x="1754381" y="1331233"/>
                </a:cubicBezTo>
                <a:cubicBezTo>
                  <a:pt x="1754381" y="1331909"/>
                  <a:pt x="1754191" y="1332576"/>
                  <a:pt x="1753810" y="1333148"/>
                </a:cubicBezTo>
                <a:cubicBezTo>
                  <a:pt x="1740675" y="1351998"/>
                  <a:pt x="1719158" y="1363342"/>
                  <a:pt x="1696193" y="1363342"/>
                </a:cubicBezTo>
                <a:cubicBezTo>
                  <a:pt x="1672676" y="1363342"/>
                  <a:pt x="1659903" y="1355255"/>
                  <a:pt x="1640091" y="1335900"/>
                </a:cubicBezTo>
                <a:cubicBezTo>
                  <a:pt x="1631814" y="1346178"/>
                  <a:pt x="1619326" y="1352179"/>
                  <a:pt x="1606096" y="1352179"/>
                </a:cubicBezTo>
                <a:lnTo>
                  <a:pt x="1605020" y="1352179"/>
                </a:lnTo>
                <a:cubicBezTo>
                  <a:pt x="1603229" y="1352093"/>
                  <a:pt x="1601695" y="1350550"/>
                  <a:pt x="1601791" y="1348778"/>
                </a:cubicBezTo>
                <a:cubicBezTo>
                  <a:pt x="1601838" y="1347826"/>
                  <a:pt x="1602277" y="1346959"/>
                  <a:pt x="1602953" y="1346340"/>
                </a:cubicBezTo>
                <a:cubicBezTo>
                  <a:pt x="1603572" y="1345807"/>
                  <a:pt x="1604391" y="1345483"/>
                  <a:pt x="1605334" y="1345616"/>
                </a:cubicBezTo>
                <a:cubicBezTo>
                  <a:pt x="1616936" y="1345711"/>
                  <a:pt x="1627813" y="1340796"/>
                  <a:pt x="1635043" y="1331814"/>
                </a:cubicBezTo>
                <a:cubicBezTo>
                  <a:pt x="1635014" y="1331776"/>
                  <a:pt x="1634976" y="1331757"/>
                  <a:pt x="1634947" y="1331719"/>
                </a:cubicBezTo>
                <a:cubicBezTo>
                  <a:pt x="1634957" y="1331719"/>
                  <a:pt x="1634957" y="1331719"/>
                  <a:pt x="1634957" y="1331719"/>
                </a:cubicBezTo>
                <a:cubicBezTo>
                  <a:pt x="1627813" y="1322756"/>
                  <a:pt x="1616850" y="1317622"/>
                  <a:pt x="1605239" y="1317898"/>
                </a:cubicBezTo>
                <a:cubicBezTo>
                  <a:pt x="1604391" y="1317993"/>
                  <a:pt x="1603582" y="1317651"/>
                  <a:pt x="1602953" y="1317060"/>
                </a:cubicBezTo>
                <a:cubicBezTo>
                  <a:pt x="1602344" y="1316441"/>
                  <a:pt x="1601924" y="1315631"/>
                  <a:pt x="1601886" y="1314736"/>
                </a:cubicBezTo>
                <a:cubicBezTo>
                  <a:pt x="1601791" y="1312840"/>
                  <a:pt x="1603334" y="1311440"/>
                  <a:pt x="1605134" y="1311345"/>
                </a:cubicBezTo>
                <a:cubicBezTo>
                  <a:pt x="1617412" y="1311088"/>
                  <a:pt x="1629090" y="1316041"/>
                  <a:pt x="1637472" y="1324709"/>
                </a:cubicBezTo>
                <a:cubicBezTo>
                  <a:pt x="1638157" y="1325413"/>
                  <a:pt x="1638872" y="1326099"/>
                  <a:pt x="1639510" y="1326880"/>
                </a:cubicBezTo>
                <a:lnTo>
                  <a:pt x="1639510" y="1326880"/>
                </a:lnTo>
                <a:cubicBezTo>
                  <a:pt x="1639538" y="1326899"/>
                  <a:pt x="1639577" y="1326937"/>
                  <a:pt x="1639605" y="1326976"/>
                </a:cubicBezTo>
                <a:cubicBezTo>
                  <a:pt x="1656674" y="1310088"/>
                  <a:pt x="1670761" y="1299163"/>
                  <a:pt x="1696193" y="1299163"/>
                </a:cubicBezTo>
                <a:cubicBezTo>
                  <a:pt x="1704451" y="1299163"/>
                  <a:pt x="1712490" y="1300667"/>
                  <a:pt x="1720034" y="1303401"/>
                </a:cubicBezTo>
                <a:cubicBezTo>
                  <a:pt x="1733484" y="1308297"/>
                  <a:pt x="1745352" y="1317212"/>
                  <a:pt x="1753810" y="1329338"/>
                </a:cubicBezTo>
                <a:close/>
                <a:moveTo>
                  <a:pt x="1746818" y="1331195"/>
                </a:moveTo>
                <a:cubicBezTo>
                  <a:pt x="1746828" y="1331176"/>
                  <a:pt x="1746847" y="1331176"/>
                  <a:pt x="1746857" y="1331157"/>
                </a:cubicBezTo>
                <a:cubicBezTo>
                  <a:pt x="1734941" y="1315250"/>
                  <a:pt x="1716091" y="1305820"/>
                  <a:pt x="1696088" y="1305716"/>
                </a:cubicBezTo>
                <a:cubicBezTo>
                  <a:pt x="1674857" y="1305716"/>
                  <a:pt x="1662951" y="1313250"/>
                  <a:pt x="1644653" y="1331071"/>
                </a:cubicBezTo>
                <a:cubicBezTo>
                  <a:pt x="1644672" y="1331090"/>
                  <a:pt x="1644682" y="1331090"/>
                  <a:pt x="1644701" y="1331109"/>
                </a:cubicBezTo>
                <a:cubicBezTo>
                  <a:pt x="1644692" y="1331119"/>
                  <a:pt x="1644672" y="1331138"/>
                  <a:pt x="1644653" y="1331157"/>
                </a:cubicBezTo>
                <a:cubicBezTo>
                  <a:pt x="1663903" y="1349893"/>
                  <a:pt x="1675229" y="1356684"/>
                  <a:pt x="1696088" y="1356684"/>
                </a:cubicBezTo>
                <a:cubicBezTo>
                  <a:pt x="1716091" y="1356608"/>
                  <a:pt x="1734941" y="1347159"/>
                  <a:pt x="1746857" y="1331252"/>
                </a:cubicBezTo>
                <a:cubicBezTo>
                  <a:pt x="1746847" y="1331233"/>
                  <a:pt x="1746828" y="1331214"/>
                  <a:pt x="1746818" y="1331195"/>
                </a:cubicBezTo>
                <a:close/>
                <a:moveTo>
                  <a:pt x="1752381" y="1277636"/>
                </a:moveTo>
                <a:cubicBezTo>
                  <a:pt x="1749295" y="1278007"/>
                  <a:pt x="1746209" y="1278065"/>
                  <a:pt x="1743161" y="1277827"/>
                </a:cubicBezTo>
                <a:cubicBezTo>
                  <a:pt x="1733941" y="1277084"/>
                  <a:pt x="1725130" y="1273550"/>
                  <a:pt x="1717900" y="1267540"/>
                </a:cubicBezTo>
                <a:cubicBezTo>
                  <a:pt x="1717891" y="1267559"/>
                  <a:pt x="1717872" y="1267559"/>
                  <a:pt x="1717863" y="1267578"/>
                </a:cubicBezTo>
                <a:cubicBezTo>
                  <a:pt x="1717843" y="1267559"/>
                  <a:pt x="1717824" y="1267559"/>
                  <a:pt x="1717815" y="1267540"/>
                </a:cubicBezTo>
                <a:cubicBezTo>
                  <a:pt x="1710776" y="1273988"/>
                  <a:pt x="1701556" y="1277693"/>
                  <a:pt x="1691945" y="1277712"/>
                </a:cubicBezTo>
                <a:cubicBezTo>
                  <a:pt x="1682458" y="1277693"/>
                  <a:pt x="1673219" y="1274083"/>
                  <a:pt x="1666275" y="1267720"/>
                </a:cubicBezTo>
                <a:cubicBezTo>
                  <a:pt x="1666256" y="1267739"/>
                  <a:pt x="1666247" y="1267739"/>
                  <a:pt x="1666227" y="1267759"/>
                </a:cubicBezTo>
                <a:cubicBezTo>
                  <a:pt x="1666208" y="1267739"/>
                  <a:pt x="1666199" y="1267739"/>
                  <a:pt x="1666180" y="1267720"/>
                </a:cubicBezTo>
                <a:cubicBezTo>
                  <a:pt x="1659246" y="1274083"/>
                  <a:pt x="1650035" y="1277693"/>
                  <a:pt x="1640510" y="1277712"/>
                </a:cubicBezTo>
                <a:cubicBezTo>
                  <a:pt x="1630804" y="1277693"/>
                  <a:pt x="1621603" y="1273988"/>
                  <a:pt x="1614650" y="1267540"/>
                </a:cubicBezTo>
                <a:cubicBezTo>
                  <a:pt x="1614631" y="1267559"/>
                  <a:pt x="1614621" y="1267559"/>
                  <a:pt x="1614602" y="1267578"/>
                </a:cubicBezTo>
                <a:cubicBezTo>
                  <a:pt x="1614592" y="1267559"/>
                  <a:pt x="1614574" y="1267559"/>
                  <a:pt x="1614564" y="1267540"/>
                </a:cubicBezTo>
                <a:cubicBezTo>
                  <a:pt x="1606382" y="1274274"/>
                  <a:pt x="1596219" y="1277988"/>
                  <a:pt x="1585646" y="1277988"/>
                </a:cubicBezTo>
                <a:cubicBezTo>
                  <a:pt x="1583855" y="1277988"/>
                  <a:pt x="1581960" y="1277807"/>
                  <a:pt x="1580074" y="1277636"/>
                </a:cubicBezTo>
                <a:cubicBezTo>
                  <a:pt x="1578293" y="1277436"/>
                  <a:pt x="1577026" y="1275722"/>
                  <a:pt x="1577207" y="1273921"/>
                </a:cubicBezTo>
                <a:cubicBezTo>
                  <a:pt x="1577417" y="1272111"/>
                  <a:pt x="1579016" y="1270778"/>
                  <a:pt x="1580912" y="1271016"/>
                </a:cubicBezTo>
                <a:cubicBezTo>
                  <a:pt x="1583798" y="1271407"/>
                  <a:pt x="1586675" y="1271445"/>
                  <a:pt x="1589484" y="1271168"/>
                </a:cubicBezTo>
                <a:cubicBezTo>
                  <a:pt x="1598047" y="1270368"/>
                  <a:pt x="1606096" y="1266644"/>
                  <a:pt x="1612478" y="1260558"/>
                </a:cubicBezTo>
                <a:cubicBezTo>
                  <a:pt x="1613125" y="1259929"/>
                  <a:pt x="1613773" y="1259739"/>
                  <a:pt x="1614878" y="1259653"/>
                </a:cubicBezTo>
                <a:cubicBezTo>
                  <a:pt x="1615802" y="1259739"/>
                  <a:pt x="1616660" y="1260110"/>
                  <a:pt x="1617240" y="1260748"/>
                </a:cubicBezTo>
                <a:cubicBezTo>
                  <a:pt x="1621412" y="1265530"/>
                  <a:pt x="1627051" y="1268749"/>
                  <a:pt x="1633138" y="1270178"/>
                </a:cubicBezTo>
                <a:lnTo>
                  <a:pt x="1633138" y="1270159"/>
                </a:lnTo>
                <a:cubicBezTo>
                  <a:pt x="1633166" y="1270159"/>
                  <a:pt x="1633204" y="1270178"/>
                  <a:pt x="1633233" y="1270178"/>
                </a:cubicBezTo>
                <a:lnTo>
                  <a:pt x="1633233" y="1218848"/>
                </a:lnTo>
                <a:cubicBezTo>
                  <a:pt x="1592066" y="1213028"/>
                  <a:pt x="1594466" y="1180748"/>
                  <a:pt x="1594466" y="1180376"/>
                </a:cubicBezTo>
                <a:cubicBezTo>
                  <a:pt x="1594571" y="1178833"/>
                  <a:pt x="1595695" y="1177585"/>
                  <a:pt x="1597228" y="1177404"/>
                </a:cubicBezTo>
                <a:cubicBezTo>
                  <a:pt x="1599486" y="1177033"/>
                  <a:pt x="1601648" y="1176900"/>
                  <a:pt x="1603715" y="1176976"/>
                </a:cubicBezTo>
                <a:cubicBezTo>
                  <a:pt x="1618202" y="1177547"/>
                  <a:pt x="1627623" y="1188549"/>
                  <a:pt x="1633052" y="1199817"/>
                </a:cubicBezTo>
                <a:lnTo>
                  <a:pt x="1633052" y="1199655"/>
                </a:lnTo>
                <a:cubicBezTo>
                  <a:pt x="1633081" y="1199712"/>
                  <a:pt x="1633118" y="1199760"/>
                  <a:pt x="1633147" y="1199817"/>
                </a:cubicBezTo>
                <a:lnTo>
                  <a:pt x="1633147" y="1178090"/>
                </a:lnTo>
                <a:cubicBezTo>
                  <a:pt x="1633147" y="1176328"/>
                  <a:pt x="1634624" y="1174795"/>
                  <a:pt x="1636395" y="1174757"/>
                </a:cubicBezTo>
                <a:cubicBezTo>
                  <a:pt x="1638195" y="1174776"/>
                  <a:pt x="1639719" y="1176309"/>
                  <a:pt x="1639719" y="1178090"/>
                </a:cubicBezTo>
                <a:lnTo>
                  <a:pt x="1639719" y="1217209"/>
                </a:lnTo>
                <a:cubicBezTo>
                  <a:pt x="1639777" y="1217105"/>
                  <a:pt x="1639853" y="1217009"/>
                  <a:pt x="1639910" y="1216895"/>
                </a:cubicBezTo>
                <a:lnTo>
                  <a:pt x="1639910" y="1217124"/>
                </a:lnTo>
                <a:cubicBezTo>
                  <a:pt x="1643872" y="1209608"/>
                  <a:pt x="1649711" y="1202522"/>
                  <a:pt x="1657702" y="1198912"/>
                </a:cubicBezTo>
                <a:cubicBezTo>
                  <a:pt x="1662532" y="1196750"/>
                  <a:pt x="1668133" y="1195873"/>
                  <a:pt x="1674581" y="1196940"/>
                </a:cubicBezTo>
                <a:cubicBezTo>
                  <a:pt x="1676000" y="1197121"/>
                  <a:pt x="1677143" y="1198369"/>
                  <a:pt x="1677324" y="1199912"/>
                </a:cubicBezTo>
                <a:cubicBezTo>
                  <a:pt x="1677419" y="1200207"/>
                  <a:pt x="1678867" y="1221162"/>
                  <a:pt x="1658112" y="1232335"/>
                </a:cubicBezTo>
                <a:cubicBezTo>
                  <a:pt x="1653311" y="1234907"/>
                  <a:pt x="1647340" y="1236936"/>
                  <a:pt x="1639910" y="1238088"/>
                </a:cubicBezTo>
                <a:lnTo>
                  <a:pt x="1639910" y="1238164"/>
                </a:lnTo>
                <a:cubicBezTo>
                  <a:pt x="1639843" y="1238164"/>
                  <a:pt x="1639786" y="1238183"/>
                  <a:pt x="1639719" y="1238202"/>
                </a:cubicBezTo>
                <a:lnTo>
                  <a:pt x="1639719" y="1271016"/>
                </a:lnTo>
                <a:cubicBezTo>
                  <a:pt x="1639996" y="1271016"/>
                  <a:pt x="1640186" y="1271130"/>
                  <a:pt x="1640377" y="1271130"/>
                </a:cubicBezTo>
                <a:cubicBezTo>
                  <a:pt x="1644872" y="1271130"/>
                  <a:pt x="1649263" y="1270159"/>
                  <a:pt x="1653274" y="1268378"/>
                </a:cubicBezTo>
                <a:cubicBezTo>
                  <a:pt x="1657255" y="1266625"/>
                  <a:pt x="1660856" y="1264053"/>
                  <a:pt x="1663818" y="1260748"/>
                </a:cubicBezTo>
                <a:cubicBezTo>
                  <a:pt x="1664113" y="1260415"/>
                  <a:pt x="1664465" y="1260167"/>
                  <a:pt x="1664837" y="1259986"/>
                </a:cubicBezTo>
                <a:cubicBezTo>
                  <a:pt x="1665227" y="1259834"/>
                  <a:pt x="1665647" y="1259719"/>
                  <a:pt x="1666094" y="1259719"/>
                </a:cubicBezTo>
                <a:cubicBezTo>
                  <a:pt x="1667047" y="1259719"/>
                  <a:pt x="1667904" y="1260186"/>
                  <a:pt x="1668580" y="1260843"/>
                </a:cubicBezTo>
                <a:cubicBezTo>
                  <a:pt x="1674466" y="1267444"/>
                  <a:pt x="1682953" y="1271130"/>
                  <a:pt x="1691821" y="1271130"/>
                </a:cubicBezTo>
                <a:cubicBezTo>
                  <a:pt x="1696298" y="1271130"/>
                  <a:pt x="1700670" y="1270159"/>
                  <a:pt x="1704670" y="1268378"/>
                </a:cubicBezTo>
                <a:cubicBezTo>
                  <a:pt x="1708661" y="1266625"/>
                  <a:pt x="1712281" y="1264063"/>
                  <a:pt x="1715262" y="1260748"/>
                </a:cubicBezTo>
                <a:cubicBezTo>
                  <a:pt x="1715548" y="1260453"/>
                  <a:pt x="1715901" y="1260205"/>
                  <a:pt x="1716262" y="1260024"/>
                </a:cubicBezTo>
                <a:cubicBezTo>
                  <a:pt x="1716644" y="1259853"/>
                  <a:pt x="1717034" y="1259719"/>
                  <a:pt x="1717434" y="1259719"/>
                </a:cubicBezTo>
                <a:cubicBezTo>
                  <a:pt x="1718577" y="1259815"/>
                  <a:pt x="1719253" y="1260005"/>
                  <a:pt x="1719901" y="1260653"/>
                </a:cubicBezTo>
                <a:cubicBezTo>
                  <a:pt x="1728292" y="1268749"/>
                  <a:pt x="1739903" y="1272654"/>
                  <a:pt x="1751438" y="1271130"/>
                </a:cubicBezTo>
                <a:cubicBezTo>
                  <a:pt x="1753438" y="1270940"/>
                  <a:pt x="1754972" y="1272283"/>
                  <a:pt x="1755248" y="1273921"/>
                </a:cubicBezTo>
                <a:cubicBezTo>
                  <a:pt x="1755524" y="1275722"/>
                  <a:pt x="1754201" y="1277436"/>
                  <a:pt x="1752381" y="1277636"/>
                </a:cubicBezTo>
                <a:close/>
                <a:moveTo>
                  <a:pt x="1641320" y="1231297"/>
                </a:moveTo>
                <a:lnTo>
                  <a:pt x="1641329" y="1231297"/>
                </a:lnTo>
                <a:lnTo>
                  <a:pt x="1641329" y="1231297"/>
                </a:lnTo>
                <a:cubicBezTo>
                  <a:pt x="1657626" y="1228116"/>
                  <a:pt x="1664884" y="1220114"/>
                  <a:pt x="1668152" y="1213047"/>
                </a:cubicBezTo>
                <a:cubicBezTo>
                  <a:pt x="1669962" y="1209161"/>
                  <a:pt x="1670590" y="1205551"/>
                  <a:pt x="1670771" y="1203208"/>
                </a:cubicBezTo>
                <a:cubicBezTo>
                  <a:pt x="1670275" y="1203112"/>
                  <a:pt x="1669818" y="1203112"/>
                  <a:pt x="1669323" y="1203112"/>
                </a:cubicBezTo>
                <a:cubicBezTo>
                  <a:pt x="1667133" y="1203112"/>
                  <a:pt x="1665084" y="1203408"/>
                  <a:pt x="1663179" y="1203951"/>
                </a:cubicBezTo>
                <a:cubicBezTo>
                  <a:pt x="1649873" y="1207723"/>
                  <a:pt x="1643663" y="1223334"/>
                  <a:pt x="1641320" y="1231297"/>
                </a:cubicBezTo>
                <a:close/>
                <a:moveTo>
                  <a:pt x="1630556" y="1211818"/>
                </a:moveTo>
                <a:cubicBezTo>
                  <a:pt x="1627813" y="1202369"/>
                  <a:pt x="1619526" y="1182557"/>
                  <a:pt x="1601143" y="1183672"/>
                </a:cubicBezTo>
                <a:cubicBezTo>
                  <a:pt x="1601515" y="1190292"/>
                  <a:pt x="1605239" y="1206856"/>
                  <a:pt x="1630556" y="1211818"/>
                </a:cubicBezTo>
                <a:close/>
                <a:moveTo>
                  <a:pt x="1762420" y="1194016"/>
                </a:moveTo>
                <a:cubicBezTo>
                  <a:pt x="1748447" y="1194035"/>
                  <a:pt x="1736474" y="1202408"/>
                  <a:pt x="1731064" y="1214390"/>
                </a:cubicBezTo>
                <a:cubicBezTo>
                  <a:pt x="1731045" y="1214352"/>
                  <a:pt x="1731026" y="1214314"/>
                  <a:pt x="1731007" y="1214276"/>
                </a:cubicBezTo>
                <a:cubicBezTo>
                  <a:pt x="1730988" y="1214314"/>
                  <a:pt x="1730969" y="1214352"/>
                  <a:pt x="1730950" y="1214390"/>
                </a:cubicBezTo>
                <a:cubicBezTo>
                  <a:pt x="1725540" y="1202389"/>
                  <a:pt x="1713567" y="1194035"/>
                  <a:pt x="1699603" y="1194016"/>
                </a:cubicBezTo>
                <a:cubicBezTo>
                  <a:pt x="1697794" y="1194016"/>
                  <a:pt x="1696269" y="1195502"/>
                  <a:pt x="1696269" y="1197312"/>
                </a:cubicBezTo>
                <a:cubicBezTo>
                  <a:pt x="1696241" y="1197807"/>
                  <a:pt x="1696345" y="1198274"/>
                  <a:pt x="1696517" y="1198702"/>
                </a:cubicBezTo>
                <a:cubicBezTo>
                  <a:pt x="1696984" y="1199674"/>
                  <a:pt x="1697898" y="1200360"/>
                  <a:pt x="1698993" y="1200541"/>
                </a:cubicBezTo>
                <a:cubicBezTo>
                  <a:pt x="1699174" y="1200579"/>
                  <a:pt x="1699346" y="1200655"/>
                  <a:pt x="1699536" y="1200655"/>
                </a:cubicBezTo>
                <a:cubicBezTo>
                  <a:pt x="1714948" y="1200655"/>
                  <a:pt x="1727531" y="1213218"/>
                  <a:pt x="1727531" y="1228658"/>
                </a:cubicBezTo>
                <a:cubicBezTo>
                  <a:pt x="1727531" y="1230478"/>
                  <a:pt x="1729064" y="1232002"/>
                  <a:pt x="1730845" y="1232002"/>
                </a:cubicBezTo>
                <a:lnTo>
                  <a:pt x="1730950" y="1232002"/>
                </a:lnTo>
                <a:lnTo>
                  <a:pt x="1731160" y="1232002"/>
                </a:lnTo>
                <a:cubicBezTo>
                  <a:pt x="1732950" y="1232002"/>
                  <a:pt x="1734484" y="1230478"/>
                  <a:pt x="1734484" y="1228658"/>
                </a:cubicBezTo>
                <a:cubicBezTo>
                  <a:pt x="1734484" y="1213218"/>
                  <a:pt x="1747057" y="1200655"/>
                  <a:pt x="1762487" y="1200655"/>
                </a:cubicBezTo>
                <a:cubicBezTo>
                  <a:pt x="1764297" y="1200655"/>
                  <a:pt x="1765821" y="1199131"/>
                  <a:pt x="1765831" y="1197312"/>
                </a:cubicBezTo>
                <a:cubicBezTo>
                  <a:pt x="1765707" y="1195502"/>
                  <a:pt x="1764306" y="1194016"/>
                  <a:pt x="1762420" y="1194016"/>
                </a:cubicBezTo>
                <a:close/>
                <a:moveTo>
                  <a:pt x="1996793" y="1329338"/>
                </a:moveTo>
                <a:cubicBezTo>
                  <a:pt x="1997174" y="1329900"/>
                  <a:pt x="1997364" y="1330566"/>
                  <a:pt x="1997364" y="1331233"/>
                </a:cubicBezTo>
                <a:cubicBezTo>
                  <a:pt x="1997364" y="1331909"/>
                  <a:pt x="1997174" y="1332576"/>
                  <a:pt x="1996793" y="1333148"/>
                </a:cubicBezTo>
                <a:cubicBezTo>
                  <a:pt x="1983648" y="1351998"/>
                  <a:pt x="1962131" y="1363342"/>
                  <a:pt x="1939167" y="1363342"/>
                </a:cubicBezTo>
                <a:cubicBezTo>
                  <a:pt x="1915668" y="1363342"/>
                  <a:pt x="1902895" y="1355255"/>
                  <a:pt x="1883083" y="1335900"/>
                </a:cubicBezTo>
                <a:cubicBezTo>
                  <a:pt x="1874787" y="1346178"/>
                  <a:pt x="1862318" y="1352179"/>
                  <a:pt x="1849051" y="1352179"/>
                </a:cubicBezTo>
                <a:lnTo>
                  <a:pt x="1848012" y="1352179"/>
                </a:lnTo>
                <a:cubicBezTo>
                  <a:pt x="1846231" y="1352093"/>
                  <a:pt x="1844678" y="1350550"/>
                  <a:pt x="1844774" y="1348778"/>
                </a:cubicBezTo>
                <a:cubicBezTo>
                  <a:pt x="1844830" y="1347807"/>
                  <a:pt x="1845279" y="1346921"/>
                  <a:pt x="1845964" y="1346321"/>
                </a:cubicBezTo>
                <a:cubicBezTo>
                  <a:pt x="1846583" y="1345807"/>
                  <a:pt x="1847393" y="1345483"/>
                  <a:pt x="1848308" y="1345616"/>
                </a:cubicBezTo>
                <a:cubicBezTo>
                  <a:pt x="1859823" y="1345711"/>
                  <a:pt x="1870786" y="1340796"/>
                  <a:pt x="1878026" y="1331814"/>
                </a:cubicBezTo>
                <a:cubicBezTo>
                  <a:pt x="1878006" y="1331776"/>
                  <a:pt x="1877968" y="1331757"/>
                  <a:pt x="1877940" y="1331719"/>
                </a:cubicBezTo>
                <a:cubicBezTo>
                  <a:pt x="1877949" y="1331719"/>
                  <a:pt x="1877949" y="1331719"/>
                  <a:pt x="1877949" y="1331719"/>
                </a:cubicBezTo>
                <a:cubicBezTo>
                  <a:pt x="1870786" y="1322756"/>
                  <a:pt x="1859823" y="1317622"/>
                  <a:pt x="1848222" y="1317898"/>
                </a:cubicBezTo>
                <a:cubicBezTo>
                  <a:pt x="1847383" y="1317993"/>
                  <a:pt x="1846574" y="1317651"/>
                  <a:pt x="1845945" y="1317060"/>
                </a:cubicBezTo>
                <a:cubicBezTo>
                  <a:pt x="1845345" y="1316460"/>
                  <a:pt x="1844926" y="1315631"/>
                  <a:pt x="1844878" y="1314736"/>
                </a:cubicBezTo>
                <a:cubicBezTo>
                  <a:pt x="1844774" y="1312840"/>
                  <a:pt x="1846307" y="1311440"/>
                  <a:pt x="1848136" y="1311345"/>
                </a:cubicBezTo>
                <a:cubicBezTo>
                  <a:pt x="1859861" y="1311107"/>
                  <a:pt x="1870948" y="1315517"/>
                  <a:pt x="1879216" y="1323385"/>
                </a:cubicBezTo>
                <a:cubicBezTo>
                  <a:pt x="1880368" y="1324480"/>
                  <a:pt x="1881464" y="1325632"/>
                  <a:pt x="1882493" y="1326880"/>
                </a:cubicBezTo>
                <a:cubicBezTo>
                  <a:pt x="1882493" y="1326880"/>
                  <a:pt x="1882502" y="1326880"/>
                  <a:pt x="1882502" y="1326861"/>
                </a:cubicBezTo>
                <a:cubicBezTo>
                  <a:pt x="1882531" y="1326899"/>
                  <a:pt x="1882569" y="1326937"/>
                  <a:pt x="1882597" y="1326976"/>
                </a:cubicBezTo>
                <a:cubicBezTo>
                  <a:pt x="1899638" y="1310088"/>
                  <a:pt x="1913744" y="1299163"/>
                  <a:pt x="1939167" y="1299163"/>
                </a:cubicBezTo>
                <a:cubicBezTo>
                  <a:pt x="1958588" y="1299163"/>
                  <a:pt x="1977000" y="1307325"/>
                  <a:pt x="1990134" y="1321241"/>
                </a:cubicBezTo>
                <a:cubicBezTo>
                  <a:pt x="1992516" y="1323775"/>
                  <a:pt x="1994783" y="1326433"/>
                  <a:pt x="1996793" y="1329338"/>
                </a:cubicBezTo>
                <a:close/>
                <a:moveTo>
                  <a:pt x="1989811" y="1331195"/>
                </a:moveTo>
                <a:cubicBezTo>
                  <a:pt x="1989820" y="1331176"/>
                  <a:pt x="1989839" y="1331176"/>
                  <a:pt x="1989849" y="1331157"/>
                </a:cubicBezTo>
                <a:cubicBezTo>
                  <a:pt x="1977943" y="1315250"/>
                  <a:pt x="1959074" y="1305820"/>
                  <a:pt x="1939081" y="1305716"/>
                </a:cubicBezTo>
                <a:cubicBezTo>
                  <a:pt x="1917945" y="1305716"/>
                  <a:pt x="1905943" y="1313250"/>
                  <a:pt x="1887636" y="1331071"/>
                </a:cubicBezTo>
                <a:cubicBezTo>
                  <a:pt x="1887655" y="1331090"/>
                  <a:pt x="1887664" y="1331090"/>
                  <a:pt x="1887684" y="1331109"/>
                </a:cubicBezTo>
                <a:cubicBezTo>
                  <a:pt x="1887674" y="1331119"/>
                  <a:pt x="1887655" y="1331138"/>
                  <a:pt x="1887636" y="1331157"/>
                </a:cubicBezTo>
                <a:cubicBezTo>
                  <a:pt x="1906896" y="1349893"/>
                  <a:pt x="1918211" y="1356684"/>
                  <a:pt x="1939081" y="1356684"/>
                </a:cubicBezTo>
                <a:cubicBezTo>
                  <a:pt x="1959074" y="1356608"/>
                  <a:pt x="1977943" y="1347159"/>
                  <a:pt x="1989849" y="1331252"/>
                </a:cubicBezTo>
                <a:cubicBezTo>
                  <a:pt x="1989839" y="1331233"/>
                  <a:pt x="1989820" y="1331214"/>
                  <a:pt x="1989811" y="1331195"/>
                </a:cubicBezTo>
                <a:close/>
                <a:moveTo>
                  <a:pt x="1998240" y="1273921"/>
                </a:moveTo>
                <a:cubicBezTo>
                  <a:pt x="1998507" y="1275722"/>
                  <a:pt x="1997183" y="1277436"/>
                  <a:pt x="1995374" y="1277636"/>
                </a:cubicBezTo>
                <a:cubicBezTo>
                  <a:pt x="1982886" y="1279160"/>
                  <a:pt x="1970427" y="1275540"/>
                  <a:pt x="1960798" y="1267540"/>
                </a:cubicBezTo>
                <a:cubicBezTo>
                  <a:pt x="1953835" y="1274007"/>
                  <a:pt x="1944615" y="1277712"/>
                  <a:pt x="1934985" y="1277712"/>
                </a:cubicBezTo>
                <a:cubicBezTo>
                  <a:pt x="1925451" y="1277712"/>
                  <a:pt x="1916221" y="1274083"/>
                  <a:pt x="1909267" y="1267720"/>
                </a:cubicBezTo>
                <a:cubicBezTo>
                  <a:pt x="1902314" y="1274083"/>
                  <a:pt x="1893075" y="1277712"/>
                  <a:pt x="1883550" y="1277712"/>
                </a:cubicBezTo>
                <a:cubicBezTo>
                  <a:pt x="1881111" y="1277712"/>
                  <a:pt x="1878711" y="1277493"/>
                  <a:pt x="1876377" y="1277045"/>
                </a:cubicBezTo>
                <a:cubicBezTo>
                  <a:pt x="1869348" y="1275683"/>
                  <a:pt x="1862861" y="1272388"/>
                  <a:pt x="1857642" y="1267540"/>
                </a:cubicBezTo>
                <a:cubicBezTo>
                  <a:pt x="1857642" y="1267540"/>
                  <a:pt x="1857642" y="1267540"/>
                  <a:pt x="1857633" y="1267540"/>
                </a:cubicBezTo>
                <a:lnTo>
                  <a:pt x="1857633" y="1267540"/>
                </a:lnTo>
                <a:cubicBezTo>
                  <a:pt x="1855584" y="1269225"/>
                  <a:pt x="1853413" y="1270721"/>
                  <a:pt x="1851146" y="1272016"/>
                </a:cubicBezTo>
                <a:cubicBezTo>
                  <a:pt x="1844326" y="1275912"/>
                  <a:pt x="1836630" y="1277988"/>
                  <a:pt x="1828686" y="1277988"/>
                </a:cubicBezTo>
                <a:cubicBezTo>
                  <a:pt x="1826866" y="1277988"/>
                  <a:pt x="1824971" y="1277807"/>
                  <a:pt x="1823057" y="1277636"/>
                </a:cubicBezTo>
                <a:cubicBezTo>
                  <a:pt x="1821247" y="1277436"/>
                  <a:pt x="1820028" y="1275722"/>
                  <a:pt x="1820199" y="1273921"/>
                </a:cubicBezTo>
                <a:cubicBezTo>
                  <a:pt x="1820409" y="1272092"/>
                  <a:pt x="1822018" y="1270759"/>
                  <a:pt x="1823924" y="1271016"/>
                </a:cubicBezTo>
                <a:cubicBezTo>
                  <a:pt x="1826819" y="1271407"/>
                  <a:pt x="1829715" y="1271445"/>
                  <a:pt x="1832553" y="1271168"/>
                </a:cubicBezTo>
                <a:cubicBezTo>
                  <a:pt x="1841078" y="1270349"/>
                  <a:pt x="1849079" y="1266625"/>
                  <a:pt x="1855451" y="1260558"/>
                </a:cubicBezTo>
                <a:cubicBezTo>
                  <a:pt x="1856127" y="1259910"/>
                  <a:pt x="1856775" y="1259719"/>
                  <a:pt x="1857918" y="1259634"/>
                </a:cubicBezTo>
                <a:cubicBezTo>
                  <a:pt x="1858870" y="1259719"/>
                  <a:pt x="1859737" y="1260091"/>
                  <a:pt x="1860309" y="1260748"/>
                </a:cubicBezTo>
                <a:cubicBezTo>
                  <a:pt x="1864500" y="1265530"/>
                  <a:pt x="1870120" y="1268749"/>
                  <a:pt x="1876216" y="1270178"/>
                </a:cubicBezTo>
                <a:lnTo>
                  <a:pt x="1876216" y="1218848"/>
                </a:lnTo>
                <a:cubicBezTo>
                  <a:pt x="1873644" y="1218476"/>
                  <a:pt x="1871243" y="1218010"/>
                  <a:pt x="1868996" y="1217457"/>
                </a:cubicBezTo>
                <a:cubicBezTo>
                  <a:pt x="1835344" y="1209123"/>
                  <a:pt x="1837468" y="1180729"/>
                  <a:pt x="1837468" y="1180376"/>
                </a:cubicBezTo>
                <a:cubicBezTo>
                  <a:pt x="1837544" y="1178833"/>
                  <a:pt x="1838697" y="1177585"/>
                  <a:pt x="1840221" y="1177404"/>
                </a:cubicBezTo>
                <a:cubicBezTo>
                  <a:pt x="1842516" y="1177033"/>
                  <a:pt x="1844697" y="1176881"/>
                  <a:pt x="1846783" y="1176976"/>
                </a:cubicBezTo>
                <a:cubicBezTo>
                  <a:pt x="1855098" y="1177290"/>
                  <a:pt x="1861738" y="1181033"/>
                  <a:pt x="1866891" y="1186272"/>
                </a:cubicBezTo>
                <a:cubicBezTo>
                  <a:pt x="1870758" y="1190206"/>
                  <a:pt x="1873806" y="1194978"/>
                  <a:pt x="1876120" y="1199817"/>
                </a:cubicBezTo>
                <a:lnTo>
                  <a:pt x="1876120" y="1199798"/>
                </a:lnTo>
                <a:cubicBezTo>
                  <a:pt x="1876120" y="1199817"/>
                  <a:pt x="1876130" y="1199817"/>
                  <a:pt x="1876130" y="1199817"/>
                </a:cubicBezTo>
                <a:lnTo>
                  <a:pt x="1876130" y="1178090"/>
                </a:lnTo>
                <a:cubicBezTo>
                  <a:pt x="1876130" y="1177309"/>
                  <a:pt x="1876454" y="1176604"/>
                  <a:pt x="1876920" y="1176023"/>
                </a:cubicBezTo>
                <a:cubicBezTo>
                  <a:pt x="1877549" y="1175261"/>
                  <a:pt x="1878426" y="1174757"/>
                  <a:pt x="1879454" y="1174757"/>
                </a:cubicBezTo>
                <a:cubicBezTo>
                  <a:pt x="1881264" y="1174757"/>
                  <a:pt x="1882769" y="1176290"/>
                  <a:pt x="1882769" y="1178090"/>
                </a:cubicBezTo>
                <a:lnTo>
                  <a:pt x="1882769" y="1217124"/>
                </a:lnTo>
                <a:lnTo>
                  <a:pt x="1882769" y="1217209"/>
                </a:lnTo>
                <a:cubicBezTo>
                  <a:pt x="1889170" y="1205122"/>
                  <a:pt x="1900400" y="1194092"/>
                  <a:pt x="1917668" y="1196940"/>
                </a:cubicBezTo>
                <a:cubicBezTo>
                  <a:pt x="1919068" y="1197121"/>
                  <a:pt x="1920221" y="1198369"/>
                  <a:pt x="1920402" y="1199912"/>
                </a:cubicBezTo>
                <a:cubicBezTo>
                  <a:pt x="1920412" y="1199931"/>
                  <a:pt x="1920421" y="1200083"/>
                  <a:pt x="1920440" y="1200341"/>
                </a:cubicBezTo>
                <a:cubicBezTo>
                  <a:pt x="1920593" y="1204379"/>
                  <a:pt x="1920011" y="1232335"/>
                  <a:pt x="1882769" y="1238088"/>
                </a:cubicBezTo>
                <a:lnTo>
                  <a:pt x="1882769" y="1238202"/>
                </a:lnTo>
                <a:lnTo>
                  <a:pt x="1882769" y="1270940"/>
                </a:lnTo>
                <a:lnTo>
                  <a:pt x="1882769" y="1271016"/>
                </a:lnTo>
                <a:cubicBezTo>
                  <a:pt x="1883083" y="1271016"/>
                  <a:pt x="1883264" y="1271130"/>
                  <a:pt x="1883455" y="1271130"/>
                </a:cubicBezTo>
                <a:cubicBezTo>
                  <a:pt x="1892313" y="1271130"/>
                  <a:pt x="1900800" y="1267444"/>
                  <a:pt x="1906705" y="1260843"/>
                </a:cubicBezTo>
                <a:cubicBezTo>
                  <a:pt x="1907362" y="1260091"/>
                  <a:pt x="1908220" y="1259719"/>
                  <a:pt x="1909172" y="1259719"/>
                </a:cubicBezTo>
                <a:cubicBezTo>
                  <a:pt x="1910134" y="1259719"/>
                  <a:pt x="1910982" y="1260186"/>
                  <a:pt x="1911658" y="1260843"/>
                </a:cubicBezTo>
                <a:cubicBezTo>
                  <a:pt x="1917564" y="1267444"/>
                  <a:pt x="1926031" y="1271130"/>
                  <a:pt x="1934890" y="1271130"/>
                </a:cubicBezTo>
                <a:cubicBezTo>
                  <a:pt x="1943748" y="1271130"/>
                  <a:pt x="1952216" y="1267444"/>
                  <a:pt x="1958131" y="1260843"/>
                </a:cubicBezTo>
                <a:cubicBezTo>
                  <a:pt x="1958797" y="1260186"/>
                  <a:pt x="1959560" y="1259719"/>
                  <a:pt x="1960522" y="1259719"/>
                </a:cubicBezTo>
                <a:cubicBezTo>
                  <a:pt x="1961655" y="1259815"/>
                  <a:pt x="1962322" y="1260005"/>
                  <a:pt x="1962979" y="1260653"/>
                </a:cubicBezTo>
                <a:cubicBezTo>
                  <a:pt x="1971370" y="1268749"/>
                  <a:pt x="1982981" y="1272654"/>
                  <a:pt x="1994516" y="1271130"/>
                </a:cubicBezTo>
                <a:cubicBezTo>
                  <a:pt x="1996421" y="1270940"/>
                  <a:pt x="1997926" y="1272283"/>
                  <a:pt x="1998240" y="1273921"/>
                </a:cubicBezTo>
                <a:close/>
                <a:moveTo>
                  <a:pt x="1884398" y="1231297"/>
                </a:moveTo>
                <a:lnTo>
                  <a:pt x="1884407" y="1231297"/>
                </a:lnTo>
                <a:lnTo>
                  <a:pt x="1884407" y="1231297"/>
                </a:lnTo>
                <a:cubicBezTo>
                  <a:pt x="1909658" y="1226382"/>
                  <a:pt x="1913354" y="1209828"/>
                  <a:pt x="1913849" y="1203208"/>
                </a:cubicBezTo>
                <a:cubicBezTo>
                  <a:pt x="1913258" y="1203112"/>
                  <a:pt x="1912801" y="1203112"/>
                  <a:pt x="1912315" y="1203112"/>
                </a:cubicBezTo>
                <a:cubicBezTo>
                  <a:pt x="1907905" y="1203112"/>
                  <a:pt x="1904124" y="1204303"/>
                  <a:pt x="1900876" y="1206237"/>
                </a:cubicBezTo>
                <a:cubicBezTo>
                  <a:pt x="1891151" y="1212028"/>
                  <a:pt x="1886341" y="1224467"/>
                  <a:pt x="1884398" y="1231297"/>
                </a:cubicBezTo>
                <a:close/>
                <a:moveTo>
                  <a:pt x="1873548" y="1211818"/>
                </a:moveTo>
                <a:cubicBezTo>
                  <a:pt x="1870777" y="1202369"/>
                  <a:pt x="1862509" y="1182557"/>
                  <a:pt x="1844126" y="1183672"/>
                </a:cubicBezTo>
                <a:cubicBezTo>
                  <a:pt x="1844593" y="1190292"/>
                  <a:pt x="1848308" y="1206856"/>
                  <a:pt x="1873548" y="1211818"/>
                </a:cubicBezTo>
                <a:close/>
                <a:moveTo>
                  <a:pt x="1974028" y="1232002"/>
                </a:moveTo>
                <a:lnTo>
                  <a:pt x="1974237" y="1232002"/>
                </a:lnTo>
                <a:cubicBezTo>
                  <a:pt x="1976028" y="1232002"/>
                  <a:pt x="1977562" y="1230478"/>
                  <a:pt x="1977562" y="1228658"/>
                </a:cubicBezTo>
                <a:cubicBezTo>
                  <a:pt x="1977562" y="1213218"/>
                  <a:pt x="1990144" y="1200655"/>
                  <a:pt x="2005565" y="1200655"/>
                </a:cubicBezTo>
                <a:cubicBezTo>
                  <a:pt x="2007375" y="1200655"/>
                  <a:pt x="2008908" y="1199131"/>
                  <a:pt x="2008908" y="1197312"/>
                </a:cubicBezTo>
                <a:cubicBezTo>
                  <a:pt x="2008908" y="1197274"/>
                  <a:pt x="2008889" y="1197255"/>
                  <a:pt x="2008889" y="1197216"/>
                </a:cubicBezTo>
                <a:cubicBezTo>
                  <a:pt x="2008632" y="1195464"/>
                  <a:pt x="2007280" y="1194035"/>
                  <a:pt x="2005432" y="1194016"/>
                </a:cubicBezTo>
                <a:cubicBezTo>
                  <a:pt x="1991487" y="1194073"/>
                  <a:pt x="1979543" y="1202427"/>
                  <a:pt x="1974113" y="1214390"/>
                </a:cubicBezTo>
                <a:cubicBezTo>
                  <a:pt x="1974085" y="1214333"/>
                  <a:pt x="1974056" y="1214276"/>
                  <a:pt x="1974037" y="1214219"/>
                </a:cubicBezTo>
                <a:cubicBezTo>
                  <a:pt x="1974009" y="1214276"/>
                  <a:pt x="1973971" y="1214333"/>
                  <a:pt x="1973942" y="1214390"/>
                </a:cubicBezTo>
                <a:cubicBezTo>
                  <a:pt x="1968532" y="1202408"/>
                  <a:pt x="1956492" y="1194073"/>
                  <a:pt x="1942652" y="1194016"/>
                </a:cubicBezTo>
                <a:cubicBezTo>
                  <a:pt x="1940862" y="1194035"/>
                  <a:pt x="1939385" y="1195502"/>
                  <a:pt x="1939385" y="1197312"/>
                </a:cubicBezTo>
                <a:cubicBezTo>
                  <a:pt x="1939290" y="1198074"/>
                  <a:pt x="1939528" y="1198740"/>
                  <a:pt x="1939919" y="1199302"/>
                </a:cubicBezTo>
                <a:cubicBezTo>
                  <a:pt x="1940395" y="1199931"/>
                  <a:pt x="1941090" y="1200360"/>
                  <a:pt x="1941890" y="1200531"/>
                </a:cubicBezTo>
                <a:cubicBezTo>
                  <a:pt x="1942100" y="1200560"/>
                  <a:pt x="1942291" y="1200655"/>
                  <a:pt x="1942519" y="1200655"/>
                </a:cubicBezTo>
                <a:cubicBezTo>
                  <a:pt x="1953197" y="1200655"/>
                  <a:pt x="1962408" y="1206741"/>
                  <a:pt x="1967113" y="1215581"/>
                </a:cubicBezTo>
                <a:cubicBezTo>
                  <a:pt x="1969218" y="1219505"/>
                  <a:pt x="1970513" y="1223915"/>
                  <a:pt x="1970513" y="1228658"/>
                </a:cubicBezTo>
                <a:cubicBezTo>
                  <a:pt x="1970513" y="1229563"/>
                  <a:pt x="1970894" y="1230402"/>
                  <a:pt x="1971504" y="1231021"/>
                </a:cubicBezTo>
                <a:cubicBezTo>
                  <a:pt x="1972104" y="1231611"/>
                  <a:pt x="1972933" y="1232002"/>
                  <a:pt x="1973837" y="1232002"/>
                </a:cubicBezTo>
                <a:lnTo>
                  <a:pt x="1974028" y="1232002"/>
                </a:lnTo>
                <a:close/>
                <a:moveTo>
                  <a:pt x="2182197" y="1363342"/>
                </a:moveTo>
                <a:cubicBezTo>
                  <a:pt x="2158727" y="1363323"/>
                  <a:pt x="2145945" y="1355236"/>
                  <a:pt x="2126152" y="1335900"/>
                </a:cubicBezTo>
                <a:cubicBezTo>
                  <a:pt x="2126142" y="1335919"/>
                  <a:pt x="2126123" y="1335939"/>
                  <a:pt x="2126113" y="1335958"/>
                </a:cubicBezTo>
                <a:cubicBezTo>
                  <a:pt x="2126095" y="1335939"/>
                  <a:pt x="2126076" y="1335919"/>
                  <a:pt x="2126056" y="1335900"/>
                </a:cubicBezTo>
                <a:cubicBezTo>
                  <a:pt x="2117751" y="1346178"/>
                  <a:pt x="2105301" y="1352179"/>
                  <a:pt x="2092043" y="1352179"/>
                </a:cubicBezTo>
                <a:lnTo>
                  <a:pt x="2091061" y="1352179"/>
                </a:lnTo>
                <a:cubicBezTo>
                  <a:pt x="2089290" y="1352074"/>
                  <a:pt x="2087766" y="1350550"/>
                  <a:pt x="2087861" y="1348778"/>
                </a:cubicBezTo>
                <a:cubicBezTo>
                  <a:pt x="2087928" y="1347435"/>
                  <a:pt x="2088738" y="1346226"/>
                  <a:pt x="2089918" y="1345749"/>
                </a:cubicBezTo>
                <a:cubicBezTo>
                  <a:pt x="2090338" y="1345597"/>
                  <a:pt x="2090804" y="1345559"/>
                  <a:pt x="2091300" y="1345616"/>
                </a:cubicBezTo>
                <a:cubicBezTo>
                  <a:pt x="2102911" y="1345711"/>
                  <a:pt x="2113750" y="1340796"/>
                  <a:pt x="2120999" y="1331814"/>
                </a:cubicBezTo>
                <a:cubicBezTo>
                  <a:pt x="2120979" y="1331795"/>
                  <a:pt x="2120961" y="1331776"/>
                  <a:pt x="2120942" y="1331757"/>
                </a:cubicBezTo>
                <a:cubicBezTo>
                  <a:pt x="2120961" y="1331738"/>
                  <a:pt x="2120979" y="1331738"/>
                  <a:pt x="2120989" y="1331719"/>
                </a:cubicBezTo>
                <a:cubicBezTo>
                  <a:pt x="2113855" y="1322756"/>
                  <a:pt x="2102911" y="1317622"/>
                  <a:pt x="2091300" y="1317898"/>
                </a:cubicBezTo>
                <a:cubicBezTo>
                  <a:pt x="2089585" y="1318098"/>
                  <a:pt x="2087966" y="1316479"/>
                  <a:pt x="2087871" y="1314679"/>
                </a:cubicBezTo>
                <a:cubicBezTo>
                  <a:pt x="2087813" y="1312802"/>
                  <a:pt x="2089318" y="1311440"/>
                  <a:pt x="2091090" y="1311345"/>
                </a:cubicBezTo>
                <a:cubicBezTo>
                  <a:pt x="2104444" y="1311069"/>
                  <a:pt x="2117112" y="1316869"/>
                  <a:pt x="2125580" y="1326976"/>
                </a:cubicBezTo>
                <a:cubicBezTo>
                  <a:pt x="2142621" y="1310078"/>
                  <a:pt x="2156717" y="1299163"/>
                  <a:pt x="2182159" y="1299163"/>
                </a:cubicBezTo>
                <a:cubicBezTo>
                  <a:pt x="2205200" y="1299163"/>
                  <a:pt x="2226736" y="1310459"/>
                  <a:pt x="2239776" y="1329338"/>
                </a:cubicBezTo>
                <a:cubicBezTo>
                  <a:pt x="2240547" y="1330471"/>
                  <a:pt x="2240547" y="1331995"/>
                  <a:pt x="2239776" y="1333148"/>
                </a:cubicBezTo>
                <a:cubicBezTo>
                  <a:pt x="2226650" y="1351979"/>
                  <a:pt x="2205124" y="1363323"/>
                  <a:pt x="2182197" y="1363342"/>
                </a:cubicBezTo>
                <a:close/>
                <a:moveTo>
                  <a:pt x="2232917" y="1331252"/>
                </a:moveTo>
                <a:cubicBezTo>
                  <a:pt x="2229945" y="1327271"/>
                  <a:pt x="2226526" y="1323699"/>
                  <a:pt x="2222773" y="1320575"/>
                </a:cubicBezTo>
                <a:cubicBezTo>
                  <a:pt x="2211496" y="1311164"/>
                  <a:pt x="2197094" y="1305782"/>
                  <a:pt x="2182054" y="1305716"/>
                </a:cubicBezTo>
                <a:cubicBezTo>
                  <a:pt x="2160928" y="1305716"/>
                  <a:pt x="2148926" y="1313250"/>
                  <a:pt x="2130619" y="1331071"/>
                </a:cubicBezTo>
                <a:cubicBezTo>
                  <a:pt x="2133029" y="1333414"/>
                  <a:pt x="2135305" y="1335567"/>
                  <a:pt x="2137506" y="1337539"/>
                </a:cubicBezTo>
                <a:cubicBezTo>
                  <a:pt x="2152898" y="1351455"/>
                  <a:pt x="2163861" y="1356684"/>
                  <a:pt x="2182159" y="1356684"/>
                </a:cubicBezTo>
                <a:cubicBezTo>
                  <a:pt x="2202161" y="1356608"/>
                  <a:pt x="2220916" y="1347159"/>
                  <a:pt x="2232917" y="1331252"/>
                </a:cubicBezTo>
                <a:close/>
                <a:moveTo>
                  <a:pt x="2241319" y="1273921"/>
                </a:moveTo>
                <a:cubicBezTo>
                  <a:pt x="2241585" y="1275722"/>
                  <a:pt x="2240271" y="1277436"/>
                  <a:pt x="2238442" y="1277636"/>
                </a:cubicBezTo>
                <a:cubicBezTo>
                  <a:pt x="2235327" y="1278007"/>
                  <a:pt x="2232203" y="1278084"/>
                  <a:pt x="2229136" y="1277827"/>
                </a:cubicBezTo>
                <a:cubicBezTo>
                  <a:pt x="2227422" y="1277693"/>
                  <a:pt x="2225783" y="1277226"/>
                  <a:pt x="2224107" y="1276912"/>
                </a:cubicBezTo>
                <a:cubicBezTo>
                  <a:pt x="2216754" y="1275464"/>
                  <a:pt x="2209762" y="1272426"/>
                  <a:pt x="2203866" y="1267540"/>
                </a:cubicBezTo>
                <a:cubicBezTo>
                  <a:pt x="2199475" y="1271578"/>
                  <a:pt x="2194160" y="1274378"/>
                  <a:pt x="2188483" y="1276036"/>
                </a:cubicBezTo>
                <a:cubicBezTo>
                  <a:pt x="2185083" y="1277045"/>
                  <a:pt x="2181577" y="1277712"/>
                  <a:pt x="2177968" y="1277712"/>
                </a:cubicBezTo>
                <a:cubicBezTo>
                  <a:pt x="2172415" y="1277712"/>
                  <a:pt x="2167004" y="1276350"/>
                  <a:pt x="2162051" y="1274064"/>
                </a:cubicBezTo>
                <a:cubicBezTo>
                  <a:pt x="2158499" y="1272426"/>
                  <a:pt x="2155146" y="1270387"/>
                  <a:pt x="2152250" y="1267720"/>
                </a:cubicBezTo>
                <a:cubicBezTo>
                  <a:pt x="2145287" y="1274083"/>
                  <a:pt x="2136058" y="1277712"/>
                  <a:pt x="2126523" y="1277712"/>
                </a:cubicBezTo>
                <a:cubicBezTo>
                  <a:pt x="2119246" y="1277712"/>
                  <a:pt x="2112226" y="1275626"/>
                  <a:pt x="2106235" y="1271854"/>
                </a:cubicBezTo>
                <a:cubicBezTo>
                  <a:pt x="2104244" y="1270607"/>
                  <a:pt x="2102368" y="1269159"/>
                  <a:pt x="2100634" y="1267540"/>
                </a:cubicBezTo>
                <a:lnTo>
                  <a:pt x="2100634" y="1267540"/>
                </a:lnTo>
                <a:cubicBezTo>
                  <a:pt x="2100625" y="1267540"/>
                  <a:pt x="2100625" y="1267540"/>
                  <a:pt x="2100625" y="1267540"/>
                </a:cubicBezTo>
                <a:cubicBezTo>
                  <a:pt x="2097110" y="1270435"/>
                  <a:pt x="2093186" y="1272635"/>
                  <a:pt x="2089071" y="1274369"/>
                </a:cubicBezTo>
                <a:cubicBezTo>
                  <a:pt x="2085975" y="1275645"/>
                  <a:pt x="2082794" y="1276731"/>
                  <a:pt x="2079498" y="1277303"/>
                </a:cubicBezTo>
                <a:cubicBezTo>
                  <a:pt x="2076926" y="1277769"/>
                  <a:pt x="2074307" y="1277988"/>
                  <a:pt x="2071668" y="1277988"/>
                </a:cubicBezTo>
                <a:cubicBezTo>
                  <a:pt x="2069859" y="1277988"/>
                  <a:pt x="2067944" y="1277807"/>
                  <a:pt x="2066049" y="1277636"/>
                </a:cubicBezTo>
                <a:cubicBezTo>
                  <a:pt x="2064239" y="1277436"/>
                  <a:pt x="2062992" y="1275722"/>
                  <a:pt x="2063182" y="1273921"/>
                </a:cubicBezTo>
                <a:cubicBezTo>
                  <a:pt x="2063372" y="1272092"/>
                  <a:pt x="2064991" y="1270759"/>
                  <a:pt x="2066906" y="1271016"/>
                </a:cubicBezTo>
                <a:cubicBezTo>
                  <a:pt x="2069802" y="1271407"/>
                  <a:pt x="2072707" y="1271445"/>
                  <a:pt x="2075545" y="1271168"/>
                </a:cubicBezTo>
                <a:cubicBezTo>
                  <a:pt x="2078384" y="1270883"/>
                  <a:pt x="2081165" y="1270292"/>
                  <a:pt x="2083851" y="1269397"/>
                </a:cubicBezTo>
                <a:cubicBezTo>
                  <a:pt x="2089214" y="1267616"/>
                  <a:pt x="2094195" y="1264596"/>
                  <a:pt x="2098444" y="1260558"/>
                </a:cubicBezTo>
                <a:cubicBezTo>
                  <a:pt x="2099091" y="1259910"/>
                  <a:pt x="2099758" y="1259719"/>
                  <a:pt x="2100901" y="1259634"/>
                </a:cubicBezTo>
                <a:cubicBezTo>
                  <a:pt x="2101853" y="1259719"/>
                  <a:pt x="2102720" y="1260091"/>
                  <a:pt x="2103292" y="1260748"/>
                </a:cubicBezTo>
                <a:cubicBezTo>
                  <a:pt x="2104340" y="1261939"/>
                  <a:pt x="2105473" y="1263034"/>
                  <a:pt x="2106692" y="1264044"/>
                </a:cubicBezTo>
                <a:cubicBezTo>
                  <a:pt x="2108245" y="1265320"/>
                  <a:pt x="2109959" y="1266368"/>
                  <a:pt x="2111740" y="1267311"/>
                </a:cubicBezTo>
                <a:cubicBezTo>
                  <a:pt x="2114102" y="1268559"/>
                  <a:pt x="2116588" y="1269568"/>
                  <a:pt x="2119199" y="1270178"/>
                </a:cubicBezTo>
                <a:lnTo>
                  <a:pt x="2119199" y="1270178"/>
                </a:lnTo>
                <a:lnTo>
                  <a:pt x="2119208" y="1270178"/>
                </a:lnTo>
                <a:lnTo>
                  <a:pt x="2119208" y="1218848"/>
                </a:lnTo>
                <a:cubicBezTo>
                  <a:pt x="2110626" y="1217638"/>
                  <a:pt x="2104034" y="1215238"/>
                  <a:pt x="2098815" y="1212247"/>
                </a:cubicBezTo>
                <a:cubicBezTo>
                  <a:pt x="2079031" y="1200941"/>
                  <a:pt x="2080441" y="1180681"/>
                  <a:pt x="2080441" y="1180376"/>
                </a:cubicBezTo>
                <a:cubicBezTo>
                  <a:pt x="2080527" y="1178833"/>
                  <a:pt x="2081670" y="1177585"/>
                  <a:pt x="2083185" y="1177404"/>
                </a:cubicBezTo>
                <a:cubicBezTo>
                  <a:pt x="2085470" y="1177033"/>
                  <a:pt x="2087642" y="1176881"/>
                  <a:pt x="2089728" y="1176976"/>
                </a:cubicBezTo>
                <a:cubicBezTo>
                  <a:pt x="2100110" y="1177366"/>
                  <a:pt x="2107873" y="1183091"/>
                  <a:pt x="2113446" y="1190463"/>
                </a:cubicBezTo>
                <a:cubicBezTo>
                  <a:pt x="2115684" y="1193406"/>
                  <a:pt x="2117560" y="1196597"/>
                  <a:pt x="2119103" y="1199817"/>
                </a:cubicBezTo>
                <a:lnTo>
                  <a:pt x="2119103" y="1199798"/>
                </a:lnTo>
                <a:cubicBezTo>
                  <a:pt x="2119103" y="1199817"/>
                  <a:pt x="2119113" y="1199817"/>
                  <a:pt x="2119113" y="1199817"/>
                </a:cubicBezTo>
                <a:lnTo>
                  <a:pt x="2119113" y="1178090"/>
                </a:lnTo>
                <a:cubicBezTo>
                  <a:pt x="2119113" y="1177195"/>
                  <a:pt x="2119493" y="1176357"/>
                  <a:pt x="2120094" y="1175747"/>
                </a:cubicBezTo>
                <a:cubicBezTo>
                  <a:pt x="2120703" y="1175138"/>
                  <a:pt x="2121542" y="1174757"/>
                  <a:pt x="2122447" y="1174757"/>
                </a:cubicBezTo>
                <a:cubicBezTo>
                  <a:pt x="2124247" y="1174757"/>
                  <a:pt x="2125761" y="1176290"/>
                  <a:pt x="2125761" y="1178090"/>
                </a:cubicBezTo>
                <a:lnTo>
                  <a:pt x="2125761" y="1217219"/>
                </a:lnTo>
                <a:cubicBezTo>
                  <a:pt x="2125790" y="1217162"/>
                  <a:pt x="2125828" y="1217124"/>
                  <a:pt x="2125856" y="1217067"/>
                </a:cubicBezTo>
                <a:lnTo>
                  <a:pt x="2125856" y="1217124"/>
                </a:lnTo>
                <a:cubicBezTo>
                  <a:pt x="2128247" y="1212599"/>
                  <a:pt x="2131314" y="1208246"/>
                  <a:pt x="2135115" y="1204694"/>
                </a:cubicBezTo>
                <a:cubicBezTo>
                  <a:pt x="2141478" y="1198779"/>
                  <a:pt x="2149869" y="1195169"/>
                  <a:pt x="2160613" y="1196940"/>
                </a:cubicBezTo>
                <a:cubicBezTo>
                  <a:pt x="2162061" y="1197121"/>
                  <a:pt x="2163194" y="1198369"/>
                  <a:pt x="2163385" y="1199912"/>
                </a:cubicBezTo>
                <a:cubicBezTo>
                  <a:pt x="2163442" y="1200160"/>
                  <a:pt x="2164319" y="1213238"/>
                  <a:pt x="2154488" y="1224248"/>
                </a:cubicBezTo>
                <a:cubicBezTo>
                  <a:pt x="2148964" y="1230382"/>
                  <a:pt x="2140135" y="1235888"/>
                  <a:pt x="2125856" y="1238088"/>
                </a:cubicBezTo>
                <a:lnTo>
                  <a:pt x="2125856" y="1238183"/>
                </a:lnTo>
                <a:cubicBezTo>
                  <a:pt x="2125818" y="1238183"/>
                  <a:pt x="2125799" y="1238183"/>
                  <a:pt x="2125761" y="1238202"/>
                </a:cubicBezTo>
                <a:lnTo>
                  <a:pt x="2125761" y="1271016"/>
                </a:lnTo>
                <a:cubicBezTo>
                  <a:pt x="2126066" y="1271016"/>
                  <a:pt x="2126247" y="1271130"/>
                  <a:pt x="2126437" y="1271130"/>
                </a:cubicBezTo>
                <a:cubicBezTo>
                  <a:pt x="2133152" y="1271130"/>
                  <a:pt x="2139639" y="1268987"/>
                  <a:pt x="2144954" y="1265101"/>
                </a:cubicBezTo>
                <a:cubicBezTo>
                  <a:pt x="2146688" y="1263834"/>
                  <a:pt x="2148288" y="1262406"/>
                  <a:pt x="2149745" y="1260786"/>
                </a:cubicBezTo>
                <a:cubicBezTo>
                  <a:pt x="2150412" y="1260091"/>
                  <a:pt x="2151240" y="1259719"/>
                  <a:pt x="2152165" y="1259719"/>
                </a:cubicBezTo>
                <a:cubicBezTo>
                  <a:pt x="2153108" y="1259719"/>
                  <a:pt x="2153965" y="1260186"/>
                  <a:pt x="2154622" y="1260843"/>
                </a:cubicBezTo>
                <a:cubicBezTo>
                  <a:pt x="2160537" y="1267444"/>
                  <a:pt x="2169014" y="1271130"/>
                  <a:pt x="2177872" y="1271130"/>
                </a:cubicBezTo>
                <a:cubicBezTo>
                  <a:pt x="2186750" y="1271130"/>
                  <a:pt x="2195199" y="1267444"/>
                  <a:pt x="2201104" y="1260843"/>
                </a:cubicBezTo>
                <a:cubicBezTo>
                  <a:pt x="2201790" y="1260186"/>
                  <a:pt x="2202647" y="1259719"/>
                  <a:pt x="2203495" y="1259719"/>
                </a:cubicBezTo>
                <a:cubicBezTo>
                  <a:pt x="2204638" y="1259815"/>
                  <a:pt x="2205314" y="1260005"/>
                  <a:pt x="2205961" y="1260653"/>
                </a:cubicBezTo>
                <a:cubicBezTo>
                  <a:pt x="2214353" y="1268749"/>
                  <a:pt x="2225964" y="1272654"/>
                  <a:pt x="2237508" y="1271130"/>
                </a:cubicBezTo>
                <a:cubicBezTo>
                  <a:pt x="2239404" y="1270940"/>
                  <a:pt x="2240919" y="1272283"/>
                  <a:pt x="2241319" y="1273921"/>
                </a:cubicBezTo>
                <a:close/>
                <a:moveTo>
                  <a:pt x="2127285" y="1231297"/>
                </a:moveTo>
                <a:lnTo>
                  <a:pt x="2127295" y="1231297"/>
                </a:lnTo>
                <a:lnTo>
                  <a:pt x="2127295" y="1231297"/>
                </a:lnTo>
                <a:cubicBezTo>
                  <a:pt x="2139925" y="1228839"/>
                  <a:pt x="2147155" y="1223467"/>
                  <a:pt x="2151298" y="1217886"/>
                </a:cubicBezTo>
                <a:cubicBezTo>
                  <a:pt x="2155431" y="1212304"/>
                  <a:pt x="2156480" y="1206513"/>
                  <a:pt x="2156717" y="1203208"/>
                </a:cubicBezTo>
                <a:cubicBezTo>
                  <a:pt x="2156241" y="1203112"/>
                  <a:pt x="2155784" y="1203112"/>
                  <a:pt x="2155298" y="1203112"/>
                </a:cubicBezTo>
                <a:lnTo>
                  <a:pt x="2155298" y="1203112"/>
                </a:lnTo>
                <a:cubicBezTo>
                  <a:pt x="2155289" y="1203112"/>
                  <a:pt x="2155289" y="1203112"/>
                  <a:pt x="2155289" y="1203112"/>
                </a:cubicBezTo>
                <a:cubicBezTo>
                  <a:pt x="2149117" y="1203112"/>
                  <a:pt x="2144240" y="1205532"/>
                  <a:pt x="2140296" y="1208951"/>
                </a:cubicBezTo>
                <a:cubicBezTo>
                  <a:pt x="2132952" y="1215314"/>
                  <a:pt x="2129028" y="1225382"/>
                  <a:pt x="2127285" y="1231297"/>
                </a:cubicBezTo>
                <a:close/>
                <a:moveTo>
                  <a:pt x="2116531" y="1211818"/>
                </a:moveTo>
                <a:cubicBezTo>
                  <a:pt x="2114112" y="1203560"/>
                  <a:pt x="2107463" y="1187358"/>
                  <a:pt x="2093519" y="1184177"/>
                </a:cubicBezTo>
                <a:cubicBezTo>
                  <a:pt x="2091528" y="1183729"/>
                  <a:pt x="2089395" y="1183539"/>
                  <a:pt x="2087099" y="1183672"/>
                </a:cubicBezTo>
                <a:cubicBezTo>
                  <a:pt x="2087576" y="1190292"/>
                  <a:pt x="2091300" y="1206856"/>
                  <a:pt x="2116531" y="1211818"/>
                </a:cubicBezTo>
                <a:close/>
                <a:moveTo>
                  <a:pt x="2217106" y="1232002"/>
                </a:moveTo>
                <a:cubicBezTo>
                  <a:pt x="2218925" y="1232002"/>
                  <a:pt x="2220459" y="1230478"/>
                  <a:pt x="2220459" y="1228658"/>
                </a:cubicBezTo>
                <a:cubicBezTo>
                  <a:pt x="2220459" y="1213218"/>
                  <a:pt x="2233003" y="1200655"/>
                  <a:pt x="2248452" y="1200655"/>
                </a:cubicBezTo>
                <a:cubicBezTo>
                  <a:pt x="2250272" y="1200655"/>
                  <a:pt x="2251787" y="1199131"/>
                  <a:pt x="2251787" y="1197312"/>
                </a:cubicBezTo>
                <a:cubicBezTo>
                  <a:pt x="2251787" y="1195950"/>
                  <a:pt x="2250929" y="1194759"/>
                  <a:pt x="2249738" y="1194254"/>
                </a:cubicBezTo>
                <a:cubicBezTo>
                  <a:pt x="2249348" y="1194092"/>
                  <a:pt x="2248910" y="1193997"/>
                  <a:pt x="2248452" y="1193997"/>
                </a:cubicBezTo>
                <a:cubicBezTo>
                  <a:pt x="2234451" y="1193997"/>
                  <a:pt x="2222469" y="1202389"/>
                  <a:pt x="2217011" y="1214390"/>
                </a:cubicBezTo>
                <a:cubicBezTo>
                  <a:pt x="2211591" y="1202389"/>
                  <a:pt x="2199590" y="1193997"/>
                  <a:pt x="2185588" y="1193997"/>
                </a:cubicBezTo>
                <a:cubicBezTo>
                  <a:pt x="2183778" y="1193997"/>
                  <a:pt x="2182244" y="1195502"/>
                  <a:pt x="2182244" y="1197312"/>
                </a:cubicBezTo>
                <a:cubicBezTo>
                  <a:pt x="2182244" y="1197331"/>
                  <a:pt x="2182254" y="1197331"/>
                  <a:pt x="2182254" y="1197350"/>
                </a:cubicBezTo>
                <a:cubicBezTo>
                  <a:pt x="2182273" y="1199131"/>
                  <a:pt x="2183787" y="1200655"/>
                  <a:pt x="2185588" y="1200655"/>
                </a:cubicBezTo>
                <a:cubicBezTo>
                  <a:pt x="2187483" y="1200655"/>
                  <a:pt x="2189340" y="1200865"/>
                  <a:pt x="2191141" y="1201217"/>
                </a:cubicBezTo>
                <a:cubicBezTo>
                  <a:pt x="2203923" y="1203798"/>
                  <a:pt x="2213591" y="1215114"/>
                  <a:pt x="2213591" y="1228658"/>
                </a:cubicBezTo>
                <a:cubicBezTo>
                  <a:pt x="2213591" y="1230459"/>
                  <a:pt x="2215077" y="1231964"/>
                  <a:pt x="2216878" y="1232002"/>
                </a:cubicBezTo>
                <a:lnTo>
                  <a:pt x="2216925" y="1232002"/>
                </a:lnTo>
                <a:lnTo>
                  <a:pt x="2217106" y="1232002"/>
                </a:lnTo>
                <a:close/>
                <a:moveTo>
                  <a:pt x="2439076" y="1355046"/>
                </a:moveTo>
                <a:cubicBezTo>
                  <a:pt x="2434543" y="1356093"/>
                  <a:pt x="2429885" y="1356665"/>
                  <a:pt x="2425142" y="1356684"/>
                </a:cubicBezTo>
                <a:cubicBezTo>
                  <a:pt x="2404272" y="1356684"/>
                  <a:pt x="2392956" y="1349893"/>
                  <a:pt x="2373706" y="1331157"/>
                </a:cubicBezTo>
                <a:cubicBezTo>
                  <a:pt x="2373716" y="1331138"/>
                  <a:pt x="2373726" y="1331119"/>
                  <a:pt x="2373745" y="1331109"/>
                </a:cubicBezTo>
                <a:cubicBezTo>
                  <a:pt x="2373726" y="1331090"/>
                  <a:pt x="2373716" y="1331090"/>
                  <a:pt x="2373706" y="1331071"/>
                </a:cubicBezTo>
                <a:cubicBezTo>
                  <a:pt x="2391918" y="1313250"/>
                  <a:pt x="2403900" y="1305716"/>
                  <a:pt x="2425142" y="1305716"/>
                </a:cubicBezTo>
                <a:cubicBezTo>
                  <a:pt x="2429876" y="1305744"/>
                  <a:pt x="2434543" y="1306325"/>
                  <a:pt x="2439076" y="1307364"/>
                </a:cubicBezTo>
                <a:lnTo>
                  <a:pt x="2439076" y="1300686"/>
                </a:lnTo>
                <a:cubicBezTo>
                  <a:pt x="2434514" y="1299763"/>
                  <a:pt x="2429876" y="1299163"/>
                  <a:pt x="2425142" y="1299163"/>
                </a:cubicBezTo>
                <a:cubicBezTo>
                  <a:pt x="2399700" y="1299163"/>
                  <a:pt x="2385613" y="1310088"/>
                  <a:pt x="2368553" y="1326976"/>
                </a:cubicBezTo>
                <a:cubicBezTo>
                  <a:pt x="2360105" y="1316869"/>
                  <a:pt x="2347513" y="1311069"/>
                  <a:pt x="2334073" y="1311345"/>
                </a:cubicBezTo>
                <a:cubicBezTo>
                  <a:pt x="2332282" y="1311440"/>
                  <a:pt x="2330806" y="1312802"/>
                  <a:pt x="2330844" y="1314679"/>
                </a:cubicBezTo>
                <a:cubicBezTo>
                  <a:pt x="2330958" y="1316479"/>
                  <a:pt x="2332568" y="1318098"/>
                  <a:pt x="2334263" y="1317898"/>
                </a:cubicBezTo>
                <a:cubicBezTo>
                  <a:pt x="2345894" y="1317622"/>
                  <a:pt x="2356847" y="1322756"/>
                  <a:pt x="2363981" y="1331719"/>
                </a:cubicBezTo>
                <a:cubicBezTo>
                  <a:pt x="2363962" y="1331738"/>
                  <a:pt x="2363943" y="1331738"/>
                  <a:pt x="2363934" y="1331757"/>
                </a:cubicBezTo>
                <a:cubicBezTo>
                  <a:pt x="2363943" y="1331776"/>
                  <a:pt x="2363962" y="1331795"/>
                  <a:pt x="2363981" y="1331814"/>
                </a:cubicBezTo>
                <a:cubicBezTo>
                  <a:pt x="2356742" y="1340796"/>
                  <a:pt x="2345798" y="1345711"/>
                  <a:pt x="2334263" y="1345616"/>
                </a:cubicBezTo>
                <a:cubicBezTo>
                  <a:pt x="2333768" y="1345559"/>
                  <a:pt x="2333301" y="1345597"/>
                  <a:pt x="2332892" y="1345749"/>
                </a:cubicBezTo>
                <a:cubicBezTo>
                  <a:pt x="2331720" y="1346226"/>
                  <a:pt x="2330901" y="1347435"/>
                  <a:pt x="2330844" y="1348778"/>
                </a:cubicBezTo>
                <a:cubicBezTo>
                  <a:pt x="2330758" y="1350550"/>
                  <a:pt x="2332244" y="1352074"/>
                  <a:pt x="2334035" y="1352179"/>
                </a:cubicBezTo>
                <a:lnTo>
                  <a:pt x="2335035" y="1352179"/>
                </a:lnTo>
                <a:cubicBezTo>
                  <a:pt x="2348284" y="1352179"/>
                  <a:pt x="2360753" y="1346178"/>
                  <a:pt x="2369020" y="1335900"/>
                </a:cubicBezTo>
                <a:cubicBezTo>
                  <a:pt x="2369049" y="1335919"/>
                  <a:pt x="2369068" y="1335939"/>
                  <a:pt x="2369096" y="1335958"/>
                </a:cubicBezTo>
                <a:cubicBezTo>
                  <a:pt x="2369106" y="1335939"/>
                  <a:pt x="2369125" y="1335919"/>
                  <a:pt x="2369144" y="1335900"/>
                </a:cubicBezTo>
                <a:cubicBezTo>
                  <a:pt x="2388946" y="1355236"/>
                  <a:pt x="2401681" y="1363323"/>
                  <a:pt x="2425179" y="1363342"/>
                </a:cubicBezTo>
                <a:cubicBezTo>
                  <a:pt x="2429904" y="1363342"/>
                  <a:pt x="2434533" y="1362751"/>
                  <a:pt x="2439076" y="1361818"/>
                </a:cubicBezTo>
                <a:lnTo>
                  <a:pt x="2439076" y="1355046"/>
                </a:lnTo>
                <a:close/>
                <a:moveTo>
                  <a:pt x="2439076" y="1272912"/>
                </a:moveTo>
                <a:cubicBezTo>
                  <a:pt x="2433571" y="1275931"/>
                  <a:pt x="2427389" y="1277693"/>
                  <a:pt x="2420998" y="1277712"/>
                </a:cubicBezTo>
                <a:cubicBezTo>
                  <a:pt x="2411483" y="1277693"/>
                  <a:pt x="2402272" y="1274083"/>
                  <a:pt x="2395318" y="1267720"/>
                </a:cubicBezTo>
                <a:cubicBezTo>
                  <a:pt x="2395309" y="1267739"/>
                  <a:pt x="2395290" y="1267739"/>
                  <a:pt x="2395271" y="1267759"/>
                </a:cubicBezTo>
                <a:cubicBezTo>
                  <a:pt x="2395261" y="1267739"/>
                  <a:pt x="2395242" y="1267739"/>
                  <a:pt x="2395233" y="1267720"/>
                </a:cubicBezTo>
                <a:cubicBezTo>
                  <a:pt x="2388289" y="1274083"/>
                  <a:pt x="2379069" y="1277693"/>
                  <a:pt x="2369563" y="1277712"/>
                </a:cubicBezTo>
                <a:cubicBezTo>
                  <a:pt x="2359857" y="1277693"/>
                  <a:pt x="2350656" y="1273988"/>
                  <a:pt x="2343702" y="1267540"/>
                </a:cubicBezTo>
                <a:cubicBezTo>
                  <a:pt x="2343684" y="1267559"/>
                  <a:pt x="2343665" y="1267559"/>
                  <a:pt x="2343655" y="1267578"/>
                </a:cubicBezTo>
                <a:cubicBezTo>
                  <a:pt x="2343636" y="1267559"/>
                  <a:pt x="2343617" y="1267559"/>
                  <a:pt x="2343608" y="1267540"/>
                </a:cubicBezTo>
                <a:cubicBezTo>
                  <a:pt x="2335426" y="1274274"/>
                  <a:pt x="2325253" y="1277988"/>
                  <a:pt x="2314690" y="1277988"/>
                </a:cubicBezTo>
                <a:cubicBezTo>
                  <a:pt x="2312908" y="1277988"/>
                  <a:pt x="2311003" y="1277807"/>
                  <a:pt x="2309117" y="1277636"/>
                </a:cubicBezTo>
                <a:cubicBezTo>
                  <a:pt x="2307317" y="1277436"/>
                  <a:pt x="2306069" y="1275722"/>
                  <a:pt x="2306260" y="1273921"/>
                </a:cubicBezTo>
                <a:cubicBezTo>
                  <a:pt x="2306441" y="1272111"/>
                  <a:pt x="2308060" y="1270778"/>
                  <a:pt x="2309965" y="1271016"/>
                </a:cubicBezTo>
                <a:cubicBezTo>
                  <a:pt x="2312851" y="1271407"/>
                  <a:pt x="2315718" y="1271445"/>
                  <a:pt x="2318538" y="1271168"/>
                </a:cubicBezTo>
                <a:cubicBezTo>
                  <a:pt x="2327072" y="1270368"/>
                  <a:pt x="2335130" y="1266644"/>
                  <a:pt x="2341522" y="1260558"/>
                </a:cubicBezTo>
                <a:cubicBezTo>
                  <a:pt x="2342140" y="1259929"/>
                  <a:pt x="2342817" y="1259739"/>
                  <a:pt x="2343922" y="1259653"/>
                </a:cubicBezTo>
                <a:cubicBezTo>
                  <a:pt x="2344846" y="1259739"/>
                  <a:pt x="2345712" y="1260110"/>
                  <a:pt x="2346294" y="1260748"/>
                </a:cubicBezTo>
                <a:cubicBezTo>
                  <a:pt x="2350465" y="1265530"/>
                  <a:pt x="2356066" y="1268749"/>
                  <a:pt x="2362191" y="1270178"/>
                </a:cubicBezTo>
                <a:lnTo>
                  <a:pt x="2362191" y="1270159"/>
                </a:lnTo>
                <a:cubicBezTo>
                  <a:pt x="2362210" y="1270159"/>
                  <a:pt x="2362248" y="1270178"/>
                  <a:pt x="2362276" y="1270178"/>
                </a:cubicBezTo>
                <a:lnTo>
                  <a:pt x="2362276" y="1218848"/>
                </a:lnTo>
                <a:cubicBezTo>
                  <a:pt x="2321119" y="1213028"/>
                  <a:pt x="2323519" y="1180748"/>
                  <a:pt x="2323519" y="1180376"/>
                </a:cubicBezTo>
                <a:cubicBezTo>
                  <a:pt x="2323615" y="1178833"/>
                  <a:pt x="2324748" y="1177585"/>
                  <a:pt x="2326253" y="1177404"/>
                </a:cubicBezTo>
                <a:cubicBezTo>
                  <a:pt x="2328530" y="1177033"/>
                  <a:pt x="2330701" y="1176900"/>
                  <a:pt x="2332768" y="1176976"/>
                </a:cubicBezTo>
                <a:cubicBezTo>
                  <a:pt x="2347322" y="1177547"/>
                  <a:pt x="2356666" y="1188549"/>
                  <a:pt x="2362105" y="1199817"/>
                </a:cubicBezTo>
                <a:lnTo>
                  <a:pt x="2362105" y="1199674"/>
                </a:lnTo>
                <a:cubicBezTo>
                  <a:pt x="2362134" y="1199731"/>
                  <a:pt x="2362162" y="1199760"/>
                  <a:pt x="2362191" y="1199817"/>
                </a:cubicBezTo>
                <a:lnTo>
                  <a:pt x="2362191" y="1178090"/>
                </a:lnTo>
                <a:cubicBezTo>
                  <a:pt x="2362191" y="1176328"/>
                  <a:pt x="2363667" y="1174795"/>
                  <a:pt x="2365448" y="1174757"/>
                </a:cubicBezTo>
                <a:cubicBezTo>
                  <a:pt x="2367239" y="1174776"/>
                  <a:pt x="2368744" y="1176309"/>
                  <a:pt x="2368744" y="1178090"/>
                </a:cubicBezTo>
                <a:lnTo>
                  <a:pt x="2368744" y="1217219"/>
                </a:lnTo>
                <a:cubicBezTo>
                  <a:pt x="2368772" y="1217162"/>
                  <a:pt x="2368820" y="1217105"/>
                  <a:pt x="2368849" y="1217048"/>
                </a:cubicBezTo>
                <a:lnTo>
                  <a:pt x="2368849" y="1217124"/>
                </a:lnTo>
                <a:cubicBezTo>
                  <a:pt x="2371230" y="1212599"/>
                  <a:pt x="2374287" y="1208246"/>
                  <a:pt x="2378078" y="1204694"/>
                </a:cubicBezTo>
                <a:cubicBezTo>
                  <a:pt x="2384441" y="1198798"/>
                  <a:pt x="2392861" y="1195169"/>
                  <a:pt x="2403605" y="1196940"/>
                </a:cubicBezTo>
                <a:cubicBezTo>
                  <a:pt x="2405053" y="1197121"/>
                  <a:pt x="2406196" y="1198369"/>
                  <a:pt x="2406368" y="1199912"/>
                </a:cubicBezTo>
                <a:cubicBezTo>
                  <a:pt x="2406434" y="1200169"/>
                  <a:pt x="2407472" y="1215190"/>
                  <a:pt x="2395233" y="1226592"/>
                </a:cubicBezTo>
                <a:cubicBezTo>
                  <a:pt x="2389632" y="1231764"/>
                  <a:pt x="2381288" y="1236174"/>
                  <a:pt x="2368849" y="1238088"/>
                </a:cubicBezTo>
                <a:lnTo>
                  <a:pt x="2368849" y="1238183"/>
                </a:lnTo>
                <a:cubicBezTo>
                  <a:pt x="2368811" y="1238183"/>
                  <a:pt x="2368782" y="1238183"/>
                  <a:pt x="2368744" y="1238202"/>
                </a:cubicBezTo>
                <a:lnTo>
                  <a:pt x="2368744" y="1271016"/>
                </a:lnTo>
                <a:cubicBezTo>
                  <a:pt x="2369020" y="1271016"/>
                  <a:pt x="2369249" y="1271130"/>
                  <a:pt x="2369420" y="1271130"/>
                </a:cubicBezTo>
                <a:cubicBezTo>
                  <a:pt x="2378278" y="1271130"/>
                  <a:pt x="2386756" y="1267444"/>
                  <a:pt x="2392652" y="1260843"/>
                </a:cubicBezTo>
                <a:cubicBezTo>
                  <a:pt x="2393328" y="1260091"/>
                  <a:pt x="2394185" y="1259719"/>
                  <a:pt x="2395138" y="1259719"/>
                </a:cubicBezTo>
                <a:cubicBezTo>
                  <a:pt x="2396100" y="1259719"/>
                  <a:pt x="2396947" y="1260186"/>
                  <a:pt x="2397605" y="1260843"/>
                </a:cubicBezTo>
                <a:cubicBezTo>
                  <a:pt x="2403510" y="1267444"/>
                  <a:pt x="2411997" y="1271130"/>
                  <a:pt x="2420865" y="1271130"/>
                </a:cubicBezTo>
                <a:cubicBezTo>
                  <a:pt x="2427447" y="1271130"/>
                  <a:pt x="2433809" y="1269064"/>
                  <a:pt x="2439076" y="1265301"/>
                </a:cubicBezTo>
                <a:lnTo>
                  <a:pt x="2439076" y="1272912"/>
                </a:lnTo>
                <a:close/>
                <a:moveTo>
                  <a:pt x="2370373" y="1231297"/>
                </a:moveTo>
                <a:cubicBezTo>
                  <a:pt x="2395604" y="1226382"/>
                  <a:pt x="2399319" y="1209828"/>
                  <a:pt x="2399824" y="1203208"/>
                </a:cubicBezTo>
                <a:cubicBezTo>
                  <a:pt x="2399233" y="1203112"/>
                  <a:pt x="2398748" y="1203112"/>
                  <a:pt x="2398290" y="1203112"/>
                </a:cubicBezTo>
                <a:cubicBezTo>
                  <a:pt x="2380650" y="1203112"/>
                  <a:pt x="2373020" y="1222182"/>
                  <a:pt x="2370373" y="1231297"/>
                </a:cubicBezTo>
                <a:close/>
                <a:moveTo>
                  <a:pt x="2359514" y="1211818"/>
                </a:moveTo>
                <a:cubicBezTo>
                  <a:pt x="2356742" y="1202369"/>
                  <a:pt x="2348475" y="1182557"/>
                  <a:pt x="2330072" y="1183672"/>
                </a:cubicBezTo>
                <a:cubicBezTo>
                  <a:pt x="2330558" y="1190292"/>
                  <a:pt x="2334254" y="1206856"/>
                  <a:pt x="2359514" y="1211818"/>
                </a:cubicBezTo>
                <a:close/>
                <a:moveTo>
                  <a:pt x="2428551" y="1200655"/>
                </a:moveTo>
                <a:cubicBezTo>
                  <a:pt x="2432275" y="1200655"/>
                  <a:pt x="2435819" y="1201417"/>
                  <a:pt x="2439076" y="1202741"/>
                </a:cubicBezTo>
                <a:lnTo>
                  <a:pt x="2439076" y="1195692"/>
                </a:lnTo>
                <a:cubicBezTo>
                  <a:pt x="2435771" y="1194626"/>
                  <a:pt x="2432275" y="1194016"/>
                  <a:pt x="2428647" y="1194016"/>
                </a:cubicBezTo>
                <a:cubicBezTo>
                  <a:pt x="2426846" y="1194035"/>
                  <a:pt x="2425313" y="1195502"/>
                  <a:pt x="2425313" y="1197312"/>
                </a:cubicBezTo>
                <a:cubicBezTo>
                  <a:pt x="2425294" y="1197645"/>
                  <a:pt x="2425360" y="1197921"/>
                  <a:pt x="2425427" y="1198217"/>
                </a:cubicBezTo>
                <a:cubicBezTo>
                  <a:pt x="2425846" y="1199598"/>
                  <a:pt x="2427085" y="1200655"/>
                  <a:pt x="2428551" y="1200655"/>
                </a:cubicBezTo>
                <a:close/>
                <a:moveTo>
                  <a:pt x="2303707" y="1120350"/>
                </a:moveTo>
                <a:cubicBezTo>
                  <a:pt x="2280171" y="1120350"/>
                  <a:pt x="2267408" y="1112234"/>
                  <a:pt x="2247595" y="1092946"/>
                </a:cubicBezTo>
                <a:cubicBezTo>
                  <a:pt x="2239318" y="1103214"/>
                  <a:pt x="2226840" y="1109225"/>
                  <a:pt x="2213591" y="1109225"/>
                </a:cubicBezTo>
                <a:lnTo>
                  <a:pt x="2212563" y="1109225"/>
                </a:lnTo>
                <a:cubicBezTo>
                  <a:pt x="2210734" y="1109129"/>
                  <a:pt x="2209200" y="1107586"/>
                  <a:pt x="2209315" y="1105776"/>
                </a:cubicBezTo>
                <a:cubicBezTo>
                  <a:pt x="2209372" y="1104833"/>
                  <a:pt x="2209781" y="1103957"/>
                  <a:pt x="2210419" y="1103357"/>
                </a:cubicBezTo>
                <a:cubicBezTo>
                  <a:pt x="2211038" y="1102824"/>
                  <a:pt x="2211867" y="1102509"/>
                  <a:pt x="2212829" y="1102671"/>
                </a:cubicBezTo>
                <a:cubicBezTo>
                  <a:pt x="2224364" y="1102748"/>
                  <a:pt x="2235318" y="1097775"/>
                  <a:pt x="2242547" y="1088851"/>
                </a:cubicBezTo>
                <a:cubicBezTo>
                  <a:pt x="2241347" y="1087346"/>
                  <a:pt x="2239909" y="1086117"/>
                  <a:pt x="2238509" y="1084831"/>
                </a:cubicBezTo>
                <a:cubicBezTo>
                  <a:pt x="2231574" y="1078392"/>
                  <a:pt x="2222459" y="1074677"/>
                  <a:pt x="2212734" y="1074934"/>
                </a:cubicBezTo>
                <a:cubicBezTo>
                  <a:pt x="2211896" y="1075030"/>
                  <a:pt x="2211086" y="1074696"/>
                  <a:pt x="2210476" y="1074096"/>
                </a:cubicBezTo>
                <a:cubicBezTo>
                  <a:pt x="2209867" y="1073506"/>
                  <a:pt x="2209457" y="1072668"/>
                  <a:pt x="2209409" y="1071772"/>
                </a:cubicBezTo>
                <a:cubicBezTo>
                  <a:pt x="2209315" y="1069877"/>
                  <a:pt x="2210819" y="1068438"/>
                  <a:pt x="2212639" y="1068353"/>
                </a:cubicBezTo>
                <a:cubicBezTo>
                  <a:pt x="2224374" y="1068105"/>
                  <a:pt x="2235461" y="1072496"/>
                  <a:pt x="2243728" y="1080364"/>
                </a:cubicBezTo>
                <a:cubicBezTo>
                  <a:pt x="2244890" y="1081469"/>
                  <a:pt x="2245995" y="1082640"/>
                  <a:pt x="2247043" y="1083878"/>
                </a:cubicBezTo>
                <a:lnTo>
                  <a:pt x="2247043" y="1083878"/>
                </a:lnTo>
                <a:cubicBezTo>
                  <a:pt x="2247072" y="1083898"/>
                  <a:pt x="2247100" y="1083936"/>
                  <a:pt x="2247129" y="1083974"/>
                </a:cubicBezTo>
                <a:cubicBezTo>
                  <a:pt x="2264169" y="1067124"/>
                  <a:pt x="2278266" y="1056161"/>
                  <a:pt x="2303707" y="1056161"/>
                </a:cubicBezTo>
                <a:cubicBezTo>
                  <a:pt x="2320900" y="1056161"/>
                  <a:pt x="2337349" y="1062523"/>
                  <a:pt x="2350008" y="1073630"/>
                </a:cubicBezTo>
                <a:cubicBezTo>
                  <a:pt x="2354209" y="1077335"/>
                  <a:pt x="2357981" y="1081554"/>
                  <a:pt x="2361229" y="1086241"/>
                </a:cubicBezTo>
                <a:cubicBezTo>
                  <a:pt x="2361981" y="1087422"/>
                  <a:pt x="2361981" y="1088946"/>
                  <a:pt x="2361229" y="1090060"/>
                </a:cubicBezTo>
                <a:cubicBezTo>
                  <a:pt x="2348189" y="1108939"/>
                  <a:pt x="2326567" y="1120235"/>
                  <a:pt x="2303707" y="1120350"/>
                </a:cubicBezTo>
                <a:close/>
                <a:moveTo>
                  <a:pt x="2354380" y="1088146"/>
                </a:moveTo>
                <a:cubicBezTo>
                  <a:pt x="2342474" y="1072239"/>
                  <a:pt x="2323615" y="1062809"/>
                  <a:pt x="2303612" y="1062714"/>
                </a:cubicBezTo>
                <a:cubicBezTo>
                  <a:pt x="2282371" y="1062714"/>
                  <a:pt x="2270360" y="1070248"/>
                  <a:pt x="2252177" y="1088050"/>
                </a:cubicBezTo>
                <a:cubicBezTo>
                  <a:pt x="2271408" y="1106862"/>
                  <a:pt x="2282762" y="1113597"/>
                  <a:pt x="2303612" y="1113597"/>
                </a:cubicBezTo>
                <a:cubicBezTo>
                  <a:pt x="2323615" y="1113597"/>
                  <a:pt x="2342474" y="1104157"/>
                  <a:pt x="2354380" y="1088146"/>
                </a:cubicBezTo>
                <a:close/>
                <a:moveTo>
                  <a:pt x="2184635" y="1030996"/>
                </a:moveTo>
                <a:cubicBezTo>
                  <a:pt x="2184825" y="1029224"/>
                  <a:pt x="2186426" y="1027891"/>
                  <a:pt x="2188350" y="1028167"/>
                </a:cubicBezTo>
                <a:cubicBezTo>
                  <a:pt x="2199961" y="1029691"/>
                  <a:pt x="2211401" y="1025785"/>
                  <a:pt x="2219877" y="1017689"/>
                </a:cubicBezTo>
                <a:cubicBezTo>
                  <a:pt x="2220544" y="1017003"/>
                  <a:pt x="2221230" y="1016794"/>
                  <a:pt x="2222354" y="1016727"/>
                </a:cubicBezTo>
                <a:cubicBezTo>
                  <a:pt x="2223307" y="1016794"/>
                  <a:pt x="2224145" y="1017222"/>
                  <a:pt x="2224726" y="1017880"/>
                </a:cubicBezTo>
                <a:cubicBezTo>
                  <a:pt x="2228917" y="1022623"/>
                  <a:pt x="2234546" y="1025881"/>
                  <a:pt x="2240633" y="1027309"/>
                </a:cubicBezTo>
                <a:lnTo>
                  <a:pt x="2240633" y="975960"/>
                </a:lnTo>
                <a:cubicBezTo>
                  <a:pt x="2199494" y="970159"/>
                  <a:pt x="2201866" y="937882"/>
                  <a:pt x="2201866" y="937454"/>
                </a:cubicBezTo>
                <a:cubicBezTo>
                  <a:pt x="2201961" y="935985"/>
                  <a:pt x="2203104" y="934720"/>
                  <a:pt x="2204638" y="934534"/>
                </a:cubicBezTo>
                <a:cubicBezTo>
                  <a:pt x="2223012" y="931464"/>
                  <a:pt x="2234365" y="944077"/>
                  <a:pt x="2240537" y="956891"/>
                </a:cubicBezTo>
                <a:lnTo>
                  <a:pt x="2240537" y="935185"/>
                </a:lnTo>
                <a:cubicBezTo>
                  <a:pt x="2240537" y="933381"/>
                  <a:pt x="2242081" y="931837"/>
                  <a:pt x="2243881" y="931837"/>
                </a:cubicBezTo>
                <a:cubicBezTo>
                  <a:pt x="2245681" y="931837"/>
                  <a:pt x="2247215" y="933381"/>
                  <a:pt x="2247215" y="935185"/>
                </a:cubicBezTo>
                <a:lnTo>
                  <a:pt x="2247215" y="974341"/>
                </a:lnTo>
                <a:cubicBezTo>
                  <a:pt x="2253586" y="962254"/>
                  <a:pt x="2264845" y="951184"/>
                  <a:pt x="2282076" y="954072"/>
                </a:cubicBezTo>
                <a:cubicBezTo>
                  <a:pt x="2283495" y="954253"/>
                  <a:pt x="2284629" y="955462"/>
                  <a:pt x="2284838" y="957005"/>
                </a:cubicBezTo>
                <a:cubicBezTo>
                  <a:pt x="2284933" y="957377"/>
                  <a:pt x="2287134" y="989076"/>
                  <a:pt x="2247215" y="995277"/>
                </a:cubicBezTo>
                <a:lnTo>
                  <a:pt x="2247215" y="1028167"/>
                </a:lnTo>
                <a:cubicBezTo>
                  <a:pt x="2247500" y="1028167"/>
                  <a:pt x="2247681" y="1028262"/>
                  <a:pt x="2247881" y="1028262"/>
                </a:cubicBezTo>
                <a:cubicBezTo>
                  <a:pt x="2256730" y="1028262"/>
                  <a:pt x="2265217" y="1024538"/>
                  <a:pt x="2271122" y="1017975"/>
                </a:cubicBezTo>
                <a:cubicBezTo>
                  <a:pt x="2271770" y="1017222"/>
                  <a:pt x="2272636" y="1016794"/>
                  <a:pt x="2273589" y="1016794"/>
                </a:cubicBezTo>
                <a:cubicBezTo>
                  <a:pt x="2274542" y="1016794"/>
                  <a:pt x="2275399" y="1017318"/>
                  <a:pt x="2276075" y="1017975"/>
                </a:cubicBezTo>
                <a:cubicBezTo>
                  <a:pt x="2281990" y="1024538"/>
                  <a:pt x="2290449" y="1028262"/>
                  <a:pt x="2299307" y="1028262"/>
                </a:cubicBezTo>
                <a:cubicBezTo>
                  <a:pt x="2308174" y="1028262"/>
                  <a:pt x="2316652" y="1024538"/>
                  <a:pt x="2322557" y="1017975"/>
                </a:cubicBezTo>
                <a:cubicBezTo>
                  <a:pt x="2323224" y="1017318"/>
                  <a:pt x="2323976" y="1016794"/>
                  <a:pt x="2324929" y="1016794"/>
                </a:cubicBezTo>
                <a:cubicBezTo>
                  <a:pt x="2326081" y="1016908"/>
                  <a:pt x="2326748" y="1017099"/>
                  <a:pt x="2327424" y="1017784"/>
                </a:cubicBezTo>
                <a:cubicBezTo>
                  <a:pt x="2335787" y="1025881"/>
                  <a:pt x="2347427" y="1029786"/>
                  <a:pt x="2358943" y="1028262"/>
                </a:cubicBezTo>
                <a:cubicBezTo>
                  <a:pt x="2360838" y="1027957"/>
                  <a:pt x="2362372" y="1029319"/>
                  <a:pt x="2362648" y="1031119"/>
                </a:cubicBezTo>
                <a:cubicBezTo>
                  <a:pt x="2362943" y="1032910"/>
                  <a:pt x="2361600" y="1034625"/>
                  <a:pt x="2359800" y="1034806"/>
                </a:cubicBezTo>
                <a:cubicBezTo>
                  <a:pt x="2347322" y="1036330"/>
                  <a:pt x="2334835" y="1032701"/>
                  <a:pt x="2325224" y="1024709"/>
                </a:cubicBezTo>
                <a:cubicBezTo>
                  <a:pt x="2318262" y="1031234"/>
                  <a:pt x="2309022" y="1034901"/>
                  <a:pt x="2299412" y="1034901"/>
                </a:cubicBezTo>
                <a:cubicBezTo>
                  <a:pt x="2289896" y="1034901"/>
                  <a:pt x="2280628" y="1031329"/>
                  <a:pt x="2273685" y="1024909"/>
                </a:cubicBezTo>
                <a:cubicBezTo>
                  <a:pt x="2266722" y="1031329"/>
                  <a:pt x="2257492" y="1034901"/>
                  <a:pt x="2247957" y="1034901"/>
                </a:cubicBezTo>
                <a:cubicBezTo>
                  <a:pt x="2238261" y="1034901"/>
                  <a:pt x="2229012" y="1031234"/>
                  <a:pt x="2222069" y="1024709"/>
                </a:cubicBezTo>
                <a:cubicBezTo>
                  <a:pt x="2213867" y="1031491"/>
                  <a:pt x="2203685" y="1035234"/>
                  <a:pt x="2193112" y="1035234"/>
                </a:cubicBezTo>
                <a:cubicBezTo>
                  <a:pt x="2191293" y="1035234"/>
                  <a:pt x="2189379" y="1034996"/>
                  <a:pt x="2187512" y="1034806"/>
                </a:cubicBezTo>
                <a:cubicBezTo>
                  <a:pt x="2185683" y="1034529"/>
                  <a:pt x="2184426" y="1032910"/>
                  <a:pt x="2184635" y="1030996"/>
                </a:cubicBezTo>
                <a:close/>
                <a:moveTo>
                  <a:pt x="2248910" y="988352"/>
                </a:moveTo>
                <a:cubicBezTo>
                  <a:pt x="2274170" y="983371"/>
                  <a:pt x="2277885" y="966807"/>
                  <a:pt x="2278352" y="960263"/>
                </a:cubicBezTo>
                <a:cubicBezTo>
                  <a:pt x="2277799" y="960168"/>
                  <a:pt x="2277304" y="960168"/>
                  <a:pt x="2276847" y="960168"/>
                </a:cubicBezTo>
                <a:cubicBezTo>
                  <a:pt x="2259216" y="960168"/>
                  <a:pt x="2251491" y="979180"/>
                  <a:pt x="2248910" y="988352"/>
                </a:cubicBezTo>
                <a:close/>
                <a:moveTo>
                  <a:pt x="2238051" y="968797"/>
                </a:moveTo>
                <a:cubicBezTo>
                  <a:pt x="2235308" y="959368"/>
                  <a:pt x="2227012" y="939557"/>
                  <a:pt x="2208638" y="940729"/>
                </a:cubicBezTo>
                <a:cubicBezTo>
                  <a:pt x="2209009" y="947278"/>
                  <a:pt x="2212734" y="963892"/>
                  <a:pt x="2238051" y="968797"/>
                </a:cubicBezTo>
                <a:close/>
                <a:moveTo>
                  <a:pt x="2370801" y="957548"/>
                </a:moveTo>
                <a:cubicBezTo>
                  <a:pt x="2372163" y="957196"/>
                  <a:pt x="2373240" y="955910"/>
                  <a:pt x="2373240" y="954348"/>
                </a:cubicBezTo>
                <a:cubicBezTo>
                  <a:pt x="2373240" y="952538"/>
                  <a:pt x="2371716" y="951016"/>
                  <a:pt x="2369896" y="951016"/>
                </a:cubicBezTo>
                <a:cubicBezTo>
                  <a:pt x="2355962" y="951091"/>
                  <a:pt x="2344045" y="959425"/>
                  <a:pt x="2338664" y="971369"/>
                </a:cubicBezTo>
                <a:cubicBezTo>
                  <a:pt x="2338635" y="971312"/>
                  <a:pt x="2338588" y="971255"/>
                  <a:pt x="2338559" y="971179"/>
                </a:cubicBezTo>
                <a:cubicBezTo>
                  <a:pt x="2338531" y="971255"/>
                  <a:pt x="2338492" y="971293"/>
                  <a:pt x="2338464" y="971369"/>
                </a:cubicBezTo>
                <a:cubicBezTo>
                  <a:pt x="2333054" y="959406"/>
                  <a:pt x="2320995" y="951054"/>
                  <a:pt x="2307136" y="951016"/>
                </a:cubicBezTo>
                <a:cubicBezTo>
                  <a:pt x="2305365" y="951054"/>
                  <a:pt x="2303879" y="952557"/>
                  <a:pt x="2303879" y="954348"/>
                </a:cubicBezTo>
                <a:cubicBezTo>
                  <a:pt x="2303803" y="955186"/>
                  <a:pt x="2304088" y="955948"/>
                  <a:pt x="2304583" y="956539"/>
                </a:cubicBezTo>
                <a:cubicBezTo>
                  <a:pt x="2304907" y="956910"/>
                  <a:pt x="2305288" y="957234"/>
                  <a:pt x="2305745" y="957434"/>
                </a:cubicBezTo>
                <a:cubicBezTo>
                  <a:pt x="2306136" y="957606"/>
                  <a:pt x="2306565" y="957691"/>
                  <a:pt x="2307031" y="957691"/>
                </a:cubicBezTo>
                <a:cubicBezTo>
                  <a:pt x="2315718" y="957691"/>
                  <a:pt x="2323386" y="961749"/>
                  <a:pt x="2328530" y="967978"/>
                </a:cubicBezTo>
                <a:cubicBezTo>
                  <a:pt x="2332530" y="972817"/>
                  <a:pt x="2335035" y="978942"/>
                  <a:pt x="2335035" y="985695"/>
                </a:cubicBezTo>
                <a:cubicBezTo>
                  <a:pt x="2335035" y="987495"/>
                  <a:pt x="2336569" y="988990"/>
                  <a:pt x="2338378" y="988990"/>
                </a:cubicBezTo>
                <a:lnTo>
                  <a:pt x="2338559" y="988990"/>
                </a:lnTo>
                <a:lnTo>
                  <a:pt x="2338759" y="988990"/>
                </a:lnTo>
                <a:cubicBezTo>
                  <a:pt x="2339654" y="988990"/>
                  <a:pt x="2340483" y="988619"/>
                  <a:pt x="2341093" y="988019"/>
                </a:cubicBezTo>
                <a:cubicBezTo>
                  <a:pt x="2341693" y="987428"/>
                  <a:pt x="2342064" y="986590"/>
                  <a:pt x="2342064" y="985695"/>
                </a:cubicBezTo>
                <a:cubicBezTo>
                  <a:pt x="2342064" y="976779"/>
                  <a:pt x="2346331" y="968931"/>
                  <a:pt x="2352847" y="963797"/>
                </a:cubicBezTo>
                <a:cubicBezTo>
                  <a:pt x="2357618" y="960044"/>
                  <a:pt x="2363553" y="957691"/>
                  <a:pt x="2370097" y="957691"/>
                </a:cubicBezTo>
                <a:cubicBezTo>
                  <a:pt x="2370344" y="957691"/>
                  <a:pt x="2370554" y="957606"/>
                  <a:pt x="2370801" y="957548"/>
                </a:cubicBezTo>
                <a:close/>
                <a:moveTo>
                  <a:pt x="2431514" y="1028167"/>
                </a:moveTo>
                <a:cubicBezTo>
                  <a:pt x="2429628" y="1027891"/>
                  <a:pt x="2428008" y="1029224"/>
                  <a:pt x="2427818" y="1030996"/>
                </a:cubicBezTo>
                <a:cubicBezTo>
                  <a:pt x="2427418" y="1032910"/>
                  <a:pt x="2428675" y="1034529"/>
                  <a:pt x="2430552" y="1034806"/>
                </a:cubicBezTo>
                <a:cubicBezTo>
                  <a:pt x="2432457" y="1034996"/>
                  <a:pt x="2434381" y="1035234"/>
                  <a:pt x="2436190" y="1035234"/>
                </a:cubicBezTo>
                <a:cubicBezTo>
                  <a:pt x="2437172" y="1035234"/>
                  <a:pt x="2438105" y="1035053"/>
                  <a:pt x="2439076" y="1034977"/>
                </a:cubicBezTo>
                <a:lnTo>
                  <a:pt x="2439076" y="1028300"/>
                </a:lnTo>
                <a:cubicBezTo>
                  <a:pt x="2436581" y="1028462"/>
                  <a:pt x="2434047" y="1028500"/>
                  <a:pt x="2431514" y="1028167"/>
                </a:cubicBezTo>
                <a:close/>
                <a:moveTo>
                  <a:pt x="1819123" y="1120254"/>
                </a:moveTo>
                <a:cubicBezTo>
                  <a:pt x="1818637" y="1120254"/>
                  <a:pt x="1818161" y="1120350"/>
                  <a:pt x="1817684" y="1120350"/>
                </a:cubicBezTo>
                <a:cubicBezTo>
                  <a:pt x="1794186" y="1120331"/>
                  <a:pt x="1781423" y="1112215"/>
                  <a:pt x="1761630" y="1092946"/>
                </a:cubicBezTo>
                <a:cubicBezTo>
                  <a:pt x="1761611" y="1092965"/>
                  <a:pt x="1761601" y="1092984"/>
                  <a:pt x="1761582" y="1093003"/>
                </a:cubicBezTo>
                <a:cubicBezTo>
                  <a:pt x="1761563" y="1092984"/>
                  <a:pt x="1761544" y="1092965"/>
                  <a:pt x="1761525" y="1092946"/>
                </a:cubicBezTo>
                <a:cubicBezTo>
                  <a:pt x="1753258" y="1103214"/>
                  <a:pt x="1740761" y="1109225"/>
                  <a:pt x="1727540" y="1109225"/>
                </a:cubicBezTo>
                <a:lnTo>
                  <a:pt x="1726578" y="1109225"/>
                </a:lnTo>
                <a:cubicBezTo>
                  <a:pt x="1724768" y="1109129"/>
                  <a:pt x="1723244" y="1107586"/>
                  <a:pt x="1723349" y="1105776"/>
                </a:cubicBezTo>
                <a:cubicBezTo>
                  <a:pt x="1723406" y="1104500"/>
                  <a:pt x="1724159" y="1103338"/>
                  <a:pt x="1725254" y="1102843"/>
                </a:cubicBezTo>
                <a:cubicBezTo>
                  <a:pt x="1725711" y="1102652"/>
                  <a:pt x="1726206" y="1102576"/>
                  <a:pt x="1726768" y="1102671"/>
                </a:cubicBezTo>
                <a:cubicBezTo>
                  <a:pt x="1738293" y="1102748"/>
                  <a:pt x="1749247" y="1097775"/>
                  <a:pt x="1756486" y="1088851"/>
                </a:cubicBezTo>
                <a:cubicBezTo>
                  <a:pt x="1756477" y="1088832"/>
                  <a:pt x="1756458" y="1088812"/>
                  <a:pt x="1756439" y="1088793"/>
                </a:cubicBezTo>
                <a:cubicBezTo>
                  <a:pt x="1756458" y="1088793"/>
                  <a:pt x="1756477" y="1088774"/>
                  <a:pt x="1756486" y="1088755"/>
                </a:cubicBezTo>
                <a:cubicBezTo>
                  <a:pt x="1749352" y="1079773"/>
                  <a:pt x="1738389" y="1074620"/>
                  <a:pt x="1726768" y="1074934"/>
                </a:cubicBezTo>
                <a:cubicBezTo>
                  <a:pt x="1725083" y="1075135"/>
                  <a:pt x="1723463" y="1073525"/>
                  <a:pt x="1723358" y="1071715"/>
                </a:cubicBezTo>
                <a:cubicBezTo>
                  <a:pt x="1723282" y="1069839"/>
                  <a:pt x="1724787" y="1068438"/>
                  <a:pt x="1726578" y="1068353"/>
                </a:cubicBezTo>
                <a:cubicBezTo>
                  <a:pt x="1740018" y="1068067"/>
                  <a:pt x="1752581" y="1073877"/>
                  <a:pt x="1761068" y="1083974"/>
                </a:cubicBezTo>
                <a:cubicBezTo>
                  <a:pt x="1778099" y="1067124"/>
                  <a:pt x="1792205" y="1056161"/>
                  <a:pt x="1817647" y="1056161"/>
                </a:cubicBezTo>
                <a:cubicBezTo>
                  <a:pt x="1840602" y="1056161"/>
                  <a:pt x="1862214" y="1067495"/>
                  <a:pt x="1875263" y="1086336"/>
                </a:cubicBezTo>
                <a:cubicBezTo>
                  <a:pt x="1875634" y="1086917"/>
                  <a:pt x="1875816" y="1087565"/>
                  <a:pt x="1875825" y="1088222"/>
                </a:cubicBezTo>
                <a:cubicBezTo>
                  <a:pt x="1875816" y="1088870"/>
                  <a:pt x="1875634" y="1089517"/>
                  <a:pt x="1875263" y="1090060"/>
                </a:cubicBezTo>
                <a:cubicBezTo>
                  <a:pt x="1862395" y="1108567"/>
                  <a:pt x="1841468" y="1119712"/>
                  <a:pt x="1819123" y="1120254"/>
                </a:cubicBezTo>
                <a:close/>
                <a:moveTo>
                  <a:pt x="1766192" y="1088050"/>
                </a:moveTo>
                <a:cubicBezTo>
                  <a:pt x="1785442" y="1106862"/>
                  <a:pt x="1796787" y="1113597"/>
                  <a:pt x="1817647" y="1113597"/>
                </a:cubicBezTo>
                <a:cubicBezTo>
                  <a:pt x="1832658" y="1113597"/>
                  <a:pt x="1846974" y="1108272"/>
                  <a:pt x="1858252" y="1098842"/>
                </a:cubicBezTo>
                <a:cubicBezTo>
                  <a:pt x="1862014" y="1095718"/>
                  <a:pt x="1865424" y="1092127"/>
                  <a:pt x="1868405" y="1088146"/>
                </a:cubicBezTo>
                <a:cubicBezTo>
                  <a:pt x="1856508" y="1072239"/>
                  <a:pt x="1837630" y="1062809"/>
                  <a:pt x="1817647" y="1062714"/>
                </a:cubicBezTo>
                <a:cubicBezTo>
                  <a:pt x="1796396" y="1062714"/>
                  <a:pt x="1784385" y="1070248"/>
                  <a:pt x="1766192" y="1088050"/>
                </a:cubicBezTo>
                <a:close/>
                <a:moveTo>
                  <a:pt x="1698670" y="1030996"/>
                </a:moveTo>
                <a:cubicBezTo>
                  <a:pt x="1698860" y="1029224"/>
                  <a:pt x="1700489" y="1027891"/>
                  <a:pt x="1702394" y="1028167"/>
                </a:cubicBezTo>
                <a:cubicBezTo>
                  <a:pt x="1714005" y="1029691"/>
                  <a:pt x="1725435" y="1025785"/>
                  <a:pt x="1733912" y="1017689"/>
                </a:cubicBezTo>
                <a:cubicBezTo>
                  <a:pt x="1734579" y="1017003"/>
                  <a:pt x="1735255" y="1016794"/>
                  <a:pt x="1736389" y="1016727"/>
                </a:cubicBezTo>
                <a:cubicBezTo>
                  <a:pt x="1737341" y="1016794"/>
                  <a:pt x="1738217" y="1017222"/>
                  <a:pt x="1738760" y="1017880"/>
                </a:cubicBezTo>
                <a:cubicBezTo>
                  <a:pt x="1742980" y="1022623"/>
                  <a:pt x="1748581" y="1025881"/>
                  <a:pt x="1754667" y="1027309"/>
                </a:cubicBezTo>
                <a:lnTo>
                  <a:pt x="1754667" y="975960"/>
                </a:lnTo>
                <a:cubicBezTo>
                  <a:pt x="1713529" y="970159"/>
                  <a:pt x="1715901" y="937882"/>
                  <a:pt x="1715901" y="937454"/>
                </a:cubicBezTo>
                <a:cubicBezTo>
                  <a:pt x="1716005" y="935985"/>
                  <a:pt x="1717157" y="934720"/>
                  <a:pt x="1718672" y="934534"/>
                </a:cubicBezTo>
                <a:cubicBezTo>
                  <a:pt x="1737074" y="931464"/>
                  <a:pt x="1748390" y="944077"/>
                  <a:pt x="1754581" y="956891"/>
                </a:cubicBezTo>
                <a:lnTo>
                  <a:pt x="1754581" y="935185"/>
                </a:lnTo>
                <a:cubicBezTo>
                  <a:pt x="1754581" y="933381"/>
                  <a:pt x="1756124" y="931837"/>
                  <a:pt x="1757925" y="931837"/>
                </a:cubicBezTo>
                <a:cubicBezTo>
                  <a:pt x="1759725" y="931837"/>
                  <a:pt x="1761258" y="933381"/>
                  <a:pt x="1761258" y="935185"/>
                </a:cubicBezTo>
                <a:lnTo>
                  <a:pt x="1761258" y="974341"/>
                </a:lnTo>
                <a:cubicBezTo>
                  <a:pt x="1767631" y="962254"/>
                  <a:pt x="1778880" y="951184"/>
                  <a:pt x="1796101" y="954072"/>
                </a:cubicBezTo>
                <a:cubicBezTo>
                  <a:pt x="1797520" y="954253"/>
                  <a:pt x="1798682" y="955462"/>
                  <a:pt x="1798873" y="957005"/>
                </a:cubicBezTo>
                <a:cubicBezTo>
                  <a:pt x="1798977" y="957377"/>
                  <a:pt x="1801149" y="989076"/>
                  <a:pt x="1761258" y="995277"/>
                </a:cubicBezTo>
                <a:lnTo>
                  <a:pt x="1761258" y="1028167"/>
                </a:lnTo>
                <a:cubicBezTo>
                  <a:pt x="1761525" y="1028167"/>
                  <a:pt x="1761716" y="1028262"/>
                  <a:pt x="1761916" y="1028262"/>
                </a:cubicBezTo>
                <a:cubicBezTo>
                  <a:pt x="1770793" y="1028262"/>
                  <a:pt x="1779241" y="1024538"/>
                  <a:pt x="1785157" y="1017975"/>
                </a:cubicBezTo>
                <a:cubicBezTo>
                  <a:pt x="1785842" y="1017222"/>
                  <a:pt x="1786700" y="1016794"/>
                  <a:pt x="1787643" y="1016794"/>
                </a:cubicBezTo>
                <a:cubicBezTo>
                  <a:pt x="1788595" y="1016794"/>
                  <a:pt x="1789443" y="1017318"/>
                  <a:pt x="1790109" y="1017975"/>
                </a:cubicBezTo>
                <a:cubicBezTo>
                  <a:pt x="1796015" y="1024538"/>
                  <a:pt x="1804511" y="1028262"/>
                  <a:pt x="1813341" y="1028262"/>
                </a:cubicBezTo>
                <a:cubicBezTo>
                  <a:pt x="1822199" y="1028262"/>
                  <a:pt x="1830696" y="1024538"/>
                  <a:pt x="1836591" y="1017975"/>
                </a:cubicBezTo>
                <a:cubicBezTo>
                  <a:pt x="1837268" y="1017318"/>
                  <a:pt x="1838011" y="1016794"/>
                  <a:pt x="1838963" y="1016794"/>
                </a:cubicBezTo>
                <a:cubicBezTo>
                  <a:pt x="1840106" y="1016908"/>
                  <a:pt x="1840773" y="1017099"/>
                  <a:pt x="1841459" y="1017784"/>
                </a:cubicBezTo>
                <a:cubicBezTo>
                  <a:pt x="1849831" y="1025881"/>
                  <a:pt x="1861452" y="1029786"/>
                  <a:pt x="1872987" y="1028262"/>
                </a:cubicBezTo>
                <a:cubicBezTo>
                  <a:pt x="1874873" y="1027957"/>
                  <a:pt x="1876406" y="1029319"/>
                  <a:pt x="1876683" y="1031119"/>
                </a:cubicBezTo>
                <a:cubicBezTo>
                  <a:pt x="1876987" y="1032910"/>
                  <a:pt x="1875634" y="1034625"/>
                  <a:pt x="1873815" y="1034806"/>
                </a:cubicBezTo>
                <a:cubicBezTo>
                  <a:pt x="1861357" y="1036330"/>
                  <a:pt x="1848869" y="1032701"/>
                  <a:pt x="1839268" y="1024709"/>
                </a:cubicBezTo>
                <a:cubicBezTo>
                  <a:pt x="1832324" y="1031234"/>
                  <a:pt x="1823057" y="1034901"/>
                  <a:pt x="1813456" y="1034901"/>
                </a:cubicBezTo>
                <a:cubicBezTo>
                  <a:pt x="1803921" y="1034901"/>
                  <a:pt x="1794691" y="1031329"/>
                  <a:pt x="1787738" y="1024909"/>
                </a:cubicBezTo>
                <a:cubicBezTo>
                  <a:pt x="1780775" y="1031329"/>
                  <a:pt x="1771536" y="1034901"/>
                  <a:pt x="1762030" y="1034901"/>
                </a:cubicBezTo>
                <a:cubicBezTo>
                  <a:pt x="1752295" y="1034901"/>
                  <a:pt x="1743066" y="1031234"/>
                  <a:pt x="1736103" y="1024709"/>
                </a:cubicBezTo>
                <a:cubicBezTo>
                  <a:pt x="1727911" y="1031491"/>
                  <a:pt x="1717720" y="1035234"/>
                  <a:pt x="1707128" y="1035234"/>
                </a:cubicBezTo>
                <a:cubicBezTo>
                  <a:pt x="1705347" y="1035234"/>
                  <a:pt x="1703441" y="1034996"/>
                  <a:pt x="1701527" y="1034806"/>
                </a:cubicBezTo>
                <a:cubicBezTo>
                  <a:pt x="1699727" y="1034529"/>
                  <a:pt x="1698393" y="1032910"/>
                  <a:pt x="1698670" y="1030996"/>
                </a:cubicBezTo>
                <a:close/>
                <a:moveTo>
                  <a:pt x="1762887" y="988352"/>
                </a:moveTo>
                <a:cubicBezTo>
                  <a:pt x="1788100" y="983371"/>
                  <a:pt x="1791843" y="966807"/>
                  <a:pt x="1792291" y="960263"/>
                </a:cubicBezTo>
                <a:cubicBezTo>
                  <a:pt x="1791729" y="960168"/>
                  <a:pt x="1791243" y="960168"/>
                  <a:pt x="1790786" y="960168"/>
                </a:cubicBezTo>
                <a:cubicBezTo>
                  <a:pt x="1773241" y="960168"/>
                  <a:pt x="1765525" y="979180"/>
                  <a:pt x="1762887" y="988352"/>
                </a:cubicBezTo>
                <a:close/>
                <a:moveTo>
                  <a:pt x="1752019" y="968797"/>
                </a:moveTo>
                <a:cubicBezTo>
                  <a:pt x="1749247" y="959368"/>
                  <a:pt x="1740970" y="939557"/>
                  <a:pt x="1722577" y="940729"/>
                </a:cubicBezTo>
                <a:cubicBezTo>
                  <a:pt x="1723044" y="947278"/>
                  <a:pt x="1726768" y="963892"/>
                  <a:pt x="1752019" y="968797"/>
                </a:cubicBezTo>
                <a:close/>
                <a:moveTo>
                  <a:pt x="1852679" y="988990"/>
                </a:moveTo>
                <a:cubicBezTo>
                  <a:pt x="1854508" y="988990"/>
                  <a:pt x="1856041" y="987495"/>
                  <a:pt x="1856041" y="985695"/>
                </a:cubicBezTo>
                <a:cubicBezTo>
                  <a:pt x="1856041" y="970255"/>
                  <a:pt x="1868586" y="957691"/>
                  <a:pt x="1884026" y="957691"/>
                </a:cubicBezTo>
                <a:cubicBezTo>
                  <a:pt x="1884474" y="957691"/>
                  <a:pt x="1884902" y="957606"/>
                  <a:pt x="1885293" y="957434"/>
                </a:cubicBezTo>
                <a:cubicBezTo>
                  <a:pt x="1886398" y="956910"/>
                  <a:pt x="1887265" y="955701"/>
                  <a:pt x="1887265" y="954348"/>
                </a:cubicBezTo>
                <a:cubicBezTo>
                  <a:pt x="1887265" y="952538"/>
                  <a:pt x="1885722" y="950998"/>
                  <a:pt x="1883940" y="950998"/>
                </a:cubicBezTo>
                <a:cubicBezTo>
                  <a:pt x="1882217" y="950998"/>
                  <a:pt x="1880531" y="951129"/>
                  <a:pt x="1878873" y="951370"/>
                </a:cubicBezTo>
                <a:cubicBezTo>
                  <a:pt x="1867129" y="953157"/>
                  <a:pt x="1857366" y="960873"/>
                  <a:pt x="1852593" y="971369"/>
                </a:cubicBezTo>
                <a:cubicBezTo>
                  <a:pt x="1852575" y="971350"/>
                  <a:pt x="1852556" y="971312"/>
                  <a:pt x="1852546" y="971274"/>
                </a:cubicBezTo>
                <a:cubicBezTo>
                  <a:pt x="1852527" y="971312"/>
                  <a:pt x="1852508" y="971331"/>
                  <a:pt x="1852499" y="971369"/>
                </a:cubicBezTo>
                <a:cubicBezTo>
                  <a:pt x="1847059" y="959368"/>
                  <a:pt x="1834992" y="951017"/>
                  <a:pt x="1821104" y="950998"/>
                </a:cubicBezTo>
                <a:cubicBezTo>
                  <a:pt x="1819304" y="951035"/>
                  <a:pt x="1817827" y="952538"/>
                  <a:pt x="1817827" y="954348"/>
                </a:cubicBezTo>
                <a:cubicBezTo>
                  <a:pt x="1817789" y="954739"/>
                  <a:pt x="1817856" y="955110"/>
                  <a:pt x="1817970" y="955462"/>
                </a:cubicBezTo>
                <a:cubicBezTo>
                  <a:pt x="1818437" y="956748"/>
                  <a:pt x="1819647" y="957691"/>
                  <a:pt x="1821056" y="957691"/>
                </a:cubicBezTo>
                <a:cubicBezTo>
                  <a:pt x="1836496" y="957691"/>
                  <a:pt x="1849060" y="970255"/>
                  <a:pt x="1849060" y="985695"/>
                </a:cubicBezTo>
                <a:cubicBezTo>
                  <a:pt x="1849060" y="987476"/>
                  <a:pt x="1850574" y="988971"/>
                  <a:pt x="1852356" y="988990"/>
                </a:cubicBezTo>
                <a:lnTo>
                  <a:pt x="1852508" y="988990"/>
                </a:lnTo>
                <a:lnTo>
                  <a:pt x="1852679" y="988990"/>
                </a:lnTo>
                <a:close/>
                <a:moveTo>
                  <a:pt x="2062115" y="1120254"/>
                </a:moveTo>
                <a:cubicBezTo>
                  <a:pt x="2061629" y="1120254"/>
                  <a:pt x="2061153" y="1120350"/>
                  <a:pt x="2060667" y="1120350"/>
                </a:cubicBezTo>
                <a:cubicBezTo>
                  <a:pt x="2037159" y="1120331"/>
                  <a:pt x="2024406" y="1112215"/>
                  <a:pt x="2004603" y="1092946"/>
                </a:cubicBezTo>
                <a:cubicBezTo>
                  <a:pt x="2004593" y="1092965"/>
                  <a:pt x="2004575" y="1092965"/>
                  <a:pt x="2004565" y="1092984"/>
                </a:cubicBezTo>
                <a:cubicBezTo>
                  <a:pt x="2004546" y="1092965"/>
                  <a:pt x="2004536" y="1092965"/>
                  <a:pt x="2004517" y="1092946"/>
                </a:cubicBezTo>
                <a:cubicBezTo>
                  <a:pt x="1996240" y="1103214"/>
                  <a:pt x="1983753" y="1109225"/>
                  <a:pt x="1970504" y="1109225"/>
                </a:cubicBezTo>
                <a:lnTo>
                  <a:pt x="1969561" y="1109225"/>
                </a:lnTo>
                <a:cubicBezTo>
                  <a:pt x="1967742" y="1109129"/>
                  <a:pt x="1966236" y="1107586"/>
                  <a:pt x="1966332" y="1105776"/>
                </a:cubicBezTo>
                <a:cubicBezTo>
                  <a:pt x="1966389" y="1104700"/>
                  <a:pt x="1966941" y="1103748"/>
                  <a:pt x="1967760" y="1103157"/>
                </a:cubicBezTo>
                <a:cubicBezTo>
                  <a:pt x="1968332" y="1102767"/>
                  <a:pt x="1968989" y="1102538"/>
                  <a:pt x="1969751" y="1102671"/>
                </a:cubicBezTo>
                <a:cubicBezTo>
                  <a:pt x="1981372" y="1102748"/>
                  <a:pt x="1992240" y="1097775"/>
                  <a:pt x="1999459" y="1088851"/>
                </a:cubicBezTo>
                <a:cubicBezTo>
                  <a:pt x="1999450" y="1088832"/>
                  <a:pt x="1999441" y="1088812"/>
                  <a:pt x="1999422" y="1088793"/>
                </a:cubicBezTo>
                <a:cubicBezTo>
                  <a:pt x="1999441" y="1088793"/>
                  <a:pt x="1999450" y="1088774"/>
                  <a:pt x="1999459" y="1088755"/>
                </a:cubicBezTo>
                <a:cubicBezTo>
                  <a:pt x="1992316" y="1079773"/>
                  <a:pt x="1981372" y="1074620"/>
                  <a:pt x="1969751" y="1074934"/>
                </a:cubicBezTo>
                <a:cubicBezTo>
                  <a:pt x="1968037" y="1075135"/>
                  <a:pt x="1966456" y="1073525"/>
                  <a:pt x="1966341" y="1071715"/>
                </a:cubicBezTo>
                <a:cubicBezTo>
                  <a:pt x="1966256" y="1069839"/>
                  <a:pt x="1967760" y="1068438"/>
                  <a:pt x="1969561" y="1068353"/>
                </a:cubicBezTo>
                <a:cubicBezTo>
                  <a:pt x="1982886" y="1068067"/>
                  <a:pt x="1995564" y="1073877"/>
                  <a:pt x="2004050" y="1083974"/>
                </a:cubicBezTo>
                <a:cubicBezTo>
                  <a:pt x="2021091" y="1067124"/>
                  <a:pt x="2035178" y="1056161"/>
                  <a:pt x="2060629" y="1056161"/>
                </a:cubicBezTo>
                <a:cubicBezTo>
                  <a:pt x="2083670" y="1056161"/>
                  <a:pt x="2105206" y="1067495"/>
                  <a:pt x="2118256" y="1086336"/>
                </a:cubicBezTo>
                <a:cubicBezTo>
                  <a:pt x="2118617" y="1086917"/>
                  <a:pt x="2118789" y="1087565"/>
                  <a:pt x="2118808" y="1088222"/>
                </a:cubicBezTo>
                <a:cubicBezTo>
                  <a:pt x="2118789" y="1088870"/>
                  <a:pt x="2118617" y="1089517"/>
                  <a:pt x="2118256" y="1090060"/>
                </a:cubicBezTo>
                <a:cubicBezTo>
                  <a:pt x="2105368" y="1108567"/>
                  <a:pt x="2084432" y="1119712"/>
                  <a:pt x="2062115" y="1120254"/>
                </a:cubicBezTo>
                <a:close/>
                <a:moveTo>
                  <a:pt x="2009184" y="1088050"/>
                </a:moveTo>
                <a:cubicBezTo>
                  <a:pt x="2028416" y="1106862"/>
                  <a:pt x="2039769" y="1113597"/>
                  <a:pt x="2060629" y="1113597"/>
                </a:cubicBezTo>
                <a:cubicBezTo>
                  <a:pt x="2078127" y="1113597"/>
                  <a:pt x="2094700" y="1106357"/>
                  <a:pt x="2106606" y="1093813"/>
                </a:cubicBezTo>
                <a:cubicBezTo>
                  <a:pt x="2108292" y="1092032"/>
                  <a:pt x="2109892" y="1090136"/>
                  <a:pt x="2111378" y="1088146"/>
                </a:cubicBezTo>
                <a:cubicBezTo>
                  <a:pt x="2099472" y="1072239"/>
                  <a:pt x="2080622" y="1062809"/>
                  <a:pt x="2060629" y="1062714"/>
                </a:cubicBezTo>
                <a:cubicBezTo>
                  <a:pt x="2039369" y="1062714"/>
                  <a:pt x="2027377" y="1070248"/>
                  <a:pt x="2009184" y="1088050"/>
                </a:cubicBezTo>
                <a:close/>
                <a:moveTo>
                  <a:pt x="1941748" y="1030996"/>
                </a:moveTo>
                <a:cubicBezTo>
                  <a:pt x="1941929" y="1029224"/>
                  <a:pt x="1943567" y="1027891"/>
                  <a:pt x="1945472" y="1028167"/>
                </a:cubicBezTo>
                <a:cubicBezTo>
                  <a:pt x="1957074" y="1029691"/>
                  <a:pt x="1968513" y="1025785"/>
                  <a:pt x="1976981" y="1017689"/>
                </a:cubicBezTo>
                <a:cubicBezTo>
                  <a:pt x="1977647" y="1017003"/>
                  <a:pt x="1978333" y="1016794"/>
                  <a:pt x="1979466" y="1016727"/>
                </a:cubicBezTo>
                <a:cubicBezTo>
                  <a:pt x="1980419" y="1016794"/>
                  <a:pt x="1981276" y="1017222"/>
                  <a:pt x="1981838" y="1017880"/>
                </a:cubicBezTo>
                <a:cubicBezTo>
                  <a:pt x="1986020" y="1022623"/>
                  <a:pt x="1991659" y="1025881"/>
                  <a:pt x="1997755" y="1027309"/>
                </a:cubicBezTo>
                <a:lnTo>
                  <a:pt x="1997755" y="975960"/>
                </a:lnTo>
                <a:cubicBezTo>
                  <a:pt x="1956607" y="970159"/>
                  <a:pt x="1958978" y="937882"/>
                  <a:pt x="1958978" y="937454"/>
                </a:cubicBezTo>
                <a:cubicBezTo>
                  <a:pt x="1959074" y="935985"/>
                  <a:pt x="1960207" y="934720"/>
                  <a:pt x="1961750" y="934534"/>
                </a:cubicBezTo>
                <a:cubicBezTo>
                  <a:pt x="1980019" y="931464"/>
                  <a:pt x="1991478" y="944077"/>
                  <a:pt x="1997650" y="956891"/>
                </a:cubicBezTo>
                <a:lnTo>
                  <a:pt x="1997650" y="935185"/>
                </a:lnTo>
                <a:cubicBezTo>
                  <a:pt x="1997650" y="933381"/>
                  <a:pt x="1999193" y="931837"/>
                  <a:pt x="2001012" y="931837"/>
                </a:cubicBezTo>
                <a:cubicBezTo>
                  <a:pt x="2002794" y="931837"/>
                  <a:pt x="2004327" y="933381"/>
                  <a:pt x="2004327" y="935185"/>
                </a:cubicBezTo>
                <a:lnTo>
                  <a:pt x="2004327" y="974341"/>
                </a:lnTo>
                <a:cubicBezTo>
                  <a:pt x="2010699" y="962254"/>
                  <a:pt x="2021957" y="951184"/>
                  <a:pt x="2039179" y="954072"/>
                </a:cubicBezTo>
                <a:cubicBezTo>
                  <a:pt x="2040636" y="954253"/>
                  <a:pt x="2041760" y="955462"/>
                  <a:pt x="2041950" y="957005"/>
                </a:cubicBezTo>
                <a:cubicBezTo>
                  <a:pt x="2042046" y="957377"/>
                  <a:pt x="2044246" y="989076"/>
                  <a:pt x="2004327" y="995277"/>
                </a:cubicBezTo>
                <a:lnTo>
                  <a:pt x="2004327" y="1028167"/>
                </a:lnTo>
                <a:cubicBezTo>
                  <a:pt x="2004613" y="1028167"/>
                  <a:pt x="2004784" y="1028262"/>
                  <a:pt x="2005003" y="1028262"/>
                </a:cubicBezTo>
                <a:cubicBezTo>
                  <a:pt x="2013861" y="1028262"/>
                  <a:pt x="2022329" y="1024538"/>
                  <a:pt x="2028225" y="1017975"/>
                </a:cubicBezTo>
                <a:cubicBezTo>
                  <a:pt x="2028911" y="1017222"/>
                  <a:pt x="2029768" y="1016794"/>
                  <a:pt x="2030730" y="1016794"/>
                </a:cubicBezTo>
                <a:cubicBezTo>
                  <a:pt x="2031645" y="1016794"/>
                  <a:pt x="2032511" y="1017318"/>
                  <a:pt x="2033188" y="1017975"/>
                </a:cubicBezTo>
                <a:cubicBezTo>
                  <a:pt x="2039103" y="1024538"/>
                  <a:pt x="2047551" y="1028262"/>
                  <a:pt x="2056409" y="1028262"/>
                </a:cubicBezTo>
                <a:cubicBezTo>
                  <a:pt x="2065287" y="1028262"/>
                  <a:pt x="2073764" y="1024538"/>
                  <a:pt x="2079670" y="1017975"/>
                </a:cubicBezTo>
                <a:cubicBezTo>
                  <a:pt x="2080356" y="1017318"/>
                  <a:pt x="2081193" y="1016794"/>
                  <a:pt x="2082042" y="1016794"/>
                </a:cubicBezTo>
                <a:cubicBezTo>
                  <a:pt x="2083185" y="1016908"/>
                  <a:pt x="2083870" y="1017099"/>
                  <a:pt x="2084527" y="1017784"/>
                </a:cubicBezTo>
                <a:cubicBezTo>
                  <a:pt x="2092900" y="1025881"/>
                  <a:pt x="2104540" y="1029786"/>
                  <a:pt x="2116074" y="1028262"/>
                </a:cubicBezTo>
                <a:cubicBezTo>
                  <a:pt x="2117941" y="1027957"/>
                  <a:pt x="2119589" y="1029319"/>
                  <a:pt x="2119760" y="1031119"/>
                </a:cubicBezTo>
                <a:cubicBezTo>
                  <a:pt x="2120075" y="1032910"/>
                  <a:pt x="2118713" y="1034625"/>
                  <a:pt x="2116912" y="1034806"/>
                </a:cubicBezTo>
                <a:cubicBezTo>
                  <a:pt x="2104434" y="1036330"/>
                  <a:pt x="2091947" y="1032701"/>
                  <a:pt x="2082356" y="1024709"/>
                </a:cubicBezTo>
                <a:cubicBezTo>
                  <a:pt x="2075279" y="1031234"/>
                  <a:pt x="2066049" y="1034901"/>
                  <a:pt x="2056409" y="1034901"/>
                </a:cubicBezTo>
                <a:cubicBezTo>
                  <a:pt x="2046904" y="1034901"/>
                  <a:pt x="2037645" y="1031329"/>
                  <a:pt x="2030730" y="1024909"/>
                </a:cubicBezTo>
                <a:cubicBezTo>
                  <a:pt x="2023749" y="1031329"/>
                  <a:pt x="2014518" y="1034901"/>
                  <a:pt x="2005003" y="1034901"/>
                </a:cubicBezTo>
                <a:cubicBezTo>
                  <a:pt x="1995278" y="1034901"/>
                  <a:pt x="1986020" y="1031234"/>
                  <a:pt x="1979095" y="1024709"/>
                </a:cubicBezTo>
                <a:cubicBezTo>
                  <a:pt x="1970884" y="1031491"/>
                  <a:pt x="1960702" y="1035234"/>
                  <a:pt x="1950130" y="1035234"/>
                </a:cubicBezTo>
                <a:cubicBezTo>
                  <a:pt x="1948310" y="1035234"/>
                  <a:pt x="1946424" y="1034996"/>
                  <a:pt x="1944510" y="1034806"/>
                </a:cubicBezTo>
                <a:cubicBezTo>
                  <a:pt x="1942700" y="1034529"/>
                  <a:pt x="1941386" y="1032910"/>
                  <a:pt x="1941748" y="1030996"/>
                </a:cubicBezTo>
                <a:close/>
                <a:moveTo>
                  <a:pt x="2005842" y="988352"/>
                </a:moveTo>
                <a:cubicBezTo>
                  <a:pt x="2031092" y="983371"/>
                  <a:pt x="2034817" y="966807"/>
                  <a:pt x="2035274" y="960263"/>
                </a:cubicBezTo>
                <a:cubicBezTo>
                  <a:pt x="2034817" y="960168"/>
                  <a:pt x="2034331" y="960168"/>
                  <a:pt x="2033864" y="960168"/>
                </a:cubicBezTo>
                <a:cubicBezTo>
                  <a:pt x="2016233" y="960168"/>
                  <a:pt x="2008527" y="979180"/>
                  <a:pt x="2005842" y="988352"/>
                </a:cubicBezTo>
                <a:close/>
                <a:moveTo>
                  <a:pt x="1995011" y="968797"/>
                </a:moveTo>
                <a:cubicBezTo>
                  <a:pt x="1992240" y="959368"/>
                  <a:pt x="1983943" y="939557"/>
                  <a:pt x="1965560" y="940729"/>
                </a:cubicBezTo>
                <a:cubicBezTo>
                  <a:pt x="1966036" y="947278"/>
                  <a:pt x="1969741" y="963892"/>
                  <a:pt x="1995011" y="968797"/>
                </a:cubicBezTo>
                <a:close/>
                <a:moveTo>
                  <a:pt x="2095576" y="988990"/>
                </a:moveTo>
                <a:cubicBezTo>
                  <a:pt x="2097396" y="988990"/>
                  <a:pt x="2098900" y="987495"/>
                  <a:pt x="2098900" y="985695"/>
                </a:cubicBezTo>
                <a:cubicBezTo>
                  <a:pt x="2098900" y="970255"/>
                  <a:pt x="2111483" y="957691"/>
                  <a:pt x="2126895" y="957691"/>
                </a:cubicBezTo>
                <a:cubicBezTo>
                  <a:pt x="2128190" y="957691"/>
                  <a:pt x="2129314" y="956891"/>
                  <a:pt x="2129876" y="955796"/>
                </a:cubicBezTo>
                <a:cubicBezTo>
                  <a:pt x="2130095" y="955348"/>
                  <a:pt x="2130247" y="954872"/>
                  <a:pt x="2130247" y="954348"/>
                </a:cubicBezTo>
                <a:cubicBezTo>
                  <a:pt x="2130247" y="952538"/>
                  <a:pt x="2128724" y="950998"/>
                  <a:pt x="2126904" y="950998"/>
                </a:cubicBezTo>
                <a:cubicBezTo>
                  <a:pt x="2120389" y="950998"/>
                  <a:pt x="2114331" y="952881"/>
                  <a:pt x="2109140" y="956024"/>
                </a:cubicBezTo>
                <a:cubicBezTo>
                  <a:pt x="2103196" y="959653"/>
                  <a:pt x="2098377" y="964968"/>
                  <a:pt x="2095491" y="971369"/>
                </a:cubicBezTo>
                <a:cubicBezTo>
                  <a:pt x="2092528" y="964854"/>
                  <a:pt x="2087594" y="959482"/>
                  <a:pt x="2081508" y="955853"/>
                </a:cubicBezTo>
                <a:cubicBezTo>
                  <a:pt x="2076384" y="952824"/>
                  <a:pt x="2070440" y="950998"/>
                  <a:pt x="2064039" y="950998"/>
                </a:cubicBezTo>
                <a:cubicBezTo>
                  <a:pt x="2063134" y="950998"/>
                  <a:pt x="2062306" y="951389"/>
                  <a:pt x="2061706" y="952003"/>
                </a:cubicBezTo>
                <a:cubicBezTo>
                  <a:pt x="2061096" y="952595"/>
                  <a:pt x="2060724" y="953434"/>
                  <a:pt x="2060724" y="954348"/>
                </a:cubicBezTo>
                <a:cubicBezTo>
                  <a:pt x="2060724" y="954424"/>
                  <a:pt x="2060753" y="954481"/>
                  <a:pt x="2060763" y="954548"/>
                </a:cubicBezTo>
                <a:cubicBezTo>
                  <a:pt x="2060877" y="956282"/>
                  <a:pt x="2062296" y="957691"/>
                  <a:pt x="2064029" y="957691"/>
                </a:cubicBezTo>
                <a:cubicBezTo>
                  <a:pt x="2065763" y="957691"/>
                  <a:pt x="2067459" y="957901"/>
                  <a:pt x="2069116" y="958215"/>
                </a:cubicBezTo>
                <a:cubicBezTo>
                  <a:pt x="2082127" y="960615"/>
                  <a:pt x="2092043" y="971979"/>
                  <a:pt x="2092043" y="985695"/>
                </a:cubicBezTo>
                <a:cubicBezTo>
                  <a:pt x="2092043" y="987476"/>
                  <a:pt x="2093547" y="988971"/>
                  <a:pt x="2095338" y="988990"/>
                </a:cubicBezTo>
                <a:lnTo>
                  <a:pt x="2095395" y="988990"/>
                </a:lnTo>
                <a:lnTo>
                  <a:pt x="2095576" y="988990"/>
                </a:lnTo>
                <a:close/>
                <a:moveTo>
                  <a:pt x="1331671" y="1120350"/>
                </a:moveTo>
                <a:cubicBezTo>
                  <a:pt x="1308135" y="1120350"/>
                  <a:pt x="1295381" y="1112234"/>
                  <a:pt x="1275550" y="1092946"/>
                </a:cubicBezTo>
                <a:cubicBezTo>
                  <a:pt x="1267283" y="1103214"/>
                  <a:pt x="1254814" y="1109225"/>
                  <a:pt x="1241565" y="1109225"/>
                </a:cubicBezTo>
                <a:lnTo>
                  <a:pt x="1240517" y="1109225"/>
                </a:lnTo>
                <a:cubicBezTo>
                  <a:pt x="1238698" y="1109129"/>
                  <a:pt x="1237183" y="1107586"/>
                  <a:pt x="1237279" y="1105776"/>
                </a:cubicBezTo>
                <a:cubicBezTo>
                  <a:pt x="1237326" y="1104853"/>
                  <a:pt x="1237726" y="1103995"/>
                  <a:pt x="1238345" y="1103376"/>
                </a:cubicBezTo>
                <a:cubicBezTo>
                  <a:pt x="1238974" y="1102824"/>
                  <a:pt x="1239831" y="1102509"/>
                  <a:pt x="1240794" y="1102671"/>
                </a:cubicBezTo>
                <a:cubicBezTo>
                  <a:pt x="1252328" y="1102748"/>
                  <a:pt x="1263272" y="1097775"/>
                  <a:pt x="1270511" y="1088851"/>
                </a:cubicBezTo>
                <a:cubicBezTo>
                  <a:pt x="1268730" y="1086603"/>
                  <a:pt x="1266701" y="1084593"/>
                  <a:pt x="1264482" y="1082859"/>
                </a:cubicBezTo>
                <a:cubicBezTo>
                  <a:pt x="1257834" y="1077573"/>
                  <a:pt x="1249461" y="1074696"/>
                  <a:pt x="1240698" y="1074934"/>
                </a:cubicBezTo>
                <a:cubicBezTo>
                  <a:pt x="1239869" y="1075030"/>
                  <a:pt x="1239060" y="1074696"/>
                  <a:pt x="1238441" y="1074096"/>
                </a:cubicBezTo>
                <a:cubicBezTo>
                  <a:pt x="1237841" y="1073506"/>
                  <a:pt x="1237422" y="1072668"/>
                  <a:pt x="1237374" y="1071772"/>
                </a:cubicBezTo>
                <a:cubicBezTo>
                  <a:pt x="1237279" y="1069877"/>
                  <a:pt x="1238793" y="1068438"/>
                  <a:pt x="1240612" y="1068353"/>
                </a:cubicBezTo>
                <a:cubicBezTo>
                  <a:pt x="1252347" y="1068105"/>
                  <a:pt x="1263396" y="1072496"/>
                  <a:pt x="1271664" y="1080326"/>
                </a:cubicBezTo>
                <a:cubicBezTo>
                  <a:pt x="1272835" y="1081450"/>
                  <a:pt x="1273950" y="1082640"/>
                  <a:pt x="1274998" y="1083878"/>
                </a:cubicBezTo>
                <a:cubicBezTo>
                  <a:pt x="1274998" y="1083878"/>
                  <a:pt x="1275007" y="1083878"/>
                  <a:pt x="1275007" y="1083859"/>
                </a:cubicBezTo>
                <a:cubicBezTo>
                  <a:pt x="1275036" y="1083898"/>
                  <a:pt x="1275074" y="1083936"/>
                  <a:pt x="1275102" y="1083974"/>
                </a:cubicBezTo>
                <a:cubicBezTo>
                  <a:pt x="1292133" y="1067124"/>
                  <a:pt x="1306230" y="1056161"/>
                  <a:pt x="1331671" y="1056161"/>
                </a:cubicBezTo>
                <a:cubicBezTo>
                  <a:pt x="1348893" y="1056161"/>
                  <a:pt x="1365352" y="1062542"/>
                  <a:pt x="1378011" y="1073668"/>
                </a:cubicBezTo>
                <a:cubicBezTo>
                  <a:pt x="1379858" y="1075306"/>
                  <a:pt x="1381592" y="1077078"/>
                  <a:pt x="1383269" y="1078897"/>
                </a:cubicBezTo>
                <a:cubicBezTo>
                  <a:pt x="1383487" y="1079116"/>
                  <a:pt x="1383716" y="1079307"/>
                  <a:pt x="1383916" y="1079545"/>
                </a:cubicBezTo>
                <a:cubicBezTo>
                  <a:pt x="1385811" y="1081650"/>
                  <a:pt x="1387574" y="1083898"/>
                  <a:pt x="1389202" y="1086241"/>
                </a:cubicBezTo>
                <a:cubicBezTo>
                  <a:pt x="1389965" y="1087422"/>
                  <a:pt x="1389965" y="1088946"/>
                  <a:pt x="1389202" y="1090060"/>
                </a:cubicBezTo>
                <a:cubicBezTo>
                  <a:pt x="1376153" y="1108939"/>
                  <a:pt x="1354627" y="1120235"/>
                  <a:pt x="1331671" y="1120350"/>
                </a:cubicBezTo>
                <a:close/>
                <a:moveTo>
                  <a:pt x="1382344" y="1088146"/>
                </a:moveTo>
                <a:cubicBezTo>
                  <a:pt x="1370429" y="1072239"/>
                  <a:pt x="1351579" y="1062809"/>
                  <a:pt x="1331576" y="1062714"/>
                </a:cubicBezTo>
                <a:cubicBezTo>
                  <a:pt x="1310345" y="1062714"/>
                  <a:pt x="1298324" y="1070248"/>
                  <a:pt x="1280141" y="1088050"/>
                </a:cubicBezTo>
                <a:cubicBezTo>
                  <a:pt x="1299372" y="1106862"/>
                  <a:pt x="1310717" y="1113597"/>
                  <a:pt x="1331576" y="1113597"/>
                </a:cubicBezTo>
                <a:cubicBezTo>
                  <a:pt x="1351664" y="1113597"/>
                  <a:pt x="1370429" y="1104157"/>
                  <a:pt x="1382344" y="1088146"/>
                </a:cubicBezTo>
                <a:close/>
                <a:moveTo>
                  <a:pt x="1212704" y="1030996"/>
                </a:moveTo>
                <a:cubicBezTo>
                  <a:pt x="1212885" y="1029224"/>
                  <a:pt x="1214504" y="1027891"/>
                  <a:pt x="1216419" y="1028167"/>
                </a:cubicBezTo>
                <a:cubicBezTo>
                  <a:pt x="1228040" y="1029691"/>
                  <a:pt x="1239460" y="1025785"/>
                  <a:pt x="1247956" y="1017689"/>
                </a:cubicBezTo>
                <a:cubicBezTo>
                  <a:pt x="1248604" y="1017003"/>
                  <a:pt x="1249290" y="1016794"/>
                  <a:pt x="1250423" y="1016727"/>
                </a:cubicBezTo>
                <a:cubicBezTo>
                  <a:pt x="1251366" y="1016794"/>
                  <a:pt x="1252233" y="1017222"/>
                  <a:pt x="1252814" y="1017880"/>
                </a:cubicBezTo>
                <a:cubicBezTo>
                  <a:pt x="1256995" y="1022623"/>
                  <a:pt x="1262596" y="1025881"/>
                  <a:pt x="1268721" y="1027309"/>
                </a:cubicBezTo>
                <a:lnTo>
                  <a:pt x="1268721" y="975960"/>
                </a:lnTo>
                <a:cubicBezTo>
                  <a:pt x="1227554" y="970159"/>
                  <a:pt x="1229926" y="937882"/>
                  <a:pt x="1229926" y="937454"/>
                </a:cubicBezTo>
                <a:cubicBezTo>
                  <a:pt x="1230059" y="935985"/>
                  <a:pt x="1231182" y="934720"/>
                  <a:pt x="1232697" y="934534"/>
                </a:cubicBezTo>
                <a:cubicBezTo>
                  <a:pt x="1251099" y="931464"/>
                  <a:pt x="1262425" y="944077"/>
                  <a:pt x="1268606" y="956891"/>
                </a:cubicBezTo>
                <a:lnTo>
                  <a:pt x="1268606" y="935185"/>
                </a:lnTo>
                <a:cubicBezTo>
                  <a:pt x="1268606" y="933381"/>
                  <a:pt x="1270149" y="931837"/>
                  <a:pt x="1271959" y="931837"/>
                </a:cubicBezTo>
                <a:cubicBezTo>
                  <a:pt x="1273769" y="931837"/>
                  <a:pt x="1275283" y="933381"/>
                  <a:pt x="1275283" y="935185"/>
                </a:cubicBezTo>
                <a:lnTo>
                  <a:pt x="1275283" y="974341"/>
                </a:lnTo>
                <a:cubicBezTo>
                  <a:pt x="1281675" y="962254"/>
                  <a:pt x="1292914" y="951184"/>
                  <a:pt x="1310126" y="954072"/>
                </a:cubicBezTo>
                <a:cubicBezTo>
                  <a:pt x="1311583" y="954253"/>
                  <a:pt x="1312716" y="955462"/>
                  <a:pt x="1312898" y="957005"/>
                </a:cubicBezTo>
                <a:cubicBezTo>
                  <a:pt x="1312993" y="957377"/>
                  <a:pt x="1315184" y="989076"/>
                  <a:pt x="1275283" y="995277"/>
                </a:cubicBezTo>
                <a:lnTo>
                  <a:pt x="1275283" y="1028167"/>
                </a:lnTo>
                <a:cubicBezTo>
                  <a:pt x="1275550" y="1028167"/>
                  <a:pt x="1275769" y="1028262"/>
                  <a:pt x="1275950" y="1028262"/>
                </a:cubicBezTo>
                <a:cubicBezTo>
                  <a:pt x="1284808" y="1028262"/>
                  <a:pt x="1293276" y="1024538"/>
                  <a:pt x="1299191" y="1017975"/>
                </a:cubicBezTo>
                <a:cubicBezTo>
                  <a:pt x="1299858" y="1017222"/>
                  <a:pt x="1300725" y="1016794"/>
                  <a:pt x="1301677" y="1016794"/>
                </a:cubicBezTo>
                <a:cubicBezTo>
                  <a:pt x="1302620" y="1016794"/>
                  <a:pt x="1303487" y="1017318"/>
                  <a:pt x="1304134" y="1017975"/>
                </a:cubicBezTo>
                <a:cubicBezTo>
                  <a:pt x="1310050" y="1024538"/>
                  <a:pt x="1318527" y="1028262"/>
                  <a:pt x="1327395" y="1028262"/>
                </a:cubicBezTo>
                <a:cubicBezTo>
                  <a:pt x="1336253" y="1028262"/>
                  <a:pt x="1344711" y="1024538"/>
                  <a:pt x="1350616" y="1017975"/>
                </a:cubicBezTo>
                <a:cubicBezTo>
                  <a:pt x="1351302" y="1017318"/>
                  <a:pt x="1352065" y="1016794"/>
                  <a:pt x="1352988" y="1016794"/>
                </a:cubicBezTo>
                <a:cubicBezTo>
                  <a:pt x="1354151" y="1016908"/>
                  <a:pt x="1354807" y="1017099"/>
                  <a:pt x="1355484" y="1017784"/>
                </a:cubicBezTo>
                <a:cubicBezTo>
                  <a:pt x="1363856" y="1025881"/>
                  <a:pt x="1375486" y="1029786"/>
                  <a:pt x="1387021" y="1028262"/>
                </a:cubicBezTo>
                <a:cubicBezTo>
                  <a:pt x="1388926" y="1027957"/>
                  <a:pt x="1390431" y="1029319"/>
                  <a:pt x="1390736" y="1031119"/>
                </a:cubicBezTo>
                <a:cubicBezTo>
                  <a:pt x="1391022" y="1032910"/>
                  <a:pt x="1389698" y="1034625"/>
                  <a:pt x="1387869" y="1034806"/>
                </a:cubicBezTo>
                <a:cubicBezTo>
                  <a:pt x="1375391" y="1036330"/>
                  <a:pt x="1362894" y="1032701"/>
                  <a:pt x="1353303" y="1024709"/>
                </a:cubicBezTo>
                <a:cubicBezTo>
                  <a:pt x="1346349" y="1031234"/>
                  <a:pt x="1337082" y="1034901"/>
                  <a:pt x="1327490" y="1034901"/>
                </a:cubicBezTo>
                <a:cubicBezTo>
                  <a:pt x="1317956" y="1034901"/>
                  <a:pt x="1308725" y="1031329"/>
                  <a:pt x="1301763" y="1024909"/>
                </a:cubicBezTo>
                <a:cubicBezTo>
                  <a:pt x="1294809" y="1031329"/>
                  <a:pt x="1285570" y="1034901"/>
                  <a:pt x="1276045" y="1034901"/>
                </a:cubicBezTo>
                <a:cubicBezTo>
                  <a:pt x="1266330" y="1034901"/>
                  <a:pt x="1257100" y="1031234"/>
                  <a:pt x="1250137" y="1024709"/>
                </a:cubicBezTo>
                <a:cubicBezTo>
                  <a:pt x="1241965" y="1031491"/>
                  <a:pt x="1231754" y="1035234"/>
                  <a:pt x="1221181" y="1035234"/>
                </a:cubicBezTo>
                <a:cubicBezTo>
                  <a:pt x="1219372" y="1035234"/>
                  <a:pt x="1217476" y="1034996"/>
                  <a:pt x="1215562" y="1034806"/>
                </a:cubicBezTo>
                <a:cubicBezTo>
                  <a:pt x="1213742" y="1034529"/>
                  <a:pt x="1212428" y="1032910"/>
                  <a:pt x="1212704" y="1030996"/>
                </a:cubicBezTo>
                <a:close/>
                <a:moveTo>
                  <a:pt x="1276912" y="988352"/>
                </a:moveTo>
                <a:cubicBezTo>
                  <a:pt x="1302135" y="983371"/>
                  <a:pt x="1305868" y="966807"/>
                  <a:pt x="1306354" y="960263"/>
                </a:cubicBezTo>
                <a:cubicBezTo>
                  <a:pt x="1305754" y="960168"/>
                  <a:pt x="1305277" y="960168"/>
                  <a:pt x="1304820" y="960168"/>
                </a:cubicBezTo>
                <a:cubicBezTo>
                  <a:pt x="1287190" y="960168"/>
                  <a:pt x="1279465" y="979180"/>
                  <a:pt x="1276912" y="988352"/>
                </a:cubicBezTo>
                <a:close/>
                <a:moveTo>
                  <a:pt x="1266044" y="968797"/>
                </a:moveTo>
                <a:cubicBezTo>
                  <a:pt x="1263272" y="959368"/>
                  <a:pt x="1254995" y="939557"/>
                  <a:pt x="1236612" y="940729"/>
                </a:cubicBezTo>
                <a:cubicBezTo>
                  <a:pt x="1237088" y="947278"/>
                  <a:pt x="1240794" y="963892"/>
                  <a:pt x="1266044" y="968797"/>
                </a:cubicBezTo>
                <a:close/>
                <a:moveTo>
                  <a:pt x="1398784" y="957548"/>
                </a:moveTo>
                <a:cubicBezTo>
                  <a:pt x="1400156" y="957177"/>
                  <a:pt x="1401204" y="955891"/>
                  <a:pt x="1401204" y="954348"/>
                </a:cubicBezTo>
                <a:cubicBezTo>
                  <a:pt x="1401204" y="952538"/>
                  <a:pt x="1399708" y="951016"/>
                  <a:pt x="1397889" y="950998"/>
                </a:cubicBezTo>
                <a:cubicBezTo>
                  <a:pt x="1383973" y="951072"/>
                  <a:pt x="1372048" y="959425"/>
                  <a:pt x="1366618" y="971369"/>
                </a:cubicBezTo>
                <a:cubicBezTo>
                  <a:pt x="1366590" y="971312"/>
                  <a:pt x="1366552" y="971255"/>
                  <a:pt x="1366524" y="971198"/>
                </a:cubicBezTo>
                <a:cubicBezTo>
                  <a:pt x="1366495" y="971255"/>
                  <a:pt x="1366457" y="971312"/>
                  <a:pt x="1366438" y="971369"/>
                </a:cubicBezTo>
                <a:cubicBezTo>
                  <a:pt x="1361037" y="959406"/>
                  <a:pt x="1348978" y="951072"/>
                  <a:pt x="1335110" y="951016"/>
                </a:cubicBezTo>
                <a:cubicBezTo>
                  <a:pt x="1333348" y="951072"/>
                  <a:pt x="1331862" y="952557"/>
                  <a:pt x="1331862" y="954348"/>
                </a:cubicBezTo>
                <a:cubicBezTo>
                  <a:pt x="1331776" y="955186"/>
                  <a:pt x="1332052" y="955948"/>
                  <a:pt x="1332548" y="956539"/>
                </a:cubicBezTo>
                <a:cubicBezTo>
                  <a:pt x="1332872" y="956910"/>
                  <a:pt x="1333252" y="957234"/>
                  <a:pt x="1333719" y="957434"/>
                </a:cubicBezTo>
                <a:cubicBezTo>
                  <a:pt x="1334110" y="957606"/>
                  <a:pt x="1334538" y="957691"/>
                  <a:pt x="1335005" y="957691"/>
                </a:cubicBezTo>
                <a:cubicBezTo>
                  <a:pt x="1342282" y="957691"/>
                  <a:pt x="1348883" y="960558"/>
                  <a:pt x="1353874" y="965140"/>
                </a:cubicBezTo>
                <a:cubicBezTo>
                  <a:pt x="1359456" y="970255"/>
                  <a:pt x="1363018" y="977541"/>
                  <a:pt x="1363018" y="985695"/>
                </a:cubicBezTo>
                <a:cubicBezTo>
                  <a:pt x="1363018" y="987495"/>
                  <a:pt x="1364532" y="988990"/>
                  <a:pt x="1366342" y="988990"/>
                </a:cubicBezTo>
                <a:lnTo>
                  <a:pt x="1366533" y="988990"/>
                </a:lnTo>
                <a:lnTo>
                  <a:pt x="1366714" y="988990"/>
                </a:lnTo>
                <a:cubicBezTo>
                  <a:pt x="1367628" y="988990"/>
                  <a:pt x="1368457" y="988609"/>
                  <a:pt x="1369066" y="988019"/>
                </a:cubicBezTo>
                <a:cubicBezTo>
                  <a:pt x="1369676" y="987419"/>
                  <a:pt x="1370057" y="986609"/>
                  <a:pt x="1370057" y="985695"/>
                </a:cubicBezTo>
                <a:cubicBezTo>
                  <a:pt x="1370057" y="976036"/>
                  <a:pt x="1374972" y="967521"/>
                  <a:pt x="1382420" y="962473"/>
                </a:cubicBezTo>
                <a:cubicBezTo>
                  <a:pt x="1386888" y="959463"/>
                  <a:pt x="1392269" y="957691"/>
                  <a:pt x="1398061" y="957691"/>
                </a:cubicBezTo>
                <a:cubicBezTo>
                  <a:pt x="1398318" y="957691"/>
                  <a:pt x="1398547" y="957606"/>
                  <a:pt x="1398784" y="957548"/>
                </a:cubicBezTo>
                <a:close/>
                <a:moveTo>
                  <a:pt x="1574654" y="1120350"/>
                </a:moveTo>
                <a:cubicBezTo>
                  <a:pt x="1565834" y="1120350"/>
                  <a:pt x="1558519" y="1119188"/>
                  <a:pt x="1551775" y="1116759"/>
                </a:cubicBezTo>
                <a:cubicBezTo>
                  <a:pt x="1540555" y="1112682"/>
                  <a:pt x="1530925" y="1104995"/>
                  <a:pt x="1518542" y="1092946"/>
                </a:cubicBezTo>
                <a:cubicBezTo>
                  <a:pt x="1510265" y="1103214"/>
                  <a:pt x="1497787" y="1109225"/>
                  <a:pt x="1484538" y="1109225"/>
                </a:cubicBezTo>
                <a:lnTo>
                  <a:pt x="1483500" y="1109225"/>
                </a:lnTo>
                <a:cubicBezTo>
                  <a:pt x="1481690" y="1109129"/>
                  <a:pt x="1480175" y="1107586"/>
                  <a:pt x="1480271" y="1105776"/>
                </a:cubicBezTo>
                <a:cubicBezTo>
                  <a:pt x="1480318" y="1104872"/>
                  <a:pt x="1480700" y="1104014"/>
                  <a:pt x="1481300" y="1103395"/>
                </a:cubicBezTo>
                <a:cubicBezTo>
                  <a:pt x="1481928" y="1102824"/>
                  <a:pt x="1482786" y="1102509"/>
                  <a:pt x="1483786" y="1102671"/>
                </a:cubicBezTo>
                <a:cubicBezTo>
                  <a:pt x="1495406" y="1102748"/>
                  <a:pt x="1506265" y="1097775"/>
                  <a:pt x="1513504" y="1088851"/>
                </a:cubicBezTo>
                <a:cubicBezTo>
                  <a:pt x="1511713" y="1086603"/>
                  <a:pt x="1509693" y="1084593"/>
                  <a:pt x="1507474" y="1082859"/>
                </a:cubicBezTo>
                <a:cubicBezTo>
                  <a:pt x="1500826" y="1077573"/>
                  <a:pt x="1492444" y="1074696"/>
                  <a:pt x="1483690" y="1074934"/>
                </a:cubicBezTo>
                <a:cubicBezTo>
                  <a:pt x="1482862" y="1075030"/>
                  <a:pt x="1482061" y="1074696"/>
                  <a:pt x="1481452" y="1074115"/>
                </a:cubicBezTo>
                <a:cubicBezTo>
                  <a:pt x="1480833" y="1073525"/>
                  <a:pt x="1480404" y="1072668"/>
                  <a:pt x="1480357" y="1071772"/>
                </a:cubicBezTo>
                <a:cubicBezTo>
                  <a:pt x="1480271" y="1069877"/>
                  <a:pt x="1481785" y="1068438"/>
                  <a:pt x="1483586" y="1068353"/>
                </a:cubicBezTo>
                <a:cubicBezTo>
                  <a:pt x="1495254" y="1068105"/>
                  <a:pt x="1506379" y="1072496"/>
                  <a:pt x="1514656" y="1080345"/>
                </a:cubicBezTo>
                <a:cubicBezTo>
                  <a:pt x="1515828" y="1081469"/>
                  <a:pt x="1516942" y="1082640"/>
                  <a:pt x="1517990" y="1083878"/>
                </a:cubicBezTo>
                <a:lnTo>
                  <a:pt x="1517990" y="1083878"/>
                </a:lnTo>
                <a:cubicBezTo>
                  <a:pt x="1518018" y="1083898"/>
                  <a:pt x="1518047" y="1083936"/>
                  <a:pt x="1518075" y="1083974"/>
                </a:cubicBezTo>
                <a:cubicBezTo>
                  <a:pt x="1535116" y="1067124"/>
                  <a:pt x="1549222" y="1056161"/>
                  <a:pt x="1574664" y="1056161"/>
                </a:cubicBezTo>
                <a:cubicBezTo>
                  <a:pt x="1591923" y="1056161"/>
                  <a:pt x="1608344" y="1062523"/>
                  <a:pt x="1620974" y="1073649"/>
                </a:cubicBezTo>
                <a:cubicBezTo>
                  <a:pt x="1625165" y="1077354"/>
                  <a:pt x="1628937" y="1081554"/>
                  <a:pt x="1632185" y="1086250"/>
                </a:cubicBezTo>
                <a:cubicBezTo>
                  <a:pt x="1632947" y="1087422"/>
                  <a:pt x="1632947" y="1088946"/>
                  <a:pt x="1632185" y="1090060"/>
                </a:cubicBezTo>
                <a:cubicBezTo>
                  <a:pt x="1619136" y="1108939"/>
                  <a:pt x="1597600" y="1120235"/>
                  <a:pt x="1574654" y="1120350"/>
                </a:cubicBezTo>
                <a:close/>
                <a:moveTo>
                  <a:pt x="1625413" y="1088146"/>
                </a:moveTo>
                <a:cubicBezTo>
                  <a:pt x="1613507" y="1072239"/>
                  <a:pt x="1594647" y="1062809"/>
                  <a:pt x="1574654" y="1062714"/>
                </a:cubicBezTo>
                <a:cubicBezTo>
                  <a:pt x="1574635" y="1062714"/>
                  <a:pt x="1574625" y="1062714"/>
                  <a:pt x="1574606" y="1062714"/>
                </a:cubicBezTo>
                <a:cubicBezTo>
                  <a:pt x="1574597" y="1062714"/>
                  <a:pt x="1574578" y="1062714"/>
                  <a:pt x="1574568" y="1062714"/>
                </a:cubicBezTo>
                <a:cubicBezTo>
                  <a:pt x="1553394" y="1062714"/>
                  <a:pt x="1541412" y="1070248"/>
                  <a:pt x="1523124" y="1088050"/>
                </a:cubicBezTo>
                <a:cubicBezTo>
                  <a:pt x="1542355" y="1106862"/>
                  <a:pt x="1553709" y="1113597"/>
                  <a:pt x="1574568" y="1113597"/>
                </a:cubicBezTo>
                <a:cubicBezTo>
                  <a:pt x="1574578" y="1113597"/>
                  <a:pt x="1574597" y="1113597"/>
                  <a:pt x="1574606" y="1113597"/>
                </a:cubicBezTo>
                <a:cubicBezTo>
                  <a:pt x="1574625" y="1113597"/>
                  <a:pt x="1574635" y="1113597"/>
                  <a:pt x="1574654" y="1113597"/>
                </a:cubicBezTo>
                <a:cubicBezTo>
                  <a:pt x="1594647" y="1113597"/>
                  <a:pt x="1613421" y="1104157"/>
                  <a:pt x="1625413" y="1088146"/>
                </a:cubicBezTo>
                <a:close/>
                <a:moveTo>
                  <a:pt x="1455773" y="1030996"/>
                </a:moveTo>
                <a:cubicBezTo>
                  <a:pt x="1455963" y="1029224"/>
                  <a:pt x="1457601" y="1027891"/>
                  <a:pt x="1459497" y="1028167"/>
                </a:cubicBezTo>
                <a:cubicBezTo>
                  <a:pt x="1471136" y="1029691"/>
                  <a:pt x="1482547" y="1025785"/>
                  <a:pt x="1491034" y="1017689"/>
                </a:cubicBezTo>
                <a:cubicBezTo>
                  <a:pt x="1491682" y="1017003"/>
                  <a:pt x="1492358" y="1016794"/>
                  <a:pt x="1493491" y="1016727"/>
                </a:cubicBezTo>
                <a:cubicBezTo>
                  <a:pt x="1494454" y="1016794"/>
                  <a:pt x="1495320" y="1017222"/>
                  <a:pt x="1495863" y="1017880"/>
                </a:cubicBezTo>
                <a:cubicBezTo>
                  <a:pt x="1500083" y="1022623"/>
                  <a:pt x="1505693" y="1025881"/>
                  <a:pt x="1511798" y="1027309"/>
                </a:cubicBezTo>
                <a:lnTo>
                  <a:pt x="1511798" y="975960"/>
                </a:lnTo>
                <a:cubicBezTo>
                  <a:pt x="1470641" y="970159"/>
                  <a:pt x="1473042" y="937882"/>
                  <a:pt x="1473042" y="937454"/>
                </a:cubicBezTo>
                <a:cubicBezTo>
                  <a:pt x="1473127" y="935985"/>
                  <a:pt x="1474270" y="934720"/>
                  <a:pt x="1475775" y="934534"/>
                </a:cubicBezTo>
                <a:cubicBezTo>
                  <a:pt x="1494082" y="931464"/>
                  <a:pt x="1505502" y="944077"/>
                  <a:pt x="1511685" y="956891"/>
                </a:cubicBezTo>
                <a:lnTo>
                  <a:pt x="1511685" y="935185"/>
                </a:lnTo>
                <a:cubicBezTo>
                  <a:pt x="1511685" y="933381"/>
                  <a:pt x="1513227" y="931837"/>
                  <a:pt x="1515037" y="931837"/>
                </a:cubicBezTo>
                <a:cubicBezTo>
                  <a:pt x="1516847" y="931837"/>
                  <a:pt x="1518361" y="933381"/>
                  <a:pt x="1518361" y="935185"/>
                </a:cubicBezTo>
                <a:lnTo>
                  <a:pt x="1518361" y="974341"/>
                </a:lnTo>
                <a:cubicBezTo>
                  <a:pt x="1524753" y="962254"/>
                  <a:pt x="1535973" y="951184"/>
                  <a:pt x="1553213" y="954072"/>
                </a:cubicBezTo>
                <a:cubicBezTo>
                  <a:pt x="1554661" y="954253"/>
                  <a:pt x="1555785" y="955462"/>
                  <a:pt x="1555985" y="957005"/>
                </a:cubicBezTo>
                <a:cubicBezTo>
                  <a:pt x="1556081" y="957377"/>
                  <a:pt x="1558271" y="989076"/>
                  <a:pt x="1518361" y="995277"/>
                </a:cubicBezTo>
                <a:lnTo>
                  <a:pt x="1518361" y="1028167"/>
                </a:lnTo>
                <a:cubicBezTo>
                  <a:pt x="1518638" y="1028167"/>
                  <a:pt x="1518838" y="1028262"/>
                  <a:pt x="1519028" y="1028262"/>
                </a:cubicBezTo>
                <a:cubicBezTo>
                  <a:pt x="1527896" y="1028262"/>
                  <a:pt x="1536354" y="1024538"/>
                  <a:pt x="1542250" y="1017975"/>
                </a:cubicBezTo>
                <a:cubicBezTo>
                  <a:pt x="1542945" y="1017222"/>
                  <a:pt x="1543803" y="1016794"/>
                  <a:pt x="1544755" y="1016794"/>
                </a:cubicBezTo>
                <a:cubicBezTo>
                  <a:pt x="1545707" y="1016794"/>
                  <a:pt x="1546565" y="1017318"/>
                  <a:pt x="1547213" y="1017975"/>
                </a:cubicBezTo>
                <a:cubicBezTo>
                  <a:pt x="1553127" y="1024538"/>
                  <a:pt x="1561615" y="1028262"/>
                  <a:pt x="1570463" y="1028262"/>
                </a:cubicBezTo>
                <a:cubicBezTo>
                  <a:pt x="1579340" y="1028262"/>
                  <a:pt x="1587798" y="1024538"/>
                  <a:pt x="1593704" y="1017975"/>
                </a:cubicBezTo>
                <a:cubicBezTo>
                  <a:pt x="1594381" y="1017318"/>
                  <a:pt x="1595238" y="1016794"/>
                  <a:pt x="1596095" y="1016794"/>
                </a:cubicBezTo>
                <a:cubicBezTo>
                  <a:pt x="1597238" y="1016908"/>
                  <a:pt x="1597886" y="1017099"/>
                  <a:pt x="1598562" y="1017784"/>
                </a:cubicBezTo>
                <a:cubicBezTo>
                  <a:pt x="1606935" y="1025881"/>
                  <a:pt x="1618565" y="1029786"/>
                  <a:pt x="1630099" y="1028262"/>
                </a:cubicBezTo>
                <a:cubicBezTo>
                  <a:pt x="1631995" y="1027957"/>
                  <a:pt x="1633604" y="1029319"/>
                  <a:pt x="1633824" y="1031119"/>
                </a:cubicBezTo>
                <a:cubicBezTo>
                  <a:pt x="1634100" y="1032910"/>
                  <a:pt x="1632738" y="1034625"/>
                  <a:pt x="1630956" y="1034806"/>
                </a:cubicBezTo>
                <a:cubicBezTo>
                  <a:pt x="1618459" y="1036330"/>
                  <a:pt x="1606001" y="1032701"/>
                  <a:pt x="1596381" y="1024709"/>
                </a:cubicBezTo>
                <a:cubicBezTo>
                  <a:pt x="1589332" y="1031234"/>
                  <a:pt x="1580074" y="1034901"/>
                  <a:pt x="1570463" y="1034901"/>
                </a:cubicBezTo>
                <a:cubicBezTo>
                  <a:pt x="1560929" y="1034901"/>
                  <a:pt x="1551708" y="1031329"/>
                  <a:pt x="1544755" y="1024909"/>
                </a:cubicBezTo>
                <a:cubicBezTo>
                  <a:pt x="1537802" y="1031329"/>
                  <a:pt x="1528543" y="1034901"/>
                  <a:pt x="1519028" y="1034901"/>
                </a:cubicBezTo>
                <a:cubicBezTo>
                  <a:pt x="1509313" y="1034901"/>
                  <a:pt x="1500083" y="1031234"/>
                  <a:pt x="1493130" y="1024709"/>
                </a:cubicBezTo>
                <a:cubicBezTo>
                  <a:pt x="1484948" y="1031491"/>
                  <a:pt x="1474737" y="1035234"/>
                  <a:pt x="1464173" y="1035234"/>
                </a:cubicBezTo>
                <a:cubicBezTo>
                  <a:pt x="1462364" y="1035234"/>
                  <a:pt x="1460459" y="1034996"/>
                  <a:pt x="1458544" y="1034806"/>
                </a:cubicBezTo>
                <a:cubicBezTo>
                  <a:pt x="1456734" y="1034529"/>
                  <a:pt x="1455401" y="1032910"/>
                  <a:pt x="1455773" y="1030996"/>
                </a:cubicBezTo>
                <a:close/>
                <a:moveTo>
                  <a:pt x="1519800" y="988352"/>
                </a:moveTo>
                <a:cubicBezTo>
                  <a:pt x="1545031" y="983371"/>
                  <a:pt x="1548756" y="966807"/>
                  <a:pt x="1549222" y="960263"/>
                </a:cubicBezTo>
                <a:cubicBezTo>
                  <a:pt x="1548756" y="960168"/>
                  <a:pt x="1548251" y="960168"/>
                  <a:pt x="1547793" y="960168"/>
                </a:cubicBezTo>
                <a:cubicBezTo>
                  <a:pt x="1530172" y="960168"/>
                  <a:pt x="1522552" y="979180"/>
                  <a:pt x="1519800" y="988352"/>
                </a:cubicBezTo>
                <a:close/>
                <a:moveTo>
                  <a:pt x="1509036" y="968797"/>
                </a:moveTo>
                <a:cubicBezTo>
                  <a:pt x="1506265" y="959368"/>
                  <a:pt x="1497987" y="939557"/>
                  <a:pt x="1479585" y="940729"/>
                </a:cubicBezTo>
                <a:cubicBezTo>
                  <a:pt x="1480090" y="947278"/>
                  <a:pt x="1483776" y="963892"/>
                  <a:pt x="1509036" y="968797"/>
                </a:cubicBezTo>
                <a:close/>
                <a:moveTo>
                  <a:pt x="1609611" y="988990"/>
                </a:moveTo>
                <a:cubicBezTo>
                  <a:pt x="1611421" y="988990"/>
                  <a:pt x="1612935" y="987495"/>
                  <a:pt x="1612935" y="985695"/>
                </a:cubicBezTo>
                <a:cubicBezTo>
                  <a:pt x="1612935" y="970255"/>
                  <a:pt x="1625518" y="957691"/>
                  <a:pt x="1640957" y="957691"/>
                </a:cubicBezTo>
                <a:cubicBezTo>
                  <a:pt x="1641958" y="957691"/>
                  <a:pt x="1642843" y="957196"/>
                  <a:pt x="1643453" y="956472"/>
                </a:cubicBezTo>
                <a:cubicBezTo>
                  <a:pt x="1643939" y="955872"/>
                  <a:pt x="1644272" y="955148"/>
                  <a:pt x="1644272" y="954348"/>
                </a:cubicBezTo>
                <a:cubicBezTo>
                  <a:pt x="1644272" y="952538"/>
                  <a:pt x="1642739" y="950998"/>
                  <a:pt x="1640957" y="950998"/>
                </a:cubicBezTo>
                <a:cubicBezTo>
                  <a:pt x="1634785" y="950998"/>
                  <a:pt x="1629051" y="952710"/>
                  <a:pt x="1624041" y="955539"/>
                </a:cubicBezTo>
                <a:cubicBezTo>
                  <a:pt x="1617688" y="959168"/>
                  <a:pt x="1612545" y="964673"/>
                  <a:pt x="1609516" y="971369"/>
                </a:cubicBezTo>
                <a:cubicBezTo>
                  <a:pt x="1608411" y="968912"/>
                  <a:pt x="1606953" y="966664"/>
                  <a:pt x="1605344" y="964540"/>
                </a:cubicBezTo>
                <a:cubicBezTo>
                  <a:pt x="1599029" y="956339"/>
                  <a:pt x="1589208" y="950998"/>
                  <a:pt x="1578074" y="950998"/>
                </a:cubicBezTo>
                <a:cubicBezTo>
                  <a:pt x="1577102" y="950998"/>
                  <a:pt x="1576226" y="951482"/>
                  <a:pt x="1575607" y="952189"/>
                </a:cubicBezTo>
                <a:cubicBezTo>
                  <a:pt x="1575102" y="952767"/>
                  <a:pt x="1574759" y="953510"/>
                  <a:pt x="1574759" y="954348"/>
                </a:cubicBezTo>
                <a:cubicBezTo>
                  <a:pt x="1574759" y="954424"/>
                  <a:pt x="1574788" y="954481"/>
                  <a:pt x="1574788" y="954529"/>
                </a:cubicBezTo>
                <a:cubicBezTo>
                  <a:pt x="1574892" y="956262"/>
                  <a:pt x="1576350" y="957691"/>
                  <a:pt x="1578074" y="957691"/>
                </a:cubicBezTo>
                <a:cubicBezTo>
                  <a:pt x="1593504" y="957691"/>
                  <a:pt x="1606096" y="970255"/>
                  <a:pt x="1606096" y="985695"/>
                </a:cubicBezTo>
                <a:cubicBezTo>
                  <a:pt x="1606096" y="987476"/>
                  <a:pt x="1607582" y="988971"/>
                  <a:pt x="1609373" y="988990"/>
                </a:cubicBezTo>
                <a:lnTo>
                  <a:pt x="1609420" y="988990"/>
                </a:lnTo>
                <a:lnTo>
                  <a:pt x="1609611" y="988990"/>
                </a:lnTo>
                <a:close/>
                <a:moveTo>
                  <a:pt x="845706" y="1120350"/>
                </a:moveTo>
                <a:cubicBezTo>
                  <a:pt x="822198" y="1120350"/>
                  <a:pt x="809425" y="1112234"/>
                  <a:pt x="789613" y="1092946"/>
                </a:cubicBezTo>
                <a:cubicBezTo>
                  <a:pt x="781317" y="1103214"/>
                  <a:pt x="768839" y="1109225"/>
                  <a:pt x="755599" y="1109225"/>
                </a:cubicBezTo>
                <a:lnTo>
                  <a:pt x="754542" y="1109225"/>
                </a:lnTo>
                <a:cubicBezTo>
                  <a:pt x="752751" y="1109129"/>
                  <a:pt x="751218" y="1107586"/>
                  <a:pt x="751304" y="1105776"/>
                </a:cubicBezTo>
                <a:cubicBezTo>
                  <a:pt x="751361" y="1104833"/>
                  <a:pt x="751790" y="1103957"/>
                  <a:pt x="752447" y="1103338"/>
                </a:cubicBezTo>
                <a:cubicBezTo>
                  <a:pt x="753066" y="1102824"/>
                  <a:pt x="753894" y="1102509"/>
                  <a:pt x="754847" y="1102671"/>
                </a:cubicBezTo>
                <a:cubicBezTo>
                  <a:pt x="766363" y="1102748"/>
                  <a:pt x="777317" y="1097775"/>
                  <a:pt x="784565" y="1088851"/>
                </a:cubicBezTo>
                <a:cubicBezTo>
                  <a:pt x="784536" y="1088812"/>
                  <a:pt x="784508" y="1088793"/>
                  <a:pt x="784479" y="1088755"/>
                </a:cubicBezTo>
                <a:lnTo>
                  <a:pt x="784479" y="1088755"/>
                </a:lnTo>
                <a:cubicBezTo>
                  <a:pt x="777317" y="1079773"/>
                  <a:pt x="766363" y="1074620"/>
                  <a:pt x="754761" y="1074934"/>
                </a:cubicBezTo>
                <a:cubicBezTo>
                  <a:pt x="753913" y="1075030"/>
                  <a:pt x="753104" y="1074696"/>
                  <a:pt x="752475" y="1074096"/>
                </a:cubicBezTo>
                <a:cubicBezTo>
                  <a:pt x="751866" y="1073487"/>
                  <a:pt x="751447" y="1072668"/>
                  <a:pt x="751408" y="1071772"/>
                </a:cubicBezTo>
                <a:cubicBezTo>
                  <a:pt x="751304" y="1069877"/>
                  <a:pt x="752847" y="1068438"/>
                  <a:pt x="754637" y="1068353"/>
                </a:cubicBezTo>
                <a:cubicBezTo>
                  <a:pt x="766391" y="1068105"/>
                  <a:pt x="777478" y="1072515"/>
                  <a:pt x="785746" y="1080364"/>
                </a:cubicBezTo>
                <a:cubicBezTo>
                  <a:pt x="786899" y="1081478"/>
                  <a:pt x="787994" y="1082640"/>
                  <a:pt x="789023" y="1083878"/>
                </a:cubicBezTo>
                <a:lnTo>
                  <a:pt x="789023" y="1083878"/>
                </a:lnTo>
                <a:cubicBezTo>
                  <a:pt x="789051" y="1083898"/>
                  <a:pt x="789089" y="1083936"/>
                  <a:pt x="789118" y="1083974"/>
                </a:cubicBezTo>
                <a:cubicBezTo>
                  <a:pt x="806158" y="1067124"/>
                  <a:pt x="820284" y="1056161"/>
                  <a:pt x="845706" y="1056161"/>
                </a:cubicBezTo>
                <a:cubicBezTo>
                  <a:pt x="862918" y="1056161"/>
                  <a:pt x="879386" y="1062542"/>
                  <a:pt x="892045" y="1073668"/>
                </a:cubicBezTo>
                <a:cubicBezTo>
                  <a:pt x="893893" y="1075306"/>
                  <a:pt x="895626" y="1077078"/>
                  <a:pt x="897303" y="1078897"/>
                </a:cubicBezTo>
                <a:cubicBezTo>
                  <a:pt x="897512" y="1079116"/>
                  <a:pt x="897741" y="1079307"/>
                  <a:pt x="897950" y="1079545"/>
                </a:cubicBezTo>
                <a:cubicBezTo>
                  <a:pt x="899836" y="1081650"/>
                  <a:pt x="901608" y="1083898"/>
                  <a:pt x="903237" y="1086241"/>
                </a:cubicBezTo>
                <a:cubicBezTo>
                  <a:pt x="903999" y="1087422"/>
                  <a:pt x="903999" y="1088946"/>
                  <a:pt x="903237" y="1090060"/>
                </a:cubicBezTo>
                <a:cubicBezTo>
                  <a:pt x="890102" y="1108939"/>
                  <a:pt x="868556" y="1120235"/>
                  <a:pt x="845706" y="1120350"/>
                </a:cubicBezTo>
                <a:close/>
                <a:moveTo>
                  <a:pt x="896379" y="1088146"/>
                </a:moveTo>
                <a:cubicBezTo>
                  <a:pt x="884473" y="1072239"/>
                  <a:pt x="865604" y="1062809"/>
                  <a:pt x="845611" y="1062714"/>
                </a:cubicBezTo>
                <a:cubicBezTo>
                  <a:pt x="824370" y="1062714"/>
                  <a:pt x="812378" y="1070248"/>
                  <a:pt x="794166" y="1088050"/>
                </a:cubicBezTo>
                <a:cubicBezTo>
                  <a:pt x="813425" y="1106862"/>
                  <a:pt x="824742" y="1113597"/>
                  <a:pt x="845611" y="1113597"/>
                </a:cubicBezTo>
                <a:cubicBezTo>
                  <a:pt x="860622" y="1113597"/>
                  <a:pt x="874938" y="1108272"/>
                  <a:pt x="886225" y="1098842"/>
                </a:cubicBezTo>
                <a:cubicBezTo>
                  <a:pt x="889988" y="1095718"/>
                  <a:pt x="893397" y="1092127"/>
                  <a:pt x="896379" y="1088146"/>
                </a:cubicBezTo>
                <a:close/>
                <a:moveTo>
                  <a:pt x="726643" y="1030996"/>
                </a:moveTo>
                <a:cubicBezTo>
                  <a:pt x="726824" y="1029224"/>
                  <a:pt x="728443" y="1027891"/>
                  <a:pt x="730358" y="1028167"/>
                </a:cubicBezTo>
                <a:cubicBezTo>
                  <a:pt x="741979" y="1029691"/>
                  <a:pt x="753399" y="1025785"/>
                  <a:pt x="761895" y="1017689"/>
                </a:cubicBezTo>
                <a:cubicBezTo>
                  <a:pt x="762543" y="1017003"/>
                  <a:pt x="763210" y="1016794"/>
                  <a:pt x="764362" y="1016727"/>
                </a:cubicBezTo>
                <a:cubicBezTo>
                  <a:pt x="765305" y="1016794"/>
                  <a:pt x="766172" y="1017222"/>
                  <a:pt x="766753" y="1017880"/>
                </a:cubicBezTo>
                <a:cubicBezTo>
                  <a:pt x="770934" y="1022623"/>
                  <a:pt x="776574" y="1025881"/>
                  <a:pt x="782651" y="1027309"/>
                </a:cubicBezTo>
                <a:lnTo>
                  <a:pt x="782651" y="975960"/>
                </a:lnTo>
                <a:cubicBezTo>
                  <a:pt x="741493" y="970159"/>
                  <a:pt x="743893" y="937882"/>
                  <a:pt x="743893" y="937454"/>
                </a:cubicBezTo>
                <a:cubicBezTo>
                  <a:pt x="743988" y="935985"/>
                  <a:pt x="745122" y="934720"/>
                  <a:pt x="746636" y="934534"/>
                </a:cubicBezTo>
                <a:cubicBezTo>
                  <a:pt x="765039" y="931464"/>
                  <a:pt x="776354" y="944077"/>
                  <a:pt x="782574" y="956891"/>
                </a:cubicBezTo>
                <a:lnTo>
                  <a:pt x="782574" y="935185"/>
                </a:lnTo>
                <a:cubicBezTo>
                  <a:pt x="782574" y="933381"/>
                  <a:pt x="784079" y="931837"/>
                  <a:pt x="785889" y="931837"/>
                </a:cubicBezTo>
                <a:cubicBezTo>
                  <a:pt x="787708" y="931837"/>
                  <a:pt x="789213" y="933381"/>
                  <a:pt x="789213" y="935185"/>
                </a:cubicBezTo>
                <a:lnTo>
                  <a:pt x="789213" y="974341"/>
                </a:lnTo>
                <a:cubicBezTo>
                  <a:pt x="795614" y="962254"/>
                  <a:pt x="806844" y="951184"/>
                  <a:pt x="824075" y="954072"/>
                </a:cubicBezTo>
                <a:cubicBezTo>
                  <a:pt x="825513" y="954253"/>
                  <a:pt x="826665" y="955462"/>
                  <a:pt x="826837" y="957005"/>
                </a:cubicBezTo>
                <a:cubicBezTo>
                  <a:pt x="826941" y="957377"/>
                  <a:pt x="829113" y="989076"/>
                  <a:pt x="789213" y="995277"/>
                </a:cubicBezTo>
                <a:lnTo>
                  <a:pt x="789213" y="1028167"/>
                </a:lnTo>
                <a:cubicBezTo>
                  <a:pt x="789518" y="1028167"/>
                  <a:pt x="789708" y="1028262"/>
                  <a:pt x="789890" y="1028262"/>
                </a:cubicBezTo>
                <a:cubicBezTo>
                  <a:pt x="798757" y="1028262"/>
                  <a:pt x="807225" y="1024538"/>
                  <a:pt x="813131" y="1017975"/>
                </a:cubicBezTo>
                <a:cubicBezTo>
                  <a:pt x="813788" y="1017222"/>
                  <a:pt x="814664" y="1016794"/>
                  <a:pt x="815607" y="1016794"/>
                </a:cubicBezTo>
                <a:cubicBezTo>
                  <a:pt x="816559" y="1016794"/>
                  <a:pt x="817426" y="1017318"/>
                  <a:pt x="818074" y="1017975"/>
                </a:cubicBezTo>
                <a:cubicBezTo>
                  <a:pt x="823979" y="1024538"/>
                  <a:pt x="832466" y="1028262"/>
                  <a:pt x="841334" y="1028262"/>
                </a:cubicBezTo>
                <a:cubicBezTo>
                  <a:pt x="850182" y="1028262"/>
                  <a:pt x="858651" y="1024538"/>
                  <a:pt x="864556" y="1017975"/>
                </a:cubicBezTo>
                <a:cubicBezTo>
                  <a:pt x="865232" y="1017318"/>
                  <a:pt x="865994" y="1016794"/>
                  <a:pt x="866947" y="1016794"/>
                </a:cubicBezTo>
                <a:cubicBezTo>
                  <a:pt x="868089" y="1016908"/>
                  <a:pt x="868747" y="1017099"/>
                  <a:pt x="869423" y="1017784"/>
                </a:cubicBezTo>
                <a:cubicBezTo>
                  <a:pt x="877824" y="1025881"/>
                  <a:pt x="889416" y="1029786"/>
                  <a:pt x="900951" y="1028262"/>
                </a:cubicBezTo>
                <a:cubicBezTo>
                  <a:pt x="902865" y="1027957"/>
                  <a:pt x="904380" y="1029319"/>
                  <a:pt x="904666" y="1031119"/>
                </a:cubicBezTo>
                <a:cubicBezTo>
                  <a:pt x="904951" y="1032910"/>
                  <a:pt x="903637" y="1034625"/>
                  <a:pt x="901808" y="1034806"/>
                </a:cubicBezTo>
                <a:cubicBezTo>
                  <a:pt x="889331" y="1036330"/>
                  <a:pt x="876862" y="1032701"/>
                  <a:pt x="867233" y="1024709"/>
                </a:cubicBezTo>
                <a:cubicBezTo>
                  <a:pt x="860289" y="1031234"/>
                  <a:pt x="851049" y="1034901"/>
                  <a:pt x="841420" y="1034901"/>
                </a:cubicBezTo>
                <a:cubicBezTo>
                  <a:pt x="831885" y="1034901"/>
                  <a:pt x="822665" y="1031329"/>
                  <a:pt x="815702" y="1024909"/>
                </a:cubicBezTo>
                <a:cubicBezTo>
                  <a:pt x="808758" y="1031329"/>
                  <a:pt x="799509" y="1034901"/>
                  <a:pt x="789975" y="1034901"/>
                </a:cubicBezTo>
                <a:cubicBezTo>
                  <a:pt x="780259" y="1034901"/>
                  <a:pt x="771040" y="1031234"/>
                  <a:pt x="764077" y="1024709"/>
                </a:cubicBezTo>
                <a:cubicBezTo>
                  <a:pt x="755895" y="1031491"/>
                  <a:pt x="745693" y="1035234"/>
                  <a:pt x="735121" y="1035234"/>
                </a:cubicBezTo>
                <a:cubicBezTo>
                  <a:pt x="733320" y="1035234"/>
                  <a:pt x="731415" y="1034996"/>
                  <a:pt x="729492" y="1034806"/>
                </a:cubicBezTo>
                <a:cubicBezTo>
                  <a:pt x="727682" y="1034529"/>
                  <a:pt x="726357" y="1032910"/>
                  <a:pt x="726643" y="1030996"/>
                </a:cubicBezTo>
                <a:close/>
                <a:moveTo>
                  <a:pt x="790947" y="988352"/>
                </a:moveTo>
                <a:cubicBezTo>
                  <a:pt x="816188" y="983371"/>
                  <a:pt x="819893" y="966807"/>
                  <a:pt x="820369" y="960263"/>
                </a:cubicBezTo>
                <a:cubicBezTo>
                  <a:pt x="819798" y="960168"/>
                  <a:pt x="819322" y="960168"/>
                  <a:pt x="818836" y="960168"/>
                </a:cubicBezTo>
                <a:cubicBezTo>
                  <a:pt x="801224" y="960168"/>
                  <a:pt x="793518" y="979180"/>
                  <a:pt x="790947" y="988352"/>
                </a:cubicBezTo>
                <a:close/>
                <a:moveTo>
                  <a:pt x="779983" y="968797"/>
                </a:moveTo>
                <a:cubicBezTo>
                  <a:pt x="777211" y="959368"/>
                  <a:pt x="768934" y="939557"/>
                  <a:pt x="750541" y="940729"/>
                </a:cubicBezTo>
                <a:cubicBezTo>
                  <a:pt x="751027" y="947278"/>
                  <a:pt x="754761" y="963892"/>
                  <a:pt x="779983" y="968797"/>
                </a:cubicBezTo>
                <a:close/>
                <a:moveTo>
                  <a:pt x="912086" y="957691"/>
                </a:moveTo>
                <a:cubicBezTo>
                  <a:pt x="912257" y="957691"/>
                  <a:pt x="912400" y="957625"/>
                  <a:pt x="912552" y="957606"/>
                </a:cubicBezTo>
                <a:cubicBezTo>
                  <a:pt x="914000" y="957320"/>
                  <a:pt x="915229" y="955986"/>
                  <a:pt x="915229" y="954348"/>
                </a:cubicBezTo>
                <a:cubicBezTo>
                  <a:pt x="915229" y="952538"/>
                  <a:pt x="913733" y="951016"/>
                  <a:pt x="911923" y="950998"/>
                </a:cubicBezTo>
                <a:cubicBezTo>
                  <a:pt x="898007" y="951072"/>
                  <a:pt x="886073" y="959425"/>
                  <a:pt x="880653" y="971369"/>
                </a:cubicBezTo>
                <a:cubicBezTo>
                  <a:pt x="880625" y="971312"/>
                  <a:pt x="880586" y="971255"/>
                  <a:pt x="880558" y="971198"/>
                </a:cubicBezTo>
                <a:cubicBezTo>
                  <a:pt x="880529" y="971255"/>
                  <a:pt x="880491" y="971312"/>
                  <a:pt x="880463" y="971369"/>
                </a:cubicBezTo>
                <a:cubicBezTo>
                  <a:pt x="875072" y="959387"/>
                  <a:pt x="863013" y="951053"/>
                  <a:pt x="849154" y="951016"/>
                </a:cubicBezTo>
                <a:cubicBezTo>
                  <a:pt x="847373" y="951053"/>
                  <a:pt x="845887" y="952557"/>
                  <a:pt x="845887" y="954348"/>
                </a:cubicBezTo>
                <a:cubicBezTo>
                  <a:pt x="845801" y="955186"/>
                  <a:pt x="846087" y="955929"/>
                  <a:pt x="846573" y="956520"/>
                </a:cubicBezTo>
                <a:cubicBezTo>
                  <a:pt x="846916" y="956910"/>
                  <a:pt x="847316" y="957234"/>
                  <a:pt x="847792" y="957434"/>
                </a:cubicBezTo>
                <a:cubicBezTo>
                  <a:pt x="848173" y="957586"/>
                  <a:pt x="848592" y="957691"/>
                  <a:pt x="849049" y="957691"/>
                </a:cubicBezTo>
                <a:cubicBezTo>
                  <a:pt x="857726" y="957691"/>
                  <a:pt x="865404" y="961749"/>
                  <a:pt x="870547" y="967978"/>
                </a:cubicBezTo>
                <a:cubicBezTo>
                  <a:pt x="874548" y="972817"/>
                  <a:pt x="877053" y="978942"/>
                  <a:pt x="877053" y="985695"/>
                </a:cubicBezTo>
                <a:cubicBezTo>
                  <a:pt x="877053" y="986590"/>
                  <a:pt x="877434" y="987419"/>
                  <a:pt x="878034" y="988019"/>
                </a:cubicBezTo>
                <a:cubicBezTo>
                  <a:pt x="878643" y="988609"/>
                  <a:pt x="879472" y="988990"/>
                  <a:pt x="880377" y="988990"/>
                </a:cubicBezTo>
                <a:lnTo>
                  <a:pt x="880558" y="988990"/>
                </a:lnTo>
                <a:lnTo>
                  <a:pt x="880767" y="988990"/>
                </a:lnTo>
                <a:cubicBezTo>
                  <a:pt x="882568" y="988990"/>
                  <a:pt x="884091" y="987495"/>
                  <a:pt x="884091" y="985695"/>
                </a:cubicBezTo>
                <a:cubicBezTo>
                  <a:pt x="884091" y="978942"/>
                  <a:pt x="886606" y="972817"/>
                  <a:pt x="890597" y="967978"/>
                </a:cubicBezTo>
                <a:cubicBezTo>
                  <a:pt x="895741" y="961749"/>
                  <a:pt x="903418" y="957691"/>
                  <a:pt x="912086" y="957691"/>
                </a:cubicBezTo>
                <a:close/>
                <a:moveTo>
                  <a:pt x="1088689" y="1120350"/>
                </a:moveTo>
                <a:cubicBezTo>
                  <a:pt x="1065162" y="1120350"/>
                  <a:pt x="1052408" y="1112234"/>
                  <a:pt x="1032606" y="1092946"/>
                </a:cubicBezTo>
                <a:cubicBezTo>
                  <a:pt x="1024309" y="1103214"/>
                  <a:pt x="1011822" y="1109225"/>
                  <a:pt x="998573" y="1109225"/>
                </a:cubicBezTo>
                <a:lnTo>
                  <a:pt x="997525" y="1109225"/>
                </a:lnTo>
                <a:cubicBezTo>
                  <a:pt x="995725" y="1109129"/>
                  <a:pt x="994200" y="1107586"/>
                  <a:pt x="994296" y="1105776"/>
                </a:cubicBezTo>
                <a:cubicBezTo>
                  <a:pt x="994343" y="1104872"/>
                  <a:pt x="994724" y="1104014"/>
                  <a:pt x="995325" y="1103414"/>
                </a:cubicBezTo>
                <a:cubicBezTo>
                  <a:pt x="995953" y="1102824"/>
                  <a:pt x="996839" y="1102509"/>
                  <a:pt x="997830" y="1102671"/>
                </a:cubicBezTo>
                <a:cubicBezTo>
                  <a:pt x="1009431" y="1102748"/>
                  <a:pt x="1020289" y="1097775"/>
                  <a:pt x="1027529" y="1088851"/>
                </a:cubicBezTo>
                <a:cubicBezTo>
                  <a:pt x="1025747" y="1086603"/>
                  <a:pt x="1023709" y="1084593"/>
                  <a:pt x="1021499" y="1082859"/>
                </a:cubicBezTo>
                <a:cubicBezTo>
                  <a:pt x="1014841" y="1077573"/>
                  <a:pt x="1006478" y="1074696"/>
                  <a:pt x="997725" y="1074934"/>
                </a:cubicBezTo>
                <a:cubicBezTo>
                  <a:pt x="996896" y="1075030"/>
                  <a:pt x="996096" y="1074696"/>
                  <a:pt x="995467" y="1074115"/>
                </a:cubicBezTo>
                <a:cubicBezTo>
                  <a:pt x="994858" y="1073506"/>
                  <a:pt x="994439" y="1072668"/>
                  <a:pt x="994391" y="1071772"/>
                </a:cubicBezTo>
                <a:cubicBezTo>
                  <a:pt x="994296" y="1069877"/>
                  <a:pt x="995810" y="1068438"/>
                  <a:pt x="997620" y="1068353"/>
                </a:cubicBezTo>
                <a:cubicBezTo>
                  <a:pt x="1009279" y="1068105"/>
                  <a:pt x="1020413" y="1072496"/>
                  <a:pt x="1028700" y="1080345"/>
                </a:cubicBezTo>
                <a:cubicBezTo>
                  <a:pt x="1029862" y="1081450"/>
                  <a:pt x="1030967" y="1082640"/>
                  <a:pt x="1032015" y="1083878"/>
                </a:cubicBezTo>
                <a:lnTo>
                  <a:pt x="1032015" y="1083878"/>
                </a:lnTo>
                <a:cubicBezTo>
                  <a:pt x="1032043" y="1083898"/>
                  <a:pt x="1032082" y="1083936"/>
                  <a:pt x="1032110" y="1083974"/>
                </a:cubicBezTo>
                <a:cubicBezTo>
                  <a:pt x="1049151" y="1067124"/>
                  <a:pt x="1063247" y="1056161"/>
                  <a:pt x="1088689" y="1056161"/>
                </a:cubicBezTo>
                <a:cubicBezTo>
                  <a:pt x="1108815" y="1056161"/>
                  <a:pt x="1127770" y="1064809"/>
                  <a:pt x="1140953" y="1079545"/>
                </a:cubicBezTo>
                <a:cubicBezTo>
                  <a:pt x="1142829" y="1081650"/>
                  <a:pt x="1144591" y="1083898"/>
                  <a:pt x="1146220" y="1086241"/>
                </a:cubicBezTo>
                <a:cubicBezTo>
                  <a:pt x="1146982" y="1087422"/>
                  <a:pt x="1146982" y="1088946"/>
                  <a:pt x="1146220" y="1090060"/>
                </a:cubicBezTo>
                <a:cubicBezTo>
                  <a:pt x="1133170" y="1108939"/>
                  <a:pt x="1111644" y="1120235"/>
                  <a:pt x="1088689" y="1120350"/>
                </a:cubicBezTo>
                <a:close/>
                <a:moveTo>
                  <a:pt x="1139371" y="1088146"/>
                </a:moveTo>
                <a:cubicBezTo>
                  <a:pt x="1127446" y="1072239"/>
                  <a:pt x="1108596" y="1062809"/>
                  <a:pt x="1088603" y="1062714"/>
                </a:cubicBezTo>
                <a:cubicBezTo>
                  <a:pt x="1067362" y="1062714"/>
                  <a:pt x="1055341" y="1070248"/>
                  <a:pt x="1037158" y="1088050"/>
                </a:cubicBezTo>
                <a:cubicBezTo>
                  <a:pt x="1056418" y="1106862"/>
                  <a:pt x="1067734" y="1113597"/>
                  <a:pt x="1088603" y="1113597"/>
                </a:cubicBezTo>
                <a:cubicBezTo>
                  <a:pt x="1108596" y="1113597"/>
                  <a:pt x="1127446" y="1104157"/>
                  <a:pt x="1139371" y="1088146"/>
                </a:cubicBezTo>
                <a:close/>
                <a:moveTo>
                  <a:pt x="969712" y="1030996"/>
                </a:moveTo>
                <a:cubicBezTo>
                  <a:pt x="969912" y="1029224"/>
                  <a:pt x="971531" y="1027891"/>
                  <a:pt x="973436" y="1028167"/>
                </a:cubicBezTo>
                <a:cubicBezTo>
                  <a:pt x="985057" y="1029691"/>
                  <a:pt x="996496" y="1025785"/>
                  <a:pt x="1004974" y="1017689"/>
                </a:cubicBezTo>
                <a:cubicBezTo>
                  <a:pt x="1005631" y="1017003"/>
                  <a:pt x="1006297" y="1016794"/>
                  <a:pt x="1007431" y="1016727"/>
                </a:cubicBezTo>
                <a:cubicBezTo>
                  <a:pt x="1008402" y="1016794"/>
                  <a:pt x="1009250" y="1017222"/>
                  <a:pt x="1009822" y="1017880"/>
                </a:cubicBezTo>
                <a:cubicBezTo>
                  <a:pt x="1014013" y="1022623"/>
                  <a:pt x="1019623" y="1025881"/>
                  <a:pt x="1025728" y="1027309"/>
                </a:cubicBezTo>
                <a:lnTo>
                  <a:pt x="1025728" y="975960"/>
                </a:lnTo>
                <a:cubicBezTo>
                  <a:pt x="984571" y="970159"/>
                  <a:pt x="986971" y="937882"/>
                  <a:pt x="986971" y="937454"/>
                </a:cubicBezTo>
                <a:cubicBezTo>
                  <a:pt x="987067" y="935985"/>
                  <a:pt x="988209" y="934720"/>
                  <a:pt x="989714" y="934534"/>
                </a:cubicBezTo>
                <a:cubicBezTo>
                  <a:pt x="1008022" y="931464"/>
                  <a:pt x="1019433" y="944077"/>
                  <a:pt x="1025643" y="956891"/>
                </a:cubicBezTo>
                <a:lnTo>
                  <a:pt x="1025643" y="935185"/>
                </a:lnTo>
                <a:cubicBezTo>
                  <a:pt x="1025643" y="933381"/>
                  <a:pt x="1027157" y="931837"/>
                  <a:pt x="1028967" y="931837"/>
                </a:cubicBezTo>
                <a:cubicBezTo>
                  <a:pt x="1030777" y="931837"/>
                  <a:pt x="1032291" y="933381"/>
                  <a:pt x="1032291" y="935185"/>
                </a:cubicBezTo>
                <a:lnTo>
                  <a:pt x="1032291" y="974341"/>
                </a:lnTo>
                <a:cubicBezTo>
                  <a:pt x="1038692" y="962254"/>
                  <a:pt x="1049912" y="951184"/>
                  <a:pt x="1067162" y="954072"/>
                </a:cubicBezTo>
                <a:cubicBezTo>
                  <a:pt x="1068591" y="954253"/>
                  <a:pt x="1069734" y="955462"/>
                  <a:pt x="1069924" y="957005"/>
                </a:cubicBezTo>
                <a:cubicBezTo>
                  <a:pt x="1070010" y="957377"/>
                  <a:pt x="1072220" y="989076"/>
                  <a:pt x="1032291" y="995277"/>
                </a:cubicBezTo>
                <a:lnTo>
                  <a:pt x="1032291" y="1028167"/>
                </a:lnTo>
                <a:cubicBezTo>
                  <a:pt x="1032606" y="1028167"/>
                  <a:pt x="1032777" y="1028262"/>
                  <a:pt x="1032967" y="1028262"/>
                </a:cubicBezTo>
                <a:cubicBezTo>
                  <a:pt x="1041825" y="1028262"/>
                  <a:pt x="1050294" y="1024538"/>
                  <a:pt x="1056199" y="1017975"/>
                </a:cubicBezTo>
                <a:cubicBezTo>
                  <a:pt x="1056875" y="1017222"/>
                  <a:pt x="1057733" y="1016794"/>
                  <a:pt x="1058685" y="1016794"/>
                </a:cubicBezTo>
                <a:cubicBezTo>
                  <a:pt x="1059647" y="1016794"/>
                  <a:pt x="1060504" y="1017318"/>
                  <a:pt x="1061152" y="1017975"/>
                </a:cubicBezTo>
                <a:cubicBezTo>
                  <a:pt x="1067058" y="1024538"/>
                  <a:pt x="1075544" y="1028262"/>
                  <a:pt x="1084402" y="1028262"/>
                </a:cubicBezTo>
                <a:cubicBezTo>
                  <a:pt x="1093261" y="1028262"/>
                  <a:pt x="1101728" y="1024538"/>
                  <a:pt x="1107643" y="1017975"/>
                </a:cubicBezTo>
                <a:cubicBezTo>
                  <a:pt x="1108310" y="1017318"/>
                  <a:pt x="1109167" y="1016794"/>
                  <a:pt x="1110034" y="1016794"/>
                </a:cubicBezTo>
                <a:cubicBezTo>
                  <a:pt x="1111187" y="1016908"/>
                  <a:pt x="1111815" y="1017099"/>
                  <a:pt x="1112491" y="1017784"/>
                </a:cubicBezTo>
                <a:cubicBezTo>
                  <a:pt x="1120893" y="1025881"/>
                  <a:pt x="1132494" y="1029786"/>
                  <a:pt x="1144029" y="1028262"/>
                </a:cubicBezTo>
                <a:cubicBezTo>
                  <a:pt x="1145934" y="1027957"/>
                  <a:pt x="1147534" y="1029319"/>
                  <a:pt x="1147753" y="1031119"/>
                </a:cubicBezTo>
                <a:cubicBezTo>
                  <a:pt x="1148029" y="1032910"/>
                  <a:pt x="1146706" y="1034625"/>
                  <a:pt x="1144886" y="1034806"/>
                </a:cubicBezTo>
                <a:cubicBezTo>
                  <a:pt x="1132399" y="1036330"/>
                  <a:pt x="1119950" y="1032701"/>
                  <a:pt x="1110310" y="1024709"/>
                </a:cubicBezTo>
                <a:cubicBezTo>
                  <a:pt x="1103272" y="1031234"/>
                  <a:pt x="1094032" y="1034901"/>
                  <a:pt x="1084402" y="1034901"/>
                </a:cubicBezTo>
                <a:cubicBezTo>
                  <a:pt x="1074877" y="1034901"/>
                  <a:pt x="1065638" y="1031329"/>
                  <a:pt x="1058685" y="1024909"/>
                </a:cubicBezTo>
                <a:cubicBezTo>
                  <a:pt x="1051732" y="1031329"/>
                  <a:pt x="1042502" y="1034901"/>
                  <a:pt x="1032967" y="1034901"/>
                </a:cubicBezTo>
                <a:cubicBezTo>
                  <a:pt x="1023252" y="1034901"/>
                  <a:pt x="1014013" y="1031234"/>
                  <a:pt x="1007059" y="1024709"/>
                </a:cubicBezTo>
                <a:cubicBezTo>
                  <a:pt x="998877" y="1031491"/>
                  <a:pt x="988666" y="1035234"/>
                  <a:pt x="978113" y="1035234"/>
                </a:cubicBezTo>
                <a:cubicBezTo>
                  <a:pt x="976303" y="1035234"/>
                  <a:pt x="974389" y="1034996"/>
                  <a:pt x="972484" y="1034806"/>
                </a:cubicBezTo>
                <a:cubicBezTo>
                  <a:pt x="970664" y="1034529"/>
                  <a:pt x="969436" y="1032910"/>
                  <a:pt x="969712" y="1030996"/>
                </a:cubicBezTo>
                <a:close/>
                <a:moveTo>
                  <a:pt x="1033834" y="988352"/>
                </a:moveTo>
                <a:cubicBezTo>
                  <a:pt x="1059056" y="983371"/>
                  <a:pt x="1062790" y="966807"/>
                  <a:pt x="1063247" y="960263"/>
                </a:cubicBezTo>
                <a:cubicBezTo>
                  <a:pt x="1062790" y="960168"/>
                  <a:pt x="1062314" y="960168"/>
                  <a:pt x="1061828" y="960168"/>
                </a:cubicBezTo>
                <a:cubicBezTo>
                  <a:pt x="1044197" y="960168"/>
                  <a:pt x="1036501" y="979180"/>
                  <a:pt x="1033834" y="988352"/>
                </a:cubicBezTo>
                <a:close/>
                <a:moveTo>
                  <a:pt x="1023061" y="968797"/>
                </a:moveTo>
                <a:cubicBezTo>
                  <a:pt x="1020289" y="959368"/>
                  <a:pt x="1012022" y="939557"/>
                  <a:pt x="993620" y="940729"/>
                </a:cubicBezTo>
                <a:cubicBezTo>
                  <a:pt x="994020" y="947278"/>
                  <a:pt x="997725" y="963892"/>
                  <a:pt x="1023061" y="968797"/>
                </a:cubicBezTo>
                <a:close/>
                <a:moveTo>
                  <a:pt x="1154982" y="957691"/>
                </a:moveTo>
                <a:cubicBezTo>
                  <a:pt x="1155440" y="957691"/>
                  <a:pt x="1155868" y="957606"/>
                  <a:pt x="1156268" y="957415"/>
                </a:cubicBezTo>
                <a:cubicBezTo>
                  <a:pt x="1157421" y="956891"/>
                  <a:pt x="1158211" y="955701"/>
                  <a:pt x="1158211" y="954348"/>
                </a:cubicBezTo>
                <a:cubicBezTo>
                  <a:pt x="1158211" y="952538"/>
                  <a:pt x="1156707" y="950998"/>
                  <a:pt x="1154897" y="950998"/>
                </a:cubicBezTo>
                <a:cubicBezTo>
                  <a:pt x="1153173" y="950998"/>
                  <a:pt x="1151477" y="951128"/>
                  <a:pt x="1149830" y="951370"/>
                </a:cubicBezTo>
                <a:cubicBezTo>
                  <a:pt x="1138085" y="953157"/>
                  <a:pt x="1128303" y="960873"/>
                  <a:pt x="1123550" y="971369"/>
                </a:cubicBezTo>
                <a:cubicBezTo>
                  <a:pt x="1123541" y="971350"/>
                  <a:pt x="1123512" y="971312"/>
                  <a:pt x="1123502" y="971274"/>
                </a:cubicBezTo>
                <a:cubicBezTo>
                  <a:pt x="1123483" y="971312"/>
                  <a:pt x="1123465" y="971331"/>
                  <a:pt x="1123455" y="971369"/>
                </a:cubicBezTo>
                <a:cubicBezTo>
                  <a:pt x="1118025" y="959368"/>
                  <a:pt x="1106053" y="951016"/>
                  <a:pt x="1092079" y="950998"/>
                </a:cubicBezTo>
                <a:cubicBezTo>
                  <a:pt x="1090279" y="951035"/>
                  <a:pt x="1088774" y="952538"/>
                  <a:pt x="1088774" y="954348"/>
                </a:cubicBezTo>
                <a:cubicBezTo>
                  <a:pt x="1088737" y="955129"/>
                  <a:pt x="1089031" y="955834"/>
                  <a:pt x="1089479" y="956434"/>
                </a:cubicBezTo>
                <a:cubicBezTo>
                  <a:pt x="1089832" y="956844"/>
                  <a:pt x="1090232" y="957215"/>
                  <a:pt x="1090746" y="957434"/>
                </a:cubicBezTo>
                <a:cubicBezTo>
                  <a:pt x="1091136" y="957606"/>
                  <a:pt x="1091565" y="957691"/>
                  <a:pt x="1092032" y="957691"/>
                </a:cubicBezTo>
                <a:cubicBezTo>
                  <a:pt x="1097813" y="957691"/>
                  <a:pt x="1103205" y="959463"/>
                  <a:pt x="1107672" y="962473"/>
                </a:cubicBezTo>
                <a:cubicBezTo>
                  <a:pt x="1115120" y="967521"/>
                  <a:pt x="1120026" y="976036"/>
                  <a:pt x="1120026" y="985695"/>
                </a:cubicBezTo>
                <a:cubicBezTo>
                  <a:pt x="1120026" y="987495"/>
                  <a:pt x="1121550" y="988990"/>
                  <a:pt x="1123359" y="988990"/>
                </a:cubicBezTo>
                <a:lnTo>
                  <a:pt x="1123445" y="988990"/>
                </a:lnTo>
                <a:lnTo>
                  <a:pt x="1123636" y="988990"/>
                </a:lnTo>
                <a:cubicBezTo>
                  <a:pt x="1124550" y="988990"/>
                  <a:pt x="1125388" y="988609"/>
                  <a:pt x="1125988" y="988019"/>
                </a:cubicBezTo>
                <a:cubicBezTo>
                  <a:pt x="1126607" y="987419"/>
                  <a:pt x="1126989" y="986590"/>
                  <a:pt x="1126989" y="985695"/>
                </a:cubicBezTo>
                <a:cubicBezTo>
                  <a:pt x="1126989" y="978942"/>
                  <a:pt x="1129494" y="972817"/>
                  <a:pt x="1133485" y="967978"/>
                </a:cubicBezTo>
                <a:cubicBezTo>
                  <a:pt x="1138628" y="961749"/>
                  <a:pt x="1146296" y="957691"/>
                  <a:pt x="1154982" y="957691"/>
                </a:cubicBezTo>
                <a:close/>
                <a:moveTo>
                  <a:pt x="359636" y="1120350"/>
                </a:moveTo>
                <a:cubicBezTo>
                  <a:pt x="336138" y="1120350"/>
                  <a:pt x="323365" y="1112234"/>
                  <a:pt x="303552" y="1092946"/>
                </a:cubicBezTo>
                <a:cubicBezTo>
                  <a:pt x="295256" y="1103214"/>
                  <a:pt x="282778" y="1109225"/>
                  <a:pt x="269548" y="1109225"/>
                </a:cubicBezTo>
                <a:lnTo>
                  <a:pt x="268500" y="1109225"/>
                </a:lnTo>
                <a:cubicBezTo>
                  <a:pt x="266700" y="1109129"/>
                  <a:pt x="265157" y="1107586"/>
                  <a:pt x="265243" y="1105776"/>
                </a:cubicBezTo>
                <a:cubicBezTo>
                  <a:pt x="265338" y="1103957"/>
                  <a:pt x="266786" y="1102338"/>
                  <a:pt x="268786" y="1102671"/>
                </a:cubicBezTo>
                <a:cubicBezTo>
                  <a:pt x="280292" y="1102748"/>
                  <a:pt x="291255" y="1097775"/>
                  <a:pt x="298504" y="1088851"/>
                </a:cubicBezTo>
                <a:cubicBezTo>
                  <a:pt x="296713" y="1086603"/>
                  <a:pt x="294684" y="1084593"/>
                  <a:pt x="292465" y="1082840"/>
                </a:cubicBezTo>
                <a:cubicBezTo>
                  <a:pt x="285798" y="1077573"/>
                  <a:pt x="277426" y="1074696"/>
                  <a:pt x="268691" y="1074934"/>
                </a:cubicBezTo>
                <a:cubicBezTo>
                  <a:pt x="267853" y="1075030"/>
                  <a:pt x="267043" y="1074696"/>
                  <a:pt x="266415" y="1074096"/>
                </a:cubicBezTo>
                <a:cubicBezTo>
                  <a:pt x="265805" y="1073506"/>
                  <a:pt x="265386" y="1072668"/>
                  <a:pt x="265338" y="1071772"/>
                </a:cubicBezTo>
                <a:cubicBezTo>
                  <a:pt x="265243" y="1069877"/>
                  <a:pt x="266786" y="1068438"/>
                  <a:pt x="268596" y="1068353"/>
                </a:cubicBezTo>
                <a:cubicBezTo>
                  <a:pt x="282017" y="1068067"/>
                  <a:pt x="294599" y="1073877"/>
                  <a:pt x="303057" y="1083974"/>
                </a:cubicBezTo>
                <a:cubicBezTo>
                  <a:pt x="320126" y="1067124"/>
                  <a:pt x="334223" y="1056161"/>
                  <a:pt x="359636" y="1056161"/>
                </a:cubicBezTo>
                <a:cubicBezTo>
                  <a:pt x="379676" y="1056161"/>
                  <a:pt x="398707" y="1064809"/>
                  <a:pt x="411909" y="1079545"/>
                </a:cubicBezTo>
                <a:cubicBezTo>
                  <a:pt x="413785" y="1081669"/>
                  <a:pt x="415538" y="1083898"/>
                  <a:pt x="417166" y="1086241"/>
                </a:cubicBezTo>
                <a:cubicBezTo>
                  <a:pt x="417938" y="1087422"/>
                  <a:pt x="417938" y="1088946"/>
                  <a:pt x="417166" y="1090060"/>
                </a:cubicBezTo>
                <a:cubicBezTo>
                  <a:pt x="404127" y="1108939"/>
                  <a:pt x="382581" y="1120235"/>
                  <a:pt x="359636" y="1120350"/>
                </a:cubicBezTo>
                <a:close/>
                <a:moveTo>
                  <a:pt x="410423" y="1088146"/>
                </a:moveTo>
                <a:cubicBezTo>
                  <a:pt x="398516" y="1072239"/>
                  <a:pt x="379657" y="1062809"/>
                  <a:pt x="359636" y="1062714"/>
                </a:cubicBezTo>
                <a:cubicBezTo>
                  <a:pt x="338404" y="1062714"/>
                  <a:pt x="326403" y="1070248"/>
                  <a:pt x="308220" y="1088050"/>
                </a:cubicBezTo>
                <a:cubicBezTo>
                  <a:pt x="327450" y="1106862"/>
                  <a:pt x="338776" y="1113597"/>
                  <a:pt x="359636" y="1113597"/>
                </a:cubicBezTo>
                <a:cubicBezTo>
                  <a:pt x="374656" y="1113597"/>
                  <a:pt x="388973" y="1108272"/>
                  <a:pt x="400260" y="1098861"/>
                </a:cubicBezTo>
                <a:cubicBezTo>
                  <a:pt x="404022" y="1095718"/>
                  <a:pt x="407441" y="1092146"/>
                  <a:pt x="410423" y="1088146"/>
                </a:cubicBezTo>
                <a:close/>
                <a:moveTo>
                  <a:pt x="240687" y="1030996"/>
                </a:moveTo>
                <a:cubicBezTo>
                  <a:pt x="240878" y="1029224"/>
                  <a:pt x="242488" y="1027891"/>
                  <a:pt x="244393" y="1028167"/>
                </a:cubicBezTo>
                <a:cubicBezTo>
                  <a:pt x="256013" y="1029691"/>
                  <a:pt x="267443" y="1025785"/>
                  <a:pt x="275920" y="1017689"/>
                </a:cubicBezTo>
                <a:cubicBezTo>
                  <a:pt x="276597" y="1017003"/>
                  <a:pt x="277244" y="1016794"/>
                  <a:pt x="278406" y="1016727"/>
                </a:cubicBezTo>
                <a:cubicBezTo>
                  <a:pt x="279349" y="1016794"/>
                  <a:pt x="280197" y="1017222"/>
                  <a:pt x="280778" y="1017880"/>
                </a:cubicBezTo>
                <a:cubicBezTo>
                  <a:pt x="284969" y="1022623"/>
                  <a:pt x="290589" y="1025881"/>
                  <a:pt x="296685" y="1027309"/>
                </a:cubicBezTo>
                <a:lnTo>
                  <a:pt x="296685" y="975960"/>
                </a:lnTo>
                <a:cubicBezTo>
                  <a:pt x="255537" y="970159"/>
                  <a:pt x="257928" y="937882"/>
                  <a:pt x="257928" y="937454"/>
                </a:cubicBezTo>
                <a:cubicBezTo>
                  <a:pt x="258013" y="935985"/>
                  <a:pt x="259156" y="934720"/>
                  <a:pt x="260699" y="934534"/>
                </a:cubicBezTo>
                <a:cubicBezTo>
                  <a:pt x="279054" y="931464"/>
                  <a:pt x="290417" y="944077"/>
                  <a:pt x="296589" y="956891"/>
                </a:cubicBezTo>
                <a:lnTo>
                  <a:pt x="296589" y="935185"/>
                </a:lnTo>
                <a:cubicBezTo>
                  <a:pt x="296589" y="933381"/>
                  <a:pt x="298104" y="931837"/>
                  <a:pt x="299914" y="931837"/>
                </a:cubicBezTo>
                <a:cubicBezTo>
                  <a:pt x="301733" y="931837"/>
                  <a:pt x="303266" y="933381"/>
                  <a:pt x="303266" y="935185"/>
                </a:cubicBezTo>
                <a:lnTo>
                  <a:pt x="303266" y="974341"/>
                </a:lnTo>
                <a:cubicBezTo>
                  <a:pt x="309639" y="962254"/>
                  <a:pt x="320869" y="951184"/>
                  <a:pt x="338128" y="954072"/>
                </a:cubicBezTo>
                <a:cubicBezTo>
                  <a:pt x="339538" y="954253"/>
                  <a:pt x="340690" y="955462"/>
                  <a:pt x="340881" y="957005"/>
                </a:cubicBezTo>
                <a:cubicBezTo>
                  <a:pt x="340986" y="957377"/>
                  <a:pt x="343167" y="989076"/>
                  <a:pt x="303266" y="995277"/>
                </a:cubicBezTo>
                <a:lnTo>
                  <a:pt x="303266" y="1028167"/>
                </a:lnTo>
                <a:cubicBezTo>
                  <a:pt x="303552" y="1028167"/>
                  <a:pt x="303733" y="1028262"/>
                  <a:pt x="303933" y="1028262"/>
                </a:cubicBezTo>
                <a:cubicBezTo>
                  <a:pt x="312773" y="1028262"/>
                  <a:pt x="321259" y="1024538"/>
                  <a:pt x="327174" y="1017975"/>
                </a:cubicBezTo>
                <a:cubicBezTo>
                  <a:pt x="327822" y="1017222"/>
                  <a:pt x="328689" y="1016794"/>
                  <a:pt x="329632" y="1016794"/>
                </a:cubicBezTo>
                <a:cubicBezTo>
                  <a:pt x="330594" y="1016794"/>
                  <a:pt x="331451" y="1017318"/>
                  <a:pt x="332137" y="1017975"/>
                </a:cubicBezTo>
                <a:cubicBezTo>
                  <a:pt x="338042" y="1024538"/>
                  <a:pt x="346500" y="1028262"/>
                  <a:pt x="355359" y="1028262"/>
                </a:cubicBezTo>
                <a:cubicBezTo>
                  <a:pt x="364217" y="1028262"/>
                  <a:pt x="372704" y="1024538"/>
                  <a:pt x="378600" y="1017975"/>
                </a:cubicBezTo>
                <a:cubicBezTo>
                  <a:pt x="379266" y="1017318"/>
                  <a:pt x="380029" y="1016794"/>
                  <a:pt x="380991" y="1016794"/>
                </a:cubicBezTo>
                <a:cubicBezTo>
                  <a:pt x="382134" y="1016908"/>
                  <a:pt x="382791" y="1017099"/>
                  <a:pt x="383448" y="1017784"/>
                </a:cubicBezTo>
                <a:cubicBezTo>
                  <a:pt x="391839" y="1025881"/>
                  <a:pt x="403470" y="1029786"/>
                  <a:pt x="414985" y="1028262"/>
                </a:cubicBezTo>
                <a:cubicBezTo>
                  <a:pt x="416890" y="1027957"/>
                  <a:pt x="418424" y="1029319"/>
                  <a:pt x="418700" y="1031119"/>
                </a:cubicBezTo>
                <a:cubicBezTo>
                  <a:pt x="418976" y="1032910"/>
                  <a:pt x="417652" y="1034625"/>
                  <a:pt x="415852" y="1034806"/>
                </a:cubicBezTo>
                <a:cubicBezTo>
                  <a:pt x="403355" y="1036330"/>
                  <a:pt x="390897" y="1032701"/>
                  <a:pt x="381258" y="1024709"/>
                </a:cubicBezTo>
                <a:cubicBezTo>
                  <a:pt x="374314" y="1031234"/>
                  <a:pt x="365084" y="1034901"/>
                  <a:pt x="355445" y="1034901"/>
                </a:cubicBezTo>
                <a:cubicBezTo>
                  <a:pt x="345939" y="1034901"/>
                  <a:pt x="336680" y="1031329"/>
                  <a:pt x="329746" y="1024909"/>
                </a:cubicBezTo>
                <a:cubicBezTo>
                  <a:pt x="322774" y="1031329"/>
                  <a:pt x="313544" y="1034901"/>
                  <a:pt x="304009" y="1034901"/>
                </a:cubicBezTo>
                <a:cubicBezTo>
                  <a:pt x="294313" y="1034901"/>
                  <a:pt x="285055" y="1031234"/>
                  <a:pt x="278102" y="1024709"/>
                </a:cubicBezTo>
                <a:cubicBezTo>
                  <a:pt x="269920" y="1031491"/>
                  <a:pt x="259728" y="1035234"/>
                  <a:pt x="249164" y="1035234"/>
                </a:cubicBezTo>
                <a:cubicBezTo>
                  <a:pt x="247336" y="1035234"/>
                  <a:pt x="245431" y="1034996"/>
                  <a:pt x="243526" y="1034806"/>
                </a:cubicBezTo>
                <a:cubicBezTo>
                  <a:pt x="241735" y="1034529"/>
                  <a:pt x="240382" y="1032910"/>
                  <a:pt x="240687" y="1030996"/>
                </a:cubicBezTo>
                <a:close/>
                <a:moveTo>
                  <a:pt x="304867" y="988352"/>
                </a:moveTo>
                <a:cubicBezTo>
                  <a:pt x="330137" y="983371"/>
                  <a:pt x="333823" y="966807"/>
                  <a:pt x="334309" y="960263"/>
                </a:cubicBezTo>
                <a:cubicBezTo>
                  <a:pt x="333737" y="960168"/>
                  <a:pt x="333261" y="960168"/>
                  <a:pt x="332775" y="960168"/>
                </a:cubicBezTo>
                <a:cubicBezTo>
                  <a:pt x="315173" y="960168"/>
                  <a:pt x="307563" y="979180"/>
                  <a:pt x="304867" y="988352"/>
                </a:cubicBezTo>
                <a:close/>
                <a:moveTo>
                  <a:pt x="294027" y="968797"/>
                </a:moveTo>
                <a:cubicBezTo>
                  <a:pt x="291255" y="959368"/>
                  <a:pt x="282969" y="939557"/>
                  <a:pt x="264595" y="940729"/>
                </a:cubicBezTo>
                <a:cubicBezTo>
                  <a:pt x="265072" y="947278"/>
                  <a:pt x="268777" y="963892"/>
                  <a:pt x="294027" y="968797"/>
                </a:cubicBezTo>
                <a:close/>
                <a:moveTo>
                  <a:pt x="394707" y="988990"/>
                </a:moveTo>
                <a:cubicBezTo>
                  <a:pt x="396488" y="988990"/>
                  <a:pt x="398040" y="987495"/>
                  <a:pt x="398040" y="985695"/>
                </a:cubicBezTo>
                <a:cubicBezTo>
                  <a:pt x="398040" y="970255"/>
                  <a:pt x="410613" y="957691"/>
                  <a:pt x="426025" y="957691"/>
                </a:cubicBezTo>
                <a:cubicBezTo>
                  <a:pt x="426539" y="957691"/>
                  <a:pt x="427015" y="957548"/>
                  <a:pt x="427444" y="957339"/>
                </a:cubicBezTo>
                <a:cubicBezTo>
                  <a:pt x="428492" y="956786"/>
                  <a:pt x="429292" y="955653"/>
                  <a:pt x="429292" y="954348"/>
                </a:cubicBezTo>
                <a:cubicBezTo>
                  <a:pt x="429292" y="952538"/>
                  <a:pt x="427758" y="950998"/>
                  <a:pt x="425930" y="950998"/>
                </a:cubicBezTo>
                <a:cubicBezTo>
                  <a:pt x="424215" y="950998"/>
                  <a:pt x="422520" y="951129"/>
                  <a:pt x="420872" y="951370"/>
                </a:cubicBezTo>
                <a:cubicBezTo>
                  <a:pt x="409127" y="953157"/>
                  <a:pt x="399345" y="960873"/>
                  <a:pt x="394621" y="971369"/>
                </a:cubicBezTo>
                <a:cubicBezTo>
                  <a:pt x="394602" y="971331"/>
                  <a:pt x="394573" y="971293"/>
                  <a:pt x="394554" y="971255"/>
                </a:cubicBezTo>
                <a:cubicBezTo>
                  <a:pt x="394535" y="971293"/>
                  <a:pt x="394507" y="971331"/>
                  <a:pt x="394488" y="971369"/>
                </a:cubicBezTo>
                <a:cubicBezTo>
                  <a:pt x="389087" y="959368"/>
                  <a:pt x="377009" y="951017"/>
                  <a:pt x="363121" y="950998"/>
                </a:cubicBezTo>
                <a:cubicBezTo>
                  <a:pt x="361331" y="951035"/>
                  <a:pt x="359845" y="952538"/>
                  <a:pt x="359845" y="954348"/>
                </a:cubicBezTo>
                <a:cubicBezTo>
                  <a:pt x="359807" y="954700"/>
                  <a:pt x="359883" y="955015"/>
                  <a:pt x="359959" y="955348"/>
                </a:cubicBezTo>
                <a:cubicBezTo>
                  <a:pt x="360388" y="956691"/>
                  <a:pt x="361617" y="957691"/>
                  <a:pt x="363084" y="957691"/>
                </a:cubicBezTo>
                <a:cubicBezTo>
                  <a:pt x="378505" y="957691"/>
                  <a:pt x="391077" y="970255"/>
                  <a:pt x="391077" y="985695"/>
                </a:cubicBezTo>
                <a:cubicBezTo>
                  <a:pt x="391077" y="987476"/>
                  <a:pt x="392582" y="988971"/>
                  <a:pt x="394364" y="988990"/>
                </a:cubicBezTo>
                <a:lnTo>
                  <a:pt x="394488" y="988990"/>
                </a:lnTo>
                <a:lnTo>
                  <a:pt x="394707" y="988990"/>
                </a:lnTo>
                <a:close/>
                <a:moveTo>
                  <a:pt x="604104" y="1120254"/>
                </a:moveTo>
                <a:cubicBezTo>
                  <a:pt x="603628" y="1120254"/>
                  <a:pt x="603152" y="1120350"/>
                  <a:pt x="602666" y="1120350"/>
                </a:cubicBezTo>
                <a:cubicBezTo>
                  <a:pt x="579196" y="1120331"/>
                  <a:pt x="566414" y="1112215"/>
                  <a:pt x="546621" y="1092946"/>
                </a:cubicBezTo>
                <a:cubicBezTo>
                  <a:pt x="546611" y="1092965"/>
                  <a:pt x="546592" y="1092965"/>
                  <a:pt x="546573" y="1092984"/>
                </a:cubicBezTo>
                <a:cubicBezTo>
                  <a:pt x="546564" y="1092965"/>
                  <a:pt x="546545" y="1092965"/>
                  <a:pt x="546525" y="1092946"/>
                </a:cubicBezTo>
                <a:cubicBezTo>
                  <a:pt x="538229" y="1103214"/>
                  <a:pt x="525771" y="1109225"/>
                  <a:pt x="512521" y="1109225"/>
                </a:cubicBezTo>
                <a:lnTo>
                  <a:pt x="511559" y="1109225"/>
                </a:lnTo>
                <a:cubicBezTo>
                  <a:pt x="509768" y="1109129"/>
                  <a:pt x="508235" y="1107586"/>
                  <a:pt x="508331" y="1105776"/>
                </a:cubicBezTo>
                <a:cubicBezTo>
                  <a:pt x="508388" y="1104481"/>
                  <a:pt x="509168" y="1103319"/>
                  <a:pt x="510283" y="1102824"/>
                </a:cubicBezTo>
                <a:cubicBezTo>
                  <a:pt x="510730" y="1102652"/>
                  <a:pt x="511216" y="1102576"/>
                  <a:pt x="511769" y="1102671"/>
                </a:cubicBezTo>
                <a:cubicBezTo>
                  <a:pt x="523380" y="1102748"/>
                  <a:pt x="534229" y="1097775"/>
                  <a:pt x="541497" y="1088851"/>
                </a:cubicBezTo>
                <a:cubicBezTo>
                  <a:pt x="541487" y="1088832"/>
                  <a:pt x="541468" y="1088812"/>
                  <a:pt x="541449" y="1088793"/>
                </a:cubicBezTo>
                <a:cubicBezTo>
                  <a:pt x="541468" y="1088793"/>
                  <a:pt x="541487" y="1088774"/>
                  <a:pt x="541497" y="1088755"/>
                </a:cubicBezTo>
                <a:cubicBezTo>
                  <a:pt x="534324" y="1079773"/>
                  <a:pt x="523380" y="1074620"/>
                  <a:pt x="511769" y="1074934"/>
                </a:cubicBezTo>
                <a:cubicBezTo>
                  <a:pt x="510054" y="1075135"/>
                  <a:pt x="508445" y="1073525"/>
                  <a:pt x="508340" y="1071715"/>
                </a:cubicBezTo>
                <a:cubicBezTo>
                  <a:pt x="508273" y="1069839"/>
                  <a:pt x="509788" y="1068438"/>
                  <a:pt x="511559" y="1068353"/>
                </a:cubicBezTo>
                <a:cubicBezTo>
                  <a:pt x="524913" y="1068067"/>
                  <a:pt x="537582" y="1073877"/>
                  <a:pt x="546049" y="1083974"/>
                </a:cubicBezTo>
                <a:cubicBezTo>
                  <a:pt x="563099" y="1067124"/>
                  <a:pt x="577215" y="1056161"/>
                  <a:pt x="602628" y="1056161"/>
                </a:cubicBezTo>
                <a:cubicBezTo>
                  <a:pt x="625697" y="1056161"/>
                  <a:pt x="647205" y="1067495"/>
                  <a:pt x="660254" y="1086336"/>
                </a:cubicBezTo>
                <a:cubicBezTo>
                  <a:pt x="660625" y="1086917"/>
                  <a:pt x="660797" y="1087565"/>
                  <a:pt x="660807" y="1088222"/>
                </a:cubicBezTo>
                <a:cubicBezTo>
                  <a:pt x="660797" y="1088870"/>
                  <a:pt x="660625" y="1089517"/>
                  <a:pt x="660254" y="1090060"/>
                </a:cubicBezTo>
                <a:cubicBezTo>
                  <a:pt x="647376" y="1108567"/>
                  <a:pt x="626440" y="1119712"/>
                  <a:pt x="604104" y="1120254"/>
                </a:cubicBezTo>
                <a:close/>
                <a:moveTo>
                  <a:pt x="551193" y="1088050"/>
                </a:moveTo>
                <a:cubicBezTo>
                  <a:pt x="570433" y="1106862"/>
                  <a:pt x="581768" y="1113597"/>
                  <a:pt x="602628" y="1113597"/>
                </a:cubicBezTo>
                <a:cubicBezTo>
                  <a:pt x="620135" y="1113597"/>
                  <a:pt x="636680" y="1106377"/>
                  <a:pt x="648586" y="1093832"/>
                </a:cubicBezTo>
                <a:cubicBezTo>
                  <a:pt x="650291" y="1092032"/>
                  <a:pt x="651891" y="1090155"/>
                  <a:pt x="653386" y="1088146"/>
                </a:cubicBezTo>
                <a:cubicBezTo>
                  <a:pt x="641480" y="1072239"/>
                  <a:pt x="622631" y="1062809"/>
                  <a:pt x="602628" y="1062714"/>
                </a:cubicBezTo>
                <a:cubicBezTo>
                  <a:pt x="581397" y="1062714"/>
                  <a:pt x="569395" y="1070248"/>
                  <a:pt x="551193" y="1088050"/>
                </a:cubicBezTo>
                <a:close/>
                <a:moveTo>
                  <a:pt x="483756" y="1030996"/>
                </a:moveTo>
                <a:cubicBezTo>
                  <a:pt x="483956" y="1029224"/>
                  <a:pt x="485556" y="1027891"/>
                  <a:pt x="487471" y="1028167"/>
                </a:cubicBezTo>
                <a:cubicBezTo>
                  <a:pt x="499091" y="1029691"/>
                  <a:pt x="510511" y="1025785"/>
                  <a:pt x="518999" y="1017689"/>
                </a:cubicBezTo>
                <a:cubicBezTo>
                  <a:pt x="519675" y="1017003"/>
                  <a:pt x="520322" y="1016794"/>
                  <a:pt x="521475" y="1016727"/>
                </a:cubicBezTo>
                <a:cubicBezTo>
                  <a:pt x="522418" y="1016794"/>
                  <a:pt x="523275" y="1017222"/>
                  <a:pt x="523866" y="1017880"/>
                </a:cubicBezTo>
                <a:cubicBezTo>
                  <a:pt x="528038" y="1022623"/>
                  <a:pt x="533676" y="1025881"/>
                  <a:pt x="539763" y="1027309"/>
                </a:cubicBezTo>
                <a:lnTo>
                  <a:pt x="539763" y="975960"/>
                </a:lnTo>
                <a:cubicBezTo>
                  <a:pt x="498605" y="970159"/>
                  <a:pt x="501005" y="937882"/>
                  <a:pt x="501005" y="937454"/>
                </a:cubicBezTo>
                <a:cubicBezTo>
                  <a:pt x="501092" y="935985"/>
                  <a:pt x="502225" y="934720"/>
                  <a:pt x="503768" y="934534"/>
                </a:cubicBezTo>
                <a:cubicBezTo>
                  <a:pt x="522046" y="931464"/>
                  <a:pt x="533486" y="944077"/>
                  <a:pt x="539687" y="956891"/>
                </a:cubicBezTo>
                <a:lnTo>
                  <a:pt x="539687" y="935185"/>
                </a:lnTo>
                <a:cubicBezTo>
                  <a:pt x="539687" y="933381"/>
                  <a:pt x="541182" y="931837"/>
                  <a:pt x="543001" y="931837"/>
                </a:cubicBezTo>
                <a:cubicBezTo>
                  <a:pt x="544811" y="931837"/>
                  <a:pt x="546345" y="933381"/>
                  <a:pt x="546345" y="935185"/>
                </a:cubicBezTo>
                <a:lnTo>
                  <a:pt x="546345" y="974341"/>
                </a:lnTo>
                <a:cubicBezTo>
                  <a:pt x="552717" y="962254"/>
                  <a:pt x="563956" y="951184"/>
                  <a:pt x="581206" y="954072"/>
                </a:cubicBezTo>
                <a:cubicBezTo>
                  <a:pt x="582626" y="954253"/>
                  <a:pt x="583768" y="955462"/>
                  <a:pt x="583949" y="957005"/>
                </a:cubicBezTo>
                <a:cubicBezTo>
                  <a:pt x="584064" y="957377"/>
                  <a:pt x="586254" y="989076"/>
                  <a:pt x="546345" y="995277"/>
                </a:cubicBezTo>
                <a:lnTo>
                  <a:pt x="546345" y="1028167"/>
                </a:lnTo>
                <a:cubicBezTo>
                  <a:pt x="546631" y="1028167"/>
                  <a:pt x="546811" y="1028262"/>
                  <a:pt x="547002" y="1028262"/>
                </a:cubicBezTo>
                <a:cubicBezTo>
                  <a:pt x="555860" y="1028262"/>
                  <a:pt x="564356" y="1024538"/>
                  <a:pt x="570262" y="1017975"/>
                </a:cubicBezTo>
                <a:cubicBezTo>
                  <a:pt x="570900" y="1017222"/>
                  <a:pt x="571758" y="1016794"/>
                  <a:pt x="572719" y="1016794"/>
                </a:cubicBezTo>
                <a:cubicBezTo>
                  <a:pt x="573662" y="1016794"/>
                  <a:pt x="574529" y="1017318"/>
                  <a:pt x="575206" y="1017975"/>
                </a:cubicBezTo>
                <a:cubicBezTo>
                  <a:pt x="581111" y="1024538"/>
                  <a:pt x="589569" y="1028262"/>
                  <a:pt x="598447" y="1028262"/>
                </a:cubicBezTo>
                <a:cubicBezTo>
                  <a:pt x="607295" y="1028262"/>
                  <a:pt x="615782" y="1024538"/>
                  <a:pt x="621668" y="1017975"/>
                </a:cubicBezTo>
                <a:cubicBezTo>
                  <a:pt x="622345" y="1017318"/>
                  <a:pt x="623202" y="1016794"/>
                  <a:pt x="624059" y="1016794"/>
                </a:cubicBezTo>
                <a:cubicBezTo>
                  <a:pt x="625202" y="1016908"/>
                  <a:pt x="625878" y="1017099"/>
                  <a:pt x="626526" y="1017784"/>
                </a:cubicBezTo>
                <a:cubicBezTo>
                  <a:pt x="634918" y="1025881"/>
                  <a:pt x="646529" y="1029786"/>
                  <a:pt x="658063" y="1028262"/>
                </a:cubicBezTo>
                <a:cubicBezTo>
                  <a:pt x="659978" y="1027957"/>
                  <a:pt x="661597" y="1029319"/>
                  <a:pt x="661778" y="1031119"/>
                </a:cubicBezTo>
                <a:cubicBezTo>
                  <a:pt x="662054" y="1032910"/>
                  <a:pt x="660740" y="1034625"/>
                  <a:pt x="658921" y="1034806"/>
                </a:cubicBezTo>
                <a:cubicBezTo>
                  <a:pt x="646433" y="1036330"/>
                  <a:pt x="633975" y="1032701"/>
                  <a:pt x="624345" y="1024709"/>
                </a:cubicBezTo>
                <a:cubicBezTo>
                  <a:pt x="617296" y="1031234"/>
                  <a:pt x="608066" y="1034901"/>
                  <a:pt x="598447" y="1034901"/>
                </a:cubicBezTo>
                <a:cubicBezTo>
                  <a:pt x="588912" y="1034901"/>
                  <a:pt x="579673" y="1031329"/>
                  <a:pt x="572719" y="1024909"/>
                </a:cubicBezTo>
                <a:cubicBezTo>
                  <a:pt x="565766" y="1031329"/>
                  <a:pt x="556536" y="1034901"/>
                  <a:pt x="547002" y="1034901"/>
                </a:cubicBezTo>
                <a:cubicBezTo>
                  <a:pt x="537286" y="1034901"/>
                  <a:pt x="528038" y="1031234"/>
                  <a:pt x="521094" y="1024709"/>
                </a:cubicBezTo>
                <a:cubicBezTo>
                  <a:pt x="512912" y="1031491"/>
                  <a:pt x="502720" y="1035234"/>
                  <a:pt x="492138" y="1035234"/>
                </a:cubicBezTo>
                <a:cubicBezTo>
                  <a:pt x="490328" y="1035234"/>
                  <a:pt x="488414" y="1034996"/>
                  <a:pt x="486528" y="1034806"/>
                </a:cubicBezTo>
                <a:cubicBezTo>
                  <a:pt x="484699" y="1034529"/>
                  <a:pt x="483384" y="1032910"/>
                  <a:pt x="483756" y="1030996"/>
                </a:cubicBezTo>
                <a:close/>
                <a:moveTo>
                  <a:pt x="547764" y="988352"/>
                </a:moveTo>
                <a:cubicBezTo>
                  <a:pt x="573005" y="983371"/>
                  <a:pt x="576710" y="966807"/>
                  <a:pt x="577205" y="960263"/>
                </a:cubicBezTo>
                <a:cubicBezTo>
                  <a:pt x="576710" y="960168"/>
                  <a:pt x="576253" y="960168"/>
                  <a:pt x="575767" y="960168"/>
                </a:cubicBezTo>
                <a:cubicBezTo>
                  <a:pt x="558251" y="960168"/>
                  <a:pt x="550536" y="979180"/>
                  <a:pt x="547764" y="988352"/>
                </a:cubicBezTo>
                <a:close/>
                <a:moveTo>
                  <a:pt x="537000" y="968797"/>
                </a:moveTo>
                <a:cubicBezTo>
                  <a:pt x="534229" y="959368"/>
                  <a:pt x="525952" y="939557"/>
                  <a:pt x="507568" y="940729"/>
                </a:cubicBezTo>
                <a:cubicBezTo>
                  <a:pt x="508045" y="947278"/>
                  <a:pt x="511759" y="963892"/>
                  <a:pt x="537000" y="968797"/>
                </a:cubicBezTo>
                <a:close/>
                <a:moveTo>
                  <a:pt x="637594" y="988990"/>
                </a:moveTo>
                <a:cubicBezTo>
                  <a:pt x="639385" y="988990"/>
                  <a:pt x="640938" y="987495"/>
                  <a:pt x="640938" y="985695"/>
                </a:cubicBezTo>
                <a:cubicBezTo>
                  <a:pt x="640938" y="970255"/>
                  <a:pt x="653501" y="957691"/>
                  <a:pt x="668922" y="957691"/>
                </a:cubicBezTo>
                <a:cubicBezTo>
                  <a:pt x="670732" y="957691"/>
                  <a:pt x="672246" y="956148"/>
                  <a:pt x="672246" y="954348"/>
                </a:cubicBezTo>
                <a:cubicBezTo>
                  <a:pt x="672246" y="952538"/>
                  <a:pt x="670732" y="950998"/>
                  <a:pt x="668922" y="950998"/>
                </a:cubicBezTo>
                <a:cubicBezTo>
                  <a:pt x="662817" y="950998"/>
                  <a:pt x="657159" y="952653"/>
                  <a:pt x="652186" y="955443"/>
                </a:cubicBezTo>
                <a:cubicBezTo>
                  <a:pt x="645757" y="959053"/>
                  <a:pt x="640556" y="964597"/>
                  <a:pt x="637480" y="971369"/>
                </a:cubicBezTo>
                <a:cubicBezTo>
                  <a:pt x="634765" y="965378"/>
                  <a:pt x="630412" y="960282"/>
                  <a:pt x="624993" y="956691"/>
                </a:cubicBezTo>
                <a:cubicBezTo>
                  <a:pt x="619563" y="953100"/>
                  <a:pt x="613077" y="950998"/>
                  <a:pt x="606067" y="950998"/>
                </a:cubicBezTo>
                <a:cubicBezTo>
                  <a:pt x="604247" y="950998"/>
                  <a:pt x="602714" y="952538"/>
                  <a:pt x="602714" y="954348"/>
                </a:cubicBezTo>
                <a:cubicBezTo>
                  <a:pt x="602714" y="956167"/>
                  <a:pt x="604247" y="957691"/>
                  <a:pt x="606067" y="957691"/>
                </a:cubicBezTo>
                <a:cubicBezTo>
                  <a:pt x="621487" y="957691"/>
                  <a:pt x="634060" y="970255"/>
                  <a:pt x="634060" y="985695"/>
                </a:cubicBezTo>
                <a:cubicBezTo>
                  <a:pt x="634060" y="987476"/>
                  <a:pt x="635565" y="988971"/>
                  <a:pt x="637347" y="988990"/>
                </a:cubicBezTo>
                <a:lnTo>
                  <a:pt x="637384" y="988990"/>
                </a:lnTo>
                <a:lnTo>
                  <a:pt x="637594" y="988990"/>
                </a:lnTo>
                <a:close/>
                <a:moveTo>
                  <a:pt x="116662" y="1120350"/>
                </a:moveTo>
                <a:cubicBezTo>
                  <a:pt x="93136" y="1120350"/>
                  <a:pt x="80372" y="1112234"/>
                  <a:pt x="60560" y="1092946"/>
                </a:cubicBezTo>
                <a:cubicBezTo>
                  <a:pt x="52292" y="1103214"/>
                  <a:pt x="39796" y="1109225"/>
                  <a:pt x="26575" y="1109225"/>
                </a:cubicBezTo>
                <a:lnTo>
                  <a:pt x="25518" y="1109225"/>
                </a:lnTo>
                <a:cubicBezTo>
                  <a:pt x="23699" y="1109129"/>
                  <a:pt x="22174" y="1107586"/>
                  <a:pt x="22260" y="1105776"/>
                </a:cubicBezTo>
                <a:cubicBezTo>
                  <a:pt x="22308" y="1104853"/>
                  <a:pt x="22708" y="1103995"/>
                  <a:pt x="23346" y="1103376"/>
                </a:cubicBezTo>
                <a:cubicBezTo>
                  <a:pt x="23975" y="1102824"/>
                  <a:pt x="24832" y="1102509"/>
                  <a:pt x="25794" y="1102671"/>
                </a:cubicBezTo>
                <a:cubicBezTo>
                  <a:pt x="37424" y="1102748"/>
                  <a:pt x="48283" y="1097775"/>
                  <a:pt x="55522" y="1088851"/>
                </a:cubicBezTo>
                <a:cubicBezTo>
                  <a:pt x="53730" y="1086603"/>
                  <a:pt x="51702" y="1084593"/>
                  <a:pt x="49492" y="1082859"/>
                </a:cubicBezTo>
                <a:cubicBezTo>
                  <a:pt x="42834" y="1077573"/>
                  <a:pt x="34452" y="1074696"/>
                  <a:pt x="25708" y="1074934"/>
                </a:cubicBezTo>
                <a:cubicBezTo>
                  <a:pt x="24870" y="1075030"/>
                  <a:pt x="24060" y="1074696"/>
                  <a:pt x="23432" y="1074115"/>
                </a:cubicBezTo>
                <a:cubicBezTo>
                  <a:pt x="22832" y="1073506"/>
                  <a:pt x="22413" y="1072668"/>
                  <a:pt x="22355" y="1071772"/>
                </a:cubicBezTo>
                <a:cubicBezTo>
                  <a:pt x="22260" y="1069877"/>
                  <a:pt x="23803" y="1068438"/>
                  <a:pt x="25613" y="1068353"/>
                </a:cubicBezTo>
                <a:cubicBezTo>
                  <a:pt x="37233" y="1068105"/>
                  <a:pt x="48359" y="1072477"/>
                  <a:pt x="56635" y="1080307"/>
                </a:cubicBezTo>
                <a:cubicBezTo>
                  <a:pt x="57817" y="1081431"/>
                  <a:pt x="58931" y="1082621"/>
                  <a:pt x="59979" y="1083878"/>
                </a:cubicBezTo>
                <a:lnTo>
                  <a:pt x="59989" y="1083859"/>
                </a:lnTo>
                <a:cubicBezTo>
                  <a:pt x="60027" y="1083898"/>
                  <a:pt x="60065" y="1083936"/>
                  <a:pt x="60093" y="1083974"/>
                </a:cubicBezTo>
                <a:cubicBezTo>
                  <a:pt x="77143" y="1067124"/>
                  <a:pt x="91240" y="1056161"/>
                  <a:pt x="116662" y="1056161"/>
                </a:cubicBezTo>
                <a:cubicBezTo>
                  <a:pt x="133941" y="1056161"/>
                  <a:pt x="150352" y="1062523"/>
                  <a:pt x="162992" y="1073649"/>
                </a:cubicBezTo>
                <a:cubicBezTo>
                  <a:pt x="167174" y="1077354"/>
                  <a:pt x="170945" y="1081554"/>
                  <a:pt x="174193" y="1086250"/>
                </a:cubicBezTo>
                <a:cubicBezTo>
                  <a:pt x="174956" y="1087422"/>
                  <a:pt x="174956" y="1088946"/>
                  <a:pt x="174193" y="1090060"/>
                </a:cubicBezTo>
                <a:cubicBezTo>
                  <a:pt x="161134" y="1108939"/>
                  <a:pt x="139637" y="1120235"/>
                  <a:pt x="116662" y="1120350"/>
                </a:cubicBezTo>
                <a:close/>
                <a:moveTo>
                  <a:pt x="167345" y="1088146"/>
                </a:moveTo>
                <a:cubicBezTo>
                  <a:pt x="155439" y="1072239"/>
                  <a:pt x="136579" y="1062809"/>
                  <a:pt x="116567" y="1062714"/>
                </a:cubicBezTo>
                <a:cubicBezTo>
                  <a:pt x="95326" y="1062714"/>
                  <a:pt x="83334" y="1070248"/>
                  <a:pt x="65141" y="1088050"/>
                </a:cubicBezTo>
                <a:cubicBezTo>
                  <a:pt x="84373" y="1106862"/>
                  <a:pt x="95698" y="1113597"/>
                  <a:pt x="116567" y="1113597"/>
                </a:cubicBezTo>
                <a:cubicBezTo>
                  <a:pt x="136674" y="1113597"/>
                  <a:pt x="155439" y="1104157"/>
                  <a:pt x="167345" y="1088146"/>
                </a:cubicBezTo>
                <a:close/>
                <a:moveTo>
                  <a:pt x="0" y="1034606"/>
                </a:moveTo>
                <a:lnTo>
                  <a:pt x="0" y="1028310"/>
                </a:lnTo>
                <a:cubicBezTo>
                  <a:pt x="458" y="1028167"/>
                  <a:pt x="953" y="1028090"/>
                  <a:pt x="1495" y="1028167"/>
                </a:cubicBezTo>
                <a:cubicBezTo>
                  <a:pt x="13125" y="1029691"/>
                  <a:pt x="24565" y="1025785"/>
                  <a:pt x="33033" y="1017689"/>
                </a:cubicBezTo>
                <a:cubicBezTo>
                  <a:pt x="33700" y="1017003"/>
                  <a:pt x="34376" y="1016794"/>
                  <a:pt x="35519" y="1016727"/>
                </a:cubicBezTo>
                <a:cubicBezTo>
                  <a:pt x="36472" y="1016794"/>
                  <a:pt x="37300" y="1017222"/>
                  <a:pt x="37891" y="1017880"/>
                </a:cubicBezTo>
                <a:cubicBezTo>
                  <a:pt x="42063" y="1022623"/>
                  <a:pt x="47701" y="1025881"/>
                  <a:pt x="53797" y="1027309"/>
                </a:cubicBezTo>
                <a:lnTo>
                  <a:pt x="53797" y="975960"/>
                </a:lnTo>
                <a:cubicBezTo>
                  <a:pt x="12659" y="970159"/>
                  <a:pt x="15030" y="937882"/>
                  <a:pt x="15030" y="937454"/>
                </a:cubicBezTo>
                <a:cubicBezTo>
                  <a:pt x="15126" y="935985"/>
                  <a:pt x="16259" y="934720"/>
                  <a:pt x="17793" y="934534"/>
                </a:cubicBezTo>
                <a:cubicBezTo>
                  <a:pt x="36071" y="931464"/>
                  <a:pt x="47520" y="944077"/>
                  <a:pt x="53702" y="956891"/>
                </a:cubicBezTo>
                <a:lnTo>
                  <a:pt x="53702" y="935185"/>
                </a:lnTo>
                <a:cubicBezTo>
                  <a:pt x="53702" y="933381"/>
                  <a:pt x="55236" y="931837"/>
                  <a:pt x="57026" y="931837"/>
                </a:cubicBezTo>
                <a:cubicBezTo>
                  <a:pt x="58846" y="931837"/>
                  <a:pt x="60379" y="933381"/>
                  <a:pt x="60379" y="935185"/>
                </a:cubicBezTo>
                <a:lnTo>
                  <a:pt x="60379" y="974341"/>
                </a:lnTo>
                <a:cubicBezTo>
                  <a:pt x="66751" y="962254"/>
                  <a:pt x="78000" y="951184"/>
                  <a:pt x="95231" y="954072"/>
                </a:cubicBezTo>
                <a:cubicBezTo>
                  <a:pt x="96650" y="954253"/>
                  <a:pt x="97812" y="955462"/>
                  <a:pt x="98003" y="957005"/>
                </a:cubicBezTo>
                <a:cubicBezTo>
                  <a:pt x="98098" y="957377"/>
                  <a:pt x="100279" y="989076"/>
                  <a:pt x="60379" y="995277"/>
                </a:cubicBezTo>
                <a:lnTo>
                  <a:pt x="60379" y="1028167"/>
                </a:lnTo>
                <a:cubicBezTo>
                  <a:pt x="60656" y="1028167"/>
                  <a:pt x="60846" y="1028262"/>
                  <a:pt x="61027" y="1028262"/>
                </a:cubicBezTo>
                <a:cubicBezTo>
                  <a:pt x="69885" y="1028262"/>
                  <a:pt x="78372" y="1024538"/>
                  <a:pt x="84277" y="1017975"/>
                </a:cubicBezTo>
                <a:cubicBezTo>
                  <a:pt x="84925" y="1017222"/>
                  <a:pt x="85792" y="1016794"/>
                  <a:pt x="86744" y="1016794"/>
                </a:cubicBezTo>
                <a:cubicBezTo>
                  <a:pt x="87697" y="1016794"/>
                  <a:pt x="88564" y="1017318"/>
                  <a:pt x="89231" y="1017975"/>
                </a:cubicBezTo>
                <a:cubicBezTo>
                  <a:pt x="95145" y="1024538"/>
                  <a:pt x="103594" y="1028262"/>
                  <a:pt x="112462" y="1028262"/>
                </a:cubicBezTo>
                <a:cubicBezTo>
                  <a:pt x="121330" y="1028262"/>
                  <a:pt x="129816" y="1024538"/>
                  <a:pt x="135722" y="1017975"/>
                </a:cubicBezTo>
                <a:cubicBezTo>
                  <a:pt x="136370" y="1017318"/>
                  <a:pt x="137236" y="1016794"/>
                  <a:pt x="138093" y="1016794"/>
                </a:cubicBezTo>
                <a:cubicBezTo>
                  <a:pt x="139237" y="1016908"/>
                  <a:pt x="139903" y="1017099"/>
                  <a:pt x="140580" y="1017784"/>
                </a:cubicBezTo>
                <a:cubicBezTo>
                  <a:pt x="148952" y="1025881"/>
                  <a:pt x="160582" y="1029786"/>
                  <a:pt x="172088" y="1028262"/>
                </a:cubicBezTo>
                <a:cubicBezTo>
                  <a:pt x="173993" y="1027957"/>
                  <a:pt x="175622" y="1029319"/>
                  <a:pt x="175813" y="1031119"/>
                </a:cubicBezTo>
                <a:cubicBezTo>
                  <a:pt x="176089" y="1032910"/>
                  <a:pt x="174765" y="1034625"/>
                  <a:pt x="172955" y="1034806"/>
                </a:cubicBezTo>
                <a:cubicBezTo>
                  <a:pt x="160487" y="1036330"/>
                  <a:pt x="148000" y="1032701"/>
                  <a:pt x="138370" y="1024709"/>
                </a:cubicBezTo>
                <a:cubicBezTo>
                  <a:pt x="131331" y="1031234"/>
                  <a:pt x="122091" y="1034901"/>
                  <a:pt x="112462" y="1034901"/>
                </a:cubicBezTo>
                <a:cubicBezTo>
                  <a:pt x="102956" y="1034901"/>
                  <a:pt x="93698" y="1031329"/>
                  <a:pt x="86744" y="1024909"/>
                </a:cubicBezTo>
                <a:cubicBezTo>
                  <a:pt x="79782" y="1031329"/>
                  <a:pt x="70561" y="1034901"/>
                  <a:pt x="61027" y="1034901"/>
                </a:cubicBezTo>
                <a:cubicBezTo>
                  <a:pt x="51331" y="1034901"/>
                  <a:pt x="42063" y="1031234"/>
                  <a:pt x="35119" y="1024709"/>
                </a:cubicBezTo>
                <a:cubicBezTo>
                  <a:pt x="26937" y="1031491"/>
                  <a:pt x="16755" y="1035234"/>
                  <a:pt x="6172" y="1035234"/>
                </a:cubicBezTo>
                <a:cubicBezTo>
                  <a:pt x="4353" y="1035234"/>
                  <a:pt x="2448" y="1034996"/>
                  <a:pt x="562" y="1034806"/>
                </a:cubicBezTo>
                <a:cubicBezTo>
                  <a:pt x="362" y="1034787"/>
                  <a:pt x="191" y="1034672"/>
                  <a:pt x="0" y="1034606"/>
                </a:cubicBezTo>
                <a:close/>
                <a:moveTo>
                  <a:pt x="61799" y="988352"/>
                </a:moveTo>
                <a:cubicBezTo>
                  <a:pt x="87049" y="983371"/>
                  <a:pt x="90745" y="966807"/>
                  <a:pt x="91240" y="960263"/>
                </a:cubicBezTo>
                <a:cubicBezTo>
                  <a:pt x="90745" y="960168"/>
                  <a:pt x="90278" y="960168"/>
                  <a:pt x="89792" y="960168"/>
                </a:cubicBezTo>
                <a:cubicBezTo>
                  <a:pt x="72190" y="960168"/>
                  <a:pt x="64465" y="979180"/>
                  <a:pt x="61799" y="988352"/>
                </a:cubicBezTo>
                <a:close/>
                <a:moveTo>
                  <a:pt x="51025" y="968797"/>
                </a:moveTo>
                <a:cubicBezTo>
                  <a:pt x="48283" y="959368"/>
                  <a:pt x="39986" y="939557"/>
                  <a:pt x="21612" y="940729"/>
                </a:cubicBezTo>
                <a:cubicBezTo>
                  <a:pt x="22079" y="947278"/>
                  <a:pt x="25794" y="963892"/>
                  <a:pt x="51025" y="968797"/>
                </a:cubicBezTo>
                <a:close/>
                <a:moveTo>
                  <a:pt x="120092" y="957691"/>
                </a:moveTo>
                <a:cubicBezTo>
                  <a:pt x="135531" y="957691"/>
                  <a:pt x="148095" y="970255"/>
                  <a:pt x="148095" y="985695"/>
                </a:cubicBezTo>
                <a:cubicBezTo>
                  <a:pt x="148095" y="987476"/>
                  <a:pt x="149609" y="988971"/>
                  <a:pt x="151390" y="988990"/>
                </a:cubicBezTo>
                <a:lnTo>
                  <a:pt x="151448" y="988990"/>
                </a:lnTo>
                <a:lnTo>
                  <a:pt x="151619" y="988990"/>
                </a:lnTo>
                <a:cubicBezTo>
                  <a:pt x="153448" y="988990"/>
                  <a:pt x="154943" y="987495"/>
                  <a:pt x="154943" y="985695"/>
                </a:cubicBezTo>
                <a:cubicBezTo>
                  <a:pt x="154943" y="970255"/>
                  <a:pt x="167526" y="957691"/>
                  <a:pt x="182956" y="957691"/>
                </a:cubicBezTo>
                <a:cubicBezTo>
                  <a:pt x="184766" y="957691"/>
                  <a:pt x="186300" y="956148"/>
                  <a:pt x="186300" y="954348"/>
                </a:cubicBezTo>
                <a:cubicBezTo>
                  <a:pt x="186300" y="952538"/>
                  <a:pt x="184766" y="950998"/>
                  <a:pt x="182947" y="950998"/>
                </a:cubicBezTo>
                <a:cubicBezTo>
                  <a:pt x="176670" y="950998"/>
                  <a:pt x="170850" y="952748"/>
                  <a:pt x="165792" y="955681"/>
                </a:cubicBezTo>
                <a:cubicBezTo>
                  <a:pt x="159563" y="959291"/>
                  <a:pt x="154524" y="964749"/>
                  <a:pt x="151543" y="971369"/>
                </a:cubicBezTo>
                <a:cubicBezTo>
                  <a:pt x="151543" y="971369"/>
                  <a:pt x="151543" y="971369"/>
                  <a:pt x="151533" y="971369"/>
                </a:cubicBezTo>
                <a:lnTo>
                  <a:pt x="151533" y="971369"/>
                </a:lnTo>
                <a:cubicBezTo>
                  <a:pt x="151000" y="970198"/>
                  <a:pt x="150371" y="969102"/>
                  <a:pt x="149714" y="968016"/>
                </a:cubicBezTo>
                <a:cubicBezTo>
                  <a:pt x="146895" y="963254"/>
                  <a:pt x="143009" y="959244"/>
                  <a:pt x="138351" y="956301"/>
                </a:cubicBezTo>
                <a:cubicBezTo>
                  <a:pt x="133045" y="952967"/>
                  <a:pt x="126816" y="950998"/>
                  <a:pt x="120092" y="950998"/>
                </a:cubicBezTo>
                <a:cubicBezTo>
                  <a:pt x="118282" y="950998"/>
                  <a:pt x="116767" y="952538"/>
                  <a:pt x="116767" y="954348"/>
                </a:cubicBezTo>
                <a:cubicBezTo>
                  <a:pt x="116767" y="956167"/>
                  <a:pt x="118282" y="957691"/>
                  <a:pt x="120092" y="957691"/>
                </a:cubicBezTo>
                <a:close/>
                <a:moveTo>
                  <a:pt x="307829" y="711292"/>
                </a:moveTo>
                <a:lnTo>
                  <a:pt x="307829" y="711292"/>
                </a:lnTo>
                <a:cubicBezTo>
                  <a:pt x="307829" y="711608"/>
                  <a:pt x="307724" y="711868"/>
                  <a:pt x="307648" y="712166"/>
                </a:cubicBezTo>
                <a:cubicBezTo>
                  <a:pt x="307724" y="711868"/>
                  <a:pt x="307829" y="711608"/>
                  <a:pt x="307829" y="711292"/>
                </a:cubicBezTo>
                <a:close/>
                <a:moveTo>
                  <a:pt x="144952" y="860324"/>
                </a:moveTo>
                <a:cubicBezTo>
                  <a:pt x="144256" y="860919"/>
                  <a:pt x="143809" y="861813"/>
                  <a:pt x="143809" y="862761"/>
                </a:cubicBezTo>
                <a:cubicBezTo>
                  <a:pt x="143856" y="861813"/>
                  <a:pt x="144294" y="860938"/>
                  <a:pt x="144952" y="860324"/>
                </a:cubicBezTo>
                <a:close/>
                <a:moveTo>
                  <a:pt x="307648" y="712166"/>
                </a:moveTo>
                <a:cubicBezTo>
                  <a:pt x="307496" y="712724"/>
                  <a:pt x="307238" y="713245"/>
                  <a:pt x="306838" y="713654"/>
                </a:cubicBezTo>
                <a:cubicBezTo>
                  <a:pt x="307248" y="713245"/>
                  <a:pt x="307496" y="712724"/>
                  <a:pt x="307648" y="712166"/>
                </a:cubicBezTo>
                <a:close/>
                <a:moveTo>
                  <a:pt x="45891" y="845144"/>
                </a:moveTo>
                <a:cubicBezTo>
                  <a:pt x="45882" y="845162"/>
                  <a:pt x="45863" y="845162"/>
                  <a:pt x="45854" y="845181"/>
                </a:cubicBezTo>
                <a:cubicBezTo>
                  <a:pt x="45863" y="845200"/>
                  <a:pt x="45882" y="845218"/>
                  <a:pt x="45891" y="845237"/>
                </a:cubicBezTo>
                <a:cubicBezTo>
                  <a:pt x="34880" y="859841"/>
                  <a:pt x="18145" y="868901"/>
                  <a:pt x="0" y="870370"/>
                </a:cubicBezTo>
                <a:lnTo>
                  <a:pt x="0" y="877031"/>
                </a:lnTo>
                <a:cubicBezTo>
                  <a:pt x="21088" y="875542"/>
                  <a:pt x="40548" y="864622"/>
                  <a:pt x="52759" y="847135"/>
                </a:cubicBezTo>
                <a:cubicBezTo>
                  <a:pt x="53512" y="845981"/>
                  <a:pt x="53512" y="844455"/>
                  <a:pt x="52759" y="843321"/>
                </a:cubicBezTo>
                <a:cubicBezTo>
                  <a:pt x="40634" y="825797"/>
                  <a:pt x="21098" y="814931"/>
                  <a:pt x="0" y="813444"/>
                </a:cubicBezTo>
                <a:lnTo>
                  <a:pt x="0" y="820010"/>
                </a:lnTo>
                <a:cubicBezTo>
                  <a:pt x="18155" y="821480"/>
                  <a:pt x="34957" y="830540"/>
                  <a:pt x="45891" y="845144"/>
                </a:cubicBezTo>
                <a:close/>
                <a:moveTo>
                  <a:pt x="54197" y="787901"/>
                </a:moveTo>
                <a:cubicBezTo>
                  <a:pt x="53978" y="786264"/>
                  <a:pt x="52378" y="784924"/>
                  <a:pt x="50464" y="785111"/>
                </a:cubicBezTo>
                <a:cubicBezTo>
                  <a:pt x="38929" y="786636"/>
                  <a:pt x="27308" y="782729"/>
                  <a:pt x="18936" y="774637"/>
                </a:cubicBezTo>
                <a:cubicBezTo>
                  <a:pt x="18259" y="773985"/>
                  <a:pt x="17612" y="773800"/>
                  <a:pt x="16479" y="773706"/>
                </a:cubicBezTo>
                <a:cubicBezTo>
                  <a:pt x="15516" y="773706"/>
                  <a:pt x="14745" y="774171"/>
                  <a:pt x="14078" y="774823"/>
                </a:cubicBezTo>
                <a:cubicBezTo>
                  <a:pt x="10278" y="779083"/>
                  <a:pt x="5353" y="781966"/>
                  <a:pt x="0" y="783585"/>
                </a:cubicBezTo>
                <a:lnTo>
                  <a:pt x="0" y="790449"/>
                </a:lnTo>
                <a:cubicBezTo>
                  <a:pt x="6229" y="788905"/>
                  <a:pt x="12030" y="785910"/>
                  <a:pt x="16755" y="781520"/>
                </a:cubicBezTo>
                <a:cubicBezTo>
                  <a:pt x="16773" y="781539"/>
                  <a:pt x="16783" y="781539"/>
                  <a:pt x="16802" y="781557"/>
                </a:cubicBezTo>
                <a:cubicBezTo>
                  <a:pt x="16812" y="781539"/>
                  <a:pt x="16831" y="781539"/>
                  <a:pt x="16840" y="781520"/>
                </a:cubicBezTo>
                <a:cubicBezTo>
                  <a:pt x="24060" y="787529"/>
                  <a:pt x="32871" y="791064"/>
                  <a:pt x="42091" y="791808"/>
                </a:cubicBezTo>
                <a:cubicBezTo>
                  <a:pt x="45148" y="792050"/>
                  <a:pt x="48235" y="791993"/>
                  <a:pt x="51331" y="791622"/>
                </a:cubicBezTo>
                <a:cubicBezTo>
                  <a:pt x="53121" y="791417"/>
                  <a:pt x="54473" y="789705"/>
                  <a:pt x="54197" y="787901"/>
                </a:cubicBezTo>
                <a:close/>
                <a:moveTo>
                  <a:pt x="30166" y="745987"/>
                </a:moveTo>
                <a:cubicBezTo>
                  <a:pt x="31995" y="745987"/>
                  <a:pt x="33518" y="744462"/>
                  <a:pt x="33518" y="742639"/>
                </a:cubicBezTo>
                <a:cubicBezTo>
                  <a:pt x="33518" y="727198"/>
                  <a:pt x="46073" y="714640"/>
                  <a:pt x="61513" y="714640"/>
                </a:cubicBezTo>
                <a:cubicBezTo>
                  <a:pt x="63332" y="714640"/>
                  <a:pt x="64837" y="713115"/>
                  <a:pt x="64837" y="711292"/>
                </a:cubicBezTo>
                <a:cubicBezTo>
                  <a:pt x="64837" y="710882"/>
                  <a:pt x="64732" y="710511"/>
                  <a:pt x="64608" y="710156"/>
                </a:cubicBezTo>
                <a:cubicBezTo>
                  <a:pt x="64046" y="708911"/>
                  <a:pt x="62846" y="707999"/>
                  <a:pt x="61456" y="707999"/>
                </a:cubicBezTo>
                <a:cubicBezTo>
                  <a:pt x="47482" y="708017"/>
                  <a:pt x="35500" y="716389"/>
                  <a:pt x="30080" y="728370"/>
                </a:cubicBezTo>
                <a:cubicBezTo>
                  <a:pt x="30070" y="728332"/>
                  <a:pt x="30042" y="728314"/>
                  <a:pt x="30032" y="728277"/>
                </a:cubicBezTo>
                <a:cubicBezTo>
                  <a:pt x="30023" y="728314"/>
                  <a:pt x="29994" y="728332"/>
                  <a:pt x="29985" y="728370"/>
                </a:cubicBezTo>
                <a:cubicBezTo>
                  <a:pt x="24755" y="716779"/>
                  <a:pt x="13307" y="708650"/>
                  <a:pt x="0" y="708091"/>
                </a:cubicBezTo>
                <a:lnTo>
                  <a:pt x="0" y="714789"/>
                </a:lnTo>
                <a:cubicBezTo>
                  <a:pt x="14745" y="715571"/>
                  <a:pt x="26565" y="727700"/>
                  <a:pt x="26565" y="742639"/>
                </a:cubicBezTo>
                <a:cubicBezTo>
                  <a:pt x="26565" y="744443"/>
                  <a:pt x="28051" y="745950"/>
                  <a:pt x="29842" y="745987"/>
                </a:cubicBezTo>
                <a:lnTo>
                  <a:pt x="29985" y="745987"/>
                </a:lnTo>
                <a:lnTo>
                  <a:pt x="30166" y="745987"/>
                </a:lnTo>
                <a:close/>
                <a:moveTo>
                  <a:pt x="295827" y="843321"/>
                </a:moveTo>
                <a:cubicBezTo>
                  <a:pt x="296209" y="843879"/>
                  <a:pt x="296409" y="844549"/>
                  <a:pt x="296409" y="845218"/>
                </a:cubicBezTo>
                <a:cubicBezTo>
                  <a:pt x="296409" y="845888"/>
                  <a:pt x="296209" y="846557"/>
                  <a:pt x="295827" y="847135"/>
                </a:cubicBezTo>
                <a:cubicBezTo>
                  <a:pt x="282683" y="865980"/>
                  <a:pt x="261157" y="877328"/>
                  <a:pt x="238201" y="877328"/>
                </a:cubicBezTo>
                <a:cubicBezTo>
                  <a:pt x="214675" y="877328"/>
                  <a:pt x="201902" y="869235"/>
                  <a:pt x="182089" y="849888"/>
                </a:cubicBezTo>
                <a:cubicBezTo>
                  <a:pt x="173822" y="860157"/>
                  <a:pt x="161344" y="866165"/>
                  <a:pt x="148095" y="866165"/>
                </a:cubicBezTo>
                <a:lnTo>
                  <a:pt x="147047" y="866165"/>
                </a:lnTo>
                <a:cubicBezTo>
                  <a:pt x="145237" y="866073"/>
                  <a:pt x="143723" y="864529"/>
                  <a:pt x="143809" y="862761"/>
                </a:cubicBezTo>
                <a:cubicBezTo>
                  <a:pt x="143856" y="861813"/>
                  <a:pt x="144294" y="860938"/>
                  <a:pt x="144952" y="860324"/>
                </a:cubicBezTo>
                <a:cubicBezTo>
                  <a:pt x="145571" y="859785"/>
                  <a:pt x="146390" y="859469"/>
                  <a:pt x="147324" y="859599"/>
                </a:cubicBezTo>
                <a:cubicBezTo>
                  <a:pt x="158953" y="859691"/>
                  <a:pt x="169822" y="854780"/>
                  <a:pt x="177042" y="845795"/>
                </a:cubicBezTo>
                <a:cubicBezTo>
                  <a:pt x="177012" y="845757"/>
                  <a:pt x="176984" y="845739"/>
                  <a:pt x="176955" y="845702"/>
                </a:cubicBezTo>
                <a:lnTo>
                  <a:pt x="176955" y="845702"/>
                </a:lnTo>
                <a:cubicBezTo>
                  <a:pt x="169822" y="836735"/>
                  <a:pt x="158858" y="831600"/>
                  <a:pt x="147238" y="831879"/>
                </a:cubicBezTo>
                <a:cubicBezTo>
                  <a:pt x="146409" y="831973"/>
                  <a:pt x="145609" y="831637"/>
                  <a:pt x="144980" y="831061"/>
                </a:cubicBezTo>
                <a:cubicBezTo>
                  <a:pt x="144380" y="830447"/>
                  <a:pt x="143952" y="829610"/>
                  <a:pt x="143904" y="828717"/>
                </a:cubicBezTo>
                <a:cubicBezTo>
                  <a:pt x="143809" y="826820"/>
                  <a:pt x="145323" y="825424"/>
                  <a:pt x="147133" y="825331"/>
                </a:cubicBezTo>
                <a:cubicBezTo>
                  <a:pt x="159515" y="825071"/>
                  <a:pt x="171241" y="830093"/>
                  <a:pt x="179651" y="838855"/>
                </a:cubicBezTo>
                <a:cubicBezTo>
                  <a:pt x="180280" y="839526"/>
                  <a:pt x="180947" y="840158"/>
                  <a:pt x="181527" y="840865"/>
                </a:cubicBezTo>
                <a:lnTo>
                  <a:pt x="181527" y="840865"/>
                </a:lnTo>
                <a:cubicBezTo>
                  <a:pt x="181556" y="840883"/>
                  <a:pt x="181594" y="840920"/>
                  <a:pt x="181623" y="840959"/>
                </a:cubicBezTo>
                <a:cubicBezTo>
                  <a:pt x="198673" y="824066"/>
                  <a:pt x="212760" y="813146"/>
                  <a:pt x="238201" y="813146"/>
                </a:cubicBezTo>
                <a:cubicBezTo>
                  <a:pt x="246802" y="813146"/>
                  <a:pt x="255184" y="814728"/>
                  <a:pt x="262995" y="817685"/>
                </a:cubicBezTo>
                <a:cubicBezTo>
                  <a:pt x="276063" y="822652"/>
                  <a:pt x="287570" y="831471"/>
                  <a:pt x="295827" y="843321"/>
                </a:cubicBezTo>
                <a:close/>
                <a:moveTo>
                  <a:pt x="288846" y="845181"/>
                </a:moveTo>
                <a:cubicBezTo>
                  <a:pt x="288855" y="845163"/>
                  <a:pt x="288874" y="845163"/>
                  <a:pt x="288884" y="845144"/>
                </a:cubicBezTo>
                <a:cubicBezTo>
                  <a:pt x="276978" y="829238"/>
                  <a:pt x="258109" y="819805"/>
                  <a:pt x="238116" y="819694"/>
                </a:cubicBezTo>
                <a:cubicBezTo>
                  <a:pt x="216875" y="819694"/>
                  <a:pt x="204854" y="827228"/>
                  <a:pt x="186671" y="845051"/>
                </a:cubicBezTo>
                <a:cubicBezTo>
                  <a:pt x="186690" y="845070"/>
                  <a:pt x="186700" y="845070"/>
                  <a:pt x="186719" y="845088"/>
                </a:cubicBezTo>
                <a:cubicBezTo>
                  <a:pt x="186700" y="845107"/>
                  <a:pt x="186690" y="845126"/>
                  <a:pt x="186671" y="845144"/>
                </a:cubicBezTo>
                <a:cubicBezTo>
                  <a:pt x="205902" y="863878"/>
                  <a:pt x="217246" y="870668"/>
                  <a:pt x="238116" y="870668"/>
                </a:cubicBezTo>
                <a:cubicBezTo>
                  <a:pt x="258109" y="870594"/>
                  <a:pt x="276873" y="861143"/>
                  <a:pt x="288884" y="845237"/>
                </a:cubicBezTo>
                <a:cubicBezTo>
                  <a:pt x="288874" y="845218"/>
                  <a:pt x="288855" y="845200"/>
                  <a:pt x="288846" y="845181"/>
                </a:cubicBezTo>
                <a:close/>
                <a:moveTo>
                  <a:pt x="294408" y="791622"/>
                </a:moveTo>
                <a:cubicBezTo>
                  <a:pt x="291312" y="791993"/>
                  <a:pt x="288217" y="792050"/>
                  <a:pt x="285179" y="791808"/>
                </a:cubicBezTo>
                <a:cubicBezTo>
                  <a:pt x="275949" y="791064"/>
                  <a:pt x="267138" y="787529"/>
                  <a:pt x="259928" y="781520"/>
                </a:cubicBezTo>
                <a:cubicBezTo>
                  <a:pt x="259918" y="781539"/>
                  <a:pt x="259899" y="781539"/>
                  <a:pt x="259880" y="781557"/>
                </a:cubicBezTo>
                <a:cubicBezTo>
                  <a:pt x="259871" y="781539"/>
                  <a:pt x="259852" y="781539"/>
                  <a:pt x="259832" y="781520"/>
                </a:cubicBezTo>
                <a:cubicBezTo>
                  <a:pt x="252794" y="787975"/>
                  <a:pt x="243554" y="791677"/>
                  <a:pt x="233972" y="791696"/>
                </a:cubicBezTo>
                <a:cubicBezTo>
                  <a:pt x="224457" y="791677"/>
                  <a:pt x="215236" y="788068"/>
                  <a:pt x="208302" y="781705"/>
                </a:cubicBezTo>
                <a:cubicBezTo>
                  <a:pt x="208283" y="781725"/>
                  <a:pt x="208274" y="781725"/>
                  <a:pt x="208255" y="781743"/>
                </a:cubicBezTo>
                <a:cubicBezTo>
                  <a:pt x="208236" y="781725"/>
                  <a:pt x="208226" y="781725"/>
                  <a:pt x="208207" y="781705"/>
                </a:cubicBezTo>
                <a:cubicBezTo>
                  <a:pt x="201254" y="788068"/>
                  <a:pt x="192024" y="791677"/>
                  <a:pt x="182537" y="791696"/>
                </a:cubicBezTo>
                <a:cubicBezTo>
                  <a:pt x="172831" y="791677"/>
                  <a:pt x="163611" y="787976"/>
                  <a:pt x="156677" y="781520"/>
                </a:cubicBezTo>
                <a:cubicBezTo>
                  <a:pt x="156658" y="781539"/>
                  <a:pt x="156639" y="781539"/>
                  <a:pt x="156629" y="781557"/>
                </a:cubicBezTo>
                <a:cubicBezTo>
                  <a:pt x="156610" y="781539"/>
                  <a:pt x="156591" y="781539"/>
                  <a:pt x="156582" y="781520"/>
                </a:cubicBezTo>
                <a:cubicBezTo>
                  <a:pt x="148380" y="788254"/>
                  <a:pt x="138208" y="791975"/>
                  <a:pt x="127673" y="791975"/>
                </a:cubicBezTo>
                <a:cubicBezTo>
                  <a:pt x="125863" y="791975"/>
                  <a:pt x="123977" y="791789"/>
                  <a:pt x="122101" y="791622"/>
                </a:cubicBezTo>
                <a:cubicBezTo>
                  <a:pt x="120272" y="791417"/>
                  <a:pt x="119053" y="789705"/>
                  <a:pt x="119225" y="787901"/>
                </a:cubicBezTo>
                <a:cubicBezTo>
                  <a:pt x="119425" y="786096"/>
                  <a:pt x="121044" y="784757"/>
                  <a:pt x="122939" y="784999"/>
                </a:cubicBezTo>
                <a:cubicBezTo>
                  <a:pt x="125806" y="785390"/>
                  <a:pt x="128683" y="785427"/>
                  <a:pt x="131493" y="785148"/>
                </a:cubicBezTo>
                <a:cubicBezTo>
                  <a:pt x="140056" y="784348"/>
                  <a:pt x="148095" y="780627"/>
                  <a:pt x="154486" y="774544"/>
                </a:cubicBezTo>
                <a:cubicBezTo>
                  <a:pt x="155124" y="773911"/>
                  <a:pt x="155800" y="773724"/>
                  <a:pt x="156886" y="773632"/>
                </a:cubicBezTo>
                <a:cubicBezTo>
                  <a:pt x="157820" y="773725"/>
                  <a:pt x="158687" y="774097"/>
                  <a:pt x="159220" y="774729"/>
                </a:cubicBezTo>
                <a:cubicBezTo>
                  <a:pt x="163439" y="779511"/>
                  <a:pt x="169050" y="782729"/>
                  <a:pt x="175136" y="784162"/>
                </a:cubicBezTo>
                <a:lnTo>
                  <a:pt x="175136" y="784124"/>
                </a:lnTo>
                <a:cubicBezTo>
                  <a:pt x="175174" y="784143"/>
                  <a:pt x="175222" y="784162"/>
                  <a:pt x="175260" y="784162"/>
                </a:cubicBezTo>
                <a:lnTo>
                  <a:pt x="175260" y="732835"/>
                </a:lnTo>
                <a:cubicBezTo>
                  <a:pt x="134103" y="727012"/>
                  <a:pt x="136474" y="694735"/>
                  <a:pt x="136474" y="694362"/>
                </a:cubicBezTo>
                <a:cubicBezTo>
                  <a:pt x="136579" y="692818"/>
                  <a:pt x="137713" y="691571"/>
                  <a:pt x="139237" y="691386"/>
                </a:cubicBezTo>
                <a:cubicBezTo>
                  <a:pt x="141494" y="691014"/>
                  <a:pt x="143656" y="690884"/>
                  <a:pt x="145704" y="690958"/>
                </a:cubicBezTo>
                <a:cubicBezTo>
                  <a:pt x="160220" y="691535"/>
                  <a:pt x="169640" y="702529"/>
                  <a:pt x="175041" y="713803"/>
                </a:cubicBezTo>
                <a:lnTo>
                  <a:pt x="175041" y="713636"/>
                </a:lnTo>
                <a:cubicBezTo>
                  <a:pt x="175070" y="713691"/>
                  <a:pt x="175108" y="713747"/>
                  <a:pt x="175136" y="713803"/>
                </a:cubicBezTo>
                <a:lnTo>
                  <a:pt x="175136" y="692074"/>
                </a:lnTo>
                <a:cubicBezTo>
                  <a:pt x="175136" y="690306"/>
                  <a:pt x="176632" y="688781"/>
                  <a:pt x="178422" y="688744"/>
                </a:cubicBezTo>
                <a:cubicBezTo>
                  <a:pt x="180194" y="688762"/>
                  <a:pt x="181718" y="690288"/>
                  <a:pt x="181718" y="692074"/>
                </a:cubicBezTo>
                <a:lnTo>
                  <a:pt x="181718" y="731197"/>
                </a:lnTo>
                <a:cubicBezTo>
                  <a:pt x="181775" y="731086"/>
                  <a:pt x="181842" y="730992"/>
                  <a:pt x="181899" y="730881"/>
                </a:cubicBezTo>
                <a:lnTo>
                  <a:pt x="181899" y="731104"/>
                </a:lnTo>
                <a:cubicBezTo>
                  <a:pt x="185871" y="723589"/>
                  <a:pt x="191719" y="716501"/>
                  <a:pt x="199711" y="712873"/>
                </a:cubicBezTo>
                <a:cubicBezTo>
                  <a:pt x="204540" y="710734"/>
                  <a:pt x="210141" y="709859"/>
                  <a:pt x="216580" y="710919"/>
                </a:cubicBezTo>
                <a:cubicBezTo>
                  <a:pt x="218018" y="711105"/>
                  <a:pt x="219161" y="712352"/>
                  <a:pt x="219342" y="713896"/>
                </a:cubicBezTo>
                <a:cubicBezTo>
                  <a:pt x="219418" y="714194"/>
                  <a:pt x="220866" y="735142"/>
                  <a:pt x="200092" y="746341"/>
                </a:cubicBezTo>
                <a:cubicBezTo>
                  <a:pt x="195291" y="748889"/>
                  <a:pt x="189329" y="750917"/>
                  <a:pt x="181899" y="752070"/>
                </a:cubicBezTo>
                <a:lnTo>
                  <a:pt x="181899" y="752145"/>
                </a:lnTo>
                <a:cubicBezTo>
                  <a:pt x="181833" y="752145"/>
                  <a:pt x="181775" y="752164"/>
                  <a:pt x="181718" y="752182"/>
                </a:cubicBezTo>
                <a:lnTo>
                  <a:pt x="181718" y="784999"/>
                </a:lnTo>
                <a:cubicBezTo>
                  <a:pt x="182004" y="784999"/>
                  <a:pt x="182204" y="785111"/>
                  <a:pt x="182394" y="785111"/>
                </a:cubicBezTo>
                <a:cubicBezTo>
                  <a:pt x="186890" y="785111"/>
                  <a:pt x="191271" y="784143"/>
                  <a:pt x="195272" y="782357"/>
                </a:cubicBezTo>
                <a:cubicBezTo>
                  <a:pt x="199254" y="780608"/>
                  <a:pt x="202854" y="778041"/>
                  <a:pt x="205817" y="774729"/>
                </a:cubicBezTo>
                <a:cubicBezTo>
                  <a:pt x="206121" y="774395"/>
                  <a:pt x="206464" y="774153"/>
                  <a:pt x="206845" y="773966"/>
                </a:cubicBezTo>
                <a:cubicBezTo>
                  <a:pt x="207236" y="773818"/>
                  <a:pt x="207664" y="773706"/>
                  <a:pt x="208112" y="773706"/>
                </a:cubicBezTo>
                <a:cubicBezTo>
                  <a:pt x="209065" y="773706"/>
                  <a:pt x="209902" y="774171"/>
                  <a:pt x="210579" y="774823"/>
                </a:cubicBezTo>
                <a:cubicBezTo>
                  <a:pt x="216484" y="781427"/>
                  <a:pt x="224971" y="785111"/>
                  <a:pt x="233820" y="785111"/>
                </a:cubicBezTo>
                <a:cubicBezTo>
                  <a:pt x="238316" y="785111"/>
                  <a:pt x="242697" y="784143"/>
                  <a:pt x="246707" y="782357"/>
                </a:cubicBezTo>
                <a:cubicBezTo>
                  <a:pt x="250679" y="780608"/>
                  <a:pt x="254289" y="778041"/>
                  <a:pt x="257242" y="774729"/>
                </a:cubicBezTo>
                <a:cubicBezTo>
                  <a:pt x="257556" y="774432"/>
                  <a:pt x="257909" y="774190"/>
                  <a:pt x="258270" y="774004"/>
                </a:cubicBezTo>
                <a:cubicBezTo>
                  <a:pt x="258652" y="773837"/>
                  <a:pt x="259042" y="773706"/>
                  <a:pt x="259432" y="773706"/>
                </a:cubicBezTo>
                <a:cubicBezTo>
                  <a:pt x="260604" y="773800"/>
                  <a:pt x="261252" y="773985"/>
                  <a:pt x="261918" y="774637"/>
                </a:cubicBezTo>
                <a:cubicBezTo>
                  <a:pt x="270291" y="782729"/>
                  <a:pt x="281921" y="786636"/>
                  <a:pt x="293465" y="785111"/>
                </a:cubicBezTo>
                <a:cubicBezTo>
                  <a:pt x="295456" y="784925"/>
                  <a:pt x="296971" y="786264"/>
                  <a:pt x="297247" y="787901"/>
                </a:cubicBezTo>
                <a:cubicBezTo>
                  <a:pt x="297552" y="789705"/>
                  <a:pt x="296199" y="791417"/>
                  <a:pt x="294408" y="791622"/>
                </a:cubicBezTo>
                <a:close/>
                <a:moveTo>
                  <a:pt x="183347" y="745280"/>
                </a:moveTo>
                <a:cubicBezTo>
                  <a:pt x="208579" y="740369"/>
                  <a:pt x="212303" y="723812"/>
                  <a:pt x="212760" y="717189"/>
                </a:cubicBezTo>
                <a:cubicBezTo>
                  <a:pt x="212303" y="717095"/>
                  <a:pt x="211807" y="717095"/>
                  <a:pt x="211350" y="717095"/>
                </a:cubicBezTo>
                <a:cubicBezTo>
                  <a:pt x="193710" y="717095"/>
                  <a:pt x="185995" y="736164"/>
                  <a:pt x="183347" y="745280"/>
                </a:cubicBezTo>
                <a:close/>
                <a:moveTo>
                  <a:pt x="172584" y="725802"/>
                </a:moveTo>
                <a:cubicBezTo>
                  <a:pt x="169822" y="716352"/>
                  <a:pt x="161534" y="696539"/>
                  <a:pt x="143142" y="697655"/>
                </a:cubicBezTo>
                <a:cubicBezTo>
                  <a:pt x="143542" y="704278"/>
                  <a:pt x="147238" y="720835"/>
                  <a:pt x="172584" y="725802"/>
                </a:cubicBezTo>
                <a:close/>
                <a:moveTo>
                  <a:pt x="304429" y="707999"/>
                </a:moveTo>
                <a:cubicBezTo>
                  <a:pt x="290465" y="708017"/>
                  <a:pt x="278502" y="716389"/>
                  <a:pt x="273053" y="728369"/>
                </a:cubicBezTo>
                <a:cubicBezTo>
                  <a:pt x="273044" y="728332"/>
                  <a:pt x="273025" y="728314"/>
                  <a:pt x="273015" y="728277"/>
                </a:cubicBezTo>
                <a:cubicBezTo>
                  <a:pt x="273005" y="728314"/>
                  <a:pt x="272977" y="728332"/>
                  <a:pt x="272968" y="728369"/>
                </a:cubicBezTo>
                <a:cubicBezTo>
                  <a:pt x="267558" y="716371"/>
                  <a:pt x="255575" y="708017"/>
                  <a:pt x="241602" y="707999"/>
                </a:cubicBezTo>
                <a:cubicBezTo>
                  <a:pt x="239811" y="707999"/>
                  <a:pt x="238297" y="709487"/>
                  <a:pt x="238297" y="711292"/>
                </a:cubicBezTo>
                <a:cubicBezTo>
                  <a:pt x="238268" y="711813"/>
                  <a:pt x="238383" y="712278"/>
                  <a:pt x="238553" y="712724"/>
                </a:cubicBezTo>
                <a:cubicBezTo>
                  <a:pt x="239020" y="713673"/>
                  <a:pt x="239906" y="714324"/>
                  <a:pt x="240954" y="714528"/>
                </a:cubicBezTo>
                <a:cubicBezTo>
                  <a:pt x="241154" y="714566"/>
                  <a:pt x="241316" y="714640"/>
                  <a:pt x="241525" y="714640"/>
                </a:cubicBezTo>
                <a:cubicBezTo>
                  <a:pt x="256966" y="714640"/>
                  <a:pt x="269548" y="727198"/>
                  <a:pt x="269548" y="742639"/>
                </a:cubicBezTo>
                <a:cubicBezTo>
                  <a:pt x="269548" y="744462"/>
                  <a:pt x="271063" y="745987"/>
                  <a:pt x="272872" y="745987"/>
                </a:cubicBezTo>
                <a:lnTo>
                  <a:pt x="272977" y="745987"/>
                </a:lnTo>
                <a:lnTo>
                  <a:pt x="273158" y="745987"/>
                </a:lnTo>
                <a:cubicBezTo>
                  <a:pt x="274520" y="745987"/>
                  <a:pt x="275720" y="745131"/>
                  <a:pt x="276225" y="743922"/>
                </a:cubicBezTo>
                <a:cubicBezTo>
                  <a:pt x="276235" y="743904"/>
                  <a:pt x="276235" y="743885"/>
                  <a:pt x="276235" y="743885"/>
                </a:cubicBezTo>
                <a:cubicBezTo>
                  <a:pt x="276406" y="743494"/>
                  <a:pt x="276501" y="743066"/>
                  <a:pt x="276501" y="742639"/>
                </a:cubicBezTo>
                <a:cubicBezTo>
                  <a:pt x="276501" y="727198"/>
                  <a:pt x="289055" y="714640"/>
                  <a:pt x="304495" y="714640"/>
                </a:cubicBezTo>
                <a:cubicBezTo>
                  <a:pt x="305410" y="714640"/>
                  <a:pt x="306238" y="714249"/>
                  <a:pt x="306838" y="713654"/>
                </a:cubicBezTo>
                <a:cubicBezTo>
                  <a:pt x="307238" y="713245"/>
                  <a:pt x="307496" y="712723"/>
                  <a:pt x="307648" y="712166"/>
                </a:cubicBezTo>
                <a:cubicBezTo>
                  <a:pt x="307724" y="711868"/>
                  <a:pt x="307829" y="711608"/>
                  <a:pt x="307829" y="711291"/>
                </a:cubicBezTo>
                <a:cubicBezTo>
                  <a:pt x="307734" y="709487"/>
                  <a:pt x="306229" y="707999"/>
                  <a:pt x="304429" y="707999"/>
                </a:cubicBezTo>
                <a:close/>
                <a:moveTo>
                  <a:pt x="538820" y="843321"/>
                </a:moveTo>
                <a:cubicBezTo>
                  <a:pt x="539201" y="843879"/>
                  <a:pt x="539382" y="844549"/>
                  <a:pt x="539382" y="845218"/>
                </a:cubicBezTo>
                <a:cubicBezTo>
                  <a:pt x="539382" y="845888"/>
                  <a:pt x="539201" y="846557"/>
                  <a:pt x="538820" y="847135"/>
                </a:cubicBezTo>
                <a:cubicBezTo>
                  <a:pt x="525676" y="865980"/>
                  <a:pt x="504149" y="877328"/>
                  <a:pt x="481184" y="877328"/>
                </a:cubicBezTo>
                <a:cubicBezTo>
                  <a:pt x="457648" y="877328"/>
                  <a:pt x="444884" y="869235"/>
                  <a:pt x="425063" y="849888"/>
                </a:cubicBezTo>
                <a:cubicBezTo>
                  <a:pt x="416805" y="860157"/>
                  <a:pt x="404308" y="866165"/>
                  <a:pt x="391077" y="866165"/>
                </a:cubicBezTo>
                <a:lnTo>
                  <a:pt x="390030" y="866165"/>
                </a:lnTo>
                <a:cubicBezTo>
                  <a:pt x="388211" y="866073"/>
                  <a:pt x="386705" y="864529"/>
                  <a:pt x="386801" y="862761"/>
                </a:cubicBezTo>
                <a:cubicBezTo>
                  <a:pt x="386848" y="861813"/>
                  <a:pt x="387296" y="860919"/>
                  <a:pt x="387963" y="860306"/>
                </a:cubicBezTo>
                <a:cubicBezTo>
                  <a:pt x="388572" y="859785"/>
                  <a:pt x="389373" y="859469"/>
                  <a:pt x="390306" y="859599"/>
                </a:cubicBezTo>
                <a:cubicBezTo>
                  <a:pt x="401841" y="859691"/>
                  <a:pt x="412785" y="854780"/>
                  <a:pt x="420034" y="845795"/>
                </a:cubicBezTo>
                <a:cubicBezTo>
                  <a:pt x="419338" y="844921"/>
                  <a:pt x="418452" y="844269"/>
                  <a:pt x="417690" y="843469"/>
                </a:cubicBezTo>
                <a:cubicBezTo>
                  <a:pt x="410594" y="835991"/>
                  <a:pt x="400765" y="831637"/>
                  <a:pt x="390220" y="831879"/>
                </a:cubicBezTo>
                <a:cubicBezTo>
                  <a:pt x="389382" y="831973"/>
                  <a:pt x="388582" y="831637"/>
                  <a:pt x="387963" y="831061"/>
                </a:cubicBezTo>
                <a:cubicBezTo>
                  <a:pt x="387353" y="830447"/>
                  <a:pt x="386944" y="829610"/>
                  <a:pt x="386896" y="828717"/>
                </a:cubicBezTo>
                <a:cubicBezTo>
                  <a:pt x="386801" y="826820"/>
                  <a:pt x="388315" y="825424"/>
                  <a:pt x="390125" y="825331"/>
                </a:cubicBezTo>
                <a:cubicBezTo>
                  <a:pt x="402631" y="825071"/>
                  <a:pt x="414338" y="830131"/>
                  <a:pt x="422739" y="838968"/>
                </a:cubicBezTo>
                <a:cubicBezTo>
                  <a:pt x="423339" y="839600"/>
                  <a:pt x="423958" y="840196"/>
                  <a:pt x="424520" y="840865"/>
                </a:cubicBezTo>
                <a:lnTo>
                  <a:pt x="424520" y="840865"/>
                </a:lnTo>
                <a:cubicBezTo>
                  <a:pt x="424549" y="840883"/>
                  <a:pt x="424586" y="840920"/>
                  <a:pt x="424615" y="840959"/>
                </a:cubicBezTo>
                <a:cubicBezTo>
                  <a:pt x="441656" y="824066"/>
                  <a:pt x="455752" y="813146"/>
                  <a:pt x="481184" y="813146"/>
                </a:cubicBezTo>
                <a:cubicBezTo>
                  <a:pt x="492662" y="813146"/>
                  <a:pt x="503797" y="815974"/>
                  <a:pt x="513702" y="821146"/>
                </a:cubicBezTo>
                <a:cubicBezTo>
                  <a:pt x="514769" y="821722"/>
                  <a:pt x="515779" y="822411"/>
                  <a:pt x="516817" y="823024"/>
                </a:cubicBezTo>
                <a:cubicBezTo>
                  <a:pt x="518170" y="823824"/>
                  <a:pt x="519551" y="824568"/>
                  <a:pt x="520846" y="825443"/>
                </a:cubicBezTo>
                <a:cubicBezTo>
                  <a:pt x="527781" y="830205"/>
                  <a:pt x="533895" y="836214"/>
                  <a:pt x="538820" y="843321"/>
                </a:cubicBezTo>
                <a:close/>
                <a:moveTo>
                  <a:pt x="531809" y="845181"/>
                </a:moveTo>
                <a:cubicBezTo>
                  <a:pt x="531819" y="845163"/>
                  <a:pt x="531838" y="845163"/>
                  <a:pt x="531848" y="845144"/>
                </a:cubicBezTo>
                <a:cubicBezTo>
                  <a:pt x="519942" y="829238"/>
                  <a:pt x="501092" y="819805"/>
                  <a:pt x="481099" y="819694"/>
                </a:cubicBezTo>
                <a:cubicBezTo>
                  <a:pt x="459848" y="819694"/>
                  <a:pt x="447933" y="827228"/>
                  <a:pt x="429654" y="845051"/>
                </a:cubicBezTo>
                <a:cubicBezTo>
                  <a:pt x="429673" y="845070"/>
                  <a:pt x="429683" y="845070"/>
                  <a:pt x="429702" y="845088"/>
                </a:cubicBezTo>
                <a:cubicBezTo>
                  <a:pt x="429683" y="845107"/>
                  <a:pt x="429673" y="845126"/>
                  <a:pt x="429654" y="845144"/>
                </a:cubicBezTo>
                <a:cubicBezTo>
                  <a:pt x="448885" y="863878"/>
                  <a:pt x="460239" y="870668"/>
                  <a:pt x="481099" y="870668"/>
                </a:cubicBezTo>
                <a:cubicBezTo>
                  <a:pt x="501092" y="870594"/>
                  <a:pt x="519942" y="861143"/>
                  <a:pt x="531848" y="845237"/>
                </a:cubicBezTo>
                <a:cubicBezTo>
                  <a:pt x="531838" y="845218"/>
                  <a:pt x="531819" y="845200"/>
                  <a:pt x="531809" y="845181"/>
                </a:cubicBezTo>
                <a:close/>
                <a:moveTo>
                  <a:pt x="537363" y="791622"/>
                </a:moveTo>
                <a:cubicBezTo>
                  <a:pt x="534248" y="791993"/>
                  <a:pt x="531133" y="792068"/>
                  <a:pt x="528066" y="791808"/>
                </a:cubicBezTo>
                <a:cubicBezTo>
                  <a:pt x="518836" y="791064"/>
                  <a:pt x="510016" y="787529"/>
                  <a:pt x="502825" y="781520"/>
                </a:cubicBezTo>
                <a:lnTo>
                  <a:pt x="502825" y="781520"/>
                </a:lnTo>
                <a:cubicBezTo>
                  <a:pt x="502815" y="781520"/>
                  <a:pt x="502815" y="781520"/>
                  <a:pt x="502815" y="781520"/>
                </a:cubicBezTo>
                <a:cubicBezTo>
                  <a:pt x="495862" y="787994"/>
                  <a:pt x="486594" y="791696"/>
                  <a:pt x="477012" y="791696"/>
                </a:cubicBezTo>
                <a:cubicBezTo>
                  <a:pt x="467478" y="791696"/>
                  <a:pt x="458238" y="788068"/>
                  <a:pt x="451285" y="781705"/>
                </a:cubicBezTo>
                <a:cubicBezTo>
                  <a:pt x="451285" y="781705"/>
                  <a:pt x="451285" y="781705"/>
                  <a:pt x="451275" y="781705"/>
                </a:cubicBezTo>
                <a:lnTo>
                  <a:pt x="451275" y="781705"/>
                </a:lnTo>
                <a:cubicBezTo>
                  <a:pt x="446075" y="786487"/>
                  <a:pt x="439560" y="789724"/>
                  <a:pt x="432616" y="791027"/>
                </a:cubicBezTo>
                <a:cubicBezTo>
                  <a:pt x="430302" y="791472"/>
                  <a:pt x="427949" y="791696"/>
                  <a:pt x="425568" y="791696"/>
                </a:cubicBezTo>
                <a:cubicBezTo>
                  <a:pt x="423129" y="791696"/>
                  <a:pt x="420729" y="791472"/>
                  <a:pt x="418395" y="791027"/>
                </a:cubicBezTo>
                <a:cubicBezTo>
                  <a:pt x="411366" y="789668"/>
                  <a:pt x="404869" y="786376"/>
                  <a:pt x="399659" y="781520"/>
                </a:cubicBezTo>
                <a:cubicBezTo>
                  <a:pt x="399659" y="781520"/>
                  <a:pt x="399659" y="781520"/>
                  <a:pt x="399650" y="781520"/>
                </a:cubicBezTo>
                <a:lnTo>
                  <a:pt x="399650" y="781520"/>
                </a:lnTo>
                <a:cubicBezTo>
                  <a:pt x="391449" y="788273"/>
                  <a:pt x="381267" y="791975"/>
                  <a:pt x="370675" y="791975"/>
                </a:cubicBezTo>
                <a:cubicBezTo>
                  <a:pt x="368884" y="791975"/>
                  <a:pt x="366989" y="791789"/>
                  <a:pt x="365093" y="791622"/>
                </a:cubicBezTo>
                <a:cubicBezTo>
                  <a:pt x="363722" y="791472"/>
                  <a:pt x="362693" y="790468"/>
                  <a:pt x="362341" y="789203"/>
                </a:cubicBezTo>
                <a:cubicBezTo>
                  <a:pt x="362217" y="788794"/>
                  <a:pt x="362169" y="788347"/>
                  <a:pt x="362217" y="787901"/>
                </a:cubicBezTo>
                <a:cubicBezTo>
                  <a:pt x="362408" y="786077"/>
                  <a:pt x="364036" y="784738"/>
                  <a:pt x="365941" y="784998"/>
                </a:cubicBezTo>
                <a:cubicBezTo>
                  <a:pt x="368846" y="785390"/>
                  <a:pt x="371733" y="785427"/>
                  <a:pt x="374571" y="785148"/>
                </a:cubicBezTo>
                <a:cubicBezTo>
                  <a:pt x="380238" y="784608"/>
                  <a:pt x="385706" y="782767"/>
                  <a:pt x="390592" y="779808"/>
                </a:cubicBezTo>
                <a:cubicBezTo>
                  <a:pt x="393040" y="778320"/>
                  <a:pt x="395354" y="776571"/>
                  <a:pt x="397479" y="774544"/>
                </a:cubicBezTo>
                <a:cubicBezTo>
                  <a:pt x="397669" y="774339"/>
                  <a:pt x="397907" y="774245"/>
                  <a:pt x="398116" y="774134"/>
                </a:cubicBezTo>
                <a:cubicBezTo>
                  <a:pt x="398612" y="773855"/>
                  <a:pt x="399155" y="773687"/>
                  <a:pt x="399936" y="773613"/>
                </a:cubicBezTo>
                <a:cubicBezTo>
                  <a:pt x="400888" y="773706"/>
                  <a:pt x="401755" y="774079"/>
                  <a:pt x="402307" y="774729"/>
                </a:cubicBezTo>
                <a:cubicBezTo>
                  <a:pt x="406518" y="779511"/>
                  <a:pt x="412128" y="782728"/>
                  <a:pt x="418214" y="784161"/>
                </a:cubicBezTo>
                <a:lnTo>
                  <a:pt x="418214" y="732835"/>
                </a:lnTo>
                <a:cubicBezTo>
                  <a:pt x="377076" y="727011"/>
                  <a:pt x="379448" y="694735"/>
                  <a:pt x="379448" y="694362"/>
                </a:cubicBezTo>
                <a:cubicBezTo>
                  <a:pt x="379543" y="692818"/>
                  <a:pt x="380705" y="691571"/>
                  <a:pt x="382219" y="691386"/>
                </a:cubicBezTo>
                <a:cubicBezTo>
                  <a:pt x="384524" y="691013"/>
                  <a:pt x="386705" y="690865"/>
                  <a:pt x="388791" y="690958"/>
                </a:cubicBezTo>
                <a:cubicBezTo>
                  <a:pt x="403365" y="691516"/>
                  <a:pt x="412709" y="702529"/>
                  <a:pt x="418119" y="713803"/>
                </a:cubicBezTo>
                <a:lnTo>
                  <a:pt x="418119" y="692074"/>
                </a:lnTo>
                <a:cubicBezTo>
                  <a:pt x="418119" y="690269"/>
                  <a:pt x="419662" y="688744"/>
                  <a:pt x="421481" y="688744"/>
                </a:cubicBezTo>
                <a:cubicBezTo>
                  <a:pt x="423282" y="688744"/>
                  <a:pt x="424796" y="690269"/>
                  <a:pt x="424796" y="692074"/>
                </a:cubicBezTo>
                <a:lnTo>
                  <a:pt x="424796" y="731104"/>
                </a:lnTo>
                <a:lnTo>
                  <a:pt x="424796" y="731197"/>
                </a:lnTo>
                <a:cubicBezTo>
                  <a:pt x="431187" y="719105"/>
                  <a:pt x="442427" y="708073"/>
                  <a:pt x="459657" y="710919"/>
                </a:cubicBezTo>
                <a:cubicBezTo>
                  <a:pt x="461106" y="711105"/>
                  <a:pt x="462229" y="712352"/>
                  <a:pt x="462420" y="713896"/>
                </a:cubicBezTo>
                <a:cubicBezTo>
                  <a:pt x="462572" y="715050"/>
                  <a:pt x="464191" y="745987"/>
                  <a:pt x="424796" y="752070"/>
                </a:cubicBezTo>
                <a:lnTo>
                  <a:pt x="424796" y="752182"/>
                </a:lnTo>
                <a:lnTo>
                  <a:pt x="424796" y="784924"/>
                </a:lnTo>
                <a:lnTo>
                  <a:pt x="424796" y="784998"/>
                </a:lnTo>
                <a:cubicBezTo>
                  <a:pt x="425072" y="784998"/>
                  <a:pt x="425282" y="785111"/>
                  <a:pt x="425472" y="785111"/>
                </a:cubicBezTo>
                <a:cubicBezTo>
                  <a:pt x="434330" y="785111"/>
                  <a:pt x="442789" y="781426"/>
                  <a:pt x="448704" y="774823"/>
                </a:cubicBezTo>
                <a:cubicBezTo>
                  <a:pt x="449380" y="774079"/>
                  <a:pt x="450237" y="773706"/>
                  <a:pt x="451199" y="773706"/>
                </a:cubicBezTo>
                <a:cubicBezTo>
                  <a:pt x="452142" y="773706"/>
                  <a:pt x="452981" y="774171"/>
                  <a:pt x="453657" y="774823"/>
                </a:cubicBezTo>
                <a:cubicBezTo>
                  <a:pt x="459572" y="781426"/>
                  <a:pt x="468049" y="785111"/>
                  <a:pt x="476908" y="785111"/>
                </a:cubicBezTo>
                <a:cubicBezTo>
                  <a:pt x="485756" y="785111"/>
                  <a:pt x="494233" y="781426"/>
                  <a:pt x="500139" y="774823"/>
                </a:cubicBezTo>
                <a:cubicBezTo>
                  <a:pt x="500825" y="774171"/>
                  <a:pt x="501558" y="773706"/>
                  <a:pt x="502511" y="773706"/>
                </a:cubicBezTo>
                <a:cubicBezTo>
                  <a:pt x="503654" y="773800"/>
                  <a:pt x="504330" y="773985"/>
                  <a:pt x="504997" y="774637"/>
                </a:cubicBezTo>
                <a:cubicBezTo>
                  <a:pt x="513369" y="782729"/>
                  <a:pt x="525009" y="786636"/>
                  <a:pt x="536543" y="785111"/>
                </a:cubicBezTo>
                <a:cubicBezTo>
                  <a:pt x="538325" y="784924"/>
                  <a:pt x="539744" y="786115"/>
                  <a:pt x="540135" y="787621"/>
                </a:cubicBezTo>
                <a:cubicBezTo>
                  <a:pt x="540144" y="787715"/>
                  <a:pt x="540201" y="787808"/>
                  <a:pt x="540220" y="787901"/>
                </a:cubicBezTo>
                <a:cubicBezTo>
                  <a:pt x="540534" y="789705"/>
                  <a:pt x="539182" y="791417"/>
                  <a:pt x="537363" y="791622"/>
                </a:cubicBezTo>
                <a:close/>
                <a:moveTo>
                  <a:pt x="426425" y="745280"/>
                </a:moveTo>
                <a:cubicBezTo>
                  <a:pt x="451647" y="740369"/>
                  <a:pt x="455381" y="723812"/>
                  <a:pt x="455838" y="717189"/>
                </a:cubicBezTo>
                <a:cubicBezTo>
                  <a:pt x="455276" y="717095"/>
                  <a:pt x="454800" y="717095"/>
                  <a:pt x="454333" y="717095"/>
                </a:cubicBezTo>
                <a:cubicBezTo>
                  <a:pt x="452124" y="717095"/>
                  <a:pt x="450075" y="717394"/>
                  <a:pt x="448170" y="717933"/>
                </a:cubicBezTo>
                <a:cubicBezTo>
                  <a:pt x="434854" y="721709"/>
                  <a:pt x="428663" y="737318"/>
                  <a:pt x="426425" y="745280"/>
                </a:cubicBezTo>
                <a:close/>
                <a:moveTo>
                  <a:pt x="415557" y="725802"/>
                </a:moveTo>
                <a:lnTo>
                  <a:pt x="415567" y="725802"/>
                </a:lnTo>
                <a:cubicBezTo>
                  <a:pt x="412795" y="716352"/>
                  <a:pt x="404517" y="696539"/>
                  <a:pt x="386134" y="697655"/>
                </a:cubicBezTo>
                <a:lnTo>
                  <a:pt x="386134" y="697655"/>
                </a:lnTo>
                <a:lnTo>
                  <a:pt x="386125" y="697655"/>
                </a:lnTo>
                <a:cubicBezTo>
                  <a:pt x="386601" y="704260"/>
                  <a:pt x="390306" y="720835"/>
                  <a:pt x="415557" y="725802"/>
                </a:cubicBezTo>
                <a:lnTo>
                  <a:pt x="415557" y="725802"/>
                </a:lnTo>
                <a:close/>
                <a:moveTo>
                  <a:pt x="547583" y="714640"/>
                </a:moveTo>
                <a:cubicBezTo>
                  <a:pt x="549393" y="714640"/>
                  <a:pt x="550898" y="713115"/>
                  <a:pt x="550898" y="711292"/>
                </a:cubicBezTo>
                <a:cubicBezTo>
                  <a:pt x="550898" y="711255"/>
                  <a:pt x="550879" y="711236"/>
                  <a:pt x="550879" y="711199"/>
                </a:cubicBezTo>
                <a:cubicBezTo>
                  <a:pt x="550650" y="709450"/>
                  <a:pt x="549269" y="708017"/>
                  <a:pt x="547440" y="707999"/>
                </a:cubicBezTo>
                <a:cubicBezTo>
                  <a:pt x="533505" y="708054"/>
                  <a:pt x="521561" y="716408"/>
                  <a:pt x="516141" y="728369"/>
                </a:cubicBezTo>
                <a:cubicBezTo>
                  <a:pt x="516112" y="728314"/>
                  <a:pt x="516074" y="728258"/>
                  <a:pt x="516046" y="728203"/>
                </a:cubicBezTo>
                <a:cubicBezTo>
                  <a:pt x="516017" y="728258"/>
                  <a:pt x="515979" y="728314"/>
                  <a:pt x="515950" y="728369"/>
                </a:cubicBezTo>
                <a:cubicBezTo>
                  <a:pt x="510530" y="716408"/>
                  <a:pt x="498510" y="708054"/>
                  <a:pt x="484651" y="707999"/>
                </a:cubicBezTo>
                <a:cubicBezTo>
                  <a:pt x="482889" y="708036"/>
                  <a:pt x="481384" y="709487"/>
                  <a:pt x="481384" y="711292"/>
                </a:cubicBezTo>
                <a:cubicBezTo>
                  <a:pt x="481308" y="712073"/>
                  <a:pt x="481546" y="712762"/>
                  <a:pt x="481946" y="713320"/>
                </a:cubicBezTo>
                <a:cubicBezTo>
                  <a:pt x="482432" y="713933"/>
                  <a:pt x="483089" y="714343"/>
                  <a:pt x="483861" y="714510"/>
                </a:cubicBezTo>
                <a:cubicBezTo>
                  <a:pt x="484089" y="714547"/>
                  <a:pt x="484280" y="714640"/>
                  <a:pt x="484518" y="714640"/>
                </a:cubicBezTo>
                <a:cubicBezTo>
                  <a:pt x="499958" y="714640"/>
                  <a:pt x="512521" y="727198"/>
                  <a:pt x="512521" y="742639"/>
                </a:cubicBezTo>
                <a:cubicBezTo>
                  <a:pt x="512521" y="744462"/>
                  <a:pt x="514045" y="745987"/>
                  <a:pt x="515864" y="745987"/>
                </a:cubicBezTo>
                <a:lnTo>
                  <a:pt x="516055" y="745987"/>
                </a:lnTo>
                <a:lnTo>
                  <a:pt x="516236" y="745987"/>
                </a:lnTo>
                <a:cubicBezTo>
                  <a:pt x="517598" y="745987"/>
                  <a:pt x="518799" y="745131"/>
                  <a:pt x="519313" y="743922"/>
                </a:cubicBezTo>
                <a:cubicBezTo>
                  <a:pt x="519322" y="743904"/>
                  <a:pt x="519322" y="743885"/>
                  <a:pt x="519322" y="743885"/>
                </a:cubicBezTo>
                <a:cubicBezTo>
                  <a:pt x="519494" y="743494"/>
                  <a:pt x="519579" y="743066"/>
                  <a:pt x="519579" y="742639"/>
                </a:cubicBezTo>
                <a:cubicBezTo>
                  <a:pt x="519579" y="727198"/>
                  <a:pt x="532143" y="714640"/>
                  <a:pt x="547583" y="714640"/>
                </a:cubicBezTo>
                <a:close/>
                <a:moveTo>
                  <a:pt x="781803" y="843321"/>
                </a:moveTo>
                <a:cubicBezTo>
                  <a:pt x="782184" y="843879"/>
                  <a:pt x="782374" y="844549"/>
                  <a:pt x="782374" y="845218"/>
                </a:cubicBezTo>
                <a:cubicBezTo>
                  <a:pt x="782374" y="845888"/>
                  <a:pt x="782184" y="846557"/>
                  <a:pt x="781803" y="847135"/>
                </a:cubicBezTo>
                <a:cubicBezTo>
                  <a:pt x="768658" y="865980"/>
                  <a:pt x="747132" y="877328"/>
                  <a:pt x="724176" y="877328"/>
                </a:cubicBezTo>
                <a:cubicBezTo>
                  <a:pt x="700640" y="877328"/>
                  <a:pt x="687867" y="869235"/>
                  <a:pt x="668064" y="849888"/>
                </a:cubicBezTo>
                <a:cubicBezTo>
                  <a:pt x="659787" y="860157"/>
                  <a:pt x="647300" y="866165"/>
                  <a:pt x="634060" y="866165"/>
                </a:cubicBezTo>
                <a:lnTo>
                  <a:pt x="633013" y="866165"/>
                </a:lnTo>
                <a:cubicBezTo>
                  <a:pt x="631203" y="866073"/>
                  <a:pt x="629698" y="864529"/>
                  <a:pt x="629793" y="862761"/>
                </a:cubicBezTo>
                <a:cubicBezTo>
                  <a:pt x="629831" y="861831"/>
                  <a:pt x="630241" y="860957"/>
                  <a:pt x="630888" y="860343"/>
                </a:cubicBezTo>
                <a:cubicBezTo>
                  <a:pt x="631507" y="859785"/>
                  <a:pt x="632336" y="859469"/>
                  <a:pt x="633299" y="859599"/>
                </a:cubicBezTo>
                <a:cubicBezTo>
                  <a:pt x="644919" y="859691"/>
                  <a:pt x="655787" y="854780"/>
                  <a:pt x="663017" y="845795"/>
                </a:cubicBezTo>
                <a:cubicBezTo>
                  <a:pt x="662988" y="845757"/>
                  <a:pt x="662950" y="845739"/>
                  <a:pt x="662921" y="845702"/>
                </a:cubicBezTo>
                <a:cubicBezTo>
                  <a:pt x="662930" y="845702"/>
                  <a:pt x="662930" y="845702"/>
                  <a:pt x="662930" y="845702"/>
                </a:cubicBezTo>
                <a:cubicBezTo>
                  <a:pt x="655787" y="836735"/>
                  <a:pt x="644833" y="831600"/>
                  <a:pt x="633203" y="831879"/>
                </a:cubicBezTo>
                <a:cubicBezTo>
                  <a:pt x="632365" y="831973"/>
                  <a:pt x="631565" y="831637"/>
                  <a:pt x="630946" y="831061"/>
                </a:cubicBezTo>
                <a:cubicBezTo>
                  <a:pt x="630336" y="830447"/>
                  <a:pt x="629917" y="829610"/>
                  <a:pt x="629869" y="828717"/>
                </a:cubicBezTo>
                <a:cubicBezTo>
                  <a:pt x="629793" y="826820"/>
                  <a:pt x="631298" y="825424"/>
                  <a:pt x="633108" y="825331"/>
                </a:cubicBezTo>
                <a:cubicBezTo>
                  <a:pt x="645462" y="825071"/>
                  <a:pt x="657225" y="830093"/>
                  <a:pt x="665626" y="838875"/>
                </a:cubicBezTo>
                <a:cubicBezTo>
                  <a:pt x="666265" y="839526"/>
                  <a:pt x="666912" y="840158"/>
                  <a:pt x="667503" y="840865"/>
                </a:cubicBezTo>
                <a:lnTo>
                  <a:pt x="667503" y="840865"/>
                </a:lnTo>
                <a:cubicBezTo>
                  <a:pt x="667531" y="840883"/>
                  <a:pt x="667560" y="840920"/>
                  <a:pt x="667588" y="840959"/>
                </a:cubicBezTo>
                <a:cubicBezTo>
                  <a:pt x="684638" y="824066"/>
                  <a:pt x="698735" y="813146"/>
                  <a:pt x="724176" y="813146"/>
                </a:cubicBezTo>
                <a:cubicBezTo>
                  <a:pt x="738569" y="813146"/>
                  <a:pt x="752361" y="817555"/>
                  <a:pt x="763877" y="825461"/>
                </a:cubicBezTo>
                <a:cubicBezTo>
                  <a:pt x="770782" y="830205"/>
                  <a:pt x="776878" y="836214"/>
                  <a:pt x="781803" y="843321"/>
                </a:cubicBezTo>
                <a:close/>
                <a:moveTo>
                  <a:pt x="774811" y="845181"/>
                </a:moveTo>
                <a:cubicBezTo>
                  <a:pt x="774821" y="845163"/>
                  <a:pt x="774840" y="845163"/>
                  <a:pt x="774849" y="845144"/>
                </a:cubicBezTo>
                <a:cubicBezTo>
                  <a:pt x="762943" y="829238"/>
                  <a:pt x="744084" y="819805"/>
                  <a:pt x="724081" y="819694"/>
                </a:cubicBezTo>
                <a:cubicBezTo>
                  <a:pt x="702916" y="819694"/>
                  <a:pt x="690925" y="827228"/>
                  <a:pt x="672646" y="845051"/>
                </a:cubicBezTo>
                <a:cubicBezTo>
                  <a:pt x="672665" y="845070"/>
                  <a:pt x="672675" y="845070"/>
                  <a:pt x="672694" y="845088"/>
                </a:cubicBezTo>
                <a:cubicBezTo>
                  <a:pt x="672684" y="845107"/>
                  <a:pt x="672665" y="845126"/>
                  <a:pt x="672646" y="845144"/>
                </a:cubicBezTo>
                <a:cubicBezTo>
                  <a:pt x="691877" y="863878"/>
                  <a:pt x="703222" y="870668"/>
                  <a:pt x="724081" y="870668"/>
                </a:cubicBezTo>
                <a:cubicBezTo>
                  <a:pt x="744169" y="870594"/>
                  <a:pt x="762943" y="861143"/>
                  <a:pt x="774849" y="845237"/>
                </a:cubicBezTo>
                <a:cubicBezTo>
                  <a:pt x="774840" y="845218"/>
                  <a:pt x="774821" y="845200"/>
                  <a:pt x="774811" y="845181"/>
                </a:cubicBezTo>
                <a:close/>
                <a:moveTo>
                  <a:pt x="783307" y="787901"/>
                </a:moveTo>
                <a:cubicBezTo>
                  <a:pt x="783612" y="789705"/>
                  <a:pt x="782251" y="791417"/>
                  <a:pt x="780469" y="791622"/>
                </a:cubicBezTo>
                <a:cubicBezTo>
                  <a:pt x="777345" y="791993"/>
                  <a:pt x="774230" y="792068"/>
                  <a:pt x="771144" y="791808"/>
                </a:cubicBezTo>
                <a:cubicBezTo>
                  <a:pt x="768068" y="791566"/>
                  <a:pt x="765048" y="791008"/>
                  <a:pt x="762095" y="790152"/>
                </a:cubicBezTo>
                <a:cubicBezTo>
                  <a:pt x="756218" y="788441"/>
                  <a:pt x="750704" y="785519"/>
                  <a:pt x="745893" y="781520"/>
                </a:cubicBezTo>
                <a:cubicBezTo>
                  <a:pt x="738845" y="787994"/>
                  <a:pt x="729586" y="791696"/>
                  <a:pt x="719967" y="791696"/>
                </a:cubicBezTo>
                <a:cubicBezTo>
                  <a:pt x="710451" y="791696"/>
                  <a:pt x="701230" y="788068"/>
                  <a:pt x="694268" y="781705"/>
                </a:cubicBezTo>
                <a:cubicBezTo>
                  <a:pt x="691286" y="784440"/>
                  <a:pt x="687829" y="786543"/>
                  <a:pt x="684172" y="788199"/>
                </a:cubicBezTo>
                <a:cubicBezTo>
                  <a:pt x="679275" y="790393"/>
                  <a:pt x="673980" y="791696"/>
                  <a:pt x="668551" y="791696"/>
                </a:cubicBezTo>
                <a:cubicBezTo>
                  <a:pt x="666112" y="791696"/>
                  <a:pt x="663712" y="791472"/>
                  <a:pt x="661378" y="791027"/>
                </a:cubicBezTo>
                <a:cubicBezTo>
                  <a:pt x="654358" y="789668"/>
                  <a:pt x="647852" y="786376"/>
                  <a:pt x="642642" y="781520"/>
                </a:cubicBezTo>
                <a:cubicBezTo>
                  <a:pt x="634432" y="788273"/>
                  <a:pt x="624250" y="791975"/>
                  <a:pt x="613667" y="791975"/>
                </a:cubicBezTo>
                <a:cubicBezTo>
                  <a:pt x="611877" y="791975"/>
                  <a:pt x="609981" y="791789"/>
                  <a:pt x="608066" y="791622"/>
                </a:cubicBezTo>
                <a:cubicBezTo>
                  <a:pt x="606247" y="791417"/>
                  <a:pt x="605018" y="789705"/>
                  <a:pt x="605209" y="787901"/>
                </a:cubicBezTo>
                <a:cubicBezTo>
                  <a:pt x="605390" y="786077"/>
                  <a:pt x="607019" y="784738"/>
                  <a:pt x="608924" y="784999"/>
                </a:cubicBezTo>
                <a:cubicBezTo>
                  <a:pt x="620526" y="786543"/>
                  <a:pt x="631974" y="782636"/>
                  <a:pt x="640432" y="774544"/>
                </a:cubicBezTo>
                <a:cubicBezTo>
                  <a:pt x="641109" y="773892"/>
                  <a:pt x="641785" y="773706"/>
                  <a:pt x="642918" y="773613"/>
                </a:cubicBezTo>
                <a:cubicBezTo>
                  <a:pt x="643880" y="773706"/>
                  <a:pt x="644738" y="774079"/>
                  <a:pt x="645290" y="774729"/>
                </a:cubicBezTo>
                <a:cubicBezTo>
                  <a:pt x="649501" y="779511"/>
                  <a:pt x="655111" y="782729"/>
                  <a:pt x="661188" y="784162"/>
                </a:cubicBezTo>
                <a:lnTo>
                  <a:pt x="661188" y="784162"/>
                </a:lnTo>
                <a:lnTo>
                  <a:pt x="661197" y="784162"/>
                </a:lnTo>
                <a:lnTo>
                  <a:pt x="661197" y="732835"/>
                </a:lnTo>
                <a:cubicBezTo>
                  <a:pt x="646633" y="730770"/>
                  <a:pt x="637594" y="725375"/>
                  <a:pt x="631898" y="719273"/>
                </a:cubicBezTo>
                <a:cubicBezTo>
                  <a:pt x="621516" y="708129"/>
                  <a:pt x="622440" y="694604"/>
                  <a:pt x="622440" y="694362"/>
                </a:cubicBezTo>
                <a:cubicBezTo>
                  <a:pt x="622478" y="693618"/>
                  <a:pt x="622792" y="692949"/>
                  <a:pt x="623259" y="692428"/>
                </a:cubicBezTo>
                <a:cubicBezTo>
                  <a:pt x="623754" y="691869"/>
                  <a:pt x="624421" y="691479"/>
                  <a:pt x="625202" y="691386"/>
                </a:cubicBezTo>
                <a:cubicBezTo>
                  <a:pt x="643481" y="688372"/>
                  <a:pt x="654920" y="700911"/>
                  <a:pt x="661111" y="713803"/>
                </a:cubicBezTo>
                <a:lnTo>
                  <a:pt x="661111" y="692074"/>
                </a:lnTo>
                <a:cubicBezTo>
                  <a:pt x="661111" y="690269"/>
                  <a:pt x="662645" y="688744"/>
                  <a:pt x="664455" y="688744"/>
                </a:cubicBezTo>
                <a:cubicBezTo>
                  <a:pt x="666245" y="688744"/>
                  <a:pt x="667779" y="690269"/>
                  <a:pt x="667779" y="692074"/>
                </a:cubicBezTo>
                <a:lnTo>
                  <a:pt x="667779" y="731197"/>
                </a:lnTo>
                <a:cubicBezTo>
                  <a:pt x="667808" y="731141"/>
                  <a:pt x="667845" y="731104"/>
                  <a:pt x="667874" y="731049"/>
                </a:cubicBezTo>
                <a:lnTo>
                  <a:pt x="667874" y="731104"/>
                </a:lnTo>
                <a:cubicBezTo>
                  <a:pt x="670246" y="726602"/>
                  <a:pt x="673303" y="722249"/>
                  <a:pt x="677094" y="718696"/>
                </a:cubicBezTo>
                <a:cubicBezTo>
                  <a:pt x="683457" y="712780"/>
                  <a:pt x="691887" y="709153"/>
                  <a:pt x="702640" y="710919"/>
                </a:cubicBezTo>
                <a:cubicBezTo>
                  <a:pt x="704050" y="711105"/>
                  <a:pt x="705231" y="712352"/>
                  <a:pt x="705412" y="713896"/>
                </a:cubicBezTo>
                <a:cubicBezTo>
                  <a:pt x="705469" y="714157"/>
                  <a:pt x="706507" y="729151"/>
                  <a:pt x="694287" y="740555"/>
                </a:cubicBezTo>
                <a:cubicBezTo>
                  <a:pt x="688696" y="745727"/>
                  <a:pt x="680333" y="750154"/>
                  <a:pt x="667874" y="752070"/>
                </a:cubicBezTo>
                <a:lnTo>
                  <a:pt x="667874" y="752164"/>
                </a:lnTo>
                <a:cubicBezTo>
                  <a:pt x="667836" y="752164"/>
                  <a:pt x="667817" y="752164"/>
                  <a:pt x="667779" y="752182"/>
                </a:cubicBezTo>
                <a:lnTo>
                  <a:pt x="667779" y="784999"/>
                </a:lnTo>
                <a:cubicBezTo>
                  <a:pt x="668055" y="784999"/>
                  <a:pt x="668245" y="785111"/>
                  <a:pt x="668455" y="785111"/>
                </a:cubicBezTo>
                <a:cubicBezTo>
                  <a:pt x="677313" y="785111"/>
                  <a:pt x="685791" y="781427"/>
                  <a:pt x="691696" y="774823"/>
                </a:cubicBezTo>
                <a:cubicBezTo>
                  <a:pt x="692363" y="774079"/>
                  <a:pt x="693220" y="773706"/>
                  <a:pt x="694144" y="773706"/>
                </a:cubicBezTo>
                <a:cubicBezTo>
                  <a:pt x="695125" y="773706"/>
                  <a:pt x="695963" y="774171"/>
                  <a:pt x="696639" y="774823"/>
                </a:cubicBezTo>
                <a:cubicBezTo>
                  <a:pt x="702545" y="781427"/>
                  <a:pt x="711032" y="785111"/>
                  <a:pt x="719881" y="785111"/>
                </a:cubicBezTo>
                <a:cubicBezTo>
                  <a:pt x="728729" y="785111"/>
                  <a:pt x="737216" y="781427"/>
                  <a:pt x="743122" y="774823"/>
                </a:cubicBezTo>
                <a:cubicBezTo>
                  <a:pt x="743779" y="774171"/>
                  <a:pt x="744636" y="773706"/>
                  <a:pt x="745493" y="773706"/>
                </a:cubicBezTo>
                <a:cubicBezTo>
                  <a:pt x="746636" y="773800"/>
                  <a:pt x="747313" y="773985"/>
                  <a:pt x="747989" y="774637"/>
                </a:cubicBezTo>
                <a:cubicBezTo>
                  <a:pt x="756352" y="782729"/>
                  <a:pt x="767982" y="786636"/>
                  <a:pt x="779498" y="785111"/>
                </a:cubicBezTo>
                <a:cubicBezTo>
                  <a:pt x="781412" y="784924"/>
                  <a:pt x="782936" y="786264"/>
                  <a:pt x="783307" y="787901"/>
                </a:cubicBezTo>
                <a:close/>
                <a:moveTo>
                  <a:pt x="669293" y="745280"/>
                </a:moveTo>
                <a:cubicBezTo>
                  <a:pt x="694544" y="740369"/>
                  <a:pt x="698268" y="723812"/>
                  <a:pt x="698735" y="717189"/>
                </a:cubicBezTo>
                <a:cubicBezTo>
                  <a:pt x="698268" y="717095"/>
                  <a:pt x="697773" y="717095"/>
                  <a:pt x="697316" y="717095"/>
                </a:cubicBezTo>
                <a:lnTo>
                  <a:pt x="697316" y="717095"/>
                </a:lnTo>
                <a:cubicBezTo>
                  <a:pt x="697306" y="717095"/>
                  <a:pt x="697306" y="717095"/>
                  <a:pt x="697306" y="717095"/>
                </a:cubicBezTo>
                <a:cubicBezTo>
                  <a:pt x="681885" y="717095"/>
                  <a:pt x="674056" y="731699"/>
                  <a:pt x="670541" y="741448"/>
                </a:cubicBezTo>
                <a:cubicBezTo>
                  <a:pt x="670036" y="742843"/>
                  <a:pt x="669627" y="744146"/>
                  <a:pt x="669293" y="745280"/>
                </a:cubicBezTo>
                <a:close/>
                <a:moveTo>
                  <a:pt x="658549" y="725802"/>
                </a:moveTo>
                <a:cubicBezTo>
                  <a:pt x="655787" y="716352"/>
                  <a:pt x="647510" y="696539"/>
                  <a:pt x="629108" y="697655"/>
                </a:cubicBezTo>
                <a:cubicBezTo>
                  <a:pt x="629574" y="704278"/>
                  <a:pt x="633299" y="720835"/>
                  <a:pt x="658549" y="725802"/>
                </a:cubicBezTo>
                <a:close/>
                <a:moveTo>
                  <a:pt x="759133" y="745987"/>
                </a:moveTo>
                <a:cubicBezTo>
                  <a:pt x="760933" y="745987"/>
                  <a:pt x="762448" y="744462"/>
                  <a:pt x="762448" y="742639"/>
                </a:cubicBezTo>
                <a:cubicBezTo>
                  <a:pt x="762448" y="727198"/>
                  <a:pt x="775040" y="714640"/>
                  <a:pt x="790480" y="714640"/>
                </a:cubicBezTo>
                <a:cubicBezTo>
                  <a:pt x="792261" y="714640"/>
                  <a:pt x="793795" y="713115"/>
                  <a:pt x="793795" y="711292"/>
                </a:cubicBezTo>
                <a:cubicBezTo>
                  <a:pt x="793795" y="710195"/>
                  <a:pt x="793204" y="709245"/>
                  <a:pt x="792356" y="708650"/>
                </a:cubicBezTo>
                <a:cubicBezTo>
                  <a:pt x="791794" y="708259"/>
                  <a:pt x="791175" y="707980"/>
                  <a:pt x="790470" y="707980"/>
                </a:cubicBezTo>
                <a:cubicBezTo>
                  <a:pt x="776450" y="707980"/>
                  <a:pt x="764448" y="716371"/>
                  <a:pt x="759038" y="728370"/>
                </a:cubicBezTo>
                <a:lnTo>
                  <a:pt x="759038" y="728351"/>
                </a:lnTo>
                <a:cubicBezTo>
                  <a:pt x="759028" y="728351"/>
                  <a:pt x="759028" y="728370"/>
                  <a:pt x="759028" y="728370"/>
                </a:cubicBezTo>
                <a:cubicBezTo>
                  <a:pt x="755628" y="720854"/>
                  <a:pt x="749675" y="714770"/>
                  <a:pt x="742255" y="711273"/>
                </a:cubicBezTo>
                <a:cubicBezTo>
                  <a:pt x="737807" y="709171"/>
                  <a:pt x="732844" y="707980"/>
                  <a:pt x="727596" y="707980"/>
                </a:cubicBezTo>
                <a:cubicBezTo>
                  <a:pt x="725777" y="707980"/>
                  <a:pt x="724272" y="709487"/>
                  <a:pt x="724272" y="711292"/>
                </a:cubicBezTo>
                <a:cubicBezTo>
                  <a:pt x="724272" y="711310"/>
                  <a:pt x="724281" y="711310"/>
                  <a:pt x="724281" y="711329"/>
                </a:cubicBezTo>
                <a:cubicBezTo>
                  <a:pt x="724291" y="713115"/>
                  <a:pt x="725786" y="714641"/>
                  <a:pt x="727596" y="714641"/>
                </a:cubicBezTo>
                <a:cubicBezTo>
                  <a:pt x="743036" y="714641"/>
                  <a:pt x="755599" y="727198"/>
                  <a:pt x="755599" y="742639"/>
                </a:cubicBezTo>
                <a:cubicBezTo>
                  <a:pt x="755599" y="744444"/>
                  <a:pt x="757095" y="745951"/>
                  <a:pt x="758886" y="745988"/>
                </a:cubicBezTo>
                <a:lnTo>
                  <a:pt x="758933" y="745988"/>
                </a:lnTo>
                <a:lnTo>
                  <a:pt x="759133" y="745988"/>
                </a:lnTo>
                <a:close/>
                <a:moveTo>
                  <a:pt x="967188" y="877328"/>
                </a:moveTo>
                <a:cubicBezTo>
                  <a:pt x="943699" y="877310"/>
                  <a:pt x="930936" y="869216"/>
                  <a:pt x="911143" y="849888"/>
                </a:cubicBezTo>
                <a:cubicBezTo>
                  <a:pt x="911133" y="849906"/>
                  <a:pt x="911114" y="849925"/>
                  <a:pt x="911104" y="849944"/>
                </a:cubicBezTo>
                <a:cubicBezTo>
                  <a:pt x="911086" y="849925"/>
                  <a:pt x="911067" y="849906"/>
                  <a:pt x="911047" y="849888"/>
                </a:cubicBezTo>
                <a:cubicBezTo>
                  <a:pt x="902770" y="860157"/>
                  <a:pt x="890274" y="866165"/>
                  <a:pt x="877053" y="866165"/>
                </a:cubicBezTo>
                <a:lnTo>
                  <a:pt x="876052" y="866165"/>
                </a:lnTo>
                <a:cubicBezTo>
                  <a:pt x="874262" y="866054"/>
                  <a:pt x="872738" y="864529"/>
                  <a:pt x="872871" y="862761"/>
                </a:cubicBezTo>
                <a:cubicBezTo>
                  <a:pt x="872938" y="861422"/>
                  <a:pt x="873729" y="860212"/>
                  <a:pt x="874900" y="859729"/>
                </a:cubicBezTo>
                <a:cubicBezTo>
                  <a:pt x="875309" y="859580"/>
                  <a:pt x="875776" y="859543"/>
                  <a:pt x="876281" y="859599"/>
                </a:cubicBezTo>
                <a:cubicBezTo>
                  <a:pt x="887806" y="859691"/>
                  <a:pt x="898770" y="854780"/>
                  <a:pt x="906009" y="845795"/>
                </a:cubicBezTo>
                <a:cubicBezTo>
                  <a:pt x="905989" y="845776"/>
                  <a:pt x="905970" y="845757"/>
                  <a:pt x="905961" y="845739"/>
                </a:cubicBezTo>
                <a:cubicBezTo>
                  <a:pt x="905970" y="845721"/>
                  <a:pt x="905989" y="845721"/>
                  <a:pt x="906009" y="845702"/>
                </a:cubicBezTo>
                <a:cubicBezTo>
                  <a:pt x="898865" y="836735"/>
                  <a:pt x="887902" y="831600"/>
                  <a:pt x="876281" y="831879"/>
                </a:cubicBezTo>
                <a:cubicBezTo>
                  <a:pt x="874576" y="832084"/>
                  <a:pt x="872986" y="830466"/>
                  <a:pt x="872880" y="828661"/>
                </a:cubicBezTo>
                <a:cubicBezTo>
                  <a:pt x="872785" y="826783"/>
                  <a:pt x="874300" y="825424"/>
                  <a:pt x="876091" y="825331"/>
                </a:cubicBezTo>
                <a:cubicBezTo>
                  <a:pt x="889521" y="825052"/>
                  <a:pt x="902094" y="830856"/>
                  <a:pt x="910580" y="840958"/>
                </a:cubicBezTo>
                <a:cubicBezTo>
                  <a:pt x="927621" y="824066"/>
                  <a:pt x="941727" y="813146"/>
                  <a:pt x="967159" y="813146"/>
                </a:cubicBezTo>
                <a:cubicBezTo>
                  <a:pt x="990115" y="813146"/>
                  <a:pt x="1011727" y="824438"/>
                  <a:pt x="1024776" y="843321"/>
                </a:cubicBezTo>
                <a:cubicBezTo>
                  <a:pt x="1025519" y="844455"/>
                  <a:pt x="1025519" y="845981"/>
                  <a:pt x="1024776" y="847135"/>
                </a:cubicBezTo>
                <a:cubicBezTo>
                  <a:pt x="1011631" y="865962"/>
                  <a:pt x="990143" y="877310"/>
                  <a:pt x="967188" y="877328"/>
                </a:cubicBezTo>
                <a:close/>
                <a:moveTo>
                  <a:pt x="1017889" y="845181"/>
                </a:moveTo>
                <a:cubicBezTo>
                  <a:pt x="1017899" y="845163"/>
                  <a:pt x="1017918" y="845163"/>
                  <a:pt x="1017927" y="845144"/>
                </a:cubicBezTo>
                <a:cubicBezTo>
                  <a:pt x="1006021" y="829238"/>
                  <a:pt x="987152" y="819805"/>
                  <a:pt x="967159" y="819694"/>
                </a:cubicBezTo>
                <a:cubicBezTo>
                  <a:pt x="945909" y="819694"/>
                  <a:pt x="933898" y="827228"/>
                  <a:pt x="915714" y="845051"/>
                </a:cubicBezTo>
                <a:cubicBezTo>
                  <a:pt x="915734" y="845070"/>
                  <a:pt x="915743" y="845070"/>
                  <a:pt x="915762" y="845088"/>
                </a:cubicBezTo>
                <a:cubicBezTo>
                  <a:pt x="915753" y="845107"/>
                  <a:pt x="915734" y="845126"/>
                  <a:pt x="915714" y="845144"/>
                </a:cubicBezTo>
                <a:cubicBezTo>
                  <a:pt x="934955" y="863878"/>
                  <a:pt x="946299" y="870668"/>
                  <a:pt x="967159" y="870668"/>
                </a:cubicBezTo>
                <a:cubicBezTo>
                  <a:pt x="987152" y="870594"/>
                  <a:pt x="1005926" y="861143"/>
                  <a:pt x="1017927" y="845237"/>
                </a:cubicBezTo>
                <a:cubicBezTo>
                  <a:pt x="1017918" y="845218"/>
                  <a:pt x="1017899" y="845200"/>
                  <a:pt x="1017889" y="845181"/>
                </a:cubicBezTo>
                <a:close/>
                <a:moveTo>
                  <a:pt x="1026205" y="787901"/>
                </a:moveTo>
                <a:cubicBezTo>
                  <a:pt x="1026481" y="789705"/>
                  <a:pt x="1025147" y="791417"/>
                  <a:pt x="1023338" y="791622"/>
                </a:cubicBezTo>
                <a:cubicBezTo>
                  <a:pt x="1020223" y="791993"/>
                  <a:pt x="1017108" y="792068"/>
                  <a:pt x="1014032" y="791808"/>
                </a:cubicBezTo>
                <a:cubicBezTo>
                  <a:pt x="1009602" y="791454"/>
                  <a:pt x="1005326" y="790227"/>
                  <a:pt x="1001211" y="788607"/>
                </a:cubicBezTo>
                <a:cubicBezTo>
                  <a:pt x="996772" y="786878"/>
                  <a:pt x="992514" y="784627"/>
                  <a:pt x="988771" y="781520"/>
                </a:cubicBezTo>
                <a:lnTo>
                  <a:pt x="988771" y="781520"/>
                </a:lnTo>
                <a:cubicBezTo>
                  <a:pt x="988762" y="781520"/>
                  <a:pt x="988762" y="781520"/>
                  <a:pt x="988762" y="781520"/>
                </a:cubicBezTo>
                <a:cubicBezTo>
                  <a:pt x="983552" y="786376"/>
                  <a:pt x="977056" y="789668"/>
                  <a:pt x="970064" y="791027"/>
                </a:cubicBezTo>
                <a:cubicBezTo>
                  <a:pt x="967740" y="791472"/>
                  <a:pt x="965359" y="791696"/>
                  <a:pt x="962949" y="791696"/>
                </a:cubicBezTo>
                <a:cubicBezTo>
                  <a:pt x="953443" y="791696"/>
                  <a:pt x="944176" y="788068"/>
                  <a:pt x="937260" y="781705"/>
                </a:cubicBezTo>
                <a:lnTo>
                  <a:pt x="937260" y="781705"/>
                </a:lnTo>
                <a:cubicBezTo>
                  <a:pt x="937250" y="781705"/>
                  <a:pt x="937250" y="781705"/>
                  <a:pt x="937250" y="781705"/>
                </a:cubicBezTo>
                <a:cubicBezTo>
                  <a:pt x="930269" y="788068"/>
                  <a:pt x="921048" y="791696"/>
                  <a:pt x="911533" y="791696"/>
                </a:cubicBezTo>
                <a:cubicBezTo>
                  <a:pt x="906028" y="791696"/>
                  <a:pt x="900722" y="790393"/>
                  <a:pt x="895845" y="788180"/>
                </a:cubicBezTo>
                <a:cubicBezTo>
                  <a:pt x="892130" y="786487"/>
                  <a:pt x="888625" y="784329"/>
                  <a:pt x="885625" y="781520"/>
                </a:cubicBezTo>
                <a:lnTo>
                  <a:pt x="885616" y="781539"/>
                </a:lnTo>
                <a:lnTo>
                  <a:pt x="885606" y="781520"/>
                </a:lnTo>
                <a:cubicBezTo>
                  <a:pt x="882253" y="784291"/>
                  <a:pt x="878520" y="786394"/>
                  <a:pt x="874605" y="788087"/>
                </a:cubicBezTo>
                <a:cubicBezTo>
                  <a:pt x="868956" y="790543"/>
                  <a:pt x="862908" y="791975"/>
                  <a:pt x="856650" y="791975"/>
                </a:cubicBezTo>
                <a:cubicBezTo>
                  <a:pt x="854850" y="791975"/>
                  <a:pt x="852954" y="791789"/>
                  <a:pt x="851059" y="791621"/>
                </a:cubicBezTo>
                <a:cubicBezTo>
                  <a:pt x="849239" y="791417"/>
                  <a:pt x="848011" y="789705"/>
                  <a:pt x="848183" y="787901"/>
                </a:cubicBezTo>
                <a:cubicBezTo>
                  <a:pt x="848383" y="786077"/>
                  <a:pt x="850011" y="784738"/>
                  <a:pt x="851916" y="784998"/>
                </a:cubicBezTo>
                <a:cubicBezTo>
                  <a:pt x="854812" y="785390"/>
                  <a:pt x="857698" y="785427"/>
                  <a:pt x="860536" y="785148"/>
                </a:cubicBezTo>
                <a:cubicBezTo>
                  <a:pt x="866213" y="784608"/>
                  <a:pt x="871671" y="782767"/>
                  <a:pt x="876558" y="779808"/>
                </a:cubicBezTo>
                <a:cubicBezTo>
                  <a:pt x="879005" y="778320"/>
                  <a:pt x="881301" y="776571"/>
                  <a:pt x="883425" y="774544"/>
                </a:cubicBezTo>
                <a:cubicBezTo>
                  <a:pt x="883891" y="774097"/>
                  <a:pt x="884415" y="773892"/>
                  <a:pt x="885034" y="773781"/>
                </a:cubicBezTo>
                <a:cubicBezTo>
                  <a:pt x="885311" y="773724"/>
                  <a:pt x="885558" y="773650"/>
                  <a:pt x="885901" y="773613"/>
                </a:cubicBezTo>
                <a:cubicBezTo>
                  <a:pt x="886863" y="773706"/>
                  <a:pt x="887730" y="774079"/>
                  <a:pt x="888273" y="774729"/>
                </a:cubicBezTo>
                <a:cubicBezTo>
                  <a:pt x="889331" y="775920"/>
                  <a:pt x="890464" y="777017"/>
                  <a:pt x="891683" y="778022"/>
                </a:cubicBezTo>
                <a:cubicBezTo>
                  <a:pt x="895312" y="781018"/>
                  <a:pt x="899627" y="783101"/>
                  <a:pt x="904180" y="784161"/>
                </a:cubicBezTo>
                <a:lnTo>
                  <a:pt x="904180" y="732835"/>
                </a:lnTo>
                <a:cubicBezTo>
                  <a:pt x="863051" y="727011"/>
                  <a:pt x="865423" y="694735"/>
                  <a:pt x="865423" y="694362"/>
                </a:cubicBezTo>
                <a:cubicBezTo>
                  <a:pt x="865518" y="692818"/>
                  <a:pt x="866661" y="691571"/>
                  <a:pt x="868194" y="691386"/>
                </a:cubicBezTo>
                <a:cubicBezTo>
                  <a:pt x="870490" y="691013"/>
                  <a:pt x="872680" y="690865"/>
                  <a:pt x="874748" y="690958"/>
                </a:cubicBezTo>
                <a:cubicBezTo>
                  <a:pt x="880996" y="691200"/>
                  <a:pt x="886283" y="693357"/>
                  <a:pt x="890711" y="696632"/>
                </a:cubicBezTo>
                <a:cubicBezTo>
                  <a:pt x="892178" y="697729"/>
                  <a:pt x="893569" y="698939"/>
                  <a:pt x="894865" y="700260"/>
                </a:cubicBezTo>
                <a:cubicBezTo>
                  <a:pt x="898732" y="704185"/>
                  <a:pt x="901770" y="708966"/>
                  <a:pt x="904084" y="713803"/>
                </a:cubicBezTo>
                <a:lnTo>
                  <a:pt x="904084" y="713785"/>
                </a:lnTo>
                <a:cubicBezTo>
                  <a:pt x="904084" y="713803"/>
                  <a:pt x="904094" y="713803"/>
                  <a:pt x="904094" y="713803"/>
                </a:cubicBezTo>
                <a:lnTo>
                  <a:pt x="904094" y="692074"/>
                </a:lnTo>
                <a:cubicBezTo>
                  <a:pt x="904094" y="691181"/>
                  <a:pt x="904475" y="690344"/>
                  <a:pt x="905085" y="689730"/>
                </a:cubicBezTo>
                <a:cubicBezTo>
                  <a:pt x="905694" y="689116"/>
                  <a:pt x="906523" y="688744"/>
                  <a:pt x="907418" y="688744"/>
                </a:cubicBezTo>
                <a:cubicBezTo>
                  <a:pt x="909228" y="688744"/>
                  <a:pt x="910771" y="690269"/>
                  <a:pt x="910771" y="692074"/>
                </a:cubicBezTo>
                <a:lnTo>
                  <a:pt x="910771" y="731104"/>
                </a:lnTo>
                <a:lnTo>
                  <a:pt x="910771" y="731197"/>
                </a:lnTo>
                <a:cubicBezTo>
                  <a:pt x="917143" y="719105"/>
                  <a:pt x="928392" y="708073"/>
                  <a:pt x="945632" y="710919"/>
                </a:cubicBezTo>
                <a:cubicBezTo>
                  <a:pt x="947042" y="711105"/>
                  <a:pt x="948176" y="712352"/>
                  <a:pt x="948395" y="713896"/>
                </a:cubicBezTo>
                <a:cubicBezTo>
                  <a:pt x="948404" y="713952"/>
                  <a:pt x="948443" y="714472"/>
                  <a:pt x="948443" y="715329"/>
                </a:cubicBezTo>
                <a:cubicBezTo>
                  <a:pt x="948376" y="721747"/>
                  <a:pt x="945671" y="746675"/>
                  <a:pt x="910771" y="752070"/>
                </a:cubicBezTo>
                <a:lnTo>
                  <a:pt x="910771" y="752182"/>
                </a:lnTo>
                <a:lnTo>
                  <a:pt x="910771" y="784924"/>
                </a:lnTo>
                <a:lnTo>
                  <a:pt x="910771" y="784998"/>
                </a:lnTo>
                <a:cubicBezTo>
                  <a:pt x="911047" y="784998"/>
                  <a:pt x="911228" y="785111"/>
                  <a:pt x="911447" y="785111"/>
                </a:cubicBezTo>
                <a:cubicBezTo>
                  <a:pt x="920287" y="785111"/>
                  <a:pt x="928754" y="781426"/>
                  <a:pt x="934669" y="774823"/>
                </a:cubicBezTo>
                <a:cubicBezTo>
                  <a:pt x="935355" y="774079"/>
                  <a:pt x="936193" y="773706"/>
                  <a:pt x="937127" y="773706"/>
                </a:cubicBezTo>
                <a:cubicBezTo>
                  <a:pt x="938099" y="773706"/>
                  <a:pt x="938956" y="774171"/>
                  <a:pt x="939632" y="774823"/>
                </a:cubicBezTo>
                <a:cubicBezTo>
                  <a:pt x="945537" y="781426"/>
                  <a:pt x="954005" y="785111"/>
                  <a:pt x="962854" y="785111"/>
                </a:cubicBezTo>
                <a:cubicBezTo>
                  <a:pt x="971722" y="785111"/>
                  <a:pt x="980208" y="781426"/>
                  <a:pt x="986114" y="774823"/>
                </a:cubicBezTo>
                <a:cubicBezTo>
                  <a:pt x="986761" y="774171"/>
                  <a:pt x="987523" y="773706"/>
                  <a:pt x="988486" y="773706"/>
                </a:cubicBezTo>
                <a:cubicBezTo>
                  <a:pt x="989629" y="773800"/>
                  <a:pt x="990295" y="773985"/>
                  <a:pt x="990972" y="774637"/>
                </a:cubicBezTo>
                <a:cubicBezTo>
                  <a:pt x="999334" y="782729"/>
                  <a:pt x="1010964" y="786636"/>
                  <a:pt x="1022480" y="785111"/>
                </a:cubicBezTo>
                <a:cubicBezTo>
                  <a:pt x="1024385" y="784924"/>
                  <a:pt x="1025919" y="786264"/>
                  <a:pt x="1026205" y="787901"/>
                </a:cubicBezTo>
                <a:close/>
                <a:moveTo>
                  <a:pt x="912381" y="745280"/>
                </a:moveTo>
                <a:cubicBezTo>
                  <a:pt x="937622" y="740369"/>
                  <a:pt x="941356" y="723812"/>
                  <a:pt x="941804" y="717189"/>
                </a:cubicBezTo>
                <a:cubicBezTo>
                  <a:pt x="941251" y="717095"/>
                  <a:pt x="940765" y="717095"/>
                  <a:pt x="940298" y="717095"/>
                </a:cubicBezTo>
                <a:cubicBezTo>
                  <a:pt x="924878" y="717095"/>
                  <a:pt x="917115" y="731699"/>
                  <a:pt x="913619" y="741448"/>
                </a:cubicBezTo>
                <a:cubicBezTo>
                  <a:pt x="913124" y="742843"/>
                  <a:pt x="912714" y="744146"/>
                  <a:pt x="912381" y="745280"/>
                </a:cubicBezTo>
                <a:close/>
                <a:moveTo>
                  <a:pt x="901532" y="725802"/>
                </a:moveTo>
                <a:lnTo>
                  <a:pt x="901542" y="725802"/>
                </a:lnTo>
                <a:cubicBezTo>
                  <a:pt x="898770" y="716352"/>
                  <a:pt x="890464" y="696539"/>
                  <a:pt x="872100" y="697655"/>
                </a:cubicBezTo>
                <a:lnTo>
                  <a:pt x="872100" y="697655"/>
                </a:lnTo>
                <a:lnTo>
                  <a:pt x="872090" y="697655"/>
                </a:lnTo>
                <a:cubicBezTo>
                  <a:pt x="872328" y="700967"/>
                  <a:pt x="873376" y="706752"/>
                  <a:pt x="877519" y="712352"/>
                </a:cubicBezTo>
                <a:cubicBezTo>
                  <a:pt x="880072" y="715793"/>
                  <a:pt x="884015" y="719068"/>
                  <a:pt x="889464" y="721728"/>
                </a:cubicBezTo>
                <a:cubicBezTo>
                  <a:pt x="892855" y="723384"/>
                  <a:pt x="896684" y="724854"/>
                  <a:pt x="901532" y="725802"/>
                </a:cubicBezTo>
                <a:lnTo>
                  <a:pt x="901532" y="725802"/>
                </a:lnTo>
                <a:close/>
                <a:moveTo>
                  <a:pt x="1002202" y="745987"/>
                </a:moveTo>
                <a:cubicBezTo>
                  <a:pt x="1004031" y="745987"/>
                  <a:pt x="1005526" y="744462"/>
                  <a:pt x="1005526" y="742639"/>
                </a:cubicBezTo>
                <a:cubicBezTo>
                  <a:pt x="1005526" y="727198"/>
                  <a:pt x="1018108" y="714640"/>
                  <a:pt x="1033549" y="714640"/>
                </a:cubicBezTo>
                <a:cubicBezTo>
                  <a:pt x="1035339" y="714640"/>
                  <a:pt x="1036873" y="713115"/>
                  <a:pt x="1036873" y="711292"/>
                </a:cubicBezTo>
                <a:cubicBezTo>
                  <a:pt x="1036873" y="710882"/>
                  <a:pt x="1036768" y="710511"/>
                  <a:pt x="1036634" y="710156"/>
                </a:cubicBezTo>
                <a:cubicBezTo>
                  <a:pt x="1036063" y="708911"/>
                  <a:pt x="1034863" y="707999"/>
                  <a:pt x="1033463" y="707999"/>
                </a:cubicBezTo>
                <a:cubicBezTo>
                  <a:pt x="1019490" y="708017"/>
                  <a:pt x="1007516" y="716389"/>
                  <a:pt x="1002106" y="728370"/>
                </a:cubicBezTo>
                <a:cubicBezTo>
                  <a:pt x="1002106" y="728332"/>
                  <a:pt x="1002078" y="728314"/>
                  <a:pt x="1002069" y="728277"/>
                </a:cubicBezTo>
                <a:cubicBezTo>
                  <a:pt x="1002059" y="728314"/>
                  <a:pt x="1002030" y="728332"/>
                  <a:pt x="1002021" y="728370"/>
                </a:cubicBezTo>
                <a:cubicBezTo>
                  <a:pt x="996582" y="716371"/>
                  <a:pt x="984523" y="708017"/>
                  <a:pt x="970645" y="707999"/>
                </a:cubicBezTo>
                <a:cubicBezTo>
                  <a:pt x="968845" y="707999"/>
                  <a:pt x="967350" y="709487"/>
                  <a:pt x="967350" y="711292"/>
                </a:cubicBezTo>
                <a:cubicBezTo>
                  <a:pt x="967311" y="711701"/>
                  <a:pt x="967378" y="712092"/>
                  <a:pt x="967493" y="712463"/>
                </a:cubicBezTo>
                <a:cubicBezTo>
                  <a:pt x="967969" y="713710"/>
                  <a:pt x="969169" y="714640"/>
                  <a:pt x="970559" y="714640"/>
                </a:cubicBezTo>
                <a:cubicBezTo>
                  <a:pt x="972465" y="714640"/>
                  <a:pt x="974322" y="714845"/>
                  <a:pt x="976122" y="715198"/>
                </a:cubicBezTo>
                <a:cubicBezTo>
                  <a:pt x="988914" y="717784"/>
                  <a:pt x="998573" y="729114"/>
                  <a:pt x="998573" y="742639"/>
                </a:cubicBezTo>
                <a:cubicBezTo>
                  <a:pt x="998573" y="744444"/>
                  <a:pt x="1000087" y="745951"/>
                  <a:pt x="1001868" y="745988"/>
                </a:cubicBezTo>
                <a:lnTo>
                  <a:pt x="1002021" y="745988"/>
                </a:lnTo>
                <a:lnTo>
                  <a:pt x="1002202" y="745988"/>
                </a:lnTo>
                <a:close/>
                <a:moveTo>
                  <a:pt x="1210170" y="877328"/>
                </a:moveTo>
                <a:cubicBezTo>
                  <a:pt x="1186682" y="877310"/>
                  <a:pt x="1173919" y="869216"/>
                  <a:pt x="1154116" y="849888"/>
                </a:cubicBezTo>
                <a:cubicBezTo>
                  <a:pt x="1154106" y="849906"/>
                  <a:pt x="1154097" y="849925"/>
                  <a:pt x="1154087" y="849944"/>
                </a:cubicBezTo>
                <a:cubicBezTo>
                  <a:pt x="1154068" y="849925"/>
                  <a:pt x="1154049" y="849906"/>
                  <a:pt x="1154030" y="849888"/>
                </a:cubicBezTo>
                <a:cubicBezTo>
                  <a:pt x="1145753" y="860157"/>
                  <a:pt x="1133266" y="866165"/>
                  <a:pt x="1120026" y="866165"/>
                </a:cubicBezTo>
                <a:lnTo>
                  <a:pt x="1119045" y="866165"/>
                </a:lnTo>
                <a:cubicBezTo>
                  <a:pt x="1117235" y="866054"/>
                  <a:pt x="1115720" y="864529"/>
                  <a:pt x="1115854" y="862761"/>
                </a:cubicBezTo>
                <a:cubicBezTo>
                  <a:pt x="1115920" y="861422"/>
                  <a:pt x="1116711" y="860212"/>
                  <a:pt x="1117892" y="859729"/>
                </a:cubicBezTo>
                <a:cubicBezTo>
                  <a:pt x="1118302" y="859580"/>
                  <a:pt x="1118768" y="859543"/>
                  <a:pt x="1119264" y="859599"/>
                </a:cubicBezTo>
                <a:cubicBezTo>
                  <a:pt x="1130894" y="859691"/>
                  <a:pt x="1141752" y="854780"/>
                  <a:pt x="1148982" y="845795"/>
                </a:cubicBezTo>
                <a:cubicBezTo>
                  <a:pt x="1148963" y="845776"/>
                  <a:pt x="1148944" y="845757"/>
                  <a:pt x="1148944" y="845739"/>
                </a:cubicBezTo>
                <a:cubicBezTo>
                  <a:pt x="1148944" y="845721"/>
                  <a:pt x="1148963" y="845721"/>
                  <a:pt x="1148982" y="845702"/>
                </a:cubicBezTo>
                <a:cubicBezTo>
                  <a:pt x="1141838" y="836735"/>
                  <a:pt x="1130894" y="831600"/>
                  <a:pt x="1119264" y="831879"/>
                </a:cubicBezTo>
                <a:cubicBezTo>
                  <a:pt x="1117559" y="832084"/>
                  <a:pt x="1115968" y="830466"/>
                  <a:pt x="1115863" y="828661"/>
                </a:cubicBezTo>
                <a:cubicBezTo>
                  <a:pt x="1115768" y="826783"/>
                  <a:pt x="1117273" y="825424"/>
                  <a:pt x="1119083" y="825331"/>
                </a:cubicBezTo>
                <a:cubicBezTo>
                  <a:pt x="1132399" y="825052"/>
                  <a:pt x="1145077" y="830856"/>
                  <a:pt x="1153573" y="840958"/>
                </a:cubicBezTo>
                <a:cubicBezTo>
                  <a:pt x="1170613" y="824066"/>
                  <a:pt x="1184700" y="813146"/>
                  <a:pt x="1210113" y="813146"/>
                </a:cubicBezTo>
                <a:cubicBezTo>
                  <a:pt x="1233183" y="813146"/>
                  <a:pt x="1254700" y="824438"/>
                  <a:pt x="1267768" y="843321"/>
                </a:cubicBezTo>
                <a:cubicBezTo>
                  <a:pt x="1268502" y="844455"/>
                  <a:pt x="1268502" y="845981"/>
                  <a:pt x="1267768" y="847135"/>
                </a:cubicBezTo>
                <a:cubicBezTo>
                  <a:pt x="1254614" y="865962"/>
                  <a:pt x="1233116" y="877310"/>
                  <a:pt x="1210170" y="877328"/>
                </a:cubicBezTo>
                <a:close/>
                <a:moveTo>
                  <a:pt x="1260863" y="845181"/>
                </a:moveTo>
                <a:cubicBezTo>
                  <a:pt x="1260872" y="845163"/>
                  <a:pt x="1260891" y="845163"/>
                  <a:pt x="1260900" y="845144"/>
                </a:cubicBezTo>
                <a:cubicBezTo>
                  <a:pt x="1248994" y="829238"/>
                  <a:pt x="1230144" y="819805"/>
                  <a:pt x="1210113" y="819694"/>
                </a:cubicBezTo>
                <a:cubicBezTo>
                  <a:pt x="1188891" y="819694"/>
                  <a:pt x="1176890" y="827228"/>
                  <a:pt x="1158707" y="845051"/>
                </a:cubicBezTo>
                <a:cubicBezTo>
                  <a:pt x="1158726" y="845070"/>
                  <a:pt x="1158736" y="845070"/>
                  <a:pt x="1158754" y="845088"/>
                </a:cubicBezTo>
                <a:cubicBezTo>
                  <a:pt x="1158736" y="845107"/>
                  <a:pt x="1158726" y="845126"/>
                  <a:pt x="1158707" y="845144"/>
                </a:cubicBezTo>
                <a:cubicBezTo>
                  <a:pt x="1177928" y="863878"/>
                  <a:pt x="1189291" y="870668"/>
                  <a:pt x="1210113" y="870668"/>
                </a:cubicBezTo>
                <a:cubicBezTo>
                  <a:pt x="1230144" y="870594"/>
                  <a:pt x="1248909" y="861143"/>
                  <a:pt x="1260900" y="845237"/>
                </a:cubicBezTo>
                <a:cubicBezTo>
                  <a:pt x="1260891" y="845218"/>
                  <a:pt x="1260872" y="845200"/>
                  <a:pt x="1260863" y="845181"/>
                </a:cubicBezTo>
                <a:close/>
                <a:moveTo>
                  <a:pt x="1266416" y="791622"/>
                </a:moveTo>
                <a:cubicBezTo>
                  <a:pt x="1263320" y="791993"/>
                  <a:pt x="1260243" y="792050"/>
                  <a:pt x="1257195" y="791808"/>
                </a:cubicBezTo>
                <a:cubicBezTo>
                  <a:pt x="1247975" y="791064"/>
                  <a:pt x="1239145" y="787529"/>
                  <a:pt x="1231925" y="781520"/>
                </a:cubicBezTo>
                <a:cubicBezTo>
                  <a:pt x="1231916" y="781539"/>
                  <a:pt x="1231897" y="781539"/>
                  <a:pt x="1231897" y="781557"/>
                </a:cubicBezTo>
                <a:cubicBezTo>
                  <a:pt x="1231878" y="781539"/>
                  <a:pt x="1231868" y="781539"/>
                  <a:pt x="1231849" y="781520"/>
                </a:cubicBezTo>
                <a:cubicBezTo>
                  <a:pt x="1224801" y="787975"/>
                  <a:pt x="1215590" y="791677"/>
                  <a:pt x="1205989" y="791696"/>
                </a:cubicBezTo>
                <a:cubicBezTo>
                  <a:pt x="1196493" y="791677"/>
                  <a:pt x="1187282" y="788068"/>
                  <a:pt x="1180300" y="781705"/>
                </a:cubicBezTo>
                <a:cubicBezTo>
                  <a:pt x="1180300" y="781725"/>
                  <a:pt x="1180281" y="781725"/>
                  <a:pt x="1180262" y="781743"/>
                </a:cubicBezTo>
                <a:cubicBezTo>
                  <a:pt x="1180252" y="781725"/>
                  <a:pt x="1180233" y="781725"/>
                  <a:pt x="1180224" y="781705"/>
                </a:cubicBezTo>
                <a:cubicBezTo>
                  <a:pt x="1173280" y="788068"/>
                  <a:pt x="1164060" y="791677"/>
                  <a:pt x="1154545" y="791696"/>
                </a:cubicBezTo>
                <a:cubicBezTo>
                  <a:pt x="1144858" y="791677"/>
                  <a:pt x="1135628" y="787976"/>
                  <a:pt x="1128684" y="781520"/>
                </a:cubicBezTo>
                <a:cubicBezTo>
                  <a:pt x="1128675" y="781539"/>
                  <a:pt x="1128656" y="781539"/>
                  <a:pt x="1128636" y="781557"/>
                </a:cubicBezTo>
                <a:cubicBezTo>
                  <a:pt x="1128627" y="781539"/>
                  <a:pt x="1128608" y="781539"/>
                  <a:pt x="1128599" y="781520"/>
                </a:cubicBezTo>
                <a:cubicBezTo>
                  <a:pt x="1120407" y="788254"/>
                  <a:pt x="1110244" y="791975"/>
                  <a:pt x="1099681" y="791975"/>
                </a:cubicBezTo>
                <a:cubicBezTo>
                  <a:pt x="1097880" y="791975"/>
                  <a:pt x="1096013" y="791789"/>
                  <a:pt x="1094137" y="791622"/>
                </a:cubicBezTo>
                <a:cubicBezTo>
                  <a:pt x="1092308" y="791417"/>
                  <a:pt x="1091051" y="789705"/>
                  <a:pt x="1091270" y="787901"/>
                </a:cubicBezTo>
                <a:cubicBezTo>
                  <a:pt x="1091451" y="786096"/>
                  <a:pt x="1093070" y="784757"/>
                  <a:pt x="1094947" y="784999"/>
                </a:cubicBezTo>
                <a:cubicBezTo>
                  <a:pt x="1097823" y="785390"/>
                  <a:pt x="1100700" y="785427"/>
                  <a:pt x="1103519" y="785148"/>
                </a:cubicBezTo>
                <a:cubicBezTo>
                  <a:pt x="1112072" y="784329"/>
                  <a:pt x="1120131" y="780627"/>
                  <a:pt x="1126503" y="774544"/>
                </a:cubicBezTo>
                <a:cubicBezTo>
                  <a:pt x="1127150" y="773911"/>
                  <a:pt x="1127836" y="773724"/>
                  <a:pt x="1128922" y="773632"/>
                </a:cubicBezTo>
                <a:cubicBezTo>
                  <a:pt x="1129865" y="773725"/>
                  <a:pt x="1130694" y="774097"/>
                  <a:pt x="1131265" y="774729"/>
                </a:cubicBezTo>
                <a:cubicBezTo>
                  <a:pt x="1135447" y="779511"/>
                  <a:pt x="1141076" y="782729"/>
                  <a:pt x="1147172" y="784162"/>
                </a:cubicBezTo>
                <a:lnTo>
                  <a:pt x="1147172" y="784143"/>
                </a:lnTo>
                <a:cubicBezTo>
                  <a:pt x="1147201" y="784143"/>
                  <a:pt x="1147239" y="784162"/>
                  <a:pt x="1147267" y="784162"/>
                </a:cubicBezTo>
                <a:lnTo>
                  <a:pt x="1147267" y="732835"/>
                </a:lnTo>
                <a:cubicBezTo>
                  <a:pt x="1106119" y="727012"/>
                  <a:pt x="1108491" y="694735"/>
                  <a:pt x="1108491" y="694362"/>
                </a:cubicBezTo>
                <a:cubicBezTo>
                  <a:pt x="1108586" y="692818"/>
                  <a:pt x="1109720" y="691571"/>
                  <a:pt x="1111253" y="691386"/>
                </a:cubicBezTo>
                <a:cubicBezTo>
                  <a:pt x="1113530" y="691014"/>
                  <a:pt x="1115673" y="690884"/>
                  <a:pt x="1117740" y="690958"/>
                </a:cubicBezTo>
                <a:cubicBezTo>
                  <a:pt x="1132247" y="691535"/>
                  <a:pt x="1141676" y="702529"/>
                  <a:pt x="1147086" y="713803"/>
                </a:cubicBezTo>
                <a:lnTo>
                  <a:pt x="1147086" y="713654"/>
                </a:lnTo>
                <a:cubicBezTo>
                  <a:pt x="1147115" y="713710"/>
                  <a:pt x="1147143" y="713747"/>
                  <a:pt x="1147172" y="713803"/>
                </a:cubicBezTo>
                <a:lnTo>
                  <a:pt x="1147172" y="692074"/>
                </a:lnTo>
                <a:cubicBezTo>
                  <a:pt x="1147172" y="690306"/>
                  <a:pt x="1148668" y="688781"/>
                  <a:pt x="1150430" y="688744"/>
                </a:cubicBezTo>
                <a:cubicBezTo>
                  <a:pt x="1152220" y="688762"/>
                  <a:pt x="1153744" y="690288"/>
                  <a:pt x="1153744" y="692074"/>
                </a:cubicBezTo>
                <a:lnTo>
                  <a:pt x="1153744" y="731197"/>
                </a:lnTo>
                <a:cubicBezTo>
                  <a:pt x="1153802" y="731086"/>
                  <a:pt x="1153878" y="730974"/>
                  <a:pt x="1153944" y="730862"/>
                </a:cubicBezTo>
                <a:lnTo>
                  <a:pt x="1153944" y="731104"/>
                </a:lnTo>
                <a:cubicBezTo>
                  <a:pt x="1157907" y="723589"/>
                  <a:pt x="1163755" y="716500"/>
                  <a:pt x="1171756" y="712873"/>
                </a:cubicBezTo>
                <a:cubicBezTo>
                  <a:pt x="1176576" y="710734"/>
                  <a:pt x="1182177" y="709859"/>
                  <a:pt x="1188615" y="710919"/>
                </a:cubicBezTo>
                <a:cubicBezTo>
                  <a:pt x="1190025" y="711105"/>
                  <a:pt x="1191177" y="712352"/>
                  <a:pt x="1191378" y="713896"/>
                </a:cubicBezTo>
                <a:cubicBezTo>
                  <a:pt x="1191444" y="714193"/>
                  <a:pt x="1192911" y="735142"/>
                  <a:pt x="1172118" y="746340"/>
                </a:cubicBezTo>
                <a:cubicBezTo>
                  <a:pt x="1167318" y="748889"/>
                  <a:pt x="1161365" y="750917"/>
                  <a:pt x="1153944" y="752070"/>
                </a:cubicBezTo>
                <a:lnTo>
                  <a:pt x="1153944" y="752145"/>
                </a:lnTo>
                <a:cubicBezTo>
                  <a:pt x="1153878" y="752145"/>
                  <a:pt x="1153820" y="752164"/>
                  <a:pt x="1153744" y="752182"/>
                </a:cubicBezTo>
                <a:lnTo>
                  <a:pt x="1153744" y="784998"/>
                </a:lnTo>
                <a:cubicBezTo>
                  <a:pt x="1154030" y="784998"/>
                  <a:pt x="1154211" y="785111"/>
                  <a:pt x="1154411" y="785111"/>
                </a:cubicBezTo>
                <a:cubicBezTo>
                  <a:pt x="1158888" y="785111"/>
                  <a:pt x="1163269" y="784143"/>
                  <a:pt x="1167279" y="782357"/>
                </a:cubicBezTo>
                <a:cubicBezTo>
                  <a:pt x="1171261" y="780608"/>
                  <a:pt x="1174880" y="778041"/>
                  <a:pt x="1177852" y="774729"/>
                </a:cubicBezTo>
                <a:cubicBezTo>
                  <a:pt x="1178157" y="774395"/>
                  <a:pt x="1178510" y="774153"/>
                  <a:pt x="1178881" y="773966"/>
                </a:cubicBezTo>
                <a:cubicBezTo>
                  <a:pt x="1179271" y="773818"/>
                  <a:pt x="1179681" y="773706"/>
                  <a:pt x="1180119" y="773706"/>
                </a:cubicBezTo>
                <a:cubicBezTo>
                  <a:pt x="1181081" y="773706"/>
                  <a:pt x="1181929" y="774171"/>
                  <a:pt x="1182615" y="774823"/>
                </a:cubicBezTo>
                <a:cubicBezTo>
                  <a:pt x="1188520" y="781427"/>
                  <a:pt x="1196988" y="785111"/>
                  <a:pt x="1205846" y="785111"/>
                </a:cubicBezTo>
                <a:cubicBezTo>
                  <a:pt x="1210342" y="785111"/>
                  <a:pt x="1214724" y="784143"/>
                  <a:pt x="1218733" y="782357"/>
                </a:cubicBezTo>
                <a:cubicBezTo>
                  <a:pt x="1222715" y="780608"/>
                  <a:pt x="1226325" y="778041"/>
                  <a:pt x="1229287" y="774729"/>
                </a:cubicBezTo>
                <a:cubicBezTo>
                  <a:pt x="1229573" y="774432"/>
                  <a:pt x="1229926" y="774190"/>
                  <a:pt x="1230287" y="774004"/>
                </a:cubicBezTo>
                <a:cubicBezTo>
                  <a:pt x="1230669" y="773837"/>
                  <a:pt x="1231069" y="773706"/>
                  <a:pt x="1231468" y="773706"/>
                </a:cubicBezTo>
                <a:cubicBezTo>
                  <a:pt x="1232611" y="773800"/>
                  <a:pt x="1233278" y="773985"/>
                  <a:pt x="1233926" y="774637"/>
                </a:cubicBezTo>
                <a:cubicBezTo>
                  <a:pt x="1242317" y="782729"/>
                  <a:pt x="1253957" y="786636"/>
                  <a:pt x="1265473" y="785111"/>
                </a:cubicBezTo>
                <a:cubicBezTo>
                  <a:pt x="1267377" y="784925"/>
                  <a:pt x="1268997" y="786264"/>
                  <a:pt x="1269273" y="787901"/>
                </a:cubicBezTo>
                <a:cubicBezTo>
                  <a:pt x="1269568" y="789705"/>
                  <a:pt x="1268235" y="791417"/>
                  <a:pt x="1266416" y="791622"/>
                </a:cubicBezTo>
                <a:close/>
                <a:moveTo>
                  <a:pt x="1155268" y="745280"/>
                </a:moveTo>
                <a:cubicBezTo>
                  <a:pt x="1180519" y="740369"/>
                  <a:pt x="1184224" y="723812"/>
                  <a:pt x="1184700" y="717189"/>
                </a:cubicBezTo>
                <a:cubicBezTo>
                  <a:pt x="1184224" y="717095"/>
                  <a:pt x="1183748" y="717095"/>
                  <a:pt x="1183262" y="717095"/>
                </a:cubicBezTo>
                <a:cubicBezTo>
                  <a:pt x="1165746" y="717095"/>
                  <a:pt x="1158040" y="736164"/>
                  <a:pt x="1155268" y="745280"/>
                </a:cubicBezTo>
                <a:close/>
                <a:moveTo>
                  <a:pt x="1144505" y="725802"/>
                </a:moveTo>
                <a:cubicBezTo>
                  <a:pt x="1141752" y="716352"/>
                  <a:pt x="1133456" y="696539"/>
                  <a:pt x="1115083" y="697655"/>
                </a:cubicBezTo>
                <a:cubicBezTo>
                  <a:pt x="1115549" y="704278"/>
                  <a:pt x="1119264" y="720835"/>
                  <a:pt x="1144505" y="725802"/>
                </a:cubicBezTo>
                <a:close/>
                <a:moveTo>
                  <a:pt x="1245098" y="745987"/>
                </a:moveTo>
                <a:cubicBezTo>
                  <a:pt x="1246908" y="745987"/>
                  <a:pt x="1248423" y="744462"/>
                  <a:pt x="1248423" y="742639"/>
                </a:cubicBezTo>
                <a:cubicBezTo>
                  <a:pt x="1248423" y="727198"/>
                  <a:pt x="1261006" y="714640"/>
                  <a:pt x="1276417" y="714640"/>
                </a:cubicBezTo>
                <a:cubicBezTo>
                  <a:pt x="1278236" y="714640"/>
                  <a:pt x="1279770" y="713115"/>
                  <a:pt x="1279770" y="711292"/>
                </a:cubicBezTo>
                <a:cubicBezTo>
                  <a:pt x="1279770" y="710380"/>
                  <a:pt x="1279389" y="709561"/>
                  <a:pt x="1278770" y="708966"/>
                </a:cubicBezTo>
                <a:cubicBezTo>
                  <a:pt x="1278151" y="708352"/>
                  <a:pt x="1277322" y="707980"/>
                  <a:pt x="1276417" y="707980"/>
                </a:cubicBezTo>
                <a:cubicBezTo>
                  <a:pt x="1262434" y="707980"/>
                  <a:pt x="1250423" y="716371"/>
                  <a:pt x="1245003" y="728369"/>
                </a:cubicBezTo>
                <a:cubicBezTo>
                  <a:pt x="1245003" y="728369"/>
                  <a:pt x="1245003" y="728351"/>
                  <a:pt x="1244994" y="728351"/>
                </a:cubicBezTo>
                <a:lnTo>
                  <a:pt x="1244994" y="728369"/>
                </a:lnTo>
                <a:cubicBezTo>
                  <a:pt x="1242736" y="723365"/>
                  <a:pt x="1239288" y="719068"/>
                  <a:pt x="1235078" y="715664"/>
                </a:cubicBezTo>
                <a:cubicBezTo>
                  <a:pt x="1229173" y="710901"/>
                  <a:pt x="1221734" y="707980"/>
                  <a:pt x="1213571" y="707980"/>
                </a:cubicBezTo>
                <a:cubicBezTo>
                  <a:pt x="1211742" y="707980"/>
                  <a:pt x="1210237" y="709487"/>
                  <a:pt x="1210237" y="711292"/>
                </a:cubicBezTo>
                <a:cubicBezTo>
                  <a:pt x="1210237" y="711310"/>
                  <a:pt x="1210247" y="711310"/>
                  <a:pt x="1210247" y="711329"/>
                </a:cubicBezTo>
                <a:cubicBezTo>
                  <a:pt x="1210256" y="713115"/>
                  <a:pt x="1211752" y="714640"/>
                  <a:pt x="1213571" y="714640"/>
                </a:cubicBezTo>
                <a:cubicBezTo>
                  <a:pt x="1229001" y="714640"/>
                  <a:pt x="1241555" y="727198"/>
                  <a:pt x="1241555" y="742639"/>
                </a:cubicBezTo>
                <a:cubicBezTo>
                  <a:pt x="1241555" y="744444"/>
                  <a:pt x="1243060" y="745951"/>
                  <a:pt x="1244870" y="745988"/>
                </a:cubicBezTo>
                <a:lnTo>
                  <a:pt x="1244908" y="745988"/>
                </a:lnTo>
                <a:lnTo>
                  <a:pt x="1245098" y="745988"/>
                </a:lnTo>
                <a:close/>
                <a:moveTo>
                  <a:pt x="1453153" y="877328"/>
                </a:moveTo>
                <a:cubicBezTo>
                  <a:pt x="1429674" y="877310"/>
                  <a:pt x="1416901" y="869216"/>
                  <a:pt x="1397108" y="849888"/>
                </a:cubicBezTo>
                <a:cubicBezTo>
                  <a:pt x="1397099" y="849906"/>
                  <a:pt x="1397079" y="849925"/>
                  <a:pt x="1397070" y="849944"/>
                </a:cubicBezTo>
                <a:cubicBezTo>
                  <a:pt x="1397051" y="849925"/>
                  <a:pt x="1397032" y="849906"/>
                  <a:pt x="1397013" y="849888"/>
                </a:cubicBezTo>
                <a:cubicBezTo>
                  <a:pt x="1388716" y="860157"/>
                  <a:pt x="1376249" y="866165"/>
                  <a:pt x="1363018" y="866165"/>
                </a:cubicBezTo>
                <a:lnTo>
                  <a:pt x="1362027" y="866165"/>
                </a:lnTo>
                <a:cubicBezTo>
                  <a:pt x="1360228" y="866054"/>
                  <a:pt x="1358713" y="864529"/>
                  <a:pt x="1358808" y="862761"/>
                </a:cubicBezTo>
                <a:cubicBezTo>
                  <a:pt x="1358875" y="861645"/>
                  <a:pt x="1359475" y="860659"/>
                  <a:pt x="1360351" y="860064"/>
                </a:cubicBezTo>
                <a:cubicBezTo>
                  <a:pt x="1360894" y="859729"/>
                  <a:pt x="1361532" y="859506"/>
                  <a:pt x="1362247" y="859599"/>
                </a:cubicBezTo>
                <a:cubicBezTo>
                  <a:pt x="1373753" y="859691"/>
                  <a:pt x="1384716" y="854780"/>
                  <a:pt x="1391974" y="845795"/>
                </a:cubicBezTo>
                <a:cubicBezTo>
                  <a:pt x="1391965" y="845776"/>
                  <a:pt x="1391936" y="845757"/>
                  <a:pt x="1391927" y="845739"/>
                </a:cubicBezTo>
                <a:cubicBezTo>
                  <a:pt x="1391936" y="845721"/>
                  <a:pt x="1391965" y="845721"/>
                  <a:pt x="1391974" y="845702"/>
                </a:cubicBezTo>
                <a:cubicBezTo>
                  <a:pt x="1384831" y="836735"/>
                  <a:pt x="1373877" y="831600"/>
                  <a:pt x="1362247" y="831879"/>
                </a:cubicBezTo>
                <a:cubicBezTo>
                  <a:pt x="1360541" y="832084"/>
                  <a:pt x="1358932" y="830466"/>
                  <a:pt x="1358818" y="828661"/>
                </a:cubicBezTo>
                <a:cubicBezTo>
                  <a:pt x="1358761" y="826783"/>
                  <a:pt x="1360265" y="825424"/>
                  <a:pt x="1362066" y="825331"/>
                </a:cubicBezTo>
                <a:cubicBezTo>
                  <a:pt x="1375486" y="825052"/>
                  <a:pt x="1388060" y="830856"/>
                  <a:pt x="1396527" y="840958"/>
                </a:cubicBezTo>
                <a:cubicBezTo>
                  <a:pt x="1413606" y="824066"/>
                  <a:pt x="1427693" y="813146"/>
                  <a:pt x="1453106" y="813146"/>
                </a:cubicBezTo>
                <a:cubicBezTo>
                  <a:pt x="1476080" y="813146"/>
                  <a:pt x="1497682" y="824438"/>
                  <a:pt x="1510751" y="843321"/>
                </a:cubicBezTo>
                <a:cubicBezTo>
                  <a:pt x="1511494" y="844455"/>
                  <a:pt x="1511494" y="845981"/>
                  <a:pt x="1510751" y="847135"/>
                </a:cubicBezTo>
                <a:cubicBezTo>
                  <a:pt x="1497597" y="865962"/>
                  <a:pt x="1476108" y="877310"/>
                  <a:pt x="1453153" y="877328"/>
                </a:cubicBezTo>
                <a:close/>
                <a:moveTo>
                  <a:pt x="1503855" y="845181"/>
                </a:moveTo>
                <a:cubicBezTo>
                  <a:pt x="1503864" y="845163"/>
                  <a:pt x="1503883" y="845163"/>
                  <a:pt x="1503893" y="845144"/>
                </a:cubicBezTo>
                <a:cubicBezTo>
                  <a:pt x="1491987" y="829238"/>
                  <a:pt x="1473137" y="819805"/>
                  <a:pt x="1453106" y="819694"/>
                </a:cubicBezTo>
                <a:cubicBezTo>
                  <a:pt x="1431884" y="819694"/>
                  <a:pt x="1419873" y="827228"/>
                  <a:pt x="1401699" y="845051"/>
                </a:cubicBezTo>
                <a:cubicBezTo>
                  <a:pt x="1401718" y="845070"/>
                  <a:pt x="1401728" y="845070"/>
                  <a:pt x="1401747" y="845088"/>
                </a:cubicBezTo>
                <a:cubicBezTo>
                  <a:pt x="1401737" y="845107"/>
                  <a:pt x="1401718" y="845126"/>
                  <a:pt x="1401699" y="845144"/>
                </a:cubicBezTo>
                <a:cubicBezTo>
                  <a:pt x="1420921" y="863878"/>
                  <a:pt x="1432246" y="870668"/>
                  <a:pt x="1453106" y="870668"/>
                </a:cubicBezTo>
                <a:cubicBezTo>
                  <a:pt x="1473137" y="870594"/>
                  <a:pt x="1491872" y="861143"/>
                  <a:pt x="1503893" y="845237"/>
                </a:cubicBezTo>
                <a:cubicBezTo>
                  <a:pt x="1503883" y="845218"/>
                  <a:pt x="1503864" y="845200"/>
                  <a:pt x="1503855" y="845181"/>
                </a:cubicBezTo>
                <a:close/>
                <a:moveTo>
                  <a:pt x="1509313" y="791622"/>
                </a:moveTo>
                <a:cubicBezTo>
                  <a:pt x="1506217" y="791993"/>
                  <a:pt x="1503131" y="792050"/>
                  <a:pt x="1500092" y="791808"/>
                </a:cubicBezTo>
                <a:cubicBezTo>
                  <a:pt x="1490872" y="791064"/>
                  <a:pt x="1482043" y="787529"/>
                  <a:pt x="1474823" y="781520"/>
                </a:cubicBezTo>
                <a:cubicBezTo>
                  <a:pt x="1474813" y="781539"/>
                  <a:pt x="1474794" y="781539"/>
                  <a:pt x="1474784" y="781557"/>
                </a:cubicBezTo>
                <a:cubicBezTo>
                  <a:pt x="1474775" y="781539"/>
                  <a:pt x="1474756" y="781539"/>
                  <a:pt x="1474737" y="781520"/>
                </a:cubicBezTo>
                <a:cubicBezTo>
                  <a:pt x="1467793" y="787975"/>
                  <a:pt x="1458573" y="791677"/>
                  <a:pt x="1448962" y="791696"/>
                </a:cubicBezTo>
                <a:cubicBezTo>
                  <a:pt x="1439456" y="791677"/>
                  <a:pt x="1430245" y="788068"/>
                  <a:pt x="1423292" y="781705"/>
                </a:cubicBezTo>
                <a:cubicBezTo>
                  <a:pt x="1423273" y="781725"/>
                  <a:pt x="1423264" y="781725"/>
                  <a:pt x="1423245" y="781743"/>
                </a:cubicBezTo>
                <a:cubicBezTo>
                  <a:pt x="1423225" y="781725"/>
                  <a:pt x="1423216" y="781725"/>
                  <a:pt x="1423197" y="781705"/>
                </a:cubicBezTo>
                <a:cubicBezTo>
                  <a:pt x="1416253" y="788068"/>
                  <a:pt x="1407043" y="791677"/>
                  <a:pt x="1397527" y="791696"/>
                </a:cubicBezTo>
                <a:cubicBezTo>
                  <a:pt x="1387850" y="791677"/>
                  <a:pt x="1378620" y="787976"/>
                  <a:pt x="1371667" y="781520"/>
                </a:cubicBezTo>
                <a:cubicBezTo>
                  <a:pt x="1371648" y="781539"/>
                  <a:pt x="1371629" y="781539"/>
                  <a:pt x="1371619" y="781557"/>
                </a:cubicBezTo>
                <a:cubicBezTo>
                  <a:pt x="1371610" y="781539"/>
                  <a:pt x="1371591" y="781539"/>
                  <a:pt x="1371581" y="781520"/>
                </a:cubicBezTo>
                <a:cubicBezTo>
                  <a:pt x="1363399" y="788254"/>
                  <a:pt x="1353226" y="791975"/>
                  <a:pt x="1342663" y="791975"/>
                </a:cubicBezTo>
                <a:cubicBezTo>
                  <a:pt x="1340872" y="791975"/>
                  <a:pt x="1338986" y="791789"/>
                  <a:pt x="1337082" y="791622"/>
                </a:cubicBezTo>
                <a:cubicBezTo>
                  <a:pt x="1335291" y="791417"/>
                  <a:pt x="1334043" y="789705"/>
                  <a:pt x="1334262" y="787901"/>
                </a:cubicBezTo>
                <a:cubicBezTo>
                  <a:pt x="1334434" y="786096"/>
                  <a:pt x="1336034" y="784757"/>
                  <a:pt x="1337929" y="784999"/>
                </a:cubicBezTo>
                <a:cubicBezTo>
                  <a:pt x="1340815" y="785390"/>
                  <a:pt x="1343692" y="785427"/>
                  <a:pt x="1346511" y="785148"/>
                </a:cubicBezTo>
                <a:cubicBezTo>
                  <a:pt x="1355055" y="784329"/>
                  <a:pt x="1363113" y="780627"/>
                  <a:pt x="1369486" y="774544"/>
                </a:cubicBezTo>
                <a:cubicBezTo>
                  <a:pt x="1370133" y="773911"/>
                  <a:pt x="1370791" y="773724"/>
                  <a:pt x="1371905" y="773632"/>
                </a:cubicBezTo>
                <a:cubicBezTo>
                  <a:pt x="1372819" y="773725"/>
                  <a:pt x="1373677" y="774097"/>
                  <a:pt x="1374248" y="774729"/>
                </a:cubicBezTo>
                <a:cubicBezTo>
                  <a:pt x="1378439" y="779511"/>
                  <a:pt x="1384068" y="782729"/>
                  <a:pt x="1390155" y="784162"/>
                </a:cubicBezTo>
                <a:lnTo>
                  <a:pt x="1390155" y="784143"/>
                </a:lnTo>
                <a:cubicBezTo>
                  <a:pt x="1390183" y="784143"/>
                  <a:pt x="1390222" y="784162"/>
                  <a:pt x="1390250" y="784162"/>
                </a:cubicBezTo>
                <a:lnTo>
                  <a:pt x="1390250" y="732835"/>
                </a:lnTo>
                <a:cubicBezTo>
                  <a:pt x="1349112" y="727012"/>
                  <a:pt x="1351483" y="694735"/>
                  <a:pt x="1351483" y="694362"/>
                </a:cubicBezTo>
                <a:cubicBezTo>
                  <a:pt x="1351569" y="692818"/>
                  <a:pt x="1352712" y="691571"/>
                  <a:pt x="1354246" y="691386"/>
                </a:cubicBezTo>
                <a:cubicBezTo>
                  <a:pt x="1356522" y="691014"/>
                  <a:pt x="1358684" y="690884"/>
                  <a:pt x="1360751" y="690958"/>
                </a:cubicBezTo>
                <a:cubicBezTo>
                  <a:pt x="1375296" y="691535"/>
                  <a:pt x="1384659" y="702529"/>
                  <a:pt x="1390059" y="713803"/>
                </a:cubicBezTo>
                <a:lnTo>
                  <a:pt x="1390059" y="713617"/>
                </a:lnTo>
                <a:cubicBezTo>
                  <a:pt x="1390088" y="713673"/>
                  <a:pt x="1390136" y="713747"/>
                  <a:pt x="1390165" y="713803"/>
                </a:cubicBezTo>
                <a:lnTo>
                  <a:pt x="1390165" y="692074"/>
                </a:lnTo>
                <a:cubicBezTo>
                  <a:pt x="1390165" y="690306"/>
                  <a:pt x="1391660" y="688781"/>
                  <a:pt x="1393422" y="688744"/>
                </a:cubicBezTo>
                <a:cubicBezTo>
                  <a:pt x="1395203" y="688762"/>
                  <a:pt x="1396737" y="690288"/>
                  <a:pt x="1396737" y="692074"/>
                </a:cubicBezTo>
                <a:lnTo>
                  <a:pt x="1396737" y="731197"/>
                </a:lnTo>
                <a:cubicBezTo>
                  <a:pt x="1396765" y="731160"/>
                  <a:pt x="1396794" y="731104"/>
                  <a:pt x="1396822" y="731067"/>
                </a:cubicBezTo>
                <a:lnTo>
                  <a:pt x="1396822" y="731104"/>
                </a:lnTo>
                <a:cubicBezTo>
                  <a:pt x="1399204" y="726602"/>
                  <a:pt x="1402252" y="722249"/>
                  <a:pt x="1406043" y="718696"/>
                </a:cubicBezTo>
                <a:cubicBezTo>
                  <a:pt x="1412405" y="712780"/>
                  <a:pt x="1420816" y="709153"/>
                  <a:pt x="1431589" y="710919"/>
                </a:cubicBezTo>
                <a:cubicBezTo>
                  <a:pt x="1433017" y="711105"/>
                  <a:pt x="1434151" y="712352"/>
                  <a:pt x="1434342" y="713896"/>
                </a:cubicBezTo>
                <a:cubicBezTo>
                  <a:pt x="1434418" y="714120"/>
                  <a:pt x="1435294" y="726602"/>
                  <a:pt x="1426207" y="737449"/>
                </a:cubicBezTo>
                <a:cubicBezTo>
                  <a:pt x="1420749" y="743904"/>
                  <a:pt x="1411720" y="749763"/>
                  <a:pt x="1396822" y="752070"/>
                </a:cubicBezTo>
                <a:lnTo>
                  <a:pt x="1396822" y="752164"/>
                </a:lnTo>
                <a:cubicBezTo>
                  <a:pt x="1396794" y="752164"/>
                  <a:pt x="1396765" y="752183"/>
                  <a:pt x="1396737" y="752183"/>
                </a:cubicBezTo>
                <a:lnTo>
                  <a:pt x="1396737" y="784999"/>
                </a:lnTo>
                <a:cubicBezTo>
                  <a:pt x="1397013" y="784999"/>
                  <a:pt x="1397203" y="785111"/>
                  <a:pt x="1397394" y="785111"/>
                </a:cubicBezTo>
                <a:cubicBezTo>
                  <a:pt x="1406252" y="785111"/>
                  <a:pt x="1414729" y="781427"/>
                  <a:pt x="1420644" y="774823"/>
                </a:cubicBezTo>
                <a:cubicBezTo>
                  <a:pt x="1421292" y="774079"/>
                  <a:pt x="1422159" y="773706"/>
                  <a:pt x="1423102" y="773706"/>
                </a:cubicBezTo>
                <a:cubicBezTo>
                  <a:pt x="1424064" y="773706"/>
                  <a:pt x="1424921" y="774171"/>
                  <a:pt x="1425597" y="774823"/>
                </a:cubicBezTo>
                <a:cubicBezTo>
                  <a:pt x="1431513" y="781427"/>
                  <a:pt x="1439971" y="785111"/>
                  <a:pt x="1448829" y="785111"/>
                </a:cubicBezTo>
                <a:cubicBezTo>
                  <a:pt x="1457697" y="785111"/>
                  <a:pt x="1466174" y="781427"/>
                  <a:pt x="1472060" y="774823"/>
                </a:cubicBezTo>
                <a:cubicBezTo>
                  <a:pt x="1472746" y="774171"/>
                  <a:pt x="1473498" y="773706"/>
                  <a:pt x="1474451" y="773706"/>
                </a:cubicBezTo>
                <a:cubicBezTo>
                  <a:pt x="1475604" y="773800"/>
                  <a:pt x="1476270" y="773985"/>
                  <a:pt x="1476918" y="774637"/>
                </a:cubicBezTo>
                <a:cubicBezTo>
                  <a:pt x="1485309" y="782729"/>
                  <a:pt x="1496949" y="786636"/>
                  <a:pt x="1508465" y="785111"/>
                </a:cubicBezTo>
                <a:cubicBezTo>
                  <a:pt x="1510360" y="784925"/>
                  <a:pt x="1511989" y="786264"/>
                  <a:pt x="1512170" y="787901"/>
                </a:cubicBezTo>
                <a:cubicBezTo>
                  <a:pt x="1512456" y="789705"/>
                  <a:pt x="1511122" y="791417"/>
                  <a:pt x="1509313" y="791622"/>
                </a:cubicBezTo>
                <a:close/>
                <a:moveTo>
                  <a:pt x="1398432" y="745280"/>
                </a:moveTo>
                <a:lnTo>
                  <a:pt x="1398441" y="745280"/>
                </a:lnTo>
                <a:lnTo>
                  <a:pt x="1398441" y="745280"/>
                </a:lnTo>
                <a:cubicBezTo>
                  <a:pt x="1423683" y="740369"/>
                  <a:pt x="1427416" y="723812"/>
                  <a:pt x="1427883" y="717189"/>
                </a:cubicBezTo>
                <a:cubicBezTo>
                  <a:pt x="1427293" y="717095"/>
                  <a:pt x="1426826" y="717095"/>
                  <a:pt x="1426350" y="717095"/>
                </a:cubicBezTo>
                <a:cubicBezTo>
                  <a:pt x="1421940" y="717095"/>
                  <a:pt x="1418158" y="718286"/>
                  <a:pt x="1414910" y="720222"/>
                </a:cubicBezTo>
                <a:cubicBezTo>
                  <a:pt x="1405195" y="726007"/>
                  <a:pt x="1400375" y="738452"/>
                  <a:pt x="1398432" y="745280"/>
                </a:cubicBezTo>
                <a:close/>
                <a:moveTo>
                  <a:pt x="1387478" y="725802"/>
                </a:moveTo>
                <a:cubicBezTo>
                  <a:pt x="1384716" y="716352"/>
                  <a:pt x="1376429" y="696539"/>
                  <a:pt x="1358075" y="697655"/>
                </a:cubicBezTo>
                <a:cubicBezTo>
                  <a:pt x="1358360" y="701785"/>
                  <a:pt x="1359913" y="709803"/>
                  <a:pt x="1367209" y="716463"/>
                </a:cubicBezTo>
                <a:cubicBezTo>
                  <a:pt x="1371591" y="720444"/>
                  <a:pt x="1378020" y="723942"/>
                  <a:pt x="1387478" y="725802"/>
                </a:cubicBezTo>
                <a:close/>
                <a:moveTo>
                  <a:pt x="1488177" y="745987"/>
                </a:moveTo>
                <a:cubicBezTo>
                  <a:pt x="1489986" y="745987"/>
                  <a:pt x="1491492" y="744462"/>
                  <a:pt x="1491492" y="742639"/>
                </a:cubicBezTo>
                <a:cubicBezTo>
                  <a:pt x="1491492" y="727198"/>
                  <a:pt x="1504083" y="714640"/>
                  <a:pt x="1519504" y="714640"/>
                </a:cubicBezTo>
                <a:cubicBezTo>
                  <a:pt x="1521305" y="714640"/>
                  <a:pt x="1522838" y="713115"/>
                  <a:pt x="1522838" y="711292"/>
                </a:cubicBezTo>
                <a:cubicBezTo>
                  <a:pt x="1522838" y="710882"/>
                  <a:pt x="1522743" y="710511"/>
                  <a:pt x="1522600" y="710156"/>
                </a:cubicBezTo>
                <a:cubicBezTo>
                  <a:pt x="1522029" y="708911"/>
                  <a:pt x="1520819" y="707999"/>
                  <a:pt x="1519438" y="707999"/>
                </a:cubicBezTo>
                <a:cubicBezTo>
                  <a:pt x="1505465" y="708017"/>
                  <a:pt x="1493482" y="716389"/>
                  <a:pt x="1488081" y="728370"/>
                </a:cubicBezTo>
                <a:cubicBezTo>
                  <a:pt x="1488072" y="728332"/>
                  <a:pt x="1488044" y="728314"/>
                  <a:pt x="1488034" y="728277"/>
                </a:cubicBezTo>
                <a:cubicBezTo>
                  <a:pt x="1488024" y="728314"/>
                  <a:pt x="1487996" y="728332"/>
                  <a:pt x="1487986" y="728370"/>
                </a:cubicBezTo>
                <a:cubicBezTo>
                  <a:pt x="1482557" y="716371"/>
                  <a:pt x="1470489" y="708017"/>
                  <a:pt x="1456611" y="707999"/>
                </a:cubicBezTo>
                <a:cubicBezTo>
                  <a:pt x="1454811" y="707999"/>
                  <a:pt x="1453325" y="709487"/>
                  <a:pt x="1453325" y="711292"/>
                </a:cubicBezTo>
                <a:cubicBezTo>
                  <a:pt x="1453277" y="711682"/>
                  <a:pt x="1453353" y="712036"/>
                  <a:pt x="1453439" y="712389"/>
                </a:cubicBezTo>
                <a:cubicBezTo>
                  <a:pt x="1453906" y="713673"/>
                  <a:pt x="1455115" y="714640"/>
                  <a:pt x="1456525" y="714640"/>
                </a:cubicBezTo>
                <a:cubicBezTo>
                  <a:pt x="1458440" y="714640"/>
                  <a:pt x="1460297" y="714845"/>
                  <a:pt x="1462088" y="715198"/>
                </a:cubicBezTo>
                <a:cubicBezTo>
                  <a:pt x="1474871" y="717784"/>
                  <a:pt x="1484548" y="729114"/>
                  <a:pt x="1484548" y="742639"/>
                </a:cubicBezTo>
                <a:cubicBezTo>
                  <a:pt x="1484548" y="744443"/>
                  <a:pt x="1486052" y="745950"/>
                  <a:pt x="1487824" y="745987"/>
                </a:cubicBezTo>
                <a:lnTo>
                  <a:pt x="1487986" y="745987"/>
                </a:lnTo>
                <a:lnTo>
                  <a:pt x="1488177" y="745987"/>
                </a:lnTo>
                <a:close/>
                <a:moveTo>
                  <a:pt x="1753810" y="843321"/>
                </a:moveTo>
                <a:cubicBezTo>
                  <a:pt x="1754191" y="843879"/>
                  <a:pt x="1754381" y="844549"/>
                  <a:pt x="1754381" y="845218"/>
                </a:cubicBezTo>
                <a:cubicBezTo>
                  <a:pt x="1754381" y="845888"/>
                  <a:pt x="1754191" y="846557"/>
                  <a:pt x="1753810" y="847135"/>
                </a:cubicBezTo>
                <a:cubicBezTo>
                  <a:pt x="1740675" y="865980"/>
                  <a:pt x="1719158" y="877328"/>
                  <a:pt x="1696193" y="877328"/>
                </a:cubicBezTo>
                <a:cubicBezTo>
                  <a:pt x="1672676" y="877328"/>
                  <a:pt x="1659903" y="869235"/>
                  <a:pt x="1640091" y="849888"/>
                </a:cubicBezTo>
                <a:cubicBezTo>
                  <a:pt x="1631814" y="860157"/>
                  <a:pt x="1619326" y="866165"/>
                  <a:pt x="1606096" y="866165"/>
                </a:cubicBezTo>
                <a:lnTo>
                  <a:pt x="1605020" y="866165"/>
                </a:lnTo>
                <a:cubicBezTo>
                  <a:pt x="1603229" y="866073"/>
                  <a:pt x="1601695" y="864529"/>
                  <a:pt x="1601791" y="862761"/>
                </a:cubicBezTo>
                <a:cubicBezTo>
                  <a:pt x="1601838" y="861813"/>
                  <a:pt x="1602277" y="860938"/>
                  <a:pt x="1602953" y="860324"/>
                </a:cubicBezTo>
                <a:cubicBezTo>
                  <a:pt x="1603572" y="859785"/>
                  <a:pt x="1604391" y="859469"/>
                  <a:pt x="1605334" y="859599"/>
                </a:cubicBezTo>
                <a:cubicBezTo>
                  <a:pt x="1616936" y="859691"/>
                  <a:pt x="1627813" y="854780"/>
                  <a:pt x="1635043" y="845795"/>
                </a:cubicBezTo>
                <a:cubicBezTo>
                  <a:pt x="1635014" y="845757"/>
                  <a:pt x="1634976" y="845739"/>
                  <a:pt x="1634947" y="845702"/>
                </a:cubicBezTo>
                <a:cubicBezTo>
                  <a:pt x="1634957" y="845702"/>
                  <a:pt x="1634957" y="845702"/>
                  <a:pt x="1634957" y="845702"/>
                </a:cubicBezTo>
                <a:cubicBezTo>
                  <a:pt x="1627813" y="836735"/>
                  <a:pt x="1616850" y="831600"/>
                  <a:pt x="1605239" y="831879"/>
                </a:cubicBezTo>
                <a:cubicBezTo>
                  <a:pt x="1604391" y="831973"/>
                  <a:pt x="1603582" y="831637"/>
                  <a:pt x="1602953" y="831042"/>
                </a:cubicBezTo>
                <a:cubicBezTo>
                  <a:pt x="1602344" y="830429"/>
                  <a:pt x="1601924" y="829610"/>
                  <a:pt x="1601886" y="828717"/>
                </a:cubicBezTo>
                <a:cubicBezTo>
                  <a:pt x="1601791" y="826820"/>
                  <a:pt x="1603334" y="825424"/>
                  <a:pt x="1605134" y="825331"/>
                </a:cubicBezTo>
                <a:cubicBezTo>
                  <a:pt x="1617412" y="825071"/>
                  <a:pt x="1629090" y="830019"/>
                  <a:pt x="1637472" y="838689"/>
                </a:cubicBezTo>
                <a:cubicBezTo>
                  <a:pt x="1638157" y="839396"/>
                  <a:pt x="1638872" y="840083"/>
                  <a:pt x="1639510" y="840865"/>
                </a:cubicBezTo>
                <a:lnTo>
                  <a:pt x="1639510" y="840865"/>
                </a:lnTo>
                <a:cubicBezTo>
                  <a:pt x="1639538" y="840883"/>
                  <a:pt x="1639577" y="840920"/>
                  <a:pt x="1639605" y="840959"/>
                </a:cubicBezTo>
                <a:cubicBezTo>
                  <a:pt x="1656674" y="824066"/>
                  <a:pt x="1670761" y="813146"/>
                  <a:pt x="1696193" y="813146"/>
                </a:cubicBezTo>
                <a:cubicBezTo>
                  <a:pt x="1704451" y="813146"/>
                  <a:pt x="1712490" y="814652"/>
                  <a:pt x="1720034" y="817387"/>
                </a:cubicBezTo>
                <a:cubicBezTo>
                  <a:pt x="1733484" y="822280"/>
                  <a:pt x="1745352" y="831192"/>
                  <a:pt x="1753810" y="843321"/>
                </a:cubicBezTo>
                <a:close/>
                <a:moveTo>
                  <a:pt x="1746818" y="845181"/>
                </a:moveTo>
                <a:cubicBezTo>
                  <a:pt x="1746828" y="845163"/>
                  <a:pt x="1746847" y="845163"/>
                  <a:pt x="1746857" y="845144"/>
                </a:cubicBezTo>
                <a:cubicBezTo>
                  <a:pt x="1734941" y="829238"/>
                  <a:pt x="1716091" y="819805"/>
                  <a:pt x="1696088" y="819694"/>
                </a:cubicBezTo>
                <a:cubicBezTo>
                  <a:pt x="1674857" y="819694"/>
                  <a:pt x="1662951" y="827228"/>
                  <a:pt x="1644653" y="845051"/>
                </a:cubicBezTo>
                <a:cubicBezTo>
                  <a:pt x="1644672" y="845070"/>
                  <a:pt x="1644682" y="845070"/>
                  <a:pt x="1644701" y="845088"/>
                </a:cubicBezTo>
                <a:cubicBezTo>
                  <a:pt x="1644692" y="845107"/>
                  <a:pt x="1644672" y="845126"/>
                  <a:pt x="1644653" y="845144"/>
                </a:cubicBezTo>
                <a:cubicBezTo>
                  <a:pt x="1663903" y="863878"/>
                  <a:pt x="1675229" y="870668"/>
                  <a:pt x="1696088" y="870668"/>
                </a:cubicBezTo>
                <a:cubicBezTo>
                  <a:pt x="1716091" y="870594"/>
                  <a:pt x="1734941" y="861143"/>
                  <a:pt x="1746857" y="845237"/>
                </a:cubicBezTo>
                <a:cubicBezTo>
                  <a:pt x="1746847" y="845218"/>
                  <a:pt x="1746828" y="845200"/>
                  <a:pt x="1746818" y="845181"/>
                </a:cubicBezTo>
                <a:close/>
                <a:moveTo>
                  <a:pt x="1752381" y="791622"/>
                </a:moveTo>
                <a:cubicBezTo>
                  <a:pt x="1749295" y="791993"/>
                  <a:pt x="1746209" y="792050"/>
                  <a:pt x="1743161" y="791808"/>
                </a:cubicBezTo>
                <a:cubicBezTo>
                  <a:pt x="1733941" y="791064"/>
                  <a:pt x="1725130" y="787529"/>
                  <a:pt x="1717900" y="781520"/>
                </a:cubicBezTo>
                <a:cubicBezTo>
                  <a:pt x="1717891" y="781539"/>
                  <a:pt x="1717872" y="781539"/>
                  <a:pt x="1717863" y="781557"/>
                </a:cubicBezTo>
                <a:cubicBezTo>
                  <a:pt x="1717843" y="781539"/>
                  <a:pt x="1717824" y="781539"/>
                  <a:pt x="1717815" y="781520"/>
                </a:cubicBezTo>
                <a:cubicBezTo>
                  <a:pt x="1710776" y="787975"/>
                  <a:pt x="1701556" y="791677"/>
                  <a:pt x="1691945" y="791696"/>
                </a:cubicBezTo>
                <a:cubicBezTo>
                  <a:pt x="1682458" y="791677"/>
                  <a:pt x="1673219" y="788068"/>
                  <a:pt x="1666275" y="781705"/>
                </a:cubicBezTo>
                <a:cubicBezTo>
                  <a:pt x="1666256" y="781725"/>
                  <a:pt x="1666247" y="781725"/>
                  <a:pt x="1666227" y="781743"/>
                </a:cubicBezTo>
                <a:cubicBezTo>
                  <a:pt x="1666208" y="781725"/>
                  <a:pt x="1666199" y="781725"/>
                  <a:pt x="1666180" y="781705"/>
                </a:cubicBezTo>
                <a:cubicBezTo>
                  <a:pt x="1659246" y="788068"/>
                  <a:pt x="1650035" y="791677"/>
                  <a:pt x="1640510" y="791696"/>
                </a:cubicBezTo>
                <a:cubicBezTo>
                  <a:pt x="1630804" y="791677"/>
                  <a:pt x="1621603" y="787976"/>
                  <a:pt x="1614650" y="781520"/>
                </a:cubicBezTo>
                <a:cubicBezTo>
                  <a:pt x="1614631" y="781539"/>
                  <a:pt x="1614621" y="781539"/>
                  <a:pt x="1614602" y="781557"/>
                </a:cubicBezTo>
                <a:cubicBezTo>
                  <a:pt x="1614592" y="781539"/>
                  <a:pt x="1614574" y="781539"/>
                  <a:pt x="1614564" y="781520"/>
                </a:cubicBezTo>
                <a:cubicBezTo>
                  <a:pt x="1606382" y="788254"/>
                  <a:pt x="1596219" y="791975"/>
                  <a:pt x="1585646" y="791975"/>
                </a:cubicBezTo>
                <a:cubicBezTo>
                  <a:pt x="1583855" y="791975"/>
                  <a:pt x="1581960" y="791789"/>
                  <a:pt x="1580074" y="791622"/>
                </a:cubicBezTo>
                <a:cubicBezTo>
                  <a:pt x="1578293" y="791417"/>
                  <a:pt x="1577026" y="789705"/>
                  <a:pt x="1577207" y="787901"/>
                </a:cubicBezTo>
                <a:cubicBezTo>
                  <a:pt x="1577417" y="786096"/>
                  <a:pt x="1579016" y="784757"/>
                  <a:pt x="1580912" y="784999"/>
                </a:cubicBezTo>
                <a:cubicBezTo>
                  <a:pt x="1583798" y="785390"/>
                  <a:pt x="1586675" y="785427"/>
                  <a:pt x="1589484" y="785148"/>
                </a:cubicBezTo>
                <a:cubicBezTo>
                  <a:pt x="1598047" y="784348"/>
                  <a:pt x="1606096" y="780627"/>
                  <a:pt x="1612478" y="774544"/>
                </a:cubicBezTo>
                <a:cubicBezTo>
                  <a:pt x="1613125" y="773911"/>
                  <a:pt x="1613773" y="773724"/>
                  <a:pt x="1614878" y="773632"/>
                </a:cubicBezTo>
                <a:cubicBezTo>
                  <a:pt x="1615802" y="773725"/>
                  <a:pt x="1616660" y="774097"/>
                  <a:pt x="1617240" y="774729"/>
                </a:cubicBezTo>
                <a:cubicBezTo>
                  <a:pt x="1621412" y="779511"/>
                  <a:pt x="1627051" y="782729"/>
                  <a:pt x="1633138" y="784162"/>
                </a:cubicBezTo>
                <a:lnTo>
                  <a:pt x="1633138" y="784143"/>
                </a:lnTo>
                <a:cubicBezTo>
                  <a:pt x="1633166" y="784143"/>
                  <a:pt x="1633204" y="784162"/>
                  <a:pt x="1633233" y="784162"/>
                </a:cubicBezTo>
                <a:lnTo>
                  <a:pt x="1633233" y="732835"/>
                </a:lnTo>
                <a:cubicBezTo>
                  <a:pt x="1592066" y="727012"/>
                  <a:pt x="1594466" y="694735"/>
                  <a:pt x="1594466" y="694362"/>
                </a:cubicBezTo>
                <a:cubicBezTo>
                  <a:pt x="1594571" y="692818"/>
                  <a:pt x="1595695" y="691571"/>
                  <a:pt x="1597228" y="691386"/>
                </a:cubicBezTo>
                <a:cubicBezTo>
                  <a:pt x="1599486" y="691014"/>
                  <a:pt x="1601648" y="690884"/>
                  <a:pt x="1603715" y="690958"/>
                </a:cubicBezTo>
                <a:cubicBezTo>
                  <a:pt x="1618202" y="691535"/>
                  <a:pt x="1627623" y="702529"/>
                  <a:pt x="1633052" y="713803"/>
                </a:cubicBezTo>
                <a:lnTo>
                  <a:pt x="1633052" y="713636"/>
                </a:lnTo>
                <a:cubicBezTo>
                  <a:pt x="1633081" y="713691"/>
                  <a:pt x="1633118" y="713747"/>
                  <a:pt x="1633147" y="713803"/>
                </a:cubicBezTo>
                <a:lnTo>
                  <a:pt x="1633147" y="692074"/>
                </a:lnTo>
                <a:cubicBezTo>
                  <a:pt x="1633147" y="690306"/>
                  <a:pt x="1634624" y="688781"/>
                  <a:pt x="1636395" y="688744"/>
                </a:cubicBezTo>
                <a:cubicBezTo>
                  <a:pt x="1638195" y="688762"/>
                  <a:pt x="1639719" y="690288"/>
                  <a:pt x="1639719" y="692074"/>
                </a:cubicBezTo>
                <a:lnTo>
                  <a:pt x="1639719" y="731197"/>
                </a:lnTo>
                <a:cubicBezTo>
                  <a:pt x="1639777" y="731086"/>
                  <a:pt x="1639853" y="730992"/>
                  <a:pt x="1639910" y="730881"/>
                </a:cubicBezTo>
                <a:lnTo>
                  <a:pt x="1639910" y="731104"/>
                </a:lnTo>
                <a:cubicBezTo>
                  <a:pt x="1643872" y="723589"/>
                  <a:pt x="1649711" y="716501"/>
                  <a:pt x="1657702" y="712891"/>
                </a:cubicBezTo>
                <a:cubicBezTo>
                  <a:pt x="1662532" y="710734"/>
                  <a:pt x="1668133" y="709859"/>
                  <a:pt x="1674581" y="710919"/>
                </a:cubicBezTo>
                <a:cubicBezTo>
                  <a:pt x="1676000" y="711105"/>
                  <a:pt x="1677143" y="712352"/>
                  <a:pt x="1677324" y="713896"/>
                </a:cubicBezTo>
                <a:cubicBezTo>
                  <a:pt x="1677419" y="714194"/>
                  <a:pt x="1678867" y="735142"/>
                  <a:pt x="1658112" y="746322"/>
                </a:cubicBezTo>
                <a:cubicBezTo>
                  <a:pt x="1653311" y="748889"/>
                  <a:pt x="1647340" y="750917"/>
                  <a:pt x="1639910" y="752070"/>
                </a:cubicBezTo>
                <a:lnTo>
                  <a:pt x="1639910" y="752145"/>
                </a:lnTo>
                <a:cubicBezTo>
                  <a:pt x="1639843" y="752145"/>
                  <a:pt x="1639786" y="752164"/>
                  <a:pt x="1639719" y="752183"/>
                </a:cubicBezTo>
                <a:lnTo>
                  <a:pt x="1639719" y="784999"/>
                </a:lnTo>
                <a:cubicBezTo>
                  <a:pt x="1639996" y="784999"/>
                  <a:pt x="1640186" y="785111"/>
                  <a:pt x="1640377" y="785111"/>
                </a:cubicBezTo>
                <a:cubicBezTo>
                  <a:pt x="1644872" y="785111"/>
                  <a:pt x="1649263" y="784143"/>
                  <a:pt x="1653274" y="782357"/>
                </a:cubicBezTo>
                <a:cubicBezTo>
                  <a:pt x="1657255" y="780608"/>
                  <a:pt x="1660856" y="778041"/>
                  <a:pt x="1663818" y="774729"/>
                </a:cubicBezTo>
                <a:cubicBezTo>
                  <a:pt x="1664113" y="774395"/>
                  <a:pt x="1664465" y="774153"/>
                  <a:pt x="1664837" y="773967"/>
                </a:cubicBezTo>
                <a:cubicBezTo>
                  <a:pt x="1665227" y="773818"/>
                  <a:pt x="1665647" y="773706"/>
                  <a:pt x="1666094" y="773706"/>
                </a:cubicBezTo>
                <a:cubicBezTo>
                  <a:pt x="1667047" y="773706"/>
                  <a:pt x="1667904" y="774171"/>
                  <a:pt x="1668580" y="774823"/>
                </a:cubicBezTo>
                <a:cubicBezTo>
                  <a:pt x="1674466" y="781427"/>
                  <a:pt x="1682953" y="785111"/>
                  <a:pt x="1691821" y="785111"/>
                </a:cubicBezTo>
                <a:cubicBezTo>
                  <a:pt x="1696298" y="785111"/>
                  <a:pt x="1700670" y="784143"/>
                  <a:pt x="1704670" y="782357"/>
                </a:cubicBezTo>
                <a:cubicBezTo>
                  <a:pt x="1708661" y="780608"/>
                  <a:pt x="1712281" y="778041"/>
                  <a:pt x="1715262" y="774729"/>
                </a:cubicBezTo>
                <a:cubicBezTo>
                  <a:pt x="1715548" y="774432"/>
                  <a:pt x="1715901" y="774190"/>
                  <a:pt x="1716262" y="774004"/>
                </a:cubicBezTo>
                <a:cubicBezTo>
                  <a:pt x="1716644" y="773837"/>
                  <a:pt x="1717034" y="773706"/>
                  <a:pt x="1717434" y="773706"/>
                </a:cubicBezTo>
                <a:cubicBezTo>
                  <a:pt x="1718577" y="773800"/>
                  <a:pt x="1719253" y="773985"/>
                  <a:pt x="1719901" y="774637"/>
                </a:cubicBezTo>
                <a:cubicBezTo>
                  <a:pt x="1728292" y="782729"/>
                  <a:pt x="1739903" y="786637"/>
                  <a:pt x="1751438" y="785111"/>
                </a:cubicBezTo>
                <a:cubicBezTo>
                  <a:pt x="1753438" y="784925"/>
                  <a:pt x="1754972" y="786264"/>
                  <a:pt x="1755248" y="787901"/>
                </a:cubicBezTo>
                <a:cubicBezTo>
                  <a:pt x="1755524" y="789705"/>
                  <a:pt x="1754201" y="791417"/>
                  <a:pt x="1752381" y="791622"/>
                </a:cubicBezTo>
                <a:close/>
                <a:moveTo>
                  <a:pt x="1641320" y="745280"/>
                </a:moveTo>
                <a:lnTo>
                  <a:pt x="1641329" y="745280"/>
                </a:lnTo>
                <a:lnTo>
                  <a:pt x="1641329" y="745280"/>
                </a:lnTo>
                <a:cubicBezTo>
                  <a:pt x="1657626" y="742100"/>
                  <a:pt x="1664884" y="734100"/>
                  <a:pt x="1668152" y="727030"/>
                </a:cubicBezTo>
                <a:cubicBezTo>
                  <a:pt x="1669962" y="723142"/>
                  <a:pt x="1670590" y="719533"/>
                  <a:pt x="1670771" y="717189"/>
                </a:cubicBezTo>
                <a:cubicBezTo>
                  <a:pt x="1670275" y="717095"/>
                  <a:pt x="1669818" y="717095"/>
                  <a:pt x="1669323" y="717095"/>
                </a:cubicBezTo>
                <a:cubicBezTo>
                  <a:pt x="1667133" y="717095"/>
                  <a:pt x="1665084" y="717394"/>
                  <a:pt x="1663179" y="717933"/>
                </a:cubicBezTo>
                <a:cubicBezTo>
                  <a:pt x="1649873" y="721709"/>
                  <a:pt x="1643663" y="737318"/>
                  <a:pt x="1641320" y="745280"/>
                </a:cubicBezTo>
                <a:close/>
                <a:moveTo>
                  <a:pt x="1630556" y="725802"/>
                </a:moveTo>
                <a:cubicBezTo>
                  <a:pt x="1627813" y="716352"/>
                  <a:pt x="1619526" y="696539"/>
                  <a:pt x="1601143" y="697655"/>
                </a:cubicBezTo>
                <a:cubicBezTo>
                  <a:pt x="1601515" y="704278"/>
                  <a:pt x="1605239" y="720835"/>
                  <a:pt x="1630556" y="725802"/>
                </a:cubicBezTo>
                <a:close/>
                <a:moveTo>
                  <a:pt x="1762420" y="707999"/>
                </a:moveTo>
                <a:cubicBezTo>
                  <a:pt x="1748447" y="708017"/>
                  <a:pt x="1736474" y="716389"/>
                  <a:pt x="1731064" y="728369"/>
                </a:cubicBezTo>
                <a:cubicBezTo>
                  <a:pt x="1731045" y="728332"/>
                  <a:pt x="1731026" y="728295"/>
                  <a:pt x="1731007" y="728258"/>
                </a:cubicBezTo>
                <a:cubicBezTo>
                  <a:pt x="1730988" y="728295"/>
                  <a:pt x="1730969" y="728332"/>
                  <a:pt x="1730950" y="728369"/>
                </a:cubicBezTo>
                <a:cubicBezTo>
                  <a:pt x="1725540" y="716371"/>
                  <a:pt x="1713567" y="708017"/>
                  <a:pt x="1699603" y="707999"/>
                </a:cubicBezTo>
                <a:cubicBezTo>
                  <a:pt x="1697794" y="707999"/>
                  <a:pt x="1696269" y="709487"/>
                  <a:pt x="1696269" y="711292"/>
                </a:cubicBezTo>
                <a:cubicBezTo>
                  <a:pt x="1696241" y="711794"/>
                  <a:pt x="1696345" y="712259"/>
                  <a:pt x="1696517" y="712686"/>
                </a:cubicBezTo>
                <a:cubicBezTo>
                  <a:pt x="1696984" y="713654"/>
                  <a:pt x="1697898" y="714343"/>
                  <a:pt x="1698993" y="714528"/>
                </a:cubicBezTo>
                <a:cubicBezTo>
                  <a:pt x="1699174" y="714566"/>
                  <a:pt x="1699346" y="714640"/>
                  <a:pt x="1699536" y="714640"/>
                </a:cubicBezTo>
                <a:cubicBezTo>
                  <a:pt x="1714948" y="714640"/>
                  <a:pt x="1727531" y="727198"/>
                  <a:pt x="1727531" y="742639"/>
                </a:cubicBezTo>
                <a:cubicBezTo>
                  <a:pt x="1727531" y="744462"/>
                  <a:pt x="1729064" y="745987"/>
                  <a:pt x="1730845" y="745987"/>
                </a:cubicBezTo>
                <a:lnTo>
                  <a:pt x="1730950" y="745987"/>
                </a:lnTo>
                <a:lnTo>
                  <a:pt x="1731160" y="745987"/>
                </a:lnTo>
                <a:cubicBezTo>
                  <a:pt x="1732950" y="745987"/>
                  <a:pt x="1734484" y="744462"/>
                  <a:pt x="1734484" y="742639"/>
                </a:cubicBezTo>
                <a:cubicBezTo>
                  <a:pt x="1734484" y="727198"/>
                  <a:pt x="1747057" y="714640"/>
                  <a:pt x="1762487" y="714640"/>
                </a:cubicBezTo>
                <a:cubicBezTo>
                  <a:pt x="1764297" y="714640"/>
                  <a:pt x="1765821" y="713115"/>
                  <a:pt x="1765831" y="711292"/>
                </a:cubicBezTo>
                <a:cubicBezTo>
                  <a:pt x="1765707" y="709487"/>
                  <a:pt x="1764306" y="707999"/>
                  <a:pt x="1762420" y="707999"/>
                </a:cubicBezTo>
                <a:close/>
                <a:moveTo>
                  <a:pt x="1996793" y="843321"/>
                </a:moveTo>
                <a:cubicBezTo>
                  <a:pt x="1997174" y="843879"/>
                  <a:pt x="1997364" y="844549"/>
                  <a:pt x="1997364" y="845218"/>
                </a:cubicBezTo>
                <a:cubicBezTo>
                  <a:pt x="1997364" y="845888"/>
                  <a:pt x="1997174" y="846557"/>
                  <a:pt x="1996793" y="847135"/>
                </a:cubicBezTo>
                <a:cubicBezTo>
                  <a:pt x="1983648" y="865980"/>
                  <a:pt x="1962131" y="877328"/>
                  <a:pt x="1939167" y="877328"/>
                </a:cubicBezTo>
                <a:cubicBezTo>
                  <a:pt x="1915668" y="877328"/>
                  <a:pt x="1902895" y="869235"/>
                  <a:pt x="1883083" y="849888"/>
                </a:cubicBezTo>
                <a:cubicBezTo>
                  <a:pt x="1874787" y="860157"/>
                  <a:pt x="1862318" y="866165"/>
                  <a:pt x="1849051" y="866165"/>
                </a:cubicBezTo>
                <a:lnTo>
                  <a:pt x="1848012" y="866165"/>
                </a:lnTo>
                <a:cubicBezTo>
                  <a:pt x="1846231" y="866073"/>
                  <a:pt x="1844678" y="864529"/>
                  <a:pt x="1844774" y="862761"/>
                </a:cubicBezTo>
                <a:cubicBezTo>
                  <a:pt x="1844830" y="861794"/>
                  <a:pt x="1845279" y="860901"/>
                  <a:pt x="1845964" y="860306"/>
                </a:cubicBezTo>
                <a:cubicBezTo>
                  <a:pt x="1846583" y="859785"/>
                  <a:pt x="1847393" y="859469"/>
                  <a:pt x="1848308" y="859599"/>
                </a:cubicBezTo>
                <a:cubicBezTo>
                  <a:pt x="1859823" y="859691"/>
                  <a:pt x="1870786" y="854780"/>
                  <a:pt x="1878026" y="845795"/>
                </a:cubicBezTo>
                <a:cubicBezTo>
                  <a:pt x="1878006" y="845757"/>
                  <a:pt x="1877968" y="845739"/>
                  <a:pt x="1877940" y="845702"/>
                </a:cubicBezTo>
                <a:cubicBezTo>
                  <a:pt x="1877949" y="845702"/>
                  <a:pt x="1877949" y="845702"/>
                  <a:pt x="1877949" y="845702"/>
                </a:cubicBezTo>
                <a:cubicBezTo>
                  <a:pt x="1870786" y="836735"/>
                  <a:pt x="1859823" y="831600"/>
                  <a:pt x="1848222" y="831879"/>
                </a:cubicBezTo>
                <a:cubicBezTo>
                  <a:pt x="1847383" y="831973"/>
                  <a:pt x="1846574" y="831637"/>
                  <a:pt x="1845945" y="831042"/>
                </a:cubicBezTo>
                <a:cubicBezTo>
                  <a:pt x="1845345" y="830447"/>
                  <a:pt x="1844926" y="829610"/>
                  <a:pt x="1844878" y="828717"/>
                </a:cubicBezTo>
                <a:cubicBezTo>
                  <a:pt x="1844774" y="826820"/>
                  <a:pt x="1846307" y="825424"/>
                  <a:pt x="1848136" y="825331"/>
                </a:cubicBezTo>
                <a:cubicBezTo>
                  <a:pt x="1859861" y="825089"/>
                  <a:pt x="1870948" y="829498"/>
                  <a:pt x="1879216" y="837368"/>
                </a:cubicBezTo>
                <a:cubicBezTo>
                  <a:pt x="1880368" y="838465"/>
                  <a:pt x="1881464" y="839618"/>
                  <a:pt x="1882493" y="840865"/>
                </a:cubicBezTo>
                <a:cubicBezTo>
                  <a:pt x="1882493" y="840865"/>
                  <a:pt x="1882502" y="840865"/>
                  <a:pt x="1882502" y="840846"/>
                </a:cubicBezTo>
                <a:cubicBezTo>
                  <a:pt x="1882531" y="840883"/>
                  <a:pt x="1882569" y="840920"/>
                  <a:pt x="1882597" y="840959"/>
                </a:cubicBezTo>
                <a:cubicBezTo>
                  <a:pt x="1899638" y="824066"/>
                  <a:pt x="1913744" y="813146"/>
                  <a:pt x="1939167" y="813146"/>
                </a:cubicBezTo>
                <a:cubicBezTo>
                  <a:pt x="1958588" y="813146"/>
                  <a:pt x="1977000" y="821313"/>
                  <a:pt x="1990134" y="835228"/>
                </a:cubicBezTo>
                <a:cubicBezTo>
                  <a:pt x="1992516" y="837758"/>
                  <a:pt x="1994783" y="840419"/>
                  <a:pt x="1996793" y="843321"/>
                </a:cubicBezTo>
                <a:close/>
                <a:moveTo>
                  <a:pt x="1989811" y="845181"/>
                </a:moveTo>
                <a:cubicBezTo>
                  <a:pt x="1989820" y="845163"/>
                  <a:pt x="1989839" y="845163"/>
                  <a:pt x="1989849" y="845144"/>
                </a:cubicBezTo>
                <a:cubicBezTo>
                  <a:pt x="1977943" y="829238"/>
                  <a:pt x="1959074" y="819805"/>
                  <a:pt x="1939081" y="819694"/>
                </a:cubicBezTo>
                <a:cubicBezTo>
                  <a:pt x="1917945" y="819694"/>
                  <a:pt x="1905943" y="827228"/>
                  <a:pt x="1887636" y="845051"/>
                </a:cubicBezTo>
                <a:cubicBezTo>
                  <a:pt x="1887655" y="845070"/>
                  <a:pt x="1887664" y="845070"/>
                  <a:pt x="1887684" y="845088"/>
                </a:cubicBezTo>
                <a:cubicBezTo>
                  <a:pt x="1887674" y="845107"/>
                  <a:pt x="1887655" y="845126"/>
                  <a:pt x="1887636" y="845144"/>
                </a:cubicBezTo>
                <a:cubicBezTo>
                  <a:pt x="1906896" y="863878"/>
                  <a:pt x="1918211" y="870668"/>
                  <a:pt x="1939081" y="870668"/>
                </a:cubicBezTo>
                <a:cubicBezTo>
                  <a:pt x="1959074" y="870594"/>
                  <a:pt x="1977943" y="861143"/>
                  <a:pt x="1989849" y="845237"/>
                </a:cubicBezTo>
                <a:cubicBezTo>
                  <a:pt x="1989839" y="845218"/>
                  <a:pt x="1989820" y="845200"/>
                  <a:pt x="1989811" y="845181"/>
                </a:cubicBezTo>
                <a:close/>
                <a:moveTo>
                  <a:pt x="1998240" y="787901"/>
                </a:moveTo>
                <a:cubicBezTo>
                  <a:pt x="1998507" y="789705"/>
                  <a:pt x="1997183" y="791417"/>
                  <a:pt x="1995374" y="791622"/>
                </a:cubicBezTo>
                <a:cubicBezTo>
                  <a:pt x="1982886" y="793147"/>
                  <a:pt x="1970427" y="789520"/>
                  <a:pt x="1960798" y="781520"/>
                </a:cubicBezTo>
                <a:cubicBezTo>
                  <a:pt x="1953835" y="787994"/>
                  <a:pt x="1944615" y="791696"/>
                  <a:pt x="1934985" y="791696"/>
                </a:cubicBezTo>
                <a:cubicBezTo>
                  <a:pt x="1925451" y="791696"/>
                  <a:pt x="1916221" y="788068"/>
                  <a:pt x="1909267" y="781705"/>
                </a:cubicBezTo>
                <a:cubicBezTo>
                  <a:pt x="1902314" y="788068"/>
                  <a:pt x="1893075" y="791696"/>
                  <a:pt x="1883550" y="791696"/>
                </a:cubicBezTo>
                <a:cubicBezTo>
                  <a:pt x="1881111" y="791696"/>
                  <a:pt x="1878711" y="791472"/>
                  <a:pt x="1876377" y="791027"/>
                </a:cubicBezTo>
                <a:cubicBezTo>
                  <a:pt x="1869348" y="789668"/>
                  <a:pt x="1862861" y="786376"/>
                  <a:pt x="1857642" y="781520"/>
                </a:cubicBezTo>
                <a:cubicBezTo>
                  <a:pt x="1857642" y="781520"/>
                  <a:pt x="1857642" y="781520"/>
                  <a:pt x="1857633" y="781520"/>
                </a:cubicBezTo>
                <a:lnTo>
                  <a:pt x="1857633" y="781520"/>
                </a:lnTo>
                <a:cubicBezTo>
                  <a:pt x="1855584" y="783212"/>
                  <a:pt x="1853413" y="784701"/>
                  <a:pt x="1851146" y="786003"/>
                </a:cubicBezTo>
                <a:cubicBezTo>
                  <a:pt x="1844326" y="789891"/>
                  <a:pt x="1836630" y="791975"/>
                  <a:pt x="1828686" y="791975"/>
                </a:cubicBezTo>
                <a:cubicBezTo>
                  <a:pt x="1826866" y="791975"/>
                  <a:pt x="1824971" y="791789"/>
                  <a:pt x="1823057" y="791621"/>
                </a:cubicBezTo>
                <a:cubicBezTo>
                  <a:pt x="1821247" y="791417"/>
                  <a:pt x="1820028" y="789705"/>
                  <a:pt x="1820199" y="787901"/>
                </a:cubicBezTo>
                <a:cubicBezTo>
                  <a:pt x="1820409" y="786077"/>
                  <a:pt x="1822018" y="784738"/>
                  <a:pt x="1823924" y="784998"/>
                </a:cubicBezTo>
                <a:cubicBezTo>
                  <a:pt x="1826819" y="785390"/>
                  <a:pt x="1829715" y="785427"/>
                  <a:pt x="1832553" y="785148"/>
                </a:cubicBezTo>
                <a:cubicBezTo>
                  <a:pt x="1841078" y="784329"/>
                  <a:pt x="1849079" y="780608"/>
                  <a:pt x="1855451" y="774544"/>
                </a:cubicBezTo>
                <a:cubicBezTo>
                  <a:pt x="1856127" y="773892"/>
                  <a:pt x="1856775" y="773706"/>
                  <a:pt x="1857918" y="773613"/>
                </a:cubicBezTo>
                <a:cubicBezTo>
                  <a:pt x="1858870" y="773706"/>
                  <a:pt x="1859737" y="774079"/>
                  <a:pt x="1860309" y="774729"/>
                </a:cubicBezTo>
                <a:cubicBezTo>
                  <a:pt x="1864500" y="779511"/>
                  <a:pt x="1870120" y="782728"/>
                  <a:pt x="1876216" y="784161"/>
                </a:cubicBezTo>
                <a:lnTo>
                  <a:pt x="1876216" y="732835"/>
                </a:lnTo>
                <a:cubicBezTo>
                  <a:pt x="1873644" y="732462"/>
                  <a:pt x="1871243" y="731997"/>
                  <a:pt x="1868996" y="731439"/>
                </a:cubicBezTo>
                <a:cubicBezTo>
                  <a:pt x="1835344" y="723105"/>
                  <a:pt x="1837468" y="694715"/>
                  <a:pt x="1837468" y="694362"/>
                </a:cubicBezTo>
                <a:cubicBezTo>
                  <a:pt x="1837544" y="692818"/>
                  <a:pt x="1838697" y="691571"/>
                  <a:pt x="1840221" y="691386"/>
                </a:cubicBezTo>
                <a:cubicBezTo>
                  <a:pt x="1842516" y="691013"/>
                  <a:pt x="1844697" y="690865"/>
                  <a:pt x="1846783" y="690958"/>
                </a:cubicBezTo>
                <a:cubicBezTo>
                  <a:pt x="1855098" y="691274"/>
                  <a:pt x="1861738" y="695014"/>
                  <a:pt x="1866891" y="700260"/>
                </a:cubicBezTo>
                <a:cubicBezTo>
                  <a:pt x="1870758" y="704185"/>
                  <a:pt x="1873806" y="708966"/>
                  <a:pt x="1876120" y="713803"/>
                </a:cubicBezTo>
                <a:lnTo>
                  <a:pt x="1876120" y="713785"/>
                </a:lnTo>
                <a:cubicBezTo>
                  <a:pt x="1876120" y="713803"/>
                  <a:pt x="1876130" y="713803"/>
                  <a:pt x="1876130" y="713803"/>
                </a:cubicBezTo>
                <a:lnTo>
                  <a:pt x="1876130" y="692074"/>
                </a:lnTo>
                <a:cubicBezTo>
                  <a:pt x="1876130" y="691293"/>
                  <a:pt x="1876454" y="690586"/>
                  <a:pt x="1876920" y="690009"/>
                </a:cubicBezTo>
                <a:cubicBezTo>
                  <a:pt x="1877549" y="689246"/>
                  <a:pt x="1878426" y="688744"/>
                  <a:pt x="1879454" y="688744"/>
                </a:cubicBezTo>
                <a:cubicBezTo>
                  <a:pt x="1881264" y="688744"/>
                  <a:pt x="1882769" y="690269"/>
                  <a:pt x="1882769" y="692074"/>
                </a:cubicBezTo>
                <a:lnTo>
                  <a:pt x="1882769" y="731104"/>
                </a:lnTo>
                <a:lnTo>
                  <a:pt x="1882769" y="731197"/>
                </a:lnTo>
                <a:cubicBezTo>
                  <a:pt x="1889170" y="719105"/>
                  <a:pt x="1900400" y="708073"/>
                  <a:pt x="1917668" y="710919"/>
                </a:cubicBezTo>
                <a:cubicBezTo>
                  <a:pt x="1919068" y="711105"/>
                  <a:pt x="1920221" y="712352"/>
                  <a:pt x="1920402" y="713896"/>
                </a:cubicBezTo>
                <a:cubicBezTo>
                  <a:pt x="1920412" y="713915"/>
                  <a:pt x="1920421" y="714064"/>
                  <a:pt x="1920440" y="714324"/>
                </a:cubicBezTo>
                <a:cubicBezTo>
                  <a:pt x="1920593" y="718360"/>
                  <a:pt x="1920011" y="746322"/>
                  <a:pt x="1882769" y="752070"/>
                </a:cubicBezTo>
                <a:lnTo>
                  <a:pt x="1882769" y="752182"/>
                </a:lnTo>
                <a:lnTo>
                  <a:pt x="1882769" y="784924"/>
                </a:lnTo>
                <a:lnTo>
                  <a:pt x="1882769" y="784998"/>
                </a:lnTo>
                <a:cubicBezTo>
                  <a:pt x="1883083" y="784998"/>
                  <a:pt x="1883264" y="785111"/>
                  <a:pt x="1883455" y="785111"/>
                </a:cubicBezTo>
                <a:cubicBezTo>
                  <a:pt x="1892313" y="785111"/>
                  <a:pt x="1900800" y="781426"/>
                  <a:pt x="1906705" y="774823"/>
                </a:cubicBezTo>
                <a:cubicBezTo>
                  <a:pt x="1907362" y="774079"/>
                  <a:pt x="1908220" y="773706"/>
                  <a:pt x="1909172" y="773706"/>
                </a:cubicBezTo>
                <a:cubicBezTo>
                  <a:pt x="1910134" y="773706"/>
                  <a:pt x="1910982" y="774171"/>
                  <a:pt x="1911658" y="774823"/>
                </a:cubicBezTo>
                <a:cubicBezTo>
                  <a:pt x="1917564" y="781426"/>
                  <a:pt x="1926031" y="785111"/>
                  <a:pt x="1934890" y="785111"/>
                </a:cubicBezTo>
                <a:cubicBezTo>
                  <a:pt x="1943748" y="785111"/>
                  <a:pt x="1952216" y="781426"/>
                  <a:pt x="1958131" y="774823"/>
                </a:cubicBezTo>
                <a:cubicBezTo>
                  <a:pt x="1958797" y="774171"/>
                  <a:pt x="1959560" y="773706"/>
                  <a:pt x="1960522" y="773706"/>
                </a:cubicBezTo>
                <a:cubicBezTo>
                  <a:pt x="1961655" y="773800"/>
                  <a:pt x="1962322" y="773985"/>
                  <a:pt x="1962979" y="774637"/>
                </a:cubicBezTo>
                <a:cubicBezTo>
                  <a:pt x="1971370" y="782729"/>
                  <a:pt x="1982981" y="786636"/>
                  <a:pt x="1994516" y="785111"/>
                </a:cubicBezTo>
                <a:cubicBezTo>
                  <a:pt x="1996421" y="784924"/>
                  <a:pt x="1997926" y="786264"/>
                  <a:pt x="1998240" y="787901"/>
                </a:cubicBezTo>
                <a:close/>
                <a:moveTo>
                  <a:pt x="1884398" y="745280"/>
                </a:moveTo>
                <a:lnTo>
                  <a:pt x="1884407" y="745280"/>
                </a:lnTo>
                <a:lnTo>
                  <a:pt x="1884407" y="745280"/>
                </a:lnTo>
                <a:cubicBezTo>
                  <a:pt x="1909658" y="740369"/>
                  <a:pt x="1913354" y="723812"/>
                  <a:pt x="1913849" y="717189"/>
                </a:cubicBezTo>
                <a:cubicBezTo>
                  <a:pt x="1913258" y="717095"/>
                  <a:pt x="1912801" y="717095"/>
                  <a:pt x="1912315" y="717095"/>
                </a:cubicBezTo>
                <a:cubicBezTo>
                  <a:pt x="1907905" y="717095"/>
                  <a:pt x="1904124" y="718286"/>
                  <a:pt x="1900876" y="720222"/>
                </a:cubicBezTo>
                <a:cubicBezTo>
                  <a:pt x="1891151" y="726007"/>
                  <a:pt x="1886341" y="738452"/>
                  <a:pt x="1884398" y="745280"/>
                </a:cubicBezTo>
                <a:close/>
                <a:moveTo>
                  <a:pt x="1873548" y="725802"/>
                </a:moveTo>
                <a:cubicBezTo>
                  <a:pt x="1870777" y="716352"/>
                  <a:pt x="1862509" y="696539"/>
                  <a:pt x="1844126" y="697655"/>
                </a:cubicBezTo>
                <a:cubicBezTo>
                  <a:pt x="1844593" y="704278"/>
                  <a:pt x="1848308" y="720835"/>
                  <a:pt x="1873548" y="725802"/>
                </a:cubicBezTo>
                <a:close/>
                <a:moveTo>
                  <a:pt x="1974028" y="745987"/>
                </a:moveTo>
                <a:lnTo>
                  <a:pt x="1974237" y="745987"/>
                </a:lnTo>
                <a:cubicBezTo>
                  <a:pt x="1976028" y="745987"/>
                  <a:pt x="1977562" y="744462"/>
                  <a:pt x="1977562" y="742639"/>
                </a:cubicBezTo>
                <a:cubicBezTo>
                  <a:pt x="1977562" y="727198"/>
                  <a:pt x="1990144" y="714640"/>
                  <a:pt x="2005565" y="714640"/>
                </a:cubicBezTo>
                <a:cubicBezTo>
                  <a:pt x="2007375" y="714640"/>
                  <a:pt x="2008908" y="713115"/>
                  <a:pt x="2008908" y="711292"/>
                </a:cubicBezTo>
                <a:cubicBezTo>
                  <a:pt x="2008908" y="711255"/>
                  <a:pt x="2008889" y="711236"/>
                  <a:pt x="2008889" y="711199"/>
                </a:cubicBezTo>
                <a:cubicBezTo>
                  <a:pt x="2008632" y="709450"/>
                  <a:pt x="2007280" y="708017"/>
                  <a:pt x="2005432" y="707999"/>
                </a:cubicBezTo>
                <a:cubicBezTo>
                  <a:pt x="1991487" y="708054"/>
                  <a:pt x="1979543" y="716408"/>
                  <a:pt x="1974113" y="728369"/>
                </a:cubicBezTo>
                <a:cubicBezTo>
                  <a:pt x="1974085" y="728314"/>
                  <a:pt x="1974056" y="728258"/>
                  <a:pt x="1974037" y="728203"/>
                </a:cubicBezTo>
                <a:cubicBezTo>
                  <a:pt x="1974009" y="728258"/>
                  <a:pt x="1973971" y="728314"/>
                  <a:pt x="1973942" y="728369"/>
                </a:cubicBezTo>
                <a:cubicBezTo>
                  <a:pt x="1968532" y="716389"/>
                  <a:pt x="1956492" y="708054"/>
                  <a:pt x="1942652" y="707999"/>
                </a:cubicBezTo>
                <a:cubicBezTo>
                  <a:pt x="1940862" y="708017"/>
                  <a:pt x="1939385" y="709487"/>
                  <a:pt x="1939385" y="711292"/>
                </a:cubicBezTo>
                <a:cubicBezTo>
                  <a:pt x="1939290" y="712054"/>
                  <a:pt x="1939528" y="712724"/>
                  <a:pt x="1939919" y="713282"/>
                </a:cubicBezTo>
                <a:cubicBezTo>
                  <a:pt x="1940395" y="713915"/>
                  <a:pt x="1941090" y="714343"/>
                  <a:pt x="1941890" y="714510"/>
                </a:cubicBezTo>
                <a:cubicBezTo>
                  <a:pt x="1942100" y="714547"/>
                  <a:pt x="1942291" y="714640"/>
                  <a:pt x="1942519" y="714640"/>
                </a:cubicBezTo>
                <a:cubicBezTo>
                  <a:pt x="1953197" y="714640"/>
                  <a:pt x="1962408" y="720724"/>
                  <a:pt x="1967113" y="729560"/>
                </a:cubicBezTo>
                <a:cubicBezTo>
                  <a:pt x="1969218" y="733485"/>
                  <a:pt x="1970513" y="737894"/>
                  <a:pt x="1970513" y="742639"/>
                </a:cubicBezTo>
                <a:cubicBezTo>
                  <a:pt x="1970513" y="743550"/>
                  <a:pt x="1970894" y="744387"/>
                  <a:pt x="1971504" y="745001"/>
                </a:cubicBezTo>
                <a:cubicBezTo>
                  <a:pt x="1972104" y="745596"/>
                  <a:pt x="1972933" y="745988"/>
                  <a:pt x="1973837" y="745988"/>
                </a:cubicBezTo>
                <a:lnTo>
                  <a:pt x="1974028" y="745988"/>
                </a:lnTo>
                <a:close/>
                <a:moveTo>
                  <a:pt x="2182197" y="877328"/>
                </a:moveTo>
                <a:cubicBezTo>
                  <a:pt x="2158727" y="877310"/>
                  <a:pt x="2145945" y="869216"/>
                  <a:pt x="2126152" y="849888"/>
                </a:cubicBezTo>
                <a:cubicBezTo>
                  <a:pt x="2126142" y="849906"/>
                  <a:pt x="2126123" y="849925"/>
                  <a:pt x="2126113" y="849944"/>
                </a:cubicBezTo>
                <a:cubicBezTo>
                  <a:pt x="2126095" y="849925"/>
                  <a:pt x="2126076" y="849906"/>
                  <a:pt x="2126056" y="849888"/>
                </a:cubicBezTo>
                <a:cubicBezTo>
                  <a:pt x="2117751" y="860157"/>
                  <a:pt x="2105301" y="866165"/>
                  <a:pt x="2092043" y="866165"/>
                </a:cubicBezTo>
                <a:lnTo>
                  <a:pt x="2091061" y="866165"/>
                </a:lnTo>
                <a:cubicBezTo>
                  <a:pt x="2089290" y="866054"/>
                  <a:pt x="2087766" y="864529"/>
                  <a:pt x="2087861" y="862761"/>
                </a:cubicBezTo>
                <a:cubicBezTo>
                  <a:pt x="2087928" y="861422"/>
                  <a:pt x="2088738" y="860212"/>
                  <a:pt x="2089918" y="859729"/>
                </a:cubicBezTo>
                <a:cubicBezTo>
                  <a:pt x="2090338" y="859580"/>
                  <a:pt x="2090804" y="859543"/>
                  <a:pt x="2091300" y="859599"/>
                </a:cubicBezTo>
                <a:cubicBezTo>
                  <a:pt x="2102911" y="859691"/>
                  <a:pt x="2113750" y="854780"/>
                  <a:pt x="2120999" y="845795"/>
                </a:cubicBezTo>
                <a:cubicBezTo>
                  <a:pt x="2120979" y="845776"/>
                  <a:pt x="2120961" y="845757"/>
                  <a:pt x="2120942" y="845739"/>
                </a:cubicBezTo>
                <a:cubicBezTo>
                  <a:pt x="2120961" y="845721"/>
                  <a:pt x="2120979" y="845721"/>
                  <a:pt x="2120989" y="845702"/>
                </a:cubicBezTo>
                <a:cubicBezTo>
                  <a:pt x="2113855" y="836735"/>
                  <a:pt x="2102911" y="831600"/>
                  <a:pt x="2091300" y="831879"/>
                </a:cubicBezTo>
                <a:cubicBezTo>
                  <a:pt x="2089585" y="832084"/>
                  <a:pt x="2087966" y="830466"/>
                  <a:pt x="2087871" y="828661"/>
                </a:cubicBezTo>
                <a:cubicBezTo>
                  <a:pt x="2087813" y="826783"/>
                  <a:pt x="2089318" y="825424"/>
                  <a:pt x="2091090" y="825331"/>
                </a:cubicBezTo>
                <a:cubicBezTo>
                  <a:pt x="2104444" y="825052"/>
                  <a:pt x="2117112" y="830856"/>
                  <a:pt x="2125580" y="840958"/>
                </a:cubicBezTo>
                <a:cubicBezTo>
                  <a:pt x="2142621" y="824066"/>
                  <a:pt x="2156717" y="813146"/>
                  <a:pt x="2182159" y="813146"/>
                </a:cubicBezTo>
                <a:cubicBezTo>
                  <a:pt x="2205200" y="813146"/>
                  <a:pt x="2226736" y="824438"/>
                  <a:pt x="2239776" y="843321"/>
                </a:cubicBezTo>
                <a:cubicBezTo>
                  <a:pt x="2240547" y="844455"/>
                  <a:pt x="2240547" y="845981"/>
                  <a:pt x="2239776" y="847135"/>
                </a:cubicBezTo>
                <a:cubicBezTo>
                  <a:pt x="2226650" y="865962"/>
                  <a:pt x="2205124" y="877310"/>
                  <a:pt x="2182197" y="877328"/>
                </a:cubicBezTo>
                <a:close/>
                <a:moveTo>
                  <a:pt x="2232917" y="845237"/>
                </a:moveTo>
                <a:cubicBezTo>
                  <a:pt x="2229945" y="841256"/>
                  <a:pt x="2226526" y="837684"/>
                  <a:pt x="2222773" y="834559"/>
                </a:cubicBezTo>
                <a:cubicBezTo>
                  <a:pt x="2211496" y="825145"/>
                  <a:pt x="2197094" y="819768"/>
                  <a:pt x="2182054" y="819694"/>
                </a:cubicBezTo>
                <a:cubicBezTo>
                  <a:pt x="2160928" y="819694"/>
                  <a:pt x="2148926" y="827229"/>
                  <a:pt x="2130619" y="845051"/>
                </a:cubicBezTo>
                <a:cubicBezTo>
                  <a:pt x="2133029" y="847395"/>
                  <a:pt x="2135305" y="849553"/>
                  <a:pt x="2137506" y="851525"/>
                </a:cubicBezTo>
                <a:cubicBezTo>
                  <a:pt x="2152898" y="865441"/>
                  <a:pt x="2163861" y="870668"/>
                  <a:pt x="2182159" y="870668"/>
                </a:cubicBezTo>
                <a:cubicBezTo>
                  <a:pt x="2202161" y="870594"/>
                  <a:pt x="2220916" y="861143"/>
                  <a:pt x="2232917" y="845237"/>
                </a:cubicBezTo>
                <a:close/>
                <a:moveTo>
                  <a:pt x="2241319" y="787901"/>
                </a:moveTo>
                <a:cubicBezTo>
                  <a:pt x="2241585" y="789705"/>
                  <a:pt x="2240271" y="791417"/>
                  <a:pt x="2238442" y="791622"/>
                </a:cubicBezTo>
                <a:cubicBezTo>
                  <a:pt x="2235327" y="791993"/>
                  <a:pt x="2232203" y="792068"/>
                  <a:pt x="2229136" y="791808"/>
                </a:cubicBezTo>
                <a:cubicBezTo>
                  <a:pt x="2227422" y="791677"/>
                  <a:pt x="2225783" y="791212"/>
                  <a:pt x="2224107" y="790896"/>
                </a:cubicBezTo>
                <a:cubicBezTo>
                  <a:pt x="2216754" y="789445"/>
                  <a:pt x="2209762" y="786413"/>
                  <a:pt x="2203866" y="781520"/>
                </a:cubicBezTo>
                <a:cubicBezTo>
                  <a:pt x="2199475" y="785556"/>
                  <a:pt x="2194160" y="788366"/>
                  <a:pt x="2188483" y="790022"/>
                </a:cubicBezTo>
                <a:cubicBezTo>
                  <a:pt x="2185083" y="791027"/>
                  <a:pt x="2181577" y="791696"/>
                  <a:pt x="2177968" y="791696"/>
                </a:cubicBezTo>
                <a:cubicBezTo>
                  <a:pt x="2172415" y="791696"/>
                  <a:pt x="2167004" y="790338"/>
                  <a:pt x="2162051" y="788050"/>
                </a:cubicBezTo>
                <a:cubicBezTo>
                  <a:pt x="2158499" y="786413"/>
                  <a:pt x="2155146" y="784366"/>
                  <a:pt x="2152250" y="781705"/>
                </a:cubicBezTo>
                <a:cubicBezTo>
                  <a:pt x="2145287" y="788068"/>
                  <a:pt x="2136058" y="791696"/>
                  <a:pt x="2126523" y="791696"/>
                </a:cubicBezTo>
                <a:cubicBezTo>
                  <a:pt x="2119246" y="791696"/>
                  <a:pt x="2112226" y="789612"/>
                  <a:pt x="2106235" y="785836"/>
                </a:cubicBezTo>
                <a:cubicBezTo>
                  <a:pt x="2104244" y="784590"/>
                  <a:pt x="2102368" y="783138"/>
                  <a:pt x="2100634" y="781520"/>
                </a:cubicBezTo>
                <a:lnTo>
                  <a:pt x="2100634" y="781520"/>
                </a:lnTo>
                <a:cubicBezTo>
                  <a:pt x="2100625" y="781520"/>
                  <a:pt x="2100625" y="781520"/>
                  <a:pt x="2100625" y="781520"/>
                </a:cubicBezTo>
                <a:cubicBezTo>
                  <a:pt x="2097110" y="784422"/>
                  <a:pt x="2093186" y="786618"/>
                  <a:pt x="2089071" y="788347"/>
                </a:cubicBezTo>
                <a:cubicBezTo>
                  <a:pt x="2085975" y="789631"/>
                  <a:pt x="2082794" y="790710"/>
                  <a:pt x="2079498" y="791287"/>
                </a:cubicBezTo>
                <a:cubicBezTo>
                  <a:pt x="2076926" y="791751"/>
                  <a:pt x="2074307" y="791975"/>
                  <a:pt x="2071668" y="791975"/>
                </a:cubicBezTo>
                <a:cubicBezTo>
                  <a:pt x="2069859" y="791975"/>
                  <a:pt x="2067944" y="791789"/>
                  <a:pt x="2066049" y="791622"/>
                </a:cubicBezTo>
                <a:cubicBezTo>
                  <a:pt x="2064239" y="791417"/>
                  <a:pt x="2062992" y="789705"/>
                  <a:pt x="2063182" y="787901"/>
                </a:cubicBezTo>
                <a:cubicBezTo>
                  <a:pt x="2063372" y="786077"/>
                  <a:pt x="2064991" y="784738"/>
                  <a:pt x="2066906" y="784999"/>
                </a:cubicBezTo>
                <a:cubicBezTo>
                  <a:pt x="2069802" y="785390"/>
                  <a:pt x="2072707" y="785427"/>
                  <a:pt x="2075545" y="785148"/>
                </a:cubicBezTo>
                <a:cubicBezTo>
                  <a:pt x="2078384" y="784869"/>
                  <a:pt x="2081165" y="784273"/>
                  <a:pt x="2083851" y="783380"/>
                </a:cubicBezTo>
                <a:cubicBezTo>
                  <a:pt x="2089214" y="781594"/>
                  <a:pt x="2094195" y="778580"/>
                  <a:pt x="2098444" y="774544"/>
                </a:cubicBezTo>
                <a:cubicBezTo>
                  <a:pt x="2099091" y="773892"/>
                  <a:pt x="2099758" y="773706"/>
                  <a:pt x="2100901" y="773613"/>
                </a:cubicBezTo>
                <a:cubicBezTo>
                  <a:pt x="2101853" y="773706"/>
                  <a:pt x="2102720" y="774079"/>
                  <a:pt x="2103292" y="774729"/>
                </a:cubicBezTo>
                <a:cubicBezTo>
                  <a:pt x="2104340" y="775920"/>
                  <a:pt x="2105473" y="777018"/>
                  <a:pt x="2106692" y="778022"/>
                </a:cubicBezTo>
                <a:cubicBezTo>
                  <a:pt x="2108245" y="779306"/>
                  <a:pt x="2109959" y="780348"/>
                  <a:pt x="2111740" y="781297"/>
                </a:cubicBezTo>
                <a:cubicBezTo>
                  <a:pt x="2114102" y="782543"/>
                  <a:pt x="2116588" y="783548"/>
                  <a:pt x="2119199" y="784162"/>
                </a:cubicBezTo>
                <a:lnTo>
                  <a:pt x="2119199" y="784162"/>
                </a:lnTo>
                <a:lnTo>
                  <a:pt x="2119208" y="784162"/>
                </a:lnTo>
                <a:lnTo>
                  <a:pt x="2119208" y="732835"/>
                </a:lnTo>
                <a:cubicBezTo>
                  <a:pt x="2110626" y="731625"/>
                  <a:pt x="2104034" y="729226"/>
                  <a:pt x="2098815" y="726230"/>
                </a:cubicBezTo>
                <a:cubicBezTo>
                  <a:pt x="2079031" y="714919"/>
                  <a:pt x="2080441" y="694660"/>
                  <a:pt x="2080441" y="694362"/>
                </a:cubicBezTo>
                <a:cubicBezTo>
                  <a:pt x="2080527" y="692818"/>
                  <a:pt x="2081670" y="691572"/>
                  <a:pt x="2083185" y="691386"/>
                </a:cubicBezTo>
                <a:cubicBezTo>
                  <a:pt x="2085470" y="691014"/>
                  <a:pt x="2087642" y="690865"/>
                  <a:pt x="2089728" y="690958"/>
                </a:cubicBezTo>
                <a:cubicBezTo>
                  <a:pt x="2100110" y="691348"/>
                  <a:pt x="2107873" y="697079"/>
                  <a:pt x="2113446" y="704445"/>
                </a:cubicBezTo>
                <a:cubicBezTo>
                  <a:pt x="2115684" y="707385"/>
                  <a:pt x="2117560" y="710585"/>
                  <a:pt x="2119103" y="713803"/>
                </a:cubicBezTo>
                <a:lnTo>
                  <a:pt x="2119103" y="713785"/>
                </a:lnTo>
                <a:cubicBezTo>
                  <a:pt x="2119103" y="713803"/>
                  <a:pt x="2119113" y="713803"/>
                  <a:pt x="2119113" y="713803"/>
                </a:cubicBezTo>
                <a:lnTo>
                  <a:pt x="2119113" y="692074"/>
                </a:lnTo>
                <a:cubicBezTo>
                  <a:pt x="2119113" y="691181"/>
                  <a:pt x="2119493" y="690344"/>
                  <a:pt x="2120094" y="689730"/>
                </a:cubicBezTo>
                <a:cubicBezTo>
                  <a:pt x="2120703" y="689117"/>
                  <a:pt x="2121542" y="688744"/>
                  <a:pt x="2122447" y="688744"/>
                </a:cubicBezTo>
                <a:cubicBezTo>
                  <a:pt x="2124247" y="688744"/>
                  <a:pt x="2125761" y="690270"/>
                  <a:pt x="2125761" y="692074"/>
                </a:cubicBezTo>
                <a:lnTo>
                  <a:pt x="2125761" y="731197"/>
                </a:lnTo>
                <a:cubicBezTo>
                  <a:pt x="2125790" y="731142"/>
                  <a:pt x="2125828" y="731104"/>
                  <a:pt x="2125856" y="731049"/>
                </a:cubicBezTo>
                <a:lnTo>
                  <a:pt x="2125856" y="731105"/>
                </a:lnTo>
                <a:cubicBezTo>
                  <a:pt x="2128247" y="726584"/>
                  <a:pt x="2131314" y="722230"/>
                  <a:pt x="2135115" y="718678"/>
                </a:cubicBezTo>
                <a:cubicBezTo>
                  <a:pt x="2141478" y="712762"/>
                  <a:pt x="2149869" y="709153"/>
                  <a:pt x="2160613" y="710919"/>
                </a:cubicBezTo>
                <a:cubicBezTo>
                  <a:pt x="2162061" y="711106"/>
                  <a:pt x="2163194" y="712352"/>
                  <a:pt x="2163385" y="713896"/>
                </a:cubicBezTo>
                <a:cubicBezTo>
                  <a:pt x="2163442" y="714138"/>
                  <a:pt x="2164319" y="727217"/>
                  <a:pt x="2154488" y="738230"/>
                </a:cubicBezTo>
                <a:cubicBezTo>
                  <a:pt x="2148964" y="744368"/>
                  <a:pt x="2140135" y="749876"/>
                  <a:pt x="2125856" y="752070"/>
                </a:cubicBezTo>
                <a:lnTo>
                  <a:pt x="2125856" y="752164"/>
                </a:lnTo>
                <a:cubicBezTo>
                  <a:pt x="2125818" y="752164"/>
                  <a:pt x="2125799" y="752164"/>
                  <a:pt x="2125761" y="752183"/>
                </a:cubicBezTo>
                <a:lnTo>
                  <a:pt x="2125761" y="784999"/>
                </a:lnTo>
                <a:cubicBezTo>
                  <a:pt x="2126066" y="784999"/>
                  <a:pt x="2126247" y="785111"/>
                  <a:pt x="2126437" y="785111"/>
                </a:cubicBezTo>
                <a:cubicBezTo>
                  <a:pt x="2133152" y="785111"/>
                  <a:pt x="2139639" y="782971"/>
                  <a:pt x="2144954" y="779083"/>
                </a:cubicBezTo>
                <a:cubicBezTo>
                  <a:pt x="2146688" y="777818"/>
                  <a:pt x="2148288" y="776386"/>
                  <a:pt x="2149745" y="774766"/>
                </a:cubicBezTo>
                <a:cubicBezTo>
                  <a:pt x="2150412" y="774079"/>
                  <a:pt x="2151240" y="773706"/>
                  <a:pt x="2152165" y="773706"/>
                </a:cubicBezTo>
                <a:cubicBezTo>
                  <a:pt x="2153108" y="773706"/>
                  <a:pt x="2153965" y="774171"/>
                  <a:pt x="2154622" y="774823"/>
                </a:cubicBezTo>
                <a:cubicBezTo>
                  <a:pt x="2160537" y="781427"/>
                  <a:pt x="2169014" y="785111"/>
                  <a:pt x="2177872" y="785111"/>
                </a:cubicBezTo>
                <a:cubicBezTo>
                  <a:pt x="2186750" y="785111"/>
                  <a:pt x="2195199" y="781427"/>
                  <a:pt x="2201104" y="774823"/>
                </a:cubicBezTo>
                <a:cubicBezTo>
                  <a:pt x="2201790" y="774171"/>
                  <a:pt x="2202647" y="773706"/>
                  <a:pt x="2203495" y="773706"/>
                </a:cubicBezTo>
                <a:cubicBezTo>
                  <a:pt x="2204638" y="773800"/>
                  <a:pt x="2205314" y="773985"/>
                  <a:pt x="2205961" y="774637"/>
                </a:cubicBezTo>
                <a:cubicBezTo>
                  <a:pt x="2214353" y="782729"/>
                  <a:pt x="2225964" y="786636"/>
                  <a:pt x="2237508" y="785111"/>
                </a:cubicBezTo>
                <a:cubicBezTo>
                  <a:pt x="2239404" y="784924"/>
                  <a:pt x="2240919" y="786264"/>
                  <a:pt x="2241319" y="787901"/>
                </a:cubicBezTo>
                <a:close/>
                <a:moveTo>
                  <a:pt x="2127285" y="745280"/>
                </a:moveTo>
                <a:lnTo>
                  <a:pt x="2127295" y="745280"/>
                </a:lnTo>
                <a:lnTo>
                  <a:pt x="2127295" y="745280"/>
                </a:lnTo>
                <a:cubicBezTo>
                  <a:pt x="2139925" y="742824"/>
                  <a:pt x="2147155" y="737449"/>
                  <a:pt x="2151298" y="731867"/>
                </a:cubicBezTo>
                <a:cubicBezTo>
                  <a:pt x="2155431" y="726286"/>
                  <a:pt x="2156480" y="720501"/>
                  <a:pt x="2156717" y="717189"/>
                </a:cubicBezTo>
                <a:cubicBezTo>
                  <a:pt x="2156241" y="717095"/>
                  <a:pt x="2155784" y="717095"/>
                  <a:pt x="2155298" y="717095"/>
                </a:cubicBezTo>
                <a:lnTo>
                  <a:pt x="2155298" y="717095"/>
                </a:lnTo>
                <a:cubicBezTo>
                  <a:pt x="2155289" y="717095"/>
                  <a:pt x="2155289" y="717095"/>
                  <a:pt x="2155289" y="717095"/>
                </a:cubicBezTo>
                <a:cubicBezTo>
                  <a:pt x="2149117" y="717095"/>
                  <a:pt x="2144240" y="719515"/>
                  <a:pt x="2140296" y="722937"/>
                </a:cubicBezTo>
                <a:cubicBezTo>
                  <a:pt x="2132952" y="729300"/>
                  <a:pt x="2129028" y="739364"/>
                  <a:pt x="2127285" y="745280"/>
                </a:cubicBezTo>
                <a:close/>
                <a:moveTo>
                  <a:pt x="2116531" y="725802"/>
                </a:moveTo>
                <a:cubicBezTo>
                  <a:pt x="2114112" y="717542"/>
                  <a:pt x="2107463" y="701338"/>
                  <a:pt x="2093519" y="698158"/>
                </a:cubicBezTo>
                <a:cubicBezTo>
                  <a:pt x="2091528" y="697711"/>
                  <a:pt x="2089395" y="697525"/>
                  <a:pt x="2087099" y="697655"/>
                </a:cubicBezTo>
                <a:cubicBezTo>
                  <a:pt x="2087576" y="704278"/>
                  <a:pt x="2091300" y="720835"/>
                  <a:pt x="2116531" y="725802"/>
                </a:cubicBezTo>
                <a:close/>
                <a:moveTo>
                  <a:pt x="2217106" y="745987"/>
                </a:moveTo>
                <a:cubicBezTo>
                  <a:pt x="2218925" y="745987"/>
                  <a:pt x="2220459" y="744462"/>
                  <a:pt x="2220459" y="742639"/>
                </a:cubicBezTo>
                <a:cubicBezTo>
                  <a:pt x="2220459" y="727198"/>
                  <a:pt x="2233003" y="714640"/>
                  <a:pt x="2248452" y="714640"/>
                </a:cubicBezTo>
                <a:cubicBezTo>
                  <a:pt x="2250272" y="714640"/>
                  <a:pt x="2251787" y="713115"/>
                  <a:pt x="2251787" y="711292"/>
                </a:cubicBezTo>
                <a:cubicBezTo>
                  <a:pt x="2251787" y="709934"/>
                  <a:pt x="2250929" y="708743"/>
                  <a:pt x="2249738" y="708241"/>
                </a:cubicBezTo>
                <a:cubicBezTo>
                  <a:pt x="2249348" y="708073"/>
                  <a:pt x="2248910" y="707980"/>
                  <a:pt x="2248452" y="707980"/>
                </a:cubicBezTo>
                <a:cubicBezTo>
                  <a:pt x="2234451" y="707980"/>
                  <a:pt x="2222469" y="716371"/>
                  <a:pt x="2217011" y="728370"/>
                </a:cubicBezTo>
                <a:cubicBezTo>
                  <a:pt x="2211591" y="716371"/>
                  <a:pt x="2199590" y="707980"/>
                  <a:pt x="2185588" y="707980"/>
                </a:cubicBezTo>
                <a:cubicBezTo>
                  <a:pt x="2183778" y="707980"/>
                  <a:pt x="2182244" y="709487"/>
                  <a:pt x="2182244" y="711292"/>
                </a:cubicBezTo>
                <a:cubicBezTo>
                  <a:pt x="2182244" y="711310"/>
                  <a:pt x="2182254" y="711310"/>
                  <a:pt x="2182254" y="711329"/>
                </a:cubicBezTo>
                <a:cubicBezTo>
                  <a:pt x="2182273" y="713115"/>
                  <a:pt x="2183787" y="714641"/>
                  <a:pt x="2185588" y="714641"/>
                </a:cubicBezTo>
                <a:cubicBezTo>
                  <a:pt x="2187483" y="714641"/>
                  <a:pt x="2189340" y="714845"/>
                  <a:pt x="2191141" y="715198"/>
                </a:cubicBezTo>
                <a:cubicBezTo>
                  <a:pt x="2203923" y="717784"/>
                  <a:pt x="2213591" y="729095"/>
                  <a:pt x="2213591" y="742639"/>
                </a:cubicBezTo>
                <a:cubicBezTo>
                  <a:pt x="2213591" y="744444"/>
                  <a:pt x="2215077" y="745951"/>
                  <a:pt x="2216878" y="745988"/>
                </a:cubicBezTo>
                <a:lnTo>
                  <a:pt x="2216925" y="745988"/>
                </a:lnTo>
                <a:lnTo>
                  <a:pt x="2217106" y="745988"/>
                </a:lnTo>
                <a:close/>
                <a:moveTo>
                  <a:pt x="2439076" y="869031"/>
                </a:moveTo>
                <a:cubicBezTo>
                  <a:pt x="2434543" y="870073"/>
                  <a:pt x="2429885" y="870649"/>
                  <a:pt x="2425142" y="870668"/>
                </a:cubicBezTo>
                <a:cubicBezTo>
                  <a:pt x="2404272" y="870668"/>
                  <a:pt x="2392956" y="863878"/>
                  <a:pt x="2373706" y="845144"/>
                </a:cubicBezTo>
                <a:cubicBezTo>
                  <a:pt x="2373716" y="845126"/>
                  <a:pt x="2373726" y="845107"/>
                  <a:pt x="2373745" y="845089"/>
                </a:cubicBezTo>
                <a:cubicBezTo>
                  <a:pt x="2373726" y="845070"/>
                  <a:pt x="2373716" y="845070"/>
                  <a:pt x="2373706" y="845051"/>
                </a:cubicBezTo>
                <a:cubicBezTo>
                  <a:pt x="2391918" y="827229"/>
                  <a:pt x="2403900" y="819694"/>
                  <a:pt x="2425142" y="819694"/>
                </a:cubicBezTo>
                <a:cubicBezTo>
                  <a:pt x="2429876" y="819731"/>
                  <a:pt x="2434543" y="820308"/>
                  <a:pt x="2439076" y="821350"/>
                </a:cubicBezTo>
                <a:lnTo>
                  <a:pt x="2439076" y="814671"/>
                </a:lnTo>
                <a:cubicBezTo>
                  <a:pt x="2434514" y="813741"/>
                  <a:pt x="2429876" y="813146"/>
                  <a:pt x="2425142" y="813146"/>
                </a:cubicBezTo>
                <a:cubicBezTo>
                  <a:pt x="2399700" y="813146"/>
                  <a:pt x="2385613" y="824066"/>
                  <a:pt x="2368553" y="840959"/>
                </a:cubicBezTo>
                <a:cubicBezTo>
                  <a:pt x="2360105" y="830856"/>
                  <a:pt x="2347513" y="825052"/>
                  <a:pt x="2334073" y="825331"/>
                </a:cubicBezTo>
                <a:cubicBezTo>
                  <a:pt x="2332282" y="825424"/>
                  <a:pt x="2330806" y="826783"/>
                  <a:pt x="2330844" y="828661"/>
                </a:cubicBezTo>
                <a:cubicBezTo>
                  <a:pt x="2330958" y="830466"/>
                  <a:pt x="2332568" y="832084"/>
                  <a:pt x="2334263" y="831879"/>
                </a:cubicBezTo>
                <a:cubicBezTo>
                  <a:pt x="2345894" y="831600"/>
                  <a:pt x="2356847" y="836735"/>
                  <a:pt x="2363981" y="845702"/>
                </a:cubicBezTo>
                <a:cubicBezTo>
                  <a:pt x="2363962" y="845721"/>
                  <a:pt x="2363943" y="845721"/>
                  <a:pt x="2363934" y="845739"/>
                </a:cubicBezTo>
                <a:cubicBezTo>
                  <a:pt x="2363943" y="845758"/>
                  <a:pt x="2363962" y="845776"/>
                  <a:pt x="2363981" y="845795"/>
                </a:cubicBezTo>
                <a:cubicBezTo>
                  <a:pt x="2356742" y="854780"/>
                  <a:pt x="2345798" y="859691"/>
                  <a:pt x="2334263" y="859599"/>
                </a:cubicBezTo>
                <a:cubicBezTo>
                  <a:pt x="2333768" y="859543"/>
                  <a:pt x="2333301" y="859580"/>
                  <a:pt x="2332892" y="859729"/>
                </a:cubicBezTo>
                <a:cubicBezTo>
                  <a:pt x="2331720" y="860212"/>
                  <a:pt x="2330901" y="861422"/>
                  <a:pt x="2330844" y="862761"/>
                </a:cubicBezTo>
                <a:cubicBezTo>
                  <a:pt x="2330758" y="864529"/>
                  <a:pt x="2332244" y="866054"/>
                  <a:pt x="2334035" y="866165"/>
                </a:cubicBezTo>
                <a:lnTo>
                  <a:pt x="2335035" y="866165"/>
                </a:lnTo>
                <a:cubicBezTo>
                  <a:pt x="2348284" y="866165"/>
                  <a:pt x="2360753" y="860157"/>
                  <a:pt x="2369020" y="849888"/>
                </a:cubicBezTo>
                <a:cubicBezTo>
                  <a:pt x="2369049" y="849906"/>
                  <a:pt x="2369068" y="849925"/>
                  <a:pt x="2369096" y="849944"/>
                </a:cubicBezTo>
                <a:cubicBezTo>
                  <a:pt x="2369106" y="849925"/>
                  <a:pt x="2369125" y="849906"/>
                  <a:pt x="2369144" y="849888"/>
                </a:cubicBezTo>
                <a:cubicBezTo>
                  <a:pt x="2388946" y="869217"/>
                  <a:pt x="2401681" y="877310"/>
                  <a:pt x="2425179" y="877328"/>
                </a:cubicBezTo>
                <a:cubicBezTo>
                  <a:pt x="2429904" y="877328"/>
                  <a:pt x="2434533" y="876733"/>
                  <a:pt x="2439076" y="875803"/>
                </a:cubicBezTo>
                <a:lnTo>
                  <a:pt x="2439076" y="869031"/>
                </a:lnTo>
                <a:close/>
                <a:moveTo>
                  <a:pt x="2439076" y="786897"/>
                </a:moveTo>
                <a:cubicBezTo>
                  <a:pt x="2433571" y="789910"/>
                  <a:pt x="2427389" y="791677"/>
                  <a:pt x="2420998" y="791696"/>
                </a:cubicBezTo>
                <a:cubicBezTo>
                  <a:pt x="2411483" y="791677"/>
                  <a:pt x="2402272" y="788068"/>
                  <a:pt x="2395318" y="781705"/>
                </a:cubicBezTo>
                <a:cubicBezTo>
                  <a:pt x="2395309" y="781725"/>
                  <a:pt x="2395290" y="781725"/>
                  <a:pt x="2395271" y="781744"/>
                </a:cubicBezTo>
                <a:cubicBezTo>
                  <a:pt x="2395261" y="781725"/>
                  <a:pt x="2395242" y="781725"/>
                  <a:pt x="2395233" y="781705"/>
                </a:cubicBezTo>
                <a:cubicBezTo>
                  <a:pt x="2388289" y="788068"/>
                  <a:pt x="2379069" y="791677"/>
                  <a:pt x="2369563" y="791696"/>
                </a:cubicBezTo>
                <a:cubicBezTo>
                  <a:pt x="2359857" y="791677"/>
                  <a:pt x="2350656" y="787976"/>
                  <a:pt x="2343702" y="781520"/>
                </a:cubicBezTo>
                <a:cubicBezTo>
                  <a:pt x="2343684" y="781539"/>
                  <a:pt x="2343665" y="781539"/>
                  <a:pt x="2343655" y="781557"/>
                </a:cubicBezTo>
                <a:cubicBezTo>
                  <a:pt x="2343636" y="781539"/>
                  <a:pt x="2343617" y="781539"/>
                  <a:pt x="2343608" y="781520"/>
                </a:cubicBezTo>
                <a:cubicBezTo>
                  <a:pt x="2335426" y="788254"/>
                  <a:pt x="2325253" y="791975"/>
                  <a:pt x="2314690" y="791975"/>
                </a:cubicBezTo>
                <a:cubicBezTo>
                  <a:pt x="2312908" y="791975"/>
                  <a:pt x="2311003" y="791789"/>
                  <a:pt x="2309117" y="791622"/>
                </a:cubicBezTo>
                <a:cubicBezTo>
                  <a:pt x="2307317" y="791417"/>
                  <a:pt x="2306069" y="789705"/>
                  <a:pt x="2306260" y="787901"/>
                </a:cubicBezTo>
                <a:cubicBezTo>
                  <a:pt x="2306441" y="786096"/>
                  <a:pt x="2308060" y="784757"/>
                  <a:pt x="2309965" y="784999"/>
                </a:cubicBezTo>
                <a:cubicBezTo>
                  <a:pt x="2312851" y="785390"/>
                  <a:pt x="2315718" y="785427"/>
                  <a:pt x="2318538" y="785148"/>
                </a:cubicBezTo>
                <a:cubicBezTo>
                  <a:pt x="2327072" y="784348"/>
                  <a:pt x="2335130" y="780627"/>
                  <a:pt x="2341522" y="774544"/>
                </a:cubicBezTo>
                <a:cubicBezTo>
                  <a:pt x="2342140" y="773911"/>
                  <a:pt x="2342817" y="773725"/>
                  <a:pt x="2343922" y="773632"/>
                </a:cubicBezTo>
                <a:cubicBezTo>
                  <a:pt x="2344846" y="773725"/>
                  <a:pt x="2345712" y="774097"/>
                  <a:pt x="2346294" y="774729"/>
                </a:cubicBezTo>
                <a:cubicBezTo>
                  <a:pt x="2350465" y="779511"/>
                  <a:pt x="2356066" y="782729"/>
                  <a:pt x="2362191" y="784162"/>
                </a:cubicBezTo>
                <a:lnTo>
                  <a:pt x="2362191" y="784143"/>
                </a:lnTo>
                <a:cubicBezTo>
                  <a:pt x="2362210" y="784143"/>
                  <a:pt x="2362248" y="784162"/>
                  <a:pt x="2362276" y="784162"/>
                </a:cubicBezTo>
                <a:lnTo>
                  <a:pt x="2362276" y="732835"/>
                </a:lnTo>
                <a:cubicBezTo>
                  <a:pt x="2321119" y="727012"/>
                  <a:pt x="2323519" y="694735"/>
                  <a:pt x="2323519" y="694362"/>
                </a:cubicBezTo>
                <a:cubicBezTo>
                  <a:pt x="2323615" y="692818"/>
                  <a:pt x="2324748" y="691572"/>
                  <a:pt x="2326253" y="691386"/>
                </a:cubicBezTo>
                <a:cubicBezTo>
                  <a:pt x="2328530" y="691014"/>
                  <a:pt x="2330701" y="690884"/>
                  <a:pt x="2332768" y="690958"/>
                </a:cubicBezTo>
                <a:cubicBezTo>
                  <a:pt x="2347322" y="691535"/>
                  <a:pt x="2356666" y="702529"/>
                  <a:pt x="2362105" y="713803"/>
                </a:cubicBezTo>
                <a:lnTo>
                  <a:pt x="2362105" y="713654"/>
                </a:lnTo>
                <a:cubicBezTo>
                  <a:pt x="2362134" y="713710"/>
                  <a:pt x="2362162" y="713747"/>
                  <a:pt x="2362191" y="713803"/>
                </a:cubicBezTo>
                <a:lnTo>
                  <a:pt x="2362191" y="692074"/>
                </a:lnTo>
                <a:cubicBezTo>
                  <a:pt x="2362191" y="690307"/>
                  <a:pt x="2363667" y="688781"/>
                  <a:pt x="2365448" y="688744"/>
                </a:cubicBezTo>
                <a:cubicBezTo>
                  <a:pt x="2367239" y="688762"/>
                  <a:pt x="2368744" y="690288"/>
                  <a:pt x="2368744" y="692074"/>
                </a:cubicBezTo>
                <a:lnTo>
                  <a:pt x="2368744" y="731197"/>
                </a:lnTo>
                <a:cubicBezTo>
                  <a:pt x="2368772" y="731142"/>
                  <a:pt x="2368820" y="731086"/>
                  <a:pt x="2368849" y="731030"/>
                </a:cubicBezTo>
                <a:lnTo>
                  <a:pt x="2368849" y="731104"/>
                </a:lnTo>
                <a:cubicBezTo>
                  <a:pt x="2371230" y="726583"/>
                  <a:pt x="2374287" y="722230"/>
                  <a:pt x="2378078" y="718678"/>
                </a:cubicBezTo>
                <a:cubicBezTo>
                  <a:pt x="2384441" y="712780"/>
                  <a:pt x="2392861" y="709153"/>
                  <a:pt x="2403605" y="710919"/>
                </a:cubicBezTo>
                <a:cubicBezTo>
                  <a:pt x="2405053" y="711105"/>
                  <a:pt x="2406196" y="712352"/>
                  <a:pt x="2406368" y="713896"/>
                </a:cubicBezTo>
                <a:cubicBezTo>
                  <a:pt x="2406434" y="714157"/>
                  <a:pt x="2407472" y="729169"/>
                  <a:pt x="2395233" y="740574"/>
                </a:cubicBezTo>
                <a:cubicBezTo>
                  <a:pt x="2389632" y="745746"/>
                  <a:pt x="2381288" y="750154"/>
                  <a:pt x="2368849" y="752070"/>
                </a:cubicBezTo>
                <a:lnTo>
                  <a:pt x="2368849" y="752164"/>
                </a:lnTo>
                <a:cubicBezTo>
                  <a:pt x="2368811" y="752164"/>
                  <a:pt x="2368782" y="752164"/>
                  <a:pt x="2368744" y="752182"/>
                </a:cubicBezTo>
                <a:lnTo>
                  <a:pt x="2368744" y="784999"/>
                </a:lnTo>
                <a:cubicBezTo>
                  <a:pt x="2369020" y="784999"/>
                  <a:pt x="2369249" y="785111"/>
                  <a:pt x="2369420" y="785111"/>
                </a:cubicBezTo>
                <a:cubicBezTo>
                  <a:pt x="2378278" y="785111"/>
                  <a:pt x="2386756" y="781427"/>
                  <a:pt x="2392652" y="774823"/>
                </a:cubicBezTo>
                <a:cubicBezTo>
                  <a:pt x="2393328" y="774079"/>
                  <a:pt x="2394185" y="773706"/>
                  <a:pt x="2395138" y="773706"/>
                </a:cubicBezTo>
                <a:cubicBezTo>
                  <a:pt x="2396100" y="773706"/>
                  <a:pt x="2396947" y="774171"/>
                  <a:pt x="2397605" y="774823"/>
                </a:cubicBezTo>
                <a:cubicBezTo>
                  <a:pt x="2403510" y="781427"/>
                  <a:pt x="2411997" y="785111"/>
                  <a:pt x="2420865" y="785111"/>
                </a:cubicBezTo>
                <a:cubicBezTo>
                  <a:pt x="2427447" y="785111"/>
                  <a:pt x="2433809" y="783046"/>
                  <a:pt x="2439076" y="779287"/>
                </a:cubicBezTo>
                <a:lnTo>
                  <a:pt x="2439076" y="786897"/>
                </a:lnTo>
                <a:close/>
                <a:moveTo>
                  <a:pt x="2370373" y="745280"/>
                </a:moveTo>
                <a:cubicBezTo>
                  <a:pt x="2395604" y="740369"/>
                  <a:pt x="2399319" y="723812"/>
                  <a:pt x="2399824" y="717189"/>
                </a:cubicBezTo>
                <a:cubicBezTo>
                  <a:pt x="2399233" y="717095"/>
                  <a:pt x="2398748" y="717095"/>
                  <a:pt x="2398290" y="717095"/>
                </a:cubicBezTo>
                <a:cubicBezTo>
                  <a:pt x="2380650" y="717095"/>
                  <a:pt x="2373020" y="736164"/>
                  <a:pt x="2370373" y="745280"/>
                </a:cubicBezTo>
                <a:close/>
                <a:moveTo>
                  <a:pt x="2359514" y="725802"/>
                </a:moveTo>
                <a:cubicBezTo>
                  <a:pt x="2356742" y="716352"/>
                  <a:pt x="2348475" y="696539"/>
                  <a:pt x="2330072" y="697655"/>
                </a:cubicBezTo>
                <a:cubicBezTo>
                  <a:pt x="2330558" y="704278"/>
                  <a:pt x="2334254" y="720835"/>
                  <a:pt x="2359514" y="725802"/>
                </a:cubicBezTo>
                <a:close/>
                <a:moveTo>
                  <a:pt x="2428551" y="714640"/>
                </a:moveTo>
                <a:cubicBezTo>
                  <a:pt x="2432275" y="714640"/>
                  <a:pt x="2435819" y="715403"/>
                  <a:pt x="2439076" y="716724"/>
                </a:cubicBezTo>
                <a:lnTo>
                  <a:pt x="2439076" y="709673"/>
                </a:lnTo>
                <a:cubicBezTo>
                  <a:pt x="2435771" y="708612"/>
                  <a:pt x="2432275" y="707999"/>
                  <a:pt x="2428647" y="707999"/>
                </a:cubicBezTo>
                <a:cubicBezTo>
                  <a:pt x="2426846" y="708017"/>
                  <a:pt x="2425313" y="709487"/>
                  <a:pt x="2425313" y="711292"/>
                </a:cubicBezTo>
                <a:cubicBezTo>
                  <a:pt x="2425294" y="711626"/>
                  <a:pt x="2425360" y="711905"/>
                  <a:pt x="2425427" y="712203"/>
                </a:cubicBezTo>
                <a:cubicBezTo>
                  <a:pt x="2425846" y="713580"/>
                  <a:pt x="2427085" y="714640"/>
                  <a:pt x="2428551" y="714640"/>
                </a:cubicBezTo>
                <a:close/>
                <a:moveTo>
                  <a:pt x="2303707" y="634324"/>
                </a:moveTo>
                <a:cubicBezTo>
                  <a:pt x="2280171" y="634324"/>
                  <a:pt x="2267408" y="626222"/>
                  <a:pt x="2247595" y="606922"/>
                </a:cubicBezTo>
                <a:cubicBezTo>
                  <a:pt x="2239318" y="617200"/>
                  <a:pt x="2226840" y="623209"/>
                  <a:pt x="2213591" y="623209"/>
                </a:cubicBezTo>
                <a:lnTo>
                  <a:pt x="2212563" y="623209"/>
                </a:lnTo>
                <a:cubicBezTo>
                  <a:pt x="2210734" y="623107"/>
                  <a:pt x="2209200" y="621571"/>
                  <a:pt x="2209315" y="619767"/>
                </a:cubicBezTo>
                <a:cubicBezTo>
                  <a:pt x="2209372" y="618818"/>
                  <a:pt x="2209781" y="617944"/>
                  <a:pt x="2210419" y="617339"/>
                </a:cubicBezTo>
                <a:cubicBezTo>
                  <a:pt x="2211038" y="616800"/>
                  <a:pt x="2211867" y="616492"/>
                  <a:pt x="2212829" y="616650"/>
                </a:cubicBezTo>
                <a:cubicBezTo>
                  <a:pt x="2224364" y="616734"/>
                  <a:pt x="2235318" y="611767"/>
                  <a:pt x="2242547" y="602829"/>
                </a:cubicBezTo>
                <a:cubicBezTo>
                  <a:pt x="2241347" y="601322"/>
                  <a:pt x="2239909" y="600093"/>
                  <a:pt x="2238509" y="598810"/>
                </a:cubicBezTo>
                <a:cubicBezTo>
                  <a:pt x="2231574" y="592383"/>
                  <a:pt x="2222459" y="588653"/>
                  <a:pt x="2212734" y="588922"/>
                </a:cubicBezTo>
                <a:cubicBezTo>
                  <a:pt x="2211896" y="589016"/>
                  <a:pt x="2211086" y="588671"/>
                  <a:pt x="2210476" y="588085"/>
                </a:cubicBezTo>
                <a:cubicBezTo>
                  <a:pt x="2209867" y="587480"/>
                  <a:pt x="2209457" y="586643"/>
                  <a:pt x="2209409" y="585760"/>
                </a:cubicBezTo>
                <a:cubicBezTo>
                  <a:pt x="2209315" y="583853"/>
                  <a:pt x="2210819" y="582421"/>
                  <a:pt x="2212639" y="582327"/>
                </a:cubicBezTo>
                <a:cubicBezTo>
                  <a:pt x="2224374" y="582085"/>
                  <a:pt x="2235461" y="586485"/>
                  <a:pt x="2243728" y="594345"/>
                </a:cubicBezTo>
                <a:cubicBezTo>
                  <a:pt x="2244890" y="595452"/>
                  <a:pt x="2245995" y="596624"/>
                  <a:pt x="2247043" y="597862"/>
                </a:cubicBezTo>
                <a:lnTo>
                  <a:pt x="2247043" y="597862"/>
                </a:lnTo>
                <a:cubicBezTo>
                  <a:pt x="2247072" y="597889"/>
                  <a:pt x="2247100" y="597917"/>
                  <a:pt x="2247129" y="597954"/>
                </a:cubicBezTo>
                <a:cubicBezTo>
                  <a:pt x="2264169" y="581109"/>
                  <a:pt x="2278266" y="570142"/>
                  <a:pt x="2303707" y="570142"/>
                </a:cubicBezTo>
                <a:cubicBezTo>
                  <a:pt x="2320900" y="570142"/>
                  <a:pt x="2337349" y="576505"/>
                  <a:pt x="2350008" y="587620"/>
                </a:cubicBezTo>
                <a:cubicBezTo>
                  <a:pt x="2354209" y="591323"/>
                  <a:pt x="2357981" y="595545"/>
                  <a:pt x="2361229" y="600233"/>
                </a:cubicBezTo>
                <a:cubicBezTo>
                  <a:pt x="2361981" y="601396"/>
                  <a:pt x="2361981" y="602921"/>
                  <a:pt x="2361229" y="604038"/>
                </a:cubicBezTo>
                <a:cubicBezTo>
                  <a:pt x="2348189" y="622929"/>
                  <a:pt x="2326567" y="634222"/>
                  <a:pt x="2303707" y="634324"/>
                </a:cubicBezTo>
                <a:close/>
                <a:moveTo>
                  <a:pt x="2354380" y="602131"/>
                </a:moveTo>
                <a:cubicBezTo>
                  <a:pt x="2342474" y="586225"/>
                  <a:pt x="2323615" y="576793"/>
                  <a:pt x="2303612" y="576690"/>
                </a:cubicBezTo>
                <a:cubicBezTo>
                  <a:pt x="2282371" y="576690"/>
                  <a:pt x="2270360" y="584225"/>
                  <a:pt x="2252177" y="602038"/>
                </a:cubicBezTo>
                <a:cubicBezTo>
                  <a:pt x="2271408" y="620837"/>
                  <a:pt x="2282762" y="627580"/>
                  <a:pt x="2303612" y="627580"/>
                </a:cubicBezTo>
                <a:cubicBezTo>
                  <a:pt x="2323615" y="627580"/>
                  <a:pt x="2342474" y="618139"/>
                  <a:pt x="2354380" y="602131"/>
                </a:cubicBezTo>
                <a:close/>
                <a:moveTo>
                  <a:pt x="2184635" y="544981"/>
                </a:moveTo>
                <a:cubicBezTo>
                  <a:pt x="2184825" y="543214"/>
                  <a:pt x="2186426" y="541865"/>
                  <a:pt x="2188350" y="542144"/>
                </a:cubicBezTo>
                <a:cubicBezTo>
                  <a:pt x="2199961" y="543679"/>
                  <a:pt x="2211401" y="539771"/>
                  <a:pt x="2219877" y="531670"/>
                </a:cubicBezTo>
                <a:cubicBezTo>
                  <a:pt x="2220544" y="530982"/>
                  <a:pt x="2221230" y="530786"/>
                  <a:pt x="2222354" y="530703"/>
                </a:cubicBezTo>
                <a:cubicBezTo>
                  <a:pt x="2223307" y="530786"/>
                  <a:pt x="2224145" y="531205"/>
                  <a:pt x="2224726" y="531866"/>
                </a:cubicBezTo>
                <a:cubicBezTo>
                  <a:pt x="2228917" y="536609"/>
                  <a:pt x="2234546" y="539865"/>
                  <a:pt x="2240633" y="541297"/>
                </a:cubicBezTo>
                <a:lnTo>
                  <a:pt x="2240633" y="489952"/>
                </a:lnTo>
                <a:cubicBezTo>
                  <a:pt x="2199494" y="484147"/>
                  <a:pt x="2201866" y="451861"/>
                  <a:pt x="2201866" y="451442"/>
                </a:cubicBezTo>
                <a:cubicBezTo>
                  <a:pt x="2201961" y="449963"/>
                  <a:pt x="2203104" y="448698"/>
                  <a:pt x="2204638" y="448522"/>
                </a:cubicBezTo>
                <a:cubicBezTo>
                  <a:pt x="2223012" y="445442"/>
                  <a:pt x="2234365" y="458056"/>
                  <a:pt x="2240537" y="470883"/>
                </a:cubicBezTo>
                <a:lnTo>
                  <a:pt x="2240537" y="449172"/>
                </a:lnTo>
                <a:cubicBezTo>
                  <a:pt x="2240537" y="447359"/>
                  <a:pt x="2242081" y="445815"/>
                  <a:pt x="2243881" y="445815"/>
                </a:cubicBezTo>
                <a:cubicBezTo>
                  <a:pt x="2245681" y="445815"/>
                  <a:pt x="2247215" y="447359"/>
                  <a:pt x="2247215" y="449172"/>
                </a:cubicBezTo>
                <a:lnTo>
                  <a:pt x="2247215" y="488324"/>
                </a:lnTo>
                <a:cubicBezTo>
                  <a:pt x="2253586" y="476241"/>
                  <a:pt x="2264845" y="465172"/>
                  <a:pt x="2282076" y="468046"/>
                </a:cubicBezTo>
                <a:cubicBezTo>
                  <a:pt x="2283495" y="468241"/>
                  <a:pt x="2284629" y="469450"/>
                  <a:pt x="2284838" y="470986"/>
                </a:cubicBezTo>
                <a:cubicBezTo>
                  <a:pt x="2284933" y="471357"/>
                  <a:pt x="2287134" y="503067"/>
                  <a:pt x="2247215" y="509262"/>
                </a:cubicBezTo>
                <a:lnTo>
                  <a:pt x="2247215" y="542144"/>
                </a:lnTo>
                <a:cubicBezTo>
                  <a:pt x="2247500" y="542144"/>
                  <a:pt x="2247681" y="542236"/>
                  <a:pt x="2247881" y="542236"/>
                </a:cubicBezTo>
                <a:cubicBezTo>
                  <a:pt x="2256730" y="542236"/>
                  <a:pt x="2265217" y="538516"/>
                  <a:pt x="2271122" y="531949"/>
                </a:cubicBezTo>
                <a:cubicBezTo>
                  <a:pt x="2271770" y="531205"/>
                  <a:pt x="2272636" y="530786"/>
                  <a:pt x="2273589" y="530786"/>
                </a:cubicBezTo>
                <a:cubicBezTo>
                  <a:pt x="2274542" y="530786"/>
                  <a:pt x="2275399" y="531307"/>
                  <a:pt x="2276075" y="531949"/>
                </a:cubicBezTo>
                <a:cubicBezTo>
                  <a:pt x="2281990" y="538516"/>
                  <a:pt x="2290449" y="542236"/>
                  <a:pt x="2299307" y="542236"/>
                </a:cubicBezTo>
                <a:cubicBezTo>
                  <a:pt x="2308174" y="542236"/>
                  <a:pt x="2316652" y="538516"/>
                  <a:pt x="2322557" y="531949"/>
                </a:cubicBezTo>
                <a:cubicBezTo>
                  <a:pt x="2323224" y="531307"/>
                  <a:pt x="2323976" y="530786"/>
                  <a:pt x="2324929" y="530786"/>
                </a:cubicBezTo>
                <a:cubicBezTo>
                  <a:pt x="2326081" y="530888"/>
                  <a:pt x="2326748" y="531075"/>
                  <a:pt x="2327424" y="531772"/>
                </a:cubicBezTo>
                <a:cubicBezTo>
                  <a:pt x="2335787" y="539865"/>
                  <a:pt x="2347427" y="543762"/>
                  <a:pt x="2358943" y="542236"/>
                </a:cubicBezTo>
                <a:cubicBezTo>
                  <a:pt x="2360838" y="541949"/>
                  <a:pt x="2362372" y="543306"/>
                  <a:pt x="2362648" y="545111"/>
                </a:cubicBezTo>
                <a:cubicBezTo>
                  <a:pt x="2362943" y="546888"/>
                  <a:pt x="2361600" y="548599"/>
                  <a:pt x="2359800" y="548794"/>
                </a:cubicBezTo>
                <a:cubicBezTo>
                  <a:pt x="2347322" y="550320"/>
                  <a:pt x="2334835" y="546692"/>
                  <a:pt x="2325224" y="538693"/>
                </a:cubicBezTo>
                <a:cubicBezTo>
                  <a:pt x="2318262" y="545213"/>
                  <a:pt x="2309022" y="548888"/>
                  <a:pt x="2299412" y="548888"/>
                </a:cubicBezTo>
                <a:cubicBezTo>
                  <a:pt x="2289896" y="548888"/>
                  <a:pt x="2280628" y="545306"/>
                  <a:pt x="2273685" y="538888"/>
                </a:cubicBezTo>
                <a:cubicBezTo>
                  <a:pt x="2266722" y="545306"/>
                  <a:pt x="2257492" y="548888"/>
                  <a:pt x="2247957" y="548888"/>
                </a:cubicBezTo>
                <a:cubicBezTo>
                  <a:pt x="2238261" y="548888"/>
                  <a:pt x="2229012" y="545213"/>
                  <a:pt x="2222069" y="538693"/>
                </a:cubicBezTo>
                <a:cubicBezTo>
                  <a:pt x="2213867" y="545484"/>
                  <a:pt x="2203685" y="549213"/>
                  <a:pt x="2193112" y="549213"/>
                </a:cubicBezTo>
                <a:cubicBezTo>
                  <a:pt x="2191293" y="549213"/>
                  <a:pt x="2189379" y="548980"/>
                  <a:pt x="2187512" y="548794"/>
                </a:cubicBezTo>
                <a:cubicBezTo>
                  <a:pt x="2185683" y="548506"/>
                  <a:pt x="2184426" y="546888"/>
                  <a:pt x="2184635" y="544981"/>
                </a:cubicBezTo>
                <a:close/>
                <a:moveTo>
                  <a:pt x="2248910" y="502332"/>
                </a:moveTo>
                <a:cubicBezTo>
                  <a:pt x="2274170" y="497356"/>
                  <a:pt x="2277885" y="480790"/>
                  <a:pt x="2278352" y="474241"/>
                </a:cubicBezTo>
                <a:cubicBezTo>
                  <a:pt x="2277799" y="474148"/>
                  <a:pt x="2277304" y="474148"/>
                  <a:pt x="2276847" y="474148"/>
                </a:cubicBezTo>
                <a:cubicBezTo>
                  <a:pt x="2259216" y="474148"/>
                  <a:pt x="2251491" y="493161"/>
                  <a:pt x="2248910" y="502332"/>
                </a:cubicBezTo>
                <a:close/>
                <a:moveTo>
                  <a:pt x="2238051" y="482789"/>
                </a:moveTo>
                <a:cubicBezTo>
                  <a:pt x="2235308" y="473357"/>
                  <a:pt x="2227012" y="453544"/>
                  <a:pt x="2208638" y="454707"/>
                </a:cubicBezTo>
                <a:cubicBezTo>
                  <a:pt x="2209009" y="461256"/>
                  <a:pt x="2212734" y="477868"/>
                  <a:pt x="2238051" y="482789"/>
                </a:cubicBezTo>
                <a:close/>
                <a:moveTo>
                  <a:pt x="2370801" y="471525"/>
                </a:moveTo>
                <a:cubicBezTo>
                  <a:pt x="2372163" y="471171"/>
                  <a:pt x="2373240" y="469887"/>
                  <a:pt x="2373240" y="468325"/>
                </a:cubicBezTo>
                <a:cubicBezTo>
                  <a:pt x="2373240" y="466530"/>
                  <a:pt x="2371716" y="465004"/>
                  <a:pt x="2369896" y="464995"/>
                </a:cubicBezTo>
                <a:cubicBezTo>
                  <a:pt x="2355962" y="465070"/>
                  <a:pt x="2344045" y="473413"/>
                  <a:pt x="2338664" y="485357"/>
                </a:cubicBezTo>
                <a:cubicBezTo>
                  <a:pt x="2338635" y="485291"/>
                  <a:pt x="2338588" y="485236"/>
                  <a:pt x="2338559" y="485170"/>
                </a:cubicBezTo>
                <a:cubicBezTo>
                  <a:pt x="2338531" y="485236"/>
                  <a:pt x="2338492" y="485282"/>
                  <a:pt x="2338464" y="485347"/>
                </a:cubicBezTo>
                <a:cubicBezTo>
                  <a:pt x="2333054" y="473385"/>
                  <a:pt x="2320995" y="465041"/>
                  <a:pt x="2307136" y="464995"/>
                </a:cubicBezTo>
                <a:cubicBezTo>
                  <a:pt x="2305365" y="465041"/>
                  <a:pt x="2303879" y="466539"/>
                  <a:pt x="2303879" y="468325"/>
                </a:cubicBezTo>
                <a:cubicBezTo>
                  <a:pt x="2303803" y="469163"/>
                  <a:pt x="2304088" y="469925"/>
                  <a:pt x="2304583" y="470529"/>
                </a:cubicBezTo>
                <a:cubicBezTo>
                  <a:pt x="2304907" y="470892"/>
                  <a:pt x="2305288" y="471218"/>
                  <a:pt x="2305745" y="471413"/>
                </a:cubicBezTo>
                <a:cubicBezTo>
                  <a:pt x="2306136" y="471581"/>
                  <a:pt x="2306565" y="471673"/>
                  <a:pt x="2307031" y="471673"/>
                </a:cubicBezTo>
                <a:cubicBezTo>
                  <a:pt x="2315718" y="471673"/>
                  <a:pt x="2323386" y="475729"/>
                  <a:pt x="2328530" y="481961"/>
                </a:cubicBezTo>
                <a:cubicBezTo>
                  <a:pt x="2332530" y="486798"/>
                  <a:pt x="2335035" y="492919"/>
                  <a:pt x="2335035" y="499672"/>
                </a:cubicBezTo>
                <a:cubicBezTo>
                  <a:pt x="2335035" y="501486"/>
                  <a:pt x="2336569" y="502974"/>
                  <a:pt x="2338378" y="502974"/>
                </a:cubicBezTo>
                <a:lnTo>
                  <a:pt x="2338559" y="502974"/>
                </a:lnTo>
                <a:lnTo>
                  <a:pt x="2338759" y="502974"/>
                </a:lnTo>
                <a:cubicBezTo>
                  <a:pt x="2339654" y="502974"/>
                  <a:pt x="2340483" y="502602"/>
                  <a:pt x="2341093" y="502007"/>
                </a:cubicBezTo>
                <a:cubicBezTo>
                  <a:pt x="2341693" y="501402"/>
                  <a:pt x="2342064" y="500574"/>
                  <a:pt x="2342064" y="499672"/>
                </a:cubicBezTo>
                <a:cubicBezTo>
                  <a:pt x="2342064" y="490760"/>
                  <a:pt x="2346331" y="482910"/>
                  <a:pt x="2352847" y="477785"/>
                </a:cubicBezTo>
                <a:cubicBezTo>
                  <a:pt x="2357618" y="474017"/>
                  <a:pt x="2363553" y="471673"/>
                  <a:pt x="2370097" y="471673"/>
                </a:cubicBezTo>
                <a:cubicBezTo>
                  <a:pt x="2370344" y="471673"/>
                  <a:pt x="2370554" y="471581"/>
                  <a:pt x="2370801" y="471525"/>
                </a:cubicBezTo>
                <a:close/>
                <a:moveTo>
                  <a:pt x="2431514" y="542144"/>
                </a:moveTo>
                <a:cubicBezTo>
                  <a:pt x="2429628" y="541865"/>
                  <a:pt x="2428008" y="543214"/>
                  <a:pt x="2427818" y="544981"/>
                </a:cubicBezTo>
                <a:cubicBezTo>
                  <a:pt x="2427418" y="546888"/>
                  <a:pt x="2428675" y="548506"/>
                  <a:pt x="2430552" y="548794"/>
                </a:cubicBezTo>
                <a:cubicBezTo>
                  <a:pt x="2432457" y="548980"/>
                  <a:pt x="2434381" y="549214"/>
                  <a:pt x="2436190" y="549214"/>
                </a:cubicBezTo>
                <a:cubicBezTo>
                  <a:pt x="2437172" y="549214"/>
                  <a:pt x="2438105" y="549027"/>
                  <a:pt x="2439076" y="548962"/>
                </a:cubicBezTo>
                <a:lnTo>
                  <a:pt x="2439076" y="542274"/>
                </a:lnTo>
                <a:cubicBezTo>
                  <a:pt x="2436581" y="542451"/>
                  <a:pt x="2434047" y="542478"/>
                  <a:pt x="2431514" y="542144"/>
                </a:cubicBezTo>
                <a:close/>
                <a:moveTo>
                  <a:pt x="1819123" y="634231"/>
                </a:moveTo>
                <a:cubicBezTo>
                  <a:pt x="1818637" y="634240"/>
                  <a:pt x="1818161" y="634324"/>
                  <a:pt x="1817684" y="634324"/>
                </a:cubicBezTo>
                <a:cubicBezTo>
                  <a:pt x="1794186" y="634306"/>
                  <a:pt x="1781423" y="626204"/>
                  <a:pt x="1761630" y="606922"/>
                </a:cubicBezTo>
                <a:cubicBezTo>
                  <a:pt x="1761611" y="606940"/>
                  <a:pt x="1761601" y="606959"/>
                  <a:pt x="1761582" y="606977"/>
                </a:cubicBezTo>
                <a:cubicBezTo>
                  <a:pt x="1761563" y="606959"/>
                  <a:pt x="1761544" y="606940"/>
                  <a:pt x="1761525" y="606922"/>
                </a:cubicBezTo>
                <a:cubicBezTo>
                  <a:pt x="1753258" y="617200"/>
                  <a:pt x="1740761" y="623209"/>
                  <a:pt x="1727540" y="623209"/>
                </a:cubicBezTo>
                <a:lnTo>
                  <a:pt x="1726578" y="623209"/>
                </a:lnTo>
                <a:cubicBezTo>
                  <a:pt x="1724768" y="623107"/>
                  <a:pt x="1723244" y="621571"/>
                  <a:pt x="1723349" y="619767"/>
                </a:cubicBezTo>
                <a:cubicBezTo>
                  <a:pt x="1723406" y="618474"/>
                  <a:pt x="1724159" y="617320"/>
                  <a:pt x="1725254" y="616818"/>
                </a:cubicBezTo>
                <a:cubicBezTo>
                  <a:pt x="1725711" y="616642"/>
                  <a:pt x="1726206" y="616558"/>
                  <a:pt x="1726768" y="616650"/>
                </a:cubicBezTo>
                <a:cubicBezTo>
                  <a:pt x="1738293" y="616734"/>
                  <a:pt x="1749247" y="611767"/>
                  <a:pt x="1756486" y="602829"/>
                </a:cubicBezTo>
                <a:cubicBezTo>
                  <a:pt x="1756477" y="602810"/>
                  <a:pt x="1756458" y="602800"/>
                  <a:pt x="1756439" y="602782"/>
                </a:cubicBezTo>
                <a:cubicBezTo>
                  <a:pt x="1756458" y="602773"/>
                  <a:pt x="1756477" y="602763"/>
                  <a:pt x="1756486" y="602745"/>
                </a:cubicBezTo>
                <a:cubicBezTo>
                  <a:pt x="1749352" y="593759"/>
                  <a:pt x="1738389" y="588597"/>
                  <a:pt x="1726768" y="588922"/>
                </a:cubicBezTo>
                <a:cubicBezTo>
                  <a:pt x="1725083" y="589118"/>
                  <a:pt x="1723463" y="587509"/>
                  <a:pt x="1723358" y="585704"/>
                </a:cubicBezTo>
                <a:cubicBezTo>
                  <a:pt x="1723282" y="583825"/>
                  <a:pt x="1724787" y="582421"/>
                  <a:pt x="1726578" y="582327"/>
                </a:cubicBezTo>
                <a:cubicBezTo>
                  <a:pt x="1740018" y="582048"/>
                  <a:pt x="1752581" y="587853"/>
                  <a:pt x="1761068" y="597955"/>
                </a:cubicBezTo>
                <a:cubicBezTo>
                  <a:pt x="1778099" y="581109"/>
                  <a:pt x="1792205" y="570142"/>
                  <a:pt x="1817647" y="570142"/>
                </a:cubicBezTo>
                <a:cubicBezTo>
                  <a:pt x="1840602" y="570142"/>
                  <a:pt x="1862214" y="581481"/>
                  <a:pt x="1875263" y="600327"/>
                </a:cubicBezTo>
                <a:cubicBezTo>
                  <a:pt x="1875634" y="600893"/>
                  <a:pt x="1875816" y="601554"/>
                  <a:pt x="1875825" y="602196"/>
                </a:cubicBezTo>
                <a:cubicBezTo>
                  <a:pt x="1875816" y="602847"/>
                  <a:pt x="1875634" y="603498"/>
                  <a:pt x="1875263" y="604038"/>
                </a:cubicBezTo>
                <a:cubicBezTo>
                  <a:pt x="1862395" y="622548"/>
                  <a:pt x="1841468" y="633692"/>
                  <a:pt x="1819123" y="634231"/>
                </a:cubicBezTo>
                <a:close/>
                <a:moveTo>
                  <a:pt x="1766192" y="602038"/>
                </a:moveTo>
                <a:cubicBezTo>
                  <a:pt x="1785442" y="620837"/>
                  <a:pt x="1796787" y="627580"/>
                  <a:pt x="1817647" y="627580"/>
                </a:cubicBezTo>
                <a:cubicBezTo>
                  <a:pt x="1832658" y="627580"/>
                  <a:pt x="1846974" y="622260"/>
                  <a:pt x="1858252" y="612828"/>
                </a:cubicBezTo>
                <a:cubicBezTo>
                  <a:pt x="1862014" y="609694"/>
                  <a:pt x="1865424" y="606112"/>
                  <a:pt x="1868405" y="602131"/>
                </a:cubicBezTo>
                <a:cubicBezTo>
                  <a:pt x="1856508" y="586225"/>
                  <a:pt x="1837630" y="576792"/>
                  <a:pt x="1817647" y="576690"/>
                </a:cubicBezTo>
                <a:cubicBezTo>
                  <a:pt x="1796396" y="576690"/>
                  <a:pt x="1784385" y="584225"/>
                  <a:pt x="1766192" y="602038"/>
                </a:cubicBezTo>
                <a:close/>
                <a:moveTo>
                  <a:pt x="1698670" y="544981"/>
                </a:moveTo>
                <a:cubicBezTo>
                  <a:pt x="1698860" y="543214"/>
                  <a:pt x="1700489" y="541865"/>
                  <a:pt x="1702394" y="542144"/>
                </a:cubicBezTo>
                <a:cubicBezTo>
                  <a:pt x="1714005" y="543679"/>
                  <a:pt x="1725435" y="539771"/>
                  <a:pt x="1733912" y="531670"/>
                </a:cubicBezTo>
                <a:cubicBezTo>
                  <a:pt x="1734579" y="530982"/>
                  <a:pt x="1735255" y="530786"/>
                  <a:pt x="1736389" y="530703"/>
                </a:cubicBezTo>
                <a:cubicBezTo>
                  <a:pt x="1737341" y="530786"/>
                  <a:pt x="1738217" y="531205"/>
                  <a:pt x="1738760" y="531866"/>
                </a:cubicBezTo>
                <a:cubicBezTo>
                  <a:pt x="1742980" y="536609"/>
                  <a:pt x="1748581" y="539865"/>
                  <a:pt x="1754667" y="541297"/>
                </a:cubicBezTo>
                <a:lnTo>
                  <a:pt x="1754667" y="489952"/>
                </a:lnTo>
                <a:cubicBezTo>
                  <a:pt x="1713529" y="484147"/>
                  <a:pt x="1715901" y="451861"/>
                  <a:pt x="1715901" y="451442"/>
                </a:cubicBezTo>
                <a:cubicBezTo>
                  <a:pt x="1716005" y="449963"/>
                  <a:pt x="1717157" y="448698"/>
                  <a:pt x="1718672" y="448522"/>
                </a:cubicBezTo>
                <a:cubicBezTo>
                  <a:pt x="1737074" y="445442"/>
                  <a:pt x="1748390" y="458056"/>
                  <a:pt x="1754581" y="470883"/>
                </a:cubicBezTo>
                <a:lnTo>
                  <a:pt x="1754581" y="449172"/>
                </a:lnTo>
                <a:cubicBezTo>
                  <a:pt x="1754581" y="447359"/>
                  <a:pt x="1756124" y="445815"/>
                  <a:pt x="1757925" y="445815"/>
                </a:cubicBezTo>
                <a:cubicBezTo>
                  <a:pt x="1759725" y="445815"/>
                  <a:pt x="1761258" y="447359"/>
                  <a:pt x="1761258" y="449172"/>
                </a:cubicBezTo>
                <a:lnTo>
                  <a:pt x="1761258" y="488324"/>
                </a:lnTo>
                <a:cubicBezTo>
                  <a:pt x="1767631" y="476241"/>
                  <a:pt x="1778880" y="465172"/>
                  <a:pt x="1796101" y="468046"/>
                </a:cubicBezTo>
                <a:cubicBezTo>
                  <a:pt x="1797520" y="468241"/>
                  <a:pt x="1798682" y="469450"/>
                  <a:pt x="1798873" y="470986"/>
                </a:cubicBezTo>
                <a:cubicBezTo>
                  <a:pt x="1798977" y="471357"/>
                  <a:pt x="1801149" y="503067"/>
                  <a:pt x="1761258" y="509262"/>
                </a:cubicBezTo>
                <a:lnTo>
                  <a:pt x="1761258" y="542144"/>
                </a:lnTo>
                <a:cubicBezTo>
                  <a:pt x="1761525" y="542144"/>
                  <a:pt x="1761716" y="542236"/>
                  <a:pt x="1761916" y="542236"/>
                </a:cubicBezTo>
                <a:cubicBezTo>
                  <a:pt x="1770793" y="542236"/>
                  <a:pt x="1779241" y="538516"/>
                  <a:pt x="1785157" y="531949"/>
                </a:cubicBezTo>
                <a:cubicBezTo>
                  <a:pt x="1785842" y="531205"/>
                  <a:pt x="1786700" y="530786"/>
                  <a:pt x="1787643" y="530786"/>
                </a:cubicBezTo>
                <a:cubicBezTo>
                  <a:pt x="1788595" y="530786"/>
                  <a:pt x="1789443" y="531307"/>
                  <a:pt x="1790109" y="531949"/>
                </a:cubicBezTo>
                <a:cubicBezTo>
                  <a:pt x="1796015" y="538516"/>
                  <a:pt x="1804511" y="542236"/>
                  <a:pt x="1813341" y="542236"/>
                </a:cubicBezTo>
                <a:cubicBezTo>
                  <a:pt x="1822199" y="542236"/>
                  <a:pt x="1830696" y="538516"/>
                  <a:pt x="1836591" y="531949"/>
                </a:cubicBezTo>
                <a:cubicBezTo>
                  <a:pt x="1837268" y="531307"/>
                  <a:pt x="1838011" y="530786"/>
                  <a:pt x="1838963" y="530786"/>
                </a:cubicBezTo>
                <a:cubicBezTo>
                  <a:pt x="1840106" y="530888"/>
                  <a:pt x="1840773" y="531075"/>
                  <a:pt x="1841459" y="531772"/>
                </a:cubicBezTo>
                <a:cubicBezTo>
                  <a:pt x="1849831" y="539865"/>
                  <a:pt x="1861452" y="543762"/>
                  <a:pt x="1872987" y="542236"/>
                </a:cubicBezTo>
                <a:cubicBezTo>
                  <a:pt x="1874873" y="541949"/>
                  <a:pt x="1876406" y="543306"/>
                  <a:pt x="1876683" y="545111"/>
                </a:cubicBezTo>
                <a:cubicBezTo>
                  <a:pt x="1876987" y="546888"/>
                  <a:pt x="1875634" y="548599"/>
                  <a:pt x="1873815" y="548794"/>
                </a:cubicBezTo>
                <a:cubicBezTo>
                  <a:pt x="1861357" y="550320"/>
                  <a:pt x="1848869" y="546692"/>
                  <a:pt x="1839268" y="538693"/>
                </a:cubicBezTo>
                <a:cubicBezTo>
                  <a:pt x="1832324" y="545213"/>
                  <a:pt x="1823057" y="548888"/>
                  <a:pt x="1813456" y="548888"/>
                </a:cubicBezTo>
                <a:cubicBezTo>
                  <a:pt x="1803921" y="548888"/>
                  <a:pt x="1794691" y="545306"/>
                  <a:pt x="1787738" y="538888"/>
                </a:cubicBezTo>
                <a:cubicBezTo>
                  <a:pt x="1780775" y="545306"/>
                  <a:pt x="1771536" y="548888"/>
                  <a:pt x="1762030" y="548888"/>
                </a:cubicBezTo>
                <a:cubicBezTo>
                  <a:pt x="1752295" y="548888"/>
                  <a:pt x="1743066" y="545213"/>
                  <a:pt x="1736103" y="538693"/>
                </a:cubicBezTo>
                <a:cubicBezTo>
                  <a:pt x="1727911" y="545484"/>
                  <a:pt x="1717720" y="549213"/>
                  <a:pt x="1707128" y="549213"/>
                </a:cubicBezTo>
                <a:cubicBezTo>
                  <a:pt x="1705347" y="549213"/>
                  <a:pt x="1703441" y="548980"/>
                  <a:pt x="1701527" y="548794"/>
                </a:cubicBezTo>
                <a:cubicBezTo>
                  <a:pt x="1699727" y="548506"/>
                  <a:pt x="1698393" y="546888"/>
                  <a:pt x="1698670" y="544981"/>
                </a:cubicBezTo>
                <a:close/>
                <a:moveTo>
                  <a:pt x="1762887" y="502332"/>
                </a:moveTo>
                <a:cubicBezTo>
                  <a:pt x="1788100" y="497356"/>
                  <a:pt x="1791843" y="480790"/>
                  <a:pt x="1792291" y="474241"/>
                </a:cubicBezTo>
                <a:cubicBezTo>
                  <a:pt x="1791729" y="474148"/>
                  <a:pt x="1791243" y="474148"/>
                  <a:pt x="1790786" y="474148"/>
                </a:cubicBezTo>
                <a:cubicBezTo>
                  <a:pt x="1773241" y="474148"/>
                  <a:pt x="1765525" y="493161"/>
                  <a:pt x="1762887" y="502332"/>
                </a:cubicBezTo>
                <a:close/>
                <a:moveTo>
                  <a:pt x="1752019" y="482789"/>
                </a:moveTo>
                <a:cubicBezTo>
                  <a:pt x="1749247" y="473357"/>
                  <a:pt x="1740970" y="453544"/>
                  <a:pt x="1722577" y="454707"/>
                </a:cubicBezTo>
                <a:cubicBezTo>
                  <a:pt x="1723044" y="461256"/>
                  <a:pt x="1726768" y="477868"/>
                  <a:pt x="1752019" y="482789"/>
                </a:cubicBezTo>
                <a:close/>
                <a:moveTo>
                  <a:pt x="1852679" y="502974"/>
                </a:moveTo>
                <a:cubicBezTo>
                  <a:pt x="1854508" y="502974"/>
                  <a:pt x="1856041" y="501486"/>
                  <a:pt x="1856041" y="499672"/>
                </a:cubicBezTo>
                <a:cubicBezTo>
                  <a:pt x="1856041" y="484241"/>
                  <a:pt x="1868586" y="471673"/>
                  <a:pt x="1884026" y="471673"/>
                </a:cubicBezTo>
                <a:cubicBezTo>
                  <a:pt x="1884474" y="471673"/>
                  <a:pt x="1884902" y="471581"/>
                  <a:pt x="1885293" y="471413"/>
                </a:cubicBezTo>
                <a:cubicBezTo>
                  <a:pt x="1886398" y="470892"/>
                  <a:pt x="1887265" y="469692"/>
                  <a:pt x="1887265" y="468325"/>
                </a:cubicBezTo>
                <a:cubicBezTo>
                  <a:pt x="1887265" y="466520"/>
                  <a:pt x="1885722" y="464986"/>
                  <a:pt x="1883940" y="464986"/>
                </a:cubicBezTo>
                <a:cubicBezTo>
                  <a:pt x="1882217" y="464986"/>
                  <a:pt x="1880531" y="465116"/>
                  <a:pt x="1878873" y="465357"/>
                </a:cubicBezTo>
                <a:cubicBezTo>
                  <a:pt x="1867129" y="467135"/>
                  <a:pt x="1857366" y="474855"/>
                  <a:pt x="1852593" y="485357"/>
                </a:cubicBezTo>
                <a:cubicBezTo>
                  <a:pt x="1852575" y="485328"/>
                  <a:pt x="1852556" y="485301"/>
                  <a:pt x="1852546" y="485264"/>
                </a:cubicBezTo>
                <a:cubicBezTo>
                  <a:pt x="1852527" y="485291"/>
                  <a:pt x="1852508" y="485319"/>
                  <a:pt x="1852499" y="485347"/>
                </a:cubicBezTo>
                <a:cubicBezTo>
                  <a:pt x="1847059" y="473357"/>
                  <a:pt x="1834992" y="465004"/>
                  <a:pt x="1821104" y="464986"/>
                </a:cubicBezTo>
                <a:cubicBezTo>
                  <a:pt x="1819304" y="465023"/>
                  <a:pt x="1817827" y="466530"/>
                  <a:pt x="1817827" y="468325"/>
                </a:cubicBezTo>
                <a:cubicBezTo>
                  <a:pt x="1817789" y="468716"/>
                  <a:pt x="1817856" y="469087"/>
                  <a:pt x="1817970" y="469441"/>
                </a:cubicBezTo>
                <a:cubicBezTo>
                  <a:pt x="1818437" y="470725"/>
                  <a:pt x="1819647" y="471683"/>
                  <a:pt x="1821056" y="471683"/>
                </a:cubicBezTo>
                <a:cubicBezTo>
                  <a:pt x="1836496" y="471683"/>
                  <a:pt x="1849060" y="484231"/>
                  <a:pt x="1849060" y="499672"/>
                </a:cubicBezTo>
                <a:cubicBezTo>
                  <a:pt x="1849060" y="501468"/>
                  <a:pt x="1850574" y="502946"/>
                  <a:pt x="1852356" y="502974"/>
                </a:cubicBezTo>
                <a:lnTo>
                  <a:pt x="1852508" y="502974"/>
                </a:lnTo>
                <a:lnTo>
                  <a:pt x="1852679" y="502974"/>
                </a:lnTo>
                <a:close/>
                <a:moveTo>
                  <a:pt x="2062115" y="634231"/>
                </a:moveTo>
                <a:cubicBezTo>
                  <a:pt x="2061629" y="634240"/>
                  <a:pt x="2061153" y="634324"/>
                  <a:pt x="2060667" y="634324"/>
                </a:cubicBezTo>
                <a:cubicBezTo>
                  <a:pt x="2037159" y="634306"/>
                  <a:pt x="2024406" y="626204"/>
                  <a:pt x="2004603" y="606922"/>
                </a:cubicBezTo>
                <a:cubicBezTo>
                  <a:pt x="2004593" y="606940"/>
                  <a:pt x="2004575" y="606949"/>
                  <a:pt x="2004565" y="606967"/>
                </a:cubicBezTo>
                <a:cubicBezTo>
                  <a:pt x="2004546" y="606949"/>
                  <a:pt x="2004536" y="606940"/>
                  <a:pt x="2004517" y="606922"/>
                </a:cubicBezTo>
                <a:cubicBezTo>
                  <a:pt x="1996240" y="617200"/>
                  <a:pt x="1983753" y="623209"/>
                  <a:pt x="1970504" y="623209"/>
                </a:cubicBezTo>
                <a:lnTo>
                  <a:pt x="1969561" y="623209"/>
                </a:lnTo>
                <a:cubicBezTo>
                  <a:pt x="1967742" y="623107"/>
                  <a:pt x="1966236" y="621571"/>
                  <a:pt x="1966332" y="619767"/>
                </a:cubicBezTo>
                <a:cubicBezTo>
                  <a:pt x="1966389" y="618688"/>
                  <a:pt x="1966941" y="617730"/>
                  <a:pt x="1967760" y="617134"/>
                </a:cubicBezTo>
                <a:cubicBezTo>
                  <a:pt x="1968332" y="616753"/>
                  <a:pt x="1968989" y="616521"/>
                  <a:pt x="1969751" y="616650"/>
                </a:cubicBezTo>
                <a:cubicBezTo>
                  <a:pt x="1981372" y="616734"/>
                  <a:pt x="1992240" y="611767"/>
                  <a:pt x="1999459" y="602829"/>
                </a:cubicBezTo>
                <a:cubicBezTo>
                  <a:pt x="1999450" y="602810"/>
                  <a:pt x="1999441" y="602800"/>
                  <a:pt x="1999422" y="602782"/>
                </a:cubicBezTo>
                <a:cubicBezTo>
                  <a:pt x="1999441" y="602773"/>
                  <a:pt x="1999450" y="602763"/>
                  <a:pt x="1999459" y="602745"/>
                </a:cubicBezTo>
                <a:cubicBezTo>
                  <a:pt x="1992316" y="593759"/>
                  <a:pt x="1981372" y="588597"/>
                  <a:pt x="1969751" y="588922"/>
                </a:cubicBezTo>
                <a:cubicBezTo>
                  <a:pt x="1968037" y="589118"/>
                  <a:pt x="1966456" y="587509"/>
                  <a:pt x="1966341" y="585704"/>
                </a:cubicBezTo>
                <a:cubicBezTo>
                  <a:pt x="1966256" y="583825"/>
                  <a:pt x="1967760" y="582421"/>
                  <a:pt x="1969561" y="582327"/>
                </a:cubicBezTo>
                <a:cubicBezTo>
                  <a:pt x="1982886" y="582048"/>
                  <a:pt x="1995564" y="587853"/>
                  <a:pt x="2004050" y="597955"/>
                </a:cubicBezTo>
                <a:cubicBezTo>
                  <a:pt x="2021091" y="581109"/>
                  <a:pt x="2035178" y="570142"/>
                  <a:pt x="2060629" y="570142"/>
                </a:cubicBezTo>
                <a:cubicBezTo>
                  <a:pt x="2083670" y="570142"/>
                  <a:pt x="2105206" y="581481"/>
                  <a:pt x="2118256" y="600327"/>
                </a:cubicBezTo>
                <a:cubicBezTo>
                  <a:pt x="2118617" y="600893"/>
                  <a:pt x="2118789" y="601554"/>
                  <a:pt x="2118808" y="602196"/>
                </a:cubicBezTo>
                <a:cubicBezTo>
                  <a:pt x="2118789" y="602847"/>
                  <a:pt x="2118617" y="603498"/>
                  <a:pt x="2118256" y="604038"/>
                </a:cubicBezTo>
                <a:cubicBezTo>
                  <a:pt x="2105368" y="622548"/>
                  <a:pt x="2084432" y="633692"/>
                  <a:pt x="2062115" y="634231"/>
                </a:cubicBezTo>
                <a:close/>
                <a:moveTo>
                  <a:pt x="2009184" y="602038"/>
                </a:moveTo>
                <a:cubicBezTo>
                  <a:pt x="2028416" y="620837"/>
                  <a:pt x="2039769" y="627580"/>
                  <a:pt x="2060629" y="627580"/>
                </a:cubicBezTo>
                <a:cubicBezTo>
                  <a:pt x="2078127" y="627580"/>
                  <a:pt x="2094700" y="620343"/>
                  <a:pt x="2106606" y="607795"/>
                </a:cubicBezTo>
                <a:cubicBezTo>
                  <a:pt x="2108292" y="606009"/>
                  <a:pt x="2109892" y="604121"/>
                  <a:pt x="2111378" y="602131"/>
                </a:cubicBezTo>
                <a:cubicBezTo>
                  <a:pt x="2099472" y="586225"/>
                  <a:pt x="2080622" y="576792"/>
                  <a:pt x="2060629" y="576690"/>
                </a:cubicBezTo>
                <a:cubicBezTo>
                  <a:pt x="2039369" y="576690"/>
                  <a:pt x="2027377" y="584225"/>
                  <a:pt x="2009184" y="602038"/>
                </a:cubicBezTo>
                <a:close/>
                <a:moveTo>
                  <a:pt x="1941748" y="544981"/>
                </a:moveTo>
                <a:cubicBezTo>
                  <a:pt x="1941929" y="543214"/>
                  <a:pt x="1943567" y="541865"/>
                  <a:pt x="1945472" y="542144"/>
                </a:cubicBezTo>
                <a:cubicBezTo>
                  <a:pt x="1957074" y="543679"/>
                  <a:pt x="1968513" y="539771"/>
                  <a:pt x="1976981" y="531670"/>
                </a:cubicBezTo>
                <a:cubicBezTo>
                  <a:pt x="1977647" y="530982"/>
                  <a:pt x="1978333" y="530786"/>
                  <a:pt x="1979466" y="530703"/>
                </a:cubicBezTo>
                <a:cubicBezTo>
                  <a:pt x="1980419" y="530786"/>
                  <a:pt x="1981276" y="531205"/>
                  <a:pt x="1981838" y="531866"/>
                </a:cubicBezTo>
                <a:cubicBezTo>
                  <a:pt x="1986020" y="536609"/>
                  <a:pt x="1991659" y="539865"/>
                  <a:pt x="1997755" y="541297"/>
                </a:cubicBezTo>
                <a:lnTo>
                  <a:pt x="1997755" y="489952"/>
                </a:lnTo>
                <a:cubicBezTo>
                  <a:pt x="1956607" y="484147"/>
                  <a:pt x="1958978" y="451861"/>
                  <a:pt x="1958978" y="451442"/>
                </a:cubicBezTo>
                <a:cubicBezTo>
                  <a:pt x="1959074" y="449963"/>
                  <a:pt x="1960207" y="448698"/>
                  <a:pt x="1961750" y="448522"/>
                </a:cubicBezTo>
                <a:cubicBezTo>
                  <a:pt x="1980019" y="445442"/>
                  <a:pt x="1991478" y="458056"/>
                  <a:pt x="1997650" y="470883"/>
                </a:cubicBezTo>
                <a:lnTo>
                  <a:pt x="1997650" y="449172"/>
                </a:lnTo>
                <a:cubicBezTo>
                  <a:pt x="1997650" y="447359"/>
                  <a:pt x="1999193" y="445815"/>
                  <a:pt x="2001012" y="445815"/>
                </a:cubicBezTo>
                <a:cubicBezTo>
                  <a:pt x="2002794" y="445815"/>
                  <a:pt x="2004327" y="447359"/>
                  <a:pt x="2004327" y="449172"/>
                </a:cubicBezTo>
                <a:lnTo>
                  <a:pt x="2004327" y="488324"/>
                </a:lnTo>
                <a:cubicBezTo>
                  <a:pt x="2010699" y="476241"/>
                  <a:pt x="2021957" y="465172"/>
                  <a:pt x="2039179" y="468046"/>
                </a:cubicBezTo>
                <a:cubicBezTo>
                  <a:pt x="2040636" y="468241"/>
                  <a:pt x="2041760" y="469450"/>
                  <a:pt x="2041950" y="470986"/>
                </a:cubicBezTo>
                <a:cubicBezTo>
                  <a:pt x="2042046" y="471357"/>
                  <a:pt x="2044246" y="503067"/>
                  <a:pt x="2004327" y="509262"/>
                </a:cubicBezTo>
                <a:lnTo>
                  <a:pt x="2004327" y="542144"/>
                </a:lnTo>
                <a:cubicBezTo>
                  <a:pt x="2004613" y="542144"/>
                  <a:pt x="2004784" y="542236"/>
                  <a:pt x="2005003" y="542236"/>
                </a:cubicBezTo>
                <a:cubicBezTo>
                  <a:pt x="2013861" y="542236"/>
                  <a:pt x="2022329" y="538516"/>
                  <a:pt x="2028225" y="531949"/>
                </a:cubicBezTo>
                <a:cubicBezTo>
                  <a:pt x="2028911" y="531205"/>
                  <a:pt x="2029768" y="530786"/>
                  <a:pt x="2030730" y="530786"/>
                </a:cubicBezTo>
                <a:cubicBezTo>
                  <a:pt x="2031645" y="530786"/>
                  <a:pt x="2032511" y="531307"/>
                  <a:pt x="2033188" y="531949"/>
                </a:cubicBezTo>
                <a:cubicBezTo>
                  <a:pt x="2039103" y="538516"/>
                  <a:pt x="2047551" y="542236"/>
                  <a:pt x="2056409" y="542236"/>
                </a:cubicBezTo>
                <a:cubicBezTo>
                  <a:pt x="2065287" y="542236"/>
                  <a:pt x="2073764" y="538516"/>
                  <a:pt x="2079670" y="531949"/>
                </a:cubicBezTo>
                <a:cubicBezTo>
                  <a:pt x="2080356" y="531307"/>
                  <a:pt x="2081193" y="530786"/>
                  <a:pt x="2082042" y="530786"/>
                </a:cubicBezTo>
                <a:cubicBezTo>
                  <a:pt x="2083185" y="530888"/>
                  <a:pt x="2083870" y="531075"/>
                  <a:pt x="2084527" y="531772"/>
                </a:cubicBezTo>
                <a:cubicBezTo>
                  <a:pt x="2092900" y="539865"/>
                  <a:pt x="2104540" y="543762"/>
                  <a:pt x="2116074" y="542236"/>
                </a:cubicBezTo>
                <a:cubicBezTo>
                  <a:pt x="2117941" y="541949"/>
                  <a:pt x="2119589" y="543306"/>
                  <a:pt x="2119760" y="545111"/>
                </a:cubicBezTo>
                <a:cubicBezTo>
                  <a:pt x="2120075" y="546888"/>
                  <a:pt x="2118713" y="548599"/>
                  <a:pt x="2116912" y="548794"/>
                </a:cubicBezTo>
                <a:cubicBezTo>
                  <a:pt x="2104434" y="550320"/>
                  <a:pt x="2091947" y="546692"/>
                  <a:pt x="2082356" y="538693"/>
                </a:cubicBezTo>
                <a:cubicBezTo>
                  <a:pt x="2075279" y="545213"/>
                  <a:pt x="2066049" y="548888"/>
                  <a:pt x="2056409" y="548888"/>
                </a:cubicBezTo>
                <a:cubicBezTo>
                  <a:pt x="2046904" y="548888"/>
                  <a:pt x="2037645" y="545306"/>
                  <a:pt x="2030730" y="538888"/>
                </a:cubicBezTo>
                <a:cubicBezTo>
                  <a:pt x="2023749" y="545306"/>
                  <a:pt x="2014518" y="548888"/>
                  <a:pt x="2005003" y="548888"/>
                </a:cubicBezTo>
                <a:cubicBezTo>
                  <a:pt x="1995278" y="548888"/>
                  <a:pt x="1986020" y="545213"/>
                  <a:pt x="1979095" y="538693"/>
                </a:cubicBezTo>
                <a:cubicBezTo>
                  <a:pt x="1970884" y="545484"/>
                  <a:pt x="1960702" y="549213"/>
                  <a:pt x="1950130" y="549213"/>
                </a:cubicBezTo>
                <a:cubicBezTo>
                  <a:pt x="1948310" y="549213"/>
                  <a:pt x="1946424" y="548980"/>
                  <a:pt x="1944510" y="548794"/>
                </a:cubicBezTo>
                <a:cubicBezTo>
                  <a:pt x="1942700" y="548506"/>
                  <a:pt x="1941386" y="546888"/>
                  <a:pt x="1941748" y="544981"/>
                </a:cubicBezTo>
                <a:close/>
                <a:moveTo>
                  <a:pt x="2005842" y="502332"/>
                </a:moveTo>
                <a:cubicBezTo>
                  <a:pt x="2031092" y="497356"/>
                  <a:pt x="2034817" y="480790"/>
                  <a:pt x="2035274" y="474241"/>
                </a:cubicBezTo>
                <a:cubicBezTo>
                  <a:pt x="2034817" y="474148"/>
                  <a:pt x="2034331" y="474148"/>
                  <a:pt x="2033864" y="474148"/>
                </a:cubicBezTo>
                <a:cubicBezTo>
                  <a:pt x="2016233" y="474148"/>
                  <a:pt x="2008527" y="493161"/>
                  <a:pt x="2005842" y="502332"/>
                </a:cubicBezTo>
                <a:close/>
                <a:moveTo>
                  <a:pt x="1995011" y="482789"/>
                </a:moveTo>
                <a:cubicBezTo>
                  <a:pt x="1992240" y="473357"/>
                  <a:pt x="1983943" y="453544"/>
                  <a:pt x="1965560" y="454707"/>
                </a:cubicBezTo>
                <a:cubicBezTo>
                  <a:pt x="1966036" y="461256"/>
                  <a:pt x="1969741" y="477868"/>
                  <a:pt x="1995011" y="482789"/>
                </a:cubicBezTo>
                <a:close/>
                <a:moveTo>
                  <a:pt x="2095576" y="502974"/>
                </a:moveTo>
                <a:cubicBezTo>
                  <a:pt x="2097396" y="502974"/>
                  <a:pt x="2098900" y="501486"/>
                  <a:pt x="2098900" y="499672"/>
                </a:cubicBezTo>
                <a:cubicBezTo>
                  <a:pt x="2098900" y="484241"/>
                  <a:pt x="2111483" y="471673"/>
                  <a:pt x="2126895" y="471673"/>
                </a:cubicBezTo>
                <a:cubicBezTo>
                  <a:pt x="2128190" y="471673"/>
                  <a:pt x="2129314" y="470883"/>
                  <a:pt x="2129876" y="469776"/>
                </a:cubicBezTo>
                <a:cubicBezTo>
                  <a:pt x="2130095" y="469329"/>
                  <a:pt x="2130247" y="468845"/>
                  <a:pt x="2130247" y="468325"/>
                </a:cubicBezTo>
                <a:cubicBezTo>
                  <a:pt x="2130247" y="466520"/>
                  <a:pt x="2128724" y="464986"/>
                  <a:pt x="2126904" y="464986"/>
                </a:cubicBezTo>
                <a:cubicBezTo>
                  <a:pt x="2120389" y="464986"/>
                  <a:pt x="2114331" y="466856"/>
                  <a:pt x="2109140" y="470008"/>
                </a:cubicBezTo>
                <a:cubicBezTo>
                  <a:pt x="2103196" y="473627"/>
                  <a:pt x="2098377" y="478948"/>
                  <a:pt x="2095491" y="485357"/>
                </a:cubicBezTo>
                <a:cubicBezTo>
                  <a:pt x="2092528" y="478846"/>
                  <a:pt x="2087594" y="473459"/>
                  <a:pt x="2081508" y="469841"/>
                </a:cubicBezTo>
                <a:cubicBezTo>
                  <a:pt x="2076384" y="466799"/>
                  <a:pt x="2070440" y="464986"/>
                  <a:pt x="2064039" y="464986"/>
                </a:cubicBezTo>
                <a:cubicBezTo>
                  <a:pt x="2063134" y="464986"/>
                  <a:pt x="2062306" y="465367"/>
                  <a:pt x="2061706" y="465981"/>
                </a:cubicBezTo>
                <a:cubicBezTo>
                  <a:pt x="2061096" y="466585"/>
                  <a:pt x="2060724" y="467422"/>
                  <a:pt x="2060724" y="468324"/>
                </a:cubicBezTo>
                <a:cubicBezTo>
                  <a:pt x="2060724" y="468400"/>
                  <a:pt x="2060753" y="468464"/>
                  <a:pt x="2060763" y="468529"/>
                </a:cubicBezTo>
                <a:cubicBezTo>
                  <a:pt x="2060877" y="470260"/>
                  <a:pt x="2062296" y="471673"/>
                  <a:pt x="2064029" y="471683"/>
                </a:cubicBezTo>
                <a:cubicBezTo>
                  <a:pt x="2065763" y="471683"/>
                  <a:pt x="2067459" y="471888"/>
                  <a:pt x="2069116" y="472194"/>
                </a:cubicBezTo>
                <a:cubicBezTo>
                  <a:pt x="2082127" y="474594"/>
                  <a:pt x="2092043" y="485970"/>
                  <a:pt x="2092043" y="499672"/>
                </a:cubicBezTo>
                <a:cubicBezTo>
                  <a:pt x="2092043" y="501467"/>
                  <a:pt x="2093547" y="502946"/>
                  <a:pt x="2095338" y="502973"/>
                </a:cubicBezTo>
                <a:lnTo>
                  <a:pt x="2095395" y="502973"/>
                </a:lnTo>
                <a:lnTo>
                  <a:pt x="2095576" y="502973"/>
                </a:lnTo>
                <a:close/>
                <a:moveTo>
                  <a:pt x="1331671" y="634324"/>
                </a:moveTo>
                <a:cubicBezTo>
                  <a:pt x="1308135" y="634324"/>
                  <a:pt x="1295381" y="626222"/>
                  <a:pt x="1275550" y="606922"/>
                </a:cubicBezTo>
                <a:cubicBezTo>
                  <a:pt x="1267283" y="617200"/>
                  <a:pt x="1254814" y="623209"/>
                  <a:pt x="1241565" y="623209"/>
                </a:cubicBezTo>
                <a:lnTo>
                  <a:pt x="1240517" y="623209"/>
                </a:lnTo>
                <a:cubicBezTo>
                  <a:pt x="1238698" y="623107"/>
                  <a:pt x="1237183" y="621571"/>
                  <a:pt x="1237279" y="619767"/>
                </a:cubicBezTo>
                <a:cubicBezTo>
                  <a:pt x="1237326" y="618837"/>
                  <a:pt x="1237726" y="617972"/>
                  <a:pt x="1238345" y="617358"/>
                </a:cubicBezTo>
                <a:cubicBezTo>
                  <a:pt x="1238974" y="616800"/>
                  <a:pt x="1239831" y="616483"/>
                  <a:pt x="1240794" y="616650"/>
                </a:cubicBezTo>
                <a:cubicBezTo>
                  <a:pt x="1252328" y="616734"/>
                  <a:pt x="1263272" y="611767"/>
                  <a:pt x="1270511" y="602829"/>
                </a:cubicBezTo>
                <a:cubicBezTo>
                  <a:pt x="1268730" y="600587"/>
                  <a:pt x="1266701" y="598578"/>
                  <a:pt x="1264482" y="596838"/>
                </a:cubicBezTo>
                <a:cubicBezTo>
                  <a:pt x="1257834" y="591564"/>
                  <a:pt x="1249461" y="588680"/>
                  <a:pt x="1240698" y="588922"/>
                </a:cubicBezTo>
                <a:cubicBezTo>
                  <a:pt x="1239869" y="589016"/>
                  <a:pt x="1239060" y="588671"/>
                  <a:pt x="1238441" y="588085"/>
                </a:cubicBezTo>
                <a:cubicBezTo>
                  <a:pt x="1237841" y="587480"/>
                  <a:pt x="1237422" y="586643"/>
                  <a:pt x="1237374" y="585760"/>
                </a:cubicBezTo>
                <a:cubicBezTo>
                  <a:pt x="1237279" y="583853"/>
                  <a:pt x="1238793" y="582421"/>
                  <a:pt x="1240612" y="582327"/>
                </a:cubicBezTo>
                <a:cubicBezTo>
                  <a:pt x="1252347" y="582085"/>
                  <a:pt x="1263396" y="586476"/>
                  <a:pt x="1271664" y="594317"/>
                </a:cubicBezTo>
                <a:cubicBezTo>
                  <a:pt x="1272835" y="595434"/>
                  <a:pt x="1273950" y="596615"/>
                  <a:pt x="1274998" y="597862"/>
                </a:cubicBezTo>
                <a:cubicBezTo>
                  <a:pt x="1274998" y="597862"/>
                  <a:pt x="1275007" y="597862"/>
                  <a:pt x="1275007" y="597852"/>
                </a:cubicBezTo>
                <a:cubicBezTo>
                  <a:pt x="1275036" y="597889"/>
                  <a:pt x="1275074" y="597917"/>
                  <a:pt x="1275102" y="597954"/>
                </a:cubicBezTo>
                <a:cubicBezTo>
                  <a:pt x="1292133" y="581109"/>
                  <a:pt x="1306230" y="570142"/>
                  <a:pt x="1331671" y="570142"/>
                </a:cubicBezTo>
                <a:cubicBezTo>
                  <a:pt x="1348893" y="570142"/>
                  <a:pt x="1365352" y="576523"/>
                  <a:pt x="1378011" y="587657"/>
                </a:cubicBezTo>
                <a:cubicBezTo>
                  <a:pt x="1379858" y="589285"/>
                  <a:pt x="1381592" y="591052"/>
                  <a:pt x="1383269" y="592875"/>
                </a:cubicBezTo>
                <a:cubicBezTo>
                  <a:pt x="1383487" y="593109"/>
                  <a:pt x="1383716" y="593294"/>
                  <a:pt x="1383916" y="593527"/>
                </a:cubicBezTo>
                <a:cubicBezTo>
                  <a:pt x="1385811" y="595638"/>
                  <a:pt x="1387574" y="597880"/>
                  <a:pt x="1389202" y="600233"/>
                </a:cubicBezTo>
                <a:cubicBezTo>
                  <a:pt x="1389965" y="601396"/>
                  <a:pt x="1389965" y="602921"/>
                  <a:pt x="1389202" y="604038"/>
                </a:cubicBezTo>
                <a:cubicBezTo>
                  <a:pt x="1376153" y="622929"/>
                  <a:pt x="1354627" y="634222"/>
                  <a:pt x="1331671" y="634324"/>
                </a:cubicBezTo>
                <a:close/>
                <a:moveTo>
                  <a:pt x="1382344" y="602131"/>
                </a:moveTo>
                <a:cubicBezTo>
                  <a:pt x="1370429" y="586225"/>
                  <a:pt x="1351579" y="576793"/>
                  <a:pt x="1331576" y="576690"/>
                </a:cubicBezTo>
                <a:cubicBezTo>
                  <a:pt x="1310345" y="576690"/>
                  <a:pt x="1298324" y="584225"/>
                  <a:pt x="1280141" y="602038"/>
                </a:cubicBezTo>
                <a:cubicBezTo>
                  <a:pt x="1299372" y="620837"/>
                  <a:pt x="1310717" y="627580"/>
                  <a:pt x="1331576" y="627580"/>
                </a:cubicBezTo>
                <a:cubicBezTo>
                  <a:pt x="1351664" y="627580"/>
                  <a:pt x="1370429" y="618139"/>
                  <a:pt x="1382344" y="602131"/>
                </a:cubicBezTo>
                <a:close/>
                <a:moveTo>
                  <a:pt x="1212704" y="544981"/>
                </a:moveTo>
                <a:cubicBezTo>
                  <a:pt x="1212885" y="543214"/>
                  <a:pt x="1214504" y="541865"/>
                  <a:pt x="1216419" y="542144"/>
                </a:cubicBezTo>
                <a:cubicBezTo>
                  <a:pt x="1228040" y="543679"/>
                  <a:pt x="1239460" y="539771"/>
                  <a:pt x="1247956" y="531670"/>
                </a:cubicBezTo>
                <a:cubicBezTo>
                  <a:pt x="1248604" y="530982"/>
                  <a:pt x="1249290" y="530786"/>
                  <a:pt x="1250423" y="530703"/>
                </a:cubicBezTo>
                <a:cubicBezTo>
                  <a:pt x="1251366" y="530786"/>
                  <a:pt x="1252233" y="531205"/>
                  <a:pt x="1252814" y="531866"/>
                </a:cubicBezTo>
                <a:cubicBezTo>
                  <a:pt x="1256995" y="536609"/>
                  <a:pt x="1262596" y="539865"/>
                  <a:pt x="1268721" y="541297"/>
                </a:cubicBezTo>
                <a:lnTo>
                  <a:pt x="1268721" y="489952"/>
                </a:lnTo>
                <a:cubicBezTo>
                  <a:pt x="1227554" y="484147"/>
                  <a:pt x="1229926" y="451861"/>
                  <a:pt x="1229926" y="451442"/>
                </a:cubicBezTo>
                <a:cubicBezTo>
                  <a:pt x="1230059" y="449963"/>
                  <a:pt x="1231182" y="448698"/>
                  <a:pt x="1232697" y="448522"/>
                </a:cubicBezTo>
                <a:cubicBezTo>
                  <a:pt x="1251099" y="445442"/>
                  <a:pt x="1262425" y="458056"/>
                  <a:pt x="1268606" y="470883"/>
                </a:cubicBezTo>
                <a:lnTo>
                  <a:pt x="1268606" y="449172"/>
                </a:lnTo>
                <a:cubicBezTo>
                  <a:pt x="1268606" y="447359"/>
                  <a:pt x="1270149" y="445815"/>
                  <a:pt x="1271959" y="445815"/>
                </a:cubicBezTo>
                <a:cubicBezTo>
                  <a:pt x="1273769" y="445815"/>
                  <a:pt x="1275283" y="447359"/>
                  <a:pt x="1275283" y="449172"/>
                </a:cubicBezTo>
                <a:lnTo>
                  <a:pt x="1275283" y="488324"/>
                </a:lnTo>
                <a:cubicBezTo>
                  <a:pt x="1281675" y="476241"/>
                  <a:pt x="1292914" y="465172"/>
                  <a:pt x="1310126" y="468046"/>
                </a:cubicBezTo>
                <a:cubicBezTo>
                  <a:pt x="1311583" y="468241"/>
                  <a:pt x="1312716" y="469450"/>
                  <a:pt x="1312898" y="470986"/>
                </a:cubicBezTo>
                <a:cubicBezTo>
                  <a:pt x="1312993" y="471357"/>
                  <a:pt x="1315184" y="503067"/>
                  <a:pt x="1275283" y="509262"/>
                </a:cubicBezTo>
                <a:lnTo>
                  <a:pt x="1275283" y="542144"/>
                </a:lnTo>
                <a:cubicBezTo>
                  <a:pt x="1275550" y="542144"/>
                  <a:pt x="1275769" y="542236"/>
                  <a:pt x="1275950" y="542236"/>
                </a:cubicBezTo>
                <a:cubicBezTo>
                  <a:pt x="1284808" y="542236"/>
                  <a:pt x="1293276" y="538516"/>
                  <a:pt x="1299191" y="531949"/>
                </a:cubicBezTo>
                <a:cubicBezTo>
                  <a:pt x="1299858" y="531205"/>
                  <a:pt x="1300725" y="530786"/>
                  <a:pt x="1301677" y="530786"/>
                </a:cubicBezTo>
                <a:cubicBezTo>
                  <a:pt x="1302620" y="530786"/>
                  <a:pt x="1303487" y="531307"/>
                  <a:pt x="1304134" y="531949"/>
                </a:cubicBezTo>
                <a:cubicBezTo>
                  <a:pt x="1310050" y="538516"/>
                  <a:pt x="1318527" y="542236"/>
                  <a:pt x="1327395" y="542236"/>
                </a:cubicBezTo>
                <a:cubicBezTo>
                  <a:pt x="1336253" y="542236"/>
                  <a:pt x="1344711" y="538516"/>
                  <a:pt x="1350616" y="531949"/>
                </a:cubicBezTo>
                <a:cubicBezTo>
                  <a:pt x="1351302" y="531307"/>
                  <a:pt x="1352065" y="530786"/>
                  <a:pt x="1352988" y="530786"/>
                </a:cubicBezTo>
                <a:cubicBezTo>
                  <a:pt x="1354151" y="530888"/>
                  <a:pt x="1354807" y="531075"/>
                  <a:pt x="1355484" y="531772"/>
                </a:cubicBezTo>
                <a:cubicBezTo>
                  <a:pt x="1363856" y="539865"/>
                  <a:pt x="1375486" y="543762"/>
                  <a:pt x="1387021" y="542236"/>
                </a:cubicBezTo>
                <a:cubicBezTo>
                  <a:pt x="1388926" y="541949"/>
                  <a:pt x="1390431" y="543306"/>
                  <a:pt x="1390736" y="545111"/>
                </a:cubicBezTo>
                <a:cubicBezTo>
                  <a:pt x="1391022" y="546888"/>
                  <a:pt x="1389698" y="548599"/>
                  <a:pt x="1387869" y="548794"/>
                </a:cubicBezTo>
                <a:cubicBezTo>
                  <a:pt x="1375391" y="550320"/>
                  <a:pt x="1362894" y="546692"/>
                  <a:pt x="1353303" y="538693"/>
                </a:cubicBezTo>
                <a:cubicBezTo>
                  <a:pt x="1346349" y="545213"/>
                  <a:pt x="1337082" y="548888"/>
                  <a:pt x="1327490" y="548888"/>
                </a:cubicBezTo>
                <a:cubicBezTo>
                  <a:pt x="1317956" y="548888"/>
                  <a:pt x="1308725" y="545306"/>
                  <a:pt x="1301763" y="538888"/>
                </a:cubicBezTo>
                <a:cubicBezTo>
                  <a:pt x="1294809" y="545306"/>
                  <a:pt x="1285570" y="548888"/>
                  <a:pt x="1276045" y="548888"/>
                </a:cubicBezTo>
                <a:cubicBezTo>
                  <a:pt x="1266330" y="548888"/>
                  <a:pt x="1257100" y="545213"/>
                  <a:pt x="1250137" y="538693"/>
                </a:cubicBezTo>
                <a:cubicBezTo>
                  <a:pt x="1241965" y="545484"/>
                  <a:pt x="1231754" y="549213"/>
                  <a:pt x="1221181" y="549213"/>
                </a:cubicBezTo>
                <a:cubicBezTo>
                  <a:pt x="1219372" y="549213"/>
                  <a:pt x="1217476" y="548980"/>
                  <a:pt x="1215562" y="548794"/>
                </a:cubicBezTo>
                <a:cubicBezTo>
                  <a:pt x="1213742" y="548506"/>
                  <a:pt x="1212428" y="546888"/>
                  <a:pt x="1212704" y="544981"/>
                </a:cubicBezTo>
                <a:close/>
                <a:moveTo>
                  <a:pt x="1276912" y="502332"/>
                </a:moveTo>
                <a:cubicBezTo>
                  <a:pt x="1302135" y="497356"/>
                  <a:pt x="1305868" y="480790"/>
                  <a:pt x="1306354" y="474241"/>
                </a:cubicBezTo>
                <a:cubicBezTo>
                  <a:pt x="1305754" y="474148"/>
                  <a:pt x="1305277" y="474148"/>
                  <a:pt x="1304820" y="474148"/>
                </a:cubicBezTo>
                <a:cubicBezTo>
                  <a:pt x="1287190" y="474148"/>
                  <a:pt x="1279465" y="493161"/>
                  <a:pt x="1276912" y="502332"/>
                </a:cubicBezTo>
                <a:close/>
                <a:moveTo>
                  <a:pt x="1266044" y="482789"/>
                </a:moveTo>
                <a:cubicBezTo>
                  <a:pt x="1263272" y="473357"/>
                  <a:pt x="1254995" y="453544"/>
                  <a:pt x="1236612" y="454707"/>
                </a:cubicBezTo>
                <a:cubicBezTo>
                  <a:pt x="1237088" y="461256"/>
                  <a:pt x="1240794" y="477868"/>
                  <a:pt x="1266044" y="482789"/>
                </a:cubicBezTo>
                <a:close/>
                <a:moveTo>
                  <a:pt x="1398784" y="471525"/>
                </a:moveTo>
                <a:cubicBezTo>
                  <a:pt x="1400156" y="471153"/>
                  <a:pt x="1401204" y="469879"/>
                  <a:pt x="1401204" y="468325"/>
                </a:cubicBezTo>
                <a:cubicBezTo>
                  <a:pt x="1401204" y="466530"/>
                  <a:pt x="1399708" y="464995"/>
                  <a:pt x="1397889" y="464986"/>
                </a:cubicBezTo>
                <a:cubicBezTo>
                  <a:pt x="1383973" y="465060"/>
                  <a:pt x="1372048" y="473404"/>
                  <a:pt x="1366618" y="485357"/>
                </a:cubicBezTo>
                <a:cubicBezTo>
                  <a:pt x="1366590" y="485291"/>
                  <a:pt x="1366552" y="485245"/>
                  <a:pt x="1366524" y="485180"/>
                </a:cubicBezTo>
                <a:cubicBezTo>
                  <a:pt x="1366495" y="485236"/>
                  <a:pt x="1366457" y="485291"/>
                  <a:pt x="1366438" y="485347"/>
                </a:cubicBezTo>
                <a:cubicBezTo>
                  <a:pt x="1361037" y="473385"/>
                  <a:pt x="1348978" y="465051"/>
                  <a:pt x="1335110" y="464995"/>
                </a:cubicBezTo>
                <a:cubicBezTo>
                  <a:pt x="1333348" y="465051"/>
                  <a:pt x="1331862" y="466539"/>
                  <a:pt x="1331862" y="468325"/>
                </a:cubicBezTo>
                <a:cubicBezTo>
                  <a:pt x="1331776" y="469163"/>
                  <a:pt x="1332052" y="469925"/>
                  <a:pt x="1332548" y="470520"/>
                </a:cubicBezTo>
                <a:cubicBezTo>
                  <a:pt x="1332872" y="470892"/>
                  <a:pt x="1333252" y="471218"/>
                  <a:pt x="1333719" y="471413"/>
                </a:cubicBezTo>
                <a:cubicBezTo>
                  <a:pt x="1334110" y="471581"/>
                  <a:pt x="1334538" y="471673"/>
                  <a:pt x="1335005" y="471673"/>
                </a:cubicBezTo>
                <a:cubicBezTo>
                  <a:pt x="1342282" y="471673"/>
                  <a:pt x="1348883" y="474538"/>
                  <a:pt x="1353874" y="479125"/>
                </a:cubicBezTo>
                <a:cubicBezTo>
                  <a:pt x="1359456" y="484241"/>
                  <a:pt x="1363018" y="491523"/>
                  <a:pt x="1363018" y="499672"/>
                </a:cubicBezTo>
                <a:cubicBezTo>
                  <a:pt x="1363018" y="501486"/>
                  <a:pt x="1364532" y="502974"/>
                  <a:pt x="1366342" y="502974"/>
                </a:cubicBezTo>
                <a:lnTo>
                  <a:pt x="1366533" y="502974"/>
                </a:lnTo>
                <a:lnTo>
                  <a:pt x="1366714" y="502974"/>
                </a:lnTo>
                <a:cubicBezTo>
                  <a:pt x="1367628" y="502974"/>
                  <a:pt x="1368457" y="502602"/>
                  <a:pt x="1369066" y="502007"/>
                </a:cubicBezTo>
                <a:cubicBezTo>
                  <a:pt x="1369676" y="501402"/>
                  <a:pt x="1370057" y="500584"/>
                  <a:pt x="1370057" y="499672"/>
                </a:cubicBezTo>
                <a:cubicBezTo>
                  <a:pt x="1370057" y="490017"/>
                  <a:pt x="1374972" y="481496"/>
                  <a:pt x="1382420" y="476464"/>
                </a:cubicBezTo>
                <a:cubicBezTo>
                  <a:pt x="1386888" y="473441"/>
                  <a:pt x="1392269" y="471673"/>
                  <a:pt x="1398061" y="471673"/>
                </a:cubicBezTo>
                <a:cubicBezTo>
                  <a:pt x="1398318" y="471673"/>
                  <a:pt x="1398547" y="471581"/>
                  <a:pt x="1398784" y="471525"/>
                </a:cubicBezTo>
                <a:close/>
                <a:moveTo>
                  <a:pt x="1574654" y="634324"/>
                </a:moveTo>
                <a:cubicBezTo>
                  <a:pt x="1565834" y="634324"/>
                  <a:pt x="1558519" y="633180"/>
                  <a:pt x="1551775" y="630743"/>
                </a:cubicBezTo>
                <a:cubicBezTo>
                  <a:pt x="1540555" y="626669"/>
                  <a:pt x="1530925" y="618985"/>
                  <a:pt x="1518542" y="606921"/>
                </a:cubicBezTo>
                <a:cubicBezTo>
                  <a:pt x="1510265" y="617199"/>
                  <a:pt x="1497787" y="623209"/>
                  <a:pt x="1484538" y="623209"/>
                </a:cubicBezTo>
                <a:lnTo>
                  <a:pt x="1483500" y="623209"/>
                </a:lnTo>
                <a:cubicBezTo>
                  <a:pt x="1481690" y="623107"/>
                  <a:pt x="1480175" y="621571"/>
                  <a:pt x="1480271" y="619767"/>
                </a:cubicBezTo>
                <a:cubicBezTo>
                  <a:pt x="1480318" y="618856"/>
                  <a:pt x="1480700" y="617991"/>
                  <a:pt x="1481300" y="617386"/>
                </a:cubicBezTo>
                <a:cubicBezTo>
                  <a:pt x="1481928" y="616809"/>
                  <a:pt x="1482786" y="616483"/>
                  <a:pt x="1483786" y="616650"/>
                </a:cubicBezTo>
                <a:cubicBezTo>
                  <a:pt x="1495406" y="616734"/>
                  <a:pt x="1506265" y="611767"/>
                  <a:pt x="1513504" y="602829"/>
                </a:cubicBezTo>
                <a:cubicBezTo>
                  <a:pt x="1511713" y="600587"/>
                  <a:pt x="1509693" y="598578"/>
                  <a:pt x="1507474" y="596838"/>
                </a:cubicBezTo>
                <a:cubicBezTo>
                  <a:pt x="1500826" y="591564"/>
                  <a:pt x="1492444" y="588680"/>
                  <a:pt x="1483690" y="588922"/>
                </a:cubicBezTo>
                <a:cubicBezTo>
                  <a:pt x="1482862" y="589016"/>
                  <a:pt x="1482061" y="588671"/>
                  <a:pt x="1481452" y="588103"/>
                </a:cubicBezTo>
                <a:cubicBezTo>
                  <a:pt x="1480833" y="587499"/>
                  <a:pt x="1480404" y="586653"/>
                  <a:pt x="1480357" y="585760"/>
                </a:cubicBezTo>
                <a:cubicBezTo>
                  <a:pt x="1480271" y="583853"/>
                  <a:pt x="1481785" y="582421"/>
                  <a:pt x="1483586" y="582327"/>
                </a:cubicBezTo>
                <a:cubicBezTo>
                  <a:pt x="1495254" y="582085"/>
                  <a:pt x="1506379" y="586485"/>
                  <a:pt x="1514656" y="594327"/>
                </a:cubicBezTo>
                <a:cubicBezTo>
                  <a:pt x="1515828" y="595443"/>
                  <a:pt x="1516942" y="596615"/>
                  <a:pt x="1517990" y="597862"/>
                </a:cubicBezTo>
                <a:lnTo>
                  <a:pt x="1517990" y="597862"/>
                </a:lnTo>
                <a:cubicBezTo>
                  <a:pt x="1518018" y="597889"/>
                  <a:pt x="1518047" y="597917"/>
                  <a:pt x="1518075" y="597954"/>
                </a:cubicBezTo>
                <a:cubicBezTo>
                  <a:pt x="1535116" y="581109"/>
                  <a:pt x="1549222" y="570142"/>
                  <a:pt x="1574664" y="570142"/>
                </a:cubicBezTo>
                <a:cubicBezTo>
                  <a:pt x="1591923" y="570142"/>
                  <a:pt x="1608344" y="576514"/>
                  <a:pt x="1620974" y="587630"/>
                </a:cubicBezTo>
                <a:cubicBezTo>
                  <a:pt x="1625165" y="591331"/>
                  <a:pt x="1628937" y="595545"/>
                  <a:pt x="1632185" y="600233"/>
                </a:cubicBezTo>
                <a:cubicBezTo>
                  <a:pt x="1632947" y="601396"/>
                  <a:pt x="1632947" y="602921"/>
                  <a:pt x="1632185" y="604038"/>
                </a:cubicBezTo>
                <a:cubicBezTo>
                  <a:pt x="1619136" y="622929"/>
                  <a:pt x="1597600" y="634222"/>
                  <a:pt x="1574654" y="634324"/>
                </a:cubicBezTo>
                <a:close/>
                <a:moveTo>
                  <a:pt x="1625413" y="602131"/>
                </a:moveTo>
                <a:cubicBezTo>
                  <a:pt x="1613507" y="586225"/>
                  <a:pt x="1594647" y="576793"/>
                  <a:pt x="1574654" y="576690"/>
                </a:cubicBezTo>
                <a:cubicBezTo>
                  <a:pt x="1574635" y="576690"/>
                  <a:pt x="1574625" y="576690"/>
                  <a:pt x="1574606" y="576690"/>
                </a:cubicBezTo>
                <a:cubicBezTo>
                  <a:pt x="1574597" y="576690"/>
                  <a:pt x="1574578" y="576690"/>
                  <a:pt x="1574568" y="576690"/>
                </a:cubicBezTo>
                <a:cubicBezTo>
                  <a:pt x="1553394" y="576690"/>
                  <a:pt x="1541412" y="584225"/>
                  <a:pt x="1523124" y="602038"/>
                </a:cubicBezTo>
                <a:cubicBezTo>
                  <a:pt x="1542355" y="620837"/>
                  <a:pt x="1553709" y="627580"/>
                  <a:pt x="1574568" y="627580"/>
                </a:cubicBezTo>
                <a:cubicBezTo>
                  <a:pt x="1574578" y="627580"/>
                  <a:pt x="1574597" y="627580"/>
                  <a:pt x="1574606" y="627580"/>
                </a:cubicBezTo>
                <a:cubicBezTo>
                  <a:pt x="1574625" y="627580"/>
                  <a:pt x="1574635" y="627580"/>
                  <a:pt x="1574654" y="627580"/>
                </a:cubicBezTo>
                <a:cubicBezTo>
                  <a:pt x="1594647" y="627580"/>
                  <a:pt x="1613421" y="618139"/>
                  <a:pt x="1625413" y="602131"/>
                </a:cubicBezTo>
                <a:close/>
                <a:moveTo>
                  <a:pt x="1455773" y="544981"/>
                </a:moveTo>
                <a:cubicBezTo>
                  <a:pt x="1455963" y="543214"/>
                  <a:pt x="1457601" y="541865"/>
                  <a:pt x="1459497" y="542144"/>
                </a:cubicBezTo>
                <a:cubicBezTo>
                  <a:pt x="1471136" y="543679"/>
                  <a:pt x="1482547" y="539771"/>
                  <a:pt x="1491034" y="531670"/>
                </a:cubicBezTo>
                <a:cubicBezTo>
                  <a:pt x="1491682" y="530982"/>
                  <a:pt x="1492358" y="530786"/>
                  <a:pt x="1493491" y="530703"/>
                </a:cubicBezTo>
                <a:cubicBezTo>
                  <a:pt x="1494454" y="530786"/>
                  <a:pt x="1495320" y="531205"/>
                  <a:pt x="1495863" y="531866"/>
                </a:cubicBezTo>
                <a:cubicBezTo>
                  <a:pt x="1500083" y="536609"/>
                  <a:pt x="1505693" y="539865"/>
                  <a:pt x="1511798" y="541297"/>
                </a:cubicBezTo>
                <a:lnTo>
                  <a:pt x="1511798" y="489952"/>
                </a:lnTo>
                <a:cubicBezTo>
                  <a:pt x="1470641" y="484147"/>
                  <a:pt x="1473042" y="451861"/>
                  <a:pt x="1473042" y="451442"/>
                </a:cubicBezTo>
                <a:cubicBezTo>
                  <a:pt x="1473127" y="449963"/>
                  <a:pt x="1474270" y="448698"/>
                  <a:pt x="1475775" y="448522"/>
                </a:cubicBezTo>
                <a:cubicBezTo>
                  <a:pt x="1494082" y="445442"/>
                  <a:pt x="1505502" y="458056"/>
                  <a:pt x="1511685" y="470883"/>
                </a:cubicBezTo>
                <a:lnTo>
                  <a:pt x="1511685" y="449172"/>
                </a:lnTo>
                <a:cubicBezTo>
                  <a:pt x="1511685" y="447359"/>
                  <a:pt x="1513227" y="445815"/>
                  <a:pt x="1515037" y="445815"/>
                </a:cubicBezTo>
                <a:cubicBezTo>
                  <a:pt x="1516847" y="445815"/>
                  <a:pt x="1518361" y="447359"/>
                  <a:pt x="1518361" y="449172"/>
                </a:cubicBezTo>
                <a:lnTo>
                  <a:pt x="1518361" y="488324"/>
                </a:lnTo>
                <a:cubicBezTo>
                  <a:pt x="1524753" y="476241"/>
                  <a:pt x="1535973" y="465172"/>
                  <a:pt x="1553213" y="468046"/>
                </a:cubicBezTo>
                <a:cubicBezTo>
                  <a:pt x="1554661" y="468241"/>
                  <a:pt x="1555785" y="469450"/>
                  <a:pt x="1555985" y="470986"/>
                </a:cubicBezTo>
                <a:cubicBezTo>
                  <a:pt x="1556081" y="471357"/>
                  <a:pt x="1558271" y="503067"/>
                  <a:pt x="1518361" y="509262"/>
                </a:cubicBezTo>
                <a:lnTo>
                  <a:pt x="1518361" y="542144"/>
                </a:lnTo>
                <a:cubicBezTo>
                  <a:pt x="1518638" y="542144"/>
                  <a:pt x="1518838" y="542236"/>
                  <a:pt x="1519028" y="542236"/>
                </a:cubicBezTo>
                <a:cubicBezTo>
                  <a:pt x="1527896" y="542236"/>
                  <a:pt x="1536354" y="538516"/>
                  <a:pt x="1542250" y="531949"/>
                </a:cubicBezTo>
                <a:cubicBezTo>
                  <a:pt x="1542945" y="531205"/>
                  <a:pt x="1543803" y="530786"/>
                  <a:pt x="1544755" y="530786"/>
                </a:cubicBezTo>
                <a:cubicBezTo>
                  <a:pt x="1545707" y="530786"/>
                  <a:pt x="1546565" y="531307"/>
                  <a:pt x="1547213" y="531949"/>
                </a:cubicBezTo>
                <a:cubicBezTo>
                  <a:pt x="1553127" y="538516"/>
                  <a:pt x="1561615" y="542236"/>
                  <a:pt x="1570463" y="542236"/>
                </a:cubicBezTo>
                <a:cubicBezTo>
                  <a:pt x="1579340" y="542236"/>
                  <a:pt x="1587798" y="538516"/>
                  <a:pt x="1593704" y="531949"/>
                </a:cubicBezTo>
                <a:cubicBezTo>
                  <a:pt x="1594381" y="531307"/>
                  <a:pt x="1595238" y="530786"/>
                  <a:pt x="1596095" y="530786"/>
                </a:cubicBezTo>
                <a:cubicBezTo>
                  <a:pt x="1597238" y="530888"/>
                  <a:pt x="1597886" y="531075"/>
                  <a:pt x="1598562" y="531772"/>
                </a:cubicBezTo>
                <a:cubicBezTo>
                  <a:pt x="1606935" y="539865"/>
                  <a:pt x="1618565" y="543762"/>
                  <a:pt x="1630099" y="542236"/>
                </a:cubicBezTo>
                <a:cubicBezTo>
                  <a:pt x="1631995" y="541949"/>
                  <a:pt x="1633604" y="543306"/>
                  <a:pt x="1633824" y="545111"/>
                </a:cubicBezTo>
                <a:cubicBezTo>
                  <a:pt x="1634100" y="546888"/>
                  <a:pt x="1632738" y="548599"/>
                  <a:pt x="1630956" y="548794"/>
                </a:cubicBezTo>
                <a:cubicBezTo>
                  <a:pt x="1618459" y="550320"/>
                  <a:pt x="1606001" y="546692"/>
                  <a:pt x="1596381" y="538693"/>
                </a:cubicBezTo>
                <a:cubicBezTo>
                  <a:pt x="1589332" y="545213"/>
                  <a:pt x="1580074" y="548888"/>
                  <a:pt x="1570463" y="548888"/>
                </a:cubicBezTo>
                <a:cubicBezTo>
                  <a:pt x="1560929" y="548888"/>
                  <a:pt x="1551708" y="545306"/>
                  <a:pt x="1544755" y="538888"/>
                </a:cubicBezTo>
                <a:cubicBezTo>
                  <a:pt x="1537802" y="545306"/>
                  <a:pt x="1528543" y="548888"/>
                  <a:pt x="1519028" y="548888"/>
                </a:cubicBezTo>
                <a:cubicBezTo>
                  <a:pt x="1509313" y="548888"/>
                  <a:pt x="1500083" y="545213"/>
                  <a:pt x="1493130" y="538693"/>
                </a:cubicBezTo>
                <a:cubicBezTo>
                  <a:pt x="1484948" y="545484"/>
                  <a:pt x="1474737" y="549213"/>
                  <a:pt x="1464173" y="549213"/>
                </a:cubicBezTo>
                <a:cubicBezTo>
                  <a:pt x="1462364" y="549213"/>
                  <a:pt x="1460459" y="548980"/>
                  <a:pt x="1458544" y="548794"/>
                </a:cubicBezTo>
                <a:cubicBezTo>
                  <a:pt x="1456734" y="548506"/>
                  <a:pt x="1455401" y="546888"/>
                  <a:pt x="1455773" y="544981"/>
                </a:cubicBezTo>
                <a:close/>
                <a:moveTo>
                  <a:pt x="1519800" y="502332"/>
                </a:moveTo>
                <a:cubicBezTo>
                  <a:pt x="1545031" y="497356"/>
                  <a:pt x="1548756" y="480790"/>
                  <a:pt x="1549222" y="474241"/>
                </a:cubicBezTo>
                <a:cubicBezTo>
                  <a:pt x="1548756" y="474148"/>
                  <a:pt x="1548251" y="474148"/>
                  <a:pt x="1547793" y="474148"/>
                </a:cubicBezTo>
                <a:cubicBezTo>
                  <a:pt x="1530172" y="474148"/>
                  <a:pt x="1522552" y="493161"/>
                  <a:pt x="1519800" y="502332"/>
                </a:cubicBezTo>
                <a:close/>
                <a:moveTo>
                  <a:pt x="1509036" y="482789"/>
                </a:moveTo>
                <a:cubicBezTo>
                  <a:pt x="1506265" y="473357"/>
                  <a:pt x="1497987" y="453544"/>
                  <a:pt x="1479585" y="454707"/>
                </a:cubicBezTo>
                <a:cubicBezTo>
                  <a:pt x="1480090" y="461256"/>
                  <a:pt x="1483776" y="477868"/>
                  <a:pt x="1509036" y="482789"/>
                </a:cubicBezTo>
                <a:close/>
                <a:moveTo>
                  <a:pt x="1609611" y="502974"/>
                </a:moveTo>
                <a:cubicBezTo>
                  <a:pt x="1611421" y="502974"/>
                  <a:pt x="1612935" y="501486"/>
                  <a:pt x="1612935" y="499672"/>
                </a:cubicBezTo>
                <a:cubicBezTo>
                  <a:pt x="1612935" y="484241"/>
                  <a:pt x="1625518" y="471673"/>
                  <a:pt x="1640957" y="471673"/>
                </a:cubicBezTo>
                <a:cubicBezTo>
                  <a:pt x="1641958" y="471673"/>
                  <a:pt x="1642843" y="471181"/>
                  <a:pt x="1643453" y="470446"/>
                </a:cubicBezTo>
                <a:cubicBezTo>
                  <a:pt x="1643939" y="469860"/>
                  <a:pt x="1644272" y="469134"/>
                  <a:pt x="1644272" y="468325"/>
                </a:cubicBezTo>
                <a:cubicBezTo>
                  <a:pt x="1644272" y="466520"/>
                  <a:pt x="1642739" y="464986"/>
                  <a:pt x="1640957" y="464986"/>
                </a:cubicBezTo>
                <a:cubicBezTo>
                  <a:pt x="1634785" y="464986"/>
                  <a:pt x="1629051" y="466688"/>
                  <a:pt x="1624041" y="469525"/>
                </a:cubicBezTo>
                <a:cubicBezTo>
                  <a:pt x="1617688" y="473143"/>
                  <a:pt x="1612545" y="478649"/>
                  <a:pt x="1609516" y="485356"/>
                </a:cubicBezTo>
                <a:cubicBezTo>
                  <a:pt x="1608411" y="482900"/>
                  <a:pt x="1606953" y="480640"/>
                  <a:pt x="1605344" y="478528"/>
                </a:cubicBezTo>
                <a:cubicBezTo>
                  <a:pt x="1599029" y="470325"/>
                  <a:pt x="1589208" y="464986"/>
                  <a:pt x="1578074" y="464986"/>
                </a:cubicBezTo>
                <a:cubicBezTo>
                  <a:pt x="1577102" y="464986"/>
                  <a:pt x="1576226" y="465460"/>
                  <a:pt x="1575607" y="466167"/>
                </a:cubicBezTo>
                <a:cubicBezTo>
                  <a:pt x="1575102" y="466753"/>
                  <a:pt x="1574759" y="467497"/>
                  <a:pt x="1574759" y="468324"/>
                </a:cubicBezTo>
                <a:cubicBezTo>
                  <a:pt x="1574759" y="468400"/>
                  <a:pt x="1574788" y="468455"/>
                  <a:pt x="1574788" y="468520"/>
                </a:cubicBezTo>
                <a:cubicBezTo>
                  <a:pt x="1574892" y="470250"/>
                  <a:pt x="1576350" y="471683"/>
                  <a:pt x="1578074" y="471683"/>
                </a:cubicBezTo>
                <a:cubicBezTo>
                  <a:pt x="1593504" y="471683"/>
                  <a:pt x="1606096" y="484231"/>
                  <a:pt x="1606096" y="499672"/>
                </a:cubicBezTo>
                <a:cubicBezTo>
                  <a:pt x="1606096" y="501467"/>
                  <a:pt x="1607582" y="502946"/>
                  <a:pt x="1609373" y="502973"/>
                </a:cubicBezTo>
                <a:lnTo>
                  <a:pt x="1609420" y="502973"/>
                </a:lnTo>
                <a:lnTo>
                  <a:pt x="1609611" y="502973"/>
                </a:lnTo>
                <a:close/>
                <a:moveTo>
                  <a:pt x="845706" y="634324"/>
                </a:moveTo>
                <a:cubicBezTo>
                  <a:pt x="822198" y="634324"/>
                  <a:pt x="809425" y="626222"/>
                  <a:pt x="789613" y="606922"/>
                </a:cubicBezTo>
                <a:cubicBezTo>
                  <a:pt x="781317" y="617200"/>
                  <a:pt x="768839" y="623209"/>
                  <a:pt x="755599" y="623209"/>
                </a:cubicBezTo>
                <a:lnTo>
                  <a:pt x="754542" y="623209"/>
                </a:lnTo>
                <a:cubicBezTo>
                  <a:pt x="752751" y="623107"/>
                  <a:pt x="751218" y="621571"/>
                  <a:pt x="751304" y="619767"/>
                </a:cubicBezTo>
                <a:cubicBezTo>
                  <a:pt x="751361" y="618818"/>
                  <a:pt x="751790" y="617935"/>
                  <a:pt x="752447" y="617330"/>
                </a:cubicBezTo>
                <a:cubicBezTo>
                  <a:pt x="753066" y="616800"/>
                  <a:pt x="753894" y="616492"/>
                  <a:pt x="754847" y="616650"/>
                </a:cubicBezTo>
                <a:cubicBezTo>
                  <a:pt x="766363" y="616734"/>
                  <a:pt x="777317" y="611767"/>
                  <a:pt x="784565" y="602829"/>
                </a:cubicBezTo>
                <a:cubicBezTo>
                  <a:pt x="784536" y="602800"/>
                  <a:pt x="784508" y="602773"/>
                  <a:pt x="784479" y="602745"/>
                </a:cubicBezTo>
                <a:lnTo>
                  <a:pt x="784479" y="602745"/>
                </a:lnTo>
                <a:cubicBezTo>
                  <a:pt x="777317" y="593759"/>
                  <a:pt x="766363" y="588597"/>
                  <a:pt x="754761" y="588922"/>
                </a:cubicBezTo>
                <a:cubicBezTo>
                  <a:pt x="753913" y="589016"/>
                  <a:pt x="753104" y="588671"/>
                  <a:pt x="752475" y="588085"/>
                </a:cubicBezTo>
                <a:cubicBezTo>
                  <a:pt x="751866" y="587472"/>
                  <a:pt x="751447" y="586643"/>
                  <a:pt x="751408" y="585760"/>
                </a:cubicBezTo>
                <a:cubicBezTo>
                  <a:pt x="751304" y="583853"/>
                  <a:pt x="752847" y="582421"/>
                  <a:pt x="754637" y="582327"/>
                </a:cubicBezTo>
                <a:cubicBezTo>
                  <a:pt x="766391" y="582085"/>
                  <a:pt x="777478" y="586494"/>
                  <a:pt x="785746" y="594354"/>
                </a:cubicBezTo>
                <a:cubicBezTo>
                  <a:pt x="786899" y="595461"/>
                  <a:pt x="787994" y="596624"/>
                  <a:pt x="789023" y="597862"/>
                </a:cubicBezTo>
                <a:lnTo>
                  <a:pt x="789023" y="597862"/>
                </a:lnTo>
                <a:cubicBezTo>
                  <a:pt x="789051" y="597889"/>
                  <a:pt x="789089" y="597917"/>
                  <a:pt x="789118" y="597955"/>
                </a:cubicBezTo>
                <a:cubicBezTo>
                  <a:pt x="806158" y="581109"/>
                  <a:pt x="820284" y="570142"/>
                  <a:pt x="845706" y="570142"/>
                </a:cubicBezTo>
                <a:cubicBezTo>
                  <a:pt x="862918" y="570142"/>
                  <a:pt x="879386" y="576524"/>
                  <a:pt x="892045" y="587657"/>
                </a:cubicBezTo>
                <a:cubicBezTo>
                  <a:pt x="893893" y="589285"/>
                  <a:pt x="895626" y="591052"/>
                  <a:pt x="897303" y="592875"/>
                </a:cubicBezTo>
                <a:cubicBezTo>
                  <a:pt x="897512" y="593109"/>
                  <a:pt x="897741" y="593294"/>
                  <a:pt x="897950" y="593527"/>
                </a:cubicBezTo>
                <a:cubicBezTo>
                  <a:pt x="899836" y="595638"/>
                  <a:pt x="901608" y="597880"/>
                  <a:pt x="903237" y="600233"/>
                </a:cubicBezTo>
                <a:cubicBezTo>
                  <a:pt x="903999" y="601396"/>
                  <a:pt x="903999" y="602921"/>
                  <a:pt x="903237" y="604038"/>
                </a:cubicBezTo>
                <a:cubicBezTo>
                  <a:pt x="890102" y="622929"/>
                  <a:pt x="868556" y="634222"/>
                  <a:pt x="845706" y="634324"/>
                </a:cubicBezTo>
                <a:close/>
                <a:moveTo>
                  <a:pt x="896379" y="602131"/>
                </a:moveTo>
                <a:cubicBezTo>
                  <a:pt x="884473" y="586225"/>
                  <a:pt x="865604" y="576793"/>
                  <a:pt x="845611" y="576690"/>
                </a:cubicBezTo>
                <a:cubicBezTo>
                  <a:pt x="824370" y="576690"/>
                  <a:pt x="812378" y="584225"/>
                  <a:pt x="794166" y="602038"/>
                </a:cubicBezTo>
                <a:cubicBezTo>
                  <a:pt x="813425" y="620837"/>
                  <a:pt x="824742" y="627580"/>
                  <a:pt x="845611" y="627580"/>
                </a:cubicBezTo>
                <a:cubicBezTo>
                  <a:pt x="860622" y="627580"/>
                  <a:pt x="874938" y="622260"/>
                  <a:pt x="886225" y="612828"/>
                </a:cubicBezTo>
                <a:cubicBezTo>
                  <a:pt x="889988" y="609694"/>
                  <a:pt x="893397" y="606112"/>
                  <a:pt x="896379" y="602131"/>
                </a:cubicBezTo>
                <a:close/>
                <a:moveTo>
                  <a:pt x="726643" y="544981"/>
                </a:moveTo>
                <a:cubicBezTo>
                  <a:pt x="726824" y="543214"/>
                  <a:pt x="728443" y="541865"/>
                  <a:pt x="730358" y="542144"/>
                </a:cubicBezTo>
                <a:cubicBezTo>
                  <a:pt x="741979" y="543679"/>
                  <a:pt x="753399" y="539771"/>
                  <a:pt x="761895" y="531670"/>
                </a:cubicBezTo>
                <a:cubicBezTo>
                  <a:pt x="762543" y="530982"/>
                  <a:pt x="763210" y="530786"/>
                  <a:pt x="764362" y="530703"/>
                </a:cubicBezTo>
                <a:cubicBezTo>
                  <a:pt x="765305" y="530786"/>
                  <a:pt x="766172" y="531205"/>
                  <a:pt x="766753" y="531866"/>
                </a:cubicBezTo>
                <a:cubicBezTo>
                  <a:pt x="770934" y="536609"/>
                  <a:pt x="776574" y="539865"/>
                  <a:pt x="782651" y="541297"/>
                </a:cubicBezTo>
                <a:lnTo>
                  <a:pt x="782651" y="489952"/>
                </a:lnTo>
                <a:cubicBezTo>
                  <a:pt x="741493" y="484147"/>
                  <a:pt x="743893" y="451861"/>
                  <a:pt x="743893" y="451442"/>
                </a:cubicBezTo>
                <a:cubicBezTo>
                  <a:pt x="743988" y="449963"/>
                  <a:pt x="745122" y="448698"/>
                  <a:pt x="746636" y="448522"/>
                </a:cubicBezTo>
                <a:cubicBezTo>
                  <a:pt x="765039" y="445442"/>
                  <a:pt x="776354" y="458056"/>
                  <a:pt x="782574" y="470883"/>
                </a:cubicBezTo>
                <a:lnTo>
                  <a:pt x="782574" y="449172"/>
                </a:lnTo>
                <a:cubicBezTo>
                  <a:pt x="782574" y="447359"/>
                  <a:pt x="784079" y="445815"/>
                  <a:pt x="785889" y="445815"/>
                </a:cubicBezTo>
                <a:cubicBezTo>
                  <a:pt x="787708" y="445815"/>
                  <a:pt x="789213" y="447359"/>
                  <a:pt x="789213" y="449172"/>
                </a:cubicBezTo>
                <a:lnTo>
                  <a:pt x="789213" y="488324"/>
                </a:lnTo>
                <a:cubicBezTo>
                  <a:pt x="795614" y="476241"/>
                  <a:pt x="806844" y="465172"/>
                  <a:pt x="824075" y="468046"/>
                </a:cubicBezTo>
                <a:cubicBezTo>
                  <a:pt x="825513" y="468241"/>
                  <a:pt x="826665" y="469450"/>
                  <a:pt x="826837" y="470986"/>
                </a:cubicBezTo>
                <a:cubicBezTo>
                  <a:pt x="826941" y="471357"/>
                  <a:pt x="829113" y="503067"/>
                  <a:pt x="789213" y="509262"/>
                </a:cubicBezTo>
                <a:lnTo>
                  <a:pt x="789213" y="542144"/>
                </a:lnTo>
                <a:cubicBezTo>
                  <a:pt x="789518" y="542144"/>
                  <a:pt x="789708" y="542236"/>
                  <a:pt x="789890" y="542236"/>
                </a:cubicBezTo>
                <a:cubicBezTo>
                  <a:pt x="798757" y="542236"/>
                  <a:pt x="807225" y="538516"/>
                  <a:pt x="813131" y="531949"/>
                </a:cubicBezTo>
                <a:cubicBezTo>
                  <a:pt x="813788" y="531205"/>
                  <a:pt x="814664" y="530786"/>
                  <a:pt x="815607" y="530786"/>
                </a:cubicBezTo>
                <a:cubicBezTo>
                  <a:pt x="816559" y="530786"/>
                  <a:pt x="817426" y="531307"/>
                  <a:pt x="818074" y="531949"/>
                </a:cubicBezTo>
                <a:cubicBezTo>
                  <a:pt x="823979" y="538516"/>
                  <a:pt x="832466" y="542236"/>
                  <a:pt x="841334" y="542236"/>
                </a:cubicBezTo>
                <a:cubicBezTo>
                  <a:pt x="850182" y="542236"/>
                  <a:pt x="858651" y="538516"/>
                  <a:pt x="864556" y="531949"/>
                </a:cubicBezTo>
                <a:cubicBezTo>
                  <a:pt x="865232" y="531307"/>
                  <a:pt x="865994" y="530786"/>
                  <a:pt x="866947" y="530786"/>
                </a:cubicBezTo>
                <a:cubicBezTo>
                  <a:pt x="868089" y="530888"/>
                  <a:pt x="868747" y="531075"/>
                  <a:pt x="869423" y="531772"/>
                </a:cubicBezTo>
                <a:cubicBezTo>
                  <a:pt x="877824" y="539865"/>
                  <a:pt x="889416" y="543762"/>
                  <a:pt x="900951" y="542236"/>
                </a:cubicBezTo>
                <a:cubicBezTo>
                  <a:pt x="902865" y="541949"/>
                  <a:pt x="904380" y="543306"/>
                  <a:pt x="904666" y="545111"/>
                </a:cubicBezTo>
                <a:cubicBezTo>
                  <a:pt x="904951" y="546888"/>
                  <a:pt x="903637" y="548599"/>
                  <a:pt x="901808" y="548794"/>
                </a:cubicBezTo>
                <a:cubicBezTo>
                  <a:pt x="889331" y="550320"/>
                  <a:pt x="876862" y="546692"/>
                  <a:pt x="867233" y="538693"/>
                </a:cubicBezTo>
                <a:cubicBezTo>
                  <a:pt x="860289" y="545213"/>
                  <a:pt x="851049" y="548888"/>
                  <a:pt x="841420" y="548888"/>
                </a:cubicBezTo>
                <a:cubicBezTo>
                  <a:pt x="831885" y="548888"/>
                  <a:pt x="822665" y="545306"/>
                  <a:pt x="815702" y="538888"/>
                </a:cubicBezTo>
                <a:cubicBezTo>
                  <a:pt x="808758" y="545306"/>
                  <a:pt x="799509" y="548888"/>
                  <a:pt x="789975" y="548888"/>
                </a:cubicBezTo>
                <a:cubicBezTo>
                  <a:pt x="780259" y="548888"/>
                  <a:pt x="771040" y="545213"/>
                  <a:pt x="764077" y="538693"/>
                </a:cubicBezTo>
                <a:cubicBezTo>
                  <a:pt x="755895" y="545484"/>
                  <a:pt x="745693" y="549213"/>
                  <a:pt x="735121" y="549213"/>
                </a:cubicBezTo>
                <a:cubicBezTo>
                  <a:pt x="733320" y="549213"/>
                  <a:pt x="731415" y="548980"/>
                  <a:pt x="729492" y="548794"/>
                </a:cubicBezTo>
                <a:cubicBezTo>
                  <a:pt x="727682" y="548506"/>
                  <a:pt x="726357" y="546888"/>
                  <a:pt x="726643" y="544981"/>
                </a:cubicBezTo>
                <a:close/>
                <a:moveTo>
                  <a:pt x="790947" y="502332"/>
                </a:moveTo>
                <a:cubicBezTo>
                  <a:pt x="816188" y="497356"/>
                  <a:pt x="819893" y="480790"/>
                  <a:pt x="820369" y="474241"/>
                </a:cubicBezTo>
                <a:cubicBezTo>
                  <a:pt x="819798" y="474148"/>
                  <a:pt x="819322" y="474148"/>
                  <a:pt x="818836" y="474148"/>
                </a:cubicBezTo>
                <a:cubicBezTo>
                  <a:pt x="801224" y="474148"/>
                  <a:pt x="793518" y="493161"/>
                  <a:pt x="790947" y="502332"/>
                </a:cubicBezTo>
                <a:close/>
                <a:moveTo>
                  <a:pt x="779983" y="482789"/>
                </a:moveTo>
                <a:cubicBezTo>
                  <a:pt x="777211" y="473357"/>
                  <a:pt x="768934" y="453544"/>
                  <a:pt x="750541" y="454707"/>
                </a:cubicBezTo>
                <a:cubicBezTo>
                  <a:pt x="751027" y="461256"/>
                  <a:pt x="754761" y="477868"/>
                  <a:pt x="779983" y="482789"/>
                </a:cubicBezTo>
                <a:close/>
                <a:moveTo>
                  <a:pt x="912086" y="471673"/>
                </a:moveTo>
                <a:cubicBezTo>
                  <a:pt x="912257" y="471673"/>
                  <a:pt x="912400" y="471599"/>
                  <a:pt x="912552" y="471581"/>
                </a:cubicBezTo>
                <a:cubicBezTo>
                  <a:pt x="914000" y="471310"/>
                  <a:pt x="915229" y="469971"/>
                  <a:pt x="915229" y="468325"/>
                </a:cubicBezTo>
                <a:cubicBezTo>
                  <a:pt x="915229" y="466530"/>
                  <a:pt x="913733" y="464995"/>
                  <a:pt x="911923" y="464986"/>
                </a:cubicBezTo>
                <a:cubicBezTo>
                  <a:pt x="898007" y="465060"/>
                  <a:pt x="886073" y="473404"/>
                  <a:pt x="880653" y="485356"/>
                </a:cubicBezTo>
                <a:cubicBezTo>
                  <a:pt x="880625" y="485291"/>
                  <a:pt x="880586" y="485245"/>
                  <a:pt x="880558" y="485180"/>
                </a:cubicBezTo>
                <a:cubicBezTo>
                  <a:pt x="880529" y="485236"/>
                  <a:pt x="880491" y="485291"/>
                  <a:pt x="880463" y="485347"/>
                </a:cubicBezTo>
                <a:cubicBezTo>
                  <a:pt x="875072" y="473375"/>
                  <a:pt x="863013" y="465033"/>
                  <a:pt x="849154" y="464995"/>
                </a:cubicBezTo>
                <a:cubicBezTo>
                  <a:pt x="847373" y="465041"/>
                  <a:pt x="845887" y="466539"/>
                  <a:pt x="845887" y="468325"/>
                </a:cubicBezTo>
                <a:cubicBezTo>
                  <a:pt x="845801" y="469163"/>
                  <a:pt x="846087" y="469906"/>
                  <a:pt x="846573" y="470502"/>
                </a:cubicBezTo>
                <a:cubicBezTo>
                  <a:pt x="846916" y="470892"/>
                  <a:pt x="847316" y="471218"/>
                  <a:pt x="847792" y="471423"/>
                </a:cubicBezTo>
                <a:cubicBezTo>
                  <a:pt x="848173" y="471571"/>
                  <a:pt x="848592" y="471673"/>
                  <a:pt x="849049" y="471673"/>
                </a:cubicBezTo>
                <a:cubicBezTo>
                  <a:pt x="857726" y="471673"/>
                  <a:pt x="865404" y="475729"/>
                  <a:pt x="870547" y="481961"/>
                </a:cubicBezTo>
                <a:cubicBezTo>
                  <a:pt x="874548" y="486798"/>
                  <a:pt x="877053" y="492919"/>
                  <a:pt x="877053" y="499672"/>
                </a:cubicBezTo>
                <a:cubicBezTo>
                  <a:pt x="877053" y="500574"/>
                  <a:pt x="877434" y="501402"/>
                  <a:pt x="878034" y="502007"/>
                </a:cubicBezTo>
                <a:cubicBezTo>
                  <a:pt x="878643" y="502602"/>
                  <a:pt x="879472" y="502974"/>
                  <a:pt x="880377" y="502974"/>
                </a:cubicBezTo>
                <a:lnTo>
                  <a:pt x="880558" y="502974"/>
                </a:lnTo>
                <a:lnTo>
                  <a:pt x="880767" y="502974"/>
                </a:lnTo>
                <a:cubicBezTo>
                  <a:pt x="882568" y="502974"/>
                  <a:pt x="884091" y="501486"/>
                  <a:pt x="884091" y="499672"/>
                </a:cubicBezTo>
                <a:cubicBezTo>
                  <a:pt x="884091" y="492919"/>
                  <a:pt x="886606" y="486798"/>
                  <a:pt x="890597" y="481961"/>
                </a:cubicBezTo>
                <a:cubicBezTo>
                  <a:pt x="895741" y="475729"/>
                  <a:pt x="903418" y="471673"/>
                  <a:pt x="912086" y="471673"/>
                </a:cubicBezTo>
                <a:close/>
                <a:moveTo>
                  <a:pt x="1088689" y="634324"/>
                </a:moveTo>
                <a:cubicBezTo>
                  <a:pt x="1065162" y="634324"/>
                  <a:pt x="1052408" y="626222"/>
                  <a:pt x="1032606" y="606922"/>
                </a:cubicBezTo>
                <a:cubicBezTo>
                  <a:pt x="1024309" y="617200"/>
                  <a:pt x="1011822" y="623209"/>
                  <a:pt x="998573" y="623209"/>
                </a:cubicBezTo>
                <a:lnTo>
                  <a:pt x="997525" y="623209"/>
                </a:lnTo>
                <a:cubicBezTo>
                  <a:pt x="995725" y="623107"/>
                  <a:pt x="994200" y="621571"/>
                  <a:pt x="994296" y="619767"/>
                </a:cubicBezTo>
                <a:cubicBezTo>
                  <a:pt x="994343" y="618856"/>
                  <a:pt x="994724" y="617999"/>
                  <a:pt x="995325" y="617395"/>
                </a:cubicBezTo>
                <a:cubicBezTo>
                  <a:pt x="995953" y="616809"/>
                  <a:pt x="996839" y="616484"/>
                  <a:pt x="997830" y="616650"/>
                </a:cubicBezTo>
                <a:cubicBezTo>
                  <a:pt x="1009431" y="616734"/>
                  <a:pt x="1020289" y="611767"/>
                  <a:pt x="1027529" y="602829"/>
                </a:cubicBezTo>
                <a:cubicBezTo>
                  <a:pt x="1025747" y="600587"/>
                  <a:pt x="1023709" y="598578"/>
                  <a:pt x="1021499" y="596839"/>
                </a:cubicBezTo>
                <a:cubicBezTo>
                  <a:pt x="1014841" y="591555"/>
                  <a:pt x="1006478" y="588680"/>
                  <a:pt x="997725" y="588922"/>
                </a:cubicBezTo>
                <a:cubicBezTo>
                  <a:pt x="996896" y="589016"/>
                  <a:pt x="996096" y="588671"/>
                  <a:pt x="995467" y="588095"/>
                </a:cubicBezTo>
                <a:cubicBezTo>
                  <a:pt x="994858" y="587480"/>
                  <a:pt x="994439" y="586653"/>
                  <a:pt x="994391" y="585760"/>
                </a:cubicBezTo>
                <a:cubicBezTo>
                  <a:pt x="994296" y="583853"/>
                  <a:pt x="995810" y="582421"/>
                  <a:pt x="997620" y="582327"/>
                </a:cubicBezTo>
                <a:cubicBezTo>
                  <a:pt x="1009279" y="582085"/>
                  <a:pt x="1020413" y="586485"/>
                  <a:pt x="1028700" y="594327"/>
                </a:cubicBezTo>
                <a:cubicBezTo>
                  <a:pt x="1029862" y="595434"/>
                  <a:pt x="1030967" y="596615"/>
                  <a:pt x="1032015" y="597862"/>
                </a:cubicBezTo>
                <a:lnTo>
                  <a:pt x="1032015" y="597862"/>
                </a:lnTo>
                <a:cubicBezTo>
                  <a:pt x="1032043" y="597889"/>
                  <a:pt x="1032082" y="597917"/>
                  <a:pt x="1032110" y="597955"/>
                </a:cubicBezTo>
                <a:cubicBezTo>
                  <a:pt x="1049151" y="581109"/>
                  <a:pt x="1063247" y="570142"/>
                  <a:pt x="1088689" y="570142"/>
                </a:cubicBezTo>
                <a:cubicBezTo>
                  <a:pt x="1108815" y="570142"/>
                  <a:pt x="1127770" y="578792"/>
                  <a:pt x="1140953" y="593527"/>
                </a:cubicBezTo>
                <a:cubicBezTo>
                  <a:pt x="1142829" y="595638"/>
                  <a:pt x="1144591" y="597881"/>
                  <a:pt x="1146220" y="600233"/>
                </a:cubicBezTo>
                <a:cubicBezTo>
                  <a:pt x="1146982" y="601396"/>
                  <a:pt x="1146982" y="602922"/>
                  <a:pt x="1146220" y="604038"/>
                </a:cubicBezTo>
                <a:cubicBezTo>
                  <a:pt x="1133170" y="622929"/>
                  <a:pt x="1111644" y="634222"/>
                  <a:pt x="1088689" y="634324"/>
                </a:cubicBezTo>
                <a:close/>
                <a:moveTo>
                  <a:pt x="1139371" y="602131"/>
                </a:moveTo>
                <a:cubicBezTo>
                  <a:pt x="1127446" y="586225"/>
                  <a:pt x="1108596" y="576793"/>
                  <a:pt x="1088603" y="576690"/>
                </a:cubicBezTo>
                <a:cubicBezTo>
                  <a:pt x="1067362" y="576690"/>
                  <a:pt x="1055341" y="584225"/>
                  <a:pt x="1037158" y="602038"/>
                </a:cubicBezTo>
                <a:cubicBezTo>
                  <a:pt x="1056418" y="620837"/>
                  <a:pt x="1067734" y="627580"/>
                  <a:pt x="1088603" y="627580"/>
                </a:cubicBezTo>
                <a:cubicBezTo>
                  <a:pt x="1108596" y="627580"/>
                  <a:pt x="1127446" y="618139"/>
                  <a:pt x="1139371" y="602131"/>
                </a:cubicBezTo>
                <a:close/>
                <a:moveTo>
                  <a:pt x="969712" y="544981"/>
                </a:moveTo>
                <a:cubicBezTo>
                  <a:pt x="969912" y="543214"/>
                  <a:pt x="971531" y="541865"/>
                  <a:pt x="973436" y="542144"/>
                </a:cubicBezTo>
                <a:cubicBezTo>
                  <a:pt x="985057" y="543679"/>
                  <a:pt x="996496" y="539771"/>
                  <a:pt x="1004974" y="531670"/>
                </a:cubicBezTo>
                <a:cubicBezTo>
                  <a:pt x="1005631" y="530982"/>
                  <a:pt x="1006297" y="530786"/>
                  <a:pt x="1007431" y="530703"/>
                </a:cubicBezTo>
                <a:cubicBezTo>
                  <a:pt x="1008402" y="530786"/>
                  <a:pt x="1009250" y="531205"/>
                  <a:pt x="1009822" y="531866"/>
                </a:cubicBezTo>
                <a:cubicBezTo>
                  <a:pt x="1014013" y="536609"/>
                  <a:pt x="1019623" y="539865"/>
                  <a:pt x="1025728" y="541297"/>
                </a:cubicBezTo>
                <a:lnTo>
                  <a:pt x="1025728" y="489952"/>
                </a:lnTo>
                <a:cubicBezTo>
                  <a:pt x="984571" y="484147"/>
                  <a:pt x="986971" y="451861"/>
                  <a:pt x="986971" y="451442"/>
                </a:cubicBezTo>
                <a:cubicBezTo>
                  <a:pt x="987067" y="449963"/>
                  <a:pt x="988209" y="448698"/>
                  <a:pt x="989714" y="448522"/>
                </a:cubicBezTo>
                <a:cubicBezTo>
                  <a:pt x="1008022" y="445442"/>
                  <a:pt x="1019433" y="458056"/>
                  <a:pt x="1025643" y="470883"/>
                </a:cubicBezTo>
                <a:lnTo>
                  <a:pt x="1025643" y="449172"/>
                </a:lnTo>
                <a:cubicBezTo>
                  <a:pt x="1025643" y="447359"/>
                  <a:pt x="1027157" y="445815"/>
                  <a:pt x="1028967" y="445815"/>
                </a:cubicBezTo>
                <a:cubicBezTo>
                  <a:pt x="1030777" y="445815"/>
                  <a:pt x="1032291" y="447359"/>
                  <a:pt x="1032291" y="449172"/>
                </a:cubicBezTo>
                <a:lnTo>
                  <a:pt x="1032291" y="488324"/>
                </a:lnTo>
                <a:cubicBezTo>
                  <a:pt x="1038692" y="476241"/>
                  <a:pt x="1049912" y="465172"/>
                  <a:pt x="1067162" y="468046"/>
                </a:cubicBezTo>
                <a:cubicBezTo>
                  <a:pt x="1068591" y="468241"/>
                  <a:pt x="1069734" y="469450"/>
                  <a:pt x="1069924" y="470986"/>
                </a:cubicBezTo>
                <a:cubicBezTo>
                  <a:pt x="1070010" y="471357"/>
                  <a:pt x="1072220" y="503067"/>
                  <a:pt x="1032291" y="509262"/>
                </a:cubicBezTo>
                <a:lnTo>
                  <a:pt x="1032291" y="542144"/>
                </a:lnTo>
                <a:cubicBezTo>
                  <a:pt x="1032606" y="542144"/>
                  <a:pt x="1032777" y="542236"/>
                  <a:pt x="1032967" y="542236"/>
                </a:cubicBezTo>
                <a:cubicBezTo>
                  <a:pt x="1041825" y="542236"/>
                  <a:pt x="1050294" y="538516"/>
                  <a:pt x="1056199" y="531949"/>
                </a:cubicBezTo>
                <a:cubicBezTo>
                  <a:pt x="1056875" y="531205"/>
                  <a:pt x="1057733" y="530786"/>
                  <a:pt x="1058685" y="530786"/>
                </a:cubicBezTo>
                <a:cubicBezTo>
                  <a:pt x="1059647" y="530786"/>
                  <a:pt x="1060504" y="531307"/>
                  <a:pt x="1061152" y="531949"/>
                </a:cubicBezTo>
                <a:cubicBezTo>
                  <a:pt x="1067058" y="538516"/>
                  <a:pt x="1075544" y="542236"/>
                  <a:pt x="1084402" y="542236"/>
                </a:cubicBezTo>
                <a:cubicBezTo>
                  <a:pt x="1093261" y="542236"/>
                  <a:pt x="1101728" y="538516"/>
                  <a:pt x="1107643" y="531949"/>
                </a:cubicBezTo>
                <a:cubicBezTo>
                  <a:pt x="1108310" y="531307"/>
                  <a:pt x="1109167" y="530786"/>
                  <a:pt x="1110034" y="530786"/>
                </a:cubicBezTo>
                <a:cubicBezTo>
                  <a:pt x="1111187" y="530888"/>
                  <a:pt x="1111815" y="531075"/>
                  <a:pt x="1112491" y="531772"/>
                </a:cubicBezTo>
                <a:cubicBezTo>
                  <a:pt x="1120893" y="539865"/>
                  <a:pt x="1132494" y="543762"/>
                  <a:pt x="1144029" y="542236"/>
                </a:cubicBezTo>
                <a:cubicBezTo>
                  <a:pt x="1145934" y="541949"/>
                  <a:pt x="1147534" y="543306"/>
                  <a:pt x="1147753" y="545111"/>
                </a:cubicBezTo>
                <a:cubicBezTo>
                  <a:pt x="1148029" y="546888"/>
                  <a:pt x="1146706" y="548599"/>
                  <a:pt x="1144886" y="548794"/>
                </a:cubicBezTo>
                <a:cubicBezTo>
                  <a:pt x="1132399" y="550320"/>
                  <a:pt x="1119950" y="546692"/>
                  <a:pt x="1110310" y="538693"/>
                </a:cubicBezTo>
                <a:cubicBezTo>
                  <a:pt x="1103272" y="545213"/>
                  <a:pt x="1094032" y="548888"/>
                  <a:pt x="1084402" y="548888"/>
                </a:cubicBezTo>
                <a:cubicBezTo>
                  <a:pt x="1074877" y="548888"/>
                  <a:pt x="1065638" y="545306"/>
                  <a:pt x="1058685" y="538888"/>
                </a:cubicBezTo>
                <a:cubicBezTo>
                  <a:pt x="1051732" y="545306"/>
                  <a:pt x="1042502" y="548888"/>
                  <a:pt x="1032967" y="548888"/>
                </a:cubicBezTo>
                <a:cubicBezTo>
                  <a:pt x="1023252" y="548888"/>
                  <a:pt x="1014013" y="545213"/>
                  <a:pt x="1007059" y="538693"/>
                </a:cubicBezTo>
                <a:cubicBezTo>
                  <a:pt x="998877" y="545484"/>
                  <a:pt x="988666" y="549213"/>
                  <a:pt x="978113" y="549213"/>
                </a:cubicBezTo>
                <a:cubicBezTo>
                  <a:pt x="976303" y="549213"/>
                  <a:pt x="974389" y="548980"/>
                  <a:pt x="972484" y="548794"/>
                </a:cubicBezTo>
                <a:cubicBezTo>
                  <a:pt x="970664" y="548506"/>
                  <a:pt x="969436" y="546888"/>
                  <a:pt x="969712" y="544981"/>
                </a:cubicBezTo>
                <a:close/>
                <a:moveTo>
                  <a:pt x="1033834" y="502332"/>
                </a:moveTo>
                <a:cubicBezTo>
                  <a:pt x="1059056" y="497356"/>
                  <a:pt x="1062790" y="480790"/>
                  <a:pt x="1063247" y="474241"/>
                </a:cubicBezTo>
                <a:cubicBezTo>
                  <a:pt x="1062790" y="474148"/>
                  <a:pt x="1062314" y="474148"/>
                  <a:pt x="1061828" y="474148"/>
                </a:cubicBezTo>
                <a:cubicBezTo>
                  <a:pt x="1044197" y="474148"/>
                  <a:pt x="1036501" y="493161"/>
                  <a:pt x="1033834" y="502332"/>
                </a:cubicBezTo>
                <a:close/>
                <a:moveTo>
                  <a:pt x="1023061" y="482789"/>
                </a:moveTo>
                <a:cubicBezTo>
                  <a:pt x="1020289" y="473357"/>
                  <a:pt x="1012022" y="453544"/>
                  <a:pt x="993620" y="454707"/>
                </a:cubicBezTo>
                <a:cubicBezTo>
                  <a:pt x="994020" y="461256"/>
                  <a:pt x="997725" y="477868"/>
                  <a:pt x="1023061" y="482789"/>
                </a:cubicBezTo>
                <a:close/>
                <a:moveTo>
                  <a:pt x="1154982" y="471673"/>
                </a:moveTo>
                <a:cubicBezTo>
                  <a:pt x="1155440" y="471673"/>
                  <a:pt x="1155868" y="471581"/>
                  <a:pt x="1156268" y="471404"/>
                </a:cubicBezTo>
                <a:cubicBezTo>
                  <a:pt x="1157421" y="470883"/>
                  <a:pt x="1158211" y="469684"/>
                  <a:pt x="1158211" y="468325"/>
                </a:cubicBezTo>
                <a:cubicBezTo>
                  <a:pt x="1158211" y="466520"/>
                  <a:pt x="1156707" y="464986"/>
                  <a:pt x="1154897" y="464986"/>
                </a:cubicBezTo>
                <a:cubicBezTo>
                  <a:pt x="1153173" y="464986"/>
                  <a:pt x="1151477" y="465116"/>
                  <a:pt x="1149830" y="465357"/>
                </a:cubicBezTo>
                <a:cubicBezTo>
                  <a:pt x="1138085" y="467135"/>
                  <a:pt x="1128303" y="474855"/>
                  <a:pt x="1123550" y="485357"/>
                </a:cubicBezTo>
                <a:cubicBezTo>
                  <a:pt x="1123541" y="485328"/>
                  <a:pt x="1123512" y="485301"/>
                  <a:pt x="1123502" y="485264"/>
                </a:cubicBezTo>
                <a:cubicBezTo>
                  <a:pt x="1123483" y="485291"/>
                  <a:pt x="1123465" y="485319"/>
                  <a:pt x="1123455" y="485347"/>
                </a:cubicBezTo>
                <a:cubicBezTo>
                  <a:pt x="1118025" y="473357"/>
                  <a:pt x="1106053" y="465004"/>
                  <a:pt x="1092079" y="464986"/>
                </a:cubicBezTo>
                <a:cubicBezTo>
                  <a:pt x="1090279" y="465023"/>
                  <a:pt x="1088774" y="466530"/>
                  <a:pt x="1088774" y="468325"/>
                </a:cubicBezTo>
                <a:cubicBezTo>
                  <a:pt x="1088737" y="469116"/>
                  <a:pt x="1089031" y="469823"/>
                  <a:pt x="1089479" y="470408"/>
                </a:cubicBezTo>
                <a:cubicBezTo>
                  <a:pt x="1089832" y="470828"/>
                  <a:pt x="1090232" y="471189"/>
                  <a:pt x="1090746" y="471413"/>
                </a:cubicBezTo>
                <a:cubicBezTo>
                  <a:pt x="1091136" y="471581"/>
                  <a:pt x="1091565" y="471673"/>
                  <a:pt x="1092032" y="471673"/>
                </a:cubicBezTo>
                <a:cubicBezTo>
                  <a:pt x="1097813" y="471673"/>
                  <a:pt x="1103205" y="473441"/>
                  <a:pt x="1107672" y="476463"/>
                </a:cubicBezTo>
                <a:cubicBezTo>
                  <a:pt x="1115120" y="481496"/>
                  <a:pt x="1120026" y="490017"/>
                  <a:pt x="1120026" y="499672"/>
                </a:cubicBezTo>
                <a:cubicBezTo>
                  <a:pt x="1120026" y="501486"/>
                  <a:pt x="1121550" y="502973"/>
                  <a:pt x="1123359" y="502973"/>
                </a:cubicBezTo>
                <a:lnTo>
                  <a:pt x="1123445" y="502973"/>
                </a:lnTo>
                <a:lnTo>
                  <a:pt x="1123636" y="502973"/>
                </a:lnTo>
                <a:cubicBezTo>
                  <a:pt x="1124550" y="502973"/>
                  <a:pt x="1125388" y="502602"/>
                  <a:pt x="1125988" y="502007"/>
                </a:cubicBezTo>
                <a:cubicBezTo>
                  <a:pt x="1126607" y="501402"/>
                  <a:pt x="1126989" y="500574"/>
                  <a:pt x="1126989" y="499672"/>
                </a:cubicBezTo>
                <a:cubicBezTo>
                  <a:pt x="1126989" y="492919"/>
                  <a:pt x="1129494" y="486798"/>
                  <a:pt x="1133485" y="481961"/>
                </a:cubicBezTo>
                <a:cubicBezTo>
                  <a:pt x="1138628" y="475729"/>
                  <a:pt x="1146296" y="471673"/>
                  <a:pt x="1154982" y="471673"/>
                </a:cubicBezTo>
                <a:close/>
                <a:moveTo>
                  <a:pt x="359636" y="634324"/>
                </a:moveTo>
                <a:cubicBezTo>
                  <a:pt x="336138" y="634324"/>
                  <a:pt x="323365" y="626222"/>
                  <a:pt x="303552" y="606922"/>
                </a:cubicBezTo>
                <a:cubicBezTo>
                  <a:pt x="295256" y="617200"/>
                  <a:pt x="282778" y="623209"/>
                  <a:pt x="269548" y="623209"/>
                </a:cubicBezTo>
                <a:lnTo>
                  <a:pt x="268500" y="623209"/>
                </a:lnTo>
                <a:cubicBezTo>
                  <a:pt x="266700" y="623107"/>
                  <a:pt x="265157" y="621571"/>
                  <a:pt x="265243" y="619767"/>
                </a:cubicBezTo>
                <a:cubicBezTo>
                  <a:pt x="265338" y="617944"/>
                  <a:pt x="266786" y="616316"/>
                  <a:pt x="268786" y="616650"/>
                </a:cubicBezTo>
                <a:cubicBezTo>
                  <a:pt x="280292" y="616734"/>
                  <a:pt x="291255" y="611767"/>
                  <a:pt x="298504" y="602829"/>
                </a:cubicBezTo>
                <a:cubicBezTo>
                  <a:pt x="296713" y="600577"/>
                  <a:pt x="294684" y="598568"/>
                  <a:pt x="292465" y="596829"/>
                </a:cubicBezTo>
                <a:cubicBezTo>
                  <a:pt x="285798" y="591555"/>
                  <a:pt x="277426" y="588680"/>
                  <a:pt x="268691" y="588922"/>
                </a:cubicBezTo>
                <a:cubicBezTo>
                  <a:pt x="267853" y="589016"/>
                  <a:pt x="267043" y="588671"/>
                  <a:pt x="266415" y="588085"/>
                </a:cubicBezTo>
                <a:cubicBezTo>
                  <a:pt x="265805" y="587480"/>
                  <a:pt x="265386" y="586643"/>
                  <a:pt x="265338" y="585760"/>
                </a:cubicBezTo>
                <a:cubicBezTo>
                  <a:pt x="265243" y="583853"/>
                  <a:pt x="266786" y="582421"/>
                  <a:pt x="268596" y="582327"/>
                </a:cubicBezTo>
                <a:cubicBezTo>
                  <a:pt x="282017" y="582048"/>
                  <a:pt x="294599" y="587853"/>
                  <a:pt x="303057" y="597954"/>
                </a:cubicBezTo>
                <a:cubicBezTo>
                  <a:pt x="320126" y="581109"/>
                  <a:pt x="334223" y="570142"/>
                  <a:pt x="359636" y="570142"/>
                </a:cubicBezTo>
                <a:cubicBezTo>
                  <a:pt x="379676" y="570142"/>
                  <a:pt x="398707" y="578792"/>
                  <a:pt x="411909" y="593536"/>
                </a:cubicBezTo>
                <a:cubicBezTo>
                  <a:pt x="413785" y="595647"/>
                  <a:pt x="415538" y="597880"/>
                  <a:pt x="417166" y="600233"/>
                </a:cubicBezTo>
                <a:cubicBezTo>
                  <a:pt x="417938" y="601396"/>
                  <a:pt x="417938" y="602921"/>
                  <a:pt x="417166" y="604038"/>
                </a:cubicBezTo>
                <a:cubicBezTo>
                  <a:pt x="404127" y="622929"/>
                  <a:pt x="382581" y="634222"/>
                  <a:pt x="359636" y="634324"/>
                </a:cubicBezTo>
                <a:close/>
                <a:moveTo>
                  <a:pt x="410423" y="602131"/>
                </a:moveTo>
                <a:cubicBezTo>
                  <a:pt x="398516" y="586225"/>
                  <a:pt x="379657" y="576793"/>
                  <a:pt x="359636" y="576690"/>
                </a:cubicBezTo>
                <a:cubicBezTo>
                  <a:pt x="338404" y="576690"/>
                  <a:pt x="326403" y="584225"/>
                  <a:pt x="308220" y="602038"/>
                </a:cubicBezTo>
                <a:cubicBezTo>
                  <a:pt x="327450" y="620837"/>
                  <a:pt x="338776" y="627580"/>
                  <a:pt x="359636" y="627580"/>
                </a:cubicBezTo>
                <a:cubicBezTo>
                  <a:pt x="374656" y="627580"/>
                  <a:pt x="388973" y="622260"/>
                  <a:pt x="400260" y="612837"/>
                </a:cubicBezTo>
                <a:cubicBezTo>
                  <a:pt x="404022" y="609702"/>
                  <a:pt x="407441" y="606122"/>
                  <a:pt x="410423" y="602131"/>
                </a:cubicBezTo>
                <a:close/>
                <a:moveTo>
                  <a:pt x="240687" y="544981"/>
                </a:moveTo>
                <a:cubicBezTo>
                  <a:pt x="240878" y="543214"/>
                  <a:pt x="242488" y="541865"/>
                  <a:pt x="244393" y="542144"/>
                </a:cubicBezTo>
                <a:cubicBezTo>
                  <a:pt x="256013" y="543679"/>
                  <a:pt x="267443" y="539771"/>
                  <a:pt x="275920" y="531670"/>
                </a:cubicBezTo>
                <a:cubicBezTo>
                  <a:pt x="276597" y="530982"/>
                  <a:pt x="277244" y="530786"/>
                  <a:pt x="278406" y="530703"/>
                </a:cubicBezTo>
                <a:cubicBezTo>
                  <a:pt x="279349" y="530786"/>
                  <a:pt x="280197" y="531205"/>
                  <a:pt x="280778" y="531866"/>
                </a:cubicBezTo>
                <a:cubicBezTo>
                  <a:pt x="284969" y="536609"/>
                  <a:pt x="290589" y="539865"/>
                  <a:pt x="296685" y="541297"/>
                </a:cubicBezTo>
                <a:lnTo>
                  <a:pt x="296685" y="489952"/>
                </a:lnTo>
                <a:cubicBezTo>
                  <a:pt x="255537" y="484147"/>
                  <a:pt x="257928" y="451861"/>
                  <a:pt x="257928" y="451442"/>
                </a:cubicBezTo>
                <a:cubicBezTo>
                  <a:pt x="258013" y="449963"/>
                  <a:pt x="259156" y="448698"/>
                  <a:pt x="260699" y="448522"/>
                </a:cubicBezTo>
                <a:cubicBezTo>
                  <a:pt x="279054" y="445442"/>
                  <a:pt x="290417" y="458056"/>
                  <a:pt x="296589" y="470883"/>
                </a:cubicBezTo>
                <a:lnTo>
                  <a:pt x="296589" y="449172"/>
                </a:lnTo>
                <a:cubicBezTo>
                  <a:pt x="296589" y="447359"/>
                  <a:pt x="298104" y="445815"/>
                  <a:pt x="299914" y="445815"/>
                </a:cubicBezTo>
                <a:cubicBezTo>
                  <a:pt x="301733" y="445815"/>
                  <a:pt x="303266" y="447359"/>
                  <a:pt x="303266" y="449172"/>
                </a:cubicBezTo>
                <a:lnTo>
                  <a:pt x="303266" y="488324"/>
                </a:lnTo>
                <a:cubicBezTo>
                  <a:pt x="309639" y="476241"/>
                  <a:pt x="320869" y="465172"/>
                  <a:pt x="338128" y="468046"/>
                </a:cubicBezTo>
                <a:cubicBezTo>
                  <a:pt x="339538" y="468241"/>
                  <a:pt x="340690" y="469450"/>
                  <a:pt x="340881" y="470986"/>
                </a:cubicBezTo>
                <a:cubicBezTo>
                  <a:pt x="340986" y="471357"/>
                  <a:pt x="343167" y="503067"/>
                  <a:pt x="303266" y="509262"/>
                </a:cubicBezTo>
                <a:lnTo>
                  <a:pt x="303266" y="542144"/>
                </a:lnTo>
                <a:cubicBezTo>
                  <a:pt x="303552" y="542144"/>
                  <a:pt x="303733" y="542236"/>
                  <a:pt x="303933" y="542236"/>
                </a:cubicBezTo>
                <a:cubicBezTo>
                  <a:pt x="312773" y="542236"/>
                  <a:pt x="321259" y="538516"/>
                  <a:pt x="327174" y="531949"/>
                </a:cubicBezTo>
                <a:cubicBezTo>
                  <a:pt x="327822" y="531205"/>
                  <a:pt x="328689" y="530786"/>
                  <a:pt x="329632" y="530786"/>
                </a:cubicBezTo>
                <a:cubicBezTo>
                  <a:pt x="330594" y="530786"/>
                  <a:pt x="331451" y="531307"/>
                  <a:pt x="332137" y="531949"/>
                </a:cubicBezTo>
                <a:cubicBezTo>
                  <a:pt x="338042" y="538516"/>
                  <a:pt x="346500" y="542236"/>
                  <a:pt x="355359" y="542236"/>
                </a:cubicBezTo>
                <a:cubicBezTo>
                  <a:pt x="364217" y="542236"/>
                  <a:pt x="372704" y="538516"/>
                  <a:pt x="378600" y="531949"/>
                </a:cubicBezTo>
                <a:cubicBezTo>
                  <a:pt x="379266" y="531307"/>
                  <a:pt x="380029" y="530786"/>
                  <a:pt x="380991" y="530786"/>
                </a:cubicBezTo>
                <a:cubicBezTo>
                  <a:pt x="382134" y="530888"/>
                  <a:pt x="382791" y="531075"/>
                  <a:pt x="383448" y="531772"/>
                </a:cubicBezTo>
                <a:cubicBezTo>
                  <a:pt x="391839" y="539865"/>
                  <a:pt x="403470" y="543762"/>
                  <a:pt x="414985" y="542236"/>
                </a:cubicBezTo>
                <a:cubicBezTo>
                  <a:pt x="416890" y="541949"/>
                  <a:pt x="418424" y="543306"/>
                  <a:pt x="418700" y="545111"/>
                </a:cubicBezTo>
                <a:cubicBezTo>
                  <a:pt x="418976" y="546888"/>
                  <a:pt x="417652" y="548599"/>
                  <a:pt x="415852" y="548794"/>
                </a:cubicBezTo>
                <a:cubicBezTo>
                  <a:pt x="403355" y="550320"/>
                  <a:pt x="390897" y="546692"/>
                  <a:pt x="381258" y="538693"/>
                </a:cubicBezTo>
                <a:cubicBezTo>
                  <a:pt x="374314" y="545213"/>
                  <a:pt x="365084" y="548888"/>
                  <a:pt x="355445" y="548888"/>
                </a:cubicBezTo>
                <a:cubicBezTo>
                  <a:pt x="345939" y="548888"/>
                  <a:pt x="336680" y="545306"/>
                  <a:pt x="329746" y="538888"/>
                </a:cubicBezTo>
                <a:cubicBezTo>
                  <a:pt x="322774" y="545306"/>
                  <a:pt x="313544" y="548888"/>
                  <a:pt x="304009" y="548888"/>
                </a:cubicBezTo>
                <a:cubicBezTo>
                  <a:pt x="294313" y="548888"/>
                  <a:pt x="285055" y="545213"/>
                  <a:pt x="278102" y="538693"/>
                </a:cubicBezTo>
                <a:cubicBezTo>
                  <a:pt x="269920" y="545484"/>
                  <a:pt x="259728" y="549213"/>
                  <a:pt x="249164" y="549213"/>
                </a:cubicBezTo>
                <a:cubicBezTo>
                  <a:pt x="247336" y="549213"/>
                  <a:pt x="245431" y="548980"/>
                  <a:pt x="243526" y="548794"/>
                </a:cubicBezTo>
                <a:cubicBezTo>
                  <a:pt x="241735" y="548506"/>
                  <a:pt x="240382" y="546888"/>
                  <a:pt x="240687" y="544981"/>
                </a:cubicBezTo>
                <a:close/>
                <a:moveTo>
                  <a:pt x="304867" y="502332"/>
                </a:moveTo>
                <a:cubicBezTo>
                  <a:pt x="330137" y="497356"/>
                  <a:pt x="333823" y="480790"/>
                  <a:pt x="334309" y="474241"/>
                </a:cubicBezTo>
                <a:cubicBezTo>
                  <a:pt x="333737" y="474148"/>
                  <a:pt x="333261" y="474148"/>
                  <a:pt x="332775" y="474148"/>
                </a:cubicBezTo>
                <a:cubicBezTo>
                  <a:pt x="315173" y="474148"/>
                  <a:pt x="307563" y="493161"/>
                  <a:pt x="304867" y="502332"/>
                </a:cubicBezTo>
                <a:close/>
                <a:moveTo>
                  <a:pt x="294027" y="482789"/>
                </a:moveTo>
                <a:cubicBezTo>
                  <a:pt x="291255" y="473357"/>
                  <a:pt x="282969" y="453544"/>
                  <a:pt x="264595" y="454707"/>
                </a:cubicBezTo>
                <a:cubicBezTo>
                  <a:pt x="265072" y="461256"/>
                  <a:pt x="268777" y="477868"/>
                  <a:pt x="294027" y="482789"/>
                </a:cubicBezTo>
                <a:close/>
                <a:moveTo>
                  <a:pt x="394707" y="502974"/>
                </a:moveTo>
                <a:cubicBezTo>
                  <a:pt x="396488" y="502974"/>
                  <a:pt x="398040" y="501486"/>
                  <a:pt x="398040" y="499672"/>
                </a:cubicBezTo>
                <a:cubicBezTo>
                  <a:pt x="398040" y="484241"/>
                  <a:pt x="410613" y="471673"/>
                  <a:pt x="426025" y="471673"/>
                </a:cubicBezTo>
                <a:cubicBezTo>
                  <a:pt x="426539" y="471673"/>
                  <a:pt x="427015" y="471534"/>
                  <a:pt x="427444" y="471320"/>
                </a:cubicBezTo>
                <a:cubicBezTo>
                  <a:pt x="428492" y="470762"/>
                  <a:pt x="429292" y="469627"/>
                  <a:pt x="429292" y="468325"/>
                </a:cubicBezTo>
                <a:cubicBezTo>
                  <a:pt x="429292" y="466520"/>
                  <a:pt x="427758" y="464986"/>
                  <a:pt x="425930" y="464986"/>
                </a:cubicBezTo>
                <a:cubicBezTo>
                  <a:pt x="424215" y="464986"/>
                  <a:pt x="422520" y="465116"/>
                  <a:pt x="420872" y="465357"/>
                </a:cubicBezTo>
                <a:cubicBezTo>
                  <a:pt x="409127" y="467135"/>
                  <a:pt x="399345" y="474855"/>
                  <a:pt x="394621" y="485357"/>
                </a:cubicBezTo>
                <a:cubicBezTo>
                  <a:pt x="394602" y="485310"/>
                  <a:pt x="394573" y="485273"/>
                  <a:pt x="394554" y="485236"/>
                </a:cubicBezTo>
                <a:cubicBezTo>
                  <a:pt x="394535" y="485273"/>
                  <a:pt x="394507" y="485310"/>
                  <a:pt x="394488" y="485347"/>
                </a:cubicBezTo>
                <a:cubicBezTo>
                  <a:pt x="389087" y="473357"/>
                  <a:pt x="377009" y="465004"/>
                  <a:pt x="363121" y="464986"/>
                </a:cubicBezTo>
                <a:cubicBezTo>
                  <a:pt x="361331" y="465023"/>
                  <a:pt x="359845" y="466530"/>
                  <a:pt x="359845" y="468325"/>
                </a:cubicBezTo>
                <a:cubicBezTo>
                  <a:pt x="359807" y="468679"/>
                  <a:pt x="359883" y="469004"/>
                  <a:pt x="359959" y="469329"/>
                </a:cubicBezTo>
                <a:cubicBezTo>
                  <a:pt x="360388" y="470669"/>
                  <a:pt x="361617" y="471683"/>
                  <a:pt x="363084" y="471683"/>
                </a:cubicBezTo>
                <a:cubicBezTo>
                  <a:pt x="378505" y="471683"/>
                  <a:pt x="391077" y="484231"/>
                  <a:pt x="391077" y="499672"/>
                </a:cubicBezTo>
                <a:cubicBezTo>
                  <a:pt x="391077" y="501468"/>
                  <a:pt x="392582" y="502946"/>
                  <a:pt x="394364" y="502974"/>
                </a:cubicBezTo>
                <a:lnTo>
                  <a:pt x="394488" y="502974"/>
                </a:lnTo>
                <a:lnTo>
                  <a:pt x="394707" y="502974"/>
                </a:lnTo>
                <a:close/>
                <a:moveTo>
                  <a:pt x="604104" y="634231"/>
                </a:moveTo>
                <a:cubicBezTo>
                  <a:pt x="603628" y="634240"/>
                  <a:pt x="603152" y="634324"/>
                  <a:pt x="602666" y="634324"/>
                </a:cubicBezTo>
                <a:cubicBezTo>
                  <a:pt x="579196" y="634306"/>
                  <a:pt x="566414" y="626204"/>
                  <a:pt x="546621" y="606922"/>
                </a:cubicBezTo>
                <a:cubicBezTo>
                  <a:pt x="546611" y="606940"/>
                  <a:pt x="546592" y="606949"/>
                  <a:pt x="546573" y="606967"/>
                </a:cubicBezTo>
                <a:cubicBezTo>
                  <a:pt x="546564" y="606949"/>
                  <a:pt x="546545" y="606940"/>
                  <a:pt x="546525" y="606922"/>
                </a:cubicBezTo>
                <a:cubicBezTo>
                  <a:pt x="538229" y="617200"/>
                  <a:pt x="525771" y="623209"/>
                  <a:pt x="512521" y="623209"/>
                </a:cubicBezTo>
                <a:lnTo>
                  <a:pt x="511559" y="623209"/>
                </a:lnTo>
                <a:cubicBezTo>
                  <a:pt x="509768" y="623107"/>
                  <a:pt x="508235" y="621571"/>
                  <a:pt x="508331" y="619767"/>
                </a:cubicBezTo>
                <a:cubicBezTo>
                  <a:pt x="508388" y="618465"/>
                  <a:pt x="509168" y="617302"/>
                  <a:pt x="510283" y="616800"/>
                </a:cubicBezTo>
                <a:cubicBezTo>
                  <a:pt x="510730" y="616632"/>
                  <a:pt x="511216" y="616558"/>
                  <a:pt x="511769" y="616650"/>
                </a:cubicBezTo>
                <a:cubicBezTo>
                  <a:pt x="523380" y="616734"/>
                  <a:pt x="534229" y="611767"/>
                  <a:pt x="541497" y="602829"/>
                </a:cubicBezTo>
                <a:cubicBezTo>
                  <a:pt x="541487" y="602810"/>
                  <a:pt x="541468" y="602801"/>
                  <a:pt x="541449" y="602782"/>
                </a:cubicBezTo>
                <a:cubicBezTo>
                  <a:pt x="541468" y="602773"/>
                  <a:pt x="541487" y="602763"/>
                  <a:pt x="541497" y="602745"/>
                </a:cubicBezTo>
                <a:cubicBezTo>
                  <a:pt x="534324" y="593759"/>
                  <a:pt x="523380" y="588597"/>
                  <a:pt x="511769" y="588922"/>
                </a:cubicBezTo>
                <a:cubicBezTo>
                  <a:pt x="510054" y="589118"/>
                  <a:pt x="508445" y="587509"/>
                  <a:pt x="508340" y="585704"/>
                </a:cubicBezTo>
                <a:cubicBezTo>
                  <a:pt x="508273" y="583825"/>
                  <a:pt x="509788" y="582421"/>
                  <a:pt x="511559" y="582327"/>
                </a:cubicBezTo>
                <a:cubicBezTo>
                  <a:pt x="524913" y="582048"/>
                  <a:pt x="537582" y="587853"/>
                  <a:pt x="546049" y="597955"/>
                </a:cubicBezTo>
                <a:cubicBezTo>
                  <a:pt x="563099" y="581109"/>
                  <a:pt x="577215" y="570142"/>
                  <a:pt x="602628" y="570142"/>
                </a:cubicBezTo>
                <a:cubicBezTo>
                  <a:pt x="625697" y="570142"/>
                  <a:pt x="647205" y="581481"/>
                  <a:pt x="660254" y="600327"/>
                </a:cubicBezTo>
                <a:cubicBezTo>
                  <a:pt x="660625" y="600894"/>
                  <a:pt x="660797" y="601554"/>
                  <a:pt x="660807" y="602196"/>
                </a:cubicBezTo>
                <a:cubicBezTo>
                  <a:pt x="660797" y="602847"/>
                  <a:pt x="660625" y="603498"/>
                  <a:pt x="660254" y="604038"/>
                </a:cubicBezTo>
                <a:cubicBezTo>
                  <a:pt x="647376" y="622548"/>
                  <a:pt x="626440" y="633692"/>
                  <a:pt x="604104" y="634231"/>
                </a:cubicBezTo>
                <a:close/>
                <a:moveTo>
                  <a:pt x="551193" y="602038"/>
                </a:moveTo>
                <a:cubicBezTo>
                  <a:pt x="570433" y="620837"/>
                  <a:pt x="581768" y="627580"/>
                  <a:pt x="602628" y="627580"/>
                </a:cubicBezTo>
                <a:cubicBezTo>
                  <a:pt x="620135" y="627580"/>
                  <a:pt x="636680" y="620353"/>
                  <a:pt x="648586" y="607814"/>
                </a:cubicBezTo>
                <a:cubicBezTo>
                  <a:pt x="650291" y="606019"/>
                  <a:pt x="651891" y="604131"/>
                  <a:pt x="653386" y="602131"/>
                </a:cubicBezTo>
                <a:cubicBezTo>
                  <a:pt x="641480" y="586225"/>
                  <a:pt x="622631" y="576792"/>
                  <a:pt x="602628" y="576690"/>
                </a:cubicBezTo>
                <a:cubicBezTo>
                  <a:pt x="581397" y="576690"/>
                  <a:pt x="569395" y="584225"/>
                  <a:pt x="551193" y="602038"/>
                </a:cubicBezTo>
                <a:close/>
                <a:moveTo>
                  <a:pt x="483756" y="544981"/>
                </a:moveTo>
                <a:cubicBezTo>
                  <a:pt x="483956" y="543214"/>
                  <a:pt x="485556" y="541865"/>
                  <a:pt x="487471" y="542144"/>
                </a:cubicBezTo>
                <a:cubicBezTo>
                  <a:pt x="499091" y="543679"/>
                  <a:pt x="510511" y="539771"/>
                  <a:pt x="518999" y="531670"/>
                </a:cubicBezTo>
                <a:cubicBezTo>
                  <a:pt x="519675" y="530982"/>
                  <a:pt x="520322" y="530786"/>
                  <a:pt x="521475" y="530703"/>
                </a:cubicBezTo>
                <a:cubicBezTo>
                  <a:pt x="522418" y="530786"/>
                  <a:pt x="523275" y="531205"/>
                  <a:pt x="523866" y="531866"/>
                </a:cubicBezTo>
                <a:cubicBezTo>
                  <a:pt x="528038" y="536609"/>
                  <a:pt x="533676" y="539865"/>
                  <a:pt x="539763" y="541297"/>
                </a:cubicBezTo>
                <a:lnTo>
                  <a:pt x="539763" y="489952"/>
                </a:lnTo>
                <a:cubicBezTo>
                  <a:pt x="498605" y="484147"/>
                  <a:pt x="501005" y="451861"/>
                  <a:pt x="501005" y="451442"/>
                </a:cubicBezTo>
                <a:cubicBezTo>
                  <a:pt x="501092" y="449963"/>
                  <a:pt x="502225" y="448698"/>
                  <a:pt x="503768" y="448522"/>
                </a:cubicBezTo>
                <a:cubicBezTo>
                  <a:pt x="522046" y="445442"/>
                  <a:pt x="533486" y="458056"/>
                  <a:pt x="539687" y="470883"/>
                </a:cubicBezTo>
                <a:lnTo>
                  <a:pt x="539687" y="449172"/>
                </a:lnTo>
                <a:cubicBezTo>
                  <a:pt x="539687" y="447359"/>
                  <a:pt x="541182" y="445815"/>
                  <a:pt x="543001" y="445815"/>
                </a:cubicBezTo>
                <a:cubicBezTo>
                  <a:pt x="544811" y="445815"/>
                  <a:pt x="546345" y="447359"/>
                  <a:pt x="546345" y="449172"/>
                </a:cubicBezTo>
                <a:lnTo>
                  <a:pt x="546345" y="488324"/>
                </a:lnTo>
                <a:cubicBezTo>
                  <a:pt x="552717" y="476241"/>
                  <a:pt x="563956" y="465172"/>
                  <a:pt x="581206" y="468046"/>
                </a:cubicBezTo>
                <a:cubicBezTo>
                  <a:pt x="582626" y="468241"/>
                  <a:pt x="583768" y="469450"/>
                  <a:pt x="583949" y="470986"/>
                </a:cubicBezTo>
                <a:cubicBezTo>
                  <a:pt x="584064" y="471357"/>
                  <a:pt x="586254" y="503067"/>
                  <a:pt x="546345" y="509262"/>
                </a:cubicBezTo>
                <a:lnTo>
                  <a:pt x="546345" y="542144"/>
                </a:lnTo>
                <a:cubicBezTo>
                  <a:pt x="546631" y="542144"/>
                  <a:pt x="546811" y="542236"/>
                  <a:pt x="547002" y="542236"/>
                </a:cubicBezTo>
                <a:cubicBezTo>
                  <a:pt x="555860" y="542236"/>
                  <a:pt x="564356" y="538516"/>
                  <a:pt x="570262" y="531949"/>
                </a:cubicBezTo>
                <a:cubicBezTo>
                  <a:pt x="570900" y="531205"/>
                  <a:pt x="571758" y="530786"/>
                  <a:pt x="572719" y="530786"/>
                </a:cubicBezTo>
                <a:cubicBezTo>
                  <a:pt x="573662" y="530786"/>
                  <a:pt x="574529" y="531307"/>
                  <a:pt x="575206" y="531949"/>
                </a:cubicBezTo>
                <a:cubicBezTo>
                  <a:pt x="581111" y="538516"/>
                  <a:pt x="589569" y="542236"/>
                  <a:pt x="598447" y="542236"/>
                </a:cubicBezTo>
                <a:cubicBezTo>
                  <a:pt x="607295" y="542236"/>
                  <a:pt x="615782" y="538516"/>
                  <a:pt x="621668" y="531949"/>
                </a:cubicBezTo>
                <a:cubicBezTo>
                  <a:pt x="622345" y="531307"/>
                  <a:pt x="623202" y="530786"/>
                  <a:pt x="624059" y="530786"/>
                </a:cubicBezTo>
                <a:cubicBezTo>
                  <a:pt x="625202" y="530888"/>
                  <a:pt x="625878" y="531075"/>
                  <a:pt x="626526" y="531772"/>
                </a:cubicBezTo>
                <a:cubicBezTo>
                  <a:pt x="634918" y="539865"/>
                  <a:pt x="646529" y="543762"/>
                  <a:pt x="658063" y="542236"/>
                </a:cubicBezTo>
                <a:cubicBezTo>
                  <a:pt x="659978" y="541949"/>
                  <a:pt x="661597" y="543306"/>
                  <a:pt x="661778" y="545111"/>
                </a:cubicBezTo>
                <a:cubicBezTo>
                  <a:pt x="662054" y="546888"/>
                  <a:pt x="660740" y="548599"/>
                  <a:pt x="658921" y="548794"/>
                </a:cubicBezTo>
                <a:cubicBezTo>
                  <a:pt x="646433" y="550320"/>
                  <a:pt x="633975" y="546692"/>
                  <a:pt x="624345" y="538693"/>
                </a:cubicBezTo>
                <a:cubicBezTo>
                  <a:pt x="617296" y="545213"/>
                  <a:pt x="608066" y="548888"/>
                  <a:pt x="598447" y="548888"/>
                </a:cubicBezTo>
                <a:cubicBezTo>
                  <a:pt x="588912" y="548888"/>
                  <a:pt x="579673" y="545306"/>
                  <a:pt x="572719" y="538888"/>
                </a:cubicBezTo>
                <a:cubicBezTo>
                  <a:pt x="565766" y="545306"/>
                  <a:pt x="556536" y="548888"/>
                  <a:pt x="547002" y="548888"/>
                </a:cubicBezTo>
                <a:cubicBezTo>
                  <a:pt x="537286" y="548888"/>
                  <a:pt x="528038" y="545213"/>
                  <a:pt x="521094" y="538693"/>
                </a:cubicBezTo>
                <a:cubicBezTo>
                  <a:pt x="512912" y="545484"/>
                  <a:pt x="502720" y="549213"/>
                  <a:pt x="492138" y="549213"/>
                </a:cubicBezTo>
                <a:cubicBezTo>
                  <a:pt x="490328" y="549213"/>
                  <a:pt x="488414" y="548980"/>
                  <a:pt x="486528" y="548794"/>
                </a:cubicBezTo>
                <a:cubicBezTo>
                  <a:pt x="484699" y="548506"/>
                  <a:pt x="483384" y="546888"/>
                  <a:pt x="483756" y="544981"/>
                </a:cubicBezTo>
                <a:close/>
                <a:moveTo>
                  <a:pt x="547764" y="502332"/>
                </a:moveTo>
                <a:cubicBezTo>
                  <a:pt x="573005" y="497356"/>
                  <a:pt x="576710" y="480790"/>
                  <a:pt x="577205" y="474241"/>
                </a:cubicBezTo>
                <a:cubicBezTo>
                  <a:pt x="576710" y="474148"/>
                  <a:pt x="576253" y="474148"/>
                  <a:pt x="575767" y="474148"/>
                </a:cubicBezTo>
                <a:cubicBezTo>
                  <a:pt x="558251" y="474148"/>
                  <a:pt x="550536" y="493161"/>
                  <a:pt x="547764" y="502332"/>
                </a:cubicBezTo>
                <a:close/>
                <a:moveTo>
                  <a:pt x="537000" y="482789"/>
                </a:moveTo>
                <a:cubicBezTo>
                  <a:pt x="534229" y="473357"/>
                  <a:pt x="525952" y="453544"/>
                  <a:pt x="507568" y="454707"/>
                </a:cubicBezTo>
                <a:cubicBezTo>
                  <a:pt x="508045" y="461256"/>
                  <a:pt x="511759" y="477868"/>
                  <a:pt x="537000" y="482789"/>
                </a:cubicBezTo>
                <a:close/>
                <a:moveTo>
                  <a:pt x="637594" y="502974"/>
                </a:moveTo>
                <a:cubicBezTo>
                  <a:pt x="639385" y="502974"/>
                  <a:pt x="640938" y="501486"/>
                  <a:pt x="640938" y="499672"/>
                </a:cubicBezTo>
                <a:cubicBezTo>
                  <a:pt x="640938" y="484241"/>
                  <a:pt x="653501" y="471673"/>
                  <a:pt x="668922" y="471673"/>
                </a:cubicBezTo>
                <a:cubicBezTo>
                  <a:pt x="670732" y="471673"/>
                  <a:pt x="672246" y="470139"/>
                  <a:pt x="672246" y="468325"/>
                </a:cubicBezTo>
                <a:cubicBezTo>
                  <a:pt x="672246" y="466520"/>
                  <a:pt x="670732" y="464986"/>
                  <a:pt x="668922" y="464986"/>
                </a:cubicBezTo>
                <a:cubicBezTo>
                  <a:pt x="662817" y="464986"/>
                  <a:pt x="657159" y="466641"/>
                  <a:pt x="652186" y="469432"/>
                </a:cubicBezTo>
                <a:cubicBezTo>
                  <a:pt x="645757" y="473041"/>
                  <a:pt x="640556" y="478585"/>
                  <a:pt x="637480" y="485357"/>
                </a:cubicBezTo>
                <a:cubicBezTo>
                  <a:pt x="634765" y="479357"/>
                  <a:pt x="630412" y="474259"/>
                  <a:pt x="624993" y="470669"/>
                </a:cubicBezTo>
                <a:cubicBezTo>
                  <a:pt x="619563" y="467079"/>
                  <a:pt x="613077" y="464986"/>
                  <a:pt x="606067" y="464986"/>
                </a:cubicBezTo>
                <a:cubicBezTo>
                  <a:pt x="604247" y="464986"/>
                  <a:pt x="602714" y="466520"/>
                  <a:pt x="602714" y="468325"/>
                </a:cubicBezTo>
                <a:cubicBezTo>
                  <a:pt x="602714" y="470148"/>
                  <a:pt x="604247" y="471683"/>
                  <a:pt x="606067" y="471683"/>
                </a:cubicBezTo>
                <a:cubicBezTo>
                  <a:pt x="621487" y="471683"/>
                  <a:pt x="634060" y="484231"/>
                  <a:pt x="634060" y="499672"/>
                </a:cubicBezTo>
                <a:cubicBezTo>
                  <a:pt x="634060" y="501468"/>
                  <a:pt x="635565" y="502946"/>
                  <a:pt x="637347" y="502974"/>
                </a:cubicBezTo>
                <a:lnTo>
                  <a:pt x="637384" y="502974"/>
                </a:lnTo>
                <a:lnTo>
                  <a:pt x="637594" y="502974"/>
                </a:lnTo>
                <a:close/>
                <a:moveTo>
                  <a:pt x="116662" y="634324"/>
                </a:moveTo>
                <a:cubicBezTo>
                  <a:pt x="93136" y="634324"/>
                  <a:pt x="80372" y="626222"/>
                  <a:pt x="60560" y="606922"/>
                </a:cubicBezTo>
                <a:cubicBezTo>
                  <a:pt x="52292" y="617200"/>
                  <a:pt x="39796" y="623209"/>
                  <a:pt x="26575" y="623209"/>
                </a:cubicBezTo>
                <a:lnTo>
                  <a:pt x="25518" y="623209"/>
                </a:lnTo>
                <a:cubicBezTo>
                  <a:pt x="23699" y="623107"/>
                  <a:pt x="22174" y="621571"/>
                  <a:pt x="22260" y="619767"/>
                </a:cubicBezTo>
                <a:cubicBezTo>
                  <a:pt x="22308" y="618837"/>
                  <a:pt x="22708" y="617972"/>
                  <a:pt x="23346" y="617367"/>
                </a:cubicBezTo>
                <a:cubicBezTo>
                  <a:pt x="23975" y="616800"/>
                  <a:pt x="24832" y="616484"/>
                  <a:pt x="25794" y="616650"/>
                </a:cubicBezTo>
                <a:cubicBezTo>
                  <a:pt x="37424" y="616734"/>
                  <a:pt x="48283" y="611767"/>
                  <a:pt x="55522" y="602829"/>
                </a:cubicBezTo>
                <a:cubicBezTo>
                  <a:pt x="53730" y="600587"/>
                  <a:pt x="51702" y="598578"/>
                  <a:pt x="49492" y="596838"/>
                </a:cubicBezTo>
                <a:cubicBezTo>
                  <a:pt x="42834" y="591555"/>
                  <a:pt x="34452" y="588680"/>
                  <a:pt x="25708" y="588922"/>
                </a:cubicBezTo>
                <a:cubicBezTo>
                  <a:pt x="24870" y="589016"/>
                  <a:pt x="24060" y="588671"/>
                  <a:pt x="23432" y="588095"/>
                </a:cubicBezTo>
                <a:cubicBezTo>
                  <a:pt x="22832" y="587480"/>
                  <a:pt x="22413" y="586644"/>
                  <a:pt x="22355" y="585760"/>
                </a:cubicBezTo>
                <a:cubicBezTo>
                  <a:pt x="22260" y="583853"/>
                  <a:pt x="23803" y="582421"/>
                  <a:pt x="25613" y="582327"/>
                </a:cubicBezTo>
                <a:cubicBezTo>
                  <a:pt x="37233" y="582085"/>
                  <a:pt x="48359" y="586467"/>
                  <a:pt x="56635" y="594299"/>
                </a:cubicBezTo>
                <a:cubicBezTo>
                  <a:pt x="57817" y="595415"/>
                  <a:pt x="58931" y="596605"/>
                  <a:pt x="59979" y="597862"/>
                </a:cubicBezTo>
                <a:lnTo>
                  <a:pt x="59989" y="597852"/>
                </a:lnTo>
                <a:cubicBezTo>
                  <a:pt x="60027" y="597889"/>
                  <a:pt x="60065" y="597917"/>
                  <a:pt x="60093" y="597954"/>
                </a:cubicBezTo>
                <a:cubicBezTo>
                  <a:pt x="77143" y="581109"/>
                  <a:pt x="91240" y="570142"/>
                  <a:pt x="116662" y="570142"/>
                </a:cubicBezTo>
                <a:cubicBezTo>
                  <a:pt x="133941" y="570142"/>
                  <a:pt x="150352" y="576514"/>
                  <a:pt x="162992" y="587630"/>
                </a:cubicBezTo>
                <a:cubicBezTo>
                  <a:pt x="167174" y="591331"/>
                  <a:pt x="170945" y="595545"/>
                  <a:pt x="174193" y="600233"/>
                </a:cubicBezTo>
                <a:cubicBezTo>
                  <a:pt x="174956" y="601396"/>
                  <a:pt x="174956" y="602921"/>
                  <a:pt x="174193" y="604038"/>
                </a:cubicBezTo>
                <a:cubicBezTo>
                  <a:pt x="161134" y="622929"/>
                  <a:pt x="139637" y="634222"/>
                  <a:pt x="116662" y="634324"/>
                </a:cubicBezTo>
                <a:close/>
                <a:moveTo>
                  <a:pt x="167345" y="602131"/>
                </a:moveTo>
                <a:cubicBezTo>
                  <a:pt x="155439" y="586225"/>
                  <a:pt x="136579" y="576793"/>
                  <a:pt x="116567" y="576690"/>
                </a:cubicBezTo>
                <a:cubicBezTo>
                  <a:pt x="95326" y="576690"/>
                  <a:pt x="83334" y="584225"/>
                  <a:pt x="65141" y="602038"/>
                </a:cubicBezTo>
                <a:cubicBezTo>
                  <a:pt x="84373" y="620837"/>
                  <a:pt x="95698" y="627580"/>
                  <a:pt x="116567" y="627580"/>
                </a:cubicBezTo>
                <a:cubicBezTo>
                  <a:pt x="136674" y="627580"/>
                  <a:pt x="155439" y="618139"/>
                  <a:pt x="167345" y="602131"/>
                </a:cubicBezTo>
                <a:close/>
                <a:moveTo>
                  <a:pt x="0" y="548590"/>
                </a:moveTo>
                <a:lnTo>
                  <a:pt x="0" y="542293"/>
                </a:lnTo>
                <a:cubicBezTo>
                  <a:pt x="458" y="542144"/>
                  <a:pt x="953" y="542070"/>
                  <a:pt x="1495" y="542144"/>
                </a:cubicBezTo>
                <a:cubicBezTo>
                  <a:pt x="13125" y="543679"/>
                  <a:pt x="24565" y="539772"/>
                  <a:pt x="33033" y="531670"/>
                </a:cubicBezTo>
                <a:cubicBezTo>
                  <a:pt x="33700" y="530982"/>
                  <a:pt x="34376" y="530786"/>
                  <a:pt x="35519" y="530703"/>
                </a:cubicBezTo>
                <a:cubicBezTo>
                  <a:pt x="36472" y="530786"/>
                  <a:pt x="37300" y="531205"/>
                  <a:pt x="37891" y="531866"/>
                </a:cubicBezTo>
                <a:cubicBezTo>
                  <a:pt x="42063" y="536609"/>
                  <a:pt x="47701" y="539865"/>
                  <a:pt x="53797" y="541297"/>
                </a:cubicBezTo>
                <a:lnTo>
                  <a:pt x="53797" y="489952"/>
                </a:lnTo>
                <a:cubicBezTo>
                  <a:pt x="12659" y="484147"/>
                  <a:pt x="15030" y="451861"/>
                  <a:pt x="15030" y="451442"/>
                </a:cubicBezTo>
                <a:cubicBezTo>
                  <a:pt x="15126" y="449963"/>
                  <a:pt x="16259" y="448698"/>
                  <a:pt x="17793" y="448522"/>
                </a:cubicBezTo>
                <a:cubicBezTo>
                  <a:pt x="36071" y="445442"/>
                  <a:pt x="47520" y="458056"/>
                  <a:pt x="53702" y="470883"/>
                </a:cubicBezTo>
                <a:lnTo>
                  <a:pt x="53702" y="449172"/>
                </a:lnTo>
                <a:cubicBezTo>
                  <a:pt x="53702" y="447359"/>
                  <a:pt x="55236" y="445815"/>
                  <a:pt x="57026" y="445815"/>
                </a:cubicBezTo>
                <a:cubicBezTo>
                  <a:pt x="58846" y="445815"/>
                  <a:pt x="60379" y="447359"/>
                  <a:pt x="60379" y="449172"/>
                </a:cubicBezTo>
                <a:lnTo>
                  <a:pt x="60379" y="488324"/>
                </a:lnTo>
                <a:cubicBezTo>
                  <a:pt x="66751" y="476241"/>
                  <a:pt x="78000" y="465172"/>
                  <a:pt x="95231" y="468046"/>
                </a:cubicBezTo>
                <a:cubicBezTo>
                  <a:pt x="96650" y="468241"/>
                  <a:pt x="97812" y="469450"/>
                  <a:pt x="98003" y="470986"/>
                </a:cubicBezTo>
                <a:cubicBezTo>
                  <a:pt x="98098" y="471357"/>
                  <a:pt x="100279" y="503067"/>
                  <a:pt x="60379" y="509262"/>
                </a:cubicBezTo>
                <a:lnTo>
                  <a:pt x="60379" y="542144"/>
                </a:lnTo>
                <a:cubicBezTo>
                  <a:pt x="60656" y="542144"/>
                  <a:pt x="60846" y="542236"/>
                  <a:pt x="61027" y="542236"/>
                </a:cubicBezTo>
                <a:cubicBezTo>
                  <a:pt x="69885" y="542236"/>
                  <a:pt x="78372" y="538516"/>
                  <a:pt x="84277" y="531949"/>
                </a:cubicBezTo>
                <a:cubicBezTo>
                  <a:pt x="84925" y="531205"/>
                  <a:pt x="85792" y="530786"/>
                  <a:pt x="86744" y="530786"/>
                </a:cubicBezTo>
                <a:cubicBezTo>
                  <a:pt x="87697" y="530786"/>
                  <a:pt x="88564" y="531307"/>
                  <a:pt x="89231" y="531949"/>
                </a:cubicBezTo>
                <a:cubicBezTo>
                  <a:pt x="95145" y="538516"/>
                  <a:pt x="103594" y="542236"/>
                  <a:pt x="112462" y="542236"/>
                </a:cubicBezTo>
                <a:cubicBezTo>
                  <a:pt x="121330" y="542236"/>
                  <a:pt x="129816" y="538516"/>
                  <a:pt x="135722" y="531949"/>
                </a:cubicBezTo>
                <a:cubicBezTo>
                  <a:pt x="136370" y="531307"/>
                  <a:pt x="137236" y="530786"/>
                  <a:pt x="138093" y="530786"/>
                </a:cubicBezTo>
                <a:cubicBezTo>
                  <a:pt x="139237" y="530888"/>
                  <a:pt x="139903" y="531075"/>
                  <a:pt x="140580" y="531772"/>
                </a:cubicBezTo>
                <a:cubicBezTo>
                  <a:pt x="148952" y="539865"/>
                  <a:pt x="160582" y="543762"/>
                  <a:pt x="172088" y="542236"/>
                </a:cubicBezTo>
                <a:cubicBezTo>
                  <a:pt x="173993" y="541949"/>
                  <a:pt x="175622" y="543306"/>
                  <a:pt x="175813" y="545111"/>
                </a:cubicBezTo>
                <a:cubicBezTo>
                  <a:pt x="176089" y="546888"/>
                  <a:pt x="174765" y="548599"/>
                  <a:pt x="172955" y="548794"/>
                </a:cubicBezTo>
                <a:cubicBezTo>
                  <a:pt x="160487" y="550320"/>
                  <a:pt x="148000" y="546692"/>
                  <a:pt x="138370" y="538693"/>
                </a:cubicBezTo>
                <a:cubicBezTo>
                  <a:pt x="131331" y="545213"/>
                  <a:pt x="122091" y="548888"/>
                  <a:pt x="112462" y="548888"/>
                </a:cubicBezTo>
                <a:cubicBezTo>
                  <a:pt x="102956" y="548888"/>
                  <a:pt x="93698" y="545306"/>
                  <a:pt x="86744" y="538888"/>
                </a:cubicBezTo>
                <a:cubicBezTo>
                  <a:pt x="79782" y="545306"/>
                  <a:pt x="70561" y="548888"/>
                  <a:pt x="61027" y="548888"/>
                </a:cubicBezTo>
                <a:cubicBezTo>
                  <a:pt x="51331" y="548888"/>
                  <a:pt x="42063" y="545213"/>
                  <a:pt x="35119" y="538693"/>
                </a:cubicBezTo>
                <a:cubicBezTo>
                  <a:pt x="26937" y="545484"/>
                  <a:pt x="16755" y="549214"/>
                  <a:pt x="6172" y="549214"/>
                </a:cubicBezTo>
                <a:cubicBezTo>
                  <a:pt x="4353" y="549214"/>
                  <a:pt x="2448" y="548980"/>
                  <a:pt x="562" y="548794"/>
                </a:cubicBezTo>
                <a:cubicBezTo>
                  <a:pt x="362" y="548767"/>
                  <a:pt x="191" y="548655"/>
                  <a:pt x="0" y="548590"/>
                </a:cubicBezTo>
                <a:close/>
                <a:moveTo>
                  <a:pt x="61799" y="502332"/>
                </a:moveTo>
                <a:cubicBezTo>
                  <a:pt x="87049" y="497356"/>
                  <a:pt x="90745" y="480790"/>
                  <a:pt x="91240" y="474241"/>
                </a:cubicBezTo>
                <a:cubicBezTo>
                  <a:pt x="90745" y="474148"/>
                  <a:pt x="90278" y="474148"/>
                  <a:pt x="89792" y="474148"/>
                </a:cubicBezTo>
                <a:cubicBezTo>
                  <a:pt x="72190" y="474148"/>
                  <a:pt x="64465" y="493161"/>
                  <a:pt x="61799" y="502332"/>
                </a:cubicBezTo>
                <a:close/>
                <a:moveTo>
                  <a:pt x="51025" y="482789"/>
                </a:moveTo>
                <a:cubicBezTo>
                  <a:pt x="48283" y="473357"/>
                  <a:pt x="39986" y="453544"/>
                  <a:pt x="21612" y="454707"/>
                </a:cubicBezTo>
                <a:cubicBezTo>
                  <a:pt x="22079" y="461256"/>
                  <a:pt x="25794" y="477868"/>
                  <a:pt x="51025" y="482789"/>
                </a:cubicBezTo>
                <a:close/>
                <a:moveTo>
                  <a:pt x="120092" y="471683"/>
                </a:moveTo>
                <a:cubicBezTo>
                  <a:pt x="135531" y="471683"/>
                  <a:pt x="148095" y="484231"/>
                  <a:pt x="148095" y="499672"/>
                </a:cubicBezTo>
                <a:cubicBezTo>
                  <a:pt x="148095" y="501468"/>
                  <a:pt x="149609" y="502946"/>
                  <a:pt x="151390" y="502974"/>
                </a:cubicBezTo>
                <a:lnTo>
                  <a:pt x="151448" y="502974"/>
                </a:lnTo>
                <a:lnTo>
                  <a:pt x="151619" y="502974"/>
                </a:lnTo>
                <a:cubicBezTo>
                  <a:pt x="153448" y="502974"/>
                  <a:pt x="154943" y="501486"/>
                  <a:pt x="154943" y="499672"/>
                </a:cubicBezTo>
                <a:cubicBezTo>
                  <a:pt x="154943" y="484241"/>
                  <a:pt x="167526" y="471673"/>
                  <a:pt x="182956" y="471673"/>
                </a:cubicBezTo>
                <a:cubicBezTo>
                  <a:pt x="184766" y="471673"/>
                  <a:pt x="186300" y="470139"/>
                  <a:pt x="186300" y="468325"/>
                </a:cubicBezTo>
                <a:cubicBezTo>
                  <a:pt x="186300" y="466520"/>
                  <a:pt x="184766" y="464986"/>
                  <a:pt x="182947" y="464986"/>
                </a:cubicBezTo>
                <a:cubicBezTo>
                  <a:pt x="176670" y="464986"/>
                  <a:pt x="170850" y="466735"/>
                  <a:pt x="165792" y="469665"/>
                </a:cubicBezTo>
                <a:cubicBezTo>
                  <a:pt x="159563" y="473283"/>
                  <a:pt x="154524" y="478733"/>
                  <a:pt x="151543" y="485357"/>
                </a:cubicBezTo>
                <a:cubicBezTo>
                  <a:pt x="151543" y="485347"/>
                  <a:pt x="151543" y="485347"/>
                  <a:pt x="151533" y="485347"/>
                </a:cubicBezTo>
                <a:lnTo>
                  <a:pt x="151533" y="485347"/>
                </a:lnTo>
                <a:cubicBezTo>
                  <a:pt x="151000" y="484184"/>
                  <a:pt x="150371" y="483087"/>
                  <a:pt x="149714" y="481998"/>
                </a:cubicBezTo>
                <a:cubicBezTo>
                  <a:pt x="146895" y="477245"/>
                  <a:pt x="143009" y="473227"/>
                  <a:pt x="138351" y="470287"/>
                </a:cubicBezTo>
                <a:cubicBezTo>
                  <a:pt x="133045" y="466948"/>
                  <a:pt x="126816" y="464986"/>
                  <a:pt x="120092" y="464986"/>
                </a:cubicBezTo>
                <a:cubicBezTo>
                  <a:pt x="118282" y="464986"/>
                  <a:pt x="116767" y="466520"/>
                  <a:pt x="116767" y="468325"/>
                </a:cubicBezTo>
                <a:cubicBezTo>
                  <a:pt x="116767" y="470148"/>
                  <a:pt x="118282" y="471683"/>
                  <a:pt x="120092" y="471683"/>
                </a:cubicBezTo>
                <a:close/>
                <a:moveTo>
                  <a:pt x="307829" y="225322"/>
                </a:moveTo>
                <a:lnTo>
                  <a:pt x="307829" y="225322"/>
                </a:lnTo>
                <a:cubicBezTo>
                  <a:pt x="307829" y="225638"/>
                  <a:pt x="307724" y="225898"/>
                  <a:pt x="307648" y="226196"/>
                </a:cubicBezTo>
                <a:cubicBezTo>
                  <a:pt x="307724" y="225898"/>
                  <a:pt x="307829" y="225638"/>
                  <a:pt x="307829" y="225322"/>
                </a:cubicBezTo>
                <a:close/>
                <a:moveTo>
                  <a:pt x="144952" y="374354"/>
                </a:moveTo>
                <a:cubicBezTo>
                  <a:pt x="144256" y="374949"/>
                  <a:pt x="143809" y="375842"/>
                  <a:pt x="143809" y="376791"/>
                </a:cubicBezTo>
                <a:cubicBezTo>
                  <a:pt x="143856" y="375842"/>
                  <a:pt x="144294" y="374968"/>
                  <a:pt x="144952" y="374354"/>
                </a:cubicBezTo>
                <a:close/>
                <a:moveTo>
                  <a:pt x="307648" y="226196"/>
                </a:moveTo>
                <a:cubicBezTo>
                  <a:pt x="307496" y="226754"/>
                  <a:pt x="307238" y="227274"/>
                  <a:pt x="306838" y="227684"/>
                </a:cubicBezTo>
                <a:cubicBezTo>
                  <a:pt x="307248" y="227274"/>
                  <a:pt x="307496" y="226754"/>
                  <a:pt x="307648" y="226196"/>
                </a:cubicBezTo>
                <a:close/>
                <a:moveTo>
                  <a:pt x="45891" y="359174"/>
                </a:moveTo>
                <a:cubicBezTo>
                  <a:pt x="45882" y="359192"/>
                  <a:pt x="45863" y="359192"/>
                  <a:pt x="45854" y="359211"/>
                </a:cubicBezTo>
                <a:cubicBezTo>
                  <a:pt x="45863" y="359230"/>
                  <a:pt x="45882" y="359248"/>
                  <a:pt x="45891" y="359267"/>
                </a:cubicBezTo>
                <a:cubicBezTo>
                  <a:pt x="34880" y="373871"/>
                  <a:pt x="18145" y="382930"/>
                  <a:pt x="0" y="384400"/>
                </a:cubicBezTo>
                <a:lnTo>
                  <a:pt x="0" y="391060"/>
                </a:lnTo>
                <a:cubicBezTo>
                  <a:pt x="21088" y="389572"/>
                  <a:pt x="40548" y="378651"/>
                  <a:pt x="52759" y="361164"/>
                </a:cubicBezTo>
                <a:cubicBezTo>
                  <a:pt x="53512" y="360011"/>
                  <a:pt x="53512" y="358485"/>
                  <a:pt x="52759" y="357351"/>
                </a:cubicBezTo>
                <a:cubicBezTo>
                  <a:pt x="40634" y="339826"/>
                  <a:pt x="21098" y="328961"/>
                  <a:pt x="0" y="327473"/>
                </a:cubicBezTo>
                <a:lnTo>
                  <a:pt x="0" y="334040"/>
                </a:lnTo>
                <a:cubicBezTo>
                  <a:pt x="18155" y="335510"/>
                  <a:pt x="34957" y="344570"/>
                  <a:pt x="45891" y="359174"/>
                </a:cubicBezTo>
                <a:close/>
                <a:moveTo>
                  <a:pt x="54197" y="301930"/>
                </a:moveTo>
                <a:cubicBezTo>
                  <a:pt x="53978" y="300293"/>
                  <a:pt x="52378" y="298954"/>
                  <a:pt x="50464" y="299140"/>
                </a:cubicBezTo>
                <a:cubicBezTo>
                  <a:pt x="38929" y="300665"/>
                  <a:pt x="27308" y="296759"/>
                  <a:pt x="18936" y="288667"/>
                </a:cubicBezTo>
                <a:cubicBezTo>
                  <a:pt x="18259" y="288015"/>
                  <a:pt x="17612" y="287829"/>
                  <a:pt x="16479" y="287736"/>
                </a:cubicBezTo>
                <a:cubicBezTo>
                  <a:pt x="15516" y="287736"/>
                  <a:pt x="14745" y="288201"/>
                  <a:pt x="14078" y="288852"/>
                </a:cubicBezTo>
                <a:cubicBezTo>
                  <a:pt x="10278" y="293112"/>
                  <a:pt x="5353" y="295996"/>
                  <a:pt x="0" y="297614"/>
                </a:cubicBezTo>
                <a:lnTo>
                  <a:pt x="0" y="304479"/>
                </a:lnTo>
                <a:cubicBezTo>
                  <a:pt x="6229" y="302935"/>
                  <a:pt x="12030" y="299940"/>
                  <a:pt x="16755" y="295549"/>
                </a:cubicBezTo>
                <a:cubicBezTo>
                  <a:pt x="16773" y="295568"/>
                  <a:pt x="16783" y="295568"/>
                  <a:pt x="16802" y="295587"/>
                </a:cubicBezTo>
                <a:cubicBezTo>
                  <a:pt x="16812" y="295568"/>
                  <a:pt x="16831" y="295568"/>
                  <a:pt x="16840" y="295549"/>
                </a:cubicBezTo>
                <a:cubicBezTo>
                  <a:pt x="24060" y="301559"/>
                  <a:pt x="32871" y="305093"/>
                  <a:pt x="42091" y="305837"/>
                </a:cubicBezTo>
                <a:cubicBezTo>
                  <a:pt x="45148" y="306079"/>
                  <a:pt x="48235" y="306023"/>
                  <a:pt x="51331" y="305652"/>
                </a:cubicBezTo>
                <a:cubicBezTo>
                  <a:pt x="53121" y="305447"/>
                  <a:pt x="54473" y="303735"/>
                  <a:pt x="54197" y="301930"/>
                </a:cubicBezTo>
                <a:close/>
                <a:moveTo>
                  <a:pt x="30166" y="260016"/>
                </a:moveTo>
                <a:cubicBezTo>
                  <a:pt x="31995" y="260016"/>
                  <a:pt x="33518" y="258491"/>
                  <a:pt x="33518" y="256668"/>
                </a:cubicBezTo>
                <a:cubicBezTo>
                  <a:pt x="33518" y="241227"/>
                  <a:pt x="46073" y="228670"/>
                  <a:pt x="61513" y="228670"/>
                </a:cubicBezTo>
                <a:cubicBezTo>
                  <a:pt x="63332" y="228670"/>
                  <a:pt x="64837" y="227145"/>
                  <a:pt x="64837" y="225322"/>
                </a:cubicBezTo>
                <a:cubicBezTo>
                  <a:pt x="64837" y="224912"/>
                  <a:pt x="64732" y="224540"/>
                  <a:pt x="64608" y="224186"/>
                </a:cubicBezTo>
                <a:cubicBezTo>
                  <a:pt x="64046" y="222940"/>
                  <a:pt x="62846" y="222029"/>
                  <a:pt x="61456" y="222029"/>
                </a:cubicBezTo>
                <a:cubicBezTo>
                  <a:pt x="47482" y="222047"/>
                  <a:pt x="35500" y="230418"/>
                  <a:pt x="30080" y="242399"/>
                </a:cubicBezTo>
                <a:cubicBezTo>
                  <a:pt x="30070" y="242362"/>
                  <a:pt x="30042" y="242344"/>
                  <a:pt x="30032" y="242307"/>
                </a:cubicBezTo>
                <a:cubicBezTo>
                  <a:pt x="30023" y="242344"/>
                  <a:pt x="29994" y="242362"/>
                  <a:pt x="29985" y="242399"/>
                </a:cubicBezTo>
                <a:cubicBezTo>
                  <a:pt x="24755" y="230809"/>
                  <a:pt x="13307" y="222679"/>
                  <a:pt x="0" y="222121"/>
                </a:cubicBezTo>
                <a:lnTo>
                  <a:pt x="0" y="228818"/>
                </a:lnTo>
                <a:cubicBezTo>
                  <a:pt x="14745" y="229600"/>
                  <a:pt x="26565" y="241729"/>
                  <a:pt x="26565" y="256668"/>
                </a:cubicBezTo>
                <a:cubicBezTo>
                  <a:pt x="26565" y="258472"/>
                  <a:pt x="28051" y="259979"/>
                  <a:pt x="29842" y="260016"/>
                </a:cubicBezTo>
                <a:lnTo>
                  <a:pt x="29985" y="260016"/>
                </a:lnTo>
                <a:lnTo>
                  <a:pt x="30166" y="260016"/>
                </a:lnTo>
                <a:close/>
                <a:moveTo>
                  <a:pt x="295827" y="357351"/>
                </a:moveTo>
                <a:cubicBezTo>
                  <a:pt x="296209" y="357909"/>
                  <a:pt x="296409" y="358578"/>
                  <a:pt x="296409" y="359248"/>
                </a:cubicBezTo>
                <a:cubicBezTo>
                  <a:pt x="296409" y="359917"/>
                  <a:pt x="296209" y="360587"/>
                  <a:pt x="295827" y="361164"/>
                </a:cubicBezTo>
                <a:cubicBezTo>
                  <a:pt x="282683" y="380010"/>
                  <a:pt x="261157" y="391358"/>
                  <a:pt x="238201" y="391358"/>
                </a:cubicBezTo>
                <a:cubicBezTo>
                  <a:pt x="214675" y="391358"/>
                  <a:pt x="201902" y="383265"/>
                  <a:pt x="182089" y="363917"/>
                </a:cubicBezTo>
                <a:cubicBezTo>
                  <a:pt x="173822" y="374187"/>
                  <a:pt x="161344" y="380195"/>
                  <a:pt x="148095" y="380195"/>
                </a:cubicBezTo>
                <a:lnTo>
                  <a:pt x="147047" y="380195"/>
                </a:lnTo>
                <a:cubicBezTo>
                  <a:pt x="145237" y="380103"/>
                  <a:pt x="143723" y="378558"/>
                  <a:pt x="143809" y="376791"/>
                </a:cubicBezTo>
                <a:cubicBezTo>
                  <a:pt x="143856" y="375842"/>
                  <a:pt x="144294" y="374968"/>
                  <a:pt x="144952" y="374354"/>
                </a:cubicBezTo>
                <a:cubicBezTo>
                  <a:pt x="145571" y="373814"/>
                  <a:pt x="146390" y="373498"/>
                  <a:pt x="147324" y="373629"/>
                </a:cubicBezTo>
                <a:cubicBezTo>
                  <a:pt x="158953" y="373721"/>
                  <a:pt x="169822" y="368810"/>
                  <a:pt x="177042" y="359825"/>
                </a:cubicBezTo>
                <a:cubicBezTo>
                  <a:pt x="177012" y="359787"/>
                  <a:pt x="176984" y="359769"/>
                  <a:pt x="176955" y="359732"/>
                </a:cubicBezTo>
                <a:lnTo>
                  <a:pt x="176955" y="359732"/>
                </a:lnTo>
                <a:cubicBezTo>
                  <a:pt x="169822" y="350765"/>
                  <a:pt x="158858" y="345630"/>
                  <a:pt x="147238" y="345909"/>
                </a:cubicBezTo>
                <a:cubicBezTo>
                  <a:pt x="146409" y="346002"/>
                  <a:pt x="145609" y="345667"/>
                  <a:pt x="144980" y="345091"/>
                </a:cubicBezTo>
                <a:cubicBezTo>
                  <a:pt x="144380" y="344477"/>
                  <a:pt x="143952" y="343639"/>
                  <a:pt x="143904" y="342747"/>
                </a:cubicBezTo>
                <a:cubicBezTo>
                  <a:pt x="143809" y="340849"/>
                  <a:pt x="145323" y="339454"/>
                  <a:pt x="147133" y="339361"/>
                </a:cubicBezTo>
                <a:cubicBezTo>
                  <a:pt x="159515" y="339101"/>
                  <a:pt x="171241" y="344123"/>
                  <a:pt x="179651" y="352885"/>
                </a:cubicBezTo>
                <a:cubicBezTo>
                  <a:pt x="180280" y="353555"/>
                  <a:pt x="180947" y="354188"/>
                  <a:pt x="181527" y="354895"/>
                </a:cubicBezTo>
                <a:lnTo>
                  <a:pt x="181527" y="354895"/>
                </a:lnTo>
                <a:cubicBezTo>
                  <a:pt x="181556" y="354913"/>
                  <a:pt x="181594" y="354950"/>
                  <a:pt x="181623" y="354987"/>
                </a:cubicBezTo>
                <a:cubicBezTo>
                  <a:pt x="198673" y="338096"/>
                  <a:pt x="212760" y="327175"/>
                  <a:pt x="238201" y="327175"/>
                </a:cubicBezTo>
                <a:cubicBezTo>
                  <a:pt x="246802" y="327175"/>
                  <a:pt x="255184" y="328756"/>
                  <a:pt x="262995" y="331715"/>
                </a:cubicBezTo>
                <a:cubicBezTo>
                  <a:pt x="276063" y="336682"/>
                  <a:pt x="287570" y="345499"/>
                  <a:pt x="295827" y="357351"/>
                </a:cubicBezTo>
                <a:close/>
                <a:moveTo>
                  <a:pt x="288846" y="359211"/>
                </a:moveTo>
                <a:cubicBezTo>
                  <a:pt x="288855" y="359192"/>
                  <a:pt x="288874" y="359192"/>
                  <a:pt x="288884" y="359174"/>
                </a:cubicBezTo>
                <a:cubicBezTo>
                  <a:pt x="276978" y="343268"/>
                  <a:pt x="258109" y="333835"/>
                  <a:pt x="238116" y="333724"/>
                </a:cubicBezTo>
                <a:cubicBezTo>
                  <a:pt x="216875" y="333724"/>
                  <a:pt x="204854" y="341258"/>
                  <a:pt x="186671" y="359080"/>
                </a:cubicBezTo>
                <a:cubicBezTo>
                  <a:pt x="186690" y="359099"/>
                  <a:pt x="186700" y="359099"/>
                  <a:pt x="186719" y="359117"/>
                </a:cubicBezTo>
                <a:cubicBezTo>
                  <a:pt x="186700" y="359136"/>
                  <a:pt x="186690" y="359155"/>
                  <a:pt x="186671" y="359174"/>
                </a:cubicBezTo>
                <a:cubicBezTo>
                  <a:pt x="205902" y="377907"/>
                  <a:pt x="217246" y="384698"/>
                  <a:pt x="238116" y="384698"/>
                </a:cubicBezTo>
                <a:cubicBezTo>
                  <a:pt x="258109" y="384623"/>
                  <a:pt x="276873" y="375173"/>
                  <a:pt x="288884" y="359267"/>
                </a:cubicBezTo>
                <a:cubicBezTo>
                  <a:pt x="288874" y="359248"/>
                  <a:pt x="288855" y="359230"/>
                  <a:pt x="288846" y="359211"/>
                </a:cubicBezTo>
                <a:close/>
                <a:moveTo>
                  <a:pt x="294408" y="305652"/>
                </a:moveTo>
                <a:cubicBezTo>
                  <a:pt x="291312" y="306023"/>
                  <a:pt x="288217" y="306079"/>
                  <a:pt x="285179" y="305837"/>
                </a:cubicBezTo>
                <a:cubicBezTo>
                  <a:pt x="275949" y="305093"/>
                  <a:pt x="267138" y="301559"/>
                  <a:pt x="259928" y="295549"/>
                </a:cubicBezTo>
                <a:cubicBezTo>
                  <a:pt x="259918" y="295568"/>
                  <a:pt x="259899" y="295568"/>
                  <a:pt x="259880" y="295587"/>
                </a:cubicBezTo>
                <a:cubicBezTo>
                  <a:pt x="259871" y="295568"/>
                  <a:pt x="259852" y="295568"/>
                  <a:pt x="259832" y="295549"/>
                </a:cubicBezTo>
                <a:cubicBezTo>
                  <a:pt x="252794" y="302005"/>
                  <a:pt x="243554" y="305707"/>
                  <a:pt x="233972" y="305726"/>
                </a:cubicBezTo>
                <a:cubicBezTo>
                  <a:pt x="224457" y="305707"/>
                  <a:pt x="215236" y="302098"/>
                  <a:pt x="208302" y="295735"/>
                </a:cubicBezTo>
                <a:cubicBezTo>
                  <a:pt x="208283" y="295754"/>
                  <a:pt x="208274" y="295754"/>
                  <a:pt x="208255" y="295772"/>
                </a:cubicBezTo>
                <a:cubicBezTo>
                  <a:pt x="208236" y="295754"/>
                  <a:pt x="208226" y="295754"/>
                  <a:pt x="208207" y="295735"/>
                </a:cubicBezTo>
                <a:cubicBezTo>
                  <a:pt x="201254" y="302098"/>
                  <a:pt x="192024" y="305707"/>
                  <a:pt x="182537" y="305726"/>
                </a:cubicBezTo>
                <a:cubicBezTo>
                  <a:pt x="172831" y="305707"/>
                  <a:pt x="163611" y="302005"/>
                  <a:pt x="156677" y="295549"/>
                </a:cubicBezTo>
                <a:cubicBezTo>
                  <a:pt x="156658" y="295568"/>
                  <a:pt x="156639" y="295568"/>
                  <a:pt x="156629" y="295587"/>
                </a:cubicBezTo>
                <a:cubicBezTo>
                  <a:pt x="156610" y="295568"/>
                  <a:pt x="156591" y="295568"/>
                  <a:pt x="156582" y="295549"/>
                </a:cubicBezTo>
                <a:cubicBezTo>
                  <a:pt x="148380" y="302284"/>
                  <a:pt x="138208" y="306005"/>
                  <a:pt x="127673" y="306005"/>
                </a:cubicBezTo>
                <a:cubicBezTo>
                  <a:pt x="125863" y="306005"/>
                  <a:pt x="123977" y="305818"/>
                  <a:pt x="122101" y="305652"/>
                </a:cubicBezTo>
                <a:cubicBezTo>
                  <a:pt x="120272" y="305447"/>
                  <a:pt x="119053" y="303735"/>
                  <a:pt x="119225" y="301930"/>
                </a:cubicBezTo>
                <a:cubicBezTo>
                  <a:pt x="119425" y="300126"/>
                  <a:pt x="121044" y="298787"/>
                  <a:pt x="122939" y="299029"/>
                </a:cubicBezTo>
                <a:cubicBezTo>
                  <a:pt x="125806" y="299419"/>
                  <a:pt x="128683" y="299457"/>
                  <a:pt x="131493" y="299178"/>
                </a:cubicBezTo>
                <a:cubicBezTo>
                  <a:pt x="140056" y="298377"/>
                  <a:pt x="148095" y="294657"/>
                  <a:pt x="154486" y="288573"/>
                </a:cubicBezTo>
                <a:cubicBezTo>
                  <a:pt x="155124" y="287941"/>
                  <a:pt x="155800" y="287754"/>
                  <a:pt x="156886" y="287662"/>
                </a:cubicBezTo>
                <a:cubicBezTo>
                  <a:pt x="157820" y="287755"/>
                  <a:pt x="158687" y="288127"/>
                  <a:pt x="159220" y="288759"/>
                </a:cubicBezTo>
                <a:cubicBezTo>
                  <a:pt x="163439" y="293541"/>
                  <a:pt x="169050" y="296759"/>
                  <a:pt x="175136" y="298192"/>
                </a:cubicBezTo>
                <a:lnTo>
                  <a:pt x="175136" y="298154"/>
                </a:lnTo>
                <a:cubicBezTo>
                  <a:pt x="175174" y="298173"/>
                  <a:pt x="175222" y="298192"/>
                  <a:pt x="175260" y="298192"/>
                </a:cubicBezTo>
                <a:lnTo>
                  <a:pt x="175260" y="246864"/>
                </a:lnTo>
                <a:cubicBezTo>
                  <a:pt x="134103" y="241042"/>
                  <a:pt x="136474" y="208764"/>
                  <a:pt x="136474" y="208392"/>
                </a:cubicBezTo>
                <a:cubicBezTo>
                  <a:pt x="136579" y="206848"/>
                  <a:pt x="137713" y="205601"/>
                  <a:pt x="139237" y="205415"/>
                </a:cubicBezTo>
                <a:cubicBezTo>
                  <a:pt x="141494" y="205044"/>
                  <a:pt x="143656" y="204913"/>
                  <a:pt x="145704" y="204988"/>
                </a:cubicBezTo>
                <a:cubicBezTo>
                  <a:pt x="160220" y="205565"/>
                  <a:pt x="169640" y="216559"/>
                  <a:pt x="175041" y="227832"/>
                </a:cubicBezTo>
                <a:lnTo>
                  <a:pt x="175041" y="227666"/>
                </a:lnTo>
                <a:cubicBezTo>
                  <a:pt x="175070" y="227721"/>
                  <a:pt x="175108" y="227777"/>
                  <a:pt x="175136" y="227832"/>
                </a:cubicBezTo>
                <a:lnTo>
                  <a:pt x="175136" y="206104"/>
                </a:lnTo>
                <a:cubicBezTo>
                  <a:pt x="175136" y="204336"/>
                  <a:pt x="176632" y="202811"/>
                  <a:pt x="178422" y="202774"/>
                </a:cubicBezTo>
                <a:cubicBezTo>
                  <a:pt x="180194" y="202792"/>
                  <a:pt x="181718" y="204318"/>
                  <a:pt x="181718" y="206104"/>
                </a:cubicBezTo>
                <a:lnTo>
                  <a:pt x="181718" y="245227"/>
                </a:lnTo>
                <a:cubicBezTo>
                  <a:pt x="181775" y="245116"/>
                  <a:pt x="181842" y="245022"/>
                  <a:pt x="181899" y="244911"/>
                </a:cubicBezTo>
                <a:lnTo>
                  <a:pt x="181899" y="245134"/>
                </a:lnTo>
                <a:cubicBezTo>
                  <a:pt x="185871" y="237618"/>
                  <a:pt x="191719" y="230531"/>
                  <a:pt x="199711" y="226903"/>
                </a:cubicBezTo>
                <a:cubicBezTo>
                  <a:pt x="204540" y="224763"/>
                  <a:pt x="210141" y="223889"/>
                  <a:pt x="216580" y="224949"/>
                </a:cubicBezTo>
                <a:cubicBezTo>
                  <a:pt x="218018" y="225135"/>
                  <a:pt x="219161" y="226382"/>
                  <a:pt x="219342" y="227926"/>
                </a:cubicBezTo>
                <a:cubicBezTo>
                  <a:pt x="219418" y="228224"/>
                  <a:pt x="220866" y="249171"/>
                  <a:pt x="200092" y="260371"/>
                </a:cubicBezTo>
                <a:cubicBezTo>
                  <a:pt x="195291" y="262919"/>
                  <a:pt x="189329" y="264947"/>
                  <a:pt x="181899" y="266100"/>
                </a:cubicBezTo>
                <a:lnTo>
                  <a:pt x="181899" y="266174"/>
                </a:lnTo>
                <a:cubicBezTo>
                  <a:pt x="181833" y="266174"/>
                  <a:pt x="181775" y="266193"/>
                  <a:pt x="181718" y="266211"/>
                </a:cubicBezTo>
                <a:lnTo>
                  <a:pt x="181718" y="299029"/>
                </a:lnTo>
                <a:cubicBezTo>
                  <a:pt x="182004" y="299029"/>
                  <a:pt x="182204" y="299140"/>
                  <a:pt x="182394" y="299140"/>
                </a:cubicBezTo>
                <a:cubicBezTo>
                  <a:pt x="186890" y="299140"/>
                  <a:pt x="191271" y="298173"/>
                  <a:pt x="195272" y="296387"/>
                </a:cubicBezTo>
                <a:cubicBezTo>
                  <a:pt x="199254" y="294638"/>
                  <a:pt x="202854" y="292071"/>
                  <a:pt x="205817" y="288759"/>
                </a:cubicBezTo>
                <a:cubicBezTo>
                  <a:pt x="206121" y="288425"/>
                  <a:pt x="206464" y="288183"/>
                  <a:pt x="206845" y="287996"/>
                </a:cubicBezTo>
                <a:cubicBezTo>
                  <a:pt x="207236" y="287848"/>
                  <a:pt x="207664" y="287736"/>
                  <a:pt x="208112" y="287736"/>
                </a:cubicBezTo>
                <a:cubicBezTo>
                  <a:pt x="209065" y="287736"/>
                  <a:pt x="209902" y="288201"/>
                  <a:pt x="210579" y="288852"/>
                </a:cubicBezTo>
                <a:cubicBezTo>
                  <a:pt x="216484" y="295457"/>
                  <a:pt x="224971" y="299140"/>
                  <a:pt x="233820" y="299140"/>
                </a:cubicBezTo>
                <a:cubicBezTo>
                  <a:pt x="238316" y="299140"/>
                  <a:pt x="242697" y="298173"/>
                  <a:pt x="246707" y="296387"/>
                </a:cubicBezTo>
                <a:cubicBezTo>
                  <a:pt x="250679" y="294638"/>
                  <a:pt x="254289" y="292071"/>
                  <a:pt x="257242" y="288759"/>
                </a:cubicBezTo>
                <a:cubicBezTo>
                  <a:pt x="257556" y="288462"/>
                  <a:pt x="257909" y="288220"/>
                  <a:pt x="258270" y="288034"/>
                </a:cubicBezTo>
                <a:cubicBezTo>
                  <a:pt x="258652" y="287867"/>
                  <a:pt x="259042" y="287736"/>
                  <a:pt x="259432" y="287736"/>
                </a:cubicBezTo>
                <a:cubicBezTo>
                  <a:pt x="260604" y="287829"/>
                  <a:pt x="261252" y="288015"/>
                  <a:pt x="261918" y="288667"/>
                </a:cubicBezTo>
                <a:cubicBezTo>
                  <a:pt x="270291" y="296759"/>
                  <a:pt x="281921" y="300666"/>
                  <a:pt x="293465" y="299140"/>
                </a:cubicBezTo>
                <a:cubicBezTo>
                  <a:pt x="295456" y="298955"/>
                  <a:pt x="296971" y="300294"/>
                  <a:pt x="297247" y="301931"/>
                </a:cubicBezTo>
                <a:cubicBezTo>
                  <a:pt x="297552" y="303735"/>
                  <a:pt x="296199" y="305447"/>
                  <a:pt x="294408" y="305652"/>
                </a:cubicBezTo>
                <a:close/>
                <a:moveTo>
                  <a:pt x="183347" y="259310"/>
                </a:moveTo>
                <a:cubicBezTo>
                  <a:pt x="208579" y="254399"/>
                  <a:pt x="212303" y="237841"/>
                  <a:pt x="212760" y="231219"/>
                </a:cubicBezTo>
                <a:cubicBezTo>
                  <a:pt x="212303" y="231125"/>
                  <a:pt x="211807" y="231125"/>
                  <a:pt x="211350" y="231125"/>
                </a:cubicBezTo>
                <a:cubicBezTo>
                  <a:pt x="193710" y="231125"/>
                  <a:pt x="185995" y="250194"/>
                  <a:pt x="183347" y="259310"/>
                </a:cubicBezTo>
                <a:close/>
                <a:moveTo>
                  <a:pt x="172584" y="239832"/>
                </a:moveTo>
                <a:cubicBezTo>
                  <a:pt x="169822" y="230381"/>
                  <a:pt x="161534" y="210568"/>
                  <a:pt x="143142" y="211685"/>
                </a:cubicBezTo>
                <a:cubicBezTo>
                  <a:pt x="143542" y="218307"/>
                  <a:pt x="147238" y="234865"/>
                  <a:pt x="172584" y="239832"/>
                </a:cubicBezTo>
                <a:close/>
                <a:moveTo>
                  <a:pt x="304429" y="222029"/>
                </a:moveTo>
                <a:cubicBezTo>
                  <a:pt x="290465" y="222047"/>
                  <a:pt x="278502" y="230418"/>
                  <a:pt x="273053" y="242399"/>
                </a:cubicBezTo>
                <a:cubicBezTo>
                  <a:pt x="273044" y="242362"/>
                  <a:pt x="273025" y="242344"/>
                  <a:pt x="273015" y="242307"/>
                </a:cubicBezTo>
                <a:cubicBezTo>
                  <a:pt x="273005" y="242344"/>
                  <a:pt x="272977" y="242362"/>
                  <a:pt x="272968" y="242399"/>
                </a:cubicBezTo>
                <a:cubicBezTo>
                  <a:pt x="267558" y="230400"/>
                  <a:pt x="255575" y="222047"/>
                  <a:pt x="241602" y="222029"/>
                </a:cubicBezTo>
                <a:cubicBezTo>
                  <a:pt x="239811" y="222029"/>
                  <a:pt x="238297" y="223517"/>
                  <a:pt x="238297" y="225322"/>
                </a:cubicBezTo>
                <a:cubicBezTo>
                  <a:pt x="238268" y="225842"/>
                  <a:pt x="238383" y="226307"/>
                  <a:pt x="238553" y="226754"/>
                </a:cubicBezTo>
                <a:cubicBezTo>
                  <a:pt x="239020" y="227703"/>
                  <a:pt x="239906" y="228353"/>
                  <a:pt x="240954" y="228558"/>
                </a:cubicBezTo>
                <a:cubicBezTo>
                  <a:pt x="241154" y="228595"/>
                  <a:pt x="241316" y="228670"/>
                  <a:pt x="241525" y="228670"/>
                </a:cubicBezTo>
                <a:cubicBezTo>
                  <a:pt x="256966" y="228670"/>
                  <a:pt x="269548" y="241227"/>
                  <a:pt x="269548" y="256668"/>
                </a:cubicBezTo>
                <a:cubicBezTo>
                  <a:pt x="269548" y="258491"/>
                  <a:pt x="271063" y="260016"/>
                  <a:pt x="272872" y="260016"/>
                </a:cubicBezTo>
                <a:lnTo>
                  <a:pt x="272977" y="260016"/>
                </a:lnTo>
                <a:lnTo>
                  <a:pt x="273158" y="260016"/>
                </a:lnTo>
                <a:cubicBezTo>
                  <a:pt x="274520" y="260016"/>
                  <a:pt x="275720" y="259161"/>
                  <a:pt x="276225" y="257951"/>
                </a:cubicBezTo>
                <a:cubicBezTo>
                  <a:pt x="276235" y="257933"/>
                  <a:pt x="276235" y="257914"/>
                  <a:pt x="276235" y="257914"/>
                </a:cubicBezTo>
                <a:cubicBezTo>
                  <a:pt x="276406" y="257524"/>
                  <a:pt x="276501" y="257096"/>
                  <a:pt x="276501" y="256668"/>
                </a:cubicBezTo>
                <a:cubicBezTo>
                  <a:pt x="276501" y="241227"/>
                  <a:pt x="289055" y="228670"/>
                  <a:pt x="304495" y="228670"/>
                </a:cubicBezTo>
                <a:cubicBezTo>
                  <a:pt x="305410" y="228670"/>
                  <a:pt x="306238" y="228279"/>
                  <a:pt x="306838" y="227684"/>
                </a:cubicBezTo>
                <a:cubicBezTo>
                  <a:pt x="307238" y="227274"/>
                  <a:pt x="307496" y="226753"/>
                  <a:pt x="307648" y="226195"/>
                </a:cubicBezTo>
                <a:cubicBezTo>
                  <a:pt x="307724" y="225898"/>
                  <a:pt x="307829" y="225637"/>
                  <a:pt x="307829" y="225321"/>
                </a:cubicBezTo>
                <a:cubicBezTo>
                  <a:pt x="307734" y="223517"/>
                  <a:pt x="306229" y="222029"/>
                  <a:pt x="304429" y="222029"/>
                </a:cubicBezTo>
                <a:close/>
                <a:moveTo>
                  <a:pt x="538820" y="357351"/>
                </a:moveTo>
                <a:cubicBezTo>
                  <a:pt x="539201" y="357909"/>
                  <a:pt x="539382" y="358578"/>
                  <a:pt x="539382" y="359248"/>
                </a:cubicBezTo>
                <a:cubicBezTo>
                  <a:pt x="539382" y="359917"/>
                  <a:pt x="539201" y="360587"/>
                  <a:pt x="538820" y="361164"/>
                </a:cubicBezTo>
                <a:cubicBezTo>
                  <a:pt x="525676" y="380010"/>
                  <a:pt x="504149" y="391358"/>
                  <a:pt x="481184" y="391358"/>
                </a:cubicBezTo>
                <a:cubicBezTo>
                  <a:pt x="457648" y="391358"/>
                  <a:pt x="444884" y="383265"/>
                  <a:pt x="425063" y="363917"/>
                </a:cubicBezTo>
                <a:cubicBezTo>
                  <a:pt x="416805" y="374187"/>
                  <a:pt x="404308" y="380195"/>
                  <a:pt x="391077" y="380195"/>
                </a:cubicBezTo>
                <a:lnTo>
                  <a:pt x="390030" y="380195"/>
                </a:lnTo>
                <a:cubicBezTo>
                  <a:pt x="388211" y="380103"/>
                  <a:pt x="386705" y="378558"/>
                  <a:pt x="386801" y="376791"/>
                </a:cubicBezTo>
                <a:cubicBezTo>
                  <a:pt x="386848" y="375842"/>
                  <a:pt x="387296" y="374949"/>
                  <a:pt x="387963" y="374335"/>
                </a:cubicBezTo>
                <a:cubicBezTo>
                  <a:pt x="388572" y="373814"/>
                  <a:pt x="389373" y="373498"/>
                  <a:pt x="390306" y="373629"/>
                </a:cubicBezTo>
                <a:cubicBezTo>
                  <a:pt x="401841" y="373721"/>
                  <a:pt x="412785" y="368810"/>
                  <a:pt x="420034" y="359825"/>
                </a:cubicBezTo>
                <a:cubicBezTo>
                  <a:pt x="419338" y="358951"/>
                  <a:pt x="418452" y="358299"/>
                  <a:pt x="417690" y="357499"/>
                </a:cubicBezTo>
                <a:cubicBezTo>
                  <a:pt x="410594" y="350021"/>
                  <a:pt x="400765" y="345667"/>
                  <a:pt x="390220" y="345909"/>
                </a:cubicBezTo>
                <a:cubicBezTo>
                  <a:pt x="389382" y="346002"/>
                  <a:pt x="388582" y="345667"/>
                  <a:pt x="387963" y="345091"/>
                </a:cubicBezTo>
                <a:cubicBezTo>
                  <a:pt x="387353" y="344477"/>
                  <a:pt x="386944" y="343639"/>
                  <a:pt x="386896" y="342747"/>
                </a:cubicBezTo>
                <a:cubicBezTo>
                  <a:pt x="386801" y="340849"/>
                  <a:pt x="388315" y="339454"/>
                  <a:pt x="390125" y="339361"/>
                </a:cubicBezTo>
                <a:cubicBezTo>
                  <a:pt x="402631" y="339101"/>
                  <a:pt x="414338" y="344160"/>
                  <a:pt x="422739" y="352998"/>
                </a:cubicBezTo>
                <a:cubicBezTo>
                  <a:pt x="423339" y="353630"/>
                  <a:pt x="423958" y="354225"/>
                  <a:pt x="424520" y="354895"/>
                </a:cubicBezTo>
                <a:lnTo>
                  <a:pt x="424520" y="354895"/>
                </a:lnTo>
                <a:cubicBezTo>
                  <a:pt x="424549" y="354913"/>
                  <a:pt x="424586" y="354950"/>
                  <a:pt x="424615" y="354987"/>
                </a:cubicBezTo>
                <a:cubicBezTo>
                  <a:pt x="441656" y="338096"/>
                  <a:pt x="455752" y="327175"/>
                  <a:pt x="481184" y="327175"/>
                </a:cubicBezTo>
                <a:cubicBezTo>
                  <a:pt x="492662" y="327175"/>
                  <a:pt x="503797" y="330003"/>
                  <a:pt x="513702" y="335175"/>
                </a:cubicBezTo>
                <a:cubicBezTo>
                  <a:pt x="514769" y="335752"/>
                  <a:pt x="515779" y="336440"/>
                  <a:pt x="516817" y="337054"/>
                </a:cubicBezTo>
                <a:cubicBezTo>
                  <a:pt x="518170" y="337854"/>
                  <a:pt x="519551" y="338598"/>
                  <a:pt x="520846" y="339472"/>
                </a:cubicBezTo>
                <a:cubicBezTo>
                  <a:pt x="527781" y="344235"/>
                  <a:pt x="533895" y="350244"/>
                  <a:pt x="538820" y="357351"/>
                </a:cubicBezTo>
                <a:close/>
                <a:moveTo>
                  <a:pt x="531809" y="359211"/>
                </a:moveTo>
                <a:cubicBezTo>
                  <a:pt x="531819" y="359192"/>
                  <a:pt x="531838" y="359192"/>
                  <a:pt x="531848" y="359174"/>
                </a:cubicBezTo>
                <a:cubicBezTo>
                  <a:pt x="519942" y="343268"/>
                  <a:pt x="501092" y="333835"/>
                  <a:pt x="481099" y="333724"/>
                </a:cubicBezTo>
                <a:cubicBezTo>
                  <a:pt x="459848" y="333724"/>
                  <a:pt x="447933" y="341258"/>
                  <a:pt x="429654" y="359080"/>
                </a:cubicBezTo>
                <a:cubicBezTo>
                  <a:pt x="429673" y="359099"/>
                  <a:pt x="429683" y="359099"/>
                  <a:pt x="429702" y="359117"/>
                </a:cubicBezTo>
                <a:cubicBezTo>
                  <a:pt x="429683" y="359136"/>
                  <a:pt x="429673" y="359155"/>
                  <a:pt x="429654" y="359174"/>
                </a:cubicBezTo>
                <a:cubicBezTo>
                  <a:pt x="448885" y="377907"/>
                  <a:pt x="460239" y="384698"/>
                  <a:pt x="481099" y="384698"/>
                </a:cubicBezTo>
                <a:cubicBezTo>
                  <a:pt x="501092" y="384623"/>
                  <a:pt x="519942" y="375173"/>
                  <a:pt x="531848" y="359267"/>
                </a:cubicBezTo>
                <a:cubicBezTo>
                  <a:pt x="531838" y="359248"/>
                  <a:pt x="531819" y="359230"/>
                  <a:pt x="531809" y="359211"/>
                </a:cubicBezTo>
                <a:close/>
                <a:moveTo>
                  <a:pt x="537363" y="305652"/>
                </a:moveTo>
                <a:cubicBezTo>
                  <a:pt x="534248" y="306023"/>
                  <a:pt x="531133" y="306097"/>
                  <a:pt x="528066" y="305837"/>
                </a:cubicBezTo>
                <a:cubicBezTo>
                  <a:pt x="518836" y="305093"/>
                  <a:pt x="510016" y="301559"/>
                  <a:pt x="502825" y="295549"/>
                </a:cubicBezTo>
                <a:lnTo>
                  <a:pt x="502825" y="295549"/>
                </a:lnTo>
                <a:cubicBezTo>
                  <a:pt x="502815" y="295549"/>
                  <a:pt x="502815" y="295549"/>
                  <a:pt x="502815" y="295549"/>
                </a:cubicBezTo>
                <a:cubicBezTo>
                  <a:pt x="495862" y="302024"/>
                  <a:pt x="486594" y="305726"/>
                  <a:pt x="477012" y="305726"/>
                </a:cubicBezTo>
                <a:cubicBezTo>
                  <a:pt x="467478" y="305726"/>
                  <a:pt x="458238" y="302098"/>
                  <a:pt x="451285" y="295735"/>
                </a:cubicBezTo>
                <a:cubicBezTo>
                  <a:pt x="451285" y="295735"/>
                  <a:pt x="451285" y="295735"/>
                  <a:pt x="451275" y="295735"/>
                </a:cubicBezTo>
                <a:lnTo>
                  <a:pt x="451275" y="295735"/>
                </a:lnTo>
                <a:cubicBezTo>
                  <a:pt x="446075" y="300517"/>
                  <a:pt x="439560" y="303753"/>
                  <a:pt x="432616" y="305056"/>
                </a:cubicBezTo>
                <a:cubicBezTo>
                  <a:pt x="430302" y="305502"/>
                  <a:pt x="427949" y="305726"/>
                  <a:pt x="425568" y="305726"/>
                </a:cubicBezTo>
                <a:cubicBezTo>
                  <a:pt x="423129" y="305726"/>
                  <a:pt x="420729" y="305502"/>
                  <a:pt x="418395" y="305056"/>
                </a:cubicBezTo>
                <a:cubicBezTo>
                  <a:pt x="411366" y="303698"/>
                  <a:pt x="404869" y="300405"/>
                  <a:pt x="399659" y="295549"/>
                </a:cubicBezTo>
                <a:cubicBezTo>
                  <a:pt x="399659" y="295549"/>
                  <a:pt x="399659" y="295549"/>
                  <a:pt x="399650" y="295549"/>
                </a:cubicBezTo>
                <a:lnTo>
                  <a:pt x="399650" y="295549"/>
                </a:lnTo>
                <a:cubicBezTo>
                  <a:pt x="391449" y="302303"/>
                  <a:pt x="381267" y="306005"/>
                  <a:pt x="370675" y="306005"/>
                </a:cubicBezTo>
                <a:cubicBezTo>
                  <a:pt x="368884" y="306005"/>
                  <a:pt x="366989" y="305818"/>
                  <a:pt x="365093" y="305652"/>
                </a:cubicBezTo>
                <a:cubicBezTo>
                  <a:pt x="363722" y="305502"/>
                  <a:pt x="362693" y="304498"/>
                  <a:pt x="362341" y="303232"/>
                </a:cubicBezTo>
                <a:cubicBezTo>
                  <a:pt x="362217" y="302824"/>
                  <a:pt x="362169" y="302377"/>
                  <a:pt x="362217" y="301930"/>
                </a:cubicBezTo>
                <a:cubicBezTo>
                  <a:pt x="362408" y="300107"/>
                  <a:pt x="364036" y="298768"/>
                  <a:pt x="365941" y="299028"/>
                </a:cubicBezTo>
                <a:cubicBezTo>
                  <a:pt x="368846" y="299419"/>
                  <a:pt x="371733" y="299457"/>
                  <a:pt x="374571" y="299178"/>
                </a:cubicBezTo>
                <a:cubicBezTo>
                  <a:pt x="380238" y="298637"/>
                  <a:pt x="385706" y="296796"/>
                  <a:pt x="390592" y="293838"/>
                </a:cubicBezTo>
                <a:cubicBezTo>
                  <a:pt x="393040" y="292350"/>
                  <a:pt x="395354" y="290601"/>
                  <a:pt x="397479" y="288573"/>
                </a:cubicBezTo>
                <a:cubicBezTo>
                  <a:pt x="397669" y="288369"/>
                  <a:pt x="397907" y="288275"/>
                  <a:pt x="398116" y="288164"/>
                </a:cubicBezTo>
                <a:cubicBezTo>
                  <a:pt x="398612" y="287885"/>
                  <a:pt x="399155" y="287717"/>
                  <a:pt x="399936" y="287643"/>
                </a:cubicBezTo>
                <a:cubicBezTo>
                  <a:pt x="400888" y="287736"/>
                  <a:pt x="401755" y="288108"/>
                  <a:pt x="402307" y="288759"/>
                </a:cubicBezTo>
                <a:cubicBezTo>
                  <a:pt x="406518" y="293541"/>
                  <a:pt x="412128" y="296759"/>
                  <a:pt x="418214" y="298191"/>
                </a:cubicBezTo>
                <a:lnTo>
                  <a:pt x="418214" y="246864"/>
                </a:lnTo>
                <a:cubicBezTo>
                  <a:pt x="377076" y="241041"/>
                  <a:pt x="379448" y="208764"/>
                  <a:pt x="379448" y="208392"/>
                </a:cubicBezTo>
                <a:cubicBezTo>
                  <a:pt x="379543" y="206848"/>
                  <a:pt x="380705" y="205601"/>
                  <a:pt x="382219" y="205415"/>
                </a:cubicBezTo>
                <a:cubicBezTo>
                  <a:pt x="384524" y="205043"/>
                  <a:pt x="386705" y="204894"/>
                  <a:pt x="388791" y="204988"/>
                </a:cubicBezTo>
                <a:cubicBezTo>
                  <a:pt x="403365" y="205546"/>
                  <a:pt x="412709" y="216559"/>
                  <a:pt x="418119" y="227832"/>
                </a:cubicBezTo>
                <a:lnTo>
                  <a:pt x="418119" y="206104"/>
                </a:lnTo>
                <a:cubicBezTo>
                  <a:pt x="418119" y="204299"/>
                  <a:pt x="419662" y="202774"/>
                  <a:pt x="421481" y="202774"/>
                </a:cubicBezTo>
                <a:cubicBezTo>
                  <a:pt x="423282" y="202774"/>
                  <a:pt x="424796" y="204299"/>
                  <a:pt x="424796" y="206104"/>
                </a:cubicBezTo>
                <a:lnTo>
                  <a:pt x="424796" y="245134"/>
                </a:lnTo>
                <a:lnTo>
                  <a:pt x="424796" y="245227"/>
                </a:lnTo>
                <a:cubicBezTo>
                  <a:pt x="431187" y="233135"/>
                  <a:pt x="442427" y="222103"/>
                  <a:pt x="459657" y="224949"/>
                </a:cubicBezTo>
                <a:cubicBezTo>
                  <a:pt x="461106" y="225135"/>
                  <a:pt x="462229" y="226382"/>
                  <a:pt x="462420" y="227926"/>
                </a:cubicBezTo>
                <a:cubicBezTo>
                  <a:pt x="462572" y="229079"/>
                  <a:pt x="464191" y="260016"/>
                  <a:pt x="424796" y="266100"/>
                </a:cubicBezTo>
                <a:lnTo>
                  <a:pt x="424796" y="266211"/>
                </a:lnTo>
                <a:lnTo>
                  <a:pt x="424796" y="298954"/>
                </a:lnTo>
                <a:lnTo>
                  <a:pt x="424796" y="299028"/>
                </a:lnTo>
                <a:cubicBezTo>
                  <a:pt x="425072" y="299028"/>
                  <a:pt x="425282" y="299140"/>
                  <a:pt x="425472" y="299140"/>
                </a:cubicBezTo>
                <a:cubicBezTo>
                  <a:pt x="434330" y="299140"/>
                  <a:pt x="442789" y="295456"/>
                  <a:pt x="448704" y="288852"/>
                </a:cubicBezTo>
                <a:cubicBezTo>
                  <a:pt x="449380" y="288109"/>
                  <a:pt x="450237" y="287736"/>
                  <a:pt x="451199" y="287736"/>
                </a:cubicBezTo>
                <a:cubicBezTo>
                  <a:pt x="452142" y="287736"/>
                  <a:pt x="452981" y="288201"/>
                  <a:pt x="453657" y="288852"/>
                </a:cubicBezTo>
                <a:cubicBezTo>
                  <a:pt x="459572" y="295456"/>
                  <a:pt x="468049" y="299140"/>
                  <a:pt x="476908" y="299140"/>
                </a:cubicBezTo>
                <a:cubicBezTo>
                  <a:pt x="485756" y="299140"/>
                  <a:pt x="494233" y="295456"/>
                  <a:pt x="500139" y="288852"/>
                </a:cubicBezTo>
                <a:cubicBezTo>
                  <a:pt x="500825" y="288201"/>
                  <a:pt x="501558" y="287736"/>
                  <a:pt x="502511" y="287736"/>
                </a:cubicBezTo>
                <a:cubicBezTo>
                  <a:pt x="503654" y="287829"/>
                  <a:pt x="504330" y="288015"/>
                  <a:pt x="504997" y="288667"/>
                </a:cubicBezTo>
                <a:cubicBezTo>
                  <a:pt x="513369" y="296759"/>
                  <a:pt x="525009" y="300665"/>
                  <a:pt x="536543" y="299140"/>
                </a:cubicBezTo>
                <a:cubicBezTo>
                  <a:pt x="538325" y="298954"/>
                  <a:pt x="539744" y="300144"/>
                  <a:pt x="540135" y="301651"/>
                </a:cubicBezTo>
                <a:cubicBezTo>
                  <a:pt x="540144" y="301744"/>
                  <a:pt x="540201" y="301838"/>
                  <a:pt x="540220" y="301930"/>
                </a:cubicBezTo>
                <a:cubicBezTo>
                  <a:pt x="540534" y="303735"/>
                  <a:pt x="539182" y="305447"/>
                  <a:pt x="537363" y="305652"/>
                </a:cubicBezTo>
                <a:close/>
                <a:moveTo>
                  <a:pt x="426425" y="259310"/>
                </a:moveTo>
                <a:cubicBezTo>
                  <a:pt x="451647" y="254399"/>
                  <a:pt x="455381" y="237841"/>
                  <a:pt x="455838" y="231219"/>
                </a:cubicBezTo>
                <a:cubicBezTo>
                  <a:pt x="455276" y="231125"/>
                  <a:pt x="454800" y="231125"/>
                  <a:pt x="454333" y="231125"/>
                </a:cubicBezTo>
                <a:cubicBezTo>
                  <a:pt x="452124" y="231125"/>
                  <a:pt x="450075" y="231423"/>
                  <a:pt x="448170" y="231962"/>
                </a:cubicBezTo>
                <a:cubicBezTo>
                  <a:pt x="434854" y="235739"/>
                  <a:pt x="428663" y="251348"/>
                  <a:pt x="426425" y="259310"/>
                </a:cubicBezTo>
                <a:close/>
                <a:moveTo>
                  <a:pt x="415557" y="239832"/>
                </a:moveTo>
                <a:lnTo>
                  <a:pt x="415567" y="239832"/>
                </a:lnTo>
                <a:cubicBezTo>
                  <a:pt x="412795" y="230381"/>
                  <a:pt x="404517" y="210568"/>
                  <a:pt x="386134" y="211685"/>
                </a:cubicBezTo>
                <a:lnTo>
                  <a:pt x="386134" y="211685"/>
                </a:lnTo>
                <a:lnTo>
                  <a:pt x="386125" y="211685"/>
                </a:lnTo>
                <a:cubicBezTo>
                  <a:pt x="386601" y="218289"/>
                  <a:pt x="390306" y="234865"/>
                  <a:pt x="415557" y="239832"/>
                </a:cubicBezTo>
                <a:lnTo>
                  <a:pt x="415557" y="239832"/>
                </a:lnTo>
                <a:close/>
                <a:moveTo>
                  <a:pt x="547583" y="228670"/>
                </a:moveTo>
                <a:cubicBezTo>
                  <a:pt x="549393" y="228670"/>
                  <a:pt x="550898" y="227145"/>
                  <a:pt x="550898" y="225322"/>
                </a:cubicBezTo>
                <a:cubicBezTo>
                  <a:pt x="550898" y="225283"/>
                  <a:pt x="550879" y="225265"/>
                  <a:pt x="550879" y="225228"/>
                </a:cubicBezTo>
                <a:cubicBezTo>
                  <a:pt x="550650" y="223479"/>
                  <a:pt x="549269" y="222047"/>
                  <a:pt x="547440" y="222028"/>
                </a:cubicBezTo>
                <a:cubicBezTo>
                  <a:pt x="533505" y="222084"/>
                  <a:pt x="521561" y="230437"/>
                  <a:pt x="516141" y="242399"/>
                </a:cubicBezTo>
                <a:cubicBezTo>
                  <a:pt x="516112" y="242344"/>
                  <a:pt x="516074" y="242288"/>
                  <a:pt x="516046" y="242231"/>
                </a:cubicBezTo>
                <a:cubicBezTo>
                  <a:pt x="516017" y="242288"/>
                  <a:pt x="515979" y="242344"/>
                  <a:pt x="515950" y="242399"/>
                </a:cubicBezTo>
                <a:cubicBezTo>
                  <a:pt x="510530" y="230437"/>
                  <a:pt x="498510" y="222084"/>
                  <a:pt x="484651" y="222028"/>
                </a:cubicBezTo>
                <a:cubicBezTo>
                  <a:pt x="482889" y="222066"/>
                  <a:pt x="481384" y="223517"/>
                  <a:pt x="481384" y="225322"/>
                </a:cubicBezTo>
                <a:cubicBezTo>
                  <a:pt x="481308" y="226103"/>
                  <a:pt x="481546" y="226790"/>
                  <a:pt x="481946" y="227349"/>
                </a:cubicBezTo>
                <a:cubicBezTo>
                  <a:pt x="482432" y="227963"/>
                  <a:pt x="483089" y="228372"/>
                  <a:pt x="483861" y="228539"/>
                </a:cubicBezTo>
                <a:cubicBezTo>
                  <a:pt x="484089" y="228576"/>
                  <a:pt x="484280" y="228670"/>
                  <a:pt x="484518" y="228670"/>
                </a:cubicBezTo>
                <a:cubicBezTo>
                  <a:pt x="499958" y="228670"/>
                  <a:pt x="512521" y="241227"/>
                  <a:pt x="512521" y="256668"/>
                </a:cubicBezTo>
                <a:cubicBezTo>
                  <a:pt x="512521" y="258491"/>
                  <a:pt x="514045" y="260016"/>
                  <a:pt x="515864" y="260016"/>
                </a:cubicBezTo>
                <a:lnTo>
                  <a:pt x="516055" y="260016"/>
                </a:lnTo>
                <a:lnTo>
                  <a:pt x="516236" y="260016"/>
                </a:lnTo>
                <a:cubicBezTo>
                  <a:pt x="517598" y="260016"/>
                  <a:pt x="518799" y="259161"/>
                  <a:pt x="519313" y="257951"/>
                </a:cubicBezTo>
                <a:cubicBezTo>
                  <a:pt x="519322" y="257933"/>
                  <a:pt x="519322" y="257914"/>
                  <a:pt x="519322" y="257914"/>
                </a:cubicBezTo>
                <a:cubicBezTo>
                  <a:pt x="519494" y="257524"/>
                  <a:pt x="519579" y="257096"/>
                  <a:pt x="519579" y="256668"/>
                </a:cubicBezTo>
                <a:cubicBezTo>
                  <a:pt x="519579" y="241227"/>
                  <a:pt x="532143" y="228670"/>
                  <a:pt x="547583" y="228670"/>
                </a:cubicBezTo>
                <a:close/>
                <a:moveTo>
                  <a:pt x="781803" y="357351"/>
                </a:moveTo>
                <a:cubicBezTo>
                  <a:pt x="782184" y="357909"/>
                  <a:pt x="782374" y="358578"/>
                  <a:pt x="782374" y="359248"/>
                </a:cubicBezTo>
                <a:cubicBezTo>
                  <a:pt x="782374" y="359917"/>
                  <a:pt x="782184" y="360587"/>
                  <a:pt x="781803" y="361164"/>
                </a:cubicBezTo>
                <a:cubicBezTo>
                  <a:pt x="768658" y="380010"/>
                  <a:pt x="747132" y="391358"/>
                  <a:pt x="724176" y="391358"/>
                </a:cubicBezTo>
                <a:cubicBezTo>
                  <a:pt x="700640" y="391358"/>
                  <a:pt x="687867" y="383265"/>
                  <a:pt x="668064" y="363917"/>
                </a:cubicBezTo>
                <a:cubicBezTo>
                  <a:pt x="659787" y="374187"/>
                  <a:pt x="647300" y="380195"/>
                  <a:pt x="634060" y="380195"/>
                </a:cubicBezTo>
                <a:lnTo>
                  <a:pt x="633013" y="380195"/>
                </a:lnTo>
                <a:cubicBezTo>
                  <a:pt x="631203" y="380103"/>
                  <a:pt x="629698" y="378558"/>
                  <a:pt x="629793" y="376791"/>
                </a:cubicBezTo>
                <a:cubicBezTo>
                  <a:pt x="629831" y="375860"/>
                  <a:pt x="630241" y="374986"/>
                  <a:pt x="630888" y="374373"/>
                </a:cubicBezTo>
                <a:cubicBezTo>
                  <a:pt x="631507" y="373814"/>
                  <a:pt x="632336" y="373498"/>
                  <a:pt x="633299" y="373629"/>
                </a:cubicBezTo>
                <a:cubicBezTo>
                  <a:pt x="644919" y="373721"/>
                  <a:pt x="655787" y="368810"/>
                  <a:pt x="663017" y="359825"/>
                </a:cubicBezTo>
                <a:cubicBezTo>
                  <a:pt x="662988" y="359787"/>
                  <a:pt x="662950" y="359769"/>
                  <a:pt x="662921" y="359732"/>
                </a:cubicBezTo>
                <a:cubicBezTo>
                  <a:pt x="662930" y="359732"/>
                  <a:pt x="662930" y="359732"/>
                  <a:pt x="662930" y="359732"/>
                </a:cubicBezTo>
                <a:cubicBezTo>
                  <a:pt x="655787" y="350765"/>
                  <a:pt x="644833" y="345630"/>
                  <a:pt x="633203" y="345909"/>
                </a:cubicBezTo>
                <a:cubicBezTo>
                  <a:pt x="632365" y="346002"/>
                  <a:pt x="631565" y="345667"/>
                  <a:pt x="630946" y="345091"/>
                </a:cubicBezTo>
                <a:cubicBezTo>
                  <a:pt x="630336" y="344477"/>
                  <a:pt x="629917" y="343639"/>
                  <a:pt x="629869" y="342747"/>
                </a:cubicBezTo>
                <a:cubicBezTo>
                  <a:pt x="629793" y="340849"/>
                  <a:pt x="631298" y="339454"/>
                  <a:pt x="633108" y="339361"/>
                </a:cubicBezTo>
                <a:cubicBezTo>
                  <a:pt x="645462" y="339101"/>
                  <a:pt x="657225" y="344123"/>
                  <a:pt x="665626" y="352904"/>
                </a:cubicBezTo>
                <a:cubicBezTo>
                  <a:pt x="666265" y="353555"/>
                  <a:pt x="666912" y="354188"/>
                  <a:pt x="667503" y="354895"/>
                </a:cubicBezTo>
                <a:lnTo>
                  <a:pt x="667503" y="354895"/>
                </a:lnTo>
                <a:cubicBezTo>
                  <a:pt x="667531" y="354913"/>
                  <a:pt x="667560" y="354950"/>
                  <a:pt x="667588" y="354987"/>
                </a:cubicBezTo>
                <a:cubicBezTo>
                  <a:pt x="684638" y="338096"/>
                  <a:pt x="698735" y="327175"/>
                  <a:pt x="724176" y="327175"/>
                </a:cubicBezTo>
                <a:cubicBezTo>
                  <a:pt x="738569" y="327175"/>
                  <a:pt x="752361" y="331584"/>
                  <a:pt x="763877" y="339491"/>
                </a:cubicBezTo>
                <a:cubicBezTo>
                  <a:pt x="770782" y="344235"/>
                  <a:pt x="776878" y="350244"/>
                  <a:pt x="781803" y="357351"/>
                </a:cubicBezTo>
                <a:close/>
                <a:moveTo>
                  <a:pt x="774811" y="359211"/>
                </a:moveTo>
                <a:cubicBezTo>
                  <a:pt x="774821" y="359192"/>
                  <a:pt x="774840" y="359192"/>
                  <a:pt x="774849" y="359174"/>
                </a:cubicBezTo>
                <a:cubicBezTo>
                  <a:pt x="762943" y="343268"/>
                  <a:pt x="744084" y="333835"/>
                  <a:pt x="724081" y="333724"/>
                </a:cubicBezTo>
                <a:cubicBezTo>
                  <a:pt x="702916" y="333724"/>
                  <a:pt x="690925" y="341258"/>
                  <a:pt x="672646" y="359080"/>
                </a:cubicBezTo>
                <a:cubicBezTo>
                  <a:pt x="672665" y="359099"/>
                  <a:pt x="672675" y="359099"/>
                  <a:pt x="672694" y="359117"/>
                </a:cubicBezTo>
                <a:cubicBezTo>
                  <a:pt x="672684" y="359136"/>
                  <a:pt x="672665" y="359155"/>
                  <a:pt x="672646" y="359174"/>
                </a:cubicBezTo>
                <a:cubicBezTo>
                  <a:pt x="691877" y="377907"/>
                  <a:pt x="703222" y="384698"/>
                  <a:pt x="724081" y="384698"/>
                </a:cubicBezTo>
                <a:cubicBezTo>
                  <a:pt x="744169" y="384623"/>
                  <a:pt x="762943" y="375173"/>
                  <a:pt x="774849" y="359267"/>
                </a:cubicBezTo>
                <a:cubicBezTo>
                  <a:pt x="774840" y="359248"/>
                  <a:pt x="774821" y="359230"/>
                  <a:pt x="774811" y="359211"/>
                </a:cubicBezTo>
                <a:close/>
                <a:moveTo>
                  <a:pt x="783307" y="301930"/>
                </a:moveTo>
                <a:cubicBezTo>
                  <a:pt x="783612" y="303735"/>
                  <a:pt x="782251" y="305447"/>
                  <a:pt x="780469" y="305652"/>
                </a:cubicBezTo>
                <a:cubicBezTo>
                  <a:pt x="777345" y="306023"/>
                  <a:pt x="774230" y="306097"/>
                  <a:pt x="771144" y="305837"/>
                </a:cubicBezTo>
                <a:cubicBezTo>
                  <a:pt x="768068" y="305595"/>
                  <a:pt x="765048" y="305037"/>
                  <a:pt x="762095" y="304181"/>
                </a:cubicBezTo>
                <a:cubicBezTo>
                  <a:pt x="756218" y="302470"/>
                  <a:pt x="750704" y="299549"/>
                  <a:pt x="745893" y="295549"/>
                </a:cubicBezTo>
                <a:cubicBezTo>
                  <a:pt x="738845" y="302024"/>
                  <a:pt x="729586" y="305726"/>
                  <a:pt x="719967" y="305726"/>
                </a:cubicBezTo>
                <a:cubicBezTo>
                  <a:pt x="710451" y="305726"/>
                  <a:pt x="701230" y="302098"/>
                  <a:pt x="694268" y="295735"/>
                </a:cubicBezTo>
                <a:cubicBezTo>
                  <a:pt x="691286" y="298470"/>
                  <a:pt x="687829" y="300572"/>
                  <a:pt x="684172" y="302228"/>
                </a:cubicBezTo>
                <a:cubicBezTo>
                  <a:pt x="679275" y="304423"/>
                  <a:pt x="673980" y="305726"/>
                  <a:pt x="668551" y="305726"/>
                </a:cubicBezTo>
                <a:cubicBezTo>
                  <a:pt x="666112" y="305726"/>
                  <a:pt x="663712" y="305502"/>
                  <a:pt x="661378" y="305056"/>
                </a:cubicBezTo>
                <a:cubicBezTo>
                  <a:pt x="654358" y="303698"/>
                  <a:pt x="647852" y="300405"/>
                  <a:pt x="642642" y="295549"/>
                </a:cubicBezTo>
                <a:cubicBezTo>
                  <a:pt x="634432" y="302303"/>
                  <a:pt x="624250" y="306005"/>
                  <a:pt x="613667" y="306005"/>
                </a:cubicBezTo>
                <a:cubicBezTo>
                  <a:pt x="611877" y="306005"/>
                  <a:pt x="609981" y="305818"/>
                  <a:pt x="608066" y="305652"/>
                </a:cubicBezTo>
                <a:cubicBezTo>
                  <a:pt x="606247" y="305447"/>
                  <a:pt x="605018" y="303735"/>
                  <a:pt x="605209" y="301930"/>
                </a:cubicBezTo>
                <a:cubicBezTo>
                  <a:pt x="605390" y="300107"/>
                  <a:pt x="607019" y="298768"/>
                  <a:pt x="608924" y="299028"/>
                </a:cubicBezTo>
                <a:cubicBezTo>
                  <a:pt x="620526" y="300573"/>
                  <a:pt x="631974" y="296666"/>
                  <a:pt x="640432" y="288573"/>
                </a:cubicBezTo>
                <a:cubicBezTo>
                  <a:pt x="641109" y="287922"/>
                  <a:pt x="641785" y="287736"/>
                  <a:pt x="642918" y="287643"/>
                </a:cubicBezTo>
                <a:cubicBezTo>
                  <a:pt x="643880" y="287736"/>
                  <a:pt x="644738" y="288108"/>
                  <a:pt x="645290" y="288759"/>
                </a:cubicBezTo>
                <a:cubicBezTo>
                  <a:pt x="649501" y="293541"/>
                  <a:pt x="655111" y="296759"/>
                  <a:pt x="661188" y="298191"/>
                </a:cubicBezTo>
                <a:lnTo>
                  <a:pt x="661188" y="298191"/>
                </a:lnTo>
                <a:lnTo>
                  <a:pt x="661197" y="298191"/>
                </a:lnTo>
                <a:lnTo>
                  <a:pt x="661197" y="246864"/>
                </a:lnTo>
                <a:cubicBezTo>
                  <a:pt x="646633" y="244799"/>
                  <a:pt x="637594" y="239404"/>
                  <a:pt x="631898" y="233302"/>
                </a:cubicBezTo>
                <a:cubicBezTo>
                  <a:pt x="621516" y="222158"/>
                  <a:pt x="622440" y="208634"/>
                  <a:pt x="622440" y="208392"/>
                </a:cubicBezTo>
                <a:cubicBezTo>
                  <a:pt x="622478" y="207648"/>
                  <a:pt x="622792" y="206978"/>
                  <a:pt x="623259" y="206457"/>
                </a:cubicBezTo>
                <a:cubicBezTo>
                  <a:pt x="623754" y="205899"/>
                  <a:pt x="624421" y="205509"/>
                  <a:pt x="625202" y="205415"/>
                </a:cubicBezTo>
                <a:cubicBezTo>
                  <a:pt x="643481" y="202402"/>
                  <a:pt x="654920" y="214940"/>
                  <a:pt x="661111" y="227832"/>
                </a:cubicBezTo>
                <a:lnTo>
                  <a:pt x="661111" y="206104"/>
                </a:lnTo>
                <a:cubicBezTo>
                  <a:pt x="661111" y="204299"/>
                  <a:pt x="662645" y="202774"/>
                  <a:pt x="664455" y="202774"/>
                </a:cubicBezTo>
                <a:cubicBezTo>
                  <a:pt x="666245" y="202774"/>
                  <a:pt x="667779" y="204299"/>
                  <a:pt x="667779" y="206104"/>
                </a:cubicBezTo>
                <a:lnTo>
                  <a:pt x="667779" y="245227"/>
                </a:lnTo>
                <a:cubicBezTo>
                  <a:pt x="667808" y="245171"/>
                  <a:pt x="667845" y="245134"/>
                  <a:pt x="667874" y="245078"/>
                </a:cubicBezTo>
                <a:lnTo>
                  <a:pt x="667874" y="245134"/>
                </a:lnTo>
                <a:cubicBezTo>
                  <a:pt x="670246" y="240632"/>
                  <a:pt x="673303" y="236279"/>
                  <a:pt x="677094" y="232725"/>
                </a:cubicBezTo>
                <a:cubicBezTo>
                  <a:pt x="683457" y="226809"/>
                  <a:pt x="691887" y="223182"/>
                  <a:pt x="702640" y="224949"/>
                </a:cubicBezTo>
                <a:cubicBezTo>
                  <a:pt x="704050" y="225135"/>
                  <a:pt x="705231" y="226382"/>
                  <a:pt x="705412" y="227926"/>
                </a:cubicBezTo>
                <a:cubicBezTo>
                  <a:pt x="705469" y="228186"/>
                  <a:pt x="706507" y="243181"/>
                  <a:pt x="694287" y="254584"/>
                </a:cubicBezTo>
                <a:cubicBezTo>
                  <a:pt x="688696" y="259756"/>
                  <a:pt x="680333" y="264184"/>
                  <a:pt x="667874" y="266100"/>
                </a:cubicBezTo>
                <a:lnTo>
                  <a:pt x="667874" y="266193"/>
                </a:lnTo>
                <a:cubicBezTo>
                  <a:pt x="667836" y="266193"/>
                  <a:pt x="667817" y="266193"/>
                  <a:pt x="667779" y="266211"/>
                </a:cubicBezTo>
                <a:lnTo>
                  <a:pt x="667779" y="299028"/>
                </a:lnTo>
                <a:cubicBezTo>
                  <a:pt x="668055" y="299028"/>
                  <a:pt x="668245" y="299140"/>
                  <a:pt x="668455" y="299140"/>
                </a:cubicBezTo>
                <a:cubicBezTo>
                  <a:pt x="677313" y="299140"/>
                  <a:pt x="685791" y="295456"/>
                  <a:pt x="691696" y="288852"/>
                </a:cubicBezTo>
                <a:cubicBezTo>
                  <a:pt x="692363" y="288109"/>
                  <a:pt x="693220" y="287736"/>
                  <a:pt x="694144" y="287736"/>
                </a:cubicBezTo>
                <a:cubicBezTo>
                  <a:pt x="695125" y="287736"/>
                  <a:pt x="695963" y="288201"/>
                  <a:pt x="696639" y="288852"/>
                </a:cubicBezTo>
                <a:cubicBezTo>
                  <a:pt x="702545" y="295456"/>
                  <a:pt x="711032" y="299140"/>
                  <a:pt x="719881" y="299140"/>
                </a:cubicBezTo>
                <a:cubicBezTo>
                  <a:pt x="728729" y="299140"/>
                  <a:pt x="737216" y="295456"/>
                  <a:pt x="743122" y="288852"/>
                </a:cubicBezTo>
                <a:cubicBezTo>
                  <a:pt x="743779" y="288201"/>
                  <a:pt x="744636" y="287736"/>
                  <a:pt x="745493" y="287736"/>
                </a:cubicBezTo>
                <a:cubicBezTo>
                  <a:pt x="746636" y="287829"/>
                  <a:pt x="747313" y="288015"/>
                  <a:pt x="747989" y="288667"/>
                </a:cubicBezTo>
                <a:cubicBezTo>
                  <a:pt x="756352" y="296759"/>
                  <a:pt x="767982" y="300665"/>
                  <a:pt x="779498" y="299140"/>
                </a:cubicBezTo>
                <a:cubicBezTo>
                  <a:pt x="781412" y="298954"/>
                  <a:pt x="782936" y="300294"/>
                  <a:pt x="783307" y="301930"/>
                </a:cubicBezTo>
                <a:close/>
                <a:moveTo>
                  <a:pt x="669293" y="259310"/>
                </a:moveTo>
                <a:cubicBezTo>
                  <a:pt x="694544" y="254399"/>
                  <a:pt x="698268" y="237841"/>
                  <a:pt x="698735" y="231219"/>
                </a:cubicBezTo>
                <a:cubicBezTo>
                  <a:pt x="698268" y="231125"/>
                  <a:pt x="697773" y="231125"/>
                  <a:pt x="697316" y="231125"/>
                </a:cubicBezTo>
                <a:lnTo>
                  <a:pt x="697316" y="231125"/>
                </a:lnTo>
                <a:cubicBezTo>
                  <a:pt x="697306" y="231125"/>
                  <a:pt x="697306" y="231125"/>
                  <a:pt x="697306" y="231125"/>
                </a:cubicBezTo>
                <a:cubicBezTo>
                  <a:pt x="681885" y="231125"/>
                  <a:pt x="674056" y="245729"/>
                  <a:pt x="670541" y="255478"/>
                </a:cubicBezTo>
                <a:cubicBezTo>
                  <a:pt x="670036" y="256873"/>
                  <a:pt x="669627" y="258175"/>
                  <a:pt x="669293" y="259310"/>
                </a:cubicBezTo>
                <a:close/>
                <a:moveTo>
                  <a:pt x="658549" y="239832"/>
                </a:moveTo>
                <a:cubicBezTo>
                  <a:pt x="655787" y="230381"/>
                  <a:pt x="647510" y="210568"/>
                  <a:pt x="629108" y="211685"/>
                </a:cubicBezTo>
                <a:cubicBezTo>
                  <a:pt x="629574" y="218307"/>
                  <a:pt x="633299" y="234865"/>
                  <a:pt x="658549" y="239832"/>
                </a:cubicBezTo>
                <a:close/>
                <a:moveTo>
                  <a:pt x="759133" y="260016"/>
                </a:moveTo>
                <a:cubicBezTo>
                  <a:pt x="760933" y="260016"/>
                  <a:pt x="762448" y="258491"/>
                  <a:pt x="762448" y="256668"/>
                </a:cubicBezTo>
                <a:cubicBezTo>
                  <a:pt x="762448" y="241227"/>
                  <a:pt x="775040" y="228670"/>
                  <a:pt x="790480" y="228670"/>
                </a:cubicBezTo>
                <a:cubicBezTo>
                  <a:pt x="792261" y="228670"/>
                  <a:pt x="793795" y="227145"/>
                  <a:pt x="793795" y="225322"/>
                </a:cubicBezTo>
                <a:cubicBezTo>
                  <a:pt x="793795" y="224223"/>
                  <a:pt x="793204" y="223275"/>
                  <a:pt x="792356" y="222679"/>
                </a:cubicBezTo>
                <a:cubicBezTo>
                  <a:pt x="791794" y="222289"/>
                  <a:pt x="791175" y="222010"/>
                  <a:pt x="790470" y="222010"/>
                </a:cubicBezTo>
                <a:cubicBezTo>
                  <a:pt x="776450" y="222010"/>
                  <a:pt x="764448" y="230400"/>
                  <a:pt x="759038" y="242399"/>
                </a:cubicBezTo>
                <a:lnTo>
                  <a:pt x="759038" y="242381"/>
                </a:lnTo>
                <a:cubicBezTo>
                  <a:pt x="759028" y="242381"/>
                  <a:pt x="759028" y="242399"/>
                  <a:pt x="759028" y="242399"/>
                </a:cubicBezTo>
                <a:cubicBezTo>
                  <a:pt x="755628" y="234884"/>
                  <a:pt x="749675" y="228800"/>
                  <a:pt x="742255" y="225303"/>
                </a:cubicBezTo>
                <a:cubicBezTo>
                  <a:pt x="737807" y="223200"/>
                  <a:pt x="732844" y="222010"/>
                  <a:pt x="727596" y="222010"/>
                </a:cubicBezTo>
                <a:cubicBezTo>
                  <a:pt x="725777" y="222010"/>
                  <a:pt x="724272" y="223517"/>
                  <a:pt x="724272" y="225322"/>
                </a:cubicBezTo>
                <a:cubicBezTo>
                  <a:pt x="724272" y="225340"/>
                  <a:pt x="724281" y="225340"/>
                  <a:pt x="724281" y="225359"/>
                </a:cubicBezTo>
                <a:cubicBezTo>
                  <a:pt x="724291" y="227145"/>
                  <a:pt x="725786" y="228671"/>
                  <a:pt x="727596" y="228671"/>
                </a:cubicBezTo>
                <a:cubicBezTo>
                  <a:pt x="743036" y="228671"/>
                  <a:pt x="755599" y="241227"/>
                  <a:pt x="755599" y="256668"/>
                </a:cubicBezTo>
                <a:cubicBezTo>
                  <a:pt x="755599" y="258472"/>
                  <a:pt x="757095" y="259980"/>
                  <a:pt x="758886" y="260017"/>
                </a:cubicBezTo>
                <a:lnTo>
                  <a:pt x="758933" y="260017"/>
                </a:lnTo>
                <a:lnTo>
                  <a:pt x="759133" y="260017"/>
                </a:lnTo>
                <a:close/>
                <a:moveTo>
                  <a:pt x="967188" y="391358"/>
                </a:moveTo>
                <a:cubicBezTo>
                  <a:pt x="943699" y="391339"/>
                  <a:pt x="930936" y="383246"/>
                  <a:pt x="911143" y="363917"/>
                </a:cubicBezTo>
                <a:cubicBezTo>
                  <a:pt x="911133" y="363936"/>
                  <a:pt x="911114" y="363954"/>
                  <a:pt x="911104" y="363973"/>
                </a:cubicBezTo>
                <a:cubicBezTo>
                  <a:pt x="911086" y="363954"/>
                  <a:pt x="911067" y="363936"/>
                  <a:pt x="911047" y="363917"/>
                </a:cubicBezTo>
                <a:cubicBezTo>
                  <a:pt x="902770" y="374187"/>
                  <a:pt x="890274" y="380195"/>
                  <a:pt x="877053" y="380195"/>
                </a:cubicBezTo>
                <a:lnTo>
                  <a:pt x="876052" y="380195"/>
                </a:lnTo>
                <a:cubicBezTo>
                  <a:pt x="874262" y="380084"/>
                  <a:pt x="872738" y="378558"/>
                  <a:pt x="872871" y="376791"/>
                </a:cubicBezTo>
                <a:cubicBezTo>
                  <a:pt x="872938" y="375452"/>
                  <a:pt x="873729" y="374242"/>
                  <a:pt x="874900" y="373758"/>
                </a:cubicBezTo>
                <a:cubicBezTo>
                  <a:pt x="875309" y="373610"/>
                  <a:pt x="875776" y="373573"/>
                  <a:pt x="876281" y="373629"/>
                </a:cubicBezTo>
                <a:cubicBezTo>
                  <a:pt x="887806" y="373721"/>
                  <a:pt x="898770" y="368810"/>
                  <a:pt x="906009" y="359825"/>
                </a:cubicBezTo>
                <a:cubicBezTo>
                  <a:pt x="905989" y="359806"/>
                  <a:pt x="905970" y="359787"/>
                  <a:pt x="905961" y="359769"/>
                </a:cubicBezTo>
                <a:cubicBezTo>
                  <a:pt x="905970" y="359750"/>
                  <a:pt x="905989" y="359750"/>
                  <a:pt x="906009" y="359732"/>
                </a:cubicBezTo>
                <a:cubicBezTo>
                  <a:pt x="898865" y="350765"/>
                  <a:pt x="887902" y="345630"/>
                  <a:pt x="876281" y="345909"/>
                </a:cubicBezTo>
                <a:cubicBezTo>
                  <a:pt x="874576" y="346114"/>
                  <a:pt x="872986" y="344496"/>
                  <a:pt x="872880" y="342691"/>
                </a:cubicBezTo>
                <a:cubicBezTo>
                  <a:pt x="872785" y="340812"/>
                  <a:pt x="874300" y="339454"/>
                  <a:pt x="876091" y="339361"/>
                </a:cubicBezTo>
                <a:cubicBezTo>
                  <a:pt x="889521" y="339082"/>
                  <a:pt x="902094" y="344886"/>
                  <a:pt x="910580" y="354987"/>
                </a:cubicBezTo>
                <a:cubicBezTo>
                  <a:pt x="927621" y="338096"/>
                  <a:pt x="941727" y="327175"/>
                  <a:pt x="967159" y="327175"/>
                </a:cubicBezTo>
                <a:cubicBezTo>
                  <a:pt x="990115" y="327175"/>
                  <a:pt x="1011727" y="338468"/>
                  <a:pt x="1024776" y="357351"/>
                </a:cubicBezTo>
                <a:cubicBezTo>
                  <a:pt x="1025519" y="358485"/>
                  <a:pt x="1025519" y="360011"/>
                  <a:pt x="1024776" y="361164"/>
                </a:cubicBezTo>
                <a:cubicBezTo>
                  <a:pt x="1011631" y="379990"/>
                  <a:pt x="990143" y="391339"/>
                  <a:pt x="967188" y="391358"/>
                </a:cubicBezTo>
                <a:close/>
                <a:moveTo>
                  <a:pt x="1017889" y="359211"/>
                </a:moveTo>
                <a:cubicBezTo>
                  <a:pt x="1017899" y="359192"/>
                  <a:pt x="1017918" y="359192"/>
                  <a:pt x="1017927" y="359174"/>
                </a:cubicBezTo>
                <a:cubicBezTo>
                  <a:pt x="1006021" y="343268"/>
                  <a:pt x="987152" y="333835"/>
                  <a:pt x="967159" y="333724"/>
                </a:cubicBezTo>
                <a:cubicBezTo>
                  <a:pt x="945909" y="333724"/>
                  <a:pt x="933898" y="341258"/>
                  <a:pt x="915714" y="359080"/>
                </a:cubicBezTo>
                <a:cubicBezTo>
                  <a:pt x="915734" y="359099"/>
                  <a:pt x="915743" y="359099"/>
                  <a:pt x="915762" y="359117"/>
                </a:cubicBezTo>
                <a:cubicBezTo>
                  <a:pt x="915753" y="359136"/>
                  <a:pt x="915734" y="359155"/>
                  <a:pt x="915714" y="359174"/>
                </a:cubicBezTo>
                <a:cubicBezTo>
                  <a:pt x="934955" y="377907"/>
                  <a:pt x="946299" y="384698"/>
                  <a:pt x="967159" y="384698"/>
                </a:cubicBezTo>
                <a:cubicBezTo>
                  <a:pt x="987152" y="384623"/>
                  <a:pt x="1005926" y="375173"/>
                  <a:pt x="1017927" y="359267"/>
                </a:cubicBezTo>
                <a:cubicBezTo>
                  <a:pt x="1017918" y="359248"/>
                  <a:pt x="1017899" y="359230"/>
                  <a:pt x="1017889" y="359211"/>
                </a:cubicBezTo>
                <a:close/>
                <a:moveTo>
                  <a:pt x="1026205" y="301930"/>
                </a:moveTo>
                <a:cubicBezTo>
                  <a:pt x="1026481" y="303735"/>
                  <a:pt x="1025147" y="305447"/>
                  <a:pt x="1023338" y="305652"/>
                </a:cubicBezTo>
                <a:cubicBezTo>
                  <a:pt x="1020223" y="306023"/>
                  <a:pt x="1017108" y="306097"/>
                  <a:pt x="1014032" y="305837"/>
                </a:cubicBezTo>
                <a:cubicBezTo>
                  <a:pt x="1009602" y="305484"/>
                  <a:pt x="1005326" y="304256"/>
                  <a:pt x="1001211" y="302637"/>
                </a:cubicBezTo>
                <a:cubicBezTo>
                  <a:pt x="996772" y="300907"/>
                  <a:pt x="992514" y="298656"/>
                  <a:pt x="988771" y="295549"/>
                </a:cubicBezTo>
                <a:lnTo>
                  <a:pt x="988771" y="295549"/>
                </a:lnTo>
                <a:cubicBezTo>
                  <a:pt x="988762" y="295549"/>
                  <a:pt x="988762" y="295549"/>
                  <a:pt x="988762" y="295549"/>
                </a:cubicBezTo>
                <a:cubicBezTo>
                  <a:pt x="983552" y="300405"/>
                  <a:pt x="977056" y="303698"/>
                  <a:pt x="970064" y="305056"/>
                </a:cubicBezTo>
                <a:cubicBezTo>
                  <a:pt x="967740" y="305502"/>
                  <a:pt x="965359" y="305726"/>
                  <a:pt x="962949" y="305726"/>
                </a:cubicBezTo>
                <a:cubicBezTo>
                  <a:pt x="953443" y="305726"/>
                  <a:pt x="944176" y="302098"/>
                  <a:pt x="937260" y="295735"/>
                </a:cubicBezTo>
                <a:lnTo>
                  <a:pt x="937260" y="295735"/>
                </a:lnTo>
                <a:cubicBezTo>
                  <a:pt x="937250" y="295735"/>
                  <a:pt x="937250" y="295735"/>
                  <a:pt x="937250" y="295735"/>
                </a:cubicBezTo>
                <a:cubicBezTo>
                  <a:pt x="930269" y="302098"/>
                  <a:pt x="921048" y="305726"/>
                  <a:pt x="911533" y="305726"/>
                </a:cubicBezTo>
                <a:cubicBezTo>
                  <a:pt x="906028" y="305726"/>
                  <a:pt x="900722" y="304423"/>
                  <a:pt x="895845" y="302209"/>
                </a:cubicBezTo>
                <a:cubicBezTo>
                  <a:pt x="892130" y="300517"/>
                  <a:pt x="888625" y="298358"/>
                  <a:pt x="885625" y="295549"/>
                </a:cubicBezTo>
                <a:lnTo>
                  <a:pt x="885616" y="295568"/>
                </a:lnTo>
                <a:lnTo>
                  <a:pt x="885606" y="295549"/>
                </a:lnTo>
                <a:cubicBezTo>
                  <a:pt x="882253" y="298321"/>
                  <a:pt x="878520" y="300423"/>
                  <a:pt x="874605" y="302117"/>
                </a:cubicBezTo>
                <a:cubicBezTo>
                  <a:pt x="868956" y="304572"/>
                  <a:pt x="862908" y="306004"/>
                  <a:pt x="856650" y="306004"/>
                </a:cubicBezTo>
                <a:cubicBezTo>
                  <a:pt x="854850" y="306004"/>
                  <a:pt x="852954" y="305818"/>
                  <a:pt x="851059" y="305651"/>
                </a:cubicBezTo>
                <a:cubicBezTo>
                  <a:pt x="849239" y="305447"/>
                  <a:pt x="848011" y="303735"/>
                  <a:pt x="848183" y="301930"/>
                </a:cubicBezTo>
                <a:cubicBezTo>
                  <a:pt x="848383" y="300107"/>
                  <a:pt x="850011" y="298768"/>
                  <a:pt x="851916" y="299028"/>
                </a:cubicBezTo>
                <a:cubicBezTo>
                  <a:pt x="854812" y="299418"/>
                  <a:pt x="857698" y="299456"/>
                  <a:pt x="860536" y="299178"/>
                </a:cubicBezTo>
                <a:cubicBezTo>
                  <a:pt x="866213" y="298637"/>
                  <a:pt x="871671" y="296796"/>
                  <a:pt x="876558" y="293838"/>
                </a:cubicBezTo>
                <a:cubicBezTo>
                  <a:pt x="879005" y="292350"/>
                  <a:pt x="881301" y="290601"/>
                  <a:pt x="883425" y="288573"/>
                </a:cubicBezTo>
                <a:cubicBezTo>
                  <a:pt x="883891" y="288127"/>
                  <a:pt x="884415" y="287922"/>
                  <a:pt x="885034" y="287810"/>
                </a:cubicBezTo>
                <a:cubicBezTo>
                  <a:pt x="885311" y="287754"/>
                  <a:pt x="885558" y="287680"/>
                  <a:pt x="885901" y="287643"/>
                </a:cubicBezTo>
                <a:cubicBezTo>
                  <a:pt x="886863" y="287736"/>
                  <a:pt x="887730" y="288108"/>
                  <a:pt x="888273" y="288759"/>
                </a:cubicBezTo>
                <a:cubicBezTo>
                  <a:pt x="889331" y="289950"/>
                  <a:pt x="890464" y="291047"/>
                  <a:pt x="891683" y="292052"/>
                </a:cubicBezTo>
                <a:cubicBezTo>
                  <a:pt x="895312" y="295047"/>
                  <a:pt x="899627" y="297131"/>
                  <a:pt x="904180" y="298191"/>
                </a:cubicBezTo>
                <a:lnTo>
                  <a:pt x="904180" y="246864"/>
                </a:lnTo>
                <a:cubicBezTo>
                  <a:pt x="863051" y="241041"/>
                  <a:pt x="865423" y="208764"/>
                  <a:pt x="865423" y="208392"/>
                </a:cubicBezTo>
                <a:cubicBezTo>
                  <a:pt x="865518" y="206848"/>
                  <a:pt x="866661" y="205601"/>
                  <a:pt x="868194" y="205415"/>
                </a:cubicBezTo>
                <a:cubicBezTo>
                  <a:pt x="870490" y="205043"/>
                  <a:pt x="872680" y="204894"/>
                  <a:pt x="874748" y="204988"/>
                </a:cubicBezTo>
                <a:cubicBezTo>
                  <a:pt x="880996" y="205230"/>
                  <a:pt x="886283" y="207387"/>
                  <a:pt x="890711" y="210662"/>
                </a:cubicBezTo>
                <a:cubicBezTo>
                  <a:pt x="892178" y="211759"/>
                  <a:pt x="893569" y="212969"/>
                  <a:pt x="894865" y="214289"/>
                </a:cubicBezTo>
                <a:cubicBezTo>
                  <a:pt x="898732" y="218215"/>
                  <a:pt x="901770" y="222996"/>
                  <a:pt x="904084" y="227832"/>
                </a:cubicBezTo>
                <a:lnTo>
                  <a:pt x="904084" y="227814"/>
                </a:lnTo>
                <a:cubicBezTo>
                  <a:pt x="904084" y="227832"/>
                  <a:pt x="904094" y="227832"/>
                  <a:pt x="904094" y="227832"/>
                </a:cubicBezTo>
                <a:lnTo>
                  <a:pt x="904094" y="206104"/>
                </a:lnTo>
                <a:cubicBezTo>
                  <a:pt x="904094" y="205211"/>
                  <a:pt x="904475" y="204373"/>
                  <a:pt x="905085" y="203760"/>
                </a:cubicBezTo>
                <a:cubicBezTo>
                  <a:pt x="905694" y="203145"/>
                  <a:pt x="906523" y="202774"/>
                  <a:pt x="907418" y="202774"/>
                </a:cubicBezTo>
                <a:cubicBezTo>
                  <a:pt x="909228" y="202774"/>
                  <a:pt x="910771" y="204299"/>
                  <a:pt x="910771" y="206104"/>
                </a:cubicBezTo>
                <a:lnTo>
                  <a:pt x="910771" y="245134"/>
                </a:lnTo>
                <a:lnTo>
                  <a:pt x="910771" y="245227"/>
                </a:lnTo>
                <a:cubicBezTo>
                  <a:pt x="917143" y="233135"/>
                  <a:pt x="928392" y="222103"/>
                  <a:pt x="945632" y="224949"/>
                </a:cubicBezTo>
                <a:cubicBezTo>
                  <a:pt x="947042" y="225135"/>
                  <a:pt x="948176" y="226382"/>
                  <a:pt x="948395" y="227926"/>
                </a:cubicBezTo>
                <a:cubicBezTo>
                  <a:pt x="948404" y="227981"/>
                  <a:pt x="948443" y="228502"/>
                  <a:pt x="948443" y="229358"/>
                </a:cubicBezTo>
                <a:cubicBezTo>
                  <a:pt x="948376" y="235776"/>
                  <a:pt x="945671" y="260705"/>
                  <a:pt x="910771" y="266100"/>
                </a:cubicBezTo>
                <a:lnTo>
                  <a:pt x="910771" y="266211"/>
                </a:lnTo>
                <a:lnTo>
                  <a:pt x="910771" y="298954"/>
                </a:lnTo>
                <a:lnTo>
                  <a:pt x="910771" y="299028"/>
                </a:lnTo>
                <a:cubicBezTo>
                  <a:pt x="911047" y="299028"/>
                  <a:pt x="911228" y="299140"/>
                  <a:pt x="911447" y="299140"/>
                </a:cubicBezTo>
                <a:cubicBezTo>
                  <a:pt x="920287" y="299140"/>
                  <a:pt x="928754" y="295456"/>
                  <a:pt x="934669" y="288852"/>
                </a:cubicBezTo>
                <a:cubicBezTo>
                  <a:pt x="935355" y="288108"/>
                  <a:pt x="936193" y="287736"/>
                  <a:pt x="937127" y="287736"/>
                </a:cubicBezTo>
                <a:cubicBezTo>
                  <a:pt x="938099" y="287736"/>
                  <a:pt x="938956" y="288201"/>
                  <a:pt x="939632" y="288852"/>
                </a:cubicBezTo>
                <a:cubicBezTo>
                  <a:pt x="945537" y="295456"/>
                  <a:pt x="954005" y="299140"/>
                  <a:pt x="962854" y="299140"/>
                </a:cubicBezTo>
                <a:cubicBezTo>
                  <a:pt x="971722" y="299140"/>
                  <a:pt x="980208" y="295456"/>
                  <a:pt x="986114" y="288852"/>
                </a:cubicBezTo>
                <a:cubicBezTo>
                  <a:pt x="986761" y="288201"/>
                  <a:pt x="987523" y="287736"/>
                  <a:pt x="988486" y="287736"/>
                </a:cubicBezTo>
                <a:cubicBezTo>
                  <a:pt x="989629" y="287829"/>
                  <a:pt x="990295" y="288015"/>
                  <a:pt x="990972" y="288666"/>
                </a:cubicBezTo>
                <a:cubicBezTo>
                  <a:pt x="999334" y="296759"/>
                  <a:pt x="1010964" y="300665"/>
                  <a:pt x="1022480" y="299140"/>
                </a:cubicBezTo>
                <a:cubicBezTo>
                  <a:pt x="1024385" y="298954"/>
                  <a:pt x="1025919" y="300294"/>
                  <a:pt x="1026205" y="301930"/>
                </a:cubicBezTo>
                <a:close/>
                <a:moveTo>
                  <a:pt x="912381" y="259310"/>
                </a:moveTo>
                <a:cubicBezTo>
                  <a:pt x="937622" y="254399"/>
                  <a:pt x="941356" y="237841"/>
                  <a:pt x="941804" y="231219"/>
                </a:cubicBezTo>
                <a:cubicBezTo>
                  <a:pt x="941251" y="231125"/>
                  <a:pt x="940765" y="231125"/>
                  <a:pt x="940298" y="231125"/>
                </a:cubicBezTo>
                <a:cubicBezTo>
                  <a:pt x="924878" y="231125"/>
                  <a:pt x="917115" y="245729"/>
                  <a:pt x="913619" y="255478"/>
                </a:cubicBezTo>
                <a:cubicBezTo>
                  <a:pt x="913124" y="256873"/>
                  <a:pt x="912714" y="258175"/>
                  <a:pt x="912381" y="259310"/>
                </a:cubicBezTo>
                <a:close/>
                <a:moveTo>
                  <a:pt x="901532" y="239832"/>
                </a:moveTo>
                <a:lnTo>
                  <a:pt x="901542" y="239832"/>
                </a:lnTo>
                <a:cubicBezTo>
                  <a:pt x="898770" y="230381"/>
                  <a:pt x="890464" y="210568"/>
                  <a:pt x="872100" y="211685"/>
                </a:cubicBezTo>
                <a:lnTo>
                  <a:pt x="872100" y="211685"/>
                </a:lnTo>
                <a:lnTo>
                  <a:pt x="872090" y="211685"/>
                </a:lnTo>
                <a:cubicBezTo>
                  <a:pt x="872328" y="214997"/>
                  <a:pt x="873376" y="220782"/>
                  <a:pt x="877519" y="226382"/>
                </a:cubicBezTo>
                <a:cubicBezTo>
                  <a:pt x="880072" y="229823"/>
                  <a:pt x="884015" y="233098"/>
                  <a:pt x="889464" y="235758"/>
                </a:cubicBezTo>
                <a:cubicBezTo>
                  <a:pt x="892855" y="237414"/>
                  <a:pt x="896684" y="238883"/>
                  <a:pt x="901532" y="239832"/>
                </a:cubicBezTo>
                <a:lnTo>
                  <a:pt x="901532" y="239832"/>
                </a:lnTo>
                <a:close/>
                <a:moveTo>
                  <a:pt x="1002202" y="260016"/>
                </a:moveTo>
                <a:cubicBezTo>
                  <a:pt x="1004031" y="260016"/>
                  <a:pt x="1005526" y="258491"/>
                  <a:pt x="1005526" y="256668"/>
                </a:cubicBezTo>
                <a:cubicBezTo>
                  <a:pt x="1005526" y="241227"/>
                  <a:pt x="1018108" y="228670"/>
                  <a:pt x="1033549" y="228670"/>
                </a:cubicBezTo>
                <a:cubicBezTo>
                  <a:pt x="1035339" y="228670"/>
                  <a:pt x="1036873" y="227145"/>
                  <a:pt x="1036873" y="225322"/>
                </a:cubicBezTo>
                <a:cubicBezTo>
                  <a:pt x="1036873" y="224912"/>
                  <a:pt x="1036768" y="224540"/>
                  <a:pt x="1036634" y="224186"/>
                </a:cubicBezTo>
                <a:cubicBezTo>
                  <a:pt x="1036063" y="222940"/>
                  <a:pt x="1034863" y="222029"/>
                  <a:pt x="1033463" y="222029"/>
                </a:cubicBezTo>
                <a:cubicBezTo>
                  <a:pt x="1019490" y="222047"/>
                  <a:pt x="1007516" y="230418"/>
                  <a:pt x="1002106" y="242399"/>
                </a:cubicBezTo>
                <a:cubicBezTo>
                  <a:pt x="1002106" y="242362"/>
                  <a:pt x="1002078" y="242344"/>
                  <a:pt x="1002069" y="242307"/>
                </a:cubicBezTo>
                <a:cubicBezTo>
                  <a:pt x="1002059" y="242344"/>
                  <a:pt x="1002030" y="242362"/>
                  <a:pt x="1002021" y="242399"/>
                </a:cubicBezTo>
                <a:cubicBezTo>
                  <a:pt x="996582" y="230400"/>
                  <a:pt x="984523" y="222047"/>
                  <a:pt x="970645" y="222029"/>
                </a:cubicBezTo>
                <a:cubicBezTo>
                  <a:pt x="968845" y="222029"/>
                  <a:pt x="967350" y="223517"/>
                  <a:pt x="967350" y="225322"/>
                </a:cubicBezTo>
                <a:cubicBezTo>
                  <a:pt x="967311" y="225730"/>
                  <a:pt x="967378" y="226121"/>
                  <a:pt x="967493" y="226493"/>
                </a:cubicBezTo>
                <a:cubicBezTo>
                  <a:pt x="967969" y="227740"/>
                  <a:pt x="969169" y="228670"/>
                  <a:pt x="970559" y="228670"/>
                </a:cubicBezTo>
                <a:cubicBezTo>
                  <a:pt x="972465" y="228670"/>
                  <a:pt x="974322" y="228874"/>
                  <a:pt x="976122" y="229228"/>
                </a:cubicBezTo>
                <a:cubicBezTo>
                  <a:pt x="988914" y="231814"/>
                  <a:pt x="998573" y="243144"/>
                  <a:pt x="998573" y="256668"/>
                </a:cubicBezTo>
                <a:cubicBezTo>
                  <a:pt x="998573" y="258472"/>
                  <a:pt x="1000087" y="259980"/>
                  <a:pt x="1001868" y="260016"/>
                </a:cubicBezTo>
                <a:lnTo>
                  <a:pt x="1002021" y="260016"/>
                </a:lnTo>
                <a:lnTo>
                  <a:pt x="1002202" y="260016"/>
                </a:lnTo>
                <a:close/>
                <a:moveTo>
                  <a:pt x="1210170" y="391358"/>
                </a:moveTo>
                <a:cubicBezTo>
                  <a:pt x="1186682" y="391339"/>
                  <a:pt x="1173919" y="383246"/>
                  <a:pt x="1154116" y="363917"/>
                </a:cubicBezTo>
                <a:cubicBezTo>
                  <a:pt x="1154106" y="363936"/>
                  <a:pt x="1154097" y="363954"/>
                  <a:pt x="1154087" y="363973"/>
                </a:cubicBezTo>
                <a:cubicBezTo>
                  <a:pt x="1154068" y="363954"/>
                  <a:pt x="1154049" y="363936"/>
                  <a:pt x="1154030" y="363917"/>
                </a:cubicBezTo>
                <a:cubicBezTo>
                  <a:pt x="1145753" y="374187"/>
                  <a:pt x="1133266" y="380195"/>
                  <a:pt x="1120026" y="380195"/>
                </a:cubicBezTo>
                <a:lnTo>
                  <a:pt x="1119045" y="380195"/>
                </a:lnTo>
                <a:cubicBezTo>
                  <a:pt x="1117235" y="380084"/>
                  <a:pt x="1115720" y="378558"/>
                  <a:pt x="1115854" y="376791"/>
                </a:cubicBezTo>
                <a:cubicBezTo>
                  <a:pt x="1115920" y="375452"/>
                  <a:pt x="1116711" y="374242"/>
                  <a:pt x="1117892" y="373758"/>
                </a:cubicBezTo>
                <a:cubicBezTo>
                  <a:pt x="1118302" y="373610"/>
                  <a:pt x="1118768" y="373573"/>
                  <a:pt x="1119264" y="373629"/>
                </a:cubicBezTo>
                <a:cubicBezTo>
                  <a:pt x="1130894" y="373721"/>
                  <a:pt x="1141752" y="368810"/>
                  <a:pt x="1148982" y="359825"/>
                </a:cubicBezTo>
                <a:cubicBezTo>
                  <a:pt x="1148963" y="359806"/>
                  <a:pt x="1148944" y="359787"/>
                  <a:pt x="1148944" y="359769"/>
                </a:cubicBezTo>
                <a:cubicBezTo>
                  <a:pt x="1148944" y="359750"/>
                  <a:pt x="1148963" y="359750"/>
                  <a:pt x="1148982" y="359732"/>
                </a:cubicBezTo>
                <a:cubicBezTo>
                  <a:pt x="1141838" y="350765"/>
                  <a:pt x="1130894" y="345630"/>
                  <a:pt x="1119264" y="345909"/>
                </a:cubicBezTo>
                <a:cubicBezTo>
                  <a:pt x="1117559" y="346114"/>
                  <a:pt x="1115968" y="344496"/>
                  <a:pt x="1115863" y="342691"/>
                </a:cubicBezTo>
                <a:cubicBezTo>
                  <a:pt x="1115768" y="340812"/>
                  <a:pt x="1117273" y="339454"/>
                  <a:pt x="1119083" y="339361"/>
                </a:cubicBezTo>
                <a:cubicBezTo>
                  <a:pt x="1132399" y="339082"/>
                  <a:pt x="1145077" y="344886"/>
                  <a:pt x="1153573" y="354987"/>
                </a:cubicBezTo>
                <a:cubicBezTo>
                  <a:pt x="1170613" y="338096"/>
                  <a:pt x="1184700" y="327175"/>
                  <a:pt x="1210113" y="327175"/>
                </a:cubicBezTo>
                <a:cubicBezTo>
                  <a:pt x="1233183" y="327175"/>
                  <a:pt x="1254700" y="338468"/>
                  <a:pt x="1267768" y="357351"/>
                </a:cubicBezTo>
                <a:cubicBezTo>
                  <a:pt x="1268502" y="358485"/>
                  <a:pt x="1268502" y="360011"/>
                  <a:pt x="1267768" y="361164"/>
                </a:cubicBezTo>
                <a:cubicBezTo>
                  <a:pt x="1254614" y="379990"/>
                  <a:pt x="1233116" y="391339"/>
                  <a:pt x="1210170" y="391358"/>
                </a:cubicBezTo>
                <a:close/>
                <a:moveTo>
                  <a:pt x="1260863" y="359211"/>
                </a:moveTo>
                <a:cubicBezTo>
                  <a:pt x="1260872" y="359192"/>
                  <a:pt x="1260891" y="359192"/>
                  <a:pt x="1260900" y="359174"/>
                </a:cubicBezTo>
                <a:cubicBezTo>
                  <a:pt x="1248994" y="343268"/>
                  <a:pt x="1230144" y="333835"/>
                  <a:pt x="1210113" y="333724"/>
                </a:cubicBezTo>
                <a:cubicBezTo>
                  <a:pt x="1188891" y="333724"/>
                  <a:pt x="1176890" y="341258"/>
                  <a:pt x="1158707" y="359080"/>
                </a:cubicBezTo>
                <a:cubicBezTo>
                  <a:pt x="1158726" y="359099"/>
                  <a:pt x="1158736" y="359099"/>
                  <a:pt x="1158754" y="359117"/>
                </a:cubicBezTo>
                <a:cubicBezTo>
                  <a:pt x="1158736" y="359136"/>
                  <a:pt x="1158726" y="359155"/>
                  <a:pt x="1158707" y="359174"/>
                </a:cubicBezTo>
                <a:cubicBezTo>
                  <a:pt x="1177928" y="377907"/>
                  <a:pt x="1189291" y="384698"/>
                  <a:pt x="1210113" y="384698"/>
                </a:cubicBezTo>
                <a:cubicBezTo>
                  <a:pt x="1230144" y="384623"/>
                  <a:pt x="1248909" y="375173"/>
                  <a:pt x="1260900" y="359267"/>
                </a:cubicBezTo>
                <a:cubicBezTo>
                  <a:pt x="1260891" y="359248"/>
                  <a:pt x="1260872" y="359230"/>
                  <a:pt x="1260863" y="359211"/>
                </a:cubicBezTo>
                <a:close/>
                <a:moveTo>
                  <a:pt x="1266416" y="305652"/>
                </a:moveTo>
                <a:cubicBezTo>
                  <a:pt x="1263320" y="306023"/>
                  <a:pt x="1260243" y="306079"/>
                  <a:pt x="1257195" y="305837"/>
                </a:cubicBezTo>
                <a:cubicBezTo>
                  <a:pt x="1247975" y="305093"/>
                  <a:pt x="1239145" y="301559"/>
                  <a:pt x="1231925" y="295549"/>
                </a:cubicBezTo>
                <a:cubicBezTo>
                  <a:pt x="1231916" y="295568"/>
                  <a:pt x="1231897" y="295568"/>
                  <a:pt x="1231897" y="295587"/>
                </a:cubicBezTo>
                <a:cubicBezTo>
                  <a:pt x="1231878" y="295568"/>
                  <a:pt x="1231868" y="295568"/>
                  <a:pt x="1231849" y="295549"/>
                </a:cubicBezTo>
                <a:cubicBezTo>
                  <a:pt x="1224801" y="302005"/>
                  <a:pt x="1215590" y="305707"/>
                  <a:pt x="1205989" y="305726"/>
                </a:cubicBezTo>
                <a:cubicBezTo>
                  <a:pt x="1196493" y="305707"/>
                  <a:pt x="1187282" y="302098"/>
                  <a:pt x="1180300" y="295735"/>
                </a:cubicBezTo>
                <a:cubicBezTo>
                  <a:pt x="1180300" y="295754"/>
                  <a:pt x="1180281" y="295754"/>
                  <a:pt x="1180262" y="295772"/>
                </a:cubicBezTo>
                <a:cubicBezTo>
                  <a:pt x="1180252" y="295754"/>
                  <a:pt x="1180233" y="295754"/>
                  <a:pt x="1180224" y="295735"/>
                </a:cubicBezTo>
                <a:cubicBezTo>
                  <a:pt x="1173280" y="302098"/>
                  <a:pt x="1164060" y="305707"/>
                  <a:pt x="1154545" y="305726"/>
                </a:cubicBezTo>
                <a:cubicBezTo>
                  <a:pt x="1144858" y="305707"/>
                  <a:pt x="1135628" y="302005"/>
                  <a:pt x="1128684" y="295549"/>
                </a:cubicBezTo>
                <a:cubicBezTo>
                  <a:pt x="1128675" y="295568"/>
                  <a:pt x="1128656" y="295568"/>
                  <a:pt x="1128636" y="295587"/>
                </a:cubicBezTo>
                <a:cubicBezTo>
                  <a:pt x="1128627" y="295568"/>
                  <a:pt x="1128608" y="295568"/>
                  <a:pt x="1128599" y="295549"/>
                </a:cubicBezTo>
                <a:cubicBezTo>
                  <a:pt x="1120407" y="302284"/>
                  <a:pt x="1110244" y="306005"/>
                  <a:pt x="1099681" y="306005"/>
                </a:cubicBezTo>
                <a:cubicBezTo>
                  <a:pt x="1097880" y="306005"/>
                  <a:pt x="1096013" y="305818"/>
                  <a:pt x="1094137" y="305652"/>
                </a:cubicBezTo>
                <a:cubicBezTo>
                  <a:pt x="1092308" y="305447"/>
                  <a:pt x="1091051" y="303735"/>
                  <a:pt x="1091270" y="301930"/>
                </a:cubicBezTo>
                <a:cubicBezTo>
                  <a:pt x="1091451" y="300126"/>
                  <a:pt x="1093070" y="298787"/>
                  <a:pt x="1094947" y="299029"/>
                </a:cubicBezTo>
                <a:cubicBezTo>
                  <a:pt x="1097823" y="299419"/>
                  <a:pt x="1100700" y="299457"/>
                  <a:pt x="1103519" y="299178"/>
                </a:cubicBezTo>
                <a:cubicBezTo>
                  <a:pt x="1112072" y="298358"/>
                  <a:pt x="1120131" y="294657"/>
                  <a:pt x="1126503" y="288573"/>
                </a:cubicBezTo>
                <a:cubicBezTo>
                  <a:pt x="1127150" y="287941"/>
                  <a:pt x="1127836" y="287754"/>
                  <a:pt x="1128922" y="287662"/>
                </a:cubicBezTo>
                <a:cubicBezTo>
                  <a:pt x="1129865" y="287755"/>
                  <a:pt x="1130694" y="288127"/>
                  <a:pt x="1131265" y="288759"/>
                </a:cubicBezTo>
                <a:cubicBezTo>
                  <a:pt x="1135447" y="293541"/>
                  <a:pt x="1141076" y="296759"/>
                  <a:pt x="1147172" y="298192"/>
                </a:cubicBezTo>
                <a:lnTo>
                  <a:pt x="1147172" y="298173"/>
                </a:lnTo>
                <a:cubicBezTo>
                  <a:pt x="1147201" y="298173"/>
                  <a:pt x="1147239" y="298192"/>
                  <a:pt x="1147267" y="298192"/>
                </a:cubicBezTo>
                <a:lnTo>
                  <a:pt x="1147267" y="246864"/>
                </a:lnTo>
                <a:cubicBezTo>
                  <a:pt x="1106119" y="241042"/>
                  <a:pt x="1108491" y="208764"/>
                  <a:pt x="1108491" y="208392"/>
                </a:cubicBezTo>
                <a:cubicBezTo>
                  <a:pt x="1108586" y="206848"/>
                  <a:pt x="1109720" y="205601"/>
                  <a:pt x="1111253" y="205415"/>
                </a:cubicBezTo>
                <a:cubicBezTo>
                  <a:pt x="1113530" y="205044"/>
                  <a:pt x="1115673" y="204913"/>
                  <a:pt x="1117740" y="204988"/>
                </a:cubicBezTo>
                <a:cubicBezTo>
                  <a:pt x="1132247" y="205565"/>
                  <a:pt x="1141676" y="216559"/>
                  <a:pt x="1147086" y="227832"/>
                </a:cubicBezTo>
                <a:lnTo>
                  <a:pt x="1147086" y="227684"/>
                </a:lnTo>
                <a:cubicBezTo>
                  <a:pt x="1147115" y="227740"/>
                  <a:pt x="1147143" y="227777"/>
                  <a:pt x="1147172" y="227832"/>
                </a:cubicBezTo>
                <a:lnTo>
                  <a:pt x="1147172" y="206104"/>
                </a:lnTo>
                <a:cubicBezTo>
                  <a:pt x="1147172" y="204336"/>
                  <a:pt x="1148668" y="202811"/>
                  <a:pt x="1150430" y="202774"/>
                </a:cubicBezTo>
                <a:cubicBezTo>
                  <a:pt x="1152220" y="202792"/>
                  <a:pt x="1153744" y="204318"/>
                  <a:pt x="1153744" y="206104"/>
                </a:cubicBezTo>
                <a:lnTo>
                  <a:pt x="1153744" y="245227"/>
                </a:lnTo>
                <a:cubicBezTo>
                  <a:pt x="1153802" y="245116"/>
                  <a:pt x="1153878" y="245004"/>
                  <a:pt x="1153944" y="244892"/>
                </a:cubicBezTo>
                <a:lnTo>
                  <a:pt x="1153944" y="245134"/>
                </a:lnTo>
                <a:cubicBezTo>
                  <a:pt x="1157907" y="237618"/>
                  <a:pt x="1163755" y="230530"/>
                  <a:pt x="1171756" y="226903"/>
                </a:cubicBezTo>
                <a:cubicBezTo>
                  <a:pt x="1176576" y="224763"/>
                  <a:pt x="1182177" y="223889"/>
                  <a:pt x="1188615" y="224949"/>
                </a:cubicBezTo>
                <a:cubicBezTo>
                  <a:pt x="1190025" y="225135"/>
                  <a:pt x="1191177" y="226382"/>
                  <a:pt x="1191378" y="227926"/>
                </a:cubicBezTo>
                <a:cubicBezTo>
                  <a:pt x="1191444" y="228223"/>
                  <a:pt x="1192911" y="249171"/>
                  <a:pt x="1172118" y="260370"/>
                </a:cubicBezTo>
                <a:cubicBezTo>
                  <a:pt x="1167318" y="262919"/>
                  <a:pt x="1161365" y="264947"/>
                  <a:pt x="1153944" y="266100"/>
                </a:cubicBezTo>
                <a:lnTo>
                  <a:pt x="1153944" y="266174"/>
                </a:lnTo>
                <a:cubicBezTo>
                  <a:pt x="1153878" y="266174"/>
                  <a:pt x="1153820" y="266193"/>
                  <a:pt x="1153744" y="266211"/>
                </a:cubicBezTo>
                <a:lnTo>
                  <a:pt x="1153744" y="299028"/>
                </a:lnTo>
                <a:cubicBezTo>
                  <a:pt x="1154030" y="299028"/>
                  <a:pt x="1154211" y="299140"/>
                  <a:pt x="1154411" y="299140"/>
                </a:cubicBezTo>
                <a:cubicBezTo>
                  <a:pt x="1158888" y="299140"/>
                  <a:pt x="1163269" y="298173"/>
                  <a:pt x="1167279" y="296387"/>
                </a:cubicBezTo>
                <a:cubicBezTo>
                  <a:pt x="1171261" y="294638"/>
                  <a:pt x="1174880" y="292071"/>
                  <a:pt x="1177852" y="288759"/>
                </a:cubicBezTo>
                <a:cubicBezTo>
                  <a:pt x="1178157" y="288425"/>
                  <a:pt x="1178510" y="288183"/>
                  <a:pt x="1178881" y="287996"/>
                </a:cubicBezTo>
                <a:cubicBezTo>
                  <a:pt x="1179271" y="287848"/>
                  <a:pt x="1179681" y="287736"/>
                  <a:pt x="1180119" y="287736"/>
                </a:cubicBezTo>
                <a:cubicBezTo>
                  <a:pt x="1181081" y="287736"/>
                  <a:pt x="1181929" y="288201"/>
                  <a:pt x="1182615" y="288852"/>
                </a:cubicBezTo>
                <a:cubicBezTo>
                  <a:pt x="1188520" y="295457"/>
                  <a:pt x="1196988" y="299140"/>
                  <a:pt x="1205846" y="299140"/>
                </a:cubicBezTo>
                <a:cubicBezTo>
                  <a:pt x="1210342" y="299140"/>
                  <a:pt x="1214724" y="298173"/>
                  <a:pt x="1218733" y="296387"/>
                </a:cubicBezTo>
                <a:cubicBezTo>
                  <a:pt x="1222715" y="294638"/>
                  <a:pt x="1226325" y="292071"/>
                  <a:pt x="1229287" y="288759"/>
                </a:cubicBezTo>
                <a:cubicBezTo>
                  <a:pt x="1229573" y="288462"/>
                  <a:pt x="1229926" y="288220"/>
                  <a:pt x="1230287" y="288034"/>
                </a:cubicBezTo>
                <a:cubicBezTo>
                  <a:pt x="1230669" y="287867"/>
                  <a:pt x="1231069" y="287736"/>
                  <a:pt x="1231468" y="287736"/>
                </a:cubicBezTo>
                <a:cubicBezTo>
                  <a:pt x="1232611" y="287829"/>
                  <a:pt x="1233278" y="288015"/>
                  <a:pt x="1233926" y="288667"/>
                </a:cubicBezTo>
                <a:cubicBezTo>
                  <a:pt x="1242317" y="296759"/>
                  <a:pt x="1253957" y="300665"/>
                  <a:pt x="1265473" y="299140"/>
                </a:cubicBezTo>
                <a:cubicBezTo>
                  <a:pt x="1267377" y="298954"/>
                  <a:pt x="1268997" y="300294"/>
                  <a:pt x="1269273" y="301930"/>
                </a:cubicBezTo>
                <a:cubicBezTo>
                  <a:pt x="1269568" y="303735"/>
                  <a:pt x="1268235" y="305447"/>
                  <a:pt x="1266416" y="305652"/>
                </a:cubicBezTo>
                <a:close/>
                <a:moveTo>
                  <a:pt x="1155268" y="259310"/>
                </a:moveTo>
                <a:cubicBezTo>
                  <a:pt x="1180519" y="254399"/>
                  <a:pt x="1184224" y="237841"/>
                  <a:pt x="1184700" y="231219"/>
                </a:cubicBezTo>
                <a:cubicBezTo>
                  <a:pt x="1184224" y="231125"/>
                  <a:pt x="1183748" y="231125"/>
                  <a:pt x="1183262" y="231125"/>
                </a:cubicBezTo>
                <a:cubicBezTo>
                  <a:pt x="1165746" y="231125"/>
                  <a:pt x="1158040" y="250194"/>
                  <a:pt x="1155268" y="259310"/>
                </a:cubicBezTo>
                <a:close/>
                <a:moveTo>
                  <a:pt x="1144505" y="239832"/>
                </a:moveTo>
                <a:cubicBezTo>
                  <a:pt x="1141752" y="230381"/>
                  <a:pt x="1133456" y="210568"/>
                  <a:pt x="1115083" y="211685"/>
                </a:cubicBezTo>
                <a:cubicBezTo>
                  <a:pt x="1115549" y="218307"/>
                  <a:pt x="1119264" y="234865"/>
                  <a:pt x="1144505" y="239832"/>
                </a:cubicBezTo>
                <a:close/>
                <a:moveTo>
                  <a:pt x="1245098" y="260016"/>
                </a:moveTo>
                <a:cubicBezTo>
                  <a:pt x="1246908" y="260016"/>
                  <a:pt x="1248423" y="258491"/>
                  <a:pt x="1248423" y="256668"/>
                </a:cubicBezTo>
                <a:cubicBezTo>
                  <a:pt x="1248423" y="241227"/>
                  <a:pt x="1261006" y="228670"/>
                  <a:pt x="1276417" y="228670"/>
                </a:cubicBezTo>
                <a:cubicBezTo>
                  <a:pt x="1278236" y="228670"/>
                  <a:pt x="1279770" y="227145"/>
                  <a:pt x="1279770" y="225322"/>
                </a:cubicBezTo>
                <a:cubicBezTo>
                  <a:pt x="1279770" y="224410"/>
                  <a:pt x="1279389" y="223591"/>
                  <a:pt x="1278770" y="222996"/>
                </a:cubicBezTo>
                <a:cubicBezTo>
                  <a:pt x="1278151" y="222382"/>
                  <a:pt x="1277322" y="222010"/>
                  <a:pt x="1276417" y="222010"/>
                </a:cubicBezTo>
                <a:cubicBezTo>
                  <a:pt x="1262434" y="222010"/>
                  <a:pt x="1250423" y="230400"/>
                  <a:pt x="1245003" y="242399"/>
                </a:cubicBezTo>
                <a:cubicBezTo>
                  <a:pt x="1245003" y="242399"/>
                  <a:pt x="1245003" y="242381"/>
                  <a:pt x="1244994" y="242381"/>
                </a:cubicBezTo>
                <a:lnTo>
                  <a:pt x="1244994" y="242399"/>
                </a:lnTo>
                <a:cubicBezTo>
                  <a:pt x="1242736" y="237395"/>
                  <a:pt x="1239288" y="233098"/>
                  <a:pt x="1235078" y="229693"/>
                </a:cubicBezTo>
                <a:cubicBezTo>
                  <a:pt x="1229173" y="224930"/>
                  <a:pt x="1221734" y="222010"/>
                  <a:pt x="1213571" y="222010"/>
                </a:cubicBezTo>
                <a:cubicBezTo>
                  <a:pt x="1211742" y="222010"/>
                  <a:pt x="1210237" y="223517"/>
                  <a:pt x="1210237" y="225322"/>
                </a:cubicBezTo>
                <a:cubicBezTo>
                  <a:pt x="1210237" y="225340"/>
                  <a:pt x="1210247" y="225340"/>
                  <a:pt x="1210247" y="225359"/>
                </a:cubicBezTo>
                <a:cubicBezTo>
                  <a:pt x="1210256" y="227145"/>
                  <a:pt x="1211752" y="228670"/>
                  <a:pt x="1213571" y="228670"/>
                </a:cubicBezTo>
                <a:cubicBezTo>
                  <a:pt x="1229001" y="228670"/>
                  <a:pt x="1241555" y="241227"/>
                  <a:pt x="1241555" y="256668"/>
                </a:cubicBezTo>
                <a:cubicBezTo>
                  <a:pt x="1241555" y="258472"/>
                  <a:pt x="1243060" y="259980"/>
                  <a:pt x="1244870" y="260016"/>
                </a:cubicBezTo>
                <a:lnTo>
                  <a:pt x="1244908" y="260016"/>
                </a:lnTo>
                <a:lnTo>
                  <a:pt x="1245098" y="260016"/>
                </a:lnTo>
                <a:close/>
                <a:moveTo>
                  <a:pt x="1453153" y="391358"/>
                </a:moveTo>
                <a:cubicBezTo>
                  <a:pt x="1429674" y="391339"/>
                  <a:pt x="1416901" y="383246"/>
                  <a:pt x="1397108" y="363917"/>
                </a:cubicBezTo>
                <a:cubicBezTo>
                  <a:pt x="1397099" y="363936"/>
                  <a:pt x="1397079" y="363954"/>
                  <a:pt x="1397070" y="363973"/>
                </a:cubicBezTo>
                <a:cubicBezTo>
                  <a:pt x="1397051" y="363954"/>
                  <a:pt x="1397032" y="363936"/>
                  <a:pt x="1397013" y="363917"/>
                </a:cubicBezTo>
                <a:cubicBezTo>
                  <a:pt x="1388716" y="374187"/>
                  <a:pt x="1376249" y="380195"/>
                  <a:pt x="1363018" y="380195"/>
                </a:cubicBezTo>
                <a:lnTo>
                  <a:pt x="1362027" y="380195"/>
                </a:lnTo>
                <a:cubicBezTo>
                  <a:pt x="1360228" y="380084"/>
                  <a:pt x="1358713" y="378558"/>
                  <a:pt x="1358808" y="376791"/>
                </a:cubicBezTo>
                <a:cubicBezTo>
                  <a:pt x="1358875" y="375675"/>
                  <a:pt x="1359475" y="374689"/>
                  <a:pt x="1360351" y="374094"/>
                </a:cubicBezTo>
                <a:cubicBezTo>
                  <a:pt x="1360894" y="373758"/>
                  <a:pt x="1361532" y="373535"/>
                  <a:pt x="1362247" y="373629"/>
                </a:cubicBezTo>
                <a:cubicBezTo>
                  <a:pt x="1373753" y="373721"/>
                  <a:pt x="1384716" y="368810"/>
                  <a:pt x="1391974" y="359825"/>
                </a:cubicBezTo>
                <a:cubicBezTo>
                  <a:pt x="1391965" y="359806"/>
                  <a:pt x="1391936" y="359787"/>
                  <a:pt x="1391927" y="359769"/>
                </a:cubicBezTo>
                <a:cubicBezTo>
                  <a:pt x="1391936" y="359750"/>
                  <a:pt x="1391965" y="359750"/>
                  <a:pt x="1391974" y="359732"/>
                </a:cubicBezTo>
                <a:cubicBezTo>
                  <a:pt x="1384831" y="350765"/>
                  <a:pt x="1373877" y="345630"/>
                  <a:pt x="1362247" y="345909"/>
                </a:cubicBezTo>
                <a:cubicBezTo>
                  <a:pt x="1360541" y="346114"/>
                  <a:pt x="1358932" y="344496"/>
                  <a:pt x="1358818" y="342691"/>
                </a:cubicBezTo>
                <a:cubicBezTo>
                  <a:pt x="1358761" y="340812"/>
                  <a:pt x="1360265" y="339454"/>
                  <a:pt x="1362066" y="339361"/>
                </a:cubicBezTo>
                <a:cubicBezTo>
                  <a:pt x="1375486" y="339082"/>
                  <a:pt x="1388060" y="344886"/>
                  <a:pt x="1396527" y="354987"/>
                </a:cubicBezTo>
                <a:cubicBezTo>
                  <a:pt x="1413606" y="338096"/>
                  <a:pt x="1427693" y="327175"/>
                  <a:pt x="1453106" y="327175"/>
                </a:cubicBezTo>
                <a:cubicBezTo>
                  <a:pt x="1476080" y="327175"/>
                  <a:pt x="1497682" y="338468"/>
                  <a:pt x="1510751" y="357351"/>
                </a:cubicBezTo>
                <a:cubicBezTo>
                  <a:pt x="1511494" y="358485"/>
                  <a:pt x="1511494" y="360011"/>
                  <a:pt x="1510751" y="361164"/>
                </a:cubicBezTo>
                <a:cubicBezTo>
                  <a:pt x="1497597" y="379990"/>
                  <a:pt x="1476108" y="391339"/>
                  <a:pt x="1453153" y="391358"/>
                </a:cubicBezTo>
                <a:close/>
                <a:moveTo>
                  <a:pt x="1503855" y="359211"/>
                </a:moveTo>
                <a:cubicBezTo>
                  <a:pt x="1503864" y="359192"/>
                  <a:pt x="1503883" y="359192"/>
                  <a:pt x="1503893" y="359174"/>
                </a:cubicBezTo>
                <a:cubicBezTo>
                  <a:pt x="1491987" y="343268"/>
                  <a:pt x="1473137" y="333835"/>
                  <a:pt x="1453106" y="333724"/>
                </a:cubicBezTo>
                <a:cubicBezTo>
                  <a:pt x="1431884" y="333724"/>
                  <a:pt x="1419873" y="341258"/>
                  <a:pt x="1401699" y="359080"/>
                </a:cubicBezTo>
                <a:cubicBezTo>
                  <a:pt x="1401718" y="359099"/>
                  <a:pt x="1401728" y="359099"/>
                  <a:pt x="1401747" y="359117"/>
                </a:cubicBezTo>
                <a:cubicBezTo>
                  <a:pt x="1401737" y="359136"/>
                  <a:pt x="1401718" y="359155"/>
                  <a:pt x="1401699" y="359174"/>
                </a:cubicBezTo>
                <a:cubicBezTo>
                  <a:pt x="1420921" y="377907"/>
                  <a:pt x="1432246" y="384698"/>
                  <a:pt x="1453106" y="384698"/>
                </a:cubicBezTo>
                <a:cubicBezTo>
                  <a:pt x="1473137" y="384623"/>
                  <a:pt x="1491872" y="375173"/>
                  <a:pt x="1503893" y="359267"/>
                </a:cubicBezTo>
                <a:cubicBezTo>
                  <a:pt x="1503883" y="359248"/>
                  <a:pt x="1503864" y="359230"/>
                  <a:pt x="1503855" y="359211"/>
                </a:cubicBezTo>
                <a:close/>
                <a:moveTo>
                  <a:pt x="1509313" y="305652"/>
                </a:moveTo>
                <a:cubicBezTo>
                  <a:pt x="1506217" y="306023"/>
                  <a:pt x="1503131" y="306079"/>
                  <a:pt x="1500092" y="305837"/>
                </a:cubicBezTo>
                <a:cubicBezTo>
                  <a:pt x="1490872" y="305093"/>
                  <a:pt x="1482043" y="301559"/>
                  <a:pt x="1474823" y="295549"/>
                </a:cubicBezTo>
                <a:cubicBezTo>
                  <a:pt x="1474813" y="295568"/>
                  <a:pt x="1474794" y="295568"/>
                  <a:pt x="1474784" y="295587"/>
                </a:cubicBezTo>
                <a:cubicBezTo>
                  <a:pt x="1474775" y="295568"/>
                  <a:pt x="1474756" y="295568"/>
                  <a:pt x="1474737" y="295549"/>
                </a:cubicBezTo>
                <a:cubicBezTo>
                  <a:pt x="1467793" y="302005"/>
                  <a:pt x="1458573" y="305707"/>
                  <a:pt x="1448962" y="305726"/>
                </a:cubicBezTo>
                <a:cubicBezTo>
                  <a:pt x="1439456" y="305707"/>
                  <a:pt x="1430245" y="302098"/>
                  <a:pt x="1423292" y="295735"/>
                </a:cubicBezTo>
                <a:cubicBezTo>
                  <a:pt x="1423273" y="295754"/>
                  <a:pt x="1423264" y="295754"/>
                  <a:pt x="1423245" y="295772"/>
                </a:cubicBezTo>
                <a:cubicBezTo>
                  <a:pt x="1423225" y="295754"/>
                  <a:pt x="1423216" y="295754"/>
                  <a:pt x="1423197" y="295735"/>
                </a:cubicBezTo>
                <a:cubicBezTo>
                  <a:pt x="1416253" y="302098"/>
                  <a:pt x="1407043" y="305707"/>
                  <a:pt x="1397527" y="305726"/>
                </a:cubicBezTo>
                <a:cubicBezTo>
                  <a:pt x="1387850" y="305707"/>
                  <a:pt x="1378620" y="302005"/>
                  <a:pt x="1371667" y="295549"/>
                </a:cubicBezTo>
                <a:cubicBezTo>
                  <a:pt x="1371648" y="295568"/>
                  <a:pt x="1371629" y="295568"/>
                  <a:pt x="1371619" y="295587"/>
                </a:cubicBezTo>
                <a:cubicBezTo>
                  <a:pt x="1371610" y="295568"/>
                  <a:pt x="1371591" y="295568"/>
                  <a:pt x="1371581" y="295549"/>
                </a:cubicBezTo>
                <a:cubicBezTo>
                  <a:pt x="1363399" y="302284"/>
                  <a:pt x="1353226" y="306005"/>
                  <a:pt x="1342663" y="306005"/>
                </a:cubicBezTo>
                <a:cubicBezTo>
                  <a:pt x="1340872" y="306005"/>
                  <a:pt x="1338986" y="305818"/>
                  <a:pt x="1337082" y="305652"/>
                </a:cubicBezTo>
                <a:cubicBezTo>
                  <a:pt x="1335291" y="305447"/>
                  <a:pt x="1334043" y="303735"/>
                  <a:pt x="1334262" y="301930"/>
                </a:cubicBezTo>
                <a:cubicBezTo>
                  <a:pt x="1334434" y="300126"/>
                  <a:pt x="1336034" y="298787"/>
                  <a:pt x="1337929" y="299029"/>
                </a:cubicBezTo>
                <a:cubicBezTo>
                  <a:pt x="1340815" y="299419"/>
                  <a:pt x="1343692" y="299457"/>
                  <a:pt x="1346511" y="299178"/>
                </a:cubicBezTo>
                <a:cubicBezTo>
                  <a:pt x="1355055" y="298358"/>
                  <a:pt x="1363113" y="294657"/>
                  <a:pt x="1369486" y="288573"/>
                </a:cubicBezTo>
                <a:cubicBezTo>
                  <a:pt x="1370133" y="287941"/>
                  <a:pt x="1370791" y="287754"/>
                  <a:pt x="1371905" y="287662"/>
                </a:cubicBezTo>
                <a:cubicBezTo>
                  <a:pt x="1372819" y="287755"/>
                  <a:pt x="1373677" y="288127"/>
                  <a:pt x="1374248" y="288759"/>
                </a:cubicBezTo>
                <a:cubicBezTo>
                  <a:pt x="1378439" y="293541"/>
                  <a:pt x="1384068" y="296759"/>
                  <a:pt x="1390155" y="298192"/>
                </a:cubicBezTo>
                <a:lnTo>
                  <a:pt x="1390155" y="298173"/>
                </a:lnTo>
                <a:cubicBezTo>
                  <a:pt x="1390183" y="298173"/>
                  <a:pt x="1390222" y="298192"/>
                  <a:pt x="1390250" y="298192"/>
                </a:cubicBezTo>
                <a:lnTo>
                  <a:pt x="1390250" y="246864"/>
                </a:lnTo>
                <a:cubicBezTo>
                  <a:pt x="1349112" y="241042"/>
                  <a:pt x="1351483" y="208764"/>
                  <a:pt x="1351483" y="208392"/>
                </a:cubicBezTo>
                <a:cubicBezTo>
                  <a:pt x="1351569" y="206848"/>
                  <a:pt x="1352712" y="205601"/>
                  <a:pt x="1354246" y="205415"/>
                </a:cubicBezTo>
                <a:cubicBezTo>
                  <a:pt x="1356522" y="205044"/>
                  <a:pt x="1358684" y="204913"/>
                  <a:pt x="1360751" y="204988"/>
                </a:cubicBezTo>
                <a:cubicBezTo>
                  <a:pt x="1375296" y="205565"/>
                  <a:pt x="1384659" y="216559"/>
                  <a:pt x="1390059" y="227832"/>
                </a:cubicBezTo>
                <a:lnTo>
                  <a:pt x="1390059" y="227647"/>
                </a:lnTo>
                <a:cubicBezTo>
                  <a:pt x="1390088" y="227703"/>
                  <a:pt x="1390136" y="227777"/>
                  <a:pt x="1390165" y="227832"/>
                </a:cubicBezTo>
                <a:lnTo>
                  <a:pt x="1390165" y="206104"/>
                </a:lnTo>
                <a:cubicBezTo>
                  <a:pt x="1390165" y="204336"/>
                  <a:pt x="1391660" y="202811"/>
                  <a:pt x="1393422" y="202774"/>
                </a:cubicBezTo>
                <a:cubicBezTo>
                  <a:pt x="1395203" y="202792"/>
                  <a:pt x="1396737" y="204318"/>
                  <a:pt x="1396737" y="206104"/>
                </a:cubicBezTo>
                <a:lnTo>
                  <a:pt x="1396737" y="245227"/>
                </a:lnTo>
                <a:cubicBezTo>
                  <a:pt x="1396765" y="245190"/>
                  <a:pt x="1396794" y="245134"/>
                  <a:pt x="1396822" y="245096"/>
                </a:cubicBezTo>
                <a:lnTo>
                  <a:pt x="1396822" y="245134"/>
                </a:lnTo>
                <a:cubicBezTo>
                  <a:pt x="1399204" y="240632"/>
                  <a:pt x="1402252" y="236279"/>
                  <a:pt x="1406043" y="232725"/>
                </a:cubicBezTo>
                <a:cubicBezTo>
                  <a:pt x="1412405" y="226809"/>
                  <a:pt x="1420816" y="223182"/>
                  <a:pt x="1431589" y="224949"/>
                </a:cubicBezTo>
                <a:cubicBezTo>
                  <a:pt x="1433017" y="225135"/>
                  <a:pt x="1434151" y="226382"/>
                  <a:pt x="1434342" y="227926"/>
                </a:cubicBezTo>
                <a:cubicBezTo>
                  <a:pt x="1434418" y="228149"/>
                  <a:pt x="1435294" y="240632"/>
                  <a:pt x="1426207" y="251478"/>
                </a:cubicBezTo>
                <a:cubicBezTo>
                  <a:pt x="1420749" y="257933"/>
                  <a:pt x="1411720" y="263793"/>
                  <a:pt x="1396822" y="266100"/>
                </a:cubicBezTo>
                <a:lnTo>
                  <a:pt x="1396822" y="266193"/>
                </a:lnTo>
                <a:cubicBezTo>
                  <a:pt x="1396794" y="266193"/>
                  <a:pt x="1396765" y="266211"/>
                  <a:pt x="1396737" y="266211"/>
                </a:cubicBezTo>
                <a:lnTo>
                  <a:pt x="1396737" y="299029"/>
                </a:lnTo>
                <a:cubicBezTo>
                  <a:pt x="1397013" y="299029"/>
                  <a:pt x="1397203" y="299140"/>
                  <a:pt x="1397394" y="299140"/>
                </a:cubicBezTo>
                <a:cubicBezTo>
                  <a:pt x="1406252" y="299140"/>
                  <a:pt x="1414729" y="295457"/>
                  <a:pt x="1420644" y="288852"/>
                </a:cubicBezTo>
                <a:cubicBezTo>
                  <a:pt x="1421292" y="288109"/>
                  <a:pt x="1422159" y="287736"/>
                  <a:pt x="1423102" y="287736"/>
                </a:cubicBezTo>
                <a:cubicBezTo>
                  <a:pt x="1424064" y="287736"/>
                  <a:pt x="1424921" y="288201"/>
                  <a:pt x="1425597" y="288852"/>
                </a:cubicBezTo>
                <a:cubicBezTo>
                  <a:pt x="1431513" y="295457"/>
                  <a:pt x="1439971" y="299140"/>
                  <a:pt x="1448829" y="299140"/>
                </a:cubicBezTo>
                <a:cubicBezTo>
                  <a:pt x="1457697" y="299140"/>
                  <a:pt x="1466174" y="295457"/>
                  <a:pt x="1472060" y="288852"/>
                </a:cubicBezTo>
                <a:cubicBezTo>
                  <a:pt x="1472746" y="288201"/>
                  <a:pt x="1473498" y="287736"/>
                  <a:pt x="1474451" y="287736"/>
                </a:cubicBezTo>
                <a:cubicBezTo>
                  <a:pt x="1475604" y="287829"/>
                  <a:pt x="1476270" y="288015"/>
                  <a:pt x="1476918" y="288667"/>
                </a:cubicBezTo>
                <a:cubicBezTo>
                  <a:pt x="1485309" y="296759"/>
                  <a:pt x="1496949" y="300665"/>
                  <a:pt x="1508465" y="299140"/>
                </a:cubicBezTo>
                <a:cubicBezTo>
                  <a:pt x="1510360" y="298954"/>
                  <a:pt x="1511989" y="300294"/>
                  <a:pt x="1512170" y="301930"/>
                </a:cubicBezTo>
                <a:cubicBezTo>
                  <a:pt x="1512456" y="303735"/>
                  <a:pt x="1511122" y="305447"/>
                  <a:pt x="1509313" y="305652"/>
                </a:cubicBezTo>
                <a:close/>
                <a:moveTo>
                  <a:pt x="1398432" y="259310"/>
                </a:moveTo>
                <a:lnTo>
                  <a:pt x="1398441" y="259310"/>
                </a:lnTo>
                <a:lnTo>
                  <a:pt x="1398441" y="259310"/>
                </a:lnTo>
                <a:cubicBezTo>
                  <a:pt x="1423683" y="254399"/>
                  <a:pt x="1427416" y="237841"/>
                  <a:pt x="1427883" y="231219"/>
                </a:cubicBezTo>
                <a:cubicBezTo>
                  <a:pt x="1427293" y="231125"/>
                  <a:pt x="1426826" y="231125"/>
                  <a:pt x="1426350" y="231125"/>
                </a:cubicBezTo>
                <a:cubicBezTo>
                  <a:pt x="1421940" y="231125"/>
                  <a:pt x="1418158" y="232316"/>
                  <a:pt x="1414910" y="234251"/>
                </a:cubicBezTo>
                <a:cubicBezTo>
                  <a:pt x="1405195" y="240037"/>
                  <a:pt x="1400375" y="252482"/>
                  <a:pt x="1398432" y="259310"/>
                </a:cubicBezTo>
                <a:close/>
                <a:moveTo>
                  <a:pt x="1387478" y="239832"/>
                </a:moveTo>
                <a:cubicBezTo>
                  <a:pt x="1384716" y="230381"/>
                  <a:pt x="1376429" y="210568"/>
                  <a:pt x="1358075" y="211685"/>
                </a:cubicBezTo>
                <a:cubicBezTo>
                  <a:pt x="1358360" y="215815"/>
                  <a:pt x="1359913" y="223833"/>
                  <a:pt x="1367209" y="230493"/>
                </a:cubicBezTo>
                <a:cubicBezTo>
                  <a:pt x="1371591" y="234474"/>
                  <a:pt x="1378020" y="237972"/>
                  <a:pt x="1387478" y="239832"/>
                </a:cubicBezTo>
                <a:close/>
                <a:moveTo>
                  <a:pt x="1488177" y="260016"/>
                </a:moveTo>
                <a:cubicBezTo>
                  <a:pt x="1489986" y="260016"/>
                  <a:pt x="1491492" y="258491"/>
                  <a:pt x="1491492" y="256668"/>
                </a:cubicBezTo>
                <a:cubicBezTo>
                  <a:pt x="1491492" y="241227"/>
                  <a:pt x="1504083" y="228670"/>
                  <a:pt x="1519504" y="228670"/>
                </a:cubicBezTo>
                <a:cubicBezTo>
                  <a:pt x="1521305" y="228670"/>
                  <a:pt x="1522838" y="227145"/>
                  <a:pt x="1522838" y="225322"/>
                </a:cubicBezTo>
                <a:cubicBezTo>
                  <a:pt x="1522838" y="224912"/>
                  <a:pt x="1522743" y="224540"/>
                  <a:pt x="1522600" y="224186"/>
                </a:cubicBezTo>
                <a:cubicBezTo>
                  <a:pt x="1522029" y="222940"/>
                  <a:pt x="1520819" y="222029"/>
                  <a:pt x="1519438" y="222029"/>
                </a:cubicBezTo>
                <a:cubicBezTo>
                  <a:pt x="1505465" y="222047"/>
                  <a:pt x="1493482" y="230418"/>
                  <a:pt x="1488081" y="242399"/>
                </a:cubicBezTo>
                <a:cubicBezTo>
                  <a:pt x="1488072" y="242362"/>
                  <a:pt x="1488044" y="242344"/>
                  <a:pt x="1488034" y="242307"/>
                </a:cubicBezTo>
                <a:cubicBezTo>
                  <a:pt x="1488024" y="242344"/>
                  <a:pt x="1487996" y="242362"/>
                  <a:pt x="1487986" y="242399"/>
                </a:cubicBezTo>
                <a:cubicBezTo>
                  <a:pt x="1482557" y="230400"/>
                  <a:pt x="1470489" y="222047"/>
                  <a:pt x="1456611" y="222029"/>
                </a:cubicBezTo>
                <a:cubicBezTo>
                  <a:pt x="1454811" y="222029"/>
                  <a:pt x="1453325" y="223517"/>
                  <a:pt x="1453325" y="225322"/>
                </a:cubicBezTo>
                <a:cubicBezTo>
                  <a:pt x="1453277" y="225712"/>
                  <a:pt x="1453353" y="226066"/>
                  <a:pt x="1453439" y="226419"/>
                </a:cubicBezTo>
                <a:cubicBezTo>
                  <a:pt x="1453906" y="227703"/>
                  <a:pt x="1455115" y="228670"/>
                  <a:pt x="1456525" y="228670"/>
                </a:cubicBezTo>
                <a:cubicBezTo>
                  <a:pt x="1458440" y="228670"/>
                  <a:pt x="1460297" y="228874"/>
                  <a:pt x="1462088" y="229228"/>
                </a:cubicBezTo>
                <a:cubicBezTo>
                  <a:pt x="1474871" y="231814"/>
                  <a:pt x="1484548" y="243144"/>
                  <a:pt x="1484548" y="256668"/>
                </a:cubicBezTo>
                <a:cubicBezTo>
                  <a:pt x="1484548" y="258472"/>
                  <a:pt x="1486052" y="259979"/>
                  <a:pt x="1487824" y="260016"/>
                </a:cubicBezTo>
                <a:lnTo>
                  <a:pt x="1487986" y="260016"/>
                </a:lnTo>
                <a:lnTo>
                  <a:pt x="1488177" y="260016"/>
                </a:lnTo>
                <a:close/>
                <a:moveTo>
                  <a:pt x="1753810" y="357351"/>
                </a:moveTo>
                <a:cubicBezTo>
                  <a:pt x="1754191" y="357909"/>
                  <a:pt x="1754381" y="358578"/>
                  <a:pt x="1754381" y="359248"/>
                </a:cubicBezTo>
                <a:cubicBezTo>
                  <a:pt x="1754381" y="359917"/>
                  <a:pt x="1754191" y="360587"/>
                  <a:pt x="1753810" y="361164"/>
                </a:cubicBezTo>
                <a:cubicBezTo>
                  <a:pt x="1740675" y="380010"/>
                  <a:pt x="1719158" y="391358"/>
                  <a:pt x="1696193" y="391358"/>
                </a:cubicBezTo>
                <a:cubicBezTo>
                  <a:pt x="1672676" y="391358"/>
                  <a:pt x="1659903" y="383265"/>
                  <a:pt x="1640091" y="363917"/>
                </a:cubicBezTo>
                <a:cubicBezTo>
                  <a:pt x="1631814" y="374187"/>
                  <a:pt x="1619326" y="380195"/>
                  <a:pt x="1606096" y="380195"/>
                </a:cubicBezTo>
                <a:lnTo>
                  <a:pt x="1605020" y="380195"/>
                </a:lnTo>
                <a:cubicBezTo>
                  <a:pt x="1603229" y="380103"/>
                  <a:pt x="1601695" y="378558"/>
                  <a:pt x="1601791" y="376791"/>
                </a:cubicBezTo>
                <a:cubicBezTo>
                  <a:pt x="1601838" y="375842"/>
                  <a:pt x="1602277" y="374968"/>
                  <a:pt x="1602953" y="374354"/>
                </a:cubicBezTo>
                <a:cubicBezTo>
                  <a:pt x="1603572" y="373814"/>
                  <a:pt x="1604391" y="373498"/>
                  <a:pt x="1605334" y="373629"/>
                </a:cubicBezTo>
                <a:cubicBezTo>
                  <a:pt x="1616936" y="373721"/>
                  <a:pt x="1627813" y="368810"/>
                  <a:pt x="1635043" y="359825"/>
                </a:cubicBezTo>
                <a:cubicBezTo>
                  <a:pt x="1635014" y="359787"/>
                  <a:pt x="1634976" y="359769"/>
                  <a:pt x="1634947" y="359732"/>
                </a:cubicBezTo>
                <a:cubicBezTo>
                  <a:pt x="1634957" y="359732"/>
                  <a:pt x="1634957" y="359732"/>
                  <a:pt x="1634957" y="359732"/>
                </a:cubicBezTo>
                <a:cubicBezTo>
                  <a:pt x="1627813" y="350765"/>
                  <a:pt x="1616850" y="345630"/>
                  <a:pt x="1605239" y="345909"/>
                </a:cubicBezTo>
                <a:cubicBezTo>
                  <a:pt x="1604391" y="346002"/>
                  <a:pt x="1603582" y="345667"/>
                  <a:pt x="1602953" y="345072"/>
                </a:cubicBezTo>
                <a:cubicBezTo>
                  <a:pt x="1602344" y="344458"/>
                  <a:pt x="1601924" y="343639"/>
                  <a:pt x="1601886" y="342747"/>
                </a:cubicBezTo>
                <a:cubicBezTo>
                  <a:pt x="1601791" y="340849"/>
                  <a:pt x="1603334" y="339454"/>
                  <a:pt x="1605134" y="339361"/>
                </a:cubicBezTo>
                <a:cubicBezTo>
                  <a:pt x="1617412" y="339101"/>
                  <a:pt x="1629090" y="344049"/>
                  <a:pt x="1637472" y="352718"/>
                </a:cubicBezTo>
                <a:cubicBezTo>
                  <a:pt x="1638157" y="353425"/>
                  <a:pt x="1638872" y="354113"/>
                  <a:pt x="1639510" y="354895"/>
                </a:cubicBezTo>
                <a:lnTo>
                  <a:pt x="1639510" y="354895"/>
                </a:lnTo>
                <a:cubicBezTo>
                  <a:pt x="1639538" y="354913"/>
                  <a:pt x="1639577" y="354950"/>
                  <a:pt x="1639605" y="354987"/>
                </a:cubicBezTo>
                <a:cubicBezTo>
                  <a:pt x="1656674" y="338096"/>
                  <a:pt x="1670761" y="327175"/>
                  <a:pt x="1696193" y="327175"/>
                </a:cubicBezTo>
                <a:cubicBezTo>
                  <a:pt x="1704451" y="327175"/>
                  <a:pt x="1712490" y="328682"/>
                  <a:pt x="1720034" y="331417"/>
                </a:cubicBezTo>
                <a:cubicBezTo>
                  <a:pt x="1733484" y="336310"/>
                  <a:pt x="1745352" y="345220"/>
                  <a:pt x="1753810" y="357351"/>
                </a:cubicBezTo>
                <a:close/>
                <a:moveTo>
                  <a:pt x="1746818" y="359211"/>
                </a:moveTo>
                <a:cubicBezTo>
                  <a:pt x="1746828" y="359192"/>
                  <a:pt x="1746847" y="359192"/>
                  <a:pt x="1746857" y="359174"/>
                </a:cubicBezTo>
                <a:cubicBezTo>
                  <a:pt x="1734941" y="343268"/>
                  <a:pt x="1716091" y="333835"/>
                  <a:pt x="1696088" y="333724"/>
                </a:cubicBezTo>
                <a:cubicBezTo>
                  <a:pt x="1674857" y="333724"/>
                  <a:pt x="1662951" y="341258"/>
                  <a:pt x="1644653" y="359080"/>
                </a:cubicBezTo>
                <a:cubicBezTo>
                  <a:pt x="1644672" y="359099"/>
                  <a:pt x="1644682" y="359099"/>
                  <a:pt x="1644701" y="359117"/>
                </a:cubicBezTo>
                <a:cubicBezTo>
                  <a:pt x="1644692" y="359136"/>
                  <a:pt x="1644672" y="359155"/>
                  <a:pt x="1644653" y="359174"/>
                </a:cubicBezTo>
                <a:cubicBezTo>
                  <a:pt x="1663903" y="377907"/>
                  <a:pt x="1675229" y="384698"/>
                  <a:pt x="1696088" y="384698"/>
                </a:cubicBezTo>
                <a:cubicBezTo>
                  <a:pt x="1716091" y="384623"/>
                  <a:pt x="1734941" y="375173"/>
                  <a:pt x="1746857" y="359267"/>
                </a:cubicBezTo>
                <a:cubicBezTo>
                  <a:pt x="1746847" y="359248"/>
                  <a:pt x="1746828" y="359230"/>
                  <a:pt x="1746818" y="359211"/>
                </a:cubicBezTo>
                <a:close/>
                <a:moveTo>
                  <a:pt x="1752381" y="305652"/>
                </a:moveTo>
                <a:cubicBezTo>
                  <a:pt x="1749295" y="306023"/>
                  <a:pt x="1746209" y="306079"/>
                  <a:pt x="1743161" y="305837"/>
                </a:cubicBezTo>
                <a:cubicBezTo>
                  <a:pt x="1733941" y="305093"/>
                  <a:pt x="1725130" y="301559"/>
                  <a:pt x="1717900" y="295549"/>
                </a:cubicBezTo>
                <a:cubicBezTo>
                  <a:pt x="1717891" y="295568"/>
                  <a:pt x="1717872" y="295568"/>
                  <a:pt x="1717863" y="295587"/>
                </a:cubicBezTo>
                <a:cubicBezTo>
                  <a:pt x="1717843" y="295568"/>
                  <a:pt x="1717824" y="295568"/>
                  <a:pt x="1717815" y="295549"/>
                </a:cubicBezTo>
                <a:cubicBezTo>
                  <a:pt x="1710776" y="302005"/>
                  <a:pt x="1701556" y="305707"/>
                  <a:pt x="1691945" y="305726"/>
                </a:cubicBezTo>
                <a:cubicBezTo>
                  <a:pt x="1682458" y="305707"/>
                  <a:pt x="1673219" y="302098"/>
                  <a:pt x="1666275" y="295735"/>
                </a:cubicBezTo>
                <a:cubicBezTo>
                  <a:pt x="1666256" y="295754"/>
                  <a:pt x="1666247" y="295754"/>
                  <a:pt x="1666227" y="295772"/>
                </a:cubicBezTo>
                <a:cubicBezTo>
                  <a:pt x="1666208" y="295754"/>
                  <a:pt x="1666199" y="295754"/>
                  <a:pt x="1666180" y="295735"/>
                </a:cubicBezTo>
                <a:cubicBezTo>
                  <a:pt x="1659246" y="302098"/>
                  <a:pt x="1650035" y="305707"/>
                  <a:pt x="1640510" y="305726"/>
                </a:cubicBezTo>
                <a:cubicBezTo>
                  <a:pt x="1630804" y="305707"/>
                  <a:pt x="1621603" y="302005"/>
                  <a:pt x="1614650" y="295549"/>
                </a:cubicBezTo>
                <a:cubicBezTo>
                  <a:pt x="1614631" y="295568"/>
                  <a:pt x="1614621" y="295568"/>
                  <a:pt x="1614602" y="295587"/>
                </a:cubicBezTo>
                <a:cubicBezTo>
                  <a:pt x="1614592" y="295568"/>
                  <a:pt x="1614574" y="295568"/>
                  <a:pt x="1614564" y="295549"/>
                </a:cubicBezTo>
                <a:cubicBezTo>
                  <a:pt x="1606382" y="302284"/>
                  <a:pt x="1596219" y="306005"/>
                  <a:pt x="1585646" y="306005"/>
                </a:cubicBezTo>
                <a:cubicBezTo>
                  <a:pt x="1583855" y="306005"/>
                  <a:pt x="1581960" y="305818"/>
                  <a:pt x="1580074" y="305652"/>
                </a:cubicBezTo>
                <a:cubicBezTo>
                  <a:pt x="1578293" y="305447"/>
                  <a:pt x="1577026" y="303735"/>
                  <a:pt x="1577207" y="301930"/>
                </a:cubicBezTo>
                <a:cubicBezTo>
                  <a:pt x="1577417" y="300126"/>
                  <a:pt x="1579016" y="298787"/>
                  <a:pt x="1580912" y="299029"/>
                </a:cubicBezTo>
                <a:cubicBezTo>
                  <a:pt x="1583798" y="299419"/>
                  <a:pt x="1586675" y="299457"/>
                  <a:pt x="1589484" y="299178"/>
                </a:cubicBezTo>
                <a:cubicBezTo>
                  <a:pt x="1598047" y="298377"/>
                  <a:pt x="1606096" y="294657"/>
                  <a:pt x="1612478" y="288573"/>
                </a:cubicBezTo>
                <a:cubicBezTo>
                  <a:pt x="1613125" y="287941"/>
                  <a:pt x="1613773" y="287754"/>
                  <a:pt x="1614878" y="287662"/>
                </a:cubicBezTo>
                <a:cubicBezTo>
                  <a:pt x="1615802" y="287755"/>
                  <a:pt x="1616660" y="288127"/>
                  <a:pt x="1617240" y="288759"/>
                </a:cubicBezTo>
                <a:cubicBezTo>
                  <a:pt x="1621412" y="293541"/>
                  <a:pt x="1627051" y="296759"/>
                  <a:pt x="1633138" y="298192"/>
                </a:cubicBezTo>
                <a:lnTo>
                  <a:pt x="1633138" y="298173"/>
                </a:lnTo>
                <a:cubicBezTo>
                  <a:pt x="1633166" y="298173"/>
                  <a:pt x="1633204" y="298192"/>
                  <a:pt x="1633233" y="298192"/>
                </a:cubicBezTo>
                <a:lnTo>
                  <a:pt x="1633233" y="246864"/>
                </a:lnTo>
                <a:cubicBezTo>
                  <a:pt x="1592066" y="241042"/>
                  <a:pt x="1594466" y="208764"/>
                  <a:pt x="1594466" y="208392"/>
                </a:cubicBezTo>
                <a:cubicBezTo>
                  <a:pt x="1594571" y="206848"/>
                  <a:pt x="1595695" y="205601"/>
                  <a:pt x="1597228" y="205415"/>
                </a:cubicBezTo>
                <a:cubicBezTo>
                  <a:pt x="1599486" y="205044"/>
                  <a:pt x="1601648" y="204913"/>
                  <a:pt x="1603715" y="204988"/>
                </a:cubicBezTo>
                <a:cubicBezTo>
                  <a:pt x="1618202" y="205565"/>
                  <a:pt x="1627623" y="216559"/>
                  <a:pt x="1633052" y="227832"/>
                </a:cubicBezTo>
                <a:lnTo>
                  <a:pt x="1633052" y="227666"/>
                </a:lnTo>
                <a:cubicBezTo>
                  <a:pt x="1633081" y="227721"/>
                  <a:pt x="1633118" y="227777"/>
                  <a:pt x="1633147" y="227832"/>
                </a:cubicBezTo>
                <a:lnTo>
                  <a:pt x="1633147" y="206104"/>
                </a:lnTo>
                <a:cubicBezTo>
                  <a:pt x="1633147" y="204336"/>
                  <a:pt x="1634624" y="202811"/>
                  <a:pt x="1636395" y="202774"/>
                </a:cubicBezTo>
                <a:cubicBezTo>
                  <a:pt x="1638195" y="202792"/>
                  <a:pt x="1639719" y="204318"/>
                  <a:pt x="1639719" y="206104"/>
                </a:cubicBezTo>
                <a:lnTo>
                  <a:pt x="1639719" y="245227"/>
                </a:lnTo>
                <a:cubicBezTo>
                  <a:pt x="1639777" y="245116"/>
                  <a:pt x="1639853" y="245022"/>
                  <a:pt x="1639910" y="244911"/>
                </a:cubicBezTo>
                <a:lnTo>
                  <a:pt x="1639910" y="245134"/>
                </a:lnTo>
                <a:cubicBezTo>
                  <a:pt x="1643872" y="237618"/>
                  <a:pt x="1649711" y="230531"/>
                  <a:pt x="1657702" y="226921"/>
                </a:cubicBezTo>
                <a:cubicBezTo>
                  <a:pt x="1662532" y="224763"/>
                  <a:pt x="1668133" y="223889"/>
                  <a:pt x="1674581" y="224949"/>
                </a:cubicBezTo>
                <a:cubicBezTo>
                  <a:pt x="1676000" y="225135"/>
                  <a:pt x="1677143" y="226382"/>
                  <a:pt x="1677324" y="227926"/>
                </a:cubicBezTo>
                <a:cubicBezTo>
                  <a:pt x="1677419" y="228224"/>
                  <a:pt x="1678867" y="249171"/>
                  <a:pt x="1658112" y="260352"/>
                </a:cubicBezTo>
                <a:cubicBezTo>
                  <a:pt x="1653311" y="262919"/>
                  <a:pt x="1647340" y="264947"/>
                  <a:pt x="1639910" y="266100"/>
                </a:cubicBezTo>
                <a:lnTo>
                  <a:pt x="1639910" y="266174"/>
                </a:lnTo>
                <a:cubicBezTo>
                  <a:pt x="1639843" y="266174"/>
                  <a:pt x="1639786" y="266193"/>
                  <a:pt x="1639719" y="266211"/>
                </a:cubicBezTo>
                <a:lnTo>
                  <a:pt x="1639719" y="299029"/>
                </a:lnTo>
                <a:cubicBezTo>
                  <a:pt x="1639996" y="299029"/>
                  <a:pt x="1640186" y="299140"/>
                  <a:pt x="1640377" y="299140"/>
                </a:cubicBezTo>
                <a:cubicBezTo>
                  <a:pt x="1644872" y="299140"/>
                  <a:pt x="1649263" y="298173"/>
                  <a:pt x="1653274" y="296387"/>
                </a:cubicBezTo>
                <a:cubicBezTo>
                  <a:pt x="1657255" y="294638"/>
                  <a:pt x="1660856" y="292071"/>
                  <a:pt x="1663818" y="288759"/>
                </a:cubicBezTo>
                <a:cubicBezTo>
                  <a:pt x="1664113" y="288425"/>
                  <a:pt x="1664465" y="288183"/>
                  <a:pt x="1664837" y="287997"/>
                </a:cubicBezTo>
                <a:cubicBezTo>
                  <a:pt x="1665227" y="287848"/>
                  <a:pt x="1665647" y="287736"/>
                  <a:pt x="1666094" y="287736"/>
                </a:cubicBezTo>
                <a:cubicBezTo>
                  <a:pt x="1667047" y="287736"/>
                  <a:pt x="1667904" y="288202"/>
                  <a:pt x="1668580" y="288852"/>
                </a:cubicBezTo>
                <a:cubicBezTo>
                  <a:pt x="1674466" y="295457"/>
                  <a:pt x="1682953" y="299140"/>
                  <a:pt x="1691821" y="299140"/>
                </a:cubicBezTo>
                <a:cubicBezTo>
                  <a:pt x="1696298" y="299140"/>
                  <a:pt x="1700670" y="298173"/>
                  <a:pt x="1704670" y="296387"/>
                </a:cubicBezTo>
                <a:cubicBezTo>
                  <a:pt x="1708661" y="294638"/>
                  <a:pt x="1712281" y="292071"/>
                  <a:pt x="1715262" y="288760"/>
                </a:cubicBezTo>
                <a:cubicBezTo>
                  <a:pt x="1715548" y="288462"/>
                  <a:pt x="1715901" y="288220"/>
                  <a:pt x="1716262" y="288034"/>
                </a:cubicBezTo>
                <a:cubicBezTo>
                  <a:pt x="1716644" y="287867"/>
                  <a:pt x="1717034" y="287736"/>
                  <a:pt x="1717434" y="287736"/>
                </a:cubicBezTo>
                <a:cubicBezTo>
                  <a:pt x="1718577" y="287829"/>
                  <a:pt x="1719253" y="288015"/>
                  <a:pt x="1719901" y="288667"/>
                </a:cubicBezTo>
                <a:cubicBezTo>
                  <a:pt x="1728292" y="296759"/>
                  <a:pt x="1739903" y="300666"/>
                  <a:pt x="1751438" y="299140"/>
                </a:cubicBezTo>
                <a:cubicBezTo>
                  <a:pt x="1753438" y="298955"/>
                  <a:pt x="1754972" y="300294"/>
                  <a:pt x="1755248" y="301931"/>
                </a:cubicBezTo>
                <a:cubicBezTo>
                  <a:pt x="1755524" y="303735"/>
                  <a:pt x="1754201" y="305447"/>
                  <a:pt x="1752381" y="305652"/>
                </a:cubicBezTo>
                <a:close/>
                <a:moveTo>
                  <a:pt x="1641320" y="259310"/>
                </a:moveTo>
                <a:lnTo>
                  <a:pt x="1641329" y="259310"/>
                </a:lnTo>
                <a:lnTo>
                  <a:pt x="1641329" y="259310"/>
                </a:lnTo>
                <a:cubicBezTo>
                  <a:pt x="1657626" y="256128"/>
                  <a:pt x="1664884" y="248129"/>
                  <a:pt x="1668152" y="241060"/>
                </a:cubicBezTo>
                <a:cubicBezTo>
                  <a:pt x="1669962" y="237172"/>
                  <a:pt x="1670590" y="233563"/>
                  <a:pt x="1670771" y="231219"/>
                </a:cubicBezTo>
                <a:cubicBezTo>
                  <a:pt x="1670275" y="231125"/>
                  <a:pt x="1669818" y="231125"/>
                  <a:pt x="1669323" y="231125"/>
                </a:cubicBezTo>
                <a:cubicBezTo>
                  <a:pt x="1667133" y="231125"/>
                  <a:pt x="1665084" y="231423"/>
                  <a:pt x="1663179" y="231962"/>
                </a:cubicBezTo>
                <a:cubicBezTo>
                  <a:pt x="1649873" y="235739"/>
                  <a:pt x="1643663" y="251348"/>
                  <a:pt x="1641320" y="259310"/>
                </a:cubicBezTo>
                <a:close/>
                <a:moveTo>
                  <a:pt x="1630556" y="239832"/>
                </a:moveTo>
                <a:cubicBezTo>
                  <a:pt x="1627813" y="230381"/>
                  <a:pt x="1619526" y="210568"/>
                  <a:pt x="1601143" y="211685"/>
                </a:cubicBezTo>
                <a:cubicBezTo>
                  <a:pt x="1601515" y="218307"/>
                  <a:pt x="1605239" y="234865"/>
                  <a:pt x="1630556" y="239832"/>
                </a:cubicBezTo>
                <a:close/>
                <a:moveTo>
                  <a:pt x="1762420" y="222029"/>
                </a:moveTo>
                <a:cubicBezTo>
                  <a:pt x="1748447" y="222047"/>
                  <a:pt x="1736474" y="230418"/>
                  <a:pt x="1731064" y="242399"/>
                </a:cubicBezTo>
                <a:cubicBezTo>
                  <a:pt x="1731045" y="242362"/>
                  <a:pt x="1731026" y="242325"/>
                  <a:pt x="1731007" y="242288"/>
                </a:cubicBezTo>
                <a:cubicBezTo>
                  <a:pt x="1730988" y="242325"/>
                  <a:pt x="1730969" y="242362"/>
                  <a:pt x="1730950" y="242399"/>
                </a:cubicBezTo>
                <a:cubicBezTo>
                  <a:pt x="1725540" y="230400"/>
                  <a:pt x="1713567" y="222047"/>
                  <a:pt x="1699603" y="222029"/>
                </a:cubicBezTo>
                <a:cubicBezTo>
                  <a:pt x="1697794" y="222029"/>
                  <a:pt x="1696269" y="223517"/>
                  <a:pt x="1696269" y="225322"/>
                </a:cubicBezTo>
                <a:cubicBezTo>
                  <a:pt x="1696241" y="225824"/>
                  <a:pt x="1696345" y="226288"/>
                  <a:pt x="1696517" y="226716"/>
                </a:cubicBezTo>
                <a:cubicBezTo>
                  <a:pt x="1696984" y="227684"/>
                  <a:pt x="1697898" y="228372"/>
                  <a:pt x="1698993" y="228558"/>
                </a:cubicBezTo>
                <a:cubicBezTo>
                  <a:pt x="1699174" y="228595"/>
                  <a:pt x="1699346" y="228670"/>
                  <a:pt x="1699536" y="228670"/>
                </a:cubicBezTo>
                <a:cubicBezTo>
                  <a:pt x="1714948" y="228670"/>
                  <a:pt x="1727531" y="241227"/>
                  <a:pt x="1727531" y="256668"/>
                </a:cubicBezTo>
                <a:cubicBezTo>
                  <a:pt x="1727531" y="258491"/>
                  <a:pt x="1729064" y="260016"/>
                  <a:pt x="1730845" y="260016"/>
                </a:cubicBezTo>
                <a:lnTo>
                  <a:pt x="1730950" y="260016"/>
                </a:lnTo>
                <a:lnTo>
                  <a:pt x="1731160" y="260016"/>
                </a:lnTo>
                <a:cubicBezTo>
                  <a:pt x="1732950" y="260016"/>
                  <a:pt x="1734484" y="258491"/>
                  <a:pt x="1734484" y="256668"/>
                </a:cubicBezTo>
                <a:cubicBezTo>
                  <a:pt x="1734484" y="241227"/>
                  <a:pt x="1747057" y="228670"/>
                  <a:pt x="1762487" y="228670"/>
                </a:cubicBezTo>
                <a:cubicBezTo>
                  <a:pt x="1764297" y="228670"/>
                  <a:pt x="1765821" y="227145"/>
                  <a:pt x="1765831" y="225322"/>
                </a:cubicBezTo>
                <a:cubicBezTo>
                  <a:pt x="1765707" y="223517"/>
                  <a:pt x="1764306" y="222029"/>
                  <a:pt x="1762420" y="222029"/>
                </a:cubicBezTo>
                <a:close/>
                <a:moveTo>
                  <a:pt x="1996793" y="357351"/>
                </a:moveTo>
                <a:cubicBezTo>
                  <a:pt x="1997174" y="357909"/>
                  <a:pt x="1997364" y="358578"/>
                  <a:pt x="1997364" y="359248"/>
                </a:cubicBezTo>
                <a:cubicBezTo>
                  <a:pt x="1997364" y="359917"/>
                  <a:pt x="1997174" y="360587"/>
                  <a:pt x="1996793" y="361164"/>
                </a:cubicBezTo>
                <a:cubicBezTo>
                  <a:pt x="1983648" y="380010"/>
                  <a:pt x="1962131" y="391358"/>
                  <a:pt x="1939167" y="391358"/>
                </a:cubicBezTo>
                <a:cubicBezTo>
                  <a:pt x="1915668" y="391358"/>
                  <a:pt x="1902895" y="383265"/>
                  <a:pt x="1883083" y="363917"/>
                </a:cubicBezTo>
                <a:cubicBezTo>
                  <a:pt x="1874787" y="374187"/>
                  <a:pt x="1862318" y="380195"/>
                  <a:pt x="1849051" y="380195"/>
                </a:cubicBezTo>
                <a:lnTo>
                  <a:pt x="1848012" y="380195"/>
                </a:lnTo>
                <a:cubicBezTo>
                  <a:pt x="1846231" y="380103"/>
                  <a:pt x="1844678" y="378558"/>
                  <a:pt x="1844774" y="376791"/>
                </a:cubicBezTo>
                <a:cubicBezTo>
                  <a:pt x="1844830" y="375823"/>
                  <a:pt x="1845279" y="374931"/>
                  <a:pt x="1845964" y="374335"/>
                </a:cubicBezTo>
                <a:cubicBezTo>
                  <a:pt x="1846583" y="373814"/>
                  <a:pt x="1847393" y="373498"/>
                  <a:pt x="1848308" y="373629"/>
                </a:cubicBezTo>
                <a:cubicBezTo>
                  <a:pt x="1859823" y="373721"/>
                  <a:pt x="1870786" y="368810"/>
                  <a:pt x="1878026" y="359825"/>
                </a:cubicBezTo>
                <a:cubicBezTo>
                  <a:pt x="1878006" y="359787"/>
                  <a:pt x="1877968" y="359769"/>
                  <a:pt x="1877940" y="359732"/>
                </a:cubicBezTo>
                <a:cubicBezTo>
                  <a:pt x="1877949" y="359732"/>
                  <a:pt x="1877949" y="359732"/>
                  <a:pt x="1877949" y="359732"/>
                </a:cubicBezTo>
                <a:cubicBezTo>
                  <a:pt x="1870786" y="350765"/>
                  <a:pt x="1859823" y="345630"/>
                  <a:pt x="1848222" y="345909"/>
                </a:cubicBezTo>
                <a:cubicBezTo>
                  <a:pt x="1847383" y="346002"/>
                  <a:pt x="1846574" y="345667"/>
                  <a:pt x="1845945" y="345072"/>
                </a:cubicBezTo>
                <a:cubicBezTo>
                  <a:pt x="1845345" y="344477"/>
                  <a:pt x="1844926" y="343639"/>
                  <a:pt x="1844878" y="342747"/>
                </a:cubicBezTo>
                <a:cubicBezTo>
                  <a:pt x="1844774" y="340849"/>
                  <a:pt x="1846307" y="339454"/>
                  <a:pt x="1848136" y="339361"/>
                </a:cubicBezTo>
                <a:cubicBezTo>
                  <a:pt x="1859861" y="339119"/>
                  <a:pt x="1870948" y="343528"/>
                  <a:pt x="1879216" y="351397"/>
                </a:cubicBezTo>
                <a:cubicBezTo>
                  <a:pt x="1880368" y="352495"/>
                  <a:pt x="1881464" y="353648"/>
                  <a:pt x="1882493" y="354895"/>
                </a:cubicBezTo>
                <a:cubicBezTo>
                  <a:pt x="1882493" y="354895"/>
                  <a:pt x="1882502" y="354895"/>
                  <a:pt x="1882502" y="354876"/>
                </a:cubicBezTo>
                <a:cubicBezTo>
                  <a:pt x="1882531" y="354913"/>
                  <a:pt x="1882569" y="354950"/>
                  <a:pt x="1882597" y="354987"/>
                </a:cubicBezTo>
                <a:cubicBezTo>
                  <a:pt x="1899638" y="338096"/>
                  <a:pt x="1913744" y="327175"/>
                  <a:pt x="1939167" y="327175"/>
                </a:cubicBezTo>
                <a:cubicBezTo>
                  <a:pt x="1958588" y="327175"/>
                  <a:pt x="1977000" y="335342"/>
                  <a:pt x="1990134" y="349258"/>
                </a:cubicBezTo>
                <a:cubicBezTo>
                  <a:pt x="1992516" y="351788"/>
                  <a:pt x="1994783" y="354448"/>
                  <a:pt x="1996793" y="357351"/>
                </a:cubicBezTo>
                <a:close/>
                <a:moveTo>
                  <a:pt x="1989811" y="359211"/>
                </a:moveTo>
                <a:cubicBezTo>
                  <a:pt x="1989820" y="359192"/>
                  <a:pt x="1989839" y="359192"/>
                  <a:pt x="1989849" y="359174"/>
                </a:cubicBezTo>
                <a:cubicBezTo>
                  <a:pt x="1977943" y="343268"/>
                  <a:pt x="1959074" y="333835"/>
                  <a:pt x="1939081" y="333724"/>
                </a:cubicBezTo>
                <a:cubicBezTo>
                  <a:pt x="1917945" y="333724"/>
                  <a:pt x="1905943" y="341258"/>
                  <a:pt x="1887636" y="359080"/>
                </a:cubicBezTo>
                <a:cubicBezTo>
                  <a:pt x="1887655" y="359099"/>
                  <a:pt x="1887664" y="359099"/>
                  <a:pt x="1887684" y="359117"/>
                </a:cubicBezTo>
                <a:cubicBezTo>
                  <a:pt x="1887674" y="359136"/>
                  <a:pt x="1887655" y="359155"/>
                  <a:pt x="1887636" y="359174"/>
                </a:cubicBezTo>
                <a:cubicBezTo>
                  <a:pt x="1906896" y="377907"/>
                  <a:pt x="1918211" y="384698"/>
                  <a:pt x="1939081" y="384698"/>
                </a:cubicBezTo>
                <a:cubicBezTo>
                  <a:pt x="1959074" y="384623"/>
                  <a:pt x="1977943" y="375173"/>
                  <a:pt x="1989849" y="359267"/>
                </a:cubicBezTo>
                <a:cubicBezTo>
                  <a:pt x="1989839" y="359248"/>
                  <a:pt x="1989820" y="359230"/>
                  <a:pt x="1989811" y="359211"/>
                </a:cubicBezTo>
                <a:close/>
                <a:moveTo>
                  <a:pt x="1998240" y="301930"/>
                </a:moveTo>
                <a:cubicBezTo>
                  <a:pt x="1998507" y="303735"/>
                  <a:pt x="1997183" y="305447"/>
                  <a:pt x="1995374" y="305652"/>
                </a:cubicBezTo>
                <a:cubicBezTo>
                  <a:pt x="1982886" y="307177"/>
                  <a:pt x="1970427" y="303549"/>
                  <a:pt x="1960798" y="295549"/>
                </a:cubicBezTo>
                <a:cubicBezTo>
                  <a:pt x="1953835" y="302024"/>
                  <a:pt x="1944615" y="305726"/>
                  <a:pt x="1934985" y="305726"/>
                </a:cubicBezTo>
                <a:cubicBezTo>
                  <a:pt x="1925451" y="305726"/>
                  <a:pt x="1916221" y="302098"/>
                  <a:pt x="1909267" y="295735"/>
                </a:cubicBezTo>
                <a:cubicBezTo>
                  <a:pt x="1902314" y="302098"/>
                  <a:pt x="1893075" y="305726"/>
                  <a:pt x="1883550" y="305726"/>
                </a:cubicBezTo>
                <a:cubicBezTo>
                  <a:pt x="1881111" y="305726"/>
                  <a:pt x="1878711" y="305502"/>
                  <a:pt x="1876377" y="305056"/>
                </a:cubicBezTo>
                <a:cubicBezTo>
                  <a:pt x="1869348" y="303698"/>
                  <a:pt x="1862861" y="300405"/>
                  <a:pt x="1857642" y="295549"/>
                </a:cubicBezTo>
                <a:cubicBezTo>
                  <a:pt x="1857642" y="295549"/>
                  <a:pt x="1857642" y="295549"/>
                  <a:pt x="1857633" y="295549"/>
                </a:cubicBezTo>
                <a:lnTo>
                  <a:pt x="1857633" y="295549"/>
                </a:lnTo>
                <a:cubicBezTo>
                  <a:pt x="1855584" y="297242"/>
                  <a:pt x="1853413" y="298731"/>
                  <a:pt x="1851146" y="300033"/>
                </a:cubicBezTo>
                <a:cubicBezTo>
                  <a:pt x="1844326" y="303921"/>
                  <a:pt x="1836630" y="306004"/>
                  <a:pt x="1828686" y="306004"/>
                </a:cubicBezTo>
                <a:cubicBezTo>
                  <a:pt x="1826866" y="306004"/>
                  <a:pt x="1824971" y="305818"/>
                  <a:pt x="1823057" y="305651"/>
                </a:cubicBezTo>
                <a:cubicBezTo>
                  <a:pt x="1821247" y="305447"/>
                  <a:pt x="1820028" y="303735"/>
                  <a:pt x="1820199" y="301930"/>
                </a:cubicBezTo>
                <a:cubicBezTo>
                  <a:pt x="1820409" y="300107"/>
                  <a:pt x="1822018" y="298768"/>
                  <a:pt x="1823924" y="299028"/>
                </a:cubicBezTo>
                <a:cubicBezTo>
                  <a:pt x="1826819" y="299418"/>
                  <a:pt x="1829715" y="299456"/>
                  <a:pt x="1832553" y="299178"/>
                </a:cubicBezTo>
                <a:cubicBezTo>
                  <a:pt x="1841078" y="298358"/>
                  <a:pt x="1849079" y="294638"/>
                  <a:pt x="1855451" y="288573"/>
                </a:cubicBezTo>
                <a:cubicBezTo>
                  <a:pt x="1856127" y="287922"/>
                  <a:pt x="1856775" y="287736"/>
                  <a:pt x="1857918" y="287643"/>
                </a:cubicBezTo>
                <a:cubicBezTo>
                  <a:pt x="1858870" y="287736"/>
                  <a:pt x="1859737" y="288108"/>
                  <a:pt x="1860309" y="288759"/>
                </a:cubicBezTo>
                <a:cubicBezTo>
                  <a:pt x="1864500" y="293541"/>
                  <a:pt x="1870120" y="296758"/>
                  <a:pt x="1876216" y="298191"/>
                </a:cubicBezTo>
                <a:lnTo>
                  <a:pt x="1876216" y="246864"/>
                </a:lnTo>
                <a:cubicBezTo>
                  <a:pt x="1873644" y="246492"/>
                  <a:pt x="1871243" y="246027"/>
                  <a:pt x="1868996" y="245469"/>
                </a:cubicBezTo>
                <a:cubicBezTo>
                  <a:pt x="1835344" y="237135"/>
                  <a:pt x="1837468" y="208745"/>
                  <a:pt x="1837468" y="208392"/>
                </a:cubicBezTo>
                <a:cubicBezTo>
                  <a:pt x="1837544" y="206848"/>
                  <a:pt x="1838697" y="205601"/>
                  <a:pt x="1840221" y="205415"/>
                </a:cubicBezTo>
                <a:cubicBezTo>
                  <a:pt x="1842516" y="205043"/>
                  <a:pt x="1844697" y="204894"/>
                  <a:pt x="1846783" y="204988"/>
                </a:cubicBezTo>
                <a:cubicBezTo>
                  <a:pt x="1855098" y="205304"/>
                  <a:pt x="1861738" y="209043"/>
                  <a:pt x="1866891" y="214289"/>
                </a:cubicBezTo>
                <a:cubicBezTo>
                  <a:pt x="1870758" y="218215"/>
                  <a:pt x="1873806" y="222996"/>
                  <a:pt x="1876120" y="227832"/>
                </a:cubicBezTo>
                <a:lnTo>
                  <a:pt x="1876120" y="227814"/>
                </a:lnTo>
                <a:cubicBezTo>
                  <a:pt x="1876120" y="227832"/>
                  <a:pt x="1876130" y="227832"/>
                  <a:pt x="1876130" y="227832"/>
                </a:cubicBezTo>
                <a:lnTo>
                  <a:pt x="1876130" y="206104"/>
                </a:lnTo>
                <a:cubicBezTo>
                  <a:pt x="1876130" y="205322"/>
                  <a:pt x="1876454" y="204615"/>
                  <a:pt x="1876920" y="204039"/>
                </a:cubicBezTo>
                <a:cubicBezTo>
                  <a:pt x="1877549" y="203276"/>
                  <a:pt x="1878426" y="202774"/>
                  <a:pt x="1879454" y="202774"/>
                </a:cubicBezTo>
                <a:cubicBezTo>
                  <a:pt x="1881264" y="202774"/>
                  <a:pt x="1882769" y="204299"/>
                  <a:pt x="1882769" y="206104"/>
                </a:cubicBezTo>
                <a:lnTo>
                  <a:pt x="1882769" y="245134"/>
                </a:lnTo>
                <a:lnTo>
                  <a:pt x="1882769" y="245227"/>
                </a:lnTo>
                <a:cubicBezTo>
                  <a:pt x="1889170" y="233135"/>
                  <a:pt x="1900400" y="222103"/>
                  <a:pt x="1917668" y="224949"/>
                </a:cubicBezTo>
                <a:cubicBezTo>
                  <a:pt x="1919068" y="225135"/>
                  <a:pt x="1920221" y="226382"/>
                  <a:pt x="1920402" y="227926"/>
                </a:cubicBezTo>
                <a:cubicBezTo>
                  <a:pt x="1920412" y="227944"/>
                  <a:pt x="1920421" y="228093"/>
                  <a:pt x="1920440" y="228353"/>
                </a:cubicBezTo>
                <a:cubicBezTo>
                  <a:pt x="1920593" y="232390"/>
                  <a:pt x="1920011" y="260352"/>
                  <a:pt x="1882769" y="266100"/>
                </a:cubicBezTo>
                <a:lnTo>
                  <a:pt x="1882769" y="266211"/>
                </a:lnTo>
                <a:lnTo>
                  <a:pt x="1882769" y="298954"/>
                </a:lnTo>
                <a:lnTo>
                  <a:pt x="1882769" y="299028"/>
                </a:lnTo>
                <a:cubicBezTo>
                  <a:pt x="1883083" y="299028"/>
                  <a:pt x="1883264" y="299140"/>
                  <a:pt x="1883455" y="299140"/>
                </a:cubicBezTo>
                <a:cubicBezTo>
                  <a:pt x="1892313" y="299140"/>
                  <a:pt x="1900800" y="295456"/>
                  <a:pt x="1906705" y="288852"/>
                </a:cubicBezTo>
                <a:cubicBezTo>
                  <a:pt x="1907362" y="288108"/>
                  <a:pt x="1908220" y="287736"/>
                  <a:pt x="1909172" y="287736"/>
                </a:cubicBezTo>
                <a:cubicBezTo>
                  <a:pt x="1910134" y="287736"/>
                  <a:pt x="1910982" y="288201"/>
                  <a:pt x="1911658" y="288852"/>
                </a:cubicBezTo>
                <a:cubicBezTo>
                  <a:pt x="1917564" y="295456"/>
                  <a:pt x="1926031" y="299140"/>
                  <a:pt x="1934890" y="299140"/>
                </a:cubicBezTo>
                <a:cubicBezTo>
                  <a:pt x="1943748" y="299140"/>
                  <a:pt x="1952216" y="295456"/>
                  <a:pt x="1958131" y="288852"/>
                </a:cubicBezTo>
                <a:cubicBezTo>
                  <a:pt x="1958797" y="288201"/>
                  <a:pt x="1959560" y="287736"/>
                  <a:pt x="1960522" y="287736"/>
                </a:cubicBezTo>
                <a:cubicBezTo>
                  <a:pt x="1961655" y="287829"/>
                  <a:pt x="1962322" y="288015"/>
                  <a:pt x="1962979" y="288666"/>
                </a:cubicBezTo>
                <a:cubicBezTo>
                  <a:pt x="1971370" y="296759"/>
                  <a:pt x="1982981" y="300665"/>
                  <a:pt x="1994516" y="299140"/>
                </a:cubicBezTo>
                <a:cubicBezTo>
                  <a:pt x="1996421" y="298954"/>
                  <a:pt x="1997926" y="300294"/>
                  <a:pt x="1998240" y="301930"/>
                </a:cubicBezTo>
                <a:close/>
                <a:moveTo>
                  <a:pt x="1884398" y="259310"/>
                </a:moveTo>
                <a:lnTo>
                  <a:pt x="1884407" y="259310"/>
                </a:lnTo>
                <a:lnTo>
                  <a:pt x="1884407" y="259310"/>
                </a:lnTo>
                <a:cubicBezTo>
                  <a:pt x="1909658" y="254399"/>
                  <a:pt x="1913354" y="237841"/>
                  <a:pt x="1913849" y="231219"/>
                </a:cubicBezTo>
                <a:cubicBezTo>
                  <a:pt x="1913258" y="231125"/>
                  <a:pt x="1912801" y="231125"/>
                  <a:pt x="1912315" y="231125"/>
                </a:cubicBezTo>
                <a:cubicBezTo>
                  <a:pt x="1907905" y="231125"/>
                  <a:pt x="1904124" y="232316"/>
                  <a:pt x="1900876" y="234251"/>
                </a:cubicBezTo>
                <a:cubicBezTo>
                  <a:pt x="1891151" y="240037"/>
                  <a:pt x="1886341" y="252482"/>
                  <a:pt x="1884398" y="259310"/>
                </a:cubicBezTo>
                <a:close/>
                <a:moveTo>
                  <a:pt x="1873548" y="239832"/>
                </a:moveTo>
                <a:cubicBezTo>
                  <a:pt x="1870777" y="230381"/>
                  <a:pt x="1862509" y="210568"/>
                  <a:pt x="1844126" y="211685"/>
                </a:cubicBezTo>
                <a:cubicBezTo>
                  <a:pt x="1844593" y="218307"/>
                  <a:pt x="1848308" y="234865"/>
                  <a:pt x="1873548" y="239832"/>
                </a:cubicBezTo>
                <a:close/>
                <a:moveTo>
                  <a:pt x="1974028" y="260016"/>
                </a:moveTo>
                <a:lnTo>
                  <a:pt x="1974237" y="260016"/>
                </a:lnTo>
                <a:cubicBezTo>
                  <a:pt x="1976028" y="260016"/>
                  <a:pt x="1977562" y="258491"/>
                  <a:pt x="1977562" y="256668"/>
                </a:cubicBezTo>
                <a:cubicBezTo>
                  <a:pt x="1977562" y="241227"/>
                  <a:pt x="1990144" y="228670"/>
                  <a:pt x="2005565" y="228670"/>
                </a:cubicBezTo>
                <a:cubicBezTo>
                  <a:pt x="2007375" y="228670"/>
                  <a:pt x="2008908" y="227145"/>
                  <a:pt x="2008908" y="225322"/>
                </a:cubicBezTo>
                <a:cubicBezTo>
                  <a:pt x="2008908" y="225284"/>
                  <a:pt x="2008889" y="225265"/>
                  <a:pt x="2008889" y="225228"/>
                </a:cubicBezTo>
                <a:cubicBezTo>
                  <a:pt x="2008632" y="223479"/>
                  <a:pt x="2007280" y="222047"/>
                  <a:pt x="2005432" y="222029"/>
                </a:cubicBezTo>
                <a:cubicBezTo>
                  <a:pt x="1991487" y="222084"/>
                  <a:pt x="1979543" y="230437"/>
                  <a:pt x="1974113" y="242399"/>
                </a:cubicBezTo>
                <a:cubicBezTo>
                  <a:pt x="1974085" y="242344"/>
                  <a:pt x="1974056" y="242288"/>
                  <a:pt x="1974037" y="242232"/>
                </a:cubicBezTo>
                <a:cubicBezTo>
                  <a:pt x="1974009" y="242288"/>
                  <a:pt x="1973971" y="242344"/>
                  <a:pt x="1973942" y="242399"/>
                </a:cubicBezTo>
                <a:cubicBezTo>
                  <a:pt x="1968532" y="230418"/>
                  <a:pt x="1956492" y="222084"/>
                  <a:pt x="1942652" y="222029"/>
                </a:cubicBezTo>
                <a:cubicBezTo>
                  <a:pt x="1940862" y="222047"/>
                  <a:pt x="1939385" y="223517"/>
                  <a:pt x="1939385" y="225322"/>
                </a:cubicBezTo>
                <a:cubicBezTo>
                  <a:pt x="1939290" y="226084"/>
                  <a:pt x="1939528" y="226754"/>
                  <a:pt x="1939919" y="227311"/>
                </a:cubicBezTo>
                <a:cubicBezTo>
                  <a:pt x="1940395" y="227945"/>
                  <a:pt x="1941090" y="228372"/>
                  <a:pt x="1941890" y="228540"/>
                </a:cubicBezTo>
                <a:cubicBezTo>
                  <a:pt x="1942100" y="228577"/>
                  <a:pt x="1942291" y="228670"/>
                  <a:pt x="1942519" y="228670"/>
                </a:cubicBezTo>
                <a:cubicBezTo>
                  <a:pt x="1953197" y="228670"/>
                  <a:pt x="1962408" y="234753"/>
                  <a:pt x="1967113" y="243590"/>
                </a:cubicBezTo>
                <a:cubicBezTo>
                  <a:pt x="1969218" y="247515"/>
                  <a:pt x="1970513" y="251924"/>
                  <a:pt x="1970513" y="256668"/>
                </a:cubicBezTo>
                <a:cubicBezTo>
                  <a:pt x="1970513" y="257580"/>
                  <a:pt x="1970894" y="258417"/>
                  <a:pt x="1971504" y="259031"/>
                </a:cubicBezTo>
                <a:cubicBezTo>
                  <a:pt x="1972104" y="259626"/>
                  <a:pt x="1972933" y="260016"/>
                  <a:pt x="1973837" y="260016"/>
                </a:cubicBezTo>
                <a:lnTo>
                  <a:pt x="1974028" y="260016"/>
                </a:lnTo>
                <a:close/>
                <a:moveTo>
                  <a:pt x="2182197" y="391358"/>
                </a:moveTo>
                <a:cubicBezTo>
                  <a:pt x="2158727" y="391339"/>
                  <a:pt x="2145945" y="383246"/>
                  <a:pt x="2126152" y="363917"/>
                </a:cubicBezTo>
                <a:cubicBezTo>
                  <a:pt x="2126142" y="363936"/>
                  <a:pt x="2126123" y="363954"/>
                  <a:pt x="2126113" y="363973"/>
                </a:cubicBezTo>
                <a:cubicBezTo>
                  <a:pt x="2126095" y="363954"/>
                  <a:pt x="2126076" y="363936"/>
                  <a:pt x="2126056" y="363917"/>
                </a:cubicBezTo>
                <a:cubicBezTo>
                  <a:pt x="2117751" y="374187"/>
                  <a:pt x="2105301" y="380195"/>
                  <a:pt x="2092043" y="380195"/>
                </a:cubicBezTo>
                <a:lnTo>
                  <a:pt x="2091061" y="380195"/>
                </a:lnTo>
                <a:cubicBezTo>
                  <a:pt x="2089290" y="380084"/>
                  <a:pt x="2087766" y="378558"/>
                  <a:pt x="2087861" y="376791"/>
                </a:cubicBezTo>
                <a:cubicBezTo>
                  <a:pt x="2087928" y="375452"/>
                  <a:pt x="2088738" y="374242"/>
                  <a:pt x="2089918" y="373758"/>
                </a:cubicBezTo>
                <a:cubicBezTo>
                  <a:pt x="2090338" y="373610"/>
                  <a:pt x="2090804" y="373573"/>
                  <a:pt x="2091300" y="373629"/>
                </a:cubicBezTo>
                <a:cubicBezTo>
                  <a:pt x="2102911" y="373721"/>
                  <a:pt x="2113750" y="368810"/>
                  <a:pt x="2120999" y="359825"/>
                </a:cubicBezTo>
                <a:cubicBezTo>
                  <a:pt x="2120979" y="359806"/>
                  <a:pt x="2120961" y="359787"/>
                  <a:pt x="2120942" y="359769"/>
                </a:cubicBezTo>
                <a:cubicBezTo>
                  <a:pt x="2120961" y="359750"/>
                  <a:pt x="2120979" y="359750"/>
                  <a:pt x="2120989" y="359732"/>
                </a:cubicBezTo>
                <a:cubicBezTo>
                  <a:pt x="2113855" y="350765"/>
                  <a:pt x="2102911" y="345630"/>
                  <a:pt x="2091300" y="345909"/>
                </a:cubicBezTo>
                <a:cubicBezTo>
                  <a:pt x="2089585" y="346114"/>
                  <a:pt x="2087966" y="344496"/>
                  <a:pt x="2087871" y="342691"/>
                </a:cubicBezTo>
                <a:cubicBezTo>
                  <a:pt x="2087813" y="340812"/>
                  <a:pt x="2089318" y="339454"/>
                  <a:pt x="2091090" y="339361"/>
                </a:cubicBezTo>
                <a:cubicBezTo>
                  <a:pt x="2104444" y="339082"/>
                  <a:pt x="2117112" y="344886"/>
                  <a:pt x="2125580" y="354987"/>
                </a:cubicBezTo>
                <a:cubicBezTo>
                  <a:pt x="2142621" y="338096"/>
                  <a:pt x="2156717" y="327175"/>
                  <a:pt x="2182159" y="327175"/>
                </a:cubicBezTo>
                <a:cubicBezTo>
                  <a:pt x="2205200" y="327175"/>
                  <a:pt x="2226736" y="338468"/>
                  <a:pt x="2239776" y="357351"/>
                </a:cubicBezTo>
                <a:cubicBezTo>
                  <a:pt x="2240547" y="358485"/>
                  <a:pt x="2240547" y="360011"/>
                  <a:pt x="2239776" y="361164"/>
                </a:cubicBezTo>
                <a:cubicBezTo>
                  <a:pt x="2226650" y="379990"/>
                  <a:pt x="2205124" y="391339"/>
                  <a:pt x="2182197" y="391358"/>
                </a:cubicBezTo>
                <a:close/>
                <a:moveTo>
                  <a:pt x="2232917" y="359267"/>
                </a:moveTo>
                <a:cubicBezTo>
                  <a:pt x="2229945" y="355285"/>
                  <a:pt x="2226526" y="351714"/>
                  <a:pt x="2222773" y="348588"/>
                </a:cubicBezTo>
                <a:cubicBezTo>
                  <a:pt x="2211496" y="339175"/>
                  <a:pt x="2197094" y="333798"/>
                  <a:pt x="2182054" y="333724"/>
                </a:cubicBezTo>
                <a:cubicBezTo>
                  <a:pt x="2160928" y="333724"/>
                  <a:pt x="2148926" y="341258"/>
                  <a:pt x="2130619" y="359080"/>
                </a:cubicBezTo>
                <a:cubicBezTo>
                  <a:pt x="2133029" y="361424"/>
                  <a:pt x="2135305" y="363583"/>
                  <a:pt x="2137506" y="365554"/>
                </a:cubicBezTo>
                <a:cubicBezTo>
                  <a:pt x="2152898" y="379470"/>
                  <a:pt x="2163861" y="384698"/>
                  <a:pt x="2182159" y="384698"/>
                </a:cubicBezTo>
                <a:cubicBezTo>
                  <a:pt x="2202161" y="384623"/>
                  <a:pt x="2220916" y="375173"/>
                  <a:pt x="2232917" y="359267"/>
                </a:cubicBezTo>
                <a:close/>
                <a:moveTo>
                  <a:pt x="2241319" y="301930"/>
                </a:moveTo>
                <a:cubicBezTo>
                  <a:pt x="2241585" y="303735"/>
                  <a:pt x="2240271" y="305447"/>
                  <a:pt x="2238442" y="305652"/>
                </a:cubicBezTo>
                <a:cubicBezTo>
                  <a:pt x="2235327" y="306023"/>
                  <a:pt x="2232203" y="306097"/>
                  <a:pt x="2229136" y="305837"/>
                </a:cubicBezTo>
                <a:cubicBezTo>
                  <a:pt x="2227422" y="305707"/>
                  <a:pt x="2225783" y="305242"/>
                  <a:pt x="2224107" y="304926"/>
                </a:cubicBezTo>
                <a:cubicBezTo>
                  <a:pt x="2216754" y="303474"/>
                  <a:pt x="2209762" y="300442"/>
                  <a:pt x="2203866" y="295549"/>
                </a:cubicBezTo>
                <a:cubicBezTo>
                  <a:pt x="2199475" y="299586"/>
                  <a:pt x="2194160" y="302395"/>
                  <a:pt x="2188483" y="304051"/>
                </a:cubicBezTo>
                <a:cubicBezTo>
                  <a:pt x="2185083" y="305056"/>
                  <a:pt x="2181577" y="305726"/>
                  <a:pt x="2177968" y="305726"/>
                </a:cubicBezTo>
                <a:cubicBezTo>
                  <a:pt x="2172415" y="305726"/>
                  <a:pt x="2167004" y="304368"/>
                  <a:pt x="2162051" y="302079"/>
                </a:cubicBezTo>
                <a:cubicBezTo>
                  <a:pt x="2158499" y="300442"/>
                  <a:pt x="2155146" y="298396"/>
                  <a:pt x="2152250" y="295735"/>
                </a:cubicBezTo>
                <a:cubicBezTo>
                  <a:pt x="2145287" y="302098"/>
                  <a:pt x="2136058" y="305726"/>
                  <a:pt x="2126523" y="305726"/>
                </a:cubicBezTo>
                <a:cubicBezTo>
                  <a:pt x="2119246" y="305726"/>
                  <a:pt x="2112226" y="303642"/>
                  <a:pt x="2106235" y="299865"/>
                </a:cubicBezTo>
                <a:cubicBezTo>
                  <a:pt x="2104244" y="298619"/>
                  <a:pt x="2102368" y="297168"/>
                  <a:pt x="2100634" y="295549"/>
                </a:cubicBezTo>
                <a:lnTo>
                  <a:pt x="2100634" y="295549"/>
                </a:lnTo>
                <a:cubicBezTo>
                  <a:pt x="2100625" y="295549"/>
                  <a:pt x="2100625" y="295549"/>
                  <a:pt x="2100625" y="295549"/>
                </a:cubicBezTo>
                <a:cubicBezTo>
                  <a:pt x="2097110" y="298452"/>
                  <a:pt x="2093186" y="300647"/>
                  <a:pt x="2089071" y="302377"/>
                </a:cubicBezTo>
                <a:cubicBezTo>
                  <a:pt x="2085975" y="303661"/>
                  <a:pt x="2082794" y="304740"/>
                  <a:pt x="2079498" y="305316"/>
                </a:cubicBezTo>
                <a:cubicBezTo>
                  <a:pt x="2076926" y="305781"/>
                  <a:pt x="2074307" y="306005"/>
                  <a:pt x="2071668" y="306005"/>
                </a:cubicBezTo>
                <a:cubicBezTo>
                  <a:pt x="2069859" y="306005"/>
                  <a:pt x="2067944" y="305818"/>
                  <a:pt x="2066049" y="305652"/>
                </a:cubicBezTo>
                <a:cubicBezTo>
                  <a:pt x="2064239" y="305447"/>
                  <a:pt x="2062992" y="303735"/>
                  <a:pt x="2063182" y="301930"/>
                </a:cubicBezTo>
                <a:cubicBezTo>
                  <a:pt x="2063372" y="300107"/>
                  <a:pt x="2064991" y="298768"/>
                  <a:pt x="2066906" y="299029"/>
                </a:cubicBezTo>
                <a:cubicBezTo>
                  <a:pt x="2069802" y="299419"/>
                  <a:pt x="2072707" y="299457"/>
                  <a:pt x="2075545" y="299178"/>
                </a:cubicBezTo>
                <a:cubicBezTo>
                  <a:pt x="2078384" y="298898"/>
                  <a:pt x="2081165" y="298303"/>
                  <a:pt x="2083851" y="297410"/>
                </a:cubicBezTo>
                <a:cubicBezTo>
                  <a:pt x="2089214" y="295624"/>
                  <a:pt x="2094195" y="292610"/>
                  <a:pt x="2098444" y="288573"/>
                </a:cubicBezTo>
                <a:cubicBezTo>
                  <a:pt x="2099091" y="287922"/>
                  <a:pt x="2099758" y="287736"/>
                  <a:pt x="2100901" y="287643"/>
                </a:cubicBezTo>
                <a:cubicBezTo>
                  <a:pt x="2101853" y="287736"/>
                  <a:pt x="2102720" y="288109"/>
                  <a:pt x="2103292" y="288759"/>
                </a:cubicBezTo>
                <a:cubicBezTo>
                  <a:pt x="2104340" y="289950"/>
                  <a:pt x="2105473" y="291048"/>
                  <a:pt x="2106692" y="292052"/>
                </a:cubicBezTo>
                <a:cubicBezTo>
                  <a:pt x="2108245" y="293336"/>
                  <a:pt x="2109959" y="294378"/>
                  <a:pt x="2111740" y="295327"/>
                </a:cubicBezTo>
                <a:cubicBezTo>
                  <a:pt x="2114102" y="296572"/>
                  <a:pt x="2116588" y="297577"/>
                  <a:pt x="2119199" y="298192"/>
                </a:cubicBezTo>
                <a:lnTo>
                  <a:pt x="2119199" y="298192"/>
                </a:lnTo>
                <a:lnTo>
                  <a:pt x="2119208" y="298192"/>
                </a:lnTo>
                <a:lnTo>
                  <a:pt x="2119208" y="246864"/>
                </a:lnTo>
                <a:cubicBezTo>
                  <a:pt x="2110626" y="245655"/>
                  <a:pt x="2104034" y="243255"/>
                  <a:pt x="2098815" y="240260"/>
                </a:cubicBezTo>
                <a:cubicBezTo>
                  <a:pt x="2079031" y="228949"/>
                  <a:pt x="2080441" y="208690"/>
                  <a:pt x="2080441" y="208392"/>
                </a:cubicBezTo>
                <a:cubicBezTo>
                  <a:pt x="2080527" y="206848"/>
                  <a:pt x="2081670" y="205601"/>
                  <a:pt x="2083185" y="205415"/>
                </a:cubicBezTo>
                <a:cubicBezTo>
                  <a:pt x="2085470" y="205044"/>
                  <a:pt x="2087642" y="204894"/>
                  <a:pt x="2089728" y="204988"/>
                </a:cubicBezTo>
                <a:cubicBezTo>
                  <a:pt x="2100110" y="205378"/>
                  <a:pt x="2107873" y="211108"/>
                  <a:pt x="2113446" y="218475"/>
                </a:cubicBezTo>
                <a:cubicBezTo>
                  <a:pt x="2115684" y="221414"/>
                  <a:pt x="2117560" y="224615"/>
                  <a:pt x="2119103" y="227832"/>
                </a:cubicBezTo>
                <a:lnTo>
                  <a:pt x="2119103" y="227814"/>
                </a:lnTo>
                <a:cubicBezTo>
                  <a:pt x="2119103" y="227832"/>
                  <a:pt x="2119113" y="227832"/>
                  <a:pt x="2119113" y="227832"/>
                </a:cubicBezTo>
                <a:lnTo>
                  <a:pt x="2119113" y="206104"/>
                </a:lnTo>
                <a:cubicBezTo>
                  <a:pt x="2119113" y="205211"/>
                  <a:pt x="2119493" y="204374"/>
                  <a:pt x="2120094" y="203760"/>
                </a:cubicBezTo>
                <a:cubicBezTo>
                  <a:pt x="2120703" y="203146"/>
                  <a:pt x="2121542" y="202774"/>
                  <a:pt x="2122447" y="202774"/>
                </a:cubicBezTo>
                <a:cubicBezTo>
                  <a:pt x="2124247" y="202774"/>
                  <a:pt x="2125761" y="204299"/>
                  <a:pt x="2125761" y="206104"/>
                </a:cubicBezTo>
                <a:lnTo>
                  <a:pt x="2125761" y="245227"/>
                </a:lnTo>
                <a:cubicBezTo>
                  <a:pt x="2125790" y="245171"/>
                  <a:pt x="2125828" y="245134"/>
                  <a:pt x="2125856" y="245078"/>
                </a:cubicBezTo>
                <a:lnTo>
                  <a:pt x="2125856" y="245134"/>
                </a:lnTo>
                <a:cubicBezTo>
                  <a:pt x="2128247" y="240613"/>
                  <a:pt x="2131314" y="236260"/>
                  <a:pt x="2135115" y="232707"/>
                </a:cubicBezTo>
                <a:cubicBezTo>
                  <a:pt x="2141478" y="226791"/>
                  <a:pt x="2149869" y="223182"/>
                  <a:pt x="2160613" y="224949"/>
                </a:cubicBezTo>
                <a:cubicBezTo>
                  <a:pt x="2162061" y="225135"/>
                  <a:pt x="2163194" y="226382"/>
                  <a:pt x="2163385" y="227926"/>
                </a:cubicBezTo>
                <a:cubicBezTo>
                  <a:pt x="2163442" y="228168"/>
                  <a:pt x="2164319" y="241246"/>
                  <a:pt x="2154488" y="252259"/>
                </a:cubicBezTo>
                <a:cubicBezTo>
                  <a:pt x="2148964" y="258398"/>
                  <a:pt x="2140135" y="263905"/>
                  <a:pt x="2125856" y="266100"/>
                </a:cubicBezTo>
                <a:lnTo>
                  <a:pt x="2125856" y="266193"/>
                </a:lnTo>
                <a:cubicBezTo>
                  <a:pt x="2125818" y="266193"/>
                  <a:pt x="2125799" y="266193"/>
                  <a:pt x="2125761" y="266211"/>
                </a:cubicBezTo>
                <a:lnTo>
                  <a:pt x="2125761" y="299029"/>
                </a:lnTo>
                <a:cubicBezTo>
                  <a:pt x="2126066" y="299029"/>
                  <a:pt x="2126247" y="299140"/>
                  <a:pt x="2126437" y="299140"/>
                </a:cubicBezTo>
                <a:cubicBezTo>
                  <a:pt x="2133152" y="299140"/>
                  <a:pt x="2139639" y="297001"/>
                  <a:pt x="2144954" y="293113"/>
                </a:cubicBezTo>
                <a:cubicBezTo>
                  <a:pt x="2146688" y="291848"/>
                  <a:pt x="2148288" y="290415"/>
                  <a:pt x="2149745" y="288796"/>
                </a:cubicBezTo>
                <a:cubicBezTo>
                  <a:pt x="2150412" y="288109"/>
                  <a:pt x="2151240" y="287736"/>
                  <a:pt x="2152165" y="287736"/>
                </a:cubicBezTo>
                <a:cubicBezTo>
                  <a:pt x="2153108" y="287736"/>
                  <a:pt x="2153965" y="288201"/>
                  <a:pt x="2154622" y="288852"/>
                </a:cubicBezTo>
                <a:cubicBezTo>
                  <a:pt x="2160537" y="295457"/>
                  <a:pt x="2169014" y="299140"/>
                  <a:pt x="2177872" y="299140"/>
                </a:cubicBezTo>
                <a:cubicBezTo>
                  <a:pt x="2186750" y="299140"/>
                  <a:pt x="2195199" y="295457"/>
                  <a:pt x="2201104" y="288852"/>
                </a:cubicBezTo>
                <a:cubicBezTo>
                  <a:pt x="2201790" y="288201"/>
                  <a:pt x="2202647" y="287736"/>
                  <a:pt x="2203495" y="287736"/>
                </a:cubicBezTo>
                <a:cubicBezTo>
                  <a:pt x="2204638" y="287829"/>
                  <a:pt x="2205314" y="288015"/>
                  <a:pt x="2205961" y="288667"/>
                </a:cubicBezTo>
                <a:cubicBezTo>
                  <a:pt x="2214353" y="296759"/>
                  <a:pt x="2225964" y="300665"/>
                  <a:pt x="2237508" y="299140"/>
                </a:cubicBezTo>
                <a:cubicBezTo>
                  <a:pt x="2239404" y="298954"/>
                  <a:pt x="2240919" y="300294"/>
                  <a:pt x="2241319" y="301930"/>
                </a:cubicBezTo>
                <a:close/>
                <a:moveTo>
                  <a:pt x="2127285" y="259310"/>
                </a:moveTo>
                <a:lnTo>
                  <a:pt x="2127295" y="259310"/>
                </a:lnTo>
                <a:lnTo>
                  <a:pt x="2127295" y="259310"/>
                </a:lnTo>
                <a:cubicBezTo>
                  <a:pt x="2139925" y="256854"/>
                  <a:pt x="2147155" y="251477"/>
                  <a:pt x="2151298" y="245897"/>
                </a:cubicBezTo>
                <a:cubicBezTo>
                  <a:pt x="2155431" y="240316"/>
                  <a:pt x="2156480" y="234530"/>
                  <a:pt x="2156717" y="231219"/>
                </a:cubicBezTo>
                <a:cubicBezTo>
                  <a:pt x="2156241" y="231125"/>
                  <a:pt x="2155784" y="231125"/>
                  <a:pt x="2155298" y="231125"/>
                </a:cubicBezTo>
                <a:lnTo>
                  <a:pt x="2155298" y="231125"/>
                </a:lnTo>
                <a:cubicBezTo>
                  <a:pt x="2155289" y="231125"/>
                  <a:pt x="2155289" y="231125"/>
                  <a:pt x="2155289" y="231125"/>
                </a:cubicBezTo>
                <a:cubicBezTo>
                  <a:pt x="2149117" y="231125"/>
                  <a:pt x="2144240" y="233544"/>
                  <a:pt x="2140296" y="236967"/>
                </a:cubicBezTo>
                <a:cubicBezTo>
                  <a:pt x="2132952" y="243330"/>
                  <a:pt x="2129028" y="253394"/>
                  <a:pt x="2127285" y="259310"/>
                </a:cubicBezTo>
                <a:close/>
                <a:moveTo>
                  <a:pt x="2116531" y="239832"/>
                </a:moveTo>
                <a:cubicBezTo>
                  <a:pt x="2114112" y="231572"/>
                  <a:pt x="2107463" y="215368"/>
                  <a:pt x="2093519" y="212188"/>
                </a:cubicBezTo>
                <a:cubicBezTo>
                  <a:pt x="2091528" y="211741"/>
                  <a:pt x="2089395" y="211554"/>
                  <a:pt x="2087099" y="211685"/>
                </a:cubicBezTo>
                <a:cubicBezTo>
                  <a:pt x="2087576" y="218307"/>
                  <a:pt x="2091300" y="234865"/>
                  <a:pt x="2116531" y="239832"/>
                </a:cubicBezTo>
                <a:close/>
                <a:moveTo>
                  <a:pt x="2217106" y="260016"/>
                </a:moveTo>
                <a:cubicBezTo>
                  <a:pt x="2218925" y="260016"/>
                  <a:pt x="2220459" y="258491"/>
                  <a:pt x="2220459" y="256668"/>
                </a:cubicBezTo>
                <a:cubicBezTo>
                  <a:pt x="2220459" y="241227"/>
                  <a:pt x="2233003" y="228670"/>
                  <a:pt x="2248452" y="228670"/>
                </a:cubicBezTo>
                <a:cubicBezTo>
                  <a:pt x="2250272" y="228670"/>
                  <a:pt x="2251787" y="227145"/>
                  <a:pt x="2251787" y="225322"/>
                </a:cubicBezTo>
                <a:cubicBezTo>
                  <a:pt x="2251787" y="223963"/>
                  <a:pt x="2250929" y="222773"/>
                  <a:pt x="2249738" y="222271"/>
                </a:cubicBezTo>
                <a:cubicBezTo>
                  <a:pt x="2249348" y="222103"/>
                  <a:pt x="2248910" y="222010"/>
                  <a:pt x="2248452" y="222010"/>
                </a:cubicBezTo>
                <a:cubicBezTo>
                  <a:pt x="2234451" y="222010"/>
                  <a:pt x="2222469" y="230400"/>
                  <a:pt x="2217011" y="242399"/>
                </a:cubicBezTo>
                <a:cubicBezTo>
                  <a:pt x="2211591" y="230400"/>
                  <a:pt x="2199590" y="222010"/>
                  <a:pt x="2185588" y="222010"/>
                </a:cubicBezTo>
                <a:cubicBezTo>
                  <a:pt x="2183778" y="222010"/>
                  <a:pt x="2182244" y="223517"/>
                  <a:pt x="2182244" y="225322"/>
                </a:cubicBezTo>
                <a:cubicBezTo>
                  <a:pt x="2182244" y="225340"/>
                  <a:pt x="2182254" y="225340"/>
                  <a:pt x="2182254" y="225359"/>
                </a:cubicBezTo>
                <a:cubicBezTo>
                  <a:pt x="2182273" y="227145"/>
                  <a:pt x="2183787" y="228671"/>
                  <a:pt x="2185588" y="228671"/>
                </a:cubicBezTo>
                <a:cubicBezTo>
                  <a:pt x="2187483" y="228671"/>
                  <a:pt x="2189340" y="228874"/>
                  <a:pt x="2191141" y="229228"/>
                </a:cubicBezTo>
                <a:cubicBezTo>
                  <a:pt x="2203923" y="231814"/>
                  <a:pt x="2213591" y="243125"/>
                  <a:pt x="2213591" y="256668"/>
                </a:cubicBezTo>
                <a:cubicBezTo>
                  <a:pt x="2213591" y="258472"/>
                  <a:pt x="2215077" y="259980"/>
                  <a:pt x="2216878" y="260017"/>
                </a:cubicBezTo>
                <a:lnTo>
                  <a:pt x="2216925" y="260017"/>
                </a:lnTo>
                <a:lnTo>
                  <a:pt x="2217106" y="260017"/>
                </a:lnTo>
                <a:close/>
                <a:moveTo>
                  <a:pt x="2439076" y="383060"/>
                </a:moveTo>
                <a:cubicBezTo>
                  <a:pt x="2434543" y="384102"/>
                  <a:pt x="2429885" y="384679"/>
                  <a:pt x="2425142" y="384698"/>
                </a:cubicBezTo>
                <a:cubicBezTo>
                  <a:pt x="2404272" y="384698"/>
                  <a:pt x="2392956" y="377907"/>
                  <a:pt x="2373706" y="359174"/>
                </a:cubicBezTo>
                <a:cubicBezTo>
                  <a:pt x="2373716" y="359155"/>
                  <a:pt x="2373726" y="359136"/>
                  <a:pt x="2373745" y="359117"/>
                </a:cubicBezTo>
                <a:cubicBezTo>
                  <a:pt x="2373726" y="359099"/>
                  <a:pt x="2373716" y="359099"/>
                  <a:pt x="2373706" y="359080"/>
                </a:cubicBezTo>
                <a:cubicBezTo>
                  <a:pt x="2391918" y="341258"/>
                  <a:pt x="2403900" y="333724"/>
                  <a:pt x="2425142" y="333724"/>
                </a:cubicBezTo>
                <a:cubicBezTo>
                  <a:pt x="2429876" y="333761"/>
                  <a:pt x="2434543" y="334338"/>
                  <a:pt x="2439076" y="335379"/>
                </a:cubicBezTo>
                <a:lnTo>
                  <a:pt x="2439076" y="328701"/>
                </a:lnTo>
                <a:cubicBezTo>
                  <a:pt x="2434514" y="327771"/>
                  <a:pt x="2429876" y="327175"/>
                  <a:pt x="2425142" y="327175"/>
                </a:cubicBezTo>
                <a:cubicBezTo>
                  <a:pt x="2399700" y="327175"/>
                  <a:pt x="2385613" y="338096"/>
                  <a:pt x="2368553" y="354987"/>
                </a:cubicBezTo>
                <a:cubicBezTo>
                  <a:pt x="2360105" y="344886"/>
                  <a:pt x="2347513" y="339082"/>
                  <a:pt x="2334073" y="339361"/>
                </a:cubicBezTo>
                <a:cubicBezTo>
                  <a:pt x="2332282" y="339454"/>
                  <a:pt x="2330806" y="340812"/>
                  <a:pt x="2330844" y="342691"/>
                </a:cubicBezTo>
                <a:cubicBezTo>
                  <a:pt x="2330958" y="344496"/>
                  <a:pt x="2332568" y="346114"/>
                  <a:pt x="2334263" y="345909"/>
                </a:cubicBezTo>
                <a:cubicBezTo>
                  <a:pt x="2345894" y="345630"/>
                  <a:pt x="2356847" y="350765"/>
                  <a:pt x="2363981" y="359732"/>
                </a:cubicBezTo>
                <a:cubicBezTo>
                  <a:pt x="2363962" y="359750"/>
                  <a:pt x="2363943" y="359750"/>
                  <a:pt x="2363934" y="359769"/>
                </a:cubicBezTo>
                <a:cubicBezTo>
                  <a:pt x="2363943" y="359787"/>
                  <a:pt x="2363962" y="359806"/>
                  <a:pt x="2363981" y="359825"/>
                </a:cubicBezTo>
                <a:cubicBezTo>
                  <a:pt x="2356742" y="368810"/>
                  <a:pt x="2345798" y="373721"/>
                  <a:pt x="2334263" y="373629"/>
                </a:cubicBezTo>
                <a:cubicBezTo>
                  <a:pt x="2333768" y="373573"/>
                  <a:pt x="2333301" y="373610"/>
                  <a:pt x="2332892" y="373758"/>
                </a:cubicBezTo>
                <a:cubicBezTo>
                  <a:pt x="2331720" y="374242"/>
                  <a:pt x="2330901" y="375452"/>
                  <a:pt x="2330844" y="376791"/>
                </a:cubicBezTo>
                <a:cubicBezTo>
                  <a:pt x="2330758" y="378559"/>
                  <a:pt x="2332244" y="380084"/>
                  <a:pt x="2334035" y="380195"/>
                </a:cubicBezTo>
                <a:lnTo>
                  <a:pt x="2335035" y="380195"/>
                </a:lnTo>
                <a:cubicBezTo>
                  <a:pt x="2348284" y="380195"/>
                  <a:pt x="2360753" y="374187"/>
                  <a:pt x="2369020" y="363918"/>
                </a:cubicBezTo>
                <a:cubicBezTo>
                  <a:pt x="2369049" y="363936"/>
                  <a:pt x="2369068" y="363955"/>
                  <a:pt x="2369096" y="363973"/>
                </a:cubicBezTo>
                <a:cubicBezTo>
                  <a:pt x="2369106" y="363955"/>
                  <a:pt x="2369125" y="363936"/>
                  <a:pt x="2369144" y="363918"/>
                </a:cubicBezTo>
                <a:cubicBezTo>
                  <a:pt x="2388946" y="383247"/>
                  <a:pt x="2401681" y="391339"/>
                  <a:pt x="2425179" y="391358"/>
                </a:cubicBezTo>
                <a:cubicBezTo>
                  <a:pt x="2429904" y="391358"/>
                  <a:pt x="2434533" y="390762"/>
                  <a:pt x="2439076" y="389832"/>
                </a:cubicBezTo>
                <a:lnTo>
                  <a:pt x="2439076" y="383060"/>
                </a:lnTo>
                <a:close/>
                <a:moveTo>
                  <a:pt x="2439076" y="300926"/>
                </a:moveTo>
                <a:cubicBezTo>
                  <a:pt x="2433571" y="303940"/>
                  <a:pt x="2427389" y="305707"/>
                  <a:pt x="2420998" y="305726"/>
                </a:cubicBezTo>
                <a:cubicBezTo>
                  <a:pt x="2411483" y="305707"/>
                  <a:pt x="2402272" y="302098"/>
                  <a:pt x="2395318" y="295735"/>
                </a:cubicBezTo>
                <a:cubicBezTo>
                  <a:pt x="2395309" y="295754"/>
                  <a:pt x="2395290" y="295754"/>
                  <a:pt x="2395271" y="295772"/>
                </a:cubicBezTo>
                <a:cubicBezTo>
                  <a:pt x="2395261" y="295754"/>
                  <a:pt x="2395242" y="295754"/>
                  <a:pt x="2395233" y="295735"/>
                </a:cubicBezTo>
                <a:cubicBezTo>
                  <a:pt x="2388289" y="302098"/>
                  <a:pt x="2379069" y="305707"/>
                  <a:pt x="2369563" y="305726"/>
                </a:cubicBezTo>
                <a:cubicBezTo>
                  <a:pt x="2359857" y="305707"/>
                  <a:pt x="2350656" y="302005"/>
                  <a:pt x="2343702" y="295549"/>
                </a:cubicBezTo>
                <a:cubicBezTo>
                  <a:pt x="2343684" y="295568"/>
                  <a:pt x="2343665" y="295568"/>
                  <a:pt x="2343655" y="295587"/>
                </a:cubicBezTo>
                <a:cubicBezTo>
                  <a:pt x="2343636" y="295568"/>
                  <a:pt x="2343617" y="295568"/>
                  <a:pt x="2343608" y="295549"/>
                </a:cubicBezTo>
                <a:cubicBezTo>
                  <a:pt x="2335426" y="302284"/>
                  <a:pt x="2325253" y="306005"/>
                  <a:pt x="2314690" y="306005"/>
                </a:cubicBezTo>
                <a:cubicBezTo>
                  <a:pt x="2312908" y="306005"/>
                  <a:pt x="2311003" y="305818"/>
                  <a:pt x="2309117" y="305652"/>
                </a:cubicBezTo>
                <a:cubicBezTo>
                  <a:pt x="2307317" y="305447"/>
                  <a:pt x="2306069" y="303735"/>
                  <a:pt x="2306260" y="301930"/>
                </a:cubicBezTo>
                <a:cubicBezTo>
                  <a:pt x="2306441" y="300126"/>
                  <a:pt x="2308060" y="298787"/>
                  <a:pt x="2309965" y="299029"/>
                </a:cubicBezTo>
                <a:cubicBezTo>
                  <a:pt x="2312851" y="299419"/>
                  <a:pt x="2315718" y="299457"/>
                  <a:pt x="2318538" y="299178"/>
                </a:cubicBezTo>
                <a:cubicBezTo>
                  <a:pt x="2327072" y="298377"/>
                  <a:pt x="2335130" y="294657"/>
                  <a:pt x="2341522" y="288573"/>
                </a:cubicBezTo>
                <a:cubicBezTo>
                  <a:pt x="2342140" y="287941"/>
                  <a:pt x="2342817" y="287754"/>
                  <a:pt x="2343922" y="287662"/>
                </a:cubicBezTo>
                <a:cubicBezTo>
                  <a:pt x="2344846" y="287755"/>
                  <a:pt x="2345712" y="288127"/>
                  <a:pt x="2346294" y="288759"/>
                </a:cubicBezTo>
                <a:cubicBezTo>
                  <a:pt x="2350465" y="293541"/>
                  <a:pt x="2356066" y="296759"/>
                  <a:pt x="2362191" y="298192"/>
                </a:cubicBezTo>
                <a:lnTo>
                  <a:pt x="2362191" y="298173"/>
                </a:lnTo>
                <a:cubicBezTo>
                  <a:pt x="2362210" y="298173"/>
                  <a:pt x="2362248" y="298192"/>
                  <a:pt x="2362276" y="298192"/>
                </a:cubicBezTo>
                <a:lnTo>
                  <a:pt x="2362276" y="246864"/>
                </a:lnTo>
                <a:cubicBezTo>
                  <a:pt x="2321119" y="241042"/>
                  <a:pt x="2323519" y="208764"/>
                  <a:pt x="2323519" y="208392"/>
                </a:cubicBezTo>
                <a:cubicBezTo>
                  <a:pt x="2323615" y="206848"/>
                  <a:pt x="2324748" y="205601"/>
                  <a:pt x="2326253" y="205415"/>
                </a:cubicBezTo>
                <a:cubicBezTo>
                  <a:pt x="2328530" y="205044"/>
                  <a:pt x="2330701" y="204913"/>
                  <a:pt x="2332768" y="204988"/>
                </a:cubicBezTo>
                <a:cubicBezTo>
                  <a:pt x="2347322" y="205565"/>
                  <a:pt x="2356666" y="216559"/>
                  <a:pt x="2362105" y="227832"/>
                </a:cubicBezTo>
                <a:lnTo>
                  <a:pt x="2362105" y="227684"/>
                </a:lnTo>
                <a:cubicBezTo>
                  <a:pt x="2362134" y="227740"/>
                  <a:pt x="2362162" y="227777"/>
                  <a:pt x="2362191" y="227832"/>
                </a:cubicBezTo>
                <a:lnTo>
                  <a:pt x="2362191" y="206104"/>
                </a:lnTo>
                <a:cubicBezTo>
                  <a:pt x="2362191" y="204336"/>
                  <a:pt x="2363667" y="202811"/>
                  <a:pt x="2365448" y="202774"/>
                </a:cubicBezTo>
                <a:cubicBezTo>
                  <a:pt x="2367239" y="202792"/>
                  <a:pt x="2368744" y="204318"/>
                  <a:pt x="2368744" y="206104"/>
                </a:cubicBezTo>
                <a:lnTo>
                  <a:pt x="2368744" y="245227"/>
                </a:lnTo>
                <a:cubicBezTo>
                  <a:pt x="2368772" y="245171"/>
                  <a:pt x="2368820" y="245116"/>
                  <a:pt x="2368849" y="245059"/>
                </a:cubicBezTo>
                <a:lnTo>
                  <a:pt x="2368849" y="245134"/>
                </a:lnTo>
                <a:cubicBezTo>
                  <a:pt x="2371230" y="240613"/>
                  <a:pt x="2374287" y="236260"/>
                  <a:pt x="2378078" y="232707"/>
                </a:cubicBezTo>
                <a:cubicBezTo>
                  <a:pt x="2384441" y="226809"/>
                  <a:pt x="2392861" y="223182"/>
                  <a:pt x="2403605" y="224949"/>
                </a:cubicBezTo>
                <a:cubicBezTo>
                  <a:pt x="2405053" y="225135"/>
                  <a:pt x="2406196" y="226382"/>
                  <a:pt x="2406368" y="227926"/>
                </a:cubicBezTo>
                <a:cubicBezTo>
                  <a:pt x="2406434" y="228186"/>
                  <a:pt x="2407472" y="243199"/>
                  <a:pt x="2395233" y="254603"/>
                </a:cubicBezTo>
                <a:cubicBezTo>
                  <a:pt x="2389632" y="259774"/>
                  <a:pt x="2381288" y="264184"/>
                  <a:pt x="2368849" y="266100"/>
                </a:cubicBezTo>
                <a:lnTo>
                  <a:pt x="2368849" y="266193"/>
                </a:lnTo>
                <a:cubicBezTo>
                  <a:pt x="2368811" y="266193"/>
                  <a:pt x="2368782" y="266193"/>
                  <a:pt x="2368744" y="266211"/>
                </a:cubicBezTo>
                <a:lnTo>
                  <a:pt x="2368744" y="299028"/>
                </a:lnTo>
                <a:cubicBezTo>
                  <a:pt x="2369020" y="299028"/>
                  <a:pt x="2369249" y="299140"/>
                  <a:pt x="2369420" y="299140"/>
                </a:cubicBezTo>
                <a:cubicBezTo>
                  <a:pt x="2378278" y="299140"/>
                  <a:pt x="2386756" y="295456"/>
                  <a:pt x="2392652" y="288852"/>
                </a:cubicBezTo>
                <a:cubicBezTo>
                  <a:pt x="2393328" y="288109"/>
                  <a:pt x="2394185" y="287736"/>
                  <a:pt x="2395138" y="287736"/>
                </a:cubicBezTo>
                <a:cubicBezTo>
                  <a:pt x="2396100" y="287736"/>
                  <a:pt x="2396947" y="288201"/>
                  <a:pt x="2397605" y="288852"/>
                </a:cubicBezTo>
                <a:cubicBezTo>
                  <a:pt x="2403510" y="295456"/>
                  <a:pt x="2411997" y="299140"/>
                  <a:pt x="2420865" y="299140"/>
                </a:cubicBezTo>
                <a:cubicBezTo>
                  <a:pt x="2427447" y="299140"/>
                  <a:pt x="2433809" y="297075"/>
                  <a:pt x="2439076" y="293317"/>
                </a:cubicBezTo>
                <a:lnTo>
                  <a:pt x="2439076" y="300926"/>
                </a:lnTo>
                <a:close/>
                <a:moveTo>
                  <a:pt x="2370373" y="259310"/>
                </a:moveTo>
                <a:cubicBezTo>
                  <a:pt x="2395604" y="254399"/>
                  <a:pt x="2399319" y="237841"/>
                  <a:pt x="2399824" y="231219"/>
                </a:cubicBezTo>
                <a:cubicBezTo>
                  <a:pt x="2399233" y="231125"/>
                  <a:pt x="2398748" y="231125"/>
                  <a:pt x="2398290" y="231125"/>
                </a:cubicBezTo>
                <a:cubicBezTo>
                  <a:pt x="2380650" y="231125"/>
                  <a:pt x="2373020" y="250194"/>
                  <a:pt x="2370373" y="259310"/>
                </a:cubicBezTo>
                <a:close/>
                <a:moveTo>
                  <a:pt x="2359514" y="239832"/>
                </a:moveTo>
                <a:cubicBezTo>
                  <a:pt x="2356742" y="230381"/>
                  <a:pt x="2348475" y="210568"/>
                  <a:pt x="2330072" y="211685"/>
                </a:cubicBezTo>
                <a:cubicBezTo>
                  <a:pt x="2330558" y="218307"/>
                  <a:pt x="2334254" y="234865"/>
                  <a:pt x="2359514" y="239832"/>
                </a:cubicBezTo>
                <a:close/>
                <a:moveTo>
                  <a:pt x="2428551" y="228670"/>
                </a:moveTo>
                <a:cubicBezTo>
                  <a:pt x="2432275" y="228670"/>
                  <a:pt x="2435819" y="229433"/>
                  <a:pt x="2439076" y="230754"/>
                </a:cubicBezTo>
                <a:lnTo>
                  <a:pt x="2439076" y="223702"/>
                </a:lnTo>
                <a:cubicBezTo>
                  <a:pt x="2435771" y="222642"/>
                  <a:pt x="2432275" y="222029"/>
                  <a:pt x="2428647" y="222029"/>
                </a:cubicBezTo>
                <a:cubicBezTo>
                  <a:pt x="2426846" y="222047"/>
                  <a:pt x="2425313" y="223517"/>
                  <a:pt x="2425313" y="225322"/>
                </a:cubicBezTo>
                <a:cubicBezTo>
                  <a:pt x="2425294" y="225656"/>
                  <a:pt x="2425360" y="225935"/>
                  <a:pt x="2425427" y="226233"/>
                </a:cubicBezTo>
                <a:cubicBezTo>
                  <a:pt x="2425846" y="227610"/>
                  <a:pt x="2427085" y="228670"/>
                  <a:pt x="2428551" y="228670"/>
                </a:cubicBezTo>
                <a:close/>
                <a:moveTo>
                  <a:pt x="2303707" y="148354"/>
                </a:moveTo>
                <a:cubicBezTo>
                  <a:pt x="2280171" y="148354"/>
                  <a:pt x="2267408" y="140252"/>
                  <a:pt x="2247595" y="120950"/>
                </a:cubicBezTo>
                <a:cubicBezTo>
                  <a:pt x="2239318" y="131230"/>
                  <a:pt x="2226840" y="137238"/>
                  <a:pt x="2213591" y="137238"/>
                </a:cubicBezTo>
                <a:lnTo>
                  <a:pt x="2212563" y="137238"/>
                </a:lnTo>
                <a:cubicBezTo>
                  <a:pt x="2210734" y="137136"/>
                  <a:pt x="2209200" y="135601"/>
                  <a:pt x="2209315" y="133797"/>
                </a:cubicBezTo>
                <a:cubicBezTo>
                  <a:pt x="2209372" y="132848"/>
                  <a:pt x="2209781" y="131974"/>
                  <a:pt x="2210419" y="131369"/>
                </a:cubicBezTo>
                <a:cubicBezTo>
                  <a:pt x="2211038" y="130830"/>
                  <a:pt x="2211867" y="130522"/>
                  <a:pt x="2212829" y="130680"/>
                </a:cubicBezTo>
                <a:cubicBezTo>
                  <a:pt x="2224364" y="130764"/>
                  <a:pt x="2235318" y="125797"/>
                  <a:pt x="2242547" y="116859"/>
                </a:cubicBezTo>
                <a:cubicBezTo>
                  <a:pt x="2241347" y="115352"/>
                  <a:pt x="2239909" y="114124"/>
                  <a:pt x="2238509" y="112840"/>
                </a:cubicBezTo>
                <a:cubicBezTo>
                  <a:pt x="2231574" y="106412"/>
                  <a:pt x="2222459" y="102682"/>
                  <a:pt x="2212734" y="102952"/>
                </a:cubicBezTo>
                <a:cubicBezTo>
                  <a:pt x="2211896" y="103045"/>
                  <a:pt x="2211086" y="102701"/>
                  <a:pt x="2210476" y="102115"/>
                </a:cubicBezTo>
                <a:cubicBezTo>
                  <a:pt x="2209867" y="101510"/>
                  <a:pt x="2209457" y="100673"/>
                  <a:pt x="2209409" y="99790"/>
                </a:cubicBezTo>
                <a:cubicBezTo>
                  <a:pt x="2209315" y="97883"/>
                  <a:pt x="2210819" y="96450"/>
                  <a:pt x="2212639" y="96357"/>
                </a:cubicBezTo>
                <a:cubicBezTo>
                  <a:pt x="2224374" y="96115"/>
                  <a:pt x="2235461" y="100515"/>
                  <a:pt x="2243728" y="108375"/>
                </a:cubicBezTo>
                <a:cubicBezTo>
                  <a:pt x="2244890" y="109481"/>
                  <a:pt x="2245995" y="110654"/>
                  <a:pt x="2247043" y="111891"/>
                </a:cubicBezTo>
                <a:lnTo>
                  <a:pt x="2247043" y="111891"/>
                </a:lnTo>
                <a:cubicBezTo>
                  <a:pt x="2247072" y="111919"/>
                  <a:pt x="2247100" y="111946"/>
                  <a:pt x="2247129" y="111984"/>
                </a:cubicBezTo>
                <a:cubicBezTo>
                  <a:pt x="2264169" y="95139"/>
                  <a:pt x="2278266" y="84172"/>
                  <a:pt x="2303707" y="84172"/>
                </a:cubicBezTo>
                <a:cubicBezTo>
                  <a:pt x="2320900" y="84172"/>
                  <a:pt x="2337349" y="90534"/>
                  <a:pt x="2350008" y="101650"/>
                </a:cubicBezTo>
                <a:cubicBezTo>
                  <a:pt x="2354209" y="105351"/>
                  <a:pt x="2357981" y="109575"/>
                  <a:pt x="2361229" y="114263"/>
                </a:cubicBezTo>
                <a:cubicBezTo>
                  <a:pt x="2361981" y="115426"/>
                  <a:pt x="2361981" y="116951"/>
                  <a:pt x="2361229" y="118067"/>
                </a:cubicBezTo>
                <a:cubicBezTo>
                  <a:pt x="2348189" y="136959"/>
                  <a:pt x="2326567" y="148252"/>
                  <a:pt x="2303707" y="148354"/>
                </a:cubicBezTo>
                <a:close/>
                <a:moveTo>
                  <a:pt x="2354380" y="116160"/>
                </a:moveTo>
                <a:cubicBezTo>
                  <a:pt x="2342474" y="100255"/>
                  <a:pt x="2323615" y="90822"/>
                  <a:pt x="2303612" y="90720"/>
                </a:cubicBezTo>
                <a:cubicBezTo>
                  <a:pt x="2282371" y="90720"/>
                  <a:pt x="2270360" y="98254"/>
                  <a:pt x="2252177" y="116067"/>
                </a:cubicBezTo>
                <a:cubicBezTo>
                  <a:pt x="2271408" y="134866"/>
                  <a:pt x="2282762" y="141610"/>
                  <a:pt x="2303612" y="141610"/>
                </a:cubicBezTo>
                <a:cubicBezTo>
                  <a:pt x="2323615" y="141610"/>
                  <a:pt x="2342474" y="132169"/>
                  <a:pt x="2354380" y="116160"/>
                </a:cubicBezTo>
                <a:close/>
                <a:moveTo>
                  <a:pt x="2431514" y="56173"/>
                </a:moveTo>
                <a:cubicBezTo>
                  <a:pt x="2429628" y="55894"/>
                  <a:pt x="2428008" y="57243"/>
                  <a:pt x="2427818" y="59010"/>
                </a:cubicBezTo>
                <a:cubicBezTo>
                  <a:pt x="2427418" y="60917"/>
                  <a:pt x="2428675" y="62536"/>
                  <a:pt x="2430552" y="62824"/>
                </a:cubicBezTo>
                <a:cubicBezTo>
                  <a:pt x="2432457" y="63010"/>
                  <a:pt x="2434381" y="63243"/>
                  <a:pt x="2436190" y="63243"/>
                </a:cubicBezTo>
                <a:cubicBezTo>
                  <a:pt x="2437172" y="63243"/>
                  <a:pt x="2438105" y="63057"/>
                  <a:pt x="2439076" y="62992"/>
                </a:cubicBezTo>
                <a:lnTo>
                  <a:pt x="2439076" y="56304"/>
                </a:lnTo>
                <a:cubicBezTo>
                  <a:pt x="2436581" y="56480"/>
                  <a:pt x="2434047" y="56508"/>
                  <a:pt x="2431514" y="56173"/>
                </a:cubicBezTo>
                <a:close/>
                <a:moveTo>
                  <a:pt x="1819123" y="148261"/>
                </a:moveTo>
                <a:cubicBezTo>
                  <a:pt x="1818637" y="148270"/>
                  <a:pt x="1818161" y="148354"/>
                  <a:pt x="1817684" y="148354"/>
                </a:cubicBezTo>
                <a:cubicBezTo>
                  <a:pt x="1794186" y="148335"/>
                  <a:pt x="1781423" y="140234"/>
                  <a:pt x="1761630" y="120950"/>
                </a:cubicBezTo>
                <a:cubicBezTo>
                  <a:pt x="1761611" y="120970"/>
                  <a:pt x="1761601" y="120989"/>
                  <a:pt x="1761582" y="121007"/>
                </a:cubicBezTo>
                <a:cubicBezTo>
                  <a:pt x="1761563" y="120989"/>
                  <a:pt x="1761544" y="120970"/>
                  <a:pt x="1761525" y="120950"/>
                </a:cubicBezTo>
                <a:cubicBezTo>
                  <a:pt x="1753258" y="131230"/>
                  <a:pt x="1740761" y="137238"/>
                  <a:pt x="1727540" y="137238"/>
                </a:cubicBezTo>
                <a:lnTo>
                  <a:pt x="1726578" y="137238"/>
                </a:lnTo>
                <a:cubicBezTo>
                  <a:pt x="1724768" y="137136"/>
                  <a:pt x="1723244" y="135601"/>
                  <a:pt x="1723349" y="133797"/>
                </a:cubicBezTo>
                <a:cubicBezTo>
                  <a:pt x="1723406" y="132503"/>
                  <a:pt x="1724159" y="131350"/>
                  <a:pt x="1725254" y="130848"/>
                </a:cubicBezTo>
                <a:cubicBezTo>
                  <a:pt x="1725711" y="130672"/>
                  <a:pt x="1726206" y="130588"/>
                  <a:pt x="1726768" y="130680"/>
                </a:cubicBezTo>
                <a:cubicBezTo>
                  <a:pt x="1738293" y="130764"/>
                  <a:pt x="1749247" y="125797"/>
                  <a:pt x="1756486" y="116859"/>
                </a:cubicBezTo>
                <a:cubicBezTo>
                  <a:pt x="1756477" y="116839"/>
                  <a:pt x="1756458" y="116830"/>
                  <a:pt x="1756439" y="116812"/>
                </a:cubicBezTo>
                <a:cubicBezTo>
                  <a:pt x="1756458" y="116802"/>
                  <a:pt x="1756477" y="116793"/>
                  <a:pt x="1756486" y="116775"/>
                </a:cubicBezTo>
                <a:cubicBezTo>
                  <a:pt x="1749352" y="107789"/>
                  <a:pt x="1738389" y="102626"/>
                  <a:pt x="1726768" y="102952"/>
                </a:cubicBezTo>
                <a:cubicBezTo>
                  <a:pt x="1725083" y="103147"/>
                  <a:pt x="1723463" y="101539"/>
                  <a:pt x="1723358" y="99734"/>
                </a:cubicBezTo>
                <a:cubicBezTo>
                  <a:pt x="1723282" y="97854"/>
                  <a:pt x="1724787" y="96450"/>
                  <a:pt x="1726578" y="96357"/>
                </a:cubicBezTo>
                <a:cubicBezTo>
                  <a:pt x="1740018" y="96078"/>
                  <a:pt x="1752581" y="101882"/>
                  <a:pt x="1761068" y="111984"/>
                </a:cubicBezTo>
                <a:cubicBezTo>
                  <a:pt x="1778099" y="95139"/>
                  <a:pt x="1792205" y="84172"/>
                  <a:pt x="1817647" y="84172"/>
                </a:cubicBezTo>
                <a:cubicBezTo>
                  <a:pt x="1840602" y="84172"/>
                  <a:pt x="1862214" y="95511"/>
                  <a:pt x="1875263" y="114356"/>
                </a:cubicBezTo>
                <a:cubicBezTo>
                  <a:pt x="1875634" y="114923"/>
                  <a:pt x="1875816" y="115584"/>
                  <a:pt x="1875825" y="116226"/>
                </a:cubicBezTo>
                <a:cubicBezTo>
                  <a:pt x="1875816" y="116877"/>
                  <a:pt x="1875634" y="117528"/>
                  <a:pt x="1875263" y="118067"/>
                </a:cubicBezTo>
                <a:cubicBezTo>
                  <a:pt x="1862395" y="136578"/>
                  <a:pt x="1841468" y="147721"/>
                  <a:pt x="1819123" y="148261"/>
                </a:cubicBezTo>
                <a:close/>
                <a:moveTo>
                  <a:pt x="1766192" y="116067"/>
                </a:moveTo>
                <a:cubicBezTo>
                  <a:pt x="1785442" y="134866"/>
                  <a:pt x="1796787" y="141610"/>
                  <a:pt x="1817647" y="141610"/>
                </a:cubicBezTo>
                <a:cubicBezTo>
                  <a:pt x="1832658" y="141610"/>
                  <a:pt x="1846974" y="136290"/>
                  <a:pt x="1858252" y="126858"/>
                </a:cubicBezTo>
                <a:cubicBezTo>
                  <a:pt x="1862014" y="123723"/>
                  <a:pt x="1865424" y="120142"/>
                  <a:pt x="1868405" y="116160"/>
                </a:cubicBezTo>
                <a:cubicBezTo>
                  <a:pt x="1856508" y="100255"/>
                  <a:pt x="1837630" y="90822"/>
                  <a:pt x="1817647" y="90720"/>
                </a:cubicBezTo>
                <a:cubicBezTo>
                  <a:pt x="1796396" y="90720"/>
                  <a:pt x="1784385" y="98254"/>
                  <a:pt x="1766192" y="116067"/>
                </a:cubicBezTo>
                <a:close/>
                <a:moveTo>
                  <a:pt x="2062115" y="148261"/>
                </a:moveTo>
                <a:cubicBezTo>
                  <a:pt x="2061629" y="148270"/>
                  <a:pt x="2061153" y="148354"/>
                  <a:pt x="2060667" y="148354"/>
                </a:cubicBezTo>
                <a:cubicBezTo>
                  <a:pt x="2037159" y="148335"/>
                  <a:pt x="2024406" y="140234"/>
                  <a:pt x="2004603" y="120950"/>
                </a:cubicBezTo>
                <a:cubicBezTo>
                  <a:pt x="2004593" y="120970"/>
                  <a:pt x="2004575" y="120979"/>
                  <a:pt x="2004565" y="120997"/>
                </a:cubicBezTo>
                <a:cubicBezTo>
                  <a:pt x="2004546" y="120979"/>
                  <a:pt x="2004536" y="120970"/>
                  <a:pt x="2004517" y="120950"/>
                </a:cubicBezTo>
                <a:cubicBezTo>
                  <a:pt x="1996240" y="131230"/>
                  <a:pt x="1983753" y="137238"/>
                  <a:pt x="1970504" y="137238"/>
                </a:cubicBezTo>
                <a:lnTo>
                  <a:pt x="1969561" y="137238"/>
                </a:lnTo>
                <a:cubicBezTo>
                  <a:pt x="1967742" y="137136"/>
                  <a:pt x="1966236" y="135601"/>
                  <a:pt x="1966332" y="133797"/>
                </a:cubicBezTo>
                <a:cubicBezTo>
                  <a:pt x="1966389" y="132718"/>
                  <a:pt x="1966941" y="131759"/>
                  <a:pt x="1967760" y="131164"/>
                </a:cubicBezTo>
                <a:cubicBezTo>
                  <a:pt x="1968332" y="130783"/>
                  <a:pt x="1968989" y="130551"/>
                  <a:pt x="1969751" y="130680"/>
                </a:cubicBezTo>
                <a:cubicBezTo>
                  <a:pt x="1981372" y="130764"/>
                  <a:pt x="1992240" y="125797"/>
                  <a:pt x="1999459" y="116859"/>
                </a:cubicBezTo>
                <a:cubicBezTo>
                  <a:pt x="1999450" y="116839"/>
                  <a:pt x="1999441" y="116830"/>
                  <a:pt x="1999422" y="116812"/>
                </a:cubicBezTo>
                <a:cubicBezTo>
                  <a:pt x="1999441" y="116802"/>
                  <a:pt x="1999450" y="116793"/>
                  <a:pt x="1999459" y="116775"/>
                </a:cubicBezTo>
                <a:cubicBezTo>
                  <a:pt x="1992316" y="107789"/>
                  <a:pt x="1981372" y="102626"/>
                  <a:pt x="1969751" y="102952"/>
                </a:cubicBezTo>
                <a:cubicBezTo>
                  <a:pt x="1968037" y="103147"/>
                  <a:pt x="1966456" y="101539"/>
                  <a:pt x="1966341" y="99734"/>
                </a:cubicBezTo>
                <a:cubicBezTo>
                  <a:pt x="1966256" y="97854"/>
                  <a:pt x="1967760" y="96450"/>
                  <a:pt x="1969561" y="96357"/>
                </a:cubicBezTo>
                <a:cubicBezTo>
                  <a:pt x="1982886" y="96078"/>
                  <a:pt x="1995564" y="101882"/>
                  <a:pt x="2004050" y="111984"/>
                </a:cubicBezTo>
                <a:cubicBezTo>
                  <a:pt x="2021091" y="95139"/>
                  <a:pt x="2035178" y="84172"/>
                  <a:pt x="2060629" y="84172"/>
                </a:cubicBezTo>
                <a:cubicBezTo>
                  <a:pt x="2083670" y="84172"/>
                  <a:pt x="2105206" y="95511"/>
                  <a:pt x="2118256" y="114356"/>
                </a:cubicBezTo>
                <a:cubicBezTo>
                  <a:pt x="2118617" y="114923"/>
                  <a:pt x="2118789" y="115584"/>
                  <a:pt x="2118808" y="116226"/>
                </a:cubicBezTo>
                <a:cubicBezTo>
                  <a:pt x="2118789" y="116877"/>
                  <a:pt x="2118617" y="117528"/>
                  <a:pt x="2118256" y="118067"/>
                </a:cubicBezTo>
                <a:cubicBezTo>
                  <a:pt x="2105368" y="136578"/>
                  <a:pt x="2084432" y="147721"/>
                  <a:pt x="2062115" y="148261"/>
                </a:cubicBezTo>
                <a:close/>
                <a:moveTo>
                  <a:pt x="2009184" y="116067"/>
                </a:moveTo>
                <a:cubicBezTo>
                  <a:pt x="2028416" y="134866"/>
                  <a:pt x="2039769" y="141610"/>
                  <a:pt x="2060629" y="141610"/>
                </a:cubicBezTo>
                <a:cubicBezTo>
                  <a:pt x="2078127" y="141610"/>
                  <a:pt x="2094700" y="134373"/>
                  <a:pt x="2106606" y="121825"/>
                </a:cubicBezTo>
                <a:cubicBezTo>
                  <a:pt x="2108292" y="120039"/>
                  <a:pt x="2109892" y="118151"/>
                  <a:pt x="2111378" y="116160"/>
                </a:cubicBezTo>
                <a:cubicBezTo>
                  <a:pt x="2099472" y="100255"/>
                  <a:pt x="2080622" y="90822"/>
                  <a:pt x="2060629" y="90720"/>
                </a:cubicBezTo>
                <a:cubicBezTo>
                  <a:pt x="2039369" y="90720"/>
                  <a:pt x="2027377" y="98254"/>
                  <a:pt x="2009184" y="116067"/>
                </a:cubicBezTo>
                <a:close/>
                <a:moveTo>
                  <a:pt x="1331671" y="148354"/>
                </a:moveTo>
                <a:cubicBezTo>
                  <a:pt x="1308135" y="148354"/>
                  <a:pt x="1295381" y="140252"/>
                  <a:pt x="1275550" y="120950"/>
                </a:cubicBezTo>
                <a:cubicBezTo>
                  <a:pt x="1267283" y="131230"/>
                  <a:pt x="1254814" y="137238"/>
                  <a:pt x="1241565" y="137238"/>
                </a:cubicBezTo>
                <a:lnTo>
                  <a:pt x="1240517" y="137238"/>
                </a:lnTo>
                <a:cubicBezTo>
                  <a:pt x="1238698" y="137136"/>
                  <a:pt x="1237183" y="135601"/>
                  <a:pt x="1237279" y="133797"/>
                </a:cubicBezTo>
                <a:cubicBezTo>
                  <a:pt x="1237326" y="132866"/>
                  <a:pt x="1237726" y="132001"/>
                  <a:pt x="1238345" y="131388"/>
                </a:cubicBezTo>
                <a:cubicBezTo>
                  <a:pt x="1238974" y="130830"/>
                  <a:pt x="1239831" y="130514"/>
                  <a:pt x="1240794" y="130680"/>
                </a:cubicBezTo>
                <a:cubicBezTo>
                  <a:pt x="1252328" y="130764"/>
                  <a:pt x="1263272" y="125797"/>
                  <a:pt x="1270511" y="116859"/>
                </a:cubicBezTo>
                <a:cubicBezTo>
                  <a:pt x="1268730" y="114616"/>
                  <a:pt x="1266701" y="112608"/>
                  <a:pt x="1264482" y="110868"/>
                </a:cubicBezTo>
                <a:cubicBezTo>
                  <a:pt x="1257834" y="105593"/>
                  <a:pt x="1249461" y="102710"/>
                  <a:pt x="1240698" y="102952"/>
                </a:cubicBezTo>
                <a:cubicBezTo>
                  <a:pt x="1239869" y="103045"/>
                  <a:pt x="1239060" y="102701"/>
                  <a:pt x="1238441" y="102115"/>
                </a:cubicBezTo>
                <a:cubicBezTo>
                  <a:pt x="1237841" y="101510"/>
                  <a:pt x="1237422" y="100673"/>
                  <a:pt x="1237374" y="99790"/>
                </a:cubicBezTo>
                <a:cubicBezTo>
                  <a:pt x="1237279" y="97883"/>
                  <a:pt x="1238793" y="96450"/>
                  <a:pt x="1240612" y="96357"/>
                </a:cubicBezTo>
                <a:cubicBezTo>
                  <a:pt x="1252347" y="96115"/>
                  <a:pt x="1263396" y="100506"/>
                  <a:pt x="1271664" y="108347"/>
                </a:cubicBezTo>
                <a:cubicBezTo>
                  <a:pt x="1272835" y="109463"/>
                  <a:pt x="1273950" y="110644"/>
                  <a:pt x="1274998" y="111891"/>
                </a:cubicBezTo>
                <a:cubicBezTo>
                  <a:pt x="1274998" y="111891"/>
                  <a:pt x="1275007" y="111891"/>
                  <a:pt x="1275007" y="111882"/>
                </a:cubicBezTo>
                <a:cubicBezTo>
                  <a:pt x="1275036" y="111919"/>
                  <a:pt x="1275074" y="111946"/>
                  <a:pt x="1275102" y="111984"/>
                </a:cubicBezTo>
                <a:cubicBezTo>
                  <a:pt x="1292133" y="95139"/>
                  <a:pt x="1306230" y="84172"/>
                  <a:pt x="1331671" y="84172"/>
                </a:cubicBezTo>
                <a:cubicBezTo>
                  <a:pt x="1348893" y="84172"/>
                  <a:pt x="1365352" y="90553"/>
                  <a:pt x="1378011" y="101687"/>
                </a:cubicBezTo>
                <a:cubicBezTo>
                  <a:pt x="1379858" y="103315"/>
                  <a:pt x="1381592" y="105082"/>
                  <a:pt x="1383269" y="106905"/>
                </a:cubicBezTo>
                <a:cubicBezTo>
                  <a:pt x="1383487" y="107137"/>
                  <a:pt x="1383716" y="107324"/>
                  <a:pt x="1383916" y="107556"/>
                </a:cubicBezTo>
                <a:cubicBezTo>
                  <a:pt x="1385811" y="109668"/>
                  <a:pt x="1387574" y="111909"/>
                  <a:pt x="1389202" y="114263"/>
                </a:cubicBezTo>
                <a:cubicBezTo>
                  <a:pt x="1389965" y="115426"/>
                  <a:pt x="1389965" y="116951"/>
                  <a:pt x="1389202" y="118067"/>
                </a:cubicBezTo>
                <a:cubicBezTo>
                  <a:pt x="1376153" y="136959"/>
                  <a:pt x="1354627" y="148252"/>
                  <a:pt x="1331671" y="148354"/>
                </a:cubicBezTo>
                <a:close/>
                <a:moveTo>
                  <a:pt x="1382344" y="116160"/>
                </a:moveTo>
                <a:cubicBezTo>
                  <a:pt x="1370429" y="100255"/>
                  <a:pt x="1351579" y="90822"/>
                  <a:pt x="1331576" y="90720"/>
                </a:cubicBezTo>
                <a:cubicBezTo>
                  <a:pt x="1310345" y="90720"/>
                  <a:pt x="1298324" y="98254"/>
                  <a:pt x="1280141" y="116067"/>
                </a:cubicBezTo>
                <a:cubicBezTo>
                  <a:pt x="1299372" y="134866"/>
                  <a:pt x="1310717" y="141610"/>
                  <a:pt x="1331576" y="141610"/>
                </a:cubicBezTo>
                <a:cubicBezTo>
                  <a:pt x="1351664" y="141610"/>
                  <a:pt x="1370429" y="132169"/>
                  <a:pt x="1382344" y="116160"/>
                </a:cubicBezTo>
                <a:close/>
                <a:moveTo>
                  <a:pt x="1574654" y="148354"/>
                </a:moveTo>
                <a:cubicBezTo>
                  <a:pt x="1565834" y="148354"/>
                  <a:pt x="1558519" y="147210"/>
                  <a:pt x="1551775" y="144772"/>
                </a:cubicBezTo>
                <a:cubicBezTo>
                  <a:pt x="1540555" y="140699"/>
                  <a:pt x="1530925" y="133015"/>
                  <a:pt x="1518542" y="120950"/>
                </a:cubicBezTo>
                <a:cubicBezTo>
                  <a:pt x="1510265" y="131229"/>
                  <a:pt x="1497787" y="137238"/>
                  <a:pt x="1484538" y="137238"/>
                </a:cubicBezTo>
                <a:lnTo>
                  <a:pt x="1483500" y="137238"/>
                </a:lnTo>
                <a:cubicBezTo>
                  <a:pt x="1481690" y="137136"/>
                  <a:pt x="1480175" y="135601"/>
                  <a:pt x="1480271" y="133797"/>
                </a:cubicBezTo>
                <a:cubicBezTo>
                  <a:pt x="1480318" y="132885"/>
                  <a:pt x="1480700" y="132019"/>
                  <a:pt x="1481300" y="131416"/>
                </a:cubicBezTo>
                <a:cubicBezTo>
                  <a:pt x="1481928" y="130838"/>
                  <a:pt x="1482786" y="130513"/>
                  <a:pt x="1483786" y="130680"/>
                </a:cubicBezTo>
                <a:cubicBezTo>
                  <a:pt x="1495406" y="130764"/>
                  <a:pt x="1506265" y="125797"/>
                  <a:pt x="1513504" y="116858"/>
                </a:cubicBezTo>
                <a:cubicBezTo>
                  <a:pt x="1511713" y="114616"/>
                  <a:pt x="1509693" y="112608"/>
                  <a:pt x="1507474" y="110867"/>
                </a:cubicBezTo>
                <a:cubicBezTo>
                  <a:pt x="1500826" y="105593"/>
                  <a:pt x="1492444" y="102710"/>
                  <a:pt x="1483690" y="102952"/>
                </a:cubicBezTo>
                <a:cubicBezTo>
                  <a:pt x="1482862" y="103045"/>
                  <a:pt x="1482061" y="102701"/>
                  <a:pt x="1481452" y="102133"/>
                </a:cubicBezTo>
                <a:cubicBezTo>
                  <a:pt x="1480833" y="101529"/>
                  <a:pt x="1480404" y="100682"/>
                  <a:pt x="1480357" y="99790"/>
                </a:cubicBezTo>
                <a:cubicBezTo>
                  <a:pt x="1480271" y="97883"/>
                  <a:pt x="1481785" y="96450"/>
                  <a:pt x="1483586" y="96357"/>
                </a:cubicBezTo>
                <a:cubicBezTo>
                  <a:pt x="1495254" y="96115"/>
                  <a:pt x="1506379" y="100515"/>
                  <a:pt x="1514656" y="108357"/>
                </a:cubicBezTo>
                <a:cubicBezTo>
                  <a:pt x="1515828" y="109473"/>
                  <a:pt x="1516942" y="110644"/>
                  <a:pt x="1517990" y="111891"/>
                </a:cubicBezTo>
                <a:lnTo>
                  <a:pt x="1517990" y="111891"/>
                </a:lnTo>
                <a:cubicBezTo>
                  <a:pt x="1518018" y="111919"/>
                  <a:pt x="1518047" y="111946"/>
                  <a:pt x="1518075" y="111984"/>
                </a:cubicBezTo>
                <a:cubicBezTo>
                  <a:pt x="1535116" y="95139"/>
                  <a:pt x="1549222" y="84172"/>
                  <a:pt x="1574664" y="84172"/>
                </a:cubicBezTo>
                <a:cubicBezTo>
                  <a:pt x="1591923" y="84172"/>
                  <a:pt x="1608344" y="90544"/>
                  <a:pt x="1620974" y="101659"/>
                </a:cubicBezTo>
                <a:cubicBezTo>
                  <a:pt x="1625165" y="105361"/>
                  <a:pt x="1628937" y="109575"/>
                  <a:pt x="1632185" y="114263"/>
                </a:cubicBezTo>
                <a:cubicBezTo>
                  <a:pt x="1632947" y="115426"/>
                  <a:pt x="1632947" y="116951"/>
                  <a:pt x="1632185" y="118067"/>
                </a:cubicBezTo>
                <a:cubicBezTo>
                  <a:pt x="1619136" y="136959"/>
                  <a:pt x="1597600" y="148252"/>
                  <a:pt x="1574654" y="148354"/>
                </a:cubicBezTo>
                <a:close/>
                <a:moveTo>
                  <a:pt x="1625413" y="116160"/>
                </a:moveTo>
                <a:cubicBezTo>
                  <a:pt x="1613507" y="100255"/>
                  <a:pt x="1594647" y="90822"/>
                  <a:pt x="1574654" y="90720"/>
                </a:cubicBezTo>
                <a:cubicBezTo>
                  <a:pt x="1574635" y="90720"/>
                  <a:pt x="1574625" y="90720"/>
                  <a:pt x="1574606" y="90720"/>
                </a:cubicBezTo>
                <a:cubicBezTo>
                  <a:pt x="1574597" y="90720"/>
                  <a:pt x="1574578" y="90720"/>
                  <a:pt x="1574568" y="90720"/>
                </a:cubicBezTo>
                <a:cubicBezTo>
                  <a:pt x="1553394" y="90720"/>
                  <a:pt x="1541412" y="98254"/>
                  <a:pt x="1523124" y="116067"/>
                </a:cubicBezTo>
                <a:cubicBezTo>
                  <a:pt x="1542355" y="134866"/>
                  <a:pt x="1553709" y="141610"/>
                  <a:pt x="1574568" y="141610"/>
                </a:cubicBezTo>
                <a:cubicBezTo>
                  <a:pt x="1574578" y="141610"/>
                  <a:pt x="1574597" y="141610"/>
                  <a:pt x="1574606" y="141610"/>
                </a:cubicBezTo>
                <a:cubicBezTo>
                  <a:pt x="1574625" y="141610"/>
                  <a:pt x="1574635" y="141610"/>
                  <a:pt x="1574654" y="141610"/>
                </a:cubicBezTo>
                <a:cubicBezTo>
                  <a:pt x="1594647" y="141610"/>
                  <a:pt x="1613421" y="132169"/>
                  <a:pt x="1625413" y="116160"/>
                </a:cubicBezTo>
                <a:close/>
                <a:moveTo>
                  <a:pt x="845706" y="148354"/>
                </a:moveTo>
                <a:cubicBezTo>
                  <a:pt x="822198" y="148354"/>
                  <a:pt x="809425" y="140252"/>
                  <a:pt x="789613" y="120950"/>
                </a:cubicBezTo>
                <a:cubicBezTo>
                  <a:pt x="781317" y="131230"/>
                  <a:pt x="768839" y="137238"/>
                  <a:pt x="755599" y="137238"/>
                </a:cubicBezTo>
                <a:lnTo>
                  <a:pt x="754542" y="137238"/>
                </a:lnTo>
                <a:cubicBezTo>
                  <a:pt x="752751" y="137136"/>
                  <a:pt x="751218" y="135601"/>
                  <a:pt x="751304" y="133797"/>
                </a:cubicBezTo>
                <a:cubicBezTo>
                  <a:pt x="751361" y="132848"/>
                  <a:pt x="751790" y="131964"/>
                  <a:pt x="752447" y="131359"/>
                </a:cubicBezTo>
                <a:cubicBezTo>
                  <a:pt x="753066" y="130830"/>
                  <a:pt x="753894" y="130522"/>
                  <a:pt x="754847" y="130680"/>
                </a:cubicBezTo>
                <a:cubicBezTo>
                  <a:pt x="766363" y="130764"/>
                  <a:pt x="777317" y="125797"/>
                  <a:pt x="784565" y="116859"/>
                </a:cubicBezTo>
                <a:cubicBezTo>
                  <a:pt x="784536" y="116830"/>
                  <a:pt x="784508" y="116802"/>
                  <a:pt x="784479" y="116775"/>
                </a:cubicBezTo>
                <a:lnTo>
                  <a:pt x="784479" y="116775"/>
                </a:lnTo>
                <a:cubicBezTo>
                  <a:pt x="777317" y="107789"/>
                  <a:pt x="766363" y="102626"/>
                  <a:pt x="754761" y="102952"/>
                </a:cubicBezTo>
                <a:cubicBezTo>
                  <a:pt x="753913" y="103045"/>
                  <a:pt x="753104" y="102701"/>
                  <a:pt x="752475" y="102115"/>
                </a:cubicBezTo>
                <a:cubicBezTo>
                  <a:pt x="751866" y="101501"/>
                  <a:pt x="751447" y="100673"/>
                  <a:pt x="751408" y="99790"/>
                </a:cubicBezTo>
                <a:cubicBezTo>
                  <a:pt x="751304" y="97883"/>
                  <a:pt x="752847" y="96450"/>
                  <a:pt x="754637" y="96357"/>
                </a:cubicBezTo>
                <a:cubicBezTo>
                  <a:pt x="766391" y="96115"/>
                  <a:pt x="777478" y="100524"/>
                  <a:pt x="785746" y="108384"/>
                </a:cubicBezTo>
                <a:cubicBezTo>
                  <a:pt x="786899" y="109491"/>
                  <a:pt x="787994" y="110654"/>
                  <a:pt x="789023" y="111891"/>
                </a:cubicBezTo>
                <a:lnTo>
                  <a:pt x="789023" y="111891"/>
                </a:lnTo>
                <a:cubicBezTo>
                  <a:pt x="789051" y="111919"/>
                  <a:pt x="789089" y="111946"/>
                  <a:pt x="789118" y="111985"/>
                </a:cubicBezTo>
                <a:cubicBezTo>
                  <a:pt x="806158" y="95139"/>
                  <a:pt x="820284" y="84172"/>
                  <a:pt x="845706" y="84172"/>
                </a:cubicBezTo>
                <a:cubicBezTo>
                  <a:pt x="862918" y="84172"/>
                  <a:pt x="879386" y="90553"/>
                  <a:pt x="892045" y="101687"/>
                </a:cubicBezTo>
                <a:cubicBezTo>
                  <a:pt x="893893" y="103315"/>
                  <a:pt x="895626" y="105083"/>
                  <a:pt x="897303" y="106905"/>
                </a:cubicBezTo>
                <a:cubicBezTo>
                  <a:pt x="897512" y="107138"/>
                  <a:pt x="897741" y="107324"/>
                  <a:pt x="897950" y="107556"/>
                </a:cubicBezTo>
                <a:cubicBezTo>
                  <a:pt x="899836" y="109668"/>
                  <a:pt x="901608" y="111909"/>
                  <a:pt x="903237" y="114263"/>
                </a:cubicBezTo>
                <a:cubicBezTo>
                  <a:pt x="903999" y="115426"/>
                  <a:pt x="903999" y="116951"/>
                  <a:pt x="903237" y="118067"/>
                </a:cubicBezTo>
                <a:cubicBezTo>
                  <a:pt x="890102" y="136959"/>
                  <a:pt x="868556" y="148252"/>
                  <a:pt x="845706" y="148354"/>
                </a:cubicBezTo>
                <a:close/>
                <a:moveTo>
                  <a:pt x="896379" y="116160"/>
                </a:moveTo>
                <a:cubicBezTo>
                  <a:pt x="884473" y="100255"/>
                  <a:pt x="865604" y="90822"/>
                  <a:pt x="845611" y="90720"/>
                </a:cubicBezTo>
                <a:cubicBezTo>
                  <a:pt x="824370" y="90720"/>
                  <a:pt x="812378" y="98254"/>
                  <a:pt x="794166" y="116067"/>
                </a:cubicBezTo>
                <a:cubicBezTo>
                  <a:pt x="813425" y="134866"/>
                  <a:pt x="824742" y="141610"/>
                  <a:pt x="845611" y="141610"/>
                </a:cubicBezTo>
                <a:cubicBezTo>
                  <a:pt x="860622" y="141610"/>
                  <a:pt x="874938" y="136290"/>
                  <a:pt x="886225" y="126857"/>
                </a:cubicBezTo>
                <a:cubicBezTo>
                  <a:pt x="889988" y="123723"/>
                  <a:pt x="893397" y="120142"/>
                  <a:pt x="896379" y="116160"/>
                </a:cubicBezTo>
                <a:close/>
                <a:moveTo>
                  <a:pt x="1088689" y="148354"/>
                </a:moveTo>
                <a:cubicBezTo>
                  <a:pt x="1065162" y="148354"/>
                  <a:pt x="1052408" y="140252"/>
                  <a:pt x="1032606" y="120950"/>
                </a:cubicBezTo>
                <a:cubicBezTo>
                  <a:pt x="1024309" y="131230"/>
                  <a:pt x="1011822" y="137238"/>
                  <a:pt x="998573" y="137238"/>
                </a:cubicBezTo>
                <a:lnTo>
                  <a:pt x="997525" y="137238"/>
                </a:lnTo>
                <a:cubicBezTo>
                  <a:pt x="995725" y="137136"/>
                  <a:pt x="994200" y="135601"/>
                  <a:pt x="994296" y="133797"/>
                </a:cubicBezTo>
                <a:cubicBezTo>
                  <a:pt x="994343" y="132885"/>
                  <a:pt x="994724" y="132029"/>
                  <a:pt x="995325" y="131425"/>
                </a:cubicBezTo>
                <a:cubicBezTo>
                  <a:pt x="995953" y="130838"/>
                  <a:pt x="996839" y="130514"/>
                  <a:pt x="997830" y="130680"/>
                </a:cubicBezTo>
                <a:cubicBezTo>
                  <a:pt x="1009431" y="130764"/>
                  <a:pt x="1020289" y="125797"/>
                  <a:pt x="1027529" y="116859"/>
                </a:cubicBezTo>
                <a:cubicBezTo>
                  <a:pt x="1025747" y="114616"/>
                  <a:pt x="1023709" y="112608"/>
                  <a:pt x="1021499" y="110868"/>
                </a:cubicBezTo>
                <a:cubicBezTo>
                  <a:pt x="1014841" y="105585"/>
                  <a:pt x="1006478" y="102710"/>
                  <a:pt x="997725" y="102952"/>
                </a:cubicBezTo>
                <a:cubicBezTo>
                  <a:pt x="996896" y="103045"/>
                  <a:pt x="996096" y="102701"/>
                  <a:pt x="995467" y="102124"/>
                </a:cubicBezTo>
                <a:cubicBezTo>
                  <a:pt x="994858" y="101511"/>
                  <a:pt x="994439" y="100682"/>
                  <a:pt x="994391" y="99790"/>
                </a:cubicBezTo>
                <a:cubicBezTo>
                  <a:pt x="994296" y="97883"/>
                  <a:pt x="995810" y="96450"/>
                  <a:pt x="997620" y="96357"/>
                </a:cubicBezTo>
                <a:cubicBezTo>
                  <a:pt x="1009279" y="96115"/>
                  <a:pt x="1020413" y="100515"/>
                  <a:pt x="1028700" y="108357"/>
                </a:cubicBezTo>
                <a:cubicBezTo>
                  <a:pt x="1029862" y="109463"/>
                  <a:pt x="1030967" y="110644"/>
                  <a:pt x="1032015" y="111891"/>
                </a:cubicBezTo>
                <a:lnTo>
                  <a:pt x="1032015" y="111891"/>
                </a:lnTo>
                <a:cubicBezTo>
                  <a:pt x="1032043" y="111919"/>
                  <a:pt x="1032082" y="111946"/>
                  <a:pt x="1032110" y="111985"/>
                </a:cubicBezTo>
                <a:cubicBezTo>
                  <a:pt x="1049151" y="95139"/>
                  <a:pt x="1063247" y="84172"/>
                  <a:pt x="1088689" y="84172"/>
                </a:cubicBezTo>
                <a:cubicBezTo>
                  <a:pt x="1108815" y="84172"/>
                  <a:pt x="1127770" y="92823"/>
                  <a:pt x="1140953" y="107556"/>
                </a:cubicBezTo>
                <a:cubicBezTo>
                  <a:pt x="1142829" y="109668"/>
                  <a:pt x="1144591" y="111910"/>
                  <a:pt x="1146220" y="114263"/>
                </a:cubicBezTo>
                <a:cubicBezTo>
                  <a:pt x="1146982" y="115426"/>
                  <a:pt x="1146982" y="116951"/>
                  <a:pt x="1146220" y="118067"/>
                </a:cubicBezTo>
                <a:cubicBezTo>
                  <a:pt x="1133170" y="136959"/>
                  <a:pt x="1111644" y="148252"/>
                  <a:pt x="1088689" y="148354"/>
                </a:cubicBezTo>
                <a:close/>
                <a:moveTo>
                  <a:pt x="1139371" y="116160"/>
                </a:moveTo>
                <a:cubicBezTo>
                  <a:pt x="1127446" y="100255"/>
                  <a:pt x="1108596" y="90822"/>
                  <a:pt x="1088603" y="90720"/>
                </a:cubicBezTo>
                <a:cubicBezTo>
                  <a:pt x="1067362" y="90720"/>
                  <a:pt x="1055341" y="98254"/>
                  <a:pt x="1037158" y="116067"/>
                </a:cubicBezTo>
                <a:cubicBezTo>
                  <a:pt x="1056418" y="134866"/>
                  <a:pt x="1067734" y="141610"/>
                  <a:pt x="1088603" y="141610"/>
                </a:cubicBezTo>
                <a:cubicBezTo>
                  <a:pt x="1108596" y="141610"/>
                  <a:pt x="1127446" y="132169"/>
                  <a:pt x="1139371" y="116160"/>
                </a:cubicBezTo>
                <a:close/>
                <a:moveTo>
                  <a:pt x="359636" y="148354"/>
                </a:moveTo>
                <a:cubicBezTo>
                  <a:pt x="336138" y="148354"/>
                  <a:pt x="323365" y="140252"/>
                  <a:pt x="303552" y="120950"/>
                </a:cubicBezTo>
                <a:cubicBezTo>
                  <a:pt x="295256" y="131230"/>
                  <a:pt x="282778" y="137238"/>
                  <a:pt x="269548" y="137238"/>
                </a:cubicBezTo>
                <a:lnTo>
                  <a:pt x="268500" y="137238"/>
                </a:lnTo>
                <a:cubicBezTo>
                  <a:pt x="266700" y="137136"/>
                  <a:pt x="265157" y="135601"/>
                  <a:pt x="265243" y="133797"/>
                </a:cubicBezTo>
                <a:cubicBezTo>
                  <a:pt x="265338" y="131974"/>
                  <a:pt x="266786" y="130346"/>
                  <a:pt x="268786" y="130680"/>
                </a:cubicBezTo>
                <a:cubicBezTo>
                  <a:pt x="280292" y="130764"/>
                  <a:pt x="291255" y="125797"/>
                  <a:pt x="298504" y="116859"/>
                </a:cubicBezTo>
                <a:cubicBezTo>
                  <a:pt x="296713" y="114607"/>
                  <a:pt x="294684" y="112598"/>
                  <a:pt x="292465" y="110859"/>
                </a:cubicBezTo>
                <a:cubicBezTo>
                  <a:pt x="285798" y="105585"/>
                  <a:pt x="277426" y="102710"/>
                  <a:pt x="268691" y="102952"/>
                </a:cubicBezTo>
                <a:cubicBezTo>
                  <a:pt x="267853" y="103045"/>
                  <a:pt x="267043" y="102701"/>
                  <a:pt x="266415" y="102115"/>
                </a:cubicBezTo>
                <a:cubicBezTo>
                  <a:pt x="265805" y="101510"/>
                  <a:pt x="265386" y="100673"/>
                  <a:pt x="265338" y="99790"/>
                </a:cubicBezTo>
                <a:cubicBezTo>
                  <a:pt x="265243" y="97883"/>
                  <a:pt x="266786" y="96450"/>
                  <a:pt x="268596" y="96357"/>
                </a:cubicBezTo>
                <a:cubicBezTo>
                  <a:pt x="282017" y="96078"/>
                  <a:pt x="294599" y="101882"/>
                  <a:pt x="303057" y="111984"/>
                </a:cubicBezTo>
                <a:cubicBezTo>
                  <a:pt x="320126" y="95139"/>
                  <a:pt x="334223" y="84172"/>
                  <a:pt x="359636" y="84172"/>
                </a:cubicBezTo>
                <a:cubicBezTo>
                  <a:pt x="379676" y="84172"/>
                  <a:pt x="398707" y="92822"/>
                  <a:pt x="411909" y="107566"/>
                </a:cubicBezTo>
                <a:cubicBezTo>
                  <a:pt x="413785" y="109678"/>
                  <a:pt x="415538" y="111909"/>
                  <a:pt x="417166" y="114263"/>
                </a:cubicBezTo>
                <a:cubicBezTo>
                  <a:pt x="417938" y="115426"/>
                  <a:pt x="417938" y="116951"/>
                  <a:pt x="417166" y="118067"/>
                </a:cubicBezTo>
                <a:cubicBezTo>
                  <a:pt x="404127" y="136959"/>
                  <a:pt x="382581" y="148252"/>
                  <a:pt x="359636" y="148354"/>
                </a:cubicBezTo>
                <a:close/>
                <a:moveTo>
                  <a:pt x="410423" y="116160"/>
                </a:moveTo>
                <a:cubicBezTo>
                  <a:pt x="398516" y="100255"/>
                  <a:pt x="379657" y="90822"/>
                  <a:pt x="359636" y="90720"/>
                </a:cubicBezTo>
                <a:cubicBezTo>
                  <a:pt x="338404" y="90720"/>
                  <a:pt x="326403" y="98254"/>
                  <a:pt x="308220" y="116067"/>
                </a:cubicBezTo>
                <a:cubicBezTo>
                  <a:pt x="327450" y="134866"/>
                  <a:pt x="338776" y="141610"/>
                  <a:pt x="359636" y="141610"/>
                </a:cubicBezTo>
                <a:cubicBezTo>
                  <a:pt x="374656" y="141610"/>
                  <a:pt x="388973" y="136290"/>
                  <a:pt x="400260" y="126866"/>
                </a:cubicBezTo>
                <a:cubicBezTo>
                  <a:pt x="404022" y="123732"/>
                  <a:pt x="407441" y="120151"/>
                  <a:pt x="410423" y="116160"/>
                </a:cubicBezTo>
                <a:close/>
                <a:moveTo>
                  <a:pt x="604104" y="148261"/>
                </a:moveTo>
                <a:cubicBezTo>
                  <a:pt x="603628" y="148270"/>
                  <a:pt x="603152" y="148354"/>
                  <a:pt x="602666" y="148354"/>
                </a:cubicBezTo>
                <a:cubicBezTo>
                  <a:pt x="579196" y="148335"/>
                  <a:pt x="566414" y="140234"/>
                  <a:pt x="546621" y="120950"/>
                </a:cubicBezTo>
                <a:cubicBezTo>
                  <a:pt x="546611" y="120970"/>
                  <a:pt x="546592" y="120979"/>
                  <a:pt x="546573" y="120997"/>
                </a:cubicBezTo>
                <a:cubicBezTo>
                  <a:pt x="546564" y="120979"/>
                  <a:pt x="546545" y="120970"/>
                  <a:pt x="546525" y="120950"/>
                </a:cubicBezTo>
                <a:cubicBezTo>
                  <a:pt x="538229" y="131230"/>
                  <a:pt x="525771" y="137238"/>
                  <a:pt x="512521" y="137238"/>
                </a:cubicBezTo>
                <a:lnTo>
                  <a:pt x="511559" y="137238"/>
                </a:lnTo>
                <a:cubicBezTo>
                  <a:pt x="509768" y="137136"/>
                  <a:pt x="508235" y="135601"/>
                  <a:pt x="508331" y="133797"/>
                </a:cubicBezTo>
                <a:cubicBezTo>
                  <a:pt x="508388" y="132495"/>
                  <a:pt x="509168" y="131332"/>
                  <a:pt x="510283" y="130830"/>
                </a:cubicBezTo>
                <a:cubicBezTo>
                  <a:pt x="510730" y="130662"/>
                  <a:pt x="511216" y="130588"/>
                  <a:pt x="511769" y="130680"/>
                </a:cubicBezTo>
                <a:cubicBezTo>
                  <a:pt x="523380" y="130764"/>
                  <a:pt x="534229" y="125797"/>
                  <a:pt x="541497" y="116859"/>
                </a:cubicBezTo>
                <a:cubicBezTo>
                  <a:pt x="541487" y="116839"/>
                  <a:pt x="541468" y="116830"/>
                  <a:pt x="541449" y="116812"/>
                </a:cubicBezTo>
                <a:cubicBezTo>
                  <a:pt x="541468" y="116802"/>
                  <a:pt x="541487" y="116793"/>
                  <a:pt x="541497" y="116775"/>
                </a:cubicBezTo>
                <a:cubicBezTo>
                  <a:pt x="534324" y="107789"/>
                  <a:pt x="523380" y="102626"/>
                  <a:pt x="511769" y="102952"/>
                </a:cubicBezTo>
                <a:cubicBezTo>
                  <a:pt x="510054" y="103147"/>
                  <a:pt x="508445" y="101539"/>
                  <a:pt x="508340" y="99734"/>
                </a:cubicBezTo>
                <a:cubicBezTo>
                  <a:pt x="508273" y="97854"/>
                  <a:pt x="509788" y="96450"/>
                  <a:pt x="511559" y="96357"/>
                </a:cubicBezTo>
                <a:cubicBezTo>
                  <a:pt x="524913" y="96078"/>
                  <a:pt x="537582" y="101882"/>
                  <a:pt x="546049" y="111985"/>
                </a:cubicBezTo>
                <a:cubicBezTo>
                  <a:pt x="563099" y="95139"/>
                  <a:pt x="577215" y="84172"/>
                  <a:pt x="602628" y="84172"/>
                </a:cubicBezTo>
                <a:cubicBezTo>
                  <a:pt x="625697" y="84172"/>
                  <a:pt x="647205" y="95511"/>
                  <a:pt x="660254" y="114356"/>
                </a:cubicBezTo>
                <a:cubicBezTo>
                  <a:pt x="660625" y="114923"/>
                  <a:pt x="660797" y="115584"/>
                  <a:pt x="660807" y="116226"/>
                </a:cubicBezTo>
                <a:cubicBezTo>
                  <a:pt x="660797" y="116877"/>
                  <a:pt x="660625" y="117528"/>
                  <a:pt x="660254" y="118067"/>
                </a:cubicBezTo>
                <a:cubicBezTo>
                  <a:pt x="647376" y="136578"/>
                  <a:pt x="626440" y="147721"/>
                  <a:pt x="604104" y="148261"/>
                </a:cubicBezTo>
                <a:close/>
                <a:moveTo>
                  <a:pt x="551193" y="116067"/>
                </a:moveTo>
                <a:cubicBezTo>
                  <a:pt x="570433" y="134866"/>
                  <a:pt x="581768" y="141610"/>
                  <a:pt x="602628" y="141610"/>
                </a:cubicBezTo>
                <a:cubicBezTo>
                  <a:pt x="620135" y="141610"/>
                  <a:pt x="636680" y="134383"/>
                  <a:pt x="648586" y="121844"/>
                </a:cubicBezTo>
                <a:cubicBezTo>
                  <a:pt x="650291" y="120048"/>
                  <a:pt x="651891" y="118161"/>
                  <a:pt x="653386" y="116160"/>
                </a:cubicBezTo>
                <a:cubicBezTo>
                  <a:pt x="641480" y="100255"/>
                  <a:pt x="622631" y="90822"/>
                  <a:pt x="602628" y="90720"/>
                </a:cubicBezTo>
                <a:cubicBezTo>
                  <a:pt x="581397" y="90720"/>
                  <a:pt x="569395" y="98254"/>
                  <a:pt x="551193" y="116067"/>
                </a:cubicBezTo>
                <a:close/>
                <a:moveTo>
                  <a:pt x="116662" y="148354"/>
                </a:moveTo>
                <a:cubicBezTo>
                  <a:pt x="93136" y="148354"/>
                  <a:pt x="80372" y="140252"/>
                  <a:pt x="60560" y="120950"/>
                </a:cubicBezTo>
                <a:cubicBezTo>
                  <a:pt x="52292" y="131230"/>
                  <a:pt x="39796" y="137238"/>
                  <a:pt x="26575" y="137238"/>
                </a:cubicBezTo>
                <a:lnTo>
                  <a:pt x="25518" y="137238"/>
                </a:lnTo>
                <a:cubicBezTo>
                  <a:pt x="23699" y="137136"/>
                  <a:pt x="22174" y="135601"/>
                  <a:pt x="22260" y="133797"/>
                </a:cubicBezTo>
                <a:cubicBezTo>
                  <a:pt x="22308" y="132866"/>
                  <a:pt x="22708" y="132001"/>
                  <a:pt x="23346" y="131397"/>
                </a:cubicBezTo>
                <a:cubicBezTo>
                  <a:pt x="23975" y="130830"/>
                  <a:pt x="24832" y="130514"/>
                  <a:pt x="25794" y="130680"/>
                </a:cubicBezTo>
                <a:cubicBezTo>
                  <a:pt x="37424" y="130764"/>
                  <a:pt x="48283" y="125797"/>
                  <a:pt x="55522" y="116859"/>
                </a:cubicBezTo>
                <a:cubicBezTo>
                  <a:pt x="53730" y="114616"/>
                  <a:pt x="51702" y="112608"/>
                  <a:pt x="49492" y="110868"/>
                </a:cubicBezTo>
                <a:cubicBezTo>
                  <a:pt x="42834" y="105585"/>
                  <a:pt x="34452" y="102710"/>
                  <a:pt x="25708" y="102952"/>
                </a:cubicBezTo>
                <a:cubicBezTo>
                  <a:pt x="24870" y="103045"/>
                  <a:pt x="24060" y="102701"/>
                  <a:pt x="23432" y="102124"/>
                </a:cubicBezTo>
                <a:cubicBezTo>
                  <a:pt x="22832" y="101510"/>
                  <a:pt x="22413" y="100674"/>
                  <a:pt x="22355" y="99790"/>
                </a:cubicBezTo>
                <a:cubicBezTo>
                  <a:pt x="22260" y="97883"/>
                  <a:pt x="23803" y="96450"/>
                  <a:pt x="25613" y="96357"/>
                </a:cubicBezTo>
                <a:cubicBezTo>
                  <a:pt x="37233" y="96115"/>
                  <a:pt x="48359" y="100496"/>
                  <a:pt x="56635" y="108329"/>
                </a:cubicBezTo>
                <a:cubicBezTo>
                  <a:pt x="57817" y="109444"/>
                  <a:pt x="58931" y="110635"/>
                  <a:pt x="59979" y="111891"/>
                </a:cubicBezTo>
                <a:lnTo>
                  <a:pt x="59989" y="111882"/>
                </a:lnTo>
                <a:cubicBezTo>
                  <a:pt x="60027" y="111919"/>
                  <a:pt x="60065" y="111946"/>
                  <a:pt x="60093" y="111984"/>
                </a:cubicBezTo>
                <a:cubicBezTo>
                  <a:pt x="77143" y="95139"/>
                  <a:pt x="91240" y="84172"/>
                  <a:pt x="116662" y="84172"/>
                </a:cubicBezTo>
                <a:cubicBezTo>
                  <a:pt x="133941" y="84172"/>
                  <a:pt x="150352" y="90544"/>
                  <a:pt x="162992" y="101659"/>
                </a:cubicBezTo>
                <a:cubicBezTo>
                  <a:pt x="167174" y="105361"/>
                  <a:pt x="170945" y="109575"/>
                  <a:pt x="174193" y="114263"/>
                </a:cubicBezTo>
                <a:cubicBezTo>
                  <a:pt x="174956" y="115426"/>
                  <a:pt x="174956" y="116951"/>
                  <a:pt x="174193" y="118067"/>
                </a:cubicBezTo>
                <a:cubicBezTo>
                  <a:pt x="161134" y="136959"/>
                  <a:pt x="139637" y="148252"/>
                  <a:pt x="116662" y="148354"/>
                </a:cubicBezTo>
                <a:close/>
                <a:moveTo>
                  <a:pt x="167345" y="116160"/>
                </a:moveTo>
                <a:cubicBezTo>
                  <a:pt x="155439" y="100255"/>
                  <a:pt x="136579" y="90822"/>
                  <a:pt x="116567" y="90720"/>
                </a:cubicBezTo>
                <a:cubicBezTo>
                  <a:pt x="95326" y="90720"/>
                  <a:pt x="83334" y="98254"/>
                  <a:pt x="65141" y="116067"/>
                </a:cubicBezTo>
                <a:cubicBezTo>
                  <a:pt x="84373" y="134866"/>
                  <a:pt x="95698" y="141610"/>
                  <a:pt x="116567" y="141610"/>
                </a:cubicBezTo>
                <a:cubicBezTo>
                  <a:pt x="136674" y="141610"/>
                  <a:pt x="155439" y="132169"/>
                  <a:pt x="167345" y="116160"/>
                </a:cubicBezTo>
                <a:close/>
                <a:moveTo>
                  <a:pt x="2089918" y="4261752"/>
                </a:moveTo>
                <a:cubicBezTo>
                  <a:pt x="2088738" y="4262238"/>
                  <a:pt x="2087928" y="4263447"/>
                  <a:pt x="2087861" y="4264791"/>
                </a:cubicBezTo>
                <a:cubicBezTo>
                  <a:pt x="2087766" y="4266553"/>
                  <a:pt x="2089290" y="4268077"/>
                  <a:pt x="2091061" y="4268191"/>
                </a:cubicBezTo>
                <a:lnTo>
                  <a:pt x="2092043" y="4268191"/>
                </a:lnTo>
                <a:cubicBezTo>
                  <a:pt x="2105301" y="4268191"/>
                  <a:pt x="2117751" y="4262190"/>
                  <a:pt x="2126056" y="4251913"/>
                </a:cubicBezTo>
                <a:cubicBezTo>
                  <a:pt x="2126076" y="4251922"/>
                  <a:pt x="2126095" y="4251941"/>
                  <a:pt x="2126113" y="4251960"/>
                </a:cubicBezTo>
                <a:cubicBezTo>
                  <a:pt x="2126123" y="4251941"/>
                  <a:pt x="2126142" y="4251932"/>
                  <a:pt x="2126152" y="4251922"/>
                </a:cubicBezTo>
                <a:cubicBezTo>
                  <a:pt x="2135124" y="4260676"/>
                  <a:pt x="2142668" y="4267019"/>
                  <a:pt x="2150403" y="4271458"/>
                </a:cubicBezTo>
                <a:lnTo>
                  <a:pt x="2168795" y="4271458"/>
                </a:lnTo>
                <a:cubicBezTo>
                  <a:pt x="2157670" y="4269220"/>
                  <a:pt x="2148754" y="4263733"/>
                  <a:pt x="2137506" y="4253551"/>
                </a:cubicBezTo>
                <a:cubicBezTo>
                  <a:pt x="2135305" y="4251570"/>
                  <a:pt x="2133029" y="4249417"/>
                  <a:pt x="2130619" y="4247074"/>
                </a:cubicBezTo>
                <a:cubicBezTo>
                  <a:pt x="2148926" y="4229262"/>
                  <a:pt x="2160928" y="4221728"/>
                  <a:pt x="2182054" y="4221728"/>
                </a:cubicBezTo>
                <a:cubicBezTo>
                  <a:pt x="2197094" y="4221795"/>
                  <a:pt x="2211496" y="4227167"/>
                  <a:pt x="2222773" y="4236587"/>
                </a:cubicBezTo>
                <a:cubicBezTo>
                  <a:pt x="2226526" y="4239702"/>
                  <a:pt x="2229945" y="4243274"/>
                  <a:pt x="2232917" y="4247255"/>
                </a:cubicBezTo>
                <a:cubicBezTo>
                  <a:pt x="2223297" y="4259999"/>
                  <a:pt x="2209324" y="4268505"/>
                  <a:pt x="2193874" y="4271458"/>
                </a:cubicBezTo>
                <a:lnTo>
                  <a:pt x="2214334" y="4271458"/>
                </a:lnTo>
                <a:cubicBezTo>
                  <a:pt x="2224364" y="4266257"/>
                  <a:pt x="2233146" y="4258676"/>
                  <a:pt x="2239776" y="4249160"/>
                </a:cubicBezTo>
                <a:cubicBezTo>
                  <a:pt x="2240547" y="4248007"/>
                  <a:pt x="2240547" y="4246474"/>
                  <a:pt x="2239776" y="4245350"/>
                </a:cubicBezTo>
                <a:cubicBezTo>
                  <a:pt x="2226736" y="4226471"/>
                  <a:pt x="2205200" y="4215175"/>
                  <a:pt x="2182159" y="4215175"/>
                </a:cubicBezTo>
                <a:cubicBezTo>
                  <a:pt x="2156717" y="4215175"/>
                  <a:pt x="2142621" y="4226100"/>
                  <a:pt x="2125580" y="4242978"/>
                </a:cubicBezTo>
                <a:cubicBezTo>
                  <a:pt x="2117112" y="4232882"/>
                  <a:pt x="2104444" y="4227071"/>
                  <a:pt x="2091090" y="4227357"/>
                </a:cubicBezTo>
                <a:cubicBezTo>
                  <a:pt x="2089318" y="4227452"/>
                  <a:pt x="2087813" y="4228815"/>
                  <a:pt x="2087871" y="4230691"/>
                </a:cubicBezTo>
                <a:cubicBezTo>
                  <a:pt x="2087966" y="4232491"/>
                  <a:pt x="2089585" y="4234101"/>
                  <a:pt x="2091300" y="4233911"/>
                </a:cubicBezTo>
                <a:cubicBezTo>
                  <a:pt x="2102911" y="4233634"/>
                  <a:pt x="2113855" y="4238759"/>
                  <a:pt x="2120989" y="4247722"/>
                </a:cubicBezTo>
                <a:cubicBezTo>
                  <a:pt x="2120979" y="4247741"/>
                  <a:pt x="2120961" y="4247750"/>
                  <a:pt x="2120942" y="4247760"/>
                </a:cubicBezTo>
                <a:cubicBezTo>
                  <a:pt x="2120961" y="4247788"/>
                  <a:pt x="2120979" y="4247798"/>
                  <a:pt x="2120999" y="4247817"/>
                </a:cubicBezTo>
                <a:cubicBezTo>
                  <a:pt x="2113750" y="4256799"/>
                  <a:pt x="2102911" y="4261723"/>
                  <a:pt x="2091300" y="4261628"/>
                </a:cubicBezTo>
                <a:cubicBezTo>
                  <a:pt x="2090804" y="4261561"/>
                  <a:pt x="2090338" y="4261609"/>
                  <a:pt x="2089918" y="4261752"/>
                </a:cubicBezTo>
                <a:close/>
                <a:moveTo>
                  <a:pt x="1845964" y="4262324"/>
                </a:moveTo>
                <a:cubicBezTo>
                  <a:pt x="1845279" y="4262933"/>
                  <a:pt x="1844830" y="4263828"/>
                  <a:pt x="1844774" y="4264791"/>
                </a:cubicBezTo>
                <a:cubicBezTo>
                  <a:pt x="1844678" y="4266562"/>
                  <a:pt x="1846231" y="4268096"/>
                  <a:pt x="1848012" y="4268191"/>
                </a:cubicBezTo>
                <a:lnTo>
                  <a:pt x="1849051" y="4268191"/>
                </a:lnTo>
                <a:cubicBezTo>
                  <a:pt x="1862318" y="4268191"/>
                  <a:pt x="1874787" y="4262190"/>
                  <a:pt x="1883083" y="4251913"/>
                </a:cubicBezTo>
                <a:cubicBezTo>
                  <a:pt x="1892056" y="4260666"/>
                  <a:pt x="1899590" y="4267019"/>
                  <a:pt x="1907334" y="4271458"/>
                </a:cubicBezTo>
                <a:lnTo>
                  <a:pt x="1925708" y="4271458"/>
                </a:lnTo>
                <a:cubicBezTo>
                  <a:pt x="1912468" y="4268791"/>
                  <a:pt x="1902352" y="4261485"/>
                  <a:pt x="1887636" y="4247160"/>
                </a:cubicBezTo>
                <a:cubicBezTo>
                  <a:pt x="1887655" y="4247150"/>
                  <a:pt x="1887674" y="4247141"/>
                  <a:pt x="1887684" y="4247122"/>
                </a:cubicBezTo>
                <a:cubicBezTo>
                  <a:pt x="1887664" y="4247103"/>
                  <a:pt x="1887655" y="4247093"/>
                  <a:pt x="1887636" y="4247074"/>
                </a:cubicBezTo>
                <a:cubicBezTo>
                  <a:pt x="1905943" y="4229262"/>
                  <a:pt x="1917945" y="4221728"/>
                  <a:pt x="1939081" y="4221728"/>
                </a:cubicBezTo>
                <a:cubicBezTo>
                  <a:pt x="1959074" y="4221823"/>
                  <a:pt x="1977943" y="4231262"/>
                  <a:pt x="1989849" y="4247169"/>
                </a:cubicBezTo>
                <a:cubicBezTo>
                  <a:pt x="1989839" y="4247179"/>
                  <a:pt x="1989820" y="4247188"/>
                  <a:pt x="1989811" y="4247207"/>
                </a:cubicBezTo>
                <a:cubicBezTo>
                  <a:pt x="1989820" y="4247227"/>
                  <a:pt x="1989839" y="4247236"/>
                  <a:pt x="1989849" y="4247255"/>
                </a:cubicBezTo>
                <a:cubicBezTo>
                  <a:pt x="1980305" y="4259999"/>
                  <a:pt x="1966274" y="4268505"/>
                  <a:pt x="1950796" y="4271458"/>
                </a:cubicBezTo>
                <a:lnTo>
                  <a:pt x="1971361" y="4271458"/>
                </a:lnTo>
                <a:cubicBezTo>
                  <a:pt x="1981372" y="4266257"/>
                  <a:pt x="1990163" y="4258676"/>
                  <a:pt x="1996793" y="4249160"/>
                </a:cubicBezTo>
                <a:cubicBezTo>
                  <a:pt x="1997174" y="4248588"/>
                  <a:pt x="1997364" y="4247912"/>
                  <a:pt x="1997364" y="4247245"/>
                </a:cubicBezTo>
                <a:cubicBezTo>
                  <a:pt x="1997364" y="4246579"/>
                  <a:pt x="1997174" y="4245912"/>
                  <a:pt x="1996793" y="4245350"/>
                </a:cubicBezTo>
                <a:cubicBezTo>
                  <a:pt x="1994783" y="4242435"/>
                  <a:pt x="1992516" y="4239787"/>
                  <a:pt x="1990134" y="4237254"/>
                </a:cubicBezTo>
                <a:cubicBezTo>
                  <a:pt x="1977000" y="4223338"/>
                  <a:pt x="1958588" y="4215175"/>
                  <a:pt x="1939167" y="4215175"/>
                </a:cubicBezTo>
                <a:cubicBezTo>
                  <a:pt x="1913744" y="4215175"/>
                  <a:pt x="1899638" y="4226100"/>
                  <a:pt x="1882597" y="4242978"/>
                </a:cubicBezTo>
                <a:cubicBezTo>
                  <a:pt x="1882569" y="4242940"/>
                  <a:pt x="1882531" y="4242912"/>
                  <a:pt x="1882502" y="4242874"/>
                </a:cubicBezTo>
                <a:cubicBezTo>
                  <a:pt x="1882502" y="4242883"/>
                  <a:pt x="1882493" y="4242883"/>
                  <a:pt x="1882493" y="4242883"/>
                </a:cubicBezTo>
                <a:cubicBezTo>
                  <a:pt x="1881464" y="4241645"/>
                  <a:pt x="1880368" y="4240483"/>
                  <a:pt x="1879216" y="4239387"/>
                </a:cubicBezTo>
                <a:cubicBezTo>
                  <a:pt x="1870948" y="4231529"/>
                  <a:pt x="1859861" y="4227109"/>
                  <a:pt x="1848136" y="4227357"/>
                </a:cubicBezTo>
                <a:cubicBezTo>
                  <a:pt x="1846307" y="4227452"/>
                  <a:pt x="1844774" y="4228843"/>
                  <a:pt x="1844878" y="4230748"/>
                </a:cubicBezTo>
                <a:cubicBezTo>
                  <a:pt x="1844926" y="4231634"/>
                  <a:pt x="1845345" y="4232472"/>
                  <a:pt x="1845945" y="4233072"/>
                </a:cubicBezTo>
                <a:cubicBezTo>
                  <a:pt x="1846574" y="4233663"/>
                  <a:pt x="1847383" y="4234006"/>
                  <a:pt x="1848222" y="4233911"/>
                </a:cubicBezTo>
                <a:cubicBezTo>
                  <a:pt x="1859823" y="4233634"/>
                  <a:pt x="1870786" y="4238759"/>
                  <a:pt x="1877949" y="4247722"/>
                </a:cubicBezTo>
                <a:cubicBezTo>
                  <a:pt x="1877949" y="4247722"/>
                  <a:pt x="1877949" y="4247722"/>
                  <a:pt x="1877940" y="4247731"/>
                </a:cubicBezTo>
                <a:cubicBezTo>
                  <a:pt x="1877968" y="4247760"/>
                  <a:pt x="1878006" y="4247779"/>
                  <a:pt x="1878026" y="4247817"/>
                </a:cubicBezTo>
                <a:cubicBezTo>
                  <a:pt x="1870786" y="4256799"/>
                  <a:pt x="1859823" y="4261723"/>
                  <a:pt x="1848308" y="4261628"/>
                </a:cubicBezTo>
                <a:cubicBezTo>
                  <a:pt x="1847393" y="4261495"/>
                  <a:pt x="1846583" y="4261809"/>
                  <a:pt x="1845964" y="4262324"/>
                </a:cubicBezTo>
                <a:close/>
                <a:moveTo>
                  <a:pt x="1602953" y="4262343"/>
                </a:moveTo>
                <a:cubicBezTo>
                  <a:pt x="1602277" y="4262962"/>
                  <a:pt x="1601838" y="4263828"/>
                  <a:pt x="1601791" y="4264791"/>
                </a:cubicBezTo>
                <a:cubicBezTo>
                  <a:pt x="1601695" y="4266562"/>
                  <a:pt x="1603229" y="4268096"/>
                  <a:pt x="1605020" y="4268191"/>
                </a:cubicBezTo>
                <a:lnTo>
                  <a:pt x="1606096" y="4268191"/>
                </a:lnTo>
                <a:cubicBezTo>
                  <a:pt x="1619326" y="4268191"/>
                  <a:pt x="1631814" y="4262190"/>
                  <a:pt x="1640091" y="4251913"/>
                </a:cubicBezTo>
                <a:cubicBezTo>
                  <a:pt x="1649063" y="4260666"/>
                  <a:pt x="1656598" y="4267019"/>
                  <a:pt x="1664341" y="4271458"/>
                </a:cubicBezTo>
                <a:lnTo>
                  <a:pt x="1682725" y="4271458"/>
                </a:lnTo>
                <a:cubicBezTo>
                  <a:pt x="1669475" y="4268791"/>
                  <a:pt x="1659360" y="4261485"/>
                  <a:pt x="1644653" y="4247160"/>
                </a:cubicBezTo>
                <a:cubicBezTo>
                  <a:pt x="1644672" y="4247150"/>
                  <a:pt x="1644692" y="4247141"/>
                  <a:pt x="1644701" y="4247122"/>
                </a:cubicBezTo>
                <a:cubicBezTo>
                  <a:pt x="1644682" y="4247103"/>
                  <a:pt x="1644672" y="4247093"/>
                  <a:pt x="1644653" y="4247074"/>
                </a:cubicBezTo>
                <a:cubicBezTo>
                  <a:pt x="1662951" y="4229262"/>
                  <a:pt x="1674857" y="4221728"/>
                  <a:pt x="1696088" y="4221728"/>
                </a:cubicBezTo>
                <a:cubicBezTo>
                  <a:pt x="1716091" y="4221823"/>
                  <a:pt x="1734941" y="4231262"/>
                  <a:pt x="1746857" y="4247169"/>
                </a:cubicBezTo>
                <a:cubicBezTo>
                  <a:pt x="1746847" y="4247179"/>
                  <a:pt x="1746828" y="4247188"/>
                  <a:pt x="1746818" y="4247207"/>
                </a:cubicBezTo>
                <a:cubicBezTo>
                  <a:pt x="1746828" y="4247227"/>
                  <a:pt x="1746847" y="4247236"/>
                  <a:pt x="1746857" y="4247255"/>
                </a:cubicBezTo>
                <a:cubicBezTo>
                  <a:pt x="1737313" y="4259999"/>
                  <a:pt x="1723282" y="4268505"/>
                  <a:pt x="1707804" y="4271458"/>
                </a:cubicBezTo>
                <a:lnTo>
                  <a:pt x="1728388" y="4271458"/>
                </a:lnTo>
                <a:cubicBezTo>
                  <a:pt x="1738399" y="4266257"/>
                  <a:pt x="1747181" y="4258676"/>
                  <a:pt x="1753810" y="4249160"/>
                </a:cubicBezTo>
                <a:cubicBezTo>
                  <a:pt x="1754191" y="4248588"/>
                  <a:pt x="1754381" y="4247912"/>
                  <a:pt x="1754381" y="4247245"/>
                </a:cubicBezTo>
                <a:cubicBezTo>
                  <a:pt x="1754381" y="4246579"/>
                  <a:pt x="1754191" y="4245912"/>
                  <a:pt x="1753810" y="4245350"/>
                </a:cubicBezTo>
                <a:cubicBezTo>
                  <a:pt x="1745352" y="4233225"/>
                  <a:pt x="1733484" y="4224309"/>
                  <a:pt x="1720034" y="4219404"/>
                </a:cubicBezTo>
                <a:cubicBezTo>
                  <a:pt x="1712490" y="4216680"/>
                  <a:pt x="1704451" y="4215175"/>
                  <a:pt x="1696193" y="4215175"/>
                </a:cubicBezTo>
                <a:cubicBezTo>
                  <a:pt x="1670761" y="4215175"/>
                  <a:pt x="1656674" y="4226100"/>
                  <a:pt x="1639605" y="4242978"/>
                </a:cubicBezTo>
                <a:cubicBezTo>
                  <a:pt x="1639577" y="4242940"/>
                  <a:pt x="1639538" y="4242912"/>
                  <a:pt x="1639510" y="4242883"/>
                </a:cubicBezTo>
                <a:cubicBezTo>
                  <a:pt x="1638872" y="4242111"/>
                  <a:pt x="1638157" y="4241426"/>
                  <a:pt x="1637472" y="4240711"/>
                </a:cubicBezTo>
                <a:cubicBezTo>
                  <a:pt x="1629090" y="4232053"/>
                  <a:pt x="1617412" y="4227091"/>
                  <a:pt x="1605134" y="4227357"/>
                </a:cubicBezTo>
                <a:cubicBezTo>
                  <a:pt x="1603334" y="4227452"/>
                  <a:pt x="1601791" y="4228843"/>
                  <a:pt x="1601886" y="4230748"/>
                </a:cubicBezTo>
                <a:cubicBezTo>
                  <a:pt x="1601924" y="4231634"/>
                  <a:pt x="1602344" y="4232463"/>
                  <a:pt x="1602953" y="4233063"/>
                </a:cubicBezTo>
                <a:cubicBezTo>
                  <a:pt x="1603582" y="4233663"/>
                  <a:pt x="1604391" y="4234006"/>
                  <a:pt x="1605239" y="4233911"/>
                </a:cubicBezTo>
                <a:cubicBezTo>
                  <a:pt x="1616850" y="4233634"/>
                  <a:pt x="1627813" y="4238759"/>
                  <a:pt x="1634957" y="4247722"/>
                </a:cubicBezTo>
                <a:cubicBezTo>
                  <a:pt x="1634957" y="4247722"/>
                  <a:pt x="1634957" y="4247722"/>
                  <a:pt x="1634947" y="4247731"/>
                </a:cubicBezTo>
                <a:cubicBezTo>
                  <a:pt x="1634976" y="4247760"/>
                  <a:pt x="1635014" y="4247779"/>
                  <a:pt x="1635043" y="4247817"/>
                </a:cubicBezTo>
                <a:cubicBezTo>
                  <a:pt x="1627813" y="4256799"/>
                  <a:pt x="1616936" y="4261723"/>
                  <a:pt x="1605334" y="4261628"/>
                </a:cubicBezTo>
                <a:cubicBezTo>
                  <a:pt x="1604391" y="4261495"/>
                  <a:pt x="1603572" y="4261819"/>
                  <a:pt x="1602953" y="4262343"/>
                </a:cubicBezTo>
                <a:close/>
                <a:moveTo>
                  <a:pt x="1360351" y="4262095"/>
                </a:moveTo>
                <a:cubicBezTo>
                  <a:pt x="1359475" y="4262686"/>
                  <a:pt x="1358875" y="4263676"/>
                  <a:pt x="1358808" y="4264791"/>
                </a:cubicBezTo>
                <a:cubicBezTo>
                  <a:pt x="1358713" y="4266553"/>
                  <a:pt x="1360228" y="4268077"/>
                  <a:pt x="1362027" y="4268191"/>
                </a:cubicBezTo>
                <a:lnTo>
                  <a:pt x="1363018" y="4268191"/>
                </a:lnTo>
                <a:cubicBezTo>
                  <a:pt x="1376249" y="4268191"/>
                  <a:pt x="1388716" y="4262190"/>
                  <a:pt x="1397013" y="4251913"/>
                </a:cubicBezTo>
                <a:cubicBezTo>
                  <a:pt x="1397032" y="4251922"/>
                  <a:pt x="1397051" y="4251941"/>
                  <a:pt x="1397070" y="4251960"/>
                </a:cubicBezTo>
                <a:cubicBezTo>
                  <a:pt x="1397079" y="4251941"/>
                  <a:pt x="1397099" y="4251932"/>
                  <a:pt x="1397108" y="4251922"/>
                </a:cubicBezTo>
                <a:cubicBezTo>
                  <a:pt x="1406081" y="4260676"/>
                  <a:pt x="1413624" y="4267019"/>
                  <a:pt x="1421359" y="4271458"/>
                </a:cubicBezTo>
                <a:lnTo>
                  <a:pt x="1439742" y="4271458"/>
                </a:lnTo>
                <a:cubicBezTo>
                  <a:pt x="1426493" y="4268791"/>
                  <a:pt x="1416396" y="4261485"/>
                  <a:pt x="1401699" y="4247169"/>
                </a:cubicBezTo>
                <a:cubicBezTo>
                  <a:pt x="1401718" y="4247150"/>
                  <a:pt x="1401737" y="4247141"/>
                  <a:pt x="1401747" y="4247122"/>
                </a:cubicBezTo>
                <a:cubicBezTo>
                  <a:pt x="1401728" y="4247103"/>
                  <a:pt x="1401718" y="4247093"/>
                  <a:pt x="1401699" y="4247074"/>
                </a:cubicBezTo>
                <a:cubicBezTo>
                  <a:pt x="1419873" y="4229262"/>
                  <a:pt x="1431884" y="4221728"/>
                  <a:pt x="1453106" y="4221728"/>
                </a:cubicBezTo>
                <a:cubicBezTo>
                  <a:pt x="1473137" y="4221823"/>
                  <a:pt x="1491987" y="4231262"/>
                  <a:pt x="1503893" y="4247169"/>
                </a:cubicBezTo>
                <a:cubicBezTo>
                  <a:pt x="1503883" y="4247179"/>
                  <a:pt x="1503864" y="4247188"/>
                  <a:pt x="1503855" y="4247207"/>
                </a:cubicBezTo>
                <a:cubicBezTo>
                  <a:pt x="1503864" y="4247227"/>
                  <a:pt x="1503883" y="4247236"/>
                  <a:pt x="1503893" y="4247255"/>
                </a:cubicBezTo>
                <a:cubicBezTo>
                  <a:pt x="1494263" y="4259999"/>
                  <a:pt x="1480299" y="4268505"/>
                  <a:pt x="1464831" y="4271458"/>
                </a:cubicBezTo>
                <a:lnTo>
                  <a:pt x="1485300" y="4271458"/>
                </a:lnTo>
                <a:cubicBezTo>
                  <a:pt x="1495320" y="4266257"/>
                  <a:pt x="1504112" y="4258676"/>
                  <a:pt x="1510751" y="4249160"/>
                </a:cubicBezTo>
                <a:cubicBezTo>
                  <a:pt x="1511494" y="4248007"/>
                  <a:pt x="1511494" y="4246474"/>
                  <a:pt x="1510751" y="4245350"/>
                </a:cubicBezTo>
                <a:cubicBezTo>
                  <a:pt x="1497682" y="4226471"/>
                  <a:pt x="1476080" y="4215175"/>
                  <a:pt x="1453106" y="4215175"/>
                </a:cubicBezTo>
                <a:cubicBezTo>
                  <a:pt x="1427693" y="4215175"/>
                  <a:pt x="1413606" y="4226100"/>
                  <a:pt x="1396527" y="4242978"/>
                </a:cubicBezTo>
                <a:cubicBezTo>
                  <a:pt x="1388060" y="4232882"/>
                  <a:pt x="1375486" y="4227071"/>
                  <a:pt x="1362066" y="4227357"/>
                </a:cubicBezTo>
                <a:cubicBezTo>
                  <a:pt x="1360265" y="4227452"/>
                  <a:pt x="1358761" y="4228815"/>
                  <a:pt x="1358818" y="4230691"/>
                </a:cubicBezTo>
                <a:cubicBezTo>
                  <a:pt x="1358932" y="4232491"/>
                  <a:pt x="1360541" y="4234101"/>
                  <a:pt x="1362247" y="4233911"/>
                </a:cubicBezTo>
                <a:cubicBezTo>
                  <a:pt x="1373877" y="4233634"/>
                  <a:pt x="1384831" y="4238759"/>
                  <a:pt x="1391974" y="4247722"/>
                </a:cubicBezTo>
                <a:cubicBezTo>
                  <a:pt x="1391965" y="4247741"/>
                  <a:pt x="1391936" y="4247750"/>
                  <a:pt x="1391927" y="4247769"/>
                </a:cubicBezTo>
                <a:cubicBezTo>
                  <a:pt x="1391936" y="4247788"/>
                  <a:pt x="1391965" y="4247798"/>
                  <a:pt x="1391974" y="4247817"/>
                </a:cubicBezTo>
                <a:cubicBezTo>
                  <a:pt x="1384716" y="4256799"/>
                  <a:pt x="1373753" y="4261723"/>
                  <a:pt x="1362247" y="4261628"/>
                </a:cubicBezTo>
                <a:cubicBezTo>
                  <a:pt x="1361532" y="4261523"/>
                  <a:pt x="1360894" y="4261752"/>
                  <a:pt x="1360351" y="4262095"/>
                </a:cubicBezTo>
                <a:close/>
                <a:moveTo>
                  <a:pt x="2436781" y="4271458"/>
                </a:moveTo>
                <a:lnTo>
                  <a:pt x="2439076" y="4271458"/>
                </a:lnTo>
                <a:lnTo>
                  <a:pt x="2439076" y="4271058"/>
                </a:lnTo>
                <a:cubicBezTo>
                  <a:pt x="2438324" y="4271239"/>
                  <a:pt x="2437543" y="4271315"/>
                  <a:pt x="2436781" y="4271458"/>
                </a:cubicBezTo>
                <a:close/>
                <a:moveTo>
                  <a:pt x="2332892" y="4261752"/>
                </a:moveTo>
                <a:cubicBezTo>
                  <a:pt x="2331720" y="4262238"/>
                  <a:pt x="2330901" y="4263447"/>
                  <a:pt x="2330844" y="4264791"/>
                </a:cubicBezTo>
                <a:cubicBezTo>
                  <a:pt x="2330758" y="4266553"/>
                  <a:pt x="2332244" y="4268077"/>
                  <a:pt x="2334035" y="4268191"/>
                </a:cubicBezTo>
                <a:lnTo>
                  <a:pt x="2335035" y="4268191"/>
                </a:lnTo>
                <a:cubicBezTo>
                  <a:pt x="2348284" y="4268191"/>
                  <a:pt x="2360753" y="4262190"/>
                  <a:pt x="2369020" y="4251913"/>
                </a:cubicBezTo>
                <a:cubicBezTo>
                  <a:pt x="2369049" y="4251932"/>
                  <a:pt x="2369068" y="4251941"/>
                  <a:pt x="2369096" y="4251970"/>
                </a:cubicBezTo>
                <a:cubicBezTo>
                  <a:pt x="2369106" y="4251951"/>
                  <a:pt x="2369125" y="4251932"/>
                  <a:pt x="2369144" y="4251922"/>
                </a:cubicBezTo>
                <a:cubicBezTo>
                  <a:pt x="2378117" y="4260676"/>
                  <a:pt x="2385651" y="4267019"/>
                  <a:pt x="2393385" y="4271458"/>
                </a:cubicBezTo>
                <a:lnTo>
                  <a:pt x="2411778" y="4271458"/>
                </a:lnTo>
                <a:cubicBezTo>
                  <a:pt x="2398529" y="4268791"/>
                  <a:pt x="2388413" y="4261485"/>
                  <a:pt x="2373706" y="4247169"/>
                </a:cubicBezTo>
                <a:cubicBezTo>
                  <a:pt x="2373716" y="4247150"/>
                  <a:pt x="2373726" y="4247141"/>
                  <a:pt x="2373745" y="4247122"/>
                </a:cubicBezTo>
                <a:cubicBezTo>
                  <a:pt x="2373726" y="4247103"/>
                  <a:pt x="2373716" y="4247093"/>
                  <a:pt x="2373706" y="4247074"/>
                </a:cubicBezTo>
                <a:cubicBezTo>
                  <a:pt x="2391918" y="4229262"/>
                  <a:pt x="2403900" y="4221728"/>
                  <a:pt x="2425142" y="4221728"/>
                </a:cubicBezTo>
                <a:cubicBezTo>
                  <a:pt x="2429876" y="4221757"/>
                  <a:pt x="2434543" y="4222338"/>
                  <a:pt x="2439076" y="4223366"/>
                </a:cubicBezTo>
                <a:lnTo>
                  <a:pt x="2439076" y="4216689"/>
                </a:lnTo>
                <a:cubicBezTo>
                  <a:pt x="2434514" y="4215775"/>
                  <a:pt x="2429876" y="4215175"/>
                  <a:pt x="2425142" y="4215175"/>
                </a:cubicBezTo>
                <a:cubicBezTo>
                  <a:pt x="2399700" y="4215175"/>
                  <a:pt x="2385613" y="4226100"/>
                  <a:pt x="2368553" y="4242978"/>
                </a:cubicBezTo>
                <a:cubicBezTo>
                  <a:pt x="2360105" y="4232882"/>
                  <a:pt x="2347513" y="4227071"/>
                  <a:pt x="2334073" y="4227357"/>
                </a:cubicBezTo>
                <a:cubicBezTo>
                  <a:pt x="2332282" y="4227452"/>
                  <a:pt x="2330806" y="4228815"/>
                  <a:pt x="2330844" y="4230691"/>
                </a:cubicBezTo>
                <a:cubicBezTo>
                  <a:pt x="2330958" y="4232491"/>
                  <a:pt x="2332568" y="4234101"/>
                  <a:pt x="2334263" y="4233911"/>
                </a:cubicBezTo>
                <a:cubicBezTo>
                  <a:pt x="2345894" y="4233634"/>
                  <a:pt x="2356847" y="4238759"/>
                  <a:pt x="2363981" y="4247722"/>
                </a:cubicBezTo>
                <a:cubicBezTo>
                  <a:pt x="2363962" y="4247741"/>
                  <a:pt x="2363943" y="4247750"/>
                  <a:pt x="2363934" y="4247769"/>
                </a:cubicBezTo>
                <a:cubicBezTo>
                  <a:pt x="2363943" y="4247788"/>
                  <a:pt x="2363962" y="4247798"/>
                  <a:pt x="2363981" y="4247817"/>
                </a:cubicBezTo>
                <a:cubicBezTo>
                  <a:pt x="2356742" y="4256799"/>
                  <a:pt x="2345798" y="4261723"/>
                  <a:pt x="2334263" y="4261628"/>
                </a:cubicBezTo>
                <a:cubicBezTo>
                  <a:pt x="2333768" y="4261561"/>
                  <a:pt x="2333301" y="4261609"/>
                  <a:pt x="2332892" y="4261752"/>
                </a:cubicBezTo>
                <a:close/>
                <a:moveTo>
                  <a:pt x="387963" y="4262333"/>
                </a:moveTo>
                <a:cubicBezTo>
                  <a:pt x="387296" y="4262952"/>
                  <a:pt x="386848" y="4263828"/>
                  <a:pt x="386801" y="4264791"/>
                </a:cubicBezTo>
                <a:cubicBezTo>
                  <a:pt x="386705" y="4266562"/>
                  <a:pt x="388211" y="4268096"/>
                  <a:pt x="390030" y="4268191"/>
                </a:cubicBezTo>
                <a:lnTo>
                  <a:pt x="391077" y="4268191"/>
                </a:lnTo>
                <a:cubicBezTo>
                  <a:pt x="404308" y="4268191"/>
                  <a:pt x="416805" y="4262190"/>
                  <a:pt x="425063" y="4251913"/>
                </a:cubicBezTo>
                <a:cubicBezTo>
                  <a:pt x="434045" y="4260666"/>
                  <a:pt x="441579" y="4267019"/>
                  <a:pt x="449313" y="4271458"/>
                </a:cubicBezTo>
                <a:lnTo>
                  <a:pt x="467735" y="4271458"/>
                </a:lnTo>
                <a:cubicBezTo>
                  <a:pt x="454476" y="4268791"/>
                  <a:pt x="444351" y="4261485"/>
                  <a:pt x="429654" y="4247160"/>
                </a:cubicBezTo>
                <a:cubicBezTo>
                  <a:pt x="429673" y="4247150"/>
                  <a:pt x="429683" y="4247141"/>
                  <a:pt x="429702" y="4247122"/>
                </a:cubicBezTo>
                <a:cubicBezTo>
                  <a:pt x="429683" y="4247103"/>
                  <a:pt x="429673" y="4247093"/>
                  <a:pt x="429654" y="4247074"/>
                </a:cubicBezTo>
                <a:cubicBezTo>
                  <a:pt x="447933" y="4229262"/>
                  <a:pt x="459848" y="4221728"/>
                  <a:pt x="481099" y="4221728"/>
                </a:cubicBezTo>
                <a:cubicBezTo>
                  <a:pt x="501092" y="4221823"/>
                  <a:pt x="519942" y="4231262"/>
                  <a:pt x="531848" y="4247169"/>
                </a:cubicBezTo>
                <a:cubicBezTo>
                  <a:pt x="531838" y="4247179"/>
                  <a:pt x="531819" y="4247188"/>
                  <a:pt x="531809" y="4247207"/>
                </a:cubicBezTo>
                <a:cubicBezTo>
                  <a:pt x="531819" y="4247227"/>
                  <a:pt x="531838" y="4247236"/>
                  <a:pt x="531848" y="4247255"/>
                </a:cubicBezTo>
                <a:cubicBezTo>
                  <a:pt x="522304" y="4259999"/>
                  <a:pt x="508292" y="4268505"/>
                  <a:pt x="492814" y="4271458"/>
                </a:cubicBezTo>
                <a:lnTo>
                  <a:pt x="513388" y="4271458"/>
                </a:lnTo>
                <a:cubicBezTo>
                  <a:pt x="523399" y="4266257"/>
                  <a:pt x="532190" y="4258676"/>
                  <a:pt x="538820" y="4249160"/>
                </a:cubicBezTo>
                <a:cubicBezTo>
                  <a:pt x="539201" y="4248588"/>
                  <a:pt x="539382" y="4247912"/>
                  <a:pt x="539382" y="4247245"/>
                </a:cubicBezTo>
                <a:cubicBezTo>
                  <a:pt x="539382" y="4246579"/>
                  <a:pt x="539201" y="4245912"/>
                  <a:pt x="538820" y="4245350"/>
                </a:cubicBezTo>
                <a:cubicBezTo>
                  <a:pt x="533895" y="4238244"/>
                  <a:pt x="527781" y="4232225"/>
                  <a:pt x="520846" y="4227472"/>
                </a:cubicBezTo>
                <a:cubicBezTo>
                  <a:pt x="519551" y="4226586"/>
                  <a:pt x="518170" y="4225843"/>
                  <a:pt x="516817" y="4225043"/>
                </a:cubicBezTo>
                <a:cubicBezTo>
                  <a:pt x="515779" y="4224433"/>
                  <a:pt x="514769" y="4223747"/>
                  <a:pt x="513702" y="4223176"/>
                </a:cubicBezTo>
                <a:cubicBezTo>
                  <a:pt x="503797" y="4217994"/>
                  <a:pt x="492662" y="4215175"/>
                  <a:pt x="481184" y="4215175"/>
                </a:cubicBezTo>
                <a:cubicBezTo>
                  <a:pt x="455752" y="4215175"/>
                  <a:pt x="441656" y="4226100"/>
                  <a:pt x="424615" y="4242978"/>
                </a:cubicBezTo>
                <a:cubicBezTo>
                  <a:pt x="424586" y="4242940"/>
                  <a:pt x="424549" y="4242912"/>
                  <a:pt x="424520" y="4242883"/>
                </a:cubicBezTo>
                <a:cubicBezTo>
                  <a:pt x="423958" y="4242216"/>
                  <a:pt x="423339" y="4241616"/>
                  <a:pt x="422739" y="4240987"/>
                </a:cubicBezTo>
                <a:cubicBezTo>
                  <a:pt x="414338" y="4232158"/>
                  <a:pt x="402631" y="4227091"/>
                  <a:pt x="390125" y="4227357"/>
                </a:cubicBezTo>
                <a:cubicBezTo>
                  <a:pt x="388315" y="4227452"/>
                  <a:pt x="386801" y="4228843"/>
                  <a:pt x="386896" y="4230748"/>
                </a:cubicBezTo>
                <a:cubicBezTo>
                  <a:pt x="386944" y="4231644"/>
                  <a:pt x="387353" y="4232482"/>
                  <a:pt x="387963" y="4233082"/>
                </a:cubicBezTo>
                <a:cubicBezTo>
                  <a:pt x="388582" y="4233663"/>
                  <a:pt x="389382" y="4234006"/>
                  <a:pt x="390220" y="4233911"/>
                </a:cubicBezTo>
                <a:cubicBezTo>
                  <a:pt x="400765" y="4233663"/>
                  <a:pt x="410594" y="4238025"/>
                  <a:pt x="417690" y="4245502"/>
                </a:cubicBezTo>
                <a:cubicBezTo>
                  <a:pt x="418452" y="4246293"/>
                  <a:pt x="419338" y="4246950"/>
                  <a:pt x="420034" y="4247817"/>
                </a:cubicBezTo>
                <a:cubicBezTo>
                  <a:pt x="412785" y="4256799"/>
                  <a:pt x="401841" y="4261723"/>
                  <a:pt x="390306" y="4261628"/>
                </a:cubicBezTo>
                <a:cubicBezTo>
                  <a:pt x="389373" y="4261495"/>
                  <a:pt x="388572" y="4261809"/>
                  <a:pt x="387963" y="4262333"/>
                </a:cubicBezTo>
                <a:close/>
                <a:moveTo>
                  <a:pt x="144952" y="4262343"/>
                </a:moveTo>
                <a:cubicBezTo>
                  <a:pt x="144256" y="4262943"/>
                  <a:pt x="143809" y="4263828"/>
                  <a:pt x="143809" y="4264791"/>
                </a:cubicBezTo>
                <a:cubicBezTo>
                  <a:pt x="143723" y="4266562"/>
                  <a:pt x="145237" y="4268096"/>
                  <a:pt x="147047" y="4268191"/>
                </a:cubicBezTo>
                <a:lnTo>
                  <a:pt x="148095" y="4268191"/>
                </a:lnTo>
                <a:cubicBezTo>
                  <a:pt x="161344" y="4268191"/>
                  <a:pt x="173822" y="4262190"/>
                  <a:pt x="182089" y="4251913"/>
                </a:cubicBezTo>
                <a:cubicBezTo>
                  <a:pt x="191062" y="4260666"/>
                  <a:pt x="198597" y="4267019"/>
                  <a:pt x="206340" y="4271458"/>
                </a:cubicBezTo>
                <a:lnTo>
                  <a:pt x="224743" y="4271458"/>
                </a:lnTo>
                <a:cubicBezTo>
                  <a:pt x="211493" y="4268791"/>
                  <a:pt x="201368" y="4261485"/>
                  <a:pt x="186671" y="4247160"/>
                </a:cubicBezTo>
                <a:cubicBezTo>
                  <a:pt x="186690" y="4247150"/>
                  <a:pt x="186700" y="4247141"/>
                  <a:pt x="186719" y="4247122"/>
                </a:cubicBezTo>
                <a:cubicBezTo>
                  <a:pt x="186700" y="4247103"/>
                  <a:pt x="186690" y="4247093"/>
                  <a:pt x="186671" y="4247074"/>
                </a:cubicBezTo>
                <a:cubicBezTo>
                  <a:pt x="204854" y="4229262"/>
                  <a:pt x="216875" y="4221728"/>
                  <a:pt x="238116" y="4221728"/>
                </a:cubicBezTo>
                <a:cubicBezTo>
                  <a:pt x="258109" y="4221823"/>
                  <a:pt x="276978" y="4231262"/>
                  <a:pt x="288884" y="4247169"/>
                </a:cubicBezTo>
                <a:cubicBezTo>
                  <a:pt x="288874" y="4247179"/>
                  <a:pt x="288855" y="4247188"/>
                  <a:pt x="288846" y="4247207"/>
                </a:cubicBezTo>
                <a:cubicBezTo>
                  <a:pt x="288855" y="4247227"/>
                  <a:pt x="288874" y="4247236"/>
                  <a:pt x="288884" y="4247255"/>
                </a:cubicBezTo>
                <a:cubicBezTo>
                  <a:pt x="279264" y="4259999"/>
                  <a:pt x="265272" y="4268505"/>
                  <a:pt x="249822" y="4271458"/>
                </a:cubicBezTo>
                <a:lnTo>
                  <a:pt x="270396" y="4271458"/>
                </a:lnTo>
                <a:cubicBezTo>
                  <a:pt x="280407" y="4266257"/>
                  <a:pt x="289189" y="4258676"/>
                  <a:pt x="295827" y="4249160"/>
                </a:cubicBezTo>
                <a:cubicBezTo>
                  <a:pt x="296209" y="4248588"/>
                  <a:pt x="296409" y="4247912"/>
                  <a:pt x="296409" y="4247245"/>
                </a:cubicBezTo>
                <a:cubicBezTo>
                  <a:pt x="296409" y="4246579"/>
                  <a:pt x="296209" y="4245912"/>
                  <a:pt x="295827" y="4245350"/>
                </a:cubicBezTo>
                <a:cubicBezTo>
                  <a:pt x="287570" y="4233501"/>
                  <a:pt x="276063" y="4224671"/>
                  <a:pt x="262995" y="4219709"/>
                </a:cubicBezTo>
                <a:cubicBezTo>
                  <a:pt x="255184" y="4216756"/>
                  <a:pt x="246802" y="4215175"/>
                  <a:pt x="238201" y="4215175"/>
                </a:cubicBezTo>
                <a:cubicBezTo>
                  <a:pt x="212760" y="4215175"/>
                  <a:pt x="198673" y="4226100"/>
                  <a:pt x="181623" y="4242978"/>
                </a:cubicBezTo>
                <a:cubicBezTo>
                  <a:pt x="181594" y="4242940"/>
                  <a:pt x="181556" y="4242912"/>
                  <a:pt x="181527" y="4242883"/>
                </a:cubicBezTo>
                <a:cubicBezTo>
                  <a:pt x="180947" y="4242178"/>
                  <a:pt x="180280" y="4241550"/>
                  <a:pt x="179651" y="4240883"/>
                </a:cubicBezTo>
                <a:cubicBezTo>
                  <a:pt x="171241" y="4232120"/>
                  <a:pt x="159515" y="4227091"/>
                  <a:pt x="147133" y="4227357"/>
                </a:cubicBezTo>
                <a:cubicBezTo>
                  <a:pt x="145323" y="4227452"/>
                  <a:pt x="143809" y="4228843"/>
                  <a:pt x="143904" y="4230748"/>
                </a:cubicBezTo>
                <a:cubicBezTo>
                  <a:pt x="143952" y="4231644"/>
                  <a:pt x="144380" y="4232472"/>
                  <a:pt x="144980" y="4233082"/>
                </a:cubicBezTo>
                <a:cubicBezTo>
                  <a:pt x="145609" y="4233663"/>
                  <a:pt x="146409" y="4234006"/>
                  <a:pt x="147238" y="4233911"/>
                </a:cubicBezTo>
                <a:cubicBezTo>
                  <a:pt x="158858" y="4233634"/>
                  <a:pt x="169822" y="4238759"/>
                  <a:pt x="176955" y="4247722"/>
                </a:cubicBezTo>
                <a:cubicBezTo>
                  <a:pt x="176984" y="4247760"/>
                  <a:pt x="177012" y="4247779"/>
                  <a:pt x="177042" y="4247817"/>
                </a:cubicBezTo>
                <a:cubicBezTo>
                  <a:pt x="169822" y="4256799"/>
                  <a:pt x="158953" y="4261723"/>
                  <a:pt x="147324" y="4261628"/>
                </a:cubicBezTo>
                <a:cubicBezTo>
                  <a:pt x="146390" y="4261495"/>
                  <a:pt x="145571" y="4261819"/>
                  <a:pt x="144952" y="4262343"/>
                </a:cubicBezTo>
                <a:close/>
                <a:moveTo>
                  <a:pt x="1117892" y="4261752"/>
                </a:moveTo>
                <a:cubicBezTo>
                  <a:pt x="1116711" y="4262238"/>
                  <a:pt x="1115920" y="4263447"/>
                  <a:pt x="1115854" y="4264791"/>
                </a:cubicBezTo>
                <a:cubicBezTo>
                  <a:pt x="1115720" y="4266553"/>
                  <a:pt x="1117235" y="4268077"/>
                  <a:pt x="1119045" y="4268191"/>
                </a:cubicBezTo>
                <a:lnTo>
                  <a:pt x="1120026" y="4268191"/>
                </a:lnTo>
                <a:cubicBezTo>
                  <a:pt x="1133266" y="4268191"/>
                  <a:pt x="1145753" y="4262190"/>
                  <a:pt x="1154030" y="4251913"/>
                </a:cubicBezTo>
                <a:cubicBezTo>
                  <a:pt x="1154049" y="4251922"/>
                  <a:pt x="1154068" y="4251941"/>
                  <a:pt x="1154087" y="4251960"/>
                </a:cubicBezTo>
                <a:cubicBezTo>
                  <a:pt x="1154097" y="4251941"/>
                  <a:pt x="1154106" y="4251932"/>
                  <a:pt x="1154116" y="4251922"/>
                </a:cubicBezTo>
                <a:cubicBezTo>
                  <a:pt x="1163088" y="4260676"/>
                  <a:pt x="1170632" y="4267019"/>
                  <a:pt x="1178367" y="4271458"/>
                </a:cubicBezTo>
                <a:lnTo>
                  <a:pt x="1196769" y="4271458"/>
                </a:lnTo>
                <a:cubicBezTo>
                  <a:pt x="1183520" y="4268791"/>
                  <a:pt x="1173404" y="4261485"/>
                  <a:pt x="1158707" y="4247169"/>
                </a:cubicBezTo>
                <a:cubicBezTo>
                  <a:pt x="1158726" y="4247150"/>
                  <a:pt x="1158736" y="4247141"/>
                  <a:pt x="1158754" y="4247122"/>
                </a:cubicBezTo>
                <a:cubicBezTo>
                  <a:pt x="1158736" y="4247103"/>
                  <a:pt x="1158726" y="4247093"/>
                  <a:pt x="1158707" y="4247074"/>
                </a:cubicBezTo>
                <a:cubicBezTo>
                  <a:pt x="1176890" y="4229262"/>
                  <a:pt x="1188891" y="4221728"/>
                  <a:pt x="1210113" y="4221728"/>
                </a:cubicBezTo>
                <a:cubicBezTo>
                  <a:pt x="1230144" y="4221823"/>
                  <a:pt x="1248994" y="4231262"/>
                  <a:pt x="1260900" y="4247169"/>
                </a:cubicBezTo>
                <a:cubicBezTo>
                  <a:pt x="1260891" y="4247179"/>
                  <a:pt x="1260872" y="4247188"/>
                  <a:pt x="1260863" y="4247207"/>
                </a:cubicBezTo>
                <a:cubicBezTo>
                  <a:pt x="1260872" y="4247227"/>
                  <a:pt x="1260891" y="4247236"/>
                  <a:pt x="1260900" y="4247255"/>
                </a:cubicBezTo>
                <a:cubicBezTo>
                  <a:pt x="1251290" y="4259999"/>
                  <a:pt x="1237307" y="4268505"/>
                  <a:pt x="1221839" y="4271458"/>
                </a:cubicBezTo>
                <a:lnTo>
                  <a:pt x="1242308" y="4271458"/>
                </a:lnTo>
                <a:cubicBezTo>
                  <a:pt x="1252328" y="4266257"/>
                  <a:pt x="1261120" y="4258676"/>
                  <a:pt x="1267768" y="4249160"/>
                </a:cubicBezTo>
                <a:cubicBezTo>
                  <a:pt x="1268502" y="4248007"/>
                  <a:pt x="1268502" y="4246474"/>
                  <a:pt x="1267768" y="4245350"/>
                </a:cubicBezTo>
                <a:cubicBezTo>
                  <a:pt x="1254700" y="4226471"/>
                  <a:pt x="1233183" y="4215175"/>
                  <a:pt x="1210113" y="4215175"/>
                </a:cubicBezTo>
                <a:cubicBezTo>
                  <a:pt x="1184700" y="4215175"/>
                  <a:pt x="1170613" y="4226100"/>
                  <a:pt x="1153573" y="4242978"/>
                </a:cubicBezTo>
                <a:cubicBezTo>
                  <a:pt x="1145077" y="4232882"/>
                  <a:pt x="1132399" y="4227071"/>
                  <a:pt x="1119083" y="4227357"/>
                </a:cubicBezTo>
                <a:cubicBezTo>
                  <a:pt x="1117273" y="4227452"/>
                  <a:pt x="1115768" y="4228815"/>
                  <a:pt x="1115863" y="4230691"/>
                </a:cubicBezTo>
                <a:cubicBezTo>
                  <a:pt x="1115968" y="4232491"/>
                  <a:pt x="1117559" y="4234101"/>
                  <a:pt x="1119264" y="4233911"/>
                </a:cubicBezTo>
                <a:cubicBezTo>
                  <a:pt x="1130894" y="4233634"/>
                  <a:pt x="1141838" y="4238759"/>
                  <a:pt x="1148982" y="4247722"/>
                </a:cubicBezTo>
                <a:cubicBezTo>
                  <a:pt x="1148963" y="4247741"/>
                  <a:pt x="1148944" y="4247750"/>
                  <a:pt x="1148944" y="4247769"/>
                </a:cubicBezTo>
                <a:cubicBezTo>
                  <a:pt x="1148944" y="4247788"/>
                  <a:pt x="1148963" y="4247798"/>
                  <a:pt x="1148982" y="4247817"/>
                </a:cubicBezTo>
                <a:cubicBezTo>
                  <a:pt x="1141752" y="4256799"/>
                  <a:pt x="1130894" y="4261723"/>
                  <a:pt x="1119264" y="4261628"/>
                </a:cubicBezTo>
                <a:cubicBezTo>
                  <a:pt x="1118768" y="4261561"/>
                  <a:pt x="1118302" y="4261609"/>
                  <a:pt x="1117892" y="4261752"/>
                </a:cubicBezTo>
                <a:close/>
                <a:moveTo>
                  <a:pt x="45891" y="4247160"/>
                </a:moveTo>
                <a:cubicBezTo>
                  <a:pt x="45882" y="4247179"/>
                  <a:pt x="45863" y="4247188"/>
                  <a:pt x="45854" y="4247207"/>
                </a:cubicBezTo>
                <a:cubicBezTo>
                  <a:pt x="45863" y="4247227"/>
                  <a:pt x="45882" y="4247236"/>
                  <a:pt x="45891" y="4247255"/>
                </a:cubicBezTo>
                <a:cubicBezTo>
                  <a:pt x="36281" y="4259999"/>
                  <a:pt x="22298" y="4268524"/>
                  <a:pt x="6839" y="4271458"/>
                </a:cubicBezTo>
                <a:lnTo>
                  <a:pt x="26984" y="4271458"/>
                </a:lnTo>
                <a:cubicBezTo>
                  <a:pt x="37129" y="4266286"/>
                  <a:pt x="46054" y="4258761"/>
                  <a:pt x="52759" y="4249160"/>
                </a:cubicBezTo>
                <a:cubicBezTo>
                  <a:pt x="53512" y="4248007"/>
                  <a:pt x="53512" y="4246474"/>
                  <a:pt x="52759" y="4245350"/>
                </a:cubicBezTo>
                <a:cubicBezTo>
                  <a:pt x="40634" y="4227814"/>
                  <a:pt x="21098" y="4216956"/>
                  <a:pt x="0" y="4215470"/>
                </a:cubicBezTo>
                <a:lnTo>
                  <a:pt x="0" y="4222033"/>
                </a:lnTo>
                <a:cubicBezTo>
                  <a:pt x="18155" y="4223509"/>
                  <a:pt x="34957" y="4232558"/>
                  <a:pt x="45891" y="4247160"/>
                </a:cubicBezTo>
                <a:close/>
                <a:moveTo>
                  <a:pt x="630888" y="4262371"/>
                </a:moveTo>
                <a:cubicBezTo>
                  <a:pt x="630241" y="4262981"/>
                  <a:pt x="629831" y="4263848"/>
                  <a:pt x="629793" y="4264791"/>
                </a:cubicBezTo>
                <a:cubicBezTo>
                  <a:pt x="629698" y="4266562"/>
                  <a:pt x="631203" y="4268096"/>
                  <a:pt x="633013" y="4268191"/>
                </a:cubicBezTo>
                <a:lnTo>
                  <a:pt x="634060" y="4268191"/>
                </a:lnTo>
                <a:cubicBezTo>
                  <a:pt x="647300" y="4268191"/>
                  <a:pt x="659787" y="4262190"/>
                  <a:pt x="668064" y="4251913"/>
                </a:cubicBezTo>
                <a:cubicBezTo>
                  <a:pt x="677037" y="4260666"/>
                  <a:pt x="684581" y="4267019"/>
                  <a:pt x="692305" y="4271458"/>
                </a:cubicBezTo>
                <a:lnTo>
                  <a:pt x="710718" y="4271458"/>
                </a:lnTo>
                <a:cubicBezTo>
                  <a:pt x="697459" y="4268791"/>
                  <a:pt x="687343" y="4261485"/>
                  <a:pt x="672646" y="4247160"/>
                </a:cubicBezTo>
                <a:cubicBezTo>
                  <a:pt x="672665" y="4247150"/>
                  <a:pt x="672684" y="4247141"/>
                  <a:pt x="672694" y="4247122"/>
                </a:cubicBezTo>
                <a:cubicBezTo>
                  <a:pt x="672675" y="4247103"/>
                  <a:pt x="672665" y="4247093"/>
                  <a:pt x="672646" y="4247074"/>
                </a:cubicBezTo>
                <a:cubicBezTo>
                  <a:pt x="690925" y="4229262"/>
                  <a:pt x="702916" y="4221728"/>
                  <a:pt x="724081" y="4221728"/>
                </a:cubicBezTo>
                <a:cubicBezTo>
                  <a:pt x="744084" y="4221823"/>
                  <a:pt x="762943" y="4231262"/>
                  <a:pt x="774849" y="4247169"/>
                </a:cubicBezTo>
                <a:cubicBezTo>
                  <a:pt x="774840" y="4247179"/>
                  <a:pt x="774821" y="4247188"/>
                  <a:pt x="774811" y="4247207"/>
                </a:cubicBezTo>
                <a:cubicBezTo>
                  <a:pt x="774821" y="4247227"/>
                  <a:pt x="774840" y="4247236"/>
                  <a:pt x="774849" y="4247255"/>
                </a:cubicBezTo>
                <a:cubicBezTo>
                  <a:pt x="765305" y="4259999"/>
                  <a:pt x="751332" y="4268505"/>
                  <a:pt x="735835" y="4271458"/>
                </a:cubicBezTo>
                <a:lnTo>
                  <a:pt x="756371" y="4271458"/>
                </a:lnTo>
                <a:cubicBezTo>
                  <a:pt x="766372" y="4266257"/>
                  <a:pt x="775164" y="4258676"/>
                  <a:pt x="781803" y="4249160"/>
                </a:cubicBezTo>
                <a:cubicBezTo>
                  <a:pt x="782184" y="4248588"/>
                  <a:pt x="782374" y="4247912"/>
                  <a:pt x="782374" y="4247245"/>
                </a:cubicBezTo>
                <a:cubicBezTo>
                  <a:pt x="782374" y="4246579"/>
                  <a:pt x="782184" y="4245912"/>
                  <a:pt x="781803" y="4245350"/>
                </a:cubicBezTo>
                <a:cubicBezTo>
                  <a:pt x="776878" y="4238244"/>
                  <a:pt x="770782" y="4232234"/>
                  <a:pt x="763877" y="4227481"/>
                </a:cubicBezTo>
                <a:cubicBezTo>
                  <a:pt x="752361" y="4219585"/>
                  <a:pt x="738569" y="4215175"/>
                  <a:pt x="724176" y="4215175"/>
                </a:cubicBezTo>
                <a:cubicBezTo>
                  <a:pt x="698735" y="4215175"/>
                  <a:pt x="684638" y="4226100"/>
                  <a:pt x="667588" y="4242978"/>
                </a:cubicBezTo>
                <a:cubicBezTo>
                  <a:pt x="667560" y="4242940"/>
                  <a:pt x="667531" y="4242912"/>
                  <a:pt x="667503" y="4242883"/>
                </a:cubicBezTo>
                <a:cubicBezTo>
                  <a:pt x="666912" y="4242188"/>
                  <a:pt x="666265" y="4241559"/>
                  <a:pt x="665626" y="4240892"/>
                </a:cubicBezTo>
                <a:cubicBezTo>
                  <a:pt x="657225" y="4232120"/>
                  <a:pt x="645462" y="4227091"/>
                  <a:pt x="633108" y="4227357"/>
                </a:cubicBezTo>
                <a:cubicBezTo>
                  <a:pt x="631298" y="4227452"/>
                  <a:pt x="629793" y="4228843"/>
                  <a:pt x="629869" y="4230748"/>
                </a:cubicBezTo>
                <a:cubicBezTo>
                  <a:pt x="629917" y="4231644"/>
                  <a:pt x="630336" y="4232472"/>
                  <a:pt x="630946" y="4233082"/>
                </a:cubicBezTo>
                <a:cubicBezTo>
                  <a:pt x="631565" y="4233663"/>
                  <a:pt x="632365" y="4234006"/>
                  <a:pt x="633203" y="4233911"/>
                </a:cubicBezTo>
                <a:cubicBezTo>
                  <a:pt x="644833" y="4233634"/>
                  <a:pt x="655787" y="4238759"/>
                  <a:pt x="662930" y="4247722"/>
                </a:cubicBezTo>
                <a:cubicBezTo>
                  <a:pt x="662930" y="4247722"/>
                  <a:pt x="662930" y="4247722"/>
                  <a:pt x="662921" y="4247731"/>
                </a:cubicBezTo>
                <a:cubicBezTo>
                  <a:pt x="662950" y="4247760"/>
                  <a:pt x="662988" y="4247779"/>
                  <a:pt x="663017" y="4247817"/>
                </a:cubicBezTo>
                <a:cubicBezTo>
                  <a:pt x="655787" y="4256799"/>
                  <a:pt x="644919" y="4261723"/>
                  <a:pt x="633299" y="4261628"/>
                </a:cubicBezTo>
                <a:cubicBezTo>
                  <a:pt x="632336" y="4261495"/>
                  <a:pt x="631507" y="4261819"/>
                  <a:pt x="630888" y="4262371"/>
                </a:cubicBezTo>
                <a:close/>
                <a:moveTo>
                  <a:pt x="874900" y="4261752"/>
                </a:moveTo>
                <a:cubicBezTo>
                  <a:pt x="873729" y="4262238"/>
                  <a:pt x="872938" y="4263447"/>
                  <a:pt x="872871" y="4264791"/>
                </a:cubicBezTo>
                <a:cubicBezTo>
                  <a:pt x="872738" y="4266553"/>
                  <a:pt x="874262" y="4268077"/>
                  <a:pt x="876052" y="4268191"/>
                </a:cubicBezTo>
                <a:lnTo>
                  <a:pt x="877053" y="4268191"/>
                </a:lnTo>
                <a:cubicBezTo>
                  <a:pt x="890274" y="4268191"/>
                  <a:pt x="902770" y="4262190"/>
                  <a:pt x="911047" y="4251913"/>
                </a:cubicBezTo>
                <a:cubicBezTo>
                  <a:pt x="911067" y="4251922"/>
                  <a:pt x="911086" y="4251941"/>
                  <a:pt x="911104" y="4251960"/>
                </a:cubicBezTo>
                <a:cubicBezTo>
                  <a:pt x="911114" y="4251941"/>
                  <a:pt x="911133" y="4251932"/>
                  <a:pt x="911143" y="4251922"/>
                </a:cubicBezTo>
                <a:cubicBezTo>
                  <a:pt x="920105" y="4260676"/>
                  <a:pt x="927649" y="4267019"/>
                  <a:pt x="935384" y="4271458"/>
                </a:cubicBezTo>
                <a:lnTo>
                  <a:pt x="953786" y="4271458"/>
                </a:lnTo>
                <a:cubicBezTo>
                  <a:pt x="940546" y="4268791"/>
                  <a:pt x="930412" y="4261485"/>
                  <a:pt x="915714" y="4247169"/>
                </a:cubicBezTo>
                <a:cubicBezTo>
                  <a:pt x="915734" y="4247150"/>
                  <a:pt x="915753" y="4247141"/>
                  <a:pt x="915762" y="4247122"/>
                </a:cubicBezTo>
                <a:cubicBezTo>
                  <a:pt x="915743" y="4247103"/>
                  <a:pt x="915734" y="4247093"/>
                  <a:pt x="915714" y="4247074"/>
                </a:cubicBezTo>
                <a:cubicBezTo>
                  <a:pt x="933898" y="4229262"/>
                  <a:pt x="945909" y="4221728"/>
                  <a:pt x="967159" y="4221728"/>
                </a:cubicBezTo>
                <a:cubicBezTo>
                  <a:pt x="987152" y="4221823"/>
                  <a:pt x="1006021" y="4231262"/>
                  <a:pt x="1017927" y="4247169"/>
                </a:cubicBezTo>
                <a:cubicBezTo>
                  <a:pt x="1017918" y="4247179"/>
                  <a:pt x="1017899" y="4247188"/>
                  <a:pt x="1017889" y="4247207"/>
                </a:cubicBezTo>
                <a:cubicBezTo>
                  <a:pt x="1017899" y="4247227"/>
                  <a:pt x="1017918" y="4247236"/>
                  <a:pt x="1017927" y="4247255"/>
                </a:cubicBezTo>
                <a:cubicBezTo>
                  <a:pt x="1008307" y="4259999"/>
                  <a:pt x="994324" y="4268505"/>
                  <a:pt x="978865" y="4271458"/>
                </a:cubicBezTo>
                <a:lnTo>
                  <a:pt x="999334" y="4271458"/>
                </a:lnTo>
                <a:cubicBezTo>
                  <a:pt x="1009345" y="4266257"/>
                  <a:pt x="1018127" y="4258676"/>
                  <a:pt x="1024776" y="4249160"/>
                </a:cubicBezTo>
                <a:cubicBezTo>
                  <a:pt x="1025519" y="4248007"/>
                  <a:pt x="1025519" y="4246474"/>
                  <a:pt x="1024776" y="4245350"/>
                </a:cubicBezTo>
                <a:cubicBezTo>
                  <a:pt x="1011727" y="4226471"/>
                  <a:pt x="990115" y="4215175"/>
                  <a:pt x="967159" y="4215175"/>
                </a:cubicBezTo>
                <a:cubicBezTo>
                  <a:pt x="941727" y="4215175"/>
                  <a:pt x="927621" y="4226100"/>
                  <a:pt x="910580" y="4242978"/>
                </a:cubicBezTo>
                <a:cubicBezTo>
                  <a:pt x="902094" y="4232882"/>
                  <a:pt x="889521" y="4227071"/>
                  <a:pt x="876091" y="4227357"/>
                </a:cubicBezTo>
                <a:cubicBezTo>
                  <a:pt x="874300" y="4227452"/>
                  <a:pt x="872785" y="4228815"/>
                  <a:pt x="872880" y="4230691"/>
                </a:cubicBezTo>
                <a:cubicBezTo>
                  <a:pt x="872986" y="4232491"/>
                  <a:pt x="874576" y="4234101"/>
                  <a:pt x="876281" y="4233911"/>
                </a:cubicBezTo>
                <a:cubicBezTo>
                  <a:pt x="887902" y="4233634"/>
                  <a:pt x="898865" y="4238759"/>
                  <a:pt x="906009" y="4247722"/>
                </a:cubicBezTo>
                <a:cubicBezTo>
                  <a:pt x="905989" y="4247741"/>
                  <a:pt x="905970" y="4247750"/>
                  <a:pt x="905961" y="4247769"/>
                </a:cubicBezTo>
                <a:cubicBezTo>
                  <a:pt x="905970" y="4247788"/>
                  <a:pt x="905989" y="4247798"/>
                  <a:pt x="906009" y="4247817"/>
                </a:cubicBezTo>
                <a:cubicBezTo>
                  <a:pt x="898770" y="4256799"/>
                  <a:pt x="887806" y="4261723"/>
                  <a:pt x="876281" y="4261628"/>
                </a:cubicBezTo>
                <a:cubicBezTo>
                  <a:pt x="875776" y="4261561"/>
                  <a:pt x="875309" y="4261609"/>
                  <a:pt x="874900" y="4261752"/>
                </a:cubicBezTo>
                <a:close/>
                <a:moveTo>
                  <a:pt x="1366342" y="17004"/>
                </a:moveTo>
                <a:lnTo>
                  <a:pt x="1366533" y="17004"/>
                </a:lnTo>
                <a:lnTo>
                  <a:pt x="1366714" y="17004"/>
                </a:lnTo>
                <a:cubicBezTo>
                  <a:pt x="1367628" y="17004"/>
                  <a:pt x="1368457" y="16632"/>
                  <a:pt x="1369066" y="16036"/>
                </a:cubicBezTo>
                <a:cubicBezTo>
                  <a:pt x="1369676" y="15432"/>
                  <a:pt x="1370057" y="14613"/>
                  <a:pt x="1370057" y="13702"/>
                </a:cubicBezTo>
                <a:cubicBezTo>
                  <a:pt x="1370057" y="8716"/>
                  <a:pt x="1371410" y="4056"/>
                  <a:pt x="1373705" y="0"/>
                </a:cubicBezTo>
                <a:lnTo>
                  <a:pt x="1359198" y="0"/>
                </a:lnTo>
                <a:cubicBezTo>
                  <a:pt x="1361542" y="4060"/>
                  <a:pt x="1363018" y="8679"/>
                  <a:pt x="1363018" y="13702"/>
                </a:cubicBezTo>
                <a:cubicBezTo>
                  <a:pt x="1363018" y="15515"/>
                  <a:pt x="1364532" y="17004"/>
                  <a:pt x="1366342" y="17004"/>
                </a:cubicBezTo>
                <a:close/>
                <a:moveTo>
                  <a:pt x="1123359" y="17004"/>
                </a:moveTo>
                <a:lnTo>
                  <a:pt x="1123445" y="17004"/>
                </a:lnTo>
                <a:lnTo>
                  <a:pt x="1123636" y="17004"/>
                </a:lnTo>
                <a:cubicBezTo>
                  <a:pt x="1124550" y="17004"/>
                  <a:pt x="1125388" y="16632"/>
                  <a:pt x="1125988" y="16036"/>
                </a:cubicBezTo>
                <a:cubicBezTo>
                  <a:pt x="1126607" y="15432"/>
                  <a:pt x="1126989" y="14604"/>
                  <a:pt x="1126989" y="13702"/>
                </a:cubicBezTo>
                <a:cubicBezTo>
                  <a:pt x="1126989" y="8697"/>
                  <a:pt x="1128370" y="4046"/>
                  <a:pt x="1130713" y="0"/>
                </a:cubicBezTo>
                <a:lnTo>
                  <a:pt x="1116387" y="0"/>
                </a:lnTo>
                <a:cubicBezTo>
                  <a:pt x="1118683" y="4056"/>
                  <a:pt x="1120026" y="8716"/>
                  <a:pt x="1120026" y="13702"/>
                </a:cubicBezTo>
                <a:cubicBezTo>
                  <a:pt x="1120026" y="15515"/>
                  <a:pt x="1121550" y="17004"/>
                  <a:pt x="1123359" y="17004"/>
                </a:cubicBezTo>
                <a:close/>
                <a:moveTo>
                  <a:pt x="878034" y="16036"/>
                </a:moveTo>
                <a:cubicBezTo>
                  <a:pt x="878643" y="16632"/>
                  <a:pt x="879472" y="17004"/>
                  <a:pt x="880377" y="17004"/>
                </a:cubicBezTo>
                <a:lnTo>
                  <a:pt x="880558" y="17004"/>
                </a:lnTo>
                <a:lnTo>
                  <a:pt x="880767" y="17004"/>
                </a:lnTo>
                <a:cubicBezTo>
                  <a:pt x="882568" y="17004"/>
                  <a:pt x="884091" y="15515"/>
                  <a:pt x="884091" y="13702"/>
                </a:cubicBezTo>
                <a:cubicBezTo>
                  <a:pt x="884091" y="8697"/>
                  <a:pt x="885482" y="4046"/>
                  <a:pt x="887816" y="0"/>
                </a:cubicBezTo>
                <a:lnTo>
                  <a:pt x="873319" y="0"/>
                </a:lnTo>
                <a:cubicBezTo>
                  <a:pt x="875662" y="4046"/>
                  <a:pt x="877053" y="8697"/>
                  <a:pt x="877053" y="13702"/>
                </a:cubicBezTo>
                <a:cubicBezTo>
                  <a:pt x="877053" y="14604"/>
                  <a:pt x="877434" y="15432"/>
                  <a:pt x="878034" y="16036"/>
                </a:cubicBezTo>
                <a:close/>
                <a:moveTo>
                  <a:pt x="637347" y="17004"/>
                </a:moveTo>
                <a:lnTo>
                  <a:pt x="637384" y="17004"/>
                </a:lnTo>
                <a:lnTo>
                  <a:pt x="637594" y="17004"/>
                </a:lnTo>
                <a:cubicBezTo>
                  <a:pt x="639385" y="17004"/>
                  <a:pt x="640938" y="15515"/>
                  <a:pt x="640938" y="13702"/>
                </a:cubicBezTo>
                <a:cubicBezTo>
                  <a:pt x="640938" y="8702"/>
                  <a:pt x="642357" y="4070"/>
                  <a:pt x="644671" y="0"/>
                </a:cubicBezTo>
                <a:lnTo>
                  <a:pt x="630317" y="0"/>
                </a:lnTo>
                <a:cubicBezTo>
                  <a:pt x="632632" y="4065"/>
                  <a:pt x="634060" y="8697"/>
                  <a:pt x="634060" y="13702"/>
                </a:cubicBezTo>
                <a:cubicBezTo>
                  <a:pt x="634060" y="15497"/>
                  <a:pt x="635565" y="16976"/>
                  <a:pt x="637347" y="17004"/>
                </a:cubicBezTo>
                <a:close/>
                <a:moveTo>
                  <a:pt x="394364" y="17004"/>
                </a:moveTo>
                <a:lnTo>
                  <a:pt x="394488" y="17004"/>
                </a:lnTo>
                <a:lnTo>
                  <a:pt x="394707" y="17004"/>
                </a:lnTo>
                <a:cubicBezTo>
                  <a:pt x="396488" y="17004"/>
                  <a:pt x="398040" y="15515"/>
                  <a:pt x="398040" y="13702"/>
                </a:cubicBezTo>
                <a:cubicBezTo>
                  <a:pt x="398040" y="8702"/>
                  <a:pt x="399469" y="4070"/>
                  <a:pt x="401774" y="0"/>
                </a:cubicBezTo>
                <a:lnTo>
                  <a:pt x="387344" y="0"/>
                </a:lnTo>
                <a:cubicBezTo>
                  <a:pt x="389658" y="4065"/>
                  <a:pt x="391077" y="8697"/>
                  <a:pt x="391077" y="13702"/>
                </a:cubicBezTo>
                <a:cubicBezTo>
                  <a:pt x="391077" y="15497"/>
                  <a:pt x="392582" y="16976"/>
                  <a:pt x="394364" y="17004"/>
                </a:cubicBezTo>
                <a:close/>
                <a:moveTo>
                  <a:pt x="1609373" y="17004"/>
                </a:moveTo>
                <a:lnTo>
                  <a:pt x="1609420" y="17004"/>
                </a:lnTo>
                <a:lnTo>
                  <a:pt x="1609611" y="17004"/>
                </a:lnTo>
                <a:cubicBezTo>
                  <a:pt x="1611421" y="17004"/>
                  <a:pt x="1612935" y="15515"/>
                  <a:pt x="1612935" y="13702"/>
                </a:cubicBezTo>
                <a:cubicBezTo>
                  <a:pt x="1612935" y="8702"/>
                  <a:pt x="1614374" y="4070"/>
                  <a:pt x="1616679" y="0"/>
                </a:cubicBezTo>
                <a:lnTo>
                  <a:pt x="1602353" y="0"/>
                </a:lnTo>
                <a:cubicBezTo>
                  <a:pt x="1604658" y="4065"/>
                  <a:pt x="1606096" y="8697"/>
                  <a:pt x="1606096" y="13702"/>
                </a:cubicBezTo>
                <a:cubicBezTo>
                  <a:pt x="1606096" y="15497"/>
                  <a:pt x="1607582" y="16976"/>
                  <a:pt x="1609373" y="17004"/>
                </a:cubicBezTo>
                <a:close/>
                <a:moveTo>
                  <a:pt x="151390" y="17004"/>
                </a:moveTo>
                <a:lnTo>
                  <a:pt x="151448" y="17004"/>
                </a:lnTo>
                <a:lnTo>
                  <a:pt x="151619" y="17004"/>
                </a:lnTo>
                <a:cubicBezTo>
                  <a:pt x="153448" y="17004"/>
                  <a:pt x="154943" y="15515"/>
                  <a:pt x="154943" y="13702"/>
                </a:cubicBezTo>
                <a:cubicBezTo>
                  <a:pt x="154943" y="8702"/>
                  <a:pt x="156372" y="4070"/>
                  <a:pt x="158687" y="0"/>
                </a:cubicBezTo>
                <a:lnTo>
                  <a:pt x="144361" y="0"/>
                </a:lnTo>
                <a:cubicBezTo>
                  <a:pt x="146675" y="4065"/>
                  <a:pt x="148095" y="8697"/>
                  <a:pt x="148095" y="13702"/>
                </a:cubicBezTo>
                <a:cubicBezTo>
                  <a:pt x="148095" y="15497"/>
                  <a:pt x="149609" y="16976"/>
                  <a:pt x="151390" y="17004"/>
                </a:cubicBezTo>
                <a:close/>
                <a:moveTo>
                  <a:pt x="2095338" y="17004"/>
                </a:moveTo>
                <a:lnTo>
                  <a:pt x="2095395" y="17004"/>
                </a:lnTo>
                <a:lnTo>
                  <a:pt x="2095576" y="17004"/>
                </a:lnTo>
                <a:cubicBezTo>
                  <a:pt x="2097396" y="17004"/>
                  <a:pt x="2098900" y="15515"/>
                  <a:pt x="2098900" y="13702"/>
                </a:cubicBezTo>
                <a:cubicBezTo>
                  <a:pt x="2098900" y="8702"/>
                  <a:pt x="2100329" y="4070"/>
                  <a:pt x="2102644" y="0"/>
                </a:cubicBezTo>
                <a:lnTo>
                  <a:pt x="2088395" y="0"/>
                </a:lnTo>
                <a:cubicBezTo>
                  <a:pt x="2090709" y="4051"/>
                  <a:pt x="2092043" y="8716"/>
                  <a:pt x="2092043" y="13702"/>
                </a:cubicBezTo>
                <a:cubicBezTo>
                  <a:pt x="2092043" y="15497"/>
                  <a:pt x="2093547" y="16976"/>
                  <a:pt x="2095338" y="17004"/>
                </a:cubicBezTo>
                <a:close/>
                <a:moveTo>
                  <a:pt x="2338378" y="17004"/>
                </a:moveTo>
                <a:lnTo>
                  <a:pt x="2338559" y="17004"/>
                </a:lnTo>
                <a:lnTo>
                  <a:pt x="2338759" y="17004"/>
                </a:lnTo>
                <a:cubicBezTo>
                  <a:pt x="2339654" y="17004"/>
                  <a:pt x="2340483" y="16632"/>
                  <a:pt x="2341093" y="16036"/>
                </a:cubicBezTo>
                <a:cubicBezTo>
                  <a:pt x="2341693" y="15432"/>
                  <a:pt x="2342064" y="14604"/>
                  <a:pt x="2342064" y="13702"/>
                </a:cubicBezTo>
                <a:cubicBezTo>
                  <a:pt x="2342064" y="8674"/>
                  <a:pt x="2343541" y="4056"/>
                  <a:pt x="2345894" y="0"/>
                </a:cubicBezTo>
                <a:lnTo>
                  <a:pt x="2331301" y="0"/>
                </a:lnTo>
                <a:cubicBezTo>
                  <a:pt x="2333644" y="4046"/>
                  <a:pt x="2335035" y="8697"/>
                  <a:pt x="2335035" y="13702"/>
                </a:cubicBezTo>
                <a:cubicBezTo>
                  <a:pt x="2335035" y="15515"/>
                  <a:pt x="2336569" y="17004"/>
                  <a:pt x="2338378" y="17004"/>
                </a:cubicBezTo>
                <a:close/>
                <a:moveTo>
                  <a:pt x="1852356" y="17004"/>
                </a:moveTo>
                <a:lnTo>
                  <a:pt x="1852508" y="17004"/>
                </a:lnTo>
                <a:lnTo>
                  <a:pt x="1852679" y="17004"/>
                </a:lnTo>
                <a:cubicBezTo>
                  <a:pt x="1854508" y="17004"/>
                  <a:pt x="1856041" y="15515"/>
                  <a:pt x="1856041" y="13702"/>
                </a:cubicBezTo>
                <a:cubicBezTo>
                  <a:pt x="1856041" y="8702"/>
                  <a:pt x="1857461" y="4070"/>
                  <a:pt x="1859766" y="0"/>
                </a:cubicBezTo>
                <a:lnTo>
                  <a:pt x="1845326" y="0"/>
                </a:lnTo>
                <a:cubicBezTo>
                  <a:pt x="1847641" y="4065"/>
                  <a:pt x="1849060" y="8697"/>
                  <a:pt x="1849060" y="13702"/>
                </a:cubicBezTo>
                <a:cubicBezTo>
                  <a:pt x="1849060" y="15497"/>
                  <a:pt x="1850574" y="16976"/>
                  <a:pt x="1852356" y="17004"/>
                </a:cubicBezTo>
                <a:close/>
                <a:moveTo>
                  <a:pt x="2358943" y="56266"/>
                </a:moveTo>
                <a:cubicBezTo>
                  <a:pt x="2347427" y="57792"/>
                  <a:pt x="2335787" y="53895"/>
                  <a:pt x="2327424" y="45802"/>
                </a:cubicBezTo>
                <a:cubicBezTo>
                  <a:pt x="2326748" y="45104"/>
                  <a:pt x="2326081" y="44918"/>
                  <a:pt x="2324929" y="44816"/>
                </a:cubicBezTo>
                <a:cubicBezTo>
                  <a:pt x="2323976" y="44816"/>
                  <a:pt x="2323224" y="45337"/>
                  <a:pt x="2322557" y="45979"/>
                </a:cubicBezTo>
                <a:cubicBezTo>
                  <a:pt x="2316652" y="52546"/>
                  <a:pt x="2308174" y="56266"/>
                  <a:pt x="2299307" y="56266"/>
                </a:cubicBezTo>
                <a:cubicBezTo>
                  <a:pt x="2290449" y="56266"/>
                  <a:pt x="2281990" y="52546"/>
                  <a:pt x="2276075" y="45979"/>
                </a:cubicBezTo>
                <a:cubicBezTo>
                  <a:pt x="2275399" y="45337"/>
                  <a:pt x="2274542" y="44816"/>
                  <a:pt x="2273589" y="44816"/>
                </a:cubicBezTo>
                <a:cubicBezTo>
                  <a:pt x="2272636" y="44816"/>
                  <a:pt x="2271770" y="45235"/>
                  <a:pt x="2271122" y="45979"/>
                </a:cubicBezTo>
                <a:cubicBezTo>
                  <a:pt x="2265217" y="52546"/>
                  <a:pt x="2256730" y="56266"/>
                  <a:pt x="2247881" y="56266"/>
                </a:cubicBezTo>
                <a:cubicBezTo>
                  <a:pt x="2247681" y="56266"/>
                  <a:pt x="2247500" y="56173"/>
                  <a:pt x="2247215" y="56173"/>
                </a:cubicBezTo>
                <a:lnTo>
                  <a:pt x="2247215" y="23292"/>
                </a:lnTo>
                <a:cubicBezTo>
                  <a:pt x="2268693" y="19957"/>
                  <a:pt x="2277933" y="9251"/>
                  <a:pt x="2281904" y="0"/>
                </a:cubicBezTo>
                <a:lnTo>
                  <a:pt x="2274713" y="0"/>
                </a:lnTo>
                <a:cubicBezTo>
                  <a:pt x="2271027" y="6535"/>
                  <a:pt x="2263740" y="13441"/>
                  <a:pt x="2248910" y="16362"/>
                </a:cubicBezTo>
                <a:cubicBezTo>
                  <a:pt x="2250120" y="12069"/>
                  <a:pt x="2252520" y="5646"/>
                  <a:pt x="2256473" y="0"/>
                </a:cubicBezTo>
                <a:lnTo>
                  <a:pt x="2248605" y="0"/>
                </a:lnTo>
                <a:cubicBezTo>
                  <a:pt x="2248138" y="786"/>
                  <a:pt x="2247633" y="1558"/>
                  <a:pt x="2247215" y="2353"/>
                </a:cubicBezTo>
                <a:lnTo>
                  <a:pt x="2247215" y="0"/>
                </a:lnTo>
                <a:lnTo>
                  <a:pt x="2225621" y="0"/>
                </a:lnTo>
                <a:cubicBezTo>
                  <a:pt x="2229851" y="1740"/>
                  <a:pt x="2234756" y="3153"/>
                  <a:pt x="2240633" y="3981"/>
                </a:cubicBezTo>
                <a:lnTo>
                  <a:pt x="2240633" y="55327"/>
                </a:lnTo>
                <a:cubicBezTo>
                  <a:pt x="2234546" y="53894"/>
                  <a:pt x="2228917" y="50639"/>
                  <a:pt x="2224726" y="45895"/>
                </a:cubicBezTo>
                <a:cubicBezTo>
                  <a:pt x="2224145" y="45235"/>
                  <a:pt x="2223307" y="44816"/>
                  <a:pt x="2222354" y="44732"/>
                </a:cubicBezTo>
                <a:cubicBezTo>
                  <a:pt x="2221230" y="44816"/>
                  <a:pt x="2220544" y="45011"/>
                  <a:pt x="2219877" y="45700"/>
                </a:cubicBezTo>
                <a:cubicBezTo>
                  <a:pt x="2211401" y="53801"/>
                  <a:pt x="2199961" y="57708"/>
                  <a:pt x="2188350" y="56173"/>
                </a:cubicBezTo>
                <a:cubicBezTo>
                  <a:pt x="2186426" y="55894"/>
                  <a:pt x="2184825" y="57243"/>
                  <a:pt x="2184635" y="59010"/>
                </a:cubicBezTo>
                <a:cubicBezTo>
                  <a:pt x="2184426" y="60917"/>
                  <a:pt x="2185683" y="62536"/>
                  <a:pt x="2187512" y="62824"/>
                </a:cubicBezTo>
                <a:cubicBezTo>
                  <a:pt x="2189379" y="63010"/>
                  <a:pt x="2191293" y="63243"/>
                  <a:pt x="2193112" y="63243"/>
                </a:cubicBezTo>
                <a:cubicBezTo>
                  <a:pt x="2203685" y="63243"/>
                  <a:pt x="2213867" y="59513"/>
                  <a:pt x="2222069" y="52722"/>
                </a:cubicBezTo>
                <a:cubicBezTo>
                  <a:pt x="2229012" y="59243"/>
                  <a:pt x="2238261" y="62917"/>
                  <a:pt x="2247957" y="62917"/>
                </a:cubicBezTo>
                <a:cubicBezTo>
                  <a:pt x="2257492" y="62917"/>
                  <a:pt x="2266722" y="59336"/>
                  <a:pt x="2273685" y="52918"/>
                </a:cubicBezTo>
                <a:cubicBezTo>
                  <a:pt x="2280628" y="59336"/>
                  <a:pt x="2289896" y="62917"/>
                  <a:pt x="2299412" y="62917"/>
                </a:cubicBezTo>
                <a:cubicBezTo>
                  <a:pt x="2309022" y="62917"/>
                  <a:pt x="2318262" y="59243"/>
                  <a:pt x="2325224" y="52722"/>
                </a:cubicBezTo>
                <a:cubicBezTo>
                  <a:pt x="2334835" y="60722"/>
                  <a:pt x="2347322" y="64350"/>
                  <a:pt x="2359800" y="62824"/>
                </a:cubicBezTo>
                <a:cubicBezTo>
                  <a:pt x="2361600" y="62629"/>
                  <a:pt x="2362943" y="60917"/>
                  <a:pt x="2362648" y="59141"/>
                </a:cubicBezTo>
                <a:cubicBezTo>
                  <a:pt x="2362372" y="57336"/>
                  <a:pt x="2360838" y="55978"/>
                  <a:pt x="2358943" y="56266"/>
                </a:cubicBezTo>
                <a:close/>
                <a:moveTo>
                  <a:pt x="172088" y="56266"/>
                </a:moveTo>
                <a:cubicBezTo>
                  <a:pt x="160582" y="57792"/>
                  <a:pt x="148952" y="53895"/>
                  <a:pt x="140580" y="45802"/>
                </a:cubicBezTo>
                <a:cubicBezTo>
                  <a:pt x="139903" y="45104"/>
                  <a:pt x="139237" y="44918"/>
                  <a:pt x="138093" y="44816"/>
                </a:cubicBezTo>
                <a:cubicBezTo>
                  <a:pt x="137236" y="44816"/>
                  <a:pt x="136370" y="45337"/>
                  <a:pt x="135722" y="45979"/>
                </a:cubicBezTo>
                <a:cubicBezTo>
                  <a:pt x="129816" y="52546"/>
                  <a:pt x="121330" y="56266"/>
                  <a:pt x="112462" y="56266"/>
                </a:cubicBezTo>
                <a:cubicBezTo>
                  <a:pt x="103594" y="56266"/>
                  <a:pt x="95145" y="52546"/>
                  <a:pt x="89231" y="45979"/>
                </a:cubicBezTo>
                <a:cubicBezTo>
                  <a:pt x="88564" y="45337"/>
                  <a:pt x="87697" y="44816"/>
                  <a:pt x="86744" y="44816"/>
                </a:cubicBezTo>
                <a:cubicBezTo>
                  <a:pt x="85792" y="44816"/>
                  <a:pt x="84925" y="45235"/>
                  <a:pt x="84277" y="45979"/>
                </a:cubicBezTo>
                <a:cubicBezTo>
                  <a:pt x="78372" y="52546"/>
                  <a:pt x="69885" y="56266"/>
                  <a:pt x="61027" y="56266"/>
                </a:cubicBezTo>
                <a:cubicBezTo>
                  <a:pt x="60846" y="56266"/>
                  <a:pt x="60656" y="56173"/>
                  <a:pt x="60379" y="56173"/>
                </a:cubicBezTo>
                <a:lnTo>
                  <a:pt x="60379" y="23292"/>
                </a:lnTo>
                <a:cubicBezTo>
                  <a:pt x="81848" y="19957"/>
                  <a:pt x="91087" y="9251"/>
                  <a:pt x="95069" y="0"/>
                </a:cubicBezTo>
                <a:lnTo>
                  <a:pt x="87582" y="0"/>
                </a:lnTo>
                <a:cubicBezTo>
                  <a:pt x="83896" y="6535"/>
                  <a:pt x="76610" y="13441"/>
                  <a:pt x="61799" y="16362"/>
                </a:cubicBezTo>
                <a:cubicBezTo>
                  <a:pt x="63046" y="12069"/>
                  <a:pt x="65475" y="5646"/>
                  <a:pt x="69428" y="0"/>
                </a:cubicBezTo>
                <a:lnTo>
                  <a:pt x="61769" y="0"/>
                </a:lnTo>
                <a:cubicBezTo>
                  <a:pt x="61303" y="786"/>
                  <a:pt x="60798" y="1558"/>
                  <a:pt x="60379" y="2353"/>
                </a:cubicBezTo>
                <a:lnTo>
                  <a:pt x="60379" y="0"/>
                </a:lnTo>
                <a:lnTo>
                  <a:pt x="38786" y="0"/>
                </a:lnTo>
                <a:cubicBezTo>
                  <a:pt x="43015" y="1740"/>
                  <a:pt x="47920" y="3153"/>
                  <a:pt x="53797" y="3981"/>
                </a:cubicBezTo>
                <a:lnTo>
                  <a:pt x="53797" y="55327"/>
                </a:lnTo>
                <a:cubicBezTo>
                  <a:pt x="47701" y="53894"/>
                  <a:pt x="42063" y="50639"/>
                  <a:pt x="37891" y="45895"/>
                </a:cubicBezTo>
                <a:cubicBezTo>
                  <a:pt x="37300" y="45235"/>
                  <a:pt x="36472" y="44816"/>
                  <a:pt x="35519" y="44732"/>
                </a:cubicBezTo>
                <a:cubicBezTo>
                  <a:pt x="34376" y="44816"/>
                  <a:pt x="33700" y="45011"/>
                  <a:pt x="33033" y="45700"/>
                </a:cubicBezTo>
                <a:cubicBezTo>
                  <a:pt x="24565" y="53801"/>
                  <a:pt x="13125" y="57708"/>
                  <a:pt x="1495" y="56173"/>
                </a:cubicBezTo>
                <a:cubicBezTo>
                  <a:pt x="953" y="56099"/>
                  <a:pt x="458" y="56173"/>
                  <a:pt x="0" y="56322"/>
                </a:cubicBezTo>
                <a:lnTo>
                  <a:pt x="0" y="62619"/>
                </a:lnTo>
                <a:cubicBezTo>
                  <a:pt x="191" y="62685"/>
                  <a:pt x="362" y="62796"/>
                  <a:pt x="562" y="62824"/>
                </a:cubicBezTo>
                <a:cubicBezTo>
                  <a:pt x="2448" y="63010"/>
                  <a:pt x="4353" y="63243"/>
                  <a:pt x="6172" y="63243"/>
                </a:cubicBezTo>
                <a:cubicBezTo>
                  <a:pt x="16755" y="63243"/>
                  <a:pt x="26937" y="59513"/>
                  <a:pt x="35119" y="52722"/>
                </a:cubicBezTo>
                <a:cubicBezTo>
                  <a:pt x="42063" y="59243"/>
                  <a:pt x="51331" y="62917"/>
                  <a:pt x="61027" y="62917"/>
                </a:cubicBezTo>
                <a:cubicBezTo>
                  <a:pt x="70561" y="62917"/>
                  <a:pt x="79782" y="59336"/>
                  <a:pt x="86744" y="52918"/>
                </a:cubicBezTo>
                <a:cubicBezTo>
                  <a:pt x="93698" y="59336"/>
                  <a:pt x="102956" y="62917"/>
                  <a:pt x="112462" y="62917"/>
                </a:cubicBezTo>
                <a:cubicBezTo>
                  <a:pt x="122091" y="62917"/>
                  <a:pt x="131331" y="59243"/>
                  <a:pt x="138370" y="52722"/>
                </a:cubicBezTo>
                <a:cubicBezTo>
                  <a:pt x="148000" y="60722"/>
                  <a:pt x="160487" y="64350"/>
                  <a:pt x="172955" y="62824"/>
                </a:cubicBezTo>
                <a:cubicBezTo>
                  <a:pt x="174765" y="62629"/>
                  <a:pt x="176089" y="60917"/>
                  <a:pt x="175813" y="59141"/>
                </a:cubicBezTo>
                <a:cubicBezTo>
                  <a:pt x="175622" y="57336"/>
                  <a:pt x="173993" y="55978"/>
                  <a:pt x="172088" y="56266"/>
                </a:cubicBezTo>
                <a:close/>
                <a:moveTo>
                  <a:pt x="1872987" y="56266"/>
                </a:moveTo>
                <a:cubicBezTo>
                  <a:pt x="1861452" y="57792"/>
                  <a:pt x="1849831" y="53895"/>
                  <a:pt x="1841459" y="45802"/>
                </a:cubicBezTo>
                <a:cubicBezTo>
                  <a:pt x="1840773" y="45104"/>
                  <a:pt x="1840106" y="44918"/>
                  <a:pt x="1838963" y="44816"/>
                </a:cubicBezTo>
                <a:cubicBezTo>
                  <a:pt x="1838011" y="44816"/>
                  <a:pt x="1837268" y="45337"/>
                  <a:pt x="1836591" y="45979"/>
                </a:cubicBezTo>
                <a:cubicBezTo>
                  <a:pt x="1830696" y="52546"/>
                  <a:pt x="1822199" y="56266"/>
                  <a:pt x="1813341" y="56266"/>
                </a:cubicBezTo>
                <a:cubicBezTo>
                  <a:pt x="1804511" y="56266"/>
                  <a:pt x="1796015" y="52546"/>
                  <a:pt x="1790109" y="45979"/>
                </a:cubicBezTo>
                <a:cubicBezTo>
                  <a:pt x="1789443" y="45337"/>
                  <a:pt x="1788595" y="44816"/>
                  <a:pt x="1787643" y="44816"/>
                </a:cubicBezTo>
                <a:cubicBezTo>
                  <a:pt x="1786700" y="44816"/>
                  <a:pt x="1785842" y="45235"/>
                  <a:pt x="1785157" y="45979"/>
                </a:cubicBezTo>
                <a:cubicBezTo>
                  <a:pt x="1779241" y="52546"/>
                  <a:pt x="1770793" y="56266"/>
                  <a:pt x="1761916" y="56266"/>
                </a:cubicBezTo>
                <a:cubicBezTo>
                  <a:pt x="1761716" y="56266"/>
                  <a:pt x="1761525" y="56173"/>
                  <a:pt x="1761258" y="56173"/>
                </a:cubicBezTo>
                <a:lnTo>
                  <a:pt x="1761258" y="23292"/>
                </a:lnTo>
                <a:cubicBezTo>
                  <a:pt x="1782728" y="19957"/>
                  <a:pt x="1791958" y="9251"/>
                  <a:pt x="1795939" y="0"/>
                </a:cubicBezTo>
                <a:lnTo>
                  <a:pt x="1788662" y="0"/>
                </a:lnTo>
                <a:cubicBezTo>
                  <a:pt x="1784975" y="6535"/>
                  <a:pt x="1777679" y="13441"/>
                  <a:pt x="1762887" y="16362"/>
                </a:cubicBezTo>
                <a:cubicBezTo>
                  <a:pt x="1764116" y="12069"/>
                  <a:pt x="1766526" y="5646"/>
                  <a:pt x="1770479" y="0"/>
                </a:cubicBezTo>
                <a:lnTo>
                  <a:pt x="1762640" y="0"/>
                </a:lnTo>
                <a:cubicBezTo>
                  <a:pt x="1762173" y="786"/>
                  <a:pt x="1761677" y="1558"/>
                  <a:pt x="1761258" y="2353"/>
                </a:cubicBezTo>
                <a:lnTo>
                  <a:pt x="1761258" y="0"/>
                </a:lnTo>
                <a:lnTo>
                  <a:pt x="1739656" y="0"/>
                </a:lnTo>
                <a:cubicBezTo>
                  <a:pt x="1743885" y="1740"/>
                  <a:pt x="1748790" y="3153"/>
                  <a:pt x="1754667" y="3981"/>
                </a:cubicBezTo>
                <a:lnTo>
                  <a:pt x="1754667" y="55327"/>
                </a:lnTo>
                <a:cubicBezTo>
                  <a:pt x="1748581" y="53894"/>
                  <a:pt x="1742980" y="50639"/>
                  <a:pt x="1738760" y="45895"/>
                </a:cubicBezTo>
                <a:cubicBezTo>
                  <a:pt x="1738217" y="45235"/>
                  <a:pt x="1737341" y="44816"/>
                  <a:pt x="1736389" y="44732"/>
                </a:cubicBezTo>
                <a:cubicBezTo>
                  <a:pt x="1735255" y="44816"/>
                  <a:pt x="1734579" y="45011"/>
                  <a:pt x="1733912" y="45700"/>
                </a:cubicBezTo>
                <a:cubicBezTo>
                  <a:pt x="1725435" y="53801"/>
                  <a:pt x="1714005" y="57708"/>
                  <a:pt x="1702394" y="56173"/>
                </a:cubicBezTo>
                <a:cubicBezTo>
                  <a:pt x="1700489" y="55894"/>
                  <a:pt x="1698860" y="57243"/>
                  <a:pt x="1698670" y="59010"/>
                </a:cubicBezTo>
                <a:cubicBezTo>
                  <a:pt x="1698393" y="60917"/>
                  <a:pt x="1699727" y="62536"/>
                  <a:pt x="1701527" y="62824"/>
                </a:cubicBezTo>
                <a:cubicBezTo>
                  <a:pt x="1703441" y="63010"/>
                  <a:pt x="1705347" y="63243"/>
                  <a:pt x="1707128" y="63243"/>
                </a:cubicBezTo>
                <a:cubicBezTo>
                  <a:pt x="1717720" y="63243"/>
                  <a:pt x="1727911" y="59513"/>
                  <a:pt x="1736103" y="52722"/>
                </a:cubicBezTo>
                <a:cubicBezTo>
                  <a:pt x="1743066" y="59243"/>
                  <a:pt x="1752295" y="62917"/>
                  <a:pt x="1762030" y="62917"/>
                </a:cubicBezTo>
                <a:cubicBezTo>
                  <a:pt x="1771536" y="62917"/>
                  <a:pt x="1780775" y="59336"/>
                  <a:pt x="1787738" y="52918"/>
                </a:cubicBezTo>
                <a:cubicBezTo>
                  <a:pt x="1794691" y="59336"/>
                  <a:pt x="1803921" y="62917"/>
                  <a:pt x="1813456" y="62917"/>
                </a:cubicBezTo>
                <a:cubicBezTo>
                  <a:pt x="1823057" y="62917"/>
                  <a:pt x="1832324" y="59243"/>
                  <a:pt x="1839268" y="52722"/>
                </a:cubicBezTo>
                <a:cubicBezTo>
                  <a:pt x="1848869" y="60722"/>
                  <a:pt x="1861357" y="64350"/>
                  <a:pt x="1873815" y="62824"/>
                </a:cubicBezTo>
                <a:cubicBezTo>
                  <a:pt x="1875634" y="62629"/>
                  <a:pt x="1876987" y="60917"/>
                  <a:pt x="1876683" y="59141"/>
                </a:cubicBezTo>
                <a:cubicBezTo>
                  <a:pt x="1876406" y="57336"/>
                  <a:pt x="1874873" y="55978"/>
                  <a:pt x="1872987" y="56266"/>
                </a:cubicBezTo>
                <a:close/>
                <a:moveTo>
                  <a:pt x="1387021" y="56266"/>
                </a:moveTo>
                <a:cubicBezTo>
                  <a:pt x="1375486" y="57792"/>
                  <a:pt x="1363856" y="53895"/>
                  <a:pt x="1355484" y="45802"/>
                </a:cubicBezTo>
                <a:cubicBezTo>
                  <a:pt x="1354807" y="45104"/>
                  <a:pt x="1354151" y="44918"/>
                  <a:pt x="1352988" y="44816"/>
                </a:cubicBezTo>
                <a:cubicBezTo>
                  <a:pt x="1352065" y="44816"/>
                  <a:pt x="1351302" y="45337"/>
                  <a:pt x="1350616" y="45979"/>
                </a:cubicBezTo>
                <a:cubicBezTo>
                  <a:pt x="1344711" y="52546"/>
                  <a:pt x="1336253" y="56266"/>
                  <a:pt x="1327395" y="56266"/>
                </a:cubicBezTo>
                <a:cubicBezTo>
                  <a:pt x="1318527" y="56266"/>
                  <a:pt x="1310050" y="52546"/>
                  <a:pt x="1304134" y="45979"/>
                </a:cubicBezTo>
                <a:cubicBezTo>
                  <a:pt x="1303487" y="45337"/>
                  <a:pt x="1302620" y="44816"/>
                  <a:pt x="1301677" y="44816"/>
                </a:cubicBezTo>
                <a:cubicBezTo>
                  <a:pt x="1300725" y="44816"/>
                  <a:pt x="1299858" y="45235"/>
                  <a:pt x="1299191" y="45979"/>
                </a:cubicBezTo>
                <a:cubicBezTo>
                  <a:pt x="1293276" y="52546"/>
                  <a:pt x="1284808" y="56266"/>
                  <a:pt x="1275950" y="56266"/>
                </a:cubicBezTo>
                <a:cubicBezTo>
                  <a:pt x="1275769" y="56266"/>
                  <a:pt x="1275550" y="56173"/>
                  <a:pt x="1275283" y="56173"/>
                </a:cubicBezTo>
                <a:lnTo>
                  <a:pt x="1275283" y="23292"/>
                </a:lnTo>
                <a:cubicBezTo>
                  <a:pt x="1296753" y="19957"/>
                  <a:pt x="1305983" y="9251"/>
                  <a:pt x="1309964" y="0"/>
                </a:cubicBezTo>
                <a:lnTo>
                  <a:pt x="1302687" y="0"/>
                </a:lnTo>
                <a:cubicBezTo>
                  <a:pt x="1299000" y="6535"/>
                  <a:pt x="1291714" y="13441"/>
                  <a:pt x="1276912" y="16362"/>
                </a:cubicBezTo>
                <a:cubicBezTo>
                  <a:pt x="1278103" y="12069"/>
                  <a:pt x="1280503" y="5646"/>
                  <a:pt x="1284447" y="0"/>
                </a:cubicBezTo>
                <a:lnTo>
                  <a:pt x="1276674" y="0"/>
                </a:lnTo>
                <a:cubicBezTo>
                  <a:pt x="1276207" y="786"/>
                  <a:pt x="1275702" y="1558"/>
                  <a:pt x="1275283" y="2353"/>
                </a:cubicBezTo>
                <a:lnTo>
                  <a:pt x="1275283" y="0"/>
                </a:lnTo>
                <a:lnTo>
                  <a:pt x="1253700" y="0"/>
                </a:lnTo>
                <a:cubicBezTo>
                  <a:pt x="1257938" y="1740"/>
                  <a:pt x="1262844" y="3153"/>
                  <a:pt x="1268721" y="3981"/>
                </a:cubicBezTo>
                <a:lnTo>
                  <a:pt x="1268721" y="55327"/>
                </a:lnTo>
                <a:cubicBezTo>
                  <a:pt x="1262596" y="53894"/>
                  <a:pt x="1256995" y="50639"/>
                  <a:pt x="1252814" y="45895"/>
                </a:cubicBezTo>
                <a:cubicBezTo>
                  <a:pt x="1252233" y="45235"/>
                  <a:pt x="1251366" y="44816"/>
                  <a:pt x="1250423" y="44732"/>
                </a:cubicBezTo>
                <a:cubicBezTo>
                  <a:pt x="1249290" y="44816"/>
                  <a:pt x="1248604" y="45011"/>
                  <a:pt x="1247956" y="45700"/>
                </a:cubicBezTo>
                <a:cubicBezTo>
                  <a:pt x="1239460" y="53801"/>
                  <a:pt x="1228040" y="57708"/>
                  <a:pt x="1216419" y="56173"/>
                </a:cubicBezTo>
                <a:cubicBezTo>
                  <a:pt x="1214504" y="55894"/>
                  <a:pt x="1212885" y="57243"/>
                  <a:pt x="1212704" y="59010"/>
                </a:cubicBezTo>
                <a:cubicBezTo>
                  <a:pt x="1212428" y="60917"/>
                  <a:pt x="1213742" y="62536"/>
                  <a:pt x="1215562" y="62824"/>
                </a:cubicBezTo>
                <a:cubicBezTo>
                  <a:pt x="1217476" y="63010"/>
                  <a:pt x="1219372" y="63243"/>
                  <a:pt x="1221181" y="63243"/>
                </a:cubicBezTo>
                <a:cubicBezTo>
                  <a:pt x="1231754" y="63243"/>
                  <a:pt x="1241965" y="59513"/>
                  <a:pt x="1250137" y="52722"/>
                </a:cubicBezTo>
                <a:cubicBezTo>
                  <a:pt x="1257100" y="59243"/>
                  <a:pt x="1266330" y="62917"/>
                  <a:pt x="1276045" y="62917"/>
                </a:cubicBezTo>
                <a:cubicBezTo>
                  <a:pt x="1285570" y="62917"/>
                  <a:pt x="1294809" y="59336"/>
                  <a:pt x="1301763" y="52918"/>
                </a:cubicBezTo>
                <a:cubicBezTo>
                  <a:pt x="1308725" y="59336"/>
                  <a:pt x="1317956" y="62917"/>
                  <a:pt x="1327490" y="62917"/>
                </a:cubicBezTo>
                <a:cubicBezTo>
                  <a:pt x="1337082" y="62917"/>
                  <a:pt x="1346349" y="59243"/>
                  <a:pt x="1353303" y="52722"/>
                </a:cubicBezTo>
                <a:cubicBezTo>
                  <a:pt x="1362894" y="60722"/>
                  <a:pt x="1375391" y="64350"/>
                  <a:pt x="1387869" y="62824"/>
                </a:cubicBezTo>
                <a:cubicBezTo>
                  <a:pt x="1389698" y="62629"/>
                  <a:pt x="1391022" y="60917"/>
                  <a:pt x="1390736" y="59141"/>
                </a:cubicBezTo>
                <a:cubicBezTo>
                  <a:pt x="1390431" y="57336"/>
                  <a:pt x="1388926" y="55978"/>
                  <a:pt x="1387021" y="56266"/>
                </a:cubicBezTo>
                <a:close/>
                <a:moveTo>
                  <a:pt x="2116074" y="56266"/>
                </a:moveTo>
                <a:cubicBezTo>
                  <a:pt x="2104540" y="57792"/>
                  <a:pt x="2092900" y="53895"/>
                  <a:pt x="2084527" y="45802"/>
                </a:cubicBezTo>
                <a:cubicBezTo>
                  <a:pt x="2083870" y="45104"/>
                  <a:pt x="2083185" y="44918"/>
                  <a:pt x="2082042" y="44816"/>
                </a:cubicBezTo>
                <a:cubicBezTo>
                  <a:pt x="2081193" y="44816"/>
                  <a:pt x="2080356" y="45337"/>
                  <a:pt x="2079670" y="45979"/>
                </a:cubicBezTo>
                <a:cubicBezTo>
                  <a:pt x="2073764" y="52546"/>
                  <a:pt x="2065287" y="56266"/>
                  <a:pt x="2056409" y="56266"/>
                </a:cubicBezTo>
                <a:cubicBezTo>
                  <a:pt x="2047551" y="56266"/>
                  <a:pt x="2039103" y="52546"/>
                  <a:pt x="2033188" y="45979"/>
                </a:cubicBezTo>
                <a:cubicBezTo>
                  <a:pt x="2032511" y="45337"/>
                  <a:pt x="2031645" y="44816"/>
                  <a:pt x="2030730" y="44816"/>
                </a:cubicBezTo>
                <a:cubicBezTo>
                  <a:pt x="2029768" y="44816"/>
                  <a:pt x="2028911" y="45235"/>
                  <a:pt x="2028225" y="45979"/>
                </a:cubicBezTo>
                <a:cubicBezTo>
                  <a:pt x="2022329" y="52546"/>
                  <a:pt x="2013861" y="56266"/>
                  <a:pt x="2005003" y="56266"/>
                </a:cubicBezTo>
                <a:cubicBezTo>
                  <a:pt x="2004784" y="56266"/>
                  <a:pt x="2004613" y="56173"/>
                  <a:pt x="2004327" y="56173"/>
                </a:cubicBezTo>
                <a:lnTo>
                  <a:pt x="2004327" y="23292"/>
                </a:lnTo>
                <a:cubicBezTo>
                  <a:pt x="2025805" y="19957"/>
                  <a:pt x="2035045" y="9251"/>
                  <a:pt x="2039017" y="0"/>
                </a:cubicBezTo>
                <a:lnTo>
                  <a:pt x="2031635" y="0"/>
                </a:lnTo>
                <a:cubicBezTo>
                  <a:pt x="2027958" y="6535"/>
                  <a:pt x="2020662" y="13441"/>
                  <a:pt x="2005842" y="16362"/>
                </a:cubicBezTo>
                <a:cubicBezTo>
                  <a:pt x="2007098" y="12069"/>
                  <a:pt x="2009518" y="5646"/>
                  <a:pt x="2013481" y="0"/>
                </a:cubicBezTo>
                <a:lnTo>
                  <a:pt x="2005718" y="0"/>
                </a:lnTo>
                <a:cubicBezTo>
                  <a:pt x="2005251" y="786"/>
                  <a:pt x="2004746" y="1558"/>
                  <a:pt x="2004327" y="2353"/>
                </a:cubicBezTo>
                <a:lnTo>
                  <a:pt x="2004327" y="0"/>
                </a:lnTo>
                <a:lnTo>
                  <a:pt x="1982743" y="0"/>
                </a:lnTo>
                <a:cubicBezTo>
                  <a:pt x="1986972" y="1740"/>
                  <a:pt x="1991878" y="3153"/>
                  <a:pt x="1997755" y="3981"/>
                </a:cubicBezTo>
                <a:lnTo>
                  <a:pt x="1997755" y="55327"/>
                </a:lnTo>
                <a:cubicBezTo>
                  <a:pt x="1991659" y="53894"/>
                  <a:pt x="1986020" y="50639"/>
                  <a:pt x="1981838" y="45895"/>
                </a:cubicBezTo>
                <a:cubicBezTo>
                  <a:pt x="1981276" y="45235"/>
                  <a:pt x="1980419" y="44816"/>
                  <a:pt x="1979466" y="44732"/>
                </a:cubicBezTo>
                <a:cubicBezTo>
                  <a:pt x="1978333" y="44816"/>
                  <a:pt x="1977647" y="45011"/>
                  <a:pt x="1976981" y="45700"/>
                </a:cubicBezTo>
                <a:cubicBezTo>
                  <a:pt x="1968513" y="53801"/>
                  <a:pt x="1957074" y="57708"/>
                  <a:pt x="1945472" y="56173"/>
                </a:cubicBezTo>
                <a:cubicBezTo>
                  <a:pt x="1943567" y="55894"/>
                  <a:pt x="1941929" y="57243"/>
                  <a:pt x="1941748" y="59010"/>
                </a:cubicBezTo>
                <a:cubicBezTo>
                  <a:pt x="1941386" y="60917"/>
                  <a:pt x="1942700" y="62536"/>
                  <a:pt x="1944510" y="62824"/>
                </a:cubicBezTo>
                <a:cubicBezTo>
                  <a:pt x="1946424" y="63010"/>
                  <a:pt x="1948310" y="63243"/>
                  <a:pt x="1950130" y="63243"/>
                </a:cubicBezTo>
                <a:cubicBezTo>
                  <a:pt x="1960702" y="63243"/>
                  <a:pt x="1970884" y="59513"/>
                  <a:pt x="1979095" y="52722"/>
                </a:cubicBezTo>
                <a:cubicBezTo>
                  <a:pt x="1986020" y="59243"/>
                  <a:pt x="1995278" y="62917"/>
                  <a:pt x="2005003" y="62917"/>
                </a:cubicBezTo>
                <a:cubicBezTo>
                  <a:pt x="2014518" y="62917"/>
                  <a:pt x="2023749" y="59336"/>
                  <a:pt x="2030730" y="52918"/>
                </a:cubicBezTo>
                <a:cubicBezTo>
                  <a:pt x="2037645" y="59336"/>
                  <a:pt x="2046904" y="62917"/>
                  <a:pt x="2056409" y="62917"/>
                </a:cubicBezTo>
                <a:cubicBezTo>
                  <a:pt x="2066049" y="62917"/>
                  <a:pt x="2075279" y="59243"/>
                  <a:pt x="2082356" y="52722"/>
                </a:cubicBezTo>
                <a:cubicBezTo>
                  <a:pt x="2091947" y="60722"/>
                  <a:pt x="2104434" y="64350"/>
                  <a:pt x="2116912" y="62824"/>
                </a:cubicBezTo>
                <a:cubicBezTo>
                  <a:pt x="2118713" y="62629"/>
                  <a:pt x="2120075" y="60917"/>
                  <a:pt x="2119760" y="59141"/>
                </a:cubicBezTo>
                <a:cubicBezTo>
                  <a:pt x="2119589" y="57336"/>
                  <a:pt x="2117941" y="55978"/>
                  <a:pt x="2116074" y="56266"/>
                </a:cubicBezTo>
                <a:close/>
                <a:moveTo>
                  <a:pt x="1630099" y="56266"/>
                </a:moveTo>
                <a:cubicBezTo>
                  <a:pt x="1618565" y="57792"/>
                  <a:pt x="1606935" y="53895"/>
                  <a:pt x="1598562" y="45802"/>
                </a:cubicBezTo>
                <a:cubicBezTo>
                  <a:pt x="1597886" y="45104"/>
                  <a:pt x="1597238" y="44918"/>
                  <a:pt x="1596095" y="44816"/>
                </a:cubicBezTo>
                <a:cubicBezTo>
                  <a:pt x="1595238" y="44816"/>
                  <a:pt x="1594381" y="45337"/>
                  <a:pt x="1593704" y="45979"/>
                </a:cubicBezTo>
                <a:cubicBezTo>
                  <a:pt x="1587798" y="52546"/>
                  <a:pt x="1579340" y="56266"/>
                  <a:pt x="1570463" y="56266"/>
                </a:cubicBezTo>
                <a:cubicBezTo>
                  <a:pt x="1561615" y="56266"/>
                  <a:pt x="1553127" y="52546"/>
                  <a:pt x="1547213" y="45979"/>
                </a:cubicBezTo>
                <a:cubicBezTo>
                  <a:pt x="1546565" y="45337"/>
                  <a:pt x="1545707" y="44816"/>
                  <a:pt x="1544755" y="44816"/>
                </a:cubicBezTo>
                <a:cubicBezTo>
                  <a:pt x="1543803" y="44816"/>
                  <a:pt x="1542945" y="45235"/>
                  <a:pt x="1542250" y="45979"/>
                </a:cubicBezTo>
                <a:cubicBezTo>
                  <a:pt x="1536354" y="52546"/>
                  <a:pt x="1527896" y="56266"/>
                  <a:pt x="1519028" y="56266"/>
                </a:cubicBezTo>
                <a:cubicBezTo>
                  <a:pt x="1518838" y="56266"/>
                  <a:pt x="1518638" y="56173"/>
                  <a:pt x="1518361" y="56173"/>
                </a:cubicBezTo>
                <a:lnTo>
                  <a:pt x="1518361" y="23292"/>
                </a:lnTo>
                <a:cubicBezTo>
                  <a:pt x="1539840" y="19957"/>
                  <a:pt x="1549070" y="9251"/>
                  <a:pt x="1553051" y="0"/>
                </a:cubicBezTo>
                <a:lnTo>
                  <a:pt x="1545574" y="0"/>
                </a:lnTo>
                <a:cubicBezTo>
                  <a:pt x="1541888" y="6535"/>
                  <a:pt x="1534611" y="13441"/>
                  <a:pt x="1519800" y="16362"/>
                </a:cubicBezTo>
                <a:cubicBezTo>
                  <a:pt x="1521095" y="12069"/>
                  <a:pt x="1523515" y="5646"/>
                  <a:pt x="1527458" y="0"/>
                </a:cubicBezTo>
                <a:lnTo>
                  <a:pt x="1519743" y="0"/>
                </a:lnTo>
                <a:cubicBezTo>
                  <a:pt x="1519276" y="786"/>
                  <a:pt x="1518781" y="1558"/>
                  <a:pt x="1518361" y="2353"/>
                </a:cubicBezTo>
                <a:lnTo>
                  <a:pt x="1518361" y="0"/>
                </a:lnTo>
                <a:lnTo>
                  <a:pt x="1496778" y="0"/>
                </a:lnTo>
                <a:cubicBezTo>
                  <a:pt x="1501017" y="1740"/>
                  <a:pt x="1505922" y="3153"/>
                  <a:pt x="1511798" y="3981"/>
                </a:cubicBezTo>
                <a:lnTo>
                  <a:pt x="1511798" y="55327"/>
                </a:lnTo>
                <a:cubicBezTo>
                  <a:pt x="1505693" y="53894"/>
                  <a:pt x="1500083" y="50639"/>
                  <a:pt x="1495863" y="45895"/>
                </a:cubicBezTo>
                <a:cubicBezTo>
                  <a:pt x="1495320" y="45235"/>
                  <a:pt x="1494454" y="44816"/>
                  <a:pt x="1493491" y="44732"/>
                </a:cubicBezTo>
                <a:cubicBezTo>
                  <a:pt x="1492358" y="44816"/>
                  <a:pt x="1491682" y="45011"/>
                  <a:pt x="1491034" y="45700"/>
                </a:cubicBezTo>
                <a:cubicBezTo>
                  <a:pt x="1482547" y="53801"/>
                  <a:pt x="1471136" y="57708"/>
                  <a:pt x="1459497" y="56173"/>
                </a:cubicBezTo>
                <a:cubicBezTo>
                  <a:pt x="1457601" y="55894"/>
                  <a:pt x="1455963" y="57243"/>
                  <a:pt x="1455773" y="59010"/>
                </a:cubicBezTo>
                <a:cubicBezTo>
                  <a:pt x="1455401" y="60917"/>
                  <a:pt x="1456734" y="62536"/>
                  <a:pt x="1458544" y="62824"/>
                </a:cubicBezTo>
                <a:cubicBezTo>
                  <a:pt x="1460459" y="63010"/>
                  <a:pt x="1462364" y="63243"/>
                  <a:pt x="1464173" y="63243"/>
                </a:cubicBezTo>
                <a:cubicBezTo>
                  <a:pt x="1474737" y="63243"/>
                  <a:pt x="1484948" y="59513"/>
                  <a:pt x="1493130" y="52722"/>
                </a:cubicBezTo>
                <a:cubicBezTo>
                  <a:pt x="1500083" y="59243"/>
                  <a:pt x="1509313" y="62917"/>
                  <a:pt x="1519028" y="62917"/>
                </a:cubicBezTo>
                <a:cubicBezTo>
                  <a:pt x="1528543" y="62917"/>
                  <a:pt x="1537802" y="59336"/>
                  <a:pt x="1544755" y="52918"/>
                </a:cubicBezTo>
                <a:cubicBezTo>
                  <a:pt x="1551708" y="59336"/>
                  <a:pt x="1560929" y="62917"/>
                  <a:pt x="1570463" y="62917"/>
                </a:cubicBezTo>
                <a:cubicBezTo>
                  <a:pt x="1580074" y="62917"/>
                  <a:pt x="1589332" y="59243"/>
                  <a:pt x="1596381" y="52722"/>
                </a:cubicBezTo>
                <a:cubicBezTo>
                  <a:pt x="1606001" y="60722"/>
                  <a:pt x="1618459" y="64350"/>
                  <a:pt x="1630956" y="62824"/>
                </a:cubicBezTo>
                <a:cubicBezTo>
                  <a:pt x="1632738" y="62629"/>
                  <a:pt x="1634100" y="60917"/>
                  <a:pt x="1633824" y="59141"/>
                </a:cubicBezTo>
                <a:cubicBezTo>
                  <a:pt x="1633604" y="57336"/>
                  <a:pt x="1631995" y="55978"/>
                  <a:pt x="1630099" y="56266"/>
                </a:cubicBezTo>
                <a:close/>
                <a:moveTo>
                  <a:pt x="1144029" y="56266"/>
                </a:moveTo>
                <a:cubicBezTo>
                  <a:pt x="1132494" y="57792"/>
                  <a:pt x="1120893" y="53895"/>
                  <a:pt x="1112491" y="45802"/>
                </a:cubicBezTo>
                <a:cubicBezTo>
                  <a:pt x="1111815" y="45104"/>
                  <a:pt x="1111187" y="44918"/>
                  <a:pt x="1110034" y="44816"/>
                </a:cubicBezTo>
                <a:cubicBezTo>
                  <a:pt x="1109167" y="44816"/>
                  <a:pt x="1108310" y="45337"/>
                  <a:pt x="1107643" y="45979"/>
                </a:cubicBezTo>
                <a:cubicBezTo>
                  <a:pt x="1101728" y="52546"/>
                  <a:pt x="1093261" y="56266"/>
                  <a:pt x="1084402" y="56266"/>
                </a:cubicBezTo>
                <a:cubicBezTo>
                  <a:pt x="1075544" y="56266"/>
                  <a:pt x="1067058" y="52546"/>
                  <a:pt x="1061152" y="45979"/>
                </a:cubicBezTo>
                <a:cubicBezTo>
                  <a:pt x="1060504" y="45337"/>
                  <a:pt x="1059647" y="44816"/>
                  <a:pt x="1058685" y="44816"/>
                </a:cubicBezTo>
                <a:cubicBezTo>
                  <a:pt x="1057733" y="44816"/>
                  <a:pt x="1056875" y="45235"/>
                  <a:pt x="1056199" y="45979"/>
                </a:cubicBezTo>
                <a:cubicBezTo>
                  <a:pt x="1050294" y="52546"/>
                  <a:pt x="1041825" y="56266"/>
                  <a:pt x="1032967" y="56266"/>
                </a:cubicBezTo>
                <a:cubicBezTo>
                  <a:pt x="1032777" y="56266"/>
                  <a:pt x="1032606" y="56173"/>
                  <a:pt x="1032291" y="56173"/>
                </a:cubicBezTo>
                <a:lnTo>
                  <a:pt x="1032291" y="23292"/>
                </a:lnTo>
                <a:cubicBezTo>
                  <a:pt x="1053770" y="19957"/>
                  <a:pt x="1063009" y="9251"/>
                  <a:pt x="1066991" y="0"/>
                </a:cubicBezTo>
                <a:lnTo>
                  <a:pt x="1059609" y="0"/>
                </a:lnTo>
                <a:cubicBezTo>
                  <a:pt x="1055923" y="6535"/>
                  <a:pt x="1048636" y="13441"/>
                  <a:pt x="1033834" y="16362"/>
                </a:cubicBezTo>
                <a:cubicBezTo>
                  <a:pt x="1035072" y="12069"/>
                  <a:pt x="1037492" y="5646"/>
                  <a:pt x="1041454" y="0"/>
                </a:cubicBezTo>
                <a:lnTo>
                  <a:pt x="1033682" y="0"/>
                </a:lnTo>
                <a:cubicBezTo>
                  <a:pt x="1033215" y="786"/>
                  <a:pt x="1032710" y="1558"/>
                  <a:pt x="1032291" y="2353"/>
                </a:cubicBezTo>
                <a:lnTo>
                  <a:pt x="1032291" y="0"/>
                </a:lnTo>
                <a:lnTo>
                  <a:pt x="1010708" y="0"/>
                </a:lnTo>
                <a:cubicBezTo>
                  <a:pt x="1014946" y="1740"/>
                  <a:pt x="1019851" y="3153"/>
                  <a:pt x="1025728" y="3981"/>
                </a:cubicBezTo>
                <a:lnTo>
                  <a:pt x="1025728" y="55327"/>
                </a:lnTo>
                <a:cubicBezTo>
                  <a:pt x="1019623" y="53894"/>
                  <a:pt x="1014013" y="50639"/>
                  <a:pt x="1009822" y="45895"/>
                </a:cubicBezTo>
                <a:cubicBezTo>
                  <a:pt x="1009250" y="45235"/>
                  <a:pt x="1008402" y="44816"/>
                  <a:pt x="1007431" y="44732"/>
                </a:cubicBezTo>
                <a:cubicBezTo>
                  <a:pt x="1006297" y="44816"/>
                  <a:pt x="1005631" y="45011"/>
                  <a:pt x="1004974" y="45700"/>
                </a:cubicBezTo>
                <a:cubicBezTo>
                  <a:pt x="996496" y="53801"/>
                  <a:pt x="985057" y="57708"/>
                  <a:pt x="973436" y="56173"/>
                </a:cubicBezTo>
                <a:cubicBezTo>
                  <a:pt x="971531" y="55894"/>
                  <a:pt x="969912" y="57243"/>
                  <a:pt x="969712" y="59010"/>
                </a:cubicBezTo>
                <a:cubicBezTo>
                  <a:pt x="969436" y="60917"/>
                  <a:pt x="970664" y="62536"/>
                  <a:pt x="972484" y="62824"/>
                </a:cubicBezTo>
                <a:cubicBezTo>
                  <a:pt x="974389" y="63010"/>
                  <a:pt x="976303" y="63243"/>
                  <a:pt x="978113" y="63243"/>
                </a:cubicBezTo>
                <a:cubicBezTo>
                  <a:pt x="988666" y="63243"/>
                  <a:pt x="998877" y="59513"/>
                  <a:pt x="1007059" y="52722"/>
                </a:cubicBezTo>
                <a:cubicBezTo>
                  <a:pt x="1014013" y="59243"/>
                  <a:pt x="1023252" y="62917"/>
                  <a:pt x="1032967" y="62917"/>
                </a:cubicBezTo>
                <a:cubicBezTo>
                  <a:pt x="1042502" y="62917"/>
                  <a:pt x="1051732" y="59336"/>
                  <a:pt x="1058685" y="52918"/>
                </a:cubicBezTo>
                <a:cubicBezTo>
                  <a:pt x="1065638" y="59336"/>
                  <a:pt x="1074877" y="62917"/>
                  <a:pt x="1084402" y="62917"/>
                </a:cubicBezTo>
                <a:cubicBezTo>
                  <a:pt x="1094032" y="62917"/>
                  <a:pt x="1103272" y="59243"/>
                  <a:pt x="1110310" y="52722"/>
                </a:cubicBezTo>
                <a:cubicBezTo>
                  <a:pt x="1119950" y="60722"/>
                  <a:pt x="1132399" y="64350"/>
                  <a:pt x="1144886" y="62824"/>
                </a:cubicBezTo>
                <a:cubicBezTo>
                  <a:pt x="1146706" y="62629"/>
                  <a:pt x="1148029" y="60917"/>
                  <a:pt x="1147753" y="59141"/>
                </a:cubicBezTo>
                <a:cubicBezTo>
                  <a:pt x="1147534" y="57336"/>
                  <a:pt x="1145934" y="55978"/>
                  <a:pt x="1144029" y="56266"/>
                </a:cubicBezTo>
                <a:close/>
                <a:moveTo>
                  <a:pt x="414985" y="56266"/>
                </a:moveTo>
                <a:cubicBezTo>
                  <a:pt x="403470" y="57792"/>
                  <a:pt x="391839" y="53895"/>
                  <a:pt x="383448" y="45802"/>
                </a:cubicBezTo>
                <a:cubicBezTo>
                  <a:pt x="382791" y="45104"/>
                  <a:pt x="382134" y="44918"/>
                  <a:pt x="380991" y="44816"/>
                </a:cubicBezTo>
                <a:cubicBezTo>
                  <a:pt x="380029" y="44816"/>
                  <a:pt x="379266" y="45337"/>
                  <a:pt x="378600" y="45979"/>
                </a:cubicBezTo>
                <a:cubicBezTo>
                  <a:pt x="372704" y="52546"/>
                  <a:pt x="364217" y="56266"/>
                  <a:pt x="355359" y="56266"/>
                </a:cubicBezTo>
                <a:cubicBezTo>
                  <a:pt x="346500" y="56266"/>
                  <a:pt x="338042" y="52546"/>
                  <a:pt x="332137" y="45979"/>
                </a:cubicBezTo>
                <a:cubicBezTo>
                  <a:pt x="331451" y="45337"/>
                  <a:pt x="330594" y="44816"/>
                  <a:pt x="329632" y="44816"/>
                </a:cubicBezTo>
                <a:cubicBezTo>
                  <a:pt x="328689" y="44816"/>
                  <a:pt x="327822" y="45235"/>
                  <a:pt x="327174" y="45979"/>
                </a:cubicBezTo>
                <a:cubicBezTo>
                  <a:pt x="321259" y="52546"/>
                  <a:pt x="312773" y="56266"/>
                  <a:pt x="303933" y="56266"/>
                </a:cubicBezTo>
                <a:cubicBezTo>
                  <a:pt x="303733" y="56266"/>
                  <a:pt x="303552" y="56173"/>
                  <a:pt x="303266" y="56173"/>
                </a:cubicBezTo>
                <a:lnTo>
                  <a:pt x="303266" y="23292"/>
                </a:lnTo>
                <a:cubicBezTo>
                  <a:pt x="324736" y="19957"/>
                  <a:pt x="333975" y="9251"/>
                  <a:pt x="337947" y="0"/>
                </a:cubicBezTo>
                <a:lnTo>
                  <a:pt x="330661" y="0"/>
                </a:lnTo>
                <a:cubicBezTo>
                  <a:pt x="326984" y="6535"/>
                  <a:pt x="319697" y="13441"/>
                  <a:pt x="304867" y="16362"/>
                </a:cubicBezTo>
                <a:cubicBezTo>
                  <a:pt x="306124" y="12069"/>
                  <a:pt x="308534" y="5646"/>
                  <a:pt x="312468" y="0"/>
                </a:cubicBezTo>
                <a:lnTo>
                  <a:pt x="304657" y="0"/>
                </a:lnTo>
                <a:cubicBezTo>
                  <a:pt x="304191" y="786"/>
                  <a:pt x="303686" y="1558"/>
                  <a:pt x="303266" y="2353"/>
                </a:cubicBezTo>
                <a:lnTo>
                  <a:pt x="303266" y="0"/>
                </a:lnTo>
                <a:lnTo>
                  <a:pt x="281674" y="0"/>
                </a:lnTo>
                <a:cubicBezTo>
                  <a:pt x="285902" y="1740"/>
                  <a:pt x="290808" y="3153"/>
                  <a:pt x="296685" y="3981"/>
                </a:cubicBezTo>
                <a:lnTo>
                  <a:pt x="296685" y="55327"/>
                </a:lnTo>
                <a:cubicBezTo>
                  <a:pt x="290589" y="53894"/>
                  <a:pt x="284969" y="50639"/>
                  <a:pt x="280778" y="45895"/>
                </a:cubicBezTo>
                <a:cubicBezTo>
                  <a:pt x="280197" y="45235"/>
                  <a:pt x="279349" y="44816"/>
                  <a:pt x="278406" y="44732"/>
                </a:cubicBezTo>
                <a:cubicBezTo>
                  <a:pt x="277244" y="44816"/>
                  <a:pt x="276597" y="45011"/>
                  <a:pt x="275920" y="45700"/>
                </a:cubicBezTo>
                <a:cubicBezTo>
                  <a:pt x="267443" y="53801"/>
                  <a:pt x="256013" y="57708"/>
                  <a:pt x="244393" y="56173"/>
                </a:cubicBezTo>
                <a:cubicBezTo>
                  <a:pt x="242488" y="55894"/>
                  <a:pt x="240878" y="57243"/>
                  <a:pt x="240687" y="59010"/>
                </a:cubicBezTo>
                <a:cubicBezTo>
                  <a:pt x="240382" y="60917"/>
                  <a:pt x="241735" y="62536"/>
                  <a:pt x="243526" y="62824"/>
                </a:cubicBezTo>
                <a:cubicBezTo>
                  <a:pt x="245431" y="63010"/>
                  <a:pt x="247336" y="63243"/>
                  <a:pt x="249164" y="63243"/>
                </a:cubicBezTo>
                <a:cubicBezTo>
                  <a:pt x="259728" y="63243"/>
                  <a:pt x="269920" y="59513"/>
                  <a:pt x="278102" y="52722"/>
                </a:cubicBezTo>
                <a:cubicBezTo>
                  <a:pt x="285055" y="59243"/>
                  <a:pt x="294313" y="62917"/>
                  <a:pt x="304009" y="62917"/>
                </a:cubicBezTo>
                <a:cubicBezTo>
                  <a:pt x="313544" y="62917"/>
                  <a:pt x="322774" y="59336"/>
                  <a:pt x="329746" y="52918"/>
                </a:cubicBezTo>
                <a:cubicBezTo>
                  <a:pt x="336680" y="59336"/>
                  <a:pt x="345939" y="62917"/>
                  <a:pt x="355445" y="62917"/>
                </a:cubicBezTo>
                <a:cubicBezTo>
                  <a:pt x="365084" y="62917"/>
                  <a:pt x="374314" y="59243"/>
                  <a:pt x="381258" y="52722"/>
                </a:cubicBezTo>
                <a:cubicBezTo>
                  <a:pt x="390897" y="60722"/>
                  <a:pt x="403355" y="64350"/>
                  <a:pt x="415852" y="62824"/>
                </a:cubicBezTo>
                <a:cubicBezTo>
                  <a:pt x="417652" y="62629"/>
                  <a:pt x="418976" y="60917"/>
                  <a:pt x="418700" y="59141"/>
                </a:cubicBezTo>
                <a:cubicBezTo>
                  <a:pt x="418424" y="57336"/>
                  <a:pt x="416890" y="55978"/>
                  <a:pt x="414985" y="56266"/>
                </a:cubicBezTo>
                <a:close/>
                <a:moveTo>
                  <a:pt x="658063" y="56266"/>
                </a:moveTo>
                <a:cubicBezTo>
                  <a:pt x="646529" y="57792"/>
                  <a:pt x="634918" y="53895"/>
                  <a:pt x="626526" y="45802"/>
                </a:cubicBezTo>
                <a:cubicBezTo>
                  <a:pt x="625878" y="45104"/>
                  <a:pt x="625202" y="44918"/>
                  <a:pt x="624059" y="44816"/>
                </a:cubicBezTo>
                <a:cubicBezTo>
                  <a:pt x="623202" y="44816"/>
                  <a:pt x="622345" y="45337"/>
                  <a:pt x="621668" y="45979"/>
                </a:cubicBezTo>
                <a:cubicBezTo>
                  <a:pt x="615782" y="52546"/>
                  <a:pt x="607295" y="56266"/>
                  <a:pt x="598447" y="56266"/>
                </a:cubicBezTo>
                <a:cubicBezTo>
                  <a:pt x="589569" y="56266"/>
                  <a:pt x="581111" y="52546"/>
                  <a:pt x="575206" y="45979"/>
                </a:cubicBezTo>
                <a:cubicBezTo>
                  <a:pt x="574529" y="45337"/>
                  <a:pt x="573662" y="44816"/>
                  <a:pt x="572719" y="44816"/>
                </a:cubicBezTo>
                <a:cubicBezTo>
                  <a:pt x="571758" y="44816"/>
                  <a:pt x="570900" y="45235"/>
                  <a:pt x="570262" y="45979"/>
                </a:cubicBezTo>
                <a:cubicBezTo>
                  <a:pt x="564356" y="52546"/>
                  <a:pt x="555860" y="56266"/>
                  <a:pt x="547002" y="56266"/>
                </a:cubicBezTo>
                <a:cubicBezTo>
                  <a:pt x="546811" y="56266"/>
                  <a:pt x="546631" y="56173"/>
                  <a:pt x="546345" y="56173"/>
                </a:cubicBezTo>
                <a:lnTo>
                  <a:pt x="546345" y="23292"/>
                </a:lnTo>
                <a:cubicBezTo>
                  <a:pt x="567824" y="19957"/>
                  <a:pt x="577053" y="9251"/>
                  <a:pt x="581025" y="0"/>
                </a:cubicBezTo>
                <a:lnTo>
                  <a:pt x="573548" y="0"/>
                </a:lnTo>
                <a:cubicBezTo>
                  <a:pt x="569872" y="6535"/>
                  <a:pt x="562575" y="13441"/>
                  <a:pt x="547764" y="16362"/>
                </a:cubicBezTo>
                <a:cubicBezTo>
                  <a:pt x="549059" y="12069"/>
                  <a:pt x="551507" y="5646"/>
                  <a:pt x="555470" y="0"/>
                </a:cubicBezTo>
                <a:lnTo>
                  <a:pt x="547726" y="0"/>
                </a:lnTo>
                <a:cubicBezTo>
                  <a:pt x="547268" y="786"/>
                  <a:pt x="546764" y="1558"/>
                  <a:pt x="546345" y="2353"/>
                </a:cubicBezTo>
                <a:lnTo>
                  <a:pt x="546345" y="0"/>
                </a:lnTo>
                <a:lnTo>
                  <a:pt x="524742" y="0"/>
                </a:lnTo>
                <a:cubicBezTo>
                  <a:pt x="528990" y="1740"/>
                  <a:pt x="533886" y="3153"/>
                  <a:pt x="539763" y="3981"/>
                </a:cubicBezTo>
                <a:lnTo>
                  <a:pt x="539763" y="55327"/>
                </a:lnTo>
                <a:cubicBezTo>
                  <a:pt x="533676" y="53894"/>
                  <a:pt x="528038" y="50639"/>
                  <a:pt x="523866" y="45895"/>
                </a:cubicBezTo>
                <a:cubicBezTo>
                  <a:pt x="523275" y="45235"/>
                  <a:pt x="522418" y="44816"/>
                  <a:pt x="521475" y="44732"/>
                </a:cubicBezTo>
                <a:cubicBezTo>
                  <a:pt x="520322" y="44816"/>
                  <a:pt x="519675" y="45011"/>
                  <a:pt x="518999" y="45700"/>
                </a:cubicBezTo>
                <a:cubicBezTo>
                  <a:pt x="510511" y="53801"/>
                  <a:pt x="499091" y="57708"/>
                  <a:pt x="487471" y="56173"/>
                </a:cubicBezTo>
                <a:cubicBezTo>
                  <a:pt x="485556" y="55894"/>
                  <a:pt x="483956" y="57243"/>
                  <a:pt x="483756" y="59010"/>
                </a:cubicBezTo>
                <a:cubicBezTo>
                  <a:pt x="483384" y="60917"/>
                  <a:pt x="484699" y="62536"/>
                  <a:pt x="486528" y="62824"/>
                </a:cubicBezTo>
                <a:cubicBezTo>
                  <a:pt x="488414" y="63010"/>
                  <a:pt x="490328" y="63243"/>
                  <a:pt x="492138" y="63243"/>
                </a:cubicBezTo>
                <a:cubicBezTo>
                  <a:pt x="502720" y="63243"/>
                  <a:pt x="512912" y="59513"/>
                  <a:pt x="521094" y="52722"/>
                </a:cubicBezTo>
                <a:cubicBezTo>
                  <a:pt x="528038" y="59243"/>
                  <a:pt x="537286" y="62917"/>
                  <a:pt x="547002" y="62917"/>
                </a:cubicBezTo>
                <a:cubicBezTo>
                  <a:pt x="556536" y="62917"/>
                  <a:pt x="565766" y="59336"/>
                  <a:pt x="572719" y="52918"/>
                </a:cubicBezTo>
                <a:cubicBezTo>
                  <a:pt x="579673" y="59336"/>
                  <a:pt x="588912" y="62917"/>
                  <a:pt x="598447" y="62917"/>
                </a:cubicBezTo>
                <a:cubicBezTo>
                  <a:pt x="608066" y="62917"/>
                  <a:pt x="617296" y="59243"/>
                  <a:pt x="624345" y="52722"/>
                </a:cubicBezTo>
                <a:cubicBezTo>
                  <a:pt x="633975" y="60722"/>
                  <a:pt x="646433" y="64350"/>
                  <a:pt x="658921" y="62824"/>
                </a:cubicBezTo>
                <a:cubicBezTo>
                  <a:pt x="660740" y="62629"/>
                  <a:pt x="662054" y="60917"/>
                  <a:pt x="661778" y="59141"/>
                </a:cubicBezTo>
                <a:cubicBezTo>
                  <a:pt x="661597" y="57336"/>
                  <a:pt x="659978" y="55978"/>
                  <a:pt x="658063" y="56266"/>
                </a:cubicBezTo>
                <a:close/>
                <a:moveTo>
                  <a:pt x="900951" y="56266"/>
                </a:moveTo>
                <a:cubicBezTo>
                  <a:pt x="889416" y="57792"/>
                  <a:pt x="877824" y="53895"/>
                  <a:pt x="869423" y="45802"/>
                </a:cubicBezTo>
                <a:cubicBezTo>
                  <a:pt x="868747" y="45104"/>
                  <a:pt x="868089" y="44918"/>
                  <a:pt x="866947" y="44816"/>
                </a:cubicBezTo>
                <a:cubicBezTo>
                  <a:pt x="865994" y="44816"/>
                  <a:pt x="865232" y="45337"/>
                  <a:pt x="864556" y="45979"/>
                </a:cubicBezTo>
                <a:cubicBezTo>
                  <a:pt x="858651" y="52546"/>
                  <a:pt x="850182" y="56266"/>
                  <a:pt x="841334" y="56266"/>
                </a:cubicBezTo>
                <a:cubicBezTo>
                  <a:pt x="832466" y="56266"/>
                  <a:pt x="823979" y="52546"/>
                  <a:pt x="818074" y="45979"/>
                </a:cubicBezTo>
                <a:cubicBezTo>
                  <a:pt x="817426" y="45337"/>
                  <a:pt x="816559" y="44816"/>
                  <a:pt x="815607" y="44816"/>
                </a:cubicBezTo>
                <a:cubicBezTo>
                  <a:pt x="814664" y="44816"/>
                  <a:pt x="813788" y="45235"/>
                  <a:pt x="813131" y="45979"/>
                </a:cubicBezTo>
                <a:cubicBezTo>
                  <a:pt x="807225" y="52546"/>
                  <a:pt x="798757" y="56266"/>
                  <a:pt x="789890" y="56266"/>
                </a:cubicBezTo>
                <a:cubicBezTo>
                  <a:pt x="789708" y="56266"/>
                  <a:pt x="789518" y="56173"/>
                  <a:pt x="789213" y="56173"/>
                </a:cubicBezTo>
                <a:lnTo>
                  <a:pt x="789213" y="23292"/>
                </a:lnTo>
                <a:cubicBezTo>
                  <a:pt x="810683" y="19957"/>
                  <a:pt x="819921" y="9251"/>
                  <a:pt x="823913" y="0"/>
                </a:cubicBezTo>
                <a:lnTo>
                  <a:pt x="816731" y="0"/>
                </a:lnTo>
                <a:cubicBezTo>
                  <a:pt x="813045" y="6535"/>
                  <a:pt x="805758" y="13441"/>
                  <a:pt x="790947" y="16362"/>
                </a:cubicBezTo>
                <a:cubicBezTo>
                  <a:pt x="792156" y="12069"/>
                  <a:pt x="794538" y="5646"/>
                  <a:pt x="798490" y="0"/>
                </a:cubicBezTo>
                <a:lnTo>
                  <a:pt x="790594" y="0"/>
                </a:lnTo>
                <a:cubicBezTo>
                  <a:pt x="790137" y="786"/>
                  <a:pt x="789632" y="1558"/>
                  <a:pt x="789213" y="2353"/>
                </a:cubicBezTo>
                <a:lnTo>
                  <a:pt x="789213" y="0"/>
                </a:lnTo>
                <a:lnTo>
                  <a:pt x="767629" y="0"/>
                </a:lnTo>
                <a:cubicBezTo>
                  <a:pt x="771877" y="1740"/>
                  <a:pt x="776774" y="3153"/>
                  <a:pt x="782651" y="3981"/>
                </a:cubicBezTo>
                <a:lnTo>
                  <a:pt x="782651" y="55327"/>
                </a:lnTo>
                <a:cubicBezTo>
                  <a:pt x="776574" y="53894"/>
                  <a:pt x="770934" y="50639"/>
                  <a:pt x="766753" y="45895"/>
                </a:cubicBezTo>
                <a:cubicBezTo>
                  <a:pt x="766172" y="45235"/>
                  <a:pt x="765305" y="44816"/>
                  <a:pt x="764362" y="44732"/>
                </a:cubicBezTo>
                <a:cubicBezTo>
                  <a:pt x="763210" y="44816"/>
                  <a:pt x="762543" y="45011"/>
                  <a:pt x="761895" y="45700"/>
                </a:cubicBezTo>
                <a:cubicBezTo>
                  <a:pt x="753399" y="53801"/>
                  <a:pt x="741979" y="57708"/>
                  <a:pt x="730358" y="56173"/>
                </a:cubicBezTo>
                <a:cubicBezTo>
                  <a:pt x="728443" y="55894"/>
                  <a:pt x="726824" y="57243"/>
                  <a:pt x="726643" y="59010"/>
                </a:cubicBezTo>
                <a:cubicBezTo>
                  <a:pt x="726357" y="60917"/>
                  <a:pt x="727682" y="62536"/>
                  <a:pt x="729492" y="62824"/>
                </a:cubicBezTo>
                <a:cubicBezTo>
                  <a:pt x="731415" y="63010"/>
                  <a:pt x="733320" y="63243"/>
                  <a:pt x="735121" y="63243"/>
                </a:cubicBezTo>
                <a:cubicBezTo>
                  <a:pt x="745693" y="63243"/>
                  <a:pt x="755895" y="59513"/>
                  <a:pt x="764077" y="52722"/>
                </a:cubicBezTo>
                <a:cubicBezTo>
                  <a:pt x="771040" y="59243"/>
                  <a:pt x="780259" y="62917"/>
                  <a:pt x="789975" y="62917"/>
                </a:cubicBezTo>
                <a:cubicBezTo>
                  <a:pt x="799509" y="62917"/>
                  <a:pt x="808758" y="59336"/>
                  <a:pt x="815702" y="52918"/>
                </a:cubicBezTo>
                <a:cubicBezTo>
                  <a:pt x="822665" y="59336"/>
                  <a:pt x="831885" y="62917"/>
                  <a:pt x="841420" y="62917"/>
                </a:cubicBezTo>
                <a:cubicBezTo>
                  <a:pt x="851049" y="62917"/>
                  <a:pt x="860289" y="59243"/>
                  <a:pt x="867233" y="52722"/>
                </a:cubicBezTo>
                <a:cubicBezTo>
                  <a:pt x="876862" y="60722"/>
                  <a:pt x="889331" y="64350"/>
                  <a:pt x="901808" y="62824"/>
                </a:cubicBezTo>
                <a:cubicBezTo>
                  <a:pt x="903637" y="62629"/>
                  <a:pt x="904951" y="60917"/>
                  <a:pt x="904666" y="59141"/>
                </a:cubicBezTo>
                <a:cubicBezTo>
                  <a:pt x="904380" y="57336"/>
                  <a:pt x="902865" y="55978"/>
                  <a:pt x="900951" y="56266"/>
                </a:cubicBezTo>
                <a:close/>
              </a:path>
            </a:pathLst>
          </a:custGeom>
          <a:solidFill>
            <a:schemeClr val="bg1">
              <a:alpha val="40000"/>
            </a:schemeClr>
          </a:solidFill>
          <a:ln w="9525" cap="flat">
            <a:noFill/>
            <a:prstDash val="solid"/>
            <a:miter/>
          </a:ln>
        </p:spPr>
        <p:txBody>
          <a:bodyPr rtlCol="0" anchor="ctr"/>
          <a:lstStyle/>
          <a:p>
            <a:endParaRPr lang="de-DE"/>
          </a:p>
        </p:txBody>
      </p:sp>
      <p:sp>
        <p:nvSpPr>
          <p:cNvPr id="13" name="Bildplatzhalter 12">
            <a:extLst>
              <a:ext uri="{FF2B5EF4-FFF2-40B4-BE49-F238E27FC236}">
                <a16:creationId xmlns:a16="http://schemas.microsoft.com/office/drawing/2014/main" id="{69F816BF-3F4C-4294-B153-ED57C266C798}"/>
              </a:ext>
            </a:extLst>
          </p:cNvPr>
          <p:cNvSpPr>
            <a:spLocks noGrp="1"/>
          </p:cNvSpPr>
          <p:nvPr>
            <p:ph type="pic" sz="quarter" idx="13"/>
          </p:nvPr>
        </p:nvSpPr>
        <p:spPr>
          <a:xfrm>
            <a:off x="0" y="0"/>
            <a:ext cx="5951538" cy="6858000"/>
          </a:xfrm>
        </p:spPr>
        <p:txBody>
          <a:bodyPr/>
          <a:lstStyle/>
          <a:p>
            <a:r>
              <a:rPr lang="de-DE"/>
              <a:t>Bild durch Klicken auf Symbol hinzufügen</a:t>
            </a:r>
          </a:p>
        </p:txBody>
      </p:sp>
      <p:sp>
        <p:nvSpPr>
          <p:cNvPr id="2" name="Titel 1">
            <a:extLst>
              <a:ext uri="{FF2B5EF4-FFF2-40B4-BE49-F238E27FC236}">
                <a16:creationId xmlns:a16="http://schemas.microsoft.com/office/drawing/2014/main" id="{3922151A-0634-4921-BCBF-BC501DCDB6BE}"/>
              </a:ext>
            </a:extLst>
          </p:cNvPr>
          <p:cNvSpPr>
            <a:spLocks noGrp="1"/>
          </p:cNvSpPr>
          <p:nvPr>
            <p:ph type="title" hasCustomPrompt="1"/>
          </p:nvPr>
        </p:nvSpPr>
        <p:spPr>
          <a:xfrm>
            <a:off x="5951500" y="1724026"/>
            <a:ext cx="5521363" cy="1704974"/>
          </a:xfrm>
        </p:spPr>
        <p:txBody>
          <a:bodyPr lIns="288000" tIns="270000" anchor="t" anchorCtr="0"/>
          <a:lstStyle>
            <a:lvl1pPr>
              <a:lnSpc>
                <a:spcPct val="113000"/>
              </a:lnSpc>
              <a:defRPr sz="2600" b="1">
                <a:solidFill>
                  <a:schemeClr val="bg1"/>
                </a:solidFill>
              </a:defRPr>
            </a:lvl1pPr>
          </a:lstStyle>
          <a:p>
            <a:r>
              <a:rPr lang="de-DE" dirty="0"/>
              <a:t>Edit </a:t>
            </a:r>
            <a:r>
              <a:rPr lang="de-DE" dirty="0" err="1"/>
              <a:t>chapter</a:t>
            </a:r>
            <a:r>
              <a:rPr lang="de-DE" dirty="0"/>
              <a:t> title</a:t>
            </a:r>
          </a:p>
        </p:txBody>
      </p:sp>
      <p:sp>
        <p:nvSpPr>
          <p:cNvPr id="3" name="Textplatzhalter 2">
            <a:extLst>
              <a:ext uri="{FF2B5EF4-FFF2-40B4-BE49-F238E27FC236}">
                <a16:creationId xmlns:a16="http://schemas.microsoft.com/office/drawing/2014/main" id="{881B0BEA-F440-4A19-8BE4-20F62BFAE88E}"/>
              </a:ext>
            </a:extLst>
          </p:cNvPr>
          <p:cNvSpPr>
            <a:spLocks noGrp="1"/>
          </p:cNvSpPr>
          <p:nvPr>
            <p:ph type="body" idx="1" hasCustomPrompt="1"/>
          </p:nvPr>
        </p:nvSpPr>
        <p:spPr>
          <a:xfrm>
            <a:off x="719138" y="1724026"/>
            <a:ext cx="4513262" cy="4292482"/>
          </a:xfrm>
        </p:spPr>
        <p:txBody>
          <a:bodyPr/>
          <a:lstStyle>
            <a:lvl1pPr marL="0" indent="0" algn="ctr">
              <a:lnSpc>
                <a:spcPct val="80000"/>
              </a:lnSpc>
              <a:buNone/>
              <a:defRPr sz="32850">
                <a:solidFill>
                  <a:schemeClr val="bg1"/>
                </a:solidFill>
                <a:latin typeface="+mj-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dirty="0"/>
              <a:t>1</a:t>
            </a:r>
          </a:p>
        </p:txBody>
      </p:sp>
      <p:sp>
        <p:nvSpPr>
          <p:cNvPr id="4" name="Datumsplatzhalter 3">
            <a:extLst>
              <a:ext uri="{FF2B5EF4-FFF2-40B4-BE49-F238E27FC236}">
                <a16:creationId xmlns:a16="http://schemas.microsoft.com/office/drawing/2014/main" id="{7BEBADD6-399F-4900-BCFA-6EEEFE7BB3A3}"/>
              </a:ext>
            </a:extLst>
          </p:cNvPr>
          <p:cNvSpPr>
            <a:spLocks noGrp="1"/>
          </p:cNvSpPr>
          <p:nvPr>
            <p:ph type="dt" sz="half" idx="10"/>
          </p:nvPr>
        </p:nvSpPr>
        <p:spPr/>
        <p:txBody>
          <a:bodyPr/>
          <a:lstStyle>
            <a:lvl1pPr>
              <a:defRPr>
                <a:solidFill>
                  <a:schemeClr val="bg1"/>
                </a:solidFill>
              </a:defRPr>
            </a:lvl1pPr>
          </a:lstStyle>
          <a:p>
            <a:fld id="{91E5019B-4C53-47CD-885A-E7A91B869B48}" type="datetime1">
              <a:rPr lang="en-GB" smtClean="0"/>
              <a:t>26/05/2022</a:t>
            </a:fld>
            <a:endParaRPr lang="de-DE" dirty="0"/>
          </a:p>
        </p:txBody>
      </p:sp>
      <p:sp>
        <p:nvSpPr>
          <p:cNvPr id="5" name="Fußzeilenplatzhalter 4">
            <a:extLst>
              <a:ext uri="{FF2B5EF4-FFF2-40B4-BE49-F238E27FC236}">
                <a16:creationId xmlns:a16="http://schemas.microsoft.com/office/drawing/2014/main" id="{75C73B1E-BBA4-4873-B5D4-0635AE679755}"/>
              </a:ext>
            </a:extLst>
          </p:cNvPr>
          <p:cNvSpPr>
            <a:spLocks noGrp="1"/>
          </p:cNvSpPr>
          <p:nvPr>
            <p:ph type="ftr" sz="quarter" idx="11"/>
          </p:nvPr>
        </p:nvSpPr>
        <p:spPr/>
        <p:txBody>
          <a:bodyPr/>
          <a:lstStyle>
            <a:lvl1pPr>
              <a:defRPr>
                <a:solidFill>
                  <a:schemeClr val="bg1"/>
                </a:solidFill>
              </a:defRPr>
            </a:lvl1pPr>
          </a:lstStyle>
          <a:p>
            <a:pPr algn="l"/>
            <a:endParaRPr lang="de-DE" dirty="0"/>
          </a:p>
        </p:txBody>
      </p:sp>
      <p:sp>
        <p:nvSpPr>
          <p:cNvPr id="6" name="Foliennummernplatzhalter 5">
            <a:extLst>
              <a:ext uri="{FF2B5EF4-FFF2-40B4-BE49-F238E27FC236}">
                <a16:creationId xmlns:a16="http://schemas.microsoft.com/office/drawing/2014/main" id="{1FF9A7B6-C268-4E3A-A777-139B84FE1EAB}"/>
              </a:ext>
            </a:extLst>
          </p:cNvPr>
          <p:cNvSpPr>
            <a:spLocks noGrp="1"/>
          </p:cNvSpPr>
          <p:nvPr>
            <p:ph type="sldNum" sz="quarter" idx="12"/>
          </p:nvPr>
        </p:nvSpPr>
        <p:spPr/>
        <p:txBody>
          <a:bodyPr/>
          <a:lstStyle>
            <a:lvl1pPr>
              <a:defRPr>
                <a:solidFill>
                  <a:schemeClr val="bg1"/>
                </a:solidFill>
              </a:defRPr>
            </a:lvl1pPr>
          </a:lstStyle>
          <a:p>
            <a:fld id="{9DF8A253-BCBF-48FE-AE5D-BA2B16DA752F}" type="slidenum">
              <a:rPr lang="de-DE" smtClean="0"/>
              <a:pPr/>
              <a:t>‹#›</a:t>
            </a:fld>
            <a:endParaRPr lang="de-DE" dirty="0"/>
          </a:p>
        </p:txBody>
      </p:sp>
      <p:grpSp>
        <p:nvGrpSpPr>
          <p:cNvPr id="15" name="Gruppieren 14">
            <a:extLst>
              <a:ext uri="{FF2B5EF4-FFF2-40B4-BE49-F238E27FC236}">
                <a16:creationId xmlns:a16="http://schemas.microsoft.com/office/drawing/2014/main" id="{7D978580-90A5-4F72-A322-57E15EA0E631}"/>
              </a:ext>
            </a:extLst>
          </p:cNvPr>
          <p:cNvGrpSpPr/>
          <p:nvPr userDrawn="1"/>
        </p:nvGrpSpPr>
        <p:grpSpPr>
          <a:xfrm>
            <a:off x="10322718" y="6174898"/>
            <a:ext cx="1155824" cy="352800"/>
            <a:chOff x="10322718" y="6174898"/>
            <a:chExt cx="1155824" cy="352800"/>
          </a:xfrm>
        </p:grpSpPr>
        <p:sp>
          <p:nvSpPr>
            <p:cNvPr id="16" name="Freihandform 7">
              <a:extLst>
                <a:ext uri="{FF2B5EF4-FFF2-40B4-BE49-F238E27FC236}">
                  <a16:creationId xmlns:a16="http://schemas.microsoft.com/office/drawing/2014/main" id="{F28946A2-A10C-4DDD-8490-B5A71445E350}"/>
                </a:ext>
              </a:extLst>
            </p:cNvPr>
            <p:cNvSpPr/>
            <p:nvPr/>
          </p:nvSpPr>
          <p:spPr>
            <a:xfrm>
              <a:off x="10828743" y="6202445"/>
              <a:ext cx="649799" cy="297708"/>
            </a:xfrm>
            <a:custGeom>
              <a:avLst/>
              <a:gdLst>
                <a:gd name="connsiteX0" fmla="*/ 409527 w 478812"/>
                <a:gd name="connsiteY0" fmla="*/ 177584 h 219370"/>
                <a:gd name="connsiteX1" fmla="*/ 355120 w 478812"/>
                <a:gd name="connsiteY1" fmla="*/ 177584 h 219370"/>
                <a:gd name="connsiteX2" fmla="*/ 355120 w 478812"/>
                <a:gd name="connsiteY2" fmla="*/ 124435 h 219370"/>
                <a:gd name="connsiteX3" fmla="*/ 409527 w 478812"/>
                <a:gd name="connsiteY3" fmla="*/ 124435 h 219370"/>
                <a:gd name="connsiteX4" fmla="*/ 435664 w 478812"/>
                <a:gd name="connsiteY4" fmla="*/ 150857 h 219370"/>
                <a:gd name="connsiteX5" fmla="*/ 409527 w 478812"/>
                <a:gd name="connsiteY5" fmla="*/ 177584 h 219370"/>
                <a:gd name="connsiteX6" fmla="*/ 402536 w 478812"/>
                <a:gd name="connsiteY6" fmla="*/ 41786 h 219370"/>
                <a:gd name="connsiteX7" fmla="*/ 425329 w 478812"/>
                <a:gd name="connsiteY7" fmla="*/ 65132 h 219370"/>
                <a:gd name="connsiteX8" fmla="*/ 402536 w 478812"/>
                <a:gd name="connsiteY8" fmla="*/ 88487 h 219370"/>
                <a:gd name="connsiteX9" fmla="*/ 355120 w 478812"/>
                <a:gd name="connsiteY9" fmla="*/ 88487 h 219370"/>
                <a:gd name="connsiteX10" fmla="*/ 355120 w 478812"/>
                <a:gd name="connsiteY10" fmla="*/ 41786 h 219370"/>
                <a:gd name="connsiteX11" fmla="*/ 402536 w 478812"/>
                <a:gd name="connsiteY11" fmla="*/ 41786 h 219370"/>
                <a:gd name="connsiteX12" fmla="*/ 444170 w 478812"/>
                <a:gd name="connsiteY12" fmla="*/ 103232 h 219370"/>
                <a:gd name="connsiteX13" fmla="*/ 468487 w 478812"/>
                <a:gd name="connsiteY13" fmla="*/ 57760 h 219370"/>
                <a:gd name="connsiteX14" fmla="*/ 412871 w 478812"/>
                <a:gd name="connsiteY14" fmla="*/ 3686 h 219370"/>
                <a:gd name="connsiteX15" fmla="*/ 314401 w 478812"/>
                <a:gd name="connsiteY15" fmla="*/ 3686 h 219370"/>
                <a:gd name="connsiteX16" fmla="*/ 314401 w 478812"/>
                <a:gd name="connsiteY16" fmla="*/ 215684 h 219370"/>
                <a:gd name="connsiteX17" fmla="*/ 419852 w 478812"/>
                <a:gd name="connsiteY17" fmla="*/ 215684 h 219370"/>
                <a:gd name="connsiteX18" fmla="*/ 478812 w 478812"/>
                <a:gd name="connsiteY18" fmla="*/ 158229 h 219370"/>
                <a:gd name="connsiteX19" fmla="*/ 444170 w 478812"/>
                <a:gd name="connsiteY19" fmla="*/ 103232 h 219370"/>
                <a:gd name="connsiteX20" fmla="*/ 185909 w 478812"/>
                <a:gd name="connsiteY20" fmla="*/ 96469 h 219370"/>
                <a:gd name="connsiteX21" fmla="*/ 185909 w 478812"/>
                <a:gd name="connsiteY21" fmla="*/ 134264 h 219370"/>
                <a:gd name="connsiteX22" fmla="*/ 242735 w 478812"/>
                <a:gd name="connsiteY22" fmla="*/ 134264 h 219370"/>
                <a:gd name="connsiteX23" fmla="*/ 181956 w 478812"/>
                <a:gd name="connsiteY23" fmla="*/ 178813 h 219370"/>
                <a:gd name="connsiteX24" fmla="*/ 113881 w 478812"/>
                <a:gd name="connsiteY24" fmla="*/ 109680 h 219370"/>
                <a:gd name="connsiteX25" fmla="*/ 182261 w 478812"/>
                <a:gd name="connsiteY25" fmla="*/ 40557 h 219370"/>
                <a:gd name="connsiteX26" fmla="*/ 237268 w 478812"/>
                <a:gd name="connsiteY26" fmla="*/ 66980 h 219370"/>
                <a:gd name="connsiteX27" fmla="*/ 268871 w 478812"/>
                <a:gd name="connsiteY27" fmla="*/ 41472 h 219370"/>
                <a:gd name="connsiteX28" fmla="*/ 181346 w 478812"/>
                <a:gd name="connsiteY28" fmla="*/ 0 h 219370"/>
                <a:gd name="connsiteX29" fmla="*/ 70723 w 478812"/>
                <a:gd name="connsiteY29" fmla="*/ 109680 h 219370"/>
                <a:gd name="connsiteX30" fmla="*/ 180432 w 478812"/>
                <a:gd name="connsiteY30" fmla="*/ 219370 h 219370"/>
                <a:gd name="connsiteX31" fmla="*/ 286798 w 478812"/>
                <a:gd name="connsiteY31" fmla="*/ 111223 h 219370"/>
                <a:gd name="connsiteX32" fmla="*/ 286798 w 478812"/>
                <a:gd name="connsiteY32" fmla="*/ 96469 h 219370"/>
                <a:gd name="connsiteX33" fmla="*/ 185909 w 478812"/>
                <a:gd name="connsiteY33" fmla="*/ 96469 h 219370"/>
                <a:gd name="connsiteX34" fmla="*/ 0 w 478812"/>
                <a:gd name="connsiteY34" fmla="*/ 215684 h 219370"/>
                <a:gd name="connsiteX35" fmla="*/ 41939 w 478812"/>
                <a:gd name="connsiteY35" fmla="*/ 215684 h 219370"/>
                <a:gd name="connsiteX36" fmla="*/ 41939 w 478812"/>
                <a:gd name="connsiteY36" fmla="*/ 3677 h 219370"/>
                <a:gd name="connsiteX37" fmla="*/ 0 w 478812"/>
                <a:gd name="connsiteY37" fmla="*/ 3677 h 219370"/>
                <a:gd name="connsiteX38" fmla="*/ 0 w 478812"/>
                <a:gd name="connsiteY38" fmla="*/ 215684 h 21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8812" h="219370">
                  <a:moveTo>
                    <a:pt x="409527" y="177584"/>
                  </a:moveTo>
                  <a:lnTo>
                    <a:pt x="355120" y="177584"/>
                  </a:lnTo>
                  <a:lnTo>
                    <a:pt x="355120" y="124435"/>
                  </a:lnTo>
                  <a:lnTo>
                    <a:pt x="409527" y="124435"/>
                  </a:lnTo>
                  <a:cubicBezTo>
                    <a:pt x="424415" y="124435"/>
                    <a:pt x="435664" y="136112"/>
                    <a:pt x="435664" y="150857"/>
                  </a:cubicBezTo>
                  <a:cubicBezTo>
                    <a:pt x="435664" y="165916"/>
                    <a:pt x="424415" y="177584"/>
                    <a:pt x="409527" y="177584"/>
                  </a:cubicBezTo>
                  <a:moveTo>
                    <a:pt x="402536" y="41786"/>
                  </a:moveTo>
                  <a:cubicBezTo>
                    <a:pt x="415604" y="41786"/>
                    <a:pt x="425329" y="51921"/>
                    <a:pt x="425329" y="65132"/>
                  </a:cubicBezTo>
                  <a:cubicBezTo>
                    <a:pt x="425329" y="78343"/>
                    <a:pt x="414994" y="88487"/>
                    <a:pt x="402536" y="88487"/>
                  </a:cubicBezTo>
                  <a:lnTo>
                    <a:pt x="355120" y="88487"/>
                  </a:lnTo>
                  <a:lnTo>
                    <a:pt x="355120" y="41786"/>
                  </a:lnTo>
                  <a:lnTo>
                    <a:pt x="402536" y="41786"/>
                  </a:lnTo>
                  <a:close/>
                  <a:moveTo>
                    <a:pt x="444170" y="103232"/>
                  </a:moveTo>
                  <a:cubicBezTo>
                    <a:pt x="458152" y="95240"/>
                    <a:pt x="468487" y="77733"/>
                    <a:pt x="468487" y="57760"/>
                  </a:cubicBezTo>
                  <a:cubicBezTo>
                    <a:pt x="468487" y="26422"/>
                    <a:pt x="444170" y="3686"/>
                    <a:pt x="412871" y="3686"/>
                  </a:cubicBezTo>
                  <a:lnTo>
                    <a:pt x="314401" y="3686"/>
                  </a:lnTo>
                  <a:lnTo>
                    <a:pt x="314401" y="215684"/>
                  </a:lnTo>
                  <a:lnTo>
                    <a:pt x="419852" y="215684"/>
                  </a:lnTo>
                  <a:cubicBezTo>
                    <a:pt x="453590" y="215684"/>
                    <a:pt x="478812" y="191719"/>
                    <a:pt x="478812" y="158229"/>
                  </a:cubicBezTo>
                  <a:cubicBezTo>
                    <a:pt x="478812" y="133035"/>
                    <a:pt x="464534" y="110604"/>
                    <a:pt x="444170" y="103232"/>
                  </a:cubicBezTo>
                  <a:moveTo>
                    <a:pt x="185909" y="96469"/>
                  </a:moveTo>
                  <a:lnTo>
                    <a:pt x="185909" y="134264"/>
                  </a:lnTo>
                  <a:lnTo>
                    <a:pt x="242735" y="134264"/>
                  </a:lnTo>
                  <a:cubicBezTo>
                    <a:pt x="236353" y="160687"/>
                    <a:pt x="212045" y="178813"/>
                    <a:pt x="181956" y="178813"/>
                  </a:cubicBezTo>
                  <a:cubicBezTo>
                    <a:pt x="143056" y="178813"/>
                    <a:pt x="113881" y="149323"/>
                    <a:pt x="113881" y="109680"/>
                  </a:cubicBezTo>
                  <a:cubicBezTo>
                    <a:pt x="113881" y="70047"/>
                    <a:pt x="143360" y="40557"/>
                    <a:pt x="182261" y="40557"/>
                  </a:cubicBezTo>
                  <a:cubicBezTo>
                    <a:pt x="205054" y="40557"/>
                    <a:pt x="224809" y="50692"/>
                    <a:pt x="237268" y="66980"/>
                  </a:cubicBezTo>
                  <a:lnTo>
                    <a:pt x="268871" y="41472"/>
                  </a:lnTo>
                  <a:cubicBezTo>
                    <a:pt x="250336" y="15973"/>
                    <a:pt x="218122" y="0"/>
                    <a:pt x="181346" y="0"/>
                  </a:cubicBezTo>
                  <a:cubicBezTo>
                    <a:pt x="118433" y="0"/>
                    <a:pt x="70723" y="47310"/>
                    <a:pt x="70723" y="109680"/>
                  </a:cubicBezTo>
                  <a:cubicBezTo>
                    <a:pt x="70723" y="172060"/>
                    <a:pt x="117824" y="219370"/>
                    <a:pt x="180432" y="219370"/>
                  </a:cubicBezTo>
                  <a:cubicBezTo>
                    <a:pt x="241830" y="219370"/>
                    <a:pt x="286798" y="173593"/>
                    <a:pt x="286798" y="111223"/>
                  </a:cubicBezTo>
                  <a:lnTo>
                    <a:pt x="286798" y="96469"/>
                  </a:lnTo>
                  <a:lnTo>
                    <a:pt x="185909" y="96469"/>
                  </a:lnTo>
                  <a:close/>
                  <a:moveTo>
                    <a:pt x="0" y="215684"/>
                  </a:moveTo>
                  <a:lnTo>
                    <a:pt x="41939" y="215684"/>
                  </a:lnTo>
                  <a:lnTo>
                    <a:pt x="41939" y="3677"/>
                  </a:lnTo>
                  <a:lnTo>
                    <a:pt x="0" y="3677"/>
                  </a:lnTo>
                  <a:lnTo>
                    <a:pt x="0" y="215684"/>
                  </a:lnTo>
                  <a:close/>
                </a:path>
              </a:pathLst>
            </a:custGeom>
            <a:solidFill>
              <a:srgbClr val="FFFFFF"/>
            </a:solidFill>
            <a:ln w="9525" cap="flat">
              <a:noFill/>
              <a:prstDash val="solid"/>
              <a:miter/>
            </a:ln>
          </p:spPr>
          <p:txBody>
            <a:bodyPr rtlCol="0" anchor="ctr"/>
            <a:lstStyle/>
            <a:p>
              <a:endParaRPr lang="de-DE"/>
            </a:p>
          </p:txBody>
        </p:sp>
        <p:sp>
          <p:nvSpPr>
            <p:cNvPr id="17" name="Freihandform 8">
              <a:extLst>
                <a:ext uri="{FF2B5EF4-FFF2-40B4-BE49-F238E27FC236}">
                  <a16:creationId xmlns:a16="http://schemas.microsoft.com/office/drawing/2014/main" id="{8D9A243A-404B-4642-99FF-BC6FA2488285}"/>
                </a:ext>
              </a:extLst>
            </p:cNvPr>
            <p:cNvSpPr/>
            <p:nvPr/>
          </p:nvSpPr>
          <p:spPr>
            <a:xfrm>
              <a:off x="10422355" y="6301900"/>
              <a:ext cx="201096" cy="76679"/>
            </a:xfrm>
            <a:custGeom>
              <a:avLst/>
              <a:gdLst>
                <a:gd name="connsiteX0" fmla="*/ 148180 w 148180"/>
                <a:gd name="connsiteY0" fmla="*/ 12354 h 56502"/>
                <a:gd name="connsiteX1" fmla="*/ 101175 w 148180"/>
                <a:gd name="connsiteY1" fmla="*/ 0 h 56502"/>
                <a:gd name="connsiteX2" fmla="*/ 0 w 148180"/>
                <a:gd name="connsiteY2" fmla="*/ 55445 h 56502"/>
                <a:gd name="connsiteX3" fmla="*/ 18365 w 148180"/>
                <a:gd name="connsiteY3" fmla="*/ 56502 h 56502"/>
                <a:gd name="connsiteX4" fmla="*/ 148180 w 148180"/>
                <a:gd name="connsiteY4" fmla="*/ 12354 h 5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80" h="56502">
                  <a:moveTo>
                    <a:pt x="148180" y="12354"/>
                  </a:moveTo>
                  <a:cubicBezTo>
                    <a:pt x="135998" y="5029"/>
                    <a:pt x="121339" y="0"/>
                    <a:pt x="101175" y="0"/>
                  </a:cubicBezTo>
                  <a:cubicBezTo>
                    <a:pt x="47254" y="0"/>
                    <a:pt x="32557" y="35909"/>
                    <a:pt x="0" y="55445"/>
                  </a:cubicBezTo>
                  <a:cubicBezTo>
                    <a:pt x="5592" y="56131"/>
                    <a:pt x="11668" y="56502"/>
                    <a:pt x="18365" y="56502"/>
                  </a:cubicBezTo>
                  <a:cubicBezTo>
                    <a:pt x="85744" y="56502"/>
                    <a:pt x="91850" y="19117"/>
                    <a:pt x="148180" y="12354"/>
                  </a:cubicBezTo>
                </a:path>
              </a:pathLst>
            </a:custGeom>
            <a:solidFill>
              <a:srgbClr val="FFFFFF"/>
            </a:solidFill>
            <a:ln w="9525" cap="flat">
              <a:noFill/>
              <a:prstDash val="solid"/>
              <a:miter/>
            </a:ln>
          </p:spPr>
          <p:txBody>
            <a:bodyPr rtlCol="0" anchor="ctr"/>
            <a:lstStyle/>
            <a:p>
              <a:endParaRPr lang="de-DE"/>
            </a:p>
          </p:txBody>
        </p:sp>
        <p:sp>
          <p:nvSpPr>
            <p:cNvPr id="18" name="Freihandform 9">
              <a:extLst>
                <a:ext uri="{FF2B5EF4-FFF2-40B4-BE49-F238E27FC236}">
                  <a16:creationId xmlns:a16="http://schemas.microsoft.com/office/drawing/2014/main" id="{A8D7ABF4-8882-442B-B900-A6C13EF159A7}"/>
                </a:ext>
              </a:extLst>
            </p:cNvPr>
            <p:cNvSpPr/>
            <p:nvPr/>
          </p:nvSpPr>
          <p:spPr>
            <a:xfrm>
              <a:off x="10322718" y="6174898"/>
              <a:ext cx="350062" cy="202259"/>
            </a:xfrm>
            <a:custGeom>
              <a:avLst/>
              <a:gdLst>
                <a:gd name="connsiteX0" fmla="*/ 257947 w 257947"/>
                <a:gd name="connsiteY0" fmla="*/ 105880 h 149037"/>
                <a:gd name="connsiteX1" fmla="*/ 129788 w 257947"/>
                <a:gd name="connsiteY1" fmla="*/ 0 h 149037"/>
                <a:gd name="connsiteX2" fmla="*/ 0 w 257947"/>
                <a:gd name="connsiteY2" fmla="*/ 117367 h 149037"/>
                <a:gd name="connsiteX3" fmla="*/ 73419 w 257947"/>
                <a:gd name="connsiteY3" fmla="*/ 149038 h 149037"/>
                <a:gd name="connsiteX4" fmla="*/ 73419 w 257947"/>
                <a:gd name="connsiteY4" fmla="*/ 149038 h 149037"/>
                <a:gd name="connsiteX5" fmla="*/ 174603 w 257947"/>
                <a:gd name="connsiteY5" fmla="*/ 93583 h 149037"/>
                <a:gd name="connsiteX6" fmla="*/ 221599 w 257947"/>
                <a:gd name="connsiteY6" fmla="*/ 105937 h 149037"/>
                <a:gd name="connsiteX7" fmla="*/ 221590 w 257947"/>
                <a:gd name="connsiteY7" fmla="*/ 105937 h 149037"/>
                <a:gd name="connsiteX8" fmla="*/ 221599 w 257947"/>
                <a:gd name="connsiteY8" fmla="*/ 105937 h 149037"/>
                <a:gd name="connsiteX9" fmla="*/ 239945 w 257947"/>
                <a:gd name="connsiteY9" fmla="*/ 104889 h 149037"/>
                <a:gd name="connsiteX10" fmla="*/ 257947 w 257947"/>
                <a:gd name="connsiteY10" fmla="*/ 105880 h 1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947" h="149037">
                  <a:moveTo>
                    <a:pt x="257947" y="105880"/>
                  </a:moveTo>
                  <a:cubicBezTo>
                    <a:pt x="246612" y="45606"/>
                    <a:pt x="193539" y="0"/>
                    <a:pt x="129788" y="0"/>
                  </a:cubicBezTo>
                  <a:cubicBezTo>
                    <a:pt x="62036" y="0"/>
                    <a:pt x="6363" y="51502"/>
                    <a:pt x="0" y="117367"/>
                  </a:cubicBezTo>
                  <a:cubicBezTo>
                    <a:pt x="22879" y="128892"/>
                    <a:pt x="38510" y="144847"/>
                    <a:pt x="73419" y="149038"/>
                  </a:cubicBezTo>
                  <a:lnTo>
                    <a:pt x="73419" y="149038"/>
                  </a:lnTo>
                  <a:cubicBezTo>
                    <a:pt x="105985" y="129492"/>
                    <a:pt x="120682" y="93583"/>
                    <a:pt x="174603" y="93583"/>
                  </a:cubicBezTo>
                  <a:cubicBezTo>
                    <a:pt x="194767" y="93583"/>
                    <a:pt x="209408" y="98622"/>
                    <a:pt x="221599" y="105937"/>
                  </a:cubicBezTo>
                  <a:cubicBezTo>
                    <a:pt x="221590" y="105937"/>
                    <a:pt x="221590" y="105937"/>
                    <a:pt x="221590" y="105937"/>
                  </a:cubicBezTo>
                  <a:lnTo>
                    <a:pt x="221599" y="105937"/>
                  </a:lnTo>
                  <a:cubicBezTo>
                    <a:pt x="221599" y="105937"/>
                    <a:pt x="233258" y="104889"/>
                    <a:pt x="239945" y="104889"/>
                  </a:cubicBezTo>
                  <a:cubicBezTo>
                    <a:pt x="246498" y="104889"/>
                    <a:pt x="252460" y="105232"/>
                    <a:pt x="257947" y="105880"/>
                  </a:cubicBezTo>
                </a:path>
              </a:pathLst>
            </a:custGeom>
            <a:solidFill>
              <a:srgbClr val="FFFFFF">
                <a:alpha val="75000"/>
              </a:srgbClr>
            </a:solidFill>
            <a:ln w="9525" cap="flat">
              <a:noFill/>
              <a:prstDash val="solid"/>
              <a:miter/>
            </a:ln>
          </p:spPr>
          <p:txBody>
            <a:bodyPr rtlCol="0" anchor="ctr"/>
            <a:lstStyle/>
            <a:p>
              <a:endParaRPr lang="de-DE"/>
            </a:p>
          </p:txBody>
        </p:sp>
        <p:sp>
          <p:nvSpPr>
            <p:cNvPr id="19" name="Freihandform 10">
              <a:extLst>
                <a:ext uri="{FF2B5EF4-FFF2-40B4-BE49-F238E27FC236}">
                  <a16:creationId xmlns:a16="http://schemas.microsoft.com/office/drawing/2014/main" id="{7BAC5D10-A96B-4384-9C23-C971D2FE5E97}"/>
                </a:ext>
              </a:extLst>
            </p:cNvPr>
            <p:cNvSpPr/>
            <p:nvPr/>
          </p:nvSpPr>
          <p:spPr>
            <a:xfrm>
              <a:off x="10326208" y="6318666"/>
              <a:ext cx="349311" cy="209032"/>
            </a:xfrm>
            <a:custGeom>
              <a:avLst/>
              <a:gdLst>
                <a:gd name="connsiteX0" fmla="*/ 219027 w 257394"/>
                <a:gd name="connsiteY0" fmla="*/ 0 h 154028"/>
                <a:gd name="connsiteX1" fmla="*/ 89211 w 257394"/>
                <a:gd name="connsiteY1" fmla="*/ 44148 h 154028"/>
                <a:gd name="connsiteX2" fmla="*/ 70847 w 257394"/>
                <a:gd name="connsiteY2" fmla="*/ 43091 h 154028"/>
                <a:gd name="connsiteX3" fmla="*/ 23851 w 257394"/>
                <a:gd name="connsiteY3" fmla="*/ 55445 h 154028"/>
                <a:gd name="connsiteX4" fmla="*/ 0 w 257394"/>
                <a:gd name="connsiteY4" fmla="*/ 52711 h 154028"/>
                <a:gd name="connsiteX5" fmla="*/ 127216 w 257394"/>
                <a:gd name="connsiteY5" fmla="*/ 154029 h 154028"/>
                <a:gd name="connsiteX6" fmla="*/ 257394 w 257394"/>
                <a:gd name="connsiteY6" fmla="*/ 31604 h 154028"/>
                <a:gd name="connsiteX7" fmla="*/ 219027 w 257394"/>
                <a:gd name="connsiteY7" fmla="*/ 0 h 154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394" h="154028">
                  <a:moveTo>
                    <a:pt x="219027" y="0"/>
                  </a:moveTo>
                  <a:cubicBezTo>
                    <a:pt x="162696" y="6753"/>
                    <a:pt x="156591" y="44148"/>
                    <a:pt x="89211" y="44148"/>
                  </a:cubicBezTo>
                  <a:cubicBezTo>
                    <a:pt x="82515" y="44148"/>
                    <a:pt x="76438" y="43777"/>
                    <a:pt x="70847" y="43091"/>
                  </a:cubicBezTo>
                  <a:cubicBezTo>
                    <a:pt x="58684" y="50416"/>
                    <a:pt x="44025" y="55445"/>
                    <a:pt x="23851" y="55445"/>
                  </a:cubicBezTo>
                  <a:cubicBezTo>
                    <a:pt x="14907" y="55445"/>
                    <a:pt x="7058" y="54454"/>
                    <a:pt x="0" y="52711"/>
                  </a:cubicBezTo>
                  <a:cubicBezTo>
                    <a:pt x="13097" y="110709"/>
                    <a:pt x="65075" y="154029"/>
                    <a:pt x="127216" y="154029"/>
                  </a:cubicBezTo>
                  <a:cubicBezTo>
                    <a:pt x="196682" y="154029"/>
                    <a:pt x="253460" y="99869"/>
                    <a:pt x="257394" y="31604"/>
                  </a:cubicBezTo>
                  <a:cubicBezTo>
                    <a:pt x="244754" y="20926"/>
                    <a:pt x="233706" y="8811"/>
                    <a:pt x="219027" y="0"/>
                  </a:cubicBezTo>
                </a:path>
              </a:pathLst>
            </a:custGeom>
            <a:solidFill>
              <a:srgbClr val="FFFFFF">
                <a:alpha val="55000"/>
              </a:srgbClr>
            </a:solidFill>
            <a:ln w="9525" cap="flat">
              <a:noFill/>
              <a:prstDash val="solid"/>
              <a:miter/>
            </a:ln>
          </p:spPr>
          <p:txBody>
            <a:bodyPr rtlCol="0" anchor="ctr"/>
            <a:lstStyle/>
            <a:p>
              <a:endParaRPr lang="de-DE"/>
            </a:p>
          </p:txBody>
        </p:sp>
      </p:grpSp>
      <p:sp>
        <p:nvSpPr>
          <p:cNvPr id="22" name="Textplatzhalter 21">
            <a:extLst>
              <a:ext uri="{FF2B5EF4-FFF2-40B4-BE49-F238E27FC236}">
                <a16:creationId xmlns:a16="http://schemas.microsoft.com/office/drawing/2014/main" id="{187D33D0-0AD0-4D85-AA1C-27A7BC51C880}"/>
              </a:ext>
            </a:extLst>
          </p:cNvPr>
          <p:cNvSpPr>
            <a:spLocks noGrp="1"/>
          </p:cNvSpPr>
          <p:nvPr>
            <p:ph type="body" sz="quarter" idx="14" hasCustomPrompt="1"/>
          </p:nvPr>
        </p:nvSpPr>
        <p:spPr>
          <a:xfrm>
            <a:off x="719138" y="6256800"/>
            <a:ext cx="9198000" cy="6350"/>
          </a:xfrm>
          <a:solidFill>
            <a:schemeClr val="bg1"/>
          </a:solidFill>
        </p:spPr>
        <p:txBody>
          <a:bodyPr/>
          <a:lstStyle>
            <a:lvl1pPr>
              <a:defRPr sz="100" b="0">
                <a:solidFill>
                  <a:schemeClr val="bg1"/>
                </a:solidFill>
              </a:defRPr>
            </a:lvl1pPr>
          </a:lstStyle>
          <a:p>
            <a:pPr lvl="0"/>
            <a:r>
              <a:rPr lang="de-DE" dirty="0"/>
              <a:t>.</a:t>
            </a:r>
          </a:p>
        </p:txBody>
      </p:sp>
    </p:spTree>
    <p:extLst>
      <p:ext uri="{BB962C8B-B14F-4D97-AF65-F5344CB8AC3E}">
        <p14:creationId xmlns:p14="http://schemas.microsoft.com/office/powerpoint/2010/main" val="620465867"/>
      </p:ext>
    </p:extLst>
  </p:cSld>
  <p:clrMapOvr>
    <a:masterClrMapping/>
  </p:clrMapOvr>
  <p:extLst>
    <p:ext uri="{DCECCB84-F9BA-43D5-87BE-67443E8EF086}">
      <p15:sldGuideLst xmlns:p15="http://schemas.microsoft.com/office/powerpoint/2012/main">
        <p15:guide id="1" pos="3749">
          <p15:clr>
            <a:srgbClr val="FBAE40"/>
          </p15:clr>
        </p15:guide>
        <p15:guide id="2" pos="3296">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Chapter_marker_PB2">
    <p:bg>
      <p:bgPr>
        <a:solidFill>
          <a:schemeClr val="accent1"/>
        </a:solidFill>
        <a:effectLst/>
      </p:bgPr>
    </p:bg>
    <p:spTree>
      <p:nvGrpSpPr>
        <p:cNvPr id="1" name=""/>
        <p:cNvGrpSpPr/>
        <p:nvPr/>
      </p:nvGrpSpPr>
      <p:grpSpPr>
        <a:xfrm>
          <a:off x="0" y="0"/>
          <a:ext cx="0" cy="0"/>
          <a:chOff x="0" y="0"/>
          <a:chExt cx="0" cy="0"/>
        </a:xfrm>
      </p:grpSpPr>
      <p:sp>
        <p:nvSpPr>
          <p:cNvPr id="21" name="Grafik 5">
            <a:extLst>
              <a:ext uri="{FF2B5EF4-FFF2-40B4-BE49-F238E27FC236}">
                <a16:creationId xmlns:a16="http://schemas.microsoft.com/office/drawing/2014/main" id="{AF9F82AC-4FE0-442E-856B-B413C81DD501}"/>
              </a:ext>
            </a:extLst>
          </p:cNvPr>
          <p:cNvSpPr>
            <a:spLocks noChangeAspect="1"/>
          </p:cNvSpPr>
          <p:nvPr userDrawn="1"/>
        </p:nvSpPr>
        <p:spPr>
          <a:xfrm>
            <a:off x="8938800" y="0"/>
            <a:ext cx="3254400" cy="5700056"/>
          </a:xfrm>
          <a:custGeom>
            <a:avLst/>
            <a:gdLst>
              <a:gd name="connsiteX0" fmla="*/ 182509 w 2439037"/>
              <a:gd name="connsiteY0" fmla="*/ 9641 h 4271954"/>
              <a:gd name="connsiteX1" fmla="*/ 178118 w 2439037"/>
              <a:gd name="connsiteY1" fmla="*/ 8572 h 4271954"/>
              <a:gd name="connsiteX2" fmla="*/ 174307 w 2439037"/>
              <a:gd name="connsiteY2" fmla="*/ 10944 h 4271954"/>
              <a:gd name="connsiteX3" fmla="*/ 152495 w 2439037"/>
              <a:gd name="connsiteY3" fmla="*/ 53913 h 4271954"/>
              <a:gd name="connsiteX4" fmla="*/ 152495 w 2439037"/>
              <a:gd name="connsiteY4" fmla="*/ 55169 h 4271954"/>
              <a:gd name="connsiteX5" fmla="*/ 178422 w 2439037"/>
              <a:gd name="connsiteY5" fmla="*/ 80563 h 4271954"/>
              <a:gd name="connsiteX6" fmla="*/ 179651 w 2439037"/>
              <a:gd name="connsiteY6" fmla="*/ 80563 h 4271954"/>
              <a:gd name="connsiteX7" fmla="*/ 180213 w 2439037"/>
              <a:gd name="connsiteY7" fmla="*/ 80563 h 4271954"/>
              <a:gd name="connsiteX8" fmla="*/ 198511 w 2439037"/>
              <a:gd name="connsiteY8" fmla="*/ 72475 h 4271954"/>
              <a:gd name="connsiteX9" fmla="*/ 205740 w 2439037"/>
              <a:gd name="connsiteY9" fmla="*/ 53913 h 4271954"/>
              <a:gd name="connsiteX10" fmla="*/ 183928 w 2439037"/>
              <a:gd name="connsiteY10" fmla="*/ 10944 h 4271954"/>
              <a:gd name="connsiteX11" fmla="*/ 182509 w 2439037"/>
              <a:gd name="connsiteY11" fmla="*/ 9641 h 4271954"/>
              <a:gd name="connsiteX12" fmla="*/ 198977 w 2439037"/>
              <a:gd name="connsiteY12" fmla="*/ 54104 h 4271954"/>
              <a:gd name="connsiteX13" fmla="*/ 193634 w 2439037"/>
              <a:gd name="connsiteY13" fmla="*/ 67912 h 4271954"/>
              <a:gd name="connsiteX14" fmla="*/ 180022 w 2439037"/>
              <a:gd name="connsiteY14" fmla="*/ 73912 h 4271954"/>
              <a:gd name="connsiteX15" fmla="*/ 178975 w 2439037"/>
              <a:gd name="connsiteY15" fmla="*/ 73912 h 4271954"/>
              <a:gd name="connsiteX16" fmla="*/ 178518 w 2439037"/>
              <a:gd name="connsiteY16" fmla="*/ 73912 h 4271954"/>
              <a:gd name="connsiteX17" fmla="*/ 159077 w 2439037"/>
              <a:gd name="connsiteY17" fmla="*/ 54941 h 4271954"/>
              <a:gd name="connsiteX18" fmla="*/ 159077 w 2439037"/>
              <a:gd name="connsiteY18" fmla="*/ 54006 h 4271954"/>
              <a:gd name="connsiteX19" fmla="*/ 179070 w 2439037"/>
              <a:gd name="connsiteY19" fmla="*/ 15734 h 4271954"/>
              <a:gd name="connsiteX20" fmla="*/ 198977 w 2439037"/>
              <a:gd name="connsiteY20" fmla="*/ 54104 h 4271954"/>
              <a:gd name="connsiteX21" fmla="*/ 76409 w 2439037"/>
              <a:gd name="connsiteY21" fmla="*/ 128099 h 4271954"/>
              <a:gd name="connsiteX22" fmla="*/ 73047 w 2439037"/>
              <a:gd name="connsiteY22" fmla="*/ 131453 h 4271954"/>
              <a:gd name="connsiteX23" fmla="*/ 76409 w 2439037"/>
              <a:gd name="connsiteY23" fmla="*/ 134792 h 4271954"/>
              <a:gd name="connsiteX24" fmla="*/ 96774 w 2439037"/>
              <a:gd name="connsiteY24" fmla="*/ 134792 h 4271954"/>
              <a:gd name="connsiteX25" fmla="*/ 103537 w 2439037"/>
              <a:gd name="connsiteY25" fmla="*/ 128002 h 4271954"/>
              <a:gd name="connsiteX26" fmla="*/ 103537 w 2439037"/>
              <a:gd name="connsiteY26" fmla="*/ 126290 h 4271954"/>
              <a:gd name="connsiteX27" fmla="*/ 118891 w 2439037"/>
              <a:gd name="connsiteY27" fmla="*/ 131536 h 4271954"/>
              <a:gd name="connsiteX28" fmla="*/ 155534 w 2439037"/>
              <a:gd name="connsiteY28" fmla="*/ 141070 h 4271954"/>
              <a:gd name="connsiteX29" fmla="*/ 197072 w 2439037"/>
              <a:gd name="connsiteY29" fmla="*/ 124885 h 4271954"/>
              <a:gd name="connsiteX30" fmla="*/ 230334 w 2439037"/>
              <a:gd name="connsiteY30" fmla="*/ 107640 h 4271954"/>
              <a:gd name="connsiteX31" fmla="*/ 232048 w 2439037"/>
              <a:gd name="connsiteY31" fmla="*/ 105445 h 4271954"/>
              <a:gd name="connsiteX32" fmla="*/ 231457 w 2439037"/>
              <a:gd name="connsiteY32" fmla="*/ 102705 h 4271954"/>
              <a:gd name="connsiteX33" fmla="*/ 207473 w 2439037"/>
              <a:gd name="connsiteY33" fmla="*/ 94655 h 4271954"/>
              <a:gd name="connsiteX34" fmla="*/ 182966 w 2439037"/>
              <a:gd name="connsiteY34" fmla="*/ 102379 h 4271954"/>
              <a:gd name="connsiteX35" fmla="*/ 182966 w 2439037"/>
              <a:gd name="connsiteY35" fmla="*/ 101734 h 4271954"/>
              <a:gd name="connsiteX36" fmla="*/ 174603 w 2439037"/>
              <a:gd name="connsiteY36" fmla="*/ 89264 h 4271954"/>
              <a:gd name="connsiteX37" fmla="*/ 151247 w 2439037"/>
              <a:gd name="connsiteY37" fmla="*/ 89357 h 4271954"/>
              <a:gd name="connsiteX38" fmla="*/ 147342 w 2439037"/>
              <a:gd name="connsiteY38" fmla="*/ 86795 h 4271954"/>
              <a:gd name="connsiteX39" fmla="*/ 120301 w 2439037"/>
              <a:gd name="connsiteY39" fmla="*/ 75730 h 4271954"/>
              <a:gd name="connsiteX40" fmla="*/ 103451 w 2439037"/>
              <a:gd name="connsiteY40" fmla="*/ 75730 h 4271954"/>
              <a:gd name="connsiteX41" fmla="*/ 103451 w 2439037"/>
              <a:gd name="connsiteY41" fmla="*/ 75633 h 4271954"/>
              <a:gd name="connsiteX42" fmla="*/ 96688 w 2439037"/>
              <a:gd name="connsiteY42" fmla="*/ 68842 h 4271954"/>
              <a:gd name="connsiteX43" fmla="*/ 76409 w 2439037"/>
              <a:gd name="connsiteY43" fmla="*/ 68842 h 4271954"/>
              <a:gd name="connsiteX44" fmla="*/ 73047 w 2439037"/>
              <a:gd name="connsiteY44" fmla="*/ 72196 h 4271954"/>
              <a:gd name="connsiteX45" fmla="*/ 76409 w 2439037"/>
              <a:gd name="connsiteY45" fmla="*/ 75549 h 4271954"/>
              <a:gd name="connsiteX46" fmla="*/ 96774 w 2439037"/>
              <a:gd name="connsiteY46" fmla="*/ 75823 h 4271954"/>
              <a:gd name="connsiteX47" fmla="*/ 96774 w 2439037"/>
              <a:gd name="connsiteY47" fmla="*/ 128099 h 4271954"/>
              <a:gd name="connsiteX48" fmla="*/ 76409 w 2439037"/>
              <a:gd name="connsiteY48" fmla="*/ 128099 h 4271954"/>
              <a:gd name="connsiteX49" fmla="*/ 103451 w 2439037"/>
              <a:gd name="connsiteY49" fmla="*/ 82474 h 4271954"/>
              <a:gd name="connsiteX50" fmla="*/ 120396 w 2439037"/>
              <a:gd name="connsiteY50" fmla="*/ 82474 h 4271954"/>
              <a:gd name="connsiteX51" fmla="*/ 143446 w 2439037"/>
              <a:gd name="connsiteY51" fmla="*/ 92199 h 4271954"/>
              <a:gd name="connsiteX52" fmla="*/ 150876 w 2439037"/>
              <a:gd name="connsiteY52" fmla="*/ 96008 h 4271954"/>
              <a:gd name="connsiteX53" fmla="*/ 174603 w 2439037"/>
              <a:gd name="connsiteY53" fmla="*/ 96008 h 4271954"/>
              <a:gd name="connsiteX54" fmla="*/ 176298 w 2439037"/>
              <a:gd name="connsiteY54" fmla="*/ 101817 h 4271954"/>
              <a:gd name="connsiteX55" fmla="*/ 175355 w 2439037"/>
              <a:gd name="connsiteY55" fmla="*/ 106705 h 4271954"/>
              <a:gd name="connsiteX56" fmla="*/ 174517 w 2439037"/>
              <a:gd name="connsiteY56" fmla="*/ 107724 h 4271954"/>
              <a:gd name="connsiteX57" fmla="*/ 137265 w 2439037"/>
              <a:gd name="connsiteY57" fmla="*/ 107724 h 4271954"/>
              <a:gd name="connsiteX58" fmla="*/ 133941 w 2439037"/>
              <a:gd name="connsiteY58" fmla="*/ 111077 h 4271954"/>
              <a:gd name="connsiteX59" fmla="*/ 137265 w 2439037"/>
              <a:gd name="connsiteY59" fmla="*/ 114384 h 4271954"/>
              <a:gd name="connsiteX60" fmla="*/ 174517 w 2439037"/>
              <a:gd name="connsiteY60" fmla="*/ 114384 h 4271954"/>
              <a:gd name="connsiteX61" fmla="*/ 181070 w 2439037"/>
              <a:gd name="connsiteY61" fmla="*/ 110096 h 4271954"/>
              <a:gd name="connsiteX62" fmla="*/ 209369 w 2439037"/>
              <a:gd name="connsiteY62" fmla="*/ 101171 h 4271954"/>
              <a:gd name="connsiteX63" fmla="*/ 223190 w 2439037"/>
              <a:gd name="connsiteY63" fmla="*/ 103817 h 4271954"/>
              <a:gd name="connsiteX64" fmla="*/ 193843 w 2439037"/>
              <a:gd name="connsiteY64" fmla="*/ 119174 h 4271954"/>
              <a:gd name="connsiteX65" fmla="*/ 120891 w 2439037"/>
              <a:gd name="connsiteY65" fmla="*/ 125355 h 4271954"/>
              <a:gd name="connsiteX66" fmla="*/ 103356 w 2439037"/>
              <a:gd name="connsiteY66" fmla="*/ 119351 h 4271954"/>
              <a:gd name="connsiteX67" fmla="*/ 103356 w 2439037"/>
              <a:gd name="connsiteY67" fmla="*/ 82474 h 4271954"/>
              <a:gd name="connsiteX68" fmla="*/ 103451 w 2439037"/>
              <a:gd name="connsiteY68" fmla="*/ 82474 h 4271954"/>
              <a:gd name="connsiteX69" fmla="*/ 425491 w 2439037"/>
              <a:gd name="connsiteY69" fmla="*/ 9641 h 4271954"/>
              <a:gd name="connsiteX70" fmla="*/ 421100 w 2439037"/>
              <a:gd name="connsiteY70" fmla="*/ 8572 h 4271954"/>
              <a:gd name="connsiteX71" fmla="*/ 417195 w 2439037"/>
              <a:gd name="connsiteY71" fmla="*/ 10944 h 4271954"/>
              <a:gd name="connsiteX72" fmla="*/ 395383 w 2439037"/>
              <a:gd name="connsiteY72" fmla="*/ 53913 h 4271954"/>
              <a:gd name="connsiteX73" fmla="*/ 395383 w 2439037"/>
              <a:gd name="connsiteY73" fmla="*/ 55169 h 4271954"/>
              <a:gd name="connsiteX74" fmla="*/ 421291 w 2439037"/>
              <a:gd name="connsiteY74" fmla="*/ 80563 h 4271954"/>
              <a:gd name="connsiteX75" fmla="*/ 422548 w 2439037"/>
              <a:gd name="connsiteY75" fmla="*/ 80563 h 4271954"/>
              <a:gd name="connsiteX76" fmla="*/ 423100 w 2439037"/>
              <a:gd name="connsiteY76" fmla="*/ 80563 h 4271954"/>
              <a:gd name="connsiteX77" fmla="*/ 441407 w 2439037"/>
              <a:gd name="connsiteY77" fmla="*/ 72475 h 4271954"/>
              <a:gd name="connsiteX78" fmla="*/ 448637 w 2439037"/>
              <a:gd name="connsiteY78" fmla="*/ 53913 h 4271954"/>
              <a:gd name="connsiteX79" fmla="*/ 426815 w 2439037"/>
              <a:gd name="connsiteY79" fmla="*/ 10944 h 4271954"/>
              <a:gd name="connsiteX80" fmla="*/ 425491 w 2439037"/>
              <a:gd name="connsiteY80" fmla="*/ 9641 h 4271954"/>
              <a:gd name="connsiteX81" fmla="*/ 441960 w 2439037"/>
              <a:gd name="connsiteY81" fmla="*/ 54104 h 4271954"/>
              <a:gd name="connsiteX82" fmla="*/ 436636 w 2439037"/>
              <a:gd name="connsiteY82" fmla="*/ 67912 h 4271954"/>
              <a:gd name="connsiteX83" fmla="*/ 423015 w 2439037"/>
              <a:gd name="connsiteY83" fmla="*/ 73912 h 4271954"/>
              <a:gd name="connsiteX84" fmla="*/ 421967 w 2439037"/>
              <a:gd name="connsiteY84" fmla="*/ 73912 h 4271954"/>
              <a:gd name="connsiteX85" fmla="*/ 421500 w 2439037"/>
              <a:gd name="connsiteY85" fmla="*/ 73912 h 4271954"/>
              <a:gd name="connsiteX86" fmla="*/ 402060 w 2439037"/>
              <a:gd name="connsiteY86" fmla="*/ 54941 h 4271954"/>
              <a:gd name="connsiteX87" fmla="*/ 402060 w 2439037"/>
              <a:gd name="connsiteY87" fmla="*/ 54006 h 4271954"/>
              <a:gd name="connsiteX88" fmla="*/ 421967 w 2439037"/>
              <a:gd name="connsiteY88" fmla="*/ 15734 h 4271954"/>
              <a:gd name="connsiteX89" fmla="*/ 441960 w 2439037"/>
              <a:gd name="connsiteY89" fmla="*/ 54104 h 4271954"/>
              <a:gd name="connsiteX90" fmla="*/ 319392 w 2439037"/>
              <a:gd name="connsiteY90" fmla="*/ 128099 h 4271954"/>
              <a:gd name="connsiteX91" fmla="*/ 316049 w 2439037"/>
              <a:gd name="connsiteY91" fmla="*/ 131453 h 4271954"/>
              <a:gd name="connsiteX92" fmla="*/ 319392 w 2439037"/>
              <a:gd name="connsiteY92" fmla="*/ 134792 h 4271954"/>
              <a:gd name="connsiteX93" fmla="*/ 339671 w 2439037"/>
              <a:gd name="connsiteY93" fmla="*/ 134792 h 4271954"/>
              <a:gd name="connsiteX94" fmla="*/ 346424 w 2439037"/>
              <a:gd name="connsiteY94" fmla="*/ 128002 h 4271954"/>
              <a:gd name="connsiteX95" fmla="*/ 346424 w 2439037"/>
              <a:gd name="connsiteY95" fmla="*/ 126290 h 4271954"/>
              <a:gd name="connsiteX96" fmla="*/ 361759 w 2439037"/>
              <a:gd name="connsiteY96" fmla="*/ 131536 h 4271954"/>
              <a:gd name="connsiteX97" fmla="*/ 398421 w 2439037"/>
              <a:gd name="connsiteY97" fmla="*/ 141070 h 4271954"/>
              <a:gd name="connsiteX98" fmla="*/ 439969 w 2439037"/>
              <a:gd name="connsiteY98" fmla="*/ 124885 h 4271954"/>
              <a:gd name="connsiteX99" fmla="*/ 473221 w 2439037"/>
              <a:gd name="connsiteY99" fmla="*/ 107640 h 4271954"/>
              <a:gd name="connsiteX100" fmla="*/ 474916 w 2439037"/>
              <a:gd name="connsiteY100" fmla="*/ 105445 h 4271954"/>
              <a:gd name="connsiteX101" fmla="*/ 474354 w 2439037"/>
              <a:gd name="connsiteY101" fmla="*/ 102705 h 4271954"/>
              <a:gd name="connsiteX102" fmla="*/ 450361 w 2439037"/>
              <a:gd name="connsiteY102" fmla="*/ 94655 h 4271954"/>
              <a:gd name="connsiteX103" fmla="*/ 425862 w 2439037"/>
              <a:gd name="connsiteY103" fmla="*/ 102379 h 4271954"/>
              <a:gd name="connsiteX104" fmla="*/ 425862 w 2439037"/>
              <a:gd name="connsiteY104" fmla="*/ 101734 h 4271954"/>
              <a:gd name="connsiteX105" fmla="*/ 417471 w 2439037"/>
              <a:gd name="connsiteY105" fmla="*/ 89264 h 4271954"/>
              <a:gd name="connsiteX106" fmla="*/ 394145 w 2439037"/>
              <a:gd name="connsiteY106" fmla="*/ 89357 h 4271954"/>
              <a:gd name="connsiteX107" fmla="*/ 390239 w 2439037"/>
              <a:gd name="connsiteY107" fmla="*/ 86795 h 4271954"/>
              <a:gd name="connsiteX108" fmla="*/ 363198 w 2439037"/>
              <a:gd name="connsiteY108" fmla="*/ 75730 h 4271954"/>
              <a:gd name="connsiteX109" fmla="*/ 346243 w 2439037"/>
              <a:gd name="connsiteY109" fmla="*/ 75730 h 4271954"/>
              <a:gd name="connsiteX110" fmla="*/ 346243 w 2439037"/>
              <a:gd name="connsiteY110" fmla="*/ 75633 h 4271954"/>
              <a:gd name="connsiteX111" fmla="*/ 339480 w 2439037"/>
              <a:gd name="connsiteY111" fmla="*/ 68842 h 4271954"/>
              <a:gd name="connsiteX112" fmla="*/ 319173 w 2439037"/>
              <a:gd name="connsiteY112" fmla="*/ 68842 h 4271954"/>
              <a:gd name="connsiteX113" fmla="*/ 315859 w 2439037"/>
              <a:gd name="connsiteY113" fmla="*/ 72196 h 4271954"/>
              <a:gd name="connsiteX114" fmla="*/ 319173 w 2439037"/>
              <a:gd name="connsiteY114" fmla="*/ 75549 h 4271954"/>
              <a:gd name="connsiteX115" fmla="*/ 339576 w 2439037"/>
              <a:gd name="connsiteY115" fmla="*/ 75633 h 4271954"/>
              <a:gd name="connsiteX116" fmla="*/ 339480 w 2439037"/>
              <a:gd name="connsiteY116" fmla="*/ 127918 h 4271954"/>
              <a:gd name="connsiteX117" fmla="*/ 319392 w 2439037"/>
              <a:gd name="connsiteY117" fmla="*/ 127918 h 4271954"/>
              <a:gd name="connsiteX118" fmla="*/ 319392 w 2439037"/>
              <a:gd name="connsiteY118" fmla="*/ 128099 h 4271954"/>
              <a:gd name="connsiteX119" fmla="*/ 346424 w 2439037"/>
              <a:gd name="connsiteY119" fmla="*/ 82474 h 4271954"/>
              <a:gd name="connsiteX120" fmla="*/ 363484 w 2439037"/>
              <a:gd name="connsiteY120" fmla="*/ 82474 h 4271954"/>
              <a:gd name="connsiteX121" fmla="*/ 386515 w 2439037"/>
              <a:gd name="connsiteY121" fmla="*/ 92199 h 4271954"/>
              <a:gd name="connsiteX122" fmla="*/ 393973 w 2439037"/>
              <a:gd name="connsiteY122" fmla="*/ 96008 h 4271954"/>
              <a:gd name="connsiteX123" fmla="*/ 417681 w 2439037"/>
              <a:gd name="connsiteY123" fmla="*/ 96008 h 4271954"/>
              <a:gd name="connsiteX124" fmla="*/ 419385 w 2439037"/>
              <a:gd name="connsiteY124" fmla="*/ 101817 h 4271954"/>
              <a:gd name="connsiteX125" fmla="*/ 418423 w 2439037"/>
              <a:gd name="connsiteY125" fmla="*/ 106705 h 4271954"/>
              <a:gd name="connsiteX126" fmla="*/ 417586 w 2439037"/>
              <a:gd name="connsiteY126" fmla="*/ 107724 h 4271954"/>
              <a:gd name="connsiteX127" fmla="*/ 380342 w 2439037"/>
              <a:gd name="connsiteY127" fmla="*/ 107724 h 4271954"/>
              <a:gd name="connsiteX128" fmla="*/ 376999 w 2439037"/>
              <a:gd name="connsiteY128" fmla="*/ 111077 h 4271954"/>
              <a:gd name="connsiteX129" fmla="*/ 380342 w 2439037"/>
              <a:gd name="connsiteY129" fmla="*/ 114384 h 4271954"/>
              <a:gd name="connsiteX130" fmla="*/ 417586 w 2439037"/>
              <a:gd name="connsiteY130" fmla="*/ 114384 h 4271954"/>
              <a:gd name="connsiteX131" fmla="*/ 424148 w 2439037"/>
              <a:gd name="connsiteY131" fmla="*/ 110096 h 4271954"/>
              <a:gd name="connsiteX132" fmla="*/ 452447 w 2439037"/>
              <a:gd name="connsiteY132" fmla="*/ 101171 h 4271954"/>
              <a:gd name="connsiteX133" fmla="*/ 466267 w 2439037"/>
              <a:gd name="connsiteY133" fmla="*/ 103817 h 4271954"/>
              <a:gd name="connsiteX134" fmla="*/ 436826 w 2439037"/>
              <a:gd name="connsiteY134" fmla="*/ 119174 h 4271954"/>
              <a:gd name="connsiteX135" fmla="*/ 363855 w 2439037"/>
              <a:gd name="connsiteY135" fmla="*/ 125355 h 4271954"/>
              <a:gd name="connsiteX136" fmla="*/ 346348 w 2439037"/>
              <a:gd name="connsiteY136" fmla="*/ 119351 h 4271954"/>
              <a:gd name="connsiteX137" fmla="*/ 346348 w 2439037"/>
              <a:gd name="connsiteY137" fmla="*/ 82474 h 4271954"/>
              <a:gd name="connsiteX138" fmla="*/ 346424 w 2439037"/>
              <a:gd name="connsiteY138" fmla="*/ 82474 h 4271954"/>
              <a:gd name="connsiteX139" fmla="*/ 668455 w 2439037"/>
              <a:gd name="connsiteY139" fmla="*/ 9641 h 4271954"/>
              <a:gd name="connsiteX140" fmla="*/ 664083 w 2439037"/>
              <a:gd name="connsiteY140" fmla="*/ 8572 h 4271954"/>
              <a:gd name="connsiteX141" fmla="*/ 660282 w 2439037"/>
              <a:gd name="connsiteY141" fmla="*/ 10944 h 4271954"/>
              <a:gd name="connsiteX142" fmla="*/ 638470 w 2439037"/>
              <a:gd name="connsiteY142" fmla="*/ 53913 h 4271954"/>
              <a:gd name="connsiteX143" fmla="*/ 638470 w 2439037"/>
              <a:gd name="connsiteY143" fmla="*/ 55169 h 4271954"/>
              <a:gd name="connsiteX144" fmla="*/ 664359 w 2439037"/>
              <a:gd name="connsiteY144" fmla="*/ 80563 h 4271954"/>
              <a:gd name="connsiteX145" fmla="*/ 665616 w 2439037"/>
              <a:gd name="connsiteY145" fmla="*/ 80563 h 4271954"/>
              <a:gd name="connsiteX146" fmla="*/ 666188 w 2439037"/>
              <a:gd name="connsiteY146" fmla="*/ 80563 h 4271954"/>
              <a:gd name="connsiteX147" fmla="*/ 684486 w 2439037"/>
              <a:gd name="connsiteY147" fmla="*/ 72475 h 4271954"/>
              <a:gd name="connsiteX148" fmla="*/ 691705 w 2439037"/>
              <a:gd name="connsiteY148" fmla="*/ 53913 h 4271954"/>
              <a:gd name="connsiteX149" fmla="*/ 669893 w 2439037"/>
              <a:gd name="connsiteY149" fmla="*/ 10944 h 4271954"/>
              <a:gd name="connsiteX150" fmla="*/ 668455 w 2439037"/>
              <a:gd name="connsiteY150" fmla="*/ 9641 h 4271954"/>
              <a:gd name="connsiteX151" fmla="*/ 684952 w 2439037"/>
              <a:gd name="connsiteY151" fmla="*/ 54104 h 4271954"/>
              <a:gd name="connsiteX152" fmla="*/ 679609 w 2439037"/>
              <a:gd name="connsiteY152" fmla="*/ 67912 h 4271954"/>
              <a:gd name="connsiteX153" fmla="*/ 665988 w 2439037"/>
              <a:gd name="connsiteY153" fmla="*/ 73912 h 4271954"/>
              <a:gd name="connsiteX154" fmla="*/ 664940 w 2439037"/>
              <a:gd name="connsiteY154" fmla="*/ 73912 h 4271954"/>
              <a:gd name="connsiteX155" fmla="*/ 664454 w 2439037"/>
              <a:gd name="connsiteY155" fmla="*/ 73912 h 4271954"/>
              <a:gd name="connsiteX156" fmla="*/ 645043 w 2439037"/>
              <a:gd name="connsiteY156" fmla="*/ 54941 h 4271954"/>
              <a:gd name="connsiteX157" fmla="*/ 645043 w 2439037"/>
              <a:gd name="connsiteY157" fmla="*/ 54006 h 4271954"/>
              <a:gd name="connsiteX158" fmla="*/ 665045 w 2439037"/>
              <a:gd name="connsiteY158" fmla="*/ 15734 h 4271954"/>
              <a:gd name="connsiteX159" fmla="*/ 684952 w 2439037"/>
              <a:gd name="connsiteY159" fmla="*/ 54104 h 4271954"/>
              <a:gd name="connsiteX160" fmla="*/ 562460 w 2439037"/>
              <a:gd name="connsiteY160" fmla="*/ 128099 h 4271954"/>
              <a:gd name="connsiteX161" fmla="*/ 559127 w 2439037"/>
              <a:gd name="connsiteY161" fmla="*/ 131453 h 4271954"/>
              <a:gd name="connsiteX162" fmla="*/ 562460 w 2439037"/>
              <a:gd name="connsiteY162" fmla="*/ 134792 h 4271954"/>
              <a:gd name="connsiteX163" fmla="*/ 582749 w 2439037"/>
              <a:gd name="connsiteY163" fmla="*/ 134792 h 4271954"/>
              <a:gd name="connsiteX164" fmla="*/ 589512 w 2439037"/>
              <a:gd name="connsiteY164" fmla="*/ 128002 h 4271954"/>
              <a:gd name="connsiteX165" fmla="*/ 589512 w 2439037"/>
              <a:gd name="connsiteY165" fmla="*/ 126290 h 4271954"/>
              <a:gd name="connsiteX166" fmla="*/ 604828 w 2439037"/>
              <a:gd name="connsiteY166" fmla="*/ 131536 h 4271954"/>
              <a:gd name="connsiteX167" fmla="*/ 641509 w 2439037"/>
              <a:gd name="connsiteY167" fmla="*/ 141070 h 4271954"/>
              <a:gd name="connsiteX168" fmla="*/ 683037 w 2439037"/>
              <a:gd name="connsiteY168" fmla="*/ 124885 h 4271954"/>
              <a:gd name="connsiteX169" fmla="*/ 716299 w 2439037"/>
              <a:gd name="connsiteY169" fmla="*/ 107640 h 4271954"/>
              <a:gd name="connsiteX170" fmla="*/ 717985 w 2439037"/>
              <a:gd name="connsiteY170" fmla="*/ 105445 h 4271954"/>
              <a:gd name="connsiteX171" fmla="*/ 717432 w 2439037"/>
              <a:gd name="connsiteY171" fmla="*/ 102705 h 4271954"/>
              <a:gd name="connsiteX172" fmla="*/ 693429 w 2439037"/>
              <a:gd name="connsiteY172" fmla="*/ 94655 h 4271954"/>
              <a:gd name="connsiteX173" fmla="*/ 668950 w 2439037"/>
              <a:gd name="connsiteY173" fmla="*/ 102379 h 4271954"/>
              <a:gd name="connsiteX174" fmla="*/ 668950 w 2439037"/>
              <a:gd name="connsiteY174" fmla="*/ 101734 h 4271954"/>
              <a:gd name="connsiteX175" fmla="*/ 660578 w 2439037"/>
              <a:gd name="connsiteY175" fmla="*/ 89264 h 4271954"/>
              <a:gd name="connsiteX176" fmla="*/ 637232 w 2439037"/>
              <a:gd name="connsiteY176" fmla="*/ 89357 h 4271954"/>
              <a:gd name="connsiteX177" fmla="*/ 633326 w 2439037"/>
              <a:gd name="connsiteY177" fmla="*/ 86795 h 4271954"/>
              <a:gd name="connsiteX178" fmla="*/ 606285 w 2439037"/>
              <a:gd name="connsiteY178" fmla="*/ 75730 h 4271954"/>
              <a:gd name="connsiteX179" fmla="*/ 589321 w 2439037"/>
              <a:gd name="connsiteY179" fmla="*/ 75730 h 4271954"/>
              <a:gd name="connsiteX180" fmla="*/ 589321 w 2439037"/>
              <a:gd name="connsiteY180" fmla="*/ 75633 h 4271954"/>
              <a:gd name="connsiteX181" fmla="*/ 582568 w 2439037"/>
              <a:gd name="connsiteY181" fmla="*/ 68842 h 4271954"/>
              <a:gd name="connsiteX182" fmla="*/ 562260 w 2439037"/>
              <a:gd name="connsiteY182" fmla="*/ 68842 h 4271954"/>
              <a:gd name="connsiteX183" fmla="*/ 558936 w 2439037"/>
              <a:gd name="connsiteY183" fmla="*/ 72196 h 4271954"/>
              <a:gd name="connsiteX184" fmla="*/ 562260 w 2439037"/>
              <a:gd name="connsiteY184" fmla="*/ 75549 h 4271954"/>
              <a:gd name="connsiteX185" fmla="*/ 582644 w 2439037"/>
              <a:gd name="connsiteY185" fmla="*/ 75633 h 4271954"/>
              <a:gd name="connsiteX186" fmla="*/ 582568 w 2439037"/>
              <a:gd name="connsiteY186" fmla="*/ 127918 h 4271954"/>
              <a:gd name="connsiteX187" fmla="*/ 562460 w 2439037"/>
              <a:gd name="connsiteY187" fmla="*/ 127918 h 4271954"/>
              <a:gd name="connsiteX188" fmla="*/ 562460 w 2439037"/>
              <a:gd name="connsiteY188" fmla="*/ 128099 h 4271954"/>
              <a:gd name="connsiteX189" fmla="*/ 589512 w 2439037"/>
              <a:gd name="connsiteY189" fmla="*/ 82474 h 4271954"/>
              <a:gd name="connsiteX190" fmla="*/ 606457 w 2439037"/>
              <a:gd name="connsiteY190" fmla="*/ 82474 h 4271954"/>
              <a:gd name="connsiteX191" fmla="*/ 629507 w 2439037"/>
              <a:gd name="connsiteY191" fmla="*/ 92199 h 4271954"/>
              <a:gd name="connsiteX192" fmla="*/ 636937 w 2439037"/>
              <a:gd name="connsiteY192" fmla="*/ 96008 h 4271954"/>
              <a:gd name="connsiteX193" fmla="*/ 660673 w 2439037"/>
              <a:gd name="connsiteY193" fmla="*/ 96008 h 4271954"/>
              <a:gd name="connsiteX194" fmla="*/ 662359 w 2439037"/>
              <a:gd name="connsiteY194" fmla="*/ 101817 h 4271954"/>
              <a:gd name="connsiteX195" fmla="*/ 661416 w 2439037"/>
              <a:gd name="connsiteY195" fmla="*/ 106705 h 4271954"/>
              <a:gd name="connsiteX196" fmla="*/ 660578 w 2439037"/>
              <a:gd name="connsiteY196" fmla="*/ 107724 h 4271954"/>
              <a:gd name="connsiteX197" fmla="*/ 623325 w 2439037"/>
              <a:gd name="connsiteY197" fmla="*/ 107724 h 4271954"/>
              <a:gd name="connsiteX198" fmla="*/ 619992 w 2439037"/>
              <a:gd name="connsiteY198" fmla="*/ 111077 h 4271954"/>
              <a:gd name="connsiteX199" fmla="*/ 623325 w 2439037"/>
              <a:gd name="connsiteY199" fmla="*/ 114384 h 4271954"/>
              <a:gd name="connsiteX200" fmla="*/ 660578 w 2439037"/>
              <a:gd name="connsiteY200" fmla="*/ 114384 h 4271954"/>
              <a:gd name="connsiteX201" fmla="*/ 667131 w 2439037"/>
              <a:gd name="connsiteY201" fmla="*/ 110096 h 4271954"/>
              <a:gd name="connsiteX202" fmla="*/ 695430 w 2439037"/>
              <a:gd name="connsiteY202" fmla="*/ 101171 h 4271954"/>
              <a:gd name="connsiteX203" fmla="*/ 709241 w 2439037"/>
              <a:gd name="connsiteY203" fmla="*/ 103817 h 4271954"/>
              <a:gd name="connsiteX204" fmla="*/ 679895 w 2439037"/>
              <a:gd name="connsiteY204" fmla="*/ 119174 h 4271954"/>
              <a:gd name="connsiteX205" fmla="*/ 606923 w 2439037"/>
              <a:gd name="connsiteY205" fmla="*/ 125355 h 4271954"/>
              <a:gd name="connsiteX206" fmla="*/ 589416 w 2439037"/>
              <a:gd name="connsiteY206" fmla="*/ 119351 h 4271954"/>
              <a:gd name="connsiteX207" fmla="*/ 589416 w 2439037"/>
              <a:gd name="connsiteY207" fmla="*/ 82474 h 4271954"/>
              <a:gd name="connsiteX208" fmla="*/ 589512 w 2439037"/>
              <a:gd name="connsiteY208" fmla="*/ 82474 h 4271954"/>
              <a:gd name="connsiteX209" fmla="*/ 911543 w 2439037"/>
              <a:gd name="connsiteY209" fmla="*/ 9641 h 4271954"/>
              <a:gd name="connsiteX210" fmla="*/ 907170 w 2439037"/>
              <a:gd name="connsiteY210" fmla="*/ 8572 h 4271954"/>
              <a:gd name="connsiteX211" fmla="*/ 903255 w 2439037"/>
              <a:gd name="connsiteY211" fmla="*/ 10944 h 4271954"/>
              <a:gd name="connsiteX212" fmla="*/ 881443 w 2439037"/>
              <a:gd name="connsiteY212" fmla="*/ 53913 h 4271954"/>
              <a:gd name="connsiteX213" fmla="*/ 881443 w 2439037"/>
              <a:gd name="connsiteY213" fmla="*/ 55169 h 4271954"/>
              <a:gd name="connsiteX214" fmla="*/ 907342 w 2439037"/>
              <a:gd name="connsiteY214" fmla="*/ 80563 h 4271954"/>
              <a:gd name="connsiteX215" fmla="*/ 908580 w 2439037"/>
              <a:gd name="connsiteY215" fmla="*/ 80563 h 4271954"/>
              <a:gd name="connsiteX216" fmla="*/ 909171 w 2439037"/>
              <a:gd name="connsiteY216" fmla="*/ 80563 h 4271954"/>
              <a:gd name="connsiteX217" fmla="*/ 927449 w 2439037"/>
              <a:gd name="connsiteY217" fmla="*/ 72475 h 4271954"/>
              <a:gd name="connsiteX218" fmla="*/ 934698 w 2439037"/>
              <a:gd name="connsiteY218" fmla="*/ 53913 h 4271954"/>
              <a:gd name="connsiteX219" fmla="*/ 912886 w 2439037"/>
              <a:gd name="connsiteY219" fmla="*/ 10944 h 4271954"/>
              <a:gd name="connsiteX220" fmla="*/ 911543 w 2439037"/>
              <a:gd name="connsiteY220" fmla="*/ 9641 h 4271954"/>
              <a:gd name="connsiteX221" fmla="*/ 927925 w 2439037"/>
              <a:gd name="connsiteY221" fmla="*/ 54104 h 4271954"/>
              <a:gd name="connsiteX222" fmla="*/ 922611 w 2439037"/>
              <a:gd name="connsiteY222" fmla="*/ 67912 h 4271954"/>
              <a:gd name="connsiteX223" fmla="*/ 908980 w 2439037"/>
              <a:gd name="connsiteY223" fmla="*/ 73912 h 4271954"/>
              <a:gd name="connsiteX224" fmla="*/ 907942 w 2439037"/>
              <a:gd name="connsiteY224" fmla="*/ 73912 h 4271954"/>
              <a:gd name="connsiteX225" fmla="*/ 907446 w 2439037"/>
              <a:gd name="connsiteY225" fmla="*/ 73912 h 4271954"/>
              <a:gd name="connsiteX226" fmla="*/ 888035 w 2439037"/>
              <a:gd name="connsiteY226" fmla="*/ 54941 h 4271954"/>
              <a:gd name="connsiteX227" fmla="*/ 888035 w 2439037"/>
              <a:gd name="connsiteY227" fmla="*/ 54006 h 4271954"/>
              <a:gd name="connsiteX228" fmla="*/ 907942 w 2439037"/>
              <a:gd name="connsiteY228" fmla="*/ 15734 h 4271954"/>
              <a:gd name="connsiteX229" fmla="*/ 927925 w 2439037"/>
              <a:gd name="connsiteY229" fmla="*/ 54104 h 4271954"/>
              <a:gd name="connsiteX230" fmla="*/ 805453 w 2439037"/>
              <a:gd name="connsiteY230" fmla="*/ 128099 h 4271954"/>
              <a:gd name="connsiteX231" fmla="*/ 802100 w 2439037"/>
              <a:gd name="connsiteY231" fmla="*/ 131453 h 4271954"/>
              <a:gd name="connsiteX232" fmla="*/ 805453 w 2439037"/>
              <a:gd name="connsiteY232" fmla="*/ 134792 h 4271954"/>
              <a:gd name="connsiteX233" fmla="*/ 825732 w 2439037"/>
              <a:gd name="connsiteY233" fmla="*/ 134792 h 4271954"/>
              <a:gd name="connsiteX234" fmla="*/ 832495 w 2439037"/>
              <a:gd name="connsiteY234" fmla="*/ 128002 h 4271954"/>
              <a:gd name="connsiteX235" fmla="*/ 832495 w 2439037"/>
              <a:gd name="connsiteY235" fmla="*/ 126290 h 4271954"/>
              <a:gd name="connsiteX236" fmla="*/ 847820 w 2439037"/>
              <a:gd name="connsiteY236" fmla="*/ 131536 h 4271954"/>
              <a:gd name="connsiteX237" fmla="*/ 884491 w 2439037"/>
              <a:gd name="connsiteY237" fmla="*/ 141070 h 4271954"/>
              <a:gd name="connsiteX238" fmla="*/ 926030 w 2439037"/>
              <a:gd name="connsiteY238" fmla="*/ 124885 h 4271954"/>
              <a:gd name="connsiteX239" fmla="*/ 959253 w 2439037"/>
              <a:gd name="connsiteY239" fmla="*/ 107640 h 4271954"/>
              <a:gd name="connsiteX240" fmla="*/ 960977 w 2439037"/>
              <a:gd name="connsiteY240" fmla="*/ 105445 h 4271954"/>
              <a:gd name="connsiteX241" fmla="*/ 960415 w 2439037"/>
              <a:gd name="connsiteY241" fmla="*/ 102705 h 4271954"/>
              <a:gd name="connsiteX242" fmla="*/ 936422 w 2439037"/>
              <a:gd name="connsiteY242" fmla="*/ 94655 h 4271954"/>
              <a:gd name="connsiteX243" fmla="*/ 911933 w 2439037"/>
              <a:gd name="connsiteY243" fmla="*/ 102379 h 4271954"/>
              <a:gd name="connsiteX244" fmla="*/ 911933 w 2439037"/>
              <a:gd name="connsiteY244" fmla="*/ 101734 h 4271954"/>
              <a:gd name="connsiteX245" fmla="*/ 903541 w 2439037"/>
              <a:gd name="connsiteY245" fmla="*/ 89264 h 4271954"/>
              <a:gd name="connsiteX246" fmla="*/ 880215 w 2439037"/>
              <a:gd name="connsiteY246" fmla="*/ 89357 h 4271954"/>
              <a:gd name="connsiteX247" fmla="*/ 876309 w 2439037"/>
              <a:gd name="connsiteY247" fmla="*/ 86795 h 4271954"/>
              <a:gd name="connsiteX248" fmla="*/ 849259 w 2439037"/>
              <a:gd name="connsiteY248" fmla="*/ 75730 h 4271954"/>
              <a:gd name="connsiteX249" fmla="*/ 832313 w 2439037"/>
              <a:gd name="connsiteY249" fmla="*/ 75730 h 4271954"/>
              <a:gd name="connsiteX250" fmla="*/ 832313 w 2439037"/>
              <a:gd name="connsiteY250" fmla="*/ 75633 h 4271954"/>
              <a:gd name="connsiteX251" fmla="*/ 825541 w 2439037"/>
              <a:gd name="connsiteY251" fmla="*/ 68842 h 4271954"/>
              <a:gd name="connsiteX252" fmla="*/ 805243 w 2439037"/>
              <a:gd name="connsiteY252" fmla="*/ 68842 h 4271954"/>
              <a:gd name="connsiteX253" fmla="*/ 801919 w 2439037"/>
              <a:gd name="connsiteY253" fmla="*/ 72196 h 4271954"/>
              <a:gd name="connsiteX254" fmla="*/ 805243 w 2439037"/>
              <a:gd name="connsiteY254" fmla="*/ 75549 h 4271954"/>
              <a:gd name="connsiteX255" fmla="*/ 825636 w 2439037"/>
              <a:gd name="connsiteY255" fmla="*/ 75633 h 4271954"/>
              <a:gd name="connsiteX256" fmla="*/ 825541 w 2439037"/>
              <a:gd name="connsiteY256" fmla="*/ 127918 h 4271954"/>
              <a:gd name="connsiteX257" fmla="*/ 805453 w 2439037"/>
              <a:gd name="connsiteY257" fmla="*/ 127918 h 4271954"/>
              <a:gd name="connsiteX258" fmla="*/ 805453 w 2439037"/>
              <a:gd name="connsiteY258" fmla="*/ 128099 h 4271954"/>
              <a:gd name="connsiteX259" fmla="*/ 832495 w 2439037"/>
              <a:gd name="connsiteY259" fmla="*/ 82474 h 4271954"/>
              <a:gd name="connsiteX260" fmla="*/ 849449 w 2439037"/>
              <a:gd name="connsiteY260" fmla="*/ 82474 h 4271954"/>
              <a:gd name="connsiteX261" fmla="*/ 872490 w 2439037"/>
              <a:gd name="connsiteY261" fmla="*/ 92199 h 4271954"/>
              <a:gd name="connsiteX262" fmla="*/ 879938 w 2439037"/>
              <a:gd name="connsiteY262" fmla="*/ 96008 h 4271954"/>
              <a:gd name="connsiteX263" fmla="*/ 903627 w 2439037"/>
              <a:gd name="connsiteY263" fmla="*/ 96008 h 4271954"/>
              <a:gd name="connsiteX264" fmla="*/ 905351 w 2439037"/>
              <a:gd name="connsiteY264" fmla="*/ 101817 h 4271954"/>
              <a:gd name="connsiteX265" fmla="*/ 904399 w 2439037"/>
              <a:gd name="connsiteY265" fmla="*/ 106705 h 4271954"/>
              <a:gd name="connsiteX266" fmla="*/ 903541 w 2439037"/>
              <a:gd name="connsiteY266" fmla="*/ 107724 h 4271954"/>
              <a:gd name="connsiteX267" fmla="*/ 866308 w 2439037"/>
              <a:gd name="connsiteY267" fmla="*/ 107724 h 4271954"/>
              <a:gd name="connsiteX268" fmla="*/ 862984 w 2439037"/>
              <a:gd name="connsiteY268" fmla="*/ 111077 h 4271954"/>
              <a:gd name="connsiteX269" fmla="*/ 866308 w 2439037"/>
              <a:gd name="connsiteY269" fmla="*/ 114384 h 4271954"/>
              <a:gd name="connsiteX270" fmla="*/ 903541 w 2439037"/>
              <a:gd name="connsiteY270" fmla="*/ 114384 h 4271954"/>
              <a:gd name="connsiteX271" fmla="*/ 910123 w 2439037"/>
              <a:gd name="connsiteY271" fmla="*/ 110096 h 4271954"/>
              <a:gd name="connsiteX272" fmla="*/ 938422 w 2439037"/>
              <a:gd name="connsiteY272" fmla="*/ 101171 h 4271954"/>
              <a:gd name="connsiteX273" fmla="*/ 952205 w 2439037"/>
              <a:gd name="connsiteY273" fmla="*/ 103817 h 4271954"/>
              <a:gd name="connsiteX274" fmla="*/ 922791 w 2439037"/>
              <a:gd name="connsiteY274" fmla="*/ 119174 h 4271954"/>
              <a:gd name="connsiteX275" fmla="*/ 849820 w 2439037"/>
              <a:gd name="connsiteY275" fmla="*/ 125355 h 4271954"/>
              <a:gd name="connsiteX276" fmla="*/ 832313 w 2439037"/>
              <a:gd name="connsiteY276" fmla="*/ 119351 h 4271954"/>
              <a:gd name="connsiteX277" fmla="*/ 832313 w 2439037"/>
              <a:gd name="connsiteY277" fmla="*/ 82474 h 4271954"/>
              <a:gd name="connsiteX278" fmla="*/ 832495 w 2439037"/>
              <a:gd name="connsiteY278" fmla="*/ 82474 h 4271954"/>
              <a:gd name="connsiteX279" fmla="*/ 1154525 w 2439037"/>
              <a:gd name="connsiteY279" fmla="*/ 9641 h 4271954"/>
              <a:gd name="connsiteX280" fmla="*/ 1150153 w 2439037"/>
              <a:gd name="connsiteY280" fmla="*/ 8572 h 4271954"/>
              <a:gd name="connsiteX281" fmla="*/ 1146334 w 2439037"/>
              <a:gd name="connsiteY281" fmla="*/ 10944 h 4271954"/>
              <a:gd name="connsiteX282" fmla="*/ 1124522 w 2439037"/>
              <a:gd name="connsiteY282" fmla="*/ 53913 h 4271954"/>
              <a:gd name="connsiteX283" fmla="*/ 1124522 w 2439037"/>
              <a:gd name="connsiteY283" fmla="*/ 55169 h 4271954"/>
              <a:gd name="connsiteX284" fmla="*/ 1150429 w 2439037"/>
              <a:gd name="connsiteY284" fmla="*/ 80563 h 4271954"/>
              <a:gd name="connsiteX285" fmla="*/ 1151668 w 2439037"/>
              <a:gd name="connsiteY285" fmla="*/ 80563 h 4271954"/>
              <a:gd name="connsiteX286" fmla="*/ 1152249 w 2439037"/>
              <a:gd name="connsiteY286" fmla="*/ 80563 h 4271954"/>
              <a:gd name="connsiteX287" fmla="*/ 1170527 w 2439037"/>
              <a:gd name="connsiteY287" fmla="*/ 72475 h 4271954"/>
              <a:gd name="connsiteX288" fmla="*/ 1177776 w 2439037"/>
              <a:gd name="connsiteY288" fmla="*/ 53913 h 4271954"/>
              <a:gd name="connsiteX289" fmla="*/ 1155963 w 2439037"/>
              <a:gd name="connsiteY289" fmla="*/ 10944 h 4271954"/>
              <a:gd name="connsiteX290" fmla="*/ 1154525 w 2439037"/>
              <a:gd name="connsiteY290" fmla="*/ 9641 h 4271954"/>
              <a:gd name="connsiteX291" fmla="*/ 1170918 w 2439037"/>
              <a:gd name="connsiteY291" fmla="*/ 54104 h 4271954"/>
              <a:gd name="connsiteX292" fmla="*/ 1165564 w 2439037"/>
              <a:gd name="connsiteY292" fmla="*/ 67912 h 4271954"/>
              <a:gd name="connsiteX293" fmla="*/ 1151963 w 2439037"/>
              <a:gd name="connsiteY293" fmla="*/ 73912 h 4271954"/>
              <a:gd name="connsiteX294" fmla="*/ 1150915 w 2439037"/>
              <a:gd name="connsiteY294" fmla="*/ 73912 h 4271954"/>
              <a:gd name="connsiteX295" fmla="*/ 1150429 w 2439037"/>
              <a:gd name="connsiteY295" fmla="*/ 73912 h 4271954"/>
              <a:gd name="connsiteX296" fmla="*/ 1131018 w 2439037"/>
              <a:gd name="connsiteY296" fmla="*/ 54941 h 4271954"/>
              <a:gd name="connsiteX297" fmla="*/ 1131018 w 2439037"/>
              <a:gd name="connsiteY297" fmla="*/ 54006 h 4271954"/>
              <a:gd name="connsiteX298" fmla="*/ 1151011 w 2439037"/>
              <a:gd name="connsiteY298" fmla="*/ 15734 h 4271954"/>
              <a:gd name="connsiteX299" fmla="*/ 1170918 w 2439037"/>
              <a:gd name="connsiteY299" fmla="*/ 54104 h 4271954"/>
              <a:gd name="connsiteX300" fmla="*/ 1048417 w 2439037"/>
              <a:gd name="connsiteY300" fmla="*/ 128099 h 4271954"/>
              <a:gd name="connsiteX301" fmla="*/ 1045093 w 2439037"/>
              <a:gd name="connsiteY301" fmla="*/ 131453 h 4271954"/>
              <a:gd name="connsiteX302" fmla="*/ 1048417 w 2439037"/>
              <a:gd name="connsiteY302" fmla="*/ 134792 h 4271954"/>
              <a:gd name="connsiteX303" fmla="*/ 1068714 w 2439037"/>
              <a:gd name="connsiteY303" fmla="*/ 134792 h 4271954"/>
              <a:gd name="connsiteX304" fmla="*/ 1075487 w 2439037"/>
              <a:gd name="connsiteY304" fmla="*/ 128002 h 4271954"/>
              <a:gd name="connsiteX305" fmla="*/ 1075487 w 2439037"/>
              <a:gd name="connsiteY305" fmla="*/ 126290 h 4271954"/>
              <a:gd name="connsiteX306" fmla="*/ 1090803 w 2439037"/>
              <a:gd name="connsiteY306" fmla="*/ 131536 h 4271954"/>
              <a:gd name="connsiteX307" fmla="*/ 1127474 w 2439037"/>
              <a:gd name="connsiteY307" fmla="*/ 141070 h 4271954"/>
              <a:gd name="connsiteX308" fmla="*/ 1169012 w 2439037"/>
              <a:gd name="connsiteY308" fmla="*/ 124885 h 4271954"/>
              <a:gd name="connsiteX309" fmla="*/ 1202236 w 2439037"/>
              <a:gd name="connsiteY309" fmla="*/ 107640 h 4271954"/>
              <a:gd name="connsiteX310" fmla="*/ 1203960 w 2439037"/>
              <a:gd name="connsiteY310" fmla="*/ 105445 h 4271954"/>
              <a:gd name="connsiteX311" fmla="*/ 1203398 w 2439037"/>
              <a:gd name="connsiteY311" fmla="*/ 102705 h 4271954"/>
              <a:gd name="connsiteX312" fmla="*/ 1179386 w 2439037"/>
              <a:gd name="connsiteY312" fmla="*/ 94655 h 4271954"/>
              <a:gd name="connsiteX313" fmla="*/ 1154916 w 2439037"/>
              <a:gd name="connsiteY313" fmla="*/ 102379 h 4271954"/>
              <a:gd name="connsiteX314" fmla="*/ 1154916 w 2439037"/>
              <a:gd name="connsiteY314" fmla="*/ 101734 h 4271954"/>
              <a:gd name="connsiteX315" fmla="*/ 1146514 w 2439037"/>
              <a:gd name="connsiteY315" fmla="*/ 89264 h 4271954"/>
              <a:gd name="connsiteX316" fmla="*/ 1123197 w 2439037"/>
              <a:gd name="connsiteY316" fmla="*/ 89357 h 4271954"/>
              <a:gd name="connsiteX317" fmla="*/ 1119292 w 2439037"/>
              <a:gd name="connsiteY317" fmla="*/ 86795 h 4271954"/>
              <a:gd name="connsiteX318" fmla="*/ 1092251 w 2439037"/>
              <a:gd name="connsiteY318" fmla="*/ 75730 h 4271954"/>
              <a:gd name="connsiteX319" fmla="*/ 1075268 w 2439037"/>
              <a:gd name="connsiteY319" fmla="*/ 75730 h 4271954"/>
              <a:gd name="connsiteX320" fmla="*/ 1075268 w 2439037"/>
              <a:gd name="connsiteY320" fmla="*/ 75633 h 4271954"/>
              <a:gd name="connsiteX321" fmla="*/ 1068534 w 2439037"/>
              <a:gd name="connsiteY321" fmla="*/ 68842 h 4271954"/>
              <a:gd name="connsiteX322" fmla="*/ 1048226 w 2439037"/>
              <a:gd name="connsiteY322" fmla="*/ 68842 h 4271954"/>
              <a:gd name="connsiteX323" fmla="*/ 1044902 w 2439037"/>
              <a:gd name="connsiteY323" fmla="*/ 72196 h 4271954"/>
              <a:gd name="connsiteX324" fmla="*/ 1048226 w 2439037"/>
              <a:gd name="connsiteY324" fmla="*/ 75549 h 4271954"/>
              <a:gd name="connsiteX325" fmla="*/ 1068619 w 2439037"/>
              <a:gd name="connsiteY325" fmla="*/ 75633 h 4271954"/>
              <a:gd name="connsiteX326" fmla="*/ 1068534 w 2439037"/>
              <a:gd name="connsiteY326" fmla="*/ 127918 h 4271954"/>
              <a:gd name="connsiteX327" fmla="*/ 1048417 w 2439037"/>
              <a:gd name="connsiteY327" fmla="*/ 127918 h 4271954"/>
              <a:gd name="connsiteX328" fmla="*/ 1048417 w 2439037"/>
              <a:gd name="connsiteY328" fmla="*/ 128099 h 4271954"/>
              <a:gd name="connsiteX329" fmla="*/ 1075487 w 2439037"/>
              <a:gd name="connsiteY329" fmla="*/ 82474 h 4271954"/>
              <a:gd name="connsiteX330" fmla="*/ 1092432 w 2439037"/>
              <a:gd name="connsiteY330" fmla="*/ 82474 h 4271954"/>
              <a:gd name="connsiteX331" fmla="*/ 1115482 w 2439037"/>
              <a:gd name="connsiteY331" fmla="*/ 92199 h 4271954"/>
              <a:gd name="connsiteX332" fmla="*/ 1122893 w 2439037"/>
              <a:gd name="connsiteY332" fmla="*/ 96008 h 4271954"/>
              <a:gd name="connsiteX333" fmla="*/ 1146620 w 2439037"/>
              <a:gd name="connsiteY333" fmla="*/ 96008 h 4271954"/>
              <a:gd name="connsiteX334" fmla="*/ 1148334 w 2439037"/>
              <a:gd name="connsiteY334" fmla="*/ 101817 h 4271954"/>
              <a:gd name="connsiteX335" fmla="*/ 1147381 w 2439037"/>
              <a:gd name="connsiteY335" fmla="*/ 106705 h 4271954"/>
              <a:gd name="connsiteX336" fmla="*/ 1146514 w 2439037"/>
              <a:gd name="connsiteY336" fmla="*/ 107724 h 4271954"/>
              <a:gd name="connsiteX337" fmla="*/ 1109291 w 2439037"/>
              <a:gd name="connsiteY337" fmla="*/ 107724 h 4271954"/>
              <a:gd name="connsiteX338" fmla="*/ 1105948 w 2439037"/>
              <a:gd name="connsiteY338" fmla="*/ 111077 h 4271954"/>
              <a:gd name="connsiteX339" fmla="*/ 1109291 w 2439037"/>
              <a:gd name="connsiteY339" fmla="*/ 114384 h 4271954"/>
              <a:gd name="connsiteX340" fmla="*/ 1146514 w 2439037"/>
              <a:gd name="connsiteY340" fmla="*/ 114384 h 4271954"/>
              <a:gd name="connsiteX341" fmla="*/ 1153106 w 2439037"/>
              <a:gd name="connsiteY341" fmla="*/ 110096 h 4271954"/>
              <a:gd name="connsiteX342" fmla="*/ 1181376 w 2439037"/>
              <a:gd name="connsiteY342" fmla="*/ 101171 h 4271954"/>
              <a:gd name="connsiteX343" fmla="*/ 1195197 w 2439037"/>
              <a:gd name="connsiteY343" fmla="*/ 103817 h 4271954"/>
              <a:gd name="connsiteX344" fmla="*/ 1165870 w 2439037"/>
              <a:gd name="connsiteY344" fmla="*/ 119174 h 4271954"/>
              <a:gd name="connsiteX345" fmla="*/ 1092898 w 2439037"/>
              <a:gd name="connsiteY345" fmla="*/ 125355 h 4271954"/>
              <a:gd name="connsiteX346" fmla="*/ 1075391 w 2439037"/>
              <a:gd name="connsiteY346" fmla="*/ 119351 h 4271954"/>
              <a:gd name="connsiteX347" fmla="*/ 1075391 w 2439037"/>
              <a:gd name="connsiteY347" fmla="*/ 82474 h 4271954"/>
              <a:gd name="connsiteX348" fmla="*/ 1075487 w 2439037"/>
              <a:gd name="connsiteY348" fmla="*/ 82474 h 4271954"/>
              <a:gd name="connsiteX349" fmla="*/ 1397508 w 2439037"/>
              <a:gd name="connsiteY349" fmla="*/ 9641 h 4271954"/>
              <a:gd name="connsiteX350" fmla="*/ 1393136 w 2439037"/>
              <a:gd name="connsiteY350" fmla="*/ 8572 h 4271954"/>
              <a:gd name="connsiteX351" fmla="*/ 1389231 w 2439037"/>
              <a:gd name="connsiteY351" fmla="*/ 10944 h 4271954"/>
              <a:gd name="connsiteX352" fmla="*/ 1367418 w 2439037"/>
              <a:gd name="connsiteY352" fmla="*/ 53913 h 4271954"/>
              <a:gd name="connsiteX353" fmla="*/ 1367418 w 2439037"/>
              <a:gd name="connsiteY353" fmla="*/ 55169 h 4271954"/>
              <a:gd name="connsiteX354" fmla="*/ 1393317 w 2439037"/>
              <a:gd name="connsiteY354" fmla="*/ 80563 h 4271954"/>
              <a:gd name="connsiteX355" fmla="*/ 1394565 w 2439037"/>
              <a:gd name="connsiteY355" fmla="*/ 80563 h 4271954"/>
              <a:gd name="connsiteX356" fmla="*/ 1395136 w 2439037"/>
              <a:gd name="connsiteY356" fmla="*/ 80563 h 4271954"/>
              <a:gd name="connsiteX357" fmla="*/ 1413414 w 2439037"/>
              <a:gd name="connsiteY357" fmla="*/ 72475 h 4271954"/>
              <a:gd name="connsiteX358" fmla="*/ 1420663 w 2439037"/>
              <a:gd name="connsiteY358" fmla="*/ 53913 h 4271954"/>
              <a:gd name="connsiteX359" fmla="*/ 1398861 w 2439037"/>
              <a:gd name="connsiteY359" fmla="*/ 10944 h 4271954"/>
              <a:gd name="connsiteX360" fmla="*/ 1397508 w 2439037"/>
              <a:gd name="connsiteY360" fmla="*/ 9641 h 4271954"/>
              <a:gd name="connsiteX361" fmla="*/ 1414005 w 2439037"/>
              <a:gd name="connsiteY361" fmla="*/ 54104 h 4271954"/>
              <a:gd name="connsiteX362" fmla="*/ 1408643 w 2439037"/>
              <a:gd name="connsiteY362" fmla="*/ 67912 h 4271954"/>
              <a:gd name="connsiteX363" fmla="*/ 1395041 w 2439037"/>
              <a:gd name="connsiteY363" fmla="*/ 73912 h 4271954"/>
              <a:gd name="connsiteX364" fmla="*/ 1393993 w 2439037"/>
              <a:gd name="connsiteY364" fmla="*/ 73912 h 4271954"/>
              <a:gd name="connsiteX365" fmla="*/ 1393507 w 2439037"/>
              <a:gd name="connsiteY365" fmla="*/ 73912 h 4271954"/>
              <a:gd name="connsiteX366" fmla="*/ 1374095 w 2439037"/>
              <a:gd name="connsiteY366" fmla="*/ 54941 h 4271954"/>
              <a:gd name="connsiteX367" fmla="*/ 1374095 w 2439037"/>
              <a:gd name="connsiteY367" fmla="*/ 54006 h 4271954"/>
              <a:gd name="connsiteX368" fmla="*/ 1393993 w 2439037"/>
              <a:gd name="connsiteY368" fmla="*/ 15734 h 4271954"/>
              <a:gd name="connsiteX369" fmla="*/ 1414005 w 2439037"/>
              <a:gd name="connsiteY369" fmla="*/ 54104 h 4271954"/>
              <a:gd name="connsiteX370" fmla="*/ 1291390 w 2439037"/>
              <a:gd name="connsiteY370" fmla="*/ 128099 h 4271954"/>
              <a:gd name="connsiteX371" fmla="*/ 1288075 w 2439037"/>
              <a:gd name="connsiteY371" fmla="*/ 131453 h 4271954"/>
              <a:gd name="connsiteX372" fmla="*/ 1291390 w 2439037"/>
              <a:gd name="connsiteY372" fmla="*/ 134792 h 4271954"/>
              <a:gd name="connsiteX373" fmla="*/ 1311697 w 2439037"/>
              <a:gd name="connsiteY373" fmla="*/ 134792 h 4271954"/>
              <a:gd name="connsiteX374" fmla="*/ 1318441 w 2439037"/>
              <a:gd name="connsiteY374" fmla="*/ 128002 h 4271954"/>
              <a:gd name="connsiteX375" fmla="*/ 1318441 w 2439037"/>
              <a:gd name="connsiteY375" fmla="*/ 126290 h 4271954"/>
              <a:gd name="connsiteX376" fmla="*/ 1333786 w 2439037"/>
              <a:gd name="connsiteY376" fmla="*/ 131536 h 4271954"/>
              <a:gd name="connsiteX377" fmla="*/ 1370466 w 2439037"/>
              <a:gd name="connsiteY377" fmla="*/ 141070 h 4271954"/>
              <a:gd name="connsiteX378" fmla="*/ 1411995 w 2439037"/>
              <a:gd name="connsiteY378" fmla="*/ 124885 h 4271954"/>
              <a:gd name="connsiteX379" fmla="*/ 1445228 w 2439037"/>
              <a:gd name="connsiteY379" fmla="*/ 107640 h 4271954"/>
              <a:gd name="connsiteX380" fmla="*/ 1446943 w 2439037"/>
              <a:gd name="connsiteY380" fmla="*/ 105445 h 4271954"/>
              <a:gd name="connsiteX381" fmla="*/ 1446362 w 2439037"/>
              <a:gd name="connsiteY381" fmla="*/ 102705 h 4271954"/>
              <a:gd name="connsiteX382" fmla="*/ 1422368 w 2439037"/>
              <a:gd name="connsiteY382" fmla="*/ 94655 h 4271954"/>
              <a:gd name="connsiteX383" fmla="*/ 1397908 w 2439037"/>
              <a:gd name="connsiteY383" fmla="*/ 102379 h 4271954"/>
              <a:gd name="connsiteX384" fmla="*/ 1397908 w 2439037"/>
              <a:gd name="connsiteY384" fmla="*/ 101734 h 4271954"/>
              <a:gd name="connsiteX385" fmla="*/ 1389507 w 2439037"/>
              <a:gd name="connsiteY385" fmla="*/ 89264 h 4271954"/>
              <a:gd name="connsiteX386" fmla="*/ 1366180 w 2439037"/>
              <a:gd name="connsiteY386" fmla="*/ 89357 h 4271954"/>
              <a:gd name="connsiteX387" fmla="*/ 1362275 w 2439037"/>
              <a:gd name="connsiteY387" fmla="*/ 86795 h 4271954"/>
              <a:gd name="connsiteX388" fmla="*/ 1335205 w 2439037"/>
              <a:gd name="connsiteY388" fmla="*/ 75730 h 4271954"/>
              <a:gd name="connsiteX389" fmla="*/ 1318250 w 2439037"/>
              <a:gd name="connsiteY389" fmla="*/ 75730 h 4271954"/>
              <a:gd name="connsiteX390" fmla="*/ 1318250 w 2439037"/>
              <a:gd name="connsiteY390" fmla="*/ 75633 h 4271954"/>
              <a:gd name="connsiteX391" fmla="*/ 1311516 w 2439037"/>
              <a:gd name="connsiteY391" fmla="*/ 68842 h 4271954"/>
              <a:gd name="connsiteX392" fmla="*/ 1291209 w 2439037"/>
              <a:gd name="connsiteY392" fmla="*/ 68842 h 4271954"/>
              <a:gd name="connsiteX393" fmla="*/ 1287885 w 2439037"/>
              <a:gd name="connsiteY393" fmla="*/ 72196 h 4271954"/>
              <a:gd name="connsiteX394" fmla="*/ 1291209 w 2439037"/>
              <a:gd name="connsiteY394" fmla="*/ 75549 h 4271954"/>
              <a:gd name="connsiteX395" fmla="*/ 1311602 w 2439037"/>
              <a:gd name="connsiteY395" fmla="*/ 75633 h 4271954"/>
              <a:gd name="connsiteX396" fmla="*/ 1311516 w 2439037"/>
              <a:gd name="connsiteY396" fmla="*/ 127918 h 4271954"/>
              <a:gd name="connsiteX397" fmla="*/ 1291390 w 2439037"/>
              <a:gd name="connsiteY397" fmla="*/ 127918 h 4271954"/>
              <a:gd name="connsiteX398" fmla="*/ 1291390 w 2439037"/>
              <a:gd name="connsiteY398" fmla="*/ 128099 h 4271954"/>
              <a:gd name="connsiteX399" fmla="*/ 1318441 w 2439037"/>
              <a:gd name="connsiteY399" fmla="*/ 82474 h 4271954"/>
              <a:gd name="connsiteX400" fmla="*/ 1335414 w 2439037"/>
              <a:gd name="connsiteY400" fmla="*/ 82474 h 4271954"/>
              <a:gd name="connsiteX401" fmla="*/ 1358456 w 2439037"/>
              <a:gd name="connsiteY401" fmla="*/ 92199 h 4271954"/>
              <a:gd name="connsiteX402" fmla="*/ 1365875 w 2439037"/>
              <a:gd name="connsiteY402" fmla="*/ 96008 h 4271954"/>
              <a:gd name="connsiteX403" fmla="*/ 1389602 w 2439037"/>
              <a:gd name="connsiteY403" fmla="*/ 96008 h 4271954"/>
              <a:gd name="connsiteX404" fmla="*/ 1391317 w 2439037"/>
              <a:gd name="connsiteY404" fmla="*/ 101817 h 4271954"/>
              <a:gd name="connsiteX405" fmla="*/ 1390374 w 2439037"/>
              <a:gd name="connsiteY405" fmla="*/ 106705 h 4271954"/>
              <a:gd name="connsiteX406" fmla="*/ 1389507 w 2439037"/>
              <a:gd name="connsiteY406" fmla="*/ 107724 h 4271954"/>
              <a:gd name="connsiteX407" fmla="*/ 1352274 w 2439037"/>
              <a:gd name="connsiteY407" fmla="*/ 107724 h 4271954"/>
              <a:gd name="connsiteX408" fmla="*/ 1348931 w 2439037"/>
              <a:gd name="connsiteY408" fmla="*/ 111077 h 4271954"/>
              <a:gd name="connsiteX409" fmla="*/ 1352274 w 2439037"/>
              <a:gd name="connsiteY409" fmla="*/ 114384 h 4271954"/>
              <a:gd name="connsiteX410" fmla="*/ 1389507 w 2439037"/>
              <a:gd name="connsiteY410" fmla="*/ 114384 h 4271954"/>
              <a:gd name="connsiteX411" fmla="*/ 1396089 w 2439037"/>
              <a:gd name="connsiteY411" fmla="*/ 110096 h 4271954"/>
              <a:gd name="connsiteX412" fmla="*/ 1424359 w 2439037"/>
              <a:gd name="connsiteY412" fmla="*/ 101171 h 4271954"/>
              <a:gd name="connsiteX413" fmla="*/ 1438180 w 2439037"/>
              <a:gd name="connsiteY413" fmla="*/ 103817 h 4271954"/>
              <a:gd name="connsiteX414" fmla="*/ 1408766 w 2439037"/>
              <a:gd name="connsiteY414" fmla="*/ 119174 h 4271954"/>
              <a:gd name="connsiteX415" fmla="*/ 1335795 w 2439037"/>
              <a:gd name="connsiteY415" fmla="*/ 125355 h 4271954"/>
              <a:gd name="connsiteX416" fmla="*/ 1318250 w 2439037"/>
              <a:gd name="connsiteY416" fmla="*/ 119351 h 4271954"/>
              <a:gd name="connsiteX417" fmla="*/ 1318250 w 2439037"/>
              <a:gd name="connsiteY417" fmla="*/ 82474 h 4271954"/>
              <a:gd name="connsiteX418" fmla="*/ 1318441 w 2439037"/>
              <a:gd name="connsiteY418" fmla="*/ 82474 h 4271954"/>
              <a:gd name="connsiteX419" fmla="*/ 1640491 w 2439037"/>
              <a:gd name="connsiteY419" fmla="*/ 9641 h 4271954"/>
              <a:gd name="connsiteX420" fmla="*/ 1636119 w 2439037"/>
              <a:gd name="connsiteY420" fmla="*/ 8572 h 4271954"/>
              <a:gd name="connsiteX421" fmla="*/ 1632299 w 2439037"/>
              <a:gd name="connsiteY421" fmla="*/ 10944 h 4271954"/>
              <a:gd name="connsiteX422" fmla="*/ 1610487 w 2439037"/>
              <a:gd name="connsiteY422" fmla="*/ 53913 h 4271954"/>
              <a:gd name="connsiteX423" fmla="*/ 1610487 w 2439037"/>
              <a:gd name="connsiteY423" fmla="*/ 55169 h 4271954"/>
              <a:gd name="connsiteX424" fmla="*/ 1636395 w 2439037"/>
              <a:gd name="connsiteY424" fmla="*/ 80563 h 4271954"/>
              <a:gd name="connsiteX425" fmla="*/ 1637633 w 2439037"/>
              <a:gd name="connsiteY425" fmla="*/ 80563 h 4271954"/>
              <a:gd name="connsiteX426" fmla="*/ 1638224 w 2439037"/>
              <a:gd name="connsiteY426" fmla="*/ 80563 h 4271954"/>
              <a:gd name="connsiteX427" fmla="*/ 1656502 w 2439037"/>
              <a:gd name="connsiteY427" fmla="*/ 72475 h 4271954"/>
              <a:gd name="connsiteX428" fmla="*/ 1663722 w 2439037"/>
              <a:gd name="connsiteY428" fmla="*/ 53913 h 4271954"/>
              <a:gd name="connsiteX429" fmla="*/ 1641910 w 2439037"/>
              <a:gd name="connsiteY429" fmla="*/ 10944 h 4271954"/>
              <a:gd name="connsiteX430" fmla="*/ 1640491 w 2439037"/>
              <a:gd name="connsiteY430" fmla="*/ 9641 h 4271954"/>
              <a:gd name="connsiteX431" fmla="*/ 1656979 w 2439037"/>
              <a:gd name="connsiteY431" fmla="*/ 54104 h 4271954"/>
              <a:gd name="connsiteX432" fmla="*/ 1651625 w 2439037"/>
              <a:gd name="connsiteY432" fmla="*/ 67912 h 4271954"/>
              <a:gd name="connsiteX433" fmla="*/ 1638024 w 2439037"/>
              <a:gd name="connsiteY433" fmla="*/ 73912 h 4271954"/>
              <a:gd name="connsiteX434" fmla="*/ 1636976 w 2439037"/>
              <a:gd name="connsiteY434" fmla="*/ 73912 h 4271954"/>
              <a:gd name="connsiteX435" fmla="*/ 1636490 w 2439037"/>
              <a:gd name="connsiteY435" fmla="*/ 73912 h 4271954"/>
              <a:gd name="connsiteX436" fmla="*/ 1617069 w 2439037"/>
              <a:gd name="connsiteY436" fmla="*/ 54941 h 4271954"/>
              <a:gd name="connsiteX437" fmla="*/ 1617069 w 2439037"/>
              <a:gd name="connsiteY437" fmla="*/ 54006 h 4271954"/>
              <a:gd name="connsiteX438" fmla="*/ 1637071 w 2439037"/>
              <a:gd name="connsiteY438" fmla="*/ 15734 h 4271954"/>
              <a:gd name="connsiteX439" fmla="*/ 1656979 w 2439037"/>
              <a:gd name="connsiteY439" fmla="*/ 54104 h 4271954"/>
              <a:gd name="connsiteX440" fmla="*/ 1534382 w 2439037"/>
              <a:gd name="connsiteY440" fmla="*/ 128099 h 4271954"/>
              <a:gd name="connsiteX441" fmla="*/ 1531068 w 2439037"/>
              <a:gd name="connsiteY441" fmla="*/ 131453 h 4271954"/>
              <a:gd name="connsiteX442" fmla="*/ 1534382 w 2439037"/>
              <a:gd name="connsiteY442" fmla="*/ 134792 h 4271954"/>
              <a:gd name="connsiteX443" fmla="*/ 1554689 w 2439037"/>
              <a:gd name="connsiteY443" fmla="*/ 134792 h 4271954"/>
              <a:gd name="connsiteX444" fmla="*/ 1561423 w 2439037"/>
              <a:gd name="connsiteY444" fmla="*/ 128002 h 4271954"/>
              <a:gd name="connsiteX445" fmla="*/ 1561423 w 2439037"/>
              <a:gd name="connsiteY445" fmla="*/ 126290 h 4271954"/>
              <a:gd name="connsiteX446" fmla="*/ 1576768 w 2439037"/>
              <a:gd name="connsiteY446" fmla="*/ 131536 h 4271954"/>
              <a:gd name="connsiteX447" fmla="*/ 1613449 w 2439037"/>
              <a:gd name="connsiteY447" fmla="*/ 141070 h 4271954"/>
              <a:gd name="connsiteX448" fmla="*/ 1654978 w 2439037"/>
              <a:gd name="connsiteY448" fmla="*/ 124885 h 4271954"/>
              <a:gd name="connsiteX449" fmla="*/ 1688211 w 2439037"/>
              <a:gd name="connsiteY449" fmla="*/ 107640 h 4271954"/>
              <a:gd name="connsiteX450" fmla="*/ 1689925 w 2439037"/>
              <a:gd name="connsiteY450" fmla="*/ 105445 h 4271954"/>
              <a:gd name="connsiteX451" fmla="*/ 1689354 w 2439037"/>
              <a:gd name="connsiteY451" fmla="*/ 102705 h 4271954"/>
              <a:gd name="connsiteX452" fmla="*/ 1665351 w 2439037"/>
              <a:gd name="connsiteY452" fmla="*/ 94655 h 4271954"/>
              <a:gd name="connsiteX453" fmla="*/ 1640891 w 2439037"/>
              <a:gd name="connsiteY453" fmla="*/ 102379 h 4271954"/>
              <a:gd name="connsiteX454" fmla="*/ 1640891 w 2439037"/>
              <a:gd name="connsiteY454" fmla="*/ 101734 h 4271954"/>
              <a:gd name="connsiteX455" fmla="*/ 1632499 w 2439037"/>
              <a:gd name="connsiteY455" fmla="*/ 89264 h 4271954"/>
              <a:gd name="connsiteX456" fmla="*/ 1609172 w 2439037"/>
              <a:gd name="connsiteY456" fmla="*/ 89357 h 4271954"/>
              <a:gd name="connsiteX457" fmla="*/ 1605267 w 2439037"/>
              <a:gd name="connsiteY457" fmla="*/ 86795 h 4271954"/>
              <a:gd name="connsiteX458" fmla="*/ 1578197 w 2439037"/>
              <a:gd name="connsiteY458" fmla="*/ 75730 h 4271954"/>
              <a:gd name="connsiteX459" fmla="*/ 1561243 w 2439037"/>
              <a:gd name="connsiteY459" fmla="*/ 75730 h 4271954"/>
              <a:gd name="connsiteX460" fmla="*/ 1561243 w 2439037"/>
              <a:gd name="connsiteY460" fmla="*/ 75633 h 4271954"/>
              <a:gd name="connsiteX461" fmla="*/ 1554480 w 2439037"/>
              <a:gd name="connsiteY461" fmla="*/ 68842 h 4271954"/>
              <a:gd name="connsiteX462" fmla="*/ 1534201 w 2439037"/>
              <a:gd name="connsiteY462" fmla="*/ 68842 h 4271954"/>
              <a:gd name="connsiteX463" fmla="*/ 1530877 w 2439037"/>
              <a:gd name="connsiteY463" fmla="*/ 72196 h 4271954"/>
              <a:gd name="connsiteX464" fmla="*/ 1534201 w 2439037"/>
              <a:gd name="connsiteY464" fmla="*/ 75549 h 4271954"/>
              <a:gd name="connsiteX465" fmla="*/ 1554566 w 2439037"/>
              <a:gd name="connsiteY465" fmla="*/ 75633 h 4271954"/>
              <a:gd name="connsiteX466" fmla="*/ 1554480 w 2439037"/>
              <a:gd name="connsiteY466" fmla="*/ 127918 h 4271954"/>
              <a:gd name="connsiteX467" fmla="*/ 1534382 w 2439037"/>
              <a:gd name="connsiteY467" fmla="*/ 127918 h 4271954"/>
              <a:gd name="connsiteX468" fmla="*/ 1534382 w 2439037"/>
              <a:gd name="connsiteY468" fmla="*/ 128099 h 4271954"/>
              <a:gd name="connsiteX469" fmla="*/ 1561423 w 2439037"/>
              <a:gd name="connsiteY469" fmla="*/ 82474 h 4271954"/>
              <a:gd name="connsiteX470" fmla="*/ 1578378 w 2439037"/>
              <a:gd name="connsiteY470" fmla="*/ 82474 h 4271954"/>
              <a:gd name="connsiteX471" fmla="*/ 1601448 w 2439037"/>
              <a:gd name="connsiteY471" fmla="*/ 92199 h 4271954"/>
              <a:gd name="connsiteX472" fmla="*/ 1608868 w 2439037"/>
              <a:gd name="connsiteY472" fmla="*/ 96008 h 4271954"/>
              <a:gd name="connsiteX473" fmla="*/ 1632595 w 2439037"/>
              <a:gd name="connsiteY473" fmla="*/ 96008 h 4271954"/>
              <a:gd name="connsiteX474" fmla="*/ 1634299 w 2439037"/>
              <a:gd name="connsiteY474" fmla="*/ 101817 h 4271954"/>
              <a:gd name="connsiteX475" fmla="*/ 1633356 w 2439037"/>
              <a:gd name="connsiteY475" fmla="*/ 106705 h 4271954"/>
              <a:gd name="connsiteX476" fmla="*/ 1632499 w 2439037"/>
              <a:gd name="connsiteY476" fmla="*/ 107724 h 4271954"/>
              <a:gd name="connsiteX477" fmla="*/ 1595266 w 2439037"/>
              <a:gd name="connsiteY477" fmla="*/ 107724 h 4271954"/>
              <a:gd name="connsiteX478" fmla="*/ 1591913 w 2439037"/>
              <a:gd name="connsiteY478" fmla="*/ 111077 h 4271954"/>
              <a:gd name="connsiteX479" fmla="*/ 1595266 w 2439037"/>
              <a:gd name="connsiteY479" fmla="*/ 114384 h 4271954"/>
              <a:gd name="connsiteX480" fmla="*/ 1632499 w 2439037"/>
              <a:gd name="connsiteY480" fmla="*/ 114384 h 4271954"/>
              <a:gd name="connsiteX481" fmla="*/ 1639072 w 2439037"/>
              <a:gd name="connsiteY481" fmla="*/ 110096 h 4271954"/>
              <a:gd name="connsiteX482" fmla="*/ 1667342 w 2439037"/>
              <a:gd name="connsiteY482" fmla="*/ 101171 h 4271954"/>
              <a:gd name="connsiteX483" fmla="*/ 1681153 w 2439037"/>
              <a:gd name="connsiteY483" fmla="*/ 103817 h 4271954"/>
              <a:gd name="connsiteX484" fmla="*/ 1651816 w 2439037"/>
              <a:gd name="connsiteY484" fmla="*/ 119174 h 4271954"/>
              <a:gd name="connsiteX485" fmla="*/ 1578864 w 2439037"/>
              <a:gd name="connsiteY485" fmla="*/ 125355 h 4271954"/>
              <a:gd name="connsiteX486" fmla="*/ 1561329 w 2439037"/>
              <a:gd name="connsiteY486" fmla="*/ 119351 h 4271954"/>
              <a:gd name="connsiteX487" fmla="*/ 1561329 w 2439037"/>
              <a:gd name="connsiteY487" fmla="*/ 82474 h 4271954"/>
              <a:gd name="connsiteX488" fmla="*/ 1561423 w 2439037"/>
              <a:gd name="connsiteY488" fmla="*/ 82474 h 4271954"/>
              <a:gd name="connsiteX489" fmla="*/ 1883483 w 2439037"/>
              <a:gd name="connsiteY489" fmla="*/ 9641 h 4271954"/>
              <a:gd name="connsiteX490" fmla="*/ 1879111 w 2439037"/>
              <a:gd name="connsiteY490" fmla="*/ 8572 h 4271954"/>
              <a:gd name="connsiteX491" fmla="*/ 1875196 w 2439037"/>
              <a:gd name="connsiteY491" fmla="*/ 10944 h 4271954"/>
              <a:gd name="connsiteX492" fmla="*/ 1853384 w 2439037"/>
              <a:gd name="connsiteY492" fmla="*/ 53913 h 4271954"/>
              <a:gd name="connsiteX493" fmla="*/ 1853384 w 2439037"/>
              <a:gd name="connsiteY493" fmla="*/ 55169 h 4271954"/>
              <a:gd name="connsiteX494" fmla="*/ 1879282 w 2439037"/>
              <a:gd name="connsiteY494" fmla="*/ 80563 h 4271954"/>
              <a:gd name="connsiteX495" fmla="*/ 1880530 w 2439037"/>
              <a:gd name="connsiteY495" fmla="*/ 80563 h 4271954"/>
              <a:gd name="connsiteX496" fmla="*/ 1881111 w 2439037"/>
              <a:gd name="connsiteY496" fmla="*/ 80563 h 4271954"/>
              <a:gd name="connsiteX497" fmla="*/ 1899390 w 2439037"/>
              <a:gd name="connsiteY497" fmla="*/ 72475 h 4271954"/>
              <a:gd name="connsiteX498" fmla="*/ 1906610 w 2439037"/>
              <a:gd name="connsiteY498" fmla="*/ 53913 h 4271954"/>
              <a:gd name="connsiteX499" fmla="*/ 1884797 w 2439037"/>
              <a:gd name="connsiteY499" fmla="*/ 10944 h 4271954"/>
              <a:gd name="connsiteX500" fmla="*/ 1883483 w 2439037"/>
              <a:gd name="connsiteY500" fmla="*/ 9641 h 4271954"/>
              <a:gd name="connsiteX501" fmla="*/ 1899971 w 2439037"/>
              <a:gd name="connsiteY501" fmla="*/ 54104 h 4271954"/>
              <a:gd name="connsiteX502" fmla="*/ 1894618 w 2439037"/>
              <a:gd name="connsiteY502" fmla="*/ 67912 h 4271954"/>
              <a:gd name="connsiteX503" fmla="*/ 1881016 w 2439037"/>
              <a:gd name="connsiteY503" fmla="*/ 73912 h 4271954"/>
              <a:gd name="connsiteX504" fmla="*/ 1879949 w 2439037"/>
              <a:gd name="connsiteY504" fmla="*/ 73912 h 4271954"/>
              <a:gd name="connsiteX505" fmla="*/ 1879482 w 2439037"/>
              <a:gd name="connsiteY505" fmla="*/ 73912 h 4271954"/>
              <a:gd name="connsiteX506" fmla="*/ 1860042 w 2439037"/>
              <a:gd name="connsiteY506" fmla="*/ 54941 h 4271954"/>
              <a:gd name="connsiteX507" fmla="*/ 1860042 w 2439037"/>
              <a:gd name="connsiteY507" fmla="*/ 54006 h 4271954"/>
              <a:gd name="connsiteX508" fmla="*/ 1879949 w 2439037"/>
              <a:gd name="connsiteY508" fmla="*/ 15734 h 4271954"/>
              <a:gd name="connsiteX509" fmla="*/ 1899971 w 2439037"/>
              <a:gd name="connsiteY509" fmla="*/ 54104 h 4271954"/>
              <a:gd name="connsiteX510" fmla="*/ 1777365 w 2439037"/>
              <a:gd name="connsiteY510" fmla="*/ 128099 h 4271954"/>
              <a:gd name="connsiteX511" fmla="*/ 1774041 w 2439037"/>
              <a:gd name="connsiteY511" fmla="*/ 131453 h 4271954"/>
              <a:gd name="connsiteX512" fmla="*/ 1777365 w 2439037"/>
              <a:gd name="connsiteY512" fmla="*/ 134792 h 4271954"/>
              <a:gd name="connsiteX513" fmla="*/ 1797672 w 2439037"/>
              <a:gd name="connsiteY513" fmla="*/ 134792 h 4271954"/>
              <a:gd name="connsiteX514" fmla="*/ 1804416 w 2439037"/>
              <a:gd name="connsiteY514" fmla="*/ 128002 h 4271954"/>
              <a:gd name="connsiteX515" fmla="*/ 1804416 w 2439037"/>
              <a:gd name="connsiteY515" fmla="*/ 126290 h 4271954"/>
              <a:gd name="connsiteX516" fmla="*/ 1819751 w 2439037"/>
              <a:gd name="connsiteY516" fmla="*/ 131536 h 4271954"/>
              <a:gd name="connsiteX517" fmla="*/ 1856441 w 2439037"/>
              <a:gd name="connsiteY517" fmla="*/ 141070 h 4271954"/>
              <a:gd name="connsiteX518" fmla="*/ 1897961 w 2439037"/>
              <a:gd name="connsiteY518" fmla="*/ 124885 h 4271954"/>
              <a:gd name="connsiteX519" fmla="*/ 1931184 w 2439037"/>
              <a:gd name="connsiteY519" fmla="*/ 107640 h 4271954"/>
              <a:gd name="connsiteX520" fmla="*/ 1932918 w 2439037"/>
              <a:gd name="connsiteY520" fmla="*/ 105445 h 4271954"/>
              <a:gd name="connsiteX521" fmla="*/ 1932337 w 2439037"/>
              <a:gd name="connsiteY521" fmla="*/ 102705 h 4271954"/>
              <a:gd name="connsiteX522" fmla="*/ 1908334 w 2439037"/>
              <a:gd name="connsiteY522" fmla="*/ 94655 h 4271954"/>
              <a:gd name="connsiteX523" fmla="*/ 1883854 w 2439037"/>
              <a:gd name="connsiteY523" fmla="*/ 102379 h 4271954"/>
              <a:gd name="connsiteX524" fmla="*/ 1883854 w 2439037"/>
              <a:gd name="connsiteY524" fmla="*/ 101734 h 4271954"/>
              <a:gd name="connsiteX525" fmla="*/ 1875482 w 2439037"/>
              <a:gd name="connsiteY525" fmla="*/ 89264 h 4271954"/>
              <a:gd name="connsiteX526" fmla="*/ 1852136 w 2439037"/>
              <a:gd name="connsiteY526" fmla="*/ 89357 h 4271954"/>
              <a:gd name="connsiteX527" fmla="*/ 1848212 w 2439037"/>
              <a:gd name="connsiteY527" fmla="*/ 86795 h 4271954"/>
              <a:gd name="connsiteX528" fmla="*/ 1821180 w 2439037"/>
              <a:gd name="connsiteY528" fmla="*/ 75730 h 4271954"/>
              <a:gd name="connsiteX529" fmla="*/ 1804216 w 2439037"/>
              <a:gd name="connsiteY529" fmla="*/ 75730 h 4271954"/>
              <a:gd name="connsiteX530" fmla="*/ 1804216 w 2439037"/>
              <a:gd name="connsiteY530" fmla="*/ 75633 h 4271954"/>
              <a:gd name="connsiteX531" fmla="*/ 1797453 w 2439037"/>
              <a:gd name="connsiteY531" fmla="*/ 68842 h 4271954"/>
              <a:gd name="connsiteX532" fmla="*/ 1777174 w 2439037"/>
              <a:gd name="connsiteY532" fmla="*/ 68842 h 4271954"/>
              <a:gd name="connsiteX533" fmla="*/ 1773860 w 2439037"/>
              <a:gd name="connsiteY533" fmla="*/ 72196 h 4271954"/>
              <a:gd name="connsiteX534" fmla="*/ 1777174 w 2439037"/>
              <a:gd name="connsiteY534" fmla="*/ 75549 h 4271954"/>
              <a:gd name="connsiteX535" fmla="*/ 1797548 w 2439037"/>
              <a:gd name="connsiteY535" fmla="*/ 75633 h 4271954"/>
              <a:gd name="connsiteX536" fmla="*/ 1797453 w 2439037"/>
              <a:gd name="connsiteY536" fmla="*/ 127918 h 4271954"/>
              <a:gd name="connsiteX537" fmla="*/ 1777365 w 2439037"/>
              <a:gd name="connsiteY537" fmla="*/ 127918 h 4271954"/>
              <a:gd name="connsiteX538" fmla="*/ 1777365 w 2439037"/>
              <a:gd name="connsiteY538" fmla="*/ 128099 h 4271954"/>
              <a:gd name="connsiteX539" fmla="*/ 1804416 w 2439037"/>
              <a:gd name="connsiteY539" fmla="*/ 82474 h 4271954"/>
              <a:gd name="connsiteX540" fmla="*/ 1821361 w 2439037"/>
              <a:gd name="connsiteY540" fmla="*/ 82474 h 4271954"/>
              <a:gd name="connsiteX541" fmla="*/ 1844431 w 2439037"/>
              <a:gd name="connsiteY541" fmla="*/ 92199 h 4271954"/>
              <a:gd name="connsiteX542" fmla="*/ 1851841 w 2439037"/>
              <a:gd name="connsiteY542" fmla="*/ 96008 h 4271954"/>
              <a:gd name="connsiteX543" fmla="*/ 1875577 w 2439037"/>
              <a:gd name="connsiteY543" fmla="*/ 96008 h 4271954"/>
              <a:gd name="connsiteX544" fmla="*/ 1877282 w 2439037"/>
              <a:gd name="connsiteY544" fmla="*/ 101817 h 4271954"/>
              <a:gd name="connsiteX545" fmla="*/ 1876349 w 2439037"/>
              <a:gd name="connsiteY545" fmla="*/ 106705 h 4271954"/>
              <a:gd name="connsiteX546" fmla="*/ 1875482 w 2439037"/>
              <a:gd name="connsiteY546" fmla="*/ 107724 h 4271954"/>
              <a:gd name="connsiteX547" fmla="*/ 1838230 w 2439037"/>
              <a:gd name="connsiteY547" fmla="*/ 107724 h 4271954"/>
              <a:gd name="connsiteX548" fmla="*/ 1834906 w 2439037"/>
              <a:gd name="connsiteY548" fmla="*/ 111077 h 4271954"/>
              <a:gd name="connsiteX549" fmla="*/ 1838230 w 2439037"/>
              <a:gd name="connsiteY549" fmla="*/ 114384 h 4271954"/>
              <a:gd name="connsiteX550" fmla="*/ 1875482 w 2439037"/>
              <a:gd name="connsiteY550" fmla="*/ 114384 h 4271954"/>
              <a:gd name="connsiteX551" fmla="*/ 1882035 w 2439037"/>
              <a:gd name="connsiteY551" fmla="*/ 110096 h 4271954"/>
              <a:gd name="connsiteX552" fmla="*/ 1910334 w 2439037"/>
              <a:gd name="connsiteY552" fmla="*/ 101171 h 4271954"/>
              <a:gd name="connsiteX553" fmla="*/ 1924145 w 2439037"/>
              <a:gd name="connsiteY553" fmla="*/ 103817 h 4271954"/>
              <a:gd name="connsiteX554" fmla="*/ 1894704 w 2439037"/>
              <a:gd name="connsiteY554" fmla="*/ 119174 h 4271954"/>
              <a:gd name="connsiteX555" fmla="*/ 1821761 w 2439037"/>
              <a:gd name="connsiteY555" fmla="*/ 125355 h 4271954"/>
              <a:gd name="connsiteX556" fmla="*/ 1804216 w 2439037"/>
              <a:gd name="connsiteY556" fmla="*/ 119351 h 4271954"/>
              <a:gd name="connsiteX557" fmla="*/ 1804216 w 2439037"/>
              <a:gd name="connsiteY557" fmla="*/ 82474 h 4271954"/>
              <a:gd name="connsiteX558" fmla="*/ 1804416 w 2439037"/>
              <a:gd name="connsiteY558" fmla="*/ 82474 h 4271954"/>
              <a:gd name="connsiteX559" fmla="*/ 2126552 w 2439037"/>
              <a:gd name="connsiteY559" fmla="*/ 9641 h 4271954"/>
              <a:gd name="connsiteX560" fmla="*/ 2122151 w 2439037"/>
              <a:gd name="connsiteY560" fmla="*/ 8572 h 4271954"/>
              <a:gd name="connsiteX561" fmla="*/ 2118370 w 2439037"/>
              <a:gd name="connsiteY561" fmla="*/ 10944 h 4271954"/>
              <a:gd name="connsiteX562" fmla="*/ 2096557 w 2439037"/>
              <a:gd name="connsiteY562" fmla="*/ 53913 h 4271954"/>
              <a:gd name="connsiteX563" fmla="*/ 2096557 w 2439037"/>
              <a:gd name="connsiteY563" fmla="*/ 55169 h 4271954"/>
              <a:gd name="connsiteX564" fmla="*/ 2122455 w 2439037"/>
              <a:gd name="connsiteY564" fmla="*/ 80563 h 4271954"/>
              <a:gd name="connsiteX565" fmla="*/ 2123694 w 2439037"/>
              <a:gd name="connsiteY565" fmla="*/ 80563 h 4271954"/>
              <a:gd name="connsiteX566" fmla="*/ 2124275 w 2439037"/>
              <a:gd name="connsiteY566" fmla="*/ 80563 h 4271954"/>
              <a:gd name="connsiteX567" fmla="*/ 2142554 w 2439037"/>
              <a:gd name="connsiteY567" fmla="*/ 72475 h 4271954"/>
              <a:gd name="connsiteX568" fmla="*/ 2149793 w 2439037"/>
              <a:gd name="connsiteY568" fmla="*/ 53913 h 4271954"/>
              <a:gd name="connsiteX569" fmla="*/ 2127980 w 2439037"/>
              <a:gd name="connsiteY569" fmla="*/ 10944 h 4271954"/>
              <a:gd name="connsiteX570" fmla="*/ 2126552 w 2439037"/>
              <a:gd name="connsiteY570" fmla="*/ 9641 h 4271954"/>
              <a:gd name="connsiteX571" fmla="*/ 2142954 w 2439037"/>
              <a:gd name="connsiteY571" fmla="*/ 54104 h 4271954"/>
              <a:gd name="connsiteX572" fmla="*/ 2137591 w 2439037"/>
              <a:gd name="connsiteY572" fmla="*/ 67912 h 4271954"/>
              <a:gd name="connsiteX573" fmla="*/ 2123980 w 2439037"/>
              <a:gd name="connsiteY573" fmla="*/ 73912 h 4271954"/>
              <a:gd name="connsiteX574" fmla="*/ 2122922 w 2439037"/>
              <a:gd name="connsiteY574" fmla="*/ 73912 h 4271954"/>
              <a:gd name="connsiteX575" fmla="*/ 2122455 w 2439037"/>
              <a:gd name="connsiteY575" fmla="*/ 73912 h 4271954"/>
              <a:gd name="connsiteX576" fmla="*/ 2103015 w 2439037"/>
              <a:gd name="connsiteY576" fmla="*/ 54941 h 4271954"/>
              <a:gd name="connsiteX577" fmla="*/ 2103015 w 2439037"/>
              <a:gd name="connsiteY577" fmla="*/ 54006 h 4271954"/>
              <a:gd name="connsiteX578" fmla="*/ 2123027 w 2439037"/>
              <a:gd name="connsiteY578" fmla="*/ 15734 h 4271954"/>
              <a:gd name="connsiteX579" fmla="*/ 2142954 w 2439037"/>
              <a:gd name="connsiteY579" fmla="*/ 54104 h 4271954"/>
              <a:gd name="connsiteX580" fmla="*/ 2020443 w 2439037"/>
              <a:gd name="connsiteY580" fmla="*/ 128099 h 4271954"/>
              <a:gd name="connsiteX581" fmla="*/ 2017119 w 2439037"/>
              <a:gd name="connsiteY581" fmla="*/ 131453 h 4271954"/>
              <a:gd name="connsiteX582" fmla="*/ 2020443 w 2439037"/>
              <a:gd name="connsiteY582" fmla="*/ 134792 h 4271954"/>
              <a:gd name="connsiteX583" fmla="*/ 2040712 w 2439037"/>
              <a:gd name="connsiteY583" fmla="*/ 134792 h 4271954"/>
              <a:gd name="connsiteX584" fmla="*/ 2047484 w 2439037"/>
              <a:gd name="connsiteY584" fmla="*/ 128002 h 4271954"/>
              <a:gd name="connsiteX585" fmla="*/ 2047484 w 2439037"/>
              <a:gd name="connsiteY585" fmla="*/ 126290 h 4271954"/>
              <a:gd name="connsiteX586" fmla="*/ 2062839 w 2439037"/>
              <a:gd name="connsiteY586" fmla="*/ 131536 h 4271954"/>
              <a:gd name="connsiteX587" fmla="*/ 2099500 w 2439037"/>
              <a:gd name="connsiteY587" fmla="*/ 141070 h 4271954"/>
              <a:gd name="connsiteX588" fmla="*/ 2141049 w 2439037"/>
              <a:gd name="connsiteY588" fmla="*/ 124885 h 4271954"/>
              <a:gd name="connsiteX589" fmla="*/ 2174271 w 2439037"/>
              <a:gd name="connsiteY589" fmla="*/ 107640 h 4271954"/>
              <a:gd name="connsiteX590" fmla="*/ 2176005 w 2439037"/>
              <a:gd name="connsiteY590" fmla="*/ 105445 h 4271954"/>
              <a:gd name="connsiteX591" fmla="*/ 2175414 w 2439037"/>
              <a:gd name="connsiteY591" fmla="*/ 102705 h 4271954"/>
              <a:gd name="connsiteX592" fmla="*/ 2151412 w 2439037"/>
              <a:gd name="connsiteY592" fmla="*/ 94655 h 4271954"/>
              <a:gd name="connsiteX593" fmla="*/ 2126923 w 2439037"/>
              <a:gd name="connsiteY593" fmla="*/ 102379 h 4271954"/>
              <a:gd name="connsiteX594" fmla="*/ 2126923 w 2439037"/>
              <a:gd name="connsiteY594" fmla="*/ 101734 h 4271954"/>
              <a:gd name="connsiteX595" fmla="*/ 2118550 w 2439037"/>
              <a:gd name="connsiteY595" fmla="*/ 89264 h 4271954"/>
              <a:gd name="connsiteX596" fmla="*/ 2095214 w 2439037"/>
              <a:gd name="connsiteY596" fmla="*/ 89357 h 4271954"/>
              <a:gd name="connsiteX597" fmla="*/ 2091299 w 2439037"/>
              <a:gd name="connsiteY597" fmla="*/ 86795 h 4271954"/>
              <a:gd name="connsiteX598" fmla="*/ 2064258 w 2439037"/>
              <a:gd name="connsiteY598" fmla="*/ 75730 h 4271954"/>
              <a:gd name="connsiteX599" fmla="*/ 2047304 w 2439037"/>
              <a:gd name="connsiteY599" fmla="*/ 75730 h 4271954"/>
              <a:gd name="connsiteX600" fmla="*/ 2047304 w 2439037"/>
              <a:gd name="connsiteY600" fmla="*/ 75633 h 4271954"/>
              <a:gd name="connsiteX601" fmla="*/ 2040541 w 2439037"/>
              <a:gd name="connsiteY601" fmla="*/ 68842 h 4271954"/>
              <a:gd name="connsiteX602" fmla="*/ 2020262 w 2439037"/>
              <a:gd name="connsiteY602" fmla="*/ 68842 h 4271954"/>
              <a:gd name="connsiteX603" fmla="*/ 2016900 w 2439037"/>
              <a:gd name="connsiteY603" fmla="*/ 72196 h 4271954"/>
              <a:gd name="connsiteX604" fmla="*/ 2020262 w 2439037"/>
              <a:gd name="connsiteY604" fmla="*/ 75549 h 4271954"/>
              <a:gd name="connsiteX605" fmla="*/ 2040636 w 2439037"/>
              <a:gd name="connsiteY605" fmla="*/ 75633 h 4271954"/>
              <a:gd name="connsiteX606" fmla="*/ 2040541 w 2439037"/>
              <a:gd name="connsiteY606" fmla="*/ 127918 h 4271954"/>
              <a:gd name="connsiteX607" fmla="*/ 2020443 w 2439037"/>
              <a:gd name="connsiteY607" fmla="*/ 127918 h 4271954"/>
              <a:gd name="connsiteX608" fmla="*/ 2020443 w 2439037"/>
              <a:gd name="connsiteY608" fmla="*/ 128099 h 4271954"/>
              <a:gd name="connsiteX609" fmla="*/ 2047484 w 2439037"/>
              <a:gd name="connsiteY609" fmla="*/ 82474 h 4271954"/>
              <a:gd name="connsiteX610" fmla="*/ 2064448 w 2439037"/>
              <a:gd name="connsiteY610" fmla="*/ 82474 h 4271954"/>
              <a:gd name="connsiteX611" fmla="*/ 2087509 w 2439037"/>
              <a:gd name="connsiteY611" fmla="*/ 92199 h 4271954"/>
              <a:gd name="connsiteX612" fmla="*/ 2094929 w 2439037"/>
              <a:gd name="connsiteY612" fmla="*/ 96008 h 4271954"/>
              <a:gd name="connsiteX613" fmla="*/ 2118655 w 2439037"/>
              <a:gd name="connsiteY613" fmla="*/ 96008 h 4271954"/>
              <a:gd name="connsiteX614" fmla="*/ 2120370 w 2439037"/>
              <a:gd name="connsiteY614" fmla="*/ 101817 h 4271954"/>
              <a:gd name="connsiteX615" fmla="*/ 2119417 w 2439037"/>
              <a:gd name="connsiteY615" fmla="*/ 106705 h 4271954"/>
              <a:gd name="connsiteX616" fmla="*/ 2118550 w 2439037"/>
              <a:gd name="connsiteY616" fmla="*/ 107724 h 4271954"/>
              <a:gd name="connsiteX617" fmla="*/ 2081298 w 2439037"/>
              <a:gd name="connsiteY617" fmla="*/ 107724 h 4271954"/>
              <a:gd name="connsiteX618" fmla="*/ 2077984 w 2439037"/>
              <a:gd name="connsiteY618" fmla="*/ 111077 h 4271954"/>
              <a:gd name="connsiteX619" fmla="*/ 2081298 w 2439037"/>
              <a:gd name="connsiteY619" fmla="*/ 114384 h 4271954"/>
              <a:gd name="connsiteX620" fmla="*/ 2118550 w 2439037"/>
              <a:gd name="connsiteY620" fmla="*/ 114384 h 4271954"/>
              <a:gd name="connsiteX621" fmla="*/ 2125142 w 2439037"/>
              <a:gd name="connsiteY621" fmla="*/ 110096 h 4271954"/>
              <a:gd name="connsiteX622" fmla="*/ 2153402 w 2439037"/>
              <a:gd name="connsiteY622" fmla="*/ 101171 h 4271954"/>
              <a:gd name="connsiteX623" fmla="*/ 2167233 w 2439037"/>
              <a:gd name="connsiteY623" fmla="*/ 103817 h 4271954"/>
              <a:gd name="connsiteX624" fmla="*/ 2137886 w 2439037"/>
              <a:gd name="connsiteY624" fmla="*/ 119174 h 4271954"/>
              <a:gd name="connsiteX625" fmla="*/ 2064925 w 2439037"/>
              <a:gd name="connsiteY625" fmla="*/ 125355 h 4271954"/>
              <a:gd name="connsiteX626" fmla="*/ 2047399 w 2439037"/>
              <a:gd name="connsiteY626" fmla="*/ 119351 h 4271954"/>
              <a:gd name="connsiteX627" fmla="*/ 2047399 w 2439037"/>
              <a:gd name="connsiteY627" fmla="*/ 82474 h 4271954"/>
              <a:gd name="connsiteX628" fmla="*/ 2047484 w 2439037"/>
              <a:gd name="connsiteY628" fmla="*/ 82474 h 4271954"/>
              <a:gd name="connsiteX629" fmla="*/ 2369544 w 2439037"/>
              <a:gd name="connsiteY629" fmla="*/ 9641 h 4271954"/>
              <a:gd name="connsiteX630" fmla="*/ 2365153 w 2439037"/>
              <a:gd name="connsiteY630" fmla="*/ 8572 h 4271954"/>
              <a:gd name="connsiteX631" fmla="*/ 2361266 w 2439037"/>
              <a:gd name="connsiteY631" fmla="*/ 10944 h 4271954"/>
              <a:gd name="connsiteX632" fmla="*/ 2339454 w 2439037"/>
              <a:gd name="connsiteY632" fmla="*/ 53913 h 4271954"/>
              <a:gd name="connsiteX633" fmla="*/ 2339454 w 2439037"/>
              <a:gd name="connsiteY633" fmla="*/ 55169 h 4271954"/>
              <a:gd name="connsiteX634" fmla="*/ 2365343 w 2439037"/>
              <a:gd name="connsiteY634" fmla="*/ 80563 h 4271954"/>
              <a:gd name="connsiteX635" fmla="*/ 2366581 w 2439037"/>
              <a:gd name="connsiteY635" fmla="*/ 80563 h 4271954"/>
              <a:gd name="connsiteX636" fmla="*/ 2367143 w 2439037"/>
              <a:gd name="connsiteY636" fmla="*/ 80563 h 4271954"/>
              <a:gd name="connsiteX637" fmla="*/ 2385450 w 2439037"/>
              <a:gd name="connsiteY637" fmla="*/ 72475 h 4271954"/>
              <a:gd name="connsiteX638" fmla="*/ 2392680 w 2439037"/>
              <a:gd name="connsiteY638" fmla="*/ 53913 h 4271954"/>
              <a:gd name="connsiteX639" fmla="*/ 2370878 w 2439037"/>
              <a:gd name="connsiteY639" fmla="*/ 10944 h 4271954"/>
              <a:gd name="connsiteX640" fmla="*/ 2369544 w 2439037"/>
              <a:gd name="connsiteY640" fmla="*/ 9641 h 4271954"/>
              <a:gd name="connsiteX641" fmla="*/ 2385917 w 2439037"/>
              <a:gd name="connsiteY641" fmla="*/ 54104 h 4271954"/>
              <a:gd name="connsiteX642" fmla="*/ 2380593 w 2439037"/>
              <a:gd name="connsiteY642" fmla="*/ 67912 h 4271954"/>
              <a:gd name="connsiteX643" fmla="*/ 2366953 w 2439037"/>
              <a:gd name="connsiteY643" fmla="*/ 73912 h 4271954"/>
              <a:gd name="connsiteX644" fmla="*/ 2365914 w 2439037"/>
              <a:gd name="connsiteY644" fmla="*/ 73912 h 4271954"/>
              <a:gd name="connsiteX645" fmla="*/ 2365448 w 2439037"/>
              <a:gd name="connsiteY645" fmla="*/ 73912 h 4271954"/>
              <a:gd name="connsiteX646" fmla="*/ 2346008 w 2439037"/>
              <a:gd name="connsiteY646" fmla="*/ 54941 h 4271954"/>
              <a:gd name="connsiteX647" fmla="*/ 2346008 w 2439037"/>
              <a:gd name="connsiteY647" fmla="*/ 54006 h 4271954"/>
              <a:gd name="connsiteX648" fmla="*/ 2365914 w 2439037"/>
              <a:gd name="connsiteY648" fmla="*/ 15734 h 4271954"/>
              <a:gd name="connsiteX649" fmla="*/ 2385917 w 2439037"/>
              <a:gd name="connsiteY649" fmla="*/ 54104 h 4271954"/>
              <a:gd name="connsiteX650" fmla="*/ 2263435 w 2439037"/>
              <a:gd name="connsiteY650" fmla="*/ 128099 h 4271954"/>
              <a:gd name="connsiteX651" fmla="*/ 2260111 w 2439037"/>
              <a:gd name="connsiteY651" fmla="*/ 131453 h 4271954"/>
              <a:gd name="connsiteX652" fmla="*/ 2263435 w 2439037"/>
              <a:gd name="connsiteY652" fmla="*/ 134792 h 4271954"/>
              <a:gd name="connsiteX653" fmla="*/ 2283714 w 2439037"/>
              <a:gd name="connsiteY653" fmla="*/ 134792 h 4271954"/>
              <a:gd name="connsiteX654" fmla="*/ 2290477 w 2439037"/>
              <a:gd name="connsiteY654" fmla="*/ 128002 h 4271954"/>
              <a:gd name="connsiteX655" fmla="*/ 2290477 w 2439037"/>
              <a:gd name="connsiteY655" fmla="*/ 126290 h 4271954"/>
              <a:gd name="connsiteX656" fmla="*/ 2305822 w 2439037"/>
              <a:gd name="connsiteY656" fmla="*/ 131536 h 4271954"/>
              <a:gd name="connsiteX657" fmla="*/ 2342493 w 2439037"/>
              <a:gd name="connsiteY657" fmla="*/ 141070 h 4271954"/>
              <a:gd name="connsiteX658" fmla="*/ 2383993 w 2439037"/>
              <a:gd name="connsiteY658" fmla="*/ 124885 h 4271954"/>
              <a:gd name="connsiteX659" fmla="*/ 2417264 w 2439037"/>
              <a:gd name="connsiteY659" fmla="*/ 107640 h 4271954"/>
              <a:gd name="connsiteX660" fmla="*/ 2418979 w 2439037"/>
              <a:gd name="connsiteY660" fmla="*/ 105445 h 4271954"/>
              <a:gd name="connsiteX661" fmla="*/ 2418397 w 2439037"/>
              <a:gd name="connsiteY661" fmla="*/ 102705 h 4271954"/>
              <a:gd name="connsiteX662" fmla="*/ 2394404 w 2439037"/>
              <a:gd name="connsiteY662" fmla="*/ 94655 h 4271954"/>
              <a:gd name="connsiteX663" fmla="*/ 2369905 w 2439037"/>
              <a:gd name="connsiteY663" fmla="*/ 102379 h 4271954"/>
              <a:gd name="connsiteX664" fmla="*/ 2369905 w 2439037"/>
              <a:gd name="connsiteY664" fmla="*/ 101734 h 4271954"/>
              <a:gd name="connsiteX665" fmla="*/ 2361543 w 2439037"/>
              <a:gd name="connsiteY665" fmla="*/ 89264 h 4271954"/>
              <a:gd name="connsiteX666" fmla="*/ 2338197 w 2439037"/>
              <a:gd name="connsiteY666" fmla="*/ 89357 h 4271954"/>
              <a:gd name="connsiteX667" fmla="*/ 2334292 w 2439037"/>
              <a:gd name="connsiteY667" fmla="*/ 86795 h 4271954"/>
              <a:gd name="connsiteX668" fmla="*/ 2307241 w 2439037"/>
              <a:gd name="connsiteY668" fmla="*/ 75730 h 4271954"/>
              <a:gd name="connsiteX669" fmla="*/ 2290286 w 2439037"/>
              <a:gd name="connsiteY669" fmla="*/ 75730 h 4271954"/>
              <a:gd name="connsiteX670" fmla="*/ 2290286 w 2439037"/>
              <a:gd name="connsiteY670" fmla="*/ 75633 h 4271954"/>
              <a:gd name="connsiteX671" fmla="*/ 2283524 w 2439037"/>
              <a:gd name="connsiteY671" fmla="*/ 68842 h 4271954"/>
              <a:gd name="connsiteX672" fmla="*/ 2263245 w 2439037"/>
              <a:gd name="connsiteY672" fmla="*/ 68842 h 4271954"/>
              <a:gd name="connsiteX673" fmla="*/ 2259892 w 2439037"/>
              <a:gd name="connsiteY673" fmla="*/ 72196 h 4271954"/>
              <a:gd name="connsiteX674" fmla="*/ 2263245 w 2439037"/>
              <a:gd name="connsiteY674" fmla="*/ 75549 h 4271954"/>
              <a:gd name="connsiteX675" fmla="*/ 2283619 w 2439037"/>
              <a:gd name="connsiteY675" fmla="*/ 75633 h 4271954"/>
              <a:gd name="connsiteX676" fmla="*/ 2283524 w 2439037"/>
              <a:gd name="connsiteY676" fmla="*/ 127918 h 4271954"/>
              <a:gd name="connsiteX677" fmla="*/ 2263435 w 2439037"/>
              <a:gd name="connsiteY677" fmla="*/ 127918 h 4271954"/>
              <a:gd name="connsiteX678" fmla="*/ 2263435 w 2439037"/>
              <a:gd name="connsiteY678" fmla="*/ 128099 h 4271954"/>
              <a:gd name="connsiteX679" fmla="*/ 2290477 w 2439037"/>
              <a:gd name="connsiteY679" fmla="*/ 82474 h 4271954"/>
              <a:gd name="connsiteX680" fmla="*/ 2307421 w 2439037"/>
              <a:gd name="connsiteY680" fmla="*/ 82474 h 4271954"/>
              <a:gd name="connsiteX681" fmla="*/ 2330472 w 2439037"/>
              <a:gd name="connsiteY681" fmla="*/ 92199 h 4271954"/>
              <a:gd name="connsiteX682" fmla="*/ 2337911 w 2439037"/>
              <a:gd name="connsiteY682" fmla="*/ 96008 h 4271954"/>
              <a:gd name="connsiteX683" fmla="*/ 2361638 w 2439037"/>
              <a:gd name="connsiteY683" fmla="*/ 96008 h 4271954"/>
              <a:gd name="connsiteX684" fmla="*/ 2363343 w 2439037"/>
              <a:gd name="connsiteY684" fmla="*/ 101817 h 4271954"/>
              <a:gd name="connsiteX685" fmla="*/ 2362400 w 2439037"/>
              <a:gd name="connsiteY685" fmla="*/ 106705 h 4271954"/>
              <a:gd name="connsiteX686" fmla="*/ 2361543 w 2439037"/>
              <a:gd name="connsiteY686" fmla="*/ 107724 h 4271954"/>
              <a:gd name="connsiteX687" fmla="*/ 2324290 w 2439037"/>
              <a:gd name="connsiteY687" fmla="*/ 107724 h 4271954"/>
              <a:gd name="connsiteX688" fmla="*/ 2320966 w 2439037"/>
              <a:gd name="connsiteY688" fmla="*/ 111077 h 4271954"/>
              <a:gd name="connsiteX689" fmla="*/ 2324290 w 2439037"/>
              <a:gd name="connsiteY689" fmla="*/ 114384 h 4271954"/>
              <a:gd name="connsiteX690" fmla="*/ 2361543 w 2439037"/>
              <a:gd name="connsiteY690" fmla="*/ 114384 h 4271954"/>
              <a:gd name="connsiteX691" fmla="*/ 2368096 w 2439037"/>
              <a:gd name="connsiteY691" fmla="*/ 110096 h 4271954"/>
              <a:gd name="connsiteX692" fmla="*/ 2396395 w 2439037"/>
              <a:gd name="connsiteY692" fmla="*/ 101171 h 4271954"/>
              <a:gd name="connsiteX693" fmla="*/ 2410206 w 2439037"/>
              <a:gd name="connsiteY693" fmla="*/ 103817 h 4271954"/>
              <a:gd name="connsiteX694" fmla="*/ 2380774 w 2439037"/>
              <a:gd name="connsiteY694" fmla="*/ 119174 h 4271954"/>
              <a:gd name="connsiteX695" fmla="*/ 2307821 w 2439037"/>
              <a:gd name="connsiteY695" fmla="*/ 125355 h 4271954"/>
              <a:gd name="connsiteX696" fmla="*/ 2290286 w 2439037"/>
              <a:gd name="connsiteY696" fmla="*/ 119351 h 4271954"/>
              <a:gd name="connsiteX697" fmla="*/ 2290286 w 2439037"/>
              <a:gd name="connsiteY697" fmla="*/ 82474 h 4271954"/>
              <a:gd name="connsiteX698" fmla="*/ 2290477 w 2439037"/>
              <a:gd name="connsiteY698" fmla="*/ 82474 h 4271954"/>
              <a:gd name="connsiteX699" fmla="*/ 58007 w 2439037"/>
              <a:gd name="connsiteY699" fmla="*/ 323571 h 4271954"/>
              <a:gd name="connsiteX700" fmla="*/ 58598 w 2439037"/>
              <a:gd name="connsiteY700" fmla="*/ 323571 h 4271954"/>
              <a:gd name="connsiteX701" fmla="*/ 76876 w 2439037"/>
              <a:gd name="connsiteY701" fmla="*/ 315483 h 4271954"/>
              <a:gd name="connsiteX702" fmla="*/ 84096 w 2439037"/>
              <a:gd name="connsiteY702" fmla="*/ 296880 h 4271954"/>
              <a:gd name="connsiteX703" fmla="*/ 62303 w 2439037"/>
              <a:gd name="connsiteY703" fmla="*/ 253952 h 4271954"/>
              <a:gd name="connsiteX704" fmla="*/ 60970 w 2439037"/>
              <a:gd name="connsiteY704" fmla="*/ 252598 h 4271954"/>
              <a:gd name="connsiteX705" fmla="*/ 56597 w 2439037"/>
              <a:gd name="connsiteY705" fmla="*/ 251580 h 4271954"/>
              <a:gd name="connsiteX706" fmla="*/ 52683 w 2439037"/>
              <a:gd name="connsiteY706" fmla="*/ 253952 h 4271954"/>
              <a:gd name="connsiteX707" fmla="*/ 30880 w 2439037"/>
              <a:gd name="connsiteY707" fmla="*/ 296880 h 4271954"/>
              <a:gd name="connsiteX708" fmla="*/ 30880 w 2439037"/>
              <a:gd name="connsiteY708" fmla="*/ 298140 h 4271954"/>
              <a:gd name="connsiteX709" fmla="*/ 56769 w 2439037"/>
              <a:gd name="connsiteY709" fmla="*/ 323571 h 4271954"/>
              <a:gd name="connsiteX710" fmla="*/ 58007 w 2439037"/>
              <a:gd name="connsiteY710" fmla="*/ 323571 h 4271954"/>
              <a:gd name="connsiteX711" fmla="*/ 37642 w 2439037"/>
              <a:gd name="connsiteY711" fmla="*/ 297950 h 4271954"/>
              <a:gd name="connsiteX712" fmla="*/ 37642 w 2439037"/>
              <a:gd name="connsiteY712" fmla="*/ 296968 h 4271954"/>
              <a:gd name="connsiteX713" fmla="*/ 57540 w 2439037"/>
              <a:gd name="connsiteY713" fmla="*/ 258696 h 4271954"/>
              <a:gd name="connsiteX714" fmla="*/ 77448 w 2439037"/>
              <a:gd name="connsiteY714" fmla="*/ 296968 h 4271954"/>
              <a:gd name="connsiteX715" fmla="*/ 77448 w 2439037"/>
              <a:gd name="connsiteY715" fmla="*/ 297061 h 4271954"/>
              <a:gd name="connsiteX716" fmla="*/ 72104 w 2439037"/>
              <a:gd name="connsiteY716" fmla="*/ 310874 h 4271954"/>
              <a:gd name="connsiteX717" fmla="*/ 58493 w 2439037"/>
              <a:gd name="connsiteY717" fmla="*/ 316874 h 4271954"/>
              <a:gd name="connsiteX718" fmla="*/ 57455 w 2439037"/>
              <a:gd name="connsiteY718" fmla="*/ 316874 h 4271954"/>
              <a:gd name="connsiteX719" fmla="*/ 56959 w 2439037"/>
              <a:gd name="connsiteY719" fmla="*/ 316874 h 4271954"/>
              <a:gd name="connsiteX720" fmla="*/ 37642 w 2439037"/>
              <a:gd name="connsiteY720" fmla="*/ 297950 h 4271954"/>
              <a:gd name="connsiteX721" fmla="*/ 301000 w 2439037"/>
              <a:gd name="connsiteY721" fmla="*/ 323571 h 4271954"/>
              <a:gd name="connsiteX722" fmla="*/ 301571 w 2439037"/>
              <a:gd name="connsiteY722" fmla="*/ 323571 h 4271954"/>
              <a:gd name="connsiteX723" fmla="*/ 319840 w 2439037"/>
              <a:gd name="connsiteY723" fmla="*/ 315483 h 4271954"/>
              <a:gd name="connsiteX724" fmla="*/ 327079 w 2439037"/>
              <a:gd name="connsiteY724" fmla="*/ 296880 h 4271954"/>
              <a:gd name="connsiteX725" fmla="*/ 305267 w 2439037"/>
              <a:gd name="connsiteY725" fmla="*/ 253952 h 4271954"/>
              <a:gd name="connsiteX726" fmla="*/ 303952 w 2439037"/>
              <a:gd name="connsiteY726" fmla="*/ 252598 h 4271954"/>
              <a:gd name="connsiteX727" fmla="*/ 299580 w 2439037"/>
              <a:gd name="connsiteY727" fmla="*/ 251580 h 4271954"/>
              <a:gd name="connsiteX728" fmla="*/ 295751 w 2439037"/>
              <a:gd name="connsiteY728" fmla="*/ 253952 h 4271954"/>
              <a:gd name="connsiteX729" fmla="*/ 273948 w 2439037"/>
              <a:gd name="connsiteY729" fmla="*/ 296880 h 4271954"/>
              <a:gd name="connsiteX730" fmla="*/ 273948 w 2439037"/>
              <a:gd name="connsiteY730" fmla="*/ 298140 h 4271954"/>
              <a:gd name="connsiteX731" fmla="*/ 299856 w 2439037"/>
              <a:gd name="connsiteY731" fmla="*/ 323571 h 4271954"/>
              <a:gd name="connsiteX732" fmla="*/ 301000 w 2439037"/>
              <a:gd name="connsiteY732" fmla="*/ 323571 h 4271954"/>
              <a:gd name="connsiteX733" fmla="*/ 280616 w 2439037"/>
              <a:gd name="connsiteY733" fmla="*/ 297950 h 4271954"/>
              <a:gd name="connsiteX734" fmla="*/ 280616 w 2439037"/>
              <a:gd name="connsiteY734" fmla="*/ 296968 h 4271954"/>
              <a:gd name="connsiteX735" fmla="*/ 300618 w 2439037"/>
              <a:gd name="connsiteY735" fmla="*/ 258696 h 4271954"/>
              <a:gd name="connsiteX736" fmla="*/ 320526 w 2439037"/>
              <a:gd name="connsiteY736" fmla="*/ 296968 h 4271954"/>
              <a:gd name="connsiteX737" fmla="*/ 320526 w 2439037"/>
              <a:gd name="connsiteY737" fmla="*/ 297061 h 4271954"/>
              <a:gd name="connsiteX738" fmla="*/ 315173 w 2439037"/>
              <a:gd name="connsiteY738" fmla="*/ 310874 h 4271954"/>
              <a:gd name="connsiteX739" fmla="*/ 301571 w 2439037"/>
              <a:gd name="connsiteY739" fmla="*/ 316874 h 4271954"/>
              <a:gd name="connsiteX740" fmla="*/ 300533 w 2439037"/>
              <a:gd name="connsiteY740" fmla="*/ 316874 h 4271954"/>
              <a:gd name="connsiteX741" fmla="*/ 300028 w 2439037"/>
              <a:gd name="connsiteY741" fmla="*/ 316874 h 4271954"/>
              <a:gd name="connsiteX742" fmla="*/ 280616 w 2439037"/>
              <a:gd name="connsiteY742" fmla="*/ 297950 h 4271954"/>
              <a:gd name="connsiteX743" fmla="*/ 318621 w 2439037"/>
              <a:gd name="connsiteY743" fmla="*/ 368038 h 4271954"/>
              <a:gd name="connsiteX744" fmla="*/ 351854 w 2439037"/>
              <a:gd name="connsiteY744" fmla="*/ 350830 h 4271954"/>
              <a:gd name="connsiteX745" fmla="*/ 353568 w 2439037"/>
              <a:gd name="connsiteY745" fmla="*/ 348597 h 4271954"/>
              <a:gd name="connsiteX746" fmla="*/ 353006 w 2439037"/>
              <a:gd name="connsiteY746" fmla="*/ 345858 h 4271954"/>
              <a:gd name="connsiteX747" fmla="*/ 328993 w 2439037"/>
              <a:gd name="connsiteY747" fmla="*/ 337854 h 4271954"/>
              <a:gd name="connsiteX748" fmla="*/ 304524 w 2439037"/>
              <a:gd name="connsiteY748" fmla="*/ 345570 h 4271954"/>
              <a:gd name="connsiteX749" fmla="*/ 304524 w 2439037"/>
              <a:gd name="connsiteY749" fmla="*/ 344923 h 4271954"/>
              <a:gd name="connsiteX750" fmla="*/ 296132 w 2439037"/>
              <a:gd name="connsiteY750" fmla="*/ 332407 h 4271954"/>
              <a:gd name="connsiteX751" fmla="*/ 272805 w 2439037"/>
              <a:gd name="connsiteY751" fmla="*/ 332501 h 4271954"/>
              <a:gd name="connsiteX752" fmla="*/ 268900 w 2439037"/>
              <a:gd name="connsiteY752" fmla="*/ 329947 h 4271954"/>
              <a:gd name="connsiteX753" fmla="*/ 241849 w 2439037"/>
              <a:gd name="connsiteY753" fmla="*/ 318883 h 4271954"/>
              <a:gd name="connsiteX754" fmla="*/ 224885 w 2439037"/>
              <a:gd name="connsiteY754" fmla="*/ 318883 h 4271954"/>
              <a:gd name="connsiteX755" fmla="*/ 224885 w 2439037"/>
              <a:gd name="connsiteY755" fmla="*/ 318786 h 4271954"/>
              <a:gd name="connsiteX756" fmla="*/ 218141 w 2439037"/>
              <a:gd name="connsiteY756" fmla="*/ 312042 h 4271954"/>
              <a:gd name="connsiteX757" fmla="*/ 197834 w 2439037"/>
              <a:gd name="connsiteY757" fmla="*/ 312042 h 4271954"/>
              <a:gd name="connsiteX758" fmla="*/ 194510 w 2439037"/>
              <a:gd name="connsiteY758" fmla="*/ 315385 h 4271954"/>
              <a:gd name="connsiteX759" fmla="*/ 197929 w 2439037"/>
              <a:gd name="connsiteY759" fmla="*/ 318786 h 4271954"/>
              <a:gd name="connsiteX760" fmla="*/ 218322 w 2439037"/>
              <a:gd name="connsiteY760" fmla="*/ 318786 h 4271954"/>
              <a:gd name="connsiteX761" fmla="*/ 218237 w 2439037"/>
              <a:gd name="connsiteY761" fmla="*/ 371107 h 4271954"/>
              <a:gd name="connsiteX762" fmla="*/ 197929 w 2439037"/>
              <a:gd name="connsiteY762" fmla="*/ 371107 h 4271954"/>
              <a:gd name="connsiteX763" fmla="*/ 194605 w 2439037"/>
              <a:gd name="connsiteY763" fmla="*/ 374410 h 4271954"/>
              <a:gd name="connsiteX764" fmla="*/ 197929 w 2439037"/>
              <a:gd name="connsiteY764" fmla="*/ 377754 h 4271954"/>
              <a:gd name="connsiteX765" fmla="*/ 218237 w 2439037"/>
              <a:gd name="connsiteY765" fmla="*/ 377754 h 4271954"/>
              <a:gd name="connsiteX766" fmla="*/ 224980 w 2439037"/>
              <a:gd name="connsiteY766" fmla="*/ 371010 h 4271954"/>
              <a:gd name="connsiteX767" fmla="*/ 224980 w 2439037"/>
              <a:gd name="connsiteY767" fmla="*/ 369299 h 4271954"/>
              <a:gd name="connsiteX768" fmla="*/ 240325 w 2439037"/>
              <a:gd name="connsiteY768" fmla="*/ 374545 h 4271954"/>
              <a:gd name="connsiteX769" fmla="*/ 276996 w 2439037"/>
              <a:gd name="connsiteY769" fmla="*/ 384032 h 4271954"/>
              <a:gd name="connsiteX770" fmla="*/ 318621 w 2439037"/>
              <a:gd name="connsiteY770" fmla="*/ 368038 h 4271954"/>
              <a:gd name="connsiteX771" fmla="*/ 242506 w 2439037"/>
              <a:gd name="connsiteY771" fmla="*/ 368317 h 4271954"/>
              <a:gd name="connsiteX772" fmla="*/ 224980 w 2439037"/>
              <a:gd name="connsiteY772" fmla="*/ 362313 h 4271954"/>
              <a:gd name="connsiteX773" fmla="*/ 224980 w 2439037"/>
              <a:gd name="connsiteY773" fmla="*/ 325576 h 4271954"/>
              <a:gd name="connsiteX774" fmla="*/ 241954 w 2439037"/>
              <a:gd name="connsiteY774" fmla="*/ 325576 h 4271954"/>
              <a:gd name="connsiteX775" fmla="*/ 264995 w 2439037"/>
              <a:gd name="connsiteY775" fmla="*/ 335291 h 4271954"/>
              <a:gd name="connsiteX776" fmla="*/ 272405 w 2439037"/>
              <a:gd name="connsiteY776" fmla="*/ 339115 h 4271954"/>
              <a:gd name="connsiteX777" fmla="*/ 296132 w 2439037"/>
              <a:gd name="connsiteY777" fmla="*/ 339115 h 4271954"/>
              <a:gd name="connsiteX778" fmla="*/ 297856 w 2439037"/>
              <a:gd name="connsiteY778" fmla="*/ 344923 h 4271954"/>
              <a:gd name="connsiteX779" fmla="*/ 296903 w 2439037"/>
              <a:gd name="connsiteY779" fmla="*/ 349760 h 4271954"/>
              <a:gd name="connsiteX780" fmla="*/ 296037 w 2439037"/>
              <a:gd name="connsiteY780" fmla="*/ 350830 h 4271954"/>
              <a:gd name="connsiteX781" fmla="*/ 258813 w 2439037"/>
              <a:gd name="connsiteY781" fmla="*/ 350830 h 4271954"/>
              <a:gd name="connsiteX782" fmla="*/ 255461 w 2439037"/>
              <a:gd name="connsiteY782" fmla="*/ 354132 h 4271954"/>
              <a:gd name="connsiteX783" fmla="*/ 258813 w 2439037"/>
              <a:gd name="connsiteY783" fmla="*/ 357476 h 4271954"/>
              <a:gd name="connsiteX784" fmla="*/ 296037 w 2439037"/>
              <a:gd name="connsiteY784" fmla="*/ 357476 h 4271954"/>
              <a:gd name="connsiteX785" fmla="*/ 302619 w 2439037"/>
              <a:gd name="connsiteY785" fmla="*/ 353201 h 4271954"/>
              <a:gd name="connsiteX786" fmla="*/ 330898 w 2439037"/>
              <a:gd name="connsiteY786" fmla="*/ 344226 h 4271954"/>
              <a:gd name="connsiteX787" fmla="*/ 344710 w 2439037"/>
              <a:gd name="connsiteY787" fmla="*/ 346923 h 4271954"/>
              <a:gd name="connsiteX788" fmla="*/ 315382 w 2439037"/>
              <a:gd name="connsiteY788" fmla="*/ 362220 h 4271954"/>
              <a:gd name="connsiteX789" fmla="*/ 242506 w 2439037"/>
              <a:gd name="connsiteY789" fmla="*/ 368317 h 4271954"/>
              <a:gd name="connsiteX790" fmla="*/ 234325 w 2439037"/>
              <a:gd name="connsiteY790" fmla="*/ 210239 h 4271954"/>
              <a:gd name="connsiteX791" fmla="*/ 233953 w 2439037"/>
              <a:gd name="connsiteY791" fmla="*/ 212885 h 4271954"/>
              <a:gd name="connsiteX792" fmla="*/ 250498 w 2439037"/>
              <a:gd name="connsiteY792" fmla="*/ 227437 h 4271954"/>
              <a:gd name="connsiteX793" fmla="*/ 251174 w 2439037"/>
              <a:gd name="connsiteY793" fmla="*/ 227437 h 4271954"/>
              <a:gd name="connsiteX794" fmla="*/ 273672 w 2439037"/>
              <a:gd name="connsiteY794" fmla="*/ 234051 h 4271954"/>
              <a:gd name="connsiteX795" fmla="*/ 291179 w 2439037"/>
              <a:gd name="connsiteY795" fmla="*/ 229763 h 4271954"/>
              <a:gd name="connsiteX796" fmla="*/ 320221 w 2439037"/>
              <a:gd name="connsiteY796" fmla="*/ 244604 h 4271954"/>
              <a:gd name="connsiteX797" fmla="*/ 320707 w 2439037"/>
              <a:gd name="connsiteY797" fmla="*/ 244972 h 4271954"/>
              <a:gd name="connsiteX798" fmla="*/ 350253 w 2439037"/>
              <a:gd name="connsiteY798" fmla="*/ 257766 h 4271954"/>
              <a:gd name="connsiteX799" fmla="*/ 367198 w 2439037"/>
              <a:gd name="connsiteY799" fmla="*/ 257766 h 4271954"/>
              <a:gd name="connsiteX800" fmla="*/ 367198 w 2439037"/>
              <a:gd name="connsiteY800" fmla="*/ 257864 h 4271954"/>
              <a:gd name="connsiteX801" fmla="*/ 373961 w 2439037"/>
              <a:gd name="connsiteY801" fmla="*/ 264607 h 4271954"/>
              <a:gd name="connsiteX802" fmla="*/ 394239 w 2439037"/>
              <a:gd name="connsiteY802" fmla="*/ 264607 h 4271954"/>
              <a:gd name="connsiteX803" fmla="*/ 397573 w 2439037"/>
              <a:gd name="connsiteY803" fmla="*/ 261249 h 4271954"/>
              <a:gd name="connsiteX804" fmla="*/ 394239 w 2439037"/>
              <a:gd name="connsiteY804" fmla="*/ 257947 h 4271954"/>
              <a:gd name="connsiteX805" fmla="*/ 373866 w 2439037"/>
              <a:gd name="connsiteY805" fmla="*/ 257864 h 4271954"/>
              <a:gd name="connsiteX806" fmla="*/ 373961 w 2439037"/>
              <a:gd name="connsiteY806" fmla="*/ 205531 h 4271954"/>
              <a:gd name="connsiteX807" fmla="*/ 394239 w 2439037"/>
              <a:gd name="connsiteY807" fmla="*/ 205531 h 4271954"/>
              <a:gd name="connsiteX808" fmla="*/ 397573 w 2439037"/>
              <a:gd name="connsiteY808" fmla="*/ 202234 h 4271954"/>
              <a:gd name="connsiteX809" fmla="*/ 394239 w 2439037"/>
              <a:gd name="connsiteY809" fmla="*/ 198881 h 4271954"/>
              <a:gd name="connsiteX810" fmla="*/ 373961 w 2439037"/>
              <a:gd name="connsiteY810" fmla="*/ 198881 h 4271954"/>
              <a:gd name="connsiteX811" fmla="*/ 367198 w 2439037"/>
              <a:gd name="connsiteY811" fmla="*/ 205625 h 4271954"/>
              <a:gd name="connsiteX812" fmla="*/ 367198 w 2439037"/>
              <a:gd name="connsiteY812" fmla="*/ 207350 h 4271954"/>
              <a:gd name="connsiteX813" fmla="*/ 339747 w 2439037"/>
              <a:gd name="connsiteY813" fmla="*/ 197071 h 4271954"/>
              <a:gd name="connsiteX814" fmla="*/ 299266 w 2439037"/>
              <a:gd name="connsiteY814" fmla="*/ 196044 h 4271954"/>
              <a:gd name="connsiteX815" fmla="*/ 299190 w 2439037"/>
              <a:gd name="connsiteY815" fmla="*/ 196044 h 4271954"/>
              <a:gd name="connsiteX816" fmla="*/ 236420 w 2439037"/>
              <a:gd name="connsiteY816" fmla="*/ 208885 h 4271954"/>
              <a:gd name="connsiteX817" fmla="*/ 234325 w 2439037"/>
              <a:gd name="connsiteY817" fmla="*/ 210239 h 4271954"/>
              <a:gd name="connsiteX818" fmla="*/ 337375 w 2439037"/>
              <a:gd name="connsiteY818" fmla="*/ 203071 h 4271954"/>
              <a:gd name="connsiteX819" fmla="*/ 367293 w 2439037"/>
              <a:gd name="connsiteY819" fmla="*/ 214238 h 4271954"/>
              <a:gd name="connsiteX820" fmla="*/ 367293 w 2439037"/>
              <a:gd name="connsiteY820" fmla="*/ 250975 h 4271954"/>
              <a:gd name="connsiteX821" fmla="*/ 350348 w 2439037"/>
              <a:gd name="connsiteY821" fmla="*/ 250975 h 4271954"/>
              <a:gd name="connsiteX822" fmla="*/ 324993 w 2439037"/>
              <a:gd name="connsiteY822" fmla="*/ 239762 h 4271954"/>
              <a:gd name="connsiteX823" fmla="*/ 324526 w 2439037"/>
              <a:gd name="connsiteY823" fmla="*/ 239343 h 4271954"/>
              <a:gd name="connsiteX824" fmla="*/ 292418 w 2439037"/>
              <a:gd name="connsiteY824" fmla="*/ 223065 h 4271954"/>
              <a:gd name="connsiteX825" fmla="*/ 291360 w 2439037"/>
              <a:gd name="connsiteY825" fmla="*/ 222884 h 4271954"/>
              <a:gd name="connsiteX826" fmla="*/ 290617 w 2439037"/>
              <a:gd name="connsiteY826" fmla="*/ 222981 h 4271954"/>
              <a:gd name="connsiteX827" fmla="*/ 272043 w 2439037"/>
              <a:gd name="connsiteY827" fmla="*/ 227535 h 4271954"/>
              <a:gd name="connsiteX828" fmla="*/ 258232 w 2439037"/>
              <a:gd name="connsiteY828" fmla="*/ 224883 h 4271954"/>
              <a:gd name="connsiteX829" fmla="*/ 288617 w 2439037"/>
              <a:gd name="connsiteY829" fmla="*/ 208978 h 4271954"/>
              <a:gd name="connsiteX830" fmla="*/ 337375 w 2439037"/>
              <a:gd name="connsiteY830" fmla="*/ 203071 h 4271954"/>
              <a:gd name="connsiteX831" fmla="*/ 278416 w 2439037"/>
              <a:gd name="connsiteY831" fmla="*/ 206880 h 4271954"/>
              <a:gd name="connsiteX832" fmla="*/ 251641 w 2439037"/>
              <a:gd name="connsiteY832" fmla="*/ 220693 h 4271954"/>
              <a:gd name="connsiteX833" fmla="*/ 241859 w 2439037"/>
              <a:gd name="connsiteY833" fmla="*/ 214322 h 4271954"/>
              <a:gd name="connsiteX834" fmla="*/ 278416 w 2439037"/>
              <a:gd name="connsiteY834" fmla="*/ 206880 h 4271954"/>
              <a:gd name="connsiteX835" fmla="*/ 544068 w 2439037"/>
              <a:gd name="connsiteY835" fmla="*/ 323571 h 4271954"/>
              <a:gd name="connsiteX836" fmla="*/ 544649 w 2439037"/>
              <a:gd name="connsiteY836" fmla="*/ 323571 h 4271954"/>
              <a:gd name="connsiteX837" fmla="*/ 562937 w 2439037"/>
              <a:gd name="connsiteY837" fmla="*/ 315483 h 4271954"/>
              <a:gd name="connsiteX838" fmla="*/ 570166 w 2439037"/>
              <a:gd name="connsiteY838" fmla="*/ 296880 h 4271954"/>
              <a:gd name="connsiteX839" fmla="*/ 548354 w 2439037"/>
              <a:gd name="connsiteY839" fmla="*/ 253952 h 4271954"/>
              <a:gd name="connsiteX840" fmla="*/ 547021 w 2439037"/>
              <a:gd name="connsiteY840" fmla="*/ 252598 h 4271954"/>
              <a:gd name="connsiteX841" fmla="*/ 542649 w 2439037"/>
              <a:gd name="connsiteY841" fmla="*/ 251580 h 4271954"/>
              <a:gd name="connsiteX842" fmla="*/ 538753 w 2439037"/>
              <a:gd name="connsiteY842" fmla="*/ 253952 h 4271954"/>
              <a:gd name="connsiteX843" fmla="*/ 516941 w 2439037"/>
              <a:gd name="connsiteY843" fmla="*/ 296880 h 4271954"/>
              <a:gd name="connsiteX844" fmla="*/ 516941 w 2439037"/>
              <a:gd name="connsiteY844" fmla="*/ 298140 h 4271954"/>
              <a:gd name="connsiteX845" fmla="*/ 542839 w 2439037"/>
              <a:gd name="connsiteY845" fmla="*/ 323571 h 4271954"/>
              <a:gd name="connsiteX846" fmla="*/ 544068 w 2439037"/>
              <a:gd name="connsiteY846" fmla="*/ 323571 h 4271954"/>
              <a:gd name="connsiteX847" fmla="*/ 523580 w 2439037"/>
              <a:gd name="connsiteY847" fmla="*/ 297950 h 4271954"/>
              <a:gd name="connsiteX848" fmla="*/ 523580 w 2439037"/>
              <a:gd name="connsiteY848" fmla="*/ 296968 h 4271954"/>
              <a:gd name="connsiteX849" fmla="*/ 543516 w 2439037"/>
              <a:gd name="connsiteY849" fmla="*/ 258696 h 4271954"/>
              <a:gd name="connsiteX850" fmla="*/ 563423 w 2439037"/>
              <a:gd name="connsiteY850" fmla="*/ 296968 h 4271954"/>
              <a:gd name="connsiteX851" fmla="*/ 563423 w 2439037"/>
              <a:gd name="connsiteY851" fmla="*/ 297061 h 4271954"/>
              <a:gd name="connsiteX852" fmla="*/ 558069 w 2439037"/>
              <a:gd name="connsiteY852" fmla="*/ 310874 h 4271954"/>
              <a:gd name="connsiteX853" fmla="*/ 544449 w 2439037"/>
              <a:gd name="connsiteY853" fmla="*/ 316874 h 4271954"/>
              <a:gd name="connsiteX854" fmla="*/ 543392 w 2439037"/>
              <a:gd name="connsiteY854" fmla="*/ 316874 h 4271954"/>
              <a:gd name="connsiteX855" fmla="*/ 542925 w 2439037"/>
              <a:gd name="connsiteY855" fmla="*/ 316874 h 4271954"/>
              <a:gd name="connsiteX856" fmla="*/ 523580 w 2439037"/>
              <a:gd name="connsiteY856" fmla="*/ 297950 h 4271954"/>
              <a:gd name="connsiteX857" fmla="*/ 561594 w 2439037"/>
              <a:gd name="connsiteY857" fmla="*/ 368038 h 4271954"/>
              <a:gd name="connsiteX858" fmla="*/ 594836 w 2439037"/>
              <a:gd name="connsiteY858" fmla="*/ 350830 h 4271954"/>
              <a:gd name="connsiteX859" fmla="*/ 596551 w 2439037"/>
              <a:gd name="connsiteY859" fmla="*/ 348597 h 4271954"/>
              <a:gd name="connsiteX860" fmla="*/ 595979 w 2439037"/>
              <a:gd name="connsiteY860" fmla="*/ 345858 h 4271954"/>
              <a:gd name="connsiteX861" fmla="*/ 571967 w 2439037"/>
              <a:gd name="connsiteY861" fmla="*/ 337854 h 4271954"/>
              <a:gd name="connsiteX862" fmla="*/ 547516 w 2439037"/>
              <a:gd name="connsiteY862" fmla="*/ 345570 h 4271954"/>
              <a:gd name="connsiteX863" fmla="*/ 547516 w 2439037"/>
              <a:gd name="connsiteY863" fmla="*/ 344923 h 4271954"/>
              <a:gd name="connsiteX864" fmla="*/ 539115 w 2439037"/>
              <a:gd name="connsiteY864" fmla="*/ 332407 h 4271954"/>
              <a:gd name="connsiteX865" fmla="*/ 515884 w 2439037"/>
              <a:gd name="connsiteY865" fmla="*/ 332501 h 4271954"/>
              <a:gd name="connsiteX866" fmla="*/ 511978 w 2439037"/>
              <a:gd name="connsiteY866" fmla="*/ 329947 h 4271954"/>
              <a:gd name="connsiteX867" fmla="*/ 484918 w 2439037"/>
              <a:gd name="connsiteY867" fmla="*/ 318883 h 4271954"/>
              <a:gd name="connsiteX868" fmla="*/ 467953 w 2439037"/>
              <a:gd name="connsiteY868" fmla="*/ 318883 h 4271954"/>
              <a:gd name="connsiteX869" fmla="*/ 467953 w 2439037"/>
              <a:gd name="connsiteY869" fmla="*/ 318786 h 4271954"/>
              <a:gd name="connsiteX870" fmla="*/ 461210 w 2439037"/>
              <a:gd name="connsiteY870" fmla="*/ 312042 h 4271954"/>
              <a:gd name="connsiteX871" fmla="*/ 440903 w 2439037"/>
              <a:gd name="connsiteY871" fmla="*/ 312042 h 4271954"/>
              <a:gd name="connsiteX872" fmla="*/ 437597 w 2439037"/>
              <a:gd name="connsiteY872" fmla="*/ 315385 h 4271954"/>
              <a:gd name="connsiteX873" fmla="*/ 440903 w 2439037"/>
              <a:gd name="connsiteY873" fmla="*/ 318786 h 4271954"/>
              <a:gd name="connsiteX874" fmla="*/ 461315 w 2439037"/>
              <a:gd name="connsiteY874" fmla="*/ 318786 h 4271954"/>
              <a:gd name="connsiteX875" fmla="*/ 461210 w 2439037"/>
              <a:gd name="connsiteY875" fmla="*/ 371107 h 4271954"/>
              <a:gd name="connsiteX876" fmla="*/ 440903 w 2439037"/>
              <a:gd name="connsiteY876" fmla="*/ 371107 h 4271954"/>
              <a:gd name="connsiteX877" fmla="*/ 437597 w 2439037"/>
              <a:gd name="connsiteY877" fmla="*/ 374410 h 4271954"/>
              <a:gd name="connsiteX878" fmla="*/ 440903 w 2439037"/>
              <a:gd name="connsiteY878" fmla="*/ 377754 h 4271954"/>
              <a:gd name="connsiteX879" fmla="*/ 461210 w 2439037"/>
              <a:gd name="connsiteY879" fmla="*/ 377754 h 4271954"/>
              <a:gd name="connsiteX880" fmla="*/ 467953 w 2439037"/>
              <a:gd name="connsiteY880" fmla="*/ 371010 h 4271954"/>
              <a:gd name="connsiteX881" fmla="*/ 467953 w 2439037"/>
              <a:gd name="connsiteY881" fmla="*/ 369299 h 4271954"/>
              <a:gd name="connsiteX882" fmla="*/ 483318 w 2439037"/>
              <a:gd name="connsiteY882" fmla="*/ 374545 h 4271954"/>
              <a:gd name="connsiteX883" fmla="*/ 519969 w 2439037"/>
              <a:gd name="connsiteY883" fmla="*/ 384032 h 4271954"/>
              <a:gd name="connsiteX884" fmla="*/ 561594 w 2439037"/>
              <a:gd name="connsiteY884" fmla="*/ 368038 h 4271954"/>
              <a:gd name="connsiteX885" fmla="*/ 485489 w 2439037"/>
              <a:gd name="connsiteY885" fmla="*/ 368317 h 4271954"/>
              <a:gd name="connsiteX886" fmla="*/ 467953 w 2439037"/>
              <a:gd name="connsiteY886" fmla="*/ 362313 h 4271954"/>
              <a:gd name="connsiteX887" fmla="*/ 467953 w 2439037"/>
              <a:gd name="connsiteY887" fmla="*/ 325576 h 4271954"/>
              <a:gd name="connsiteX888" fmla="*/ 484918 w 2439037"/>
              <a:gd name="connsiteY888" fmla="*/ 325576 h 4271954"/>
              <a:gd name="connsiteX889" fmla="*/ 507978 w 2439037"/>
              <a:gd name="connsiteY889" fmla="*/ 335291 h 4271954"/>
              <a:gd name="connsiteX890" fmla="*/ 515407 w 2439037"/>
              <a:gd name="connsiteY890" fmla="*/ 339115 h 4271954"/>
              <a:gd name="connsiteX891" fmla="*/ 539115 w 2439037"/>
              <a:gd name="connsiteY891" fmla="*/ 339115 h 4271954"/>
              <a:gd name="connsiteX892" fmla="*/ 540848 w 2439037"/>
              <a:gd name="connsiteY892" fmla="*/ 344923 h 4271954"/>
              <a:gd name="connsiteX893" fmla="*/ 539886 w 2439037"/>
              <a:gd name="connsiteY893" fmla="*/ 349760 h 4271954"/>
              <a:gd name="connsiteX894" fmla="*/ 539019 w 2439037"/>
              <a:gd name="connsiteY894" fmla="*/ 350830 h 4271954"/>
              <a:gd name="connsiteX895" fmla="*/ 501767 w 2439037"/>
              <a:gd name="connsiteY895" fmla="*/ 350830 h 4271954"/>
              <a:gd name="connsiteX896" fmla="*/ 498434 w 2439037"/>
              <a:gd name="connsiteY896" fmla="*/ 354132 h 4271954"/>
              <a:gd name="connsiteX897" fmla="*/ 501767 w 2439037"/>
              <a:gd name="connsiteY897" fmla="*/ 357476 h 4271954"/>
              <a:gd name="connsiteX898" fmla="*/ 539019 w 2439037"/>
              <a:gd name="connsiteY898" fmla="*/ 357476 h 4271954"/>
              <a:gd name="connsiteX899" fmla="*/ 545611 w 2439037"/>
              <a:gd name="connsiteY899" fmla="*/ 353201 h 4271954"/>
              <a:gd name="connsiteX900" fmla="*/ 573881 w 2439037"/>
              <a:gd name="connsiteY900" fmla="*/ 344226 h 4271954"/>
              <a:gd name="connsiteX901" fmla="*/ 587702 w 2439037"/>
              <a:gd name="connsiteY901" fmla="*/ 346923 h 4271954"/>
              <a:gd name="connsiteX902" fmla="*/ 558260 w 2439037"/>
              <a:gd name="connsiteY902" fmla="*/ 362220 h 4271954"/>
              <a:gd name="connsiteX903" fmla="*/ 485489 w 2439037"/>
              <a:gd name="connsiteY903" fmla="*/ 368317 h 4271954"/>
              <a:gd name="connsiteX904" fmla="*/ 477307 w 2439037"/>
              <a:gd name="connsiteY904" fmla="*/ 210239 h 4271954"/>
              <a:gd name="connsiteX905" fmla="*/ 477002 w 2439037"/>
              <a:gd name="connsiteY905" fmla="*/ 212885 h 4271954"/>
              <a:gd name="connsiteX906" fmla="*/ 493586 w 2439037"/>
              <a:gd name="connsiteY906" fmla="*/ 227437 h 4271954"/>
              <a:gd name="connsiteX907" fmla="*/ 494252 w 2439037"/>
              <a:gd name="connsiteY907" fmla="*/ 227437 h 4271954"/>
              <a:gd name="connsiteX908" fmla="*/ 516721 w 2439037"/>
              <a:gd name="connsiteY908" fmla="*/ 234051 h 4271954"/>
              <a:gd name="connsiteX909" fmla="*/ 534257 w 2439037"/>
              <a:gd name="connsiteY909" fmla="*/ 229763 h 4271954"/>
              <a:gd name="connsiteX910" fmla="*/ 563318 w 2439037"/>
              <a:gd name="connsiteY910" fmla="*/ 244604 h 4271954"/>
              <a:gd name="connsiteX911" fmla="*/ 563794 w 2439037"/>
              <a:gd name="connsiteY911" fmla="*/ 244972 h 4271954"/>
              <a:gd name="connsiteX912" fmla="*/ 593321 w 2439037"/>
              <a:gd name="connsiteY912" fmla="*/ 257766 h 4271954"/>
              <a:gd name="connsiteX913" fmla="*/ 610276 w 2439037"/>
              <a:gd name="connsiteY913" fmla="*/ 257766 h 4271954"/>
              <a:gd name="connsiteX914" fmla="*/ 610276 w 2439037"/>
              <a:gd name="connsiteY914" fmla="*/ 257864 h 4271954"/>
              <a:gd name="connsiteX915" fmla="*/ 617058 w 2439037"/>
              <a:gd name="connsiteY915" fmla="*/ 264607 h 4271954"/>
              <a:gd name="connsiteX916" fmla="*/ 637337 w 2439037"/>
              <a:gd name="connsiteY916" fmla="*/ 264607 h 4271954"/>
              <a:gd name="connsiteX917" fmla="*/ 640642 w 2439037"/>
              <a:gd name="connsiteY917" fmla="*/ 261249 h 4271954"/>
              <a:gd name="connsiteX918" fmla="*/ 637337 w 2439037"/>
              <a:gd name="connsiteY918" fmla="*/ 257947 h 4271954"/>
              <a:gd name="connsiteX919" fmla="*/ 616944 w 2439037"/>
              <a:gd name="connsiteY919" fmla="*/ 257864 h 4271954"/>
              <a:gd name="connsiteX920" fmla="*/ 617058 w 2439037"/>
              <a:gd name="connsiteY920" fmla="*/ 205531 h 4271954"/>
              <a:gd name="connsiteX921" fmla="*/ 637337 w 2439037"/>
              <a:gd name="connsiteY921" fmla="*/ 205531 h 4271954"/>
              <a:gd name="connsiteX922" fmla="*/ 640642 w 2439037"/>
              <a:gd name="connsiteY922" fmla="*/ 202234 h 4271954"/>
              <a:gd name="connsiteX923" fmla="*/ 637337 w 2439037"/>
              <a:gd name="connsiteY923" fmla="*/ 198881 h 4271954"/>
              <a:gd name="connsiteX924" fmla="*/ 617058 w 2439037"/>
              <a:gd name="connsiteY924" fmla="*/ 198881 h 4271954"/>
              <a:gd name="connsiteX925" fmla="*/ 610276 w 2439037"/>
              <a:gd name="connsiteY925" fmla="*/ 205625 h 4271954"/>
              <a:gd name="connsiteX926" fmla="*/ 610276 w 2439037"/>
              <a:gd name="connsiteY926" fmla="*/ 207350 h 4271954"/>
              <a:gd name="connsiteX927" fmla="*/ 582835 w 2439037"/>
              <a:gd name="connsiteY927" fmla="*/ 197071 h 4271954"/>
              <a:gd name="connsiteX928" fmla="*/ 542344 w 2439037"/>
              <a:gd name="connsiteY928" fmla="*/ 196044 h 4271954"/>
              <a:gd name="connsiteX929" fmla="*/ 542258 w 2439037"/>
              <a:gd name="connsiteY929" fmla="*/ 196044 h 4271954"/>
              <a:gd name="connsiteX930" fmla="*/ 479488 w 2439037"/>
              <a:gd name="connsiteY930" fmla="*/ 208885 h 4271954"/>
              <a:gd name="connsiteX931" fmla="*/ 477307 w 2439037"/>
              <a:gd name="connsiteY931" fmla="*/ 210239 h 4271954"/>
              <a:gd name="connsiteX932" fmla="*/ 580368 w 2439037"/>
              <a:gd name="connsiteY932" fmla="*/ 203071 h 4271954"/>
              <a:gd name="connsiteX933" fmla="*/ 610276 w 2439037"/>
              <a:gd name="connsiteY933" fmla="*/ 214238 h 4271954"/>
              <a:gd name="connsiteX934" fmla="*/ 610276 w 2439037"/>
              <a:gd name="connsiteY934" fmla="*/ 250975 h 4271954"/>
              <a:gd name="connsiteX935" fmla="*/ 593321 w 2439037"/>
              <a:gd name="connsiteY935" fmla="*/ 250975 h 4271954"/>
              <a:gd name="connsiteX936" fmla="*/ 567976 w 2439037"/>
              <a:gd name="connsiteY936" fmla="*/ 239762 h 4271954"/>
              <a:gd name="connsiteX937" fmla="*/ 567509 w 2439037"/>
              <a:gd name="connsiteY937" fmla="*/ 239343 h 4271954"/>
              <a:gd name="connsiteX938" fmla="*/ 535391 w 2439037"/>
              <a:gd name="connsiteY938" fmla="*/ 223065 h 4271954"/>
              <a:gd name="connsiteX939" fmla="*/ 534343 w 2439037"/>
              <a:gd name="connsiteY939" fmla="*/ 222884 h 4271954"/>
              <a:gd name="connsiteX940" fmla="*/ 533600 w 2439037"/>
              <a:gd name="connsiteY940" fmla="*/ 222981 h 4271954"/>
              <a:gd name="connsiteX941" fmla="*/ 515026 w 2439037"/>
              <a:gd name="connsiteY941" fmla="*/ 227535 h 4271954"/>
              <a:gd name="connsiteX942" fmla="*/ 501215 w 2439037"/>
              <a:gd name="connsiteY942" fmla="*/ 224883 h 4271954"/>
              <a:gd name="connsiteX943" fmla="*/ 531600 w 2439037"/>
              <a:gd name="connsiteY943" fmla="*/ 208978 h 4271954"/>
              <a:gd name="connsiteX944" fmla="*/ 580368 w 2439037"/>
              <a:gd name="connsiteY944" fmla="*/ 203071 h 4271954"/>
              <a:gd name="connsiteX945" fmla="*/ 521398 w 2439037"/>
              <a:gd name="connsiteY945" fmla="*/ 206880 h 4271954"/>
              <a:gd name="connsiteX946" fmla="*/ 494633 w 2439037"/>
              <a:gd name="connsiteY946" fmla="*/ 220693 h 4271954"/>
              <a:gd name="connsiteX947" fmla="*/ 484822 w 2439037"/>
              <a:gd name="connsiteY947" fmla="*/ 214322 h 4271954"/>
              <a:gd name="connsiteX948" fmla="*/ 521398 w 2439037"/>
              <a:gd name="connsiteY948" fmla="*/ 206880 h 4271954"/>
              <a:gd name="connsiteX949" fmla="*/ 787051 w 2439037"/>
              <a:gd name="connsiteY949" fmla="*/ 323571 h 4271954"/>
              <a:gd name="connsiteX950" fmla="*/ 787641 w 2439037"/>
              <a:gd name="connsiteY950" fmla="*/ 323571 h 4271954"/>
              <a:gd name="connsiteX951" fmla="*/ 805919 w 2439037"/>
              <a:gd name="connsiteY951" fmla="*/ 315483 h 4271954"/>
              <a:gd name="connsiteX952" fmla="*/ 813149 w 2439037"/>
              <a:gd name="connsiteY952" fmla="*/ 296880 h 4271954"/>
              <a:gd name="connsiteX953" fmla="*/ 791327 w 2439037"/>
              <a:gd name="connsiteY953" fmla="*/ 253952 h 4271954"/>
              <a:gd name="connsiteX954" fmla="*/ 790013 w 2439037"/>
              <a:gd name="connsiteY954" fmla="*/ 252598 h 4271954"/>
              <a:gd name="connsiteX955" fmla="*/ 785641 w 2439037"/>
              <a:gd name="connsiteY955" fmla="*/ 251580 h 4271954"/>
              <a:gd name="connsiteX956" fmla="*/ 781821 w 2439037"/>
              <a:gd name="connsiteY956" fmla="*/ 253952 h 4271954"/>
              <a:gd name="connsiteX957" fmla="*/ 760000 w 2439037"/>
              <a:gd name="connsiteY957" fmla="*/ 296880 h 4271954"/>
              <a:gd name="connsiteX958" fmla="*/ 760000 w 2439037"/>
              <a:gd name="connsiteY958" fmla="*/ 298140 h 4271954"/>
              <a:gd name="connsiteX959" fmla="*/ 785908 w 2439037"/>
              <a:gd name="connsiteY959" fmla="*/ 323571 h 4271954"/>
              <a:gd name="connsiteX960" fmla="*/ 787051 w 2439037"/>
              <a:gd name="connsiteY960" fmla="*/ 323571 h 4271954"/>
              <a:gd name="connsiteX961" fmla="*/ 766572 w 2439037"/>
              <a:gd name="connsiteY961" fmla="*/ 297950 h 4271954"/>
              <a:gd name="connsiteX962" fmla="*/ 766572 w 2439037"/>
              <a:gd name="connsiteY962" fmla="*/ 296968 h 4271954"/>
              <a:gd name="connsiteX963" fmla="*/ 786565 w 2439037"/>
              <a:gd name="connsiteY963" fmla="*/ 258696 h 4271954"/>
              <a:gd name="connsiteX964" fmla="*/ 806491 w 2439037"/>
              <a:gd name="connsiteY964" fmla="*/ 296968 h 4271954"/>
              <a:gd name="connsiteX965" fmla="*/ 806491 w 2439037"/>
              <a:gd name="connsiteY965" fmla="*/ 297061 h 4271954"/>
              <a:gd name="connsiteX966" fmla="*/ 801148 w 2439037"/>
              <a:gd name="connsiteY966" fmla="*/ 310874 h 4271954"/>
              <a:gd name="connsiteX967" fmla="*/ 787517 w 2439037"/>
              <a:gd name="connsiteY967" fmla="*/ 316874 h 4271954"/>
              <a:gd name="connsiteX968" fmla="*/ 786479 w 2439037"/>
              <a:gd name="connsiteY968" fmla="*/ 316874 h 4271954"/>
              <a:gd name="connsiteX969" fmla="*/ 786013 w 2439037"/>
              <a:gd name="connsiteY969" fmla="*/ 316874 h 4271954"/>
              <a:gd name="connsiteX970" fmla="*/ 766572 w 2439037"/>
              <a:gd name="connsiteY970" fmla="*/ 297950 h 4271954"/>
              <a:gd name="connsiteX971" fmla="*/ 804596 w 2439037"/>
              <a:gd name="connsiteY971" fmla="*/ 368038 h 4271954"/>
              <a:gd name="connsiteX972" fmla="*/ 837819 w 2439037"/>
              <a:gd name="connsiteY972" fmla="*/ 350830 h 4271954"/>
              <a:gd name="connsiteX973" fmla="*/ 839543 w 2439037"/>
              <a:gd name="connsiteY973" fmla="*/ 348597 h 4271954"/>
              <a:gd name="connsiteX974" fmla="*/ 838952 w 2439037"/>
              <a:gd name="connsiteY974" fmla="*/ 345858 h 4271954"/>
              <a:gd name="connsiteX975" fmla="*/ 814968 w 2439037"/>
              <a:gd name="connsiteY975" fmla="*/ 337854 h 4271954"/>
              <a:gd name="connsiteX976" fmla="*/ 790480 w 2439037"/>
              <a:gd name="connsiteY976" fmla="*/ 345570 h 4271954"/>
              <a:gd name="connsiteX977" fmla="*/ 790480 w 2439037"/>
              <a:gd name="connsiteY977" fmla="*/ 344923 h 4271954"/>
              <a:gd name="connsiteX978" fmla="*/ 782107 w 2439037"/>
              <a:gd name="connsiteY978" fmla="*/ 332407 h 4271954"/>
              <a:gd name="connsiteX979" fmla="*/ 758761 w 2439037"/>
              <a:gd name="connsiteY979" fmla="*/ 332501 h 4271954"/>
              <a:gd name="connsiteX980" fmla="*/ 754837 w 2439037"/>
              <a:gd name="connsiteY980" fmla="*/ 329947 h 4271954"/>
              <a:gd name="connsiteX981" fmla="*/ 727815 w 2439037"/>
              <a:gd name="connsiteY981" fmla="*/ 318883 h 4271954"/>
              <a:gd name="connsiteX982" fmla="*/ 710851 w 2439037"/>
              <a:gd name="connsiteY982" fmla="*/ 318883 h 4271954"/>
              <a:gd name="connsiteX983" fmla="*/ 710851 w 2439037"/>
              <a:gd name="connsiteY983" fmla="*/ 318786 h 4271954"/>
              <a:gd name="connsiteX984" fmla="*/ 704079 w 2439037"/>
              <a:gd name="connsiteY984" fmla="*/ 312042 h 4271954"/>
              <a:gd name="connsiteX985" fmla="*/ 683800 w 2439037"/>
              <a:gd name="connsiteY985" fmla="*/ 312042 h 4271954"/>
              <a:gd name="connsiteX986" fmla="*/ 680485 w 2439037"/>
              <a:gd name="connsiteY986" fmla="*/ 315385 h 4271954"/>
              <a:gd name="connsiteX987" fmla="*/ 683895 w 2439037"/>
              <a:gd name="connsiteY987" fmla="*/ 318786 h 4271954"/>
              <a:gd name="connsiteX988" fmla="*/ 704297 w 2439037"/>
              <a:gd name="connsiteY988" fmla="*/ 318786 h 4271954"/>
              <a:gd name="connsiteX989" fmla="*/ 704173 w 2439037"/>
              <a:gd name="connsiteY989" fmla="*/ 371107 h 4271954"/>
              <a:gd name="connsiteX990" fmla="*/ 683895 w 2439037"/>
              <a:gd name="connsiteY990" fmla="*/ 371107 h 4271954"/>
              <a:gd name="connsiteX991" fmla="*/ 680580 w 2439037"/>
              <a:gd name="connsiteY991" fmla="*/ 374410 h 4271954"/>
              <a:gd name="connsiteX992" fmla="*/ 683895 w 2439037"/>
              <a:gd name="connsiteY992" fmla="*/ 377754 h 4271954"/>
              <a:gd name="connsiteX993" fmla="*/ 704173 w 2439037"/>
              <a:gd name="connsiteY993" fmla="*/ 377754 h 4271954"/>
              <a:gd name="connsiteX994" fmla="*/ 710946 w 2439037"/>
              <a:gd name="connsiteY994" fmla="*/ 371010 h 4271954"/>
              <a:gd name="connsiteX995" fmla="*/ 710946 w 2439037"/>
              <a:gd name="connsiteY995" fmla="*/ 369299 h 4271954"/>
              <a:gd name="connsiteX996" fmla="*/ 726291 w 2439037"/>
              <a:gd name="connsiteY996" fmla="*/ 374545 h 4271954"/>
              <a:gd name="connsiteX997" fmla="*/ 762971 w 2439037"/>
              <a:gd name="connsiteY997" fmla="*/ 384032 h 4271954"/>
              <a:gd name="connsiteX998" fmla="*/ 804596 w 2439037"/>
              <a:gd name="connsiteY998" fmla="*/ 368038 h 4271954"/>
              <a:gd name="connsiteX999" fmla="*/ 728481 w 2439037"/>
              <a:gd name="connsiteY999" fmla="*/ 368317 h 4271954"/>
              <a:gd name="connsiteX1000" fmla="*/ 710946 w 2439037"/>
              <a:gd name="connsiteY1000" fmla="*/ 362313 h 4271954"/>
              <a:gd name="connsiteX1001" fmla="*/ 710946 w 2439037"/>
              <a:gd name="connsiteY1001" fmla="*/ 325576 h 4271954"/>
              <a:gd name="connsiteX1002" fmla="*/ 727891 w 2439037"/>
              <a:gd name="connsiteY1002" fmla="*/ 325576 h 4271954"/>
              <a:gd name="connsiteX1003" fmla="*/ 750961 w 2439037"/>
              <a:gd name="connsiteY1003" fmla="*/ 335291 h 4271954"/>
              <a:gd name="connsiteX1004" fmla="*/ 758380 w 2439037"/>
              <a:gd name="connsiteY1004" fmla="*/ 339115 h 4271954"/>
              <a:gd name="connsiteX1005" fmla="*/ 782107 w 2439037"/>
              <a:gd name="connsiteY1005" fmla="*/ 339115 h 4271954"/>
              <a:gd name="connsiteX1006" fmla="*/ 783821 w 2439037"/>
              <a:gd name="connsiteY1006" fmla="*/ 344923 h 4271954"/>
              <a:gd name="connsiteX1007" fmla="*/ 782869 w 2439037"/>
              <a:gd name="connsiteY1007" fmla="*/ 349760 h 4271954"/>
              <a:gd name="connsiteX1008" fmla="*/ 782012 w 2439037"/>
              <a:gd name="connsiteY1008" fmla="*/ 350830 h 4271954"/>
              <a:gd name="connsiteX1009" fmla="*/ 744760 w 2439037"/>
              <a:gd name="connsiteY1009" fmla="*/ 350830 h 4271954"/>
              <a:gd name="connsiteX1010" fmla="*/ 741426 w 2439037"/>
              <a:gd name="connsiteY1010" fmla="*/ 354132 h 4271954"/>
              <a:gd name="connsiteX1011" fmla="*/ 744760 w 2439037"/>
              <a:gd name="connsiteY1011" fmla="*/ 357476 h 4271954"/>
              <a:gd name="connsiteX1012" fmla="*/ 782012 w 2439037"/>
              <a:gd name="connsiteY1012" fmla="*/ 357476 h 4271954"/>
              <a:gd name="connsiteX1013" fmla="*/ 788565 w 2439037"/>
              <a:gd name="connsiteY1013" fmla="*/ 353201 h 4271954"/>
              <a:gd name="connsiteX1014" fmla="*/ 816864 w 2439037"/>
              <a:gd name="connsiteY1014" fmla="*/ 344226 h 4271954"/>
              <a:gd name="connsiteX1015" fmla="*/ 830675 w 2439037"/>
              <a:gd name="connsiteY1015" fmla="*/ 346923 h 4271954"/>
              <a:gd name="connsiteX1016" fmla="*/ 801328 w 2439037"/>
              <a:gd name="connsiteY1016" fmla="*/ 362220 h 4271954"/>
              <a:gd name="connsiteX1017" fmla="*/ 728481 w 2439037"/>
              <a:gd name="connsiteY1017" fmla="*/ 368317 h 4271954"/>
              <a:gd name="connsiteX1018" fmla="*/ 720385 w 2439037"/>
              <a:gd name="connsiteY1018" fmla="*/ 210239 h 4271954"/>
              <a:gd name="connsiteX1019" fmla="*/ 719985 w 2439037"/>
              <a:gd name="connsiteY1019" fmla="*/ 212885 h 4271954"/>
              <a:gd name="connsiteX1020" fmla="*/ 736568 w 2439037"/>
              <a:gd name="connsiteY1020" fmla="*/ 227437 h 4271954"/>
              <a:gd name="connsiteX1021" fmla="*/ 737245 w 2439037"/>
              <a:gd name="connsiteY1021" fmla="*/ 227437 h 4271954"/>
              <a:gd name="connsiteX1022" fmla="*/ 759704 w 2439037"/>
              <a:gd name="connsiteY1022" fmla="*/ 234051 h 4271954"/>
              <a:gd name="connsiteX1023" fmla="*/ 777240 w 2439037"/>
              <a:gd name="connsiteY1023" fmla="*/ 229763 h 4271954"/>
              <a:gd name="connsiteX1024" fmla="*/ 806291 w 2439037"/>
              <a:gd name="connsiteY1024" fmla="*/ 244604 h 4271954"/>
              <a:gd name="connsiteX1025" fmla="*/ 806777 w 2439037"/>
              <a:gd name="connsiteY1025" fmla="*/ 244972 h 4271954"/>
              <a:gd name="connsiteX1026" fmla="*/ 836314 w 2439037"/>
              <a:gd name="connsiteY1026" fmla="*/ 257766 h 4271954"/>
              <a:gd name="connsiteX1027" fmla="*/ 853259 w 2439037"/>
              <a:gd name="connsiteY1027" fmla="*/ 257766 h 4271954"/>
              <a:gd name="connsiteX1028" fmla="*/ 853259 w 2439037"/>
              <a:gd name="connsiteY1028" fmla="*/ 257864 h 4271954"/>
              <a:gd name="connsiteX1029" fmla="*/ 860003 w 2439037"/>
              <a:gd name="connsiteY1029" fmla="*/ 264607 h 4271954"/>
              <a:gd name="connsiteX1030" fmla="*/ 880310 w 2439037"/>
              <a:gd name="connsiteY1030" fmla="*/ 264607 h 4271954"/>
              <a:gd name="connsiteX1031" fmla="*/ 883625 w 2439037"/>
              <a:gd name="connsiteY1031" fmla="*/ 261249 h 4271954"/>
              <a:gd name="connsiteX1032" fmla="*/ 880310 w 2439037"/>
              <a:gd name="connsiteY1032" fmla="*/ 257947 h 4271954"/>
              <a:gd name="connsiteX1033" fmla="*/ 859907 w 2439037"/>
              <a:gd name="connsiteY1033" fmla="*/ 257864 h 4271954"/>
              <a:gd name="connsiteX1034" fmla="*/ 860003 w 2439037"/>
              <a:gd name="connsiteY1034" fmla="*/ 205531 h 4271954"/>
              <a:gd name="connsiteX1035" fmla="*/ 880310 w 2439037"/>
              <a:gd name="connsiteY1035" fmla="*/ 205531 h 4271954"/>
              <a:gd name="connsiteX1036" fmla="*/ 883625 w 2439037"/>
              <a:gd name="connsiteY1036" fmla="*/ 202234 h 4271954"/>
              <a:gd name="connsiteX1037" fmla="*/ 880310 w 2439037"/>
              <a:gd name="connsiteY1037" fmla="*/ 198881 h 4271954"/>
              <a:gd name="connsiteX1038" fmla="*/ 860003 w 2439037"/>
              <a:gd name="connsiteY1038" fmla="*/ 198881 h 4271954"/>
              <a:gd name="connsiteX1039" fmla="*/ 853259 w 2439037"/>
              <a:gd name="connsiteY1039" fmla="*/ 205625 h 4271954"/>
              <a:gd name="connsiteX1040" fmla="*/ 853259 w 2439037"/>
              <a:gd name="connsiteY1040" fmla="*/ 207350 h 4271954"/>
              <a:gd name="connsiteX1041" fmla="*/ 825818 w 2439037"/>
              <a:gd name="connsiteY1041" fmla="*/ 197071 h 4271954"/>
              <a:gd name="connsiteX1042" fmla="*/ 785336 w 2439037"/>
              <a:gd name="connsiteY1042" fmla="*/ 196044 h 4271954"/>
              <a:gd name="connsiteX1043" fmla="*/ 785241 w 2439037"/>
              <a:gd name="connsiteY1043" fmla="*/ 196044 h 4271954"/>
              <a:gd name="connsiteX1044" fmla="*/ 722471 w 2439037"/>
              <a:gd name="connsiteY1044" fmla="*/ 208885 h 4271954"/>
              <a:gd name="connsiteX1045" fmla="*/ 720385 w 2439037"/>
              <a:gd name="connsiteY1045" fmla="*/ 210239 h 4271954"/>
              <a:gd name="connsiteX1046" fmla="*/ 823350 w 2439037"/>
              <a:gd name="connsiteY1046" fmla="*/ 203071 h 4271954"/>
              <a:gd name="connsiteX1047" fmla="*/ 853259 w 2439037"/>
              <a:gd name="connsiteY1047" fmla="*/ 214238 h 4271954"/>
              <a:gd name="connsiteX1048" fmla="*/ 853259 w 2439037"/>
              <a:gd name="connsiteY1048" fmla="*/ 250975 h 4271954"/>
              <a:gd name="connsiteX1049" fmla="*/ 836314 w 2439037"/>
              <a:gd name="connsiteY1049" fmla="*/ 250975 h 4271954"/>
              <a:gd name="connsiteX1050" fmla="*/ 810958 w 2439037"/>
              <a:gd name="connsiteY1050" fmla="*/ 239762 h 4271954"/>
              <a:gd name="connsiteX1051" fmla="*/ 810492 w 2439037"/>
              <a:gd name="connsiteY1051" fmla="*/ 239343 h 4271954"/>
              <a:gd name="connsiteX1052" fmla="*/ 778383 w 2439037"/>
              <a:gd name="connsiteY1052" fmla="*/ 223065 h 4271954"/>
              <a:gd name="connsiteX1053" fmla="*/ 777335 w 2439037"/>
              <a:gd name="connsiteY1053" fmla="*/ 222884 h 4271954"/>
              <a:gd name="connsiteX1054" fmla="*/ 776573 w 2439037"/>
              <a:gd name="connsiteY1054" fmla="*/ 222981 h 4271954"/>
              <a:gd name="connsiteX1055" fmla="*/ 758009 w 2439037"/>
              <a:gd name="connsiteY1055" fmla="*/ 227535 h 4271954"/>
              <a:gd name="connsiteX1056" fmla="*/ 744198 w 2439037"/>
              <a:gd name="connsiteY1056" fmla="*/ 224883 h 4271954"/>
              <a:gd name="connsiteX1057" fmla="*/ 774563 w 2439037"/>
              <a:gd name="connsiteY1057" fmla="*/ 208978 h 4271954"/>
              <a:gd name="connsiteX1058" fmla="*/ 823350 w 2439037"/>
              <a:gd name="connsiteY1058" fmla="*/ 203071 h 4271954"/>
              <a:gd name="connsiteX1059" fmla="*/ 764381 w 2439037"/>
              <a:gd name="connsiteY1059" fmla="*/ 206880 h 4271954"/>
              <a:gd name="connsiteX1060" fmla="*/ 737616 w 2439037"/>
              <a:gd name="connsiteY1060" fmla="*/ 220693 h 4271954"/>
              <a:gd name="connsiteX1061" fmla="*/ 727805 w 2439037"/>
              <a:gd name="connsiteY1061" fmla="*/ 214322 h 4271954"/>
              <a:gd name="connsiteX1062" fmla="*/ 764381 w 2439037"/>
              <a:gd name="connsiteY1062" fmla="*/ 206880 h 4271954"/>
              <a:gd name="connsiteX1063" fmla="*/ 1030043 w 2439037"/>
              <a:gd name="connsiteY1063" fmla="*/ 323571 h 4271954"/>
              <a:gd name="connsiteX1064" fmla="*/ 1030605 w 2439037"/>
              <a:gd name="connsiteY1064" fmla="*/ 323571 h 4271954"/>
              <a:gd name="connsiteX1065" fmla="*/ 1048893 w 2439037"/>
              <a:gd name="connsiteY1065" fmla="*/ 315483 h 4271954"/>
              <a:gd name="connsiteX1066" fmla="*/ 1056132 w 2439037"/>
              <a:gd name="connsiteY1066" fmla="*/ 296880 h 4271954"/>
              <a:gd name="connsiteX1067" fmla="*/ 1034319 w 2439037"/>
              <a:gd name="connsiteY1067" fmla="*/ 253952 h 4271954"/>
              <a:gd name="connsiteX1068" fmla="*/ 1032996 w 2439037"/>
              <a:gd name="connsiteY1068" fmla="*/ 252598 h 4271954"/>
              <a:gd name="connsiteX1069" fmla="*/ 1028605 w 2439037"/>
              <a:gd name="connsiteY1069" fmla="*/ 251580 h 4271954"/>
              <a:gd name="connsiteX1070" fmla="*/ 1024690 w 2439037"/>
              <a:gd name="connsiteY1070" fmla="*/ 253952 h 4271954"/>
              <a:gd name="connsiteX1071" fmla="*/ 1002868 w 2439037"/>
              <a:gd name="connsiteY1071" fmla="*/ 296880 h 4271954"/>
              <a:gd name="connsiteX1072" fmla="*/ 1002868 w 2439037"/>
              <a:gd name="connsiteY1072" fmla="*/ 298140 h 4271954"/>
              <a:gd name="connsiteX1073" fmla="*/ 1028805 w 2439037"/>
              <a:gd name="connsiteY1073" fmla="*/ 323571 h 4271954"/>
              <a:gd name="connsiteX1074" fmla="*/ 1030043 w 2439037"/>
              <a:gd name="connsiteY1074" fmla="*/ 323571 h 4271954"/>
              <a:gd name="connsiteX1075" fmla="*/ 1009555 w 2439037"/>
              <a:gd name="connsiteY1075" fmla="*/ 297950 h 4271954"/>
              <a:gd name="connsiteX1076" fmla="*/ 1009555 w 2439037"/>
              <a:gd name="connsiteY1076" fmla="*/ 296968 h 4271954"/>
              <a:gd name="connsiteX1077" fmla="*/ 1029452 w 2439037"/>
              <a:gd name="connsiteY1077" fmla="*/ 258696 h 4271954"/>
              <a:gd name="connsiteX1078" fmla="*/ 1049369 w 2439037"/>
              <a:gd name="connsiteY1078" fmla="*/ 296968 h 4271954"/>
              <a:gd name="connsiteX1079" fmla="*/ 1049369 w 2439037"/>
              <a:gd name="connsiteY1079" fmla="*/ 297061 h 4271954"/>
              <a:gd name="connsiteX1080" fmla="*/ 1044044 w 2439037"/>
              <a:gd name="connsiteY1080" fmla="*/ 310874 h 4271954"/>
              <a:gd name="connsiteX1081" fmla="*/ 1030414 w 2439037"/>
              <a:gd name="connsiteY1081" fmla="*/ 316874 h 4271954"/>
              <a:gd name="connsiteX1082" fmla="*/ 1029367 w 2439037"/>
              <a:gd name="connsiteY1082" fmla="*/ 316874 h 4271954"/>
              <a:gd name="connsiteX1083" fmla="*/ 1028900 w 2439037"/>
              <a:gd name="connsiteY1083" fmla="*/ 316874 h 4271954"/>
              <a:gd name="connsiteX1084" fmla="*/ 1009555 w 2439037"/>
              <a:gd name="connsiteY1084" fmla="*/ 297950 h 4271954"/>
              <a:gd name="connsiteX1085" fmla="*/ 1047579 w 2439037"/>
              <a:gd name="connsiteY1085" fmla="*/ 368038 h 4271954"/>
              <a:gd name="connsiteX1086" fmla="*/ 1080802 w 2439037"/>
              <a:gd name="connsiteY1086" fmla="*/ 350830 h 4271954"/>
              <a:gd name="connsiteX1087" fmla="*/ 1082526 w 2439037"/>
              <a:gd name="connsiteY1087" fmla="*/ 348597 h 4271954"/>
              <a:gd name="connsiteX1088" fmla="*/ 1081935 w 2439037"/>
              <a:gd name="connsiteY1088" fmla="*/ 345858 h 4271954"/>
              <a:gd name="connsiteX1089" fmla="*/ 1057951 w 2439037"/>
              <a:gd name="connsiteY1089" fmla="*/ 337854 h 4271954"/>
              <a:gd name="connsiteX1090" fmla="*/ 1033453 w 2439037"/>
              <a:gd name="connsiteY1090" fmla="*/ 345570 h 4271954"/>
              <a:gd name="connsiteX1091" fmla="*/ 1033453 w 2439037"/>
              <a:gd name="connsiteY1091" fmla="*/ 344923 h 4271954"/>
              <a:gd name="connsiteX1092" fmla="*/ 1025080 w 2439037"/>
              <a:gd name="connsiteY1092" fmla="*/ 332407 h 4271954"/>
              <a:gd name="connsiteX1093" fmla="*/ 1001735 w 2439037"/>
              <a:gd name="connsiteY1093" fmla="*/ 332501 h 4271954"/>
              <a:gd name="connsiteX1094" fmla="*/ 997829 w 2439037"/>
              <a:gd name="connsiteY1094" fmla="*/ 329947 h 4271954"/>
              <a:gd name="connsiteX1095" fmla="*/ 970788 w 2439037"/>
              <a:gd name="connsiteY1095" fmla="*/ 318883 h 4271954"/>
              <a:gd name="connsiteX1096" fmla="*/ 953833 w 2439037"/>
              <a:gd name="connsiteY1096" fmla="*/ 318883 h 4271954"/>
              <a:gd name="connsiteX1097" fmla="*/ 953833 w 2439037"/>
              <a:gd name="connsiteY1097" fmla="*/ 318786 h 4271954"/>
              <a:gd name="connsiteX1098" fmla="*/ 947061 w 2439037"/>
              <a:gd name="connsiteY1098" fmla="*/ 312042 h 4271954"/>
              <a:gd name="connsiteX1099" fmla="*/ 926782 w 2439037"/>
              <a:gd name="connsiteY1099" fmla="*/ 312042 h 4271954"/>
              <a:gd name="connsiteX1100" fmla="*/ 923449 w 2439037"/>
              <a:gd name="connsiteY1100" fmla="*/ 315385 h 4271954"/>
              <a:gd name="connsiteX1101" fmla="*/ 926782 w 2439037"/>
              <a:gd name="connsiteY1101" fmla="*/ 318692 h 4271954"/>
              <a:gd name="connsiteX1102" fmla="*/ 947166 w 2439037"/>
              <a:gd name="connsiteY1102" fmla="*/ 318786 h 4271954"/>
              <a:gd name="connsiteX1103" fmla="*/ 947061 w 2439037"/>
              <a:gd name="connsiteY1103" fmla="*/ 371107 h 4271954"/>
              <a:gd name="connsiteX1104" fmla="*/ 926782 w 2439037"/>
              <a:gd name="connsiteY1104" fmla="*/ 371107 h 4271954"/>
              <a:gd name="connsiteX1105" fmla="*/ 923449 w 2439037"/>
              <a:gd name="connsiteY1105" fmla="*/ 374410 h 4271954"/>
              <a:gd name="connsiteX1106" fmla="*/ 926782 w 2439037"/>
              <a:gd name="connsiteY1106" fmla="*/ 377754 h 4271954"/>
              <a:gd name="connsiteX1107" fmla="*/ 947061 w 2439037"/>
              <a:gd name="connsiteY1107" fmla="*/ 377754 h 4271954"/>
              <a:gd name="connsiteX1108" fmla="*/ 953833 w 2439037"/>
              <a:gd name="connsiteY1108" fmla="*/ 371010 h 4271954"/>
              <a:gd name="connsiteX1109" fmla="*/ 953833 w 2439037"/>
              <a:gd name="connsiteY1109" fmla="*/ 369299 h 4271954"/>
              <a:gd name="connsiteX1110" fmla="*/ 969150 w 2439037"/>
              <a:gd name="connsiteY1110" fmla="*/ 374545 h 4271954"/>
              <a:gd name="connsiteX1111" fmla="*/ 1005830 w 2439037"/>
              <a:gd name="connsiteY1111" fmla="*/ 384033 h 4271954"/>
              <a:gd name="connsiteX1112" fmla="*/ 1047579 w 2439037"/>
              <a:gd name="connsiteY1112" fmla="*/ 368038 h 4271954"/>
              <a:gd name="connsiteX1113" fmla="*/ 971550 w 2439037"/>
              <a:gd name="connsiteY1113" fmla="*/ 368317 h 4271954"/>
              <a:gd name="connsiteX1114" fmla="*/ 954024 w 2439037"/>
              <a:gd name="connsiteY1114" fmla="*/ 362313 h 4271954"/>
              <a:gd name="connsiteX1115" fmla="*/ 954024 w 2439037"/>
              <a:gd name="connsiteY1115" fmla="*/ 325576 h 4271954"/>
              <a:gd name="connsiteX1116" fmla="*/ 970979 w 2439037"/>
              <a:gd name="connsiteY1116" fmla="*/ 325576 h 4271954"/>
              <a:gd name="connsiteX1117" fmla="*/ 994048 w 2439037"/>
              <a:gd name="connsiteY1117" fmla="*/ 335291 h 4271954"/>
              <a:gd name="connsiteX1118" fmla="*/ 1001458 w 2439037"/>
              <a:gd name="connsiteY1118" fmla="*/ 339115 h 4271954"/>
              <a:gd name="connsiteX1119" fmla="*/ 1025176 w 2439037"/>
              <a:gd name="connsiteY1119" fmla="*/ 339115 h 4271954"/>
              <a:gd name="connsiteX1120" fmla="*/ 1026909 w 2439037"/>
              <a:gd name="connsiteY1120" fmla="*/ 344923 h 4271954"/>
              <a:gd name="connsiteX1121" fmla="*/ 1025937 w 2439037"/>
              <a:gd name="connsiteY1121" fmla="*/ 349760 h 4271954"/>
              <a:gd name="connsiteX1122" fmla="*/ 1025080 w 2439037"/>
              <a:gd name="connsiteY1122" fmla="*/ 350830 h 4271954"/>
              <a:gd name="connsiteX1123" fmla="*/ 987828 w 2439037"/>
              <a:gd name="connsiteY1123" fmla="*/ 350830 h 4271954"/>
              <a:gd name="connsiteX1124" fmla="*/ 984513 w 2439037"/>
              <a:gd name="connsiteY1124" fmla="*/ 354132 h 4271954"/>
              <a:gd name="connsiteX1125" fmla="*/ 987828 w 2439037"/>
              <a:gd name="connsiteY1125" fmla="*/ 357476 h 4271954"/>
              <a:gd name="connsiteX1126" fmla="*/ 1025080 w 2439037"/>
              <a:gd name="connsiteY1126" fmla="*/ 357476 h 4271954"/>
              <a:gd name="connsiteX1127" fmla="*/ 1031672 w 2439037"/>
              <a:gd name="connsiteY1127" fmla="*/ 353201 h 4271954"/>
              <a:gd name="connsiteX1128" fmla="*/ 1059952 w 2439037"/>
              <a:gd name="connsiteY1128" fmla="*/ 344226 h 4271954"/>
              <a:gd name="connsiteX1129" fmla="*/ 1073762 w 2439037"/>
              <a:gd name="connsiteY1129" fmla="*/ 346923 h 4271954"/>
              <a:gd name="connsiteX1130" fmla="*/ 1044330 w 2439037"/>
              <a:gd name="connsiteY1130" fmla="*/ 362220 h 4271954"/>
              <a:gd name="connsiteX1131" fmla="*/ 971550 w 2439037"/>
              <a:gd name="connsiteY1131" fmla="*/ 368317 h 4271954"/>
              <a:gd name="connsiteX1132" fmla="*/ 963358 w 2439037"/>
              <a:gd name="connsiteY1132" fmla="*/ 210239 h 4271954"/>
              <a:gd name="connsiteX1133" fmla="*/ 963073 w 2439037"/>
              <a:gd name="connsiteY1133" fmla="*/ 212885 h 4271954"/>
              <a:gd name="connsiteX1134" fmla="*/ 979656 w 2439037"/>
              <a:gd name="connsiteY1134" fmla="*/ 227437 h 4271954"/>
              <a:gd name="connsiteX1135" fmla="*/ 980313 w 2439037"/>
              <a:gd name="connsiteY1135" fmla="*/ 227437 h 4271954"/>
              <a:gd name="connsiteX1136" fmla="*/ 1002792 w 2439037"/>
              <a:gd name="connsiteY1136" fmla="*/ 234051 h 4271954"/>
              <a:gd name="connsiteX1137" fmla="*/ 1020318 w 2439037"/>
              <a:gd name="connsiteY1137" fmla="*/ 229763 h 4271954"/>
              <a:gd name="connsiteX1138" fmla="*/ 1049360 w 2439037"/>
              <a:gd name="connsiteY1138" fmla="*/ 244604 h 4271954"/>
              <a:gd name="connsiteX1139" fmla="*/ 1049845 w 2439037"/>
              <a:gd name="connsiteY1139" fmla="*/ 244972 h 4271954"/>
              <a:gd name="connsiteX1140" fmla="*/ 1079392 w 2439037"/>
              <a:gd name="connsiteY1140" fmla="*/ 257766 h 4271954"/>
              <a:gd name="connsiteX1141" fmla="*/ 1096337 w 2439037"/>
              <a:gd name="connsiteY1141" fmla="*/ 257766 h 4271954"/>
              <a:gd name="connsiteX1142" fmla="*/ 1096337 w 2439037"/>
              <a:gd name="connsiteY1142" fmla="*/ 257864 h 4271954"/>
              <a:gd name="connsiteX1143" fmla="*/ 1103109 w 2439037"/>
              <a:gd name="connsiteY1143" fmla="*/ 264607 h 4271954"/>
              <a:gd name="connsiteX1144" fmla="*/ 1123388 w 2439037"/>
              <a:gd name="connsiteY1144" fmla="*/ 264607 h 4271954"/>
              <a:gd name="connsiteX1145" fmla="*/ 1126703 w 2439037"/>
              <a:gd name="connsiteY1145" fmla="*/ 261249 h 4271954"/>
              <a:gd name="connsiteX1146" fmla="*/ 1123388 w 2439037"/>
              <a:gd name="connsiteY1146" fmla="*/ 257947 h 4271954"/>
              <a:gd name="connsiteX1147" fmla="*/ 1102986 w 2439037"/>
              <a:gd name="connsiteY1147" fmla="*/ 257864 h 4271954"/>
              <a:gd name="connsiteX1148" fmla="*/ 1103109 w 2439037"/>
              <a:gd name="connsiteY1148" fmla="*/ 205531 h 4271954"/>
              <a:gd name="connsiteX1149" fmla="*/ 1123388 w 2439037"/>
              <a:gd name="connsiteY1149" fmla="*/ 205531 h 4271954"/>
              <a:gd name="connsiteX1150" fmla="*/ 1126703 w 2439037"/>
              <a:gd name="connsiteY1150" fmla="*/ 202234 h 4271954"/>
              <a:gd name="connsiteX1151" fmla="*/ 1123388 w 2439037"/>
              <a:gd name="connsiteY1151" fmla="*/ 198881 h 4271954"/>
              <a:gd name="connsiteX1152" fmla="*/ 1103109 w 2439037"/>
              <a:gd name="connsiteY1152" fmla="*/ 198881 h 4271954"/>
              <a:gd name="connsiteX1153" fmla="*/ 1096337 w 2439037"/>
              <a:gd name="connsiteY1153" fmla="*/ 205625 h 4271954"/>
              <a:gd name="connsiteX1154" fmla="*/ 1096337 w 2439037"/>
              <a:gd name="connsiteY1154" fmla="*/ 207350 h 4271954"/>
              <a:gd name="connsiteX1155" fmla="*/ 1068895 w 2439037"/>
              <a:gd name="connsiteY1155" fmla="*/ 197071 h 4271954"/>
              <a:gd name="connsiteX1156" fmla="*/ 1028405 w 2439037"/>
              <a:gd name="connsiteY1156" fmla="*/ 196044 h 4271954"/>
              <a:gd name="connsiteX1157" fmla="*/ 1028309 w 2439037"/>
              <a:gd name="connsiteY1157" fmla="*/ 196044 h 4271954"/>
              <a:gd name="connsiteX1158" fmla="*/ 965549 w 2439037"/>
              <a:gd name="connsiteY1158" fmla="*/ 208885 h 4271954"/>
              <a:gd name="connsiteX1159" fmla="*/ 963358 w 2439037"/>
              <a:gd name="connsiteY1159" fmla="*/ 210239 h 4271954"/>
              <a:gd name="connsiteX1160" fmla="*/ 1066324 w 2439037"/>
              <a:gd name="connsiteY1160" fmla="*/ 203071 h 4271954"/>
              <a:gd name="connsiteX1161" fmla="*/ 1096242 w 2439037"/>
              <a:gd name="connsiteY1161" fmla="*/ 214238 h 4271954"/>
              <a:gd name="connsiteX1162" fmla="*/ 1096242 w 2439037"/>
              <a:gd name="connsiteY1162" fmla="*/ 250975 h 4271954"/>
              <a:gd name="connsiteX1163" fmla="*/ 1079297 w 2439037"/>
              <a:gd name="connsiteY1163" fmla="*/ 250975 h 4271954"/>
              <a:gd name="connsiteX1164" fmla="*/ 1053951 w 2439037"/>
              <a:gd name="connsiteY1164" fmla="*/ 239762 h 4271954"/>
              <a:gd name="connsiteX1165" fmla="*/ 1053456 w 2439037"/>
              <a:gd name="connsiteY1165" fmla="*/ 239343 h 4271954"/>
              <a:gd name="connsiteX1166" fmla="*/ 1021366 w 2439037"/>
              <a:gd name="connsiteY1166" fmla="*/ 223065 h 4271954"/>
              <a:gd name="connsiteX1167" fmla="*/ 1020318 w 2439037"/>
              <a:gd name="connsiteY1167" fmla="*/ 222884 h 4271954"/>
              <a:gd name="connsiteX1168" fmla="*/ 1019547 w 2439037"/>
              <a:gd name="connsiteY1168" fmla="*/ 222981 h 4271954"/>
              <a:gd name="connsiteX1169" fmla="*/ 1000992 w 2439037"/>
              <a:gd name="connsiteY1169" fmla="*/ 227535 h 4271954"/>
              <a:gd name="connsiteX1170" fmla="*/ 987171 w 2439037"/>
              <a:gd name="connsiteY1170" fmla="*/ 224883 h 4271954"/>
              <a:gd name="connsiteX1171" fmla="*/ 1017546 w 2439037"/>
              <a:gd name="connsiteY1171" fmla="*/ 208978 h 4271954"/>
              <a:gd name="connsiteX1172" fmla="*/ 1066324 w 2439037"/>
              <a:gd name="connsiteY1172" fmla="*/ 203071 h 4271954"/>
              <a:gd name="connsiteX1173" fmla="*/ 1007364 w 2439037"/>
              <a:gd name="connsiteY1173" fmla="*/ 206880 h 4271954"/>
              <a:gd name="connsiteX1174" fmla="*/ 980608 w 2439037"/>
              <a:gd name="connsiteY1174" fmla="*/ 220693 h 4271954"/>
              <a:gd name="connsiteX1175" fmla="*/ 970788 w 2439037"/>
              <a:gd name="connsiteY1175" fmla="*/ 214322 h 4271954"/>
              <a:gd name="connsiteX1176" fmla="*/ 1007364 w 2439037"/>
              <a:gd name="connsiteY1176" fmla="*/ 206880 h 4271954"/>
              <a:gd name="connsiteX1177" fmla="*/ 1273026 w 2439037"/>
              <a:gd name="connsiteY1177" fmla="*/ 323571 h 4271954"/>
              <a:gd name="connsiteX1178" fmla="*/ 1273578 w 2439037"/>
              <a:gd name="connsiteY1178" fmla="*/ 323571 h 4271954"/>
              <a:gd name="connsiteX1179" fmla="*/ 1291885 w 2439037"/>
              <a:gd name="connsiteY1179" fmla="*/ 315483 h 4271954"/>
              <a:gd name="connsiteX1180" fmla="*/ 1299114 w 2439037"/>
              <a:gd name="connsiteY1180" fmla="*/ 296880 h 4271954"/>
              <a:gd name="connsiteX1181" fmla="*/ 1277302 w 2439037"/>
              <a:gd name="connsiteY1181" fmla="*/ 253952 h 4271954"/>
              <a:gd name="connsiteX1182" fmla="*/ 1275979 w 2439037"/>
              <a:gd name="connsiteY1182" fmla="*/ 252598 h 4271954"/>
              <a:gd name="connsiteX1183" fmla="*/ 1271578 w 2439037"/>
              <a:gd name="connsiteY1183" fmla="*/ 251580 h 4271954"/>
              <a:gd name="connsiteX1184" fmla="*/ 1267768 w 2439037"/>
              <a:gd name="connsiteY1184" fmla="*/ 253952 h 4271954"/>
              <a:gd name="connsiteX1185" fmla="*/ 1245975 w 2439037"/>
              <a:gd name="connsiteY1185" fmla="*/ 296880 h 4271954"/>
              <a:gd name="connsiteX1186" fmla="*/ 1245975 w 2439037"/>
              <a:gd name="connsiteY1186" fmla="*/ 298140 h 4271954"/>
              <a:gd name="connsiteX1187" fmla="*/ 1271883 w 2439037"/>
              <a:gd name="connsiteY1187" fmla="*/ 323571 h 4271954"/>
              <a:gd name="connsiteX1188" fmla="*/ 1273026 w 2439037"/>
              <a:gd name="connsiteY1188" fmla="*/ 323571 h 4271954"/>
              <a:gd name="connsiteX1189" fmla="*/ 1252633 w 2439037"/>
              <a:gd name="connsiteY1189" fmla="*/ 297950 h 4271954"/>
              <a:gd name="connsiteX1190" fmla="*/ 1252633 w 2439037"/>
              <a:gd name="connsiteY1190" fmla="*/ 296968 h 4271954"/>
              <a:gd name="connsiteX1191" fmla="*/ 1272626 w 2439037"/>
              <a:gd name="connsiteY1191" fmla="*/ 258696 h 4271954"/>
              <a:gd name="connsiteX1192" fmla="*/ 1292533 w 2439037"/>
              <a:gd name="connsiteY1192" fmla="*/ 296968 h 4271954"/>
              <a:gd name="connsiteX1193" fmla="*/ 1292533 w 2439037"/>
              <a:gd name="connsiteY1193" fmla="*/ 297061 h 4271954"/>
              <a:gd name="connsiteX1194" fmla="*/ 1287208 w 2439037"/>
              <a:gd name="connsiteY1194" fmla="*/ 310874 h 4271954"/>
              <a:gd name="connsiteX1195" fmla="*/ 1273578 w 2439037"/>
              <a:gd name="connsiteY1195" fmla="*/ 316874 h 4271954"/>
              <a:gd name="connsiteX1196" fmla="*/ 1272531 w 2439037"/>
              <a:gd name="connsiteY1196" fmla="*/ 316874 h 4271954"/>
              <a:gd name="connsiteX1197" fmla="*/ 1272073 w 2439037"/>
              <a:gd name="connsiteY1197" fmla="*/ 316874 h 4271954"/>
              <a:gd name="connsiteX1198" fmla="*/ 1252633 w 2439037"/>
              <a:gd name="connsiteY1198" fmla="*/ 297950 h 4271954"/>
              <a:gd name="connsiteX1199" fmla="*/ 1290542 w 2439037"/>
              <a:gd name="connsiteY1199" fmla="*/ 368038 h 4271954"/>
              <a:gd name="connsiteX1200" fmla="*/ 1323784 w 2439037"/>
              <a:gd name="connsiteY1200" fmla="*/ 350830 h 4271954"/>
              <a:gd name="connsiteX1201" fmla="*/ 1325518 w 2439037"/>
              <a:gd name="connsiteY1201" fmla="*/ 348597 h 4271954"/>
              <a:gd name="connsiteX1202" fmla="*/ 1324927 w 2439037"/>
              <a:gd name="connsiteY1202" fmla="*/ 345858 h 4271954"/>
              <a:gd name="connsiteX1203" fmla="*/ 1300934 w 2439037"/>
              <a:gd name="connsiteY1203" fmla="*/ 337854 h 4271954"/>
              <a:gd name="connsiteX1204" fmla="*/ 1276445 w 2439037"/>
              <a:gd name="connsiteY1204" fmla="*/ 345570 h 4271954"/>
              <a:gd name="connsiteX1205" fmla="*/ 1276445 w 2439037"/>
              <a:gd name="connsiteY1205" fmla="*/ 344923 h 4271954"/>
              <a:gd name="connsiteX1206" fmla="*/ 1268073 w 2439037"/>
              <a:gd name="connsiteY1206" fmla="*/ 332407 h 4271954"/>
              <a:gd name="connsiteX1207" fmla="*/ 1244727 w 2439037"/>
              <a:gd name="connsiteY1207" fmla="*/ 332501 h 4271954"/>
              <a:gd name="connsiteX1208" fmla="*/ 1240812 w 2439037"/>
              <a:gd name="connsiteY1208" fmla="*/ 329947 h 4271954"/>
              <a:gd name="connsiteX1209" fmla="*/ 1213771 w 2439037"/>
              <a:gd name="connsiteY1209" fmla="*/ 318883 h 4271954"/>
              <a:gd name="connsiteX1210" fmla="*/ 1196826 w 2439037"/>
              <a:gd name="connsiteY1210" fmla="*/ 318883 h 4271954"/>
              <a:gd name="connsiteX1211" fmla="*/ 1196826 w 2439037"/>
              <a:gd name="connsiteY1211" fmla="*/ 318786 h 4271954"/>
              <a:gd name="connsiteX1212" fmla="*/ 1190054 w 2439037"/>
              <a:gd name="connsiteY1212" fmla="*/ 312042 h 4271954"/>
              <a:gd name="connsiteX1213" fmla="*/ 1169775 w 2439037"/>
              <a:gd name="connsiteY1213" fmla="*/ 312042 h 4271954"/>
              <a:gd name="connsiteX1214" fmla="*/ 1166422 w 2439037"/>
              <a:gd name="connsiteY1214" fmla="*/ 315385 h 4271954"/>
              <a:gd name="connsiteX1215" fmla="*/ 1169775 w 2439037"/>
              <a:gd name="connsiteY1215" fmla="*/ 318692 h 4271954"/>
              <a:gd name="connsiteX1216" fmla="*/ 1190234 w 2439037"/>
              <a:gd name="connsiteY1216" fmla="*/ 318786 h 4271954"/>
              <a:gd name="connsiteX1217" fmla="*/ 1190158 w 2439037"/>
              <a:gd name="connsiteY1217" fmla="*/ 371107 h 4271954"/>
              <a:gd name="connsiteX1218" fmla="*/ 1169870 w 2439037"/>
              <a:gd name="connsiteY1218" fmla="*/ 371107 h 4271954"/>
              <a:gd name="connsiteX1219" fmla="*/ 1166517 w 2439037"/>
              <a:gd name="connsiteY1219" fmla="*/ 374410 h 4271954"/>
              <a:gd name="connsiteX1220" fmla="*/ 1169870 w 2439037"/>
              <a:gd name="connsiteY1220" fmla="*/ 377754 h 4271954"/>
              <a:gd name="connsiteX1221" fmla="*/ 1190158 w 2439037"/>
              <a:gd name="connsiteY1221" fmla="*/ 377754 h 4271954"/>
              <a:gd name="connsiteX1222" fmla="*/ 1196921 w 2439037"/>
              <a:gd name="connsiteY1222" fmla="*/ 371010 h 4271954"/>
              <a:gd name="connsiteX1223" fmla="*/ 1196921 w 2439037"/>
              <a:gd name="connsiteY1223" fmla="*/ 369299 h 4271954"/>
              <a:gd name="connsiteX1224" fmla="*/ 1212256 w 2439037"/>
              <a:gd name="connsiteY1224" fmla="*/ 374545 h 4271954"/>
              <a:gd name="connsiteX1225" fmla="*/ 1248918 w 2439037"/>
              <a:gd name="connsiteY1225" fmla="*/ 384033 h 4271954"/>
              <a:gd name="connsiteX1226" fmla="*/ 1290542 w 2439037"/>
              <a:gd name="connsiteY1226" fmla="*/ 368038 h 4271954"/>
              <a:gd name="connsiteX1227" fmla="*/ 1214542 w 2439037"/>
              <a:gd name="connsiteY1227" fmla="*/ 368317 h 4271954"/>
              <a:gd name="connsiteX1228" fmla="*/ 1197007 w 2439037"/>
              <a:gd name="connsiteY1228" fmla="*/ 362313 h 4271954"/>
              <a:gd name="connsiteX1229" fmla="*/ 1197007 w 2439037"/>
              <a:gd name="connsiteY1229" fmla="*/ 325576 h 4271954"/>
              <a:gd name="connsiteX1230" fmla="*/ 1213971 w 2439037"/>
              <a:gd name="connsiteY1230" fmla="*/ 325576 h 4271954"/>
              <a:gd name="connsiteX1231" fmla="*/ 1237012 w 2439037"/>
              <a:gd name="connsiteY1231" fmla="*/ 335291 h 4271954"/>
              <a:gd name="connsiteX1232" fmla="*/ 1244441 w 2439037"/>
              <a:gd name="connsiteY1232" fmla="*/ 339115 h 4271954"/>
              <a:gd name="connsiteX1233" fmla="*/ 1268158 w 2439037"/>
              <a:gd name="connsiteY1233" fmla="*/ 339115 h 4271954"/>
              <a:gd name="connsiteX1234" fmla="*/ 1269882 w 2439037"/>
              <a:gd name="connsiteY1234" fmla="*/ 344923 h 4271954"/>
              <a:gd name="connsiteX1235" fmla="*/ 1268930 w 2439037"/>
              <a:gd name="connsiteY1235" fmla="*/ 349760 h 4271954"/>
              <a:gd name="connsiteX1236" fmla="*/ 1268073 w 2439037"/>
              <a:gd name="connsiteY1236" fmla="*/ 350830 h 4271954"/>
              <a:gd name="connsiteX1237" fmla="*/ 1230820 w 2439037"/>
              <a:gd name="connsiteY1237" fmla="*/ 350830 h 4271954"/>
              <a:gd name="connsiteX1238" fmla="*/ 1227487 w 2439037"/>
              <a:gd name="connsiteY1238" fmla="*/ 354132 h 4271954"/>
              <a:gd name="connsiteX1239" fmla="*/ 1230820 w 2439037"/>
              <a:gd name="connsiteY1239" fmla="*/ 357476 h 4271954"/>
              <a:gd name="connsiteX1240" fmla="*/ 1268073 w 2439037"/>
              <a:gd name="connsiteY1240" fmla="*/ 357476 h 4271954"/>
              <a:gd name="connsiteX1241" fmla="*/ 1274626 w 2439037"/>
              <a:gd name="connsiteY1241" fmla="*/ 353201 h 4271954"/>
              <a:gd name="connsiteX1242" fmla="*/ 1302934 w 2439037"/>
              <a:gd name="connsiteY1242" fmla="*/ 344226 h 4271954"/>
              <a:gd name="connsiteX1243" fmla="*/ 1316755 w 2439037"/>
              <a:gd name="connsiteY1243" fmla="*/ 346923 h 4271954"/>
              <a:gd name="connsiteX1244" fmla="*/ 1287409 w 2439037"/>
              <a:gd name="connsiteY1244" fmla="*/ 362220 h 4271954"/>
              <a:gd name="connsiteX1245" fmla="*/ 1214542 w 2439037"/>
              <a:gd name="connsiteY1245" fmla="*/ 368317 h 4271954"/>
              <a:gd name="connsiteX1246" fmla="*/ 1206360 w 2439037"/>
              <a:gd name="connsiteY1246" fmla="*/ 210239 h 4271954"/>
              <a:gd name="connsiteX1247" fmla="*/ 1205960 w 2439037"/>
              <a:gd name="connsiteY1247" fmla="*/ 212885 h 4271954"/>
              <a:gd name="connsiteX1248" fmla="*/ 1222543 w 2439037"/>
              <a:gd name="connsiteY1248" fmla="*/ 227437 h 4271954"/>
              <a:gd name="connsiteX1249" fmla="*/ 1223210 w 2439037"/>
              <a:gd name="connsiteY1249" fmla="*/ 227437 h 4271954"/>
              <a:gd name="connsiteX1250" fmla="*/ 1245679 w 2439037"/>
              <a:gd name="connsiteY1250" fmla="*/ 234051 h 4271954"/>
              <a:gd name="connsiteX1251" fmla="*/ 1263206 w 2439037"/>
              <a:gd name="connsiteY1251" fmla="*/ 229763 h 4271954"/>
              <a:gd name="connsiteX1252" fmla="*/ 1292257 w 2439037"/>
              <a:gd name="connsiteY1252" fmla="*/ 244604 h 4271954"/>
              <a:gd name="connsiteX1253" fmla="*/ 1292752 w 2439037"/>
              <a:gd name="connsiteY1253" fmla="*/ 244972 h 4271954"/>
              <a:gd name="connsiteX1254" fmla="*/ 1322261 w 2439037"/>
              <a:gd name="connsiteY1254" fmla="*/ 257766 h 4271954"/>
              <a:gd name="connsiteX1255" fmla="*/ 1339206 w 2439037"/>
              <a:gd name="connsiteY1255" fmla="*/ 257766 h 4271954"/>
              <a:gd name="connsiteX1256" fmla="*/ 1339206 w 2439037"/>
              <a:gd name="connsiteY1256" fmla="*/ 257864 h 4271954"/>
              <a:gd name="connsiteX1257" fmla="*/ 1345978 w 2439037"/>
              <a:gd name="connsiteY1257" fmla="*/ 264607 h 4271954"/>
              <a:gd name="connsiteX1258" fmla="*/ 1366285 w 2439037"/>
              <a:gd name="connsiteY1258" fmla="*/ 264607 h 4271954"/>
              <a:gd name="connsiteX1259" fmla="*/ 1369590 w 2439037"/>
              <a:gd name="connsiteY1259" fmla="*/ 261249 h 4271954"/>
              <a:gd name="connsiteX1260" fmla="*/ 1366285 w 2439037"/>
              <a:gd name="connsiteY1260" fmla="*/ 257947 h 4271954"/>
              <a:gd name="connsiteX1261" fmla="*/ 1345873 w 2439037"/>
              <a:gd name="connsiteY1261" fmla="*/ 257864 h 4271954"/>
              <a:gd name="connsiteX1262" fmla="*/ 1345978 w 2439037"/>
              <a:gd name="connsiteY1262" fmla="*/ 205531 h 4271954"/>
              <a:gd name="connsiteX1263" fmla="*/ 1366285 w 2439037"/>
              <a:gd name="connsiteY1263" fmla="*/ 205531 h 4271954"/>
              <a:gd name="connsiteX1264" fmla="*/ 1369590 w 2439037"/>
              <a:gd name="connsiteY1264" fmla="*/ 202234 h 4271954"/>
              <a:gd name="connsiteX1265" fmla="*/ 1366285 w 2439037"/>
              <a:gd name="connsiteY1265" fmla="*/ 198881 h 4271954"/>
              <a:gd name="connsiteX1266" fmla="*/ 1345978 w 2439037"/>
              <a:gd name="connsiteY1266" fmla="*/ 198881 h 4271954"/>
              <a:gd name="connsiteX1267" fmla="*/ 1339206 w 2439037"/>
              <a:gd name="connsiteY1267" fmla="*/ 205625 h 4271954"/>
              <a:gd name="connsiteX1268" fmla="*/ 1339206 w 2439037"/>
              <a:gd name="connsiteY1268" fmla="*/ 207350 h 4271954"/>
              <a:gd name="connsiteX1269" fmla="*/ 1311783 w 2439037"/>
              <a:gd name="connsiteY1269" fmla="*/ 197071 h 4271954"/>
              <a:gd name="connsiteX1270" fmla="*/ 1271302 w 2439037"/>
              <a:gd name="connsiteY1270" fmla="*/ 196044 h 4271954"/>
              <a:gd name="connsiteX1271" fmla="*/ 1271206 w 2439037"/>
              <a:gd name="connsiteY1271" fmla="*/ 196044 h 4271954"/>
              <a:gd name="connsiteX1272" fmla="*/ 1208437 w 2439037"/>
              <a:gd name="connsiteY1272" fmla="*/ 208885 h 4271954"/>
              <a:gd name="connsiteX1273" fmla="*/ 1206360 w 2439037"/>
              <a:gd name="connsiteY1273" fmla="*/ 210239 h 4271954"/>
              <a:gd name="connsiteX1274" fmla="*/ 1309392 w 2439037"/>
              <a:gd name="connsiteY1274" fmla="*/ 203071 h 4271954"/>
              <a:gd name="connsiteX1275" fmla="*/ 1339329 w 2439037"/>
              <a:gd name="connsiteY1275" fmla="*/ 214238 h 4271954"/>
              <a:gd name="connsiteX1276" fmla="*/ 1339329 w 2439037"/>
              <a:gd name="connsiteY1276" fmla="*/ 250975 h 4271954"/>
              <a:gd name="connsiteX1277" fmla="*/ 1322346 w 2439037"/>
              <a:gd name="connsiteY1277" fmla="*/ 250975 h 4271954"/>
              <a:gd name="connsiteX1278" fmla="*/ 1297019 w 2439037"/>
              <a:gd name="connsiteY1278" fmla="*/ 239762 h 4271954"/>
              <a:gd name="connsiteX1279" fmla="*/ 1296533 w 2439037"/>
              <a:gd name="connsiteY1279" fmla="*/ 239343 h 4271954"/>
              <a:gd name="connsiteX1280" fmla="*/ 1264434 w 2439037"/>
              <a:gd name="connsiteY1280" fmla="*/ 223065 h 4271954"/>
              <a:gd name="connsiteX1281" fmla="*/ 1263396 w 2439037"/>
              <a:gd name="connsiteY1281" fmla="*/ 222884 h 4271954"/>
              <a:gd name="connsiteX1282" fmla="*/ 1262634 w 2439037"/>
              <a:gd name="connsiteY1282" fmla="*/ 222981 h 4271954"/>
              <a:gd name="connsiteX1283" fmla="*/ 1244079 w 2439037"/>
              <a:gd name="connsiteY1283" fmla="*/ 227535 h 4271954"/>
              <a:gd name="connsiteX1284" fmla="*/ 1230259 w 2439037"/>
              <a:gd name="connsiteY1284" fmla="*/ 224883 h 4271954"/>
              <a:gd name="connsiteX1285" fmla="*/ 1260634 w 2439037"/>
              <a:gd name="connsiteY1285" fmla="*/ 208978 h 4271954"/>
              <a:gd name="connsiteX1286" fmla="*/ 1309392 w 2439037"/>
              <a:gd name="connsiteY1286" fmla="*/ 203071 h 4271954"/>
              <a:gd name="connsiteX1287" fmla="*/ 1250356 w 2439037"/>
              <a:gd name="connsiteY1287" fmla="*/ 206880 h 4271954"/>
              <a:gd name="connsiteX1288" fmla="*/ 1223581 w 2439037"/>
              <a:gd name="connsiteY1288" fmla="*/ 220693 h 4271954"/>
              <a:gd name="connsiteX1289" fmla="*/ 1213780 w 2439037"/>
              <a:gd name="connsiteY1289" fmla="*/ 214322 h 4271954"/>
              <a:gd name="connsiteX1290" fmla="*/ 1250356 w 2439037"/>
              <a:gd name="connsiteY1290" fmla="*/ 206880 h 4271954"/>
              <a:gd name="connsiteX1291" fmla="*/ 1516018 w 2439037"/>
              <a:gd name="connsiteY1291" fmla="*/ 323571 h 4271954"/>
              <a:gd name="connsiteX1292" fmla="*/ 1516570 w 2439037"/>
              <a:gd name="connsiteY1292" fmla="*/ 323571 h 4271954"/>
              <a:gd name="connsiteX1293" fmla="*/ 1534868 w 2439037"/>
              <a:gd name="connsiteY1293" fmla="*/ 315483 h 4271954"/>
              <a:gd name="connsiteX1294" fmla="*/ 1542097 w 2439037"/>
              <a:gd name="connsiteY1294" fmla="*/ 296880 h 4271954"/>
              <a:gd name="connsiteX1295" fmla="*/ 1520285 w 2439037"/>
              <a:gd name="connsiteY1295" fmla="*/ 253952 h 4271954"/>
              <a:gd name="connsiteX1296" fmla="*/ 1518961 w 2439037"/>
              <a:gd name="connsiteY1296" fmla="*/ 252598 h 4271954"/>
              <a:gd name="connsiteX1297" fmla="*/ 1514570 w 2439037"/>
              <a:gd name="connsiteY1297" fmla="*/ 251580 h 4271954"/>
              <a:gd name="connsiteX1298" fmla="*/ 1510656 w 2439037"/>
              <a:gd name="connsiteY1298" fmla="*/ 253952 h 4271954"/>
              <a:gd name="connsiteX1299" fmla="*/ 1488853 w 2439037"/>
              <a:gd name="connsiteY1299" fmla="*/ 296880 h 4271954"/>
              <a:gd name="connsiteX1300" fmla="*/ 1488853 w 2439037"/>
              <a:gd name="connsiteY1300" fmla="*/ 298140 h 4271954"/>
              <a:gd name="connsiteX1301" fmla="*/ 1514751 w 2439037"/>
              <a:gd name="connsiteY1301" fmla="*/ 323571 h 4271954"/>
              <a:gd name="connsiteX1302" fmla="*/ 1516018 w 2439037"/>
              <a:gd name="connsiteY1302" fmla="*/ 323571 h 4271954"/>
              <a:gd name="connsiteX1303" fmla="*/ 1495615 w 2439037"/>
              <a:gd name="connsiteY1303" fmla="*/ 297950 h 4271954"/>
              <a:gd name="connsiteX1304" fmla="*/ 1495615 w 2439037"/>
              <a:gd name="connsiteY1304" fmla="*/ 296968 h 4271954"/>
              <a:gd name="connsiteX1305" fmla="*/ 1515523 w 2439037"/>
              <a:gd name="connsiteY1305" fmla="*/ 258696 h 4271954"/>
              <a:gd name="connsiteX1306" fmla="*/ 1535439 w 2439037"/>
              <a:gd name="connsiteY1306" fmla="*/ 296968 h 4271954"/>
              <a:gd name="connsiteX1307" fmla="*/ 1535439 w 2439037"/>
              <a:gd name="connsiteY1307" fmla="*/ 297061 h 4271954"/>
              <a:gd name="connsiteX1308" fmla="*/ 1530096 w 2439037"/>
              <a:gd name="connsiteY1308" fmla="*/ 310874 h 4271954"/>
              <a:gd name="connsiteX1309" fmla="*/ 1516475 w 2439037"/>
              <a:gd name="connsiteY1309" fmla="*/ 316874 h 4271954"/>
              <a:gd name="connsiteX1310" fmla="*/ 1515427 w 2439037"/>
              <a:gd name="connsiteY1310" fmla="*/ 316874 h 4271954"/>
              <a:gd name="connsiteX1311" fmla="*/ 1514960 w 2439037"/>
              <a:gd name="connsiteY1311" fmla="*/ 316874 h 4271954"/>
              <a:gd name="connsiteX1312" fmla="*/ 1495615 w 2439037"/>
              <a:gd name="connsiteY1312" fmla="*/ 297950 h 4271954"/>
              <a:gd name="connsiteX1313" fmla="*/ 1533611 w 2439037"/>
              <a:gd name="connsiteY1313" fmla="*/ 368038 h 4271954"/>
              <a:gd name="connsiteX1314" fmla="*/ 1566863 w 2439037"/>
              <a:gd name="connsiteY1314" fmla="*/ 350830 h 4271954"/>
              <a:gd name="connsiteX1315" fmla="*/ 1568596 w 2439037"/>
              <a:gd name="connsiteY1315" fmla="*/ 348597 h 4271954"/>
              <a:gd name="connsiteX1316" fmla="*/ 1568006 w 2439037"/>
              <a:gd name="connsiteY1316" fmla="*/ 345858 h 4271954"/>
              <a:gd name="connsiteX1317" fmla="*/ 1544002 w 2439037"/>
              <a:gd name="connsiteY1317" fmla="*/ 337854 h 4271954"/>
              <a:gd name="connsiteX1318" fmla="*/ 1519523 w 2439037"/>
              <a:gd name="connsiteY1318" fmla="*/ 345570 h 4271954"/>
              <a:gd name="connsiteX1319" fmla="*/ 1519523 w 2439037"/>
              <a:gd name="connsiteY1319" fmla="*/ 344923 h 4271954"/>
              <a:gd name="connsiteX1320" fmla="*/ 1511151 w 2439037"/>
              <a:gd name="connsiteY1320" fmla="*/ 332407 h 4271954"/>
              <a:gd name="connsiteX1321" fmla="*/ 1487805 w 2439037"/>
              <a:gd name="connsiteY1321" fmla="*/ 332501 h 4271954"/>
              <a:gd name="connsiteX1322" fmla="*/ 1483900 w 2439037"/>
              <a:gd name="connsiteY1322" fmla="*/ 329947 h 4271954"/>
              <a:gd name="connsiteX1323" fmla="*/ 1456849 w 2439037"/>
              <a:gd name="connsiteY1323" fmla="*/ 318883 h 4271954"/>
              <a:gd name="connsiteX1324" fmla="*/ 1439894 w 2439037"/>
              <a:gd name="connsiteY1324" fmla="*/ 318883 h 4271954"/>
              <a:gd name="connsiteX1325" fmla="*/ 1439894 w 2439037"/>
              <a:gd name="connsiteY1325" fmla="*/ 318786 h 4271954"/>
              <a:gd name="connsiteX1326" fmla="*/ 1433131 w 2439037"/>
              <a:gd name="connsiteY1326" fmla="*/ 312042 h 4271954"/>
              <a:gd name="connsiteX1327" fmla="*/ 1412853 w 2439037"/>
              <a:gd name="connsiteY1327" fmla="*/ 312042 h 4271954"/>
              <a:gd name="connsiteX1328" fmla="*/ 1409500 w 2439037"/>
              <a:gd name="connsiteY1328" fmla="*/ 315385 h 4271954"/>
              <a:gd name="connsiteX1329" fmla="*/ 1412853 w 2439037"/>
              <a:gd name="connsiteY1329" fmla="*/ 318692 h 4271954"/>
              <a:gd name="connsiteX1330" fmla="*/ 1433227 w 2439037"/>
              <a:gd name="connsiteY1330" fmla="*/ 318786 h 4271954"/>
              <a:gd name="connsiteX1331" fmla="*/ 1433131 w 2439037"/>
              <a:gd name="connsiteY1331" fmla="*/ 371107 h 4271954"/>
              <a:gd name="connsiteX1332" fmla="*/ 1412853 w 2439037"/>
              <a:gd name="connsiteY1332" fmla="*/ 371107 h 4271954"/>
              <a:gd name="connsiteX1333" fmla="*/ 1409500 w 2439037"/>
              <a:gd name="connsiteY1333" fmla="*/ 374410 h 4271954"/>
              <a:gd name="connsiteX1334" fmla="*/ 1412853 w 2439037"/>
              <a:gd name="connsiteY1334" fmla="*/ 377754 h 4271954"/>
              <a:gd name="connsiteX1335" fmla="*/ 1433131 w 2439037"/>
              <a:gd name="connsiteY1335" fmla="*/ 377754 h 4271954"/>
              <a:gd name="connsiteX1336" fmla="*/ 1439894 w 2439037"/>
              <a:gd name="connsiteY1336" fmla="*/ 371010 h 4271954"/>
              <a:gd name="connsiteX1337" fmla="*/ 1439894 w 2439037"/>
              <a:gd name="connsiteY1337" fmla="*/ 369299 h 4271954"/>
              <a:gd name="connsiteX1338" fmla="*/ 1455229 w 2439037"/>
              <a:gd name="connsiteY1338" fmla="*/ 374545 h 4271954"/>
              <a:gd name="connsiteX1339" fmla="*/ 1491891 w 2439037"/>
              <a:gd name="connsiteY1339" fmla="*/ 384033 h 4271954"/>
              <a:gd name="connsiteX1340" fmla="*/ 1533611 w 2439037"/>
              <a:gd name="connsiteY1340" fmla="*/ 368038 h 4271954"/>
              <a:gd name="connsiteX1341" fmla="*/ 1457525 w 2439037"/>
              <a:gd name="connsiteY1341" fmla="*/ 368317 h 4271954"/>
              <a:gd name="connsiteX1342" fmla="*/ 1439989 w 2439037"/>
              <a:gd name="connsiteY1342" fmla="*/ 362313 h 4271954"/>
              <a:gd name="connsiteX1343" fmla="*/ 1439989 w 2439037"/>
              <a:gd name="connsiteY1343" fmla="*/ 325576 h 4271954"/>
              <a:gd name="connsiteX1344" fmla="*/ 1456944 w 2439037"/>
              <a:gd name="connsiteY1344" fmla="*/ 325576 h 4271954"/>
              <a:gd name="connsiteX1345" fmla="*/ 1479995 w 2439037"/>
              <a:gd name="connsiteY1345" fmla="*/ 335291 h 4271954"/>
              <a:gd name="connsiteX1346" fmla="*/ 1487443 w 2439037"/>
              <a:gd name="connsiteY1346" fmla="*/ 339115 h 4271954"/>
              <a:gd name="connsiteX1347" fmla="*/ 1511151 w 2439037"/>
              <a:gd name="connsiteY1347" fmla="*/ 339115 h 4271954"/>
              <a:gd name="connsiteX1348" fmla="*/ 1512846 w 2439037"/>
              <a:gd name="connsiteY1348" fmla="*/ 344923 h 4271954"/>
              <a:gd name="connsiteX1349" fmla="*/ 1511912 w 2439037"/>
              <a:gd name="connsiteY1349" fmla="*/ 349760 h 4271954"/>
              <a:gd name="connsiteX1350" fmla="*/ 1511056 w 2439037"/>
              <a:gd name="connsiteY1350" fmla="*/ 350830 h 4271954"/>
              <a:gd name="connsiteX1351" fmla="*/ 1473803 w 2439037"/>
              <a:gd name="connsiteY1351" fmla="*/ 350830 h 4271954"/>
              <a:gd name="connsiteX1352" fmla="*/ 1470479 w 2439037"/>
              <a:gd name="connsiteY1352" fmla="*/ 354132 h 4271954"/>
              <a:gd name="connsiteX1353" fmla="*/ 1473803 w 2439037"/>
              <a:gd name="connsiteY1353" fmla="*/ 357476 h 4271954"/>
              <a:gd name="connsiteX1354" fmla="*/ 1511056 w 2439037"/>
              <a:gd name="connsiteY1354" fmla="*/ 357476 h 4271954"/>
              <a:gd name="connsiteX1355" fmla="*/ 1517609 w 2439037"/>
              <a:gd name="connsiteY1355" fmla="*/ 353201 h 4271954"/>
              <a:gd name="connsiteX1356" fmla="*/ 1545917 w 2439037"/>
              <a:gd name="connsiteY1356" fmla="*/ 344226 h 4271954"/>
              <a:gd name="connsiteX1357" fmla="*/ 1559728 w 2439037"/>
              <a:gd name="connsiteY1357" fmla="*/ 346923 h 4271954"/>
              <a:gd name="connsiteX1358" fmla="*/ 1530305 w 2439037"/>
              <a:gd name="connsiteY1358" fmla="*/ 362220 h 4271954"/>
              <a:gd name="connsiteX1359" fmla="*/ 1457525 w 2439037"/>
              <a:gd name="connsiteY1359" fmla="*/ 368317 h 4271954"/>
              <a:gd name="connsiteX1360" fmla="*/ 1449324 w 2439037"/>
              <a:gd name="connsiteY1360" fmla="*/ 210239 h 4271954"/>
              <a:gd name="connsiteX1361" fmla="*/ 1449038 w 2439037"/>
              <a:gd name="connsiteY1361" fmla="*/ 212885 h 4271954"/>
              <a:gd name="connsiteX1362" fmla="*/ 1465612 w 2439037"/>
              <a:gd name="connsiteY1362" fmla="*/ 227437 h 4271954"/>
              <a:gd name="connsiteX1363" fmla="*/ 1466297 w 2439037"/>
              <a:gd name="connsiteY1363" fmla="*/ 227437 h 4271954"/>
              <a:gd name="connsiteX1364" fmla="*/ 1488757 w 2439037"/>
              <a:gd name="connsiteY1364" fmla="*/ 234051 h 4271954"/>
              <a:gd name="connsiteX1365" fmla="*/ 1506283 w 2439037"/>
              <a:gd name="connsiteY1365" fmla="*/ 229763 h 4271954"/>
              <a:gd name="connsiteX1366" fmla="*/ 1535344 w 2439037"/>
              <a:gd name="connsiteY1366" fmla="*/ 244604 h 4271954"/>
              <a:gd name="connsiteX1367" fmla="*/ 1535830 w 2439037"/>
              <a:gd name="connsiteY1367" fmla="*/ 244972 h 4271954"/>
              <a:gd name="connsiteX1368" fmla="*/ 1565329 w 2439037"/>
              <a:gd name="connsiteY1368" fmla="*/ 257766 h 4271954"/>
              <a:gd name="connsiteX1369" fmla="*/ 1582293 w 2439037"/>
              <a:gd name="connsiteY1369" fmla="*/ 257766 h 4271954"/>
              <a:gd name="connsiteX1370" fmla="*/ 1582293 w 2439037"/>
              <a:gd name="connsiteY1370" fmla="*/ 257864 h 4271954"/>
              <a:gd name="connsiteX1371" fmla="*/ 1589046 w 2439037"/>
              <a:gd name="connsiteY1371" fmla="*/ 264607 h 4271954"/>
              <a:gd name="connsiteX1372" fmla="*/ 1609354 w 2439037"/>
              <a:gd name="connsiteY1372" fmla="*/ 264607 h 4271954"/>
              <a:gd name="connsiteX1373" fmla="*/ 1612678 w 2439037"/>
              <a:gd name="connsiteY1373" fmla="*/ 261249 h 4271954"/>
              <a:gd name="connsiteX1374" fmla="*/ 1609354 w 2439037"/>
              <a:gd name="connsiteY1374" fmla="*/ 257947 h 4271954"/>
              <a:gd name="connsiteX1375" fmla="*/ 1588970 w 2439037"/>
              <a:gd name="connsiteY1375" fmla="*/ 257864 h 4271954"/>
              <a:gd name="connsiteX1376" fmla="*/ 1589046 w 2439037"/>
              <a:gd name="connsiteY1376" fmla="*/ 205531 h 4271954"/>
              <a:gd name="connsiteX1377" fmla="*/ 1609354 w 2439037"/>
              <a:gd name="connsiteY1377" fmla="*/ 205531 h 4271954"/>
              <a:gd name="connsiteX1378" fmla="*/ 1612678 w 2439037"/>
              <a:gd name="connsiteY1378" fmla="*/ 202234 h 4271954"/>
              <a:gd name="connsiteX1379" fmla="*/ 1609354 w 2439037"/>
              <a:gd name="connsiteY1379" fmla="*/ 198881 h 4271954"/>
              <a:gd name="connsiteX1380" fmla="*/ 1589046 w 2439037"/>
              <a:gd name="connsiteY1380" fmla="*/ 198881 h 4271954"/>
              <a:gd name="connsiteX1381" fmla="*/ 1582293 w 2439037"/>
              <a:gd name="connsiteY1381" fmla="*/ 205625 h 4271954"/>
              <a:gd name="connsiteX1382" fmla="*/ 1582293 w 2439037"/>
              <a:gd name="connsiteY1382" fmla="*/ 207350 h 4271954"/>
              <a:gd name="connsiteX1383" fmla="*/ 1554880 w 2439037"/>
              <a:gd name="connsiteY1383" fmla="*/ 197071 h 4271954"/>
              <a:gd name="connsiteX1384" fmla="*/ 1514389 w 2439037"/>
              <a:gd name="connsiteY1384" fmla="*/ 196044 h 4271954"/>
              <a:gd name="connsiteX1385" fmla="*/ 1514294 w 2439037"/>
              <a:gd name="connsiteY1385" fmla="*/ 196044 h 4271954"/>
              <a:gd name="connsiteX1386" fmla="*/ 1451524 w 2439037"/>
              <a:gd name="connsiteY1386" fmla="*/ 208885 h 4271954"/>
              <a:gd name="connsiteX1387" fmla="*/ 1449324 w 2439037"/>
              <a:gd name="connsiteY1387" fmla="*/ 210239 h 4271954"/>
              <a:gd name="connsiteX1388" fmla="*/ 1552384 w 2439037"/>
              <a:gd name="connsiteY1388" fmla="*/ 203071 h 4271954"/>
              <a:gd name="connsiteX1389" fmla="*/ 1582293 w 2439037"/>
              <a:gd name="connsiteY1389" fmla="*/ 214238 h 4271954"/>
              <a:gd name="connsiteX1390" fmla="*/ 1582293 w 2439037"/>
              <a:gd name="connsiteY1390" fmla="*/ 250975 h 4271954"/>
              <a:gd name="connsiteX1391" fmla="*/ 1565329 w 2439037"/>
              <a:gd name="connsiteY1391" fmla="*/ 250975 h 4271954"/>
              <a:gd name="connsiteX1392" fmla="*/ 1540011 w 2439037"/>
              <a:gd name="connsiteY1392" fmla="*/ 239762 h 4271954"/>
              <a:gd name="connsiteX1393" fmla="*/ 1539516 w 2439037"/>
              <a:gd name="connsiteY1393" fmla="*/ 239343 h 4271954"/>
              <a:gd name="connsiteX1394" fmla="*/ 1507427 w 2439037"/>
              <a:gd name="connsiteY1394" fmla="*/ 223065 h 4271954"/>
              <a:gd name="connsiteX1395" fmla="*/ 1506388 w 2439037"/>
              <a:gd name="connsiteY1395" fmla="*/ 222884 h 4271954"/>
              <a:gd name="connsiteX1396" fmla="*/ 1505626 w 2439037"/>
              <a:gd name="connsiteY1396" fmla="*/ 222981 h 4271954"/>
              <a:gd name="connsiteX1397" fmla="*/ 1487043 w 2439037"/>
              <a:gd name="connsiteY1397" fmla="*/ 227535 h 4271954"/>
              <a:gd name="connsiteX1398" fmla="*/ 1473222 w 2439037"/>
              <a:gd name="connsiteY1398" fmla="*/ 224883 h 4271954"/>
              <a:gd name="connsiteX1399" fmla="*/ 1503626 w 2439037"/>
              <a:gd name="connsiteY1399" fmla="*/ 208978 h 4271954"/>
              <a:gd name="connsiteX1400" fmla="*/ 1552384 w 2439037"/>
              <a:gd name="connsiteY1400" fmla="*/ 203071 h 4271954"/>
              <a:gd name="connsiteX1401" fmla="*/ 1493425 w 2439037"/>
              <a:gd name="connsiteY1401" fmla="*/ 206880 h 4271954"/>
              <a:gd name="connsiteX1402" fmla="*/ 1466669 w 2439037"/>
              <a:gd name="connsiteY1402" fmla="*/ 220693 h 4271954"/>
              <a:gd name="connsiteX1403" fmla="*/ 1456858 w 2439037"/>
              <a:gd name="connsiteY1403" fmla="*/ 214322 h 4271954"/>
              <a:gd name="connsiteX1404" fmla="*/ 1493425 w 2439037"/>
              <a:gd name="connsiteY1404" fmla="*/ 206880 h 4271954"/>
              <a:gd name="connsiteX1405" fmla="*/ 1759096 w 2439037"/>
              <a:gd name="connsiteY1405" fmla="*/ 323571 h 4271954"/>
              <a:gd name="connsiteX1406" fmla="*/ 1759648 w 2439037"/>
              <a:gd name="connsiteY1406" fmla="*/ 323571 h 4271954"/>
              <a:gd name="connsiteX1407" fmla="*/ 1777946 w 2439037"/>
              <a:gd name="connsiteY1407" fmla="*/ 315483 h 4271954"/>
              <a:gd name="connsiteX1408" fmla="*/ 1785175 w 2439037"/>
              <a:gd name="connsiteY1408" fmla="*/ 296880 h 4271954"/>
              <a:gd name="connsiteX1409" fmla="*/ 1763363 w 2439037"/>
              <a:gd name="connsiteY1409" fmla="*/ 253952 h 4271954"/>
              <a:gd name="connsiteX1410" fmla="*/ 1762049 w 2439037"/>
              <a:gd name="connsiteY1410" fmla="*/ 252598 h 4271954"/>
              <a:gd name="connsiteX1411" fmla="*/ 1757658 w 2439037"/>
              <a:gd name="connsiteY1411" fmla="*/ 251580 h 4271954"/>
              <a:gd name="connsiteX1412" fmla="*/ 1753828 w 2439037"/>
              <a:gd name="connsiteY1412" fmla="*/ 253952 h 4271954"/>
              <a:gd name="connsiteX1413" fmla="*/ 1732016 w 2439037"/>
              <a:gd name="connsiteY1413" fmla="*/ 296880 h 4271954"/>
              <a:gd name="connsiteX1414" fmla="*/ 1732016 w 2439037"/>
              <a:gd name="connsiteY1414" fmla="*/ 298140 h 4271954"/>
              <a:gd name="connsiteX1415" fmla="*/ 1757934 w 2439037"/>
              <a:gd name="connsiteY1415" fmla="*/ 323571 h 4271954"/>
              <a:gd name="connsiteX1416" fmla="*/ 1759096 w 2439037"/>
              <a:gd name="connsiteY1416" fmla="*/ 323571 h 4271954"/>
              <a:gd name="connsiteX1417" fmla="*/ 1738608 w 2439037"/>
              <a:gd name="connsiteY1417" fmla="*/ 297950 h 4271954"/>
              <a:gd name="connsiteX1418" fmla="*/ 1738608 w 2439037"/>
              <a:gd name="connsiteY1418" fmla="*/ 296968 h 4271954"/>
              <a:gd name="connsiteX1419" fmla="*/ 1758591 w 2439037"/>
              <a:gd name="connsiteY1419" fmla="*/ 258696 h 4271954"/>
              <a:gd name="connsiteX1420" fmla="*/ 1778508 w 2439037"/>
              <a:gd name="connsiteY1420" fmla="*/ 296968 h 4271954"/>
              <a:gd name="connsiteX1421" fmla="*/ 1778508 w 2439037"/>
              <a:gd name="connsiteY1421" fmla="*/ 297061 h 4271954"/>
              <a:gd name="connsiteX1422" fmla="*/ 1773184 w 2439037"/>
              <a:gd name="connsiteY1422" fmla="*/ 310874 h 4271954"/>
              <a:gd name="connsiteX1423" fmla="*/ 1759553 w 2439037"/>
              <a:gd name="connsiteY1423" fmla="*/ 316874 h 4271954"/>
              <a:gd name="connsiteX1424" fmla="*/ 1758506 w 2439037"/>
              <a:gd name="connsiteY1424" fmla="*/ 316874 h 4271954"/>
              <a:gd name="connsiteX1425" fmla="*/ 1758048 w 2439037"/>
              <a:gd name="connsiteY1425" fmla="*/ 316874 h 4271954"/>
              <a:gd name="connsiteX1426" fmla="*/ 1738608 w 2439037"/>
              <a:gd name="connsiteY1426" fmla="*/ 297950 h 4271954"/>
              <a:gd name="connsiteX1427" fmla="*/ 1776603 w 2439037"/>
              <a:gd name="connsiteY1427" fmla="*/ 368038 h 4271954"/>
              <a:gd name="connsiteX1428" fmla="*/ 1809845 w 2439037"/>
              <a:gd name="connsiteY1428" fmla="*/ 350830 h 4271954"/>
              <a:gd name="connsiteX1429" fmla="*/ 1811578 w 2439037"/>
              <a:gd name="connsiteY1429" fmla="*/ 348597 h 4271954"/>
              <a:gd name="connsiteX1430" fmla="*/ 1810988 w 2439037"/>
              <a:gd name="connsiteY1430" fmla="*/ 345858 h 4271954"/>
              <a:gd name="connsiteX1431" fmla="*/ 1786994 w 2439037"/>
              <a:gd name="connsiteY1431" fmla="*/ 337854 h 4271954"/>
              <a:gd name="connsiteX1432" fmla="*/ 1762497 w 2439037"/>
              <a:gd name="connsiteY1432" fmla="*/ 345570 h 4271954"/>
              <a:gd name="connsiteX1433" fmla="*/ 1762497 w 2439037"/>
              <a:gd name="connsiteY1433" fmla="*/ 344923 h 4271954"/>
              <a:gd name="connsiteX1434" fmla="*/ 1754134 w 2439037"/>
              <a:gd name="connsiteY1434" fmla="*/ 332407 h 4271954"/>
              <a:gd name="connsiteX1435" fmla="*/ 1730787 w 2439037"/>
              <a:gd name="connsiteY1435" fmla="*/ 332501 h 4271954"/>
              <a:gd name="connsiteX1436" fmla="*/ 1726882 w 2439037"/>
              <a:gd name="connsiteY1436" fmla="*/ 329947 h 4271954"/>
              <a:gd name="connsiteX1437" fmla="*/ 1699831 w 2439037"/>
              <a:gd name="connsiteY1437" fmla="*/ 318883 h 4271954"/>
              <a:gd name="connsiteX1438" fmla="*/ 1682886 w 2439037"/>
              <a:gd name="connsiteY1438" fmla="*/ 318883 h 4271954"/>
              <a:gd name="connsiteX1439" fmla="*/ 1682886 w 2439037"/>
              <a:gd name="connsiteY1439" fmla="*/ 318786 h 4271954"/>
              <a:gd name="connsiteX1440" fmla="*/ 1676114 w 2439037"/>
              <a:gd name="connsiteY1440" fmla="*/ 312042 h 4271954"/>
              <a:gd name="connsiteX1441" fmla="*/ 1655807 w 2439037"/>
              <a:gd name="connsiteY1441" fmla="*/ 312042 h 4271954"/>
              <a:gd name="connsiteX1442" fmla="*/ 1652492 w 2439037"/>
              <a:gd name="connsiteY1442" fmla="*/ 315385 h 4271954"/>
              <a:gd name="connsiteX1443" fmla="*/ 1655940 w 2439037"/>
              <a:gd name="connsiteY1443" fmla="*/ 318786 h 4271954"/>
              <a:gd name="connsiteX1444" fmla="*/ 1676305 w 2439037"/>
              <a:gd name="connsiteY1444" fmla="*/ 318883 h 4271954"/>
              <a:gd name="connsiteX1445" fmla="*/ 1676209 w 2439037"/>
              <a:gd name="connsiteY1445" fmla="*/ 371201 h 4271954"/>
              <a:gd name="connsiteX1446" fmla="*/ 1655940 w 2439037"/>
              <a:gd name="connsiteY1446" fmla="*/ 371201 h 4271954"/>
              <a:gd name="connsiteX1447" fmla="*/ 1652578 w 2439037"/>
              <a:gd name="connsiteY1447" fmla="*/ 374545 h 4271954"/>
              <a:gd name="connsiteX1448" fmla="*/ 1655940 w 2439037"/>
              <a:gd name="connsiteY1448" fmla="*/ 377851 h 4271954"/>
              <a:gd name="connsiteX1449" fmla="*/ 1676209 w 2439037"/>
              <a:gd name="connsiteY1449" fmla="*/ 377851 h 4271954"/>
              <a:gd name="connsiteX1450" fmla="*/ 1682982 w 2439037"/>
              <a:gd name="connsiteY1450" fmla="*/ 371107 h 4271954"/>
              <a:gd name="connsiteX1451" fmla="*/ 1682982 w 2439037"/>
              <a:gd name="connsiteY1451" fmla="*/ 369382 h 4271954"/>
              <a:gd name="connsiteX1452" fmla="*/ 1698298 w 2439037"/>
              <a:gd name="connsiteY1452" fmla="*/ 374642 h 4271954"/>
              <a:gd name="connsiteX1453" fmla="*/ 1734978 w 2439037"/>
              <a:gd name="connsiteY1453" fmla="*/ 384125 h 4271954"/>
              <a:gd name="connsiteX1454" fmla="*/ 1776603 w 2439037"/>
              <a:gd name="connsiteY1454" fmla="*/ 368038 h 4271954"/>
              <a:gd name="connsiteX1455" fmla="*/ 1700517 w 2439037"/>
              <a:gd name="connsiteY1455" fmla="*/ 368317 h 4271954"/>
              <a:gd name="connsiteX1456" fmla="*/ 1682982 w 2439037"/>
              <a:gd name="connsiteY1456" fmla="*/ 362313 h 4271954"/>
              <a:gd name="connsiteX1457" fmla="*/ 1682982 w 2439037"/>
              <a:gd name="connsiteY1457" fmla="*/ 325576 h 4271954"/>
              <a:gd name="connsiteX1458" fmla="*/ 1699927 w 2439037"/>
              <a:gd name="connsiteY1458" fmla="*/ 325576 h 4271954"/>
              <a:gd name="connsiteX1459" fmla="*/ 1722977 w 2439037"/>
              <a:gd name="connsiteY1459" fmla="*/ 335291 h 4271954"/>
              <a:gd name="connsiteX1460" fmla="*/ 1730407 w 2439037"/>
              <a:gd name="connsiteY1460" fmla="*/ 339115 h 4271954"/>
              <a:gd name="connsiteX1461" fmla="*/ 1754134 w 2439037"/>
              <a:gd name="connsiteY1461" fmla="*/ 339115 h 4271954"/>
              <a:gd name="connsiteX1462" fmla="*/ 1755829 w 2439037"/>
              <a:gd name="connsiteY1462" fmla="*/ 344923 h 4271954"/>
              <a:gd name="connsiteX1463" fmla="*/ 1754886 w 2439037"/>
              <a:gd name="connsiteY1463" fmla="*/ 349760 h 4271954"/>
              <a:gd name="connsiteX1464" fmla="*/ 1754048 w 2439037"/>
              <a:gd name="connsiteY1464" fmla="*/ 350830 h 4271954"/>
              <a:gd name="connsiteX1465" fmla="*/ 1716795 w 2439037"/>
              <a:gd name="connsiteY1465" fmla="*/ 350830 h 4271954"/>
              <a:gd name="connsiteX1466" fmla="*/ 1713452 w 2439037"/>
              <a:gd name="connsiteY1466" fmla="*/ 354132 h 4271954"/>
              <a:gd name="connsiteX1467" fmla="*/ 1716795 w 2439037"/>
              <a:gd name="connsiteY1467" fmla="*/ 357476 h 4271954"/>
              <a:gd name="connsiteX1468" fmla="*/ 1754134 w 2439037"/>
              <a:gd name="connsiteY1468" fmla="*/ 357476 h 4271954"/>
              <a:gd name="connsiteX1469" fmla="*/ 1760696 w 2439037"/>
              <a:gd name="connsiteY1469" fmla="*/ 353201 h 4271954"/>
              <a:gd name="connsiteX1470" fmla="*/ 1788995 w 2439037"/>
              <a:gd name="connsiteY1470" fmla="*/ 344226 h 4271954"/>
              <a:gd name="connsiteX1471" fmla="*/ 1802816 w 2439037"/>
              <a:gd name="connsiteY1471" fmla="*/ 346923 h 4271954"/>
              <a:gd name="connsiteX1472" fmla="*/ 1773460 w 2439037"/>
              <a:gd name="connsiteY1472" fmla="*/ 362220 h 4271954"/>
              <a:gd name="connsiteX1473" fmla="*/ 1700517 w 2439037"/>
              <a:gd name="connsiteY1473" fmla="*/ 368317 h 4271954"/>
              <a:gd name="connsiteX1474" fmla="*/ 1692307 w 2439037"/>
              <a:gd name="connsiteY1474" fmla="*/ 210239 h 4271954"/>
              <a:gd name="connsiteX1475" fmla="*/ 1691935 w 2439037"/>
              <a:gd name="connsiteY1475" fmla="*/ 212885 h 4271954"/>
              <a:gd name="connsiteX1476" fmla="*/ 1708499 w 2439037"/>
              <a:gd name="connsiteY1476" fmla="*/ 227437 h 4271954"/>
              <a:gd name="connsiteX1477" fmla="*/ 1709166 w 2439037"/>
              <a:gd name="connsiteY1477" fmla="*/ 227437 h 4271954"/>
              <a:gd name="connsiteX1478" fmla="*/ 1731654 w 2439037"/>
              <a:gd name="connsiteY1478" fmla="*/ 234051 h 4271954"/>
              <a:gd name="connsiteX1479" fmla="*/ 1749181 w 2439037"/>
              <a:gd name="connsiteY1479" fmla="*/ 229763 h 4271954"/>
              <a:gd name="connsiteX1480" fmla="*/ 1778232 w 2439037"/>
              <a:gd name="connsiteY1480" fmla="*/ 244604 h 4271954"/>
              <a:gd name="connsiteX1481" fmla="*/ 1778689 w 2439037"/>
              <a:gd name="connsiteY1481" fmla="*/ 244972 h 4271954"/>
              <a:gd name="connsiteX1482" fmla="*/ 1808226 w 2439037"/>
              <a:gd name="connsiteY1482" fmla="*/ 257766 h 4271954"/>
              <a:gd name="connsiteX1483" fmla="*/ 1825181 w 2439037"/>
              <a:gd name="connsiteY1483" fmla="*/ 257766 h 4271954"/>
              <a:gd name="connsiteX1484" fmla="*/ 1825181 w 2439037"/>
              <a:gd name="connsiteY1484" fmla="*/ 257864 h 4271954"/>
              <a:gd name="connsiteX1485" fmla="*/ 1831934 w 2439037"/>
              <a:gd name="connsiteY1485" fmla="*/ 264607 h 4271954"/>
              <a:gd name="connsiteX1486" fmla="*/ 1852222 w 2439037"/>
              <a:gd name="connsiteY1486" fmla="*/ 264607 h 4271954"/>
              <a:gd name="connsiteX1487" fmla="*/ 1855565 w 2439037"/>
              <a:gd name="connsiteY1487" fmla="*/ 261249 h 4271954"/>
              <a:gd name="connsiteX1488" fmla="*/ 1852222 w 2439037"/>
              <a:gd name="connsiteY1488" fmla="*/ 257947 h 4271954"/>
              <a:gd name="connsiteX1489" fmla="*/ 1831857 w 2439037"/>
              <a:gd name="connsiteY1489" fmla="*/ 257864 h 4271954"/>
              <a:gd name="connsiteX1490" fmla="*/ 1831934 w 2439037"/>
              <a:gd name="connsiteY1490" fmla="*/ 205531 h 4271954"/>
              <a:gd name="connsiteX1491" fmla="*/ 1852222 w 2439037"/>
              <a:gd name="connsiteY1491" fmla="*/ 205531 h 4271954"/>
              <a:gd name="connsiteX1492" fmla="*/ 1855565 w 2439037"/>
              <a:gd name="connsiteY1492" fmla="*/ 202234 h 4271954"/>
              <a:gd name="connsiteX1493" fmla="*/ 1852222 w 2439037"/>
              <a:gd name="connsiteY1493" fmla="*/ 198881 h 4271954"/>
              <a:gd name="connsiteX1494" fmla="*/ 1831934 w 2439037"/>
              <a:gd name="connsiteY1494" fmla="*/ 198881 h 4271954"/>
              <a:gd name="connsiteX1495" fmla="*/ 1825181 w 2439037"/>
              <a:gd name="connsiteY1495" fmla="*/ 205625 h 4271954"/>
              <a:gd name="connsiteX1496" fmla="*/ 1825181 w 2439037"/>
              <a:gd name="connsiteY1496" fmla="*/ 207350 h 4271954"/>
              <a:gd name="connsiteX1497" fmla="*/ 1797768 w 2439037"/>
              <a:gd name="connsiteY1497" fmla="*/ 197071 h 4271954"/>
              <a:gd name="connsiteX1498" fmla="*/ 1757277 w 2439037"/>
              <a:gd name="connsiteY1498" fmla="*/ 196044 h 4271954"/>
              <a:gd name="connsiteX1499" fmla="*/ 1757181 w 2439037"/>
              <a:gd name="connsiteY1499" fmla="*/ 196044 h 4271954"/>
              <a:gd name="connsiteX1500" fmla="*/ 1694402 w 2439037"/>
              <a:gd name="connsiteY1500" fmla="*/ 208885 h 4271954"/>
              <a:gd name="connsiteX1501" fmla="*/ 1692307 w 2439037"/>
              <a:gd name="connsiteY1501" fmla="*/ 210239 h 4271954"/>
              <a:gd name="connsiteX1502" fmla="*/ 1795367 w 2439037"/>
              <a:gd name="connsiteY1502" fmla="*/ 203071 h 4271954"/>
              <a:gd name="connsiteX1503" fmla="*/ 1825276 w 2439037"/>
              <a:gd name="connsiteY1503" fmla="*/ 214238 h 4271954"/>
              <a:gd name="connsiteX1504" fmla="*/ 1825276 w 2439037"/>
              <a:gd name="connsiteY1504" fmla="*/ 250975 h 4271954"/>
              <a:gd name="connsiteX1505" fmla="*/ 1808321 w 2439037"/>
              <a:gd name="connsiteY1505" fmla="*/ 250975 h 4271954"/>
              <a:gd name="connsiteX1506" fmla="*/ 1782994 w 2439037"/>
              <a:gd name="connsiteY1506" fmla="*/ 239762 h 4271954"/>
              <a:gd name="connsiteX1507" fmla="*/ 1782508 w 2439037"/>
              <a:gd name="connsiteY1507" fmla="*/ 239343 h 4271954"/>
              <a:gd name="connsiteX1508" fmla="*/ 1750419 w 2439037"/>
              <a:gd name="connsiteY1508" fmla="*/ 223065 h 4271954"/>
              <a:gd name="connsiteX1509" fmla="*/ 1749371 w 2439037"/>
              <a:gd name="connsiteY1509" fmla="*/ 222884 h 4271954"/>
              <a:gd name="connsiteX1510" fmla="*/ 1748590 w 2439037"/>
              <a:gd name="connsiteY1510" fmla="*/ 222981 h 4271954"/>
              <a:gd name="connsiteX1511" fmla="*/ 1730026 w 2439037"/>
              <a:gd name="connsiteY1511" fmla="*/ 227535 h 4271954"/>
              <a:gd name="connsiteX1512" fmla="*/ 1716214 w 2439037"/>
              <a:gd name="connsiteY1512" fmla="*/ 224883 h 4271954"/>
              <a:gd name="connsiteX1513" fmla="*/ 1746599 w 2439037"/>
              <a:gd name="connsiteY1513" fmla="*/ 208978 h 4271954"/>
              <a:gd name="connsiteX1514" fmla="*/ 1795367 w 2439037"/>
              <a:gd name="connsiteY1514" fmla="*/ 203071 h 4271954"/>
              <a:gd name="connsiteX1515" fmla="*/ 1736417 w 2439037"/>
              <a:gd name="connsiteY1515" fmla="*/ 206880 h 4271954"/>
              <a:gd name="connsiteX1516" fmla="*/ 1709652 w 2439037"/>
              <a:gd name="connsiteY1516" fmla="*/ 220693 h 4271954"/>
              <a:gd name="connsiteX1517" fmla="*/ 1699841 w 2439037"/>
              <a:gd name="connsiteY1517" fmla="*/ 214322 h 4271954"/>
              <a:gd name="connsiteX1518" fmla="*/ 1736417 w 2439037"/>
              <a:gd name="connsiteY1518" fmla="*/ 206880 h 4271954"/>
              <a:gd name="connsiteX1519" fmla="*/ 2002078 w 2439037"/>
              <a:gd name="connsiteY1519" fmla="*/ 323571 h 4271954"/>
              <a:gd name="connsiteX1520" fmla="*/ 2002621 w 2439037"/>
              <a:gd name="connsiteY1520" fmla="*/ 323571 h 4271954"/>
              <a:gd name="connsiteX1521" fmla="*/ 2020910 w 2439037"/>
              <a:gd name="connsiteY1521" fmla="*/ 315483 h 4271954"/>
              <a:gd name="connsiteX1522" fmla="*/ 2028168 w 2439037"/>
              <a:gd name="connsiteY1522" fmla="*/ 296880 h 4271954"/>
              <a:gd name="connsiteX1523" fmla="*/ 2006346 w 2439037"/>
              <a:gd name="connsiteY1523" fmla="*/ 253952 h 4271954"/>
              <a:gd name="connsiteX1524" fmla="*/ 2004993 w 2439037"/>
              <a:gd name="connsiteY1524" fmla="*/ 252598 h 4271954"/>
              <a:gd name="connsiteX1525" fmla="*/ 2000631 w 2439037"/>
              <a:gd name="connsiteY1525" fmla="*/ 251580 h 4271954"/>
              <a:gd name="connsiteX1526" fmla="*/ 1996726 w 2439037"/>
              <a:gd name="connsiteY1526" fmla="*/ 253952 h 4271954"/>
              <a:gd name="connsiteX1527" fmla="*/ 1974913 w 2439037"/>
              <a:gd name="connsiteY1527" fmla="*/ 296880 h 4271954"/>
              <a:gd name="connsiteX1528" fmla="*/ 1974913 w 2439037"/>
              <a:gd name="connsiteY1528" fmla="*/ 298140 h 4271954"/>
              <a:gd name="connsiteX1529" fmla="*/ 2000822 w 2439037"/>
              <a:gd name="connsiteY1529" fmla="*/ 323571 h 4271954"/>
              <a:gd name="connsiteX1530" fmla="*/ 2002078 w 2439037"/>
              <a:gd name="connsiteY1530" fmla="*/ 323571 h 4271954"/>
              <a:gd name="connsiteX1531" fmla="*/ 1981581 w 2439037"/>
              <a:gd name="connsiteY1531" fmla="*/ 297950 h 4271954"/>
              <a:gd name="connsiteX1532" fmla="*/ 1981581 w 2439037"/>
              <a:gd name="connsiteY1532" fmla="*/ 296968 h 4271954"/>
              <a:gd name="connsiteX1533" fmla="*/ 2001488 w 2439037"/>
              <a:gd name="connsiteY1533" fmla="*/ 258696 h 4271954"/>
              <a:gd name="connsiteX1534" fmla="*/ 2021395 w 2439037"/>
              <a:gd name="connsiteY1534" fmla="*/ 296968 h 4271954"/>
              <a:gd name="connsiteX1535" fmla="*/ 2021395 w 2439037"/>
              <a:gd name="connsiteY1535" fmla="*/ 297061 h 4271954"/>
              <a:gd name="connsiteX1536" fmla="*/ 2016080 w 2439037"/>
              <a:gd name="connsiteY1536" fmla="*/ 310874 h 4271954"/>
              <a:gd name="connsiteX1537" fmla="*/ 2002450 w 2439037"/>
              <a:gd name="connsiteY1537" fmla="*/ 316874 h 4271954"/>
              <a:gd name="connsiteX1538" fmla="*/ 2001393 w 2439037"/>
              <a:gd name="connsiteY1538" fmla="*/ 316874 h 4271954"/>
              <a:gd name="connsiteX1539" fmla="*/ 2000917 w 2439037"/>
              <a:gd name="connsiteY1539" fmla="*/ 316874 h 4271954"/>
              <a:gd name="connsiteX1540" fmla="*/ 1981581 w 2439037"/>
              <a:gd name="connsiteY1540" fmla="*/ 297950 h 4271954"/>
              <a:gd name="connsiteX1541" fmla="*/ 2019586 w 2439037"/>
              <a:gd name="connsiteY1541" fmla="*/ 368038 h 4271954"/>
              <a:gd name="connsiteX1542" fmla="*/ 2052838 w 2439037"/>
              <a:gd name="connsiteY1542" fmla="*/ 350830 h 4271954"/>
              <a:gd name="connsiteX1543" fmla="*/ 2054543 w 2439037"/>
              <a:gd name="connsiteY1543" fmla="*/ 348597 h 4271954"/>
              <a:gd name="connsiteX1544" fmla="*/ 2053981 w 2439037"/>
              <a:gd name="connsiteY1544" fmla="*/ 345858 h 4271954"/>
              <a:gd name="connsiteX1545" fmla="*/ 2029968 w 2439037"/>
              <a:gd name="connsiteY1545" fmla="*/ 337854 h 4271954"/>
              <a:gd name="connsiteX1546" fmla="*/ 2005498 w 2439037"/>
              <a:gd name="connsiteY1546" fmla="*/ 345570 h 4271954"/>
              <a:gd name="connsiteX1547" fmla="*/ 2005498 w 2439037"/>
              <a:gd name="connsiteY1547" fmla="*/ 344923 h 4271954"/>
              <a:gd name="connsiteX1548" fmla="*/ 1997097 w 2439037"/>
              <a:gd name="connsiteY1548" fmla="*/ 332407 h 4271954"/>
              <a:gd name="connsiteX1549" fmla="*/ 1973780 w 2439037"/>
              <a:gd name="connsiteY1549" fmla="*/ 332501 h 4271954"/>
              <a:gd name="connsiteX1550" fmla="*/ 1969865 w 2439037"/>
              <a:gd name="connsiteY1550" fmla="*/ 329947 h 4271954"/>
              <a:gd name="connsiteX1551" fmla="*/ 1942824 w 2439037"/>
              <a:gd name="connsiteY1551" fmla="*/ 318883 h 4271954"/>
              <a:gd name="connsiteX1552" fmla="*/ 1925869 w 2439037"/>
              <a:gd name="connsiteY1552" fmla="*/ 318883 h 4271954"/>
              <a:gd name="connsiteX1553" fmla="*/ 1925869 w 2439037"/>
              <a:gd name="connsiteY1553" fmla="*/ 318786 h 4271954"/>
              <a:gd name="connsiteX1554" fmla="*/ 1919106 w 2439037"/>
              <a:gd name="connsiteY1554" fmla="*/ 312042 h 4271954"/>
              <a:gd name="connsiteX1555" fmla="*/ 1898799 w 2439037"/>
              <a:gd name="connsiteY1555" fmla="*/ 312042 h 4271954"/>
              <a:gd name="connsiteX1556" fmla="*/ 1895475 w 2439037"/>
              <a:gd name="connsiteY1556" fmla="*/ 315385 h 4271954"/>
              <a:gd name="connsiteX1557" fmla="*/ 1898923 w 2439037"/>
              <a:gd name="connsiteY1557" fmla="*/ 318786 h 4271954"/>
              <a:gd name="connsiteX1558" fmla="*/ 1919288 w 2439037"/>
              <a:gd name="connsiteY1558" fmla="*/ 318883 h 4271954"/>
              <a:gd name="connsiteX1559" fmla="*/ 1919192 w 2439037"/>
              <a:gd name="connsiteY1559" fmla="*/ 371201 h 4271954"/>
              <a:gd name="connsiteX1560" fmla="*/ 1898923 w 2439037"/>
              <a:gd name="connsiteY1560" fmla="*/ 371201 h 4271954"/>
              <a:gd name="connsiteX1561" fmla="*/ 1895570 w 2439037"/>
              <a:gd name="connsiteY1561" fmla="*/ 374545 h 4271954"/>
              <a:gd name="connsiteX1562" fmla="*/ 1898923 w 2439037"/>
              <a:gd name="connsiteY1562" fmla="*/ 377851 h 4271954"/>
              <a:gd name="connsiteX1563" fmla="*/ 1919192 w 2439037"/>
              <a:gd name="connsiteY1563" fmla="*/ 377851 h 4271954"/>
              <a:gd name="connsiteX1564" fmla="*/ 1925964 w 2439037"/>
              <a:gd name="connsiteY1564" fmla="*/ 371107 h 4271954"/>
              <a:gd name="connsiteX1565" fmla="*/ 1925964 w 2439037"/>
              <a:gd name="connsiteY1565" fmla="*/ 369382 h 4271954"/>
              <a:gd name="connsiteX1566" fmla="*/ 1941290 w 2439037"/>
              <a:gd name="connsiteY1566" fmla="*/ 374642 h 4271954"/>
              <a:gd name="connsiteX1567" fmla="*/ 1977961 w 2439037"/>
              <a:gd name="connsiteY1567" fmla="*/ 384125 h 4271954"/>
              <a:gd name="connsiteX1568" fmla="*/ 2019586 w 2439037"/>
              <a:gd name="connsiteY1568" fmla="*/ 368038 h 4271954"/>
              <a:gd name="connsiteX1569" fmla="*/ 1943472 w 2439037"/>
              <a:gd name="connsiteY1569" fmla="*/ 368317 h 4271954"/>
              <a:gd name="connsiteX1570" fmla="*/ 1925964 w 2439037"/>
              <a:gd name="connsiteY1570" fmla="*/ 362313 h 4271954"/>
              <a:gd name="connsiteX1571" fmla="*/ 1925964 w 2439037"/>
              <a:gd name="connsiteY1571" fmla="*/ 325576 h 4271954"/>
              <a:gd name="connsiteX1572" fmla="*/ 1942919 w 2439037"/>
              <a:gd name="connsiteY1572" fmla="*/ 325576 h 4271954"/>
              <a:gd name="connsiteX1573" fmla="*/ 1965960 w 2439037"/>
              <a:gd name="connsiteY1573" fmla="*/ 335291 h 4271954"/>
              <a:gd name="connsiteX1574" fmla="*/ 1973409 w 2439037"/>
              <a:gd name="connsiteY1574" fmla="*/ 339115 h 4271954"/>
              <a:gd name="connsiteX1575" fmla="*/ 1997097 w 2439037"/>
              <a:gd name="connsiteY1575" fmla="*/ 339115 h 4271954"/>
              <a:gd name="connsiteX1576" fmla="*/ 1998812 w 2439037"/>
              <a:gd name="connsiteY1576" fmla="*/ 344923 h 4271954"/>
              <a:gd name="connsiteX1577" fmla="*/ 1997869 w 2439037"/>
              <a:gd name="connsiteY1577" fmla="*/ 349760 h 4271954"/>
              <a:gd name="connsiteX1578" fmla="*/ 1997002 w 2439037"/>
              <a:gd name="connsiteY1578" fmla="*/ 350830 h 4271954"/>
              <a:gd name="connsiteX1579" fmla="*/ 1959778 w 2439037"/>
              <a:gd name="connsiteY1579" fmla="*/ 350830 h 4271954"/>
              <a:gd name="connsiteX1580" fmla="*/ 1956445 w 2439037"/>
              <a:gd name="connsiteY1580" fmla="*/ 354132 h 4271954"/>
              <a:gd name="connsiteX1581" fmla="*/ 1959778 w 2439037"/>
              <a:gd name="connsiteY1581" fmla="*/ 357476 h 4271954"/>
              <a:gd name="connsiteX1582" fmla="*/ 1997002 w 2439037"/>
              <a:gd name="connsiteY1582" fmla="*/ 357476 h 4271954"/>
              <a:gd name="connsiteX1583" fmla="*/ 2003584 w 2439037"/>
              <a:gd name="connsiteY1583" fmla="*/ 353201 h 4271954"/>
              <a:gd name="connsiteX1584" fmla="*/ 2031892 w 2439037"/>
              <a:gd name="connsiteY1584" fmla="*/ 344226 h 4271954"/>
              <a:gd name="connsiteX1585" fmla="*/ 2045675 w 2439037"/>
              <a:gd name="connsiteY1585" fmla="*/ 346923 h 4271954"/>
              <a:gd name="connsiteX1586" fmla="*/ 2016261 w 2439037"/>
              <a:gd name="connsiteY1586" fmla="*/ 362220 h 4271954"/>
              <a:gd name="connsiteX1587" fmla="*/ 1943472 w 2439037"/>
              <a:gd name="connsiteY1587" fmla="*/ 368317 h 4271954"/>
              <a:gd name="connsiteX1588" fmla="*/ 1935385 w 2439037"/>
              <a:gd name="connsiteY1588" fmla="*/ 210239 h 4271954"/>
              <a:gd name="connsiteX1589" fmla="*/ 1935109 w 2439037"/>
              <a:gd name="connsiteY1589" fmla="*/ 212885 h 4271954"/>
              <a:gd name="connsiteX1590" fmla="*/ 1951682 w 2439037"/>
              <a:gd name="connsiteY1590" fmla="*/ 227437 h 4271954"/>
              <a:gd name="connsiteX1591" fmla="*/ 1952330 w 2439037"/>
              <a:gd name="connsiteY1591" fmla="*/ 227437 h 4271954"/>
              <a:gd name="connsiteX1592" fmla="*/ 1974818 w 2439037"/>
              <a:gd name="connsiteY1592" fmla="*/ 234051 h 4271954"/>
              <a:gd name="connsiteX1593" fmla="*/ 1992353 w 2439037"/>
              <a:gd name="connsiteY1593" fmla="*/ 229763 h 4271954"/>
              <a:gd name="connsiteX1594" fmla="*/ 2021395 w 2439037"/>
              <a:gd name="connsiteY1594" fmla="*/ 244604 h 4271954"/>
              <a:gd name="connsiteX1595" fmla="*/ 2021862 w 2439037"/>
              <a:gd name="connsiteY1595" fmla="*/ 244972 h 4271954"/>
              <a:gd name="connsiteX1596" fmla="*/ 2051399 w 2439037"/>
              <a:gd name="connsiteY1596" fmla="*/ 257766 h 4271954"/>
              <a:gd name="connsiteX1597" fmla="*/ 2068353 w 2439037"/>
              <a:gd name="connsiteY1597" fmla="*/ 257766 h 4271954"/>
              <a:gd name="connsiteX1598" fmla="*/ 2068353 w 2439037"/>
              <a:gd name="connsiteY1598" fmla="*/ 257864 h 4271954"/>
              <a:gd name="connsiteX1599" fmla="*/ 2075116 w 2439037"/>
              <a:gd name="connsiteY1599" fmla="*/ 264607 h 4271954"/>
              <a:gd name="connsiteX1600" fmla="*/ 2095424 w 2439037"/>
              <a:gd name="connsiteY1600" fmla="*/ 264607 h 4271954"/>
              <a:gd name="connsiteX1601" fmla="*/ 2098748 w 2439037"/>
              <a:gd name="connsiteY1601" fmla="*/ 261249 h 4271954"/>
              <a:gd name="connsiteX1602" fmla="*/ 2095424 w 2439037"/>
              <a:gd name="connsiteY1602" fmla="*/ 257947 h 4271954"/>
              <a:gd name="connsiteX1603" fmla="*/ 2075021 w 2439037"/>
              <a:gd name="connsiteY1603" fmla="*/ 257864 h 4271954"/>
              <a:gd name="connsiteX1604" fmla="*/ 2075116 w 2439037"/>
              <a:gd name="connsiteY1604" fmla="*/ 205531 h 4271954"/>
              <a:gd name="connsiteX1605" fmla="*/ 2095424 w 2439037"/>
              <a:gd name="connsiteY1605" fmla="*/ 205531 h 4271954"/>
              <a:gd name="connsiteX1606" fmla="*/ 2098748 w 2439037"/>
              <a:gd name="connsiteY1606" fmla="*/ 202234 h 4271954"/>
              <a:gd name="connsiteX1607" fmla="*/ 2095424 w 2439037"/>
              <a:gd name="connsiteY1607" fmla="*/ 198881 h 4271954"/>
              <a:gd name="connsiteX1608" fmla="*/ 2075116 w 2439037"/>
              <a:gd name="connsiteY1608" fmla="*/ 198881 h 4271954"/>
              <a:gd name="connsiteX1609" fmla="*/ 2068353 w 2439037"/>
              <a:gd name="connsiteY1609" fmla="*/ 205625 h 4271954"/>
              <a:gd name="connsiteX1610" fmla="*/ 2068353 w 2439037"/>
              <a:gd name="connsiteY1610" fmla="*/ 207350 h 4271954"/>
              <a:gd name="connsiteX1611" fmla="*/ 2040931 w 2439037"/>
              <a:gd name="connsiteY1611" fmla="*/ 197071 h 4271954"/>
              <a:gd name="connsiteX1612" fmla="*/ 2000450 w 2439037"/>
              <a:gd name="connsiteY1612" fmla="*/ 196044 h 4271954"/>
              <a:gd name="connsiteX1613" fmla="*/ 2000355 w 2439037"/>
              <a:gd name="connsiteY1613" fmla="*/ 196044 h 4271954"/>
              <a:gd name="connsiteX1614" fmla="*/ 1937566 w 2439037"/>
              <a:gd name="connsiteY1614" fmla="*/ 208885 h 4271954"/>
              <a:gd name="connsiteX1615" fmla="*/ 1935385 w 2439037"/>
              <a:gd name="connsiteY1615" fmla="*/ 210239 h 4271954"/>
              <a:gd name="connsiteX1616" fmla="*/ 2038350 w 2439037"/>
              <a:gd name="connsiteY1616" fmla="*/ 203071 h 4271954"/>
              <a:gd name="connsiteX1617" fmla="*/ 2068258 w 2439037"/>
              <a:gd name="connsiteY1617" fmla="*/ 214238 h 4271954"/>
              <a:gd name="connsiteX1618" fmla="*/ 2068258 w 2439037"/>
              <a:gd name="connsiteY1618" fmla="*/ 250975 h 4271954"/>
              <a:gd name="connsiteX1619" fmla="*/ 2051304 w 2439037"/>
              <a:gd name="connsiteY1619" fmla="*/ 250975 h 4271954"/>
              <a:gd name="connsiteX1620" fmla="*/ 2025996 w 2439037"/>
              <a:gd name="connsiteY1620" fmla="*/ 239762 h 4271954"/>
              <a:gd name="connsiteX1621" fmla="*/ 2025491 w 2439037"/>
              <a:gd name="connsiteY1621" fmla="*/ 239343 h 4271954"/>
              <a:gd name="connsiteX1622" fmla="*/ 1993402 w 2439037"/>
              <a:gd name="connsiteY1622" fmla="*/ 223065 h 4271954"/>
              <a:gd name="connsiteX1623" fmla="*/ 1992353 w 2439037"/>
              <a:gd name="connsiteY1623" fmla="*/ 222884 h 4271954"/>
              <a:gd name="connsiteX1624" fmla="*/ 1991592 w 2439037"/>
              <a:gd name="connsiteY1624" fmla="*/ 222981 h 4271954"/>
              <a:gd name="connsiteX1625" fmla="*/ 1973008 w 2439037"/>
              <a:gd name="connsiteY1625" fmla="*/ 227535 h 4271954"/>
              <a:gd name="connsiteX1626" fmla="*/ 1959197 w 2439037"/>
              <a:gd name="connsiteY1626" fmla="*/ 224883 h 4271954"/>
              <a:gd name="connsiteX1627" fmla="*/ 1989591 w 2439037"/>
              <a:gd name="connsiteY1627" fmla="*/ 208978 h 4271954"/>
              <a:gd name="connsiteX1628" fmla="*/ 2038350 w 2439037"/>
              <a:gd name="connsiteY1628" fmla="*/ 203071 h 4271954"/>
              <a:gd name="connsiteX1629" fmla="*/ 1979400 w 2439037"/>
              <a:gd name="connsiteY1629" fmla="*/ 206880 h 4271954"/>
              <a:gd name="connsiteX1630" fmla="*/ 1952634 w 2439037"/>
              <a:gd name="connsiteY1630" fmla="*/ 220693 h 4271954"/>
              <a:gd name="connsiteX1631" fmla="*/ 1942824 w 2439037"/>
              <a:gd name="connsiteY1631" fmla="*/ 214322 h 4271954"/>
              <a:gd name="connsiteX1632" fmla="*/ 1979400 w 2439037"/>
              <a:gd name="connsiteY1632" fmla="*/ 206880 h 4271954"/>
              <a:gd name="connsiteX1633" fmla="*/ 2245033 w 2439037"/>
              <a:gd name="connsiteY1633" fmla="*/ 323571 h 4271954"/>
              <a:gd name="connsiteX1634" fmla="*/ 2245614 w 2439037"/>
              <a:gd name="connsiteY1634" fmla="*/ 323571 h 4271954"/>
              <a:gd name="connsiteX1635" fmla="*/ 2263892 w 2439037"/>
              <a:gd name="connsiteY1635" fmla="*/ 315483 h 4271954"/>
              <a:gd name="connsiteX1636" fmla="*/ 2271150 w 2439037"/>
              <a:gd name="connsiteY1636" fmla="*/ 296880 h 4271954"/>
              <a:gd name="connsiteX1637" fmla="*/ 2249338 w 2439037"/>
              <a:gd name="connsiteY1637" fmla="*/ 253952 h 4271954"/>
              <a:gd name="connsiteX1638" fmla="*/ 2247986 w 2439037"/>
              <a:gd name="connsiteY1638" fmla="*/ 252598 h 4271954"/>
              <a:gd name="connsiteX1639" fmla="*/ 2243623 w 2439037"/>
              <a:gd name="connsiteY1639" fmla="*/ 251580 h 4271954"/>
              <a:gd name="connsiteX1640" fmla="*/ 2239804 w 2439037"/>
              <a:gd name="connsiteY1640" fmla="*/ 253952 h 4271954"/>
              <a:gd name="connsiteX1641" fmla="*/ 2217991 w 2439037"/>
              <a:gd name="connsiteY1641" fmla="*/ 296880 h 4271954"/>
              <a:gd name="connsiteX1642" fmla="*/ 2217991 w 2439037"/>
              <a:gd name="connsiteY1642" fmla="*/ 298140 h 4271954"/>
              <a:gd name="connsiteX1643" fmla="*/ 2243899 w 2439037"/>
              <a:gd name="connsiteY1643" fmla="*/ 323571 h 4271954"/>
              <a:gd name="connsiteX1644" fmla="*/ 2245033 w 2439037"/>
              <a:gd name="connsiteY1644" fmla="*/ 323571 h 4271954"/>
              <a:gd name="connsiteX1645" fmla="*/ 2224573 w 2439037"/>
              <a:gd name="connsiteY1645" fmla="*/ 297950 h 4271954"/>
              <a:gd name="connsiteX1646" fmla="*/ 2224573 w 2439037"/>
              <a:gd name="connsiteY1646" fmla="*/ 296968 h 4271954"/>
              <a:gd name="connsiteX1647" fmla="*/ 2244566 w 2439037"/>
              <a:gd name="connsiteY1647" fmla="*/ 258696 h 4271954"/>
              <a:gd name="connsiteX1648" fmla="*/ 2264474 w 2439037"/>
              <a:gd name="connsiteY1648" fmla="*/ 296968 h 4271954"/>
              <a:gd name="connsiteX1649" fmla="*/ 2264474 w 2439037"/>
              <a:gd name="connsiteY1649" fmla="*/ 297061 h 4271954"/>
              <a:gd name="connsiteX1650" fmla="*/ 2259159 w 2439037"/>
              <a:gd name="connsiteY1650" fmla="*/ 310874 h 4271954"/>
              <a:gd name="connsiteX1651" fmla="*/ 2245528 w 2439037"/>
              <a:gd name="connsiteY1651" fmla="*/ 316874 h 4271954"/>
              <a:gd name="connsiteX1652" fmla="*/ 2244471 w 2439037"/>
              <a:gd name="connsiteY1652" fmla="*/ 316874 h 4271954"/>
              <a:gd name="connsiteX1653" fmla="*/ 2243995 w 2439037"/>
              <a:gd name="connsiteY1653" fmla="*/ 316874 h 4271954"/>
              <a:gd name="connsiteX1654" fmla="*/ 2224573 w 2439037"/>
              <a:gd name="connsiteY1654" fmla="*/ 297950 h 4271954"/>
              <a:gd name="connsiteX1655" fmla="*/ 2262568 w 2439037"/>
              <a:gd name="connsiteY1655" fmla="*/ 368038 h 4271954"/>
              <a:gd name="connsiteX1656" fmla="*/ 2295830 w 2439037"/>
              <a:gd name="connsiteY1656" fmla="*/ 350830 h 4271954"/>
              <a:gd name="connsiteX1657" fmla="*/ 2297525 w 2439037"/>
              <a:gd name="connsiteY1657" fmla="*/ 348597 h 4271954"/>
              <a:gd name="connsiteX1658" fmla="*/ 2296963 w 2439037"/>
              <a:gd name="connsiteY1658" fmla="*/ 345858 h 4271954"/>
              <a:gd name="connsiteX1659" fmla="*/ 2272941 w 2439037"/>
              <a:gd name="connsiteY1659" fmla="*/ 337854 h 4271954"/>
              <a:gd name="connsiteX1660" fmla="*/ 2248472 w 2439037"/>
              <a:gd name="connsiteY1660" fmla="*/ 345570 h 4271954"/>
              <a:gd name="connsiteX1661" fmla="*/ 2248472 w 2439037"/>
              <a:gd name="connsiteY1661" fmla="*/ 344923 h 4271954"/>
              <a:gd name="connsiteX1662" fmla="*/ 2240080 w 2439037"/>
              <a:gd name="connsiteY1662" fmla="*/ 332407 h 4271954"/>
              <a:gd name="connsiteX1663" fmla="*/ 2216753 w 2439037"/>
              <a:gd name="connsiteY1663" fmla="*/ 332501 h 4271954"/>
              <a:gd name="connsiteX1664" fmla="*/ 2212848 w 2439037"/>
              <a:gd name="connsiteY1664" fmla="*/ 329947 h 4271954"/>
              <a:gd name="connsiteX1665" fmla="*/ 2185806 w 2439037"/>
              <a:gd name="connsiteY1665" fmla="*/ 318883 h 4271954"/>
              <a:gd name="connsiteX1666" fmla="*/ 2168852 w 2439037"/>
              <a:gd name="connsiteY1666" fmla="*/ 318883 h 4271954"/>
              <a:gd name="connsiteX1667" fmla="*/ 2168852 w 2439037"/>
              <a:gd name="connsiteY1667" fmla="*/ 318786 h 4271954"/>
              <a:gd name="connsiteX1668" fmla="*/ 2162089 w 2439037"/>
              <a:gd name="connsiteY1668" fmla="*/ 312042 h 4271954"/>
              <a:gd name="connsiteX1669" fmla="*/ 2141791 w 2439037"/>
              <a:gd name="connsiteY1669" fmla="*/ 312042 h 4271954"/>
              <a:gd name="connsiteX1670" fmla="*/ 2138458 w 2439037"/>
              <a:gd name="connsiteY1670" fmla="*/ 315385 h 4271954"/>
              <a:gd name="connsiteX1671" fmla="*/ 2141791 w 2439037"/>
              <a:gd name="connsiteY1671" fmla="*/ 318692 h 4271954"/>
              <a:gd name="connsiteX1672" fmla="*/ 2162184 w 2439037"/>
              <a:gd name="connsiteY1672" fmla="*/ 318786 h 4271954"/>
              <a:gd name="connsiteX1673" fmla="*/ 2162089 w 2439037"/>
              <a:gd name="connsiteY1673" fmla="*/ 371107 h 4271954"/>
              <a:gd name="connsiteX1674" fmla="*/ 2141791 w 2439037"/>
              <a:gd name="connsiteY1674" fmla="*/ 371107 h 4271954"/>
              <a:gd name="connsiteX1675" fmla="*/ 2138458 w 2439037"/>
              <a:gd name="connsiteY1675" fmla="*/ 374410 h 4271954"/>
              <a:gd name="connsiteX1676" fmla="*/ 2141791 w 2439037"/>
              <a:gd name="connsiteY1676" fmla="*/ 377754 h 4271954"/>
              <a:gd name="connsiteX1677" fmla="*/ 2162089 w 2439037"/>
              <a:gd name="connsiteY1677" fmla="*/ 377754 h 4271954"/>
              <a:gd name="connsiteX1678" fmla="*/ 2168852 w 2439037"/>
              <a:gd name="connsiteY1678" fmla="*/ 371010 h 4271954"/>
              <a:gd name="connsiteX1679" fmla="*/ 2168852 w 2439037"/>
              <a:gd name="connsiteY1679" fmla="*/ 369299 h 4271954"/>
              <a:gd name="connsiteX1680" fmla="*/ 2184178 w 2439037"/>
              <a:gd name="connsiteY1680" fmla="*/ 374545 h 4271954"/>
              <a:gd name="connsiteX1681" fmla="*/ 2220868 w 2439037"/>
              <a:gd name="connsiteY1681" fmla="*/ 384033 h 4271954"/>
              <a:gd name="connsiteX1682" fmla="*/ 2262568 w 2439037"/>
              <a:gd name="connsiteY1682" fmla="*/ 368038 h 4271954"/>
              <a:gd name="connsiteX1683" fmla="*/ 2186549 w 2439037"/>
              <a:gd name="connsiteY1683" fmla="*/ 368317 h 4271954"/>
              <a:gd name="connsiteX1684" fmla="*/ 2169043 w 2439037"/>
              <a:gd name="connsiteY1684" fmla="*/ 362313 h 4271954"/>
              <a:gd name="connsiteX1685" fmla="*/ 2169043 w 2439037"/>
              <a:gd name="connsiteY1685" fmla="*/ 325576 h 4271954"/>
              <a:gd name="connsiteX1686" fmla="*/ 2185988 w 2439037"/>
              <a:gd name="connsiteY1686" fmla="*/ 325576 h 4271954"/>
              <a:gd name="connsiteX1687" fmla="*/ 2209038 w 2439037"/>
              <a:gd name="connsiteY1687" fmla="*/ 335291 h 4271954"/>
              <a:gd name="connsiteX1688" fmla="*/ 2216496 w 2439037"/>
              <a:gd name="connsiteY1688" fmla="*/ 339115 h 4271954"/>
              <a:gd name="connsiteX1689" fmla="*/ 2240204 w 2439037"/>
              <a:gd name="connsiteY1689" fmla="*/ 339115 h 4271954"/>
              <a:gd name="connsiteX1690" fmla="*/ 2241899 w 2439037"/>
              <a:gd name="connsiteY1690" fmla="*/ 344923 h 4271954"/>
              <a:gd name="connsiteX1691" fmla="*/ 2240937 w 2439037"/>
              <a:gd name="connsiteY1691" fmla="*/ 349760 h 4271954"/>
              <a:gd name="connsiteX1692" fmla="*/ 2240080 w 2439037"/>
              <a:gd name="connsiteY1692" fmla="*/ 350830 h 4271954"/>
              <a:gd name="connsiteX1693" fmla="*/ 2202846 w 2439037"/>
              <a:gd name="connsiteY1693" fmla="*/ 350830 h 4271954"/>
              <a:gd name="connsiteX1694" fmla="*/ 2199504 w 2439037"/>
              <a:gd name="connsiteY1694" fmla="*/ 354132 h 4271954"/>
              <a:gd name="connsiteX1695" fmla="*/ 2202846 w 2439037"/>
              <a:gd name="connsiteY1695" fmla="*/ 357476 h 4271954"/>
              <a:gd name="connsiteX1696" fmla="*/ 2240080 w 2439037"/>
              <a:gd name="connsiteY1696" fmla="*/ 357476 h 4271954"/>
              <a:gd name="connsiteX1697" fmla="*/ 2246662 w 2439037"/>
              <a:gd name="connsiteY1697" fmla="*/ 353201 h 4271954"/>
              <a:gd name="connsiteX1698" fmla="*/ 2274941 w 2439037"/>
              <a:gd name="connsiteY1698" fmla="*/ 344226 h 4271954"/>
              <a:gd name="connsiteX1699" fmla="*/ 2288753 w 2439037"/>
              <a:gd name="connsiteY1699" fmla="*/ 346923 h 4271954"/>
              <a:gd name="connsiteX1700" fmla="*/ 2259435 w 2439037"/>
              <a:gd name="connsiteY1700" fmla="*/ 362220 h 4271954"/>
              <a:gd name="connsiteX1701" fmla="*/ 2186549 w 2439037"/>
              <a:gd name="connsiteY1701" fmla="*/ 368317 h 4271954"/>
              <a:gd name="connsiteX1702" fmla="*/ 2178377 w 2439037"/>
              <a:gd name="connsiteY1702" fmla="*/ 210239 h 4271954"/>
              <a:gd name="connsiteX1703" fmla="*/ 2177996 w 2439037"/>
              <a:gd name="connsiteY1703" fmla="*/ 212885 h 4271954"/>
              <a:gd name="connsiteX1704" fmla="*/ 2194579 w 2439037"/>
              <a:gd name="connsiteY1704" fmla="*/ 227437 h 4271954"/>
              <a:gd name="connsiteX1705" fmla="*/ 2195217 w 2439037"/>
              <a:gd name="connsiteY1705" fmla="*/ 227437 h 4271954"/>
              <a:gd name="connsiteX1706" fmla="*/ 2217705 w 2439037"/>
              <a:gd name="connsiteY1706" fmla="*/ 234051 h 4271954"/>
              <a:gd name="connsiteX1707" fmla="*/ 2235222 w 2439037"/>
              <a:gd name="connsiteY1707" fmla="*/ 229763 h 4271954"/>
              <a:gd name="connsiteX1708" fmla="*/ 2264283 w 2439037"/>
              <a:gd name="connsiteY1708" fmla="*/ 244604 h 4271954"/>
              <a:gd name="connsiteX1709" fmla="*/ 2264759 w 2439037"/>
              <a:gd name="connsiteY1709" fmla="*/ 244972 h 4271954"/>
              <a:gd name="connsiteX1710" fmla="*/ 2294287 w 2439037"/>
              <a:gd name="connsiteY1710" fmla="*/ 257766 h 4271954"/>
              <a:gd name="connsiteX1711" fmla="*/ 2311251 w 2439037"/>
              <a:gd name="connsiteY1711" fmla="*/ 257766 h 4271954"/>
              <a:gd name="connsiteX1712" fmla="*/ 2311251 w 2439037"/>
              <a:gd name="connsiteY1712" fmla="*/ 257864 h 4271954"/>
              <a:gd name="connsiteX1713" fmla="*/ 2318013 w 2439037"/>
              <a:gd name="connsiteY1713" fmla="*/ 264607 h 4271954"/>
              <a:gd name="connsiteX1714" fmla="*/ 2338292 w 2439037"/>
              <a:gd name="connsiteY1714" fmla="*/ 264607 h 4271954"/>
              <a:gd name="connsiteX1715" fmla="*/ 2341626 w 2439037"/>
              <a:gd name="connsiteY1715" fmla="*/ 261249 h 4271954"/>
              <a:gd name="connsiteX1716" fmla="*/ 2338292 w 2439037"/>
              <a:gd name="connsiteY1716" fmla="*/ 257947 h 4271954"/>
              <a:gd name="connsiteX1717" fmla="*/ 2317919 w 2439037"/>
              <a:gd name="connsiteY1717" fmla="*/ 257864 h 4271954"/>
              <a:gd name="connsiteX1718" fmla="*/ 2318013 w 2439037"/>
              <a:gd name="connsiteY1718" fmla="*/ 205531 h 4271954"/>
              <a:gd name="connsiteX1719" fmla="*/ 2338292 w 2439037"/>
              <a:gd name="connsiteY1719" fmla="*/ 205531 h 4271954"/>
              <a:gd name="connsiteX1720" fmla="*/ 2341626 w 2439037"/>
              <a:gd name="connsiteY1720" fmla="*/ 202234 h 4271954"/>
              <a:gd name="connsiteX1721" fmla="*/ 2338292 w 2439037"/>
              <a:gd name="connsiteY1721" fmla="*/ 198881 h 4271954"/>
              <a:gd name="connsiteX1722" fmla="*/ 2318013 w 2439037"/>
              <a:gd name="connsiteY1722" fmla="*/ 198881 h 4271954"/>
              <a:gd name="connsiteX1723" fmla="*/ 2311251 w 2439037"/>
              <a:gd name="connsiteY1723" fmla="*/ 205625 h 4271954"/>
              <a:gd name="connsiteX1724" fmla="*/ 2311251 w 2439037"/>
              <a:gd name="connsiteY1724" fmla="*/ 207350 h 4271954"/>
              <a:gd name="connsiteX1725" fmla="*/ 2283800 w 2439037"/>
              <a:gd name="connsiteY1725" fmla="*/ 197071 h 4271954"/>
              <a:gd name="connsiteX1726" fmla="*/ 2243338 w 2439037"/>
              <a:gd name="connsiteY1726" fmla="*/ 196044 h 4271954"/>
              <a:gd name="connsiteX1727" fmla="*/ 2243242 w 2439037"/>
              <a:gd name="connsiteY1727" fmla="*/ 196044 h 4271954"/>
              <a:gd name="connsiteX1728" fmla="*/ 2180454 w 2439037"/>
              <a:gd name="connsiteY1728" fmla="*/ 208885 h 4271954"/>
              <a:gd name="connsiteX1729" fmla="*/ 2178377 w 2439037"/>
              <a:gd name="connsiteY1729" fmla="*/ 210239 h 4271954"/>
              <a:gd name="connsiteX1730" fmla="*/ 2281333 w 2439037"/>
              <a:gd name="connsiteY1730" fmla="*/ 203071 h 4271954"/>
              <a:gd name="connsiteX1731" fmla="*/ 2311251 w 2439037"/>
              <a:gd name="connsiteY1731" fmla="*/ 214238 h 4271954"/>
              <a:gd name="connsiteX1732" fmla="*/ 2311251 w 2439037"/>
              <a:gd name="connsiteY1732" fmla="*/ 250975 h 4271954"/>
              <a:gd name="connsiteX1733" fmla="*/ 2294287 w 2439037"/>
              <a:gd name="connsiteY1733" fmla="*/ 250975 h 4271954"/>
              <a:gd name="connsiteX1734" fmla="*/ 2268931 w 2439037"/>
              <a:gd name="connsiteY1734" fmla="*/ 239762 h 4271954"/>
              <a:gd name="connsiteX1735" fmla="*/ 2268484 w 2439037"/>
              <a:gd name="connsiteY1735" fmla="*/ 239343 h 4271954"/>
              <a:gd name="connsiteX1736" fmla="*/ 2236384 w 2439037"/>
              <a:gd name="connsiteY1736" fmla="*/ 223065 h 4271954"/>
              <a:gd name="connsiteX1737" fmla="*/ 2235346 w 2439037"/>
              <a:gd name="connsiteY1737" fmla="*/ 222884 h 4271954"/>
              <a:gd name="connsiteX1738" fmla="*/ 2234575 w 2439037"/>
              <a:gd name="connsiteY1738" fmla="*/ 222981 h 4271954"/>
              <a:gd name="connsiteX1739" fmla="*/ 2215991 w 2439037"/>
              <a:gd name="connsiteY1739" fmla="*/ 227535 h 4271954"/>
              <a:gd name="connsiteX1740" fmla="*/ 2202180 w 2439037"/>
              <a:gd name="connsiteY1740" fmla="*/ 224883 h 4271954"/>
              <a:gd name="connsiteX1741" fmla="*/ 2232574 w 2439037"/>
              <a:gd name="connsiteY1741" fmla="*/ 208978 h 4271954"/>
              <a:gd name="connsiteX1742" fmla="*/ 2281333 w 2439037"/>
              <a:gd name="connsiteY1742" fmla="*/ 203071 h 4271954"/>
              <a:gd name="connsiteX1743" fmla="*/ 2222392 w 2439037"/>
              <a:gd name="connsiteY1743" fmla="*/ 206880 h 4271954"/>
              <a:gd name="connsiteX1744" fmla="*/ 2195617 w 2439037"/>
              <a:gd name="connsiteY1744" fmla="*/ 220693 h 4271954"/>
              <a:gd name="connsiteX1745" fmla="*/ 2185806 w 2439037"/>
              <a:gd name="connsiteY1745" fmla="*/ 214322 h 4271954"/>
              <a:gd name="connsiteX1746" fmla="*/ 2222392 w 2439037"/>
              <a:gd name="connsiteY1746" fmla="*/ 206880 h 4271954"/>
              <a:gd name="connsiteX1747" fmla="*/ 182509 w 2439037"/>
              <a:gd name="connsiteY1747" fmla="*/ 495705 h 4271954"/>
              <a:gd name="connsiteX1748" fmla="*/ 178118 w 2439037"/>
              <a:gd name="connsiteY1748" fmla="*/ 494640 h 4271954"/>
              <a:gd name="connsiteX1749" fmla="*/ 174307 w 2439037"/>
              <a:gd name="connsiteY1749" fmla="*/ 497007 h 4271954"/>
              <a:gd name="connsiteX1750" fmla="*/ 152495 w 2439037"/>
              <a:gd name="connsiteY1750" fmla="*/ 539976 h 4271954"/>
              <a:gd name="connsiteX1751" fmla="*/ 152495 w 2439037"/>
              <a:gd name="connsiteY1751" fmla="*/ 541232 h 4271954"/>
              <a:gd name="connsiteX1752" fmla="*/ 178422 w 2439037"/>
              <a:gd name="connsiteY1752" fmla="*/ 566626 h 4271954"/>
              <a:gd name="connsiteX1753" fmla="*/ 179651 w 2439037"/>
              <a:gd name="connsiteY1753" fmla="*/ 566626 h 4271954"/>
              <a:gd name="connsiteX1754" fmla="*/ 180213 w 2439037"/>
              <a:gd name="connsiteY1754" fmla="*/ 566626 h 4271954"/>
              <a:gd name="connsiteX1755" fmla="*/ 198511 w 2439037"/>
              <a:gd name="connsiteY1755" fmla="*/ 558543 h 4271954"/>
              <a:gd name="connsiteX1756" fmla="*/ 205740 w 2439037"/>
              <a:gd name="connsiteY1756" fmla="*/ 539976 h 4271954"/>
              <a:gd name="connsiteX1757" fmla="*/ 183928 w 2439037"/>
              <a:gd name="connsiteY1757" fmla="*/ 497007 h 4271954"/>
              <a:gd name="connsiteX1758" fmla="*/ 182509 w 2439037"/>
              <a:gd name="connsiteY1758" fmla="*/ 495705 h 4271954"/>
              <a:gd name="connsiteX1759" fmla="*/ 198977 w 2439037"/>
              <a:gd name="connsiteY1759" fmla="*/ 540069 h 4271954"/>
              <a:gd name="connsiteX1760" fmla="*/ 193634 w 2439037"/>
              <a:gd name="connsiteY1760" fmla="*/ 553892 h 4271954"/>
              <a:gd name="connsiteX1761" fmla="*/ 180022 w 2439037"/>
              <a:gd name="connsiteY1761" fmla="*/ 559882 h 4271954"/>
              <a:gd name="connsiteX1762" fmla="*/ 178975 w 2439037"/>
              <a:gd name="connsiteY1762" fmla="*/ 559882 h 4271954"/>
              <a:gd name="connsiteX1763" fmla="*/ 178518 w 2439037"/>
              <a:gd name="connsiteY1763" fmla="*/ 559882 h 4271954"/>
              <a:gd name="connsiteX1764" fmla="*/ 159077 w 2439037"/>
              <a:gd name="connsiteY1764" fmla="*/ 540911 h 4271954"/>
              <a:gd name="connsiteX1765" fmla="*/ 159077 w 2439037"/>
              <a:gd name="connsiteY1765" fmla="*/ 539976 h 4271954"/>
              <a:gd name="connsiteX1766" fmla="*/ 179070 w 2439037"/>
              <a:gd name="connsiteY1766" fmla="*/ 501695 h 4271954"/>
              <a:gd name="connsiteX1767" fmla="*/ 198977 w 2439037"/>
              <a:gd name="connsiteY1767" fmla="*/ 540069 h 4271954"/>
              <a:gd name="connsiteX1768" fmla="*/ 230419 w 2439037"/>
              <a:gd name="connsiteY1768" fmla="*/ 593694 h 4271954"/>
              <a:gd name="connsiteX1769" fmla="*/ 232134 w 2439037"/>
              <a:gd name="connsiteY1769" fmla="*/ 591513 h 4271954"/>
              <a:gd name="connsiteX1770" fmla="*/ 231553 w 2439037"/>
              <a:gd name="connsiteY1770" fmla="*/ 588722 h 4271954"/>
              <a:gd name="connsiteX1771" fmla="*/ 207550 w 2439037"/>
              <a:gd name="connsiteY1771" fmla="*/ 580718 h 4271954"/>
              <a:gd name="connsiteX1772" fmla="*/ 183061 w 2439037"/>
              <a:gd name="connsiteY1772" fmla="*/ 588443 h 4271954"/>
              <a:gd name="connsiteX1773" fmla="*/ 183061 w 2439037"/>
              <a:gd name="connsiteY1773" fmla="*/ 587796 h 4271954"/>
              <a:gd name="connsiteX1774" fmla="*/ 174698 w 2439037"/>
              <a:gd name="connsiteY1774" fmla="*/ 575328 h 4271954"/>
              <a:gd name="connsiteX1775" fmla="*/ 151362 w 2439037"/>
              <a:gd name="connsiteY1775" fmla="*/ 575425 h 4271954"/>
              <a:gd name="connsiteX1776" fmla="*/ 147447 w 2439037"/>
              <a:gd name="connsiteY1776" fmla="*/ 572816 h 4271954"/>
              <a:gd name="connsiteX1777" fmla="*/ 120405 w 2439037"/>
              <a:gd name="connsiteY1777" fmla="*/ 561794 h 4271954"/>
              <a:gd name="connsiteX1778" fmla="*/ 103451 w 2439037"/>
              <a:gd name="connsiteY1778" fmla="*/ 561794 h 4271954"/>
              <a:gd name="connsiteX1779" fmla="*/ 103451 w 2439037"/>
              <a:gd name="connsiteY1779" fmla="*/ 561701 h 4271954"/>
              <a:gd name="connsiteX1780" fmla="*/ 96688 w 2439037"/>
              <a:gd name="connsiteY1780" fmla="*/ 554906 h 4271954"/>
              <a:gd name="connsiteX1781" fmla="*/ 76409 w 2439037"/>
              <a:gd name="connsiteY1781" fmla="*/ 554906 h 4271954"/>
              <a:gd name="connsiteX1782" fmla="*/ 73047 w 2439037"/>
              <a:gd name="connsiteY1782" fmla="*/ 558250 h 4271954"/>
              <a:gd name="connsiteX1783" fmla="*/ 76409 w 2439037"/>
              <a:gd name="connsiteY1783" fmla="*/ 561603 h 4271954"/>
              <a:gd name="connsiteX1784" fmla="*/ 96774 w 2439037"/>
              <a:gd name="connsiteY1784" fmla="*/ 561793 h 4271954"/>
              <a:gd name="connsiteX1785" fmla="*/ 96774 w 2439037"/>
              <a:gd name="connsiteY1785" fmla="*/ 614069 h 4271954"/>
              <a:gd name="connsiteX1786" fmla="*/ 76505 w 2439037"/>
              <a:gd name="connsiteY1786" fmla="*/ 614069 h 4271954"/>
              <a:gd name="connsiteX1787" fmla="*/ 73171 w 2439037"/>
              <a:gd name="connsiteY1787" fmla="*/ 617418 h 4271954"/>
              <a:gd name="connsiteX1788" fmla="*/ 76505 w 2439037"/>
              <a:gd name="connsiteY1788" fmla="*/ 620762 h 4271954"/>
              <a:gd name="connsiteX1789" fmla="*/ 96774 w 2439037"/>
              <a:gd name="connsiteY1789" fmla="*/ 620762 h 4271954"/>
              <a:gd name="connsiteX1790" fmla="*/ 103537 w 2439037"/>
              <a:gd name="connsiteY1790" fmla="*/ 613972 h 4271954"/>
              <a:gd name="connsiteX1791" fmla="*/ 103537 w 2439037"/>
              <a:gd name="connsiteY1791" fmla="*/ 612256 h 4271954"/>
              <a:gd name="connsiteX1792" fmla="*/ 118891 w 2439037"/>
              <a:gd name="connsiteY1792" fmla="*/ 617507 h 4271954"/>
              <a:gd name="connsiteX1793" fmla="*/ 155534 w 2439037"/>
              <a:gd name="connsiteY1793" fmla="*/ 627040 h 4271954"/>
              <a:gd name="connsiteX1794" fmla="*/ 197072 w 2439037"/>
              <a:gd name="connsiteY1794" fmla="*/ 610855 h 4271954"/>
              <a:gd name="connsiteX1795" fmla="*/ 230419 w 2439037"/>
              <a:gd name="connsiteY1795" fmla="*/ 593694 h 4271954"/>
              <a:gd name="connsiteX1796" fmla="*/ 120986 w 2439037"/>
              <a:gd name="connsiteY1796" fmla="*/ 611326 h 4271954"/>
              <a:gd name="connsiteX1797" fmla="*/ 103451 w 2439037"/>
              <a:gd name="connsiteY1797" fmla="*/ 605321 h 4271954"/>
              <a:gd name="connsiteX1798" fmla="*/ 103451 w 2439037"/>
              <a:gd name="connsiteY1798" fmla="*/ 568538 h 4271954"/>
              <a:gd name="connsiteX1799" fmla="*/ 120405 w 2439037"/>
              <a:gd name="connsiteY1799" fmla="*/ 568538 h 4271954"/>
              <a:gd name="connsiteX1800" fmla="*/ 143446 w 2439037"/>
              <a:gd name="connsiteY1800" fmla="*/ 578253 h 4271954"/>
              <a:gd name="connsiteX1801" fmla="*/ 150886 w 2439037"/>
              <a:gd name="connsiteY1801" fmla="*/ 582062 h 4271954"/>
              <a:gd name="connsiteX1802" fmla="*/ 174603 w 2439037"/>
              <a:gd name="connsiteY1802" fmla="*/ 582062 h 4271954"/>
              <a:gd name="connsiteX1803" fmla="*/ 176298 w 2439037"/>
              <a:gd name="connsiteY1803" fmla="*/ 587885 h 4271954"/>
              <a:gd name="connsiteX1804" fmla="*/ 175355 w 2439037"/>
              <a:gd name="connsiteY1804" fmla="*/ 592722 h 4271954"/>
              <a:gd name="connsiteX1805" fmla="*/ 174517 w 2439037"/>
              <a:gd name="connsiteY1805" fmla="*/ 593787 h 4271954"/>
              <a:gd name="connsiteX1806" fmla="*/ 137265 w 2439037"/>
              <a:gd name="connsiteY1806" fmla="*/ 593787 h 4271954"/>
              <a:gd name="connsiteX1807" fmla="*/ 133941 w 2439037"/>
              <a:gd name="connsiteY1807" fmla="*/ 597140 h 4271954"/>
              <a:gd name="connsiteX1808" fmla="*/ 137265 w 2439037"/>
              <a:gd name="connsiteY1808" fmla="*/ 600438 h 4271954"/>
              <a:gd name="connsiteX1809" fmla="*/ 174517 w 2439037"/>
              <a:gd name="connsiteY1809" fmla="*/ 600438 h 4271954"/>
              <a:gd name="connsiteX1810" fmla="*/ 181070 w 2439037"/>
              <a:gd name="connsiteY1810" fmla="*/ 596159 h 4271954"/>
              <a:gd name="connsiteX1811" fmla="*/ 209379 w 2439037"/>
              <a:gd name="connsiteY1811" fmla="*/ 587225 h 4271954"/>
              <a:gd name="connsiteX1812" fmla="*/ 223190 w 2439037"/>
              <a:gd name="connsiteY1812" fmla="*/ 589885 h 4271954"/>
              <a:gd name="connsiteX1813" fmla="*/ 193843 w 2439037"/>
              <a:gd name="connsiteY1813" fmla="*/ 605228 h 4271954"/>
              <a:gd name="connsiteX1814" fmla="*/ 120986 w 2439037"/>
              <a:gd name="connsiteY1814" fmla="*/ 611326 h 4271954"/>
              <a:gd name="connsiteX1815" fmla="*/ 272796 w 2439037"/>
              <a:gd name="connsiteY1815" fmla="*/ 448354 h 4271954"/>
              <a:gd name="connsiteX1816" fmla="*/ 276139 w 2439037"/>
              <a:gd name="connsiteY1816" fmla="*/ 445005 h 4271954"/>
              <a:gd name="connsiteX1817" fmla="*/ 272796 w 2439037"/>
              <a:gd name="connsiteY1817" fmla="*/ 441662 h 4271954"/>
              <a:gd name="connsiteX1818" fmla="*/ 252508 w 2439037"/>
              <a:gd name="connsiteY1818" fmla="*/ 441662 h 4271954"/>
              <a:gd name="connsiteX1819" fmla="*/ 245736 w 2439037"/>
              <a:gd name="connsiteY1819" fmla="*/ 448452 h 4271954"/>
              <a:gd name="connsiteX1820" fmla="*/ 245736 w 2439037"/>
              <a:gd name="connsiteY1820" fmla="*/ 450168 h 4271954"/>
              <a:gd name="connsiteX1821" fmla="*/ 218322 w 2439037"/>
              <a:gd name="connsiteY1821" fmla="*/ 439843 h 4271954"/>
              <a:gd name="connsiteX1822" fmla="*/ 177832 w 2439037"/>
              <a:gd name="connsiteY1822" fmla="*/ 438820 h 4271954"/>
              <a:gd name="connsiteX1823" fmla="*/ 177746 w 2439037"/>
              <a:gd name="connsiteY1823" fmla="*/ 438820 h 4271954"/>
              <a:gd name="connsiteX1824" fmla="*/ 114985 w 2439037"/>
              <a:gd name="connsiteY1824" fmla="*/ 451661 h 4271954"/>
              <a:gd name="connsiteX1825" fmla="*/ 112766 w 2439037"/>
              <a:gd name="connsiteY1825" fmla="*/ 453196 h 4271954"/>
              <a:gd name="connsiteX1826" fmla="*/ 112395 w 2439037"/>
              <a:gd name="connsiteY1826" fmla="*/ 455842 h 4271954"/>
              <a:gd name="connsiteX1827" fmla="*/ 128978 w 2439037"/>
              <a:gd name="connsiteY1827" fmla="*/ 470445 h 4271954"/>
              <a:gd name="connsiteX1828" fmla="*/ 129635 w 2439037"/>
              <a:gd name="connsiteY1828" fmla="*/ 470445 h 4271954"/>
              <a:gd name="connsiteX1829" fmla="*/ 152114 w 2439037"/>
              <a:gd name="connsiteY1829" fmla="*/ 477008 h 4271954"/>
              <a:gd name="connsiteX1830" fmla="*/ 169659 w 2439037"/>
              <a:gd name="connsiteY1830" fmla="*/ 472730 h 4271954"/>
              <a:gd name="connsiteX1831" fmla="*/ 198701 w 2439037"/>
              <a:gd name="connsiteY1831" fmla="*/ 487561 h 4271954"/>
              <a:gd name="connsiteX1832" fmla="*/ 199168 w 2439037"/>
              <a:gd name="connsiteY1832" fmla="*/ 487979 h 4271954"/>
              <a:gd name="connsiteX1833" fmla="*/ 228685 w 2439037"/>
              <a:gd name="connsiteY1833" fmla="*/ 500723 h 4271954"/>
              <a:gd name="connsiteX1834" fmla="*/ 245640 w 2439037"/>
              <a:gd name="connsiteY1834" fmla="*/ 500723 h 4271954"/>
              <a:gd name="connsiteX1835" fmla="*/ 245640 w 2439037"/>
              <a:gd name="connsiteY1835" fmla="*/ 500821 h 4271954"/>
              <a:gd name="connsiteX1836" fmla="*/ 252413 w 2439037"/>
              <a:gd name="connsiteY1836" fmla="*/ 507611 h 4271954"/>
              <a:gd name="connsiteX1837" fmla="*/ 272710 w 2439037"/>
              <a:gd name="connsiteY1837" fmla="*/ 507611 h 4271954"/>
              <a:gd name="connsiteX1838" fmla="*/ 276044 w 2439037"/>
              <a:gd name="connsiteY1838" fmla="*/ 504257 h 4271954"/>
              <a:gd name="connsiteX1839" fmla="*/ 272710 w 2439037"/>
              <a:gd name="connsiteY1839" fmla="*/ 500905 h 4271954"/>
              <a:gd name="connsiteX1840" fmla="*/ 252326 w 2439037"/>
              <a:gd name="connsiteY1840" fmla="*/ 500821 h 4271954"/>
              <a:gd name="connsiteX1841" fmla="*/ 252413 w 2439037"/>
              <a:gd name="connsiteY1841" fmla="*/ 448535 h 4271954"/>
              <a:gd name="connsiteX1842" fmla="*/ 272796 w 2439037"/>
              <a:gd name="connsiteY1842" fmla="*/ 448535 h 4271954"/>
              <a:gd name="connsiteX1843" fmla="*/ 272796 w 2439037"/>
              <a:gd name="connsiteY1843" fmla="*/ 448354 h 4271954"/>
              <a:gd name="connsiteX1844" fmla="*/ 130121 w 2439037"/>
              <a:gd name="connsiteY1844" fmla="*/ 463748 h 4271954"/>
              <a:gd name="connsiteX1845" fmla="*/ 120301 w 2439037"/>
              <a:gd name="connsiteY1845" fmla="*/ 457377 h 4271954"/>
              <a:gd name="connsiteX1846" fmla="*/ 156791 w 2439037"/>
              <a:gd name="connsiteY1846" fmla="*/ 449987 h 4271954"/>
              <a:gd name="connsiteX1847" fmla="*/ 130121 w 2439037"/>
              <a:gd name="connsiteY1847" fmla="*/ 463748 h 4271954"/>
              <a:gd name="connsiteX1848" fmla="*/ 245736 w 2439037"/>
              <a:gd name="connsiteY1848" fmla="*/ 493979 h 4271954"/>
              <a:gd name="connsiteX1849" fmla="*/ 228790 w 2439037"/>
              <a:gd name="connsiteY1849" fmla="*/ 493979 h 4271954"/>
              <a:gd name="connsiteX1850" fmla="*/ 203473 w 2439037"/>
              <a:gd name="connsiteY1850" fmla="*/ 482724 h 4271954"/>
              <a:gd name="connsiteX1851" fmla="*/ 202978 w 2439037"/>
              <a:gd name="connsiteY1851" fmla="*/ 482352 h 4271954"/>
              <a:gd name="connsiteX1852" fmla="*/ 170888 w 2439037"/>
              <a:gd name="connsiteY1852" fmla="*/ 466073 h 4271954"/>
              <a:gd name="connsiteX1853" fmla="*/ 169830 w 2439037"/>
              <a:gd name="connsiteY1853" fmla="*/ 465893 h 4271954"/>
              <a:gd name="connsiteX1854" fmla="*/ 169069 w 2439037"/>
              <a:gd name="connsiteY1854" fmla="*/ 465976 h 4271954"/>
              <a:gd name="connsiteX1855" fmla="*/ 150486 w 2439037"/>
              <a:gd name="connsiteY1855" fmla="*/ 470539 h 4271954"/>
              <a:gd name="connsiteX1856" fmla="*/ 136703 w 2439037"/>
              <a:gd name="connsiteY1856" fmla="*/ 467893 h 4271954"/>
              <a:gd name="connsiteX1857" fmla="*/ 167068 w 2439037"/>
              <a:gd name="connsiteY1857" fmla="*/ 451986 h 4271954"/>
              <a:gd name="connsiteX1858" fmla="*/ 215922 w 2439037"/>
              <a:gd name="connsiteY1858" fmla="*/ 445987 h 4271954"/>
              <a:gd name="connsiteX1859" fmla="*/ 245859 w 2439037"/>
              <a:gd name="connsiteY1859" fmla="*/ 457103 h 4271954"/>
              <a:gd name="connsiteX1860" fmla="*/ 245859 w 2439037"/>
              <a:gd name="connsiteY1860" fmla="*/ 493979 h 4271954"/>
              <a:gd name="connsiteX1861" fmla="*/ 245736 w 2439037"/>
              <a:gd name="connsiteY1861" fmla="*/ 493979 h 4271954"/>
              <a:gd name="connsiteX1862" fmla="*/ 425491 w 2439037"/>
              <a:gd name="connsiteY1862" fmla="*/ 495705 h 4271954"/>
              <a:gd name="connsiteX1863" fmla="*/ 421100 w 2439037"/>
              <a:gd name="connsiteY1863" fmla="*/ 494640 h 4271954"/>
              <a:gd name="connsiteX1864" fmla="*/ 417195 w 2439037"/>
              <a:gd name="connsiteY1864" fmla="*/ 497007 h 4271954"/>
              <a:gd name="connsiteX1865" fmla="*/ 395383 w 2439037"/>
              <a:gd name="connsiteY1865" fmla="*/ 539976 h 4271954"/>
              <a:gd name="connsiteX1866" fmla="*/ 395383 w 2439037"/>
              <a:gd name="connsiteY1866" fmla="*/ 541232 h 4271954"/>
              <a:gd name="connsiteX1867" fmla="*/ 421291 w 2439037"/>
              <a:gd name="connsiteY1867" fmla="*/ 566626 h 4271954"/>
              <a:gd name="connsiteX1868" fmla="*/ 422548 w 2439037"/>
              <a:gd name="connsiteY1868" fmla="*/ 566626 h 4271954"/>
              <a:gd name="connsiteX1869" fmla="*/ 423100 w 2439037"/>
              <a:gd name="connsiteY1869" fmla="*/ 566626 h 4271954"/>
              <a:gd name="connsiteX1870" fmla="*/ 441407 w 2439037"/>
              <a:gd name="connsiteY1870" fmla="*/ 558543 h 4271954"/>
              <a:gd name="connsiteX1871" fmla="*/ 448637 w 2439037"/>
              <a:gd name="connsiteY1871" fmla="*/ 539976 h 4271954"/>
              <a:gd name="connsiteX1872" fmla="*/ 426815 w 2439037"/>
              <a:gd name="connsiteY1872" fmla="*/ 497007 h 4271954"/>
              <a:gd name="connsiteX1873" fmla="*/ 425491 w 2439037"/>
              <a:gd name="connsiteY1873" fmla="*/ 495705 h 4271954"/>
              <a:gd name="connsiteX1874" fmla="*/ 441960 w 2439037"/>
              <a:gd name="connsiteY1874" fmla="*/ 540069 h 4271954"/>
              <a:gd name="connsiteX1875" fmla="*/ 436636 w 2439037"/>
              <a:gd name="connsiteY1875" fmla="*/ 553892 h 4271954"/>
              <a:gd name="connsiteX1876" fmla="*/ 423015 w 2439037"/>
              <a:gd name="connsiteY1876" fmla="*/ 559882 h 4271954"/>
              <a:gd name="connsiteX1877" fmla="*/ 421967 w 2439037"/>
              <a:gd name="connsiteY1877" fmla="*/ 559882 h 4271954"/>
              <a:gd name="connsiteX1878" fmla="*/ 421500 w 2439037"/>
              <a:gd name="connsiteY1878" fmla="*/ 559882 h 4271954"/>
              <a:gd name="connsiteX1879" fmla="*/ 402060 w 2439037"/>
              <a:gd name="connsiteY1879" fmla="*/ 540911 h 4271954"/>
              <a:gd name="connsiteX1880" fmla="*/ 402060 w 2439037"/>
              <a:gd name="connsiteY1880" fmla="*/ 539976 h 4271954"/>
              <a:gd name="connsiteX1881" fmla="*/ 421967 w 2439037"/>
              <a:gd name="connsiteY1881" fmla="*/ 501695 h 4271954"/>
              <a:gd name="connsiteX1882" fmla="*/ 441960 w 2439037"/>
              <a:gd name="connsiteY1882" fmla="*/ 540069 h 4271954"/>
              <a:gd name="connsiteX1883" fmla="*/ 473402 w 2439037"/>
              <a:gd name="connsiteY1883" fmla="*/ 593694 h 4271954"/>
              <a:gd name="connsiteX1884" fmla="*/ 475116 w 2439037"/>
              <a:gd name="connsiteY1884" fmla="*/ 591513 h 4271954"/>
              <a:gd name="connsiteX1885" fmla="*/ 474545 w 2439037"/>
              <a:gd name="connsiteY1885" fmla="*/ 588722 h 4271954"/>
              <a:gd name="connsiteX1886" fmla="*/ 450532 w 2439037"/>
              <a:gd name="connsiteY1886" fmla="*/ 580718 h 4271954"/>
              <a:gd name="connsiteX1887" fmla="*/ 426062 w 2439037"/>
              <a:gd name="connsiteY1887" fmla="*/ 588443 h 4271954"/>
              <a:gd name="connsiteX1888" fmla="*/ 426062 w 2439037"/>
              <a:gd name="connsiteY1888" fmla="*/ 587796 h 4271954"/>
              <a:gd name="connsiteX1889" fmla="*/ 417681 w 2439037"/>
              <a:gd name="connsiteY1889" fmla="*/ 575328 h 4271954"/>
              <a:gd name="connsiteX1890" fmla="*/ 394345 w 2439037"/>
              <a:gd name="connsiteY1890" fmla="*/ 575425 h 4271954"/>
              <a:gd name="connsiteX1891" fmla="*/ 390439 w 2439037"/>
              <a:gd name="connsiteY1891" fmla="*/ 572816 h 4271954"/>
              <a:gd name="connsiteX1892" fmla="*/ 363388 w 2439037"/>
              <a:gd name="connsiteY1892" fmla="*/ 561794 h 4271954"/>
              <a:gd name="connsiteX1893" fmla="*/ 346424 w 2439037"/>
              <a:gd name="connsiteY1893" fmla="*/ 561794 h 4271954"/>
              <a:gd name="connsiteX1894" fmla="*/ 346424 w 2439037"/>
              <a:gd name="connsiteY1894" fmla="*/ 561701 h 4271954"/>
              <a:gd name="connsiteX1895" fmla="*/ 339671 w 2439037"/>
              <a:gd name="connsiteY1895" fmla="*/ 554906 h 4271954"/>
              <a:gd name="connsiteX1896" fmla="*/ 319392 w 2439037"/>
              <a:gd name="connsiteY1896" fmla="*/ 554906 h 4271954"/>
              <a:gd name="connsiteX1897" fmla="*/ 316030 w 2439037"/>
              <a:gd name="connsiteY1897" fmla="*/ 558250 h 4271954"/>
              <a:gd name="connsiteX1898" fmla="*/ 319392 w 2439037"/>
              <a:gd name="connsiteY1898" fmla="*/ 561603 h 4271954"/>
              <a:gd name="connsiteX1899" fmla="*/ 339747 w 2439037"/>
              <a:gd name="connsiteY1899" fmla="*/ 561701 h 4271954"/>
              <a:gd name="connsiteX1900" fmla="*/ 339747 w 2439037"/>
              <a:gd name="connsiteY1900" fmla="*/ 614069 h 4271954"/>
              <a:gd name="connsiteX1901" fmla="*/ 319478 w 2439037"/>
              <a:gd name="connsiteY1901" fmla="*/ 614069 h 4271954"/>
              <a:gd name="connsiteX1902" fmla="*/ 316135 w 2439037"/>
              <a:gd name="connsiteY1902" fmla="*/ 617418 h 4271954"/>
              <a:gd name="connsiteX1903" fmla="*/ 319478 w 2439037"/>
              <a:gd name="connsiteY1903" fmla="*/ 620762 h 4271954"/>
              <a:gd name="connsiteX1904" fmla="*/ 339747 w 2439037"/>
              <a:gd name="connsiteY1904" fmla="*/ 620762 h 4271954"/>
              <a:gd name="connsiteX1905" fmla="*/ 346520 w 2439037"/>
              <a:gd name="connsiteY1905" fmla="*/ 613972 h 4271954"/>
              <a:gd name="connsiteX1906" fmla="*/ 346520 w 2439037"/>
              <a:gd name="connsiteY1906" fmla="*/ 612256 h 4271954"/>
              <a:gd name="connsiteX1907" fmla="*/ 361855 w 2439037"/>
              <a:gd name="connsiteY1907" fmla="*/ 617507 h 4271954"/>
              <a:gd name="connsiteX1908" fmla="*/ 398516 w 2439037"/>
              <a:gd name="connsiteY1908" fmla="*/ 627040 h 4271954"/>
              <a:gd name="connsiteX1909" fmla="*/ 440064 w 2439037"/>
              <a:gd name="connsiteY1909" fmla="*/ 610855 h 4271954"/>
              <a:gd name="connsiteX1910" fmla="*/ 473402 w 2439037"/>
              <a:gd name="connsiteY1910" fmla="*/ 593694 h 4271954"/>
              <a:gd name="connsiteX1911" fmla="*/ 364064 w 2439037"/>
              <a:gd name="connsiteY1911" fmla="*/ 611326 h 4271954"/>
              <a:gd name="connsiteX1912" fmla="*/ 346520 w 2439037"/>
              <a:gd name="connsiteY1912" fmla="*/ 605321 h 4271954"/>
              <a:gd name="connsiteX1913" fmla="*/ 346520 w 2439037"/>
              <a:gd name="connsiteY1913" fmla="*/ 568538 h 4271954"/>
              <a:gd name="connsiteX1914" fmla="*/ 363484 w 2439037"/>
              <a:gd name="connsiteY1914" fmla="*/ 568538 h 4271954"/>
              <a:gd name="connsiteX1915" fmla="*/ 386515 w 2439037"/>
              <a:gd name="connsiteY1915" fmla="*/ 578253 h 4271954"/>
              <a:gd name="connsiteX1916" fmla="*/ 393973 w 2439037"/>
              <a:gd name="connsiteY1916" fmla="*/ 582062 h 4271954"/>
              <a:gd name="connsiteX1917" fmla="*/ 417681 w 2439037"/>
              <a:gd name="connsiteY1917" fmla="*/ 582062 h 4271954"/>
              <a:gd name="connsiteX1918" fmla="*/ 419385 w 2439037"/>
              <a:gd name="connsiteY1918" fmla="*/ 587885 h 4271954"/>
              <a:gd name="connsiteX1919" fmla="*/ 418423 w 2439037"/>
              <a:gd name="connsiteY1919" fmla="*/ 592722 h 4271954"/>
              <a:gd name="connsiteX1920" fmla="*/ 417586 w 2439037"/>
              <a:gd name="connsiteY1920" fmla="*/ 593787 h 4271954"/>
              <a:gd name="connsiteX1921" fmla="*/ 380342 w 2439037"/>
              <a:gd name="connsiteY1921" fmla="*/ 593787 h 4271954"/>
              <a:gd name="connsiteX1922" fmla="*/ 376999 w 2439037"/>
              <a:gd name="connsiteY1922" fmla="*/ 597140 h 4271954"/>
              <a:gd name="connsiteX1923" fmla="*/ 380342 w 2439037"/>
              <a:gd name="connsiteY1923" fmla="*/ 600438 h 4271954"/>
              <a:gd name="connsiteX1924" fmla="*/ 417586 w 2439037"/>
              <a:gd name="connsiteY1924" fmla="*/ 600438 h 4271954"/>
              <a:gd name="connsiteX1925" fmla="*/ 424148 w 2439037"/>
              <a:gd name="connsiteY1925" fmla="*/ 596159 h 4271954"/>
              <a:gd name="connsiteX1926" fmla="*/ 452447 w 2439037"/>
              <a:gd name="connsiteY1926" fmla="*/ 587225 h 4271954"/>
              <a:gd name="connsiteX1927" fmla="*/ 466267 w 2439037"/>
              <a:gd name="connsiteY1927" fmla="*/ 589885 h 4271954"/>
              <a:gd name="connsiteX1928" fmla="*/ 436826 w 2439037"/>
              <a:gd name="connsiteY1928" fmla="*/ 605228 h 4271954"/>
              <a:gd name="connsiteX1929" fmla="*/ 364064 w 2439037"/>
              <a:gd name="connsiteY1929" fmla="*/ 611326 h 4271954"/>
              <a:gd name="connsiteX1930" fmla="*/ 515798 w 2439037"/>
              <a:gd name="connsiteY1930" fmla="*/ 448354 h 4271954"/>
              <a:gd name="connsiteX1931" fmla="*/ 519113 w 2439037"/>
              <a:gd name="connsiteY1931" fmla="*/ 445005 h 4271954"/>
              <a:gd name="connsiteX1932" fmla="*/ 515798 w 2439037"/>
              <a:gd name="connsiteY1932" fmla="*/ 441662 h 4271954"/>
              <a:gd name="connsiteX1933" fmla="*/ 495490 w 2439037"/>
              <a:gd name="connsiteY1933" fmla="*/ 441662 h 4271954"/>
              <a:gd name="connsiteX1934" fmla="*/ 488728 w 2439037"/>
              <a:gd name="connsiteY1934" fmla="*/ 448452 h 4271954"/>
              <a:gd name="connsiteX1935" fmla="*/ 488728 w 2439037"/>
              <a:gd name="connsiteY1935" fmla="*/ 450168 h 4271954"/>
              <a:gd name="connsiteX1936" fmla="*/ 461315 w 2439037"/>
              <a:gd name="connsiteY1936" fmla="*/ 439843 h 4271954"/>
              <a:gd name="connsiteX1937" fmla="*/ 420824 w 2439037"/>
              <a:gd name="connsiteY1937" fmla="*/ 438820 h 4271954"/>
              <a:gd name="connsiteX1938" fmla="*/ 420719 w 2439037"/>
              <a:gd name="connsiteY1938" fmla="*/ 438820 h 4271954"/>
              <a:gd name="connsiteX1939" fmla="*/ 357940 w 2439037"/>
              <a:gd name="connsiteY1939" fmla="*/ 451661 h 4271954"/>
              <a:gd name="connsiteX1940" fmla="*/ 355759 w 2439037"/>
              <a:gd name="connsiteY1940" fmla="*/ 453196 h 4271954"/>
              <a:gd name="connsiteX1941" fmla="*/ 355482 w 2439037"/>
              <a:gd name="connsiteY1941" fmla="*/ 455842 h 4271954"/>
              <a:gd name="connsiteX1942" fmla="*/ 372056 w 2439037"/>
              <a:gd name="connsiteY1942" fmla="*/ 470445 h 4271954"/>
              <a:gd name="connsiteX1943" fmla="*/ 372703 w 2439037"/>
              <a:gd name="connsiteY1943" fmla="*/ 470445 h 4271954"/>
              <a:gd name="connsiteX1944" fmla="*/ 395201 w 2439037"/>
              <a:gd name="connsiteY1944" fmla="*/ 477008 h 4271954"/>
              <a:gd name="connsiteX1945" fmla="*/ 412718 w 2439037"/>
              <a:gd name="connsiteY1945" fmla="*/ 472730 h 4271954"/>
              <a:gd name="connsiteX1946" fmla="*/ 441770 w 2439037"/>
              <a:gd name="connsiteY1946" fmla="*/ 487561 h 4271954"/>
              <a:gd name="connsiteX1947" fmla="*/ 442265 w 2439037"/>
              <a:gd name="connsiteY1947" fmla="*/ 487979 h 4271954"/>
              <a:gd name="connsiteX1948" fmla="*/ 471773 w 2439037"/>
              <a:gd name="connsiteY1948" fmla="*/ 500723 h 4271954"/>
              <a:gd name="connsiteX1949" fmla="*/ 488728 w 2439037"/>
              <a:gd name="connsiteY1949" fmla="*/ 500723 h 4271954"/>
              <a:gd name="connsiteX1950" fmla="*/ 488728 w 2439037"/>
              <a:gd name="connsiteY1950" fmla="*/ 500821 h 4271954"/>
              <a:gd name="connsiteX1951" fmla="*/ 495490 w 2439037"/>
              <a:gd name="connsiteY1951" fmla="*/ 507611 h 4271954"/>
              <a:gd name="connsiteX1952" fmla="*/ 515798 w 2439037"/>
              <a:gd name="connsiteY1952" fmla="*/ 507611 h 4271954"/>
              <a:gd name="connsiteX1953" fmla="*/ 519113 w 2439037"/>
              <a:gd name="connsiteY1953" fmla="*/ 504257 h 4271954"/>
              <a:gd name="connsiteX1954" fmla="*/ 515798 w 2439037"/>
              <a:gd name="connsiteY1954" fmla="*/ 500905 h 4271954"/>
              <a:gd name="connsiteX1955" fmla="*/ 495405 w 2439037"/>
              <a:gd name="connsiteY1955" fmla="*/ 500821 h 4271954"/>
              <a:gd name="connsiteX1956" fmla="*/ 495490 w 2439037"/>
              <a:gd name="connsiteY1956" fmla="*/ 448535 h 4271954"/>
              <a:gd name="connsiteX1957" fmla="*/ 515798 w 2439037"/>
              <a:gd name="connsiteY1957" fmla="*/ 448535 h 4271954"/>
              <a:gd name="connsiteX1958" fmla="*/ 515798 w 2439037"/>
              <a:gd name="connsiteY1958" fmla="*/ 448354 h 4271954"/>
              <a:gd name="connsiteX1959" fmla="*/ 373094 w 2439037"/>
              <a:gd name="connsiteY1959" fmla="*/ 463748 h 4271954"/>
              <a:gd name="connsiteX1960" fmla="*/ 363293 w 2439037"/>
              <a:gd name="connsiteY1960" fmla="*/ 457377 h 4271954"/>
              <a:gd name="connsiteX1961" fmla="*/ 399783 w 2439037"/>
              <a:gd name="connsiteY1961" fmla="*/ 449987 h 4271954"/>
              <a:gd name="connsiteX1962" fmla="*/ 373094 w 2439037"/>
              <a:gd name="connsiteY1962" fmla="*/ 463748 h 4271954"/>
              <a:gd name="connsiteX1963" fmla="*/ 488728 w 2439037"/>
              <a:gd name="connsiteY1963" fmla="*/ 493979 h 4271954"/>
              <a:gd name="connsiteX1964" fmla="*/ 471773 w 2439037"/>
              <a:gd name="connsiteY1964" fmla="*/ 493979 h 4271954"/>
              <a:gd name="connsiteX1965" fmla="*/ 446446 w 2439037"/>
              <a:gd name="connsiteY1965" fmla="*/ 482724 h 4271954"/>
              <a:gd name="connsiteX1966" fmla="*/ 445961 w 2439037"/>
              <a:gd name="connsiteY1966" fmla="*/ 482352 h 4271954"/>
              <a:gd name="connsiteX1967" fmla="*/ 413871 w 2439037"/>
              <a:gd name="connsiteY1967" fmla="*/ 466073 h 4271954"/>
              <a:gd name="connsiteX1968" fmla="*/ 412813 w 2439037"/>
              <a:gd name="connsiteY1968" fmla="*/ 465893 h 4271954"/>
              <a:gd name="connsiteX1969" fmla="*/ 412061 w 2439037"/>
              <a:gd name="connsiteY1969" fmla="*/ 465976 h 4271954"/>
              <a:gd name="connsiteX1970" fmla="*/ 393478 w 2439037"/>
              <a:gd name="connsiteY1970" fmla="*/ 470539 h 4271954"/>
              <a:gd name="connsiteX1971" fmla="*/ 379666 w 2439037"/>
              <a:gd name="connsiteY1971" fmla="*/ 467893 h 4271954"/>
              <a:gd name="connsiteX1972" fmla="*/ 410051 w 2439037"/>
              <a:gd name="connsiteY1972" fmla="*/ 451986 h 4271954"/>
              <a:gd name="connsiteX1973" fmla="*/ 458914 w 2439037"/>
              <a:gd name="connsiteY1973" fmla="*/ 445987 h 4271954"/>
              <a:gd name="connsiteX1974" fmla="*/ 488823 w 2439037"/>
              <a:gd name="connsiteY1974" fmla="*/ 457103 h 4271954"/>
              <a:gd name="connsiteX1975" fmla="*/ 488823 w 2439037"/>
              <a:gd name="connsiteY1975" fmla="*/ 493979 h 4271954"/>
              <a:gd name="connsiteX1976" fmla="*/ 488728 w 2439037"/>
              <a:gd name="connsiteY1976" fmla="*/ 493979 h 4271954"/>
              <a:gd name="connsiteX1977" fmla="*/ 668455 w 2439037"/>
              <a:gd name="connsiteY1977" fmla="*/ 495705 h 4271954"/>
              <a:gd name="connsiteX1978" fmla="*/ 664083 w 2439037"/>
              <a:gd name="connsiteY1978" fmla="*/ 494640 h 4271954"/>
              <a:gd name="connsiteX1979" fmla="*/ 660282 w 2439037"/>
              <a:gd name="connsiteY1979" fmla="*/ 497007 h 4271954"/>
              <a:gd name="connsiteX1980" fmla="*/ 638470 w 2439037"/>
              <a:gd name="connsiteY1980" fmla="*/ 539976 h 4271954"/>
              <a:gd name="connsiteX1981" fmla="*/ 638470 w 2439037"/>
              <a:gd name="connsiteY1981" fmla="*/ 541232 h 4271954"/>
              <a:gd name="connsiteX1982" fmla="*/ 664359 w 2439037"/>
              <a:gd name="connsiteY1982" fmla="*/ 566626 h 4271954"/>
              <a:gd name="connsiteX1983" fmla="*/ 665616 w 2439037"/>
              <a:gd name="connsiteY1983" fmla="*/ 566626 h 4271954"/>
              <a:gd name="connsiteX1984" fmla="*/ 666188 w 2439037"/>
              <a:gd name="connsiteY1984" fmla="*/ 566626 h 4271954"/>
              <a:gd name="connsiteX1985" fmla="*/ 684486 w 2439037"/>
              <a:gd name="connsiteY1985" fmla="*/ 558543 h 4271954"/>
              <a:gd name="connsiteX1986" fmla="*/ 691705 w 2439037"/>
              <a:gd name="connsiteY1986" fmla="*/ 539976 h 4271954"/>
              <a:gd name="connsiteX1987" fmla="*/ 669893 w 2439037"/>
              <a:gd name="connsiteY1987" fmla="*/ 497007 h 4271954"/>
              <a:gd name="connsiteX1988" fmla="*/ 668455 w 2439037"/>
              <a:gd name="connsiteY1988" fmla="*/ 495705 h 4271954"/>
              <a:gd name="connsiteX1989" fmla="*/ 684952 w 2439037"/>
              <a:gd name="connsiteY1989" fmla="*/ 540069 h 4271954"/>
              <a:gd name="connsiteX1990" fmla="*/ 679609 w 2439037"/>
              <a:gd name="connsiteY1990" fmla="*/ 553892 h 4271954"/>
              <a:gd name="connsiteX1991" fmla="*/ 665988 w 2439037"/>
              <a:gd name="connsiteY1991" fmla="*/ 559882 h 4271954"/>
              <a:gd name="connsiteX1992" fmla="*/ 664940 w 2439037"/>
              <a:gd name="connsiteY1992" fmla="*/ 559882 h 4271954"/>
              <a:gd name="connsiteX1993" fmla="*/ 664454 w 2439037"/>
              <a:gd name="connsiteY1993" fmla="*/ 559882 h 4271954"/>
              <a:gd name="connsiteX1994" fmla="*/ 645043 w 2439037"/>
              <a:gd name="connsiteY1994" fmla="*/ 540911 h 4271954"/>
              <a:gd name="connsiteX1995" fmla="*/ 645043 w 2439037"/>
              <a:gd name="connsiteY1995" fmla="*/ 539976 h 4271954"/>
              <a:gd name="connsiteX1996" fmla="*/ 665045 w 2439037"/>
              <a:gd name="connsiteY1996" fmla="*/ 501695 h 4271954"/>
              <a:gd name="connsiteX1997" fmla="*/ 684952 w 2439037"/>
              <a:gd name="connsiteY1997" fmla="*/ 540069 h 4271954"/>
              <a:gd name="connsiteX1998" fmla="*/ 716375 w 2439037"/>
              <a:gd name="connsiteY1998" fmla="*/ 593694 h 4271954"/>
              <a:gd name="connsiteX1999" fmla="*/ 718109 w 2439037"/>
              <a:gd name="connsiteY1999" fmla="*/ 591513 h 4271954"/>
              <a:gd name="connsiteX2000" fmla="*/ 717518 w 2439037"/>
              <a:gd name="connsiteY2000" fmla="*/ 588722 h 4271954"/>
              <a:gd name="connsiteX2001" fmla="*/ 693525 w 2439037"/>
              <a:gd name="connsiteY2001" fmla="*/ 580718 h 4271954"/>
              <a:gd name="connsiteX2002" fmla="*/ 669045 w 2439037"/>
              <a:gd name="connsiteY2002" fmla="*/ 588443 h 4271954"/>
              <a:gd name="connsiteX2003" fmla="*/ 669045 w 2439037"/>
              <a:gd name="connsiteY2003" fmla="*/ 587796 h 4271954"/>
              <a:gd name="connsiteX2004" fmla="*/ 660673 w 2439037"/>
              <a:gd name="connsiteY2004" fmla="*/ 575328 h 4271954"/>
              <a:gd name="connsiteX2005" fmla="*/ 637327 w 2439037"/>
              <a:gd name="connsiteY2005" fmla="*/ 575425 h 4271954"/>
              <a:gd name="connsiteX2006" fmla="*/ 633403 w 2439037"/>
              <a:gd name="connsiteY2006" fmla="*/ 572816 h 4271954"/>
              <a:gd name="connsiteX2007" fmla="*/ 606371 w 2439037"/>
              <a:gd name="connsiteY2007" fmla="*/ 561794 h 4271954"/>
              <a:gd name="connsiteX2008" fmla="*/ 589407 w 2439037"/>
              <a:gd name="connsiteY2008" fmla="*/ 561794 h 4271954"/>
              <a:gd name="connsiteX2009" fmla="*/ 589407 w 2439037"/>
              <a:gd name="connsiteY2009" fmla="*/ 561701 h 4271954"/>
              <a:gd name="connsiteX2010" fmla="*/ 582644 w 2439037"/>
              <a:gd name="connsiteY2010" fmla="*/ 554906 h 4271954"/>
              <a:gd name="connsiteX2011" fmla="*/ 562337 w 2439037"/>
              <a:gd name="connsiteY2011" fmla="*/ 554906 h 4271954"/>
              <a:gd name="connsiteX2012" fmla="*/ 559022 w 2439037"/>
              <a:gd name="connsiteY2012" fmla="*/ 558250 h 4271954"/>
              <a:gd name="connsiteX2013" fmla="*/ 562337 w 2439037"/>
              <a:gd name="connsiteY2013" fmla="*/ 561603 h 4271954"/>
              <a:gd name="connsiteX2014" fmla="*/ 582749 w 2439037"/>
              <a:gd name="connsiteY2014" fmla="*/ 561701 h 4271954"/>
              <a:gd name="connsiteX2015" fmla="*/ 582749 w 2439037"/>
              <a:gd name="connsiteY2015" fmla="*/ 614069 h 4271954"/>
              <a:gd name="connsiteX2016" fmla="*/ 562470 w 2439037"/>
              <a:gd name="connsiteY2016" fmla="*/ 614069 h 4271954"/>
              <a:gd name="connsiteX2017" fmla="*/ 559118 w 2439037"/>
              <a:gd name="connsiteY2017" fmla="*/ 617418 h 4271954"/>
              <a:gd name="connsiteX2018" fmla="*/ 562470 w 2439037"/>
              <a:gd name="connsiteY2018" fmla="*/ 620762 h 4271954"/>
              <a:gd name="connsiteX2019" fmla="*/ 582749 w 2439037"/>
              <a:gd name="connsiteY2019" fmla="*/ 620762 h 4271954"/>
              <a:gd name="connsiteX2020" fmla="*/ 589512 w 2439037"/>
              <a:gd name="connsiteY2020" fmla="*/ 613972 h 4271954"/>
              <a:gd name="connsiteX2021" fmla="*/ 589512 w 2439037"/>
              <a:gd name="connsiteY2021" fmla="*/ 612256 h 4271954"/>
              <a:gd name="connsiteX2022" fmla="*/ 604828 w 2439037"/>
              <a:gd name="connsiteY2022" fmla="*/ 617507 h 4271954"/>
              <a:gd name="connsiteX2023" fmla="*/ 641509 w 2439037"/>
              <a:gd name="connsiteY2023" fmla="*/ 627040 h 4271954"/>
              <a:gd name="connsiteX2024" fmla="*/ 683028 w 2439037"/>
              <a:gd name="connsiteY2024" fmla="*/ 610855 h 4271954"/>
              <a:gd name="connsiteX2025" fmla="*/ 716375 w 2439037"/>
              <a:gd name="connsiteY2025" fmla="*/ 593694 h 4271954"/>
              <a:gd name="connsiteX2026" fmla="*/ 607047 w 2439037"/>
              <a:gd name="connsiteY2026" fmla="*/ 611326 h 4271954"/>
              <a:gd name="connsiteX2027" fmla="*/ 589512 w 2439037"/>
              <a:gd name="connsiteY2027" fmla="*/ 605321 h 4271954"/>
              <a:gd name="connsiteX2028" fmla="*/ 589512 w 2439037"/>
              <a:gd name="connsiteY2028" fmla="*/ 568538 h 4271954"/>
              <a:gd name="connsiteX2029" fmla="*/ 606457 w 2439037"/>
              <a:gd name="connsiteY2029" fmla="*/ 568538 h 4271954"/>
              <a:gd name="connsiteX2030" fmla="*/ 629498 w 2439037"/>
              <a:gd name="connsiteY2030" fmla="*/ 578253 h 4271954"/>
              <a:gd name="connsiteX2031" fmla="*/ 636937 w 2439037"/>
              <a:gd name="connsiteY2031" fmla="*/ 582062 h 4271954"/>
              <a:gd name="connsiteX2032" fmla="*/ 660673 w 2439037"/>
              <a:gd name="connsiteY2032" fmla="*/ 582062 h 4271954"/>
              <a:gd name="connsiteX2033" fmla="*/ 662359 w 2439037"/>
              <a:gd name="connsiteY2033" fmla="*/ 587885 h 4271954"/>
              <a:gd name="connsiteX2034" fmla="*/ 661416 w 2439037"/>
              <a:gd name="connsiteY2034" fmla="*/ 592722 h 4271954"/>
              <a:gd name="connsiteX2035" fmla="*/ 660578 w 2439037"/>
              <a:gd name="connsiteY2035" fmla="*/ 593787 h 4271954"/>
              <a:gd name="connsiteX2036" fmla="*/ 623325 w 2439037"/>
              <a:gd name="connsiteY2036" fmla="*/ 593787 h 4271954"/>
              <a:gd name="connsiteX2037" fmla="*/ 619992 w 2439037"/>
              <a:gd name="connsiteY2037" fmla="*/ 597140 h 4271954"/>
              <a:gd name="connsiteX2038" fmla="*/ 623325 w 2439037"/>
              <a:gd name="connsiteY2038" fmla="*/ 600438 h 4271954"/>
              <a:gd name="connsiteX2039" fmla="*/ 660578 w 2439037"/>
              <a:gd name="connsiteY2039" fmla="*/ 600438 h 4271954"/>
              <a:gd name="connsiteX2040" fmla="*/ 667122 w 2439037"/>
              <a:gd name="connsiteY2040" fmla="*/ 596159 h 4271954"/>
              <a:gd name="connsiteX2041" fmla="*/ 695439 w 2439037"/>
              <a:gd name="connsiteY2041" fmla="*/ 587225 h 4271954"/>
              <a:gd name="connsiteX2042" fmla="*/ 709241 w 2439037"/>
              <a:gd name="connsiteY2042" fmla="*/ 589885 h 4271954"/>
              <a:gd name="connsiteX2043" fmla="*/ 679895 w 2439037"/>
              <a:gd name="connsiteY2043" fmla="*/ 605228 h 4271954"/>
              <a:gd name="connsiteX2044" fmla="*/ 607047 w 2439037"/>
              <a:gd name="connsiteY2044" fmla="*/ 611326 h 4271954"/>
              <a:gd name="connsiteX2045" fmla="*/ 758866 w 2439037"/>
              <a:gd name="connsiteY2045" fmla="*/ 448354 h 4271954"/>
              <a:gd name="connsiteX2046" fmla="*/ 762200 w 2439037"/>
              <a:gd name="connsiteY2046" fmla="*/ 445005 h 4271954"/>
              <a:gd name="connsiteX2047" fmla="*/ 758866 w 2439037"/>
              <a:gd name="connsiteY2047" fmla="*/ 441662 h 4271954"/>
              <a:gd name="connsiteX2048" fmla="*/ 738568 w 2439037"/>
              <a:gd name="connsiteY2048" fmla="*/ 441662 h 4271954"/>
              <a:gd name="connsiteX2049" fmla="*/ 731796 w 2439037"/>
              <a:gd name="connsiteY2049" fmla="*/ 448452 h 4271954"/>
              <a:gd name="connsiteX2050" fmla="*/ 731796 w 2439037"/>
              <a:gd name="connsiteY2050" fmla="*/ 450168 h 4271954"/>
              <a:gd name="connsiteX2051" fmla="*/ 704393 w 2439037"/>
              <a:gd name="connsiteY2051" fmla="*/ 439843 h 4271954"/>
              <a:gd name="connsiteX2052" fmla="*/ 663911 w 2439037"/>
              <a:gd name="connsiteY2052" fmla="*/ 438820 h 4271954"/>
              <a:gd name="connsiteX2053" fmla="*/ 663816 w 2439037"/>
              <a:gd name="connsiteY2053" fmla="*/ 438820 h 4271954"/>
              <a:gd name="connsiteX2054" fmla="*/ 601037 w 2439037"/>
              <a:gd name="connsiteY2054" fmla="*/ 451661 h 4271954"/>
              <a:gd name="connsiteX2055" fmla="*/ 598837 w 2439037"/>
              <a:gd name="connsiteY2055" fmla="*/ 453196 h 4271954"/>
              <a:gd name="connsiteX2056" fmla="*/ 598455 w 2439037"/>
              <a:gd name="connsiteY2056" fmla="*/ 455842 h 4271954"/>
              <a:gd name="connsiteX2057" fmla="*/ 615048 w 2439037"/>
              <a:gd name="connsiteY2057" fmla="*/ 470445 h 4271954"/>
              <a:gd name="connsiteX2058" fmla="*/ 615696 w 2439037"/>
              <a:gd name="connsiteY2058" fmla="*/ 470445 h 4271954"/>
              <a:gd name="connsiteX2059" fmla="*/ 638175 w 2439037"/>
              <a:gd name="connsiteY2059" fmla="*/ 477008 h 4271954"/>
              <a:gd name="connsiteX2060" fmla="*/ 655711 w 2439037"/>
              <a:gd name="connsiteY2060" fmla="*/ 472730 h 4271954"/>
              <a:gd name="connsiteX2061" fmla="*/ 684752 w 2439037"/>
              <a:gd name="connsiteY2061" fmla="*/ 487561 h 4271954"/>
              <a:gd name="connsiteX2062" fmla="*/ 685229 w 2439037"/>
              <a:gd name="connsiteY2062" fmla="*/ 487979 h 4271954"/>
              <a:gd name="connsiteX2063" fmla="*/ 714756 w 2439037"/>
              <a:gd name="connsiteY2063" fmla="*/ 500723 h 4271954"/>
              <a:gd name="connsiteX2064" fmla="*/ 731720 w 2439037"/>
              <a:gd name="connsiteY2064" fmla="*/ 500723 h 4271954"/>
              <a:gd name="connsiteX2065" fmla="*/ 731720 w 2439037"/>
              <a:gd name="connsiteY2065" fmla="*/ 500821 h 4271954"/>
              <a:gd name="connsiteX2066" fmla="*/ 738483 w 2439037"/>
              <a:gd name="connsiteY2066" fmla="*/ 507611 h 4271954"/>
              <a:gd name="connsiteX2067" fmla="*/ 758761 w 2439037"/>
              <a:gd name="connsiteY2067" fmla="*/ 507611 h 4271954"/>
              <a:gd name="connsiteX2068" fmla="*/ 762095 w 2439037"/>
              <a:gd name="connsiteY2068" fmla="*/ 504257 h 4271954"/>
              <a:gd name="connsiteX2069" fmla="*/ 758761 w 2439037"/>
              <a:gd name="connsiteY2069" fmla="*/ 500905 h 4271954"/>
              <a:gd name="connsiteX2070" fmla="*/ 738388 w 2439037"/>
              <a:gd name="connsiteY2070" fmla="*/ 500821 h 4271954"/>
              <a:gd name="connsiteX2071" fmla="*/ 738483 w 2439037"/>
              <a:gd name="connsiteY2071" fmla="*/ 448535 h 4271954"/>
              <a:gd name="connsiteX2072" fmla="*/ 758866 w 2439037"/>
              <a:gd name="connsiteY2072" fmla="*/ 448535 h 4271954"/>
              <a:gd name="connsiteX2073" fmla="*/ 758866 w 2439037"/>
              <a:gd name="connsiteY2073" fmla="*/ 448354 h 4271954"/>
              <a:gd name="connsiteX2074" fmla="*/ 616191 w 2439037"/>
              <a:gd name="connsiteY2074" fmla="*/ 463748 h 4271954"/>
              <a:gd name="connsiteX2075" fmla="*/ 606371 w 2439037"/>
              <a:gd name="connsiteY2075" fmla="*/ 457377 h 4271954"/>
              <a:gd name="connsiteX2076" fmla="*/ 642861 w 2439037"/>
              <a:gd name="connsiteY2076" fmla="*/ 449987 h 4271954"/>
              <a:gd name="connsiteX2077" fmla="*/ 616191 w 2439037"/>
              <a:gd name="connsiteY2077" fmla="*/ 463748 h 4271954"/>
              <a:gd name="connsiteX2078" fmla="*/ 731796 w 2439037"/>
              <a:gd name="connsiteY2078" fmla="*/ 493979 h 4271954"/>
              <a:gd name="connsiteX2079" fmla="*/ 714851 w 2439037"/>
              <a:gd name="connsiteY2079" fmla="*/ 493979 h 4271954"/>
              <a:gd name="connsiteX2080" fmla="*/ 689524 w 2439037"/>
              <a:gd name="connsiteY2080" fmla="*/ 482724 h 4271954"/>
              <a:gd name="connsiteX2081" fmla="*/ 689038 w 2439037"/>
              <a:gd name="connsiteY2081" fmla="*/ 482352 h 4271954"/>
              <a:gd name="connsiteX2082" fmla="*/ 656949 w 2439037"/>
              <a:gd name="connsiteY2082" fmla="*/ 466073 h 4271954"/>
              <a:gd name="connsiteX2083" fmla="*/ 655911 w 2439037"/>
              <a:gd name="connsiteY2083" fmla="*/ 465893 h 4271954"/>
              <a:gd name="connsiteX2084" fmla="*/ 655139 w 2439037"/>
              <a:gd name="connsiteY2084" fmla="*/ 465976 h 4271954"/>
              <a:gd name="connsiteX2085" fmla="*/ 636546 w 2439037"/>
              <a:gd name="connsiteY2085" fmla="*/ 470539 h 4271954"/>
              <a:gd name="connsiteX2086" fmla="*/ 622735 w 2439037"/>
              <a:gd name="connsiteY2086" fmla="*/ 467893 h 4271954"/>
              <a:gd name="connsiteX2087" fmla="*/ 653139 w 2439037"/>
              <a:gd name="connsiteY2087" fmla="*/ 451986 h 4271954"/>
              <a:gd name="connsiteX2088" fmla="*/ 702002 w 2439037"/>
              <a:gd name="connsiteY2088" fmla="*/ 445987 h 4271954"/>
              <a:gd name="connsiteX2089" fmla="*/ 731891 w 2439037"/>
              <a:gd name="connsiteY2089" fmla="*/ 457103 h 4271954"/>
              <a:gd name="connsiteX2090" fmla="*/ 731891 w 2439037"/>
              <a:gd name="connsiteY2090" fmla="*/ 493979 h 4271954"/>
              <a:gd name="connsiteX2091" fmla="*/ 731796 w 2439037"/>
              <a:gd name="connsiteY2091" fmla="*/ 493979 h 4271954"/>
              <a:gd name="connsiteX2092" fmla="*/ 911543 w 2439037"/>
              <a:gd name="connsiteY2092" fmla="*/ 495705 h 4271954"/>
              <a:gd name="connsiteX2093" fmla="*/ 907170 w 2439037"/>
              <a:gd name="connsiteY2093" fmla="*/ 494640 h 4271954"/>
              <a:gd name="connsiteX2094" fmla="*/ 903255 w 2439037"/>
              <a:gd name="connsiteY2094" fmla="*/ 497007 h 4271954"/>
              <a:gd name="connsiteX2095" fmla="*/ 881443 w 2439037"/>
              <a:gd name="connsiteY2095" fmla="*/ 539976 h 4271954"/>
              <a:gd name="connsiteX2096" fmla="*/ 881443 w 2439037"/>
              <a:gd name="connsiteY2096" fmla="*/ 541232 h 4271954"/>
              <a:gd name="connsiteX2097" fmla="*/ 907342 w 2439037"/>
              <a:gd name="connsiteY2097" fmla="*/ 566626 h 4271954"/>
              <a:gd name="connsiteX2098" fmla="*/ 908580 w 2439037"/>
              <a:gd name="connsiteY2098" fmla="*/ 566626 h 4271954"/>
              <a:gd name="connsiteX2099" fmla="*/ 909171 w 2439037"/>
              <a:gd name="connsiteY2099" fmla="*/ 566626 h 4271954"/>
              <a:gd name="connsiteX2100" fmla="*/ 927449 w 2439037"/>
              <a:gd name="connsiteY2100" fmla="*/ 558543 h 4271954"/>
              <a:gd name="connsiteX2101" fmla="*/ 934698 w 2439037"/>
              <a:gd name="connsiteY2101" fmla="*/ 539976 h 4271954"/>
              <a:gd name="connsiteX2102" fmla="*/ 912886 w 2439037"/>
              <a:gd name="connsiteY2102" fmla="*/ 497007 h 4271954"/>
              <a:gd name="connsiteX2103" fmla="*/ 911543 w 2439037"/>
              <a:gd name="connsiteY2103" fmla="*/ 495705 h 4271954"/>
              <a:gd name="connsiteX2104" fmla="*/ 927925 w 2439037"/>
              <a:gd name="connsiteY2104" fmla="*/ 540069 h 4271954"/>
              <a:gd name="connsiteX2105" fmla="*/ 922611 w 2439037"/>
              <a:gd name="connsiteY2105" fmla="*/ 553892 h 4271954"/>
              <a:gd name="connsiteX2106" fmla="*/ 908980 w 2439037"/>
              <a:gd name="connsiteY2106" fmla="*/ 559882 h 4271954"/>
              <a:gd name="connsiteX2107" fmla="*/ 907942 w 2439037"/>
              <a:gd name="connsiteY2107" fmla="*/ 559882 h 4271954"/>
              <a:gd name="connsiteX2108" fmla="*/ 907446 w 2439037"/>
              <a:gd name="connsiteY2108" fmla="*/ 559882 h 4271954"/>
              <a:gd name="connsiteX2109" fmla="*/ 888035 w 2439037"/>
              <a:gd name="connsiteY2109" fmla="*/ 540911 h 4271954"/>
              <a:gd name="connsiteX2110" fmla="*/ 888035 w 2439037"/>
              <a:gd name="connsiteY2110" fmla="*/ 539976 h 4271954"/>
              <a:gd name="connsiteX2111" fmla="*/ 907942 w 2439037"/>
              <a:gd name="connsiteY2111" fmla="*/ 501695 h 4271954"/>
              <a:gd name="connsiteX2112" fmla="*/ 927925 w 2439037"/>
              <a:gd name="connsiteY2112" fmla="*/ 540069 h 4271954"/>
              <a:gd name="connsiteX2113" fmla="*/ 959368 w 2439037"/>
              <a:gd name="connsiteY2113" fmla="*/ 593694 h 4271954"/>
              <a:gd name="connsiteX2114" fmla="*/ 961072 w 2439037"/>
              <a:gd name="connsiteY2114" fmla="*/ 591513 h 4271954"/>
              <a:gd name="connsiteX2115" fmla="*/ 960511 w 2439037"/>
              <a:gd name="connsiteY2115" fmla="*/ 588722 h 4271954"/>
              <a:gd name="connsiteX2116" fmla="*/ 936517 w 2439037"/>
              <a:gd name="connsiteY2116" fmla="*/ 580718 h 4271954"/>
              <a:gd name="connsiteX2117" fmla="*/ 912019 w 2439037"/>
              <a:gd name="connsiteY2117" fmla="*/ 588443 h 4271954"/>
              <a:gd name="connsiteX2118" fmla="*/ 912019 w 2439037"/>
              <a:gd name="connsiteY2118" fmla="*/ 587796 h 4271954"/>
              <a:gd name="connsiteX2119" fmla="*/ 903637 w 2439037"/>
              <a:gd name="connsiteY2119" fmla="*/ 575328 h 4271954"/>
              <a:gd name="connsiteX2120" fmla="*/ 880300 w 2439037"/>
              <a:gd name="connsiteY2120" fmla="*/ 575425 h 4271954"/>
              <a:gd name="connsiteX2121" fmla="*/ 876395 w 2439037"/>
              <a:gd name="connsiteY2121" fmla="*/ 572816 h 4271954"/>
              <a:gd name="connsiteX2122" fmla="*/ 849353 w 2439037"/>
              <a:gd name="connsiteY2122" fmla="*/ 561794 h 4271954"/>
              <a:gd name="connsiteX2123" fmla="*/ 832409 w 2439037"/>
              <a:gd name="connsiteY2123" fmla="*/ 561794 h 4271954"/>
              <a:gd name="connsiteX2124" fmla="*/ 832409 w 2439037"/>
              <a:gd name="connsiteY2124" fmla="*/ 561701 h 4271954"/>
              <a:gd name="connsiteX2125" fmla="*/ 825636 w 2439037"/>
              <a:gd name="connsiteY2125" fmla="*/ 554906 h 4271954"/>
              <a:gd name="connsiteX2126" fmla="*/ 805329 w 2439037"/>
              <a:gd name="connsiteY2126" fmla="*/ 554906 h 4271954"/>
              <a:gd name="connsiteX2127" fmla="*/ 802014 w 2439037"/>
              <a:gd name="connsiteY2127" fmla="*/ 558250 h 4271954"/>
              <a:gd name="connsiteX2128" fmla="*/ 805329 w 2439037"/>
              <a:gd name="connsiteY2128" fmla="*/ 561603 h 4271954"/>
              <a:gd name="connsiteX2129" fmla="*/ 825732 w 2439037"/>
              <a:gd name="connsiteY2129" fmla="*/ 561701 h 4271954"/>
              <a:gd name="connsiteX2130" fmla="*/ 825732 w 2439037"/>
              <a:gd name="connsiteY2130" fmla="*/ 614069 h 4271954"/>
              <a:gd name="connsiteX2131" fmla="*/ 805453 w 2439037"/>
              <a:gd name="connsiteY2131" fmla="*/ 614069 h 4271954"/>
              <a:gd name="connsiteX2132" fmla="*/ 802100 w 2439037"/>
              <a:gd name="connsiteY2132" fmla="*/ 617418 h 4271954"/>
              <a:gd name="connsiteX2133" fmla="*/ 805453 w 2439037"/>
              <a:gd name="connsiteY2133" fmla="*/ 620762 h 4271954"/>
              <a:gd name="connsiteX2134" fmla="*/ 825732 w 2439037"/>
              <a:gd name="connsiteY2134" fmla="*/ 620762 h 4271954"/>
              <a:gd name="connsiteX2135" fmla="*/ 832495 w 2439037"/>
              <a:gd name="connsiteY2135" fmla="*/ 613972 h 4271954"/>
              <a:gd name="connsiteX2136" fmla="*/ 832495 w 2439037"/>
              <a:gd name="connsiteY2136" fmla="*/ 612256 h 4271954"/>
              <a:gd name="connsiteX2137" fmla="*/ 847820 w 2439037"/>
              <a:gd name="connsiteY2137" fmla="*/ 617507 h 4271954"/>
              <a:gd name="connsiteX2138" fmla="*/ 884501 w 2439037"/>
              <a:gd name="connsiteY2138" fmla="*/ 627040 h 4271954"/>
              <a:gd name="connsiteX2139" fmla="*/ 926020 w 2439037"/>
              <a:gd name="connsiteY2139" fmla="*/ 610855 h 4271954"/>
              <a:gd name="connsiteX2140" fmla="*/ 959368 w 2439037"/>
              <a:gd name="connsiteY2140" fmla="*/ 593694 h 4271954"/>
              <a:gd name="connsiteX2141" fmla="*/ 850011 w 2439037"/>
              <a:gd name="connsiteY2141" fmla="*/ 611326 h 4271954"/>
              <a:gd name="connsiteX2142" fmla="*/ 832495 w 2439037"/>
              <a:gd name="connsiteY2142" fmla="*/ 605321 h 4271954"/>
              <a:gd name="connsiteX2143" fmla="*/ 832495 w 2439037"/>
              <a:gd name="connsiteY2143" fmla="*/ 568538 h 4271954"/>
              <a:gd name="connsiteX2144" fmla="*/ 849449 w 2439037"/>
              <a:gd name="connsiteY2144" fmla="*/ 568538 h 4271954"/>
              <a:gd name="connsiteX2145" fmla="*/ 872500 w 2439037"/>
              <a:gd name="connsiteY2145" fmla="*/ 578253 h 4271954"/>
              <a:gd name="connsiteX2146" fmla="*/ 879929 w 2439037"/>
              <a:gd name="connsiteY2146" fmla="*/ 582062 h 4271954"/>
              <a:gd name="connsiteX2147" fmla="*/ 903637 w 2439037"/>
              <a:gd name="connsiteY2147" fmla="*/ 582062 h 4271954"/>
              <a:gd name="connsiteX2148" fmla="*/ 905351 w 2439037"/>
              <a:gd name="connsiteY2148" fmla="*/ 587885 h 4271954"/>
              <a:gd name="connsiteX2149" fmla="*/ 904408 w 2439037"/>
              <a:gd name="connsiteY2149" fmla="*/ 592722 h 4271954"/>
              <a:gd name="connsiteX2150" fmla="*/ 903541 w 2439037"/>
              <a:gd name="connsiteY2150" fmla="*/ 593787 h 4271954"/>
              <a:gd name="connsiteX2151" fmla="*/ 866318 w 2439037"/>
              <a:gd name="connsiteY2151" fmla="*/ 593787 h 4271954"/>
              <a:gd name="connsiteX2152" fmla="*/ 862984 w 2439037"/>
              <a:gd name="connsiteY2152" fmla="*/ 597140 h 4271954"/>
              <a:gd name="connsiteX2153" fmla="*/ 866318 w 2439037"/>
              <a:gd name="connsiteY2153" fmla="*/ 600438 h 4271954"/>
              <a:gd name="connsiteX2154" fmla="*/ 903541 w 2439037"/>
              <a:gd name="connsiteY2154" fmla="*/ 600438 h 4271954"/>
              <a:gd name="connsiteX2155" fmla="*/ 910114 w 2439037"/>
              <a:gd name="connsiteY2155" fmla="*/ 596159 h 4271954"/>
              <a:gd name="connsiteX2156" fmla="*/ 938422 w 2439037"/>
              <a:gd name="connsiteY2156" fmla="*/ 587225 h 4271954"/>
              <a:gd name="connsiteX2157" fmla="*/ 952205 w 2439037"/>
              <a:gd name="connsiteY2157" fmla="*/ 589885 h 4271954"/>
              <a:gd name="connsiteX2158" fmla="*/ 922791 w 2439037"/>
              <a:gd name="connsiteY2158" fmla="*/ 605228 h 4271954"/>
              <a:gd name="connsiteX2159" fmla="*/ 850011 w 2439037"/>
              <a:gd name="connsiteY2159" fmla="*/ 611326 h 4271954"/>
              <a:gd name="connsiteX2160" fmla="*/ 1001830 w 2439037"/>
              <a:gd name="connsiteY2160" fmla="*/ 448354 h 4271954"/>
              <a:gd name="connsiteX2161" fmla="*/ 1005183 w 2439037"/>
              <a:gd name="connsiteY2161" fmla="*/ 445005 h 4271954"/>
              <a:gd name="connsiteX2162" fmla="*/ 1001830 w 2439037"/>
              <a:gd name="connsiteY2162" fmla="*/ 441662 h 4271954"/>
              <a:gd name="connsiteX2163" fmla="*/ 981551 w 2439037"/>
              <a:gd name="connsiteY2163" fmla="*/ 441662 h 4271954"/>
              <a:gd name="connsiteX2164" fmla="*/ 974788 w 2439037"/>
              <a:gd name="connsiteY2164" fmla="*/ 448452 h 4271954"/>
              <a:gd name="connsiteX2165" fmla="*/ 974788 w 2439037"/>
              <a:gd name="connsiteY2165" fmla="*/ 450168 h 4271954"/>
              <a:gd name="connsiteX2166" fmla="*/ 947347 w 2439037"/>
              <a:gd name="connsiteY2166" fmla="*/ 439843 h 4271954"/>
              <a:gd name="connsiteX2167" fmla="*/ 906885 w 2439037"/>
              <a:gd name="connsiteY2167" fmla="*/ 438820 h 4271954"/>
              <a:gd name="connsiteX2168" fmla="*/ 906789 w 2439037"/>
              <a:gd name="connsiteY2168" fmla="*/ 438820 h 4271954"/>
              <a:gd name="connsiteX2169" fmla="*/ 844001 w 2439037"/>
              <a:gd name="connsiteY2169" fmla="*/ 451661 h 4271954"/>
              <a:gd name="connsiteX2170" fmla="*/ 841820 w 2439037"/>
              <a:gd name="connsiteY2170" fmla="*/ 453196 h 4271954"/>
              <a:gd name="connsiteX2171" fmla="*/ 841534 w 2439037"/>
              <a:gd name="connsiteY2171" fmla="*/ 455842 h 4271954"/>
              <a:gd name="connsiteX2172" fmla="*/ 858126 w 2439037"/>
              <a:gd name="connsiteY2172" fmla="*/ 470445 h 4271954"/>
              <a:gd name="connsiteX2173" fmla="*/ 858774 w 2439037"/>
              <a:gd name="connsiteY2173" fmla="*/ 470445 h 4271954"/>
              <a:gd name="connsiteX2174" fmla="*/ 881253 w 2439037"/>
              <a:gd name="connsiteY2174" fmla="*/ 477008 h 4271954"/>
              <a:gd name="connsiteX2175" fmla="*/ 898788 w 2439037"/>
              <a:gd name="connsiteY2175" fmla="*/ 472730 h 4271954"/>
              <a:gd name="connsiteX2176" fmla="*/ 927849 w 2439037"/>
              <a:gd name="connsiteY2176" fmla="*/ 487561 h 4271954"/>
              <a:gd name="connsiteX2177" fmla="*/ 928306 w 2439037"/>
              <a:gd name="connsiteY2177" fmla="*/ 487979 h 4271954"/>
              <a:gd name="connsiteX2178" fmla="*/ 957834 w 2439037"/>
              <a:gd name="connsiteY2178" fmla="*/ 500723 h 4271954"/>
              <a:gd name="connsiteX2179" fmla="*/ 974788 w 2439037"/>
              <a:gd name="connsiteY2179" fmla="*/ 500723 h 4271954"/>
              <a:gd name="connsiteX2180" fmla="*/ 974788 w 2439037"/>
              <a:gd name="connsiteY2180" fmla="*/ 500821 h 4271954"/>
              <a:gd name="connsiteX2181" fmla="*/ 981551 w 2439037"/>
              <a:gd name="connsiteY2181" fmla="*/ 507611 h 4271954"/>
              <a:gd name="connsiteX2182" fmla="*/ 1001830 w 2439037"/>
              <a:gd name="connsiteY2182" fmla="*/ 507611 h 4271954"/>
              <a:gd name="connsiteX2183" fmla="*/ 1005183 w 2439037"/>
              <a:gd name="connsiteY2183" fmla="*/ 504257 h 4271954"/>
              <a:gd name="connsiteX2184" fmla="*/ 1001830 w 2439037"/>
              <a:gd name="connsiteY2184" fmla="*/ 500905 h 4271954"/>
              <a:gd name="connsiteX2185" fmla="*/ 981465 w 2439037"/>
              <a:gd name="connsiteY2185" fmla="*/ 500821 h 4271954"/>
              <a:gd name="connsiteX2186" fmla="*/ 981551 w 2439037"/>
              <a:gd name="connsiteY2186" fmla="*/ 448535 h 4271954"/>
              <a:gd name="connsiteX2187" fmla="*/ 1001830 w 2439037"/>
              <a:gd name="connsiteY2187" fmla="*/ 448535 h 4271954"/>
              <a:gd name="connsiteX2188" fmla="*/ 1001830 w 2439037"/>
              <a:gd name="connsiteY2188" fmla="*/ 448354 h 4271954"/>
              <a:gd name="connsiteX2189" fmla="*/ 859164 w 2439037"/>
              <a:gd name="connsiteY2189" fmla="*/ 463748 h 4271954"/>
              <a:gd name="connsiteX2190" fmla="*/ 849353 w 2439037"/>
              <a:gd name="connsiteY2190" fmla="*/ 457377 h 4271954"/>
              <a:gd name="connsiteX2191" fmla="*/ 885815 w 2439037"/>
              <a:gd name="connsiteY2191" fmla="*/ 449987 h 4271954"/>
              <a:gd name="connsiteX2192" fmla="*/ 859164 w 2439037"/>
              <a:gd name="connsiteY2192" fmla="*/ 463748 h 4271954"/>
              <a:gd name="connsiteX2193" fmla="*/ 974788 w 2439037"/>
              <a:gd name="connsiteY2193" fmla="*/ 493979 h 4271954"/>
              <a:gd name="connsiteX2194" fmla="*/ 957834 w 2439037"/>
              <a:gd name="connsiteY2194" fmla="*/ 493979 h 4271954"/>
              <a:gd name="connsiteX2195" fmla="*/ 932516 w 2439037"/>
              <a:gd name="connsiteY2195" fmla="*/ 482724 h 4271954"/>
              <a:gd name="connsiteX2196" fmla="*/ 932021 w 2439037"/>
              <a:gd name="connsiteY2196" fmla="*/ 482352 h 4271954"/>
              <a:gd name="connsiteX2197" fmla="*/ 899931 w 2439037"/>
              <a:gd name="connsiteY2197" fmla="*/ 466073 h 4271954"/>
              <a:gd name="connsiteX2198" fmla="*/ 898884 w 2439037"/>
              <a:gd name="connsiteY2198" fmla="*/ 465893 h 4271954"/>
              <a:gd name="connsiteX2199" fmla="*/ 898121 w 2439037"/>
              <a:gd name="connsiteY2199" fmla="*/ 465976 h 4271954"/>
              <a:gd name="connsiteX2200" fmla="*/ 879538 w 2439037"/>
              <a:gd name="connsiteY2200" fmla="*/ 470539 h 4271954"/>
              <a:gd name="connsiteX2201" fmla="*/ 865727 w 2439037"/>
              <a:gd name="connsiteY2201" fmla="*/ 467893 h 4271954"/>
              <a:gd name="connsiteX2202" fmla="*/ 896112 w 2439037"/>
              <a:gd name="connsiteY2202" fmla="*/ 451986 h 4271954"/>
              <a:gd name="connsiteX2203" fmla="*/ 944975 w 2439037"/>
              <a:gd name="connsiteY2203" fmla="*/ 445987 h 4271954"/>
              <a:gd name="connsiteX2204" fmla="*/ 974874 w 2439037"/>
              <a:gd name="connsiteY2204" fmla="*/ 457103 h 4271954"/>
              <a:gd name="connsiteX2205" fmla="*/ 974874 w 2439037"/>
              <a:gd name="connsiteY2205" fmla="*/ 493979 h 4271954"/>
              <a:gd name="connsiteX2206" fmla="*/ 974788 w 2439037"/>
              <a:gd name="connsiteY2206" fmla="*/ 493979 h 4271954"/>
              <a:gd name="connsiteX2207" fmla="*/ 1154525 w 2439037"/>
              <a:gd name="connsiteY2207" fmla="*/ 495705 h 4271954"/>
              <a:gd name="connsiteX2208" fmla="*/ 1150153 w 2439037"/>
              <a:gd name="connsiteY2208" fmla="*/ 494640 h 4271954"/>
              <a:gd name="connsiteX2209" fmla="*/ 1146334 w 2439037"/>
              <a:gd name="connsiteY2209" fmla="*/ 497007 h 4271954"/>
              <a:gd name="connsiteX2210" fmla="*/ 1124522 w 2439037"/>
              <a:gd name="connsiteY2210" fmla="*/ 539976 h 4271954"/>
              <a:gd name="connsiteX2211" fmla="*/ 1124522 w 2439037"/>
              <a:gd name="connsiteY2211" fmla="*/ 541232 h 4271954"/>
              <a:gd name="connsiteX2212" fmla="*/ 1150429 w 2439037"/>
              <a:gd name="connsiteY2212" fmla="*/ 566626 h 4271954"/>
              <a:gd name="connsiteX2213" fmla="*/ 1151668 w 2439037"/>
              <a:gd name="connsiteY2213" fmla="*/ 566626 h 4271954"/>
              <a:gd name="connsiteX2214" fmla="*/ 1152249 w 2439037"/>
              <a:gd name="connsiteY2214" fmla="*/ 566626 h 4271954"/>
              <a:gd name="connsiteX2215" fmla="*/ 1170527 w 2439037"/>
              <a:gd name="connsiteY2215" fmla="*/ 558543 h 4271954"/>
              <a:gd name="connsiteX2216" fmla="*/ 1177776 w 2439037"/>
              <a:gd name="connsiteY2216" fmla="*/ 539976 h 4271954"/>
              <a:gd name="connsiteX2217" fmla="*/ 1155963 w 2439037"/>
              <a:gd name="connsiteY2217" fmla="*/ 497007 h 4271954"/>
              <a:gd name="connsiteX2218" fmla="*/ 1154525 w 2439037"/>
              <a:gd name="connsiteY2218" fmla="*/ 495705 h 4271954"/>
              <a:gd name="connsiteX2219" fmla="*/ 1170918 w 2439037"/>
              <a:gd name="connsiteY2219" fmla="*/ 540069 h 4271954"/>
              <a:gd name="connsiteX2220" fmla="*/ 1165564 w 2439037"/>
              <a:gd name="connsiteY2220" fmla="*/ 553892 h 4271954"/>
              <a:gd name="connsiteX2221" fmla="*/ 1151963 w 2439037"/>
              <a:gd name="connsiteY2221" fmla="*/ 559882 h 4271954"/>
              <a:gd name="connsiteX2222" fmla="*/ 1150915 w 2439037"/>
              <a:gd name="connsiteY2222" fmla="*/ 559882 h 4271954"/>
              <a:gd name="connsiteX2223" fmla="*/ 1150429 w 2439037"/>
              <a:gd name="connsiteY2223" fmla="*/ 559882 h 4271954"/>
              <a:gd name="connsiteX2224" fmla="*/ 1131018 w 2439037"/>
              <a:gd name="connsiteY2224" fmla="*/ 540911 h 4271954"/>
              <a:gd name="connsiteX2225" fmla="*/ 1131018 w 2439037"/>
              <a:gd name="connsiteY2225" fmla="*/ 539976 h 4271954"/>
              <a:gd name="connsiteX2226" fmla="*/ 1151011 w 2439037"/>
              <a:gd name="connsiteY2226" fmla="*/ 501695 h 4271954"/>
              <a:gd name="connsiteX2227" fmla="*/ 1170918 w 2439037"/>
              <a:gd name="connsiteY2227" fmla="*/ 540069 h 4271954"/>
              <a:gd name="connsiteX2228" fmla="*/ 1202360 w 2439037"/>
              <a:gd name="connsiteY2228" fmla="*/ 593694 h 4271954"/>
              <a:gd name="connsiteX2229" fmla="*/ 1204065 w 2439037"/>
              <a:gd name="connsiteY2229" fmla="*/ 591513 h 4271954"/>
              <a:gd name="connsiteX2230" fmla="*/ 1203503 w 2439037"/>
              <a:gd name="connsiteY2230" fmla="*/ 588722 h 4271954"/>
              <a:gd name="connsiteX2231" fmla="*/ 1179471 w 2439037"/>
              <a:gd name="connsiteY2231" fmla="*/ 580718 h 4271954"/>
              <a:gd name="connsiteX2232" fmla="*/ 1155011 w 2439037"/>
              <a:gd name="connsiteY2232" fmla="*/ 588443 h 4271954"/>
              <a:gd name="connsiteX2233" fmla="*/ 1155011 w 2439037"/>
              <a:gd name="connsiteY2233" fmla="*/ 587796 h 4271954"/>
              <a:gd name="connsiteX2234" fmla="*/ 1146610 w 2439037"/>
              <a:gd name="connsiteY2234" fmla="*/ 575328 h 4271954"/>
              <a:gd name="connsiteX2235" fmla="*/ 1123293 w 2439037"/>
              <a:gd name="connsiteY2235" fmla="*/ 575425 h 4271954"/>
              <a:gd name="connsiteX2236" fmla="*/ 1119388 w 2439037"/>
              <a:gd name="connsiteY2236" fmla="*/ 572816 h 4271954"/>
              <a:gd name="connsiteX2237" fmla="*/ 1092336 w 2439037"/>
              <a:gd name="connsiteY2237" fmla="*/ 561794 h 4271954"/>
              <a:gd name="connsiteX2238" fmla="*/ 1075391 w 2439037"/>
              <a:gd name="connsiteY2238" fmla="*/ 561794 h 4271954"/>
              <a:gd name="connsiteX2239" fmla="*/ 1075391 w 2439037"/>
              <a:gd name="connsiteY2239" fmla="*/ 561701 h 4271954"/>
              <a:gd name="connsiteX2240" fmla="*/ 1068628 w 2439037"/>
              <a:gd name="connsiteY2240" fmla="*/ 554906 h 4271954"/>
              <a:gd name="connsiteX2241" fmla="*/ 1048322 w 2439037"/>
              <a:gd name="connsiteY2241" fmla="*/ 554906 h 4271954"/>
              <a:gd name="connsiteX2242" fmla="*/ 1044987 w 2439037"/>
              <a:gd name="connsiteY2242" fmla="*/ 558250 h 4271954"/>
              <a:gd name="connsiteX2243" fmla="*/ 1048322 w 2439037"/>
              <a:gd name="connsiteY2243" fmla="*/ 561603 h 4271954"/>
              <a:gd name="connsiteX2244" fmla="*/ 1068724 w 2439037"/>
              <a:gd name="connsiteY2244" fmla="*/ 561701 h 4271954"/>
              <a:gd name="connsiteX2245" fmla="*/ 1068724 w 2439037"/>
              <a:gd name="connsiteY2245" fmla="*/ 614069 h 4271954"/>
              <a:gd name="connsiteX2246" fmla="*/ 1048417 w 2439037"/>
              <a:gd name="connsiteY2246" fmla="*/ 614069 h 4271954"/>
              <a:gd name="connsiteX2247" fmla="*/ 1045083 w 2439037"/>
              <a:gd name="connsiteY2247" fmla="*/ 617418 h 4271954"/>
              <a:gd name="connsiteX2248" fmla="*/ 1048417 w 2439037"/>
              <a:gd name="connsiteY2248" fmla="*/ 620762 h 4271954"/>
              <a:gd name="connsiteX2249" fmla="*/ 1068724 w 2439037"/>
              <a:gd name="connsiteY2249" fmla="*/ 620762 h 4271954"/>
              <a:gd name="connsiteX2250" fmla="*/ 1075487 w 2439037"/>
              <a:gd name="connsiteY2250" fmla="*/ 613972 h 4271954"/>
              <a:gd name="connsiteX2251" fmla="*/ 1075487 w 2439037"/>
              <a:gd name="connsiteY2251" fmla="*/ 612256 h 4271954"/>
              <a:gd name="connsiteX2252" fmla="*/ 1090813 w 2439037"/>
              <a:gd name="connsiteY2252" fmla="*/ 617507 h 4271954"/>
              <a:gd name="connsiteX2253" fmla="*/ 1127474 w 2439037"/>
              <a:gd name="connsiteY2253" fmla="*/ 627040 h 4271954"/>
              <a:gd name="connsiteX2254" fmla="*/ 1169012 w 2439037"/>
              <a:gd name="connsiteY2254" fmla="*/ 610855 h 4271954"/>
              <a:gd name="connsiteX2255" fmla="*/ 1202360 w 2439037"/>
              <a:gd name="connsiteY2255" fmla="*/ 593694 h 4271954"/>
              <a:gd name="connsiteX2256" fmla="*/ 1092984 w 2439037"/>
              <a:gd name="connsiteY2256" fmla="*/ 611326 h 4271954"/>
              <a:gd name="connsiteX2257" fmla="*/ 1075487 w 2439037"/>
              <a:gd name="connsiteY2257" fmla="*/ 605321 h 4271954"/>
              <a:gd name="connsiteX2258" fmla="*/ 1075487 w 2439037"/>
              <a:gd name="connsiteY2258" fmla="*/ 568538 h 4271954"/>
              <a:gd name="connsiteX2259" fmla="*/ 1092441 w 2439037"/>
              <a:gd name="connsiteY2259" fmla="*/ 568538 h 4271954"/>
              <a:gd name="connsiteX2260" fmla="*/ 1115482 w 2439037"/>
              <a:gd name="connsiteY2260" fmla="*/ 578253 h 4271954"/>
              <a:gd name="connsiteX2261" fmla="*/ 1122893 w 2439037"/>
              <a:gd name="connsiteY2261" fmla="*/ 582062 h 4271954"/>
              <a:gd name="connsiteX2262" fmla="*/ 1146610 w 2439037"/>
              <a:gd name="connsiteY2262" fmla="*/ 582062 h 4271954"/>
              <a:gd name="connsiteX2263" fmla="*/ 1148343 w 2439037"/>
              <a:gd name="connsiteY2263" fmla="*/ 587885 h 4271954"/>
              <a:gd name="connsiteX2264" fmla="*/ 1147381 w 2439037"/>
              <a:gd name="connsiteY2264" fmla="*/ 592722 h 4271954"/>
              <a:gd name="connsiteX2265" fmla="*/ 1146524 w 2439037"/>
              <a:gd name="connsiteY2265" fmla="*/ 593787 h 4271954"/>
              <a:gd name="connsiteX2266" fmla="*/ 1109291 w 2439037"/>
              <a:gd name="connsiteY2266" fmla="*/ 593787 h 4271954"/>
              <a:gd name="connsiteX2267" fmla="*/ 1105948 w 2439037"/>
              <a:gd name="connsiteY2267" fmla="*/ 597140 h 4271954"/>
              <a:gd name="connsiteX2268" fmla="*/ 1109291 w 2439037"/>
              <a:gd name="connsiteY2268" fmla="*/ 600438 h 4271954"/>
              <a:gd name="connsiteX2269" fmla="*/ 1146524 w 2439037"/>
              <a:gd name="connsiteY2269" fmla="*/ 600438 h 4271954"/>
              <a:gd name="connsiteX2270" fmla="*/ 1153106 w 2439037"/>
              <a:gd name="connsiteY2270" fmla="*/ 596159 h 4271954"/>
              <a:gd name="connsiteX2271" fmla="*/ 1181386 w 2439037"/>
              <a:gd name="connsiteY2271" fmla="*/ 587225 h 4271954"/>
              <a:gd name="connsiteX2272" fmla="*/ 1195197 w 2439037"/>
              <a:gd name="connsiteY2272" fmla="*/ 589885 h 4271954"/>
              <a:gd name="connsiteX2273" fmla="*/ 1165879 w 2439037"/>
              <a:gd name="connsiteY2273" fmla="*/ 605228 h 4271954"/>
              <a:gd name="connsiteX2274" fmla="*/ 1092984 w 2439037"/>
              <a:gd name="connsiteY2274" fmla="*/ 611326 h 4271954"/>
              <a:gd name="connsiteX2275" fmla="*/ 1244822 w 2439037"/>
              <a:gd name="connsiteY2275" fmla="*/ 448354 h 4271954"/>
              <a:gd name="connsiteX2276" fmla="*/ 1248165 w 2439037"/>
              <a:gd name="connsiteY2276" fmla="*/ 445005 h 4271954"/>
              <a:gd name="connsiteX2277" fmla="*/ 1244822 w 2439037"/>
              <a:gd name="connsiteY2277" fmla="*/ 441662 h 4271954"/>
              <a:gd name="connsiteX2278" fmla="*/ 1224543 w 2439037"/>
              <a:gd name="connsiteY2278" fmla="*/ 441662 h 4271954"/>
              <a:gd name="connsiteX2279" fmla="*/ 1217771 w 2439037"/>
              <a:gd name="connsiteY2279" fmla="*/ 448452 h 4271954"/>
              <a:gd name="connsiteX2280" fmla="*/ 1217771 w 2439037"/>
              <a:gd name="connsiteY2280" fmla="*/ 450168 h 4271954"/>
              <a:gd name="connsiteX2281" fmla="*/ 1190339 w 2439037"/>
              <a:gd name="connsiteY2281" fmla="*/ 439843 h 4271954"/>
              <a:gd name="connsiteX2282" fmla="*/ 1149877 w 2439037"/>
              <a:gd name="connsiteY2282" fmla="*/ 438820 h 4271954"/>
              <a:gd name="connsiteX2283" fmla="*/ 1149753 w 2439037"/>
              <a:gd name="connsiteY2283" fmla="*/ 438820 h 4271954"/>
              <a:gd name="connsiteX2284" fmla="*/ 1086993 w 2439037"/>
              <a:gd name="connsiteY2284" fmla="*/ 451661 h 4271954"/>
              <a:gd name="connsiteX2285" fmla="*/ 1084802 w 2439037"/>
              <a:gd name="connsiteY2285" fmla="*/ 453196 h 4271954"/>
              <a:gd name="connsiteX2286" fmla="*/ 1084431 w 2439037"/>
              <a:gd name="connsiteY2286" fmla="*/ 455842 h 4271954"/>
              <a:gd name="connsiteX2287" fmla="*/ 1100994 w 2439037"/>
              <a:gd name="connsiteY2287" fmla="*/ 470445 h 4271954"/>
              <a:gd name="connsiteX2288" fmla="*/ 1101680 w 2439037"/>
              <a:gd name="connsiteY2288" fmla="*/ 470445 h 4271954"/>
              <a:gd name="connsiteX2289" fmla="*/ 1124150 w 2439037"/>
              <a:gd name="connsiteY2289" fmla="*/ 477008 h 4271954"/>
              <a:gd name="connsiteX2290" fmla="*/ 1141666 w 2439037"/>
              <a:gd name="connsiteY2290" fmla="*/ 472730 h 4271954"/>
              <a:gd name="connsiteX2291" fmla="*/ 1170737 w 2439037"/>
              <a:gd name="connsiteY2291" fmla="*/ 487561 h 4271954"/>
              <a:gd name="connsiteX2292" fmla="*/ 1171194 w 2439037"/>
              <a:gd name="connsiteY2292" fmla="*/ 487979 h 4271954"/>
              <a:gd name="connsiteX2293" fmla="*/ 1200731 w 2439037"/>
              <a:gd name="connsiteY2293" fmla="*/ 500723 h 4271954"/>
              <a:gd name="connsiteX2294" fmla="*/ 1217686 w 2439037"/>
              <a:gd name="connsiteY2294" fmla="*/ 500723 h 4271954"/>
              <a:gd name="connsiteX2295" fmla="*/ 1217686 w 2439037"/>
              <a:gd name="connsiteY2295" fmla="*/ 500821 h 4271954"/>
              <a:gd name="connsiteX2296" fmla="*/ 1224448 w 2439037"/>
              <a:gd name="connsiteY2296" fmla="*/ 507611 h 4271954"/>
              <a:gd name="connsiteX2297" fmla="*/ 1244727 w 2439037"/>
              <a:gd name="connsiteY2297" fmla="*/ 507611 h 4271954"/>
              <a:gd name="connsiteX2298" fmla="*/ 1248070 w 2439037"/>
              <a:gd name="connsiteY2298" fmla="*/ 504257 h 4271954"/>
              <a:gd name="connsiteX2299" fmla="*/ 1244727 w 2439037"/>
              <a:gd name="connsiteY2299" fmla="*/ 500905 h 4271954"/>
              <a:gd name="connsiteX2300" fmla="*/ 1224353 w 2439037"/>
              <a:gd name="connsiteY2300" fmla="*/ 500821 h 4271954"/>
              <a:gd name="connsiteX2301" fmla="*/ 1224448 w 2439037"/>
              <a:gd name="connsiteY2301" fmla="*/ 448535 h 4271954"/>
              <a:gd name="connsiteX2302" fmla="*/ 1244822 w 2439037"/>
              <a:gd name="connsiteY2302" fmla="*/ 448535 h 4271954"/>
              <a:gd name="connsiteX2303" fmla="*/ 1244822 w 2439037"/>
              <a:gd name="connsiteY2303" fmla="*/ 448354 h 4271954"/>
              <a:gd name="connsiteX2304" fmla="*/ 1102128 w 2439037"/>
              <a:gd name="connsiteY2304" fmla="*/ 463748 h 4271954"/>
              <a:gd name="connsiteX2305" fmla="*/ 1092336 w 2439037"/>
              <a:gd name="connsiteY2305" fmla="*/ 457377 h 4271954"/>
              <a:gd name="connsiteX2306" fmla="*/ 1128808 w 2439037"/>
              <a:gd name="connsiteY2306" fmla="*/ 449987 h 4271954"/>
              <a:gd name="connsiteX2307" fmla="*/ 1102128 w 2439037"/>
              <a:gd name="connsiteY2307" fmla="*/ 463748 h 4271954"/>
              <a:gd name="connsiteX2308" fmla="*/ 1217771 w 2439037"/>
              <a:gd name="connsiteY2308" fmla="*/ 493979 h 4271954"/>
              <a:gd name="connsiteX2309" fmla="*/ 1200826 w 2439037"/>
              <a:gd name="connsiteY2309" fmla="*/ 493979 h 4271954"/>
              <a:gd name="connsiteX2310" fmla="*/ 1175490 w 2439037"/>
              <a:gd name="connsiteY2310" fmla="*/ 482724 h 4271954"/>
              <a:gd name="connsiteX2311" fmla="*/ 1175013 w 2439037"/>
              <a:gd name="connsiteY2311" fmla="*/ 482352 h 4271954"/>
              <a:gd name="connsiteX2312" fmla="*/ 1142924 w 2439037"/>
              <a:gd name="connsiteY2312" fmla="*/ 466073 h 4271954"/>
              <a:gd name="connsiteX2313" fmla="*/ 1141876 w 2439037"/>
              <a:gd name="connsiteY2313" fmla="*/ 465893 h 4271954"/>
              <a:gd name="connsiteX2314" fmla="*/ 1141104 w 2439037"/>
              <a:gd name="connsiteY2314" fmla="*/ 465976 h 4271954"/>
              <a:gd name="connsiteX2315" fmla="*/ 1122521 w 2439037"/>
              <a:gd name="connsiteY2315" fmla="*/ 470539 h 4271954"/>
              <a:gd name="connsiteX2316" fmla="*/ 1108710 w 2439037"/>
              <a:gd name="connsiteY2316" fmla="*/ 467893 h 4271954"/>
              <a:gd name="connsiteX2317" fmla="*/ 1139104 w 2439037"/>
              <a:gd name="connsiteY2317" fmla="*/ 451986 h 4271954"/>
              <a:gd name="connsiteX2318" fmla="*/ 1187968 w 2439037"/>
              <a:gd name="connsiteY2318" fmla="*/ 445987 h 4271954"/>
              <a:gd name="connsiteX2319" fmla="*/ 1217866 w 2439037"/>
              <a:gd name="connsiteY2319" fmla="*/ 457103 h 4271954"/>
              <a:gd name="connsiteX2320" fmla="*/ 1217866 w 2439037"/>
              <a:gd name="connsiteY2320" fmla="*/ 493979 h 4271954"/>
              <a:gd name="connsiteX2321" fmla="*/ 1217771 w 2439037"/>
              <a:gd name="connsiteY2321" fmla="*/ 493979 h 4271954"/>
              <a:gd name="connsiteX2322" fmla="*/ 1397508 w 2439037"/>
              <a:gd name="connsiteY2322" fmla="*/ 495705 h 4271954"/>
              <a:gd name="connsiteX2323" fmla="*/ 1393136 w 2439037"/>
              <a:gd name="connsiteY2323" fmla="*/ 494640 h 4271954"/>
              <a:gd name="connsiteX2324" fmla="*/ 1389231 w 2439037"/>
              <a:gd name="connsiteY2324" fmla="*/ 497007 h 4271954"/>
              <a:gd name="connsiteX2325" fmla="*/ 1367418 w 2439037"/>
              <a:gd name="connsiteY2325" fmla="*/ 539976 h 4271954"/>
              <a:gd name="connsiteX2326" fmla="*/ 1367418 w 2439037"/>
              <a:gd name="connsiteY2326" fmla="*/ 541232 h 4271954"/>
              <a:gd name="connsiteX2327" fmla="*/ 1393317 w 2439037"/>
              <a:gd name="connsiteY2327" fmla="*/ 566626 h 4271954"/>
              <a:gd name="connsiteX2328" fmla="*/ 1394565 w 2439037"/>
              <a:gd name="connsiteY2328" fmla="*/ 566626 h 4271954"/>
              <a:gd name="connsiteX2329" fmla="*/ 1395136 w 2439037"/>
              <a:gd name="connsiteY2329" fmla="*/ 566626 h 4271954"/>
              <a:gd name="connsiteX2330" fmla="*/ 1413414 w 2439037"/>
              <a:gd name="connsiteY2330" fmla="*/ 558543 h 4271954"/>
              <a:gd name="connsiteX2331" fmla="*/ 1420663 w 2439037"/>
              <a:gd name="connsiteY2331" fmla="*/ 539976 h 4271954"/>
              <a:gd name="connsiteX2332" fmla="*/ 1398861 w 2439037"/>
              <a:gd name="connsiteY2332" fmla="*/ 497007 h 4271954"/>
              <a:gd name="connsiteX2333" fmla="*/ 1397508 w 2439037"/>
              <a:gd name="connsiteY2333" fmla="*/ 495705 h 4271954"/>
              <a:gd name="connsiteX2334" fmla="*/ 1414005 w 2439037"/>
              <a:gd name="connsiteY2334" fmla="*/ 540069 h 4271954"/>
              <a:gd name="connsiteX2335" fmla="*/ 1408643 w 2439037"/>
              <a:gd name="connsiteY2335" fmla="*/ 553892 h 4271954"/>
              <a:gd name="connsiteX2336" fmla="*/ 1395041 w 2439037"/>
              <a:gd name="connsiteY2336" fmla="*/ 559882 h 4271954"/>
              <a:gd name="connsiteX2337" fmla="*/ 1393993 w 2439037"/>
              <a:gd name="connsiteY2337" fmla="*/ 559882 h 4271954"/>
              <a:gd name="connsiteX2338" fmla="*/ 1393507 w 2439037"/>
              <a:gd name="connsiteY2338" fmla="*/ 559882 h 4271954"/>
              <a:gd name="connsiteX2339" fmla="*/ 1374095 w 2439037"/>
              <a:gd name="connsiteY2339" fmla="*/ 540911 h 4271954"/>
              <a:gd name="connsiteX2340" fmla="*/ 1374095 w 2439037"/>
              <a:gd name="connsiteY2340" fmla="*/ 539976 h 4271954"/>
              <a:gd name="connsiteX2341" fmla="*/ 1393993 w 2439037"/>
              <a:gd name="connsiteY2341" fmla="*/ 501695 h 4271954"/>
              <a:gd name="connsiteX2342" fmla="*/ 1414005 w 2439037"/>
              <a:gd name="connsiteY2342" fmla="*/ 540069 h 4271954"/>
              <a:gd name="connsiteX2343" fmla="*/ 1445323 w 2439037"/>
              <a:gd name="connsiteY2343" fmla="*/ 593694 h 4271954"/>
              <a:gd name="connsiteX2344" fmla="*/ 1447038 w 2439037"/>
              <a:gd name="connsiteY2344" fmla="*/ 591513 h 4271954"/>
              <a:gd name="connsiteX2345" fmla="*/ 1446486 w 2439037"/>
              <a:gd name="connsiteY2345" fmla="*/ 588722 h 4271954"/>
              <a:gd name="connsiteX2346" fmla="*/ 1422463 w 2439037"/>
              <a:gd name="connsiteY2346" fmla="*/ 580718 h 4271954"/>
              <a:gd name="connsiteX2347" fmla="*/ 1397994 w 2439037"/>
              <a:gd name="connsiteY2347" fmla="*/ 588443 h 4271954"/>
              <a:gd name="connsiteX2348" fmla="*/ 1397994 w 2439037"/>
              <a:gd name="connsiteY2348" fmla="*/ 587796 h 4271954"/>
              <a:gd name="connsiteX2349" fmla="*/ 1389602 w 2439037"/>
              <a:gd name="connsiteY2349" fmla="*/ 575328 h 4271954"/>
              <a:gd name="connsiteX2350" fmla="*/ 1366275 w 2439037"/>
              <a:gd name="connsiteY2350" fmla="*/ 575425 h 4271954"/>
              <a:gd name="connsiteX2351" fmla="*/ 1362370 w 2439037"/>
              <a:gd name="connsiteY2351" fmla="*/ 572816 h 4271954"/>
              <a:gd name="connsiteX2352" fmla="*/ 1335328 w 2439037"/>
              <a:gd name="connsiteY2352" fmla="*/ 561794 h 4271954"/>
              <a:gd name="connsiteX2353" fmla="*/ 1318355 w 2439037"/>
              <a:gd name="connsiteY2353" fmla="*/ 561794 h 4271954"/>
              <a:gd name="connsiteX2354" fmla="*/ 1318355 w 2439037"/>
              <a:gd name="connsiteY2354" fmla="*/ 561701 h 4271954"/>
              <a:gd name="connsiteX2355" fmla="*/ 1311611 w 2439037"/>
              <a:gd name="connsiteY2355" fmla="*/ 554906 h 4271954"/>
              <a:gd name="connsiteX2356" fmla="*/ 1291304 w 2439037"/>
              <a:gd name="connsiteY2356" fmla="*/ 554906 h 4271954"/>
              <a:gd name="connsiteX2357" fmla="*/ 1287980 w 2439037"/>
              <a:gd name="connsiteY2357" fmla="*/ 558250 h 4271954"/>
              <a:gd name="connsiteX2358" fmla="*/ 1291304 w 2439037"/>
              <a:gd name="connsiteY2358" fmla="*/ 561603 h 4271954"/>
              <a:gd name="connsiteX2359" fmla="*/ 1311697 w 2439037"/>
              <a:gd name="connsiteY2359" fmla="*/ 561701 h 4271954"/>
              <a:gd name="connsiteX2360" fmla="*/ 1311697 w 2439037"/>
              <a:gd name="connsiteY2360" fmla="*/ 614069 h 4271954"/>
              <a:gd name="connsiteX2361" fmla="*/ 1291390 w 2439037"/>
              <a:gd name="connsiteY2361" fmla="*/ 614069 h 4271954"/>
              <a:gd name="connsiteX2362" fmla="*/ 1288075 w 2439037"/>
              <a:gd name="connsiteY2362" fmla="*/ 617418 h 4271954"/>
              <a:gd name="connsiteX2363" fmla="*/ 1291390 w 2439037"/>
              <a:gd name="connsiteY2363" fmla="*/ 620762 h 4271954"/>
              <a:gd name="connsiteX2364" fmla="*/ 1311697 w 2439037"/>
              <a:gd name="connsiteY2364" fmla="*/ 620762 h 4271954"/>
              <a:gd name="connsiteX2365" fmla="*/ 1318441 w 2439037"/>
              <a:gd name="connsiteY2365" fmla="*/ 613972 h 4271954"/>
              <a:gd name="connsiteX2366" fmla="*/ 1318441 w 2439037"/>
              <a:gd name="connsiteY2366" fmla="*/ 612256 h 4271954"/>
              <a:gd name="connsiteX2367" fmla="*/ 1333795 w 2439037"/>
              <a:gd name="connsiteY2367" fmla="*/ 617507 h 4271954"/>
              <a:gd name="connsiteX2368" fmla="*/ 1370466 w 2439037"/>
              <a:gd name="connsiteY2368" fmla="*/ 627040 h 4271954"/>
              <a:gd name="connsiteX2369" fmla="*/ 1411995 w 2439037"/>
              <a:gd name="connsiteY2369" fmla="*/ 610855 h 4271954"/>
              <a:gd name="connsiteX2370" fmla="*/ 1445323 w 2439037"/>
              <a:gd name="connsiteY2370" fmla="*/ 593694 h 4271954"/>
              <a:gd name="connsiteX2371" fmla="*/ 1335977 w 2439037"/>
              <a:gd name="connsiteY2371" fmla="*/ 611326 h 4271954"/>
              <a:gd name="connsiteX2372" fmla="*/ 1318441 w 2439037"/>
              <a:gd name="connsiteY2372" fmla="*/ 605321 h 4271954"/>
              <a:gd name="connsiteX2373" fmla="*/ 1318441 w 2439037"/>
              <a:gd name="connsiteY2373" fmla="*/ 568538 h 4271954"/>
              <a:gd name="connsiteX2374" fmla="*/ 1335424 w 2439037"/>
              <a:gd name="connsiteY2374" fmla="*/ 568538 h 4271954"/>
              <a:gd name="connsiteX2375" fmla="*/ 1358456 w 2439037"/>
              <a:gd name="connsiteY2375" fmla="*/ 578253 h 4271954"/>
              <a:gd name="connsiteX2376" fmla="*/ 1365885 w 2439037"/>
              <a:gd name="connsiteY2376" fmla="*/ 582062 h 4271954"/>
              <a:gd name="connsiteX2377" fmla="*/ 1389602 w 2439037"/>
              <a:gd name="connsiteY2377" fmla="*/ 582062 h 4271954"/>
              <a:gd name="connsiteX2378" fmla="*/ 1391326 w 2439037"/>
              <a:gd name="connsiteY2378" fmla="*/ 587885 h 4271954"/>
              <a:gd name="connsiteX2379" fmla="*/ 1390374 w 2439037"/>
              <a:gd name="connsiteY2379" fmla="*/ 592722 h 4271954"/>
              <a:gd name="connsiteX2380" fmla="*/ 1389507 w 2439037"/>
              <a:gd name="connsiteY2380" fmla="*/ 593787 h 4271954"/>
              <a:gd name="connsiteX2381" fmla="*/ 1352283 w 2439037"/>
              <a:gd name="connsiteY2381" fmla="*/ 593787 h 4271954"/>
              <a:gd name="connsiteX2382" fmla="*/ 1348931 w 2439037"/>
              <a:gd name="connsiteY2382" fmla="*/ 597140 h 4271954"/>
              <a:gd name="connsiteX2383" fmla="*/ 1352283 w 2439037"/>
              <a:gd name="connsiteY2383" fmla="*/ 600438 h 4271954"/>
              <a:gd name="connsiteX2384" fmla="*/ 1389507 w 2439037"/>
              <a:gd name="connsiteY2384" fmla="*/ 600438 h 4271954"/>
              <a:gd name="connsiteX2385" fmla="*/ 1396089 w 2439037"/>
              <a:gd name="connsiteY2385" fmla="*/ 596159 h 4271954"/>
              <a:gd name="connsiteX2386" fmla="*/ 1424359 w 2439037"/>
              <a:gd name="connsiteY2386" fmla="*/ 587225 h 4271954"/>
              <a:gd name="connsiteX2387" fmla="*/ 1438180 w 2439037"/>
              <a:gd name="connsiteY2387" fmla="*/ 589885 h 4271954"/>
              <a:gd name="connsiteX2388" fmla="*/ 1408766 w 2439037"/>
              <a:gd name="connsiteY2388" fmla="*/ 605228 h 4271954"/>
              <a:gd name="connsiteX2389" fmla="*/ 1335977 w 2439037"/>
              <a:gd name="connsiteY2389" fmla="*/ 611326 h 4271954"/>
              <a:gd name="connsiteX2390" fmla="*/ 1487805 w 2439037"/>
              <a:gd name="connsiteY2390" fmla="*/ 448354 h 4271954"/>
              <a:gd name="connsiteX2391" fmla="*/ 1491148 w 2439037"/>
              <a:gd name="connsiteY2391" fmla="*/ 445005 h 4271954"/>
              <a:gd name="connsiteX2392" fmla="*/ 1487805 w 2439037"/>
              <a:gd name="connsiteY2392" fmla="*/ 441662 h 4271954"/>
              <a:gd name="connsiteX2393" fmla="*/ 1467526 w 2439037"/>
              <a:gd name="connsiteY2393" fmla="*/ 441662 h 4271954"/>
              <a:gd name="connsiteX2394" fmla="*/ 1460763 w 2439037"/>
              <a:gd name="connsiteY2394" fmla="*/ 448452 h 4271954"/>
              <a:gd name="connsiteX2395" fmla="*/ 1460763 w 2439037"/>
              <a:gd name="connsiteY2395" fmla="*/ 450168 h 4271954"/>
              <a:gd name="connsiteX2396" fmla="*/ 1433322 w 2439037"/>
              <a:gd name="connsiteY2396" fmla="*/ 439843 h 4271954"/>
              <a:gd name="connsiteX2397" fmla="*/ 1392860 w 2439037"/>
              <a:gd name="connsiteY2397" fmla="*/ 438820 h 4271954"/>
              <a:gd name="connsiteX2398" fmla="*/ 1392736 w 2439037"/>
              <a:gd name="connsiteY2398" fmla="*/ 438820 h 4271954"/>
              <a:gd name="connsiteX2399" fmla="*/ 1329966 w 2439037"/>
              <a:gd name="connsiteY2399" fmla="*/ 451661 h 4271954"/>
              <a:gd name="connsiteX2400" fmla="*/ 1327795 w 2439037"/>
              <a:gd name="connsiteY2400" fmla="*/ 453196 h 4271954"/>
              <a:gd name="connsiteX2401" fmla="*/ 1327499 w 2439037"/>
              <a:gd name="connsiteY2401" fmla="*/ 455842 h 4271954"/>
              <a:gd name="connsiteX2402" fmla="*/ 1344073 w 2439037"/>
              <a:gd name="connsiteY2402" fmla="*/ 470445 h 4271954"/>
              <a:gd name="connsiteX2403" fmla="*/ 1344749 w 2439037"/>
              <a:gd name="connsiteY2403" fmla="*/ 470445 h 4271954"/>
              <a:gd name="connsiteX2404" fmla="*/ 1367218 w 2439037"/>
              <a:gd name="connsiteY2404" fmla="*/ 477008 h 4271954"/>
              <a:gd name="connsiteX2405" fmla="*/ 1384735 w 2439037"/>
              <a:gd name="connsiteY2405" fmla="*/ 472730 h 4271954"/>
              <a:gd name="connsiteX2406" fmla="*/ 1413815 w 2439037"/>
              <a:gd name="connsiteY2406" fmla="*/ 487561 h 4271954"/>
              <a:gd name="connsiteX2407" fmla="*/ 1414281 w 2439037"/>
              <a:gd name="connsiteY2407" fmla="*/ 487979 h 4271954"/>
              <a:gd name="connsiteX2408" fmla="*/ 1443799 w 2439037"/>
              <a:gd name="connsiteY2408" fmla="*/ 500723 h 4271954"/>
              <a:gd name="connsiteX2409" fmla="*/ 1460763 w 2439037"/>
              <a:gd name="connsiteY2409" fmla="*/ 500723 h 4271954"/>
              <a:gd name="connsiteX2410" fmla="*/ 1460763 w 2439037"/>
              <a:gd name="connsiteY2410" fmla="*/ 500821 h 4271954"/>
              <a:gd name="connsiteX2411" fmla="*/ 1467526 w 2439037"/>
              <a:gd name="connsiteY2411" fmla="*/ 507611 h 4271954"/>
              <a:gd name="connsiteX2412" fmla="*/ 1487805 w 2439037"/>
              <a:gd name="connsiteY2412" fmla="*/ 507611 h 4271954"/>
              <a:gd name="connsiteX2413" fmla="*/ 1491148 w 2439037"/>
              <a:gd name="connsiteY2413" fmla="*/ 504257 h 4271954"/>
              <a:gd name="connsiteX2414" fmla="*/ 1487805 w 2439037"/>
              <a:gd name="connsiteY2414" fmla="*/ 500905 h 4271954"/>
              <a:gd name="connsiteX2415" fmla="*/ 1467441 w 2439037"/>
              <a:gd name="connsiteY2415" fmla="*/ 500821 h 4271954"/>
              <a:gd name="connsiteX2416" fmla="*/ 1467526 w 2439037"/>
              <a:gd name="connsiteY2416" fmla="*/ 448535 h 4271954"/>
              <a:gd name="connsiteX2417" fmla="*/ 1487805 w 2439037"/>
              <a:gd name="connsiteY2417" fmla="*/ 448535 h 4271954"/>
              <a:gd name="connsiteX2418" fmla="*/ 1487805 w 2439037"/>
              <a:gd name="connsiteY2418" fmla="*/ 448354 h 4271954"/>
              <a:gd name="connsiteX2419" fmla="*/ 1345111 w 2439037"/>
              <a:gd name="connsiteY2419" fmla="*/ 463748 h 4271954"/>
              <a:gd name="connsiteX2420" fmla="*/ 1335328 w 2439037"/>
              <a:gd name="connsiteY2420" fmla="*/ 457377 h 4271954"/>
              <a:gd name="connsiteX2421" fmla="*/ 1371790 w 2439037"/>
              <a:gd name="connsiteY2421" fmla="*/ 449987 h 4271954"/>
              <a:gd name="connsiteX2422" fmla="*/ 1345111 w 2439037"/>
              <a:gd name="connsiteY2422" fmla="*/ 463748 h 4271954"/>
              <a:gd name="connsiteX2423" fmla="*/ 1460763 w 2439037"/>
              <a:gd name="connsiteY2423" fmla="*/ 493979 h 4271954"/>
              <a:gd name="connsiteX2424" fmla="*/ 1443799 w 2439037"/>
              <a:gd name="connsiteY2424" fmla="*/ 493979 h 4271954"/>
              <a:gd name="connsiteX2425" fmla="*/ 1418454 w 2439037"/>
              <a:gd name="connsiteY2425" fmla="*/ 482724 h 4271954"/>
              <a:gd name="connsiteX2426" fmla="*/ 1417987 w 2439037"/>
              <a:gd name="connsiteY2426" fmla="*/ 482352 h 4271954"/>
              <a:gd name="connsiteX2427" fmla="*/ 1385878 w 2439037"/>
              <a:gd name="connsiteY2427" fmla="*/ 466073 h 4271954"/>
              <a:gd name="connsiteX2428" fmla="*/ 1384839 w 2439037"/>
              <a:gd name="connsiteY2428" fmla="*/ 465893 h 4271954"/>
              <a:gd name="connsiteX2429" fmla="*/ 1384097 w 2439037"/>
              <a:gd name="connsiteY2429" fmla="*/ 465976 h 4271954"/>
              <a:gd name="connsiteX2430" fmla="*/ 1365513 w 2439037"/>
              <a:gd name="connsiteY2430" fmla="*/ 470539 h 4271954"/>
              <a:gd name="connsiteX2431" fmla="*/ 1351702 w 2439037"/>
              <a:gd name="connsiteY2431" fmla="*/ 467893 h 4271954"/>
              <a:gd name="connsiteX2432" fmla="*/ 1382087 w 2439037"/>
              <a:gd name="connsiteY2432" fmla="*/ 451986 h 4271954"/>
              <a:gd name="connsiteX2433" fmla="*/ 1430950 w 2439037"/>
              <a:gd name="connsiteY2433" fmla="*/ 445987 h 4271954"/>
              <a:gd name="connsiteX2434" fmla="*/ 1460849 w 2439037"/>
              <a:gd name="connsiteY2434" fmla="*/ 457103 h 4271954"/>
              <a:gd name="connsiteX2435" fmla="*/ 1460849 w 2439037"/>
              <a:gd name="connsiteY2435" fmla="*/ 493979 h 4271954"/>
              <a:gd name="connsiteX2436" fmla="*/ 1460763 w 2439037"/>
              <a:gd name="connsiteY2436" fmla="*/ 493979 h 4271954"/>
              <a:gd name="connsiteX2437" fmla="*/ 1640491 w 2439037"/>
              <a:gd name="connsiteY2437" fmla="*/ 495705 h 4271954"/>
              <a:gd name="connsiteX2438" fmla="*/ 1636119 w 2439037"/>
              <a:gd name="connsiteY2438" fmla="*/ 494640 h 4271954"/>
              <a:gd name="connsiteX2439" fmla="*/ 1632299 w 2439037"/>
              <a:gd name="connsiteY2439" fmla="*/ 497007 h 4271954"/>
              <a:gd name="connsiteX2440" fmla="*/ 1610487 w 2439037"/>
              <a:gd name="connsiteY2440" fmla="*/ 539976 h 4271954"/>
              <a:gd name="connsiteX2441" fmla="*/ 1610487 w 2439037"/>
              <a:gd name="connsiteY2441" fmla="*/ 541232 h 4271954"/>
              <a:gd name="connsiteX2442" fmla="*/ 1636395 w 2439037"/>
              <a:gd name="connsiteY2442" fmla="*/ 566626 h 4271954"/>
              <a:gd name="connsiteX2443" fmla="*/ 1637633 w 2439037"/>
              <a:gd name="connsiteY2443" fmla="*/ 566626 h 4271954"/>
              <a:gd name="connsiteX2444" fmla="*/ 1638224 w 2439037"/>
              <a:gd name="connsiteY2444" fmla="*/ 566626 h 4271954"/>
              <a:gd name="connsiteX2445" fmla="*/ 1656502 w 2439037"/>
              <a:gd name="connsiteY2445" fmla="*/ 558543 h 4271954"/>
              <a:gd name="connsiteX2446" fmla="*/ 1663722 w 2439037"/>
              <a:gd name="connsiteY2446" fmla="*/ 539976 h 4271954"/>
              <a:gd name="connsiteX2447" fmla="*/ 1641910 w 2439037"/>
              <a:gd name="connsiteY2447" fmla="*/ 497007 h 4271954"/>
              <a:gd name="connsiteX2448" fmla="*/ 1640491 w 2439037"/>
              <a:gd name="connsiteY2448" fmla="*/ 495705 h 4271954"/>
              <a:gd name="connsiteX2449" fmla="*/ 1656979 w 2439037"/>
              <a:gd name="connsiteY2449" fmla="*/ 540069 h 4271954"/>
              <a:gd name="connsiteX2450" fmla="*/ 1651625 w 2439037"/>
              <a:gd name="connsiteY2450" fmla="*/ 553892 h 4271954"/>
              <a:gd name="connsiteX2451" fmla="*/ 1638024 w 2439037"/>
              <a:gd name="connsiteY2451" fmla="*/ 559882 h 4271954"/>
              <a:gd name="connsiteX2452" fmla="*/ 1636976 w 2439037"/>
              <a:gd name="connsiteY2452" fmla="*/ 559882 h 4271954"/>
              <a:gd name="connsiteX2453" fmla="*/ 1636490 w 2439037"/>
              <a:gd name="connsiteY2453" fmla="*/ 559882 h 4271954"/>
              <a:gd name="connsiteX2454" fmla="*/ 1617069 w 2439037"/>
              <a:gd name="connsiteY2454" fmla="*/ 540911 h 4271954"/>
              <a:gd name="connsiteX2455" fmla="*/ 1617069 w 2439037"/>
              <a:gd name="connsiteY2455" fmla="*/ 539976 h 4271954"/>
              <a:gd name="connsiteX2456" fmla="*/ 1637071 w 2439037"/>
              <a:gd name="connsiteY2456" fmla="*/ 501695 h 4271954"/>
              <a:gd name="connsiteX2457" fmla="*/ 1656979 w 2439037"/>
              <a:gd name="connsiteY2457" fmla="*/ 540069 h 4271954"/>
              <a:gd name="connsiteX2458" fmla="*/ 1688392 w 2439037"/>
              <a:gd name="connsiteY2458" fmla="*/ 593694 h 4271954"/>
              <a:gd name="connsiteX2459" fmla="*/ 1690116 w 2439037"/>
              <a:gd name="connsiteY2459" fmla="*/ 591513 h 4271954"/>
              <a:gd name="connsiteX2460" fmla="*/ 1689535 w 2439037"/>
              <a:gd name="connsiteY2460" fmla="*/ 588722 h 4271954"/>
              <a:gd name="connsiteX2461" fmla="*/ 1665532 w 2439037"/>
              <a:gd name="connsiteY2461" fmla="*/ 580718 h 4271954"/>
              <a:gd name="connsiteX2462" fmla="*/ 1641071 w 2439037"/>
              <a:gd name="connsiteY2462" fmla="*/ 588443 h 4271954"/>
              <a:gd name="connsiteX2463" fmla="*/ 1641071 w 2439037"/>
              <a:gd name="connsiteY2463" fmla="*/ 587796 h 4271954"/>
              <a:gd name="connsiteX2464" fmla="*/ 1632690 w 2439037"/>
              <a:gd name="connsiteY2464" fmla="*/ 575328 h 4271954"/>
              <a:gd name="connsiteX2465" fmla="*/ 1609354 w 2439037"/>
              <a:gd name="connsiteY2465" fmla="*/ 575425 h 4271954"/>
              <a:gd name="connsiteX2466" fmla="*/ 1605448 w 2439037"/>
              <a:gd name="connsiteY2466" fmla="*/ 572816 h 4271954"/>
              <a:gd name="connsiteX2467" fmla="*/ 1578378 w 2439037"/>
              <a:gd name="connsiteY2467" fmla="*/ 561794 h 4271954"/>
              <a:gd name="connsiteX2468" fmla="*/ 1561423 w 2439037"/>
              <a:gd name="connsiteY2468" fmla="*/ 561794 h 4271954"/>
              <a:gd name="connsiteX2469" fmla="*/ 1561423 w 2439037"/>
              <a:gd name="connsiteY2469" fmla="*/ 561701 h 4271954"/>
              <a:gd name="connsiteX2470" fmla="*/ 1554680 w 2439037"/>
              <a:gd name="connsiteY2470" fmla="*/ 554906 h 4271954"/>
              <a:gd name="connsiteX2471" fmla="*/ 1534382 w 2439037"/>
              <a:gd name="connsiteY2471" fmla="*/ 554906 h 4271954"/>
              <a:gd name="connsiteX2472" fmla="*/ 1531068 w 2439037"/>
              <a:gd name="connsiteY2472" fmla="*/ 558250 h 4271954"/>
              <a:gd name="connsiteX2473" fmla="*/ 1534382 w 2439037"/>
              <a:gd name="connsiteY2473" fmla="*/ 561603 h 4271954"/>
              <a:gd name="connsiteX2474" fmla="*/ 1554775 w 2439037"/>
              <a:gd name="connsiteY2474" fmla="*/ 561701 h 4271954"/>
              <a:gd name="connsiteX2475" fmla="*/ 1554775 w 2439037"/>
              <a:gd name="connsiteY2475" fmla="*/ 614069 h 4271954"/>
              <a:gd name="connsiteX2476" fmla="*/ 1534468 w 2439037"/>
              <a:gd name="connsiteY2476" fmla="*/ 614069 h 4271954"/>
              <a:gd name="connsiteX2477" fmla="*/ 1531144 w 2439037"/>
              <a:gd name="connsiteY2477" fmla="*/ 617418 h 4271954"/>
              <a:gd name="connsiteX2478" fmla="*/ 1534468 w 2439037"/>
              <a:gd name="connsiteY2478" fmla="*/ 620762 h 4271954"/>
              <a:gd name="connsiteX2479" fmla="*/ 1554775 w 2439037"/>
              <a:gd name="connsiteY2479" fmla="*/ 620762 h 4271954"/>
              <a:gd name="connsiteX2480" fmla="*/ 1561538 w 2439037"/>
              <a:gd name="connsiteY2480" fmla="*/ 613972 h 4271954"/>
              <a:gd name="connsiteX2481" fmla="*/ 1561538 w 2439037"/>
              <a:gd name="connsiteY2481" fmla="*/ 612256 h 4271954"/>
              <a:gd name="connsiteX2482" fmla="*/ 1576864 w 2439037"/>
              <a:gd name="connsiteY2482" fmla="*/ 617507 h 4271954"/>
              <a:gd name="connsiteX2483" fmla="*/ 1613535 w 2439037"/>
              <a:gd name="connsiteY2483" fmla="*/ 627040 h 4271954"/>
              <a:gd name="connsiteX2484" fmla="*/ 1655073 w 2439037"/>
              <a:gd name="connsiteY2484" fmla="*/ 610855 h 4271954"/>
              <a:gd name="connsiteX2485" fmla="*/ 1688392 w 2439037"/>
              <a:gd name="connsiteY2485" fmla="*/ 593694 h 4271954"/>
              <a:gd name="connsiteX2486" fmla="*/ 1579064 w 2439037"/>
              <a:gd name="connsiteY2486" fmla="*/ 611326 h 4271954"/>
              <a:gd name="connsiteX2487" fmla="*/ 1561538 w 2439037"/>
              <a:gd name="connsiteY2487" fmla="*/ 605321 h 4271954"/>
              <a:gd name="connsiteX2488" fmla="*/ 1561538 w 2439037"/>
              <a:gd name="connsiteY2488" fmla="*/ 568538 h 4271954"/>
              <a:gd name="connsiteX2489" fmla="*/ 1578493 w 2439037"/>
              <a:gd name="connsiteY2489" fmla="*/ 568538 h 4271954"/>
              <a:gd name="connsiteX2490" fmla="*/ 1601533 w 2439037"/>
              <a:gd name="connsiteY2490" fmla="*/ 578253 h 4271954"/>
              <a:gd name="connsiteX2491" fmla="*/ 1608954 w 2439037"/>
              <a:gd name="connsiteY2491" fmla="*/ 582062 h 4271954"/>
              <a:gd name="connsiteX2492" fmla="*/ 1632690 w 2439037"/>
              <a:gd name="connsiteY2492" fmla="*/ 582062 h 4271954"/>
              <a:gd name="connsiteX2493" fmla="*/ 1634394 w 2439037"/>
              <a:gd name="connsiteY2493" fmla="*/ 587885 h 4271954"/>
              <a:gd name="connsiteX2494" fmla="*/ 1633452 w 2439037"/>
              <a:gd name="connsiteY2494" fmla="*/ 592722 h 4271954"/>
              <a:gd name="connsiteX2495" fmla="*/ 1632585 w 2439037"/>
              <a:gd name="connsiteY2495" fmla="*/ 593787 h 4271954"/>
              <a:gd name="connsiteX2496" fmla="*/ 1595361 w 2439037"/>
              <a:gd name="connsiteY2496" fmla="*/ 593787 h 4271954"/>
              <a:gd name="connsiteX2497" fmla="*/ 1592008 w 2439037"/>
              <a:gd name="connsiteY2497" fmla="*/ 597140 h 4271954"/>
              <a:gd name="connsiteX2498" fmla="*/ 1595361 w 2439037"/>
              <a:gd name="connsiteY2498" fmla="*/ 600438 h 4271954"/>
              <a:gd name="connsiteX2499" fmla="*/ 1632585 w 2439037"/>
              <a:gd name="connsiteY2499" fmla="*/ 600438 h 4271954"/>
              <a:gd name="connsiteX2500" fmla="*/ 1639167 w 2439037"/>
              <a:gd name="connsiteY2500" fmla="*/ 596159 h 4271954"/>
              <a:gd name="connsiteX2501" fmla="*/ 1667447 w 2439037"/>
              <a:gd name="connsiteY2501" fmla="*/ 587225 h 4271954"/>
              <a:gd name="connsiteX2502" fmla="*/ 1681258 w 2439037"/>
              <a:gd name="connsiteY2502" fmla="*/ 589885 h 4271954"/>
              <a:gd name="connsiteX2503" fmla="*/ 1651930 w 2439037"/>
              <a:gd name="connsiteY2503" fmla="*/ 605228 h 4271954"/>
              <a:gd name="connsiteX2504" fmla="*/ 1579064 w 2439037"/>
              <a:gd name="connsiteY2504" fmla="*/ 611326 h 4271954"/>
              <a:gd name="connsiteX2505" fmla="*/ 1730787 w 2439037"/>
              <a:gd name="connsiteY2505" fmla="*/ 448354 h 4271954"/>
              <a:gd name="connsiteX2506" fmla="*/ 1734112 w 2439037"/>
              <a:gd name="connsiteY2506" fmla="*/ 445005 h 4271954"/>
              <a:gd name="connsiteX2507" fmla="*/ 1730787 w 2439037"/>
              <a:gd name="connsiteY2507" fmla="*/ 441662 h 4271954"/>
              <a:gd name="connsiteX2508" fmla="*/ 1710509 w 2439037"/>
              <a:gd name="connsiteY2508" fmla="*/ 441662 h 4271954"/>
              <a:gd name="connsiteX2509" fmla="*/ 1703737 w 2439037"/>
              <a:gd name="connsiteY2509" fmla="*/ 448452 h 4271954"/>
              <a:gd name="connsiteX2510" fmla="*/ 1703737 w 2439037"/>
              <a:gd name="connsiteY2510" fmla="*/ 450168 h 4271954"/>
              <a:gd name="connsiteX2511" fmla="*/ 1676314 w 2439037"/>
              <a:gd name="connsiteY2511" fmla="*/ 439843 h 4271954"/>
              <a:gd name="connsiteX2512" fmla="*/ 1635823 w 2439037"/>
              <a:gd name="connsiteY2512" fmla="*/ 438820 h 4271954"/>
              <a:gd name="connsiteX2513" fmla="*/ 1635728 w 2439037"/>
              <a:gd name="connsiteY2513" fmla="*/ 438820 h 4271954"/>
              <a:gd name="connsiteX2514" fmla="*/ 1572968 w 2439037"/>
              <a:gd name="connsiteY2514" fmla="*/ 451661 h 4271954"/>
              <a:gd name="connsiteX2515" fmla="*/ 1570777 w 2439037"/>
              <a:gd name="connsiteY2515" fmla="*/ 453196 h 4271954"/>
              <a:gd name="connsiteX2516" fmla="*/ 1570387 w 2439037"/>
              <a:gd name="connsiteY2516" fmla="*/ 455842 h 4271954"/>
              <a:gd name="connsiteX2517" fmla="*/ 1586969 w 2439037"/>
              <a:gd name="connsiteY2517" fmla="*/ 470445 h 4271954"/>
              <a:gd name="connsiteX2518" fmla="*/ 1587646 w 2439037"/>
              <a:gd name="connsiteY2518" fmla="*/ 470445 h 4271954"/>
              <a:gd name="connsiteX2519" fmla="*/ 1610097 w 2439037"/>
              <a:gd name="connsiteY2519" fmla="*/ 477008 h 4271954"/>
              <a:gd name="connsiteX2520" fmla="*/ 1627632 w 2439037"/>
              <a:gd name="connsiteY2520" fmla="*/ 472730 h 4271954"/>
              <a:gd name="connsiteX2521" fmla="*/ 1656673 w 2439037"/>
              <a:gd name="connsiteY2521" fmla="*/ 487561 h 4271954"/>
              <a:gd name="connsiteX2522" fmla="*/ 1657169 w 2439037"/>
              <a:gd name="connsiteY2522" fmla="*/ 487979 h 4271954"/>
              <a:gd name="connsiteX2523" fmla="*/ 1686697 w 2439037"/>
              <a:gd name="connsiteY2523" fmla="*/ 500723 h 4271954"/>
              <a:gd name="connsiteX2524" fmla="*/ 1703661 w 2439037"/>
              <a:gd name="connsiteY2524" fmla="*/ 500723 h 4271954"/>
              <a:gd name="connsiteX2525" fmla="*/ 1703661 w 2439037"/>
              <a:gd name="connsiteY2525" fmla="*/ 500821 h 4271954"/>
              <a:gd name="connsiteX2526" fmla="*/ 1710423 w 2439037"/>
              <a:gd name="connsiteY2526" fmla="*/ 507611 h 4271954"/>
              <a:gd name="connsiteX2527" fmla="*/ 1730702 w 2439037"/>
              <a:gd name="connsiteY2527" fmla="*/ 507611 h 4271954"/>
              <a:gd name="connsiteX2528" fmla="*/ 1734017 w 2439037"/>
              <a:gd name="connsiteY2528" fmla="*/ 504257 h 4271954"/>
              <a:gd name="connsiteX2529" fmla="*/ 1730702 w 2439037"/>
              <a:gd name="connsiteY2529" fmla="*/ 500905 h 4271954"/>
              <a:gd name="connsiteX2530" fmla="*/ 1710328 w 2439037"/>
              <a:gd name="connsiteY2530" fmla="*/ 500821 h 4271954"/>
              <a:gd name="connsiteX2531" fmla="*/ 1710423 w 2439037"/>
              <a:gd name="connsiteY2531" fmla="*/ 448535 h 4271954"/>
              <a:gd name="connsiteX2532" fmla="*/ 1730787 w 2439037"/>
              <a:gd name="connsiteY2532" fmla="*/ 448535 h 4271954"/>
              <a:gd name="connsiteX2533" fmla="*/ 1730787 w 2439037"/>
              <a:gd name="connsiteY2533" fmla="*/ 448354 h 4271954"/>
              <a:gd name="connsiteX2534" fmla="*/ 1588103 w 2439037"/>
              <a:gd name="connsiteY2534" fmla="*/ 463748 h 4271954"/>
              <a:gd name="connsiteX2535" fmla="*/ 1578293 w 2439037"/>
              <a:gd name="connsiteY2535" fmla="*/ 457377 h 4271954"/>
              <a:gd name="connsiteX2536" fmla="*/ 1614783 w 2439037"/>
              <a:gd name="connsiteY2536" fmla="*/ 449987 h 4271954"/>
              <a:gd name="connsiteX2537" fmla="*/ 1588103 w 2439037"/>
              <a:gd name="connsiteY2537" fmla="*/ 463748 h 4271954"/>
              <a:gd name="connsiteX2538" fmla="*/ 1703737 w 2439037"/>
              <a:gd name="connsiteY2538" fmla="*/ 493979 h 4271954"/>
              <a:gd name="connsiteX2539" fmla="*/ 1686792 w 2439037"/>
              <a:gd name="connsiteY2539" fmla="*/ 493979 h 4271954"/>
              <a:gd name="connsiteX2540" fmla="*/ 1661455 w 2439037"/>
              <a:gd name="connsiteY2540" fmla="*/ 482724 h 4271954"/>
              <a:gd name="connsiteX2541" fmla="*/ 1660979 w 2439037"/>
              <a:gd name="connsiteY2541" fmla="*/ 482352 h 4271954"/>
              <a:gd name="connsiteX2542" fmla="*/ 1628861 w 2439037"/>
              <a:gd name="connsiteY2542" fmla="*/ 466073 h 4271954"/>
              <a:gd name="connsiteX2543" fmla="*/ 1627822 w 2439037"/>
              <a:gd name="connsiteY2543" fmla="*/ 465893 h 4271954"/>
              <a:gd name="connsiteX2544" fmla="*/ 1627079 w 2439037"/>
              <a:gd name="connsiteY2544" fmla="*/ 465976 h 4271954"/>
              <a:gd name="connsiteX2545" fmla="*/ 1608487 w 2439037"/>
              <a:gd name="connsiteY2545" fmla="*/ 470539 h 4271954"/>
              <a:gd name="connsiteX2546" fmla="*/ 1594675 w 2439037"/>
              <a:gd name="connsiteY2546" fmla="*/ 467893 h 4271954"/>
              <a:gd name="connsiteX2547" fmla="*/ 1625079 w 2439037"/>
              <a:gd name="connsiteY2547" fmla="*/ 451986 h 4271954"/>
              <a:gd name="connsiteX2548" fmla="*/ 1673943 w 2439037"/>
              <a:gd name="connsiteY2548" fmla="*/ 445987 h 4271954"/>
              <a:gd name="connsiteX2549" fmla="*/ 1703832 w 2439037"/>
              <a:gd name="connsiteY2549" fmla="*/ 457103 h 4271954"/>
              <a:gd name="connsiteX2550" fmla="*/ 1703832 w 2439037"/>
              <a:gd name="connsiteY2550" fmla="*/ 493979 h 4271954"/>
              <a:gd name="connsiteX2551" fmla="*/ 1703737 w 2439037"/>
              <a:gd name="connsiteY2551" fmla="*/ 493979 h 4271954"/>
              <a:gd name="connsiteX2552" fmla="*/ 1883483 w 2439037"/>
              <a:gd name="connsiteY2552" fmla="*/ 495705 h 4271954"/>
              <a:gd name="connsiteX2553" fmla="*/ 1879111 w 2439037"/>
              <a:gd name="connsiteY2553" fmla="*/ 494640 h 4271954"/>
              <a:gd name="connsiteX2554" fmla="*/ 1875196 w 2439037"/>
              <a:gd name="connsiteY2554" fmla="*/ 497007 h 4271954"/>
              <a:gd name="connsiteX2555" fmla="*/ 1853384 w 2439037"/>
              <a:gd name="connsiteY2555" fmla="*/ 539976 h 4271954"/>
              <a:gd name="connsiteX2556" fmla="*/ 1853384 w 2439037"/>
              <a:gd name="connsiteY2556" fmla="*/ 541232 h 4271954"/>
              <a:gd name="connsiteX2557" fmla="*/ 1879282 w 2439037"/>
              <a:gd name="connsiteY2557" fmla="*/ 566626 h 4271954"/>
              <a:gd name="connsiteX2558" fmla="*/ 1880530 w 2439037"/>
              <a:gd name="connsiteY2558" fmla="*/ 566626 h 4271954"/>
              <a:gd name="connsiteX2559" fmla="*/ 1881111 w 2439037"/>
              <a:gd name="connsiteY2559" fmla="*/ 566626 h 4271954"/>
              <a:gd name="connsiteX2560" fmla="*/ 1899390 w 2439037"/>
              <a:gd name="connsiteY2560" fmla="*/ 558543 h 4271954"/>
              <a:gd name="connsiteX2561" fmla="*/ 1906610 w 2439037"/>
              <a:gd name="connsiteY2561" fmla="*/ 539976 h 4271954"/>
              <a:gd name="connsiteX2562" fmla="*/ 1884797 w 2439037"/>
              <a:gd name="connsiteY2562" fmla="*/ 497007 h 4271954"/>
              <a:gd name="connsiteX2563" fmla="*/ 1883483 w 2439037"/>
              <a:gd name="connsiteY2563" fmla="*/ 495705 h 4271954"/>
              <a:gd name="connsiteX2564" fmla="*/ 1899971 w 2439037"/>
              <a:gd name="connsiteY2564" fmla="*/ 540069 h 4271954"/>
              <a:gd name="connsiteX2565" fmla="*/ 1894618 w 2439037"/>
              <a:gd name="connsiteY2565" fmla="*/ 553892 h 4271954"/>
              <a:gd name="connsiteX2566" fmla="*/ 1881016 w 2439037"/>
              <a:gd name="connsiteY2566" fmla="*/ 559882 h 4271954"/>
              <a:gd name="connsiteX2567" fmla="*/ 1879949 w 2439037"/>
              <a:gd name="connsiteY2567" fmla="*/ 559882 h 4271954"/>
              <a:gd name="connsiteX2568" fmla="*/ 1879482 w 2439037"/>
              <a:gd name="connsiteY2568" fmla="*/ 559882 h 4271954"/>
              <a:gd name="connsiteX2569" fmla="*/ 1860042 w 2439037"/>
              <a:gd name="connsiteY2569" fmla="*/ 540911 h 4271954"/>
              <a:gd name="connsiteX2570" fmla="*/ 1860042 w 2439037"/>
              <a:gd name="connsiteY2570" fmla="*/ 539976 h 4271954"/>
              <a:gd name="connsiteX2571" fmla="*/ 1879949 w 2439037"/>
              <a:gd name="connsiteY2571" fmla="*/ 501695 h 4271954"/>
              <a:gd name="connsiteX2572" fmla="*/ 1899971 w 2439037"/>
              <a:gd name="connsiteY2572" fmla="*/ 540069 h 4271954"/>
              <a:gd name="connsiteX2573" fmla="*/ 1931375 w 2439037"/>
              <a:gd name="connsiteY2573" fmla="*/ 593694 h 4271954"/>
              <a:gd name="connsiteX2574" fmla="*/ 1933108 w 2439037"/>
              <a:gd name="connsiteY2574" fmla="*/ 591513 h 4271954"/>
              <a:gd name="connsiteX2575" fmla="*/ 1932518 w 2439037"/>
              <a:gd name="connsiteY2575" fmla="*/ 588722 h 4271954"/>
              <a:gd name="connsiteX2576" fmla="*/ 1908524 w 2439037"/>
              <a:gd name="connsiteY2576" fmla="*/ 580718 h 4271954"/>
              <a:gd name="connsiteX2577" fmla="*/ 1884054 w 2439037"/>
              <a:gd name="connsiteY2577" fmla="*/ 588443 h 4271954"/>
              <a:gd name="connsiteX2578" fmla="*/ 1884054 w 2439037"/>
              <a:gd name="connsiteY2578" fmla="*/ 587796 h 4271954"/>
              <a:gd name="connsiteX2579" fmla="*/ 1875663 w 2439037"/>
              <a:gd name="connsiteY2579" fmla="*/ 575328 h 4271954"/>
              <a:gd name="connsiteX2580" fmla="*/ 1852336 w 2439037"/>
              <a:gd name="connsiteY2580" fmla="*/ 575425 h 4271954"/>
              <a:gd name="connsiteX2581" fmla="*/ 1848431 w 2439037"/>
              <a:gd name="connsiteY2581" fmla="*/ 572816 h 4271954"/>
              <a:gd name="connsiteX2582" fmla="*/ 1821361 w 2439037"/>
              <a:gd name="connsiteY2582" fmla="*/ 561794 h 4271954"/>
              <a:gd name="connsiteX2583" fmla="*/ 1804406 w 2439037"/>
              <a:gd name="connsiteY2583" fmla="*/ 561794 h 4271954"/>
              <a:gd name="connsiteX2584" fmla="*/ 1804406 w 2439037"/>
              <a:gd name="connsiteY2584" fmla="*/ 561701 h 4271954"/>
              <a:gd name="connsiteX2585" fmla="*/ 1797662 w 2439037"/>
              <a:gd name="connsiteY2585" fmla="*/ 554906 h 4271954"/>
              <a:gd name="connsiteX2586" fmla="*/ 1777365 w 2439037"/>
              <a:gd name="connsiteY2586" fmla="*/ 554906 h 4271954"/>
              <a:gd name="connsiteX2587" fmla="*/ 1774041 w 2439037"/>
              <a:gd name="connsiteY2587" fmla="*/ 558250 h 4271954"/>
              <a:gd name="connsiteX2588" fmla="*/ 1777365 w 2439037"/>
              <a:gd name="connsiteY2588" fmla="*/ 561603 h 4271954"/>
              <a:gd name="connsiteX2589" fmla="*/ 1797768 w 2439037"/>
              <a:gd name="connsiteY2589" fmla="*/ 561701 h 4271954"/>
              <a:gd name="connsiteX2590" fmla="*/ 1797768 w 2439037"/>
              <a:gd name="connsiteY2590" fmla="*/ 614069 h 4271954"/>
              <a:gd name="connsiteX2591" fmla="*/ 1777460 w 2439037"/>
              <a:gd name="connsiteY2591" fmla="*/ 614069 h 4271954"/>
              <a:gd name="connsiteX2592" fmla="*/ 1774136 w 2439037"/>
              <a:gd name="connsiteY2592" fmla="*/ 617418 h 4271954"/>
              <a:gd name="connsiteX2593" fmla="*/ 1777460 w 2439037"/>
              <a:gd name="connsiteY2593" fmla="*/ 620762 h 4271954"/>
              <a:gd name="connsiteX2594" fmla="*/ 1797768 w 2439037"/>
              <a:gd name="connsiteY2594" fmla="*/ 620762 h 4271954"/>
              <a:gd name="connsiteX2595" fmla="*/ 1804511 w 2439037"/>
              <a:gd name="connsiteY2595" fmla="*/ 613972 h 4271954"/>
              <a:gd name="connsiteX2596" fmla="*/ 1804511 w 2439037"/>
              <a:gd name="connsiteY2596" fmla="*/ 612256 h 4271954"/>
              <a:gd name="connsiteX2597" fmla="*/ 1819847 w 2439037"/>
              <a:gd name="connsiteY2597" fmla="*/ 617507 h 4271954"/>
              <a:gd name="connsiteX2598" fmla="*/ 1856537 w 2439037"/>
              <a:gd name="connsiteY2598" fmla="*/ 627040 h 4271954"/>
              <a:gd name="connsiteX2599" fmla="*/ 1898056 w 2439037"/>
              <a:gd name="connsiteY2599" fmla="*/ 610855 h 4271954"/>
              <a:gd name="connsiteX2600" fmla="*/ 1931375 w 2439037"/>
              <a:gd name="connsiteY2600" fmla="*/ 593694 h 4271954"/>
              <a:gd name="connsiteX2601" fmla="*/ 1822037 w 2439037"/>
              <a:gd name="connsiteY2601" fmla="*/ 611326 h 4271954"/>
              <a:gd name="connsiteX2602" fmla="*/ 1804511 w 2439037"/>
              <a:gd name="connsiteY2602" fmla="*/ 605321 h 4271954"/>
              <a:gd name="connsiteX2603" fmla="*/ 1804511 w 2439037"/>
              <a:gd name="connsiteY2603" fmla="*/ 568538 h 4271954"/>
              <a:gd name="connsiteX2604" fmla="*/ 1821485 w 2439037"/>
              <a:gd name="connsiteY2604" fmla="*/ 568538 h 4271954"/>
              <a:gd name="connsiteX2605" fmla="*/ 1844526 w 2439037"/>
              <a:gd name="connsiteY2605" fmla="*/ 578253 h 4271954"/>
              <a:gd name="connsiteX2606" fmla="*/ 1851946 w 2439037"/>
              <a:gd name="connsiteY2606" fmla="*/ 582062 h 4271954"/>
              <a:gd name="connsiteX2607" fmla="*/ 1875663 w 2439037"/>
              <a:gd name="connsiteY2607" fmla="*/ 582062 h 4271954"/>
              <a:gd name="connsiteX2608" fmla="*/ 1877377 w 2439037"/>
              <a:gd name="connsiteY2608" fmla="*/ 587885 h 4271954"/>
              <a:gd name="connsiteX2609" fmla="*/ 1876425 w 2439037"/>
              <a:gd name="connsiteY2609" fmla="*/ 592722 h 4271954"/>
              <a:gd name="connsiteX2610" fmla="*/ 1875577 w 2439037"/>
              <a:gd name="connsiteY2610" fmla="*/ 593787 h 4271954"/>
              <a:gd name="connsiteX2611" fmla="*/ 1838315 w 2439037"/>
              <a:gd name="connsiteY2611" fmla="*/ 593787 h 4271954"/>
              <a:gd name="connsiteX2612" fmla="*/ 1834991 w 2439037"/>
              <a:gd name="connsiteY2612" fmla="*/ 597140 h 4271954"/>
              <a:gd name="connsiteX2613" fmla="*/ 1838315 w 2439037"/>
              <a:gd name="connsiteY2613" fmla="*/ 600438 h 4271954"/>
              <a:gd name="connsiteX2614" fmla="*/ 1875577 w 2439037"/>
              <a:gd name="connsiteY2614" fmla="*/ 600438 h 4271954"/>
              <a:gd name="connsiteX2615" fmla="*/ 1882150 w 2439037"/>
              <a:gd name="connsiteY2615" fmla="*/ 596159 h 4271954"/>
              <a:gd name="connsiteX2616" fmla="*/ 1910429 w 2439037"/>
              <a:gd name="connsiteY2616" fmla="*/ 587225 h 4271954"/>
              <a:gd name="connsiteX2617" fmla="*/ 1924240 w 2439037"/>
              <a:gd name="connsiteY2617" fmla="*/ 589885 h 4271954"/>
              <a:gd name="connsiteX2618" fmla="*/ 1894798 w 2439037"/>
              <a:gd name="connsiteY2618" fmla="*/ 605228 h 4271954"/>
              <a:gd name="connsiteX2619" fmla="*/ 1822037 w 2439037"/>
              <a:gd name="connsiteY2619" fmla="*/ 611326 h 4271954"/>
              <a:gd name="connsiteX2620" fmla="*/ 1973875 w 2439037"/>
              <a:gd name="connsiteY2620" fmla="*/ 448354 h 4271954"/>
              <a:gd name="connsiteX2621" fmla="*/ 1977190 w 2439037"/>
              <a:gd name="connsiteY2621" fmla="*/ 445005 h 4271954"/>
              <a:gd name="connsiteX2622" fmla="*/ 1973875 w 2439037"/>
              <a:gd name="connsiteY2622" fmla="*/ 441662 h 4271954"/>
              <a:gd name="connsiteX2623" fmla="*/ 1953587 w 2439037"/>
              <a:gd name="connsiteY2623" fmla="*/ 441662 h 4271954"/>
              <a:gd name="connsiteX2624" fmla="*/ 1946824 w 2439037"/>
              <a:gd name="connsiteY2624" fmla="*/ 448452 h 4271954"/>
              <a:gd name="connsiteX2625" fmla="*/ 1946824 w 2439037"/>
              <a:gd name="connsiteY2625" fmla="*/ 450168 h 4271954"/>
              <a:gd name="connsiteX2626" fmla="*/ 1919383 w 2439037"/>
              <a:gd name="connsiteY2626" fmla="*/ 439843 h 4271954"/>
              <a:gd name="connsiteX2627" fmla="*/ 1878892 w 2439037"/>
              <a:gd name="connsiteY2627" fmla="*/ 438820 h 4271954"/>
              <a:gd name="connsiteX2628" fmla="*/ 1878796 w 2439037"/>
              <a:gd name="connsiteY2628" fmla="*/ 438820 h 4271954"/>
              <a:gd name="connsiteX2629" fmla="*/ 1816046 w 2439037"/>
              <a:gd name="connsiteY2629" fmla="*/ 451661 h 4271954"/>
              <a:gd name="connsiteX2630" fmla="*/ 1813855 w 2439037"/>
              <a:gd name="connsiteY2630" fmla="*/ 453196 h 4271954"/>
              <a:gd name="connsiteX2631" fmla="*/ 1813579 w 2439037"/>
              <a:gd name="connsiteY2631" fmla="*/ 455842 h 4271954"/>
              <a:gd name="connsiteX2632" fmla="*/ 1830143 w 2439037"/>
              <a:gd name="connsiteY2632" fmla="*/ 470445 h 4271954"/>
              <a:gd name="connsiteX2633" fmla="*/ 1830800 w 2439037"/>
              <a:gd name="connsiteY2633" fmla="*/ 470445 h 4271954"/>
              <a:gd name="connsiteX2634" fmla="*/ 1853298 w 2439037"/>
              <a:gd name="connsiteY2634" fmla="*/ 477008 h 4271954"/>
              <a:gd name="connsiteX2635" fmla="*/ 1870815 w 2439037"/>
              <a:gd name="connsiteY2635" fmla="*/ 472730 h 4271954"/>
              <a:gd name="connsiteX2636" fmla="*/ 1899847 w 2439037"/>
              <a:gd name="connsiteY2636" fmla="*/ 487561 h 4271954"/>
              <a:gd name="connsiteX2637" fmla="*/ 1900333 w 2439037"/>
              <a:gd name="connsiteY2637" fmla="*/ 487979 h 4271954"/>
              <a:gd name="connsiteX2638" fmla="*/ 1929879 w 2439037"/>
              <a:gd name="connsiteY2638" fmla="*/ 500723 h 4271954"/>
              <a:gd name="connsiteX2639" fmla="*/ 1946824 w 2439037"/>
              <a:gd name="connsiteY2639" fmla="*/ 500723 h 4271954"/>
              <a:gd name="connsiteX2640" fmla="*/ 1946824 w 2439037"/>
              <a:gd name="connsiteY2640" fmla="*/ 500821 h 4271954"/>
              <a:gd name="connsiteX2641" fmla="*/ 1953587 w 2439037"/>
              <a:gd name="connsiteY2641" fmla="*/ 507611 h 4271954"/>
              <a:gd name="connsiteX2642" fmla="*/ 1973875 w 2439037"/>
              <a:gd name="connsiteY2642" fmla="*/ 507611 h 4271954"/>
              <a:gd name="connsiteX2643" fmla="*/ 1977190 w 2439037"/>
              <a:gd name="connsiteY2643" fmla="*/ 504257 h 4271954"/>
              <a:gd name="connsiteX2644" fmla="*/ 1973875 w 2439037"/>
              <a:gd name="connsiteY2644" fmla="*/ 500905 h 4271954"/>
              <a:gd name="connsiteX2645" fmla="*/ 1953492 w 2439037"/>
              <a:gd name="connsiteY2645" fmla="*/ 500821 h 4271954"/>
              <a:gd name="connsiteX2646" fmla="*/ 1953587 w 2439037"/>
              <a:gd name="connsiteY2646" fmla="*/ 448535 h 4271954"/>
              <a:gd name="connsiteX2647" fmla="*/ 1973875 w 2439037"/>
              <a:gd name="connsiteY2647" fmla="*/ 448535 h 4271954"/>
              <a:gd name="connsiteX2648" fmla="*/ 1973875 w 2439037"/>
              <a:gd name="connsiteY2648" fmla="*/ 448354 h 4271954"/>
              <a:gd name="connsiteX2649" fmla="*/ 1831171 w 2439037"/>
              <a:gd name="connsiteY2649" fmla="*/ 463748 h 4271954"/>
              <a:gd name="connsiteX2650" fmla="*/ 1821361 w 2439037"/>
              <a:gd name="connsiteY2650" fmla="*/ 457377 h 4271954"/>
              <a:gd name="connsiteX2651" fmla="*/ 1857842 w 2439037"/>
              <a:gd name="connsiteY2651" fmla="*/ 449987 h 4271954"/>
              <a:gd name="connsiteX2652" fmla="*/ 1831171 w 2439037"/>
              <a:gd name="connsiteY2652" fmla="*/ 463748 h 4271954"/>
              <a:gd name="connsiteX2653" fmla="*/ 1946824 w 2439037"/>
              <a:gd name="connsiteY2653" fmla="*/ 493979 h 4271954"/>
              <a:gd name="connsiteX2654" fmla="*/ 1929879 w 2439037"/>
              <a:gd name="connsiteY2654" fmla="*/ 493979 h 4271954"/>
              <a:gd name="connsiteX2655" fmla="*/ 1904533 w 2439037"/>
              <a:gd name="connsiteY2655" fmla="*/ 482724 h 4271954"/>
              <a:gd name="connsiteX2656" fmla="*/ 1904057 w 2439037"/>
              <a:gd name="connsiteY2656" fmla="*/ 482352 h 4271954"/>
              <a:gd name="connsiteX2657" fmla="*/ 1871948 w 2439037"/>
              <a:gd name="connsiteY2657" fmla="*/ 466073 h 4271954"/>
              <a:gd name="connsiteX2658" fmla="*/ 1870891 w 2439037"/>
              <a:gd name="connsiteY2658" fmla="*/ 465893 h 4271954"/>
              <a:gd name="connsiteX2659" fmla="*/ 1870129 w 2439037"/>
              <a:gd name="connsiteY2659" fmla="*/ 465976 h 4271954"/>
              <a:gd name="connsiteX2660" fmla="*/ 1851574 w 2439037"/>
              <a:gd name="connsiteY2660" fmla="*/ 470539 h 4271954"/>
              <a:gd name="connsiteX2661" fmla="*/ 1837763 w 2439037"/>
              <a:gd name="connsiteY2661" fmla="*/ 467893 h 4271954"/>
              <a:gd name="connsiteX2662" fmla="*/ 1868119 w 2439037"/>
              <a:gd name="connsiteY2662" fmla="*/ 451986 h 4271954"/>
              <a:gd name="connsiteX2663" fmla="*/ 1917011 w 2439037"/>
              <a:gd name="connsiteY2663" fmla="*/ 445987 h 4271954"/>
              <a:gd name="connsiteX2664" fmla="*/ 1946920 w 2439037"/>
              <a:gd name="connsiteY2664" fmla="*/ 457103 h 4271954"/>
              <a:gd name="connsiteX2665" fmla="*/ 1946920 w 2439037"/>
              <a:gd name="connsiteY2665" fmla="*/ 493979 h 4271954"/>
              <a:gd name="connsiteX2666" fmla="*/ 1946824 w 2439037"/>
              <a:gd name="connsiteY2666" fmla="*/ 493979 h 4271954"/>
              <a:gd name="connsiteX2667" fmla="*/ 2126552 w 2439037"/>
              <a:gd name="connsiteY2667" fmla="*/ 495705 h 4271954"/>
              <a:gd name="connsiteX2668" fmla="*/ 2122151 w 2439037"/>
              <a:gd name="connsiteY2668" fmla="*/ 494640 h 4271954"/>
              <a:gd name="connsiteX2669" fmla="*/ 2118370 w 2439037"/>
              <a:gd name="connsiteY2669" fmla="*/ 497007 h 4271954"/>
              <a:gd name="connsiteX2670" fmla="*/ 2096557 w 2439037"/>
              <a:gd name="connsiteY2670" fmla="*/ 539976 h 4271954"/>
              <a:gd name="connsiteX2671" fmla="*/ 2096557 w 2439037"/>
              <a:gd name="connsiteY2671" fmla="*/ 541232 h 4271954"/>
              <a:gd name="connsiteX2672" fmla="*/ 2122455 w 2439037"/>
              <a:gd name="connsiteY2672" fmla="*/ 566626 h 4271954"/>
              <a:gd name="connsiteX2673" fmla="*/ 2123694 w 2439037"/>
              <a:gd name="connsiteY2673" fmla="*/ 566626 h 4271954"/>
              <a:gd name="connsiteX2674" fmla="*/ 2124275 w 2439037"/>
              <a:gd name="connsiteY2674" fmla="*/ 566626 h 4271954"/>
              <a:gd name="connsiteX2675" fmla="*/ 2142554 w 2439037"/>
              <a:gd name="connsiteY2675" fmla="*/ 558543 h 4271954"/>
              <a:gd name="connsiteX2676" fmla="*/ 2149793 w 2439037"/>
              <a:gd name="connsiteY2676" fmla="*/ 539976 h 4271954"/>
              <a:gd name="connsiteX2677" fmla="*/ 2127980 w 2439037"/>
              <a:gd name="connsiteY2677" fmla="*/ 497007 h 4271954"/>
              <a:gd name="connsiteX2678" fmla="*/ 2126552 w 2439037"/>
              <a:gd name="connsiteY2678" fmla="*/ 495705 h 4271954"/>
              <a:gd name="connsiteX2679" fmla="*/ 2142954 w 2439037"/>
              <a:gd name="connsiteY2679" fmla="*/ 540069 h 4271954"/>
              <a:gd name="connsiteX2680" fmla="*/ 2137591 w 2439037"/>
              <a:gd name="connsiteY2680" fmla="*/ 553892 h 4271954"/>
              <a:gd name="connsiteX2681" fmla="*/ 2123980 w 2439037"/>
              <a:gd name="connsiteY2681" fmla="*/ 559882 h 4271954"/>
              <a:gd name="connsiteX2682" fmla="*/ 2122922 w 2439037"/>
              <a:gd name="connsiteY2682" fmla="*/ 559882 h 4271954"/>
              <a:gd name="connsiteX2683" fmla="*/ 2122455 w 2439037"/>
              <a:gd name="connsiteY2683" fmla="*/ 559882 h 4271954"/>
              <a:gd name="connsiteX2684" fmla="*/ 2103015 w 2439037"/>
              <a:gd name="connsiteY2684" fmla="*/ 540911 h 4271954"/>
              <a:gd name="connsiteX2685" fmla="*/ 2103015 w 2439037"/>
              <a:gd name="connsiteY2685" fmla="*/ 539976 h 4271954"/>
              <a:gd name="connsiteX2686" fmla="*/ 2123027 w 2439037"/>
              <a:gd name="connsiteY2686" fmla="*/ 501695 h 4271954"/>
              <a:gd name="connsiteX2687" fmla="*/ 2142954 w 2439037"/>
              <a:gd name="connsiteY2687" fmla="*/ 540069 h 4271954"/>
              <a:gd name="connsiteX2688" fmla="*/ 2174367 w 2439037"/>
              <a:gd name="connsiteY2688" fmla="*/ 593694 h 4271954"/>
              <a:gd name="connsiteX2689" fmla="*/ 2176081 w 2439037"/>
              <a:gd name="connsiteY2689" fmla="*/ 591513 h 4271954"/>
              <a:gd name="connsiteX2690" fmla="*/ 2175510 w 2439037"/>
              <a:gd name="connsiteY2690" fmla="*/ 588722 h 4271954"/>
              <a:gd name="connsiteX2691" fmla="*/ 2151497 w 2439037"/>
              <a:gd name="connsiteY2691" fmla="*/ 580718 h 4271954"/>
              <a:gd name="connsiteX2692" fmla="*/ 2127018 w 2439037"/>
              <a:gd name="connsiteY2692" fmla="*/ 588443 h 4271954"/>
              <a:gd name="connsiteX2693" fmla="*/ 2127018 w 2439037"/>
              <a:gd name="connsiteY2693" fmla="*/ 587796 h 4271954"/>
              <a:gd name="connsiteX2694" fmla="*/ 2118655 w 2439037"/>
              <a:gd name="connsiteY2694" fmla="*/ 575328 h 4271954"/>
              <a:gd name="connsiteX2695" fmla="*/ 2095300 w 2439037"/>
              <a:gd name="connsiteY2695" fmla="*/ 575425 h 4271954"/>
              <a:gd name="connsiteX2696" fmla="*/ 2091423 w 2439037"/>
              <a:gd name="connsiteY2696" fmla="*/ 572816 h 4271954"/>
              <a:gd name="connsiteX2697" fmla="*/ 2064353 w 2439037"/>
              <a:gd name="connsiteY2697" fmla="*/ 561794 h 4271954"/>
              <a:gd name="connsiteX2698" fmla="*/ 2047399 w 2439037"/>
              <a:gd name="connsiteY2698" fmla="*/ 561794 h 4271954"/>
              <a:gd name="connsiteX2699" fmla="*/ 2047399 w 2439037"/>
              <a:gd name="connsiteY2699" fmla="*/ 561701 h 4271954"/>
              <a:gd name="connsiteX2700" fmla="*/ 2040636 w 2439037"/>
              <a:gd name="connsiteY2700" fmla="*/ 554906 h 4271954"/>
              <a:gd name="connsiteX2701" fmla="*/ 2020357 w 2439037"/>
              <a:gd name="connsiteY2701" fmla="*/ 554906 h 4271954"/>
              <a:gd name="connsiteX2702" fmla="*/ 2017023 w 2439037"/>
              <a:gd name="connsiteY2702" fmla="*/ 558250 h 4271954"/>
              <a:gd name="connsiteX2703" fmla="*/ 2020357 w 2439037"/>
              <a:gd name="connsiteY2703" fmla="*/ 561603 h 4271954"/>
              <a:gd name="connsiteX2704" fmla="*/ 2040712 w 2439037"/>
              <a:gd name="connsiteY2704" fmla="*/ 561701 h 4271954"/>
              <a:gd name="connsiteX2705" fmla="*/ 2040712 w 2439037"/>
              <a:gd name="connsiteY2705" fmla="*/ 614069 h 4271954"/>
              <a:gd name="connsiteX2706" fmla="*/ 2020443 w 2439037"/>
              <a:gd name="connsiteY2706" fmla="*/ 614069 h 4271954"/>
              <a:gd name="connsiteX2707" fmla="*/ 2017128 w 2439037"/>
              <a:gd name="connsiteY2707" fmla="*/ 617418 h 4271954"/>
              <a:gd name="connsiteX2708" fmla="*/ 2020443 w 2439037"/>
              <a:gd name="connsiteY2708" fmla="*/ 620762 h 4271954"/>
              <a:gd name="connsiteX2709" fmla="*/ 2040712 w 2439037"/>
              <a:gd name="connsiteY2709" fmla="*/ 620762 h 4271954"/>
              <a:gd name="connsiteX2710" fmla="*/ 2047484 w 2439037"/>
              <a:gd name="connsiteY2710" fmla="*/ 613972 h 4271954"/>
              <a:gd name="connsiteX2711" fmla="*/ 2047484 w 2439037"/>
              <a:gd name="connsiteY2711" fmla="*/ 612256 h 4271954"/>
              <a:gd name="connsiteX2712" fmla="*/ 2062848 w 2439037"/>
              <a:gd name="connsiteY2712" fmla="*/ 617507 h 4271954"/>
              <a:gd name="connsiteX2713" fmla="*/ 2099510 w 2439037"/>
              <a:gd name="connsiteY2713" fmla="*/ 627040 h 4271954"/>
              <a:gd name="connsiteX2714" fmla="*/ 2141049 w 2439037"/>
              <a:gd name="connsiteY2714" fmla="*/ 610855 h 4271954"/>
              <a:gd name="connsiteX2715" fmla="*/ 2174367 w 2439037"/>
              <a:gd name="connsiteY2715" fmla="*/ 593694 h 4271954"/>
              <a:gd name="connsiteX2716" fmla="*/ 2065020 w 2439037"/>
              <a:gd name="connsiteY2716" fmla="*/ 611326 h 4271954"/>
              <a:gd name="connsiteX2717" fmla="*/ 2047484 w 2439037"/>
              <a:gd name="connsiteY2717" fmla="*/ 605321 h 4271954"/>
              <a:gd name="connsiteX2718" fmla="*/ 2047484 w 2439037"/>
              <a:gd name="connsiteY2718" fmla="*/ 568538 h 4271954"/>
              <a:gd name="connsiteX2719" fmla="*/ 2064448 w 2439037"/>
              <a:gd name="connsiteY2719" fmla="*/ 568538 h 4271954"/>
              <a:gd name="connsiteX2720" fmla="*/ 2087509 w 2439037"/>
              <a:gd name="connsiteY2720" fmla="*/ 578253 h 4271954"/>
              <a:gd name="connsiteX2721" fmla="*/ 2094938 w 2439037"/>
              <a:gd name="connsiteY2721" fmla="*/ 582062 h 4271954"/>
              <a:gd name="connsiteX2722" fmla="*/ 2118655 w 2439037"/>
              <a:gd name="connsiteY2722" fmla="*/ 582062 h 4271954"/>
              <a:gd name="connsiteX2723" fmla="*/ 2120370 w 2439037"/>
              <a:gd name="connsiteY2723" fmla="*/ 587885 h 4271954"/>
              <a:gd name="connsiteX2724" fmla="*/ 2119408 w 2439037"/>
              <a:gd name="connsiteY2724" fmla="*/ 592722 h 4271954"/>
              <a:gd name="connsiteX2725" fmla="*/ 2118550 w 2439037"/>
              <a:gd name="connsiteY2725" fmla="*/ 593787 h 4271954"/>
              <a:gd name="connsiteX2726" fmla="*/ 2081298 w 2439037"/>
              <a:gd name="connsiteY2726" fmla="*/ 593787 h 4271954"/>
              <a:gd name="connsiteX2727" fmla="*/ 2077984 w 2439037"/>
              <a:gd name="connsiteY2727" fmla="*/ 597140 h 4271954"/>
              <a:gd name="connsiteX2728" fmla="*/ 2081298 w 2439037"/>
              <a:gd name="connsiteY2728" fmla="*/ 600438 h 4271954"/>
              <a:gd name="connsiteX2729" fmla="*/ 2118550 w 2439037"/>
              <a:gd name="connsiteY2729" fmla="*/ 600438 h 4271954"/>
              <a:gd name="connsiteX2730" fmla="*/ 2125142 w 2439037"/>
              <a:gd name="connsiteY2730" fmla="*/ 596159 h 4271954"/>
              <a:gd name="connsiteX2731" fmla="*/ 2153402 w 2439037"/>
              <a:gd name="connsiteY2731" fmla="*/ 587225 h 4271954"/>
              <a:gd name="connsiteX2732" fmla="*/ 2167233 w 2439037"/>
              <a:gd name="connsiteY2732" fmla="*/ 589885 h 4271954"/>
              <a:gd name="connsiteX2733" fmla="*/ 2137886 w 2439037"/>
              <a:gd name="connsiteY2733" fmla="*/ 605228 h 4271954"/>
              <a:gd name="connsiteX2734" fmla="*/ 2065020 w 2439037"/>
              <a:gd name="connsiteY2734" fmla="*/ 611326 h 4271954"/>
              <a:gd name="connsiteX2735" fmla="*/ 2216858 w 2439037"/>
              <a:gd name="connsiteY2735" fmla="*/ 448354 h 4271954"/>
              <a:gd name="connsiteX2736" fmla="*/ 2220173 w 2439037"/>
              <a:gd name="connsiteY2736" fmla="*/ 445005 h 4271954"/>
              <a:gd name="connsiteX2737" fmla="*/ 2216858 w 2439037"/>
              <a:gd name="connsiteY2737" fmla="*/ 441662 h 4271954"/>
              <a:gd name="connsiteX2738" fmla="*/ 2196579 w 2439037"/>
              <a:gd name="connsiteY2738" fmla="*/ 441662 h 4271954"/>
              <a:gd name="connsiteX2739" fmla="*/ 2189807 w 2439037"/>
              <a:gd name="connsiteY2739" fmla="*/ 448452 h 4271954"/>
              <a:gd name="connsiteX2740" fmla="*/ 2189807 w 2439037"/>
              <a:gd name="connsiteY2740" fmla="*/ 450168 h 4271954"/>
              <a:gd name="connsiteX2741" fmla="*/ 2162365 w 2439037"/>
              <a:gd name="connsiteY2741" fmla="*/ 439843 h 4271954"/>
              <a:gd name="connsiteX2742" fmla="*/ 2121875 w 2439037"/>
              <a:gd name="connsiteY2742" fmla="*/ 438820 h 4271954"/>
              <a:gd name="connsiteX2743" fmla="*/ 2121789 w 2439037"/>
              <a:gd name="connsiteY2743" fmla="*/ 438820 h 4271954"/>
              <a:gd name="connsiteX2744" fmla="*/ 2059028 w 2439037"/>
              <a:gd name="connsiteY2744" fmla="*/ 451661 h 4271954"/>
              <a:gd name="connsiteX2745" fmla="*/ 2056838 w 2439037"/>
              <a:gd name="connsiteY2745" fmla="*/ 453196 h 4271954"/>
              <a:gd name="connsiteX2746" fmla="*/ 2056447 w 2439037"/>
              <a:gd name="connsiteY2746" fmla="*/ 455842 h 4271954"/>
              <a:gd name="connsiteX2747" fmla="*/ 2073021 w 2439037"/>
              <a:gd name="connsiteY2747" fmla="*/ 470445 h 4271954"/>
              <a:gd name="connsiteX2748" fmla="*/ 2073697 w 2439037"/>
              <a:gd name="connsiteY2748" fmla="*/ 470445 h 4271954"/>
              <a:gd name="connsiteX2749" fmla="*/ 2096167 w 2439037"/>
              <a:gd name="connsiteY2749" fmla="*/ 477008 h 4271954"/>
              <a:gd name="connsiteX2750" fmla="*/ 2113712 w 2439037"/>
              <a:gd name="connsiteY2750" fmla="*/ 472730 h 4271954"/>
              <a:gd name="connsiteX2751" fmla="*/ 2142734 w 2439037"/>
              <a:gd name="connsiteY2751" fmla="*/ 487561 h 4271954"/>
              <a:gd name="connsiteX2752" fmla="*/ 2143230 w 2439037"/>
              <a:gd name="connsiteY2752" fmla="*/ 487979 h 4271954"/>
              <a:gd name="connsiteX2753" fmla="*/ 2172767 w 2439037"/>
              <a:gd name="connsiteY2753" fmla="*/ 500723 h 4271954"/>
              <a:gd name="connsiteX2754" fmla="*/ 2189712 w 2439037"/>
              <a:gd name="connsiteY2754" fmla="*/ 500723 h 4271954"/>
              <a:gd name="connsiteX2755" fmla="*/ 2189712 w 2439037"/>
              <a:gd name="connsiteY2755" fmla="*/ 500821 h 4271954"/>
              <a:gd name="connsiteX2756" fmla="*/ 2196456 w 2439037"/>
              <a:gd name="connsiteY2756" fmla="*/ 507611 h 4271954"/>
              <a:gd name="connsiteX2757" fmla="*/ 2216753 w 2439037"/>
              <a:gd name="connsiteY2757" fmla="*/ 507611 h 4271954"/>
              <a:gd name="connsiteX2758" fmla="*/ 2220087 w 2439037"/>
              <a:gd name="connsiteY2758" fmla="*/ 504257 h 4271954"/>
              <a:gd name="connsiteX2759" fmla="*/ 2216753 w 2439037"/>
              <a:gd name="connsiteY2759" fmla="*/ 500905 h 4271954"/>
              <a:gd name="connsiteX2760" fmla="*/ 2196370 w 2439037"/>
              <a:gd name="connsiteY2760" fmla="*/ 500821 h 4271954"/>
              <a:gd name="connsiteX2761" fmla="*/ 2196456 w 2439037"/>
              <a:gd name="connsiteY2761" fmla="*/ 448535 h 4271954"/>
              <a:gd name="connsiteX2762" fmla="*/ 2216858 w 2439037"/>
              <a:gd name="connsiteY2762" fmla="*/ 448535 h 4271954"/>
              <a:gd name="connsiteX2763" fmla="*/ 2216858 w 2439037"/>
              <a:gd name="connsiteY2763" fmla="*/ 448354 h 4271954"/>
              <a:gd name="connsiteX2764" fmla="*/ 2074164 w 2439037"/>
              <a:gd name="connsiteY2764" fmla="*/ 463748 h 4271954"/>
              <a:gd name="connsiteX2765" fmla="*/ 2064353 w 2439037"/>
              <a:gd name="connsiteY2765" fmla="*/ 457377 h 4271954"/>
              <a:gd name="connsiteX2766" fmla="*/ 2100834 w 2439037"/>
              <a:gd name="connsiteY2766" fmla="*/ 449987 h 4271954"/>
              <a:gd name="connsiteX2767" fmla="*/ 2074164 w 2439037"/>
              <a:gd name="connsiteY2767" fmla="*/ 463748 h 4271954"/>
              <a:gd name="connsiteX2768" fmla="*/ 2189807 w 2439037"/>
              <a:gd name="connsiteY2768" fmla="*/ 493979 h 4271954"/>
              <a:gd name="connsiteX2769" fmla="*/ 2172852 w 2439037"/>
              <a:gd name="connsiteY2769" fmla="*/ 493979 h 4271954"/>
              <a:gd name="connsiteX2770" fmla="*/ 2147506 w 2439037"/>
              <a:gd name="connsiteY2770" fmla="*/ 482724 h 4271954"/>
              <a:gd name="connsiteX2771" fmla="*/ 2147049 w 2439037"/>
              <a:gd name="connsiteY2771" fmla="*/ 482352 h 4271954"/>
              <a:gd name="connsiteX2772" fmla="*/ 2114931 w 2439037"/>
              <a:gd name="connsiteY2772" fmla="*/ 466073 h 4271954"/>
              <a:gd name="connsiteX2773" fmla="*/ 2113883 w 2439037"/>
              <a:gd name="connsiteY2773" fmla="*/ 465893 h 4271954"/>
              <a:gd name="connsiteX2774" fmla="*/ 2113112 w 2439037"/>
              <a:gd name="connsiteY2774" fmla="*/ 465976 h 4271954"/>
              <a:gd name="connsiteX2775" fmla="*/ 2094557 w 2439037"/>
              <a:gd name="connsiteY2775" fmla="*/ 470539 h 4271954"/>
              <a:gd name="connsiteX2776" fmla="*/ 2080746 w 2439037"/>
              <a:gd name="connsiteY2776" fmla="*/ 467893 h 4271954"/>
              <a:gd name="connsiteX2777" fmla="*/ 2111121 w 2439037"/>
              <a:gd name="connsiteY2777" fmla="*/ 451986 h 4271954"/>
              <a:gd name="connsiteX2778" fmla="*/ 2159994 w 2439037"/>
              <a:gd name="connsiteY2778" fmla="*/ 445987 h 4271954"/>
              <a:gd name="connsiteX2779" fmla="*/ 2189912 w 2439037"/>
              <a:gd name="connsiteY2779" fmla="*/ 457103 h 4271954"/>
              <a:gd name="connsiteX2780" fmla="*/ 2189912 w 2439037"/>
              <a:gd name="connsiteY2780" fmla="*/ 493979 h 4271954"/>
              <a:gd name="connsiteX2781" fmla="*/ 2189807 w 2439037"/>
              <a:gd name="connsiteY2781" fmla="*/ 493979 h 4271954"/>
              <a:gd name="connsiteX2782" fmla="*/ 2369544 w 2439037"/>
              <a:gd name="connsiteY2782" fmla="*/ 495705 h 4271954"/>
              <a:gd name="connsiteX2783" fmla="*/ 2365153 w 2439037"/>
              <a:gd name="connsiteY2783" fmla="*/ 494640 h 4271954"/>
              <a:gd name="connsiteX2784" fmla="*/ 2361266 w 2439037"/>
              <a:gd name="connsiteY2784" fmla="*/ 497007 h 4271954"/>
              <a:gd name="connsiteX2785" fmla="*/ 2339454 w 2439037"/>
              <a:gd name="connsiteY2785" fmla="*/ 539976 h 4271954"/>
              <a:gd name="connsiteX2786" fmla="*/ 2339454 w 2439037"/>
              <a:gd name="connsiteY2786" fmla="*/ 541232 h 4271954"/>
              <a:gd name="connsiteX2787" fmla="*/ 2365343 w 2439037"/>
              <a:gd name="connsiteY2787" fmla="*/ 566626 h 4271954"/>
              <a:gd name="connsiteX2788" fmla="*/ 2366581 w 2439037"/>
              <a:gd name="connsiteY2788" fmla="*/ 566626 h 4271954"/>
              <a:gd name="connsiteX2789" fmla="*/ 2367143 w 2439037"/>
              <a:gd name="connsiteY2789" fmla="*/ 566626 h 4271954"/>
              <a:gd name="connsiteX2790" fmla="*/ 2385450 w 2439037"/>
              <a:gd name="connsiteY2790" fmla="*/ 558543 h 4271954"/>
              <a:gd name="connsiteX2791" fmla="*/ 2392680 w 2439037"/>
              <a:gd name="connsiteY2791" fmla="*/ 539976 h 4271954"/>
              <a:gd name="connsiteX2792" fmla="*/ 2370878 w 2439037"/>
              <a:gd name="connsiteY2792" fmla="*/ 497007 h 4271954"/>
              <a:gd name="connsiteX2793" fmla="*/ 2369544 w 2439037"/>
              <a:gd name="connsiteY2793" fmla="*/ 495705 h 4271954"/>
              <a:gd name="connsiteX2794" fmla="*/ 2385917 w 2439037"/>
              <a:gd name="connsiteY2794" fmla="*/ 540069 h 4271954"/>
              <a:gd name="connsiteX2795" fmla="*/ 2380593 w 2439037"/>
              <a:gd name="connsiteY2795" fmla="*/ 553892 h 4271954"/>
              <a:gd name="connsiteX2796" fmla="*/ 2366953 w 2439037"/>
              <a:gd name="connsiteY2796" fmla="*/ 559882 h 4271954"/>
              <a:gd name="connsiteX2797" fmla="*/ 2365914 w 2439037"/>
              <a:gd name="connsiteY2797" fmla="*/ 559882 h 4271954"/>
              <a:gd name="connsiteX2798" fmla="*/ 2365448 w 2439037"/>
              <a:gd name="connsiteY2798" fmla="*/ 559882 h 4271954"/>
              <a:gd name="connsiteX2799" fmla="*/ 2346008 w 2439037"/>
              <a:gd name="connsiteY2799" fmla="*/ 540911 h 4271954"/>
              <a:gd name="connsiteX2800" fmla="*/ 2346008 w 2439037"/>
              <a:gd name="connsiteY2800" fmla="*/ 539976 h 4271954"/>
              <a:gd name="connsiteX2801" fmla="*/ 2365914 w 2439037"/>
              <a:gd name="connsiteY2801" fmla="*/ 501695 h 4271954"/>
              <a:gd name="connsiteX2802" fmla="*/ 2385917 w 2439037"/>
              <a:gd name="connsiteY2802" fmla="*/ 540069 h 4271954"/>
              <a:gd name="connsiteX2803" fmla="*/ 2417350 w 2439037"/>
              <a:gd name="connsiteY2803" fmla="*/ 593694 h 4271954"/>
              <a:gd name="connsiteX2804" fmla="*/ 2419064 w 2439037"/>
              <a:gd name="connsiteY2804" fmla="*/ 591513 h 4271954"/>
              <a:gd name="connsiteX2805" fmla="*/ 2418503 w 2439037"/>
              <a:gd name="connsiteY2805" fmla="*/ 588722 h 4271954"/>
              <a:gd name="connsiteX2806" fmla="*/ 2394499 w 2439037"/>
              <a:gd name="connsiteY2806" fmla="*/ 580718 h 4271954"/>
              <a:gd name="connsiteX2807" fmla="*/ 2370011 w 2439037"/>
              <a:gd name="connsiteY2807" fmla="*/ 588443 h 4271954"/>
              <a:gd name="connsiteX2808" fmla="*/ 2370011 w 2439037"/>
              <a:gd name="connsiteY2808" fmla="*/ 587796 h 4271954"/>
              <a:gd name="connsiteX2809" fmla="*/ 2361638 w 2439037"/>
              <a:gd name="connsiteY2809" fmla="*/ 575328 h 4271954"/>
              <a:gd name="connsiteX2810" fmla="*/ 2338292 w 2439037"/>
              <a:gd name="connsiteY2810" fmla="*/ 575425 h 4271954"/>
              <a:gd name="connsiteX2811" fmla="*/ 2334377 w 2439037"/>
              <a:gd name="connsiteY2811" fmla="*/ 572816 h 4271954"/>
              <a:gd name="connsiteX2812" fmla="*/ 2307345 w 2439037"/>
              <a:gd name="connsiteY2812" fmla="*/ 561794 h 4271954"/>
              <a:gd name="connsiteX2813" fmla="*/ 2290381 w 2439037"/>
              <a:gd name="connsiteY2813" fmla="*/ 561794 h 4271954"/>
              <a:gd name="connsiteX2814" fmla="*/ 2290381 w 2439037"/>
              <a:gd name="connsiteY2814" fmla="*/ 561701 h 4271954"/>
              <a:gd name="connsiteX2815" fmla="*/ 2283609 w 2439037"/>
              <a:gd name="connsiteY2815" fmla="*/ 554906 h 4271954"/>
              <a:gd name="connsiteX2816" fmla="*/ 2263331 w 2439037"/>
              <a:gd name="connsiteY2816" fmla="*/ 554906 h 4271954"/>
              <a:gd name="connsiteX2817" fmla="*/ 2259987 w 2439037"/>
              <a:gd name="connsiteY2817" fmla="*/ 558250 h 4271954"/>
              <a:gd name="connsiteX2818" fmla="*/ 2263331 w 2439037"/>
              <a:gd name="connsiteY2818" fmla="*/ 561603 h 4271954"/>
              <a:gd name="connsiteX2819" fmla="*/ 2283704 w 2439037"/>
              <a:gd name="connsiteY2819" fmla="*/ 561701 h 4271954"/>
              <a:gd name="connsiteX2820" fmla="*/ 2283704 w 2439037"/>
              <a:gd name="connsiteY2820" fmla="*/ 614069 h 4271954"/>
              <a:gd name="connsiteX2821" fmla="*/ 2263426 w 2439037"/>
              <a:gd name="connsiteY2821" fmla="*/ 614069 h 4271954"/>
              <a:gd name="connsiteX2822" fmla="*/ 2260111 w 2439037"/>
              <a:gd name="connsiteY2822" fmla="*/ 617418 h 4271954"/>
              <a:gd name="connsiteX2823" fmla="*/ 2263426 w 2439037"/>
              <a:gd name="connsiteY2823" fmla="*/ 620762 h 4271954"/>
              <a:gd name="connsiteX2824" fmla="*/ 2283704 w 2439037"/>
              <a:gd name="connsiteY2824" fmla="*/ 620762 h 4271954"/>
              <a:gd name="connsiteX2825" fmla="*/ 2290477 w 2439037"/>
              <a:gd name="connsiteY2825" fmla="*/ 613972 h 4271954"/>
              <a:gd name="connsiteX2826" fmla="*/ 2290477 w 2439037"/>
              <a:gd name="connsiteY2826" fmla="*/ 612256 h 4271954"/>
              <a:gd name="connsiteX2827" fmla="*/ 2305822 w 2439037"/>
              <a:gd name="connsiteY2827" fmla="*/ 617507 h 4271954"/>
              <a:gd name="connsiteX2828" fmla="*/ 2342502 w 2439037"/>
              <a:gd name="connsiteY2828" fmla="*/ 627040 h 4271954"/>
              <a:gd name="connsiteX2829" fmla="*/ 2383993 w 2439037"/>
              <a:gd name="connsiteY2829" fmla="*/ 610855 h 4271954"/>
              <a:gd name="connsiteX2830" fmla="*/ 2417350 w 2439037"/>
              <a:gd name="connsiteY2830" fmla="*/ 593694 h 4271954"/>
              <a:gd name="connsiteX2831" fmla="*/ 2308012 w 2439037"/>
              <a:gd name="connsiteY2831" fmla="*/ 611326 h 4271954"/>
              <a:gd name="connsiteX2832" fmla="*/ 2290477 w 2439037"/>
              <a:gd name="connsiteY2832" fmla="*/ 605321 h 4271954"/>
              <a:gd name="connsiteX2833" fmla="*/ 2290477 w 2439037"/>
              <a:gd name="connsiteY2833" fmla="*/ 568538 h 4271954"/>
              <a:gd name="connsiteX2834" fmla="*/ 2307421 w 2439037"/>
              <a:gd name="connsiteY2834" fmla="*/ 568538 h 4271954"/>
              <a:gd name="connsiteX2835" fmla="*/ 2330472 w 2439037"/>
              <a:gd name="connsiteY2835" fmla="*/ 578253 h 4271954"/>
              <a:gd name="connsiteX2836" fmla="*/ 2337921 w 2439037"/>
              <a:gd name="connsiteY2836" fmla="*/ 582062 h 4271954"/>
              <a:gd name="connsiteX2837" fmla="*/ 2361638 w 2439037"/>
              <a:gd name="connsiteY2837" fmla="*/ 582062 h 4271954"/>
              <a:gd name="connsiteX2838" fmla="*/ 2363343 w 2439037"/>
              <a:gd name="connsiteY2838" fmla="*/ 587885 h 4271954"/>
              <a:gd name="connsiteX2839" fmla="*/ 2362409 w 2439037"/>
              <a:gd name="connsiteY2839" fmla="*/ 592722 h 4271954"/>
              <a:gd name="connsiteX2840" fmla="*/ 2361543 w 2439037"/>
              <a:gd name="connsiteY2840" fmla="*/ 593787 h 4271954"/>
              <a:gd name="connsiteX2841" fmla="*/ 2324290 w 2439037"/>
              <a:gd name="connsiteY2841" fmla="*/ 593787 h 4271954"/>
              <a:gd name="connsiteX2842" fmla="*/ 2320957 w 2439037"/>
              <a:gd name="connsiteY2842" fmla="*/ 597140 h 4271954"/>
              <a:gd name="connsiteX2843" fmla="*/ 2324290 w 2439037"/>
              <a:gd name="connsiteY2843" fmla="*/ 600438 h 4271954"/>
              <a:gd name="connsiteX2844" fmla="*/ 2361543 w 2439037"/>
              <a:gd name="connsiteY2844" fmla="*/ 600438 h 4271954"/>
              <a:gd name="connsiteX2845" fmla="*/ 2368106 w 2439037"/>
              <a:gd name="connsiteY2845" fmla="*/ 596159 h 4271954"/>
              <a:gd name="connsiteX2846" fmla="*/ 2396395 w 2439037"/>
              <a:gd name="connsiteY2846" fmla="*/ 587225 h 4271954"/>
              <a:gd name="connsiteX2847" fmla="*/ 2410206 w 2439037"/>
              <a:gd name="connsiteY2847" fmla="*/ 589885 h 4271954"/>
              <a:gd name="connsiteX2848" fmla="*/ 2380774 w 2439037"/>
              <a:gd name="connsiteY2848" fmla="*/ 605228 h 4271954"/>
              <a:gd name="connsiteX2849" fmla="*/ 2308012 w 2439037"/>
              <a:gd name="connsiteY2849" fmla="*/ 611326 h 4271954"/>
              <a:gd name="connsiteX2850" fmla="*/ 58007 w 2439037"/>
              <a:gd name="connsiteY2850" fmla="*/ 809541 h 4271954"/>
              <a:gd name="connsiteX2851" fmla="*/ 58598 w 2439037"/>
              <a:gd name="connsiteY2851" fmla="*/ 809541 h 4271954"/>
              <a:gd name="connsiteX2852" fmla="*/ 76876 w 2439037"/>
              <a:gd name="connsiteY2852" fmla="*/ 801454 h 4271954"/>
              <a:gd name="connsiteX2853" fmla="*/ 84096 w 2439037"/>
              <a:gd name="connsiteY2853" fmla="*/ 782850 h 4271954"/>
              <a:gd name="connsiteX2854" fmla="*/ 62303 w 2439037"/>
              <a:gd name="connsiteY2854" fmla="*/ 739922 h 4271954"/>
              <a:gd name="connsiteX2855" fmla="*/ 60970 w 2439037"/>
              <a:gd name="connsiteY2855" fmla="*/ 738578 h 4271954"/>
              <a:gd name="connsiteX2856" fmla="*/ 56597 w 2439037"/>
              <a:gd name="connsiteY2856" fmla="*/ 737504 h 4271954"/>
              <a:gd name="connsiteX2857" fmla="*/ 52683 w 2439037"/>
              <a:gd name="connsiteY2857" fmla="*/ 739922 h 4271954"/>
              <a:gd name="connsiteX2858" fmla="*/ 30880 w 2439037"/>
              <a:gd name="connsiteY2858" fmla="*/ 782850 h 4271954"/>
              <a:gd name="connsiteX2859" fmla="*/ 30880 w 2439037"/>
              <a:gd name="connsiteY2859" fmla="*/ 784096 h 4271954"/>
              <a:gd name="connsiteX2860" fmla="*/ 56769 w 2439037"/>
              <a:gd name="connsiteY2860" fmla="*/ 809541 h 4271954"/>
              <a:gd name="connsiteX2861" fmla="*/ 58007 w 2439037"/>
              <a:gd name="connsiteY2861" fmla="*/ 809541 h 4271954"/>
              <a:gd name="connsiteX2862" fmla="*/ 37642 w 2439037"/>
              <a:gd name="connsiteY2862" fmla="*/ 783915 h 4271954"/>
              <a:gd name="connsiteX2863" fmla="*/ 37642 w 2439037"/>
              <a:gd name="connsiteY2863" fmla="*/ 782938 h 4271954"/>
              <a:gd name="connsiteX2864" fmla="*/ 57540 w 2439037"/>
              <a:gd name="connsiteY2864" fmla="*/ 744666 h 4271954"/>
              <a:gd name="connsiteX2865" fmla="*/ 77448 w 2439037"/>
              <a:gd name="connsiteY2865" fmla="*/ 782938 h 4271954"/>
              <a:gd name="connsiteX2866" fmla="*/ 77448 w 2439037"/>
              <a:gd name="connsiteY2866" fmla="*/ 783031 h 4271954"/>
              <a:gd name="connsiteX2867" fmla="*/ 72104 w 2439037"/>
              <a:gd name="connsiteY2867" fmla="*/ 796844 h 4271954"/>
              <a:gd name="connsiteX2868" fmla="*/ 58493 w 2439037"/>
              <a:gd name="connsiteY2868" fmla="*/ 802844 h 4271954"/>
              <a:gd name="connsiteX2869" fmla="*/ 57455 w 2439037"/>
              <a:gd name="connsiteY2869" fmla="*/ 802844 h 4271954"/>
              <a:gd name="connsiteX2870" fmla="*/ 56959 w 2439037"/>
              <a:gd name="connsiteY2870" fmla="*/ 802844 h 4271954"/>
              <a:gd name="connsiteX2871" fmla="*/ 37642 w 2439037"/>
              <a:gd name="connsiteY2871" fmla="*/ 783915 h 4271954"/>
              <a:gd name="connsiteX2872" fmla="*/ 301000 w 2439037"/>
              <a:gd name="connsiteY2872" fmla="*/ 809541 h 4271954"/>
              <a:gd name="connsiteX2873" fmla="*/ 301571 w 2439037"/>
              <a:gd name="connsiteY2873" fmla="*/ 809541 h 4271954"/>
              <a:gd name="connsiteX2874" fmla="*/ 319840 w 2439037"/>
              <a:gd name="connsiteY2874" fmla="*/ 801454 h 4271954"/>
              <a:gd name="connsiteX2875" fmla="*/ 327079 w 2439037"/>
              <a:gd name="connsiteY2875" fmla="*/ 782850 h 4271954"/>
              <a:gd name="connsiteX2876" fmla="*/ 305267 w 2439037"/>
              <a:gd name="connsiteY2876" fmla="*/ 739922 h 4271954"/>
              <a:gd name="connsiteX2877" fmla="*/ 303952 w 2439037"/>
              <a:gd name="connsiteY2877" fmla="*/ 738578 h 4271954"/>
              <a:gd name="connsiteX2878" fmla="*/ 299580 w 2439037"/>
              <a:gd name="connsiteY2878" fmla="*/ 737504 h 4271954"/>
              <a:gd name="connsiteX2879" fmla="*/ 295751 w 2439037"/>
              <a:gd name="connsiteY2879" fmla="*/ 739922 h 4271954"/>
              <a:gd name="connsiteX2880" fmla="*/ 273948 w 2439037"/>
              <a:gd name="connsiteY2880" fmla="*/ 782850 h 4271954"/>
              <a:gd name="connsiteX2881" fmla="*/ 273948 w 2439037"/>
              <a:gd name="connsiteY2881" fmla="*/ 784096 h 4271954"/>
              <a:gd name="connsiteX2882" fmla="*/ 299856 w 2439037"/>
              <a:gd name="connsiteY2882" fmla="*/ 809541 h 4271954"/>
              <a:gd name="connsiteX2883" fmla="*/ 301000 w 2439037"/>
              <a:gd name="connsiteY2883" fmla="*/ 809541 h 4271954"/>
              <a:gd name="connsiteX2884" fmla="*/ 280616 w 2439037"/>
              <a:gd name="connsiteY2884" fmla="*/ 783915 h 4271954"/>
              <a:gd name="connsiteX2885" fmla="*/ 280616 w 2439037"/>
              <a:gd name="connsiteY2885" fmla="*/ 782938 h 4271954"/>
              <a:gd name="connsiteX2886" fmla="*/ 300618 w 2439037"/>
              <a:gd name="connsiteY2886" fmla="*/ 744666 h 4271954"/>
              <a:gd name="connsiteX2887" fmla="*/ 320526 w 2439037"/>
              <a:gd name="connsiteY2887" fmla="*/ 782938 h 4271954"/>
              <a:gd name="connsiteX2888" fmla="*/ 320526 w 2439037"/>
              <a:gd name="connsiteY2888" fmla="*/ 783031 h 4271954"/>
              <a:gd name="connsiteX2889" fmla="*/ 315173 w 2439037"/>
              <a:gd name="connsiteY2889" fmla="*/ 796844 h 4271954"/>
              <a:gd name="connsiteX2890" fmla="*/ 301571 w 2439037"/>
              <a:gd name="connsiteY2890" fmla="*/ 802844 h 4271954"/>
              <a:gd name="connsiteX2891" fmla="*/ 300533 w 2439037"/>
              <a:gd name="connsiteY2891" fmla="*/ 802844 h 4271954"/>
              <a:gd name="connsiteX2892" fmla="*/ 300028 w 2439037"/>
              <a:gd name="connsiteY2892" fmla="*/ 802844 h 4271954"/>
              <a:gd name="connsiteX2893" fmla="*/ 280616 w 2439037"/>
              <a:gd name="connsiteY2893" fmla="*/ 783915 h 4271954"/>
              <a:gd name="connsiteX2894" fmla="*/ 329089 w 2439037"/>
              <a:gd name="connsiteY2894" fmla="*/ 823824 h 4271954"/>
              <a:gd name="connsiteX2895" fmla="*/ 304619 w 2439037"/>
              <a:gd name="connsiteY2895" fmla="*/ 831535 h 4271954"/>
              <a:gd name="connsiteX2896" fmla="*/ 304619 w 2439037"/>
              <a:gd name="connsiteY2896" fmla="*/ 830842 h 4271954"/>
              <a:gd name="connsiteX2897" fmla="*/ 296227 w 2439037"/>
              <a:gd name="connsiteY2897" fmla="*/ 818382 h 4271954"/>
              <a:gd name="connsiteX2898" fmla="*/ 272901 w 2439037"/>
              <a:gd name="connsiteY2898" fmla="*/ 818471 h 4271954"/>
              <a:gd name="connsiteX2899" fmla="*/ 268995 w 2439037"/>
              <a:gd name="connsiteY2899" fmla="*/ 815917 h 4271954"/>
              <a:gd name="connsiteX2900" fmla="*/ 241954 w 2439037"/>
              <a:gd name="connsiteY2900" fmla="*/ 804848 h 4271954"/>
              <a:gd name="connsiteX2901" fmla="*/ 224971 w 2439037"/>
              <a:gd name="connsiteY2901" fmla="*/ 804848 h 4271954"/>
              <a:gd name="connsiteX2902" fmla="*/ 224971 w 2439037"/>
              <a:gd name="connsiteY2902" fmla="*/ 804751 h 4271954"/>
              <a:gd name="connsiteX2903" fmla="*/ 218227 w 2439037"/>
              <a:gd name="connsiteY2903" fmla="*/ 798007 h 4271954"/>
              <a:gd name="connsiteX2904" fmla="*/ 197929 w 2439037"/>
              <a:gd name="connsiteY2904" fmla="*/ 798007 h 4271954"/>
              <a:gd name="connsiteX2905" fmla="*/ 194605 w 2439037"/>
              <a:gd name="connsiteY2905" fmla="*/ 801360 h 4271954"/>
              <a:gd name="connsiteX2906" fmla="*/ 197929 w 2439037"/>
              <a:gd name="connsiteY2906" fmla="*/ 804658 h 4271954"/>
              <a:gd name="connsiteX2907" fmla="*/ 218322 w 2439037"/>
              <a:gd name="connsiteY2907" fmla="*/ 804751 h 4271954"/>
              <a:gd name="connsiteX2908" fmla="*/ 218227 w 2439037"/>
              <a:gd name="connsiteY2908" fmla="*/ 857082 h 4271954"/>
              <a:gd name="connsiteX2909" fmla="*/ 197929 w 2439037"/>
              <a:gd name="connsiteY2909" fmla="*/ 857082 h 4271954"/>
              <a:gd name="connsiteX2910" fmla="*/ 194605 w 2439037"/>
              <a:gd name="connsiteY2910" fmla="*/ 860380 h 4271954"/>
              <a:gd name="connsiteX2911" fmla="*/ 197929 w 2439037"/>
              <a:gd name="connsiteY2911" fmla="*/ 863734 h 4271954"/>
              <a:gd name="connsiteX2912" fmla="*/ 218227 w 2439037"/>
              <a:gd name="connsiteY2912" fmla="*/ 863734 h 4271954"/>
              <a:gd name="connsiteX2913" fmla="*/ 224971 w 2439037"/>
              <a:gd name="connsiteY2913" fmla="*/ 856989 h 4271954"/>
              <a:gd name="connsiteX2914" fmla="*/ 224971 w 2439037"/>
              <a:gd name="connsiteY2914" fmla="*/ 855264 h 4271954"/>
              <a:gd name="connsiteX2915" fmla="*/ 240325 w 2439037"/>
              <a:gd name="connsiteY2915" fmla="*/ 860473 h 4271954"/>
              <a:gd name="connsiteX2916" fmla="*/ 276996 w 2439037"/>
              <a:gd name="connsiteY2916" fmla="*/ 870008 h 4271954"/>
              <a:gd name="connsiteX2917" fmla="*/ 318525 w 2439037"/>
              <a:gd name="connsiteY2917" fmla="*/ 853817 h 4271954"/>
              <a:gd name="connsiteX2918" fmla="*/ 351758 w 2439037"/>
              <a:gd name="connsiteY2918" fmla="*/ 836567 h 4271954"/>
              <a:gd name="connsiteX2919" fmla="*/ 353482 w 2439037"/>
              <a:gd name="connsiteY2919" fmla="*/ 834386 h 4271954"/>
              <a:gd name="connsiteX2920" fmla="*/ 352901 w 2439037"/>
              <a:gd name="connsiteY2920" fmla="*/ 831633 h 4271954"/>
              <a:gd name="connsiteX2921" fmla="*/ 329089 w 2439037"/>
              <a:gd name="connsiteY2921" fmla="*/ 823824 h 4271954"/>
              <a:gd name="connsiteX2922" fmla="*/ 315468 w 2439037"/>
              <a:gd name="connsiteY2922" fmla="*/ 848102 h 4271954"/>
              <a:gd name="connsiteX2923" fmla="*/ 242506 w 2439037"/>
              <a:gd name="connsiteY2923" fmla="*/ 854293 h 4271954"/>
              <a:gd name="connsiteX2924" fmla="*/ 224971 w 2439037"/>
              <a:gd name="connsiteY2924" fmla="*/ 848283 h 4271954"/>
              <a:gd name="connsiteX2925" fmla="*/ 224971 w 2439037"/>
              <a:gd name="connsiteY2925" fmla="*/ 811546 h 4271954"/>
              <a:gd name="connsiteX2926" fmla="*/ 241954 w 2439037"/>
              <a:gd name="connsiteY2926" fmla="*/ 811546 h 4271954"/>
              <a:gd name="connsiteX2927" fmla="*/ 264995 w 2439037"/>
              <a:gd name="connsiteY2927" fmla="*/ 821271 h 4271954"/>
              <a:gd name="connsiteX2928" fmla="*/ 272415 w 2439037"/>
              <a:gd name="connsiteY2928" fmla="*/ 825080 h 4271954"/>
              <a:gd name="connsiteX2929" fmla="*/ 296132 w 2439037"/>
              <a:gd name="connsiteY2929" fmla="*/ 825080 h 4271954"/>
              <a:gd name="connsiteX2930" fmla="*/ 297856 w 2439037"/>
              <a:gd name="connsiteY2930" fmla="*/ 830842 h 4271954"/>
              <a:gd name="connsiteX2931" fmla="*/ 296903 w 2439037"/>
              <a:gd name="connsiteY2931" fmla="*/ 835730 h 4271954"/>
              <a:gd name="connsiteX2932" fmla="*/ 296027 w 2439037"/>
              <a:gd name="connsiteY2932" fmla="*/ 836758 h 4271954"/>
              <a:gd name="connsiteX2933" fmla="*/ 258813 w 2439037"/>
              <a:gd name="connsiteY2933" fmla="*/ 836758 h 4271954"/>
              <a:gd name="connsiteX2934" fmla="*/ 255461 w 2439037"/>
              <a:gd name="connsiteY2934" fmla="*/ 840102 h 4271954"/>
              <a:gd name="connsiteX2935" fmla="*/ 258813 w 2439037"/>
              <a:gd name="connsiteY2935" fmla="*/ 843456 h 4271954"/>
              <a:gd name="connsiteX2936" fmla="*/ 296027 w 2439037"/>
              <a:gd name="connsiteY2936" fmla="*/ 843456 h 4271954"/>
              <a:gd name="connsiteX2937" fmla="*/ 302619 w 2439037"/>
              <a:gd name="connsiteY2937" fmla="*/ 839176 h 4271954"/>
              <a:gd name="connsiteX2938" fmla="*/ 330898 w 2439037"/>
              <a:gd name="connsiteY2938" fmla="*/ 830196 h 4271954"/>
              <a:gd name="connsiteX2939" fmla="*/ 344710 w 2439037"/>
              <a:gd name="connsiteY2939" fmla="*/ 832842 h 4271954"/>
              <a:gd name="connsiteX2940" fmla="*/ 315468 w 2439037"/>
              <a:gd name="connsiteY2940" fmla="*/ 848102 h 4271954"/>
              <a:gd name="connsiteX2941" fmla="*/ 394335 w 2439037"/>
              <a:gd name="connsiteY2941" fmla="*/ 691321 h 4271954"/>
              <a:gd name="connsiteX2942" fmla="*/ 397678 w 2439037"/>
              <a:gd name="connsiteY2942" fmla="*/ 687976 h 4271954"/>
              <a:gd name="connsiteX2943" fmla="*/ 394335 w 2439037"/>
              <a:gd name="connsiteY2943" fmla="*/ 684669 h 4271954"/>
              <a:gd name="connsiteX2944" fmla="*/ 373970 w 2439037"/>
              <a:gd name="connsiteY2944" fmla="*/ 684669 h 4271954"/>
              <a:gd name="connsiteX2945" fmla="*/ 367189 w 2439037"/>
              <a:gd name="connsiteY2945" fmla="*/ 691414 h 4271954"/>
              <a:gd name="connsiteX2946" fmla="*/ 367189 w 2439037"/>
              <a:gd name="connsiteY2946" fmla="*/ 693139 h 4271954"/>
              <a:gd name="connsiteX2947" fmla="*/ 339747 w 2439037"/>
              <a:gd name="connsiteY2947" fmla="*/ 682851 h 4271954"/>
              <a:gd name="connsiteX2948" fmla="*/ 299266 w 2439037"/>
              <a:gd name="connsiteY2948" fmla="*/ 681786 h 4271954"/>
              <a:gd name="connsiteX2949" fmla="*/ 299190 w 2439037"/>
              <a:gd name="connsiteY2949" fmla="*/ 681786 h 4271954"/>
              <a:gd name="connsiteX2950" fmla="*/ 236420 w 2439037"/>
              <a:gd name="connsiteY2950" fmla="*/ 694674 h 4271954"/>
              <a:gd name="connsiteX2951" fmla="*/ 234219 w 2439037"/>
              <a:gd name="connsiteY2951" fmla="*/ 696195 h 4271954"/>
              <a:gd name="connsiteX2952" fmla="*/ 233829 w 2439037"/>
              <a:gd name="connsiteY2952" fmla="*/ 698855 h 4271954"/>
              <a:gd name="connsiteX2953" fmla="*/ 250403 w 2439037"/>
              <a:gd name="connsiteY2953" fmla="*/ 713407 h 4271954"/>
              <a:gd name="connsiteX2954" fmla="*/ 251088 w 2439037"/>
              <a:gd name="connsiteY2954" fmla="*/ 713407 h 4271954"/>
              <a:gd name="connsiteX2955" fmla="*/ 273558 w 2439037"/>
              <a:gd name="connsiteY2955" fmla="*/ 720017 h 4271954"/>
              <a:gd name="connsiteX2956" fmla="*/ 291093 w 2439037"/>
              <a:gd name="connsiteY2956" fmla="*/ 715691 h 4271954"/>
              <a:gd name="connsiteX2957" fmla="*/ 320135 w 2439037"/>
              <a:gd name="connsiteY2957" fmla="*/ 730569 h 4271954"/>
              <a:gd name="connsiteX2958" fmla="*/ 320621 w 2439037"/>
              <a:gd name="connsiteY2958" fmla="*/ 730942 h 4271954"/>
              <a:gd name="connsiteX2959" fmla="*/ 350158 w 2439037"/>
              <a:gd name="connsiteY2959" fmla="*/ 743736 h 4271954"/>
              <a:gd name="connsiteX2960" fmla="*/ 367093 w 2439037"/>
              <a:gd name="connsiteY2960" fmla="*/ 743736 h 4271954"/>
              <a:gd name="connsiteX2961" fmla="*/ 367093 w 2439037"/>
              <a:gd name="connsiteY2961" fmla="*/ 743829 h 4271954"/>
              <a:gd name="connsiteX2962" fmla="*/ 373866 w 2439037"/>
              <a:gd name="connsiteY2962" fmla="*/ 750573 h 4271954"/>
              <a:gd name="connsiteX2963" fmla="*/ 394145 w 2439037"/>
              <a:gd name="connsiteY2963" fmla="*/ 750573 h 4271954"/>
              <a:gd name="connsiteX2964" fmla="*/ 397478 w 2439037"/>
              <a:gd name="connsiteY2964" fmla="*/ 747219 h 4271954"/>
              <a:gd name="connsiteX2965" fmla="*/ 394145 w 2439037"/>
              <a:gd name="connsiteY2965" fmla="*/ 743926 h 4271954"/>
              <a:gd name="connsiteX2966" fmla="*/ 373761 w 2439037"/>
              <a:gd name="connsiteY2966" fmla="*/ 743829 h 4271954"/>
              <a:gd name="connsiteX2967" fmla="*/ 373866 w 2439037"/>
              <a:gd name="connsiteY2967" fmla="*/ 691511 h 4271954"/>
              <a:gd name="connsiteX2968" fmla="*/ 394335 w 2439037"/>
              <a:gd name="connsiteY2968" fmla="*/ 691511 h 4271954"/>
              <a:gd name="connsiteX2969" fmla="*/ 394335 w 2439037"/>
              <a:gd name="connsiteY2969" fmla="*/ 691321 h 4271954"/>
              <a:gd name="connsiteX2970" fmla="*/ 251641 w 2439037"/>
              <a:gd name="connsiteY2970" fmla="*/ 706757 h 4271954"/>
              <a:gd name="connsiteX2971" fmla="*/ 241859 w 2439037"/>
              <a:gd name="connsiteY2971" fmla="*/ 700385 h 4271954"/>
              <a:gd name="connsiteX2972" fmla="*/ 278320 w 2439037"/>
              <a:gd name="connsiteY2972" fmla="*/ 692949 h 4271954"/>
              <a:gd name="connsiteX2973" fmla="*/ 251641 w 2439037"/>
              <a:gd name="connsiteY2973" fmla="*/ 706757 h 4271954"/>
              <a:gd name="connsiteX2974" fmla="*/ 367293 w 2439037"/>
              <a:gd name="connsiteY2974" fmla="*/ 736941 h 4271954"/>
              <a:gd name="connsiteX2975" fmla="*/ 350339 w 2439037"/>
              <a:gd name="connsiteY2975" fmla="*/ 736941 h 4271954"/>
              <a:gd name="connsiteX2976" fmla="*/ 324993 w 2439037"/>
              <a:gd name="connsiteY2976" fmla="*/ 725695 h 4271954"/>
              <a:gd name="connsiteX2977" fmla="*/ 324526 w 2439037"/>
              <a:gd name="connsiteY2977" fmla="*/ 725314 h 4271954"/>
              <a:gd name="connsiteX2978" fmla="*/ 292418 w 2439037"/>
              <a:gd name="connsiteY2978" fmla="*/ 709045 h 4271954"/>
              <a:gd name="connsiteX2979" fmla="*/ 291360 w 2439037"/>
              <a:gd name="connsiteY2979" fmla="*/ 708854 h 4271954"/>
              <a:gd name="connsiteX2980" fmla="*/ 290626 w 2439037"/>
              <a:gd name="connsiteY2980" fmla="*/ 708948 h 4271954"/>
              <a:gd name="connsiteX2981" fmla="*/ 272043 w 2439037"/>
              <a:gd name="connsiteY2981" fmla="*/ 713501 h 4271954"/>
              <a:gd name="connsiteX2982" fmla="*/ 258232 w 2439037"/>
              <a:gd name="connsiteY2982" fmla="*/ 710855 h 4271954"/>
              <a:gd name="connsiteX2983" fmla="*/ 288627 w 2439037"/>
              <a:gd name="connsiteY2983" fmla="*/ 694949 h 4271954"/>
              <a:gd name="connsiteX2984" fmla="*/ 337490 w 2439037"/>
              <a:gd name="connsiteY2984" fmla="*/ 688949 h 4271954"/>
              <a:gd name="connsiteX2985" fmla="*/ 367389 w 2439037"/>
              <a:gd name="connsiteY2985" fmla="*/ 700111 h 4271954"/>
              <a:gd name="connsiteX2986" fmla="*/ 367389 w 2439037"/>
              <a:gd name="connsiteY2986" fmla="*/ 736942 h 4271954"/>
              <a:gd name="connsiteX2987" fmla="*/ 367293 w 2439037"/>
              <a:gd name="connsiteY2987" fmla="*/ 736942 h 4271954"/>
              <a:gd name="connsiteX2988" fmla="*/ 544068 w 2439037"/>
              <a:gd name="connsiteY2988" fmla="*/ 809541 h 4271954"/>
              <a:gd name="connsiteX2989" fmla="*/ 544649 w 2439037"/>
              <a:gd name="connsiteY2989" fmla="*/ 809541 h 4271954"/>
              <a:gd name="connsiteX2990" fmla="*/ 562937 w 2439037"/>
              <a:gd name="connsiteY2990" fmla="*/ 801454 h 4271954"/>
              <a:gd name="connsiteX2991" fmla="*/ 570166 w 2439037"/>
              <a:gd name="connsiteY2991" fmla="*/ 782850 h 4271954"/>
              <a:gd name="connsiteX2992" fmla="*/ 548354 w 2439037"/>
              <a:gd name="connsiteY2992" fmla="*/ 739922 h 4271954"/>
              <a:gd name="connsiteX2993" fmla="*/ 547021 w 2439037"/>
              <a:gd name="connsiteY2993" fmla="*/ 738578 h 4271954"/>
              <a:gd name="connsiteX2994" fmla="*/ 542649 w 2439037"/>
              <a:gd name="connsiteY2994" fmla="*/ 737504 h 4271954"/>
              <a:gd name="connsiteX2995" fmla="*/ 538753 w 2439037"/>
              <a:gd name="connsiteY2995" fmla="*/ 739922 h 4271954"/>
              <a:gd name="connsiteX2996" fmla="*/ 516941 w 2439037"/>
              <a:gd name="connsiteY2996" fmla="*/ 782850 h 4271954"/>
              <a:gd name="connsiteX2997" fmla="*/ 516941 w 2439037"/>
              <a:gd name="connsiteY2997" fmla="*/ 784096 h 4271954"/>
              <a:gd name="connsiteX2998" fmla="*/ 542839 w 2439037"/>
              <a:gd name="connsiteY2998" fmla="*/ 809541 h 4271954"/>
              <a:gd name="connsiteX2999" fmla="*/ 544068 w 2439037"/>
              <a:gd name="connsiteY2999" fmla="*/ 809541 h 4271954"/>
              <a:gd name="connsiteX3000" fmla="*/ 523580 w 2439037"/>
              <a:gd name="connsiteY3000" fmla="*/ 783915 h 4271954"/>
              <a:gd name="connsiteX3001" fmla="*/ 523580 w 2439037"/>
              <a:gd name="connsiteY3001" fmla="*/ 782938 h 4271954"/>
              <a:gd name="connsiteX3002" fmla="*/ 543516 w 2439037"/>
              <a:gd name="connsiteY3002" fmla="*/ 744666 h 4271954"/>
              <a:gd name="connsiteX3003" fmla="*/ 563423 w 2439037"/>
              <a:gd name="connsiteY3003" fmla="*/ 782938 h 4271954"/>
              <a:gd name="connsiteX3004" fmla="*/ 563423 w 2439037"/>
              <a:gd name="connsiteY3004" fmla="*/ 783031 h 4271954"/>
              <a:gd name="connsiteX3005" fmla="*/ 558069 w 2439037"/>
              <a:gd name="connsiteY3005" fmla="*/ 796844 h 4271954"/>
              <a:gd name="connsiteX3006" fmla="*/ 544449 w 2439037"/>
              <a:gd name="connsiteY3006" fmla="*/ 802844 h 4271954"/>
              <a:gd name="connsiteX3007" fmla="*/ 543392 w 2439037"/>
              <a:gd name="connsiteY3007" fmla="*/ 802844 h 4271954"/>
              <a:gd name="connsiteX3008" fmla="*/ 542925 w 2439037"/>
              <a:gd name="connsiteY3008" fmla="*/ 802844 h 4271954"/>
              <a:gd name="connsiteX3009" fmla="*/ 523580 w 2439037"/>
              <a:gd name="connsiteY3009" fmla="*/ 783915 h 4271954"/>
              <a:gd name="connsiteX3010" fmla="*/ 572072 w 2439037"/>
              <a:gd name="connsiteY3010" fmla="*/ 823824 h 4271954"/>
              <a:gd name="connsiteX3011" fmla="*/ 547611 w 2439037"/>
              <a:gd name="connsiteY3011" fmla="*/ 831535 h 4271954"/>
              <a:gd name="connsiteX3012" fmla="*/ 547611 w 2439037"/>
              <a:gd name="connsiteY3012" fmla="*/ 830842 h 4271954"/>
              <a:gd name="connsiteX3013" fmla="*/ 539219 w 2439037"/>
              <a:gd name="connsiteY3013" fmla="*/ 818382 h 4271954"/>
              <a:gd name="connsiteX3014" fmla="*/ 515884 w 2439037"/>
              <a:gd name="connsiteY3014" fmla="*/ 818471 h 4271954"/>
              <a:gd name="connsiteX3015" fmla="*/ 511978 w 2439037"/>
              <a:gd name="connsiteY3015" fmla="*/ 815917 h 4271954"/>
              <a:gd name="connsiteX3016" fmla="*/ 484918 w 2439037"/>
              <a:gd name="connsiteY3016" fmla="*/ 804848 h 4271954"/>
              <a:gd name="connsiteX3017" fmla="*/ 467953 w 2439037"/>
              <a:gd name="connsiteY3017" fmla="*/ 804848 h 4271954"/>
              <a:gd name="connsiteX3018" fmla="*/ 467953 w 2439037"/>
              <a:gd name="connsiteY3018" fmla="*/ 804751 h 4271954"/>
              <a:gd name="connsiteX3019" fmla="*/ 461210 w 2439037"/>
              <a:gd name="connsiteY3019" fmla="*/ 798007 h 4271954"/>
              <a:gd name="connsiteX3020" fmla="*/ 440903 w 2439037"/>
              <a:gd name="connsiteY3020" fmla="*/ 798007 h 4271954"/>
              <a:gd name="connsiteX3021" fmla="*/ 437597 w 2439037"/>
              <a:gd name="connsiteY3021" fmla="*/ 801360 h 4271954"/>
              <a:gd name="connsiteX3022" fmla="*/ 440903 w 2439037"/>
              <a:gd name="connsiteY3022" fmla="*/ 804658 h 4271954"/>
              <a:gd name="connsiteX3023" fmla="*/ 461315 w 2439037"/>
              <a:gd name="connsiteY3023" fmla="*/ 804751 h 4271954"/>
              <a:gd name="connsiteX3024" fmla="*/ 461210 w 2439037"/>
              <a:gd name="connsiteY3024" fmla="*/ 857082 h 4271954"/>
              <a:gd name="connsiteX3025" fmla="*/ 440903 w 2439037"/>
              <a:gd name="connsiteY3025" fmla="*/ 857082 h 4271954"/>
              <a:gd name="connsiteX3026" fmla="*/ 437597 w 2439037"/>
              <a:gd name="connsiteY3026" fmla="*/ 860380 h 4271954"/>
              <a:gd name="connsiteX3027" fmla="*/ 440903 w 2439037"/>
              <a:gd name="connsiteY3027" fmla="*/ 863734 h 4271954"/>
              <a:gd name="connsiteX3028" fmla="*/ 461210 w 2439037"/>
              <a:gd name="connsiteY3028" fmla="*/ 863734 h 4271954"/>
              <a:gd name="connsiteX3029" fmla="*/ 467953 w 2439037"/>
              <a:gd name="connsiteY3029" fmla="*/ 856989 h 4271954"/>
              <a:gd name="connsiteX3030" fmla="*/ 467953 w 2439037"/>
              <a:gd name="connsiteY3030" fmla="*/ 855264 h 4271954"/>
              <a:gd name="connsiteX3031" fmla="*/ 483308 w 2439037"/>
              <a:gd name="connsiteY3031" fmla="*/ 860473 h 4271954"/>
              <a:gd name="connsiteX3032" fmla="*/ 519969 w 2439037"/>
              <a:gd name="connsiteY3032" fmla="*/ 870008 h 4271954"/>
              <a:gd name="connsiteX3033" fmla="*/ 561518 w 2439037"/>
              <a:gd name="connsiteY3033" fmla="*/ 853817 h 4271954"/>
              <a:gd name="connsiteX3034" fmla="*/ 594741 w 2439037"/>
              <a:gd name="connsiteY3034" fmla="*/ 836567 h 4271954"/>
              <a:gd name="connsiteX3035" fmla="*/ 596455 w 2439037"/>
              <a:gd name="connsiteY3035" fmla="*/ 834386 h 4271954"/>
              <a:gd name="connsiteX3036" fmla="*/ 595884 w 2439037"/>
              <a:gd name="connsiteY3036" fmla="*/ 831633 h 4271954"/>
              <a:gd name="connsiteX3037" fmla="*/ 572072 w 2439037"/>
              <a:gd name="connsiteY3037" fmla="*/ 823824 h 4271954"/>
              <a:gd name="connsiteX3038" fmla="*/ 558460 w 2439037"/>
              <a:gd name="connsiteY3038" fmla="*/ 848102 h 4271954"/>
              <a:gd name="connsiteX3039" fmla="*/ 485489 w 2439037"/>
              <a:gd name="connsiteY3039" fmla="*/ 854293 h 4271954"/>
              <a:gd name="connsiteX3040" fmla="*/ 467953 w 2439037"/>
              <a:gd name="connsiteY3040" fmla="*/ 848283 h 4271954"/>
              <a:gd name="connsiteX3041" fmla="*/ 467953 w 2439037"/>
              <a:gd name="connsiteY3041" fmla="*/ 811546 h 4271954"/>
              <a:gd name="connsiteX3042" fmla="*/ 484918 w 2439037"/>
              <a:gd name="connsiteY3042" fmla="*/ 811546 h 4271954"/>
              <a:gd name="connsiteX3043" fmla="*/ 507978 w 2439037"/>
              <a:gd name="connsiteY3043" fmla="*/ 821271 h 4271954"/>
              <a:gd name="connsiteX3044" fmla="*/ 515407 w 2439037"/>
              <a:gd name="connsiteY3044" fmla="*/ 825080 h 4271954"/>
              <a:gd name="connsiteX3045" fmla="*/ 539115 w 2439037"/>
              <a:gd name="connsiteY3045" fmla="*/ 825080 h 4271954"/>
              <a:gd name="connsiteX3046" fmla="*/ 540848 w 2439037"/>
              <a:gd name="connsiteY3046" fmla="*/ 830842 h 4271954"/>
              <a:gd name="connsiteX3047" fmla="*/ 539886 w 2439037"/>
              <a:gd name="connsiteY3047" fmla="*/ 835730 h 4271954"/>
              <a:gd name="connsiteX3048" fmla="*/ 539019 w 2439037"/>
              <a:gd name="connsiteY3048" fmla="*/ 836758 h 4271954"/>
              <a:gd name="connsiteX3049" fmla="*/ 501767 w 2439037"/>
              <a:gd name="connsiteY3049" fmla="*/ 836758 h 4271954"/>
              <a:gd name="connsiteX3050" fmla="*/ 498434 w 2439037"/>
              <a:gd name="connsiteY3050" fmla="*/ 840102 h 4271954"/>
              <a:gd name="connsiteX3051" fmla="*/ 501767 w 2439037"/>
              <a:gd name="connsiteY3051" fmla="*/ 843456 h 4271954"/>
              <a:gd name="connsiteX3052" fmla="*/ 539019 w 2439037"/>
              <a:gd name="connsiteY3052" fmla="*/ 843456 h 4271954"/>
              <a:gd name="connsiteX3053" fmla="*/ 545611 w 2439037"/>
              <a:gd name="connsiteY3053" fmla="*/ 839176 h 4271954"/>
              <a:gd name="connsiteX3054" fmla="*/ 573881 w 2439037"/>
              <a:gd name="connsiteY3054" fmla="*/ 830196 h 4271954"/>
              <a:gd name="connsiteX3055" fmla="*/ 587702 w 2439037"/>
              <a:gd name="connsiteY3055" fmla="*/ 832842 h 4271954"/>
              <a:gd name="connsiteX3056" fmla="*/ 558460 w 2439037"/>
              <a:gd name="connsiteY3056" fmla="*/ 848102 h 4271954"/>
              <a:gd name="connsiteX3057" fmla="*/ 637337 w 2439037"/>
              <a:gd name="connsiteY3057" fmla="*/ 691321 h 4271954"/>
              <a:gd name="connsiteX3058" fmla="*/ 640642 w 2439037"/>
              <a:gd name="connsiteY3058" fmla="*/ 687976 h 4271954"/>
              <a:gd name="connsiteX3059" fmla="*/ 637337 w 2439037"/>
              <a:gd name="connsiteY3059" fmla="*/ 684669 h 4271954"/>
              <a:gd name="connsiteX3060" fmla="*/ 617058 w 2439037"/>
              <a:gd name="connsiteY3060" fmla="*/ 684669 h 4271954"/>
              <a:gd name="connsiteX3061" fmla="*/ 610276 w 2439037"/>
              <a:gd name="connsiteY3061" fmla="*/ 691414 h 4271954"/>
              <a:gd name="connsiteX3062" fmla="*/ 610276 w 2439037"/>
              <a:gd name="connsiteY3062" fmla="*/ 693139 h 4271954"/>
              <a:gd name="connsiteX3063" fmla="*/ 582835 w 2439037"/>
              <a:gd name="connsiteY3063" fmla="*/ 682851 h 4271954"/>
              <a:gd name="connsiteX3064" fmla="*/ 542354 w 2439037"/>
              <a:gd name="connsiteY3064" fmla="*/ 681786 h 4271954"/>
              <a:gd name="connsiteX3065" fmla="*/ 542258 w 2439037"/>
              <a:gd name="connsiteY3065" fmla="*/ 681786 h 4271954"/>
              <a:gd name="connsiteX3066" fmla="*/ 479498 w 2439037"/>
              <a:gd name="connsiteY3066" fmla="*/ 694674 h 4271954"/>
              <a:gd name="connsiteX3067" fmla="*/ 477307 w 2439037"/>
              <a:gd name="connsiteY3067" fmla="*/ 696195 h 4271954"/>
              <a:gd name="connsiteX3068" fmla="*/ 477002 w 2439037"/>
              <a:gd name="connsiteY3068" fmla="*/ 698855 h 4271954"/>
              <a:gd name="connsiteX3069" fmla="*/ 493586 w 2439037"/>
              <a:gd name="connsiteY3069" fmla="*/ 713407 h 4271954"/>
              <a:gd name="connsiteX3070" fmla="*/ 494262 w 2439037"/>
              <a:gd name="connsiteY3070" fmla="*/ 713407 h 4271954"/>
              <a:gd name="connsiteX3071" fmla="*/ 516750 w 2439037"/>
              <a:gd name="connsiteY3071" fmla="*/ 720017 h 4271954"/>
              <a:gd name="connsiteX3072" fmla="*/ 534257 w 2439037"/>
              <a:gd name="connsiteY3072" fmla="*/ 715691 h 4271954"/>
              <a:gd name="connsiteX3073" fmla="*/ 563318 w 2439037"/>
              <a:gd name="connsiteY3073" fmla="*/ 730569 h 4271954"/>
              <a:gd name="connsiteX3074" fmla="*/ 563794 w 2439037"/>
              <a:gd name="connsiteY3074" fmla="*/ 730942 h 4271954"/>
              <a:gd name="connsiteX3075" fmla="*/ 593321 w 2439037"/>
              <a:gd name="connsiteY3075" fmla="*/ 743736 h 4271954"/>
              <a:gd name="connsiteX3076" fmla="*/ 610276 w 2439037"/>
              <a:gd name="connsiteY3076" fmla="*/ 743736 h 4271954"/>
              <a:gd name="connsiteX3077" fmla="*/ 610276 w 2439037"/>
              <a:gd name="connsiteY3077" fmla="*/ 743829 h 4271954"/>
              <a:gd name="connsiteX3078" fmla="*/ 617058 w 2439037"/>
              <a:gd name="connsiteY3078" fmla="*/ 750573 h 4271954"/>
              <a:gd name="connsiteX3079" fmla="*/ 637337 w 2439037"/>
              <a:gd name="connsiteY3079" fmla="*/ 750573 h 4271954"/>
              <a:gd name="connsiteX3080" fmla="*/ 640642 w 2439037"/>
              <a:gd name="connsiteY3080" fmla="*/ 747219 h 4271954"/>
              <a:gd name="connsiteX3081" fmla="*/ 637337 w 2439037"/>
              <a:gd name="connsiteY3081" fmla="*/ 743926 h 4271954"/>
              <a:gd name="connsiteX3082" fmla="*/ 616953 w 2439037"/>
              <a:gd name="connsiteY3082" fmla="*/ 743829 h 4271954"/>
              <a:gd name="connsiteX3083" fmla="*/ 617058 w 2439037"/>
              <a:gd name="connsiteY3083" fmla="*/ 691511 h 4271954"/>
              <a:gd name="connsiteX3084" fmla="*/ 637337 w 2439037"/>
              <a:gd name="connsiteY3084" fmla="*/ 691511 h 4271954"/>
              <a:gd name="connsiteX3085" fmla="*/ 637337 w 2439037"/>
              <a:gd name="connsiteY3085" fmla="*/ 691321 h 4271954"/>
              <a:gd name="connsiteX3086" fmla="*/ 494633 w 2439037"/>
              <a:gd name="connsiteY3086" fmla="*/ 706757 h 4271954"/>
              <a:gd name="connsiteX3087" fmla="*/ 484822 w 2439037"/>
              <a:gd name="connsiteY3087" fmla="*/ 700385 h 4271954"/>
              <a:gd name="connsiteX3088" fmla="*/ 521303 w 2439037"/>
              <a:gd name="connsiteY3088" fmla="*/ 692949 h 4271954"/>
              <a:gd name="connsiteX3089" fmla="*/ 494633 w 2439037"/>
              <a:gd name="connsiteY3089" fmla="*/ 706757 h 4271954"/>
              <a:gd name="connsiteX3090" fmla="*/ 610276 w 2439037"/>
              <a:gd name="connsiteY3090" fmla="*/ 736941 h 4271954"/>
              <a:gd name="connsiteX3091" fmla="*/ 593321 w 2439037"/>
              <a:gd name="connsiteY3091" fmla="*/ 736941 h 4271954"/>
              <a:gd name="connsiteX3092" fmla="*/ 567976 w 2439037"/>
              <a:gd name="connsiteY3092" fmla="*/ 725695 h 4271954"/>
              <a:gd name="connsiteX3093" fmla="*/ 567509 w 2439037"/>
              <a:gd name="connsiteY3093" fmla="*/ 725314 h 4271954"/>
              <a:gd name="connsiteX3094" fmla="*/ 535400 w 2439037"/>
              <a:gd name="connsiteY3094" fmla="*/ 709045 h 4271954"/>
              <a:gd name="connsiteX3095" fmla="*/ 534352 w 2439037"/>
              <a:gd name="connsiteY3095" fmla="*/ 708854 h 4271954"/>
              <a:gd name="connsiteX3096" fmla="*/ 533609 w 2439037"/>
              <a:gd name="connsiteY3096" fmla="*/ 708948 h 4271954"/>
              <a:gd name="connsiteX3097" fmla="*/ 515026 w 2439037"/>
              <a:gd name="connsiteY3097" fmla="*/ 713501 h 4271954"/>
              <a:gd name="connsiteX3098" fmla="*/ 501215 w 2439037"/>
              <a:gd name="connsiteY3098" fmla="*/ 710855 h 4271954"/>
              <a:gd name="connsiteX3099" fmla="*/ 531600 w 2439037"/>
              <a:gd name="connsiteY3099" fmla="*/ 694949 h 4271954"/>
              <a:gd name="connsiteX3100" fmla="*/ 580463 w 2439037"/>
              <a:gd name="connsiteY3100" fmla="*/ 688949 h 4271954"/>
              <a:gd name="connsiteX3101" fmla="*/ 610362 w 2439037"/>
              <a:gd name="connsiteY3101" fmla="*/ 700111 h 4271954"/>
              <a:gd name="connsiteX3102" fmla="*/ 610362 w 2439037"/>
              <a:gd name="connsiteY3102" fmla="*/ 736942 h 4271954"/>
              <a:gd name="connsiteX3103" fmla="*/ 610276 w 2439037"/>
              <a:gd name="connsiteY3103" fmla="*/ 736942 h 4271954"/>
              <a:gd name="connsiteX3104" fmla="*/ 787051 w 2439037"/>
              <a:gd name="connsiteY3104" fmla="*/ 809541 h 4271954"/>
              <a:gd name="connsiteX3105" fmla="*/ 787641 w 2439037"/>
              <a:gd name="connsiteY3105" fmla="*/ 809541 h 4271954"/>
              <a:gd name="connsiteX3106" fmla="*/ 805919 w 2439037"/>
              <a:gd name="connsiteY3106" fmla="*/ 801454 h 4271954"/>
              <a:gd name="connsiteX3107" fmla="*/ 813149 w 2439037"/>
              <a:gd name="connsiteY3107" fmla="*/ 782850 h 4271954"/>
              <a:gd name="connsiteX3108" fmla="*/ 791327 w 2439037"/>
              <a:gd name="connsiteY3108" fmla="*/ 739922 h 4271954"/>
              <a:gd name="connsiteX3109" fmla="*/ 790013 w 2439037"/>
              <a:gd name="connsiteY3109" fmla="*/ 738578 h 4271954"/>
              <a:gd name="connsiteX3110" fmla="*/ 785641 w 2439037"/>
              <a:gd name="connsiteY3110" fmla="*/ 737504 h 4271954"/>
              <a:gd name="connsiteX3111" fmla="*/ 781821 w 2439037"/>
              <a:gd name="connsiteY3111" fmla="*/ 739922 h 4271954"/>
              <a:gd name="connsiteX3112" fmla="*/ 760000 w 2439037"/>
              <a:gd name="connsiteY3112" fmla="*/ 782850 h 4271954"/>
              <a:gd name="connsiteX3113" fmla="*/ 760000 w 2439037"/>
              <a:gd name="connsiteY3113" fmla="*/ 784096 h 4271954"/>
              <a:gd name="connsiteX3114" fmla="*/ 785908 w 2439037"/>
              <a:gd name="connsiteY3114" fmla="*/ 809541 h 4271954"/>
              <a:gd name="connsiteX3115" fmla="*/ 787051 w 2439037"/>
              <a:gd name="connsiteY3115" fmla="*/ 809541 h 4271954"/>
              <a:gd name="connsiteX3116" fmla="*/ 766572 w 2439037"/>
              <a:gd name="connsiteY3116" fmla="*/ 783915 h 4271954"/>
              <a:gd name="connsiteX3117" fmla="*/ 766572 w 2439037"/>
              <a:gd name="connsiteY3117" fmla="*/ 782938 h 4271954"/>
              <a:gd name="connsiteX3118" fmla="*/ 786565 w 2439037"/>
              <a:gd name="connsiteY3118" fmla="*/ 744666 h 4271954"/>
              <a:gd name="connsiteX3119" fmla="*/ 806491 w 2439037"/>
              <a:gd name="connsiteY3119" fmla="*/ 782938 h 4271954"/>
              <a:gd name="connsiteX3120" fmla="*/ 806491 w 2439037"/>
              <a:gd name="connsiteY3120" fmla="*/ 783031 h 4271954"/>
              <a:gd name="connsiteX3121" fmla="*/ 801148 w 2439037"/>
              <a:gd name="connsiteY3121" fmla="*/ 796844 h 4271954"/>
              <a:gd name="connsiteX3122" fmla="*/ 787517 w 2439037"/>
              <a:gd name="connsiteY3122" fmla="*/ 802844 h 4271954"/>
              <a:gd name="connsiteX3123" fmla="*/ 786479 w 2439037"/>
              <a:gd name="connsiteY3123" fmla="*/ 802844 h 4271954"/>
              <a:gd name="connsiteX3124" fmla="*/ 786013 w 2439037"/>
              <a:gd name="connsiteY3124" fmla="*/ 802844 h 4271954"/>
              <a:gd name="connsiteX3125" fmla="*/ 766572 w 2439037"/>
              <a:gd name="connsiteY3125" fmla="*/ 783915 h 4271954"/>
              <a:gd name="connsiteX3126" fmla="*/ 815064 w 2439037"/>
              <a:gd name="connsiteY3126" fmla="*/ 823824 h 4271954"/>
              <a:gd name="connsiteX3127" fmla="*/ 790556 w 2439037"/>
              <a:gd name="connsiteY3127" fmla="*/ 831535 h 4271954"/>
              <a:gd name="connsiteX3128" fmla="*/ 790556 w 2439037"/>
              <a:gd name="connsiteY3128" fmla="*/ 830842 h 4271954"/>
              <a:gd name="connsiteX3129" fmla="*/ 782193 w 2439037"/>
              <a:gd name="connsiteY3129" fmla="*/ 818382 h 4271954"/>
              <a:gd name="connsiteX3130" fmla="*/ 758866 w 2439037"/>
              <a:gd name="connsiteY3130" fmla="*/ 818471 h 4271954"/>
              <a:gd name="connsiteX3131" fmla="*/ 754961 w 2439037"/>
              <a:gd name="connsiteY3131" fmla="*/ 815917 h 4271954"/>
              <a:gd name="connsiteX3132" fmla="*/ 727891 w 2439037"/>
              <a:gd name="connsiteY3132" fmla="*/ 804848 h 4271954"/>
              <a:gd name="connsiteX3133" fmla="*/ 710936 w 2439037"/>
              <a:gd name="connsiteY3133" fmla="*/ 804848 h 4271954"/>
              <a:gd name="connsiteX3134" fmla="*/ 710936 w 2439037"/>
              <a:gd name="connsiteY3134" fmla="*/ 804751 h 4271954"/>
              <a:gd name="connsiteX3135" fmla="*/ 704173 w 2439037"/>
              <a:gd name="connsiteY3135" fmla="*/ 798007 h 4271954"/>
              <a:gd name="connsiteX3136" fmla="*/ 683895 w 2439037"/>
              <a:gd name="connsiteY3136" fmla="*/ 798007 h 4271954"/>
              <a:gd name="connsiteX3137" fmla="*/ 680580 w 2439037"/>
              <a:gd name="connsiteY3137" fmla="*/ 801360 h 4271954"/>
              <a:gd name="connsiteX3138" fmla="*/ 683895 w 2439037"/>
              <a:gd name="connsiteY3138" fmla="*/ 804658 h 4271954"/>
              <a:gd name="connsiteX3139" fmla="*/ 704297 w 2439037"/>
              <a:gd name="connsiteY3139" fmla="*/ 804751 h 4271954"/>
              <a:gd name="connsiteX3140" fmla="*/ 704173 w 2439037"/>
              <a:gd name="connsiteY3140" fmla="*/ 857082 h 4271954"/>
              <a:gd name="connsiteX3141" fmla="*/ 683895 w 2439037"/>
              <a:gd name="connsiteY3141" fmla="*/ 857082 h 4271954"/>
              <a:gd name="connsiteX3142" fmla="*/ 680580 w 2439037"/>
              <a:gd name="connsiteY3142" fmla="*/ 860380 h 4271954"/>
              <a:gd name="connsiteX3143" fmla="*/ 683895 w 2439037"/>
              <a:gd name="connsiteY3143" fmla="*/ 863734 h 4271954"/>
              <a:gd name="connsiteX3144" fmla="*/ 704173 w 2439037"/>
              <a:gd name="connsiteY3144" fmla="*/ 863734 h 4271954"/>
              <a:gd name="connsiteX3145" fmla="*/ 710936 w 2439037"/>
              <a:gd name="connsiteY3145" fmla="*/ 856989 h 4271954"/>
              <a:gd name="connsiteX3146" fmla="*/ 710936 w 2439037"/>
              <a:gd name="connsiteY3146" fmla="*/ 855264 h 4271954"/>
              <a:gd name="connsiteX3147" fmla="*/ 726291 w 2439037"/>
              <a:gd name="connsiteY3147" fmla="*/ 860473 h 4271954"/>
              <a:gd name="connsiteX3148" fmla="*/ 762962 w 2439037"/>
              <a:gd name="connsiteY3148" fmla="*/ 870008 h 4271954"/>
              <a:gd name="connsiteX3149" fmla="*/ 804491 w 2439037"/>
              <a:gd name="connsiteY3149" fmla="*/ 853817 h 4271954"/>
              <a:gd name="connsiteX3150" fmla="*/ 837733 w 2439037"/>
              <a:gd name="connsiteY3150" fmla="*/ 836567 h 4271954"/>
              <a:gd name="connsiteX3151" fmla="*/ 839448 w 2439037"/>
              <a:gd name="connsiteY3151" fmla="*/ 834386 h 4271954"/>
              <a:gd name="connsiteX3152" fmla="*/ 838876 w 2439037"/>
              <a:gd name="connsiteY3152" fmla="*/ 831633 h 4271954"/>
              <a:gd name="connsiteX3153" fmla="*/ 815064 w 2439037"/>
              <a:gd name="connsiteY3153" fmla="*/ 823824 h 4271954"/>
              <a:gd name="connsiteX3154" fmla="*/ 801424 w 2439037"/>
              <a:gd name="connsiteY3154" fmla="*/ 848102 h 4271954"/>
              <a:gd name="connsiteX3155" fmla="*/ 728481 w 2439037"/>
              <a:gd name="connsiteY3155" fmla="*/ 854293 h 4271954"/>
              <a:gd name="connsiteX3156" fmla="*/ 710936 w 2439037"/>
              <a:gd name="connsiteY3156" fmla="*/ 848283 h 4271954"/>
              <a:gd name="connsiteX3157" fmla="*/ 710936 w 2439037"/>
              <a:gd name="connsiteY3157" fmla="*/ 811546 h 4271954"/>
              <a:gd name="connsiteX3158" fmla="*/ 727891 w 2439037"/>
              <a:gd name="connsiteY3158" fmla="*/ 811546 h 4271954"/>
              <a:gd name="connsiteX3159" fmla="*/ 750961 w 2439037"/>
              <a:gd name="connsiteY3159" fmla="*/ 821271 h 4271954"/>
              <a:gd name="connsiteX3160" fmla="*/ 758380 w 2439037"/>
              <a:gd name="connsiteY3160" fmla="*/ 825080 h 4271954"/>
              <a:gd name="connsiteX3161" fmla="*/ 782107 w 2439037"/>
              <a:gd name="connsiteY3161" fmla="*/ 825080 h 4271954"/>
              <a:gd name="connsiteX3162" fmla="*/ 783821 w 2439037"/>
              <a:gd name="connsiteY3162" fmla="*/ 830842 h 4271954"/>
              <a:gd name="connsiteX3163" fmla="*/ 782878 w 2439037"/>
              <a:gd name="connsiteY3163" fmla="*/ 835730 h 4271954"/>
              <a:gd name="connsiteX3164" fmla="*/ 782012 w 2439037"/>
              <a:gd name="connsiteY3164" fmla="*/ 836758 h 4271954"/>
              <a:gd name="connsiteX3165" fmla="*/ 744760 w 2439037"/>
              <a:gd name="connsiteY3165" fmla="*/ 836758 h 4271954"/>
              <a:gd name="connsiteX3166" fmla="*/ 741426 w 2439037"/>
              <a:gd name="connsiteY3166" fmla="*/ 840102 h 4271954"/>
              <a:gd name="connsiteX3167" fmla="*/ 744760 w 2439037"/>
              <a:gd name="connsiteY3167" fmla="*/ 843456 h 4271954"/>
              <a:gd name="connsiteX3168" fmla="*/ 782012 w 2439037"/>
              <a:gd name="connsiteY3168" fmla="*/ 843456 h 4271954"/>
              <a:gd name="connsiteX3169" fmla="*/ 788565 w 2439037"/>
              <a:gd name="connsiteY3169" fmla="*/ 839176 h 4271954"/>
              <a:gd name="connsiteX3170" fmla="*/ 816864 w 2439037"/>
              <a:gd name="connsiteY3170" fmla="*/ 830196 h 4271954"/>
              <a:gd name="connsiteX3171" fmla="*/ 830675 w 2439037"/>
              <a:gd name="connsiteY3171" fmla="*/ 832842 h 4271954"/>
              <a:gd name="connsiteX3172" fmla="*/ 801424 w 2439037"/>
              <a:gd name="connsiteY3172" fmla="*/ 848102 h 4271954"/>
              <a:gd name="connsiteX3173" fmla="*/ 880300 w 2439037"/>
              <a:gd name="connsiteY3173" fmla="*/ 691321 h 4271954"/>
              <a:gd name="connsiteX3174" fmla="*/ 883625 w 2439037"/>
              <a:gd name="connsiteY3174" fmla="*/ 687976 h 4271954"/>
              <a:gd name="connsiteX3175" fmla="*/ 880300 w 2439037"/>
              <a:gd name="connsiteY3175" fmla="*/ 684669 h 4271954"/>
              <a:gd name="connsiteX3176" fmla="*/ 860003 w 2439037"/>
              <a:gd name="connsiteY3176" fmla="*/ 684669 h 4271954"/>
              <a:gd name="connsiteX3177" fmla="*/ 853259 w 2439037"/>
              <a:gd name="connsiteY3177" fmla="*/ 691414 h 4271954"/>
              <a:gd name="connsiteX3178" fmla="*/ 853259 w 2439037"/>
              <a:gd name="connsiteY3178" fmla="*/ 693139 h 4271954"/>
              <a:gd name="connsiteX3179" fmla="*/ 825827 w 2439037"/>
              <a:gd name="connsiteY3179" fmla="*/ 682851 h 4271954"/>
              <a:gd name="connsiteX3180" fmla="*/ 785346 w 2439037"/>
              <a:gd name="connsiteY3180" fmla="*/ 681786 h 4271954"/>
              <a:gd name="connsiteX3181" fmla="*/ 785241 w 2439037"/>
              <a:gd name="connsiteY3181" fmla="*/ 681786 h 4271954"/>
              <a:gd name="connsiteX3182" fmla="*/ 722471 w 2439037"/>
              <a:gd name="connsiteY3182" fmla="*/ 694674 h 4271954"/>
              <a:gd name="connsiteX3183" fmla="*/ 720290 w 2439037"/>
              <a:gd name="connsiteY3183" fmla="*/ 696195 h 4271954"/>
              <a:gd name="connsiteX3184" fmla="*/ 719890 w 2439037"/>
              <a:gd name="connsiteY3184" fmla="*/ 698855 h 4271954"/>
              <a:gd name="connsiteX3185" fmla="*/ 736473 w 2439037"/>
              <a:gd name="connsiteY3185" fmla="*/ 713407 h 4271954"/>
              <a:gd name="connsiteX3186" fmla="*/ 737149 w 2439037"/>
              <a:gd name="connsiteY3186" fmla="*/ 713407 h 4271954"/>
              <a:gd name="connsiteX3187" fmla="*/ 759609 w 2439037"/>
              <a:gd name="connsiteY3187" fmla="*/ 720017 h 4271954"/>
              <a:gd name="connsiteX3188" fmla="*/ 777144 w 2439037"/>
              <a:gd name="connsiteY3188" fmla="*/ 715691 h 4271954"/>
              <a:gd name="connsiteX3189" fmla="*/ 806196 w 2439037"/>
              <a:gd name="connsiteY3189" fmla="*/ 730569 h 4271954"/>
              <a:gd name="connsiteX3190" fmla="*/ 806682 w 2439037"/>
              <a:gd name="connsiteY3190" fmla="*/ 730942 h 4271954"/>
              <a:gd name="connsiteX3191" fmla="*/ 836190 w 2439037"/>
              <a:gd name="connsiteY3191" fmla="*/ 743736 h 4271954"/>
              <a:gd name="connsiteX3192" fmla="*/ 853173 w 2439037"/>
              <a:gd name="connsiteY3192" fmla="*/ 743736 h 4271954"/>
              <a:gd name="connsiteX3193" fmla="*/ 853173 w 2439037"/>
              <a:gd name="connsiteY3193" fmla="*/ 743829 h 4271954"/>
              <a:gd name="connsiteX3194" fmla="*/ 859907 w 2439037"/>
              <a:gd name="connsiteY3194" fmla="*/ 750573 h 4271954"/>
              <a:gd name="connsiteX3195" fmla="*/ 880224 w 2439037"/>
              <a:gd name="connsiteY3195" fmla="*/ 750573 h 4271954"/>
              <a:gd name="connsiteX3196" fmla="*/ 883539 w 2439037"/>
              <a:gd name="connsiteY3196" fmla="*/ 747219 h 4271954"/>
              <a:gd name="connsiteX3197" fmla="*/ 880224 w 2439037"/>
              <a:gd name="connsiteY3197" fmla="*/ 743926 h 4271954"/>
              <a:gd name="connsiteX3198" fmla="*/ 859812 w 2439037"/>
              <a:gd name="connsiteY3198" fmla="*/ 743829 h 4271954"/>
              <a:gd name="connsiteX3199" fmla="*/ 859907 w 2439037"/>
              <a:gd name="connsiteY3199" fmla="*/ 691511 h 4271954"/>
              <a:gd name="connsiteX3200" fmla="*/ 880300 w 2439037"/>
              <a:gd name="connsiteY3200" fmla="*/ 691511 h 4271954"/>
              <a:gd name="connsiteX3201" fmla="*/ 880300 w 2439037"/>
              <a:gd name="connsiteY3201" fmla="*/ 691321 h 4271954"/>
              <a:gd name="connsiteX3202" fmla="*/ 737616 w 2439037"/>
              <a:gd name="connsiteY3202" fmla="*/ 706757 h 4271954"/>
              <a:gd name="connsiteX3203" fmla="*/ 727815 w 2439037"/>
              <a:gd name="connsiteY3203" fmla="*/ 700385 h 4271954"/>
              <a:gd name="connsiteX3204" fmla="*/ 764295 w 2439037"/>
              <a:gd name="connsiteY3204" fmla="*/ 692949 h 4271954"/>
              <a:gd name="connsiteX3205" fmla="*/ 737616 w 2439037"/>
              <a:gd name="connsiteY3205" fmla="*/ 706757 h 4271954"/>
              <a:gd name="connsiteX3206" fmla="*/ 853259 w 2439037"/>
              <a:gd name="connsiteY3206" fmla="*/ 736941 h 4271954"/>
              <a:gd name="connsiteX3207" fmla="*/ 836304 w 2439037"/>
              <a:gd name="connsiteY3207" fmla="*/ 736941 h 4271954"/>
              <a:gd name="connsiteX3208" fmla="*/ 810958 w 2439037"/>
              <a:gd name="connsiteY3208" fmla="*/ 725695 h 4271954"/>
              <a:gd name="connsiteX3209" fmla="*/ 810492 w 2439037"/>
              <a:gd name="connsiteY3209" fmla="*/ 725314 h 4271954"/>
              <a:gd name="connsiteX3210" fmla="*/ 778383 w 2439037"/>
              <a:gd name="connsiteY3210" fmla="*/ 709045 h 4271954"/>
              <a:gd name="connsiteX3211" fmla="*/ 777335 w 2439037"/>
              <a:gd name="connsiteY3211" fmla="*/ 708854 h 4271954"/>
              <a:gd name="connsiteX3212" fmla="*/ 776564 w 2439037"/>
              <a:gd name="connsiteY3212" fmla="*/ 708948 h 4271954"/>
              <a:gd name="connsiteX3213" fmla="*/ 758009 w 2439037"/>
              <a:gd name="connsiteY3213" fmla="*/ 713501 h 4271954"/>
              <a:gd name="connsiteX3214" fmla="*/ 744198 w 2439037"/>
              <a:gd name="connsiteY3214" fmla="*/ 710855 h 4271954"/>
              <a:gd name="connsiteX3215" fmla="*/ 774563 w 2439037"/>
              <a:gd name="connsiteY3215" fmla="*/ 694949 h 4271954"/>
              <a:gd name="connsiteX3216" fmla="*/ 823455 w 2439037"/>
              <a:gd name="connsiteY3216" fmla="*/ 688949 h 4271954"/>
              <a:gd name="connsiteX3217" fmla="*/ 853354 w 2439037"/>
              <a:gd name="connsiteY3217" fmla="*/ 700111 h 4271954"/>
              <a:gd name="connsiteX3218" fmla="*/ 853354 w 2439037"/>
              <a:gd name="connsiteY3218" fmla="*/ 736942 h 4271954"/>
              <a:gd name="connsiteX3219" fmla="*/ 853259 w 2439037"/>
              <a:gd name="connsiteY3219" fmla="*/ 736942 h 4271954"/>
              <a:gd name="connsiteX3220" fmla="*/ 1030043 w 2439037"/>
              <a:gd name="connsiteY3220" fmla="*/ 809541 h 4271954"/>
              <a:gd name="connsiteX3221" fmla="*/ 1030605 w 2439037"/>
              <a:gd name="connsiteY3221" fmla="*/ 809541 h 4271954"/>
              <a:gd name="connsiteX3222" fmla="*/ 1048893 w 2439037"/>
              <a:gd name="connsiteY3222" fmla="*/ 801454 h 4271954"/>
              <a:gd name="connsiteX3223" fmla="*/ 1056132 w 2439037"/>
              <a:gd name="connsiteY3223" fmla="*/ 782850 h 4271954"/>
              <a:gd name="connsiteX3224" fmla="*/ 1034319 w 2439037"/>
              <a:gd name="connsiteY3224" fmla="*/ 739922 h 4271954"/>
              <a:gd name="connsiteX3225" fmla="*/ 1032996 w 2439037"/>
              <a:gd name="connsiteY3225" fmla="*/ 738578 h 4271954"/>
              <a:gd name="connsiteX3226" fmla="*/ 1028605 w 2439037"/>
              <a:gd name="connsiteY3226" fmla="*/ 737504 h 4271954"/>
              <a:gd name="connsiteX3227" fmla="*/ 1024690 w 2439037"/>
              <a:gd name="connsiteY3227" fmla="*/ 739922 h 4271954"/>
              <a:gd name="connsiteX3228" fmla="*/ 1002868 w 2439037"/>
              <a:gd name="connsiteY3228" fmla="*/ 782850 h 4271954"/>
              <a:gd name="connsiteX3229" fmla="*/ 1002868 w 2439037"/>
              <a:gd name="connsiteY3229" fmla="*/ 784096 h 4271954"/>
              <a:gd name="connsiteX3230" fmla="*/ 1028805 w 2439037"/>
              <a:gd name="connsiteY3230" fmla="*/ 809541 h 4271954"/>
              <a:gd name="connsiteX3231" fmla="*/ 1030043 w 2439037"/>
              <a:gd name="connsiteY3231" fmla="*/ 809541 h 4271954"/>
              <a:gd name="connsiteX3232" fmla="*/ 1009555 w 2439037"/>
              <a:gd name="connsiteY3232" fmla="*/ 783915 h 4271954"/>
              <a:gd name="connsiteX3233" fmla="*/ 1009555 w 2439037"/>
              <a:gd name="connsiteY3233" fmla="*/ 782938 h 4271954"/>
              <a:gd name="connsiteX3234" fmla="*/ 1029452 w 2439037"/>
              <a:gd name="connsiteY3234" fmla="*/ 744666 h 4271954"/>
              <a:gd name="connsiteX3235" fmla="*/ 1049369 w 2439037"/>
              <a:gd name="connsiteY3235" fmla="*/ 782938 h 4271954"/>
              <a:gd name="connsiteX3236" fmla="*/ 1049369 w 2439037"/>
              <a:gd name="connsiteY3236" fmla="*/ 783031 h 4271954"/>
              <a:gd name="connsiteX3237" fmla="*/ 1044044 w 2439037"/>
              <a:gd name="connsiteY3237" fmla="*/ 796844 h 4271954"/>
              <a:gd name="connsiteX3238" fmla="*/ 1030414 w 2439037"/>
              <a:gd name="connsiteY3238" fmla="*/ 802844 h 4271954"/>
              <a:gd name="connsiteX3239" fmla="*/ 1029367 w 2439037"/>
              <a:gd name="connsiteY3239" fmla="*/ 802844 h 4271954"/>
              <a:gd name="connsiteX3240" fmla="*/ 1028900 w 2439037"/>
              <a:gd name="connsiteY3240" fmla="*/ 802844 h 4271954"/>
              <a:gd name="connsiteX3241" fmla="*/ 1009555 w 2439037"/>
              <a:gd name="connsiteY3241" fmla="*/ 783915 h 4271954"/>
              <a:gd name="connsiteX3242" fmla="*/ 1058027 w 2439037"/>
              <a:gd name="connsiteY3242" fmla="*/ 823824 h 4271954"/>
              <a:gd name="connsiteX3243" fmla="*/ 1033548 w 2439037"/>
              <a:gd name="connsiteY3243" fmla="*/ 831535 h 4271954"/>
              <a:gd name="connsiteX3244" fmla="*/ 1033548 w 2439037"/>
              <a:gd name="connsiteY3244" fmla="*/ 830842 h 4271954"/>
              <a:gd name="connsiteX3245" fmla="*/ 1025176 w 2439037"/>
              <a:gd name="connsiteY3245" fmla="*/ 818382 h 4271954"/>
              <a:gd name="connsiteX3246" fmla="*/ 1001830 w 2439037"/>
              <a:gd name="connsiteY3246" fmla="*/ 818471 h 4271954"/>
              <a:gd name="connsiteX3247" fmla="*/ 997953 w 2439037"/>
              <a:gd name="connsiteY3247" fmla="*/ 815917 h 4271954"/>
              <a:gd name="connsiteX3248" fmla="*/ 970893 w 2439037"/>
              <a:gd name="connsiteY3248" fmla="*/ 804848 h 4271954"/>
              <a:gd name="connsiteX3249" fmla="*/ 953938 w 2439037"/>
              <a:gd name="connsiteY3249" fmla="*/ 804848 h 4271954"/>
              <a:gd name="connsiteX3250" fmla="*/ 953938 w 2439037"/>
              <a:gd name="connsiteY3250" fmla="*/ 804751 h 4271954"/>
              <a:gd name="connsiteX3251" fmla="*/ 947166 w 2439037"/>
              <a:gd name="connsiteY3251" fmla="*/ 798007 h 4271954"/>
              <a:gd name="connsiteX3252" fmla="*/ 926887 w 2439037"/>
              <a:gd name="connsiteY3252" fmla="*/ 798007 h 4271954"/>
              <a:gd name="connsiteX3253" fmla="*/ 923534 w 2439037"/>
              <a:gd name="connsiteY3253" fmla="*/ 801360 h 4271954"/>
              <a:gd name="connsiteX3254" fmla="*/ 926887 w 2439037"/>
              <a:gd name="connsiteY3254" fmla="*/ 804658 h 4271954"/>
              <a:gd name="connsiteX3255" fmla="*/ 947261 w 2439037"/>
              <a:gd name="connsiteY3255" fmla="*/ 804751 h 4271954"/>
              <a:gd name="connsiteX3256" fmla="*/ 947166 w 2439037"/>
              <a:gd name="connsiteY3256" fmla="*/ 857082 h 4271954"/>
              <a:gd name="connsiteX3257" fmla="*/ 926887 w 2439037"/>
              <a:gd name="connsiteY3257" fmla="*/ 857082 h 4271954"/>
              <a:gd name="connsiteX3258" fmla="*/ 923534 w 2439037"/>
              <a:gd name="connsiteY3258" fmla="*/ 860380 h 4271954"/>
              <a:gd name="connsiteX3259" fmla="*/ 926887 w 2439037"/>
              <a:gd name="connsiteY3259" fmla="*/ 863734 h 4271954"/>
              <a:gd name="connsiteX3260" fmla="*/ 947166 w 2439037"/>
              <a:gd name="connsiteY3260" fmla="*/ 863734 h 4271954"/>
              <a:gd name="connsiteX3261" fmla="*/ 953938 w 2439037"/>
              <a:gd name="connsiteY3261" fmla="*/ 856989 h 4271954"/>
              <a:gd name="connsiteX3262" fmla="*/ 953938 w 2439037"/>
              <a:gd name="connsiteY3262" fmla="*/ 855264 h 4271954"/>
              <a:gd name="connsiteX3263" fmla="*/ 969273 w 2439037"/>
              <a:gd name="connsiteY3263" fmla="*/ 860473 h 4271954"/>
              <a:gd name="connsiteX3264" fmla="*/ 1005954 w 2439037"/>
              <a:gd name="connsiteY3264" fmla="*/ 870008 h 4271954"/>
              <a:gd name="connsiteX3265" fmla="*/ 1047455 w 2439037"/>
              <a:gd name="connsiteY3265" fmla="*/ 853817 h 4271954"/>
              <a:gd name="connsiteX3266" fmla="*/ 1080706 w 2439037"/>
              <a:gd name="connsiteY3266" fmla="*/ 836567 h 4271954"/>
              <a:gd name="connsiteX3267" fmla="*/ 1082440 w 2439037"/>
              <a:gd name="connsiteY3267" fmla="*/ 834386 h 4271954"/>
              <a:gd name="connsiteX3268" fmla="*/ 1081849 w 2439037"/>
              <a:gd name="connsiteY3268" fmla="*/ 831633 h 4271954"/>
              <a:gd name="connsiteX3269" fmla="*/ 1058027 w 2439037"/>
              <a:gd name="connsiteY3269" fmla="*/ 823824 h 4271954"/>
              <a:gd name="connsiteX3270" fmla="*/ 1044416 w 2439037"/>
              <a:gd name="connsiteY3270" fmla="*/ 848102 h 4271954"/>
              <a:gd name="connsiteX3271" fmla="*/ 971464 w 2439037"/>
              <a:gd name="connsiteY3271" fmla="*/ 854293 h 4271954"/>
              <a:gd name="connsiteX3272" fmla="*/ 953938 w 2439037"/>
              <a:gd name="connsiteY3272" fmla="*/ 848283 h 4271954"/>
              <a:gd name="connsiteX3273" fmla="*/ 953938 w 2439037"/>
              <a:gd name="connsiteY3273" fmla="*/ 811546 h 4271954"/>
              <a:gd name="connsiteX3274" fmla="*/ 970893 w 2439037"/>
              <a:gd name="connsiteY3274" fmla="*/ 811546 h 4271954"/>
              <a:gd name="connsiteX3275" fmla="*/ 993953 w 2439037"/>
              <a:gd name="connsiteY3275" fmla="*/ 821271 h 4271954"/>
              <a:gd name="connsiteX3276" fmla="*/ 1001363 w 2439037"/>
              <a:gd name="connsiteY3276" fmla="*/ 825080 h 4271954"/>
              <a:gd name="connsiteX3277" fmla="*/ 1025080 w 2439037"/>
              <a:gd name="connsiteY3277" fmla="*/ 825080 h 4271954"/>
              <a:gd name="connsiteX3278" fmla="*/ 1026804 w 2439037"/>
              <a:gd name="connsiteY3278" fmla="*/ 830842 h 4271954"/>
              <a:gd name="connsiteX3279" fmla="*/ 1025861 w 2439037"/>
              <a:gd name="connsiteY3279" fmla="*/ 835730 h 4271954"/>
              <a:gd name="connsiteX3280" fmla="*/ 1025004 w 2439037"/>
              <a:gd name="connsiteY3280" fmla="*/ 836758 h 4271954"/>
              <a:gd name="connsiteX3281" fmla="*/ 987752 w 2439037"/>
              <a:gd name="connsiteY3281" fmla="*/ 836758 h 4271954"/>
              <a:gd name="connsiteX3282" fmla="*/ 984418 w 2439037"/>
              <a:gd name="connsiteY3282" fmla="*/ 840102 h 4271954"/>
              <a:gd name="connsiteX3283" fmla="*/ 987752 w 2439037"/>
              <a:gd name="connsiteY3283" fmla="*/ 843456 h 4271954"/>
              <a:gd name="connsiteX3284" fmla="*/ 1025004 w 2439037"/>
              <a:gd name="connsiteY3284" fmla="*/ 843456 h 4271954"/>
              <a:gd name="connsiteX3285" fmla="*/ 1031548 w 2439037"/>
              <a:gd name="connsiteY3285" fmla="*/ 839176 h 4271954"/>
              <a:gd name="connsiteX3286" fmla="*/ 1059856 w 2439037"/>
              <a:gd name="connsiteY3286" fmla="*/ 830196 h 4271954"/>
              <a:gd name="connsiteX3287" fmla="*/ 1073677 w 2439037"/>
              <a:gd name="connsiteY3287" fmla="*/ 832842 h 4271954"/>
              <a:gd name="connsiteX3288" fmla="*/ 1044416 w 2439037"/>
              <a:gd name="connsiteY3288" fmla="*/ 848102 h 4271954"/>
              <a:gd name="connsiteX3289" fmla="*/ 1123302 w 2439037"/>
              <a:gd name="connsiteY3289" fmla="*/ 691321 h 4271954"/>
              <a:gd name="connsiteX3290" fmla="*/ 1126617 w 2439037"/>
              <a:gd name="connsiteY3290" fmla="*/ 687976 h 4271954"/>
              <a:gd name="connsiteX3291" fmla="*/ 1123302 w 2439037"/>
              <a:gd name="connsiteY3291" fmla="*/ 684669 h 4271954"/>
              <a:gd name="connsiteX3292" fmla="*/ 1102986 w 2439037"/>
              <a:gd name="connsiteY3292" fmla="*/ 684669 h 4271954"/>
              <a:gd name="connsiteX3293" fmla="*/ 1096242 w 2439037"/>
              <a:gd name="connsiteY3293" fmla="*/ 691414 h 4271954"/>
              <a:gd name="connsiteX3294" fmla="*/ 1096242 w 2439037"/>
              <a:gd name="connsiteY3294" fmla="*/ 693139 h 4271954"/>
              <a:gd name="connsiteX3295" fmla="*/ 1068800 w 2439037"/>
              <a:gd name="connsiteY3295" fmla="*/ 682851 h 4271954"/>
              <a:gd name="connsiteX3296" fmla="*/ 1028319 w 2439037"/>
              <a:gd name="connsiteY3296" fmla="*/ 681786 h 4271954"/>
              <a:gd name="connsiteX3297" fmla="*/ 1028233 w 2439037"/>
              <a:gd name="connsiteY3297" fmla="*/ 681786 h 4271954"/>
              <a:gd name="connsiteX3298" fmla="*/ 965473 w 2439037"/>
              <a:gd name="connsiteY3298" fmla="*/ 694674 h 4271954"/>
              <a:gd name="connsiteX3299" fmla="*/ 963273 w 2439037"/>
              <a:gd name="connsiteY3299" fmla="*/ 696195 h 4271954"/>
              <a:gd name="connsiteX3300" fmla="*/ 962977 w 2439037"/>
              <a:gd name="connsiteY3300" fmla="*/ 698855 h 4271954"/>
              <a:gd name="connsiteX3301" fmla="*/ 979551 w 2439037"/>
              <a:gd name="connsiteY3301" fmla="*/ 713407 h 4271954"/>
              <a:gd name="connsiteX3302" fmla="*/ 980237 w 2439037"/>
              <a:gd name="connsiteY3302" fmla="*/ 713407 h 4271954"/>
              <a:gd name="connsiteX3303" fmla="*/ 1002696 w 2439037"/>
              <a:gd name="connsiteY3303" fmla="*/ 720017 h 4271954"/>
              <a:gd name="connsiteX3304" fmla="*/ 1020232 w 2439037"/>
              <a:gd name="connsiteY3304" fmla="*/ 715691 h 4271954"/>
              <a:gd name="connsiteX3305" fmla="*/ 1049284 w 2439037"/>
              <a:gd name="connsiteY3305" fmla="*/ 730569 h 4271954"/>
              <a:gd name="connsiteX3306" fmla="*/ 1049760 w 2439037"/>
              <a:gd name="connsiteY3306" fmla="*/ 730942 h 4271954"/>
              <a:gd name="connsiteX3307" fmla="*/ 1079297 w 2439037"/>
              <a:gd name="connsiteY3307" fmla="*/ 743736 h 4271954"/>
              <a:gd name="connsiteX3308" fmla="*/ 1096242 w 2439037"/>
              <a:gd name="connsiteY3308" fmla="*/ 743736 h 4271954"/>
              <a:gd name="connsiteX3309" fmla="*/ 1096242 w 2439037"/>
              <a:gd name="connsiteY3309" fmla="*/ 743829 h 4271954"/>
              <a:gd name="connsiteX3310" fmla="*/ 1102986 w 2439037"/>
              <a:gd name="connsiteY3310" fmla="*/ 750573 h 4271954"/>
              <a:gd name="connsiteX3311" fmla="*/ 1123302 w 2439037"/>
              <a:gd name="connsiteY3311" fmla="*/ 750573 h 4271954"/>
              <a:gd name="connsiteX3312" fmla="*/ 1126617 w 2439037"/>
              <a:gd name="connsiteY3312" fmla="*/ 747219 h 4271954"/>
              <a:gd name="connsiteX3313" fmla="*/ 1123302 w 2439037"/>
              <a:gd name="connsiteY3313" fmla="*/ 743926 h 4271954"/>
              <a:gd name="connsiteX3314" fmla="*/ 1102890 w 2439037"/>
              <a:gd name="connsiteY3314" fmla="*/ 743829 h 4271954"/>
              <a:gd name="connsiteX3315" fmla="*/ 1102986 w 2439037"/>
              <a:gd name="connsiteY3315" fmla="*/ 691511 h 4271954"/>
              <a:gd name="connsiteX3316" fmla="*/ 1123302 w 2439037"/>
              <a:gd name="connsiteY3316" fmla="*/ 691511 h 4271954"/>
              <a:gd name="connsiteX3317" fmla="*/ 1123302 w 2439037"/>
              <a:gd name="connsiteY3317" fmla="*/ 691321 h 4271954"/>
              <a:gd name="connsiteX3318" fmla="*/ 980608 w 2439037"/>
              <a:gd name="connsiteY3318" fmla="*/ 706757 h 4271954"/>
              <a:gd name="connsiteX3319" fmla="*/ 970788 w 2439037"/>
              <a:gd name="connsiteY3319" fmla="*/ 700385 h 4271954"/>
              <a:gd name="connsiteX3320" fmla="*/ 1007269 w 2439037"/>
              <a:gd name="connsiteY3320" fmla="*/ 692949 h 4271954"/>
              <a:gd name="connsiteX3321" fmla="*/ 980608 w 2439037"/>
              <a:gd name="connsiteY3321" fmla="*/ 706757 h 4271954"/>
              <a:gd name="connsiteX3322" fmla="*/ 1096242 w 2439037"/>
              <a:gd name="connsiteY3322" fmla="*/ 736941 h 4271954"/>
              <a:gd name="connsiteX3323" fmla="*/ 1079297 w 2439037"/>
              <a:gd name="connsiteY3323" fmla="*/ 736941 h 4271954"/>
              <a:gd name="connsiteX3324" fmla="*/ 1053951 w 2439037"/>
              <a:gd name="connsiteY3324" fmla="*/ 725695 h 4271954"/>
              <a:gd name="connsiteX3325" fmla="*/ 1053465 w 2439037"/>
              <a:gd name="connsiteY3325" fmla="*/ 725314 h 4271954"/>
              <a:gd name="connsiteX3326" fmla="*/ 1021375 w 2439037"/>
              <a:gd name="connsiteY3326" fmla="*/ 709045 h 4271954"/>
              <a:gd name="connsiteX3327" fmla="*/ 1020318 w 2439037"/>
              <a:gd name="connsiteY3327" fmla="*/ 708854 h 4271954"/>
              <a:gd name="connsiteX3328" fmla="*/ 1019547 w 2439037"/>
              <a:gd name="connsiteY3328" fmla="*/ 708948 h 4271954"/>
              <a:gd name="connsiteX3329" fmla="*/ 1000992 w 2439037"/>
              <a:gd name="connsiteY3329" fmla="*/ 713501 h 4271954"/>
              <a:gd name="connsiteX3330" fmla="*/ 987180 w 2439037"/>
              <a:gd name="connsiteY3330" fmla="*/ 710855 h 4271954"/>
              <a:gd name="connsiteX3331" fmla="*/ 1017546 w 2439037"/>
              <a:gd name="connsiteY3331" fmla="*/ 694949 h 4271954"/>
              <a:gd name="connsiteX3332" fmla="*/ 1066409 w 2439037"/>
              <a:gd name="connsiteY3332" fmla="*/ 688949 h 4271954"/>
              <a:gd name="connsiteX3333" fmla="*/ 1096337 w 2439037"/>
              <a:gd name="connsiteY3333" fmla="*/ 700111 h 4271954"/>
              <a:gd name="connsiteX3334" fmla="*/ 1096337 w 2439037"/>
              <a:gd name="connsiteY3334" fmla="*/ 736942 h 4271954"/>
              <a:gd name="connsiteX3335" fmla="*/ 1096242 w 2439037"/>
              <a:gd name="connsiteY3335" fmla="*/ 736942 h 4271954"/>
              <a:gd name="connsiteX3336" fmla="*/ 1273026 w 2439037"/>
              <a:gd name="connsiteY3336" fmla="*/ 809541 h 4271954"/>
              <a:gd name="connsiteX3337" fmla="*/ 1273578 w 2439037"/>
              <a:gd name="connsiteY3337" fmla="*/ 809541 h 4271954"/>
              <a:gd name="connsiteX3338" fmla="*/ 1291885 w 2439037"/>
              <a:gd name="connsiteY3338" fmla="*/ 801454 h 4271954"/>
              <a:gd name="connsiteX3339" fmla="*/ 1299114 w 2439037"/>
              <a:gd name="connsiteY3339" fmla="*/ 782850 h 4271954"/>
              <a:gd name="connsiteX3340" fmla="*/ 1277302 w 2439037"/>
              <a:gd name="connsiteY3340" fmla="*/ 739922 h 4271954"/>
              <a:gd name="connsiteX3341" fmla="*/ 1275979 w 2439037"/>
              <a:gd name="connsiteY3341" fmla="*/ 738578 h 4271954"/>
              <a:gd name="connsiteX3342" fmla="*/ 1271578 w 2439037"/>
              <a:gd name="connsiteY3342" fmla="*/ 737504 h 4271954"/>
              <a:gd name="connsiteX3343" fmla="*/ 1267768 w 2439037"/>
              <a:gd name="connsiteY3343" fmla="*/ 739922 h 4271954"/>
              <a:gd name="connsiteX3344" fmla="*/ 1245975 w 2439037"/>
              <a:gd name="connsiteY3344" fmla="*/ 782850 h 4271954"/>
              <a:gd name="connsiteX3345" fmla="*/ 1245975 w 2439037"/>
              <a:gd name="connsiteY3345" fmla="*/ 784096 h 4271954"/>
              <a:gd name="connsiteX3346" fmla="*/ 1271883 w 2439037"/>
              <a:gd name="connsiteY3346" fmla="*/ 809541 h 4271954"/>
              <a:gd name="connsiteX3347" fmla="*/ 1273026 w 2439037"/>
              <a:gd name="connsiteY3347" fmla="*/ 809541 h 4271954"/>
              <a:gd name="connsiteX3348" fmla="*/ 1252633 w 2439037"/>
              <a:gd name="connsiteY3348" fmla="*/ 783915 h 4271954"/>
              <a:gd name="connsiteX3349" fmla="*/ 1252633 w 2439037"/>
              <a:gd name="connsiteY3349" fmla="*/ 782938 h 4271954"/>
              <a:gd name="connsiteX3350" fmla="*/ 1272626 w 2439037"/>
              <a:gd name="connsiteY3350" fmla="*/ 744666 h 4271954"/>
              <a:gd name="connsiteX3351" fmla="*/ 1292533 w 2439037"/>
              <a:gd name="connsiteY3351" fmla="*/ 782938 h 4271954"/>
              <a:gd name="connsiteX3352" fmla="*/ 1292533 w 2439037"/>
              <a:gd name="connsiteY3352" fmla="*/ 783031 h 4271954"/>
              <a:gd name="connsiteX3353" fmla="*/ 1287208 w 2439037"/>
              <a:gd name="connsiteY3353" fmla="*/ 796844 h 4271954"/>
              <a:gd name="connsiteX3354" fmla="*/ 1273578 w 2439037"/>
              <a:gd name="connsiteY3354" fmla="*/ 802844 h 4271954"/>
              <a:gd name="connsiteX3355" fmla="*/ 1272531 w 2439037"/>
              <a:gd name="connsiteY3355" fmla="*/ 802844 h 4271954"/>
              <a:gd name="connsiteX3356" fmla="*/ 1272073 w 2439037"/>
              <a:gd name="connsiteY3356" fmla="*/ 802844 h 4271954"/>
              <a:gd name="connsiteX3357" fmla="*/ 1252633 w 2439037"/>
              <a:gd name="connsiteY3357" fmla="*/ 783915 h 4271954"/>
              <a:gd name="connsiteX3358" fmla="*/ 1301019 w 2439037"/>
              <a:gd name="connsiteY3358" fmla="*/ 823824 h 4271954"/>
              <a:gd name="connsiteX3359" fmla="*/ 1276540 w 2439037"/>
              <a:gd name="connsiteY3359" fmla="*/ 831535 h 4271954"/>
              <a:gd name="connsiteX3360" fmla="*/ 1276540 w 2439037"/>
              <a:gd name="connsiteY3360" fmla="*/ 830842 h 4271954"/>
              <a:gd name="connsiteX3361" fmla="*/ 1268158 w 2439037"/>
              <a:gd name="connsiteY3361" fmla="*/ 818382 h 4271954"/>
              <a:gd name="connsiteX3362" fmla="*/ 1244822 w 2439037"/>
              <a:gd name="connsiteY3362" fmla="*/ 818471 h 4271954"/>
              <a:gd name="connsiteX3363" fmla="*/ 1240917 w 2439037"/>
              <a:gd name="connsiteY3363" fmla="*/ 815917 h 4271954"/>
              <a:gd name="connsiteX3364" fmla="*/ 1213875 w 2439037"/>
              <a:gd name="connsiteY3364" fmla="*/ 804848 h 4271954"/>
              <a:gd name="connsiteX3365" fmla="*/ 1196921 w 2439037"/>
              <a:gd name="connsiteY3365" fmla="*/ 804848 h 4271954"/>
              <a:gd name="connsiteX3366" fmla="*/ 1196921 w 2439037"/>
              <a:gd name="connsiteY3366" fmla="*/ 804751 h 4271954"/>
              <a:gd name="connsiteX3367" fmla="*/ 1190158 w 2439037"/>
              <a:gd name="connsiteY3367" fmla="*/ 798007 h 4271954"/>
              <a:gd name="connsiteX3368" fmla="*/ 1169870 w 2439037"/>
              <a:gd name="connsiteY3368" fmla="*/ 798007 h 4271954"/>
              <a:gd name="connsiteX3369" fmla="*/ 1166517 w 2439037"/>
              <a:gd name="connsiteY3369" fmla="*/ 801360 h 4271954"/>
              <a:gd name="connsiteX3370" fmla="*/ 1169870 w 2439037"/>
              <a:gd name="connsiteY3370" fmla="*/ 804658 h 4271954"/>
              <a:gd name="connsiteX3371" fmla="*/ 1190234 w 2439037"/>
              <a:gd name="connsiteY3371" fmla="*/ 804751 h 4271954"/>
              <a:gd name="connsiteX3372" fmla="*/ 1190158 w 2439037"/>
              <a:gd name="connsiteY3372" fmla="*/ 857082 h 4271954"/>
              <a:gd name="connsiteX3373" fmla="*/ 1169870 w 2439037"/>
              <a:gd name="connsiteY3373" fmla="*/ 857082 h 4271954"/>
              <a:gd name="connsiteX3374" fmla="*/ 1166517 w 2439037"/>
              <a:gd name="connsiteY3374" fmla="*/ 860380 h 4271954"/>
              <a:gd name="connsiteX3375" fmla="*/ 1169870 w 2439037"/>
              <a:gd name="connsiteY3375" fmla="*/ 863734 h 4271954"/>
              <a:gd name="connsiteX3376" fmla="*/ 1190158 w 2439037"/>
              <a:gd name="connsiteY3376" fmla="*/ 863734 h 4271954"/>
              <a:gd name="connsiteX3377" fmla="*/ 1196921 w 2439037"/>
              <a:gd name="connsiteY3377" fmla="*/ 856989 h 4271954"/>
              <a:gd name="connsiteX3378" fmla="*/ 1196921 w 2439037"/>
              <a:gd name="connsiteY3378" fmla="*/ 855264 h 4271954"/>
              <a:gd name="connsiteX3379" fmla="*/ 1212266 w 2439037"/>
              <a:gd name="connsiteY3379" fmla="*/ 860473 h 4271954"/>
              <a:gd name="connsiteX3380" fmla="*/ 1248918 w 2439037"/>
              <a:gd name="connsiteY3380" fmla="*/ 870008 h 4271954"/>
              <a:gd name="connsiteX3381" fmla="*/ 1290447 w 2439037"/>
              <a:gd name="connsiteY3381" fmla="*/ 853817 h 4271954"/>
              <a:gd name="connsiteX3382" fmla="*/ 1323699 w 2439037"/>
              <a:gd name="connsiteY3382" fmla="*/ 836567 h 4271954"/>
              <a:gd name="connsiteX3383" fmla="*/ 1325423 w 2439037"/>
              <a:gd name="connsiteY3383" fmla="*/ 834386 h 4271954"/>
              <a:gd name="connsiteX3384" fmla="*/ 1324832 w 2439037"/>
              <a:gd name="connsiteY3384" fmla="*/ 831633 h 4271954"/>
              <a:gd name="connsiteX3385" fmla="*/ 1301019 w 2439037"/>
              <a:gd name="connsiteY3385" fmla="*/ 823824 h 4271954"/>
              <a:gd name="connsiteX3386" fmla="*/ 1287485 w 2439037"/>
              <a:gd name="connsiteY3386" fmla="*/ 848102 h 4271954"/>
              <a:gd name="connsiteX3387" fmla="*/ 1214542 w 2439037"/>
              <a:gd name="connsiteY3387" fmla="*/ 854293 h 4271954"/>
              <a:gd name="connsiteX3388" fmla="*/ 1196997 w 2439037"/>
              <a:gd name="connsiteY3388" fmla="*/ 848283 h 4271954"/>
              <a:gd name="connsiteX3389" fmla="*/ 1196997 w 2439037"/>
              <a:gd name="connsiteY3389" fmla="*/ 811546 h 4271954"/>
              <a:gd name="connsiteX3390" fmla="*/ 1213971 w 2439037"/>
              <a:gd name="connsiteY3390" fmla="*/ 811546 h 4271954"/>
              <a:gd name="connsiteX3391" fmla="*/ 1237012 w 2439037"/>
              <a:gd name="connsiteY3391" fmla="*/ 821271 h 4271954"/>
              <a:gd name="connsiteX3392" fmla="*/ 1244451 w 2439037"/>
              <a:gd name="connsiteY3392" fmla="*/ 825080 h 4271954"/>
              <a:gd name="connsiteX3393" fmla="*/ 1268158 w 2439037"/>
              <a:gd name="connsiteY3393" fmla="*/ 825080 h 4271954"/>
              <a:gd name="connsiteX3394" fmla="*/ 1269892 w 2439037"/>
              <a:gd name="connsiteY3394" fmla="*/ 830842 h 4271954"/>
              <a:gd name="connsiteX3395" fmla="*/ 1268930 w 2439037"/>
              <a:gd name="connsiteY3395" fmla="*/ 835730 h 4271954"/>
              <a:gd name="connsiteX3396" fmla="*/ 1268073 w 2439037"/>
              <a:gd name="connsiteY3396" fmla="*/ 836758 h 4271954"/>
              <a:gd name="connsiteX3397" fmla="*/ 1230820 w 2439037"/>
              <a:gd name="connsiteY3397" fmla="*/ 836758 h 4271954"/>
              <a:gd name="connsiteX3398" fmla="*/ 1227487 w 2439037"/>
              <a:gd name="connsiteY3398" fmla="*/ 840102 h 4271954"/>
              <a:gd name="connsiteX3399" fmla="*/ 1230820 w 2439037"/>
              <a:gd name="connsiteY3399" fmla="*/ 843456 h 4271954"/>
              <a:gd name="connsiteX3400" fmla="*/ 1268073 w 2439037"/>
              <a:gd name="connsiteY3400" fmla="*/ 843456 h 4271954"/>
              <a:gd name="connsiteX3401" fmla="*/ 1274636 w 2439037"/>
              <a:gd name="connsiteY3401" fmla="*/ 839176 h 4271954"/>
              <a:gd name="connsiteX3402" fmla="*/ 1302925 w 2439037"/>
              <a:gd name="connsiteY3402" fmla="*/ 830196 h 4271954"/>
              <a:gd name="connsiteX3403" fmla="*/ 1316755 w 2439037"/>
              <a:gd name="connsiteY3403" fmla="*/ 832842 h 4271954"/>
              <a:gd name="connsiteX3404" fmla="*/ 1287485 w 2439037"/>
              <a:gd name="connsiteY3404" fmla="*/ 848102 h 4271954"/>
              <a:gd name="connsiteX3405" fmla="*/ 1366371 w 2439037"/>
              <a:gd name="connsiteY3405" fmla="*/ 691321 h 4271954"/>
              <a:gd name="connsiteX3406" fmla="*/ 1369695 w 2439037"/>
              <a:gd name="connsiteY3406" fmla="*/ 687976 h 4271954"/>
              <a:gd name="connsiteX3407" fmla="*/ 1366371 w 2439037"/>
              <a:gd name="connsiteY3407" fmla="*/ 684669 h 4271954"/>
              <a:gd name="connsiteX3408" fmla="*/ 1346073 w 2439037"/>
              <a:gd name="connsiteY3408" fmla="*/ 684669 h 4271954"/>
              <a:gd name="connsiteX3409" fmla="*/ 1339329 w 2439037"/>
              <a:gd name="connsiteY3409" fmla="*/ 691414 h 4271954"/>
              <a:gd name="connsiteX3410" fmla="*/ 1339329 w 2439037"/>
              <a:gd name="connsiteY3410" fmla="*/ 693139 h 4271954"/>
              <a:gd name="connsiteX3411" fmla="*/ 1311887 w 2439037"/>
              <a:gd name="connsiteY3411" fmla="*/ 682851 h 4271954"/>
              <a:gd name="connsiteX3412" fmla="*/ 1271406 w 2439037"/>
              <a:gd name="connsiteY3412" fmla="*/ 681786 h 4271954"/>
              <a:gd name="connsiteX3413" fmla="*/ 1271302 w 2439037"/>
              <a:gd name="connsiteY3413" fmla="*/ 681786 h 4271954"/>
              <a:gd name="connsiteX3414" fmla="*/ 1208541 w 2439037"/>
              <a:gd name="connsiteY3414" fmla="*/ 694674 h 4271954"/>
              <a:gd name="connsiteX3415" fmla="*/ 1206360 w 2439037"/>
              <a:gd name="connsiteY3415" fmla="*/ 696195 h 4271954"/>
              <a:gd name="connsiteX3416" fmla="*/ 1205969 w 2439037"/>
              <a:gd name="connsiteY3416" fmla="*/ 698855 h 4271954"/>
              <a:gd name="connsiteX3417" fmla="*/ 1222543 w 2439037"/>
              <a:gd name="connsiteY3417" fmla="*/ 713407 h 4271954"/>
              <a:gd name="connsiteX3418" fmla="*/ 1223210 w 2439037"/>
              <a:gd name="connsiteY3418" fmla="*/ 713407 h 4271954"/>
              <a:gd name="connsiteX3419" fmla="*/ 1245679 w 2439037"/>
              <a:gd name="connsiteY3419" fmla="*/ 720017 h 4271954"/>
              <a:gd name="connsiteX3420" fmla="*/ 1263206 w 2439037"/>
              <a:gd name="connsiteY3420" fmla="*/ 715691 h 4271954"/>
              <a:gd name="connsiteX3421" fmla="*/ 1292257 w 2439037"/>
              <a:gd name="connsiteY3421" fmla="*/ 730569 h 4271954"/>
              <a:gd name="connsiteX3422" fmla="*/ 1292752 w 2439037"/>
              <a:gd name="connsiteY3422" fmla="*/ 730942 h 4271954"/>
              <a:gd name="connsiteX3423" fmla="*/ 1322261 w 2439037"/>
              <a:gd name="connsiteY3423" fmla="*/ 743736 h 4271954"/>
              <a:gd name="connsiteX3424" fmla="*/ 1339206 w 2439037"/>
              <a:gd name="connsiteY3424" fmla="*/ 743736 h 4271954"/>
              <a:gd name="connsiteX3425" fmla="*/ 1339206 w 2439037"/>
              <a:gd name="connsiteY3425" fmla="*/ 743829 h 4271954"/>
              <a:gd name="connsiteX3426" fmla="*/ 1345978 w 2439037"/>
              <a:gd name="connsiteY3426" fmla="*/ 750573 h 4271954"/>
              <a:gd name="connsiteX3427" fmla="*/ 1366285 w 2439037"/>
              <a:gd name="connsiteY3427" fmla="*/ 750573 h 4271954"/>
              <a:gd name="connsiteX3428" fmla="*/ 1369590 w 2439037"/>
              <a:gd name="connsiteY3428" fmla="*/ 747219 h 4271954"/>
              <a:gd name="connsiteX3429" fmla="*/ 1366285 w 2439037"/>
              <a:gd name="connsiteY3429" fmla="*/ 743926 h 4271954"/>
              <a:gd name="connsiteX3430" fmla="*/ 1345873 w 2439037"/>
              <a:gd name="connsiteY3430" fmla="*/ 743829 h 4271954"/>
              <a:gd name="connsiteX3431" fmla="*/ 1345978 w 2439037"/>
              <a:gd name="connsiteY3431" fmla="*/ 691511 h 4271954"/>
              <a:gd name="connsiteX3432" fmla="*/ 1366371 w 2439037"/>
              <a:gd name="connsiteY3432" fmla="*/ 691511 h 4271954"/>
              <a:gd name="connsiteX3433" fmla="*/ 1366371 w 2439037"/>
              <a:gd name="connsiteY3433" fmla="*/ 691321 h 4271954"/>
              <a:gd name="connsiteX3434" fmla="*/ 1223677 w 2439037"/>
              <a:gd name="connsiteY3434" fmla="*/ 706757 h 4271954"/>
              <a:gd name="connsiteX3435" fmla="*/ 1213866 w 2439037"/>
              <a:gd name="connsiteY3435" fmla="*/ 700385 h 4271954"/>
              <a:gd name="connsiteX3436" fmla="*/ 1250356 w 2439037"/>
              <a:gd name="connsiteY3436" fmla="*/ 692949 h 4271954"/>
              <a:gd name="connsiteX3437" fmla="*/ 1223677 w 2439037"/>
              <a:gd name="connsiteY3437" fmla="*/ 706757 h 4271954"/>
              <a:gd name="connsiteX3438" fmla="*/ 1339329 w 2439037"/>
              <a:gd name="connsiteY3438" fmla="*/ 736941 h 4271954"/>
              <a:gd name="connsiteX3439" fmla="*/ 1322346 w 2439037"/>
              <a:gd name="connsiteY3439" fmla="*/ 736941 h 4271954"/>
              <a:gd name="connsiteX3440" fmla="*/ 1297019 w 2439037"/>
              <a:gd name="connsiteY3440" fmla="*/ 725695 h 4271954"/>
              <a:gd name="connsiteX3441" fmla="*/ 1296543 w 2439037"/>
              <a:gd name="connsiteY3441" fmla="*/ 725314 h 4271954"/>
              <a:gd name="connsiteX3442" fmla="*/ 1264444 w 2439037"/>
              <a:gd name="connsiteY3442" fmla="*/ 709045 h 4271954"/>
              <a:gd name="connsiteX3443" fmla="*/ 1263406 w 2439037"/>
              <a:gd name="connsiteY3443" fmla="*/ 708854 h 4271954"/>
              <a:gd name="connsiteX3444" fmla="*/ 1262634 w 2439037"/>
              <a:gd name="connsiteY3444" fmla="*/ 708948 h 4271954"/>
              <a:gd name="connsiteX3445" fmla="*/ 1244079 w 2439037"/>
              <a:gd name="connsiteY3445" fmla="*/ 713501 h 4271954"/>
              <a:gd name="connsiteX3446" fmla="*/ 1230259 w 2439037"/>
              <a:gd name="connsiteY3446" fmla="*/ 710855 h 4271954"/>
              <a:gd name="connsiteX3447" fmla="*/ 1260634 w 2439037"/>
              <a:gd name="connsiteY3447" fmla="*/ 694949 h 4271954"/>
              <a:gd name="connsiteX3448" fmla="*/ 1309516 w 2439037"/>
              <a:gd name="connsiteY3448" fmla="*/ 688949 h 4271954"/>
              <a:gd name="connsiteX3449" fmla="*/ 1339415 w 2439037"/>
              <a:gd name="connsiteY3449" fmla="*/ 700111 h 4271954"/>
              <a:gd name="connsiteX3450" fmla="*/ 1339415 w 2439037"/>
              <a:gd name="connsiteY3450" fmla="*/ 736942 h 4271954"/>
              <a:gd name="connsiteX3451" fmla="*/ 1339329 w 2439037"/>
              <a:gd name="connsiteY3451" fmla="*/ 736942 h 4271954"/>
              <a:gd name="connsiteX3452" fmla="*/ 1516018 w 2439037"/>
              <a:gd name="connsiteY3452" fmla="*/ 809541 h 4271954"/>
              <a:gd name="connsiteX3453" fmla="*/ 1516570 w 2439037"/>
              <a:gd name="connsiteY3453" fmla="*/ 809541 h 4271954"/>
              <a:gd name="connsiteX3454" fmla="*/ 1534868 w 2439037"/>
              <a:gd name="connsiteY3454" fmla="*/ 801454 h 4271954"/>
              <a:gd name="connsiteX3455" fmla="*/ 1542097 w 2439037"/>
              <a:gd name="connsiteY3455" fmla="*/ 782850 h 4271954"/>
              <a:gd name="connsiteX3456" fmla="*/ 1520285 w 2439037"/>
              <a:gd name="connsiteY3456" fmla="*/ 739922 h 4271954"/>
              <a:gd name="connsiteX3457" fmla="*/ 1518961 w 2439037"/>
              <a:gd name="connsiteY3457" fmla="*/ 738578 h 4271954"/>
              <a:gd name="connsiteX3458" fmla="*/ 1514570 w 2439037"/>
              <a:gd name="connsiteY3458" fmla="*/ 737504 h 4271954"/>
              <a:gd name="connsiteX3459" fmla="*/ 1510656 w 2439037"/>
              <a:gd name="connsiteY3459" fmla="*/ 739922 h 4271954"/>
              <a:gd name="connsiteX3460" fmla="*/ 1488853 w 2439037"/>
              <a:gd name="connsiteY3460" fmla="*/ 782850 h 4271954"/>
              <a:gd name="connsiteX3461" fmla="*/ 1488853 w 2439037"/>
              <a:gd name="connsiteY3461" fmla="*/ 784096 h 4271954"/>
              <a:gd name="connsiteX3462" fmla="*/ 1514751 w 2439037"/>
              <a:gd name="connsiteY3462" fmla="*/ 809541 h 4271954"/>
              <a:gd name="connsiteX3463" fmla="*/ 1516018 w 2439037"/>
              <a:gd name="connsiteY3463" fmla="*/ 809541 h 4271954"/>
              <a:gd name="connsiteX3464" fmla="*/ 1495615 w 2439037"/>
              <a:gd name="connsiteY3464" fmla="*/ 783915 h 4271954"/>
              <a:gd name="connsiteX3465" fmla="*/ 1495615 w 2439037"/>
              <a:gd name="connsiteY3465" fmla="*/ 782938 h 4271954"/>
              <a:gd name="connsiteX3466" fmla="*/ 1515523 w 2439037"/>
              <a:gd name="connsiteY3466" fmla="*/ 744666 h 4271954"/>
              <a:gd name="connsiteX3467" fmla="*/ 1535439 w 2439037"/>
              <a:gd name="connsiteY3467" fmla="*/ 782938 h 4271954"/>
              <a:gd name="connsiteX3468" fmla="*/ 1535439 w 2439037"/>
              <a:gd name="connsiteY3468" fmla="*/ 783031 h 4271954"/>
              <a:gd name="connsiteX3469" fmla="*/ 1530096 w 2439037"/>
              <a:gd name="connsiteY3469" fmla="*/ 796844 h 4271954"/>
              <a:gd name="connsiteX3470" fmla="*/ 1516475 w 2439037"/>
              <a:gd name="connsiteY3470" fmla="*/ 802844 h 4271954"/>
              <a:gd name="connsiteX3471" fmla="*/ 1515427 w 2439037"/>
              <a:gd name="connsiteY3471" fmla="*/ 802844 h 4271954"/>
              <a:gd name="connsiteX3472" fmla="*/ 1514960 w 2439037"/>
              <a:gd name="connsiteY3472" fmla="*/ 802844 h 4271954"/>
              <a:gd name="connsiteX3473" fmla="*/ 1495615 w 2439037"/>
              <a:gd name="connsiteY3473" fmla="*/ 783915 h 4271954"/>
              <a:gd name="connsiteX3474" fmla="*/ 1544002 w 2439037"/>
              <a:gd name="connsiteY3474" fmla="*/ 823824 h 4271954"/>
              <a:gd name="connsiteX3475" fmla="*/ 1519523 w 2439037"/>
              <a:gd name="connsiteY3475" fmla="*/ 831535 h 4271954"/>
              <a:gd name="connsiteX3476" fmla="*/ 1519523 w 2439037"/>
              <a:gd name="connsiteY3476" fmla="*/ 830842 h 4271954"/>
              <a:gd name="connsiteX3477" fmla="*/ 1511151 w 2439037"/>
              <a:gd name="connsiteY3477" fmla="*/ 818382 h 4271954"/>
              <a:gd name="connsiteX3478" fmla="*/ 1487805 w 2439037"/>
              <a:gd name="connsiteY3478" fmla="*/ 818471 h 4271954"/>
              <a:gd name="connsiteX3479" fmla="*/ 1483900 w 2439037"/>
              <a:gd name="connsiteY3479" fmla="*/ 815917 h 4271954"/>
              <a:gd name="connsiteX3480" fmla="*/ 1456858 w 2439037"/>
              <a:gd name="connsiteY3480" fmla="*/ 804848 h 4271954"/>
              <a:gd name="connsiteX3481" fmla="*/ 1439894 w 2439037"/>
              <a:gd name="connsiteY3481" fmla="*/ 804848 h 4271954"/>
              <a:gd name="connsiteX3482" fmla="*/ 1439894 w 2439037"/>
              <a:gd name="connsiteY3482" fmla="*/ 804751 h 4271954"/>
              <a:gd name="connsiteX3483" fmla="*/ 1433131 w 2439037"/>
              <a:gd name="connsiteY3483" fmla="*/ 798007 h 4271954"/>
              <a:gd name="connsiteX3484" fmla="*/ 1412853 w 2439037"/>
              <a:gd name="connsiteY3484" fmla="*/ 798007 h 4271954"/>
              <a:gd name="connsiteX3485" fmla="*/ 1409509 w 2439037"/>
              <a:gd name="connsiteY3485" fmla="*/ 801360 h 4271954"/>
              <a:gd name="connsiteX3486" fmla="*/ 1412853 w 2439037"/>
              <a:gd name="connsiteY3486" fmla="*/ 804658 h 4271954"/>
              <a:gd name="connsiteX3487" fmla="*/ 1433227 w 2439037"/>
              <a:gd name="connsiteY3487" fmla="*/ 804751 h 4271954"/>
              <a:gd name="connsiteX3488" fmla="*/ 1433131 w 2439037"/>
              <a:gd name="connsiteY3488" fmla="*/ 857082 h 4271954"/>
              <a:gd name="connsiteX3489" fmla="*/ 1412853 w 2439037"/>
              <a:gd name="connsiteY3489" fmla="*/ 857082 h 4271954"/>
              <a:gd name="connsiteX3490" fmla="*/ 1409509 w 2439037"/>
              <a:gd name="connsiteY3490" fmla="*/ 860380 h 4271954"/>
              <a:gd name="connsiteX3491" fmla="*/ 1412853 w 2439037"/>
              <a:gd name="connsiteY3491" fmla="*/ 863734 h 4271954"/>
              <a:gd name="connsiteX3492" fmla="*/ 1433131 w 2439037"/>
              <a:gd name="connsiteY3492" fmla="*/ 863734 h 4271954"/>
              <a:gd name="connsiteX3493" fmla="*/ 1439894 w 2439037"/>
              <a:gd name="connsiteY3493" fmla="*/ 856989 h 4271954"/>
              <a:gd name="connsiteX3494" fmla="*/ 1439894 w 2439037"/>
              <a:gd name="connsiteY3494" fmla="*/ 855264 h 4271954"/>
              <a:gd name="connsiteX3495" fmla="*/ 1455229 w 2439037"/>
              <a:gd name="connsiteY3495" fmla="*/ 860473 h 4271954"/>
              <a:gd name="connsiteX3496" fmla="*/ 1491891 w 2439037"/>
              <a:gd name="connsiteY3496" fmla="*/ 870008 h 4271954"/>
              <a:gd name="connsiteX3497" fmla="*/ 1533430 w 2439037"/>
              <a:gd name="connsiteY3497" fmla="*/ 853817 h 4271954"/>
              <a:gd name="connsiteX3498" fmla="*/ 1566681 w 2439037"/>
              <a:gd name="connsiteY3498" fmla="*/ 836567 h 4271954"/>
              <a:gd name="connsiteX3499" fmla="*/ 1568377 w 2439037"/>
              <a:gd name="connsiteY3499" fmla="*/ 834386 h 4271954"/>
              <a:gd name="connsiteX3500" fmla="*/ 1567825 w 2439037"/>
              <a:gd name="connsiteY3500" fmla="*/ 831633 h 4271954"/>
              <a:gd name="connsiteX3501" fmla="*/ 1544002 w 2439037"/>
              <a:gd name="connsiteY3501" fmla="*/ 823824 h 4271954"/>
              <a:gd name="connsiteX3502" fmla="*/ 1530477 w 2439037"/>
              <a:gd name="connsiteY3502" fmla="*/ 848102 h 4271954"/>
              <a:gd name="connsiteX3503" fmla="*/ 1457525 w 2439037"/>
              <a:gd name="connsiteY3503" fmla="*/ 854293 h 4271954"/>
              <a:gd name="connsiteX3504" fmla="*/ 1439989 w 2439037"/>
              <a:gd name="connsiteY3504" fmla="*/ 848283 h 4271954"/>
              <a:gd name="connsiteX3505" fmla="*/ 1439989 w 2439037"/>
              <a:gd name="connsiteY3505" fmla="*/ 811546 h 4271954"/>
              <a:gd name="connsiteX3506" fmla="*/ 1456944 w 2439037"/>
              <a:gd name="connsiteY3506" fmla="*/ 811546 h 4271954"/>
              <a:gd name="connsiteX3507" fmla="*/ 1479995 w 2439037"/>
              <a:gd name="connsiteY3507" fmla="*/ 821271 h 4271954"/>
              <a:gd name="connsiteX3508" fmla="*/ 1487443 w 2439037"/>
              <a:gd name="connsiteY3508" fmla="*/ 825080 h 4271954"/>
              <a:gd name="connsiteX3509" fmla="*/ 1511151 w 2439037"/>
              <a:gd name="connsiteY3509" fmla="*/ 825080 h 4271954"/>
              <a:gd name="connsiteX3510" fmla="*/ 1512846 w 2439037"/>
              <a:gd name="connsiteY3510" fmla="*/ 830842 h 4271954"/>
              <a:gd name="connsiteX3511" fmla="*/ 1511922 w 2439037"/>
              <a:gd name="connsiteY3511" fmla="*/ 835730 h 4271954"/>
              <a:gd name="connsiteX3512" fmla="*/ 1511056 w 2439037"/>
              <a:gd name="connsiteY3512" fmla="*/ 836758 h 4271954"/>
              <a:gd name="connsiteX3513" fmla="*/ 1473803 w 2439037"/>
              <a:gd name="connsiteY3513" fmla="*/ 836758 h 4271954"/>
              <a:gd name="connsiteX3514" fmla="*/ 1470479 w 2439037"/>
              <a:gd name="connsiteY3514" fmla="*/ 840102 h 4271954"/>
              <a:gd name="connsiteX3515" fmla="*/ 1473803 w 2439037"/>
              <a:gd name="connsiteY3515" fmla="*/ 843456 h 4271954"/>
              <a:gd name="connsiteX3516" fmla="*/ 1511056 w 2439037"/>
              <a:gd name="connsiteY3516" fmla="*/ 843456 h 4271954"/>
              <a:gd name="connsiteX3517" fmla="*/ 1517609 w 2439037"/>
              <a:gd name="connsiteY3517" fmla="*/ 839176 h 4271954"/>
              <a:gd name="connsiteX3518" fmla="*/ 1545917 w 2439037"/>
              <a:gd name="connsiteY3518" fmla="*/ 830196 h 4271954"/>
              <a:gd name="connsiteX3519" fmla="*/ 1559728 w 2439037"/>
              <a:gd name="connsiteY3519" fmla="*/ 832842 h 4271954"/>
              <a:gd name="connsiteX3520" fmla="*/ 1530477 w 2439037"/>
              <a:gd name="connsiteY3520" fmla="*/ 848102 h 4271954"/>
              <a:gd name="connsiteX3521" fmla="*/ 1609354 w 2439037"/>
              <a:gd name="connsiteY3521" fmla="*/ 691321 h 4271954"/>
              <a:gd name="connsiteX3522" fmla="*/ 1612678 w 2439037"/>
              <a:gd name="connsiteY3522" fmla="*/ 687976 h 4271954"/>
              <a:gd name="connsiteX3523" fmla="*/ 1609354 w 2439037"/>
              <a:gd name="connsiteY3523" fmla="*/ 684669 h 4271954"/>
              <a:gd name="connsiteX3524" fmla="*/ 1589046 w 2439037"/>
              <a:gd name="connsiteY3524" fmla="*/ 684669 h 4271954"/>
              <a:gd name="connsiteX3525" fmla="*/ 1582293 w 2439037"/>
              <a:gd name="connsiteY3525" fmla="*/ 691414 h 4271954"/>
              <a:gd name="connsiteX3526" fmla="*/ 1582293 w 2439037"/>
              <a:gd name="connsiteY3526" fmla="*/ 693139 h 4271954"/>
              <a:gd name="connsiteX3527" fmla="*/ 1554870 w 2439037"/>
              <a:gd name="connsiteY3527" fmla="*/ 682851 h 4271954"/>
              <a:gd name="connsiteX3528" fmla="*/ 1514389 w 2439037"/>
              <a:gd name="connsiteY3528" fmla="*/ 681786 h 4271954"/>
              <a:gd name="connsiteX3529" fmla="*/ 1514294 w 2439037"/>
              <a:gd name="connsiteY3529" fmla="*/ 681786 h 4271954"/>
              <a:gd name="connsiteX3530" fmla="*/ 1451524 w 2439037"/>
              <a:gd name="connsiteY3530" fmla="*/ 694674 h 4271954"/>
              <a:gd name="connsiteX3531" fmla="*/ 1449324 w 2439037"/>
              <a:gd name="connsiteY3531" fmla="*/ 696195 h 4271954"/>
              <a:gd name="connsiteX3532" fmla="*/ 1449038 w 2439037"/>
              <a:gd name="connsiteY3532" fmla="*/ 698855 h 4271954"/>
              <a:gd name="connsiteX3533" fmla="*/ 1465612 w 2439037"/>
              <a:gd name="connsiteY3533" fmla="*/ 713407 h 4271954"/>
              <a:gd name="connsiteX3534" fmla="*/ 1466288 w 2439037"/>
              <a:gd name="connsiteY3534" fmla="*/ 713407 h 4271954"/>
              <a:gd name="connsiteX3535" fmla="*/ 1488757 w 2439037"/>
              <a:gd name="connsiteY3535" fmla="*/ 720017 h 4271954"/>
              <a:gd name="connsiteX3536" fmla="*/ 1506283 w 2439037"/>
              <a:gd name="connsiteY3536" fmla="*/ 715691 h 4271954"/>
              <a:gd name="connsiteX3537" fmla="*/ 1535335 w 2439037"/>
              <a:gd name="connsiteY3537" fmla="*/ 730569 h 4271954"/>
              <a:gd name="connsiteX3538" fmla="*/ 1535820 w 2439037"/>
              <a:gd name="connsiteY3538" fmla="*/ 730942 h 4271954"/>
              <a:gd name="connsiteX3539" fmla="*/ 1565338 w 2439037"/>
              <a:gd name="connsiteY3539" fmla="*/ 743736 h 4271954"/>
              <a:gd name="connsiteX3540" fmla="*/ 1582293 w 2439037"/>
              <a:gd name="connsiteY3540" fmla="*/ 743736 h 4271954"/>
              <a:gd name="connsiteX3541" fmla="*/ 1582293 w 2439037"/>
              <a:gd name="connsiteY3541" fmla="*/ 743829 h 4271954"/>
              <a:gd name="connsiteX3542" fmla="*/ 1589046 w 2439037"/>
              <a:gd name="connsiteY3542" fmla="*/ 750573 h 4271954"/>
              <a:gd name="connsiteX3543" fmla="*/ 1609354 w 2439037"/>
              <a:gd name="connsiteY3543" fmla="*/ 750573 h 4271954"/>
              <a:gd name="connsiteX3544" fmla="*/ 1612678 w 2439037"/>
              <a:gd name="connsiteY3544" fmla="*/ 747219 h 4271954"/>
              <a:gd name="connsiteX3545" fmla="*/ 1609354 w 2439037"/>
              <a:gd name="connsiteY3545" fmla="*/ 743926 h 4271954"/>
              <a:gd name="connsiteX3546" fmla="*/ 1588961 w 2439037"/>
              <a:gd name="connsiteY3546" fmla="*/ 743829 h 4271954"/>
              <a:gd name="connsiteX3547" fmla="*/ 1589046 w 2439037"/>
              <a:gd name="connsiteY3547" fmla="*/ 691511 h 4271954"/>
              <a:gd name="connsiteX3548" fmla="*/ 1609354 w 2439037"/>
              <a:gd name="connsiteY3548" fmla="*/ 691511 h 4271954"/>
              <a:gd name="connsiteX3549" fmla="*/ 1609354 w 2439037"/>
              <a:gd name="connsiteY3549" fmla="*/ 691321 h 4271954"/>
              <a:gd name="connsiteX3550" fmla="*/ 1466669 w 2439037"/>
              <a:gd name="connsiteY3550" fmla="*/ 706757 h 4271954"/>
              <a:gd name="connsiteX3551" fmla="*/ 1456858 w 2439037"/>
              <a:gd name="connsiteY3551" fmla="*/ 700385 h 4271954"/>
              <a:gd name="connsiteX3552" fmla="*/ 1493339 w 2439037"/>
              <a:gd name="connsiteY3552" fmla="*/ 692949 h 4271954"/>
              <a:gd name="connsiteX3553" fmla="*/ 1466669 w 2439037"/>
              <a:gd name="connsiteY3553" fmla="*/ 706757 h 4271954"/>
              <a:gd name="connsiteX3554" fmla="*/ 1582293 w 2439037"/>
              <a:gd name="connsiteY3554" fmla="*/ 736941 h 4271954"/>
              <a:gd name="connsiteX3555" fmla="*/ 1565338 w 2439037"/>
              <a:gd name="connsiteY3555" fmla="*/ 736941 h 4271954"/>
              <a:gd name="connsiteX3556" fmla="*/ 1540011 w 2439037"/>
              <a:gd name="connsiteY3556" fmla="*/ 725695 h 4271954"/>
              <a:gd name="connsiteX3557" fmla="*/ 1539526 w 2439037"/>
              <a:gd name="connsiteY3557" fmla="*/ 725314 h 4271954"/>
              <a:gd name="connsiteX3558" fmla="*/ 1507436 w 2439037"/>
              <a:gd name="connsiteY3558" fmla="*/ 709045 h 4271954"/>
              <a:gd name="connsiteX3559" fmla="*/ 1506388 w 2439037"/>
              <a:gd name="connsiteY3559" fmla="*/ 708854 h 4271954"/>
              <a:gd name="connsiteX3560" fmla="*/ 1505617 w 2439037"/>
              <a:gd name="connsiteY3560" fmla="*/ 708948 h 4271954"/>
              <a:gd name="connsiteX3561" fmla="*/ 1487043 w 2439037"/>
              <a:gd name="connsiteY3561" fmla="*/ 713501 h 4271954"/>
              <a:gd name="connsiteX3562" fmla="*/ 1473222 w 2439037"/>
              <a:gd name="connsiteY3562" fmla="*/ 710855 h 4271954"/>
              <a:gd name="connsiteX3563" fmla="*/ 1503616 w 2439037"/>
              <a:gd name="connsiteY3563" fmla="*/ 694949 h 4271954"/>
              <a:gd name="connsiteX3564" fmla="*/ 1552480 w 2439037"/>
              <a:gd name="connsiteY3564" fmla="*/ 688949 h 4271954"/>
              <a:gd name="connsiteX3565" fmla="*/ 1582407 w 2439037"/>
              <a:gd name="connsiteY3565" fmla="*/ 700111 h 4271954"/>
              <a:gd name="connsiteX3566" fmla="*/ 1582407 w 2439037"/>
              <a:gd name="connsiteY3566" fmla="*/ 736942 h 4271954"/>
              <a:gd name="connsiteX3567" fmla="*/ 1582293 w 2439037"/>
              <a:gd name="connsiteY3567" fmla="*/ 736942 h 4271954"/>
              <a:gd name="connsiteX3568" fmla="*/ 1759096 w 2439037"/>
              <a:gd name="connsiteY3568" fmla="*/ 809541 h 4271954"/>
              <a:gd name="connsiteX3569" fmla="*/ 1759648 w 2439037"/>
              <a:gd name="connsiteY3569" fmla="*/ 809541 h 4271954"/>
              <a:gd name="connsiteX3570" fmla="*/ 1777946 w 2439037"/>
              <a:gd name="connsiteY3570" fmla="*/ 801454 h 4271954"/>
              <a:gd name="connsiteX3571" fmla="*/ 1785175 w 2439037"/>
              <a:gd name="connsiteY3571" fmla="*/ 782850 h 4271954"/>
              <a:gd name="connsiteX3572" fmla="*/ 1763363 w 2439037"/>
              <a:gd name="connsiteY3572" fmla="*/ 739922 h 4271954"/>
              <a:gd name="connsiteX3573" fmla="*/ 1762049 w 2439037"/>
              <a:gd name="connsiteY3573" fmla="*/ 738578 h 4271954"/>
              <a:gd name="connsiteX3574" fmla="*/ 1757658 w 2439037"/>
              <a:gd name="connsiteY3574" fmla="*/ 737504 h 4271954"/>
              <a:gd name="connsiteX3575" fmla="*/ 1753828 w 2439037"/>
              <a:gd name="connsiteY3575" fmla="*/ 739922 h 4271954"/>
              <a:gd name="connsiteX3576" fmla="*/ 1732016 w 2439037"/>
              <a:gd name="connsiteY3576" fmla="*/ 782850 h 4271954"/>
              <a:gd name="connsiteX3577" fmla="*/ 1732016 w 2439037"/>
              <a:gd name="connsiteY3577" fmla="*/ 784096 h 4271954"/>
              <a:gd name="connsiteX3578" fmla="*/ 1757934 w 2439037"/>
              <a:gd name="connsiteY3578" fmla="*/ 809541 h 4271954"/>
              <a:gd name="connsiteX3579" fmla="*/ 1759096 w 2439037"/>
              <a:gd name="connsiteY3579" fmla="*/ 809541 h 4271954"/>
              <a:gd name="connsiteX3580" fmla="*/ 1738608 w 2439037"/>
              <a:gd name="connsiteY3580" fmla="*/ 783915 h 4271954"/>
              <a:gd name="connsiteX3581" fmla="*/ 1738608 w 2439037"/>
              <a:gd name="connsiteY3581" fmla="*/ 782938 h 4271954"/>
              <a:gd name="connsiteX3582" fmla="*/ 1758591 w 2439037"/>
              <a:gd name="connsiteY3582" fmla="*/ 744666 h 4271954"/>
              <a:gd name="connsiteX3583" fmla="*/ 1778508 w 2439037"/>
              <a:gd name="connsiteY3583" fmla="*/ 782938 h 4271954"/>
              <a:gd name="connsiteX3584" fmla="*/ 1778508 w 2439037"/>
              <a:gd name="connsiteY3584" fmla="*/ 783031 h 4271954"/>
              <a:gd name="connsiteX3585" fmla="*/ 1773184 w 2439037"/>
              <a:gd name="connsiteY3585" fmla="*/ 796844 h 4271954"/>
              <a:gd name="connsiteX3586" fmla="*/ 1759553 w 2439037"/>
              <a:gd name="connsiteY3586" fmla="*/ 802844 h 4271954"/>
              <a:gd name="connsiteX3587" fmla="*/ 1758506 w 2439037"/>
              <a:gd name="connsiteY3587" fmla="*/ 802844 h 4271954"/>
              <a:gd name="connsiteX3588" fmla="*/ 1758048 w 2439037"/>
              <a:gd name="connsiteY3588" fmla="*/ 802844 h 4271954"/>
              <a:gd name="connsiteX3589" fmla="*/ 1738608 w 2439037"/>
              <a:gd name="connsiteY3589" fmla="*/ 783915 h 4271954"/>
              <a:gd name="connsiteX3590" fmla="*/ 1787081 w 2439037"/>
              <a:gd name="connsiteY3590" fmla="*/ 823824 h 4271954"/>
              <a:gd name="connsiteX3591" fmla="*/ 1762601 w 2439037"/>
              <a:gd name="connsiteY3591" fmla="*/ 831535 h 4271954"/>
              <a:gd name="connsiteX3592" fmla="*/ 1762601 w 2439037"/>
              <a:gd name="connsiteY3592" fmla="*/ 830842 h 4271954"/>
              <a:gd name="connsiteX3593" fmla="*/ 1754228 w 2439037"/>
              <a:gd name="connsiteY3593" fmla="*/ 818382 h 4271954"/>
              <a:gd name="connsiteX3594" fmla="*/ 1730883 w 2439037"/>
              <a:gd name="connsiteY3594" fmla="*/ 818471 h 4271954"/>
              <a:gd name="connsiteX3595" fmla="*/ 1726968 w 2439037"/>
              <a:gd name="connsiteY3595" fmla="*/ 815917 h 4271954"/>
              <a:gd name="connsiteX3596" fmla="*/ 1699927 w 2439037"/>
              <a:gd name="connsiteY3596" fmla="*/ 804848 h 4271954"/>
              <a:gd name="connsiteX3597" fmla="*/ 1682972 w 2439037"/>
              <a:gd name="connsiteY3597" fmla="*/ 804848 h 4271954"/>
              <a:gd name="connsiteX3598" fmla="*/ 1682972 w 2439037"/>
              <a:gd name="connsiteY3598" fmla="*/ 804751 h 4271954"/>
              <a:gd name="connsiteX3599" fmla="*/ 1676209 w 2439037"/>
              <a:gd name="connsiteY3599" fmla="*/ 798007 h 4271954"/>
              <a:gd name="connsiteX3600" fmla="*/ 1655931 w 2439037"/>
              <a:gd name="connsiteY3600" fmla="*/ 798007 h 4271954"/>
              <a:gd name="connsiteX3601" fmla="*/ 1652588 w 2439037"/>
              <a:gd name="connsiteY3601" fmla="*/ 801360 h 4271954"/>
              <a:gd name="connsiteX3602" fmla="*/ 1655931 w 2439037"/>
              <a:gd name="connsiteY3602" fmla="*/ 804658 h 4271954"/>
              <a:gd name="connsiteX3603" fmla="*/ 1676305 w 2439037"/>
              <a:gd name="connsiteY3603" fmla="*/ 804751 h 4271954"/>
              <a:gd name="connsiteX3604" fmla="*/ 1676209 w 2439037"/>
              <a:gd name="connsiteY3604" fmla="*/ 857082 h 4271954"/>
              <a:gd name="connsiteX3605" fmla="*/ 1655931 w 2439037"/>
              <a:gd name="connsiteY3605" fmla="*/ 857082 h 4271954"/>
              <a:gd name="connsiteX3606" fmla="*/ 1652588 w 2439037"/>
              <a:gd name="connsiteY3606" fmla="*/ 860380 h 4271954"/>
              <a:gd name="connsiteX3607" fmla="*/ 1655931 w 2439037"/>
              <a:gd name="connsiteY3607" fmla="*/ 863734 h 4271954"/>
              <a:gd name="connsiteX3608" fmla="*/ 1676209 w 2439037"/>
              <a:gd name="connsiteY3608" fmla="*/ 863734 h 4271954"/>
              <a:gd name="connsiteX3609" fmla="*/ 1682972 w 2439037"/>
              <a:gd name="connsiteY3609" fmla="*/ 856989 h 4271954"/>
              <a:gd name="connsiteX3610" fmla="*/ 1682972 w 2439037"/>
              <a:gd name="connsiteY3610" fmla="*/ 855264 h 4271954"/>
              <a:gd name="connsiteX3611" fmla="*/ 1698298 w 2439037"/>
              <a:gd name="connsiteY3611" fmla="*/ 860473 h 4271954"/>
              <a:gd name="connsiteX3612" fmla="*/ 1734978 w 2439037"/>
              <a:gd name="connsiteY3612" fmla="*/ 870008 h 4271954"/>
              <a:gd name="connsiteX3613" fmla="*/ 1776508 w 2439037"/>
              <a:gd name="connsiteY3613" fmla="*/ 853817 h 4271954"/>
              <a:gd name="connsiteX3614" fmla="*/ 1809759 w 2439037"/>
              <a:gd name="connsiteY3614" fmla="*/ 836567 h 4271954"/>
              <a:gd name="connsiteX3615" fmla="*/ 1811464 w 2439037"/>
              <a:gd name="connsiteY3615" fmla="*/ 834386 h 4271954"/>
              <a:gd name="connsiteX3616" fmla="*/ 1810893 w 2439037"/>
              <a:gd name="connsiteY3616" fmla="*/ 831633 h 4271954"/>
              <a:gd name="connsiteX3617" fmla="*/ 1787081 w 2439037"/>
              <a:gd name="connsiteY3617" fmla="*/ 823824 h 4271954"/>
              <a:gd name="connsiteX3618" fmla="*/ 1773460 w 2439037"/>
              <a:gd name="connsiteY3618" fmla="*/ 848102 h 4271954"/>
              <a:gd name="connsiteX3619" fmla="*/ 1700517 w 2439037"/>
              <a:gd name="connsiteY3619" fmla="*/ 854293 h 4271954"/>
              <a:gd name="connsiteX3620" fmla="*/ 1682972 w 2439037"/>
              <a:gd name="connsiteY3620" fmla="*/ 848283 h 4271954"/>
              <a:gd name="connsiteX3621" fmla="*/ 1682972 w 2439037"/>
              <a:gd name="connsiteY3621" fmla="*/ 811546 h 4271954"/>
              <a:gd name="connsiteX3622" fmla="*/ 1699927 w 2439037"/>
              <a:gd name="connsiteY3622" fmla="*/ 811546 h 4271954"/>
              <a:gd name="connsiteX3623" fmla="*/ 1722977 w 2439037"/>
              <a:gd name="connsiteY3623" fmla="*/ 821271 h 4271954"/>
              <a:gd name="connsiteX3624" fmla="*/ 1730416 w 2439037"/>
              <a:gd name="connsiteY3624" fmla="*/ 825080 h 4271954"/>
              <a:gd name="connsiteX3625" fmla="*/ 1754143 w 2439037"/>
              <a:gd name="connsiteY3625" fmla="*/ 825080 h 4271954"/>
              <a:gd name="connsiteX3626" fmla="*/ 1755838 w 2439037"/>
              <a:gd name="connsiteY3626" fmla="*/ 830842 h 4271954"/>
              <a:gd name="connsiteX3627" fmla="*/ 1754886 w 2439037"/>
              <a:gd name="connsiteY3627" fmla="*/ 835730 h 4271954"/>
              <a:gd name="connsiteX3628" fmla="*/ 1754048 w 2439037"/>
              <a:gd name="connsiteY3628" fmla="*/ 836758 h 4271954"/>
              <a:gd name="connsiteX3629" fmla="*/ 1716795 w 2439037"/>
              <a:gd name="connsiteY3629" fmla="*/ 836758 h 4271954"/>
              <a:gd name="connsiteX3630" fmla="*/ 1713462 w 2439037"/>
              <a:gd name="connsiteY3630" fmla="*/ 840102 h 4271954"/>
              <a:gd name="connsiteX3631" fmla="*/ 1716795 w 2439037"/>
              <a:gd name="connsiteY3631" fmla="*/ 843456 h 4271954"/>
              <a:gd name="connsiteX3632" fmla="*/ 1754143 w 2439037"/>
              <a:gd name="connsiteY3632" fmla="*/ 843456 h 4271954"/>
              <a:gd name="connsiteX3633" fmla="*/ 1760687 w 2439037"/>
              <a:gd name="connsiteY3633" fmla="*/ 839176 h 4271954"/>
              <a:gd name="connsiteX3634" fmla="*/ 1788995 w 2439037"/>
              <a:gd name="connsiteY3634" fmla="*/ 830196 h 4271954"/>
              <a:gd name="connsiteX3635" fmla="*/ 1802806 w 2439037"/>
              <a:gd name="connsiteY3635" fmla="*/ 832842 h 4271954"/>
              <a:gd name="connsiteX3636" fmla="*/ 1773460 w 2439037"/>
              <a:gd name="connsiteY3636" fmla="*/ 848102 h 4271954"/>
              <a:gd name="connsiteX3637" fmla="*/ 1852346 w 2439037"/>
              <a:gd name="connsiteY3637" fmla="*/ 691321 h 4271954"/>
              <a:gd name="connsiteX3638" fmla="*/ 1855670 w 2439037"/>
              <a:gd name="connsiteY3638" fmla="*/ 687976 h 4271954"/>
              <a:gd name="connsiteX3639" fmla="*/ 1852346 w 2439037"/>
              <a:gd name="connsiteY3639" fmla="*/ 684669 h 4271954"/>
              <a:gd name="connsiteX3640" fmla="*/ 1832029 w 2439037"/>
              <a:gd name="connsiteY3640" fmla="*/ 684669 h 4271954"/>
              <a:gd name="connsiteX3641" fmla="*/ 1825266 w 2439037"/>
              <a:gd name="connsiteY3641" fmla="*/ 691414 h 4271954"/>
              <a:gd name="connsiteX3642" fmla="*/ 1825266 w 2439037"/>
              <a:gd name="connsiteY3642" fmla="*/ 693139 h 4271954"/>
              <a:gd name="connsiteX3643" fmla="*/ 1797844 w 2439037"/>
              <a:gd name="connsiteY3643" fmla="*/ 682851 h 4271954"/>
              <a:gd name="connsiteX3644" fmla="*/ 1757363 w 2439037"/>
              <a:gd name="connsiteY3644" fmla="*/ 681786 h 4271954"/>
              <a:gd name="connsiteX3645" fmla="*/ 1757277 w 2439037"/>
              <a:gd name="connsiteY3645" fmla="*/ 681786 h 4271954"/>
              <a:gd name="connsiteX3646" fmla="*/ 1694516 w 2439037"/>
              <a:gd name="connsiteY3646" fmla="*/ 694674 h 4271954"/>
              <a:gd name="connsiteX3647" fmla="*/ 1692297 w 2439037"/>
              <a:gd name="connsiteY3647" fmla="*/ 696195 h 4271954"/>
              <a:gd name="connsiteX3648" fmla="*/ 1691926 w 2439037"/>
              <a:gd name="connsiteY3648" fmla="*/ 698855 h 4271954"/>
              <a:gd name="connsiteX3649" fmla="*/ 1708499 w 2439037"/>
              <a:gd name="connsiteY3649" fmla="*/ 713407 h 4271954"/>
              <a:gd name="connsiteX3650" fmla="*/ 1709166 w 2439037"/>
              <a:gd name="connsiteY3650" fmla="*/ 713407 h 4271954"/>
              <a:gd name="connsiteX3651" fmla="*/ 1731645 w 2439037"/>
              <a:gd name="connsiteY3651" fmla="*/ 720017 h 4271954"/>
              <a:gd name="connsiteX3652" fmla="*/ 1749181 w 2439037"/>
              <a:gd name="connsiteY3652" fmla="*/ 715691 h 4271954"/>
              <a:gd name="connsiteX3653" fmla="*/ 1778232 w 2439037"/>
              <a:gd name="connsiteY3653" fmla="*/ 730569 h 4271954"/>
              <a:gd name="connsiteX3654" fmla="*/ 1778698 w 2439037"/>
              <a:gd name="connsiteY3654" fmla="*/ 730942 h 4271954"/>
              <a:gd name="connsiteX3655" fmla="*/ 1808216 w 2439037"/>
              <a:gd name="connsiteY3655" fmla="*/ 743736 h 4271954"/>
              <a:gd name="connsiteX3656" fmla="*/ 1825181 w 2439037"/>
              <a:gd name="connsiteY3656" fmla="*/ 743736 h 4271954"/>
              <a:gd name="connsiteX3657" fmla="*/ 1825181 w 2439037"/>
              <a:gd name="connsiteY3657" fmla="*/ 743829 h 4271954"/>
              <a:gd name="connsiteX3658" fmla="*/ 1831943 w 2439037"/>
              <a:gd name="connsiteY3658" fmla="*/ 750573 h 4271954"/>
              <a:gd name="connsiteX3659" fmla="*/ 1852213 w 2439037"/>
              <a:gd name="connsiteY3659" fmla="*/ 750573 h 4271954"/>
              <a:gd name="connsiteX3660" fmla="*/ 1855575 w 2439037"/>
              <a:gd name="connsiteY3660" fmla="*/ 747219 h 4271954"/>
              <a:gd name="connsiteX3661" fmla="*/ 1852213 w 2439037"/>
              <a:gd name="connsiteY3661" fmla="*/ 743926 h 4271954"/>
              <a:gd name="connsiteX3662" fmla="*/ 1831857 w 2439037"/>
              <a:gd name="connsiteY3662" fmla="*/ 743829 h 4271954"/>
              <a:gd name="connsiteX3663" fmla="*/ 1831943 w 2439037"/>
              <a:gd name="connsiteY3663" fmla="*/ 691511 h 4271954"/>
              <a:gd name="connsiteX3664" fmla="*/ 1852346 w 2439037"/>
              <a:gd name="connsiteY3664" fmla="*/ 691511 h 4271954"/>
              <a:gd name="connsiteX3665" fmla="*/ 1852346 w 2439037"/>
              <a:gd name="connsiteY3665" fmla="*/ 691321 h 4271954"/>
              <a:gd name="connsiteX3666" fmla="*/ 1709652 w 2439037"/>
              <a:gd name="connsiteY3666" fmla="*/ 706757 h 4271954"/>
              <a:gd name="connsiteX3667" fmla="*/ 1699831 w 2439037"/>
              <a:gd name="connsiteY3667" fmla="*/ 700385 h 4271954"/>
              <a:gd name="connsiteX3668" fmla="*/ 1736312 w 2439037"/>
              <a:gd name="connsiteY3668" fmla="*/ 692949 h 4271954"/>
              <a:gd name="connsiteX3669" fmla="*/ 1709652 w 2439037"/>
              <a:gd name="connsiteY3669" fmla="*/ 706757 h 4271954"/>
              <a:gd name="connsiteX3670" fmla="*/ 1825266 w 2439037"/>
              <a:gd name="connsiteY3670" fmla="*/ 736941 h 4271954"/>
              <a:gd name="connsiteX3671" fmla="*/ 1808321 w 2439037"/>
              <a:gd name="connsiteY3671" fmla="*/ 736941 h 4271954"/>
              <a:gd name="connsiteX3672" fmla="*/ 1782994 w 2439037"/>
              <a:gd name="connsiteY3672" fmla="*/ 725695 h 4271954"/>
              <a:gd name="connsiteX3673" fmla="*/ 1782508 w 2439037"/>
              <a:gd name="connsiteY3673" fmla="*/ 725314 h 4271954"/>
              <a:gd name="connsiteX3674" fmla="*/ 1750419 w 2439037"/>
              <a:gd name="connsiteY3674" fmla="*/ 709045 h 4271954"/>
              <a:gd name="connsiteX3675" fmla="*/ 1749371 w 2439037"/>
              <a:gd name="connsiteY3675" fmla="*/ 708854 h 4271954"/>
              <a:gd name="connsiteX3676" fmla="*/ 1748590 w 2439037"/>
              <a:gd name="connsiteY3676" fmla="*/ 708948 h 4271954"/>
              <a:gd name="connsiteX3677" fmla="*/ 1730016 w 2439037"/>
              <a:gd name="connsiteY3677" fmla="*/ 713501 h 4271954"/>
              <a:gd name="connsiteX3678" fmla="*/ 1716214 w 2439037"/>
              <a:gd name="connsiteY3678" fmla="*/ 710855 h 4271954"/>
              <a:gd name="connsiteX3679" fmla="*/ 1746599 w 2439037"/>
              <a:gd name="connsiteY3679" fmla="*/ 694949 h 4271954"/>
              <a:gd name="connsiteX3680" fmla="*/ 1795453 w 2439037"/>
              <a:gd name="connsiteY3680" fmla="*/ 688949 h 4271954"/>
              <a:gd name="connsiteX3681" fmla="*/ 1825371 w 2439037"/>
              <a:gd name="connsiteY3681" fmla="*/ 700111 h 4271954"/>
              <a:gd name="connsiteX3682" fmla="*/ 1825371 w 2439037"/>
              <a:gd name="connsiteY3682" fmla="*/ 736942 h 4271954"/>
              <a:gd name="connsiteX3683" fmla="*/ 1825266 w 2439037"/>
              <a:gd name="connsiteY3683" fmla="*/ 736942 h 4271954"/>
              <a:gd name="connsiteX3684" fmla="*/ 2002078 w 2439037"/>
              <a:gd name="connsiteY3684" fmla="*/ 809541 h 4271954"/>
              <a:gd name="connsiteX3685" fmla="*/ 2002621 w 2439037"/>
              <a:gd name="connsiteY3685" fmla="*/ 809541 h 4271954"/>
              <a:gd name="connsiteX3686" fmla="*/ 2020910 w 2439037"/>
              <a:gd name="connsiteY3686" fmla="*/ 801454 h 4271954"/>
              <a:gd name="connsiteX3687" fmla="*/ 2028168 w 2439037"/>
              <a:gd name="connsiteY3687" fmla="*/ 782850 h 4271954"/>
              <a:gd name="connsiteX3688" fmla="*/ 2006346 w 2439037"/>
              <a:gd name="connsiteY3688" fmla="*/ 739922 h 4271954"/>
              <a:gd name="connsiteX3689" fmla="*/ 2004993 w 2439037"/>
              <a:gd name="connsiteY3689" fmla="*/ 738578 h 4271954"/>
              <a:gd name="connsiteX3690" fmla="*/ 2000631 w 2439037"/>
              <a:gd name="connsiteY3690" fmla="*/ 737504 h 4271954"/>
              <a:gd name="connsiteX3691" fmla="*/ 1996726 w 2439037"/>
              <a:gd name="connsiteY3691" fmla="*/ 739922 h 4271954"/>
              <a:gd name="connsiteX3692" fmla="*/ 1974913 w 2439037"/>
              <a:gd name="connsiteY3692" fmla="*/ 782850 h 4271954"/>
              <a:gd name="connsiteX3693" fmla="*/ 1974913 w 2439037"/>
              <a:gd name="connsiteY3693" fmla="*/ 784096 h 4271954"/>
              <a:gd name="connsiteX3694" fmla="*/ 2000822 w 2439037"/>
              <a:gd name="connsiteY3694" fmla="*/ 809541 h 4271954"/>
              <a:gd name="connsiteX3695" fmla="*/ 2002078 w 2439037"/>
              <a:gd name="connsiteY3695" fmla="*/ 809541 h 4271954"/>
              <a:gd name="connsiteX3696" fmla="*/ 1981581 w 2439037"/>
              <a:gd name="connsiteY3696" fmla="*/ 783915 h 4271954"/>
              <a:gd name="connsiteX3697" fmla="*/ 1981581 w 2439037"/>
              <a:gd name="connsiteY3697" fmla="*/ 782938 h 4271954"/>
              <a:gd name="connsiteX3698" fmla="*/ 2001488 w 2439037"/>
              <a:gd name="connsiteY3698" fmla="*/ 744666 h 4271954"/>
              <a:gd name="connsiteX3699" fmla="*/ 2021395 w 2439037"/>
              <a:gd name="connsiteY3699" fmla="*/ 782938 h 4271954"/>
              <a:gd name="connsiteX3700" fmla="*/ 2021395 w 2439037"/>
              <a:gd name="connsiteY3700" fmla="*/ 783031 h 4271954"/>
              <a:gd name="connsiteX3701" fmla="*/ 2016080 w 2439037"/>
              <a:gd name="connsiteY3701" fmla="*/ 796844 h 4271954"/>
              <a:gd name="connsiteX3702" fmla="*/ 2002450 w 2439037"/>
              <a:gd name="connsiteY3702" fmla="*/ 802844 h 4271954"/>
              <a:gd name="connsiteX3703" fmla="*/ 2001393 w 2439037"/>
              <a:gd name="connsiteY3703" fmla="*/ 802844 h 4271954"/>
              <a:gd name="connsiteX3704" fmla="*/ 2000917 w 2439037"/>
              <a:gd name="connsiteY3704" fmla="*/ 802844 h 4271954"/>
              <a:gd name="connsiteX3705" fmla="*/ 1981581 w 2439037"/>
              <a:gd name="connsiteY3705" fmla="*/ 783915 h 4271954"/>
              <a:gd name="connsiteX3706" fmla="*/ 2030063 w 2439037"/>
              <a:gd name="connsiteY3706" fmla="*/ 823824 h 4271954"/>
              <a:gd name="connsiteX3707" fmla="*/ 2005584 w 2439037"/>
              <a:gd name="connsiteY3707" fmla="*/ 831535 h 4271954"/>
              <a:gd name="connsiteX3708" fmla="*/ 2005584 w 2439037"/>
              <a:gd name="connsiteY3708" fmla="*/ 830842 h 4271954"/>
              <a:gd name="connsiteX3709" fmla="*/ 1997221 w 2439037"/>
              <a:gd name="connsiteY3709" fmla="*/ 818382 h 4271954"/>
              <a:gd name="connsiteX3710" fmla="*/ 1973866 w 2439037"/>
              <a:gd name="connsiteY3710" fmla="*/ 818471 h 4271954"/>
              <a:gd name="connsiteX3711" fmla="*/ 1969961 w 2439037"/>
              <a:gd name="connsiteY3711" fmla="*/ 815917 h 4271954"/>
              <a:gd name="connsiteX3712" fmla="*/ 1942919 w 2439037"/>
              <a:gd name="connsiteY3712" fmla="*/ 804848 h 4271954"/>
              <a:gd name="connsiteX3713" fmla="*/ 1925964 w 2439037"/>
              <a:gd name="connsiteY3713" fmla="*/ 804848 h 4271954"/>
              <a:gd name="connsiteX3714" fmla="*/ 1925964 w 2439037"/>
              <a:gd name="connsiteY3714" fmla="*/ 804751 h 4271954"/>
              <a:gd name="connsiteX3715" fmla="*/ 1919202 w 2439037"/>
              <a:gd name="connsiteY3715" fmla="*/ 798007 h 4271954"/>
              <a:gd name="connsiteX3716" fmla="*/ 1898923 w 2439037"/>
              <a:gd name="connsiteY3716" fmla="*/ 798007 h 4271954"/>
              <a:gd name="connsiteX3717" fmla="*/ 1895561 w 2439037"/>
              <a:gd name="connsiteY3717" fmla="*/ 801360 h 4271954"/>
              <a:gd name="connsiteX3718" fmla="*/ 1898923 w 2439037"/>
              <a:gd name="connsiteY3718" fmla="*/ 804658 h 4271954"/>
              <a:gd name="connsiteX3719" fmla="*/ 1919278 w 2439037"/>
              <a:gd name="connsiteY3719" fmla="*/ 804751 h 4271954"/>
              <a:gd name="connsiteX3720" fmla="*/ 1919202 w 2439037"/>
              <a:gd name="connsiteY3720" fmla="*/ 857082 h 4271954"/>
              <a:gd name="connsiteX3721" fmla="*/ 1898923 w 2439037"/>
              <a:gd name="connsiteY3721" fmla="*/ 857082 h 4271954"/>
              <a:gd name="connsiteX3722" fmla="*/ 1895561 w 2439037"/>
              <a:gd name="connsiteY3722" fmla="*/ 860380 h 4271954"/>
              <a:gd name="connsiteX3723" fmla="*/ 1898923 w 2439037"/>
              <a:gd name="connsiteY3723" fmla="*/ 863734 h 4271954"/>
              <a:gd name="connsiteX3724" fmla="*/ 1919202 w 2439037"/>
              <a:gd name="connsiteY3724" fmla="*/ 863734 h 4271954"/>
              <a:gd name="connsiteX3725" fmla="*/ 1925964 w 2439037"/>
              <a:gd name="connsiteY3725" fmla="*/ 856989 h 4271954"/>
              <a:gd name="connsiteX3726" fmla="*/ 1925964 w 2439037"/>
              <a:gd name="connsiteY3726" fmla="*/ 855264 h 4271954"/>
              <a:gd name="connsiteX3727" fmla="*/ 1941290 w 2439037"/>
              <a:gd name="connsiteY3727" fmla="*/ 860473 h 4271954"/>
              <a:gd name="connsiteX3728" fmla="*/ 1977961 w 2439037"/>
              <a:gd name="connsiteY3728" fmla="*/ 870008 h 4271954"/>
              <a:gd name="connsiteX3729" fmla="*/ 2019490 w 2439037"/>
              <a:gd name="connsiteY3729" fmla="*/ 853817 h 4271954"/>
              <a:gd name="connsiteX3730" fmla="*/ 2052752 w 2439037"/>
              <a:gd name="connsiteY3730" fmla="*/ 836567 h 4271954"/>
              <a:gd name="connsiteX3731" fmla="*/ 2054447 w 2439037"/>
              <a:gd name="connsiteY3731" fmla="*/ 834386 h 4271954"/>
              <a:gd name="connsiteX3732" fmla="*/ 2053876 w 2439037"/>
              <a:gd name="connsiteY3732" fmla="*/ 831633 h 4271954"/>
              <a:gd name="connsiteX3733" fmla="*/ 2030063 w 2439037"/>
              <a:gd name="connsiteY3733" fmla="*/ 823824 h 4271954"/>
              <a:gd name="connsiteX3734" fmla="*/ 2016452 w 2439037"/>
              <a:gd name="connsiteY3734" fmla="*/ 848102 h 4271954"/>
              <a:gd name="connsiteX3735" fmla="*/ 1943462 w 2439037"/>
              <a:gd name="connsiteY3735" fmla="*/ 854293 h 4271954"/>
              <a:gd name="connsiteX3736" fmla="*/ 1925964 w 2439037"/>
              <a:gd name="connsiteY3736" fmla="*/ 848283 h 4271954"/>
              <a:gd name="connsiteX3737" fmla="*/ 1925964 w 2439037"/>
              <a:gd name="connsiteY3737" fmla="*/ 811546 h 4271954"/>
              <a:gd name="connsiteX3738" fmla="*/ 1942919 w 2439037"/>
              <a:gd name="connsiteY3738" fmla="*/ 811546 h 4271954"/>
              <a:gd name="connsiteX3739" fmla="*/ 1965960 w 2439037"/>
              <a:gd name="connsiteY3739" fmla="*/ 821271 h 4271954"/>
              <a:gd name="connsiteX3740" fmla="*/ 1973409 w 2439037"/>
              <a:gd name="connsiteY3740" fmla="*/ 825080 h 4271954"/>
              <a:gd name="connsiteX3741" fmla="*/ 1997087 w 2439037"/>
              <a:gd name="connsiteY3741" fmla="*/ 825080 h 4271954"/>
              <a:gd name="connsiteX3742" fmla="*/ 1998821 w 2439037"/>
              <a:gd name="connsiteY3742" fmla="*/ 830842 h 4271954"/>
              <a:gd name="connsiteX3743" fmla="*/ 1997859 w 2439037"/>
              <a:gd name="connsiteY3743" fmla="*/ 835730 h 4271954"/>
              <a:gd name="connsiteX3744" fmla="*/ 1997011 w 2439037"/>
              <a:gd name="connsiteY3744" fmla="*/ 836758 h 4271954"/>
              <a:gd name="connsiteX3745" fmla="*/ 1959769 w 2439037"/>
              <a:gd name="connsiteY3745" fmla="*/ 836758 h 4271954"/>
              <a:gd name="connsiteX3746" fmla="*/ 1956454 w 2439037"/>
              <a:gd name="connsiteY3746" fmla="*/ 840102 h 4271954"/>
              <a:gd name="connsiteX3747" fmla="*/ 1959769 w 2439037"/>
              <a:gd name="connsiteY3747" fmla="*/ 843456 h 4271954"/>
              <a:gd name="connsiteX3748" fmla="*/ 1997011 w 2439037"/>
              <a:gd name="connsiteY3748" fmla="*/ 843456 h 4271954"/>
              <a:gd name="connsiteX3749" fmla="*/ 2003584 w 2439037"/>
              <a:gd name="connsiteY3749" fmla="*/ 839176 h 4271954"/>
              <a:gd name="connsiteX3750" fmla="*/ 2031892 w 2439037"/>
              <a:gd name="connsiteY3750" fmla="*/ 830196 h 4271954"/>
              <a:gd name="connsiteX3751" fmla="*/ 2045675 w 2439037"/>
              <a:gd name="connsiteY3751" fmla="*/ 832842 h 4271954"/>
              <a:gd name="connsiteX3752" fmla="*/ 2016452 w 2439037"/>
              <a:gd name="connsiteY3752" fmla="*/ 848102 h 4271954"/>
              <a:gd name="connsiteX3753" fmla="*/ 2095329 w 2439037"/>
              <a:gd name="connsiteY3753" fmla="*/ 691321 h 4271954"/>
              <a:gd name="connsiteX3754" fmla="*/ 2098653 w 2439037"/>
              <a:gd name="connsiteY3754" fmla="*/ 687976 h 4271954"/>
              <a:gd name="connsiteX3755" fmla="*/ 2095329 w 2439037"/>
              <a:gd name="connsiteY3755" fmla="*/ 684669 h 4271954"/>
              <a:gd name="connsiteX3756" fmla="*/ 2075021 w 2439037"/>
              <a:gd name="connsiteY3756" fmla="*/ 684669 h 4271954"/>
              <a:gd name="connsiteX3757" fmla="*/ 2068258 w 2439037"/>
              <a:gd name="connsiteY3757" fmla="*/ 691414 h 4271954"/>
              <a:gd name="connsiteX3758" fmla="*/ 2068258 w 2439037"/>
              <a:gd name="connsiteY3758" fmla="*/ 693139 h 4271954"/>
              <a:gd name="connsiteX3759" fmla="*/ 2040845 w 2439037"/>
              <a:gd name="connsiteY3759" fmla="*/ 682851 h 4271954"/>
              <a:gd name="connsiteX3760" fmla="*/ 2000355 w 2439037"/>
              <a:gd name="connsiteY3760" fmla="*/ 681786 h 4271954"/>
              <a:gd name="connsiteX3761" fmla="*/ 2000259 w 2439037"/>
              <a:gd name="connsiteY3761" fmla="*/ 681786 h 4271954"/>
              <a:gd name="connsiteX3762" fmla="*/ 1937480 w 2439037"/>
              <a:gd name="connsiteY3762" fmla="*/ 694674 h 4271954"/>
              <a:gd name="connsiteX3763" fmla="*/ 1935289 w 2439037"/>
              <a:gd name="connsiteY3763" fmla="*/ 696195 h 4271954"/>
              <a:gd name="connsiteX3764" fmla="*/ 1935013 w 2439037"/>
              <a:gd name="connsiteY3764" fmla="*/ 698855 h 4271954"/>
              <a:gd name="connsiteX3765" fmla="*/ 1951587 w 2439037"/>
              <a:gd name="connsiteY3765" fmla="*/ 713407 h 4271954"/>
              <a:gd name="connsiteX3766" fmla="*/ 1952244 w 2439037"/>
              <a:gd name="connsiteY3766" fmla="*/ 713407 h 4271954"/>
              <a:gd name="connsiteX3767" fmla="*/ 1974732 w 2439037"/>
              <a:gd name="connsiteY3767" fmla="*/ 720017 h 4271954"/>
              <a:gd name="connsiteX3768" fmla="*/ 1992259 w 2439037"/>
              <a:gd name="connsiteY3768" fmla="*/ 715691 h 4271954"/>
              <a:gd name="connsiteX3769" fmla="*/ 2021310 w 2439037"/>
              <a:gd name="connsiteY3769" fmla="*/ 730569 h 4271954"/>
              <a:gd name="connsiteX3770" fmla="*/ 2021777 w 2439037"/>
              <a:gd name="connsiteY3770" fmla="*/ 730942 h 4271954"/>
              <a:gd name="connsiteX3771" fmla="*/ 2051304 w 2439037"/>
              <a:gd name="connsiteY3771" fmla="*/ 743736 h 4271954"/>
              <a:gd name="connsiteX3772" fmla="*/ 2068258 w 2439037"/>
              <a:gd name="connsiteY3772" fmla="*/ 743736 h 4271954"/>
              <a:gd name="connsiteX3773" fmla="*/ 2068258 w 2439037"/>
              <a:gd name="connsiteY3773" fmla="*/ 743829 h 4271954"/>
              <a:gd name="connsiteX3774" fmla="*/ 2075021 w 2439037"/>
              <a:gd name="connsiteY3774" fmla="*/ 750573 h 4271954"/>
              <a:gd name="connsiteX3775" fmla="*/ 2095329 w 2439037"/>
              <a:gd name="connsiteY3775" fmla="*/ 750573 h 4271954"/>
              <a:gd name="connsiteX3776" fmla="*/ 2098653 w 2439037"/>
              <a:gd name="connsiteY3776" fmla="*/ 747219 h 4271954"/>
              <a:gd name="connsiteX3777" fmla="*/ 2095329 w 2439037"/>
              <a:gd name="connsiteY3777" fmla="*/ 743926 h 4271954"/>
              <a:gd name="connsiteX3778" fmla="*/ 2074936 w 2439037"/>
              <a:gd name="connsiteY3778" fmla="*/ 743829 h 4271954"/>
              <a:gd name="connsiteX3779" fmla="*/ 2075021 w 2439037"/>
              <a:gd name="connsiteY3779" fmla="*/ 691511 h 4271954"/>
              <a:gd name="connsiteX3780" fmla="*/ 2095329 w 2439037"/>
              <a:gd name="connsiteY3780" fmla="*/ 691511 h 4271954"/>
              <a:gd name="connsiteX3781" fmla="*/ 2095329 w 2439037"/>
              <a:gd name="connsiteY3781" fmla="*/ 691321 h 4271954"/>
              <a:gd name="connsiteX3782" fmla="*/ 1952634 w 2439037"/>
              <a:gd name="connsiteY3782" fmla="*/ 706757 h 4271954"/>
              <a:gd name="connsiteX3783" fmla="*/ 1942824 w 2439037"/>
              <a:gd name="connsiteY3783" fmla="*/ 700385 h 4271954"/>
              <a:gd name="connsiteX3784" fmla="*/ 1979314 w 2439037"/>
              <a:gd name="connsiteY3784" fmla="*/ 692949 h 4271954"/>
              <a:gd name="connsiteX3785" fmla="*/ 1952634 w 2439037"/>
              <a:gd name="connsiteY3785" fmla="*/ 706757 h 4271954"/>
              <a:gd name="connsiteX3786" fmla="*/ 2068258 w 2439037"/>
              <a:gd name="connsiteY3786" fmla="*/ 736941 h 4271954"/>
              <a:gd name="connsiteX3787" fmla="*/ 2051304 w 2439037"/>
              <a:gd name="connsiteY3787" fmla="*/ 736941 h 4271954"/>
              <a:gd name="connsiteX3788" fmla="*/ 2025986 w 2439037"/>
              <a:gd name="connsiteY3788" fmla="*/ 725695 h 4271954"/>
              <a:gd name="connsiteX3789" fmla="*/ 2025491 w 2439037"/>
              <a:gd name="connsiteY3789" fmla="*/ 725314 h 4271954"/>
              <a:gd name="connsiteX3790" fmla="*/ 1993402 w 2439037"/>
              <a:gd name="connsiteY3790" fmla="*/ 709045 h 4271954"/>
              <a:gd name="connsiteX3791" fmla="*/ 1992353 w 2439037"/>
              <a:gd name="connsiteY3791" fmla="*/ 708854 h 4271954"/>
              <a:gd name="connsiteX3792" fmla="*/ 1991592 w 2439037"/>
              <a:gd name="connsiteY3792" fmla="*/ 708948 h 4271954"/>
              <a:gd name="connsiteX3793" fmla="*/ 1973008 w 2439037"/>
              <a:gd name="connsiteY3793" fmla="*/ 713501 h 4271954"/>
              <a:gd name="connsiteX3794" fmla="*/ 1959197 w 2439037"/>
              <a:gd name="connsiteY3794" fmla="*/ 710855 h 4271954"/>
              <a:gd name="connsiteX3795" fmla="*/ 1989591 w 2439037"/>
              <a:gd name="connsiteY3795" fmla="*/ 694949 h 4271954"/>
              <a:gd name="connsiteX3796" fmla="*/ 2038445 w 2439037"/>
              <a:gd name="connsiteY3796" fmla="*/ 688949 h 4271954"/>
              <a:gd name="connsiteX3797" fmla="*/ 2068353 w 2439037"/>
              <a:gd name="connsiteY3797" fmla="*/ 700111 h 4271954"/>
              <a:gd name="connsiteX3798" fmla="*/ 2068353 w 2439037"/>
              <a:gd name="connsiteY3798" fmla="*/ 736942 h 4271954"/>
              <a:gd name="connsiteX3799" fmla="*/ 2068258 w 2439037"/>
              <a:gd name="connsiteY3799" fmla="*/ 736942 h 4271954"/>
              <a:gd name="connsiteX3800" fmla="*/ 2245033 w 2439037"/>
              <a:gd name="connsiteY3800" fmla="*/ 809541 h 4271954"/>
              <a:gd name="connsiteX3801" fmla="*/ 2245614 w 2439037"/>
              <a:gd name="connsiteY3801" fmla="*/ 809541 h 4271954"/>
              <a:gd name="connsiteX3802" fmla="*/ 2263892 w 2439037"/>
              <a:gd name="connsiteY3802" fmla="*/ 801454 h 4271954"/>
              <a:gd name="connsiteX3803" fmla="*/ 2271150 w 2439037"/>
              <a:gd name="connsiteY3803" fmla="*/ 782850 h 4271954"/>
              <a:gd name="connsiteX3804" fmla="*/ 2249338 w 2439037"/>
              <a:gd name="connsiteY3804" fmla="*/ 739922 h 4271954"/>
              <a:gd name="connsiteX3805" fmla="*/ 2247986 w 2439037"/>
              <a:gd name="connsiteY3805" fmla="*/ 738578 h 4271954"/>
              <a:gd name="connsiteX3806" fmla="*/ 2243623 w 2439037"/>
              <a:gd name="connsiteY3806" fmla="*/ 737504 h 4271954"/>
              <a:gd name="connsiteX3807" fmla="*/ 2239804 w 2439037"/>
              <a:gd name="connsiteY3807" fmla="*/ 739922 h 4271954"/>
              <a:gd name="connsiteX3808" fmla="*/ 2217991 w 2439037"/>
              <a:gd name="connsiteY3808" fmla="*/ 782850 h 4271954"/>
              <a:gd name="connsiteX3809" fmla="*/ 2217991 w 2439037"/>
              <a:gd name="connsiteY3809" fmla="*/ 784096 h 4271954"/>
              <a:gd name="connsiteX3810" fmla="*/ 2243899 w 2439037"/>
              <a:gd name="connsiteY3810" fmla="*/ 809541 h 4271954"/>
              <a:gd name="connsiteX3811" fmla="*/ 2245033 w 2439037"/>
              <a:gd name="connsiteY3811" fmla="*/ 809541 h 4271954"/>
              <a:gd name="connsiteX3812" fmla="*/ 2224573 w 2439037"/>
              <a:gd name="connsiteY3812" fmla="*/ 783915 h 4271954"/>
              <a:gd name="connsiteX3813" fmla="*/ 2224573 w 2439037"/>
              <a:gd name="connsiteY3813" fmla="*/ 782938 h 4271954"/>
              <a:gd name="connsiteX3814" fmla="*/ 2244566 w 2439037"/>
              <a:gd name="connsiteY3814" fmla="*/ 744666 h 4271954"/>
              <a:gd name="connsiteX3815" fmla="*/ 2264474 w 2439037"/>
              <a:gd name="connsiteY3815" fmla="*/ 782938 h 4271954"/>
              <a:gd name="connsiteX3816" fmla="*/ 2264474 w 2439037"/>
              <a:gd name="connsiteY3816" fmla="*/ 783031 h 4271954"/>
              <a:gd name="connsiteX3817" fmla="*/ 2259159 w 2439037"/>
              <a:gd name="connsiteY3817" fmla="*/ 796844 h 4271954"/>
              <a:gd name="connsiteX3818" fmla="*/ 2245528 w 2439037"/>
              <a:gd name="connsiteY3818" fmla="*/ 802844 h 4271954"/>
              <a:gd name="connsiteX3819" fmla="*/ 2244471 w 2439037"/>
              <a:gd name="connsiteY3819" fmla="*/ 802844 h 4271954"/>
              <a:gd name="connsiteX3820" fmla="*/ 2243995 w 2439037"/>
              <a:gd name="connsiteY3820" fmla="*/ 802844 h 4271954"/>
              <a:gd name="connsiteX3821" fmla="*/ 2224573 w 2439037"/>
              <a:gd name="connsiteY3821" fmla="*/ 783915 h 4271954"/>
              <a:gd name="connsiteX3822" fmla="*/ 2273056 w 2439037"/>
              <a:gd name="connsiteY3822" fmla="*/ 823824 h 4271954"/>
              <a:gd name="connsiteX3823" fmla="*/ 2248576 w 2439037"/>
              <a:gd name="connsiteY3823" fmla="*/ 831535 h 4271954"/>
              <a:gd name="connsiteX3824" fmla="*/ 2248576 w 2439037"/>
              <a:gd name="connsiteY3824" fmla="*/ 830842 h 4271954"/>
              <a:gd name="connsiteX3825" fmla="*/ 2240204 w 2439037"/>
              <a:gd name="connsiteY3825" fmla="*/ 818382 h 4271954"/>
              <a:gd name="connsiteX3826" fmla="*/ 2216858 w 2439037"/>
              <a:gd name="connsiteY3826" fmla="*/ 818471 h 4271954"/>
              <a:gd name="connsiteX3827" fmla="*/ 2212934 w 2439037"/>
              <a:gd name="connsiteY3827" fmla="*/ 815917 h 4271954"/>
              <a:gd name="connsiteX3828" fmla="*/ 2185902 w 2439037"/>
              <a:gd name="connsiteY3828" fmla="*/ 804848 h 4271954"/>
              <a:gd name="connsiteX3829" fmla="*/ 2168938 w 2439037"/>
              <a:gd name="connsiteY3829" fmla="*/ 804848 h 4271954"/>
              <a:gd name="connsiteX3830" fmla="*/ 2168938 w 2439037"/>
              <a:gd name="connsiteY3830" fmla="*/ 804751 h 4271954"/>
              <a:gd name="connsiteX3831" fmla="*/ 2162175 w 2439037"/>
              <a:gd name="connsiteY3831" fmla="*/ 798007 h 4271954"/>
              <a:gd name="connsiteX3832" fmla="*/ 2141887 w 2439037"/>
              <a:gd name="connsiteY3832" fmla="*/ 798007 h 4271954"/>
              <a:gd name="connsiteX3833" fmla="*/ 2138553 w 2439037"/>
              <a:gd name="connsiteY3833" fmla="*/ 801360 h 4271954"/>
              <a:gd name="connsiteX3834" fmla="*/ 2141887 w 2439037"/>
              <a:gd name="connsiteY3834" fmla="*/ 804658 h 4271954"/>
              <a:gd name="connsiteX3835" fmla="*/ 2162270 w 2439037"/>
              <a:gd name="connsiteY3835" fmla="*/ 804751 h 4271954"/>
              <a:gd name="connsiteX3836" fmla="*/ 2162175 w 2439037"/>
              <a:gd name="connsiteY3836" fmla="*/ 857082 h 4271954"/>
              <a:gd name="connsiteX3837" fmla="*/ 2141887 w 2439037"/>
              <a:gd name="connsiteY3837" fmla="*/ 857082 h 4271954"/>
              <a:gd name="connsiteX3838" fmla="*/ 2138553 w 2439037"/>
              <a:gd name="connsiteY3838" fmla="*/ 860380 h 4271954"/>
              <a:gd name="connsiteX3839" fmla="*/ 2141887 w 2439037"/>
              <a:gd name="connsiteY3839" fmla="*/ 863734 h 4271954"/>
              <a:gd name="connsiteX3840" fmla="*/ 2162175 w 2439037"/>
              <a:gd name="connsiteY3840" fmla="*/ 863734 h 4271954"/>
              <a:gd name="connsiteX3841" fmla="*/ 2168938 w 2439037"/>
              <a:gd name="connsiteY3841" fmla="*/ 856989 h 4271954"/>
              <a:gd name="connsiteX3842" fmla="*/ 2168938 w 2439037"/>
              <a:gd name="connsiteY3842" fmla="*/ 855264 h 4271954"/>
              <a:gd name="connsiteX3843" fmla="*/ 2184273 w 2439037"/>
              <a:gd name="connsiteY3843" fmla="*/ 860473 h 4271954"/>
              <a:gd name="connsiteX3844" fmla="*/ 2220935 w 2439037"/>
              <a:gd name="connsiteY3844" fmla="*/ 870008 h 4271954"/>
              <a:gd name="connsiteX3845" fmla="*/ 2262483 w 2439037"/>
              <a:gd name="connsiteY3845" fmla="*/ 853817 h 4271954"/>
              <a:gd name="connsiteX3846" fmla="*/ 2295706 w 2439037"/>
              <a:gd name="connsiteY3846" fmla="*/ 836567 h 4271954"/>
              <a:gd name="connsiteX3847" fmla="*/ 2297430 w 2439037"/>
              <a:gd name="connsiteY3847" fmla="*/ 834386 h 4271954"/>
              <a:gd name="connsiteX3848" fmla="*/ 2296868 w 2439037"/>
              <a:gd name="connsiteY3848" fmla="*/ 831633 h 4271954"/>
              <a:gd name="connsiteX3849" fmla="*/ 2273056 w 2439037"/>
              <a:gd name="connsiteY3849" fmla="*/ 823824 h 4271954"/>
              <a:gd name="connsiteX3850" fmla="*/ 2259425 w 2439037"/>
              <a:gd name="connsiteY3850" fmla="*/ 848102 h 4271954"/>
              <a:gd name="connsiteX3851" fmla="*/ 2186454 w 2439037"/>
              <a:gd name="connsiteY3851" fmla="*/ 854293 h 4271954"/>
              <a:gd name="connsiteX3852" fmla="*/ 2168938 w 2439037"/>
              <a:gd name="connsiteY3852" fmla="*/ 848283 h 4271954"/>
              <a:gd name="connsiteX3853" fmla="*/ 2168938 w 2439037"/>
              <a:gd name="connsiteY3853" fmla="*/ 811546 h 4271954"/>
              <a:gd name="connsiteX3854" fmla="*/ 2185902 w 2439037"/>
              <a:gd name="connsiteY3854" fmla="*/ 811546 h 4271954"/>
              <a:gd name="connsiteX3855" fmla="*/ 2208953 w 2439037"/>
              <a:gd name="connsiteY3855" fmla="*/ 821271 h 4271954"/>
              <a:gd name="connsiteX3856" fmla="*/ 2216391 w 2439037"/>
              <a:gd name="connsiteY3856" fmla="*/ 825080 h 4271954"/>
              <a:gd name="connsiteX3857" fmla="*/ 2240080 w 2439037"/>
              <a:gd name="connsiteY3857" fmla="*/ 825080 h 4271954"/>
              <a:gd name="connsiteX3858" fmla="*/ 2241804 w 2439037"/>
              <a:gd name="connsiteY3858" fmla="*/ 830842 h 4271954"/>
              <a:gd name="connsiteX3859" fmla="*/ 2240842 w 2439037"/>
              <a:gd name="connsiteY3859" fmla="*/ 835730 h 4271954"/>
              <a:gd name="connsiteX3860" fmla="*/ 2239985 w 2439037"/>
              <a:gd name="connsiteY3860" fmla="*/ 836758 h 4271954"/>
              <a:gd name="connsiteX3861" fmla="*/ 2202752 w 2439037"/>
              <a:gd name="connsiteY3861" fmla="*/ 836758 h 4271954"/>
              <a:gd name="connsiteX3862" fmla="*/ 2199418 w 2439037"/>
              <a:gd name="connsiteY3862" fmla="*/ 840102 h 4271954"/>
              <a:gd name="connsiteX3863" fmla="*/ 2202752 w 2439037"/>
              <a:gd name="connsiteY3863" fmla="*/ 843456 h 4271954"/>
              <a:gd name="connsiteX3864" fmla="*/ 2239985 w 2439037"/>
              <a:gd name="connsiteY3864" fmla="*/ 843456 h 4271954"/>
              <a:gd name="connsiteX3865" fmla="*/ 2246576 w 2439037"/>
              <a:gd name="connsiteY3865" fmla="*/ 839176 h 4271954"/>
              <a:gd name="connsiteX3866" fmla="*/ 2274846 w 2439037"/>
              <a:gd name="connsiteY3866" fmla="*/ 830196 h 4271954"/>
              <a:gd name="connsiteX3867" fmla="*/ 2288667 w 2439037"/>
              <a:gd name="connsiteY3867" fmla="*/ 832842 h 4271954"/>
              <a:gd name="connsiteX3868" fmla="*/ 2259425 w 2439037"/>
              <a:gd name="connsiteY3868" fmla="*/ 848102 h 4271954"/>
              <a:gd name="connsiteX3869" fmla="*/ 2338292 w 2439037"/>
              <a:gd name="connsiteY3869" fmla="*/ 691321 h 4271954"/>
              <a:gd name="connsiteX3870" fmla="*/ 2341636 w 2439037"/>
              <a:gd name="connsiteY3870" fmla="*/ 687976 h 4271954"/>
              <a:gd name="connsiteX3871" fmla="*/ 2338292 w 2439037"/>
              <a:gd name="connsiteY3871" fmla="*/ 684669 h 4271954"/>
              <a:gd name="connsiteX3872" fmla="*/ 2318004 w 2439037"/>
              <a:gd name="connsiteY3872" fmla="*/ 684669 h 4271954"/>
              <a:gd name="connsiteX3873" fmla="*/ 2311241 w 2439037"/>
              <a:gd name="connsiteY3873" fmla="*/ 691414 h 4271954"/>
              <a:gd name="connsiteX3874" fmla="*/ 2311241 w 2439037"/>
              <a:gd name="connsiteY3874" fmla="*/ 693139 h 4271954"/>
              <a:gd name="connsiteX3875" fmla="*/ 2283800 w 2439037"/>
              <a:gd name="connsiteY3875" fmla="*/ 682851 h 4271954"/>
              <a:gd name="connsiteX3876" fmla="*/ 2243338 w 2439037"/>
              <a:gd name="connsiteY3876" fmla="*/ 681786 h 4271954"/>
              <a:gd name="connsiteX3877" fmla="*/ 2243242 w 2439037"/>
              <a:gd name="connsiteY3877" fmla="*/ 681786 h 4271954"/>
              <a:gd name="connsiteX3878" fmla="*/ 2180454 w 2439037"/>
              <a:gd name="connsiteY3878" fmla="*/ 694674 h 4271954"/>
              <a:gd name="connsiteX3879" fmla="*/ 2178272 w 2439037"/>
              <a:gd name="connsiteY3879" fmla="*/ 696195 h 4271954"/>
              <a:gd name="connsiteX3880" fmla="*/ 2177901 w 2439037"/>
              <a:gd name="connsiteY3880" fmla="*/ 698855 h 4271954"/>
              <a:gd name="connsiteX3881" fmla="*/ 2194455 w 2439037"/>
              <a:gd name="connsiteY3881" fmla="*/ 713407 h 4271954"/>
              <a:gd name="connsiteX3882" fmla="*/ 2195131 w 2439037"/>
              <a:gd name="connsiteY3882" fmla="*/ 713407 h 4271954"/>
              <a:gd name="connsiteX3883" fmla="*/ 2217629 w 2439037"/>
              <a:gd name="connsiteY3883" fmla="*/ 720017 h 4271954"/>
              <a:gd name="connsiteX3884" fmla="*/ 2235136 w 2439037"/>
              <a:gd name="connsiteY3884" fmla="*/ 715691 h 4271954"/>
              <a:gd name="connsiteX3885" fmla="*/ 2264197 w 2439037"/>
              <a:gd name="connsiteY3885" fmla="*/ 730569 h 4271954"/>
              <a:gd name="connsiteX3886" fmla="*/ 2264664 w 2439037"/>
              <a:gd name="connsiteY3886" fmla="*/ 730942 h 4271954"/>
              <a:gd name="connsiteX3887" fmla="*/ 2294191 w 2439037"/>
              <a:gd name="connsiteY3887" fmla="*/ 743736 h 4271954"/>
              <a:gd name="connsiteX3888" fmla="*/ 2311146 w 2439037"/>
              <a:gd name="connsiteY3888" fmla="*/ 743736 h 4271954"/>
              <a:gd name="connsiteX3889" fmla="*/ 2311146 w 2439037"/>
              <a:gd name="connsiteY3889" fmla="*/ 743829 h 4271954"/>
              <a:gd name="connsiteX3890" fmla="*/ 2317909 w 2439037"/>
              <a:gd name="connsiteY3890" fmla="*/ 750573 h 4271954"/>
              <a:gd name="connsiteX3891" fmla="*/ 2338197 w 2439037"/>
              <a:gd name="connsiteY3891" fmla="*/ 750573 h 4271954"/>
              <a:gd name="connsiteX3892" fmla="*/ 2341540 w 2439037"/>
              <a:gd name="connsiteY3892" fmla="*/ 747219 h 4271954"/>
              <a:gd name="connsiteX3893" fmla="*/ 2338197 w 2439037"/>
              <a:gd name="connsiteY3893" fmla="*/ 743926 h 4271954"/>
              <a:gd name="connsiteX3894" fmla="*/ 2317823 w 2439037"/>
              <a:gd name="connsiteY3894" fmla="*/ 743829 h 4271954"/>
              <a:gd name="connsiteX3895" fmla="*/ 2317909 w 2439037"/>
              <a:gd name="connsiteY3895" fmla="*/ 691511 h 4271954"/>
              <a:gd name="connsiteX3896" fmla="*/ 2338292 w 2439037"/>
              <a:gd name="connsiteY3896" fmla="*/ 691511 h 4271954"/>
              <a:gd name="connsiteX3897" fmla="*/ 2338292 w 2439037"/>
              <a:gd name="connsiteY3897" fmla="*/ 691321 h 4271954"/>
              <a:gd name="connsiteX3898" fmla="*/ 2195617 w 2439037"/>
              <a:gd name="connsiteY3898" fmla="*/ 706757 h 4271954"/>
              <a:gd name="connsiteX3899" fmla="*/ 2185806 w 2439037"/>
              <a:gd name="connsiteY3899" fmla="*/ 700385 h 4271954"/>
              <a:gd name="connsiteX3900" fmla="*/ 2222268 w 2439037"/>
              <a:gd name="connsiteY3900" fmla="*/ 692949 h 4271954"/>
              <a:gd name="connsiteX3901" fmla="*/ 2195617 w 2439037"/>
              <a:gd name="connsiteY3901" fmla="*/ 706757 h 4271954"/>
              <a:gd name="connsiteX3902" fmla="*/ 2311241 w 2439037"/>
              <a:gd name="connsiteY3902" fmla="*/ 736941 h 4271954"/>
              <a:gd name="connsiteX3903" fmla="*/ 2294287 w 2439037"/>
              <a:gd name="connsiteY3903" fmla="*/ 736941 h 4271954"/>
              <a:gd name="connsiteX3904" fmla="*/ 2268941 w 2439037"/>
              <a:gd name="connsiteY3904" fmla="*/ 725695 h 4271954"/>
              <a:gd name="connsiteX3905" fmla="*/ 2268484 w 2439037"/>
              <a:gd name="connsiteY3905" fmla="*/ 725314 h 4271954"/>
              <a:gd name="connsiteX3906" fmla="*/ 2236384 w 2439037"/>
              <a:gd name="connsiteY3906" fmla="*/ 709045 h 4271954"/>
              <a:gd name="connsiteX3907" fmla="*/ 2235336 w 2439037"/>
              <a:gd name="connsiteY3907" fmla="*/ 708854 h 4271954"/>
              <a:gd name="connsiteX3908" fmla="*/ 2234565 w 2439037"/>
              <a:gd name="connsiteY3908" fmla="*/ 708948 h 4271954"/>
              <a:gd name="connsiteX3909" fmla="*/ 2215991 w 2439037"/>
              <a:gd name="connsiteY3909" fmla="*/ 713501 h 4271954"/>
              <a:gd name="connsiteX3910" fmla="*/ 2202190 w 2439037"/>
              <a:gd name="connsiteY3910" fmla="*/ 710855 h 4271954"/>
              <a:gd name="connsiteX3911" fmla="*/ 2232564 w 2439037"/>
              <a:gd name="connsiteY3911" fmla="*/ 694949 h 4271954"/>
              <a:gd name="connsiteX3912" fmla="*/ 2281428 w 2439037"/>
              <a:gd name="connsiteY3912" fmla="*/ 688949 h 4271954"/>
              <a:gd name="connsiteX3913" fmla="*/ 2311346 w 2439037"/>
              <a:gd name="connsiteY3913" fmla="*/ 700111 h 4271954"/>
              <a:gd name="connsiteX3914" fmla="*/ 2311346 w 2439037"/>
              <a:gd name="connsiteY3914" fmla="*/ 736942 h 4271954"/>
              <a:gd name="connsiteX3915" fmla="*/ 2311241 w 2439037"/>
              <a:gd name="connsiteY3915" fmla="*/ 736942 h 4271954"/>
              <a:gd name="connsiteX3916" fmla="*/ 182509 w 2439037"/>
              <a:gd name="connsiteY3916" fmla="*/ 981627 h 4271954"/>
              <a:gd name="connsiteX3917" fmla="*/ 178118 w 2439037"/>
              <a:gd name="connsiteY3917" fmla="*/ 980599 h 4271954"/>
              <a:gd name="connsiteX3918" fmla="*/ 174307 w 2439037"/>
              <a:gd name="connsiteY3918" fmla="*/ 982970 h 4271954"/>
              <a:gd name="connsiteX3919" fmla="*/ 152495 w 2439037"/>
              <a:gd name="connsiteY3919" fmla="*/ 1025947 h 4271954"/>
              <a:gd name="connsiteX3920" fmla="*/ 152495 w 2439037"/>
              <a:gd name="connsiteY3920" fmla="*/ 1027157 h 4271954"/>
              <a:gd name="connsiteX3921" fmla="*/ 178422 w 2439037"/>
              <a:gd name="connsiteY3921" fmla="*/ 1052598 h 4271954"/>
              <a:gd name="connsiteX3922" fmla="*/ 179651 w 2439037"/>
              <a:gd name="connsiteY3922" fmla="*/ 1052598 h 4271954"/>
              <a:gd name="connsiteX3923" fmla="*/ 180213 w 2439037"/>
              <a:gd name="connsiteY3923" fmla="*/ 1052598 h 4271954"/>
              <a:gd name="connsiteX3924" fmla="*/ 198511 w 2439037"/>
              <a:gd name="connsiteY3924" fmla="*/ 1044502 h 4271954"/>
              <a:gd name="connsiteX3925" fmla="*/ 205740 w 2439037"/>
              <a:gd name="connsiteY3925" fmla="*/ 1025947 h 4271954"/>
              <a:gd name="connsiteX3926" fmla="*/ 183928 w 2439037"/>
              <a:gd name="connsiteY3926" fmla="*/ 982970 h 4271954"/>
              <a:gd name="connsiteX3927" fmla="*/ 182509 w 2439037"/>
              <a:gd name="connsiteY3927" fmla="*/ 981627 h 4271954"/>
              <a:gd name="connsiteX3928" fmla="*/ 198977 w 2439037"/>
              <a:gd name="connsiteY3928" fmla="*/ 1026043 h 4271954"/>
              <a:gd name="connsiteX3929" fmla="*/ 193634 w 2439037"/>
              <a:gd name="connsiteY3929" fmla="*/ 1039863 h 4271954"/>
              <a:gd name="connsiteX3930" fmla="*/ 180022 w 2439037"/>
              <a:gd name="connsiteY3930" fmla="*/ 1045855 h 4271954"/>
              <a:gd name="connsiteX3931" fmla="*/ 178975 w 2439037"/>
              <a:gd name="connsiteY3931" fmla="*/ 1045855 h 4271954"/>
              <a:gd name="connsiteX3932" fmla="*/ 178518 w 2439037"/>
              <a:gd name="connsiteY3932" fmla="*/ 1045855 h 4271954"/>
              <a:gd name="connsiteX3933" fmla="*/ 159077 w 2439037"/>
              <a:gd name="connsiteY3933" fmla="*/ 1026881 h 4271954"/>
              <a:gd name="connsiteX3934" fmla="*/ 159077 w 2439037"/>
              <a:gd name="connsiteY3934" fmla="*/ 1025947 h 4271954"/>
              <a:gd name="connsiteX3935" fmla="*/ 179070 w 2439037"/>
              <a:gd name="connsiteY3935" fmla="*/ 987628 h 4271954"/>
              <a:gd name="connsiteX3936" fmla="*/ 198977 w 2439037"/>
              <a:gd name="connsiteY3936" fmla="*/ 1026043 h 4271954"/>
              <a:gd name="connsiteX3937" fmla="*/ 76409 w 2439037"/>
              <a:gd name="connsiteY3937" fmla="*/ 1100138 h 4271954"/>
              <a:gd name="connsiteX3938" fmla="*/ 73047 w 2439037"/>
              <a:gd name="connsiteY3938" fmla="*/ 1103481 h 4271954"/>
              <a:gd name="connsiteX3939" fmla="*/ 76409 w 2439037"/>
              <a:gd name="connsiteY3939" fmla="*/ 1106834 h 4271954"/>
              <a:gd name="connsiteX3940" fmla="*/ 96774 w 2439037"/>
              <a:gd name="connsiteY3940" fmla="*/ 1106834 h 4271954"/>
              <a:gd name="connsiteX3941" fmla="*/ 103537 w 2439037"/>
              <a:gd name="connsiteY3941" fmla="*/ 1100042 h 4271954"/>
              <a:gd name="connsiteX3942" fmla="*/ 103537 w 2439037"/>
              <a:gd name="connsiteY3942" fmla="*/ 1098318 h 4271954"/>
              <a:gd name="connsiteX3943" fmla="*/ 118891 w 2439037"/>
              <a:gd name="connsiteY3943" fmla="*/ 1103567 h 4271954"/>
              <a:gd name="connsiteX3944" fmla="*/ 155534 w 2439037"/>
              <a:gd name="connsiteY3944" fmla="*/ 1113111 h 4271954"/>
              <a:gd name="connsiteX3945" fmla="*/ 197072 w 2439037"/>
              <a:gd name="connsiteY3945" fmla="*/ 1096928 h 4271954"/>
              <a:gd name="connsiteX3946" fmla="*/ 230334 w 2439037"/>
              <a:gd name="connsiteY3946" fmla="*/ 1079668 h 4271954"/>
              <a:gd name="connsiteX3947" fmla="*/ 232048 w 2439037"/>
              <a:gd name="connsiteY3947" fmla="*/ 1077487 h 4271954"/>
              <a:gd name="connsiteX3948" fmla="*/ 231457 w 2439037"/>
              <a:gd name="connsiteY3948" fmla="*/ 1074696 h 4271954"/>
              <a:gd name="connsiteX3949" fmla="*/ 207473 w 2439037"/>
              <a:gd name="connsiteY3949" fmla="*/ 1066695 h 4271954"/>
              <a:gd name="connsiteX3950" fmla="*/ 182966 w 2439037"/>
              <a:gd name="connsiteY3950" fmla="*/ 1074411 h 4271954"/>
              <a:gd name="connsiteX3951" fmla="*/ 182966 w 2439037"/>
              <a:gd name="connsiteY3951" fmla="*/ 1073753 h 4271954"/>
              <a:gd name="connsiteX3952" fmla="*/ 174603 w 2439037"/>
              <a:gd name="connsiteY3952" fmla="*/ 1061285 h 4271954"/>
              <a:gd name="connsiteX3953" fmla="*/ 151247 w 2439037"/>
              <a:gd name="connsiteY3953" fmla="*/ 1061390 h 4271954"/>
              <a:gd name="connsiteX3954" fmla="*/ 147342 w 2439037"/>
              <a:gd name="connsiteY3954" fmla="*/ 1058790 h 4271954"/>
              <a:gd name="connsiteX3955" fmla="*/ 120301 w 2439037"/>
              <a:gd name="connsiteY3955" fmla="*/ 1047760 h 4271954"/>
              <a:gd name="connsiteX3956" fmla="*/ 103451 w 2439037"/>
              <a:gd name="connsiteY3956" fmla="*/ 1047760 h 4271954"/>
              <a:gd name="connsiteX3957" fmla="*/ 103451 w 2439037"/>
              <a:gd name="connsiteY3957" fmla="*/ 1047674 h 4271954"/>
              <a:gd name="connsiteX3958" fmla="*/ 96688 w 2439037"/>
              <a:gd name="connsiteY3958" fmla="*/ 1040882 h 4271954"/>
              <a:gd name="connsiteX3959" fmla="*/ 76409 w 2439037"/>
              <a:gd name="connsiteY3959" fmla="*/ 1040882 h 4271954"/>
              <a:gd name="connsiteX3960" fmla="*/ 73047 w 2439037"/>
              <a:gd name="connsiteY3960" fmla="*/ 1044235 h 4271954"/>
              <a:gd name="connsiteX3961" fmla="*/ 76409 w 2439037"/>
              <a:gd name="connsiteY3961" fmla="*/ 1047569 h 4271954"/>
              <a:gd name="connsiteX3962" fmla="*/ 96774 w 2439037"/>
              <a:gd name="connsiteY3962" fmla="*/ 1047674 h 4271954"/>
              <a:gd name="connsiteX3963" fmla="*/ 96774 w 2439037"/>
              <a:gd name="connsiteY3963" fmla="*/ 1100128 h 4271954"/>
              <a:gd name="connsiteX3964" fmla="*/ 76409 w 2439037"/>
              <a:gd name="connsiteY3964" fmla="*/ 1100128 h 4271954"/>
              <a:gd name="connsiteX3965" fmla="*/ 103451 w 2439037"/>
              <a:gd name="connsiteY3965" fmla="*/ 1054503 h 4271954"/>
              <a:gd name="connsiteX3966" fmla="*/ 120396 w 2439037"/>
              <a:gd name="connsiteY3966" fmla="*/ 1054503 h 4271954"/>
              <a:gd name="connsiteX3967" fmla="*/ 143446 w 2439037"/>
              <a:gd name="connsiteY3967" fmla="*/ 1064219 h 4271954"/>
              <a:gd name="connsiteX3968" fmla="*/ 150876 w 2439037"/>
              <a:gd name="connsiteY3968" fmla="*/ 1068048 h 4271954"/>
              <a:gd name="connsiteX3969" fmla="*/ 174603 w 2439037"/>
              <a:gd name="connsiteY3969" fmla="*/ 1068048 h 4271954"/>
              <a:gd name="connsiteX3970" fmla="*/ 176298 w 2439037"/>
              <a:gd name="connsiteY3970" fmla="*/ 1073858 h 4271954"/>
              <a:gd name="connsiteX3971" fmla="*/ 175355 w 2439037"/>
              <a:gd name="connsiteY3971" fmla="*/ 1078697 h 4271954"/>
              <a:gd name="connsiteX3972" fmla="*/ 174517 w 2439037"/>
              <a:gd name="connsiteY3972" fmla="*/ 1079754 h 4271954"/>
              <a:gd name="connsiteX3973" fmla="*/ 137265 w 2439037"/>
              <a:gd name="connsiteY3973" fmla="*/ 1079754 h 4271954"/>
              <a:gd name="connsiteX3974" fmla="*/ 133941 w 2439037"/>
              <a:gd name="connsiteY3974" fmla="*/ 1083107 h 4271954"/>
              <a:gd name="connsiteX3975" fmla="*/ 137265 w 2439037"/>
              <a:gd name="connsiteY3975" fmla="*/ 1086412 h 4271954"/>
              <a:gd name="connsiteX3976" fmla="*/ 174517 w 2439037"/>
              <a:gd name="connsiteY3976" fmla="*/ 1086412 h 4271954"/>
              <a:gd name="connsiteX3977" fmla="*/ 181070 w 2439037"/>
              <a:gd name="connsiteY3977" fmla="*/ 1082126 h 4271954"/>
              <a:gd name="connsiteX3978" fmla="*/ 209369 w 2439037"/>
              <a:gd name="connsiteY3978" fmla="*/ 1073191 h 4271954"/>
              <a:gd name="connsiteX3979" fmla="*/ 223190 w 2439037"/>
              <a:gd name="connsiteY3979" fmla="*/ 1075858 h 4271954"/>
              <a:gd name="connsiteX3980" fmla="*/ 193843 w 2439037"/>
              <a:gd name="connsiteY3980" fmla="*/ 1091203 h 4271954"/>
              <a:gd name="connsiteX3981" fmla="*/ 120891 w 2439037"/>
              <a:gd name="connsiteY3981" fmla="*/ 1097385 h 4271954"/>
              <a:gd name="connsiteX3982" fmla="*/ 103356 w 2439037"/>
              <a:gd name="connsiteY3982" fmla="*/ 1091394 h 4271954"/>
              <a:gd name="connsiteX3983" fmla="*/ 103356 w 2439037"/>
              <a:gd name="connsiteY3983" fmla="*/ 1054503 h 4271954"/>
              <a:gd name="connsiteX3984" fmla="*/ 103451 w 2439037"/>
              <a:gd name="connsiteY3984" fmla="*/ 1054503 h 4271954"/>
              <a:gd name="connsiteX3985" fmla="*/ 129073 w 2439037"/>
              <a:gd name="connsiteY3985" fmla="*/ 956520 h 4271954"/>
              <a:gd name="connsiteX3986" fmla="*/ 129721 w 2439037"/>
              <a:gd name="connsiteY3986" fmla="*/ 956520 h 4271954"/>
              <a:gd name="connsiteX3987" fmla="*/ 152209 w 2439037"/>
              <a:gd name="connsiteY3987" fmla="*/ 963073 h 4271954"/>
              <a:gd name="connsiteX3988" fmla="*/ 169745 w 2439037"/>
              <a:gd name="connsiteY3988" fmla="*/ 958796 h 4271954"/>
              <a:gd name="connsiteX3989" fmla="*/ 198787 w 2439037"/>
              <a:gd name="connsiteY3989" fmla="*/ 973627 h 4271954"/>
              <a:gd name="connsiteX3990" fmla="*/ 199282 w 2439037"/>
              <a:gd name="connsiteY3990" fmla="*/ 974046 h 4271954"/>
              <a:gd name="connsiteX3991" fmla="*/ 228790 w 2439037"/>
              <a:gd name="connsiteY3991" fmla="*/ 986790 h 4271954"/>
              <a:gd name="connsiteX3992" fmla="*/ 245736 w 2439037"/>
              <a:gd name="connsiteY3992" fmla="*/ 986790 h 4271954"/>
              <a:gd name="connsiteX3993" fmla="*/ 245736 w 2439037"/>
              <a:gd name="connsiteY3993" fmla="*/ 986885 h 4271954"/>
              <a:gd name="connsiteX3994" fmla="*/ 252508 w 2439037"/>
              <a:gd name="connsiteY3994" fmla="*/ 993629 h 4271954"/>
              <a:gd name="connsiteX3995" fmla="*/ 272805 w 2439037"/>
              <a:gd name="connsiteY3995" fmla="*/ 993629 h 4271954"/>
              <a:gd name="connsiteX3996" fmla="*/ 276130 w 2439037"/>
              <a:gd name="connsiteY3996" fmla="*/ 990324 h 4271954"/>
              <a:gd name="connsiteX3997" fmla="*/ 272805 w 2439037"/>
              <a:gd name="connsiteY3997" fmla="*/ 986981 h 4271954"/>
              <a:gd name="connsiteX3998" fmla="*/ 252413 w 2439037"/>
              <a:gd name="connsiteY3998" fmla="*/ 986885 h 4271954"/>
              <a:gd name="connsiteX3999" fmla="*/ 252508 w 2439037"/>
              <a:gd name="connsiteY3999" fmla="*/ 934613 h 4271954"/>
              <a:gd name="connsiteX4000" fmla="*/ 272805 w 2439037"/>
              <a:gd name="connsiteY4000" fmla="*/ 934613 h 4271954"/>
              <a:gd name="connsiteX4001" fmla="*/ 276130 w 2439037"/>
              <a:gd name="connsiteY4001" fmla="*/ 931259 h 4271954"/>
              <a:gd name="connsiteX4002" fmla="*/ 272805 w 2439037"/>
              <a:gd name="connsiteY4002" fmla="*/ 927916 h 4271954"/>
              <a:gd name="connsiteX4003" fmla="*/ 252508 w 2439037"/>
              <a:gd name="connsiteY4003" fmla="*/ 927916 h 4271954"/>
              <a:gd name="connsiteX4004" fmla="*/ 245736 w 2439037"/>
              <a:gd name="connsiteY4004" fmla="*/ 934697 h 4271954"/>
              <a:gd name="connsiteX4005" fmla="*/ 245736 w 2439037"/>
              <a:gd name="connsiteY4005" fmla="*/ 936422 h 4271954"/>
              <a:gd name="connsiteX4006" fmla="*/ 218322 w 2439037"/>
              <a:gd name="connsiteY4006" fmla="*/ 926098 h 4271954"/>
              <a:gd name="connsiteX4007" fmla="*/ 177832 w 2439037"/>
              <a:gd name="connsiteY4007" fmla="*/ 925079 h 4271954"/>
              <a:gd name="connsiteX4008" fmla="*/ 177755 w 2439037"/>
              <a:gd name="connsiteY4008" fmla="*/ 925079 h 4271954"/>
              <a:gd name="connsiteX4009" fmla="*/ 114976 w 2439037"/>
              <a:gd name="connsiteY4009" fmla="*/ 937906 h 4271954"/>
              <a:gd name="connsiteX4010" fmla="*/ 112776 w 2439037"/>
              <a:gd name="connsiteY4010" fmla="*/ 939450 h 4271954"/>
              <a:gd name="connsiteX4011" fmla="*/ 112395 w 2439037"/>
              <a:gd name="connsiteY4011" fmla="*/ 942147 h 4271954"/>
              <a:gd name="connsiteX4012" fmla="*/ 129073 w 2439037"/>
              <a:gd name="connsiteY4012" fmla="*/ 956520 h 4271954"/>
              <a:gd name="connsiteX4013" fmla="*/ 215836 w 2439037"/>
              <a:gd name="connsiteY4013" fmla="*/ 932003 h 4271954"/>
              <a:gd name="connsiteX4014" fmla="*/ 245736 w 2439037"/>
              <a:gd name="connsiteY4014" fmla="*/ 943165 h 4271954"/>
              <a:gd name="connsiteX4015" fmla="*/ 245736 w 2439037"/>
              <a:gd name="connsiteY4015" fmla="*/ 979951 h 4271954"/>
              <a:gd name="connsiteX4016" fmla="*/ 228790 w 2439037"/>
              <a:gd name="connsiteY4016" fmla="*/ 979951 h 4271954"/>
              <a:gd name="connsiteX4017" fmla="*/ 203463 w 2439037"/>
              <a:gd name="connsiteY4017" fmla="*/ 968702 h 4271954"/>
              <a:gd name="connsiteX4018" fmla="*/ 202978 w 2439037"/>
              <a:gd name="connsiteY4018" fmla="*/ 968331 h 4271954"/>
              <a:gd name="connsiteX4019" fmla="*/ 170888 w 2439037"/>
              <a:gd name="connsiteY4019" fmla="*/ 952053 h 4271954"/>
              <a:gd name="connsiteX4020" fmla="*/ 169840 w 2439037"/>
              <a:gd name="connsiteY4020" fmla="*/ 951811 h 4271954"/>
              <a:gd name="connsiteX4021" fmla="*/ 169069 w 2439037"/>
              <a:gd name="connsiteY4021" fmla="*/ 951910 h 4271954"/>
              <a:gd name="connsiteX4022" fmla="*/ 150486 w 2439037"/>
              <a:gd name="connsiteY4022" fmla="*/ 956520 h 4271954"/>
              <a:gd name="connsiteX4023" fmla="*/ 136703 w 2439037"/>
              <a:gd name="connsiteY4023" fmla="*/ 953814 h 4271954"/>
              <a:gd name="connsiteX4024" fmla="*/ 167068 w 2439037"/>
              <a:gd name="connsiteY4024" fmla="*/ 937906 h 4271954"/>
              <a:gd name="connsiteX4025" fmla="*/ 215836 w 2439037"/>
              <a:gd name="connsiteY4025" fmla="*/ 932003 h 4271954"/>
              <a:gd name="connsiteX4026" fmla="*/ 156886 w 2439037"/>
              <a:gd name="connsiteY4026" fmla="*/ 935906 h 4271954"/>
              <a:gd name="connsiteX4027" fmla="*/ 130130 w 2439037"/>
              <a:gd name="connsiteY4027" fmla="*/ 949728 h 4271954"/>
              <a:gd name="connsiteX4028" fmla="*/ 120310 w 2439037"/>
              <a:gd name="connsiteY4028" fmla="*/ 943356 h 4271954"/>
              <a:gd name="connsiteX4029" fmla="*/ 156886 w 2439037"/>
              <a:gd name="connsiteY4029" fmla="*/ 935906 h 4271954"/>
              <a:gd name="connsiteX4030" fmla="*/ 425491 w 2439037"/>
              <a:gd name="connsiteY4030" fmla="*/ 981627 h 4271954"/>
              <a:gd name="connsiteX4031" fmla="*/ 421100 w 2439037"/>
              <a:gd name="connsiteY4031" fmla="*/ 980599 h 4271954"/>
              <a:gd name="connsiteX4032" fmla="*/ 417195 w 2439037"/>
              <a:gd name="connsiteY4032" fmla="*/ 982970 h 4271954"/>
              <a:gd name="connsiteX4033" fmla="*/ 395383 w 2439037"/>
              <a:gd name="connsiteY4033" fmla="*/ 1025947 h 4271954"/>
              <a:gd name="connsiteX4034" fmla="*/ 395383 w 2439037"/>
              <a:gd name="connsiteY4034" fmla="*/ 1027157 h 4271954"/>
              <a:gd name="connsiteX4035" fmla="*/ 421291 w 2439037"/>
              <a:gd name="connsiteY4035" fmla="*/ 1052598 h 4271954"/>
              <a:gd name="connsiteX4036" fmla="*/ 422548 w 2439037"/>
              <a:gd name="connsiteY4036" fmla="*/ 1052598 h 4271954"/>
              <a:gd name="connsiteX4037" fmla="*/ 423100 w 2439037"/>
              <a:gd name="connsiteY4037" fmla="*/ 1052598 h 4271954"/>
              <a:gd name="connsiteX4038" fmla="*/ 441407 w 2439037"/>
              <a:gd name="connsiteY4038" fmla="*/ 1044502 h 4271954"/>
              <a:gd name="connsiteX4039" fmla="*/ 448637 w 2439037"/>
              <a:gd name="connsiteY4039" fmla="*/ 1025947 h 4271954"/>
              <a:gd name="connsiteX4040" fmla="*/ 426815 w 2439037"/>
              <a:gd name="connsiteY4040" fmla="*/ 982970 h 4271954"/>
              <a:gd name="connsiteX4041" fmla="*/ 425491 w 2439037"/>
              <a:gd name="connsiteY4041" fmla="*/ 981627 h 4271954"/>
              <a:gd name="connsiteX4042" fmla="*/ 441960 w 2439037"/>
              <a:gd name="connsiteY4042" fmla="*/ 1026043 h 4271954"/>
              <a:gd name="connsiteX4043" fmla="*/ 436636 w 2439037"/>
              <a:gd name="connsiteY4043" fmla="*/ 1039863 h 4271954"/>
              <a:gd name="connsiteX4044" fmla="*/ 423015 w 2439037"/>
              <a:gd name="connsiteY4044" fmla="*/ 1045855 h 4271954"/>
              <a:gd name="connsiteX4045" fmla="*/ 421967 w 2439037"/>
              <a:gd name="connsiteY4045" fmla="*/ 1045855 h 4271954"/>
              <a:gd name="connsiteX4046" fmla="*/ 421500 w 2439037"/>
              <a:gd name="connsiteY4046" fmla="*/ 1045855 h 4271954"/>
              <a:gd name="connsiteX4047" fmla="*/ 402060 w 2439037"/>
              <a:gd name="connsiteY4047" fmla="*/ 1026881 h 4271954"/>
              <a:gd name="connsiteX4048" fmla="*/ 402060 w 2439037"/>
              <a:gd name="connsiteY4048" fmla="*/ 1025947 h 4271954"/>
              <a:gd name="connsiteX4049" fmla="*/ 421967 w 2439037"/>
              <a:gd name="connsiteY4049" fmla="*/ 987628 h 4271954"/>
              <a:gd name="connsiteX4050" fmla="*/ 441960 w 2439037"/>
              <a:gd name="connsiteY4050" fmla="*/ 1026043 h 4271954"/>
              <a:gd name="connsiteX4051" fmla="*/ 319392 w 2439037"/>
              <a:gd name="connsiteY4051" fmla="*/ 1100138 h 4271954"/>
              <a:gd name="connsiteX4052" fmla="*/ 316049 w 2439037"/>
              <a:gd name="connsiteY4052" fmla="*/ 1103481 h 4271954"/>
              <a:gd name="connsiteX4053" fmla="*/ 319392 w 2439037"/>
              <a:gd name="connsiteY4053" fmla="*/ 1106834 h 4271954"/>
              <a:gd name="connsiteX4054" fmla="*/ 339671 w 2439037"/>
              <a:gd name="connsiteY4054" fmla="*/ 1106834 h 4271954"/>
              <a:gd name="connsiteX4055" fmla="*/ 346424 w 2439037"/>
              <a:gd name="connsiteY4055" fmla="*/ 1100042 h 4271954"/>
              <a:gd name="connsiteX4056" fmla="*/ 346424 w 2439037"/>
              <a:gd name="connsiteY4056" fmla="*/ 1098318 h 4271954"/>
              <a:gd name="connsiteX4057" fmla="*/ 361759 w 2439037"/>
              <a:gd name="connsiteY4057" fmla="*/ 1103567 h 4271954"/>
              <a:gd name="connsiteX4058" fmla="*/ 398421 w 2439037"/>
              <a:gd name="connsiteY4058" fmla="*/ 1113111 h 4271954"/>
              <a:gd name="connsiteX4059" fmla="*/ 439969 w 2439037"/>
              <a:gd name="connsiteY4059" fmla="*/ 1096928 h 4271954"/>
              <a:gd name="connsiteX4060" fmla="*/ 473221 w 2439037"/>
              <a:gd name="connsiteY4060" fmla="*/ 1079668 h 4271954"/>
              <a:gd name="connsiteX4061" fmla="*/ 474916 w 2439037"/>
              <a:gd name="connsiteY4061" fmla="*/ 1077487 h 4271954"/>
              <a:gd name="connsiteX4062" fmla="*/ 474354 w 2439037"/>
              <a:gd name="connsiteY4062" fmla="*/ 1074696 h 4271954"/>
              <a:gd name="connsiteX4063" fmla="*/ 450361 w 2439037"/>
              <a:gd name="connsiteY4063" fmla="*/ 1066695 h 4271954"/>
              <a:gd name="connsiteX4064" fmla="*/ 425862 w 2439037"/>
              <a:gd name="connsiteY4064" fmla="*/ 1074411 h 4271954"/>
              <a:gd name="connsiteX4065" fmla="*/ 425862 w 2439037"/>
              <a:gd name="connsiteY4065" fmla="*/ 1073753 h 4271954"/>
              <a:gd name="connsiteX4066" fmla="*/ 417471 w 2439037"/>
              <a:gd name="connsiteY4066" fmla="*/ 1061285 h 4271954"/>
              <a:gd name="connsiteX4067" fmla="*/ 394145 w 2439037"/>
              <a:gd name="connsiteY4067" fmla="*/ 1061390 h 4271954"/>
              <a:gd name="connsiteX4068" fmla="*/ 390239 w 2439037"/>
              <a:gd name="connsiteY4068" fmla="*/ 1058790 h 4271954"/>
              <a:gd name="connsiteX4069" fmla="*/ 363198 w 2439037"/>
              <a:gd name="connsiteY4069" fmla="*/ 1047760 h 4271954"/>
              <a:gd name="connsiteX4070" fmla="*/ 346243 w 2439037"/>
              <a:gd name="connsiteY4070" fmla="*/ 1047760 h 4271954"/>
              <a:gd name="connsiteX4071" fmla="*/ 346243 w 2439037"/>
              <a:gd name="connsiteY4071" fmla="*/ 1047674 h 4271954"/>
              <a:gd name="connsiteX4072" fmla="*/ 339480 w 2439037"/>
              <a:gd name="connsiteY4072" fmla="*/ 1040882 h 4271954"/>
              <a:gd name="connsiteX4073" fmla="*/ 319173 w 2439037"/>
              <a:gd name="connsiteY4073" fmla="*/ 1040882 h 4271954"/>
              <a:gd name="connsiteX4074" fmla="*/ 315859 w 2439037"/>
              <a:gd name="connsiteY4074" fmla="*/ 1044235 h 4271954"/>
              <a:gd name="connsiteX4075" fmla="*/ 319173 w 2439037"/>
              <a:gd name="connsiteY4075" fmla="*/ 1047569 h 4271954"/>
              <a:gd name="connsiteX4076" fmla="*/ 339576 w 2439037"/>
              <a:gd name="connsiteY4076" fmla="*/ 1047674 h 4271954"/>
              <a:gd name="connsiteX4077" fmla="*/ 339480 w 2439037"/>
              <a:gd name="connsiteY4077" fmla="*/ 1099938 h 4271954"/>
              <a:gd name="connsiteX4078" fmla="*/ 319392 w 2439037"/>
              <a:gd name="connsiteY4078" fmla="*/ 1099938 h 4271954"/>
              <a:gd name="connsiteX4079" fmla="*/ 319392 w 2439037"/>
              <a:gd name="connsiteY4079" fmla="*/ 1100138 h 4271954"/>
              <a:gd name="connsiteX4080" fmla="*/ 346424 w 2439037"/>
              <a:gd name="connsiteY4080" fmla="*/ 1054503 h 4271954"/>
              <a:gd name="connsiteX4081" fmla="*/ 363484 w 2439037"/>
              <a:gd name="connsiteY4081" fmla="*/ 1054503 h 4271954"/>
              <a:gd name="connsiteX4082" fmla="*/ 386515 w 2439037"/>
              <a:gd name="connsiteY4082" fmla="*/ 1064219 h 4271954"/>
              <a:gd name="connsiteX4083" fmla="*/ 393973 w 2439037"/>
              <a:gd name="connsiteY4083" fmla="*/ 1068048 h 4271954"/>
              <a:gd name="connsiteX4084" fmla="*/ 417681 w 2439037"/>
              <a:gd name="connsiteY4084" fmla="*/ 1068048 h 4271954"/>
              <a:gd name="connsiteX4085" fmla="*/ 419385 w 2439037"/>
              <a:gd name="connsiteY4085" fmla="*/ 1073858 h 4271954"/>
              <a:gd name="connsiteX4086" fmla="*/ 418423 w 2439037"/>
              <a:gd name="connsiteY4086" fmla="*/ 1078697 h 4271954"/>
              <a:gd name="connsiteX4087" fmla="*/ 417586 w 2439037"/>
              <a:gd name="connsiteY4087" fmla="*/ 1079754 h 4271954"/>
              <a:gd name="connsiteX4088" fmla="*/ 380342 w 2439037"/>
              <a:gd name="connsiteY4088" fmla="*/ 1079754 h 4271954"/>
              <a:gd name="connsiteX4089" fmla="*/ 376999 w 2439037"/>
              <a:gd name="connsiteY4089" fmla="*/ 1083107 h 4271954"/>
              <a:gd name="connsiteX4090" fmla="*/ 380342 w 2439037"/>
              <a:gd name="connsiteY4090" fmla="*/ 1086412 h 4271954"/>
              <a:gd name="connsiteX4091" fmla="*/ 417586 w 2439037"/>
              <a:gd name="connsiteY4091" fmla="*/ 1086412 h 4271954"/>
              <a:gd name="connsiteX4092" fmla="*/ 424148 w 2439037"/>
              <a:gd name="connsiteY4092" fmla="*/ 1082126 h 4271954"/>
              <a:gd name="connsiteX4093" fmla="*/ 452447 w 2439037"/>
              <a:gd name="connsiteY4093" fmla="*/ 1073191 h 4271954"/>
              <a:gd name="connsiteX4094" fmla="*/ 466267 w 2439037"/>
              <a:gd name="connsiteY4094" fmla="*/ 1075858 h 4271954"/>
              <a:gd name="connsiteX4095" fmla="*/ 436826 w 2439037"/>
              <a:gd name="connsiteY4095" fmla="*/ 1091203 h 4271954"/>
              <a:gd name="connsiteX4096" fmla="*/ 363855 w 2439037"/>
              <a:gd name="connsiteY4096" fmla="*/ 1097385 h 4271954"/>
              <a:gd name="connsiteX4097" fmla="*/ 346348 w 2439037"/>
              <a:gd name="connsiteY4097" fmla="*/ 1091394 h 4271954"/>
              <a:gd name="connsiteX4098" fmla="*/ 346348 w 2439037"/>
              <a:gd name="connsiteY4098" fmla="*/ 1054503 h 4271954"/>
              <a:gd name="connsiteX4099" fmla="*/ 346424 w 2439037"/>
              <a:gd name="connsiteY4099" fmla="*/ 1054503 h 4271954"/>
              <a:gd name="connsiteX4100" fmla="*/ 372056 w 2439037"/>
              <a:gd name="connsiteY4100" fmla="*/ 956520 h 4271954"/>
              <a:gd name="connsiteX4101" fmla="*/ 372713 w 2439037"/>
              <a:gd name="connsiteY4101" fmla="*/ 956520 h 4271954"/>
              <a:gd name="connsiteX4102" fmla="*/ 395201 w 2439037"/>
              <a:gd name="connsiteY4102" fmla="*/ 963073 h 4271954"/>
              <a:gd name="connsiteX4103" fmla="*/ 412728 w 2439037"/>
              <a:gd name="connsiteY4103" fmla="*/ 958796 h 4271954"/>
              <a:gd name="connsiteX4104" fmla="*/ 441779 w 2439037"/>
              <a:gd name="connsiteY4104" fmla="*/ 973627 h 4271954"/>
              <a:gd name="connsiteX4105" fmla="*/ 442236 w 2439037"/>
              <a:gd name="connsiteY4105" fmla="*/ 974046 h 4271954"/>
              <a:gd name="connsiteX4106" fmla="*/ 471773 w 2439037"/>
              <a:gd name="connsiteY4106" fmla="*/ 986790 h 4271954"/>
              <a:gd name="connsiteX4107" fmla="*/ 488728 w 2439037"/>
              <a:gd name="connsiteY4107" fmla="*/ 986790 h 4271954"/>
              <a:gd name="connsiteX4108" fmla="*/ 488728 w 2439037"/>
              <a:gd name="connsiteY4108" fmla="*/ 986885 h 4271954"/>
              <a:gd name="connsiteX4109" fmla="*/ 495490 w 2439037"/>
              <a:gd name="connsiteY4109" fmla="*/ 993629 h 4271954"/>
              <a:gd name="connsiteX4110" fmla="*/ 515798 w 2439037"/>
              <a:gd name="connsiteY4110" fmla="*/ 993629 h 4271954"/>
              <a:gd name="connsiteX4111" fmla="*/ 519122 w 2439037"/>
              <a:gd name="connsiteY4111" fmla="*/ 990324 h 4271954"/>
              <a:gd name="connsiteX4112" fmla="*/ 515798 w 2439037"/>
              <a:gd name="connsiteY4112" fmla="*/ 986981 h 4271954"/>
              <a:gd name="connsiteX4113" fmla="*/ 495395 w 2439037"/>
              <a:gd name="connsiteY4113" fmla="*/ 986885 h 4271954"/>
              <a:gd name="connsiteX4114" fmla="*/ 495490 w 2439037"/>
              <a:gd name="connsiteY4114" fmla="*/ 934613 h 4271954"/>
              <a:gd name="connsiteX4115" fmla="*/ 515798 w 2439037"/>
              <a:gd name="connsiteY4115" fmla="*/ 934613 h 4271954"/>
              <a:gd name="connsiteX4116" fmla="*/ 519122 w 2439037"/>
              <a:gd name="connsiteY4116" fmla="*/ 931259 h 4271954"/>
              <a:gd name="connsiteX4117" fmla="*/ 515798 w 2439037"/>
              <a:gd name="connsiteY4117" fmla="*/ 927916 h 4271954"/>
              <a:gd name="connsiteX4118" fmla="*/ 495490 w 2439037"/>
              <a:gd name="connsiteY4118" fmla="*/ 927916 h 4271954"/>
              <a:gd name="connsiteX4119" fmla="*/ 488728 w 2439037"/>
              <a:gd name="connsiteY4119" fmla="*/ 934697 h 4271954"/>
              <a:gd name="connsiteX4120" fmla="*/ 488728 w 2439037"/>
              <a:gd name="connsiteY4120" fmla="*/ 936422 h 4271954"/>
              <a:gd name="connsiteX4121" fmla="*/ 461315 w 2439037"/>
              <a:gd name="connsiteY4121" fmla="*/ 926098 h 4271954"/>
              <a:gd name="connsiteX4122" fmla="*/ 420824 w 2439037"/>
              <a:gd name="connsiteY4122" fmla="*/ 925079 h 4271954"/>
              <a:gd name="connsiteX4123" fmla="*/ 420728 w 2439037"/>
              <a:gd name="connsiteY4123" fmla="*/ 925079 h 4271954"/>
              <a:gd name="connsiteX4124" fmla="*/ 357940 w 2439037"/>
              <a:gd name="connsiteY4124" fmla="*/ 937906 h 4271954"/>
              <a:gd name="connsiteX4125" fmla="*/ 355749 w 2439037"/>
              <a:gd name="connsiteY4125" fmla="*/ 939450 h 4271954"/>
              <a:gd name="connsiteX4126" fmla="*/ 355482 w 2439037"/>
              <a:gd name="connsiteY4126" fmla="*/ 942147 h 4271954"/>
              <a:gd name="connsiteX4127" fmla="*/ 372056 w 2439037"/>
              <a:gd name="connsiteY4127" fmla="*/ 956520 h 4271954"/>
              <a:gd name="connsiteX4128" fmla="*/ 458819 w 2439037"/>
              <a:gd name="connsiteY4128" fmla="*/ 932003 h 4271954"/>
              <a:gd name="connsiteX4129" fmla="*/ 488728 w 2439037"/>
              <a:gd name="connsiteY4129" fmla="*/ 943165 h 4271954"/>
              <a:gd name="connsiteX4130" fmla="*/ 488728 w 2439037"/>
              <a:gd name="connsiteY4130" fmla="*/ 979951 h 4271954"/>
              <a:gd name="connsiteX4131" fmla="*/ 471773 w 2439037"/>
              <a:gd name="connsiteY4131" fmla="*/ 979951 h 4271954"/>
              <a:gd name="connsiteX4132" fmla="*/ 446446 w 2439037"/>
              <a:gd name="connsiteY4132" fmla="*/ 968702 h 4271954"/>
              <a:gd name="connsiteX4133" fmla="*/ 445961 w 2439037"/>
              <a:gd name="connsiteY4133" fmla="*/ 968331 h 4271954"/>
              <a:gd name="connsiteX4134" fmla="*/ 413871 w 2439037"/>
              <a:gd name="connsiteY4134" fmla="*/ 952053 h 4271954"/>
              <a:gd name="connsiteX4135" fmla="*/ 412823 w 2439037"/>
              <a:gd name="connsiteY4135" fmla="*/ 951811 h 4271954"/>
              <a:gd name="connsiteX4136" fmla="*/ 412061 w 2439037"/>
              <a:gd name="connsiteY4136" fmla="*/ 951910 h 4271954"/>
              <a:gd name="connsiteX4137" fmla="*/ 393468 w 2439037"/>
              <a:gd name="connsiteY4137" fmla="*/ 956520 h 4271954"/>
              <a:gd name="connsiteX4138" fmla="*/ 379657 w 2439037"/>
              <a:gd name="connsiteY4138" fmla="*/ 953814 h 4271954"/>
              <a:gd name="connsiteX4139" fmla="*/ 410051 w 2439037"/>
              <a:gd name="connsiteY4139" fmla="*/ 937906 h 4271954"/>
              <a:gd name="connsiteX4140" fmla="*/ 458819 w 2439037"/>
              <a:gd name="connsiteY4140" fmla="*/ 932003 h 4271954"/>
              <a:gd name="connsiteX4141" fmla="*/ 399869 w 2439037"/>
              <a:gd name="connsiteY4141" fmla="*/ 935906 h 4271954"/>
              <a:gd name="connsiteX4142" fmla="*/ 373103 w 2439037"/>
              <a:gd name="connsiteY4142" fmla="*/ 949728 h 4271954"/>
              <a:gd name="connsiteX4143" fmla="*/ 363283 w 2439037"/>
              <a:gd name="connsiteY4143" fmla="*/ 943356 h 4271954"/>
              <a:gd name="connsiteX4144" fmla="*/ 399869 w 2439037"/>
              <a:gd name="connsiteY4144" fmla="*/ 935906 h 4271954"/>
              <a:gd name="connsiteX4145" fmla="*/ 668455 w 2439037"/>
              <a:gd name="connsiteY4145" fmla="*/ 981627 h 4271954"/>
              <a:gd name="connsiteX4146" fmla="*/ 664083 w 2439037"/>
              <a:gd name="connsiteY4146" fmla="*/ 980599 h 4271954"/>
              <a:gd name="connsiteX4147" fmla="*/ 660282 w 2439037"/>
              <a:gd name="connsiteY4147" fmla="*/ 982970 h 4271954"/>
              <a:gd name="connsiteX4148" fmla="*/ 638470 w 2439037"/>
              <a:gd name="connsiteY4148" fmla="*/ 1025947 h 4271954"/>
              <a:gd name="connsiteX4149" fmla="*/ 638470 w 2439037"/>
              <a:gd name="connsiteY4149" fmla="*/ 1027157 h 4271954"/>
              <a:gd name="connsiteX4150" fmla="*/ 664359 w 2439037"/>
              <a:gd name="connsiteY4150" fmla="*/ 1052598 h 4271954"/>
              <a:gd name="connsiteX4151" fmla="*/ 665616 w 2439037"/>
              <a:gd name="connsiteY4151" fmla="*/ 1052598 h 4271954"/>
              <a:gd name="connsiteX4152" fmla="*/ 666188 w 2439037"/>
              <a:gd name="connsiteY4152" fmla="*/ 1052598 h 4271954"/>
              <a:gd name="connsiteX4153" fmla="*/ 684486 w 2439037"/>
              <a:gd name="connsiteY4153" fmla="*/ 1044502 h 4271954"/>
              <a:gd name="connsiteX4154" fmla="*/ 691705 w 2439037"/>
              <a:gd name="connsiteY4154" fmla="*/ 1025947 h 4271954"/>
              <a:gd name="connsiteX4155" fmla="*/ 669893 w 2439037"/>
              <a:gd name="connsiteY4155" fmla="*/ 982970 h 4271954"/>
              <a:gd name="connsiteX4156" fmla="*/ 668455 w 2439037"/>
              <a:gd name="connsiteY4156" fmla="*/ 981627 h 4271954"/>
              <a:gd name="connsiteX4157" fmla="*/ 684952 w 2439037"/>
              <a:gd name="connsiteY4157" fmla="*/ 1026043 h 4271954"/>
              <a:gd name="connsiteX4158" fmla="*/ 679609 w 2439037"/>
              <a:gd name="connsiteY4158" fmla="*/ 1039863 h 4271954"/>
              <a:gd name="connsiteX4159" fmla="*/ 665988 w 2439037"/>
              <a:gd name="connsiteY4159" fmla="*/ 1045855 h 4271954"/>
              <a:gd name="connsiteX4160" fmla="*/ 664940 w 2439037"/>
              <a:gd name="connsiteY4160" fmla="*/ 1045855 h 4271954"/>
              <a:gd name="connsiteX4161" fmla="*/ 664454 w 2439037"/>
              <a:gd name="connsiteY4161" fmla="*/ 1045855 h 4271954"/>
              <a:gd name="connsiteX4162" fmla="*/ 645043 w 2439037"/>
              <a:gd name="connsiteY4162" fmla="*/ 1026881 h 4271954"/>
              <a:gd name="connsiteX4163" fmla="*/ 645043 w 2439037"/>
              <a:gd name="connsiteY4163" fmla="*/ 1025947 h 4271954"/>
              <a:gd name="connsiteX4164" fmla="*/ 665045 w 2439037"/>
              <a:gd name="connsiteY4164" fmla="*/ 987628 h 4271954"/>
              <a:gd name="connsiteX4165" fmla="*/ 684952 w 2439037"/>
              <a:gd name="connsiteY4165" fmla="*/ 1026043 h 4271954"/>
              <a:gd name="connsiteX4166" fmla="*/ 562460 w 2439037"/>
              <a:gd name="connsiteY4166" fmla="*/ 1100138 h 4271954"/>
              <a:gd name="connsiteX4167" fmla="*/ 559127 w 2439037"/>
              <a:gd name="connsiteY4167" fmla="*/ 1103481 h 4271954"/>
              <a:gd name="connsiteX4168" fmla="*/ 562460 w 2439037"/>
              <a:gd name="connsiteY4168" fmla="*/ 1106834 h 4271954"/>
              <a:gd name="connsiteX4169" fmla="*/ 582749 w 2439037"/>
              <a:gd name="connsiteY4169" fmla="*/ 1106834 h 4271954"/>
              <a:gd name="connsiteX4170" fmla="*/ 589512 w 2439037"/>
              <a:gd name="connsiteY4170" fmla="*/ 1100042 h 4271954"/>
              <a:gd name="connsiteX4171" fmla="*/ 589512 w 2439037"/>
              <a:gd name="connsiteY4171" fmla="*/ 1098318 h 4271954"/>
              <a:gd name="connsiteX4172" fmla="*/ 604828 w 2439037"/>
              <a:gd name="connsiteY4172" fmla="*/ 1103567 h 4271954"/>
              <a:gd name="connsiteX4173" fmla="*/ 641509 w 2439037"/>
              <a:gd name="connsiteY4173" fmla="*/ 1113111 h 4271954"/>
              <a:gd name="connsiteX4174" fmla="*/ 683037 w 2439037"/>
              <a:gd name="connsiteY4174" fmla="*/ 1096928 h 4271954"/>
              <a:gd name="connsiteX4175" fmla="*/ 716299 w 2439037"/>
              <a:gd name="connsiteY4175" fmla="*/ 1079668 h 4271954"/>
              <a:gd name="connsiteX4176" fmla="*/ 717985 w 2439037"/>
              <a:gd name="connsiteY4176" fmla="*/ 1077487 h 4271954"/>
              <a:gd name="connsiteX4177" fmla="*/ 717432 w 2439037"/>
              <a:gd name="connsiteY4177" fmla="*/ 1074696 h 4271954"/>
              <a:gd name="connsiteX4178" fmla="*/ 693429 w 2439037"/>
              <a:gd name="connsiteY4178" fmla="*/ 1066695 h 4271954"/>
              <a:gd name="connsiteX4179" fmla="*/ 668950 w 2439037"/>
              <a:gd name="connsiteY4179" fmla="*/ 1074411 h 4271954"/>
              <a:gd name="connsiteX4180" fmla="*/ 668950 w 2439037"/>
              <a:gd name="connsiteY4180" fmla="*/ 1073753 h 4271954"/>
              <a:gd name="connsiteX4181" fmla="*/ 660578 w 2439037"/>
              <a:gd name="connsiteY4181" fmla="*/ 1061285 h 4271954"/>
              <a:gd name="connsiteX4182" fmla="*/ 637232 w 2439037"/>
              <a:gd name="connsiteY4182" fmla="*/ 1061390 h 4271954"/>
              <a:gd name="connsiteX4183" fmla="*/ 633326 w 2439037"/>
              <a:gd name="connsiteY4183" fmla="*/ 1058790 h 4271954"/>
              <a:gd name="connsiteX4184" fmla="*/ 606285 w 2439037"/>
              <a:gd name="connsiteY4184" fmla="*/ 1047760 h 4271954"/>
              <a:gd name="connsiteX4185" fmla="*/ 589321 w 2439037"/>
              <a:gd name="connsiteY4185" fmla="*/ 1047760 h 4271954"/>
              <a:gd name="connsiteX4186" fmla="*/ 589321 w 2439037"/>
              <a:gd name="connsiteY4186" fmla="*/ 1047674 h 4271954"/>
              <a:gd name="connsiteX4187" fmla="*/ 582568 w 2439037"/>
              <a:gd name="connsiteY4187" fmla="*/ 1040882 h 4271954"/>
              <a:gd name="connsiteX4188" fmla="*/ 562260 w 2439037"/>
              <a:gd name="connsiteY4188" fmla="*/ 1040882 h 4271954"/>
              <a:gd name="connsiteX4189" fmla="*/ 558936 w 2439037"/>
              <a:gd name="connsiteY4189" fmla="*/ 1044235 h 4271954"/>
              <a:gd name="connsiteX4190" fmla="*/ 562260 w 2439037"/>
              <a:gd name="connsiteY4190" fmla="*/ 1047569 h 4271954"/>
              <a:gd name="connsiteX4191" fmla="*/ 582644 w 2439037"/>
              <a:gd name="connsiteY4191" fmla="*/ 1047674 h 4271954"/>
              <a:gd name="connsiteX4192" fmla="*/ 582568 w 2439037"/>
              <a:gd name="connsiteY4192" fmla="*/ 1099938 h 4271954"/>
              <a:gd name="connsiteX4193" fmla="*/ 562460 w 2439037"/>
              <a:gd name="connsiteY4193" fmla="*/ 1099938 h 4271954"/>
              <a:gd name="connsiteX4194" fmla="*/ 562460 w 2439037"/>
              <a:gd name="connsiteY4194" fmla="*/ 1100138 h 4271954"/>
              <a:gd name="connsiteX4195" fmla="*/ 589512 w 2439037"/>
              <a:gd name="connsiteY4195" fmla="*/ 1054503 h 4271954"/>
              <a:gd name="connsiteX4196" fmla="*/ 606457 w 2439037"/>
              <a:gd name="connsiteY4196" fmla="*/ 1054503 h 4271954"/>
              <a:gd name="connsiteX4197" fmla="*/ 629507 w 2439037"/>
              <a:gd name="connsiteY4197" fmla="*/ 1064219 h 4271954"/>
              <a:gd name="connsiteX4198" fmla="*/ 636937 w 2439037"/>
              <a:gd name="connsiteY4198" fmla="*/ 1068048 h 4271954"/>
              <a:gd name="connsiteX4199" fmla="*/ 660673 w 2439037"/>
              <a:gd name="connsiteY4199" fmla="*/ 1068048 h 4271954"/>
              <a:gd name="connsiteX4200" fmla="*/ 662359 w 2439037"/>
              <a:gd name="connsiteY4200" fmla="*/ 1073858 h 4271954"/>
              <a:gd name="connsiteX4201" fmla="*/ 661416 w 2439037"/>
              <a:gd name="connsiteY4201" fmla="*/ 1078697 h 4271954"/>
              <a:gd name="connsiteX4202" fmla="*/ 660578 w 2439037"/>
              <a:gd name="connsiteY4202" fmla="*/ 1079754 h 4271954"/>
              <a:gd name="connsiteX4203" fmla="*/ 623325 w 2439037"/>
              <a:gd name="connsiteY4203" fmla="*/ 1079754 h 4271954"/>
              <a:gd name="connsiteX4204" fmla="*/ 619992 w 2439037"/>
              <a:gd name="connsiteY4204" fmla="*/ 1083107 h 4271954"/>
              <a:gd name="connsiteX4205" fmla="*/ 623325 w 2439037"/>
              <a:gd name="connsiteY4205" fmla="*/ 1086412 h 4271954"/>
              <a:gd name="connsiteX4206" fmla="*/ 660578 w 2439037"/>
              <a:gd name="connsiteY4206" fmla="*/ 1086412 h 4271954"/>
              <a:gd name="connsiteX4207" fmla="*/ 667131 w 2439037"/>
              <a:gd name="connsiteY4207" fmla="*/ 1082126 h 4271954"/>
              <a:gd name="connsiteX4208" fmla="*/ 695430 w 2439037"/>
              <a:gd name="connsiteY4208" fmla="*/ 1073191 h 4271954"/>
              <a:gd name="connsiteX4209" fmla="*/ 709241 w 2439037"/>
              <a:gd name="connsiteY4209" fmla="*/ 1075858 h 4271954"/>
              <a:gd name="connsiteX4210" fmla="*/ 679895 w 2439037"/>
              <a:gd name="connsiteY4210" fmla="*/ 1091203 h 4271954"/>
              <a:gd name="connsiteX4211" fmla="*/ 606923 w 2439037"/>
              <a:gd name="connsiteY4211" fmla="*/ 1097385 h 4271954"/>
              <a:gd name="connsiteX4212" fmla="*/ 589416 w 2439037"/>
              <a:gd name="connsiteY4212" fmla="*/ 1091394 h 4271954"/>
              <a:gd name="connsiteX4213" fmla="*/ 589416 w 2439037"/>
              <a:gd name="connsiteY4213" fmla="*/ 1054503 h 4271954"/>
              <a:gd name="connsiteX4214" fmla="*/ 589512 w 2439037"/>
              <a:gd name="connsiteY4214" fmla="*/ 1054503 h 4271954"/>
              <a:gd name="connsiteX4215" fmla="*/ 615048 w 2439037"/>
              <a:gd name="connsiteY4215" fmla="*/ 956520 h 4271954"/>
              <a:gd name="connsiteX4216" fmla="*/ 615705 w 2439037"/>
              <a:gd name="connsiteY4216" fmla="*/ 956520 h 4271954"/>
              <a:gd name="connsiteX4217" fmla="*/ 638175 w 2439037"/>
              <a:gd name="connsiteY4217" fmla="*/ 963073 h 4271954"/>
              <a:gd name="connsiteX4218" fmla="*/ 655711 w 2439037"/>
              <a:gd name="connsiteY4218" fmla="*/ 958796 h 4271954"/>
              <a:gd name="connsiteX4219" fmla="*/ 684762 w 2439037"/>
              <a:gd name="connsiteY4219" fmla="*/ 973627 h 4271954"/>
              <a:gd name="connsiteX4220" fmla="*/ 685229 w 2439037"/>
              <a:gd name="connsiteY4220" fmla="*/ 974046 h 4271954"/>
              <a:gd name="connsiteX4221" fmla="*/ 714756 w 2439037"/>
              <a:gd name="connsiteY4221" fmla="*/ 986790 h 4271954"/>
              <a:gd name="connsiteX4222" fmla="*/ 731711 w 2439037"/>
              <a:gd name="connsiteY4222" fmla="*/ 986790 h 4271954"/>
              <a:gd name="connsiteX4223" fmla="*/ 731711 w 2439037"/>
              <a:gd name="connsiteY4223" fmla="*/ 986885 h 4271954"/>
              <a:gd name="connsiteX4224" fmla="*/ 738483 w 2439037"/>
              <a:gd name="connsiteY4224" fmla="*/ 993629 h 4271954"/>
              <a:gd name="connsiteX4225" fmla="*/ 758761 w 2439037"/>
              <a:gd name="connsiteY4225" fmla="*/ 993629 h 4271954"/>
              <a:gd name="connsiteX4226" fmla="*/ 762095 w 2439037"/>
              <a:gd name="connsiteY4226" fmla="*/ 990324 h 4271954"/>
              <a:gd name="connsiteX4227" fmla="*/ 758761 w 2439037"/>
              <a:gd name="connsiteY4227" fmla="*/ 986981 h 4271954"/>
              <a:gd name="connsiteX4228" fmla="*/ 738388 w 2439037"/>
              <a:gd name="connsiteY4228" fmla="*/ 986885 h 4271954"/>
              <a:gd name="connsiteX4229" fmla="*/ 738483 w 2439037"/>
              <a:gd name="connsiteY4229" fmla="*/ 934613 h 4271954"/>
              <a:gd name="connsiteX4230" fmla="*/ 758761 w 2439037"/>
              <a:gd name="connsiteY4230" fmla="*/ 934613 h 4271954"/>
              <a:gd name="connsiteX4231" fmla="*/ 762095 w 2439037"/>
              <a:gd name="connsiteY4231" fmla="*/ 931259 h 4271954"/>
              <a:gd name="connsiteX4232" fmla="*/ 758761 w 2439037"/>
              <a:gd name="connsiteY4232" fmla="*/ 927916 h 4271954"/>
              <a:gd name="connsiteX4233" fmla="*/ 738483 w 2439037"/>
              <a:gd name="connsiteY4233" fmla="*/ 927916 h 4271954"/>
              <a:gd name="connsiteX4234" fmla="*/ 731711 w 2439037"/>
              <a:gd name="connsiteY4234" fmla="*/ 934697 h 4271954"/>
              <a:gd name="connsiteX4235" fmla="*/ 731711 w 2439037"/>
              <a:gd name="connsiteY4235" fmla="*/ 936422 h 4271954"/>
              <a:gd name="connsiteX4236" fmla="*/ 704297 w 2439037"/>
              <a:gd name="connsiteY4236" fmla="*/ 926098 h 4271954"/>
              <a:gd name="connsiteX4237" fmla="*/ 663807 w 2439037"/>
              <a:gd name="connsiteY4237" fmla="*/ 925079 h 4271954"/>
              <a:gd name="connsiteX4238" fmla="*/ 663711 w 2439037"/>
              <a:gd name="connsiteY4238" fmla="*/ 925079 h 4271954"/>
              <a:gd name="connsiteX4239" fmla="*/ 600923 w 2439037"/>
              <a:gd name="connsiteY4239" fmla="*/ 937906 h 4271954"/>
              <a:gd name="connsiteX4240" fmla="*/ 598751 w 2439037"/>
              <a:gd name="connsiteY4240" fmla="*/ 939450 h 4271954"/>
              <a:gd name="connsiteX4241" fmla="*/ 598370 w 2439037"/>
              <a:gd name="connsiteY4241" fmla="*/ 942147 h 4271954"/>
              <a:gd name="connsiteX4242" fmla="*/ 615048 w 2439037"/>
              <a:gd name="connsiteY4242" fmla="*/ 956520 h 4271954"/>
              <a:gd name="connsiteX4243" fmla="*/ 701897 w 2439037"/>
              <a:gd name="connsiteY4243" fmla="*/ 932003 h 4271954"/>
              <a:gd name="connsiteX4244" fmla="*/ 731796 w 2439037"/>
              <a:gd name="connsiteY4244" fmla="*/ 943165 h 4271954"/>
              <a:gd name="connsiteX4245" fmla="*/ 731796 w 2439037"/>
              <a:gd name="connsiteY4245" fmla="*/ 979951 h 4271954"/>
              <a:gd name="connsiteX4246" fmla="*/ 714842 w 2439037"/>
              <a:gd name="connsiteY4246" fmla="*/ 979951 h 4271954"/>
              <a:gd name="connsiteX4247" fmla="*/ 689524 w 2439037"/>
              <a:gd name="connsiteY4247" fmla="*/ 968702 h 4271954"/>
              <a:gd name="connsiteX4248" fmla="*/ 689038 w 2439037"/>
              <a:gd name="connsiteY4248" fmla="*/ 968331 h 4271954"/>
              <a:gd name="connsiteX4249" fmla="*/ 656939 w 2439037"/>
              <a:gd name="connsiteY4249" fmla="*/ 952053 h 4271954"/>
              <a:gd name="connsiteX4250" fmla="*/ 655911 w 2439037"/>
              <a:gd name="connsiteY4250" fmla="*/ 951811 h 4271954"/>
              <a:gd name="connsiteX4251" fmla="*/ 655139 w 2439037"/>
              <a:gd name="connsiteY4251" fmla="*/ 951910 h 4271954"/>
              <a:gd name="connsiteX4252" fmla="*/ 636546 w 2439037"/>
              <a:gd name="connsiteY4252" fmla="*/ 956520 h 4271954"/>
              <a:gd name="connsiteX4253" fmla="*/ 622735 w 2439037"/>
              <a:gd name="connsiteY4253" fmla="*/ 953814 h 4271954"/>
              <a:gd name="connsiteX4254" fmla="*/ 653139 w 2439037"/>
              <a:gd name="connsiteY4254" fmla="*/ 937906 h 4271954"/>
              <a:gd name="connsiteX4255" fmla="*/ 701897 w 2439037"/>
              <a:gd name="connsiteY4255" fmla="*/ 932003 h 4271954"/>
              <a:gd name="connsiteX4256" fmla="*/ 642861 w 2439037"/>
              <a:gd name="connsiteY4256" fmla="*/ 935906 h 4271954"/>
              <a:gd name="connsiteX4257" fmla="*/ 616086 w 2439037"/>
              <a:gd name="connsiteY4257" fmla="*/ 949728 h 4271954"/>
              <a:gd name="connsiteX4258" fmla="*/ 606285 w 2439037"/>
              <a:gd name="connsiteY4258" fmla="*/ 943356 h 4271954"/>
              <a:gd name="connsiteX4259" fmla="*/ 642861 w 2439037"/>
              <a:gd name="connsiteY4259" fmla="*/ 935906 h 4271954"/>
              <a:gd name="connsiteX4260" fmla="*/ 911543 w 2439037"/>
              <a:gd name="connsiteY4260" fmla="*/ 981627 h 4271954"/>
              <a:gd name="connsiteX4261" fmla="*/ 907170 w 2439037"/>
              <a:gd name="connsiteY4261" fmla="*/ 980599 h 4271954"/>
              <a:gd name="connsiteX4262" fmla="*/ 903255 w 2439037"/>
              <a:gd name="connsiteY4262" fmla="*/ 982970 h 4271954"/>
              <a:gd name="connsiteX4263" fmla="*/ 881443 w 2439037"/>
              <a:gd name="connsiteY4263" fmla="*/ 1025947 h 4271954"/>
              <a:gd name="connsiteX4264" fmla="*/ 881443 w 2439037"/>
              <a:gd name="connsiteY4264" fmla="*/ 1027157 h 4271954"/>
              <a:gd name="connsiteX4265" fmla="*/ 907342 w 2439037"/>
              <a:gd name="connsiteY4265" fmla="*/ 1052598 h 4271954"/>
              <a:gd name="connsiteX4266" fmla="*/ 908580 w 2439037"/>
              <a:gd name="connsiteY4266" fmla="*/ 1052598 h 4271954"/>
              <a:gd name="connsiteX4267" fmla="*/ 909171 w 2439037"/>
              <a:gd name="connsiteY4267" fmla="*/ 1052598 h 4271954"/>
              <a:gd name="connsiteX4268" fmla="*/ 927449 w 2439037"/>
              <a:gd name="connsiteY4268" fmla="*/ 1044502 h 4271954"/>
              <a:gd name="connsiteX4269" fmla="*/ 934698 w 2439037"/>
              <a:gd name="connsiteY4269" fmla="*/ 1025947 h 4271954"/>
              <a:gd name="connsiteX4270" fmla="*/ 912886 w 2439037"/>
              <a:gd name="connsiteY4270" fmla="*/ 982970 h 4271954"/>
              <a:gd name="connsiteX4271" fmla="*/ 911543 w 2439037"/>
              <a:gd name="connsiteY4271" fmla="*/ 981627 h 4271954"/>
              <a:gd name="connsiteX4272" fmla="*/ 927925 w 2439037"/>
              <a:gd name="connsiteY4272" fmla="*/ 1026043 h 4271954"/>
              <a:gd name="connsiteX4273" fmla="*/ 922611 w 2439037"/>
              <a:gd name="connsiteY4273" fmla="*/ 1039863 h 4271954"/>
              <a:gd name="connsiteX4274" fmla="*/ 908980 w 2439037"/>
              <a:gd name="connsiteY4274" fmla="*/ 1045855 h 4271954"/>
              <a:gd name="connsiteX4275" fmla="*/ 907942 w 2439037"/>
              <a:gd name="connsiteY4275" fmla="*/ 1045855 h 4271954"/>
              <a:gd name="connsiteX4276" fmla="*/ 907446 w 2439037"/>
              <a:gd name="connsiteY4276" fmla="*/ 1045855 h 4271954"/>
              <a:gd name="connsiteX4277" fmla="*/ 888035 w 2439037"/>
              <a:gd name="connsiteY4277" fmla="*/ 1026881 h 4271954"/>
              <a:gd name="connsiteX4278" fmla="*/ 888035 w 2439037"/>
              <a:gd name="connsiteY4278" fmla="*/ 1025947 h 4271954"/>
              <a:gd name="connsiteX4279" fmla="*/ 907942 w 2439037"/>
              <a:gd name="connsiteY4279" fmla="*/ 987628 h 4271954"/>
              <a:gd name="connsiteX4280" fmla="*/ 927925 w 2439037"/>
              <a:gd name="connsiteY4280" fmla="*/ 1026043 h 4271954"/>
              <a:gd name="connsiteX4281" fmla="*/ 805453 w 2439037"/>
              <a:gd name="connsiteY4281" fmla="*/ 1100138 h 4271954"/>
              <a:gd name="connsiteX4282" fmla="*/ 802100 w 2439037"/>
              <a:gd name="connsiteY4282" fmla="*/ 1103481 h 4271954"/>
              <a:gd name="connsiteX4283" fmla="*/ 805453 w 2439037"/>
              <a:gd name="connsiteY4283" fmla="*/ 1106834 h 4271954"/>
              <a:gd name="connsiteX4284" fmla="*/ 825732 w 2439037"/>
              <a:gd name="connsiteY4284" fmla="*/ 1106834 h 4271954"/>
              <a:gd name="connsiteX4285" fmla="*/ 832495 w 2439037"/>
              <a:gd name="connsiteY4285" fmla="*/ 1100042 h 4271954"/>
              <a:gd name="connsiteX4286" fmla="*/ 832495 w 2439037"/>
              <a:gd name="connsiteY4286" fmla="*/ 1098318 h 4271954"/>
              <a:gd name="connsiteX4287" fmla="*/ 847820 w 2439037"/>
              <a:gd name="connsiteY4287" fmla="*/ 1103567 h 4271954"/>
              <a:gd name="connsiteX4288" fmla="*/ 884491 w 2439037"/>
              <a:gd name="connsiteY4288" fmla="*/ 1113111 h 4271954"/>
              <a:gd name="connsiteX4289" fmla="*/ 926030 w 2439037"/>
              <a:gd name="connsiteY4289" fmla="*/ 1096928 h 4271954"/>
              <a:gd name="connsiteX4290" fmla="*/ 959253 w 2439037"/>
              <a:gd name="connsiteY4290" fmla="*/ 1079668 h 4271954"/>
              <a:gd name="connsiteX4291" fmla="*/ 960977 w 2439037"/>
              <a:gd name="connsiteY4291" fmla="*/ 1077487 h 4271954"/>
              <a:gd name="connsiteX4292" fmla="*/ 960415 w 2439037"/>
              <a:gd name="connsiteY4292" fmla="*/ 1074696 h 4271954"/>
              <a:gd name="connsiteX4293" fmla="*/ 936422 w 2439037"/>
              <a:gd name="connsiteY4293" fmla="*/ 1066695 h 4271954"/>
              <a:gd name="connsiteX4294" fmla="*/ 911933 w 2439037"/>
              <a:gd name="connsiteY4294" fmla="*/ 1074411 h 4271954"/>
              <a:gd name="connsiteX4295" fmla="*/ 911933 w 2439037"/>
              <a:gd name="connsiteY4295" fmla="*/ 1073753 h 4271954"/>
              <a:gd name="connsiteX4296" fmla="*/ 903541 w 2439037"/>
              <a:gd name="connsiteY4296" fmla="*/ 1061285 h 4271954"/>
              <a:gd name="connsiteX4297" fmla="*/ 880215 w 2439037"/>
              <a:gd name="connsiteY4297" fmla="*/ 1061390 h 4271954"/>
              <a:gd name="connsiteX4298" fmla="*/ 876309 w 2439037"/>
              <a:gd name="connsiteY4298" fmla="*/ 1058790 h 4271954"/>
              <a:gd name="connsiteX4299" fmla="*/ 849259 w 2439037"/>
              <a:gd name="connsiteY4299" fmla="*/ 1047760 h 4271954"/>
              <a:gd name="connsiteX4300" fmla="*/ 832313 w 2439037"/>
              <a:gd name="connsiteY4300" fmla="*/ 1047760 h 4271954"/>
              <a:gd name="connsiteX4301" fmla="*/ 832313 w 2439037"/>
              <a:gd name="connsiteY4301" fmla="*/ 1047674 h 4271954"/>
              <a:gd name="connsiteX4302" fmla="*/ 825541 w 2439037"/>
              <a:gd name="connsiteY4302" fmla="*/ 1040882 h 4271954"/>
              <a:gd name="connsiteX4303" fmla="*/ 805243 w 2439037"/>
              <a:gd name="connsiteY4303" fmla="*/ 1040882 h 4271954"/>
              <a:gd name="connsiteX4304" fmla="*/ 801919 w 2439037"/>
              <a:gd name="connsiteY4304" fmla="*/ 1044235 h 4271954"/>
              <a:gd name="connsiteX4305" fmla="*/ 805243 w 2439037"/>
              <a:gd name="connsiteY4305" fmla="*/ 1047569 h 4271954"/>
              <a:gd name="connsiteX4306" fmla="*/ 825636 w 2439037"/>
              <a:gd name="connsiteY4306" fmla="*/ 1047674 h 4271954"/>
              <a:gd name="connsiteX4307" fmla="*/ 825541 w 2439037"/>
              <a:gd name="connsiteY4307" fmla="*/ 1099938 h 4271954"/>
              <a:gd name="connsiteX4308" fmla="*/ 805453 w 2439037"/>
              <a:gd name="connsiteY4308" fmla="*/ 1099938 h 4271954"/>
              <a:gd name="connsiteX4309" fmla="*/ 805453 w 2439037"/>
              <a:gd name="connsiteY4309" fmla="*/ 1100138 h 4271954"/>
              <a:gd name="connsiteX4310" fmla="*/ 832495 w 2439037"/>
              <a:gd name="connsiteY4310" fmla="*/ 1054503 h 4271954"/>
              <a:gd name="connsiteX4311" fmla="*/ 849449 w 2439037"/>
              <a:gd name="connsiteY4311" fmla="*/ 1054503 h 4271954"/>
              <a:gd name="connsiteX4312" fmla="*/ 872490 w 2439037"/>
              <a:gd name="connsiteY4312" fmla="*/ 1064219 h 4271954"/>
              <a:gd name="connsiteX4313" fmla="*/ 879938 w 2439037"/>
              <a:gd name="connsiteY4313" fmla="*/ 1068048 h 4271954"/>
              <a:gd name="connsiteX4314" fmla="*/ 903627 w 2439037"/>
              <a:gd name="connsiteY4314" fmla="*/ 1068048 h 4271954"/>
              <a:gd name="connsiteX4315" fmla="*/ 905351 w 2439037"/>
              <a:gd name="connsiteY4315" fmla="*/ 1073858 h 4271954"/>
              <a:gd name="connsiteX4316" fmla="*/ 904399 w 2439037"/>
              <a:gd name="connsiteY4316" fmla="*/ 1078697 h 4271954"/>
              <a:gd name="connsiteX4317" fmla="*/ 903541 w 2439037"/>
              <a:gd name="connsiteY4317" fmla="*/ 1079754 h 4271954"/>
              <a:gd name="connsiteX4318" fmla="*/ 866308 w 2439037"/>
              <a:gd name="connsiteY4318" fmla="*/ 1079754 h 4271954"/>
              <a:gd name="connsiteX4319" fmla="*/ 862984 w 2439037"/>
              <a:gd name="connsiteY4319" fmla="*/ 1083107 h 4271954"/>
              <a:gd name="connsiteX4320" fmla="*/ 866308 w 2439037"/>
              <a:gd name="connsiteY4320" fmla="*/ 1086412 h 4271954"/>
              <a:gd name="connsiteX4321" fmla="*/ 903541 w 2439037"/>
              <a:gd name="connsiteY4321" fmla="*/ 1086412 h 4271954"/>
              <a:gd name="connsiteX4322" fmla="*/ 910123 w 2439037"/>
              <a:gd name="connsiteY4322" fmla="*/ 1082126 h 4271954"/>
              <a:gd name="connsiteX4323" fmla="*/ 938422 w 2439037"/>
              <a:gd name="connsiteY4323" fmla="*/ 1073191 h 4271954"/>
              <a:gd name="connsiteX4324" fmla="*/ 952205 w 2439037"/>
              <a:gd name="connsiteY4324" fmla="*/ 1075858 h 4271954"/>
              <a:gd name="connsiteX4325" fmla="*/ 922791 w 2439037"/>
              <a:gd name="connsiteY4325" fmla="*/ 1091203 h 4271954"/>
              <a:gd name="connsiteX4326" fmla="*/ 849820 w 2439037"/>
              <a:gd name="connsiteY4326" fmla="*/ 1097385 h 4271954"/>
              <a:gd name="connsiteX4327" fmla="*/ 832313 w 2439037"/>
              <a:gd name="connsiteY4327" fmla="*/ 1091394 h 4271954"/>
              <a:gd name="connsiteX4328" fmla="*/ 832313 w 2439037"/>
              <a:gd name="connsiteY4328" fmla="*/ 1054503 h 4271954"/>
              <a:gd name="connsiteX4329" fmla="*/ 832495 w 2439037"/>
              <a:gd name="connsiteY4329" fmla="*/ 1054503 h 4271954"/>
              <a:gd name="connsiteX4330" fmla="*/ 858117 w 2439037"/>
              <a:gd name="connsiteY4330" fmla="*/ 956520 h 4271954"/>
              <a:gd name="connsiteX4331" fmla="*/ 858784 w 2439037"/>
              <a:gd name="connsiteY4331" fmla="*/ 956520 h 4271954"/>
              <a:gd name="connsiteX4332" fmla="*/ 881263 w 2439037"/>
              <a:gd name="connsiteY4332" fmla="*/ 963073 h 4271954"/>
              <a:gd name="connsiteX4333" fmla="*/ 898798 w 2439037"/>
              <a:gd name="connsiteY4333" fmla="*/ 958796 h 4271954"/>
              <a:gd name="connsiteX4334" fmla="*/ 927849 w 2439037"/>
              <a:gd name="connsiteY4334" fmla="*/ 973627 h 4271954"/>
              <a:gd name="connsiteX4335" fmla="*/ 928297 w 2439037"/>
              <a:gd name="connsiteY4335" fmla="*/ 974046 h 4271954"/>
              <a:gd name="connsiteX4336" fmla="*/ 957834 w 2439037"/>
              <a:gd name="connsiteY4336" fmla="*/ 986790 h 4271954"/>
              <a:gd name="connsiteX4337" fmla="*/ 974788 w 2439037"/>
              <a:gd name="connsiteY4337" fmla="*/ 986790 h 4271954"/>
              <a:gd name="connsiteX4338" fmla="*/ 974788 w 2439037"/>
              <a:gd name="connsiteY4338" fmla="*/ 986885 h 4271954"/>
              <a:gd name="connsiteX4339" fmla="*/ 981551 w 2439037"/>
              <a:gd name="connsiteY4339" fmla="*/ 993629 h 4271954"/>
              <a:gd name="connsiteX4340" fmla="*/ 1001830 w 2439037"/>
              <a:gd name="connsiteY4340" fmla="*/ 993629 h 4271954"/>
              <a:gd name="connsiteX4341" fmla="*/ 1005192 w 2439037"/>
              <a:gd name="connsiteY4341" fmla="*/ 990324 h 4271954"/>
              <a:gd name="connsiteX4342" fmla="*/ 1001830 w 2439037"/>
              <a:gd name="connsiteY4342" fmla="*/ 986981 h 4271954"/>
              <a:gd name="connsiteX4343" fmla="*/ 981456 w 2439037"/>
              <a:gd name="connsiteY4343" fmla="*/ 986885 h 4271954"/>
              <a:gd name="connsiteX4344" fmla="*/ 981551 w 2439037"/>
              <a:gd name="connsiteY4344" fmla="*/ 934613 h 4271954"/>
              <a:gd name="connsiteX4345" fmla="*/ 1001830 w 2439037"/>
              <a:gd name="connsiteY4345" fmla="*/ 934613 h 4271954"/>
              <a:gd name="connsiteX4346" fmla="*/ 1005192 w 2439037"/>
              <a:gd name="connsiteY4346" fmla="*/ 931259 h 4271954"/>
              <a:gd name="connsiteX4347" fmla="*/ 1001830 w 2439037"/>
              <a:gd name="connsiteY4347" fmla="*/ 927916 h 4271954"/>
              <a:gd name="connsiteX4348" fmla="*/ 981551 w 2439037"/>
              <a:gd name="connsiteY4348" fmla="*/ 927916 h 4271954"/>
              <a:gd name="connsiteX4349" fmla="*/ 974788 w 2439037"/>
              <a:gd name="connsiteY4349" fmla="*/ 934697 h 4271954"/>
              <a:gd name="connsiteX4350" fmla="*/ 974788 w 2439037"/>
              <a:gd name="connsiteY4350" fmla="*/ 936422 h 4271954"/>
              <a:gd name="connsiteX4351" fmla="*/ 947347 w 2439037"/>
              <a:gd name="connsiteY4351" fmla="*/ 926098 h 4271954"/>
              <a:gd name="connsiteX4352" fmla="*/ 906885 w 2439037"/>
              <a:gd name="connsiteY4352" fmla="*/ 925079 h 4271954"/>
              <a:gd name="connsiteX4353" fmla="*/ 906799 w 2439037"/>
              <a:gd name="connsiteY4353" fmla="*/ 925079 h 4271954"/>
              <a:gd name="connsiteX4354" fmla="*/ 844010 w 2439037"/>
              <a:gd name="connsiteY4354" fmla="*/ 937906 h 4271954"/>
              <a:gd name="connsiteX4355" fmla="*/ 841820 w 2439037"/>
              <a:gd name="connsiteY4355" fmla="*/ 939450 h 4271954"/>
              <a:gd name="connsiteX4356" fmla="*/ 841543 w 2439037"/>
              <a:gd name="connsiteY4356" fmla="*/ 942147 h 4271954"/>
              <a:gd name="connsiteX4357" fmla="*/ 858117 w 2439037"/>
              <a:gd name="connsiteY4357" fmla="*/ 956520 h 4271954"/>
              <a:gd name="connsiteX4358" fmla="*/ 944889 w 2439037"/>
              <a:gd name="connsiteY4358" fmla="*/ 932003 h 4271954"/>
              <a:gd name="connsiteX4359" fmla="*/ 974788 w 2439037"/>
              <a:gd name="connsiteY4359" fmla="*/ 943165 h 4271954"/>
              <a:gd name="connsiteX4360" fmla="*/ 974788 w 2439037"/>
              <a:gd name="connsiteY4360" fmla="*/ 979951 h 4271954"/>
              <a:gd name="connsiteX4361" fmla="*/ 957834 w 2439037"/>
              <a:gd name="connsiteY4361" fmla="*/ 979951 h 4271954"/>
              <a:gd name="connsiteX4362" fmla="*/ 932516 w 2439037"/>
              <a:gd name="connsiteY4362" fmla="*/ 968702 h 4271954"/>
              <a:gd name="connsiteX4363" fmla="*/ 932031 w 2439037"/>
              <a:gd name="connsiteY4363" fmla="*/ 968331 h 4271954"/>
              <a:gd name="connsiteX4364" fmla="*/ 899941 w 2439037"/>
              <a:gd name="connsiteY4364" fmla="*/ 952053 h 4271954"/>
              <a:gd name="connsiteX4365" fmla="*/ 898884 w 2439037"/>
              <a:gd name="connsiteY4365" fmla="*/ 951811 h 4271954"/>
              <a:gd name="connsiteX4366" fmla="*/ 898112 w 2439037"/>
              <a:gd name="connsiteY4366" fmla="*/ 951910 h 4271954"/>
              <a:gd name="connsiteX4367" fmla="*/ 879538 w 2439037"/>
              <a:gd name="connsiteY4367" fmla="*/ 956520 h 4271954"/>
              <a:gd name="connsiteX4368" fmla="*/ 865727 w 2439037"/>
              <a:gd name="connsiteY4368" fmla="*/ 953814 h 4271954"/>
              <a:gd name="connsiteX4369" fmla="*/ 896112 w 2439037"/>
              <a:gd name="connsiteY4369" fmla="*/ 937906 h 4271954"/>
              <a:gd name="connsiteX4370" fmla="*/ 944889 w 2439037"/>
              <a:gd name="connsiteY4370" fmla="*/ 932003 h 4271954"/>
              <a:gd name="connsiteX4371" fmla="*/ 885930 w 2439037"/>
              <a:gd name="connsiteY4371" fmla="*/ 935906 h 4271954"/>
              <a:gd name="connsiteX4372" fmla="*/ 859174 w 2439037"/>
              <a:gd name="connsiteY4372" fmla="*/ 949728 h 4271954"/>
              <a:gd name="connsiteX4373" fmla="*/ 849353 w 2439037"/>
              <a:gd name="connsiteY4373" fmla="*/ 943356 h 4271954"/>
              <a:gd name="connsiteX4374" fmla="*/ 885930 w 2439037"/>
              <a:gd name="connsiteY4374" fmla="*/ 935906 h 4271954"/>
              <a:gd name="connsiteX4375" fmla="*/ 1154525 w 2439037"/>
              <a:gd name="connsiteY4375" fmla="*/ 981627 h 4271954"/>
              <a:gd name="connsiteX4376" fmla="*/ 1150153 w 2439037"/>
              <a:gd name="connsiteY4376" fmla="*/ 980599 h 4271954"/>
              <a:gd name="connsiteX4377" fmla="*/ 1146334 w 2439037"/>
              <a:gd name="connsiteY4377" fmla="*/ 982970 h 4271954"/>
              <a:gd name="connsiteX4378" fmla="*/ 1124522 w 2439037"/>
              <a:gd name="connsiteY4378" fmla="*/ 1025947 h 4271954"/>
              <a:gd name="connsiteX4379" fmla="*/ 1124522 w 2439037"/>
              <a:gd name="connsiteY4379" fmla="*/ 1027157 h 4271954"/>
              <a:gd name="connsiteX4380" fmla="*/ 1150429 w 2439037"/>
              <a:gd name="connsiteY4380" fmla="*/ 1052598 h 4271954"/>
              <a:gd name="connsiteX4381" fmla="*/ 1151668 w 2439037"/>
              <a:gd name="connsiteY4381" fmla="*/ 1052598 h 4271954"/>
              <a:gd name="connsiteX4382" fmla="*/ 1152249 w 2439037"/>
              <a:gd name="connsiteY4382" fmla="*/ 1052598 h 4271954"/>
              <a:gd name="connsiteX4383" fmla="*/ 1170527 w 2439037"/>
              <a:gd name="connsiteY4383" fmla="*/ 1044502 h 4271954"/>
              <a:gd name="connsiteX4384" fmla="*/ 1177776 w 2439037"/>
              <a:gd name="connsiteY4384" fmla="*/ 1025947 h 4271954"/>
              <a:gd name="connsiteX4385" fmla="*/ 1155963 w 2439037"/>
              <a:gd name="connsiteY4385" fmla="*/ 982970 h 4271954"/>
              <a:gd name="connsiteX4386" fmla="*/ 1154525 w 2439037"/>
              <a:gd name="connsiteY4386" fmla="*/ 981627 h 4271954"/>
              <a:gd name="connsiteX4387" fmla="*/ 1170918 w 2439037"/>
              <a:gd name="connsiteY4387" fmla="*/ 1026043 h 4271954"/>
              <a:gd name="connsiteX4388" fmla="*/ 1165564 w 2439037"/>
              <a:gd name="connsiteY4388" fmla="*/ 1039863 h 4271954"/>
              <a:gd name="connsiteX4389" fmla="*/ 1151963 w 2439037"/>
              <a:gd name="connsiteY4389" fmla="*/ 1045855 h 4271954"/>
              <a:gd name="connsiteX4390" fmla="*/ 1150915 w 2439037"/>
              <a:gd name="connsiteY4390" fmla="*/ 1045855 h 4271954"/>
              <a:gd name="connsiteX4391" fmla="*/ 1150429 w 2439037"/>
              <a:gd name="connsiteY4391" fmla="*/ 1045855 h 4271954"/>
              <a:gd name="connsiteX4392" fmla="*/ 1131018 w 2439037"/>
              <a:gd name="connsiteY4392" fmla="*/ 1026881 h 4271954"/>
              <a:gd name="connsiteX4393" fmla="*/ 1131018 w 2439037"/>
              <a:gd name="connsiteY4393" fmla="*/ 1025947 h 4271954"/>
              <a:gd name="connsiteX4394" fmla="*/ 1151011 w 2439037"/>
              <a:gd name="connsiteY4394" fmla="*/ 987628 h 4271954"/>
              <a:gd name="connsiteX4395" fmla="*/ 1170918 w 2439037"/>
              <a:gd name="connsiteY4395" fmla="*/ 1026043 h 4271954"/>
              <a:gd name="connsiteX4396" fmla="*/ 1048417 w 2439037"/>
              <a:gd name="connsiteY4396" fmla="*/ 1100138 h 4271954"/>
              <a:gd name="connsiteX4397" fmla="*/ 1045093 w 2439037"/>
              <a:gd name="connsiteY4397" fmla="*/ 1103481 h 4271954"/>
              <a:gd name="connsiteX4398" fmla="*/ 1048417 w 2439037"/>
              <a:gd name="connsiteY4398" fmla="*/ 1106834 h 4271954"/>
              <a:gd name="connsiteX4399" fmla="*/ 1068714 w 2439037"/>
              <a:gd name="connsiteY4399" fmla="*/ 1106834 h 4271954"/>
              <a:gd name="connsiteX4400" fmla="*/ 1075487 w 2439037"/>
              <a:gd name="connsiteY4400" fmla="*/ 1100042 h 4271954"/>
              <a:gd name="connsiteX4401" fmla="*/ 1075487 w 2439037"/>
              <a:gd name="connsiteY4401" fmla="*/ 1098318 h 4271954"/>
              <a:gd name="connsiteX4402" fmla="*/ 1090803 w 2439037"/>
              <a:gd name="connsiteY4402" fmla="*/ 1103567 h 4271954"/>
              <a:gd name="connsiteX4403" fmla="*/ 1127474 w 2439037"/>
              <a:gd name="connsiteY4403" fmla="*/ 1113111 h 4271954"/>
              <a:gd name="connsiteX4404" fmla="*/ 1169012 w 2439037"/>
              <a:gd name="connsiteY4404" fmla="*/ 1096928 h 4271954"/>
              <a:gd name="connsiteX4405" fmla="*/ 1202236 w 2439037"/>
              <a:gd name="connsiteY4405" fmla="*/ 1079668 h 4271954"/>
              <a:gd name="connsiteX4406" fmla="*/ 1203960 w 2439037"/>
              <a:gd name="connsiteY4406" fmla="*/ 1077487 h 4271954"/>
              <a:gd name="connsiteX4407" fmla="*/ 1203398 w 2439037"/>
              <a:gd name="connsiteY4407" fmla="*/ 1074696 h 4271954"/>
              <a:gd name="connsiteX4408" fmla="*/ 1179386 w 2439037"/>
              <a:gd name="connsiteY4408" fmla="*/ 1066695 h 4271954"/>
              <a:gd name="connsiteX4409" fmla="*/ 1154916 w 2439037"/>
              <a:gd name="connsiteY4409" fmla="*/ 1074411 h 4271954"/>
              <a:gd name="connsiteX4410" fmla="*/ 1154916 w 2439037"/>
              <a:gd name="connsiteY4410" fmla="*/ 1073753 h 4271954"/>
              <a:gd name="connsiteX4411" fmla="*/ 1146514 w 2439037"/>
              <a:gd name="connsiteY4411" fmla="*/ 1061285 h 4271954"/>
              <a:gd name="connsiteX4412" fmla="*/ 1123197 w 2439037"/>
              <a:gd name="connsiteY4412" fmla="*/ 1061390 h 4271954"/>
              <a:gd name="connsiteX4413" fmla="*/ 1119292 w 2439037"/>
              <a:gd name="connsiteY4413" fmla="*/ 1058790 h 4271954"/>
              <a:gd name="connsiteX4414" fmla="*/ 1092251 w 2439037"/>
              <a:gd name="connsiteY4414" fmla="*/ 1047760 h 4271954"/>
              <a:gd name="connsiteX4415" fmla="*/ 1075268 w 2439037"/>
              <a:gd name="connsiteY4415" fmla="*/ 1047760 h 4271954"/>
              <a:gd name="connsiteX4416" fmla="*/ 1075268 w 2439037"/>
              <a:gd name="connsiteY4416" fmla="*/ 1047674 h 4271954"/>
              <a:gd name="connsiteX4417" fmla="*/ 1068534 w 2439037"/>
              <a:gd name="connsiteY4417" fmla="*/ 1040882 h 4271954"/>
              <a:gd name="connsiteX4418" fmla="*/ 1048226 w 2439037"/>
              <a:gd name="connsiteY4418" fmla="*/ 1040882 h 4271954"/>
              <a:gd name="connsiteX4419" fmla="*/ 1044902 w 2439037"/>
              <a:gd name="connsiteY4419" fmla="*/ 1044235 h 4271954"/>
              <a:gd name="connsiteX4420" fmla="*/ 1048226 w 2439037"/>
              <a:gd name="connsiteY4420" fmla="*/ 1047569 h 4271954"/>
              <a:gd name="connsiteX4421" fmla="*/ 1068619 w 2439037"/>
              <a:gd name="connsiteY4421" fmla="*/ 1047674 h 4271954"/>
              <a:gd name="connsiteX4422" fmla="*/ 1068534 w 2439037"/>
              <a:gd name="connsiteY4422" fmla="*/ 1099938 h 4271954"/>
              <a:gd name="connsiteX4423" fmla="*/ 1048417 w 2439037"/>
              <a:gd name="connsiteY4423" fmla="*/ 1099938 h 4271954"/>
              <a:gd name="connsiteX4424" fmla="*/ 1048417 w 2439037"/>
              <a:gd name="connsiteY4424" fmla="*/ 1100138 h 4271954"/>
              <a:gd name="connsiteX4425" fmla="*/ 1075487 w 2439037"/>
              <a:gd name="connsiteY4425" fmla="*/ 1054503 h 4271954"/>
              <a:gd name="connsiteX4426" fmla="*/ 1092432 w 2439037"/>
              <a:gd name="connsiteY4426" fmla="*/ 1054503 h 4271954"/>
              <a:gd name="connsiteX4427" fmla="*/ 1115482 w 2439037"/>
              <a:gd name="connsiteY4427" fmla="*/ 1064219 h 4271954"/>
              <a:gd name="connsiteX4428" fmla="*/ 1122893 w 2439037"/>
              <a:gd name="connsiteY4428" fmla="*/ 1068048 h 4271954"/>
              <a:gd name="connsiteX4429" fmla="*/ 1146620 w 2439037"/>
              <a:gd name="connsiteY4429" fmla="*/ 1068048 h 4271954"/>
              <a:gd name="connsiteX4430" fmla="*/ 1148334 w 2439037"/>
              <a:gd name="connsiteY4430" fmla="*/ 1073858 h 4271954"/>
              <a:gd name="connsiteX4431" fmla="*/ 1147381 w 2439037"/>
              <a:gd name="connsiteY4431" fmla="*/ 1078697 h 4271954"/>
              <a:gd name="connsiteX4432" fmla="*/ 1146514 w 2439037"/>
              <a:gd name="connsiteY4432" fmla="*/ 1079754 h 4271954"/>
              <a:gd name="connsiteX4433" fmla="*/ 1109291 w 2439037"/>
              <a:gd name="connsiteY4433" fmla="*/ 1079754 h 4271954"/>
              <a:gd name="connsiteX4434" fmla="*/ 1105948 w 2439037"/>
              <a:gd name="connsiteY4434" fmla="*/ 1083107 h 4271954"/>
              <a:gd name="connsiteX4435" fmla="*/ 1109291 w 2439037"/>
              <a:gd name="connsiteY4435" fmla="*/ 1086412 h 4271954"/>
              <a:gd name="connsiteX4436" fmla="*/ 1146514 w 2439037"/>
              <a:gd name="connsiteY4436" fmla="*/ 1086412 h 4271954"/>
              <a:gd name="connsiteX4437" fmla="*/ 1153106 w 2439037"/>
              <a:gd name="connsiteY4437" fmla="*/ 1082126 h 4271954"/>
              <a:gd name="connsiteX4438" fmla="*/ 1181376 w 2439037"/>
              <a:gd name="connsiteY4438" fmla="*/ 1073191 h 4271954"/>
              <a:gd name="connsiteX4439" fmla="*/ 1195197 w 2439037"/>
              <a:gd name="connsiteY4439" fmla="*/ 1075858 h 4271954"/>
              <a:gd name="connsiteX4440" fmla="*/ 1165870 w 2439037"/>
              <a:gd name="connsiteY4440" fmla="*/ 1091203 h 4271954"/>
              <a:gd name="connsiteX4441" fmla="*/ 1092898 w 2439037"/>
              <a:gd name="connsiteY4441" fmla="*/ 1097385 h 4271954"/>
              <a:gd name="connsiteX4442" fmla="*/ 1075391 w 2439037"/>
              <a:gd name="connsiteY4442" fmla="*/ 1091394 h 4271954"/>
              <a:gd name="connsiteX4443" fmla="*/ 1075391 w 2439037"/>
              <a:gd name="connsiteY4443" fmla="*/ 1054503 h 4271954"/>
              <a:gd name="connsiteX4444" fmla="*/ 1075487 w 2439037"/>
              <a:gd name="connsiteY4444" fmla="*/ 1054503 h 4271954"/>
              <a:gd name="connsiteX4445" fmla="*/ 1101081 w 2439037"/>
              <a:gd name="connsiteY4445" fmla="*/ 956520 h 4271954"/>
              <a:gd name="connsiteX4446" fmla="*/ 1101747 w 2439037"/>
              <a:gd name="connsiteY4446" fmla="*/ 956520 h 4271954"/>
              <a:gd name="connsiteX4447" fmla="*/ 1124245 w 2439037"/>
              <a:gd name="connsiteY4447" fmla="*/ 963073 h 4271954"/>
              <a:gd name="connsiteX4448" fmla="*/ 1141752 w 2439037"/>
              <a:gd name="connsiteY4448" fmla="*/ 958796 h 4271954"/>
              <a:gd name="connsiteX4449" fmla="*/ 1170822 w 2439037"/>
              <a:gd name="connsiteY4449" fmla="*/ 973627 h 4271954"/>
              <a:gd name="connsiteX4450" fmla="*/ 1171289 w 2439037"/>
              <a:gd name="connsiteY4450" fmla="*/ 974046 h 4271954"/>
              <a:gd name="connsiteX4451" fmla="*/ 1200826 w 2439037"/>
              <a:gd name="connsiteY4451" fmla="*/ 986790 h 4271954"/>
              <a:gd name="connsiteX4452" fmla="*/ 1217771 w 2439037"/>
              <a:gd name="connsiteY4452" fmla="*/ 986790 h 4271954"/>
              <a:gd name="connsiteX4453" fmla="*/ 1217771 w 2439037"/>
              <a:gd name="connsiteY4453" fmla="*/ 986885 h 4271954"/>
              <a:gd name="connsiteX4454" fmla="*/ 1224543 w 2439037"/>
              <a:gd name="connsiteY4454" fmla="*/ 993629 h 4271954"/>
              <a:gd name="connsiteX4455" fmla="*/ 1244822 w 2439037"/>
              <a:gd name="connsiteY4455" fmla="*/ 993629 h 4271954"/>
              <a:gd name="connsiteX4456" fmla="*/ 1248165 w 2439037"/>
              <a:gd name="connsiteY4456" fmla="*/ 990324 h 4271954"/>
              <a:gd name="connsiteX4457" fmla="*/ 1244822 w 2439037"/>
              <a:gd name="connsiteY4457" fmla="*/ 986981 h 4271954"/>
              <a:gd name="connsiteX4458" fmla="*/ 1224448 w 2439037"/>
              <a:gd name="connsiteY4458" fmla="*/ 986885 h 4271954"/>
              <a:gd name="connsiteX4459" fmla="*/ 1224543 w 2439037"/>
              <a:gd name="connsiteY4459" fmla="*/ 934613 h 4271954"/>
              <a:gd name="connsiteX4460" fmla="*/ 1244822 w 2439037"/>
              <a:gd name="connsiteY4460" fmla="*/ 934613 h 4271954"/>
              <a:gd name="connsiteX4461" fmla="*/ 1248165 w 2439037"/>
              <a:gd name="connsiteY4461" fmla="*/ 931259 h 4271954"/>
              <a:gd name="connsiteX4462" fmla="*/ 1244822 w 2439037"/>
              <a:gd name="connsiteY4462" fmla="*/ 927916 h 4271954"/>
              <a:gd name="connsiteX4463" fmla="*/ 1224543 w 2439037"/>
              <a:gd name="connsiteY4463" fmla="*/ 927916 h 4271954"/>
              <a:gd name="connsiteX4464" fmla="*/ 1217771 w 2439037"/>
              <a:gd name="connsiteY4464" fmla="*/ 934697 h 4271954"/>
              <a:gd name="connsiteX4465" fmla="*/ 1217771 w 2439037"/>
              <a:gd name="connsiteY4465" fmla="*/ 936422 h 4271954"/>
              <a:gd name="connsiteX4466" fmla="*/ 1190339 w 2439037"/>
              <a:gd name="connsiteY4466" fmla="*/ 926098 h 4271954"/>
              <a:gd name="connsiteX4467" fmla="*/ 1149877 w 2439037"/>
              <a:gd name="connsiteY4467" fmla="*/ 925079 h 4271954"/>
              <a:gd name="connsiteX4468" fmla="*/ 1149753 w 2439037"/>
              <a:gd name="connsiteY4468" fmla="*/ 925079 h 4271954"/>
              <a:gd name="connsiteX4469" fmla="*/ 1086993 w 2439037"/>
              <a:gd name="connsiteY4469" fmla="*/ 937906 h 4271954"/>
              <a:gd name="connsiteX4470" fmla="*/ 1084802 w 2439037"/>
              <a:gd name="connsiteY4470" fmla="*/ 939450 h 4271954"/>
              <a:gd name="connsiteX4471" fmla="*/ 1084440 w 2439037"/>
              <a:gd name="connsiteY4471" fmla="*/ 942147 h 4271954"/>
              <a:gd name="connsiteX4472" fmla="*/ 1101081 w 2439037"/>
              <a:gd name="connsiteY4472" fmla="*/ 956520 h 4271954"/>
              <a:gd name="connsiteX4473" fmla="*/ 1187862 w 2439037"/>
              <a:gd name="connsiteY4473" fmla="*/ 932003 h 4271954"/>
              <a:gd name="connsiteX4474" fmla="*/ 1217771 w 2439037"/>
              <a:gd name="connsiteY4474" fmla="*/ 943165 h 4271954"/>
              <a:gd name="connsiteX4475" fmla="*/ 1217771 w 2439037"/>
              <a:gd name="connsiteY4475" fmla="*/ 979951 h 4271954"/>
              <a:gd name="connsiteX4476" fmla="*/ 1200826 w 2439037"/>
              <a:gd name="connsiteY4476" fmla="*/ 979951 h 4271954"/>
              <a:gd name="connsiteX4477" fmla="*/ 1175480 w 2439037"/>
              <a:gd name="connsiteY4477" fmla="*/ 968702 h 4271954"/>
              <a:gd name="connsiteX4478" fmla="*/ 1175013 w 2439037"/>
              <a:gd name="connsiteY4478" fmla="*/ 968331 h 4271954"/>
              <a:gd name="connsiteX4479" fmla="*/ 1142924 w 2439037"/>
              <a:gd name="connsiteY4479" fmla="*/ 952053 h 4271954"/>
              <a:gd name="connsiteX4480" fmla="*/ 1141866 w 2439037"/>
              <a:gd name="connsiteY4480" fmla="*/ 951811 h 4271954"/>
              <a:gd name="connsiteX4481" fmla="*/ 1141095 w 2439037"/>
              <a:gd name="connsiteY4481" fmla="*/ 951910 h 4271954"/>
              <a:gd name="connsiteX4482" fmla="*/ 1122521 w 2439037"/>
              <a:gd name="connsiteY4482" fmla="*/ 956520 h 4271954"/>
              <a:gd name="connsiteX4483" fmla="*/ 1108720 w 2439037"/>
              <a:gd name="connsiteY4483" fmla="*/ 953814 h 4271954"/>
              <a:gd name="connsiteX4484" fmla="*/ 1139094 w 2439037"/>
              <a:gd name="connsiteY4484" fmla="*/ 937906 h 4271954"/>
              <a:gd name="connsiteX4485" fmla="*/ 1187862 w 2439037"/>
              <a:gd name="connsiteY4485" fmla="*/ 932003 h 4271954"/>
              <a:gd name="connsiteX4486" fmla="*/ 1128922 w 2439037"/>
              <a:gd name="connsiteY4486" fmla="*/ 935906 h 4271954"/>
              <a:gd name="connsiteX4487" fmla="*/ 1102119 w 2439037"/>
              <a:gd name="connsiteY4487" fmla="*/ 949728 h 4271954"/>
              <a:gd name="connsiteX4488" fmla="*/ 1092346 w 2439037"/>
              <a:gd name="connsiteY4488" fmla="*/ 943356 h 4271954"/>
              <a:gd name="connsiteX4489" fmla="*/ 1128922 w 2439037"/>
              <a:gd name="connsiteY4489" fmla="*/ 935906 h 4271954"/>
              <a:gd name="connsiteX4490" fmla="*/ 1397508 w 2439037"/>
              <a:gd name="connsiteY4490" fmla="*/ 981627 h 4271954"/>
              <a:gd name="connsiteX4491" fmla="*/ 1393136 w 2439037"/>
              <a:gd name="connsiteY4491" fmla="*/ 980599 h 4271954"/>
              <a:gd name="connsiteX4492" fmla="*/ 1389231 w 2439037"/>
              <a:gd name="connsiteY4492" fmla="*/ 982970 h 4271954"/>
              <a:gd name="connsiteX4493" fmla="*/ 1367418 w 2439037"/>
              <a:gd name="connsiteY4493" fmla="*/ 1025947 h 4271954"/>
              <a:gd name="connsiteX4494" fmla="*/ 1367418 w 2439037"/>
              <a:gd name="connsiteY4494" fmla="*/ 1027157 h 4271954"/>
              <a:gd name="connsiteX4495" fmla="*/ 1393317 w 2439037"/>
              <a:gd name="connsiteY4495" fmla="*/ 1052598 h 4271954"/>
              <a:gd name="connsiteX4496" fmla="*/ 1394565 w 2439037"/>
              <a:gd name="connsiteY4496" fmla="*/ 1052598 h 4271954"/>
              <a:gd name="connsiteX4497" fmla="*/ 1395136 w 2439037"/>
              <a:gd name="connsiteY4497" fmla="*/ 1052598 h 4271954"/>
              <a:gd name="connsiteX4498" fmla="*/ 1413414 w 2439037"/>
              <a:gd name="connsiteY4498" fmla="*/ 1044502 h 4271954"/>
              <a:gd name="connsiteX4499" fmla="*/ 1420663 w 2439037"/>
              <a:gd name="connsiteY4499" fmla="*/ 1025947 h 4271954"/>
              <a:gd name="connsiteX4500" fmla="*/ 1398861 w 2439037"/>
              <a:gd name="connsiteY4500" fmla="*/ 982970 h 4271954"/>
              <a:gd name="connsiteX4501" fmla="*/ 1397508 w 2439037"/>
              <a:gd name="connsiteY4501" fmla="*/ 981627 h 4271954"/>
              <a:gd name="connsiteX4502" fmla="*/ 1414005 w 2439037"/>
              <a:gd name="connsiteY4502" fmla="*/ 1026043 h 4271954"/>
              <a:gd name="connsiteX4503" fmla="*/ 1408643 w 2439037"/>
              <a:gd name="connsiteY4503" fmla="*/ 1039863 h 4271954"/>
              <a:gd name="connsiteX4504" fmla="*/ 1395041 w 2439037"/>
              <a:gd name="connsiteY4504" fmla="*/ 1045855 h 4271954"/>
              <a:gd name="connsiteX4505" fmla="*/ 1393993 w 2439037"/>
              <a:gd name="connsiteY4505" fmla="*/ 1045855 h 4271954"/>
              <a:gd name="connsiteX4506" fmla="*/ 1393507 w 2439037"/>
              <a:gd name="connsiteY4506" fmla="*/ 1045855 h 4271954"/>
              <a:gd name="connsiteX4507" fmla="*/ 1374095 w 2439037"/>
              <a:gd name="connsiteY4507" fmla="*/ 1026881 h 4271954"/>
              <a:gd name="connsiteX4508" fmla="*/ 1374095 w 2439037"/>
              <a:gd name="connsiteY4508" fmla="*/ 1025947 h 4271954"/>
              <a:gd name="connsiteX4509" fmla="*/ 1393993 w 2439037"/>
              <a:gd name="connsiteY4509" fmla="*/ 987628 h 4271954"/>
              <a:gd name="connsiteX4510" fmla="*/ 1414005 w 2439037"/>
              <a:gd name="connsiteY4510" fmla="*/ 1026043 h 4271954"/>
              <a:gd name="connsiteX4511" fmla="*/ 1291390 w 2439037"/>
              <a:gd name="connsiteY4511" fmla="*/ 1100138 h 4271954"/>
              <a:gd name="connsiteX4512" fmla="*/ 1288075 w 2439037"/>
              <a:gd name="connsiteY4512" fmla="*/ 1103481 h 4271954"/>
              <a:gd name="connsiteX4513" fmla="*/ 1291390 w 2439037"/>
              <a:gd name="connsiteY4513" fmla="*/ 1106834 h 4271954"/>
              <a:gd name="connsiteX4514" fmla="*/ 1311697 w 2439037"/>
              <a:gd name="connsiteY4514" fmla="*/ 1106834 h 4271954"/>
              <a:gd name="connsiteX4515" fmla="*/ 1318441 w 2439037"/>
              <a:gd name="connsiteY4515" fmla="*/ 1100042 h 4271954"/>
              <a:gd name="connsiteX4516" fmla="*/ 1318441 w 2439037"/>
              <a:gd name="connsiteY4516" fmla="*/ 1098318 h 4271954"/>
              <a:gd name="connsiteX4517" fmla="*/ 1333786 w 2439037"/>
              <a:gd name="connsiteY4517" fmla="*/ 1103567 h 4271954"/>
              <a:gd name="connsiteX4518" fmla="*/ 1370466 w 2439037"/>
              <a:gd name="connsiteY4518" fmla="*/ 1113111 h 4271954"/>
              <a:gd name="connsiteX4519" fmla="*/ 1411995 w 2439037"/>
              <a:gd name="connsiteY4519" fmla="*/ 1096928 h 4271954"/>
              <a:gd name="connsiteX4520" fmla="*/ 1445228 w 2439037"/>
              <a:gd name="connsiteY4520" fmla="*/ 1079668 h 4271954"/>
              <a:gd name="connsiteX4521" fmla="*/ 1446943 w 2439037"/>
              <a:gd name="connsiteY4521" fmla="*/ 1077487 h 4271954"/>
              <a:gd name="connsiteX4522" fmla="*/ 1446362 w 2439037"/>
              <a:gd name="connsiteY4522" fmla="*/ 1074696 h 4271954"/>
              <a:gd name="connsiteX4523" fmla="*/ 1422368 w 2439037"/>
              <a:gd name="connsiteY4523" fmla="*/ 1066695 h 4271954"/>
              <a:gd name="connsiteX4524" fmla="*/ 1397908 w 2439037"/>
              <a:gd name="connsiteY4524" fmla="*/ 1074411 h 4271954"/>
              <a:gd name="connsiteX4525" fmla="*/ 1397908 w 2439037"/>
              <a:gd name="connsiteY4525" fmla="*/ 1073753 h 4271954"/>
              <a:gd name="connsiteX4526" fmla="*/ 1389507 w 2439037"/>
              <a:gd name="connsiteY4526" fmla="*/ 1061285 h 4271954"/>
              <a:gd name="connsiteX4527" fmla="*/ 1366180 w 2439037"/>
              <a:gd name="connsiteY4527" fmla="*/ 1061390 h 4271954"/>
              <a:gd name="connsiteX4528" fmla="*/ 1362275 w 2439037"/>
              <a:gd name="connsiteY4528" fmla="*/ 1058790 h 4271954"/>
              <a:gd name="connsiteX4529" fmla="*/ 1335205 w 2439037"/>
              <a:gd name="connsiteY4529" fmla="*/ 1047760 h 4271954"/>
              <a:gd name="connsiteX4530" fmla="*/ 1318250 w 2439037"/>
              <a:gd name="connsiteY4530" fmla="*/ 1047760 h 4271954"/>
              <a:gd name="connsiteX4531" fmla="*/ 1318250 w 2439037"/>
              <a:gd name="connsiteY4531" fmla="*/ 1047674 h 4271954"/>
              <a:gd name="connsiteX4532" fmla="*/ 1311516 w 2439037"/>
              <a:gd name="connsiteY4532" fmla="*/ 1040882 h 4271954"/>
              <a:gd name="connsiteX4533" fmla="*/ 1291209 w 2439037"/>
              <a:gd name="connsiteY4533" fmla="*/ 1040882 h 4271954"/>
              <a:gd name="connsiteX4534" fmla="*/ 1287885 w 2439037"/>
              <a:gd name="connsiteY4534" fmla="*/ 1044235 h 4271954"/>
              <a:gd name="connsiteX4535" fmla="*/ 1291209 w 2439037"/>
              <a:gd name="connsiteY4535" fmla="*/ 1047569 h 4271954"/>
              <a:gd name="connsiteX4536" fmla="*/ 1311602 w 2439037"/>
              <a:gd name="connsiteY4536" fmla="*/ 1047674 h 4271954"/>
              <a:gd name="connsiteX4537" fmla="*/ 1311516 w 2439037"/>
              <a:gd name="connsiteY4537" fmla="*/ 1099938 h 4271954"/>
              <a:gd name="connsiteX4538" fmla="*/ 1291390 w 2439037"/>
              <a:gd name="connsiteY4538" fmla="*/ 1099938 h 4271954"/>
              <a:gd name="connsiteX4539" fmla="*/ 1291390 w 2439037"/>
              <a:gd name="connsiteY4539" fmla="*/ 1100138 h 4271954"/>
              <a:gd name="connsiteX4540" fmla="*/ 1318441 w 2439037"/>
              <a:gd name="connsiteY4540" fmla="*/ 1054503 h 4271954"/>
              <a:gd name="connsiteX4541" fmla="*/ 1335414 w 2439037"/>
              <a:gd name="connsiteY4541" fmla="*/ 1054503 h 4271954"/>
              <a:gd name="connsiteX4542" fmla="*/ 1358456 w 2439037"/>
              <a:gd name="connsiteY4542" fmla="*/ 1064219 h 4271954"/>
              <a:gd name="connsiteX4543" fmla="*/ 1365875 w 2439037"/>
              <a:gd name="connsiteY4543" fmla="*/ 1068048 h 4271954"/>
              <a:gd name="connsiteX4544" fmla="*/ 1389602 w 2439037"/>
              <a:gd name="connsiteY4544" fmla="*/ 1068048 h 4271954"/>
              <a:gd name="connsiteX4545" fmla="*/ 1391317 w 2439037"/>
              <a:gd name="connsiteY4545" fmla="*/ 1073858 h 4271954"/>
              <a:gd name="connsiteX4546" fmla="*/ 1390374 w 2439037"/>
              <a:gd name="connsiteY4546" fmla="*/ 1078697 h 4271954"/>
              <a:gd name="connsiteX4547" fmla="*/ 1389507 w 2439037"/>
              <a:gd name="connsiteY4547" fmla="*/ 1079754 h 4271954"/>
              <a:gd name="connsiteX4548" fmla="*/ 1352274 w 2439037"/>
              <a:gd name="connsiteY4548" fmla="*/ 1079754 h 4271954"/>
              <a:gd name="connsiteX4549" fmla="*/ 1348931 w 2439037"/>
              <a:gd name="connsiteY4549" fmla="*/ 1083107 h 4271954"/>
              <a:gd name="connsiteX4550" fmla="*/ 1352274 w 2439037"/>
              <a:gd name="connsiteY4550" fmla="*/ 1086412 h 4271954"/>
              <a:gd name="connsiteX4551" fmla="*/ 1389507 w 2439037"/>
              <a:gd name="connsiteY4551" fmla="*/ 1086412 h 4271954"/>
              <a:gd name="connsiteX4552" fmla="*/ 1396089 w 2439037"/>
              <a:gd name="connsiteY4552" fmla="*/ 1082126 h 4271954"/>
              <a:gd name="connsiteX4553" fmla="*/ 1424359 w 2439037"/>
              <a:gd name="connsiteY4553" fmla="*/ 1073191 h 4271954"/>
              <a:gd name="connsiteX4554" fmla="*/ 1438180 w 2439037"/>
              <a:gd name="connsiteY4554" fmla="*/ 1075858 h 4271954"/>
              <a:gd name="connsiteX4555" fmla="*/ 1408766 w 2439037"/>
              <a:gd name="connsiteY4555" fmla="*/ 1091203 h 4271954"/>
              <a:gd name="connsiteX4556" fmla="*/ 1335795 w 2439037"/>
              <a:gd name="connsiteY4556" fmla="*/ 1097385 h 4271954"/>
              <a:gd name="connsiteX4557" fmla="*/ 1318250 w 2439037"/>
              <a:gd name="connsiteY4557" fmla="*/ 1091394 h 4271954"/>
              <a:gd name="connsiteX4558" fmla="*/ 1318250 w 2439037"/>
              <a:gd name="connsiteY4558" fmla="*/ 1054503 h 4271954"/>
              <a:gd name="connsiteX4559" fmla="*/ 1318441 w 2439037"/>
              <a:gd name="connsiteY4559" fmla="*/ 1054503 h 4271954"/>
              <a:gd name="connsiteX4560" fmla="*/ 1344073 w 2439037"/>
              <a:gd name="connsiteY4560" fmla="*/ 956520 h 4271954"/>
              <a:gd name="connsiteX4561" fmla="*/ 1344749 w 2439037"/>
              <a:gd name="connsiteY4561" fmla="*/ 956520 h 4271954"/>
              <a:gd name="connsiteX4562" fmla="*/ 1367218 w 2439037"/>
              <a:gd name="connsiteY4562" fmla="*/ 963073 h 4271954"/>
              <a:gd name="connsiteX4563" fmla="*/ 1384735 w 2439037"/>
              <a:gd name="connsiteY4563" fmla="*/ 958796 h 4271954"/>
              <a:gd name="connsiteX4564" fmla="*/ 1413815 w 2439037"/>
              <a:gd name="connsiteY4564" fmla="*/ 973627 h 4271954"/>
              <a:gd name="connsiteX4565" fmla="*/ 1414281 w 2439037"/>
              <a:gd name="connsiteY4565" fmla="*/ 974046 h 4271954"/>
              <a:gd name="connsiteX4566" fmla="*/ 1443799 w 2439037"/>
              <a:gd name="connsiteY4566" fmla="*/ 986790 h 4271954"/>
              <a:gd name="connsiteX4567" fmla="*/ 1460763 w 2439037"/>
              <a:gd name="connsiteY4567" fmla="*/ 986790 h 4271954"/>
              <a:gd name="connsiteX4568" fmla="*/ 1460763 w 2439037"/>
              <a:gd name="connsiteY4568" fmla="*/ 986885 h 4271954"/>
              <a:gd name="connsiteX4569" fmla="*/ 1467535 w 2439037"/>
              <a:gd name="connsiteY4569" fmla="*/ 993629 h 4271954"/>
              <a:gd name="connsiteX4570" fmla="*/ 1487814 w 2439037"/>
              <a:gd name="connsiteY4570" fmla="*/ 993629 h 4271954"/>
              <a:gd name="connsiteX4571" fmla="*/ 1491148 w 2439037"/>
              <a:gd name="connsiteY4571" fmla="*/ 990324 h 4271954"/>
              <a:gd name="connsiteX4572" fmla="*/ 1487814 w 2439037"/>
              <a:gd name="connsiteY4572" fmla="*/ 986981 h 4271954"/>
              <a:gd name="connsiteX4573" fmla="*/ 1467441 w 2439037"/>
              <a:gd name="connsiteY4573" fmla="*/ 986885 h 4271954"/>
              <a:gd name="connsiteX4574" fmla="*/ 1467535 w 2439037"/>
              <a:gd name="connsiteY4574" fmla="*/ 934613 h 4271954"/>
              <a:gd name="connsiteX4575" fmla="*/ 1487814 w 2439037"/>
              <a:gd name="connsiteY4575" fmla="*/ 934613 h 4271954"/>
              <a:gd name="connsiteX4576" fmla="*/ 1491148 w 2439037"/>
              <a:gd name="connsiteY4576" fmla="*/ 931259 h 4271954"/>
              <a:gd name="connsiteX4577" fmla="*/ 1487814 w 2439037"/>
              <a:gd name="connsiteY4577" fmla="*/ 927916 h 4271954"/>
              <a:gd name="connsiteX4578" fmla="*/ 1467535 w 2439037"/>
              <a:gd name="connsiteY4578" fmla="*/ 927916 h 4271954"/>
              <a:gd name="connsiteX4579" fmla="*/ 1460763 w 2439037"/>
              <a:gd name="connsiteY4579" fmla="*/ 934697 h 4271954"/>
              <a:gd name="connsiteX4580" fmla="*/ 1460763 w 2439037"/>
              <a:gd name="connsiteY4580" fmla="*/ 936422 h 4271954"/>
              <a:gd name="connsiteX4581" fmla="*/ 1433322 w 2439037"/>
              <a:gd name="connsiteY4581" fmla="*/ 926098 h 4271954"/>
              <a:gd name="connsiteX4582" fmla="*/ 1392860 w 2439037"/>
              <a:gd name="connsiteY4582" fmla="*/ 925079 h 4271954"/>
              <a:gd name="connsiteX4583" fmla="*/ 1392736 w 2439037"/>
              <a:gd name="connsiteY4583" fmla="*/ 925079 h 4271954"/>
              <a:gd name="connsiteX4584" fmla="*/ 1329966 w 2439037"/>
              <a:gd name="connsiteY4584" fmla="*/ 937906 h 4271954"/>
              <a:gd name="connsiteX4585" fmla="*/ 1327795 w 2439037"/>
              <a:gd name="connsiteY4585" fmla="*/ 939450 h 4271954"/>
              <a:gd name="connsiteX4586" fmla="*/ 1327499 w 2439037"/>
              <a:gd name="connsiteY4586" fmla="*/ 942147 h 4271954"/>
              <a:gd name="connsiteX4587" fmla="*/ 1344073 w 2439037"/>
              <a:gd name="connsiteY4587" fmla="*/ 956520 h 4271954"/>
              <a:gd name="connsiteX4588" fmla="*/ 1430864 w 2439037"/>
              <a:gd name="connsiteY4588" fmla="*/ 932003 h 4271954"/>
              <a:gd name="connsiteX4589" fmla="*/ 1460763 w 2439037"/>
              <a:gd name="connsiteY4589" fmla="*/ 943165 h 4271954"/>
              <a:gd name="connsiteX4590" fmla="*/ 1460763 w 2439037"/>
              <a:gd name="connsiteY4590" fmla="*/ 979951 h 4271954"/>
              <a:gd name="connsiteX4591" fmla="*/ 1443799 w 2439037"/>
              <a:gd name="connsiteY4591" fmla="*/ 979951 h 4271954"/>
              <a:gd name="connsiteX4592" fmla="*/ 1418454 w 2439037"/>
              <a:gd name="connsiteY4592" fmla="*/ 968702 h 4271954"/>
              <a:gd name="connsiteX4593" fmla="*/ 1417987 w 2439037"/>
              <a:gd name="connsiteY4593" fmla="*/ 968331 h 4271954"/>
              <a:gd name="connsiteX4594" fmla="*/ 1385878 w 2439037"/>
              <a:gd name="connsiteY4594" fmla="*/ 952053 h 4271954"/>
              <a:gd name="connsiteX4595" fmla="*/ 1384839 w 2439037"/>
              <a:gd name="connsiteY4595" fmla="*/ 951811 h 4271954"/>
              <a:gd name="connsiteX4596" fmla="*/ 1384097 w 2439037"/>
              <a:gd name="connsiteY4596" fmla="*/ 951910 h 4271954"/>
              <a:gd name="connsiteX4597" fmla="*/ 1365513 w 2439037"/>
              <a:gd name="connsiteY4597" fmla="*/ 956520 h 4271954"/>
              <a:gd name="connsiteX4598" fmla="*/ 1351702 w 2439037"/>
              <a:gd name="connsiteY4598" fmla="*/ 953814 h 4271954"/>
              <a:gd name="connsiteX4599" fmla="*/ 1382087 w 2439037"/>
              <a:gd name="connsiteY4599" fmla="*/ 937906 h 4271954"/>
              <a:gd name="connsiteX4600" fmla="*/ 1430864 w 2439037"/>
              <a:gd name="connsiteY4600" fmla="*/ 932003 h 4271954"/>
              <a:gd name="connsiteX4601" fmla="*/ 1371886 w 2439037"/>
              <a:gd name="connsiteY4601" fmla="*/ 935906 h 4271954"/>
              <a:gd name="connsiteX4602" fmla="*/ 1345111 w 2439037"/>
              <a:gd name="connsiteY4602" fmla="*/ 949728 h 4271954"/>
              <a:gd name="connsiteX4603" fmla="*/ 1335328 w 2439037"/>
              <a:gd name="connsiteY4603" fmla="*/ 943356 h 4271954"/>
              <a:gd name="connsiteX4604" fmla="*/ 1371886 w 2439037"/>
              <a:gd name="connsiteY4604" fmla="*/ 935906 h 4271954"/>
              <a:gd name="connsiteX4605" fmla="*/ 1640491 w 2439037"/>
              <a:gd name="connsiteY4605" fmla="*/ 981627 h 4271954"/>
              <a:gd name="connsiteX4606" fmla="*/ 1636119 w 2439037"/>
              <a:gd name="connsiteY4606" fmla="*/ 980599 h 4271954"/>
              <a:gd name="connsiteX4607" fmla="*/ 1632299 w 2439037"/>
              <a:gd name="connsiteY4607" fmla="*/ 982970 h 4271954"/>
              <a:gd name="connsiteX4608" fmla="*/ 1610487 w 2439037"/>
              <a:gd name="connsiteY4608" fmla="*/ 1025947 h 4271954"/>
              <a:gd name="connsiteX4609" fmla="*/ 1610487 w 2439037"/>
              <a:gd name="connsiteY4609" fmla="*/ 1027157 h 4271954"/>
              <a:gd name="connsiteX4610" fmla="*/ 1636395 w 2439037"/>
              <a:gd name="connsiteY4610" fmla="*/ 1052598 h 4271954"/>
              <a:gd name="connsiteX4611" fmla="*/ 1637633 w 2439037"/>
              <a:gd name="connsiteY4611" fmla="*/ 1052598 h 4271954"/>
              <a:gd name="connsiteX4612" fmla="*/ 1638224 w 2439037"/>
              <a:gd name="connsiteY4612" fmla="*/ 1052598 h 4271954"/>
              <a:gd name="connsiteX4613" fmla="*/ 1656502 w 2439037"/>
              <a:gd name="connsiteY4613" fmla="*/ 1044502 h 4271954"/>
              <a:gd name="connsiteX4614" fmla="*/ 1663722 w 2439037"/>
              <a:gd name="connsiteY4614" fmla="*/ 1025947 h 4271954"/>
              <a:gd name="connsiteX4615" fmla="*/ 1641910 w 2439037"/>
              <a:gd name="connsiteY4615" fmla="*/ 982970 h 4271954"/>
              <a:gd name="connsiteX4616" fmla="*/ 1640491 w 2439037"/>
              <a:gd name="connsiteY4616" fmla="*/ 981627 h 4271954"/>
              <a:gd name="connsiteX4617" fmla="*/ 1656979 w 2439037"/>
              <a:gd name="connsiteY4617" fmla="*/ 1026043 h 4271954"/>
              <a:gd name="connsiteX4618" fmla="*/ 1651625 w 2439037"/>
              <a:gd name="connsiteY4618" fmla="*/ 1039863 h 4271954"/>
              <a:gd name="connsiteX4619" fmla="*/ 1638024 w 2439037"/>
              <a:gd name="connsiteY4619" fmla="*/ 1045855 h 4271954"/>
              <a:gd name="connsiteX4620" fmla="*/ 1636976 w 2439037"/>
              <a:gd name="connsiteY4620" fmla="*/ 1045855 h 4271954"/>
              <a:gd name="connsiteX4621" fmla="*/ 1636490 w 2439037"/>
              <a:gd name="connsiteY4621" fmla="*/ 1045855 h 4271954"/>
              <a:gd name="connsiteX4622" fmla="*/ 1617069 w 2439037"/>
              <a:gd name="connsiteY4622" fmla="*/ 1026881 h 4271954"/>
              <a:gd name="connsiteX4623" fmla="*/ 1617069 w 2439037"/>
              <a:gd name="connsiteY4623" fmla="*/ 1025947 h 4271954"/>
              <a:gd name="connsiteX4624" fmla="*/ 1637071 w 2439037"/>
              <a:gd name="connsiteY4624" fmla="*/ 987628 h 4271954"/>
              <a:gd name="connsiteX4625" fmla="*/ 1656979 w 2439037"/>
              <a:gd name="connsiteY4625" fmla="*/ 1026043 h 4271954"/>
              <a:gd name="connsiteX4626" fmla="*/ 1534382 w 2439037"/>
              <a:gd name="connsiteY4626" fmla="*/ 1100138 h 4271954"/>
              <a:gd name="connsiteX4627" fmla="*/ 1531068 w 2439037"/>
              <a:gd name="connsiteY4627" fmla="*/ 1103481 h 4271954"/>
              <a:gd name="connsiteX4628" fmla="*/ 1534382 w 2439037"/>
              <a:gd name="connsiteY4628" fmla="*/ 1106834 h 4271954"/>
              <a:gd name="connsiteX4629" fmla="*/ 1554689 w 2439037"/>
              <a:gd name="connsiteY4629" fmla="*/ 1106834 h 4271954"/>
              <a:gd name="connsiteX4630" fmla="*/ 1561423 w 2439037"/>
              <a:gd name="connsiteY4630" fmla="*/ 1100042 h 4271954"/>
              <a:gd name="connsiteX4631" fmla="*/ 1561423 w 2439037"/>
              <a:gd name="connsiteY4631" fmla="*/ 1098318 h 4271954"/>
              <a:gd name="connsiteX4632" fmla="*/ 1576768 w 2439037"/>
              <a:gd name="connsiteY4632" fmla="*/ 1103567 h 4271954"/>
              <a:gd name="connsiteX4633" fmla="*/ 1613449 w 2439037"/>
              <a:gd name="connsiteY4633" fmla="*/ 1113111 h 4271954"/>
              <a:gd name="connsiteX4634" fmla="*/ 1654978 w 2439037"/>
              <a:gd name="connsiteY4634" fmla="*/ 1096928 h 4271954"/>
              <a:gd name="connsiteX4635" fmla="*/ 1688211 w 2439037"/>
              <a:gd name="connsiteY4635" fmla="*/ 1079668 h 4271954"/>
              <a:gd name="connsiteX4636" fmla="*/ 1689925 w 2439037"/>
              <a:gd name="connsiteY4636" fmla="*/ 1077487 h 4271954"/>
              <a:gd name="connsiteX4637" fmla="*/ 1689354 w 2439037"/>
              <a:gd name="connsiteY4637" fmla="*/ 1074696 h 4271954"/>
              <a:gd name="connsiteX4638" fmla="*/ 1665351 w 2439037"/>
              <a:gd name="connsiteY4638" fmla="*/ 1066695 h 4271954"/>
              <a:gd name="connsiteX4639" fmla="*/ 1640891 w 2439037"/>
              <a:gd name="connsiteY4639" fmla="*/ 1074411 h 4271954"/>
              <a:gd name="connsiteX4640" fmla="*/ 1640891 w 2439037"/>
              <a:gd name="connsiteY4640" fmla="*/ 1073753 h 4271954"/>
              <a:gd name="connsiteX4641" fmla="*/ 1632499 w 2439037"/>
              <a:gd name="connsiteY4641" fmla="*/ 1061285 h 4271954"/>
              <a:gd name="connsiteX4642" fmla="*/ 1609172 w 2439037"/>
              <a:gd name="connsiteY4642" fmla="*/ 1061390 h 4271954"/>
              <a:gd name="connsiteX4643" fmla="*/ 1605267 w 2439037"/>
              <a:gd name="connsiteY4643" fmla="*/ 1058790 h 4271954"/>
              <a:gd name="connsiteX4644" fmla="*/ 1578197 w 2439037"/>
              <a:gd name="connsiteY4644" fmla="*/ 1047760 h 4271954"/>
              <a:gd name="connsiteX4645" fmla="*/ 1561243 w 2439037"/>
              <a:gd name="connsiteY4645" fmla="*/ 1047760 h 4271954"/>
              <a:gd name="connsiteX4646" fmla="*/ 1561243 w 2439037"/>
              <a:gd name="connsiteY4646" fmla="*/ 1047674 h 4271954"/>
              <a:gd name="connsiteX4647" fmla="*/ 1554480 w 2439037"/>
              <a:gd name="connsiteY4647" fmla="*/ 1040882 h 4271954"/>
              <a:gd name="connsiteX4648" fmla="*/ 1534201 w 2439037"/>
              <a:gd name="connsiteY4648" fmla="*/ 1040882 h 4271954"/>
              <a:gd name="connsiteX4649" fmla="*/ 1530877 w 2439037"/>
              <a:gd name="connsiteY4649" fmla="*/ 1044235 h 4271954"/>
              <a:gd name="connsiteX4650" fmla="*/ 1534201 w 2439037"/>
              <a:gd name="connsiteY4650" fmla="*/ 1047569 h 4271954"/>
              <a:gd name="connsiteX4651" fmla="*/ 1554566 w 2439037"/>
              <a:gd name="connsiteY4651" fmla="*/ 1047674 h 4271954"/>
              <a:gd name="connsiteX4652" fmla="*/ 1554480 w 2439037"/>
              <a:gd name="connsiteY4652" fmla="*/ 1099938 h 4271954"/>
              <a:gd name="connsiteX4653" fmla="*/ 1534382 w 2439037"/>
              <a:gd name="connsiteY4653" fmla="*/ 1099938 h 4271954"/>
              <a:gd name="connsiteX4654" fmla="*/ 1534382 w 2439037"/>
              <a:gd name="connsiteY4654" fmla="*/ 1100138 h 4271954"/>
              <a:gd name="connsiteX4655" fmla="*/ 1561423 w 2439037"/>
              <a:gd name="connsiteY4655" fmla="*/ 1054503 h 4271954"/>
              <a:gd name="connsiteX4656" fmla="*/ 1578378 w 2439037"/>
              <a:gd name="connsiteY4656" fmla="*/ 1054503 h 4271954"/>
              <a:gd name="connsiteX4657" fmla="*/ 1601448 w 2439037"/>
              <a:gd name="connsiteY4657" fmla="*/ 1064219 h 4271954"/>
              <a:gd name="connsiteX4658" fmla="*/ 1608868 w 2439037"/>
              <a:gd name="connsiteY4658" fmla="*/ 1068048 h 4271954"/>
              <a:gd name="connsiteX4659" fmla="*/ 1632595 w 2439037"/>
              <a:gd name="connsiteY4659" fmla="*/ 1068048 h 4271954"/>
              <a:gd name="connsiteX4660" fmla="*/ 1634299 w 2439037"/>
              <a:gd name="connsiteY4660" fmla="*/ 1073858 h 4271954"/>
              <a:gd name="connsiteX4661" fmla="*/ 1633356 w 2439037"/>
              <a:gd name="connsiteY4661" fmla="*/ 1078697 h 4271954"/>
              <a:gd name="connsiteX4662" fmla="*/ 1632499 w 2439037"/>
              <a:gd name="connsiteY4662" fmla="*/ 1079754 h 4271954"/>
              <a:gd name="connsiteX4663" fmla="*/ 1595266 w 2439037"/>
              <a:gd name="connsiteY4663" fmla="*/ 1079754 h 4271954"/>
              <a:gd name="connsiteX4664" fmla="*/ 1591913 w 2439037"/>
              <a:gd name="connsiteY4664" fmla="*/ 1083107 h 4271954"/>
              <a:gd name="connsiteX4665" fmla="*/ 1595266 w 2439037"/>
              <a:gd name="connsiteY4665" fmla="*/ 1086412 h 4271954"/>
              <a:gd name="connsiteX4666" fmla="*/ 1632499 w 2439037"/>
              <a:gd name="connsiteY4666" fmla="*/ 1086412 h 4271954"/>
              <a:gd name="connsiteX4667" fmla="*/ 1639072 w 2439037"/>
              <a:gd name="connsiteY4667" fmla="*/ 1082126 h 4271954"/>
              <a:gd name="connsiteX4668" fmla="*/ 1667342 w 2439037"/>
              <a:gd name="connsiteY4668" fmla="*/ 1073191 h 4271954"/>
              <a:gd name="connsiteX4669" fmla="*/ 1681153 w 2439037"/>
              <a:gd name="connsiteY4669" fmla="*/ 1075858 h 4271954"/>
              <a:gd name="connsiteX4670" fmla="*/ 1651816 w 2439037"/>
              <a:gd name="connsiteY4670" fmla="*/ 1091203 h 4271954"/>
              <a:gd name="connsiteX4671" fmla="*/ 1578864 w 2439037"/>
              <a:gd name="connsiteY4671" fmla="*/ 1097385 h 4271954"/>
              <a:gd name="connsiteX4672" fmla="*/ 1561329 w 2439037"/>
              <a:gd name="connsiteY4672" fmla="*/ 1091394 h 4271954"/>
              <a:gd name="connsiteX4673" fmla="*/ 1561329 w 2439037"/>
              <a:gd name="connsiteY4673" fmla="*/ 1054503 h 4271954"/>
              <a:gd name="connsiteX4674" fmla="*/ 1561423 w 2439037"/>
              <a:gd name="connsiteY4674" fmla="*/ 1054503 h 4271954"/>
              <a:gd name="connsiteX4675" fmla="*/ 1587056 w 2439037"/>
              <a:gd name="connsiteY4675" fmla="*/ 956520 h 4271954"/>
              <a:gd name="connsiteX4676" fmla="*/ 1587732 w 2439037"/>
              <a:gd name="connsiteY4676" fmla="*/ 956520 h 4271954"/>
              <a:gd name="connsiteX4677" fmla="*/ 1610220 w 2439037"/>
              <a:gd name="connsiteY4677" fmla="*/ 963073 h 4271954"/>
              <a:gd name="connsiteX4678" fmla="*/ 1627727 w 2439037"/>
              <a:gd name="connsiteY4678" fmla="*/ 958796 h 4271954"/>
              <a:gd name="connsiteX4679" fmla="*/ 1656797 w 2439037"/>
              <a:gd name="connsiteY4679" fmla="*/ 973627 h 4271954"/>
              <a:gd name="connsiteX4680" fmla="*/ 1657264 w 2439037"/>
              <a:gd name="connsiteY4680" fmla="*/ 974046 h 4271954"/>
              <a:gd name="connsiteX4681" fmla="*/ 1686782 w 2439037"/>
              <a:gd name="connsiteY4681" fmla="*/ 986790 h 4271954"/>
              <a:gd name="connsiteX4682" fmla="*/ 1703737 w 2439037"/>
              <a:gd name="connsiteY4682" fmla="*/ 986790 h 4271954"/>
              <a:gd name="connsiteX4683" fmla="*/ 1703737 w 2439037"/>
              <a:gd name="connsiteY4683" fmla="*/ 986885 h 4271954"/>
              <a:gd name="connsiteX4684" fmla="*/ 1710509 w 2439037"/>
              <a:gd name="connsiteY4684" fmla="*/ 993629 h 4271954"/>
              <a:gd name="connsiteX4685" fmla="*/ 1730787 w 2439037"/>
              <a:gd name="connsiteY4685" fmla="*/ 993629 h 4271954"/>
              <a:gd name="connsiteX4686" fmla="*/ 1734141 w 2439037"/>
              <a:gd name="connsiteY4686" fmla="*/ 990324 h 4271954"/>
              <a:gd name="connsiteX4687" fmla="*/ 1730787 w 2439037"/>
              <a:gd name="connsiteY4687" fmla="*/ 986981 h 4271954"/>
              <a:gd name="connsiteX4688" fmla="*/ 1710423 w 2439037"/>
              <a:gd name="connsiteY4688" fmla="*/ 986885 h 4271954"/>
              <a:gd name="connsiteX4689" fmla="*/ 1710509 w 2439037"/>
              <a:gd name="connsiteY4689" fmla="*/ 934613 h 4271954"/>
              <a:gd name="connsiteX4690" fmla="*/ 1730787 w 2439037"/>
              <a:gd name="connsiteY4690" fmla="*/ 934613 h 4271954"/>
              <a:gd name="connsiteX4691" fmla="*/ 1734141 w 2439037"/>
              <a:gd name="connsiteY4691" fmla="*/ 931259 h 4271954"/>
              <a:gd name="connsiteX4692" fmla="*/ 1730787 w 2439037"/>
              <a:gd name="connsiteY4692" fmla="*/ 927916 h 4271954"/>
              <a:gd name="connsiteX4693" fmla="*/ 1710509 w 2439037"/>
              <a:gd name="connsiteY4693" fmla="*/ 927916 h 4271954"/>
              <a:gd name="connsiteX4694" fmla="*/ 1703737 w 2439037"/>
              <a:gd name="connsiteY4694" fmla="*/ 934697 h 4271954"/>
              <a:gd name="connsiteX4695" fmla="*/ 1703737 w 2439037"/>
              <a:gd name="connsiteY4695" fmla="*/ 936422 h 4271954"/>
              <a:gd name="connsiteX4696" fmla="*/ 1676305 w 2439037"/>
              <a:gd name="connsiteY4696" fmla="*/ 926098 h 4271954"/>
              <a:gd name="connsiteX4697" fmla="*/ 1635823 w 2439037"/>
              <a:gd name="connsiteY4697" fmla="*/ 925079 h 4271954"/>
              <a:gd name="connsiteX4698" fmla="*/ 1635728 w 2439037"/>
              <a:gd name="connsiteY4698" fmla="*/ 925079 h 4271954"/>
              <a:gd name="connsiteX4699" fmla="*/ 1572958 w 2439037"/>
              <a:gd name="connsiteY4699" fmla="*/ 937906 h 4271954"/>
              <a:gd name="connsiteX4700" fmla="*/ 1570777 w 2439037"/>
              <a:gd name="connsiteY4700" fmla="*/ 939450 h 4271954"/>
              <a:gd name="connsiteX4701" fmla="*/ 1570377 w 2439037"/>
              <a:gd name="connsiteY4701" fmla="*/ 942147 h 4271954"/>
              <a:gd name="connsiteX4702" fmla="*/ 1587056 w 2439037"/>
              <a:gd name="connsiteY4702" fmla="*/ 956520 h 4271954"/>
              <a:gd name="connsiteX4703" fmla="*/ 1673837 w 2439037"/>
              <a:gd name="connsiteY4703" fmla="*/ 932003 h 4271954"/>
              <a:gd name="connsiteX4704" fmla="*/ 1703737 w 2439037"/>
              <a:gd name="connsiteY4704" fmla="*/ 943165 h 4271954"/>
              <a:gd name="connsiteX4705" fmla="*/ 1703737 w 2439037"/>
              <a:gd name="connsiteY4705" fmla="*/ 979951 h 4271954"/>
              <a:gd name="connsiteX4706" fmla="*/ 1686782 w 2439037"/>
              <a:gd name="connsiteY4706" fmla="*/ 979951 h 4271954"/>
              <a:gd name="connsiteX4707" fmla="*/ 1661446 w 2439037"/>
              <a:gd name="connsiteY4707" fmla="*/ 968702 h 4271954"/>
              <a:gd name="connsiteX4708" fmla="*/ 1660970 w 2439037"/>
              <a:gd name="connsiteY4708" fmla="*/ 968331 h 4271954"/>
              <a:gd name="connsiteX4709" fmla="*/ 1628861 w 2439037"/>
              <a:gd name="connsiteY4709" fmla="*/ 952053 h 4271954"/>
              <a:gd name="connsiteX4710" fmla="*/ 1627822 w 2439037"/>
              <a:gd name="connsiteY4710" fmla="*/ 951811 h 4271954"/>
              <a:gd name="connsiteX4711" fmla="*/ 1627079 w 2439037"/>
              <a:gd name="connsiteY4711" fmla="*/ 951910 h 4271954"/>
              <a:gd name="connsiteX4712" fmla="*/ 1608487 w 2439037"/>
              <a:gd name="connsiteY4712" fmla="*/ 956520 h 4271954"/>
              <a:gd name="connsiteX4713" fmla="*/ 1594675 w 2439037"/>
              <a:gd name="connsiteY4713" fmla="*/ 953814 h 4271954"/>
              <a:gd name="connsiteX4714" fmla="*/ 1625079 w 2439037"/>
              <a:gd name="connsiteY4714" fmla="*/ 937906 h 4271954"/>
              <a:gd name="connsiteX4715" fmla="*/ 1673837 w 2439037"/>
              <a:gd name="connsiteY4715" fmla="*/ 932003 h 4271954"/>
              <a:gd name="connsiteX4716" fmla="*/ 1614859 w 2439037"/>
              <a:gd name="connsiteY4716" fmla="*/ 935906 h 4271954"/>
              <a:gd name="connsiteX4717" fmla="*/ 1588103 w 2439037"/>
              <a:gd name="connsiteY4717" fmla="*/ 949728 h 4271954"/>
              <a:gd name="connsiteX4718" fmla="*/ 1578293 w 2439037"/>
              <a:gd name="connsiteY4718" fmla="*/ 943356 h 4271954"/>
              <a:gd name="connsiteX4719" fmla="*/ 1614859 w 2439037"/>
              <a:gd name="connsiteY4719" fmla="*/ 935906 h 4271954"/>
              <a:gd name="connsiteX4720" fmla="*/ 1883483 w 2439037"/>
              <a:gd name="connsiteY4720" fmla="*/ 981627 h 4271954"/>
              <a:gd name="connsiteX4721" fmla="*/ 1879111 w 2439037"/>
              <a:gd name="connsiteY4721" fmla="*/ 980599 h 4271954"/>
              <a:gd name="connsiteX4722" fmla="*/ 1875196 w 2439037"/>
              <a:gd name="connsiteY4722" fmla="*/ 982970 h 4271954"/>
              <a:gd name="connsiteX4723" fmla="*/ 1853384 w 2439037"/>
              <a:gd name="connsiteY4723" fmla="*/ 1025947 h 4271954"/>
              <a:gd name="connsiteX4724" fmla="*/ 1853384 w 2439037"/>
              <a:gd name="connsiteY4724" fmla="*/ 1027157 h 4271954"/>
              <a:gd name="connsiteX4725" fmla="*/ 1879282 w 2439037"/>
              <a:gd name="connsiteY4725" fmla="*/ 1052598 h 4271954"/>
              <a:gd name="connsiteX4726" fmla="*/ 1880530 w 2439037"/>
              <a:gd name="connsiteY4726" fmla="*/ 1052598 h 4271954"/>
              <a:gd name="connsiteX4727" fmla="*/ 1881111 w 2439037"/>
              <a:gd name="connsiteY4727" fmla="*/ 1052598 h 4271954"/>
              <a:gd name="connsiteX4728" fmla="*/ 1899390 w 2439037"/>
              <a:gd name="connsiteY4728" fmla="*/ 1044502 h 4271954"/>
              <a:gd name="connsiteX4729" fmla="*/ 1906610 w 2439037"/>
              <a:gd name="connsiteY4729" fmla="*/ 1025947 h 4271954"/>
              <a:gd name="connsiteX4730" fmla="*/ 1884797 w 2439037"/>
              <a:gd name="connsiteY4730" fmla="*/ 982970 h 4271954"/>
              <a:gd name="connsiteX4731" fmla="*/ 1883483 w 2439037"/>
              <a:gd name="connsiteY4731" fmla="*/ 981627 h 4271954"/>
              <a:gd name="connsiteX4732" fmla="*/ 1899971 w 2439037"/>
              <a:gd name="connsiteY4732" fmla="*/ 1026043 h 4271954"/>
              <a:gd name="connsiteX4733" fmla="*/ 1894618 w 2439037"/>
              <a:gd name="connsiteY4733" fmla="*/ 1039863 h 4271954"/>
              <a:gd name="connsiteX4734" fmla="*/ 1881016 w 2439037"/>
              <a:gd name="connsiteY4734" fmla="*/ 1045855 h 4271954"/>
              <a:gd name="connsiteX4735" fmla="*/ 1879949 w 2439037"/>
              <a:gd name="connsiteY4735" fmla="*/ 1045855 h 4271954"/>
              <a:gd name="connsiteX4736" fmla="*/ 1879482 w 2439037"/>
              <a:gd name="connsiteY4736" fmla="*/ 1045855 h 4271954"/>
              <a:gd name="connsiteX4737" fmla="*/ 1860042 w 2439037"/>
              <a:gd name="connsiteY4737" fmla="*/ 1026881 h 4271954"/>
              <a:gd name="connsiteX4738" fmla="*/ 1860042 w 2439037"/>
              <a:gd name="connsiteY4738" fmla="*/ 1025947 h 4271954"/>
              <a:gd name="connsiteX4739" fmla="*/ 1879949 w 2439037"/>
              <a:gd name="connsiteY4739" fmla="*/ 987628 h 4271954"/>
              <a:gd name="connsiteX4740" fmla="*/ 1899971 w 2439037"/>
              <a:gd name="connsiteY4740" fmla="*/ 1026043 h 4271954"/>
              <a:gd name="connsiteX4741" fmla="*/ 1777365 w 2439037"/>
              <a:gd name="connsiteY4741" fmla="*/ 1100138 h 4271954"/>
              <a:gd name="connsiteX4742" fmla="*/ 1774041 w 2439037"/>
              <a:gd name="connsiteY4742" fmla="*/ 1103481 h 4271954"/>
              <a:gd name="connsiteX4743" fmla="*/ 1777365 w 2439037"/>
              <a:gd name="connsiteY4743" fmla="*/ 1106834 h 4271954"/>
              <a:gd name="connsiteX4744" fmla="*/ 1797672 w 2439037"/>
              <a:gd name="connsiteY4744" fmla="*/ 1106834 h 4271954"/>
              <a:gd name="connsiteX4745" fmla="*/ 1804416 w 2439037"/>
              <a:gd name="connsiteY4745" fmla="*/ 1100042 h 4271954"/>
              <a:gd name="connsiteX4746" fmla="*/ 1804416 w 2439037"/>
              <a:gd name="connsiteY4746" fmla="*/ 1098318 h 4271954"/>
              <a:gd name="connsiteX4747" fmla="*/ 1819751 w 2439037"/>
              <a:gd name="connsiteY4747" fmla="*/ 1103567 h 4271954"/>
              <a:gd name="connsiteX4748" fmla="*/ 1856441 w 2439037"/>
              <a:gd name="connsiteY4748" fmla="*/ 1113111 h 4271954"/>
              <a:gd name="connsiteX4749" fmla="*/ 1897961 w 2439037"/>
              <a:gd name="connsiteY4749" fmla="*/ 1096928 h 4271954"/>
              <a:gd name="connsiteX4750" fmla="*/ 1931184 w 2439037"/>
              <a:gd name="connsiteY4750" fmla="*/ 1079668 h 4271954"/>
              <a:gd name="connsiteX4751" fmla="*/ 1932918 w 2439037"/>
              <a:gd name="connsiteY4751" fmla="*/ 1077487 h 4271954"/>
              <a:gd name="connsiteX4752" fmla="*/ 1932337 w 2439037"/>
              <a:gd name="connsiteY4752" fmla="*/ 1074696 h 4271954"/>
              <a:gd name="connsiteX4753" fmla="*/ 1908334 w 2439037"/>
              <a:gd name="connsiteY4753" fmla="*/ 1066695 h 4271954"/>
              <a:gd name="connsiteX4754" fmla="*/ 1883854 w 2439037"/>
              <a:gd name="connsiteY4754" fmla="*/ 1074411 h 4271954"/>
              <a:gd name="connsiteX4755" fmla="*/ 1883854 w 2439037"/>
              <a:gd name="connsiteY4755" fmla="*/ 1073753 h 4271954"/>
              <a:gd name="connsiteX4756" fmla="*/ 1875482 w 2439037"/>
              <a:gd name="connsiteY4756" fmla="*/ 1061285 h 4271954"/>
              <a:gd name="connsiteX4757" fmla="*/ 1852136 w 2439037"/>
              <a:gd name="connsiteY4757" fmla="*/ 1061390 h 4271954"/>
              <a:gd name="connsiteX4758" fmla="*/ 1848212 w 2439037"/>
              <a:gd name="connsiteY4758" fmla="*/ 1058790 h 4271954"/>
              <a:gd name="connsiteX4759" fmla="*/ 1821180 w 2439037"/>
              <a:gd name="connsiteY4759" fmla="*/ 1047760 h 4271954"/>
              <a:gd name="connsiteX4760" fmla="*/ 1804216 w 2439037"/>
              <a:gd name="connsiteY4760" fmla="*/ 1047760 h 4271954"/>
              <a:gd name="connsiteX4761" fmla="*/ 1804216 w 2439037"/>
              <a:gd name="connsiteY4761" fmla="*/ 1047674 h 4271954"/>
              <a:gd name="connsiteX4762" fmla="*/ 1797453 w 2439037"/>
              <a:gd name="connsiteY4762" fmla="*/ 1040882 h 4271954"/>
              <a:gd name="connsiteX4763" fmla="*/ 1777174 w 2439037"/>
              <a:gd name="connsiteY4763" fmla="*/ 1040882 h 4271954"/>
              <a:gd name="connsiteX4764" fmla="*/ 1773860 w 2439037"/>
              <a:gd name="connsiteY4764" fmla="*/ 1044235 h 4271954"/>
              <a:gd name="connsiteX4765" fmla="*/ 1777174 w 2439037"/>
              <a:gd name="connsiteY4765" fmla="*/ 1047569 h 4271954"/>
              <a:gd name="connsiteX4766" fmla="*/ 1797548 w 2439037"/>
              <a:gd name="connsiteY4766" fmla="*/ 1047674 h 4271954"/>
              <a:gd name="connsiteX4767" fmla="*/ 1797453 w 2439037"/>
              <a:gd name="connsiteY4767" fmla="*/ 1099938 h 4271954"/>
              <a:gd name="connsiteX4768" fmla="*/ 1777365 w 2439037"/>
              <a:gd name="connsiteY4768" fmla="*/ 1099938 h 4271954"/>
              <a:gd name="connsiteX4769" fmla="*/ 1777365 w 2439037"/>
              <a:gd name="connsiteY4769" fmla="*/ 1100138 h 4271954"/>
              <a:gd name="connsiteX4770" fmla="*/ 1804416 w 2439037"/>
              <a:gd name="connsiteY4770" fmla="*/ 1054503 h 4271954"/>
              <a:gd name="connsiteX4771" fmla="*/ 1821361 w 2439037"/>
              <a:gd name="connsiteY4771" fmla="*/ 1054503 h 4271954"/>
              <a:gd name="connsiteX4772" fmla="*/ 1844431 w 2439037"/>
              <a:gd name="connsiteY4772" fmla="*/ 1064219 h 4271954"/>
              <a:gd name="connsiteX4773" fmla="*/ 1851841 w 2439037"/>
              <a:gd name="connsiteY4773" fmla="*/ 1068048 h 4271954"/>
              <a:gd name="connsiteX4774" fmla="*/ 1875577 w 2439037"/>
              <a:gd name="connsiteY4774" fmla="*/ 1068048 h 4271954"/>
              <a:gd name="connsiteX4775" fmla="*/ 1877282 w 2439037"/>
              <a:gd name="connsiteY4775" fmla="*/ 1073858 h 4271954"/>
              <a:gd name="connsiteX4776" fmla="*/ 1876349 w 2439037"/>
              <a:gd name="connsiteY4776" fmla="*/ 1078697 h 4271954"/>
              <a:gd name="connsiteX4777" fmla="*/ 1875482 w 2439037"/>
              <a:gd name="connsiteY4777" fmla="*/ 1079754 h 4271954"/>
              <a:gd name="connsiteX4778" fmla="*/ 1838230 w 2439037"/>
              <a:gd name="connsiteY4778" fmla="*/ 1079754 h 4271954"/>
              <a:gd name="connsiteX4779" fmla="*/ 1834906 w 2439037"/>
              <a:gd name="connsiteY4779" fmla="*/ 1083107 h 4271954"/>
              <a:gd name="connsiteX4780" fmla="*/ 1838230 w 2439037"/>
              <a:gd name="connsiteY4780" fmla="*/ 1086412 h 4271954"/>
              <a:gd name="connsiteX4781" fmla="*/ 1875482 w 2439037"/>
              <a:gd name="connsiteY4781" fmla="*/ 1086412 h 4271954"/>
              <a:gd name="connsiteX4782" fmla="*/ 1882035 w 2439037"/>
              <a:gd name="connsiteY4782" fmla="*/ 1082126 h 4271954"/>
              <a:gd name="connsiteX4783" fmla="*/ 1910334 w 2439037"/>
              <a:gd name="connsiteY4783" fmla="*/ 1073191 h 4271954"/>
              <a:gd name="connsiteX4784" fmla="*/ 1924145 w 2439037"/>
              <a:gd name="connsiteY4784" fmla="*/ 1075858 h 4271954"/>
              <a:gd name="connsiteX4785" fmla="*/ 1894704 w 2439037"/>
              <a:gd name="connsiteY4785" fmla="*/ 1091203 h 4271954"/>
              <a:gd name="connsiteX4786" fmla="*/ 1821761 w 2439037"/>
              <a:gd name="connsiteY4786" fmla="*/ 1097385 h 4271954"/>
              <a:gd name="connsiteX4787" fmla="*/ 1804216 w 2439037"/>
              <a:gd name="connsiteY4787" fmla="*/ 1091394 h 4271954"/>
              <a:gd name="connsiteX4788" fmla="*/ 1804216 w 2439037"/>
              <a:gd name="connsiteY4788" fmla="*/ 1054503 h 4271954"/>
              <a:gd name="connsiteX4789" fmla="*/ 1804416 w 2439037"/>
              <a:gd name="connsiteY4789" fmla="*/ 1054503 h 4271954"/>
              <a:gd name="connsiteX4790" fmla="*/ 1830038 w 2439037"/>
              <a:gd name="connsiteY4790" fmla="*/ 956520 h 4271954"/>
              <a:gd name="connsiteX4791" fmla="*/ 1830714 w 2439037"/>
              <a:gd name="connsiteY4791" fmla="*/ 956520 h 4271954"/>
              <a:gd name="connsiteX4792" fmla="*/ 1853174 w 2439037"/>
              <a:gd name="connsiteY4792" fmla="*/ 963073 h 4271954"/>
              <a:gd name="connsiteX4793" fmla="*/ 1870710 w 2439037"/>
              <a:gd name="connsiteY4793" fmla="*/ 958796 h 4271954"/>
              <a:gd name="connsiteX4794" fmla="*/ 1899771 w 2439037"/>
              <a:gd name="connsiteY4794" fmla="*/ 973627 h 4271954"/>
              <a:gd name="connsiteX4795" fmla="*/ 1900247 w 2439037"/>
              <a:gd name="connsiteY4795" fmla="*/ 974046 h 4271954"/>
              <a:gd name="connsiteX4796" fmla="*/ 1929775 w 2439037"/>
              <a:gd name="connsiteY4796" fmla="*/ 986790 h 4271954"/>
              <a:gd name="connsiteX4797" fmla="*/ 1946729 w 2439037"/>
              <a:gd name="connsiteY4797" fmla="*/ 986790 h 4271954"/>
              <a:gd name="connsiteX4798" fmla="*/ 1946729 w 2439037"/>
              <a:gd name="connsiteY4798" fmla="*/ 986885 h 4271954"/>
              <a:gd name="connsiteX4799" fmla="*/ 1953501 w 2439037"/>
              <a:gd name="connsiteY4799" fmla="*/ 993629 h 4271954"/>
              <a:gd name="connsiteX4800" fmla="*/ 1973770 w 2439037"/>
              <a:gd name="connsiteY4800" fmla="*/ 993629 h 4271954"/>
              <a:gd name="connsiteX4801" fmla="*/ 1977104 w 2439037"/>
              <a:gd name="connsiteY4801" fmla="*/ 990324 h 4271954"/>
              <a:gd name="connsiteX4802" fmla="*/ 1973770 w 2439037"/>
              <a:gd name="connsiteY4802" fmla="*/ 986981 h 4271954"/>
              <a:gd name="connsiteX4803" fmla="*/ 1953377 w 2439037"/>
              <a:gd name="connsiteY4803" fmla="*/ 986885 h 4271954"/>
              <a:gd name="connsiteX4804" fmla="*/ 1953501 w 2439037"/>
              <a:gd name="connsiteY4804" fmla="*/ 934613 h 4271954"/>
              <a:gd name="connsiteX4805" fmla="*/ 1973770 w 2439037"/>
              <a:gd name="connsiteY4805" fmla="*/ 934613 h 4271954"/>
              <a:gd name="connsiteX4806" fmla="*/ 1977104 w 2439037"/>
              <a:gd name="connsiteY4806" fmla="*/ 931259 h 4271954"/>
              <a:gd name="connsiteX4807" fmla="*/ 1973770 w 2439037"/>
              <a:gd name="connsiteY4807" fmla="*/ 927916 h 4271954"/>
              <a:gd name="connsiteX4808" fmla="*/ 1953501 w 2439037"/>
              <a:gd name="connsiteY4808" fmla="*/ 927916 h 4271954"/>
              <a:gd name="connsiteX4809" fmla="*/ 1946729 w 2439037"/>
              <a:gd name="connsiteY4809" fmla="*/ 934697 h 4271954"/>
              <a:gd name="connsiteX4810" fmla="*/ 1946729 w 2439037"/>
              <a:gd name="connsiteY4810" fmla="*/ 936422 h 4271954"/>
              <a:gd name="connsiteX4811" fmla="*/ 1919288 w 2439037"/>
              <a:gd name="connsiteY4811" fmla="*/ 926098 h 4271954"/>
              <a:gd name="connsiteX4812" fmla="*/ 1878796 w 2439037"/>
              <a:gd name="connsiteY4812" fmla="*/ 925079 h 4271954"/>
              <a:gd name="connsiteX4813" fmla="*/ 1878711 w 2439037"/>
              <a:gd name="connsiteY4813" fmla="*/ 925079 h 4271954"/>
              <a:gd name="connsiteX4814" fmla="*/ 1815941 w 2439037"/>
              <a:gd name="connsiteY4814" fmla="*/ 937906 h 4271954"/>
              <a:gd name="connsiteX4815" fmla="*/ 1813760 w 2439037"/>
              <a:gd name="connsiteY4815" fmla="*/ 939450 h 4271954"/>
              <a:gd name="connsiteX4816" fmla="*/ 1813464 w 2439037"/>
              <a:gd name="connsiteY4816" fmla="*/ 942147 h 4271954"/>
              <a:gd name="connsiteX4817" fmla="*/ 1830038 w 2439037"/>
              <a:gd name="connsiteY4817" fmla="*/ 956520 h 4271954"/>
              <a:gd name="connsiteX4818" fmla="*/ 1916916 w 2439037"/>
              <a:gd name="connsiteY4818" fmla="*/ 932003 h 4271954"/>
              <a:gd name="connsiteX4819" fmla="*/ 1946824 w 2439037"/>
              <a:gd name="connsiteY4819" fmla="*/ 943165 h 4271954"/>
              <a:gd name="connsiteX4820" fmla="*/ 1946824 w 2439037"/>
              <a:gd name="connsiteY4820" fmla="*/ 979951 h 4271954"/>
              <a:gd name="connsiteX4821" fmla="*/ 1929869 w 2439037"/>
              <a:gd name="connsiteY4821" fmla="*/ 979951 h 4271954"/>
              <a:gd name="connsiteX4822" fmla="*/ 1904533 w 2439037"/>
              <a:gd name="connsiteY4822" fmla="*/ 968702 h 4271954"/>
              <a:gd name="connsiteX4823" fmla="*/ 1904057 w 2439037"/>
              <a:gd name="connsiteY4823" fmla="*/ 968331 h 4271954"/>
              <a:gd name="connsiteX4824" fmla="*/ 1871939 w 2439037"/>
              <a:gd name="connsiteY4824" fmla="*/ 952053 h 4271954"/>
              <a:gd name="connsiteX4825" fmla="*/ 1870900 w 2439037"/>
              <a:gd name="connsiteY4825" fmla="*/ 951811 h 4271954"/>
              <a:gd name="connsiteX4826" fmla="*/ 1870129 w 2439037"/>
              <a:gd name="connsiteY4826" fmla="*/ 951910 h 4271954"/>
              <a:gd name="connsiteX4827" fmla="*/ 1851574 w 2439037"/>
              <a:gd name="connsiteY4827" fmla="*/ 956520 h 4271954"/>
              <a:gd name="connsiteX4828" fmla="*/ 1837763 w 2439037"/>
              <a:gd name="connsiteY4828" fmla="*/ 953814 h 4271954"/>
              <a:gd name="connsiteX4829" fmla="*/ 1868128 w 2439037"/>
              <a:gd name="connsiteY4829" fmla="*/ 937906 h 4271954"/>
              <a:gd name="connsiteX4830" fmla="*/ 1916916 w 2439037"/>
              <a:gd name="connsiteY4830" fmla="*/ 932003 h 4271954"/>
              <a:gd name="connsiteX4831" fmla="*/ 1857851 w 2439037"/>
              <a:gd name="connsiteY4831" fmla="*/ 935906 h 4271954"/>
              <a:gd name="connsiteX4832" fmla="*/ 1831086 w 2439037"/>
              <a:gd name="connsiteY4832" fmla="*/ 949728 h 4271954"/>
              <a:gd name="connsiteX4833" fmla="*/ 1821275 w 2439037"/>
              <a:gd name="connsiteY4833" fmla="*/ 943356 h 4271954"/>
              <a:gd name="connsiteX4834" fmla="*/ 1857851 w 2439037"/>
              <a:gd name="connsiteY4834" fmla="*/ 935906 h 4271954"/>
              <a:gd name="connsiteX4835" fmla="*/ 2126552 w 2439037"/>
              <a:gd name="connsiteY4835" fmla="*/ 981627 h 4271954"/>
              <a:gd name="connsiteX4836" fmla="*/ 2122151 w 2439037"/>
              <a:gd name="connsiteY4836" fmla="*/ 980599 h 4271954"/>
              <a:gd name="connsiteX4837" fmla="*/ 2118370 w 2439037"/>
              <a:gd name="connsiteY4837" fmla="*/ 982970 h 4271954"/>
              <a:gd name="connsiteX4838" fmla="*/ 2096557 w 2439037"/>
              <a:gd name="connsiteY4838" fmla="*/ 1025947 h 4271954"/>
              <a:gd name="connsiteX4839" fmla="*/ 2096557 w 2439037"/>
              <a:gd name="connsiteY4839" fmla="*/ 1027157 h 4271954"/>
              <a:gd name="connsiteX4840" fmla="*/ 2122455 w 2439037"/>
              <a:gd name="connsiteY4840" fmla="*/ 1052598 h 4271954"/>
              <a:gd name="connsiteX4841" fmla="*/ 2123694 w 2439037"/>
              <a:gd name="connsiteY4841" fmla="*/ 1052598 h 4271954"/>
              <a:gd name="connsiteX4842" fmla="*/ 2124275 w 2439037"/>
              <a:gd name="connsiteY4842" fmla="*/ 1052598 h 4271954"/>
              <a:gd name="connsiteX4843" fmla="*/ 2142554 w 2439037"/>
              <a:gd name="connsiteY4843" fmla="*/ 1044502 h 4271954"/>
              <a:gd name="connsiteX4844" fmla="*/ 2149793 w 2439037"/>
              <a:gd name="connsiteY4844" fmla="*/ 1025947 h 4271954"/>
              <a:gd name="connsiteX4845" fmla="*/ 2127980 w 2439037"/>
              <a:gd name="connsiteY4845" fmla="*/ 982970 h 4271954"/>
              <a:gd name="connsiteX4846" fmla="*/ 2126552 w 2439037"/>
              <a:gd name="connsiteY4846" fmla="*/ 981627 h 4271954"/>
              <a:gd name="connsiteX4847" fmla="*/ 2142954 w 2439037"/>
              <a:gd name="connsiteY4847" fmla="*/ 1026043 h 4271954"/>
              <a:gd name="connsiteX4848" fmla="*/ 2137591 w 2439037"/>
              <a:gd name="connsiteY4848" fmla="*/ 1039863 h 4271954"/>
              <a:gd name="connsiteX4849" fmla="*/ 2123980 w 2439037"/>
              <a:gd name="connsiteY4849" fmla="*/ 1045855 h 4271954"/>
              <a:gd name="connsiteX4850" fmla="*/ 2122922 w 2439037"/>
              <a:gd name="connsiteY4850" fmla="*/ 1045855 h 4271954"/>
              <a:gd name="connsiteX4851" fmla="*/ 2122455 w 2439037"/>
              <a:gd name="connsiteY4851" fmla="*/ 1045855 h 4271954"/>
              <a:gd name="connsiteX4852" fmla="*/ 2103015 w 2439037"/>
              <a:gd name="connsiteY4852" fmla="*/ 1026881 h 4271954"/>
              <a:gd name="connsiteX4853" fmla="*/ 2103015 w 2439037"/>
              <a:gd name="connsiteY4853" fmla="*/ 1025947 h 4271954"/>
              <a:gd name="connsiteX4854" fmla="*/ 2123027 w 2439037"/>
              <a:gd name="connsiteY4854" fmla="*/ 987628 h 4271954"/>
              <a:gd name="connsiteX4855" fmla="*/ 2142954 w 2439037"/>
              <a:gd name="connsiteY4855" fmla="*/ 1026043 h 4271954"/>
              <a:gd name="connsiteX4856" fmla="*/ 2020443 w 2439037"/>
              <a:gd name="connsiteY4856" fmla="*/ 1100138 h 4271954"/>
              <a:gd name="connsiteX4857" fmla="*/ 2017119 w 2439037"/>
              <a:gd name="connsiteY4857" fmla="*/ 1103481 h 4271954"/>
              <a:gd name="connsiteX4858" fmla="*/ 2020443 w 2439037"/>
              <a:gd name="connsiteY4858" fmla="*/ 1106834 h 4271954"/>
              <a:gd name="connsiteX4859" fmla="*/ 2040712 w 2439037"/>
              <a:gd name="connsiteY4859" fmla="*/ 1106834 h 4271954"/>
              <a:gd name="connsiteX4860" fmla="*/ 2047484 w 2439037"/>
              <a:gd name="connsiteY4860" fmla="*/ 1100042 h 4271954"/>
              <a:gd name="connsiteX4861" fmla="*/ 2047484 w 2439037"/>
              <a:gd name="connsiteY4861" fmla="*/ 1098318 h 4271954"/>
              <a:gd name="connsiteX4862" fmla="*/ 2062839 w 2439037"/>
              <a:gd name="connsiteY4862" fmla="*/ 1103567 h 4271954"/>
              <a:gd name="connsiteX4863" fmla="*/ 2099500 w 2439037"/>
              <a:gd name="connsiteY4863" fmla="*/ 1113111 h 4271954"/>
              <a:gd name="connsiteX4864" fmla="*/ 2141049 w 2439037"/>
              <a:gd name="connsiteY4864" fmla="*/ 1096928 h 4271954"/>
              <a:gd name="connsiteX4865" fmla="*/ 2174271 w 2439037"/>
              <a:gd name="connsiteY4865" fmla="*/ 1079668 h 4271954"/>
              <a:gd name="connsiteX4866" fmla="*/ 2176005 w 2439037"/>
              <a:gd name="connsiteY4866" fmla="*/ 1077487 h 4271954"/>
              <a:gd name="connsiteX4867" fmla="*/ 2175414 w 2439037"/>
              <a:gd name="connsiteY4867" fmla="*/ 1074696 h 4271954"/>
              <a:gd name="connsiteX4868" fmla="*/ 2151412 w 2439037"/>
              <a:gd name="connsiteY4868" fmla="*/ 1066695 h 4271954"/>
              <a:gd name="connsiteX4869" fmla="*/ 2126923 w 2439037"/>
              <a:gd name="connsiteY4869" fmla="*/ 1074411 h 4271954"/>
              <a:gd name="connsiteX4870" fmla="*/ 2126923 w 2439037"/>
              <a:gd name="connsiteY4870" fmla="*/ 1073753 h 4271954"/>
              <a:gd name="connsiteX4871" fmla="*/ 2118550 w 2439037"/>
              <a:gd name="connsiteY4871" fmla="*/ 1061285 h 4271954"/>
              <a:gd name="connsiteX4872" fmla="*/ 2095214 w 2439037"/>
              <a:gd name="connsiteY4872" fmla="*/ 1061390 h 4271954"/>
              <a:gd name="connsiteX4873" fmla="*/ 2091299 w 2439037"/>
              <a:gd name="connsiteY4873" fmla="*/ 1058790 h 4271954"/>
              <a:gd name="connsiteX4874" fmla="*/ 2064258 w 2439037"/>
              <a:gd name="connsiteY4874" fmla="*/ 1047760 h 4271954"/>
              <a:gd name="connsiteX4875" fmla="*/ 2047304 w 2439037"/>
              <a:gd name="connsiteY4875" fmla="*/ 1047760 h 4271954"/>
              <a:gd name="connsiteX4876" fmla="*/ 2047304 w 2439037"/>
              <a:gd name="connsiteY4876" fmla="*/ 1047674 h 4271954"/>
              <a:gd name="connsiteX4877" fmla="*/ 2040541 w 2439037"/>
              <a:gd name="connsiteY4877" fmla="*/ 1040882 h 4271954"/>
              <a:gd name="connsiteX4878" fmla="*/ 2020262 w 2439037"/>
              <a:gd name="connsiteY4878" fmla="*/ 1040882 h 4271954"/>
              <a:gd name="connsiteX4879" fmla="*/ 2016900 w 2439037"/>
              <a:gd name="connsiteY4879" fmla="*/ 1044235 h 4271954"/>
              <a:gd name="connsiteX4880" fmla="*/ 2020262 w 2439037"/>
              <a:gd name="connsiteY4880" fmla="*/ 1047569 h 4271954"/>
              <a:gd name="connsiteX4881" fmla="*/ 2040636 w 2439037"/>
              <a:gd name="connsiteY4881" fmla="*/ 1047674 h 4271954"/>
              <a:gd name="connsiteX4882" fmla="*/ 2040541 w 2439037"/>
              <a:gd name="connsiteY4882" fmla="*/ 1099938 h 4271954"/>
              <a:gd name="connsiteX4883" fmla="*/ 2020443 w 2439037"/>
              <a:gd name="connsiteY4883" fmla="*/ 1099938 h 4271954"/>
              <a:gd name="connsiteX4884" fmla="*/ 2020443 w 2439037"/>
              <a:gd name="connsiteY4884" fmla="*/ 1100138 h 4271954"/>
              <a:gd name="connsiteX4885" fmla="*/ 2047484 w 2439037"/>
              <a:gd name="connsiteY4885" fmla="*/ 1054503 h 4271954"/>
              <a:gd name="connsiteX4886" fmla="*/ 2064448 w 2439037"/>
              <a:gd name="connsiteY4886" fmla="*/ 1054503 h 4271954"/>
              <a:gd name="connsiteX4887" fmla="*/ 2087509 w 2439037"/>
              <a:gd name="connsiteY4887" fmla="*/ 1064219 h 4271954"/>
              <a:gd name="connsiteX4888" fmla="*/ 2094929 w 2439037"/>
              <a:gd name="connsiteY4888" fmla="*/ 1068048 h 4271954"/>
              <a:gd name="connsiteX4889" fmla="*/ 2118655 w 2439037"/>
              <a:gd name="connsiteY4889" fmla="*/ 1068048 h 4271954"/>
              <a:gd name="connsiteX4890" fmla="*/ 2120370 w 2439037"/>
              <a:gd name="connsiteY4890" fmla="*/ 1073858 h 4271954"/>
              <a:gd name="connsiteX4891" fmla="*/ 2119417 w 2439037"/>
              <a:gd name="connsiteY4891" fmla="*/ 1078697 h 4271954"/>
              <a:gd name="connsiteX4892" fmla="*/ 2118550 w 2439037"/>
              <a:gd name="connsiteY4892" fmla="*/ 1079754 h 4271954"/>
              <a:gd name="connsiteX4893" fmla="*/ 2081298 w 2439037"/>
              <a:gd name="connsiteY4893" fmla="*/ 1079754 h 4271954"/>
              <a:gd name="connsiteX4894" fmla="*/ 2077984 w 2439037"/>
              <a:gd name="connsiteY4894" fmla="*/ 1083107 h 4271954"/>
              <a:gd name="connsiteX4895" fmla="*/ 2081298 w 2439037"/>
              <a:gd name="connsiteY4895" fmla="*/ 1086412 h 4271954"/>
              <a:gd name="connsiteX4896" fmla="*/ 2118550 w 2439037"/>
              <a:gd name="connsiteY4896" fmla="*/ 1086412 h 4271954"/>
              <a:gd name="connsiteX4897" fmla="*/ 2125142 w 2439037"/>
              <a:gd name="connsiteY4897" fmla="*/ 1082126 h 4271954"/>
              <a:gd name="connsiteX4898" fmla="*/ 2153402 w 2439037"/>
              <a:gd name="connsiteY4898" fmla="*/ 1073191 h 4271954"/>
              <a:gd name="connsiteX4899" fmla="*/ 2167233 w 2439037"/>
              <a:gd name="connsiteY4899" fmla="*/ 1075858 h 4271954"/>
              <a:gd name="connsiteX4900" fmla="*/ 2137886 w 2439037"/>
              <a:gd name="connsiteY4900" fmla="*/ 1091203 h 4271954"/>
              <a:gd name="connsiteX4901" fmla="*/ 2064925 w 2439037"/>
              <a:gd name="connsiteY4901" fmla="*/ 1097385 h 4271954"/>
              <a:gd name="connsiteX4902" fmla="*/ 2047399 w 2439037"/>
              <a:gd name="connsiteY4902" fmla="*/ 1091394 h 4271954"/>
              <a:gd name="connsiteX4903" fmla="*/ 2047399 w 2439037"/>
              <a:gd name="connsiteY4903" fmla="*/ 1054503 h 4271954"/>
              <a:gd name="connsiteX4904" fmla="*/ 2047484 w 2439037"/>
              <a:gd name="connsiteY4904" fmla="*/ 1054503 h 4271954"/>
              <a:gd name="connsiteX4905" fmla="*/ 2073021 w 2439037"/>
              <a:gd name="connsiteY4905" fmla="*/ 956520 h 4271954"/>
              <a:gd name="connsiteX4906" fmla="*/ 2073697 w 2439037"/>
              <a:gd name="connsiteY4906" fmla="*/ 956520 h 4271954"/>
              <a:gd name="connsiteX4907" fmla="*/ 2096157 w 2439037"/>
              <a:gd name="connsiteY4907" fmla="*/ 963073 h 4271954"/>
              <a:gd name="connsiteX4908" fmla="*/ 2113712 w 2439037"/>
              <a:gd name="connsiteY4908" fmla="*/ 958796 h 4271954"/>
              <a:gd name="connsiteX4909" fmla="*/ 2142734 w 2439037"/>
              <a:gd name="connsiteY4909" fmla="*/ 973627 h 4271954"/>
              <a:gd name="connsiteX4910" fmla="*/ 2143230 w 2439037"/>
              <a:gd name="connsiteY4910" fmla="*/ 974046 h 4271954"/>
              <a:gd name="connsiteX4911" fmla="*/ 2172757 w 2439037"/>
              <a:gd name="connsiteY4911" fmla="*/ 986790 h 4271954"/>
              <a:gd name="connsiteX4912" fmla="*/ 2189712 w 2439037"/>
              <a:gd name="connsiteY4912" fmla="*/ 986790 h 4271954"/>
              <a:gd name="connsiteX4913" fmla="*/ 2189712 w 2439037"/>
              <a:gd name="connsiteY4913" fmla="*/ 986885 h 4271954"/>
              <a:gd name="connsiteX4914" fmla="*/ 2196456 w 2439037"/>
              <a:gd name="connsiteY4914" fmla="*/ 993629 h 4271954"/>
              <a:gd name="connsiteX4915" fmla="*/ 2216753 w 2439037"/>
              <a:gd name="connsiteY4915" fmla="*/ 993629 h 4271954"/>
              <a:gd name="connsiteX4916" fmla="*/ 2220077 w 2439037"/>
              <a:gd name="connsiteY4916" fmla="*/ 990324 h 4271954"/>
              <a:gd name="connsiteX4917" fmla="*/ 2216753 w 2439037"/>
              <a:gd name="connsiteY4917" fmla="*/ 986981 h 4271954"/>
              <a:gd name="connsiteX4918" fmla="*/ 2196370 w 2439037"/>
              <a:gd name="connsiteY4918" fmla="*/ 986885 h 4271954"/>
              <a:gd name="connsiteX4919" fmla="*/ 2196456 w 2439037"/>
              <a:gd name="connsiteY4919" fmla="*/ 934613 h 4271954"/>
              <a:gd name="connsiteX4920" fmla="*/ 2216753 w 2439037"/>
              <a:gd name="connsiteY4920" fmla="*/ 934613 h 4271954"/>
              <a:gd name="connsiteX4921" fmla="*/ 2220077 w 2439037"/>
              <a:gd name="connsiteY4921" fmla="*/ 931259 h 4271954"/>
              <a:gd name="connsiteX4922" fmla="*/ 2216753 w 2439037"/>
              <a:gd name="connsiteY4922" fmla="*/ 927916 h 4271954"/>
              <a:gd name="connsiteX4923" fmla="*/ 2196456 w 2439037"/>
              <a:gd name="connsiteY4923" fmla="*/ 927916 h 4271954"/>
              <a:gd name="connsiteX4924" fmla="*/ 2189712 w 2439037"/>
              <a:gd name="connsiteY4924" fmla="*/ 934697 h 4271954"/>
              <a:gd name="connsiteX4925" fmla="*/ 2189712 w 2439037"/>
              <a:gd name="connsiteY4925" fmla="*/ 936422 h 4271954"/>
              <a:gd name="connsiteX4926" fmla="*/ 2162270 w 2439037"/>
              <a:gd name="connsiteY4926" fmla="*/ 926098 h 4271954"/>
              <a:gd name="connsiteX4927" fmla="*/ 2121789 w 2439037"/>
              <a:gd name="connsiteY4927" fmla="*/ 925079 h 4271954"/>
              <a:gd name="connsiteX4928" fmla="*/ 2121694 w 2439037"/>
              <a:gd name="connsiteY4928" fmla="*/ 925079 h 4271954"/>
              <a:gd name="connsiteX4929" fmla="*/ 2058943 w 2439037"/>
              <a:gd name="connsiteY4929" fmla="*/ 937906 h 4271954"/>
              <a:gd name="connsiteX4930" fmla="*/ 2056743 w 2439037"/>
              <a:gd name="connsiteY4930" fmla="*/ 939450 h 4271954"/>
              <a:gd name="connsiteX4931" fmla="*/ 2056352 w 2439037"/>
              <a:gd name="connsiteY4931" fmla="*/ 942147 h 4271954"/>
              <a:gd name="connsiteX4932" fmla="*/ 2073021 w 2439037"/>
              <a:gd name="connsiteY4932" fmla="*/ 956520 h 4271954"/>
              <a:gd name="connsiteX4933" fmla="*/ 2159899 w 2439037"/>
              <a:gd name="connsiteY4933" fmla="*/ 932003 h 4271954"/>
              <a:gd name="connsiteX4934" fmla="*/ 2189807 w 2439037"/>
              <a:gd name="connsiteY4934" fmla="*/ 943165 h 4271954"/>
              <a:gd name="connsiteX4935" fmla="*/ 2189807 w 2439037"/>
              <a:gd name="connsiteY4935" fmla="*/ 979951 h 4271954"/>
              <a:gd name="connsiteX4936" fmla="*/ 2172852 w 2439037"/>
              <a:gd name="connsiteY4936" fmla="*/ 979951 h 4271954"/>
              <a:gd name="connsiteX4937" fmla="*/ 2147506 w 2439037"/>
              <a:gd name="connsiteY4937" fmla="*/ 968702 h 4271954"/>
              <a:gd name="connsiteX4938" fmla="*/ 2147049 w 2439037"/>
              <a:gd name="connsiteY4938" fmla="*/ 968331 h 4271954"/>
              <a:gd name="connsiteX4939" fmla="*/ 2114931 w 2439037"/>
              <a:gd name="connsiteY4939" fmla="*/ 952053 h 4271954"/>
              <a:gd name="connsiteX4940" fmla="*/ 2113883 w 2439037"/>
              <a:gd name="connsiteY4940" fmla="*/ 951811 h 4271954"/>
              <a:gd name="connsiteX4941" fmla="*/ 2113112 w 2439037"/>
              <a:gd name="connsiteY4941" fmla="*/ 951910 h 4271954"/>
              <a:gd name="connsiteX4942" fmla="*/ 2094557 w 2439037"/>
              <a:gd name="connsiteY4942" fmla="*/ 956520 h 4271954"/>
              <a:gd name="connsiteX4943" fmla="*/ 2080746 w 2439037"/>
              <a:gd name="connsiteY4943" fmla="*/ 953814 h 4271954"/>
              <a:gd name="connsiteX4944" fmla="*/ 2111121 w 2439037"/>
              <a:gd name="connsiteY4944" fmla="*/ 937906 h 4271954"/>
              <a:gd name="connsiteX4945" fmla="*/ 2159899 w 2439037"/>
              <a:gd name="connsiteY4945" fmla="*/ 932003 h 4271954"/>
              <a:gd name="connsiteX4946" fmla="*/ 2100929 w 2439037"/>
              <a:gd name="connsiteY4946" fmla="*/ 935906 h 4271954"/>
              <a:gd name="connsiteX4947" fmla="*/ 2074164 w 2439037"/>
              <a:gd name="connsiteY4947" fmla="*/ 949728 h 4271954"/>
              <a:gd name="connsiteX4948" fmla="*/ 2064344 w 2439037"/>
              <a:gd name="connsiteY4948" fmla="*/ 943356 h 4271954"/>
              <a:gd name="connsiteX4949" fmla="*/ 2100929 w 2439037"/>
              <a:gd name="connsiteY4949" fmla="*/ 935906 h 4271954"/>
              <a:gd name="connsiteX4950" fmla="*/ 2369544 w 2439037"/>
              <a:gd name="connsiteY4950" fmla="*/ 981627 h 4271954"/>
              <a:gd name="connsiteX4951" fmla="*/ 2365153 w 2439037"/>
              <a:gd name="connsiteY4951" fmla="*/ 980599 h 4271954"/>
              <a:gd name="connsiteX4952" fmla="*/ 2361266 w 2439037"/>
              <a:gd name="connsiteY4952" fmla="*/ 982970 h 4271954"/>
              <a:gd name="connsiteX4953" fmla="*/ 2339454 w 2439037"/>
              <a:gd name="connsiteY4953" fmla="*/ 1025947 h 4271954"/>
              <a:gd name="connsiteX4954" fmla="*/ 2339454 w 2439037"/>
              <a:gd name="connsiteY4954" fmla="*/ 1027157 h 4271954"/>
              <a:gd name="connsiteX4955" fmla="*/ 2365343 w 2439037"/>
              <a:gd name="connsiteY4955" fmla="*/ 1052598 h 4271954"/>
              <a:gd name="connsiteX4956" fmla="*/ 2366581 w 2439037"/>
              <a:gd name="connsiteY4956" fmla="*/ 1052598 h 4271954"/>
              <a:gd name="connsiteX4957" fmla="*/ 2367143 w 2439037"/>
              <a:gd name="connsiteY4957" fmla="*/ 1052598 h 4271954"/>
              <a:gd name="connsiteX4958" fmla="*/ 2385450 w 2439037"/>
              <a:gd name="connsiteY4958" fmla="*/ 1044502 h 4271954"/>
              <a:gd name="connsiteX4959" fmla="*/ 2392680 w 2439037"/>
              <a:gd name="connsiteY4959" fmla="*/ 1025947 h 4271954"/>
              <a:gd name="connsiteX4960" fmla="*/ 2370878 w 2439037"/>
              <a:gd name="connsiteY4960" fmla="*/ 982970 h 4271954"/>
              <a:gd name="connsiteX4961" fmla="*/ 2369544 w 2439037"/>
              <a:gd name="connsiteY4961" fmla="*/ 981627 h 4271954"/>
              <a:gd name="connsiteX4962" fmla="*/ 2385917 w 2439037"/>
              <a:gd name="connsiteY4962" fmla="*/ 1026043 h 4271954"/>
              <a:gd name="connsiteX4963" fmla="*/ 2380593 w 2439037"/>
              <a:gd name="connsiteY4963" fmla="*/ 1039863 h 4271954"/>
              <a:gd name="connsiteX4964" fmla="*/ 2366953 w 2439037"/>
              <a:gd name="connsiteY4964" fmla="*/ 1045855 h 4271954"/>
              <a:gd name="connsiteX4965" fmla="*/ 2365914 w 2439037"/>
              <a:gd name="connsiteY4965" fmla="*/ 1045855 h 4271954"/>
              <a:gd name="connsiteX4966" fmla="*/ 2365448 w 2439037"/>
              <a:gd name="connsiteY4966" fmla="*/ 1045855 h 4271954"/>
              <a:gd name="connsiteX4967" fmla="*/ 2346008 w 2439037"/>
              <a:gd name="connsiteY4967" fmla="*/ 1026881 h 4271954"/>
              <a:gd name="connsiteX4968" fmla="*/ 2346008 w 2439037"/>
              <a:gd name="connsiteY4968" fmla="*/ 1025947 h 4271954"/>
              <a:gd name="connsiteX4969" fmla="*/ 2365914 w 2439037"/>
              <a:gd name="connsiteY4969" fmla="*/ 987628 h 4271954"/>
              <a:gd name="connsiteX4970" fmla="*/ 2385917 w 2439037"/>
              <a:gd name="connsiteY4970" fmla="*/ 1026043 h 4271954"/>
              <a:gd name="connsiteX4971" fmla="*/ 2263435 w 2439037"/>
              <a:gd name="connsiteY4971" fmla="*/ 1100138 h 4271954"/>
              <a:gd name="connsiteX4972" fmla="*/ 2260111 w 2439037"/>
              <a:gd name="connsiteY4972" fmla="*/ 1103481 h 4271954"/>
              <a:gd name="connsiteX4973" fmla="*/ 2263435 w 2439037"/>
              <a:gd name="connsiteY4973" fmla="*/ 1106834 h 4271954"/>
              <a:gd name="connsiteX4974" fmla="*/ 2283714 w 2439037"/>
              <a:gd name="connsiteY4974" fmla="*/ 1106834 h 4271954"/>
              <a:gd name="connsiteX4975" fmla="*/ 2290477 w 2439037"/>
              <a:gd name="connsiteY4975" fmla="*/ 1100042 h 4271954"/>
              <a:gd name="connsiteX4976" fmla="*/ 2290477 w 2439037"/>
              <a:gd name="connsiteY4976" fmla="*/ 1098318 h 4271954"/>
              <a:gd name="connsiteX4977" fmla="*/ 2305822 w 2439037"/>
              <a:gd name="connsiteY4977" fmla="*/ 1103567 h 4271954"/>
              <a:gd name="connsiteX4978" fmla="*/ 2342493 w 2439037"/>
              <a:gd name="connsiteY4978" fmla="*/ 1113111 h 4271954"/>
              <a:gd name="connsiteX4979" fmla="*/ 2383993 w 2439037"/>
              <a:gd name="connsiteY4979" fmla="*/ 1096928 h 4271954"/>
              <a:gd name="connsiteX4980" fmla="*/ 2417264 w 2439037"/>
              <a:gd name="connsiteY4980" fmla="*/ 1079668 h 4271954"/>
              <a:gd name="connsiteX4981" fmla="*/ 2418979 w 2439037"/>
              <a:gd name="connsiteY4981" fmla="*/ 1077487 h 4271954"/>
              <a:gd name="connsiteX4982" fmla="*/ 2418397 w 2439037"/>
              <a:gd name="connsiteY4982" fmla="*/ 1074696 h 4271954"/>
              <a:gd name="connsiteX4983" fmla="*/ 2394404 w 2439037"/>
              <a:gd name="connsiteY4983" fmla="*/ 1066695 h 4271954"/>
              <a:gd name="connsiteX4984" fmla="*/ 2369905 w 2439037"/>
              <a:gd name="connsiteY4984" fmla="*/ 1074411 h 4271954"/>
              <a:gd name="connsiteX4985" fmla="*/ 2369905 w 2439037"/>
              <a:gd name="connsiteY4985" fmla="*/ 1073753 h 4271954"/>
              <a:gd name="connsiteX4986" fmla="*/ 2361543 w 2439037"/>
              <a:gd name="connsiteY4986" fmla="*/ 1061285 h 4271954"/>
              <a:gd name="connsiteX4987" fmla="*/ 2338197 w 2439037"/>
              <a:gd name="connsiteY4987" fmla="*/ 1061390 h 4271954"/>
              <a:gd name="connsiteX4988" fmla="*/ 2334292 w 2439037"/>
              <a:gd name="connsiteY4988" fmla="*/ 1058790 h 4271954"/>
              <a:gd name="connsiteX4989" fmla="*/ 2307241 w 2439037"/>
              <a:gd name="connsiteY4989" fmla="*/ 1047760 h 4271954"/>
              <a:gd name="connsiteX4990" fmla="*/ 2290286 w 2439037"/>
              <a:gd name="connsiteY4990" fmla="*/ 1047760 h 4271954"/>
              <a:gd name="connsiteX4991" fmla="*/ 2290286 w 2439037"/>
              <a:gd name="connsiteY4991" fmla="*/ 1047674 h 4271954"/>
              <a:gd name="connsiteX4992" fmla="*/ 2283524 w 2439037"/>
              <a:gd name="connsiteY4992" fmla="*/ 1040882 h 4271954"/>
              <a:gd name="connsiteX4993" fmla="*/ 2263245 w 2439037"/>
              <a:gd name="connsiteY4993" fmla="*/ 1040882 h 4271954"/>
              <a:gd name="connsiteX4994" fmla="*/ 2259892 w 2439037"/>
              <a:gd name="connsiteY4994" fmla="*/ 1044235 h 4271954"/>
              <a:gd name="connsiteX4995" fmla="*/ 2263245 w 2439037"/>
              <a:gd name="connsiteY4995" fmla="*/ 1047569 h 4271954"/>
              <a:gd name="connsiteX4996" fmla="*/ 2283619 w 2439037"/>
              <a:gd name="connsiteY4996" fmla="*/ 1047674 h 4271954"/>
              <a:gd name="connsiteX4997" fmla="*/ 2283524 w 2439037"/>
              <a:gd name="connsiteY4997" fmla="*/ 1099938 h 4271954"/>
              <a:gd name="connsiteX4998" fmla="*/ 2263435 w 2439037"/>
              <a:gd name="connsiteY4998" fmla="*/ 1099938 h 4271954"/>
              <a:gd name="connsiteX4999" fmla="*/ 2263435 w 2439037"/>
              <a:gd name="connsiteY4999" fmla="*/ 1100138 h 4271954"/>
              <a:gd name="connsiteX5000" fmla="*/ 2290477 w 2439037"/>
              <a:gd name="connsiteY5000" fmla="*/ 1054503 h 4271954"/>
              <a:gd name="connsiteX5001" fmla="*/ 2307421 w 2439037"/>
              <a:gd name="connsiteY5001" fmla="*/ 1054503 h 4271954"/>
              <a:gd name="connsiteX5002" fmla="*/ 2330472 w 2439037"/>
              <a:gd name="connsiteY5002" fmla="*/ 1064219 h 4271954"/>
              <a:gd name="connsiteX5003" fmla="*/ 2337911 w 2439037"/>
              <a:gd name="connsiteY5003" fmla="*/ 1068048 h 4271954"/>
              <a:gd name="connsiteX5004" fmla="*/ 2361638 w 2439037"/>
              <a:gd name="connsiteY5004" fmla="*/ 1068048 h 4271954"/>
              <a:gd name="connsiteX5005" fmla="*/ 2363343 w 2439037"/>
              <a:gd name="connsiteY5005" fmla="*/ 1073858 h 4271954"/>
              <a:gd name="connsiteX5006" fmla="*/ 2362400 w 2439037"/>
              <a:gd name="connsiteY5006" fmla="*/ 1078697 h 4271954"/>
              <a:gd name="connsiteX5007" fmla="*/ 2361543 w 2439037"/>
              <a:gd name="connsiteY5007" fmla="*/ 1079754 h 4271954"/>
              <a:gd name="connsiteX5008" fmla="*/ 2324290 w 2439037"/>
              <a:gd name="connsiteY5008" fmla="*/ 1079754 h 4271954"/>
              <a:gd name="connsiteX5009" fmla="*/ 2320966 w 2439037"/>
              <a:gd name="connsiteY5009" fmla="*/ 1083107 h 4271954"/>
              <a:gd name="connsiteX5010" fmla="*/ 2324290 w 2439037"/>
              <a:gd name="connsiteY5010" fmla="*/ 1086412 h 4271954"/>
              <a:gd name="connsiteX5011" fmla="*/ 2361543 w 2439037"/>
              <a:gd name="connsiteY5011" fmla="*/ 1086412 h 4271954"/>
              <a:gd name="connsiteX5012" fmla="*/ 2368096 w 2439037"/>
              <a:gd name="connsiteY5012" fmla="*/ 1082126 h 4271954"/>
              <a:gd name="connsiteX5013" fmla="*/ 2396395 w 2439037"/>
              <a:gd name="connsiteY5013" fmla="*/ 1073191 h 4271954"/>
              <a:gd name="connsiteX5014" fmla="*/ 2410206 w 2439037"/>
              <a:gd name="connsiteY5014" fmla="*/ 1075858 h 4271954"/>
              <a:gd name="connsiteX5015" fmla="*/ 2380774 w 2439037"/>
              <a:gd name="connsiteY5015" fmla="*/ 1091203 h 4271954"/>
              <a:gd name="connsiteX5016" fmla="*/ 2307821 w 2439037"/>
              <a:gd name="connsiteY5016" fmla="*/ 1097385 h 4271954"/>
              <a:gd name="connsiteX5017" fmla="*/ 2290286 w 2439037"/>
              <a:gd name="connsiteY5017" fmla="*/ 1091394 h 4271954"/>
              <a:gd name="connsiteX5018" fmla="*/ 2290286 w 2439037"/>
              <a:gd name="connsiteY5018" fmla="*/ 1054503 h 4271954"/>
              <a:gd name="connsiteX5019" fmla="*/ 2290477 w 2439037"/>
              <a:gd name="connsiteY5019" fmla="*/ 1054503 h 4271954"/>
              <a:gd name="connsiteX5020" fmla="*/ 58007 w 2439037"/>
              <a:gd name="connsiteY5020" fmla="*/ 1295610 h 4271954"/>
              <a:gd name="connsiteX5021" fmla="*/ 58598 w 2439037"/>
              <a:gd name="connsiteY5021" fmla="*/ 1295610 h 4271954"/>
              <a:gd name="connsiteX5022" fmla="*/ 76876 w 2439037"/>
              <a:gd name="connsiteY5022" fmla="*/ 1287513 h 4271954"/>
              <a:gd name="connsiteX5023" fmla="*/ 84096 w 2439037"/>
              <a:gd name="connsiteY5023" fmla="*/ 1268911 h 4271954"/>
              <a:gd name="connsiteX5024" fmla="*/ 62303 w 2439037"/>
              <a:gd name="connsiteY5024" fmla="*/ 1225982 h 4271954"/>
              <a:gd name="connsiteX5025" fmla="*/ 60970 w 2439037"/>
              <a:gd name="connsiteY5025" fmla="*/ 1224629 h 4271954"/>
              <a:gd name="connsiteX5026" fmla="*/ 56597 w 2439037"/>
              <a:gd name="connsiteY5026" fmla="*/ 1223562 h 4271954"/>
              <a:gd name="connsiteX5027" fmla="*/ 52683 w 2439037"/>
              <a:gd name="connsiteY5027" fmla="*/ 1225982 h 4271954"/>
              <a:gd name="connsiteX5028" fmla="*/ 30880 w 2439037"/>
              <a:gd name="connsiteY5028" fmla="*/ 1268911 h 4271954"/>
              <a:gd name="connsiteX5029" fmla="*/ 30880 w 2439037"/>
              <a:gd name="connsiteY5029" fmla="*/ 1270178 h 4271954"/>
              <a:gd name="connsiteX5030" fmla="*/ 56769 w 2439037"/>
              <a:gd name="connsiteY5030" fmla="*/ 1295610 h 4271954"/>
              <a:gd name="connsiteX5031" fmla="*/ 58007 w 2439037"/>
              <a:gd name="connsiteY5031" fmla="*/ 1295610 h 4271954"/>
              <a:gd name="connsiteX5032" fmla="*/ 37642 w 2439037"/>
              <a:gd name="connsiteY5032" fmla="*/ 1269987 h 4271954"/>
              <a:gd name="connsiteX5033" fmla="*/ 37642 w 2439037"/>
              <a:gd name="connsiteY5033" fmla="*/ 1269006 h 4271954"/>
              <a:gd name="connsiteX5034" fmla="*/ 57540 w 2439037"/>
              <a:gd name="connsiteY5034" fmla="*/ 1230725 h 4271954"/>
              <a:gd name="connsiteX5035" fmla="*/ 77448 w 2439037"/>
              <a:gd name="connsiteY5035" fmla="*/ 1269006 h 4271954"/>
              <a:gd name="connsiteX5036" fmla="*/ 77448 w 2439037"/>
              <a:gd name="connsiteY5036" fmla="*/ 1269092 h 4271954"/>
              <a:gd name="connsiteX5037" fmla="*/ 72104 w 2439037"/>
              <a:gd name="connsiteY5037" fmla="*/ 1282913 h 4271954"/>
              <a:gd name="connsiteX5038" fmla="*/ 58493 w 2439037"/>
              <a:gd name="connsiteY5038" fmla="*/ 1288904 h 4271954"/>
              <a:gd name="connsiteX5039" fmla="*/ 57455 w 2439037"/>
              <a:gd name="connsiteY5039" fmla="*/ 1288904 h 4271954"/>
              <a:gd name="connsiteX5040" fmla="*/ 56959 w 2439037"/>
              <a:gd name="connsiteY5040" fmla="*/ 1288904 h 4271954"/>
              <a:gd name="connsiteX5041" fmla="*/ 37642 w 2439037"/>
              <a:gd name="connsiteY5041" fmla="*/ 1269987 h 4271954"/>
              <a:gd name="connsiteX5042" fmla="*/ 301000 w 2439037"/>
              <a:gd name="connsiteY5042" fmla="*/ 1295610 h 4271954"/>
              <a:gd name="connsiteX5043" fmla="*/ 301571 w 2439037"/>
              <a:gd name="connsiteY5043" fmla="*/ 1295610 h 4271954"/>
              <a:gd name="connsiteX5044" fmla="*/ 319840 w 2439037"/>
              <a:gd name="connsiteY5044" fmla="*/ 1287513 h 4271954"/>
              <a:gd name="connsiteX5045" fmla="*/ 327079 w 2439037"/>
              <a:gd name="connsiteY5045" fmla="*/ 1268911 h 4271954"/>
              <a:gd name="connsiteX5046" fmla="*/ 305267 w 2439037"/>
              <a:gd name="connsiteY5046" fmla="*/ 1225982 h 4271954"/>
              <a:gd name="connsiteX5047" fmla="*/ 303952 w 2439037"/>
              <a:gd name="connsiteY5047" fmla="*/ 1224629 h 4271954"/>
              <a:gd name="connsiteX5048" fmla="*/ 299580 w 2439037"/>
              <a:gd name="connsiteY5048" fmla="*/ 1223562 h 4271954"/>
              <a:gd name="connsiteX5049" fmla="*/ 295751 w 2439037"/>
              <a:gd name="connsiteY5049" fmla="*/ 1225982 h 4271954"/>
              <a:gd name="connsiteX5050" fmla="*/ 273948 w 2439037"/>
              <a:gd name="connsiteY5050" fmla="*/ 1268911 h 4271954"/>
              <a:gd name="connsiteX5051" fmla="*/ 273948 w 2439037"/>
              <a:gd name="connsiteY5051" fmla="*/ 1270178 h 4271954"/>
              <a:gd name="connsiteX5052" fmla="*/ 299856 w 2439037"/>
              <a:gd name="connsiteY5052" fmla="*/ 1295610 h 4271954"/>
              <a:gd name="connsiteX5053" fmla="*/ 301000 w 2439037"/>
              <a:gd name="connsiteY5053" fmla="*/ 1295610 h 4271954"/>
              <a:gd name="connsiteX5054" fmla="*/ 280616 w 2439037"/>
              <a:gd name="connsiteY5054" fmla="*/ 1269987 h 4271954"/>
              <a:gd name="connsiteX5055" fmla="*/ 280616 w 2439037"/>
              <a:gd name="connsiteY5055" fmla="*/ 1269006 h 4271954"/>
              <a:gd name="connsiteX5056" fmla="*/ 300618 w 2439037"/>
              <a:gd name="connsiteY5056" fmla="*/ 1230725 h 4271954"/>
              <a:gd name="connsiteX5057" fmla="*/ 320526 w 2439037"/>
              <a:gd name="connsiteY5057" fmla="*/ 1269006 h 4271954"/>
              <a:gd name="connsiteX5058" fmla="*/ 320526 w 2439037"/>
              <a:gd name="connsiteY5058" fmla="*/ 1269092 h 4271954"/>
              <a:gd name="connsiteX5059" fmla="*/ 315173 w 2439037"/>
              <a:gd name="connsiteY5059" fmla="*/ 1282913 h 4271954"/>
              <a:gd name="connsiteX5060" fmla="*/ 301571 w 2439037"/>
              <a:gd name="connsiteY5060" fmla="*/ 1288904 h 4271954"/>
              <a:gd name="connsiteX5061" fmla="*/ 300533 w 2439037"/>
              <a:gd name="connsiteY5061" fmla="*/ 1288904 h 4271954"/>
              <a:gd name="connsiteX5062" fmla="*/ 300028 w 2439037"/>
              <a:gd name="connsiteY5062" fmla="*/ 1288904 h 4271954"/>
              <a:gd name="connsiteX5063" fmla="*/ 280616 w 2439037"/>
              <a:gd name="connsiteY5063" fmla="*/ 1269987 h 4271954"/>
              <a:gd name="connsiteX5064" fmla="*/ 318621 w 2439037"/>
              <a:gd name="connsiteY5064" fmla="*/ 1339977 h 4271954"/>
              <a:gd name="connsiteX5065" fmla="*/ 351854 w 2439037"/>
              <a:gd name="connsiteY5065" fmla="*/ 1322727 h 4271954"/>
              <a:gd name="connsiteX5066" fmla="*/ 353568 w 2439037"/>
              <a:gd name="connsiteY5066" fmla="*/ 1320537 h 4271954"/>
              <a:gd name="connsiteX5067" fmla="*/ 353006 w 2439037"/>
              <a:gd name="connsiteY5067" fmla="*/ 1317793 h 4271954"/>
              <a:gd name="connsiteX5068" fmla="*/ 328993 w 2439037"/>
              <a:gd name="connsiteY5068" fmla="*/ 1309792 h 4271954"/>
              <a:gd name="connsiteX5069" fmla="*/ 304524 w 2439037"/>
              <a:gd name="connsiteY5069" fmla="*/ 1317517 h 4271954"/>
              <a:gd name="connsiteX5070" fmla="*/ 304524 w 2439037"/>
              <a:gd name="connsiteY5070" fmla="*/ 1316822 h 4271954"/>
              <a:gd name="connsiteX5071" fmla="*/ 296132 w 2439037"/>
              <a:gd name="connsiteY5071" fmla="*/ 1304354 h 4271954"/>
              <a:gd name="connsiteX5072" fmla="*/ 272805 w 2439037"/>
              <a:gd name="connsiteY5072" fmla="*/ 1304439 h 4271954"/>
              <a:gd name="connsiteX5073" fmla="*/ 268900 w 2439037"/>
              <a:gd name="connsiteY5073" fmla="*/ 1301887 h 4271954"/>
              <a:gd name="connsiteX5074" fmla="*/ 241849 w 2439037"/>
              <a:gd name="connsiteY5074" fmla="*/ 1290819 h 4271954"/>
              <a:gd name="connsiteX5075" fmla="*/ 224885 w 2439037"/>
              <a:gd name="connsiteY5075" fmla="*/ 1290819 h 4271954"/>
              <a:gd name="connsiteX5076" fmla="*/ 224885 w 2439037"/>
              <a:gd name="connsiteY5076" fmla="*/ 1290723 h 4271954"/>
              <a:gd name="connsiteX5077" fmla="*/ 218141 w 2439037"/>
              <a:gd name="connsiteY5077" fmla="*/ 1283980 h 4271954"/>
              <a:gd name="connsiteX5078" fmla="*/ 197834 w 2439037"/>
              <a:gd name="connsiteY5078" fmla="*/ 1283980 h 4271954"/>
              <a:gd name="connsiteX5079" fmla="*/ 194510 w 2439037"/>
              <a:gd name="connsiteY5079" fmla="*/ 1287285 h 4271954"/>
              <a:gd name="connsiteX5080" fmla="*/ 197834 w 2439037"/>
              <a:gd name="connsiteY5080" fmla="*/ 1290628 h 4271954"/>
              <a:gd name="connsiteX5081" fmla="*/ 218237 w 2439037"/>
              <a:gd name="connsiteY5081" fmla="*/ 1290723 h 4271954"/>
              <a:gd name="connsiteX5082" fmla="*/ 218141 w 2439037"/>
              <a:gd name="connsiteY5082" fmla="*/ 1343054 h 4271954"/>
              <a:gd name="connsiteX5083" fmla="*/ 197834 w 2439037"/>
              <a:gd name="connsiteY5083" fmla="*/ 1343054 h 4271954"/>
              <a:gd name="connsiteX5084" fmla="*/ 194510 w 2439037"/>
              <a:gd name="connsiteY5084" fmla="*/ 1346349 h 4271954"/>
              <a:gd name="connsiteX5085" fmla="*/ 197834 w 2439037"/>
              <a:gd name="connsiteY5085" fmla="*/ 1349702 h 4271954"/>
              <a:gd name="connsiteX5086" fmla="*/ 218141 w 2439037"/>
              <a:gd name="connsiteY5086" fmla="*/ 1349702 h 4271954"/>
              <a:gd name="connsiteX5087" fmla="*/ 224885 w 2439037"/>
              <a:gd name="connsiteY5087" fmla="*/ 1342949 h 4271954"/>
              <a:gd name="connsiteX5088" fmla="*/ 224885 w 2439037"/>
              <a:gd name="connsiteY5088" fmla="*/ 1341234 h 4271954"/>
              <a:gd name="connsiteX5089" fmla="*/ 240230 w 2439037"/>
              <a:gd name="connsiteY5089" fmla="*/ 1346444 h 4271954"/>
              <a:gd name="connsiteX5090" fmla="*/ 276901 w 2439037"/>
              <a:gd name="connsiteY5090" fmla="*/ 1355979 h 4271954"/>
              <a:gd name="connsiteX5091" fmla="*/ 318621 w 2439037"/>
              <a:gd name="connsiteY5091" fmla="*/ 1339977 h 4271954"/>
              <a:gd name="connsiteX5092" fmla="*/ 242506 w 2439037"/>
              <a:gd name="connsiteY5092" fmla="*/ 1340348 h 4271954"/>
              <a:gd name="connsiteX5093" fmla="*/ 224980 w 2439037"/>
              <a:gd name="connsiteY5093" fmla="*/ 1334348 h 4271954"/>
              <a:gd name="connsiteX5094" fmla="*/ 224980 w 2439037"/>
              <a:gd name="connsiteY5094" fmla="*/ 1297610 h 4271954"/>
              <a:gd name="connsiteX5095" fmla="*/ 241954 w 2439037"/>
              <a:gd name="connsiteY5095" fmla="*/ 1297610 h 4271954"/>
              <a:gd name="connsiteX5096" fmla="*/ 264995 w 2439037"/>
              <a:gd name="connsiteY5096" fmla="*/ 1307335 h 4271954"/>
              <a:gd name="connsiteX5097" fmla="*/ 272405 w 2439037"/>
              <a:gd name="connsiteY5097" fmla="*/ 1311097 h 4271954"/>
              <a:gd name="connsiteX5098" fmla="*/ 296132 w 2439037"/>
              <a:gd name="connsiteY5098" fmla="*/ 1311097 h 4271954"/>
              <a:gd name="connsiteX5099" fmla="*/ 297856 w 2439037"/>
              <a:gd name="connsiteY5099" fmla="*/ 1316907 h 4271954"/>
              <a:gd name="connsiteX5100" fmla="*/ 296903 w 2439037"/>
              <a:gd name="connsiteY5100" fmla="*/ 1321794 h 4271954"/>
              <a:gd name="connsiteX5101" fmla="*/ 296037 w 2439037"/>
              <a:gd name="connsiteY5101" fmla="*/ 1322823 h 4271954"/>
              <a:gd name="connsiteX5102" fmla="*/ 258813 w 2439037"/>
              <a:gd name="connsiteY5102" fmla="*/ 1322823 h 4271954"/>
              <a:gd name="connsiteX5103" fmla="*/ 255461 w 2439037"/>
              <a:gd name="connsiteY5103" fmla="*/ 1326166 h 4271954"/>
              <a:gd name="connsiteX5104" fmla="*/ 258813 w 2439037"/>
              <a:gd name="connsiteY5104" fmla="*/ 1329519 h 4271954"/>
              <a:gd name="connsiteX5105" fmla="*/ 296037 w 2439037"/>
              <a:gd name="connsiteY5105" fmla="*/ 1329519 h 4271954"/>
              <a:gd name="connsiteX5106" fmla="*/ 302619 w 2439037"/>
              <a:gd name="connsiteY5106" fmla="*/ 1325232 h 4271954"/>
              <a:gd name="connsiteX5107" fmla="*/ 330898 w 2439037"/>
              <a:gd name="connsiteY5107" fmla="*/ 1316260 h 4271954"/>
              <a:gd name="connsiteX5108" fmla="*/ 344710 w 2439037"/>
              <a:gd name="connsiteY5108" fmla="*/ 1318908 h 4271954"/>
              <a:gd name="connsiteX5109" fmla="*/ 315382 w 2439037"/>
              <a:gd name="connsiteY5109" fmla="*/ 1334262 h 4271954"/>
              <a:gd name="connsiteX5110" fmla="*/ 242506 w 2439037"/>
              <a:gd name="connsiteY5110" fmla="*/ 1340348 h 4271954"/>
              <a:gd name="connsiteX5111" fmla="*/ 234325 w 2439037"/>
              <a:gd name="connsiteY5111" fmla="*/ 1182272 h 4271954"/>
              <a:gd name="connsiteX5112" fmla="*/ 233953 w 2439037"/>
              <a:gd name="connsiteY5112" fmla="*/ 1184920 h 4271954"/>
              <a:gd name="connsiteX5113" fmla="*/ 250498 w 2439037"/>
              <a:gd name="connsiteY5113" fmla="*/ 1199474 h 4271954"/>
              <a:gd name="connsiteX5114" fmla="*/ 251174 w 2439037"/>
              <a:gd name="connsiteY5114" fmla="*/ 1199474 h 4271954"/>
              <a:gd name="connsiteX5115" fmla="*/ 273672 w 2439037"/>
              <a:gd name="connsiteY5115" fmla="*/ 1206075 h 4271954"/>
              <a:gd name="connsiteX5116" fmla="*/ 291179 w 2439037"/>
              <a:gd name="connsiteY5116" fmla="*/ 1201750 h 4271954"/>
              <a:gd name="connsiteX5117" fmla="*/ 320221 w 2439037"/>
              <a:gd name="connsiteY5117" fmla="*/ 1216638 h 4271954"/>
              <a:gd name="connsiteX5118" fmla="*/ 320707 w 2439037"/>
              <a:gd name="connsiteY5118" fmla="*/ 1217009 h 4271954"/>
              <a:gd name="connsiteX5119" fmla="*/ 350253 w 2439037"/>
              <a:gd name="connsiteY5119" fmla="*/ 1229754 h 4271954"/>
              <a:gd name="connsiteX5120" fmla="*/ 367198 w 2439037"/>
              <a:gd name="connsiteY5120" fmla="*/ 1229754 h 4271954"/>
              <a:gd name="connsiteX5121" fmla="*/ 367198 w 2439037"/>
              <a:gd name="connsiteY5121" fmla="*/ 1229897 h 4271954"/>
              <a:gd name="connsiteX5122" fmla="*/ 373961 w 2439037"/>
              <a:gd name="connsiteY5122" fmla="*/ 1236631 h 4271954"/>
              <a:gd name="connsiteX5123" fmla="*/ 394239 w 2439037"/>
              <a:gd name="connsiteY5123" fmla="*/ 1236631 h 4271954"/>
              <a:gd name="connsiteX5124" fmla="*/ 397573 w 2439037"/>
              <a:gd name="connsiteY5124" fmla="*/ 1233288 h 4271954"/>
              <a:gd name="connsiteX5125" fmla="*/ 394239 w 2439037"/>
              <a:gd name="connsiteY5125" fmla="*/ 1229982 h 4271954"/>
              <a:gd name="connsiteX5126" fmla="*/ 373866 w 2439037"/>
              <a:gd name="connsiteY5126" fmla="*/ 1229897 h 4271954"/>
              <a:gd name="connsiteX5127" fmla="*/ 373961 w 2439037"/>
              <a:gd name="connsiteY5127" fmla="*/ 1177576 h 4271954"/>
              <a:gd name="connsiteX5128" fmla="*/ 394239 w 2439037"/>
              <a:gd name="connsiteY5128" fmla="*/ 1177576 h 4271954"/>
              <a:gd name="connsiteX5129" fmla="*/ 397573 w 2439037"/>
              <a:gd name="connsiteY5129" fmla="*/ 1174223 h 4271954"/>
              <a:gd name="connsiteX5130" fmla="*/ 394239 w 2439037"/>
              <a:gd name="connsiteY5130" fmla="*/ 1170918 h 4271954"/>
              <a:gd name="connsiteX5131" fmla="*/ 373961 w 2439037"/>
              <a:gd name="connsiteY5131" fmla="*/ 1170918 h 4271954"/>
              <a:gd name="connsiteX5132" fmla="*/ 367198 w 2439037"/>
              <a:gd name="connsiteY5132" fmla="*/ 1177662 h 4271954"/>
              <a:gd name="connsiteX5133" fmla="*/ 367198 w 2439037"/>
              <a:gd name="connsiteY5133" fmla="*/ 1179386 h 4271954"/>
              <a:gd name="connsiteX5134" fmla="*/ 339747 w 2439037"/>
              <a:gd name="connsiteY5134" fmla="*/ 1169099 h 4271954"/>
              <a:gd name="connsiteX5135" fmla="*/ 299266 w 2439037"/>
              <a:gd name="connsiteY5135" fmla="*/ 1168032 h 4271954"/>
              <a:gd name="connsiteX5136" fmla="*/ 299190 w 2439037"/>
              <a:gd name="connsiteY5136" fmla="*/ 1168032 h 4271954"/>
              <a:gd name="connsiteX5137" fmla="*/ 236420 w 2439037"/>
              <a:gd name="connsiteY5137" fmla="*/ 1180919 h 4271954"/>
              <a:gd name="connsiteX5138" fmla="*/ 234325 w 2439037"/>
              <a:gd name="connsiteY5138" fmla="*/ 1182272 h 4271954"/>
              <a:gd name="connsiteX5139" fmla="*/ 337375 w 2439037"/>
              <a:gd name="connsiteY5139" fmla="*/ 1175014 h 4271954"/>
              <a:gd name="connsiteX5140" fmla="*/ 367293 w 2439037"/>
              <a:gd name="connsiteY5140" fmla="*/ 1186120 h 4271954"/>
              <a:gd name="connsiteX5141" fmla="*/ 367293 w 2439037"/>
              <a:gd name="connsiteY5141" fmla="*/ 1222915 h 4271954"/>
              <a:gd name="connsiteX5142" fmla="*/ 350348 w 2439037"/>
              <a:gd name="connsiteY5142" fmla="*/ 1222915 h 4271954"/>
              <a:gd name="connsiteX5143" fmla="*/ 324993 w 2439037"/>
              <a:gd name="connsiteY5143" fmla="*/ 1211666 h 4271954"/>
              <a:gd name="connsiteX5144" fmla="*/ 324526 w 2439037"/>
              <a:gd name="connsiteY5144" fmla="*/ 1211285 h 4271954"/>
              <a:gd name="connsiteX5145" fmla="*/ 292418 w 2439037"/>
              <a:gd name="connsiteY5145" fmla="*/ 1195016 h 4271954"/>
              <a:gd name="connsiteX5146" fmla="*/ 291360 w 2439037"/>
              <a:gd name="connsiteY5146" fmla="*/ 1194826 h 4271954"/>
              <a:gd name="connsiteX5147" fmla="*/ 290617 w 2439037"/>
              <a:gd name="connsiteY5147" fmla="*/ 1194911 h 4271954"/>
              <a:gd name="connsiteX5148" fmla="*/ 272043 w 2439037"/>
              <a:gd name="connsiteY5148" fmla="*/ 1199474 h 4271954"/>
              <a:gd name="connsiteX5149" fmla="*/ 258232 w 2439037"/>
              <a:gd name="connsiteY5149" fmla="*/ 1196826 h 4271954"/>
              <a:gd name="connsiteX5150" fmla="*/ 288617 w 2439037"/>
              <a:gd name="connsiteY5150" fmla="*/ 1180919 h 4271954"/>
              <a:gd name="connsiteX5151" fmla="*/ 337375 w 2439037"/>
              <a:gd name="connsiteY5151" fmla="*/ 1175014 h 4271954"/>
              <a:gd name="connsiteX5152" fmla="*/ 278416 w 2439037"/>
              <a:gd name="connsiteY5152" fmla="*/ 1178919 h 4271954"/>
              <a:gd name="connsiteX5153" fmla="*/ 251641 w 2439037"/>
              <a:gd name="connsiteY5153" fmla="*/ 1192730 h 4271954"/>
              <a:gd name="connsiteX5154" fmla="*/ 241859 w 2439037"/>
              <a:gd name="connsiteY5154" fmla="*/ 1186358 h 4271954"/>
              <a:gd name="connsiteX5155" fmla="*/ 278416 w 2439037"/>
              <a:gd name="connsiteY5155" fmla="*/ 1178919 h 4271954"/>
              <a:gd name="connsiteX5156" fmla="*/ 544068 w 2439037"/>
              <a:gd name="connsiteY5156" fmla="*/ 1295610 h 4271954"/>
              <a:gd name="connsiteX5157" fmla="*/ 544649 w 2439037"/>
              <a:gd name="connsiteY5157" fmla="*/ 1295610 h 4271954"/>
              <a:gd name="connsiteX5158" fmla="*/ 562937 w 2439037"/>
              <a:gd name="connsiteY5158" fmla="*/ 1287513 h 4271954"/>
              <a:gd name="connsiteX5159" fmla="*/ 570166 w 2439037"/>
              <a:gd name="connsiteY5159" fmla="*/ 1268911 h 4271954"/>
              <a:gd name="connsiteX5160" fmla="*/ 548354 w 2439037"/>
              <a:gd name="connsiteY5160" fmla="*/ 1225982 h 4271954"/>
              <a:gd name="connsiteX5161" fmla="*/ 547021 w 2439037"/>
              <a:gd name="connsiteY5161" fmla="*/ 1224629 h 4271954"/>
              <a:gd name="connsiteX5162" fmla="*/ 542649 w 2439037"/>
              <a:gd name="connsiteY5162" fmla="*/ 1223562 h 4271954"/>
              <a:gd name="connsiteX5163" fmla="*/ 538753 w 2439037"/>
              <a:gd name="connsiteY5163" fmla="*/ 1225982 h 4271954"/>
              <a:gd name="connsiteX5164" fmla="*/ 516941 w 2439037"/>
              <a:gd name="connsiteY5164" fmla="*/ 1268911 h 4271954"/>
              <a:gd name="connsiteX5165" fmla="*/ 516941 w 2439037"/>
              <a:gd name="connsiteY5165" fmla="*/ 1270178 h 4271954"/>
              <a:gd name="connsiteX5166" fmla="*/ 542839 w 2439037"/>
              <a:gd name="connsiteY5166" fmla="*/ 1295610 h 4271954"/>
              <a:gd name="connsiteX5167" fmla="*/ 544068 w 2439037"/>
              <a:gd name="connsiteY5167" fmla="*/ 1295610 h 4271954"/>
              <a:gd name="connsiteX5168" fmla="*/ 523580 w 2439037"/>
              <a:gd name="connsiteY5168" fmla="*/ 1269987 h 4271954"/>
              <a:gd name="connsiteX5169" fmla="*/ 523580 w 2439037"/>
              <a:gd name="connsiteY5169" fmla="*/ 1269006 h 4271954"/>
              <a:gd name="connsiteX5170" fmla="*/ 543516 w 2439037"/>
              <a:gd name="connsiteY5170" fmla="*/ 1230725 h 4271954"/>
              <a:gd name="connsiteX5171" fmla="*/ 563423 w 2439037"/>
              <a:gd name="connsiteY5171" fmla="*/ 1269006 h 4271954"/>
              <a:gd name="connsiteX5172" fmla="*/ 563423 w 2439037"/>
              <a:gd name="connsiteY5172" fmla="*/ 1269092 h 4271954"/>
              <a:gd name="connsiteX5173" fmla="*/ 558069 w 2439037"/>
              <a:gd name="connsiteY5173" fmla="*/ 1282913 h 4271954"/>
              <a:gd name="connsiteX5174" fmla="*/ 544449 w 2439037"/>
              <a:gd name="connsiteY5174" fmla="*/ 1288904 h 4271954"/>
              <a:gd name="connsiteX5175" fmla="*/ 543392 w 2439037"/>
              <a:gd name="connsiteY5175" fmla="*/ 1288904 h 4271954"/>
              <a:gd name="connsiteX5176" fmla="*/ 542925 w 2439037"/>
              <a:gd name="connsiteY5176" fmla="*/ 1288904 h 4271954"/>
              <a:gd name="connsiteX5177" fmla="*/ 523580 w 2439037"/>
              <a:gd name="connsiteY5177" fmla="*/ 1269987 h 4271954"/>
              <a:gd name="connsiteX5178" fmla="*/ 561594 w 2439037"/>
              <a:gd name="connsiteY5178" fmla="*/ 1339977 h 4271954"/>
              <a:gd name="connsiteX5179" fmla="*/ 594836 w 2439037"/>
              <a:gd name="connsiteY5179" fmla="*/ 1322727 h 4271954"/>
              <a:gd name="connsiteX5180" fmla="*/ 596551 w 2439037"/>
              <a:gd name="connsiteY5180" fmla="*/ 1320537 h 4271954"/>
              <a:gd name="connsiteX5181" fmla="*/ 595979 w 2439037"/>
              <a:gd name="connsiteY5181" fmla="*/ 1317793 h 4271954"/>
              <a:gd name="connsiteX5182" fmla="*/ 571967 w 2439037"/>
              <a:gd name="connsiteY5182" fmla="*/ 1309792 h 4271954"/>
              <a:gd name="connsiteX5183" fmla="*/ 547516 w 2439037"/>
              <a:gd name="connsiteY5183" fmla="*/ 1317517 h 4271954"/>
              <a:gd name="connsiteX5184" fmla="*/ 547516 w 2439037"/>
              <a:gd name="connsiteY5184" fmla="*/ 1316822 h 4271954"/>
              <a:gd name="connsiteX5185" fmla="*/ 539115 w 2439037"/>
              <a:gd name="connsiteY5185" fmla="*/ 1304354 h 4271954"/>
              <a:gd name="connsiteX5186" fmla="*/ 515884 w 2439037"/>
              <a:gd name="connsiteY5186" fmla="*/ 1304439 h 4271954"/>
              <a:gd name="connsiteX5187" fmla="*/ 511978 w 2439037"/>
              <a:gd name="connsiteY5187" fmla="*/ 1301887 h 4271954"/>
              <a:gd name="connsiteX5188" fmla="*/ 484918 w 2439037"/>
              <a:gd name="connsiteY5188" fmla="*/ 1290819 h 4271954"/>
              <a:gd name="connsiteX5189" fmla="*/ 467953 w 2439037"/>
              <a:gd name="connsiteY5189" fmla="*/ 1290819 h 4271954"/>
              <a:gd name="connsiteX5190" fmla="*/ 467953 w 2439037"/>
              <a:gd name="connsiteY5190" fmla="*/ 1290723 h 4271954"/>
              <a:gd name="connsiteX5191" fmla="*/ 461210 w 2439037"/>
              <a:gd name="connsiteY5191" fmla="*/ 1283980 h 4271954"/>
              <a:gd name="connsiteX5192" fmla="*/ 440903 w 2439037"/>
              <a:gd name="connsiteY5192" fmla="*/ 1283980 h 4271954"/>
              <a:gd name="connsiteX5193" fmla="*/ 437597 w 2439037"/>
              <a:gd name="connsiteY5193" fmla="*/ 1287285 h 4271954"/>
              <a:gd name="connsiteX5194" fmla="*/ 440903 w 2439037"/>
              <a:gd name="connsiteY5194" fmla="*/ 1290628 h 4271954"/>
              <a:gd name="connsiteX5195" fmla="*/ 461315 w 2439037"/>
              <a:gd name="connsiteY5195" fmla="*/ 1290723 h 4271954"/>
              <a:gd name="connsiteX5196" fmla="*/ 461210 w 2439037"/>
              <a:gd name="connsiteY5196" fmla="*/ 1343054 h 4271954"/>
              <a:gd name="connsiteX5197" fmla="*/ 440903 w 2439037"/>
              <a:gd name="connsiteY5197" fmla="*/ 1343054 h 4271954"/>
              <a:gd name="connsiteX5198" fmla="*/ 437597 w 2439037"/>
              <a:gd name="connsiteY5198" fmla="*/ 1346349 h 4271954"/>
              <a:gd name="connsiteX5199" fmla="*/ 440903 w 2439037"/>
              <a:gd name="connsiteY5199" fmla="*/ 1349702 h 4271954"/>
              <a:gd name="connsiteX5200" fmla="*/ 461210 w 2439037"/>
              <a:gd name="connsiteY5200" fmla="*/ 1349702 h 4271954"/>
              <a:gd name="connsiteX5201" fmla="*/ 467953 w 2439037"/>
              <a:gd name="connsiteY5201" fmla="*/ 1342911 h 4271954"/>
              <a:gd name="connsiteX5202" fmla="*/ 467953 w 2439037"/>
              <a:gd name="connsiteY5202" fmla="*/ 1341234 h 4271954"/>
              <a:gd name="connsiteX5203" fmla="*/ 483318 w 2439037"/>
              <a:gd name="connsiteY5203" fmla="*/ 1346444 h 4271954"/>
              <a:gd name="connsiteX5204" fmla="*/ 519969 w 2439037"/>
              <a:gd name="connsiteY5204" fmla="*/ 1355979 h 4271954"/>
              <a:gd name="connsiteX5205" fmla="*/ 561594 w 2439037"/>
              <a:gd name="connsiteY5205" fmla="*/ 1339977 h 4271954"/>
              <a:gd name="connsiteX5206" fmla="*/ 485489 w 2439037"/>
              <a:gd name="connsiteY5206" fmla="*/ 1340348 h 4271954"/>
              <a:gd name="connsiteX5207" fmla="*/ 467953 w 2439037"/>
              <a:gd name="connsiteY5207" fmla="*/ 1334348 h 4271954"/>
              <a:gd name="connsiteX5208" fmla="*/ 467953 w 2439037"/>
              <a:gd name="connsiteY5208" fmla="*/ 1297610 h 4271954"/>
              <a:gd name="connsiteX5209" fmla="*/ 484918 w 2439037"/>
              <a:gd name="connsiteY5209" fmla="*/ 1297610 h 4271954"/>
              <a:gd name="connsiteX5210" fmla="*/ 507978 w 2439037"/>
              <a:gd name="connsiteY5210" fmla="*/ 1307335 h 4271954"/>
              <a:gd name="connsiteX5211" fmla="*/ 515407 w 2439037"/>
              <a:gd name="connsiteY5211" fmla="*/ 1311097 h 4271954"/>
              <a:gd name="connsiteX5212" fmla="*/ 539115 w 2439037"/>
              <a:gd name="connsiteY5212" fmla="*/ 1311097 h 4271954"/>
              <a:gd name="connsiteX5213" fmla="*/ 540848 w 2439037"/>
              <a:gd name="connsiteY5213" fmla="*/ 1316907 h 4271954"/>
              <a:gd name="connsiteX5214" fmla="*/ 539886 w 2439037"/>
              <a:gd name="connsiteY5214" fmla="*/ 1321794 h 4271954"/>
              <a:gd name="connsiteX5215" fmla="*/ 539019 w 2439037"/>
              <a:gd name="connsiteY5215" fmla="*/ 1322823 h 4271954"/>
              <a:gd name="connsiteX5216" fmla="*/ 501767 w 2439037"/>
              <a:gd name="connsiteY5216" fmla="*/ 1322823 h 4271954"/>
              <a:gd name="connsiteX5217" fmla="*/ 498434 w 2439037"/>
              <a:gd name="connsiteY5217" fmla="*/ 1326166 h 4271954"/>
              <a:gd name="connsiteX5218" fmla="*/ 501767 w 2439037"/>
              <a:gd name="connsiteY5218" fmla="*/ 1329519 h 4271954"/>
              <a:gd name="connsiteX5219" fmla="*/ 539019 w 2439037"/>
              <a:gd name="connsiteY5219" fmla="*/ 1329519 h 4271954"/>
              <a:gd name="connsiteX5220" fmla="*/ 545611 w 2439037"/>
              <a:gd name="connsiteY5220" fmla="*/ 1325232 h 4271954"/>
              <a:gd name="connsiteX5221" fmla="*/ 573881 w 2439037"/>
              <a:gd name="connsiteY5221" fmla="*/ 1316260 h 4271954"/>
              <a:gd name="connsiteX5222" fmla="*/ 587702 w 2439037"/>
              <a:gd name="connsiteY5222" fmla="*/ 1318908 h 4271954"/>
              <a:gd name="connsiteX5223" fmla="*/ 558260 w 2439037"/>
              <a:gd name="connsiteY5223" fmla="*/ 1334262 h 4271954"/>
              <a:gd name="connsiteX5224" fmla="*/ 485489 w 2439037"/>
              <a:gd name="connsiteY5224" fmla="*/ 1340348 h 4271954"/>
              <a:gd name="connsiteX5225" fmla="*/ 477307 w 2439037"/>
              <a:gd name="connsiteY5225" fmla="*/ 1182272 h 4271954"/>
              <a:gd name="connsiteX5226" fmla="*/ 477002 w 2439037"/>
              <a:gd name="connsiteY5226" fmla="*/ 1184920 h 4271954"/>
              <a:gd name="connsiteX5227" fmla="*/ 493586 w 2439037"/>
              <a:gd name="connsiteY5227" fmla="*/ 1199474 h 4271954"/>
              <a:gd name="connsiteX5228" fmla="*/ 494252 w 2439037"/>
              <a:gd name="connsiteY5228" fmla="*/ 1199474 h 4271954"/>
              <a:gd name="connsiteX5229" fmla="*/ 516721 w 2439037"/>
              <a:gd name="connsiteY5229" fmla="*/ 1206075 h 4271954"/>
              <a:gd name="connsiteX5230" fmla="*/ 534257 w 2439037"/>
              <a:gd name="connsiteY5230" fmla="*/ 1201750 h 4271954"/>
              <a:gd name="connsiteX5231" fmla="*/ 563318 w 2439037"/>
              <a:gd name="connsiteY5231" fmla="*/ 1216638 h 4271954"/>
              <a:gd name="connsiteX5232" fmla="*/ 563794 w 2439037"/>
              <a:gd name="connsiteY5232" fmla="*/ 1217009 h 4271954"/>
              <a:gd name="connsiteX5233" fmla="*/ 593321 w 2439037"/>
              <a:gd name="connsiteY5233" fmla="*/ 1229754 h 4271954"/>
              <a:gd name="connsiteX5234" fmla="*/ 610276 w 2439037"/>
              <a:gd name="connsiteY5234" fmla="*/ 1229754 h 4271954"/>
              <a:gd name="connsiteX5235" fmla="*/ 610276 w 2439037"/>
              <a:gd name="connsiteY5235" fmla="*/ 1229897 h 4271954"/>
              <a:gd name="connsiteX5236" fmla="*/ 617058 w 2439037"/>
              <a:gd name="connsiteY5236" fmla="*/ 1236631 h 4271954"/>
              <a:gd name="connsiteX5237" fmla="*/ 637337 w 2439037"/>
              <a:gd name="connsiteY5237" fmla="*/ 1236631 h 4271954"/>
              <a:gd name="connsiteX5238" fmla="*/ 640642 w 2439037"/>
              <a:gd name="connsiteY5238" fmla="*/ 1233288 h 4271954"/>
              <a:gd name="connsiteX5239" fmla="*/ 637337 w 2439037"/>
              <a:gd name="connsiteY5239" fmla="*/ 1229982 h 4271954"/>
              <a:gd name="connsiteX5240" fmla="*/ 616944 w 2439037"/>
              <a:gd name="connsiteY5240" fmla="*/ 1229897 h 4271954"/>
              <a:gd name="connsiteX5241" fmla="*/ 617058 w 2439037"/>
              <a:gd name="connsiteY5241" fmla="*/ 1177576 h 4271954"/>
              <a:gd name="connsiteX5242" fmla="*/ 637337 w 2439037"/>
              <a:gd name="connsiteY5242" fmla="*/ 1177576 h 4271954"/>
              <a:gd name="connsiteX5243" fmla="*/ 640642 w 2439037"/>
              <a:gd name="connsiteY5243" fmla="*/ 1174223 h 4271954"/>
              <a:gd name="connsiteX5244" fmla="*/ 637337 w 2439037"/>
              <a:gd name="connsiteY5244" fmla="*/ 1170918 h 4271954"/>
              <a:gd name="connsiteX5245" fmla="*/ 617058 w 2439037"/>
              <a:gd name="connsiteY5245" fmla="*/ 1170918 h 4271954"/>
              <a:gd name="connsiteX5246" fmla="*/ 610276 w 2439037"/>
              <a:gd name="connsiteY5246" fmla="*/ 1177662 h 4271954"/>
              <a:gd name="connsiteX5247" fmla="*/ 610276 w 2439037"/>
              <a:gd name="connsiteY5247" fmla="*/ 1179386 h 4271954"/>
              <a:gd name="connsiteX5248" fmla="*/ 582835 w 2439037"/>
              <a:gd name="connsiteY5248" fmla="*/ 1169099 h 4271954"/>
              <a:gd name="connsiteX5249" fmla="*/ 542344 w 2439037"/>
              <a:gd name="connsiteY5249" fmla="*/ 1168032 h 4271954"/>
              <a:gd name="connsiteX5250" fmla="*/ 542258 w 2439037"/>
              <a:gd name="connsiteY5250" fmla="*/ 1168032 h 4271954"/>
              <a:gd name="connsiteX5251" fmla="*/ 479488 w 2439037"/>
              <a:gd name="connsiteY5251" fmla="*/ 1180919 h 4271954"/>
              <a:gd name="connsiteX5252" fmla="*/ 477307 w 2439037"/>
              <a:gd name="connsiteY5252" fmla="*/ 1182272 h 4271954"/>
              <a:gd name="connsiteX5253" fmla="*/ 580368 w 2439037"/>
              <a:gd name="connsiteY5253" fmla="*/ 1175014 h 4271954"/>
              <a:gd name="connsiteX5254" fmla="*/ 610276 w 2439037"/>
              <a:gd name="connsiteY5254" fmla="*/ 1186120 h 4271954"/>
              <a:gd name="connsiteX5255" fmla="*/ 610276 w 2439037"/>
              <a:gd name="connsiteY5255" fmla="*/ 1222915 h 4271954"/>
              <a:gd name="connsiteX5256" fmla="*/ 593321 w 2439037"/>
              <a:gd name="connsiteY5256" fmla="*/ 1222915 h 4271954"/>
              <a:gd name="connsiteX5257" fmla="*/ 567976 w 2439037"/>
              <a:gd name="connsiteY5257" fmla="*/ 1211666 h 4271954"/>
              <a:gd name="connsiteX5258" fmla="*/ 567509 w 2439037"/>
              <a:gd name="connsiteY5258" fmla="*/ 1211285 h 4271954"/>
              <a:gd name="connsiteX5259" fmla="*/ 535391 w 2439037"/>
              <a:gd name="connsiteY5259" fmla="*/ 1195016 h 4271954"/>
              <a:gd name="connsiteX5260" fmla="*/ 534343 w 2439037"/>
              <a:gd name="connsiteY5260" fmla="*/ 1194826 h 4271954"/>
              <a:gd name="connsiteX5261" fmla="*/ 533600 w 2439037"/>
              <a:gd name="connsiteY5261" fmla="*/ 1194911 h 4271954"/>
              <a:gd name="connsiteX5262" fmla="*/ 515026 w 2439037"/>
              <a:gd name="connsiteY5262" fmla="*/ 1199474 h 4271954"/>
              <a:gd name="connsiteX5263" fmla="*/ 501215 w 2439037"/>
              <a:gd name="connsiteY5263" fmla="*/ 1196826 h 4271954"/>
              <a:gd name="connsiteX5264" fmla="*/ 531600 w 2439037"/>
              <a:gd name="connsiteY5264" fmla="*/ 1180919 h 4271954"/>
              <a:gd name="connsiteX5265" fmla="*/ 580368 w 2439037"/>
              <a:gd name="connsiteY5265" fmla="*/ 1175014 h 4271954"/>
              <a:gd name="connsiteX5266" fmla="*/ 521398 w 2439037"/>
              <a:gd name="connsiteY5266" fmla="*/ 1178919 h 4271954"/>
              <a:gd name="connsiteX5267" fmla="*/ 494633 w 2439037"/>
              <a:gd name="connsiteY5267" fmla="*/ 1192730 h 4271954"/>
              <a:gd name="connsiteX5268" fmla="*/ 484822 w 2439037"/>
              <a:gd name="connsiteY5268" fmla="*/ 1186358 h 4271954"/>
              <a:gd name="connsiteX5269" fmla="*/ 521398 w 2439037"/>
              <a:gd name="connsiteY5269" fmla="*/ 1178919 h 4271954"/>
              <a:gd name="connsiteX5270" fmla="*/ 787051 w 2439037"/>
              <a:gd name="connsiteY5270" fmla="*/ 1295610 h 4271954"/>
              <a:gd name="connsiteX5271" fmla="*/ 787641 w 2439037"/>
              <a:gd name="connsiteY5271" fmla="*/ 1295610 h 4271954"/>
              <a:gd name="connsiteX5272" fmla="*/ 805919 w 2439037"/>
              <a:gd name="connsiteY5272" fmla="*/ 1287513 h 4271954"/>
              <a:gd name="connsiteX5273" fmla="*/ 813149 w 2439037"/>
              <a:gd name="connsiteY5273" fmla="*/ 1268911 h 4271954"/>
              <a:gd name="connsiteX5274" fmla="*/ 791327 w 2439037"/>
              <a:gd name="connsiteY5274" fmla="*/ 1225982 h 4271954"/>
              <a:gd name="connsiteX5275" fmla="*/ 790013 w 2439037"/>
              <a:gd name="connsiteY5275" fmla="*/ 1224629 h 4271954"/>
              <a:gd name="connsiteX5276" fmla="*/ 785641 w 2439037"/>
              <a:gd name="connsiteY5276" fmla="*/ 1223562 h 4271954"/>
              <a:gd name="connsiteX5277" fmla="*/ 781821 w 2439037"/>
              <a:gd name="connsiteY5277" fmla="*/ 1225982 h 4271954"/>
              <a:gd name="connsiteX5278" fmla="*/ 760000 w 2439037"/>
              <a:gd name="connsiteY5278" fmla="*/ 1268911 h 4271954"/>
              <a:gd name="connsiteX5279" fmla="*/ 760000 w 2439037"/>
              <a:gd name="connsiteY5279" fmla="*/ 1270178 h 4271954"/>
              <a:gd name="connsiteX5280" fmla="*/ 785908 w 2439037"/>
              <a:gd name="connsiteY5280" fmla="*/ 1295610 h 4271954"/>
              <a:gd name="connsiteX5281" fmla="*/ 787051 w 2439037"/>
              <a:gd name="connsiteY5281" fmla="*/ 1295610 h 4271954"/>
              <a:gd name="connsiteX5282" fmla="*/ 766572 w 2439037"/>
              <a:gd name="connsiteY5282" fmla="*/ 1269987 h 4271954"/>
              <a:gd name="connsiteX5283" fmla="*/ 766572 w 2439037"/>
              <a:gd name="connsiteY5283" fmla="*/ 1269006 h 4271954"/>
              <a:gd name="connsiteX5284" fmla="*/ 786565 w 2439037"/>
              <a:gd name="connsiteY5284" fmla="*/ 1230725 h 4271954"/>
              <a:gd name="connsiteX5285" fmla="*/ 806491 w 2439037"/>
              <a:gd name="connsiteY5285" fmla="*/ 1269006 h 4271954"/>
              <a:gd name="connsiteX5286" fmla="*/ 806491 w 2439037"/>
              <a:gd name="connsiteY5286" fmla="*/ 1269092 h 4271954"/>
              <a:gd name="connsiteX5287" fmla="*/ 801148 w 2439037"/>
              <a:gd name="connsiteY5287" fmla="*/ 1282913 h 4271954"/>
              <a:gd name="connsiteX5288" fmla="*/ 787517 w 2439037"/>
              <a:gd name="connsiteY5288" fmla="*/ 1288904 h 4271954"/>
              <a:gd name="connsiteX5289" fmla="*/ 786479 w 2439037"/>
              <a:gd name="connsiteY5289" fmla="*/ 1288904 h 4271954"/>
              <a:gd name="connsiteX5290" fmla="*/ 786013 w 2439037"/>
              <a:gd name="connsiteY5290" fmla="*/ 1288904 h 4271954"/>
              <a:gd name="connsiteX5291" fmla="*/ 766572 w 2439037"/>
              <a:gd name="connsiteY5291" fmla="*/ 1269987 h 4271954"/>
              <a:gd name="connsiteX5292" fmla="*/ 804596 w 2439037"/>
              <a:gd name="connsiteY5292" fmla="*/ 1339977 h 4271954"/>
              <a:gd name="connsiteX5293" fmla="*/ 837819 w 2439037"/>
              <a:gd name="connsiteY5293" fmla="*/ 1322727 h 4271954"/>
              <a:gd name="connsiteX5294" fmla="*/ 839543 w 2439037"/>
              <a:gd name="connsiteY5294" fmla="*/ 1320537 h 4271954"/>
              <a:gd name="connsiteX5295" fmla="*/ 838952 w 2439037"/>
              <a:gd name="connsiteY5295" fmla="*/ 1317793 h 4271954"/>
              <a:gd name="connsiteX5296" fmla="*/ 814968 w 2439037"/>
              <a:gd name="connsiteY5296" fmla="*/ 1309792 h 4271954"/>
              <a:gd name="connsiteX5297" fmla="*/ 790480 w 2439037"/>
              <a:gd name="connsiteY5297" fmla="*/ 1317517 h 4271954"/>
              <a:gd name="connsiteX5298" fmla="*/ 790480 w 2439037"/>
              <a:gd name="connsiteY5298" fmla="*/ 1316822 h 4271954"/>
              <a:gd name="connsiteX5299" fmla="*/ 782107 w 2439037"/>
              <a:gd name="connsiteY5299" fmla="*/ 1304354 h 4271954"/>
              <a:gd name="connsiteX5300" fmla="*/ 758761 w 2439037"/>
              <a:gd name="connsiteY5300" fmla="*/ 1304439 h 4271954"/>
              <a:gd name="connsiteX5301" fmla="*/ 754837 w 2439037"/>
              <a:gd name="connsiteY5301" fmla="*/ 1301887 h 4271954"/>
              <a:gd name="connsiteX5302" fmla="*/ 727815 w 2439037"/>
              <a:gd name="connsiteY5302" fmla="*/ 1290819 h 4271954"/>
              <a:gd name="connsiteX5303" fmla="*/ 710851 w 2439037"/>
              <a:gd name="connsiteY5303" fmla="*/ 1290819 h 4271954"/>
              <a:gd name="connsiteX5304" fmla="*/ 710851 w 2439037"/>
              <a:gd name="connsiteY5304" fmla="*/ 1290723 h 4271954"/>
              <a:gd name="connsiteX5305" fmla="*/ 704079 w 2439037"/>
              <a:gd name="connsiteY5305" fmla="*/ 1283980 h 4271954"/>
              <a:gd name="connsiteX5306" fmla="*/ 683800 w 2439037"/>
              <a:gd name="connsiteY5306" fmla="*/ 1283980 h 4271954"/>
              <a:gd name="connsiteX5307" fmla="*/ 680485 w 2439037"/>
              <a:gd name="connsiteY5307" fmla="*/ 1287285 h 4271954"/>
              <a:gd name="connsiteX5308" fmla="*/ 683800 w 2439037"/>
              <a:gd name="connsiteY5308" fmla="*/ 1290628 h 4271954"/>
              <a:gd name="connsiteX5309" fmla="*/ 704173 w 2439037"/>
              <a:gd name="connsiteY5309" fmla="*/ 1290723 h 4271954"/>
              <a:gd name="connsiteX5310" fmla="*/ 704079 w 2439037"/>
              <a:gd name="connsiteY5310" fmla="*/ 1343054 h 4271954"/>
              <a:gd name="connsiteX5311" fmla="*/ 683800 w 2439037"/>
              <a:gd name="connsiteY5311" fmla="*/ 1343054 h 4271954"/>
              <a:gd name="connsiteX5312" fmla="*/ 680485 w 2439037"/>
              <a:gd name="connsiteY5312" fmla="*/ 1346349 h 4271954"/>
              <a:gd name="connsiteX5313" fmla="*/ 683800 w 2439037"/>
              <a:gd name="connsiteY5313" fmla="*/ 1349702 h 4271954"/>
              <a:gd name="connsiteX5314" fmla="*/ 704079 w 2439037"/>
              <a:gd name="connsiteY5314" fmla="*/ 1349702 h 4271954"/>
              <a:gd name="connsiteX5315" fmla="*/ 710851 w 2439037"/>
              <a:gd name="connsiteY5315" fmla="*/ 1342949 h 4271954"/>
              <a:gd name="connsiteX5316" fmla="*/ 710851 w 2439037"/>
              <a:gd name="connsiteY5316" fmla="*/ 1341234 h 4271954"/>
              <a:gd name="connsiteX5317" fmla="*/ 726205 w 2439037"/>
              <a:gd name="connsiteY5317" fmla="*/ 1346444 h 4271954"/>
              <a:gd name="connsiteX5318" fmla="*/ 762867 w 2439037"/>
              <a:gd name="connsiteY5318" fmla="*/ 1355979 h 4271954"/>
              <a:gd name="connsiteX5319" fmla="*/ 804596 w 2439037"/>
              <a:gd name="connsiteY5319" fmla="*/ 1339977 h 4271954"/>
              <a:gd name="connsiteX5320" fmla="*/ 728481 w 2439037"/>
              <a:gd name="connsiteY5320" fmla="*/ 1340348 h 4271954"/>
              <a:gd name="connsiteX5321" fmla="*/ 710946 w 2439037"/>
              <a:gd name="connsiteY5321" fmla="*/ 1334348 h 4271954"/>
              <a:gd name="connsiteX5322" fmla="*/ 710946 w 2439037"/>
              <a:gd name="connsiteY5322" fmla="*/ 1297610 h 4271954"/>
              <a:gd name="connsiteX5323" fmla="*/ 727891 w 2439037"/>
              <a:gd name="connsiteY5323" fmla="*/ 1297610 h 4271954"/>
              <a:gd name="connsiteX5324" fmla="*/ 750961 w 2439037"/>
              <a:gd name="connsiteY5324" fmla="*/ 1307335 h 4271954"/>
              <a:gd name="connsiteX5325" fmla="*/ 758380 w 2439037"/>
              <a:gd name="connsiteY5325" fmla="*/ 1311097 h 4271954"/>
              <a:gd name="connsiteX5326" fmla="*/ 782107 w 2439037"/>
              <a:gd name="connsiteY5326" fmla="*/ 1311097 h 4271954"/>
              <a:gd name="connsiteX5327" fmla="*/ 783821 w 2439037"/>
              <a:gd name="connsiteY5327" fmla="*/ 1316907 h 4271954"/>
              <a:gd name="connsiteX5328" fmla="*/ 782869 w 2439037"/>
              <a:gd name="connsiteY5328" fmla="*/ 1321794 h 4271954"/>
              <a:gd name="connsiteX5329" fmla="*/ 782012 w 2439037"/>
              <a:gd name="connsiteY5329" fmla="*/ 1322823 h 4271954"/>
              <a:gd name="connsiteX5330" fmla="*/ 744760 w 2439037"/>
              <a:gd name="connsiteY5330" fmla="*/ 1322823 h 4271954"/>
              <a:gd name="connsiteX5331" fmla="*/ 741426 w 2439037"/>
              <a:gd name="connsiteY5331" fmla="*/ 1326166 h 4271954"/>
              <a:gd name="connsiteX5332" fmla="*/ 744760 w 2439037"/>
              <a:gd name="connsiteY5332" fmla="*/ 1329519 h 4271954"/>
              <a:gd name="connsiteX5333" fmla="*/ 782012 w 2439037"/>
              <a:gd name="connsiteY5333" fmla="*/ 1329519 h 4271954"/>
              <a:gd name="connsiteX5334" fmla="*/ 788565 w 2439037"/>
              <a:gd name="connsiteY5334" fmla="*/ 1325232 h 4271954"/>
              <a:gd name="connsiteX5335" fmla="*/ 816864 w 2439037"/>
              <a:gd name="connsiteY5335" fmla="*/ 1316260 h 4271954"/>
              <a:gd name="connsiteX5336" fmla="*/ 830675 w 2439037"/>
              <a:gd name="connsiteY5336" fmla="*/ 1318908 h 4271954"/>
              <a:gd name="connsiteX5337" fmla="*/ 801328 w 2439037"/>
              <a:gd name="connsiteY5337" fmla="*/ 1334262 h 4271954"/>
              <a:gd name="connsiteX5338" fmla="*/ 728481 w 2439037"/>
              <a:gd name="connsiteY5338" fmla="*/ 1340348 h 4271954"/>
              <a:gd name="connsiteX5339" fmla="*/ 720385 w 2439037"/>
              <a:gd name="connsiteY5339" fmla="*/ 1182272 h 4271954"/>
              <a:gd name="connsiteX5340" fmla="*/ 719985 w 2439037"/>
              <a:gd name="connsiteY5340" fmla="*/ 1184920 h 4271954"/>
              <a:gd name="connsiteX5341" fmla="*/ 736568 w 2439037"/>
              <a:gd name="connsiteY5341" fmla="*/ 1199474 h 4271954"/>
              <a:gd name="connsiteX5342" fmla="*/ 737245 w 2439037"/>
              <a:gd name="connsiteY5342" fmla="*/ 1199474 h 4271954"/>
              <a:gd name="connsiteX5343" fmla="*/ 759704 w 2439037"/>
              <a:gd name="connsiteY5343" fmla="*/ 1206075 h 4271954"/>
              <a:gd name="connsiteX5344" fmla="*/ 777240 w 2439037"/>
              <a:gd name="connsiteY5344" fmla="*/ 1201750 h 4271954"/>
              <a:gd name="connsiteX5345" fmla="*/ 806291 w 2439037"/>
              <a:gd name="connsiteY5345" fmla="*/ 1216638 h 4271954"/>
              <a:gd name="connsiteX5346" fmla="*/ 806777 w 2439037"/>
              <a:gd name="connsiteY5346" fmla="*/ 1217009 h 4271954"/>
              <a:gd name="connsiteX5347" fmla="*/ 836314 w 2439037"/>
              <a:gd name="connsiteY5347" fmla="*/ 1229754 h 4271954"/>
              <a:gd name="connsiteX5348" fmla="*/ 853259 w 2439037"/>
              <a:gd name="connsiteY5348" fmla="*/ 1229754 h 4271954"/>
              <a:gd name="connsiteX5349" fmla="*/ 853259 w 2439037"/>
              <a:gd name="connsiteY5349" fmla="*/ 1229897 h 4271954"/>
              <a:gd name="connsiteX5350" fmla="*/ 860003 w 2439037"/>
              <a:gd name="connsiteY5350" fmla="*/ 1236631 h 4271954"/>
              <a:gd name="connsiteX5351" fmla="*/ 880310 w 2439037"/>
              <a:gd name="connsiteY5351" fmla="*/ 1236631 h 4271954"/>
              <a:gd name="connsiteX5352" fmla="*/ 883625 w 2439037"/>
              <a:gd name="connsiteY5352" fmla="*/ 1233288 h 4271954"/>
              <a:gd name="connsiteX5353" fmla="*/ 880310 w 2439037"/>
              <a:gd name="connsiteY5353" fmla="*/ 1229982 h 4271954"/>
              <a:gd name="connsiteX5354" fmla="*/ 859907 w 2439037"/>
              <a:gd name="connsiteY5354" fmla="*/ 1229897 h 4271954"/>
              <a:gd name="connsiteX5355" fmla="*/ 860003 w 2439037"/>
              <a:gd name="connsiteY5355" fmla="*/ 1177576 h 4271954"/>
              <a:gd name="connsiteX5356" fmla="*/ 880310 w 2439037"/>
              <a:gd name="connsiteY5356" fmla="*/ 1177576 h 4271954"/>
              <a:gd name="connsiteX5357" fmla="*/ 883625 w 2439037"/>
              <a:gd name="connsiteY5357" fmla="*/ 1174223 h 4271954"/>
              <a:gd name="connsiteX5358" fmla="*/ 880310 w 2439037"/>
              <a:gd name="connsiteY5358" fmla="*/ 1170918 h 4271954"/>
              <a:gd name="connsiteX5359" fmla="*/ 860003 w 2439037"/>
              <a:gd name="connsiteY5359" fmla="*/ 1170918 h 4271954"/>
              <a:gd name="connsiteX5360" fmla="*/ 853259 w 2439037"/>
              <a:gd name="connsiteY5360" fmla="*/ 1177662 h 4271954"/>
              <a:gd name="connsiteX5361" fmla="*/ 853259 w 2439037"/>
              <a:gd name="connsiteY5361" fmla="*/ 1179386 h 4271954"/>
              <a:gd name="connsiteX5362" fmla="*/ 825818 w 2439037"/>
              <a:gd name="connsiteY5362" fmla="*/ 1169099 h 4271954"/>
              <a:gd name="connsiteX5363" fmla="*/ 785336 w 2439037"/>
              <a:gd name="connsiteY5363" fmla="*/ 1168032 h 4271954"/>
              <a:gd name="connsiteX5364" fmla="*/ 785241 w 2439037"/>
              <a:gd name="connsiteY5364" fmla="*/ 1168032 h 4271954"/>
              <a:gd name="connsiteX5365" fmla="*/ 722471 w 2439037"/>
              <a:gd name="connsiteY5365" fmla="*/ 1180919 h 4271954"/>
              <a:gd name="connsiteX5366" fmla="*/ 720385 w 2439037"/>
              <a:gd name="connsiteY5366" fmla="*/ 1182272 h 4271954"/>
              <a:gd name="connsiteX5367" fmla="*/ 823350 w 2439037"/>
              <a:gd name="connsiteY5367" fmla="*/ 1175014 h 4271954"/>
              <a:gd name="connsiteX5368" fmla="*/ 853259 w 2439037"/>
              <a:gd name="connsiteY5368" fmla="*/ 1186120 h 4271954"/>
              <a:gd name="connsiteX5369" fmla="*/ 853259 w 2439037"/>
              <a:gd name="connsiteY5369" fmla="*/ 1222915 h 4271954"/>
              <a:gd name="connsiteX5370" fmla="*/ 836314 w 2439037"/>
              <a:gd name="connsiteY5370" fmla="*/ 1222915 h 4271954"/>
              <a:gd name="connsiteX5371" fmla="*/ 810958 w 2439037"/>
              <a:gd name="connsiteY5371" fmla="*/ 1211666 h 4271954"/>
              <a:gd name="connsiteX5372" fmla="*/ 810492 w 2439037"/>
              <a:gd name="connsiteY5372" fmla="*/ 1211285 h 4271954"/>
              <a:gd name="connsiteX5373" fmla="*/ 778383 w 2439037"/>
              <a:gd name="connsiteY5373" fmla="*/ 1195016 h 4271954"/>
              <a:gd name="connsiteX5374" fmla="*/ 777335 w 2439037"/>
              <a:gd name="connsiteY5374" fmla="*/ 1194826 h 4271954"/>
              <a:gd name="connsiteX5375" fmla="*/ 776573 w 2439037"/>
              <a:gd name="connsiteY5375" fmla="*/ 1194911 h 4271954"/>
              <a:gd name="connsiteX5376" fmla="*/ 758009 w 2439037"/>
              <a:gd name="connsiteY5376" fmla="*/ 1199474 h 4271954"/>
              <a:gd name="connsiteX5377" fmla="*/ 744198 w 2439037"/>
              <a:gd name="connsiteY5377" fmla="*/ 1196826 h 4271954"/>
              <a:gd name="connsiteX5378" fmla="*/ 774563 w 2439037"/>
              <a:gd name="connsiteY5378" fmla="*/ 1180919 h 4271954"/>
              <a:gd name="connsiteX5379" fmla="*/ 823350 w 2439037"/>
              <a:gd name="connsiteY5379" fmla="*/ 1175014 h 4271954"/>
              <a:gd name="connsiteX5380" fmla="*/ 764381 w 2439037"/>
              <a:gd name="connsiteY5380" fmla="*/ 1178919 h 4271954"/>
              <a:gd name="connsiteX5381" fmla="*/ 737616 w 2439037"/>
              <a:gd name="connsiteY5381" fmla="*/ 1192730 h 4271954"/>
              <a:gd name="connsiteX5382" fmla="*/ 727805 w 2439037"/>
              <a:gd name="connsiteY5382" fmla="*/ 1186358 h 4271954"/>
              <a:gd name="connsiteX5383" fmla="*/ 764381 w 2439037"/>
              <a:gd name="connsiteY5383" fmla="*/ 1178919 h 4271954"/>
              <a:gd name="connsiteX5384" fmla="*/ 1030043 w 2439037"/>
              <a:gd name="connsiteY5384" fmla="*/ 1295610 h 4271954"/>
              <a:gd name="connsiteX5385" fmla="*/ 1030605 w 2439037"/>
              <a:gd name="connsiteY5385" fmla="*/ 1295610 h 4271954"/>
              <a:gd name="connsiteX5386" fmla="*/ 1048893 w 2439037"/>
              <a:gd name="connsiteY5386" fmla="*/ 1287513 h 4271954"/>
              <a:gd name="connsiteX5387" fmla="*/ 1056132 w 2439037"/>
              <a:gd name="connsiteY5387" fmla="*/ 1268911 h 4271954"/>
              <a:gd name="connsiteX5388" fmla="*/ 1034319 w 2439037"/>
              <a:gd name="connsiteY5388" fmla="*/ 1225982 h 4271954"/>
              <a:gd name="connsiteX5389" fmla="*/ 1032996 w 2439037"/>
              <a:gd name="connsiteY5389" fmla="*/ 1224629 h 4271954"/>
              <a:gd name="connsiteX5390" fmla="*/ 1028605 w 2439037"/>
              <a:gd name="connsiteY5390" fmla="*/ 1223562 h 4271954"/>
              <a:gd name="connsiteX5391" fmla="*/ 1024690 w 2439037"/>
              <a:gd name="connsiteY5391" fmla="*/ 1225982 h 4271954"/>
              <a:gd name="connsiteX5392" fmla="*/ 1002868 w 2439037"/>
              <a:gd name="connsiteY5392" fmla="*/ 1268911 h 4271954"/>
              <a:gd name="connsiteX5393" fmla="*/ 1002868 w 2439037"/>
              <a:gd name="connsiteY5393" fmla="*/ 1270178 h 4271954"/>
              <a:gd name="connsiteX5394" fmla="*/ 1028805 w 2439037"/>
              <a:gd name="connsiteY5394" fmla="*/ 1295610 h 4271954"/>
              <a:gd name="connsiteX5395" fmla="*/ 1030043 w 2439037"/>
              <a:gd name="connsiteY5395" fmla="*/ 1295610 h 4271954"/>
              <a:gd name="connsiteX5396" fmla="*/ 1009555 w 2439037"/>
              <a:gd name="connsiteY5396" fmla="*/ 1269987 h 4271954"/>
              <a:gd name="connsiteX5397" fmla="*/ 1009555 w 2439037"/>
              <a:gd name="connsiteY5397" fmla="*/ 1269006 h 4271954"/>
              <a:gd name="connsiteX5398" fmla="*/ 1029452 w 2439037"/>
              <a:gd name="connsiteY5398" fmla="*/ 1230725 h 4271954"/>
              <a:gd name="connsiteX5399" fmla="*/ 1049369 w 2439037"/>
              <a:gd name="connsiteY5399" fmla="*/ 1269006 h 4271954"/>
              <a:gd name="connsiteX5400" fmla="*/ 1049369 w 2439037"/>
              <a:gd name="connsiteY5400" fmla="*/ 1269092 h 4271954"/>
              <a:gd name="connsiteX5401" fmla="*/ 1044044 w 2439037"/>
              <a:gd name="connsiteY5401" fmla="*/ 1282913 h 4271954"/>
              <a:gd name="connsiteX5402" fmla="*/ 1030414 w 2439037"/>
              <a:gd name="connsiteY5402" fmla="*/ 1288904 h 4271954"/>
              <a:gd name="connsiteX5403" fmla="*/ 1029367 w 2439037"/>
              <a:gd name="connsiteY5403" fmla="*/ 1288904 h 4271954"/>
              <a:gd name="connsiteX5404" fmla="*/ 1028900 w 2439037"/>
              <a:gd name="connsiteY5404" fmla="*/ 1288904 h 4271954"/>
              <a:gd name="connsiteX5405" fmla="*/ 1009555 w 2439037"/>
              <a:gd name="connsiteY5405" fmla="*/ 1269987 h 4271954"/>
              <a:gd name="connsiteX5406" fmla="*/ 1047579 w 2439037"/>
              <a:gd name="connsiteY5406" fmla="*/ 1339977 h 4271954"/>
              <a:gd name="connsiteX5407" fmla="*/ 1080802 w 2439037"/>
              <a:gd name="connsiteY5407" fmla="*/ 1322727 h 4271954"/>
              <a:gd name="connsiteX5408" fmla="*/ 1082526 w 2439037"/>
              <a:gd name="connsiteY5408" fmla="*/ 1320537 h 4271954"/>
              <a:gd name="connsiteX5409" fmla="*/ 1081935 w 2439037"/>
              <a:gd name="connsiteY5409" fmla="*/ 1317793 h 4271954"/>
              <a:gd name="connsiteX5410" fmla="*/ 1057951 w 2439037"/>
              <a:gd name="connsiteY5410" fmla="*/ 1309792 h 4271954"/>
              <a:gd name="connsiteX5411" fmla="*/ 1033453 w 2439037"/>
              <a:gd name="connsiteY5411" fmla="*/ 1317517 h 4271954"/>
              <a:gd name="connsiteX5412" fmla="*/ 1033453 w 2439037"/>
              <a:gd name="connsiteY5412" fmla="*/ 1316822 h 4271954"/>
              <a:gd name="connsiteX5413" fmla="*/ 1025080 w 2439037"/>
              <a:gd name="connsiteY5413" fmla="*/ 1304354 h 4271954"/>
              <a:gd name="connsiteX5414" fmla="*/ 1001735 w 2439037"/>
              <a:gd name="connsiteY5414" fmla="*/ 1304439 h 4271954"/>
              <a:gd name="connsiteX5415" fmla="*/ 997829 w 2439037"/>
              <a:gd name="connsiteY5415" fmla="*/ 1301887 h 4271954"/>
              <a:gd name="connsiteX5416" fmla="*/ 970788 w 2439037"/>
              <a:gd name="connsiteY5416" fmla="*/ 1290819 h 4271954"/>
              <a:gd name="connsiteX5417" fmla="*/ 953833 w 2439037"/>
              <a:gd name="connsiteY5417" fmla="*/ 1290819 h 4271954"/>
              <a:gd name="connsiteX5418" fmla="*/ 953833 w 2439037"/>
              <a:gd name="connsiteY5418" fmla="*/ 1290723 h 4271954"/>
              <a:gd name="connsiteX5419" fmla="*/ 947061 w 2439037"/>
              <a:gd name="connsiteY5419" fmla="*/ 1283980 h 4271954"/>
              <a:gd name="connsiteX5420" fmla="*/ 926782 w 2439037"/>
              <a:gd name="connsiteY5420" fmla="*/ 1283980 h 4271954"/>
              <a:gd name="connsiteX5421" fmla="*/ 923449 w 2439037"/>
              <a:gd name="connsiteY5421" fmla="*/ 1287285 h 4271954"/>
              <a:gd name="connsiteX5422" fmla="*/ 926782 w 2439037"/>
              <a:gd name="connsiteY5422" fmla="*/ 1290628 h 4271954"/>
              <a:gd name="connsiteX5423" fmla="*/ 947166 w 2439037"/>
              <a:gd name="connsiteY5423" fmla="*/ 1290723 h 4271954"/>
              <a:gd name="connsiteX5424" fmla="*/ 947061 w 2439037"/>
              <a:gd name="connsiteY5424" fmla="*/ 1343054 h 4271954"/>
              <a:gd name="connsiteX5425" fmla="*/ 926782 w 2439037"/>
              <a:gd name="connsiteY5425" fmla="*/ 1343054 h 4271954"/>
              <a:gd name="connsiteX5426" fmla="*/ 923449 w 2439037"/>
              <a:gd name="connsiteY5426" fmla="*/ 1346349 h 4271954"/>
              <a:gd name="connsiteX5427" fmla="*/ 926782 w 2439037"/>
              <a:gd name="connsiteY5427" fmla="*/ 1349702 h 4271954"/>
              <a:gd name="connsiteX5428" fmla="*/ 947061 w 2439037"/>
              <a:gd name="connsiteY5428" fmla="*/ 1349702 h 4271954"/>
              <a:gd name="connsiteX5429" fmla="*/ 953833 w 2439037"/>
              <a:gd name="connsiteY5429" fmla="*/ 1342949 h 4271954"/>
              <a:gd name="connsiteX5430" fmla="*/ 953833 w 2439037"/>
              <a:gd name="connsiteY5430" fmla="*/ 1341234 h 4271954"/>
              <a:gd name="connsiteX5431" fmla="*/ 969150 w 2439037"/>
              <a:gd name="connsiteY5431" fmla="*/ 1346444 h 4271954"/>
              <a:gd name="connsiteX5432" fmla="*/ 1005830 w 2439037"/>
              <a:gd name="connsiteY5432" fmla="*/ 1355979 h 4271954"/>
              <a:gd name="connsiteX5433" fmla="*/ 1047579 w 2439037"/>
              <a:gd name="connsiteY5433" fmla="*/ 1339977 h 4271954"/>
              <a:gd name="connsiteX5434" fmla="*/ 971550 w 2439037"/>
              <a:gd name="connsiteY5434" fmla="*/ 1340348 h 4271954"/>
              <a:gd name="connsiteX5435" fmla="*/ 954024 w 2439037"/>
              <a:gd name="connsiteY5435" fmla="*/ 1334348 h 4271954"/>
              <a:gd name="connsiteX5436" fmla="*/ 954024 w 2439037"/>
              <a:gd name="connsiteY5436" fmla="*/ 1297610 h 4271954"/>
              <a:gd name="connsiteX5437" fmla="*/ 970979 w 2439037"/>
              <a:gd name="connsiteY5437" fmla="*/ 1297610 h 4271954"/>
              <a:gd name="connsiteX5438" fmla="*/ 994048 w 2439037"/>
              <a:gd name="connsiteY5438" fmla="*/ 1307335 h 4271954"/>
              <a:gd name="connsiteX5439" fmla="*/ 1001458 w 2439037"/>
              <a:gd name="connsiteY5439" fmla="*/ 1311097 h 4271954"/>
              <a:gd name="connsiteX5440" fmla="*/ 1025176 w 2439037"/>
              <a:gd name="connsiteY5440" fmla="*/ 1311097 h 4271954"/>
              <a:gd name="connsiteX5441" fmla="*/ 1026909 w 2439037"/>
              <a:gd name="connsiteY5441" fmla="*/ 1316907 h 4271954"/>
              <a:gd name="connsiteX5442" fmla="*/ 1025937 w 2439037"/>
              <a:gd name="connsiteY5442" fmla="*/ 1321794 h 4271954"/>
              <a:gd name="connsiteX5443" fmla="*/ 1025080 w 2439037"/>
              <a:gd name="connsiteY5443" fmla="*/ 1322823 h 4271954"/>
              <a:gd name="connsiteX5444" fmla="*/ 987828 w 2439037"/>
              <a:gd name="connsiteY5444" fmla="*/ 1322823 h 4271954"/>
              <a:gd name="connsiteX5445" fmla="*/ 984513 w 2439037"/>
              <a:gd name="connsiteY5445" fmla="*/ 1326166 h 4271954"/>
              <a:gd name="connsiteX5446" fmla="*/ 987828 w 2439037"/>
              <a:gd name="connsiteY5446" fmla="*/ 1329519 h 4271954"/>
              <a:gd name="connsiteX5447" fmla="*/ 1025080 w 2439037"/>
              <a:gd name="connsiteY5447" fmla="*/ 1329519 h 4271954"/>
              <a:gd name="connsiteX5448" fmla="*/ 1031672 w 2439037"/>
              <a:gd name="connsiteY5448" fmla="*/ 1325232 h 4271954"/>
              <a:gd name="connsiteX5449" fmla="*/ 1059952 w 2439037"/>
              <a:gd name="connsiteY5449" fmla="*/ 1316260 h 4271954"/>
              <a:gd name="connsiteX5450" fmla="*/ 1073762 w 2439037"/>
              <a:gd name="connsiteY5450" fmla="*/ 1318908 h 4271954"/>
              <a:gd name="connsiteX5451" fmla="*/ 1044330 w 2439037"/>
              <a:gd name="connsiteY5451" fmla="*/ 1334262 h 4271954"/>
              <a:gd name="connsiteX5452" fmla="*/ 971550 w 2439037"/>
              <a:gd name="connsiteY5452" fmla="*/ 1340348 h 4271954"/>
              <a:gd name="connsiteX5453" fmla="*/ 963358 w 2439037"/>
              <a:gd name="connsiteY5453" fmla="*/ 1182272 h 4271954"/>
              <a:gd name="connsiteX5454" fmla="*/ 963073 w 2439037"/>
              <a:gd name="connsiteY5454" fmla="*/ 1184920 h 4271954"/>
              <a:gd name="connsiteX5455" fmla="*/ 979656 w 2439037"/>
              <a:gd name="connsiteY5455" fmla="*/ 1199474 h 4271954"/>
              <a:gd name="connsiteX5456" fmla="*/ 980313 w 2439037"/>
              <a:gd name="connsiteY5456" fmla="*/ 1199474 h 4271954"/>
              <a:gd name="connsiteX5457" fmla="*/ 1002792 w 2439037"/>
              <a:gd name="connsiteY5457" fmla="*/ 1206075 h 4271954"/>
              <a:gd name="connsiteX5458" fmla="*/ 1020318 w 2439037"/>
              <a:gd name="connsiteY5458" fmla="*/ 1201750 h 4271954"/>
              <a:gd name="connsiteX5459" fmla="*/ 1049360 w 2439037"/>
              <a:gd name="connsiteY5459" fmla="*/ 1216638 h 4271954"/>
              <a:gd name="connsiteX5460" fmla="*/ 1049845 w 2439037"/>
              <a:gd name="connsiteY5460" fmla="*/ 1217009 h 4271954"/>
              <a:gd name="connsiteX5461" fmla="*/ 1079392 w 2439037"/>
              <a:gd name="connsiteY5461" fmla="*/ 1229754 h 4271954"/>
              <a:gd name="connsiteX5462" fmla="*/ 1096337 w 2439037"/>
              <a:gd name="connsiteY5462" fmla="*/ 1229754 h 4271954"/>
              <a:gd name="connsiteX5463" fmla="*/ 1096337 w 2439037"/>
              <a:gd name="connsiteY5463" fmla="*/ 1229897 h 4271954"/>
              <a:gd name="connsiteX5464" fmla="*/ 1103109 w 2439037"/>
              <a:gd name="connsiteY5464" fmla="*/ 1236631 h 4271954"/>
              <a:gd name="connsiteX5465" fmla="*/ 1123388 w 2439037"/>
              <a:gd name="connsiteY5465" fmla="*/ 1236631 h 4271954"/>
              <a:gd name="connsiteX5466" fmla="*/ 1126703 w 2439037"/>
              <a:gd name="connsiteY5466" fmla="*/ 1233288 h 4271954"/>
              <a:gd name="connsiteX5467" fmla="*/ 1123388 w 2439037"/>
              <a:gd name="connsiteY5467" fmla="*/ 1229982 h 4271954"/>
              <a:gd name="connsiteX5468" fmla="*/ 1102986 w 2439037"/>
              <a:gd name="connsiteY5468" fmla="*/ 1229897 h 4271954"/>
              <a:gd name="connsiteX5469" fmla="*/ 1103109 w 2439037"/>
              <a:gd name="connsiteY5469" fmla="*/ 1177576 h 4271954"/>
              <a:gd name="connsiteX5470" fmla="*/ 1123388 w 2439037"/>
              <a:gd name="connsiteY5470" fmla="*/ 1177576 h 4271954"/>
              <a:gd name="connsiteX5471" fmla="*/ 1126703 w 2439037"/>
              <a:gd name="connsiteY5471" fmla="*/ 1174223 h 4271954"/>
              <a:gd name="connsiteX5472" fmla="*/ 1123388 w 2439037"/>
              <a:gd name="connsiteY5472" fmla="*/ 1170918 h 4271954"/>
              <a:gd name="connsiteX5473" fmla="*/ 1103109 w 2439037"/>
              <a:gd name="connsiteY5473" fmla="*/ 1170918 h 4271954"/>
              <a:gd name="connsiteX5474" fmla="*/ 1096337 w 2439037"/>
              <a:gd name="connsiteY5474" fmla="*/ 1177662 h 4271954"/>
              <a:gd name="connsiteX5475" fmla="*/ 1096337 w 2439037"/>
              <a:gd name="connsiteY5475" fmla="*/ 1179386 h 4271954"/>
              <a:gd name="connsiteX5476" fmla="*/ 1068895 w 2439037"/>
              <a:gd name="connsiteY5476" fmla="*/ 1169099 h 4271954"/>
              <a:gd name="connsiteX5477" fmla="*/ 1028405 w 2439037"/>
              <a:gd name="connsiteY5477" fmla="*/ 1168032 h 4271954"/>
              <a:gd name="connsiteX5478" fmla="*/ 1028309 w 2439037"/>
              <a:gd name="connsiteY5478" fmla="*/ 1168032 h 4271954"/>
              <a:gd name="connsiteX5479" fmla="*/ 965549 w 2439037"/>
              <a:gd name="connsiteY5479" fmla="*/ 1180919 h 4271954"/>
              <a:gd name="connsiteX5480" fmla="*/ 963358 w 2439037"/>
              <a:gd name="connsiteY5480" fmla="*/ 1182272 h 4271954"/>
              <a:gd name="connsiteX5481" fmla="*/ 1066324 w 2439037"/>
              <a:gd name="connsiteY5481" fmla="*/ 1175014 h 4271954"/>
              <a:gd name="connsiteX5482" fmla="*/ 1096242 w 2439037"/>
              <a:gd name="connsiteY5482" fmla="*/ 1186120 h 4271954"/>
              <a:gd name="connsiteX5483" fmla="*/ 1096242 w 2439037"/>
              <a:gd name="connsiteY5483" fmla="*/ 1222915 h 4271954"/>
              <a:gd name="connsiteX5484" fmla="*/ 1079297 w 2439037"/>
              <a:gd name="connsiteY5484" fmla="*/ 1222915 h 4271954"/>
              <a:gd name="connsiteX5485" fmla="*/ 1053951 w 2439037"/>
              <a:gd name="connsiteY5485" fmla="*/ 1211666 h 4271954"/>
              <a:gd name="connsiteX5486" fmla="*/ 1053456 w 2439037"/>
              <a:gd name="connsiteY5486" fmla="*/ 1211285 h 4271954"/>
              <a:gd name="connsiteX5487" fmla="*/ 1021366 w 2439037"/>
              <a:gd name="connsiteY5487" fmla="*/ 1195016 h 4271954"/>
              <a:gd name="connsiteX5488" fmla="*/ 1020318 w 2439037"/>
              <a:gd name="connsiteY5488" fmla="*/ 1194826 h 4271954"/>
              <a:gd name="connsiteX5489" fmla="*/ 1019547 w 2439037"/>
              <a:gd name="connsiteY5489" fmla="*/ 1194911 h 4271954"/>
              <a:gd name="connsiteX5490" fmla="*/ 1000992 w 2439037"/>
              <a:gd name="connsiteY5490" fmla="*/ 1199474 h 4271954"/>
              <a:gd name="connsiteX5491" fmla="*/ 987171 w 2439037"/>
              <a:gd name="connsiteY5491" fmla="*/ 1196826 h 4271954"/>
              <a:gd name="connsiteX5492" fmla="*/ 1017546 w 2439037"/>
              <a:gd name="connsiteY5492" fmla="*/ 1180919 h 4271954"/>
              <a:gd name="connsiteX5493" fmla="*/ 1066324 w 2439037"/>
              <a:gd name="connsiteY5493" fmla="*/ 1175014 h 4271954"/>
              <a:gd name="connsiteX5494" fmla="*/ 1007364 w 2439037"/>
              <a:gd name="connsiteY5494" fmla="*/ 1178919 h 4271954"/>
              <a:gd name="connsiteX5495" fmla="*/ 980608 w 2439037"/>
              <a:gd name="connsiteY5495" fmla="*/ 1192730 h 4271954"/>
              <a:gd name="connsiteX5496" fmla="*/ 970788 w 2439037"/>
              <a:gd name="connsiteY5496" fmla="*/ 1186358 h 4271954"/>
              <a:gd name="connsiteX5497" fmla="*/ 1007364 w 2439037"/>
              <a:gd name="connsiteY5497" fmla="*/ 1178919 h 4271954"/>
              <a:gd name="connsiteX5498" fmla="*/ 1273026 w 2439037"/>
              <a:gd name="connsiteY5498" fmla="*/ 1295610 h 4271954"/>
              <a:gd name="connsiteX5499" fmla="*/ 1273578 w 2439037"/>
              <a:gd name="connsiteY5499" fmla="*/ 1295610 h 4271954"/>
              <a:gd name="connsiteX5500" fmla="*/ 1291885 w 2439037"/>
              <a:gd name="connsiteY5500" fmla="*/ 1287513 h 4271954"/>
              <a:gd name="connsiteX5501" fmla="*/ 1299114 w 2439037"/>
              <a:gd name="connsiteY5501" fmla="*/ 1268911 h 4271954"/>
              <a:gd name="connsiteX5502" fmla="*/ 1277302 w 2439037"/>
              <a:gd name="connsiteY5502" fmla="*/ 1225982 h 4271954"/>
              <a:gd name="connsiteX5503" fmla="*/ 1275979 w 2439037"/>
              <a:gd name="connsiteY5503" fmla="*/ 1224629 h 4271954"/>
              <a:gd name="connsiteX5504" fmla="*/ 1271578 w 2439037"/>
              <a:gd name="connsiteY5504" fmla="*/ 1223562 h 4271954"/>
              <a:gd name="connsiteX5505" fmla="*/ 1267768 w 2439037"/>
              <a:gd name="connsiteY5505" fmla="*/ 1225982 h 4271954"/>
              <a:gd name="connsiteX5506" fmla="*/ 1245975 w 2439037"/>
              <a:gd name="connsiteY5506" fmla="*/ 1268911 h 4271954"/>
              <a:gd name="connsiteX5507" fmla="*/ 1245975 w 2439037"/>
              <a:gd name="connsiteY5507" fmla="*/ 1270178 h 4271954"/>
              <a:gd name="connsiteX5508" fmla="*/ 1271883 w 2439037"/>
              <a:gd name="connsiteY5508" fmla="*/ 1295610 h 4271954"/>
              <a:gd name="connsiteX5509" fmla="*/ 1273026 w 2439037"/>
              <a:gd name="connsiteY5509" fmla="*/ 1295610 h 4271954"/>
              <a:gd name="connsiteX5510" fmla="*/ 1252633 w 2439037"/>
              <a:gd name="connsiteY5510" fmla="*/ 1269987 h 4271954"/>
              <a:gd name="connsiteX5511" fmla="*/ 1252633 w 2439037"/>
              <a:gd name="connsiteY5511" fmla="*/ 1269006 h 4271954"/>
              <a:gd name="connsiteX5512" fmla="*/ 1272626 w 2439037"/>
              <a:gd name="connsiteY5512" fmla="*/ 1230725 h 4271954"/>
              <a:gd name="connsiteX5513" fmla="*/ 1292533 w 2439037"/>
              <a:gd name="connsiteY5513" fmla="*/ 1269006 h 4271954"/>
              <a:gd name="connsiteX5514" fmla="*/ 1292533 w 2439037"/>
              <a:gd name="connsiteY5514" fmla="*/ 1269092 h 4271954"/>
              <a:gd name="connsiteX5515" fmla="*/ 1287208 w 2439037"/>
              <a:gd name="connsiteY5515" fmla="*/ 1282913 h 4271954"/>
              <a:gd name="connsiteX5516" fmla="*/ 1273578 w 2439037"/>
              <a:gd name="connsiteY5516" fmla="*/ 1288904 h 4271954"/>
              <a:gd name="connsiteX5517" fmla="*/ 1272531 w 2439037"/>
              <a:gd name="connsiteY5517" fmla="*/ 1288904 h 4271954"/>
              <a:gd name="connsiteX5518" fmla="*/ 1272073 w 2439037"/>
              <a:gd name="connsiteY5518" fmla="*/ 1288904 h 4271954"/>
              <a:gd name="connsiteX5519" fmla="*/ 1252633 w 2439037"/>
              <a:gd name="connsiteY5519" fmla="*/ 1269987 h 4271954"/>
              <a:gd name="connsiteX5520" fmla="*/ 1290542 w 2439037"/>
              <a:gd name="connsiteY5520" fmla="*/ 1339977 h 4271954"/>
              <a:gd name="connsiteX5521" fmla="*/ 1323784 w 2439037"/>
              <a:gd name="connsiteY5521" fmla="*/ 1322727 h 4271954"/>
              <a:gd name="connsiteX5522" fmla="*/ 1325518 w 2439037"/>
              <a:gd name="connsiteY5522" fmla="*/ 1320537 h 4271954"/>
              <a:gd name="connsiteX5523" fmla="*/ 1324927 w 2439037"/>
              <a:gd name="connsiteY5523" fmla="*/ 1317793 h 4271954"/>
              <a:gd name="connsiteX5524" fmla="*/ 1300934 w 2439037"/>
              <a:gd name="connsiteY5524" fmla="*/ 1309792 h 4271954"/>
              <a:gd name="connsiteX5525" fmla="*/ 1276445 w 2439037"/>
              <a:gd name="connsiteY5525" fmla="*/ 1317517 h 4271954"/>
              <a:gd name="connsiteX5526" fmla="*/ 1276445 w 2439037"/>
              <a:gd name="connsiteY5526" fmla="*/ 1316822 h 4271954"/>
              <a:gd name="connsiteX5527" fmla="*/ 1268073 w 2439037"/>
              <a:gd name="connsiteY5527" fmla="*/ 1304354 h 4271954"/>
              <a:gd name="connsiteX5528" fmla="*/ 1244727 w 2439037"/>
              <a:gd name="connsiteY5528" fmla="*/ 1304439 h 4271954"/>
              <a:gd name="connsiteX5529" fmla="*/ 1240812 w 2439037"/>
              <a:gd name="connsiteY5529" fmla="*/ 1301887 h 4271954"/>
              <a:gd name="connsiteX5530" fmla="*/ 1213771 w 2439037"/>
              <a:gd name="connsiteY5530" fmla="*/ 1290819 h 4271954"/>
              <a:gd name="connsiteX5531" fmla="*/ 1196826 w 2439037"/>
              <a:gd name="connsiteY5531" fmla="*/ 1290819 h 4271954"/>
              <a:gd name="connsiteX5532" fmla="*/ 1196826 w 2439037"/>
              <a:gd name="connsiteY5532" fmla="*/ 1290723 h 4271954"/>
              <a:gd name="connsiteX5533" fmla="*/ 1190054 w 2439037"/>
              <a:gd name="connsiteY5533" fmla="*/ 1283980 h 4271954"/>
              <a:gd name="connsiteX5534" fmla="*/ 1169775 w 2439037"/>
              <a:gd name="connsiteY5534" fmla="*/ 1283980 h 4271954"/>
              <a:gd name="connsiteX5535" fmla="*/ 1166422 w 2439037"/>
              <a:gd name="connsiteY5535" fmla="*/ 1287285 h 4271954"/>
              <a:gd name="connsiteX5536" fmla="*/ 1169775 w 2439037"/>
              <a:gd name="connsiteY5536" fmla="*/ 1290628 h 4271954"/>
              <a:gd name="connsiteX5537" fmla="*/ 1190158 w 2439037"/>
              <a:gd name="connsiteY5537" fmla="*/ 1290723 h 4271954"/>
              <a:gd name="connsiteX5538" fmla="*/ 1190054 w 2439037"/>
              <a:gd name="connsiteY5538" fmla="*/ 1343054 h 4271954"/>
              <a:gd name="connsiteX5539" fmla="*/ 1169775 w 2439037"/>
              <a:gd name="connsiteY5539" fmla="*/ 1343054 h 4271954"/>
              <a:gd name="connsiteX5540" fmla="*/ 1166422 w 2439037"/>
              <a:gd name="connsiteY5540" fmla="*/ 1346349 h 4271954"/>
              <a:gd name="connsiteX5541" fmla="*/ 1169775 w 2439037"/>
              <a:gd name="connsiteY5541" fmla="*/ 1349702 h 4271954"/>
              <a:gd name="connsiteX5542" fmla="*/ 1190054 w 2439037"/>
              <a:gd name="connsiteY5542" fmla="*/ 1349702 h 4271954"/>
              <a:gd name="connsiteX5543" fmla="*/ 1196826 w 2439037"/>
              <a:gd name="connsiteY5543" fmla="*/ 1342949 h 4271954"/>
              <a:gd name="connsiteX5544" fmla="*/ 1196826 w 2439037"/>
              <a:gd name="connsiteY5544" fmla="*/ 1341234 h 4271954"/>
              <a:gd name="connsiteX5545" fmla="*/ 1212142 w 2439037"/>
              <a:gd name="connsiteY5545" fmla="*/ 1346444 h 4271954"/>
              <a:gd name="connsiteX5546" fmla="*/ 1248823 w 2439037"/>
              <a:gd name="connsiteY5546" fmla="*/ 1355979 h 4271954"/>
              <a:gd name="connsiteX5547" fmla="*/ 1290542 w 2439037"/>
              <a:gd name="connsiteY5547" fmla="*/ 1339977 h 4271954"/>
              <a:gd name="connsiteX5548" fmla="*/ 1214542 w 2439037"/>
              <a:gd name="connsiteY5548" fmla="*/ 1340348 h 4271954"/>
              <a:gd name="connsiteX5549" fmla="*/ 1197007 w 2439037"/>
              <a:gd name="connsiteY5549" fmla="*/ 1334348 h 4271954"/>
              <a:gd name="connsiteX5550" fmla="*/ 1197007 w 2439037"/>
              <a:gd name="connsiteY5550" fmla="*/ 1297610 h 4271954"/>
              <a:gd name="connsiteX5551" fmla="*/ 1213971 w 2439037"/>
              <a:gd name="connsiteY5551" fmla="*/ 1297610 h 4271954"/>
              <a:gd name="connsiteX5552" fmla="*/ 1237012 w 2439037"/>
              <a:gd name="connsiteY5552" fmla="*/ 1307335 h 4271954"/>
              <a:gd name="connsiteX5553" fmla="*/ 1244441 w 2439037"/>
              <a:gd name="connsiteY5553" fmla="*/ 1311097 h 4271954"/>
              <a:gd name="connsiteX5554" fmla="*/ 1268158 w 2439037"/>
              <a:gd name="connsiteY5554" fmla="*/ 1311097 h 4271954"/>
              <a:gd name="connsiteX5555" fmla="*/ 1269882 w 2439037"/>
              <a:gd name="connsiteY5555" fmla="*/ 1316907 h 4271954"/>
              <a:gd name="connsiteX5556" fmla="*/ 1268930 w 2439037"/>
              <a:gd name="connsiteY5556" fmla="*/ 1321794 h 4271954"/>
              <a:gd name="connsiteX5557" fmla="*/ 1268073 w 2439037"/>
              <a:gd name="connsiteY5557" fmla="*/ 1322823 h 4271954"/>
              <a:gd name="connsiteX5558" fmla="*/ 1230820 w 2439037"/>
              <a:gd name="connsiteY5558" fmla="*/ 1322823 h 4271954"/>
              <a:gd name="connsiteX5559" fmla="*/ 1227487 w 2439037"/>
              <a:gd name="connsiteY5559" fmla="*/ 1326166 h 4271954"/>
              <a:gd name="connsiteX5560" fmla="*/ 1230820 w 2439037"/>
              <a:gd name="connsiteY5560" fmla="*/ 1329519 h 4271954"/>
              <a:gd name="connsiteX5561" fmla="*/ 1268073 w 2439037"/>
              <a:gd name="connsiteY5561" fmla="*/ 1329519 h 4271954"/>
              <a:gd name="connsiteX5562" fmla="*/ 1274626 w 2439037"/>
              <a:gd name="connsiteY5562" fmla="*/ 1325232 h 4271954"/>
              <a:gd name="connsiteX5563" fmla="*/ 1302934 w 2439037"/>
              <a:gd name="connsiteY5563" fmla="*/ 1316260 h 4271954"/>
              <a:gd name="connsiteX5564" fmla="*/ 1316755 w 2439037"/>
              <a:gd name="connsiteY5564" fmla="*/ 1318908 h 4271954"/>
              <a:gd name="connsiteX5565" fmla="*/ 1287409 w 2439037"/>
              <a:gd name="connsiteY5565" fmla="*/ 1334262 h 4271954"/>
              <a:gd name="connsiteX5566" fmla="*/ 1214542 w 2439037"/>
              <a:gd name="connsiteY5566" fmla="*/ 1340348 h 4271954"/>
              <a:gd name="connsiteX5567" fmla="*/ 1206360 w 2439037"/>
              <a:gd name="connsiteY5567" fmla="*/ 1182272 h 4271954"/>
              <a:gd name="connsiteX5568" fmla="*/ 1205960 w 2439037"/>
              <a:gd name="connsiteY5568" fmla="*/ 1184920 h 4271954"/>
              <a:gd name="connsiteX5569" fmla="*/ 1222543 w 2439037"/>
              <a:gd name="connsiteY5569" fmla="*/ 1199474 h 4271954"/>
              <a:gd name="connsiteX5570" fmla="*/ 1223210 w 2439037"/>
              <a:gd name="connsiteY5570" fmla="*/ 1199474 h 4271954"/>
              <a:gd name="connsiteX5571" fmla="*/ 1245679 w 2439037"/>
              <a:gd name="connsiteY5571" fmla="*/ 1206075 h 4271954"/>
              <a:gd name="connsiteX5572" fmla="*/ 1263206 w 2439037"/>
              <a:gd name="connsiteY5572" fmla="*/ 1201750 h 4271954"/>
              <a:gd name="connsiteX5573" fmla="*/ 1292257 w 2439037"/>
              <a:gd name="connsiteY5573" fmla="*/ 1216638 h 4271954"/>
              <a:gd name="connsiteX5574" fmla="*/ 1292752 w 2439037"/>
              <a:gd name="connsiteY5574" fmla="*/ 1217009 h 4271954"/>
              <a:gd name="connsiteX5575" fmla="*/ 1322261 w 2439037"/>
              <a:gd name="connsiteY5575" fmla="*/ 1229754 h 4271954"/>
              <a:gd name="connsiteX5576" fmla="*/ 1339206 w 2439037"/>
              <a:gd name="connsiteY5576" fmla="*/ 1229754 h 4271954"/>
              <a:gd name="connsiteX5577" fmla="*/ 1339206 w 2439037"/>
              <a:gd name="connsiteY5577" fmla="*/ 1229897 h 4271954"/>
              <a:gd name="connsiteX5578" fmla="*/ 1345978 w 2439037"/>
              <a:gd name="connsiteY5578" fmla="*/ 1236631 h 4271954"/>
              <a:gd name="connsiteX5579" fmla="*/ 1366285 w 2439037"/>
              <a:gd name="connsiteY5579" fmla="*/ 1236631 h 4271954"/>
              <a:gd name="connsiteX5580" fmla="*/ 1369590 w 2439037"/>
              <a:gd name="connsiteY5580" fmla="*/ 1233288 h 4271954"/>
              <a:gd name="connsiteX5581" fmla="*/ 1366285 w 2439037"/>
              <a:gd name="connsiteY5581" fmla="*/ 1229982 h 4271954"/>
              <a:gd name="connsiteX5582" fmla="*/ 1345873 w 2439037"/>
              <a:gd name="connsiteY5582" fmla="*/ 1229897 h 4271954"/>
              <a:gd name="connsiteX5583" fmla="*/ 1345978 w 2439037"/>
              <a:gd name="connsiteY5583" fmla="*/ 1177576 h 4271954"/>
              <a:gd name="connsiteX5584" fmla="*/ 1366285 w 2439037"/>
              <a:gd name="connsiteY5584" fmla="*/ 1177576 h 4271954"/>
              <a:gd name="connsiteX5585" fmla="*/ 1369590 w 2439037"/>
              <a:gd name="connsiteY5585" fmla="*/ 1174223 h 4271954"/>
              <a:gd name="connsiteX5586" fmla="*/ 1366285 w 2439037"/>
              <a:gd name="connsiteY5586" fmla="*/ 1170918 h 4271954"/>
              <a:gd name="connsiteX5587" fmla="*/ 1345978 w 2439037"/>
              <a:gd name="connsiteY5587" fmla="*/ 1170918 h 4271954"/>
              <a:gd name="connsiteX5588" fmla="*/ 1339206 w 2439037"/>
              <a:gd name="connsiteY5588" fmla="*/ 1177662 h 4271954"/>
              <a:gd name="connsiteX5589" fmla="*/ 1339206 w 2439037"/>
              <a:gd name="connsiteY5589" fmla="*/ 1179386 h 4271954"/>
              <a:gd name="connsiteX5590" fmla="*/ 1311783 w 2439037"/>
              <a:gd name="connsiteY5590" fmla="*/ 1169099 h 4271954"/>
              <a:gd name="connsiteX5591" fmla="*/ 1271302 w 2439037"/>
              <a:gd name="connsiteY5591" fmla="*/ 1168032 h 4271954"/>
              <a:gd name="connsiteX5592" fmla="*/ 1271206 w 2439037"/>
              <a:gd name="connsiteY5592" fmla="*/ 1168032 h 4271954"/>
              <a:gd name="connsiteX5593" fmla="*/ 1208437 w 2439037"/>
              <a:gd name="connsiteY5593" fmla="*/ 1180919 h 4271954"/>
              <a:gd name="connsiteX5594" fmla="*/ 1206360 w 2439037"/>
              <a:gd name="connsiteY5594" fmla="*/ 1182272 h 4271954"/>
              <a:gd name="connsiteX5595" fmla="*/ 1309392 w 2439037"/>
              <a:gd name="connsiteY5595" fmla="*/ 1175014 h 4271954"/>
              <a:gd name="connsiteX5596" fmla="*/ 1339329 w 2439037"/>
              <a:gd name="connsiteY5596" fmla="*/ 1186120 h 4271954"/>
              <a:gd name="connsiteX5597" fmla="*/ 1339329 w 2439037"/>
              <a:gd name="connsiteY5597" fmla="*/ 1222915 h 4271954"/>
              <a:gd name="connsiteX5598" fmla="*/ 1322346 w 2439037"/>
              <a:gd name="connsiteY5598" fmla="*/ 1222915 h 4271954"/>
              <a:gd name="connsiteX5599" fmla="*/ 1297019 w 2439037"/>
              <a:gd name="connsiteY5599" fmla="*/ 1211666 h 4271954"/>
              <a:gd name="connsiteX5600" fmla="*/ 1296533 w 2439037"/>
              <a:gd name="connsiteY5600" fmla="*/ 1211285 h 4271954"/>
              <a:gd name="connsiteX5601" fmla="*/ 1264434 w 2439037"/>
              <a:gd name="connsiteY5601" fmla="*/ 1195016 h 4271954"/>
              <a:gd name="connsiteX5602" fmla="*/ 1263396 w 2439037"/>
              <a:gd name="connsiteY5602" fmla="*/ 1194826 h 4271954"/>
              <a:gd name="connsiteX5603" fmla="*/ 1262634 w 2439037"/>
              <a:gd name="connsiteY5603" fmla="*/ 1194911 h 4271954"/>
              <a:gd name="connsiteX5604" fmla="*/ 1244079 w 2439037"/>
              <a:gd name="connsiteY5604" fmla="*/ 1199474 h 4271954"/>
              <a:gd name="connsiteX5605" fmla="*/ 1230259 w 2439037"/>
              <a:gd name="connsiteY5605" fmla="*/ 1196826 h 4271954"/>
              <a:gd name="connsiteX5606" fmla="*/ 1260634 w 2439037"/>
              <a:gd name="connsiteY5606" fmla="*/ 1180919 h 4271954"/>
              <a:gd name="connsiteX5607" fmla="*/ 1309392 w 2439037"/>
              <a:gd name="connsiteY5607" fmla="*/ 1175014 h 4271954"/>
              <a:gd name="connsiteX5608" fmla="*/ 1250356 w 2439037"/>
              <a:gd name="connsiteY5608" fmla="*/ 1178919 h 4271954"/>
              <a:gd name="connsiteX5609" fmla="*/ 1223581 w 2439037"/>
              <a:gd name="connsiteY5609" fmla="*/ 1192730 h 4271954"/>
              <a:gd name="connsiteX5610" fmla="*/ 1213780 w 2439037"/>
              <a:gd name="connsiteY5610" fmla="*/ 1186358 h 4271954"/>
              <a:gd name="connsiteX5611" fmla="*/ 1250356 w 2439037"/>
              <a:gd name="connsiteY5611" fmla="*/ 1178919 h 4271954"/>
              <a:gd name="connsiteX5612" fmla="*/ 1516018 w 2439037"/>
              <a:gd name="connsiteY5612" fmla="*/ 1295610 h 4271954"/>
              <a:gd name="connsiteX5613" fmla="*/ 1516570 w 2439037"/>
              <a:gd name="connsiteY5613" fmla="*/ 1295610 h 4271954"/>
              <a:gd name="connsiteX5614" fmla="*/ 1534868 w 2439037"/>
              <a:gd name="connsiteY5614" fmla="*/ 1287513 h 4271954"/>
              <a:gd name="connsiteX5615" fmla="*/ 1542097 w 2439037"/>
              <a:gd name="connsiteY5615" fmla="*/ 1268911 h 4271954"/>
              <a:gd name="connsiteX5616" fmla="*/ 1520285 w 2439037"/>
              <a:gd name="connsiteY5616" fmla="*/ 1225982 h 4271954"/>
              <a:gd name="connsiteX5617" fmla="*/ 1518961 w 2439037"/>
              <a:gd name="connsiteY5617" fmla="*/ 1224629 h 4271954"/>
              <a:gd name="connsiteX5618" fmla="*/ 1514570 w 2439037"/>
              <a:gd name="connsiteY5618" fmla="*/ 1223562 h 4271954"/>
              <a:gd name="connsiteX5619" fmla="*/ 1510656 w 2439037"/>
              <a:gd name="connsiteY5619" fmla="*/ 1225982 h 4271954"/>
              <a:gd name="connsiteX5620" fmla="*/ 1488853 w 2439037"/>
              <a:gd name="connsiteY5620" fmla="*/ 1268911 h 4271954"/>
              <a:gd name="connsiteX5621" fmla="*/ 1488853 w 2439037"/>
              <a:gd name="connsiteY5621" fmla="*/ 1270178 h 4271954"/>
              <a:gd name="connsiteX5622" fmla="*/ 1514751 w 2439037"/>
              <a:gd name="connsiteY5622" fmla="*/ 1295610 h 4271954"/>
              <a:gd name="connsiteX5623" fmla="*/ 1516018 w 2439037"/>
              <a:gd name="connsiteY5623" fmla="*/ 1295610 h 4271954"/>
              <a:gd name="connsiteX5624" fmla="*/ 1495615 w 2439037"/>
              <a:gd name="connsiteY5624" fmla="*/ 1269987 h 4271954"/>
              <a:gd name="connsiteX5625" fmla="*/ 1495615 w 2439037"/>
              <a:gd name="connsiteY5625" fmla="*/ 1269006 h 4271954"/>
              <a:gd name="connsiteX5626" fmla="*/ 1515523 w 2439037"/>
              <a:gd name="connsiteY5626" fmla="*/ 1230725 h 4271954"/>
              <a:gd name="connsiteX5627" fmla="*/ 1535439 w 2439037"/>
              <a:gd name="connsiteY5627" fmla="*/ 1269006 h 4271954"/>
              <a:gd name="connsiteX5628" fmla="*/ 1535439 w 2439037"/>
              <a:gd name="connsiteY5628" fmla="*/ 1269092 h 4271954"/>
              <a:gd name="connsiteX5629" fmla="*/ 1530096 w 2439037"/>
              <a:gd name="connsiteY5629" fmla="*/ 1282913 h 4271954"/>
              <a:gd name="connsiteX5630" fmla="*/ 1516475 w 2439037"/>
              <a:gd name="connsiteY5630" fmla="*/ 1288904 h 4271954"/>
              <a:gd name="connsiteX5631" fmla="*/ 1515427 w 2439037"/>
              <a:gd name="connsiteY5631" fmla="*/ 1288904 h 4271954"/>
              <a:gd name="connsiteX5632" fmla="*/ 1514960 w 2439037"/>
              <a:gd name="connsiteY5632" fmla="*/ 1288904 h 4271954"/>
              <a:gd name="connsiteX5633" fmla="*/ 1495615 w 2439037"/>
              <a:gd name="connsiteY5633" fmla="*/ 1269987 h 4271954"/>
              <a:gd name="connsiteX5634" fmla="*/ 1533611 w 2439037"/>
              <a:gd name="connsiteY5634" fmla="*/ 1339977 h 4271954"/>
              <a:gd name="connsiteX5635" fmla="*/ 1566863 w 2439037"/>
              <a:gd name="connsiteY5635" fmla="*/ 1322727 h 4271954"/>
              <a:gd name="connsiteX5636" fmla="*/ 1568596 w 2439037"/>
              <a:gd name="connsiteY5636" fmla="*/ 1320537 h 4271954"/>
              <a:gd name="connsiteX5637" fmla="*/ 1568006 w 2439037"/>
              <a:gd name="connsiteY5637" fmla="*/ 1317793 h 4271954"/>
              <a:gd name="connsiteX5638" fmla="*/ 1544002 w 2439037"/>
              <a:gd name="connsiteY5638" fmla="*/ 1309792 h 4271954"/>
              <a:gd name="connsiteX5639" fmla="*/ 1519523 w 2439037"/>
              <a:gd name="connsiteY5639" fmla="*/ 1317517 h 4271954"/>
              <a:gd name="connsiteX5640" fmla="*/ 1519523 w 2439037"/>
              <a:gd name="connsiteY5640" fmla="*/ 1316822 h 4271954"/>
              <a:gd name="connsiteX5641" fmla="*/ 1511151 w 2439037"/>
              <a:gd name="connsiteY5641" fmla="*/ 1304354 h 4271954"/>
              <a:gd name="connsiteX5642" fmla="*/ 1487805 w 2439037"/>
              <a:gd name="connsiteY5642" fmla="*/ 1304439 h 4271954"/>
              <a:gd name="connsiteX5643" fmla="*/ 1483900 w 2439037"/>
              <a:gd name="connsiteY5643" fmla="*/ 1301887 h 4271954"/>
              <a:gd name="connsiteX5644" fmla="*/ 1456849 w 2439037"/>
              <a:gd name="connsiteY5644" fmla="*/ 1290819 h 4271954"/>
              <a:gd name="connsiteX5645" fmla="*/ 1439894 w 2439037"/>
              <a:gd name="connsiteY5645" fmla="*/ 1290819 h 4271954"/>
              <a:gd name="connsiteX5646" fmla="*/ 1439894 w 2439037"/>
              <a:gd name="connsiteY5646" fmla="*/ 1290723 h 4271954"/>
              <a:gd name="connsiteX5647" fmla="*/ 1433131 w 2439037"/>
              <a:gd name="connsiteY5647" fmla="*/ 1283980 h 4271954"/>
              <a:gd name="connsiteX5648" fmla="*/ 1412853 w 2439037"/>
              <a:gd name="connsiteY5648" fmla="*/ 1283980 h 4271954"/>
              <a:gd name="connsiteX5649" fmla="*/ 1409500 w 2439037"/>
              <a:gd name="connsiteY5649" fmla="*/ 1287285 h 4271954"/>
              <a:gd name="connsiteX5650" fmla="*/ 1412853 w 2439037"/>
              <a:gd name="connsiteY5650" fmla="*/ 1290628 h 4271954"/>
              <a:gd name="connsiteX5651" fmla="*/ 1433227 w 2439037"/>
              <a:gd name="connsiteY5651" fmla="*/ 1290723 h 4271954"/>
              <a:gd name="connsiteX5652" fmla="*/ 1433131 w 2439037"/>
              <a:gd name="connsiteY5652" fmla="*/ 1343054 h 4271954"/>
              <a:gd name="connsiteX5653" fmla="*/ 1412853 w 2439037"/>
              <a:gd name="connsiteY5653" fmla="*/ 1343054 h 4271954"/>
              <a:gd name="connsiteX5654" fmla="*/ 1409500 w 2439037"/>
              <a:gd name="connsiteY5654" fmla="*/ 1346349 h 4271954"/>
              <a:gd name="connsiteX5655" fmla="*/ 1412853 w 2439037"/>
              <a:gd name="connsiteY5655" fmla="*/ 1349702 h 4271954"/>
              <a:gd name="connsiteX5656" fmla="*/ 1433131 w 2439037"/>
              <a:gd name="connsiteY5656" fmla="*/ 1349702 h 4271954"/>
              <a:gd name="connsiteX5657" fmla="*/ 1439894 w 2439037"/>
              <a:gd name="connsiteY5657" fmla="*/ 1342949 h 4271954"/>
              <a:gd name="connsiteX5658" fmla="*/ 1439894 w 2439037"/>
              <a:gd name="connsiteY5658" fmla="*/ 1341234 h 4271954"/>
              <a:gd name="connsiteX5659" fmla="*/ 1455229 w 2439037"/>
              <a:gd name="connsiteY5659" fmla="*/ 1346444 h 4271954"/>
              <a:gd name="connsiteX5660" fmla="*/ 1491891 w 2439037"/>
              <a:gd name="connsiteY5660" fmla="*/ 1355979 h 4271954"/>
              <a:gd name="connsiteX5661" fmla="*/ 1533611 w 2439037"/>
              <a:gd name="connsiteY5661" fmla="*/ 1339977 h 4271954"/>
              <a:gd name="connsiteX5662" fmla="*/ 1457525 w 2439037"/>
              <a:gd name="connsiteY5662" fmla="*/ 1340348 h 4271954"/>
              <a:gd name="connsiteX5663" fmla="*/ 1439989 w 2439037"/>
              <a:gd name="connsiteY5663" fmla="*/ 1334348 h 4271954"/>
              <a:gd name="connsiteX5664" fmla="*/ 1439989 w 2439037"/>
              <a:gd name="connsiteY5664" fmla="*/ 1297610 h 4271954"/>
              <a:gd name="connsiteX5665" fmla="*/ 1456944 w 2439037"/>
              <a:gd name="connsiteY5665" fmla="*/ 1297610 h 4271954"/>
              <a:gd name="connsiteX5666" fmla="*/ 1479995 w 2439037"/>
              <a:gd name="connsiteY5666" fmla="*/ 1307335 h 4271954"/>
              <a:gd name="connsiteX5667" fmla="*/ 1487443 w 2439037"/>
              <a:gd name="connsiteY5667" fmla="*/ 1311097 h 4271954"/>
              <a:gd name="connsiteX5668" fmla="*/ 1511151 w 2439037"/>
              <a:gd name="connsiteY5668" fmla="*/ 1311097 h 4271954"/>
              <a:gd name="connsiteX5669" fmla="*/ 1512846 w 2439037"/>
              <a:gd name="connsiteY5669" fmla="*/ 1316907 h 4271954"/>
              <a:gd name="connsiteX5670" fmla="*/ 1511912 w 2439037"/>
              <a:gd name="connsiteY5670" fmla="*/ 1321794 h 4271954"/>
              <a:gd name="connsiteX5671" fmla="*/ 1511056 w 2439037"/>
              <a:gd name="connsiteY5671" fmla="*/ 1322823 h 4271954"/>
              <a:gd name="connsiteX5672" fmla="*/ 1473803 w 2439037"/>
              <a:gd name="connsiteY5672" fmla="*/ 1322823 h 4271954"/>
              <a:gd name="connsiteX5673" fmla="*/ 1470479 w 2439037"/>
              <a:gd name="connsiteY5673" fmla="*/ 1326166 h 4271954"/>
              <a:gd name="connsiteX5674" fmla="*/ 1473803 w 2439037"/>
              <a:gd name="connsiteY5674" fmla="*/ 1329519 h 4271954"/>
              <a:gd name="connsiteX5675" fmla="*/ 1511056 w 2439037"/>
              <a:gd name="connsiteY5675" fmla="*/ 1329519 h 4271954"/>
              <a:gd name="connsiteX5676" fmla="*/ 1517609 w 2439037"/>
              <a:gd name="connsiteY5676" fmla="*/ 1325232 h 4271954"/>
              <a:gd name="connsiteX5677" fmla="*/ 1545917 w 2439037"/>
              <a:gd name="connsiteY5677" fmla="*/ 1316260 h 4271954"/>
              <a:gd name="connsiteX5678" fmla="*/ 1559728 w 2439037"/>
              <a:gd name="connsiteY5678" fmla="*/ 1318908 h 4271954"/>
              <a:gd name="connsiteX5679" fmla="*/ 1530305 w 2439037"/>
              <a:gd name="connsiteY5679" fmla="*/ 1334262 h 4271954"/>
              <a:gd name="connsiteX5680" fmla="*/ 1457525 w 2439037"/>
              <a:gd name="connsiteY5680" fmla="*/ 1340348 h 4271954"/>
              <a:gd name="connsiteX5681" fmla="*/ 1449324 w 2439037"/>
              <a:gd name="connsiteY5681" fmla="*/ 1182272 h 4271954"/>
              <a:gd name="connsiteX5682" fmla="*/ 1449038 w 2439037"/>
              <a:gd name="connsiteY5682" fmla="*/ 1184920 h 4271954"/>
              <a:gd name="connsiteX5683" fmla="*/ 1465612 w 2439037"/>
              <a:gd name="connsiteY5683" fmla="*/ 1199474 h 4271954"/>
              <a:gd name="connsiteX5684" fmla="*/ 1466297 w 2439037"/>
              <a:gd name="connsiteY5684" fmla="*/ 1199474 h 4271954"/>
              <a:gd name="connsiteX5685" fmla="*/ 1488757 w 2439037"/>
              <a:gd name="connsiteY5685" fmla="*/ 1206075 h 4271954"/>
              <a:gd name="connsiteX5686" fmla="*/ 1506283 w 2439037"/>
              <a:gd name="connsiteY5686" fmla="*/ 1201750 h 4271954"/>
              <a:gd name="connsiteX5687" fmla="*/ 1535344 w 2439037"/>
              <a:gd name="connsiteY5687" fmla="*/ 1216638 h 4271954"/>
              <a:gd name="connsiteX5688" fmla="*/ 1535830 w 2439037"/>
              <a:gd name="connsiteY5688" fmla="*/ 1217009 h 4271954"/>
              <a:gd name="connsiteX5689" fmla="*/ 1565329 w 2439037"/>
              <a:gd name="connsiteY5689" fmla="*/ 1229754 h 4271954"/>
              <a:gd name="connsiteX5690" fmla="*/ 1582293 w 2439037"/>
              <a:gd name="connsiteY5690" fmla="*/ 1229754 h 4271954"/>
              <a:gd name="connsiteX5691" fmla="*/ 1582293 w 2439037"/>
              <a:gd name="connsiteY5691" fmla="*/ 1229897 h 4271954"/>
              <a:gd name="connsiteX5692" fmla="*/ 1589046 w 2439037"/>
              <a:gd name="connsiteY5692" fmla="*/ 1236631 h 4271954"/>
              <a:gd name="connsiteX5693" fmla="*/ 1609354 w 2439037"/>
              <a:gd name="connsiteY5693" fmla="*/ 1236631 h 4271954"/>
              <a:gd name="connsiteX5694" fmla="*/ 1612678 w 2439037"/>
              <a:gd name="connsiteY5694" fmla="*/ 1233288 h 4271954"/>
              <a:gd name="connsiteX5695" fmla="*/ 1609354 w 2439037"/>
              <a:gd name="connsiteY5695" fmla="*/ 1229982 h 4271954"/>
              <a:gd name="connsiteX5696" fmla="*/ 1588970 w 2439037"/>
              <a:gd name="connsiteY5696" fmla="*/ 1229897 h 4271954"/>
              <a:gd name="connsiteX5697" fmla="*/ 1589046 w 2439037"/>
              <a:gd name="connsiteY5697" fmla="*/ 1177576 h 4271954"/>
              <a:gd name="connsiteX5698" fmla="*/ 1609354 w 2439037"/>
              <a:gd name="connsiteY5698" fmla="*/ 1177576 h 4271954"/>
              <a:gd name="connsiteX5699" fmla="*/ 1612678 w 2439037"/>
              <a:gd name="connsiteY5699" fmla="*/ 1174223 h 4271954"/>
              <a:gd name="connsiteX5700" fmla="*/ 1609354 w 2439037"/>
              <a:gd name="connsiteY5700" fmla="*/ 1170918 h 4271954"/>
              <a:gd name="connsiteX5701" fmla="*/ 1589046 w 2439037"/>
              <a:gd name="connsiteY5701" fmla="*/ 1170918 h 4271954"/>
              <a:gd name="connsiteX5702" fmla="*/ 1582293 w 2439037"/>
              <a:gd name="connsiteY5702" fmla="*/ 1177662 h 4271954"/>
              <a:gd name="connsiteX5703" fmla="*/ 1582293 w 2439037"/>
              <a:gd name="connsiteY5703" fmla="*/ 1179386 h 4271954"/>
              <a:gd name="connsiteX5704" fmla="*/ 1554880 w 2439037"/>
              <a:gd name="connsiteY5704" fmla="*/ 1169099 h 4271954"/>
              <a:gd name="connsiteX5705" fmla="*/ 1514389 w 2439037"/>
              <a:gd name="connsiteY5705" fmla="*/ 1168032 h 4271954"/>
              <a:gd name="connsiteX5706" fmla="*/ 1514294 w 2439037"/>
              <a:gd name="connsiteY5706" fmla="*/ 1168032 h 4271954"/>
              <a:gd name="connsiteX5707" fmla="*/ 1451524 w 2439037"/>
              <a:gd name="connsiteY5707" fmla="*/ 1180919 h 4271954"/>
              <a:gd name="connsiteX5708" fmla="*/ 1449324 w 2439037"/>
              <a:gd name="connsiteY5708" fmla="*/ 1182272 h 4271954"/>
              <a:gd name="connsiteX5709" fmla="*/ 1552384 w 2439037"/>
              <a:gd name="connsiteY5709" fmla="*/ 1175014 h 4271954"/>
              <a:gd name="connsiteX5710" fmla="*/ 1582293 w 2439037"/>
              <a:gd name="connsiteY5710" fmla="*/ 1186120 h 4271954"/>
              <a:gd name="connsiteX5711" fmla="*/ 1582293 w 2439037"/>
              <a:gd name="connsiteY5711" fmla="*/ 1222915 h 4271954"/>
              <a:gd name="connsiteX5712" fmla="*/ 1565329 w 2439037"/>
              <a:gd name="connsiteY5712" fmla="*/ 1222915 h 4271954"/>
              <a:gd name="connsiteX5713" fmla="*/ 1540011 w 2439037"/>
              <a:gd name="connsiteY5713" fmla="*/ 1211666 h 4271954"/>
              <a:gd name="connsiteX5714" fmla="*/ 1539516 w 2439037"/>
              <a:gd name="connsiteY5714" fmla="*/ 1211285 h 4271954"/>
              <a:gd name="connsiteX5715" fmla="*/ 1507427 w 2439037"/>
              <a:gd name="connsiteY5715" fmla="*/ 1195016 h 4271954"/>
              <a:gd name="connsiteX5716" fmla="*/ 1506388 w 2439037"/>
              <a:gd name="connsiteY5716" fmla="*/ 1194826 h 4271954"/>
              <a:gd name="connsiteX5717" fmla="*/ 1505626 w 2439037"/>
              <a:gd name="connsiteY5717" fmla="*/ 1194911 h 4271954"/>
              <a:gd name="connsiteX5718" fmla="*/ 1487043 w 2439037"/>
              <a:gd name="connsiteY5718" fmla="*/ 1199474 h 4271954"/>
              <a:gd name="connsiteX5719" fmla="*/ 1473222 w 2439037"/>
              <a:gd name="connsiteY5719" fmla="*/ 1196826 h 4271954"/>
              <a:gd name="connsiteX5720" fmla="*/ 1503626 w 2439037"/>
              <a:gd name="connsiteY5720" fmla="*/ 1180919 h 4271954"/>
              <a:gd name="connsiteX5721" fmla="*/ 1552384 w 2439037"/>
              <a:gd name="connsiteY5721" fmla="*/ 1175014 h 4271954"/>
              <a:gd name="connsiteX5722" fmla="*/ 1493425 w 2439037"/>
              <a:gd name="connsiteY5722" fmla="*/ 1178919 h 4271954"/>
              <a:gd name="connsiteX5723" fmla="*/ 1466669 w 2439037"/>
              <a:gd name="connsiteY5723" fmla="*/ 1192730 h 4271954"/>
              <a:gd name="connsiteX5724" fmla="*/ 1456858 w 2439037"/>
              <a:gd name="connsiteY5724" fmla="*/ 1186358 h 4271954"/>
              <a:gd name="connsiteX5725" fmla="*/ 1493425 w 2439037"/>
              <a:gd name="connsiteY5725" fmla="*/ 1178919 h 4271954"/>
              <a:gd name="connsiteX5726" fmla="*/ 1759096 w 2439037"/>
              <a:gd name="connsiteY5726" fmla="*/ 1295610 h 4271954"/>
              <a:gd name="connsiteX5727" fmla="*/ 1759648 w 2439037"/>
              <a:gd name="connsiteY5727" fmla="*/ 1295610 h 4271954"/>
              <a:gd name="connsiteX5728" fmla="*/ 1777946 w 2439037"/>
              <a:gd name="connsiteY5728" fmla="*/ 1287513 h 4271954"/>
              <a:gd name="connsiteX5729" fmla="*/ 1785175 w 2439037"/>
              <a:gd name="connsiteY5729" fmla="*/ 1268911 h 4271954"/>
              <a:gd name="connsiteX5730" fmla="*/ 1763363 w 2439037"/>
              <a:gd name="connsiteY5730" fmla="*/ 1225982 h 4271954"/>
              <a:gd name="connsiteX5731" fmla="*/ 1762049 w 2439037"/>
              <a:gd name="connsiteY5731" fmla="*/ 1224629 h 4271954"/>
              <a:gd name="connsiteX5732" fmla="*/ 1757658 w 2439037"/>
              <a:gd name="connsiteY5732" fmla="*/ 1223562 h 4271954"/>
              <a:gd name="connsiteX5733" fmla="*/ 1753828 w 2439037"/>
              <a:gd name="connsiteY5733" fmla="*/ 1225982 h 4271954"/>
              <a:gd name="connsiteX5734" fmla="*/ 1732016 w 2439037"/>
              <a:gd name="connsiteY5734" fmla="*/ 1268911 h 4271954"/>
              <a:gd name="connsiteX5735" fmla="*/ 1732016 w 2439037"/>
              <a:gd name="connsiteY5735" fmla="*/ 1270178 h 4271954"/>
              <a:gd name="connsiteX5736" fmla="*/ 1757934 w 2439037"/>
              <a:gd name="connsiteY5736" fmla="*/ 1295610 h 4271954"/>
              <a:gd name="connsiteX5737" fmla="*/ 1759096 w 2439037"/>
              <a:gd name="connsiteY5737" fmla="*/ 1295610 h 4271954"/>
              <a:gd name="connsiteX5738" fmla="*/ 1738608 w 2439037"/>
              <a:gd name="connsiteY5738" fmla="*/ 1269987 h 4271954"/>
              <a:gd name="connsiteX5739" fmla="*/ 1738608 w 2439037"/>
              <a:gd name="connsiteY5739" fmla="*/ 1269006 h 4271954"/>
              <a:gd name="connsiteX5740" fmla="*/ 1758591 w 2439037"/>
              <a:gd name="connsiteY5740" fmla="*/ 1230725 h 4271954"/>
              <a:gd name="connsiteX5741" fmla="*/ 1778508 w 2439037"/>
              <a:gd name="connsiteY5741" fmla="*/ 1269006 h 4271954"/>
              <a:gd name="connsiteX5742" fmla="*/ 1778508 w 2439037"/>
              <a:gd name="connsiteY5742" fmla="*/ 1269092 h 4271954"/>
              <a:gd name="connsiteX5743" fmla="*/ 1773184 w 2439037"/>
              <a:gd name="connsiteY5743" fmla="*/ 1282913 h 4271954"/>
              <a:gd name="connsiteX5744" fmla="*/ 1759553 w 2439037"/>
              <a:gd name="connsiteY5744" fmla="*/ 1288904 h 4271954"/>
              <a:gd name="connsiteX5745" fmla="*/ 1758506 w 2439037"/>
              <a:gd name="connsiteY5745" fmla="*/ 1288904 h 4271954"/>
              <a:gd name="connsiteX5746" fmla="*/ 1758048 w 2439037"/>
              <a:gd name="connsiteY5746" fmla="*/ 1288904 h 4271954"/>
              <a:gd name="connsiteX5747" fmla="*/ 1738608 w 2439037"/>
              <a:gd name="connsiteY5747" fmla="*/ 1269987 h 4271954"/>
              <a:gd name="connsiteX5748" fmla="*/ 1776603 w 2439037"/>
              <a:gd name="connsiteY5748" fmla="*/ 1339977 h 4271954"/>
              <a:gd name="connsiteX5749" fmla="*/ 1809845 w 2439037"/>
              <a:gd name="connsiteY5749" fmla="*/ 1322727 h 4271954"/>
              <a:gd name="connsiteX5750" fmla="*/ 1811578 w 2439037"/>
              <a:gd name="connsiteY5750" fmla="*/ 1320537 h 4271954"/>
              <a:gd name="connsiteX5751" fmla="*/ 1810988 w 2439037"/>
              <a:gd name="connsiteY5751" fmla="*/ 1317793 h 4271954"/>
              <a:gd name="connsiteX5752" fmla="*/ 1786994 w 2439037"/>
              <a:gd name="connsiteY5752" fmla="*/ 1309792 h 4271954"/>
              <a:gd name="connsiteX5753" fmla="*/ 1762497 w 2439037"/>
              <a:gd name="connsiteY5753" fmla="*/ 1317517 h 4271954"/>
              <a:gd name="connsiteX5754" fmla="*/ 1762497 w 2439037"/>
              <a:gd name="connsiteY5754" fmla="*/ 1316822 h 4271954"/>
              <a:gd name="connsiteX5755" fmla="*/ 1754134 w 2439037"/>
              <a:gd name="connsiteY5755" fmla="*/ 1304354 h 4271954"/>
              <a:gd name="connsiteX5756" fmla="*/ 1730787 w 2439037"/>
              <a:gd name="connsiteY5756" fmla="*/ 1304439 h 4271954"/>
              <a:gd name="connsiteX5757" fmla="*/ 1726882 w 2439037"/>
              <a:gd name="connsiteY5757" fmla="*/ 1301887 h 4271954"/>
              <a:gd name="connsiteX5758" fmla="*/ 1699831 w 2439037"/>
              <a:gd name="connsiteY5758" fmla="*/ 1290819 h 4271954"/>
              <a:gd name="connsiteX5759" fmla="*/ 1682886 w 2439037"/>
              <a:gd name="connsiteY5759" fmla="*/ 1290819 h 4271954"/>
              <a:gd name="connsiteX5760" fmla="*/ 1682886 w 2439037"/>
              <a:gd name="connsiteY5760" fmla="*/ 1290723 h 4271954"/>
              <a:gd name="connsiteX5761" fmla="*/ 1676114 w 2439037"/>
              <a:gd name="connsiteY5761" fmla="*/ 1283980 h 4271954"/>
              <a:gd name="connsiteX5762" fmla="*/ 1655807 w 2439037"/>
              <a:gd name="connsiteY5762" fmla="*/ 1283980 h 4271954"/>
              <a:gd name="connsiteX5763" fmla="*/ 1652492 w 2439037"/>
              <a:gd name="connsiteY5763" fmla="*/ 1287285 h 4271954"/>
              <a:gd name="connsiteX5764" fmla="*/ 1655807 w 2439037"/>
              <a:gd name="connsiteY5764" fmla="*/ 1290628 h 4271954"/>
              <a:gd name="connsiteX5765" fmla="*/ 1676209 w 2439037"/>
              <a:gd name="connsiteY5765" fmla="*/ 1290723 h 4271954"/>
              <a:gd name="connsiteX5766" fmla="*/ 1676114 w 2439037"/>
              <a:gd name="connsiteY5766" fmla="*/ 1343054 h 4271954"/>
              <a:gd name="connsiteX5767" fmla="*/ 1655807 w 2439037"/>
              <a:gd name="connsiteY5767" fmla="*/ 1343054 h 4271954"/>
              <a:gd name="connsiteX5768" fmla="*/ 1652492 w 2439037"/>
              <a:gd name="connsiteY5768" fmla="*/ 1346349 h 4271954"/>
              <a:gd name="connsiteX5769" fmla="*/ 1655807 w 2439037"/>
              <a:gd name="connsiteY5769" fmla="*/ 1349702 h 4271954"/>
              <a:gd name="connsiteX5770" fmla="*/ 1676114 w 2439037"/>
              <a:gd name="connsiteY5770" fmla="*/ 1349702 h 4271954"/>
              <a:gd name="connsiteX5771" fmla="*/ 1682886 w 2439037"/>
              <a:gd name="connsiteY5771" fmla="*/ 1342949 h 4271954"/>
              <a:gd name="connsiteX5772" fmla="*/ 1682886 w 2439037"/>
              <a:gd name="connsiteY5772" fmla="*/ 1341234 h 4271954"/>
              <a:gd name="connsiteX5773" fmla="*/ 1698203 w 2439037"/>
              <a:gd name="connsiteY5773" fmla="*/ 1346444 h 4271954"/>
              <a:gd name="connsiteX5774" fmla="*/ 1734883 w 2439037"/>
              <a:gd name="connsiteY5774" fmla="*/ 1355979 h 4271954"/>
              <a:gd name="connsiteX5775" fmla="*/ 1776603 w 2439037"/>
              <a:gd name="connsiteY5775" fmla="*/ 1339977 h 4271954"/>
              <a:gd name="connsiteX5776" fmla="*/ 1700517 w 2439037"/>
              <a:gd name="connsiteY5776" fmla="*/ 1340348 h 4271954"/>
              <a:gd name="connsiteX5777" fmla="*/ 1682982 w 2439037"/>
              <a:gd name="connsiteY5777" fmla="*/ 1334348 h 4271954"/>
              <a:gd name="connsiteX5778" fmla="*/ 1682982 w 2439037"/>
              <a:gd name="connsiteY5778" fmla="*/ 1297610 h 4271954"/>
              <a:gd name="connsiteX5779" fmla="*/ 1699927 w 2439037"/>
              <a:gd name="connsiteY5779" fmla="*/ 1297610 h 4271954"/>
              <a:gd name="connsiteX5780" fmla="*/ 1722977 w 2439037"/>
              <a:gd name="connsiteY5780" fmla="*/ 1307335 h 4271954"/>
              <a:gd name="connsiteX5781" fmla="*/ 1730407 w 2439037"/>
              <a:gd name="connsiteY5781" fmla="*/ 1311097 h 4271954"/>
              <a:gd name="connsiteX5782" fmla="*/ 1754134 w 2439037"/>
              <a:gd name="connsiteY5782" fmla="*/ 1311097 h 4271954"/>
              <a:gd name="connsiteX5783" fmla="*/ 1755829 w 2439037"/>
              <a:gd name="connsiteY5783" fmla="*/ 1316907 h 4271954"/>
              <a:gd name="connsiteX5784" fmla="*/ 1754886 w 2439037"/>
              <a:gd name="connsiteY5784" fmla="*/ 1321794 h 4271954"/>
              <a:gd name="connsiteX5785" fmla="*/ 1754048 w 2439037"/>
              <a:gd name="connsiteY5785" fmla="*/ 1322823 h 4271954"/>
              <a:gd name="connsiteX5786" fmla="*/ 1716795 w 2439037"/>
              <a:gd name="connsiteY5786" fmla="*/ 1322823 h 4271954"/>
              <a:gd name="connsiteX5787" fmla="*/ 1713452 w 2439037"/>
              <a:gd name="connsiteY5787" fmla="*/ 1326166 h 4271954"/>
              <a:gd name="connsiteX5788" fmla="*/ 1716795 w 2439037"/>
              <a:gd name="connsiteY5788" fmla="*/ 1329519 h 4271954"/>
              <a:gd name="connsiteX5789" fmla="*/ 1754134 w 2439037"/>
              <a:gd name="connsiteY5789" fmla="*/ 1329519 h 4271954"/>
              <a:gd name="connsiteX5790" fmla="*/ 1760696 w 2439037"/>
              <a:gd name="connsiteY5790" fmla="*/ 1325232 h 4271954"/>
              <a:gd name="connsiteX5791" fmla="*/ 1788995 w 2439037"/>
              <a:gd name="connsiteY5791" fmla="*/ 1316260 h 4271954"/>
              <a:gd name="connsiteX5792" fmla="*/ 1802816 w 2439037"/>
              <a:gd name="connsiteY5792" fmla="*/ 1318908 h 4271954"/>
              <a:gd name="connsiteX5793" fmla="*/ 1773460 w 2439037"/>
              <a:gd name="connsiteY5793" fmla="*/ 1334262 h 4271954"/>
              <a:gd name="connsiteX5794" fmla="*/ 1700517 w 2439037"/>
              <a:gd name="connsiteY5794" fmla="*/ 1340348 h 4271954"/>
              <a:gd name="connsiteX5795" fmla="*/ 1692307 w 2439037"/>
              <a:gd name="connsiteY5795" fmla="*/ 1182272 h 4271954"/>
              <a:gd name="connsiteX5796" fmla="*/ 1691935 w 2439037"/>
              <a:gd name="connsiteY5796" fmla="*/ 1184920 h 4271954"/>
              <a:gd name="connsiteX5797" fmla="*/ 1708499 w 2439037"/>
              <a:gd name="connsiteY5797" fmla="*/ 1199474 h 4271954"/>
              <a:gd name="connsiteX5798" fmla="*/ 1709166 w 2439037"/>
              <a:gd name="connsiteY5798" fmla="*/ 1199474 h 4271954"/>
              <a:gd name="connsiteX5799" fmla="*/ 1731654 w 2439037"/>
              <a:gd name="connsiteY5799" fmla="*/ 1206075 h 4271954"/>
              <a:gd name="connsiteX5800" fmla="*/ 1749181 w 2439037"/>
              <a:gd name="connsiteY5800" fmla="*/ 1201750 h 4271954"/>
              <a:gd name="connsiteX5801" fmla="*/ 1778232 w 2439037"/>
              <a:gd name="connsiteY5801" fmla="*/ 1216638 h 4271954"/>
              <a:gd name="connsiteX5802" fmla="*/ 1778689 w 2439037"/>
              <a:gd name="connsiteY5802" fmla="*/ 1217009 h 4271954"/>
              <a:gd name="connsiteX5803" fmla="*/ 1808226 w 2439037"/>
              <a:gd name="connsiteY5803" fmla="*/ 1229754 h 4271954"/>
              <a:gd name="connsiteX5804" fmla="*/ 1825181 w 2439037"/>
              <a:gd name="connsiteY5804" fmla="*/ 1229754 h 4271954"/>
              <a:gd name="connsiteX5805" fmla="*/ 1825181 w 2439037"/>
              <a:gd name="connsiteY5805" fmla="*/ 1229897 h 4271954"/>
              <a:gd name="connsiteX5806" fmla="*/ 1831934 w 2439037"/>
              <a:gd name="connsiteY5806" fmla="*/ 1236631 h 4271954"/>
              <a:gd name="connsiteX5807" fmla="*/ 1852222 w 2439037"/>
              <a:gd name="connsiteY5807" fmla="*/ 1236631 h 4271954"/>
              <a:gd name="connsiteX5808" fmla="*/ 1855565 w 2439037"/>
              <a:gd name="connsiteY5808" fmla="*/ 1233288 h 4271954"/>
              <a:gd name="connsiteX5809" fmla="*/ 1852222 w 2439037"/>
              <a:gd name="connsiteY5809" fmla="*/ 1229982 h 4271954"/>
              <a:gd name="connsiteX5810" fmla="*/ 1831857 w 2439037"/>
              <a:gd name="connsiteY5810" fmla="*/ 1229897 h 4271954"/>
              <a:gd name="connsiteX5811" fmla="*/ 1831934 w 2439037"/>
              <a:gd name="connsiteY5811" fmla="*/ 1177576 h 4271954"/>
              <a:gd name="connsiteX5812" fmla="*/ 1852222 w 2439037"/>
              <a:gd name="connsiteY5812" fmla="*/ 1177576 h 4271954"/>
              <a:gd name="connsiteX5813" fmla="*/ 1855565 w 2439037"/>
              <a:gd name="connsiteY5813" fmla="*/ 1174223 h 4271954"/>
              <a:gd name="connsiteX5814" fmla="*/ 1852222 w 2439037"/>
              <a:gd name="connsiteY5814" fmla="*/ 1170918 h 4271954"/>
              <a:gd name="connsiteX5815" fmla="*/ 1831934 w 2439037"/>
              <a:gd name="connsiteY5815" fmla="*/ 1170918 h 4271954"/>
              <a:gd name="connsiteX5816" fmla="*/ 1825181 w 2439037"/>
              <a:gd name="connsiteY5816" fmla="*/ 1177662 h 4271954"/>
              <a:gd name="connsiteX5817" fmla="*/ 1825181 w 2439037"/>
              <a:gd name="connsiteY5817" fmla="*/ 1179386 h 4271954"/>
              <a:gd name="connsiteX5818" fmla="*/ 1797768 w 2439037"/>
              <a:gd name="connsiteY5818" fmla="*/ 1169099 h 4271954"/>
              <a:gd name="connsiteX5819" fmla="*/ 1757277 w 2439037"/>
              <a:gd name="connsiteY5819" fmla="*/ 1168032 h 4271954"/>
              <a:gd name="connsiteX5820" fmla="*/ 1757181 w 2439037"/>
              <a:gd name="connsiteY5820" fmla="*/ 1168032 h 4271954"/>
              <a:gd name="connsiteX5821" fmla="*/ 1694402 w 2439037"/>
              <a:gd name="connsiteY5821" fmla="*/ 1180919 h 4271954"/>
              <a:gd name="connsiteX5822" fmla="*/ 1692307 w 2439037"/>
              <a:gd name="connsiteY5822" fmla="*/ 1182272 h 4271954"/>
              <a:gd name="connsiteX5823" fmla="*/ 1795367 w 2439037"/>
              <a:gd name="connsiteY5823" fmla="*/ 1175014 h 4271954"/>
              <a:gd name="connsiteX5824" fmla="*/ 1825276 w 2439037"/>
              <a:gd name="connsiteY5824" fmla="*/ 1186120 h 4271954"/>
              <a:gd name="connsiteX5825" fmla="*/ 1825276 w 2439037"/>
              <a:gd name="connsiteY5825" fmla="*/ 1222915 h 4271954"/>
              <a:gd name="connsiteX5826" fmla="*/ 1808321 w 2439037"/>
              <a:gd name="connsiteY5826" fmla="*/ 1222915 h 4271954"/>
              <a:gd name="connsiteX5827" fmla="*/ 1782994 w 2439037"/>
              <a:gd name="connsiteY5827" fmla="*/ 1211666 h 4271954"/>
              <a:gd name="connsiteX5828" fmla="*/ 1782508 w 2439037"/>
              <a:gd name="connsiteY5828" fmla="*/ 1211285 h 4271954"/>
              <a:gd name="connsiteX5829" fmla="*/ 1750419 w 2439037"/>
              <a:gd name="connsiteY5829" fmla="*/ 1195016 h 4271954"/>
              <a:gd name="connsiteX5830" fmla="*/ 1749371 w 2439037"/>
              <a:gd name="connsiteY5830" fmla="*/ 1194826 h 4271954"/>
              <a:gd name="connsiteX5831" fmla="*/ 1748590 w 2439037"/>
              <a:gd name="connsiteY5831" fmla="*/ 1194911 h 4271954"/>
              <a:gd name="connsiteX5832" fmla="*/ 1730026 w 2439037"/>
              <a:gd name="connsiteY5832" fmla="*/ 1199474 h 4271954"/>
              <a:gd name="connsiteX5833" fmla="*/ 1716214 w 2439037"/>
              <a:gd name="connsiteY5833" fmla="*/ 1196826 h 4271954"/>
              <a:gd name="connsiteX5834" fmla="*/ 1746599 w 2439037"/>
              <a:gd name="connsiteY5834" fmla="*/ 1180919 h 4271954"/>
              <a:gd name="connsiteX5835" fmla="*/ 1795367 w 2439037"/>
              <a:gd name="connsiteY5835" fmla="*/ 1175014 h 4271954"/>
              <a:gd name="connsiteX5836" fmla="*/ 1736417 w 2439037"/>
              <a:gd name="connsiteY5836" fmla="*/ 1178919 h 4271954"/>
              <a:gd name="connsiteX5837" fmla="*/ 1709652 w 2439037"/>
              <a:gd name="connsiteY5837" fmla="*/ 1192730 h 4271954"/>
              <a:gd name="connsiteX5838" fmla="*/ 1699841 w 2439037"/>
              <a:gd name="connsiteY5838" fmla="*/ 1186358 h 4271954"/>
              <a:gd name="connsiteX5839" fmla="*/ 1736417 w 2439037"/>
              <a:gd name="connsiteY5839" fmla="*/ 1178919 h 4271954"/>
              <a:gd name="connsiteX5840" fmla="*/ 2002078 w 2439037"/>
              <a:gd name="connsiteY5840" fmla="*/ 1295610 h 4271954"/>
              <a:gd name="connsiteX5841" fmla="*/ 2002621 w 2439037"/>
              <a:gd name="connsiteY5841" fmla="*/ 1295610 h 4271954"/>
              <a:gd name="connsiteX5842" fmla="*/ 2020910 w 2439037"/>
              <a:gd name="connsiteY5842" fmla="*/ 1287513 h 4271954"/>
              <a:gd name="connsiteX5843" fmla="*/ 2028168 w 2439037"/>
              <a:gd name="connsiteY5843" fmla="*/ 1268911 h 4271954"/>
              <a:gd name="connsiteX5844" fmla="*/ 2006346 w 2439037"/>
              <a:gd name="connsiteY5844" fmla="*/ 1225982 h 4271954"/>
              <a:gd name="connsiteX5845" fmla="*/ 2004993 w 2439037"/>
              <a:gd name="connsiteY5845" fmla="*/ 1224629 h 4271954"/>
              <a:gd name="connsiteX5846" fmla="*/ 2000631 w 2439037"/>
              <a:gd name="connsiteY5846" fmla="*/ 1223562 h 4271954"/>
              <a:gd name="connsiteX5847" fmla="*/ 1996726 w 2439037"/>
              <a:gd name="connsiteY5847" fmla="*/ 1225982 h 4271954"/>
              <a:gd name="connsiteX5848" fmla="*/ 1974913 w 2439037"/>
              <a:gd name="connsiteY5848" fmla="*/ 1268911 h 4271954"/>
              <a:gd name="connsiteX5849" fmla="*/ 1974913 w 2439037"/>
              <a:gd name="connsiteY5849" fmla="*/ 1270178 h 4271954"/>
              <a:gd name="connsiteX5850" fmla="*/ 2000822 w 2439037"/>
              <a:gd name="connsiteY5850" fmla="*/ 1295610 h 4271954"/>
              <a:gd name="connsiteX5851" fmla="*/ 2002078 w 2439037"/>
              <a:gd name="connsiteY5851" fmla="*/ 1295610 h 4271954"/>
              <a:gd name="connsiteX5852" fmla="*/ 1981581 w 2439037"/>
              <a:gd name="connsiteY5852" fmla="*/ 1269987 h 4271954"/>
              <a:gd name="connsiteX5853" fmla="*/ 1981581 w 2439037"/>
              <a:gd name="connsiteY5853" fmla="*/ 1269006 h 4271954"/>
              <a:gd name="connsiteX5854" fmla="*/ 2001488 w 2439037"/>
              <a:gd name="connsiteY5854" fmla="*/ 1230725 h 4271954"/>
              <a:gd name="connsiteX5855" fmla="*/ 2021395 w 2439037"/>
              <a:gd name="connsiteY5855" fmla="*/ 1269006 h 4271954"/>
              <a:gd name="connsiteX5856" fmla="*/ 2021395 w 2439037"/>
              <a:gd name="connsiteY5856" fmla="*/ 1269092 h 4271954"/>
              <a:gd name="connsiteX5857" fmla="*/ 2016080 w 2439037"/>
              <a:gd name="connsiteY5857" fmla="*/ 1282913 h 4271954"/>
              <a:gd name="connsiteX5858" fmla="*/ 2002450 w 2439037"/>
              <a:gd name="connsiteY5858" fmla="*/ 1288904 h 4271954"/>
              <a:gd name="connsiteX5859" fmla="*/ 2001393 w 2439037"/>
              <a:gd name="connsiteY5859" fmla="*/ 1288904 h 4271954"/>
              <a:gd name="connsiteX5860" fmla="*/ 2000917 w 2439037"/>
              <a:gd name="connsiteY5860" fmla="*/ 1288904 h 4271954"/>
              <a:gd name="connsiteX5861" fmla="*/ 1981581 w 2439037"/>
              <a:gd name="connsiteY5861" fmla="*/ 1269987 h 4271954"/>
              <a:gd name="connsiteX5862" fmla="*/ 2019586 w 2439037"/>
              <a:gd name="connsiteY5862" fmla="*/ 1339977 h 4271954"/>
              <a:gd name="connsiteX5863" fmla="*/ 2052838 w 2439037"/>
              <a:gd name="connsiteY5863" fmla="*/ 1322727 h 4271954"/>
              <a:gd name="connsiteX5864" fmla="*/ 2054543 w 2439037"/>
              <a:gd name="connsiteY5864" fmla="*/ 1320537 h 4271954"/>
              <a:gd name="connsiteX5865" fmla="*/ 2053981 w 2439037"/>
              <a:gd name="connsiteY5865" fmla="*/ 1317793 h 4271954"/>
              <a:gd name="connsiteX5866" fmla="*/ 2029968 w 2439037"/>
              <a:gd name="connsiteY5866" fmla="*/ 1309792 h 4271954"/>
              <a:gd name="connsiteX5867" fmla="*/ 2005498 w 2439037"/>
              <a:gd name="connsiteY5867" fmla="*/ 1317517 h 4271954"/>
              <a:gd name="connsiteX5868" fmla="*/ 2005498 w 2439037"/>
              <a:gd name="connsiteY5868" fmla="*/ 1316822 h 4271954"/>
              <a:gd name="connsiteX5869" fmla="*/ 1997097 w 2439037"/>
              <a:gd name="connsiteY5869" fmla="*/ 1304354 h 4271954"/>
              <a:gd name="connsiteX5870" fmla="*/ 1973780 w 2439037"/>
              <a:gd name="connsiteY5870" fmla="*/ 1304439 h 4271954"/>
              <a:gd name="connsiteX5871" fmla="*/ 1969865 w 2439037"/>
              <a:gd name="connsiteY5871" fmla="*/ 1301887 h 4271954"/>
              <a:gd name="connsiteX5872" fmla="*/ 1942824 w 2439037"/>
              <a:gd name="connsiteY5872" fmla="*/ 1290819 h 4271954"/>
              <a:gd name="connsiteX5873" fmla="*/ 1925869 w 2439037"/>
              <a:gd name="connsiteY5873" fmla="*/ 1290819 h 4271954"/>
              <a:gd name="connsiteX5874" fmla="*/ 1925869 w 2439037"/>
              <a:gd name="connsiteY5874" fmla="*/ 1290723 h 4271954"/>
              <a:gd name="connsiteX5875" fmla="*/ 1919106 w 2439037"/>
              <a:gd name="connsiteY5875" fmla="*/ 1283980 h 4271954"/>
              <a:gd name="connsiteX5876" fmla="*/ 1898799 w 2439037"/>
              <a:gd name="connsiteY5876" fmla="*/ 1283980 h 4271954"/>
              <a:gd name="connsiteX5877" fmla="*/ 1895475 w 2439037"/>
              <a:gd name="connsiteY5877" fmla="*/ 1287285 h 4271954"/>
              <a:gd name="connsiteX5878" fmla="*/ 1898799 w 2439037"/>
              <a:gd name="connsiteY5878" fmla="*/ 1290628 h 4271954"/>
              <a:gd name="connsiteX5879" fmla="*/ 1919192 w 2439037"/>
              <a:gd name="connsiteY5879" fmla="*/ 1290723 h 4271954"/>
              <a:gd name="connsiteX5880" fmla="*/ 1919106 w 2439037"/>
              <a:gd name="connsiteY5880" fmla="*/ 1343054 h 4271954"/>
              <a:gd name="connsiteX5881" fmla="*/ 1898799 w 2439037"/>
              <a:gd name="connsiteY5881" fmla="*/ 1343054 h 4271954"/>
              <a:gd name="connsiteX5882" fmla="*/ 1895475 w 2439037"/>
              <a:gd name="connsiteY5882" fmla="*/ 1346349 h 4271954"/>
              <a:gd name="connsiteX5883" fmla="*/ 1898799 w 2439037"/>
              <a:gd name="connsiteY5883" fmla="*/ 1349702 h 4271954"/>
              <a:gd name="connsiteX5884" fmla="*/ 1919106 w 2439037"/>
              <a:gd name="connsiteY5884" fmla="*/ 1349702 h 4271954"/>
              <a:gd name="connsiteX5885" fmla="*/ 1925869 w 2439037"/>
              <a:gd name="connsiteY5885" fmla="*/ 1342949 h 4271954"/>
              <a:gd name="connsiteX5886" fmla="*/ 1925869 w 2439037"/>
              <a:gd name="connsiteY5886" fmla="*/ 1341234 h 4271954"/>
              <a:gd name="connsiteX5887" fmla="*/ 1941195 w 2439037"/>
              <a:gd name="connsiteY5887" fmla="*/ 1346444 h 4271954"/>
              <a:gd name="connsiteX5888" fmla="*/ 1977866 w 2439037"/>
              <a:gd name="connsiteY5888" fmla="*/ 1355979 h 4271954"/>
              <a:gd name="connsiteX5889" fmla="*/ 2019586 w 2439037"/>
              <a:gd name="connsiteY5889" fmla="*/ 1339977 h 4271954"/>
              <a:gd name="connsiteX5890" fmla="*/ 1943472 w 2439037"/>
              <a:gd name="connsiteY5890" fmla="*/ 1340348 h 4271954"/>
              <a:gd name="connsiteX5891" fmla="*/ 1925964 w 2439037"/>
              <a:gd name="connsiteY5891" fmla="*/ 1334348 h 4271954"/>
              <a:gd name="connsiteX5892" fmla="*/ 1925964 w 2439037"/>
              <a:gd name="connsiteY5892" fmla="*/ 1297610 h 4271954"/>
              <a:gd name="connsiteX5893" fmla="*/ 1942919 w 2439037"/>
              <a:gd name="connsiteY5893" fmla="*/ 1297610 h 4271954"/>
              <a:gd name="connsiteX5894" fmla="*/ 1965960 w 2439037"/>
              <a:gd name="connsiteY5894" fmla="*/ 1307335 h 4271954"/>
              <a:gd name="connsiteX5895" fmla="*/ 1973409 w 2439037"/>
              <a:gd name="connsiteY5895" fmla="*/ 1311097 h 4271954"/>
              <a:gd name="connsiteX5896" fmla="*/ 1997097 w 2439037"/>
              <a:gd name="connsiteY5896" fmla="*/ 1311097 h 4271954"/>
              <a:gd name="connsiteX5897" fmla="*/ 1998812 w 2439037"/>
              <a:gd name="connsiteY5897" fmla="*/ 1316907 h 4271954"/>
              <a:gd name="connsiteX5898" fmla="*/ 1997869 w 2439037"/>
              <a:gd name="connsiteY5898" fmla="*/ 1321794 h 4271954"/>
              <a:gd name="connsiteX5899" fmla="*/ 1997002 w 2439037"/>
              <a:gd name="connsiteY5899" fmla="*/ 1322823 h 4271954"/>
              <a:gd name="connsiteX5900" fmla="*/ 1959778 w 2439037"/>
              <a:gd name="connsiteY5900" fmla="*/ 1322823 h 4271954"/>
              <a:gd name="connsiteX5901" fmla="*/ 1956445 w 2439037"/>
              <a:gd name="connsiteY5901" fmla="*/ 1326166 h 4271954"/>
              <a:gd name="connsiteX5902" fmla="*/ 1959778 w 2439037"/>
              <a:gd name="connsiteY5902" fmla="*/ 1329519 h 4271954"/>
              <a:gd name="connsiteX5903" fmla="*/ 1997002 w 2439037"/>
              <a:gd name="connsiteY5903" fmla="*/ 1329519 h 4271954"/>
              <a:gd name="connsiteX5904" fmla="*/ 2003584 w 2439037"/>
              <a:gd name="connsiteY5904" fmla="*/ 1325232 h 4271954"/>
              <a:gd name="connsiteX5905" fmla="*/ 2031892 w 2439037"/>
              <a:gd name="connsiteY5905" fmla="*/ 1316260 h 4271954"/>
              <a:gd name="connsiteX5906" fmla="*/ 2045675 w 2439037"/>
              <a:gd name="connsiteY5906" fmla="*/ 1318908 h 4271954"/>
              <a:gd name="connsiteX5907" fmla="*/ 2016261 w 2439037"/>
              <a:gd name="connsiteY5907" fmla="*/ 1334262 h 4271954"/>
              <a:gd name="connsiteX5908" fmla="*/ 1943472 w 2439037"/>
              <a:gd name="connsiteY5908" fmla="*/ 1340348 h 4271954"/>
              <a:gd name="connsiteX5909" fmla="*/ 1935385 w 2439037"/>
              <a:gd name="connsiteY5909" fmla="*/ 1182272 h 4271954"/>
              <a:gd name="connsiteX5910" fmla="*/ 1935109 w 2439037"/>
              <a:gd name="connsiteY5910" fmla="*/ 1184920 h 4271954"/>
              <a:gd name="connsiteX5911" fmla="*/ 1951682 w 2439037"/>
              <a:gd name="connsiteY5911" fmla="*/ 1199474 h 4271954"/>
              <a:gd name="connsiteX5912" fmla="*/ 1952330 w 2439037"/>
              <a:gd name="connsiteY5912" fmla="*/ 1199474 h 4271954"/>
              <a:gd name="connsiteX5913" fmla="*/ 1974818 w 2439037"/>
              <a:gd name="connsiteY5913" fmla="*/ 1206075 h 4271954"/>
              <a:gd name="connsiteX5914" fmla="*/ 1992353 w 2439037"/>
              <a:gd name="connsiteY5914" fmla="*/ 1201750 h 4271954"/>
              <a:gd name="connsiteX5915" fmla="*/ 2021395 w 2439037"/>
              <a:gd name="connsiteY5915" fmla="*/ 1216638 h 4271954"/>
              <a:gd name="connsiteX5916" fmla="*/ 2021862 w 2439037"/>
              <a:gd name="connsiteY5916" fmla="*/ 1217009 h 4271954"/>
              <a:gd name="connsiteX5917" fmla="*/ 2051399 w 2439037"/>
              <a:gd name="connsiteY5917" fmla="*/ 1229754 h 4271954"/>
              <a:gd name="connsiteX5918" fmla="*/ 2068353 w 2439037"/>
              <a:gd name="connsiteY5918" fmla="*/ 1229754 h 4271954"/>
              <a:gd name="connsiteX5919" fmla="*/ 2068353 w 2439037"/>
              <a:gd name="connsiteY5919" fmla="*/ 1229897 h 4271954"/>
              <a:gd name="connsiteX5920" fmla="*/ 2075116 w 2439037"/>
              <a:gd name="connsiteY5920" fmla="*/ 1236631 h 4271954"/>
              <a:gd name="connsiteX5921" fmla="*/ 2095424 w 2439037"/>
              <a:gd name="connsiteY5921" fmla="*/ 1236631 h 4271954"/>
              <a:gd name="connsiteX5922" fmla="*/ 2098748 w 2439037"/>
              <a:gd name="connsiteY5922" fmla="*/ 1233288 h 4271954"/>
              <a:gd name="connsiteX5923" fmla="*/ 2095424 w 2439037"/>
              <a:gd name="connsiteY5923" fmla="*/ 1229982 h 4271954"/>
              <a:gd name="connsiteX5924" fmla="*/ 2075021 w 2439037"/>
              <a:gd name="connsiteY5924" fmla="*/ 1229897 h 4271954"/>
              <a:gd name="connsiteX5925" fmla="*/ 2075116 w 2439037"/>
              <a:gd name="connsiteY5925" fmla="*/ 1177576 h 4271954"/>
              <a:gd name="connsiteX5926" fmla="*/ 2095424 w 2439037"/>
              <a:gd name="connsiteY5926" fmla="*/ 1177576 h 4271954"/>
              <a:gd name="connsiteX5927" fmla="*/ 2098748 w 2439037"/>
              <a:gd name="connsiteY5927" fmla="*/ 1174223 h 4271954"/>
              <a:gd name="connsiteX5928" fmla="*/ 2095424 w 2439037"/>
              <a:gd name="connsiteY5928" fmla="*/ 1170918 h 4271954"/>
              <a:gd name="connsiteX5929" fmla="*/ 2075116 w 2439037"/>
              <a:gd name="connsiteY5929" fmla="*/ 1170918 h 4271954"/>
              <a:gd name="connsiteX5930" fmla="*/ 2068353 w 2439037"/>
              <a:gd name="connsiteY5930" fmla="*/ 1177662 h 4271954"/>
              <a:gd name="connsiteX5931" fmla="*/ 2068353 w 2439037"/>
              <a:gd name="connsiteY5931" fmla="*/ 1179386 h 4271954"/>
              <a:gd name="connsiteX5932" fmla="*/ 2040931 w 2439037"/>
              <a:gd name="connsiteY5932" fmla="*/ 1169099 h 4271954"/>
              <a:gd name="connsiteX5933" fmla="*/ 2000450 w 2439037"/>
              <a:gd name="connsiteY5933" fmla="*/ 1168032 h 4271954"/>
              <a:gd name="connsiteX5934" fmla="*/ 2000355 w 2439037"/>
              <a:gd name="connsiteY5934" fmla="*/ 1168032 h 4271954"/>
              <a:gd name="connsiteX5935" fmla="*/ 1937566 w 2439037"/>
              <a:gd name="connsiteY5935" fmla="*/ 1180919 h 4271954"/>
              <a:gd name="connsiteX5936" fmla="*/ 1935385 w 2439037"/>
              <a:gd name="connsiteY5936" fmla="*/ 1182272 h 4271954"/>
              <a:gd name="connsiteX5937" fmla="*/ 2038350 w 2439037"/>
              <a:gd name="connsiteY5937" fmla="*/ 1175014 h 4271954"/>
              <a:gd name="connsiteX5938" fmla="*/ 2068258 w 2439037"/>
              <a:gd name="connsiteY5938" fmla="*/ 1186120 h 4271954"/>
              <a:gd name="connsiteX5939" fmla="*/ 2068258 w 2439037"/>
              <a:gd name="connsiteY5939" fmla="*/ 1222915 h 4271954"/>
              <a:gd name="connsiteX5940" fmla="*/ 2051304 w 2439037"/>
              <a:gd name="connsiteY5940" fmla="*/ 1222915 h 4271954"/>
              <a:gd name="connsiteX5941" fmla="*/ 2025996 w 2439037"/>
              <a:gd name="connsiteY5941" fmla="*/ 1211666 h 4271954"/>
              <a:gd name="connsiteX5942" fmla="*/ 2025491 w 2439037"/>
              <a:gd name="connsiteY5942" fmla="*/ 1211285 h 4271954"/>
              <a:gd name="connsiteX5943" fmla="*/ 1993402 w 2439037"/>
              <a:gd name="connsiteY5943" fmla="*/ 1195016 h 4271954"/>
              <a:gd name="connsiteX5944" fmla="*/ 1992353 w 2439037"/>
              <a:gd name="connsiteY5944" fmla="*/ 1194826 h 4271954"/>
              <a:gd name="connsiteX5945" fmla="*/ 1991592 w 2439037"/>
              <a:gd name="connsiteY5945" fmla="*/ 1194911 h 4271954"/>
              <a:gd name="connsiteX5946" fmla="*/ 1973008 w 2439037"/>
              <a:gd name="connsiteY5946" fmla="*/ 1199474 h 4271954"/>
              <a:gd name="connsiteX5947" fmla="*/ 1959197 w 2439037"/>
              <a:gd name="connsiteY5947" fmla="*/ 1196826 h 4271954"/>
              <a:gd name="connsiteX5948" fmla="*/ 1989591 w 2439037"/>
              <a:gd name="connsiteY5948" fmla="*/ 1180919 h 4271954"/>
              <a:gd name="connsiteX5949" fmla="*/ 2038350 w 2439037"/>
              <a:gd name="connsiteY5949" fmla="*/ 1175014 h 4271954"/>
              <a:gd name="connsiteX5950" fmla="*/ 1979400 w 2439037"/>
              <a:gd name="connsiteY5950" fmla="*/ 1178919 h 4271954"/>
              <a:gd name="connsiteX5951" fmla="*/ 1952634 w 2439037"/>
              <a:gd name="connsiteY5951" fmla="*/ 1192730 h 4271954"/>
              <a:gd name="connsiteX5952" fmla="*/ 1942824 w 2439037"/>
              <a:gd name="connsiteY5952" fmla="*/ 1186358 h 4271954"/>
              <a:gd name="connsiteX5953" fmla="*/ 1979400 w 2439037"/>
              <a:gd name="connsiteY5953" fmla="*/ 1178919 h 4271954"/>
              <a:gd name="connsiteX5954" fmla="*/ 2245033 w 2439037"/>
              <a:gd name="connsiteY5954" fmla="*/ 1295610 h 4271954"/>
              <a:gd name="connsiteX5955" fmla="*/ 2245614 w 2439037"/>
              <a:gd name="connsiteY5955" fmla="*/ 1295610 h 4271954"/>
              <a:gd name="connsiteX5956" fmla="*/ 2263892 w 2439037"/>
              <a:gd name="connsiteY5956" fmla="*/ 1287513 h 4271954"/>
              <a:gd name="connsiteX5957" fmla="*/ 2271150 w 2439037"/>
              <a:gd name="connsiteY5957" fmla="*/ 1268911 h 4271954"/>
              <a:gd name="connsiteX5958" fmla="*/ 2249338 w 2439037"/>
              <a:gd name="connsiteY5958" fmla="*/ 1225982 h 4271954"/>
              <a:gd name="connsiteX5959" fmla="*/ 2247986 w 2439037"/>
              <a:gd name="connsiteY5959" fmla="*/ 1224629 h 4271954"/>
              <a:gd name="connsiteX5960" fmla="*/ 2243623 w 2439037"/>
              <a:gd name="connsiteY5960" fmla="*/ 1223562 h 4271954"/>
              <a:gd name="connsiteX5961" fmla="*/ 2239804 w 2439037"/>
              <a:gd name="connsiteY5961" fmla="*/ 1225982 h 4271954"/>
              <a:gd name="connsiteX5962" fmla="*/ 2217991 w 2439037"/>
              <a:gd name="connsiteY5962" fmla="*/ 1268911 h 4271954"/>
              <a:gd name="connsiteX5963" fmla="*/ 2217991 w 2439037"/>
              <a:gd name="connsiteY5963" fmla="*/ 1270178 h 4271954"/>
              <a:gd name="connsiteX5964" fmla="*/ 2243899 w 2439037"/>
              <a:gd name="connsiteY5964" fmla="*/ 1295610 h 4271954"/>
              <a:gd name="connsiteX5965" fmla="*/ 2245033 w 2439037"/>
              <a:gd name="connsiteY5965" fmla="*/ 1295610 h 4271954"/>
              <a:gd name="connsiteX5966" fmla="*/ 2224573 w 2439037"/>
              <a:gd name="connsiteY5966" fmla="*/ 1269987 h 4271954"/>
              <a:gd name="connsiteX5967" fmla="*/ 2224573 w 2439037"/>
              <a:gd name="connsiteY5967" fmla="*/ 1269006 h 4271954"/>
              <a:gd name="connsiteX5968" fmla="*/ 2244566 w 2439037"/>
              <a:gd name="connsiteY5968" fmla="*/ 1230725 h 4271954"/>
              <a:gd name="connsiteX5969" fmla="*/ 2264474 w 2439037"/>
              <a:gd name="connsiteY5969" fmla="*/ 1269006 h 4271954"/>
              <a:gd name="connsiteX5970" fmla="*/ 2264474 w 2439037"/>
              <a:gd name="connsiteY5970" fmla="*/ 1269092 h 4271954"/>
              <a:gd name="connsiteX5971" fmla="*/ 2259159 w 2439037"/>
              <a:gd name="connsiteY5971" fmla="*/ 1282913 h 4271954"/>
              <a:gd name="connsiteX5972" fmla="*/ 2245528 w 2439037"/>
              <a:gd name="connsiteY5972" fmla="*/ 1288904 h 4271954"/>
              <a:gd name="connsiteX5973" fmla="*/ 2244471 w 2439037"/>
              <a:gd name="connsiteY5973" fmla="*/ 1288904 h 4271954"/>
              <a:gd name="connsiteX5974" fmla="*/ 2243995 w 2439037"/>
              <a:gd name="connsiteY5974" fmla="*/ 1288904 h 4271954"/>
              <a:gd name="connsiteX5975" fmla="*/ 2224573 w 2439037"/>
              <a:gd name="connsiteY5975" fmla="*/ 1269987 h 4271954"/>
              <a:gd name="connsiteX5976" fmla="*/ 2262568 w 2439037"/>
              <a:gd name="connsiteY5976" fmla="*/ 1339977 h 4271954"/>
              <a:gd name="connsiteX5977" fmla="*/ 2295830 w 2439037"/>
              <a:gd name="connsiteY5977" fmla="*/ 1322727 h 4271954"/>
              <a:gd name="connsiteX5978" fmla="*/ 2297525 w 2439037"/>
              <a:gd name="connsiteY5978" fmla="*/ 1320537 h 4271954"/>
              <a:gd name="connsiteX5979" fmla="*/ 2296963 w 2439037"/>
              <a:gd name="connsiteY5979" fmla="*/ 1317793 h 4271954"/>
              <a:gd name="connsiteX5980" fmla="*/ 2272941 w 2439037"/>
              <a:gd name="connsiteY5980" fmla="*/ 1309792 h 4271954"/>
              <a:gd name="connsiteX5981" fmla="*/ 2248472 w 2439037"/>
              <a:gd name="connsiteY5981" fmla="*/ 1317517 h 4271954"/>
              <a:gd name="connsiteX5982" fmla="*/ 2248472 w 2439037"/>
              <a:gd name="connsiteY5982" fmla="*/ 1316822 h 4271954"/>
              <a:gd name="connsiteX5983" fmla="*/ 2240080 w 2439037"/>
              <a:gd name="connsiteY5983" fmla="*/ 1304354 h 4271954"/>
              <a:gd name="connsiteX5984" fmla="*/ 2216753 w 2439037"/>
              <a:gd name="connsiteY5984" fmla="*/ 1304439 h 4271954"/>
              <a:gd name="connsiteX5985" fmla="*/ 2212848 w 2439037"/>
              <a:gd name="connsiteY5985" fmla="*/ 1301887 h 4271954"/>
              <a:gd name="connsiteX5986" fmla="*/ 2185806 w 2439037"/>
              <a:gd name="connsiteY5986" fmla="*/ 1290819 h 4271954"/>
              <a:gd name="connsiteX5987" fmla="*/ 2168852 w 2439037"/>
              <a:gd name="connsiteY5987" fmla="*/ 1290819 h 4271954"/>
              <a:gd name="connsiteX5988" fmla="*/ 2168852 w 2439037"/>
              <a:gd name="connsiteY5988" fmla="*/ 1290723 h 4271954"/>
              <a:gd name="connsiteX5989" fmla="*/ 2162089 w 2439037"/>
              <a:gd name="connsiteY5989" fmla="*/ 1283980 h 4271954"/>
              <a:gd name="connsiteX5990" fmla="*/ 2141791 w 2439037"/>
              <a:gd name="connsiteY5990" fmla="*/ 1283980 h 4271954"/>
              <a:gd name="connsiteX5991" fmla="*/ 2138458 w 2439037"/>
              <a:gd name="connsiteY5991" fmla="*/ 1287285 h 4271954"/>
              <a:gd name="connsiteX5992" fmla="*/ 2141791 w 2439037"/>
              <a:gd name="connsiteY5992" fmla="*/ 1290628 h 4271954"/>
              <a:gd name="connsiteX5993" fmla="*/ 2162184 w 2439037"/>
              <a:gd name="connsiteY5993" fmla="*/ 1290723 h 4271954"/>
              <a:gd name="connsiteX5994" fmla="*/ 2162089 w 2439037"/>
              <a:gd name="connsiteY5994" fmla="*/ 1343054 h 4271954"/>
              <a:gd name="connsiteX5995" fmla="*/ 2141791 w 2439037"/>
              <a:gd name="connsiteY5995" fmla="*/ 1343054 h 4271954"/>
              <a:gd name="connsiteX5996" fmla="*/ 2138458 w 2439037"/>
              <a:gd name="connsiteY5996" fmla="*/ 1346349 h 4271954"/>
              <a:gd name="connsiteX5997" fmla="*/ 2141791 w 2439037"/>
              <a:gd name="connsiteY5997" fmla="*/ 1349702 h 4271954"/>
              <a:gd name="connsiteX5998" fmla="*/ 2162089 w 2439037"/>
              <a:gd name="connsiteY5998" fmla="*/ 1349702 h 4271954"/>
              <a:gd name="connsiteX5999" fmla="*/ 2168852 w 2439037"/>
              <a:gd name="connsiteY5999" fmla="*/ 1342949 h 4271954"/>
              <a:gd name="connsiteX6000" fmla="*/ 2168852 w 2439037"/>
              <a:gd name="connsiteY6000" fmla="*/ 1341234 h 4271954"/>
              <a:gd name="connsiteX6001" fmla="*/ 2184178 w 2439037"/>
              <a:gd name="connsiteY6001" fmla="*/ 1346444 h 4271954"/>
              <a:gd name="connsiteX6002" fmla="*/ 2220868 w 2439037"/>
              <a:gd name="connsiteY6002" fmla="*/ 1355979 h 4271954"/>
              <a:gd name="connsiteX6003" fmla="*/ 2262568 w 2439037"/>
              <a:gd name="connsiteY6003" fmla="*/ 1339977 h 4271954"/>
              <a:gd name="connsiteX6004" fmla="*/ 2186549 w 2439037"/>
              <a:gd name="connsiteY6004" fmla="*/ 1340348 h 4271954"/>
              <a:gd name="connsiteX6005" fmla="*/ 2169043 w 2439037"/>
              <a:gd name="connsiteY6005" fmla="*/ 1334348 h 4271954"/>
              <a:gd name="connsiteX6006" fmla="*/ 2169043 w 2439037"/>
              <a:gd name="connsiteY6006" fmla="*/ 1297610 h 4271954"/>
              <a:gd name="connsiteX6007" fmla="*/ 2185988 w 2439037"/>
              <a:gd name="connsiteY6007" fmla="*/ 1297610 h 4271954"/>
              <a:gd name="connsiteX6008" fmla="*/ 2209038 w 2439037"/>
              <a:gd name="connsiteY6008" fmla="*/ 1307335 h 4271954"/>
              <a:gd name="connsiteX6009" fmla="*/ 2216496 w 2439037"/>
              <a:gd name="connsiteY6009" fmla="*/ 1311097 h 4271954"/>
              <a:gd name="connsiteX6010" fmla="*/ 2240204 w 2439037"/>
              <a:gd name="connsiteY6010" fmla="*/ 1311097 h 4271954"/>
              <a:gd name="connsiteX6011" fmla="*/ 2241899 w 2439037"/>
              <a:gd name="connsiteY6011" fmla="*/ 1316907 h 4271954"/>
              <a:gd name="connsiteX6012" fmla="*/ 2240937 w 2439037"/>
              <a:gd name="connsiteY6012" fmla="*/ 1321794 h 4271954"/>
              <a:gd name="connsiteX6013" fmla="*/ 2240080 w 2439037"/>
              <a:gd name="connsiteY6013" fmla="*/ 1322823 h 4271954"/>
              <a:gd name="connsiteX6014" fmla="*/ 2202846 w 2439037"/>
              <a:gd name="connsiteY6014" fmla="*/ 1322823 h 4271954"/>
              <a:gd name="connsiteX6015" fmla="*/ 2199504 w 2439037"/>
              <a:gd name="connsiteY6015" fmla="*/ 1326166 h 4271954"/>
              <a:gd name="connsiteX6016" fmla="*/ 2202846 w 2439037"/>
              <a:gd name="connsiteY6016" fmla="*/ 1329519 h 4271954"/>
              <a:gd name="connsiteX6017" fmla="*/ 2240080 w 2439037"/>
              <a:gd name="connsiteY6017" fmla="*/ 1329519 h 4271954"/>
              <a:gd name="connsiteX6018" fmla="*/ 2246662 w 2439037"/>
              <a:gd name="connsiteY6018" fmla="*/ 1325232 h 4271954"/>
              <a:gd name="connsiteX6019" fmla="*/ 2274941 w 2439037"/>
              <a:gd name="connsiteY6019" fmla="*/ 1316260 h 4271954"/>
              <a:gd name="connsiteX6020" fmla="*/ 2288753 w 2439037"/>
              <a:gd name="connsiteY6020" fmla="*/ 1318908 h 4271954"/>
              <a:gd name="connsiteX6021" fmla="*/ 2259435 w 2439037"/>
              <a:gd name="connsiteY6021" fmla="*/ 1334262 h 4271954"/>
              <a:gd name="connsiteX6022" fmla="*/ 2186549 w 2439037"/>
              <a:gd name="connsiteY6022" fmla="*/ 1340348 h 4271954"/>
              <a:gd name="connsiteX6023" fmla="*/ 2178377 w 2439037"/>
              <a:gd name="connsiteY6023" fmla="*/ 1182272 h 4271954"/>
              <a:gd name="connsiteX6024" fmla="*/ 2177996 w 2439037"/>
              <a:gd name="connsiteY6024" fmla="*/ 1184920 h 4271954"/>
              <a:gd name="connsiteX6025" fmla="*/ 2194579 w 2439037"/>
              <a:gd name="connsiteY6025" fmla="*/ 1199474 h 4271954"/>
              <a:gd name="connsiteX6026" fmla="*/ 2195217 w 2439037"/>
              <a:gd name="connsiteY6026" fmla="*/ 1199474 h 4271954"/>
              <a:gd name="connsiteX6027" fmla="*/ 2217705 w 2439037"/>
              <a:gd name="connsiteY6027" fmla="*/ 1206075 h 4271954"/>
              <a:gd name="connsiteX6028" fmla="*/ 2235222 w 2439037"/>
              <a:gd name="connsiteY6028" fmla="*/ 1201750 h 4271954"/>
              <a:gd name="connsiteX6029" fmla="*/ 2264283 w 2439037"/>
              <a:gd name="connsiteY6029" fmla="*/ 1216638 h 4271954"/>
              <a:gd name="connsiteX6030" fmla="*/ 2264759 w 2439037"/>
              <a:gd name="connsiteY6030" fmla="*/ 1217009 h 4271954"/>
              <a:gd name="connsiteX6031" fmla="*/ 2294287 w 2439037"/>
              <a:gd name="connsiteY6031" fmla="*/ 1229754 h 4271954"/>
              <a:gd name="connsiteX6032" fmla="*/ 2311251 w 2439037"/>
              <a:gd name="connsiteY6032" fmla="*/ 1229754 h 4271954"/>
              <a:gd name="connsiteX6033" fmla="*/ 2311251 w 2439037"/>
              <a:gd name="connsiteY6033" fmla="*/ 1229897 h 4271954"/>
              <a:gd name="connsiteX6034" fmla="*/ 2318013 w 2439037"/>
              <a:gd name="connsiteY6034" fmla="*/ 1236631 h 4271954"/>
              <a:gd name="connsiteX6035" fmla="*/ 2338292 w 2439037"/>
              <a:gd name="connsiteY6035" fmla="*/ 1236631 h 4271954"/>
              <a:gd name="connsiteX6036" fmla="*/ 2341626 w 2439037"/>
              <a:gd name="connsiteY6036" fmla="*/ 1233288 h 4271954"/>
              <a:gd name="connsiteX6037" fmla="*/ 2338292 w 2439037"/>
              <a:gd name="connsiteY6037" fmla="*/ 1229982 h 4271954"/>
              <a:gd name="connsiteX6038" fmla="*/ 2317919 w 2439037"/>
              <a:gd name="connsiteY6038" fmla="*/ 1229897 h 4271954"/>
              <a:gd name="connsiteX6039" fmla="*/ 2318013 w 2439037"/>
              <a:gd name="connsiteY6039" fmla="*/ 1177576 h 4271954"/>
              <a:gd name="connsiteX6040" fmla="*/ 2338292 w 2439037"/>
              <a:gd name="connsiteY6040" fmla="*/ 1177576 h 4271954"/>
              <a:gd name="connsiteX6041" fmla="*/ 2341626 w 2439037"/>
              <a:gd name="connsiteY6041" fmla="*/ 1174223 h 4271954"/>
              <a:gd name="connsiteX6042" fmla="*/ 2338292 w 2439037"/>
              <a:gd name="connsiteY6042" fmla="*/ 1170918 h 4271954"/>
              <a:gd name="connsiteX6043" fmla="*/ 2318013 w 2439037"/>
              <a:gd name="connsiteY6043" fmla="*/ 1170918 h 4271954"/>
              <a:gd name="connsiteX6044" fmla="*/ 2311251 w 2439037"/>
              <a:gd name="connsiteY6044" fmla="*/ 1177662 h 4271954"/>
              <a:gd name="connsiteX6045" fmla="*/ 2311251 w 2439037"/>
              <a:gd name="connsiteY6045" fmla="*/ 1179386 h 4271954"/>
              <a:gd name="connsiteX6046" fmla="*/ 2283800 w 2439037"/>
              <a:gd name="connsiteY6046" fmla="*/ 1169099 h 4271954"/>
              <a:gd name="connsiteX6047" fmla="*/ 2243338 w 2439037"/>
              <a:gd name="connsiteY6047" fmla="*/ 1168032 h 4271954"/>
              <a:gd name="connsiteX6048" fmla="*/ 2243242 w 2439037"/>
              <a:gd name="connsiteY6048" fmla="*/ 1168032 h 4271954"/>
              <a:gd name="connsiteX6049" fmla="*/ 2180454 w 2439037"/>
              <a:gd name="connsiteY6049" fmla="*/ 1180919 h 4271954"/>
              <a:gd name="connsiteX6050" fmla="*/ 2178377 w 2439037"/>
              <a:gd name="connsiteY6050" fmla="*/ 1182272 h 4271954"/>
              <a:gd name="connsiteX6051" fmla="*/ 2281333 w 2439037"/>
              <a:gd name="connsiteY6051" fmla="*/ 1175014 h 4271954"/>
              <a:gd name="connsiteX6052" fmla="*/ 2311251 w 2439037"/>
              <a:gd name="connsiteY6052" fmla="*/ 1186120 h 4271954"/>
              <a:gd name="connsiteX6053" fmla="*/ 2311251 w 2439037"/>
              <a:gd name="connsiteY6053" fmla="*/ 1222915 h 4271954"/>
              <a:gd name="connsiteX6054" fmla="*/ 2294287 w 2439037"/>
              <a:gd name="connsiteY6054" fmla="*/ 1222915 h 4271954"/>
              <a:gd name="connsiteX6055" fmla="*/ 2268931 w 2439037"/>
              <a:gd name="connsiteY6055" fmla="*/ 1211666 h 4271954"/>
              <a:gd name="connsiteX6056" fmla="*/ 2268484 w 2439037"/>
              <a:gd name="connsiteY6056" fmla="*/ 1211285 h 4271954"/>
              <a:gd name="connsiteX6057" fmla="*/ 2236384 w 2439037"/>
              <a:gd name="connsiteY6057" fmla="*/ 1195016 h 4271954"/>
              <a:gd name="connsiteX6058" fmla="*/ 2235346 w 2439037"/>
              <a:gd name="connsiteY6058" fmla="*/ 1194826 h 4271954"/>
              <a:gd name="connsiteX6059" fmla="*/ 2234575 w 2439037"/>
              <a:gd name="connsiteY6059" fmla="*/ 1194911 h 4271954"/>
              <a:gd name="connsiteX6060" fmla="*/ 2215991 w 2439037"/>
              <a:gd name="connsiteY6060" fmla="*/ 1199474 h 4271954"/>
              <a:gd name="connsiteX6061" fmla="*/ 2202180 w 2439037"/>
              <a:gd name="connsiteY6061" fmla="*/ 1196826 h 4271954"/>
              <a:gd name="connsiteX6062" fmla="*/ 2232574 w 2439037"/>
              <a:gd name="connsiteY6062" fmla="*/ 1180919 h 4271954"/>
              <a:gd name="connsiteX6063" fmla="*/ 2281333 w 2439037"/>
              <a:gd name="connsiteY6063" fmla="*/ 1175014 h 4271954"/>
              <a:gd name="connsiteX6064" fmla="*/ 2222392 w 2439037"/>
              <a:gd name="connsiteY6064" fmla="*/ 1178919 h 4271954"/>
              <a:gd name="connsiteX6065" fmla="*/ 2195617 w 2439037"/>
              <a:gd name="connsiteY6065" fmla="*/ 1192730 h 4271954"/>
              <a:gd name="connsiteX6066" fmla="*/ 2185806 w 2439037"/>
              <a:gd name="connsiteY6066" fmla="*/ 1186358 h 4271954"/>
              <a:gd name="connsiteX6067" fmla="*/ 2222392 w 2439037"/>
              <a:gd name="connsiteY6067" fmla="*/ 1178919 h 4271954"/>
              <a:gd name="connsiteX6068" fmla="*/ 182509 w 2439037"/>
              <a:gd name="connsiteY6068" fmla="*/ 1467602 h 4271954"/>
              <a:gd name="connsiteX6069" fmla="*/ 178118 w 2439037"/>
              <a:gd name="connsiteY6069" fmla="*/ 1466564 h 4271954"/>
              <a:gd name="connsiteX6070" fmla="*/ 174307 w 2439037"/>
              <a:gd name="connsiteY6070" fmla="*/ 1468946 h 4271954"/>
              <a:gd name="connsiteX6071" fmla="*/ 152495 w 2439037"/>
              <a:gd name="connsiteY6071" fmla="*/ 1511913 h 4271954"/>
              <a:gd name="connsiteX6072" fmla="*/ 152495 w 2439037"/>
              <a:gd name="connsiteY6072" fmla="*/ 1513132 h 4271954"/>
              <a:gd name="connsiteX6073" fmla="*/ 178422 w 2439037"/>
              <a:gd name="connsiteY6073" fmla="*/ 1538564 h 4271954"/>
              <a:gd name="connsiteX6074" fmla="*/ 179651 w 2439037"/>
              <a:gd name="connsiteY6074" fmla="*/ 1538564 h 4271954"/>
              <a:gd name="connsiteX6075" fmla="*/ 180213 w 2439037"/>
              <a:gd name="connsiteY6075" fmla="*/ 1538564 h 4271954"/>
              <a:gd name="connsiteX6076" fmla="*/ 198511 w 2439037"/>
              <a:gd name="connsiteY6076" fmla="*/ 1530468 h 4271954"/>
              <a:gd name="connsiteX6077" fmla="*/ 205740 w 2439037"/>
              <a:gd name="connsiteY6077" fmla="*/ 1511913 h 4271954"/>
              <a:gd name="connsiteX6078" fmla="*/ 183928 w 2439037"/>
              <a:gd name="connsiteY6078" fmla="*/ 1468946 h 4271954"/>
              <a:gd name="connsiteX6079" fmla="*/ 182509 w 2439037"/>
              <a:gd name="connsiteY6079" fmla="*/ 1467602 h 4271954"/>
              <a:gd name="connsiteX6080" fmla="*/ 198977 w 2439037"/>
              <a:gd name="connsiteY6080" fmla="*/ 1512103 h 4271954"/>
              <a:gd name="connsiteX6081" fmla="*/ 193634 w 2439037"/>
              <a:gd name="connsiteY6081" fmla="*/ 1525915 h 4271954"/>
              <a:gd name="connsiteX6082" fmla="*/ 180022 w 2439037"/>
              <a:gd name="connsiteY6082" fmla="*/ 1531925 h 4271954"/>
              <a:gd name="connsiteX6083" fmla="*/ 178975 w 2439037"/>
              <a:gd name="connsiteY6083" fmla="*/ 1531925 h 4271954"/>
              <a:gd name="connsiteX6084" fmla="*/ 178518 w 2439037"/>
              <a:gd name="connsiteY6084" fmla="*/ 1531925 h 4271954"/>
              <a:gd name="connsiteX6085" fmla="*/ 159077 w 2439037"/>
              <a:gd name="connsiteY6085" fmla="*/ 1512942 h 4271954"/>
              <a:gd name="connsiteX6086" fmla="*/ 159077 w 2439037"/>
              <a:gd name="connsiteY6086" fmla="*/ 1512008 h 4271954"/>
              <a:gd name="connsiteX6087" fmla="*/ 179070 w 2439037"/>
              <a:gd name="connsiteY6087" fmla="*/ 1473689 h 4271954"/>
              <a:gd name="connsiteX6088" fmla="*/ 198977 w 2439037"/>
              <a:gd name="connsiteY6088" fmla="*/ 1512103 h 4271954"/>
              <a:gd name="connsiteX6089" fmla="*/ 230419 w 2439037"/>
              <a:gd name="connsiteY6089" fmla="*/ 1565729 h 4271954"/>
              <a:gd name="connsiteX6090" fmla="*/ 232134 w 2439037"/>
              <a:gd name="connsiteY6090" fmla="*/ 1563538 h 4271954"/>
              <a:gd name="connsiteX6091" fmla="*/ 231553 w 2439037"/>
              <a:gd name="connsiteY6091" fmla="*/ 1560757 h 4271954"/>
              <a:gd name="connsiteX6092" fmla="*/ 207550 w 2439037"/>
              <a:gd name="connsiteY6092" fmla="*/ 1552756 h 4271954"/>
              <a:gd name="connsiteX6093" fmla="*/ 183061 w 2439037"/>
              <a:gd name="connsiteY6093" fmla="*/ 1560481 h 4271954"/>
              <a:gd name="connsiteX6094" fmla="*/ 183061 w 2439037"/>
              <a:gd name="connsiteY6094" fmla="*/ 1559824 h 4271954"/>
              <a:gd name="connsiteX6095" fmla="*/ 174698 w 2439037"/>
              <a:gd name="connsiteY6095" fmla="*/ 1547365 h 4271954"/>
              <a:gd name="connsiteX6096" fmla="*/ 151362 w 2439037"/>
              <a:gd name="connsiteY6096" fmla="*/ 1547460 h 4271954"/>
              <a:gd name="connsiteX6097" fmla="*/ 147447 w 2439037"/>
              <a:gd name="connsiteY6097" fmla="*/ 1544850 h 4271954"/>
              <a:gd name="connsiteX6098" fmla="*/ 120405 w 2439037"/>
              <a:gd name="connsiteY6098" fmla="*/ 1533830 h 4271954"/>
              <a:gd name="connsiteX6099" fmla="*/ 103451 w 2439037"/>
              <a:gd name="connsiteY6099" fmla="*/ 1533830 h 4271954"/>
              <a:gd name="connsiteX6100" fmla="*/ 103451 w 2439037"/>
              <a:gd name="connsiteY6100" fmla="*/ 1533735 h 4271954"/>
              <a:gd name="connsiteX6101" fmla="*/ 96688 w 2439037"/>
              <a:gd name="connsiteY6101" fmla="*/ 1526943 h 4271954"/>
              <a:gd name="connsiteX6102" fmla="*/ 76409 w 2439037"/>
              <a:gd name="connsiteY6102" fmla="*/ 1526943 h 4271954"/>
              <a:gd name="connsiteX6103" fmla="*/ 73047 w 2439037"/>
              <a:gd name="connsiteY6103" fmla="*/ 1530296 h 4271954"/>
              <a:gd name="connsiteX6104" fmla="*/ 76409 w 2439037"/>
              <a:gd name="connsiteY6104" fmla="*/ 1533639 h 4271954"/>
              <a:gd name="connsiteX6105" fmla="*/ 96774 w 2439037"/>
              <a:gd name="connsiteY6105" fmla="*/ 1533735 h 4271954"/>
              <a:gd name="connsiteX6106" fmla="*/ 96774 w 2439037"/>
              <a:gd name="connsiteY6106" fmla="*/ 1586103 h 4271954"/>
              <a:gd name="connsiteX6107" fmla="*/ 76505 w 2439037"/>
              <a:gd name="connsiteY6107" fmla="*/ 1586103 h 4271954"/>
              <a:gd name="connsiteX6108" fmla="*/ 73171 w 2439037"/>
              <a:gd name="connsiteY6108" fmla="*/ 1589456 h 4271954"/>
              <a:gd name="connsiteX6109" fmla="*/ 76505 w 2439037"/>
              <a:gd name="connsiteY6109" fmla="*/ 1592752 h 4271954"/>
              <a:gd name="connsiteX6110" fmla="*/ 96774 w 2439037"/>
              <a:gd name="connsiteY6110" fmla="*/ 1592752 h 4271954"/>
              <a:gd name="connsiteX6111" fmla="*/ 103537 w 2439037"/>
              <a:gd name="connsiteY6111" fmla="*/ 1586008 h 4271954"/>
              <a:gd name="connsiteX6112" fmla="*/ 103537 w 2439037"/>
              <a:gd name="connsiteY6112" fmla="*/ 1584293 h 4271954"/>
              <a:gd name="connsiteX6113" fmla="*/ 118891 w 2439037"/>
              <a:gd name="connsiteY6113" fmla="*/ 1589542 h 4271954"/>
              <a:gd name="connsiteX6114" fmla="*/ 155534 w 2439037"/>
              <a:gd name="connsiteY6114" fmla="*/ 1599076 h 4271954"/>
              <a:gd name="connsiteX6115" fmla="*/ 197072 w 2439037"/>
              <a:gd name="connsiteY6115" fmla="*/ 1582845 h 4271954"/>
              <a:gd name="connsiteX6116" fmla="*/ 230419 w 2439037"/>
              <a:gd name="connsiteY6116" fmla="*/ 1565729 h 4271954"/>
              <a:gd name="connsiteX6117" fmla="*/ 120986 w 2439037"/>
              <a:gd name="connsiteY6117" fmla="*/ 1583360 h 4271954"/>
              <a:gd name="connsiteX6118" fmla="*/ 103451 w 2439037"/>
              <a:gd name="connsiteY6118" fmla="*/ 1577359 h 4271954"/>
              <a:gd name="connsiteX6119" fmla="*/ 103451 w 2439037"/>
              <a:gd name="connsiteY6119" fmla="*/ 1540574 h 4271954"/>
              <a:gd name="connsiteX6120" fmla="*/ 120405 w 2439037"/>
              <a:gd name="connsiteY6120" fmla="*/ 1540574 h 4271954"/>
              <a:gd name="connsiteX6121" fmla="*/ 143446 w 2439037"/>
              <a:gd name="connsiteY6121" fmla="*/ 1550289 h 4271954"/>
              <a:gd name="connsiteX6122" fmla="*/ 150886 w 2439037"/>
              <a:gd name="connsiteY6122" fmla="*/ 1554109 h 4271954"/>
              <a:gd name="connsiteX6123" fmla="*/ 174603 w 2439037"/>
              <a:gd name="connsiteY6123" fmla="*/ 1554109 h 4271954"/>
              <a:gd name="connsiteX6124" fmla="*/ 176298 w 2439037"/>
              <a:gd name="connsiteY6124" fmla="*/ 1559919 h 4271954"/>
              <a:gd name="connsiteX6125" fmla="*/ 175355 w 2439037"/>
              <a:gd name="connsiteY6125" fmla="*/ 1564758 h 4271954"/>
              <a:gd name="connsiteX6126" fmla="*/ 174517 w 2439037"/>
              <a:gd name="connsiteY6126" fmla="*/ 1565824 h 4271954"/>
              <a:gd name="connsiteX6127" fmla="*/ 137265 w 2439037"/>
              <a:gd name="connsiteY6127" fmla="*/ 1565824 h 4271954"/>
              <a:gd name="connsiteX6128" fmla="*/ 133941 w 2439037"/>
              <a:gd name="connsiteY6128" fmla="*/ 1569130 h 4271954"/>
              <a:gd name="connsiteX6129" fmla="*/ 137265 w 2439037"/>
              <a:gd name="connsiteY6129" fmla="*/ 1572473 h 4271954"/>
              <a:gd name="connsiteX6130" fmla="*/ 174517 w 2439037"/>
              <a:gd name="connsiteY6130" fmla="*/ 1572473 h 4271954"/>
              <a:gd name="connsiteX6131" fmla="*/ 181070 w 2439037"/>
              <a:gd name="connsiteY6131" fmla="*/ 1568196 h 4271954"/>
              <a:gd name="connsiteX6132" fmla="*/ 209379 w 2439037"/>
              <a:gd name="connsiteY6132" fmla="*/ 1559223 h 4271954"/>
              <a:gd name="connsiteX6133" fmla="*/ 223190 w 2439037"/>
              <a:gd name="connsiteY6133" fmla="*/ 1561919 h 4271954"/>
              <a:gd name="connsiteX6134" fmla="*/ 193843 w 2439037"/>
              <a:gd name="connsiteY6134" fmla="*/ 1577264 h 4271954"/>
              <a:gd name="connsiteX6135" fmla="*/ 120986 w 2439037"/>
              <a:gd name="connsiteY6135" fmla="*/ 1583360 h 4271954"/>
              <a:gd name="connsiteX6136" fmla="*/ 272796 w 2439037"/>
              <a:gd name="connsiteY6136" fmla="*/ 1420387 h 4271954"/>
              <a:gd name="connsiteX6137" fmla="*/ 276139 w 2439037"/>
              <a:gd name="connsiteY6137" fmla="*/ 1417044 h 4271954"/>
              <a:gd name="connsiteX6138" fmla="*/ 272796 w 2439037"/>
              <a:gd name="connsiteY6138" fmla="*/ 1413691 h 4271954"/>
              <a:gd name="connsiteX6139" fmla="*/ 252508 w 2439037"/>
              <a:gd name="connsiteY6139" fmla="*/ 1413691 h 4271954"/>
              <a:gd name="connsiteX6140" fmla="*/ 245736 w 2439037"/>
              <a:gd name="connsiteY6140" fmla="*/ 1420482 h 4271954"/>
              <a:gd name="connsiteX6141" fmla="*/ 245736 w 2439037"/>
              <a:gd name="connsiteY6141" fmla="*/ 1422159 h 4271954"/>
              <a:gd name="connsiteX6142" fmla="*/ 218322 w 2439037"/>
              <a:gd name="connsiteY6142" fmla="*/ 1411881 h 4271954"/>
              <a:gd name="connsiteX6143" fmla="*/ 177832 w 2439037"/>
              <a:gd name="connsiteY6143" fmla="*/ 1410862 h 4271954"/>
              <a:gd name="connsiteX6144" fmla="*/ 177746 w 2439037"/>
              <a:gd name="connsiteY6144" fmla="*/ 1410862 h 4271954"/>
              <a:gd name="connsiteX6145" fmla="*/ 114985 w 2439037"/>
              <a:gd name="connsiteY6145" fmla="*/ 1423692 h 4271954"/>
              <a:gd name="connsiteX6146" fmla="*/ 112766 w 2439037"/>
              <a:gd name="connsiteY6146" fmla="*/ 1425235 h 4271954"/>
              <a:gd name="connsiteX6147" fmla="*/ 112395 w 2439037"/>
              <a:gd name="connsiteY6147" fmla="*/ 1427883 h 4271954"/>
              <a:gd name="connsiteX6148" fmla="*/ 128978 w 2439037"/>
              <a:gd name="connsiteY6148" fmla="*/ 1442485 h 4271954"/>
              <a:gd name="connsiteX6149" fmla="*/ 129635 w 2439037"/>
              <a:gd name="connsiteY6149" fmla="*/ 1442485 h 4271954"/>
              <a:gd name="connsiteX6150" fmla="*/ 152114 w 2439037"/>
              <a:gd name="connsiteY6150" fmla="*/ 1449048 h 4271954"/>
              <a:gd name="connsiteX6151" fmla="*/ 169659 w 2439037"/>
              <a:gd name="connsiteY6151" fmla="*/ 1444762 h 4271954"/>
              <a:gd name="connsiteX6152" fmla="*/ 198701 w 2439037"/>
              <a:gd name="connsiteY6152" fmla="*/ 1459602 h 4271954"/>
              <a:gd name="connsiteX6153" fmla="*/ 199168 w 2439037"/>
              <a:gd name="connsiteY6153" fmla="*/ 1459973 h 4271954"/>
              <a:gd name="connsiteX6154" fmla="*/ 228685 w 2439037"/>
              <a:gd name="connsiteY6154" fmla="*/ 1472765 h 4271954"/>
              <a:gd name="connsiteX6155" fmla="*/ 245640 w 2439037"/>
              <a:gd name="connsiteY6155" fmla="*/ 1472765 h 4271954"/>
              <a:gd name="connsiteX6156" fmla="*/ 245640 w 2439037"/>
              <a:gd name="connsiteY6156" fmla="*/ 1472860 h 4271954"/>
              <a:gd name="connsiteX6157" fmla="*/ 252413 w 2439037"/>
              <a:gd name="connsiteY6157" fmla="*/ 1479604 h 4271954"/>
              <a:gd name="connsiteX6158" fmla="*/ 272710 w 2439037"/>
              <a:gd name="connsiteY6158" fmla="*/ 1479604 h 4271954"/>
              <a:gd name="connsiteX6159" fmla="*/ 276044 w 2439037"/>
              <a:gd name="connsiteY6159" fmla="*/ 1476299 h 4271954"/>
              <a:gd name="connsiteX6160" fmla="*/ 272710 w 2439037"/>
              <a:gd name="connsiteY6160" fmla="*/ 1472946 h 4271954"/>
              <a:gd name="connsiteX6161" fmla="*/ 252326 w 2439037"/>
              <a:gd name="connsiteY6161" fmla="*/ 1472860 h 4271954"/>
              <a:gd name="connsiteX6162" fmla="*/ 252413 w 2439037"/>
              <a:gd name="connsiteY6162" fmla="*/ 1420578 h 4271954"/>
              <a:gd name="connsiteX6163" fmla="*/ 272796 w 2439037"/>
              <a:gd name="connsiteY6163" fmla="*/ 1420578 h 4271954"/>
              <a:gd name="connsiteX6164" fmla="*/ 272796 w 2439037"/>
              <a:gd name="connsiteY6164" fmla="*/ 1420387 h 4271954"/>
              <a:gd name="connsiteX6165" fmla="*/ 130121 w 2439037"/>
              <a:gd name="connsiteY6165" fmla="*/ 1435789 h 4271954"/>
              <a:gd name="connsiteX6166" fmla="*/ 120301 w 2439037"/>
              <a:gd name="connsiteY6166" fmla="*/ 1429417 h 4271954"/>
              <a:gd name="connsiteX6167" fmla="*/ 156791 w 2439037"/>
              <a:gd name="connsiteY6167" fmla="*/ 1421978 h 4271954"/>
              <a:gd name="connsiteX6168" fmla="*/ 130121 w 2439037"/>
              <a:gd name="connsiteY6168" fmla="*/ 1435789 h 4271954"/>
              <a:gd name="connsiteX6169" fmla="*/ 245736 w 2439037"/>
              <a:gd name="connsiteY6169" fmla="*/ 1465878 h 4271954"/>
              <a:gd name="connsiteX6170" fmla="*/ 228790 w 2439037"/>
              <a:gd name="connsiteY6170" fmla="*/ 1465878 h 4271954"/>
              <a:gd name="connsiteX6171" fmla="*/ 203473 w 2439037"/>
              <a:gd name="connsiteY6171" fmla="*/ 1454668 h 4271954"/>
              <a:gd name="connsiteX6172" fmla="*/ 202978 w 2439037"/>
              <a:gd name="connsiteY6172" fmla="*/ 1454296 h 4271954"/>
              <a:gd name="connsiteX6173" fmla="*/ 170888 w 2439037"/>
              <a:gd name="connsiteY6173" fmla="*/ 1437970 h 4271954"/>
              <a:gd name="connsiteX6174" fmla="*/ 169830 w 2439037"/>
              <a:gd name="connsiteY6174" fmla="*/ 1437789 h 4271954"/>
              <a:gd name="connsiteX6175" fmla="*/ 169069 w 2439037"/>
              <a:gd name="connsiteY6175" fmla="*/ 1437885 h 4271954"/>
              <a:gd name="connsiteX6176" fmla="*/ 150486 w 2439037"/>
              <a:gd name="connsiteY6176" fmla="*/ 1442485 h 4271954"/>
              <a:gd name="connsiteX6177" fmla="*/ 136703 w 2439037"/>
              <a:gd name="connsiteY6177" fmla="*/ 1439780 h 4271954"/>
              <a:gd name="connsiteX6178" fmla="*/ 167068 w 2439037"/>
              <a:gd name="connsiteY6178" fmla="*/ 1423883 h 4271954"/>
              <a:gd name="connsiteX6179" fmla="*/ 215922 w 2439037"/>
              <a:gd name="connsiteY6179" fmla="*/ 1417882 h 4271954"/>
              <a:gd name="connsiteX6180" fmla="*/ 245859 w 2439037"/>
              <a:gd name="connsiteY6180" fmla="*/ 1429045 h 4271954"/>
              <a:gd name="connsiteX6181" fmla="*/ 245859 w 2439037"/>
              <a:gd name="connsiteY6181" fmla="*/ 1465878 h 4271954"/>
              <a:gd name="connsiteX6182" fmla="*/ 245736 w 2439037"/>
              <a:gd name="connsiteY6182" fmla="*/ 1465878 h 4271954"/>
              <a:gd name="connsiteX6183" fmla="*/ 425491 w 2439037"/>
              <a:gd name="connsiteY6183" fmla="*/ 1467602 h 4271954"/>
              <a:gd name="connsiteX6184" fmla="*/ 421100 w 2439037"/>
              <a:gd name="connsiteY6184" fmla="*/ 1466564 h 4271954"/>
              <a:gd name="connsiteX6185" fmla="*/ 417195 w 2439037"/>
              <a:gd name="connsiteY6185" fmla="*/ 1468946 h 4271954"/>
              <a:gd name="connsiteX6186" fmla="*/ 395383 w 2439037"/>
              <a:gd name="connsiteY6186" fmla="*/ 1511913 h 4271954"/>
              <a:gd name="connsiteX6187" fmla="*/ 395383 w 2439037"/>
              <a:gd name="connsiteY6187" fmla="*/ 1513132 h 4271954"/>
              <a:gd name="connsiteX6188" fmla="*/ 421291 w 2439037"/>
              <a:gd name="connsiteY6188" fmla="*/ 1538564 h 4271954"/>
              <a:gd name="connsiteX6189" fmla="*/ 422548 w 2439037"/>
              <a:gd name="connsiteY6189" fmla="*/ 1538564 h 4271954"/>
              <a:gd name="connsiteX6190" fmla="*/ 423100 w 2439037"/>
              <a:gd name="connsiteY6190" fmla="*/ 1538564 h 4271954"/>
              <a:gd name="connsiteX6191" fmla="*/ 441407 w 2439037"/>
              <a:gd name="connsiteY6191" fmla="*/ 1530468 h 4271954"/>
              <a:gd name="connsiteX6192" fmla="*/ 448637 w 2439037"/>
              <a:gd name="connsiteY6192" fmla="*/ 1511913 h 4271954"/>
              <a:gd name="connsiteX6193" fmla="*/ 426815 w 2439037"/>
              <a:gd name="connsiteY6193" fmla="*/ 1468946 h 4271954"/>
              <a:gd name="connsiteX6194" fmla="*/ 425491 w 2439037"/>
              <a:gd name="connsiteY6194" fmla="*/ 1467602 h 4271954"/>
              <a:gd name="connsiteX6195" fmla="*/ 441960 w 2439037"/>
              <a:gd name="connsiteY6195" fmla="*/ 1512103 h 4271954"/>
              <a:gd name="connsiteX6196" fmla="*/ 436636 w 2439037"/>
              <a:gd name="connsiteY6196" fmla="*/ 1525915 h 4271954"/>
              <a:gd name="connsiteX6197" fmla="*/ 423015 w 2439037"/>
              <a:gd name="connsiteY6197" fmla="*/ 1531925 h 4271954"/>
              <a:gd name="connsiteX6198" fmla="*/ 421967 w 2439037"/>
              <a:gd name="connsiteY6198" fmla="*/ 1531925 h 4271954"/>
              <a:gd name="connsiteX6199" fmla="*/ 421500 w 2439037"/>
              <a:gd name="connsiteY6199" fmla="*/ 1531925 h 4271954"/>
              <a:gd name="connsiteX6200" fmla="*/ 402060 w 2439037"/>
              <a:gd name="connsiteY6200" fmla="*/ 1512942 h 4271954"/>
              <a:gd name="connsiteX6201" fmla="*/ 402060 w 2439037"/>
              <a:gd name="connsiteY6201" fmla="*/ 1512008 h 4271954"/>
              <a:gd name="connsiteX6202" fmla="*/ 421967 w 2439037"/>
              <a:gd name="connsiteY6202" fmla="*/ 1473689 h 4271954"/>
              <a:gd name="connsiteX6203" fmla="*/ 441960 w 2439037"/>
              <a:gd name="connsiteY6203" fmla="*/ 1512103 h 4271954"/>
              <a:gd name="connsiteX6204" fmla="*/ 473402 w 2439037"/>
              <a:gd name="connsiteY6204" fmla="*/ 1565729 h 4271954"/>
              <a:gd name="connsiteX6205" fmla="*/ 475116 w 2439037"/>
              <a:gd name="connsiteY6205" fmla="*/ 1563538 h 4271954"/>
              <a:gd name="connsiteX6206" fmla="*/ 474545 w 2439037"/>
              <a:gd name="connsiteY6206" fmla="*/ 1560757 h 4271954"/>
              <a:gd name="connsiteX6207" fmla="*/ 450532 w 2439037"/>
              <a:gd name="connsiteY6207" fmla="*/ 1552756 h 4271954"/>
              <a:gd name="connsiteX6208" fmla="*/ 426062 w 2439037"/>
              <a:gd name="connsiteY6208" fmla="*/ 1560481 h 4271954"/>
              <a:gd name="connsiteX6209" fmla="*/ 426062 w 2439037"/>
              <a:gd name="connsiteY6209" fmla="*/ 1559824 h 4271954"/>
              <a:gd name="connsiteX6210" fmla="*/ 417681 w 2439037"/>
              <a:gd name="connsiteY6210" fmla="*/ 1547365 h 4271954"/>
              <a:gd name="connsiteX6211" fmla="*/ 394345 w 2439037"/>
              <a:gd name="connsiteY6211" fmla="*/ 1547460 h 4271954"/>
              <a:gd name="connsiteX6212" fmla="*/ 390439 w 2439037"/>
              <a:gd name="connsiteY6212" fmla="*/ 1544850 h 4271954"/>
              <a:gd name="connsiteX6213" fmla="*/ 363388 w 2439037"/>
              <a:gd name="connsiteY6213" fmla="*/ 1533830 h 4271954"/>
              <a:gd name="connsiteX6214" fmla="*/ 346424 w 2439037"/>
              <a:gd name="connsiteY6214" fmla="*/ 1533830 h 4271954"/>
              <a:gd name="connsiteX6215" fmla="*/ 346424 w 2439037"/>
              <a:gd name="connsiteY6215" fmla="*/ 1533735 h 4271954"/>
              <a:gd name="connsiteX6216" fmla="*/ 339671 w 2439037"/>
              <a:gd name="connsiteY6216" fmla="*/ 1526943 h 4271954"/>
              <a:gd name="connsiteX6217" fmla="*/ 319392 w 2439037"/>
              <a:gd name="connsiteY6217" fmla="*/ 1526943 h 4271954"/>
              <a:gd name="connsiteX6218" fmla="*/ 316030 w 2439037"/>
              <a:gd name="connsiteY6218" fmla="*/ 1530296 h 4271954"/>
              <a:gd name="connsiteX6219" fmla="*/ 319392 w 2439037"/>
              <a:gd name="connsiteY6219" fmla="*/ 1533639 h 4271954"/>
              <a:gd name="connsiteX6220" fmla="*/ 339747 w 2439037"/>
              <a:gd name="connsiteY6220" fmla="*/ 1533735 h 4271954"/>
              <a:gd name="connsiteX6221" fmla="*/ 339671 w 2439037"/>
              <a:gd name="connsiteY6221" fmla="*/ 1586008 h 4271954"/>
              <a:gd name="connsiteX6222" fmla="*/ 319392 w 2439037"/>
              <a:gd name="connsiteY6222" fmla="*/ 1586008 h 4271954"/>
              <a:gd name="connsiteX6223" fmla="*/ 316030 w 2439037"/>
              <a:gd name="connsiteY6223" fmla="*/ 1589351 h 4271954"/>
              <a:gd name="connsiteX6224" fmla="*/ 319392 w 2439037"/>
              <a:gd name="connsiteY6224" fmla="*/ 1592666 h 4271954"/>
              <a:gd name="connsiteX6225" fmla="*/ 339671 w 2439037"/>
              <a:gd name="connsiteY6225" fmla="*/ 1592666 h 4271954"/>
              <a:gd name="connsiteX6226" fmla="*/ 346424 w 2439037"/>
              <a:gd name="connsiteY6226" fmla="*/ 1585922 h 4271954"/>
              <a:gd name="connsiteX6227" fmla="*/ 346424 w 2439037"/>
              <a:gd name="connsiteY6227" fmla="*/ 1584189 h 4271954"/>
              <a:gd name="connsiteX6228" fmla="*/ 361759 w 2439037"/>
              <a:gd name="connsiteY6228" fmla="*/ 1589456 h 4271954"/>
              <a:gd name="connsiteX6229" fmla="*/ 398421 w 2439037"/>
              <a:gd name="connsiteY6229" fmla="*/ 1598990 h 4271954"/>
              <a:gd name="connsiteX6230" fmla="*/ 439969 w 2439037"/>
              <a:gd name="connsiteY6230" fmla="*/ 1582760 h 4271954"/>
              <a:gd name="connsiteX6231" fmla="*/ 473402 w 2439037"/>
              <a:gd name="connsiteY6231" fmla="*/ 1565729 h 4271954"/>
              <a:gd name="connsiteX6232" fmla="*/ 364064 w 2439037"/>
              <a:gd name="connsiteY6232" fmla="*/ 1583360 h 4271954"/>
              <a:gd name="connsiteX6233" fmla="*/ 346520 w 2439037"/>
              <a:gd name="connsiteY6233" fmla="*/ 1577359 h 4271954"/>
              <a:gd name="connsiteX6234" fmla="*/ 346520 w 2439037"/>
              <a:gd name="connsiteY6234" fmla="*/ 1540574 h 4271954"/>
              <a:gd name="connsiteX6235" fmla="*/ 363484 w 2439037"/>
              <a:gd name="connsiteY6235" fmla="*/ 1540574 h 4271954"/>
              <a:gd name="connsiteX6236" fmla="*/ 386515 w 2439037"/>
              <a:gd name="connsiteY6236" fmla="*/ 1550289 h 4271954"/>
              <a:gd name="connsiteX6237" fmla="*/ 393973 w 2439037"/>
              <a:gd name="connsiteY6237" fmla="*/ 1554109 h 4271954"/>
              <a:gd name="connsiteX6238" fmla="*/ 417681 w 2439037"/>
              <a:gd name="connsiteY6238" fmla="*/ 1554109 h 4271954"/>
              <a:gd name="connsiteX6239" fmla="*/ 419385 w 2439037"/>
              <a:gd name="connsiteY6239" fmla="*/ 1559919 h 4271954"/>
              <a:gd name="connsiteX6240" fmla="*/ 418423 w 2439037"/>
              <a:gd name="connsiteY6240" fmla="*/ 1564758 h 4271954"/>
              <a:gd name="connsiteX6241" fmla="*/ 417586 w 2439037"/>
              <a:gd name="connsiteY6241" fmla="*/ 1565824 h 4271954"/>
              <a:gd name="connsiteX6242" fmla="*/ 380342 w 2439037"/>
              <a:gd name="connsiteY6242" fmla="*/ 1565824 h 4271954"/>
              <a:gd name="connsiteX6243" fmla="*/ 376999 w 2439037"/>
              <a:gd name="connsiteY6243" fmla="*/ 1569130 h 4271954"/>
              <a:gd name="connsiteX6244" fmla="*/ 380342 w 2439037"/>
              <a:gd name="connsiteY6244" fmla="*/ 1572473 h 4271954"/>
              <a:gd name="connsiteX6245" fmla="*/ 417586 w 2439037"/>
              <a:gd name="connsiteY6245" fmla="*/ 1572473 h 4271954"/>
              <a:gd name="connsiteX6246" fmla="*/ 424148 w 2439037"/>
              <a:gd name="connsiteY6246" fmla="*/ 1568196 h 4271954"/>
              <a:gd name="connsiteX6247" fmla="*/ 452447 w 2439037"/>
              <a:gd name="connsiteY6247" fmla="*/ 1559223 h 4271954"/>
              <a:gd name="connsiteX6248" fmla="*/ 466267 w 2439037"/>
              <a:gd name="connsiteY6248" fmla="*/ 1561919 h 4271954"/>
              <a:gd name="connsiteX6249" fmla="*/ 436826 w 2439037"/>
              <a:gd name="connsiteY6249" fmla="*/ 1577264 h 4271954"/>
              <a:gd name="connsiteX6250" fmla="*/ 364064 w 2439037"/>
              <a:gd name="connsiteY6250" fmla="*/ 1583360 h 4271954"/>
              <a:gd name="connsiteX6251" fmla="*/ 515798 w 2439037"/>
              <a:gd name="connsiteY6251" fmla="*/ 1420387 h 4271954"/>
              <a:gd name="connsiteX6252" fmla="*/ 519113 w 2439037"/>
              <a:gd name="connsiteY6252" fmla="*/ 1417044 h 4271954"/>
              <a:gd name="connsiteX6253" fmla="*/ 515798 w 2439037"/>
              <a:gd name="connsiteY6253" fmla="*/ 1413691 h 4271954"/>
              <a:gd name="connsiteX6254" fmla="*/ 495490 w 2439037"/>
              <a:gd name="connsiteY6254" fmla="*/ 1413691 h 4271954"/>
              <a:gd name="connsiteX6255" fmla="*/ 488728 w 2439037"/>
              <a:gd name="connsiteY6255" fmla="*/ 1420482 h 4271954"/>
              <a:gd name="connsiteX6256" fmla="*/ 488728 w 2439037"/>
              <a:gd name="connsiteY6256" fmla="*/ 1422159 h 4271954"/>
              <a:gd name="connsiteX6257" fmla="*/ 461315 w 2439037"/>
              <a:gd name="connsiteY6257" fmla="*/ 1411881 h 4271954"/>
              <a:gd name="connsiteX6258" fmla="*/ 420824 w 2439037"/>
              <a:gd name="connsiteY6258" fmla="*/ 1410862 h 4271954"/>
              <a:gd name="connsiteX6259" fmla="*/ 420719 w 2439037"/>
              <a:gd name="connsiteY6259" fmla="*/ 1410862 h 4271954"/>
              <a:gd name="connsiteX6260" fmla="*/ 357940 w 2439037"/>
              <a:gd name="connsiteY6260" fmla="*/ 1423692 h 4271954"/>
              <a:gd name="connsiteX6261" fmla="*/ 355759 w 2439037"/>
              <a:gd name="connsiteY6261" fmla="*/ 1425235 h 4271954"/>
              <a:gd name="connsiteX6262" fmla="*/ 355482 w 2439037"/>
              <a:gd name="connsiteY6262" fmla="*/ 1427883 h 4271954"/>
              <a:gd name="connsiteX6263" fmla="*/ 372056 w 2439037"/>
              <a:gd name="connsiteY6263" fmla="*/ 1442485 h 4271954"/>
              <a:gd name="connsiteX6264" fmla="*/ 372703 w 2439037"/>
              <a:gd name="connsiteY6264" fmla="*/ 1442485 h 4271954"/>
              <a:gd name="connsiteX6265" fmla="*/ 395201 w 2439037"/>
              <a:gd name="connsiteY6265" fmla="*/ 1449048 h 4271954"/>
              <a:gd name="connsiteX6266" fmla="*/ 412718 w 2439037"/>
              <a:gd name="connsiteY6266" fmla="*/ 1444762 h 4271954"/>
              <a:gd name="connsiteX6267" fmla="*/ 441770 w 2439037"/>
              <a:gd name="connsiteY6267" fmla="*/ 1459602 h 4271954"/>
              <a:gd name="connsiteX6268" fmla="*/ 442265 w 2439037"/>
              <a:gd name="connsiteY6268" fmla="*/ 1459973 h 4271954"/>
              <a:gd name="connsiteX6269" fmla="*/ 471773 w 2439037"/>
              <a:gd name="connsiteY6269" fmla="*/ 1472765 h 4271954"/>
              <a:gd name="connsiteX6270" fmla="*/ 488728 w 2439037"/>
              <a:gd name="connsiteY6270" fmla="*/ 1472765 h 4271954"/>
              <a:gd name="connsiteX6271" fmla="*/ 488728 w 2439037"/>
              <a:gd name="connsiteY6271" fmla="*/ 1472860 h 4271954"/>
              <a:gd name="connsiteX6272" fmla="*/ 495490 w 2439037"/>
              <a:gd name="connsiteY6272" fmla="*/ 1479604 h 4271954"/>
              <a:gd name="connsiteX6273" fmla="*/ 515798 w 2439037"/>
              <a:gd name="connsiteY6273" fmla="*/ 1479604 h 4271954"/>
              <a:gd name="connsiteX6274" fmla="*/ 519113 w 2439037"/>
              <a:gd name="connsiteY6274" fmla="*/ 1476299 h 4271954"/>
              <a:gd name="connsiteX6275" fmla="*/ 515798 w 2439037"/>
              <a:gd name="connsiteY6275" fmla="*/ 1472946 h 4271954"/>
              <a:gd name="connsiteX6276" fmla="*/ 495405 w 2439037"/>
              <a:gd name="connsiteY6276" fmla="*/ 1472860 h 4271954"/>
              <a:gd name="connsiteX6277" fmla="*/ 495490 w 2439037"/>
              <a:gd name="connsiteY6277" fmla="*/ 1420578 h 4271954"/>
              <a:gd name="connsiteX6278" fmla="*/ 515798 w 2439037"/>
              <a:gd name="connsiteY6278" fmla="*/ 1420578 h 4271954"/>
              <a:gd name="connsiteX6279" fmla="*/ 515798 w 2439037"/>
              <a:gd name="connsiteY6279" fmla="*/ 1420387 h 4271954"/>
              <a:gd name="connsiteX6280" fmla="*/ 373094 w 2439037"/>
              <a:gd name="connsiteY6280" fmla="*/ 1435789 h 4271954"/>
              <a:gd name="connsiteX6281" fmla="*/ 363293 w 2439037"/>
              <a:gd name="connsiteY6281" fmla="*/ 1429417 h 4271954"/>
              <a:gd name="connsiteX6282" fmla="*/ 399783 w 2439037"/>
              <a:gd name="connsiteY6282" fmla="*/ 1421978 h 4271954"/>
              <a:gd name="connsiteX6283" fmla="*/ 373094 w 2439037"/>
              <a:gd name="connsiteY6283" fmla="*/ 1435789 h 4271954"/>
              <a:gd name="connsiteX6284" fmla="*/ 488728 w 2439037"/>
              <a:gd name="connsiteY6284" fmla="*/ 1465878 h 4271954"/>
              <a:gd name="connsiteX6285" fmla="*/ 471773 w 2439037"/>
              <a:gd name="connsiteY6285" fmla="*/ 1465878 h 4271954"/>
              <a:gd name="connsiteX6286" fmla="*/ 446446 w 2439037"/>
              <a:gd name="connsiteY6286" fmla="*/ 1454668 h 4271954"/>
              <a:gd name="connsiteX6287" fmla="*/ 445961 w 2439037"/>
              <a:gd name="connsiteY6287" fmla="*/ 1454296 h 4271954"/>
              <a:gd name="connsiteX6288" fmla="*/ 413871 w 2439037"/>
              <a:gd name="connsiteY6288" fmla="*/ 1437970 h 4271954"/>
              <a:gd name="connsiteX6289" fmla="*/ 412813 w 2439037"/>
              <a:gd name="connsiteY6289" fmla="*/ 1437789 h 4271954"/>
              <a:gd name="connsiteX6290" fmla="*/ 412061 w 2439037"/>
              <a:gd name="connsiteY6290" fmla="*/ 1437885 h 4271954"/>
              <a:gd name="connsiteX6291" fmla="*/ 393478 w 2439037"/>
              <a:gd name="connsiteY6291" fmla="*/ 1442485 h 4271954"/>
              <a:gd name="connsiteX6292" fmla="*/ 379666 w 2439037"/>
              <a:gd name="connsiteY6292" fmla="*/ 1439780 h 4271954"/>
              <a:gd name="connsiteX6293" fmla="*/ 410051 w 2439037"/>
              <a:gd name="connsiteY6293" fmla="*/ 1423883 h 4271954"/>
              <a:gd name="connsiteX6294" fmla="*/ 458914 w 2439037"/>
              <a:gd name="connsiteY6294" fmla="*/ 1417882 h 4271954"/>
              <a:gd name="connsiteX6295" fmla="*/ 488823 w 2439037"/>
              <a:gd name="connsiteY6295" fmla="*/ 1429045 h 4271954"/>
              <a:gd name="connsiteX6296" fmla="*/ 488823 w 2439037"/>
              <a:gd name="connsiteY6296" fmla="*/ 1465878 h 4271954"/>
              <a:gd name="connsiteX6297" fmla="*/ 488728 w 2439037"/>
              <a:gd name="connsiteY6297" fmla="*/ 1465878 h 4271954"/>
              <a:gd name="connsiteX6298" fmla="*/ 668455 w 2439037"/>
              <a:gd name="connsiteY6298" fmla="*/ 1467602 h 4271954"/>
              <a:gd name="connsiteX6299" fmla="*/ 664083 w 2439037"/>
              <a:gd name="connsiteY6299" fmla="*/ 1466564 h 4271954"/>
              <a:gd name="connsiteX6300" fmla="*/ 660282 w 2439037"/>
              <a:gd name="connsiteY6300" fmla="*/ 1468946 h 4271954"/>
              <a:gd name="connsiteX6301" fmla="*/ 638470 w 2439037"/>
              <a:gd name="connsiteY6301" fmla="*/ 1511913 h 4271954"/>
              <a:gd name="connsiteX6302" fmla="*/ 638470 w 2439037"/>
              <a:gd name="connsiteY6302" fmla="*/ 1513132 h 4271954"/>
              <a:gd name="connsiteX6303" fmla="*/ 664359 w 2439037"/>
              <a:gd name="connsiteY6303" fmla="*/ 1538564 h 4271954"/>
              <a:gd name="connsiteX6304" fmla="*/ 665616 w 2439037"/>
              <a:gd name="connsiteY6304" fmla="*/ 1538564 h 4271954"/>
              <a:gd name="connsiteX6305" fmla="*/ 666188 w 2439037"/>
              <a:gd name="connsiteY6305" fmla="*/ 1538564 h 4271954"/>
              <a:gd name="connsiteX6306" fmla="*/ 684486 w 2439037"/>
              <a:gd name="connsiteY6306" fmla="*/ 1530468 h 4271954"/>
              <a:gd name="connsiteX6307" fmla="*/ 691705 w 2439037"/>
              <a:gd name="connsiteY6307" fmla="*/ 1511913 h 4271954"/>
              <a:gd name="connsiteX6308" fmla="*/ 669893 w 2439037"/>
              <a:gd name="connsiteY6308" fmla="*/ 1468946 h 4271954"/>
              <a:gd name="connsiteX6309" fmla="*/ 668455 w 2439037"/>
              <a:gd name="connsiteY6309" fmla="*/ 1467602 h 4271954"/>
              <a:gd name="connsiteX6310" fmla="*/ 684952 w 2439037"/>
              <a:gd name="connsiteY6310" fmla="*/ 1512103 h 4271954"/>
              <a:gd name="connsiteX6311" fmla="*/ 679609 w 2439037"/>
              <a:gd name="connsiteY6311" fmla="*/ 1525915 h 4271954"/>
              <a:gd name="connsiteX6312" fmla="*/ 665988 w 2439037"/>
              <a:gd name="connsiteY6312" fmla="*/ 1531925 h 4271954"/>
              <a:gd name="connsiteX6313" fmla="*/ 664940 w 2439037"/>
              <a:gd name="connsiteY6313" fmla="*/ 1531925 h 4271954"/>
              <a:gd name="connsiteX6314" fmla="*/ 664454 w 2439037"/>
              <a:gd name="connsiteY6314" fmla="*/ 1531925 h 4271954"/>
              <a:gd name="connsiteX6315" fmla="*/ 645043 w 2439037"/>
              <a:gd name="connsiteY6315" fmla="*/ 1512942 h 4271954"/>
              <a:gd name="connsiteX6316" fmla="*/ 645043 w 2439037"/>
              <a:gd name="connsiteY6316" fmla="*/ 1512008 h 4271954"/>
              <a:gd name="connsiteX6317" fmla="*/ 665045 w 2439037"/>
              <a:gd name="connsiteY6317" fmla="*/ 1473689 h 4271954"/>
              <a:gd name="connsiteX6318" fmla="*/ 684952 w 2439037"/>
              <a:gd name="connsiteY6318" fmla="*/ 1512103 h 4271954"/>
              <a:gd name="connsiteX6319" fmla="*/ 716375 w 2439037"/>
              <a:gd name="connsiteY6319" fmla="*/ 1565729 h 4271954"/>
              <a:gd name="connsiteX6320" fmla="*/ 718109 w 2439037"/>
              <a:gd name="connsiteY6320" fmla="*/ 1563538 h 4271954"/>
              <a:gd name="connsiteX6321" fmla="*/ 717518 w 2439037"/>
              <a:gd name="connsiteY6321" fmla="*/ 1560757 h 4271954"/>
              <a:gd name="connsiteX6322" fmla="*/ 693525 w 2439037"/>
              <a:gd name="connsiteY6322" fmla="*/ 1552756 h 4271954"/>
              <a:gd name="connsiteX6323" fmla="*/ 669045 w 2439037"/>
              <a:gd name="connsiteY6323" fmla="*/ 1560481 h 4271954"/>
              <a:gd name="connsiteX6324" fmla="*/ 669045 w 2439037"/>
              <a:gd name="connsiteY6324" fmla="*/ 1559824 h 4271954"/>
              <a:gd name="connsiteX6325" fmla="*/ 660673 w 2439037"/>
              <a:gd name="connsiteY6325" fmla="*/ 1547365 h 4271954"/>
              <a:gd name="connsiteX6326" fmla="*/ 637327 w 2439037"/>
              <a:gd name="connsiteY6326" fmla="*/ 1547460 h 4271954"/>
              <a:gd name="connsiteX6327" fmla="*/ 633403 w 2439037"/>
              <a:gd name="connsiteY6327" fmla="*/ 1544850 h 4271954"/>
              <a:gd name="connsiteX6328" fmla="*/ 606371 w 2439037"/>
              <a:gd name="connsiteY6328" fmla="*/ 1533830 h 4271954"/>
              <a:gd name="connsiteX6329" fmla="*/ 589407 w 2439037"/>
              <a:gd name="connsiteY6329" fmla="*/ 1533830 h 4271954"/>
              <a:gd name="connsiteX6330" fmla="*/ 589407 w 2439037"/>
              <a:gd name="connsiteY6330" fmla="*/ 1533735 h 4271954"/>
              <a:gd name="connsiteX6331" fmla="*/ 582644 w 2439037"/>
              <a:gd name="connsiteY6331" fmla="*/ 1526943 h 4271954"/>
              <a:gd name="connsiteX6332" fmla="*/ 562337 w 2439037"/>
              <a:gd name="connsiteY6332" fmla="*/ 1526943 h 4271954"/>
              <a:gd name="connsiteX6333" fmla="*/ 559022 w 2439037"/>
              <a:gd name="connsiteY6333" fmla="*/ 1530296 h 4271954"/>
              <a:gd name="connsiteX6334" fmla="*/ 562337 w 2439037"/>
              <a:gd name="connsiteY6334" fmla="*/ 1533639 h 4271954"/>
              <a:gd name="connsiteX6335" fmla="*/ 582749 w 2439037"/>
              <a:gd name="connsiteY6335" fmla="*/ 1533735 h 4271954"/>
              <a:gd name="connsiteX6336" fmla="*/ 582644 w 2439037"/>
              <a:gd name="connsiteY6336" fmla="*/ 1586008 h 4271954"/>
              <a:gd name="connsiteX6337" fmla="*/ 562337 w 2439037"/>
              <a:gd name="connsiteY6337" fmla="*/ 1586008 h 4271954"/>
              <a:gd name="connsiteX6338" fmla="*/ 559022 w 2439037"/>
              <a:gd name="connsiteY6338" fmla="*/ 1589351 h 4271954"/>
              <a:gd name="connsiteX6339" fmla="*/ 562337 w 2439037"/>
              <a:gd name="connsiteY6339" fmla="*/ 1592666 h 4271954"/>
              <a:gd name="connsiteX6340" fmla="*/ 582644 w 2439037"/>
              <a:gd name="connsiteY6340" fmla="*/ 1592666 h 4271954"/>
              <a:gd name="connsiteX6341" fmla="*/ 589407 w 2439037"/>
              <a:gd name="connsiteY6341" fmla="*/ 1585922 h 4271954"/>
              <a:gd name="connsiteX6342" fmla="*/ 589407 w 2439037"/>
              <a:gd name="connsiteY6342" fmla="*/ 1584189 h 4271954"/>
              <a:gd name="connsiteX6343" fmla="*/ 604742 w 2439037"/>
              <a:gd name="connsiteY6343" fmla="*/ 1589456 h 4271954"/>
              <a:gd name="connsiteX6344" fmla="*/ 641404 w 2439037"/>
              <a:gd name="connsiteY6344" fmla="*/ 1598990 h 4271954"/>
              <a:gd name="connsiteX6345" fmla="*/ 682952 w 2439037"/>
              <a:gd name="connsiteY6345" fmla="*/ 1582760 h 4271954"/>
              <a:gd name="connsiteX6346" fmla="*/ 716375 w 2439037"/>
              <a:gd name="connsiteY6346" fmla="*/ 1565729 h 4271954"/>
              <a:gd name="connsiteX6347" fmla="*/ 607047 w 2439037"/>
              <a:gd name="connsiteY6347" fmla="*/ 1583360 h 4271954"/>
              <a:gd name="connsiteX6348" fmla="*/ 589512 w 2439037"/>
              <a:gd name="connsiteY6348" fmla="*/ 1577359 h 4271954"/>
              <a:gd name="connsiteX6349" fmla="*/ 589512 w 2439037"/>
              <a:gd name="connsiteY6349" fmla="*/ 1540574 h 4271954"/>
              <a:gd name="connsiteX6350" fmla="*/ 606457 w 2439037"/>
              <a:gd name="connsiteY6350" fmla="*/ 1540574 h 4271954"/>
              <a:gd name="connsiteX6351" fmla="*/ 629498 w 2439037"/>
              <a:gd name="connsiteY6351" fmla="*/ 1550289 h 4271954"/>
              <a:gd name="connsiteX6352" fmla="*/ 636937 w 2439037"/>
              <a:gd name="connsiteY6352" fmla="*/ 1554109 h 4271954"/>
              <a:gd name="connsiteX6353" fmla="*/ 660673 w 2439037"/>
              <a:gd name="connsiteY6353" fmla="*/ 1554109 h 4271954"/>
              <a:gd name="connsiteX6354" fmla="*/ 662359 w 2439037"/>
              <a:gd name="connsiteY6354" fmla="*/ 1559919 h 4271954"/>
              <a:gd name="connsiteX6355" fmla="*/ 661416 w 2439037"/>
              <a:gd name="connsiteY6355" fmla="*/ 1564758 h 4271954"/>
              <a:gd name="connsiteX6356" fmla="*/ 660578 w 2439037"/>
              <a:gd name="connsiteY6356" fmla="*/ 1565824 h 4271954"/>
              <a:gd name="connsiteX6357" fmla="*/ 623325 w 2439037"/>
              <a:gd name="connsiteY6357" fmla="*/ 1565824 h 4271954"/>
              <a:gd name="connsiteX6358" fmla="*/ 619992 w 2439037"/>
              <a:gd name="connsiteY6358" fmla="*/ 1569130 h 4271954"/>
              <a:gd name="connsiteX6359" fmla="*/ 623325 w 2439037"/>
              <a:gd name="connsiteY6359" fmla="*/ 1572473 h 4271954"/>
              <a:gd name="connsiteX6360" fmla="*/ 660578 w 2439037"/>
              <a:gd name="connsiteY6360" fmla="*/ 1572473 h 4271954"/>
              <a:gd name="connsiteX6361" fmla="*/ 667122 w 2439037"/>
              <a:gd name="connsiteY6361" fmla="*/ 1568196 h 4271954"/>
              <a:gd name="connsiteX6362" fmla="*/ 695439 w 2439037"/>
              <a:gd name="connsiteY6362" fmla="*/ 1559223 h 4271954"/>
              <a:gd name="connsiteX6363" fmla="*/ 709241 w 2439037"/>
              <a:gd name="connsiteY6363" fmla="*/ 1561919 h 4271954"/>
              <a:gd name="connsiteX6364" fmla="*/ 679895 w 2439037"/>
              <a:gd name="connsiteY6364" fmla="*/ 1577264 h 4271954"/>
              <a:gd name="connsiteX6365" fmla="*/ 607047 w 2439037"/>
              <a:gd name="connsiteY6365" fmla="*/ 1583360 h 4271954"/>
              <a:gd name="connsiteX6366" fmla="*/ 758866 w 2439037"/>
              <a:gd name="connsiteY6366" fmla="*/ 1420387 h 4271954"/>
              <a:gd name="connsiteX6367" fmla="*/ 762200 w 2439037"/>
              <a:gd name="connsiteY6367" fmla="*/ 1417044 h 4271954"/>
              <a:gd name="connsiteX6368" fmla="*/ 758866 w 2439037"/>
              <a:gd name="connsiteY6368" fmla="*/ 1413691 h 4271954"/>
              <a:gd name="connsiteX6369" fmla="*/ 738568 w 2439037"/>
              <a:gd name="connsiteY6369" fmla="*/ 1413691 h 4271954"/>
              <a:gd name="connsiteX6370" fmla="*/ 731796 w 2439037"/>
              <a:gd name="connsiteY6370" fmla="*/ 1420482 h 4271954"/>
              <a:gd name="connsiteX6371" fmla="*/ 731796 w 2439037"/>
              <a:gd name="connsiteY6371" fmla="*/ 1422159 h 4271954"/>
              <a:gd name="connsiteX6372" fmla="*/ 704393 w 2439037"/>
              <a:gd name="connsiteY6372" fmla="*/ 1411881 h 4271954"/>
              <a:gd name="connsiteX6373" fmla="*/ 663911 w 2439037"/>
              <a:gd name="connsiteY6373" fmla="*/ 1410862 h 4271954"/>
              <a:gd name="connsiteX6374" fmla="*/ 663816 w 2439037"/>
              <a:gd name="connsiteY6374" fmla="*/ 1410862 h 4271954"/>
              <a:gd name="connsiteX6375" fmla="*/ 601037 w 2439037"/>
              <a:gd name="connsiteY6375" fmla="*/ 1423692 h 4271954"/>
              <a:gd name="connsiteX6376" fmla="*/ 598837 w 2439037"/>
              <a:gd name="connsiteY6376" fmla="*/ 1425235 h 4271954"/>
              <a:gd name="connsiteX6377" fmla="*/ 598455 w 2439037"/>
              <a:gd name="connsiteY6377" fmla="*/ 1427883 h 4271954"/>
              <a:gd name="connsiteX6378" fmla="*/ 615048 w 2439037"/>
              <a:gd name="connsiteY6378" fmla="*/ 1442485 h 4271954"/>
              <a:gd name="connsiteX6379" fmla="*/ 615696 w 2439037"/>
              <a:gd name="connsiteY6379" fmla="*/ 1442485 h 4271954"/>
              <a:gd name="connsiteX6380" fmla="*/ 638175 w 2439037"/>
              <a:gd name="connsiteY6380" fmla="*/ 1449048 h 4271954"/>
              <a:gd name="connsiteX6381" fmla="*/ 655711 w 2439037"/>
              <a:gd name="connsiteY6381" fmla="*/ 1444762 h 4271954"/>
              <a:gd name="connsiteX6382" fmla="*/ 684752 w 2439037"/>
              <a:gd name="connsiteY6382" fmla="*/ 1459602 h 4271954"/>
              <a:gd name="connsiteX6383" fmla="*/ 685229 w 2439037"/>
              <a:gd name="connsiteY6383" fmla="*/ 1459973 h 4271954"/>
              <a:gd name="connsiteX6384" fmla="*/ 714756 w 2439037"/>
              <a:gd name="connsiteY6384" fmla="*/ 1472765 h 4271954"/>
              <a:gd name="connsiteX6385" fmla="*/ 731720 w 2439037"/>
              <a:gd name="connsiteY6385" fmla="*/ 1472765 h 4271954"/>
              <a:gd name="connsiteX6386" fmla="*/ 731720 w 2439037"/>
              <a:gd name="connsiteY6386" fmla="*/ 1472860 h 4271954"/>
              <a:gd name="connsiteX6387" fmla="*/ 738483 w 2439037"/>
              <a:gd name="connsiteY6387" fmla="*/ 1479604 h 4271954"/>
              <a:gd name="connsiteX6388" fmla="*/ 758761 w 2439037"/>
              <a:gd name="connsiteY6388" fmla="*/ 1479604 h 4271954"/>
              <a:gd name="connsiteX6389" fmla="*/ 762095 w 2439037"/>
              <a:gd name="connsiteY6389" fmla="*/ 1476299 h 4271954"/>
              <a:gd name="connsiteX6390" fmla="*/ 758761 w 2439037"/>
              <a:gd name="connsiteY6390" fmla="*/ 1472946 h 4271954"/>
              <a:gd name="connsiteX6391" fmla="*/ 738388 w 2439037"/>
              <a:gd name="connsiteY6391" fmla="*/ 1472860 h 4271954"/>
              <a:gd name="connsiteX6392" fmla="*/ 738483 w 2439037"/>
              <a:gd name="connsiteY6392" fmla="*/ 1420578 h 4271954"/>
              <a:gd name="connsiteX6393" fmla="*/ 758866 w 2439037"/>
              <a:gd name="connsiteY6393" fmla="*/ 1420578 h 4271954"/>
              <a:gd name="connsiteX6394" fmla="*/ 758866 w 2439037"/>
              <a:gd name="connsiteY6394" fmla="*/ 1420387 h 4271954"/>
              <a:gd name="connsiteX6395" fmla="*/ 616191 w 2439037"/>
              <a:gd name="connsiteY6395" fmla="*/ 1435789 h 4271954"/>
              <a:gd name="connsiteX6396" fmla="*/ 606371 w 2439037"/>
              <a:gd name="connsiteY6396" fmla="*/ 1429417 h 4271954"/>
              <a:gd name="connsiteX6397" fmla="*/ 642861 w 2439037"/>
              <a:gd name="connsiteY6397" fmla="*/ 1421978 h 4271954"/>
              <a:gd name="connsiteX6398" fmla="*/ 616191 w 2439037"/>
              <a:gd name="connsiteY6398" fmla="*/ 1435789 h 4271954"/>
              <a:gd name="connsiteX6399" fmla="*/ 731796 w 2439037"/>
              <a:gd name="connsiteY6399" fmla="*/ 1465878 h 4271954"/>
              <a:gd name="connsiteX6400" fmla="*/ 714851 w 2439037"/>
              <a:gd name="connsiteY6400" fmla="*/ 1465878 h 4271954"/>
              <a:gd name="connsiteX6401" fmla="*/ 689524 w 2439037"/>
              <a:gd name="connsiteY6401" fmla="*/ 1454668 h 4271954"/>
              <a:gd name="connsiteX6402" fmla="*/ 689038 w 2439037"/>
              <a:gd name="connsiteY6402" fmla="*/ 1454296 h 4271954"/>
              <a:gd name="connsiteX6403" fmla="*/ 656949 w 2439037"/>
              <a:gd name="connsiteY6403" fmla="*/ 1437970 h 4271954"/>
              <a:gd name="connsiteX6404" fmla="*/ 655911 w 2439037"/>
              <a:gd name="connsiteY6404" fmla="*/ 1437789 h 4271954"/>
              <a:gd name="connsiteX6405" fmla="*/ 655139 w 2439037"/>
              <a:gd name="connsiteY6405" fmla="*/ 1437885 h 4271954"/>
              <a:gd name="connsiteX6406" fmla="*/ 636546 w 2439037"/>
              <a:gd name="connsiteY6406" fmla="*/ 1442485 h 4271954"/>
              <a:gd name="connsiteX6407" fmla="*/ 622735 w 2439037"/>
              <a:gd name="connsiteY6407" fmla="*/ 1439780 h 4271954"/>
              <a:gd name="connsiteX6408" fmla="*/ 653139 w 2439037"/>
              <a:gd name="connsiteY6408" fmla="*/ 1423883 h 4271954"/>
              <a:gd name="connsiteX6409" fmla="*/ 702002 w 2439037"/>
              <a:gd name="connsiteY6409" fmla="*/ 1417882 h 4271954"/>
              <a:gd name="connsiteX6410" fmla="*/ 731891 w 2439037"/>
              <a:gd name="connsiteY6410" fmla="*/ 1429045 h 4271954"/>
              <a:gd name="connsiteX6411" fmla="*/ 731891 w 2439037"/>
              <a:gd name="connsiteY6411" fmla="*/ 1465878 h 4271954"/>
              <a:gd name="connsiteX6412" fmla="*/ 731796 w 2439037"/>
              <a:gd name="connsiteY6412" fmla="*/ 1465878 h 4271954"/>
              <a:gd name="connsiteX6413" fmla="*/ 911543 w 2439037"/>
              <a:gd name="connsiteY6413" fmla="*/ 1467602 h 4271954"/>
              <a:gd name="connsiteX6414" fmla="*/ 907170 w 2439037"/>
              <a:gd name="connsiteY6414" fmla="*/ 1466564 h 4271954"/>
              <a:gd name="connsiteX6415" fmla="*/ 903255 w 2439037"/>
              <a:gd name="connsiteY6415" fmla="*/ 1468946 h 4271954"/>
              <a:gd name="connsiteX6416" fmla="*/ 881443 w 2439037"/>
              <a:gd name="connsiteY6416" fmla="*/ 1511913 h 4271954"/>
              <a:gd name="connsiteX6417" fmla="*/ 881443 w 2439037"/>
              <a:gd name="connsiteY6417" fmla="*/ 1513132 h 4271954"/>
              <a:gd name="connsiteX6418" fmla="*/ 907342 w 2439037"/>
              <a:gd name="connsiteY6418" fmla="*/ 1538564 h 4271954"/>
              <a:gd name="connsiteX6419" fmla="*/ 908580 w 2439037"/>
              <a:gd name="connsiteY6419" fmla="*/ 1538564 h 4271954"/>
              <a:gd name="connsiteX6420" fmla="*/ 909171 w 2439037"/>
              <a:gd name="connsiteY6420" fmla="*/ 1538564 h 4271954"/>
              <a:gd name="connsiteX6421" fmla="*/ 927449 w 2439037"/>
              <a:gd name="connsiteY6421" fmla="*/ 1530468 h 4271954"/>
              <a:gd name="connsiteX6422" fmla="*/ 934698 w 2439037"/>
              <a:gd name="connsiteY6422" fmla="*/ 1511913 h 4271954"/>
              <a:gd name="connsiteX6423" fmla="*/ 912886 w 2439037"/>
              <a:gd name="connsiteY6423" fmla="*/ 1468946 h 4271954"/>
              <a:gd name="connsiteX6424" fmla="*/ 911543 w 2439037"/>
              <a:gd name="connsiteY6424" fmla="*/ 1467602 h 4271954"/>
              <a:gd name="connsiteX6425" fmla="*/ 927925 w 2439037"/>
              <a:gd name="connsiteY6425" fmla="*/ 1512103 h 4271954"/>
              <a:gd name="connsiteX6426" fmla="*/ 922611 w 2439037"/>
              <a:gd name="connsiteY6426" fmla="*/ 1525915 h 4271954"/>
              <a:gd name="connsiteX6427" fmla="*/ 908980 w 2439037"/>
              <a:gd name="connsiteY6427" fmla="*/ 1531925 h 4271954"/>
              <a:gd name="connsiteX6428" fmla="*/ 907942 w 2439037"/>
              <a:gd name="connsiteY6428" fmla="*/ 1531925 h 4271954"/>
              <a:gd name="connsiteX6429" fmla="*/ 907446 w 2439037"/>
              <a:gd name="connsiteY6429" fmla="*/ 1531925 h 4271954"/>
              <a:gd name="connsiteX6430" fmla="*/ 888035 w 2439037"/>
              <a:gd name="connsiteY6430" fmla="*/ 1512942 h 4271954"/>
              <a:gd name="connsiteX6431" fmla="*/ 888035 w 2439037"/>
              <a:gd name="connsiteY6431" fmla="*/ 1512008 h 4271954"/>
              <a:gd name="connsiteX6432" fmla="*/ 907942 w 2439037"/>
              <a:gd name="connsiteY6432" fmla="*/ 1473689 h 4271954"/>
              <a:gd name="connsiteX6433" fmla="*/ 927925 w 2439037"/>
              <a:gd name="connsiteY6433" fmla="*/ 1512103 h 4271954"/>
              <a:gd name="connsiteX6434" fmla="*/ 959368 w 2439037"/>
              <a:gd name="connsiteY6434" fmla="*/ 1565729 h 4271954"/>
              <a:gd name="connsiteX6435" fmla="*/ 961072 w 2439037"/>
              <a:gd name="connsiteY6435" fmla="*/ 1563538 h 4271954"/>
              <a:gd name="connsiteX6436" fmla="*/ 960511 w 2439037"/>
              <a:gd name="connsiteY6436" fmla="*/ 1560757 h 4271954"/>
              <a:gd name="connsiteX6437" fmla="*/ 936517 w 2439037"/>
              <a:gd name="connsiteY6437" fmla="*/ 1552756 h 4271954"/>
              <a:gd name="connsiteX6438" fmla="*/ 912019 w 2439037"/>
              <a:gd name="connsiteY6438" fmla="*/ 1560481 h 4271954"/>
              <a:gd name="connsiteX6439" fmla="*/ 912019 w 2439037"/>
              <a:gd name="connsiteY6439" fmla="*/ 1559824 h 4271954"/>
              <a:gd name="connsiteX6440" fmla="*/ 903637 w 2439037"/>
              <a:gd name="connsiteY6440" fmla="*/ 1547365 h 4271954"/>
              <a:gd name="connsiteX6441" fmla="*/ 880300 w 2439037"/>
              <a:gd name="connsiteY6441" fmla="*/ 1547460 h 4271954"/>
              <a:gd name="connsiteX6442" fmla="*/ 876395 w 2439037"/>
              <a:gd name="connsiteY6442" fmla="*/ 1544850 h 4271954"/>
              <a:gd name="connsiteX6443" fmla="*/ 849353 w 2439037"/>
              <a:gd name="connsiteY6443" fmla="*/ 1533830 h 4271954"/>
              <a:gd name="connsiteX6444" fmla="*/ 832409 w 2439037"/>
              <a:gd name="connsiteY6444" fmla="*/ 1533830 h 4271954"/>
              <a:gd name="connsiteX6445" fmla="*/ 832409 w 2439037"/>
              <a:gd name="connsiteY6445" fmla="*/ 1533735 h 4271954"/>
              <a:gd name="connsiteX6446" fmla="*/ 825636 w 2439037"/>
              <a:gd name="connsiteY6446" fmla="*/ 1526943 h 4271954"/>
              <a:gd name="connsiteX6447" fmla="*/ 805329 w 2439037"/>
              <a:gd name="connsiteY6447" fmla="*/ 1526943 h 4271954"/>
              <a:gd name="connsiteX6448" fmla="*/ 802014 w 2439037"/>
              <a:gd name="connsiteY6448" fmla="*/ 1530296 h 4271954"/>
              <a:gd name="connsiteX6449" fmla="*/ 805329 w 2439037"/>
              <a:gd name="connsiteY6449" fmla="*/ 1533639 h 4271954"/>
              <a:gd name="connsiteX6450" fmla="*/ 825732 w 2439037"/>
              <a:gd name="connsiteY6450" fmla="*/ 1533735 h 4271954"/>
              <a:gd name="connsiteX6451" fmla="*/ 825636 w 2439037"/>
              <a:gd name="connsiteY6451" fmla="*/ 1586008 h 4271954"/>
              <a:gd name="connsiteX6452" fmla="*/ 805329 w 2439037"/>
              <a:gd name="connsiteY6452" fmla="*/ 1586008 h 4271954"/>
              <a:gd name="connsiteX6453" fmla="*/ 802014 w 2439037"/>
              <a:gd name="connsiteY6453" fmla="*/ 1589351 h 4271954"/>
              <a:gd name="connsiteX6454" fmla="*/ 805329 w 2439037"/>
              <a:gd name="connsiteY6454" fmla="*/ 1592666 h 4271954"/>
              <a:gd name="connsiteX6455" fmla="*/ 825636 w 2439037"/>
              <a:gd name="connsiteY6455" fmla="*/ 1592666 h 4271954"/>
              <a:gd name="connsiteX6456" fmla="*/ 832409 w 2439037"/>
              <a:gd name="connsiteY6456" fmla="*/ 1585922 h 4271954"/>
              <a:gd name="connsiteX6457" fmla="*/ 832409 w 2439037"/>
              <a:gd name="connsiteY6457" fmla="*/ 1584189 h 4271954"/>
              <a:gd name="connsiteX6458" fmla="*/ 847725 w 2439037"/>
              <a:gd name="connsiteY6458" fmla="*/ 1589456 h 4271954"/>
              <a:gd name="connsiteX6459" fmla="*/ 884406 w 2439037"/>
              <a:gd name="connsiteY6459" fmla="*/ 1598990 h 4271954"/>
              <a:gd name="connsiteX6460" fmla="*/ 925925 w 2439037"/>
              <a:gd name="connsiteY6460" fmla="*/ 1582760 h 4271954"/>
              <a:gd name="connsiteX6461" fmla="*/ 959368 w 2439037"/>
              <a:gd name="connsiteY6461" fmla="*/ 1565729 h 4271954"/>
              <a:gd name="connsiteX6462" fmla="*/ 850011 w 2439037"/>
              <a:gd name="connsiteY6462" fmla="*/ 1583360 h 4271954"/>
              <a:gd name="connsiteX6463" fmla="*/ 832495 w 2439037"/>
              <a:gd name="connsiteY6463" fmla="*/ 1577359 h 4271954"/>
              <a:gd name="connsiteX6464" fmla="*/ 832495 w 2439037"/>
              <a:gd name="connsiteY6464" fmla="*/ 1540574 h 4271954"/>
              <a:gd name="connsiteX6465" fmla="*/ 849449 w 2439037"/>
              <a:gd name="connsiteY6465" fmla="*/ 1540574 h 4271954"/>
              <a:gd name="connsiteX6466" fmla="*/ 872500 w 2439037"/>
              <a:gd name="connsiteY6466" fmla="*/ 1550289 h 4271954"/>
              <a:gd name="connsiteX6467" fmla="*/ 879929 w 2439037"/>
              <a:gd name="connsiteY6467" fmla="*/ 1554109 h 4271954"/>
              <a:gd name="connsiteX6468" fmla="*/ 903637 w 2439037"/>
              <a:gd name="connsiteY6468" fmla="*/ 1554109 h 4271954"/>
              <a:gd name="connsiteX6469" fmla="*/ 905351 w 2439037"/>
              <a:gd name="connsiteY6469" fmla="*/ 1559919 h 4271954"/>
              <a:gd name="connsiteX6470" fmla="*/ 904408 w 2439037"/>
              <a:gd name="connsiteY6470" fmla="*/ 1564758 h 4271954"/>
              <a:gd name="connsiteX6471" fmla="*/ 903541 w 2439037"/>
              <a:gd name="connsiteY6471" fmla="*/ 1565824 h 4271954"/>
              <a:gd name="connsiteX6472" fmla="*/ 866318 w 2439037"/>
              <a:gd name="connsiteY6472" fmla="*/ 1565824 h 4271954"/>
              <a:gd name="connsiteX6473" fmla="*/ 862984 w 2439037"/>
              <a:gd name="connsiteY6473" fmla="*/ 1569130 h 4271954"/>
              <a:gd name="connsiteX6474" fmla="*/ 866318 w 2439037"/>
              <a:gd name="connsiteY6474" fmla="*/ 1572473 h 4271954"/>
              <a:gd name="connsiteX6475" fmla="*/ 903541 w 2439037"/>
              <a:gd name="connsiteY6475" fmla="*/ 1572473 h 4271954"/>
              <a:gd name="connsiteX6476" fmla="*/ 910114 w 2439037"/>
              <a:gd name="connsiteY6476" fmla="*/ 1568196 h 4271954"/>
              <a:gd name="connsiteX6477" fmla="*/ 938422 w 2439037"/>
              <a:gd name="connsiteY6477" fmla="*/ 1559223 h 4271954"/>
              <a:gd name="connsiteX6478" fmla="*/ 952205 w 2439037"/>
              <a:gd name="connsiteY6478" fmla="*/ 1561919 h 4271954"/>
              <a:gd name="connsiteX6479" fmla="*/ 922791 w 2439037"/>
              <a:gd name="connsiteY6479" fmla="*/ 1577264 h 4271954"/>
              <a:gd name="connsiteX6480" fmla="*/ 850011 w 2439037"/>
              <a:gd name="connsiteY6480" fmla="*/ 1583360 h 4271954"/>
              <a:gd name="connsiteX6481" fmla="*/ 1001830 w 2439037"/>
              <a:gd name="connsiteY6481" fmla="*/ 1420387 h 4271954"/>
              <a:gd name="connsiteX6482" fmla="*/ 1005183 w 2439037"/>
              <a:gd name="connsiteY6482" fmla="*/ 1417044 h 4271954"/>
              <a:gd name="connsiteX6483" fmla="*/ 1001830 w 2439037"/>
              <a:gd name="connsiteY6483" fmla="*/ 1413691 h 4271954"/>
              <a:gd name="connsiteX6484" fmla="*/ 981551 w 2439037"/>
              <a:gd name="connsiteY6484" fmla="*/ 1413691 h 4271954"/>
              <a:gd name="connsiteX6485" fmla="*/ 974788 w 2439037"/>
              <a:gd name="connsiteY6485" fmla="*/ 1420482 h 4271954"/>
              <a:gd name="connsiteX6486" fmla="*/ 974788 w 2439037"/>
              <a:gd name="connsiteY6486" fmla="*/ 1422159 h 4271954"/>
              <a:gd name="connsiteX6487" fmla="*/ 947347 w 2439037"/>
              <a:gd name="connsiteY6487" fmla="*/ 1411881 h 4271954"/>
              <a:gd name="connsiteX6488" fmla="*/ 906885 w 2439037"/>
              <a:gd name="connsiteY6488" fmla="*/ 1410862 h 4271954"/>
              <a:gd name="connsiteX6489" fmla="*/ 906789 w 2439037"/>
              <a:gd name="connsiteY6489" fmla="*/ 1410862 h 4271954"/>
              <a:gd name="connsiteX6490" fmla="*/ 844001 w 2439037"/>
              <a:gd name="connsiteY6490" fmla="*/ 1423692 h 4271954"/>
              <a:gd name="connsiteX6491" fmla="*/ 841820 w 2439037"/>
              <a:gd name="connsiteY6491" fmla="*/ 1425235 h 4271954"/>
              <a:gd name="connsiteX6492" fmla="*/ 841534 w 2439037"/>
              <a:gd name="connsiteY6492" fmla="*/ 1427883 h 4271954"/>
              <a:gd name="connsiteX6493" fmla="*/ 858126 w 2439037"/>
              <a:gd name="connsiteY6493" fmla="*/ 1442485 h 4271954"/>
              <a:gd name="connsiteX6494" fmla="*/ 858774 w 2439037"/>
              <a:gd name="connsiteY6494" fmla="*/ 1442485 h 4271954"/>
              <a:gd name="connsiteX6495" fmla="*/ 881253 w 2439037"/>
              <a:gd name="connsiteY6495" fmla="*/ 1449048 h 4271954"/>
              <a:gd name="connsiteX6496" fmla="*/ 898788 w 2439037"/>
              <a:gd name="connsiteY6496" fmla="*/ 1444762 h 4271954"/>
              <a:gd name="connsiteX6497" fmla="*/ 927849 w 2439037"/>
              <a:gd name="connsiteY6497" fmla="*/ 1459602 h 4271954"/>
              <a:gd name="connsiteX6498" fmla="*/ 928306 w 2439037"/>
              <a:gd name="connsiteY6498" fmla="*/ 1459973 h 4271954"/>
              <a:gd name="connsiteX6499" fmla="*/ 957834 w 2439037"/>
              <a:gd name="connsiteY6499" fmla="*/ 1472765 h 4271954"/>
              <a:gd name="connsiteX6500" fmla="*/ 974788 w 2439037"/>
              <a:gd name="connsiteY6500" fmla="*/ 1472765 h 4271954"/>
              <a:gd name="connsiteX6501" fmla="*/ 974788 w 2439037"/>
              <a:gd name="connsiteY6501" fmla="*/ 1472860 h 4271954"/>
              <a:gd name="connsiteX6502" fmla="*/ 981551 w 2439037"/>
              <a:gd name="connsiteY6502" fmla="*/ 1479604 h 4271954"/>
              <a:gd name="connsiteX6503" fmla="*/ 1001830 w 2439037"/>
              <a:gd name="connsiteY6503" fmla="*/ 1479604 h 4271954"/>
              <a:gd name="connsiteX6504" fmla="*/ 1005183 w 2439037"/>
              <a:gd name="connsiteY6504" fmla="*/ 1476299 h 4271954"/>
              <a:gd name="connsiteX6505" fmla="*/ 1001830 w 2439037"/>
              <a:gd name="connsiteY6505" fmla="*/ 1472946 h 4271954"/>
              <a:gd name="connsiteX6506" fmla="*/ 981465 w 2439037"/>
              <a:gd name="connsiteY6506" fmla="*/ 1472860 h 4271954"/>
              <a:gd name="connsiteX6507" fmla="*/ 981551 w 2439037"/>
              <a:gd name="connsiteY6507" fmla="*/ 1420578 h 4271954"/>
              <a:gd name="connsiteX6508" fmla="*/ 1001830 w 2439037"/>
              <a:gd name="connsiteY6508" fmla="*/ 1420578 h 4271954"/>
              <a:gd name="connsiteX6509" fmla="*/ 1001830 w 2439037"/>
              <a:gd name="connsiteY6509" fmla="*/ 1420387 h 4271954"/>
              <a:gd name="connsiteX6510" fmla="*/ 859164 w 2439037"/>
              <a:gd name="connsiteY6510" fmla="*/ 1435789 h 4271954"/>
              <a:gd name="connsiteX6511" fmla="*/ 849353 w 2439037"/>
              <a:gd name="connsiteY6511" fmla="*/ 1429417 h 4271954"/>
              <a:gd name="connsiteX6512" fmla="*/ 885815 w 2439037"/>
              <a:gd name="connsiteY6512" fmla="*/ 1421978 h 4271954"/>
              <a:gd name="connsiteX6513" fmla="*/ 859164 w 2439037"/>
              <a:gd name="connsiteY6513" fmla="*/ 1435789 h 4271954"/>
              <a:gd name="connsiteX6514" fmla="*/ 974788 w 2439037"/>
              <a:gd name="connsiteY6514" fmla="*/ 1465878 h 4271954"/>
              <a:gd name="connsiteX6515" fmla="*/ 957834 w 2439037"/>
              <a:gd name="connsiteY6515" fmla="*/ 1465878 h 4271954"/>
              <a:gd name="connsiteX6516" fmla="*/ 932516 w 2439037"/>
              <a:gd name="connsiteY6516" fmla="*/ 1454668 h 4271954"/>
              <a:gd name="connsiteX6517" fmla="*/ 932021 w 2439037"/>
              <a:gd name="connsiteY6517" fmla="*/ 1454296 h 4271954"/>
              <a:gd name="connsiteX6518" fmla="*/ 899931 w 2439037"/>
              <a:gd name="connsiteY6518" fmla="*/ 1437970 h 4271954"/>
              <a:gd name="connsiteX6519" fmla="*/ 898884 w 2439037"/>
              <a:gd name="connsiteY6519" fmla="*/ 1437789 h 4271954"/>
              <a:gd name="connsiteX6520" fmla="*/ 898121 w 2439037"/>
              <a:gd name="connsiteY6520" fmla="*/ 1437885 h 4271954"/>
              <a:gd name="connsiteX6521" fmla="*/ 879538 w 2439037"/>
              <a:gd name="connsiteY6521" fmla="*/ 1442485 h 4271954"/>
              <a:gd name="connsiteX6522" fmla="*/ 865727 w 2439037"/>
              <a:gd name="connsiteY6522" fmla="*/ 1439780 h 4271954"/>
              <a:gd name="connsiteX6523" fmla="*/ 896112 w 2439037"/>
              <a:gd name="connsiteY6523" fmla="*/ 1423883 h 4271954"/>
              <a:gd name="connsiteX6524" fmla="*/ 944975 w 2439037"/>
              <a:gd name="connsiteY6524" fmla="*/ 1417882 h 4271954"/>
              <a:gd name="connsiteX6525" fmla="*/ 974874 w 2439037"/>
              <a:gd name="connsiteY6525" fmla="*/ 1429045 h 4271954"/>
              <a:gd name="connsiteX6526" fmla="*/ 974874 w 2439037"/>
              <a:gd name="connsiteY6526" fmla="*/ 1465878 h 4271954"/>
              <a:gd name="connsiteX6527" fmla="*/ 974788 w 2439037"/>
              <a:gd name="connsiteY6527" fmla="*/ 1465878 h 4271954"/>
              <a:gd name="connsiteX6528" fmla="*/ 1154525 w 2439037"/>
              <a:gd name="connsiteY6528" fmla="*/ 1467602 h 4271954"/>
              <a:gd name="connsiteX6529" fmla="*/ 1150153 w 2439037"/>
              <a:gd name="connsiteY6529" fmla="*/ 1466564 h 4271954"/>
              <a:gd name="connsiteX6530" fmla="*/ 1146334 w 2439037"/>
              <a:gd name="connsiteY6530" fmla="*/ 1468946 h 4271954"/>
              <a:gd name="connsiteX6531" fmla="*/ 1124522 w 2439037"/>
              <a:gd name="connsiteY6531" fmla="*/ 1511913 h 4271954"/>
              <a:gd name="connsiteX6532" fmla="*/ 1124522 w 2439037"/>
              <a:gd name="connsiteY6532" fmla="*/ 1513132 h 4271954"/>
              <a:gd name="connsiteX6533" fmla="*/ 1150429 w 2439037"/>
              <a:gd name="connsiteY6533" fmla="*/ 1538564 h 4271954"/>
              <a:gd name="connsiteX6534" fmla="*/ 1151668 w 2439037"/>
              <a:gd name="connsiteY6534" fmla="*/ 1538564 h 4271954"/>
              <a:gd name="connsiteX6535" fmla="*/ 1152249 w 2439037"/>
              <a:gd name="connsiteY6535" fmla="*/ 1538564 h 4271954"/>
              <a:gd name="connsiteX6536" fmla="*/ 1170527 w 2439037"/>
              <a:gd name="connsiteY6536" fmla="*/ 1530468 h 4271954"/>
              <a:gd name="connsiteX6537" fmla="*/ 1177776 w 2439037"/>
              <a:gd name="connsiteY6537" fmla="*/ 1511913 h 4271954"/>
              <a:gd name="connsiteX6538" fmla="*/ 1155963 w 2439037"/>
              <a:gd name="connsiteY6538" fmla="*/ 1468946 h 4271954"/>
              <a:gd name="connsiteX6539" fmla="*/ 1154525 w 2439037"/>
              <a:gd name="connsiteY6539" fmla="*/ 1467602 h 4271954"/>
              <a:gd name="connsiteX6540" fmla="*/ 1170918 w 2439037"/>
              <a:gd name="connsiteY6540" fmla="*/ 1512103 h 4271954"/>
              <a:gd name="connsiteX6541" fmla="*/ 1165564 w 2439037"/>
              <a:gd name="connsiteY6541" fmla="*/ 1525915 h 4271954"/>
              <a:gd name="connsiteX6542" fmla="*/ 1151963 w 2439037"/>
              <a:gd name="connsiteY6542" fmla="*/ 1531925 h 4271954"/>
              <a:gd name="connsiteX6543" fmla="*/ 1150915 w 2439037"/>
              <a:gd name="connsiteY6543" fmla="*/ 1531925 h 4271954"/>
              <a:gd name="connsiteX6544" fmla="*/ 1150429 w 2439037"/>
              <a:gd name="connsiteY6544" fmla="*/ 1531925 h 4271954"/>
              <a:gd name="connsiteX6545" fmla="*/ 1131018 w 2439037"/>
              <a:gd name="connsiteY6545" fmla="*/ 1512942 h 4271954"/>
              <a:gd name="connsiteX6546" fmla="*/ 1131018 w 2439037"/>
              <a:gd name="connsiteY6546" fmla="*/ 1512008 h 4271954"/>
              <a:gd name="connsiteX6547" fmla="*/ 1151011 w 2439037"/>
              <a:gd name="connsiteY6547" fmla="*/ 1473689 h 4271954"/>
              <a:gd name="connsiteX6548" fmla="*/ 1170918 w 2439037"/>
              <a:gd name="connsiteY6548" fmla="*/ 1512103 h 4271954"/>
              <a:gd name="connsiteX6549" fmla="*/ 1202360 w 2439037"/>
              <a:gd name="connsiteY6549" fmla="*/ 1565729 h 4271954"/>
              <a:gd name="connsiteX6550" fmla="*/ 1204065 w 2439037"/>
              <a:gd name="connsiteY6550" fmla="*/ 1563538 h 4271954"/>
              <a:gd name="connsiteX6551" fmla="*/ 1203503 w 2439037"/>
              <a:gd name="connsiteY6551" fmla="*/ 1560757 h 4271954"/>
              <a:gd name="connsiteX6552" fmla="*/ 1179471 w 2439037"/>
              <a:gd name="connsiteY6552" fmla="*/ 1552756 h 4271954"/>
              <a:gd name="connsiteX6553" fmla="*/ 1155011 w 2439037"/>
              <a:gd name="connsiteY6553" fmla="*/ 1560481 h 4271954"/>
              <a:gd name="connsiteX6554" fmla="*/ 1155011 w 2439037"/>
              <a:gd name="connsiteY6554" fmla="*/ 1559824 h 4271954"/>
              <a:gd name="connsiteX6555" fmla="*/ 1146610 w 2439037"/>
              <a:gd name="connsiteY6555" fmla="*/ 1547365 h 4271954"/>
              <a:gd name="connsiteX6556" fmla="*/ 1123293 w 2439037"/>
              <a:gd name="connsiteY6556" fmla="*/ 1547460 h 4271954"/>
              <a:gd name="connsiteX6557" fmla="*/ 1119388 w 2439037"/>
              <a:gd name="connsiteY6557" fmla="*/ 1544850 h 4271954"/>
              <a:gd name="connsiteX6558" fmla="*/ 1092336 w 2439037"/>
              <a:gd name="connsiteY6558" fmla="*/ 1533830 h 4271954"/>
              <a:gd name="connsiteX6559" fmla="*/ 1075391 w 2439037"/>
              <a:gd name="connsiteY6559" fmla="*/ 1533830 h 4271954"/>
              <a:gd name="connsiteX6560" fmla="*/ 1075391 w 2439037"/>
              <a:gd name="connsiteY6560" fmla="*/ 1533735 h 4271954"/>
              <a:gd name="connsiteX6561" fmla="*/ 1068628 w 2439037"/>
              <a:gd name="connsiteY6561" fmla="*/ 1526943 h 4271954"/>
              <a:gd name="connsiteX6562" fmla="*/ 1048322 w 2439037"/>
              <a:gd name="connsiteY6562" fmla="*/ 1526943 h 4271954"/>
              <a:gd name="connsiteX6563" fmla="*/ 1044987 w 2439037"/>
              <a:gd name="connsiteY6563" fmla="*/ 1530296 h 4271954"/>
              <a:gd name="connsiteX6564" fmla="*/ 1048322 w 2439037"/>
              <a:gd name="connsiteY6564" fmla="*/ 1533639 h 4271954"/>
              <a:gd name="connsiteX6565" fmla="*/ 1068724 w 2439037"/>
              <a:gd name="connsiteY6565" fmla="*/ 1533735 h 4271954"/>
              <a:gd name="connsiteX6566" fmla="*/ 1068628 w 2439037"/>
              <a:gd name="connsiteY6566" fmla="*/ 1586008 h 4271954"/>
              <a:gd name="connsiteX6567" fmla="*/ 1048322 w 2439037"/>
              <a:gd name="connsiteY6567" fmla="*/ 1586008 h 4271954"/>
              <a:gd name="connsiteX6568" fmla="*/ 1044987 w 2439037"/>
              <a:gd name="connsiteY6568" fmla="*/ 1589351 h 4271954"/>
              <a:gd name="connsiteX6569" fmla="*/ 1048322 w 2439037"/>
              <a:gd name="connsiteY6569" fmla="*/ 1592666 h 4271954"/>
              <a:gd name="connsiteX6570" fmla="*/ 1068628 w 2439037"/>
              <a:gd name="connsiteY6570" fmla="*/ 1592666 h 4271954"/>
              <a:gd name="connsiteX6571" fmla="*/ 1075391 w 2439037"/>
              <a:gd name="connsiteY6571" fmla="*/ 1585922 h 4271954"/>
              <a:gd name="connsiteX6572" fmla="*/ 1075391 w 2439037"/>
              <a:gd name="connsiteY6572" fmla="*/ 1584189 h 4271954"/>
              <a:gd name="connsiteX6573" fmla="*/ 1090708 w 2439037"/>
              <a:gd name="connsiteY6573" fmla="*/ 1589456 h 4271954"/>
              <a:gd name="connsiteX6574" fmla="*/ 1127388 w 2439037"/>
              <a:gd name="connsiteY6574" fmla="*/ 1598990 h 4271954"/>
              <a:gd name="connsiteX6575" fmla="*/ 1168918 w 2439037"/>
              <a:gd name="connsiteY6575" fmla="*/ 1582760 h 4271954"/>
              <a:gd name="connsiteX6576" fmla="*/ 1202360 w 2439037"/>
              <a:gd name="connsiteY6576" fmla="*/ 1565729 h 4271954"/>
              <a:gd name="connsiteX6577" fmla="*/ 1092984 w 2439037"/>
              <a:gd name="connsiteY6577" fmla="*/ 1583360 h 4271954"/>
              <a:gd name="connsiteX6578" fmla="*/ 1075487 w 2439037"/>
              <a:gd name="connsiteY6578" fmla="*/ 1577359 h 4271954"/>
              <a:gd name="connsiteX6579" fmla="*/ 1075487 w 2439037"/>
              <a:gd name="connsiteY6579" fmla="*/ 1540574 h 4271954"/>
              <a:gd name="connsiteX6580" fmla="*/ 1092441 w 2439037"/>
              <a:gd name="connsiteY6580" fmla="*/ 1540574 h 4271954"/>
              <a:gd name="connsiteX6581" fmla="*/ 1115482 w 2439037"/>
              <a:gd name="connsiteY6581" fmla="*/ 1550289 h 4271954"/>
              <a:gd name="connsiteX6582" fmla="*/ 1122893 w 2439037"/>
              <a:gd name="connsiteY6582" fmla="*/ 1554109 h 4271954"/>
              <a:gd name="connsiteX6583" fmla="*/ 1146610 w 2439037"/>
              <a:gd name="connsiteY6583" fmla="*/ 1554109 h 4271954"/>
              <a:gd name="connsiteX6584" fmla="*/ 1148343 w 2439037"/>
              <a:gd name="connsiteY6584" fmla="*/ 1559919 h 4271954"/>
              <a:gd name="connsiteX6585" fmla="*/ 1147381 w 2439037"/>
              <a:gd name="connsiteY6585" fmla="*/ 1564758 h 4271954"/>
              <a:gd name="connsiteX6586" fmla="*/ 1146524 w 2439037"/>
              <a:gd name="connsiteY6586" fmla="*/ 1565824 h 4271954"/>
              <a:gd name="connsiteX6587" fmla="*/ 1109291 w 2439037"/>
              <a:gd name="connsiteY6587" fmla="*/ 1565824 h 4271954"/>
              <a:gd name="connsiteX6588" fmla="*/ 1105948 w 2439037"/>
              <a:gd name="connsiteY6588" fmla="*/ 1569130 h 4271954"/>
              <a:gd name="connsiteX6589" fmla="*/ 1109291 w 2439037"/>
              <a:gd name="connsiteY6589" fmla="*/ 1572473 h 4271954"/>
              <a:gd name="connsiteX6590" fmla="*/ 1146524 w 2439037"/>
              <a:gd name="connsiteY6590" fmla="*/ 1572473 h 4271954"/>
              <a:gd name="connsiteX6591" fmla="*/ 1153106 w 2439037"/>
              <a:gd name="connsiteY6591" fmla="*/ 1568196 h 4271954"/>
              <a:gd name="connsiteX6592" fmla="*/ 1181386 w 2439037"/>
              <a:gd name="connsiteY6592" fmla="*/ 1559223 h 4271954"/>
              <a:gd name="connsiteX6593" fmla="*/ 1195197 w 2439037"/>
              <a:gd name="connsiteY6593" fmla="*/ 1561919 h 4271954"/>
              <a:gd name="connsiteX6594" fmla="*/ 1165879 w 2439037"/>
              <a:gd name="connsiteY6594" fmla="*/ 1577264 h 4271954"/>
              <a:gd name="connsiteX6595" fmla="*/ 1092984 w 2439037"/>
              <a:gd name="connsiteY6595" fmla="*/ 1583360 h 4271954"/>
              <a:gd name="connsiteX6596" fmla="*/ 1244822 w 2439037"/>
              <a:gd name="connsiteY6596" fmla="*/ 1420387 h 4271954"/>
              <a:gd name="connsiteX6597" fmla="*/ 1248165 w 2439037"/>
              <a:gd name="connsiteY6597" fmla="*/ 1417044 h 4271954"/>
              <a:gd name="connsiteX6598" fmla="*/ 1244822 w 2439037"/>
              <a:gd name="connsiteY6598" fmla="*/ 1413691 h 4271954"/>
              <a:gd name="connsiteX6599" fmla="*/ 1224543 w 2439037"/>
              <a:gd name="connsiteY6599" fmla="*/ 1413691 h 4271954"/>
              <a:gd name="connsiteX6600" fmla="*/ 1217771 w 2439037"/>
              <a:gd name="connsiteY6600" fmla="*/ 1420482 h 4271954"/>
              <a:gd name="connsiteX6601" fmla="*/ 1217771 w 2439037"/>
              <a:gd name="connsiteY6601" fmla="*/ 1422159 h 4271954"/>
              <a:gd name="connsiteX6602" fmla="*/ 1190339 w 2439037"/>
              <a:gd name="connsiteY6602" fmla="*/ 1411881 h 4271954"/>
              <a:gd name="connsiteX6603" fmla="*/ 1149877 w 2439037"/>
              <a:gd name="connsiteY6603" fmla="*/ 1410862 h 4271954"/>
              <a:gd name="connsiteX6604" fmla="*/ 1149753 w 2439037"/>
              <a:gd name="connsiteY6604" fmla="*/ 1410862 h 4271954"/>
              <a:gd name="connsiteX6605" fmla="*/ 1086993 w 2439037"/>
              <a:gd name="connsiteY6605" fmla="*/ 1423692 h 4271954"/>
              <a:gd name="connsiteX6606" fmla="*/ 1084802 w 2439037"/>
              <a:gd name="connsiteY6606" fmla="*/ 1425235 h 4271954"/>
              <a:gd name="connsiteX6607" fmla="*/ 1084431 w 2439037"/>
              <a:gd name="connsiteY6607" fmla="*/ 1427883 h 4271954"/>
              <a:gd name="connsiteX6608" fmla="*/ 1100994 w 2439037"/>
              <a:gd name="connsiteY6608" fmla="*/ 1442485 h 4271954"/>
              <a:gd name="connsiteX6609" fmla="*/ 1101680 w 2439037"/>
              <a:gd name="connsiteY6609" fmla="*/ 1442485 h 4271954"/>
              <a:gd name="connsiteX6610" fmla="*/ 1124150 w 2439037"/>
              <a:gd name="connsiteY6610" fmla="*/ 1449048 h 4271954"/>
              <a:gd name="connsiteX6611" fmla="*/ 1141666 w 2439037"/>
              <a:gd name="connsiteY6611" fmla="*/ 1444762 h 4271954"/>
              <a:gd name="connsiteX6612" fmla="*/ 1170737 w 2439037"/>
              <a:gd name="connsiteY6612" fmla="*/ 1459602 h 4271954"/>
              <a:gd name="connsiteX6613" fmla="*/ 1171194 w 2439037"/>
              <a:gd name="connsiteY6613" fmla="*/ 1459973 h 4271954"/>
              <a:gd name="connsiteX6614" fmla="*/ 1200731 w 2439037"/>
              <a:gd name="connsiteY6614" fmla="*/ 1472765 h 4271954"/>
              <a:gd name="connsiteX6615" fmla="*/ 1217686 w 2439037"/>
              <a:gd name="connsiteY6615" fmla="*/ 1472765 h 4271954"/>
              <a:gd name="connsiteX6616" fmla="*/ 1217686 w 2439037"/>
              <a:gd name="connsiteY6616" fmla="*/ 1472860 h 4271954"/>
              <a:gd name="connsiteX6617" fmla="*/ 1224448 w 2439037"/>
              <a:gd name="connsiteY6617" fmla="*/ 1479604 h 4271954"/>
              <a:gd name="connsiteX6618" fmla="*/ 1244727 w 2439037"/>
              <a:gd name="connsiteY6618" fmla="*/ 1479604 h 4271954"/>
              <a:gd name="connsiteX6619" fmla="*/ 1248070 w 2439037"/>
              <a:gd name="connsiteY6619" fmla="*/ 1476299 h 4271954"/>
              <a:gd name="connsiteX6620" fmla="*/ 1244727 w 2439037"/>
              <a:gd name="connsiteY6620" fmla="*/ 1472946 h 4271954"/>
              <a:gd name="connsiteX6621" fmla="*/ 1224353 w 2439037"/>
              <a:gd name="connsiteY6621" fmla="*/ 1472860 h 4271954"/>
              <a:gd name="connsiteX6622" fmla="*/ 1224448 w 2439037"/>
              <a:gd name="connsiteY6622" fmla="*/ 1420578 h 4271954"/>
              <a:gd name="connsiteX6623" fmla="*/ 1244822 w 2439037"/>
              <a:gd name="connsiteY6623" fmla="*/ 1420578 h 4271954"/>
              <a:gd name="connsiteX6624" fmla="*/ 1244822 w 2439037"/>
              <a:gd name="connsiteY6624" fmla="*/ 1420387 h 4271954"/>
              <a:gd name="connsiteX6625" fmla="*/ 1102128 w 2439037"/>
              <a:gd name="connsiteY6625" fmla="*/ 1435789 h 4271954"/>
              <a:gd name="connsiteX6626" fmla="*/ 1092336 w 2439037"/>
              <a:gd name="connsiteY6626" fmla="*/ 1429417 h 4271954"/>
              <a:gd name="connsiteX6627" fmla="*/ 1128808 w 2439037"/>
              <a:gd name="connsiteY6627" fmla="*/ 1421978 h 4271954"/>
              <a:gd name="connsiteX6628" fmla="*/ 1102128 w 2439037"/>
              <a:gd name="connsiteY6628" fmla="*/ 1435789 h 4271954"/>
              <a:gd name="connsiteX6629" fmla="*/ 1217771 w 2439037"/>
              <a:gd name="connsiteY6629" fmla="*/ 1465878 h 4271954"/>
              <a:gd name="connsiteX6630" fmla="*/ 1200826 w 2439037"/>
              <a:gd name="connsiteY6630" fmla="*/ 1465878 h 4271954"/>
              <a:gd name="connsiteX6631" fmla="*/ 1175490 w 2439037"/>
              <a:gd name="connsiteY6631" fmla="*/ 1454668 h 4271954"/>
              <a:gd name="connsiteX6632" fmla="*/ 1175013 w 2439037"/>
              <a:gd name="connsiteY6632" fmla="*/ 1454296 h 4271954"/>
              <a:gd name="connsiteX6633" fmla="*/ 1142924 w 2439037"/>
              <a:gd name="connsiteY6633" fmla="*/ 1437970 h 4271954"/>
              <a:gd name="connsiteX6634" fmla="*/ 1141876 w 2439037"/>
              <a:gd name="connsiteY6634" fmla="*/ 1437789 h 4271954"/>
              <a:gd name="connsiteX6635" fmla="*/ 1141104 w 2439037"/>
              <a:gd name="connsiteY6635" fmla="*/ 1437885 h 4271954"/>
              <a:gd name="connsiteX6636" fmla="*/ 1122521 w 2439037"/>
              <a:gd name="connsiteY6636" fmla="*/ 1442485 h 4271954"/>
              <a:gd name="connsiteX6637" fmla="*/ 1108710 w 2439037"/>
              <a:gd name="connsiteY6637" fmla="*/ 1439780 h 4271954"/>
              <a:gd name="connsiteX6638" fmla="*/ 1139104 w 2439037"/>
              <a:gd name="connsiteY6638" fmla="*/ 1423883 h 4271954"/>
              <a:gd name="connsiteX6639" fmla="*/ 1187968 w 2439037"/>
              <a:gd name="connsiteY6639" fmla="*/ 1417882 h 4271954"/>
              <a:gd name="connsiteX6640" fmla="*/ 1217866 w 2439037"/>
              <a:gd name="connsiteY6640" fmla="*/ 1429045 h 4271954"/>
              <a:gd name="connsiteX6641" fmla="*/ 1217866 w 2439037"/>
              <a:gd name="connsiteY6641" fmla="*/ 1465878 h 4271954"/>
              <a:gd name="connsiteX6642" fmla="*/ 1217771 w 2439037"/>
              <a:gd name="connsiteY6642" fmla="*/ 1465878 h 4271954"/>
              <a:gd name="connsiteX6643" fmla="*/ 1397508 w 2439037"/>
              <a:gd name="connsiteY6643" fmla="*/ 1467602 h 4271954"/>
              <a:gd name="connsiteX6644" fmla="*/ 1393136 w 2439037"/>
              <a:gd name="connsiteY6644" fmla="*/ 1466564 h 4271954"/>
              <a:gd name="connsiteX6645" fmla="*/ 1389231 w 2439037"/>
              <a:gd name="connsiteY6645" fmla="*/ 1468946 h 4271954"/>
              <a:gd name="connsiteX6646" fmla="*/ 1367418 w 2439037"/>
              <a:gd name="connsiteY6646" fmla="*/ 1511913 h 4271954"/>
              <a:gd name="connsiteX6647" fmla="*/ 1367418 w 2439037"/>
              <a:gd name="connsiteY6647" fmla="*/ 1513132 h 4271954"/>
              <a:gd name="connsiteX6648" fmla="*/ 1393317 w 2439037"/>
              <a:gd name="connsiteY6648" fmla="*/ 1538564 h 4271954"/>
              <a:gd name="connsiteX6649" fmla="*/ 1394565 w 2439037"/>
              <a:gd name="connsiteY6649" fmla="*/ 1538564 h 4271954"/>
              <a:gd name="connsiteX6650" fmla="*/ 1395136 w 2439037"/>
              <a:gd name="connsiteY6650" fmla="*/ 1538564 h 4271954"/>
              <a:gd name="connsiteX6651" fmla="*/ 1413414 w 2439037"/>
              <a:gd name="connsiteY6651" fmla="*/ 1530468 h 4271954"/>
              <a:gd name="connsiteX6652" fmla="*/ 1420663 w 2439037"/>
              <a:gd name="connsiteY6652" fmla="*/ 1511913 h 4271954"/>
              <a:gd name="connsiteX6653" fmla="*/ 1398861 w 2439037"/>
              <a:gd name="connsiteY6653" fmla="*/ 1468946 h 4271954"/>
              <a:gd name="connsiteX6654" fmla="*/ 1397508 w 2439037"/>
              <a:gd name="connsiteY6654" fmla="*/ 1467602 h 4271954"/>
              <a:gd name="connsiteX6655" fmla="*/ 1414005 w 2439037"/>
              <a:gd name="connsiteY6655" fmla="*/ 1512103 h 4271954"/>
              <a:gd name="connsiteX6656" fmla="*/ 1408643 w 2439037"/>
              <a:gd name="connsiteY6656" fmla="*/ 1525915 h 4271954"/>
              <a:gd name="connsiteX6657" fmla="*/ 1395041 w 2439037"/>
              <a:gd name="connsiteY6657" fmla="*/ 1531925 h 4271954"/>
              <a:gd name="connsiteX6658" fmla="*/ 1393993 w 2439037"/>
              <a:gd name="connsiteY6658" fmla="*/ 1531925 h 4271954"/>
              <a:gd name="connsiteX6659" fmla="*/ 1393507 w 2439037"/>
              <a:gd name="connsiteY6659" fmla="*/ 1531925 h 4271954"/>
              <a:gd name="connsiteX6660" fmla="*/ 1374095 w 2439037"/>
              <a:gd name="connsiteY6660" fmla="*/ 1512942 h 4271954"/>
              <a:gd name="connsiteX6661" fmla="*/ 1374095 w 2439037"/>
              <a:gd name="connsiteY6661" fmla="*/ 1512008 h 4271954"/>
              <a:gd name="connsiteX6662" fmla="*/ 1393993 w 2439037"/>
              <a:gd name="connsiteY6662" fmla="*/ 1473689 h 4271954"/>
              <a:gd name="connsiteX6663" fmla="*/ 1414005 w 2439037"/>
              <a:gd name="connsiteY6663" fmla="*/ 1512103 h 4271954"/>
              <a:gd name="connsiteX6664" fmla="*/ 1445323 w 2439037"/>
              <a:gd name="connsiteY6664" fmla="*/ 1565729 h 4271954"/>
              <a:gd name="connsiteX6665" fmla="*/ 1447038 w 2439037"/>
              <a:gd name="connsiteY6665" fmla="*/ 1563538 h 4271954"/>
              <a:gd name="connsiteX6666" fmla="*/ 1446486 w 2439037"/>
              <a:gd name="connsiteY6666" fmla="*/ 1560757 h 4271954"/>
              <a:gd name="connsiteX6667" fmla="*/ 1422463 w 2439037"/>
              <a:gd name="connsiteY6667" fmla="*/ 1552756 h 4271954"/>
              <a:gd name="connsiteX6668" fmla="*/ 1397994 w 2439037"/>
              <a:gd name="connsiteY6668" fmla="*/ 1560481 h 4271954"/>
              <a:gd name="connsiteX6669" fmla="*/ 1397994 w 2439037"/>
              <a:gd name="connsiteY6669" fmla="*/ 1559824 h 4271954"/>
              <a:gd name="connsiteX6670" fmla="*/ 1389602 w 2439037"/>
              <a:gd name="connsiteY6670" fmla="*/ 1547365 h 4271954"/>
              <a:gd name="connsiteX6671" fmla="*/ 1366275 w 2439037"/>
              <a:gd name="connsiteY6671" fmla="*/ 1547460 h 4271954"/>
              <a:gd name="connsiteX6672" fmla="*/ 1362370 w 2439037"/>
              <a:gd name="connsiteY6672" fmla="*/ 1544850 h 4271954"/>
              <a:gd name="connsiteX6673" fmla="*/ 1335328 w 2439037"/>
              <a:gd name="connsiteY6673" fmla="*/ 1533830 h 4271954"/>
              <a:gd name="connsiteX6674" fmla="*/ 1318355 w 2439037"/>
              <a:gd name="connsiteY6674" fmla="*/ 1533830 h 4271954"/>
              <a:gd name="connsiteX6675" fmla="*/ 1318355 w 2439037"/>
              <a:gd name="connsiteY6675" fmla="*/ 1533735 h 4271954"/>
              <a:gd name="connsiteX6676" fmla="*/ 1311611 w 2439037"/>
              <a:gd name="connsiteY6676" fmla="*/ 1526943 h 4271954"/>
              <a:gd name="connsiteX6677" fmla="*/ 1291304 w 2439037"/>
              <a:gd name="connsiteY6677" fmla="*/ 1526943 h 4271954"/>
              <a:gd name="connsiteX6678" fmla="*/ 1287980 w 2439037"/>
              <a:gd name="connsiteY6678" fmla="*/ 1530296 h 4271954"/>
              <a:gd name="connsiteX6679" fmla="*/ 1291304 w 2439037"/>
              <a:gd name="connsiteY6679" fmla="*/ 1533639 h 4271954"/>
              <a:gd name="connsiteX6680" fmla="*/ 1311697 w 2439037"/>
              <a:gd name="connsiteY6680" fmla="*/ 1533735 h 4271954"/>
              <a:gd name="connsiteX6681" fmla="*/ 1311611 w 2439037"/>
              <a:gd name="connsiteY6681" fmla="*/ 1586008 h 4271954"/>
              <a:gd name="connsiteX6682" fmla="*/ 1291304 w 2439037"/>
              <a:gd name="connsiteY6682" fmla="*/ 1586008 h 4271954"/>
              <a:gd name="connsiteX6683" fmla="*/ 1287980 w 2439037"/>
              <a:gd name="connsiteY6683" fmla="*/ 1589351 h 4271954"/>
              <a:gd name="connsiteX6684" fmla="*/ 1291304 w 2439037"/>
              <a:gd name="connsiteY6684" fmla="*/ 1592666 h 4271954"/>
              <a:gd name="connsiteX6685" fmla="*/ 1311611 w 2439037"/>
              <a:gd name="connsiteY6685" fmla="*/ 1592666 h 4271954"/>
              <a:gd name="connsiteX6686" fmla="*/ 1318355 w 2439037"/>
              <a:gd name="connsiteY6686" fmla="*/ 1585922 h 4271954"/>
              <a:gd name="connsiteX6687" fmla="*/ 1318355 w 2439037"/>
              <a:gd name="connsiteY6687" fmla="*/ 1584189 h 4271954"/>
              <a:gd name="connsiteX6688" fmla="*/ 1333700 w 2439037"/>
              <a:gd name="connsiteY6688" fmla="*/ 1589456 h 4271954"/>
              <a:gd name="connsiteX6689" fmla="*/ 1370362 w 2439037"/>
              <a:gd name="connsiteY6689" fmla="*/ 1598990 h 4271954"/>
              <a:gd name="connsiteX6690" fmla="*/ 1411900 w 2439037"/>
              <a:gd name="connsiteY6690" fmla="*/ 1582760 h 4271954"/>
              <a:gd name="connsiteX6691" fmla="*/ 1445323 w 2439037"/>
              <a:gd name="connsiteY6691" fmla="*/ 1565729 h 4271954"/>
              <a:gd name="connsiteX6692" fmla="*/ 1335977 w 2439037"/>
              <a:gd name="connsiteY6692" fmla="*/ 1583360 h 4271954"/>
              <a:gd name="connsiteX6693" fmla="*/ 1318441 w 2439037"/>
              <a:gd name="connsiteY6693" fmla="*/ 1577359 h 4271954"/>
              <a:gd name="connsiteX6694" fmla="*/ 1318441 w 2439037"/>
              <a:gd name="connsiteY6694" fmla="*/ 1540574 h 4271954"/>
              <a:gd name="connsiteX6695" fmla="*/ 1335424 w 2439037"/>
              <a:gd name="connsiteY6695" fmla="*/ 1540574 h 4271954"/>
              <a:gd name="connsiteX6696" fmla="*/ 1358456 w 2439037"/>
              <a:gd name="connsiteY6696" fmla="*/ 1550289 h 4271954"/>
              <a:gd name="connsiteX6697" fmla="*/ 1365885 w 2439037"/>
              <a:gd name="connsiteY6697" fmla="*/ 1554109 h 4271954"/>
              <a:gd name="connsiteX6698" fmla="*/ 1389602 w 2439037"/>
              <a:gd name="connsiteY6698" fmla="*/ 1554109 h 4271954"/>
              <a:gd name="connsiteX6699" fmla="*/ 1391326 w 2439037"/>
              <a:gd name="connsiteY6699" fmla="*/ 1559919 h 4271954"/>
              <a:gd name="connsiteX6700" fmla="*/ 1390374 w 2439037"/>
              <a:gd name="connsiteY6700" fmla="*/ 1564758 h 4271954"/>
              <a:gd name="connsiteX6701" fmla="*/ 1389507 w 2439037"/>
              <a:gd name="connsiteY6701" fmla="*/ 1565824 h 4271954"/>
              <a:gd name="connsiteX6702" fmla="*/ 1352283 w 2439037"/>
              <a:gd name="connsiteY6702" fmla="*/ 1565824 h 4271954"/>
              <a:gd name="connsiteX6703" fmla="*/ 1348931 w 2439037"/>
              <a:gd name="connsiteY6703" fmla="*/ 1569130 h 4271954"/>
              <a:gd name="connsiteX6704" fmla="*/ 1352283 w 2439037"/>
              <a:gd name="connsiteY6704" fmla="*/ 1572473 h 4271954"/>
              <a:gd name="connsiteX6705" fmla="*/ 1389507 w 2439037"/>
              <a:gd name="connsiteY6705" fmla="*/ 1572473 h 4271954"/>
              <a:gd name="connsiteX6706" fmla="*/ 1396089 w 2439037"/>
              <a:gd name="connsiteY6706" fmla="*/ 1568196 h 4271954"/>
              <a:gd name="connsiteX6707" fmla="*/ 1424359 w 2439037"/>
              <a:gd name="connsiteY6707" fmla="*/ 1559223 h 4271954"/>
              <a:gd name="connsiteX6708" fmla="*/ 1438180 w 2439037"/>
              <a:gd name="connsiteY6708" fmla="*/ 1561919 h 4271954"/>
              <a:gd name="connsiteX6709" fmla="*/ 1408766 w 2439037"/>
              <a:gd name="connsiteY6709" fmla="*/ 1577264 h 4271954"/>
              <a:gd name="connsiteX6710" fmla="*/ 1335977 w 2439037"/>
              <a:gd name="connsiteY6710" fmla="*/ 1583360 h 4271954"/>
              <a:gd name="connsiteX6711" fmla="*/ 1487805 w 2439037"/>
              <a:gd name="connsiteY6711" fmla="*/ 1420387 h 4271954"/>
              <a:gd name="connsiteX6712" fmla="*/ 1491148 w 2439037"/>
              <a:gd name="connsiteY6712" fmla="*/ 1417044 h 4271954"/>
              <a:gd name="connsiteX6713" fmla="*/ 1487805 w 2439037"/>
              <a:gd name="connsiteY6713" fmla="*/ 1413691 h 4271954"/>
              <a:gd name="connsiteX6714" fmla="*/ 1467526 w 2439037"/>
              <a:gd name="connsiteY6714" fmla="*/ 1413691 h 4271954"/>
              <a:gd name="connsiteX6715" fmla="*/ 1460763 w 2439037"/>
              <a:gd name="connsiteY6715" fmla="*/ 1420482 h 4271954"/>
              <a:gd name="connsiteX6716" fmla="*/ 1460763 w 2439037"/>
              <a:gd name="connsiteY6716" fmla="*/ 1422159 h 4271954"/>
              <a:gd name="connsiteX6717" fmla="*/ 1433322 w 2439037"/>
              <a:gd name="connsiteY6717" fmla="*/ 1411881 h 4271954"/>
              <a:gd name="connsiteX6718" fmla="*/ 1392860 w 2439037"/>
              <a:gd name="connsiteY6718" fmla="*/ 1410862 h 4271954"/>
              <a:gd name="connsiteX6719" fmla="*/ 1392736 w 2439037"/>
              <a:gd name="connsiteY6719" fmla="*/ 1410862 h 4271954"/>
              <a:gd name="connsiteX6720" fmla="*/ 1329966 w 2439037"/>
              <a:gd name="connsiteY6720" fmla="*/ 1423692 h 4271954"/>
              <a:gd name="connsiteX6721" fmla="*/ 1327795 w 2439037"/>
              <a:gd name="connsiteY6721" fmla="*/ 1425235 h 4271954"/>
              <a:gd name="connsiteX6722" fmla="*/ 1327499 w 2439037"/>
              <a:gd name="connsiteY6722" fmla="*/ 1427883 h 4271954"/>
              <a:gd name="connsiteX6723" fmla="*/ 1344073 w 2439037"/>
              <a:gd name="connsiteY6723" fmla="*/ 1442485 h 4271954"/>
              <a:gd name="connsiteX6724" fmla="*/ 1344749 w 2439037"/>
              <a:gd name="connsiteY6724" fmla="*/ 1442485 h 4271954"/>
              <a:gd name="connsiteX6725" fmla="*/ 1367218 w 2439037"/>
              <a:gd name="connsiteY6725" fmla="*/ 1449048 h 4271954"/>
              <a:gd name="connsiteX6726" fmla="*/ 1384735 w 2439037"/>
              <a:gd name="connsiteY6726" fmla="*/ 1444762 h 4271954"/>
              <a:gd name="connsiteX6727" fmla="*/ 1413815 w 2439037"/>
              <a:gd name="connsiteY6727" fmla="*/ 1459602 h 4271954"/>
              <a:gd name="connsiteX6728" fmla="*/ 1414281 w 2439037"/>
              <a:gd name="connsiteY6728" fmla="*/ 1459973 h 4271954"/>
              <a:gd name="connsiteX6729" fmla="*/ 1443799 w 2439037"/>
              <a:gd name="connsiteY6729" fmla="*/ 1472765 h 4271954"/>
              <a:gd name="connsiteX6730" fmla="*/ 1460763 w 2439037"/>
              <a:gd name="connsiteY6730" fmla="*/ 1472765 h 4271954"/>
              <a:gd name="connsiteX6731" fmla="*/ 1460763 w 2439037"/>
              <a:gd name="connsiteY6731" fmla="*/ 1472860 h 4271954"/>
              <a:gd name="connsiteX6732" fmla="*/ 1467526 w 2439037"/>
              <a:gd name="connsiteY6732" fmla="*/ 1479604 h 4271954"/>
              <a:gd name="connsiteX6733" fmla="*/ 1487805 w 2439037"/>
              <a:gd name="connsiteY6733" fmla="*/ 1479604 h 4271954"/>
              <a:gd name="connsiteX6734" fmla="*/ 1491148 w 2439037"/>
              <a:gd name="connsiteY6734" fmla="*/ 1476299 h 4271954"/>
              <a:gd name="connsiteX6735" fmla="*/ 1487805 w 2439037"/>
              <a:gd name="connsiteY6735" fmla="*/ 1472946 h 4271954"/>
              <a:gd name="connsiteX6736" fmla="*/ 1467441 w 2439037"/>
              <a:gd name="connsiteY6736" fmla="*/ 1472860 h 4271954"/>
              <a:gd name="connsiteX6737" fmla="*/ 1467526 w 2439037"/>
              <a:gd name="connsiteY6737" fmla="*/ 1420578 h 4271954"/>
              <a:gd name="connsiteX6738" fmla="*/ 1487805 w 2439037"/>
              <a:gd name="connsiteY6738" fmla="*/ 1420578 h 4271954"/>
              <a:gd name="connsiteX6739" fmla="*/ 1487805 w 2439037"/>
              <a:gd name="connsiteY6739" fmla="*/ 1420387 h 4271954"/>
              <a:gd name="connsiteX6740" fmla="*/ 1345111 w 2439037"/>
              <a:gd name="connsiteY6740" fmla="*/ 1435789 h 4271954"/>
              <a:gd name="connsiteX6741" fmla="*/ 1335328 w 2439037"/>
              <a:gd name="connsiteY6741" fmla="*/ 1429417 h 4271954"/>
              <a:gd name="connsiteX6742" fmla="*/ 1371790 w 2439037"/>
              <a:gd name="connsiteY6742" fmla="*/ 1421978 h 4271954"/>
              <a:gd name="connsiteX6743" fmla="*/ 1345111 w 2439037"/>
              <a:gd name="connsiteY6743" fmla="*/ 1435789 h 4271954"/>
              <a:gd name="connsiteX6744" fmla="*/ 1460763 w 2439037"/>
              <a:gd name="connsiteY6744" fmla="*/ 1465878 h 4271954"/>
              <a:gd name="connsiteX6745" fmla="*/ 1443799 w 2439037"/>
              <a:gd name="connsiteY6745" fmla="*/ 1465878 h 4271954"/>
              <a:gd name="connsiteX6746" fmla="*/ 1418454 w 2439037"/>
              <a:gd name="connsiteY6746" fmla="*/ 1454668 h 4271954"/>
              <a:gd name="connsiteX6747" fmla="*/ 1417987 w 2439037"/>
              <a:gd name="connsiteY6747" fmla="*/ 1454296 h 4271954"/>
              <a:gd name="connsiteX6748" fmla="*/ 1385878 w 2439037"/>
              <a:gd name="connsiteY6748" fmla="*/ 1437970 h 4271954"/>
              <a:gd name="connsiteX6749" fmla="*/ 1384839 w 2439037"/>
              <a:gd name="connsiteY6749" fmla="*/ 1437789 h 4271954"/>
              <a:gd name="connsiteX6750" fmla="*/ 1384097 w 2439037"/>
              <a:gd name="connsiteY6750" fmla="*/ 1437885 h 4271954"/>
              <a:gd name="connsiteX6751" fmla="*/ 1365513 w 2439037"/>
              <a:gd name="connsiteY6751" fmla="*/ 1442485 h 4271954"/>
              <a:gd name="connsiteX6752" fmla="*/ 1351702 w 2439037"/>
              <a:gd name="connsiteY6752" fmla="*/ 1439780 h 4271954"/>
              <a:gd name="connsiteX6753" fmla="*/ 1382087 w 2439037"/>
              <a:gd name="connsiteY6753" fmla="*/ 1423883 h 4271954"/>
              <a:gd name="connsiteX6754" fmla="*/ 1430950 w 2439037"/>
              <a:gd name="connsiteY6754" fmla="*/ 1417882 h 4271954"/>
              <a:gd name="connsiteX6755" fmla="*/ 1460849 w 2439037"/>
              <a:gd name="connsiteY6755" fmla="*/ 1429045 h 4271954"/>
              <a:gd name="connsiteX6756" fmla="*/ 1460849 w 2439037"/>
              <a:gd name="connsiteY6756" fmla="*/ 1465878 h 4271954"/>
              <a:gd name="connsiteX6757" fmla="*/ 1460763 w 2439037"/>
              <a:gd name="connsiteY6757" fmla="*/ 1465878 h 4271954"/>
              <a:gd name="connsiteX6758" fmla="*/ 1640491 w 2439037"/>
              <a:gd name="connsiteY6758" fmla="*/ 1467602 h 4271954"/>
              <a:gd name="connsiteX6759" fmla="*/ 1636119 w 2439037"/>
              <a:gd name="connsiteY6759" fmla="*/ 1466564 h 4271954"/>
              <a:gd name="connsiteX6760" fmla="*/ 1632299 w 2439037"/>
              <a:gd name="connsiteY6760" fmla="*/ 1468946 h 4271954"/>
              <a:gd name="connsiteX6761" fmla="*/ 1610487 w 2439037"/>
              <a:gd name="connsiteY6761" fmla="*/ 1511913 h 4271954"/>
              <a:gd name="connsiteX6762" fmla="*/ 1610487 w 2439037"/>
              <a:gd name="connsiteY6762" fmla="*/ 1513132 h 4271954"/>
              <a:gd name="connsiteX6763" fmla="*/ 1636395 w 2439037"/>
              <a:gd name="connsiteY6763" fmla="*/ 1538564 h 4271954"/>
              <a:gd name="connsiteX6764" fmla="*/ 1637633 w 2439037"/>
              <a:gd name="connsiteY6764" fmla="*/ 1538564 h 4271954"/>
              <a:gd name="connsiteX6765" fmla="*/ 1638224 w 2439037"/>
              <a:gd name="connsiteY6765" fmla="*/ 1538564 h 4271954"/>
              <a:gd name="connsiteX6766" fmla="*/ 1656502 w 2439037"/>
              <a:gd name="connsiteY6766" fmla="*/ 1530468 h 4271954"/>
              <a:gd name="connsiteX6767" fmla="*/ 1663722 w 2439037"/>
              <a:gd name="connsiteY6767" fmla="*/ 1511913 h 4271954"/>
              <a:gd name="connsiteX6768" fmla="*/ 1641910 w 2439037"/>
              <a:gd name="connsiteY6768" fmla="*/ 1468946 h 4271954"/>
              <a:gd name="connsiteX6769" fmla="*/ 1640491 w 2439037"/>
              <a:gd name="connsiteY6769" fmla="*/ 1467602 h 4271954"/>
              <a:gd name="connsiteX6770" fmla="*/ 1656979 w 2439037"/>
              <a:gd name="connsiteY6770" fmla="*/ 1512103 h 4271954"/>
              <a:gd name="connsiteX6771" fmla="*/ 1651625 w 2439037"/>
              <a:gd name="connsiteY6771" fmla="*/ 1525915 h 4271954"/>
              <a:gd name="connsiteX6772" fmla="*/ 1638024 w 2439037"/>
              <a:gd name="connsiteY6772" fmla="*/ 1531925 h 4271954"/>
              <a:gd name="connsiteX6773" fmla="*/ 1636976 w 2439037"/>
              <a:gd name="connsiteY6773" fmla="*/ 1531925 h 4271954"/>
              <a:gd name="connsiteX6774" fmla="*/ 1636490 w 2439037"/>
              <a:gd name="connsiteY6774" fmla="*/ 1531925 h 4271954"/>
              <a:gd name="connsiteX6775" fmla="*/ 1617069 w 2439037"/>
              <a:gd name="connsiteY6775" fmla="*/ 1512942 h 4271954"/>
              <a:gd name="connsiteX6776" fmla="*/ 1617069 w 2439037"/>
              <a:gd name="connsiteY6776" fmla="*/ 1512008 h 4271954"/>
              <a:gd name="connsiteX6777" fmla="*/ 1637071 w 2439037"/>
              <a:gd name="connsiteY6777" fmla="*/ 1473689 h 4271954"/>
              <a:gd name="connsiteX6778" fmla="*/ 1656979 w 2439037"/>
              <a:gd name="connsiteY6778" fmla="*/ 1512103 h 4271954"/>
              <a:gd name="connsiteX6779" fmla="*/ 1688392 w 2439037"/>
              <a:gd name="connsiteY6779" fmla="*/ 1565729 h 4271954"/>
              <a:gd name="connsiteX6780" fmla="*/ 1690116 w 2439037"/>
              <a:gd name="connsiteY6780" fmla="*/ 1563538 h 4271954"/>
              <a:gd name="connsiteX6781" fmla="*/ 1689535 w 2439037"/>
              <a:gd name="connsiteY6781" fmla="*/ 1560757 h 4271954"/>
              <a:gd name="connsiteX6782" fmla="*/ 1665532 w 2439037"/>
              <a:gd name="connsiteY6782" fmla="*/ 1552756 h 4271954"/>
              <a:gd name="connsiteX6783" fmla="*/ 1641071 w 2439037"/>
              <a:gd name="connsiteY6783" fmla="*/ 1560481 h 4271954"/>
              <a:gd name="connsiteX6784" fmla="*/ 1641071 w 2439037"/>
              <a:gd name="connsiteY6784" fmla="*/ 1559824 h 4271954"/>
              <a:gd name="connsiteX6785" fmla="*/ 1632690 w 2439037"/>
              <a:gd name="connsiteY6785" fmla="*/ 1547365 h 4271954"/>
              <a:gd name="connsiteX6786" fmla="*/ 1609354 w 2439037"/>
              <a:gd name="connsiteY6786" fmla="*/ 1547460 h 4271954"/>
              <a:gd name="connsiteX6787" fmla="*/ 1605448 w 2439037"/>
              <a:gd name="connsiteY6787" fmla="*/ 1544850 h 4271954"/>
              <a:gd name="connsiteX6788" fmla="*/ 1578378 w 2439037"/>
              <a:gd name="connsiteY6788" fmla="*/ 1533830 h 4271954"/>
              <a:gd name="connsiteX6789" fmla="*/ 1561423 w 2439037"/>
              <a:gd name="connsiteY6789" fmla="*/ 1533830 h 4271954"/>
              <a:gd name="connsiteX6790" fmla="*/ 1561423 w 2439037"/>
              <a:gd name="connsiteY6790" fmla="*/ 1533735 h 4271954"/>
              <a:gd name="connsiteX6791" fmla="*/ 1554680 w 2439037"/>
              <a:gd name="connsiteY6791" fmla="*/ 1526943 h 4271954"/>
              <a:gd name="connsiteX6792" fmla="*/ 1534382 w 2439037"/>
              <a:gd name="connsiteY6792" fmla="*/ 1526943 h 4271954"/>
              <a:gd name="connsiteX6793" fmla="*/ 1531068 w 2439037"/>
              <a:gd name="connsiteY6793" fmla="*/ 1530296 h 4271954"/>
              <a:gd name="connsiteX6794" fmla="*/ 1534382 w 2439037"/>
              <a:gd name="connsiteY6794" fmla="*/ 1533639 h 4271954"/>
              <a:gd name="connsiteX6795" fmla="*/ 1554775 w 2439037"/>
              <a:gd name="connsiteY6795" fmla="*/ 1533735 h 4271954"/>
              <a:gd name="connsiteX6796" fmla="*/ 1554680 w 2439037"/>
              <a:gd name="connsiteY6796" fmla="*/ 1586008 h 4271954"/>
              <a:gd name="connsiteX6797" fmla="*/ 1534382 w 2439037"/>
              <a:gd name="connsiteY6797" fmla="*/ 1586008 h 4271954"/>
              <a:gd name="connsiteX6798" fmla="*/ 1531068 w 2439037"/>
              <a:gd name="connsiteY6798" fmla="*/ 1589351 h 4271954"/>
              <a:gd name="connsiteX6799" fmla="*/ 1534382 w 2439037"/>
              <a:gd name="connsiteY6799" fmla="*/ 1592666 h 4271954"/>
              <a:gd name="connsiteX6800" fmla="*/ 1554680 w 2439037"/>
              <a:gd name="connsiteY6800" fmla="*/ 1592666 h 4271954"/>
              <a:gd name="connsiteX6801" fmla="*/ 1561423 w 2439037"/>
              <a:gd name="connsiteY6801" fmla="*/ 1585922 h 4271954"/>
              <a:gd name="connsiteX6802" fmla="*/ 1561423 w 2439037"/>
              <a:gd name="connsiteY6802" fmla="*/ 1584189 h 4271954"/>
              <a:gd name="connsiteX6803" fmla="*/ 1576768 w 2439037"/>
              <a:gd name="connsiteY6803" fmla="*/ 1589456 h 4271954"/>
              <a:gd name="connsiteX6804" fmla="*/ 1613439 w 2439037"/>
              <a:gd name="connsiteY6804" fmla="*/ 1598990 h 4271954"/>
              <a:gd name="connsiteX6805" fmla="*/ 1654978 w 2439037"/>
              <a:gd name="connsiteY6805" fmla="*/ 1582760 h 4271954"/>
              <a:gd name="connsiteX6806" fmla="*/ 1688392 w 2439037"/>
              <a:gd name="connsiteY6806" fmla="*/ 1565729 h 4271954"/>
              <a:gd name="connsiteX6807" fmla="*/ 1579064 w 2439037"/>
              <a:gd name="connsiteY6807" fmla="*/ 1583360 h 4271954"/>
              <a:gd name="connsiteX6808" fmla="*/ 1561538 w 2439037"/>
              <a:gd name="connsiteY6808" fmla="*/ 1577359 h 4271954"/>
              <a:gd name="connsiteX6809" fmla="*/ 1561538 w 2439037"/>
              <a:gd name="connsiteY6809" fmla="*/ 1540574 h 4271954"/>
              <a:gd name="connsiteX6810" fmla="*/ 1578493 w 2439037"/>
              <a:gd name="connsiteY6810" fmla="*/ 1540574 h 4271954"/>
              <a:gd name="connsiteX6811" fmla="*/ 1601533 w 2439037"/>
              <a:gd name="connsiteY6811" fmla="*/ 1550289 h 4271954"/>
              <a:gd name="connsiteX6812" fmla="*/ 1608954 w 2439037"/>
              <a:gd name="connsiteY6812" fmla="*/ 1554109 h 4271954"/>
              <a:gd name="connsiteX6813" fmla="*/ 1632690 w 2439037"/>
              <a:gd name="connsiteY6813" fmla="*/ 1554109 h 4271954"/>
              <a:gd name="connsiteX6814" fmla="*/ 1634394 w 2439037"/>
              <a:gd name="connsiteY6814" fmla="*/ 1559919 h 4271954"/>
              <a:gd name="connsiteX6815" fmla="*/ 1633452 w 2439037"/>
              <a:gd name="connsiteY6815" fmla="*/ 1564758 h 4271954"/>
              <a:gd name="connsiteX6816" fmla="*/ 1632585 w 2439037"/>
              <a:gd name="connsiteY6816" fmla="*/ 1565824 h 4271954"/>
              <a:gd name="connsiteX6817" fmla="*/ 1595361 w 2439037"/>
              <a:gd name="connsiteY6817" fmla="*/ 1565824 h 4271954"/>
              <a:gd name="connsiteX6818" fmla="*/ 1592008 w 2439037"/>
              <a:gd name="connsiteY6818" fmla="*/ 1569130 h 4271954"/>
              <a:gd name="connsiteX6819" fmla="*/ 1595361 w 2439037"/>
              <a:gd name="connsiteY6819" fmla="*/ 1572473 h 4271954"/>
              <a:gd name="connsiteX6820" fmla="*/ 1632585 w 2439037"/>
              <a:gd name="connsiteY6820" fmla="*/ 1572473 h 4271954"/>
              <a:gd name="connsiteX6821" fmla="*/ 1639167 w 2439037"/>
              <a:gd name="connsiteY6821" fmla="*/ 1568196 h 4271954"/>
              <a:gd name="connsiteX6822" fmla="*/ 1667447 w 2439037"/>
              <a:gd name="connsiteY6822" fmla="*/ 1559223 h 4271954"/>
              <a:gd name="connsiteX6823" fmla="*/ 1681258 w 2439037"/>
              <a:gd name="connsiteY6823" fmla="*/ 1561919 h 4271954"/>
              <a:gd name="connsiteX6824" fmla="*/ 1651930 w 2439037"/>
              <a:gd name="connsiteY6824" fmla="*/ 1577264 h 4271954"/>
              <a:gd name="connsiteX6825" fmla="*/ 1579064 w 2439037"/>
              <a:gd name="connsiteY6825" fmla="*/ 1583360 h 4271954"/>
              <a:gd name="connsiteX6826" fmla="*/ 1730787 w 2439037"/>
              <a:gd name="connsiteY6826" fmla="*/ 1420387 h 4271954"/>
              <a:gd name="connsiteX6827" fmla="*/ 1734112 w 2439037"/>
              <a:gd name="connsiteY6827" fmla="*/ 1417044 h 4271954"/>
              <a:gd name="connsiteX6828" fmla="*/ 1730787 w 2439037"/>
              <a:gd name="connsiteY6828" fmla="*/ 1413691 h 4271954"/>
              <a:gd name="connsiteX6829" fmla="*/ 1710509 w 2439037"/>
              <a:gd name="connsiteY6829" fmla="*/ 1413691 h 4271954"/>
              <a:gd name="connsiteX6830" fmla="*/ 1703737 w 2439037"/>
              <a:gd name="connsiteY6830" fmla="*/ 1420482 h 4271954"/>
              <a:gd name="connsiteX6831" fmla="*/ 1703737 w 2439037"/>
              <a:gd name="connsiteY6831" fmla="*/ 1422159 h 4271954"/>
              <a:gd name="connsiteX6832" fmla="*/ 1676314 w 2439037"/>
              <a:gd name="connsiteY6832" fmla="*/ 1411881 h 4271954"/>
              <a:gd name="connsiteX6833" fmla="*/ 1635823 w 2439037"/>
              <a:gd name="connsiteY6833" fmla="*/ 1410862 h 4271954"/>
              <a:gd name="connsiteX6834" fmla="*/ 1635728 w 2439037"/>
              <a:gd name="connsiteY6834" fmla="*/ 1410862 h 4271954"/>
              <a:gd name="connsiteX6835" fmla="*/ 1572968 w 2439037"/>
              <a:gd name="connsiteY6835" fmla="*/ 1423692 h 4271954"/>
              <a:gd name="connsiteX6836" fmla="*/ 1570777 w 2439037"/>
              <a:gd name="connsiteY6836" fmla="*/ 1425235 h 4271954"/>
              <a:gd name="connsiteX6837" fmla="*/ 1570387 w 2439037"/>
              <a:gd name="connsiteY6837" fmla="*/ 1427883 h 4271954"/>
              <a:gd name="connsiteX6838" fmla="*/ 1586969 w 2439037"/>
              <a:gd name="connsiteY6838" fmla="*/ 1442485 h 4271954"/>
              <a:gd name="connsiteX6839" fmla="*/ 1587646 w 2439037"/>
              <a:gd name="connsiteY6839" fmla="*/ 1442485 h 4271954"/>
              <a:gd name="connsiteX6840" fmla="*/ 1610097 w 2439037"/>
              <a:gd name="connsiteY6840" fmla="*/ 1449048 h 4271954"/>
              <a:gd name="connsiteX6841" fmla="*/ 1627632 w 2439037"/>
              <a:gd name="connsiteY6841" fmla="*/ 1444762 h 4271954"/>
              <a:gd name="connsiteX6842" fmla="*/ 1656673 w 2439037"/>
              <a:gd name="connsiteY6842" fmla="*/ 1459602 h 4271954"/>
              <a:gd name="connsiteX6843" fmla="*/ 1657169 w 2439037"/>
              <a:gd name="connsiteY6843" fmla="*/ 1459973 h 4271954"/>
              <a:gd name="connsiteX6844" fmla="*/ 1686697 w 2439037"/>
              <a:gd name="connsiteY6844" fmla="*/ 1472765 h 4271954"/>
              <a:gd name="connsiteX6845" fmla="*/ 1703661 w 2439037"/>
              <a:gd name="connsiteY6845" fmla="*/ 1472765 h 4271954"/>
              <a:gd name="connsiteX6846" fmla="*/ 1703661 w 2439037"/>
              <a:gd name="connsiteY6846" fmla="*/ 1472860 h 4271954"/>
              <a:gd name="connsiteX6847" fmla="*/ 1710423 w 2439037"/>
              <a:gd name="connsiteY6847" fmla="*/ 1479604 h 4271954"/>
              <a:gd name="connsiteX6848" fmla="*/ 1730702 w 2439037"/>
              <a:gd name="connsiteY6848" fmla="*/ 1479604 h 4271954"/>
              <a:gd name="connsiteX6849" fmla="*/ 1734017 w 2439037"/>
              <a:gd name="connsiteY6849" fmla="*/ 1476299 h 4271954"/>
              <a:gd name="connsiteX6850" fmla="*/ 1730702 w 2439037"/>
              <a:gd name="connsiteY6850" fmla="*/ 1472946 h 4271954"/>
              <a:gd name="connsiteX6851" fmla="*/ 1710328 w 2439037"/>
              <a:gd name="connsiteY6851" fmla="*/ 1472860 h 4271954"/>
              <a:gd name="connsiteX6852" fmla="*/ 1710423 w 2439037"/>
              <a:gd name="connsiteY6852" fmla="*/ 1420578 h 4271954"/>
              <a:gd name="connsiteX6853" fmla="*/ 1730787 w 2439037"/>
              <a:gd name="connsiteY6853" fmla="*/ 1420578 h 4271954"/>
              <a:gd name="connsiteX6854" fmla="*/ 1730787 w 2439037"/>
              <a:gd name="connsiteY6854" fmla="*/ 1420387 h 4271954"/>
              <a:gd name="connsiteX6855" fmla="*/ 1588103 w 2439037"/>
              <a:gd name="connsiteY6855" fmla="*/ 1435789 h 4271954"/>
              <a:gd name="connsiteX6856" fmla="*/ 1578293 w 2439037"/>
              <a:gd name="connsiteY6856" fmla="*/ 1429417 h 4271954"/>
              <a:gd name="connsiteX6857" fmla="*/ 1614783 w 2439037"/>
              <a:gd name="connsiteY6857" fmla="*/ 1421978 h 4271954"/>
              <a:gd name="connsiteX6858" fmla="*/ 1588103 w 2439037"/>
              <a:gd name="connsiteY6858" fmla="*/ 1435789 h 4271954"/>
              <a:gd name="connsiteX6859" fmla="*/ 1703737 w 2439037"/>
              <a:gd name="connsiteY6859" fmla="*/ 1465878 h 4271954"/>
              <a:gd name="connsiteX6860" fmla="*/ 1686792 w 2439037"/>
              <a:gd name="connsiteY6860" fmla="*/ 1465878 h 4271954"/>
              <a:gd name="connsiteX6861" fmla="*/ 1661455 w 2439037"/>
              <a:gd name="connsiteY6861" fmla="*/ 1454668 h 4271954"/>
              <a:gd name="connsiteX6862" fmla="*/ 1660979 w 2439037"/>
              <a:gd name="connsiteY6862" fmla="*/ 1454296 h 4271954"/>
              <a:gd name="connsiteX6863" fmla="*/ 1628861 w 2439037"/>
              <a:gd name="connsiteY6863" fmla="*/ 1437970 h 4271954"/>
              <a:gd name="connsiteX6864" fmla="*/ 1627822 w 2439037"/>
              <a:gd name="connsiteY6864" fmla="*/ 1437789 h 4271954"/>
              <a:gd name="connsiteX6865" fmla="*/ 1627079 w 2439037"/>
              <a:gd name="connsiteY6865" fmla="*/ 1437885 h 4271954"/>
              <a:gd name="connsiteX6866" fmla="*/ 1608487 w 2439037"/>
              <a:gd name="connsiteY6866" fmla="*/ 1442485 h 4271954"/>
              <a:gd name="connsiteX6867" fmla="*/ 1594675 w 2439037"/>
              <a:gd name="connsiteY6867" fmla="*/ 1439780 h 4271954"/>
              <a:gd name="connsiteX6868" fmla="*/ 1625079 w 2439037"/>
              <a:gd name="connsiteY6868" fmla="*/ 1423883 h 4271954"/>
              <a:gd name="connsiteX6869" fmla="*/ 1673943 w 2439037"/>
              <a:gd name="connsiteY6869" fmla="*/ 1417882 h 4271954"/>
              <a:gd name="connsiteX6870" fmla="*/ 1703832 w 2439037"/>
              <a:gd name="connsiteY6870" fmla="*/ 1429045 h 4271954"/>
              <a:gd name="connsiteX6871" fmla="*/ 1703832 w 2439037"/>
              <a:gd name="connsiteY6871" fmla="*/ 1465878 h 4271954"/>
              <a:gd name="connsiteX6872" fmla="*/ 1703737 w 2439037"/>
              <a:gd name="connsiteY6872" fmla="*/ 1465878 h 4271954"/>
              <a:gd name="connsiteX6873" fmla="*/ 1883483 w 2439037"/>
              <a:gd name="connsiteY6873" fmla="*/ 1467602 h 4271954"/>
              <a:gd name="connsiteX6874" fmla="*/ 1879111 w 2439037"/>
              <a:gd name="connsiteY6874" fmla="*/ 1466564 h 4271954"/>
              <a:gd name="connsiteX6875" fmla="*/ 1875196 w 2439037"/>
              <a:gd name="connsiteY6875" fmla="*/ 1468946 h 4271954"/>
              <a:gd name="connsiteX6876" fmla="*/ 1853384 w 2439037"/>
              <a:gd name="connsiteY6876" fmla="*/ 1511913 h 4271954"/>
              <a:gd name="connsiteX6877" fmla="*/ 1853384 w 2439037"/>
              <a:gd name="connsiteY6877" fmla="*/ 1513132 h 4271954"/>
              <a:gd name="connsiteX6878" fmla="*/ 1879282 w 2439037"/>
              <a:gd name="connsiteY6878" fmla="*/ 1538564 h 4271954"/>
              <a:gd name="connsiteX6879" fmla="*/ 1880530 w 2439037"/>
              <a:gd name="connsiteY6879" fmla="*/ 1538564 h 4271954"/>
              <a:gd name="connsiteX6880" fmla="*/ 1881111 w 2439037"/>
              <a:gd name="connsiteY6880" fmla="*/ 1538564 h 4271954"/>
              <a:gd name="connsiteX6881" fmla="*/ 1899390 w 2439037"/>
              <a:gd name="connsiteY6881" fmla="*/ 1530468 h 4271954"/>
              <a:gd name="connsiteX6882" fmla="*/ 1906610 w 2439037"/>
              <a:gd name="connsiteY6882" fmla="*/ 1511913 h 4271954"/>
              <a:gd name="connsiteX6883" fmla="*/ 1884797 w 2439037"/>
              <a:gd name="connsiteY6883" fmla="*/ 1468946 h 4271954"/>
              <a:gd name="connsiteX6884" fmla="*/ 1883483 w 2439037"/>
              <a:gd name="connsiteY6884" fmla="*/ 1467602 h 4271954"/>
              <a:gd name="connsiteX6885" fmla="*/ 1899971 w 2439037"/>
              <a:gd name="connsiteY6885" fmla="*/ 1512103 h 4271954"/>
              <a:gd name="connsiteX6886" fmla="*/ 1894618 w 2439037"/>
              <a:gd name="connsiteY6886" fmla="*/ 1525915 h 4271954"/>
              <a:gd name="connsiteX6887" fmla="*/ 1881016 w 2439037"/>
              <a:gd name="connsiteY6887" fmla="*/ 1531925 h 4271954"/>
              <a:gd name="connsiteX6888" fmla="*/ 1879949 w 2439037"/>
              <a:gd name="connsiteY6888" fmla="*/ 1531925 h 4271954"/>
              <a:gd name="connsiteX6889" fmla="*/ 1879482 w 2439037"/>
              <a:gd name="connsiteY6889" fmla="*/ 1531925 h 4271954"/>
              <a:gd name="connsiteX6890" fmla="*/ 1860042 w 2439037"/>
              <a:gd name="connsiteY6890" fmla="*/ 1512942 h 4271954"/>
              <a:gd name="connsiteX6891" fmla="*/ 1860042 w 2439037"/>
              <a:gd name="connsiteY6891" fmla="*/ 1512008 h 4271954"/>
              <a:gd name="connsiteX6892" fmla="*/ 1879949 w 2439037"/>
              <a:gd name="connsiteY6892" fmla="*/ 1473689 h 4271954"/>
              <a:gd name="connsiteX6893" fmla="*/ 1899971 w 2439037"/>
              <a:gd name="connsiteY6893" fmla="*/ 1512103 h 4271954"/>
              <a:gd name="connsiteX6894" fmla="*/ 1931375 w 2439037"/>
              <a:gd name="connsiteY6894" fmla="*/ 1565729 h 4271954"/>
              <a:gd name="connsiteX6895" fmla="*/ 1933108 w 2439037"/>
              <a:gd name="connsiteY6895" fmla="*/ 1563538 h 4271954"/>
              <a:gd name="connsiteX6896" fmla="*/ 1932518 w 2439037"/>
              <a:gd name="connsiteY6896" fmla="*/ 1560757 h 4271954"/>
              <a:gd name="connsiteX6897" fmla="*/ 1908524 w 2439037"/>
              <a:gd name="connsiteY6897" fmla="*/ 1552756 h 4271954"/>
              <a:gd name="connsiteX6898" fmla="*/ 1884054 w 2439037"/>
              <a:gd name="connsiteY6898" fmla="*/ 1560481 h 4271954"/>
              <a:gd name="connsiteX6899" fmla="*/ 1884054 w 2439037"/>
              <a:gd name="connsiteY6899" fmla="*/ 1559824 h 4271954"/>
              <a:gd name="connsiteX6900" fmla="*/ 1875663 w 2439037"/>
              <a:gd name="connsiteY6900" fmla="*/ 1547365 h 4271954"/>
              <a:gd name="connsiteX6901" fmla="*/ 1852336 w 2439037"/>
              <a:gd name="connsiteY6901" fmla="*/ 1547460 h 4271954"/>
              <a:gd name="connsiteX6902" fmla="*/ 1848431 w 2439037"/>
              <a:gd name="connsiteY6902" fmla="*/ 1544850 h 4271954"/>
              <a:gd name="connsiteX6903" fmla="*/ 1821361 w 2439037"/>
              <a:gd name="connsiteY6903" fmla="*/ 1533830 h 4271954"/>
              <a:gd name="connsiteX6904" fmla="*/ 1804406 w 2439037"/>
              <a:gd name="connsiteY6904" fmla="*/ 1533830 h 4271954"/>
              <a:gd name="connsiteX6905" fmla="*/ 1804406 w 2439037"/>
              <a:gd name="connsiteY6905" fmla="*/ 1533735 h 4271954"/>
              <a:gd name="connsiteX6906" fmla="*/ 1797662 w 2439037"/>
              <a:gd name="connsiteY6906" fmla="*/ 1526943 h 4271954"/>
              <a:gd name="connsiteX6907" fmla="*/ 1777365 w 2439037"/>
              <a:gd name="connsiteY6907" fmla="*/ 1526943 h 4271954"/>
              <a:gd name="connsiteX6908" fmla="*/ 1774041 w 2439037"/>
              <a:gd name="connsiteY6908" fmla="*/ 1530296 h 4271954"/>
              <a:gd name="connsiteX6909" fmla="*/ 1777365 w 2439037"/>
              <a:gd name="connsiteY6909" fmla="*/ 1533639 h 4271954"/>
              <a:gd name="connsiteX6910" fmla="*/ 1797768 w 2439037"/>
              <a:gd name="connsiteY6910" fmla="*/ 1533735 h 4271954"/>
              <a:gd name="connsiteX6911" fmla="*/ 1797662 w 2439037"/>
              <a:gd name="connsiteY6911" fmla="*/ 1586008 h 4271954"/>
              <a:gd name="connsiteX6912" fmla="*/ 1777365 w 2439037"/>
              <a:gd name="connsiteY6912" fmla="*/ 1586008 h 4271954"/>
              <a:gd name="connsiteX6913" fmla="*/ 1774041 w 2439037"/>
              <a:gd name="connsiteY6913" fmla="*/ 1589351 h 4271954"/>
              <a:gd name="connsiteX6914" fmla="*/ 1777365 w 2439037"/>
              <a:gd name="connsiteY6914" fmla="*/ 1592666 h 4271954"/>
              <a:gd name="connsiteX6915" fmla="*/ 1797662 w 2439037"/>
              <a:gd name="connsiteY6915" fmla="*/ 1592666 h 4271954"/>
              <a:gd name="connsiteX6916" fmla="*/ 1804406 w 2439037"/>
              <a:gd name="connsiteY6916" fmla="*/ 1585922 h 4271954"/>
              <a:gd name="connsiteX6917" fmla="*/ 1804406 w 2439037"/>
              <a:gd name="connsiteY6917" fmla="*/ 1584189 h 4271954"/>
              <a:gd name="connsiteX6918" fmla="*/ 1819760 w 2439037"/>
              <a:gd name="connsiteY6918" fmla="*/ 1589456 h 4271954"/>
              <a:gd name="connsiteX6919" fmla="*/ 1856432 w 2439037"/>
              <a:gd name="connsiteY6919" fmla="*/ 1598990 h 4271954"/>
              <a:gd name="connsiteX6920" fmla="*/ 1897961 w 2439037"/>
              <a:gd name="connsiteY6920" fmla="*/ 1582760 h 4271954"/>
              <a:gd name="connsiteX6921" fmla="*/ 1931375 w 2439037"/>
              <a:gd name="connsiteY6921" fmla="*/ 1565729 h 4271954"/>
              <a:gd name="connsiteX6922" fmla="*/ 1822037 w 2439037"/>
              <a:gd name="connsiteY6922" fmla="*/ 1583360 h 4271954"/>
              <a:gd name="connsiteX6923" fmla="*/ 1804511 w 2439037"/>
              <a:gd name="connsiteY6923" fmla="*/ 1577359 h 4271954"/>
              <a:gd name="connsiteX6924" fmla="*/ 1804511 w 2439037"/>
              <a:gd name="connsiteY6924" fmla="*/ 1540574 h 4271954"/>
              <a:gd name="connsiteX6925" fmla="*/ 1821485 w 2439037"/>
              <a:gd name="connsiteY6925" fmla="*/ 1540574 h 4271954"/>
              <a:gd name="connsiteX6926" fmla="*/ 1844526 w 2439037"/>
              <a:gd name="connsiteY6926" fmla="*/ 1550289 h 4271954"/>
              <a:gd name="connsiteX6927" fmla="*/ 1851946 w 2439037"/>
              <a:gd name="connsiteY6927" fmla="*/ 1554109 h 4271954"/>
              <a:gd name="connsiteX6928" fmla="*/ 1875663 w 2439037"/>
              <a:gd name="connsiteY6928" fmla="*/ 1554109 h 4271954"/>
              <a:gd name="connsiteX6929" fmla="*/ 1877377 w 2439037"/>
              <a:gd name="connsiteY6929" fmla="*/ 1559919 h 4271954"/>
              <a:gd name="connsiteX6930" fmla="*/ 1876425 w 2439037"/>
              <a:gd name="connsiteY6930" fmla="*/ 1564758 h 4271954"/>
              <a:gd name="connsiteX6931" fmla="*/ 1875577 w 2439037"/>
              <a:gd name="connsiteY6931" fmla="*/ 1565824 h 4271954"/>
              <a:gd name="connsiteX6932" fmla="*/ 1838315 w 2439037"/>
              <a:gd name="connsiteY6932" fmla="*/ 1565824 h 4271954"/>
              <a:gd name="connsiteX6933" fmla="*/ 1834991 w 2439037"/>
              <a:gd name="connsiteY6933" fmla="*/ 1569130 h 4271954"/>
              <a:gd name="connsiteX6934" fmla="*/ 1838315 w 2439037"/>
              <a:gd name="connsiteY6934" fmla="*/ 1572473 h 4271954"/>
              <a:gd name="connsiteX6935" fmla="*/ 1875577 w 2439037"/>
              <a:gd name="connsiteY6935" fmla="*/ 1572473 h 4271954"/>
              <a:gd name="connsiteX6936" fmla="*/ 1882150 w 2439037"/>
              <a:gd name="connsiteY6936" fmla="*/ 1568196 h 4271954"/>
              <a:gd name="connsiteX6937" fmla="*/ 1910429 w 2439037"/>
              <a:gd name="connsiteY6937" fmla="*/ 1559223 h 4271954"/>
              <a:gd name="connsiteX6938" fmla="*/ 1924240 w 2439037"/>
              <a:gd name="connsiteY6938" fmla="*/ 1561919 h 4271954"/>
              <a:gd name="connsiteX6939" fmla="*/ 1894798 w 2439037"/>
              <a:gd name="connsiteY6939" fmla="*/ 1577264 h 4271954"/>
              <a:gd name="connsiteX6940" fmla="*/ 1822037 w 2439037"/>
              <a:gd name="connsiteY6940" fmla="*/ 1583360 h 4271954"/>
              <a:gd name="connsiteX6941" fmla="*/ 1973875 w 2439037"/>
              <a:gd name="connsiteY6941" fmla="*/ 1420387 h 4271954"/>
              <a:gd name="connsiteX6942" fmla="*/ 1977190 w 2439037"/>
              <a:gd name="connsiteY6942" fmla="*/ 1417044 h 4271954"/>
              <a:gd name="connsiteX6943" fmla="*/ 1973875 w 2439037"/>
              <a:gd name="connsiteY6943" fmla="*/ 1413691 h 4271954"/>
              <a:gd name="connsiteX6944" fmla="*/ 1953587 w 2439037"/>
              <a:gd name="connsiteY6944" fmla="*/ 1413691 h 4271954"/>
              <a:gd name="connsiteX6945" fmla="*/ 1946824 w 2439037"/>
              <a:gd name="connsiteY6945" fmla="*/ 1420482 h 4271954"/>
              <a:gd name="connsiteX6946" fmla="*/ 1946824 w 2439037"/>
              <a:gd name="connsiteY6946" fmla="*/ 1422159 h 4271954"/>
              <a:gd name="connsiteX6947" fmla="*/ 1919383 w 2439037"/>
              <a:gd name="connsiteY6947" fmla="*/ 1411881 h 4271954"/>
              <a:gd name="connsiteX6948" fmla="*/ 1878892 w 2439037"/>
              <a:gd name="connsiteY6948" fmla="*/ 1410862 h 4271954"/>
              <a:gd name="connsiteX6949" fmla="*/ 1878796 w 2439037"/>
              <a:gd name="connsiteY6949" fmla="*/ 1410862 h 4271954"/>
              <a:gd name="connsiteX6950" fmla="*/ 1816046 w 2439037"/>
              <a:gd name="connsiteY6950" fmla="*/ 1423692 h 4271954"/>
              <a:gd name="connsiteX6951" fmla="*/ 1813855 w 2439037"/>
              <a:gd name="connsiteY6951" fmla="*/ 1425235 h 4271954"/>
              <a:gd name="connsiteX6952" fmla="*/ 1813579 w 2439037"/>
              <a:gd name="connsiteY6952" fmla="*/ 1427883 h 4271954"/>
              <a:gd name="connsiteX6953" fmla="*/ 1830143 w 2439037"/>
              <a:gd name="connsiteY6953" fmla="*/ 1442485 h 4271954"/>
              <a:gd name="connsiteX6954" fmla="*/ 1830800 w 2439037"/>
              <a:gd name="connsiteY6954" fmla="*/ 1442485 h 4271954"/>
              <a:gd name="connsiteX6955" fmla="*/ 1853298 w 2439037"/>
              <a:gd name="connsiteY6955" fmla="*/ 1449048 h 4271954"/>
              <a:gd name="connsiteX6956" fmla="*/ 1870815 w 2439037"/>
              <a:gd name="connsiteY6956" fmla="*/ 1444762 h 4271954"/>
              <a:gd name="connsiteX6957" fmla="*/ 1899847 w 2439037"/>
              <a:gd name="connsiteY6957" fmla="*/ 1459602 h 4271954"/>
              <a:gd name="connsiteX6958" fmla="*/ 1900333 w 2439037"/>
              <a:gd name="connsiteY6958" fmla="*/ 1459973 h 4271954"/>
              <a:gd name="connsiteX6959" fmla="*/ 1929879 w 2439037"/>
              <a:gd name="connsiteY6959" fmla="*/ 1472765 h 4271954"/>
              <a:gd name="connsiteX6960" fmla="*/ 1946824 w 2439037"/>
              <a:gd name="connsiteY6960" fmla="*/ 1472765 h 4271954"/>
              <a:gd name="connsiteX6961" fmla="*/ 1946824 w 2439037"/>
              <a:gd name="connsiteY6961" fmla="*/ 1472860 h 4271954"/>
              <a:gd name="connsiteX6962" fmla="*/ 1953587 w 2439037"/>
              <a:gd name="connsiteY6962" fmla="*/ 1479604 h 4271954"/>
              <a:gd name="connsiteX6963" fmla="*/ 1973875 w 2439037"/>
              <a:gd name="connsiteY6963" fmla="*/ 1479604 h 4271954"/>
              <a:gd name="connsiteX6964" fmla="*/ 1977190 w 2439037"/>
              <a:gd name="connsiteY6964" fmla="*/ 1476299 h 4271954"/>
              <a:gd name="connsiteX6965" fmla="*/ 1973875 w 2439037"/>
              <a:gd name="connsiteY6965" fmla="*/ 1472946 h 4271954"/>
              <a:gd name="connsiteX6966" fmla="*/ 1953492 w 2439037"/>
              <a:gd name="connsiteY6966" fmla="*/ 1472860 h 4271954"/>
              <a:gd name="connsiteX6967" fmla="*/ 1953587 w 2439037"/>
              <a:gd name="connsiteY6967" fmla="*/ 1420578 h 4271954"/>
              <a:gd name="connsiteX6968" fmla="*/ 1973875 w 2439037"/>
              <a:gd name="connsiteY6968" fmla="*/ 1420578 h 4271954"/>
              <a:gd name="connsiteX6969" fmla="*/ 1973875 w 2439037"/>
              <a:gd name="connsiteY6969" fmla="*/ 1420387 h 4271954"/>
              <a:gd name="connsiteX6970" fmla="*/ 1831171 w 2439037"/>
              <a:gd name="connsiteY6970" fmla="*/ 1435789 h 4271954"/>
              <a:gd name="connsiteX6971" fmla="*/ 1821361 w 2439037"/>
              <a:gd name="connsiteY6971" fmla="*/ 1429417 h 4271954"/>
              <a:gd name="connsiteX6972" fmla="*/ 1857842 w 2439037"/>
              <a:gd name="connsiteY6972" fmla="*/ 1421978 h 4271954"/>
              <a:gd name="connsiteX6973" fmla="*/ 1831171 w 2439037"/>
              <a:gd name="connsiteY6973" fmla="*/ 1435789 h 4271954"/>
              <a:gd name="connsiteX6974" fmla="*/ 1946824 w 2439037"/>
              <a:gd name="connsiteY6974" fmla="*/ 1465878 h 4271954"/>
              <a:gd name="connsiteX6975" fmla="*/ 1929879 w 2439037"/>
              <a:gd name="connsiteY6975" fmla="*/ 1465878 h 4271954"/>
              <a:gd name="connsiteX6976" fmla="*/ 1904533 w 2439037"/>
              <a:gd name="connsiteY6976" fmla="*/ 1454668 h 4271954"/>
              <a:gd name="connsiteX6977" fmla="*/ 1904057 w 2439037"/>
              <a:gd name="connsiteY6977" fmla="*/ 1454296 h 4271954"/>
              <a:gd name="connsiteX6978" fmla="*/ 1871948 w 2439037"/>
              <a:gd name="connsiteY6978" fmla="*/ 1437970 h 4271954"/>
              <a:gd name="connsiteX6979" fmla="*/ 1870891 w 2439037"/>
              <a:gd name="connsiteY6979" fmla="*/ 1437789 h 4271954"/>
              <a:gd name="connsiteX6980" fmla="*/ 1870129 w 2439037"/>
              <a:gd name="connsiteY6980" fmla="*/ 1437885 h 4271954"/>
              <a:gd name="connsiteX6981" fmla="*/ 1851574 w 2439037"/>
              <a:gd name="connsiteY6981" fmla="*/ 1442485 h 4271954"/>
              <a:gd name="connsiteX6982" fmla="*/ 1837763 w 2439037"/>
              <a:gd name="connsiteY6982" fmla="*/ 1439780 h 4271954"/>
              <a:gd name="connsiteX6983" fmla="*/ 1868119 w 2439037"/>
              <a:gd name="connsiteY6983" fmla="*/ 1423883 h 4271954"/>
              <a:gd name="connsiteX6984" fmla="*/ 1917011 w 2439037"/>
              <a:gd name="connsiteY6984" fmla="*/ 1417882 h 4271954"/>
              <a:gd name="connsiteX6985" fmla="*/ 1946920 w 2439037"/>
              <a:gd name="connsiteY6985" fmla="*/ 1429045 h 4271954"/>
              <a:gd name="connsiteX6986" fmla="*/ 1946920 w 2439037"/>
              <a:gd name="connsiteY6986" fmla="*/ 1465878 h 4271954"/>
              <a:gd name="connsiteX6987" fmla="*/ 1946824 w 2439037"/>
              <a:gd name="connsiteY6987" fmla="*/ 1465878 h 4271954"/>
              <a:gd name="connsiteX6988" fmla="*/ 2126552 w 2439037"/>
              <a:gd name="connsiteY6988" fmla="*/ 1467602 h 4271954"/>
              <a:gd name="connsiteX6989" fmla="*/ 2122151 w 2439037"/>
              <a:gd name="connsiteY6989" fmla="*/ 1466564 h 4271954"/>
              <a:gd name="connsiteX6990" fmla="*/ 2118370 w 2439037"/>
              <a:gd name="connsiteY6990" fmla="*/ 1468946 h 4271954"/>
              <a:gd name="connsiteX6991" fmla="*/ 2096557 w 2439037"/>
              <a:gd name="connsiteY6991" fmla="*/ 1511913 h 4271954"/>
              <a:gd name="connsiteX6992" fmla="*/ 2096557 w 2439037"/>
              <a:gd name="connsiteY6992" fmla="*/ 1513132 h 4271954"/>
              <a:gd name="connsiteX6993" fmla="*/ 2122455 w 2439037"/>
              <a:gd name="connsiteY6993" fmla="*/ 1538564 h 4271954"/>
              <a:gd name="connsiteX6994" fmla="*/ 2123694 w 2439037"/>
              <a:gd name="connsiteY6994" fmla="*/ 1538564 h 4271954"/>
              <a:gd name="connsiteX6995" fmla="*/ 2124275 w 2439037"/>
              <a:gd name="connsiteY6995" fmla="*/ 1538564 h 4271954"/>
              <a:gd name="connsiteX6996" fmla="*/ 2142554 w 2439037"/>
              <a:gd name="connsiteY6996" fmla="*/ 1530468 h 4271954"/>
              <a:gd name="connsiteX6997" fmla="*/ 2149793 w 2439037"/>
              <a:gd name="connsiteY6997" fmla="*/ 1511913 h 4271954"/>
              <a:gd name="connsiteX6998" fmla="*/ 2127980 w 2439037"/>
              <a:gd name="connsiteY6998" fmla="*/ 1468946 h 4271954"/>
              <a:gd name="connsiteX6999" fmla="*/ 2126552 w 2439037"/>
              <a:gd name="connsiteY6999" fmla="*/ 1467602 h 4271954"/>
              <a:gd name="connsiteX7000" fmla="*/ 2142954 w 2439037"/>
              <a:gd name="connsiteY7000" fmla="*/ 1512103 h 4271954"/>
              <a:gd name="connsiteX7001" fmla="*/ 2137591 w 2439037"/>
              <a:gd name="connsiteY7001" fmla="*/ 1525915 h 4271954"/>
              <a:gd name="connsiteX7002" fmla="*/ 2123980 w 2439037"/>
              <a:gd name="connsiteY7002" fmla="*/ 1531925 h 4271954"/>
              <a:gd name="connsiteX7003" fmla="*/ 2122922 w 2439037"/>
              <a:gd name="connsiteY7003" fmla="*/ 1531925 h 4271954"/>
              <a:gd name="connsiteX7004" fmla="*/ 2122455 w 2439037"/>
              <a:gd name="connsiteY7004" fmla="*/ 1531925 h 4271954"/>
              <a:gd name="connsiteX7005" fmla="*/ 2103015 w 2439037"/>
              <a:gd name="connsiteY7005" fmla="*/ 1512942 h 4271954"/>
              <a:gd name="connsiteX7006" fmla="*/ 2103015 w 2439037"/>
              <a:gd name="connsiteY7006" fmla="*/ 1512008 h 4271954"/>
              <a:gd name="connsiteX7007" fmla="*/ 2123027 w 2439037"/>
              <a:gd name="connsiteY7007" fmla="*/ 1473689 h 4271954"/>
              <a:gd name="connsiteX7008" fmla="*/ 2142954 w 2439037"/>
              <a:gd name="connsiteY7008" fmla="*/ 1512103 h 4271954"/>
              <a:gd name="connsiteX7009" fmla="*/ 2174367 w 2439037"/>
              <a:gd name="connsiteY7009" fmla="*/ 1565729 h 4271954"/>
              <a:gd name="connsiteX7010" fmla="*/ 2176081 w 2439037"/>
              <a:gd name="connsiteY7010" fmla="*/ 1563538 h 4271954"/>
              <a:gd name="connsiteX7011" fmla="*/ 2175510 w 2439037"/>
              <a:gd name="connsiteY7011" fmla="*/ 1560757 h 4271954"/>
              <a:gd name="connsiteX7012" fmla="*/ 2151497 w 2439037"/>
              <a:gd name="connsiteY7012" fmla="*/ 1552756 h 4271954"/>
              <a:gd name="connsiteX7013" fmla="*/ 2127018 w 2439037"/>
              <a:gd name="connsiteY7013" fmla="*/ 1560481 h 4271954"/>
              <a:gd name="connsiteX7014" fmla="*/ 2127018 w 2439037"/>
              <a:gd name="connsiteY7014" fmla="*/ 1559824 h 4271954"/>
              <a:gd name="connsiteX7015" fmla="*/ 2118655 w 2439037"/>
              <a:gd name="connsiteY7015" fmla="*/ 1547365 h 4271954"/>
              <a:gd name="connsiteX7016" fmla="*/ 2095300 w 2439037"/>
              <a:gd name="connsiteY7016" fmla="*/ 1547460 h 4271954"/>
              <a:gd name="connsiteX7017" fmla="*/ 2091423 w 2439037"/>
              <a:gd name="connsiteY7017" fmla="*/ 1544850 h 4271954"/>
              <a:gd name="connsiteX7018" fmla="*/ 2064353 w 2439037"/>
              <a:gd name="connsiteY7018" fmla="*/ 1533830 h 4271954"/>
              <a:gd name="connsiteX7019" fmla="*/ 2047399 w 2439037"/>
              <a:gd name="connsiteY7019" fmla="*/ 1533830 h 4271954"/>
              <a:gd name="connsiteX7020" fmla="*/ 2047399 w 2439037"/>
              <a:gd name="connsiteY7020" fmla="*/ 1533735 h 4271954"/>
              <a:gd name="connsiteX7021" fmla="*/ 2040636 w 2439037"/>
              <a:gd name="connsiteY7021" fmla="*/ 1526943 h 4271954"/>
              <a:gd name="connsiteX7022" fmla="*/ 2020357 w 2439037"/>
              <a:gd name="connsiteY7022" fmla="*/ 1526943 h 4271954"/>
              <a:gd name="connsiteX7023" fmla="*/ 2017023 w 2439037"/>
              <a:gd name="connsiteY7023" fmla="*/ 1530296 h 4271954"/>
              <a:gd name="connsiteX7024" fmla="*/ 2020357 w 2439037"/>
              <a:gd name="connsiteY7024" fmla="*/ 1533639 h 4271954"/>
              <a:gd name="connsiteX7025" fmla="*/ 2040712 w 2439037"/>
              <a:gd name="connsiteY7025" fmla="*/ 1533735 h 4271954"/>
              <a:gd name="connsiteX7026" fmla="*/ 2040636 w 2439037"/>
              <a:gd name="connsiteY7026" fmla="*/ 1586008 h 4271954"/>
              <a:gd name="connsiteX7027" fmla="*/ 2020357 w 2439037"/>
              <a:gd name="connsiteY7027" fmla="*/ 1586008 h 4271954"/>
              <a:gd name="connsiteX7028" fmla="*/ 2017023 w 2439037"/>
              <a:gd name="connsiteY7028" fmla="*/ 1589351 h 4271954"/>
              <a:gd name="connsiteX7029" fmla="*/ 2020357 w 2439037"/>
              <a:gd name="connsiteY7029" fmla="*/ 1592666 h 4271954"/>
              <a:gd name="connsiteX7030" fmla="*/ 2040636 w 2439037"/>
              <a:gd name="connsiteY7030" fmla="*/ 1592666 h 4271954"/>
              <a:gd name="connsiteX7031" fmla="*/ 2047399 w 2439037"/>
              <a:gd name="connsiteY7031" fmla="*/ 1585922 h 4271954"/>
              <a:gd name="connsiteX7032" fmla="*/ 2047399 w 2439037"/>
              <a:gd name="connsiteY7032" fmla="*/ 1584189 h 4271954"/>
              <a:gd name="connsiteX7033" fmla="*/ 2062753 w 2439037"/>
              <a:gd name="connsiteY7033" fmla="*/ 1589456 h 4271954"/>
              <a:gd name="connsiteX7034" fmla="*/ 2099415 w 2439037"/>
              <a:gd name="connsiteY7034" fmla="*/ 1598990 h 4271954"/>
              <a:gd name="connsiteX7035" fmla="*/ 2140925 w 2439037"/>
              <a:gd name="connsiteY7035" fmla="*/ 1582760 h 4271954"/>
              <a:gd name="connsiteX7036" fmla="*/ 2174367 w 2439037"/>
              <a:gd name="connsiteY7036" fmla="*/ 1565729 h 4271954"/>
              <a:gd name="connsiteX7037" fmla="*/ 2065020 w 2439037"/>
              <a:gd name="connsiteY7037" fmla="*/ 1583360 h 4271954"/>
              <a:gd name="connsiteX7038" fmla="*/ 2047484 w 2439037"/>
              <a:gd name="connsiteY7038" fmla="*/ 1577359 h 4271954"/>
              <a:gd name="connsiteX7039" fmla="*/ 2047484 w 2439037"/>
              <a:gd name="connsiteY7039" fmla="*/ 1540574 h 4271954"/>
              <a:gd name="connsiteX7040" fmla="*/ 2064448 w 2439037"/>
              <a:gd name="connsiteY7040" fmla="*/ 1540574 h 4271954"/>
              <a:gd name="connsiteX7041" fmla="*/ 2087509 w 2439037"/>
              <a:gd name="connsiteY7041" fmla="*/ 1550289 h 4271954"/>
              <a:gd name="connsiteX7042" fmla="*/ 2094938 w 2439037"/>
              <a:gd name="connsiteY7042" fmla="*/ 1554109 h 4271954"/>
              <a:gd name="connsiteX7043" fmla="*/ 2118655 w 2439037"/>
              <a:gd name="connsiteY7043" fmla="*/ 1554109 h 4271954"/>
              <a:gd name="connsiteX7044" fmla="*/ 2120370 w 2439037"/>
              <a:gd name="connsiteY7044" fmla="*/ 1559919 h 4271954"/>
              <a:gd name="connsiteX7045" fmla="*/ 2119408 w 2439037"/>
              <a:gd name="connsiteY7045" fmla="*/ 1564758 h 4271954"/>
              <a:gd name="connsiteX7046" fmla="*/ 2118550 w 2439037"/>
              <a:gd name="connsiteY7046" fmla="*/ 1565824 h 4271954"/>
              <a:gd name="connsiteX7047" fmla="*/ 2081298 w 2439037"/>
              <a:gd name="connsiteY7047" fmla="*/ 1565824 h 4271954"/>
              <a:gd name="connsiteX7048" fmla="*/ 2077984 w 2439037"/>
              <a:gd name="connsiteY7048" fmla="*/ 1569130 h 4271954"/>
              <a:gd name="connsiteX7049" fmla="*/ 2081298 w 2439037"/>
              <a:gd name="connsiteY7049" fmla="*/ 1572473 h 4271954"/>
              <a:gd name="connsiteX7050" fmla="*/ 2118550 w 2439037"/>
              <a:gd name="connsiteY7050" fmla="*/ 1572473 h 4271954"/>
              <a:gd name="connsiteX7051" fmla="*/ 2125142 w 2439037"/>
              <a:gd name="connsiteY7051" fmla="*/ 1568196 h 4271954"/>
              <a:gd name="connsiteX7052" fmla="*/ 2153402 w 2439037"/>
              <a:gd name="connsiteY7052" fmla="*/ 1559223 h 4271954"/>
              <a:gd name="connsiteX7053" fmla="*/ 2167233 w 2439037"/>
              <a:gd name="connsiteY7053" fmla="*/ 1561919 h 4271954"/>
              <a:gd name="connsiteX7054" fmla="*/ 2137886 w 2439037"/>
              <a:gd name="connsiteY7054" fmla="*/ 1577264 h 4271954"/>
              <a:gd name="connsiteX7055" fmla="*/ 2065020 w 2439037"/>
              <a:gd name="connsiteY7055" fmla="*/ 1583360 h 4271954"/>
              <a:gd name="connsiteX7056" fmla="*/ 2216858 w 2439037"/>
              <a:gd name="connsiteY7056" fmla="*/ 1420387 h 4271954"/>
              <a:gd name="connsiteX7057" fmla="*/ 2220173 w 2439037"/>
              <a:gd name="connsiteY7057" fmla="*/ 1417044 h 4271954"/>
              <a:gd name="connsiteX7058" fmla="*/ 2216858 w 2439037"/>
              <a:gd name="connsiteY7058" fmla="*/ 1413691 h 4271954"/>
              <a:gd name="connsiteX7059" fmla="*/ 2196579 w 2439037"/>
              <a:gd name="connsiteY7059" fmla="*/ 1413691 h 4271954"/>
              <a:gd name="connsiteX7060" fmla="*/ 2189807 w 2439037"/>
              <a:gd name="connsiteY7060" fmla="*/ 1420482 h 4271954"/>
              <a:gd name="connsiteX7061" fmla="*/ 2189807 w 2439037"/>
              <a:gd name="connsiteY7061" fmla="*/ 1422159 h 4271954"/>
              <a:gd name="connsiteX7062" fmla="*/ 2162365 w 2439037"/>
              <a:gd name="connsiteY7062" fmla="*/ 1411881 h 4271954"/>
              <a:gd name="connsiteX7063" fmla="*/ 2121875 w 2439037"/>
              <a:gd name="connsiteY7063" fmla="*/ 1410862 h 4271954"/>
              <a:gd name="connsiteX7064" fmla="*/ 2121789 w 2439037"/>
              <a:gd name="connsiteY7064" fmla="*/ 1410862 h 4271954"/>
              <a:gd name="connsiteX7065" fmla="*/ 2059028 w 2439037"/>
              <a:gd name="connsiteY7065" fmla="*/ 1423692 h 4271954"/>
              <a:gd name="connsiteX7066" fmla="*/ 2056838 w 2439037"/>
              <a:gd name="connsiteY7066" fmla="*/ 1425235 h 4271954"/>
              <a:gd name="connsiteX7067" fmla="*/ 2056447 w 2439037"/>
              <a:gd name="connsiteY7067" fmla="*/ 1427883 h 4271954"/>
              <a:gd name="connsiteX7068" fmla="*/ 2073021 w 2439037"/>
              <a:gd name="connsiteY7068" fmla="*/ 1442485 h 4271954"/>
              <a:gd name="connsiteX7069" fmla="*/ 2073697 w 2439037"/>
              <a:gd name="connsiteY7069" fmla="*/ 1442485 h 4271954"/>
              <a:gd name="connsiteX7070" fmla="*/ 2096167 w 2439037"/>
              <a:gd name="connsiteY7070" fmla="*/ 1449048 h 4271954"/>
              <a:gd name="connsiteX7071" fmla="*/ 2113712 w 2439037"/>
              <a:gd name="connsiteY7071" fmla="*/ 1444762 h 4271954"/>
              <a:gd name="connsiteX7072" fmla="*/ 2142734 w 2439037"/>
              <a:gd name="connsiteY7072" fmla="*/ 1459602 h 4271954"/>
              <a:gd name="connsiteX7073" fmla="*/ 2143230 w 2439037"/>
              <a:gd name="connsiteY7073" fmla="*/ 1459973 h 4271954"/>
              <a:gd name="connsiteX7074" fmla="*/ 2172767 w 2439037"/>
              <a:gd name="connsiteY7074" fmla="*/ 1472765 h 4271954"/>
              <a:gd name="connsiteX7075" fmla="*/ 2189712 w 2439037"/>
              <a:gd name="connsiteY7075" fmla="*/ 1472765 h 4271954"/>
              <a:gd name="connsiteX7076" fmla="*/ 2189712 w 2439037"/>
              <a:gd name="connsiteY7076" fmla="*/ 1472860 h 4271954"/>
              <a:gd name="connsiteX7077" fmla="*/ 2196456 w 2439037"/>
              <a:gd name="connsiteY7077" fmla="*/ 1479604 h 4271954"/>
              <a:gd name="connsiteX7078" fmla="*/ 2216753 w 2439037"/>
              <a:gd name="connsiteY7078" fmla="*/ 1479604 h 4271954"/>
              <a:gd name="connsiteX7079" fmla="*/ 2220087 w 2439037"/>
              <a:gd name="connsiteY7079" fmla="*/ 1476299 h 4271954"/>
              <a:gd name="connsiteX7080" fmla="*/ 2216753 w 2439037"/>
              <a:gd name="connsiteY7080" fmla="*/ 1472946 h 4271954"/>
              <a:gd name="connsiteX7081" fmla="*/ 2196370 w 2439037"/>
              <a:gd name="connsiteY7081" fmla="*/ 1472860 h 4271954"/>
              <a:gd name="connsiteX7082" fmla="*/ 2196456 w 2439037"/>
              <a:gd name="connsiteY7082" fmla="*/ 1420578 h 4271954"/>
              <a:gd name="connsiteX7083" fmla="*/ 2216858 w 2439037"/>
              <a:gd name="connsiteY7083" fmla="*/ 1420578 h 4271954"/>
              <a:gd name="connsiteX7084" fmla="*/ 2216858 w 2439037"/>
              <a:gd name="connsiteY7084" fmla="*/ 1420387 h 4271954"/>
              <a:gd name="connsiteX7085" fmla="*/ 2074164 w 2439037"/>
              <a:gd name="connsiteY7085" fmla="*/ 1435789 h 4271954"/>
              <a:gd name="connsiteX7086" fmla="*/ 2064353 w 2439037"/>
              <a:gd name="connsiteY7086" fmla="*/ 1429417 h 4271954"/>
              <a:gd name="connsiteX7087" fmla="*/ 2100834 w 2439037"/>
              <a:gd name="connsiteY7087" fmla="*/ 1421978 h 4271954"/>
              <a:gd name="connsiteX7088" fmla="*/ 2074164 w 2439037"/>
              <a:gd name="connsiteY7088" fmla="*/ 1435789 h 4271954"/>
              <a:gd name="connsiteX7089" fmla="*/ 2189807 w 2439037"/>
              <a:gd name="connsiteY7089" fmla="*/ 1465878 h 4271954"/>
              <a:gd name="connsiteX7090" fmla="*/ 2172852 w 2439037"/>
              <a:gd name="connsiteY7090" fmla="*/ 1465878 h 4271954"/>
              <a:gd name="connsiteX7091" fmla="*/ 2147506 w 2439037"/>
              <a:gd name="connsiteY7091" fmla="*/ 1454668 h 4271954"/>
              <a:gd name="connsiteX7092" fmla="*/ 2147049 w 2439037"/>
              <a:gd name="connsiteY7092" fmla="*/ 1454296 h 4271954"/>
              <a:gd name="connsiteX7093" fmla="*/ 2114931 w 2439037"/>
              <a:gd name="connsiteY7093" fmla="*/ 1437970 h 4271954"/>
              <a:gd name="connsiteX7094" fmla="*/ 2113883 w 2439037"/>
              <a:gd name="connsiteY7094" fmla="*/ 1437789 h 4271954"/>
              <a:gd name="connsiteX7095" fmla="*/ 2113112 w 2439037"/>
              <a:gd name="connsiteY7095" fmla="*/ 1437885 h 4271954"/>
              <a:gd name="connsiteX7096" fmla="*/ 2094557 w 2439037"/>
              <a:gd name="connsiteY7096" fmla="*/ 1442485 h 4271954"/>
              <a:gd name="connsiteX7097" fmla="*/ 2080746 w 2439037"/>
              <a:gd name="connsiteY7097" fmla="*/ 1439780 h 4271954"/>
              <a:gd name="connsiteX7098" fmla="*/ 2111121 w 2439037"/>
              <a:gd name="connsiteY7098" fmla="*/ 1423883 h 4271954"/>
              <a:gd name="connsiteX7099" fmla="*/ 2159994 w 2439037"/>
              <a:gd name="connsiteY7099" fmla="*/ 1417882 h 4271954"/>
              <a:gd name="connsiteX7100" fmla="*/ 2189912 w 2439037"/>
              <a:gd name="connsiteY7100" fmla="*/ 1429045 h 4271954"/>
              <a:gd name="connsiteX7101" fmla="*/ 2189912 w 2439037"/>
              <a:gd name="connsiteY7101" fmla="*/ 1465878 h 4271954"/>
              <a:gd name="connsiteX7102" fmla="*/ 2189807 w 2439037"/>
              <a:gd name="connsiteY7102" fmla="*/ 1465878 h 4271954"/>
              <a:gd name="connsiteX7103" fmla="*/ 2369544 w 2439037"/>
              <a:gd name="connsiteY7103" fmla="*/ 1467602 h 4271954"/>
              <a:gd name="connsiteX7104" fmla="*/ 2365153 w 2439037"/>
              <a:gd name="connsiteY7104" fmla="*/ 1466564 h 4271954"/>
              <a:gd name="connsiteX7105" fmla="*/ 2361266 w 2439037"/>
              <a:gd name="connsiteY7105" fmla="*/ 1468946 h 4271954"/>
              <a:gd name="connsiteX7106" fmla="*/ 2339454 w 2439037"/>
              <a:gd name="connsiteY7106" fmla="*/ 1511913 h 4271954"/>
              <a:gd name="connsiteX7107" fmla="*/ 2339454 w 2439037"/>
              <a:gd name="connsiteY7107" fmla="*/ 1513132 h 4271954"/>
              <a:gd name="connsiteX7108" fmla="*/ 2365343 w 2439037"/>
              <a:gd name="connsiteY7108" fmla="*/ 1538564 h 4271954"/>
              <a:gd name="connsiteX7109" fmla="*/ 2366581 w 2439037"/>
              <a:gd name="connsiteY7109" fmla="*/ 1538564 h 4271954"/>
              <a:gd name="connsiteX7110" fmla="*/ 2367143 w 2439037"/>
              <a:gd name="connsiteY7110" fmla="*/ 1538564 h 4271954"/>
              <a:gd name="connsiteX7111" fmla="*/ 2385450 w 2439037"/>
              <a:gd name="connsiteY7111" fmla="*/ 1530468 h 4271954"/>
              <a:gd name="connsiteX7112" fmla="*/ 2392680 w 2439037"/>
              <a:gd name="connsiteY7112" fmla="*/ 1511913 h 4271954"/>
              <a:gd name="connsiteX7113" fmla="*/ 2370878 w 2439037"/>
              <a:gd name="connsiteY7113" fmla="*/ 1468946 h 4271954"/>
              <a:gd name="connsiteX7114" fmla="*/ 2369544 w 2439037"/>
              <a:gd name="connsiteY7114" fmla="*/ 1467602 h 4271954"/>
              <a:gd name="connsiteX7115" fmla="*/ 2385917 w 2439037"/>
              <a:gd name="connsiteY7115" fmla="*/ 1512103 h 4271954"/>
              <a:gd name="connsiteX7116" fmla="*/ 2380593 w 2439037"/>
              <a:gd name="connsiteY7116" fmla="*/ 1525915 h 4271954"/>
              <a:gd name="connsiteX7117" fmla="*/ 2366953 w 2439037"/>
              <a:gd name="connsiteY7117" fmla="*/ 1531925 h 4271954"/>
              <a:gd name="connsiteX7118" fmla="*/ 2365914 w 2439037"/>
              <a:gd name="connsiteY7118" fmla="*/ 1531925 h 4271954"/>
              <a:gd name="connsiteX7119" fmla="*/ 2365448 w 2439037"/>
              <a:gd name="connsiteY7119" fmla="*/ 1531925 h 4271954"/>
              <a:gd name="connsiteX7120" fmla="*/ 2346008 w 2439037"/>
              <a:gd name="connsiteY7120" fmla="*/ 1512942 h 4271954"/>
              <a:gd name="connsiteX7121" fmla="*/ 2346008 w 2439037"/>
              <a:gd name="connsiteY7121" fmla="*/ 1512008 h 4271954"/>
              <a:gd name="connsiteX7122" fmla="*/ 2365914 w 2439037"/>
              <a:gd name="connsiteY7122" fmla="*/ 1473689 h 4271954"/>
              <a:gd name="connsiteX7123" fmla="*/ 2385917 w 2439037"/>
              <a:gd name="connsiteY7123" fmla="*/ 1512103 h 4271954"/>
              <a:gd name="connsiteX7124" fmla="*/ 2417350 w 2439037"/>
              <a:gd name="connsiteY7124" fmla="*/ 1565729 h 4271954"/>
              <a:gd name="connsiteX7125" fmla="*/ 2419064 w 2439037"/>
              <a:gd name="connsiteY7125" fmla="*/ 1563538 h 4271954"/>
              <a:gd name="connsiteX7126" fmla="*/ 2418503 w 2439037"/>
              <a:gd name="connsiteY7126" fmla="*/ 1560757 h 4271954"/>
              <a:gd name="connsiteX7127" fmla="*/ 2394499 w 2439037"/>
              <a:gd name="connsiteY7127" fmla="*/ 1552756 h 4271954"/>
              <a:gd name="connsiteX7128" fmla="*/ 2370011 w 2439037"/>
              <a:gd name="connsiteY7128" fmla="*/ 1560481 h 4271954"/>
              <a:gd name="connsiteX7129" fmla="*/ 2370011 w 2439037"/>
              <a:gd name="connsiteY7129" fmla="*/ 1559824 h 4271954"/>
              <a:gd name="connsiteX7130" fmla="*/ 2361638 w 2439037"/>
              <a:gd name="connsiteY7130" fmla="*/ 1547365 h 4271954"/>
              <a:gd name="connsiteX7131" fmla="*/ 2338292 w 2439037"/>
              <a:gd name="connsiteY7131" fmla="*/ 1547460 h 4271954"/>
              <a:gd name="connsiteX7132" fmla="*/ 2334377 w 2439037"/>
              <a:gd name="connsiteY7132" fmla="*/ 1544850 h 4271954"/>
              <a:gd name="connsiteX7133" fmla="*/ 2307345 w 2439037"/>
              <a:gd name="connsiteY7133" fmla="*/ 1533830 h 4271954"/>
              <a:gd name="connsiteX7134" fmla="*/ 2290381 w 2439037"/>
              <a:gd name="connsiteY7134" fmla="*/ 1533830 h 4271954"/>
              <a:gd name="connsiteX7135" fmla="*/ 2290381 w 2439037"/>
              <a:gd name="connsiteY7135" fmla="*/ 1533735 h 4271954"/>
              <a:gd name="connsiteX7136" fmla="*/ 2283609 w 2439037"/>
              <a:gd name="connsiteY7136" fmla="*/ 1526943 h 4271954"/>
              <a:gd name="connsiteX7137" fmla="*/ 2263331 w 2439037"/>
              <a:gd name="connsiteY7137" fmla="*/ 1526943 h 4271954"/>
              <a:gd name="connsiteX7138" fmla="*/ 2259987 w 2439037"/>
              <a:gd name="connsiteY7138" fmla="*/ 1530296 h 4271954"/>
              <a:gd name="connsiteX7139" fmla="*/ 2263331 w 2439037"/>
              <a:gd name="connsiteY7139" fmla="*/ 1533639 h 4271954"/>
              <a:gd name="connsiteX7140" fmla="*/ 2283704 w 2439037"/>
              <a:gd name="connsiteY7140" fmla="*/ 1533735 h 4271954"/>
              <a:gd name="connsiteX7141" fmla="*/ 2283609 w 2439037"/>
              <a:gd name="connsiteY7141" fmla="*/ 1586008 h 4271954"/>
              <a:gd name="connsiteX7142" fmla="*/ 2263331 w 2439037"/>
              <a:gd name="connsiteY7142" fmla="*/ 1586008 h 4271954"/>
              <a:gd name="connsiteX7143" fmla="*/ 2259987 w 2439037"/>
              <a:gd name="connsiteY7143" fmla="*/ 1589351 h 4271954"/>
              <a:gd name="connsiteX7144" fmla="*/ 2263331 w 2439037"/>
              <a:gd name="connsiteY7144" fmla="*/ 1592666 h 4271954"/>
              <a:gd name="connsiteX7145" fmla="*/ 2283609 w 2439037"/>
              <a:gd name="connsiteY7145" fmla="*/ 1592666 h 4271954"/>
              <a:gd name="connsiteX7146" fmla="*/ 2290381 w 2439037"/>
              <a:gd name="connsiteY7146" fmla="*/ 1585922 h 4271954"/>
              <a:gd name="connsiteX7147" fmla="*/ 2290381 w 2439037"/>
              <a:gd name="connsiteY7147" fmla="*/ 1584189 h 4271954"/>
              <a:gd name="connsiteX7148" fmla="*/ 2305736 w 2439037"/>
              <a:gd name="connsiteY7148" fmla="*/ 1589456 h 4271954"/>
              <a:gd name="connsiteX7149" fmla="*/ 2342379 w 2439037"/>
              <a:gd name="connsiteY7149" fmla="*/ 1598990 h 4271954"/>
              <a:gd name="connsiteX7150" fmla="*/ 2383917 w 2439037"/>
              <a:gd name="connsiteY7150" fmla="*/ 1582760 h 4271954"/>
              <a:gd name="connsiteX7151" fmla="*/ 2417350 w 2439037"/>
              <a:gd name="connsiteY7151" fmla="*/ 1565729 h 4271954"/>
              <a:gd name="connsiteX7152" fmla="*/ 2308012 w 2439037"/>
              <a:gd name="connsiteY7152" fmla="*/ 1583360 h 4271954"/>
              <a:gd name="connsiteX7153" fmla="*/ 2290477 w 2439037"/>
              <a:gd name="connsiteY7153" fmla="*/ 1577359 h 4271954"/>
              <a:gd name="connsiteX7154" fmla="*/ 2290477 w 2439037"/>
              <a:gd name="connsiteY7154" fmla="*/ 1540574 h 4271954"/>
              <a:gd name="connsiteX7155" fmla="*/ 2307421 w 2439037"/>
              <a:gd name="connsiteY7155" fmla="*/ 1540574 h 4271954"/>
              <a:gd name="connsiteX7156" fmla="*/ 2330472 w 2439037"/>
              <a:gd name="connsiteY7156" fmla="*/ 1550289 h 4271954"/>
              <a:gd name="connsiteX7157" fmla="*/ 2337921 w 2439037"/>
              <a:gd name="connsiteY7157" fmla="*/ 1554109 h 4271954"/>
              <a:gd name="connsiteX7158" fmla="*/ 2361638 w 2439037"/>
              <a:gd name="connsiteY7158" fmla="*/ 1554109 h 4271954"/>
              <a:gd name="connsiteX7159" fmla="*/ 2363343 w 2439037"/>
              <a:gd name="connsiteY7159" fmla="*/ 1559919 h 4271954"/>
              <a:gd name="connsiteX7160" fmla="*/ 2362409 w 2439037"/>
              <a:gd name="connsiteY7160" fmla="*/ 1564758 h 4271954"/>
              <a:gd name="connsiteX7161" fmla="*/ 2361543 w 2439037"/>
              <a:gd name="connsiteY7161" fmla="*/ 1565824 h 4271954"/>
              <a:gd name="connsiteX7162" fmla="*/ 2324290 w 2439037"/>
              <a:gd name="connsiteY7162" fmla="*/ 1565824 h 4271954"/>
              <a:gd name="connsiteX7163" fmla="*/ 2320957 w 2439037"/>
              <a:gd name="connsiteY7163" fmla="*/ 1569130 h 4271954"/>
              <a:gd name="connsiteX7164" fmla="*/ 2324290 w 2439037"/>
              <a:gd name="connsiteY7164" fmla="*/ 1572473 h 4271954"/>
              <a:gd name="connsiteX7165" fmla="*/ 2361543 w 2439037"/>
              <a:gd name="connsiteY7165" fmla="*/ 1572473 h 4271954"/>
              <a:gd name="connsiteX7166" fmla="*/ 2368106 w 2439037"/>
              <a:gd name="connsiteY7166" fmla="*/ 1568196 h 4271954"/>
              <a:gd name="connsiteX7167" fmla="*/ 2396395 w 2439037"/>
              <a:gd name="connsiteY7167" fmla="*/ 1559223 h 4271954"/>
              <a:gd name="connsiteX7168" fmla="*/ 2410206 w 2439037"/>
              <a:gd name="connsiteY7168" fmla="*/ 1561919 h 4271954"/>
              <a:gd name="connsiteX7169" fmla="*/ 2380774 w 2439037"/>
              <a:gd name="connsiteY7169" fmla="*/ 1577264 h 4271954"/>
              <a:gd name="connsiteX7170" fmla="*/ 2308012 w 2439037"/>
              <a:gd name="connsiteY7170" fmla="*/ 1583360 h 4271954"/>
              <a:gd name="connsiteX7171" fmla="*/ 58007 w 2439037"/>
              <a:gd name="connsiteY7171" fmla="*/ 1781585 h 4271954"/>
              <a:gd name="connsiteX7172" fmla="*/ 58598 w 2439037"/>
              <a:gd name="connsiteY7172" fmla="*/ 1781585 h 4271954"/>
              <a:gd name="connsiteX7173" fmla="*/ 76876 w 2439037"/>
              <a:gd name="connsiteY7173" fmla="*/ 1773441 h 4271954"/>
              <a:gd name="connsiteX7174" fmla="*/ 84096 w 2439037"/>
              <a:gd name="connsiteY7174" fmla="*/ 1754886 h 4271954"/>
              <a:gd name="connsiteX7175" fmla="*/ 62303 w 2439037"/>
              <a:gd name="connsiteY7175" fmla="*/ 1711909 h 4271954"/>
              <a:gd name="connsiteX7176" fmla="*/ 60970 w 2439037"/>
              <a:gd name="connsiteY7176" fmla="*/ 1710604 h 4271954"/>
              <a:gd name="connsiteX7177" fmla="*/ 56597 w 2439037"/>
              <a:gd name="connsiteY7177" fmla="*/ 1709538 h 4271954"/>
              <a:gd name="connsiteX7178" fmla="*/ 52683 w 2439037"/>
              <a:gd name="connsiteY7178" fmla="*/ 1711909 h 4271954"/>
              <a:gd name="connsiteX7179" fmla="*/ 30880 w 2439037"/>
              <a:gd name="connsiteY7179" fmla="*/ 1754886 h 4271954"/>
              <a:gd name="connsiteX7180" fmla="*/ 30880 w 2439037"/>
              <a:gd name="connsiteY7180" fmla="*/ 1756143 h 4271954"/>
              <a:gd name="connsiteX7181" fmla="*/ 56769 w 2439037"/>
              <a:gd name="connsiteY7181" fmla="*/ 1781585 h 4271954"/>
              <a:gd name="connsiteX7182" fmla="*/ 58007 w 2439037"/>
              <a:gd name="connsiteY7182" fmla="*/ 1781585 h 4271954"/>
              <a:gd name="connsiteX7183" fmla="*/ 37642 w 2439037"/>
              <a:gd name="connsiteY7183" fmla="*/ 1755953 h 4271954"/>
              <a:gd name="connsiteX7184" fmla="*/ 37642 w 2439037"/>
              <a:gd name="connsiteY7184" fmla="*/ 1754981 h 4271954"/>
              <a:gd name="connsiteX7185" fmla="*/ 57540 w 2439037"/>
              <a:gd name="connsiteY7185" fmla="*/ 1716700 h 4271954"/>
              <a:gd name="connsiteX7186" fmla="*/ 77448 w 2439037"/>
              <a:gd name="connsiteY7186" fmla="*/ 1754981 h 4271954"/>
              <a:gd name="connsiteX7187" fmla="*/ 77448 w 2439037"/>
              <a:gd name="connsiteY7187" fmla="*/ 1755067 h 4271954"/>
              <a:gd name="connsiteX7188" fmla="*/ 72104 w 2439037"/>
              <a:gd name="connsiteY7188" fmla="*/ 1768888 h 4271954"/>
              <a:gd name="connsiteX7189" fmla="*/ 58493 w 2439037"/>
              <a:gd name="connsiteY7189" fmla="*/ 1774879 h 4271954"/>
              <a:gd name="connsiteX7190" fmla="*/ 57455 w 2439037"/>
              <a:gd name="connsiteY7190" fmla="*/ 1774879 h 4271954"/>
              <a:gd name="connsiteX7191" fmla="*/ 56959 w 2439037"/>
              <a:gd name="connsiteY7191" fmla="*/ 1774879 h 4271954"/>
              <a:gd name="connsiteX7192" fmla="*/ 37642 w 2439037"/>
              <a:gd name="connsiteY7192" fmla="*/ 1755953 h 4271954"/>
              <a:gd name="connsiteX7193" fmla="*/ 301000 w 2439037"/>
              <a:gd name="connsiteY7193" fmla="*/ 1781585 h 4271954"/>
              <a:gd name="connsiteX7194" fmla="*/ 301571 w 2439037"/>
              <a:gd name="connsiteY7194" fmla="*/ 1781585 h 4271954"/>
              <a:gd name="connsiteX7195" fmla="*/ 319840 w 2439037"/>
              <a:gd name="connsiteY7195" fmla="*/ 1773441 h 4271954"/>
              <a:gd name="connsiteX7196" fmla="*/ 327079 w 2439037"/>
              <a:gd name="connsiteY7196" fmla="*/ 1754886 h 4271954"/>
              <a:gd name="connsiteX7197" fmla="*/ 305267 w 2439037"/>
              <a:gd name="connsiteY7197" fmla="*/ 1711909 h 4271954"/>
              <a:gd name="connsiteX7198" fmla="*/ 303952 w 2439037"/>
              <a:gd name="connsiteY7198" fmla="*/ 1710604 h 4271954"/>
              <a:gd name="connsiteX7199" fmla="*/ 299580 w 2439037"/>
              <a:gd name="connsiteY7199" fmla="*/ 1709538 h 4271954"/>
              <a:gd name="connsiteX7200" fmla="*/ 295751 w 2439037"/>
              <a:gd name="connsiteY7200" fmla="*/ 1711909 h 4271954"/>
              <a:gd name="connsiteX7201" fmla="*/ 273948 w 2439037"/>
              <a:gd name="connsiteY7201" fmla="*/ 1754886 h 4271954"/>
              <a:gd name="connsiteX7202" fmla="*/ 273948 w 2439037"/>
              <a:gd name="connsiteY7202" fmla="*/ 1756143 h 4271954"/>
              <a:gd name="connsiteX7203" fmla="*/ 299856 w 2439037"/>
              <a:gd name="connsiteY7203" fmla="*/ 1781585 h 4271954"/>
              <a:gd name="connsiteX7204" fmla="*/ 301000 w 2439037"/>
              <a:gd name="connsiteY7204" fmla="*/ 1781585 h 4271954"/>
              <a:gd name="connsiteX7205" fmla="*/ 280616 w 2439037"/>
              <a:gd name="connsiteY7205" fmla="*/ 1755953 h 4271954"/>
              <a:gd name="connsiteX7206" fmla="*/ 280616 w 2439037"/>
              <a:gd name="connsiteY7206" fmla="*/ 1754981 h 4271954"/>
              <a:gd name="connsiteX7207" fmla="*/ 300618 w 2439037"/>
              <a:gd name="connsiteY7207" fmla="*/ 1716700 h 4271954"/>
              <a:gd name="connsiteX7208" fmla="*/ 320526 w 2439037"/>
              <a:gd name="connsiteY7208" fmla="*/ 1754981 h 4271954"/>
              <a:gd name="connsiteX7209" fmla="*/ 320526 w 2439037"/>
              <a:gd name="connsiteY7209" fmla="*/ 1755067 h 4271954"/>
              <a:gd name="connsiteX7210" fmla="*/ 315173 w 2439037"/>
              <a:gd name="connsiteY7210" fmla="*/ 1768888 h 4271954"/>
              <a:gd name="connsiteX7211" fmla="*/ 301571 w 2439037"/>
              <a:gd name="connsiteY7211" fmla="*/ 1774879 h 4271954"/>
              <a:gd name="connsiteX7212" fmla="*/ 300533 w 2439037"/>
              <a:gd name="connsiteY7212" fmla="*/ 1774879 h 4271954"/>
              <a:gd name="connsiteX7213" fmla="*/ 300028 w 2439037"/>
              <a:gd name="connsiteY7213" fmla="*/ 1774879 h 4271954"/>
              <a:gd name="connsiteX7214" fmla="*/ 280616 w 2439037"/>
              <a:gd name="connsiteY7214" fmla="*/ 1755953 h 4271954"/>
              <a:gd name="connsiteX7215" fmla="*/ 329089 w 2439037"/>
              <a:gd name="connsiteY7215" fmla="*/ 1795863 h 4271954"/>
              <a:gd name="connsiteX7216" fmla="*/ 304619 w 2439037"/>
              <a:gd name="connsiteY7216" fmla="*/ 1803578 h 4271954"/>
              <a:gd name="connsiteX7217" fmla="*/ 304619 w 2439037"/>
              <a:gd name="connsiteY7217" fmla="*/ 1802883 h 4271954"/>
              <a:gd name="connsiteX7218" fmla="*/ 296227 w 2439037"/>
              <a:gd name="connsiteY7218" fmla="*/ 1790414 h 4271954"/>
              <a:gd name="connsiteX7219" fmla="*/ 272901 w 2439037"/>
              <a:gd name="connsiteY7219" fmla="*/ 1790510 h 4271954"/>
              <a:gd name="connsiteX7220" fmla="*/ 268995 w 2439037"/>
              <a:gd name="connsiteY7220" fmla="*/ 1787957 h 4271954"/>
              <a:gd name="connsiteX7221" fmla="*/ 241954 w 2439037"/>
              <a:gd name="connsiteY7221" fmla="*/ 1776879 h 4271954"/>
              <a:gd name="connsiteX7222" fmla="*/ 224971 w 2439037"/>
              <a:gd name="connsiteY7222" fmla="*/ 1776879 h 4271954"/>
              <a:gd name="connsiteX7223" fmla="*/ 224971 w 2439037"/>
              <a:gd name="connsiteY7223" fmla="*/ 1776793 h 4271954"/>
              <a:gd name="connsiteX7224" fmla="*/ 218227 w 2439037"/>
              <a:gd name="connsiteY7224" fmla="*/ 1770050 h 4271954"/>
              <a:gd name="connsiteX7225" fmla="*/ 197929 w 2439037"/>
              <a:gd name="connsiteY7225" fmla="*/ 1770050 h 4271954"/>
              <a:gd name="connsiteX7226" fmla="*/ 194605 w 2439037"/>
              <a:gd name="connsiteY7226" fmla="*/ 1773345 h 4271954"/>
              <a:gd name="connsiteX7227" fmla="*/ 197929 w 2439037"/>
              <a:gd name="connsiteY7227" fmla="*/ 1776698 h 4271954"/>
              <a:gd name="connsiteX7228" fmla="*/ 218322 w 2439037"/>
              <a:gd name="connsiteY7228" fmla="*/ 1776793 h 4271954"/>
              <a:gd name="connsiteX7229" fmla="*/ 218227 w 2439037"/>
              <a:gd name="connsiteY7229" fmla="*/ 1829057 h 4271954"/>
              <a:gd name="connsiteX7230" fmla="*/ 197929 w 2439037"/>
              <a:gd name="connsiteY7230" fmla="*/ 1829057 h 4271954"/>
              <a:gd name="connsiteX7231" fmla="*/ 194605 w 2439037"/>
              <a:gd name="connsiteY7231" fmla="*/ 1832410 h 4271954"/>
              <a:gd name="connsiteX7232" fmla="*/ 197929 w 2439037"/>
              <a:gd name="connsiteY7232" fmla="*/ 1835763 h 4271954"/>
              <a:gd name="connsiteX7233" fmla="*/ 218227 w 2439037"/>
              <a:gd name="connsiteY7233" fmla="*/ 1835763 h 4271954"/>
              <a:gd name="connsiteX7234" fmla="*/ 224971 w 2439037"/>
              <a:gd name="connsiteY7234" fmla="*/ 1828972 h 4271954"/>
              <a:gd name="connsiteX7235" fmla="*/ 224971 w 2439037"/>
              <a:gd name="connsiteY7235" fmla="*/ 1827295 h 4271954"/>
              <a:gd name="connsiteX7236" fmla="*/ 240325 w 2439037"/>
              <a:gd name="connsiteY7236" fmla="*/ 1832505 h 4271954"/>
              <a:gd name="connsiteX7237" fmla="*/ 276996 w 2439037"/>
              <a:gd name="connsiteY7237" fmla="*/ 1842040 h 4271954"/>
              <a:gd name="connsiteX7238" fmla="*/ 318525 w 2439037"/>
              <a:gd name="connsiteY7238" fmla="*/ 1825857 h 4271954"/>
              <a:gd name="connsiteX7239" fmla="*/ 351758 w 2439037"/>
              <a:gd name="connsiteY7239" fmla="*/ 1808607 h 4271954"/>
              <a:gd name="connsiteX7240" fmla="*/ 353482 w 2439037"/>
              <a:gd name="connsiteY7240" fmla="*/ 1806416 h 4271954"/>
              <a:gd name="connsiteX7241" fmla="*/ 352901 w 2439037"/>
              <a:gd name="connsiteY7241" fmla="*/ 1803664 h 4271954"/>
              <a:gd name="connsiteX7242" fmla="*/ 329089 w 2439037"/>
              <a:gd name="connsiteY7242" fmla="*/ 1795863 h 4271954"/>
              <a:gd name="connsiteX7243" fmla="*/ 315468 w 2439037"/>
              <a:gd name="connsiteY7243" fmla="*/ 1820132 h 4271954"/>
              <a:gd name="connsiteX7244" fmla="*/ 242506 w 2439037"/>
              <a:gd name="connsiteY7244" fmla="*/ 1826324 h 4271954"/>
              <a:gd name="connsiteX7245" fmla="*/ 224971 w 2439037"/>
              <a:gd name="connsiteY7245" fmla="*/ 1820323 h 4271954"/>
              <a:gd name="connsiteX7246" fmla="*/ 224971 w 2439037"/>
              <a:gd name="connsiteY7246" fmla="*/ 1783585 h 4271954"/>
              <a:gd name="connsiteX7247" fmla="*/ 241954 w 2439037"/>
              <a:gd name="connsiteY7247" fmla="*/ 1783585 h 4271954"/>
              <a:gd name="connsiteX7248" fmla="*/ 264995 w 2439037"/>
              <a:gd name="connsiteY7248" fmla="*/ 1793253 h 4271954"/>
              <a:gd name="connsiteX7249" fmla="*/ 272415 w 2439037"/>
              <a:gd name="connsiteY7249" fmla="*/ 1797072 h 4271954"/>
              <a:gd name="connsiteX7250" fmla="*/ 296132 w 2439037"/>
              <a:gd name="connsiteY7250" fmla="*/ 1797072 h 4271954"/>
              <a:gd name="connsiteX7251" fmla="*/ 297856 w 2439037"/>
              <a:gd name="connsiteY7251" fmla="*/ 1802883 h 4271954"/>
              <a:gd name="connsiteX7252" fmla="*/ 296903 w 2439037"/>
              <a:gd name="connsiteY7252" fmla="*/ 1807769 h 4271954"/>
              <a:gd name="connsiteX7253" fmla="*/ 296027 w 2439037"/>
              <a:gd name="connsiteY7253" fmla="*/ 1808788 h 4271954"/>
              <a:gd name="connsiteX7254" fmla="*/ 258813 w 2439037"/>
              <a:gd name="connsiteY7254" fmla="*/ 1808788 h 4271954"/>
              <a:gd name="connsiteX7255" fmla="*/ 255461 w 2439037"/>
              <a:gd name="connsiteY7255" fmla="*/ 1812141 h 4271954"/>
              <a:gd name="connsiteX7256" fmla="*/ 258813 w 2439037"/>
              <a:gd name="connsiteY7256" fmla="*/ 1815484 h 4271954"/>
              <a:gd name="connsiteX7257" fmla="*/ 296027 w 2439037"/>
              <a:gd name="connsiteY7257" fmla="*/ 1815484 h 4271954"/>
              <a:gd name="connsiteX7258" fmla="*/ 302619 w 2439037"/>
              <a:gd name="connsiteY7258" fmla="*/ 1811160 h 4271954"/>
              <a:gd name="connsiteX7259" fmla="*/ 330898 w 2439037"/>
              <a:gd name="connsiteY7259" fmla="*/ 1802235 h 4271954"/>
              <a:gd name="connsiteX7260" fmla="*/ 344710 w 2439037"/>
              <a:gd name="connsiteY7260" fmla="*/ 1804883 h 4271954"/>
              <a:gd name="connsiteX7261" fmla="*/ 315468 w 2439037"/>
              <a:gd name="connsiteY7261" fmla="*/ 1820132 h 4271954"/>
              <a:gd name="connsiteX7262" fmla="*/ 394335 w 2439037"/>
              <a:gd name="connsiteY7262" fmla="*/ 1663351 h 4271954"/>
              <a:gd name="connsiteX7263" fmla="*/ 397678 w 2439037"/>
              <a:gd name="connsiteY7263" fmla="*/ 1659998 h 4271954"/>
              <a:gd name="connsiteX7264" fmla="*/ 394335 w 2439037"/>
              <a:gd name="connsiteY7264" fmla="*/ 1656702 h 4271954"/>
              <a:gd name="connsiteX7265" fmla="*/ 373970 w 2439037"/>
              <a:gd name="connsiteY7265" fmla="*/ 1656702 h 4271954"/>
              <a:gd name="connsiteX7266" fmla="*/ 367189 w 2439037"/>
              <a:gd name="connsiteY7266" fmla="*/ 1663446 h 4271954"/>
              <a:gd name="connsiteX7267" fmla="*/ 367189 w 2439037"/>
              <a:gd name="connsiteY7267" fmla="*/ 1665161 h 4271954"/>
              <a:gd name="connsiteX7268" fmla="*/ 339747 w 2439037"/>
              <a:gd name="connsiteY7268" fmla="*/ 1654883 h 4271954"/>
              <a:gd name="connsiteX7269" fmla="*/ 299266 w 2439037"/>
              <a:gd name="connsiteY7269" fmla="*/ 1653816 h 4271954"/>
              <a:gd name="connsiteX7270" fmla="*/ 299190 w 2439037"/>
              <a:gd name="connsiteY7270" fmla="*/ 1653816 h 4271954"/>
              <a:gd name="connsiteX7271" fmla="*/ 236420 w 2439037"/>
              <a:gd name="connsiteY7271" fmla="*/ 1666704 h 4271954"/>
              <a:gd name="connsiteX7272" fmla="*/ 234219 w 2439037"/>
              <a:gd name="connsiteY7272" fmla="*/ 1668190 h 4271954"/>
              <a:gd name="connsiteX7273" fmla="*/ 233829 w 2439037"/>
              <a:gd name="connsiteY7273" fmla="*/ 1670885 h 4271954"/>
              <a:gd name="connsiteX7274" fmla="*/ 250403 w 2439037"/>
              <a:gd name="connsiteY7274" fmla="*/ 1685439 h 4271954"/>
              <a:gd name="connsiteX7275" fmla="*/ 251088 w 2439037"/>
              <a:gd name="connsiteY7275" fmla="*/ 1685439 h 4271954"/>
              <a:gd name="connsiteX7276" fmla="*/ 273558 w 2439037"/>
              <a:gd name="connsiteY7276" fmla="*/ 1692002 h 4271954"/>
              <a:gd name="connsiteX7277" fmla="*/ 291093 w 2439037"/>
              <a:gd name="connsiteY7277" fmla="*/ 1687725 h 4271954"/>
              <a:gd name="connsiteX7278" fmla="*/ 320135 w 2439037"/>
              <a:gd name="connsiteY7278" fmla="*/ 1702603 h 4271954"/>
              <a:gd name="connsiteX7279" fmla="*/ 320621 w 2439037"/>
              <a:gd name="connsiteY7279" fmla="*/ 1702984 h 4271954"/>
              <a:gd name="connsiteX7280" fmla="*/ 350158 w 2439037"/>
              <a:gd name="connsiteY7280" fmla="*/ 1715719 h 4271954"/>
              <a:gd name="connsiteX7281" fmla="*/ 367093 w 2439037"/>
              <a:gd name="connsiteY7281" fmla="*/ 1715719 h 4271954"/>
              <a:gd name="connsiteX7282" fmla="*/ 367093 w 2439037"/>
              <a:gd name="connsiteY7282" fmla="*/ 1715815 h 4271954"/>
              <a:gd name="connsiteX7283" fmla="*/ 373866 w 2439037"/>
              <a:gd name="connsiteY7283" fmla="*/ 1722615 h 4271954"/>
              <a:gd name="connsiteX7284" fmla="*/ 394145 w 2439037"/>
              <a:gd name="connsiteY7284" fmla="*/ 1722615 h 4271954"/>
              <a:gd name="connsiteX7285" fmla="*/ 397478 w 2439037"/>
              <a:gd name="connsiteY7285" fmla="*/ 1719263 h 4271954"/>
              <a:gd name="connsiteX7286" fmla="*/ 394145 w 2439037"/>
              <a:gd name="connsiteY7286" fmla="*/ 1715910 h 4271954"/>
              <a:gd name="connsiteX7287" fmla="*/ 373761 w 2439037"/>
              <a:gd name="connsiteY7287" fmla="*/ 1715815 h 4271954"/>
              <a:gd name="connsiteX7288" fmla="*/ 373866 w 2439037"/>
              <a:gd name="connsiteY7288" fmla="*/ 1663541 h 4271954"/>
              <a:gd name="connsiteX7289" fmla="*/ 394335 w 2439037"/>
              <a:gd name="connsiteY7289" fmla="*/ 1663541 h 4271954"/>
              <a:gd name="connsiteX7290" fmla="*/ 394335 w 2439037"/>
              <a:gd name="connsiteY7290" fmla="*/ 1663351 h 4271954"/>
              <a:gd name="connsiteX7291" fmla="*/ 251641 w 2439037"/>
              <a:gd name="connsiteY7291" fmla="*/ 1678791 h 4271954"/>
              <a:gd name="connsiteX7292" fmla="*/ 241859 w 2439037"/>
              <a:gd name="connsiteY7292" fmla="*/ 1672428 h 4271954"/>
              <a:gd name="connsiteX7293" fmla="*/ 278320 w 2439037"/>
              <a:gd name="connsiteY7293" fmla="*/ 1664980 h 4271954"/>
              <a:gd name="connsiteX7294" fmla="*/ 251641 w 2439037"/>
              <a:gd name="connsiteY7294" fmla="*/ 1678791 h 4271954"/>
              <a:gd name="connsiteX7295" fmla="*/ 367293 w 2439037"/>
              <a:gd name="connsiteY7295" fmla="*/ 1708976 h 4271954"/>
              <a:gd name="connsiteX7296" fmla="*/ 350339 w 2439037"/>
              <a:gd name="connsiteY7296" fmla="*/ 1708976 h 4271954"/>
              <a:gd name="connsiteX7297" fmla="*/ 324993 w 2439037"/>
              <a:gd name="connsiteY7297" fmla="*/ 1697717 h 4271954"/>
              <a:gd name="connsiteX7298" fmla="*/ 324526 w 2439037"/>
              <a:gd name="connsiteY7298" fmla="*/ 1697346 h 4271954"/>
              <a:gd name="connsiteX7299" fmla="*/ 292418 w 2439037"/>
              <a:gd name="connsiteY7299" fmla="*/ 1681067 h 4271954"/>
              <a:gd name="connsiteX7300" fmla="*/ 291360 w 2439037"/>
              <a:gd name="connsiteY7300" fmla="*/ 1680886 h 4271954"/>
              <a:gd name="connsiteX7301" fmla="*/ 290626 w 2439037"/>
              <a:gd name="connsiteY7301" fmla="*/ 1680982 h 4271954"/>
              <a:gd name="connsiteX7302" fmla="*/ 272043 w 2439037"/>
              <a:gd name="connsiteY7302" fmla="*/ 1685535 h 4271954"/>
              <a:gd name="connsiteX7303" fmla="*/ 258232 w 2439037"/>
              <a:gd name="connsiteY7303" fmla="*/ 1682887 h 4271954"/>
              <a:gd name="connsiteX7304" fmla="*/ 288627 w 2439037"/>
              <a:gd name="connsiteY7304" fmla="*/ 1666980 h 4271954"/>
              <a:gd name="connsiteX7305" fmla="*/ 337490 w 2439037"/>
              <a:gd name="connsiteY7305" fmla="*/ 1660979 h 4271954"/>
              <a:gd name="connsiteX7306" fmla="*/ 367389 w 2439037"/>
              <a:gd name="connsiteY7306" fmla="*/ 1672095 h 4271954"/>
              <a:gd name="connsiteX7307" fmla="*/ 367389 w 2439037"/>
              <a:gd name="connsiteY7307" fmla="*/ 1708976 h 4271954"/>
              <a:gd name="connsiteX7308" fmla="*/ 367293 w 2439037"/>
              <a:gd name="connsiteY7308" fmla="*/ 1708976 h 4271954"/>
              <a:gd name="connsiteX7309" fmla="*/ 544068 w 2439037"/>
              <a:gd name="connsiteY7309" fmla="*/ 1781585 h 4271954"/>
              <a:gd name="connsiteX7310" fmla="*/ 544649 w 2439037"/>
              <a:gd name="connsiteY7310" fmla="*/ 1781585 h 4271954"/>
              <a:gd name="connsiteX7311" fmla="*/ 562937 w 2439037"/>
              <a:gd name="connsiteY7311" fmla="*/ 1773441 h 4271954"/>
              <a:gd name="connsiteX7312" fmla="*/ 570166 w 2439037"/>
              <a:gd name="connsiteY7312" fmla="*/ 1754886 h 4271954"/>
              <a:gd name="connsiteX7313" fmla="*/ 548354 w 2439037"/>
              <a:gd name="connsiteY7313" fmla="*/ 1711909 h 4271954"/>
              <a:gd name="connsiteX7314" fmla="*/ 547021 w 2439037"/>
              <a:gd name="connsiteY7314" fmla="*/ 1710604 h 4271954"/>
              <a:gd name="connsiteX7315" fmla="*/ 542649 w 2439037"/>
              <a:gd name="connsiteY7315" fmla="*/ 1709538 h 4271954"/>
              <a:gd name="connsiteX7316" fmla="*/ 538753 w 2439037"/>
              <a:gd name="connsiteY7316" fmla="*/ 1711909 h 4271954"/>
              <a:gd name="connsiteX7317" fmla="*/ 516941 w 2439037"/>
              <a:gd name="connsiteY7317" fmla="*/ 1754886 h 4271954"/>
              <a:gd name="connsiteX7318" fmla="*/ 516941 w 2439037"/>
              <a:gd name="connsiteY7318" fmla="*/ 1756143 h 4271954"/>
              <a:gd name="connsiteX7319" fmla="*/ 542839 w 2439037"/>
              <a:gd name="connsiteY7319" fmla="*/ 1781585 h 4271954"/>
              <a:gd name="connsiteX7320" fmla="*/ 544068 w 2439037"/>
              <a:gd name="connsiteY7320" fmla="*/ 1781585 h 4271954"/>
              <a:gd name="connsiteX7321" fmla="*/ 523580 w 2439037"/>
              <a:gd name="connsiteY7321" fmla="*/ 1755953 h 4271954"/>
              <a:gd name="connsiteX7322" fmla="*/ 523580 w 2439037"/>
              <a:gd name="connsiteY7322" fmla="*/ 1754981 h 4271954"/>
              <a:gd name="connsiteX7323" fmla="*/ 543516 w 2439037"/>
              <a:gd name="connsiteY7323" fmla="*/ 1716700 h 4271954"/>
              <a:gd name="connsiteX7324" fmla="*/ 563423 w 2439037"/>
              <a:gd name="connsiteY7324" fmla="*/ 1754981 h 4271954"/>
              <a:gd name="connsiteX7325" fmla="*/ 563423 w 2439037"/>
              <a:gd name="connsiteY7325" fmla="*/ 1755067 h 4271954"/>
              <a:gd name="connsiteX7326" fmla="*/ 558069 w 2439037"/>
              <a:gd name="connsiteY7326" fmla="*/ 1768888 h 4271954"/>
              <a:gd name="connsiteX7327" fmla="*/ 544449 w 2439037"/>
              <a:gd name="connsiteY7327" fmla="*/ 1774879 h 4271954"/>
              <a:gd name="connsiteX7328" fmla="*/ 543392 w 2439037"/>
              <a:gd name="connsiteY7328" fmla="*/ 1774879 h 4271954"/>
              <a:gd name="connsiteX7329" fmla="*/ 542925 w 2439037"/>
              <a:gd name="connsiteY7329" fmla="*/ 1774879 h 4271954"/>
              <a:gd name="connsiteX7330" fmla="*/ 523580 w 2439037"/>
              <a:gd name="connsiteY7330" fmla="*/ 1755953 h 4271954"/>
              <a:gd name="connsiteX7331" fmla="*/ 572072 w 2439037"/>
              <a:gd name="connsiteY7331" fmla="*/ 1795863 h 4271954"/>
              <a:gd name="connsiteX7332" fmla="*/ 547611 w 2439037"/>
              <a:gd name="connsiteY7332" fmla="*/ 1803578 h 4271954"/>
              <a:gd name="connsiteX7333" fmla="*/ 547611 w 2439037"/>
              <a:gd name="connsiteY7333" fmla="*/ 1802883 h 4271954"/>
              <a:gd name="connsiteX7334" fmla="*/ 539219 w 2439037"/>
              <a:gd name="connsiteY7334" fmla="*/ 1790414 h 4271954"/>
              <a:gd name="connsiteX7335" fmla="*/ 515884 w 2439037"/>
              <a:gd name="connsiteY7335" fmla="*/ 1790510 h 4271954"/>
              <a:gd name="connsiteX7336" fmla="*/ 511978 w 2439037"/>
              <a:gd name="connsiteY7336" fmla="*/ 1787957 h 4271954"/>
              <a:gd name="connsiteX7337" fmla="*/ 484918 w 2439037"/>
              <a:gd name="connsiteY7337" fmla="*/ 1776879 h 4271954"/>
              <a:gd name="connsiteX7338" fmla="*/ 467953 w 2439037"/>
              <a:gd name="connsiteY7338" fmla="*/ 1776879 h 4271954"/>
              <a:gd name="connsiteX7339" fmla="*/ 467953 w 2439037"/>
              <a:gd name="connsiteY7339" fmla="*/ 1776793 h 4271954"/>
              <a:gd name="connsiteX7340" fmla="*/ 461210 w 2439037"/>
              <a:gd name="connsiteY7340" fmla="*/ 1770050 h 4271954"/>
              <a:gd name="connsiteX7341" fmla="*/ 440903 w 2439037"/>
              <a:gd name="connsiteY7341" fmla="*/ 1770050 h 4271954"/>
              <a:gd name="connsiteX7342" fmla="*/ 437597 w 2439037"/>
              <a:gd name="connsiteY7342" fmla="*/ 1773345 h 4271954"/>
              <a:gd name="connsiteX7343" fmla="*/ 440903 w 2439037"/>
              <a:gd name="connsiteY7343" fmla="*/ 1776698 h 4271954"/>
              <a:gd name="connsiteX7344" fmla="*/ 461315 w 2439037"/>
              <a:gd name="connsiteY7344" fmla="*/ 1776793 h 4271954"/>
              <a:gd name="connsiteX7345" fmla="*/ 461210 w 2439037"/>
              <a:gd name="connsiteY7345" fmla="*/ 1829057 h 4271954"/>
              <a:gd name="connsiteX7346" fmla="*/ 440903 w 2439037"/>
              <a:gd name="connsiteY7346" fmla="*/ 1829057 h 4271954"/>
              <a:gd name="connsiteX7347" fmla="*/ 437597 w 2439037"/>
              <a:gd name="connsiteY7347" fmla="*/ 1832410 h 4271954"/>
              <a:gd name="connsiteX7348" fmla="*/ 440903 w 2439037"/>
              <a:gd name="connsiteY7348" fmla="*/ 1835763 h 4271954"/>
              <a:gd name="connsiteX7349" fmla="*/ 461210 w 2439037"/>
              <a:gd name="connsiteY7349" fmla="*/ 1835763 h 4271954"/>
              <a:gd name="connsiteX7350" fmla="*/ 467953 w 2439037"/>
              <a:gd name="connsiteY7350" fmla="*/ 1828972 h 4271954"/>
              <a:gd name="connsiteX7351" fmla="*/ 467953 w 2439037"/>
              <a:gd name="connsiteY7351" fmla="*/ 1827295 h 4271954"/>
              <a:gd name="connsiteX7352" fmla="*/ 483308 w 2439037"/>
              <a:gd name="connsiteY7352" fmla="*/ 1832505 h 4271954"/>
              <a:gd name="connsiteX7353" fmla="*/ 519969 w 2439037"/>
              <a:gd name="connsiteY7353" fmla="*/ 1842040 h 4271954"/>
              <a:gd name="connsiteX7354" fmla="*/ 561518 w 2439037"/>
              <a:gd name="connsiteY7354" fmla="*/ 1825857 h 4271954"/>
              <a:gd name="connsiteX7355" fmla="*/ 594741 w 2439037"/>
              <a:gd name="connsiteY7355" fmla="*/ 1808607 h 4271954"/>
              <a:gd name="connsiteX7356" fmla="*/ 596455 w 2439037"/>
              <a:gd name="connsiteY7356" fmla="*/ 1806416 h 4271954"/>
              <a:gd name="connsiteX7357" fmla="*/ 595884 w 2439037"/>
              <a:gd name="connsiteY7357" fmla="*/ 1803664 h 4271954"/>
              <a:gd name="connsiteX7358" fmla="*/ 572072 w 2439037"/>
              <a:gd name="connsiteY7358" fmla="*/ 1795863 h 4271954"/>
              <a:gd name="connsiteX7359" fmla="*/ 558460 w 2439037"/>
              <a:gd name="connsiteY7359" fmla="*/ 1820132 h 4271954"/>
              <a:gd name="connsiteX7360" fmla="*/ 485489 w 2439037"/>
              <a:gd name="connsiteY7360" fmla="*/ 1826324 h 4271954"/>
              <a:gd name="connsiteX7361" fmla="*/ 467953 w 2439037"/>
              <a:gd name="connsiteY7361" fmla="*/ 1820323 h 4271954"/>
              <a:gd name="connsiteX7362" fmla="*/ 467953 w 2439037"/>
              <a:gd name="connsiteY7362" fmla="*/ 1783585 h 4271954"/>
              <a:gd name="connsiteX7363" fmla="*/ 484918 w 2439037"/>
              <a:gd name="connsiteY7363" fmla="*/ 1783585 h 4271954"/>
              <a:gd name="connsiteX7364" fmla="*/ 507978 w 2439037"/>
              <a:gd name="connsiteY7364" fmla="*/ 1793253 h 4271954"/>
              <a:gd name="connsiteX7365" fmla="*/ 515407 w 2439037"/>
              <a:gd name="connsiteY7365" fmla="*/ 1797072 h 4271954"/>
              <a:gd name="connsiteX7366" fmla="*/ 539115 w 2439037"/>
              <a:gd name="connsiteY7366" fmla="*/ 1797072 h 4271954"/>
              <a:gd name="connsiteX7367" fmla="*/ 540848 w 2439037"/>
              <a:gd name="connsiteY7367" fmla="*/ 1802883 h 4271954"/>
              <a:gd name="connsiteX7368" fmla="*/ 539886 w 2439037"/>
              <a:gd name="connsiteY7368" fmla="*/ 1807769 h 4271954"/>
              <a:gd name="connsiteX7369" fmla="*/ 539019 w 2439037"/>
              <a:gd name="connsiteY7369" fmla="*/ 1808788 h 4271954"/>
              <a:gd name="connsiteX7370" fmla="*/ 501767 w 2439037"/>
              <a:gd name="connsiteY7370" fmla="*/ 1808788 h 4271954"/>
              <a:gd name="connsiteX7371" fmla="*/ 498434 w 2439037"/>
              <a:gd name="connsiteY7371" fmla="*/ 1812141 h 4271954"/>
              <a:gd name="connsiteX7372" fmla="*/ 501767 w 2439037"/>
              <a:gd name="connsiteY7372" fmla="*/ 1815484 h 4271954"/>
              <a:gd name="connsiteX7373" fmla="*/ 539019 w 2439037"/>
              <a:gd name="connsiteY7373" fmla="*/ 1815484 h 4271954"/>
              <a:gd name="connsiteX7374" fmla="*/ 545611 w 2439037"/>
              <a:gd name="connsiteY7374" fmla="*/ 1811160 h 4271954"/>
              <a:gd name="connsiteX7375" fmla="*/ 573881 w 2439037"/>
              <a:gd name="connsiteY7375" fmla="*/ 1802235 h 4271954"/>
              <a:gd name="connsiteX7376" fmla="*/ 587702 w 2439037"/>
              <a:gd name="connsiteY7376" fmla="*/ 1804883 h 4271954"/>
              <a:gd name="connsiteX7377" fmla="*/ 558460 w 2439037"/>
              <a:gd name="connsiteY7377" fmla="*/ 1820132 h 4271954"/>
              <a:gd name="connsiteX7378" fmla="*/ 637337 w 2439037"/>
              <a:gd name="connsiteY7378" fmla="*/ 1663351 h 4271954"/>
              <a:gd name="connsiteX7379" fmla="*/ 640642 w 2439037"/>
              <a:gd name="connsiteY7379" fmla="*/ 1659998 h 4271954"/>
              <a:gd name="connsiteX7380" fmla="*/ 637337 w 2439037"/>
              <a:gd name="connsiteY7380" fmla="*/ 1656702 h 4271954"/>
              <a:gd name="connsiteX7381" fmla="*/ 617058 w 2439037"/>
              <a:gd name="connsiteY7381" fmla="*/ 1656702 h 4271954"/>
              <a:gd name="connsiteX7382" fmla="*/ 610276 w 2439037"/>
              <a:gd name="connsiteY7382" fmla="*/ 1663446 h 4271954"/>
              <a:gd name="connsiteX7383" fmla="*/ 610276 w 2439037"/>
              <a:gd name="connsiteY7383" fmla="*/ 1665161 h 4271954"/>
              <a:gd name="connsiteX7384" fmla="*/ 582835 w 2439037"/>
              <a:gd name="connsiteY7384" fmla="*/ 1654883 h 4271954"/>
              <a:gd name="connsiteX7385" fmla="*/ 542354 w 2439037"/>
              <a:gd name="connsiteY7385" fmla="*/ 1653816 h 4271954"/>
              <a:gd name="connsiteX7386" fmla="*/ 542258 w 2439037"/>
              <a:gd name="connsiteY7386" fmla="*/ 1653816 h 4271954"/>
              <a:gd name="connsiteX7387" fmla="*/ 479498 w 2439037"/>
              <a:gd name="connsiteY7387" fmla="*/ 1666704 h 4271954"/>
              <a:gd name="connsiteX7388" fmla="*/ 477307 w 2439037"/>
              <a:gd name="connsiteY7388" fmla="*/ 1668190 h 4271954"/>
              <a:gd name="connsiteX7389" fmla="*/ 477002 w 2439037"/>
              <a:gd name="connsiteY7389" fmla="*/ 1670885 h 4271954"/>
              <a:gd name="connsiteX7390" fmla="*/ 493586 w 2439037"/>
              <a:gd name="connsiteY7390" fmla="*/ 1685439 h 4271954"/>
              <a:gd name="connsiteX7391" fmla="*/ 494262 w 2439037"/>
              <a:gd name="connsiteY7391" fmla="*/ 1685439 h 4271954"/>
              <a:gd name="connsiteX7392" fmla="*/ 516750 w 2439037"/>
              <a:gd name="connsiteY7392" fmla="*/ 1692002 h 4271954"/>
              <a:gd name="connsiteX7393" fmla="*/ 534257 w 2439037"/>
              <a:gd name="connsiteY7393" fmla="*/ 1687725 h 4271954"/>
              <a:gd name="connsiteX7394" fmla="*/ 563318 w 2439037"/>
              <a:gd name="connsiteY7394" fmla="*/ 1702603 h 4271954"/>
              <a:gd name="connsiteX7395" fmla="*/ 563794 w 2439037"/>
              <a:gd name="connsiteY7395" fmla="*/ 1702984 h 4271954"/>
              <a:gd name="connsiteX7396" fmla="*/ 593321 w 2439037"/>
              <a:gd name="connsiteY7396" fmla="*/ 1715719 h 4271954"/>
              <a:gd name="connsiteX7397" fmla="*/ 610276 w 2439037"/>
              <a:gd name="connsiteY7397" fmla="*/ 1715719 h 4271954"/>
              <a:gd name="connsiteX7398" fmla="*/ 610276 w 2439037"/>
              <a:gd name="connsiteY7398" fmla="*/ 1715815 h 4271954"/>
              <a:gd name="connsiteX7399" fmla="*/ 617058 w 2439037"/>
              <a:gd name="connsiteY7399" fmla="*/ 1722615 h 4271954"/>
              <a:gd name="connsiteX7400" fmla="*/ 637337 w 2439037"/>
              <a:gd name="connsiteY7400" fmla="*/ 1722615 h 4271954"/>
              <a:gd name="connsiteX7401" fmla="*/ 640642 w 2439037"/>
              <a:gd name="connsiteY7401" fmla="*/ 1719263 h 4271954"/>
              <a:gd name="connsiteX7402" fmla="*/ 637337 w 2439037"/>
              <a:gd name="connsiteY7402" fmla="*/ 1715910 h 4271954"/>
              <a:gd name="connsiteX7403" fmla="*/ 616953 w 2439037"/>
              <a:gd name="connsiteY7403" fmla="*/ 1715815 h 4271954"/>
              <a:gd name="connsiteX7404" fmla="*/ 617058 w 2439037"/>
              <a:gd name="connsiteY7404" fmla="*/ 1663541 h 4271954"/>
              <a:gd name="connsiteX7405" fmla="*/ 637337 w 2439037"/>
              <a:gd name="connsiteY7405" fmla="*/ 1663541 h 4271954"/>
              <a:gd name="connsiteX7406" fmla="*/ 637337 w 2439037"/>
              <a:gd name="connsiteY7406" fmla="*/ 1663351 h 4271954"/>
              <a:gd name="connsiteX7407" fmla="*/ 494633 w 2439037"/>
              <a:gd name="connsiteY7407" fmla="*/ 1678791 h 4271954"/>
              <a:gd name="connsiteX7408" fmla="*/ 484822 w 2439037"/>
              <a:gd name="connsiteY7408" fmla="*/ 1672428 h 4271954"/>
              <a:gd name="connsiteX7409" fmla="*/ 521303 w 2439037"/>
              <a:gd name="connsiteY7409" fmla="*/ 1664980 h 4271954"/>
              <a:gd name="connsiteX7410" fmla="*/ 494633 w 2439037"/>
              <a:gd name="connsiteY7410" fmla="*/ 1678791 h 4271954"/>
              <a:gd name="connsiteX7411" fmla="*/ 610276 w 2439037"/>
              <a:gd name="connsiteY7411" fmla="*/ 1708976 h 4271954"/>
              <a:gd name="connsiteX7412" fmla="*/ 593321 w 2439037"/>
              <a:gd name="connsiteY7412" fmla="*/ 1708976 h 4271954"/>
              <a:gd name="connsiteX7413" fmla="*/ 567976 w 2439037"/>
              <a:gd name="connsiteY7413" fmla="*/ 1697717 h 4271954"/>
              <a:gd name="connsiteX7414" fmla="*/ 567509 w 2439037"/>
              <a:gd name="connsiteY7414" fmla="*/ 1697346 h 4271954"/>
              <a:gd name="connsiteX7415" fmla="*/ 535400 w 2439037"/>
              <a:gd name="connsiteY7415" fmla="*/ 1681067 h 4271954"/>
              <a:gd name="connsiteX7416" fmla="*/ 534352 w 2439037"/>
              <a:gd name="connsiteY7416" fmla="*/ 1680886 h 4271954"/>
              <a:gd name="connsiteX7417" fmla="*/ 533609 w 2439037"/>
              <a:gd name="connsiteY7417" fmla="*/ 1680982 h 4271954"/>
              <a:gd name="connsiteX7418" fmla="*/ 515026 w 2439037"/>
              <a:gd name="connsiteY7418" fmla="*/ 1685535 h 4271954"/>
              <a:gd name="connsiteX7419" fmla="*/ 501215 w 2439037"/>
              <a:gd name="connsiteY7419" fmla="*/ 1682887 h 4271954"/>
              <a:gd name="connsiteX7420" fmla="*/ 531600 w 2439037"/>
              <a:gd name="connsiteY7420" fmla="*/ 1666980 h 4271954"/>
              <a:gd name="connsiteX7421" fmla="*/ 580463 w 2439037"/>
              <a:gd name="connsiteY7421" fmla="*/ 1660979 h 4271954"/>
              <a:gd name="connsiteX7422" fmla="*/ 610362 w 2439037"/>
              <a:gd name="connsiteY7422" fmla="*/ 1672095 h 4271954"/>
              <a:gd name="connsiteX7423" fmla="*/ 610362 w 2439037"/>
              <a:gd name="connsiteY7423" fmla="*/ 1708976 h 4271954"/>
              <a:gd name="connsiteX7424" fmla="*/ 610276 w 2439037"/>
              <a:gd name="connsiteY7424" fmla="*/ 1708976 h 4271954"/>
              <a:gd name="connsiteX7425" fmla="*/ 787051 w 2439037"/>
              <a:gd name="connsiteY7425" fmla="*/ 1781585 h 4271954"/>
              <a:gd name="connsiteX7426" fmla="*/ 787641 w 2439037"/>
              <a:gd name="connsiteY7426" fmla="*/ 1781585 h 4271954"/>
              <a:gd name="connsiteX7427" fmla="*/ 805919 w 2439037"/>
              <a:gd name="connsiteY7427" fmla="*/ 1773441 h 4271954"/>
              <a:gd name="connsiteX7428" fmla="*/ 813149 w 2439037"/>
              <a:gd name="connsiteY7428" fmla="*/ 1754886 h 4271954"/>
              <a:gd name="connsiteX7429" fmla="*/ 791327 w 2439037"/>
              <a:gd name="connsiteY7429" fmla="*/ 1711909 h 4271954"/>
              <a:gd name="connsiteX7430" fmla="*/ 790013 w 2439037"/>
              <a:gd name="connsiteY7430" fmla="*/ 1710604 h 4271954"/>
              <a:gd name="connsiteX7431" fmla="*/ 785641 w 2439037"/>
              <a:gd name="connsiteY7431" fmla="*/ 1709538 h 4271954"/>
              <a:gd name="connsiteX7432" fmla="*/ 781821 w 2439037"/>
              <a:gd name="connsiteY7432" fmla="*/ 1711909 h 4271954"/>
              <a:gd name="connsiteX7433" fmla="*/ 760000 w 2439037"/>
              <a:gd name="connsiteY7433" fmla="*/ 1754886 h 4271954"/>
              <a:gd name="connsiteX7434" fmla="*/ 760000 w 2439037"/>
              <a:gd name="connsiteY7434" fmla="*/ 1756143 h 4271954"/>
              <a:gd name="connsiteX7435" fmla="*/ 785908 w 2439037"/>
              <a:gd name="connsiteY7435" fmla="*/ 1781585 h 4271954"/>
              <a:gd name="connsiteX7436" fmla="*/ 787051 w 2439037"/>
              <a:gd name="connsiteY7436" fmla="*/ 1781585 h 4271954"/>
              <a:gd name="connsiteX7437" fmla="*/ 766572 w 2439037"/>
              <a:gd name="connsiteY7437" fmla="*/ 1755953 h 4271954"/>
              <a:gd name="connsiteX7438" fmla="*/ 766572 w 2439037"/>
              <a:gd name="connsiteY7438" fmla="*/ 1754981 h 4271954"/>
              <a:gd name="connsiteX7439" fmla="*/ 786565 w 2439037"/>
              <a:gd name="connsiteY7439" fmla="*/ 1716700 h 4271954"/>
              <a:gd name="connsiteX7440" fmla="*/ 806491 w 2439037"/>
              <a:gd name="connsiteY7440" fmla="*/ 1754981 h 4271954"/>
              <a:gd name="connsiteX7441" fmla="*/ 806491 w 2439037"/>
              <a:gd name="connsiteY7441" fmla="*/ 1755067 h 4271954"/>
              <a:gd name="connsiteX7442" fmla="*/ 801148 w 2439037"/>
              <a:gd name="connsiteY7442" fmla="*/ 1768888 h 4271954"/>
              <a:gd name="connsiteX7443" fmla="*/ 787517 w 2439037"/>
              <a:gd name="connsiteY7443" fmla="*/ 1774879 h 4271954"/>
              <a:gd name="connsiteX7444" fmla="*/ 786479 w 2439037"/>
              <a:gd name="connsiteY7444" fmla="*/ 1774879 h 4271954"/>
              <a:gd name="connsiteX7445" fmla="*/ 786013 w 2439037"/>
              <a:gd name="connsiteY7445" fmla="*/ 1774879 h 4271954"/>
              <a:gd name="connsiteX7446" fmla="*/ 766572 w 2439037"/>
              <a:gd name="connsiteY7446" fmla="*/ 1755953 h 4271954"/>
              <a:gd name="connsiteX7447" fmla="*/ 815064 w 2439037"/>
              <a:gd name="connsiteY7447" fmla="*/ 1795863 h 4271954"/>
              <a:gd name="connsiteX7448" fmla="*/ 790556 w 2439037"/>
              <a:gd name="connsiteY7448" fmla="*/ 1803578 h 4271954"/>
              <a:gd name="connsiteX7449" fmla="*/ 790556 w 2439037"/>
              <a:gd name="connsiteY7449" fmla="*/ 1802883 h 4271954"/>
              <a:gd name="connsiteX7450" fmla="*/ 782193 w 2439037"/>
              <a:gd name="connsiteY7450" fmla="*/ 1790414 h 4271954"/>
              <a:gd name="connsiteX7451" fmla="*/ 758866 w 2439037"/>
              <a:gd name="connsiteY7451" fmla="*/ 1790510 h 4271954"/>
              <a:gd name="connsiteX7452" fmla="*/ 754961 w 2439037"/>
              <a:gd name="connsiteY7452" fmla="*/ 1787957 h 4271954"/>
              <a:gd name="connsiteX7453" fmla="*/ 727891 w 2439037"/>
              <a:gd name="connsiteY7453" fmla="*/ 1776879 h 4271954"/>
              <a:gd name="connsiteX7454" fmla="*/ 710936 w 2439037"/>
              <a:gd name="connsiteY7454" fmla="*/ 1776879 h 4271954"/>
              <a:gd name="connsiteX7455" fmla="*/ 710936 w 2439037"/>
              <a:gd name="connsiteY7455" fmla="*/ 1776793 h 4271954"/>
              <a:gd name="connsiteX7456" fmla="*/ 704173 w 2439037"/>
              <a:gd name="connsiteY7456" fmla="*/ 1770050 h 4271954"/>
              <a:gd name="connsiteX7457" fmla="*/ 683895 w 2439037"/>
              <a:gd name="connsiteY7457" fmla="*/ 1770050 h 4271954"/>
              <a:gd name="connsiteX7458" fmla="*/ 680580 w 2439037"/>
              <a:gd name="connsiteY7458" fmla="*/ 1773345 h 4271954"/>
              <a:gd name="connsiteX7459" fmla="*/ 683895 w 2439037"/>
              <a:gd name="connsiteY7459" fmla="*/ 1776698 h 4271954"/>
              <a:gd name="connsiteX7460" fmla="*/ 704297 w 2439037"/>
              <a:gd name="connsiteY7460" fmla="*/ 1776793 h 4271954"/>
              <a:gd name="connsiteX7461" fmla="*/ 704173 w 2439037"/>
              <a:gd name="connsiteY7461" fmla="*/ 1829057 h 4271954"/>
              <a:gd name="connsiteX7462" fmla="*/ 683895 w 2439037"/>
              <a:gd name="connsiteY7462" fmla="*/ 1829057 h 4271954"/>
              <a:gd name="connsiteX7463" fmla="*/ 680580 w 2439037"/>
              <a:gd name="connsiteY7463" fmla="*/ 1832410 h 4271954"/>
              <a:gd name="connsiteX7464" fmla="*/ 683895 w 2439037"/>
              <a:gd name="connsiteY7464" fmla="*/ 1835763 h 4271954"/>
              <a:gd name="connsiteX7465" fmla="*/ 704173 w 2439037"/>
              <a:gd name="connsiteY7465" fmla="*/ 1835763 h 4271954"/>
              <a:gd name="connsiteX7466" fmla="*/ 710936 w 2439037"/>
              <a:gd name="connsiteY7466" fmla="*/ 1828972 h 4271954"/>
              <a:gd name="connsiteX7467" fmla="*/ 710936 w 2439037"/>
              <a:gd name="connsiteY7467" fmla="*/ 1827295 h 4271954"/>
              <a:gd name="connsiteX7468" fmla="*/ 726291 w 2439037"/>
              <a:gd name="connsiteY7468" fmla="*/ 1832505 h 4271954"/>
              <a:gd name="connsiteX7469" fmla="*/ 762962 w 2439037"/>
              <a:gd name="connsiteY7469" fmla="*/ 1842040 h 4271954"/>
              <a:gd name="connsiteX7470" fmla="*/ 804491 w 2439037"/>
              <a:gd name="connsiteY7470" fmla="*/ 1825857 h 4271954"/>
              <a:gd name="connsiteX7471" fmla="*/ 837733 w 2439037"/>
              <a:gd name="connsiteY7471" fmla="*/ 1808607 h 4271954"/>
              <a:gd name="connsiteX7472" fmla="*/ 839448 w 2439037"/>
              <a:gd name="connsiteY7472" fmla="*/ 1806416 h 4271954"/>
              <a:gd name="connsiteX7473" fmla="*/ 838876 w 2439037"/>
              <a:gd name="connsiteY7473" fmla="*/ 1803664 h 4271954"/>
              <a:gd name="connsiteX7474" fmla="*/ 815064 w 2439037"/>
              <a:gd name="connsiteY7474" fmla="*/ 1795863 h 4271954"/>
              <a:gd name="connsiteX7475" fmla="*/ 801424 w 2439037"/>
              <a:gd name="connsiteY7475" fmla="*/ 1820132 h 4271954"/>
              <a:gd name="connsiteX7476" fmla="*/ 728481 w 2439037"/>
              <a:gd name="connsiteY7476" fmla="*/ 1826324 h 4271954"/>
              <a:gd name="connsiteX7477" fmla="*/ 710936 w 2439037"/>
              <a:gd name="connsiteY7477" fmla="*/ 1820323 h 4271954"/>
              <a:gd name="connsiteX7478" fmla="*/ 710936 w 2439037"/>
              <a:gd name="connsiteY7478" fmla="*/ 1783585 h 4271954"/>
              <a:gd name="connsiteX7479" fmla="*/ 727891 w 2439037"/>
              <a:gd name="connsiteY7479" fmla="*/ 1783585 h 4271954"/>
              <a:gd name="connsiteX7480" fmla="*/ 750961 w 2439037"/>
              <a:gd name="connsiteY7480" fmla="*/ 1793253 h 4271954"/>
              <a:gd name="connsiteX7481" fmla="*/ 758380 w 2439037"/>
              <a:gd name="connsiteY7481" fmla="*/ 1797072 h 4271954"/>
              <a:gd name="connsiteX7482" fmla="*/ 782107 w 2439037"/>
              <a:gd name="connsiteY7482" fmla="*/ 1797072 h 4271954"/>
              <a:gd name="connsiteX7483" fmla="*/ 783821 w 2439037"/>
              <a:gd name="connsiteY7483" fmla="*/ 1802883 h 4271954"/>
              <a:gd name="connsiteX7484" fmla="*/ 782878 w 2439037"/>
              <a:gd name="connsiteY7484" fmla="*/ 1807769 h 4271954"/>
              <a:gd name="connsiteX7485" fmla="*/ 782012 w 2439037"/>
              <a:gd name="connsiteY7485" fmla="*/ 1808788 h 4271954"/>
              <a:gd name="connsiteX7486" fmla="*/ 744760 w 2439037"/>
              <a:gd name="connsiteY7486" fmla="*/ 1808788 h 4271954"/>
              <a:gd name="connsiteX7487" fmla="*/ 741426 w 2439037"/>
              <a:gd name="connsiteY7487" fmla="*/ 1812141 h 4271954"/>
              <a:gd name="connsiteX7488" fmla="*/ 744760 w 2439037"/>
              <a:gd name="connsiteY7488" fmla="*/ 1815484 h 4271954"/>
              <a:gd name="connsiteX7489" fmla="*/ 782012 w 2439037"/>
              <a:gd name="connsiteY7489" fmla="*/ 1815484 h 4271954"/>
              <a:gd name="connsiteX7490" fmla="*/ 788565 w 2439037"/>
              <a:gd name="connsiteY7490" fmla="*/ 1811160 h 4271954"/>
              <a:gd name="connsiteX7491" fmla="*/ 816864 w 2439037"/>
              <a:gd name="connsiteY7491" fmla="*/ 1802235 h 4271954"/>
              <a:gd name="connsiteX7492" fmla="*/ 830675 w 2439037"/>
              <a:gd name="connsiteY7492" fmla="*/ 1804883 h 4271954"/>
              <a:gd name="connsiteX7493" fmla="*/ 801424 w 2439037"/>
              <a:gd name="connsiteY7493" fmla="*/ 1820132 h 4271954"/>
              <a:gd name="connsiteX7494" fmla="*/ 880300 w 2439037"/>
              <a:gd name="connsiteY7494" fmla="*/ 1663351 h 4271954"/>
              <a:gd name="connsiteX7495" fmla="*/ 883625 w 2439037"/>
              <a:gd name="connsiteY7495" fmla="*/ 1659998 h 4271954"/>
              <a:gd name="connsiteX7496" fmla="*/ 880300 w 2439037"/>
              <a:gd name="connsiteY7496" fmla="*/ 1656702 h 4271954"/>
              <a:gd name="connsiteX7497" fmla="*/ 860003 w 2439037"/>
              <a:gd name="connsiteY7497" fmla="*/ 1656702 h 4271954"/>
              <a:gd name="connsiteX7498" fmla="*/ 853259 w 2439037"/>
              <a:gd name="connsiteY7498" fmla="*/ 1663446 h 4271954"/>
              <a:gd name="connsiteX7499" fmla="*/ 853259 w 2439037"/>
              <a:gd name="connsiteY7499" fmla="*/ 1665161 h 4271954"/>
              <a:gd name="connsiteX7500" fmla="*/ 825827 w 2439037"/>
              <a:gd name="connsiteY7500" fmla="*/ 1654883 h 4271954"/>
              <a:gd name="connsiteX7501" fmla="*/ 785346 w 2439037"/>
              <a:gd name="connsiteY7501" fmla="*/ 1653816 h 4271954"/>
              <a:gd name="connsiteX7502" fmla="*/ 785241 w 2439037"/>
              <a:gd name="connsiteY7502" fmla="*/ 1653816 h 4271954"/>
              <a:gd name="connsiteX7503" fmla="*/ 722471 w 2439037"/>
              <a:gd name="connsiteY7503" fmla="*/ 1666704 h 4271954"/>
              <a:gd name="connsiteX7504" fmla="*/ 720290 w 2439037"/>
              <a:gd name="connsiteY7504" fmla="*/ 1668190 h 4271954"/>
              <a:gd name="connsiteX7505" fmla="*/ 719890 w 2439037"/>
              <a:gd name="connsiteY7505" fmla="*/ 1670885 h 4271954"/>
              <a:gd name="connsiteX7506" fmla="*/ 736473 w 2439037"/>
              <a:gd name="connsiteY7506" fmla="*/ 1685439 h 4271954"/>
              <a:gd name="connsiteX7507" fmla="*/ 737149 w 2439037"/>
              <a:gd name="connsiteY7507" fmla="*/ 1685439 h 4271954"/>
              <a:gd name="connsiteX7508" fmla="*/ 759609 w 2439037"/>
              <a:gd name="connsiteY7508" fmla="*/ 1692002 h 4271954"/>
              <a:gd name="connsiteX7509" fmla="*/ 777144 w 2439037"/>
              <a:gd name="connsiteY7509" fmla="*/ 1687725 h 4271954"/>
              <a:gd name="connsiteX7510" fmla="*/ 806196 w 2439037"/>
              <a:gd name="connsiteY7510" fmla="*/ 1702603 h 4271954"/>
              <a:gd name="connsiteX7511" fmla="*/ 806682 w 2439037"/>
              <a:gd name="connsiteY7511" fmla="*/ 1702984 h 4271954"/>
              <a:gd name="connsiteX7512" fmla="*/ 836190 w 2439037"/>
              <a:gd name="connsiteY7512" fmla="*/ 1715719 h 4271954"/>
              <a:gd name="connsiteX7513" fmla="*/ 853173 w 2439037"/>
              <a:gd name="connsiteY7513" fmla="*/ 1715719 h 4271954"/>
              <a:gd name="connsiteX7514" fmla="*/ 853173 w 2439037"/>
              <a:gd name="connsiteY7514" fmla="*/ 1715815 h 4271954"/>
              <a:gd name="connsiteX7515" fmla="*/ 859907 w 2439037"/>
              <a:gd name="connsiteY7515" fmla="*/ 1722615 h 4271954"/>
              <a:gd name="connsiteX7516" fmla="*/ 880224 w 2439037"/>
              <a:gd name="connsiteY7516" fmla="*/ 1722615 h 4271954"/>
              <a:gd name="connsiteX7517" fmla="*/ 883539 w 2439037"/>
              <a:gd name="connsiteY7517" fmla="*/ 1719263 h 4271954"/>
              <a:gd name="connsiteX7518" fmla="*/ 880224 w 2439037"/>
              <a:gd name="connsiteY7518" fmla="*/ 1715910 h 4271954"/>
              <a:gd name="connsiteX7519" fmla="*/ 859812 w 2439037"/>
              <a:gd name="connsiteY7519" fmla="*/ 1715815 h 4271954"/>
              <a:gd name="connsiteX7520" fmla="*/ 859907 w 2439037"/>
              <a:gd name="connsiteY7520" fmla="*/ 1663541 h 4271954"/>
              <a:gd name="connsiteX7521" fmla="*/ 880300 w 2439037"/>
              <a:gd name="connsiteY7521" fmla="*/ 1663541 h 4271954"/>
              <a:gd name="connsiteX7522" fmla="*/ 880300 w 2439037"/>
              <a:gd name="connsiteY7522" fmla="*/ 1663351 h 4271954"/>
              <a:gd name="connsiteX7523" fmla="*/ 737616 w 2439037"/>
              <a:gd name="connsiteY7523" fmla="*/ 1678791 h 4271954"/>
              <a:gd name="connsiteX7524" fmla="*/ 727815 w 2439037"/>
              <a:gd name="connsiteY7524" fmla="*/ 1672428 h 4271954"/>
              <a:gd name="connsiteX7525" fmla="*/ 764295 w 2439037"/>
              <a:gd name="connsiteY7525" fmla="*/ 1664980 h 4271954"/>
              <a:gd name="connsiteX7526" fmla="*/ 737616 w 2439037"/>
              <a:gd name="connsiteY7526" fmla="*/ 1678791 h 4271954"/>
              <a:gd name="connsiteX7527" fmla="*/ 853259 w 2439037"/>
              <a:gd name="connsiteY7527" fmla="*/ 1708976 h 4271954"/>
              <a:gd name="connsiteX7528" fmla="*/ 836304 w 2439037"/>
              <a:gd name="connsiteY7528" fmla="*/ 1708976 h 4271954"/>
              <a:gd name="connsiteX7529" fmla="*/ 810958 w 2439037"/>
              <a:gd name="connsiteY7529" fmla="*/ 1697717 h 4271954"/>
              <a:gd name="connsiteX7530" fmla="*/ 810492 w 2439037"/>
              <a:gd name="connsiteY7530" fmla="*/ 1697346 h 4271954"/>
              <a:gd name="connsiteX7531" fmla="*/ 778383 w 2439037"/>
              <a:gd name="connsiteY7531" fmla="*/ 1681067 h 4271954"/>
              <a:gd name="connsiteX7532" fmla="*/ 777335 w 2439037"/>
              <a:gd name="connsiteY7532" fmla="*/ 1680886 h 4271954"/>
              <a:gd name="connsiteX7533" fmla="*/ 776564 w 2439037"/>
              <a:gd name="connsiteY7533" fmla="*/ 1680982 h 4271954"/>
              <a:gd name="connsiteX7534" fmla="*/ 758009 w 2439037"/>
              <a:gd name="connsiteY7534" fmla="*/ 1685535 h 4271954"/>
              <a:gd name="connsiteX7535" fmla="*/ 744198 w 2439037"/>
              <a:gd name="connsiteY7535" fmla="*/ 1682887 h 4271954"/>
              <a:gd name="connsiteX7536" fmla="*/ 774563 w 2439037"/>
              <a:gd name="connsiteY7536" fmla="*/ 1666980 h 4271954"/>
              <a:gd name="connsiteX7537" fmla="*/ 823455 w 2439037"/>
              <a:gd name="connsiteY7537" fmla="*/ 1660979 h 4271954"/>
              <a:gd name="connsiteX7538" fmla="*/ 853354 w 2439037"/>
              <a:gd name="connsiteY7538" fmla="*/ 1672095 h 4271954"/>
              <a:gd name="connsiteX7539" fmla="*/ 853354 w 2439037"/>
              <a:gd name="connsiteY7539" fmla="*/ 1708976 h 4271954"/>
              <a:gd name="connsiteX7540" fmla="*/ 853259 w 2439037"/>
              <a:gd name="connsiteY7540" fmla="*/ 1708976 h 4271954"/>
              <a:gd name="connsiteX7541" fmla="*/ 1030043 w 2439037"/>
              <a:gd name="connsiteY7541" fmla="*/ 1781585 h 4271954"/>
              <a:gd name="connsiteX7542" fmla="*/ 1030605 w 2439037"/>
              <a:gd name="connsiteY7542" fmla="*/ 1781585 h 4271954"/>
              <a:gd name="connsiteX7543" fmla="*/ 1048893 w 2439037"/>
              <a:gd name="connsiteY7543" fmla="*/ 1773441 h 4271954"/>
              <a:gd name="connsiteX7544" fmla="*/ 1056132 w 2439037"/>
              <a:gd name="connsiteY7544" fmla="*/ 1754886 h 4271954"/>
              <a:gd name="connsiteX7545" fmla="*/ 1034319 w 2439037"/>
              <a:gd name="connsiteY7545" fmla="*/ 1711909 h 4271954"/>
              <a:gd name="connsiteX7546" fmla="*/ 1032996 w 2439037"/>
              <a:gd name="connsiteY7546" fmla="*/ 1710604 h 4271954"/>
              <a:gd name="connsiteX7547" fmla="*/ 1028605 w 2439037"/>
              <a:gd name="connsiteY7547" fmla="*/ 1709538 h 4271954"/>
              <a:gd name="connsiteX7548" fmla="*/ 1024690 w 2439037"/>
              <a:gd name="connsiteY7548" fmla="*/ 1711909 h 4271954"/>
              <a:gd name="connsiteX7549" fmla="*/ 1002868 w 2439037"/>
              <a:gd name="connsiteY7549" fmla="*/ 1754886 h 4271954"/>
              <a:gd name="connsiteX7550" fmla="*/ 1002868 w 2439037"/>
              <a:gd name="connsiteY7550" fmla="*/ 1756143 h 4271954"/>
              <a:gd name="connsiteX7551" fmla="*/ 1028805 w 2439037"/>
              <a:gd name="connsiteY7551" fmla="*/ 1781585 h 4271954"/>
              <a:gd name="connsiteX7552" fmla="*/ 1030043 w 2439037"/>
              <a:gd name="connsiteY7552" fmla="*/ 1781585 h 4271954"/>
              <a:gd name="connsiteX7553" fmla="*/ 1009555 w 2439037"/>
              <a:gd name="connsiteY7553" fmla="*/ 1755953 h 4271954"/>
              <a:gd name="connsiteX7554" fmla="*/ 1009555 w 2439037"/>
              <a:gd name="connsiteY7554" fmla="*/ 1754981 h 4271954"/>
              <a:gd name="connsiteX7555" fmla="*/ 1029452 w 2439037"/>
              <a:gd name="connsiteY7555" fmla="*/ 1716700 h 4271954"/>
              <a:gd name="connsiteX7556" fmla="*/ 1049369 w 2439037"/>
              <a:gd name="connsiteY7556" fmla="*/ 1754981 h 4271954"/>
              <a:gd name="connsiteX7557" fmla="*/ 1049369 w 2439037"/>
              <a:gd name="connsiteY7557" fmla="*/ 1755067 h 4271954"/>
              <a:gd name="connsiteX7558" fmla="*/ 1044044 w 2439037"/>
              <a:gd name="connsiteY7558" fmla="*/ 1768888 h 4271954"/>
              <a:gd name="connsiteX7559" fmla="*/ 1030414 w 2439037"/>
              <a:gd name="connsiteY7559" fmla="*/ 1774879 h 4271954"/>
              <a:gd name="connsiteX7560" fmla="*/ 1029367 w 2439037"/>
              <a:gd name="connsiteY7560" fmla="*/ 1774879 h 4271954"/>
              <a:gd name="connsiteX7561" fmla="*/ 1028900 w 2439037"/>
              <a:gd name="connsiteY7561" fmla="*/ 1774879 h 4271954"/>
              <a:gd name="connsiteX7562" fmla="*/ 1009555 w 2439037"/>
              <a:gd name="connsiteY7562" fmla="*/ 1755953 h 4271954"/>
              <a:gd name="connsiteX7563" fmla="*/ 1058027 w 2439037"/>
              <a:gd name="connsiteY7563" fmla="*/ 1795863 h 4271954"/>
              <a:gd name="connsiteX7564" fmla="*/ 1033548 w 2439037"/>
              <a:gd name="connsiteY7564" fmla="*/ 1803578 h 4271954"/>
              <a:gd name="connsiteX7565" fmla="*/ 1033548 w 2439037"/>
              <a:gd name="connsiteY7565" fmla="*/ 1802883 h 4271954"/>
              <a:gd name="connsiteX7566" fmla="*/ 1025176 w 2439037"/>
              <a:gd name="connsiteY7566" fmla="*/ 1790414 h 4271954"/>
              <a:gd name="connsiteX7567" fmla="*/ 1001830 w 2439037"/>
              <a:gd name="connsiteY7567" fmla="*/ 1790510 h 4271954"/>
              <a:gd name="connsiteX7568" fmla="*/ 997953 w 2439037"/>
              <a:gd name="connsiteY7568" fmla="*/ 1787957 h 4271954"/>
              <a:gd name="connsiteX7569" fmla="*/ 970893 w 2439037"/>
              <a:gd name="connsiteY7569" fmla="*/ 1776879 h 4271954"/>
              <a:gd name="connsiteX7570" fmla="*/ 953938 w 2439037"/>
              <a:gd name="connsiteY7570" fmla="*/ 1776879 h 4271954"/>
              <a:gd name="connsiteX7571" fmla="*/ 953938 w 2439037"/>
              <a:gd name="connsiteY7571" fmla="*/ 1776793 h 4271954"/>
              <a:gd name="connsiteX7572" fmla="*/ 947166 w 2439037"/>
              <a:gd name="connsiteY7572" fmla="*/ 1770050 h 4271954"/>
              <a:gd name="connsiteX7573" fmla="*/ 926887 w 2439037"/>
              <a:gd name="connsiteY7573" fmla="*/ 1770050 h 4271954"/>
              <a:gd name="connsiteX7574" fmla="*/ 923534 w 2439037"/>
              <a:gd name="connsiteY7574" fmla="*/ 1773345 h 4271954"/>
              <a:gd name="connsiteX7575" fmla="*/ 926887 w 2439037"/>
              <a:gd name="connsiteY7575" fmla="*/ 1776698 h 4271954"/>
              <a:gd name="connsiteX7576" fmla="*/ 947261 w 2439037"/>
              <a:gd name="connsiteY7576" fmla="*/ 1776793 h 4271954"/>
              <a:gd name="connsiteX7577" fmla="*/ 947166 w 2439037"/>
              <a:gd name="connsiteY7577" fmla="*/ 1829057 h 4271954"/>
              <a:gd name="connsiteX7578" fmla="*/ 926887 w 2439037"/>
              <a:gd name="connsiteY7578" fmla="*/ 1829057 h 4271954"/>
              <a:gd name="connsiteX7579" fmla="*/ 923534 w 2439037"/>
              <a:gd name="connsiteY7579" fmla="*/ 1832410 h 4271954"/>
              <a:gd name="connsiteX7580" fmla="*/ 926887 w 2439037"/>
              <a:gd name="connsiteY7580" fmla="*/ 1835763 h 4271954"/>
              <a:gd name="connsiteX7581" fmla="*/ 947166 w 2439037"/>
              <a:gd name="connsiteY7581" fmla="*/ 1835763 h 4271954"/>
              <a:gd name="connsiteX7582" fmla="*/ 953938 w 2439037"/>
              <a:gd name="connsiteY7582" fmla="*/ 1828972 h 4271954"/>
              <a:gd name="connsiteX7583" fmla="*/ 953938 w 2439037"/>
              <a:gd name="connsiteY7583" fmla="*/ 1827295 h 4271954"/>
              <a:gd name="connsiteX7584" fmla="*/ 969273 w 2439037"/>
              <a:gd name="connsiteY7584" fmla="*/ 1832505 h 4271954"/>
              <a:gd name="connsiteX7585" fmla="*/ 1005954 w 2439037"/>
              <a:gd name="connsiteY7585" fmla="*/ 1842040 h 4271954"/>
              <a:gd name="connsiteX7586" fmla="*/ 1047455 w 2439037"/>
              <a:gd name="connsiteY7586" fmla="*/ 1825857 h 4271954"/>
              <a:gd name="connsiteX7587" fmla="*/ 1080706 w 2439037"/>
              <a:gd name="connsiteY7587" fmla="*/ 1808607 h 4271954"/>
              <a:gd name="connsiteX7588" fmla="*/ 1082440 w 2439037"/>
              <a:gd name="connsiteY7588" fmla="*/ 1806416 h 4271954"/>
              <a:gd name="connsiteX7589" fmla="*/ 1081849 w 2439037"/>
              <a:gd name="connsiteY7589" fmla="*/ 1803664 h 4271954"/>
              <a:gd name="connsiteX7590" fmla="*/ 1058027 w 2439037"/>
              <a:gd name="connsiteY7590" fmla="*/ 1795863 h 4271954"/>
              <a:gd name="connsiteX7591" fmla="*/ 1044416 w 2439037"/>
              <a:gd name="connsiteY7591" fmla="*/ 1820132 h 4271954"/>
              <a:gd name="connsiteX7592" fmla="*/ 971464 w 2439037"/>
              <a:gd name="connsiteY7592" fmla="*/ 1826324 h 4271954"/>
              <a:gd name="connsiteX7593" fmla="*/ 953938 w 2439037"/>
              <a:gd name="connsiteY7593" fmla="*/ 1820323 h 4271954"/>
              <a:gd name="connsiteX7594" fmla="*/ 953938 w 2439037"/>
              <a:gd name="connsiteY7594" fmla="*/ 1783585 h 4271954"/>
              <a:gd name="connsiteX7595" fmla="*/ 970893 w 2439037"/>
              <a:gd name="connsiteY7595" fmla="*/ 1783585 h 4271954"/>
              <a:gd name="connsiteX7596" fmla="*/ 993953 w 2439037"/>
              <a:gd name="connsiteY7596" fmla="*/ 1793253 h 4271954"/>
              <a:gd name="connsiteX7597" fmla="*/ 1001363 w 2439037"/>
              <a:gd name="connsiteY7597" fmla="*/ 1797072 h 4271954"/>
              <a:gd name="connsiteX7598" fmla="*/ 1025080 w 2439037"/>
              <a:gd name="connsiteY7598" fmla="*/ 1797072 h 4271954"/>
              <a:gd name="connsiteX7599" fmla="*/ 1026804 w 2439037"/>
              <a:gd name="connsiteY7599" fmla="*/ 1802883 h 4271954"/>
              <a:gd name="connsiteX7600" fmla="*/ 1025861 w 2439037"/>
              <a:gd name="connsiteY7600" fmla="*/ 1807769 h 4271954"/>
              <a:gd name="connsiteX7601" fmla="*/ 1025004 w 2439037"/>
              <a:gd name="connsiteY7601" fmla="*/ 1808788 h 4271954"/>
              <a:gd name="connsiteX7602" fmla="*/ 987752 w 2439037"/>
              <a:gd name="connsiteY7602" fmla="*/ 1808788 h 4271954"/>
              <a:gd name="connsiteX7603" fmla="*/ 984418 w 2439037"/>
              <a:gd name="connsiteY7603" fmla="*/ 1812141 h 4271954"/>
              <a:gd name="connsiteX7604" fmla="*/ 987752 w 2439037"/>
              <a:gd name="connsiteY7604" fmla="*/ 1815484 h 4271954"/>
              <a:gd name="connsiteX7605" fmla="*/ 1025004 w 2439037"/>
              <a:gd name="connsiteY7605" fmla="*/ 1815484 h 4271954"/>
              <a:gd name="connsiteX7606" fmla="*/ 1031548 w 2439037"/>
              <a:gd name="connsiteY7606" fmla="*/ 1811160 h 4271954"/>
              <a:gd name="connsiteX7607" fmla="*/ 1059856 w 2439037"/>
              <a:gd name="connsiteY7607" fmla="*/ 1802235 h 4271954"/>
              <a:gd name="connsiteX7608" fmla="*/ 1073677 w 2439037"/>
              <a:gd name="connsiteY7608" fmla="*/ 1804883 h 4271954"/>
              <a:gd name="connsiteX7609" fmla="*/ 1044416 w 2439037"/>
              <a:gd name="connsiteY7609" fmla="*/ 1820132 h 4271954"/>
              <a:gd name="connsiteX7610" fmla="*/ 1123302 w 2439037"/>
              <a:gd name="connsiteY7610" fmla="*/ 1663351 h 4271954"/>
              <a:gd name="connsiteX7611" fmla="*/ 1126617 w 2439037"/>
              <a:gd name="connsiteY7611" fmla="*/ 1659998 h 4271954"/>
              <a:gd name="connsiteX7612" fmla="*/ 1123302 w 2439037"/>
              <a:gd name="connsiteY7612" fmla="*/ 1656702 h 4271954"/>
              <a:gd name="connsiteX7613" fmla="*/ 1102986 w 2439037"/>
              <a:gd name="connsiteY7613" fmla="*/ 1656702 h 4271954"/>
              <a:gd name="connsiteX7614" fmla="*/ 1096242 w 2439037"/>
              <a:gd name="connsiteY7614" fmla="*/ 1663446 h 4271954"/>
              <a:gd name="connsiteX7615" fmla="*/ 1096242 w 2439037"/>
              <a:gd name="connsiteY7615" fmla="*/ 1665161 h 4271954"/>
              <a:gd name="connsiteX7616" fmla="*/ 1068800 w 2439037"/>
              <a:gd name="connsiteY7616" fmla="*/ 1654883 h 4271954"/>
              <a:gd name="connsiteX7617" fmla="*/ 1028319 w 2439037"/>
              <a:gd name="connsiteY7617" fmla="*/ 1653816 h 4271954"/>
              <a:gd name="connsiteX7618" fmla="*/ 1028233 w 2439037"/>
              <a:gd name="connsiteY7618" fmla="*/ 1653816 h 4271954"/>
              <a:gd name="connsiteX7619" fmla="*/ 965473 w 2439037"/>
              <a:gd name="connsiteY7619" fmla="*/ 1666704 h 4271954"/>
              <a:gd name="connsiteX7620" fmla="*/ 963273 w 2439037"/>
              <a:gd name="connsiteY7620" fmla="*/ 1668190 h 4271954"/>
              <a:gd name="connsiteX7621" fmla="*/ 962977 w 2439037"/>
              <a:gd name="connsiteY7621" fmla="*/ 1670885 h 4271954"/>
              <a:gd name="connsiteX7622" fmla="*/ 979551 w 2439037"/>
              <a:gd name="connsiteY7622" fmla="*/ 1685439 h 4271954"/>
              <a:gd name="connsiteX7623" fmla="*/ 980237 w 2439037"/>
              <a:gd name="connsiteY7623" fmla="*/ 1685439 h 4271954"/>
              <a:gd name="connsiteX7624" fmla="*/ 1002696 w 2439037"/>
              <a:gd name="connsiteY7624" fmla="*/ 1692002 h 4271954"/>
              <a:gd name="connsiteX7625" fmla="*/ 1020232 w 2439037"/>
              <a:gd name="connsiteY7625" fmla="*/ 1687725 h 4271954"/>
              <a:gd name="connsiteX7626" fmla="*/ 1049284 w 2439037"/>
              <a:gd name="connsiteY7626" fmla="*/ 1702603 h 4271954"/>
              <a:gd name="connsiteX7627" fmla="*/ 1049760 w 2439037"/>
              <a:gd name="connsiteY7627" fmla="*/ 1702984 h 4271954"/>
              <a:gd name="connsiteX7628" fmla="*/ 1079297 w 2439037"/>
              <a:gd name="connsiteY7628" fmla="*/ 1715719 h 4271954"/>
              <a:gd name="connsiteX7629" fmla="*/ 1096242 w 2439037"/>
              <a:gd name="connsiteY7629" fmla="*/ 1715719 h 4271954"/>
              <a:gd name="connsiteX7630" fmla="*/ 1096242 w 2439037"/>
              <a:gd name="connsiteY7630" fmla="*/ 1715815 h 4271954"/>
              <a:gd name="connsiteX7631" fmla="*/ 1102986 w 2439037"/>
              <a:gd name="connsiteY7631" fmla="*/ 1722615 h 4271954"/>
              <a:gd name="connsiteX7632" fmla="*/ 1123302 w 2439037"/>
              <a:gd name="connsiteY7632" fmla="*/ 1722615 h 4271954"/>
              <a:gd name="connsiteX7633" fmla="*/ 1126617 w 2439037"/>
              <a:gd name="connsiteY7633" fmla="*/ 1719263 h 4271954"/>
              <a:gd name="connsiteX7634" fmla="*/ 1123302 w 2439037"/>
              <a:gd name="connsiteY7634" fmla="*/ 1715910 h 4271954"/>
              <a:gd name="connsiteX7635" fmla="*/ 1102890 w 2439037"/>
              <a:gd name="connsiteY7635" fmla="*/ 1715815 h 4271954"/>
              <a:gd name="connsiteX7636" fmla="*/ 1102986 w 2439037"/>
              <a:gd name="connsiteY7636" fmla="*/ 1663541 h 4271954"/>
              <a:gd name="connsiteX7637" fmla="*/ 1123302 w 2439037"/>
              <a:gd name="connsiteY7637" fmla="*/ 1663541 h 4271954"/>
              <a:gd name="connsiteX7638" fmla="*/ 1123302 w 2439037"/>
              <a:gd name="connsiteY7638" fmla="*/ 1663351 h 4271954"/>
              <a:gd name="connsiteX7639" fmla="*/ 980608 w 2439037"/>
              <a:gd name="connsiteY7639" fmla="*/ 1678791 h 4271954"/>
              <a:gd name="connsiteX7640" fmla="*/ 970788 w 2439037"/>
              <a:gd name="connsiteY7640" fmla="*/ 1672428 h 4271954"/>
              <a:gd name="connsiteX7641" fmla="*/ 1007269 w 2439037"/>
              <a:gd name="connsiteY7641" fmla="*/ 1664980 h 4271954"/>
              <a:gd name="connsiteX7642" fmla="*/ 980608 w 2439037"/>
              <a:gd name="connsiteY7642" fmla="*/ 1678791 h 4271954"/>
              <a:gd name="connsiteX7643" fmla="*/ 1096242 w 2439037"/>
              <a:gd name="connsiteY7643" fmla="*/ 1708976 h 4271954"/>
              <a:gd name="connsiteX7644" fmla="*/ 1079297 w 2439037"/>
              <a:gd name="connsiteY7644" fmla="*/ 1708976 h 4271954"/>
              <a:gd name="connsiteX7645" fmla="*/ 1053951 w 2439037"/>
              <a:gd name="connsiteY7645" fmla="*/ 1697717 h 4271954"/>
              <a:gd name="connsiteX7646" fmla="*/ 1053465 w 2439037"/>
              <a:gd name="connsiteY7646" fmla="*/ 1697346 h 4271954"/>
              <a:gd name="connsiteX7647" fmla="*/ 1021375 w 2439037"/>
              <a:gd name="connsiteY7647" fmla="*/ 1681067 h 4271954"/>
              <a:gd name="connsiteX7648" fmla="*/ 1020318 w 2439037"/>
              <a:gd name="connsiteY7648" fmla="*/ 1680886 h 4271954"/>
              <a:gd name="connsiteX7649" fmla="*/ 1019547 w 2439037"/>
              <a:gd name="connsiteY7649" fmla="*/ 1680982 h 4271954"/>
              <a:gd name="connsiteX7650" fmla="*/ 1000992 w 2439037"/>
              <a:gd name="connsiteY7650" fmla="*/ 1685535 h 4271954"/>
              <a:gd name="connsiteX7651" fmla="*/ 987180 w 2439037"/>
              <a:gd name="connsiteY7651" fmla="*/ 1682887 h 4271954"/>
              <a:gd name="connsiteX7652" fmla="*/ 1017546 w 2439037"/>
              <a:gd name="connsiteY7652" fmla="*/ 1666980 h 4271954"/>
              <a:gd name="connsiteX7653" fmla="*/ 1066409 w 2439037"/>
              <a:gd name="connsiteY7653" fmla="*/ 1660979 h 4271954"/>
              <a:gd name="connsiteX7654" fmla="*/ 1096337 w 2439037"/>
              <a:gd name="connsiteY7654" fmla="*/ 1672095 h 4271954"/>
              <a:gd name="connsiteX7655" fmla="*/ 1096337 w 2439037"/>
              <a:gd name="connsiteY7655" fmla="*/ 1708976 h 4271954"/>
              <a:gd name="connsiteX7656" fmla="*/ 1096242 w 2439037"/>
              <a:gd name="connsiteY7656" fmla="*/ 1708976 h 4271954"/>
              <a:gd name="connsiteX7657" fmla="*/ 1273026 w 2439037"/>
              <a:gd name="connsiteY7657" fmla="*/ 1781585 h 4271954"/>
              <a:gd name="connsiteX7658" fmla="*/ 1273578 w 2439037"/>
              <a:gd name="connsiteY7658" fmla="*/ 1781585 h 4271954"/>
              <a:gd name="connsiteX7659" fmla="*/ 1291885 w 2439037"/>
              <a:gd name="connsiteY7659" fmla="*/ 1773441 h 4271954"/>
              <a:gd name="connsiteX7660" fmla="*/ 1299114 w 2439037"/>
              <a:gd name="connsiteY7660" fmla="*/ 1754886 h 4271954"/>
              <a:gd name="connsiteX7661" fmla="*/ 1277302 w 2439037"/>
              <a:gd name="connsiteY7661" fmla="*/ 1711909 h 4271954"/>
              <a:gd name="connsiteX7662" fmla="*/ 1275979 w 2439037"/>
              <a:gd name="connsiteY7662" fmla="*/ 1710604 h 4271954"/>
              <a:gd name="connsiteX7663" fmla="*/ 1271578 w 2439037"/>
              <a:gd name="connsiteY7663" fmla="*/ 1709538 h 4271954"/>
              <a:gd name="connsiteX7664" fmla="*/ 1267768 w 2439037"/>
              <a:gd name="connsiteY7664" fmla="*/ 1711909 h 4271954"/>
              <a:gd name="connsiteX7665" fmla="*/ 1245975 w 2439037"/>
              <a:gd name="connsiteY7665" fmla="*/ 1754886 h 4271954"/>
              <a:gd name="connsiteX7666" fmla="*/ 1245975 w 2439037"/>
              <a:gd name="connsiteY7666" fmla="*/ 1756143 h 4271954"/>
              <a:gd name="connsiteX7667" fmla="*/ 1271883 w 2439037"/>
              <a:gd name="connsiteY7667" fmla="*/ 1781585 h 4271954"/>
              <a:gd name="connsiteX7668" fmla="*/ 1273026 w 2439037"/>
              <a:gd name="connsiteY7668" fmla="*/ 1781585 h 4271954"/>
              <a:gd name="connsiteX7669" fmla="*/ 1252633 w 2439037"/>
              <a:gd name="connsiteY7669" fmla="*/ 1755953 h 4271954"/>
              <a:gd name="connsiteX7670" fmla="*/ 1252633 w 2439037"/>
              <a:gd name="connsiteY7670" fmla="*/ 1754981 h 4271954"/>
              <a:gd name="connsiteX7671" fmla="*/ 1272626 w 2439037"/>
              <a:gd name="connsiteY7671" fmla="*/ 1716700 h 4271954"/>
              <a:gd name="connsiteX7672" fmla="*/ 1292533 w 2439037"/>
              <a:gd name="connsiteY7672" fmla="*/ 1754981 h 4271954"/>
              <a:gd name="connsiteX7673" fmla="*/ 1292533 w 2439037"/>
              <a:gd name="connsiteY7673" fmla="*/ 1755067 h 4271954"/>
              <a:gd name="connsiteX7674" fmla="*/ 1287208 w 2439037"/>
              <a:gd name="connsiteY7674" fmla="*/ 1768888 h 4271954"/>
              <a:gd name="connsiteX7675" fmla="*/ 1273578 w 2439037"/>
              <a:gd name="connsiteY7675" fmla="*/ 1774879 h 4271954"/>
              <a:gd name="connsiteX7676" fmla="*/ 1272531 w 2439037"/>
              <a:gd name="connsiteY7676" fmla="*/ 1774879 h 4271954"/>
              <a:gd name="connsiteX7677" fmla="*/ 1272073 w 2439037"/>
              <a:gd name="connsiteY7677" fmla="*/ 1774879 h 4271954"/>
              <a:gd name="connsiteX7678" fmla="*/ 1252633 w 2439037"/>
              <a:gd name="connsiteY7678" fmla="*/ 1755953 h 4271954"/>
              <a:gd name="connsiteX7679" fmla="*/ 1301019 w 2439037"/>
              <a:gd name="connsiteY7679" fmla="*/ 1795863 h 4271954"/>
              <a:gd name="connsiteX7680" fmla="*/ 1276540 w 2439037"/>
              <a:gd name="connsiteY7680" fmla="*/ 1803578 h 4271954"/>
              <a:gd name="connsiteX7681" fmla="*/ 1276540 w 2439037"/>
              <a:gd name="connsiteY7681" fmla="*/ 1802883 h 4271954"/>
              <a:gd name="connsiteX7682" fmla="*/ 1268158 w 2439037"/>
              <a:gd name="connsiteY7682" fmla="*/ 1790414 h 4271954"/>
              <a:gd name="connsiteX7683" fmla="*/ 1244822 w 2439037"/>
              <a:gd name="connsiteY7683" fmla="*/ 1790510 h 4271954"/>
              <a:gd name="connsiteX7684" fmla="*/ 1240917 w 2439037"/>
              <a:gd name="connsiteY7684" fmla="*/ 1787957 h 4271954"/>
              <a:gd name="connsiteX7685" fmla="*/ 1213875 w 2439037"/>
              <a:gd name="connsiteY7685" fmla="*/ 1776879 h 4271954"/>
              <a:gd name="connsiteX7686" fmla="*/ 1196921 w 2439037"/>
              <a:gd name="connsiteY7686" fmla="*/ 1776879 h 4271954"/>
              <a:gd name="connsiteX7687" fmla="*/ 1196921 w 2439037"/>
              <a:gd name="connsiteY7687" fmla="*/ 1776793 h 4271954"/>
              <a:gd name="connsiteX7688" fmla="*/ 1190158 w 2439037"/>
              <a:gd name="connsiteY7688" fmla="*/ 1770050 h 4271954"/>
              <a:gd name="connsiteX7689" fmla="*/ 1169870 w 2439037"/>
              <a:gd name="connsiteY7689" fmla="*/ 1770050 h 4271954"/>
              <a:gd name="connsiteX7690" fmla="*/ 1166517 w 2439037"/>
              <a:gd name="connsiteY7690" fmla="*/ 1773345 h 4271954"/>
              <a:gd name="connsiteX7691" fmla="*/ 1169870 w 2439037"/>
              <a:gd name="connsiteY7691" fmla="*/ 1776698 h 4271954"/>
              <a:gd name="connsiteX7692" fmla="*/ 1190234 w 2439037"/>
              <a:gd name="connsiteY7692" fmla="*/ 1776793 h 4271954"/>
              <a:gd name="connsiteX7693" fmla="*/ 1190158 w 2439037"/>
              <a:gd name="connsiteY7693" fmla="*/ 1829057 h 4271954"/>
              <a:gd name="connsiteX7694" fmla="*/ 1169870 w 2439037"/>
              <a:gd name="connsiteY7694" fmla="*/ 1829057 h 4271954"/>
              <a:gd name="connsiteX7695" fmla="*/ 1166517 w 2439037"/>
              <a:gd name="connsiteY7695" fmla="*/ 1832410 h 4271954"/>
              <a:gd name="connsiteX7696" fmla="*/ 1169870 w 2439037"/>
              <a:gd name="connsiteY7696" fmla="*/ 1835763 h 4271954"/>
              <a:gd name="connsiteX7697" fmla="*/ 1190158 w 2439037"/>
              <a:gd name="connsiteY7697" fmla="*/ 1835763 h 4271954"/>
              <a:gd name="connsiteX7698" fmla="*/ 1196921 w 2439037"/>
              <a:gd name="connsiteY7698" fmla="*/ 1828972 h 4271954"/>
              <a:gd name="connsiteX7699" fmla="*/ 1196921 w 2439037"/>
              <a:gd name="connsiteY7699" fmla="*/ 1827295 h 4271954"/>
              <a:gd name="connsiteX7700" fmla="*/ 1212266 w 2439037"/>
              <a:gd name="connsiteY7700" fmla="*/ 1832505 h 4271954"/>
              <a:gd name="connsiteX7701" fmla="*/ 1248918 w 2439037"/>
              <a:gd name="connsiteY7701" fmla="*/ 1842040 h 4271954"/>
              <a:gd name="connsiteX7702" fmla="*/ 1290447 w 2439037"/>
              <a:gd name="connsiteY7702" fmla="*/ 1825857 h 4271954"/>
              <a:gd name="connsiteX7703" fmla="*/ 1323699 w 2439037"/>
              <a:gd name="connsiteY7703" fmla="*/ 1808607 h 4271954"/>
              <a:gd name="connsiteX7704" fmla="*/ 1325423 w 2439037"/>
              <a:gd name="connsiteY7704" fmla="*/ 1806416 h 4271954"/>
              <a:gd name="connsiteX7705" fmla="*/ 1324832 w 2439037"/>
              <a:gd name="connsiteY7705" fmla="*/ 1803664 h 4271954"/>
              <a:gd name="connsiteX7706" fmla="*/ 1301019 w 2439037"/>
              <a:gd name="connsiteY7706" fmla="*/ 1795863 h 4271954"/>
              <a:gd name="connsiteX7707" fmla="*/ 1287485 w 2439037"/>
              <a:gd name="connsiteY7707" fmla="*/ 1820132 h 4271954"/>
              <a:gd name="connsiteX7708" fmla="*/ 1214542 w 2439037"/>
              <a:gd name="connsiteY7708" fmla="*/ 1826324 h 4271954"/>
              <a:gd name="connsiteX7709" fmla="*/ 1196997 w 2439037"/>
              <a:gd name="connsiteY7709" fmla="*/ 1820323 h 4271954"/>
              <a:gd name="connsiteX7710" fmla="*/ 1196997 w 2439037"/>
              <a:gd name="connsiteY7710" fmla="*/ 1783585 h 4271954"/>
              <a:gd name="connsiteX7711" fmla="*/ 1213971 w 2439037"/>
              <a:gd name="connsiteY7711" fmla="*/ 1783585 h 4271954"/>
              <a:gd name="connsiteX7712" fmla="*/ 1237012 w 2439037"/>
              <a:gd name="connsiteY7712" fmla="*/ 1793253 h 4271954"/>
              <a:gd name="connsiteX7713" fmla="*/ 1244451 w 2439037"/>
              <a:gd name="connsiteY7713" fmla="*/ 1797072 h 4271954"/>
              <a:gd name="connsiteX7714" fmla="*/ 1268158 w 2439037"/>
              <a:gd name="connsiteY7714" fmla="*/ 1797072 h 4271954"/>
              <a:gd name="connsiteX7715" fmla="*/ 1269892 w 2439037"/>
              <a:gd name="connsiteY7715" fmla="*/ 1802883 h 4271954"/>
              <a:gd name="connsiteX7716" fmla="*/ 1268930 w 2439037"/>
              <a:gd name="connsiteY7716" fmla="*/ 1807769 h 4271954"/>
              <a:gd name="connsiteX7717" fmla="*/ 1268073 w 2439037"/>
              <a:gd name="connsiteY7717" fmla="*/ 1808788 h 4271954"/>
              <a:gd name="connsiteX7718" fmla="*/ 1230820 w 2439037"/>
              <a:gd name="connsiteY7718" fmla="*/ 1808788 h 4271954"/>
              <a:gd name="connsiteX7719" fmla="*/ 1227487 w 2439037"/>
              <a:gd name="connsiteY7719" fmla="*/ 1812141 h 4271954"/>
              <a:gd name="connsiteX7720" fmla="*/ 1230820 w 2439037"/>
              <a:gd name="connsiteY7720" fmla="*/ 1815484 h 4271954"/>
              <a:gd name="connsiteX7721" fmla="*/ 1268073 w 2439037"/>
              <a:gd name="connsiteY7721" fmla="*/ 1815484 h 4271954"/>
              <a:gd name="connsiteX7722" fmla="*/ 1274636 w 2439037"/>
              <a:gd name="connsiteY7722" fmla="*/ 1811160 h 4271954"/>
              <a:gd name="connsiteX7723" fmla="*/ 1302925 w 2439037"/>
              <a:gd name="connsiteY7723" fmla="*/ 1802235 h 4271954"/>
              <a:gd name="connsiteX7724" fmla="*/ 1316755 w 2439037"/>
              <a:gd name="connsiteY7724" fmla="*/ 1804883 h 4271954"/>
              <a:gd name="connsiteX7725" fmla="*/ 1287485 w 2439037"/>
              <a:gd name="connsiteY7725" fmla="*/ 1820132 h 4271954"/>
              <a:gd name="connsiteX7726" fmla="*/ 1366371 w 2439037"/>
              <a:gd name="connsiteY7726" fmla="*/ 1663351 h 4271954"/>
              <a:gd name="connsiteX7727" fmla="*/ 1369695 w 2439037"/>
              <a:gd name="connsiteY7727" fmla="*/ 1659998 h 4271954"/>
              <a:gd name="connsiteX7728" fmla="*/ 1366371 w 2439037"/>
              <a:gd name="connsiteY7728" fmla="*/ 1656702 h 4271954"/>
              <a:gd name="connsiteX7729" fmla="*/ 1346073 w 2439037"/>
              <a:gd name="connsiteY7729" fmla="*/ 1656702 h 4271954"/>
              <a:gd name="connsiteX7730" fmla="*/ 1339329 w 2439037"/>
              <a:gd name="connsiteY7730" fmla="*/ 1663446 h 4271954"/>
              <a:gd name="connsiteX7731" fmla="*/ 1339329 w 2439037"/>
              <a:gd name="connsiteY7731" fmla="*/ 1665161 h 4271954"/>
              <a:gd name="connsiteX7732" fmla="*/ 1311887 w 2439037"/>
              <a:gd name="connsiteY7732" fmla="*/ 1654883 h 4271954"/>
              <a:gd name="connsiteX7733" fmla="*/ 1271406 w 2439037"/>
              <a:gd name="connsiteY7733" fmla="*/ 1653816 h 4271954"/>
              <a:gd name="connsiteX7734" fmla="*/ 1271302 w 2439037"/>
              <a:gd name="connsiteY7734" fmla="*/ 1653816 h 4271954"/>
              <a:gd name="connsiteX7735" fmla="*/ 1208541 w 2439037"/>
              <a:gd name="connsiteY7735" fmla="*/ 1666704 h 4271954"/>
              <a:gd name="connsiteX7736" fmla="*/ 1206360 w 2439037"/>
              <a:gd name="connsiteY7736" fmla="*/ 1668190 h 4271954"/>
              <a:gd name="connsiteX7737" fmla="*/ 1205969 w 2439037"/>
              <a:gd name="connsiteY7737" fmla="*/ 1670885 h 4271954"/>
              <a:gd name="connsiteX7738" fmla="*/ 1222543 w 2439037"/>
              <a:gd name="connsiteY7738" fmla="*/ 1685439 h 4271954"/>
              <a:gd name="connsiteX7739" fmla="*/ 1223210 w 2439037"/>
              <a:gd name="connsiteY7739" fmla="*/ 1685439 h 4271954"/>
              <a:gd name="connsiteX7740" fmla="*/ 1245679 w 2439037"/>
              <a:gd name="connsiteY7740" fmla="*/ 1692002 h 4271954"/>
              <a:gd name="connsiteX7741" fmla="*/ 1263206 w 2439037"/>
              <a:gd name="connsiteY7741" fmla="*/ 1687725 h 4271954"/>
              <a:gd name="connsiteX7742" fmla="*/ 1292257 w 2439037"/>
              <a:gd name="connsiteY7742" fmla="*/ 1702603 h 4271954"/>
              <a:gd name="connsiteX7743" fmla="*/ 1292752 w 2439037"/>
              <a:gd name="connsiteY7743" fmla="*/ 1702984 h 4271954"/>
              <a:gd name="connsiteX7744" fmla="*/ 1322261 w 2439037"/>
              <a:gd name="connsiteY7744" fmla="*/ 1715719 h 4271954"/>
              <a:gd name="connsiteX7745" fmla="*/ 1339206 w 2439037"/>
              <a:gd name="connsiteY7745" fmla="*/ 1715719 h 4271954"/>
              <a:gd name="connsiteX7746" fmla="*/ 1339206 w 2439037"/>
              <a:gd name="connsiteY7746" fmla="*/ 1715815 h 4271954"/>
              <a:gd name="connsiteX7747" fmla="*/ 1345978 w 2439037"/>
              <a:gd name="connsiteY7747" fmla="*/ 1722615 h 4271954"/>
              <a:gd name="connsiteX7748" fmla="*/ 1366285 w 2439037"/>
              <a:gd name="connsiteY7748" fmla="*/ 1722615 h 4271954"/>
              <a:gd name="connsiteX7749" fmla="*/ 1369590 w 2439037"/>
              <a:gd name="connsiteY7749" fmla="*/ 1719263 h 4271954"/>
              <a:gd name="connsiteX7750" fmla="*/ 1366285 w 2439037"/>
              <a:gd name="connsiteY7750" fmla="*/ 1715910 h 4271954"/>
              <a:gd name="connsiteX7751" fmla="*/ 1345873 w 2439037"/>
              <a:gd name="connsiteY7751" fmla="*/ 1715815 h 4271954"/>
              <a:gd name="connsiteX7752" fmla="*/ 1345978 w 2439037"/>
              <a:gd name="connsiteY7752" fmla="*/ 1663541 h 4271954"/>
              <a:gd name="connsiteX7753" fmla="*/ 1366371 w 2439037"/>
              <a:gd name="connsiteY7753" fmla="*/ 1663541 h 4271954"/>
              <a:gd name="connsiteX7754" fmla="*/ 1366371 w 2439037"/>
              <a:gd name="connsiteY7754" fmla="*/ 1663351 h 4271954"/>
              <a:gd name="connsiteX7755" fmla="*/ 1223677 w 2439037"/>
              <a:gd name="connsiteY7755" fmla="*/ 1678791 h 4271954"/>
              <a:gd name="connsiteX7756" fmla="*/ 1213866 w 2439037"/>
              <a:gd name="connsiteY7756" fmla="*/ 1672428 h 4271954"/>
              <a:gd name="connsiteX7757" fmla="*/ 1250356 w 2439037"/>
              <a:gd name="connsiteY7757" fmla="*/ 1664980 h 4271954"/>
              <a:gd name="connsiteX7758" fmla="*/ 1223677 w 2439037"/>
              <a:gd name="connsiteY7758" fmla="*/ 1678791 h 4271954"/>
              <a:gd name="connsiteX7759" fmla="*/ 1339329 w 2439037"/>
              <a:gd name="connsiteY7759" fmla="*/ 1708976 h 4271954"/>
              <a:gd name="connsiteX7760" fmla="*/ 1322346 w 2439037"/>
              <a:gd name="connsiteY7760" fmla="*/ 1708976 h 4271954"/>
              <a:gd name="connsiteX7761" fmla="*/ 1297019 w 2439037"/>
              <a:gd name="connsiteY7761" fmla="*/ 1697717 h 4271954"/>
              <a:gd name="connsiteX7762" fmla="*/ 1296543 w 2439037"/>
              <a:gd name="connsiteY7762" fmla="*/ 1697346 h 4271954"/>
              <a:gd name="connsiteX7763" fmla="*/ 1264444 w 2439037"/>
              <a:gd name="connsiteY7763" fmla="*/ 1681067 h 4271954"/>
              <a:gd name="connsiteX7764" fmla="*/ 1263406 w 2439037"/>
              <a:gd name="connsiteY7764" fmla="*/ 1680886 h 4271954"/>
              <a:gd name="connsiteX7765" fmla="*/ 1262634 w 2439037"/>
              <a:gd name="connsiteY7765" fmla="*/ 1680982 h 4271954"/>
              <a:gd name="connsiteX7766" fmla="*/ 1244079 w 2439037"/>
              <a:gd name="connsiteY7766" fmla="*/ 1685535 h 4271954"/>
              <a:gd name="connsiteX7767" fmla="*/ 1230259 w 2439037"/>
              <a:gd name="connsiteY7767" fmla="*/ 1682887 h 4271954"/>
              <a:gd name="connsiteX7768" fmla="*/ 1260634 w 2439037"/>
              <a:gd name="connsiteY7768" fmla="*/ 1666980 h 4271954"/>
              <a:gd name="connsiteX7769" fmla="*/ 1309516 w 2439037"/>
              <a:gd name="connsiteY7769" fmla="*/ 1660979 h 4271954"/>
              <a:gd name="connsiteX7770" fmla="*/ 1339415 w 2439037"/>
              <a:gd name="connsiteY7770" fmla="*/ 1672095 h 4271954"/>
              <a:gd name="connsiteX7771" fmla="*/ 1339415 w 2439037"/>
              <a:gd name="connsiteY7771" fmla="*/ 1708976 h 4271954"/>
              <a:gd name="connsiteX7772" fmla="*/ 1339329 w 2439037"/>
              <a:gd name="connsiteY7772" fmla="*/ 1708976 h 4271954"/>
              <a:gd name="connsiteX7773" fmla="*/ 1516018 w 2439037"/>
              <a:gd name="connsiteY7773" fmla="*/ 1781585 h 4271954"/>
              <a:gd name="connsiteX7774" fmla="*/ 1516570 w 2439037"/>
              <a:gd name="connsiteY7774" fmla="*/ 1781585 h 4271954"/>
              <a:gd name="connsiteX7775" fmla="*/ 1534868 w 2439037"/>
              <a:gd name="connsiteY7775" fmla="*/ 1773441 h 4271954"/>
              <a:gd name="connsiteX7776" fmla="*/ 1542097 w 2439037"/>
              <a:gd name="connsiteY7776" fmla="*/ 1754886 h 4271954"/>
              <a:gd name="connsiteX7777" fmla="*/ 1520285 w 2439037"/>
              <a:gd name="connsiteY7777" fmla="*/ 1711909 h 4271954"/>
              <a:gd name="connsiteX7778" fmla="*/ 1518961 w 2439037"/>
              <a:gd name="connsiteY7778" fmla="*/ 1710604 h 4271954"/>
              <a:gd name="connsiteX7779" fmla="*/ 1514570 w 2439037"/>
              <a:gd name="connsiteY7779" fmla="*/ 1709538 h 4271954"/>
              <a:gd name="connsiteX7780" fmla="*/ 1510656 w 2439037"/>
              <a:gd name="connsiteY7780" fmla="*/ 1711909 h 4271954"/>
              <a:gd name="connsiteX7781" fmla="*/ 1488853 w 2439037"/>
              <a:gd name="connsiteY7781" fmla="*/ 1754886 h 4271954"/>
              <a:gd name="connsiteX7782" fmla="*/ 1488853 w 2439037"/>
              <a:gd name="connsiteY7782" fmla="*/ 1756143 h 4271954"/>
              <a:gd name="connsiteX7783" fmla="*/ 1514751 w 2439037"/>
              <a:gd name="connsiteY7783" fmla="*/ 1781585 h 4271954"/>
              <a:gd name="connsiteX7784" fmla="*/ 1516018 w 2439037"/>
              <a:gd name="connsiteY7784" fmla="*/ 1781585 h 4271954"/>
              <a:gd name="connsiteX7785" fmla="*/ 1495615 w 2439037"/>
              <a:gd name="connsiteY7785" fmla="*/ 1755953 h 4271954"/>
              <a:gd name="connsiteX7786" fmla="*/ 1495615 w 2439037"/>
              <a:gd name="connsiteY7786" fmla="*/ 1754981 h 4271954"/>
              <a:gd name="connsiteX7787" fmla="*/ 1515523 w 2439037"/>
              <a:gd name="connsiteY7787" fmla="*/ 1716700 h 4271954"/>
              <a:gd name="connsiteX7788" fmla="*/ 1535439 w 2439037"/>
              <a:gd name="connsiteY7788" fmla="*/ 1754981 h 4271954"/>
              <a:gd name="connsiteX7789" fmla="*/ 1535439 w 2439037"/>
              <a:gd name="connsiteY7789" fmla="*/ 1755067 h 4271954"/>
              <a:gd name="connsiteX7790" fmla="*/ 1530096 w 2439037"/>
              <a:gd name="connsiteY7790" fmla="*/ 1768888 h 4271954"/>
              <a:gd name="connsiteX7791" fmla="*/ 1516475 w 2439037"/>
              <a:gd name="connsiteY7791" fmla="*/ 1774879 h 4271954"/>
              <a:gd name="connsiteX7792" fmla="*/ 1515427 w 2439037"/>
              <a:gd name="connsiteY7792" fmla="*/ 1774879 h 4271954"/>
              <a:gd name="connsiteX7793" fmla="*/ 1514960 w 2439037"/>
              <a:gd name="connsiteY7793" fmla="*/ 1774879 h 4271954"/>
              <a:gd name="connsiteX7794" fmla="*/ 1495615 w 2439037"/>
              <a:gd name="connsiteY7794" fmla="*/ 1755953 h 4271954"/>
              <a:gd name="connsiteX7795" fmla="*/ 1544002 w 2439037"/>
              <a:gd name="connsiteY7795" fmla="*/ 1795863 h 4271954"/>
              <a:gd name="connsiteX7796" fmla="*/ 1519523 w 2439037"/>
              <a:gd name="connsiteY7796" fmla="*/ 1803578 h 4271954"/>
              <a:gd name="connsiteX7797" fmla="*/ 1519523 w 2439037"/>
              <a:gd name="connsiteY7797" fmla="*/ 1802883 h 4271954"/>
              <a:gd name="connsiteX7798" fmla="*/ 1511151 w 2439037"/>
              <a:gd name="connsiteY7798" fmla="*/ 1790414 h 4271954"/>
              <a:gd name="connsiteX7799" fmla="*/ 1487805 w 2439037"/>
              <a:gd name="connsiteY7799" fmla="*/ 1790510 h 4271954"/>
              <a:gd name="connsiteX7800" fmla="*/ 1483900 w 2439037"/>
              <a:gd name="connsiteY7800" fmla="*/ 1787957 h 4271954"/>
              <a:gd name="connsiteX7801" fmla="*/ 1456858 w 2439037"/>
              <a:gd name="connsiteY7801" fmla="*/ 1776879 h 4271954"/>
              <a:gd name="connsiteX7802" fmla="*/ 1439894 w 2439037"/>
              <a:gd name="connsiteY7802" fmla="*/ 1776879 h 4271954"/>
              <a:gd name="connsiteX7803" fmla="*/ 1439894 w 2439037"/>
              <a:gd name="connsiteY7803" fmla="*/ 1776793 h 4271954"/>
              <a:gd name="connsiteX7804" fmla="*/ 1433131 w 2439037"/>
              <a:gd name="connsiteY7804" fmla="*/ 1770050 h 4271954"/>
              <a:gd name="connsiteX7805" fmla="*/ 1412853 w 2439037"/>
              <a:gd name="connsiteY7805" fmla="*/ 1770050 h 4271954"/>
              <a:gd name="connsiteX7806" fmla="*/ 1409509 w 2439037"/>
              <a:gd name="connsiteY7806" fmla="*/ 1773345 h 4271954"/>
              <a:gd name="connsiteX7807" fmla="*/ 1412853 w 2439037"/>
              <a:gd name="connsiteY7807" fmla="*/ 1776698 h 4271954"/>
              <a:gd name="connsiteX7808" fmla="*/ 1433227 w 2439037"/>
              <a:gd name="connsiteY7808" fmla="*/ 1776793 h 4271954"/>
              <a:gd name="connsiteX7809" fmla="*/ 1433131 w 2439037"/>
              <a:gd name="connsiteY7809" fmla="*/ 1829057 h 4271954"/>
              <a:gd name="connsiteX7810" fmla="*/ 1412853 w 2439037"/>
              <a:gd name="connsiteY7810" fmla="*/ 1829057 h 4271954"/>
              <a:gd name="connsiteX7811" fmla="*/ 1409509 w 2439037"/>
              <a:gd name="connsiteY7811" fmla="*/ 1832410 h 4271954"/>
              <a:gd name="connsiteX7812" fmla="*/ 1412853 w 2439037"/>
              <a:gd name="connsiteY7812" fmla="*/ 1835763 h 4271954"/>
              <a:gd name="connsiteX7813" fmla="*/ 1433131 w 2439037"/>
              <a:gd name="connsiteY7813" fmla="*/ 1835763 h 4271954"/>
              <a:gd name="connsiteX7814" fmla="*/ 1439894 w 2439037"/>
              <a:gd name="connsiteY7814" fmla="*/ 1828972 h 4271954"/>
              <a:gd name="connsiteX7815" fmla="*/ 1439894 w 2439037"/>
              <a:gd name="connsiteY7815" fmla="*/ 1827295 h 4271954"/>
              <a:gd name="connsiteX7816" fmla="*/ 1455229 w 2439037"/>
              <a:gd name="connsiteY7816" fmla="*/ 1832505 h 4271954"/>
              <a:gd name="connsiteX7817" fmla="*/ 1491891 w 2439037"/>
              <a:gd name="connsiteY7817" fmla="*/ 1842040 h 4271954"/>
              <a:gd name="connsiteX7818" fmla="*/ 1533430 w 2439037"/>
              <a:gd name="connsiteY7818" fmla="*/ 1825857 h 4271954"/>
              <a:gd name="connsiteX7819" fmla="*/ 1566681 w 2439037"/>
              <a:gd name="connsiteY7819" fmla="*/ 1808607 h 4271954"/>
              <a:gd name="connsiteX7820" fmla="*/ 1568377 w 2439037"/>
              <a:gd name="connsiteY7820" fmla="*/ 1806416 h 4271954"/>
              <a:gd name="connsiteX7821" fmla="*/ 1567825 w 2439037"/>
              <a:gd name="connsiteY7821" fmla="*/ 1803664 h 4271954"/>
              <a:gd name="connsiteX7822" fmla="*/ 1544002 w 2439037"/>
              <a:gd name="connsiteY7822" fmla="*/ 1795863 h 4271954"/>
              <a:gd name="connsiteX7823" fmla="*/ 1530477 w 2439037"/>
              <a:gd name="connsiteY7823" fmla="*/ 1820132 h 4271954"/>
              <a:gd name="connsiteX7824" fmla="*/ 1457525 w 2439037"/>
              <a:gd name="connsiteY7824" fmla="*/ 1826324 h 4271954"/>
              <a:gd name="connsiteX7825" fmla="*/ 1439989 w 2439037"/>
              <a:gd name="connsiteY7825" fmla="*/ 1820323 h 4271954"/>
              <a:gd name="connsiteX7826" fmla="*/ 1439989 w 2439037"/>
              <a:gd name="connsiteY7826" fmla="*/ 1783585 h 4271954"/>
              <a:gd name="connsiteX7827" fmla="*/ 1456944 w 2439037"/>
              <a:gd name="connsiteY7827" fmla="*/ 1783585 h 4271954"/>
              <a:gd name="connsiteX7828" fmla="*/ 1479995 w 2439037"/>
              <a:gd name="connsiteY7828" fmla="*/ 1793253 h 4271954"/>
              <a:gd name="connsiteX7829" fmla="*/ 1487443 w 2439037"/>
              <a:gd name="connsiteY7829" fmla="*/ 1797072 h 4271954"/>
              <a:gd name="connsiteX7830" fmla="*/ 1511151 w 2439037"/>
              <a:gd name="connsiteY7830" fmla="*/ 1797072 h 4271954"/>
              <a:gd name="connsiteX7831" fmla="*/ 1512846 w 2439037"/>
              <a:gd name="connsiteY7831" fmla="*/ 1802883 h 4271954"/>
              <a:gd name="connsiteX7832" fmla="*/ 1511922 w 2439037"/>
              <a:gd name="connsiteY7832" fmla="*/ 1807769 h 4271954"/>
              <a:gd name="connsiteX7833" fmla="*/ 1511056 w 2439037"/>
              <a:gd name="connsiteY7833" fmla="*/ 1808788 h 4271954"/>
              <a:gd name="connsiteX7834" fmla="*/ 1473803 w 2439037"/>
              <a:gd name="connsiteY7834" fmla="*/ 1808788 h 4271954"/>
              <a:gd name="connsiteX7835" fmla="*/ 1470479 w 2439037"/>
              <a:gd name="connsiteY7835" fmla="*/ 1812141 h 4271954"/>
              <a:gd name="connsiteX7836" fmla="*/ 1473803 w 2439037"/>
              <a:gd name="connsiteY7836" fmla="*/ 1815484 h 4271954"/>
              <a:gd name="connsiteX7837" fmla="*/ 1511056 w 2439037"/>
              <a:gd name="connsiteY7837" fmla="*/ 1815484 h 4271954"/>
              <a:gd name="connsiteX7838" fmla="*/ 1517609 w 2439037"/>
              <a:gd name="connsiteY7838" fmla="*/ 1811160 h 4271954"/>
              <a:gd name="connsiteX7839" fmla="*/ 1545917 w 2439037"/>
              <a:gd name="connsiteY7839" fmla="*/ 1802235 h 4271954"/>
              <a:gd name="connsiteX7840" fmla="*/ 1559728 w 2439037"/>
              <a:gd name="connsiteY7840" fmla="*/ 1804883 h 4271954"/>
              <a:gd name="connsiteX7841" fmla="*/ 1530477 w 2439037"/>
              <a:gd name="connsiteY7841" fmla="*/ 1820132 h 4271954"/>
              <a:gd name="connsiteX7842" fmla="*/ 1609354 w 2439037"/>
              <a:gd name="connsiteY7842" fmla="*/ 1663351 h 4271954"/>
              <a:gd name="connsiteX7843" fmla="*/ 1612678 w 2439037"/>
              <a:gd name="connsiteY7843" fmla="*/ 1659998 h 4271954"/>
              <a:gd name="connsiteX7844" fmla="*/ 1609354 w 2439037"/>
              <a:gd name="connsiteY7844" fmla="*/ 1656702 h 4271954"/>
              <a:gd name="connsiteX7845" fmla="*/ 1589046 w 2439037"/>
              <a:gd name="connsiteY7845" fmla="*/ 1656702 h 4271954"/>
              <a:gd name="connsiteX7846" fmla="*/ 1582293 w 2439037"/>
              <a:gd name="connsiteY7846" fmla="*/ 1663446 h 4271954"/>
              <a:gd name="connsiteX7847" fmla="*/ 1582293 w 2439037"/>
              <a:gd name="connsiteY7847" fmla="*/ 1665161 h 4271954"/>
              <a:gd name="connsiteX7848" fmla="*/ 1554870 w 2439037"/>
              <a:gd name="connsiteY7848" fmla="*/ 1654883 h 4271954"/>
              <a:gd name="connsiteX7849" fmla="*/ 1514389 w 2439037"/>
              <a:gd name="connsiteY7849" fmla="*/ 1653816 h 4271954"/>
              <a:gd name="connsiteX7850" fmla="*/ 1514294 w 2439037"/>
              <a:gd name="connsiteY7850" fmla="*/ 1653816 h 4271954"/>
              <a:gd name="connsiteX7851" fmla="*/ 1451524 w 2439037"/>
              <a:gd name="connsiteY7851" fmla="*/ 1666704 h 4271954"/>
              <a:gd name="connsiteX7852" fmla="*/ 1449324 w 2439037"/>
              <a:gd name="connsiteY7852" fmla="*/ 1668190 h 4271954"/>
              <a:gd name="connsiteX7853" fmla="*/ 1449038 w 2439037"/>
              <a:gd name="connsiteY7853" fmla="*/ 1670885 h 4271954"/>
              <a:gd name="connsiteX7854" fmla="*/ 1465612 w 2439037"/>
              <a:gd name="connsiteY7854" fmla="*/ 1685439 h 4271954"/>
              <a:gd name="connsiteX7855" fmla="*/ 1466288 w 2439037"/>
              <a:gd name="connsiteY7855" fmla="*/ 1685439 h 4271954"/>
              <a:gd name="connsiteX7856" fmla="*/ 1488757 w 2439037"/>
              <a:gd name="connsiteY7856" fmla="*/ 1692002 h 4271954"/>
              <a:gd name="connsiteX7857" fmla="*/ 1506283 w 2439037"/>
              <a:gd name="connsiteY7857" fmla="*/ 1687725 h 4271954"/>
              <a:gd name="connsiteX7858" fmla="*/ 1535335 w 2439037"/>
              <a:gd name="connsiteY7858" fmla="*/ 1702603 h 4271954"/>
              <a:gd name="connsiteX7859" fmla="*/ 1535820 w 2439037"/>
              <a:gd name="connsiteY7859" fmla="*/ 1702984 h 4271954"/>
              <a:gd name="connsiteX7860" fmla="*/ 1565338 w 2439037"/>
              <a:gd name="connsiteY7860" fmla="*/ 1715719 h 4271954"/>
              <a:gd name="connsiteX7861" fmla="*/ 1582293 w 2439037"/>
              <a:gd name="connsiteY7861" fmla="*/ 1715719 h 4271954"/>
              <a:gd name="connsiteX7862" fmla="*/ 1582293 w 2439037"/>
              <a:gd name="connsiteY7862" fmla="*/ 1715815 h 4271954"/>
              <a:gd name="connsiteX7863" fmla="*/ 1589046 w 2439037"/>
              <a:gd name="connsiteY7863" fmla="*/ 1722615 h 4271954"/>
              <a:gd name="connsiteX7864" fmla="*/ 1609354 w 2439037"/>
              <a:gd name="connsiteY7864" fmla="*/ 1722615 h 4271954"/>
              <a:gd name="connsiteX7865" fmla="*/ 1612678 w 2439037"/>
              <a:gd name="connsiteY7865" fmla="*/ 1719263 h 4271954"/>
              <a:gd name="connsiteX7866" fmla="*/ 1609354 w 2439037"/>
              <a:gd name="connsiteY7866" fmla="*/ 1715910 h 4271954"/>
              <a:gd name="connsiteX7867" fmla="*/ 1588961 w 2439037"/>
              <a:gd name="connsiteY7867" fmla="*/ 1715815 h 4271954"/>
              <a:gd name="connsiteX7868" fmla="*/ 1589046 w 2439037"/>
              <a:gd name="connsiteY7868" fmla="*/ 1663541 h 4271954"/>
              <a:gd name="connsiteX7869" fmla="*/ 1609354 w 2439037"/>
              <a:gd name="connsiteY7869" fmla="*/ 1663541 h 4271954"/>
              <a:gd name="connsiteX7870" fmla="*/ 1609354 w 2439037"/>
              <a:gd name="connsiteY7870" fmla="*/ 1663351 h 4271954"/>
              <a:gd name="connsiteX7871" fmla="*/ 1466669 w 2439037"/>
              <a:gd name="connsiteY7871" fmla="*/ 1678791 h 4271954"/>
              <a:gd name="connsiteX7872" fmla="*/ 1456858 w 2439037"/>
              <a:gd name="connsiteY7872" fmla="*/ 1672428 h 4271954"/>
              <a:gd name="connsiteX7873" fmla="*/ 1493339 w 2439037"/>
              <a:gd name="connsiteY7873" fmla="*/ 1664980 h 4271954"/>
              <a:gd name="connsiteX7874" fmla="*/ 1466669 w 2439037"/>
              <a:gd name="connsiteY7874" fmla="*/ 1678791 h 4271954"/>
              <a:gd name="connsiteX7875" fmla="*/ 1582293 w 2439037"/>
              <a:gd name="connsiteY7875" fmla="*/ 1708976 h 4271954"/>
              <a:gd name="connsiteX7876" fmla="*/ 1565338 w 2439037"/>
              <a:gd name="connsiteY7876" fmla="*/ 1708976 h 4271954"/>
              <a:gd name="connsiteX7877" fmla="*/ 1540011 w 2439037"/>
              <a:gd name="connsiteY7877" fmla="*/ 1697717 h 4271954"/>
              <a:gd name="connsiteX7878" fmla="*/ 1539526 w 2439037"/>
              <a:gd name="connsiteY7878" fmla="*/ 1697346 h 4271954"/>
              <a:gd name="connsiteX7879" fmla="*/ 1507436 w 2439037"/>
              <a:gd name="connsiteY7879" fmla="*/ 1681067 h 4271954"/>
              <a:gd name="connsiteX7880" fmla="*/ 1506388 w 2439037"/>
              <a:gd name="connsiteY7880" fmla="*/ 1680886 h 4271954"/>
              <a:gd name="connsiteX7881" fmla="*/ 1505617 w 2439037"/>
              <a:gd name="connsiteY7881" fmla="*/ 1680982 h 4271954"/>
              <a:gd name="connsiteX7882" fmla="*/ 1487043 w 2439037"/>
              <a:gd name="connsiteY7882" fmla="*/ 1685535 h 4271954"/>
              <a:gd name="connsiteX7883" fmla="*/ 1473222 w 2439037"/>
              <a:gd name="connsiteY7883" fmla="*/ 1682887 h 4271954"/>
              <a:gd name="connsiteX7884" fmla="*/ 1503616 w 2439037"/>
              <a:gd name="connsiteY7884" fmla="*/ 1666980 h 4271954"/>
              <a:gd name="connsiteX7885" fmla="*/ 1552480 w 2439037"/>
              <a:gd name="connsiteY7885" fmla="*/ 1660979 h 4271954"/>
              <a:gd name="connsiteX7886" fmla="*/ 1582407 w 2439037"/>
              <a:gd name="connsiteY7886" fmla="*/ 1672095 h 4271954"/>
              <a:gd name="connsiteX7887" fmla="*/ 1582407 w 2439037"/>
              <a:gd name="connsiteY7887" fmla="*/ 1708976 h 4271954"/>
              <a:gd name="connsiteX7888" fmla="*/ 1582293 w 2439037"/>
              <a:gd name="connsiteY7888" fmla="*/ 1708976 h 4271954"/>
              <a:gd name="connsiteX7889" fmla="*/ 1759096 w 2439037"/>
              <a:gd name="connsiteY7889" fmla="*/ 1781585 h 4271954"/>
              <a:gd name="connsiteX7890" fmla="*/ 1759648 w 2439037"/>
              <a:gd name="connsiteY7890" fmla="*/ 1781585 h 4271954"/>
              <a:gd name="connsiteX7891" fmla="*/ 1777946 w 2439037"/>
              <a:gd name="connsiteY7891" fmla="*/ 1773441 h 4271954"/>
              <a:gd name="connsiteX7892" fmla="*/ 1785175 w 2439037"/>
              <a:gd name="connsiteY7892" fmla="*/ 1754886 h 4271954"/>
              <a:gd name="connsiteX7893" fmla="*/ 1763363 w 2439037"/>
              <a:gd name="connsiteY7893" fmla="*/ 1711909 h 4271954"/>
              <a:gd name="connsiteX7894" fmla="*/ 1762049 w 2439037"/>
              <a:gd name="connsiteY7894" fmla="*/ 1710604 h 4271954"/>
              <a:gd name="connsiteX7895" fmla="*/ 1757658 w 2439037"/>
              <a:gd name="connsiteY7895" fmla="*/ 1709538 h 4271954"/>
              <a:gd name="connsiteX7896" fmla="*/ 1753828 w 2439037"/>
              <a:gd name="connsiteY7896" fmla="*/ 1711909 h 4271954"/>
              <a:gd name="connsiteX7897" fmla="*/ 1732016 w 2439037"/>
              <a:gd name="connsiteY7897" fmla="*/ 1754886 h 4271954"/>
              <a:gd name="connsiteX7898" fmla="*/ 1732016 w 2439037"/>
              <a:gd name="connsiteY7898" fmla="*/ 1756143 h 4271954"/>
              <a:gd name="connsiteX7899" fmla="*/ 1757934 w 2439037"/>
              <a:gd name="connsiteY7899" fmla="*/ 1781585 h 4271954"/>
              <a:gd name="connsiteX7900" fmla="*/ 1759096 w 2439037"/>
              <a:gd name="connsiteY7900" fmla="*/ 1781585 h 4271954"/>
              <a:gd name="connsiteX7901" fmla="*/ 1738608 w 2439037"/>
              <a:gd name="connsiteY7901" fmla="*/ 1755953 h 4271954"/>
              <a:gd name="connsiteX7902" fmla="*/ 1738608 w 2439037"/>
              <a:gd name="connsiteY7902" fmla="*/ 1754981 h 4271954"/>
              <a:gd name="connsiteX7903" fmla="*/ 1758591 w 2439037"/>
              <a:gd name="connsiteY7903" fmla="*/ 1716700 h 4271954"/>
              <a:gd name="connsiteX7904" fmla="*/ 1778508 w 2439037"/>
              <a:gd name="connsiteY7904" fmla="*/ 1754981 h 4271954"/>
              <a:gd name="connsiteX7905" fmla="*/ 1778508 w 2439037"/>
              <a:gd name="connsiteY7905" fmla="*/ 1755067 h 4271954"/>
              <a:gd name="connsiteX7906" fmla="*/ 1773184 w 2439037"/>
              <a:gd name="connsiteY7906" fmla="*/ 1768888 h 4271954"/>
              <a:gd name="connsiteX7907" fmla="*/ 1759553 w 2439037"/>
              <a:gd name="connsiteY7907" fmla="*/ 1774879 h 4271954"/>
              <a:gd name="connsiteX7908" fmla="*/ 1758506 w 2439037"/>
              <a:gd name="connsiteY7908" fmla="*/ 1774879 h 4271954"/>
              <a:gd name="connsiteX7909" fmla="*/ 1758048 w 2439037"/>
              <a:gd name="connsiteY7909" fmla="*/ 1774879 h 4271954"/>
              <a:gd name="connsiteX7910" fmla="*/ 1738608 w 2439037"/>
              <a:gd name="connsiteY7910" fmla="*/ 1755953 h 4271954"/>
              <a:gd name="connsiteX7911" fmla="*/ 1787081 w 2439037"/>
              <a:gd name="connsiteY7911" fmla="*/ 1795863 h 4271954"/>
              <a:gd name="connsiteX7912" fmla="*/ 1762601 w 2439037"/>
              <a:gd name="connsiteY7912" fmla="*/ 1803578 h 4271954"/>
              <a:gd name="connsiteX7913" fmla="*/ 1762601 w 2439037"/>
              <a:gd name="connsiteY7913" fmla="*/ 1802883 h 4271954"/>
              <a:gd name="connsiteX7914" fmla="*/ 1754228 w 2439037"/>
              <a:gd name="connsiteY7914" fmla="*/ 1790414 h 4271954"/>
              <a:gd name="connsiteX7915" fmla="*/ 1730883 w 2439037"/>
              <a:gd name="connsiteY7915" fmla="*/ 1790510 h 4271954"/>
              <a:gd name="connsiteX7916" fmla="*/ 1726968 w 2439037"/>
              <a:gd name="connsiteY7916" fmla="*/ 1787957 h 4271954"/>
              <a:gd name="connsiteX7917" fmla="*/ 1699927 w 2439037"/>
              <a:gd name="connsiteY7917" fmla="*/ 1776879 h 4271954"/>
              <a:gd name="connsiteX7918" fmla="*/ 1682972 w 2439037"/>
              <a:gd name="connsiteY7918" fmla="*/ 1776879 h 4271954"/>
              <a:gd name="connsiteX7919" fmla="*/ 1682972 w 2439037"/>
              <a:gd name="connsiteY7919" fmla="*/ 1776793 h 4271954"/>
              <a:gd name="connsiteX7920" fmla="*/ 1676209 w 2439037"/>
              <a:gd name="connsiteY7920" fmla="*/ 1770050 h 4271954"/>
              <a:gd name="connsiteX7921" fmla="*/ 1655931 w 2439037"/>
              <a:gd name="connsiteY7921" fmla="*/ 1770050 h 4271954"/>
              <a:gd name="connsiteX7922" fmla="*/ 1652588 w 2439037"/>
              <a:gd name="connsiteY7922" fmla="*/ 1773345 h 4271954"/>
              <a:gd name="connsiteX7923" fmla="*/ 1655931 w 2439037"/>
              <a:gd name="connsiteY7923" fmla="*/ 1776698 h 4271954"/>
              <a:gd name="connsiteX7924" fmla="*/ 1676305 w 2439037"/>
              <a:gd name="connsiteY7924" fmla="*/ 1776793 h 4271954"/>
              <a:gd name="connsiteX7925" fmla="*/ 1676209 w 2439037"/>
              <a:gd name="connsiteY7925" fmla="*/ 1829057 h 4271954"/>
              <a:gd name="connsiteX7926" fmla="*/ 1655931 w 2439037"/>
              <a:gd name="connsiteY7926" fmla="*/ 1829057 h 4271954"/>
              <a:gd name="connsiteX7927" fmla="*/ 1652588 w 2439037"/>
              <a:gd name="connsiteY7927" fmla="*/ 1832410 h 4271954"/>
              <a:gd name="connsiteX7928" fmla="*/ 1655931 w 2439037"/>
              <a:gd name="connsiteY7928" fmla="*/ 1835763 h 4271954"/>
              <a:gd name="connsiteX7929" fmla="*/ 1676209 w 2439037"/>
              <a:gd name="connsiteY7929" fmla="*/ 1835763 h 4271954"/>
              <a:gd name="connsiteX7930" fmla="*/ 1682972 w 2439037"/>
              <a:gd name="connsiteY7930" fmla="*/ 1828972 h 4271954"/>
              <a:gd name="connsiteX7931" fmla="*/ 1682972 w 2439037"/>
              <a:gd name="connsiteY7931" fmla="*/ 1827295 h 4271954"/>
              <a:gd name="connsiteX7932" fmla="*/ 1698298 w 2439037"/>
              <a:gd name="connsiteY7932" fmla="*/ 1832505 h 4271954"/>
              <a:gd name="connsiteX7933" fmla="*/ 1734978 w 2439037"/>
              <a:gd name="connsiteY7933" fmla="*/ 1842040 h 4271954"/>
              <a:gd name="connsiteX7934" fmla="*/ 1776508 w 2439037"/>
              <a:gd name="connsiteY7934" fmla="*/ 1825857 h 4271954"/>
              <a:gd name="connsiteX7935" fmla="*/ 1809759 w 2439037"/>
              <a:gd name="connsiteY7935" fmla="*/ 1808607 h 4271954"/>
              <a:gd name="connsiteX7936" fmla="*/ 1811464 w 2439037"/>
              <a:gd name="connsiteY7936" fmla="*/ 1806416 h 4271954"/>
              <a:gd name="connsiteX7937" fmla="*/ 1810893 w 2439037"/>
              <a:gd name="connsiteY7937" fmla="*/ 1803664 h 4271954"/>
              <a:gd name="connsiteX7938" fmla="*/ 1787081 w 2439037"/>
              <a:gd name="connsiteY7938" fmla="*/ 1795863 h 4271954"/>
              <a:gd name="connsiteX7939" fmla="*/ 1773460 w 2439037"/>
              <a:gd name="connsiteY7939" fmla="*/ 1820132 h 4271954"/>
              <a:gd name="connsiteX7940" fmla="*/ 1700517 w 2439037"/>
              <a:gd name="connsiteY7940" fmla="*/ 1826324 h 4271954"/>
              <a:gd name="connsiteX7941" fmla="*/ 1682972 w 2439037"/>
              <a:gd name="connsiteY7941" fmla="*/ 1820323 h 4271954"/>
              <a:gd name="connsiteX7942" fmla="*/ 1682972 w 2439037"/>
              <a:gd name="connsiteY7942" fmla="*/ 1783585 h 4271954"/>
              <a:gd name="connsiteX7943" fmla="*/ 1699927 w 2439037"/>
              <a:gd name="connsiteY7943" fmla="*/ 1783585 h 4271954"/>
              <a:gd name="connsiteX7944" fmla="*/ 1722977 w 2439037"/>
              <a:gd name="connsiteY7944" fmla="*/ 1793253 h 4271954"/>
              <a:gd name="connsiteX7945" fmla="*/ 1730416 w 2439037"/>
              <a:gd name="connsiteY7945" fmla="*/ 1797072 h 4271954"/>
              <a:gd name="connsiteX7946" fmla="*/ 1754143 w 2439037"/>
              <a:gd name="connsiteY7946" fmla="*/ 1797072 h 4271954"/>
              <a:gd name="connsiteX7947" fmla="*/ 1755838 w 2439037"/>
              <a:gd name="connsiteY7947" fmla="*/ 1802883 h 4271954"/>
              <a:gd name="connsiteX7948" fmla="*/ 1754886 w 2439037"/>
              <a:gd name="connsiteY7948" fmla="*/ 1807769 h 4271954"/>
              <a:gd name="connsiteX7949" fmla="*/ 1754048 w 2439037"/>
              <a:gd name="connsiteY7949" fmla="*/ 1808788 h 4271954"/>
              <a:gd name="connsiteX7950" fmla="*/ 1716795 w 2439037"/>
              <a:gd name="connsiteY7950" fmla="*/ 1808788 h 4271954"/>
              <a:gd name="connsiteX7951" fmla="*/ 1713462 w 2439037"/>
              <a:gd name="connsiteY7951" fmla="*/ 1812141 h 4271954"/>
              <a:gd name="connsiteX7952" fmla="*/ 1716795 w 2439037"/>
              <a:gd name="connsiteY7952" fmla="*/ 1815484 h 4271954"/>
              <a:gd name="connsiteX7953" fmla="*/ 1754143 w 2439037"/>
              <a:gd name="connsiteY7953" fmla="*/ 1815484 h 4271954"/>
              <a:gd name="connsiteX7954" fmla="*/ 1760687 w 2439037"/>
              <a:gd name="connsiteY7954" fmla="*/ 1811160 h 4271954"/>
              <a:gd name="connsiteX7955" fmla="*/ 1788995 w 2439037"/>
              <a:gd name="connsiteY7955" fmla="*/ 1802235 h 4271954"/>
              <a:gd name="connsiteX7956" fmla="*/ 1802806 w 2439037"/>
              <a:gd name="connsiteY7956" fmla="*/ 1804883 h 4271954"/>
              <a:gd name="connsiteX7957" fmla="*/ 1773460 w 2439037"/>
              <a:gd name="connsiteY7957" fmla="*/ 1820132 h 4271954"/>
              <a:gd name="connsiteX7958" fmla="*/ 1852346 w 2439037"/>
              <a:gd name="connsiteY7958" fmla="*/ 1663351 h 4271954"/>
              <a:gd name="connsiteX7959" fmla="*/ 1855670 w 2439037"/>
              <a:gd name="connsiteY7959" fmla="*/ 1659998 h 4271954"/>
              <a:gd name="connsiteX7960" fmla="*/ 1852346 w 2439037"/>
              <a:gd name="connsiteY7960" fmla="*/ 1656702 h 4271954"/>
              <a:gd name="connsiteX7961" fmla="*/ 1832029 w 2439037"/>
              <a:gd name="connsiteY7961" fmla="*/ 1656702 h 4271954"/>
              <a:gd name="connsiteX7962" fmla="*/ 1825266 w 2439037"/>
              <a:gd name="connsiteY7962" fmla="*/ 1663446 h 4271954"/>
              <a:gd name="connsiteX7963" fmla="*/ 1825266 w 2439037"/>
              <a:gd name="connsiteY7963" fmla="*/ 1665161 h 4271954"/>
              <a:gd name="connsiteX7964" fmla="*/ 1797844 w 2439037"/>
              <a:gd name="connsiteY7964" fmla="*/ 1654883 h 4271954"/>
              <a:gd name="connsiteX7965" fmla="*/ 1757363 w 2439037"/>
              <a:gd name="connsiteY7965" fmla="*/ 1653816 h 4271954"/>
              <a:gd name="connsiteX7966" fmla="*/ 1757277 w 2439037"/>
              <a:gd name="connsiteY7966" fmla="*/ 1653816 h 4271954"/>
              <a:gd name="connsiteX7967" fmla="*/ 1694516 w 2439037"/>
              <a:gd name="connsiteY7967" fmla="*/ 1666704 h 4271954"/>
              <a:gd name="connsiteX7968" fmla="*/ 1692297 w 2439037"/>
              <a:gd name="connsiteY7968" fmla="*/ 1668190 h 4271954"/>
              <a:gd name="connsiteX7969" fmla="*/ 1691926 w 2439037"/>
              <a:gd name="connsiteY7969" fmla="*/ 1670885 h 4271954"/>
              <a:gd name="connsiteX7970" fmla="*/ 1708499 w 2439037"/>
              <a:gd name="connsiteY7970" fmla="*/ 1685439 h 4271954"/>
              <a:gd name="connsiteX7971" fmla="*/ 1709166 w 2439037"/>
              <a:gd name="connsiteY7971" fmla="*/ 1685439 h 4271954"/>
              <a:gd name="connsiteX7972" fmla="*/ 1731645 w 2439037"/>
              <a:gd name="connsiteY7972" fmla="*/ 1692002 h 4271954"/>
              <a:gd name="connsiteX7973" fmla="*/ 1749181 w 2439037"/>
              <a:gd name="connsiteY7973" fmla="*/ 1687725 h 4271954"/>
              <a:gd name="connsiteX7974" fmla="*/ 1778232 w 2439037"/>
              <a:gd name="connsiteY7974" fmla="*/ 1702603 h 4271954"/>
              <a:gd name="connsiteX7975" fmla="*/ 1778698 w 2439037"/>
              <a:gd name="connsiteY7975" fmla="*/ 1702984 h 4271954"/>
              <a:gd name="connsiteX7976" fmla="*/ 1808216 w 2439037"/>
              <a:gd name="connsiteY7976" fmla="*/ 1715719 h 4271954"/>
              <a:gd name="connsiteX7977" fmla="*/ 1825181 w 2439037"/>
              <a:gd name="connsiteY7977" fmla="*/ 1715719 h 4271954"/>
              <a:gd name="connsiteX7978" fmla="*/ 1825181 w 2439037"/>
              <a:gd name="connsiteY7978" fmla="*/ 1715815 h 4271954"/>
              <a:gd name="connsiteX7979" fmla="*/ 1831943 w 2439037"/>
              <a:gd name="connsiteY7979" fmla="*/ 1722615 h 4271954"/>
              <a:gd name="connsiteX7980" fmla="*/ 1852213 w 2439037"/>
              <a:gd name="connsiteY7980" fmla="*/ 1722615 h 4271954"/>
              <a:gd name="connsiteX7981" fmla="*/ 1855575 w 2439037"/>
              <a:gd name="connsiteY7981" fmla="*/ 1719263 h 4271954"/>
              <a:gd name="connsiteX7982" fmla="*/ 1852213 w 2439037"/>
              <a:gd name="connsiteY7982" fmla="*/ 1715910 h 4271954"/>
              <a:gd name="connsiteX7983" fmla="*/ 1831857 w 2439037"/>
              <a:gd name="connsiteY7983" fmla="*/ 1715815 h 4271954"/>
              <a:gd name="connsiteX7984" fmla="*/ 1831943 w 2439037"/>
              <a:gd name="connsiteY7984" fmla="*/ 1663541 h 4271954"/>
              <a:gd name="connsiteX7985" fmla="*/ 1852346 w 2439037"/>
              <a:gd name="connsiteY7985" fmla="*/ 1663541 h 4271954"/>
              <a:gd name="connsiteX7986" fmla="*/ 1852346 w 2439037"/>
              <a:gd name="connsiteY7986" fmla="*/ 1663351 h 4271954"/>
              <a:gd name="connsiteX7987" fmla="*/ 1709652 w 2439037"/>
              <a:gd name="connsiteY7987" fmla="*/ 1678791 h 4271954"/>
              <a:gd name="connsiteX7988" fmla="*/ 1699831 w 2439037"/>
              <a:gd name="connsiteY7988" fmla="*/ 1672428 h 4271954"/>
              <a:gd name="connsiteX7989" fmla="*/ 1736312 w 2439037"/>
              <a:gd name="connsiteY7989" fmla="*/ 1664980 h 4271954"/>
              <a:gd name="connsiteX7990" fmla="*/ 1709652 w 2439037"/>
              <a:gd name="connsiteY7990" fmla="*/ 1678791 h 4271954"/>
              <a:gd name="connsiteX7991" fmla="*/ 1825266 w 2439037"/>
              <a:gd name="connsiteY7991" fmla="*/ 1708976 h 4271954"/>
              <a:gd name="connsiteX7992" fmla="*/ 1808321 w 2439037"/>
              <a:gd name="connsiteY7992" fmla="*/ 1708976 h 4271954"/>
              <a:gd name="connsiteX7993" fmla="*/ 1782994 w 2439037"/>
              <a:gd name="connsiteY7993" fmla="*/ 1697717 h 4271954"/>
              <a:gd name="connsiteX7994" fmla="*/ 1782508 w 2439037"/>
              <a:gd name="connsiteY7994" fmla="*/ 1697346 h 4271954"/>
              <a:gd name="connsiteX7995" fmla="*/ 1750419 w 2439037"/>
              <a:gd name="connsiteY7995" fmla="*/ 1681067 h 4271954"/>
              <a:gd name="connsiteX7996" fmla="*/ 1749371 w 2439037"/>
              <a:gd name="connsiteY7996" fmla="*/ 1680886 h 4271954"/>
              <a:gd name="connsiteX7997" fmla="*/ 1748590 w 2439037"/>
              <a:gd name="connsiteY7997" fmla="*/ 1680982 h 4271954"/>
              <a:gd name="connsiteX7998" fmla="*/ 1730016 w 2439037"/>
              <a:gd name="connsiteY7998" fmla="*/ 1685535 h 4271954"/>
              <a:gd name="connsiteX7999" fmla="*/ 1716214 w 2439037"/>
              <a:gd name="connsiteY7999" fmla="*/ 1682887 h 4271954"/>
              <a:gd name="connsiteX8000" fmla="*/ 1746599 w 2439037"/>
              <a:gd name="connsiteY8000" fmla="*/ 1666980 h 4271954"/>
              <a:gd name="connsiteX8001" fmla="*/ 1795453 w 2439037"/>
              <a:gd name="connsiteY8001" fmla="*/ 1660979 h 4271954"/>
              <a:gd name="connsiteX8002" fmla="*/ 1825371 w 2439037"/>
              <a:gd name="connsiteY8002" fmla="*/ 1672095 h 4271954"/>
              <a:gd name="connsiteX8003" fmla="*/ 1825371 w 2439037"/>
              <a:gd name="connsiteY8003" fmla="*/ 1708976 h 4271954"/>
              <a:gd name="connsiteX8004" fmla="*/ 1825266 w 2439037"/>
              <a:gd name="connsiteY8004" fmla="*/ 1708976 h 4271954"/>
              <a:gd name="connsiteX8005" fmla="*/ 2002078 w 2439037"/>
              <a:gd name="connsiteY8005" fmla="*/ 1781585 h 4271954"/>
              <a:gd name="connsiteX8006" fmla="*/ 2002621 w 2439037"/>
              <a:gd name="connsiteY8006" fmla="*/ 1781585 h 4271954"/>
              <a:gd name="connsiteX8007" fmla="*/ 2020910 w 2439037"/>
              <a:gd name="connsiteY8007" fmla="*/ 1773441 h 4271954"/>
              <a:gd name="connsiteX8008" fmla="*/ 2028168 w 2439037"/>
              <a:gd name="connsiteY8008" fmla="*/ 1754886 h 4271954"/>
              <a:gd name="connsiteX8009" fmla="*/ 2006346 w 2439037"/>
              <a:gd name="connsiteY8009" fmla="*/ 1711909 h 4271954"/>
              <a:gd name="connsiteX8010" fmla="*/ 2004993 w 2439037"/>
              <a:gd name="connsiteY8010" fmla="*/ 1710604 h 4271954"/>
              <a:gd name="connsiteX8011" fmla="*/ 2000631 w 2439037"/>
              <a:gd name="connsiteY8011" fmla="*/ 1709538 h 4271954"/>
              <a:gd name="connsiteX8012" fmla="*/ 1996726 w 2439037"/>
              <a:gd name="connsiteY8012" fmla="*/ 1711909 h 4271954"/>
              <a:gd name="connsiteX8013" fmla="*/ 1974913 w 2439037"/>
              <a:gd name="connsiteY8013" fmla="*/ 1754886 h 4271954"/>
              <a:gd name="connsiteX8014" fmla="*/ 1974913 w 2439037"/>
              <a:gd name="connsiteY8014" fmla="*/ 1756143 h 4271954"/>
              <a:gd name="connsiteX8015" fmla="*/ 2000822 w 2439037"/>
              <a:gd name="connsiteY8015" fmla="*/ 1781585 h 4271954"/>
              <a:gd name="connsiteX8016" fmla="*/ 2002078 w 2439037"/>
              <a:gd name="connsiteY8016" fmla="*/ 1781585 h 4271954"/>
              <a:gd name="connsiteX8017" fmla="*/ 1981581 w 2439037"/>
              <a:gd name="connsiteY8017" fmla="*/ 1755953 h 4271954"/>
              <a:gd name="connsiteX8018" fmla="*/ 1981581 w 2439037"/>
              <a:gd name="connsiteY8018" fmla="*/ 1754981 h 4271954"/>
              <a:gd name="connsiteX8019" fmla="*/ 2001488 w 2439037"/>
              <a:gd name="connsiteY8019" fmla="*/ 1716700 h 4271954"/>
              <a:gd name="connsiteX8020" fmla="*/ 2021395 w 2439037"/>
              <a:gd name="connsiteY8020" fmla="*/ 1754981 h 4271954"/>
              <a:gd name="connsiteX8021" fmla="*/ 2021395 w 2439037"/>
              <a:gd name="connsiteY8021" fmla="*/ 1755067 h 4271954"/>
              <a:gd name="connsiteX8022" fmla="*/ 2016080 w 2439037"/>
              <a:gd name="connsiteY8022" fmla="*/ 1768888 h 4271954"/>
              <a:gd name="connsiteX8023" fmla="*/ 2002450 w 2439037"/>
              <a:gd name="connsiteY8023" fmla="*/ 1774879 h 4271954"/>
              <a:gd name="connsiteX8024" fmla="*/ 2001393 w 2439037"/>
              <a:gd name="connsiteY8024" fmla="*/ 1774879 h 4271954"/>
              <a:gd name="connsiteX8025" fmla="*/ 2000917 w 2439037"/>
              <a:gd name="connsiteY8025" fmla="*/ 1774879 h 4271954"/>
              <a:gd name="connsiteX8026" fmla="*/ 1981581 w 2439037"/>
              <a:gd name="connsiteY8026" fmla="*/ 1755953 h 4271954"/>
              <a:gd name="connsiteX8027" fmla="*/ 2030063 w 2439037"/>
              <a:gd name="connsiteY8027" fmla="*/ 1795863 h 4271954"/>
              <a:gd name="connsiteX8028" fmla="*/ 2005584 w 2439037"/>
              <a:gd name="connsiteY8028" fmla="*/ 1803578 h 4271954"/>
              <a:gd name="connsiteX8029" fmla="*/ 2005584 w 2439037"/>
              <a:gd name="connsiteY8029" fmla="*/ 1802883 h 4271954"/>
              <a:gd name="connsiteX8030" fmla="*/ 1997221 w 2439037"/>
              <a:gd name="connsiteY8030" fmla="*/ 1790414 h 4271954"/>
              <a:gd name="connsiteX8031" fmla="*/ 1973866 w 2439037"/>
              <a:gd name="connsiteY8031" fmla="*/ 1790510 h 4271954"/>
              <a:gd name="connsiteX8032" fmla="*/ 1969961 w 2439037"/>
              <a:gd name="connsiteY8032" fmla="*/ 1787957 h 4271954"/>
              <a:gd name="connsiteX8033" fmla="*/ 1942919 w 2439037"/>
              <a:gd name="connsiteY8033" fmla="*/ 1776879 h 4271954"/>
              <a:gd name="connsiteX8034" fmla="*/ 1925964 w 2439037"/>
              <a:gd name="connsiteY8034" fmla="*/ 1776879 h 4271954"/>
              <a:gd name="connsiteX8035" fmla="*/ 1925964 w 2439037"/>
              <a:gd name="connsiteY8035" fmla="*/ 1776793 h 4271954"/>
              <a:gd name="connsiteX8036" fmla="*/ 1919202 w 2439037"/>
              <a:gd name="connsiteY8036" fmla="*/ 1770050 h 4271954"/>
              <a:gd name="connsiteX8037" fmla="*/ 1898923 w 2439037"/>
              <a:gd name="connsiteY8037" fmla="*/ 1770050 h 4271954"/>
              <a:gd name="connsiteX8038" fmla="*/ 1895561 w 2439037"/>
              <a:gd name="connsiteY8038" fmla="*/ 1773345 h 4271954"/>
              <a:gd name="connsiteX8039" fmla="*/ 1898923 w 2439037"/>
              <a:gd name="connsiteY8039" fmla="*/ 1776698 h 4271954"/>
              <a:gd name="connsiteX8040" fmla="*/ 1919278 w 2439037"/>
              <a:gd name="connsiteY8040" fmla="*/ 1776793 h 4271954"/>
              <a:gd name="connsiteX8041" fmla="*/ 1919202 w 2439037"/>
              <a:gd name="connsiteY8041" fmla="*/ 1829057 h 4271954"/>
              <a:gd name="connsiteX8042" fmla="*/ 1898923 w 2439037"/>
              <a:gd name="connsiteY8042" fmla="*/ 1829057 h 4271954"/>
              <a:gd name="connsiteX8043" fmla="*/ 1895561 w 2439037"/>
              <a:gd name="connsiteY8043" fmla="*/ 1832410 h 4271954"/>
              <a:gd name="connsiteX8044" fmla="*/ 1898923 w 2439037"/>
              <a:gd name="connsiteY8044" fmla="*/ 1835763 h 4271954"/>
              <a:gd name="connsiteX8045" fmla="*/ 1919202 w 2439037"/>
              <a:gd name="connsiteY8045" fmla="*/ 1835763 h 4271954"/>
              <a:gd name="connsiteX8046" fmla="*/ 1925964 w 2439037"/>
              <a:gd name="connsiteY8046" fmla="*/ 1828972 h 4271954"/>
              <a:gd name="connsiteX8047" fmla="*/ 1925964 w 2439037"/>
              <a:gd name="connsiteY8047" fmla="*/ 1827295 h 4271954"/>
              <a:gd name="connsiteX8048" fmla="*/ 1941290 w 2439037"/>
              <a:gd name="connsiteY8048" fmla="*/ 1832505 h 4271954"/>
              <a:gd name="connsiteX8049" fmla="*/ 1977961 w 2439037"/>
              <a:gd name="connsiteY8049" fmla="*/ 1842040 h 4271954"/>
              <a:gd name="connsiteX8050" fmla="*/ 2019490 w 2439037"/>
              <a:gd name="connsiteY8050" fmla="*/ 1825857 h 4271954"/>
              <a:gd name="connsiteX8051" fmla="*/ 2052752 w 2439037"/>
              <a:gd name="connsiteY8051" fmla="*/ 1808607 h 4271954"/>
              <a:gd name="connsiteX8052" fmla="*/ 2054447 w 2439037"/>
              <a:gd name="connsiteY8052" fmla="*/ 1806416 h 4271954"/>
              <a:gd name="connsiteX8053" fmla="*/ 2053876 w 2439037"/>
              <a:gd name="connsiteY8053" fmla="*/ 1803664 h 4271954"/>
              <a:gd name="connsiteX8054" fmla="*/ 2030063 w 2439037"/>
              <a:gd name="connsiteY8054" fmla="*/ 1795863 h 4271954"/>
              <a:gd name="connsiteX8055" fmla="*/ 2016452 w 2439037"/>
              <a:gd name="connsiteY8055" fmla="*/ 1820132 h 4271954"/>
              <a:gd name="connsiteX8056" fmla="*/ 1943462 w 2439037"/>
              <a:gd name="connsiteY8056" fmla="*/ 1826324 h 4271954"/>
              <a:gd name="connsiteX8057" fmla="*/ 1925964 w 2439037"/>
              <a:gd name="connsiteY8057" fmla="*/ 1820323 h 4271954"/>
              <a:gd name="connsiteX8058" fmla="*/ 1925964 w 2439037"/>
              <a:gd name="connsiteY8058" fmla="*/ 1783585 h 4271954"/>
              <a:gd name="connsiteX8059" fmla="*/ 1942919 w 2439037"/>
              <a:gd name="connsiteY8059" fmla="*/ 1783585 h 4271954"/>
              <a:gd name="connsiteX8060" fmla="*/ 1965960 w 2439037"/>
              <a:gd name="connsiteY8060" fmla="*/ 1793253 h 4271954"/>
              <a:gd name="connsiteX8061" fmla="*/ 1973409 w 2439037"/>
              <a:gd name="connsiteY8061" fmla="*/ 1797072 h 4271954"/>
              <a:gd name="connsiteX8062" fmla="*/ 1997087 w 2439037"/>
              <a:gd name="connsiteY8062" fmla="*/ 1797072 h 4271954"/>
              <a:gd name="connsiteX8063" fmla="*/ 1998821 w 2439037"/>
              <a:gd name="connsiteY8063" fmla="*/ 1802883 h 4271954"/>
              <a:gd name="connsiteX8064" fmla="*/ 1997859 w 2439037"/>
              <a:gd name="connsiteY8064" fmla="*/ 1807769 h 4271954"/>
              <a:gd name="connsiteX8065" fmla="*/ 1997011 w 2439037"/>
              <a:gd name="connsiteY8065" fmla="*/ 1808788 h 4271954"/>
              <a:gd name="connsiteX8066" fmla="*/ 1959769 w 2439037"/>
              <a:gd name="connsiteY8066" fmla="*/ 1808788 h 4271954"/>
              <a:gd name="connsiteX8067" fmla="*/ 1956454 w 2439037"/>
              <a:gd name="connsiteY8067" fmla="*/ 1812141 h 4271954"/>
              <a:gd name="connsiteX8068" fmla="*/ 1959769 w 2439037"/>
              <a:gd name="connsiteY8068" fmla="*/ 1815484 h 4271954"/>
              <a:gd name="connsiteX8069" fmla="*/ 1997011 w 2439037"/>
              <a:gd name="connsiteY8069" fmla="*/ 1815484 h 4271954"/>
              <a:gd name="connsiteX8070" fmla="*/ 2003584 w 2439037"/>
              <a:gd name="connsiteY8070" fmla="*/ 1811160 h 4271954"/>
              <a:gd name="connsiteX8071" fmla="*/ 2031892 w 2439037"/>
              <a:gd name="connsiteY8071" fmla="*/ 1802235 h 4271954"/>
              <a:gd name="connsiteX8072" fmla="*/ 2045675 w 2439037"/>
              <a:gd name="connsiteY8072" fmla="*/ 1804883 h 4271954"/>
              <a:gd name="connsiteX8073" fmla="*/ 2016452 w 2439037"/>
              <a:gd name="connsiteY8073" fmla="*/ 1820132 h 4271954"/>
              <a:gd name="connsiteX8074" fmla="*/ 2095329 w 2439037"/>
              <a:gd name="connsiteY8074" fmla="*/ 1663351 h 4271954"/>
              <a:gd name="connsiteX8075" fmla="*/ 2098653 w 2439037"/>
              <a:gd name="connsiteY8075" fmla="*/ 1659998 h 4271954"/>
              <a:gd name="connsiteX8076" fmla="*/ 2095329 w 2439037"/>
              <a:gd name="connsiteY8076" fmla="*/ 1656702 h 4271954"/>
              <a:gd name="connsiteX8077" fmla="*/ 2075021 w 2439037"/>
              <a:gd name="connsiteY8077" fmla="*/ 1656702 h 4271954"/>
              <a:gd name="connsiteX8078" fmla="*/ 2068258 w 2439037"/>
              <a:gd name="connsiteY8078" fmla="*/ 1663446 h 4271954"/>
              <a:gd name="connsiteX8079" fmla="*/ 2068258 w 2439037"/>
              <a:gd name="connsiteY8079" fmla="*/ 1665161 h 4271954"/>
              <a:gd name="connsiteX8080" fmla="*/ 2040845 w 2439037"/>
              <a:gd name="connsiteY8080" fmla="*/ 1654883 h 4271954"/>
              <a:gd name="connsiteX8081" fmla="*/ 2000355 w 2439037"/>
              <a:gd name="connsiteY8081" fmla="*/ 1653816 h 4271954"/>
              <a:gd name="connsiteX8082" fmla="*/ 2000259 w 2439037"/>
              <a:gd name="connsiteY8082" fmla="*/ 1653816 h 4271954"/>
              <a:gd name="connsiteX8083" fmla="*/ 1937480 w 2439037"/>
              <a:gd name="connsiteY8083" fmla="*/ 1666704 h 4271954"/>
              <a:gd name="connsiteX8084" fmla="*/ 1935289 w 2439037"/>
              <a:gd name="connsiteY8084" fmla="*/ 1668190 h 4271954"/>
              <a:gd name="connsiteX8085" fmla="*/ 1935013 w 2439037"/>
              <a:gd name="connsiteY8085" fmla="*/ 1670885 h 4271954"/>
              <a:gd name="connsiteX8086" fmla="*/ 1951587 w 2439037"/>
              <a:gd name="connsiteY8086" fmla="*/ 1685439 h 4271954"/>
              <a:gd name="connsiteX8087" fmla="*/ 1952244 w 2439037"/>
              <a:gd name="connsiteY8087" fmla="*/ 1685439 h 4271954"/>
              <a:gd name="connsiteX8088" fmla="*/ 1974732 w 2439037"/>
              <a:gd name="connsiteY8088" fmla="*/ 1692002 h 4271954"/>
              <a:gd name="connsiteX8089" fmla="*/ 1992259 w 2439037"/>
              <a:gd name="connsiteY8089" fmla="*/ 1687725 h 4271954"/>
              <a:gd name="connsiteX8090" fmla="*/ 2021310 w 2439037"/>
              <a:gd name="connsiteY8090" fmla="*/ 1702603 h 4271954"/>
              <a:gd name="connsiteX8091" fmla="*/ 2021777 w 2439037"/>
              <a:gd name="connsiteY8091" fmla="*/ 1702984 h 4271954"/>
              <a:gd name="connsiteX8092" fmla="*/ 2051304 w 2439037"/>
              <a:gd name="connsiteY8092" fmla="*/ 1715719 h 4271954"/>
              <a:gd name="connsiteX8093" fmla="*/ 2068258 w 2439037"/>
              <a:gd name="connsiteY8093" fmla="*/ 1715719 h 4271954"/>
              <a:gd name="connsiteX8094" fmla="*/ 2068258 w 2439037"/>
              <a:gd name="connsiteY8094" fmla="*/ 1715815 h 4271954"/>
              <a:gd name="connsiteX8095" fmla="*/ 2075021 w 2439037"/>
              <a:gd name="connsiteY8095" fmla="*/ 1722615 h 4271954"/>
              <a:gd name="connsiteX8096" fmla="*/ 2095329 w 2439037"/>
              <a:gd name="connsiteY8096" fmla="*/ 1722615 h 4271954"/>
              <a:gd name="connsiteX8097" fmla="*/ 2098653 w 2439037"/>
              <a:gd name="connsiteY8097" fmla="*/ 1719263 h 4271954"/>
              <a:gd name="connsiteX8098" fmla="*/ 2095329 w 2439037"/>
              <a:gd name="connsiteY8098" fmla="*/ 1715910 h 4271954"/>
              <a:gd name="connsiteX8099" fmla="*/ 2074936 w 2439037"/>
              <a:gd name="connsiteY8099" fmla="*/ 1715815 h 4271954"/>
              <a:gd name="connsiteX8100" fmla="*/ 2075021 w 2439037"/>
              <a:gd name="connsiteY8100" fmla="*/ 1663541 h 4271954"/>
              <a:gd name="connsiteX8101" fmla="*/ 2095329 w 2439037"/>
              <a:gd name="connsiteY8101" fmla="*/ 1663541 h 4271954"/>
              <a:gd name="connsiteX8102" fmla="*/ 2095329 w 2439037"/>
              <a:gd name="connsiteY8102" fmla="*/ 1663351 h 4271954"/>
              <a:gd name="connsiteX8103" fmla="*/ 1952634 w 2439037"/>
              <a:gd name="connsiteY8103" fmla="*/ 1678791 h 4271954"/>
              <a:gd name="connsiteX8104" fmla="*/ 1942824 w 2439037"/>
              <a:gd name="connsiteY8104" fmla="*/ 1672428 h 4271954"/>
              <a:gd name="connsiteX8105" fmla="*/ 1979314 w 2439037"/>
              <a:gd name="connsiteY8105" fmla="*/ 1664980 h 4271954"/>
              <a:gd name="connsiteX8106" fmla="*/ 1952634 w 2439037"/>
              <a:gd name="connsiteY8106" fmla="*/ 1678791 h 4271954"/>
              <a:gd name="connsiteX8107" fmla="*/ 2068258 w 2439037"/>
              <a:gd name="connsiteY8107" fmla="*/ 1708976 h 4271954"/>
              <a:gd name="connsiteX8108" fmla="*/ 2051304 w 2439037"/>
              <a:gd name="connsiteY8108" fmla="*/ 1708976 h 4271954"/>
              <a:gd name="connsiteX8109" fmla="*/ 2025986 w 2439037"/>
              <a:gd name="connsiteY8109" fmla="*/ 1697717 h 4271954"/>
              <a:gd name="connsiteX8110" fmla="*/ 2025491 w 2439037"/>
              <a:gd name="connsiteY8110" fmla="*/ 1697346 h 4271954"/>
              <a:gd name="connsiteX8111" fmla="*/ 1993402 w 2439037"/>
              <a:gd name="connsiteY8111" fmla="*/ 1681067 h 4271954"/>
              <a:gd name="connsiteX8112" fmla="*/ 1992353 w 2439037"/>
              <a:gd name="connsiteY8112" fmla="*/ 1680886 h 4271954"/>
              <a:gd name="connsiteX8113" fmla="*/ 1991592 w 2439037"/>
              <a:gd name="connsiteY8113" fmla="*/ 1680982 h 4271954"/>
              <a:gd name="connsiteX8114" fmla="*/ 1973008 w 2439037"/>
              <a:gd name="connsiteY8114" fmla="*/ 1685535 h 4271954"/>
              <a:gd name="connsiteX8115" fmla="*/ 1959197 w 2439037"/>
              <a:gd name="connsiteY8115" fmla="*/ 1682887 h 4271954"/>
              <a:gd name="connsiteX8116" fmla="*/ 1989591 w 2439037"/>
              <a:gd name="connsiteY8116" fmla="*/ 1666980 h 4271954"/>
              <a:gd name="connsiteX8117" fmla="*/ 2038445 w 2439037"/>
              <a:gd name="connsiteY8117" fmla="*/ 1660979 h 4271954"/>
              <a:gd name="connsiteX8118" fmla="*/ 2068353 w 2439037"/>
              <a:gd name="connsiteY8118" fmla="*/ 1672095 h 4271954"/>
              <a:gd name="connsiteX8119" fmla="*/ 2068353 w 2439037"/>
              <a:gd name="connsiteY8119" fmla="*/ 1708976 h 4271954"/>
              <a:gd name="connsiteX8120" fmla="*/ 2068258 w 2439037"/>
              <a:gd name="connsiteY8120" fmla="*/ 1708976 h 4271954"/>
              <a:gd name="connsiteX8121" fmla="*/ 2245033 w 2439037"/>
              <a:gd name="connsiteY8121" fmla="*/ 1781585 h 4271954"/>
              <a:gd name="connsiteX8122" fmla="*/ 2245614 w 2439037"/>
              <a:gd name="connsiteY8122" fmla="*/ 1781585 h 4271954"/>
              <a:gd name="connsiteX8123" fmla="*/ 2263892 w 2439037"/>
              <a:gd name="connsiteY8123" fmla="*/ 1773441 h 4271954"/>
              <a:gd name="connsiteX8124" fmla="*/ 2271150 w 2439037"/>
              <a:gd name="connsiteY8124" fmla="*/ 1754886 h 4271954"/>
              <a:gd name="connsiteX8125" fmla="*/ 2249338 w 2439037"/>
              <a:gd name="connsiteY8125" fmla="*/ 1711909 h 4271954"/>
              <a:gd name="connsiteX8126" fmla="*/ 2247986 w 2439037"/>
              <a:gd name="connsiteY8126" fmla="*/ 1710604 h 4271954"/>
              <a:gd name="connsiteX8127" fmla="*/ 2243623 w 2439037"/>
              <a:gd name="connsiteY8127" fmla="*/ 1709538 h 4271954"/>
              <a:gd name="connsiteX8128" fmla="*/ 2239804 w 2439037"/>
              <a:gd name="connsiteY8128" fmla="*/ 1711909 h 4271954"/>
              <a:gd name="connsiteX8129" fmla="*/ 2217991 w 2439037"/>
              <a:gd name="connsiteY8129" fmla="*/ 1754886 h 4271954"/>
              <a:gd name="connsiteX8130" fmla="*/ 2217991 w 2439037"/>
              <a:gd name="connsiteY8130" fmla="*/ 1756143 h 4271954"/>
              <a:gd name="connsiteX8131" fmla="*/ 2243899 w 2439037"/>
              <a:gd name="connsiteY8131" fmla="*/ 1781585 h 4271954"/>
              <a:gd name="connsiteX8132" fmla="*/ 2245033 w 2439037"/>
              <a:gd name="connsiteY8132" fmla="*/ 1781585 h 4271954"/>
              <a:gd name="connsiteX8133" fmla="*/ 2224573 w 2439037"/>
              <a:gd name="connsiteY8133" fmla="*/ 1755953 h 4271954"/>
              <a:gd name="connsiteX8134" fmla="*/ 2224573 w 2439037"/>
              <a:gd name="connsiteY8134" fmla="*/ 1754981 h 4271954"/>
              <a:gd name="connsiteX8135" fmla="*/ 2244566 w 2439037"/>
              <a:gd name="connsiteY8135" fmla="*/ 1716700 h 4271954"/>
              <a:gd name="connsiteX8136" fmla="*/ 2264474 w 2439037"/>
              <a:gd name="connsiteY8136" fmla="*/ 1754981 h 4271954"/>
              <a:gd name="connsiteX8137" fmla="*/ 2264474 w 2439037"/>
              <a:gd name="connsiteY8137" fmla="*/ 1755067 h 4271954"/>
              <a:gd name="connsiteX8138" fmla="*/ 2259159 w 2439037"/>
              <a:gd name="connsiteY8138" fmla="*/ 1768888 h 4271954"/>
              <a:gd name="connsiteX8139" fmla="*/ 2245528 w 2439037"/>
              <a:gd name="connsiteY8139" fmla="*/ 1774879 h 4271954"/>
              <a:gd name="connsiteX8140" fmla="*/ 2244471 w 2439037"/>
              <a:gd name="connsiteY8140" fmla="*/ 1774879 h 4271954"/>
              <a:gd name="connsiteX8141" fmla="*/ 2243995 w 2439037"/>
              <a:gd name="connsiteY8141" fmla="*/ 1774879 h 4271954"/>
              <a:gd name="connsiteX8142" fmla="*/ 2224573 w 2439037"/>
              <a:gd name="connsiteY8142" fmla="*/ 1755953 h 4271954"/>
              <a:gd name="connsiteX8143" fmla="*/ 2273056 w 2439037"/>
              <a:gd name="connsiteY8143" fmla="*/ 1795863 h 4271954"/>
              <a:gd name="connsiteX8144" fmla="*/ 2248576 w 2439037"/>
              <a:gd name="connsiteY8144" fmla="*/ 1803578 h 4271954"/>
              <a:gd name="connsiteX8145" fmla="*/ 2248576 w 2439037"/>
              <a:gd name="connsiteY8145" fmla="*/ 1802883 h 4271954"/>
              <a:gd name="connsiteX8146" fmla="*/ 2240204 w 2439037"/>
              <a:gd name="connsiteY8146" fmla="*/ 1790414 h 4271954"/>
              <a:gd name="connsiteX8147" fmla="*/ 2216858 w 2439037"/>
              <a:gd name="connsiteY8147" fmla="*/ 1790510 h 4271954"/>
              <a:gd name="connsiteX8148" fmla="*/ 2212934 w 2439037"/>
              <a:gd name="connsiteY8148" fmla="*/ 1787957 h 4271954"/>
              <a:gd name="connsiteX8149" fmla="*/ 2185902 w 2439037"/>
              <a:gd name="connsiteY8149" fmla="*/ 1776879 h 4271954"/>
              <a:gd name="connsiteX8150" fmla="*/ 2168938 w 2439037"/>
              <a:gd name="connsiteY8150" fmla="*/ 1776879 h 4271954"/>
              <a:gd name="connsiteX8151" fmla="*/ 2168938 w 2439037"/>
              <a:gd name="connsiteY8151" fmla="*/ 1776793 h 4271954"/>
              <a:gd name="connsiteX8152" fmla="*/ 2162175 w 2439037"/>
              <a:gd name="connsiteY8152" fmla="*/ 1770050 h 4271954"/>
              <a:gd name="connsiteX8153" fmla="*/ 2141887 w 2439037"/>
              <a:gd name="connsiteY8153" fmla="*/ 1770050 h 4271954"/>
              <a:gd name="connsiteX8154" fmla="*/ 2138553 w 2439037"/>
              <a:gd name="connsiteY8154" fmla="*/ 1773345 h 4271954"/>
              <a:gd name="connsiteX8155" fmla="*/ 2141887 w 2439037"/>
              <a:gd name="connsiteY8155" fmla="*/ 1776698 h 4271954"/>
              <a:gd name="connsiteX8156" fmla="*/ 2162270 w 2439037"/>
              <a:gd name="connsiteY8156" fmla="*/ 1776793 h 4271954"/>
              <a:gd name="connsiteX8157" fmla="*/ 2162175 w 2439037"/>
              <a:gd name="connsiteY8157" fmla="*/ 1829057 h 4271954"/>
              <a:gd name="connsiteX8158" fmla="*/ 2141887 w 2439037"/>
              <a:gd name="connsiteY8158" fmla="*/ 1829057 h 4271954"/>
              <a:gd name="connsiteX8159" fmla="*/ 2138553 w 2439037"/>
              <a:gd name="connsiteY8159" fmla="*/ 1832410 h 4271954"/>
              <a:gd name="connsiteX8160" fmla="*/ 2141887 w 2439037"/>
              <a:gd name="connsiteY8160" fmla="*/ 1835763 h 4271954"/>
              <a:gd name="connsiteX8161" fmla="*/ 2162175 w 2439037"/>
              <a:gd name="connsiteY8161" fmla="*/ 1835763 h 4271954"/>
              <a:gd name="connsiteX8162" fmla="*/ 2168938 w 2439037"/>
              <a:gd name="connsiteY8162" fmla="*/ 1828972 h 4271954"/>
              <a:gd name="connsiteX8163" fmla="*/ 2168938 w 2439037"/>
              <a:gd name="connsiteY8163" fmla="*/ 1827295 h 4271954"/>
              <a:gd name="connsiteX8164" fmla="*/ 2184273 w 2439037"/>
              <a:gd name="connsiteY8164" fmla="*/ 1832505 h 4271954"/>
              <a:gd name="connsiteX8165" fmla="*/ 2220935 w 2439037"/>
              <a:gd name="connsiteY8165" fmla="*/ 1842040 h 4271954"/>
              <a:gd name="connsiteX8166" fmla="*/ 2262483 w 2439037"/>
              <a:gd name="connsiteY8166" fmla="*/ 1825857 h 4271954"/>
              <a:gd name="connsiteX8167" fmla="*/ 2295706 w 2439037"/>
              <a:gd name="connsiteY8167" fmla="*/ 1808607 h 4271954"/>
              <a:gd name="connsiteX8168" fmla="*/ 2297430 w 2439037"/>
              <a:gd name="connsiteY8168" fmla="*/ 1806416 h 4271954"/>
              <a:gd name="connsiteX8169" fmla="*/ 2296868 w 2439037"/>
              <a:gd name="connsiteY8169" fmla="*/ 1803664 h 4271954"/>
              <a:gd name="connsiteX8170" fmla="*/ 2273056 w 2439037"/>
              <a:gd name="connsiteY8170" fmla="*/ 1795863 h 4271954"/>
              <a:gd name="connsiteX8171" fmla="*/ 2259425 w 2439037"/>
              <a:gd name="connsiteY8171" fmla="*/ 1820132 h 4271954"/>
              <a:gd name="connsiteX8172" fmla="*/ 2186454 w 2439037"/>
              <a:gd name="connsiteY8172" fmla="*/ 1826324 h 4271954"/>
              <a:gd name="connsiteX8173" fmla="*/ 2168938 w 2439037"/>
              <a:gd name="connsiteY8173" fmla="*/ 1820323 h 4271954"/>
              <a:gd name="connsiteX8174" fmla="*/ 2168938 w 2439037"/>
              <a:gd name="connsiteY8174" fmla="*/ 1783585 h 4271954"/>
              <a:gd name="connsiteX8175" fmla="*/ 2185902 w 2439037"/>
              <a:gd name="connsiteY8175" fmla="*/ 1783585 h 4271954"/>
              <a:gd name="connsiteX8176" fmla="*/ 2208953 w 2439037"/>
              <a:gd name="connsiteY8176" fmla="*/ 1793253 h 4271954"/>
              <a:gd name="connsiteX8177" fmla="*/ 2216391 w 2439037"/>
              <a:gd name="connsiteY8177" fmla="*/ 1797072 h 4271954"/>
              <a:gd name="connsiteX8178" fmla="*/ 2240080 w 2439037"/>
              <a:gd name="connsiteY8178" fmla="*/ 1797072 h 4271954"/>
              <a:gd name="connsiteX8179" fmla="*/ 2241804 w 2439037"/>
              <a:gd name="connsiteY8179" fmla="*/ 1802883 h 4271954"/>
              <a:gd name="connsiteX8180" fmla="*/ 2240842 w 2439037"/>
              <a:gd name="connsiteY8180" fmla="*/ 1807769 h 4271954"/>
              <a:gd name="connsiteX8181" fmla="*/ 2239985 w 2439037"/>
              <a:gd name="connsiteY8181" fmla="*/ 1808788 h 4271954"/>
              <a:gd name="connsiteX8182" fmla="*/ 2202752 w 2439037"/>
              <a:gd name="connsiteY8182" fmla="*/ 1808788 h 4271954"/>
              <a:gd name="connsiteX8183" fmla="*/ 2199418 w 2439037"/>
              <a:gd name="connsiteY8183" fmla="*/ 1812141 h 4271954"/>
              <a:gd name="connsiteX8184" fmla="*/ 2202752 w 2439037"/>
              <a:gd name="connsiteY8184" fmla="*/ 1815484 h 4271954"/>
              <a:gd name="connsiteX8185" fmla="*/ 2239985 w 2439037"/>
              <a:gd name="connsiteY8185" fmla="*/ 1815484 h 4271954"/>
              <a:gd name="connsiteX8186" fmla="*/ 2246576 w 2439037"/>
              <a:gd name="connsiteY8186" fmla="*/ 1811160 h 4271954"/>
              <a:gd name="connsiteX8187" fmla="*/ 2274846 w 2439037"/>
              <a:gd name="connsiteY8187" fmla="*/ 1802235 h 4271954"/>
              <a:gd name="connsiteX8188" fmla="*/ 2288667 w 2439037"/>
              <a:gd name="connsiteY8188" fmla="*/ 1804883 h 4271954"/>
              <a:gd name="connsiteX8189" fmla="*/ 2259425 w 2439037"/>
              <a:gd name="connsiteY8189" fmla="*/ 1820132 h 4271954"/>
              <a:gd name="connsiteX8190" fmla="*/ 2338292 w 2439037"/>
              <a:gd name="connsiteY8190" fmla="*/ 1663351 h 4271954"/>
              <a:gd name="connsiteX8191" fmla="*/ 2341636 w 2439037"/>
              <a:gd name="connsiteY8191" fmla="*/ 1659998 h 4271954"/>
              <a:gd name="connsiteX8192" fmla="*/ 2338292 w 2439037"/>
              <a:gd name="connsiteY8192" fmla="*/ 1656702 h 4271954"/>
              <a:gd name="connsiteX8193" fmla="*/ 2318004 w 2439037"/>
              <a:gd name="connsiteY8193" fmla="*/ 1656702 h 4271954"/>
              <a:gd name="connsiteX8194" fmla="*/ 2311241 w 2439037"/>
              <a:gd name="connsiteY8194" fmla="*/ 1663446 h 4271954"/>
              <a:gd name="connsiteX8195" fmla="*/ 2311241 w 2439037"/>
              <a:gd name="connsiteY8195" fmla="*/ 1665161 h 4271954"/>
              <a:gd name="connsiteX8196" fmla="*/ 2283800 w 2439037"/>
              <a:gd name="connsiteY8196" fmla="*/ 1654883 h 4271954"/>
              <a:gd name="connsiteX8197" fmla="*/ 2243338 w 2439037"/>
              <a:gd name="connsiteY8197" fmla="*/ 1653816 h 4271954"/>
              <a:gd name="connsiteX8198" fmla="*/ 2243242 w 2439037"/>
              <a:gd name="connsiteY8198" fmla="*/ 1653816 h 4271954"/>
              <a:gd name="connsiteX8199" fmla="*/ 2180454 w 2439037"/>
              <a:gd name="connsiteY8199" fmla="*/ 1666704 h 4271954"/>
              <a:gd name="connsiteX8200" fmla="*/ 2178272 w 2439037"/>
              <a:gd name="connsiteY8200" fmla="*/ 1668190 h 4271954"/>
              <a:gd name="connsiteX8201" fmla="*/ 2177901 w 2439037"/>
              <a:gd name="connsiteY8201" fmla="*/ 1670885 h 4271954"/>
              <a:gd name="connsiteX8202" fmla="*/ 2194455 w 2439037"/>
              <a:gd name="connsiteY8202" fmla="*/ 1685439 h 4271954"/>
              <a:gd name="connsiteX8203" fmla="*/ 2195131 w 2439037"/>
              <a:gd name="connsiteY8203" fmla="*/ 1685439 h 4271954"/>
              <a:gd name="connsiteX8204" fmla="*/ 2217629 w 2439037"/>
              <a:gd name="connsiteY8204" fmla="*/ 1692002 h 4271954"/>
              <a:gd name="connsiteX8205" fmla="*/ 2235136 w 2439037"/>
              <a:gd name="connsiteY8205" fmla="*/ 1687725 h 4271954"/>
              <a:gd name="connsiteX8206" fmla="*/ 2264197 w 2439037"/>
              <a:gd name="connsiteY8206" fmla="*/ 1702603 h 4271954"/>
              <a:gd name="connsiteX8207" fmla="*/ 2264664 w 2439037"/>
              <a:gd name="connsiteY8207" fmla="*/ 1702984 h 4271954"/>
              <a:gd name="connsiteX8208" fmla="*/ 2294191 w 2439037"/>
              <a:gd name="connsiteY8208" fmla="*/ 1715719 h 4271954"/>
              <a:gd name="connsiteX8209" fmla="*/ 2311146 w 2439037"/>
              <a:gd name="connsiteY8209" fmla="*/ 1715719 h 4271954"/>
              <a:gd name="connsiteX8210" fmla="*/ 2311146 w 2439037"/>
              <a:gd name="connsiteY8210" fmla="*/ 1715815 h 4271954"/>
              <a:gd name="connsiteX8211" fmla="*/ 2317909 w 2439037"/>
              <a:gd name="connsiteY8211" fmla="*/ 1722615 h 4271954"/>
              <a:gd name="connsiteX8212" fmla="*/ 2338197 w 2439037"/>
              <a:gd name="connsiteY8212" fmla="*/ 1722615 h 4271954"/>
              <a:gd name="connsiteX8213" fmla="*/ 2341540 w 2439037"/>
              <a:gd name="connsiteY8213" fmla="*/ 1719263 h 4271954"/>
              <a:gd name="connsiteX8214" fmla="*/ 2338197 w 2439037"/>
              <a:gd name="connsiteY8214" fmla="*/ 1715910 h 4271954"/>
              <a:gd name="connsiteX8215" fmla="*/ 2317823 w 2439037"/>
              <a:gd name="connsiteY8215" fmla="*/ 1715815 h 4271954"/>
              <a:gd name="connsiteX8216" fmla="*/ 2317909 w 2439037"/>
              <a:gd name="connsiteY8216" fmla="*/ 1663541 h 4271954"/>
              <a:gd name="connsiteX8217" fmla="*/ 2338292 w 2439037"/>
              <a:gd name="connsiteY8217" fmla="*/ 1663541 h 4271954"/>
              <a:gd name="connsiteX8218" fmla="*/ 2338292 w 2439037"/>
              <a:gd name="connsiteY8218" fmla="*/ 1663351 h 4271954"/>
              <a:gd name="connsiteX8219" fmla="*/ 2195617 w 2439037"/>
              <a:gd name="connsiteY8219" fmla="*/ 1678791 h 4271954"/>
              <a:gd name="connsiteX8220" fmla="*/ 2185806 w 2439037"/>
              <a:gd name="connsiteY8220" fmla="*/ 1672428 h 4271954"/>
              <a:gd name="connsiteX8221" fmla="*/ 2222268 w 2439037"/>
              <a:gd name="connsiteY8221" fmla="*/ 1664980 h 4271954"/>
              <a:gd name="connsiteX8222" fmla="*/ 2195617 w 2439037"/>
              <a:gd name="connsiteY8222" fmla="*/ 1678791 h 4271954"/>
              <a:gd name="connsiteX8223" fmla="*/ 2311241 w 2439037"/>
              <a:gd name="connsiteY8223" fmla="*/ 1708976 h 4271954"/>
              <a:gd name="connsiteX8224" fmla="*/ 2294287 w 2439037"/>
              <a:gd name="connsiteY8224" fmla="*/ 1708976 h 4271954"/>
              <a:gd name="connsiteX8225" fmla="*/ 2268941 w 2439037"/>
              <a:gd name="connsiteY8225" fmla="*/ 1697717 h 4271954"/>
              <a:gd name="connsiteX8226" fmla="*/ 2268484 w 2439037"/>
              <a:gd name="connsiteY8226" fmla="*/ 1697346 h 4271954"/>
              <a:gd name="connsiteX8227" fmla="*/ 2236384 w 2439037"/>
              <a:gd name="connsiteY8227" fmla="*/ 1681067 h 4271954"/>
              <a:gd name="connsiteX8228" fmla="*/ 2235336 w 2439037"/>
              <a:gd name="connsiteY8228" fmla="*/ 1680886 h 4271954"/>
              <a:gd name="connsiteX8229" fmla="*/ 2234565 w 2439037"/>
              <a:gd name="connsiteY8229" fmla="*/ 1680982 h 4271954"/>
              <a:gd name="connsiteX8230" fmla="*/ 2215991 w 2439037"/>
              <a:gd name="connsiteY8230" fmla="*/ 1685535 h 4271954"/>
              <a:gd name="connsiteX8231" fmla="*/ 2202190 w 2439037"/>
              <a:gd name="connsiteY8231" fmla="*/ 1682887 h 4271954"/>
              <a:gd name="connsiteX8232" fmla="*/ 2232564 w 2439037"/>
              <a:gd name="connsiteY8232" fmla="*/ 1666980 h 4271954"/>
              <a:gd name="connsiteX8233" fmla="*/ 2281428 w 2439037"/>
              <a:gd name="connsiteY8233" fmla="*/ 1660979 h 4271954"/>
              <a:gd name="connsiteX8234" fmla="*/ 2311346 w 2439037"/>
              <a:gd name="connsiteY8234" fmla="*/ 1672095 h 4271954"/>
              <a:gd name="connsiteX8235" fmla="*/ 2311346 w 2439037"/>
              <a:gd name="connsiteY8235" fmla="*/ 1708976 h 4271954"/>
              <a:gd name="connsiteX8236" fmla="*/ 2311241 w 2439037"/>
              <a:gd name="connsiteY8236" fmla="*/ 1708976 h 4271954"/>
              <a:gd name="connsiteX8237" fmla="*/ 182509 w 2439037"/>
              <a:gd name="connsiteY8237" fmla="*/ 1953663 h 4271954"/>
              <a:gd name="connsiteX8238" fmla="*/ 178118 w 2439037"/>
              <a:gd name="connsiteY8238" fmla="*/ 1952644 h 4271954"/>
              <a:gd name="connsiteX8239" fmla="*/ 174307 w 2439037"/>
              <a:gd name="connsiteY8239" fmla="*/ 1955016 h 4271954"/>
              <a:gd name="connsiteX8240" fmla="*/ 152495 w 2439037"/>
              <a:gd name="connsiteY8240" fmla="*/ 1997983 h 4271954"/>
              <a:gd name="connsiteX8241" fmla="*/ 152495 w 2439037"/>
              <a:gd name="connsiteY8241" fmla="*/ 1999193 h 4271954"/>
              <a:gd name="connsiteX8242" fmla="*/ 178422 w 2439037"/>
              <a:gd name="connsiteY8242" fmla="*/ 2024634 h 4271954"/>
              <a:gd name="connsiteX8243" fmla="*/ 179651 w 2439037"/>
              <a:gd name="connsiteY8243" fmla="*/ 2024634 h 4271954"/>
              <a:gd name="connsiteX8244" fmla="*/ 180213 w 2439037"/>
              <a:gd name="connsiteY8244" fmla="*/ 2024634 h 4271954"/>
              <a:gd name="connsiteX8245" fmla="*/ 198511 w 2439037"/>
              <a:gd name="connsiteY8245" fmla="*/ 2016547 h 4271954"/>
              <a:gd name="connsiteX8246" fmla="*/ 205740 w 2439037"/>
              <a:gd name="connsiteY8246" fmla="*/ 1997983 h 4271954"/>
              <a:gd name="connsiteX8247" fmla="*/ 183928 w 2439037"/>
              <a:gd name="connsiteY8247" fmla="*/ 1955016 h 4271954"/>
              <a:gd name="connsiteX8248" fmla="*/ 182509 w 2439037"/>
              <a:gd name="connsiteY8248" fmla="*/ 1953663 h 4271954"/>
              <a:gd name="connsiteX8249" fmla="*/ 198977 w 2439037"/>
              <a:gd name="connsiteY8249" fmla="*/ 1998078 h 4271954"/>
              <a:gd name="connsiteX8250" fmla="*/ 193634 w 2439037"/>
              <a:gd name="connsiteY8250" fmla="*/ 2011890 h 4271954"/>
              <a:gd name="connsiteX8251" fmla="*/ 180022 w 2439037"/>
              <a:gd name="connsiteY8251" fmla="*/ 2017890 h 4271954"/>
              <a:gd name="connsiteX8252" fmla="*/ 178975 w 2439037"/>
              <a:gd name="connsiteY8252" fmla="*/ 2017890 h 4271954"/>
              <a:gd name="connsiteX8253" fmla="*/ 178518 w 2439037"/>
              <a:gd name="connsiteY8253" fmla="*/ 2017890 h 4271954"/>
              <a:gd name="connsiteX8254" fmla="*/ 159077 w 2439037"/>
              <a:gd name="connsiteY8254" fmla="*/ 1998907 h 4271954"/>
              <a:gd name="connsiteX8255" fmla="*/ 159077 w 2439037"/>
              <a:gd name="connsiteY8255" fmla="*/ 1997983 h 4271954"/>
              <a:gd name="connsiteX8256" fmla="*/ 179070 w 2439037"/>
              <a:gd name="connsiteY8256" fmla="*/ 1959664 h 4271954"/>
              <a:gd name="connsiteX8257" fmla="*/ 198977 w 2439037"/>
              <a:gd name="connsiteY8257" fmla="*/ 1998078 h 4271954"/>
              <a:gd name="connsiteX8258" fmla="*/ 76409 w 2439037"/>
              <a:gd name="connsiteY8258" fmla="*/ 2072078 h 4271954"/>
              <a:gd name="connsiteX8259" fmla="*/ 73047 w 2439037"/>
              <a:gd name="connsiteY8259" fmla="*/ 2075421 h 4271954"/>
              <a:gd name="connsiteX8260" fmla="*/ 76409 w 2439037"/>
              <a:gd name="connsiteY8260" fmla="*/ 2078727 h 4271954"/>
              <a:gd name="connsiteX8261" fmla="*/ 96774 w 2439037"/>
              <a:gd name="connsiteY8261" fmla="*/ 2078727 h 4271954"/>
              <a:gd name="connsiteX8262" fmla="*/ 103537 w 2439037"/>
              <a:gd name="connsiteY8262" fmla="*/ 2071983 h 4271954"/>
              <a:gd name="connsiteX8263" fmla="*/ 103537 w 2439037"/>
              <a:gd name="connsiteY8263" fmla="*/ 2070259 h 4271954"/>
              <a:gd name="connsiteX8264" fmla="*/ 118891 w 2439037"/>
              <a:gd name="connsiteY8264" fmla="*/ 2075517 h 4271954"/>
              <a:gd name="connsiteX8265" fmla="*/ 155534 w 2439037"/>
              <a:gd name="connsiteY8265" fmla="*/ 2085003 h 4271954"/>
              <a:gd name="connsiteX8266" fmla="*/ 197072 w 2439037"/>
              <a:gd name="connsiteY8266" fmla="*/ 2068811 h 4271954"/>
              <a:gd name="connsiteX8267" fmla="*/ 230334 w 2439037"/>
              <a:gd name="connsiteY8267" fmla="*/ 2051609 h 4271954"/>
              <a:gd name="connsiteX8268" fmla="*/ 232048 w 2439037"/>
              <a:gd name="connsiteY8268" fmla="*/ 2049418 h 4271954"/>
              <a:gd name="connsiteX8269" fmla="*/ 231457 w 2439037"/>
              <a:gd name="connsiteY8269" fmla="*/ 2046627 h 4271954"/>
              <a:gd name="connsiteX8270" fmla="*/ 207473 w 2439037"/>
              <a:gd name="connsiteY8270" fmla="*/ 2038636 h 4271954"/>
              <a:gd name="connsiteX8271" fmla="*/ 182966 w 2439037"/>
              <a:gd name="connsiteY8271" fmla="*/ 2046351 h 4271954"/>
              <a:gd name="connsiteX8272" fmla="*/ 182966 w 2439037"/>
              <a:gd name="connsiteY8272" fmla="*/ 2045703 h 4271954"/>
              <a:gd name="connsiteX8273" fmla="*/ 174603 w 2439037"/>
              <a:gd name="connsiteY8273" fmla="*/ 2033187 h 4271954"/>
              <a:gd name="connsiteX8274" fmla="*/ 151247 w 2439037"/>
              <a:gd name="connsiteY8274" fmla="*/ 2033283 h 4271954"/>
              <a:gd name="connsiteX8275" fmla="*/ 147342 w 2439037"/>
              <a:gd name="connsiteY8275" fmla="*/ 2030721 h 4271954"/>
              <a:gd name="connsiteX8276" fmla="*/ 120301 w 2439037"/>
              <a:gd name="connsiteY8276" fmla="*/ 2019700 h 4271954"/>
              <a:gd name="connsiteX8277" fmla="*/ 103451 w 2439037"/>
              <a:gd name="connsiteY8277" fmla="*/ 2019700 h 4271954"/>
              <a:gd name="connsiteX8278" fmla="*/ 103451 w 2439037"/>
              <a:gd name="connsiteY8278" fmla="*/ 2019567 h 4271954"/>
              <a:gd name="connsiteX8279" fmla="*/ 96688 w 2439037"/>
              <a:gd name="connsiteY8279" fmla="*/ 2012814 h 4271954"/>
              <a:gd name="connsiteX8280" fmla="*/ 76409 w 2439037"/>
              <a:gd name="connsiteY8280" fmla="*/ 2012814 h 4271954"/>
              <a:gd name="connsiteX8281" fmla="*/ 73047 w 2439037"/>
              <a:gd name="connsiteY8281" fmla="*/ 2016166 h 4271954"/>
              <a:gd name="connsiteX8282" fmla="*/ 76409 w 2439037"/>
              <a:gd name="connsiteY8282" fmla="*/ 2019472 h 4271954"/>
              <a:gd name="connsiteX8283" fmla="*/ 96774 w 2439037"/>
              <a:gd name="connsiteY8283" fmla="*/ 2019567 h 4271954"/>
              <a:gd name="connsiteX8284" fmla="*/ 96774 w 2439037"/>
              <a:gd name="connsiteY8284" fmla="*/ 2072078 h 4271954"/>
              <a:gd name="connsiteX8285" fmla="*/ 76409 w 2439037"/>
              <a:gd name="connsiteY8285" fmla="*/ 2072078 h 4271954"/>
              <a:gd name="connsiteX8286" fmla="*/ 103451 w 2439037"/>
              <a:gd name="connsiteY8286" fmla="*/ 2026539 h 4271954"/>
              <a:gd name="connsiteX8287" fmla="*/ 120396 w 2439037"/>
              <a:gd name="connsiteY8287" fmla="*/ 2026539 h 4271954"/>
              <a:gd name="connsiteX8288" fmla="*/ 143446 w 2439037"/>
              <a:gd name="connsiteY8288" fmla="*/ 2036264 h 4271954"/>
              <a:gd name="connsiteX8289" fmla="*/ 150876 w 2439037"/>
              <a:gd name="connsiteY8289" fmla="*/ 2040074 h 4271954"/>
              <a:gd name="connsiteX8290" fmla="*/ 174603 w 2439037"/>
              <a:gd name="connsiteY8290" fmla="*/ 2040074 h 4271954"/>
              <a:gd name="connsiteX8291" fmla="*/ 176298 w 2439037"/>
              <a:gd name="connsiteY8291" fmla="*/ 2045884 h 4271954"/>
              <a:gd name="connsiteX8292" fmla="*/ 175355 w 2439037"/>
              <a:gd name="connsiteY8292" fmla="*/ 2050723 h 4271954"/>
              <a:gd name="connsiteX8293" fmla="*/ 174517 w 2439037"/>
              <a:gd name="connsiteY8293" fmla="*/ 2051790 h 4271954"/>
              <a:gd name="connsiteX8294" fmla="*/ 137265 w 2439037"/>
              <a:gd name="connsiteY8294" fmla="*/ 2051790 h 4271954"/>
              <a:gd name="connsiteX8295" fmla="*/ 133941 w 2439037"/>
              <a:gd name="connsiteY8295" fmla="*/ 2055095 h 4271954"/>
              <a:gd name="connsiteX8296" fmla="*/ 137265 w 2439037"/>
              <a:gd name="connsiteY8296" fmla="*/ 2058438 h 4271954"/>
              <a:gd name="connsiteX8297" fmla="*/ 174517 w 2439037"/>
              <a:gd name="connsiteY8297" fmla="*/ 2058438 h 4271954"/>
              <a:gd name="connsiteX8298" fmla="*/ 181070 w 2439037"/>
              <a:gd name="connsiteY8298" fmla="*/ 2054171 h 4271954"/>
              <a:gd name="connsiteX8299" fmla="*/ 209369 w 2439037"/>
              <a:gd name="connsiteY8299" fmla="*/ 2045189 h 4271954"/>
              <a:gd name="connsiteX8300" fmla="*/ 223190 w 2439037"/>
              <a:gd name="connsiteY8300" fmla="*/ 2047885 h 4271954"/>
              <a:gd name="connsiteX8301" fmla="*/ 193843 w 2439037"/>
              <a:gd name="connsiteY8301" fmla="*/ 2063191 h 4271954"/>
              <a:gd name="connsiteX8302" fmla="*/ 120891 w 2439037"/>
              <a:gd name="connsiteY8302" fmla="*/ 2069421 h 4271954"/>
              <a:gd name="connsiteX8303" fmla="*/ 103356 w 2439037"/>
              <a:gd name="connsiteY8303" fmla="*/ 2063420 h 4271954"/>
              <a:gd name="connsiteX8304" fmla="*/ 103356 w 2439037"/>
              <a:gd name="connsiteY8304" fmla="*/ 2026539 h 4271954"/>
              <a:gd name="connsiteX8305" fmla="*/ 103451 w 2439037"/>
              <a:gd name="connsiteY8305" fmla="*/ 2026539 h 4271954"/>
              <a:gd name="connsiteX8306" fmla="*/ 129073 w 2439037"/>
              <a:gd name="connsiteY8306" fmla="*/ 1928546 h 4271954"/>
              <a:gd name="connsiteX8307" fmla="*/ 129721 w 2439037"/>
              <a:gd name="connsiteY8307" fmla="*/ 1928546 h 4271954"/>
              <a:gd name="connsiteX8308" fmla="*/ 152209 w 2439037"/>
              <a:gd name="connsiteY8308" fmla="*/ 1935109 h 4271954"/>
              <a:gd name="connsiteX8309" fmla="*/ 169745 w 2439037"/>
              <a:gd name="connsiteY8309" fmla="*/ 1930822 h 4271954"/>
              <a:gd name="connsiteX8310" fmla="*/ 198787 w 2439037"/>
              <a:gd name="connsiteY8310" fmla="*/ 1945662 h 4271954"/>
              <a:gd name="connsiteX8311" fmla="*/ 199282 w 2439037"/>
              <a:gd name="connsiteY8311" fmla="*/ 1946034 h 4271954"/>
              <a:gd name="connsiteX8312" fmla="*/ 228790 w 2439037"/>
              <a:gd name="connsiteY8312" fmla="*/ 1958826 h 4271954"/>
              <a:gd name="connsiteX8313" fmla="*/ 245736 w 2439037"/>
              <a:gd name="connsiteY8313" fmla="*/ 1958826 h 4271954"/>
              <a:gd name="connsiteX8314" fmla="*/ 245736 w 2439037"/>
              <a:gd name="connsiteY8314" fmla="*/ 1958921 h 4271954"/>
              <a:gd name="connsiteX8315" fmla="*/ 252508 w 2439037"/>
              <a:gd name="connsiteY8315" fmla="*/ 1965665 h 4271954"/>
              <a:gd name="connsiteX8316" fmla="*/ 272805 w 2439037"/>
              <a:gd name="connsiteY8316" fmla="*/ 1965665 h 4271954"/>
              <a:gd name="connsiteX8317" fmla="*/ 276130 w 2439037"/>
              <a:gd name="connsiteY8317" fmla="*/ 1962360 h 4271954"/>
              <a:gd name="connsiteX8318" fmla="*/ 272805 w 2439037"/>
              <a:gd name="connsiteY8318" fmla="*/ 1959007 h 4271954"/>
              <a:gd name="connsiteX8319" fmla="*/ 252413 w 2439037"/>
              <a:gd name="connsiteY8319" fmla="*/ 1958921 h 4271954"/>
              <a:gd name="connsiteX8320" fmla="*/ 252508 w 2439037"/>
              <a:gd name="connsiteY8320" fmla="*/ 1906638 h 4271954"/>
              <a:gd name="connsiteX8321" fmla="*/ 272805 w 2439037"/>
              <a:gd name="connsiteY8321" fmla="*/ 1906638 h 4271954"/>
              <a:gd name="connsiteX8322" fmla="*/ 276130 w 2439037"/>
              <a:gd name="connsiteY8322" fmla="*/ 1903295 h 4271954"/>
              <a:gd name="connsiteX8323" fmla="*/ 272805 w 2439037"/>
              <a:gd name="connsiteY8323" fmla="*/ 1899942 h 4271954"/>
              <a:gd name="connsiteX8324" fmla="*/ 252508 w 2439037"/>
              <a:gd name="connsiteY8324" fmla="*/ 1899942 h 4271954"/>
              <a:gd name="connsiteX8325" fmla="*/ 245736 w 2439037"/>
              <a:gd name="connsiteY8325" fmla="*/ 1906734 h 4271954"/>
              <a:gd name="connsiteX8326" fmla="*/ 245736 w 2439037"/>
              <a:gd name="connsiteY8326" fmla="*/ 1908410 h 4271954"/>
              <a:gd name="connsiteX8327" fmla="*/ 218322 w 2439037"/>
              <a:gd name="connsiteY8327" fmla="*/ 1898123 h 4271954"/>
              <a:gd name="connsiteX8328" fmla="*/ 177832 w 2439037"/>
              <a:gd name="connsiteY8328" fmla="*/ 1897113 h 4271954"/>
              <a:gd name="connsiteX8329" fmla="*/ 177755 w 2439037"/>
              <a:gd name="connsiteY8329" fmla="*/ 1897113 h 4271954"/>
              <a:gd name="connsiteX8330" fmla="*/ 114976 w 2439037"/>
              <a:gd name="connsiteY8330" fmla="*/ 1909944 h 4271954"/>
              <a:gd name="connsiteX8331" fmla="*/ 112776 w 2439037"/>
              <a:gd name="connsiteY8331" fmla="*/ 1911477 h 4271954"/>
              <a:gd name="connsiteX8332" fmla="*/ 112395 w 2439037"/>
              <a:gd name="connsiteY8332" fmla="*/ 1914135 h 4271954"/>
              <a:gd name="connsiteX8333" fmla="*/ 129073 w 2439037"/>
              <a:gd name="connsiteY8333" fmla="*/ 1928546 h 4271954"/>
              <a:gd name="connsiteX8334" fmla="*/ 215836 w 2439037"/>
              <a:gd name="connsiteY8334" fmla="*/ 1904038 h 4271954"/>
              <a:gd name="connsiteX8335" fmla="*/ 245736 w 2439037"/>
              <a:gd name="connsiteY8335" fmla="*/ 1915201 h 4271954"/>
              <a:gd name="connsiteX8336" fmla="*/ 245736 w 2439037"/>
              <a:gd name="connsiteY8336" fmla="*/ 1951939 h 4271954"/>
              <a:gd name="connsiteX8337" fmla="*/ 228790 w 2439037"/>
              <a:gd name="connsiteY8337" fmla="*/ 1951939 h 4271954"/>
              <a:gd name="connsiteX8338" fmla="*/ 203463 w 2439037"/>
              <a:gd name="connsiteY8338" fmla="*/ 1940738 h 4271954"/>
              <a:gd name="connsiteX8339" fmla="*/ 202978 w 2439037"/>
              <a:gd name="connsiteY8339" fmla="*/ 1940366 h 4271954"/>
              <a:gd name="connsiteX8340" fmla="*/ 170888 w 2439037"/>
              <a:gd name="connsiteY8340" fmla="*/ 1924040 h 4271954"/>
              <a:gd name="connsiteX8341" fmla="*/ 169840 w 2439037"/>
              <a:gd name="connsiteY8341" fmla="*/ 1923850 h 4271954"/>
              <a:gd name="connsiteX8342" fmla="*/ 169069 w 2439037"/>
              <a:gd name="connsiteY8342" fmla="*/ 1923945 h 4271954"/>
              <a:gd name="connsiteX8343" fmla="*/ 150486 w 2439037"/>
              <a:gd name="connsiteY8343" fmla="*/ 1928546 h 4271954"/>
              <a:gd name="connsiteX8344" fmla="*/ 136703 w 2439037"/>
              <a:gd name="connsiteY8344" fmla="*/ 1925850 h 4271954"/>
              <a:gd name="connsiteX8345" fmla="*/ 167068 w 2439037"/>
              <a:gd name="connsiteY8345" fmla="*/ 1909944 h 4271954"/>
              <a:gd name="connsiteX8346" fmla="*/ 215836 w 2439037"/>
              <a:gd name="connsiteY8346" fmla="*/ 1904038 h 4271954"/>
              <a:gd name="connsiteX8347" fmla="*/ 156886 w 2439037"/>
              <a:gd name="connsiteY8347" fmla="*/ 1907943 h 4271954"/>
              <a:gd name="connsiteX8348" fmla="*/ 130130 w 2439037"/>
              <a:gd name="connsiteY8348" fmla="*/ 1921755 h 4271954"/>
              <a:gd name="connsiteX8349" fmla="*/ 120310 w 2439037"/>
              <a:gd name="connsiteY8349" fmla="*/ 1915382 h 4271954"/>
              <a:gd name="connsiteX8350" fmla="*/ 156886 w 2439037"/>
              <a:gd name="connsiteY8350" fmla="*/ 1907943 h 4271954"/>
              <a:gd name="connsiteX8351" fmla="*/ 425491 w 2439037"/>
              <a:gd name="connsiteY8351" fmla="*/ 1953663 h 4271954"/>
              <a:gd name="connsiteX8352" fmla="*/ 421100 w 2439037"/>
              <a:gd name="connsiteY8352" fmla="*/ 1952644 h 4271954"/>
              <a:gd name="connsiteX8353" fmla="*/ 417195 w 2439037"/>
              <a:gd name="connsiteY8353" fmla="*/ 1955016 h 4271954"/>
              <a:gd name="connsiteX8354" fmla="*/ 395383 w 2439037"/>
              <a:gd name="connsiteY8354" fmla="*/ 1997983 h 4271954"/>
              <a:gd name="connsiteX8355" fmla="*/ 395383 w 2439037"/>
              <a:gd name="connsiteY8355" fmla="*/ 1999193 h 4271954"/>
              <a:gd name="connsiteX8356" fmla="*/ 421291 w 2439037"/>
              <a:gd name="connsiteY8356" fmla="*/ 2024634 h 4271954"/>
              <a:gd name="connsiteX8357" fmla="*/ 422548 w 2439037"/>
              <a:gd name="connsiteY8357" fmla="*/ 2024634 h 4271954"/>
              <a:gd name="connsiteX8358" fmla="*/ 423100 w 2439037"/>
              <a:gd name="connsiteY8358" fmla="*/ 2024634 h 4271954"/>
              <a:gd name="connsiteX8359" fmla="*/ 441407 w 2439037"/>
              <a:gd name="connsiteY8359" fmla="*/ 2016547 h 4271954"/>
              <a:gd name="connsiteX8360" fmla="*/ 448637 w 2439037"/>
              <a:gd name="connsiteY8360" fmla="*/ 1997983 h 4271954"/>
              <a:gd name="connsiteX8361" fmla="*/ 426815 w 2439037"/>
              <a:gd name="connsiteY8361" fmla="*/ 1955016 h 4271954"/>
              <a:gd name="connsiteX8362" fmla="*/ 425491 w 2439037"/>
              <a:gd name="connsiteY8362" fmla="*/ 1953663 h 4271954"/>
              <a:gd name="connsiteX8363" fmla="*/ 441960 w 2439037"/>
              <a:gd name="connsiteY8363" fmla="*/ 1998078 h 4271954"/>
              <a:gd name="connsiteX8364" fmla="*/ 436636 w 2439037"/>
              <a:gd name="connsiteY8364" fmla="*/ 2011890 h 4271954"/>
              <a:gd name="connsiteX8365" fmla="*/ 423015 w 2439037"/>
              <a:gd name="connsiteY8365" fmla="*/ 2017890 h 4271954"/>
              <a:gd name="connsiteX8366" fmla="*/ 421967 w 2439037"/>
              <a:gd name="connsiteY8366" fmla="*/ 2017890 h 4271954"/>
              <a:gd name="connsiteX8367" fmla="*/ 421500 w 2439037"/>
              <a:gd name="connsiteY8367" fmla="*/ 2017890 h 4271954"/>
              <a:gd name="connsiteX8368" fmla="*/ 402060 w 2439037"/>
              <a:gd name="connsiteY8368" fmla="*/ 1998907 h 4271954"/>
              <a:gd name="connsiteX8369" fmla="*/ 402060 w 2439037"/>
              <a:gd name="connsiteY8369" fmla="*/ 1997983 h 4271954"/>
              <a:gd name="connsiteX8370" fmla="*/ 421967 w 2439037"/>
              <a:gd name="connsiteY8370" fmla="*/ 1959664 h 4271954"/>
              <a:gd name="connsiteX8371" fmla="*/ 441960 w 2439037"/>
              <a:gd name="connsiteY8371" fmla="*/ 1998078 h 4271954"/>
              <a:gd name="connsiteX8372" fmla="*/ 319392 w 2439037"/>
              <a:gd name="connsiteY8372" fmla="*/ 2072078 h 4271954"/>
              <a:gd name="connsiteX8373" fmla="*/ 316049 w 2439037"/>
              <a:gd name="connsiteY8373" fmla="*/ 2075421 h 4271954"/>
              <a:gd name="connsiteX8374" fmla="*/ 319392 w 2439037"/>
              <a:gd name="connsiteY8374" fmla="*/ 2078727 h 4271954"/>
              <a:gd name="connsiteX8375" fmla="*/ 339671 w 2439037"/>
              <a:gd name="connsiteY8375" fmla="*/ 2078727 h 4271954"/>
              <a:gd name="connsiteX8376" fmla="*/ 346424 w 2439037"/>
              <a:gd name="connsiteY8376" fmla="*/ 2071983 h 4271954"/>
              <a:gd name="connsiteX8377" fmla="*/ 346424 w 2439037"/>
              <a:gd name="connsiteY8377" fmla="*/ 2070259 h 4271954"/>
              <a:gd name="connsiteX8378" fmla="*/ 361759 w 2439037"/>
              <a:gd name="connsiteY8378" fmla="*/ 2075517 h 4271954"/>
              <a:gd name="connsiteX8379" fmla="*/ 398421 w 2439037"/>
              <a:gd name="connsiteY8379" fmla="*/ 2085003 h 4271954"/>
              <a:gd name="connsiteX8380" fmla="*/ 439969 w 2439037"/>
              <a:gd name="connsiteY8380" fmla="*/ 2068811 h 4271954"/>
              <a:gd name="connsiteX8381" fmla="*/ 473221 w 2439037"/>
              <a:gd name="connsiteY8381" fmla="*/ 2051609 h 4271954"/>
              <a:gd name="connsiteX8382" fmla="*/ 474916 w 2439037"/>
              <a:gd name="connsiteY8382" fmla="*/ 2049418 h 4271954"/>
              <a:gd name="connsiteX8383" fmla="*/ 474354 w 2439037"/>
              <a:gd name="connsiteY8383" fmla="*/ 2046627 h 4271954"/>
              <a:gd name="connsiteX8384" fmla="*/ 450361 w 2439037"/>
              <a:gd name="connsiteY8384" fmla="*/ 2038636 h 4271954"/>
              <a:gd name="connsiteX8385" fmla="*/ 425862 w 2439037"/>
              <a:gd name="connsiteY8385" fmla="*/ 2046351 h 4271954"/>
              <a:gd name="connsiteX8386" fmla="*/ 425862 w 2439037"/>
              <a:gd name="connsiteY8386" fmla="*/ 2045703 h 4271954"/>
              <a:gd name="connsiteX8387" fmla="*/ 417471 w 2439037"/>
              <a:gd name="connsiteY8387" fmla="*/ 2033187 h 4271954"/>
              <a:gd name="connsiteX8388" fmla="*/ 394145 w 2439037"/>
              <a:gd name="connsiteY8388" fmla="*/ 2033283 h 4271954"/>
              <a:gd name="connsiteX8389" fmla="*/ 390239 w 2439037"/>
              <a:gd name="connsiteY8389" fmla="*/ 2030721 h 4271954"/>
              <a:gd name="connsiteX8390" fmla="*/ 363198 w 2439037"/>
              <a:gd name="connsiteY8390" fmla="*/ 2019700 h 4271954"/>
              <a:gd name="connsiteX8391" fmla="*/ 346243 w 2439037"/>
              <a:gd name="connsiteY8391" fmla="*/ 2019700 h 4271954"/>
              <a:gd name="connsiteX8392" fmla="*/ 346243 w 2439037"/>
              <a:gd name="connsiteY8392" fmla="*/ 2019567 h 4271954"/>
              <a:gd name="connsiteX8393" fmla="*/ 339480 w 2439037"/>
              <a:gd name="connsiteY8393" fmla="*/ 2012814 h 4271954"/>
              <a:gd name="connsiteX8394" fmla="*/ 319173 w 2439037"/>
              <a:gd name="connsiteY8394" fmla="*/ 2012814 h 4271954"/>
              <a:gd name="connsiteX8395" fmla="*/ 315859 w 2439037"/>
              <a:gd name="connsiteY8395" fmla="*/ 2016166 h 4271954"/>
              <a:gd name="connsiteX8396" fmla="*/ 319173 w 2439037"/>
              <a:gd name="connsiteY8396" fmla="*/ 2019472 h 4271954"/>
              <a:gd name="connsiteX8397" fmla="*/ 339576 w 2439037"/>
              <a:gd name="connsiteY8397" fmla="*/ 2019567 h 4271954"/>
              <a:gd name="connsiteX8398" fmla="*/ 339480 w 2439037"/>
              <a:gd name="connsiteY8398" fmla="*/ 2071888 h 4271954"/>
              <a:gd name="connsiteX8399" fmla="*/ 319392 w 2439037"/>
              <a:gd name="connsiteY8399" fmla="*/ 2071888 h 4271954"/>
              <a:gd name="connsiteX8400" fmla="*/ 319392 w 2439037"/>
              <a:gd name="connsiteY8400" fmla="*/ 2072078 h 4271954"/>
              <a:gd name="connsiteX8401" fmla="*/ 346424 w 2439037"/>
              <a:gd name="connsiteY8401" fmla="*/ 2026539 h 4271954"/>
              <a:gd name="connsiteX8402" fmla="*/ 363484 w 2439037"/>
              <a:gd name="connsiteY8402" fmla="*/ 2026539 h 4271954"/>
              <a:gd name="connsiteX8403" fmla="*/ 386515 w 2439037"/>
              <a:gd name="connsiteY8403" fmla="*/ 2036264 h 4271954"/>
              <a:gd name="connsiteX8404" fmla="*/ 393973 w 2439037"/>
              <a:gd name="connsiteY8404" fmla="*/ 2040074 h 4271954"/>
              <a:gd name="connsiteX8405" fmla="*/ 417681 w 2439037"/>
              <a:gd name="connsiteY8405" fmla="*/ 2040074 h 4271954"/>
              <a:gd name="connsiteX8406" fmla="*/ 419385 w 2439037"/>
              <a:gd name="connsiteY8406" fmla="*/ 2045884 h 4271954"/>
              <a:gd name="connsiteX8407" fmla="*/ 418423 w 2439037"/>
              <a:gd name="connsiteY8407" fmla="*/ 2050723 h 4271954"/>
              <a:gd name="connsiteX8408" fmla="*/ 417586 w 2439037"/>
              <a:gd name="connsiteY8408" fmla="*/ 2051790 h 4271954"/>
              <a:gd name="connsiteX8409" fmla="*/ 380342 w 2439037"/>
              <a:gd name="connsiteY8409" fmla="*/ 2051790 h 4271954"/>
              <a:gd name="connsiteX8410" fmla="*/ 376999 w 2439037"/>
              <a:gd name="connsiteY8410" fmla="*/ 2055095 h 4271954"/>
              <a:gd name="connsiteX8411" fmla="*/ 380342 w 2439037"/>
              <a:gd name="connsiteY8411" fmla="*/ 2058438 h 4271954"/>
              <a:gd name="connsiteX8412" fmla="*/ 417586 w 2439037"/>
              <a:gd name="connsiteY8412" fmla="*/ 2058438 h 4271954"/>
              <a:gd name="connsiteX8413" fmla="*/ 424148 w 2439037"/>
              <a:gd name="connsiteY8413" fmla="*/ 2054171 h 4271954"/>
              <a:gd name="connsiteX8414" fmla="*/ 452447 w 2439037"/>
              <a:gd name="connsiteY8414" fmla="*/ 2045189 h 4271954"/>
              <a:gd name="connsiteX8415" fmla="*/ 466267 w 2439037"/>
              <a:gd name="connsiteY8415" fmla="*/ 2047885 h 4271954"/>
              <a:gd name="connsiteX8416" fmla="*/ 436826 w 2439037"/>
              <a:gd name="connsiteY8416" fmla="*/ 2063191 h 4271954"/>
              <a:gd name="connsiteX8417" fmla="*/ 363855 w 2439037"/>
              <a:gd name="connsiteY8417" fmla="*/ 2069421 h 4271954"/>
              <a:gd name="connsiteX8418" fmla="*/ 346348 w 2439037"/>
              <a:gd name="connsiteY8418" fmla="*/ 2063420 h 4271954"/>
              <a:gd name="connsiteX8419" fmla="*/ 346348 w 2439037"/>
              <a:gd name="connsiteY8419" fmla="*/ 2026539 h 4271954"/>
              <a:gd name="connsiteX8420" fmla="*/ 346424 w 2439037"/>
              <a:gd name="connsiteY8420" fmla="*/ 2026539 h 4271954"/>
              <a:gd name="connsiteX8421" fmla="*/ 372056 w 2439037"/>
              <a:gd name="connsiteY8421" fmla="*/ 1928546 h 4271954"/>
              <a:gd name="connsiteX8422" fmla="*/ 372713 w 2439037"/>
              <a:gd name="connsiteY8422" fmla="*/ 1928546 h 4271954"/>
              <a:gd name="connsiteX8423" fmla="*/ 395201 w 2439037"/>
              <a:gd name="connsiteY8423" fmla="*/ 1935109 h 4271954"/>
              <a:gd name="connsiteX8424" fmla="*/ 412728 w 2439037"/>
              <a:gd name="connsiteY8424" fmla="*/ 1930822 h 4271954"/>
              <a:gd name="connsiteX8425" fmla="*/ 441779 w 2439037"/>
              <a:gd name="connsiteY8425" fmla="*/ 1945662 h 4271954"/>
              <a:gd name="connsiteX8426" fmla="*/ 442236 w 2439037"/>
              <a:gd name="connsiteY8426" fmla="*/ 1946034 h 4271954"/>
              <a:gd name="connsiteX8427" fmla="*/ 471773 w 2439037"/>
              <a:gd name="connsiteY8427" fmla="*/ 1958826 h 4271954"/>
              <a:gd name="connsiteX8428" fmla="*/ 488728 w 2439037"/>
              <a:gd name="connsiteY8428" fmla="*/ 1958826 h 4271954"/>
              <a:gd name="connsiteX8429" fmla="*/ 488728 w 2439037"/>
              <a:gd name="connsiteY8429" fmla="*/ 1958921 h 4271954"/>
              <a:gd name="connsiteX8430" fmla="*/ 495490 w 2439037"/>
              <a:gd name="connsiteY8430" fmla="*/ 1965665 h 4271954"/>
              <a:gd name="connsiteX8431" fmla="*/ 515798 w 2439037"/>
              <a:gd name="connsiteY8431" fmla="*/ 1965665 h 4271954"/>
              <a:gd name="connsiteX8432" fmla="*/ 519122 w 2439037"/>
              <a:gd name="connsiteY8432" fmla="*/ 1962360 h 4271954"/>
              <a:gd name="connsiteX8433" fmla="*/ 515798 w 2439037"/>
              <a:gd name="connsiteY8433" fmla="*/ 1959007 h 4271954"/>
              <a:gd name="connsiteX8434" fmla="*/ 495395 w 2439037"/>
              <a:gd name="connsiteY8434" fmla="*/ 1958921 h 4271954"/>
              <a:gd name="connsiteX8435" fmla="*/ 495490 w 2439037"/>
              <a:gd name="connsiteY8435" fmla="*/ 1906638 h 4271954"/>
              <a:gd name="connsiteX8436" fmla="*/ 515798 w 2439037"/>
              <a:gd name="connsiteY8436" fmla="*/ 1906638 h 4271954"/>
              <a:gd name="connsiteX8437" fmla="*/ 519122 w 2439037"/>
              <a:gd name="connsiteY8437" fmla="*/ 1903295 h 4271954"/>
              <a:gd name="connsiteX8438" fmla="*/ 515798 w 2439037"/>
              <a:gd name="connsiteY8438" fmla="*/ 1899942 h 4271954"/>
              <a:gd name="connsiteX8439" fmla="*/ 495490 w 2439037"/>
              <a:gd name="connsiteY8439" fmla="*/ 1899942 h 4271954"/>
              <a:gd name="connsiteX8440" fmla="*/ 488728 w 2439037"/>
              <a:gd name="connsiteY8440" fmla="*/ 1906734 h 4271954"/>
              <a:gd name="connsiteX8441" fmla="*/ 488728 w 2439037"/>
              <a:gd name="connsiteY8441" fmla="*/ 1908410 h 4271954"/>
              <a:gd name="connsiteX8442" fmla="*/ 461315 w 2439037"/>
              <a:gd name="connsiteY8442" fmla="*/ 1898123 h 4271954"/>
              <a:gd name="connsiteX8443" fmla="*/ 420824 w 2439037"/>
              <a:gd name="connsiteY8443" fmla="*/ 1897113 h 4271954"/>
              <a:gd name="connsiteX8444" fmla="*/ 420728 w 2439037"/>
              <a:gd name="connsiteY8444" fmla="*/ 1897113 h 4271954"/>
              <a:gd name="connsiteX8445" fmla="*/ 357940 w 2439037"/>
              <a:gd name="connsiteY8445" fmla="*/ 1909944 h 4271954"/>
              <a:gd name="connsiteX8446" fmla="*/ 355749 w 2439037"/>
              <a:gd name="connsiteY8446" fmla="*/ 1911477 h 4271954"/>
              <a:gd name="connsiteX8447" fmla="*/ 355482 w 2439037"/>
              <a:gd name="connsiteY8447" fmla="*/ 1914135 h 4271954"/>
              <a:gd name="connsiteX8448" fmla="*/ 372056 w 2439037"/>
              <a:gd name="connsiteY8448" fmla="*/ 1928546 h 4271954"/>
              <a:gd name="connsiteX8449" fmla="*/ 458819 w 2439037"/>
              <a:gd name="connsiteY8449" fmla="*/ 1904038 h 4271954"/>
              <a:gd name="connsiteX8450" fmla="*/ 488728 w 2439037"/>
              <a:gd name="connsiteY8450" fmla="*/ 1915201 h 4271954"/>
              <a:gd name="connsiteX8451" fmla="*/ 488728 w 2439037"/>
              <a:gd name="connsiteY8451" fmla="*/ 1951939 h 4271954"/>
              <a:gd name="connsiteX8452" fmla="*/ 471773 w 2439037"/>
              <a:gd name="connsiteY8452" fmla="*/ 1951939 h 4271954"/>
              <a:gd name="connsiteX8453" fmla="*/ 446446 w 2439037"/>
              <a:gd name="connsiteY8453" fmla="*/ 1940738 h 4271954"/>
              <a:gd name="connsiteX8454" fmla="*/ 445961 w 2439037"/>
              <a:gd name="connsiteY8454" fmla="*/ 1940366 h 4271954"/>
              <a:gd name="connsiteX8455" fmla="*/ 413871 w 2439037"/>
              <a:gd name="connsiteY8455" fmla="*/ 1924040 h 4271954"/>
              <a:gd name="connsiteX8456" fmla="*/ 412823 w 2439037"/>
              <a:gd name="connsiteY8456" fmla="*/ 1923850 h 4271954"/>
              <a:gd name="connsiteX8457" fmla="*/ 412061 w 2439037"/>
              <a:gd name="connsiteY8457" fmla="*/ 1923945 h 4271954"/>
              <a:gd name="connsiteX8458" fmla="*/ 393573 w 2439037"/>
              <a:gd name="connsiteY8458" fmla="*/ 1928546 h 4271954"/>
              <a:gd name="connsiteX8459" fmla="*/ 379752 w 2439037"/>
              <a:gd name="connsiteY8459" fmla="*/ 1925850 h 4271954"/>
              <a:gd name="connsiteX8460" fmla="*/ 410146 w 2439037"/>
              <a:gd name="connsiteY8460" fmla="*/ 1909944 h 4271954"/>
              <a:gd name="connsiteX8461" fmla="*/ 458819 w 2439037"/>
              <a:gd name="connsiteY8461" fmla="*/ 1904038 h 4271954"/>
              <a:gd name="connsiteX8462" fmla="*/ 399869 w 2439037"/>
              <a:gd name="connsiteY8462" fmla="*/ 1907943 h 4271954"/>
              <a:gd name="connsiteX8463" fmla="*/ 373103 w 2439037"/>
              <a:gd name="connsiteY8463" fmla="*/ 1921755 h 4271954"/>
              <a:gd name="connsiteX8464" fmla="*/ 363283 w 2439037"/>
              <a:gd name="connsiteY8464" fmla="*/ 1915382 h 4271954"/>
              <a:gd name="connsiteX8465" fmla="*/ 399869 w 2439037"/>
              <a:gd name="connsiteY8465" fmla="*/ 1907943 h 4271954"/>
              <a:gd name="connsiteX8466" fmla="*/ 668455 w 2439037"/>
              <a:gd name="connsiteY8466" fmla="*/ 1953663 h 4271954"/>
              <a:gd name="connsiteX8467" fmla="*/ 664083 w 2439037"/>
              <a:gd name="connsiteY8467" fmla="*/ 1952644 h 4271954"/>
              <a:gd name="connsiteX8468" fmla="*/ 660282 w 2439037"/>
              <a:gd name="connsiteY8468" fmla="*/ 1955016 h 4271954"/>
              <a:gd name="connsiteX8469" fmla="*/ 638470 w 2439037"/>
              <a:gd name="connsiteY8469" fmla="*/ 1997983 h 4271954"/>
              <a:gd name="connsiteX8470" fmla="*/ 638470 w 2439037"/>
              <a:gd name="connsiteY8470" fmla="*/ 1999193 h 4271954"/>
              <a:gd name="connsiteX8471" fmla="*/ 664359 w 2439037"/>
              <a:gd name="connsiteY8471" fmla="*/ 2024634 h 4271954"/>
              <a:gd name="connsiteX8472" fmla="*/ 665616 w 2439037"/>
              <a:gd name="connsiteY8472" fmla="*/ 2024634 h 4271954"/>
              <a:gd name="connsiteX8473" fmla="*/ 666188 w 2439037"/>
              <a:gd name="connsiteY8473" fmla="*/ 2024634 h 4271954"/>
              <a:gd name="connsiteX8474" fmla="*/ 684486 w 2439037"/>
              <a:gd name="connsiteY8474" fmla="*/ 2016547 h 4271954"/>
              <a:gd name="connsiteX8475" fmla="*/ 691705 w 2439037"/>
              <a:gd name="connsiteY8475" fmla="*/ 1997983 h 4271954"/>
              <a:gd name="connsiteX8476" fmla="*/ 669893 w 2439037"/>
              <a:gd name="connsiteY8476" fmla="*/ 1955016 h 4271954"/>
              <a:gd name="connsiteX8477" fmla="*/ 668455 w 2439037"/>
              <a:gd name="connsiteY8477" fmla="*/ 1953663 h 4271954"/>
              <a:gd name="connsiteX8478" fmla="*/ 684952 w 2439037"/>
              <a:gd name="connsiteY8478" fmla="*/ 1998078 h 4271954"/>
              <a:gd name="connsiteX8479" fmla="*/ 679609 w 2439037"/>
              <a:gd name="connsiteY8479" fmla="*/ 2011890 h 4271954"/>
              <a:gd name="connsiteX8480" fmla="*/ 665988 w 2439037"/>
              <a:gd name="connsiteY8480" fmla="*/ 2017890 h 4271954"/>
              <a:gd name="connsiteX8481" fmla="*/ 664940 w 2439037"/>
              <a:gd name="connsiteY8481" fmla="*/ 2017890 h 4271954"/>
              <a:gd name="connsiteX8482" fmla="*/ 664454 w 2439037"/>
              <a:gd name="connsiteY8482" fmla="*/ 2017890 h 4271954"/>
              <a:gd name="connsiteX8483" fmla="*/ 645043 w 2439037"/>
              <a:gd name="connsiteY8483" fmla="*/ 1998907 h 4271954"/>
              <a:gd name="connsiteX8484" fmla="*/ 645043 w 2439037"/>
              <a:gd name="connsiteY8484" fmla="*/ 1997983 h 4271954"/>
              <a:gd name="connsiteX8485" fmla="*/ 665045 w 2439037"/>
              <a:gd name="connsiteY8485" fmla="*/ 1959664 h 4271954"/>
              <a:gd name="connsiteX8486" fmla="*/ 684952 w 2439037"/>
              <a:gd name="connsiteY8486" fmla="*/ 1998078 h 4271954"/>
              <a:gd name="connsiteX8487" fmla="*/ 562460 w 2439037"/>
              <a:gd name="connsiteY8487" fmla="*/ 2072078 h 4271954"/>
              <a:gd name="connsiteX8488" fmla="*/ 559127 w 2439037"/>
              <a:gd name="connsiteY8488" fmla="*/ 2075421 h 4271954"/>
              <a:gd name="connsiteX8489" fmla="*/ 562460 w 2439037"/>
              <a:gd name="connsiteY8489" fmla="*/ 2078727 h 4271954"/>
              <a:gd name="connsiteX8490" fmla="*/ 582749 w 2439037"/>
              <a:gd name="connsiteY8490" fmla="*/ 2078727 h 4271954"/>
              <a:gd name="connsiteX8491" fmla="*/ 589512 w 2439037"/>
              <a:gd name="connsiteY8491" fmla="*/ 2071983 h 4271954"/>
              <a:gd name="connsiteX8492" fmla="*/ 589512 w 2439037"/>
              <a:gd name="connsiteY8492" fmla="*/ 2070259 h 4271954"/>
              <a:gd name="connsiteX8493" fmla="*/ 604828 w 2439037"/>
              <a:gd name="connsiteY8493" fmla="*/ 2075517 h 4271954"/>
              <a:gd name="connsiteX8494" fmla="*/ 641509 w 2439037"/>
              <a:gd name="connsiteY8494" fmla="*/ 2085003 h 4271954"/>
              <a:gd name="connsiteX8495" fmla="*/ 683037 w 2439037"/>
              <a:gd name="connsiteY8495" fmla="*/ 2068811 h 4271954"/>
              <a:gd name="connsiteX8496" fmla="*/ 716299 w 2439037"/>
              <a:gd name="connsiteY8496" fmla="*/ 2051609 h 4271954"/>
              <a:gd name="connsiteX8497" fmla="*/ 717985 w 2439037"/>
              <a:gd name="connsiteY8497" fmla="*/ 2049418 h 4271954"/>
              <a:gd name="connsiteX8498" fmla="*/ 717432 w 2439037"/>
              <a:gd name="connsiteY8498" fmla="*/ 2046627 h 4271954"/>
              <a:gd name="connsiteX8499" fmla="*/ 693429 w 2439037"/>
              <a:gd name="connsiteY8499" fmla="*/ 2038636 h 4271954"/>
              <a:gd name="connsiteX8500" fmla="*/ 668950 w 2439037"/>
              <a:gd name="connsiteY8500" fmla="*/ 2046351 h 4271954"/>
              <a:gd name="connsiteX8501" fmla="*/ 668950 w 2439037"/>
              <a:gd name="connsiteY8501" fmla="*/ 2045703 h 4271954"/>
              <a:gd name="connsiteX8502" fmla="*/ 660578 w 2439037"/>
              <a:gd name="connsiteY8502" fmla="*/ 2033187 h 4271954"/>
              <a:gd name="connsiteX8503" fmla="*/ 637232 w 2439037"/>
              <a:gd name="connsiteY8503" fmla="*/ 2033283 h 4271954"/>
              <a:gd name="connsiteX8504" fmla="*/ 633326 w 2439037"/>
              <a:gd name="connsiteY8504" fmla="*/ 2030721 h 4271954"/>
              <a:gd name="connsiteX8505" fmla="*/ 606285 w 2439037"/>
              <a:gd name="connsiteY8505" fmla="*/ 2019700 h 4271954"/>
              <a:gd name="connsiteX8506" fmla="*/ 589321 w 2439037"/>
              <a:gd name="connsiteY8506" fmla="*/ 2019700 h 4271954"/>
              <a:gd name="connsiteX8507" fmla="*/ 589321 w 2439037"/>
              <a:gd name="connsiteY8507" fmla="*/ 2019567 h 4271954"/>
              <a:gd name="connsiteX8508" fmla="*/ 582568 w 2439037"/>
              <a:gd name="connsiteY8508" fmla="*/ 2012814 h 4271954"/>
              <a:gd name="connsiteX8509" fmla="*/ 562260 w 2439037"/>
              <a:gd name="connsiteY8509" fmla="*/ 2012814 h 4271954"/>
              <a:gd name="connsiteX8510" fmla="*/ 558936 w 2439037"/>
              <a:gd name="connsiteY8510" fmla="*/ 2016166 h 4271954"/>
              <a:gd name="connsiteX8511" fmla="*/ 562260 w 2439037"/>
              <a:gd name="connsiteY8511" fmla="*/ 2019472 h 4271954"/>
              <a:gd name="connsiteX8512" fmla="*/ 582644 w 2439037"/>
              <a:gd name="connsiteY8512" fmla="*/ 2019567 h 4271954"/>
              <a:gd name="connsiteX8513" fmla="*/ 582568 w 2439037"/>
              <a:gd name="connsiteY8513" fmla="*/ 2071888 h 4271954"/>
              <a:gd name="connsiteX8514" fmla="*/ 562460 w 2439037"/>
              <a:gd name="connsiteY8514" fmla="*/ 2071888 h 4271954"/>
              <a:gd name="connsiteX8515" fmla="*/ 562460 w 2439037"/>
              <a:gd name="connsiteY8515" fmla="*/ 2072078 h 4271954"/>
              <a:gd name="connsiteX8516" fmla="*/ 589512 w 2439037"/>
              <a:gd name="connsiteY8516" fmla="*/ 2026539 h 4271954"/>
              <a:gd name="connsiteX8517" fmla="*/ 606457 w 2439037"/>
              <a:gd name="connsiteY8517" fmla="*/ 2026539 h 4271954"/>
              <a:gd name="connsiteX8518" fmla="*/ 629507 w 2439037"/>
              <a:gd name="connsiteY8518" fmla="*/ 2036264 h 4271954"/>
              <a:gd name="connsiteX8519" fmla="*/ 636937 w 2439037"/>
              <a:gd name="connsiteY8519" fmla="*/ 2040074 h 4271954"/>
              <a:gd name="connsiteX8520" fmla="*/ 660673 w 2439037"/>
              <a:gd name="connsiteY8520" fmla="*/ 2040074 h 4271954"/>
              <a:gd name="connsiteX8521" fmla="*/ 662359 w 2439037"/>
              <a:gd name="connsiteY8521" fmla="*/ 2045884 h 4271954"/>
              <a:gd name="connsiteX8522" fmla="*/ 661416 w 2439037"/>
              <a:gd name="connsiteY8522" fmla="*/ 2050723 h 4271954"/>
              <a:gd name="connsiteX8523" fmla="*/ 660578 w 2439037"/>
              <a:gd name="connsiteY8523" fmla="*/ 2051790 h 4271954"/>
              <a:gd name="connsiteX8524" fmla="*/ 623325 w 2439037"/>
              <a:gd name="connsiteY8524" fmla="*/ 2051790 h 4271954"/>
              <a:gd name="connsiteX8525" fmla="*/ 619992 w 2439037"/>
              <a:gd name="connsiteY8525" fmla="*/ 2055095 h 4271954"/>
              <a:gd name="connsiteX8526" fmla="*/ 623325 w 2439037"/>
              <a:gd name="connsiteY8526" fmla="*/ 2058438 h 4271954"/>
              <a:gd name="connsiteX8527" fmla="*/ 660578 w 2439037"/>
              <a:gd name="connsiteY8527" fmla="*/ 2058438 h 4271954"/>
              <a:gd name="connsiteX8528" fmla="*/ 667131 w 2439037"/>
              <a:gd name="connsiteY8528" fmla="*/ 2054171 h 4271954"/>
              <a:gd name="connsiteX8529" fmla="*/ 695430 w 2439037"/>
              <a:gd name="connsiteY8529" fmla="*/ 2045189 h 4271954"/>
              <a:gd name="connsiteX8530" fmla="*/ 709241 w 2439037"/>
              <a:gd name="connsiteY8530" fmla="*/ 2047885 h 4271954"/>
              <a:gd name="connsiteX8531" fmla="*/ 679895 w 2439037"/>
              <a:gd name="connsiteY8531" fmla="*/ 2063191 h 4271954"/>
              <a:gd name="connsiteX8532" fmla="*/ 606923 w 2439037"/>
              <a:gd name="connsiteY8532" fmla="*/ 2069421 h 4271954"/>
              <a:gd name="connsiteX8533" fmla="*/ 589416 w 2439037"/>
              <a:gd name="connsiteY8533" fmla="*/ 2063420 h 4271954"/>
              <a:gd name="connsiteX8534" fmla="*/ 589416 w 2439037"/>
              <a:gd name="connsiteY8534" fmla="*/ 2026539 h 4271954"/>
              <a:gd name="connsiteX8535" fmla="*/ 589512 w 2439037"/>
              <a:gd name="connsiteY8535" fmla="*/ 2026539 h 4271954"/>
              <a:gd name="connsiteX8536" fmla="*/ 615048 w 2439037"/>
              <a:gd name="connsiteY8536" fmla="*/ 1928546 h 4271954"/>
              <a:gd name="connsiteX8537" fmla="*/ 615705 w 2439037"/>
              <a:gd name="connsiteY8537" fmla="*/ 1928546 h 4271954"/>
              <a:gd name="connsiteX8538" fmla="*/ 638175 w 2439037"/>
              <a:gd name="connsiteY8538" fmla="*/ 1935109 h 4271954"/>
              <a:gd name="connsiteX8539" fmla="*/ 655711 w 2439037"/>
              <a:gd name="connsiteY8539" fmla="*/ 1930822 h 4271954"/>
              <a:gd name="connsiteX8540" fmla="*/ 684762 w 2439037"/>
              <a:gd name="connsiteY8540" fmla="*/ 1945662 h 4271954"/>
              <a:gd name="connsiteX8541" fmla="*/ 685229 w 2439037"/>
              <a:gd name="connsiteY8541" fmla="*/ 1946034 h 4271954"/>
              <a:gd name="connsiteX8542" fmla="*/ 714756 w 2439037"/>
              <a:gd name="connsiteY8542" fmla="*/ 1958826 h 4271954"/>
              <a:gd name="connsiteX8543" fmla="*/ 731711 w 2439037"/>
              <a:gd name="connsiteY8543" fmla="*/ 1958826 h 4271954"/>
              <a:gd name="connsiteX8544" fmla="*/ 731711 w 2439037"/>
              <a:gd name="connsiteY8544" fmla="*/ 1958921 h 4271954"/>
              <a:gd name="connsiteX8545" fmla="*/ 738483 w 2439037"/>
              <a:gd name="connsiteY8545" fmla="*/ 1965665 h 4271954"/>
              <a:gd name="connsiteX8546" fmla="*/ 758761 w 2439037"/>
              <a:gd name="connsiteY8546" fmla="*/ 1965665 h 4271954"/>
              <a:gd name="connsiteX8547" fmla="*/ 762095 w 2439037"/>
              <a:gd name="connsiteY8547" fmla="*/ 1962360 h 4271954"/>
              <a:gd name="connsiteX8548" fmla="*/ 758761 w 2439037"/>
              <a:gd name="connsiteY8548" fmla="*/ 1959007 h 4271954"/>
              <a:gd name="connsiteX8549" fmla="*/ 738388 w 2439037"/>
              <a:gd name="connsiteY8549" fmla="*/ 1958921 h 4271954"/>
              <a:gd name="connsiteX8550" fmla="*/ 738483 w 2439037"/>
              <a:gd name="connsiteY8550" fmla="*/ 1906638 h 4271954"/>
              <a:gd name="connsiteX8551" fmla="*/ 758761 w 2439037"/>
              <a:gd name="connsiteY8551" fmla="*/ 1906638 h 4271954"/>
              <a:gd name="connsiteX8552" fmla="*/ 762095 w 2439037"/>
              <a:gd name="connsiteY8552" fmla="*/ 1903295 h 4271954"/>
              <a:gd name="connsiteX8553" fmla="*/ 758761 w 2439037"/>
              <a:gd name="connsiteY8553" fmla="*/ 1899942 h 4271954"/>
              <a:gd name="connsiteX8554" fmla="*/ 738483 w 2439037"/>
              <a:gd name="connsiteY8554" fmla="*/ 1899942 h 4271954"/>
              <a:gd name="connsiteX8555" fmla="*/ 731711 w 2439037"/>
              <a:gd name="connsiteY8555" fmla="*/ 1906734 h 4271954"/>
              <a:gd name="connsiteX8556" fmla="*/ 731711 w 2439037"/>
              <a:gd name="connsiteY8556" fmla="*/ 1908410 h 4271954"/>
              <a:gd name="connsiteX8557" fmla="*/ 704297 w 2439037"/>
              <a:gd name="connsiteY8557" fmla="*/ 1898123 h 4271954"/>
              <a:gd name="connsiteX8558" fmla="*/ 663807 w 2439037"/>
              <a:gd name="connsiteY8558" fmla="*/ 1897113 h 4271954"/>
              <a:gd name="connsiteX8559" fmla="*/ 663711 w 2439037"/>
              <a:gd name="connsiteY8559" fmla="*/ 1897113 h 4271954"/>
              <a:gd name="connsiteX8560" fmla="*/ 600923 w 2439037"/>
              <a:gd name="connsiteY8560" fmla="*/ 1909944 h 4271954"/>
              <a:gd name="connsiteX8561" fmla="*/ 598751 w 2439037"/>
              <a:gd name="connsiteY8561" fmla="*/ 1911477 h 4271954"/>
              <a:gd name="connsiteX8562" fmla="*/ 598370 w 2439037"/>
              <a:gd name="connsiteY8562" fmla="*/ 1914135 h 4271954"/>
              <a:gd name="connsiteX8563" fmla="*/ 615048 w 2439037"/>
              <a:gd name="connsiteY8563" fmla="*/ 1928546 h 4271954"/>
              <a:gd name="connsiteX8564" fmla="*/ 701897 w 2439037"/>
              <a:gd name="connsiteY8564" fmla="*/ 1904038 h 4271954"/>
              <a:gd name="connsiteX8565" fmla="*/ 731796 w 2439037"/>
              <a:gd name="connsiteY8565" fmla="*/ 1915201 h 4271954"/>
              <a:gd name="connsiteX8566" fmla="*/ 731796 w 2439037"/>
              <a:gd name="connsiteY8566" fmla="*/ 1951939 h 4271954"/>
              <a:gd name="connsiteX8567" fmla="*/ 714842 w 2439037"/>
              <a:gd name="connsiteY8567" fmla="*/ 1951939 h 4271954"/>
              <a:gd name="connsiteX8568" fmla="*/ 689524 w 2439037"/>
              <a:gd name="connsiteY8568" fmla="*/ 1940738 h 4271954"/>
              <a:gd name="connsiteX8569" fmla="*/ 689038 w 2439037"/>
              <a:gd name="connsiteY8569" fmla="*/ 1940366 h 4271954"/>
              <a:gd name="connsiteX8570" fmla="*/ 656939 w 2439037"/>
              <a:gd name="connsiteY8570" fmla="*/ 1924040 h 4271954"/>
              <a:gd name="connsiteX8571" fmla="*/ 655911 w 2439037"/>
              <a:gd name="connsiteY8571" fmla="*/ 1923850 h 4271954"/>
              <a:gd name="connsiteX8572" fmla="*/ 655139 w 2439037"/>
              <a:gd name="connsiteY8572" fmla="*/ 1923945 h 4271954"/>
              <a:gd name="connsiteX8573" fmla="*/ 636546 w 2439037"/>
              <a:gd name="connsiteY8573" fmla="*/ 1928546 h 4271954"/>
              <a:gd name="connsiteX8574" fmla="*/ 622735 w 2439037"/>
              <a:gd name="connsiteY8574" fmla="*/ 1925850 h 4271954"/>
              <a:gd name="connsiteX8575" fmla="*/ 653139 w 2439037"/>
              <a:gd name="connsiteY8575" fmla="*/ 1909944 h 4271954"/>
              <a:gd name="connsiteX8576" fmla="*/ 701897 w 2439037"/>
              <a:gd name="connsiteY8576" fmla="*/ 1904038 h 4271954"/>
              <a:gd name="connsiteX8577" fmla="*/ 642861 w 2439037"/>
              <a:gd name="connsiteY8577" fmla="*/ 1907943 h 4271954"/>
              <a:gd name="connsiteX8578" fmla="*/ 616086 w 2439037"/>
              <a:gd name="connsiteY8578" fmla="*/ 1921755 h 4271954"/>
              <a:gd name="connsiteX8579" fmla="*/ 606285 w 2439037"/>
              <a:gd name="connsiteY8579" fmla="*/ 1915382 h 4271954"/>
              <a:gd name="connsiteX8580" fmla="*/ 642861 w 2439037"/>
              <a:gd name="connsiteY8580" fmla="*/ 1907943 h 4271954"/>
              <a:gd name="connsiteX8581" fmla="*/ 911543 w 2439037"/>
              <a:gd name="connsiteY8581" fmla="*/ 1953663 h 4271954"/>
              <a:gd name="connsiteX8582" fmla="*/ 907170 w 2439037"/>
              <a:gd name="connsiteY8582" fmla="*/ 1952644 h 4271954"/>
              <a:gd name="connsiteX8583" fmla="*/ 903255 w 2439037"/>
              <a:gd name="connsiteY8583" fmla="*/ 1955016 h 4271954"/>
              <a:gd name="connsiteX8584" fmla="*/ 881443 w 2439037"/>
              <a:gd name="connsiteY8584" fmla="*/ 1997983 h 4271954"/>
              <a:gd name="connsiteX8585" fmla="*/ 881443 w 2439037"/>
              <a:gd name="connsiteY8585" fmla="*/ 1999193 h 4271954"/>
              <a:gd name="connsiteX8586" fmla="*/ 907342 w 2439037"/>
              <a:gd name="connsiteY8586" fmla="*/ 2024634 h 4271954"/>
              <a:gd name="connsiteX8587" fmla="*/ 908580 w 2439037"/>
              <a:gd name="connsiteY8587" fmla="*/ 2024634 h 4271954"/>
              <a:gd name="connsiteX8588" fmla="*/ 909171 w 2439037"/>
              <a:gd name="connsiteY8588" fmla="*/ 2024634 h 4271954"/>
              <a:gd name="connsiteX8589" fmla="*/ 927449 w 2439037"/>
              <a:gd name="connsiteY8589" fmla="*/ 2016547 h 4271954"/>
              <a:gd name="connsiteX8590" fmla="*/ 934698 w 2439037"/>
              <a:gd name="connsiteY8590" fmla="*/ 1997983 h 4271954"/>
              <a:gd name="connsiteX8591" fmla="*/ 912886 w 2439037"/>
              <a:gd name="connsiteY8591" fmla="*/ 1955016 h 4271954"/>
              <a:gd name="connsiteX8592" fmla="*/ 911543 w 2439037"/>
              <a:gd name="connsiteY8592" fmla="*/ 1953663 h 4271954"/>
              <a:gd name="connsiteX8593" fmla="*/ 927925 w 2439037"/>
              <a:gd name="connsiteY8593" fmla="*/ 1998078 h 4271954"/>
              <a:gd name="connsiteX8594" fmla="*/ 922611 w 2439037"/>
              <a:gd name="connsiteY8594" fmla="*/ 2011890 h 4271954"/>
              <a:gd name="connsiteX8595" fmla="*/ 908980 w 2439037"/>
              <a:gd name="connsiteY8595" fmla="*/ 2017890 h 4271954"/>
              <a:gd name="connsiteX8596" fmla="*/ 907942 w 2439037"/>
              <a:gd name="connsiteY8596" fmla="*/ 2017890 h 4271954"/>
              <a:gd name="connsiteX8597" fmla="*/ 907446 w 2439037"/>
              <a:gd name="connsiteY8597" fmla="*/ 2017890 h 4271954"/>
              <a:gd name="connsiteX8598" fmla="*/ 888035 w 2439037"/>
              <a:gd name="connsiteY8598" fmla="*/ 1998907 h 4271954"/>
              <a:gd name="connsiteX8599" fmla="*/ 888035 w 2439037"/>
              <a:gd name="connsiteY8599" fmla="*/ 1997983 h 4271954"/>
              <a:gd name="connsiteX8600" fmla="*/ 907942 w 2439037"/>
              <a:gd name="connsiteY8600" fmla="*/ 1959664 h 4271954"/>
              <a:gd name="connsiteX8601" fmla="*/ 927925 w 2439037"/>
              <a:gd name="connsiteY8601" fmla="*/ 1998078 h 4271954"/>
              <a:gd name="connsiteX8602" fmla="*/ 805453 w 2439037"/>
              <a:gd name="connsiteY8602" fmla="*/ 2072078 h 4271954"/>
              <a:gd name="connsiteX8603" fmla="*/ 802100 w 2439037"/>
              <a:gd name="connsiteY8603" fmla="*/ 2075421 h 4271954"/>
              <a:gd name="connsiteX8604" fmla="*/ 805453 w 2439037"/>
              <a:gd name="connsiteY8604" fmla="*/ 2078727 h 4271954"/>
              <a:gd name="connsiteX8605" fmla="*/ 825732 w 2439037"/>
              <a:gd name="connsiteY8605" fmla="*/ 2078727 h 4271954"/>
              <a:gd name="connsiteX8606" fmla="*/ 832495 w 2439037"/>
              <a:gd name="connsiteY8606" fmla="*/ 2071983 h 4271954"/>
              <a:gd name="connsiteX8607" fmla="*/ 832495 w 2439037"/>
              <a:gd name="connsiteY8607" fmla="*/ 2070259 h 4271954"/>
              <a:gd name="connsiteX8608" fmla="*/ 847820 w 2439037"/>
              <a:gd name="connsiteY8608" fmla="*/ 2075517 h 4271954"/>
              <a:gd name="connsiteX8609" fmla="*/ 884491 w 2439037"/>
              <a:gd name="connsiteY8609" fmla="*/ 2085003 h 4271954"/>
              <a:gd name="connsiteX8610" fmla="*/ 926030 w 2439037"/>
              <a:gd name="connsiteY8610" fmla="*/ 2068811 h 4271954"/>
              <a:gd name="connsiteX8611" fmla="*/ 959253 w 2439037"/>
              <a:gd name="connsiteY8611" fmla="*/ 2051609 h 4271954"/>
              <a:gd name="connsiteX8612" fmla="*/ 960977 w 2439037"/>
              <a:gd name="connsiteY8612" fmla="*/ 2049418 h 4271954"/>
              <a:gd name="connsiteX8613" fmla="*/ 960415 w 2439037"/>
              <a:gd name="connsiteY8613" fmla="*/ 2046627 h 4271954"/>
              <a:gd name="connsiteX8614" fmla="*/ 936422 w 2439037"/>
              <a:gd name="connsiteY8614" fmla="*/ 2038636 h 4271954"/>
              <a:gd name="connsiteX8615" fmla="*/ 911933 w 2439037"/>
              <a:gd name="connsiteY8615" fmla="*/ 2046351 h 4271954"/>
              <a:gd name="connsiteX8616" fmla="*/ 911933 w 2439037"/>
              <a:gd name="connsiteY8616" fmla="*/ 2045703 h 4271954"/>
              <a:gd name="connsiteX8617" fmla="*/ 903541 w 2439037"/>
              <a:gd name="connsiteY8617" fmla="*/ 2033187 h 4271954"/>
              <a:gd name="connsiteX8618" fmla="*/ 880215 w 2439037"/>
              <a:gd name="connsiteY8618" fmla="*/ 2033283 h 4271954"/>
              <a:gd name="connsiteX8619" fmla="*/ 876309 w 2439037"/>
              <a:gd name="connsiteY8619" fmla="*/ 2030721 h 4271954"/>
              <a:gd name="connsiteX8620" fmla="*/ 849259 w 2439037"/>
              <a:gd name="connsiteY8620" fmla="*/ 2019700 h 4271954"/>
              <a:gd name="connsiteX8621" fmla="*/ 832313 w 2439037"/>
              <a:gd name="connsiteY8621" fmla="*/ 2019700 h 4271954"/>
              <a:gd name="connsiteX8622" fmla="*/ 832313 w 2439037"/>
              <a:gd name="connsiteY8622" fmla="*/ 2019567 h 4271954"/>
              <a:gd name="connsiteX8623" fmla="*/ 825541 w 2439037"/>
              <a:gd name="connsiteY8623" fmla="*/ 2012814 h 4271954"/>
              <a:gd name="connsiteX8624" fmla="*/ 805243 w 2439037"/>
              <a:gd name="connsiteY8624" fmla="*/ 2012814 h 4271954"/>
              <a:gd name="connsiteX8625" fmla="*/ 801919 w 2439037"/>
              <a:gd name="connsiteY8625" fmla="*/ 2016166 h 4271954"/>
              <a:gd name="connsiteX8626" fmla="*/ 805243 w 2439037"/>
              <a:gd name="connsiteY8626" fmla="*/ 2019472 h 4271954"/>
              <a:gd name="connsiteX8627" fmla="*/ 825636 w 2439037"/>
              <a:gd name="connsiteY8627" fmla="*/ 2019567 h 4271954"/>
              <a:gd name="connsiteX8628" fmla="*/ 825541 w 2439037"/>
              <a:gd name="connsiteY8628" fmla="*/ 2071888 h 4271954"/>
              <a:gd name="connsiteX8629" fmla="*/ 805453 w 2439037"/>
              <a:gd name="connsiteY8629" fmla="*/ 2071888 h 4271954"/>
              <a:gd name="connsiteX8630" fmla="*/ 805453 w 2439037"/>
              <a:gd name="connsiteY8630" fmla="*/ 2072078 h 4271954"/>
              <a:gd name="connsiteX8631" fmla="*/ 832495 w 2439037"/>
              <a:gd name="connsiteY8631" fmla="*/ 2026539 h 4271954"/>
              <a:gd name="connsiteX8632" fmla="*/ 849449 w 2439037"/>
              <a:gd name="connsiteY8632" fmla="*/ 2026539 h 4271954"/>
              <a:gd name="connsiteX8633" fmla="*/ 872490 w 2439037"/>
              <a:gd name="connsiteY8633" fmla="*/ 2036264 h 4271954"/>
              <a:gd name="connsiteX8634" fmla="*/ 879938 w 2439037"/>
              <a:gd name="connsiteY8634" fmla="*/ 2040074 h 4271954"/>
              <a:gd name="connsiteX8635" fmla="*/ 903627 w 2439037"/>
              <a:gd name="connsiteY8635" fmla="*/ 2040074 h 4271954"/>
              <a:gd name="connsiteX8636" fmla="*/ 905351 w 2439037"/>
              <a:gd name="connsiteY8636" fmla="*/ 2045884 h 4271954"/>
              <a:gd name="connsiteX8637" fmla="*/ 904399 w 2439037"/>
              <a:gd name="connsiteY8637" fmla="*/ 2050723 h 4271954"/>
              <a:gd name="connsiteX8638" fmla="*/ 903541 w 2439037"/>
              <a:gd name="connsiteY8638" fmla="*/ 2051790 h 4271954"/>
              <a:gd name="connsiteX8639" fmla="*/ 866308 w 2439037"/>
              <a:gd name="connsiteY8639" fmla="*/ 2051790 h 4271954"/>
              <a:gd name="connsiteX8640" fmla="*/ 862984 w 2439037"/>
              <a:gd name="connsiteY8640" fmla="*/ 2055095 h 4271954"/>
              <a:gd name="connsiteX8641" fmla="*/ 866308 w 2439037"/>
              <a:gd name="connsiteY8641" fmla="*/ 2058438 h 4271954"/>
              <a:gd name="connsiteX8642" fmla="*/ 903541 w 2439037"/>
              <a:gd name="connsiteY8642" fmla="*/ 2058438 h 4271954"/>
              <a:gd name="connsiteX8643" fmla="*/ 910123 w 2439037"/>
              <a:gd name="connsiteY8643" fmla="*/ 2054171 h 4271954"/>
              <a:gd name="connsiteX8644" fmla="*/ 938422 w 2439037"/>
              <a:gd name="connsiteY8644" fmla="*/ 2045189 h 4271954"/>
              <a:gd name="connsiteX8645" fmla="*/ 952205 w 2439037"/>
              <a:gd name="connsiteY8645" fmla="*/ 2047885 h 4271954"/>
              <a:gd name="connsiteX8646" fmla="*/ 922791 w 2439037"/>
              <a:gd name="connsiteY8646" fmla="*/ 2063191 h 4271954"/>
              <a:gd name="connsiteX8647" fmla="*/ 849820 w 2439037"/>
              <a:gd name="connsiteY8647" fmla="*/ 2069421 h 4271954"/>
              <a:gd name="connsiteX8648" fmla="*/ 832313 w 2439037"/>
              <a:gd name="connsiteY8648" fmla="*/ 2063420 h 4271954"/>
              <a:gd name="connsiteX8649" fmla="*/ 832313 w 2439037"/>
              <a:gd name="connsiteY8649" fmla="*/ 2026539 h 4271954"/>
              <a:gd name="connsiteX8650" fmla="*/ 832495 w 2439037"/>
              <a:gd name="connsiteY8650" fmla="*/ 2026539 h 4271954"/>
              <a:gd name="connsiteX8651" fmla="*/ 858117 w 2439037"/>
              <a:gd name="connsiteY8651" fmla="*/ 1928546 h 4271954"/>
              <a:gd name="connsiteX8652" fmla="*/ 858784 w 2439037"/>
              <a:gd name="connsiteY8652" fmla="*/ 1928546 h 4271954"/>
              <a:gd name="connsiteX8653" fmla="*/ 881263 w 2439037"/>
              <a:gd name="connsiteY8653" fmla="*/ 1935109 h 4271954"/>
              <a:gd name="connsiteX8654" fmla="*/ 898798 w 2439037"/>
              <a:gd name="connsiteY8654" fmla="*/ 1930822 h 4271954"/>
              <a:gd name="connsiteX8655" fmla="*/ 927849 w 2439037"/>
              <a:gd name="connsiteY8655" fmla="*/ 1945662 h 4271954"/>
              <a:gd name="connsiteX8656" fmla="*/ 928297 w 2439037"/>
              <a:gd name="connsiteY8656" fmla="*/ 1946034 h 4271954"/>
              <a:gd name="connsiteX8657" fmla="*/ 957834 w 2439037"/>
              <a:gd name="connsiteY8657" fmla="*/ 1958826 h 4271954"/>
              <a:gd name="connsiteX8658" fmla="*/ 974788 w 2439037"/>
              <a:gd name="connsiteY8658" fmla="*/ 1958826 h 4271954"/>
              <a:gd name="connsiteX8659" fmla="*/ 974788 w 2439037"/>
              <a:gd name="connsiteY8659" fmla="*/ 1958921 h 4271954"/>
              <a:gd name="connsiteX8660" fmla="*/ 981551 w 2439037"/>
              <a:gd name="connsiteY8660" fmla="*/ 1965665 h 4271954"/>
              <a:gd name="connsiteX8661" fmla="*/ 1001830 w 2439037"/>
              <a:gd name="connsiteY8661" fmla="*/ 1965665 h 4271954"/>
              <a:gd name="connsiteX8662" fmla="*/ 1005192 w 2439037"/>
              <a:gd name="connsiteY8662" fmla="*/ 1962360 h 4271954"/>
              <a:gd name="connsiteX8663" fmla="*/ 1001830 w 2439037"/>
              <a:gd name="connsiteY8663" fmla="*/ 1959007 h 4271954"/>
              <a:gd name="connsiteX8664" fmla="*/ 981456 w 2439037"/>
              <a:gd name="connsiteY8664" fmla="*/ 1958921 h 4271954"/>
              <a:gd name="connsiteX8665" fmla="*/ 981551 w 2439037"/>
              <a:gd name="connsiteY8665" fmla="*/ 1906638 h 4271954"/>
              <a:gd name="connsiteX8666" fmla="*/ 1001830 w 2439037"/>
              <a:gd name="connsiteY8666" fmla="*/ 1906638 h 4271954"/>
              <a:gd name="connsiteX8667" fmla="*/ 1005192 w 2439037"/>
              <a:gd name="connsiteY8667" fmla="*/ 1903295 h 4271954"/>
              <a:gd name="connsiteX8668" fmla="*/ 1001830 w 2439037"/>
              <a:gd name="connsiteY8668" fmla="*/ 1899942 h 4271954"/>
              <a:gd name="connsiteX8669" fmla="*/ 981551 w 2439037"/>
              <a:gd name="connsiteY8669" fmla="*/ 1899942 h 4271954"/>
              <a:gd name="connsiteX8670" fmla="*/ 974788 w 2439037"/>
              <a:gd name="connsiteY8670" fmla="*/ 1906734 h 4271954"/>
              <a:gd name="connsiteX8671" fmla="*/ 974788 w 2439037"/>
              <a:gd name="connsiteY8671" fmla="*/ 1908410 h 4271954"/>
              <a:gd name="connsiteX8672" fmla="*/ 947347 w 2439037"/>
              <a:gd name="connsiteY8672" fmla="*/ 1898123 h 4271954"/>
              <a:gd name="connsiteX8673" fmla="*/ 906885 w 2439037"/>
              <a:gd name="connsiteY8673" fmla="*/ 1897113 h 4271954"/>
              <a:gd name="connsiteX8674" fmla="*/ 906799 w 2439037"/>
              <a:gd name="connsiteY8674" fmla="*/ 1897113 h 4271954"/>
              <a:gd name="connsiteX8675" fmla="*/ 844010 w 2439037"/>
              <a:gd name="connsiteY8675" fmla="*/ 1909944 h 4271954"/>
              <a:gd name="connsiteX8676" fmla="*/ 841820 w 2439037"/>
              <a:gd name="connsiteY8676" fmla="*/ 1911477 h 4271954"/>
              <a:gd name="connsiteX8677" fmla="*/ 841543 w 2439037"/>
              <a:gd name="connsiteY8677" fmla="*/ 1914135 h 4271954"/>
              <a:gd name="connsiteX8678" fmla="*/ 858117 w 2439037"/>
              <a:gd name="connsiteY8678" fmla="*/ 1928546 h 4271954"/>
              <a:gd name="connsiteX8679" fmla="*/ 944889 w 2439037"/>
              <a:gd name="connsiteY8679" fmla="*/ 1904038 h 4271954"/>
              <a:gd name="connsiteX8680" fmla="*/ 974788 w 2439037"/>
              <a:gd name="connsiteY8680" fmla="*/ 1915201 h 4271954"/>
              <a:gd name="connsiteX8681" fmla="*/ 974788 w 2439037"/>
              <a:gd name="connsiteY8681" fmla="*/ 1951939 h 4271954"/>
              <a:gd name="connsiteX8682" fmla="*/ 957834 w 2439037"/>
              <a:gd name="connsiteY8682" fmla="*/ 1951939 h 4271954"/>
              <a:gd name="connsiteX8683" fmla="*/ 932516 w 2439037"/>
              <a:gd name="connsiteY8683" fmla="*/ 1940738 h 4271954"/>
              <a:gd name="connsiteX8684" fmla="*/ 932031 w 2439037"/>
              <a:gd name="connsiteY8684" fmla="*/ 1940366 h 4271954"/>
              <a:gd name="connsiteX8685" fmla="*/ 899941 w 2439037"/>
              <a:gd name="connsiteY8685" fmla="*/ 1924040 h 4271954"/>
              <a:gd name="connsiteX8686" fmla="*/ 898884 w 2439037"/>
              <a:gd name="connsiteY8686" fmla="*/ 1923850 h 4271954"/>
              <a:gd name="connsiteX8687" fmla="*/ 898112 w 2439037"/>
              <a:gd name="connsiteY8687" fmla="*/ 1923945 h 4271954"/>
              <a:gd name="connsiteX8688" fmla="*/ 879538 w 2439037"/>
              <a:gd name="connsiteY8688" fmla="*/ 1928546 h 4271954"/>
              <a:gd name="connsiteX8689" fmla="*/ 865727 w 2439037"/>
              <a:gd name="connsiteY8689" fmla="*/ 1925850 h 4271954"/>
              <a:gd name="connsiteX8690" fmla="*/ 896112 w 2439037"/>
              <a:gd name="connsiteY8690" fmla="*/ 1909944 h 4271954"/>
              <a:gd name="connsiteX8691" fmla="*/ 944889 w 2439037"/>
              <a:gd name="connsiteY8691" fmla="*/ 1904038 h 4271954"/>
              <a:gd name="connsiteX8692" fmla="*/ 885930 w 2439037"/>
              <a:gd name="connsiteY8692" fmla="*/ 1907943 h 4271954"/>
              <a:gd name="connsiteX8693" fmla="*/ 859174 w 2439037"/>
              <a:gd name="connsiteY8693" fmla="*/ 1921755 h 4271954"/>
              <a:gd name="connsiteX8694" fmla="*/ 849353 w 2439037"/>
              <a:gd name="connsiteY8694" fmla="*/ 1915382 h 4271954"/>
              <a:gd name="connsiteX8695" fmla="*/ 885930 w 2439037"/>
              <a:gd name="connsiteY8695" fmla="*/ 1907943 h 4271954"/>
              <a:gd name="connsiteX8696" fmla="*/ 1154525 w 2439037"/>
              <a:gd name="connsiteY8696" fmla="*/ 1953663 h 4271954"/>
              <a:gd name="connsiteX8697" fmla="*/ 1150153 w 2439037"/>
              <a:gd name="connsiteY8697" fmla="*/ 1952644 h 4271954"/>
              <a:gd name="connsiteX8698" fmla="*/ 1146334 w 2439037"/>
              <a:gd name="connsiteY8698" fmla="*/ 1955016 h 4271954"/>
              <a:gd name="connsiteX8699" fmla="*/ 1124522 w 2439037"/>
              <a:gd name="connsiteY8699" fmla="*/ 1997983 h 4271954"/>
              <a:gd name="connsiteX8700" fmla="*/ 1124522 w 2439037"/>
              <a:gd name="connsiteY8700" fmla="*/ 1999193 h 4271954"/>
              <a:gd name="connsiteX8701" fmla="*/ 1150429 w 2439037"/>
              <a:gd name="connsiteY8701" fmla="*/ 2024634 h 4271954"/>
              <a:gd name="connsiteX8702" fmla="*/ 1151668 w 2439037"/>
              <a:gd name="connsiteY8702" fmla="*/ 2024634 h 4271954"/>
              <a:gd name="connsiteX8703" fmla="*/ 1152249 w 2439037"/>
              <a:gd name="connsiteY8703" fmla="*/ 2024634 h 4271954"/>
              <a:gd name="connsiteX8704" fmla="*/ 1170527 w 2439037"/>
              <a:gd name="connsiteY8704" fmla="*/ 2016547 h 4271954"/>
              <a:gd name="connsiteX8705" fmla="*/ 1177776 w 2439037"/>
              <a:gd name="connsiteY8705" fmla="*/ 1997983 h 4271954"/>
              <a:gd name="connsiteX8706" fmla="*/ 1155963 w 2439037"/>
              <a:gd name="connsiteY8706" fmla="*/ 1955016 h 4271954"/>
              <a:gd name="connsiteX8707" fmla="*/ 1154525 w 2439037"/>
              <a:gd name="connsiteY8707" fmla="*/ 1953663 h 4271954"/>
              <a:gd name="connsiteX8708" fmla="*/ 1170918 w 2439037"/>
              <a:gd name="connsiteY8708" fmla="*/ 1998078 h 4271954"/>
              <a:gd name="connsiteX8709" fmla="*/ 1165564 w 2439037"/>
              <a:gd name="connsiteY8709" fmla="*/ 2011890 h 4271954"/>
              <a:gd name="connsiteX8710" fmla="*/ 1151963 w 2439037"/>
              <a:gd name="connsiteY8710" fmla="*/ 2017890 h 4271954"/>
              <a:gd name="connsiteX8711" fmla="*/ 1150915 w 2439037"/>
              <a:gd name="connsiteY8711" fmla="*/ 2017890 h 4271954"/>
              <a:gd name="connsiteX8712" fmla="*/ 1150429 w 2439037"/>
              <a:gd name="connsiteY8712" fmla="*/ 2017890 h 4271954"/>
              <a:gd name="connsiteX8713" fmla="*/ 1131018 w 2439037"/>
              <a:gd name="connsiteY8713" fmla="*/ 1998907 h 4271954"/>
              <a:gd name="connsiteX8714" fmla="*/ 1131018 w 2439037"/>
              <a:gd name="connsiteY8714" fmla="*/ 1997983 h 4271954"/>
              <a:gd name="connsiteX8715" fmla="*/ 1151011 w 2439037"/>
              <a:gd name="connsiteY8715" fmla="*/ 1959664 h 4271954"/>
              <a:gd name="connsiteX8716" fmla="*/ 1170918 w 2439037"/>
              <a:gd name="connsiteY8716" fmla="*/ 1998078 h 4271954"/>
              <a:gd name="connsiteX8717" fmla="*/ 1048417 w 2439037"/>
              <a:gd name="connsiteY8717" fmla="*/ 2072078 h 4271954"/>
              <a:gd name="connsiteX8718" fmla="*/ 1045093 w 2439037"/>
              <a:gd name="connsiteY8718" fmla="*/ 2075421 h 4271954"/>
              <a:gd name="connsiteX8719" fmla="*/ 1048417 w 2439037"/>
              <a:gd name="connsiteY8719" fmla="*/ 2078727 h 4271954"/>
              <a:gd name="connsiteX8720" fmla="*/ 1068714 w 2439037"/>
              <a:gd name="connsiteY8720" fmla="*/ 2078727 h 4271954"/>
              <a:gd name="connsiteX8721" fmla="*/ 1075487 w 2439037"/>
              <a:gd name="connsiteY8721" fmla="*/ 2071983 h 4271954"/>
              <a:gd name="connsiteX8722" fmla="*/ 1075487 w 2439037"/>
              <a:gd name="connsiteY8722" fmla="*/ 2070259 h 4271954"/>
              <a:gd name="connsiteX8723" fmla="*/ 1090803 w 2439037"/>
              <a:gd name="connsiteY8723" fmla="*/ 2075517 h 4271954"/>
              <a:gd name="connsiteX8724" fmla="*/ 1127474 w 2439037"/>
              <a:gd name="connsiteY8724" fmla="*/ 2085003 h 4271954"/>
              <a:gd name="connsiteX8725" fmla="*/ 1169012 w 2439037"/>
              <a:gd name="connsiteY8725" fmla="*/ 2068811 h 4271954"/>
              <a:gd name="connsiteX8726" fmla="*/ 1202236 w 2439037"/>
              <a:gd name="connsiteY8726" fmla="*/ 2051609 h 4271954"/>
              <a:gd name="connsiteX8727" fmla="*/ 1203960 w 2439037"/>
              <a:gd name="connsiteY8727" fmla="*/ 2049418 h 4271954"/>
              <a:gd name="connsiteX8728" fmla="*/ 1203398 w 2439037"/>
              <a:gd name="connsiteY8728" fmla="*/ 2046627 h 4271954"/>
              <a:gd name="connsiteX8729" fmla="*/ 1179386 w 2439037"/>
              <a:gd name="connsiteY8729" fmla="*/ 2038636 h 4271954"/>
              <a:gd name="connsiteX8730" fmla="*/ 1154916 w 2439037"/>
              <a:gd name="connsiteY8730" fmla="*/ 2046351 h 4271954"/>
              <a:gd name="connsiteX8731" fmla="*/ 1154916 w 2439037"/>
              <a:gd name="connsiteY8731" fmla="*/ 2045703 h 4271954"/>
              <a:gd name="connsiteX8732" fmla="*/ 1146514 w 2439037"/>
              <a:gd name="connsiteY8732" fmla="*/ 2033187 h 4271954"/>
              <a:gd name="connsiteX8733" fmla="*/ 1123197 w 2439037"/>
              <a:gd name="connsiteY8733" fmla="*/ 2033283 h 4271954"/>
              <a:gd name="connsiteX8734" fmla="*/ 1119292 w 2439037"/>
              <a:gd name="connsiteY8734" fmla="*/ 2030721 h 4271954"/>
              <a:gd name="connsiteX8735" fmla="*/ 1092251 w 2439037"/>
              <a:gd name="connsiteY8735" fmla="*/ 2019700 h 4271954"/>
              <a:gd name="connsiteX8736" fmla="*/ 1075268 w 2439037"/>
              <a:gd name="connsiteY8736" fmla="*/ 2019700 h 4271954"/>
              <a:gd name="connsiteX8737" fmla="*/ 1075268 w 2439037"/>
              <a:gd name="connsiteY8737" fmla="*/ 2019567 h 4271954"/>
              <a:gd name="connsiteX8738" fmla="*/ 1068534 w 2439037"/>
              <a:gd name="connsiteY8738" fmla="*/ 2012814 h 4271954"/>
              <a:gd name="connsiteX8739" fmla="*/ 1048226 w 2439037"/>
              <a:gd name="connsiteY8739" fmla="*/ 2012814 h 4271954"/>
              <a:gd name="connsiteX8740" fmla="*/ 1044902 w 2439037"/>
              <a:gd name="connsiteY8740" fmla="*/ 2016166 h 4271954"/>
              <a:gd name="connsiteX8741" fmla="*/ 1048226 w 2439037"/>
              <a:gd name="connsiteY8741" fmla="*/ 2019472 h 4271954"/>
              <a:gd name="connsiteX8742" fmla="*/ 1068619 w 2439037"/>
              <a:gd name="connsiteY8742" fmla="*/ 2019567 h 4271954"/>
              <a:gd name="connsiteX8743" fmla="*/ 1068534 w 2439037"/>
              <a:gd name="connsiteY8743" fmla="*/ 2071888 h 4271954"/>
              <a:gd name="connsiteX8744" fmla="*/ 1048417 w 2439037"/>
              <a:gd name="connsiteY8744" fmla="*/ 2071888 h 4271954"/>
              <a:gd name="connsiteX8745" fmla="*/ 1048417 w 2439037"/>
              <a:gd name="connsiteY8745" fmla="*/ 2072078 h 4271954"/>
              <a:gd name="connsiteX8746" fmla="*/ 1075487 w 2439037"/>
              <a:gd name="connsiteY8746" fmla="*/ 2026539 h 4271954"/>
              <a:gd name="connsiteX8747" fmla="*/ 1092432 w 2439037"/>
              <a:gd name="connsiteY8747" fmla="*/ 2026539 h 4271954"/>
              <a:gd name="connsiteX8748" fmla="*/ 1115482 w 2439037"/>
              <a:gd name="connsiteY8748" fmla="*/ 2036264 h 4271954"/>
              <a:gd name="connsiteX8749" fmla="*/ 1122893 w 2439037"/>
              <a:gd name="connsiteY8749" fmla="*/ 2040074 h 4271954"/>
              <a:gd name="connsiteX8750" fmla="*/ 1146620 w 2439037"/>
              <a:gd name="connsiteY8750" fmla="*/ 2040074 h 4271954"/>
              <a:gd name="connsiteX8751" fmla="*/ 1148334 w 2439037"/>
              <a:gd name="connsiteY8751" fmla="*/ 2045884 h 4271954"/>
              <a:gd name="connsiteX8752" fmla="*/ 1147381 w 2439037"/>
              <a:gd name="connsiteY8752" fmla="*/ 2050723 h 4271954"/>
              <a:gd name="connsiteX8753" fmla="*/ 1146514 w 2439037"/>
              <a:gd name="connsiteY8753" fmla="*/ 2051790 h 4271954"/>
              <a:gd name="connsiteX8754" fmla="*/ 1109291 w 2439037"/>
              <a:gd name="connsiteY8754" fmla="*/ 2051790 h 4271954"/>
              <a:gd name="connsiteX8755" fmla="*/ 1105948 w 2439037"/>
              <a:gd name="connsiteY8755" fmla="*/ 2055095 h 4271954"/>
              <a:gd name="connsiteX8756" fmla="*/ 1109291 w 2439037"/>
              <a:gd name="connsiteY8756" fmla="*/ 2058438 h 4271954"/>
              <a:gd name="connsiteX8757" fmla="*/ 1146514 w 2439037"/>
              <a:gd name="connsiteY8757" fmla="*/ 2058438 h 4271954"/>
              <a:gd name="connsiteX8758" fmla="*/ 1153106 w 2439037"/>
              <a:gd name="connsiteY8758" fmla="*/ 2054171 h 4271954"/>
              <a:gd name="connsiteX8759" fmla="*/ 1181376 w 2439037"/>
              <a:gd name="connsiteY8759" fmla="*/ 2045189 h 4271954"/>
              <a:gd name="connsiteX8760" fmla="*/ 1195197 w 2439037"/>
              <a:gd name="connsiteY8760" fmla="*/ 2047885 h 4271954"/>
              <a:gd name="connsiteX8761" fmla="*/ 1165870 w 2439037"/>
              <a:gd name="connsiteY8761" fmla="*/ 2063191 h 4271954"/>
              <a:gd name="connsiteX8762" fmla="*/ 1092898 w 2439037"/>
              <a:gd name="connsiteY8762" fmla="*/ 2069421 h 4271954"/>
              <a:gd name="connsiteX8763" fmla="*/ 1075391 w 2439037"/>
              <a:gd name="connsiteY8763" fmla="*/ 2063420 h 4271954"/>
              <a:gd name="connsiteX8764" fmla="*/ 1075391 w 2439037"/>
              <a:gd name="connsiteY8764" fmla="*/ 2026539 h 4271954"/>
              <a:gd name="connsiteX8765" fmla="*/ 1075487 w 2439037"/>
              <a:gd name="connsiteY8765" fmla="*/ 2026539 h 4271954"/>
              <a:gd name="connsiteX8766" fmla="*/ 1101081 w 2439037"/>
              <a:gd name="connsiteY8766" fmla="*/ 1928546 h 4271954"/>
              <a:gd name="connsiteX8767" fmla="*/ 1101747 w 2439037"/>
              <a:gd name="connsiteY8767" fmla="*/ 1928546 h 4271954"/>
              <a:gd name="connsiteX8768" fmla="*/ 1124245 w 2439037"/>
              <a:gd name="connsiteY8768" fmla="*/ 1935109 h 4271954"/>
              <a:gd name="connsiteX8769" fmla="*/ 1141752 w 2439037"/>
              <a:gd name="connsiteY8769" fmla="*/ 1930822 h 4271954"/>
              <a:gd name="connsiteX8770" fmla="*/ 1170822 w 2439037"/>
              <a:gd name="connsiteY8770" fmla="*/ 1945662 h 4271954"/>
              <a:gd name="connsiteX8771" fmla="*/ 1171289 w 2439037"/>
              <a:gd name="connsiteY8771" fmla="*/ 1946034 h 4271954"/>
              <a:gd name="connsiteX8772" fmla="*/ 1200826 w 2439037"/>
              <a:gd name="connsiteY8772" fmla="*/ 1958826 h 4271954"/>
              <a:gd name="connsiteX8773" fmla="*/ 1217771 w 2439037"/>
              <a:gd name="connsiteY8773" fmla="*/ 1958826 h 4271954"/>
              <a:gd name="connsiteX8774" fmla="*/ 1217771 w 2439037"/>
              <a:gd name="connsiteY8774" fmla="*/ 1958921 h 4271954"/>
              <a:gd name="connsiteX8775" fmla="*/ 1224543 w 2439037"/>
              <a:gd name="connsiteY8775" fmla="*/ 1965665 h 4271954"/>
              <a:gd name="connsiteX8776" fmla="*/ 1244822 w 2439037"/>
              <a:gd name="connsiteY8776" fmla="*/ 1965665 h 4271954"/>
              <a:gd name="connsiteX8777" fmla="*/ 1248165 w 2439037"/>
              <a:gd name="connsiteY8777" fmla="*/ 1962360 h 4271954"/>
              <a:gd name="connsiteX8778" fmla="*/ 1244822 w 2439037"/>
              <a:gd name="connsiteY8778" fmla="*/ 1959007 h 4271954"/>
              <a:gd name="connsiteX8779" fmla="*/ 1224448 w 2439037"/>
              <a:gd name="connsiteY8779" fmla="*/ 1958921 h 4271954"/>
              <a:gd name="connsiteX8780" fmla="*/ 1224543 w 2439037"/>
              <a:gd name="connsiteY8780" fmla="*/ 1906638 h 4271954"/>
              <a:gd name="connsiteX8781" fmla="*/ 1244822 w 2439037"/>
              <a:gd name="connsiteY8781" fmla="*/ 1906638 h 4271954"/>
              <a:gd name="connsiteX8782" fmla="*/ 1248165 w 2439037"/>
              <a:gd name="connsiteY8782" fmla="*/ 1903295 h 4271954"/>
              <a:gd name="connsiteX8783" fmla="*/ 1244822 w 2439037"/>
              <a:gd name="connsiteY8783" fmla="*/ 1899942 h 4271954"/>
              <a:gd name="connsiteX8784" fmla="*/ 1224543 w 2439037"/>
              <a:gd name="connsiteY8784" fmla="*/ 1899942 h 4271954"/>
              <a:gd name="connsiteX8785" fmla="*/ 1217771 w 2439037"/>
              <a:gd name="connsiteY8785" fmla="*/ 1906734 h 4271954"/>
              <a:gd name="connsiteX8786" fmla="*/ 1217771 w 2439037"/>
              <a:gd name="connsiteY8786" fmla="*/ 1908410 h 4271954"/>
              <a:gd name="connsiteX8787" fmla="*/ 1190339 w 2439037"/>
              <a:gd name="connsiteY8787" fmla="*/ 1898123 h 4271954"/>
              <a:gd name="connsiteX8788" fmla="*/ 1149877 w 2439037"/>
              <a:gd name="connsiteY8788" fmla="*/ 1897113 h 4271954"/>
              <a:gd name="connsiteX8789" fmla="*/ 1149753 w 2439037"/>
              <a:gd name="connsiteY8789" fmla="*/ 1897113 h 4271954"/>
              <a:gd name="connsiteX8790" fmla="*/ 1086993 w 2439037"/>
              <a:gd name="connsiteY8790" fmla="*/ 1909944 h 4271954"/>
              <a:gd name="connsiteX8791" fmla="*/ 1084802 w 2439037"/>
              <a:gd name="connsiteY8791" fmla="*/ 1911477 h 4271954"/>
              <a:gd name="connsiteX8792" fmla="*/ 1084440 w 2439037"/>
              <a:gd name="connsiteY8792" fmla="*/ 1914135 h 4271954"/>
              <a:gd name="connsiteX8793" fmla="*/ 1101081 w 2439037"/>
              <a:gd name="connsiteY8793" fmla="*/ 1928546 h 4271954"/>
              <a:gd name="connsiteX8794" fmla="*/ 1187862 w 2439037"/>
              <a:gd name="connsiteY8794" fmla="*/ 1904038 h 4271954"/>
              <a:gd name="connsiteX8795" fmla="*/ 1217771 w 2439037"/>
              <a:gd name="connsiteY8795" fmla="*/ 1915201 h 4271954"/>
              <a:gd name="connsiteX8796" fmla="*/ 1217771 w 2439037"/>
              <a:gd name="connsiteY8796" fmla="*/ 1951939 h 4271954"/>
              <a:gd name="connsiteX8797" fmla="*/ 1200826 w 2439037"/>
              <a:gd name="connsiteY8797" fmla="*/ 1951939 h 4271954"/>
              <a:gd name="connsiteX8798" fmla="*/ 1175480 w 2439037"/>
              <a:gd name="connsiteY8798" fmla="*/ 1940738 h 4271954"/>
              <a:gd name="connsiteX8799" fmla="*/ 1175013 w 2439037"/>
              <a:gd name="connsiteY8799" fmla="*/ 1940366 h 4271954"/>
              <a:gd name="connsiteX8800" fmla="*/ 1142924 w 2439037"/>
              <a:gd name="connsiteY8800" fmla="*/ 1924040 h 4271954"/>
              <a:gd name="connsiteX8801" fmla="*/ 1141866 w 2439037"/>
              <a:gd name="connsiteY8801" fmla="*/ 1923850 h 4271954"/>
              <a:gd name="connsiteX8802" fmla="*/ 1141095 w 2439037"/>
              <a:gd name="connsiteY8802" fmla="*/ 1923945 h 4271954"/>
              <a:gd name="connsiteX8803" fmla="*/ 1122521 w 2439037"/>
              <a:gd name="connsiteY8803" fmla="*/ 1928546 h 4271954"/>
              <a:gd name="connsiteX8804" fmla="*/ 1108720 w 2439037"/>
              <a:gd name="connsiteY8804" fmla="*/ 1925850 h 4271954"/>
              <a:gd name="connsiteX8805" fmla="*/ 1139094 w 2439037"/>
              <a:gd name="connsiteY8805" fmla="*/ 1909944 h 4271954"/>
              <a:gd name="connsiteX8806" fmla="*/ 1187862 w 2439037"/>
              <a:gd name="connsiteY8806" fmla="*/ 1904038 h 4271954"/>
              <a:gd name="connsiteX8807" fmla="*/ 1128922 w 2439037"/>
              <a:gd name="connsiteY8807" fmla="*/ 1907943 h 4271954"/>
              <a:gd name="connsiteX8808" fmla="*/ 1102119 w 2439037"/>
              <a:gd name="connsiteY8808" fmla="*/ 1921755 h 4271954"/>
              <a:gd name="connsiteX8809" fmla="*/ 1092346 w 2439037"/>
              <a:gd name="connsiteY8809" fmla="*/ 1915382 h 4271954"/>
              <a:gd name="connsiteX8810" fmla="*/ 1128922 w 2439037"/>
              <a:gd name="connsiteY8810" fmla="*/ 1907943 h 4271954"/>
              <a:gd name="connsiteX8811" fmla="*/ 1397508 w 2439037"/>
              <a:gd name="connsiteY8811" fmla="*/ 1953663 h 4271954"/>
              <a:gd name="connsiteX8812" fmla="*/ 1393136 w 2439037"/>
              <a:gd name="connsiteY8812" fmla="*/ 1952644 h 4271954"/>
              <a:gd name="connsiteX8813" fmla="*/ 1389231 w 2439037"/>
              <a:gd name="connsiteY8813" fmla="*/ 1955016 h 4271954"/>
              <a:gd name="connsiteX8814" fmla="*/ 1367418 w 2439037"/>
              <a:gd name="connsiteY8814" fmla="*/ 1997983 h 4271954"/>
              <a:gd name="connsiteX8815" fmla="*/ 1367418 w 2439037"/>
              <a:gd name="connsiteY8815" fmla="*/ 1999193 h 4271954"/>
              <a:gd name="connsiteX8816" fmla="*/ 1393317 w 2439037"/>
              <a:gd name="connsiteY8816" fmla="*/ 2024634 h 4271954"/>
              <a:gd name="connsiteX8817" fmla="*/ 1394565 w 2439037"/>
              <a:gd name="connsiteY8817" fmla="*/ 2024634 h 4271954"/>
              <a:gd name="connsiteX8818" fmla="*/ 1395136 w 2439037"/>
              <a:gd name="connsiteY8818" fmla="*/ 2024634 h 4271954"/>
              <a:gd name="connsiteX8819" fmla="*/ 1413414 w 2439037"/>
              <a:gd name="connsiteY8819" fmla="*/ 2016547 h 4271954"/>
              <a:gd name="connsiteX8820" fmla="*/ 1420663 w 2439037"/>
              <a:gd name="connsiteY8820" fmla="*/ 1997983 h 4271954"/>
              <a:gd name="connsiteX8821" fmla="*/ 1398861 w 2439037"/>
              <a:gd name="connsiteY8821" fmla="*/ 1955016 h 4271954"/>
              <a:gd name="connsiteX8822" fmla="*/ 1397508 w 2439037"/>
              <a:gd name="connsiteY8822" fmla="*/ 1953663 h 4271954"/>
              <a:gd name="connsiteX8823" fmla="*/ 1414005 w 2439037"/>
              <a:gd name="connsiteY8823" fmla="*/ 1998078 h 4271954"/>
              <a:gd name="connsiteX8824" fmla="*/ 1408643 w 2439037"/>
              <a:gd name="connsiteY8824" fmla="*/ 2011890 h 4271954"/>
              <a:gd name="connsiteX8825" fmla="*/ 1395041 w 2439037"/>
              <a:gd name="connsiteY8825" fmla="*/ 2017890 h 4271954"/>
              <a:gd name="connsiteX8826" fmla="*/ 1393993 w 2439037"/>
              <a:gd name="connsiteY8826" fmla="*/ 2017890 h 4271954"/>
              <a:gd name="connsiteX8827" fmla="*/ 1393507 w 2439037"/>
              <a:gd name="connsiteY8827" fmla="*/ 2017890 h 4271954"/>
              <a:gd name="connsiteX8828" fmla="*/ 1374095 w 2439037"/>
              <a:gd name="connsiteY8828" fmla="*/ 1998907 h 4271954"/>
              <a:gd name="connsiteX8829" fmla="*/ 1374095 w 2439037"/>
              <a:gd name="connsiteY8829" fmla="*/ 1997983 h 4271954"/>
              <a:gd name="connsiteX8830" fmla="*/ 1393993 w 2439037"/>
              <a:gd name="connsiteY8830" fmla="*/ 1959664 h 4271954"/>
              <a:gd name="connsiteX8831" fmla="*/ 1414005 w 2439037"/>
              <a:gd name="connsiteY8831" fmla="*/ 1998078 h 4271954"/>
              <a:gd name="connsiteX8832" fmla="*/ 1291390 w 2439037"/>
              <a:gd name="connsiteY8832" fmla="*/ 2072078 h 4271954"/>
              <a:gd name="connsiteX8833" fmla="*/ 1288075 w 2439037"/>
              <a:gd name="connsiteY8833" fmla="*/ 2075421 h 4271954"/>
              <a:gd name="connsiteX8834" fmla="*/ 1291390 w 2439037"/>
              <a:gd name="connsiteY8834" fmla="*/ 2078727 h 4271954"/>
              <a:gd name="connsiteX8835" fmla="*/ 1311697 w 2439037"/>
              <a:gd name="connsiteY8835" fmla="*/ 2078727 h 4271954"/>
              <a:gd name="connsiteX8836" fmla="*/ 1318441 w 2439037"/>
              <a:gd name="connsiteY8836" fmla="*/ 2071983 h 4271954"/>
              <a:gd name="connsiteX8837" fmla="*/ 1318441 w 2439037"/>
              <a:gd name="connsiteY8837" fmla="*/ 2070259 h 4271954"/>
              <a:gd name="connsiteX8838" fmla="*/ 1333786 w 2439037"/>
              <a:gd name="connsiteY8838" fmla="*/ 2075517 h 4271954"/>
              <a:gd name="connsiteX8839" fmla="*/ 1370466 w 2439037"/>
              <a:gd name="connsiteY8839" fmla="*/ 2085003 h 4271954"/>
              <a:gd name="connsiteX8840" fmla="*/ 1411995 w 2439037"/>
              <a:gd name="connsiteY8840" fmla="*/ 2068811 h 4271954"/>
              <a:gd name="connsiteX8841" fmla="*/ 1445228 w 2439037"/>
              <a:gd name="connsiteY8841" fmla="*/ 2051609 h 4271954"/>
              <a:gd name="connsiteX8842" fmla="*/ 1446943 w 2439037"/>
              <a:gd name="connsiteY8842" fmla="*/ 2049418 h 4271954"/>
              <a:gd name="connsiteX8843" fmla="*/ 1446362 w 2439037"/>
              <a:gd name="connsiteY8843" fmla="*/ 2046627 h 4271954"/>
              <a:gd name="connsiteX8844" fmla="*/ 1422368 w 2439037"/>
              <a:gd name="connsiteY8844" fmla="*/ 2038636 h 4271954"/>
              <a:gd name="connsiteX8845" fmla="*/ 1397908 w 2439037"/>
              <a:gd name="connsiteY8845" fmla="*/ 2046351 h 4271954"/>
              <a:gd name="connsiteX8846" fmla="*/ 1397908 w 2439037"/>
              <a:gd name="connsiteY8846" fmla="*/ 2045703 h 4271954"/>
              <a:gd name="connsiteX8847" fmla="*/ 1389507 w 2439037"/>
              <a:gd name="connsiteY8847" fmla="*/ 2033187 h 4271954"/>
              <a:gd name="connsiteX8848" fmla="*/ 1366180 w 2439037"/>
              <a:gd name="connsiteY8848" fmla="*/ 2033283 h 4271954"/>
              <a:gd name="connsiteX8849" fmla="*/ 1362275 w 2439037"/>
              <a:gd name="connsiteY8849" fmla="*/ 2030721 h 4271954"/>
              <a:gd name="connsiteX8850" fmla="*/ 1335205 w 2439037"/>
              <a:gd name="connsiteY8850" fmla="*/ 2019700 h 4271954"/>
              <a:gd name="connsiteX8851" fmla="*/ 1318250 w 2439037"/>
              <a:gd name="connsiteY8851" fmla="*/ 2019700 h 4271954"/>
              <a:gd name="connsiteX8852" fmla="*/ 1318250 w 2439037"/>
              <a:gd name="connsiteY8852" fmla="*/ 2019567 h 4271954"/>
              <a:gd name="connsiteX8853" fmla="*/ 1311516 w 2439037"/>
              <a:gd name="connsiteY8853" fmla="*/ 2012814 h 4271954"/>
              <a:gd name="connsiteX8854" fmla="*/ 1291209 w 2439037"/>
              <a:gd name="connsiteY8854" fmla="*/ 2012814 h 4271954"/>
              <a:gd name="connsiteX8855" fmla="*/ 1287885 w 2439037"/>
              <a:gd name="connsiteY8855" fmla="*/ 2016166 h 4271954"/>
              <a:gd name="connsiteX8856" fmla="*/ 1291209 w 2439037"/>
              <a:gd name="connsiteY8856" fmla="*/ 2019472 h 4271954"/>
              <a:gd name="connsiteX8857" fmla="*/ 1311602 w 2439037"/>
              <a:gd name="connsiteY8857" fmla="*/ 2019567 h 4271954"/>
              <a:gd name="connsiteX8858" fmla="*/ 1311516 w 2439037"/>
              <a:gd name="connsiteY8858" fmla="*/ 2071888 h 4271954"/>
              <a:gd name="connsiteX8859" fmla="*/ 1291390 w 2439037"/>
              <a:gd name="connsiteY8859" fmla="*/ 2071888 h 4271954"/>
              <a:gd name="connsiteX8860" fmla="*/ 1291390 w 2439037"/>
              <a:gd name="connsiteY8860" fmla="*/ 2072078 h 4271954"/>
              <a:gd name="connsiteX8861" fmla="*/ 1318441 w 2439037"/>
              <a:gd name="connsiteY8861" fmla="*/ 2026539 h 4271954"/>
              <a:gd name="connsiteX8862" fmla="*/ 1335414 w 2439037"/>
              <a:gd name="connsiteY8862" fmla="*/ 2026539 h 4271954"/>
              <a:gd name="connsiteX8863" fmla="*/ 1358456 w 2439037"/>
              <a:gd name="connsiteY8863" fmla="*/ 2036264 h 4271954"/>
              <a:gd name="connsiteX8864" fmla="*/ 1365875 w 2439037"/>
              <a:gd name="connsiteY8864" fmla="*/ 2040074 h 4271954"/>
              <a:gd name="connsiteX8865" fmla="*/ 1389602 w 2439037"/>
              <a:gd name="connsiteY8865" fmla="*/ 2040074 h 4271954"/>
              <a:gd name="connsiteX8866" fmla="*/ 1391317 w 2439037"/>
              <a:gd name="connsiteY8866" fmla="*/ 2045884 h 4271954"/>
              <a:gd name="connsiteX8867" fmla="*/ 1390374 w 2439037"/>
              <a:gd name="connsiteY8867" fmla="*/ 2050723 h 4271954"/>
              <a:gd name="connsiteX8868" fmla="*/ 1389507 w 2439037"/>
              <a:gd name="connsiteY8868" fmla="*/ 2051790 h 4271954"/>
              <a:gd name="connsiteX8869" fmla="*/ 1352274 w 2439037"/>
              <a:gd name="connsiteY8869" fmla="*/ 2051790 h 4271954"/>
              <a:gd name="connsiteX8870" fmla="*/ 1348931 w 2439037"/>
              <a:gd name="connsiteY8870" fmla="*/ 2055095 h 4271954"/>
              <a:gd name="connsiteX8871" fmla="*/ 1352274 w 2439037"/>
              <a:gd name="connsiteY8871" fmla="*/ 2058438 h 4271954"/>
              <a:gd name="connsiteX8872" fmla="*/ 1389507 w 2439037"/>
              <a:gd name="connsiteY8872" fmla="*/ 2058438 h 4271954"/>
              <a:gd name="connsiteX8873" fmla="*/ 1396089 w 2439037"/>
              <a:gd name="connsiteY8873" fmla="*/ 2054171 h 4271954"/>
              <a:gd name="connsiteX8874" fmla="*/ 1424359 w 2439037"/>
              <a:gd name="connsiteY8874" fmla="*/ 2045189 h 4271954"/>
              <a:gd name="connsiteX8875" fmla="*/ 1438180 w 2439037"/>
              <a:gd name="connsiteY8875" fmla="*/ 2047885 h 4271954"/>
              <a:gd name="connsiteX8876" fmla="*/ 1408766 w 2439037"/>
              <a:gd name="connsiteY8876" fmla="*/ 2063191 h 4271954"/>
              <a:gd name="connsiteX8877" fmla="*/ 1335795 w 2439037"/>
              <a:gd name="connsiteY8877" fmla="*/ 2069421 h 4271954"/>
              <a:gd name="connsiteX8878" fmla="*/ 1318250 w 2439037"/>
              <a:gd name="connsiteY8878" fmla="*/ 2063420 h 4271954"/>
              <a:gd name="connsiteX8879" fmla="*/ 1318250 w 2439037"/>
              <a:gd name="connsiteY8879" fmla="*/ 2026539 h 4271954"/>
              <a:gd name="connsiteX8880" fmla="*/ 1318441 w 2439037"/>
              <a:gd name="connsiteY8880" fmla="*/ 2026539 h 4271954"/>
              <a:gd name="connsiteX8881" fmla="*/ 1344073 w 2439037"/>
              <a:gd name="connsiteY8881" fmla="*/ 1928546 h 4271954"/>
              <a:gd name="connsiteX8882" fmla="*/ 1344749 w 2439037"/>
              <a:gd name="connsiteY8882" fmla="*/ 1928546 h 4271954"/>
              <a:gd name="connsiteX8883" fmla="*/ 1367218 w 2439037"/>
              <a:gd name="connsiteY8883" fmla="*/ 1935109 h 4271954"/>
              <a:gd name="connsiteX8884" fmla="*/ 1384735 w 2439037"/>
              <a:gd name="connsiteY8884" fmla="*/ 1930822 h 4271954"/>
              <a:gd name="connsiteX8885" fmla="*/ 1413815 w 2439037"/>
              <a:gd name="connsiteY8885" fmla="*/ 1945662 h 4271954"/>
              <a:gd name="connsiteX8886" fmla="*/ 1414281 w 2439037"/>
              <a:gd name="connsiteY8886" fmla="*/ 1946034 h 4271954"/>
              <a:gd name="connsiteX8887" fmla="*/ 1443799 w 2439037"/>
              <a:gd name="connsiteY8887" fmla="*/ 1958826 h 4271954"/>
              <a:gd name="connsiteX8888" fmla="*/ 1460763 w 2439037"/>
              <a:gd name="connsiteY8888" fmla="*/ 1958826 h 4271954"/>
              <a:gd name="connsiteX8889" fmla="*/ 1460763 w 2439037"/>
              <a:gd name="connsiteY8889" fmla="*/ 1958921 h 4271954"/>
              <a:gd name="connsiteX8890" fmla="*/ 1467535 w 2439037"/>
              <a:gd name="connsiteY8890" fmla="*/ 1965665 h 4271954"/>
              <a:gd name="connsiteX8891" fmla="*/ 1487814 w 2439037"/>
              <a:gd name="connsiteY8891" fmla="*/ 1965665 h 4271954"/>
              <a:gd name="connsiteX8892" fmla="*/ 1491148 w 2439037"/>
              <a:gd name="connsiteY8892" fmla="*/ 1962360 h 4271954"/>
              <a:gd name="connsiteX8893" fmla="*/ 1487814 w 2439037"/>
              <a:gd name="connsiteY8893" fmla="*/ 1959007 h 4271954"/>
              <a:gd name="connsiteX8894" fmla="*/ 1467441 w 2439037"/>
              <a:gd name="connsiteY8894" fmla="*/ 1958921 h 4271954"/>
              <a:gd name="connsiteX8895" fmla="*/ 1467535 w 2439037"/>
              <a:gd name="connsiteY8895" fmla="*/ 1906638 h 4271954"/>
              <a:gd name="connsiteX8896" fmla="*/ 1487814 w 2439037"/>
              <a:gd name="connsiteY8896" fmla="*/ 1906638 h 4271954"/>
              <a:gd name="connsiteX8897" fmla="*/ 1491148 w 2439037"/>
              <a:gd name="connsiteY8897" fmla="*/ 1903295 h 4271954"/>
              <a:gd name="connsiteX8898" fmla="*/ 1487814 w 2439037"/>
              <a:gd name="connsiteY8898" fmla="*/ 1899942 h 4271954"/>
              <a:gd name="connsiteX8899" fmla="*/ 1467535 w 2439037"/>
              <a:gd name="connsiteY8899" fmla="*/ 1899942 h 4271954"/>
              <a:gd name="connsiteX8900" fmla="*/ 1460763 w 2439037"/>
              <a:gd name="connsiteY8900" fmla="*/ 1906734 h 4271954"/>
              <a:gd name="connsiteX8901" fmla="*/ 1460763 w 2439037"/>
              <a:gd name="connsiteY8901" fmla="*/ 1908410 h 4271954"/>
              <a:gd name="connsiteX8902" fmla="*/ 1433322 w 2439037"/>
              <a:gd name="connsiteY8902" fmla="*/ 1898123 h 4271954"/>
              <a:gd name="connsiteX8903" fmla="*/ 1392860 w 2439037"/>
              <a:gd name="connsiteY8903" fmla="*/ 1897113 h 4271954"/>
              <a:gd name="connsiteX8904" fmla="*/ 1392736 w 2439037"/>
              <a:gd name="connsiteY8904" fmla="*/ 1897113 h 4271954"/>
              <a:gd name="connsiteX8905" fmla="*/ 1329966 w 2439037"/>
              <a:gd name="connsiteY8905" fmla="*/ 1909944 h 4271954"/>
              <a:gd name="connsiteX8906" fmla="*/ 1327795 w 2439037"/>
              <a:gd name="connsiteY8906" fmla="*/ 1911477 h 4271954"/>
              <a:gd name="connsiteX8907" fmla="*/ 1327499 w 2439037"/>
              <a:gd name="connsiteY8907" fmla="*/ 1914135 h 4271954"/>
              <a:gd name="connsiteX8908" fmla="*/ 1344073 w 2439037"/>
              <a:gd name="connsiteY8908" fmla="*/ 1928546 h 4271954"/>
              <a:gd name="connsiteX8909" fmla="*/ 1430864 w 2439037"/>
              <a:gd name="connsiteY8909" fmla="*/ 1904038 h 4271954"/>
              <a:gd name="connsiteX8910" fmla="*/ 1460763 w 2439037"/>
              <a:gd name="connsiteY8910" fmla="*/ 1915201 h 4271954"/>
              <a:gd name="connsiteX8911" fmla="*/ 1460763 w 2439037"/>
              <a:gd name="connsiteY8911" fmla="*/ 1951939 h 4271954"/>
              <a:gd name="connsiteX8912" fmla="*/ 1443799 w 2439037"/>
              <a:gd name="connsiteY8912" fmla="*/ 1951939 h 4271954"/>
              <a:gd name="connsiteX8913" fmla="*/ 1418454 w 2439037"/>
              <a:gd name="connsiteY8913" fmla="*/ 1940738 h 4271954"/>
              <a:gd name="connsiteX8914" fmla="*/ 1417987 w 2439037"/>
              <a:gd name="connsiteY8914" fmla="*/ 1940366 h 4271954"/>
              <a:gd name="connsiteX8915" fmla="*/ 1385878 w 2439037"/>
              <a:gd name="connsiteY8915" fmla="*/ 1924040 h 4271954"/>
              <a:gd name="connsiteX8916" fmla="*/ 1384839 w 2439037"/>
              <a:gd name="connsiteY8916" fmla="*/ 1923850 h 4271954"/>
              <a:gd name="connsiteX8917" fmla="*/ 1384097 w 2439037"/>
              <a:gd name="connsiteY8917" fmla="*/ 1923945 h 4271954"/>
              <a:gd name="connsiteX8918" fmla="*/ 1365513 w 2439037"/>
              <a:gd name="connsiteY8918" fmla="*/ 1928546 h 4271954"/>
              <a:gd name="connsiteX8919" fmla="*/ 1351702 w 2439037"/>
              <a:gd name="connsiteY8919" fmla="*/ 1925850 h 4271954"/>
              <a:gd name="connsiteX8920" fmla="*/ 1382087 w 2439037"/>
              <a:gd name="connsiteY8920" fmla="*/ 1909944 h 4271954"/>
              <a:gd name="connsiteX8921" fmla="*/ 1430864 w 2439037"/>
              <a:gd name="connsiteY8921" fmla="*/ 1904038 h 4271954"/>
              <a:gd name="connsiteX8922" fmla="*/ 1371886 w 2439037"/>
              <a:gd name="connsiteY8922" fmla="*/ 1907943 h 4271954"/>
              <a:gd name="connsiteX8923" fmla="*/ 1345111 w 2439037"/>
              <a:gd name="connsiteY8923" fmla="*/ 1921755 h 4271954"/>
              <a:gd name="connsiteX8924" fmla="*/ 1335328 w 2439037"/>
              <a:gd name="connsiteY8924" fmla="*/ 1915382 h 4271954"/>
              <a:gd name="connsiteX8925" fmla="*/ 1371886 w 2439037"/>
              <a:gd name="connsiteY8925" fmla="*/ 1907943 h 4271954"/>
              <a:gd name="connsiteX8926" fmla="*/ 1640491 w 2439037"/>
              <a:gd name="connsiteY8926" fmla="*/ 1953663 h 4271954"/>
              <a:gd name="connsiteX8927" fmla="*/ 1636119 w 2439037"/>
              <a:gd name="connsiteY8927" fmla="*/ 1952644 h 4271954"/>
              <a:gd name="connsiteX8928" fmla="*/ 1632299 w 2439037"/>
              <a:gd name="connsiteY8928" fmla="*/ 1955016 h 4271954"/>
              <a:gd name="connsiteX8929" fmla="*/ 1610487 w 2439037"/>
              <a:gd name="connsiteY8929" fmla="*/ 1997983 h 4271954"/>
              <a:gd name="connsiteX8930" fmla="*/ 1610487 w 2439037"/>
              <a:gd name="connsiteY8930" fmla="*/ 1999193 h 4271954"/>
              <a:gd name="connsiteX8931" fmla="*/ 1636395 w 2439037"/>
              <a:gd name="connsiteY8931" fmla="*/ 2024634 h 4271954"/>
              <a:gd name="connsiteX8932" fmla="*/ 1637633 w 2439037"/>
              <a:gd name="connsiteY8932" fmla="*/ 2024634 h 4271954"/>
              <a:gd name="connsiteX8933" fmla="*/ 1638224 w 2439037"/>
              <a:gd name="connsiteY8933" fmla="*/ 2024634 h 4271954"/>
              <a:gd name="connsiteX8934" fmla="*/ 1656502 w 2439037"/>
              <a:gd name="connsiteY8934" fmla="*/ 2016547 h 4271954"/>
              <a:gd name="connsiteX8935" fmla="*/ 1663722 w 2439037"/>
              <a:gd name="connsiteY8935" fmla="*/ 1997983 h 4271954"/>
              <a:gd name="connsiteX8936" fmla="*/ 1641910 w 2439037"/>
              <a:gd name="connsiteY8936" fmla="*/ 1955016 h 4271954"/>
              <a:gd name="connsiteX8937" fmla="*/ 1640491 w 2439037"/>
              <a:gd name="connsiteY8937" fmla="*/ 1953663 h 4271954"/>
              <a:gd name="connsiteX8938" fmla="*/ 1656979 w 2439037"/>
              <a:gd name="connsiteY8938" fmla="*/ 1998078 h 4271954"/>
              <a:gd name="connsiteX8939" fmla="*/ 1651625 w 2439037"/>
              <a:gd name="connsiteY8939" fmla="*/ 2011890 h 4271954"/>
              <a:gd name="connsiteX8940" fmla="*/ 1638024 w 2439037"/>
              <a:gd name="connsiteY8940" fmla="*/ 2017890 h 4271954"/>
              <a:gd name="connsiteX8941" fmla="*/ 1636976 w 2439037"/>
              <a:gd name="connsiteY8941" fmla="*/ 2017890 h 4271954"/>
              <a:gd name="connsiteX8942" fmla="*/ 1636490 w 2439037"/>
              <a:gd name="connsiteY8942" fmla="*/ 2017890 h 4271954"/>
              <a:gd name="connsiteX8943" fmla="*/ 1617069 w 2439037"/>
              <a:gd name="connsiteY8943" fmla="*/ 1998907 h 4271954"/>
              <a:gd name="connsiteX8944" fmla="*/ 1617069 w 2439037"/>
              <a:gd name="connsiteY8944" fmla="*/ 1997983 h 4271954"/>
              <a:gd name="connsiteX8945" fmla="*/ 1637071 w 2439037"/>
              <a:gd name="connsiteY8945" fmla="*/ 1959664 h 4271954"/>
              <a:gd name="connsiteX8946" fmla="*/ 1656979 w 2439037"/>
              <a:gd name="connsiteY8946" fmla="*/ 1998078 h 4271954"/>
              <a:gd name="connsiteX8947" fmla="*/ 1534382 w 2439037"/>
              <a:gd name="connsiteY8947" fmla="*/ 2072078 h 4271954"/>
              <a:gd name="connsiteX8948" fmla="*/ 1531068 w 2439037"/>
              <a:gd name="connsiteY8948" fmla="*/ 2075421 h 4271954"/>
              <a:gd name="connsiteX8949" fmla="*/ 1534382 w 2439037"/>
              <a:gd name="connsiteY8949" fmla="*/ 2078727 h 4271954"/>
              <a:gd name="connsiteX8950" fmla="*/ 1554689 w 2439037"/>
              <a:gd name="connsiteY8950" fmla="*/ 2078727 h 4271954"/>
              <a:gd name="connsiteX8951" fmla="*/ 1561423 w 2439037"/>
              <a:gd name="connsiteY8951" fmla="*/ 2071983 h 4271954"/>
              <a:gd name="connsiteX8952" fmla="*/ 1561423 w 2439037"/>
              <a:gd name="connsiteY8952" fmla="*/ 2070259 h 4271954"/>
              <a:gd name="connsiteX8953" fmla="*/ 1576768 w 2439037"/>
              <a:gd name="connsiteY8953" fmla="*/ 2075517 h 4271954"/>
              <a:gd name="connsiteX8954" fmla="*/ 1613449 w 2439037"/>
              <a:gd name="connsiteY8954" fmla="*/ 2085003 h 4271954"/>
              <a:gd name="connsiteX8955" fmla="*/ 1654978 w 2439037"/>
              <a:gd name="connsiteY8955" fmla="*/ 2068811 h 4271954"/>
              <a:gd name="connsiteX8956" fmla="*/ 1688211 w 2439037"/>
              <a:gd name="connsiteY8956" fmla="*/ 2051609 h 4271954"/>
              <a:gd name="connsiteX8957" fmla="*/ 1689925 w 2439037"/>
              <a:gd name="connsiteY8957" fmla="*/ 2049418 h 4271954"/>
              <a:gd name="connsiteX8958" fmla="*/ 1689354 w 2439037"/>
              <a:gd name="connsiteY8958" fmla="*/ 2046627 h 4271954"/>
              <a:gd name="connsiteX8959" fmla="*/ 1665351 w 2439037"/>
              <a:gd name="connsiteY8959" fmla="*/ 2038636 h 4271954"/>
              <a:gd name="connsiteX8960" fmla="*/ 1640891 w 2439037"/>
              <a:gd name="connsiteY8960" fmla="*/ 2046351 h 4271954"/>
              <a:gd name="connsiteX8961" fmla="*/ 1640891 w 2439037"/>
              <a:gd name="connsiteY8961" fmla="*/ 2045703 h 4271954"/>
              <a:gd name="connsiteX8962" fmla="*/ 1632499 w 2439037"/>
              <a:gd name="connsiteY8962" fmla="*/ 2033187 h 4271954"/>
              <a:gd name="connsiteX8963" fmla="*/ 1609172 w 2439037"/>
              <a:gd name="connsiteY8963" fmla="*/ 2033283 h 4271954"/>
              <a:gd name="connsiteX8964" fmla="*/ 1605267 w 2439037"/>
              <a:gd name="connsiteY8964" fmla="*/ 2030721 h 4271954"/>
              <a:gd name="connsiteX8965" fmla="*/ 1578197 w 2439037"/>
              <a:gd name="connsiteY8965" fmla="*/ 2019700 h 4271954"/>
              <a:gd name="connsiteX8966" fmla="*/ 1561243 w 2439037"/>
              <a:gd name="connsiteY8966" fmla="*/ 2019700 h 4271954"/>
              <a:gd name="connsiteX8967" fmla="*/ 1561243 w 2439037"/>
              <a:gd name="connsiteY8967" fmla="*/ 2019567 h 4271954"/>
              <a:gd name="connsiteX8968" fmla="*/ 1554480 w 2439037"/>
              <a:gd name="connsiteY8968" fmla="*/ 2012814 h 4271954"/>
              <a:gd name="connsiteX8969" fmla="*/ 1534201 w 2439037"/>
              <a:gd name="connsiteY8969" fmla="*/ 2012814 h 4271954"/>
              <a:gd name="connsiteX8970" fmla="*/ 1530877 w 2439037"/>
              <a:gd name="connsiteY8970" fmla="*/ 2016166 h 4271954"/>
              <a:gd name="connsiteX8971" fmla="*/ 1534201 w 2439037"/>
              <a:gd name="connsiteY8971" fmla="*/ 2019472 h 4271954"/>
              <a:gd name="connsiteX8972" fmla="*/ 1554566 w 2439037"/>
              <a:gd name="connsiteY8972" fmla="*/ 2019567 h 4271954"/>
              <a:gd name="connsiteX8973" fmla="*/ 1554480 w 2439037"/>
              <a:gd name="connsiteY8973" fmla="*/ 2071888 h 4271954"/>
              <a:gd name="connsiteX8974" fmla="*/ 1534382 w 2439037"/>
              <a:gd name="connsiteY8974" fmla="*/ 2071888 h 4271954"/>
              <a:gd name="connsiteX8975" fmla="*/ 1534382 w 2439037"/>
              <a:gd name="connsiteY8975" fmla="*/ 2072078 h 4271954"/>
              <a:gd name="connsiteX8976" fmla="*/ 1561423 w 2439037"/>
              <a:gd name="connsiteY8976" fmla="*/ 2026539 h 4271954"/>
              <a:gd name="connsiteX8977" fmla="*/ 1578378 w 2439037"/>
              <a:gd name="connsiteY8977" fmla="*/ 2026539 h 4271954"/>
              <a:gd name="connsiteX8978" fmla="*/ 1601448 w 2439037"/>
              <a:gd name="connsiteY8978" fmla="*/ 2036264 h 4271954"/>
              <a:gd name="connsiteX8979" fmla="*/ 1608868 w 2439037"/>
              <a:gd name="connsiteY8979" fmla="*/ 2040074 h 4271954"/>
              <a:gd name="connsiteX8980" fmla="*/ 1632595 w 2439037"/>
              <a:gd name="connsiteY8980" fmla="*/ 2040074 h 4271954"/>
              <a:gd name="connsiteX8981" fmla="*/ 1634299 w 2439037"/>
              <a:gd name="connsiteY8981" fmla="*/ 2045884 h 4271954"/>
              <a:gd name="connsiteX8982" fmla="*/ 1633356 w 2439037"/>
              <a:gd name="connsiteY8982" fmla="*/ 2050723 h 4271954"/>
              <a:gd name="connsiteX8983" fmla="*/ 1632499 w 2439037"/>
              <a:gd name="connsiteY8983" fmla="*/ 2051790 h 4271954"/>
              <a:gd name="connsiteX8984" fmla="*/ 1595266 w 2439037"/>
              <a:gd name="connsiteY8984" fmla="*/ 2051790 h 4271954"/>
              <a:gd name="connsiteX8985" fmla="*/ 1591913 w 2439037"/>
              <a:gd name="connsiteY8985" fmla="*/ 2055095 h 4271954"/>
              <a:gd name="connsiteX8986" fmla="*/ 1595266 w 2439037"/>
              <a:gd name="connsiteY8986" fmla="*/ 2058438 h 4271954"/>
              <a:gd name="connsiteX8987" fmla="*/ 1632499 w 2439037"/>
              <a:gd name="connsiteY8987" fmla="*/ 2058438 h 4271954"/>
              <a:gd name="connsiteX8988" fmla="*/ 1639072 w 2439037"/>
              <a:gd name="connsiteY8988" fmla="*/ 2054171 h 4271954"/>
              <a:gd name="connsiteX8989" fmla="*/ 1667342 w 2439037"/>
              <a:gd name="connsiteY8989" fmla="*/ 2045189 h 4271954"/>
              <a:gd name="connsiteX8990" fmla="*/ 1681153 w 2439037"/>
              <a:gd name="connsiteY8990" fmla="*/ 2047885 h 4271954"/>
              <a:gd name="connsiteX8991" fmla="*/ 1651816 w 2439037"/>
              <a:gd name="connsiteY8991" fmla="*/ 2063191 h 4271954"/>
              <a:gd name="connsiteX8992" fmla="*/ 1578864 w 2439037"/>
              <a:gd name="connsiteY8992" fmla="*/ 2069421 h 4271954"/>
              <a:gd name="connsiteX8993" fmla="*/ 1561329 w 2439037"/>
              <a:gd name="connsiteY8993" fmla="*/ 2063420 h 4271954"/>
              <a:gd name="connsiteX8994" fmla="*/ 1561329 w 2439037"/>
              <a:gd name="connsiteY8994" fmla="*/ 2026539 h 4271954"/>
              <a:gd name="connsiteX8995" fmla="*/ 1561423 w 2439037"/>
              <a:gd name="connsiteY8995" fmla="*/ 2026539 h 4271954"/>
              <a:gd name="connsiteX8996" fmla="*/ 1587056 w 2439037"/>
              <a:gd name="connsiteY8996" fmla="*/ 1928546 h 4271954"/>
              <a:gd name="connsiteX8997" fmla="*/ 1587732 w 2439037"/>
              <a:gd name="connsiteY8997" fmla="*/ 1928546 h 4271954"/>
              <a:gd name="connsiteX8998" fmla="*/ 1610220 w 2439037"/>
              <a:gd name="connsiteY8998" fmla="*/ 1935109 h 4271954"/>
              <a:gd name="connsiteX8999" fmla="*/ 1627727 w 2439037"/>
              <a:gd name="connsiteY8999" fmla="*/ 1930822 h 4271954"/>
              <a:gd name="connsiteX9000" fmla="*/ 1656797 w 2439037"/>
              <a:gd name="connsiteY9000" fmla="*/ 1945662 h 4271954"/>
              <a:gd name="connsiteX9001" fmla="*/ 1657264 w 2439037"/>
              <a:gd name="connsiteY9001" fmla="*/ 1946034 h 4271954"/>
              <a:gd name="connsiteX9002" fmla="*/ 1686782 w 2439037"/>
              <a:gd name="connsiteY9002" fmla="*/ 1958826 h 4271954"/>
              <a:gd name="connsiteX9003" fmla="*/ 1703737 w 2439037"/>
              <a:gd name="connsiteY9003" fmla="*/ 1958826 h 4271954"/>
              <a:gd name="connsiteX9004" fmla="*/ 1703737 w 2439037"/>
              <a:gd name="connsiteY9004" fmla="*/ 1958921 h 4271954"/>
              <a:gd name="connsiteX9005" fmla="*/ 1710509 w 2439037"/>
              <a:gd name="connsiteY9005" fmla="*/ 1965665 h 4271954"/>
              <a:gd name="connsiteX9006" fmla="*/ 1730787 w 2439037"/>
              <a:gd name="connsiteY9006" fmla="*/ 1965665 h 4271954"/>
              <a:gd name="connsiteX9007" fmla="*/ 1734141 w 2439037"/>
              <a:gd name="connsiteY9007" fmla="*/ 1962360 h 4271954"/>
              <a:gd name="connsiteX9008" fmla="*/ 1730787 w 2439037"/>
              <a:gd name="connsiteY9008" fmla="*/ 1959007 h 4271954"/>
              <a:gd name="connsiteX9009" fmla="*/ 1710423 w 2439037"/>
              <a:gd name="connsiteY9009" fmla="*/ 1958921 h 4271954"/>
              <a:gd name="connsiteX9010" fmla="*/ 1710509 w 2439037"/>
              <a:gd name="connsiteY9010" fmla="*/ 1906638 h 4271954"/>
              <a:gd name="connsiteX9011" fmla="*/ 1730787 w 2439037"/>
              <a:gd name="connsiteY9011" fmla="*/ 1906638 h 4271954"/>
              <a:gd name="connsiteX9012" fmla="*/ 1734141 w 2439037"/>
              <a:gd name="connsiteY9012" fmla="*/ 1903295 h 4271954"/>
              <a:gd name="connsiteX9013" fmla="*/ 1730787 w 2439037"/>
              <a:gd name="connsiteY9013" fmla="*/ 1899942 h 4271954"/>
              <a:gd name="connsiteX9014" fmla="*/ 1710509 w 2439037"/>
              <a:gd name="connsiteY9014" fmla="*/ 1899942 h 4271954"/>
              <a:gd name="connsiteX9015" fmla="*/ 1703737 w 2439037"/>
              <a:gd name="connsiteY9015" fmla="*/ 1906734 h 4271954"/>
              <a:gd name="connsiteX9016" fmla="*/ 1703737 w 2439037"/>
              <a:gd name="connsiteY9016" fmla="*/ 1908410 h 4271954"/>
              <a:gd name="connsiteX9017" fmla="*/ 1676305 w 2439037"/>
              <a:gd name="connsiteY9017" fmla="*/ 1898123 h 4271954"/>
              <a:gd name="connsiteX9018" fmla="*/ 1635823 w 2439037"/>
              <a:gd name="connsiteY9018" fmla="*/ 1897113 h 4271954"/>
              <a:gd name="connsiteX9019" fmla="*/ 1635728 w 2439037"/>
              <a:gd name="connsiteY9019" fmla="*/ 1897113 h 4271954"/>
              <a:gd name="connsiteX9020" fmla="*/ 1572958 w 2439037"/>
              <a:gd name="connsiteY9020" fmla="*/ 1909944 h 4271954"/>
              <a:gd name="connsiteX9021" fmla="*/ 1570777 w 2439037"/>
              <a:gd name="connsiteY9021" fmla="*/ 1911477 h 4271954"/>
              <a:gd name="connsiteX9022" fmla="*/ 1570377 w 2439037"/>
              <a:gd name="connsiteY9022" fmla="*/ 1914135 h 4271954"/>
              <a:gd name="connsiteX9023" fmla="*/ 1587056 w 2439037"/>
              <a:gd name="connsiteY9023" fmla="*/ 1928546 h 4271954"/>
              <a:gd name="connsiteX9024" fmla="*/ 1673837 w 2439037"/>
              <a:gd name="connsiteY9024" fmla="*/ 1904038 h 4271954"/>
              <a:gd name="connsiteX9025" fmla="*/ 1703737 w 2439037"/>
              <a:gd name="connsiteY9025" fmla="*/ 1915201 h 4271954"/>
              <a:gd name="connsiteX9026" fmla="*/ 1703737 w 2439037"/>
              <a:gd name="connsiteY9026" fmla="*/ 1951939 h 4271954"/>
              <a:gd name="connsiteX9027" fmla="*/ 1686782 w 2439037"/>
              <a:gd name="connsiteY9027" fmla="*/ 1951939 h 4271954"/>
              <a:gd name="connsiteX9028" fmla="*/ 1661446 w 2439037"/>
              <a:gd name="connsiteY9028" fmla="*/ 1940738 h 4271954"/>
              <a:gd name="connsiteX9029" fmla="*/ 1660970 w 2439037"/>
              <a:gd name="connsiteY9029" fmla="*/ 1940366 h 4271954"/>
              <a:gd name="connsiteX9030" fmla="*/ 1628861 w 2439037"/>
              <a:gd name="connsiteY9030" fmla="*/ 1924040 h 4271954"/>
              <a:gd name="connsiteX9031" fmla="*/ 1627822 w 2439037"/>
              <a:gd name="connsiteY9031" fmla="*/ 1923850 h 4271954"/>
              <a:gd name="connsiteX9032" fmla="*/ 1627079 w 2439037"/>
              <a:gd name="connsiteY9032" fmla="*/ 1923945 h 4271954"/>
              <a:gd name="connsiteX9033" fmla="*/ 1608487 w 2439037"/>
              <a:gd name="connsiteY9033" fmla="*/ 1928546 h 4271954"/>
              <a:gd name="connsiteX9034" fmla="*/ 1594675 w 2439037"/>
              <a:gd name="connsiteY9034" fmla="*/ 1925850 h 4271954"/>
              <a:gd name="connsiteX9035" fmla="*/ 1625079 w 2439037"/>
              <a:gd name="connsiteY9035" fmla="*/ 1909944 h 4271954"/>
              <a:gd name="connsiteX9036" fmla="*/ 1673837 w 2439037"/>
              <a:gd name="connsiteY9036" fmla="*/ 1904038 h 4271954"/>
              <a:gd name="connsiteX9037" fmla="*/ 1614859 w 2439037"/>
              <a:gd name="connsiteY9037" fmla="*/ 1907943 h 4271954"/>
              <a:gd name="connsiteX9038" fmla="*/ 1588103 w 2439037"/>
              <a:gd name="connsiteY9038" fmla="*/ 1921755 h 4271954"/>
              <a:gd name="connsiteX9039" fmla="*/ 1578293 w 2439037"/>
              <a:gd name="connsiteY9039" fmla="*/ 1915382 h 4271954"/>
              <a:gd name="connsiteX9040" fmla="*/ 1614859 w 2439037"/>
              <a:gd name="connsiteY9040" fmla="*/ 1907943 h 4271954"/>
              <a:gd name="connsiteX9041" fmla="*/ 1883483 w 2439037"/>
              <a:gd name="connsiteY9041" fmla="*/ 1953663 h 4271954"/>
              <a:gd name="connsiteX9042" fmla="*/ 1879111 w 2439037"/>
              <a:gd name="connsiteY9042" fmla="*/ 1952644 h 4271954"/>
              <a:gd name="connsiteX9043" fmla="*/ 1875196 w 2439037"/>
              <a:gd name="connsiteY9043" fmla="*/ 1955016 h 4271954"/>
              <a:gd name="connsiteX9044" fmla="*/ 1853384 w 2439037"/>
              <a:gd name="connsiteY9044" fmla="*/ 1997983 h 4271954"/>
              <a:gd name="connsiteX9045" fmla="*/ 1853384 w 2439037"/>
              <a:gd name="connsiteY9045" fmla="*/ 1999193 h 4271954"/>
              <a:gd name="connsiteX9046" fmla="*/ 1879282 w 2439037"/>
              <a:gd name="connsiteY9046" fmla="*/ 2024634 h 4271954"/>
              <a:gd name="connsiteX9047" fmla="*/ 1880530 w 2439037"/>
              <a:gd name="connsiteY9047" fmla="*/ 2024634 h 4271954"/>
              <a:gd name="connsiteX9048" fmla="*/ 1881111 w 2439037"/>
              <a:gd name="connsiteY9048" fmla="*/ 2024634 h 4271954"/>
              <a:gd name="connsiteX9049" fmla="*/ 1899390 w 2439037"/>
              <a:gd name="connsiteY9049" fmla="*/ 2016547 h 4271954"/>
              <a:gd name="connsiteX9050" fmla="*/ 1906610 w 2439037"/>
              <a:gd name="connsiteY9050" fmla="*/ 1997983 h 4271954"/>
              <a:gd name="connsiteX9051" fmla="*/ 1884797 w 2439037"/>
              <a:gd name="connsiteY9051" fmla="*/ 1955016 h 4271954"/>
              <a:gd name="connsiteX9052" fmla="*/ 1883483 w 2439037"/>
              <a:gd name="connsiteY9052" fmla="*/ 1953663 h 4271954"/>
              <a:gd name="connsiteX9053" fmla="*/ 1899971 w 2439037"/>
              <a:gd name="connsiteY9053" fmla="*/ 1998078 h 4271954"/>
              <a:gd name="connsiteX9054" fmla="*/ 1894618 w 2439037"/>
              <a:gd name="connsiteY9054" fmla="*/ 2011890 h 4271954"/>
              <a:gd name="connsiteX9055" fmla="*/ 1881016 w 2439037"/>
              <a:gd name="connsiteY9055" fmla="*/ 2017890 h 4271954"/>
              <a:gd name="connsiteX9056" fmla="*/ 1879949 w 2439037"/>
              <a:gd name="connsiteY9056" fmla="*/ 2017890 h 4271954"/>
              <a:gd name="connsiteX9057" fmla="*/ 1879482 w 2439037"/>
              <a:gd name="connsiteY9057" fmla="*/ 2017890 h 4271954"/>
              <a:gd name="connsiteX9058" fmla="*/ 1860042 w 2439037"/>
              <a:gd name="connsiteY9058" fmla="*/ 1998907 h 4271954"/>
              <a:gd name="connsiteX9059" fmla="*/ 1860042 w 2439037"/>
              <a:gd name="connsiteY9059" fmla="*/ 1997983 h 4271954"/>
              <a:gd name="connsiteX9060" fmla="*/ 1879949 w 2439037"/>
              <a:gd name="connsiteY9060" fmla="*/ 1959664 h 4271954"/>
              <a:gd name="connsiteX9061" fmla="*/ 1899971 w 2439037"/>
              <a:gd name="connsiteY9061" fmla="*/ 1998078 h 4271954"/>
              <a:gd name="connsiteX9062" fmla="*/ 1777365 w 2439037"/>
              <a:gd name="connsiteY9062" fmla="*/ 2072078 h 4271954"/>
              <a:gd name="connsiteX9063" fmla="*/ 1774041 w 2439037"/>
              <a:gd name="connsiteY9063" fmla="*/ 2075421 h 4271954"/>
              <a:gd name="connsiteX9064" fmla="*/ 1777365 w 2439037"/>
              <a:gd name="connsiteY9064" fmla="*/ 2078727 h 4271954"/>
              <a:gd name="connsiteX9065" fmla="*/ 1797672 w 2439037"/>
              <a:gd name="connsiteY9065" fmla="*/ 2078727 h 4271954"/>
              <a:gd name="connsiteX9066" fmla="*/ 1804416 w 2439037"/>
              <a:gd name="connsiteY9066" fmla="*/ 2071983 h 4271954"/>
              <a:gd name="connsiteX9067" fmla="*/ 1804416 w 2439037"/>
              <a:gd name="connsiteY9067" fmla="*/ 2070259 h 4271954"/>
              <a:gd name="connsiteX9068" fmla="*/ 1819751 w 2439037"/>
              <a:gd name="connsiteY9068" fmla="*/ 2075517 h 4271954"/>
              <a:gd name="connsiteX9069" fmla="*/ 1856441 w 2439037"/>
              <a:gd name="connsiteY9069" fmla="*/ 2085003 h 4271954"/>
              <a:gd name="connsiteX9070" fmla="*/ 1897961 w 2439037"/>
              <a:gd name="connsiteY9070" fmla="*/ 2068811 h 4271954"/>
              <a:gd name="connsiteX9071" fmla="*/ 1931184 w 2439037"/>
              <a:gd name="connsiteY9071" fmla="*/ 2051609 h 4271954"/>
              <a:gd name="connsiteX9072" fmla="*/ 1932918 w 2439037"/>
              <a:gd name="connsiteY9072" fmla="*/ 2049418 h 4271954"/>
              <a:gd name="connsiteX9073" fmla="*/ 1932337 w 2439037"/>
              <a:gd name="connsiteY9073" fmla="*/ 2046627 h 4271954"/>
              <a:gd name="connsiteX9074" fmla="*/ 1908334 w 2439037"/>
              <a:gd name="connsiteY9074" fmla="*/ 2038636 h 4271954"/>
              <a:gd name="connsiteX9075" fmla="*/ 1883854 w 2439037"/>
              <a:gd name="connsiteY9075" fmla="*/ 2046351 h 4271954"/>
              <a:gd name="connsiteX9076" fmla="*/ 1883854 w 2439037"/>
              <a:gd name="connsiteY9076" fmla="*/ 2045703 h 4271954"/>
              <a:gd name="connsiteX9077" fmla="*/ 1875482 w 2439037"/>
              <a:gd name="connsiteY9077" fmla="*/ 2033187 h 4271954"/>
              <a:gd name="connsiteX9078" fmla="*/ 1852136 w 2439037"/>
              <a:gd name="connsiteY9078" fmla="*/ 2033283 h 4271954"/>
              <a:gd name="connsiteX9079" fmla="*/ 1848212 w 2439037"/>
              <a:gd name="connsiteY9079" fmla="*/ 2030721 h 4271954"/>
              <a:gd name="connsiteX9080" fmla="*/ 1821180 w 2439037"/>
              <a:gd name="connsiteY9080" fmla="*/ 2019700 h 4271954"/>
              <a:gd name="connsiteX9081" fmla="*/ 1804216 w 2439037"/>
              <a:gd name="connsiteY9081" fmla="*/ 2019700 h 4271954"/>
              <a:gd name="connsiteX9082" fmla="*/ 1804216 w 2439037"/>
              <a:gd name="connsiteY9082" fmla="*/ 2019567 h 4271954"/>
              <a:gd name="connsiteX9083" fmla="*/ 1797453 w 2439037"/>
              <a:gd name="connsiteY9083" fmla="*/ 2012814 h 4271954"/>
              <a:gd name="connsiteX9084" fmla="*/ 1777174 w 2439037"/>
              <a:gd name="connsiteY9084" fmla="*/ 2012814 h 4271954"/>
              <a:gd name="connsiteX9085" fmla="*/ 1773860 w 2439037"/>
              <a:gd name="connsiteY9085" fmla="*/ 2016166 h 4271954"/>
              <a:gd name="connsiteX9086" fmla="*/ 1777174 w 2439037"/>
              <a:gd name="connsiteY9086" fmla="*/ 2019472 h 4271954"/>
              <a:gd name="connsiteX9087" fmla="*/ 1797548 w 2439037"/>
              <a:gd name="connsiteY9087" fmla="*/ 2019567 h 4271954"/>
              <a:gd name="connsiteX9088" fmla="*/ 1797453 w 2439037"/>
              <a:gd name="connsiteY9088" fmla="*/ 2071888 h 4271954"/>
              <a:gd name="connsiteX9089" fmla="*/ 1777365 w 2439037"/>
              <a:gd name="connsiteY9089" fmla="*/ 2071888 h 4271954"/>
              <a:gd name="connsiteX9090" fmla="*/ 1777365 w 2439037"/>
              <a:gd name="connsiteY9090" fmla="*/ 2072078 h 4271954"/>
              <a:gd name="connsiteX9091" fmla="*/ 1804416 w 2439037"/>
              <a:gd name="connsiteY9091" fmla="*/ 2026539 h 4271954"/>
              <a:gd name="connsiteX9092" fmla="*/ 1821361 w 2439037"/>
              <a:gd name="connsiteY9092" fmla="*/ 2026539 h 4271954"/>
              <a:gd name="connsiteX9093" fmla="*/ 1844431 w 2439037"/>
              <a:gd name="connsiteY9093" fmla="*/ 2036264 h 4271954"/>
              <a:gd name="connsiteX9094" fmla="*/ 1851841 w 2439037"/>
              <a:gd name="connsiteY9094" fmla="*/ 2040074 h 4271954"/>
              <a:gd name="connsiteX9095" fmla="*/ 1875577 w 2439037"/>
              <a:gd name="connsiteY9095" fmla="*/ 2040074 h 4271954"/>
              <a:gd name="connsiteX9096" fmla="*/ 1877282 w 2439037"/>
              <a:gd name="connsiteY9096" fmla="*/ 2045884 h 4271954"/>
              <a:gd name="connsiteX9097" fmla="*/ 1876349 w 2439037"/>
              <a:gd name="connsiteY9097" fmla="*/ 2050723 h 4271954"/>
              <a:gd name="connsiteX9098" fmla="*/ 1875482 w 2439037"/>
              <a:gd name="connsiteY9098" fmla="*/ 2051790 h 4271954"/>
              <a:gd name="connsiteX9099" fmla="*/ 1838230 w 2439037"/>
              <a:gd name="connsiteY9099" fmla="*/ 2051790 h 4271954"/>
              <a:gd name="connsiteX9100" fmla="*/ 1834906 w 2439037"/>
              <a:gd name="connsiteY9100" fmla="*/ 2055095 h 4271954"/>
              <a:gd name="connsiteX9101" fmla="*/ 1838230 w 2439037"/>
              <a:gd name="connsiteY9101" fmla="*/ 2058438 h 4271954"/>
              <a:gd name="connsiteX9102" fmla="*/ 1875482 w 2439037"/>
              <a:gd name="connsiteY9102" fmla="*/ 2058438 h 4271954"/>
              <a:gd name="connsiteX9103" fmla="*/ 1882035 w 2439037"/>
              <a:gd name="connsiteY9103" fmla="*/ 2054171 h 4271954"/>
              <a:gd name="connsiteX9104" fmla="*/ 1910334 w 2439037"/>
              <a:gd name="connsiteY9104" fmla="*/ 2045189 h 4271954"/>
              <a:gd name="connsiteX9105" fmla="*/ 1924145 w 2439037"/>
              <a:gd name="connsiteY9105" fmla="*/ 2047885 h 4271954"/>
              <a:gd name="connsiteX9106" fmla="*/ 1894704 w 2439037"/>
              <a:gd name="connsiteY9106" fmla="*/ 2063191 h 4271954"/>
              <a:gd name="connsiteX9107" fmla="*/ 1821761 w 2439037"/>
              <a:gd name="connsiteY9107" fmla="*/ 2069421 h 4271954"/>
              <a:gd name="connsiteX9108" fmla="*/ 1804216 w 2439037"/>
              <a:gd name="connsiteY9108" fmla="*/ 2063420 h 4271954"/>
              <a:gd name="connsiteX9109" fmla="*/ 1804216 w 2439037"/>
              <a:gd name="connsiteY9109" fmla="*/ 2026539 h 4271954"/>
              <a:gd name="connsiteX9110" fmla="*/ 1804416 w 2439037"/>
              <a:gd name="connsiteY9110" fmla="*/ 2026539 h 4271954"/>
              <a:gd name="connsiteX9111" fmla="*/ 1830038 w 2439037"/>
              <a:gd name="connsiteY9111" fmla="*/ 1928546 h 4271954"/>
              <a:gd name="connsiteX9112" fmla="*/ 1830714 w 2439037"/>
              <a:gd name="connsiteY9112" fmla="*/ 1928546 h 4271954"/>
              <a:gd name="connsiteX9113" fmla="*/ 1853174 w 2439037"/>
              <a:gd name="connsiteY9113" fmla="*/ 1935109 h 4271954"/>
              <a:gd name="connsiteX9114" fmla="*/ 1870710 w 2439037"/>
              <a:gd name="connsiteY9114" fmla="*/ 1930822 h 4271954"/>
              <a:gd name="connsiteX9115" fmla="*/ 1899771 w 2439037"/>
              <a:gd name="connsiteY9115" fmla="*/ 1945662 h 4271954"/>
              <a:gd name="connsiteX9116" fmla="*/ 1900247 w 2439037"/>
              <a:gd name="connsiteY9116" fmla="*/ 1946034 h 4271954"/>
              <a:gd name="connsiteX9117" fmla="*/ 1929775 w 2439037"/>
              <a:gd name="connsiteY9117" fmla="*/ 1958826 h 4271954"/>
              <a:gd name="connsiteX9118" fmla="*/ 1946729 w 2439037"/>
              <a:gd name="connsiteY9118" fmla="*/ 1958826 h 4271954"/>
              <a:gd name="connsiteX9119" fmla="*/ 1946729 w 2439037"/>
              <a:gd name="connsiteY9119" fmla="*/ 1958921 h 4271954"/>
              <a:gd name="connsiteX9120" fmla="*/ 1953501 w 2439037"/>
              <a:gd name="connsiteY9120" fmla="*/ 1965665 h 4271954"/>
              <a:gd name="connsiteX9121" fmla="*/ 1973770 w 2439037"/>
              <a:gd name="connsiteY9121" fmla="*/ 1965665 h 4271954"/>
              <a:gd name="connsiteX9122" fmla="*/ 1977104 w 2439037"/>
              <a:gd name="connsiteY9122" fmla="*/ 1962360 h 4271954"/>
              <a:gd name="connsiteX9123" fmla="*/ 1973770 w 2439037"/>
              <a:gd name="connsiteY9123" fmla="*/ 1959007 h 4271954"/>
              <a:gd name="connsiteX9124" fmla="*/ 1953377 w 2439037"/>
              <a:gd name="connsiteY9124" fmla="*/ 1958921 h 4271954"/>
              <a:gd name="connsiteX9125" fmla="*/ 1953501 w 2439037"/>
              <a:gd name="connsiteY9125" fmla="*/ 1906638 h 4271954"/>
              <a:gd name="connsiteX9126" fmla="*/ 1973770 w 2439037"/>
              <a:gd name="connsiteY9126" fmla="*/ 1906638 h 4271954"/>
              <a:gd name="connsiteX9127" fmla="*/ 1977104 w 2439037"/>
              <a:gd name="connsiteY9127" fmla="*/ 1903295 h 4271954"/>
              <a:gd name="connsiteX9128" fmla="*/ 1973770 w 2439037"/>
              <a:gd name="connsiteY9128" fmla="*/ 1899942 h 4271954"/>
              <a:gd name="connsiteX9129" fmla="*/ 1953501 w 2439037"/>
              <a:gd name="connsiteY9129" fmla="*/ 1899942 h 4271954"/>
              <a:gd name="connsiteX9130" fmla="*/ 1946729 w 2439037"/>
              <a:gd name="connsiteY9130" fmla="*/ 1906734 h 4271954"/>
              <a:gd name="connsiteX9131" fmla="*/ 1946729 w 2439037"/>
              <a:gd name="connsiteY9131" fmla="*/ 1908410 h 4271954"/>
              <a:gd name="connsiteX9132" fmla="*/ 1919288 w 2439037"/>
              <a:gd name="connsiteY9132" fmla="*/ 1898123 h 4271954"/>
              <a:gd name="connsiteX9133" fmla="*/ 1878796 w 2439037"/>
              <a:gd name="connsiteY9133" fmla="*/ 1897113 h 4271954"/>
              <a:gd name="connsiteX9134" fmla="*/ 1878711 w 2439037"/>
              <a:gd name="connsiteY9134" fmla="*/ 1897113 h 4271954"/>
              <a:gd name="connsiteX9135" fmla="*/ 1815941 w 2439037"/>
              <a:gd name="connsiteY9135" fmla="*/ 1909944 h 4271954"/>
              <a:gd name="connsiteX9136" fmla="*/ 1813760 w 2439037"/>
              <a:gd name="connsiteY9136" fmla="*/ 1911477 h 4271954"/>
              <a:gd name="connsiteX9137" fmla="*/ 1813464 w 2439037"/>
              <a:gd name="connsiteY9137" fmla="*/ 1914135 h 4271954"/>
              <a:gd name="connsiteX9138" fmla="*/ 1830038 w 2439037"/>
              <a:gd name="connsiteY9138" fmla="*/ 1928546 h 4271954"/>
              <a:gd name="connsiteX9139" fmla="*/ 1916916 w 2439037"/>
              <a:gd name="connsiteY9139" fmla="*/ 1904038 h 4271954"/>
              <a:gd name="connsiteX9140" fmla="*/ 1946824 w 2439037"/>
              <a:gd name="connsiteY9140" fmla="*/ 1915201 h 4271954"/>
              <a:gd name="connsiteX9141" fmla="*/ 1946824 w 2439037"/>
              <a:gd name="connsiteY9141" fmla="*/ 1951939 h 4271954"/>
              <a:gd name="connsiteX9142" fmla="*/ 1929869 w 2439037"/>
              <a:gd name="connsiteY9142" fmla="*/ 1951939 h 4271954"/>
              <a:gd name="connsiteX9143" fmla="*/ 1904533 w 2439037"/>
              <a:gd name="connsiteY9143" fmla="*/ 1940738 h 4271954"/>
              <a:gd name="connsiteX9144" fmla="*/ 1904057 w 2439037"/>
              <a:gd name="connsiteY9144" fmla="*/ 1940366 h 4271954"/>
              <a:gd name="connsiteX9145" fmla="*/ 1871939 w 2439037"/>
              <a:gd name="connsiteY9145" fmla="*/ 1924040 h 4271954"/>
              <a:gd name="connsiteX9146" fmla="*/ 1870900 w 2439037"/>
              <a:gd name="connsiteY9146" fmla="*/ 1923850 h 4271954"/>
              <a:gd name="connsiteX9147" fmla="*/ 1870129 w 2439037"/>
              <a:gd name="connsiteY9147" fmla="*/ 1923945 h 4271954"/>
              <a:gd name="connsiteX9148" fmla="*/ 1851574 w 2439037"/>
              <a:gd name="connsiteY9148" fmla="*/ 1928546 h 4271954"/>
              <a:gd name="connsiteX9149" fmla="*/ 1837763 w 2439037"/>
              <a:gd name="connsiteY9149" fmla="*/ 1925850 h 4271954"/>
              <a:gd name="connsiteX9150" fmla="*/ 1868128 w 2439037"/>
              <a:gd name="connsiteY9150" fmla="*/ 1909944 h 4271954"/>
              <a:gd name="connsiteX9151" fmla="*/ 1916916 w 2439037"/>
              <a:gd name="connsiteY9151" fmla="*/ 1904038 h 4271954"/>
              <a:gd name="connsiteX9152" fmla="*/ 1857851 w 2439037"/>
              <a:gd name="connsiteY9152" fmla="*/ 1907943 h 4271954"/>
              <a:gd name="connsiteX9153" fmla="*/ 1831086 w 2439037"/>
              <a:gd name="connsiteY9153" fmla="*/ 1921755 h 4271954"/>
              <a:gd name="connsiteX9154" fmla="*/ 1821275 w 2439037"/>
              <a:gd name="connsiteY9154" fmla="*/ 1915382 h 4271954"/>
              <a:gd name="connsiteX9155" fmla="*/ 1857851 w 2439037"/>
              <a:gd name="connsiteY9155" fmla="*/ 1907943 h 4271954"/>
              <a:gd name="connsiteX9156" fmla="*/ 2126552 w 2439037"/>
              <a:gd name="connsiteY9156" fmla="*/ 1953663 h 4271954"/>
              <a:gd name="connsiteX9157" fmla="*/ 2122151 w 2439037"/>
              <a:gd name="connsiteY9157" fmla="*/ 1952644 h 4271954"/>
              <a:gd name="connsiteX9158" fmla="*/ 2118370 w 2439037"/>
              <a:gd name="connsiteY9158" fmla="*/ 1955016 h 4271954"/>
              <a:gd name="connsiteX9159" fmla="*/ 2096557 w 2439037"/>
              <a:gd name="connsiteY9159" fmla="*/ 1997983 h 4271954"/>
              <a:gd name="connsiteX9160" fmla="*/ 2096557 w 2439037"/>
              <a:gd name="connsiteY9160" fmla="*/ 1999193 h 4271954"/>
              <a:gd name="connsiteX9161" fmla="*/ 2122455 w 2439037"/>
              <a:gd name="connsiteY9161" fmla="*/ 2024634 h 4271954"/>
              <a:gd name="connsiteX9162" fmla="*/ 2123694 w 2439037"/>
              <a:gd name="connsiteY9162" fmla="*/ 2024634 h 4271954"/>
              <a:gd name="connsiteX9163" fmla="*/ 2124275 w 2439037"/>
              <a:gd name="connsiteY9163" fmla="*/ 2024634 h 4271954"/>
              <a:gd name="connsiteX9164" fmla="*/ 2142554 w 2439037"/>
              <a:gd name="connsiteY9164" fmla="*/ 2016547 h 4271954"/>
              <a:gd name="connsiteX9165" fmla="*/ 2149793 w 2439037"/>
              <a:gd name="connsiteY9165" fmla="*/ 1997983 h 4271954"/>
              <a:gd name="connsiteX9166" fmla="*/ 2127980 w 2439037"/>
              <a:gd name="connsiteY9166" fmla="*/ 1955016 h 4271954"/>
              <a:gd name="connsiteX9167" fmla="*/ 2126552 w 2439037"/>
              <a:gd name="connsiteY9167" fmla="*/ 1953663 h 4271954"/>
              <a:gd name="connsiteX9168" fmla="*/ 2142954 w 2439037"/>
              <a:gd name="connsiteY9168" fmla="*/ 1998078 h 4271954"/>
              <a:gd name="connsiteX9169" fmla="*/ 2137591 w 2439037"/>
              <a:gd name="connsiteY9169" fmla="*/ 2011890 h 4271954"/>
              <a:gd name="connsiteX9170" fmla="*/ 2123980 w 2439037"/>
              <a:gd name="connsiteY9170" fmla="*/ 2017890 h 4271954"/>
              <a:gd name="connsiteX9171" fmla="*/ 2122922 w 2439037"/>
              <a:gd name="connsiteY9171" fmla="*/ 2017890 h 4271954"/>
              <a:gd name="connsiteX9172" fmla="*/ 2122455 w 2439037"/>
              <a:gd name="connsiteY9172" fmla="*/ 2017890 h 4271954"/>
              <a:gd name="connsiteX9173" fmla="*/ 2103015 w 2439037"/>
              <a:gd name="connsiteY9173" fmla="*/ 1998907 h 4271954"/>
              <a:gd name="connsiteX9174" fmla="*/ 2103015 w 2439037"/>
              <a:gd name="connsiteY9174" fmla="*/ 1997983 h 4271954"/>
              <a:gd name="connsiteX9175" fmla="*/ 2123027 w 2439037"/>
              <a:gd name="connsiteY9175" fmla="*/ 1959664 h 4271954"/>
              <a:gd name="connsiteX9176" fmla="*/ 2142954 w 2439037"/>
              <a:gd name="connsiteY9176" fmla="*/ 1998078 h 4271954"/>
              <a:gd name="connsiteX9177" fmla="*/ 2020443 w 2439037"/>
              <a:gd name="connsiteY9177" fmla="*/ 2072078 h 4271954"/>
              <a:gd name="connsiteX9178" fmla="*/ 2017119 w 2439037"/>
              <a:gd name="connsiteY9178" fmla="*/ 2075421 h 4271954"/>
              <a:gd name="connsiteX9179" fmla="*/ 2020443 w 2439037"/>
              <a:gd name="connsiteY9179" fmla="*/ 2078727 h 4271954"/>
              <a:gd name="connsiteX9180" fmla="*/ 2040712 w 2439037"/>
              <a:gd name="connsiteY9180" fmla="*/ 2078727 h 4271954"/>
              <a:gd name="connsiteX9181" fmla="*/ 2047484 w 2439037"/>
              <a:gd name="connsiteY9181" fmla="*/ 2071983 h 4271954"/>
              <a:gd name="connsiteX9182" fmla="*/ 2047484 w 2439037"/>
              <a:gd name="connsiteY9182" fmla="*/ 2070259 h 4271954"/>
              <a:gd name="connsiteX9183" fmla="*/ 2062839 w 2439037"/>
              <a:gd name="connsiteY9183" fmla="*/ 2075517 h 4271954"/>
              <a:gd name="connsiteX9184" fmla="*/ 2099500 w 2439037"/>
              <a:gd name="connsiteY9184" fmla="*/ 2085003 h 4271954"/>
              <a:gd name="connsiteX9185" fmla="*/ 2141049 w 2439037"/>
              <a:gd name="connsiteY9185" fmla="*/ 2068811 h 4271954"/>
              <a:gd name="connsiteX9186" fmla="*/ 2174271 w 2439037"/>
              <a:gd name="connsiteY9186" fmla="*/ 2051609 h 4271954"/>
              <a:gd name="connsiteX9187" fmla="*/ 2176005 w 2439037"/>
              <a:gd name="connsiteY9187" fmla="*/ 2049418 h 4271954"/>
              <a:gd name="connsiteX9188" fmla="*/ 2175414 w 2439037"/>
              <a:gd name="connsiteY9188" fmla="*/ 2046627 h 4271954"/>
              <a:gd name="connsiteX9189" fmla="*/ 2151412 w 2439037"/>
              <a:gd name="connsiteY9189" fmla="*/ 2038636 h 4271954"/>
              <a:gd name="connsiteX9190" fmla="*/ 2126923 w 2439037"/>
              <a:gd name="connsiteY9190" fmla="*/ 2046351 h 4271954"/>
              <a:gd name="connsiteX9191" fmla="*/ 2126923 w 2439037"/>
              <a:gd name="connsiteY9191" fmla="*/ 2045703 h 4271954"/>
              <a:gd name="connsiteX9192" fmla="*/ 2118550 w 2439037"/>
              <a:gd name="connsiteY9192" fmla="*/ 2033187 h 4271954"/>
              <a:gd name="connsiteX9193" fmla="*/ 2095214 w 2439037"/>
              <a:gd name="connsiteY9193" fmla="*/ 2033283 h 4271954"/>
              <a:gd name="connsiteX9194" fmla="*/ 2091299 w 2439037"/>
              <a:gd name="connsiteY9194" fmla="*/ 2030721 h 4271954"/>
              <a:gd name="connsiteX9195" fmla="*/ 2064258 w 2439037"/>
              <a:gd name="connsiteY9195" fmla="*/ 2019700 h 4271954"/>
              <a:gd name="connsiteX9196" fmla="*/ 2047304 w 2439037"/>
              <a:gd name="connsiteY9196" fmla="*/ 2019700 h 4271954"/>
              <a:gd name="connsiteX9197" fmla="*/ 2047304 w 2439037"/>
              <a:gd name="connsiteY9197" fmla="*/ 2019567 h 4271954"/>
              <a:gd name="connsiteX9198" fmla="*/ 2040541 w 2439037"/>
              <a:gd name="connsiteY9198" fmla="*/ 2012814 h 4271954"/>
              <a:gd name="connsiteX9199" fmla="*/ 2020262 w 2439037"/>
              <a:gd name="connsiteY9199" fmla="*/ 2012814 h 4271954"/>
              <a:gd name="connsiteX9200" fmla="*/ 2016900 w 2439037"/>
              <a:gd name="connsiteY9200" fmla="*/ 2016166 h 4271954"/>
              <a:gd name="connsiteX9201" fmla="*/ 2020262 w 2439037"/>
              <a:gd name="connsiteY9201" fmla="*/ 2019472 h 4271954"/>
              <a:gd name="connsiteX9202" fmla="*/ 2040636 w 2439037"/>
              <a:gd name="connsiteY9202" fmla="*/ 2019567 h 4271954"/>
              <a:gd name="connsiteX9203" fmla="*/ 2040541 w 2439037"/>
              <a:gd name="connsiteY9203" fmla="*/ 2071888 h 4271954"/>
              <a:gd name="connsiteX9204" fmla="*/ 2020443 w 2439037"/>
              <a:gd name="connsiteY9204" fmla="*/ 2071888 h 4271954"/>
              <a:gd name="connsiteX9205" fmla="*/ 2020443 w 2439037"/>
              <a:gd name="connsiteY9205" fmla="*/ 2072078 h 4271954"/>
              <a:gd name="connsiteX9206" fmla="*/ 2047484 w 2439037"/>
              <a:gd name="connsiteY9206" fmla="*/ 2026539 h 4271954"/>
              <a:gd name="connsiteX9207" fmla="*/ 2064448 w 2439037"/>
              <a:gd name="connsiteY9207" fmla="*/ 2026539 h 4271954"/>
              <a:gd name="connsiteX9208" fmla="*/ 2087509 w 2439037"/>
              <a:gd name="connsiteY9208" fmla="*/ 2036264 h 4271954"/>
              <a:gd name="connsiteX9209" fmla="*/ 2094929 w 2439037"/>
              <a:gd name="connsiteY9209" fmla="*/ 2040074 h 4271954"/>
              <a:gd name="connsiteX9210" fmla="*/ 2118655 w 2439037"/>
              <a:gd name="connsiteY9210" fmla="*/ 2040074 h 4271954"/>
              <a:gd name="connsiteX9211" fmla="*/ 2120370 w 2439037"/>
              <a:gd name="connsiteY9211" fmla="*/ 2045884 h 4271954"/>
              <a:gd name="connsiteX9212" fmla="*/ 2119417 w 2439037"/>
              <a:gd name="connsiteY9212" fmla="*/ 2050723 h 4271954"/>
              <a:gd name="connsiteX9213" fmla="*/ 2118550 w 2439037"/>
              <a:gd name="connsiteY9213" fmla="*/ 2051790 h 4271954"/>
              <a:gd name="connsiteX9214" fmla="*/ 2081298 w 2439037"/>
              <a:gd name="connsiteY9214" fmla="*/ 2051790 h 4271954"/>
              <a:gd name="connsiteX9215" fmla="*/ 2077984 w 2439037"/>
              <a:gd name="connsiteY9215" fmla="*/ 2055095 h 4271954"/>
              <a:gd name="connsiteX9216" fmla="*/ 2081298 w 2439037"/>
              <a:gd name="connsiteY9216" fmla="*/ 2058438 h 4271954"/>
              <a:gd name="connsiteX9217" fmla="*/ 2118550 w 2439037"/>
              <a:gd name="connsiteY9217" fmla="*/ 2058438 h 4271954"/>
              <a:gd name="connsiteX9218" fmla="*/ 2125142 w 2439037"/>
              <a:gd name="connsiteY9218" fmla="*/ 2054171 h 4271954"/>
              <a:gd name="connsiteX9219" fmla="*/ 2153402 w 2439037"/>
              <a:gd name="connsiteY9219" fmla="*/ 2045189 h 4271954"/>
              <a:gd name="connsiteX9220" fmla="*/ 2167233 w 2439037"/>
              <a:gd name="connsiteY9220" fmla="*/ 2047885 h 4271954"/>
              <a:gd name="connsiteX9221" fmla="*/ 2137886 w 2439037"/>
              <a:gd name="connsiteY9221" fmla="*/ 2063191 h 4271954"/>
              <a:gd name="connsiteX9222" fmla="*/ 2064925 w 2439037"/>
              <a:gd name="connsiteY9222" fmla="*/ 2069421 h 4271954"/>
              <a:gd name="connsiteX9223" fmla="*/ 2047399 w 2439037"/>
              <a:gd name="connsiteY9223" fmla="*/ 2063420 h 4271954"/>
              <a:gd name="connsiteX9224" fmla="*/ 2047399 w 2439037"/>
              <a:gd name="connsiteY9224" fmla="*/ 2026539 h 4271954"/>
              <a:gd name="connsiteX9225" fmla="*/ 2047484 w 2439037"/>
              <a:gd name="connsiteY9225" fmla="*/ 2026539 h 4271954"/>
              <a:gd name="connsiteX9226" fmla="*/ 2073021 w 2439037"/>
              <a:gd name="connsiteY9226" fmla="*/ 1928546 h 4271954"/>
              <a:gd name="connsiteX9227" fmla="*/ 2073697 w 2439037"/>
              <a:gd name="connsiteY9227" fmla="*/ 1928546 h 4271954"/>
              <a:gd name="connsiteX9228" fmla="*/ 2096157 w 2439037"/>
              <a:gd name="connsiteY9228" fmla="*/ 1935109 h 4271954"/>
              <a:gd name="connsiteX9229" fmla="*/ 2113712 w 2439037"/>
              <a:gd name="connsiteY9229" fmla="*/ 1930822 h 4271954"/>
              <a:gd name="connsiteX9230" fmla="*/ 2142734 w 2439037"/>
              <a:gd name="connsiteY9230" fmla="*/ 1945662 h 4271954"/>
              <a:gd name="connsiteX9231" fmla="*/ 2143230 w 2439037"/>
              <a:gd name="connsiteY9231" fmla="*/ 1946034 h 4271954"/>
              <a:gd name="connsiteX9232" fmla="*/ 2172757 w 2439037"/>
              <a:gd name="connsiteY9232" fmla="*/ 1958826 h 4271954"/>
              <a:gd name="connsiteX9233" fmla="*/ 2189712 w 2439037"/>
              <a:gd name="connsiteY9233" fmla="*/ 1958826 h 4271954"/>
              <a:gd name="connsiteX9234" fmla="*/ 2189712 w 2439037"/>
              <a:gd name="connsiteY9234" fmla="*/ 1958921 h 4271954"/>
              <a:gd name="connsiteX9235" fmla="*/ 2196456 w 2439037"/>
              <a:gd name="connsiteY9235" fmla="*/ 1965665 h 4271954"/>
              <a:gd name="connsiteX9236" fmla="*/ 2216753 w 2439037"/>
              <a:gd name="connsiteY9236" fmla="*/ 1965665 h 4271954"/>
              <a:gd name="connsiteX9237" fmla="*/ 2220077 w 2439037"/>
              <a:gd name="connsiteY9237" fmla="*/ 1962360 h 4271954"/>
              <a:gd name="connsiteX9238" fmla="*/ 2216753 w 2439037"/>
              <a:gd name="connsiteY9238" fmla="*/ 1959007 h 4271954"/>
              <a:gd name="connsiteX9239" fmla="*/ 2196370 w 2439037"/>
              <a:gd name="connsiteY9239" fmla="*/ 1958921 h 4271954"/>
              <a:gd name="connsiteX9240" fmla="*/ 2196456 w 2439037"/>
              <a:gd name="connsiteY9240" fmla="*/ 1906638 h 4271954"/>
              <a:gd name="connsiteX9241" fmla="*/ 2216753 w 2439037"/>
              <a:gd name="connsiteY9241" fmla="*/ 1906638 h 4271954"/>
              <a:gd name="connsiteX9242" fmla="*/ 2220077 w 2439037"/>
              <a:gd name="connsiteY9242" fmla="*/ 1903295 h 4271954"/>
              <a:gd name="connsiteX9243" fmla="*/ 2216753 w 2439037"/>
              <a:gd name="connsiteY9243" fmla="*/ 1899942 h 4271954"/>
              <a:gd name="connsiteX9244" fmla="*/ 2196456 w 2439037"/>
              <a:gd name="connsiteY9244" fmla="*/ 1899942 h 4271954"/>
              <a:gd name="connsiteX9245" fmla="*/ 2189712 w 2439037"/>
              <a:gd name="connsiteY9245" fmla="*/ 1906734 h 4271954"/>
              <a:gd name="connsiteX9246" fmla="*/ 2189712 w 2439037"/>
              <a:gd name="connsiteY9246" fmla="*/ 1908410 h 4271954"/>
              <a:gd name="connsiteX9247" fmla="*/ 2162270 w 2439037"/>
              <a:gd name="connsiteY9247" fmla="*/ 1898123 h 4271954"/>
              <a:gd name="connsiteX9248" fmla="*/ 2121789 w 2439037"/>
              <a:gd name="connsiteY9248" fmla="*/ 1897113 h 4271954"/>
              <a:gd name="connsiteX9249" fmla="*/ 2121694 w 2439037"/>
              <a:gd name="connsiteY9249" fmla="*/ 1897113 h 4271954"/>
              <a:gd name="connsiteX9250" fmla="*/ 2058943 w 2439037"/>
              <a:gd name="connsiteY9250" fmla="*/ 1909944 h 4271954"/>
              <a:gd name="connsiteX9251" fmla="*/ 2056743 w 2439037"/>
              <a:gd name="connsiteY9251" fmla="*/ 1911477 h 4271954"/>
              <a:gd name="connsiteX9252" fmla="*/ 2056352 w 2439037"/>
              <a:gd name="connsiteY9252" fmla="*/ 1914135 h 4271954"/>
              <a:gd name="connsiteX9253" fmla="*/ 2073021 w 2439037"/>
              <a:gd name="connsiteY9253" fmla="*/ 1928546 h 4271954"/>
              <a:gd name="connsiteX9254" fmla="*/ 2159899 w 2439037"/>
              <a:gd name="connsiteY9254" fmla="*/ 1904038 h 4271954"/>
              <a:gd name="connsiteX9255" fmla="*/ 2189807 w 2439037"/>
              <a:gd name="connsiteY9255" fmla="*/ 1915201 h 4271954"/>
              <a:gd name="connsiteX9256" fmla="*/ 2189807 w 2439037"/>
              <a:gd name="connsiteY9256" fmla="*/ 1951939 h 4271954"/>
              <a:gd name="connsiteX9257" fmla="*/ 2172852 w 2439037"/>
              <a:gd name="connsiteY9257" fmla="*/ 1951939 h 4271954"/>
              <a:gd name="connsiteX9258" fmla="*/ 2147506 w 2439037"/>
              <a:gd name="connsiteY9258" fmla="*/ 1940738 h 4271954"/>
              <a:gd name="connsiteX9259" fmla="*/ 2147049 w 2439037"/>
              <a:gd name="connsiteY9259" fmla="*/ 1940366 h 4271954"/>
              <a:gd name="connsiteX9260" fmla="*/ 2114931 w 2439037"/>
              <a:gd name="connsiteY9260" fmla="*/ 1924040 h 4271954"/>
              <a:gd name="connsiteX9261" fmla="*/ 2113883 w 2439037"/>
              <a:gd name="connsiteY9261" fmla="*/ 1923850 h 4271954"/>
              <a:gd name="connsiteX9262" fmla="*/ 2113112 w 2439037"/>
              <a:gd name="connsiteY9262" fmla="*/ 1923945 h 4271954"/>
              <a:gd name="connsiteX9263" fmla="*/ 2094557 w 2439037"/>
              <a:gd name="connsiteY9263" fmla="*/ 1928546 h 4271954"/>
              <a:gd name="connsiteX9264" fmla="*/ 2080746 w 2439037"/>
              <a:gd name="connsiteY9264" fmla="*/ 1925850 h 4271954"/>
              <a:gd name="connsiteX9265" fmla="*/ 2111121 w 2439037"/>
              <a:gd name="connsiteY9265" fmla="*/ 1909944 h 4271954"/>
              <a:gd name="connsiteX9266" fmla="*/ 2159899 w 2439037"/>
              <a:gd name="connsiteY9266" fmla="*/ 1904038 h 4271954"/>
              <a:gd name="connsiteX9267" fmla="*/ 2100929 w 2439037"/>
              <a:gd name="connsiteY9267" fmla="*/ 1907943 h 4271954"/>
              <a:gd name="connsiteX9268" fmla="*/ 2074164 w 2439037"/>
              <a:gd name="connsiteY9268" fmla="*/ 1921755 h 4271954"/>
              <a:gd name="connsiteX9269" fmla="*/ 2064344 w 2439037"/>
              <a:gd name="connsiteY9269" fmla="*/ 1915382 h 4271954"/>
              <a:gd name="connsiteX9270" fmla="*/ 2100929 w 2439037"/>
              <a:gd name="connsiteY9270" fmla="*/ 1907943 h 4271954"/>
              <a:gd name="connsiteX9271" fmla="*/ 2369544 w 2439037"/>
              <a:gd name="connsiteY9271" fmla="*/ 1953663 h 4271954"/>
              <a:gd name="connsiteX9272" fmla="*/ 2365153 w 2439037"/>
              <a:gd name="connsiteY9272" fmla="*/ 1952644 h 4271954"/>
              <a:gd name="connsiteX9273" fmla="*/ 2361266 w 2439037"/>
              <a:gd name="connsiteY9273" fmla="*/ 1955016 h 4271954"/>
              <a:gd name="connsiteX9274" fmla="*/ 2339454 w 2439037"/>
              <a:gd name="connsiteY9274" fmla="*/ 1997983 h 4271954"/>
              <a:gd name="connsiteX9275" fmla="*/ 2339454 w 2439037"/>
              <a:gd name="connsiteY9275" fmla="*/ 1999193 h 4271954"/>
              <a:gd name="connsiteX9276" fmla="*/ 2365343 w 2439037"/>
              <a:gd name="connsiteY9276" fmla="*/ 2024634 h 4271954"/>
              <a:gd name="connsiteX9277" fmla="*/ 2366581 w 2439037"/>
              <a:gd name="connsiteY9277" fmla="*/ 2024634 h 4271954"/>
              <a:gd name="connsiteX9278" fmla="*/ 2367143 w 2439037"/>
              <a:gd name="connsiteY9278" fmla="*/ 2024634 h 4271954"/>
              <a:gd name="connsiteX9279" fmla="*/ 2385450 w 2439037"/>
              <a:gd name="connsiteY9279" fmla="*/ 2016547 h 4271954"/>
              <a:gd name="connsiteX9280" fmla="*/ 2392680 w 2439037"/>
              <a:gd name="connsiteY9280" fmla="*/ 1997983 h 4271954"/>
              <a:gd name="connsiteX9281" fmla="*/ 2370878 w 2439037"/>
              <a:gd name="connsiteY9281" fmla="*/ 1955016 h 4271954"/>
              <a:gd name="connsiteX9282" fmla="*/ 2369544 w 2439037"/>
              <a:gd name="connsiteY9282" fmla="*/ 1953663 h 4271954"/>
              <a:gd name="connsiteX9283" fmla="*/ 2385917 w 2439037"/>
              <a:gd name="connsiteY9283" fmla="*/ 1998078 h 4271954"/>
              <a:gd name="connsiteX9284" fmla="*/ 2380593 w 2439037"/>
              <a:gd name="connsiteY9284" fmla="*/ 2011890 h 4271954"/>
              <a:gd name="connsiteX9285" fmla="*/ 2366953 w 2439037"/>
              <a:gd name="connsiteY9285" fmla="*/ 2017890 h 4271954"/>
              <a:gd name="connsiteX9286" fmla="*/ 2365914 w 2439037"/>
              <a:gd name="connsiteY9286" fmla="*/ 2017890 h 4271954"/>
              <a:gd name="connsiteX9287" fmla="*/ 2365448 w 2439037"/>
              <a:gd name="connsiteY9287" fmla="*/ 2017890 h 4271954"/>
              <a:gd name="connsiteX9288" fmla="*/ 2346008 w 2439037"/>
              <a:gd name="connsiteY9288" fmla="*/ 1998907 h 4271954"/>
              <a:gd name="connsiteX9289" fmla="*/ 2346008 w 2439037"/>
              <a:gd name="connsiteY9289" fmla="*/ 1997983 h 4271954"/>
              <a:gd name="connsiteX9290" fmla="*/ 2365914 w 2439037"/>
              <a:gd name="connsiteY9290" fmla="*/ 1959664 h 4271954"/>
              <a:gd name="connsiteX9291" fmla="*/ 2385917 w 2439037"/>
              <a:gd name="connsiteY9291" fmla="*/ 1998078 h 4271954"/>
              <a:gd name="connsiteX9292" fmla="*/ 2263435 w 2439037"/>
              <a:gd name="connsiteY9292" fmla="*/ 2072078 h 4271954"/>
              <a:gd name="connsiteX9293" fmla="*/ 2260111 w 2439037"/>
              <a:gd name="connsiteY9293" fmla="*/ 2075421 h 4271954"/>
              <a:gd name="connsiteX9294" fmla="*/ 2263435 w 2439037"/>
              <a:gd name="connsiteY9294" fmla="*/ 2078727 h 4271954"/>
              <a:gd name="connsiteX9295" fmla="*/ 2283714 w 2439037"/>
              <a:gd name="connsiteY9295" fmla="*/ 2078727 h 4271954"/>
              <a:gd name="connsiteX9296" fmla="*/ 2290477 w 2439037"/>
              <a:gd name="connsiteY9296" fmla="*/ 2071983 h 4271954"/>
              <a:gd name="connsiteX9297" fmla="*/ 2290477 w 2439037"/>
              <a:gd name="connsiteY9297" fmla="*/ 2070259 h 4271954"/>
              <a:gd name="connsiteX9298" fmla="*/ 2305822 w 2439037"/>
              <a:gd name="connsiteY9298" fmla="*/ 2075517 h 4271954"/>
              <a:gd name="connsiteX9299" fmla="*/ 2342493 w 2439037"/>
              <a:gd name="connsiteY9299" fmla="*/ 2085003 h 4271954"/>
              <a:gd name="connsiteX9300" fmla="*/ 2383993 w 2439037"/>
              <a:gd name="connsiteY9300" fmla="*/ 2068811 h 4271954"/>
              <a:gd name="connsiteX9301" fmla="*/ 2417264 w 2439037"/>
              <a:gd name="connsiteY9301" fmla="*/ 2051609 h 4271954"/>
              <a:gd name="connsiteX9302" fmla="*/ 2418979 w 2439037"/>
              <a:gd name="connsiteY9302" fmla="*/ 2049418 h 4271954"/>
              <a:gd name="connsiteX9303" fmla="*/ 2418397 w 2439037"/>
              <a:gd name="connsiteY9303" fmla="*/ 2046627 h 4271954"/>
              <a:gd name="connsiteX9304" fmla="*/ 2394404 w 2439037"/>
              <a:gd name="connsiteY9304" fmla="*/ 2038636 h 4271954"/>
              <a:gd name="connsiteX9305" fmla="*/ 2369905 w 2439037"/>
              <a:gd name="connsiteY9305" fmla="*/ 2046351 h 4271954"/>
              <a:gd name="connsiteX9306" fmla="*/ 2369905 w 2439037"/>
              <a:gd name="connsiteY9306" fmla="*/ 2045703 h 4271954"/>
              <a:gd name="connsiteX9307" fmla="*/ 2361543 w 2439037"/>
              <a:gd name="connsiteY9307" fmla="*/ 2033187 h 4271954"/>
              <a:gd name="connsiteX9308" fmla="*/ 2338197 w 2439037"/>
              <a:gd name="connsiteY9308" fmla="*/ 2033283 h 4271954"/>
              <a:gd name="connsiteX9309" fmla="*/ 2334292 w 2439037"/>
              <a:gd name="connsiteY9309" fmla="*/ 2030721 h 4271954"/>
              <a:gd name="connsiteX9310" fmla="*/ 2307241 w 2439037"/>
              <a:gd name="connsiteY9310" fmla="*/ 2019700 h 4271954"/>
              <a:gd name="connsiteX9311" fmla="*/ 2290286 w 2439037"/>
              <a:gd name="connsiteY9311" fmla="*/ 2019700 h 4271954"/>
              <a:gd name="connsiteX9312" fmla="*/ 2290286 w 2439037"/>
              <a:gd name="connsiteY9312" fmla="*/ 2019567 h 4271954"/>
              <a:gd name="connsiteX9313" fmla="*/ 2283524 w 2439037"/>
              <a:gd name="connsiteY9313" fmla="*/ 2012814 h 4271954"/>
              <a:gd name="connsiteX9314" fmla="*/ 2263245 w 2439037"/>
              <a:gd name="connsiteY9314" fmla="*/ 2012814 h 4271954"/>
              <a:gd name="connsiteX9315" fmla="*/ 2259892 w 2439037"/>
              <a:gd name="connsiteY9315" fmla="*/ 2016166 h 4271954"/>
              <a:gd name="connsiteX9316" fmla="*/ 2263245 w 2439037"/>
              <a:gd name="connsiteY9316" fmla="*/ 2019472 h 4271954"/>
              <a:gd name="connsiteX9317" fmla="*/ 2283619 w 2439037"/>
              <a:gd name="connsiteY9317" fmla="*/ 2019567 h 4271954"/>
              <a:gd name="connsiteX9318" fmla="*/ 2283524 w 2439037"/>
              <a:gd name="connsiteY9318" fmla="*/ 2071888 h 4271954"/>
              <a:gd name="connsiteX9319" fmla="*/ 2263435 w 2439037"/>
              <a:gd name="connsiteY9319" fmla="*/ 2071888 h 4271954"/>
              <a:gd name="connsiteX9320" fmla="*/ 2263435 w 2439037"/>
              <a:gd name="connsiteY9320" fmla="*/ 2072078 h 4271954"/>
              <a:gd name="connsiteX9321" fmla="*/ 2290477 w 2439037"/>
              <a:gd name="connsiteY9321" fmla="*/ 2026539 h 4271954"/>
              <a:gd name="connsiteX9322" fmla="*/ 2307421 w 2439037"/>
              <a:gd name="connsiteY9322" fmla="*/ 2026539 h 4271954"/>
              <a:gd name="connsiteX9323" fmla="*/ 2330472 w 2439037"/>
              <a:gd name="connsiteY9323" fmla="*/ 2036264 h 4271954"/>
              <a:gd name="connsiteX9324" fmla="*/ 2337911 w 2439037"/>
              <a:gd name="connsiteY9324" fmla="*/ 2040074 h 4271954"/>
              <a:gd name="connsiteX9325" fmla="*/ 2361638 w 2439037"/>
              <a:gd name="connsiteY9325" fmla="*/ 2040074 h 4271954"/>
              <a:gd name="connsiteX9326" fmla="*/ 2363343 w 2439037"/>
              <a:gd name="connsiteY9326" fmla="*/ 2045884 h 4271954"/>
              <a:gd name="connsiteX9327" fmla="*/ 2362400 w 2439037"/>
              <a:gd name="connsiteY9327" fmla="*/ 2050723 h 4271954"/>
              <a:gd name="connsiteX9328" fmla="*/ 2361543 w 2439037"/>
              <a:gd name="connsiteY9328" fmla="*/ 2051790 h 4271954"/>
              <a:gd name="connsiteX9329" fmla="*/ 2324290 w 2439037"/>
              <a:gd name="connsiteY9329" fmla="*/ 2051790 h 4271954"/>
              <a:gd name="connsiteX9330" fmla="*/ 2320966 w 2439037"/>
              <a:gd name="connsiteY9330" fmla="*/ 2055095 h 4271954"/>
              <a:gd name="connsiteX9331" fmla="*/ 2324290 w 2439037"/>
              <a:gd name="connsiteY9331" fmla="*/ 2058438 h 4271954"/>
              <a:gd name="connsiteX9332" fmla="*/ 2361543 w 2439037"/>
              <a:gd name="connsiteY9332" fmla="*/ 2058438 h 4271954"/>
              <a:gd name="connsiteX9333" fmla="*/ 2368096 w 2439037"/>
              <a:gd name="connsiteY9333" fmla="*/ 2054171 h 4271954"/>
              <a:gd name="connsiteX9334" fmla="*/ 2396395 w 2439037"/>
              <a:gd name="connsiteY9334" fmla="*/ 2045189 h 4271954"/>
              <a:gd name="connsiteX9335" fmla="*/ 2410206 w 2439037"/>
              <a:gd name="connsiteY9335" fmla="*/ 2047885 h 4271954"/>
              <a:gd name="connsiteX9336" fmla="*/ 2380774 w 2439037"/>
              <a:gd name="connsiteY9336" fmla="*/ 2063191 h 4271954"/>
              <a:gd name="connsiteX9337" fmla="*/ 2307821 w 2439037"/>
              <a:gd name="connsiteY9337" fmla="*/ 2069421 h 4271954"/>
              <a:gd name="connsiteX9338" fmla="*/ 2290286 w 2439037"/>
              <a:gd name="connsiteY9338" fmla="*/ 2063420 h 4271954"/>
              <a:gd name="connsiteX9339" fmla="*/ 2290286 w 2439037"/>
              <a:gd name="connsiteY9339" fmla="*/ 2026539 h 4271954"/>
              <a:gd name="connsiteX9340" fmla="*/ 2290477 w 2439037"/>
              <a:gd name="connsiteY9340" fmla="*/ 2026539 h 4271954"/>
              <a:gd name="connsiteX9341" fmla="*/ 58007 w 2439037"/>
              <a:gd name="connsiteY9341" fmla="*/ 2267503 h 4271954"/>
              <a:gd name="connsiteX9342" fmla="*/ 58598 w 2439037"/>
              <a:gd name="connsiteY9342" fmla="*/ 2267503 h 4271954"/>
              <a:gd name="connsiteX9343" fmla="*/ 76876 w 2439037"/>
              <a:gd name="connsiteY9343" fmla="*/ 2259406 h 4271954"/>
              <a:gd name="connsiteX9344" fmla="*/ 84096 w 2439037"/>
              <a:gd name="connsiteY9344" fmla="*/ 2240852 h 4271954"/>
              <a:gd name="connsiteX9345" fmla="*/ 62303 w 2439037"/>
              <a:gd name="connsiteY9345" fmla="*/ 2197884 h 4271954"/>
              <a:gd name="connsiteX9346" fmla="*/ 60970 w 2439037"/>
              <a:gd name="connsiteY9346" fmla="*/ 2196570 h 4271954"/>
              <a:gd name="connsiteX9347" fmla="*/ 56597 w 2439037"/>
              <a:gd name="connsiteY9347" fmla="*/ 2195513 h 4271954"/>
              <a:gd name="connsiteX9348" fmla="*/ 52683 w 2439037"/>
              <a:gd name="connsiteY9348" fmla="*/ 2197884 h 4271954"/>
              <a:gd name="connsiteX9349" fmla="*/ 30880 w 2439037"/>
              <a:gd name="connsiteY9349" fmla="*/ 2240852 h 4271954"/>
              <a:gd name="connsiteX9350" fmla="*/ 30880 w 2439037"/>
              <a:gd name="connsiteY9350" fmla="*/ 2242109 h 4271954"/>
              <a:gd name="connsiteX9351" fmla="*/ 56769 w 2439037"/>
              <a:gd name="connsiteY9351" fmla="*/ 2267503 h 4271954"/>
              <a:gd name="connsiteX9352" fmla="*/ 58007 w 2439037"/>
              <a:gd name="connsiteY9352" fmla="*/ 2267503 h 4271954"/>
              <a:gd name="connsiteX9353" fmla="*/ 37642 w 2439037"/>
              <a:gd name="connsiteY9353" fmla="*/ 2241880 h 4271954"/>
              <a:gd name="connsiteX9354" fmla="*/ 37642 w 2439037"/>
              <a:gd name="connsiteY9354" fmla="*/ 2240947 h 4271954"/>
              <a:gd name="connsiteX9355" fmla="*/ 57540 w 2439037"/>
              <a:gd name="connsiteY9355" fmla="*/ 2202666 h 4271954"/>
              <a:gd name="connsiteX9356" fmla="*/ 77448 w 2439037"/>
              <a:gd name="connsiteY9356" fmla="*/ 2240947 h 4271954"/>
              <a:gd name="connsiteX9357" fmla="*/ 77448 w 2439037"/>
              <a:gd name="connsiteY9357" fmla="*/ 2241033 h 4271954"/>
              <a:gd name="connsiteX9358" fmla="*/ 72104 w 2439037"/>
              <a:gd name="connsiteY9358" fmla="*/ 2254853 h 4271954"/>
              <a:gd name="connsiteX9359" fmla="*/ 58493 w 2439037"/>
              <a:gd name="connsiteY9359" fmla="*/ 2260845 h 4271954"/>
              <a:gd name="connsiteX9360" fmla="*/ 57455 w 2439037"/>
              <a:gd name="connsiteY9360" fmla="*/ 2260845 h 4271954"/>
              <a:gd name="connsiteX9361" fmla="*/ 56959 w 2439037"/>
              <a:gd name="connsiteY9361" fmla="*/ 2260845 h 4271954"/>
              <a:gd name="connsiteX9362" fmla="*/ 37642 w 2439037"/>
              <a:gd name="connsiteY9362" fmla="*/ 2241880 h 4271954"/>
              <a:gd name="connsiteX9363" fmla="*/ 301000 w 2439037"/>
              <a:gd name="connsiteY9363" fmla="*/ 2267503 h 4271954"/>
              <a:gd name="connsiteX9364" fmla="*/ 301571 w 2439037"/>
              <a:gd name="connsiteY9364" fmla="*/ 2267503 h 4271954"/>
              <a:gd name="connsiteX9365" fmla="*/ 319840 w 2439037"/>
              <a:gd name="connsiteY9365" fmla="*/ 2259406 h 4271954"/>
              <a:gd name="connsiteX9366" fmla="*/ 327079 w 2439037"/>
              <a:gd name="connsiteY9366" fmla="*/ 2240852 h 4271954"/>
              <a:gd name="connsiteX9367" fmla="*/ 305267 w 2439037"/>
              <a:gd name="connsiteY9367" fmla="*/ 2197884 h 4271954"/>
              <a:gd name="connsiteX9368" fmla="*/ 303952 w 2439037"/>
              <a:gd name="connsiteY9368" fmla="*/ 2196570 h 4271954"/>
              <a:gd name="connsiteX9369" fmla="*/ 299580 w 2439037"/>
              <a:gd name="connsiteY9369" fmla="*/ 2195513 h 4271954"/>
              <a:gd name="connsiteX9370" fmla="*/ 295751 w 2439037"/>
              <a:gd name="connsiteY9370" fmla="*/ 2197884 h 4271954"/>
              <a:gd name="connsiteX9371" fmla="*/ 273948 w 2439037"/>
              <a:gd name="connsiteY9371" fmla="*/ 2240852 h 4271954"/>
              <a:gd name="connsiteX9372" fmla="*/ 273948 w 2439037"/>
              <a:gd name="connsiteY9372" fmla="*/ 2242109 h 4271954"/>
              <a:gd name="connsiteX9373" fmla="*/ 299856 w 2439037"/>
              <a:gd name="connsiteY9373" fmla="*/ 2267503 h 4271954"/>
              <a:gd name="connsiteX9374" fmla="*/ 301000 w 2439037"/>
              <a:gd name="connsiteY9374" fmla="*/ 2267503 h 4271954"/>
              <a:gd name="connsiteX9375" fmla="*/ 280616 w 2439037"/>
              <a:gd name="connsiteY9375" fmla="*/ 2241880 h 4271954"/>
              <a:gd name="connsiteX9376" fmla="*/ 280616 w 2439037"/>
              <a:gd name="connsiteY9376" fmla="*/ 2240947 h 4271954"/>
              <a:gd name="connsiteX9377" fmla="*/ 300618 w 2439037"/>
              <a:gd name="connsiteY9377" fmla="*/ 2202666 h 4271954"/>
              <a:gd name="connsiteX9378" fmla="*/ 320526 w 2439037"/>
              <a:gd name="connsiteY9378" fmla="*/ 2240947 h 4271954"/>
              <a:gd name="connsiteX9379" fmla="*/ 320526 w 2439037"/>
              <a:gd name="connsiteY9379" fmla="*/ 2241033 h 4271954"/>
              <a:gd name="connsiteX9380" fmla="*/ 315173 w 2439037"/>
              <a:gd name="connsiteY9380" fmla="*/ 2254853 h 4271954"/>
              <a:gd name="connsiteX9381" fmla="*/ 301571 w 2439037"/>
              <a:gd name="connsiteY9381" fmla="*/ 2260845 h 4271954"/>
              <a:gd name="connsiteX9382" fmla="*/ 300533 w 2439037"/>
              <a:gd name="connsiteY9382" fmla="*/ 2260845 h 4271954"/>
              <a:gd name="connsiteX9383" fmla="*/ 300028 w 2439037"/>
              <a:gd name="connsiteY9383" fmla="*/ 2260845 h 4271954"/>
              <a:gd name="connsiteX9384" fmla="*/ 280616 w 2439037"/>
              <a:gd name="connsiteY9384" fmla="*/ 2241880 h 4271954"/>
              <a:gd name="connsiteX9385" fmla="*/ 318621 w 2439037"/>
              <a:gd name="connsiteY9385" fmla="*/ 2312013 h 4271954"/>
              <a:gd name="connsiteX9386" fmla="*/ 351854 w 2439037"/>
              <a:gd name="connsiteY9386" fmla="*/ 2294763 h 4271954"/>
              <a:gd name="connsiteX9387" fmla="*/ 353568 w 2439037"/>
              <a:gd name="connsiteY9387" fmla="*/ 2292572 h 4271954"/>
              <a:gd name="connsiteX9388" fmla="*/ 353006 w 2439037"/>
              <a:gd name="connsiteY9388" fmla="*/ 2289829 h 4271954"/>
              <a:gd name="connsiteX9389" fmla="*/ 328993 w 2439037"/>
              <a:gd name="connsiteY9389" fmla="*/ 2281828 h 4271954"/>
              <a:gd name="connsiteX9390" fmla="*/ 304524 w 2439037"/>
              <a:gd name="connsiteY9390" fmla="*/ 2289496 h 4271954"/>
              <a:gd name="connsiteX9391" fmla="*/ 304524 w 2439037"/>
              <a:gd name="connsiteY9391" fmla="*/ 2288848 h 4271954"/>
              <a:gd name="connsiteX9392" fmla="*/ 296132 w 2439037"/>
              <a:gd name="connsiteY9392" fmla="*/ 2276380 h 4271954"/>
              <a:gd name="connsiteX9393" fmla="*/ 272805 w 2439037"/>
              <a:gd name="connsiteY9393" fmla="*/ 2276475 h 4271954"/>
              <a:gd name="connsiteX9394" fmla="*/ 268900 w 2439037"/>
              <a:gd name="connsiteY9394" fmla="*/ 2273922 h 4271954"/>
              <a:gd name="connsiteX9395" fmla="*/ 241849 w 2439037"/>
              <a:gd name="connsiteY9395" fmla="*/ 2262845 h 4271954"/>
              <a:gd name="connsiteX9396" fmla="*/ 224885 w 2439037"/>
              <a:gd name="connsiteY9396" fmla="*/ 2262845 h 4271954"/>
              <a:gd name="connsiteX9397" fmla="*/ 224885 w 2439037"/>
              <a:gd name="connsiteY9397" fmla="*/ 2262759 h 4271954"/>
              <a:gd name="connsiteX9398" fmla="*/ 218141 w 2439037"/>
              <a:gd name="connsiteY9398" fmla="*/ 2256015 h 4271954"/>
              <a:gd name="connsiteX9399" fmla="*/ 197834 w 2439037"/>
              <a:gd name="connsiteY9399" fmla="*/ 2256015 h 4271954"/>
              <a:gd name="connsiteX9400" fmla="*/ 194510 w 2439037"/>
              <a:gd name="connsiteY9400" fmla="*/ 2259321 h 4271954"/>
              <a:gd name="connsiteX9401" fmla="*/ 197834 w 2439037"/>
              <a:gd name="connsiteY9401" fmla="*/ 2262664 h 4271954"/>
              <a:gd name="connsiteX9402" fmla="*/ 218237 w 2439037"/>
              <a:gd name="connsiteY9402" fmla="*/ 2262759 h 4271954"/>
              <a:gd name="connsiteX9403" fmla="*/ 218141 w 2439037"/>
              <a:gd name="connsiteY9403" fmla="*/ 2315032 h 4271954"/>
              <a:gd name="connsiteX9404" fmla="*/ 197834 w 2439037"/>
              <a:gd name="connsiteY9404" fmla="*/ 2315032 h 4271954"/>
              <a:gd name="connsiteX9405" fmla="*/ 194510 w 2439037"/>
              <a:gd name="connsiteY9405" fmla="*/ 2318385 h 4271954"/>
              <a:gd name="connsiteX9406" fmla="*/ 197834 w 2439037"/>
              <a:gd name="connsiteY9406" fmla="*/ 2321728 h 4271954"/>
              <a:gd name="connsiteX9407" fmla="*/ 218141 w 2439037"/>
              <a:gd name="connsiteY9407" fmla="*/ 2321728 h 4271954"/>
              <a:gd name="connsiteX9408" fmla="*/ 224885 w 2439037"/>
              <a:gd name="connsiteY9408" fmla="*/ 2314937 h 4271954"/>
              <a:gd name="connsiteX9409" fmla="*/ 224885 w 2439037"/>
              <a:gd name="connsiteY9409" fmla="*/ 2313223 h 4271954"/>
              <a:gd name="connsiteX9410" fmla="*/ 240230 w 2439037"/>
              <a:gd name="connsiteY9410" fmla="*/ 2318480 h 4271954"/>
              <a:gd name="connsiteX9411" fmla="*/ 276901 w 2439037"/>
              <a:gd name="connsiteY9411" fmla="*/ 2328015 h 4271954"/>
              <a:gd name="connsiteX9412" fmla="*/ 318621 w 2439037"/>
              <a:gd name="connsiteY9412" fmla="*/ 2312013 h 4271954"/>
              <a:gd name="connsiteX9413" fmla="*/ 242506 w 2439037"/>
              <a:gd name="connsiteY9413" fmla="*/ 2312289 h 4271954"/>
              <a:gd name="connsiteX9414" fmla="*/ 224980 w 2439037"/>
              <a:gd name="connsiteY9414" fmla="*/ 2306298 h 4271954"/>
              <a:gd name="connsiteX9415" fmla="*/ 224980 w 2439037"/>
              <a:gd name="connsiteY9415" fmla="*/ 2269503 h 4271954"/>
              <a:gd name="connsiteX9416" fmla="*/ 241954 w 2439037"/>
              <a:gd name="connsiteY9416" fmla="*/ 2269503 h 4271954"/>
              <a:gd name="connsiteX9417" fmla="*/ 264995 w 2439037"/>
              <a:gd name="connsiteY9417" fmla="*/ 2279218 h 4271954"/>
              <a:gd name="connsiteX9418" fmla="*/ 272405 w 2439037"/>
              <a:gd name="connsiteY9418" fmla="*/ 2283038 h 4271954"/>
              <a:gd name="connsiteX9419" fmla="*/ 296132 w 2439037"/>
              <a:gd name="connsiteY9419" fmla="*/ 2283038 h 4271954"/>
              <a:gd name="connsiteX9420" fmla="*/ 297856 w 2439037"/>
              <a:gd name="connsiteY9420" fmla="*/ 2288848 h 4271954"/>
              <a:gd name="connsiteX9421" fmla="*/ 296903 w 2439037"/>
              <a:gd name="connsiteY9421" fmla="*/ 2293734 h 4271954"/>
              <a:gd name="connsiteX9422" fmla="*/ 296037 w 2439037"/>
              <a:gd name="connsiteY9422" fmla="*/ 2294763 h 4271954"/>
              <a:gd name="connsiteX9423" fmla="*/ 258813 w 2439037"/>
              <a:gd name="connsiteY9423" fmla="*/ 2294763 h 4271954"/>
              <a:gd name="connsiteX9424" fmla="*/ 255461 w 2439037"/>
              <a:gd name="connsiteY9424" fmla="*/ 2298106 h 4271954"/>
              <a:gd name="connsiteX9425" fmla="*/ 258813 w 2439037"/>
              <a:gd name="connsiteY9425" fmla="*/ 2301412 h 4271954"/>
              <a:gd name="connsiteX9426" fmla="*/ 296037 w 2439037"/>
              <a:gd name="connsiteY9426" fmla="*/ 2301412 h 4271954"/>
              <a:gd name="connsiteX9427" fmla="*/ 302619 w 2439037"/>
              <a:gd name="connsiteY9427" fmla="*/ 2297135 h 4271954"/>
              <a:gd name="connsiteX9428" fmla="*/ 330898 w 2439037"/>
              <a:gd name="connsiteY9428" fmla="*/ 2288200 h 4271954"/>
              <a:gd name="connsiteX9429" fmla="*/ 344710 w 2439037"/>
              <a:gd name="connsiteY9429" fmla="*/ 2290848 h 4271954"/>
              <a:gd name="connsiteX9430" fmla="*/ 315382 w 2439037"/>
              <a:gd name="connsiteY9430" fmla="*/ 2306203 h 4271954"/>
              <a:gd name="connsiteX9431" fmla="*/ 242506 w 2439037"/>
              <a:gd name="connsiteY9431" fmla="*/ 2312289 h 4271954"/>
              <a:gd name="connsiteX9432" fmla="*/ 234325 w 2439037"/>
              <a:gd name="connsiteY9432" fmla="*/ 2154165 h 4271954"/>
              <a:gd name="connsiteX9433" fmla="*/ 233953 w 2439037"/>
              <a:gd name="connsiteY9433" fmla="*/ 2156860 h 4271954"/>
              <a:gd name="connsiteX9434" fmla="*/ 250498 w 2439037"/>
              <a:gd name="connsiteY9434" fmla="*/ 2171424 h 4271954"/>
              <a:gd name="connsiteX9435" fmla="*/ 251174 w 2439037"/>
              <a:gd name="connsiteY9435" fmla="*/ 2171424 h 4271954"/>
              <a:gd name="connsiteX9436" fmla="*/ 273672 w 2439037"/>
              <a:gd name="connsiteY9436" fmla="*/ 2177977 h 4271954"/>
              <a:gd name="connsiteX9437" fmla="*/ 291179 w 2439037"/>
              <a:gd name="connsiteY9437" fmla="*/ 2173691 h 4271954"/>
              <a:gd name="connsiteX9438" fmla="*/ 320221 w 2439037"/>
              <a:gd name="connsiteY9438" fmla="*/ 2188578 h 4271954"/>
              <a:gd name="connsiteX9439" fmla="*/ 320707 w 2439037"/>
              <a:gd name="connsiteY9439" fmla="*/ 2188959 h 4271954"/>
              <a:gd name="connsiteX9440" fmla="*/ 350253 w 2439037"/>
              <a:gd name="connsiteY9440" fmla="*/ 2201694 h 4271954"/>
              <a:gd name="connsiteX9441" fmla="*/ 367198 w 2439037"/>
              <a:gd name="connsiteY9441" fmla="*/ 2201694 h 4271954"/>
              <a:gd name="connsiteX9442" fmla="*/ 367198 w 2439037"/>
              <a:gd name="connsiteY9442" fmla="*/ 2201790 h 4271954"/>
              <a:gd name="connsiteX9443" fmla="*/ 373961 w 2439037"/>
              <a:gd name="connsiteY9443" fmla="*/ 2208581 h 4271954"/>
              <a:gd name="connsiteX9444" fmla="*/ 394239 w 2439037"/>
              <a:gd name="connsiteY9444" fmla="*/ 2208581 h 4271954"/>
              <a:gd name="connsiteX9445" fmla="*/ 397573 w 2439037"/>
              <a:gd name="connsiteY9445" fmla="*/ 2205228 h 4271954"/>
              <a:gd name="connsiteX9446" fmla="*/ 394239 w 2439037"/>
              <a:gd name="connsiteY9446" fmla="*/ 2201875 h 4271954"/>
              <a:gd name="connsiteX9447" fmla="*/ 373866 w 2439037"/>
              <a:gd name="connsiteY9447" fmla="*/ 2201790 h 4271954"/>
              <a:gd name="connsiteX9448" fmla="*/ 373961 w 2439037"/>
              <a:gd name="connsiteY9448" fmla="*/ 2149507 h 4271954"/>
              <a:gd name="connsiteX9449" fmla="*/ 394239 w 2439037"/>
              <a:gd name="connsiteY9449" fmla="*/ 2149507 h 4271954"/>
              <a:gd name="connsiteX9450" fmla="*/ 397573 w 2439037"/>
              <a:gd name="connsiteY9450" fmla="*/ 2146154 h 4271954"/>
              <a:gd name="connsiteX9451" fmla="*/ 394239 w 2439037"/>
              <a:gd name="connsiteY9451" fmla="*/ 2142868 h 4271954"/>
              <a:gd name="connsiteX9452" fmla="*/ 373961 w 2439037"/>
              <a:gd name="connsiteY9452" fmla="*/ 2142868 h 4271954"/>
              <a:gd name="connsiteX9453" fmla="*/ 367198 w 2439037"/>
              <a:gd name="connsiteY9453" fmla="*/ 2149612 h 4271954"/>
              <a:gd name="connsiteX9454" fmla="*/ 367198 w 2439037"/>
              <a:gd name="connsiteY9454" fmla="*/ 2151317 h 4271954"/>
              <a:gd name="connsiteX9455" fmla="*/ 339747 w 2439037"/>
              <a:gd name="connsiteY9455" fmla="*/ 2141049 h 4271954"/>
              <a:gd name="connsiteX9456" fmla="*/ 299266 w 2439037"/>
              <a:gd name="connsiteY9456" fmla="*/ 2139972 h 4271954"/>
              <a:gd name="connsiteX9457" fmla="*/ 299190 w 2439037"/>
              <a:gd name="connsiteY9457" fmla="*/ 2139972 h 4271954"/>
              <a:gd name="connsiteX9458" fmla="*/ 236420 w 2439037"/>
              <a:gd name="connsiteY9458" fmla="*/ 2152860 h 4271954"/>
              <a:gd name="connsiteX9459" fmla="*/ 234325 w 2439037"/>
              <a:gd name="connsiteY9459" fmla="*/ 2154165 h 4271954"/>
              <a:gd name="connsiteX9460" fmla="*/ 337375 w 2439037"/>
              <a:gd name="connsiteY9460" fmla="*/ 2147049 h 4271954"/>
              <a:gd name="connsiteX9461" fmla="*/ 367293 w 2439037"/>
              <a:gd name="connsiteY9461" fmla="*/ 2158165 h 4271954"/>
              <a:gd name="connsiteX9462" fmla="*/ 367293 w 2439037"/>
              <a:gd name="connsiteY9462" fmla="*/ 2194941 h 4271954"/>
              <a:gd name="connsiteX9463" fmla="*/ 350348 w 2439037"/>
              <a:gd name="connsiteY9463" fmla="*/ 2194941 h 4271954"/>
              <a:gd name="connsiteX9464" fmla="*/ 324993 w 2439037"/>
              <a:gd name="connsiteY9464" fmla="*/ 2183702 h 4271954"/>
              <a:gd name="connsiteX9465" fmla="*/ 324526 w 2439037"/>
              <a:gd name="connsiteY9465" fmla="*/ 2183321 h 4271954"/>
              <a:gd name="connsiteX9466" fmla="*/ 292418 w 2439037"/>
              <a:gd name="connsiteY9466" fmla="*/ 2167042 h 4271954"/>
              <a:gd name="connsiteX9467" fmla="*/ 291360 w 2439037"/>
              <a:gd name="connsiteY9467" fmla="*/ 2166861 h 4271954"/>
              <a:gd name="connsiteX9468" fmla="*/ 290617 w 2439037"/>
              <a:gd name="connsiteY9468" fmla="*/ 2166947 h 4271954"/>
              <a:gd name="connsiteX9469" fmla="*/ 272043 w 2439037"/>
              <a:gd name="connsiteY9469" fmla="*/ 2171510 h 4271954"/>
              <a:gd name="connsiteX9470" fmla="*/ 258232 w 2439037"/>
              <a:gd name="connsiteY9470" fmla="*/ 2168862 h 4271954"/>
              <a:gd name="connsiteX9471" fmla="*/ 288617 w 2439037"/>
              <a:gd name="connsiteY9471" fmla="*/ 2152955 h 4271954"/>
              <a:gd name="connsiteX9472" fmla="*/ 337375 w 2439037"/>
              <a:gd name="connsiteY9472" fmla="*/ 2147049 h 4271954"/>
              <a:gd name="connsiteX9473" fmla="*/ 278416 w 2439037"/>
              <a:gd name="connsiteY9473" fmla="*/ 2150945 h 4271954"/>
              <a:gd name="connsiteX9474" fmla="*/ 251641 w 2439037"/>
              <a:gd name="connsiteY9474" fmla="*/ 2164756 h 4271954"/>
              <a:gd name="connsiteX9475" fmla="*/ 241859 w 2439037"/>
              <a:gd name="connsiteY9475" fmla="*/ 2158346 h 4271954"/>
              <a:gd name="connsiteX9476" fmla="*/ 278416 w 2439037"/>
              <a:gd name="connsiteY9476" fmla="*/ 2150945 h 4271954"/>
              <a:gd name="connsiteX9477" fmla="*/ 544068 w 2439037"/>
              <a:gd name="connsiteY9477" fmla="*/ 2267503 h 4271954"/>
              <a:gd name="connsiteX9478" fmla="*/ 544649 w 2439037"/>
              <a:gd name="connsiteY9478" fmla="*/ 2267503 h 4271954"/>
              <a:gd name="connsiteX9479" fmla="*/ 562937 w 2439037"/>
              <a:gd name="connsiteY9479" fmla="*/ 2259406 h 4271954"/>
              <a:gd name="connsiteX9480" fmla="*/ 570166 w 2439037"/>
              <a:gd name="connsiteY9480" fmla="*/ 2240852 h 4271954"/>
              <a:gd name="connsiteX9481" fmla="*/ 548354 w 2439037"/>
              <a:gd name="connsiteY9481" fmla="*/ 2197884 h 4271954"/>
              <a:gd name="connsiteX9482" fmla="*/ 547021 w 2439037"/>
              <a:gd name="connsiteY9482" fmla="*/ 2196570 h 4271954"/>
              <a:gd name="connsiteX9483" fmla="*/ 542649 w 2439037"/>
              <a:gd name="connsiteY9483" fmla="*/ 2195513 h 4271954"/>
              <a:gd name="connsiteX9484" fmla="*/ 538753 w 2439037"/>
              <a:gd name="connsiteY9484" fmla="*/ 2197884 h 4271954"/>
              <a:gd name="connsiteX9485" fmla="*/ 516941 w 2439037"/>
              <a:gd name="connsiteY9485" fmla="*/ 2240852 h 4271954"/>
              <a:gd name="connsiteX9486" fmla="*/ 516941 w 2439037"/>
              <a:gd name="connsiteY9486" fmla="*/ 2242109 h 4271954"/>
              <a:gd name="connsiteX9487" fmla="*/ 542839 w 2439037"/>
              <a:gd name="connsiteY9487" fmla="*/ 2267503 h 4271954"/>
              <a:gd name="connsiteX9488" fmla="*/ 544068 w 2439037"/>
              <a:gd name="connsiteY9488" fmla="*/ 2267503 h 4271954"/>
              <a:gd name="connsiteX9489" fmla="*/ 523580 w 2439037"/>
              <a:gd name="connsiteY9489" fmla="*/ 2241880 h 4271954"/>
              <a:gd name="connsiteX9490" fmla="*/ 523580 w 2439037"/>
              <a:gd name="connsiteY9490" fmla="*/ 2240947 h 4271954"/>
              <a:gd name="connsiteX9491" fmla="*/ 543516 w 2439037"/>
              <a:gd name="connsiteY9491" fmla="*/ 2202666 h 4271954"/>
              <a:gd name="connsiteX9492" fmla="*/ 563423 w 2439037"/>
              <a:gd name="connsiteY9492" fmla="*/ 2240947 h 4271954"/>
              <a:gd name="connsiteX9493" fmla="*/ 563423 w 2439037"/>
              <a:gd name="connsiteY9493" fmla="*/ 2241033 h 4271954"/>
              <a:gd name="connsiteX9494" fmla="*/ 558069 w 2439037"/>
              <a:gd name="connsiteY9494" fmla="*/ 2254853 h 4271954"/>
              <a:gd name="connsiteX9495" fmla="*/ 544449 w 2439037"/>
              <a:gd name="connsiteY9495" fmla="*/ 2260845 h 4271954"/>
              <a:gd name="connsiteX9496" fmla="*/ 543392 w 2439037"/>
              <a:gd name="connsiteY9496" fmla="*/ 2260845 h 4271954"/>
              <a:gd name="connsiteX9497" fmla="*/ 542925 w 2439037"/>
              <a:gd name="connsiteY9497" fmla="*/ 2260845 h 4271954"/>
              <a:gd name="connsiteX9498" fmla="*/ 523580 w 2439037"/>
              <a:gd name="connsiteY9498" fmla="*/ 2241880 h 4271954"/>
              <a:gd name="connsiteX9499" fmla="*/ 561594 w 2439037"/>
              <a:gd name="connsiteY9499" fmla="*/ 2312013 h 4271954"/>
              <a:gd name="connsiteX9500" fmla="*/ 594836 w 2439037"/>
              <a:gd name="connsiteY9500" fmla="*/ 2294763 h 4271954"/>
              <a:gd name="connsiteX9501" fmla="*/ 596551 w 2439037"/>
              <a:gd name="connsiteY9501" fmla="*/ 2292572 h 4271954"/>
              <a:gd name="connsiteX9502" fmla="*/ 595979 w 2439037"/>
              <a:gd name="connsiteY9502" fmla="*/ 2289829 h 4271954"/>
              <a:gd name="connsiteX9503" fmla="*/ 571967 w 2439037"/>
              <a:gd name="connsiteY9503" fmla="*/ 2281828 h 4271954"/>
              <a:gd name="connsiteX9504" fmla="*/ 547516 w 2439037"/>
              <a:gd name="connsiteY9504" fmla="*/ 2289496 h 4271954"/>
              <a:gd name="connsiteX9505" fmla="*/ 547516 w 2439037"/>
              <a:gd name="connsiteY9505" fmla="*/ 2288848 h 4271954"/>
              <a:gd name="connsiteX9506" fmla="*/ 539115 w 2439037"/>
              <a:gd name="connsiteY9506" fmla="*/ 2276380 h 4271954"/>
              <a:gd name="connsiteX9507" fmla="*/ 515884 w 2439037"/>
              <a:gd name="connsiteY9507" fmla="*/ 2276475 h 4271954"/>
              <a:gd name="connsiteX9508" fmla="*/ 511978 w 2439037"/>
              <a:gd name="connsiteY9508" fmla="*/ 2273922 h 4271954"/>
              <a:gd name="connsiteX9509" fmla="*/ 484918 w 2439037"/>
              <a:gd name="connsiteY9509" fmla="*/ 2262845 h 4271954"/>
              <a:gd name="connsiteX9510" fmla="*/ 467953 w 2439037"/>
              <a:gd name="connsiteY9510" fmla="*/ 2262845 h 4271954"/>
              <a:gd name="connsiteX9511" fmla="*/ 467953 w 2439037"/>
              <a:gd name="connsiteY9511" fmla="*/ 2262759 h 4271954"/>
              <a:gd name="connsiteX9512" fmla="*/ 461210 w 2439037"/>
              <a:gd name="connsiteY9512" fmla="*/ 2256015 h 4271954"/>
              <a:gd name="connsiteX9513" fmla="*/ 440903 w 2439037"/>
              <a:gd name="connsiteY9513" fmla="*/ 2256015 h 4271954"/>
              <a:gd name="connsiteX9514" fmla="*/ 437597 w 2439037"/>
              <a:gd name="connsiteY9514" fmla="*/ 2259321 h 4271954"/>
              <a:gd name="connsiteX9515" fmla="*/ 440903 w 2439037"/>
              <a:gd name="connsiteY9515" fmla="*/ 2262664 h 4271954"/>
              <a:gd name="connsiteX9516" fmla="*/ 461315 w 2439037"/>
              <a:gd name="connsiteY9516" fmla="*/ 2262759 h 4271954"/>
              <a:gd name="connsiteX9517" fmla="*/ 461210 w 2439037"/>
              <a:gd name="connsiteY9517" fmla="*/ 2315032 h 4271954"/>
              <a:gd name="connsiteX9518" fmla="*/ 440903 w 2439037"/>
              <a:gd name="connsiteY9518" fmla="*/ 2315032 h 4271954"/>
              <a:gd name="connsiteX9519" fmla="*/ 437597 w 2439037"/>
              <a:gd name="connsiteY9519" fmla="*/ 2318385 h 4271954"/>
              <a:gd name="connsiteX9520" fmla="*/ 440903 w 2439037"/>
              <a:gd name="connsiteY9520" fmla="*/ 2321728 h 4271954"/>
              <a:gd name="connsiteX9521" fmla="*/ 461210 w 2439037"/>
              <a:gd name="connsiteY9521" fmla="*/ 2321728 h 4271954"/>
              <a:gd name="connsiteX9522" fmla="*/ 467953 w 2439037"/>
              <a:gd name="connsiteY9522" fmla="*/ 2314937 h 4271954"/>
              <a:gd name="connsiteX9523" fmla="*/ 467953 w 2439037"/>
              <a:gd name="connsiteY9523" fmla="*/ 2313223 h 4271954"/>
              <a:gd name="connsiteX9524" fmla="*/ 483318 w 2439037"/>
              <a:gd name="connsiteY9524" fmla="*/ 2318480 h 4271954"/>
              <a:gd name="connsiteX9525" fmla="*/ 519969 w 2439037"/>
              <a:gd name="connsiteY9525" fmla="*/ 2328015 h 4271954"/>
              <a:gd name="connsiteX9526" fmla="*/ 561594 w 2439037"/>
              <a:gd name="connsiteY9526" fmla="*/ 2312013 h 4271954"/>
              <a:gd name="connsiteX9527" fmla="*/ 485489 w 2439037"/>
              <a:gd name="connsiteY9527" fmla="*/ 2312289 h 4271954"/>
              <a:gd name="connsiteX9528" fmla="*/ 467953 w 2439037"/>
              <a:gd name="connsiteY9528" fmla="*/ 2306298 h 4271954"/>
              <a:gd name="connsiteX9529" fmla="*/ 467953 w 2439037"/>
              <a:gd name="connsiteY9529" fmla="*/ 2269503 h 4271954"/>
              <a:gd name="connsiteX9530" fmla="*/ 484918 w 2439037"/>
              <a:gd name="connsiteY9530" fmla="*/ 2269503 h 4271954"/>
              <a:gd name="connsiteX9531" fmla="*/ 507978 w 2439037"/>
              <a:gd name="connsiteY9531" fmla="*/ 2279218 h 4271954"/>
              <a:gd name="connsiteX9532" fmla="*/ 515407 w 2439037"/>
              <a:gd name="connsiteY9532" fmla="*/ 2283038 h 4271954"/>
              <a:gd name="connsiteX9533" fmla="*/ 539115 w 2439037"/>
              <a:gd name="connsiteY9533" fmla="*/ 2283038 h 4271954"/>
              <a:gd name="connsiteX9534" fmla="*/ 540848 w 2439037"/>
              <a:gd name="connsiteY9534" fmla="*/ 2288848 h 4271954"/>
              <a:gd name="connsiteX9535" fmla="*/ 539886 w 2439037"/>
              <a:gd name="connsiteY9535" fmla="*/ 2293734 h 4271954"/>
              <a:gd name="connsiteX9536" fmla="*/ 539019 w 2439037"/>
              <a:gd name="connsiteY9536" fmla="*/ 2294763 h 4271954"/>
              <a:gd name="connsiteX9537" fmla="*/ 501767 w 2439037"/>
              <a:gd name="connsiteY9537" fmla="*/ 2294763 h 4271954"/>
              <a:gd name="connsiteX9538" fmla="*/ 498434 w 2439037"/>
              <a:gd name="connsiteY9538" fmla="*/ 2298106 h 4271954"/>
              <a:gd name="connsiteX9539" fmla="*/ 501767 w 2439037"/>
              <a:gd name="connsiteY9539" fmla="*/ 2301412 h 4271954"/>
              <a:gd name="connsiteX9540" fmla="*/ 539019 w 2439037"/>
              <a:gd name="connsiteY9540" fmla="*/ 2301412 h 4271954"/>
              <a:gd name="connsiteX9541" fmla="*/ 545611 w 2439037"/>
              <a:gd name="connsiteY9541" fmla="*/ 2297135 h 4271954"/>
              <a:gd name="connsiteX9542" fmla="*/ 573881 w 2439037"/>
              <a:gd name="connsiteY9542" fmla="*/ 2288200 h 4271954"/>
              <a:gd name="connsiteX9543" fmla="*/ 587702 w 2439037"/>
              <a:gd name="connsiteY9543" fmla="*/ 2290848 h 4271954"/>
              <a:gd name="connsiteX9544" fmla="*/ 558260 w 2439037"/>
              <a:gd name="connsiteY9544" fmla="*/ 2306203 h 4271954"/>
              <a:gd name="connsiteX9545" fmla="*/ 485489 w 2439037"/>
              <a:gd name="connsiteY9545" fmla="*/ 2312289 h 4271954"/>
              <a:gd name="connsiteX9546" fmla="*/ 477307 w 2439037"/>
              <a:gd name="connsiteY9546" fmla="*/ 2154165 h 4271954"/>
              <a:gd name="connsiteX9547" fmla="*/ 477002 w 2439037"/>
              <a:gd name="connsiteY9547" fmla="*/ 2156860 h 4271954"/>
              <a:gd name="connsiteX9548" fmla="*/ 493586 w 2439037"/>
              <a:gd name="connsiteY9548" fmla="*/ 2171424 h 4271954"/>
              <a:gd name="connsiteX9549" fmla="*/ 494252 w 2439037"/>
              <a:gd name="connsiteY9549" fmla="*/ 2171424 h 4271954"/>
              <a:gd name="connsiteX9550" fmla="*/ 516721 w 2439037"/>
              <a:gd name="connsiteY9550" fmla="*/ 2177977 h 4271954"/>
              <a:gd name="connsiteX9551" fmla="*/ 534257 w 2439037"/>
              <a:gd name="connsiteY9551" fmla="*/ 2173691 h 4271954"/>
              <a:gd name="connsiteX9552" fmla="*/ 563318 w 2439037"/>
              <a:gd name="connsiteY9552" fmla="*/ 2188578 h 4271954"/>
              <a:gd name="connsiteX9553" fmla="*/ 563794 w 2439037"/>
              <a:gd name="connsiteY9553" fmla="*/ 2188959 h 4271954"/>
              <a:gd name="connsiteX9554" fmla="*/ 593321 w 2439037"/>
              <a:gd name="connsiteY9554" fmla="*/ 2201694 h 4271954"/>
              <a:gd name="connsiteX9555" fmla="*/ 610276 w 2439037"/>
              <a:gd name="connsiteY9555" fmla="*/ 2201694 h 4271954"/>
              <a:gd name="connsiteX9556" fmla="*/ 610276 w 2439037"/>
              <a:gd name="connsiteY9556" fmla="*/ 2201790 h 4271954"/>
              <a:gd name="connsiteX9557" fmla="*/ 617058 w 2439037"/>
              <a:gd name="connsiteY9557" fmla="*/ 2208581 h 4271954"/>
              <a:gd name="connsiteX9558" fmla="*/ 637337 w 2439037"/>
              <a:gd name="connsiteY9558" fmla="*/ 2208581 h 4271954"/>
              <a:gd name="connsiteX9559" fmla="*/ 640642 w 2439037"/>
              <a:gd name="connsiteY9559" fmla="*/ 2205228 h 4271954"/>
              <a:gd name="connsiteX9560" fmla="*/ 637337 w 2439037"/>
              <a:gd name="connsiteY9560" fmla="*/ 2201875 h 4271954"/>
              <a:gd name="connsiteX9561" fmla="*/ 616944 w 2439037"/>
              <a:gd name="connsiteY9561" fmla="*/ 2201790 h 4271954"/>
              <a:gd name="connsiteX9562" fmla="*/ 617058 w 2439037"/>
              <a:gd name="connsiteY9562" fmla="*/ 2149507 h 4271954"/>
              <a:gd name="connsiteX9563" fmla="*/ 637337 w 2439037"/>
              <a:gd name="connsiteY9563" fmla="*/ 2149507 h 4271954"/>
              <a:gd name="connsiteX9564" fmla="*/ 640642 w 2439037"/>
              <a:gd name="connsiteY9564" fmla="*/ 2146154 h 4271954"/>
              <a:gd name="connsiteX9565" fmla="*/ 637337 w 2439037"/>
              <a:gd name="connsiteY9565" fmla="*/ 2142868 h 4271954"/>
              <a:gd name="connsiteX9566" fmla="*/ 617058 w 2439037"/>
              <a:gd name="connsiteY9566" fmla="*/ 2142868 h 4271954"/>
              <a:gd name="connsiteX9567" fmla="*/ 610276 w 2439037"/>
              <a:gd name="connsiteY9567" fmla="*/ 2149612 h 4271954"/>
              <a:gd name="connsiteX9568" fmla="*/ 610276 w 2439037"/>
              <a:gd name="connsiteY9568" fmla="*/ 2151317 h 4271954"/>
              <a:gd name="connsiteX9569" fmla="*/ 582835 w 2439037"/>
              <a:gd name="connsiteY9569" fmla="*/ 2141049 h 4271954"/>
              <a:gd name="connsiteX9570" fmla="*/ 542344 w 2439037"/>
              <a:gd name="connsiteY9570" fmla="*/ 2139972 h 4271954"/>
              <a:gd name="connsiteX9571" fmla="*/ 542258 w 2439037"/>
              <a:gd name="connsiteY9571" fmla="*/ 2139972 h 4271954"/>
              <a:gd name="connsiteX9572" fmla="*/ 479488 w 2439037"/>
              <a:gd name="connsiteY9572" fmla="*/ 2152860 h 4271954"/>
              <a:gd name="connsiteX9573" fmla="*/ 477307 w 2439037"/>
              <a:gd name="connsiteY9573" fmla="*/ 2154165 h 4271954"/>
              <a:gd name="connsiteX9574" fmla="*/ 580368 w 2439037"/>
              <a:gd name="connsiteY9574" fmla="*/ 2147049 h 4271954"/>
              <a:gd name="connsiteX9575" fmla="*/ 610276 w 2439037"/>
              <a:gd name="connsiteY9575" fmla="*/ 2158165 h 4271954"/>
              <a:gd name="connsiteX9576" fmla="*/ 610276 w 2439037"/>
              <a:gd name="connsiteY9576" fmla="*/ 2194941 h 4271954"/>
              <a:gd name="connsiteX9577" fmla="*/ 593321 w 2439037"/>
              <a:gd name="connsiteY9577" fmla="*/ 2194941 h 4271954"/>
              <a:gd name="connsiteX9578" fmla="*/ 567976 w 2439037"/>
              <a:gd name="connsiteY9578" fmla="*/ 2183702 h 4271954"/>
              <a:gd name="connsiteX9579" fmla="*/ 567509 w 2439037"/>
              <a:gd name="connsiteY9579" fmla="*/ 2183321 h 4271954"/>
              <a:gd name="connsiteX9580" fmla="*/ 535391 w 2439037"/>
              <a:gd name="connsiteY9580" fmla="*/ 2167042 h 4271954"/>
              <a:gd name="connsiteX9581" fmla="*/ 534343 w 2439037"/>
              <a:gd name="connsiteY9581" fmla="*/ 2166861 h 4271954"/>
              <a:gd name="connsiteX9582" fmla="*/ 533600 w 2439037"/>
              <a:gd name="connsiteY9582" fmla="*/ 2166947 h 4271954"/>
              <a:gd name="connsiteX9583" fmla="*/ 515026 w 2439037"/>
              <a:gd name="connsiteY9583" fmla="*/ 2171510 h 4271954"/>
              <a:gd name="connsiteX9584" fmla="*/ 501215 w 2439037"/>
              <a:gd name="connsiteY9584" fmla="*/ 2168862 h 4271954"/>
              <a:gd name="connsiteX9585" fmla="*/ 531600 w 2439037"/>
              <a:gd name="connsiteY9585" fmla="*/ 2152955 h 4271954"/>
              <a:gd name="connsiteX9586" fmla="*/ 580368 w 2439037"/>
              <a:gd name="connsiteY9586" fmla="*/ 2147049 h 4271954"/>
              <a:gd name="connsiteX9587" fmla="*/ 521398 w 2439037"/>
              <a:gd name="connsiteY9587" fmla="*/ 2150945 h 4271954"/>
              <a:gd name="connsiteX9588" fmla="*/ 494633 w 2439037"/>
              <a:gd name="connsiteY9588" fmla="*/ 2164756 h 4271954"/>
              <a:gd name="connsiteX9589" fmla="*/ 484822 w 2439037"/>
              <a:gd name="connsiteY9589" fmla="*/ 2158346 h 4271954"/>
              <a:gd name="connsiteX9590" fmla="*/ 521398 w 2439037"/>
              <a:gd name="connsiteY9590" fmla="*/ 2150945 h 4271954"/>
              <a:gd name="connsiteX9591" fmla="*/ 787051 w 2439037"/>
              <a:gd name="connsiteY9591" fmla="*/ 2267503 h 4271954"/>
              <a:gd name="connsiteX9592" fmla="*/ 787641 w 2439037"/>
              <a:gd name="connsiteY9592" fmla="*/ 2267503 h 4271954"/>
              <a:gd name="connsiteX9593" fmla="*/ 805919 w 2439037"/>
              <a:gd name="connsiteY9593" fmla="*/ 2259406 h 4271954"/>
              <a:gd name="connsiteX9594" fmla="*/ 813149 w 2439037"/>
              <a:gd name="connsiteY9594" fmla="*/ 2240852 h 4271954"/>
              <a:gd name="connsiteX9595" fmla="*/ 791327 w 2439037"/>
              <a:gd name="connsiteY9595" fmla="*/ 2197884 h 4271954"/>
              <a:gd name="connsiteX9596" fmla="*/ 790013 w 2439037"/>
              <a:gd name="connsiteY9596" fmla="*/ 2196570 h 4271954"/>
              <a:gd name="connsiteX9597" fmla="*/ 785641 w 2439037"/>
              <a:gd name="connsiteY9597" fmla="*/ 2195513 h 4271954"/>
              <a:gd name="connsiteX9598" fmla="*/ 781821 w 2439037"/>
              <a:gd name="connsiteY9598" fmla="*/ 2197884 h 4271954"/>
              <a:gd name="connsiteX9599" fmla="*/ 760000 w 2439037"/>
              <a:gd name="connsiteY9599" fmla="*/ 2240852 h 4271954"/>
              <a:gd name="connsiteX9600" fmla="*/ 760000 w 2439037"/>
              <a:gd name="connsiteY9600" fmla="*/ 2242109 h 4271954"/>
              <a:gd name="connsiteX9601" fmla="*/ 785908 w 2439037"/>
              <a:gd name="connsiteY9601" fmla="*/ 2267503 h 4271954"/>
              <a:gd name="connsiteX9602" fmla="*/ 787051 w 2439037"/>
              <a:gd name="connsiteY9602" fmla="*/ 2267503 h 4271954"/>
              <a:gd name="connsiteX9603" fmla="*/ 766572 w 2439037"/>
              <a:gd name="connsiteY9603" fmla="*/ 2241880 h 4271954"/>
              <a:gd name="connsiteX9604" fmla="*/ 766572 w 2439037"/>
              <a:gd name="connsiteY9604" fmla="*/ 2240947 h 4271954"/>
              <a:gd name="connsiteX9605" fmla="*/ 786565 w 2439037"/>
              <a:gd name="connsiteY9605" fmla="*/ 2202666 h 4271954"/>
              <a:gd name="connsiteX9606" fmla="*/ 806491 w 2439037"/>
              <a:gd name="connsiteY9606" fmla="*/ 2240947 h 4271954"/>
              <a:gd name="connsiteX9607" fmla="*/ 806491 w 2439037"/>
              <a:gd name="connsiteY9607" fmla="*/ 2241033 h 4271954"/>
              <a:gd name="connsiteX9608" fmla="*/ 801148 w 2439037"/>
              <a:gd name="connsiteY9608" fmla="*/ 2254853 h 4271954"/>
              <a:gd name="connsiteX9609" fmla="*/ 787517 w 2439037"/>
              <a:gd name="connsiteY9609" fmla="*/ 2260845 h 4271954"/>
              <a:gd name="connsiteX9610" fmla="*/ 786479 w 2439037"/>
              <a:gd name="connsiteY9610" fmla="*/ 2260845 h 4271954"/>
              <a:gd name="connsiteX9611" fmla="*/ 786013 w 2439037"/>
              <a:gd name="connsiteY9611" fmla="*/ 2260845 h 4271954"/>
              <a:gd name="connsiteX9612" fmla="*/ 766572 w 2439037"/>
              <a:gd name="connsiteY9612" fmla="*/ 2241880 h 4271954"/>
              <a:gd name="connsiteX9613" fmla="*/ 804596 w 2439037"/>
              <a:gd name="connsiteY9613" fmla="*/ 2312013 h 4271954"/>
              <a:gd name="connsiteX9614" fmla="*/ 837819 w 2439037"/>
              <a:gd name="connsiteY9614" fmla="*/ 2294763 h 4271954"/>
              <a:gd name="connsiteX9615" fmla="*/ 839543 w 2439037"/>
              <a:gd name="connsiteY9615" fmla="*/ 2292572 h 4271954"/>
              <a:gd name="connsiteX9616" fmla="*/ 838952 w 2439037"/>
              <a:gd name="connsiteY9616" fmla="*/ 2289829 h 4271954"/>
              <a:gd name="connsiteX9617" fmla="*/ 814968 w 2439037"/>
              <a:gd name="connsiteY9617" fmla="*/ 2281828 h 4271954"/>
              <a:gd name="connsiteX9618" fmla="*/ 790480 w 2439037"/>
              <a:gd name="connsiteY9618" fmla="*/ 2289496 h 4271954"/>
              <a:gd name="connsiteX9619" fmla="*/ 790480 w 2439037"/>
              <a:gd name="connsiteY9619" fmla="*/ 2288848 h 4271954"/>
              <a:gd name="connsiteX9620" fmla="*/ 782107 w 2439037"/>
              <a:gd name="connsiteY9620" fmla="*/ 2276380 h 4271954"/>
              <a:gd name="connsiteX9621" fmla="*/ 758761 w 2439037"/>
              <a:gd name="connsiteY9621" fmla="*/ 2276475 h 4271954"/>
              <a:gd name="connsiteX9622" fmla="*/ 754837 w 2439037"/>
              <a:gd name="connsiteY9622" fmla="*/ 2273922 h 4271954"/>
              <a:gd name="connsiteX9623" fmla="*/ 727815 w 2439037"/>
              <a:gd name="connsiteY9623" fmla="*/ 2262845 h 4271954"/>
              <a:gd name="connsiteX9624" fmla="*/ 710851 w 2439037"/>
              <a:gd name="connsiteY9624" fmla="*/ 2262845 h 4271954"/>
              <a:gd name="connsiteX9625" fmla="*/ 710851 w 2439037"/>
              <a:gd name="connsiteY9625" fmla="*/ 2262759 h 4271954"/>
              <a:gd name="connsiteX9626" fmla="*/ 704079 w 2439037"/>
              <a:gd name="connsiteY9626" fmla="*/ 2256015 h 4271954"/>
              <a:gd name="connsiteX9627" fmla="*/ 683800 w 2439037"/>
              <a:gd name="connsiteY9627" fmla="*/ 2256015 h 4271954"/>
              <a:gd name="connsiteX9628" fmla="*/ 680485 w 2439037"/>
              <a:gd name="connsiteY9628" fmla="*/ 2259321 h 4271954"/>
              <a:gd name="connsiteX9629" fmla="*/ 683800 w 2439037"/>
              <a:gd name="connsiteY9629" fmla="*/ 2262664 h 4271954"/>
              <a:gd name="connsiteX9630" fmla="*/ 704173 w 2439037"/>
              <a:gd name="connsiteY9630" fmla="*/ 2262759 h 4271954"/>
              <a:gd name="connsiteX9631" fmla="*/ 704079 w 2439037"/>
              <a:gd name="connsiteY9631" fmla="*/ 2315032 h 4271954"/>
              <a:gd name="connsiteX9632" fmla="*/ 683800 w 2439037"/>
              <a:gd name="connsiteY9632" fmla="*/ 2315032 h 4271954"/>
              <a:gd name="connsiteX9633" fmla="*/ 680485 w 2439037"/>
              <a:gd name="connsiteY9633" fmla="*/ 2318385 h 4271954"/>
              <a:gd name="connsiteX9634" fmla="*/ 683800 w 2439037"/>
              <a:gd name="connsiteY9634" fmla="*/ 2321728 h 4271954"/>
              <a:gd name="connsiteX9635" fmla="*/ 704079 w 2439037"/>
              <a:gd name="connsiteY9635" fmla="*/ 2321728 h 4271954"/>
              <a:gd name="connsiteX9636" fmla="*/ 710851 w 2439037"/>
              <a:gd name="connsiteY9636" fmla="*/ 2314937 h 4271954"/>
              <a:gd name="connsiteX9637" fmla="*/ 710851 w 2439037"/>
              <a:gd name="connsiteY9637" fmla="*/ 2313223 h 4271954"/>
              <a:gd name="connsiteX9638" fmla="*/ 726205 w 2439037"/>
              <a:gd name="connsiteY9638" fmla="*/ 2318480 h 4271954"/>
              <a:gd name="connsiteX9639" fmla="*/ 762867 w 2439037"/>
              <a:gd name="connsiteY9639" fmla="*/ 2328015 h 4271954"/>
              <a:gd name="connsiteX9640" fmla="*/ 804596 w 2439037"/>
              <a:gd name="connsiteY9640" fmla="*/ 2312013 h 4271954"/>
              <a:gd name="connsiteX9641" fmla="*/ 728481 w 2439037"/>
              <a:gd name="connsiteY9641" fmla="*/ 2312289 h 4271954"/>
              <a:gd name="connsiteX9642" fmla="*/ 710946 w 2439037"/>
              <a:gd name="connsiteY9642" fmla="*/ 2306298 h 4271954"/>
              <a:gd name="connsiteX9643" fmla="*/ 710946 w 2439037"/>
              <a:gd name="connsiteY9643" fmla="*/ 2269503 h 4271954"/>
              <a:gd name="connsiteX9644" fmla="*/ 727891 w 2439037"/>
              <a:gd name="connsiteY9644" fmla="*/ 2269503 h 4271954"/>
              <a:gd name="connsiteX9645" fmla="*/ 750961 w 2439037"/>
              <a:gd name="connsiteY9645" fmla="*/ 2279218 h 4271954"/>
              <a:gd name="connsiteX9646" fmla="*/ 758380 w 2439037"/>
              <a:gd name="connsiteY9646" fmla="*/ 2283038 h 4271954"/>
              <a:gd name="connsiteX9647" fmla="*/ 782107 w 2439037"/>
              <a:gd name="connsiteY9647" fmla="*/ 2283038 h 4271954"/>
              <a:gd name="connsiteX9648" fmla="*/ 783821 w 2439037"/>
              <a:gd name="connsiteY9648" fmla="*/ 2288848 h 4271954"/>
              <a:gd name="connsiteX9649" fmla="*/ 782869 w 2439037"/>
              <a:gd name="connsiteY9649" fmla="*/ 2293734 h 4271954"/>
              <a:gd name="connsiteX9650" fmla="*/ 782012 w 2439037"/>
              <a:gd name="connsiteY9650" fmla="*/ 2294763 h 4271954"/>
              <a:gd name="connsiteX9651" fmla="*/ 744760 w 2439037"/>
              <a:gd name="connsiteY9651" fmla="*/ 2294763 h 4271954"/>
              <a:gd name="connsiteX9652" fmla="*/ 741426 w 2439037"/>
              <a:gd name="connsiteY9652" fmla="*/ 2298106 h 4271954"/>
              <a:gd name="connsiteX9653" fmla="*/ 744760 w 2439037"/>
              <a:gd name="connsiteY9653" fmla="*/ 2301412 h 4271954"/>
              <a:gd name="connsiteX9654" fmla="*/ 782012 w 2439037"/>
              <a:gd name="connsiteY9654" fmla="*/ 2301412 h 4271954"/>
              <a:gd name="connsiteX9655" fmla="*/ 788565 w 2439037"/>
              <a:gd name="connsiteY9655" fmla="*/ 2297135 h 4271954"/>
              <a:gd name="connsiteX9656" fmla="*/ 816864 w 2439037"/>
              <a:gd name="connsiteY9656" fmla="*/ 2288200 h 4271954"/>
              <a:gd name="connsiteX9657" fmla="*/ 830675 w 2439037"/>
              <a:gd name="connsiteY9657" fmla="*/ 2290848 h 4271954"/>
              <a:gd name="connsiteX9658" fmla="*/ 801328 w 2439037"/>
              <a:gd name="connsiteY9658" fmla="*/ 2306203 h 4271954"/>
              <a:gd name="connsiteX9659" fmla="*/ 728481 w 2439037"/>
              <a:gd name="connsiteY9659" fmla="*/ 2312289 h 4271954"/>
              <a:gd name="connsiteX9660" fmla="*/ 720385 w 2439037"/>
              <a:gd name="connsiteY9660" fmla="*/ 2154165 h 4271954"/>
              <a:gd name="connsiteX9661" fmla="*/ 719985 w 2439037"/>
              <a:gd name="connsiteY9661" fmla="*/ 2156860 h 4271954"/>
              <a:gd name="connsiteX9662" fmla="*/ 736568 w 2439037"/>
              <a:gd name="connsiteY9662" fmla="*/ 2171424 h 4271954"/>
              <a:gd name="connsiteX9663" fmla="*/ 737245 w 2439037"/>
              <a:gd name="connsiteY9663" fmla="*/ 2171424 h 4271954"/>
              <a:gd name="connsiteX9664" fmla="*/ 759704 w 2439037"/>
              <a:gd name="connsiteY9664" fmla="*/ 2177977 h 4271954"/>
              <a:gd name="connsiteX9665" fmla="*/ 777240 w 2439037"/>
              <a:gd name="connsiteY9665" fmla="*/ 2173691 h 4271954"/>
              <a:gd name="connsiteX9666" fmla="*/ 806291 w 2439037"/>
              <a:gd name="connsiteY9666" fmla="*/ 2188578 h 4271954"/>
              <a:gd name="connsiteX9667" fmla="*/ 806777 w 2439037"/>
              <a:gd name="connsiteY9667" fmla="*/ 2188959 h 4271954"/>
              <a:gd name="connsiteX9668" fmla="*/ 836314 w 2439037"/>
              <a:gd name="connsiteY9668" fmla="*/ 2201694 h 4271954"/>
              <a:gd name="connsiteX9669" fmla="*/ 853259 w 2439037"/>
              <a:gd name="connsiteY9669" fmla="*/ 2201694 h 4271954"/>
              <a:gd name="connsiteX9670" fmla="*/ 853259 w 2439037"/>
              <a:gd name="connsiteY9670" fmla="*/ 2201790 h 4271954"/>
              <a:gd name="connsiteX9671" fmla="*/ 860003 w 2439037"/>
              <a:gd name="connsiteY9671" fmla="*/ 2208581 h 4271954"/>
              <a:gd name="connsiteX9672" fmla="*/ 880310 w 2439037"/>
              <a:gd name="connsiteY9672" fmla="*/ 2208581 h 4271954"/>
              <a:gd name="connsiteX9673" fmla="*/ 883625 w 2439037"/>
              <a:gd name="connsiteY9673" fmla="*/ 2205228 h 4271954"/>
              <a:gd name="connsiteX9674" fmla="*/ 880310 w 2439037"/>
              <a:gd name="connsiteY9674" fmla="*/ 2201875 h 4271954"/>
              <a:gd name="connsiteX9675" fmla="*/ 859907 w 2439037"/>
              <a:gd name="connsiteY9675" fmla="*/ 2201790 h 4271954"/>
              <a:gd name="connsiteX9676" fmla="*/ 860003 w 2439037"/>
              <a:gd name="connsiteY9676" fmla="*/ 2149507 h 4271954"/>
              <a:gd name="connsiteX9677" fmla="*/ 880310 w 2439037"/>
              <a:gd name="connsiteY9677" fmla="*/ 2149507 h 4271954"/>
              <a:gd name="connsiteX9678" fmla="*/ 883625 w 2439037"/>
              <a:gd name="connsiteY9678" fmla="*/ 2146154 h 4271954"/>
              <a:gd name="connsiteX9679" fmla="*/ 880310 w 2439037"/>
              <a:gd name="connsiteY9679" fmla="*/ 2142868 h 4271954"/>
              <a:gd name="connsiteX9680" fmla="*/ 860003 w 2439037"/>
              <a:gd name="connsiteY9680" fmla="*/ 2142868 h 4271954"/>
              <a:gd name="connsiteX9681" fmla="*/ 853259 w 2439037"/>
              <a:gd name="connsiteY9681" fmla="*/ 2149612 h 4271954"/>
              <a:gd name="connsiteX9682" fmla="*/ 853259 w 2439037"/>
              <a:gd name="connsiteY9682" fmla="*/ 2151317 h 4271954"/>
              <a:gd name="connsiteX9683" fmla="*/ 825818 w 2439037"/>
              <a:gd name="connsiteY9683" fmla="*/ 2141049 h 4271954"/>
              <a:gd name="connsiteX9684" fmla="*/ 785336 w 2439037"/>
              <a:gd name="connsiteY9684" fmla="*/ 2139972 h 4271954"/>
              <a:gd name="connsiteX9685" fmla="*/ 785241 w 2439037"/>
              <a:gd name="connsiteY9685" fmla="*/ 2139972 h 4271954"/>
              <a:gd name="connsiteX9686" fmla="*/ 722471 w 2439037"/>
              <a:gd name="connsiteY9686" fmla="*/ 2152860 h 4271954"/>
              <a:gd name="connsiteX9687" fmla="*/ 720385 w 2439037"/>
              <a:gd name="connsiteY9687" fmla="*/ 2154165 h 4271954"/>
              <a:gd name="connsiteX9688" fmla="*/ 823350 w 2439037"/>
              <a:gd name="connsiteY9688" fmla="*/ 2147049 h 4271954"/>
              <a:gd name="connsiteX9689" fmla="*/ 853259 w 2439037"/>
              <a:gd name="connsiteY9689" fmla="*/ 2158165 h 4271954"/>
              <a:gd name="connsiteX9690" fmla="*/ 853259 w 2439037"/>
              <a:gd name="connsiteY9690" fmla="*/ 2194941 h 4271954"/>
              <a:gd name="connsiteX9691" fmla="*/ 836314 w 2439037"/>
              <a:gd name="connsiteY9691" fmla="*/ 2194941 h 4271954"/>
              <a:gd name="connsiteX9692" fmla="*/ 810958 w 2439037"/>
              <a:gd name="connsiteY9692" fmla="*/ 2183702 h 4271954"/>
              <a:gd name="connsiteX9693" fmla="*/ 810492 w 2439037"/>
              <a:gd name="connsiteY9693" fmla="*/ 2183321 h 4271954"/>
              <a:gd name="connsiteX9694" fmla="*/ 778383 w 2439037"/>
              <a:gd name="connsiteY9694" fmla="*/ 2167042 h 4271954"/>
              <a:gd name="connsiteX9695" fmla="*/ 777335 w 2439037"/>
              <a:gd name="connsiteY9695" fmla="*/ 2166861 h 4271954"/>
              <a:gd name="connsiteX9696" fmla="*/ 776573 w 2439037"/>
              <a:gd name="connsiteY9696" fmla="*/ 2166947 h 4271954"/>
              <a:gd name="connsiteX9697" fmla="*/ 758009 w 2439037"/>
              <a:gd name="connsiteY9697" fmla="*/ 2171510 h 4271954"/>
              <a:gd name="connsiteX9698" fmla="*/ 744198 w 2439037"/>
              <a:gd name="connsiteY9698" fmla="*/ 2168862 h 4271954"/>
              <a:gd name="connsiteX9699" fmla="*/ 774563 w 2439037"/>
              <a:gd name="connsiteY9699" fmla="*/ 2152955 h 4271954"/>
              <a:gd name="connsiteX9700" fmla="*/ 823350 w 2439037"/>
              <a:gd name="connsiteY9700" fmla="*/ 2147049 h 4271954"/>
              <a:gd name="connsiteX9701" fmla="*/ 764381 w 2439037"/>
              <a:gd name="connsiteY9701" fmla="*/ 2150945 h 4271954"/>
              <a:gd name="connsiteX9702" fmla="*/ 737616 w 2439037"/>
              <a:gd name="connsiteY9702" fmla="*/ 2164756 h 4271954"/>
              <a:gd name="connsiteX9703" fmla="*/ 727805 w 2439037"/>
              <a:gd name="connsiteY9703" fmla="*/ 2158346 h 4271954"/>
              <a:gd name="connsiteX9704" fmla="*/ 764381 w 2439037"/>
              <a:gd name="connsiteY9704" fmla="*/ 2150945 h 4271954"/>
              <a:gd name="connsiteX9705" fmla="*/ 1030043 w 2439037"/>
              <a:gd name="connsiteY9705" fmla="*/ 2267503 h 4271954"/>
              <a:gd name="connsiteX9706" fmla="*/ 1030605 w 2439037"/>
              <a:gd name="connsiteY9706" fmla="*/ 2267503 h 4271954"/>
              <a:gd name="connsiteX9707" fmla="*/ 1048893 w 2439037"/>
              <a:gd name="connsiteY9707" fmla="*/ 2259406 h 4271954"/>
              <a:gd name="connsiteX9708" fmla="*/ 1056132 w 2439037"/>
              <a:gd name="connsiteY9708" fmla="*/ 2240852 h 4271954"/>
              <a:gd name="connsiteX9709" fmla="*/ 1034319 w 2439037"/>
              <a:gd name="connsiteY9709" fmla="*/ 2197884 h 4271954"/>
              <a:gd name="connsiteX9710" fmla="*/ 1032996 w 2439037"/>
              <a:gd name="connsiteY9710" fmla="*/ 2196570 h 4271954"/>
              <a:gd name="connsiteX9711" fmla="*/ 1028605 w 2439037"/>
              <a:gd name="connsiteY9711" fmla="*/ 2195513 h 4271954"/>
              <a:gd name="connsiteX9712" fmla="*/ 1024690 w 2439037"/>
              <a:gd name="connsiteY9712" fmla="*/ 2197884 h 4271954"/>
              <a:gd name="connsiteX9713" fmla="*/ 1002868 w 2439037"/>
              <a:gd name="connsiteY9713" fmla="*/ 2240852 h 4271954"/>
              <a:gd name="connsiteX9714" fmla="*/ 1002868 w 2439037"/>
              <a:gd name="connsiteY9714" fmla="*/ 2242109 h 4271954"/>
              <a:gd name="connsiteX9715" fmla="*/ 1028805 w 2439037"/>
              <a:gd name="connsiteY9715" fmla="*/ 2267503 h 4271954"/>
              <a:gd name="connsiteX9716" fmla="*/ 1030043 w 2439037"/>
              <a:gd name="connsiteY9716" fmla="*/ 2267503 h 4271954"/>
              <a:gd name="connsiteX9717" fmla="*/ 1009555 w 2439037"/>
              <a:gd name="connsiteY9717" fmla="*/ 2241880 h 4271954"/>
              <a:gd name="connsiteX9718" fmla="*/ 1009555 w 2439037"/>
              <a:gd name="connsiteY9718" fmla="*/ 2240947 h 4271954"/>
              <a:gd name="connsiteX9719" fmla="*/ 1029452 w 2439037"/>
              <a:gd name="connsiteY9719" fmla="*/ 2202666 h 4271954"/>
              <a:gd name="connsiteX9720" fmla="*/ 1049369 w 2439037"/>
              <a:gd name="connsiteY9720" fmla="*/ 2240947 h 4271954"/>
              <a:gd name="connsiteX9721" fmla="*/ 1049369 w 2439037"/>
              <a:gd name="connsiteY9721" fmla="*/ 2241033 h 4271954"/>
              <a:gd name="connsiteX9722" fmla="*/ 1044044 w 2439037"/>
              <a:gd name="connsiteY9722" fmla="*/ 2254853 h 4271954"/>
              <a:gd name="connsiteX9723" fmla="*/ 1030414 w 2439037"/>
              <a:gd name="connsiteY9723" fmla="*/ 2260845 h 4271954"/>
              <a:gd name="connsiteX9724" fmla="*/ 1029367 w 2439037"/>
              <a:gd name="connsiteY9724" fmla="*/ 2260845 h 4271954"/>
              <a:gd name="connsiteX9725" fmla="*/ 1028900 w 2439037"/>
              <a:gd name="connsiteY9725" fmla="*/ 2260845 h 4271954"/>
              <a:gd name="connsiteX9726" fmla="*/ 1009555 w 2439037"/>
              <a:gd name="connsiteY9726" fmla="*/ 2241880 h 4271954"/>
              <a:gd name="connsiteX9727" fmla="*/ 1047579 w 2439037"/>
              <a:gd name="connsiteY9727" fmla="*/ 2312013 h 4271954"/>
              <a:gd name="connsiteX9728" fmla="*/ 1080802 w 2439037"/>
              <a:gd name="connsiteY9728" fmla="*/ 2294763 h 4271954"/>
              <a:gd name="connsiteX9729" fmla="*/ 1082526 w 2439037"/>
              <a:gd name="connsiteY9729" fmla="*/ 2292572 h 4271954"/>
              <a:gd name="connsiteX9730" fmla="*/ 1081935 w 2439037"/>
              <a:gd name="connsiteY9730" fmla="*/ 2289829 h 4271954"/>
              <a:gd name="connsiteX9731" fmla="*/ 1057951 w 2439037"/>
              <a:gd name="connsiteY9731" fmla="*/ 2281828 h 4271954"/>
              <a:gd name="connsiteX9732" fmla="*/ 1033453 w 2439037"/>
              <a:gd name="connsiteY9732" fmla="*/ 2289496 h 4271954"/>
              <a:gd name="connsiteX9733" fmla="*/ 1033453 w 2439037"/>
              <a:gd name="connsiteY9733" fmla="*/ 2288848 h 4271954"/>
              <a:gd name="connsiteX9734" fmla="*/ 1025080 w 2439037"/>
              <a:gd name="connsiteY9734" fmla="*/ 2276380 h 4271954"/>
              <a:gd name="connsiteX9735" fmla="*/ 1001735 w 2439037"/>
              <a:gd name="connsiteY9735" fmla="*/ 2276475 h 4271954"/>
              <a:gd name="connsiteX9736" fmla="*/ 997829 w 2439037"/>
              <a:gd name="connsiteY9736" fmla="*/ 2273922 h 4271954"/>
              <a:gd name="connsiteX9737" fmla="*/ 970788 w 2439037"/>
              <a:gd name="connsiteY9737" fmla="*/ 2262845 h 4271954"/>
              <a:gd name="connsiteX9738" fmla="*/ 953833 w 2439037"/>
              <a:gd name="connsiteY9738" fmla="*/ 2262845 h 4271954"/>
              <a:gd name="connsiteX9739" fmla="*/ 953833 w 2439037"/>
              <a:gd name="connsiteY9739" fmla="*/ 2262759 h 4271954"/>
              <a:gd name="connsiteX9740" fmla="*/ 947061 w 2439037"/>
              <a:gd name="connsiteY9740" fmla="*/ 2256015 h 4271954"/>
              <a:gd name="connsiteX9741" fmla="*/ 926782 w 2439037"/>
              <a:gd name="connsiteY9741" fmla="*/ 2256015 h 4271954"/>
              <a:gd name="connsiteX9742" fmla="*/ 923449 w 2439037"/>
              <a:gd name="connsiteY9742" fmla="*/ 2259321 h 4271954"/>
              <a:gd name="connsiteX9743" fmla="*/ 926782 w 2439037"/>
              <a:gd name="connsiteY9743" fmla="*/ 2262664 h 4271954"/>
              <a:gd name="connsiteX9744" fmla="*/ 947166 w 2439037"/>
              <a:gd name="connsiteY9744" fmla="*/ 2262759 h 4271954"/>
              <a:gd name="connsiteX9745" fmla="*/ 947061 w 2439037"/>
              <a:gd name="connsiteY9745" fmla="*/ 2315032 h 4271954"/>
              <a:gd name="connsiteX9746" fmla="*/ 926782 w 2439037"/>
              <a:gd name="connsiteY9746" fmla="*/ 2315032 h 4271954"/>
              <a:gd name="connsiteX9747" fmla="*/ 923449 w 2439037"/>
              <a:gd name="connsiteY9747" fmla="*/ 2318385 h 4271954"/>
              <a:gd name="connsiteX9748" fmla="*/ 926782 w 2439037"/>
              <a:gd name="connsiteY9748" fmla="*/ 2321728 h 4271954"/>
              <a:gd name="connsiteX9749" fmla="*/ 947061 w 2439037"/>
              <a:gd name="connsiteY9749" fmla="*/ 2321728 h 4271954"/>
              <a:gd name="connsiteX9750" fmla="*/ 953833 w 2439037"/>
              <a:gd name="connsiteY9750" fmla="*/ 2314937 h 4271954"/>
              <a:gd name="connsiteX9751" fmla="*/ 953833 w 2439037"/>
              <a:gd name="connsiteY9751" fmla="*/ 2313223 h 4271954"/>
              <a:gd name="connsiteX9752" fmla="*/ 969150 w 2439037"/>
              <a:gd name="connsiteY9752" fmla="*/ 2318480 h 4271954"/>
              <a:gd name="connsiteX9753" fmla="*/ 1005830 w 2439037"/>
              <a:gd name="connsiteY9753" fmla="*/ 2328015 h 4271954"/>
              <a:gd name="connsiteX9754" fmla="*/ 1047579 w 2439037"/>
              <a:gd name="connsiteY9754" fmla="*/ 2312013 h 4271954"/>
              <a:gd name="connsiteX9755" fmla="*/ 971550 w 2439037"/>
              <a:gd name="connsiteY9755" fmla="*/ 2312289 h 4271954"/>
              <a:gd name="connsiteX9756" fmla="*/ 954024 w 2439037"/>
              <a:gd name="connsiteY9756" fmla="*/ 2306298 h 4271954"/>
              <a:gd name="connsiteX9757" fmla="*/ 954024 w 2439037"/>
              <a:gd name="connsiteY9757" fmla="*/ 2269503 h 4271954"/>
              <a:gd name="connsiteX9758" fmla="*/ 970979 w 2439037"/>
              <a:gd name="connsiteY9758" fmla="*/ 2269503 h 4271954"/>
              <a:gd name="connsiteX9759" fmla="*/ 994048 w 2439037"/>
              <a:gd name="connsiteY9759" fmla="*/ 2279218 h 4271954"/>
              <a:gd name="connsiteX9760" fmla="*/ 1001458 w 2439037"/>
              <a:gd name="connsiteY9760" fmla="*/ 2283038 h 4271954"/>
              <a:gd name="connsiteX9761" fmla="*/ 1025176 w 2439037"/>
              <a:gd name="connsiteY9761" fmla="*/ 2283038 h 4271954"/>
              <a:gd name="connsiteX9762" fmla="*/ 1026909 w 2439037"/>
              <a:gd name="connsiteY9762" fmla="*/ 2288848 h 4271954"/>
              <a:gd name="connsiteX9763" fmla="*/ 1025937 w 2439037"/>
              <a:gd name="connsiteY9763" fmla="*/ 2293734 h 4271954"/>
              <a:gd name="connsiteX9764" fmla="*/ 1025080 w 2439037"/>
              <a:gd name="connsiteY9764" fmla="*/ 2294763 h 4271954"/>
              <a:gd name="connsiteX9765" fmla="*/ 987828 w 2439037"/>
              <a:gd name="connsiteY9765" fmla="*/ 2294763 h 4271954"/>
              <a:gd name="connsiteX9766" fmla="*/ 984513 w 2439037"/>
              <a:gd name="connsiteY9766" fmla="*/ 2298106 h 4271954"/>
              <a:gd name="connsiteX9767" fmla="*/ 987828 w 2439037"/>
              <a:gd name="connsiteY9767" fmla="*/ 2301412 h 4271954"/>
              <a:gd name="connsiteX9768" fmla="*/ 1025080 w 2439037"/>
              <a:gd name="connsiteY9768" fmla="*/ 2301412 h 4271954"/>
              <a:gd name="connsiteX9769" fmla="*/ 1031672 w 2439037"/>
              <a:gd name="connsiteY9769" fmla="*/ 2297135 h 4271954"/>
              <a:gd name="connsiteX9770" fmla="*/ 1059952 w 2439037"/>
              <a:gd name="connsiteY9770" fmla="*/ 2288200 h 4271954"/>
              <a:gd name="connsiteX9771" fmla="*/ 1073762 w 2439037"/>
              <a:gd name="connsiteY9771" fmla="*/ 2290848 h 4271954"/>
              <a:gd name="connsiteX9772" fmla="*/ 1044330 w 2439037"/>
              <a:gd name="connsiteY9772" fmla="*/ 2306203 h 4271954"/>
              <a:gd name="connsiteX9773" fmla="*/ 971550 w 2439037"/>
              <a:gd name="connsiteY9773" fmla="*/ 2312289 h 4271954"/>
              <a:gd name="connsiteX9774" fmla="*/ 963358 w 2439037"/>
              <a:gd name="connsiteY9774" fmla="*/ 2154165 h 4271954"/>
              <a:gd name="connsiteX9775" fmla="*/ 963073 w 2439037"/>
              <a:gd name="connsiteY9775" fmla="*/ 2156860 h 4271954"/>
              <a:gd name="connsiteX9776" fmla="*/ 979656 w 2439037"/>
              <a:gd name="connsiteY9776" fmla="*/ 2171424 h 4271954"/>
              <a:gd name="connsiteX9777" fmla="*/ 980313 w 2439037"/>
              <a:gd name="connsiteY9777" fmla="*/ 2171424 h 4271954"/>
              <a:gd name="connsiteX9778" fmla="*/ 1002792 w 2439037"/>
              <a:gd name="connsiteY9778" fmla="*/ 2177977 h 4271954"/>
              <a:gd name="connsiteX9779" fmla="*/ 1020318 w 2439037"/>
              <a:gd name="connsiteY9779" fmla="*/ 2173691 h 4271954"/>
              <a:gd name="connsiteX9780" fmla="*/ 1049360 w 2439037"/>
              <a:gd name="connsiteY9780" fmla="*/ 2188578 h 4271954"/>
              <a:gd name="connsiteX9781" fmla="*/ 1049845 w 2439037"/>
              <a:gd name="connsiteY9781" fmla="*/ 2188959 h 4271954"/>
              <a:gd name="connsiteX9782" fmla="*/ 1079392 w 2439037"/>
              <a:gd name="connsiteY9782" fmla="*/ 2201694 h 4271954"/>
              <a:gd name="connsiteX9783" fmla="*/ 1096337 w 2439037"/>
              <a:gd name="connsiteY9783" fmla="*/ 2201694 h 4271954"/>
              <a:gd name="connsiteX9784" fmla="*/ 1096337 w 2439037"/>
              <a:gd name="connsiteY9784" fmla="*/ 2201790 h 4271954"/>
              <a:gd name="connsiteX9785" fmla="*/ 1103109 w 2439037"/>
              <a:gd name="connsiteY9785" fmla="*/ 2208581 h 4271954"/>
              <a:gd name="connsiteX9786" fmla="*/ 1123388 w 2439037"/>
              <a:gd name="connsiteY9786" fmla="*/ 2208581 h 4271954"/>
              <a:gd name="connsiteX9787" fmla="*/ 1126703 w 2439037"/>
              <a:gd name="connsiteY9787" fmla="*/ 2205228 h 4271954"/>
              <a:gd name="connsiteX9788" fmla="*/ 1123388 w 2439037"/>
              <a:gd name="connsiteY9788" fmla="*/ 2201875 h 4271954"/>
              <a:gd name="connsiteX9789" fmla="*/ 1102986 w 2439037"/>
              <a:gd name="connsiteY9789" fmla="*/ 2201790 h 4271954"/>
              <a:gd name="connsiteX9790" fmla="*/ 1103109 w 2439037"/>
              <a:gd name="connsiteY9790" fmla="*/ 2149507 h 4271954"/>
              <a:gd name="connsiteX9791" fmla="*/ 1123388 w 2439037"/>
              <a:gd name="connsiteY9791" fmla="*/ 2149507 h 4271954"/>
              <a:gd name="connsiteX9792" fmla="*/ 1126703 w 2439037"/>
              <a:gd name="connsiteY9792" fmla="*/ 2146154 h 4271954"/>
              <a:gd name="connsiteX9793" fmla="*/ 1123388 w 2439037"/>
              <a:gd name="connsiteY9793" fmla="*/ 2142868 h 4271954"/>
              <a:gd name="connsiteX9794" fmla="*/ 1103109 w 2439037"/>
              <a:gd name="connsiteY9794" fmla="*/ 2142868 h 4271954"/>
              <a:gd name="connsiteX9795" fmla="*/ 1096337 w 2439037"/>
              <a:gd name="connsiteY9795" fmla="*/ 2149612 h 4271954"/>
              <a:gd name="connsiteX9796" fmla="*/ 1096337 w 2439037"/>
              <a:gd name="connsiteY9796" fmla="*/ 2151317 h 4271954"/>
              <a:gd name="connsiteX9797" fmla="*/ 1068895 w 2439037"/>
              <a:gd name="connsiteY9797" fmla="*/ 2141049 h 4271954"/>
              <a:gd name="connsiteX9798" fmla="*/ 1028405 w 2439037"/>
              <a:gd name="connsiteY9798" fmla="*/ 2139972 h 4271954"/>
              <a:gd name="connsiteX9799" fmla="*/ 1028309 w 2439037"/>
              <a:gd name="connsiteY9799" fmla="*/ 2139972 h 4271954"/>
              <a:gd name="connsiteX9800" fmla="*/ 965549 w 2439037"/>
              <a:gd name="connsiteY9800" fmla="*/ 2152860 h 4271954"/>
              <a:gd name="connsiteX9801" fmla="*/ 963358 w 2439037"/>
              <a:gd name="connsiteY9801" fmla="*/ 2154165 h 4271954"/>
              <a:gd name="connsiteX9802" fmla="*/ 1066324 w 2439037"/>
              <a:gd name="connsiteY9802" fmla="*/ 2147049 h 4271954"/>
              <a:gd name="connsiteX9803" fmla="*/ 1096242 w 2439037"/>
              <a:gd name="connsiteY9803" fmla="*/ 2158165 h 4271954"/>
              <a:gd name="connsiteX9804" fmla="*/ 1096242 w 2439037"/>
              <a:gd name="connsiteY9804" fmla="*/ 2194941 h 4271954"/>
              <a:gd name="connsiteX9805" fmla="*/ 1079297 w 2439037"/>
              <a:gd name="connsiteY9805" fmla="*/ 2194941 h 4271954"/>
              <a:gd name="connsiteX9806" fmla="*/ 1053951 w 2439037"/>
              <a:gd name="connsiteY9806" fmla="*/ 2183702 h 4271954"/>
              <a:gd name="connsiteX9807" fmla="*/ 1053456 w 2439037"/>
              <a:gd name="connsiteY9807" fmla="*/ 2183321 h 4271954"/>
              <a:gd name="connsiteX9808" fmla="*/ 1021366 w 2439037"/>
              <a:gd name="connsiteY9808" fmla="*/ 2167042 h 4271954"/>
              <a:gd name="connsiteX9809" fmla="*/ 1020318 w 2439037"/>
              <a:gd name="connsiteY9809" fmla="*/ 2166861 h 4271954"/>
              <a:gd name="connsiteX9810" fmla="*/ 1019547 w 2439037"/>
              <a:gd name="connsiteY9810" fmla="*/ 2166947 h 4271954"/>
              <a:gd name="connsiteX9811" fmla="*/ 1000992 w 2439037"/>
              <a:gd name="connsiteY9811" fmla="*/ 2171510 h 4271954"/>
              <a:gd name="connsiteX9812" fmla="*/ 987171 w 2439037"/>
              <a:gd name="connsiteY9812" fmla="*/ 2168862 h 4271954"/>
              <a:gd name="connsiteX9813" fmla="*/ 1017546 w 2439037"/>
              <a:gd name="connsiteY9813" fmla="*/ 2152955 h 4271954"/>
              <a:gd name="connsiteX9814" fmla="*/ 1066324 w 2439037"/>
              <a:gd name="connsiteY9814" fmla="*/ 2147049 h 4271954"/>
              <a:gd name="connsiteX9815" fmla="*/ 1007364 w 2439037"/>
              <a:gd name="connsiteY9815" fmla="*/ 2150945 h 4271954"/>
              <a:gd name="connsiteX9816" fmla="*/ 980608 w 2439037"/>
              <a:gd name="connsiteY9816" fmla="*/ 2164756 h 4271954"/>
              <a:gd name="connsiteX9817" fmla="*/ 970788 w 2439037"/>
              <a:gd name="connsiteY9817" fmla="*/ 2158346 h 4271954"/>
              <a:gd name="connsiteX9818" fmla="*/ 1007364 w 2439037"/>
              <a:gd name="connsiteY9818" fmla="*/ 2150945 h 4271954"/>
              <a:gd name="connsiteX9819" fmla="*/ 1273026 w 2439037"/>
              <a:gd name="connsiteY9819" fmla="*/ 2267503 h 4271954"/>
              <a:gd name="connsiteX9820" fmla="*/ 1273578 w 2439037"/>
              <a:gd name="connsiteY9820" fmla="*/ 2267503 h 4271954"/>
              <a:gd name="connsiteX9821" fmla="*/ 1291885 w 2439037"/>
              <a:gd name="connsiteY9821" fmla="*/ 2259406 h 4271954"/>
              <a:gd name="connsiteX9822" fmla="*/ 1299114 w 2439037"/>
              <a:gd name="connsiteY9822" fmla="*/ 2240852 h 4271954"/>
              <a:gd name="connsiteX9823" fmla="*/ 1277302 w 2439037"/>
              <a:gd name="connsiteY9823" fmla="*/ 2197884 h 4271954"/>
              <a:gd name="connsiteX9824" fmla="*/ 1275979 w 2439037"/>
              <a:gd name="connsiteY9824" fmla="*/ 2196570 h 4271954"/>
              <a:gd name="connsiteX9825" fmla="*/ 1271578 w 2439037"/>
              <a:gd name="connsiteY9825" fmla="*/ 2195513 h 4271954"/>
              <a:gd name="connsiteX9826" fmla="*/ 1267768 w 2439037"/>
              <a:gd name="connsiteY9826" fmla="*/ 2197884 h 4271954"/>
              <a:gd name="connsiteX9827" fmla="*/ 1245975 w 2439037"/>
              <a:gd name="connsiteY9827" fmla="*/ 2240852 h 4271954"/>
              <a:gd name="connsiteX9828" fmla="*/ 1245975 w 2439037"/>
              <a:gd name="connsiteY9828" fmla="*/ 2242109 h 4271954"/>
              <a:gd name="connsiteX9829" fmla="*/ 1271883 w 2439037"/>
              <a:gd name="connsiteY9829" fmla="*/ 2267503 h 4271954"/>
              <a:gd name="connsiteX9830" fmla="*/ 1273026 w 2439037"/>
              <a:gd name="connsiteY9830" fmla="*/ 2267503 h 4271954"/>
              <a:gd name="connsiteX9831" fmla="*/ 1252633 w 2439037"/>
              <a:gd name="connsiteY9831" fmla="*/ 2241880 h 4271954"/>
              <a:gd name="connsiteX9832" fmla="*/ 1252633 w 2439037"/>
              <a:gd name="connsiteY9832" fmla="*/ 2240947 h 4271954"/>
              <a:gd name="connsiteX9833" fmla="*/ 1272626 w 2439037"/>
              <a:gd name="connsiteY9833" fmla="*/ 2202666 h 4271954"/>
              <a:gd name="connsiteX9834" fmla="*/ 1292533 w 2439037"/>
              <a:gd name="connsiteY9834" fmla="*/ 2240947 h 4271954"/>
              <a:gd name="connsiteX9835" fmla="*/ 1292533 w 2439037"/>
              <a:gd name="connsiteY9835" fmla="*/ 2241033 h 4271954"/>
              <a:gd name="connsiteX9836" fmla="*/ 1287208 w 2439037"/>
              <a:gd name="connsiteY9836" fmla="*/ 2254853 h 4271954"/>
              <a:gd name="connsiteX9837" fmla="*/ 1273578 w 2439037"/>
              <a:gd name="connsiteY9837" fmla="*/ 2260845 h 4271954"/>
              <a:gd name="connsiteX9838" fmla="*/ 1272531 w 2439037"/>
              <a:gd name="connsiteY9838" fmla="*/ 2260845 h 4271954"/>
              <a:gd name="connsiteX9839" fmla="*/ 1272073 w 2439037"/>
              <a:gd name="connsiteY9839" fmla="*/ 2260845 h 4271954"/>
              <a:gd name="connsiteX9840" fmla="*/ 1252633 w 2439037"/>
              <a:gd name="connsiteY9840" fmla="*/ 2241880 h 4271954"/>
              <a:gd name="connsiteX9841" fmla="*/ 1290542 w 2439037"/>
              <a:gd name="connsiteY9841" fmla="*/ 2312013 h 4271954"/>
              <a:gd name="connsiteX9842" fmla="*/ 1323784 w 2439037"/>
              <a:gd name="connsiteY9842" fmla="*/ 2294763 h 4271954"/>
              <a:gd name="connsiteX9843" fmla="*/ 1325518 w 2439037"/>
              <a:gd name="connsiteY9843" fmla="*/ 2292572 h 4271954"/>
              <a:gd name="connsiteX9844" fmla="*/ 1324927 w 2439037"/>
              <a:gd name="connsiteY9844" fmla="*/ 2289829 h 4271954"/>
              <a:gd name="connsiteX9845" fmla="*/ 1300934 w 2439037"/>
              <a:gd name="connsiteY9845" fmla="*/ 2281828 h 4271954"/>
              <a:gd name="connsiteX9846" fmla="*/ 1276445 w 2439037"/>
              <a:gd name="connsiteY9846" fmla="*/ 2289496 h 4271954"/>
              <a:gd name="connsiteX9847" fmla="*/ 1276445 w 2439037"/>
              <a:gd name="connsiteY9847" fmla="*/ 2288848 h 4271954"/>
              <a:gd name="connsiteX9848" fmla="*/ 1268073 w 2439037"/>
              <a:gd name="connsiteY9848" fmla="*/ 2276380 h 4271954"/>
              <a:gd name="connsiteX9849" fmla="*/ 1244727 w 2439037"/>
              <a:gd name="connsiteY9849" fmla="*/ 2276475 h 4271954"/>
              <a:gd name="connsiteX9850" fmla="*/ 1240812 w 2439037"/>
              <a:gd name="connsiteY9850" fmla="*/ 2273922 h 4271954"/>
              <a:gd name="connsiteX9851" fmla="*/ 1213771 w 2439037"/>
              <a:gd name="connsiteY9851" fmla="*/ 2262845 h 4271954"/>
              <a:gd name="connsiteX9852" fmla="*/ 1196826 w 2439037"/>
              <a:gd name="connsiteY9852" fmla="*/ 2262845 h 4271954"/>
              <a:gd name="connsiteX9853" fmla="*/ 1196826 w 2439037"/>
              <a:gd name="connsiteY9853" fmla="*/ 2262759 h 4271954"/>
              <a:gd name="connsiteX9854" fmla="*/ 1190054 w 2439037"/>
              <a:gd name="connsiteY9854" fmla="*/ 2256015 h 4271954"/>
              <a:gd name="connsiteX9855" fmla="*/ 1169775 w 2439037"/>
              <a:gd name="connsiteY9855" fmla="*/ 2256015 h 4271954"/>
              <a:gd name="connsiteX9856" fmla="*/ 1166422 w 2439037"/>
              <a:gd name="connsiteY9856" fmla="*/ 2259321 h 4271954"/>
              <a:gd name="connsiteX9857" fmla="*/ 1169775 w 2439037"/>
              <a:gd name="connsiteY9857" fmla="*/ 2262664 h 4271954"/>
              <a:gd name="connsiteX9858" fmla="*/ 1190158 w 2439037"/>
              <a:gd name="connsiteY9858" fmla="*/ 2262759 h 4271954"/>
              <a:gd name="connsiteX9859" fmla="*/ 1190054 w 2439037"/>
              <a:gd name="connsiteY9859" fmla="*/ 2315032 h 4271954"/>
              <a:gd name="connsiteX9860" fmla="*/ 1169775 w 2439037"/>
              <a:gd name="connsiteY9860" fmla="*/ 2315032 h 4271954"/>
              <a:gd name="connsiteX9861" fmla="*/ 1166422 w 2439037"/>
              <a:gd name="connsiteY9861" fmla="*/ 2318385 h 4271954"/>
              <a:gd name="connsiteX9862" fmla="*/ 1169775 w 2439037"/>
              <a:gd name="connsiteY9862" fmla="*/ 2321728 h 4271954"/>
              <a:gd name="connsiteX9863" fmla="*/ 1190054 w 2439037"/>
              <a:gd name="connsiteY9863" fmla="*/ 2321728 h 4271954"/>
              <a:gd name="connsiteX9864" fmla="*/ 1196826 w 2439037"/>
              <a:gd name="connsiteY9864" fmla="*/ 2314937 h 4271954"/>
              <a:gd name="connsiteX9865" fmla="*/ 1196826 w 2439037"/>
              <a:gd name="connsiteY9865" fmla="*/ 2313223 h 4271954"/>
              <a:gd name="connsiteX9866" fmla="*/ 1212142 w 2439037"/>
              <a:gd name="connsiteY9866" fmla="*/ 2318480 h 4271954"/>
              <a:gd name="connsiteX9867" fmla="*/ 1248823 w 2439037"/>
              <a:gd name="connsiteY9867" fmla="*/ 2328015 h 4271954"/>
              <a:gd name="connsiteX9868" fmla="*/ 1290542 w 2439037"/>
              <a:gd name="connsiteY9868" fmla="*/ 2312013 h 4271954"/>
              <a:gd name="connsiteX9869" fmla="*/ 1214542 w 2439037"/>
              <a:gd name="connsiteY9869" fmla="*/ 2312289 h 4271954"/>
              <a:gd name="connsiteX9870" fmla="*/ 1197007 w 2439037"/>
              <a:gd name="connsiteY9870" fmla="*/ 2306298 h 4271954"/>
              <a:gd name="connsiteX9871" fmla="*/ 1197007 w 2439037"/>
              <a:gd name="connsiteY9871" fmla="*/ 2269503 h 4271954"/>
              <a:gd name="connsiteX9872" fmla="*/ 1213971 w 2439037"/>
              <a:gd name="connsiteY9872" fmla="*/ 2269503 h 4271954"/>
              <a:gd name="connsiteX9873" fmla="*/ 1237012 w 2439037"/>
              <a:gd name="connsiteY9873" fmla="*/ 2279218 h 4271954"/>
              <a:gd name="connsiteX9874" fmla="*/ 1244441 w 2439037"/>
              <a:gd name="connsiteY9874" fmla="*/ 2283038 h 4271954"/>
              <a:gd name="connsiteX9875" fmla="*/ 1268158 w 2439037"/>
              <a:gd name="connsiteY9875" fmla="*/ 2283038 h 4271954"/>
              <a:gd name="connsiteX9876" fmla="*/ 1269882 w 2439037"/>
              <a:gd name="connsiteY9876" fmla="*/ 2288848 h 4271954"/>
              <a:gd name="connsiteX9877" fmla="*/ 1268930 w 2439037"/>
              <a:gd name="connsiteY9877" fmla="*/ 2293734 h 4271954"/>
              <a:gd name="connsiteX9878" fmla="*/ 1268073 w 2439037"/>
              <a:gd name="connsiteY9878" fmla="*/ 2294763 h 4271954"/>
              <a:gd name="connsiteX9879" fmla="*/ 1230820 w 2439037"/>
              <a:gd name="connsiteY9879" fmla="*/ 2294763 h 4271954"/>
              <a:gd name="connsiteX9880" fmla="*/ 1227487 w 2439037"/>
              <a:gd name="connsiteY9880" fmla="*/ 2298106 h 4271954"/>
              <a:gd name="connsiteX9881" fmla="*/ 1230820 w 2439037"/>
              <a:gd name="connsiteY9881" fmla="*/ 2301412 h 4271954"/>
              <a:gd name="connsiteX9882" fmla="*/ 1268073 w 2439037"/>
              <a:gd name="connsiteY9882" fmla="*/ 2301412 h 4271954"/>
              <a:gd name="connsiteX9883" fmla="*/ 1274626 w 2439037"/>
              <a:gd name="connsiteY9883" fmla="*/ 2297135 h 4271954"/>
              <a:gd name="connsiteX9884" fmla="*/ 1302934 w 2439037"/>
              <a:gd name="connsiteY9884" fmla="*/ 2288200 h 4271954"/>
              <a:gd name="connsiteX9885" fmla="*/ 1316755 w 2439037"/>
              <a:gd name="connsiteY9885" fmla="*/ 2290848 h 4271954"/>
              <a:gd name="connsiteX9886" fmla="*/ 1287409 w 2439037"/>
              <a:gd name="connsiteY9886" fmla="*/ 2306203 h 4271954"/>
              <a:gd name="connsiteX9887" fmla="*/ 1214542 w 2439037"/>
              <a:gd name="connsiteY9887" fmla="*/ 2312289 h 4271954"/>
              <a:gd name="connsiteX9888" fmla="*/ 1206360 w 2439037"/>
              <a:gd name="connsiteY9888" fmla="*/ 2154165 h 4271954"/>
              <a:gd name="connsiteX9889" fmla="*/ 1205960 w 2439037"/>
              <a:gd name="connsiteY9889" fmla="*/ 2156860 h 4271954"/>
              <a:gd name="connsiteX9890" fmla="*/ 1222543 w 2439037"/>
              <a:gd name="connsiteY9890" fmla="*/ 2171424 h 4271954"/>
              <a:gd name="connsiteX9891" fmla="*/ 1223210 w 2439037"/>
              <a:gd name="connsiteY9891" fmla="*/ 2171424 h 4271954"/>
              <a:gd name="connsiteX9892" fmla="*/ 1245679 w 2439037"/>
              <a:gd name="connsiteY9892" fmla="*/ 2177977 h 4271954"/>
              <a:gd name="connsiteX9893" fmla="*/ 1263206 w 2439037"/>
              <a:gd name="connsiteY9893" fmla="*/ 2173691 h 4271954"/>
              <a:gd name="connsiteX9894" fmla="*/ 1292257 w 2439037"/>
              <a:gd name="connsiteY9894" fmla="*/ 2188578 h 4271954"/>
              <a:gd name="connsiteX9895" fmla="*/ 1292752 w 2439037"/>
              <a:gd name="connsiteY9895" fmla="*/ 2188959 h 4271954"/>
              <a:gd name="connsiteX9896" fmla="*/ 1322261 w 2439037"/>
              <a:gd name="connsiteY9896" fmla="*/ 2201694 h 4271954"/>
              <a:gd name="connsiteX9897" fmla="*/ 1339206 w 2439037"/>
              <a:gd name="connsiteY9897" fmla="*/ 2201694 h 4271954"/>
              <a:gd name="connsiteX9898" fmla="*/ 1339206 w 2439037"/>
              <a:gd name="connsiteY9898" fmla="*/ 2201790 h 4271954"/>
              <a:gd name="connsiteX9899" fmla="*/ 1345978 w 2439037"/>
              <a:gd name="connsiteY9899" fmla="*/ 2208581 h 4271954"/>
              <a:gd name="connsiteX9900" fmla="*/ 1366285 w 2439037"/>
              <a:gd name="connsiteY9900" fmla="*/ 2208581 h 4271954"/>
              <a:gd name="connsiteX9901" fmla="*/ 1369590 w 2439037"/>
              <a:gd name="connsiteY9901" fmla="*/ 2205228 h 4271954"/>
              <a:gd name="connsiteX9902" fmla="*/ 1366285 w 2439037"/>
              <a:gd name="connsiteY9902" fmla="*/ 2201875 h 4271954"/>
              <a:gd name="connsiteX9903" fmla="*/ 1345873 w 2439037"/>
              <a:gd name="connsiteY9903" fmla="*/ 2201790 h 4271954"/>
              <a:gd name="connsiteX9904" fmla="*/ 1345978 w 2439037"/>
              <a:gd name="connsiteY9904" fmla="*/ 2149507 h 4271954"/>
              <a:gd name="connsiteX9905" fmla="*/ 1366285 w 2439037"/>
              <a:gd name="connsiteY9905" fmla="*/ 2149507 h 4271954"/>
              <a:gd name="connsiteX9906" fmla="*/ 1369590 w 2439037"/>
              <a:gd name="connsiteY9906" fmla="*/ 2146154 h 4271954"/>
              <a:gd name="connsiteX9907" fmla="*/ 1366285 w 2439037"/>
              <a:gd name="connsiteY9907" fmla="*/ 2142868 h 4271954"/>
              <a:gd name="connsiteX9908" fmla="*/ 1345978 w 2439037"/>
              <a:gd name="connsiteY9908" fmla="*/ 2142868 h 4271954"/>
              <a:gd name="connsiteX9909" fmla="*/ 1339206 w 2439037"/>
              <a:gd name="connsiteY9909" fmla="*/ 2149612 h 4271954"/>
              <a:gd name="connsiteX9910" fmla="*/ 1339206 w 2439037"/>
              <a:gd name="connsiteY9910" fmla="*/ 2151317 h 4271954"/>
              <a:gd name="connsiteX9911" fmla="*/ 1311783 w 2439037"/>
              <a:gd name="connsiteY9911" fmla="*/ 2141049 h 4271954"/>
              <a:gd name="connsiteX9912" fmla="*/ 1271302 w 2439037"/>
              <a:gd name="connsiteY9912" fmla="*/ 2139972 h 4271954"/>
              <a:gd name="connsiteX9913" fmla="*/ 1271206 w 2439037"/>
              <a:gd name="connsiteY9913" fmla="*/ 2139972 h 4271954"/>
              <a:gd name="connsiteX9914" fmla="*/ 1208437 w 2439037"/>
              <a:gd name="connsiteY9914" fmla="*/ 2152860 h 4271954"/>
              <a:gd name="connsiteX9915" fmla="*/ 1206360 w 2439037"/>
              <a:gd name="connsiteY9915" fmla="*/ 2154165 h 4271954"/>
              <a:gd name="connsiteX9916" fmla="*/ 1309392 w 2439037"/>
              <a:gd name="connsiteY9916" fmla="*/ 2147049 h 4271954"/>
              <a:gd name="connsiteX9917" fmla="*/ 1339329 w 2439037"/>
              <a:gd name="connsiteY9917" fmla="*/ 2158165 h 4271954"/>
              <a:gd name="connsiteX9918" fmla="*/ 1339329 w 2439037"/>
              <a:gd name="connsiteY9918" fmla="*/ 2194941 h 4271954"/>
              <a:gd name="connsiteX9919" fmla="*/ 1322346 w 2439037"/>
              <a:gd name="connsiteY9919" fmla="*/ 2194941 h 4271954"/>
              <a:gd name="connsiteX9920" fmla="*/ 1297019 w 2439037"/>
              <a:gd name="connsiteY9920" fmla="*/ 2183702 h 4271954"/>
              <a:gd name="connsiteX9921" fmla="*/ 1296533 w 2439037"/>
              <a:gd name="connsiteY9921" fmla="*/ 2183321 h 4271954"/>
              <a:gd name="connsiteX9922" fmla="*/ 1264434 w 2439037"/>
              <a:gd name="connsiteY9922" fmla="*/ 2167042 h 4271954"/>
              <a:gd name="connsiteX9923" fmla="*/ 1263396 w 2439037"/>
              <a:gd name="connsiteY9923" fmla="*/ 2166861 h 4271954"/>
              <a:gd name="connsiteX9924" fmla="*/ 1262634 w 2439037"/>
              <a:gd name="connsiteY9924" fmla="*/ 2166947 h 4271954"/>
              <a:gd name="connsiteX9925" fmla="*/ 1244079 w 2439037"/>
              <a:gd name="connsiteY9925" fmla="*/ 2171510 h 4271954"/>
              <a:gd name="connsiteX9926" fmla="*/ 1230259 w 2439037"/>
              <a:gd name="connsiteY9926" fmla="*/ 2168862 h 4271954"/>
              <a:gd name="connsiteX9927" fmla="*/ 1260634 w 2439037"/>
              <a:gd name="connsiteY9927" fmla="*/ 2152955 h 4271954"/>
              <a:gd name="connsiteX9928" fmla="*/ 1309392 w 2439037"/>
              <a:gd name="connsiteY9928" fmla="*/ 2147049 h 4271954"/>
              <a:gd name="connsiteX9929" fmla="*/ 1250356 w 2439037"/>
              <a:gd name="connsiteY9929" fmla="*/ 2150945 h 4271954"/>
              <a:gd name="connsiteX9930" fmla="*/ 1223581 w 2439037"/>
              <a:gd name="connsiteY9930" fmla="*/ 2164756 h 4271954"/>
              <a:gd name="connsiteX9931" fmla="*/ 1213780 w 2439037"/>
              <a:gd name="connsiteY9931" fmla="*/ 2158346 h 4271954"/>
              <a:gd name="connsiteX9932" fmla="*/ 1250356 w 2439037"/>
              <a:gd name="connsiteY9932" fmla="*/ 2150945 h 4271954"/>
              <a:gd name="connsiteX9933" fmla="*/ 1516018 w 2439037"/>
              <a:gd name="connsiteY9933" fmla="*/ 2267503 h 4271954"/>
              <a:gd name="connsiteX9934" fmla="*/ 1516570 w 2439037"/>
              <a:gd name="connsiteY9934" fmla="*/ 2267503 h 4271954"/>
              <a:gd name="connsiteX9935" fmla="*/ 1534868 w 2439037"/>
              <a:gd name="connsiteY9935" fmla="*/ 2259406 h 4271954"/>
              <a:gd name="connsiteX9936" fmla="*/ 1542097 w 2439037"/>
              <a:gd name="connsiteY9936" fmla="*/ 2240852 h 4271954"/>
              <a:gd name="connsiteX9937" fmla="*/ 1520285 w 2439037"/>
              <a:gd name="connsiteY9937" fmla="*/ 2197884 h 4271954"/>
              <a:gd name="connsiteX9938" fmla="*/ 1518961 w 2439037"/>
              <a:gd name="connsiteY9938" fmla="*/ 2196570 h 4271954"/>
              <a:gd name="connsiteX9939" fmla="*/ 1514570 w 2439037"/>
              <a:gd name="connsiteY9939" fmla="*/ 2195513 h 4271954"/>
              <a:gd name="connsiteX9940" fmla="*/ 1510656 w 2439037"/>
              <a:gd name="connsiteY9940" fmla="*/ 2197884 h 4271954"/>
              <a:gd name="connsiteX9941" fmla="*/ 1488853 w 2439037"/>
              <a:gd name="connsiteY9941" fmla="*/ 2240852 h 4271954"/>
              <a:gd name="connsiteX9942" fmla="*/ 1488853 w 2439037"/>
              <a:gd name="connsiteY9942" fmla="*/ 2242109 h 4271954"/>
              <a:gd name="connsiteX9943" fmla="*/ 1514751 w 2439037"/>
              <a:gd name="connsiteY9943" fmla="*/ 2267503 h 4271954"/>
              <a:gd name="connsiteX9944" fmla="*/ 1516018 w 2439037"/>
              <a:gd name="connsiteY9944" fmla="*/ 2267503 h 4271954"/>
              <a:gd name="connsiteX9945" fmla="*/ 1495615 w 2439037"/>
              <a:gd name="connsiteY9945" fmla="*/ 2241880 h 4271954"/>
              <a:gd name="connsiteX9946" fmla="*/ 1495615 w 2439037"/>
              <a:gd name="connsiteY9946" fmla="*/ 2240947 h 4271954"/>
              <a:gd name="connsiteX9947" fmla="*/ 1515523 w 2439037"/>
              <a:gd name="connsiteY9947" fmla="*/ 2202666 h 4271954"/>
              <a:gd name="connsiteX9948" fmla="*/ 1535439 w 2439037"/>
              <a:gd name="connsiteY9948" fmla="*/ 2240947 h 4271954"/>
              <a:gd name="connsiteX9949" fmla="*/ 1535439 w 2439037"/>
              <a:gd name="connsiteY9949" fmla="*/ 2241033 h 4271954"/>
              <a:gd name="connsiteX9950" fmla="*/ 1530096 w 2439037"/>
              <a:gd name="connsiteY9950" fmla="*/ 2254853 h 4271954"/>
              <a:gd name="connsiteX9951" fmla="*/ 1516475 w 2439037"/>
              <a:gd name="connsiteY9951" fmla="*/ 2260845 h 4271954"/>
              <a:gd name="connsiteX9952" fmla="*/ 1515427 w 2439037"/>
              <a:gd name="connsiteY9952" fmla="*/ 2260845 h 4271954"/>
              <a:gd name="connsiteX9953" fmla="*/ 1514960 w 2439037"/>
              <a:gd name="connsiteY9953" fmla="*/ 2260845 h 4271954"/>
              <a:gd name="connsiteX9954" fmla="*/ 1495615 w 2439037"/>
              <a:gd name="connsiteY9954" fmla="*/ 2241880 h 4271954"/>
              <a:gd name="connsiteX9955" fmla="*/ 1533611 w 2439037"/>
              <a:gd name="connsiteY9955" fmla="*/ 2312013 h 4271954"/>
              <a:gd name="connsiteX9956" fmla="*/ 1566863 w 2439037"/>
              <a:gd name="connsiteY9956" fmla="*/ 2294763 h 4271954"/>
              <a:gd name="connsiteX9957" fmla="*/ 1568596 w 2439037"/>
              <a:gd name="connsiteY9957" fmla="*/ 2292572 h 4271954"/>
              <a:gd name="connsiteX9958" fmla="*/ 1568006 w 2439037"/>
              <a:gd name="connsiteY9958" fmla="*/ 2289829 h 4271954"/>
              <a:gd name="connsiteX9959" fmla="*/ 1544002 w 2439037"/>
              <a:gd name="connsiteY9959" fmla="*/ 2281828 h 4271954"/>
              <a:gd name="connsiteX9960" fmla="*/ 1519523 w 2439037"/>
              <a:gd name="connsiteY9960" fmla="*/ 2289496 h 4271954"/>
              <a:gd name="connsiteX9961" fmla="*/ 1519523 w 2439037"/>
              <a:gd name="connsiteY9961" fmla="*/ 2288848 h 4271954"/>
              <a:gd name="connsiteX9962" fmla="*/ 1511151 w 2439037"/>
              <a:gd name="connsiteY9962" fmla="*/ 2276380 h 4271954"/>
              <a:gd name="connsiteX9963" fmla="*/ 1487805 w 2439037"/>
              <a:gd name="connsiteY9963" fmla="*/ 2276475 h 4271954"/>
              <a:gd name="connsiteX9964" fmla="*/ 1483900 w 2439037"/>
              <a:gd name="connsiteY9964" fmla="*/ 2273922 h 4271954"/>
              <a:gd name="connsiteX9965" fmla="*/ 1456849 w 2439037"/>
              <a:gd name="connsiteY9965" fmla="*/ 2262845 h 4271954"/>
              <a:gd name="connsiteX9966" fmla="*/ 1439894 w 2439037"/>
              <a:gd name="connsiteY9966" fmla="*/ 2262845 h 4271954"/>
              <a:gd name="connsiteX9967" fmla="*/ 1439894 w 2439037"/>
              <a:gd name="connsiteY9967" fmla="*/ 2262759 h 4271954"/>
              <a:gd name="connsiteX9968" fmla="*/ 1433131 w 2439037"/>
              <a:gd name="connsiteY9968" fmla="*/ 2256015 h 4271954"/>
              <a:gd name="connsiteX9969" fmla="*/ 1412853 w 2439037"/>
              <a:gd name="connsiteY9969" fmla="*/ 2256015 h 4271954"/>
              <a:gd name="connsiteX9970" fmla="*/ 1409500 w 2439037"/>
              <a:gd name="connsiteY9970" fmla="*/ 2259321 h 4271954"/>
              <a:gd name="connsiteX9971" fmla="*/ 1412853 w 2439037"/>
              <a:gd name="connsiteY9971" fmla="*/ 2262664 h 4271954"/>
              <a:gd name="connsiteX9972" fmla="*/ 1433227 w 2439037"/>
              <a:gd name="connsiteY9972" fmla="*/ 2262759 h 4271954"/>
              <a:gd name="connsiteX9973" fmla="*/ 1433131 w 2439037"/>
              <a:gd name="connsiteY9973" fmla="*/ 2315032 h 4271954"/>
              <a:gd name="connsiteX9974" fmla="*/ 1412853 w 2439037"/>
              <a:gd name="connsiteY9974" fmla="*/ 2315032 h 4271954"/>
              <a:gd name="connsiteX9975" fmla="*/ 1409500 w 2439037"/>
              <a:gd name="connsiteY9975" fmla="*/ 2318385 h 4271954"/>
              <a:gd name="connsiteX9976" fmla="*/ 1412853 w 2439037"/>
              <a:gd name="connsiteY9976" fmla="*/ 2321728 h 4271954"/>
              <a:gd name="connsiteX9977" fmla="*/ 1433131 w 2439037"/>
              <a:gd name="connsiteY9977" fmla="*/ 2321728 h 4271954"/>
              <a:gd name="connsiteX9978" fmla="*/ 1439894 w 2439037"/>
              <a:gd name="connsiteY9978" fmla="*/ 2314937 h 4271954"/>
              <a:gd name="connsiteX9979" fmla="*/ 1439894 w 2439037"/>
              <a:gd name="connsiteY9979" fmla="*/ 2313223 h 4271954"/>
              <a:gd name="connsiteX9980" fmla="*/ 1455229 w 2439037"/>
              <a:gd name="connsiteY9980" fmla="*/ 2318480 h 4271954"/>
              <a:gd name="connsiteX9981" fmla="*/ 1491891 w 2439037"/>
              <a:gd name="connsiteY9981" fmla="*/ 2328015 h 4271954"/>
              <a:gd name="connsiteX9982" fmla="*/ 1533611 w 2439037"/>
              <a:gd name="connsiteY9982" fmla="*/ 2312013 h 4271954"/>
              <a:gd name="connsiteX9983" fmla="*/ 1457525 w 2439037"/>
              <a:gd name="connsiteY9983" fmla="*/ 2312289 h 4271954"/>
              <a:gd name="connsiteX9984" fmla="*/ 1439989 w 2439037"/>
              <a:gd name="connsiteY9984" fmla="*/ 2306298 h 4271954"/>
              <a:gd name="connsiteX9985" fmla="*/ 1439989 w 2439037"/>
              <a:gd name="connsiteY9985" fmla="*/ 2269503 h 4271954"/>
              <a:gd name="connsiteX9986" fmla="*/ 1456944 w 2439037"/>
              <a:gd name="connsiteY9986" fmla="*/ 2269503 h 4271954"/>
              <a:gd name="connsiteX9987" fmla="*/ 1479995 w 2439037"/>
              <a:gd name="connsiteY9987" fmla="*/ 2279218 h 4271954"/>
              <a:gd name="connsiteX9988" fmla="*/ 1487443 w 2439037"/>
              <a:gd name="connsiteY9988" fmla="*/ 2283038 h 4271954"/>
              <a:gd name="connsiteX9989" fmla="*/ 1511151 w 2439037"/>
              <a:gd name="connsiteY9989" fmla="*/ 2283038 h 4271954"/>
              <a:gd name="connsiteX9990" fmla="*/ 1512846 w 2439037"/>
              <a:gd name="connsiteY9990" fmla="*/ 2288848 h 4271954"/>
              <a:gd name="connsiteX9991" fmla="*/ 1511912 w 2439037"/>
              <a:gd name="connsiteY9991" fmla="*/ 2293734 h 4271954"/>
              <a:gd name="connsiteX9992" fmla="*/ 1511056 w 2439037"/>
              <a:gd name="connsiteY9992" fmla="*/ 2294763 h 4271954"/>
              <a:gd name="connsiteX9993" fmla="*/ 1473803 w 2439037"/>
              <a:gd name="connsiteY9993" fmla="*/ 2294763 h 4271954"/>
              <a:gd name="connsiteX9994" fmla="*/ 1470479 w 2439037"/>
              <a:gd name="connsiteY9994" fmla="*/ 2298106 h 4271954"/>
              <a:gd name="connsiteX9995" fmla="*/ 1473803 w 2439037"/>
              <a:gd name="connsiteY9995" fmla="*/ 2301412 h 4271954"/>
              <a:gd name="connsiteX9996" fmla="*/ 1511056 w 2439037"/>
              <a:gd name="connsiteY9996" fmla="*/ 2301412 h 4271954"/>
              <a:gd name="connsiteX9997" fmla="*/ 1517609 w 2439037"/>
              <a:gd name="connsiteY9997" fmla="*/ 2297135 h 4271954"/>
              <a:gd name="connsiteX9998" fmla="*/ 1545917 w 2439037"/>
              <a:gd name="connsiteY9998" fmla="*/ 2288200 h 4271954"/>
              <a:gd name="connsiteX9999" fmla="*/ 1559728 w 2439037"/>
              <a:gd name="connsiteY9999" fmla="*/ 2290848 h 4271954"/>
              <a:gd name="connsiteX10000" fmla="*/ 1530305 w 2439037"/>
              <a:gd name="connsiteY10000" fmla="*/ 2306203 h 4271954"/>
              <a:gd name="connsiteX10001" fmla="*/ 1457525 w 2439037"/>
              <a:gd name="connsiteY10001" fmla="*/ 2312289 h 4271954"/>
              <a:gd name="connsiteX10002" fmla="*/ 1449324 w 2439037"/>
              <a:gd name="connsiteY10002" fmla="*/ 2154165 h 4271954"/>
              <a:gd name="connsiteX10003" fmla="*/ 1449038 w 2439037"/>
              <a:gd name="connsiteY10003" fmla="*/ 2156860 h 4271954"/>
              <a:gd name="connsiteX10004" fmla="*/ 1465612 w 2439037"/>
              <a:gd name="connsiteY10004" fmla="*/ 2171424 h 4271954"/>
              <a:gd name="connsiteX10005" fmla="*/ 1466297 w 2439037"/>
              <a:gd name="connsiteY10005" fmla="*/ 2171424 h 4271954"/>
              <a:gd name="connsiteX10006" fmla="*/ 1488757 w 2439037"/>
              <a:gd name="connsiteY10006" fmla="*/ 2177977 h 4271954"/>
              <a:gd name="connsiteX10007" fmla="*/ 1506283 w 2439037"/>
              <a:gd name="connsiteY10007" fmla="*/ 2173691 h 4271954"/>
              <a:gd name="connsiteX10008" fmla="*/ 1535344 w 2439037"/>
              <a:gd name="connsiteY10008" fmla="*/ 2188578 h 4271954"/>
              <a:gd name="connsiteX10009" fmla="*/ 1535830 w 2439037"/>
              <a:gd name="connsiteY10009" fmla="*/ 2188959 h 4271954"/>
              <a:gd name="connsiteX10010" fmla="*/ 1565329 w 2439037"/>
              <a:gd name="connsiteY10010" fmla="*/ 2201694 h 4271954"/>
              <a:gd name="connsiteX10011" fmla="*/ 1582293 w 2439037"/>
              <a:gd name="connsiteY10011" fmla="*/ 2201694 h 4271954"/>
              <a:gd name="connsiteX10012" fmla="*/ 1582293 w 2439037"/>
              <a:gd name="connsiteY10012" fmla="*/ 2201790 h 4271954"/>
              <a:gd name="connsiteX10013" fmla="*/ 1589046 w 2439037"/>
              <a:gd name="connsiteY10013" fmla="*/ 2208581 h 4271954"/>
              <a:gd name="connsiteX10014" fmla="*/ 1609354 w 2439037"/>
              <a:gd name="connsiteY10014" fmla="*/ 2208581 h 4271954"/>
              <a:gd name="connsiteX10015" fmla="*/ 1612678 w 2439037"/>
              <a:gd name="connsiteY10015" fmla="*/ 2205228 h 4271954"/>
              <a:gd name="connsiteX10016" fmla="*/ 1609354 w 2439037"/>
              <a:gd name="connsiteY10016" fmla="*/ 2201875 h 4271954"/>
              <a:gd name="connsiteX10017" fmla="*/ 1588970 w 2439037"/>
              <a:gd name="connsiteY10017" fmla="*/ 2201790 h 4271954"/>
              <a:gd name="connsiteX10018" fmla="*/ 1589046 w 2439037"/>
              <a:gd name="connsiteY10018" fmla="*/ 2149507 h 4271954"/>
              <a:gd name="connsiteX10019" fmla="*/ 1609354 w 2439037"/>
              <a:gd name="connsiteY10019" fmla="*/ 2149507 h 4271954"/>
              <a:gd name="connsiteX10020" fmla="*/ 1612678 w 2439037"/>
              <a:gd name="connsiteY10020" fmla="*/ 2146154 h 4271954"/>
              <a:gd name="connsiteX10021" fmla="*/ 1609354 w 2439037"/>
              <a:gd name="connsiteY10021" fmla="*/ 2142868 h 4271954"/>
              <a:gd name="connsiteX10022" fmla="*/ 1589046 w 2439037"/>
              <a:gd name="connsiteY10022" fmla="*/ 2142868 h 4271954"/>
              <a:gd name="connsiteX10023" fmla="*/ 1582293 w 2439037"/>
              <a:gd name="connsiteY10023" fmla="*/ 2149612 h 4271954"/>
              <a:gd name="connsiteX10024" fmla="*/ 1582293 w 2439037"/>
              <a:gd name="connsiteY10024" fmla="*/ 2151317 h 4271954"/>
              <a:gd name="connsiteX10025" fmla="*/ 1554880 w 2439037"/>
              <a:gd name="connsiteY10025" fmla="*/ 2141049 h 4271954"/>
              <a:gd name="connsiteX10026" fmla="*/ 1514389 w 2439037"/>
              <a:gd name="connsiteY10026" fmla="*/ 2139972 h 4271954"/>
              <a:gd name="connsiteX10027" fmla="*/ 1514294 w 2439037"/>
              <a:gd name="connsiteY10027" fmla="*/ 2139972 h 4271954"/>
              <a:gd name="connsiteX10028" fmla="*/ 1451524 w 2439037"/>
              <a:gd name="connsiteY10028" fmla="*/ 2152860 h 4271954"/>
              <a:gd name="connsiteX10029" fmla="*/ 1449324 w 2439037"/>
              <a:gd name="connsiteY10029" fmla="*/ 2154165 h 4271954"/>
              <a:gd name="connsiteX10030" fmla="*/ 1552384 w 2439037"/>
              <a:gd name="connsiteY10030" fmla="*/ 2147049 h 4271954"/>
              <a:gd name="connsiteX10031" fmla="*/ 1582293 w 2439037"/>
              <a:gd name="connsiteY10031" fmla="*/ 2158165 h 4271954"/>
              <a:gd name="connsiteX10032" fmla="*/ 1582293 w 2439037"/>
              <a:gd name="connsiteY10032" fmla="*/ 2194941 h 4271954"/>
              <a:gd name="connsiteX10033" fmla="*/ 1565329 w 2439037"/>
              <a:gd name="connsiteY10033" fmla="*/ 2194941 h 4271954"/>
              <a:gd name="connsiteX10034" fmla="*/ 1540011 w 2439037"/>
              <a:gd name="connsiteY10034" fmla="*/ 2183702 h 4271954"/>
              <a:gd name="connsiteX10035" fmla="*/ 1539516 w 2439037"/>
              <a:gd name="connsiteY10035" fmla="*/ 2183321 h 4271954"/>
              <a:gd name="connsiteX10036" fmla="*/ 1507427 w 2439037"/>
              <a:gd name="connsiteY10036" fmla="*/ 2167042 h 4271954"/>
              <a:gd name="connsiteX10037" fmla="*/ 1506388 w 2439037"/>
              <a:gd name="connsiteY10037" fmla="*/ 2166861 h 4271954"/>
              <a:gd name="connsiteX10038" fmla="*/ 1505626 w 2439037"/>
              <a:gd name="connsiteY10038" fmla="*/ 2166947 h 4271954"/>
              <a:gd name="connsiteX10039" fmla="*/ 1487043 w 2439037"/>
              <a:gd name="connsiteY10039" fmla="*/ 2171510 h 4271954"/>
              <a:gd name="connsiteX10040" fmla="*/ 1473222 w 2439037"/>
              <a:gd name="connsiteY10040" fmla="*/ 2168862 h 4271954"/>
              <a:gd name="connsiteX10041" fmla="*/ 1503626 w 2439037"/>
              <a:gd name="connsiteY10041" fmla="*/ 2152955 h 4271954"/>
              <a:gd name="connsiteX10042" fmla="*/ 1552384 w 2439037"/>
              <a:gd name="connsiteY10042" fmla="*/ 2147049 h 4271954"/>
              <a:gd name="connsiteX10043" fmla="*/ 1493425 w 2439037"/>
              <a:gd name="connsiteY10043" fmla="*/ 2150945 h 4271954"/>
              <a:gd name="connsiteX10044" fmla="*/ 1466669 w 2439037"/>
              <a:gd name="connsiteY10044" fmla="*/ 2164756 h 4271954"/>
              <a:gd name="connsiteX10045" fmla="*/ 1456858 w 2439037"/>
              <a:gd name="connsiteY10045" fmla="*/ 2158346 h 4271954"/>
              <a:gd name="connsiteX10046" fmla="*/ 1493425 w 2439037"/>
              <a:gd name="connsiteY10046" fmla="*/ 2150945 h 4271954"/>
              <a:gd name="connsiteX10047" fmla="*/ 1759096 w 2439037"/>
              <a:gd name="connsiteY10047" fmla="*/ 2267503 h 4271954"/>
              <a:gd name="connsiteX10048" fmla="*/ 1759648 w 2439037"/>
              <a:gd name="connsiteY10048" fmla="*/ 2267503 h 4271954"/>
              <a:gd name="connsiteX10049" fmla="*/ 1777946 w 2439037"/>
              <a:gd name="connsiteY10049" fmla="*/ 2259406 h 4271954"/>
              <a:gd name="connsiteX10050" fmla="*/ 1785175 w 2439037"/>
              <a:gd name="connsiteY10050" fmla="*/ 2240852 h 4271954"/>
              <a:gd name="connsiteX10051" fmla="*/ 1763363 w 2439037"/>
              <a:gd name="connsiteY10051" fmla="*/ 2197884 h 4271954"/>
              <a:gd name="connsiteX10052" fmla="*/ 1762049 w 2439037"/>
              <a:gd name="connsiteY10052" fmla="*/ 2196570 h 4271954"/>
              <a:gd name="connsiteX10053" fmla="*/ 1757658 w 2439037"/>
              <a:gd name="connsiteY10053" fmla="*/ 2195513 h 4271954"/>
              <a:gd name="connsiteX10054" fmla="*/ 1753828 w 2439037"/>
              <a:gd name="connsiteY10054" fmla="*/ 2197884 h 4271954"/>
              <a:gd name="connsiteX10055" fmla="*/ 1732016 w 2439037"/>
              <a:gd name="connsiteY10055" fmla="*/ 2240852 h 4271954"/>
              <a:gd name="connsiteX10056" fmla="*/ 1732016 w 2439037"/>
              <a:gd name="connsiteY10056" fmla="*/ 2242109 h 4271954"/>
              <a:gd name="connsiteX10057" fmla="*/ 1757934 w 2439037"/>
              <a:gd name="connsiteY10057" fmla="*/ 2267503 h 4271954"/>
              <a:gd name="connsiteX10058" fmla="*/ 1759096 w 2439037"/>
              <a:gd name="connsiteY10058" fmla="*/ 2267503 h 4271954"/>
              <a:gd name="connsiteX10059" fmla="*/ 1738608 w 2439037"/>
              <a:gd name="connsiteY10059" fmla="*/ 2241880 h 4271954"/>
              <a:gd name="connsiteX10060" fmla="*/ 1738608 w 2439037"/>
              <a:gd name="connsiteY10060" fmla="*/ 2240947 h 4271954"/>
              <a:gd name="connsiteX10061" fmla="*/ 1758591 w 2439037"/>
              <a:gd name="connsiteY10061" fmla="*/ 2202666 h 4271954"/>
              <a:gd name="connsiteX10062" fmla="*/ 1778508 w 2439037"/>
              <a:gd name="connsiteY10062" fmla="*/ 2240947 h 4271954"/>
              <a:gd name="connsiteX10063" fmla="*/ 1778508 w 2439037"/>
              <a:gd name="connsiteY10063" fmla="*/ 2241033 h 4271954"/>
              <a:gd name="connsiteX10064" fmla="*/ 1773184 w 2439037"/>
              <a:gd name="connsiteY10064" fmla="*/ 2254853 h 4271954"/>
              <a:gd name="connsiteX10065" fmla="*/ 1759553 w 2439037"/>
              <a:gd name="connsiteY10065" fmla="*/ 2260845 h 4271954"/>
              <a:gd name="connsiteX10066" fmla="*/ 1758506 w 2439037"/>
              <a:gd name="connsiteY10066" fmla="*/ 2260845 h 4271954"/>
              <a:gd name="connsiteX10067" fmla="*/ 1758048 w 2439037"/>
              <a:gd name="connsiteY10067" fmla="*/ 2260845 h 4271954"/>
              <a:gd name="connsiteX10068" fmla="*/ 1738608 w 2439037"/>
              <a:gd name="connsiteY10068" fmla="*/ 2241880 h 4271954"/>
              <a:gd name="connsiteX10069" fmla="*/ 1776603 w 2439037"/>
              <a:gd name="connsiteY10069" fmla="*/ 2312013 h 4271954"/>
              <a:gd name="connsiteX10070" fmla="*/ 1809845 w 2439037"/>
              <a:gd name="connsiteY10070" fmla="*/ 2294763 h 4271954"/>
              <a:gd name="connsiteX10071" fmla="*/ 1811578 w 2439037"/>
              <a:gd name="connsiteY10071" fmla="*/ 2292572 h 4271954"/>
              <a:gd name="connsiteX10072" fmla="*/ 1810988 w 2439037"/>
              <a:gd name="connsiteY10072" fmla="*/ 2289829 h 4271954"/>
              <a:gd name="connsiteX10073" fmla="*/ 1786994 w 2439037"/>
              <a:gd name="connsiteY10073" fmla="*/ 2281828 h 4271954"/>
              <a:gd name="connsiteX10074" fmla="*/ 1762497 w 2439037"/>
              <a:gd name="connsiteY10074" fmla="*/ 2289496 h 4271954"/>
              <a:gd name="connsiteX10075" fmla="*/ 1762497 w 2439037"/>
              <a:gd name="connsiteY10075" fmla="*/ 2288848 h 4271954"/>
              <a:gd name="connsiteX10076" fmla="*/ 1754134 w 2439037"/>
              <a:gd name="connsiteY10076" fmla="*/ 2276380 h 4271954"/>
              <a:gd name="connsiteX10077" fmla="*/ 1730787 w 2439037"/>
              <a:gd name="connsiteY10077" fmla="*/ 2276475 h 4271954"/>
              <a:gd name="connsiteX10078" fmla="*/ 1726882 w 2439037"/>
              <a:gd name="connsiteY10078" fmla="*/ 2273922 h 4271954"/>
              <a:gd name="connsiteX10079" fmla="*/ 1699831 w 2439037"/>
              <a:gd name="connsiteY10079" fmla="*/ 2262845 h 4271954"/>
              <a:gd name="connsiteX10080" fmla="*/ 1682886 w 2439037"/>
              <a:gd name="connsiteY10080" fmla="*/ 2262845 h 4271954"/>
              <a:gd name="connsiteX10081" fmla="*/ 1682886 w 2439037"/>
              <a:gd name="connsiteY10081" fmla="*/ 2262759 h 4271954"/>
              <a:gd name="connsiteX10082" fmla="*/ 1676114 w 2439037"/>
              <a:gd name="connsiteY10082" fmla="*/ 2256015 h 4271954"/>
              <a:gd name="connsiteX10083" fmla="*/ 1655807 w 2439037"/>
              <a:gd name="connsiteY10083" fmla="*/ 2256015 h 4271954"/>
              <a:gd name="connsiteX10084" fmla="*/ 1652492 w 2439037"/>
              <a:gd name="connsiteY10084" fmla="*/ 2259321 h 4271954"/>
              <a:gd name="connsiteX10085" fmla="*/ 1655807 w 2439037"/>
              <a:gd name="connsiteY10085" fmla="*/ 2262664 h 4271954"/>
              <a:gd name="connsiteX10086" fmla="*/ 1676209 w 2439037"/>
              <a:gd name="connsiteY10086" fmla="*/ 2262759 h 4271954"/>
              <a:gd name="connsiteX10087" fmla="*/ 1676114 w 2439037"/>
              <a:gd name="connsiteY10087" fmla="*/ 2315032 h 4271954"/>
              <a:gd name="connsiteX10088" fmla="*/ 1655807 w 2439037"/>
              <a:gd name="connsiteY10088" fmla="*/ 2315032 h 4271954"/>
              <a:gd name="connsiteX10089" fmla="*/ 1652492 w 2439037"/>
              <a:gd name="connsiteY10089" fmla="*/ 2318385 h 4271954"/>
              <a:gd name="connsiteX10090" fmla="*/ 1655807 w 2439037"/>
              <a:gd name="connsiteY10090" fmla="*/ 2321728 h 4271954"/>
              <a:gd name="connsiteX10091" fmla="*/ 1676114 w 2439037"/>
              <a:gd name="connsiteY10091" fmla="*/ 2321728 h 4271954"/>
              <a:gd name="connsiteX10092" fmla="*/ 1682886 w 2439037"/>
              <a:gd name="connsiteY10092" fmla="*/ 2314937 h 4271954"/>
              <a:gd name="connsiteX10093" fmla="*/ 1682886 w 2439037"/>
              <a:gd name="connsiteY10093" fmla="*/ 2313223 h 4271954"/>
              <a:gd name="connsiteX10094" fmla="*/ 1698203 w 2439037"/>
              <a:gd name="connsiteY10094" fmla="*/ 2318480 h 4271954"/>
              <a:gd name="connsiteX10095" fmla="*/ 1734883 w 2439037"/>
              <a:gd name="connsiteY10095" fmla="*/ 2328015 h 4271954"/>
              <a:gd name="connsiteX10096" fmla="*/ 1776603 w 2439037"/>
              <a:gd name="connsiteY10096" fmla="*/ 2312013 h 4271954"/>
              <a:gd name="connsiteX10097" fmla="*/ 1700517 w 2439037"/>
              <a:gd name="connsiteY10097" fmla="*/ 2312289 h 4271954"/>
              <a:gd name="connsiteX10098" fmla="*/ 1682982 w 2439037"/>
              <a:gd name="connsiteY10098" fmla="*/ 2306298 h 4271954"/>
              <a:gd name="connsiteX10099" fmla="*/ 1682982 w 2439037"/>
              <a:gd name="connsiteY10099" fmla="*/ 2269503 h 4271954"/>
              <a:gd name="connsiteX10100" fmla="*/ 1699927 w 2439037"/>
              <a:gd name="connsiteY10100" fmla="*/ 2269503 h 4271954"/>
              <a:gd name="connsiteX10101" fmla="*/ 1722977 w 2439037"/>
              <a:gd name="connsiteY10101" fmla="*/ 2279218 h 4271954"/>
              <a:gd name="connsiteX10102" fmla="*/ 1730407 w 2439037"/>
              <a:gd name="connsiteY10102" fmla="*/ 2283038 h 4271954"/>
              <a:gd name="connsiteX10103" fmla="*/ 1754134 w 2439037"/>
              <a:gd name="connsiteY10103" fmla="*/ 2283038 h 4271954"/>
              <a:gd name="connsiteX10104" fmla="*/ 1755829 w 2439037"/>
              <a:gd name="connsiteY10104" fmla="*/ 2288848 h 4271954"/>
              <a:gd name="connsiteX10105" fmla="*/ 1754886 w 2439037"/>
              <a:gd name="connsiteY10105" fmla="*/ 2293734 h 4271954"/>
              <a:gd name="connsiteX10106" fmla="*/ 1754048 w 2439037"/>
              <a:gd name="connsiteY10106" fmla="*/ 2294763 h 4271954"/>
              <a:gd name="connsiteX10107" fmla="*/ 1716795 w 2439037"/>
              <a:gd name="connsiteY10107" fmla="*/ 2294763 h 4271954"/>
              <a:gd name="connsiteX10108" fmla="*/ 1713452 w 2439037"/>
              <a:gd name="connsiteY10108" fmla="*/ 2298106 h 4271954"/>
              <a:gd name="connsiteX10109" fmla="*/ 1716795 w 2439037"/>
              <a:gd name="connsiteY10109" fmla="*/ 2301412 h 4271954"/>
              <a:gd name="connsiteX10110" fmla="*/ 1754134 w 2439037"/>
              <a:gd name="connsiteY10110" fmla="*/ 2301412 h 4271954"/>
              <a:gd name="connsiteX10111" fmla="*/ 1760696 w 2439037"/>
              <a:gd name="connsiteY10111" fmla="*/ 2297135 h 4271954"/>
              <a:gd name="connsiteX10112" fmla="*/ 1788995 w 2439037"/>
              <a:gd name="connsiteY10112" fmla="*/ 2288200 h 4271954"/>
              <a:gd name="connsiteX10113" fmla="*/ 1802816 w 2439037"/>
              <a:gd name="connsiteY10113" fmla="*/ 2290848 h 4271954"/>
              <a:gd name="connsiteX10114" fmla="*/ 1773460 w 2439037"/>
              <a:gd name="connsiteY10114" fmla="*/ 2306203 h 4271954"/>
              <a:gd name="connsiteX10115" fmla="*/ 1700517 w 2439037"/>
              <a:gd name="connsiteY10115" fmla="*/ 2312289 h 4271954"/>
              <a:gd name="connsiteX10116" fmla="*/ 1692307 w 2439037"/>
              <a:gd name="connsiteY10116" fmla="*/ 2154165 h 4271954"/>
              <a:gd name="connsiteX10117" fmla="*/ 1691935 w 2439037"/>
              <a:gd name="connsiteY10117" fmla="*/ 2156860 h 4271954"/>
              <a:gd name="connsiteX10118" fmla="*/ 1708499 w 2439037"/>
              <a:gd name="connsiteY10118" fmla="*/ 2171424 h 4271954"/>
              <a:gd name="connsiteX10119" fmla="*/ 1709166 w 2439037"/>
              <a:gd name="connsiteY10119" fmla="*/ 2171424 h 4271954"/>
              <a:gd name="connsiteX10120" fmla="*/ 1731654 w 2439037"/>
              <a:gd name="connsiteY10120" fmla="*/ 2177977 h 4271954"/>
              <a:gd name="connsiteX10121" fmla="*/ 1749181 w 2439037"/>
              <a:gd name="connsiteY10121" fmla="*/ 2173691 h 4271954"/>
              <a:gd name="connsiteX10122" fmla="*/ 1778232 w 2439037"/>
              <a:gd name="connsiteY10122" fmla="*/ 2188578 h 4271954"/>
              <a:gd name="connsiteX10123" fmla="*/ 1778689 w 2439037"/>
              <a:gd name="connsiteY10123" fmla="*/ 2188959 h 4271954"/>
              <a:gd name="connsiteX10124" fmla="*/ 1808226 w 2439037"/>
              <a:gd name="connsiteY10124" fmla="*/ 2201694 h 4271954"/>
              <a:gd name="connsiteX10125" fmla="*/ 1825181 w 2439037"/>
              <a:gd name="connsiteY10125" fmla="*/ 2201694 h 4271954"/>
              <a:gd name="connsiteX10126" fmla="*/ 1825181 w 2439037"/>
              <a:gd name="connsiteY10126" fmla="*/ 2201790 h 4271954"/>
              <a:gd name="connsiteX10127" fmla="*/ 1831934 w 2439037"/>
              <a:gd name="connsiteY10127" fmla="*/ 2208581 h 4271954"/>
              <a:gd name="connsiteX10128" fmla="*/ 1852222 w 2439037"/>
              <a:gd name="connsiteY10128" fmla="*/ 2208581 h 4271954"/>
              <a:gd name="connsiteX10129" fmla="*/ 1855565 w 2439037"/>
              <a:gd name="connsiteY10129" fmla="*/ 2205228 h 4271954"/>
              <a:gd name="connsiteX10130" fmla="*/ 1852222 w 2439037"/>
              <a:gd name="connsiteY10130" fmla="*/ 2201875 h 4271954"/>
              <a:gd name="connsiteX10131" fmla="*/ 1831857 w 2439037"/>
              <a:gd name="connsiteY10131" fmla="*/ 2201790 h 4271954"/>
              <a:gd name="connsiteX10132" fmla="*/ 1831934 w 2439037"/>
              <a:gd name="connsiteY10132" fmla="*/ 2149507 h 4271954"/>
              <a:gd name="connsiteX10133" fmla="*/ 1852222 w 2439037"/>
              <a:gd name="connsiteY10133" fmla="*/ 2149507 h 4271954"/>
              <a:gd name="connsiteX10134" fmla="*/ 1855565 w 2439037"/>
              <a:gd name="connsiteY10134" fmla="*/ 2146154 h 4271954"/>
              <a:gd name="connsiteX10135" fmla="*/ 1852222 w 2439037"/>
              <a:gd name="connsiteY10135" fmla="*/ 2142868 h 4271954"/>
              <a:gd name="connsiteX10136" fmla="*/ 1831934 w 2439037"/>
              <a:gd name="connsiteY10136" fmla="*/ 2142868 h 4271954"/>
              <a:gd name="connsiteX10137" fmla="*/ 1825181 w 2439037"/>
              <a:gd name="connsiteY10137" fmla="*/ 2149612 h 4271954"/>
              <a:gd name="connsiteX10138" fmla="*/ 1825181 w 2439037"/>
              <a:gd name="connsiteY10138" fmla="*/ 2151317 h 4271954"/>
              <a:gd name="connsiteX10139" fmla="*/ 1797768 w 2439037"/>
              <a:gd name="connsiteY10139" fmla="*/ 2141049 h 4271954"/>
              <a:gd name="connsiteX10140" fmla="*/ 1757277 w 2439037"/>
              <a:gd name="connsiteY10140" fmla="*/ 2139972 h 4271954"/>
              <a:gd name="connsiteX10141" fmla="*/ 1757181 w 2439037"/>
              <a:gd name="connsiteY10141" fmla="*/ 2139972 h 4271954"/>
              <a:gd name="connsiteX10142" fmla="*/ 1694402 w 2439037"/>
              <a:gd name="connsiteY10142" fmla="*/ 2152860 h 4271954"/>
              <a:gd name="connsiteX10143" fmla="*/ 1692307 w 2439037"/>
              <a:gd name="connsiteY10143" fmla="*/ 2154165 h 4271954"/>
              <a:gd name="connsiteX10144" fmla="*/ 1795367 w 2439037"/>
              <a:gd name="connsiteY10144" fmla="*/ 2147049 h 4271954"/>
              <a:gd name="connsiteX10145" fmla="*/ 1825276 w 2439037"/>
              <a:gd name="connsiteY10145" fmla="*/ 2158165 h 4271954"/>
              <a:gd name="connsiteX10146" fmla="*/ 1825276 w 2439037"/>
              <a:gd name="connsiteY10146" fmla="*/ 2194941 h 4271954"/>
              <a:gd name="connsiteX10147" fmla="*/ 1808321 w 2439037"/>
              <a:gd name="connsiteY10147" fmla="*/ 2194941 h 4271954"/>
              <a:gd name="connsiteX10148" fmla="*/ 1782994 w 2439037"/>
              <a:gd name="connsiteY10148" fmla="*/ 2183702 h 4271954"/>
              <a:gd name="connsiteX10149" fmla="*/ 1782508 w 2439037"/>
              <a:gd name="connsiteY10149" fmla="*/ 2183321 h 4271954"/>
              <a:gd name="connsiteX10150" fmla="*/ 1750419 w 2439037"/>
              <a:gd name="connsiteY10150" fmla="*/ 2167042 h 4271954"/>
              <a:gd name="connsiteX10151" fmla="*/ 1749371 w 2439037"/>
              <a:gd name="connsiteY10151" fmla="*/ 2166861 h 4271954"/>
              <a:gd name="connsiteX10152" fmla="*/ 1748590 w 2439037"/>
              <a:gd name="connsiteY10152" fmla="*/ 2166947 h 4271954"/>
              <a:gd name="connsiteX10153" fmla="*/ 1730026 w 2439037"/>
              <a:gd name="connsiteY10153" fmla="*/ 2171510 h 4271954"/>
              <a:gd name="connsiteX10154" fmla="*/ 1716214 w 2439037"/>
              <a:gd name="connsiteY10154" fmla="*/ 2168862 h 4271954"/>
              <a:gd name="connsiteX10155" fmla="*/ 1746599 w 2439037"/>
              <a:gd name="connsiteY10155" fmla="*/ 2152955 h 4271954"/>
              <a:gd name="connsiteX10156" fmla="*/ 1795367 w 2439037"/>
              <a:gd name="connsiteY10156" fmla="*/ 2147049 h 4271954"/>
              <a:gd name="connsiteX10157" fmla="*/ 1736417 w 2439037"/>
              <a:gd name="connsiteY10157" fmla="*/ 2150945 h 4271954"/>
              <a:gd name="connsiteX10158" fmla="*/ 1709652 w 2439037"/>
              <a:gd name="connsiteY10158" fmla="*/ 2164756 h 4271954"/>
              <a:gd name="connsiteX10159" fmla="*/ 1699841 w 2439037"/>
              <a:gd name="connsiteY10159" fmla="*/ 2158346 h 4271954"/>
              <a:gd name="connsiteX10160" fmla="*/ 1736417 w 2439037"/>
              <a:gd name="connsiteY10160" fmla="*/ 2150945 h 4271954"/>
              <a:gd name="connsiteX10161" fmla="*/ 2002078 w 2439037"/>
              <a:gd name="connsiteY10161" fmla="*/ 2267503 h 4271954"/>
              <a:gd name="connsiteX10162" fmla="*/ 2002621 w 2439037"/>
              <a:gd name="connsiteY10162" fmla="*/ 2267503 h 4271954"/>
              <a:gd name="connsiteX10163" fmla="*/ 2020910 w 2439037"/>
              <a:gd name="connsiteY10163" fmla="*/ 2259406 h 4271954"/>
              <a:gd name="connsiteX10164" fmla="*/ 2028168 w 2439037"/>
              <a:gd name="connsiteY10164" fmla="*/ 2240852 h 4271954"/>
              <a:gd name="connsiteX10165" fmla="*/ 2006346 w 2439037"/>
              <a:gd name="connsiteY10165" fmla="*/ 2197884 h 4271954"/>
              <a:gd name="connsiteX10166" fmla="*/ 2004993 w 2439037"/>
              <a:gd name="connsiteY10166" fmla="*/ 2196570 h 4271954"/>
              <a:gd name="connsiteX10167" fmla="*/ 2000631 w 2439037"/>
              <a:gd name="connsiteY10167" fmla="*/ 2195513 h 4271954"/>
              <a:gd name="connsiteX10168" fmla="*/ 1996726 w 2439037"/>
              <a:gd name="connsiteY10168" fmla="*/ 2197884 h 4271954"/>
              <a:gd name="connsiteX10169" fmla="*/ 1974913 w 2439037"/>
              <a:gd name="connsiteY10169" fmla="*/ 2240852 h 4271954"/>
              <a:gd name="connsiteX10170" fmla="*/ 1974913 w 2439037"/>
              <a:gd name="connsiteY10170" fmla="*/ 2242109 h 4271954"/>
              <a:gd name="connsiteX10171" fmla="*/ 2000822 w 2439037"/>
              <a:gd name="connsiteY10171" fmla="*/ 2267503 h 4271954"/>
              <a:gd name="connsiteX10172" fmla="*/ 2002078 w 2439037"/>
              <a:gd name="connsiteY10172" fmla="*/ 2267503 h 4271954"/>
              <a:gd name="connsiteX10173" fmla="*/ 1981581 w 2439037"/>
              <a:gd name="connsiteY10173" fmla="*/ 2241880 h 4271954"/>
              <a:gd name="connsiteX10174" fmla="*/ 1981581 w 2439037"/>
              <a:gd name="connsiteY10174" fmla="*/ 2240947 h 4271954"/>
              <a:gd name="connsiteX10175" fmla="*/ 2001488 w 2439037"/>
              <a:gd name="connsiteY10175" fmla="*/ 2202666 h 4271954"/>
              <a:gd name="connsiteX10176" fmla="*/ 2021395 w 2439037"/>
              <a:gd name="connsiteY10176" fmla="*/ 2240947 h 4271954"/>
              <a:gd name="connsiteX10177" fmla="*/ 2021395 w 2439037"/>
              <a:gd name="connsiteY10177" fmla="*/ 2241033 h 4271954"/>
              <a:gd name="connsiteX10178" fmla="*/ 2016080 w 2439037"/>
              <a:gd name="connsiteY10178" fmla="*/ 2254853 h 4271954"/>
              <a:gd name="connsiteX10179" fmla="*/ 2002450 w 2439037"/>
              <a:gd name="connsiteY10179" fmla="*/ 2260845 h 4271954"/>
              <a:gd name="connsiteX10180" fmla="*/ 2001393 w 2439037"/>
              <a:gd name="connsiteY10180" fmla="*/ 2260845 h 4271954"/>
              <a:gd name="connsiteX10181" fmla="*/ 2000917 w 2439037"/>
              <a:gd name="connsiteY10181" fmla="*/ 2260845 h 4271954"/>
              <a:gd name="connsiteX10182" fmla="*/ 1981581 w 2439037"/>
              <a:gd name="connsiteY10182" fmla="*/ 2241880 h 4271954"/>
              <a:gd name="connsiteX10183" fmla="*/ 2019586 w 2439037"/>
              <a:gd name="connsiteY10183" fmla="*/ 2312013 h 4271954"/>
              <a:gd name="connsiteX10184" fmla="*/ 2052838 w 2439037"/>
              <a:gd name="connsiteY10184" fmla="*/ 2294763 h 4271954"/>
              <a:gd name="connsiteX10185" fmla="*/ 2054543 w 2439037"/>
              <a:gd name="connsiteY10185" fmla="*/ 2292572 h 4271954"/>
              <a:gd name="connsiteX10186" fmla="*/ 2053981 w 2439037"/>
              <a:gd name="connsiteY10186" fmla="*/ 2289829 h 4271954"/>
              <a:gd name="connsiteX10187" fmla="*/ 2029968 w 2439037"/>
              <a:gd name="connsiteY10187" fmla="*/ 2281828 h 4271954"/>
              <a:gd name="connsiteX10188" fmla="*/ 2005498 w 2439037"/>
              <a:gd name="connsiteY10188" fmla="*/ 2289496 h 4271954"/>
              <a:gd name="connsiteX10189" fmla="*/ 2005498 w 2439037"/>
              <a:gd name="connsiteY10189" fmla="*/ 2288848 h 4271954"/>
              <a:gd name="connsiteX10190" fmla="*/ 1997097 w 2439037"/>
              <a:gd name="connsiteY10190" fmla="*/ 2276380 h 4271954"/>
              <a:gd name="connsiteX10191" fmla="*/ 1973780 w 2439037"/>
              <a:gd name="connsiteY10191" fmla="*/ 2276475 h 4271954"/>
              <a:gd name="connsiteX10192" fmla="*/ 1969865 w 2439037"/>
              <a:gd name="connsiteY10192" fmla="*/ 2273922 h 4271954"/>
              <a:gd name="connsiteX10193" fmla="*/ 1942824 w 2439037"/>
              <a:gd name="connsiteY10193" fmla="*/ 2262845 h 4271954"/>
              <a:gd name="connsiteX10194" fmla="*/ 1925869 w 2439037"/>
              <a:gd name="connsiteY10194" fmla="*/ 2262845 h 4271954"/>
              <a:gd name="connsiteX10195" fmla="*/ 1925869 w 2439037"/>
              <a:gd name="connsiteY10195" fmla="*/ 2262759 h 4271954"/>
              <a:gd name="connsiteX10196" fmla="*/ 1919106 w 2439037"/>
              <a:gd name="connsiteY10196" fmla="*/ 2256015 h 4271954"/>
              <a:gd name="connsiteX10197" fmla="*/ 1898799 w 2439037"/>
              <a:gd name="connsiteY10197" fmla="*/ 2256015 h 4271954"/>
              <a:gd name="connsiteX10198" fmla="*/ 1895475 w 2439037"/>
              <a:gd name="connsiteY10198" fmla="*/ 2259321 h 4271954"/>
              <a:gd name="connsiteX10199" fmla="*/ 1898799 w 2439037"/>
              <a:gd name="connsiteY10199" fmla="*/ 2262664 h 4271954"/>
              <a:gd name="connsiteX10200" fmla="*/ 1919192 w 2439037"/>
              <a:gd name="connsiteY10200" fmla="*/ 2262759 h 4271954"/>
              <a:gd name="connsiteX10201" fmla="*/ 1919106 w 2439037"/>
              <a:gd name="connsiteY10201" fmla="*/ 2315032 h 4271954"/>
              <a:gd name="connsiteX10202" fmla="*/ 1898799 w 2439037"/>
              <a:gd name="connsiteY10202" fmla="*/ 2315032 h 4271954"/>
              <a:gd name="connsiteX10203" fmla="*/ 1895475 w 2439037"/>
              <a:gd name="connsiteY10203" fmla="*/ 2318385 h 4271954"/>
              <a:gd name="connsiteX10204" fmla="*/ 1898799 w 2439037"/>
              <a:gd name="connsiteY10204" fmla="*/ 2321728 h 4271954"/>
              <a:gd name="connsiteX10205" fmla="*/ 1919106 w 2439037"/>
              <a:gd name="connsiteY10205" fmla="*/ 2321728 h 4271954"/>
              <a:gd name="connsiteX10206" fmla="*/ 1925869 w 2439037"/>
              <a:gd name="connsiteY10206" fmla="*/ 2314937 h 4271954"/>
              <a:gd name="connsiteX10207" fmla="*/ 1925869 w 2439037"/>
              <a:gd name="connsiteY10207" fmla="*/ 2313223 h 4271954"/>
              <a:gd name="connsiteX10208" fmla="*/ 1941195 w 2439037"/>
              <a:gd name="connsiteY10208" fmla="*/ 2318480 h 4271954"/>
              <a:gd name="connsiteX10209" fmla="*/ 1977866 w 2439037"/>
              <a:gd name="connsiteY10209" fmla="*/ 2328015 h 4271954"/>
              <a:gd name="connsiteX10210" fmla="*/ 2019586 w 2439037"/>
              <a:gd name="connsiteY10210" fmla="*/ 2312013 h 4271954"/>
              <a:gd name="connsiteX10211" fmla="*/ 1943472 w 2439037"/>
              <a:gd name="connsiteY10211" fmla="*/ 2312289 h 4271954"/>
              <a:gd name="connsiteX10212" fmla="*/ 1925964 w 2439037"/>
              <a:gd name="connsiteY10212" fmla="*/ 2306298 h 4271954"/>
              <a:gd name="connsiteX10213" fmla="*/ 1925964 w 2439037"/>
              <a:gd name="connsiteY10213" fmla="*/ 2269503 h 4271954"/>
              <a:gd name="connsiteX10214" fmla="*/ 1942919 w 2439037"/>
              <a:gd name="connsiteY10214" fmla="*/ 2269503 h 4271954"/>
              <a:gd name="connsiteX10215" fmla="*/ 1965960 w 2439037"/>
              <a:gd name="connsiteY10215" fmla="*/ 2279218 h 4271954"/>
              <a:gd name="connsiteX10216" fmla="*/ 1973409 w 2439037"/>
              <a:gd name="connsiteY10216" fmla="*/ 2283038 h 4271954"/>
              <a:gd name="connsiteX10217" fmla="*/ 1997097 w 2439037"/>
              <a:gd name="connsiteY10217" fmla="*/ 2283038 h 4271954"/>
              <a:gd name="connsiteX10218" fmla="*/ 1998812 w 2439037"/>
              <a:gd name="connsiteY10218" fmla="*/ 2288848 h 4271954"/>
              <a:gd name="connsiteX10219" fmla="*/ 1997869 w 2439037"/>
              <a:gd name="connsiteY10219" fmla="*/ 2293734 h 4271954"/>
              <a:gd name="connsiteX10220" fmla="*/ 1997002 w 2439037"/>
              <a:gd name="connsiteY10220" fmla="*/ 2294763 h 4271954"/>
              <a:gd name="connsiteX10221" fmla="*/ 1959778 w 2439037"/>
              <a:gd name="connsiteY10221" fmla="*/ 2294763 h 4271954"/>
              <a:gd name="connsiteX10222" fmla="*/ 1956445 w 2439037"/>
              <a:gd name="connsiteY10222" fmla="*/ 2298106 h 4271954"/>
              <a:gd name="connsiteX10223" fmla="*/ 1959778 w 2439037"/>
              <a:gd name="connsiteY10223" fmla="*/ 2301412 h 4271954"/>
              <a:gd name="connsiteX10224" fmla="*/ 1997002 w 2439037"/>
              <a:gd name="connsiteY10224" fmla="*/ 2301412 h 4271954"/>
              <a:gd name="connsiteX10225" fmla="*/ 2003584 w 2439037"/>
              <a:gd name="connsiteY10225" fmla="*/ 2297135 h 4271954"/>
              <a:gd name="connsiteX10226" fmla="*/ 2031892 w 2439037"/>
              <a:gd name="connsiteY10226" fmla="*/ 2288200 h 4271954"/>
              <a:gd name="connsiteX10227" fmla="*/ 2045675 w 2439037"/>
              <a:gd name="connsiteY10227" fmla="*/ 2290848 h 4271954"/>
              <a:gd name="connsiteX10228" fmla="*/ 2016261 w 2439037"/>
              <a:gd name="connsiteY10228" fmla="*/ 2306203 h 4271954"/>
              <a:gd name="connsiteX10229" fmla="*/ 1943472 w 2439037"/>
              <a:gd name="connsiteY10229" fmla="*/ 2312289 h 4271954"/>
              <a:gd name="connsiteX10230" fmla="*/ 1935385 w 2439037"/>
              <a:gd name="connsiteY10230" fmla="*/ 2154165 h 4271954"/>
              <a:gd name="connsiteX10231" fmla="*/ 1935109 w 2439037"/>
              <a:gd name="connsiteY10231" fmla="*/ 2156860 h 4271954"/>
              <a:gd name="connsiteX10232" fmla="*/ 1951682 w 2439037"/>
              <a:gd name="connsiteY10232" fmla="*/ 2171424 h 4271954"/>
              <a:gd name="connsiteX10233" fmla="*/ 1952330 w 2439037"/>
              <a:gd name="connsiteY10233" fmla="*/ 2171424 h 4271954"/>
              <a:gd name="connsiteX10234" fmla="*/ 1974818 w 2439037"/>
              <a:gd name="connsiteY10234" fmla="*/ 2177977 h 4271954"/>
              <a:gd name="connsiteX10235" fmla="*/ 1992353 w 2439037"/>
              <a:gd name="connsiteY10235" fmla="*/ 2173691 h 4271954"/>
              <a:gd name="connsiteX10236" fmla="*/ 2021395 w 2439037"/>
              <a:gd name="connsiteY10236" fmla="*/ 2188578 h 4271954"/>
              <a:gd name="connsiteX10237" fmla="*/ 2021862 w 2439037"/>
              <a:gd name="connsiteY10237" fmla="*/ 2188959 h 4271954"/>
              <a:gd name="connsiteX10238" fmla="*/ 2051399 w 2439037"/>
              <a:gd name="connsiteY10238" fmla="*/ 2201694 h 4271954"/>
              <a:gd name="connsiteX10239" fmla="*/ 2068353 w 2439037"/>
              <a:gd name="connsiteY10239" fmla="*/ 2201694 h 4271954"/>
              <a:gd name="connsiteX10240" fmla="*/ 2068353 w 2439037"/>
              <a:gd name="connsiteY10240" fmla="*/ 2201790 h 4271954"/>
              <a:gd name="connsiteX10241" fmla="*/ 2075116 w 2439037"/>
              <a:gd name="connsiteY10241" fmla="*/ 2208581 h 4271954"/>
              <a:gd name="connsiteX10242" fmla="*/ 2095424 w 2439037"/>
              <a:gd name="connsiteY10242" fmla="*/ 2208581 h 4271954"/>
              <a:gd name="connsiteX10243" fmla="*/ 2098748 w 2439037"/>
              <a:gd name="connsiteY10243" fmla="*/ 2205228 h 4271954"/>
              <a:gd name="connsiteX10244" fmla="*/ 2095424 w 2439037"/>
              <a:gd name="connsiteY10244" fmla="*/ 2201875 h 4271954"/>
              <a:gd name="connsiteX10245" fmla="*/ 2075021 w 2439037"/>
              <a:gd name="connsiteY10245" fmla="*/ 2201790 h 4271954"/>
              <a:gd name="connsiteX10246" fmla="*/ 2075116 w 2439037"/>
              <a:gd name="connsiteY10246" fmla="*/ 2149507 h 4271954"/>
              <a:gd name="connsiteX10247" fmla="*/ 2095424 w 2439037"/>
              <a:gd name="connsiteY10247" fmla="*/ 2149507 h 4271954"/>
              <a:gd name="connsiteX10248" fmla="*/ 2098748 w 2439037"/>
              <a:gd name="connsiteY10248" fmla="*/ 2146154 h 4271954"/>
              <a:gd name="connsiteX10249" fmla="*/ 2095424 w 2439037"/>
              <a:gd name="connsiteY10249" fmla="*/ 2142868 h 4271954"/>
              <a:gd name="connsiteX10250" fmla="*/ 2075116 w 2439037"/>
              <a:gd name="connsiteY10250" fmla="*/ 2142868 h 4271954"/>
              <a:gd name="connsiteX10251" fmla="*/ 2068353 w 2439037"/>
              <a:gd name="connsiteY10251" fmla="*/ 2149612 h 4271954"/>
              <a:gd name="connsiteX10252" fmla="*/ 2068353 w 2439037"/>
              <a:gd name="connsiteY10252" fmla="*/ 2151317 h 4271954"/>
              <a:gd name="connsiteX10253" fmla="*/ 2040931 w 2439037"/>
              <a:gd name="connsiteY10253" fmla="*/ 2141049 h 4271954"/>
              <a:gd name="connsiteX10254" fmla="*/ 2000450 w 2439037"/>
              <a:gd name="connsiteY10254" fmla="*/ 2139972 h 4271954"/>
              <a:gd name="connsiteX10255" fmla="*/ 2000355 w 2439037"/>
              <a:gd name="connsiteY10255" fmla="*/ 2139972 h 4271954"/>
              <a:gd name="connsiteX10256" fmla="*/ 1937566 w 2439037"/>
              <a:gd name="connsiteY10256" fmla="*/ 2152860 h 4271954"/>
              <a:gd name="connsiteX10257" fmla="*/ 1935385 w 2439037"/>
              <a:gd name="connsiteY10257" fmla="*/ 2154165 h 4271954"/>
              <a:gd name="connsiteX10258" fmla="*/ 2038350 w 2439037"/>
              <a:gd name="connsiteY10258" fmla="*/ 2147049 h 4271954"/>
              <a:gd name="connsiteX10259" fmla="*/ 2068258 w 2439037"/>
              <a:gd name="connsiteY10259" fmla="*/ 2158165 h 4271954"/>
              <a:gd name="connsiteX10260" fmla="*/ 2068258 w 2439037"/>
              <a:gd name="connsiteY10260" fmla="*/ 2194941 h 4271954"/>
              <a:gd name="connsiteX10261" fmla="*/ 2051304 w 2439037"/>
              <a:gd name="connsiteY10261" fmla="*/ 2194941 h 4271954"/>
              <a:gd name="connsiteX10262" fmla="*/ 2025996 w 2439037"/>
              <a:gd name="connsiteY10262" fmla="*/ 2183702 h 4271954"/>
              <a:gd name="connsiteX10263" fmla="*/ 2025491 w 2439037"/>
              <a:gd name="connsiteY10263" fmla="*/ 2183321 h 4271954"/>
              <a:gd name="connsiteX10264" fmla="*/ 1993402 w 2439037"/>
              <a:gd name="connsiteY10264" fmla="*/ 2167042 h 4271954"/>
              <a:gd name="connsiteX10265" fmla="*/ 1992353 w 2439037"/>
              <a:gd name="connsiteY10265" fmla="*/ 2166861 h 4271954"/>
              <a:gd name="connsiteX10266" fmla="*/ 1991592 w 2439037"/>
              <a:gd name="connsiteY10266" fmla="*/ 2166947 h 4271954"/>
              <a:gd name="connsiteX10267" fmla="*/ 1973008 w 2439037"/>
              <a:gd name="connsiteY10267" fmla="*/ 2171510 h 4271954"/>
              <a:gd name="connsiteX10268" fmla="*/ 1959197 w 2439037"/>
              <a:gd name="connsiteY10268" fmla="*/ 2168862 h 4271954"/>
              <a:gd name="connsiteX10269" fmla="*/ 1989591 w 2439037"/>
              <a:gd name="connsiteY10269" fmla="*/ 2152955 h 4271954"/>
              <a:gd name="connsiteX10270" fmla="*/ 2038350 w 2439037"/>
              <a:gd name="connsiteY10270" fmla="*/ 2147049 h 4271954"/>
              <a:gd name="connsiteX10271" fmla="*/ 1979400 w 2439037"/>
              <a:gd name="connsiteY10271" fmla="*/ 2150945 h 4271954"/>
              <a:gd name="connsiteX10272" fmla="*/ 1952634 w 2439037"/>
              <a:gd name="connsiteY10272" fmla="*/ 2164756 h 4271954"/>
              <a:gd name="connsiteX10273" fmla="*/ 1942824 w 2439037"/>
              <a:gd name="connsiteY10273" fmla="*/ 2158346 h 4271954"/>
              <a:gd name="connsiteX10274" fmla="*/ 1979400 w 2439037"/>
              <a:gd name="connsiteY10274" fmla="*/ 2150945 h 4271954"/>
              <a:gd name="connsiteX10275" fmla="*/ 2245033 w 2439037"/>
              <a:gd name="connsiteY10275" fmla="*/ 2267503 h 4271954"/>
              <a:gd name="connsiteX10276" fmla="*/ 2245614 w 2439037"/>
              <a:gd name="connsiteY10276" fmla="*/ 2267503 h 4271954"/>
              <a:gd name="connsiteX10277" fmla="*/ 2263892 w 2439037"/>
              <a:gd name="connsiteY10277" fmla="*/ 2259406 h 4271954"/>
              <a:gd name="connsiteX10278" fmla="*/ 2271150 w 2439037"/>
              <a:gd name="connsiteY10278" fmla="*/ 2240852 h 4271954"/>
              <a:gd name="connsiteX10279" fmla="*/ 2249338 w 2439037"/>
              <a:gd name="connsiteY10279" fmla="*/ 2197884 h 4271954"/>
              <a:gd name="connsiteX10280" fmla="*/ 2247986 w 2439037"/>
              <a:gd name="connsiteY10280" fmla="*/ 2196570 h 4271954"/>
              <a:gd name="connsiteX10281" fmla="*/ 2243623 w 2439037"/>
              <a:gd name="connsiteY10281" fmla="*/ 2195513 h 4271954"/>
              <a:gd name="connsiteX10282" fmla="*/ 2239804 w 2439037"/>
              <a:gd name="connsiteY10282" fmla="*/ 2197884 h 4271954"/>
              <a:gd name="connsiteX10283" fmla="*/ 2217991 w 2439037"/>
              <a:gd name="connsiteY10283" fmla="*/ 2240852 h 4271954"/>
              <a:gd name="connsiteX10284" fmla="*/ 2217991 w 2439037"/>
              <a:gd name="connsiteY10284" fmla="*/ 2242109 h 4271954"/>
              <a:gd name="connsiteX10285" fmla="*/ 2243899 w 2439037"/>
              <a:gd name="connsiteY10285" fmla="*/ 2267503 h 4271954"/>
              <a:gd name="connsiteX10286" fmla="*/ 2245033 w 2439037"/>
              <a:gd name="connsiteY10286" fmla="*/ 2267503 h 4271954"/>
              <a:gd name="connsiteX10287" fmla="*/ 2224573 w 2439037"/>
              <a:gd name="connsiteY10287" fmla="*/ 2241880 h 4271954"/>
              <a:gd name="connsiteX10288" fmla="*/ 2224573 w 2439037"/>
              <a:gd name="connsiteY10288" fmla="*/ 2240947 h 4271954"/>
              <a:gd name="connsiteX10289" fmla="*/ 2244566 w 2439037"/>
              <a:gd name="connsiteY10289" fmla="*/ 2202666 h 4271954"/>
              <a:gd name="connsiteX10290" fmla="*/ 2264474 w 2439037"/>
              <a:gd name="connsiteY10290" fmla="*/ 2240947 h 4271954"/>
              <a:gd name="connsiteX10291" fmla="*/ 2264474 w 2439037"/>
              <a:gd name="connsiteY10291" fmla="*/ 2241033 h 4271954"/>
              <a:gd name="connsiteX10292" fmla="*/ 2259159 w 2439037"/>
              <a:gd name="connsiteY10292" fmla="*/ 2254853 h 4271954"/>
              <a:gd name="connsiteX10293" fmla="*/ 2245528 w 2439037"/>
              <a:gd name="connsiteY10293" fmla="*/ 2260845 h 4271954"/>
              <a:gd name="connsiteX10294" fmla="*/ 2244471 w 2439037"/>
              <a:gd name="connsiteY10294" fmla="*/ 2260845 h 4271954"/>
              <a:gd name="connsiteX10295" fmla="*/ 2243995 w 2439037"/>
              <a:gd name="connsiteY10295" fmla="*/ 2260845 h 4271954"/>
              <a:gd name="connsiteX10296" fmla="*/ 2224573 w 2439037"/>
              <a:gd name="connsiteY10296" fmla="*/ 2241880 h 4271954"/>
              <a:gd name="connsiteX10297" fmla="*/ 2262568 w 2439037"/>
              <a:gd name="connsiteY10297" fmla="*/ 2312013 h 4271954"/>
              <a:gd name="connsiteX10298" fmla="*/ 2295830 w 2439037"/>
              <a:gd name="connsiteY10298" fmla="*/ 2294763 h 4271954"/>
              <a:gd name="connsiteX10299" fmla="*/ 2297525 w 2439037"/>
              <a:gd name="connsiteY10299" fmla="*/ 2292572 h 4271954"/>
              <a:gd name="connsiteX10300" fmla="*/ 2296963 w 2439037"/>
              <a:gd name="connsiteY10300" fmla="*/ 2289829 h 4271954"/>
              <a:gd name="connsiteX10301" fmla="*/ 2272941 w 2439037"/>
              <a:gd name="connsiteY10301" fmla="*/ 2281828 h 4271954"/>
              <a:gd name="connsiteX10302" fmla="*/ 2248472 w 2439037"/>
              <a:gd name="connsiteY10302" fmla="*/ 2289496 h 4271954"/>
              <a:gd name="connsiteX10303" fmla="*/ 2248472 w 2439037"/>
              <a:gd name="connsiteY10303" fmla="*/ 2288848 h 4271954"/>
              <a:gd name="connsiteX10304" fmla="*/ 2240080 w 2439037"/>
              <a:gd name="connsiteY10304" fmla="*/ 2276380 h 4271954"/>
              <a:gd name="connsiteX10305" fmla="*/ 2216753 w 2439037"/>
              <a:gd name="connsiteY10305" fmla="*/ 2276475 h 4271954"/>
              <a:gd name="connsiteX10306" fmla="*/ 2212848 w 2439037"/>
              <a:gd name="connsiteY10306" fmla="*/ 2273922 h 4271954"/>
              <a:gd name="connsiteX10307" fmla="*/ 2185806 w 2439037"/>
              <a:gd name="connsiteY10307" fmla="*/ 2262845 h 4271954"/>
              <a:gd name="connsiteX10308" fmla="*/ 2168852 w 2439037"/>
              <a:gd name="connsiteY10308" fmla="*/ 2262845 h 4271954"/>
              <a:gd name="connsiteX10309" fmla="*/ 2168852 w 2439037"/>
              <a:gd name="connsiteY10309" fmla="*/ 2262759 h 4271954"/>
              <a:gd name="connsiteX10310" fmla="*/ 2162089 w 2439037"/>
              <a:gd name="connsiteY10310" fmla="*/ 2256015 h 4271954"/>
              <a:gd name="connsiteX10311" fmla="*/ 2141791 w 2439037"/>
              <a:gd name="connsiteY10311" fmla="*/ 2256015 h 4271954"/>
              <a:gd name="connsiteX10312" fmla="*/ 2138458 w 2439037"/>
              <a:gd name="connsiteY10312" fmla="*/ 2259321 h 4271954"/>
              <a:gd name="connsiteX10313" fmla="*/ 2141791 w 2439037"/>
              <a:gd name="connsiteY10313" fmla="*/ 2262664 h 4271954"/>
              <a:gd name="connsiteX10314" fmla="*/ 2162184 w 2439037"/>
              <a:gd name="connsiteY10314" fmla="*/ 2262759 h 4271954"/>
              <a:gd name="connsiteX10315" fmla="*/ 2162089 w 2439037"/>
              <a:gd name="connsiteY10315" fmla="*/ 2315032 h 4271954"/>
              <a:gd name="connsiteX10316" fmla="*/ 2141791 w 2439037"/>
              <a:gd name="connsiteY10316" fmla="*/ 2315032 h 4271954"/>
              <a:gd name="connsiteX10317" fmla="*/ 2138458 w 2439037"/>
              <a:gd name="connsiteY10317" fmla="*/ 2318385 h 4271954"/>
              <a:gd name="connsiteX10318" fmla="*/ 2141791 w 2439037"/>
              <a:gd name="connsiteY10318" fmla="*/ 2321728 h 4271954"/>
              <a:gd name="connsiteX10319" fmla="*/ 2162089 w 2439037"/>
              <a:gd name="connsiteY10319" fmla="*/ 2321728 h 4271954"/>
              <a:gd name="connsiteX10320" fmla="*/ 2168852 w 2439037"/>
              <a:gd name="connsiteY10320" fmla="*/ 2314937 h 4271954"/>
              <a:gd name="connsiteX10321" fmla="*/ 2168852 w 2439037"/>
              <a:gd name="connsiteY10321" fmla="*/ 2313223 h 4271954"/>
              <a:gd name="connsiteX10322" fmla="*/ 2184178 w 2439037"/>
              <a:gd name="connsiteY10322" fmla="*/ 2318480 h 4271954"/>
              <a:gd name="connsiteX10323" fmla="*/ 2220868 w 2439037"/>
              <a:gd name="connsiteY10323" fmla="*/ 2328015 h 4271954"/>
              <a:gd name="connsiteX10324" fmla="*/ 2262568 w 2439037"/>
              <a:gd name="connsiteY10324" fmla="*/ 2312013 h 4271954"/>
              <a:gd name="connsiteX10325" fmla="*/ 2186549 w 2439037"/>
              <a:gd name="connsiteY10325" fmla="*/ 2312289 h 4271954"/>
              <a:gd name="connsiteX10326" fmla="*/ 2169043 w 2439037"/>
              <a:gd name="connsiteY10326" fmla="*/ 2306298 h 4271954"/>
              <a:gd name="connsiteX10327" fmla="*/ 2169043 w 2439037"/>
              <a:gd name="connsiteY10327" fmla="*/ 2269503 h 4271954"/>
              <a:gd name="connsiteX10328" fmla="*/ 2185988 w 2439037"/>
              <a:gd name="connsiteY10328" fmla="*/ 2269503 h 4271954"/>
              <a:gd name="connsiteX10329" fmla="*/ 2209038 w 2439037"/>
              <a:gd name="connsiteY10329" fmla="*/ 2279218 h 4271954"/>
              <a:gd name="connsiteX10330" fmla="*/ 2216496 w 2439037"/>
              <a:gd name="connsiteY10330" fmla="*/ 2283038 h 4271954"/>
              <a:gd name="connsiteX10331" fmla="*/ 2240204 w 2439037"/>
              <a:gd name="connsiteY10331" fmla="*/ 2283038 h 4271954"/>
              <a:gd name="connsiteX10332" fmla="*/ 2241899 w 2439037"/>
              <a:gd name="connsiteY10332" fmla="*/ 2288848 h 4271954"/>
              <a:gd name="connsiteX10333" fmla="*/ 2240937 w 2439037"/>
              <a:gd name="connsiteY10333" fmla="*/ 2293734 h 4271954"/>
              <a:gd name="connsiteX10334" fmla="*/ 2240080 w 2439037"/>
              <a:gd name="connsiteY10334" fmla="*/ 2294763 h 4271954"/>
              <a:gd name="connsiteX10335" fmla="*/ 2202846 w 2439037"/>
              <a:gd name="connsiteY10335" fmla="*/ 2294763 h 4271954"/>
              <a:gd name="connsiteX10336" fmla="*/ 2199504 w 2439037"/>
              <a:gd name="connsiteY10336" fmla="*/ 2298106 h 4271954"/>
              <a:gd name="connsiteX10337" fmla="*/ 2202846 w 2439037"/>
              <a:gd name="connsiteY10337" fmla="*/ 2301412 h 4271954"/>
              <a:gd name="connsiteX10338" fmla="*/ 2240080 w 2439037"/>
              <a:gd name="connsiteY10338" fmla="*/ 2301412 h 4271954"/>
              <a:gd name="connsiteX10339" fmla="*/ 2246662 w 2439037"/>
              <a:gd name="connsiteY10339" fmla="*/ 2297135 h 4271954"/>
              <a:gd name="connsiteX10340" fmla="*/ 2274941 w 2439037"/>
              <a:gd name="connsiteY10340" fmla="*/ 2288200 h 4271954"/>
              <a:gd name="connsiteX10341" fmla="*/ 2288753 w 2439037"/>
              <a:gd name="connsiteY10341" fmla="*/ 2290848 h 4271954"/>
              <a:gd name="connsiteX10342" fmla="*/ 2259435 w 2439037"/>
              <a:gd name="connsiteY10342" fmla="*/ 2306203 h 4271954"/>
              <a:gd name="connsiteX10343" fmla="*/ 2186549 w 2439037"/>
              <a:gd name="connsiteY10343" fmla="*/ 2312289 h 4271954"/>
              <a:gd name="connsiteX10344" fmla="*/ 2178377 w 2439037"/>
              <a:gd name="connsiteY10344" fmla="*/ 2154165 h 4271954"/>
              <a:gd name="connsiteX10345" fmla="*/ 2177996 w 2439037"/>
              <a:gd name="connsiteY10345" fmla="*/ 2156860 h 4271954"/>
              <a:gd name="connsiteX10346" fmla="*/ 2194579 w 2439037"/>
              <a:gd name="connsiteY10346" fmla="*/ 2171424 h 4271954"/>
              <a:gd name="connsiteX10347" fmla="*/ 2195217 w 2439037"/>
              <a:gd name="connsiteY10347" fmla="*/ 2171424 h 4271954"/>
              <a:gd name="connsiteX10348" fmla="*/ 2217705 w 2439037"/>
              <a:gd name="connsiteY10348" fmla="*/ 2177977 h 4271954"/>
              <a:gd name="connsiteX10349" fmla="*/ 2235222 w 2439037"/>
              <a:gd name="connsiteY10349" fmla="*/ 2173691 h 4271954"/>
              <a:gd name="connsiteX10350" fmla="*/ 2264283 w 2439037"/>
              <a:gd name="connsiteY10350" fmla="*/ 2188578 h 4271954"/>
              <a:gd name="connsiteX10351" fmla="*/ 2264759 w 2439037"/>
              <a:gd name="connsiteY10351" fmla="*/ 2188959 h 4271954"/>
              <a:gd name="connsiteX10352" fmla="*/ 2294287 w 2439037"/>
              <a:gd name="connsiteY10352" fmla="*/ 2201694 h 4271954"/>
              <a:gd name="connsiteX10353" fmla="*/ 2311251 w 2439037"/>
              <a:gd name="connsiteY10353" fmla="*/ 2201694 h 4271954"/>
              <a:gd name="connsiteX10354" fmla="*/ 2311251 w 2439037"/>
              <a:gd name="connsiteY10354" fmla="*/ 2201790 h 4271954"/>
              <a:gd name="connsiteX10355" fmla="*/ 2318013 w 2439037"/>
              <a:gd name="connsiteY10355" fmla="*/ 2208581 h 4271954"/>
              <a:gd name="connsiteX10356" fmla="*/ 2338292 w 2439037"/>
              <a:gd name="connsiteY10356" fmla="*/ 2208581 h 4271954"/>
              <a:gd name="connsiteX10357" fmla="*/ 2341626 w 2439037"/>
              <a:gd name="connsiteY10357" fmla="*/ 2205228 h 4271954"/>
              <a:gd name="connsiteX10358" fmla="*/ 2338292 w 2439037"/>
              <a:gd name="connsiteY10358" fmla="*/ 2201875 h 4271954"/>
              <a:gd name="connsiteX10359" fmla="*/ 2317919 w 2439037"/>
              <a:gd name="connsiteY10359" fmla="*/ 2201790 h 4271954"/>
              <a:gd name="connsiteX10360" fmla="*/ 2318013 w 2439037"/>
              <a:gd name="connsiteY10360" fmla="*/ 2149507 h 4271954"/>
              <a:gd name="connsiteX10361" fmla="*/ 2338292 w 2439037"/>
              <a:gd name="connsiteY10361" fmla="*/ 2149507 h 4271954"/>
              <a:gd name="connsiteX10362" fmla="*/ 2341626 w 2439037"/>
              <a:gd name="connsiteY10362" fmla="*/ 2146154 h 4271954"/>
              <a:gd name="connsiteX10363" fmla="*/ 2338292 w 2439037"/>
              <a:gd name="connsiteY10363" fmla="*/ 2142868 h 4271954"/>
              <a:gd name="connsiteX10364" fmla="*/ 2318013 w 2439037"/>
              <a:gd name="connsiteY10364" fmla="*/ 2142868 h 4271954"/>
              <a:gd name="connsiteX10365" fmla="*/ 2311251 w 2439037"/>
              <a:gd name="connsiteY10365" fmla="*/ 2149612 h 4271954"/>
              <a:gd name="connsiteX10366" fmla="*/ 2311251 w 2439037"/>
              <a:gd name="connsiteY10366" fmla="*/ 2151317 h 4271954"/>
              <a:gd name="connsiteX10367" fmla="*/ 2283800 w 2439037"/>
              <a:gd name="connsiteY10367" fmla="*/ 2141049 h 4271954"/>
              <a:gd name="connsiteX10368" fmla="*/ 2243338 w 2439037"/>
              <a:gd name="connsiteY10368" fmla="*/ 2139972 h 4271954"/>
              <a:gd name="connsiteX10369" fmla="*/ 2243242 w 2439037"/>
              <a:gd name="connsiteY10369" fmla="*/ 2139972 h 4271954"/>
              <a:gd name="connsiteX10370" fmla="*/ 2180454 w 2439037"/>
              <a:gd name="connsiteY10370" fmla="*/ 2152860 h 4271954"/>
              <a:gd name="connsiteX10371" fmla="*/ 2178377 w 2439037"/>
              <a:gd name="connsiteY10371" fmla="*/ 2154165 h 4271954"/>
              <a:gd name="connsiteX10372" fmla="*/ 2281333 w 2439037"/>
              <a:gd name="connsiteY10372" fmla="*/ 2147049 h 4271954"/>
              <a:gd name="connsiteX10373" fmla="*/ 2311251 w 2439037"/>
              <a:gd name="connsiteY10373" fmla="*/ 2158165 h 4271954"/>
              <a:gd name="connsiteX10374" fmla="*/ 2311251 w 2439037"/>
              <a:gd name="connsiteY10374" fmla="*/ 2194941 h 4271954"/>
              <a:gd name="connsiteX10375" fmla="*/ 2294287 w 2439037"/>
              <a:gd name="connsiteY10375" fmla="*/ 2194941 h 4271954"/>
              <a:gd name="connsiteX10376" fmla="*/ 2268931 w 2439037"/>
              <a:gd name="connsiteY10376" fmla="*/ 2183702 h 4271954"/>
              <a:gd name="connsiteX10377" fmla="*/ 2268484 w 2439037"/>
              <a:gd name="connsiteY10377" fmla="*/ 2183321 h 4271954"/>
              <a:gd name="connsiteX10378" fmla="*/ 2236384 w 2439037"/>
              <a:gd name="connsiteY10378" fmla="*/ 2167042 h 4271954"/>
              <a:gd name="connsiteX10379" fmla="*/ 2235346 w 2439037"/>
              <a:gd name="connsiteY10379" fmla="*/ 2166861 h 4271954"/>
              <a:gd name="connsiteX10380" fmla="*/ 2234575 w 2439037"/>
              <a:gd name="connsiteY10380" fmla="*/ 2166947 h 4271954"/>
              <a:gd name="connsiteX10381" fmla="*/ 2215991 w 2439037"/>
              <a:gd name="connsiteY10381" fmla="*/ 2171510 h 4271954"/>
              <a:gd name="connsiteX10382" fmla="*/ 2202180 w 2439037"/>
              <a:gd name="connsiteY10382" fmla="*/ 2168862 h 4271954"/>
              <a:gd name="connsiteX10383" fmla="*/ 2232574 w 2439037"/>
              <a:gd name="connsiteY10383" fmla="*/ 2152955 h 4271954"/>
              <a:gd name="connsiteX10384" fmla="*/ 2281333 w 2439037"/>
              <a:gd name="connsiteY10384" fmla="*/ 2147049 h 4271954"/>
              <a:gd name="connsiteX10385" fmla="*/ 2222392 w 2439037"/>
              <a:gd name="connsiteY10385" fmla="*/ 2150945 h 4271954"/>
              <a:gd name="connsiteX10386" fmla="*/ 2195617 w 2439037"/>
              <a:gd name="connsiteY10386" fmla="*/ 2164756 h 4271954"/>
              <a:gd name="connsiteX10387" fmla="*/ 2185806 w 2439037"/>
              <a:gd name="connsiteY10387" fmla="*/ 2158346 h 4271954"/>
              <a:gd name="connsiteX10388" fmla="*/ 2222392 w 2439037"/>
              <a:gd name="connsiteY10388" fmla="*/ 2150945 h 4271954"/>
              <a:gd name="connsiteX10389" fmla="*/ 182509 w 2439037"/>
              <a:gd name="connsiteY10389" fmla="*/ 2439629 h 4271954"/>
              <a:gd name="connsiteX10390" fmla="*/ 178118 w 2439037"/>
              <a:gd name="connsiteY10390" fmla="*/ 2438610 h 4271954"/>
              <a:gd name="connsiteX10391" fmla="*/ 174307 w 2439037"/>
              <a:gd name="connsiteY10391" fmla="*/ 2440981 h 4271954"/>
              <a:gd name="connsiteX10392" fmla="*/ 152495 w 2439037"/>
              <a:gd name="connsiteY10392" fmla="*/ 2483901 h 4271954"/>
              <a:gd name="connsiteX10393" fmla="*/ 152495 w 2439037"/>
              <a:gd name="connsiteY10393" fmla="*/ 2485158 h 4271954"/>
              <a:gd name="connsiteX10394" fmla="*/ 178422 w 2439037"/>
              <a:gd name="connsiteY10394" fmla="*/ 2510609 h 4271954"/>
              <a:gd name="connsiteX10395" fmla="*/ 179651 w 2439037"/>
              <a:gd name="connsiteY10395" fmla="*/ 2510609 h 4271954"/>
              <a:gd name="connsiteX10396" fmla="*/ 180213 w 2439037"/>
              <a:gd name="connsiteY10396" fmla="*/ 2510609 h 4271954"/>
              <a:gd name="connsiteX10397" fmla="*/ 198511 w 2439037"/>
              <a:gd name="connsiteY10397" fmla="*/ 2502513 h 4271954"/>
              <a:gd name="connsiteX10398" fmla="*/ 205740 w 2439037"/>
              <a:gd name="connsiteY10398" fmla="*/ 2483901 h 4271954"/>
              <a:gd name="connsiteX10399" fmla="*/ 183928 w 2439037"/>
              <a:gd name="connsiteY10399" fmla="*/ 2440981 h 4271954"/>
              <a:gd name="connsiteX10400" fmla="*/ 182509 w 2439037"/>
              <a:gd name="connsiteY10400" fmla="*/ 2439629 h 4271954"/>
              <a:gd name="connsiteX10401" fmla="*/ 198977 w 2439037"/>
              <a:gd name="connsiteY10401" fmla="*/ 2484044 h 4271954"/>
              <a:gd name="connsiteX10402" fmla="*/ 193634 w 2439037"/>
              <a:gd name="connsiteY10402" fmla="*/ 2497808 h 4271954"/>
              <a:gd name="connsiteX10403" fmla="*/ 180022 w 2439037"/>
              <a:gd name="connsiteY10403" fmla="*/ 2503808 h 4271954"/>
              <a:gd name="connsiteX10404" fmla="*/ 178975 w 2439037"/>
              <a:gd name="connsiteY10404" fmla="*/ 2503808 h 4271954"/>
              <a:gd name="connsiteX10405" fmla="*/ 178518 w 2439037"/>
              <a:gd name="connsiteY10405" fmla="*/ 2503808 h 4271954"/>
              <a:gd name="connsiteX10406" fmla="*/ 159077 w 2439037"/>
              <a:gd name="connsiteY10406" fmla="*/ 2484882 h 4271954"/>
              <a:gd name="connsiteX10407" fmla="*/ 159077 w 2439037"/>
              <a:gd name="connsiteY10407" fmla="*/ 2483901 h 4271954"/>
              <a:gd name="connsiteX10408" fmla="*/ 179070 w 2439037"/>
              <a:gd name="connsiteY10408" fmla="*/ 2445630 h 4271954"/>
              <a:gd name="connsiteX10409" fmla="*/ 198977 w 2439037"/>
              <a:gd name="connsiteY10409" fmla="*/ 2484044 h 4271954"/>
              <a:gd name="connsiteX10410" fmla="*/ 230419 w 2439037"/>
              <a:gd name="connsiteY10410" fmla="*/ 2537765 h 4271954"/>
              <a:gd name="connsiteX10411" fmla="*/ 232134 w 2439037"/>
              <a:gd name="connsiteY10411" fmla="*/ 2535526 h 4271954"/>
              <a:gd name="connsiteX10412" fmla="*/ 231553 w 2439037"/>
              <a:gd name="connsiteY10412" fmla="*/ 2532783 h 4271954"/>
              <a:gd name="connsiteX10413" fmla="*/ 207550 w 2439037"/>
              <a:gd name="connsiteY10413" fmla="*/ 2524792 h 4271954"/>
              <a:gd name="connsiteX10414" fmla="*/ 183061 w 2439037"/>
              <a:gd name="connsiteY10414" fmla="*/ 2532507 h 4271954"/>
              <a:gd name="connsiteX10415" fmla="*/ 183061 w 2439037"/>
              <a:gd name="connsiteY10415" fmla="*/ 2531860 h 4271954"/>
              <a:gd name="connsiteX10416" fmla="*/ 174698 w 2439037"/>
              <a:gd name="connsiteY10416" fmla="*/ 2519343 h 4271954"/>
              <a:gd name="connsiteX10417" fmla="*/ 151362 w 2439037"/>
              <a:gd name="connsiteY10417" fmla="*/ 2519439 h 4271954"/>
              <a:gd name="connsiteX10418" fmla="*/ 147447 w 2439037"/>
              <a:gd name="connsiteY10418" fmla="*/ 2516886 h 4271954"/>
              <a:gd name="connsiteX10419" fmla="*/ 120405 w 2439037"/>
              <a:gd name="connsiteY10419" fmla="*/ 2505809 h 4271954"/>
              <a:gd name="connsiteX10420" fmla="*/ 103451 w 2439037"/>
              <a:gd name="connsiteY10420" fmla="*/ 2505809 h 4271954"/>
              <a:gd name="connsiteX10421" fmla="*/ 103451 w 2439037"/>
              <a:gd name="connsiteY10421" fmla="*/ 2505723 h 4271954"/>
              <a:gd name="connsiteX10422" fmla="*/ 96688 w 2439037"/>
              <a:gd name="connsiteY10422" fmla="*/ 2498970 h 4271954"/>
              <a:gd name="connsiteX10423" fmla="*/ 76409 w 2439037"/>
              <a:gd name="connsiteY10423" fmla="*/ 2498970 h 4271954"/>
              <a:gd name="connsiteX10424" fmla="*/ 73047 w 2439037"/>
              <a:gd name="connsiteY10424" fmla="*/ 2502322 h 4271954"/>
              <a:gd name="connsiteX10425" fmla="*/ 76409 w 2439037"/>
              <a:gd name="connsiteY10425" fmla="*/ 2505628 h 4271954"/>
              <a:gd name="connsiteX10426" fmla="*/ 96774 w 2439037"/>
              <a:gd name="connsiteY10426" fmla="*/ 2505723 h 4271954"/>
              <a:gd name="connsiteX10427" fmla="*/ 96774 w 2439037"/>
              <a:gd name="connsiteY10427" fmla="*/ 2558129 h 4271954"/>
              <a:gd name="connsiteX10428" fmla="*/ 76505 w 2439037"/>
              <a:gd name="connsiteY10428" fmla="*/ 2558129 h 4271954"/>
              <a:gd name="connsiteX10429" fmla="*/ 73171 w 2439037"/>
              <a:gd name="connsiteY10429" fmla="*/ 2561482 h 4271954"/>
              <a:gd name="connsiteX10430" fmla="*/ 76505 w 2439037"/>
              <a:gd name="connsiteY10430" fmla="*/ 2564787 h 4271954"/>
              <a:gd name="connsiteX10431" fmla="*/ 96774 w 2439037"/>
              <a:gd name="connsiteY10431" fmla="*/ 2564787 h 4271954"/>
              <a:gd name="connsiteX10432" fmla="*/ 103537 w 2439037"/>
              <a:gd name="connsiteY10432" fmla="*/ 2558044 h 4271954"/>
              <a:gd name="connsiteX10433" fmla="*/ 103537 w 2439037"/>
              <a:gd name="connsiteY10433" fmla="*/ 2556320 h 4271954"/>
              <a:gd name="connsiteX10434" fmla="*/ 118891 w 2439037"/>
              <a:gd name="connsiteY10434" fmla="*/ 2561577 h 4271954"/>
              <a:gd name="connsiteX10435" fmla="*/ 155534 w 2439037"/>
              <a:gd name="connsiteY10435" fmla="*/ 2571064 h 4271954"/>
              <a:gd name="connsiteX10436" fmla="*/ 197072 w 2439037"/>
              <a:gd name="connsiteY10436" fmla="*/ 2554881 h 4271954"/>
              <a:gd name="connsiteX10437" fmla="*/ 230419 w 2439037"/>
              <a:gd name="connsiteY10437" fmla="*/ 2537765 h 4271954"/>
              <a:gd name="connsiteX10438" fmla="*/ 120986 w 2439037"/>
              <a:gd name="connsiteY10438" fmla="*/ 2555253 h 4271954"/>
              <a:gd name="connsiteX10439" fmla="*/ 103451 w 2439037"/>
              <a:gd name="connsiteY10439" fmla="*/ 2549252 h 4271954"/>
              <a:gd name="connsiteX10440" fmla="*/ 103451 w 2439037"/>
              <a:gd name="connsiteY10440" fmla="*/ 2512505 h 4271954"/>
              <a:gd name="connsiteX10441" fmla="*/ 120405 w 2439037"/>
              <a:gd name="connsiteY10441" fmla="*/ 2512505 h 4271954"/>
              <a:gd name="connsiteX10442" fmla="*/ 143446 w 2439037"/>
              <a:gd name="connsiteY10442" fmla="*/ 2522230 h 4271954"/>
              <a:gd name="connsiteX10443" fmla="*/ 150886 w 2439037"/>
              <a:gd name="connsiteY10443" fmla="*/ 2526040 h 4271954"/>
              <a:gd name="connsiteX10444" fmla="*/ 174603 w 2439037"/>
              <a:gd name="connsiteY10444" fmla="*/ 2526040 h 4271954"/>
              <a:gd name="connsiteX10445" fmla="*/ 176298 w 2439037"/>
              <a:gd name="connsiteY10445" fmla="*/ 2531860 h 4271954"/>
              <a:gd name="connsiteX10446" fmla="*/ 175355 w 2439037"/>
              <a:gd name="connsiteY10446" fmla="*/ 2536698 h 4271954"/>
              <a:gd name="connsiteX10447" fmla="*/ 174517 w 2439037"/>
              <a:gd name="connsiteY10447" fmla="*/ 2537765 h 4271954"/>
              <a:gd name="connsiteX10448" fmla="*/ 137265 w 2439037"/>
              <a:gd name="connsiteY10448" fmla="*/ 2537765 h 4271954"/>
              <a:gd name="connsiteX10449" fmla="*/ 133941 w 2439037"/>
              <a:gd name="connsiteY10449" fmla="*/ 2541061 h 4271954"/>
              <a:gd name="connsiteX10450" fmla="*/ 137265 w 2439037"/>
              <a:gd name="connsiteY10450" fmla="*/ 2544413 h 4271954"/>
              <a:gd name="connsiteX10451" fmla="*/ 174517 w 2439037"/>
              <a:gd name="connsiteY10451" fmla="*/ 2544413 h 4271954"/>
              <a:gd name="connsiteX10452" fmla="*/ 181070 w 2439037"/>
              <a:gd name="connsiteY10452" fmla="*/ 2540137 h 4271954"/>
              <a:gd name="connsiteX10453" fmla="*/ 209379 w 2439037"/>
              <a:gd name="connsiteY10453" fmla="*/ 2531155 h 4271954"/>
              <a:gd name="connsiteX10454" fmla="*/ 223190 w 2439037"/>
              <a:gd name="connsiteY10454" fmla="*/ 2533860 h 4271954"/>
              <a:gd name="connsiteX10455" fmla="*/ 193843 w 2439037"/>
              <a:gd name="connsiteY10455" fmla="*/ 2549157 h 4271954"/>
              <a:gd name="connsiteX10456" fmla="*/ 120986 w 2439037"/>
              <a:gd name="connsiteY10456" fmla="*/ 2555253 h 4271954"/>
              <a:gd name="connsiteX10457" fmla="*/ 272796 w 2439037"/>
              <a:gd name="connsiteY10457" fmla="*/ 2392375 h 4271954"/>
              <a:gd name="connsiteX10458" fmla="*/ 276139 w 2439037"/>
              <a:gd name="connsiteY10458" fmla="*/ 2389070 h 4271954"/>
              <a:gd name="connsiteX10459" fmla="*/ 272796 w 2439037"/>
              <a:gd name="connsiteY10459" fmla="*/ 2385727 h 4271954"/>
              <a:gd name="connsiteX10460" fmla="*/ 252508 w 2439037"/>
              <a:gd name="connsiteY10460" fmla="*/ 2385727 h 4271954"/>
              <a:gd name="connsiteX10461" fmla="*/ 245736 w 2439037"/>
              <a:gd name="connsiteY10461" fmla="*/ 2392471 h 4271954"/>
              <a:gd name="connsiteX10462" fmla="*/ 245736 w 2439037"/>
              <a:gd name="connsiteY10462" fmla="*/ 2394185 h 4271954"/>
              <a:gd name="connsiteX10463" fmla="*/ 218322 w 2439037"/>
              <a:gd name="connsiteY10463" fmla="*/ 2383908 h 4271954"/>
              <a:gd name="connsiteX10464" fmla="*/ 177832 w 2439037"/>
              <a:gd name="connsiteY10464" fmla="*/ 2382879 h 4271954"/>
              <a:gd name="connsiteX10465" fmla="*/ 177746 w 2439037"/>
              <a:gd name="connsiteY10465" fmla="*/ 2382879 h 4271954"/>
              <a:gd name="connsiteX10466" fmla="*/ 114985 w 2439037"/>
              <a:gd name="connsiteY10466" fmla="*/ 2395728 h 4271954"/>
              <a:gd name="connsiteX10467" fmla="*/ 112766 w 2439037"/>
              <a:gd name="connsiteY10467" fmla="*/ 2397262 h 4271954"/>
              <a:gd name="connsiteX10468" fmla="*/ 112395 w 2439037"/>
              <a:gd name="connsiteY10468" fmla="*/ 2399910 h 4271954"/>
              <a:gd name="connsiteX10469" fmla="*/ 128978 w 2439037"/>
              <a:gd name="connsiteY10469" fmla="*/ 2414464 h 4271954"/>
              <a:gd name="connsiteX10470" fmla="*/ 129635 w 2439037"/>
              <a:gd name="connsiteY10470" fmla="*/ 2414464 h 4271954"/>
              <a:gd name="connsiteX10471" fmla="*/ 152114 w 2439037"/>
              <a:gd name="connsiteY10471" fmla="*/ 2421074 h 4271954"/>
              <a:gd name="connsiteX10472" fmla="*/ 169659 w 2439037"/>
              <a:gd name="connsiteY10472" fmla="*/ 2416788 h 4271954"/>
              <a:gd name="connsiteX10473" fmla="*/ 198701 w 2439037"/>
              <a:gd name="connsiteY10473" fmla="*/ 2431637 h 4271954"/>
              <a:gd name="connsiteX10474" fmla="*/ 199168 w 2439037"/>
              <a:gd name="connsiteY10474" fmla="*/ 2432009 h 4271954"/>
              <a:gd name="connsiteX10475" fmla="*/ 228685 w 2439037"/>
              <a:gd name="connsiteY10475" fmla="*/ 2444791 h 4271954"/>
              <a:gd name="connsiteX10476" fmla="*/ 245640 w 2439037"/>
              <a:gd name="connsiteY10476" fmla="*/ 2444791 h 4271954"/>
              <a:gd name="connsiteX10477" fmla="*/ 245640 w 2439037"/>
              <a:gd name="connsiteY10477" fmla="*/ 2444887 h 4271954"/>
              <a:gd name="connsiteX10478" fmla="*/ 252413 w 2439037"/>
              <a:gd name="connsiteY10478" fmla="*/ 2451630 h 4271954"/>
              <a:gd name="connsiteX10479" fmla="*/ 272710 w 2439037"/>
              <a:gd name="connsiteY10479" fmla="*/ 2451630 h 4271954"/>
              <a:gd name="connsiteX10480" fmla="*/ 276044 w 2439037"/>
              <a:gd name="connsiteY10480" fmla="*/ 2448325 h 4271954"/>
              <a:gd name="connsiteX10481" fmla="*/ 272710 w 2439037"/>
              <a:gd name="connsiteY10481" fmla="*/ 2444972 h 4271954"/>
              <a:gd name="connsiteX10482" fmla="*/ 252326 w 2439037"/>
              <a:gd name="connsiteY10482" fmla="*/ 2444887 h 4271954"/>
              <a:gd name="connsiteX10483" fmla="*/ 252413 w 2439037"/>
              <a:gd name="connsiteY10483" fmla="*/ 2392566 h 4271954"/>
              <a:gd name="connsiteX10484" fmla="*/ 272796 w 2439037"/>
              <a:gd name="connsiteY10484" fmla="*/ 2392566 h 4271954"/>
              <a:gd name="connsiteX10485" fmla="*/ 272796 w 2439037"/>
              <a:gd name="connsiteY10485" fmla="*/ 2392375 h 4271954"/>
              <a:gd name="connsiteX10486" fmla="*/ 130121 w 2439037"/>
              <a:gd name="connsiteY10486" fmla="*/ 2407720 h 4271954"/>
              <a:gd name="connsiteX10487" fmla="*/ 120301 w 2439037"/>
              <a:gd name="connsiteY10487" fmla="*/ 2401348 h 4271954"/>
              <a:gd name="connsiteX10488" fmla="*/ 156791 w 2439037"/>
              <a:gd name="connsiteY10488" fmla="*/ 2393918 h 4271954"/>
              <a:gd name="connsiteX10489" fmla="*/ 130121 w 2439037"/>
              <a:gd name="connsiteY10489" fmla="*/ 2407720 h 4271954"/>
              <a:gd name="connsiteX10490" fmla="*/ 245736 w 2439037"/>
              <a:gd name="connsiteY10490" fmla="*/ 2437905 h 4271954"/>
              <a:gd name="connsiteX10491" fmla="*/ 228790 w 2439037"/>
              <a:gd name="connsiteY10491" fmla="*/ 2437905 h 4271954"/>
              <a:gd name="connsiteX10492" fmla="*/ 203473 w 2439037"/>
              <a:gd name="connsiteY10492" fmla="*/ 2426694 h 4271954"/>
              <a:gd name="connsiteX10493" fmla="*/ 202978 w 2439037"/>
              <a:gd name="connsiteY10493" fmla="*/ 2426284 h 4271954"/>
              <a:gd name="connsiteX10494" fmla="*/ 170888 w 2439037"/>
              <a:gd name="connsiteY10494" fmla="*/ 2410006 h 4271954"/>
              <a:gd name="connsiteX10495" fmla="*/ 169830 w 2439037"/>
              <a:gd name="connsiteY10495" fmla="*/ 2409825 h 4271954"/>
              <a:gd name="connsiteX10496" fmla="*/ 169069 w 2439037"/>
              <a:gd name="connsiteY10496" fmla="*/ 2409901 h 4271954"/>
              <a:gd name="connsiteX10497" fmla="*/ 150486 w 2439037"/>
              <a:gd name="connsiteY10497" fmla="*/ 2414464 h 4271954"/>
              <a:gd name="connsiteX10498" fmla="*/ 136703 w 2439037"/>
              <a:gd name="connsiteY10498" fmla="*/ 2411816 h 4271954"/>
              <a:gd name="connsiteX10499" fmla="*/ 167068 w 2439037"/>
              <a:gd name="connsiteY10499" fmla="*/ 2395919 h 4271954"/>
              <a:gd name="connsiteX10500" fmla="*/ 215922 w 2439037"/>
              <a:gd name="connsiteY10500" fmla="*/ 2389918 h 4271954"/>
              <a:gd name="connsiteX10501" fmla="*/ 245859 w 2439037"/>
              <a:gd name="connsiteY10501" fmla="*/ 2401081 h 4271954"/>
              <a:gd name="connsiteX10502" fmla="*/ 245859 w 2439037"/>
              <a:gd name="connsiteY10502" fmla="*/ 2437905 h 4271954"/>
              <a:gd name="connsiteX10503" fmla="*/ 245736 w 2439037"/>
              <a:gd name="connsiteY10503" fmla="*/ 2437905 h 4271954"/>
              <a:gd name="connsiteX10504" fmla="*/ 425491 w 2439037"/>
              <a:gd name="connsiteY10504" fmla="*/ 2439629 h 4271954"/>
              <a:gd name="connsiteX10505" fmla="*/ 421100 w 2439037"/>
              <a:gd name="connsiteY10505" fmla="*/ 2438610 h 4271954"/>
              <a:gd name="connsiteX10506" fmla="*/ 417195 w 2439037"/>
              <a:gd name="connsiteY10506" fmla="*/ 2440981 h 4271954"/>
              <a:gd name="connsiteX10507" fmla="*/ 395383 w 2439037"/>
              <a:gd name="connsiteY10507" fmla="*/ 2483901 h 4271954"/>
              <a:gd name="connsiteX10508" fmla="*/ 395383 w 2439037"/>
              <a:gd name="connsiteY10508" fmla="*/ 2485158 h 4271954"/>
              <a:gd name="connsiteX10509" fmla="*/ 421291 w 2439037"/>
              <a:gd name="connsiteY10509" fmla="*/ 2510609 h 4271954"/>
              <a:gd name="connsiteX10510" fmla="*/ 422548 w 2439037"/>
              <a:gd name="connsiteY10510" fmla="*/ 2510609 h 4271954"/>
              <a:gd name="connsiteX10511" fmla="*/ 423100 w 2439037"/>
              <a:gd name="connsiteY10511" fmla="*/ 2510609 h 4271954"/>
              <a:gd name="connsiteX10512" fmla="*/ 441407 w 2439037"/>
              <a:gd name="connsiteY10512" fmla="*/ 2502513 h 4271954"/>
              <a:gd name="connsiteX10513" fmla="*/ 448637 w 2439037"/>
              <a:gd name="connsiteY10513" fmla="*/ 2483901 h 4271954"/>
              <a:gd name="connsiteX10514" fmla="*/ 426815 w 2439037"/>
              <a:gd name="connsiteY10514" fmla="*/ 2440981 h 4271954"/>
              <a:gd name="connsiteX10515" fmla="*/ 425491 w 2439037"/>
              <a:gd name="connsiteY10515" fmla="*/ 2439629 h 4271954"/>
              <a:gd name="connsiteX10516" fmla="*/ 441960 w 2439037"/>
              <a:gd name="connsiteY10516" fmla="*/ 2484044 h 4271954"/>
              <a:gd name="connsiteX10517" fmla="*/ 436636 w 2439037"/>
              <a:gd name="connsiteY10517" fmla="*/ 2497808 h 4271954"/>
              <a:gd name="connsiteX10518" fmla="*/ 423015 w 2439037"/>
              <a:gd name="connsiteY10518" fmla="*/ 2503808 h 4271954"/>
              <a:gd name="connsiteX10519" fmla="*/ 421967 w 2439037"/>
              <a:gd name="connsiteY10519" fmla="*/ 2503808 h 4271954"/>
              <a:gd name="connsiteX10520" fmla="*/ 421500 w 2439037"/>
              <a:gd name="connsiteY10520" fmla="*/ 2503808 h 4271954"/>
              <a:gd name="connsiteX10521" fmla="*/ 402060 w 2439037"/>
              <a:gd name="connsiteY10521" fmla="*/ 2484882 h 4271954"/>
              <a:gd name="connsiteX10522" fmla="*/ 402060 w 2439037"/>
              <a:gd name="connsiteY10522" fmla="*/ 2483901 h 4271954"/>
              <a:gd name="connsiteX10523" fmla="*/ 421967 w 2439037"/>
              <a:gd name="connsiteY10523" fmla="*/ 2445630 h 4271954"/>
              <a:gd name="connsiteX10524" fmla="*/ 441960 w 2439037"/>
              <a:gd name="connsiteY10524" fmla="*/ 2484044 h 4271954"/>
              <a:gd name="connsiteX10525" fmla="*/ 473402 w 2439037"/>
              <a:gd name="connsiteY10525" fmla="*/ 2537765 h 4271954"/>
              <a:gd name="connsiteX10526" fmla="*/ 475116 w 2439037"/>
              <a:gd name="connsiteY10526" fmla="*/ 2535526 h 4271954"/>
              <a:gd name="connsiteX10527" fmla="*/ 474545 w 2439037"/>
              <a:gd name="connsiteY10527" fmla="*/ 2532783 h 4271954"/>
              <a:gd name="connsiteX10528" fmla="*/ 450532 w 2439037"/>
              <a:gd name="connsiteY10528" fmla="*/ 2524792 h 4271954"/>
              <a:gd name="connsiteX10529" fmla="*/ 426062 w 2439037"/>
              <a:gd name="connsiteY10529" fmla="*/ 2532507 h 4271954"/>
              <a:gd name="connsiteX10530" fmla="*/ 426062 w 2439037"/>
              <a:gd name="connsiteY10530" fmla="*/ 2531860 h 4271954"/>
              <a:gd name="connsiteX10531" fmla="*/ 417681 w 2439037"/>
              <a:gd name="connsiteY10531" fmla="*/ 2519343 h 4271954"/>
              <a:gd name="connsiteX10532" fmla="*/ 394345 w 2439037"/>
              <a:gd name="connsiteY10532" fmla="*/ 2519439 h 4271954"/>
              <a:gd name="connsiteX10533" fmla="*/ 390439 w 2439037"/>
              <a:gd name="connsiteY10533" fmla="*/ 2516886 h 4271954"/>
              <a:gd name="connsiteX10534" fmla="*/ 363388 w 2439037"/>
              <a:gd name="connsiteY10534" fmla="*/ 2505809 h 4271954"/>
              <a:gd name="connsiteX10535" fmla="*/ 346424 w 2439037"/>
              <a:gd name="connsiteY10535" fmla="*/ 2505809 h 4271954"/>
              <a:gd name="connsiteX10536" fmla="*/ 346424 w 2439037"/>
              <a:gd name="connsiteY10536" fmla="*/ 2505723 h 4271954"/>
              <a:gd name="connsiteX10537" fmla="*/ 339671 w 2439037"/>
              <a:gd name="connsiteY10537" fmla="*/ 2498970 h 4271954"/>
              <a:gd name="connsiteX10538" fmla="*/ 319392 w 2439037"/>
              <a:gd name="connsiteY10538" fmla="*/ 2498970 h 4271954"/>
              <a:gd name="connsiteX10539" fmla="*/ 316030 w 2439037"/>
              <a:gd name="connsiteY10539" fmla="*/ 2502322 h 4271954"/>
              <a:gd name="connsiteX10540" fmla="*/ 319392 w 2439037"/>
              <a:gd name="connsiteY10540" fmla="*/ 2505628 h 4271954"/>
              <a:gd name="connsiteX10541" fmla="*/ 339747 w 2439037"/>
              <a:gd name="connsiteY10541" fmla="*/ 2505723 h 4271954"/>
              <a:gd name="connsiteX10542" fmla="*/ 339671 w 2439037"/>
              <a:gd name="connsiteY10542" fmla="*/ 2558044 h 4271954"/>
              <a:gd name="connsiteX10543" fmla="*/ 319392 w 2439037"/>
              <a:gd name="connsiteY10543" fmla="*/ 2558044 h 4271954"/>
              <a:gd name="connsiteX10544" fmla="*/ 316030 w 2439037"/>
              <a:gd name="connsiteY10544" fmla="*/ 2561339 h 4271954"/>
              <a:gd name="connsiteX10545" fmla="*/ 319392 w 2439037"/>
              <a:gd name="connsiteY10545" fmla="*/ 2564692 h 4271954"/>
              <a:gd name="connsiteX10546" fmla="*/ 339671 w 2439037"/>
              <a:gd name="connsiteY10546" fmla="*/ 2564692 h 4271954"/>
              <a:gd name="connsiteX10547" fmla="*/ 346424 w 2439037"/>
              <a:gd name="connsiteY10547" fmla="*/ 2557948 h 4271954"/>
              <a:gd name="connsiteX10548" fmla="*/ 346424 w 2439037"/>
              <a:gd name="connsiteY10548" fmla="*/ 2556224 h 4271954"/>
              <a:gd name="connsiteX10549" fmla="*/ 361759 w 2439037"/>
              <a:gd name="connsiteY10549" fmla="*/ 2561482 h 4271954"/>
              <a:gd name="connsiteX10550" fmla="*/ 398421 w 2439037"/>
              <a:gd name="connsiteY10550" fmla="*/ 2570969 h 4271954"/>
              <a:gd name="connsiteX10551" fmla="*/ 439969 w 2439037"/>
              <a:gd name="connsiteY10551" fmla="*/ 2554786 h 4271954"/>
              <a:gd name="connsiteX10552" fmla="*/ 473402 w 2439037"/>
              <a:gd name="connsiteY10552" fmla="*/ 2537765 h 4271954"/>
              <a:gd name="connsiteX10553" fmla="*/ 364064 w 2439037"/>
              <a:gd name="connsiteY10553" fmla="*/ 2555253 h 4271954"/>
              <a:gd name="connsiteX10554" fmla="*/ 346520 w 2439037"/>
              <a:gd name="connsiteY10554" fmla="*/ 2549252 h 4271954"/>
              <a:gd name="connsiteX10555" fmla="*/ 346520 w 2439037"/>
              <a:gd name="connsiteY10555" fmla="*/ 2512505 h 4271954"/>
              <a:gd name="connsiteX10556" fmla="*/ 363484 w 2439037"/>
              <a:gd name="connsiteY10556" fmla="*/ 2512505 h 4271954"/>
              <a:gd name="connsiteX10557" fmla="*/ 386515 w 2439037"/>
              <a:gd name="connsiteY10557" fmla="*/ 2522230 h 4271954"/>
              <a:gd name="connsiteX10558" fmla="*/ 393973 w 2439037"/>
              <a:gd name="connsiteY10558" fmla="*/ 2526040 h 4271954"/>
              <a:gd name="connsiteX10559" fmla="*/ 417681 w 2439037"/>
              <a:gd name="connsiteY10559" fmla="*/ 2526040 h 4271954"/>
              <a:gd name="connsiteX10560" fmla="*/ 419385 w 2439037"/>
              <a:gd name="connsiteY10560" fmla="*/ 2531860 h 4271954"/>
              <a:gd name="connsiteX10561" fmla="*/ 418423 w 2439037"/>
              <a:gd name="connsiteY10561" fmla="*/ 2536698 h 4271954"/>
              <a:gd name="connsiteX10562" fmla="*/ 417586 w 2439037"/>
              <a:gd name="connsiteY10562" fmla="*/ 2537765 h 4271954"/>
              <a:gd name="connsiteX10563" fmla="*/ 380342 w 2439037"/>
              <a:gd name="connsiteY10563" fmla="*/ 2537765 h 4271954"/>
              <a:gd name="connsiteX10564" fmla="*/ 376999 w 2439037"/>
              <a:gd name="connsiteY10564" fmla="*/ 2541061 h 4271954"/>
              <a:gd name="connsiteX10565" fmla="*/ 380342 w 2439037"/>
              <a:gd name="connsiteY10565" fmla="*/ 2544413 h 4271954"/>
              <a:gd name="connsiteX10566" fmla="*/ 417586 w 2439037"/>
              <a:gd name="connsiteY10566" fmla="*/ 2544413 h 4271954"/>
              <a:gd name="connsiteX10567" fmla="*/ 424148 w 2439037"/>
              <a:gd name="connsiteY10567" fmla="*/ 2540137 h 4271954"/>
              <a:gd name="connsiteX10568" fmla="*/ 452447 w 2439037"/>
              <a:gd name="connsiteY10568" fmla="*/ 2531155 h 4271954"/>
              <a:gd name="connsiteX10569" fmla="*/ 466267 w 2439037"/>
              <a:gd name="connsiteY10569" fmla="*/ 2533860 h 4271954"/>
              <a:gd name="connsiteX10570" fmla="*/ 436826 w 2439037"/>
              <a:gd name="connsiteY10570" fmla="*/ 2549157 h 4271954"/>
              <a:gd name="connsiteX10571" fmla="*/ 364064 w 2439037"/>
              <a:gd name="connsiteY10571" fmla="*/ 2555253 h 4271954"/>
              <a:gd name="connsiteX10572" fmla="*/ 515798 w 2439037"/>
              <a:gd name="connsiteY10572" fmla="*/ 2392375 h 4271954"/>
              <a:gd name="connsiteX10573" fmla="*/ 519113 w 2439037"/>
              <a:gd name="connsiteY10573" fmla="*/ 2389070 h 4271954"/>
              <a:gd name="connsiteX10574" fmla="*/ 515798 w 2439037"/>
              <a:gd name="connsiteY10574" fmla="*/ 2385727 h 4271954"/>
              <a:gd name="connsiteX10575" fmla="*/ 495490 w 2439037"/>
              <a:gd name="connsiteY10575" fmla="*/ 2385727 h 4271954"/>
              <a:gd name="connsiteX10576" fmla="*/ 488728 w 2439037"/>
              <a:gd name="connsiteY10576" fmla="*/ 2392471 h 4271954"/>
              <a:gd name="connsiteX10577" fmla="*/ 488728 w 2439037"/>
              <a:gd name="connsiteY10577" fmla="*/ 2394185 h 4271954"/>
              <a:gd name="connsiteX10578" fmla="*/ 461315 w 2439037"/>
              <a:gd name="connsiteY10578" fmla="*/ 2383908 h 4271954"/>
              <a:gd name="connsiteX10579" fmla="*/ 420824 w 2439037"/>
              <a:gd name="connsiteY10579" fmla="*/ 2382879 h 4271954"/>
              <a:gd name="connsiteX10580" fmla="*/ 420719 w 2439037"/>
              <a:gd name="connsiteY10580" fmla="*/ 2382879 h 4271954"/>
              <a:gd name="connsiteX10581" fmla="*/ 357940 w 2439037"/>
              <a:gd name="connsiteY10581" fmla="*/ 2395728 h 4271954"/>
              <a:gd name="connsiteX10582" fmla="*/ 355759 w 2439037"/>
              <a:gd name="connsiteY10582" fmla="*/ 2397262 h 4271954"/>
              <a:gd name="connsiteX10583" fmla="*/ 355482 w 2439037"/>
              <a:gd name="connsiteY10583" fmla="*/ 2399910 h 4271954"/>
              <a:gd name="connsiteX10584" fmla="*/ 372056 w 2439037"/>
              <a:gd name="connsiteY10584" fmla="*/ 2414464 h 4271954"/>
              <a:gd name="connsiteX10585" fmla="*/ 372703 w 2439037"/>
              <a:gd name="connsiteY10585" fmla="*/ 2414464 h 4271954"/>
              <a:gd name="connsiteX10586" fmla="*/ 395201 w 2439037"/>
              <a:gd name="connsiteY10586" fmla="*/ 2421074 h 4271954"/>
              <a:gd name="connsiteX10587" fmla="*/ 412718 w 2439037"/>
              <a:gd name="connsiteY10587" fmla="*/ 2416788 h 4271954"/>
              <a:gd name="connsiteX10588" fmla="*/ 441770 w 2439037"/>
              <a:gd name="connsiteY10588" fmla="*/ 2431637 h 4271954"/>
              <a:gd name="connsiteX10589" fmla="*/ 442265 w 2439037"/>
              <a:gd name="connsiteY10589" fmla="*/ 2432009 h 4271954"/>
              <a:gd name="connsiteX10590" fmla="*/ 471773 w 2439037"/>
              <a:gd name="connsiteY10590" fmla="*/ 2444791 h 4271954"/>
              <a:gd name="connsiteX10591" fmla="*/ 488728 w 2439037"/>
              <a:gd name="connsiteY10591" fmla="*/ 2444791 h 4271954"/>
              <a:gd name="connsiteX10592" fmla="*/ 488728 w 2439037"/>
              <a:gd name="connsiteY10592" fmla="*/ 2444887 h 4271954"/>
              <a:gd name="connsiteX10593" fmla="*/ 495490 w 2439037"/>
              <a:gd name="connsiteY10593" fmla="*/ 2451630 h 4271954"/>
              <a:gd name="connsiteX10594" fmla="*/ 515798 w 2439037"/>
              <a:gd name="connsiteY10594" fmla="*/ 2451630 h 4271954"/>
              <a:gd name="connsiteX10595" fmla="*/ 519113 w 2439037"/>
              <a:gd name="connsiteY10595" fmla="*/ 2448325 h 4271954"/>
              <a:gd name="connsiteX10596" fmla="*/ 515798 w 2439037"/>
              <a:gd name="connsiteY10596" fmla="*/ 2444972 h 4271954"/>
              <a:gd name="connsiteX10597" fmla="*/ 495405 w 2439037"/>
              <a:gd name="connsiteY10597" fmla="*/ 2444887 h 4271954"/>
              <a:gd name="connsiteX10598" fmla="*/ 495490 w 2439037"/>
              <a:gd name="connsiteY10598" fmla="*/ 2392566 h 4271954"/>
              <a:gd name="connsiteX10599" fmla="*/ 515798 w 2439037"/>
              <a:gd name="connsiteY10599" fmla="*/ 2392566 h 4271954"/>
              <a:gd name="connsiteX10600" fmla="*/ 515798 w 2439037"/>
              <a:gd name="connsiteY10600" fmla="*/ 2392375 h 4271954"/>
              <a:gd name="connsiteX10601" fmla="*/ 373094 w 2439037"/>
              <a:gd name="connsiteY10601" fmla="*/ 2407720 h 4271954"/>
              <a:gd name="connsiteX10602" fmla="*/ 363293 w 2439037"/>
              <a:gd name="connsiteY10602" fmla="*/ 2401348 h 4271954"/>
              <a:gd name="connsiteX10603" fmla="*/ 399783 w 2439037"/>
              <a:gd name="connsiteY10603" fmla="*/ 2393918 h 4271954"/>
              <a:gd name="connsiteX10604" fmla="*/ 373094 w 2439037"/>
              <a:gd name="connsiteY10604" fmla="*/ 2407720 h 4271954"/>
              <a:gd name="connsiteX10605" fmla="*/ 488728 w 2439037"/>
              <a:gd name="connsiteY10605" fmla="*/ 2437905 h 4271954"/>
              <a:gd name="connsiteX10606" fmla="*/ 471773 w 2439037"/>
              <a:gd name="connsiteY10606" fmla="*/ 2437905 h 4271954"/>
              <a:gd name="connsiteX10607" fmla="*/ 446446 w 2439037"/>
              <a:gd name="connsiteY10607" fmla="*/ 2426694 h 4271954"/>
              <a:gd name="connsiteX10608" fmla="*/ 445961 w 2439037"/>
              <a:gd name="connsiteY10608" fmla="*/ 2426284 h 4271954"/>
              <a:gd name="connsiteX10609" fmla="*/ 413871 w 2439037"/>
              <a:gd name="connsiteY10609" fmla="*/ 2410006 h 4271954"/>
              <a:gd name="connsiteX10610" fmla="*/ 412813 w 2439037"/>
              <a:gd name="connsiteY10610" fmla="*/ 2409825 h 4271954"/>
              <a:gd name="connsiteX10611" fmla="*/ 412061 w 2439037"/>
              <a:gd name="connsiteY10611" fmla="*/ 2409901 h 4271954"/>
              <a:gd name="connsiteX10612" fmla="*/ 393478 w 2439037"/>
              <a:gd name="connsiteY10612" fmla="*/ 2414464 h 4271954"/>
              <a:gd name="connsiteX10613" fmla="*/ 379666 w 2439037"/>
              <a:gd name="connsiteY10613" fmla="*/ 2411816 h 4271954"/>
              <a:gd name="connsiteX10614" fmla="*/ 410051 w 2439037"/>
              <a:gd name="connsiteY10614" fmla="*/ 2395919 h 4271954"/>
              <a:gd name="connsiteX10615" fmla="*/ 458914 w 2439037"/>
              <a:gd name="connsiteY10615" fmla="*/ 2389918 h 4271954"/>
              <a:gd name="connsiteX10616" fmla="*/ 488823 w 2439037"/>
              <a:gd name="connsiteY10616" fmla="*/ 2401081 h 4271954"/>
              <a:gd name="connsiteX10617" fmla="*/ 488823 w 2439037"/>
              <a:gd name="connsiteY10617" fmla="*/ 2437905 h 4271954"/>
              <a:gd name="connsiteX10618" fmla="*/ 488728 w 2439037"/>
              <a:gd name="connsiteY10618" fmla="*/ 2437905 h 4271954"/>
              <a:gd name="connsiteX10619" fmla="*/ 668455 w 2439037"/>
              <a:gd name="connsiteY10619" fmla="*/ 2439629 h 4271954"/>
              <a:gd name="connsiteX10620" fmla="*/ 664083 w 2439037"/>
              <a:gd name="connsiteY10620" fmla="*/ 2438610 h 4271954"/>
              <a:gd name="connsiteX10621" fmla="*/ 660282 w 2439037"/>
              <a:gd name="connsiteY10621" fmla="*/ 2440981 h 4271954"/>
              <a:gd name="connsiteX10622" fmla="*/ 638470 w 2439037"/>
              <a:gd name="connsiteY10622" fmla="*/ 2483901 h 4271954"/>
              <a:gd name="connsiteX10623" fmla="*/ 638470 w 2439037"/>
              <a:gd name="connsiteY10623" fmla="*/ 2485158 h 4271954"/>
              <a:gd name="connsiteX10624" fmla="*/ 664359 w 2439037"/>
              <a:gd name="connsiteY10624" fmla="*/ 2510609 h 4271954"/>
              <a:gd name="connsiteX10625" fmla="*/ 665616 w 2439037"/>
              <a:gd name="connsiteY10625" fmla="*/ 2510609 h 4271954"/>
              <a:gd name="connsiteX10626" fmla="*/ 666188 w 2439037"/>
              <a:gd name="connsiteY10626" fmla="*/ 2510609 h 4271954"/>
              <a:gd name="connsiteX10627" fmla="*/ 684486 w 2439037"/>
              <a:gd name="connsiteY10627" fmla="*/ 2502513 h 4271954"/>
              <a:gd name="connsiteX10628" fmla="*/ 691705 w 2439037"/>
              <a:gd name="connsiteY10628" fmla="*/ 2483901 h 4271954"/>
              <a:gd name="connsiteX10629" fmla="*/ 669893 w 2439037"/>
              <a:gd name="connsiteY10629" fmla="*/ 2440981 h 4271954"/>
              <a:gd name="connsiteX10630" fmla="*/ 668455 w 2439037"/>
              <a:gd name="connsiteY10630" fmla="*/ 2439629 h 4271954"/>
              <a:gd name="connsiteX10631" fmla="*/ 684952 w 2439037"/>
              <a:gd name="connsiteY10631" fmla="*/ 2484044 h 4271954"/>
              <a:gd name="connsiteX10632" fmla="*/ 679609 w 2439037"/>
              <a:gd name="connsiteY10632" fmla="*/ 2497808 h 4271954"/>
              <a:gd name="connsiteX10633" fmla="*/ 665988 w 2439037"/>
              <a:gd name="connsiteY10633" fmla="*/ 2503808 h 4271954"/>
              <a:gd name="connsiteX10634" fmla="*/ 664940 w 2439037"/>
              <a:gd name="connsiteY10634" fmla="*/ 2503808 h 4271954"/>
              <a:gd name="connsiteX10635" fmla="*/ 664454 w 2439037"/>
              <a:gd name="connsiteY10635" fmla="*/ 2503808 h 4271954"/>
              <a:gd name="connsiteX10636" fmla="*/ 645043 w 2439037"/>
              <a:gd name="connsiteY10636" fmla="*/ 2484882 h 4271954"/>
              <a:gd name="connsiteX10637" fmla="*/ 645043 w 2439037"/>
              <a:gd name="connsiteY10637" fmla="*/ 2483901 h 4271954"/>
              <a:gd name="connsiteX10638" fmla="*/ 665045 w 2439037"/>
              <a:gd name="connsiteY10638" fmla="*/ 2445630 h 4271954"/>
              <a:gd name="connsiteX10639" fmla="*/ 684952 w 2439037"/>
              <a:gd name="connsiteY10639" fmla="*/ 2484044 h 4271954"/>
              <a:gd name="connsiteX10640" fmla="*/ 716375 w 2439037"/>
              <a:gd name="connsiteY10640" fmla="*/ 2537765 h 4271954"/>
              <a:gd name="connsiteX10641" fmla="*/ 718109 w 2439037"/>
              <a:gd name="connsiteY10641" fmla="*/ 2535526 h 4271954"/>
              <a:gd name="connsiteX10642" fmla="*/ 717518 w 2439037"/>
              <a:gd name="connsiteY10642" fmla="*/ 2532783 h 4271954"/>
              <a:gd name="connsiteX10643" fmla="*/ 693525 w 2439037"/>
              <a:gd name="connsiteY10643" fmla="*/ 2524792 h 4271954"/>
              <a:gd name="connsiteX10644" fmla="*/ 669045 w 2439037"/>
              <a:gd name="connsiteY10644" fmla="*/ 2532507 h 4271954"/>
              <a:gd name="connsiteX10645" fmla="*/ 669045 w 2439037"/>
              <a:gd name="connsiteY10645" fmla="*/ 2531860 h 4271954"/>
              <a:gd name="connsiteX10646" fmla="*/ 660673 w 2439037"/>
              <a:gd name="connsiteY10646" fmla="*/ 2519343 h 4271954"/>
              <a:gd name="connsiteX10647" fmla="*/ 637327 w 2439037"/>
              <a:gd name="connsiteY10647" fmla="*/ 2519439 h 4271954"/>
              <a:gd name="connsiteX10648" fmla="*/ 633403 w 2439037"/>
              <a:gd name="connsiteY10648" fmla="*/ 2516886 h 4271954"/>
              <a:gd name="connsiteX10649" fmla="*/ 606371 w 2439037"/>
              <a:gd name="connsiteY10649" fmla="*/ 2505809 h 4271954"/>
              <a:gd name="connsiteX10650" fmla="*/ 589407 w 2439037"/>
              <a:gd name="connsiteY10650" fmla="*/ 2505809 h 4271954"/>
              <a:gd name="connsiteX10651" fmla="*/ 589407 w 2439037"/>
              <a:gd name="connsiteY10651" fmla="*/ 2505723 h 4271954"/>
              <a:gd name="connsiteX10652" fmla="*/ 582644 w 2439037"/>
              <a:gd name="connsiteY10652" fmla="*/ 2498970 h 4271954"/>
              <a:gd name="connsiteX10653" fmla="*/ 562337 w 2439037"/>
              <a:gd name="connsiteY10653" fmla="*/ 2498970 h 4271954"/>
              <a:gd name="connsiteX10654" fmla="*/ 559022 w 2439037"/>
              <a:gd name="connsiteY10654" fmla="*/ 2502322 h 4271954"/>
              <a:gd name="connsiteX10655" fmla="*/ 562337 w 2439037"/>
              <a:gd name="connsiteY10655" fmla="*/ 2505628 h 4271954"/>
              <a:gd name="connsiteX10656" fmla="*/ 582749 w 2439037"/>
              <a:gd name="connsiteY10656" fmla="*/ 2505723 h 4271954"/>
              <a:gd name="connsiteX10657" fmla="*/ 582644 w 2439037"/>
              <a:gd name="connsiteY10657" fmla="*/ 2558044 h 4271954"/>
              <a:gd name="connsiteX10658" fmla="*/ 562337 w 2439037"/>
              <a:gd name="connsiteY10658" fmla="*/ 2558044 h 4271954"/>
              <a:gd name="connsiteX10659" fmla="*/ 559022 w 2439037"/>
              <a:gd name="connsiteY10659" fmla="*/ 2561339 h 4271954"/>
              <a:gd name="connsiteX10660" fmla="*/ 562337 w 2439037"/>
              <a:gd name="connsiteY10660" fmla="*/ 2564692 h 4271954"/>
              <a:gd name="connsiteX10661" fmla="*/ 582644 w 2439037"/>
              <a:gd name="connsiteY10661" fmla="*/ 2564692 h 4271954"/>
              <a:gd name="connsiteX10662" fmla="*/ 589407 w 2439037"/>
              <a:gd name="connsiteY10662" fmla="*/ 2557948 h 4271954"/>
              <a:gd name="connsiteX10663" fmla="*/ 589407 w 2439037"/>
              <a:gd name="connsiteY10663" fmla="*/ 2556224 h 4271954"/>
              <a:gd name="connsiteX10664" fmla="*/ 604742 w 2439037"/>
              <a:gd name="connsiteY10664" fmla="*/ 2561482 h 4271954"/>
              <a:gd name="connsiteX10665" fmla="*/ 641404 w 2439037"/>
              <a:gd name="connsiteY10665" fmla="*/ 2570969 h 4271954"/>
              <a:gd name="connsiteX10666" fmla="*/ 682952 w 2439037"/>
              <a:gd name="connsiteY10666" fmla="*/ 2554786 h 4271954"/>
              <a:gd name="connsiteX10667" fmla="*/ 716375 w 2439037"/>
              <a:gd name="connsiteY10667" fmla="*/ 2537765 h 4271954"/>
              <a:gd name="connsiteX10668" fmla="*/ 607047 w 2439037"/>
              <a:gd name="connsiteY10668" fmla="*/ 2555253 h 4271954"/>
              <a:gd name="connsiteX10669" fmla="*/ 589512 w 2439037"/>
              <a:gd name="connsiteY10669" fmla="*/ 2549252 h 4271954"/>
              <a:gd name="connsiteX10670" fmla="*/ 589512 w 2439037"/>
              <a:gd name="connsiteY10670" fmla="*/ 2512505 h 4271954"/>
              <a:gd name="connsiteX10671" fmla="*/ 606457 w 2439037"/>
              <a:gd name="connsiteY10671" fmla="*/ 2512505 h 4271954"/>
              <a:gd name="connsiteX10672" fmla="*/ 629498 w 2439037"/>
              <a:gd name="connsiteY10672" fmla="*/ 2522230 h 4271954"/>
              <a:gd name="connsiteX10673" fmla="*/ 636937 w 2439037"/>
              <a:gd name="connsiteY10673" fmla="*/ 2526040 h 4271954"/>
              <a:gd name="connsiteX10674" fmla="*/ 660673 w 2439037"/>
              <a:gd name="connsiteY10674" fmla="*/ 2526040 h 4271954"/>
              <a:gd name="connsiteX10675" fmla="*/ 662359 w 2439037"/>
              <a:gd name="connsiteY10675" fmla="*/ 2531860 h 4271954"/>
              <a:gd name="connsiteX10676" fmla="*/ 661416 w 2439037"/>
              <a:gd name="connsiteY10676" fmla="*/ 2536698 h 4271954"/>
              <a:gd name="connsiteX10677" fmla="*/ 660578 w 2439037"/>
              <a:gd name="connsiteY10677" fmla="*/ 2537765 h 4271954"/>
              <a:gd name="connsiteX10678" fmla="*/ 623325 w 2439037"/>
              <a:gd name="connsiteY10678" fmla="*/ 2537765 h 4271954"/>
              <a:gd name="connsiteX10679" fmla="*/ 619992 w 2439037"/>
              <a:gd name="connsiteY10679" fmla="*/ 2541061 h 4271954"/>
              <a:gd name="connsiteX10680" fmla="*/ 623325 w 2439037"/>
              <a:gd name="connsiteY10680" fmla="*/ 2544413 h 4271954"/>
              <a:gd name="connsiteX10681" fmla="*/ 660578 w 2439037"/>
              <a:gd name="connsiteY10681" fmla="*/ 2544413 h 4271954"/>
              <a:gd name="connsiteX10682" fmla="*/ 667122 w 2439037"/>
              <a:gd name="connsiteY10682" fmla="*/ 2540137 h 4271954"/>
              <a:gd name="connsiteX10683" fmla="*/ 695439 w 2439037"/>
              <a:gd name="connsiteY10683" fmla="*/ 2531155 h 4271954"/>
              <a:gd name="connsiteX10684" fmla="*/ 709241 w 2439037"/>
              <a:gd name="connsiteY10684" fmla="*/ 2533860 h 4271954"/>
              <a:gd name="connsiteX10685" fmla="*/ 679895 w 2439037"/>
              <a:gd name="connsiteY10685" fmla="*/ 2549157 h 4271954"/>
              <a:gd name="connsiteX10686" fmla="*/ 607047 w 2439037"/>
              <a:gd name="connsiteY10686" fmla="*/ 2555253 h 4271954"/>
              <a:gd name="connsiteX10687" fmla="*/ 758866 w 2439037"/>
              <a:gd name="connsiteY10687" fmla="*/ 2392375 h 4271954"/>
              <a:gd name="connsiteX10688" fmla="*/ 762200 w 2439037"/>
              <a:gd name="connsiteY10688" fmla="*/ 2389070 h 4271954"/>
              <a:gd name="connsiteX10689" fmla="*/ 758866 w 2439037"/>
              <a:gd name="connsiteY10689" fmla="*/ 2385727 h 4271954"/>
              <a:gd name="connsiteX10690" fmla="*/ 738568 w 2439037"/>
              <a:gd name="connsiteY10690" fmla="*/ 2385727 h 4271954"/>
              <a:gd name="connsiteX10691" fmla="*/ 731796 w 2439037"/>
              <a:gd name="connsiteY10691" fmla="*/ 2392471 h 4271954"/>
              <a:gd name="connsiteX10692" fmla="*/ 731796 w 2439037"/>
              <a:gd name="connsiteY10692" fmla="*/ 2394185 h 4271954"/>
              <a:gd name="connsiteX10693" fmla="*/ 704393 w 2439037"/>
              <a:gd name="connsiteY10693" fmla="*/ 2383908 h 4271954"/>
              <a:gd name="connsiteX10694" fmla="*/ 663911 w 2439037"/>
              <a:gd name="connsiteY10694" fmla="*/ 2382879 h 4271954"/>
              <a:gd name="connsiteX10695" fmla="*/ 663816 w 2439037"/>
              <a:gd name="connsiteY10695" fmla="*/ 2382879 h 4271954"/>
              <a:gd name="connsiteX10696" fmla="*/ 601037 w 2439037"/>
              <a:gd name="connsiteY10696" fmla="*/ 2395728 h 4271954"/>
              <a:gd name="connsiteX10697" fmla="*/ 598837 w 2439037"/>
              <a:gd name="connsiteY10697" fmla="*/ 2397262 h 4271954"/>
              <a:gd name="connsiteX10698" fmla="*/ 598455 w 2439037"/>
              <a:gd name="connsiteY10698" fmla="*/ 2399910 h 4271954"/>
              <a:gd name="connsiteX10699" fmla="*/ 615048 w 2439037"/>
              <a:gd name="connsiteY10699" fmla="*/ 2414464 h 4271954"/>
              <a:gd name="connsiteX10700" fmla="*/ 615696 w 2439037"/>
              <a:gd name="connsiteY10700" fmla="*/ 2414464 h 4271954"/>
              <a:gd name="connsiteX10701" fmla="*/ 638175 w 2439037"/>
              <a:gd name="connsiteY10701" fmla="*/ 2421074 h 4271954"/>
              <a:gd name="connsiteX10702" fmla="*/ 655711 w 2439037"/>
              <a:gd name="connsiteY10702" fmla="*/ 2416788 h 4271954"/>
              <a:gd name="connsiteX10703" fmla="*/ 684752 w 2439037"/>
              <a:gd name="connsiteY10703" fmla="*/ 2431637 h 4271954"/>
              <a:gd name="connsiteX10704" fmla="*/ 685229 w 2439037"/>
              <a:gd name="connsiteY10704" fmla="*/ 2432009 h 4271954"/>
              <a:gd name="connsiteX10705" fmla="*/ 714756 w 2439037"/>
              <a:gd name="connsiteY10705" fmla="*/ 2444791 h 4271954"/>
              <a:gd name="connsiteX10706" fmla="*/ 731720 w 2439037"/>
              <a:gd name="connsiteY10706" fmla="*/ 2444791 h 4271954"/>
              <a:gd name="connsiteX10707" fmla="*/ 731720 w 2439037"/>
              <a:gd name="connsiteY10707" fmla="*/ 2444887 h 4271954"/>
              <a:gd name="connsiteX10708" fmla="*/ 738483 w 2439037"/>
              <a:gd name="connsiteY10708" fmla="*/ 2451630 h 4271954"/>
              <a:gd name="connsiteX10709" fmla="*/ 758761 w 2439037"/>
              <a:gd name="connsiteY10709" fmla="*/ 2451630 h 4271954"/>
              <a:gd name="connsiteX10710" fmla="*/ 762095 w 2439037"/>
              <a:gd name="connsiteY10710" fmla="*/ 2448325 h 4271954"/>
              <a:gd name="connsiteX10711" fmla="*/ 758761 w 2439037"/>
              <a:gd name="connsiteY10711" fmla="*/ 2444972 h 4271954"/>
              <a:gd name="connsiteX10712" fmla="*/ 738388 w 2439037"/>
              <a:gd name="connsiteY10712" fmla="*/ 2444887 h 4271954"/>
              <a:gd name="connsiteX10713" fmla="*/ 738483 w 2439037"/>
              <a:gd name="connsiteY10713" fmla="*/ 2392566 h 4271954"/>
              <a:gd name="connsiteX10714" fmla="*/ 758866 w 2439037"/>
              <a:gd name="connsiteY10714" fmla="*/ 2392566 h 4271954"/>
              <a:gd name="connsiteX10715" fmla="*/ 758866 w 2439037"/>
              <a:gd name="connsiteY10715" fmla="*/ 2392375 h 4271954"/>
              <a:gd name="connsiteX10716" fmla="*/ 616191 w 2439037"/>
              <a:gd name="connsiteY10716" fmla="*/ 2407720 h 4271954"/>
              <a:gd name="connsiteX10717" fmla="*/ 606371 w 2439037"/>
              <a:gd name="connsiteY10717" fmla="*/ 2401348 h 4271954"/>
              <a:gd name="connsiteX10718" fmla="*/ 642861 w 2439037"/>
              <a:gd name="connsiteY10718" fmla="*/ 2393918 h 4271954"/>
              <a:gd name="connsiteX10719" fmla="*/ 616191 w 2439037"/>
              <a:gd name="connsiteY10719" fmla="*/ 2407720 h 4271954"/>
              <a:gd name="connsiteX10720" fmla="*/ 731796 w 2439037"/>
              <a:gd name="connsiteY10720" fmla="*/ 2437905 h 4271954"/>
              <a:gd name="connsiteX10721" fmla="*/ 714851 w 2439037"/>
              <a:gd name="connsiteY10721" fmla="*/ 2437905 h 4271954"/>
              <a:gd name="connsiteX10722" fmla="*/ 689524 w 2439037"/>
              <a:gd name="connsiteY10722" fmla="*/ 2426694 h 4271954"/>
              <a:gd name="connsiteX10723" fmla="*/ 689038 w 2439037"/>
              <a:gd name="connsiteY10723" fmla="*/ 2426284 h 4271954"/>
              <a:gd name="connsiteX10724" fmla="*/ 656949 w 2439037"/>
              <a:gd name="connsiteY10724" fmla="*/ 2410006 h 4271954"/>
              <a:gd name="connsiteX10725" fmla="*/ 655911 w 2439037"/>
              <a:gd name="connsiteY10725" fmla="*/ 2409825 h 4271954"/>
              <a:gd name="connsiteX10726" fmla="*/ 655139 w 2439037"/>
              <a:gd name="connsiteY10726" fmla="*/ 2409901 h 4271954"/>
              <a:gd name="connsiteX10727" fmla="*/ 636546 w 2439037"/>
              <a:gd name="connsiteY10727" fmla="*/ 2414464 h 4271954"/>
              <a:gd name="connsiteX10728" fmla="*/ 622735 w 2439037"/>
              <a:gd name="connsiteY10728" fmla="*/ 2411816 h 4271954"/>
              <a:gd name="connsiteX10729" fmla="*/ 653139 w 2439037"/>
              <a:gd name="connsiteY10729" fmla="*/ 2395919 h 4271954"/>
              <a:gd name="connsiteX10730" fmla="*/ 702002 w 2439037"/>
              <a:gd name="connsiteY10730" fmla="*/ 2389918 h 4271954"/>
              <a:gd name="connsiteX10731" fmla="*/ 731891 w 2439037"/>
              <a:gd name="connsiteY10731" fmla="*/ 2401081 h 4271954"/>
              <a:gd name="connsiteX10732" fmla="*/ 731891 w 2439037"/>
              <a:gd name="connsiteY10732" fmla="*/ 2437905 h 4271954"/>
              <a:gd name="connsiteX10733" fmla="*/ 731796 w 2439037"/>
              <a:gd name="connsiteY10733" fmla="*/ 2437905 h 4271954"/>
              <a:gd name="connsiteX10734" fmla="*/ 911543 w 2439037"/>
              <a:gd name="connsiteY10734" fmla="*/ 2439629 h 4271954"/>
              <a:gd name="connsiteX10735" fmla="*/ 907170 w 2439037"/>
              <a:gd name="connsiteY10735" fmla="*/ 2438610 h 4271954"/>
              <a:gd name="connsiteX10736" fmla="*/ 903255 w 2439037"/>
              <a:gd name="connsiteY10736" fmla="*/ 2440981 h 4271954"/>
              <a:gd name="connsiteX10737" fmla="*/ 881443 w 2439037"/>
              <a:gd name="connsiteY10737" fmla="*/ 2483901 h 4271954"/>
              <a:gd name="connsiteX10738" fmla="*/ 881443 w 2439037"/>
              <a:gd name="connsiteY10738" fmla="*/ 2485158 h 4271954"/>
              <a:gd name="connsiteX10739" fmla="*/ 907342 w 2439037"/>
              <a:gd name="connsiteY10739" fmla="*/ 2510609 h 4271954"/>
              <a:gd name="connsiteX10740" fmla="*/ 908580 w 2439037"/>
              <a:gd name="connsiteY10740" fmla="*/ 2510609 h 4271954"/>
              <a:gd name="connsiteX10741" fmla="*/ 909171 w 2439037"/>
              <a:gd name="connsiteY10741" fmla="*/ 2510609 h 4271954"/>
              <a:gd name="connsiteX10742" fmla="*/ 927449 w 2439037"/>
              <a:gd name="connsiteY10742" fmla="*/ 2502513 h 4271954"/>
              <a:gd name="connsiteX10743" fmla="*/ 934698 w 2439037"/>
              <a:gd name="connsiteY10743" fmla="*/ 2483901 h 4271954"/>
              <a:gd name="connsiteX10744" fmla="*/ 912886 w 2439037"/>
              <a:gd name="connsiteY10744" fmla="*/ 2440981 h 4271954"/>
              <a:gd name="connsiteX10745" fmla="*/ 911543 w 2439037"/>
              <a:gd name="connsiteY10745" fmla="*/ 2439629 h 4271954"/>
              <a:gd name="connsiteX10746" fmla="*/ 927925 w 2439037"/>
              <a:gd name="connsiteY10746" fmla="*/ 2484044 h 4271954"/>
              <a:gd name="connsiteX10747" fmla="*/ 922611 w 2439037"/>
              <a:gd name="connsiteY10747" fmla="*/ 2497808 h 4271954"/>
              <a:gd name="connsiteX10748" fmla="*/ 908980 w 2439037"/>
              <a:gd name="connsiteY10748" fmla="*/ 2503808 h 4271954"/>
              <a:gd name="connsiteX10749" fmla="*/ 907942 w 2439037"/>
              <a:gd name="connsiteY10749" fmla="*/ 2503808 h 4271954"/>
              <a:gd name="connsiteX10750" fmla="*/ 907446 w 2439037"/>
              <a:gd name="connsiteY10750" fmla="*/ 2503808 h 4271954"/>
              <a:gd name="connsiteX10751" fmla="*/ 888035 w 2439037"/>
              <a:gd name="connsiteY10751" fmla="*/ 2484882 h 4271954"/>
              <a:gd name="connsiteX10752" fmla="*/ 888035 w 2439037"/>
              <a:gd name="connsiteY10752" fmla="*/ 2483901 h 4271954"/>
              <a:gd name="connsiteX10753" fmla="*/ 907942 w 2439037"/>
              <a:gd name="connsiteY10753" fmla="*/ 2445630 h 4271954"/>
              <a:gd name="connsiteX10754" fmla="*/ 927925 w 2439037"/>
              <a:gd name="connsiteY10754" fmla="*/ 2484044 h 4271954"/>
              <a:gd name="connsiteX10755" fmla="*/ 959368 w 2439037"/>
              <a:gd name="connsiteY10755" fmla="*/ 2537765 h 4271954"/>
              <a:gd name="connsiteX10756" fmla="*/ 961072 w 2439037"/>
              <a:gd name="connsiteY10756" fmla="*/ 2535526 h 4271954"/>
              <a:gd name="connsiteX10757" fmla="*/ 960511 w 2439037"/>
              <a:gd name="connsiteY10757" fmla="*/ 2532783 h 4271954"/>
              <a:gd name="connsiteX10758" fmla="*/ 936517 w 2439037"/>
              <a:gd name="connsiteY10758" fmla="*/ 2524792 h 4271954"/>
              <a:gd name="connsiteX10759" fmla="*/ 912019 w 2439037"/>
              <a:gd name="connsiteY10759" fmla="*/ 2532507 h 4271954"/>
              <a:gd name="connsiteX10760" fmla="*/ 912019 w 2439037"/>
              <a:gd name="connsiteY10760" fmla="*/ 2531860 h 4271954"/>
              <a:gd name="connsiteX10761" fmla="*/ 903637 w 2439037"/>
              <a:gd name="connsiteY10761" fmla="*/ 2519343 h 4271954"/>
              <a:gd name="connsiteX10762" fmla="*/ 880300 w 2439037"/>
              <a:gd name="connsiteY10762" fmla="*/ 2519439 h 4271954"/>
              <a:gd name="connsiteX10763" fmla="*/ 876395 w 2439037"/>
              <a:gd name="connsiteY10763" fmla="*/ 2516886 h 4271954"/>
              <a:gd name="connsiteX10764" fmla="*/ 849353 w 2439037"/>
              <a:gd name="connsiteY10764" fmla="*/ 2505809 h 4271954"/>
              <a:gd name="connsiteX10765" fmla="*/ 832409 w 2439037"/>
              <a:gd name="connsiteY10765" fmla="*/ 2505809 h 4271954"/>
              <a:gd name="connsiteX10766" fmla="*/ 832409 w 2439037"/>
              <a:gd name="connsiteY10766" fmla="*/ 2505723 h 4271954"/>
              <a:gd name="connsiteX10767" fmla="*/ 825636 w 2439037"/>
              <a:gd name="connsiteY10767" fmla="*/ 2498970 h 4271954"/>
              <a:gd name="connsiteX10768" fmla="*/ 805329 w 2439037"/>
              <a:gd name="connsiteY10768" fmla="*/ 2498970 h 4271954"/>
              <a:gd name="connsiteX10769" fmla="*/ 802014 w 2439037"/>
              <a:gd name="connsiteY10769" fmla="*/ 2502322 h 4271954"/>
              <a:gd name="connsiteX10770" fmla="*/ 805329 w 2439037"/>
              <a:gd name="connsiteY10770" fmla="*/ 2505628 h 4271954"/>
              <a:gd name="connsiteX10771" fmla="*/ 825732 w 2439037"/>
              <a:gd name="connsiteY10771" fmla="*/ 2505723 h 4271954"/>
              <a:gd name="connsiteX10772" fmla="*/ 825636 w 2439037"/>
              <a:gd name="connsiteY10772" fmla="*/ 2558044 h 4271954"/>
              <a:gd name="connsiteX10773" fmla="*/ 805329 w 2439037"/>
              <a:gd name="connsiteY10773" fmla="*/ 2558044 h 4271954"/>
              <a:gd name="connsiteX10774" fmla="*/ 802014 w 2439037"/>
              <a:gd name="connsiteY10774" fmla="*/ 2561339 h 4271954"/>
              <a:gd name="connsiteX10775" fmla="*/ 805329 w 2439037"/>
              <a:gd name="connsiteY10775" fmla="*/ 2564692 h 4271954"/>
              <a:gd name="connsiteX10776" fmla="*/ 825636 w 2439037"/>
              <a:gd name="connsiteY10776" fmla="*/ 2564692 h 4271954"/>
              <a:gd name="connsiteX10777" fmla="*/ 832409 w 2439037"/>
              <a:gd name="connsiteY10777" fmla="*/ 2557948 h 4271954"/>
              <a:gd name="connsiteX10778" fmla="*/ 832409 w 2439037"/>
              <a:gd name="connsiteY10778" fmla="*/ 2556224 h 4271954"/>
              <a:gd name="connsiteX10779" fmla="*/ 847725 w 2439037"/>
              <a:gd name="connsiteY10779" fmla="*/ 2561482 h 4271954"/>
              <a:gd name="connsiteX10780" fmla="*/ 884406 w 2439037"/>
              <a:gd name="connsiteY10780" fmla="*/ 2570969 h 4271954"/>
              <a:gd name="connsiteX10781" fmla="*/ 925925 w 2439037"/>
              <a:gd name="connsiteY10781" fmla="*/ 2554786 h 4271954"/>
              <a:gd name="connsiteX10782" fmla="*/ 959368 w 2439037"/>
              <a:gd name="connsiteY10782" fmla="*/ 2537765 h 4271954"/>
              <a:gd name="connsiteX10783" fmla="*/ 850011 w 2439037"/>
              <a:gd name="connsiteY10783" fmla="*/ 2555253 h 4271954"/>
              <a:gd name="connsiteX10784" fmla="*/ 832495 w 2439037"/>
              <a:gd name="connsiteY10784" fmla="*/ 2549252 h 4271954"/>
              <a:gd name="connsiteX10785" fmla="*/ 832495 w 2439037"/>
              <a:gd name="connsiteY10785" fmla="*/ 2512505 h 4271954"/>
              <a:gd name="connsiteX10786" fmla="*/ 849449 w 2439037"/>
              <a:gd name="connsiteY10786" fmla="*/ 2512505 h 4271954"/>
              <a:gd name="connsiteX10787" fmla="*/ 872500 w 2439037"/>
              <a:gd name="connsiteY10787" fmla="*/ 2522230 h 4271954"/>
              <a:gd name="connsiteX10788" fmla="*/ 879929 w 2439037"/>
              <a:gd name="connsiteY10788" fmla="*/ 2526040 h 4271954"/>
              <a:gd name="connsiteX10789" fmla="*/ 903637 w 2439037"/>
              <a:gd name="connsiteY10789" fmla="*/ 2526040 h 4271954"/>
              <a:gd name="connsiteX10790" fmla="*/ 905351 w 2439037"/>
              <a:gd name="connsiteY10790" fmla="*/ 2531860 h 4271954"/>
              <a:gd name="connsiteX10791" fmla="*/ 904408 w 2439037"/>
              <a:gd name="connsiteY10791" fmla="*/ 2536698 h 4271954"/>
              <a:gd name="connsiteX10792" fmla="*/ 903541 w 2439037"/>
              <a:gd name="connsiteY10792" fmla="*/ 2537765 h 4271954"/>
              <a:gd name="connsiteX10793" fmla="*/ 866318 w 2439037"/>
              <a:gd name="connsiteY10793" fmla="*/ 2537765 h 4271954"/>
              <a:gd name="connsiteX10794" fmla="*/ 862984 w 2439037"/>
              <a:gd name="connsiteY10794" fmla="*/ 2541061 h 4271954"/>
              <a:gd name="connsiteX10795" fmla="*/ 866318 w 2439037"/>
              <a:gd name="connsiteY10795" fmla="*/ 2544413 h 4271954"/>
              <a:gd name="connsiteX10796" fmla="*/ 903541 w 2439037"/>
              <a:gd name="connsiteY10796" fmla="*/ 2544413 h 4271954"/>
              <a:gd name="connsiteX10797" fmla="*/ 910114 w 2439037"/>
              <a:gd name="connsiteY10797" fmla="*/ 2540137 h 4271954"/>
              <a:gd name="connsiteX10798" fmla="*/ 938422 w 2439037"/>
              <a:gd name="connsiteY10798" fmla="*/ 2531155 h 4271954"/>
              <a:gd name="connsiteX10799" fmla="*/ 952205 w 2439037"/>
              <a:gd name="connsiteY10799" fmla="*/ 2533860 h 4271954"/>
              <a:gd name="connsiteX10800" fmla="*/ 922791 w 2439037"/>
              <a:gd name="connsiteY10800" fmla="*/ 2549157 h 4271954"/>
              <a:gd name="connsiteX10801" fmla="*/ 850011 w 2439037"/>
              <a:gd name="connsiteY10801" fmla="*/ 2555253 h 4271954"/>
              <a:gd name="connsiteX10802" fmla="*/ 1001830 w 2439037"/>
              <a:gd name="connsiteY10802" fmla="*/ 2392375 h 4271954"/>
              <a:gd name="connsiteX10803" fmla="*/ 1005183 w 2439037"/>
              <a:gd name="connsiteY10803" fmla="*/ 2389070 h 4271954"/>
              <a:gd name="connsiteX10804" fmla="*/ 1001830 w 2439037"/>
              <a:gd name="connsiteY10804" fmla="*/ 2385727 h 4271954"/>
              <a:gd name="connsiteX10805" fmla="*/ 981551 w 2439037"/>
              <a:gd name="connsiteY10805" fmla="*/ 2385727 h 4271954"/>
              <a:gd name="connsiteX10806" fmla="*/ 974788 w 2439037"/>
              <a:gd name="connsiteY10806" fmla="*/ 2392471 h 4271954"/>
              <a:gd name="connsiteX10807" fmla="*/ 974788 w 2439037"/>
              <a:gd name="connsiteY10807" fmla="*/ 2394185 h 4271954"/>
              <a:gd name="connsiteX10808" fmla="*/ 947347 w 2439037"/>
              <a:gd name="connsiteY10808" fmla="*/ 2383908 h 4271954"/>
              <a:gd name="connsiteX10809" fmla="*/ 906885 w 2439037"/>
              <a:gd name="connsiteY10809" fmla="*/ 2382879 h 4271954"/>
              <a:gd name="connsiteX10810" fmla="*/ 906789 w 2439037"/>
              <a:gd name="connsiteY10810" fmla="*/ 2382879 h 4271954"/>
              <a:gd name="connsiteX10811" fmla="*/ 844001 w 2439037"/>
              <a:gd name="connsiteY10811" fmla="*/ 2395728 h 4271954"/>
              <a:gd name="connsiteX10812" fmla="*/ 841820 w 2439037"/>
              <a:gd name="connsiteY10812" fmla="*/ 2397262 h 4271954"/>
              <a:gd name="connsiteX10813" fmla="*/ 841534 w 2439037"/>
              <a:gd name="connsiteY10813" fmla="*/ 2399910 h 4271954"/>
              <a:gd name="connsiteX10814" fmla="*/ 858126 w 2439037"/>
              <a:gd name="connsiteY10814" fmla="*/ 2414464 h 4271954"/>
              <a:gd name="connsiteX10815" fmla="*/ 858774 w 2439037"/>
              <a:gd name="connsiteY10815" fmla="*/ 2414464 h 4271954"/>
              <a:gd name="connsiteX10816" fmla="*/ 881253 w 2439037"/>
              <a:gd name="connsiteY10816" fmla="*/ 2421074 h 4271954"/>
              <a:gd name="connsiteX10817" fmla="*/ 898788 w 2439037"/>
              <a:gd name="connsiteY10817" fmla="*/ 2416788 h 4271954"/>
              <a:gd name="connsiteX10818" fmla="*/ 927849 w 2439037"/>
              <a:gd name="connsiteY10818" fmla="*/ 2431637 h 4271954"/>
              <a:gd name="connsiteX10819" fmla="*/ 928306 w 2439037"/>
              <a:gd name="connsiteY10819" fmla="*/ 2432009 h 4271954"/>
              <a:gd name="connsiteX10820" fmla="*/ 957834 w 2439037"/>
              <a:gd name="connsiteY10820" fmla="*/ 2444791 h 4271954"/>
              <a:gd name="connsiteX10821" fmla="*/ 974788 w 2439037"/>
              <a:gd name="connsiteY10821" fmla="*/ 2444791 h 4271954"/>
              <a:gd name="connsiteX10822" fmla="*/ 974788 w 2439037"/>
              <a:gd name="connsiteY10822" fmla="*/ 2444887 h 4271954"/>
              <a:gd name="connsiteX10823" fmla="*/ 981551 w 2439037"/>
              <a:gd name="connsiteY10823" fmla="*/ 2451630 h 4271954"/>
              <a:gd name="connsiteX10824" fmla="*/ 1001830 w 2439037"/>
              <a:gd name="connsiteY10824" fmla="*/ 2451630 h 4271954"/>
              <a:gd name="connsiteX10825" fmla="*/ 1005183 w 2439037"/>
              <a:gd name="connsiteY10825" fmla="*/ 2448325 h 4271954"/>
              <a:gd name="connsiteX10826" fmla="*/ 1001830 w 2439037"/>
              <a:gd name="connsiteY10826" fmla="*/ 2444972 h 4271954"/>
              <a:gd name="connsiteX10827" fmla="*/ 981465 w 2439037"/>
              <a:gd name="connsiteY10827" fmla="*/ 2444887 h 4271954"/>
              <a:gd name="connsiteX10828" fmla="*/ 981551 w 2439037"/>
              <a:gd name="connsiteY10828" fmla="*/ 2392566 h 4271954"/>
              <a:gd name="connsiteX10829" fmla="*/ 1001830 w 2439037"/>
              <a:gd name="connsiteY10829" fmla="*/ 2392566 h 4271954"/>
              <a:gd name="connsiteX10830" fmla="*/ 1001830 w 2439037"/>
              <a:gd name="connsiteY10830" fmla="*/ 2392375 h 4271954"/>
              <a:gd name="connsiteX10831" fmla="*/ 859164 w 2439037"/>
              <a:gd name="connsiteY10831" fmla="*/ 2407720 h 4271954"/>
              <a:gd name="connsiteX10832" fmla="*/ 849353 w 2439037"/>
              <a:gd name="connsiteY10832" fmla="*/ 2401348 h 4271954"/>
              <a:gd name="connsiteX10833" fmla="*/ 885815 w 2439037"/>
              <a:gd name="connsiteY10833" fmla="*/ 2393918 h 4271954"/>
              <a:gd name="connsiteX10834" fmla="*/ 859164 w 2439037"/>
              <a:gd name="connsiteY10834" fmla="*/ 2407720 h 4271954"/>
              <a:gd name="connsiteX10835" fmla="*/ 974788 w 2439037"/>
              <a:gd name="connsiteY10835" fmla="*/ 2437905 h 4271954"/>
              <a:gd name="connsiteX10836" fmla="*/ 957834 w 2439037"/>
              <a:gd name="connsiteY10836" fmla="*/ 2437905 h 4271954"/>
              <a:gd name="connsiteX10837" fmla="*/ 932516 w 2439037"/>
              <a:gd name="connsiteY10837" fmla="*/ 2426694 h 4271954"/>
              <a:gd name="connsiteX10838" fmla="*/ 932021 w 2439037"/>
              <a:gd name="connsiteY10838" fmla="*/ 2426284 h 4271954"/>
              <a:gd name="connsiteX10839" fmla="*/ 899931 w 2439037"/>
              <a:gd name="connsiteY10839" fmla="*/ 2410006 h 4271954"/>
              <a:gd name="connsiteX10840" fmla="*/ 898884 w 2439037"/>
              <a:gd name="connsiteY10840" fmla="*/ 2409825 h 4271954"/>
              <a:gd name="connsiteX10841" fmla="*/ 898121 w 2439037"/>
              <a:gd name="connsiteY10841" fmla="*/ 2409901 h 4271954"/>
              <a:gd name="connsiteX10842" fmla="*/ 879538 w 2439037"/>
              <a:gd name="connsiteY10842" fmla="*/ 2414464 h 4271954"/>
              <a:gd name="connsiteX10843" fmla="*/ 865727 w 2439037"/>
              <a:gd name="connsiteY10843" fmla="*/ 2411816 h 4271954"/>
              <a:gd name="connsiteX10844" fmla="*/ 896112 w 2439037"/>
              <a:gd name="connsiteY10844" fmla="*/ 2395919 h 4271954"/>
              <a:gd name="connsiteX10845" fmla="*/ 944975 w 2439037"/>
              <a:gd name="connsiteY10845" fmla="*/ 2389918 h 4271954"/>
              <a:gd name="connsiteX10846" fmla="*/ 974874 w 2439037"/>
              <a:gd name="connsiteY10846" fmla="*/ 2401081 h 4271954"/>
              <a:gd name="connsiteX10847" fmla="*/ 974874 w 2439037"/>
              <a:gd name="connsiteY10847" fmla="*/ 2437905 h 4271954"/>
              <a:gd name="connsiteX10848" fmla="*/ 974788 w 2439037"/>
              <a:gd name="connsiteY10848" fmla="*/ 2437905 h 4271954"/>
              <a:gd name="connsiteX10849" fmla="*/ 1154525 w 2439037"/>
              <a:gd name="connsiteY10849" fmla="*/ 2439629 h 4271954"/>
              <a:gd name="connsiteX10850" fmla="*/ 1150153 w 2439037"/>
              <a:gd name="connsiteY10850" fmla="*/ 2438610 h 4271954"/>
              <a:gd name="connsiteX10851" fmla="*/ 1146334 w 2439037"/>
              <a:gd name="connsiteY10851" fmla="*/ 2440981 h 4271954"/>
              <a:gd name="connsiteX10852" fmla="*/ 1124522 w 2439037"/>
              <a:gd name="connsiteY10852" fmla="*/ 2483901 h 4271954"/>
              <a:gd name="connsiteX10853" fmla="*/ 1124522 w 2439037"/>
              <a:gd name="connsiteY10853" fmla="*/ 2485158 h 4271954"/>
              <a:gd name="connsiteX10854" fmla="*/ 1150429 w 2439037"/>
              <a:gd name="connsiteY10854" fmla="*/ 2510609 h 4271954"/>
              <a:gd name="connsiteX10855" fmla="*/ 1151668 w 2439037"/>
              <a:gd name="connsiteY10855" fmla="*/ 2510609 h 4271954"/>
              <a:gd name="connsiteX10856" fmla="*/ 1152249 w 2439037"/>
              <a:gd name="connsiteY10856" fmla="*/ 2510609 h 4271954"/>
              <a:gd name="connsiteX10857" fmla="*/ 1170527 w 2439037"/>
              <a:gd name="connsiteY10857" fmla="*/ 2502513 h 4271954"/>
              <a:gd name="connsiteX10858" fmla="*/ 1177776 w 2439037"/>
              <a:gd name="connsiteY10858" fmla="*/ 2483901 h 4271954"/>
              <a:gd name="connsiteX10859" fmla="*/ 1155963 w 2439037"/>
              <a:gd name="connsiteY10859" fmla="*/ 2440981 h 4271954"/>
              <a:gd name="connsiteX10860" fmla="*/ 1154525 w 2439037"/>
              <a:gd name="connsiteY10860" fmla="*/ 2439629 h 4271954"/>
              <a:gd name="connsiteX10861" fmla="*/ 1170918 w 2439037"/>
              <a:gd name="connsiteY10861" fmla="*/ 2484044 h 4271954"/>
              <a:gd name="connsiteX10862" fmla="*/ 1165564 w 2439037"/>
              <a:gd name="connsiteY10862" fmla="*/ 2497808 h 4271954"/>
              <a:gd name="connsiteX10863" fmla="*/ 1151963 w 2439037"/>
              <a:gd name="connsiteY10863" fmla="*/ 2503808 h 4271954"/>
              <a:gd name="connsiteX10864" fmla="*/ 1150915 w 2439037"/>
              <a:gd name="connsiteY10864" fmla="*/ 2503808 h 4271954"/>
              <a:gd name="connsiteX10865" fmla="*/ 1150429 w 2439037"/>
              <a:gd name="connsiteY10865" fmla="*/ 2503808 h 4271954"/>
              <a:gd name="connsiteX10866" fmla="*/ 1131018 w 2439037"/>
              <a:gd name="connsiteY10866" fmla="*/ 2484882 h 4271954"/>
              <a:gd name="connsiteX10867" fmla="*/ 1131018 w 2439037"/>
              <a:gd name="connsiteY10867" fmla="*/ 2483901 h 4271954"/>
              <a:gd name="connsiteX10868" fmla="*/ 1151011 w 2439037"/>
              <a:gd name="connsiteY10868" fmla="*/ 2445630 h 4271954"/>
              <a:gd name="connsiteX10869" fmla="*/ 1170918 w 2439037"/>
              <a:gd name="connsiteY10869" fmla="*/ 2484044 h 4271954"/>
              <a:gd name="connsiteX10870" fmla="*/ 1202360 w 2439037"/>
              <a:gd name="connsiteY10870" fmla="*/ 2537765 h 4271954"/>
              <a:gd name="connsiteX10871" fmla="*/ 1204065 w 2439037"/>
              <a:gd name="connsiteY10871" fmla="*/ 2535526 h 4271954"/>
              <a:gd name="connsiteX10872" fmla="*/ 1203503 w 2439037"/>
              <a:gd name="connsiteY10872" fmla="*/ 2532783 h 4271954"/>
              <a:gd name="connsiteX10873" fmla="*/ 1179471 w 2439037"/>
              <a:gd name="connsiteY10873" fmla="*/ 2524792 h 4271954"/>
              <a:gd name="connsiteX10874" fmla="*/ 1155011 w 2439037"/>
              <a:gd name="connsiteY10874" fmla="*/ 2532507 h 4271954"/>
              <a:gd name="connsiteX10875" fmla="*/ 1155011 w 2439037"/>
              <a:gd name="connsiteY10875" fmla="*/ 2531860 h 4271954"/>
              <a:gd name="connsiteX10876" fmla="*/ 1146610 w 2439037"/>
              <a:gd name="connsiteY10876" fmla="*/ 2519343 h 4271954"/>
              <a:gd name="connsiteX10877" fmla="*/ 1123293 w 2439037"/>
              <a:gd name="connsiteY10877" fmla="*/ 2519439 h 4271954"/>
              <a:gd name="connsiteX10878" fmla="*/ 1119388 w 2439037"/>
              <a:gd name="connsiteY10878" fmla="*/ 2516886 h 4271954"/>
              <a:gd name="connsiteX10879" fmla="*/ 1092336 w 2439037"/>
              <a:gd name="connsiteY10879" fmla="*/ 2505809 h 4271954"/>
              <a:gd name="connsiteX10880" fmla="*/ 1075391 w 2439037"/>
              <a:gd name="connsiteY10880" fmla="*/ 2505809 h 4271954"/>
              <a:gd name="connsiteX10881" fmla="*/ 1075391 w 2439037"/>
              <a:gd name="connsiteY10881" fmla="*/ 2505723 h 4271954"/>
              <a:gd name="connsiteX10882" fmla="*/ 1068628 w 2439037"/>
              <a:gd name="connsiteY10882" fmla="*/ 2498970 h 4271954"/>
              <a:gd name="connsiteX10883" fmla="*/ 1048322 w 2439037"/>
              <a:gd name="connsiteY10883" fmla="*/ 2498970 h 4271954"/>
              <a:gd name="connsiteX10884" fmla="*/ 1044987 w 2439037"/>
              <a:gd name="connsiteY10884" fmla="*/ 2502322 h 4271954"/>
              <a:gd name="connsiteX10885" fmla="*/ 1048322 w 2439037"/>
              <a:gd name="connsiteY10885" fmla="*/ 2505628 h 4271954"/>
              <a:gd name="connsiteX10886" fmla="*/ 1068724 w 2439037"/>
              <a:gd name="connsiteY10886" fmla="*/ 2505723 h 4271954"/>
              <a:gd name="connsiteX10887" fmla="*/ 1068628 w 2439037"/>
              <a:gd name="connsiteY10887" fmla="*/ 2558044 h 4271954"/>
              <a:gd name="connsiteX10888" fmla="*/ 1048322 w 2439037"/>
              <a:gd name="connsiteY10888" fmla="*/ 2558044 h 4271954"/>
              <a:gd name="connsiteX10889" fmla="*/ 1044987 w 2439037"/>
              <a:gd name="connsiteY10889" fmla="*/ 2561339 h 4271954"/>
              <a:gd name="connsiteX10890" fmla="*/ 1048322 w 2439037"/>
              <a:gd name="connsiteY10890" fmla="*/ 2564692 h 4271954"/>
              <a:gd name="connsiteX10891" fmla="*/ 1068628 w 2439037"/>
              <a:gd name="connsiteY10891" fmla="*/ 2564692 h 4271954"/>
              <a:gd name="connsiteX10892" fmla="*/ 1075391 w 2439037"/>
              <a:gd name="connsiteY10892" fmla="*/ 2557948 h 4271954"/>
              <a:gd name="connsiteX10893" fmla="*/ 1075391 w 2439037"/>
              <a:gd name="connsiteY10893" fmla="*/ 2556224 h 4271954"/>
              <a:gd name="connsiteX10894" fmla="*/ 1090708 w 2439037"/>
              <a:gd name="connsiteY10894" fmla="*/ 2561482 h 4271954"/>
              <a:gd name="connsiteX10895" fmla="*/ 1127388 w 2439037"/>
              <a:gd name="connsiteY10895" fmla="*/ 2570969 h 4271954"/>
              <a:gd name="connsiteX10896" fmla="*/ 1168918 w 2439037"/>
              <a:gd name="connsiteY10896" fmla="*/ 2554786 h 4271954"/>
              <a:gd name="connsiteX10897" fmla="*/ 1202360 w 2439037"/>
              <a:gd name="connsiteY10897" fmla="*/ 2537765 h 4271954"/>
              <a:gd name="connsiteX10898" fmla="*/ 1092984 w 2439037"/>
              <a:gd name="connsiteY10898" fmla="*/ 2555253 h 4271954"/>
              <a:gd name="connsiteX10899" fmla="*/ 1075487 w 2439037"/>
              <a:gd name="connsiteY10899" fmla="*/ 2549252 h 4271954"/>
              <a:gd name="connsiteX10900" fmla="*/ 1075487 w 2439037"/>
              <a:gd name="connsiteY10900" fmla="*/ 2512505 h 4271954"/>
              <a:gd name="connsiteX10901" fmla="*/ 1092441 w 2439037"/>
              <a:gd name="connsiteY10901" fmla="*/ 2512505 h 4271954"/>
              <a:gd name="connsiteX10902" fmla="*/ 1115482 w 2439037"/>
              <a:gd name="connsiteY10902" fmla="*/ 2522230 h 4271954"/>
              <a:gd name="connsiteX10903" fmla="*/ 1122893 w 2439037"/>
              <a:gd name="connsiteY10903" fmla="*/ 2526040 h 4271954"/>
              <a:gd name="connsiteX10904" fmla="*/ 1146610 w 2439037"/>
              <a:gd name="connsiteY10904" fmla="*/ 2526040 h 4271954"/>
              <a:gd name="connsiteX10905" fmla="*/ 1148343 w 2439037"/>
              <a:gd name="connsiteY10905" fmla="*/ 2531860 h 4271954"/>
              <a:gd name="connsiteX10906" fmla="*/ 1147381 w 2439037"/>
              <a:gd name="connsiteY10906" fmla="*/ 2536698 h 4271954"/>
              <a:gd name="connsiteX10907" fmla="*/ 1146524 w 2439037"/>
              <a:gd name="connsiteY10907" fmla="*/ 2537765 h 4271954"/>
              <a:gd name="connsiteX10908" fmla="*/ 1109291 w 2439037"/>
              <a:gd name="connsiteY10908" fmla="*/ 2537765 h 4271954"/>
              <a:gd name="connsiteX10909" fmla="*/ 1105948 w 2439037"/>
              <a:gd name="connsiteY10909" fmla="*/ 2541061 h 4271954"/>
              <a:gd name="connsiteX10910" fmla="*/ 1109291 w 2439037"/>
              <a:gd name="connsiteY10910" fmla="*/ 2544413 h 4271954"/>
              <a:gd name="connsiteX10911" fmla="*/ 1146524 w 2439037"/>
              <a:gd name="connsiteY10911" fmla="*/ 2544413 h 4271954"/>
              <a:gd name="connsiteX10912" fmla="*/ 1153106 w 2439037"/>
              <a:gd name="connsiteY10912" fmla="*/ 2540137 h 4271954"/>
              <a:gd name="connsiteX10913" fmla="*/ 1181386 w 2439037"/>
              <a:gd name="connsiteY10913" fmla="*/ 2531155 h 4271954"/>
              <a:gd name="connsiteX10914" fmla="*/ 1195197 w 2439037"/>
              <a:gd name="connsiteY10914" fmla="*/ 2533860 h 4271954"/>
              <a:gd name="connsiteX10915" fmla="*/ 1165879 w 2439037"/>
              <a:gd name="connsiteY10915" fmla="*/ 2549157 h 4271954"/>
              <a:gd name="connsiteX10916" fmla="*/ 1092984 w 2439037"/>
              <a:gd name="connsiteY10916" fmla="*/ 2555253 h 4271954"/>
              <a:gd name="connsiteX10917" fmla="*/ 1244822 w 2439037"/>
              <a:gd name="connsiteY10917" fmla="*/ 2392375 h 4271954"/>
              <a:gd name="connsiteX10918" fmla="*/ 1248165 w 2439037"/>
              <a:gd name="connsiteY10918" fmla="*/ 2389070 h 4271954"/>
              <a:gd name="connsiteX10919" fmla="*/ 1244822 w 2439037"/>
              <a:gd name="connsiteY10919" fmla="*/ 2385727 h 4271954"/>
              <a:gd name="connsiteX10920" fmla="*/ 1224543 w 2439037"/>
              <a:gd name="connsiteY10920" fmla="*/ 2385727 h 4271954"/>
              <a:gd name="connsiteX10921" fmla="*/ 1217771 w 2439037"/>
              <a:gd name="connsiteY10921" fmla="*/ 2392471 h 4271954"/>
              <a:gd name="connsiteX10922" fmla="*/ 1217771 w 2439037"/>
              <a:gd name="connsiteY10922" fmla="*/ 2394185 h 4271954"/>
              <a:gd name="connsiteX10923" fmla="*/ 1190339 w 2439037"/>
              <a:gd name="connsiteY10923" fmla="*/ 2383908 h 4271954"/>
              <a:gd name="connsiteX10924" fmla="*/ 1149877 w 2439037"/>
              <a:gd name="connsiteY10924" fmla="*/ 2382879 h 4271954"/>
              <a:gd name="connsiteX10925" fmla="*/ 1149753 w 2439037"/>
              <a:gd name="connsiteY10925" fmla="*/ 2382879 h 4271954"/>
              <a:gd name="connsiteX10926" fmla="*/ 1086993 w 2439037"/>
              <a:gd name="connsiteY10926" fmla="*/ 2395728 h 4271954"/>
              <a:gd name="connsiteX10927" fmla="*/ 1084802 w 2439037"/>
              <a:gd name="connsiteY10927" fmla="*/ 2397262 h 4271954"/>
              <a:gd name="connsiteX10928" fmla="*/ 1084431 w 2439037"/>
              <a:gd name="connsiteY10928" fmla="*/ 2399910 h 4271954"/>
              <a:gd name="connsiteX10929" fmla="*/ 1100994 w 2439037"/>
              <a:gd name="connsiteY10929" fmla="*/ 2414464 h 4271954"/>
              <a:gd name="connsiteX10930" fmla="*/ 1101680 w 2439037"/>
              <a:gd name="connsiteY10930" fmla="*/ 2414464 h 4271954"/>
              <a:gd name="connsiteX10931" fmla="*/ 1124150 w 2439037"/>
              <a:gd name="connsiteY10931" fmla="*/ 2421074 h 4271954"/>
              <a:gd name="connsiteX10932" fmla="*/ 1141666 w 2439037"/>
              <a:gd name="connsiteY10932" fmla="*/ 2416788 h 4271954"/>
              <a:gd name="connsiteX10933" fmla="*/ 1170737 w 2439037"/>
              <a:gd name="connsiteY10933" fmla="*/ 2431637 h 4271954"/>
              <a:gd name="connsiteX10934" fmla="*/ 1171194 w 2439037"/>
              <a:gd name="connsiteY10934" fmla="*/ 2432009 h 4271954"/>
              <a:gd name="connsiteX10935" fmla="*/ 1200731 w 2439037"/>
              <a:gd name="connsiteY10935" fmla="*/ 2444791 h 4271954"/>
              <a:gd name="connsiteX10936" fmla="*/ 1217686 w 2439037"/>
              <a:gd name="connsiteY10936" fmla="*/ 2444791 h 4271954"/>
              <a:gd name="connsiteX10937" fmla="*/ 1217686 w 2439037"/>
              <a:gd name="connsiteY10937" fmla="*/ 2444887 h 4271954"/>
              <a:gd name="connsiteX10938" fmla="*/ 1224448 w 2439037"/>
              <a:gd name="connsiteY10938" fmla="*/ 2451630 h 4271954"/>
              <a:gd name="connsiteX10939" fmla="*/ 1244727 w 2439037"/>
              <a:gd name="connsiteY10939" fmla="*/ 2451630 h 4271954"/>
              <a:gd name="connsiteX10940" fmla="*/ 1248070 w 2439037"/>
              <a:gd name="connsiteY10940" fmla="*/ 2448325 h 4271954"/>
              <a:gd name="connsiteX10941" fmla="*/ 1244727 w 2439037"/>
              <a:gd name="connsiteY10941" fmla="*/ 2444972 h 4271954"/>
              <a:gd name="connsiteX10942" fmla="*/ 1224353 w 2439037"/>
              <a:gd name="connsiteY10942" fmla="*/ 2444887 h 4271954"/>
              <a:gd name="connsiteX10943" fmla="*/ 1224448 w 2439037"/>
              <a:gd name="connsiteY10943" fmla="*/ 2392566 h 4271954"/>
              <a:gd name="connsiteX10944" fmla="*/ 1244822 w 2439037"/>
              <a:gd name="connsiteY10944" fmla="*/ 2392566 h 4271954"/>
              <a:gd name="connsiteX10945" fmla="*/ 1244822 w 2439037"/>
              <a:gd name="connsiteY10945" fmla="*/ 2392375 h 4271954"/>
              <a:gd name="connsiteX10946" fmla="*/ 1102128 w 2439037"/>
              <a:gd name="connsiteY10946" fmla="*/ 2407720 h 4271954"/>
              <a:gd name="connsiteX10947" fmla="*/ 1092336 w 2439037"/>
              <a:gd name="connsiteY10947" fmla="*/ 2401348 h 4271954"/>
              <a:gd name="connsiteX10948" fmla="*/ 1128808 w 2439037"/>
              <a:gd name="connsiteY10948" fmla="*/ 2393918 h 4271954"/>
              <a:gd name="connsiteX10949" fmla="*/ 1102128 w 2439037"/>
              <a:gd name="connsiteY10949" fmla="*/ 2407720 h 4271954"/>
              <a:gd name="connsiteX10950" fmla="*/ 1217771 w 2439037"/>
              <a:gd name="connsiteY10950" fmla="*/ 2437905 h 4271954"/>
              <a:gd name="connsiteX10951" fmla="*/ 1200826 w 2439037"/>
              <a:gd name="connsiteY10951" fmla="*/ 2437905 h 4271954"/>
              <a:gd name="connsiteX10952" fmla="*/ 1175490 w 2439037"/>
              <a:gd name="connsiteY10952" fmla="*/ 2426694 h 4271954"/>
              <a:gd name="connsiteX10953" fmla="*/ 1175013 w 2439037"/>
              <a:gd name="connsiteY10953" fmla="*/ 2426284 h 4271954"/>
              <a:gd name="connsiteX10954" fmla="*/ 1142924 w 2439037"/>
              <a:gd name="connsiteY10954" fmla="*/ 2410006 h 4271954"/>
              <a:gd name="connsiteX10955" fmla="*/ 1141876 w 2439037"/>
              <a:gd name="connsiteY10955" fmla="*/ 2409825 h 4271954"/>
              <a:gd name="connsiteX10956" fmla="*/ 1141104 w 2439037"/>
              <a:gd name="connsiteY10956" fmla="*/ 2409901 h 4271954"/>
              <a:gd name="connsiteX10957" fmla="*/ 1122521 w 2439037"/>
              <a:gd name="connsiteY10957" fmla="*/ 2414464 h 4271954"/>
              <a:gd name="connsiteX10958" fmla="*/ 1108710 w 2439037"/>
              <a:gd name="connsiteY10958" fmla="*/ 2411816 h 4271954"/>
              <a:gd name="connsiteX10959" fmla="*/ 1139104 w 2439037"/>
              <a:gd name="connsiteY10959" fmla="*/ 2395919 h 4271954"/>
              <a:gd name="connsiteX10960" fmla="*/ 1187968 w 2439037"/>
              <a:gd name="connsiteY10960" fmla="*/ 2389918 h 4271954"/>
              <a:gd name="connsiteX10961" fmla="*/ 1217866 w 2439037"/>
              <a:gd name="connsiteY10961" fmla="*/ 2401081 h 4271954"/>
              <a:gd name="connsiteX10962" fmla="*/ 1217866 w 2439037"/>
              <a:gd name="connsiteY10962" fmla="*/ 2437905 h 4271954"/>
              <a:gd name="connsiteX10963" fmla="*/ 1217771 w 2439037"/>
              <a:gd name="connsiteY10963" fmla="*/ 2437905 h 4271954"/>
              <a:gd name="connsiteX10964" fmla="*/ 1397508 w 2439037"/>
              <a:gd name="connsiteY10964" fmla="*/ 2439629 h 4271954"/>
              <a:gd name="connsiteX10965" fmla="*/ 1393136 w 2439037"/>
              <a:gd name="connsiteY10965" fmla="*/ 2438610 h 4271954"/>
              <a:gd name="connsiteX10966" fmla="*/ 1389231 w 2439037"/>
              <a:gd name="connsiteY10966" fmla="*/ 2440981 h 4271954"/>
              <a:gd name="connsiteX10967" fmla="*/ 1367418 w 2439037"/>
              <a:gd name="connsiteY10967" fmla="*/ 2483901 h 4271954"/>
              <a:gd name="connsiteX10968" fmla="*/ 1367418 w 2439037"/>
              <a:gd name="connsiteY10968" fmla="*/ 2485158 h 4271954"/>
              <a:gd name="connsiteX10969" fmla="*/ 1393317 w 2439037"/>
              <a:gd name="connsiteY10969" fmla="*/ 2510609 h 4271954"/>
              <a:gd name="connsiteX10970" fmla="*/ 1394565 w 2439037"/>
              <a:gd name="connsiteY10970" fmla="*/ 2510609 h 4271954"/>
              <a:gd name="connsiteX10971" fmla="*/ 1395136 w 2439037"/>
              <a:gd name="connsiteY10971" fmla="*/ 2510609 h 4271954"/>
              <a:gd name="connsiteX10972" fmla="*/ 1413414 w 2439037"/>
              <a:gd name="connsiteY10972" fmla="*/ 2502513 h 4271954"/>
              <a:gd name="connsiteX10973" fmla="*/ 1420663 w 2439037"/>
              <a:gd name="connsiteY10973" fmla="*/ 2483901 h 4271954"/>
              <a:gd name="connsiteX10974" fmla="*/ 1398861 w 2439037"/>
              <a:gd name="connsiteY10974" fmla="*/ 2440981 h 4271954"/>
              <a:gd name="connsiteX10975" fmla="*/ 1397508 w 2439037"/>
              <a:gd name="connsiteY10975" fmla="*/ 2439629 h 4271954"/>
              <a:gd name="connsiteX10976" fmla="*/ 1414005 w 2439037"/>
              <a:gd name="connsiteY10976" fmla="*/ 2484044 h 4271954"/>
              <a:gd name="connsiteX10977" fmla="*/ 1408643 w 2439037"/>
              <a:gd name="connsiteY10977" fmla="*/ 2497808 h 4271954"/>
              <a:gd name="connsiteX10978" fmla="*/ 1395041 w 2439037"/>
              <a:gd name="connsiteY10978" fmla="*/ 2503808 h 4271954"/>
              <a:gd name="connsiteX10979" fmla="*/ 1393993 w 2439037"/>
              <a:gd name="connsiteY10979" fmla="*/ 2503808 h 4271954"/>
              <a:gd name="connsiteX10980" fmla="*/ 1393507 w 2439037"/>
              <a:gd name="connsiteY10980" fmla="*/ 2503808 h 4271954"/>
              <a:gd name="connsiteX10981" fmla="*/ 1374095 w 2439037"/>
              <a:gd name="connsiteY10981" fmla="*/ 2484882 h 4271954"/>
              <a:gd name="connsiteX10982" fmla="*/ 1374095 w 2439037"/>
              <a:gd name="connsiteY10982" fmla="*/ 2483901 h 4271954"/>
              <a:gd name="connsiteX10983" fmla="*/ 1393993 w 2439037"/>
              <a:gd name="connsiteY10983" fmla="*/ 2445630 h 4271954"/>
              <a:gd name="connsiteX10984" fmla="*/ 1414005 w 2439037"/>
              <a:gd name="connsiteY10984" fmla="*/ 2484044 h 4271954"/>
              <a:gd name="connsiteX10985" fmla="*/ 1445323 w 2439037"/>
              <a:gd name="connsiteY10985" fmla="*/ 2537765 h 4271954"/>
              <a:gd name="connsiteX10986" fmla="*/ 1447038 w 2439037"/>
              <a:gd name="connsiteY10986" fmla="*/ 2535526 h 4271954"/>
              <a:gd name="connsiteX10987" fmla="*/ 1446486 w 2439037"/>
              <a:gd name="connsiteY10987" fmla="*/ 2532783 h 4271954"/>
              <a:gd name="connsiteX10988" fmla="*/ 1422463 w 2439037"/>
              <a:gd name="connsiteY10988" fmla="*/ 2524792 h 4271954"/>
              <a:gd name="connsiteX10989" fmla="*/ 1397994 w 2439037"/>
              <a:gd name="connsiteY10989" fmla="*/ 2532507 h 4271954"/>
              <a:gd name="connsiteX10990" fmla="*/ 1397994 w 2439037"/>
              <a:gd name="connsiteY10990" fmla="*/ 2531860 h 4271954"/>
              <a:gd name="connsiteX10991" fmla="*/ 1389602 w 2439037"/>
              <a:gd name="connsiteY10991" fmla="*/ 2519343 h 4271954"/>
              <a:gd name="connsiteX10992" fmla="*/ 1366275 w 2439037"/>
              <a:gd name="connsiteY10992" fmla="*/ 2519439 h 4271954"/>
              <a:gd name="connsiteX10993" fmla="*/ 1362370 w 2439037"/>
              <a:gd name="connsiteY10993" fmla="*/ 2516886 h 4271954"/>
              <a:gd name="connsiteX10994" fmla="*/ 1335328 w 2439037"/>
              <a:gd name="connsiteY10994" fmla="*/ 2505809 h 4271954"/>
              <a:gd name="connsiteX10995" fmla="*/ 1318355 w 2439037"/>
              <a:gd name="connsiteY10995" fmla="*/ 2505809 h 4271954"/>
              <a:gd name="connsiteX10996" fmla="*/ 1318355 w 2439037"/>
              <a:gd name="connsiteY10996" fmla="*/ 2505723 h 4271954"/>
              <a:gd name="connsiteX10997" fmla="*/ 1311611 w 2439037"/>
              <a:gd name="connsiteY10997" fmla="*/ 2498970 h 4271954"/>
              <a:gd name="connsiteX10998" fmla="*/ 1291304 w 2439037"/>
              <a:gd name="connsiteY10998" fmla="*/ 2498970 h 4271954"/>
              <a:gd name="connsiteX10999" fmla="*/ 1287980 w 2439037"/>
              <a:gd name="connsiteY10999" fmla="*/ 2502322 h 4271954"/>
              <a:gd name="connsiteX11000" fmla="*/ 1291304 w 2439037"/>
              <a:gd name="connsiteY11000" fmla="*/ 2505628 h 4271954"/>
              <a:gd name="connsiteX11001" fmla="*/ 1311697 w 2439037"/>
              <a:gd name="connsiteY11001" fmla="*/ 2505723 h 4271954"/>
              <a:gd name="connsiteX11002" fmla="*/ 1311611 w 2439037"/>
              <a:gd name="connsiteY11002" fmla="*/ 2558044 h 4271954"/>
              <a:gd name="connsiteX11003" fmla="*/ 1291304 w 2439037"/>
              <a:gd name="connsiteY11003" fmla="*/ 2558044 h 4271954"/>
              <a:gd name="connsiteX11004" fmla="*/ 1287980 w 2439037"/>
              <a:gd name="connsiteY11004" fmla="*/ 2561339 h 4271954"/>
              <a:gd name="connsiteX11005" fmla="*/ 1291304 w 2439037"/>
              <a:gd name="connsiteY11005" fmla="*/ 2564692 h 4271954"/>
              <a:gd name="connsiteX11006" fmla="*/ 1311611 w 2439037"/>
              <a:gd name="connsiteY11006" fmla="*/ 2564692 h 4271954"/>
              <a:gd name="connsiteX11007" fmla="*/ 1318355 w 2439037"/>
              <a:gd name="connsiteY11007" fmla="*/ 2557948 h 4271954"/>
              <a:gd name="connsiteX11008" fmla="*/ 1318355 w 2439037"/>
              <a:gd name="connsiteY11008" fmla="*/ 2556224 h 4271954"/>
              <a:gd name="connsiteX11009" fmla="*/ 1333700 w 2439037"/>
              <a:gd name="connsiteY11009" fmla="*/ 2561482 h 4271954"/>
              <a:gd name="connsiteX11010" fmla="*/ 1370362 w 2439037"/>
              <a:gd name="connsiteY11010" fmla="*/ 2570969 h 4271954"/>
              <a:gd name="connsiteX11011" fmla="*/ 1411900 w 2439037"/>
              <a:gd name="connsiteY11011" fmla="*/ 2554786 h 4271954"/>
              <a:gd name="connsiteX11012" fmla="*/ 1445323 w 2439037"/>
              <a:gd name="connsiteY11012" fmla="*/ 2537765 h 4271954"/>
              <a:gd name="connsiteX11013" fmla="*/ 1335977 w 2439037"/>
              <a:gd name="connsiteY11013" fmla="*/ 2555253 h 4271954"/>
              <a:gd name="connsiteX11014" fmla="*/ 1318441 w 2439037"/>
              <a:gd name="connsiteY11014" fmla="*/ 2549252 h 4271954"/>
              <a:gd name="connsiteX11015" fmla="*/ 1318441 w 2439037"/>
              <a:gd name="connsiteY11015" fmla="*/ 2512505 h 4271954"/>
              <a:gd name="connsiteX11016" fmla="*/ 1335424 w 2439037"/>
              <a:gd name="connsiteY11016" fmla="*/ 2512505 h 4271954"/>
              <a:gd name="connsiteX11017" fmla="*/ 1358456 w 2439037"/>
              <a:gd name="connsiteY11017" fmla="*/ 2522230 h 4271954"/>
              <a:gd name="connsiteX11018" fmla="*/ 1365885 w 2439037"/>
              <a:gd name="connsiteY11018" fmla="*/ 2526040 h 4271954"/>
              <a:gd name="connsiteX11019" fmla="*/ 1389602 w 2439037"/>
              <a:gd name="connsiteY11019" fmla="*/ 2526040 h 4271954"/>
              <a:gd name="connsiteX11020" fmla="*/ 1391326 w 2439037"/>
              <a:gd name="connsiteY11020" fmla="*/ 2531860 h 4271954"/>
              <a:gd name="connsiteX11021" fmla="*/ 1390374 w 2439037"/>
              <a:gd name="connsiteY11021" fmla="*/ 2536698 h 4271954"/>
              <a:gd name="connsiteX11022" fmla="*/ 1389507 w 2439037"/>
              <a:gd name="connsiteY11022" fmla="*/ 2537765 h 4271954"/>
              <a:gd name="connsiteX11023" fmla="*/ 1352283 w 2439037"/>
              <a:gd name="connsiteY11023" fmla="*/ 2537765 h 4271954"/>
              <a:gd name="connsiteX11024" fmla="*/ 1348931 w 2439037"/>
              <a:gd name="connsiteY11024" fmla="*/ 2541061 h 4271954"/>
              <a:gd name="connsiteX11025" fmla="*/ 1352283 w 2439037"/>
              <a:gd name="connsiteY11025" fmla="*/ 2544413 h 4271954"/>
              <a:gd name="connsiteX11026" fmla="*/ 1389507 w 2439037"/>
              <a:gd name="connsiteY11026" fmla="*/ 2544413 h 4271954"/>
              <a:gd name="connsiteX11027" fmla="*/ 1396089 w 2439037"/>
              <a:gd name="connsiteY11027" fmla="*/ 2540137 h 4271954"/>
              <a:gd name="connsiteX11028" fmla="*/ 1424359 w 2439037"/>
              <a:gd name="connsiteY11028" fmla="*/ 2531155 h 4271954"/>
              <a:gd name="connsiteX11029" fmla="*/ 1438180 w 2439037"/>
              <a:gd name="connsiteY11029" fmla="*/ 2533860 h 4271954"/>
              <a:gd name="connsiteX11030" fmla="*/ 1408766 w 2439037"/>
              <a:gd name="connsiteY11030" fmla="*/ 2549157 h 4271954"/>
              <a:gd name="connsiteX11031" fmla="*/ 1335977 w 2439037"/>
              <a:gd name="connsiteY11031" fmla="*/ 2555253 h 4271954"/>
              <a:gd name="connsiteX11032" fmla="*/ 1487805 w 2439037"/>
              <a:gd name="connsiteY11032" fmla="*/ 2392375 h 4271954"/>
              <a:gd name="connsiteX11033" fmla="*/ 1491148 w 2439037"/>
              <a:gd name="connsiteY11033" fmla="*/ 2389070 h 4271954"/>
              <a:gd name="connsiteX11034" fmla="*/ 1487805 w 2439037"/>
              <a:gd name="connsiteY11034" fmla="*/ 2385727 h 4271954"/>
              <a:gd name="connsiteX11035" fmla="*/ 1467526 w 2439037"/>
              <a:gd name="connsiteY11035" fmla="*/ 2385727 h 4271954"/>
              <a:gd name="connsiteX11036" fmla="*/ 1460763 w 2439037"/>
              <a:gd name="connsiteY11036" fmla="*/ 2392471 h 4271954"/>
              <a:gd name="connsiteX11037" fmla="*/ 1460763 w 2439037"/>
              <a:gd name="connsiteY11037" fmla="*/ 2394185 h 4271954"/>
              <a:gd name="connsiteX11038" fmla="*/ 1433322 w 2439037"/>
              <a:gd name="connsiteY11038" fmla="*/ 2383908 h 4271954"/>
              <a:gd name="connsiteX11039" fmla="*/ 1392860 w 2439037"/>
              <a:gd name="connsiteY11039" fmla="*/ 2382879 h 4271954"/>
              <a:gd name="connsiteX11040" fmla="*/ 1392736 w 2439037"/>
              <a:gd name="connsiteY11040" fmla="*/ 2382879 h 4271954"/>
              <a:gd name="connsiteX11041" fmla="*/ 1329966 w 2439037"/>
              <a:gd name="connsiteY11041" fmla="*/ 2395728 h 4271954"/>
              <a:gd name="connsiteX11042" fmla="*/ 1327795 w 2439037"/>
              <a:gd name="connsiteY11042" fmla="*/ 2397262 h 4271954"/>
              <a:gd name="connsiteX11043" fmla="*/ 1327499 w 2439037"/>
              <a:gd name="connsiteY11043" fmla="*/ 2399910 h 4271954"/>
              <a:gd name="connsiteX11044" fmla="*/ 1344073 w 2439037"/>
              <a:gd name="connsiteY11044" fmla="*/ 2414464 h 4271954"/>
              <a:gd name="connsiteX11045" fmla="*/ 1344749 w 2439037"/>
              <a:gd name="connsiteY11045" fmla="*/ 2414464 h 4271954"/>
              <a:gd name="connsiteX11046" fmla="*/ 1367218 w 2439037"/>
              <a:gd name="connsiteY11046" fmla="*/ 2421074 h 4271954"/>
              <a:gd name="connsiteX11047" fmla="*/ 1384735 w 2439037"/>
              <a:gd name="connsiteY11047" fmla="*/ 2416788 h 4271954"/>
              <a:gd name="connsiteX11048" fmla="*/ 1413815 w 2439037"/>
              <a:gd name="connsiteY11048" fmla="*/ 2431637 h 4271954"/>
              <a:gd name="connsiteX11049" fmla="*/ 1414281 w 2439037"/>
              <a:gd name="connsiteY11049" fmla="*/ 2432009 h 4271954"/>
              <a:gd name="connsiteX11050" fmla="*/ 1443799 w 2439037"/>
              <a:gd name="connsiteY11050" fmla="*/ 2444791 h 4271954"/>
              <a:gd name="connsiteX11051" fmla="*/ 1460763 w 2439037"/>
              <a:gd name="connsiteY11051" fmla="*/ 2444791 h 4271954"/>
              <a:gd name="connsiteX11052" fmla="*/ 1460763 w 2439037"/>
              <a:gd name="connsiteY11052" fmla="*/ 2444887 h 4271954"/>
              <a:gd name="connsiteX11053" fmla="*/ 1467526 w 2439037"/>
              <a:gd name="connsiteY11053" fmla="*/ 2451630 h 4271954"/>
              <a:gd name="connsiteX11054" fmla="*/ 1487805 w 2439037"/>
              <a:gd name="connsiteY11054" fmla="*/ 2451630 h 4271954"/>
              <a:gd name="connsiteX11055" fmla="*/ 1491148 w 2439037"/>
              <a:gd name="connsiteY11055" fmla="*/ 2448325 h 4271954"/>
              <a:gd name="connsiteX11056" fmla="*/ 1487805 w 2439037"/>
              <a:gd name="connsiteY11056" fmla="*/ 2444972 h 4271954"/>
              <a:gd name="connsiteX11057" fmla="*/ 1467441 w 2439037"/>
              <a:gd name="connsiteY11057" fmla="*/ 2444887 h 4271954"/>
              <a:gd name="connsiteX11058" fmla="*/ 1467526 w 2439037"/>
              <a:gd name="connsiteY11058" fmla="*/ 2392566 h 4271954"/>
              <a:gd name="connsiteX11059" fmla="*/ 1487805 w 2439037"/>
              <a:gd name="connsiteY11059" fmla="*/ 2392566 h 4271954"/>
              <a:gd name="connsiteX11060" fmla="*/ 1487805 w 2439037"/>
              <a:gd name="connsiteY11060" fmla="*/ 2392375 h 4271954"/>
              <a:gd name="connsiteX11061" fmla="*/ 1345111 w 2439037"/>
              <a:gd name="connsiteY11061" fmla="*/ 2407720 h 4271954"/>
              <a:gd name="connsiteX11062" fmla="*/ 1335328 w 2439037"/>
              <a:gd name="connsiteY11062" fmla="*/ 2401348 h 4271954"/>
              <a:gd name="connsiteX11063" fmla="*/ 1371790 w 2439037"/>
              <a:gd name="connsiteY11063" fmla="*/ 2393918 h 4271954"/>
              <a:gd name="connsiteX11064" fmla="*/ 1345111 w 2439037"/>
              <a:gd name="connsiteY11064" fmla="*/ 2407720 h 4271954"/>
              <a:gd name="connsiteX11065" fmla="*/ 1460763 w 2439037"/>
              <a:gd name="connsiteY11065" fmla="*/ 2437905 h 4271954"/>
              <a:gd name="connsiteX11066" fmla="*/ 1443799 w 2439037"/>
              <a:gd name="connsiteY11066" fmla="*/ 2437905 h 4271954"/>
              <a:gd name="connsiteX11067" fmla="*/ 1418454 w 2439037"/>
              <a:gd name="connsiteY11067" fmla="*/ 2426694 h 4271954"/>
              <a:gd name="connsiteX11068" fmla="*/ 1417987 w 2439037"/>
              <a:gd name="connsiteY11068" fmla="*/ 2426284 h 4271954"/>
              <a:gd name="connsiteX11069" fmla="*/ 1385878 w 2439037"/>
              <a:gd name="connsiteY11069" fmla="*/ 2410006 h 4271954"/>
              <a:gd name="connsiteX11070" fmla="*/ 1384839 w 2439037"/>
              <a:gd name="connsiteY11070" fmla="*/ 2409825 h 4271954"/>
              <a:gd name="connsiteX11071" fmla="*/ 1384097 w 2439037"/>
              <a:gd name="connsiteY11071" fmla="*/ 2409901 h 4271954"/>
              <a:gd name="connsiteX11072" fmla="*/ 1365513 w 2439037"/>
              <a:gd name="connsiteY11072" fmla="*/ 2414464 h 4271954"/>
              <a:gd name="connsiteX11073" fmla="*/ 1351702 w 2439037"/>
              <a:gd name="connsiteY11073" fmla="*/ 2411816 h 4271954"/>
              <a:gd name="connsiteX11074" fmla="*/ 1382087 w 2439037"/>
              <a:gd name="connsiteY11074" fmla="*/ 2395919 h 4271954"/>
              <a:gd name="connsiteX11075" fmla="*/ 1430950 w 2439037"/>
              <a:gd name="connsiteY11075" fmla="*/ 2389918 h 4271954"/>
              <a:gd name="connsiteX11076" fmla="*/ 1460849 w 2439037"/>
              <a:gd name="connsiteY11076" fmla="*/ 2401081 h 4271954"/>
              <a:gd name="connsiteX11077" fmla="*/ 1460849 w 2439037"/>
              <a:gd name="connsiteY11077" fmla="*/ 2437905 h 4271954"/>
              <a:gd name="connsiteX11078" fmla="*/ 1460763 w 2439037"/>
              <a:gd name="connsiteY11078" fmla="*/ 2437905 h 4271954"/>
              <a:gd name="connsiteX11079" fmla="*/ 1640491 w 2439037"/>
              <a:gd name="connsiteY11079" fmla="*/ 2439629 h 4271954"/>
              <a:gd name="connsiteX11080" fmla="*/ 1636119 w 2439037"/>
              <a:gd name="connsiteY11080" fmla="*/ 2438610 h 4271954"/>
              <a:gd name="connsiteX11081" fmla="*/ 1632299 w 2439037"/>
              <a:gd name="connsiteY11081" fmla="*/ 2440981 h 4271954"/>
              <a:gd name="connsiteX11082" fmla="*/ 1610487 w 2439037"/>
              <a:gd name="connsiteY11082" fmla="*/ 2483901 h 4271954"/>
              <a:gd name="connsiteX11083" fmla="*/ 1610487 w 2439037"/>
              <a:gd name="connsiteY11083" fmla="*/ 2485158 h 4271954"/>
              <a:gd name="connsiteX11084" fmla="*/ 1636395 w 2439037"/>
              <a:gd name="connsiteY11084" fmla="*/ 2510609 h 4271954"/>
              <a:gd name="connsiteX11085" fmla="*/ 1637633 w 2439037"/>
              <a:gd name="connsiteY11085" fmla="*/ 2510609 h 4271954"/>
              <a:gd name="connsiteX11086" fmla="*/ 1638224 w 2439037"/>
              <a:gd name="connsiteY11086" fmla="*/ 2510609 h 4271954"/>
              <a:gd name="connsiteX11087" fmla="*/ 1656502 w 2439037"/>
              <a:gd name="connsiteY11087" fmla="*/ 2502513 h 4271954"/>
              <a:gd name="connsiteX11088" fmla="*/ 1663722 w 2439037"/>
              <a:gd name="connsiteY11088" fmla="*/ 2483901 h 4271954"/>
              <a:gd name="connsiteX11089" fmla="*/ 1641910 w 2439037"/>
              <a:gd name="connsiteY11089" fmla="*/ 2440981 h 4271954"/>
              <a:gd name="connsiteX11090" fmla="*/ 1640491 w 2439037"/>
              <a:gd name="connsiteY11090" fmla="*/ 2439629 h 4271954"/>
              <a:gd name="connsiteX11091" fmla="*/ 1656979 w 2439037"/>
              <a:gd name="connsiteY11091" fmla="*/ 2484044 h 4271954"/>
              <a:gd name="connsiteX11092" fmla="*/ 1651625 w 2439037"/>
              <a:gd name="connsiteY11092" fmla="*/ 2497808 h 4271954"/>
              <a:gd name="connsiteX11093" fmla="*/ 1638024 w 2439037"/>
              <a:gd name="connsiteY11093" fmla="*/ 2503808 h 4271954"/>
              <a:gd name="connsiteX11094" fmla="*/ 1636976 w 2439037"/>
              <a:gd name="connsiteY11094" fmla="*/ 2503808 h 4271954"/>
              <a:gd name="connsiteX11095" fmla="*/ 1636490 w 2439037"/>
              <a:gd name="connsiteY11095" fmla="*/ 2503808 h 4271954"/>
              <a:gd name="connsiteX11096" fmla="*/ 1617069 w 2439037"/>
              <a:gd name="connsiteY11096" fmla="*/ 2484882 h 4271954"/>
              <a:gd name="connsiteX11097" fmla="*/ 1617069 w 2439037"/>
              <a:gd name="connsiteY11097" fmla="*/ 2483901 h 4271954"/>
              <a:gd name="connsiteX11098" fmla="*/ 1637071 w 2439037"/>
              <a:gd name="connsiteY11098" fmla="*/ 2445630 h 4271954"/>
              <a:gd name="connsiteX11099" fmla="*/ 1656979 w 2439037"/>
              <a:gd name="connsiteY11099" fmla="*/ 2484044 h 4271954"/>
              <a:gd name="connsiteX11100" fmla="*/ 1688392 w 2439037"/>
              <a:gd name="connsiteY11100" fmla="*/ 2537765 h 4271954"/>
              <a:gd name="connsiteX11101" fmla="*/ 1690116 w 2439037"/>
              <a:gd name="connsiteY11101" fmla="*/ 2535526 h 4271954"/>
              <a:gd name="connsiteX11102" fmla="*/ 1689535 w 2439037"/>
              <a:gd name="connsiteY11102" fmla="*/ 2532783 h 4271954"/>
              <a:gd name="connsiteX11103" fmla="*/ 1665532 w 2439037"/>
              <a:gd name="connsiteY11103" fmla="*/ 2524792 h 4271954"/>
              <a:gd name="connsiteX11104" fmla="*/ 1641071 w 2439037"/>
              <a:gd name="connsiteY11104" fmla="*/ 2532507 h 4271954"/>
              <a:gd name="connsiteX11105" fmla="*/ 1641071 w 2439037"/>
              <a:gd name="connsiteY11105" fmla="*/ 2531860 h 4271954"/>
              <a:gd name="connsiteX11106" fmla="*/ 1632690 w 2439037"/>
              <a:gd name="connsiteY11106" fmla="*/ 2519343 h 4271954"/>
              <a:gd name="connsiteX11107" fmla="*/ 1609354 w 2439037"/>
              <a:gd name="connsiteY11107" fmla="*/ 2519439 h 4271954"/>
              <a:gd name="connsiteX11108" fmla="*/ 1605448 w 2439037"/>
              <a:gd name="connsiteY11108" fmla="*/ 2516886 h 4271954"/>
              <a:gd name="connsiteX11109" fmla="*/ 1578378 w 2439037"/>
              <a:gd name="connsiteY11109" fmla="*/ 2505809 h 4271954"/>
              <a:gd name="connsiteX11110" fmla="*/ 1561423 w 2439037"/>
              <a:gd name="connsiteY11110" fmla="*/ 2505809 h 4271954"/>
              <a:gd name="connsiteX11111" fmla="*/ 1561423 w 2439037"/>
              <a:gd name="connsiteY11111" fmla="*/ 2505723 h 4271954"/>
              <a:gd name="connsiteX11112" fmla="*/ 1554680 w 2439037"/>
              <a:gd name="connsiteY11112" fmla="*/ 2498970 h 4271954"/>
              <a:gd name="connsiteX11113" fmla="*/ 1534382 w 2439037"/>
              <a:gd name="connsiteY11113" fmla="*/ 2498970 h 4271954"/>
              <a:gd name="connsiteX11114" fmla="*/ 1531068 w 2439037"/>
              <a:gd name="connsiteY11114" fmla="*/ 2502322 h 4271954"/>
              <a:gd name="connsiteX11115" fmla="*/ 1534382 w 2439037"/>
              <a:gd name="connsiteY11115" fmla="*/ 2505628 h 4271954"/>
              <a:gd name="connsiteX11116" fmla="*/ 1554775 w 2439037"/>
              <a:gd name="connsiteY11116" fmla="*/ 2505723 h 4271954"/>
              <a:gd name="connsiteX11117" fmla="*/ 1554680 w 2439037"/>
              <a:gd name="connsiteY11117" fmla="*/ 2558044 h 4271954"/>
              <a:gd name="connsiteX11118" fmla="*/ 1534382 w 2439037"/>
              <a:gd name="connsiteY11118" fmla="*/ 2558044 h 4271954"/>
              <a:gd name="connsiteX11119" fmla="*/ 1531068 w 2439037"/>
              <a:gd name="connsiteY11119" fmla="*/ 2561339 h 4271954"/>
              <a:gd name="connsiteX11120" fmla="*/ 1534382 w 2439037"/>
              <a:gd name="connsiteY11120" fmla="*/ 2564692 h 4271954"/>
              <a:gd name="connsiteX11121" fmla="*/ 1554680 w 2439037"/>
              <a:gd name="connsiteY11121" fmla="*/ 2564692 h 4271954"/>
              <a:gd name="connsiteX11122" fmla="*/ 1561423 w 2439037"/>
              <a:gd name="connsiteY11122" fmla="*/ 2557948 h 4271954"/>
              <a:gd name="connsiteX11123" fmla="*/ 1561423 w 2439037"/>
              <a:gd name="connsiteY11123" fmla="*/ 2556224 h 4271954"/>
              <a:gd name="connsiteX11124" fmla="*/ 1576768 w 2439037"/>
              <a:gd name="connsiteY11124" fmla="*/ 2561482 h 4271954"/>
              <a:gd name="connsiteX11125" fmla="*/ 1613439 w 2439037"/>
              <a:gd name="connsiteY11125" fmla="*/ 2570969 h 4271954"/>
              <a:gd name="connsiteX11126" fmla="*/ 1654978 w 2439037"/>
              <a:gd name="connsiteY11126" fmla="*/ 2554786 h 4271954"/>
              <a:gd name="connsiteX11127" fmla="*/ 1688392 w 2439037"/>
              <a:gd name="connsiteY11127" fmla="*/ 2537765 h 4271954"/>
              <a:gd name="connsiteX11128" fmla="*/ 1579064 w 2439037"/>
              <a:gd name="connsiteY11128" fmla="*/ 2555253 h 4271954"/>
              <a:gd name="connsiteX11129" fmla="*/ 1561538 w 2439037"/>
              <a:gd name="connsiteY11129" fmla="*/ 2549252 h 4271954"/>
              <a:gd name="connsiteX11130" fmla="*/ 1561538 w 2439037"/>
              <a:gd name="connsiteY11130" fmla="*/ 2512505 h 4271954"/>
              <a:gd name="connsiteX11131" fmla="*/ 1578493 w 2439037"/>
              <a:gd name="connsiteY11131" fmla="*/ 2512505 h 4271954"/>
              <a:gd name="connsiteX11132" fmla="*/ 1601533 w 2439037"/>
              <a:gd name="connsiteY11132" fmla="*/ 2522230 h 4271954"/>
              <a:gd name="connsiteX11133" fmla="*/ 1608954 w 2439037"/>
              <a:gd name="connsiteY11133" fmla="*/ 2526040 h 4271954"/>
              <a:gd name="connsiteX11134" fmla="*/ 1632690 w 2439037"/>
              <a:gd name="connsiteY11134" fmla="*/ 2526040 h 4271954"/>
              <a:gd name="connsiteX11135" fmla="*/ 1634394 w 2439037"/>
              <a:gd name="connsiteY11135" fmla="*/ 2531860 h 4271954"/>
              <a:gd name="connsiteX11136" fmla="*/ 1633452 w 2439037"/>
              <a:gd name="connsiteY11136" fmla="*/ 2536698 h 4271954"/>
              <a:gd name="connsiteX11137" fmla="*/ 1632585 w 2439037"/>
              <a:gd name="connsiteY11137" fmla="*/ 2537765 h 4271954"/>
              <a:gd name="connsiteX11138" fmla="*/ 1595361 w 2439037"/>
              <a:gd name="connsiteY11138" fmla="*/ 2537765 h 4271954"/>
              <a:gd name="connsiteX11139" fmla="*/ 1592008 w 2439037"/>
              <a:gd name="connsiteY11139" fmla="*/ 2541061 h 4271954"/>
              <a:gd name="connsiteX11140" fmla="*/ 1595361 w 2439037"/>
              <a:gd name="connsiteY11140" fmla="*/ 2544413 h 4271954"/>
              <a:gd name="connsiteX11141" fmla="*/ 1632585 w 2439037"/>
              <a:gd name="connsiteY11141" fmla="*/ 2544413 h 4271954"/>
              <a:gd name="connsiteX11142" fmla="*/ 1639167 w 2439037"/>
              <a:gd name="connsiteY11142" fmla="*/ 2540137 h 4271954"/>
              <a:gd name="connsiteX11143" fmla="*/ 1667447 w 2439037"/>
              <a:gd name="connsiteY11143" fmla="*/ 2531155 h 4271954"/>
              <a:gd name="connsiteX11144" fmla="*/ 1681258 w 2439037"/>
              <a:gd name="connsiteY11144" fmla="*/ 2533860 h 4271954"/>
              <a:gd name="connsiteX11145" fmla="*/ 1651930 w 2439037"/>
              <a:gd name="connsiteY11145" fmla="*/ 2549157 h 4271954"/>
              <a:gd name="connsiteX11146" fmla="*/ 1579064 w 2439037"/>
              <a:gd name="connsiteY11146" fmla="*/ 2555253 h 4271954"/>
              <a:gd name="connsiteX11147" fmla="*/ 1730787 w 2439037"/>
              <a:gd name="connsiteY11147" fmla="*/ 2392375 h 4271954"/>
              <a:gd name="connsiteX11148" fmla="*/ 1734112 w 2439037"/>
              <a:gd name="connsiteY11148" fmla="*/ 2389070 h 4271954"/>
              <a:gd name="connsiteX11149" fmla="*/ 1730787 w 2439037"/>
              <a:gd name="connsiteY11149" fmla="*/ 2385727 h 4271954"/>
              <a:gd name="connsiteX11150" fmla="*/ 1710509 w 2439037"/>
              <a:gd name="connsiteY11150" fmla="*/ 2385727 h 4271954"/>
              <a:gd name="connsiteX11151" fmla="*/ 1703737 w 2439037"/>
              <a:gd name="connsiteY11151" fmla="*/ 2392471 h 4271954"/>
              <a:gd name="connsiteX11152" fmla="*/ 1703737 w 2439037"/>
              <a:gd name="connsiteY11152" fmla="*/ 2394185 h 4271954"/>
              <a:gd name="connsiteX11153" fmla="*/ 1676314 w 2439037"/>
              <a:gd name="connsiteY11153" fmla="*/ 2383908 h 4271954"/>
              <a:gd name="connsiteX11154" fmla="*/ 1635823 w 2439037"/>
              <a:gd name="connsiteY11154" fmla="*/ 2382879 h 4271954"/>
              <a:gd name="connsiteX11155" fmla="*/ 1635728 w 2439037"/>
              <a:gd name="connsiteY11155" fmla="*/ 2382879 h 4271954"/>
              <a:gd name="connsiteX11156" fmla="*/ 1572968 w 2439037"/>
              <a:gd name="connsiteY11156" fmla="*/ 2395728 h 4271954"/>
              <a:gd name="connsiteX11157" fmla="*/ 1570777 w 2439037"/>
              <a:gd name="connsiteY11157" fmla="*/ 2397262 h 4271954"/>
              <a:gd name="connsiteX11158" fmla="*/ 1570387 w 2439037"/>
              <a:gd name="connsiteY11158" fmla="*/ 2399910 h 4271954"/>
              <a:gd name="connsiteX11159" fmla="*/ 1586969 w 2439037"/>
              <a:gd name="connsiteY11159" fmla="*/ 2414464 h 4271954"/>
              <a:gd name="connsiteX11160" fmla="*/ 1587646 w 2439037"/>
              <a:gd name="connsiteY11160" fmla="*/ 2414464 h 4271954"/>
              <a:gd name="connsiteX11161" fmla="*/ 1610097 w 2439037"/>
              <a:gd name="connsiteY11161" fmla="*/ 2421074 h 4271954"/>
              <a:gd name="connsiteX11162" fmla="*/ 1627632 w 2439037"/>
              <a:gd name="connsiteY11162" fmla="*/ 2416788 h 4271954"/>
              <a:gd name="connsiteX11163" fmla="*/ 1656673 w 2439037"/>
              <a:gd name="connsiteY11163" fmla="*/ 2431637 h 4271954"/>
              <a:gd name="connsiteX11164" fmla="*/ 1657169 w 2439037"/>
              <a:gd name="connsiteY11164" fmla="*/ 2432009 h 4271954"/>
              <a:gd name="connsiteX11165" fmla="*/ 1686697 w 2439037"/>
              <a:gd name="connsiteY11165" fmla="*/ 2444791 h 4271954"/>
              <a:gd name="connsiteX11166" fmla="*/ 1703661 w 2439037"/>
              <a:gd name="connsiteY11166" fmla="*/ 2444791 h 4271954"/>
              <a:gd name="connsiteX11167" fmla="*/ 1703661 w 2439037"/>
              <a:gd name="connsiteY11167" fmla="*/ 2444887 h 4271954"/>
              <a:gd name="connsiteX11168" fmla="*/ 1710423 w 2439037"/>
              <a:gd name="connsiteY11168" fmla="*/ 2451630 h 4271954"/>
              <a:gd name="connsiteX11169" fmla="*/ 1730702 w 2439037"/>
              <a:gd name="connsiteY11169" fmla="*/ 2451630 h 4271954"/>
              <a:gd name="connsiteX11170" fmla="*/ 1734017 w 2439037"/>
              <a:gd name="connsiteY11170" fmla="*/ 2448325 h 4271954"/>
              <a:gd name="connsiteX11171" fmla="*/ 1730702 w 2439037"/>
              <a:gd name="connsiteY11171" fmla="*/ 2444972 h 4271954"/>
              <a:gd name="connsiteX11172" fmla="*/ 1710328 w 2439037"/>
              <a:gd name="connsiteY11172" fmla="*/ 2444887 h 4271954"/>
              <a:gd name="connsiteX11173" fmla="*/ 1710423 w 2439037"/>
              <a:gd name="connsiteY11173" fmla="*/ 2392566 h 4271954"/>
              <a:gd name="connsiteX11174" fmla="*/ 1730787 w 2439037"/>
              <a:gd name="connsiteY11174" fmla="*/ 2392566 h 4271954"/>
              <a:gd name="connsiteX11175" fmla="*/ 1730787 w 2439037"/>
              <a:gd name="connsiteY11175" fmla="*/ 2392375 h 4271954"/>
              <a:gd name="connsiteX11176" fmla="*/ 1588103 w 2439037"/>
              <a:gd name="connsiteY11176" fmla="*/ 2407720 h 4271954"/>
              <a:gd name="connsiteX11177" fmla="*/ 1578293 w 2439037"/>
              <a:gd name="connsiteY11177" fmla="*/ 2401348 h 4271954"/>
              <a:gd name="connsiteX11178" fmla="*/ 1614783 w 2439037"/>
              <a:gd name="connsiteY11178" fmla="*/ 2393918 h 4271954"/>
              <a:gd name="connsiteX11179" fmla="*/ 1588103 w 2439037"/>
              <a:gd name="connsiteY11179" fmla="*/ 2407720 h 4271954"/>
              <a:gd name="connsiteX11180" fmla="*/ 1703737 w 2439037"/>
              <a:gd name="connsiteY11180" fmla="*/ 2437905 h 4271954"/>
              <a:gd name="connsiteX11181" fmla="*/ 1686792 w 2439037"/>
              <a:gd name="connsiteY11181" fmla="*/ 2437905 h 4271954"/>
              <a:gd name="connsiteX11182" fmla="*/ 1661455 w 2439037"/>
              <a:gd name="connsiteY11182" fmla="*/ 2426694 h 4271954"/>
              <a:gd name="connsiteX11183" fmla="*/ 1660979 w 2439037"/>
              <a:gd name="connsiteY11183" fmla="*/ 2426284 h 4271954"/>
              <a:gd name="connsiteX11184" fmla="*/ 1628861 w 2439037"/>
              <a:gd name="connsiteY11184" fmla="*/ 2410006 h 4271954"/>
              <a:gd name="connsiteX11185" fmla="*/ 1627822 w 2439037"/>
              <a:gd name="connsiteY11185" fmla="*/ 2409825 h 4271954"/>
              <a:gd name="connsiteX11186" fmla="*/ 1627079 w 2439037"/>
              <a:gd name="connsiteY11186" fmla="*/ 2409901 h 4271954"/>
              <a:gd name="connsiteX11187" fmla="*/ 1608487 w 2439037"/>
              <a:gd name="connsiteY11187" fmla="*/ 2414464 h 4271954"/>
              <a:gd name="connsiteX11188" fmla="*/ 1594675 w 2439037"/>
              <a:gd name="connsiteY11188" fmla="*/ 2411816 h 4271954"/>
              <a:gd name="connsiteX11189" fmla="*/ 1625079 w 2439037"/>
              <a:gd name="connsiteY11189" fmla="*/ 2395919 h 4271954"/>
              <a:gd name="connsiteX11190" fmla="*/ 1673943 w 2439037"/>
              <a:gd name="connsiteY11190" fmla="*/ 2389918 h 4271954"/>
              <a:gd name="connsiteX11191" fmla="*/ 1703832 w 2439037"/>
              <a:gd name="connsiteY11191" fmla="*/ 2401081 h 4271954"/>
              <a:gd name="connsiteX11192" fmla="*/ 1703832 w 2439037"/>
              <a:gd name="connsiteY11192" fmla="*/ 2437905 h 4271954"/>
              <a:gd name="connsiteX11193" fmla="*/ 1703737 w 2439037"/>
              <a:gd name="connsiteY11193" fmla="*/ 2437905 h 4271954"/>
              <a:gd name="connsiteX11194" fmla="*/ 1883483 w 2439037"/>
              <a:gd name="connsiteY11194" fmla="*/ 2439629 h 4271954"/>
              <a:gd name="connsiteX11195" fmla="*/ 1879111 w 2439037"/>
              <a:gd name="connsiteY11195" fmla="*/ 2438610 h 4271954"/>
              <a:gd name="connsiteX11196" fmla="*/ 1875196 w 2439037"/>
              <a:gd name="connsiteY11196" fmla="*/ 2440981 h 4271954"/>
              <a:gd name="connsiteX11197" fmla="*/ 1853384 w 2439037"/>
              <a:gd name="connsiteY11197" fmla="*/ 2483901 h 4271954"/>
              <a:gd name="connsiteX11198" fmla="*/ 1853384 w 2439037"/>
              <a:gd name="connsiteY11198" fmla="*/ 2485158 h 4271954"/>
              <a:gd name="connsiteX11199" fmla="*/ 1879282 w 2439037"/>
              <a:gd name="connsiteY11199" fmla="*/ 2510609 h 4271954"/>
              <a:gd name="connsiteX11200" fmla="*/ 1880530 w 2439037"/>
              <a:gd name="connsiteY11200" fmla="*/ 2510609 h 4271954"/>
              <a:gd name="connsiteX11201" fmla="*/ 1881111 w 2439037"/>
              <a:gd name="connsiteY11201" fmla="*/ 2510609 h 4271954"/>
              <a:gd name="connsiteX11202" fmla="*/ 1899390 w 2439037"/>
              <a:gd name="connsiteY11202" fmla="*/ 2502513 h 4271954"/>
              <a:gd name="connsiteX11203" fmla="*/ 1906610 w 2439037"/>
              <a:gd name="connsiteY11203" fmla="*/ 2483901 h 4271954"/>
              <a:gd name="connsiteX11204" fmla="*/ 1884797 w 2439037"/>
              <a:gd name="connsiteY11204" fmla="*/ 2440981 h 4271954"/>
              <a:gd name="connsiteX11205" fmla="*/ 1883483 w 2439037"/>
              <a:gd name="connsiteY11205" fmla="*/ 2439629 h 4271954"/>
              <a:gd name="connsiteX11206" fmla="*/ 1899971 w 2439037"/>
              <a:gd name="connsiteY11206" fmla="*/ 2484044 h 4271954"/>
              <a:gd name="connsiteX11207" fmla="*/ 1894618 w 2439037"/>
              <a:gd name="connsiteY11207" fmla="*/ 2497808 h 4271954"/>
              <a:gd name="connsiteX11208" fmla="*/ 1881016 w 2439037"/>
              <a:gd name="connsiteY11208" fmla="*/ 2503808 h 4271954"/>
              <a:gd name="connsiteX11209" fmla="*/ 1879949 w 2439037"/>
              <a:gd name="connsiteY11209" fmla="*/ 2503808 h 4271954"/>
              <a:gd name="connsiteX11210" fmla="*/ 1879482 w 2439037"/>
              <a:gd name="connsiteY11210" fmla="*/ 2503808 h 4271954"/>
              <a:gd name="connsiteX11211" fmla="*/ 1860042 w 2439037"/>
              <a:gd name="connsiteY11211" fmla="*/ 2484882 h 4271954"/>
              <a:gd name="connsiteX11212" fmla="*/ 1860042 w 2439037"/>
              <a:gd name="connsiteY11212" fmla="*/ 2483901 h 4271954"/>
              <a:gd name="connsiteX11213" fmla="*/ 1879949 w 2439037"/>
              <a:gd name="connsiteY11213" fmla="*/ 2445630 h 4271954"/>
              <a:gd name="connsiteX11214" fmla="*/ 1899971 w 2439037"/>
              <a:gd name="connsiteY11214" fmla="*/ 2484044 h 4271954"/>
              <a:gd name="connsiteX11215" fmla="*/ 1931375 w 2439037"/>
              <a:gd name="connsiteY11215" fmla="*/ 2537765 h 4271954"/>
              <a:gd name="connsiteX11216" fmla="*/ 1933108 w 2439037"/>
              <a:gd name="connsiteY11216" fmla="*/ 2535526 h 4271954"/>
              <a:gd name="connsiteX11217" fmla="*/ 1932518 w 2439037"/>
              <a:gd name="connsiteY11217" fmla="*/ 2532783 h 4271954"/>
              <a:gd name="connsiteX11218" fmla="*/ 1908524 w 2439037"/>
              <a:gd name="connsiteY11218" fmla="*/ 2524792 h 4271954"/>
              <a:gd name="connsiteX11219" fmla="*/ 1884054 w 2439037"/>
              <a:gd name="connsiteY11219" fmla="*/ 2532507 h 4271954"/>
              <a:gd name="connsiteX11220" fmla="*/ 1884054 w 2439037"/>
              <a:gd name="connsiteY11220" fmla="*/ 2531860 h 4271954"/>
              <a:gd name="connsiteX11221" fmla="*/ 1875663 w 2439037"/>
              <a:gd name="connsiteY11221" fmla="*/ 2519343 h 4271954"/>
              <a:gd name="connsiteX11222" fmla="*/ 1852336 w 2439037"/>
              <a:gd name="connsiteY11222" fmla="*/ 2519439 h 4271954"/>
              <a:gd name="connsiteX11223" fmla="*/ 1848431 w 2439037"/>
              <a:gd name="connsiteY11223" fmla="*/ 2516886 h 4271954"/>
              <a:gd name="connsiteX11224" fmla="*/ 1821361 w 2439037"/>
              <a:gd name="connsiteY11224" fmla="*/ 2505809 h 4271954"/>
              <a:gd name="connsiteX11225" fmla="*/ 1804406 w 2439037"/>
              <a:gd name="connsiteY11225" fmla="*/ 2505809 h 4271954"/>
              <a:gd name="connsiteX11226" fmla="*/ 1804406 w 2439037"/>
              <a:gd name="connsiteY11226" fmla="*/ 2505723 h 4271954"/>
              <a:gd name="connsiteX11227" fmla="*/ 1797662 w 2439037"/>
              <a:gd name="connsiteY11227" fmla="*/ 2498970 h 4271954"/>
              <a:gd name="connsiteX11228" fmla="*/ 1777365 w 2439037"/>
              <a:gd name="connsiteY11228" fmla="*/ 2498970 h 4271954"/>
              <a:gd name="connsiteX11229" fmla="*/ 1774041 w 2439037"/>
              <a:gd name="connsiteY11229" fmla="*/ 2502322 h 4271954"/>
              <a:gd name="connsiteX11230" fmla="*/ 1777365 w 2439037"/>
              <a:gd name="connsiteY11230" fmla="*/ 2505628 h 4271954"/>
              <a:gd name="connsiteX11231" fmla="*/ 1797768 w 2439037"/>
              <a:gd name="connsiteY11231" fmla="*/ 2505723 h 4271954"/>
              <a:gd name="connsiteX11232" fmla="*/ 1797662 w 2439037"/>
              <a:gd name="connsiteY11232" fmla="*/ 2558044 h 4271954"/>
              <a:gd name="connsiteX11233" fmla="*/ 1777365 w 2439037"/>
              <a:gd name="connsiteY11233" fmla="*/ 2558044 h 4271954"/>
              <a:gd name="connsiteX11234" fmla="*/ 1774041 w 2439037"/>
              <a:gd name="connsiteY11234" fmla="*/ 2561339 h 4271954"/>
              <a:gd name="connsiteX11235" fmla="*/ 1777365 w 2439037"/>
              <a:gd name="connsiteY11235" fmla="*/ 2564692 h 4271954"/>
              <a:gd name="connsiteX11236" fmla="*/ 1797662 w 2439037"/>
              <a:gd name="connsiteY11236" fmla="*/ 2564692 h 4271954"/>
              <a:gd name="connsiteX11237" fmla="*/ 1804406 w 2439037"/>
              <a:gd name="connsiteY11237" fmla="*/ 2557948 h 4271954"/>
              <a:gd name="connsiteX11238" fmla="*/ 1804406 w 2439037"/>
              <a:gd name="connsiteY11238" fmla="*/ 2556224 h 4271954"/>
              <a:gd name="connsiteX11239" fmla="*/ 1819760 w 2439037"/>
              <a:gd name="connsiteY11239" fmla="*/ 2561482 h 4271954"/>
              <a:gd name="connsiteX11240" fmla="*/ 1856432 w 2439037"/>
              <a:gd name="connsiteY11240" fmla="*/ 2570969 h 4271954"/>
              <a:gd name="connsiteX11241" fmla="*/ 1897961 w 2439037"/>
              <a:gd name="connsiteY11241" fmla="*/ 2554786 h 4271954"/>
              <a:gd name="connsiteX11242" fmla="*/ 1931375 w 2439037"/>
              <a:gd name="connsiteY11242" fmla="*/ 2537765 h 4271954"/>
              <a:gd name="connsiteX11243" fmla="*/ 1822037 w 2439037"/>
              <a:gd name="connsiteY11243" fmla="*/ 2555253 h 4271954"/>
              <a:gd name="connsiteX11244" fmla="*/ 1804511 w 2439037"/>
              <a:gd name="connsiteY11244" fmla="*/ 2549252 h 4271954"/>
              <a:gd name="connsiteX11245" fmla="*/ 1804511 w 2439037"/>
              <a:gd name="connsiteY11245" fmla="*/ 2512505 h 4271954"/>
              <a:gd name="connsiteX11246" fmla="*/ 1821485 w 2439037"/>
              <a:gd name="connsiteY11246" fmla="*/ 2512505 h 4271954"/>
              <a:gd name="connsiteX11247" fmla="*/ 1844526 w 2439037"/>
              <a:gd name="connsiteY11247" fmla="*/ 2522230 h 4271954"/>
              <a:gd name="connsiteX11248" fmla="*/ 1851946 w 2439037"/>
              <a:gd name="connsiteY11248" fmla="*/ 2526040 h 4271954"/>
              <a:gd name="connsiteX11249" fmla="*/ 1875663 w 2439037"/>
              <a:gd name="connsiteY11249" fmla="*/ 2526040 h 4271954"/>
              <a:gd name="connsiteX11250" fmla="*/ 1877377 w 2439037"/>
              <a:gd name="connsiteY11250" fmla="*/ 2531860 h 4271954"/>
              <a:gd name="connsiteX11251" fmla="*/ 1876425 w 2439037"/>
              <a:gd name="connsiteY11251" fmla="*/ 2536698 h 4271954"/>
              <a:gd name="connsiteX11252" fmla="*/ 1875577 w 2439037"/>
              <a:gd name="connsiteY11252" fmla="*/ 2537765 h 4271954"/>
              <a:gd name="connsiteX11253" fmla="*/ 1838315 w 2439037"/>
              <a:gd name="connsiteY11253" fmla="*/ 2537765 h 4271954"/>
              <a:gd name="connsiteX11254" fmla="*/ 1834991 w 2439037"/>
              <a:gd name="connsiteY11254" fmla="*/ 2541061 h 4271954"/>
              <a:gd name="connsiteX11255" fmla="*/ 1838315 w 2439037"/>
              <a:gd name="connsiteY11255" fmla="*/ 2544413 h 4271954"/>
              <a:gd name="connsiteX11256" fmla="*/ 1875577 w 2439037"/>
              <a:gd name="connsiteY11256" fmla="*/ 2544413 h 4271954"/>
              <a:gd name="connsiteX11257" fmla="*/ 1882150 w 2439037"/>
              <a:gd name="connsiteY11257" fmla="*/ 2540137 h 4271954"/>
              <a:gd name="connsiteX11258" fmla="*/ 1910429 w 2439037"/>
              <a:gd name="connsiteY11258" fmla="*/ 2531155 h 4271954"/>
              <a:gd name="connsiteX11259" fmla="*/ 1924240 w 2439037"/>
              <a:gd name="connsiteY11259" fmla="*/ 2533860 h 4271954"/>
              <a:gd name="connsiteX11260" fmla="*/ 1894798 w 2439037"/>
              <a:gd name="connsiteY11260" fmla="*/ 2549157 h 4271954"/>
              <a:gd name="connsiteX11261" fmla="*/ 1822037 w 2439037"/>
              <a:gd name="connsiteY11261" fmla="*/ 2555253 h 4271954"/>
              <a:gd name="connsiteX11262" fmla="*/ 1973875 w 2439037"/>
              <a:gd name="connsiteY11262" fmla="*/ 2392375 h 4271954"/>
              <a:gd name="connsiteX11263" fmla="*/ 1977190 w 2439037"/>
              <a:gd name="connsiteY11263" fmla="*/ 2389070 h 4271954"/>
              <a:gd name="connsiteX11264" fmla="*/ 1973875 w 2439037"/>
              <a:gd name="connsiteY11264" fmla="*/ 2385727 h 4271954"/>
              <a:gd name="connsiteX11265" fmla="*/ 1953587 w 2439037"/>
              <a:gd name="connsiteY11265" fmla="*/ 2385727 h 4271954"/>
              <a:gd name="connsiteX11266" fmla="*/ 1946824 w 2439037"/>
              <a:gd name="connsiteY11266" fmla="*/ 2392471 h 4271954"/>
              <a:gd name="connsiteX11267" fmla="*/ 1946824 w 2439037"/>
              <a:gd name="connsiteY11267" fmla="*/ 2394185 h 4271954"/>
              <a:gd name="connsiteX11268" fmla="*/ 1919383 w 2439037"/>
              <a:gd name="connsiteY11268" fmla="*/ 2383908 h 4271954"/>
              <a:gd name="connsiteX11269" fmla="*/ 1878892 w 2439037"/>
              <a:gd name="connsiteY11269" fmla="*/ 2382879 h 4271954"/>
              <a:gd name="connsiteX11270" fmla="*/ 1878796 w 2439037"/>
              <a:gd name="connsiteY11270" fmla="*/ 2382879 h 4271954"/>
              <a:gd name="connsiteX11271" fmla="*/ 1816046 w 2439037"/>
              <a:gd name="connsiteY11271" fmla="*/ 2395728 h 4271954"/>
              <a:gd name="connsiteX11272" fmla="*/ 1813855 w 2439037"/>
              <a:gd name="connsiteY11272" fmla="*/ 2397262 h 4271954"/>
              <a:gd name="connsiteX11273" fmla="*/ 1813579 w 2439037"/>
              <a:gd name="connsiteY11273" fmla="*/ 2399910 h 4271954"/>
              <a:gd name="connsiteX11274" fmla="*/ 1830143 w 2439037"/>
              <a:gd name="connsiteY11274" fmla="*/ 2414464 h 4271954"/>
              <a:gd name="connsiteX11275" fmla="*/ 1830800 w 2439037"/>
              <a:gd name="connsiteY11275" fmla="*/ 2414464 h 4271954"/>
              <a:gd name="connsiteX11276" fmla="*/ 1853298 w 2439037"/>
              <a:gd name="connsiteY11276" fmla="*/ 2421074 h 4271954"/>
              <a:gd name="connsiteX11277" fmla="*/ 1870815 w 2439037"/>
              <a:gd name="connsiteY11277" fmla="*/ 2416788 h 4271954"/>
              <a:gd name="connsiteX11278" fmla="*/ 1899847 w 2439037"/>
              <a:gd name="connsiteY11278" fmla="*/ 2431637 h 4271954"/>
              <a:gd name="connsiteX11279" fmla="*/ 1900333 w 2439037"/>
              <a:gd name="connsiteY11279" fmla="*/ 2432009 h 4271954"/>
              <a:gd name="connsiteX11280" fmla="*/ 1929879 w 2439037"/>
              <a:gd name="connsiteY11280" fmla="*/ 2444791 h 4271954"/>
              <a:gd name="connsiteX11281" fmla="*/ 1946824 w 2439037"/>
              <a:gd name="connsiteY11281" fmla="*/ 2444791 h 4271954"/>
              <a:gd name="connsiteX11282" fmla="*/ 1946824 w 2439037"/>
              <a:gd name="connsiteY11282" fmla="*/ 2444887 h 4271954"/>
              <a:gd name="connsiteX11283" fmla="*/ 1953587 w 2439037"/>
              <a:gd name="connsiteY11283" fmla="*/ 2451630 h 4271954"/>
              <a:gd name="connsiteX11284" fmla="*/ 1973875 w 2439037"/>
              <a:gd name="connsiteY11284" fmla="*/ 2451630 h 4271954"/>
              <a:gd name="connsiteX11285" fmla="*/ 1977190 w 2439037"/>
              <a:gd name="connsiteY11285" fmla="*/ 2448325 h 4271954"/>
              <a:gd name="connsiteX11286" fmla="*/ 1973875 w 2439037"/>
              <a:gd name="connsiteY11286" fmla="*/ 2444972 h 4271954"/>
              <a:gd name="connsiteX11287" fmla="*/ 1953492 w 2439037"/>
              <a:gd name="connsiteY11287" fmla="*/ 2444887 h 4271954"/>
              <a:gd name="connsiteX11288" fmla="*/ 1953587 w 2439037"/>
              <a:gd name="connsiteY11288" fmla="*/ 2392566 h 4271954"/>
              <a:gd name="connsiteX11289" fmla="*/ 1973875 w 2439037"/>
              <a:gd name="connsiteY11289" fmla="*/ 2392566 h 4271954"/>
              <a:gd name="connsiteX11290" fmla="*/ 1973875 w 2439037"/>
              <a:gd name="connsiteY11290" fmla="*/ 2392375 h 4271954"/>
              <a:gd name="connsiteX11291" fmla="*/ 1831171 w 2439037"/>
              <a:gd name="connsiteY11291" fmla="*/ 2407720 h 4271954"/>
              <a:gd name="connsiteX11292" fmla="*/ 1821361 w 2439037"/>
              <a:gd name="connsiteY11292" fmla="*/ 2401348 h 4271954"/>
              <a:gd name="connsiteX11293" fmla="*/ 1857842 w 2439037"/>
              <a:gd name="connsiteY11293" fmla="*/ 2393918 h 4271954"/>
              <a:gd name="connsiteX11294" fmla="*/ 1831171 w 2439037"/>
              <a:gd name="connsiteY11294" fmla="*/ 2407720 h 4271954"/>
              <a:gd name="connsiteX11295" fmla="*/ 1946824 w 2439037"/>
              <a:gd name="connsiteY11295" fmla="*/ 2437905 h 4271954"/>
              <a:gd name="connsiteX11296" fmla="*/ 1929879 w 2439037"/>
              <a:gd name="connsiteY11296" fmla="*/ 2437905 h 4271954"/>
              <a:gd name="connsiteX11297" fmla="*/ 1904533 w 2439037"/>
              <a:gd name="connsiteY11297" fmla="*/ 2426694 h 4271954"/>
              <a:gd name="connsiteX11298" fmla="*/ 1904057 w 2439037"/>
              <a:gd name="connsiteY11298" fmla="*/ 2426284 h 4271954"/>
              <a:gd name="connsiteX11299" fmla="*/ 1871948 w 2439037"/>
              <a:gd name="connsiteY11299" fmla="*/ 2410006 h 4271954"/>
              <a:gd name="connsiteX11300" fmla="*/ 1870891 w 2439037"/>
              <a:gd name="connsiteY11300" fmla="*/ 2409825 h 4271954"/>
              <a:gd name="connsiteX11301" fmla="*/ 1870129 w 2439037"/>
              <a:gd name="connsiteY11301" fmla="*/ 2409901 h 4271954"/>
              <a:gd name="connsiteX11302" fmla="*/ 1851574 w 2439037"/>
              <a:gd name="connsiteY11302" fmla="*/ 2414464 h 4271954"/>
              <a:gd name="connsiteX11303" fmla="*/ 1837763 w 2439037"/>
              <a:gd name="connsiteY11303" fmla="*/ 2411816 h 4271954"/>
              <a:gd name="connsiteX11304" fmla="*/ 1868119 w 2439037"/>
              <a:gd name="connsiteY11304" fmla="*/ 2395919 h 4271954"/>
              <a:gd name="connsiteX11305" fmla="*/ 1917011 w 2439037"/>
              <a:gd name="connsiteY11305" fmla="*/ 2389918 h 4271954"/>
              <a:gd name="connsiteX11306" fmla="*/ 1946920 w 2439037"/>
              <a:gd name="connsiteY11306" fmla="*/ 2401081 h 4271954"/>
              <a:gd name="connsiteX11307" fmla="*/ 1946920 w 2439037"/>
              <a:gd name="connsiteY11307" fmla="*/ 2437905 h 4271954"/>
              <a:gd name="connsiteX11308" fmla="*/ 1946824 w 2439037"/>
              <a:gd name="connsiteY11308" fmla="*/ 2437905 h 4271954"/>
              <a:gd name="connsiteX11309" fmla="*/ 2126552 w 2439037"/>
              <a:gd name="connsiteY11309" fmla="*/ 2439629 h 4271954"/>
              <a:gd name="connsiteX11310" fmla="*/ 2122151 w 2439037"/>
              <a:gd name="connsiteY11310" fmla="*/ 2438610 h 4271954"/>
              <a:gd name="connsiteX11311" fmla="*/ 2118370 w 2439037"/>
              <a:gd name="connsiteY11311" fmla="*/ 2440981 h 4271954"/>
              <a:gd name="connsiteX11312" fmla="*/ 2096557 w 2439037"/>
              <a:gd name="connsiteY11312" fmla="*/ 2483901 h 4271954"/>
              <a:gd name="connsiteX11313" fmla="*/ 2096557 w 2439037"/>
              <a:gd name="connsiteY11313" fmla="*/ 2485158 h 4271954"/>
              <a:gd name="connsiteX11314" fmla="*/ 2122455 w 2439037"/>
              <a:gd name="connsiteY11314" fmla="*/ 2510609 h 4271954"/>
              <a:gd name="connsiteX11315" fmla="*/ 2123694 w 2439037"/>
              <a:gd name="connsiteY11315" fmla="*/ 2510609 h 4271954"/>
              <a:gd name="connsiteX11316" fmla="*/ 2124275 w 2439037"/>
              <a:gd name="connsiteY11316" fmla="*/ 2510609 h 4271954"/>
              <a:gd name="connsiteX11317" fmla="*/ 2142554 w 2439037"/>
              <a:gd name="connsiteY11317" fmla="*/ 2502513 h 4271954"/>
              <a:gd name="connsiteX11318" fmla="*/ 2149793 w 2439037"/>
              <a:gd name="connsiteY11318" fmla="*/ 2483901 h 4271954"/>
              <a:gd name="connsiteX11319" fmla="*/ 2127980 w 2439037"/>
              <a:gd name="connsiteY11319" fmla="*/ 2440981 h 4271954"/>
              <a:gd name="connsiteX11320" fmla="*/ 2126552 w 2439037"/>
              <a:gd name="connsiteY11320" fmla="*/ 2439629 h 4271954"/>
              <a:gd name="connsiteX11321" fmla="*/ 2142954 w 2439037"/>
              <a:gd name="connsiteY11321" fmla="*/ 2484044 h 4271954"/>
              <a:gd name="connsiteX11322" fmla="*/ 2137591 w 2439037"/>
              <a:gd name="connsiteY11322" fmla="*/ 2497808 h 4271954"/>
              <a:gd name="connsiteX11323" fmla="*/ 2123980 w 2439037"/>
              <a:gd name="connsiteY11323" fmla="*/ 2503808 h 4271954"/>
              <a:gd name="connsiteX11324" fmla="*/ 2122922 w 2439037"/>
              <a:gd name="connsiteY11324" fmla="*/ 2503808 h 4271954"/>
              <a:gd name="connsiteX11325" fmla="*/ 2122455 w 2439037"/>
              <a:gd name="connsiteY11325" fmla="*/ 2503808 h 4271954"/>
              <a:gd name="connsiteX11326" fmla="*/ 2103015 w 2439037"/>
              <a:gd name="connsiteY11326" fmla="*/ 2484882 h 4271954"/>
              <a:gd name="connsiteX11327" fmla="*/ 2103015 w 2439037"/>
              <a:gd name="connsiteY11327" fmla="*/ 2483901 h 4271954"/>
              <a:gd name="connsiteX11328" fmla="*/ 2123027 w 2439037"/>
              <a:gd name="connsiteY11328" fmla="*/ 2445630 h 4271954"/>
              <a:gd name="connsiteX11329" fmla="*/ 2142954 w 2439037"/>
              <a:gd name="connsiteY11329" fmla="*/ 2484044 h 4271954"/>
              <a:gd name="connsiteX11330" fmla="*/ 2174367 w 2439037"/>
              <a:gd name="connsiteY11330" fmla="*/ 2537765 h 4271954"/>
              <a:gd name="connsiteX11331" fmla="*/ 2176081 w 2439037"/>
              <a:gd name="connsiteY11331" fmla="*/ 2535526 h 4271954"/>
              <a:gd name="connsiteX11332" fmla="*/ 2175510 w 2439037"/>
              <a:gd name="connsiteY11332" fmla="*/ 2532783 h 4271954"/>
              <a:gd name="connsiteX11333" fmla="*/ 2151497 w 2439037"/>
              <a:gd name="connsiteY11333" fmla="*/ 2524792 h 4271954"/>
              <a:gd name="connsiteX11334" fmla="*/ 2127018 w 2439037"/>
              <a:gd name="connsiteY11334" fmla="*/ 2532507 h 4271954"/>
              <a:gd name="connsiteX11335" fmla="*/ 2127018 w 2439037"/>
              <a:gd name="connsiteY11335" fmla="*/ 2531860 h 4271954"/>
              <a:gd name="connsiteX11336" fmla="*/ 2118655 w 2439037"/>
              <a:gd name="connsiteY11336" fmla="*/ 2519343 h 4271954"/>
              <a:gd name="connsiteX11337" fmla="*/ 2095300 w 2439037"/>
              <a:gd name="connsiteY11337" fmla="*/ 2519439 h 4271954"/>
              <a:gd name="connsiteX11338" fmla="*/ 2091423 w 2439037"/>
              <a:gd name="connsiteY11338" fmla="*/ 2516886 h 4271954"/>
              <a:gd name="connsiteX11339" fmla="*/ 2064353 w 2439037"/>
              <a:gd name="connsiteY11339" fmla="*/ 2505809 h 4271954"/>
              <a:gd name="connsiteX11340" fmla="*/ 2047399 w 2439037"/>
              <a:gd name="connsiteY11340" fmla="*/ 2505809 h 4271954"/>
              <a:gd name="connsiteX11341" fmla="*/ 2047399 w 2439037"/>
              <a:gd name="connsiteY11341" fmla="*/ 2505723 h 4271954"/>
              <a:gd name="connsiteX11342" fmla="*/ 2040636 w 2439037"/>
              <a:gd name="connsiteY11342" fmla="*/ 2498970 h 4271954"/>
              <a:gd name="connsiteX11343" fmla="*/ 2020357 w 2439037"/>
              <a:gd name="connsiteY11343" fmla="*/ 2498970 h 4271954"/>
              <a:gd name="connsiteX11344" fmla="*/ 2017023 w 2439037"/>
              <a:gd name="connsiteY11344" fmla="*/ 2502322 h 4271954"/>
              <a:gd name="connsiteX11345" fmla="*/ 2020357 w 2439037"/>
              <a:gd name="connsiteY11345" fmla="*/ 2505628 h 4271954"/>
              <a:gd name="connsiteX11346" fmla="*/ 2040712 w 2439037"/>
              <a:gd name="connsiteY11346" fmla="*/ 2505723 h 4271954"/>
              <a:gd name="connsiteX11347" fmla="*/ 2040636 w 2439037"/>
              <a:gd name="connsiteY11347" fmla="*/ 2558044 h 4271954"/>
              <a:gd name="connsiteX11348" fmla="*/ 2020357 w 2439037"/>
              <a:gd name="connsiteY11348" fmla="*/ 2558044 h 4271954"/>
              <a:gd name="connsiteX11349" fmla="*/ 2017023 w 2439037"/>
              <a:gd name="connsiteY11349" fmla="*/ 2561339 h 4271954"/>
              <a:gd name="connsiteX11350" fmla="*/ 2020357 w 2439037"/>
              <a:gd name="connsiteY11350" fmla="*/ 2564692 h 4271954"/>
              <a:gd name="connsiteX11351" fmla="*/ 2040636 w 2439037"/>
              <a:gd name="connsiteY11351" fmla="*/ 2564692 h 4271954"/>
              <a:gd name="connsiteX11352" fmla="*/ 2047399 w 2439037"/>
              <a:gd name="connsiteY11352" fmla="*/ 2557948 h 4271954"/>
              <a:gd name="connsiteX11353" fmla="*/ 2047399 w 2439037"/>
              <a:gd name="connsiteY11353" fmla="*/ 2556224 h 4271954"/>
              <a:gd name="connsiteX11354" fmla="*/ 2062753 w 2439037"/>
              <a:gd name="connsiteY11354" fmla="*/ 2561482 h 4271954"/>
              <a:gd name="connsiteX11355" fmla="*/ 2099415 w 2439037"/>
              <a:gd name="connsiteY11355" fmla="*/ 2570969 h 4271954"/>
              <a:gd name="connsiteX11356" fmla="*/ 2140925 w 2439037"/>
              <a:gd name="connsiteY11356" fmla="*/ 2554786 h 4271954"/>
              <a:gd name="connsiteX11357" fmla="*/ 2174367 w 2439037"/>
              <a:gd name="connsiteY11357" fmla="*/ 2537765 h 4271954"/>
              <a:gd name="connsiteX11358" fmla="*/ 2065020 w 2439037"/>
              <a:gd name="connsiteY11358" fmla="*/ 2555253 h 4271954"/>
              <a:gd name="connsiteX11359" fmla="*/ 2047484 w 2439037"/>
              <a:gd name="connsiteY11359" fmla="*/ 2549252 h 4271954"/>
              <a:gd name="connsiteX11360" fmla="*/ 2047484 w 2439037"/>
              <a:gd name="connsiteY11360" fmla="*/ 2512505 h 4271954"/>
              <a:gd name="connsiteX11361" fmla="*/ 2064448 w 2439037"/>
              <a:gd name="connsiteY11361" fmla="*/ 2512505 h 4271954"/>
              <a:gd name="connsiteX11362" fmla="*/ 2087509 w 2439037"/>
              <a:gd name="connsiteY11362" fmla="*/ 2522230 h 4271954"/>
              <a:gd name="connsiteX11363" fmla="*/ 2094938 w 2439037"/>
              <a:gd name="connsiteY11363" fmla="*/ 2526040 h 4271954"/>
              <a:gd name="connsiteX11364" fmla="*/ 2118655 w 2439037"/>
              <a:gd name="connsiteY11364" fmla="*/ 2526040 h 4271954"/>
              <a:gd name="connsiteX11365" fmla="*/ 2120370 w 2439037"/>
              <a:gd name="connsiteY11365" fmla="*/ 2531860 h 4271954"/>
              <a:gd name="connsiteX11366" fmla="*/ 2119408 w 2439037"/>
              <a:gd name="connsiteY11366" fmla="*/ 2536698 h 4271954"/>
              <a:gd name="connsiteX11367" fmla="*/ 2118550 w 2439037"/>
              <a:gd name="connsiteY11367" fmla="*/ 2537765 h 4271954"/>
              <a:gd name="connsiteX11368" fmla="*/ 2081298 w 2439037"/>
              <a:gd name="connsiteY11368" fmla="*/ 2537765 h 4271954"/>
              <a:gd name="connsiteX11369" fmla="*/ 2077984 w 2439037"/>
              <a:gd name="connsiteY11369" fmla="*/ 2541061 h 4271954"/>
              <a:gd name="connsiteX11370" fmla="*/ 2081298 w 2439037"/>
              <a:gd name="connsiteY11370" fmla="*/ 2544413 h 4271954"/>
              <a:gd name="connsiteX11371" fmla="*/ 2118550 w 2439037"/>
              <a:gd name="connsiteY11371" fmla="*/ 2544413 h 4271954"/>
              <a:gd name="connsiteX11372" fmla="*/ 2125142 w 2439037"/>
              <a:gd name="connsiteY11372" fmla="*/ 2540137 h 4271954"/>
              <a:gd name="connsiteX11373" fmla="*/ 2153402 w 2439037"/>
              <a:gd name="connsiteY11373" fmla="*/ 2531155 h 4271954"/>
              <a:gd name="connsiteX11374" fmla="*/ 2167233 w 2439037"/>
              <a:gd name="connsiteY11374" fmla="*/ 2533860 h 4271954"/>
              <a:gd name="connsiteX11375" fmla="*/ 2137886 w 2439037"/>
              <a:gd name="connsiteY11375" fmla="*/ 2549157 h 4271954"/>
              <a:gd name="connsiteX11376" fmla="*/ 2065020 w 2439037"/>
              <a:gd name="connsiteY11376" fmla="*/ 2555253 h 4271954"/>
              <a:gd name="connsiteX11377" fmla="*/ 2216858 w 2439037"/>
              <a:gd name="connsiteY11377" fmla="*/ 2392375 h 4271954"/>
              <a:gd name="connsiteX11378" fmla="*/ 2220173 w 2439037"/>
              <a:gd name="connsiteY11378" fmla="*/ 2389070 h 4271954"/>
              <a:gd name="connsiteX11379" fmla="*/ 2216858 w 2439037"/>
              <a:gd name="connsiteY11379" fmla="*/ 2385727 h 4271954"/>
              <a:gd name="connsiteX11380" fmla="*/ 2196579 w 2439037"/>
              <a:gd name="connsiteY11380" fmla="*/ 2385727 h 4271954"/>
              <a:gd name="connsiteX11381" fmla="*/ 2189807 w 2439037"/>
              <a:gd name="connsiteY11381" fmla="*/ 2392471 h 4271954"/>
              <a:gd name="connsiteX11382" fmla="*/ 2189807 w 2439037"/>
              <a:gd name="connsiteY11382" fmla="*/ 2394185 h 4271954"/>
              <a:gd name="connsiteX11383" fmla="*/ 2162365 w 2439037"/>
              <a:gd name="connsiteY11383" fmla="*/ 2383908 h 4271954"/>
              <a:gd name="connsiteX11384" fmla="*/ 2121875 w 2439037"/>
              <a:gd name="connsiteY11384" fmla="*/ 2382879 h 4271954"/>
              <a:gd name="connsiteX11385" fmla="*/ 2121789 w 2439037"/>
              <a:gd name="connsiteY11385" fmla="*/ 2382879 h 4271954"/>
              <a:gd name="connsiteX11386" fmla="*/ 2059028 w 2439037"/>
              <a:gd name="connsiteY11386" fmla="*/ 2395728 h 4271954"/>
              <a:gd name="connsiteX11387" fmla="*/ 2056838 w 2439037"/>
              <a:gd name="connsiteY11387" fmla="*/ 2397262 h 4271954"/>
              <a:gd name="connsiteX11388" fmla="*/ 2056447 w 2439037"/>
              <a:gd name="connsiteY11388" fmla="*/ 2399910 h 4271954"/>
              <a:gd name="connsiteX11389" fmla="*/ 2073021 w 2439037"/>
              <a:gd name="connsiteY11389" fmla="*/ 2414464 h 4271954"/>
              <a:gd name="connsiteX11390" fmla="*/ 2073697 w 2439037"/>
              <a:gd name="connsiteY11390" fmla="*/ 2414464 h 4271954"/>
              <a:gd name="connsiteX11391" fmla="*/ 2096167 w 2439037"/>
              <a:gd name="connsiteY11391" fmla="*/ 2421074 h 4271954"/>
              <a:gd name="connsiteX11392" fmla="*/ 2113712 w 2439037"/>
              <a:gd name="connsiteY11392" fmla="*/ 2416788 h 4271954"/>
              <a:gd name="connsiteX11393" fmla="*/ 2142734 w 2439037"/>
              <a:gd name="connsiteY11393" fmla="*/ 2431637 h 4271954"/>
              <a:gd name="connsiteX11394" fmla="*/ 2143230 w 2439037"/>
              <a:gd name="connsiteY11394" fmla="*/ 2432009 h 4271954"/>
              <a:gd name="connsiteX11395" fmla="*/ 2172767 w 2439037"/>
              <a:gd name="connsiteY11395" fmla="*/ 2444791 h 4271954"/>
              <a:gd name="connsiteX11396" fmla="*/ 2189712 w 2439037"/>
              <a:gd name="connsiteY11396" fmla="*/ 2444791 h 4271954"/>
              <a:gd name="connsiteX11397" fmla="*/ 2189712 w 2439037"/>
              <a:gd name="connsiteY11397" fmla="*/ 2444887 h 4271954"/>
              <a:gd name="connsiteX11398" fmla="*/ 2196456 w 2439037"/>
              <a:gd name="connsiteY11398" fmla="*/ 2451630 h 4271954"/>
              <a:gd name="connsiteX11399" fmla="*/ 2216753 w 2439037"/>
              <a:gd name="connsiteY11399" fmla="*/ 2451630 h 4271954"/>
              <a:gd name="connsiteX11400" fmla="*/ 2220087 w 2439037"/>
              <a:gd name="connsiteY11400" fmla="*/ 2448325 h 4271954"/>
              <a:gd name="connsiteX11401" fmla="*/ 2216753 w 2439037"/>
              <a:gd name="connsiteY11401" fmla="*/ 2444972 h 4271954"/>
              <a:gd name="connsiteX11402" fmla="*/ 2196370 w 2439037"/>
              <a:gd name="connsiteY11402" fmla="*/ 2444887 h 4271954"/>
              <a:gd name="connsiteX11403" fmla="*/ 2196456 w 2439037"/>
              <a:gd name="connsiteY11403" fmla="*/ 2392566 h 4271954"/>
              <a:gd name="connsiteX11404" fmla="*/ 2216858 w 2439037"/>
              <a:gd name="connsiteY11404" fmla="*/ 2392566 h 4271954"/>
              <a:gd name="connsiteX11405" fmla="*/ 2216858 w 2439037"/>
              <a:gd name="connsiteY11405" fmla="*/ 2392375 h 4271954"/>
              <a:gd name="connsiteX11406" fmla="*/ 2074164 w 2439037"/>
              <a:gd name="connsiteY11406" fmla="*/ 2407720 h 4271954"/>
              <a:gd name="connsiteX11407" fmla="*/ 2064353 w 2439037"/>
              <a:gd name="connsiteY11407" fmla="*/ 2401348 h 4271954"/>
              <a:gd name="connsiteX11408" fmla="*/ 2100834 w 2439037"/>
              <a:gd name="connsiteY11408" fmla="*/ 2393918 h 4271954"/>
              <a:gd name="connsiteX11409" fmla="*/ 2074164 w 2439037"/>
              <a:gd name="connsiteY11409" fmla="*/ 2407720 h 4271954"/>
              <a:gd name="connsiteX11410" fmla="*/ 2189807 w 2439037"/>
              <a:gd name="connsiteY11410" fmla="*/ 2437905 h 4271954"/>
              <a:gd name="connsiteX11411" fmla="*/ 2172852 w 2439037"/>
              <a:gd name="connsiteY11411" fmla="*/ 2437905 h 4271954"/>
              <a:gd name="connsiteX11412" fmla="*/ 2147506 w 2439037"/>
              <a:gd name="connsiteY11412" fmla="*/ 2426694 h 4271954"/>
              <a:gd name="connsiteX11413" fmla="*/ 2147049 w 2439037"/>
              <a:gd name="connsiteY11413" fmla="*/ 2426284 h 4271954"/>
              <a:gd name="connsiteX11414" fmla="*/ 2114931 w 2439037"/>
              <a:gd name="connsiteY11414" fmla="*/ 2410006 h 4271954"/>
              <a:gd name="connsiteX11415" fmla="*/ 2113883 w 2439037"/>
              <a:gd name="connsiteY11415" fmla="*/ 2409825 h 4271954"/>
              <a:gd name="connsiteX11416" fmla="*/ 2113112 w 2439037"/>
              <a:gd name="connsiteY11416" fmla="*/ 2409901 h 4271954"/>
              <a:gd name="connsiteX11417" fmla="*/ 2094557 w 2439037"/>
              <a:gd name="connsiteY11417" fmla="*/ 2414464 h 4271954"/>
              <a:gd name="connsiteX11418" fmla="*/ 2080746 w 2439037"/>
              <a:gd name="connsiteY11418" fmla="*/ 2411816 h 4271954"/>
              <a:gd name="connsiteX11419" fmla="*/ 2111121 w 2439037"/>
              <a:gd name="connsiteY11419" fmla="*/ 2395919 h 4271954"/>
              <a:gd name="connsiteX11420" fmla="*/ 2159994 w 2439037"/>
              <a:gd name="connsiteY11420" fmla="*/ 2389918 h 4271954"/>
              <a:gd name="connsiteX11421" fmla="*/ 2189912 w 2439037"/>
              <a:gd name="connsiteY11421" fmla="*/ 2401081 h 4271954"/>
              <a:gd name="connsiteX11422" fmla="*/ 2189912 w 2439037"/>
              <a:gd name="connsiteY11422" fmla="*/ 2437905 h 4271954"/>
              <a:gd name="connsiteX11423" fmla="*/ 2189807 w 2439037"/>
              <a:gd name="connsiteY11423" fmla="*/ 2437905 h 4271954"/>
              <a:gd name="connsiteX11424" fmla="*/ 2369544 w 2439037"/>
              <a:gd name="connsiteY11424" fmla="*/ 2439629 h 4271954"/>
              <a:gd name="connsiteX11425" fmla="*/ 2365153 w 2439037"/>
              <a:gd name="connsiteY11425" fmla="*/ 2438610 h 4271954"/>
              <a:gd name="connsiteX11426" fmla="*/ 2361266 w 2439037"/>
              <a:gd name="connsiteY11426" fmla="*/ 2440981 h 4271954"/>
              <a:gd name="connsiteX11427" fmla="*/ 2339454 w 2439037"/>
              <a:gd name="connsiteY11427" fmla="*/ 2483901 h 4271954"/>
              <a:gd name="connsiteX11428" fmla="*/ 2339454 w 2439037"/>
              <a:gd name="connsiteY11428" fmla="*/ 2485158 h 4271954"/>
              <a:gd name="connsiteX11429" fmla="*/ 2365343 w 2439037"/>
              <a:gd name="connsiteY11429" fmla="*/ 2510609 h 4271954"/>
              <a:gd name="connsiteX11430" fmla="*/ 2366581 w 2439037"/>
              <a:gd name="connsiteY11430" fmla="*/ 2510609 h 4271954"/>
              <a:gd name="connsiteX11431" fmla="*/ 2367143 w 2439037"/>
              <a:gd name="connsiteY11431" fmla="*/ 2510609 h 4271954"/>
              <a:gd name="connsiteX11432" fmla="*/ 2385450 w 2439037"/>
              <a:gd name="connsiteY11432" fmla="*/ 2502513 h 4271954"/>
              <a:gd name="connsiteX11433" fmla="*/ 2392680 w 2439037"/>
              <a:gd name="connsiteY11433" fmla="*/ 2483901 h 4271954"/>
              <a:gd name="connsiteX11434" fmla="*/ 2370878 w 2439037"/>
              <a:gd name="connsiteY11434" fmla="*/ 2440981 h 4271954"/>
              <a:gd name="connsiteX11435" fmla="*/ 2369544 w 2439037"/>
              <a:gd name="connsiteY11435" fmla="*/ 2439629 h 4271954"/>
              <a:gd name="connsiteX11436" fmla="*/ 2385917 w 2439037"/>
              <a:gd name="connsiteY11436" fmla="*/ 2484044 h 4271954"/>
              <a:gd name="connsiteX11437" fmla="*/ 2380593 w 2439037"/>
              <a:gd name="connsiteY11437" fmla="*/ 2497808 h 4271954"/>
              <a:gd name="connsiteX11438" fmla="*/ 2366953 w 2439037"/>
              <a:gd name="connsiteY11438" fmla="*/ 2503808 h 4271954"/>
              <a:gd name="connsiteX11439" fmla="*/ 2365914 w 2439037"/>
              <a:gd name="connsiteY11439" fmla="*/ 2503808 h 4271954"/>
              <a:gd name="connsiteX11440" fmla="*/ 2365448 w 2439037"/>
              <a:gd name="connsiteY11440" fmla="*/ 2503808 h 4271954"/>
              <a:gd name="connsiteX11441" fmla="*/ 2346008 w 2439037"/>
              <a:gd name="connsiteY11441" fmla="*/ 2484882 h 4271954"/>
              <a:gd name="connsiteX11442" fmla="*/ 2346008 w 2439037"/>
              <a:gd name="connsiteY11442" fmla="*/ 2483901 h 4271954"/>
              <a:gd name="connsiteX11443" fmla="*/ 2365914 w 2439037"/>
              <a:gd name="connsiteY11443" fmla="*/ 2445630 h 4271954"/>
              <a:gd name="connsiteX11444" fmla="*/ 2385917 w 2439037"/>
              <a:gd name="connsiteY11444" fmla="*/ 2484044 h 4271954"/>
              <a:gd name="connsiteX11445" fmla="*/ 2417350 w 2439037"/>
              <a:gd name="connsiteY11445" fmla="*/ 2537765 h 4271954"/>
              <a:gd name="connsiteX11446" fmla="*/ 2419064 w 2439037"/>
              <a:gd name="connsiteY11446" fmla="*/ 2535526 h 4271954"/>
              <a:gd name="connsiteX11447" fmla="*/ 2418503 w 2439037"/>
              <a:gd name="connsiteY11447" fmla="*/ 2532783 h 4271954"/>
              <a:gd name="connsiteX11448" fmla="*/ 2394499 w 2439037"/>
              <a:gd name="connsiteY11448" fmla="*/ 2524792 h 4271954"/>
              <a:gd name="connsiteX11449" fmla="*/ 2370011 w 2439037"/>
              <a:gd name="connsiteY11449" fmla="*/ 2532507 h 4271954"/>
              <a:gd name="connsiteX11450" fmla="*/ 2370011 w 2439037"/>
              <a:gd name="connsiteY11450" fmla="*/ 2531860 h 4271954"/>
              <a:gd name="connsiteX11451" fmla="*/ 2361638 w 2439037"/>
              <a:gd name="connsiteY11451" fmla="*/ 2519343 h 4271954"/>
              <a:gd name="connsiteX11452" fmla="*/ 2338292 w 2439037"/>
              <a:gd name="connsiteY11452" fmla="*/ 2519439 h 4271954"/>
              <a:gd name="connsiteX11453" fmla="*/ 2334377 w 2439037"/>
              <a:gd name="connsiteY11453" fmla="*/ 2516886 h 4271954"/>
              <a:gd name="connsiteX11454" fmla="*/ 2307345 w 2439037"/>
              <a:gd name="connsiteY11454" fmla="*/ 2505809 h 4271954"/>
              <a:gd name="connsiteX11455" fmla="*/ 2290381 w 2439037"/>
              <a:gd name="connsiteY11455" fmla="*/ 2505809 h 4271954"/>
              <a:gd name="connsiteX11456" fmla="*/ 2290381 w 2439037"/>
              <a:gd name="connsiteY11456" fmla="*/ 2505723 h 4271954"/>
              <a:gd name="connsiteX11457" fmla="*/ 2283609 w 2439037"/>
              <a:gd name="connsiteY11457" fmla="*/ 2498970 h 4271954"/>
              <a:gd name="connsiteX11458" fmla="*/ 2263331 w 2439037"/>
              <a:gd name="connsiteY11458" fmla="*/ 2498970 h 4271954"/>
              <a:gd name="connsiteX11459" fmla="*/ 2259987 w 2439037"/>
              <a:gd name="connsiteY11459" fmla="*/ 2502322 h 4271954"/>
              <a:gd name="connsiteX11460" fmla="*/ 2263331 w 2439037"/>
              <a:gd name="connsiteY11460" fmla="*/ 2505628 h 4271954"/>
              <a:gd name="connsiteX11461" fmla="*/ 2283704 w 2439037"/>
              <a:gd name="connsiteY11461" fmla="*/ 2505723 h 4271954"/>
              <a:gd name="connsiteX11462" fmla="*/ 2283609 w 2439037"/>
              <a:gd name="connsiteY11462" fmla="*/ 2558044 h 4271954"/>
              <a:gd name="connsiteX11463" fmla="*/ 2263331 w 2439037"/>
              <a:gd name="connsiteY11463" fmla="*/ 2558044 h 4271954"/>
              <a:gd name="connsiteX11464" fmla="*/ 2259987 w 2439037"/>
              <a:gd name="connsiteY11464" fmla="*/ 2561339 h 4271954"/>
              <a:gd name="connsiteX11465" fmla="*/ 2263331 w 2439037"/>
              <a:gd name="connsiteY11465" fmla="*/ 2564692 h 4271954"/>
              <a:gd name="connsiteX11466" fmla="*/ 2283609 w 2439037"/>
              <a:gd name="connsiteY11466" fmla="*/ 2564692 h 4271954"/>
              <a:gd name="connsiteX11467" fmla="*/ 2290381 w 2439037"/>
              <a:gd name="connsiteY11467" fmla="*/ 2557948 h 4271954"/>
              <a:gd name="connsiteX11468" fmla="*/ 2290381 w 2439037"/>
              <a:gd name="connsiteY11468" fmla="*/ 2556224 h 4271954"/>
              <a:gd name="connsiteX11469" fmla="*/ 2305736 w 2439037"/>
              <a:gd name="connsiteY11469" fmla="*/ 2561482 h 4271954"/>
              <a:gd name="connsiteX11470" fmla="*/ 2342379 w 2439037"/>
              <a:gd name="connsiteY11470" fmla="*/ 2570969 h 4271954"/>
              <a:gd name="connsiteX11471" fmla="*/ 2383917 w 2439037"/>
              <a:gd name="connsiteY11471" fmla="*/ 2554786 h 4271954"/>
              <a:gd name="connsiteX11472" fmla="*/ 2417350 w 2439037"/>
              <a:gd name="connsiteY11472" fmla="*/ 2537765 h 4271954"/>
              <a:gd name="connsiteX11473" fmla="*/ 2308012 w 2439037"/>
              <a:gd name="connsiteY11473" fmla="*/ 2555253 h 4271954"/>
              <a:gd name="connsiteX11474" fmla="*/ 2290477 w 2439037"/>
              <a:gd name="connsiteY11474" fmla="*/ 2549252 h 4271954"/>
              <a:gd name="connsiteX11475" fmla="*/ 2290477 w 2439037"/>
              <a:gd name="connsiteY11475" fmla="*/ 2512505 h 4271954"/>
              <a:gd name="connsiteX11476" fmla="*/ 2307421 w 2439037"/>
              <a:gd name="connsiteY11476" fmla="*/ 2512505 h 4271954"/>
              <a:gd name="connsiteX11477" fmla="*/ 2330472 w 2439037"/>
              <a:gd name="connsiteY11477" fmla="*/ 2522230 h 4271954"/>
              <a:gd name="connsiteX11478" fmla="*/ 2337921 w 2439037"/>
              <a:gd name="connsiteY11478" fmla="*/ 2526040 h 4271954"/>
              <a:gd name="connsiteX11479" fmla="*/ 2361638 w 2439037"/>
              <a:gd name="connsiteY11479" fmla="*/ 2526040 h 4271954"/>
              <a:gd name="connsiteX11480" fmla="*/ 2363343 w 2439037"/>
              <a:gd name="connsiteY11480" fmla="*/ 2531860 h 4271954"/>
              <a:gd name="connsiteX11481" fmla="*/ 2362409 w 2439037"/>
              <a:gd name="connsiteY11481" fmla="*/ 2536698 h 4271954"/>
              <a:gd name="connsiteX11482" fmla="*/ 2361543 w 2439037"/>
              <a:gd name="connsiteY11482" fmla="*/ 2537765 h 4271954"/>
              <a:gd name="connsiteX11483" fmla="*/ 2324290 w 2439037"/>
              <a:gd name="connsiteY11483" fmla="*/ 2537765 h 4271954"/>
              <a:gd name="connsiteX11484" fmla="*/ 2320957 w 2439037"/>
              <a:gd name="connsiteY11484" fmla="*/ 2541061 h 4271954"/>
              <a:gd name="connsiteX11485" fmla="*/ 2324290 w 2439037"/>
              <a:gd name="connsiteY11485" fmla="*/ 2544413 h 4271954"/>
              <a:gd name="connsiteX11486" fmla="*/ 2361543 w 2439037"/>
              <a:gd name="connsiteY11486" fmla="*/ 2544413 h 4271954"/>
              <a:gd name="connsiteX11487" fmla="*/ 2368106 w 2439037"/>
              <a:gd name="connsiteY11487" fmla="*/ 2540137 h 4271954"/>
              <a:gd name="connsiteX11488" fmla="*/ 2396395 w 2439037"/>
              <a:gd name="connsiteY11488" fmla="*/ 2531155 h 4271954"/>
              <a:gd name="connsiteX11489" fmla="*/ 2410206 w 2439037"/>
              <a:gd name="connsiteY11489" fmla="*/ 2533860 h 4271954"/>
              <a:gd name="connsiteX11490" fmla="*/ 2380774 w 2439037"/>
              <a:gd name="connsiteY11490" fmla="*/ 2549157 h 4271954"/>
              <a:gd name="connsiteX11491" fmla="*/ 2308012 w 2439037"/>
              <a:gd name="connsiteY11491" fmla="*/ 2555253 h 4271954"/>
              <a:gd name="connsiteX11492" fmla="*/ 58007 w 2439037"/>
              <a:gd name="connsiteY11492" fmla="*/ 2753573 h 4271954"/>
              <a:gd name="connsiteX11493" fmla="*/ 58598 w 2439037"/>
              <a:gd name="connsiteY11493" fmla="*/ 2753573 h 4271954"/>
              <a:gd name="connsiteX11494" fmla="*/ 76876 w 2439037"/>
              <a:gd name="connsiteY11494" fmla="*/ 2745477 h 4271954"/>
              <a:gd name="connsiteX11495" fmla="*/ 84096 w 2439037"/>
              <a:gd name="connsiteY11495" fmla="*/ 2726912 h 4271954"/>
              <a:gd name="connsiteX11496" fmla="*/ 62303 w 2439037"/>
              <a:gd name="connsiteY11496" fmla="*/ 2683936 h 4271954"/>
              <a:gd name="connsiteX11497" fmla="*/ 60970 w 2439037"/>
              <a:gd name="connsiteY11497" fmla="*/ 2682640 h 4271954"/>
              <a:gd name="connsiteX11498" fmla="*/ 56597 w 2439037"/>
              <a:gd name="connsiteY11498" fmla="*/ 2681573 h 4271954"/>
              <a:gd name="connsiteX11499" fmla="*/ 52683 w 2439037"/>
              <a:gd name="connsiteY11499" fmla="*/ 2683936 h 4271954"/>
              <a:gd name="connsiteX11500" fmla="*/ 30880 w 2439037"/>
              <a:gd name="connsiteY11500" fmla="*/ 2726912 h 4271954"/>
              <a:gd name="connsiteX11501" fmla="*/ 30880 w 2439037"/>
              <a:gd name="connsiteY11501" fmla="*/ 2728170 h 4271954"/>
              <a:gd name="connsiteX11502" fmla="*/ 56769 w 2439037"/>
              <a:gd name="connsiteY11502" fmla="*/ 2753573 h 4271954"/>
              <a:gd name="connsiteX11503" fmla="*/ 58007 w 2439037"/>
              <a:gd name="connsiteY11503" fmla="*/ 2753573 h 4271954"/>
              <a:gd name="connsiteX11504" fmla="*/ 37642 w 2439037"/>
              <a:gd name="connsiteY11504" fmla="*/ 2727932 h 4271954"/>
              <a:gd name="connsiteX11505" fmla="*/ 37642 w 2439037"/>
              <a:gd name="connsiteY11505" fmla="*/ 2727008 h 4271954"/>
              <a:gd name="connsiteX11506" fmla="*/ 57540 w 2439037"/>
              <a:gd name="connsiteY11506" fmla="*/ 2688736 h 4271954"/>
              <a:gd name="connsiteX11507" fmla="*/ 77448 w 2439037"/>
              <a:gd name="connsiteY11507" fmla="*/ 2727008 h 4271954"/>
              <a:gd name="connsiteX11508" fmla="*/ 77448 w 2439037"/>
              <a:gd name="connsiteY11508" fmla="*/ 2727103 h 4271954"/>
              <a:gd name="connsiteX11509" fmla="*/ 72104 w 2439037"/>
              <a:gd name="connsiteY11509" fmla="*/ 2740914 h 4271954"/>
              <a:gd name="connsiteX11510" fmla="*/ 58493 w 2439037"/>
              <a:gd name="connsiteY11510" fmla="*/ 2746915 h 4271954"/>
              <a:gd name="connsiteX11511" fmla="*/ 57455 w 2439037"/>
              <a:gd name="connsiteY11511" fmla="*/ 2746915 h 4271954"/>
              <a:gd name="connsiteX11512" fmla="*/ 56959 w 2439037"/>
              <a:gd name="connsiteY11512" fmla="*/ 2746915 h 4271954"/>
              <a:gd name="connsiteX11513" fmla="*/ 37642 w 2439037"/>
              <a:gd name="connsiteY11513" fmla="*/ 2727932 h 4271954"/>
              <a:gd name="connsiteX11514" fmla="*/ 301000 w 2439037"/>
              <a:gd name="connsiteY11514" fmla="*/ 2753573 h 4271954"/>
              <a:gd name="connsiteX11515" fmla="*/ 301571 w 2439037"/>
              <a:gd name="connsiteY11515" fmla="*/ 2753573 h 4271954"/>
              <a:gd name="connsiteX11516" fmla="*/ 319840 w 2439037"/>
              <a:gd name="connsiteY11516" fmla="*/ 2745477 h 4271954"/>
              <a:gd name="connsiteX11517" fmla="*/ 327079 w 2439037"/>
              <a:gd name="connsiteY11517" fmla="*/ 2726912 h 4271954"/>
              <a:gd name="connsiteX11518" fmla="*/ 305267 w 2439037"/>
              <a:gd name="connsiteY11518" fmla="*/ 2683936 h 4271954"/>
              <a:gd name="connsiteX11519" fmla="*/ 303952 w 2439037"/>
              <a:gd name="connsiteY11519" fmla="*/ 2682640 h 4271954"/>
              <a:gd name="connsiteX11520" fmla="*/ 299580 w 2439037"/>
              <a:gd name="connsiteY11520" fmla="*/ 2681573 h 4271954"/>
              <a:gd name="connsiteX11521" fmla="*/ 295751 w 2439037"/>
              <a:gd name="connsiteY11521" fmla="*/ 2683936 h 4271954"/>
              <a:gd name="connsiteX11522" fmla="*/ 273948 w 2439037"/>
              <a:gd name="connsiteY11522" fmla="*/ 2726912 h 4271954"/>
              <a:gd name="connsiteX11523" fmla="*/ 273948 w 2439037"/>
              <a:gd name="connsiteY11523" fmla="*/ 2728170 h 4271954"/>
              <a:gd name="connsiteX11524" fmla="*/ 299856 w 2439037"/>
              <a:gd name="connsiteY11524" fmla="*/ 2753573 h 4271954"/>
              <a:gd name="connsiteX11525" fmla="*/ 301000 w 2439037"/>
              <a:gd name="connsiteY11525" fmla="*/ 2753573 h 4271954"/>
              <a:gd name="connsiteX11526" fmla="*/ 280616 w 2439037"/>
              <a:gd name="connsiteY11526" fmla="*/ 2727932 h 4271954"/>
              <a:gd name="connsiteX11527" fmla="*/ 280616 w 2439037"/>
              <a:gd name="connsiteY11527" fmla="*/ 2727008 h 4271954"/>
              <a:gd name="connsiteX11528" fmla="*/ 300618 w 2439037"/>
              <a:gd name="connsiteY11528" fmla="*/ 2688736 h 4271954"/>
              <a:gd name="connsiteX11529" fmla="*/ 320526 w 2439037"/>
              <a:gd name="connsiteY11529" fmla="*/ 2727008 h 4271954"/>
              <a:gd name="connsiteX11530" fmla="*/ 320526 w 2439037"/>
              <a:gd name="connsiteY11530" fmla="*/ 2727103 h 4271954"/>
              <a:gd name="connsiteX11531" fmla="*/ 315173 w 2439037"/>
              <a:gd name="connsiteY11531" fmla="*/ 2740914 h 4271954"/>
              <a:gd name="connsiteX11532" fmla="*/ 301571 w 2439037"/>
              <a:gd name="connsiteY11532" fmla="*/ 2746915 h 4271954"/>
              <a:gd name="connsiteX11533" fmla="*/ 300533 w 2439037"/>
              <a:gd name="connsiteY11533" fmla="*/ 2746915 h 4271954"/>
              <a:gd name="connsiteX11534" fmla="*/ 300028 w 2439037"/>
              <a:gd name="connsiteY11534" fmla="*/ 2746915 h 4271954"/>
              <a:gd name="connsiteX11535" fmla="*/ 280616 w 2439037"/>
              <a:gd name="connsiteY11535" fmla="*/ 2727932 h 4271954"/>
              <a:gd name="connsiteX11536" fmla="*/ 329089 w 2439037"/>
              <a:gd name="connsiteY11536" fmla="*/ 2767756 h 4271954"/>
              <a:gd name="connsiteX11537" fmla="*/ 304619 w 2439037"/>
              <a:gd name="connsiteY11537" fmla="*/ 2775471 h 4271954"/>
              <a:gd name="connsiteX11538" fmla="*/ 304619 w 2439037"/>
              <a:gd name="connsiteY11538" fmla="*/ 2774823 h 4271954"/>
              <a:gd name="connsiteX11539" fmla="*/ 296227 w 2439037"/>
              <a:gd name="connsiteY11539" fmla="*/ 2762355 h 4271954"/>
              <a:gd name="connsiteX11540" fmla="*/ 272901 w 2439037"/>
              <a:gd name="connsiteY11540" fmla="*/ 2762450 h 4271954"/>
              <a:gd name="connsiteX11541" fmla="*/ 268995 w 2439037"/>
              <a:gd name="connsiteY11541" fmla="*/ 2759888 h 4271954"/>
              <a:gd name="connsiteX11542" fmla="*/ 241954 w 2439037"/>
              <a:gd name="connsiteY11542" fmla="*/ 2748820 h 4271954"/>
              <a:gd name="connsiteX11543" fmla="*/ 224971 w 2439037"/>
              <a:gd name="connsiteY11543" fmla="*/ 2748820 h 4271954"/>
              <a:gd name="connsiteX11544" fmla="*/ 224971 w 2439037"/>
              <a:gd name="connsiteY11544" fmla="*/ 2748734 h 4271954"/>
              <a:gd name="connsiteX11545" fmla="*/ 218227 w 2439037"/>
              <a:gd name="connsiteY11545" fmla="*/ 2741943 h 4271954"/>
              <a:gd name="connsiteX11546" fmla="*/ 197929 w 2439037"/>
              <a:gd name="connsiteY11546" fmla="*/ 2741943 h 4271954"/>
              <a:gd name="connsiteX11547" fmla="*/ 194605 w 2439037"/>
              <a:gd name="connsiteY11547" fmla="*/ 2745286 h 4271954"/>
              <a:gd name="connsiteX11548" fmla="*/ 197929 w 2439037"/>
              <a:gd name="connsiteY11548" fmla="*/ 2748639 h 4271954"/>
              <a:gd name="connsiteX11549" fmla="*/ 218322 w 2439037"/>
              <a:gd name="connsiteY11549" fmla="*/ 2748734 h 4271954"/>
              <a:gd name="connsiteX11550" fmla="*/ 218227 w 2439037"/>
              <a:gd name="connsiteY11550" fmla="*/ 2800998 h 4271954"/>
              <a:gd name="connsiteX11551" fmla="*/ 197929 w 2439037"/>
              <a:gd name="connsiteY11551" fmla="*/ 2800998 h 4271954"/>
              <a:gd name="connsiteX11552" fmla="*/ 194605 w 2439037"/>
              <a:gd name="connsiteY11552" fmla="*/ 2804351 h 4271954"/>
              <a:gd name="connsiteX11553" fmla="*/ 197929 w 2439037"/>
              <a:gd name="connsiteY11553" fmla="*/ 2807694 h 4271954"/>
              <a:gd name="connsiteX11554" fmla="*/ 218227 w 2439037"/>
              <a:gd name="connsiteY11554" fmla="*/ 2807694 h 4271954"/>
              <a:gd name="connsiteX11555" fmla="*/ 224971 w 2439037"/>
              <a:gd name="connsiteY11555" fmla="*/ 2800912 h 4271954"/>
              <a:gd name="connsiteX11556" fmla="*/ 224971 w 2439037"/>
              <a:gd name="connsiteY11556" fmla="*/ 2799188 h 4271954"/>
              <a:gd name="connsiteX11557" fmla="*/ 240325 w 2439037"/>
              <a:gd name="connsiteY11557" fmla="*/ 2804446 h 4271954"/>
              <a:gd name="connsiteX11558" fmla="*/ 276996 w 2439037"/>
              <a:gd name="connsiteY11558" fmla="*/ 2813980 h 4271954"/>
              <a:gd name="connsiteX11559" fmla="*/ 318525 w 2439037"/>
              <a:gd name="connsiteY11559" fmla="*/ 2797788 h 4271954"/>
              <a:gd name="connsiteX11560" fmla="*/ 351758 w 2439037"/>
              <a:gd name="connsiteY11560" fmla="*/ 2780538 h 4271954"/>
              <a:gd name="connsiteX11561" fmla="*/ 353482 w 2439037"/>
              <a:gd name="connsiteY11561" fmla="*/ 2778347 h 4271954"/>
              <a:gd name="connsiteX11562" fmla="*/ 352901 w 2439037"/>
              <a:gd name="connsiteY11562" fmla="*/ 2775557 h 4271954"/>
              <a:gd name="connsiteX11563" fmla="*/ 329089 w 2439037"/>
              <a:gd name="connsiteY11563" fmla="*/ 2767756 h 4271954"/>
              <a:gd name="connsiteX11564" fmla="*/ 315468 w 2439037"/>
              <a:gd name="connsiteY11564" fmla="*/ 2792168 h 4271954"/>
              <a:gd name="connsiteX11565" fmla="*/ 242506 w 2439037"/>
              <a:gd name="connsiteY11565" fmla="*/ 2798350 h 4271954"/>
              <a:gd name="connsiteX11566" fmla="*/ 224971 w 2439037"/>
              <a:gd name="connsiteY11566" fmla="*/ 2792359 h 4271954"/>
              <a:gd name="connsiteX11567" fmla="*/ 224971 w 2439037"/>
              <a:gd name="connsiteY11567" fmla="*/ 2755564 h 4271954"/>
              <a:gd name="connsiteX11568" fmla="*/ 241954 w 2439037"/>
              <a:gd name="connsiteY11568" fmla="*/ 2755564 h 4271954"/>
              <a:gd name="connsiteX11569" fmla="*/ 264995 w 2439037"/>
              <a:gd name="connsiteY11569" fmla="*/ 2765279 h 4271954"/>
              <a:gd name="connsiteX11570" fmla="*/ 272415 w 2439037"/>
              <a:gd name="connsiteY11570" fmla="*/ 2769099 h 4271954"/>
              <a:gd name="connsiteX11571" fmla="*/ 296132 w 2439037"/>
              <a:gd name="connsiteY11571" fmla="*/ 2769099 h 4271954"/>
              <a:gd name="connsiteX11572" fmla="*/ 297856 w 2439037"/>
              <a:gd name="connsiteY11572" fmla="*/ 2774909 h 4271954"/>
              <a:gd name="connsiteX11573" fmla="*/ 296903 w 2439037"/>
              <a:gd name="connsiteY11573" fmla="*/ 2779795 h 4271954"/>
              <a:gd name="connsiteX11574" fmla="*/ 296027 w 2439037"/>
              <a:gd name="connsiteY11574" fmla="*/ 2780814 h 4271954"/>
              <a:gd name="connsiteX11575" fmla="*/ 258813 w 2439037"/>
              <a:gd name="connsiteY11575" fmla="*/ 2780814 h 4271954"/>
              <a:gd name="connsiteX11576" fmla="*/ 255461 w 2439037"/>
              <a:gd name="connsiteY11576" fmla="*/ 2784167 h 4271954"/>
              <a:gd name="connsiteX11577" fmla="*/ 258813 w 2439037"/>
              <a:gd name="connsiteY11577" fmla="*/ 2787463 h 4271954"/>
              <a:gd name="connsiteX11578" fmla="*/ 296027 w 2439037"/>
              <a:gd name="connsiteY11578" fmla="*/ 2787463 h 4271954"/>
              <a:gd name="connsiteX11579" fmla="*/ 302619 w 2439037"/>
              <a:gd name="connsiteY11579" fmla="*/ 2783186 h 4271954"/>
              <a:gd name="connsiteX11580" fmla="*/ 330898 w 2439037"/>
              <a:gd name="connsiteY11580" fmla="*/ 2774261 h 4271954"/>
              <a:gd name="connsiteX11581" fmla="*/ 344710 w 2439037"/>
              <a:gd name="connsiteY11581" fmla="*/ 2776919 h 4271954"/>
              <a:gd name="connsiteX11582" fmla="*/ 315468 w 2439037"/>
              <a:gd name="connsiteY11582" fmla="*/ 2792168 h 4271954"/>
              <a:gd name="connsiteX11583" fmla="*/ 394335 w 2439037"/>
              <a:gd name="connsiteY11583" fmla="*/ 2635396 h 4271954"/>
              <a:gd name="connsiteX11584" fmla="*/ 397678 w 2439037"/>
              <a:gd name="connsiteY11584" fmla="*/ 2632034 h 4271954"/>
              <a:gd name="connsiteX11585" fmla="*/ 394335 w 2439037"/>
              <a:gd name="connsiteY11585" fmla="*/ 2628691 h 4271954"/>
              <a:gd name="connsiteX11586" fmla="*/ 373970 w 2439037"/>
              <a:gd name="connsiteY11586" fmla="*/ 2628691 h 4271954"/>
              <a:gd name="connsiteX11587" fmla="*/ 367189 w 2439037"/>
              <a:gd name="connsiteY11587" fmla="*/ 2635482 h 4271954"/>
              <a:gd name="connsiteX11588" fmla="*/ 367189 w 2439037"/>
              <a:gd name="connsiteY11588" fmla="*/ 2637196 h 4271954"/>
              <a:gd name="connsiteX11589" fmla="*/ 339747 w 2439037"/>
              <a:gd name="connsiteY11589" fmla="*/ 2626919 h 4271954"/>
              <a:gd name="connsiteX11590" fmla="*/ 299266 w 2439037"/>
              <a:gd name="connsiteY11590" fmla="*/ 2625862 h 4271954"/>
              <a:gd name="connsiteX11591" fmla="*/ 299190 w 2439037"/>
              <a:gd name="connsiteY11591" fmla="*/ 2625862 h 4271954"/>
              <a:gd name="connsiteX11592" fmla="*/ 236420 w 2439037"/>
              <a:gd name="connsiteY11592" fmla="*/ 2638682 h 4271954"/>
              <a:gd name="connsiteX11593" fmla="*/ 234219 w 2439037"/>
              <a:gd name="connsiteY11593" fmla="*/ 2640225 h 4271954"/>
              <a:gd name="connsiteX11594" fmla="*/ 233829 w 2439037"/>
              <a:gd name="connsiteY11594" fmla="*/ 2642930 h 4271954"/>
              <a:gd name="connsiteX11595" fmla="*/ 250403 w 2439037"/>
              <a:gd name="connsiteY11595" fmla="*/ 2657475 h 4271954"/>
              <a:gd name="connsiteX11596" fmla="*/ 251088 w 2439037"/>
              <a:gd name="connsiteY11596" fmla="*/ 2657475 h 4271954"/>
              <a:gd name="connsiteX11597" fmla="*/ 273558 w 2439037"/>
              <a:gd name="connsiteY11597" fmla="*/ 2664038 h 4271954"/>
              <a:gd name="connsiteX11598" fmla="*/ 291093 w 2439037"/>
              <a:gd name="connsiteY11598" fmla="*/ 2659752 h 4271954"/>
              <a:gd name="connsiteX11599" fmla="*/ 320135 w 2439037"/>
              <a:gd name="connsiteY11599" fmla="*/ 2674649 h 4271954"/>
              <a:gd name="connsiteX11600" fmla="*/ 320621 w 2439037"/>
              <a:gd name="connsiteY11600" fmla="*/ 2675011 h 4271954"/>
              <a:gd name="connsiteX11601" fmla="*/ 350158 w 2439037"/>
              <a:gd name="connsiteY11601" fmla="*/ 2687765 h 4271954"/>
              <a:gd name="connsiteX11602" fmla="*/ 367093 w 2439037"/>
              <a:gd name="connsiteY11602" fmla="*/ 2687765 h 4271954"/>
              <a:gd name="connsiteX11603" fmla="*/ 367093 w 2439037"/>
              <a:gd name="connsiteY11603" fmla="*/ 2687850 h 4271954"/>
              <a:gd name="connsiteX11604" fmla="*/ 373866 w 2439037"/>
              <a:gd name="connsiteY11604" fmla="*/ 2694632 h 4271954"/>
              <a:gd name="connsiteX11605" fmla="*/ 394145 w 2439037"/>
              <a:gd name="connsiteY11605" fmla="*/ 2694632 h 4271954"/>
              <a:gd name="connsiteX11606" fmla="*/ 397478 w 2439037"/>
              <a:gd name="connsiteY11606" fmla="*/ 2691298 h 4271954"/>
              <a:gd name="connsiteX11607" fmla="*/ 394145 w 2439037"/>
              <a:gd name="connsiteY11607" fmla="*/ 2687936 h 4271954"/>
              <a:gd name="connsiteX11608" fmla="*/ 373761 w 2439037"/>
              <a:gd name="connsiteY11608" fmla="*/ 2687850 h 4271954"/>
              <a:gd name="connsiteX11609" fmla="*/ 373866 w 2439037"/>
              <a:gd name="connsiteY11609" fmla="*/ 2635568 h 4271954"/>
              <a:gd name="connsiteX11610" fmla="*/ 394335 w 2439037"/>
              <a:gd name="connsiteY11610" fmla="*/ 2635568 h 4271954"/>
              <a:gd name="connsiteX11611" fmla="*/ 394335 w 2439037"/>
              <a:gd name="connsiteY11611" fmla="*/ 2635396 h 4271954"/>
              <a:gd name="connsiteX11612" fmla="*/ 251641 w 2439037"/>
              <a:gd name="connsiteY11612" fmla="*/ 2650731 h 4271954"/>
              <a:gd name="connsiteX11613" fmla="*/ 241859 w 2439037"/>
              <a:gd name="connsiteY11613" fmla="*/ 2644312 h 4271954"/>
              <a:gd name="connsiteX11614" fmla="*/ 278320 w 2439037"/>
              <a:gd name="connsiteY11614" fmla="*/ 2636930 h 4271954"/>
              <a:gd name="connsiteX11615" fmla="*/ 251641 w 2439037"/>
              <a:gd name="connsiteY11615" fmla="*/ 2650731 h 4271954"/>
              <a:gd name="connsiteX11616" fmla="*/ 367293 w 2439037"/>
              <a:gd name="connsiteY11616" fmla="*/ 2680916 h 4271954"/>
              <a:gd name="connsiteX11617" fmla="*/ 350339 w 2439037"/>
              <a:gd name="connsiteY11617" fmla="*/ 2680916 h 4271954"/>
              <a:gd name="connsiteX11618" fmla="*/ 324993 w 2439037"/>
              <a:gd name="connsiteY11618" fmla="*/ 2669658 h 4271954"/>
              <a:gd name="connsiteX11619" fmla="*/ 324526 w 2439037"/>
              <a:gd name="connsiteY11619" fmla="*/ 2669286 h 4271954"/>
              <a:gd name="connsiteX11620" fmla="*/ 292418 w 2439037"/>
              <a:gd name="connsiteY11620" fmla="*/ 2653008 h 4271954"/>
              <a:gd name="connsiteX11621" fmla="*/ 291360 w 2439037"/>
              <a:gd name="connsiteY11621" fmla="*/ 2652836 h 4271954"/>
              <a:gd name="connsiteX11622" fmla="*/ 290626 w 2439037"/>
              <a:gd name="connsiteY11622" fmla="*/ 2652922 h 4271954"/>
              <a:gd name="connsiteX11623" fmla="*/ 272043 w 2439037"/>
              <a:gd name="connsiteY11623" fmla="*/ 2657475 h 4271954"/>
              <a:gd name="connsiteX11624" fmla="*/ 258232 w 2439037"/>
              <a:gd name="connsiteY11624" fmla="*/ 2654837 h 4271954"/>
              <a:gd name="connsiteX11625" fmla="*/ 288627 w 2439037"/>
              <a:gd name="connsiteY11625" fmla="*/ 2638930 h 4271954"/>
              <a:gd name="connsiteX11626" fmla="*/ 337490 w 2439037"/>
              <a:gd name="connsiteY11626" fmla="*/ 2632929 h 4271954"/>
              <a:gd name="connsiteX11627" fmla="*/ 367389 w 2439037"/>
              <a:gd name="connsiteY11627" fmla="*/ 2644045 h 4271954"/>
              <a:gd name="connsiteX11628" fmla="*/ 367389 w 2439037"/>
              <a:gd name="connsiteY11628" fmla="*/ 2680916 h 4271954"/>
              <a:gd name="connsiteX11629" fmla="*/ 367293 w 2439037"/>
              <a:gd name="connsiteY11629" fmla="*/ 2680916 h 4271954"/>
              <a:gd name="connsiteX11630" fmla="*/ 544068 w 2439037"/>
              <a:gd name="connsiteY11630" fmla="*/ 2753573 h 4271954"/>
              <a:gd name="connsiteX11631" fmla="*/ 544649 w 2439037"/>
              <a:gd name="connsiteY11631" fmla="*/ 2753573 h 4271954"/>
              <a:gd name="connsiteX11632" fmla="*/ 562937 w 2439037"/>
              <a:gd name="connsiteY11632" fmla="*/ 2745477 h 4271954"/>
              <a:gd name="connsiteX11633" fmla="*/ 570166 w 2439037"/>
              <a:gd name="connsiteY11633" fmla="*/ 2726912 h 4271954"/>
              <a:gd name="connsiteX11634" fmla="*/ 548354 w 2439037"/>
              <a:gd name="connsiteY11634" fmla="*/ 2683936 h 4271954"/>
              <a:gd name="connsiteX11635" fmla="*/ 547021 w 2439037"/>
              <a:gd name="connsiteY11635" fmla="*/ 2682640 h 4271954"/>
              <a:gd name="connsiteX11636" fmla="*/ 542649 w 2439037"/>
              <a:gd name="connsiteY11636" fmla="*/ 2681573 h 4271954"/>
              <a:gd name="connsiteX11637" fmla="*/ 538753 w 2439037"/>
              <a:gd name="connsiteY11637" fmla="*/ 2683936 h 4271954"/>
              <a:gd name="connsiteX11638" fmla="*/ 516941 w 2439037"/>
              <a:gd name="connsiteY11638" fmla="*/ 2726912 h 4271954"/>
              <a:gd name="connsiteX11639" fmla="*/ 516941 w 2439037"/>
              <a:gd name="connsiteY11639" fmla="*/ 2728170 h 4271954"/>
              <a:gd name="connsiteX11640" fmla="*/ 542839 w 2439037"/>
              <a:gd name="connsiteY11640" fmla="*/ 2753573 h 4271954"/>
              <a:gd name="connsiteX11641" fmla="*/ 544068 w 2439037"/>
              <a:gd name="connsiteY11641" fmla="*/ 2753573 h 4271954"/>
              <a:gd name="connsiteX11642" fmla="*/ 523580 w 2439037"/>
              <a:gd name="connsiteY11642" fmla="*/ 2727932 h 4271954"/>
              <a:gd name="connsiteX11643" fmla="*/ 523580 w 2439037"/>
              <a:gd name="connsiteY11643" fmla="*/ 2727008 h 4271954"/>
              <a:gd name="connsiteX11644" fmla="*/ 543516 w 2439037"/>
              <a:gd name="connsiteY11644" fmla="*/ 2688736 h 4271954"/>
              <a:gd name="connsiteX11645" fmla="*/ 563423 w 2439037"/>
              <a:gd name="connsiteY11645" fmla="*/ 2727008 h 4271954"/>
              <a:gd name="connsiteX11646" fmla="*/ 563423 w 2439037"/>
              <a:gd name="connsiteY11646" fmla="*/ 2727103 h 4271954"/>
              <a:gd name="connsiteX11647" fmla="*/ 558069 w 2439037"/>
              <a:gd name="connsiteY11647" fmla="*/ 2740914 h 4271954"/>
              <a:gd name="connsiteX11648" fmla="*/ 544449 w 2439037"/>
              <a:gd name="connsiteY11648" fmla="*/ 2746915 h 4271954"/>
              <a:gd name="connsiteX11649" fmla="*/ 543392 w 2439037"/>
              <a:gd name="connsiteY11649" fmla="*/ 2746915 h 4271954"/>
              <a:gd name="connsiteX11650" fmla="*/ 542925 w 2439037"/>
              <a:gd name="connsiteY11650" fmla="*/ 2746915 h 4271954"/>
              <a:gd name="connsiteX11651" fmla="*/ 523580 w 2439037"/>
              <a:gd name="connsiteY11651" fmla="*/ 2727932 h 4271954"/>
              <a:gd name="connsiteX11652" fmla="*/ 572072 w 2439037"/>
              <a:gd name="connsiteY11652" fmla="*/ 2767756 h 4271954"/>
              <a:gd name="connsiteX11653" fmla="*/ 547611 w 2439037"/>
              <a:gd name="connsiteY11653" fmla="*/ 2775471 h 4271954"/>
              <a:gd name="connsiteX11654" fmla="*/ 547611 w 2439037"/>
              <a:gd name="connsiteY11654" fmla="*/ 2774823 h 4271954"/>
              <a:gd name="connsiteX11655" fmla="*/ 539219 w 2439037"/>
              <a:gd name="connsiteY11655" fmla="*/ 2762355 h 4271954"/>
              <a:gd name="connsiteX11656" fmla="*/ 515884 w 2439037"/>
              <a:gd name="connsiteY11656" fmla="*/ 2762450 h 4271954"/>
              <a:gd name="connsiteX11657" fmla="*/ 511978 w 2439037"/>
              <a:gd name="connsiteY11657" fmla="*/ 2759888 h 4271954"/>
              <a:gd name="connsiteX11658" fmla="*/ 484918 w 2439037"/>
              <a:gd name="connsiteY11658" fmla="*/ 2748820 h 4271954"/>
              <a:gd name="connsiteX11659" fmla="*/ 467953 w 2439037"/>
              <a:gd name="connsiteY11659" fmla="*/ 2748820 h 4271954"/>
              <a:gd name="connsiteX11660" fmla="*/ 467953 w 2439037"/>
              <a:gd name="connsiteY11660" fmla="*/ 2748734 h 4271954"/>
              <a:gd name="connsiteX11661" fmla="*/ 461210 w 2439037"/>
              <a:gd name="connsiteY11661" fmla="*/ 2741943 h 4271954"/>
              <a:gd name="connsiteX11662" fmla="*/ 440903 w 2439037"/>
              <a:gd name="connsiteY11662" fmla="*/ 2741943 h 4271954"/>
              <a:gd name="connsiteX11663" fmla="*/ 437597 w 2439037"/>
              <a:gd name="connsiteY11663" fmla="*/ 2745286 h 4271954"/>
              <a:gd name="connsiteX11664" fmla="*/ 440903 w 2439037"/>
              <a:gd name="connsiteY11664" fmla="*/ 2748639 h 4271954"/>
              <a:gd name="connsiteX11665" fmla="*/ 461315 w 2439037"/>
              <a:gd name="connsiteY11665" fmla="*/ 2748734 h 4271954"/>
              <a:gd name="connsiteX11666" fmla="*/ 461210 w 2439037"/>
              <a:gd name="connsiteY11666" fmla="*/ 2800998 h 4271954"/>
              <a:gd name="connsiteX11667" fmla="*/ 440903 w 2439037"/>
              <a:gd name="connsiteY11667" fmla="*/ 2800998 h 4271954"/>
              <a:gd name="connsiteX11668" fmla="*/ 437597 w 2439037"/>
              <a:gd name="connsiteY11668" fmla="*/ 2804351 h 4271954"/>
              <a:gd name="connsiteX11669" fmla="*/ 440903 w 2439037"/>
              <a:gd name="connsiteY11669" fmla="*/ 2807694 h 4271954"/>
              <a:gd name="connsiteX11670" fmla="*/ 461210 w 2439037"/>
              <a:gd name="connsiteY11670" fmla="*/ 2807694 h 4271954"/>
              <a:gd name="connsiteX11671" fmla="*/ 467953 w 2439037"/>
              <a:gd name="connsiteY11671" fmla="*/ 2800912 h 4271954"/>
              <a:gd name="connsiteX11672" fmla="*/ 467953 w 2439037"/>
              <a:gd name="connsiteY11672" fmla="*/ 2799188 h 4271954"/>
              <a:gd name="connsiteX11673" fmla="*/ 483308 w 2439037"/>
              <a:gd name="connsiteY11673" fmla="*/ 2804446 h 4271954"/>
              <a:gd name="connsiteX11674" fmla="*/ 519969 w 2439037"/>
              <a:gd name="connsiteY11674" fmla="*/ 2813980 h 4271954"/>
              <a:gd name="connsiteX11675" fmla="*/ 561518 w 2439037"/>
              <a:gd name="connsiteY11675" fmla="*/ 2797788 h 4271954"/>
              <a:gd name="connsiteX11676" fmla="*/ 594741 w 2439037"/>
              <a:gd name="connsiteY11676" fmla="*/ 2780538 h 4271954"/>
              <a:gd name="connsiteX11677" fmla="*/ 596455 w 2439037"/>
              <a:gd name="connsiteY11677" fmla="*/ 2778347 h 4271954"/>
              <a:gd name="connsiteX11678" fmla="*/ 595884 w 2439037"/>
              <a:gd name="connsiteY11678" fmla="*/ 2775557 h 4271954"/>
              <a:gd name="connsiteX11679" fmla="*/ 572072 w 2439037"/>
              <a:gd name="connsiteY11679" fmla="*/ 2767756 h 4271954"/>
              <a:gd name="connsiteX11680" fmla="*/ 558460 w 2439037"/>
              <a:gd name="connsiteY11680" fmla="*/ 2792168 h 4271954"/>
              <a:gd name="connsiteX11681" fmla="*/ 485489 w 2439037"/>
              <a:gd name="connsiteY11681" fmla="*/ 2798350 h 4271954"/>
              <a:gd name="connsiteX11682" fmla="*/ 467953 w 2439037"/>
              <a:gd name="connsiteY11682" fmla="*/ 2792359 h 4271954"/>
              <a:gd name="connsiteX11683" fmla="*/ 467953 w 2439037"/>
              <a:gd name="connsiteY11683" fmla="*/ 2755564 h 4271954"/>
              <a:gd name="connsiteX11684" fmla="*/ 484918 w 2439037"/>
              <a:gd name="connsiteY11684" fmla="*/ 2755564 h 4271954"/>
              <a:gd name="connsiteX11685" fmla="*/ 507978 w 2439037"/>
              <a:gd name="connsiteY11685" fmla="*/ 2765279 h 4271954"/>
              <a:gd name="connsiteX11686" fmla="*/ 515407 w 2439037"/>
              <a:gd name="connsiteY11686" fmla="*/ 2769099 h 4271954"/>
              <a:gd name="connsiteX11687" fmla="*/ 539115 w 2439037"/>
              <a:gd name="connsiteY11687" fmla="*/ 2769099 h 4271954"/>
              <a:gd name="connsiteX11688" fmla="*/ 540848 w 2439037"/>
              <a:gd name="connsiteY11688" fmla="*/ 2774909 h 4271954"/>
              <a:gd name="connsiteX11689" fmla="*/ 539886 w 2439037"/>
              <a:gd name="connsiteY11689" fmla="*/ 2779795 h 4271954"/>
              <a:gd name="connsiteX11690" fmla="*/ 539019 w 2439037"/>
              <a:gd name="connsiteY11690" fmla="*/ 2780814 h 4271954"/>
              <a:gd name="connsiteX11691" fmla="*/ 501767 w 2439037"/>
              <a:gd name="connsiteY11691" fmla="*/ 2780814 h 4271954"/>
              <a:gd name="connsiteX11692" fmla="*/ 498434 w 2439037"/>
              <a:gd name="connsiteY11692" fmla="*/ 2784167 h 4271954"/>
              <a:gd name="connsiteX11693" fmla="*/ 501767 w 2439037"/>
              <a:gd name="connsiteY11693" fmla="*/ 2787463 h 4271954"/>
              <a:gd name="connsiteX11694" fmla="*/ 539019 w 2439037"/>
              <a:gd name="connsiteY11694" fmla="*/ 2787463 h 4271954"/>
              <a:gd name="connsiteX11695" fmla="*/ 545611 w 2439037"/>
              <a:gd name="connsiteY11695" fmla="*/ 2783186 h 4271954"/>
              <a:gd name="connsiteX11696" fmla="*/ 573881 w 2439037"/>
              <a:gd name="connsiteY11696" fmla="*/ 2774261 h 4271954"/>
              <a:gd name="connsiteX11697" fmla="*/ 587702 w 2439037"/>
              <a:gd name="connsiteY11697" fmla="*/ 2776919 h 4271954"/>
              <a:gd name="connsiteX11698" fmla="*/ 558460 w 2439037"/>
              <a:gd name="connsiteY11698" fmla="*/ 2792168 h 4271954"/>
              <a:gd name="connsiteX11699" fmla="*/ 637337 w 2439037"/>
              <a:gd name="connsiteY11699" fmla="*/ 2635396 h 4271954"/>
              <a:gd name="connsiteX11700" fmla="*/ 640642 w 2439037"/>
              <a:gd name="connsiteY11700" fmla="*/ 2632034 h 4271954"/>
              <a:gd name="connsiteX11701" fmla="*/ 637337 w 2439037"/>
              <a:gd name="connsiteY11701" fmla="*/ 2628691 h 4271954"/>
              <a:gd name="connsiteX11702" fmla="*/ 617058 w 2439037"/>
              <a:gd name="connsiteY11702" fmla="*/ 2628691 h 4271954"/>
              <a:gd name="connsiteX11703" fmla="*/ 610276 w 2439037"/>
              <a:gd name="connsiteY11703" fmla="*/ 2635482 h 4271954"/>
              <a:gd name="connsiteX11704" fmla="*/ 610276 w 2439037"/>
              <a:gd name="connsiteY11704" fmla="*/ 2637196 h 4271954"/>
              <a:gd name="connsiteX11705" fmla="*/ 582835 w 2439037"/>
              <a:gd name="connsiteY11705" fmla="*/ 2626919 h 4271954"/>
              <a:gd name="connsiteX11706" fmla="*/ 542354 w 2439037"/>
              <a:gd name="connsiteY11706" fmla="*/ 2625862 h 4271954"/>
              <a:gd name="connsiteX11707" fmla="*/ 542258 w 2439037"/>
              <a:gd name="connsiteY11707" fmla="*/ 2625862 h 4271954"/>
              <a:gd name="connsiteX11708" fmla="*/ 479498 w 2439037"/>
              <a:gd name="connsiteY11708" fmla="*/ 2638682 h 4271954"/>
              <a:gd name="connsiteX11709" fmla="*/ 477307 w 2439037"/>
              <a:gd name="connsiteY11709" fmla="*/ 2640225 h 4271954"/>
              <a:gd name="connsiteX11710" fmla="*/ 477002 w 2439037"/>
              <a:gd name="connsiteY11710" fmla="*/ 2642930 h 4271954"/>
              <a:gd name="connsiteX11711" fmla="*/ 493586 w 2439037"/>
              <a:gd name="connsiteY11711" fmla="*/ 2657475 h 4271954"/>
              <a:gd name="connsiteX11712" fmla="*/ 494262 w 2439037"/>
              <a:gd name="connsiteY11712" fmla="*/ 2657475 h 4271954"/>
              <a:gd name="connsiteX11713" fmla="*/ 516750 w 2439037"/>
              <a:gd name="connsiteY11713" fmla="*/ 2664038 h 4271954"/>
              <a:gd name="connsiteX11714" fmla="*/ 534257 w 2439037"/>
              <a:gd name="connsiteY11714" fmla="*/ 2659752 h 4271954"/>
              <a:gd name="connsiteX11715" fmla="*/ 563318 w 2439037"/>
              <a:gd name="connsiteY11715" fmla="*/ 2674649 h 4271954"/>
              <a:gd name="connsiteX11716" fmla="*/ 563794 w 2439037"/>
              <a:gd name="connsiteY11716" fmla="*/ 2675011 h 4271954"/>
              <a:gd name="connsiteX11717" fmla="*/ 593321 w 2439037"/>
              <a:gd name="connsiteY11717" fmla="*/ 2687765 h 4271954"/>
              <a:gd name="connsiteX11718" fmla="*/ 610276 w 2439037"/>
              <a:gd name="connsiteY11718" fmla="*/ 2687765 h 4271954"/>
              <a:gd name="connsiteX11719" fmla="*/ 610276 w 2439037"/>
              <a:gd name="connsiteY11719" fmla="*/ 2687850 h 4271954"/>
              <a:gd name="connsiteX11720" fmla="*/ 617058 w 2439037"/>
              <a:gd name="connsiteY11720" fmla="*/ 2694632 h 4271954"/>
              <a:gd name="connsiteX11721" fmla="*/ 637337 w 2439037"/>
              <a:gd name="connsiteY11721" fmla="*/ 2694632 h 4271954"/>
              <a:gd name="connsiteX11722" fmla="*/ 640642 w 2439037"/>
              <a:gd name="connsiteY11722" fmla="*/ 2691298 h 4271954"/>
              <a:gd name="connsiteX11723" fmla="*/ 637337 w 2439037"/>
              <a:gd name="connsiteY11723" fmla="*/ 2687936 h 4271954"/>
              <a:gd name="connsiteX11724" fmla="*/ 616953 w 2439037"/>
              <a:gd name="connsiteY11724" fmla="*/ 2687850 h 4271954"/>
              <a:gd name="connsiteX11725" fmla="*/ 617058 w 2439037"/>
              <a:gd name="connsiteY11725" fmla="*/ 2635568 h 4271954"/>
              <a:gd name="connsiteX11726" fmla="*/ 637337 w 2439037"/>
              <a:gd name="connsiteY11726" fmla="*/ 2635568 h 4271954"/>
              <a:gd name="connsiteX11727" fmla="*/ 637337 w 2439037"/>
              <a:gd name="connsiteY11727" fmla="*/ 2635396 h 4271954"/>
              <a:gd name="connsiteX11728" fmla="*/ 494633 w 2439037"/>
              <a:gd name="connsiteY11728" fmla="*/ 2650731 h 4271954"/>
              <a:gd name="connsiteX11729" fmla="*/ 484822 w 2439037"/>
              <a:gd name="connsiteY11729" fmla="*/ 2644312 h 4271954"/>
              <a:gd name="connsiteX11730" fmla="*/ 521303 w 2439037"/>
              <a:gd name="connsiteY11730" fmla="*/ 2636930 h 4271954"/>
              <a:gd name="connsiteX11731" fmla="*/ 494633 w 2439037"/>
              <a:gd name="connsiteY11731" fmla="*/ 2650731 h 4271954"/>
              <a:gd name="connsiteX11732" fmla="*/ 610276 w 2439037"/>
              <a:gd name="connsiteY11732" fmla="*/ 2680916 h 4271954"/>
              <a:gd name="connsiteX11733" fmla="*/ 593321 w 2439037"/>
              <a:gd name="connsiteY11733" fmla="*/ 2680916 h 4271954"/>
              <a:gd name="connsiteX11734" fmla="*/ 567976 w 2439037"/>
              <a:gd name="connsiteY11734" fmla="*/ 2669658 h 4271954"/>
              <a:gd name="connsiteX11735" fmla="*/ 567509 w 2439037"/>
              <a:gd name="connsiteY11735" fmla="*/ 2669286 h 4271954"/>
              <a:gd name="connsiteX11736" fmla="*/ 535400 w 2439037"/>
              <a:gd name="connsiteY11736" fmla="*/ 2653008 h 4271954"/>
              <a:gd name="connsiteX11737" fmla="*/ 534352 w 2439037"/>
              <a:gd name="connsiteY11737" fmla="*/ 2652836 h 4271954"/>
              <a:gd name="connsiteX11738" fmla="*/ 533609 w 2439037"/>
              <a:gd name="connsiteY11738" fmla="*/ 2652922 h 4271954"/>
              <a:gd name="connsiteX11739" fmla="*/ 515026 w 2439037"/>
              <a:gd name="connsiteY11739" fmla="*/ 2657475 h 4271954"/>
              <a:gd name="connsiteX11740" fmla="*/ 501215 w 2439037"/>
              <a:gd name="connsiteY11740" fmla="*/ 2654837 h 4271954"/>
              <a:gd name="connsiteX11741" fmla="*/ 531600 w 2439037"/>
              <a:gd name="connsiteY11741" fmla="*/ 2638930 h 4271954"/>
              <a:gd name="connsiteX11742" fmla="*/ 580463 w 2439037"/>
              <a:gd name="connsiteY11742" fmla="*/ 2632929 h 4271954"/>
              <a:gd name="connsiteX11743" fmla="*/ 610362 w 2439037"/>
              <a:gd name="connsiteY11743" fmla="*/ 2644045 h 4271954"/>
              <a:gd name="connsiteX11744" fmla="*/ 610362 w 2439037"/>
              <a:gd name="connsiteY11744" fmla="*/ 2680916 h 4271954"/>
              <a:gd name="connsiteX11745" fmla="*/ 610276 w 2439037"/>
              <a:gd name="connsiteY11745" fmla="*/ 2680916 h 4271954"/>
              <a:gd name="connsiteX11746" fmla="*/ 787051 w 2439037"/>
              <a:gd name="connsiteY11746" fmla="*/ 2753573 h 4271954"/>
              <a:gd name="connsiteX11747" fmla="*/ 787641 w 2439037"/>
              <a:gd name="connsiteY11747" fmla="*/ 2753573 h 4271954"/>
              <a:gd name="connsiteX11748" fmla="*/ 805919 w 2439037"/>
              <a:gd name="connsiteY11748" fmla="*/ 2745477 h 4271954"/>
              <a:gd name="connsiteX11749" fmla="*/ 813149 w 2439037"/>
              <a:gd name="connsiteY11749" fmla="*/ 2726912 h 4271954"/>
              <a:gd name="connsiteX11750" fmla="*/ 791327 w 2439037"/>
              <a:gd name="connsiteY11750" fmla="*/ 2683936 h 4271954"/>
              <a:gd name="connsiteX11751" fmla="*/ 790013 w 2439037"/>
              <a:gd name="connsiteY11751" fmla="*/ 2682640 h 4271954"/>
              <a:gd name="connsiteX11752" fmla="*/ 785641 w 2439037"/>
              <a:gd name="connsiteY11752" fmla="*/ 2681573 h 4271954"/>
              <a:gd name="connsiteX11753" fmla="*/ 781821 w 2439037"/>
              <a:gd name="connsiteY11753" fmla="*/ 2683936 h 4271954"/>
              <a:gd name="connsiteX11754" fmla="*/ 760000 w 2439037"/>
              <a:gd name="connsiteY11754" fmla="*/ 2726912 h 4271954"/>
              <a:gd name="connsiteX11755" fmla="*/ 760000 w 2439037"/>
              <a:gd name="connsiteY11755" fmla="*/ 2728170 h 4271954"/>
              <a:gd name="connsiteX11756" fmla="*/ 785908 w 2439037"/>
              <a:gd name="connsiteY11756" fmla="*/ 2753573 h 4271954"/>
              <a:gd name="connsiteX11757" fmla="*/ 787051 w 2439037"/>
              <a:gd name="connsiteY11757" fmla="*/ 2753573 h 4271954"/>
              <a:gd name="connsiteX11758" fmla="*/ 766572 w 2439037"/>
              <a:gd name="connsiteY11758" fmla="*/ 2727932 h 4271954"/>
              <a:gd name="connsiteX11759" fmla="*/ 766572 w 2439037"/>
              <a:gd name="connsiteY11759" fmla="*/ 2727008 h 4271954"/>
              <a:gd name="connsiteX11760" fmla="*/ 786565 w 2439037"/>
              <a:gd name="connsiteY11760" fmla="*/ 2688736 h 4271954"/>
              <a:gd name="connsiteX11761" fmla="*/ 806491 w 2439037"/>
              <a:gd name="connsiteY11761" fmla="*/ 2727008 h 4271954"/>
              <a:gd name="connsiteX11762" fmla="*/ 806491 w 2439037"/>
              <a:gd name="connsiteY11762" fmla="*/ 2727103 h 4271954"/>
              <a:gd name="connsiteX11763" fmla="*/ 801148 w 2439037"/>
              <a:gd name="connsiteY11763" fmla="*/ 2740914 h 4271954"/>
              <a:gd name="connsiteX11764" fmla="*/ 787517 w 2439037"/>
              <a:gd name="connsiteY11764" fmla="*/ 2746915 h 4271954"/>
              <a:gd name="connsiteX11765" fmla="*/ 786479 w 2439037"/>
              <a:gd name="connsiteY11765" fmla="*/ 2746915 h 4271954"/>
              <a:gd name="connsiteX11766" fmla="*/ 786013 w 2439037"/>
              <a:gd name="connsiteY11766" fmla="*/ 2746915 h 4271954"/>
              <a:gd name="connsiteX11767" fmla="*/ 766572 w 2439037"/>
              <a:gd name="connsiteY11767" fmla="*/ 2727932 h 4271954"/>
              <a:gd name="connsiteX11768" fmla="*/ 815064 w 2439037"/>
              <a:gd name="connsiteY11768" fmla="*/ 2767756 h 4271954"/>
              <a:gd name="connsiteX11769" fmla="*/ 790556 w 2439037"/>
              <a:gd name="connsiteY11769" fmla="*/ 2775471 h 4271954"/>
              <a:gd name="connsiteX11770" fmla="*/ 790556 w 2439037"/>
              <a:gd name="connsiteY11770" fmla="*/ 2774823 h 4271954"/>
              <a:gd name="connsiteX11771" fmla="*/ 782193 w 2439037"/>
              <a:gd name="connsiteY11771" fmla="*/ 2762355 h 4271954"/>
              <a:gd name="connsiteX11772" fmla="*/ 758866 w 2439037"/>
              <a:gd name="connsiteY11772" fmla="*/ 2762450 h 4271954"/>
              <a:gd name="connsiteX11773" fmla="*/ 754961 w 2439037"/>
              <a:gd name="connsiteY11773" fmla="*/ 2759888 h 4271954"/>
              <a:gd name="connsiteX11774" fmla="*/ 727891 w 2439037"/>
              <a:gd name="connsiteY11774" fmla="*/ 2748820 h 4271954"/>
              <a:gd name="connsiteX11775" fmla="*/ 710936 w 2439037"/>
              <a:gd name="connsiteY11775" fmla="*/ 2748820 h 4271954"/>
              <a:gd name="connsiteX11776" fmla="*/ 710936 w 2439037"/>
              <a:gd name="connsiteY11776" fmla="*/ 2748734 h 4271954"/>
              <a:gd name="connsiteX11777" fmla="*/ 704173 w 2439037"/>
              <a:gd name="connsiteY11777" fmla="*/ 2741943 h 4271954"/>
              <a:gd name="connsiteX11778" fmla="*/ 683895 w 2439037"/>
              <a:gd name="connsiteY11778" fmla="*/ 2741943 h 4271954"/>
              <a:gd name="connsiteX11779" fmla="*/ 680580 w 2439037"/>
              <a:gd name="connsiteY11779" fmla="*/ 2745286 h 4271954"/>
              <a:gd name="connsiteX11780" fmla="*/ 683895 w 2439037"/>
              <a:gd name="connsiteY11780" fmla="*/ 2748639 h 4271954"/>
              <a:gd name="connsiteX11781" fmla="*/ 704297 w 2439037"/>
              <a:gd name="connsiteY11781" fmla="*/ 2748734 h 4271954"/>
              <a:gd name="connsiteX11782" fmla="*/ 704173 w 2439037"/>
              <a:gd name="connsiteY11782" fmla="*/ 2800998 h 4271954"/>
              <a:gd name="connsiteX11783" fmla="*/ 683895 w 2439037"/>
              <a:gd name="connsiteY11783" fmla="*/ 2800998 h 4271954"/>
              <a:gd name="connsiteX11784" fmla="*/ 680580 w 2439037"/>
              <a:gd name="connsiteY11784" fmla="*/ 2804351 h 4271954"/>
              <a:gd name="connsiteX11785" fmla="*/ 683895 w 2439037"/>
              <a:gd name="connsiteY11785" fmla="*/ 2807694 h 4271954"/>
              <a:gd name="connsiteX11786" fmla="*/ 704173 w 2439037"/>
              <a:gd name="connsiteY11786" fmla="*/ 2807694 h 4271954"/>
              <a:gd name="connsiteX11787" fmla="*/ 710936 w 2439037"/>
              <a:gd name="connsiteY11787" fmla="*/ 2800912 h 4271954"/>
              <a:gd name="connsiteX11788" fmla="*/ 710936 w 2439037"/>
              <a:gd name="connsiteY11788" fmla="*/ 2799188 h 4271954"/>
              <a:gd name="connsiteX11789" fmla="*/ 726291 w 2439037"/>
              <a:gd name="connsiteY11789" fmla="*/ 2804446 h 4271954"/>
              <a:gd name="connsiteX11790" fmla="*/ 762962 w 2439037"/>
              <a:gd name="connsiteY11790" fmla="*/ 2813980 h 4271954"/>
              <a:gd name="connsiteX11791" fmla="*/ 804491 w 2439037"/>
              <a:gd name="connsiteY11791" fmla="*/ 2797788 h 4271954"/>
              <a:gd name="connsiteX11792" fmla="*/ 837733 w 2439037"/>
              <a:gd name="connsiteY11792" fmla="*/ 2780538 h 4271954"/>
              <a:gd name="connsiteX11793" fmla="*/ 839448 w 2439037"/>
              <a:gd name="connsiteY11793" fmla="*/ 2778347 h 4271954"/>
              <a:gd name="connsiteX11794" fmla="*/ 838876 w 2439037"/>
              <a:gd name="connsiteY11794" fmla="*/ 2775557 h 4271954"/>
              <a:gd name="connsiteX11795" fmla="*/ 815064 w 2439037"/>
              <a:gd name="connsiteY11795" fmla="*/ 2767756 h 4271954"/>
              <a:gd name="connsiteX11796" fmla="*/ 801424 w 2439037"/>
              <a:gd name="connsiteY11796" fmla="*/ 2792168 h 4271954"/>
              <a:gd name="connsiteX11797" fmla="*/ 728481 w 2439037"/>
              <a:gd name="connsiteY11797" fmla="*/ 2798350 h 4271954"/>
              <a:gd name="connsiteX11798" fmla="*/ 710936 w 2439037"/>
              <a:gd name="connsiteY11798" fmla="*/ 2792359 h 4271954"/>
              <a:gd name="connsiteX11799" fmla="*/ 710936 w 2439037"/>
              <a:gd name="connsiteY11799" fmla="*/ 2755564 h 4271954"/>
              <a:gd name="connsiteX11800" fmla="*/ 727891 w 2439037"/>
              <a:gd name="connsiteY11800" fmla="*/ 2755564 h 4271954"/>
              <a:gd name="connsiteX11801" fmla="*/ 750961 w 2439037"/>
              <a:gd name="connsiteY11801" fmla="*/ 2765279 h 4271954"/>
              <a:gd name="connsiteX11802" fmla="*/ 758380 w 2439037"/>
              <a:gd name="connsiteY11802" fmla="*/ 2769099 h 4271954"/>
              <a:gd name="connsiteX11803" fmla="*/ 782107 w 2439037"/>
              <a:gd name="connsiteY11803" fmla="*/ 2769099 h 4271954"/>
              <a:gd name="connsiteX11804" fmla="*/ 783821 w 2439037"/>
              <a:gd name="connsiteY11804" fmla="*/ 2774909 h 4271954"/>
              <a:gd name="connsiteX11805" fmla="*/ 782878 w 2439037"/>
              <a:gd name="connsiteY11805" fmla="*/ 2779795 h 4271954"/>
              <a:gd name="connsiteX11806" fmla="*/ 782012 w 2439037"/>
              <a:gd name="connsiteY11806" fmla="*/ 2780814 h 4271954"/>
              <a:gd name="connsiteX11807" fmla="*/ 744760 w 2439037"/>
              <a:gd name="connsiteY11807" fmla="*/ 2780814 h 4271954"/>
              <a:gd name="connsiteX11808" fmla="*/ 741426 w 2439037"/>
              <a:gd name="connsiteY11808" fmla="*/ 2784167 h 4271954"/>
              <a:gd name="connsiteX11809" fmla="*/ 744760 w 2439037"/>
              <a:gd name="connsiteY11809" fmla="*/ 2787463 h 4271954"/>
              <a:gd name="connsiteX11810" fmla="*/ 782012 w 2439037"/>
              <a:gd name="connsiteY11810" fmla="*/ 2787463 h 4271954"/>
              <a:gd name="connsiteX11811" fmla="*/ 788565 w 2439037"/>
              <a:gd name="connsiteY11811" fmla="*/ 2783186 h 4271954"/>
              <a:gd name="connsiteX11812" fmla="*/ 816864 w 2439037"/>
              <a:gd name="connsiteY11812" fmla="*/ 2774261 h 4271954"/>
              <a:gd name="connsiteX11813" fmla="*/ 830675 w 2439037"/>
              <a:gd name="connsiteY11813" fmla="*/ 2776919 h 4271954"/>
              <a:gd name="connsiteX11814" fmla="*/ 801424 w 2439037"/>
              <a:gd name="connsiteY11814" fmla="*/ 2792168 h 4271954"/>
              <a:gd name="connsiteX11815" fmla="*/ 880300 w 2439037"/>
              <a:gd name="connsiteY11815" fmla="*/ 2635396 h 4271954"/>
              <a:gd name="connsiteX11816" fmla="*/ 883625 w 2439037"/>
              <a:gd name="connsiteY11816" fmla="*/ 2632034 h 4271954"/>
              <a:gd name="connsiteX11817" fmla="*/ 880300 w 2439037"/>
              <a:gd name="connsiteY11817" fmla="*/ 2628691 h 4271954"/>
              <a:gd name="connsiteX11818" fmla="*/ 860003 w 2439037"/>
              <a:gd name="connsiteY11818" fmla="*/ 2628691 h 4271954"/>
              <a:gd name="connsiteX11819" fmla="*/ 853259 w 2439037"/>
              <a:gd name="connsiteY11819" fmla="*/ 2635482 h 4271954"/>
              <a:gd name="connsiteX11820" fmla="*/ 853259 w 2439037"/>
              <a:gd name="connsiteY11820" fmla="*/ 2637196 h 4271954"/>
              <a:gd name="connsiteX11821" fmla="*/ 825827 w 2439037"/>
              <a:gd name="connsiteY11821" fmla="*/ 2626919 h 4271954"/>
              <a:gd name="connsiteX11822" fmla="*/ 785346 w 2439037"/>
              <a:gd name="connsiteY11822" fmla="*/ 2625862 h 4271954"/>
              <a:gd name="connsiteX11823" fmla="*/ 785241 w 2439037"/>
              <a:gd name="connsiteY11823" fmla="*/ 2625862 h 4271954"/>
              <a:gd name="connsiteX11824" fmla="*/ 722471 w 2439037"/>
              <a:gd name="connsiteY11824" fmla="*/ 2638682 h 4271954"/>
              <a:gd name="connsiteX11825" fmla="*/ 720290 w 2439037"/>
              <a:gd name="connsiteY11825" fmla="*/ 2640225 h 4271954"/>
              <a:gd name="connsiteX11826" fmla="*/ 719890 w 2439037"/>
              <a:gd name="connsiteY11826" fmla="*/ 2642930 h 4271954"/>
              <a:gd name="connsiteX11827" fmla="*/ 736473 w 2439037"/>
              <a:gd name="connsiteY11827" fmla="*/ 2657475 h 4271954"/>
              <a:gd name="connsiteX11828" fmla="*/ 737149 w 2439037"/>
              <a:gd name="connsiteY11828" fmla="*/ 2657475 h 4271954"/>
              <a:gd name="connsiteX11829" fmla="*/ 759609 w 2439037"/>
              <a:gd name="connsiteY11829" fmla="*/ 2664038 h 4271954"/>
              <a:gd name="connsiteX11830" fmla="*/ 777144 w 2439037"/>
              <a:gd name="connsiteY11830" fmla="*/ 2659752 h 4271954"/>
              <a:gd name="connsiteX11831" fmla="*/ 806196 w 2439037"/>
              <a:gd name="connsiteY11831" fmla="*/ 2674649 h 4271954"/>
              <a:gd name="connsiteX11832" fmla="*/ 806682 w 2439037"/>
              <a:gd name="connsiteY11832" fmla="*/ 2675011 h 4271954"/>
              <a:gd name="connsiteX11833" fmla="*/ 836190 w 2439037"/>
              <a:gd name="connsiteY11833" fmla="*/ 2687765 h 4271954"/>
              <a:gd name="connsiteX11834" fmla="*/ 853173 w 2439037"/>
              <a:gd name="connsiteY11834" fmla="*/ 2687765 h 4271954"/>
              <a:gd name="connsiteX11835" fmla="*/ 853173 w 2439037"/>
              <a:gd name="connsiteY11835" fmla="*/ 2687850 h 4271954"/>
              <a:gd name="connsiteX11836" fmla="*/ 859907 w 2439037"/>
              <a:gd name="connsiteY11836" fmla="*/ 2694632 h 4271954"/>
              <a:gd name="connsiteX11837" fmla="*/ 880224 w 2439037"/>
              <a:gd name="connsiteY11837" fmla="*/ 2694632 h 4271954"/>
              <a:gd name="connsiteX11838" fmla="*/ 883539 w 2439037"/>
              <a:gd name="connsiteY11838" fmla="*/ 2691298 h 4271954"/>
              <a:gd name="connsiteX11839" fmla="*/ 880224 w 2439037"/>
              <a:gd name="connsiteY11839" fmla="*/ 2687936 h 4271954"/>
              <a:gd name="connsiteX11840" fmla="*/ 859812 w 2439037"/>
              <a:gd name="connsiteY11840" fmla="*/ 2687850 h 4271954"/>
              <a:gd name="connsiteX11841" fmla="*/ 859907 w 2439037"/>
              <a:gd name="connsiteY11841" fmla="*/ 2635568 h 4271954"/>
              <a:gd name="connsiteX11842" fmla="*/ 880300 w 2439037"/>
              <a:gd name="connsiteY11842" fmla="*/ 2635568 h 4271954"/>
              <a:gd name="connsiteX11843" fmla="*/ 880300 w 2439037"/>
              <a:gd name="connsiteY11843" fmla="*/ 2635396 h 4271954"/>
              <a:gd name="connsiteX11844" fmla="*/ 737616 w 2439037"/>
              <a:gd name="connsiteY11844" fmla="*/ 2650731 h 4271954"/>
              <a:gd name="connsiteX11845" fmla="*/ 727815 w 2439037"/>
              <a:gd name="connsiteY11845" fmla="*/ 2644312 h 4271954"/>
              <a:gd name="connsiteX11846" fmla="*/ 764295 w 2439037"/>
              <a:gd name="connsiteY11846" fmla="*/ 2636930 h 4271954"/>
              <a:gd name="connsiteX11847" fmla="*/ 737616 w 2439037"/>
              <a:gd name="connsiteY11847" fmla="*/ 2650731 h 4271954"/>
              <a:gd name="connsiteX11848" fmla="*/ 853259 w 2439037"/>
              <a:gd name="connsiteY11848" fmla="*/ 2680916 h 4271954"/>
              <a:gd name="connsiteX11849" fmla="*/ 836304 w 2439037"/>
              <a:gd name="connsiteY11849" fmla="*/ 2680916 h 4271954"/>
              <a:gd name="connsiteX11850" fmla="*/ 810958 w 2439037"/>
              <a:gd name="connsiteY11850" fmla="*/ 2669658 h 4271954"/>
              <a:gd name="connsiteX11851" fmla="*/ 810492 w 2439037"/>
              <a:gd name="connsiteY11851" fmla="*/ 2669286 h 4271954"/>
              <a:gd name="connsiteX11852" fmla="*/ 778383 w 2439037"/>
              <a:gd name="connsiteY11852" fmla="*/ 2653008 h 4271954"/>
              <a:gd name="connsiteX11853" fmla="*/ 777335 w 2439037"/>
              <a:gd name="connsiteY11853" fmla="*/ 2652836 h 4271954"/>
              <a:gd name="connsiteX11854" fmla="*/ 776564 w 2439037"/>
              <a:gd name="connsiteY11854" fmla="*/ 2652922 h 4271954"/>
              <a:gd name="connsiteX11855" fmla="*/ 758009 w 2439037"/>
              <a:gd name="connsiteY11855" fmla="*/ 2657475 h 4271954"/>
              <a:gd name="connsiteX11856" fmla="*/ 744198 w 2439037"/>
              <a:gd name="connsiteY11856" fmla="*/ 2654837 h 4271954"/>
              <a:gd name="connsiteX11857" fmla="*/ 774563 w 2439037"/>
              <a:gd name="connsiteY11857" fmla="*/ 2638930 h 4271954"/>
              <a:gd name="connsiteX11858" fmla="*/ 823455 w 2439037"/>
              <a:gd name="connsiteY11858" fmla="*/ 2632929 h 4271954"/>
              <a:gd name="connsiteX11859" fmla="*/ 853354 w 2439037"/>
              <a:gd name="connsiteY11859" fmla="*/ 2644045 h 4271954"/>
              <a:gd name="connsiteX11860" fmla="*/ 853354 w 2439037"/>
              <a:gd name="connsiteY11860" fmla="*/ 2680916 h 4271954"/>
              <a:gd name="connsiteX11861" fmla="*/ 853259 w 2439037"/>
              <a:gd name="connsiteY11861" fmla="*/ 2680916 h 4271954"/>
              <a:gd name="connsiteX11862" fmla="*/ 1030043 w 2439037"/>
              <a:gd name="connsiteY11862" fmla="*/ 2753573 h 4271954"/>
              <a:gd name="connsiteX11863" fmla="*/ 1030605 w 2439037"/>
              <a:gd name="connsiteY11863" fmla="*/ 2753573 h 4271954"/>
              <a:gd name="connsiteX11864" fmla="*/ 1048893 w 2439037"/>
              <a:gd name="connsiteY11864" fmla="*/ 2745477 h 4271954"/>
              <a:gd name="connsiteX11865" fmla="*/ 1056132 w 2439037"/>
              <a:gd name="connsiteY11865" fmla="*/ 2726912 h 4271954"/>
              <a:gd name="connsiteX11866" fmla="*/ 1034319 w 2439037"/>
              <a:gd name="connsiteY11866" fmla="*/ 2683936 h 4271954"/>
              <a:gd name="connsiteX11867" fmla="*/ 1032996 w 2439037"/>
              <a:gd name="connsiteY11867" fmla="*/ 2682640 h 4271954"/>
              <a:gd name="connsiteX11868" fmla="*/ 1028605 w 2439037"/>
              <a:gd name="connsiteY11868" fmla="*/ 2681573 h 4271954"/>
              <a:gd name="connsiteX11869" fmla="*/ 1024690 w 2439037"/>
              <a:gd name="connsiteY11869" fmla="*/ 2683936 h 4271954"/>
              <a:gd name="connsiteX11870" fmla="*/ 1002868 w 2439037"/>
              <a:gd name="connsiteY11870" fmla="*/ 2726912 h 4271954"/>
              <a:gd name="connsiteX11871" fmla="*/ 1002868 w 2439037"/>
              <a:gd name="connsiteY11871" fmla="*/ 2728170 h 4271954"/>
              <a:gd name="connsiteX11872" fmla="*/ 1028805 w 2439037"/>
              <a:gd name="connsiteY11872" fmla="*/ 2753573 h 4271954"/>
              <a:gd name="connsiteX11873" fmla="*/ 1030043 w 2439037"/>
              <a:gd name="connsiteY11873" fmla="*/ 2753573 h 4271954"/>
              <a:gd name="connsiteX11874" fmla="*/ 1009555 w 2439037"/>
              <a:gd name="connsiteY11874" fmla="*/ 2727932 h 4271954"/>
              <a:gd name="connsiteX11875" fmla="*/ 1009555 w 2439037"/>
              <a:gd name="connsiteY11875" fmla="*/ 2727008 h 4271954"/>
              <a:gd name="connsiteX11876" fmla="*/ 1029452 w 2439037"/>
              <a:gd name="connsiteY11876" fmla="*/ 2688736 h 4271954"/>
              <a:gd name="connsiteX11877" fmla="*/ 1049369 w 2439037"/>
              <a:gd name="connsiteY11877" fmla="*/ 2727008 h 4271954"/>
              <a:gd name="connsiteX11878" fmla="*/ 1049369 w 2439037"/>
              <a:gd name="connsiteY11878" fmla="*/ 2727103 h 4271954"/>
              <a:gd name="connsiteX11879" fmla="*/ 1044044 w 2439037"/>
              <a:gd name="connsiteY11879" fmla="*/ 2740914 h 4271954"/>
              <a:gd name="connsiteX11880" fmla="*/ 1030414 w 2439037"/>
              <a:gd name="connsiteY11880" fmla="*/ 2746915 h 4271954"/>
              <a:gd name="connsiteX11881" fmla="*/ 1029367 w 2439037"/>
              <a:gd name="connsiteY11881" fmla="*/ 2746915 h 4271954"/>
              <a:gd name="connsiteX11882" fmla="*/ 1028900 w 2439037"/>
              <a:gd name="connsiteY11882" fmla="*/ 2746915 h 4271954"/>
              <a:gd name="connsiteX11883" fmla="*/ 1009555 w 2439037"/>
              <a:gd name="connsiteY11883" fmla="*/ 2727932 h 4271954"/>
              <a:gd name="connsiteX11884" fmla="*/ 1058027 w 2439037"/>
              <a:gd name="connsiteY11884" fmla="*/ 2767756 h 4271954"/>
              <a:gd name="connsiteX11885" fmla="*/ 1033548 w 2439037"/>
              <a:gd name="connsiteY11885" fmla="*/ 2775471 h 4271954"/>
              <a:gd name="connsiteX11886" fmla="*/ 1033548 w 2439037"/>
              <a:gd name="connsiteY11886" fmla="*/ 2774823 h 4271954"/>
              <a:gd name="connsiteX11887" fmla="*/ 1025176 w 2439037"/>
              <a:gd name="connsiteY11887" fmla="*/ 2762355 h 4271954"/>
              <a:gd name="connsiteX11888" fmla="*/ 1001830 w 2439037"/>
              <a:gd name="connsiteY11888" fmla="*/ 2762450 h 4271954"/>
              <a:gd name="connsiteX11889" fmla="*/ 997953 w 2439037"/>
              <a:gd name="connsiteY11889" fmla="*/ 2759888 h 4271954"/>
              <a:gd name="connsiteX11890" fmla="*/ 970893 w 2439037"/>
              <a:gd name="connsiteY11890" fmla="*/ 2748820 h 4271954"/>
              <a:gd name="connsiteX11891" fmla="*/ 953938 w 2439037"/>
              <a:gd name="connsiteY11891" fmla="*/ 2748820 h 4271954"/>
              <a:gd name="connsiteX11892" fmla="*/ 953938 w 2439037"/>
              <a:gd name="connsiteY11892" fmla="*/ 2748734 h 4271954"/>
              <a:gd name="connsiteX11893" fmla="*/ 947166 w 2439037"/>
              <a:gd name="connsiteY11893" fmla="*/ 2741943 h 4271954"/>
              <a:gd name="connsiteX11894" fmla="*/ 926887 w 2439037"/>
              <a:gd name="connsiteY11894" fmla="*/ 2741943 h 4271954"/>
              <a:gd name="connsiteX11895" fmla="*/ 923534 w 2439037"/>
              <a:gd name="connsiteY11895" fmla="*/ 2745286 h 4271954"/>
              <a:gd name="connsiteX11896" fmla="*/ 926887 w 2439037"/>
              <a:gd name="connsiteY11896" fmla="*/ 2748639 h 4271954"/>
              <a:gd name="connsiteX11897" fmla="*/ 947261 w 2439037"/>
              <a:gd name="connsiteY11897" fmla="*/ 2748734 h 4271954"/>
              <a:gd name="connsiteX11898" fmla="*/ 947166 w 2439037"/>
              <a:gd name="connsiteY11898" fmla="*/ 2800998 h 4271954"/>
              <a:gd name="connsiteX11899" fmla="*/ 926887 w 2439037"/>
              <a:gd name="connsiteY11899" fmla="*/ 2800998 h 4271954"/>
              <a:gd name="connsiteX11900" fmla="*/ 923534 w 2439037"/>
              <a:gd name="connsiteY11900" fmla="*/ 2804351 h 4271954"/>
              <a:gd name="connsiteX11901" fmla="*/ 926887 w 2439037"/>
              <a:gd name="connsiteY11901" fmla="*/ 2807694 h 4271954"/>
              <a:gd name="connsiteX11902" fmla="*/ 947166 w 2439037"/>
              <a:gd name="connsiteY11902" fmla="*/ 2807694 h 4271954"/>
              <a:gd name="connsiteX11903" fmla="*/ 953938 w 2439037"/>
              <a:gd name="connsiteY11903" fmla="*/ 2800912 h 4271954"/>
              <a:gd name="connsiteX11904" fmla="*/ 953938 w 2439037"/>
              <a:gd name="connsiteY11904" fmla="*/ 2799188 h 4271954"/>
              <a:gd name="connsiteX11905" fmla="*/ 969273 w 2439037"/>
              <a:gd name="connsiteY11905" fmla="*/ 2804446 h 4271954"/>
              <a:gd name="connsiteX11906" fmla="*/ 1005954 w 2439037"/>
              <a:gd name="connsiteY11906" fmla="*/ 2813980 h 4271954"/>
              <a:gd name="connsiteX11907" fmla="*/ 1047455 w 2439037"/>
              <a:gd name="connsiteY11907" fmla="*/ 2797788 h 4271954"/>
              <a:gd name="connsiteX11908" fmla="*/ 1080706 w 2439037"/>
              <a:gd name="connsiteY11908" fmla="*/ 2780538 h 4271954"/>
              <a:gd name="connsiteX11909" fmla="*/ 1082440 w 2439037"/>
              <a:gd name="connsiteY11909" fmla="*/ 2778347 h 4271954"/>
              <a:gd name="connsiteX11910" fmla="*/ 1081849 w 2439037"/>
              <a:gd name="connsiteY11910" fmla="*/ 2775557 h 4271954"/>
              <a:gd name="connsiteX11911" fmla="*/ 1058027 w 2439037"/>
              <a:gd name="connsiteY11911" fmla="*/ 2767756 h 4271954"/>
              <a:gd name="connsiteX11912" fmla="*/ 1044416 w 2439037"/>
              <a:gd name="connsiteY11912" fmla="*/ 2792168 h 4271954"/>
              <a:gd name="connsiteX11913" fmla="*/ 971464 w 2439037"/>
              <a:gd name="connsiteY11913" fmla="*/ 2798350 h 4271954"/>
              <a:gd name="connsiteX11914" fmla="*/ 953938 w 2439037"/>
              <a:gd name="connsiteY11914" fmla="*/ 2792359 h 4271954"/>
              <a:gd name="connsiteX11915" fmla="*/ 953938 w 2439037"/>
              <a:gd name="connsiteY11915" fmla="*/ 2755564 h 4271954"/>
              <a:gd name="connsiteX11916" fmla="*/ 970893 w 2439037"/>
              <a:gd name="connsiteY11916" fmla="*/ 2755564 h 4271954"/>
              <a:gd name="connsiteX11917" fmla="*/ 993953 w 2439037"/>
              <a:gd name="connsiteY11917" fmla="*/ 2765279 h 4271954"/>
              <a:gd name="connsiteX11918" fmla="*/ 1001363 w 2439037"/>
              <a:gd name="connsiteY11918" fmla="*/ 2769099 h 4271954"/>
              <a:gd name="connsiteX11919" fmla="*/ 1025080 w 2439037"/>
              <a:gd name="connsiteY11919" fmla="*/ 2769099 h 4271954"/>
              <a:gd name="connsiteX11920" fmla="*/ 1026804 w 2439037"/>
              <a:gd name="connsiteY11920" fmla="*/ 2774909 h 4271954"/>
              <a:gd name="connsiteX11921" fmla="*/ 1025861 w 2439037"/>
              <a:gd name="connsiteY11921" fmla="*/ 2779795 h 4271954"/>
              <a:gd name="connsiteX11922" fmla="*/ 1025004 w 2439037"/>
              <a:gd name="connsiteY11922" fmla="*/ 2780814 h 4271954"/>
              <a:gd name="connsiteX11923" fmla="*/ 987752 w 2439037"/>
              <a:gd name="connsiteY11923" fmla="*/ 2780814 h 4271954"/>
              <a:gd name="connsiteX11924" fmla="*/ 984418 w 2439037"/>
              <a:gd name="connsiteY11924" fmla="*/ 2784167 h 4271954"/>
              <a:gd name="connsiteX11925" fmla="*/ 987752 w 2439037"/>
              <a:gd name="connsiteY11925" fmla="*/ 2787463 h 4271954"/>
              <a:gd name="connsiteX11926" fmla="*/ 1025004 w 2439037"/>
              <a:gd name="connsiteY11926" fmla="*/ 2787463 h 4271954"/>
              <a:gd name="connsiteX11927" fmla="*/ 1031548 w 2439037"/>
              <a:gd name="connsiteY11927" fmla="*/ 2783186 h 4271954"/>
              <a:gd name="connsiteX11928" fmla="*/ 1059856 w 2439037"/>
              <a:gd name="connsiteY11928" fmla="*/ 2774261 h 4271954"/>
              <a:gd name="connsiteX11929" fmla="*/ 1073677 w 2439037"/>
              <a:gd name="connsiteY11929" fmla="*/ 2776919 h 4271954"/>
              <a:gd name="connsiteX11930" fmla="*/ 1044416 w 2439037"/>
              <a:gd name="connsiteY11930" fmla="*/ 2792168 h 4271954"/>
              <a:gd name="connsiteX11931" fmla="*/ 1123302 w 2439037"/>
              <a:gd name="connsiteY11931" fmla="*/ 2635396 h 4271954"/>
              <a:gd name="connsiteX11932" fmla="*/ 1126617 w 2439037"/>
              <a:gd name="connsiteY11932" fmla="*/ 2632034 h 4271954"/>
              <a:gd name="connsiteX11933" fmla="*/ 1123302 w 2439037"/>
              <a:gd name="connsiteY11933" fmla="*/ 2628691 h 4271954"/>
              <a:gd name="connsiteX11934" fmla="*/ 1102986 w 2439037"/>
              <a:gd name="connsiteY11934" fmla="*/ 2628691 h 4271954"/>
              <a:gd name="connsiteX11935" fmla="*/ 1096242 w 2439037"/>
              <a:gd name="connsiteY11935" fmla="*/ 2635482 h 4271954"/>
              <a:gd name="connsiteX11936" fmla="*/ 1096242 w 2439037"/>
              <a:gd name="connsiteY11936" fmla="*/ 2637196 h 4271954"/>
              <a:gd name="connsiteX11937" fmla="*/ 1068800 w 2439037"/>
              <a:gd name="connsiteY11937" fmla="*/ 2626919 h 4271954"/>
              <a:gd name="connsiteX11938" fmla="*/ 1028319 w 2439037"/>
              <a:gd name="connsiteY11938" fmla="*/ 2625862 h 4271954"/>
              <a:gd name="connsiteX11939" fmla="*/ 1028233 w 2439037"/>
              <a:gd name="connsiteY11939" fmla="*/ 2625862 h 4271954"/>
              <a:gd name="connsiteX11940" fmla="*/ 965473 w 2439037"/>
              <a:gd name="connsiteY11940" fmla="*/ 2638682 h 4271954"/>
              <a:gd name="connsiteX11941" fmla="*/ 963273 w 2439037"/>
              <a:gd name="connsiteY11941" fmla="*/ 2640225 h 4271954"/>
              <a:gd name="connsiteX11942" fmla="*/ 962977 w 2439037"/>
              <a:gd name="connsiteY11942" fmla="*/ 2642930 h 4271954"/>
              <a:gd name="connsiteX11943" fmla="*/ 979551 w 2439037"/>
              <a:gd name="connsiteY11943" fmla="*/ 2657475 h 4271954"/>
              <a:gd name="connsiteX11944" fmla="*/ 980237 w 2439037"/>
              <a:gd name="connsiteY11944" fmla="*/ 2657475 h 4271954"/>
              <a:gd name="connsiteX11945" fmla="*/ 1002696 w 2439037"/>
              <a:gd name="connsiteY11945" fmla="*/ 2664038 h 4271954"/>
              <a:gd name="connsiteX11946" fmla="*/ 1020232 w 2439037"/>
              <a:gd name="connsiteY11946" fmla="*/ 2659752 h 4271954"/>
              <a:gd name="connsiteX11947" fmla="*/ 1049284 w 2439037"/>
              <a:gd name="connsiteY11947" fmla="*/ 2674649 h 4271954"/>
              <a:gd name="connsiteX11948" fmla="*/ 1049760 w 2439037"/>
              <a:gd name="connsiteY11948" fmla="*/ 2675011 h 4271954"/>
              <a:gd name="connsiteX11949" fmla="*/ 1079297 w 2439037"/>
              <a:gd name="connsiteY11949" fmla="*/ 2687765 h 4271954"/>
              <a:gd name="connsiteX11950" fmla="*/ 1096242 w 2439037"/>
              <a:gd name="connsiteY11950" fmla="*/ 2687765 h 4271954"/>
              <a:gd name="connsiteX11951" fmla="*/ 1096242 w 2439037"/>
              <a:gd name="connsiteY11951" fmla="*/ 2687850 h 4271954"/>
              <a:gd name="connsiteX11952" fmla="*/ 1102986 w 2439037"/>
              <a:gd name="connsiteY11952" fmla="*/ 2694632 h 4271954"/>
              <a:gd name="connsiteX11953" fmla="*/ 1123302 w 2439037"/>
              <a:gd name="connsiteY11953" fmla="*/ 2694632 h 4271954"/>
              <a:gd name="connsiteX11954" fmla="*/ 1126617 w 2439037"/>
              <a:gd name="connsiteY11954" fmla="*/ 2691298 h 4271954"/>
              <a:gd name="connsiteX11955" fmla="*/ 1123302 w 2439037"/>
              <a:gd name="connsiteY11955" fmla="*/ 2687936 h 4271954"/>
              <a:gd name="connsiteX11956" fmla="*/ 1102890 w 2439037"/>
              <a:gd name="connsiteY11956" fmla="*/ 2687850 h 4271954"/>
              <a:gd name="connsiteX11957" fmla="*/ 1102986 w 2439037"/>
              <a:gd name="connsiteY11957" fmla="*/ 2635568 h 4271954"/>
              <a:gd name="connsiteX11958" fmla="*/ 1123302 w 2439037"/>
              <a:gd name="connsiteY11958" fmla="*/ 2635568 h 4271954"/>
              <a:gd name="connsiteX11959" fmla="*/ 1123302 w 2439037"/>
              <a:gd name="connsiteY11959" fmla="*/ 2635396 h 4271954"/>
              <a:gd name="connsiteX11960" fmla="*/ 980608 w 2439037"/>
              <a:gd name="connsiteY11960" fmla="*/ 2650731 h 4271954"/>
              <a:gd name="connsiteX11961" fmla="*/ 970788 w 2439037"/>
              <a:gd name="connsiteY11961" fmla="*/ 2644312 h 4271954"/>
              <a:gd name="connsiteX11962" fmla="*/ 1007269 w 2439037"/>
              <a:gd name="connsiteY11962" fmla="*/ 2636930 h 4271954"/>
              <a:gd name="connsiteX11963" fmla="*/ 980608 w 2439037"/>
              <a:gd name="connsiteY11963" fmla="*/ 2650731 h 4271954"/>
              <a:gd name="connsiteX11964" fmla="*/ 1096242 w 2439037"/>
              <a:gd name="connsiteY11964" fmla="*/ 2680916 h 4271954"/>
              <a:gd name="connsiteX11965" fmla="*/ 1079297 w 2439037"/>
              <a:gd name="connsiteY11965" fmla="*/ 2680916 h 4271954"/>
              <a:gd name="connsiteX11966" fmla="*/ 1053951 w 2439037"/>
              <a:gd name="connsiteY11966" fmla="*/ 2669658 h 4271954"/>
              <a:gd name="connsiteX11967" fmla="*/ 1053465 w 2439037"/>
              <a:gd name="connsiteY11967" fmla="*/ 2669286 h 4271954"/>
              <a:gd name="connsiteX11968" fmla="*/ 1021375 w 2439037"/>
              <a:gd name="connsiteY11968" fmla="*/ 2653008 h 4271954"/>
              <a:gd name="connsiteX11969" fmla="*/ 1020318 w 2439037"/>
              <a:gd name="connsiteY11969" fmla="*/ 2652836 h 4271954"/>
              <a:gd name="connsiteX11970" fmla="*/ 1019547 w 2439037"/>
              <a:gd name="connsiteY11970" fmla="*/ 2652922 h 4271954"/>
              <a:gd name="connsiteX11971" fmla="*/ 1000992 w 2439037"/>
              <a:gd name="connsiteY11971" fmla="*/ 2657475 h 4271954"/>
              <a:gd name="connsiteX11972" fmla="*/ 987180 w 2439037"/>
              <a:gd name="connsiteY11972" fmla="*/ 2654837 h 4271954"/>
              <a:gd name="connsiteX11973" fmla="*/ 1017546 w 2439037"/>
              <a:gd name="connsiteY11973" fmla="*/ 2638930 h 4271954"/>
              <a:gd name="connsiteX11974" fmla="*/ 1066409 w 2439037"/>
              <a:gd name="connsiteY11974" fmla="*/ 2632929 h 4271954"/>
              <a:gd name="connsiteX11975" fmla="*/ 1096337 w 2439037"/>
              <a:gd name="connsiteY11975" fmla="*/ 2644045 h 4271954"/>
              <a:gd name="connsiteX11976" fmla="*/ 1096337 w 2439037"/>
              <a:gd name="connsiteY11976" fmla="*/ 2680916 h 4271954"/>
              <a:gd name="connsiteX11977" fmla="*/ 1096242 w 2439037"/>
              <a:gd name="connsiteY11977" fmla="*/ 2680916 h 4271954"/>
              <a:gd name="connsiteX11978" fmla="*/ 1273026 w 2439037"/>
              <a:gd name="connsiteY11978" fmla="*/ 2753573 h 4271954"/>
              <a:gd name="connsiteX11979" fmla="*/ 1273578 w 2439037"/>
              <a:gd name="connsiteY11979" fmla="*/ 2753573 h 4271954"/>
              <a:gd name="connsiteX11980" fmla="*/ 1291885 w 2439037"/>
              <a:gd name="connsiteY11980" fmla="*/ 2745477 h 4271954"/>
              <a:gd name="connsiteX11981" fmla="*/ 1299114 w 2439037"/>
              <a:gd name="connsiteY11981" fmla="*/ 2726912 h 4271954"/>
              <a:gd name="connsiteX11982" fmla="*/ 1277302 w 2439037"/>
              <a:gd name="connsiteY11982" fmla="*/ 2683936 h 4271954"/>
              <a:gd name="connsiteX11983" fmla="*/ 1275979 w 2439037"/>
              <a:gd name="connsiteY11983" fmla="*/ 2682640 h 4271954"/>
              <a:gd name="connsiteX11984" fmla="*/ 1271578 w 2439037"/>
              <a:gd name="connsiteY11984" fmla="*/ 2681573 h 4271954"/>
              <a:gd name="connsiteX11985" fmla="*/ 1267768 w 2439037"/>
              <a:gd name="connsiteY11985" fmla="*/ 2683936 h 4271954"/>
              <a:gd name="connsiteX11986" fmla="*/ 1245975 w 2439037"/>
              <a:gd name="connsiteY11986" fmla="*/ 2726912 h 4271954"/>
              <a:gd name="connsiteX11987" fmla="*/ 1245975 w 2439037"/>
              <a:gd name="connsiteY11987" fmla="*/ 2728170 h 4271954"/>
              <a:gd name="connsiteX11988" fmla="*/ 1271883 w 2439037"/>
              <a:gd name="connsiteY11988" fmla="*/ 2753573 h 4271954"/>
              <a:gd name="connsiteX11989" fmla="*/ 1273026 w 2439037"/>
              <a:gd name="connsiteY11989" fmla="*/ 2753573 h 4271954"/>
              <a:gd name="connsiteX11990" fmla="*/ 1252633 w 2439037"/>
              <a:gd name="connsiteY11990" fmla="*/ 2727932 h 4271954"/>
              <a:gd name="connsiteX11991" fmla="*/ 1252633 w 2439037"/>
              <a:gd name="connsiteY11991" fmla="*/ 2727008 h 4271954"/>
              <a:gd name="connsiteX11992" fmla="*/ 1272626 w 2439037"/>
              <a:gd name="connsiteY11992" fmla="*/ 2688736 h 4271954"/>
              <a:gd name="connsiteX11993" fmla="*/ 1292533 w 2439037"/>
              <a:gd name="connsiteY11993" fmla="*/ 2727008 h 4271954"/>
              <a:gd name="connsiteX11994" fmla="*/ 1292533 w 2439037"/>
              <a:gd name="connsiteY11994" fmla="*/ 2727103 h 4271954"/>
              <a:gd name="connsiteX11995" fmla="*/ 1287208 w 2439037"/>
              <a:gd name="connsiteY11995" fmla="*/ 2740914 h 4271954"/>
              <a:gd name="connsiteX11996" fmla="*/ 1273578 w 2439037"/>
              <a:gd name="connsiteY11996" fmla="*/ 2746915 h 4271954"/>
              <a:gd name="connsiteX11997" fmla="*/ 1272531 w 2439037"/>
              <a:gd name="connsiteY11997" fmla="*/ 2746915 h 4271954"/>
              <a:gd name="connsiteX11998" fmla="*/ 1272073 w 2439037"/>
              <a:gd name="connsiteY11998" fmla="*/ 2746915 h 4271954"/>
              <a:gd name="connsiteX11999" fmla="*/ 1252633 w 2439037"/>
              <a:gd name="connsiteY11999" fmla="*/ 2727932 h 4271954"/>
              <a:gd name="connsiteX12000" fmla="*/ 1301019 w 2439037"/>
              <a:gd name="connsiteY12000" fmla="*/ 2767756 h 4271954"/>
              <a:gd name="connsiteX12001" fmla="*/ 1276540 w 2439037"/>
              <a:gd name="connsiteY12001" fmla="*/ 2775471 h 4271954"/>
              <a:gd name="connsiteX12002" fmla="*/ 1276540 w 2439037"/>
              <a:gd name="connsiteY12002" fmla="*/ 2774823 h 4271954"/>
              <a:gd name="connsiteX12003" fmla="*/ 1268158 w 2439037"/>
              <a:gd name="connsiteY12003" fmla="*/ 2762355 h 4271954"/>
              <a:gd name="connsiteX12004" fmla="*/ 1244822 w 2439037"/>
              <a:gd name="connsiteY12004" fmla="*/ 2762450 h 4271954"/>
              <a:gd name="connsiteX12005" fmla="*/ 1240917 w 2439037"/>
              <a:gd name="connsiteY12005" fmla="*/ 2759888 h 4271954"/>
              <a:gd name="connsiteX12006" fmla="*/ 1213875 w 2439037"/>
              <a:gd name="connsiteY12006" fmla="*/ 2748820 h 4271954"/>
              <a:gd name="connsiteX12007" fmla="*/ 1196921 w 2439037"/>
              <a:gd name="connsiteY12007" fmla="*/ 2748820 h 4271954"/>
              <a:gd name="connsiteX12008" fmla="*/ 1196921 w 2439037"/>
              <a:gd name="connsiteY12008" fmla="*/ 2748734 h 4271954"/>
              <a:gd name="connsiteX12009" fmla="*/ 1190158 w 2439037"/>
              <a:gd name="connsiteY12009" fmla="*/ 2741943 h 4271954"/>
              <a:gd name="connsiteX12010" fmla="*/ 1169870 w 2439037"/>
              <a:gd name="connsiteY12010" fmla="*/ 2741943 h 4271954"/>
              <a:gd name="connsiteX12011" fmla="*/ 1166517 w 2439037"/>
              <a:gd name="connsiteY12011" fmla="*/ 2745286 h 4271954"/>
              <a:gd name="connsiteX12012" fmla="*/ 1169870 w 2439037"/>
              <a:gd name="connsiteY12012" fmla="*/ 2748639 h 4271954"/>
              <a:gd name="connsiteX12013" fmla="*/ 1190234 w 2439037"/>
              <a:gd name="connsiteY12013" fmla="*/ 2748734 h 4271954"/>
              <a:gd name="connsiteX12014" fmla="*/ 1190158 w 2439037"/>
              <a:gd name="connsiteY12014" fmla="*/ 2800998 h 4271954"/>
              <a:gd name="connsiteX12015" fmla="*/ 1169870 w 2439037"/>
              <a:gd name="connsiteY12015" fmla="*/ 2800998 h 4271954"/>
              <a:gd name="connsiteX12016" fmla="*/ 1166517 w 2439037"/>
              <a:gd name="connsiteY12016" fmla="*/ 2804351 h 4271954"/>
              <a:gd name="connsiteX12017" fmla="*/ 1169870 w 2439037"/>
              <a:gd name="connsiteY12017" fmla="*/ 2807694 h 4271954"/>
              <a:gd name="connsiteX12018" fmla="*/ 1190158 w 2439037"/>
              <a:gd name="connsiteY12018" fmla="*/ 2807694 h 4271954"/>
              <a:gd name="connsiteX12019" fmla="*/ 1196921 w 2439037"/>
              <a:gd name="connsiteY12019" fmla="*/ 2800912 h 4271954"/>
              <a:gd name="connsiteX12020" fmla="*/ 1196921 w 2439037"/>
              <a:gd name="connsiteY12020" fmla="*/ 2799188 h 4271954"/>
              <a:gd name="connsiteX12021" fmla="*/ 1212266 w 2439037"/>
              <a:gd name="connsiteY12021" fmla="*/ 2804446 h 4271954"/>
              <a:gd name="connsiteX12022" fmla="*/ 1248918 w 2439037"/>
              <a:gd name="connsiteY12022" fmla="*/ 2813980 h 4271954"/>
              <a:gd name="connsiteX12023" fmla="*/ 1290447 w 2439037"/>
              <a:gd name="connsiteY12023" fmla="*/ 2797788 h 4271954"/>
              <a:gd name="connsiteX12024" fmla="*/ 1323699 w 2439037"/>
              <a:gd name="connsiteY12024" fmla="*/ 2780538 h 4271954"/>
              <a:gd name="connsiteX12025" fmla="*/ 1325423 w 2439037"/>
              <a:gd name="connsiteY12025" fmla="*/ 2778347 h 4271954"/>
              <a:gd name="connsiteX12026" fmla="*/ 1324832 w 2439037"/>
              <a:gd name="connsiteY12026" fmla="*/ 2775557 h 4271954"/>
              <a:gd name="connsiteX12027" fmla="*/ 1301019 w 2439037"/>
              <a:gd name="connsiteY12027" fmla="*/ 2767756 h 4271954"/>
              <a:gd name="connsiteX12028" fmla="*/ 1287485 w 2439037"/>
              <a:gd name="connsiteY12028" fmla="*/ 2792168 h 4271954"/>
              <a:gd name="connsiteX12029" fmla="*/ 1214542 w 2439037"/>
              <a:gd name="connsiteY12029" fmla="*/ 2798350 h 4271954"/>
              <a:gd name="connsiteX12030" fmla="*/ 1196997 w 2439037"/>
              <a:gd name="connsiteY12030" fmla="*/ 2792359 h 4271954"/>
              <a:gd name="connsiteX12031" fmla="*/ 1196997 w 2439037"/>
              <a:gd name="connsiteY12031" fmla="*/ 2755564 h 4271954"/>
              <a:gd name="connsiteX12032" fmla="*/ 1213971 w 2439037"/>
              <a:gd name="connsiteY12032" fmla="*/ 2755564 h 4271954"/>
              <a:gd name="connsiteX12033" fmla="*/ 1237012 w 2439037"/>
              <a:gd name="connsiteY12033" fmla="*/ 2765279 h 4271954"/>
              <a:gd name="connsiteX12034" fmla="*/ 1244451 w 2439037"/>
              <a:gd name="connsiteY12034" fmla="*/ 2769099 h 4271954"/>
              <a:gd name="connsiteX12035" fmla="*/ 1268158 w 2439037"/>
              <a:gd name="connsiteY12035" fmla="*/ 2769099 h 4271954"/>
              <a:gd name="connsiteX12036" fmla="*/ 1269892 w 2439037"/>
              <a:gd name="connsiteY12036" fmla="*/ 2774909 h 4271954"/>
              <a:gd name="connsiteX12037" fmla="*/ 1268930 w 2439037"/>
              <a:gd name="connsiteY12037" fmla="*/ 2779795 h 4271954"/>
              <a:gd name="connsiteX12038" fmla="*/ 1268073 w 2439037"/>
              <a:gd name="connsiteY12038" fmla="*/ 2780814 h 4271954"/>
              <a:gd name="connsiteX12039" fmla="*/ 1230820 w 2439037"/>
              <a:gd name="connsiteY12039" fmla="*/ 2780814 h 4271954"/>
              <a:gd name="connsiteX12040" fmla="*/ 1227487 w 2439037"/>
              <a:gd name="connsiteY12040" fmla="*/ 2784167 h 4271954"/>
              <a:gd name="connsiteX12041" fmla="*/ 1230820 w 2439037"/>
              <a:gd name="connsiteY12041" fmla="*/ 2787463 h 4271954"/>
              <a:gd name="connsiteX12042" fmla="*/ 1268073 w 2439037"/>
              <a:gd name="connsiteY12042" fmla="*/ 2787463 h 4271954"/>
              <a:gd name="connsiteX12043" fmla="*/ 1274636 w 2439037"/>
              <a:gd name="connsiteY12043" fmla="*/ 2783186 h 4271954"/>
              <a:gd name="connsiteX12044" fmla="*/ 1302925 w 2439037"/>
              <a:gd name="connsiteY12044" fmla="*/ 2774261 h 4271954"/>
              <a:gd name="connsiteX12045" fmla="*/ 1316755 w 2439037"/>
              <a:gd name="connsiteY12045" fmla="*/ 2776919 h 4271954"/>
              <a:gd name="connsiteX12046" fmla="*/ 1287485 w 2439037"/>
              <a:gd name="connsiteY12046" fmla="*/ 2792168 h 4271954"/>
              <a:gd name="connsiteX12047" fmla="*/ 1366371 w 2439037"/>
              <a:gd name="connsiteY12047" fmla="*/ 2635396 h 4271954"/>
              <a:gd name="connsiteX12048" fmla="*/ 1369695 w 2439037"/>
              <a:gd name="connsiteY12048" fmla="*/ 2632034 h 4271954"/>
              <a:gd name="connsiteX12049" fmla="*/ 1366371 w 2439037"/>
              <a:gd name="connsiteY12049" fmla="*/ 2628691 h 4271954"/>
              <a:gd name="connsiteX12050" fmla="*/ 1346073 w 2439037"/>
              <a:gd name="connsiteY12050" fmla="*/ 2628691 h 4271954"/>
              <a:gd name="connsiteX12051" fmla="*/ 1339329 w 2439037"/>
              <a:gd name="connsiteY12051" fmla="*/ 2635482 h 4271954"/>
              <a:gd name="connsiteX12052" fmla="*/ 1339329 w 2439037"/>
              <a:gd name="connsiteY12052" fmla="*/ 2637196 h 4271954"/>
              <a:gd name="connsiteX12053" fmla="*/ 1311887 w 2439037"/>
              <a:gd name="connsiteY12053" fmla="*/ 2626919 h 4271954"/>
              <a:gd name="connsiteX12054" fmla="*/ 1271406 w 2439037"/>
              <a:gd name="connsiteY12054" fmla="*/ 2625862 h 4271954"/>
              <a:gd name="connsiteX12055" fmla="*/ 1271302 w 2439037"/>
              <a:gd name="connsiteY12055" fmla="*/ 2625862 h 4271954"/>
              <a:gd name="connsiteX12056" fmla="*/ 1208541 w 2439037"/>
              <a:gd name="connsiteY12056" fmla="*/ 2638682 h 4271954"/>
              <a:gd name="connsiteX12057" fmla="*/ 1206360 w 2439037"/>
              <a:gd name="connsiteY12057" fmla="*/ 2640225 h 4271954"/>
              <a:gd name="connsiteX12058" fmla="*/ 1205969 w 2439037"/>
              <a:gd name="connsiteY12058" fmla="*/ 2642930 h 4271954"/>
              <a:gd name="connsiteX12059" fmla="*/ 1222543 w 2439037"/>
              <a:gd name="connsiteY12059" fmla="*/ 2657475 h 4271954"/>
              <a:gd name="connsiteX12060" fmla="*/ 1223210 w 2439037"/>
              <a:gd name="connsiteY12060" fmla="*/ 2657475 h 4271954"/>
              <a:gd name="connsiteX12061" fmla="*/ 1245679 w 2439037"/>
              <a:gd name="connsiteY12061" fmla="*/ 2664038 h 4271954"/>
              <a:gd name="connsiteX12062" fmla="*/ 1263206 w 2439037"/>
              <a:gd name="connsiteY12062" fmla="*/ 2659752 h 4271954"/>
              <a:gd name="connsiteX12063" fmla="*/ 1292257 w 2439037"/>
              <a:gd name="connsiteY12063" fmla="*/ 2674649 h 4271954"/>
              <a:gd name="connsiteX12064" fmla="*/ 1292752 w 2439037"/>
              <a:gd name="connsiteY12064" fmla="*/ 2675011 h 4271954"/>
              <a:gd name="connsiteX12065" fmla="*/ 1322261 w 2439037"/>
              <a:gd name="connsiteY12065" fmla="*/ 2687765 h 4271954"/>
              <a:gd name="connsiteX12066" fmla="*/ 1339206 w 2439037"/>
              <a:gd name="connsiteY12066" fmla="*/ 2687765 h 4271954"/>
              <a:gd name="connsiteX12067" fmla="*/ 1339206 w 2439037"/>
              <a:gd name="connsiteY12067" fmla="*/ 2687850 h 4271954"/>
              <a:gd name="connsiteX12068" fmla="*/ 1345978 w 2439037"/>
              <a:gd name="connsiteY12068" fmla="*/ 2694632 h 4271954"/>
              <a:gd name="connsiteX12069" fmla="*/ 1366285 w 2439037"/>
              <a:gd name="connsiteY12069" fmla="*/ 2694632 h 4271954"/>
              <a:gd name="connsiteX12070" fmla="*/ 1369590 w 2439037"/>
              <a:gd name="connsiteY12070" fmla="*/ 2691298 h 4271954"/>
              <a:gd name="connsiteX12071" fmla="*/ 1366285 w 2439037"/>
              <a:gd name="connsiteY12071" fmla="*/ 2687936 h 4271954"/>
              <a:gd name="connsiteX12072" fmla="*/ 1345873 w 2439037"/>
              <a:gd name="connsiteY12072" fmla="*/ 2687850 h 4271954"/>
              <a:gd name="connsiteX12073" fmla="*/ 1345978 w 2439037"/>
              <a:gd name="connsiteY12073" fmla="*/ 2635568 h 4271954"/>
              <a:gd name="connsiteX12074" fmla="*/ 1366371 w 2439037"/>
              <a:gd name="connsiteY12074" fmla="*/ 2635568 h 4271954"/>
              <a:gd name="connsiteX12075" fmla="*/ 1366371 w 2439037"/>
              <a:gd name="connsiteY12075" fmla="*/ 2635396 h 4271954"/>
              <a:gd name="connsiteX12076" fmla="*/ 1223677 w 2439037"/>
              <a:gd name="connsiteY12076" fmla="*/ 2650731 h 4271954"/>
              <a:gd name="connsiteX12077" fmla="*/ 1213866 w 2439037"/>
              <a:gd name="connsiteY12077" fmla="*/ 2644312 h 4271954"/>
              <a:gd name="connsiteX12078" fmla="*/ 1250356 w 2439037"/>
              <a:gd name="connsiteY12078" fmla="*/ 2636930 h 4271954"/>
              <a:gd name="connsiteX12079" fmla="*/ 1223677 w 2439037"/>
              <a:gd name="connsiteY12079" fmla="*/ 2650731 h 4271954"/>
              <a:gd name="connsiteX12080" fmla="*/ 1339329 w 2439037"/>
              <a:gd name="connsiteY12080" fmla="*/ 2680916 h 4271954"/>
              <a:gd name="connsiteX12081" fmla="*/ 1322346 w 2439037"/>
              <a:gd name="connsiteY12081" fmla="*/ 2680916 h 4271954"/>
              <a:gd name="connsiteX12082" fmla="*/ 1297019 w 2439037"/>
              <a:gd name="connsiteY12082" fmla="*/ 2669658 h 4271954"/>
              <a:gd name="connsiteX12083" fmla="*/ 1296543 w 2439037"/>
              <a:gd name="connsiteY12083" fmla="*/ 2669286 h 4271954"/>
              <a:gd name="connsiteX12084" fmla="*/ 1264444 w 2439037"/>
              <a:gd name="connsiteY12084" fmla="*/ 2653008 h 4271954"/>
              <a:gd name="connsiteX12085" fmla="*/ 1263406 w 2439037"/>
              <a:gd name="connsiteY12085" fmla="*/ 2652836 h 4271954"/>
              <a:gd name="connsiteX12086" fmla="*/ 1262634 w 2439037"/>
              <a:gd name="connsiteY12086" fmla="*/ 2652922 h 4271954"/>
              <a:gd name="connsiteX12087" fmla="*/ 1244079 w 2439037"/>
              <a:gd name="connsiteY12087" fmla="*/ 2657475 h 4271954"/>
              <a:gd name="connsiteX12088" fmla="*/ 1230259 w 2439037"/>
              <a:gd name="connsiteY12088" fmla="*/ 2654837 h 4271954"/>
              <a:gd name="connsiteX12089" fmla="*/ 1260634 w 2439037"/>
              <a:gd name="connsiteY12089" fmla="*/ 2638930 h 4271954"/>
              <a:gd name="connsiteX12090" fmla="*/ 1309516 w 2439037"/>
              <a:gd name="connsiteY12090" fmla="*/ 2632929 h 4271954"/>
              <a:gd name="connsiteX12091" fmla="*/ 1339415 w 2439037"/>
              <a:gd name="connsiteY12091" fmla="*/ 2644045 h 4271954"/>
              <a:gd name="connsiteX12092" fmla="*/ 1339415 w 2439037"/>
              <a:gd name="connsiteY12092" fmla="*/ 2680916 h 4271954"/>
              <a:gd name="connsiteX12093" fmla="*/ 1339329 w 2439037"/>
              <a:gd name="connsiteY12093" fmla="*/ 2680916 h 4271954"/>
              <a:gd name="connsiteX12094" fmla="*/ 1516018 w 2439037"/>
              <a:gd name="connsiteY12094" fmla="*/ 2753573 h 4271954"/>
              <a:gd name="connsiteX12095" fmla="*/ 1516570 w 2439037"/>
              <a:gd name="connsiteY12095" fmla="*/ 2753573 h 4271954"/>
              <a:gd name="connsiteX12096" fmla="*/ 1534868 w 2439037"/>
              <a:gd name="connsiteY12096" fmla="*/ 2745477 h 4271954"/>
              <a:gd name="connsiteX12097" fmla="*/ 1542097 w 2439037"/>
              <a:gd name="connsiteY12097" fmla="*/ 2726912 h 4271954"/>
              <a:gd name="connsiteX12098" fmla="*/ 1520285 w 2439037"/>
              <a:gd name="connsiteY12098" fmla="*/ 2683936 h 4271954"/>
              <a:gd name="connsiteX12099" fmla="*/ 1518961 w 2439037"/>
              <a:gd name="connsiteY12099" fmla="*/ 2682640 h 4271954"/>
              <a:gd name="connsiteX12100" fmla="*/ 1514570 w 2439037"/>
              <a:gd name="connsiteY12100" fmla="*/ 2681573 h 4271954"/>
              <a:gd name="connsiteX12101" fmla="*/ 1510656 w 2439037"/>
              <a:gd name="connsiteY12101" fmla="*/ 2683936 h 4271954"/>
              <a:gd name="connsiteX12102" fmla="*/ 1488853 w 2439037"/>
              <a:gd name="connsiteY12102" fmla="*/ 2726912 h 4271954"/>
              <a:gd name="connsiteX12103" fmla="*/ 1488853 w 2439037"/>
              <a:gd name="connsiteY12103" fmla="*/ 2728170 h 4271954"/>
              <a:gd name="connsiteX12104" fmla="*/ 1514751 w 2439037"/>
              <a:gd name="connsiteY12104" fmla="*/ 2753573 h 4271954"/>
              <a:gd name="connsiteX12105" fmla="*/ 1516018 w 2439037"/>
              <a:gd name="connsiteY12105" fmla="*/ 2753573 h 4271954"/>
              <a:gd name="connsiteX12106" fmla="*/ 1495615 w 2439037"/>
              <a:gd name="connsiteY12106" fmla="*/ 2727932 h 4271954"/>
              <a:gd name="connsiteX12107" fmla="*/ 1495615 w 2439037"/>
              <a:gd name="connsiteY12107" fmla="*/ 2727008 h 4271954"/>
              <a:gd name="connsiteX12108" fmla="*/ 1515523 w 2439037"/>
              <a:gd name="connsiteY12108" fmla="*/ 2688736 h 4271954"/>
              <a:gd name="connsiteX12109" fmla="*/ 1535439 w 2439037"/>
              <a:gd name="connsiteY12109" fmla="*/ 2727008 h 4271954"/>
              <a:gd name="connsiteX12110" fmla="*/ 1535439 w 2439037"/>
              <a:gd name="connsiteY12110" fmla="*/ 2727103 h 4271954"/>
              <a:gd name="connsiteX12111" fmla="*/ 1530096 w 2439037"/>
              <a:gd name="connsiteY12111" fmla="*/ 2740914 h 4271954"/>
              <a:gd name="connsiteX12112" fmla="*/ 1516475 w 2439037"/>
              <a:gd name="connsiteY12112" fmla="*/ 2746915 h 4271954"/>
              <a:gd name="connsiteX12113" fmla="*/ 1515427 w 2439037"/>
              <a:gd name="connsiteY12113" fmla="*/ 2746915 h 4271954"/>
              <a:gd name="connsiteX12114" fmla="*/ 1514960 w 2439037"/>
              <a:gd name="connsiteY12114" fmla="*/ 2746915 h 4271954"/>
              <a:gd name="connsiteX12115" fmla="*/ 1495615 w 2439037"/>
              <a:gd name="connsiteY12115" fmla="*/ 2727932 h 4271954"/>
              <a:gd name="connsiteX12116" fmla="*/ 1544002 w 2439037"/>
              <a:gd name="connsiteY12116" fmla="*/ 2767756 h 4271954"/>
              <a:gd name="connsiteX12117" fmla="*/ 1519523 w 2439037"/>
              <a:gd name="connsiteY12117" fmla="*/ 2775471 h 4271954"/>
              <a:gd name="connsiteX12118" fmla="*/ 1519523 w 2439037"/>
              <a:gd name="connsiteY12118" fmla="*/ 2774823 h 4271954"/>
              <a:gd name="connsiteX12119" fmla="*/ 1511151 w 2439037"/>
              <a:gd name="connsiteY12119" fmla="*/ 2762355 h 4271954"/>
              <a:gd name="connsiteX12120" fmla="*/ 1487805 w 2439037"/>
              <a:gd name="connsiteY12120" fmla="*/ 2762450 h 4271954"/>
              <a:gd name="connsiteX12121" fmla="*/ 1483900 w 2439037"/>
              <a:gd name="connsiteY12121" fmla="*/ 2759888 h 4271954"/>
              <a:gd name="connsiteX12122" fmla="*/ 1456858 w 2439037"/>
              <a:gd name="connsiteY12122" fmla="*/ 2748820 h 4271954"/>
              <a:gd name="connsiteX12123" fmla="*/ 1439894 w 2439037"/>
              <a:gd name="connsiteY12123" fmla="*/ 2748820 h 4271954"/>
              <a:gd name="connsiteX12124" fmla="*/ 1439894 w 2439037"/>
              <a:gd name="connsiteY12124" fmla="*/ 2748734 h 4271954"/>
              <a:gd name="connsiteX12125" fmla="*/ 1433131 w 2439037"/>
              <a:gd name="connsiteY12125" fmla="*/ 2741943 h 4271954"/>
              <a:gd name="connsiteX12126" fmla="*/ 1412853 w 2439037"/>
              <a:gd name="connsiteY12126" fmla="*/ 2741943 h 4271954"/>
              <a:gd name="connsiteX12127" fmla="*/ 1409509 w 2439037"/>
              <a:gd name="connsiteY12127" fmla="*/ 2745286 h 4271954"/>
              <a:gd name="connsiteX12128" fmla="*/ 1412853 w 2439037"/>
              <a:gd name="connsiteY12128" fmla="*/ 2748639 h 4271954"/>
              <a:gd name="connsiteX12129" fmla="*/ 1433227 w 2439037"/>
              <a:gd name="connsiteY12129" fmla="*/ 2748734 h 4271954"/>
              <a:gd name="connsiteX12130" fmla="*/ 1433131 w 2439037"/>
              <a:gd name="connsiteY12130" fmla="*/ 2800998 h 4271954"/>
              <a:gd name="connsiteX12131" fmla="*/ 1412853 w 2439037"/>
              <a:gd name="connsiteY12131" fmla="*/ 2800998 h 4271954"/>
              <a:gd name="connsiteX12132" fmla="*/ 1409509 w 2439037"/>
              <a:gd name="connsiteY12132" fmla="*/ 2804351 h 4271954"/>
              <a:gd name="connsiteX12133" fmla="*/ 1412853 w 2439037"/>
              <a:gd name="connsiteY12133" fmla="*/ 2807694 h 4271954"/>
              <a:gd name="connsiteX12134" fmla="*/ 1433131 w 2439037"/>
              <a:gd name="connsiteY12134" fmla="*/ 2807694 h 4271954"/>
              <a:gd name="connsiteX12135" fmla="*/ 1439894 w 2439037"/>
              <a:gd name="connsiteY12135" fmla="*/ 2800912 h 4271954"/>
              <a:gd name="connsiteX12136" fmla="*/ 1439894 w 2439037"/>
              <a:gd name="connsiteY12136" fmla="*/ 2799188 h 4271954"/>
              <a:gd name="connsiteX12137" fmla="*/ 1455229 w 2439037"/>
              <a:gd name="connsiteY12137" fmla="*/ 2804446 h 4271954"/>
              <a:gd name="connsiteX12138" fmla="*/ 1491891 w 2439037"/>
              <a:gd name="connsiteY12138" fmla="*/ 2813980 h 4271954"/>
              <a:gd name="connsiteX12139" fmla="*/ 1533430 w 2439037"/>
              <a:gd name="connsiteY12139" fmla="*/ 2797788 h 4271954"/>
              <a:gd name="connsiteX12140" fmla="*/ 1566681 w 2439037"/>
              <a:gd name="connsiteY12140" fmla="*/ 2780538 h 4271954"/>
              <a:gd name="connsiteX12141" fmla="*/ 1568377 w 2439037"/>
              <a:gd name="connsiteY12141" fmla="*/ 2778347 h 4271954"/>
              <a:gd name="connsiteX12142" fmla="*/ 1567825 w 2439037"/>
              <a:gd name="connsiteY12142" fmla="*/ 2775557 h 4271954"/>
              <a:gd name="connsiteX12143" fmla="*/ 1544002 w 2439037"/>
              <a:gd name="connsiteY12143" fmla="*/ 2767756 h 4271954"/>
              <a:gd name="connsiteX12144" fmla="*/ 1530477 w 2439037"/>
              <a:gd name="connsiteY12144" fmla="*/ 2792168 h 4271954"/>
              <a:gd name="connsiteX12145" fmla="*/ 1457525 w 2439037"/>
              <a:gd name="connsiteY12145" fmla="*/ 2798350 h 4271954"/>
              <a:gd name="connsiteX12146" fmla="*/ 1439989 w 2439037"/>
              <a:gd name="connsiteY12146" fmla="*/ 2792359 h 4271954"/>
              <a:gd name="connsiteX12147" fmla="*/ 1439989 w 2439037"/>
              <a:gd name="connsiteY12147" fmla="*/ 2755564 h 4271954"/>
              <a:gd name="connsiteX12148" fmla="*/ 1456944 w 2439037"/>
              <a:gd name="connsiteY12148" fmla="*/ 2755564 h 4271954"/>
              <a:gd name="connsiteX12149" fmla="*/ 1479995 w 2439037"/>
              <a:gd name="connsiteY12149" fmla="*/ 2765279 h 4271954"/>
              <a:gd name="connsiteX12150" fmla="*/ 1487443 w 2439037"/>
              <a:gd name="connsiteY12150" fmla="*/ 2769099 h 4271954"/>
              <a:gd name="connsiteX12151" fmla="*/ 1511151 w 2439037"/>
              <a:gd name="connsiteY12151" fmla="*/ 2769099 h 4271954"/>
              <a:gd name="connsiteX12152" fmla="*/ 1512846 w 2439037"/>
              <a:gd name="connsiteY12152" fmla="*/ 2774909 h 4271954"/>
              <a:gd name="connsiteX12153" fmla="*/ 1511922 w 2439037"/>
              <a:gd name="connsiteY12153" fmla="*/ 2779795 h 4271954"/>
              <a:gd name="connsiteX12154" fmla="*/ 1511056 w 2439037"/>
              <a:gd name="connsiteY12154" fmla="*/ 2780814 h 4271954"/>
              <a:gd name="connsiteX12155" fmla="*/ 1473803 w 2439037"/>
              <a:gd name="connsiteY12155" fmla="*/ 2780814 h 4271954"/>
              <a:gd name="connsiteX12156" fmla="*/ 1470479 w 2439037"/>
              <a:gd name="connsiteY12156" fmla="*/ 2784167 h 4271954"/>
              <a:gd name="connsiteX12157" fmla="*/ 1473803 w 2439037"/>
              <a:gd name="connsiteY12157" fmla="*/ 2787463 h 4271954"/>
              <a:gd name="connsiteX12158" fmla="*/ 1511056 w 2439037"/>
              <a:gd name="connsiteY12158" fmla="*/ 2787463 h 4271954"/>
              <a:gd name="connsiteX12159" fmla="*/ 1517609 w 2439037"/>
              <a:gd name="connsiteY12159" fmla="*/ 2783186 h 4271954"/>
              <a:gd name="connsiteX12160" fmla="*/ 1545917 w 2439037"/>
              <a:gd name="connsiteY12160" fmla="*/ 2774261 h 4271954"/>
              <a:gd name="connsiteX12161" fmla="*/ 1559728 w 2439037"/>
              <a:gd name="connsiteY12161" fmla="*/ 2776919 h 4271954"/>
              <a:gd name="connsiteX12162" fmla="*/ 1530477 w 2439037"/>
              <a:gd name="connsiteY12162" fmla="*/ 2792168 h 4271954"/>
              <a:gd name="connsiteX12163" fmla="*/ 1609354 w 2439037"/>
              <a:gd name="connsiteY12163" fmla="*/ 2635396 h 4271954"/>
              <a:gd name="connsiteX12164" fmla="*/ 1612678 w 2439037"/>
              <a:gd name="connsiteY12164" fmla="*/ 2632034 h 4271954"/>
              <a:gd name="connsiteX12165" fmla="*/ 1609354 w 2439037"/>
              <a:gd name="connsiteY12165" fmla="*/ 2628691 h 4271954"/>
              <a:gd name="connsiteX12166" fmla="*/ 1589046 w 2439037"/>
              <a:gd name="connsiteY12166" fmla="*/ 2628691 h 4271954"/>
              <a:gd name="connsiteX12167" fmla="*/ 1582293 w 2439037"/>
              <a:gd name="connsiteY12167" fmla="*/ 2635482 h 4271954"/>
              <a:gd name="connsiteX12168" fmla="*/ 1582293 w 2439037"/>
              <a:gd name="connsiteY12168" fmla="*/ 2637196 h 4271954"/>
              <a:gd name="connsiteX12169" fmla="*/ 1554870 w 2439037"/>
              <a:gd name="connsiteY12169" fmla="*/ 2626919 h 4271954"/>
              <a:gd name="connsiteX12170" fmla="*/ 1514389 w 2439037"/>
              <a:gd name="connsiteY12170" fmla="*/ 2625862 h 4271954"/>
              <a:gd name="connsiteX12171" fmla="*/ 1514294 w 2439037"/>
              <a:gd name="connsiteY12171" fmla="*/ 2625862 h 4271954"/>
              <a:gd name="connsiteX12172" fmla="*/ 1451524 w 2439037"/>
              <a:gd name="connsiteY12172" fmla="*/ 2638682 h 4271954"/>
              <a:gd name="connsiteX12173" fmla="*/ 1449324 w 2439037"/>
              <a:gd name="connsiteY12173" fmla="*/ 2640225 h 4271954"/>
              <a:gd name="connsiteX12174" fmla="*/ 1449038 w 2439037"/>
              <a:gd name="connsiteY12174" fmla="*/ 2642930 h 4271954"/>
              <a:gd name="connsiteX12175" fmla="*/ 1465612 w 2439037"/>
              <a:gd name="connsiteY12175" fmla="*/ 2657475 h 4271954"/>
              <a:gd name="connsiteX12176" fmla="*/ 1466288 w 2439037"/>
              <a:gd name="connsiteY12176" fmla="*/ 2657475 h 4271954"/>
              <a:gd name="connsiteX12177" fmla="*/ 1488757 w 2439037"/>
              <a:gd name="connsiteY12177" fmla="*/ 2664038 h 4271954"/>
              <a:gd name="connsiteX12178" fmla="*/ 1506283 w 2439037"/>
              <a:gd name="connsiteY12178" fmla="*/ 2659752 h 4271954"/>
              <a:gd name="connsiteX12179" fmla="*/ 1535335 w 2439037"/>
              <a:gd name="connsiteY12179" fmla="*/ 2674649 h 4271954"/>
              <a:gd name="connsiteX12180" fmla="*/ 1535820 w 2439037"/>
              <a:gd name="connsiteY12180" fmla="*/ 2675011 h 4271954"/>
              <a:gd name="connsiteX12181" fmla="*/ 1565338 w 2439037"/>
              <a:gd name="connsiteY12181" fmla="*/ 2687765 h 4271954"/>
              <a:gd name="connsiteX12182" fmla="*/ 1582293 w 2439037"/>
              <a:gd name="connsiteY12182" fmla="*/ 2687765 h 4271954"/>
              <a:gd name="connsiteX12183" fmla="*/ 1582293 w 2439037"/>
              <a:gd name="connsiteY12183" fmla="*/ 2687850 h 4271954"/>
              <a:gd name="connsiteX12184" fmla="*/ 1589046 w 2439037"/>
              <a:gd name="connsiteY12184" fmla="*/ 2694632 h 4271954"/>
              <a:gd name="connsiteX12185" fmla="*/ 1609354 w 2439037"/>
              <a:gd name="connsiteY12185" fmla="*/ 2694632 h 4271954"/>
              <a:gd name="connsiteX12186" fmla="*/ 1612678 w 2439037"/>
              <a:gd name="connsiteY12186" fmla="*/ 2691298 h 4271954"/>
              <a:gd name="connsiteX12187" fmla="*/ 1609354 w 2439037"/>
              <a:gd name="connsiteY12187" fmla="*/ 2687936 h 4271954"/>
              <a:gd name="connsiteX12188" fmla="*/ 1588961 w 2439037"/>
              <a:gd name="connsiteY12188" fmla="*/ 2687850 h 4271954"/>
              <a:gd name="connsiteX12189" fmla="*/ 1589046 w 2439037"/>
              <a:gd name="connsiteY12189" fmla="*/ 2635568 h 4271954"/>
              <a:gd name="connsiteX12190" fmla="*/ 1609354 w 2439037"/>
              <a:gd name="connsiteY12190" fmla="*/ 2635568 h 4271954"/>
              <a:gd name="connsiteX12191" fmla="*/ 1609354 w 2439037"/>
              <a:gd name="connsiteY12191" fmla="*/ 2635396 h 4271954"/>
              <a:gd name="connsiteX12192" fmla="*/ 1466669 w 2439037"/>
              <a:gd name="connsiteY12192" fmla="*/ 2650731 h 4271954"/>
              <a:gd name="connsiteX12193" fmla="*/ 1456858 w 2439037"/>
              <a:gd name="connsiteY12193" fmla="*/ 2644312 h 4271954"/>
              <a:gd name="connsiteX12194" fmla="*/ 1493339 w 2439037"/>
              <a:gd name="connsiteY12194" fmla="*/ 2636930 h 4271954"/>
              <a:gd name="connsiteX12195" fmla="*/ 1466669 w 2439037"/>
              <a:gd name="connsiteY12195" fmla="*/ 2650731 h 4271954"/>
              <a:gd name="connsiteX12196" fmla="*/ 1582293 w 2439037"/>
              <a:gd name="connsiteY12196" fmla="*/ 2680916 h 4271954"/>
              <a:gd name="connsiteX12197" fmla="*/ 1565338 w 2439037"/>
              <a:gd name="connsiteY12197" fmla="*/ 2680916 h 4271954"/>
              <a:gd name="connsiteX12198" fmla="*/ 1540011 w 2439037"/>
              <a:gd name="connsiteY12198" fmla="*/ 2669658 h 4271954"/>
              <a:gd name="connsiteX12199" fmla="*/ 1539526 w 2439037"/>
              <a:gd name="connsiteY12199" fmla="*/ 2669286 h 4271954"/>
              <a:gd name="connsiteX12200" fmla="*/ 1507436 w 2439037"/>
              <a:gd name="connsiteY12200" fmla="*/ 2653008 h 4271954"/>
              <a:gd name="connsiteX12201" fmla="*/ 1506388 w 2439037"/>
              <a:gd name="connsiteY12201" fmla="*/ 2652836 h 4271954"/>
              <a:gd name="connsiteX12202" fmla="*/ 1505617 w 2439037"/>
              <a:gd name="connsiteY12202" fmla="*/ 2652922 h 4271954"/>
              <a:gd name="connsiteX12203" fmla="*/ 1487043 w 2439037"/>
              <a:gd name="connsiteY12203" fmla="*/ 2657475 h 4271954"/>
              <a:gd name="connsiteX12204" fmla="*/ 1473222 w 2439037"/>
              <a:gd name="connsiteY12204" fmla="*/ 2654837 h 4271954"/>
              <a:gd name="connsiteX12205" fmla="*/ 1503616 w 2439037"/>
              <a:gd name="connsiteY12205" fmla="*/ 2638930 h 4271954"/>
              <a:gd name="connsiteX12206" fmla="*/ 1552480 w 2439037"/>
              <a:gd name="connsiteY12206" fmla="*/ 2632929 h 4271954"/>
              <a:gd name="connsiteX12207" fmla="*/ 1582407 w 2439037"/>
              <a:gd name="connsiteY12207" fmla="*/ 2644045 h 4271954"/>
              <a:gd name="connsiteX12208" fmla="*/ 1582407 w 2439037"/>
              <a:gd name="connsiteY12208" fmla="*/ 2680916 h 4271954"/>
              <a:gd name="connsiteX12209" fmla="*/ 1582293 w 2439037"/>
              <a:gd name="connsiteY12209" fmla="*/ 2680916 h 4271954"/>
              <a:gd name="connsiteX12210" fmla="*/ 1759096 w 2439037"/>
              <a:gd name="connsiteY12210" fmla="*/ 2753573 h 4271954"/>
              <a:gd name="connsiteX12211" fmla="*/ 1759648 w 2439037"/>
              <a:gd name="connsiteY12211" fmla="*/ 2753573 h 4271954"/>
              <a:gd name="connsiteX12212" fmla="*/ 1777946 w 2439037"/>
              <a:gd name="connsiteY12212" fmla="*/ 2745477 h 4271954"/>
              <a:gd name="connsiteX12213" fmla="*/ 1785175 w 2439037"/>
              <a:gd name="connsiteY12213" fmla="*/ 2726912 h 4271954"/>
              <a:gd name="connsiteX12214" fmla="*/ 1763363 w 2439037"/>
              <a:gd name="connsiteY12214" fmla="*/ 2683936 h 4271954"/>
              <a:gd name="connsiteX12215" fmla="*/ 1762049 w 2439037"/>
              <a:gd name="connsiteY12215" fmla="*/ 2682640 h 4271954"/>
              <a:gd name="connsiteX12216" fmla="*/ 1757658 w 2439037"/>
              <a:gd name="connsiteY12216" fmla="*/ 2681573 h 4271954"/>
              <a:gd name="connsiteX12217" fmla="*/ 1753828 w 2439037"/>
              <a:gd name="connsiteY12217" fmla="*/ 2683936 h 4271954"/>
              <a:gd name="connsiteX12218" fmla="*/ 1732016 w 2439037"/>
              <a:gd name="connsiteY12218" fmla="*/ 2726912 h 4271954"/>
              <a:gd name="connsiteX12219" fmla="*/ 1732016 w 2439037"/>
              <a:gd name="connsiteY12219" fmla="*/ 2728170 h 4271954"/>
              <a:gd name="connsiteX12220" fmla="*/ 1757934 w 2439037"/>
              <a:gd name="connsiteY12220" fmla="*/ 2753573 h 4271954"/>
              <a:gd name="connsiteX12221" fmla="*/ 1759096 w 2439037"/>
              <a:gd name="connsiteY12221" fmla="*/ 2753573 h 4271954"/>
              <a:gd name="connsiteX12222" fmla="*/ 1738608 w 2439037"/>
              <a:gd name="connsiteY12222" fmla="*/ 2727932 h 4271954"/>
              <a:gd name="connsiteX12223" fmla="*/ 1738608 w 2439037"/>
              <a:gd name="connsiteY12223" fmla="*/ 2727008 h 4271954"/>
              <a:gd name="connsiteX12224" fmla="*/ 1758591 w 2439037"/>
              <a:gd name="connsiteY12224" fmla="*/ 2688736 h 4271954"/>
              <a:gd name="connsiteX12225" fmla="*/ 1778508 w 2439037"/>
              <a:gd name="connsiteY12225" fmla="*/ 2727008 h 4271954"/>
              <a:gd name="connsiteX12226" fmla="*/ 1778508 w 2439037"/>
              <a:gd name="connsiteY12226" fmla="*/ 2727103 h 4271954"/>
              <a:gd name="connsiteX12227" fmla="*/ 1773184 w 2439037"/>
              <a:gd name="connsiteY12227" fmla="*/ 2740914 h 4271954"/>
              <a:gd name="connsiteX12228" fmla="*/ 1759553 w 2439037"/>
              <a:gd name="connsiteY12228" fmla="*/ 2746915 h 4271954"/>
              <a:gd name="connsiteX12229" fmla="*/ 1758506 w 2439037"/>
              <a:gd name="connsiteY12229" fmla="*/ 2746915 h 4271954"/>
              <a:gd name="connsiteX12230" fmla="*/ 1758048 w 2439037"/>
              <a:gd name="connsiteY12230" fmla="*/ 2746915 h 4271954"/>
              <a:gd name="connsiteX12231" fmla="*/ 1738608 w 2439037"/>
              <a:gd name="connsiteY12231" fmla="*/ 2727932 h 4271954"/>
              <a:gd name="connsiteX12232" fmla="*/ 1787081 w 2439037"/>
              <a:gd name="connsiteY12232" fmla="*/ 2767756 h 4271954"/>
              <a:gd name="connsiteX12233" fmla="*/ 1762601 w 2439037"/>
              <a:gd name="connsiteY12233" fmla="*/ 2775471 h 4271954"/>
              <a:gd name="connsiteX12234" fmla="*/ 1762601 w 2439037"/>
              <a:gd name="connsiteY12234" fmla="*/ 2774823 h 4271954"/>
              <a:gd name="connsiteX12235" fmla="*/ 1754228 w 2439037"/>
              <a:gd name="connsiteY12235" fmla="*/ 2762355 h 4271954"/>
              <a:gd name="connsiteX12236" fmla="*/ 1730883 w 2439037"/>
              <a:gd name="connsiteY12236" fmla="*/ 2762450 h 4271954"/>
              <a:gd name="connsiteX12237" fmla="*/ 1726968 w 2439037"/>
              <a:gd name="connsiteY12237" fmla="*/ 2759888 h 4271954"/>
              <a:gd name="connsiteX12238" fmla="*/ 1699927 w 2439037"/>
              <a:gd name="connsiteY12238" fmla="*/ 2748820 h 4271954"/>
              <a:gd name="connsiteX12239" fmla="*/ 1682972 w 2439037"/>
              <a:gd name="connsiteY12239" fmla="*/ 2748820 h 4271954"/>
              <a:gd name="connsiteX12240" fmla="*/ 1682972 w 2439037"/>
              <a:gd name="connsiteY12240" fmla="*/ 2748734 h 4271954"/>
              <a:gd name="connsiteX12241" fmla="*/ 1676209 w 2439037"/>
              <a:gd name="connsiteY12241" fmla="*/ 2741943 h 4271954"/>
              <a:gd name="connsiteX12242" fmla="*/ 1655931 w 2439037"/>
              <a:gd name="connsiteY12242" fmla="*/ 2741943 h 4271954"/>
              <a:gd name="connsiteX12243" fmla="*/ 1652588 w 2439037"/>
              <a:gd name="connsiteY12243" fmla="*/ 2745286 h 4271954"/>
              <a:gd name="connsiteX12244" fmla="*/ 1655931 w 2439037"/>
              <a:gd name="connsiteY12244" fmla="*/ 2748639 h 4271954"/>
              <a:gd name="connsiteX12245" fmla="*/ 1676305 w 2439037"/>
              <a:gd name="connsiteY12245" fmla="*/ 2748734 h 4271954"/>
              <a:gd name="connsiteX12246" fmla="*/ 1676209 w 2439037"/>
              <a:gd name="connsiteY12246" fmla="*/ 2800998 h 4271954"/>
              <a:gd name="connsiteX12247" fmla="*/ 1655931 w 2439037"/>
              <a:gd name="connsiteY12247" fmla="*/ 2800998 h 4271954"/>
              <a:gd name="connsiteX12248" fmla="*/ 1652588 w 2439037"/>
              <a:gd name="connsiteY12248" fmla="*/ 2804351 h 4271954"/>
              <a:gd name="connsiteX12249" fmla="*/ 1655931 w 2439037"/>
              <a:gd name="connsiteY12249" fmla="*/ 2807694 h 4271954"/>
              <a:gd name="connsiteX12250" fmla="*/ 1676209 w 2439037"/>
              <a:gd name="connsiteY12250" fmla="*/ 2807694 h 4271954"/>
              <a:gd name="connsiteX12251" fmla="*/ 1682972 w 2439037"/>
              <a:gd name="connsiteY12251" fmla="*/ 2800912 h 4271954"/>
              <a:gd name="connsiteX12252" fmla="*/ 1682972 w 2439037"/>
              <a:gd name="connsiteY12252" fmla="*/ 2799188 h 4271954"/>
              <a:gd name="connsiteX12253" fmla="*/ 1698298 w 2439037"/>
              <a:gd name="connsiteY12253" fmla="*/ 2804446 h 4271954"/>
              <a:gd name="connsiteX12254" fmla="*/ 1734978 w 2439037"/>
              <a:gd name="connsiteY12254" fmla="*/ 2813980 h 4271954"/>
              <a:gd name="connsiteX12255" fmla="*/ 1776508 w 2439037"/>
              <a:gd name="connsiteY12255" fmla="*/ 2797788 h 4271954"/>
              <a:gd name="connsiteX12256" fmla="*/ 1809759 w 2439037"/>
              <a:gd name="connsiteY12256" fmla="*/ 2780538 h 4271954"/>
              <a:gd name="connsiteX12257" fmla="*/ 1811464 w 2439037"/>
              <a:gd name="connsiteY12257" fmla="*/ 2778347 h 4271954"/>
              <a:gd name="connsiteX12258" fmla="*/ 1810893 w 2439037"/>
              <a:gd name="connsiteY12258" fmla="*/ 2775557 h 4271954"/>
              <a:gd name="connsiteX12259" fmla="*/ 1787081 w 2439037"/>
              <a:gd name="connsiteY12259" fmla="*/ 2767756 h 4271954"/>
              <a:gd name="connsiteX12260" fmla="*/ 1773460 w 2439037"/>
              <a:gd name="connsiteY12260" fmla="*/ 2792168 h 4271954"/>
              <a:gd name="connsiteX12261" fmla="*/ 1700517 w 2439037"/>
              <a:gd name="connsiteY12261" fmla="*/ 2798350 h 4271954"/>
              <a:gd name="connsiteX12262" fmla="*/ 1682972 w 2439037"/>
              <a:gd name="connsiteY12262" fmla="*/ 2792359 h 4271954"/>
              <a:gd name="connsiteX12263" fmla="*/ 1682972 w 2439037"/>
              <a:gd name="connsiteY12263" fmla="*/ 2755564 h 4271954"/>
              <a:gd name="connsiteX12264" fmla="*/ 1699927 w 2439037"/>
              <a:gd name="connsiteY12264" fmla="*/ 2755564 h 4271954"/>
              <a:gd name="connsiteX12265" fmla="*/ 1722977 w 2439037"/>
              <a:gd name="connsiteY12265" fmla="*/ 2765279 h 4271954"/>
              <a:gd name="connsiteX12266" fmla="*/ 1730416 w 2439037"/>
              <a:gd name="connsiteY12266" fmla="*/ 2769099 h 4271954"/>
              <a:gd name="connsiteX12267" fmla="*/ 1754143 w 2439037"/>
              <a:gd name="connsiteY12267" fmla="*/ 2769099 h 4271954"/>
              <a:gd name="connsiteX12268" fmla="*/ 1755838 w 2439037"/>
              <a:gd name="connsiteY12268" fmla="*/ 2774909 h 4271954"/>
              <a:gd name="connsiteX12269" fmla="*/ 1754886 w 2439037"/>
              <a:gd name="connsiteY12269" fmla="*/ 2779795 h 4271954"/>
              <a:gd name="connsiteX12270" fmla="*/ 1754048 w 2439037"/>
              <a:gd name="connsiteY12270" fmla="*/ 2780814 h 4271954"/>
              <a:gd name="connsiteX12271" fmla="*/ 1716795 w 2439037"/>
              <a:gd name="connsiteY12271" fmla="*/ 2780814 h 4271954"/>
              <a:gd name="connsiteX12272" fmla="*/ 1713462 w 2439037"/>
              <a:gd name="connsiteY12272" fmla="*/ 2784167 h 4271954"/>
              <a:gd name="connsiteX12273" fmla="*/ 1716795 w 2439037"/>
              <a:gd name="connsiteY12273" fmla="*/ 2787463 h 4271954"/>
              <a:gd name="connsiteX12274" fmla="*/ 1754143 w 2439037"/>
              <a:gd name="connsiteY12274" fmla="*/ 2787463 h 4271954"/>
              <a:gd name="connsiteX12275" fmla="*/ 1760687 w 2439037"/>
              <a:gd name="connsiteY12275" fmla="*/ 2783186 h 4271954"/>
              <a:gd name="connsiteX12276" fmla="*/ 1788995 w 2439037"/>
              <a:gd name="connsiteY12276" fmla="*/ 2774261 h 4271954"/>
              <a:gd name="connsiteX12277" fmla="*/ 1802806 w 2439037"/>
              <a:gd name="connsiteY12277" fmla="*/ 2776919 h 4271954"/>
              <a:gd name="connsiteX12278" fmla="*/ 1773460 w 2439037"/>
              <a:gd name="connsiteY12278" fmla="*/ 2792168 h 4271954"/>
              <a:gd name="connsiteX12279" fmla="*/ 1852346 w 2439037"/>
              <a:gd name="connsiteY12279" fmla="*/ 2635396 h 4271954"/>
              <a:gd name="connsiteX12280" fmla="*/ 1855670 w 2439037"/>
              <a:gd name="connsiteY12280" fmla="*/ 2632034 h 4271954"/>
              <a:gd name="connsiteX12281" fmla="*/ 1852346 w 2439037"/>
              <a:gd name="connsiteY12281" fmla="*/ 2628691 h 4271954"/>
              <a:gd name="connsiteX12282" fmla="*/ 1832029 w 2439037"/>
              <a:gd name="connsiteY12282" fmla="*/ 2628691 h 4271954"/>
              <a:gd name="connsiteX12283" fmla="*/ 1825266 w 2439037"/>
              <a:gd name="connsiteY12283" fmla="*/ 2635482 h 4271954"/>
              <a:gd name="connsiteX12284" fmla="*/ 1825266 w 2439037"/>
              <a:gd name="connsiteY12284" fmla="*/ 2637196 h 4271954"/>
              <a:gd name="connsiteX12285" fmla="*/ 1797844 w 2439037"/>
              <a:gd name="connsiteY12285" fmla="*/ 2626919 h 4271954"/>
              <a:gd name="connsiteX12286" fmla="*/ 1757363 w 2439037"/>
              <a:gd name="connsiteY12286" fmla="*/ 2625862 h 4271954"/>
              <a:gd name="connsiteX12287" fmla="*/ 1757277 w 2439037"/>
              <a:gd name="connsiteY12287" fmla="*/ 2625862 h 4271954"/>
              <a:gd name="connsiteX12288" fmla="*/ 1694516 w 2439037"/>
              <a:gd name="connsiteY12288" fmla="*/ 2638682 h 4271954"/>
              <a:gd name="connsiteX12289" fmla="*/ 1692297 w 2439037"/>
              <a:gd name="connsiteY12289" fmla="*/ 2640225 h 4271954"/>
              <a:gd name="connsiteX12290" fmla="*/ 1691926 w 2439037"/>
              <a:gd name="connsiteY12290" fmla="*/ 2642930 h 4271954"/>
              <a:gd name="connsiteX12291" fmla="*/ 1708499 w 2439037"/>
              <a:gd name="connsiteY12291" fmla="*/ 2657475 h 4271954"/>
              <a:gd name="connsiteX12292" fmla="*/ 1709166 w 2439037"/>
              <a:gd name="connsiteY12292" fmla="*/ 2657475 h 4271954"/>
              <a:gd name="connsiteX12293" fmla="*/ 1731645 w 2439037"/>
              <a:gd name="connsiteY12293" fmla="*/ 2664038 h 4271954"/>
              <a:gd name="connsiteX12294" fmla="*/ 1749181 w 2439037"/>
              <a:gd name="connsiteY12294" fmla="*/ 2659752 h 4271954"/>
              <a:gd name="connsiteX12295" fmla="*/ 1778232 w 2439037"/>
              <a:gd name="connsiteY12295" fmla="*/ 2674649 h 4271954"/>
              <a:gd name="connsiteX12296" fmla="*/ 1778698 w 2439037"/>
              <a:gd name="connsiteY12296" fmla="*/ 2675011 h 4271954"/>
              <a:gd name="connsiteX12297" fmla="*/ 1808216 w 2439037"/>
              <a:gd name="connsiteY12297" fmla="*/ 2687765 h 4271954"/>
              <a:gd name="connsiteX12298" fmla="*/ 1825181 w 2439037"/>
              <a:gd name="connsiteY12298" fmla="*/ 2687765 h 4271954"/>
              <a:gd name="connsiteX12299" fmla="*/ 1825181 w 2439037"/>
              <a:gd name="connsiteY12299" fmla="*/ 2687850 h 4271954"/>
              <a:gd name="connsiteX12300" fmla="*/ 1831943 w 2439037"/>
              <a:gd name="connsiteY12300" fmla="*/ 2694632 h 4271954"/>
              <a:gd name="connsiteX12301" fmla="*/ 1852213 w 2439037"/>
              <a:gd name="connsiteY12301" fmla="*/ 2694632 h 4271954"/>
              <a:gd name="connsiteX12302" fmla="*/ 1855575 w 2439037"/>
              <a:gd name="connsiteY12302" fmla="*/ 2691298 h 4271954"/>
              <a:gd name="connsiteX12303" fmla="*/ 1852213 w 2439037"/>
              <a:gd name="connsiteY12303" fmla="*/ 2687936 h 4271954"/>
              <a:gd name="connsiteX12304" fmla="*/ 1831857 w 2439037"/>
              <a:gd name="connsiteY12304" fmla="*/ 2687850 h 4271954"/>
              <a:gd name="connsiteX12305" fmla="*/ 1831943 w 2439037"/>
              <a:gd name="connsiteY12305" fmla="*/ 2635568 h 4271954"/>
              <a:gd name="connsiteX12306" fmla="*/ 1852346 w 2439037"/>
              <a:gd name="connsiteY12306" fmla="*/ 2635568 h 4271954"/>
              <a:gd name="connsiteX12307" fmla="*/ 1852346 w 2439037"/>
              <a:gd name="connsiteY12307" fmla="*/ 2635396 h 4271954"/>
              <a:gd name="connsiteX12308" fmla="*/ 1709652 w 2439037"/>
              <a:gd name="connsiteY12308" fmla="*/ 2650731 h 4271954"/>
              <a:gd name="connsiteX12309" fmla="*/ 1699831 w 2439037"/>
              <a:gd name="connsiteY12309" fmla="*/ 2644312 h 4271954"/>
              <a:gd name="connsiteX12310" fmla="*/ 1736312 w 2439037"/>
              <a:gd name="connsiteY12310" fmla="*/ 2636930 h 4271954"/>
              <a:gd name="connsiteX12311" fmla="*/ 1709652 w 2439037"/>
              <a:gd name="connsiteY12311" fmla="*/ 2650731 h 4271954"/>
              <a:gd name="connsiteX12312" fmla="*/ 1825266 w 2439037"/>
              <a:gd name="connsiteY12312" fmla="*/ 2680916 h 4271954"/>
              <a:gd name="connsiteX12313" fmla="*/ 1808321 w 2439037"/>
              <a:gd name="connsiteY12313" fmla="*/ 2680916 h 4271954"/>
              <a:gd name="connsiteX12314" fmla="*/ 1782994 w 2439037"/>
              <a:gd name="connsiteY12314" fmla="*/ 2669658 h 4271954"/>
              <a:gd name="connsiteX12315" fmla="*/ 1782508 w 2439037"/>
              <a:gd name="connsiteY12315" fmla="*/ 2669286 h 4271954"/>
              <a:gd name="connsiteX12316" fmla="*/ 1750419 w 2439037"/>
              <a:gd name="connsiteY12316" fmla="*/ 2653008 h 4271954"/>
              <a:gd name="connsiteX12317" fmla="*/ 1749371 w 2439037"/>
              <a:gd name="connsiteY12317" fmla="*/ 2652836 h 4271954"/>
              <a:gd name="connsiteX12318" fmla="*/ 1748590 w 2439037"/>
              <a:gd name="connsiteY12318" fmla="*/ 2652922 h 4271954"/>
              <a:gd name="connsiteX12319" fmla="*/ 1730016 w 2439037"/>
              <a:gd name="connsiteY12319" fmla="*/ 2657475 h 4271954"/>
              <a:gd name="connsiteX12320" fmla="*/ 1716214 w 2439037"/>
              <a:gd name="connsiteY12320" fmla="*/ 2654837 h 4271954"/>
              <a:gd name="connsiteX12321" fmla="*/ 1746599 w 2439037"/>
              <a:gd name="connsiteY12321" fmla="*/ 2638930 h 4271954"/>
              <a:gd name="connsiteX12322" fmla="*/ 1795453 w 2439037"/>
              <a:gd name="connsiteY12322" fmla="*/ 2632929 h 4271954"/>
              <a:gd name="connsiteX12323" fmla="*/ 1825371 w 2439037"/>
              <a:gd name="connsiteY12323" fmla="*/ 2644045 h 4271954"/>
              <a:gd name="connsiteX12324" fmla="*/ 1825371 w 2439037"/>
              <a:gd name="connsiteY12324" fmla="*/ 2680916 h 4271954"/>
              <a:gd name="connsiteX12325" fmla="*/ 1825266 w 2439037"/>
              <a:gd name="connsiteY12325" fmla="*/ 2680916 h 4271954"/>
              <a:gd name="connsiteX12326" fmla="*/ 2002078 w 2439037"/>
              <a:gd name="connsiteY12326" fmla="*/ 2753573 h 4271954"/>
              <a:gd name="connsiteX12327" fmla="*/ 2002621 w 2439037"/>
              <a:gd name="connsiteY12327" fmla="*/ 2753573 h 4271954"/>
              <a:gd name="connsiteX12328" fmla="*/ 2020910 w 2439037"/>
              <a:gd name="connsiteY12328" fmla="*/ 2745477 h 4271954"/>
              <a:gd name="connsiteX12329" fmla="*/ 2028168 w 2439037"/>
              <a:gd name="connsiteY12329" fmla="*/ 2726912 h 4271954"/>
              <a:gd name="connsiteX12330" fmla="*/ 2006346 w 2439037"/>
              <a:gd name="connsiteY12330" fmla="*/ 2683936 h 4271954"/>
              <a:gd name="connsiteX12331" fmla="*/ 2004993 w 2439037"/>
              <a:gd name="connsiteY12331" fmla="*/ 2682640 h 4271954"/>
              <a:gd name="connsiteX12332" fmla="*/ 2000631 w 2439037"/>
              <a:gd name="connsiteY12332" fmla="*/ 2681573 h 4271954"/>
              <a:gd name="connsiteX12333" fmla="*/ 1996726 w 2439037"/>
              <a:gd name="connsiteY12333" fmla="*/ 2683936 h 4271954"/>
              <a:gd name="connsiteX12334" fmla="*/ 1974913 w 2439037"/>
              <a:gd name="connsiteY12334" fmla="*/ 2726912 h 4271954"/>
              <a:gd name="connsiteX12335" fmla="*/ 1974913 w 2439037"/>
              <a:gd name="connsiteY12335" fmla="*/ 2728170 h 4271954"/>
              <a:gd name="connsiteX12336" fmla="*/ 2000822 w 2439037"/>
              <a:gd name="connsiteY12336" fmla="*/ 2753573 h 4271954"/>
              <a:gd name="connsiteX12337" fmla="*/ 2002078 w 2439037"/>
              <a:gd name="connsiteY12337" fmla="*/ 2753573 h 4271954"/>
              <a:gd name="connsiteX12338" fmla="*/ 1981581 w 2439037"/>
              <a:gd name="connsiteY12338" fmla="*/ 2727932 h 4271954"/>
              <a:gd name="connsiteX12339" fmla="*/ 1981581 w 2439037"/>
              <a:gd name="connsiteY12339" fmla="*/ 2727008 h 4271954"/>
              <a:gd name="connsiteX12340" fmla="*/ 2001488 w 2439037"/>
              <a:gd name="connsiteY12340" fmla="*/ 2688736 h 4271954"/>
              <a:gd name="connsiteX12341" fmla="*/ 2021395 w 2439037"/>
              <a:gd name="connsiteY12341" fmla="*/ 2727008 h 4271954"/>
              <a:gd name="connsiteX12342" fmla="*/ 2021395 w 2439037"/>
              <a:gd name="connsiteY12342" fmla="*/ 2727103 h 4271954"/>
              <a:gd name="connsiteX12343" fmla="*/ 2016080 w 2439037"/>
              <a:gd name="connsiteY12343" fmla="*/ 2740914 h 4271954"/>
              <a:gd name="connsiteX12344" fmla="*/ 2002450 w 2439037"/>
              <a:gd name="connsiteY12344" fmla="*/ 2746915 h 4271954"/>
              <a:gd name="connsiteX12345" fmla="*/ 2001393 w 2439037"/>
              <a:gd name="connsiteY12345" fmla="*/ 2746915 h 4271954"/>
              <a:gd name="connsiteX12346" fmla="*/ 2000917 w 2439037"/>
              <a:gd name="connsiteY12346" fmla="*/ 2746915 h 4271954"/>
              <a:gd name="connsiteX12347" fmla="*/ 1981581 w 2439037"/>
              <a:gd name="connsiteY12347" fmla="*/ 2727932 h 4271954"/>
              <a:gd name="connsiteX12348" fmla="*/ 2030063 w 2439037"/>
              <a:gd name="connsiteY12348" fmla="*/ 2767756 h 4271954"/>
              <a:gd name="connsiteX12349" fmla="*/ 2005584 w 2439037"/>
              <a:gd name="connsiteY12349" fmla="*/ 2775471 h 4271954"/>
              <a:gd name="connsiteX12350" fmla="*/ 2005584 w 2439037"/>
              <a:gd name="connsiteY12350" fmla="*/ 2774823 h 4271954"/>
              <a:gd name="connsiteX12351" fmla="*/ 1997221 w 2439037"/>
              <a:gd name="connsiteY12351" fmla="*/ 2762355 h 4271954"/>
              <a:gd name="connsiteX12352" fmla="*/ 1973866 w 2439037"/>
              <a:gd name="connsiteY12352" fmla="*/ 2762450 h 4271954"/>
              <a:gd name="connsiteX12353" fmla="*/ 1969961 w 2439037"/>
              <a:gd name="connsiteY12353" fmla="*/ 2759888 h 4271954"/>
              <a:gd name="connsiteX12354" fmla="*/ 1942919 w 2439037"/>
              <a:gd name="connsiteY12354" fmla="*/ 2748820 h 4271954"/>
              <a:gd name="connsiteX12355" fmla="*/ 1925964 w 2439037"/>
              <a:gd name="connsiteY12355" fmla="*/ 2748820 h 4271954"/>
              <a:gd name="connsiteX12356" fmla="*/ 1925964 w 2439037"/>
              <a:gd name="connsiteY12356" fmla="*/ 2748734 h 4271954"/>
              <a:gd name="connsiteX12357" fmla="*/ 1919202 w 2439037"/>
              <a:gd name="connsiteY12357" fmla="*/ 2741943 h 4271954"/>
              <a:gd name="connsiteX12358" fmla="*/ 1898923 w 2439037"/>
              <a:gd name="connsiteY12358" fmla="*/ 2741943 h 4271954"/>
              <a:gd name="connsiteX12359" fmla="*/ 1895561 w 2439037"/>
              <a:gd name="connsiteY12359" fmla="*/ 2745286 h 4271954"/>
              <a:gd name="connsiteX12360" fmla="*/ 1898923 w 2439037"/>
              <a:gd name="connsiteY12360" fmla="*/ 2748639 h 4271954"/>
              <a:gd name="connsiteX12361" fmla="*/ 1919278 w 2439037"/>
              <a:gd name="connsiteY12361" fmla="*/ 2748734 h 4271954"/>
              <a:gd name="connsiteX12362" fmla="*/ 1919202 w 2439037"/>
              <a:gd name="connsiteY12362" fmla="*/ 2800998 h 4271954"/>
              <a:gd name="connsiteX12363" fmla="*/ 1898923 w 2439037"/>
              <a:gd name="connsiteY12363" fmla="*/ 2800998 h 4271954"/>
              <a:gd name="connsiteX12364" fmla="*/ 1895561 w 2439037"/>
              <a:gd name="connsiteY12364" fmla="*/ 2804351 h 4271954"/>
              <a:gd name="connsiteX12365" fmla="*/ 1898923 w 2439037"/>
              <a:gd name="connsiteY12365" fmla="*/ 2807694 h 4271954"/>
              <a:gd name="connsiteX12366" fmla="*/ 1919202 w 2439037"/>
              <a:gd name="connsiteY12366" fmla="*/ 2807694 h 4271954"/>
              <a:gd name="connsiteX12367" fmla="*/ 1925964 w 2439037"/>
              <a:gd name="connsiteY12367" fmla="*/ 2800912 h 4271954"/>
              <a:gd name="connsiteX12368" fmla="*/ 1925964 w 2439037"/>
              <a:gd name="connsiteY12368" fmla="*/ 2799188 h 4271954"/>
              <a:gd name="connsiteX12369" fmla="*/ 1941290 w 2439037"/>
              <a:gd name="connsiteY12369" fmla="*/ 2804446 h 4271954"/>
              <a:gd name="connsiteX12370" fmla="*/ 1977961 w 2439037"/>
              <a:gd name="connsiteY12370" fmla="*/ 2813980 h 4271954"/>
              <a:gd name="connsiteX12371" fmla="*/ 2019490 w 2439037"/>
              <a:gd name="connsiteY12371" fmla="*/ 2797788 h 4271954"/>
              <a:gd name="connsiteX12372" fmla="*/ 2052752 w 2439037"/>
              <a:gd name="connsiteY12372" fmla="*/ 2780538 h 4271954"/>
              <a:gd name="connsiteX12373" fmla="*/ 2054447 w 2439037"/>
              <a:gd name="connsiteY12373" fmla="*/ 2778347 h 4271954"/>
              <a:gd name="connsiteX12374" fmla="*/ 2053876 w 2439037"/>
              <a:gd name="connsiteY12374" fmla="*/ 2775557 h 4271954"/>
              <a:gd name="connsiteX12375" fmla="*/ 2030063 w 2439037"/>
              <a:gd name="connsiteY12375" fmla="*/ 2767756 h 4271954"/>
              <a:gd name="connsiteX12376" fmla="*/ 2016452 w 2439037"/>
              <a:gd name="connsiteY12376" fmla="*/ 2792168 h 4271954"/>
              <a:gd name="connsiteX12377" fmla="*/ 1943462 w 2439037"/>
              <a:gd name="connsiteY12377" fmla="*/ 2798350 h 4271954"/>
              <a:gd name="connsiteX12378" fmla="*/ 1925964 w 2439037"/>
              <a:gd name="connsiteY12378" fmla="*/ 2792359 h 4271954"/>
              <a:gd name="connsiteX12379" fmla="*/ 1925964 w 2439037"/>
              <a:gd name="connsiteY12379" fmla="*/ 2755564 h 4271954"/>
              <a:gd name="connsiteX12380" fmla="*/ 1942919 w 2439037"/>
              <a:gd name="connsiteY12380" fmla="*/ 2755564 h 4271954"/>
              <a:gd name="connsiteX12381" fmla="*/ 1965960 w 2439037"/>
              <a:gd name="connsiteY12381" fmla="*/ 2765279 h 4271954"/>
              <a:gd name="connsiteX12382" fmla="*/ 1973409 w 2439037"/>
              <a:gd name="connsiteY12382" fmla="*/ 2769099 h 4271954"/>
              <a:gd name="connsiteX12383" fmla="*/ 1997087 w 2439037"/>
              <a:gd name="connsiteY12383" fmla="*/ 2769099 h 4271954"/>
              <a:gd name="connsiteX12384" fmla="*/ 1998821 w 2439037"/>
              <a:gd name="connsiteY12384" fmla="*/ 2774909 h 4271954"/>
              <a:gd name="connsiteX12385" fmla="*/ 1997859 w 2439037"/>
              <a:gd name="connsiteY12385" fmla="*/ 2779795 h 4271954"/>
              <a:gd name="connsiteX12386" fmla="*/ 1997011 w 2439037"/>
              <a:gd name="connsiteY12386" fmla="*/ 2780814 h 4271954"/>
              <a:gd name="connsiteX12387" fmla="*/ 1959769 w 2439037"/>
              <a:gd name="connsiteY12387" fmla="*/ 2780814 h 4271954"/>
              <a:gd name="connsiteX12388" fmla="*/ 1956454 w 2439037"/>
              <a:gd name="connsiteY12388" fmla="*/ 2784167 h 4271954"/>
              <a:gd name="connsiteX12389" fmla="*/ 1959769 w 2439037"/>
              <a:gd name="connsiteY12389" fmla="*/ 2787463 h 4271954"/>
              <a:gd name="connsiteX12390" fmla="*/ 1997011 w 2439037"/>
              <a:gd name="connsiteY12390" fmla="*/ 2787463 h 4271954"/>
              <a:gd name="connsiteX12391" fmla="*/ 2003584 w 2439037"/>
              <a:gd name="connsiteY12391" fmla="*/ 2783186 h 4271954"/>
              <a:gd name="connsiteX12392" fmla="*/ 2031892 w 2439037"/>
              <a:gd name="connsiteY12392" fmla="*/ 2774261 h 4271954"/>
              <a:gd name="connsiteX12393" fmla="*/ 2045675 w 2439037"/>
              <a:gd name="connsiteY12393" fmla="*/ 2776919 h 4271954"/>
              <a:gd name="connsiteX12394" fmla="*/ 2016452 w 2439037"/>
              <a:gd name="connsiteY12394" fmla="*/ 2792168 h 4271954"/>
              <a:gd name="connsiteX12395" fmla="*/ 2095329 w 2439037"/>
              <a:gd name="connsiteY12395" fmla="*/ 2635396 h 4271954"/>
              <a:gd name="connsiteX12396" fmla="*/ 2098653 w 2439037"/>
              <a:gd name="connsiteY12396" fmla="*/ 2632034 h 4271954"/>
              <a:gd name="connsiteX12397" fmla="*/ 2095329 w 2439037"/>
              <a:gd name="connsiteY12397" fmla="*/ 2628691 h 4271954"/>
              <a:gd name="connsiteX12398" fmla="*/ 2075021 w 2439037"/>
              <a:gd name="connsiteY12398" fmla="*/ 2628691 h 4271954"/>
              <a:gd name="connsiteX12399" fmla="*/ 2068258 w 2439037"/>
              <a:gd name="connsiteY12399" fmla="*/ 2635482 h 4271954"/>
              <a:gd name="connsiteX12400" fmla="*/ 2068258 w 2439037"/>
              <a:gd name="connsiteY12400" fmla="*/ 2637196 h 4271954"/>
              <a:gd name="connsiteX12401" fmla="*/ 2040845 w 2439037"/>
              <a:gd name="connsiteY12401" fmla="*/ 2626919 h 4271954"/>
              <a:gd name="connsiteX12402" fmla="*/ 2000355 w 2439037"/>
              <a:gd name="connsiteY12402" fmla="*/ 2625862 h 4271954"/>
              <a:gd name="connsiteX12403" fmla="*/ 2000259 w 2439037"/>
              <a:gd name="connsiteY12403" fmla="*/ 2625862 h 4271954"/>
              <a:gd name="connsiteX12404" fmla="*/ 1937480 w 2439037"/>
              <a:gd name="connsiteY12404" fmla="*/ 2638682 h 4271954"/>
              <a:gd name="connsiteX12405" fmla="*/ 1935289 w 2439037"/>
              <a:gd name="connsiteY12405" fmla="*/ 2640225 h 4271954"/>
              <a:gd name="connsiteX12406" fmla="*/ 1935013 w 2439037"/>
              <a:gd name="connsiteY12406" fmla="*/ 2642930 h 4271954"/>
              <a:gd name="connsiteX12407" fmla="*/ 1951587 w 2439037"/>
              <a:gd name="connsiteY12407" fmla="*/ 2657475 h 4271954"/>
              <a:gd name="connsiteX12408" fmla="*/ 1952244 w 2439037"/>
              <a:gd name="connsiteY12408" fmla="*/ 2657475 h 4271954"/>
              <a:gd name="connsiteX12409" fmla="*/ 1974732 w 2439037"/>
              <a:gd name="connsiteY12409" fmla="*/ 2664038 h 4271954"/>
              <a:gd name="connsiteX12410" fmla="*/ 1992259 w 2439037"/>
              <a:gd name="connsiteY12410" fmla="*/ 2659752 h 4271954"/>
              <a:gd name="connsiteX12411" fmla="*/ 2021310 w 2439037"/>
              <a:gd name="connsiteY12411" fmla="*/ 2674649 h 4271954"/>
              <a:gd name="connsiteX12412" fmla="*/ 2021777 w 2439037"/>
              <a:gd name="connsiteY12412" fmla="*/ 2675011 h 4271954"/>
              <a:gd name="connsiteX12413" fmla="*/ 2051304 w 2439037"/>
              <a:gd name="connsiteY12413" fmla="*/ 2687765 h 4271954"/>
              <a:gd name="connsiteX12414" fmla="*/ 2068258 w 2439037"/>
              <a:gd name="connsiteY12414" fmla="*/ 2687765 h 4271954"/>
              <a:gd name="connsiteX12415" fmla="*/ 2068258 w 2439037"/>
              <a:gd name="connsiteY12415" fmla="*/ 2687850 h 4271954"/>
              <a:gd name="connsiteX12416" fmla="*/ 2075021 w 2439037"/>
              <a:gd name="connsiteY12416" fmla="*/ 2694632 h 4271954"/>
              <a:gd name="connsiteX12417" fmla="*/ 2095329 w 2439037"/>
              <a:gd name="connsiteY12417" fmla="*/ 2694632 h 4271954"/>
              <a:gd name="connsiteX12418" fmla="*/ 2098653 w 2439037"/>
              <a:gd name="connsiteY12418" fmla="*/ 2691298 h 4271954"/>
              <a:gd name="connsiteX12419" fmla="*/ 2095329 w 2439037"/>
              <a:gd name="connsiteY12419" fmla="*/ 2687936 h 4271954"/>
              <a:gd name="connsiteX12420" fmla="*/ 2074936 w 2439037"/>
              <a:gd name="connsiteY12420" fmla="*/ 2687850 h 4271954"/>
              <a:gd name="connsiteX12421" fmla="*/ 2075021 w 2439037"/>
              <a:gd name="connsiteY12421" fmla="*/ 2635568 h 4271954"/>
              <a:gd name="connsiteX12422" fmla="*/ 2095329 w 2439037"/>
              <a:gd name="connsiteY12422" fmla="*/ 2635568 h 4271954"/>
              <a:gd name="connsiteX12423" fmla="*/ 2095329 w 2439037"/>
              <a:gd name="connsiteY12423" fmla="*/ 2635396 h 4271954"/>
              <a:gd name="connsiteX12424" fmla="*/ 1952634 w 2439037"/>
              <a:gd name="connsiteY12424" fmla="*/ 2650731 h 4271954"/>
              <a:gd name="connsiteX12425" fmla="*/ 1942824 w 2439037"/>
              <a:gd name="connsiteY12425" fmla="*/ 2644312 h 4271954"/>
              <a:gd name="connsiteX12426" fmla="*/ 1979314 w 2439037"/>
              <a:gd name="connsiteY12426" fmla="*/ 2636930 h 4271954"/>
              <a:gd name="connsiteX12427" fmla="*/ 1952634 w 2439037"/>
              <a:gd name="connsiteY12427" fmla="*/ 2650731 h 4271954"/>
              <a:gd name="connsiteX12428" fmla="*/ 2068258 w 2439037"/>
              <a:gd name="connsiteY12428" fmla="*/ 2680916 h 4271954"/>
              <a:gd name="connsiteX12429" fmla="*/ 2051304 w 2439037"/>
              <a:gd name="connsiteY12429" fmla="*/ 2680916 h 4271954"/>
              <a:gd name="connsiteX12430" fmla="*/ 2025986 w 2439037"/>
              <a:gd name="connsiteY12430" fmla="*/ 2669658 h 4271954"/>
              <a:gd name="connsiteX12431" fmla="*/ 2025491 w 2439037"/>
              <a:gd name="connsiteY12431" fmla="*/ 2669286 h 4271954"/>
              <a:gd name="connsiteX12432" fmla="*/ 1993402 w 2439037"/>
              <a:gd name="connsiteY12432" fmla="*/ 2653008 h 4271954"/>
              <a:gd name="connsiteX12433" fmla="*/ 1992353 w 2439037"/>
              <a:gd name="connsiteY12433" fmla="*/ 2652836 h 4271954"/>
              <a:gd name="connsiteX12434" fmla="*/ 1991592 w 2439037"/>
              <a:gd name="connsiteY12434" fmla="*/ 2652922 h 4271954"/>
              <a:gd name="connsiteX12435" fmla="*/ 1973008 w 2439037"/>
              <a:gd name="connsiteY12435" fmla="*/ 2657475 h 4271954"/>
              <a:gd name="connsiteX12436" fmla="*/ 1959197 w 2439037"/>
              <a:gd name="connsiteY12436" fmla="*/ 2654837 h 4271954"/>
              <a:gd name="connsiteX12437" fmla="*/ 1989591 w 2439037"/>
              <a:gd name="connsiteY12437" fmla="*/ 2638930 h 4271954"/>
              <a:gd name="connsiteX12438" fmla="*/ 2038445 w 2439037"/>
              <a:gd name="connsiteY12438" fmla="*/ 2632929 h 4271954"/>
              <a:gd name="connsiteX12439" fmla="*/ 2068353 w 2439037"/>
              <a:gd name="connsiteY12439" fmla="*/ 2644045 h 4271954"/>
              <a:gd name="connsiteX12440" fmla="*/ 2068353 w 2439037"/>
              <a:gd name="connsiteY12440" fmla="*/ 2680916 h 4271954"/>
              <a:gd name="connsiteX12441" fmla="*/ 2068258 w 2439037"/>
              <a:gd name="connsiteY12441" fmla="*/ 2680916 h 4271954"/>
              <a:gd name="connsiteX12442" fmla="*/ 2245033 w 2439037"/>
              <a:gd name="connsiteY12442" fmla="*/ 2753573 h 4271954"/>
              <a:gd name="connsiteX12443" fmla="*/ 2245614 w 2439037"/>
              <a:gd name="connsiteY12443" fmla="*/ 2753573 h 4271954"/>
              <a:gd name="connsiteX12444" fmla="*/ 2263892 w 2439037"/>
              <a:gd name="connsiteY12444" fmla="*/ 2745477 h 4271954"/>
              <a:gd name="connsiteX12445" fmla="*/ 2271150 w 2439037"/>
              <a:gd name="connsiteY12445" fmla="*/ 2726912 h 4271954"/>
              <a:gd name="connsiteX12446" fmla="*/ 2249338 w 2439037"/>
              <a:gd name="connsiteY12446" fmla="*/ 2683936 h 4271954"/>
              <a:gd name="connsiteX12447" fmla="*/ 2247986 w 2439037"/>
              <a:gd name="connsiteY12447" fmla="*/ 2682640 h 4271954"/>
              <a:gd name="connsiteX12448" fmla="*/ 2243623 w 2439037"/>
              <a:gd name="connsiteY12448" fmla="*/ 2681573 h 4271954"/>
              <a:gd name="connsiteX12449" fmla="*/ 2239804 w 2439037"/>
              <a:gd name="connsiteY12449" fmla="*/ 2683936 h 4271954"/>
              <a:gd name="connsiteX12450" fmla="*/ 2217991 w 2439037"/>
              <a:gd name="connsiteY12450" fmla="*/ 2726912 h 4271954"/>
              <a:gd name="connsiteX12451" fmla="*/ 2217991 w 2439037"/>
              <a:gd name="connsiteY12451" fmla="*/ 2728170 h 4271954"/>
              <a:gd name="connsiteX12452" fmla="*/ 2243899 w 2439037"/>
              <a:gd name="connsiteY12452" fmla="*/ 2753573 h 4271954"/>
              <a:gd name="connsiteX12453" fmla="*/ 2245033 w 2439037"/>
              <a:gd name="connsiteY12453" fmla="*/ 2753573 h 4271954"/>
              <a:gd name="connsiteX12454" fmla="*/ 2224573 w 2439037"/>
              <a:gd name="connsiteY12454" fmla="*/ 2727932 h 4271954"/>
              <a:gd name="connsiteX12455" fmla="*/ 2224573 w 2439037"/>
              <a:gd name="connsiteY12455" fmla="*/ 2727008 h 4271954"/>
              <a:gd name="connsiteX12456" fmla="*/ 2244566 w 2439037"/>
              <a:gd name="connsiteY12456" fmla="*/ 2688736 h 4271954"/>
              <a:gd name="connsiteX12457" fmla="*/ 2264474 w 2439037"/>
              <a:gd name="connsiteY12457" fmla="*/ 2727008 h 4271954"/>
              <a:gd name="connsiteX12458" fmla="*/ 2264474 w 2439037"/>
              <a:gd name="connsiteY12458" fmla="*/ 2727103 h 4271954"/>
              <a:gd name="connsiteX12459" fmla="*/ 2259159 w 2439037"/>
              <a:gd name="connsiteY12459" fmla="*/ 2740914 h 4271954"/>
              <a:gd name="connsiteX12460" fmla="*/ 2245528 w 2439037"/>
              <a:gd name="connsiteY12460" fmla="*/ 2746915 h 4271954"/>
              <a:gd name="connsiteX12461" fmla="*/ 2244471 w 2439037"/>
              <a:gd name="connsiteY12461" fmla="*/ 2746915 h 4271954"/>
              <a:gd name="connsiteX12462" fmla="*/ 2243995 w 2439037"/>
              <a:gd name="connsiteY12462" fmla="*/ 2746915 h 4271954"/>
              <a:gd name="connsiteX12463" fmla="*/ 2224573 w 2439037"/>
              <a:gd name="connsiteY12463" fmla="*/ 2727932 h 4271954"/>
              <a:gd name="connsiteX12464" fmla="*/ 2273056 w 2439037"/>
              <a:gd name="connsiteY12464" fmla="*/ 2767756 h 4271954"/>
              <a:gd name="connsiteX12465" fmla="*/ 2248576 w 2439037"/>
              <a:gd name="connsiteY12465" fmla="*/ 2775471 h 4271954"/>
              <a:gd name="connsiteX12466" fmla="*/ 2248576 w 2439037"/>
              <a:gd name="connsiteY12466" fmla="*/ 2774823 h 4271954"/>
              <a:gd name="connsiteX12467" fmla="*/ 2240204 w 2439037"/>
              <a:gd name="connsiteY12467" fmla="*/ 2762355 h 4271954"/>
              <a:gd name="connsiteX12468" fmla="*/ 2216858 w 2439037"/>
              <a:gd name="connsiteY12468" fmla="*/ 2762450 h 4271954"/>
              <a:gd name="connsiteX12469" fmla="*/ 2212934 w 2439037"/>
              <a:gd name="connsiteY12469" fmla="*/ 2759888 h 4271954"/>
              <a:gd name="connsiteX12470" fmla="*/ 2185902 w 2439037"/>
              <a:gd name="connsiteY12470" fmla="*/ 2748820 h 4271954"/>
              <a:gd name="connsiteX12471" fmla="*/ 2168938 w 2439037"/>
              <a:gd name="connsiteY12471" fmla="*/ 2748820 h 4271954"/>
              <a:gd name="connsiteX12472" fmla="*/ 2168938 w 2439037"/>
              <a:gd name="connsiteY12472" fmla="*/ 2748734 h 4271954"/>
              <a:gd name="connsiteX12473" fmla="*/ 2162175 w 2439037"/>
              <a:gd name="connsiteY12473" fmla="*/ 2741943 h 4271954"/>
              <a:gd name="connsiteX12474" fmla="*/ 2141887 w 2439037"/>
              <a:gd name="connsiteY12474" fmla="*/ 2741943 h 4271954"/>
              <a:gd name="connsiteX12475" fmla="*/ 2138553 w 2439037"/>
              <a:gd name="connsiteY12475" fmla="*/ 2745286 h 4271954"/>
              <a:gd name="connsiteX12476" fmla="*/ 2141887 w 2439037"/>
              <a:gd name="connsiteY12476" fmla="*/ 2748639 h 4271954"/>
              <a:gd name="connsiteX12477" fmla="*/ 2162270 w 2439037"/>
              <a:gd name="connsiteY12477" fmla="*/ 2748734 h 4271954"/>
              <a:gd name="connsiteX12478" fmla="*/ 2162175 w 2439037"/>
              <a:gd name="connsiteY12478" fmla="*/ 2800998 h 4271954"/>
              <a:gd name="connsiteX12479" fmla="*/ 2141887 w 2439037"/>
              <a:gd name="connsiteY12479" fmla="*/ 2800998 h 4271954"/>
              <a:gd name="connsiteX12480" fmla="*/ 2138553 w 2439037"/>
              <a:gd name="connsiteY12480" fmla="*/ 2804351 h 4271954"/>
              <a:gd name="connsiteX12481" fmla="*/ 2141887 w 2439037"/>
              <a:gd name="connsiteY12481" fmla="*/ 2807694 h 4271954"/>
              <a:gd name="connsiteX12482" fmla="*/ 2162175 w 2439037"/>
              <a:gd name="connsiteY12482" fmla="*/ 2807694 h 4271954"/>
              <a:gd name="connsiteX12483" fmla="*/ 2168938 w 2439037"/>
              <a:gd name="connsiteY12483" fmla="*/ 2800912 h 4271954"/>
              <a:gd name="connsiteX12484" fmla="*/ 2168938 w 2439037"/>
              <a:gd name="connsiteY12484" fmla="*/ 2799188 h 4271954"/>
              <a:gd name="connsiteX12485" fmla="*/ 2184273 w 2439037"/>
              <a:gd name="connsiteY12485" fmla="*/ 2804446 h 4271954"/>
              <a:gd name="connsiteX12486" fmla="*/ 2220935 w 2439037"/>
              <a:gd name="connsiteY12486" fmla="*/ 2813980 h 4271954"/>
              <a:gd name="connsiteX12487" fmla="*/ 2262483 w 2439037"/>
              <a:gd name="connsiteY12487" fmla="*/ 2797788 h 4271954"/>
              <a:gd name="connsiteX12488" fmla="*/ 2295706 w 2439037"/>
              <a:gd name="connsiteY12488" fmla="*/ 2780538 h 4271954"/>
              <a:gd name="connsiteX12489" fmla="*/ 2297430 w 2439037"/>
              <a:gd name="connsiteY12489" fmla="*/ 2778347 h 4271954"/>
              <a:gd name="connsiteX12490" fmla="*/ 2296868 w 2439037"/>
              <a:gd name="connsiteY12490" fmla="*/ 2775557 h 4271954"/>
              <a:gd name="connsiteX12491" fmla="*/ 2273056 w 2439037"/>
              <a:gd name="connsiteY12491" fmla="*/ 2767756 h 4271954"/>
              <a:gd name="connsiteX12492" fmla="*/ 2259425 w 2439037"/>
              <a:gd name="connsiteY12492" fmla="*/ 2792168 h 4271954"/>
              <a:gd name="connsiteX12493" fmla="*/ 2186454 w 2439037"/>
              <a:gd name="connsiteY12493" fmla="*/ 2798350 h 4271954"/>
              <a:gd name="connsiteX12494" fmla="*/ 2168938 w 2439037"/>
              <a:gd name="connsiteY12494" fmla="*/ 2792359 h 4271954"/>
              <a:gd name="connsiteX12495" fmla="*/ 2168938 w 2439037"/>
              <a:gd name="connsiteY12495" fmla="*/ 2755564 h 4271954"/>
              <a:gd name="connsiteX12496" fmla="*/ 2185902 w 2439037"/>
              <a:gd name="connsiteY12496" fmla="*/ 2755564 h 4271954"/>
              <a:gd name="connsiteX12497" fmla="*/ 2208953 w 2439037"/>
              <a:gd name="connsiteY12497" fmla="*/ 2765279 h 4271954"/>
              <a:gd name="connsiteX12498" fmla="*/ 2216391 w 2439037"/>
              <a:gd name="connsiteY12498" fmla="*/ 2769099 h 4271954"/>
              <a:gd name="connsiteX12499" fmla="*/ 2240080 w 2439037"/>
              <a:gd name="connsiteY12499" fmla="*/ 2769099 h 4271954"/>
              <a:gd name="connsiteX12500" fmla="*/ 2241804 w 2439037"/>
              <a:gd name="connsiteY12500" fmla="*/ 2774909 h 4271954"/>
              <a:gd name="connsiteX12501" fmla="*/ 2240842 w 2439037"/>
              <a:gd name="connsiteY12501" fmla="*/ 2779795 h 4271954"/>
              <a:gd name="connsiteX12502" fmla="*/ 2239985 w 2439037"/>
              <a:gd name="connsiteY12502" fmla="*/ 2780814 h 4271954"/>
              <a:gd name="connsiteX12503" fmla="*/ 2202752 w 2439037"/>
              <a:gd name="connsiteY12503" fmla="*/ 2780814 h 4271954"/>
              <a:gd name="connsiteX12504" fmla="*/ 2199418 w 2439037"/>
              <a:gd name="connsiteY12504" fmla="*/ 2784167 h 4271954"/>
              <a:gd name="connsiteX12505" fmla="*/ 2202752 w 2439037"/>
              <a:gd name="connsiteY12505" fmla="*/ 2787463 h 4271954"/>
              <a:gd name="connsiteX12506" fmla="*/ 2239985 w 2439037"/>
              <a:gd name="connsiteY12506" fmla="*/ 2787463 h 4271954"/>
              <a:gd name="connsiteX12507" fmla="*/ 2246576 w 2439037"/>
              <a:gd name="connsiteY12507" fmla="*/ 2783186 h 4271954"/>
              <a:gd name="connsiteX12508" fmla="*/ 2274846 w 2439037"/>
              <a:gd name="connsiteY12508" fmla="*/ 2774261 h 4271954"/>
              <a:gd name="connsiteX12509" fmla="*/ 2288667 w 2439037"/>
              <a:gd name="connsiteY12509" fmla="*/ 2776919 h 4271954"/>
              <a:gd name="connsiteX12510" fmla="*/ 2259425 w 2439037"/>
              <a:gd name="connsiteY12510" fmla="*/ 2792168 h 4271954"/>
              <a:gd name="connsiteX12511" fmla="*/ 2338292 w 2439037"/>
              <a:gd name="connsiteY12511" fmla="*/ 2635396 h 4271954"/>
              <a:gd name="connsiteX12512" fmla="*/ 2341636 w 2439037"/>
              <a:gd name="connsiteY12512" fmla="*/ 2632034 h 4271954"/>
              <a:gd name="connsiteX12513" fmla="*/ 2338292 w 2439037"/>
              <a:gd name="connsiteY12513" fmla="*/ 2628691 h 4271954"/>
              <a:gd name="connsiteX12514" fmla="*/ 2318004 w 2439037"/>
              <a:gd name="connsiteY12514" fmla="*/ 2628691 h 4271954"/>
              <a:gd name="connsiteX12515" fmla="*/ 2311241 w 2439037"/>
              <a:gd name="connsiteY12515" fmla="*/ 2635482 h 4271954"/>
              <a:gd name="connsiteX12516" fmla="*/ 2311241 w 2439037"/>
              <a:gd name="connsiteY12516" fmla="*/ 2637196 h 4271954"/>
              <a:gd name="connsiteX12517" fmla="*/ 2283800 w 2439037"/>
              <a:gd name="connsiteY12517" fmla="*/ 2626919 h 4271954"/>
              <a:gd name="connsiteX12518" fmla="*/ 2243338 w 2439037"/>
              <a:gd name="connsiteY12518" fmla="*/ 2625862 h 4271954"/>
              <a:gd name="connsiteX12519" fmla="*/ 2243242 w 2439037"/>
              <a:gd name="connsiteY12519" fmla="*/ 2625862 h 4271954"/>
              <a:gd name="connsiteX12520" fmla="*/ 2180454 w 2439037"/>
              <a:gd name="connsiteY12520" fmla="*/ 2638682 h 4271954"/>
              <a:gd name="connsiteX12521" fmla="*/ 2178272 w 2439037"/>
              <a:gd name="connsiteY12521" fmla="*/ 2640225 h 4271954"/>
              <a:gd name="connsiteX12522" fmla="*/ 2177901 w 2439037"/>
              <a:gd name="connsiteY12522" fmla="*/ 2642930 h 4271954"/>
              <a:gd name="connsiteX12523" fmla="*/ 2194455 w 2439037"/>
              <a:gd name="connsiteY12523" fmla="*/ 2657475 h 4271954"/>
              <a:gd name="connsiteX12524" fmla="*/ 2195131 w 2439037"/>
              <a:gd name="connsiteY12524" fmla="*/ 2657475 h 4271954"/>
              <a:gd name="connsiteX12525" fmla="*/ 2217629 w 2439037"/>
              <a:gd name="connsiteY12525" fmla="*/ 2664038 h 4271954"/>
              <a:gd name="connsiteX12526" fmla="*/ 2235136 w 2439037"/>
              <a:gd name="connsiteY12526" fmla="*/ 2659752 h 4271954"/>
              <a:gd name="connsiteX12527" fmla="*/ 2264197 w 2439037"/>
              <a:gd name="connsiteY12527" fmla="*/ 2674649 h 4271954"/>
              <a:gd name="connsiteX12528" fmla="*/ 2264664 w 2439037"/>
              <a:gd name="connsiteY12528" fmla="*/ 2675011 h 4271954"/>
              <a:gd name="connsiteX12529" fmla="*/ 2294191 w 2439037"/>
              <a:gd name="connsiteY12529" fmla="*/ 2687765 h 4271954"/>
              <a:gd name="connsiteX12530" fmla="*/ 2311146 w 2439037"/>
              <a:gd name="connsiteY12530" fmla="*/ 2687765 h 4271954"/>
              <a:gd name="connsiteX12531" fmla="*/ 2311146 w 2439037"/>
              <a:gd name="connsiteY12531" fmla="*/ 2687850 h 4271954"/>
              <a:gd name="connsiteX12532" fmla="*/ 2317909 w 2439037"/>
              <a:gd name="connsiteY12532" fmla="*/ 2694632 h 4271954"/>
              <a:gd name="connsiteX12533" fmla="*/ 2338197 w 2439037"/>
              <a:gd name="connsiteY12533" fmla="*/ 2694632 h 4271954"/>
              <a:gd name="connsiteX12534" fmla="*/ 2341540 w 2439037"/>
              <a:gd name="connsiteY12534" fmla="*/ 2691298 h 4271954"/>
              <a:gd name="connsiteX12535" fmla="*/ 2338197 w 2439037"/>
              <a:gd name="connsiteY12535" fmla="*/ 2687936 h 4271954"/>
              <a:gd name="connsiteX12536" fmla="*/ 2317823 w 2439037"/>
              <a:gd name="connsiteY12536" fmla="*/ 2687850 h 4271954"/>
              <a:gd name="connsiteX12537" fmla="*/ 2317909 w 2439037"/>
              <a:gd name="connsiteY12537" fmla="*/ 2635568 h 4271954"/>
              <a:gd name="connsiteX12538" fmla="*/ 2338292 w 2439037"/>
              <a:gd name="connsiteY12538" fmla="*/ 2635568 h 4271954"/>
              <a:gd name="connsiteX12539" fmla="*/ 2338292 w 2439037"/>
              <a:gd name="connsiteY12539" fmla="*/ 2635396 h 4271954"/>
              <a:gd name="connsiteX12540" fmla="*/ 2195617 w 2439037"/>
              <a:gd name="connsiteY12540" fmla="*/ 2650731 h 4271954"/>
              <a:gd name="connsiteX12541" fmla="*/ 2185806 w 2439037"/>
              <a:gd name="connsiteY12541" fmla="*/ 2644312 h 4271954"/>
              <a:gd name="connsiteX12542" fmla="*/ 2222268 w 2439037"/>
              <a:gd name="connsiteY12542" fmla="*/ 2636930 h 4271954"/>
              <a:gd name="connsiteX12543" fmla="*/ 2195617 w 2439037"/>
              <a:gd name="connsiteY12543" fmla="*/ 2650731 h 4271954"/>
              <a:gd name="connsiteX12544" fmla="*/ 2311241 w 2439037"/>
              <a:gd name="connsiteY12544" fmla="*/ 2680916 h 4271954"/>
              <a:gd name="connsiteX12545" fmla="*/ 2294287 w 2439037"/>
              <a:gd name="connsiteY12545" fmla="*/ 2680916 h 4271954"/>
              <a:gd name="connsiteX12546" fmla="*/ 2268941 w 2439037"/>
              <a:gd name="connsiteY12546" fmla="*/ 2669658 h 4271954"/>
              <a:gd name="connsiteX12547" fmla="*/ 2268484 w 2439037"/>
              <a:gd name="connsiteY12547" fmla="*/ 2669286 h 4271954"/>
              <a:gd name="connsiteX12548" fmla="*/ 2236384 w 2439037"/>
              <a:gd name="connsiteY12548" fmla="*/ 2653008 h 4271954"/>
              <a:gd name="connsiteX12549" fmla="*/ 2235336 w 2439037"/>
              <a:gd name="connsiteY12549" fmla="*/ 2652836 h 4271954"/>
              <a:gd name="connsiteX12550" fmla="*/ 2234565 w 2439037"/>
              <a:gd name="connsiteY12550" fmla="*/ 2652922 h 4271954"/>
              <a:gd name="connsiteX12551" fmla="*/ 2215991 w 2439037"/>
              <a:gd name="connsiteY12551" fmla="*/ 2657475 h 4271954"/>
              <a:gd name="connsiteX12552" fmla="*/ 2202190 w 2439037"/>
              <a:gd name="connsiteY12552" fmla="*/ 2654837 h 4271954"/>
              <a:gd name="connsiteX12553" fmla="*/ 2232564 w 2439037"/>
              <a:gd name="connsiteY12553" fmla="*/ 2638930 h 4271954"/>
              <a:gd name="connsiteX12554" fmla="*/ 2281428 w 2439037"/>
              <a:gd name="connsiteY12554" fmla="*/ 2632929 h 4271954"/>
              <a:gd name="connsiteX12555" fmla="*/ 2311346 w 2439037"/>
              <a:gd name="connsiteY12555" fmla="*/ 2644045 h 4271954"/>
              <a:gd name="connsiteX12556" fmla="*/ 2311346 w 2439037"/>
              <a:gd name="connsiteY12556" fmla="*/ 2680916 h 4271954"/>
              <a:gd name="connsiteX12557" fmla="*/ 2311241 w 2439037"/>
              <a:gd name="connsiteY12557" fmla="*/ 2680916 h 4271954"/>
              <a:gd name="connsiteX12558" fmla="*/ 182509 w 2439037"/>
              <a:gd name="connsiteY12558" fmla="*/ 2925604 h 4271954"/>
              <a:gd name="connsiteX12559" fmla="*/ 178118 w 2439037"/>
              <a:gd name="connsiteY12559" fmla="*/ 2924527 h 4271954"/>
              <a:gd name="connsiteX12560" fmla="*/ 174307 w 2439037"/>
              <a:gd name="connsiteY12560" fmla="*/ 2926947 h 4271954"/>
              <a:gd name="connsiteX12561" fmla="*/ 152495 w 2439037"/>
              <a:gd name="connsiteY12561" fmla="*/ 2969876 h 4271954"/>
              <a:gd name="connsiteX12562" fmla="*/ 152495 w 2439037"/>
              <a:gd name="connsiteY12562" fmla="*/ 2971133 h 4271954"/>
              <a:gd name="connsiteX12563" fmla="*/ 178422 w 2439037"/>
              <a:gd name="connsiteY12563" fmla="*/ 2996575 h 4271954"/>
              <a:gd name="connsiteX12564" fmla="*/ 179651 w 2439037"/>
              <a:gd name="connsiteY12564" fmla="*/ 2996575 h 4271954"/>
              <a:gd name="connsiteX12565" fmla="*/ 180213 w 2439037"/>
              <a:gd name="connsiteY12565" fmla="*/ 2996575 h 4271954"/>
              <a:gd name="connsiteX12566" fmla="*/ 198511 w 2439037"/>
              <a:gd name="connsiteY12566" fmla="*/ 2988488 h 4271954"/>
              <a:gd name="connsiteX12567" fmla="*/ 205740 w 2439037"/>
              <a:gd name="connsiteY12567" fmla="*/ 2969876 h 4271954"/>
              <a:gd name="connsiteX12568" fmla="*/ 183928 w 2439037"/>
              <a:gd name="connsiteY12568" fmla="*/ 2926947 h 4271954"/>
              <a:gd name="connsiteX12569" fmla="*/ 182509 w 2439037"/>
              <a:gd name="connsiteY12569" fmla="*/ 2925604 h 4271954"/>
              <a:gd name="connsiteX12570" fmla="*/ 198977 w 2439037"/>
              <a:gd name="connsiteY12570" fmla="*/ 2970067 h 4271954"/>
              <a:gd name="connsiteX12571" fmla="*/ 193634 w 2439037"/>
              <a:gd name="connsiteY12571" fmla="*/ 2983878 h 4271954"/>
              <a:gd name="connsiteX12572" fmla="*/ 180022 w 2439037"/>
              <a:gd name="connsiteY12572" fmla="*/ 2989879 h 4271954"/>
              <a:gd name="connsiteX12573" fmla="*/ 178975 w 2439037"/>
              <a:gd name="connsiteY12573" fmla="*/ 2989879 h 4271954"/>
              <a:gd name="connsiteX12574" fmla="*/ 178518 w 2439037"/>
              <a:gd name="connsiteY12574" fmla="*/ 2989879 h 4271954"/>
              <a:gd name="connsiteX12575" fmla="*/ 159077 w 2439037"/>
              <a:gd name="connsiteY12575" fmla="*/ 2970943 h 4271954"/>
              <a:gd name="connsiteX12576" fmla="*/ 159077 w 2439037"/>
              <a:gd name="connsiteY12576" fmla="*/ 2969971 h 4271954"/>
              <a:gd name="connsiteX12577" fmla="*/ 179070 w 2439037"/>
              <a:gd name="connsiteY12577" fmla="*/ 2931700 h 4271954"/>
              <a:gd name="connsiteX12578" fmla="*/ 198977 w 2439037"/>
              <a:gd name="connsiteY12578" fmla="*/ 2970067 h 4271954"/>
              <a:gd name="connsiteX12579" fmla="*/ 76409 w 2439037"/>
              <a:gd name="connsiteY12579" fmla="*/ 3044104 h 4271954"/>
              <a:gd name="connsiteX12580" fmla="*/ 73047 w 2439037"/>
              <a:gd name="connsiteY12580" fmla="*/ 3047409 h 4271954"/>
              <a:gd name="connsiteX12581" fmla="*/ 76409 w 2439037"/>
              <a:gd name="connsiteY12581" fmla="*/ 3050762 h 4271954"/>
              <a:gd name="connsiteX12582" fmla="*/ 96774 w 2439037"/>
              <a:gd name="connsiteY12582" fmla="*/ 3050762 h 4271954"/>
              <a:gd name="connsiteX12583" fmla="*/ 103537 w 2439037"/>
              <a:gd name="connsiteY12583" fmla="*/ 3044019 h 4271954"/>
              <a:gd name="connsiteX12584" fmla="*/ 103537 w 2439037"/>
              <a:gd name="connsiteY12584" fmla="*/ 3042295 h 4271954"/>
              <a:gd name="connsiteX12585" fmla="*/ 118891 w 2439037"/>
              <a:gd name="connsiteY12585" fmla="*/ 3047505 h 4271954"/>
              <a:gd name="connsiteX12586" fmla="*/ 155534 w 2439037"/>
              <a:gd name="connsiteY12586" fmla="*/ 3057039 h 4271954"/>
              <a:gd name="connsiteX12587" fmla="*/ 197072 w 2439037"/>
              <a:gd name="connsiteY12587" fmla="*/ 3040847 h 4271954"/>
              <a:gd name="connsiteX12588" fmla="*/ 230334 w 2439037"/>
              <a:gd name="connsiteY12588" fmla="*/ 3023597 h 4271954"/>
              <a:gd name="connsiteX12589" fmla="*/ 232048 w 2439037"/>
              <a:gd name="connsiteY12589" fmla="*/ 3021416 h 4271954"/>
              <a:gd name="connsiteX12590" fmla="*/ 231457 w 2439037"/>
              <a:gd name="connsiteY12590" fmla="*/ 3018673 h 4271954"/>
              <a:gd name="connsiteX12591" fmla="*/ 207473 w 2439037"/>
              <a:gd name="connsiteY12591" fmla="*/ 3010672 h 4271954"/>
              <a:gd name="connsiteX12592" fmla="*/ 182966 w 2439037"/>
              <a:gd name="connsiteY12592" fmla="*/ 3018387 h 4271954"/>
              <a:gd name="connsiteX12593" fmla="*/ 182966 w 2439037"/>
              <a:gd name="connsiteY12593" fmla="*/ 3017692 h 4271954"/>
              <a:gd name="connsiteX12594" fmla="*/ 174603 w 2439037"/>
              <a:gd name="connsiteY12594" fmla="*/ 3005223 h 4271954"/>
              <a:gd name="connsiteX12595" fmla="*/ 151247 w 2439037"/>
              <a:gd name="connsiteY12595" fmla="*/ 3005319 h 4271954"/>
              <a:gd name="connsiteX12596" fmla="*/ 147342 w 2439037"/>
              <a:gd name="connsiteY12596" fmla="*/ 3002756 h 4271954"/>
              <a:gd name="connsiteX12597" fmla="*/ 120301 w 2439037"/>
              <a:gd name="connsiteY12597" fmla="*/ 2991698 h 4271954"/>
              <a:gd name="connsiteX12598" fmla="*/ 103451 w 2439037"/>
              <a:gd name="connsiteY12598" fmla="*/ 2991698 h 4271954"/>
              <a:gd name="connsiteX12599" fmla="*/ 103451 w 2439037"/>
              <a:gd name="connsiteY12599" fmla="*/ 2991603 h 4271954"/>
              <a:gd name="connsiteX12600" fmla="*/ 96688 w 2439037"/>
              <a:gd name="connsiteY12600" fmla="*/ 2984859 h 4271954"/>
              <a:gd name="connsiteX12601" fmla="*/ 76409 w 2439037"/>
              <a:gd name="connsiteY12601" fmla="*/ 2984859 h 4271954"/>
              <a:gd name="connsiteX12602" fmla="*/ 73047 w 2439037"/>
              <a:gd name="connsiteY12602" fmla="*/ 2988202 h 4271954"/>
              <a:gd name="connsiteX12603" fmla="*/ 76409 w 2439037"/>
              <a:gd name="connsiteY12603" fmla="*/ 2991507 h 4271954"/>
              <a:gd name="connsiteX12604" fmla="*/ 96774 w 2439037"/>
              <a:gd name="connsiteY12604" fmla="*/ 2991603 h 4271954"/>
              <a:gd name="connsiteX12605" fmla="*/ 96774 w 2439037"/>
              <a:gd name="connsiteY12605" fmla="*/ 3044104 h 4271954"/>
              <a:gd name="connsiteX12606" fmla="*/ 76409 w 2439037"/>
              <a:gd name="connsiteY12606" fmla="*/ 3044104 h 4271954"/>
              <a:gd name="connsiteX12607" fmla="*/ 103451 w 2439037"/>
              <a:gd name="connsiteY12607" fmla="*/ 2998575 h 4271954"/>
              <a:gd name="connsiteX12608" fmla="*/ 120396 w 2439037"/>
              <a:gd name="connsiteY12608" fmla="*/ 2998575 h 4271954"/>
              <a:gd name="connsiteX12609" fmla="*/ 143446 w 2439037"/>
              <a:gd name="connsiteY12609" fmla="*/ 3008300 h 4271954"/>
              <a:gd name="connsiteX12610" fmla="*/ 150876 w 2439037"/>
              <a:gd name="connsiteY12610" fmla="*/ 3012100 h 4271954"/>
              <a:gd name="connsiteX12611" fmla="*/ 174603 w 2439037"/>
              <a:gd name="connsiteY12611" fmla="*/ 3012100 h 4271954"/>
              <a:gd name="connsiteX12612" fmla="*/ 176298 w 2439037"/>
              <a:gd name="connsiteY12612" fmla="*/ 3017920 h 4271954"/>
              <a:gd name="connsiteX12613" fmla="*/ 175355 w 2439037"/>
              <a:gd name="connsiteY12613" fmla="*/ 3022759 h 4271954"/>
              <a:gd name="connsiteX12614" fmla="*/ 174517 w 2439037"/>
              <a:gd name="connsiteY12614" fmla="*/ 3023835 h 4271954"/>
              <a:gd name="connsiteX12615" fmla="*/ 137265 w 2439037"/>
              <a:gd name="connsiteY12615" fmla="*/ 3023835 h 4271954"/>
              <a:gd name="connsiteX12616" fmla="*/ 133941 w 2439037"/>
              <a:gd name="connsiteY12616" fmla="*/ 3027131 h 4271954"/>
              <a:gd name="connsiteX12617" fmla="*/ 137265 w 2439037"/>
              <a:gd name="connsiteY12617" fmla="*/ 3030484 h 4271954"/>
              <a:gd name="connsiteX12618" fmla="*/ 174517 w 2439037"/>
              <a:gd name="connsiteY12618" fmla="*/ 3030484 h 4271954"/>
              <a:gd name="connsiteX12619" fmla="*/ 181070 w 2439037"/>
              <a:gd name="connsiteY12619" fmla="*/ 3026207 h 4271954"/>
              <a:gd name="connsiteX12620" fmla="*/ 209369 w 2439037"/>
              <a:gd name="connsiteY12620" fmla="*/ 3017225 h 4271954"/>
              <a:gd name="connsiteX12621" fmla="*/ 223190 w 2439037"/>
              <a:gd name="connsiteY12621" fmla="*/ 3019920 h 4271954"/>
              <a:gd name="connsiteX12622" fmla="*/ 193843 w 2439037"/>
              <a:gd name="connsiteY12622" fmla="*/ 3035227 h 4271954"/>
              <a:gd name="connsiteX12623" fmla="*/ 120891 w 2439037"/>
              <a:gd name="connsiteY12623" fmla="*/ 3041409 h 4271954"/>
              <a:gd name="connsiteX12624" fmla="*/ 103356 w 2439037"/>
              <a:gd name="connsiteY12624" fmla="*/ 3035408 h 4271954"/>
              <a:gd name="connsiteX12625" fmla="*/ 103356 w 2439037"/>
              <a:gd name="connsiteY12625" fmla="*/ 2998575 h 4271954"/>
              <a:gd name="connsiteX12626" fmla="*/ 103451 w 2439037"/>
              <a:gd name="connsiteY12626" fmla="*/ 2998575 h 4271954"/>
              <a:gd name="connsiteX12627" fmla="*/ 129073 w 2439037"/>
              <a:gd name="connsiteY12627" fmla="*/ 2900439 h 4271954"/>
              <a:gd name="connsiteX12628" fmla="*/ 129721 w 2439037"/>
              <a:gd name="connsiteY12628" fmla="*/ 2900439 h 4271954"/>
              <a:gd name="connsiteX12629" fmla="*/ 152209 w 2439037"/>
              <a:gd name="connsiteY12629" fmla="*/ 2907049 h 4271954"/>
              <a:gd name="connsiteX12630" fmla="*/ 169745 w 2439037"/>
              <a:gd name="connsiteY12630" fmla="*/ 2902763 h 4271954"/>
              <a:gd name="connsiteX12631" fmla="*/ 198787 w 2439037"/>
              <a:gd name="connsiteY12631" fmla="*/ 2917603 h 4271954"/>
              <a:gd name="connsiteX12632" fmla="*/ 199282 w 2439037"/>
              <a:gd name="connsiteY12632" fmla="*/ 2917974 h 4271954"/>
              <a:gd name="connsiteX12633" fmla="*/ 228790 w 2439037"/>
              <a:gd name="connsiteY12633" fmla="*/ 2930766 h 4271954"/>
              <a:gd name="connsiteX12634" fmla="*/ 245736 w 2439037"/>
              <a:gd name="connsiteY12634" fmla="*/ 2930766 h 4271954"/>
              <a:gd name="connsiteX12635" fmla="*/ 245736 w 2439037"/>
              <a:gd name="connsiteY12635" fmla="*/ 2930862 h 4271954"/>
              <a:gd name="connsiteX12636" fmla="*/ 252508 w 2439037"/>
              <a:gd name="connsiteY12636" fmla="*/ 2937605 h 4271954"/>
              <a:gd name="connsiteX12637" fmla="*/ 272805 w 2439037"/>
              <a:gd name="connsiteY12637" fmla="*/ 2937605 h 4271954"/>
              <a:gd name="connsiteX12638" fmla="*/ 276130 w 2439037"/>
              <a:gd name="connsiteY12638" fmla="*/ 2934253 h 4271954"/>
              <a:gd name="connsiteX12639" fmla="*/ 272805 w 2439037"/>
              <a:gd name="connsiteY12639" fmla="*/ 2930947 h 4271954"/>
              <a:gd name="connsiteX12640" fmla="*/ 252413 w 2439037"/>
              <a:gd name="connsiteY12640" fmla="*/ 2930862 h 4271954"/>
              <a:gd name="connsiteX12641" fmla="*/ 252508 w 2439037"/>
              <a:gd name="connsiteY12641" fmla="*/ 2878541 h 4271954"/>
              <a:gd name="connsiteX12642" fmla="*/ 272805 w 2439037"/>
              <a:gd name="connsiteY12642" fmla="*/ 2878541 h 4271954"/>
              <a:gd name="connsiteX12643" fmla="*/ 276130 w 2439037"/>
              <a:gd name="connsiteY12643" fmla="*/ 2875226 h 4271954"/>
              <a:gd name="connsiteX12644" fmla="*/ 272805 w 2439037"/>
              <a:gd name="connsiteY12644" fmla="*/ 2871883 h 4271954"/>
              <a:gd name="connsiteX12645" fmla="*/ 252508 w 2439037"/>
              <a:gd name="connsiteY12645" fmla="*/ 2871883 h 4271954"/>
              <a:gd name="connsiteX12646" fmla="*/ 245736 w 2439037"/>
              <a:gd name="connsiteY12646" fmla="*/ 2878626 h 4271954"/>
              <a:gd name="connsiteX12647" fmla="*/ 245736 w 2439037"/>
              <a:gd name="connsiteY12647" fmla="*/ 2880341 h 4271954"/>
              <a:gd name="connsiteX12648" fmla="*/ 218322 w 2439037"/>
              <a:gd name="connsiteY12648" fmla="*/ 2870064 h 4271954"/>
              <a:gd name="connsiteX12649" fmla="*/ 177832 w 2439037"/>
              <a:gd name="connsiteY12649" fmla="*/ 2869054 h 4271954"/>
              <a:gd name="connsiteX12650" fmla="*/ 177755 w 2439037"/>
              <a:gd name="connsiteY12650" fmla="*/ 2869054 h 4271954"/>
              <a:gd name="connsiteX12651" fmla="*/ 114976 w 2439037"/>
              <a:gd name="connsiteY12651" fmla="*/ 2881884 h 4271954"/>
              <a:gd name="connsiteX12652" fmla="*/ 112776 w 2439037"/>
              <a:gd name="connsiteY12652" fmla="*/ 2883418 h 4271954"/>
              <a:gd name="connsiteX12653" fmla="*/ 112395 w 2439037"/>
              <a:gd name="connsiteY12653" fmla="*/ 2886075 h 4271954"/>
              <a:gd name="connsiteX12654" fmla="*/ 129073 w 2439037"/>
              <a:gd name="connsiteY12654" fmla="*/ 2900439 h 4271954"/>
              <a:gd name="connsiteX12655" fmla="*/ 215836 w 2439037"/>
              <a:gd name="connsiteY12655" fmla="*/ 2876064 h 4271954"/>
              <a:gd name="connsiteX12656" fmla="*/ 245736 w 2439037"/>
              <a:gd name="connsiteY12656" fmla="*/ 2887228 h 4271954"/>
              <a:gd name="connsiteX12657" fmla="*/ 245736 w 2439037"/>
              <a:gd name="connsiteY12657" fmla="*/ 2923975 h 4271954"/>
              <a:gd name="connsiteX12658" fmla="*/ 228790 w 2439037"/>
              <a:gd name="connsiteY12658" fmla="*/ 2923975 h 4271954"/>
              <a:gd name="connsiteX12659" fmla="*/ 203463 w 2439037"/>
              <a:gd name="connsiteY12659" fmla="*/ 2912764 h 4271954"/>
              <a:gd name="connsiteX12660" fmla="*/ 202978 w 2439037"/>
              <a:gd name="connsiteY12660" fmla="*/ 2912345 h 4271954"/>
              <a:gd name="connsiteX12661" fmla="*/ 170888 w 2439037"/>
              <a:gd name="connsiteY12661" fmla="*/ 2896067 h 4271954"/>
              <a:gd name="connsiteX12662" fmla="*/ 169840 w 2439037"/>
              <a:gd name="connsiteY12662" fmla="*/ 2895876 h 4271954"/>
              <a:gd name="connsiteX12663" fmla="*/ 169069 w 2439037"/>
              <a:gd name="connsiteY12663" fmla="*/ 2895981 h 4271954"/>
              <a:gd name="connsiteX12664" fmla="*/ 150486 w 2439037"/>
              <a:gd name="connsiteY12664" fmla="*/ 2900534 h 4271954"/>
              <a:gd name="connsiteX12665" fmla="*/ 136703 w 2439037"/>
              <a:gd name="connsiteY12665" fmla="*/ 2897877 h 4271954"/>
              <a:gd name="connsiteX12666" fmla="*/ 167068 w 2439037"/>
              <a:gd name="connsiteY12666" fmla="*/ 2881979 h 4271954"/>
              <a:gd name="connsiteX12667" fmla="*/ 215836 w 2439037"/>
              <a:gd name="connsiteY12667" fmla="*/ 2876064 h 4271954"/>
              <a:gd name="connsiteX12668" fmla="*/ 156886 w 2439037"/>
              <a:gd name="connsiteY12668" fmla="*/ 2879884 h 4271954"/>
              <a:gd name="connsiteX12669" fmla="*/ 130130 w 2439037"/>
              <a:gd name="connsiteY12669" fmla="*/ 2893695 h 4271954"/>
              <a:gd name="connsiteX12670" fmla="*/ 120310 w 2439037"/>
              <a:gd name="connsiteY12670" fmla="*/ 2887323 h 4271954"/>
              <a:gd name="connsiteX12671" fmla="*/ 156886 w 2439037"/>
              <a:gd name="connsiteY12671" fmla="*/ 2879884 h 4271954"/>
              <a:gd name="connsiteX12672" fmla="*/ 425491 w 2439037"/>
              <a:gd name="connsiteY12672" fmla="*/ 2925604 h 4271954"/>
              <a:gd name="connsiteX12673" fmla="*/ 421100 w 2439037"/>
              <a:gd name="connsiteY12673" fmla="*/ 2924527 h 4271954"/>
              <a:gd name="connsiteX12674" fmla="*/ 417195 w 2439037"/>
              <a:gd name="connsiteY12674" fmla="*/ 2926947 h 4271954"/>
              <a:gd name="connsiteX12675" fmla="*/ 395383 w 2439037"/>
              <a:gd name="connsiteY12675" fmla="*/ 2969876 h 4271954"/>
              <a:gd name="connsiteX12676" fmla="*/ 395383 w 2439037"/>
              <a:gd name="connsiteY12676" fmla="*/ 2971133 h 4271954"/>
              <a:gd name="connsiteX12677" fmla="*/ 421291 w 2439037"/>
              <a:gd name="connsiteY12677" fmla="*/ 2996575 h 4271954"/>
              <a:gd name="connsiteX12678" fmla="*/ 422548 w 2439037"/>
              <a:gd name="connsiteY12678" fmla="*/ 2996575 h 4271954"/>
              <a:gd name="connsiteX12679" fmla="*/ 423100 w 2439037"/>
              <a:gd name="connsiteY12679" fmla="*/ 2996575 h 4271954"/>
              <a:gd name="connsiteX12680" fmla="*/ 441407 w 2439037"/>
              <a:gd name="connsiteY12680" fmla="*/ 2988488 h 4271954"/>
              <a:gd name="connsiteX12681" fmla="*/ 448637 w 2439037"/>
              <a:gd name="connsiteY12681" fmla="*/ 2969876 h 4271954"/>
              <a:gd name="connsiteX12682" fmla="*/ 426815 w 2439037"/>
              <a:gd name="connsiteY12682" fmla="*/ 2926947 h 4271954"/>
              <a:gd name="connsiteX12683" fmla="*/ 425491 w 2439037"/>
              <a:gd name="connsiteY12683" fmla="*/ 2925604 h 4271954"/>
              <a:gd name="connsiteX12684" fmla="*/ 441960 w 2439037"/>
              <a:gd name="connsiteY12684" fmla="*/ 2970067 h 4271954"/>
              <a:gd name="connsiteX12685" fmla="*/ 436636 w 2439037"/>
              <a:gd name="connsiteY12685" fmla="*/ 2983878 h 4271954"/>
              <a:gd name="connsiteX12686" fmla="*/ 423015 w 2439037"/>
              <a:gd name="connsiteY12686" fmla="*/ 2989879 h 4271954"/>
              <a:gd name="connsiteX12687" fmla="*/ 421967 w 2439037"/>
              <a:gd name="connsiteY12687" fmla="*/ 2989879 h 4271954"/>
              <a:gd name="connsiteX12688" fmla="*/ 421500 w 2439037"/>
              <a:gd name="connsiteY12688" fmla="*/ 2989879 h 4271954"/>
              <a:gd name="connsiteX12689" fmla="*/ 402060 w 2439037"/>
              <a:gd name="connsiteY12689" fmla="*/ 2970943 h 4271954"/>
              <a:gd name="connsiteX12690" fmla="*/ 402060 w 2439037"/>
              <a:gd name="connsiteY12690" fmla="*/ 2969971 h 4271954"/>
              <a:gd name="connsiteX12691" fmla="*/ 421967 w 2439037"/>
              <a:gd name="connsiteY12691" fmla="*/ 2931700 h 4271954"/>
              <a:gd name="connsiteX12692" fmla="*/ 441960 w 2439037"/>
              <a:gd name="connsiteY12692" fmla="*/ 2970067 h 4271954"/>
              <a:gd name="connsiteX12693" fmla="*/ 319392 w 2439037"/>
              <a:gd name="connsiteY12693" fmla="*/ 3044104 h 4271954"/>
              <a:gd name="connsiteX12694" fmla="*/ 316049 w 2439037"/>
              <a:gd name="connsiteY12694" fmla="*/ 3047409 h 4271954"/>
              <a:gd name="connsiteX12695" fmla="*/ 319392 w 2439037"/>
              <a:gd name="connsiteY12695" fmla="*/ 3050762 h 4271954"/>
              <a:gd name="connsiteX12696" fmla="*/ 339671 w 2439037"/>
              <a:gd name="connsiteY12696" fmla="*/ 3050762 h 4271954"/>
              <a:gd name="connsiteX12697" fmla="*/ 346424 w 2439037"/>
              <a:gd name="connsiteY12697" fmla="*/ 3044019 h 4271954"/>
              <a:gd name="connsiteX12698" fmla="*/ 346424 w 2439037"/>
              <a:gd name="connsiteY12698" fmla="*/ 3042295 h 4271954"/>
              <a:gd name="connsiteX12699" fmla="*/ 361759 w 2439037"/>
              <a:gd name="connsiteY12699" fmla="*/ 3047505 h 4271954"/>
              <a:gd name="connsiteX12700" fmla="*/ 398421 w 2439037"/>
              <a:gd name="connsiteY12700" fmla="*/ 3057039 h 4271954"/>
              <a:gd name="connsiteX12701" fmla="*/ 439969 w 2439037"/>
              <a:gd name="connsiteY12701" fmla="*/ 3040847 h 4271954"/>
              <a:gd name="connsiteX12702" fmla="*/ 473221 w 2439037"/>
              <a:gd name="connsiteY12702" fmla="*/ 3023597 h 4271954"/>
              <a:gd name="connsiteX12703" fmla="*/ 474916 w 2439037"/>
              <a:gd name="connsiteY12703" fmla="*/ 3021416 h 4271954"/>
              <a:gd name="connsiteX12704" fmla="*/ 474354 w 2439037"/>
              <a:gd name="connsiteY12704" fmla="*/ 3018673 h 4271954"/>
              <a:gd name="connsiteX12705" fmla="*/ 450361 w 2439037"/>
              <a:gd name="connsiteY12705" fmla="*/ 3010672 h 4271954"/>
              <a:gd name="connsiteX12706" fmla="*/ 425862 w 2439037"/>
              <a:gd name="connsiteY12706" fmla="*/ 3018387 h 4271954"/>
              <a:gd name="connsiteX12707" fmla="*/ 425862 w 2439037"/>
              <a:gd name="connsiteY12707" fmla="*/ 3017692 h 4271954"/>
              <a:gd name="connsiteX12708" fmla="*/ 417471 w 2439037"/>
              <a:gd name="connsiteY12708" fmla="*/ 3005223 h 4271954"/>
              <a:gd name="connsiteX12709" fmla="*/ 394145 w 2439037"/>
              <a:gd name="connsiteY12709" fmla="*/ 3005319 h 4271954"/>
              <a:gd name="connsiteX12710" fmla="*/ 390239 w 2439037"/>
              <a:gd name="connsiteY12710" fmla="*/ 3002756 h 4271954"/>
              <a:gd name="connsiteX12711" fmla="*/ 363198 w 2439037"/>
              <a:gd name="connsiteY12711" fmla="*/ 2991698 h 4271954"/>
              <a:gd name="connsiteX12712" fmla="*/ 346243 w 2439037"/>
              <a:gd name="connsiteY12712" fmla="*/ 2991698 h 4271954"/>
              <a:gd name="connsiteX12713" fmla="*/ 346243 w 2439037"/>
              <a:gd name="connsiteY12713" fmla="*/ 2991603 h 4271954"/>
              <a:gd name="connsiteX12714" fmla="*/ 339480 w 2439037"/>
              <a:gd name="connsiteY12714" fmla="*/ 2984859 h 4271954"/>
              <a:gd name="connsiteX12715" fmla="*/ 319173 w 2439037"/>
              <a:gd name="connsiteY12715" fmla="*/ 2984859 h 4271954"/>
              <a:gd name="connsiteX12716" fmla="*/ 315859 w 2439037"/>
              <a:gd name="connsiteY12716" fmla="*/ 2988202 h 4271954"/>
              <a:gd name="connsiteX12717" fmla="*/ 319173 w 2439037"/>
              <a:gd name="connsiteY12717" fmla="*/ 2991507 h 4271954"/>
              <a:gd name="connsiteX12718" fmla="*/ 339576 w 2439037"/>
              <a:gd name="connsiteY12718" fmla="*/ 2991603 h 4271954"/>
              <a:gd name="connsiteX12719" fmla="*/ 339480 w 2439037"/>
              <a:gd name="connsiteY12719" fmla="*/ 3043923 h 4271954"/>
              <a:gd name="connsiteX12720" fmla="*/ 319392 w 2439037"/>
              <a:gd name="connsiteY12720" fmla="*/ 3043923 h 4271954"/>
              <a:gd name="connsiteX12721" fmla="*/ 319392 w 2439037"/>
              <a:gd name="connsiteY12721" fmla="*/ 3044104 h 4271954"/>
              <a:gd name="connsiteX12722" fmla="*/ 346424 w 2439037"/>
              <a:gd name="connsiteY12722" fmla="*/ 2998575 h 4271954"/>
              <a:gd name="connsiteX12723" fmla="*/ 363484 w 2439037"/>
              <a:gd name="connsiteY12723" fmla="*/ 2998575 h 4271954"/>
              <a:gd name="connsiteX12724" fmla="*/ 386515 w 2439037"/>
              <a:gd name="connsiteY12724" fmla="*/ 3008300 h 4271954"/>
              <a:gd name="connsiteX12725" fmla="*/ 393973 w 2439037"/>
              <a:gd name="connsiteY12725" fmla="*/ 3012100 h 4271954"/>
              <a:gd name="connsiteX12726" fmla="*/ 417681 w 2439037"/>
              <a:gd name="connsiteY12726" fmla="*/ 3012100 h 4271954"/>
              <a:gd name="connsiteX12727" fmla="*/ 419385 w 2439037"/>
              <a:gd name="connsiteY12727" fmla="*/ 3017920 h 4271954"/>
              <a:gd name="connsiteX12728" fmla="*/ 418423 w 2439037"/>
              <a:gd name="connsiteY12728" fmla="*/ 3022759 h 4271954"/>
              <a:gd name="connsiteX12729" fmla="*/ 417586 w 2439037"/>
              <a:gd name="connsiteY12729" fmla="*/ 3023835 h 4271954"/>
              <a:gd name="connsiteX12730" fmla="*/ 380342 w 2439037"/>
              <a:gd name="connsiteY12730" fmla="*/ 3023835 h 4271954"/>
              <a:gd name="connsiteX12731" fmla="*/ 376999 w 2439037"/>
              <a:gd name="connsiteY12731" fmla="*/ 3027131 h 4271954"/>
              <a:gd name="connsiteX12732" fmla="*/ 380342 w 2439037"/>
              <a:gd name="connsiteY12732" fmla="*/ 3030484 h 4271954"/>
              <a:gd name="connsiteX12733" fmla="*/ 417586 w 2439037"/>
              <a:gd name="connsiteY12733" fmla="*/ 3030484 h 4271954"/>
              <a:gd name="connsiteX12734" fmla="*/ 424148 w 2439037"/>
              <a:gd name="connsiteY12734" fmla="*/ 3026207 h 4271954"/>
              <a:gd name="connsiteX12735" fmla="*/ 452447 w 2439037"/>
              <a:gd name="connsiteY12735" fmla="*/ 3017225 h 4271954"/>
              <a:gd name="connsiteX12736" fmla="*/ 466267 w 2439037"/>
              <a:gd name="connsiteY12736" fmla="*/ 3019920 h 4271954"/>
              <a:gd name="connsiteX12737" fmla="*/ 436826 w 2439037"/>
              <a:gd name="connsiteY12737" fmla="*/ 3035227 h 4271954"/>
              <a:gd name="connsiteX12738" fmla="*/ 363855 w 2439037"/>
              <a:gd name="connsiteY12738" fmla="*/ 3041409 h 4271954"/>
              <a:gd name="connsiteX12739" fmla="*/ 346348 w 2439037"/>
              <a:gd name="connsiteY12739" fmla="*/ 3035408 h 4271954"/>
              <a:gd name="connsiteX12740" fmla="*/ 346348 w 2439037"/>
              <a:gd name="connsiteY12740" fmla="*/ 2998575 h 4271954"/>
              <a:gd name="connsiteX12741" fmla="*/ 346424 w 2439037"/>
              <a:gd name="connsiteY12741" fmla="*/ 2998575 h 4271954"/>
              <a:gd name="connsiteX12742" fmla="*/ 372056 w 2439037"/>
              <a:gd name="connsiteY12742" fmla="*/ 2900439 h 4271954"/>
              <a:gd name="connsiteX12743" fmla="*/ 372713 w 2439037"/>
              <a:gd name="connsiteY12743" fmla="*/ 2900439 h 4271954"/>
              <a:gd name="connsiteX12744" fmla="*/ 395201 w 2439037"/>
              <a:gd name="connsiteY12744" fmla="*/ 2907049 h 4271954"/>
              <a:gd name="connsiteX12745" fmla="*/ 412728 w 2439037"/>
              <a:gd name="connsiteY12745" fmla="*/ 2902763 h 4271954"/>
              <a:gd name="connsiteX12746" fmla="*/ 441779 w 2439037"/>
              <a:gd name="connsiteY12746" fmla="*/ 2917603 h 4271954"/>
              <a:gd name="connsiteX12747" fmla="*/ 442236 w 2439037"/>
              <a:gd name="connsiteY12747" fmla="*/ 2917974 h 4271954"/>
              <a:gd name="connsiteX12748" fmla="*/ 471773 w 2439037"/>
              <a:gd name="connsiteY12748" fmla="*/ 2930766 h 4271954"/>
              <a:gd name="connsiteX12749" fmla="*/ 488728 w 2439037"/>
              <a:gd name="connsiteY12749" fmla="*/ 2930766 h 4271954"/>
              <a:gd name="connsiteX12750" fmla="*/ 488728 w 2439037"/>
              <a:gd name="connsiteY12750" fmla="*/ 2930862 h 4271954"/>
              <a:gd name="connsiteX12751" fmla="*/ 495490 w 2439037"/>
              <a:gd name="connsiteY12751" fmla="*/ 2937605 h 4271954"/>
              <a:gd name="connsiteX12752" fmla="*/ 515798 w 2439037"/>
              <a:gd name="connsiteY12752" fmla="*/ 2937605 h 4271954"/>
              <a:gd name="connsiteX12753" fmla="*/ 519122 w 2439037"/>
              <a:gd name="connsiteY12753" fmla="*/ 2934253 h 4271954"/>
              <a:gd name="connsiteX12754" fmla="*/ 515798 w 2439037"/>
              <a:gd name="connsiteY12754" fmla="*/ 2930947 h 4271954"/>
              <a:gd name="connsiteX12755" fmla="*/ 495395 w 2439037"/>
              <a:gd name="connsiteY12755" fmla="*/ 2930862 h 4271954"/>
              <a:gd name="connsiteX12756" fmla="*/ 495490 w 2439037"/>
              <a:gd name="connsiteY12756" fmla="*/ 2878541 h 4271954"/>
              <a:gd name="connsiteX12757" fmla="*/ 515798 w 2439037"/>
              <a:gd name="connsiteY12757" fmla="*/ 2878541 h 4271954"/>
              <a:gd name="connsiteX12758" fmla="*/ 519122 w 2439037"/>
              <a:gd name="connsiteY12758" fmla="*/ 2875226 h 4271954"/>
              <a:gd name="connsiteX12759" fmla="*/ 515798 w 2439037"/>
              <a:gd name="connsiteY12759" fmla="*/ 2871883 h 4271954"/>
              <a:gd name="connsiteX12760" fmla="*/ 495490 w 2439037"/>
              <a:gd name="connsiteY12760" fmla="*/ 2871883 h 4271954"/>
              <a:gd name="connsiteX12761" fmla="*/ 488728 w 2439037"/>
              <a:gd name="connsiteY12761" fmla="*/ 2878626 h 4271954"/>
              <a:gd name="connsiteX12762" fmla="*/ 488728 w 2439037"/>
              <a:gd name="connsiteY12762" fmla="*/ 2880341 h 4271954"/>
              <a:gd name="connsiteX12763" fmla="*/ 461315 w 2439037"/>
              <a:gd name="connsiteY12763" fmla="*/ 2870064 h 4271954"/>
              <a:gd name="connsiteX12764" fmla="*/ 420824 w 2439037"/>
              <a:gd name="connsiteY12764" fmla="*/ 2869054 h 4271954"/>
              <a:gd name="connsiteX12765" fmla="*/ 420728 w 2439037"/>
              <a:gd name="connsiteY12765" fmla="*/ 2869054 h 4271954"/>
              <a:gd name="connsiteX12766" fmla="*/ 357940 w 2439037"/>
              <a:gd name="connsiteY12766" fmla="*/ 2881884 h 4271954"/>
              <a:gd name="connsiteX12767" fmla="*/ 355749 w 2439037"/>
              <a:gd name="connsiteY12767" fmla="*/ 2883418 h 4271954"/>
              <a:gd name="connsiteX12768" fmla="*/ 355482 w 2439037"/>
              <a:gd name="connsiteY12768" fmla="*/ 2886075 h 4271954"/>
              <a:gd name="connsiteX12769" fmla="*/ 372056 w 2439037"/>
              <a:gd name="connsiteY12769" fmla="*/ 2900439 h 4271954"/>
              <a:gd name="connsiteX12770" fmla="*/ 458819 w 2439037"/>
              <a:gd name="connsiteY12770" fmla="*/ 2876064 h 4271954"/>
              <a:gd name="connsiteX12771" fmla="*/ 488728 w 2439037"/>
              <a:gd name="connsiteY12771" fmla="*/ 2887228 h 4271954"/>
              <a:gd name="connsiteX12772" fmla="*/ 488728 w 2439037"/>
              <a:gd name="connsiteY12772" fmla="*/ 2923975 h 4271954"/>
              <a:gd name="connsiteX12773" fmla="*/ 471773 w 2439037"/>
              <a:gd name="connsiteY12773" fmla="*/ 2923975 h 4271954"/>
              <a:gd name="connsiteX12774" fmla="*/ 446446 w 2439037"/>
              <a:gd name="connsiteY12774" fmla="*/ 2912764 h 4271954"/>
              <a:gd name="connsiteX12775" fmla="*/ 445961 w 2439037"/>
              <a:gd name="connsiteY12775" fmla="*/ 2912345 h 4271954"/>
              <a:gd name="connsiteX12776" fmla="*/ 413871 w 2439037"/>
              <a:gd name="connsiteY12776" fmla="*/ 2896067 h 4271954"/>
              <a:gd name="connsiteX12777" fmla="*/ 412823 w 2439037"/>
              <a:gd name="connsiteY12777" fmla="*/ 2895876 h 4271954"/>
              <a:gd name="connsiteX12778" fmla="*/ 412061 w 2439037"/>
              <a:gd name="connsiteY12778" fmla="*/ 2895981 h 4271954"/>
              <a:gd name="connsiteX12779" fmla="*/ 393468 w 2439037"/>
              <a:gd name="connsiteY12779" fmla="*/ 2900534 h 4271954"/>
              <a:gd name="connsiteX12780" fmla="*/ 379657 w 2439037"/>
              <a:gd name="connsiteY12780" fmla="*/ 2897877 h 4271954"/>
              <a:gd name="connsiteX12781" fmla="*/ 410051 w 2439037"/>
              <a:gd name="connsiteY12781" fmla="*/ 2881979 h 4271954"/>
              <a:gd name="connsiteX12782" fmla="*/ 458819 w 2439037"/>
              <a:gd name="connsiteY12782" fmla="*/ 2876064 h 4271954"/>
              <a:gd name="connsiteX12783" fmla="*/ 399869 w 2439037"/>
              <a:gd name="connsiteY12783" fmla="*/ 2879884 h 4271954"/>
              <a:gd name="connsiteX12784" fmla="*/ 373103 w 2439037"/>
              <a:gd name="connsiteY12784" fmla="*/ 2893695 h 4271954"/>
              <a:gd name="connsiteX12785" fmla="*/ 363283 w 2439037"/>
              <a:gd name="connsiteY12785" fmla="*/ 2887323 h 4271954"/>
              <a:gd name="connsiteX12786" fmla="*/ 399869 w 2439037"/>
              <a:gd name="connsiteY12786" fmla="*/ 2879884 h 4271954"/>
              <a:gd name="connsiteX12787" fmla="*/ 668455 w 2439037"/>
              <a:gd name="connsiteY12787" fmla="*/ 2925604 h 4271954"/>
              <a:gd name="connsiteX12788" fmla="*/ 664083 w 2439037"/>
              <a:gd name="connsiteY12788" fmla="*/ 2924527 h 4271954"/>
              <a:gd name="connsiteX12789" fmla="*/ 660282 w 2439037"/>
              <a:gd name="connsiteY12789" fmla="*/ 2926947 h 4271954"/>
              <a:gd name="connsiteX12790" fmla="*/ 638470 w 2439037"/>
              <a:gd name="connsiteY12790" fmla="*/ 2969876 h 4271954"/>
              <a:gd name="connsiteX12791" fmla="*/ 638470 w 2439037"/>
              <a:gd name="connsiteY12791" fmla="*/ 2971133 h 4271954"/>
              <a:gd name="connsiteX12792" fmla="*/ 664359 w 2439037"/>
              <a:gd name="connsiteY12792" fmla="*/ 2996575 h 4271954"/>
              <a:gd name="connsiteX12793" fmla="*/ 665616 w 2439037"/>
              <a:gd name="connsiteY12793" fmla="*/ 2996575 h 4271954"/>
              <a:gd name="connsiteX12794" fmla="*/ 666188 w 2439037"/>
              <a:gd name="connsiteY12794" fmla="*/ 2996575 h 4271954"/>
              <a:gd name="connsiteX12795" fmla="*/ 684486 w 2439037"/>
              <a:gd name="connsiteY12795" fmla="*/ 2988488 h 4271954"/>
              <a:gd name="connsiteX12796" fmla="*/ 691705 w 2439037"/>
              <a:gd name="connsiteY12796" fmla="*/ 2969876 h 4271954"/>
              <a:gd name="connsiteX12797" fmla="*/ 669893 w 2439037"/>
              <a:gd name="connsiteY12797" fmla="*/ 2926947 h 4271954"/>
              <a:gd name="connsiteX12798" fmla="*/ 668455 w 2439037"/>
              <a:gd name="connsiteY12798" fmla="*/ 2925604 h 4271954"/>
              <a:gd name="connsiteX12799" fmla="*/ 684952 w 2439037"/>
              <a:gd name="connsiteY12799" fmla="*/ 2970067 h 4271954"/>
              <a:gd name="connsiteX12800" fmla="*/ 679609 w 2439037"/>
              <a:gd name="connsiteY12800" fmla="*/ 2983878 h 4271954"/>
              <a:gd name="connsiteX12801" fmla="*/ 665988 w 2439037"/>
              <a:gd name="connsiteY12801" fmla="*/ 2989879 h 4271954"/>
              <a:gd name="connsiteX12802" fmla="*/ 664940 w 2439037"/>
              <a:gd name="connsiteY12802" fmla="*/ 2989879 h 4271954"/>
              <a:gd name="connsiteX12803" fmla="*/ 664454 w 2439037"/>
              <a:gd name="connsiteY12803" fmla="*/ 2989879 h 4271954"/>
              <a:gd name="connsiteX12804" fmla="*/ 645043 w 2439037"/>
              <a:gd name="connsiteY12804" fmla="*/ 2970943 h 4271954"/>
              <a:gd name="connsiteX12805" fmla="*/ 645043 w 2439037"/>
              <a:gd name="connsiteY12805" fmla="*/ 2969971 h 4271954"/>
              <a:gd name="connsiteX12806" fmla="*/ 665045 w 2439037"/>
              <a:gd name="connsiteY12806" fmla="*/ 2931700 h 4271954"/>
              <a:gd name="connsiteX12807" fmla="*/ 684952 w 2439037"/>
              <a:gd name="connsiteY12807" fmla="*/ 2970067 h 4271954"/>
              <a:gd name="connsiteX12808" fmla="*/ 562460 w 2439037"/>
              <a:gd name="connsiteY12808" fmla="*/ 3044104 h 4271954"/>
              <a:gd name="connsiteX12809" fmla="*/ 559127 w 2439037"/>
              <a:gd name="connsiteY12809" fmla="*/ 3047409 h 4271954"/>
              <a:gd name="connsiteX12810" fmla="*/ 562460 w 2439037"/>
              <a:gd name="connsiteY12810" fmla="*/ 3050762 h 4271954"/>
              <a:gd name="connsiteX12811" fmla="*/ 582749 w 2439037"/>
              <a:gd name="connsiteY12811" fmla="*/ 3050762 h 4271954"/>
              <a:gd name="connsiteX12812" fmla="*/ 589512 w 2439037"/>
              <a:gd name="connsiteY12812" fmla="*/ 3044019 h 4271954"/>
              <a:gd name="connsiteX12813" fmla="*/ 589512 w 2439037"/>
              <a:gd name="connsiteY12813" fmla="*/ 3042295 h 4271954"/>
              <a:gd name="connsiteX12814" fmla="*/ 604828 w 2439037"/>
              <a:gd name="connsiteY12814" fmla="*/ 3047505 h 4271954"/>
              <a:gd name="connsiteX12815" fmla="*/ 641509 w 2439037"/>
              <a:gd name="connsiteY12815" fmla="*/ 3057039 h 4271954"/>
              <a:gd name="connsiteX12816" fmla="*/ 683037 w 2439037"/>
              <a:gd name="connsiteY12816" fmla="*/ 3040847 h 4271954"/>
              <a:gd name="connsiteX12817" fmla="*/ 716299 w 2439037"/>
              <a:gd name="connsiteY12817" fmla="*/ 3023597 h 4271954"/>
              <a:gd name="connsiteX12818" fmla="*/ 717985 w 2439037"/>
              <a:gd name="connsiteY12818" fmla="*/ 3021416 h 4271954"/>
              <a:gd name="connsiteX12819" fmla="*/ 717432 w 2439037"/>
              <a:gd name="connsiteY12819" fmla="*/ 3018673 h 4271954"/>
              <a:gd name="connsiteX12820" fmla="*/ 693429 w 2439037"/>
              <a:gd name="connsiteY12820" fmla="*/ 3010672 h 4271954"/>
              <a:gd name="connsiteX12821" fmla="*/ 668950 w 2439037"/>
              <a:gd name="connsiteY12821" fmla="*/ 3018387 h 4271954"/>
              <a:gd name="connsiteX12822" fmla="*/ 668950 w 2439037"/>
              <a:gd name="connsiteY12822" fmla="*/ 3017692 h 4271954"/>
              <a:gd name="connsiteX12823" fmla="*/ 660578 w 2439037"/>
              <a:gd name="connsiteY12823" fmla="*/ 3005223 h 4271954"/>
              <a:gd name="connsiteX12824" fmla="*/ 637232 w 2439037"/>
              <a:gd name="connsiteY12824" fmla="*/ 3005319 h 4271954"/>
              <a:gd name="connsiteX12825" fmla="*/ 633326 w 2439037"/>
              <a:gd name="connsiteY12825" fmla="*/ 3002756 h 4271954"/>
              <a:gd name="connsiteX12826" fmla="*/ 606285 w 2439037"/>
              <a:gd name="connsiteY12826" fmla="*/ 2991698 h 4271954"/>
              <a:gd name="connsiteX12827" fmla="*/ 589321 w 2439037"/>
              <a:gd name="connsiteY12827" fmla="*/ 2991698 h 4271954"/>
              <a:gd name="connsiteX12828" fmla="*/ 589321 w 2439037"/>
              <a:gd name="connsiteY12828" fmla="*/ 2991603 h 4271954"/>
              <a:gd name="connsiteX12829" fmla="*/ 582568 w 2439037"/>
              <a:gd name="connsiteY12829" fmla="*/ 2984859 h 4271954"/>
              <a:gd name="connsiteX12830" fmla="*/ 562260 w 2439037"/>
              <a:gd name="connsiteY12830" fmla="*/ 2984859 h 4271954"/>
              <a:gd name="connsiteX12831" fmla="*/ 558936 w 2439037"/>
              <a:gd name="connsiteY12831" fmla="*/ 2988202 h 4271954"/>
              <a:gd name="connsiteX12832" fmla="*/ 562260 w 2439037"/>
              <a:gd name="connsiteY12832" fmla="*/ 2991507 h 4271954"/>
              <a:gd name="connsiteX12833" fmla="*/ 582644 w 2439037"/>
              <a:gd name="connsiteY12833" fmla="*/ 2991603 h 4271954"/>
              <a:gd name="connsiteX12834" fmla="*/ 582568 w 2439037"/>
              <a:gd name="connsiteY12834" fmla="*/ 3043923 h 4271954"/>
              <a:gd name="connsiteX12835" fmla="*/ 562460 w 2439037"/>
              <a:gd name="connsiteY12835" fmla="*/ 3043923 h 4271954"/>
              <a:gd name="connsiteX12836" fmla="*/ 562460 w 2439037"/>
              <a:gd name="connsiteY12836" fmla="*/ 3044104 h 4271954"/>
              <a:gd name="connsiteX12837" fmla="*/ 589512 w 2439037"/>
              <a:gd name="connsiteY12837" fmla="*/ 2998575 h 4271954"/>
              <a:gd name="connsiteX12838" fmla="*/ 606457 w 2439037"/>
              <a:gd name="connsiteY12838" fmla="*/ 2998575 h 4271954"/>
              <a:gd name="connsiteX12839" fmla="*/ 629507 w 2439037"/>
              <a:gd name="connsiteY12839" fmla="*/ 3008300 h 4271954"/>
              <a:gd name="connsiteX12840" fmla="*/ 636937 w 2439037"/>
              <a:gd name="connsiteY12840" fmla="*/ 3012100 h 4271954"/>
              <a:gd name="connsiteX12841" fmla="*/ 660673 w 2439037"/>
              <a:gd name="connsiteY12841" fmla="*/ 3012100 h 4271954"/>
              <a:gd name="connsiteX12842" fmla="*/ 662359 w 2439037"/>
              <a:gd name="connsiteY12842" fmla="*/ 3017920 h 4271954"/>
              <a:gd name="connsiteX12843" fmla="*/ 661416 w 2439037"/>
              <a:gd name="connsiteY12843" fmla="*/ 3022759 h 4271954"/>
              <a:gd name="connsiteX12844" fmla="*/ 660578 w 2439037"/>
              <a:gd name="connsiteY12844" fmla="*/ 3023835 h 4271954"/>
              <a:gd name="connsiteX12845" fmla="*/ 623325 w 2439037"/>
              <a:gd name="connsiteY12845" fmla="*/ 3023835 h 4271954"/>
              <a:gd name="connsiteX12846" fmla="*/ 619992 w 2439037"/>
              <a:gd name="connsiteY12846" fmla="*/ 3027131 h 4271954"/>
              <a:gd name="connsiteX12847" fmla="*/ 623325 w 2439037"/>
              <a:gd name="connsiteY12847" fmla="*/ 3030484 h 4271954"/>
              <a:gd name="connsiteX12848" fmla="*/ 660578 w 2439037"/>
              <a:gd name="connsiteY12848" fmla="*/ 3030484 h 4271954"/>
              <a:gd name="connsiteX12849" fmla="*/ 667131 w 2439037"/>
              <a:gd name="connsiteY12849" fmla="*/ 3026207 h 4271954"/>
              <a:gd name="connsiteX12850" fmla="*/ 695430 w 2439037"/>
              <a:gd name="connsiteY12850" fmla="*/ 3017225 h 4271954"/>
              <a:gd name="connsiteX12851" fmla="*/ 709241 w 2439037"/>
              <a:gd name="connsiteY12851" fmla="*/ 3019920 h 4271954"/>
              <a:gd name="connsiteX12852" fmla="*/ 679895 w 2439037"/>
              <a:gd name="connsiteY12852" fmla="*/ 3035227 h 4271954"/>
              <a:gd name="connsiteX12853" fmla="*/ 606923 w 2439037"/>
              <a:gd name="connsiteY12853" fmla="*/ 3041409 h 4271954"/>
              <a:gd name="connsiteX12854" fmla="*/ 589416 w 2439037"/>
              <a:gd name="connsiteY12854" fmla="*/ 3035408 h 4271954"/>
              <a:gd name="connsiteX12855" fmla="*/ 589416 w 2439037"/>
              <a:gd name="connsiteY12855" fmla="*/ 2998575 h 4271954"/>
              <a:gd name="connsiteX12856" fmla="*/ 589512 w 2439037"/>
              <a:gd name="connsiteY12856" fmla="*/ 2998575 h 4271954"/>
              <a:gd name="connsiteX12857" fmla="*/ 615048 w 2439037"/>
              <a:gd name="connsiteY12857" fmla="*/ 2900439 h 4271954"/>
              <a:gd name="connsiteX12858" fmla="*/ 615705 w 2439037"/>
              <a:gd name="connsiteY12858" fmla="*/ 2900439 h 4271954"/>
              <a:gd name="connsiteX12859" fmla="*/ 638175 w 2439037"/>
              <a:gd name="connsiteY12859" fmla="*/ 2907049 h 4271954"/>
              <a:gd name="connsiteX12860" fmla="*/ 655711 w 2439037"/>
              <a:gd name="connsiteY12860" fmla="*/ 2902763 h 4271954"/>
              <a:gd name="connsiteX12861" fmla="*/ 684762 w 2439037"/>
              <a:gd name="connsiteY12861" fmla="*/ 2917603 h 4271954"/>
              <a:gd name="connsiteX12862" fmla="*/ 685229 w 2439037"/>
              <a:gd name="connsiteY12862" fmla="*/ 2917974 h 4271954"/>
              <a:gd name="connsiteX12863" fmla="*/ 714756 w 2439037"/>
              <a:gd name="connsiteY12863" fmla="*/ 2930766 h 4271954"/>
              <a:gd name="connsiteX12864" fmla="*/ 731711 w 2439037"/>
              <a:gd name="connsiteY12864" fmla="*/ 2930766 h 4271954"/>
              <a:gd name="connsiteX12865" fmla="*/ 731711 w 2439037"/>
              <a:gd name="connsiteY12865" fmla="*/ 2930862 h 4271954"/>
              <a:gd name="connsiteX12866" fmla="*/ 738483 w 2439037"/>
              <a:gd name="connsiteY12866" fmla="*/ 2937605 h 4271954"/>
              <a:gd name="connsiteX12867" fmla="*/ 758761 w 2439037"/>
              <a:gd name="connsiteY12867" fmla="*/ 2937605 h 4271954"/>
              <a:gd name="connsiteX12868" fmla="*/ 762095 w 2439037"/>
              <a:gd name="connsiteY12868" fmla="*/ 2934253 h 4271954"/>
              <a:gd name="connsiteX12869" fmla="*/ 758761 w 2439037"/>
              <a:gd name="connsiteY12869" fmla="*/ 2930947 h 4271954"/>
              <a:gd name="connsiteX12870" fmla="*/ 738388 w 2439037"/>
              <a:gd name="connsiteY12870" fmla="*/ 2930862 h 4271954"/>
              <a:gd name="connsiteX12871" fmla="*/ 738483 w 2439037"/>
              <a:gd name="connsiteY12871" fmla="*/ 2878541 h 4271954"/>
              <a:gd name="connsiteX12872" fmla="*/ 758761 w 2439037"/>
              <a:gd name="connsiteY12872" fmla="*/ 2878541 h 4271954"/>
              <a:gd name="connsiteX12873" fmla="*/ 762095 w 2439037"/>
              <a:gd name="connsiteY12873" fmla="*/ 2875226 h 4271954"/>
              <a:gd name="connsiteX12874" fmla="*/ 758761 w 2439037"/>
              <a:gd name="connsiteY12874" fmla="*/ 2871883 h 4271954"/>
              <a:gd name="connsiteX12875" fmla="*/ 738483 w 2439037"/>
              <a:gd name="connsiteY12875" fmla="*/ 2871883 h 4271954"/>
              <a:gd name="connsiteX12876" fmla="*/ 731711 w 2439037"/>
              <a:gd name="connsiteY12876" fmla="*/ 2878626 h 4271954"/>
              <a:gd name="connsiteX12877" fmla="*/ 731711 w 2439037"/>
              <a:gd name="connsiteY12877" fmla="*/ 2880341 h 4271954"/>
              <a:gd name="connsiteX12878" fmla="*/ 704297 w 2439037"/>
              <a:gd name="connsiteY12878" fmla="*/ 2870064 h 4271954"/>
              <a:gd name="connsiteX12879" fmla="*/ 663807 w 2439037"/>
              <a:gd name="connsiteY12879" fmla="*/ 2869054 h 4271954"/>
              <a:gd name="connsiteX12880" fmla="*/ 663711 w 2439037"/>
              <a:gd name="connsiteY12880" fmla="*/ 2869054 h 4271954"/>
              <a:gd name="connsiteX12881" fmla="*/ 600923 w 2439037"/>
              <a:gd name="connsiteY12881" fmla="*/ 2881884 h 4271954"/>
              <a:gd name="connsiteX12882" fmla="*/ 598751 w 2439037"/>
              <a:gd name="connsiteY12882" fmla="*/ 2883418 h 4271954"/>
              <a:gd name="connsiteX12883" fmla="*/ 598370 w 2439037"/>
              <a:gd name="connsiteY12883" fmla="*/ 2886075 h 4271954"/>
              <a:gd name="connsiteX12884" fmla="*/ 615048 w 2439037"/>
              <a:gd name="connsiteY12884" fmla="*/ 2900439 h 4271954"/>
              <a:gd name="connsiteX12885" fmla="*/ 701897 w 2439037"/>
              <a:gd name="connsiteY12885" fmla="*/ 2876064 h 4271954"/>
              <a:gd name="connsiteX12886" fmla="*/ 731796 w 2439037"/>
              <a:gd name="connsiteY12886" fmla="*/ 2887228 h 4271954"/>
              <a:gd name="connsiteX12887" fmla="*/ 731796 w 2439037"/>
              <a:gd name="connsiteY12887" fmla="*/ 2923975 h 4271954"/>
              <a:gd name="connsiteX12888" fmla="*/ 714842 w 2439037"/>
              <a:gd name="connsiteY12888" fmla="*/ 2923975 h 4271954"/>
              <a:gd name="connsiteX12889" fmla="*/ 689524 w 2439037"/>
              <a:gd name="connsiteY12889" fmla="*/ 2912764 h 4271954"/>
              <a:gd name="connsiteX12890" fmla="*/ 689038 w 2439037"/>
              <a:gd name="connsiteY12890" fmla="*/ 2912345 h 4271954"/>
              <a:gd name="connsiteX12891" fmla="*/ 656939 w 2439037"/>
              <a:gd name="connsiteY12891" fmla="*/ 2896067 h 4271954"/>
              <a:gd name="connsiteX12892" fmla="*/ 655911 w 2439037"/>
              <a:gd name="connsiteY12892" fmla="*/ 2895876 h 4271954"/>
              <a:gd name="connsiteX12893" fmla="*/ 655139 w 2439037"/>
              <a:gd name="connsiteY12893" fmla="*/ 2895981 h 4271954"/>
              <a:gd name="connsiteX12894" fmla="*/ 636546 w 2439037"/>
              <a:gd name="connsiteY12894" fmla="*/ 2900534 h 4271954"/>
              <a:gd name="connsiteX12895" fmla="*/ 622735 w 2439037"/>
              <a:gd name="connsiteY12895" fmla="*/ 2897877 h 4271954"/>
              <a:gd name="connsiteX12896" fmla="*/ 653139 w 2439037"/>
              <a:gd name="connsiteY12896" fmla="*/ 2881979 h 4271954"/>
              <a:gd name="connsiteX12897" fmla="*/ 701897 w 2439037"/>
              <a:gd name="connsiteY12897" fmla="*/ 2876064 h 4271954"/>
              <a:gd name="connsiteX12898" fmla="*/ 642861 w 2439037"/>
              <a:gd name="connsiteY12898" fmla="*/ 2879884 h 4271954"/>
              <a:gd name="connsiteX12899" fmla="*/ 616086 w 2439037"/>
              <a:gd name="connsiteY12899" fmla="*/ 2893695 h 4271954"/>
              <a:gd name="connsiteX12900" fmla="*/ 606285 w 2439037"/>
              <a:gd name="connsiteY12900" fmla="*/ 2887323 h 4271954"/>
              <a:gd name="connsiteX12901" fmla="*/ 642861 w 2439037"/>
              <a:gd name="connsiteY12901" fmla="*/ 2879884 h 4271954"/>
              <a:gd name="connsiteX12902" fmla="*/ 911543 w 2439037"/>
              <a:gd name="connsiteY12902" fmla="*/ 2925604 h 4271954"/>
              <a:gd name="connsiteX12903" fmla="*/ 907170 w 2439037"/>
              <a:gd name="connsiteY12903" fmla="*/ 2924527 h 4271954"/>
              <a:gd name="connsiteX12904" fmla="*/ 903255 w 2439037"/>
              <a:gd name="connsiteY12904" fmla="*/ 2926947 h 4271954"/>
              <a:gd name="connsiteX12905" fmla="*/ 881443 w 2439037"/>
              <a:gd name="connsiteY12905" fmla="*/ 2969876 h 4271954"/>
              <a:gd name="connsiteX12906" fmla="*/ 881443 w 2439037"/>
              <a:gd name="connsiteY12906" fmla="*/ 2971133 h 4271954"/>
              <a:gd name="connsiteX12907" fmla="*/ 907342 w 2439037"/>
              <a:gd name="connsiteY12907" fmla="*/ 2996575 h 4271954"/>
              <a:gd name="connsiteX12908" fmla="*/ 908580 w 2439037"/>
              <a:gd name="connsiteY12908" fmla="*/ 2996575 h 4271954"/>
              <a:gd name="connsiteX12909" fmla="*/ 909171 w 2439037"/>
              <a:gd name="connsiteY12909" fmla="*/ 2996575 h 4271954"/>
              <a:gd name="connsiteX12910" fmla="*/ 927449 w 2439037"/>
              <a:gd name="connsiteY12910" fmla="*/ 2988488 h 4271954"/>
              <a:gd name="connsiteX12911" fmla="*/ 934698 w 2439037"/>
              <a:gd name="connsiteY12911" fmla="*/ 2969876 h 4271954"/>
              <a:gd name="connsiteX12912" fmla="*/ 912886 w 2439037"/>
              <a:gd name="connsiteY12912" fmla="*/ 2926947 h 4271954"/>
              <a:gd name="connsiteX12913" fmla="*/ 911543 w 2439037"/>
              <a:gd name="connsiteY12913" fmla="*/ 2925604 h 4271954"/>
              <a:gd name="connsiteX12914" fmla="*/ 927925 w 2439037"/>
              <a:gd name="connsiteY12914" fmla="*/ 2970067 h 4271954"/>
              <a:gd name="connsiteX12915" fmla="*/ 922611 w 2439037"/>
              <a:gd name="connsiteY12915" fmla="*/ 2983878 h 4271954"/>
              <a:gd name="connsiteX12916" fmla="*/ 908980 w 2439037"/>
              <a:gd name="connsiteY12916" fmla="*/ 2989879 h 4271954"/>
              <a:gd name="connsiteX12917" fmla="*/ 907942 w 2439037"/>
              <a:gd name="connsiteY12917" fmla="*/ 2989879 h 4271954"/>
              <a:gd name="connsiteX12918" fmla="*/ 907446 w 2439037"/>
              <a:gd name="connsiteY12918" fmla="*/ 2989879 h 4271954"/>
              <a:gd name="connsiteX12919" fmla="*/ 888035 w 2439037"/>
              <a:gd name="connsiteY12919" fmla="*/ 2970943 h 4271954"/>
              <a:gd name="connsiteX12920" fmla="*/ 888035 w 2439037"/>
              <a:gd name="connsiteY12920" fmla="*/ 2969971 h 4271954"/>
              <a:gd name="connsiteX12921" fmla="*/ 907942 w 2439037"/>
              <a:gd name="connsiteY12921" fmla="*/ 2931700 h 4271954"/>
              <a:gd name="connsiteX12922" fmla="*/ 927925 w 2439037"/>
              <a:gd name="connsiteY12922" fmla="*/ 2970067 h 4271954"/>
              <a:gd name="connsiteX12923" fmla="*/ 805453 w 2439037"/>
              <a:gd name="connsiteY12923" fmla="*/ 3044104 h 4271954"/>
              <a:gd name="connsiteX12924" fmla="*/ 802100 w 2439037"/>
              <a:gd name="connsiteY12924" fmla="*/ 3047409 h 4271954"/>
              <a:gd name="connsiteX12925" fmla="*/ 805453 w 2439037"/>
              <a:gd name="connsiteY12925" fmla="*/ 3050762 h 4271954"/>
              <a:gd name="connsiteX12926" fmla="*/ 825732 w 2439037"/>
              <a:gd name="connsiteY12926" fmla="*/ 3050762 h 4271954"/>
              <a:gd name="connsiteX12927" fmla="*/ 832495 w 2439037"/>
              <a:gd name="connsiteY12927" fmla="*/ 3044019 h 4271954"/>
              <a:gd name="connsiteX12928" fmla="*/ 832495 w 2439037"/>
              <a:gd name="connsiteY12928" fmla="*/ 3042295 h 4271954"/>
              <a:gd name="connsiteX12929" fmla="*/ 847820 w 2439037"/>
              <a:gd name="connsiteY12929" fmla="*/ 3047505 h 4271954"/>
              <a:gd name="connsiteX12930" fmla="*/ 884491 w 2439037"/>
              <a:gd name="connsiteY12930" fmla="*/ 3057039 h 4271954"/>
              <a:gd name="connsiteX12931" fmla="*/ 926030 w 2439037"/>
              <a:gd name="connsiteY12931" fmla="*/ 3040847 h 4271954"/>
              <a:gd name="connsiteX12932" fmla="*/ 959253 w 2439037"/>
              <a:gd name="connsiteY12932" fmla="*/ 3023597 h 4271954"/>
              <a:gd name="connsiteX12933" fmla="*/ 960977 w 2439037"/>
              <a:gd name="connsiteY12933" fmla="*/ 3021416 h 4271954"/>
              <a:gd name="connsiteX12934" fmla="*/ 960415 w 2439037"/>
              <a:gd name="connsiteY12934" fmla="*/ 3018673 h 4271954"/>
              <a:gd name="connsiteX12935" fmla="*/ 936422 w 2439037"/>
              <a:gd name="connsiteY12935" fmla="*/ 3010672 h 4271954"/>
              <a:gd name="connsiteX12936" fmla="*/ 911933 w 2439037"/>
              <a:gd name="connsiteY12936" fmla="*/ 3018387 h 4271954"/>
              <a:gd name="connsiteX12937" fmla="*/ 911933 w 2439037"/>
              <a:gd name="connsiteY12937" fmla="*/ 3017692 h 4271954"/>
              <a:gd name="connsiteX12938" fmla="*/ 903541 w 2439037"/>
              <a:gd name="connsiteY12938" fmla="*/ 3005223 h 4271954"/>
              <a:gd name="connsiteX12939" fmla="*/ 880215 w 2439037"/>
              <a:gd name="connsiteY12939" fmla="*/ 3005319 h 4271954"/>
              <a:gd name="connsiteX12940" fmla="*/ 876309 w 2439037"/>
              <a:gd name="connsiteY12940" fmla="*/ 3002756 h 4271954"/>
              <a:gd name="connsiteX12941" fmla="*/ 849259 w 2439037"/>
              <a:gd name="connsiteY12941" fmla="*/ 2991698 h 4271954"/>
              <a:gd name="connsiteX12942" fmla="*/ 832313 w 2439037"/>
              <a:gd name="connsiteY12942" fmla="*/ 2991698 h 4271954"/>
              <a:gd name="connsiteX12943" fmla="*/ 832313 w 2439037"/>
              <a:gd name="connsiteY12943" fmla="*/ 2991603 h 4271954"/>
              <a:gd name="connsiteX12944" fmla="*/ 825541 w 2439037"/>
              <a:gd name="connsiteY12944" fmla="*/ 2984859 h 4271954"/>
              <a:gd name="connsiteX12945" fmla="*/ 805243 w 2439037"/>
              <a:gd name="connsiteY12945" fmla="*/ 2984859 h 4271954"/>
              <a:gd name="connsiteX12946" fmla="*/ 801919 w 2439037"/>
              <a:gd name="connsiteY12946" fmla="*/ 2988202 h 4271954"/>
              <a:gd name="connsiteX12947" fmla="*/ 805243 w 2439037"/>
              <a:gd name="connsiteY12947" fmla="*/ 2991507 h 4271954"/>
              <a:gd name="connsiteX12948" fmla="*/ 825636 w 2439037"/>
              <a:gd name="connsiteY12948" fmla="*/ 2991603 h 4271954"/>
              <a:gd name="connsiteX12949" fmla="*/ 825541 w 2439037"/>
              <a:gd name="connsiteY12949" fmla="*/ 3043923 h 4271954"/>
              <a:gd name="connsiteX12950" fmla="*/ 805453 w 2439037"/>
              <a:gd name="connsiteY12950" fmla="*/ 3043923 h 4271954"/>
              <a:gd name="connsiteX12951" fmla="*/ 805453 w 2439037"/>
              <a:gd name="connsiteY12951" fmla="*/ 3044104 h 4271954"/>
              <a:gd name="connsiteX12952" fmla="*/ 832495 w 2439037"/>
              <a:gd name="connsiteY12952" fmla="*/ 2998575 h 4271954"/>
              <a:gd name="connsiteX12953" fmla="*/ 849449 w 2439037"/>
              <a:gd name="connsiteY12953" fmla="*/ 2998575 h 4271954"/>
              <a:gd name="connsiteX12954" fmla="*/ 872490 w 2439037"/>
              <a:gd name="connsiteY12954" fmla="*/ 3008300 h 4271954"/>
              <a:gd name="connsiteX12955" fmla="*/ 879938 w 2439037"/>
              <a:gd name="connsiteY12955" fmla="*/ 3012100 h 4271954"/>
              <a:gd name="connsiteX12956" fmla="*/ 903627 w 2439037"/>
              <a:gd name="connsiteY12956" fmla="*/ 3012100 h 4271954"/>
              <a:gd name="connsiteX12957" fmla="*/ 905351 w 2439037"/>
              <a:gd name="connsiteY12957" fmla="*/ 3017920 h 4271954"/>
              <a:gd name="connsiteX12958" fmla="*/ 904399 w 2439037"/>
              <a:gd name="connsiteY12958" fmla="*/ 3022759 h 4271954"/>
              <a:gd name="connsiteX12959" fmla="*/ 903541 w 2439037"/>
              <a:gd name="connsiteY12959" fmla="*/ 3023835 h 4271954"/>
              <a:gd name="connsiteX12960" fmla="*/ 866308 w 2439037"/>
              <a:gd name="connsiteY12960" fmla="*/ 3023835 h 4271954"/>
              <a:gd name="connsiteX12961" fmla="*/ 862984 w 2439037"/>
              <a:gd name="connsiteY12961" fmla="*/ 3027131 h 4271954"/>
              <a:gd name="connsiteX12962" fmla="*/ 866308 w 2439037"/>
              <a:gd name="connsiteY12962" fmla="*/ 3030484 h 4271954"/>
              <a:gd name="connsiteX12963" fmla="*/ 903541 w 2439037"/>
              <a:gd name="connsiteY12963" fmla="*/ 3030484 h 4271954"/>
              <a:gd name="connsiteX12964" fmla="*/ 910123 w 2439037"/>
              <a:gd name="connsiteY12964" fmla="*/ 3026207 h 4271954"/>
              <a:gd name="connsiteX12965" fmla="*/ 938422 w 2439037"/>
              <a:gd name="connsiteY12965" fmla="*/ 3017225 h 4271954"/>
              <a:gd name="connsiteX12966" fmla="*/ 952205 w 2439037"/>
              <a:gd name="connsiteY12966" fmla="*/ 3019920 h 4271954"/>
              <a:gd name="connsiteX12967" fmla="*/ 922791 w 2439037"/>
              <a:gd name="connsiteY12967" fmla="*/ 3035227 h 4271954"/>
              <a:gd name="connsiteX12968" fmla="*/ 849820 w 2439037"/>
              <a:gd name="connsiteY12968" fmla="*/ 3041409 h 4271954"/>
              <a:gd name="connsiteX12969" fmla="*/ 832313 w 2439037"/>
              <a:gd name="connsiteY12969" fmla="*/ 3035408 h 4271954"/>
              <a:gd name="connsiteX12970" fmla="*/ 832313 w 2439037"/>
              <a:gd name="connsiteY12970" fmla="*/ 2998575 h 4271954"/>
              <a:gd name="connsiteX12971" fmla="*/ 832495 w 2439037"/>
              <a:gd name="connsiteY12971" fmla="*/ 2998575 h 4271954"/>
              <a:gd name="connsiteX12972" fmla="*/ 858117 w 2439037"/>
              <a:gd name="connsiteY12972" fmla="*/ 2900439 h 4271954"/>
              <a:gd name="connsiteX12973" fmla="*/ 858784 w 2439037"/>
              <a:gd name="connsiteY12973" fmla="*/ 2900439 h 4271954"/>
              <a:gd name="connsiteX12974" fmla="*/ 881263 w 2439037"/>
              <a:gd name="connsiteY12974" fmla="*/ 2907049 h 4271954"/>
              <a:gd name="connsiteX12975" fmla="*/ 898798 w 2439037"/>
              <a:gd name="connsiteY12975" fmla="*/ 2902763 h 4271954"/>
              <a:gd name="connsiteX12976" fmla="*/ 927849 w 2439037"/>
              <a:gd name="connsiteY12976" fmla="*/ 2917603 h 4271954"/>
              <a:gd name="connsiteX12977" fmla="*/ 928297 w 2439037"/>
              <a:gd name="connsiteY12977" fmla="*/ 2917974 h 4271954"/>
              <a:gd name="connsiteX12978" fmla="*/ 957834 w 2439037"/>
              <a:gd name="connsiteY12978" fmla="*/ 2930766 h 4271954"/>
              <a:gd name="connsiteX12979" fmla="*/ 974788 w 2439037"/>
              <a:gd name="connsiteY12979" fmla="*/ 2930766 h 4271954"/>
              <a:gd name="connsiteX12980" fmla="*/ 974788 w 2439037"/>
              <a:gd name="connsiteY12980" fmla="*/ 2930862 h 4271954"/>
              <a:gd name="connsiteX12981" fmla="*/ 981551 w 2439037"/>
              <a:gd name="connsiteY12981" fmla="*/ 2937605 h 4271954"/>
              <a:gd name="connsiteX12982" fmla="*/ 1001830 w 2439037"/>
              <a:gd name="connsiteY12982" fmla="*/ 2937605 h 4271954"/>
              <a:gd name="connsiteX12983" fmla="*/ 1005192 w 2439037"/>
              <a:gd name="connsiteY12983" fmla="*/ 2934253 h 4271954"/>
              <a:gd name="connsiteX12984" fmla="*/ 1001830 w 2439037"/>
              <a:gd name="connsiteY12984" fmla="*/ 2930947 h 4271954"/>
              <a:gd name="connsiteX12985" fmla="*/ 981456 w 2439037"/>
              <a:gd name="connsiteY12985" fmla="*/ 2930862 h 4271954"/>
              <a:gd name="connsiteX12986" fmla="*/ 981551 w 2439037"/>
              <a:gd name="connsiteY12986" fmla="*/ 2878541 h 4271954"/>
              <a:gd name="connsiteX12987" fmla="*/ 1001830 w 2439037"/>
              <a:gd name="connsiteY12987" fmla="*/ 2878541 h 4271954"/>
              <a:gd name="connsiteX12988" fmla="*/ 1005192 w 2439037"/>
              <a:gd name="connsiteY12988" fmla="*/ 2875226 h 4271954"/>
              <a:gd name="connsiteX12989" fmla="*/ 1001830 w 2439037"/>
              <a:gd name="connsiteY12989" fmla="*/ 2871883 h 4271954"/>
              <a:gd name="connsiteX12990" fmla="*/ 981551 w 2439037"/>
              <a:gd name="connsiteY12990" fmla="*/ 2871883 h 4271954"/>
              <a:gd name="connsiteX12991" fmla="*/ 974788 w 2439037"/>
              <a:gd name="connsiteY12991" fmla="*/ 2878626 h 4271954"/>
              <a:gd name="connsiteX12992" fmla="*/ 974788 w 2439037"/>
              <a:gd name="connsiteY12992" fmla="*/ 2880341 h 4271954"/>
              <a:gd name="connsiteX12993" fmla="*/ 947347 w 2439037"/>
              <a:gd name="connsiteY12993" fmla="*/ 2870064 h 4271954"/>
              <a:gd name="connsiteX12994" fmla="*/ 906885 w 2439037"/>
              <a:gd name="connsiteY12994" fmla="*/ 2869054 h 4271954"/>
              <a:gd name="connsiteX12995" fmla="*/ 906799 w 2439037"/>
              <a:gd name="connsiteY12995" fmla="*/ 2869054 h 4271954"/>
              <a:gd name="connsiteX12996" fmla="*/ 844010 w 2439037"/>
              <a:gd name="connsiteY12996" fmla="*/ 2881884 h 4271954"/>
              <a:gd name="connsiteX12997" fmla="*/ 841820 w 2439037"/>
              <a:gd name="connsiteY12997" fmla="*/ 2883418 h 4271954"/>
              <a:gd name="connsiteX12998" fmla="*/ 841543 w 2439037"/>
              <a:gd name="connsiteY12998" fmla="*/ 2886075 h 4271954"/>
              <a:gd name="connsiteX12999" fmla="*/ 858117 w 2439037"/>
              <a:gd name="connsiteY12999" fmla="*/ 2900439 h 4271954"/>
              <a:gd name="connsiteX13000" fmla="*/ 944889 w 2439037"/>
              <a:gd name="connsiteY13000" fmla="*/ 2876064 h 4271954"/>
              <a:gd name="connsiteX13001" fmla="*/ 974788 w 2439037"/>
              <a:gd name="connsiteY13001" fmla="*/ 2887228 h 4271954"/>
              <a:gd name="connsiteX13002" fmla="*/ 974788 w 2439037"/>
              <a:gd name="connsiteY13002" fmla="*/ 2923975 h 4271954"/>
              <a:gd name="connsiteX13003" fmla="*/ 957834 w 2439037"/>
              <a:gd name="connsiteY13003" fmla="*/ 2923975 h 4271954"/>
              <a:gd name="connsiteX13004" fmla="*/ 932516 w 2439037"/>
              <a:gd name="connsiteY13004" fmla="*/ 2912764 h 4271954"/>
              <a:gd name="connsiteX13005" fmla="*/ 932031 w 2439037"/>
              <a:gd name="connsiteY13005" fmla="*/ 2912345 h 4271954"/>
              <a:gd name="connsiteX13006" fmla="*/ 899941 w 2439037"/>
              <a:gd name="connsiteY13006" fmla="*/ 2896067 h 4271954"/>
              <a:gd name="connsiteX13007" fmla="*/ 898884 w 2439037"/>
              <a:gd name="connsiteY13007" fmla="*/ 2895876 h 4271954"/>
              <a:gd name="connsiteX13008" fmla="*/ 898112 w 2439037"/>
              <a:gd name="connsiteY13008" fmla="*/ 2895981 h 4271954"/>
              <a:gd name="connsiteX13009" fmla="*/ 879538 w 2439037"/>
              <a:gd name="connsiteY13009" fmla="*/ 2900534 h 4271954"/>
              <a:gd name="connsiteX13010" fmla="*/ 865727 w 2439037"/>
              <a:gd name="connsiteY13010" fmla="*/ 2897877 h 4271954"/>
              <a:gd name="connsiteX13011" fmla="*/ 896112 w 2439037"/>
              <a:gd name="connsiteY13011" fmla="*/ 2881979 h 4271954"/>
              <a:gd name="connsiteX13012" fmla="*/ 944889 w 2439037"/>
              <a:gd name="connsiteY13012" fmla="*/ 2876064 h 4271954"/>
              <a:gd name="connsiteX13013" fmla="*/ 885930 w 2439037"/>
              <a:gd name="connsiteY13013" fmla="*/ 2879884 h 4271954"/>
              <a:gd name="connsiteX13014" fmla="*/ 859174 w 2439037"/>
              <a:gd name="connsiteY13014" fmla="*/ 2893695 h 4271954"/>
              <a:gd name="connsiteX13015" fmla="*/ 849353 w 2439037"/>
              <a:gd name="connsiteY13015" fmla="*/ 2887323 h 4271954"/>
              <a:gd name="connsiteX13016" fmla="*/ 885930 w 2439037"/>
              <a:gd name="connsiteY13016" fmla="*/ 2879884 h 4271954"/>
              <a:gd name="connsiteX13017" fmla="*/ 1154525 w 2439037"/>
              <a:gd name="connsiteY13017" fmla="*/ 2925604 h 4271954"/>
              <a:gd name="connsiteX13018" fmla="*/ 1150153 w 2439037"/>
              <a:gd name="connsiteY13018" fmla="*/ 2924527 h 4271954"/>
              <a:gd name="connsiteX13019" fmla="*/ 1146334 w 2439037"/>
              <a:gd name="connsiteY13019" fmla="*/ 2926947 h 4271954"/>
              <a:gd name="connsiteX13020" fmla="*/ 1124522 w 2439037"/>
              <a:gd name="connsiteY13020" fmla="*/ 2969876 h 4271954"/>
              <a:gd name="connsiteX13021" fmla="*/ 1124522 w 2439037"/>
              <a:gd name="connsiteY13021" fmla="*/ 2971133 h 4271954"/>
              <a:gd name="connsiteX13022" fmla="*/ 1150429 w 2439037"/>
              <a:gd name="connsiteY13022" fmla="*/ 2996575 h 4271954"/>
              <a:gd name="connsiteX13023" fmla="*/ 1151668 w 2439037"/>
              <a:gd name="connsiteY13023" fmla="*/ 2996575 h 4271954"/>
              <a:gd name="connsiteX13024" fmla="*/ 1152249 w 2439037"/>
              <a:gd name="connsiteY13024" fmla="*/ 2996575 h 4271954"/>
              <a:gd name="connsiteX13025" fmla="*/ 1170527 w 2439037"/>
              <a:gd name="connsiteY13025" fmla="*/ 2988488 h 4271954"/>
              <a:gd name="connsiteX13026" fmla="*/ 1177776 w 2439037"/>
              <a:gd name="connsiteY13026" fmla="*/ 2969876 h 4271954"/>
              <a:gd name="connsiteX13027" fmla="*/ 1155963 w 2439037"/>
              <a:gd name="connsiteY13027" fmla="*/ 2926947 h 4271954"/>
              <a:gd name="connsiteX13028" fmla="*/ 1154525 w 2439037"/>
              <a:gd name="connsiteY13028" fmla="*/ 2925604 h 4271954"/>
              <a:gd name="connsiteX13029" fmla="*/ 1170918 w 2439037"/>
              <a:gd name="connsiteY13029" fmla="*/ 2970067 h 4271954"/>
              <a:gd name="connsiteX13030" fmla="*/ 1165564 w 2439037"/>
              <a:gd name="connsiteY13030" fmla="*/ 2983878 h 4271954"/>
              <a:gd name="connsiteX13031" fmla="*/ 1151963 w 2439037"/>
              <a:gd name="connsiteY13031" fmla="*/ 2989879 h 4271954"/>
              <a:gd name="connsiteX13032" fmla="*/ 1150915 w 2439037"/>
              <a:gd name="connsiteY13032" fmla="*/ 2989879 h 4271954"/>
              <a:gd name="connsiteX13033" fmla="*/ 1150429 w 2439037"/>
              <a:gd name="connsiteY13033" fmla="*/ 2989879 h 4271954"/>
              <a:gd name="connsiteX13034" fmla="*/ 1131018 w 2439037"/>
              <a:gd name="connsiteY13034" fmla="*/ 2970943 h 4271954"/>
              <a:gd name="connsiteX13035" fmla="*/ 1131018 w 2439037"/>
              <a:gd name="connsiteY13035" fmla="*/ 2969971 h 4271954"/>
              <a:gd name="connsiteX13036" fmla="*/ 1151011 w 2439037"/>
              <a:gd name="connsiteY13036" fmla="*/ 2931700 h 4271954"/>
              <a:gd name="connsiteX13037" fmla="*/ 1170918 w 2439037"/>
              <a:gd name="connsiteY13037" fmla="*/ 2970067 h 4271954"/>
              <a:gd name="connsiteX13038" fmla="*/ 1048417 w 2439037"/>
              <a:gd name="connsiteY13038" fmla="*/ 3044104 h 4271954"/>
              <a:gd name="connsiteX13039" fmla="*/ 1045093 w 2439037"/>
              <a:gd name="connsiteY13039" fmla="*/ 3047409 h 4271954"/>
              <a:gd name="connsiteX13040" fmla="*/ 1048417 w 2439037"/>
              <a:gd name="connsiteY13040" fmla="*/ 3050762 h 4271954"/>
              <a:gd name="connsiteX13041" fmla="*/ 1068714 w 2439037"/>
              <a:gd name="connsiteY13041" fmla="*/ 3050762 h 4271954"/>
              <a:gd name="connsiteX13042" fmla="*/ 1075487 w 2439037"/>
              <a:gd name="connsiteY13042" fmla="*/ 3044019 h 4271954"/>
              <a:gd name="connsiteX13043" fmla="*/ 1075487 w 2439037"/>
              <a:gd name="connsiteY13043" fmla="*/ 3042295 h 4271954"/>
              <a:gd name="connsiteX13044" fmla="*/ 1090803 w 2439037"/>
              <a:gd name="connsiteY13044" fmla="*/ 3047505 h 4271954"/>
              <a:gd name="connsiteX13045" fmla="*/ 1127474 w 2439037"/>
              <a:gd name="connsiteY13045" fmla="*/ 3057039 h 4271954"/>
              <a:gd name="connsiteX13046" fmla="*/ 1169012 w 2439037"/>
              <a:gd name="connsiteY13046" fmla="*/ 3040847 h 4271954"/>
              <a:gd name="connsiteX13047" fmla="*/ 1202236 w 2439037"/>
              <a:gd name="connsiteY13047" fmla="*/ 3023597 h 4271954"/>
              <a:gd name="connsiteX13048" fmla="*/ 1203960 w 2439037"/>
              <a:gd name="connsiteY13048" fmla="*/ 3021416 h 4271954"/>
              <a:gd name="connsiteX13049" fmla="*/ 1203398 w 2439037"/>
              <a:gd name="connsiteY13049" fmla="*/ 3018673 h 4271954"/>
              <a:gd name="connsiteX13050" fmla="*/ 1179386 w 2439037"/>
              <a:gd name="connsiteY13050" fmla="*/ 3010672 h 4271954"/>
              <a:gd name="connsiteX13051" fmla="*/ 1154916 w 2439037"/>
              <a:gd name="connsiteY13051" fmla="*/ 3018387 h 4271954"/>
              <a:gd name="connsiteX13052" fmla="*/ 1154916 w 2439037"/>
              <a:gd name="connsiteY13052" fmla="*/ 3017692 h 4271954"/>
              <a:gd name="connsiteX13053" fmla="*/ 1146514 w 2439037"/>
              <a:gd name="connsiteY13053" fmla="*/ 3005223 h 4271954"/>
              <a:gd name="connsiteX13054" fmla="*/ 1123197 w 2439037"/>
              <a:gd name="connsiteY13054" fmla="*/ 3005319 h 4271954"/>
              <a:gd name="connsiteX13055" fmla="*/ 1119292 w 2439037"/>
              <a:gd name="connsiteY13055" fmla="*/ 3002756 h 4271954"/>
              <a:gd name="connsiteX13056" fmla="*/ 1092251 w 2439037"/>
              <a:gd name="connsiteY13056" fmla="*/ 2991698 h 4271954"/>
              <a:gd name="connsiteX13057" fmla="*/ 1075268 w 2439037"/>
              <a:gd name="connsiteY13057" fmla="*/ 2991698 h 4271954"/>
              <a:gd name="connsiteX13058" fmla="*/ 1075268 w 2439037"/>
              <a:gd name="connsiteY13058" fmla="*/ 2991603 h 4271954"/>
              <a:gd name="connsiteX13059" fmla="*/ 1068534 w 2439037"/>
              <a:gd name="connsiteY13059" fmla="*/ 2984859 h 4271954"/>
              <a:gd name="connsiteX13060" fmla="*/ 1048226 w 2439037"/>
              <a:gd name="connsiteY13060" fmla="*/ 2984859 h 4271954"/>
              <a:gd name="connsiteX13061" fmla="*/ 1044902 w 2439037"/>
              <a:gd name="connsiteY13061" fmla="*/ 2988202 h 4271954"/>
              <a:gd name="connsiteX13062" fmla="*/ 1048226 w 2439037"/>
              <a:gd name="connsiteY13062" fmla="*/ 2991507 h 4271954"/>
              <a:gd name="connsiteX13063" fmla="*/ 1068619 w 2439037"/>
              <a:gd name="connsiteY13063" fmla="*/ 2991603 h 4271954"/>
              <a:gd name="connsiteX13064" fmla="*/ 1068534 w 2439037"/>
              <a:gd name="connsiteY13064" fmla="*/ 3043923 h 4271954"/>
              <a:gd name="connsiteX13065" fmla="*/ 1048417 w 2439037"/>
              <a:gd name="connsiteY13065" fmla="*/ 3043923 h 4271954"/>
              <a:gd name="connsiteX13066" fmla="*/ 1048417 w 2439037"/>
              <a:gd name="connsiteY13066" fmla="*/ 3044104 h 4271954"/>
              <a:gd name="connsiteX13067" fmla="*/ 1075487 w 2439037"/>
              <a:gd name="connsiteY13067" fmla="*/ 2998575 h 4271954"/>
              <a:gd name="connsiteX13068" fmla="*/ 1092432 w 2439037"/>
              <a:gd name="connsiteY13068" fmla="*/ 2998575 h 4271954"/>
              <a:gd name="connsiteX13069" fmla="*/ 1115482 w 2439037"/>
              <a:gd name="connsiteY13069" fmla="*/ 3008300 h 4271954"/>
              <a:gd name="connsiteX13070" fmla="*/ 1122893 w 2439037"/>
              <a:gd name="connsiteY13070" fmla="*/ 3012100 h 4271954"/>
              <a:gd name="connsiteX13071" fmla="*/ 1146620 w 2439037"/>
              <a:gd name="connsiteY13071" fmla="*/ 3012100 h 4271954"/>
              <a:gd name="connsiteX13072" fmla="*/ 1148334 w 2439037"/>
              <a:gd name="connsiteY13072" fmla="*/ 3017920 h 4271954"/>
              <a:gd name="connsiteX13073" fmla="*/ 1147381 w 2439037"/>
              <a:gd name="connsiteY13073" fmla="*/ 3022759 h 4271954"/>
              <a:gd name="connsiteX13074" fmla="*/ 1146514 w 2439037"/>
              <a:gd name="connsiteY13074" fmla="*/ 3023835 h 4271954"/>
              <a:gd name="connsiteX13075" fmla="*/ 1109291 w 2439037"/>
              <a:gd name="connsiteY13075" fmla="*/ 3023835 h 4271954"/>
              <a:gd name="connsiteX13076" fmla="*/ 1105948 w 2439037"/>
              <a:gd name="connsiteY13076" fmla="*/ 3027131 h 4271954"/>
              <a:gd name="connsiteX13077" fmla="*/ 1109291 w 2439037"/>
              <a:gd name="connsiteY13077" fmla="*/ 3030484 h 4271954"/>
              <a:gd name="connsiteX13078" fmla="*/ 1146514 w 2439037"/>
              <a:gd name="connsiteY13078" fmla="*/ 3030484 h 4271954"/>
              <a:gd name="connsiteX13079" fmla="*/ 1153106 w 2439037"/>
              <a:gd name="connsiteY13079" fmla="*/ 3026207 h 4271954"/>
              <a:gd name="connsiteX13080" fmla="*/ 1181376 w 2439037"/>
              <a:gd name="connsiteY13080" fmla="*/ 3017225 h 4271954"/>
              <a:gd name="connsiteX13081" fmla="*/ 1195197 w 2439037"/>
              <a:gd name="connsiteY13081" fmla="*/ 3019920 h 4271954"/>
              <a:gd name="connsiteX13082" fmla="*/ 1165870 w 2439037"/>
              <a:gd name="connsiteY13082" fmla="*/ 3035227 h 4271954"/>
              <a:gd name="connsiteX13083" fmla="*/ 1092898 w 2439037"/>
              <a:gd name="connsiteY13083" fmla="*/ 3041409 h 4271954"/>
              <a:gd name="connsiteX13084" fmla="*/ 1075391 w 2439037"/>
              <a:gd name="connsiteY13084" fmla="*/ 3035408 h 4271954"/>
              <a:gd name="connsiteX13085" fmla="*/ 1075391 w 2439037"/>
              <a:gd name="connsiteY13085" fmla="*/ 2998575 h 4271954"/>
              <a:gd name="connsiteX13086" fmla="*/ 1075487 w 2439037"/>
              <a:gd name="connsiteY13086" fmla="*/ 2998575 h 4271954"/>
              <a:gd name="connsiteX13087" fmla="*/ 1101081 w 2439037"/>
              <a:gd name="connsiteY13087" fmla="*/ 2900439 h 4271954"/>
              <a:gd name="connsiteX13088" fmla="*/ 1101747 w 2439037"/>
              <a:gd name="connsiteY13088" fmla="*/ 2900439 h 4271954"/>
              <a:gd name="connsiteX13089" fmla="*/ 1124245 w 2439037"/>
              <a:gd name="connsiteY13089" fmla="*/ 2907049 h 4271954"/>
              <a:gd name="connsiteX13090" fmla="*/ 1141752 w 2439037"/>
              <a:gd name="connsiteY13090" fmla="*/ 2902763 h 4271954"/>
              <a:gd name="connsiteX13091" fmla="*/ 1170822 w 2439037"/>
              <a:gd name="connsiteY13091" fmla="*/ 2917603 h 4271954"/>
              <a:gd name="connsiteX13092" fmla="*/ 1171289 w 2439037"/>
              <a:gd name="connsiteY13092" fmla="*/ 2917974 h 4271954"/>
              <a:gd name="connsiteX13093" fmla="*/ 1200826 w 2439037"/>
              <a:gd name="connsiteY13093" fmla="*/ 2930766 h 4271954"/>
              <a:gd name="connsiteX13094" fmla="*/ 1217771 w 2439037"/>
              <a:gd name="connsiteY13094" fmla="*/ 2930766 h 4271954"/>
              <a:gd name="connsiteX13095" fmla="*/ 1217771 w 2439037"/>
              <a:gd name="connsiteY13095" fmla="*/ 2930862 h 4271954"/>
              <a:gd name="connsiteX13096" fmla="*/ 1224543 w 2439037"/>
              <a:gd name="connsiteY13096" fmla="*/ 2937605 h 4271954"/>
              <a:gd name="connsiteX13097" fmla="*/ 1244822 w 2439037"/>
              <a:gd name="connsiteY13097" fmla="*/ 2937605 h 4271954"/>
              <a:gd name="connsiteX13098" fmla="*/ 1248165 w 2439037"/>
              <a:gd name="connsiteY13098" fmla="*/ 2934253 h 4271954"/>
              <a:gd name="connsiteX13099" fmla="*/ 1244822 w 2439037"/>
              <a:gd name="connsiteY13099" fmla="*/ 2930947 h 4271954"/>
              <a:gd name="connsiteX13100" fmla="*/ 1224448 w 2439037"/>
              <a:gd name="connsiteY13100" fmla="*/ 2930862 h 4271954"/>
              <a:gd name="connsiteX13101" fmla="*/ 1224543 w 2439037"/>
              <a:gd name="connsiteY13101" fmla="*/ 2878541 h 4271954"/>
              <a:gd name="connsiteX13102" fmla="*/ 1244822 w 2439037"/>
              <a:gd name="connsiteY13102" fmla="*/ 2878541 h 4271954"/>
              <a:gd name="connsiteX13103" fmla="*/ 1248165 w 2439037"/>
              <a:gd name="connsiteY13103" fmla="*/ 2875226 h 4271954"/>
              <a:gd name="connsiteX13104" fmla="*/ 1244822 w 2439037"/>
              <a:gd name="connsiteY13104" fmla="*/ 2871883 h 4271954"/>
              <a:gd name="connsiteX13105" fmla="*/ 1224543 w 2439037"/>
              <a:gd name="connsiteY13105" fmla="*/ 2871883 h 4271954"/>
              <a:gd name="connsiteX13106" fmla="*/ 1217771 w 2439037"/>
              <a:gd name="connsiteY13106" fmla="*/ 2878626 h 4271954"/>
              <a:gd name="connsiteX13107" fmla="*/ 1217771 w 2439037"/>
              <a:gd name="connsiteY13107" fmla="*/ 2880341 h 4271954"/>
              <a:gd name="connsiteX13108" fmla="*/ 1190339 w 2439037"/>
              <a:gd name="connsiteY13108" fmla="*/ 2870064 h 4271954"/>
              <a:gd name="connsiteX13109" fmla="*/ 1149877 w 2439037"/>
              <a:gd name="connsiteY13109" fmla="*/ 2869054 h 4271954"/>
              <a:gd name="connsiteX13110" fmla="*/ 1149753 w 2439037"/>
              <a:gd name="connsiteY13110" fmla="*/ 2869054 h 4271954"/>
              <a:gd name="connsiteX13111" fmla="*/ 1086993 w 2439037"/>
              <a:gd name="connsiteY13111" fmla="*/ 2881884 h 4271954"/>
              <a:gd name="connsiteX13112" fmla="*/ 1084802 w 2439037"/>
              <a:gd name="connsiteY13112" fmla="*/ 2883418 h 4271954"/>
              <a:gd name="connsiteX13113" fmla="*/ 1084440 w 2439037"/>
              <a:gd name="connsiteY13113" fmla="*/ 2886075 h 4271954"/>
              <a:gd name="connsiteX13114" fmla="*/ 1101081 w 2439037"/>
              <a:gd name="connsiteY13114" fmla="*/ 2900439 h 4271954"/>
              <a:gd name="connsiteX13115" fmla="*/ 1187862 w 2439037"/>
              <a:gd name="connsiteY13115" fmla="*/ 2876064 h 4271954"/>
              <a:gd name="connsiteX13116" fmla="*/ 1217771 w 2439037"/>
              <a:gd name="connsiteY13116" fmla="*/ 2887228 h 4271954"/>
              <a:gd name="connsiteX13117" fmla="*/ 1217771 w 2439037"/>
              <a:gd name="connsiteY13117" fmla="*/ 2923975 h 4271954"/>
              <a:gd name="connsiteX13118" fmla="*/ 1200826 w 2439037"/>
              <a:gd name="connsiteY13118" fmla="*/ 2923975 h 4271954"/>
              <a:gd name="connsiteX13119" fmla="*/ 1175480 w 2439037"/>
              <a:gd name="connsiteY13119" fmla="*/ 2912764 h 4271954"/>
              <a:gd name="connsiteX13120" fmla="*/ 1175013 w 2439037"/>
              <a:gd name="connsiteY13120" fmla="*/ 2912345 h 4271954"/>
              <a:gd name="connsiteX13121" fmla="*/ 1142924 w 2439037"/>
              <a:gd name="connsiteY13121" fmla="*/ 2896067 h 4271954"/>
              <a:gd name="connsiteX13122" fmla="*/ 1141866 w 2439037"/>
              <a:gd name="connsiteY13122" fmla="*/ 2895876 h 4271954"/>
              <a:gd name="connsiteX13123" fmla="*/ 1141095 w 2439037"/>
              <a:gd name="connsiteY13123" fmla="*/ 2895981 h 4271954"/>
              <a:gd name="connsiteX13124" fmla="*/ 1122521 w 2439037"/>
              <a:gd name="connsiteY13124" fmla="*/ 2900534 h 4271954"/>
              <a:gd name="connsiteX13125" fmla="*/ 1108720 w 2439037"/>
              <a:gd name="connsiteY13125" fmla="*/ 2897877 h 4271954"/>
              <a:gd name="connsiteX13126" fmla="*/ 1139094 w 2439037"/>
              <a:gd name="connsiteY13126" fmla="*/ 2881979 h 4271954"/>
              <a:gd name="connsiteX13127" fmla="*/ 1187862 w 2439037"/>
              <a:gd name="connsiteY13127" fmla="*/ 2876064 h 4271954"/>
              <a:gd name="connsiteX13128" fmla="*/ 1128922 w 2439037"/>
              <a:gd name="connsiteY13128" fmla="*/ 2879884 h 4271954"/>
              <a:gd name="connsiteX13129" fmla="*/ 1102119 w 2439037"/>
              <a:gd name="connsiteY13129" fmla="*/ 2893695 h 4271954"/>
              <a:gd name="connsiteX13130" fmla="*/ 1092346 w 2439037"/>
              <a:gd name="connsiteY13130" fmla="*/ 2887323 h 4271954"/>
              <a:gd name="connsiteX13131" fmla="*/ 1128922 w 2439037"/>
              <a:gd name="connsiteY13131" fmla="*/ 2879884 h 4271954"/>
              <a:gd name="connsiteX13132" fmla="*/ 1397508 w 2439037"/>
              <a:gd name="connsiteY13132" fmla="*/ 2925604 h 4271954"/>
              <a:gd name="connsiteX13133" fmla="*/ 1393136 w 2439037"/>
              <a:gd name="connsiteY13133" fmla="*/ 2924527 h 4271954"/>
              <a:gd name="connsiteX13134" fmla="*/ 1389231 w 2439037"/>
              <a:gd name="connsiteY13134" fmla="*/ 2926947 h 4271954"/>
              <a:gd name="connsiteX13135" fmla="*/ 1367418 w 2439037"/>
              <a:gd name="connsiteY13135" fmla="*/ 2969876 h 4271954"/>
              <a:gd name="connsiteX13136" fmla="*/ 1367418 w 2439037"/>
              <a:gd name="connsiteY13136" fmla="*/ 2971133 h 4271954"/>
              <a:gd name="connsiteX13137" fmla="*/ 1393317 w 2439037"/>
              <a:gd name="connsiteY13137" fmla="*/ 2996575 h 4271954"/>
              <a:gd name="connsiteX13138" fmla="*/ 1394565 w 2439037"/>
              <a:gd name="connsiteY13138" fmla="*/ 2996575 h 4271954"/>
              <a:gd name="connsiteX13139" fmla="*/ 1395136 w 2439037"/>
              <a:gd name="connsiteY13139" fmla="*/ 2996575 h 4271954"/>
              <a:gd name="connsiteX13140" fmla="*/ 1413414 w 2439037"/>
              <a:gd name="connsiteY13140" fmla="*/ 2988488 h 4271954"/>
              <a:gd name="connsiteX13141" fmla="*/ 1420663 w 2439037"/>
              <a:gd name="connsiteY13141" fmla="*/ 2969876 h 4271954"/>
              <a:gd name="connsiteX13142" fmla="*/ 1398861 w 2439037"/>
              <a:gd name="connsiteY13142" fmla="*/ 2926947 h 4271954"/>
              <a:gd name="connsiteX13143" fmla="*/ 1397508 w 2439037"/>
              <a:gd name="connsiteY13143" fmla="*/ 2925604 h 4271954"/>
              <a:gd name="connsiteX13144" fmla="*/ 1414005 w 2439037"/>
              <a:gd name="connsiteY13144" fmla="*/ 2970067 h 4271954"/>
              <a:gd name="connsiteX13145" fmla="*/ 1408643 w 2439037"/>
              <a:gd name="connsiteY13145" fmla="*/ 2983878 h 4271954"/>
              <a:gd name="connsiteX13146" fmla="*/ 1395041 w 2439037"/>
              <a:gd name="connsiteY13146" fmla="*/ 2989879 h 4271954"/>
              <a:gd name="connsiteX13147" fmla="*/ 1393993 w 2439037"/>
              <a:gd name="connsiteY13147" fmla="*/ 2989879 h 4271954"/>
              <a:gd name="connsiteX13148" fmla="*/ 1393507 w 2439037"/>
              <a:gd name="connsiteY13148" fmla="*/ 2989879 h 4271954"/>
              <a:gd name="connsiteX13149" fmla="*/ 1374095 w 2439037"/>
              <a:gd name="connsiteY13149" fmla="*/ 2970943 h 4271954"/>
              <a:gd name="connsiteX13150" fmla="*/ 1374095 w 2439037"/>
              <a:gd name="connsiteY13150" fmla="*/ 2969971 h 4271954"/>
              <a:gd name="connsiteX13151" fmla="*/ 1393993 w 2439037"/>
              <a:gd name="connsiteY13151" fmla="*/ 2931700 h 4271954"/>
              <a:gd name="connsiteX13152" fmla="*/ 1414005 w 2439037"/>
              <a:gd name="connsiteY13152" fmla="*/ 2970067 h 4271954"/>
              <a:gd name="connsiteX13153" fmla="*/ 1291390 w 2439037"/>
              <a:gd name="connsiteY13153" fmla="*/ 3044104 h 4271954"/>
              <a:gd name="connsiteX13154" fmla="*/ 1288075 w 2439037"/>
              <a:gd name="connsiteY13154" fmla="*/ 3047409 h 4271954"/>
              <a:gd name="connsiteX13155" fmla="*/ 1291390 w 2439037"/>
              <a:gd name="connsiteY13155" fmla="*/ 3050762 h 4271954"/>
              <a:gd name="connsiteX13156" fmla="*/ 1311697 w 2439037"/>
              <a:gd name="connsiteY13156" fmla="*/ 3050762 h 4271954"/>
              <a:gd name="connsiteX13157" fmla="*/ 1318441 w 2439037"/>
              <a:gd name="connsiteY13157" fmla="*/ 3044019 h 4271954"/>
              <a:gd name="connsiteX13158" fmla="*/ 1318441 w 2439037"/>
              <a:gd name="connsiteY13158" fmla="*/ 3042295 h 4271954"/>
              <a:gd name="connsiteX13159" fmla="*/ 1333786 w 2439037"/>
              <a:gd name="connsiteY13159" fmla="*/ 3047505 h 4271954"/>
              <a:gd name="connsiteX13160" fmla="*/ 1370466 w 2439037"/>
              <a:gd name="connsiteY13160" fmla="*/ 3057039 h 4271954"/>
              <a:gd name="connsiteX13161" fmla="*/ 1411995 w 2439037"/>
              <a:gd name="connsiteY13161" fmla="*/ 3040847 h 4271954"/>
              <a:gd name="connsiteX13162" fmla="*/ 1445228 w 2439037"/>
              <a:gd name="connsiteY13162" fmla="*/ 3023597 h 4271954"/>
              <a:gd name="connsiteX13163" fmla="*/ 1446943 w 2439037"/>
              <a:gd name="connsiteY13163" fmla="*/ 3021416 h 4271954"/>
              <a:gd name="connsiteX13164" fmla="*/ 1446362 w 2439037"/>
              <a:gd name="connsiteY13164" fmla="*/ 3018673 h 4271954"/>
              <a:gd name="connsiteX13165" fmla="*/ 1422368 w 2439037"/>
              <a:gd name="connsiteY13165" fmla="*/ 3010672 h 4271954"/>
              <a:gd name="connsiteX13166" fmla="*/ 1397908 w 2439037"/>
              <a:gd name="connsiteY13166" fmla="*/ 3018387 h 4271954"/>
              <a:gd name="connsiteX13167" fmla="*/ 1397908 w 2439037"/>
              <a:gd name="connsiteY13167" fmla="*/ 3017692 h 4271954"/>
              <a:gd name="connsiteX13168" fmla="*/ 1389507 w 2439037"/>
              <a:gd name="connsiteY13168" fmla="*/ 3005223 h 4271954"/>
              <a:gd name="connsiteX13169" fmla="*/ 1366180 w 2439037"/>
              <a:gd name="connsiteY13169" fmla="*/ 3005319 h 4271954"/>
              <a:gd name="connsiteX13170" fmla="*/ 1362275 w 2439037"/>
              <a:gd name="connsiteY13170" fmla="*/ 3002756 h 4271954"/>
              <a:gd name="connsiteX13171" fmla="*/ 1335205 w 2439037"/>
              <a:gd name="connsiteY13171" fmla="*/ 2991698 h 4271954"/>
              <a:gd name="connsiteX13172" fmla="*/ 1318250 w 2439037"/>
              <a:gd name="connsiteY13172" fmla="*/ 2991698 h 4271954"/>
              <a:gd name="connsiteX13173" fmla="*/ 1318250 w 2439037"/>
              <a:gd name="connsiteY13173" fmla="*/ 2991603 h 4271954"/>
              <a:gd name="connsiteX13174" fmla="*/ 1311516 w 2439037"/>
              <a:gd name="connsiteY13174" fmla="*/ 2984859 h 4271954"/>
              <a:gd name="connsiteX13175" fmla="*/ 1291209 w 2439037"/>
              <a:gd name="connsiteY13175" fmla="*/ 2984859 h 4271954"/>
              <a:gd name="connsiteX13176" fmla="*/ 1287885 w 2439037"/>
              <a:gd name="connsiteY13176" fmla="*/ 2988202 h 4271954"/>
              <a:gd name="connsiteX13177" fmla="*/ 1291209 w 2439037"/>
              <a:gd name="connsiteY13177" fmla="*/ 2991507 h 4271954"/>
              <a:gd name="connsiteX13178" fmla="*/ 1311602 w 2439037"/>
              <a:gd name="connsiteY13178" fmla="*/ 2991603 h 4271954"/>
              <a:gd name="connsiteX13179" fmla="*/ 1311516 w 2439037"/>
              <a:gd name="connsiteY13179" fmla="*/ 3043923 h 4271954"/>
              <a:gd name="connsiteX13180" fmla="*/ 1291390 w 2439037"/>
              <a:gd name="connsiteY13180" fmla="*/ 3043923 h 4271954"/>
              <a:gd name="connsiteX13181" fmla="*/ 1291390 w 2439037"/>
              <a:gd name="connsiteY13181" fmla="*/ 3044104 h 4271954"/>
              <a:gd name="connsiteX13182" fmla="*/ 1318441 w 2439037"/>
              <a:gd name="connsiteY13182" fmla="*/ 2998575 h 4271954"/>
              <a:gd name="connsiteX13183" fmla="*/ 1335414 w 2439037"/>
              <a:gd name="connsiteY13183" fmla="*/ 2998575 h 4271954"/>
              <a:gd name="connsiteX13184" fmla="*/ 1358456 w 2439037"/>
              <a:gd name="connsiteY13184" fmla="*/ 3008300 h 4271954"/>
              <a:gd name="connsiteX13185" fmla="*/ 1365875 w 2439037"/>
              <a:gd name="connsiteY13185" fmla="*/ 3012100 h 4271954"/>
              <a:gd name="connsiteX13186" fmla="*/ 1389602 w 2439037"/>
              <a:gd name="connsiteY13186" fmla="*/ 3012100 h 4271954"/>
              <a:gd name="connsiteX13187" fmla="*/ 1391317 w 2439037"/>
              <a:gd name="connsiteY13187" fmla="*/ 3017920 h 4271954"/>
              <a:gd name="connsiteX13188" fmla="*/ 1390374 w 2439037"/>
              <a:gd name="connsiteY13188" fmla="*/ 3022759 h 4271954"/>
              <a:gd name="connsiteX13189" fmla="*/ 1389507 w 2439037"/>
              <a:gd name="connsiteY13189" fmla="*/ 3023835 h 4271954"/>
              <a:gd name="connsiteX13190" fmla="*/ 1352274 w 2439037"/>
              <a:gd name="connsiteY13190" fmla="*/ 3023835 h 4271954"/>
              <a:gd name="connsiteX13191" fmla="*/ 1348931 w 2439037"/>
              <a:gd name="connsiteY13191" fmla="*/ 3027131 h 4271954"/>
              <a:gd name="connsiteX13192" fmla="*/ 1352274 w 2439037"/>
              <a:gd name="connsiteY13192" fmla="*/ 3030484 h 4271954"/>
              <a:gd name="connsiteX13193" fmla="*/ 1389507 w 2439037"/>
              <a:gd name="connsiteY13193" fmla="*/ 3030484 h 4271954"/>
              <a:gd name="connsiteX13194" fmla="*/ 1396089 w 2439037"/>
              <a:gd name="connsiteY13194" fmla="*/ 3026207 h 4271954"/>
              <a:gd name="connsiteX13195" fmla="*/ 1424359 w 2439037"/>
              <a:gd name="connsiteY13195" fmla="*/ 3017225 h 4271954"/>
              <a:gd name="connsiteX13196" fmla="*/ 1438180 w 2439037"/>
              <a:gd name="connsiteY13196" fmla="*/ 3019920 h 4271954"/>
              <a:gd name="connsiteX13197" fmla="*/ 1408766 w 2439037"/>
              <a:gd name="connsiteY13197" fmla="*/ 3035227 h 4271954"/>
              <a:gd name="connsiteX13198" fmla="*/ 1335795 w 2439037"/>
              <a:gd name="connsiteY13198" fmla="*/ 3041409 h 4271954"/>
              <a:gd name="connsiteX13199" fmla="*/ 1318250 w 2439037"/>
              <a:gd name="connsiteY13199" fmla="*/ 3035408 h 4271954"/>
              <a:gd name="connsiteX13200" fmla="*/ 1318250 w 2439037"/>
              <a:gd name="connsiteY13200" fmla="*/ 2998575 h 4271954"/>
              <a:gd name="connsiteX13201" fmla="*/ 1318441 w 2439037"/>
              <a:gd name="connsiteY13201" fmla="*/ 2998575 h 4271954"/>
              <a:gd name="connsiteX13202" fmla="*/ 1344073 w 2439037"/>
              <a:gd name="connsiteY13202" fmla="*/ 2900439 h 4271954"/>
              <a:gd name="connsiteX13203" fmla="*/ 1344749 w 2439037"/>
              <a:gd name="connsiteY13203" fmla="*/ 2900439 h 4271954"/>
              <a:gd name="connsiteX13204" fmla="*/ 1367218 w 2439037"/>
              <a:gd name="connsiteY13204" fmla="*/ 2907049 h 4271954"/>
              <a:gd name="connsiteX13205" fmla="*/ 1384735 w 2439037"/>
              <a:gd name="connsiteY13205" fmla="*/ 2902763 h 4271954"/>
              <a:gd name="connsiteX13206" fmla="*/ 1413815 w 2439037"/>
              <a:gd name="connsiteY13206" fmla="*/ 2917603 h 4271954"/>
              <a:gd name="connsiteX13207" fmla="*/ 1414281 w 2439037"/>
              <a:gd name="connsiteY13207" fmla="*/ 2917974 h 4271954"/>
              <a:gd name="connsiteX13208" fmla="*/ 1443799 w 2439037"/>
              <a:gd name="connsiteY13208" fmla="*/ 2930766 h 4271954"/>
              <a:gd name="connsiteX13209" fmla="*/ 1460763 w 2439037"/>
              <a:gd name="connsiteY13209" fmla="*/ 2930766 h 4271954"/>
              <a:gd name="connsiteX13210" fmla="*/ 1460763 w 2439037"/>
              <a:gd name="connsiteY13210" fmla="*/ 2930862 h 4271954"/>
              <a:gd name="connsiteX13211" fmla="*/ 1467535 w 2439037"/>
              <a:gd name="connsiteY13211" fmla="*/ 2937605 h 4271954"/>
              <a:gd name="connsiteX13212" fmla="*/ 1487814 w 2439037"/>
              <a:gd name="connsiteY13212" fmla="*/ 2937605 h 4271954"/>
              <a:gd name="connsiteX13213" fmla="*/ 1491148 w 2439037"/>
              <a:gd name="connsiteY13213" fmla="*/ 2934253 h 4271954"/>
              <a:gd name="connsiteX13214" fmla="*/ 1487814 w 2439037"/>
              <a:gd name="connsiteY13214" fmla="*/ 2930947 h 4271954"/>
              <a:gd name="connsiteX13215" fmla="*/ 1467441 w 2439037"/>
              <a:gd name="connsiteY13215" fmla="*/ 2930862 h 4271954"/>
              <a:gd name="connsiteX13216" fmla="*/ 1467535 w 2439037"/>
              <a:gd name="connsiteY13216" fmla="*/ 2878541 h 4271954"/>
              <a:gd name="connsiteX13217" fmla="*/ 1487814 w 2439037"/>
              <a:gd name="connsiteY13217" fmla="*/ 2878541 h 4271954"/>
              <a:gd name="connsiteX13218" fmla="*/ 1491148 w 2439037"/>
              <a:gd name="connsiteY13218" fmla="*/ 2875226 h 4271954"/>
              <a:gd name="connsiteX13219" fmla="*/ 1487814 w 2439037"/>
              <a:gd name="connsiteY13219" fmla="*/ 2871883 h 4271954"/>
              <a:gd name="connsiteX13220" fmla="*/ 1467535 w 2439037"/>
              <a:gd name="connsiteY13220" fmla="*/ 2871883 h 4271954"/>
              <a:gd name="connsiteX13221" fmla="*/ 1460763 w 2439037"/>
              <a:gd name="connsiteY13221" fmla="*/ 2878626 h 4271954"/>
              <a:gd name="connsiteX13222" fmla="*/ 1460763 w 2439037"/>
              <a:gd name="connsiteY13222" fmla="*/ 2880341 h 4271954"/>
              <a:gd name="connsiteX13223" fmla="*/ 1433322 w 2439037"/>
              <a:gd name="connsiteY13223" fmla="*/ 2870064 h 4271954"/>
              <a:gd name="connsiteX13224" fmla="*/ 1392860 w 2439037"/>
              <a:gd name="connsiteY13224" fmla="*/ 2869054 h 4271954"/>
              <a:gd name="connsiteX13225" fmla="*/ 1392736 w 2439037"/>
              <a:gd name="connsiteY13225" fmla="*/ 2869054 h 4271954"/>
              <a:gd name="connsiteX13226" fmla="*/ 1329966 w 2439037"/>
              <a:gd name="connsiteY13226" fmla="*/ 2881884 h 4271954"/>
              <a:gd name="connsiteX13227" fmla="*/ 1327795 w 2439037"/>
              <a:gd name="connsiteY13227" fmla="*/ 2883418 h 4271954"/>
              <a:gd name="connsiteX13228" fmla="*/ 1327499 w 2439037"/>
              <a:gd name="connsiteY13228" fmla="*/ 2886075 h 4271954"/>
              <a:gd name="connsiteX13229" fmla="*/ 1344073 w 2439037"/>
              <a:gd name="connsiteY13229" fmla="*/ 2900439 h 4271954"/>
              <a:gd name="connsiteX13230" fmla="*/ 1430864 w 2439037"/>
              <a:gd name="connsiteY13230" fmla="*/ 2876064 h 4271954"/>
              <a:gd name="connsiteX13231" fmla="*/ 1460763 w 2439037"/>
              <a:gd name="connsiteY13231" fmla="*/ 2887228 h 4271954"/>
              <a:gd name="connsiteX13232" fmla="*/ 1460763 w 2439037"/>
              <a:gd name="connsiteY13232" fmla="*/ 2923975 h 4271954"/>
              <a:gd name="connsiteX13233" fmla="*/ 1443799 w 2439037"/>
              <a:gd name="connsiteY13233" fmla="*/ 2923975 h 4271954"/>
              <a:gd name="connsiteX13234" fmla="*/ 1418454 w 2439037"/>
              <a:gd name="connsiteY13234" fmla="*/ 2912764 h 4271954"/>
              <a:gd name="connsiteX13235" fmla="*/ 1417987 w 2439037"/>
              <a:gd name="connsiteY13235" fmla="*/ 2912345 h 4271954"/>
              <a:gd name="connsiteX13236" fmla="*/ 1385878 w 2439037"/>
              <a:gd name="connsiteY13236" fmla="*/ 2896067 h 4271954"/>
              <a:gd name="connsiteX13237" fmla="*/ 1384839 w 2439037"/>
              <a:gd name="connsiteY13237" fmla="*/ 2895876 h 4271954"/>
              <a:gd name="connsiteX13238" fmla="*/ 1384097 w 2439037"/>
              <a:gd name="connsiteY13238" fmla="*/ 2895981 h 4271954"/>
              <a:gd name="connsiteX13239" fmla="*/ 1365513 w 2439037"/>
              <a:gd name="connsiteY13239" fmla="*/ 2900534 h 4271954"/>
              <a:gd name="connsiteX13240" fmla="*/ 1351702 w 2439037"/>
              <a:gd name="connsiteY13240" fmla="*/ 2897877 h 4271954"/>
              <a:gd name="connsiteX13241" fmla="*/ 1382087 w 2439037"/>
              <a:gd name="connsiteY13241" fmla="*/ 2881979 h 4271954"/>
              <a:gd name="connsiteX13242" fmla="*/ 1430864 w 2439037"/>
              <a:gd name="connsiteY13242" fmla="*/ 2876064 h 4271954"/>
              <a:gd name="connsiteX13243" fmla="*/ 1371886 w 2439037"/>
              <a:gd name="connsiteY13243" fmla="*/ 2879884 h 4271954"/>
              <a:gd name="connsiteX13244" fmla="*/ 1345111 w 2439037"/>
              <a:gd name="connsiteY13244" fmla="*/ 2893695 h 4271954"/>
              <a:gd name="connsiteX13245" fmla="*/ 1335328 w 2439037"/>
              <a:gd name="connsiteY13245" fmla="*/ 2887323 h 4271954"/>
              <a:gd name="connsiteX13246" fmla="*/ 1371886 w 2439037"/>
              <a:gd name="connsiteY13246" fmla="*/ 2879884 h 4271954"/>
              <a:gd name="connsiteX13247" fmla="*/ 1640491 w 2439037"/>
              <a:gd name="connsiteY13247" fmla="*/ 2925604 h 4271954"/>
              <a:gd name="connsiteX13248" fmla="*/ 1636119 w 2439037"/>
              <a:gd name="connsiteY13248" fmla="*/ 2924527 h 4271954"/>
              <a:gd name="connsiteX13249" fmla="*/ 1632299 w 2439037"/>
              <a:gd name="connsiteY13249" fmla="*/ 2926947 h 4271954"/>
              <a:gd name="connsiteX13250" fmla="*/ 1610487 w 2439037"/>
              <a:gd name="connsiteY13250" fmla="*/ 2969876 h 4271954"/>
              <a:gd name="connsiteX13251" fmla="*/ 1610487 w 2439037"/>
              <a:gd name="connsiteY13251" fmla="*/ 2971133 h 4271954"/>
              <a:gd name="connsiteX13252" fmla="*/ 1636395 w 2439037"/>
              <a:gd name="connsiteY13252" fmla="*/ 2996575 h 4271954"/>
              <a:gd name="connsiteX13253" fmla="*/ 1637633 w 2439037"/>
              <a:gd name="connsiteY13253" fmla="*/ 2996575 h 4271954"/>
              <a:gd name="connsiteX13254" fmla="*/ 1638224 w 2439037"/>
              <a:gd name="connsiteY13254" fmla="*/ 2996575 h 4271954"/>
              <a:gd name="connsiteX13255" fmla="*/ 1656502 w 2439037"/>
              <a:gd name="connsiteY13255" fmla="*/ 2988488 h 4271954"/>
              <a:gd name="connsiteX13256" fmla="*/ 1663722 w 2439037"/>
              <a:gd name="connsiteY13256" fmla="*/ 2969876 h 4271954"/>
              <a:gd name="connsiteX13257" fmla="*/ 1641910 w 2439037"/>
              <a:gd name="connsiteY13257" fmla="*/ 2926947 h 4271954"/>
              <a:gd name="connsiteX13258" fmla="*/ 1640491 w 2439037"/>
              <a:gd name="connsiteY13258" fmla="*/ 2925604 h 4271954"/>
              <a:gd name="connsiteX13259" fmla="*/ 1656979 w 2439037"/>
              <a:gd name="connsiteY13259" fmla="*/ 2970067 h 4271954"/>
              <a:gd name="connsiteX13260" fmla="*/ 1651625 w 2439037"/>
              <a:gd name="connsiteY13260" fmla="*/ 2983878 h 4271954"/>
              <a:gd name="connsiteX13261" fmla="*/ 1638024 w 2439037"/>
              <a:gd name="connsiteY13261" fmla="*/ 2989879 h 4271954"/>
              <a:gd name="connsiteX13262" fmla="*/ 1636976 w 2439037"/>
              <a:gd name="connsiteY13262" fmla="*/ 2989879 h 4271954"/>
              <a:gd name="connsiteX13263" fmla="*/ 1636490 w 2439037"/>
              <a:gd name="connsiteY13263" fmla="*/ 2989879 h 4271954"/>
              <a:gd name="connsiteX13264" fmla="*/ 1617069 w 2439037"/>
              <a:gd name="connsiteY13264" fmla="*/ 2970943 h 4271954"/>
              <a:gd name="connsiteX13265" fmla="*/ 1617069 w 2439037"/>
              <a:gd name="connsiteY13265" fmla="*/ 2969971 h 4271954"/>
              <a:gd name="connsiteX13266" fmla="*/ 1637071 w 2439037"/>
              <a:gd name="connsiteY13266" fmla="*/ 2931700 h 4271954"/>
              <a:gd name="connsiteX13267" fmla="*/ 1656979 w 2439037"/>
              <a:gd name="connsiteY13267" fmla="*/ 2970067 h 4271954"/>
              <a:gd name="connsiteX13268" fmla="*/ 1534382 w 2439037"/>
              <a:gd name="connsiteY13268" fmla="*/ 3044104 h 4271954"/>
              <a:gd name="connsiteX13269" fmla="*/ 1531068 w 2439037"/>
              <a:gd name="connsiteY13269" fmla="*/ 3047409 h 4271954"/>
              <a:gd name="connsiteX13270" fmla="*/ 1534382 w 2439037"/>
              <a:gd name="connsiteY13270" fmla="*/ 3050762 h 4271954"/>
              <a:gd name="connsiteX13271" fmla="*/ 1554689 w 2439037"/>
              <a:gd name="connsiteY13271" fmla="*/ 3050762 h 4271954"/>
              <a:gd name="connsiteX13272" fmla="*/ 1561423 w 2439037"/>
              <a:gd name="connsiteY13272" fmla="*/ 3044019 h 4271954"/>
              <a:gd name="connsiteX13273" fmla="*/ 1561423 w 2439037"/>
              <a:gd name="connsiteY13273" fmla="*/ 3042295 h 4271954"/>
              <a:gd name="connsiteX13274" fmla="*/ 1576768 w 2439037"/>
              <a:gd name="connsiteY13274" fmla="*/ 3047505 h 4271954"/>
              <a:gd name="connsiteX13275" fmla="*/ 1613449 w 2439037"/>
              <a:gd name="connsiteY13275" fmla="*/ 3057039 h 4271954"/>
              <a:gd name="connsiteX13276" fmla="*/ 1654978 w 2439037"/>
              <a:gd name="connsiteY13276" fmla="*/ 3040847 h 4271954"/>
              <a:gd name="connsiteX13277" fmla="*/ 1688211 w 2439037"/>
              <a:gd name="connsiteY13277" fmla="*/ 3023597 h 4271954"/>
              <a:gd name="connsiteX13278" fmla="*/ 1689925 w 2439037"/>
              <a:gd name="connsiteY13278" fmla="*/ 3021416 h 4271954"/>
              <a:gd name="connsiteX13279" fmla="*/ 1689354 w 2439037"/>
              <a:gd name="connsiteY13279" fmla="*/ 3018673 h 4271954"/>
              <a:gd name="connsiteX13280" fmla="*/ 1665351 w 2439037"/>
              <a:gd name="connsiteY13280" fmla="*/ 3010672 h 4271954"/>
              <a:gd name="connsiteX13281" fmla="*/ 1640891 w 2439037"/>
              <a:gd name="connsiteY13281" fmla="*/ 3018387 h 4271954"/>
              <a:gd name="connsiteX13282" fmla="*/ 1640891 w 2439037"/>
              <a:gd name="connsiteY13282" fmla="*/ 3017692 h 4271954"/>
              <a:gd name="connsiteX13283" fmla="*/ 1632499 w 2439037"/>
              <a:gd name="connsiteY13283" fmla="*/ 3005223 h 4271954"/>
              <a:gd name="connsiteX13284" fmla="*/ 1609172 w 2439037"/>
              <a:gd name="connsiteY13284" fmla="*/ 3005319 h 4271954"/>
              <a:gd name="connsiteX13285" fmla="*/ 1605267 w 2439037"/>
              <a:gd name="connsiteY13285" fmla="*/ 3002756 h 4271954"/>
              <a:gd name="connsiteX13286" fmla="*/ 1578197 w 2439037"/>
              <a:gd name="connsiteY13286" fmla="*/ 2991698 h 4271954"/>
              <a:gd name="connsiteX13287" fmla="*/ 1561243 w 2439037"/>
              <a:gd name="connsiteY13287" fmla="*/ 2991698 h 4271954"/>
              <a:gd name="connsiteX13288" fmla="*/ 1561243 w 2439037"/>
              <a:gd name="connsiteY13288" fmla="*/ 2991603 h 4271954"/>
              <a:gd name="connsiteX13289" fmla="*/ 1554480 w 2439037"/>
              <a:gd name="connsiteY13289" fmla="*/ 2984859 h 4271954"/>
              <a:gd name="connsiteX13290" fmla="*/ 1534201 w 2439037"/>
              <a:gd name="connsiteY13290" fmla="*/ 2984859 h 4271954"/>
              <a:gd name="connsiteX13291" fmla="*/ 1530877 w 2439037"/>
              <a:gd name="connsiteY13291" fmla="*/ 2988202 h 4271954"/>
              <a:gd name="connsiteX13292" fmla="*/ 1534201 w 2439037"/>
              <a:gd name="connsiteY13292" fmla="*/ 2991507 h 4271954"/>
              <a:gd name="connsiteX13293" fmla="*/ 1554566 w 2439037"/>
              <a:gd name="connsiteY13293" fmla="*/ 2991603 h 4271954"/>
              <a:gd name="connsiteX13294" fmla="*/ 1554480 w 2439037"/>
              <a:gd name="connsiteY13294" fmla="*/ 3043923 h 4271954"/>
              <a:gd name="connsiteX13295" fmla="*/ 1534382 w 2439037"/>
              <a:gd name="connsiteY13295" fmla="*/ 3043923 h 4271954"/>
              <a:gd name="connsiteX13296" fmla="*/ 1534382 w 2439037"/>
              <a:gd name="connsiteY13296" fmla="*/ 3044104 h 4271954"/>
              <a:gd name="connsiteX13297" fmla="*/ 1561423 w 2439037"/>
              <a:gd name="connsiteY13297" fmla="*/ 2998575 h 4271954"/>
              <a:gd name="connsiteX13298" fmla="*/ 1578378 w 2439037"/>
              <a:gd name="connsiteY13298" fmla="*/ 2998575 h 4271954"/>
              <a:gd name="connsiteX13299" fmla="*/ 1601448 w 2439037"/>
              <a:gd name="connsiteY13299" fmla="*/ 3008300 h 4271954"/>
              <a:gd name="connsiteX13300" fmla="*/ 1608868 w 2439037"/>
              <a:gd name="connsiteY13300" fmla="*/ 3012100 h 4271954"/>
              <a:gd name="connsiteX13301" fmla="*/ 1632595 w 2439037"/>
              <a:gd name="connsiteY13301" fmla="*/ 3012100 h 4271954"/>
              <a:gd name="connsiteX13302" fmla="*/ 1634299 w 2439037"/>
              <a:gd name="connsiteY13302" fmla="*/ 3017920 h 4271954"/>
              <a:gd name="connsiteX13303" fmla="*/ 1633356 w 2439037"/>
              <a:gd name="connsiteY13303" fmla="*/ 3022759 h 4271954"/>
              <a:gd name="connsiteX13304" fmla="*/ 1632499 w 2439037"/>
              <a:gd name="connsiteY13304" fmla="*/ 3023835 h 4271954"/>
              <a:gd name="connsiteX13305" fmla="*/ 1595266 w 2439037"/>
              <a:gd name="connsiteY13305" fmla="*/ 3023835 h 4271954"/>
              <a:gd name="connsiteX13306" fmla="*/ 1591913 w 2439037"/>
              <a:gd name="connsiteY13306" fmla="*/ 3027131 h 4271954"/>
              <a:gd name="connsiteX13307" fmla="*/ 1595266 w 2439037"/>
              <a:gd name="connsiteY13307" fmla="*/ 3030484 h 4271954"/>
              <a:gd name="connsiteX13308" fmla="*/ 1632499 w 2439037"/>
              <a:gd name="connsiteY13308" fmla="*/ 3030484 h 4271954"/>
              <a:gd name="connsiteX13309" fmla="*/ 1639072 w 2439037"/>
              <a:gd name="connsiteY13309" fmla="*/ 3026207 h 4271954"/>
              <a:gd name="connsiteX13310" fmla="*/ 1667342 w 2439037"/>
              <a:gd name="connsiteY13310" fmla="*/ 3017225 h 4271954"/>
              <a:gd name="connsiteX13311" fmla="*/ 1681153 w 2439037"/>
              <a:gd name="connsiteY13311" fmla="*/ 3019920 h 4271954"/>
              <a:gd name="connsiteX13312" fmla="*/ 1651816 w 2439037"/>
              <a:gd name="connsiteY13312" fmla="*/ 3035227 h 4271954"/>
              <a:gd name="connsiteX13313" fmla="*/ 1578864 w 2439037"/>
              <a:gd name="connsiteY13313" fmla="*/ 3041409 h 4271954"/>
              <a:gd name="connsiteX13314" fmla="*/ 1561329 w 2439037"/>
              <a:gd name="connsiteY13314" fmla="*/ 3035408 h 4271954"/>
              <a:gd name="connsiteX13315" fmla="*/ 1561329 w 2439037"/>
              <a:gd name="connsiteY13315" fmla="*/ 2998575 h 4271954"/>
              <a:gd name="connsiteX13316" fmla="*/ 1561423 w 2439037"/>
              <a:gd name="connsiteY13316" fmla="*/ 2998575 h 4271954"/>
              <a:gd name="connsiteX13317" fmla="*/ 1587056 w 2439037"/>
              <a:gd name="connsiteY13317" fmla="*/ 2900439 h 4271954"/>
              <a:gd name="connsiteX13318" fmla="*/ 1587732 w 2439037"/>
              <a:gd name="connsiteY13318" fmla="*/ 2900439 h 4271954"/>
              <a:gd name="connsiteX13319" fmla="*/ 1610220 w 2439037"/>
              <a:gd name="connsiteY13319" fmla="*/ 2907049 h 4271954"/>
              <a:gd name="connsiteX13320" fmla="*/ 1627727 w 2439037"/>
              <a:gd name="connsiteY13320" fmla="*/ 2902763 h 4271954"/>
              <a:gd name="connsiteX13321" fmla="*/ 1656797 w 2439037"/>
              <a:gd name="connsiteY13321" fmla="*/ 2917603 h 4271954"/>
              <a:gd name="connsiteX13322" fmla="*/ 1657264 w 2439037"/>
              <a:gd name="connsiteY13322" fmla="*/ 2917974 h 4271954"/>
              <a:gd name="connsiteX13323" fmla="*/ 1686782 w 2439037"/>
              <a:gd name="connsiteY13323" fmla="*/ 2930766 h 4271954"/>
              <a:gd name="connsiteX13324" fmla="*/ 1703737 w 2439037"/>
              <a:gd name="connsiteY13324" fmla="*/ 2930766 h 4271954"/>
              <a:gd name="connsiteX13325" fmla="*/ 1703737 w 2439037"/>
              <a:gd name="connsiteY13325" fmla="*/ 2930862 h 4271954"/>
              <a:gd name="connsiteX13326" fmla="*/ 1710509 w 2439037"/>
              <a:gd name="connsiteY13326" fmla="*/ 2937605 h 4271954"/>
              <a:gd name="connsiteX13327" fmla="*/ 1730787 w 2439037"/>
              <a:gd name="connsiteY13327" fmla="*/ 2937605 h 4271954"/>
              <a:gd name="connsiteX13328" fmla="*/ 1734141 w 2439037"/>
              <a:gd name="connsiteY13328" fmla="*/ 2934253 h 4271954"/>
              <a:gd name="connsiteX13329" fmla="*/ 1730787 w 2439037"/>
              <a:gd name="connsiteY13329" fmla="*/ 2930947 h 4271954"/>
              <a:gd name="connsiteX13330" fmla="*/ 1710423 w 2439037"/>
              <a:gd name="connsiteY13330" fmla="*/ 2930862 h 4271954"/>
              <a:gd name="connsiteX13331" fmla="*/ 1710509 w 2439037"/>
              <a:gd name="connsiteY13331" fmla="*/ 2878541 h 4271954"/>
              <a:gd name="connsiteX13332" fmla="*/ 1730787 w 2439037"/>
              <a:gd name="connsiteY13332" fmla="*/ 2878541 h 4271954"/>
              <a:gd name="connsiteX13333" fmla="*/ 1734141 w 2439037"/>
              <a:gd name="connsiteY13333" fmla="*/ 2875226 h 4271954"/>
              <a:gd name="connsiteX13334" fmla="*/ 1730787 w 2439037"/>
              <a:gd name="connsiteY13334" fmla="*/ 2871883 h 4271954"/>
              <a:gd name="connsiteX13335" fmla="*/ 1710509 w 2439037"/>
              <a:gd name="connsiteY13335" fmla="*/ 2871883 h 4271954"/>
              <a:gd name="connsiteX13336" fmla="*/ 1703737 w 2439037"/>
              <a:gd name="connsiteY13336" fmla="*/ 2878626 h 4271954"/>
              <a:gd name="connsiteX13337" fmla="*/ 1703737 w 2439037"/>
              <a:gd name="connsiteY13337" fmla="*/ 2880341 h 4271954"/>
              <a:gd name="connsiteX13338" fmla="*/ 1676305 w 2439037"/>
              <a:gd name="connsiteY13338" fmla="*/ 2870064 h 4271954"/>
              <a:gd name="connsiteX13339" fmla="*/ 1635823 w 2439037"/>
              <a:gd name="connsiteY13339" fmla="*/ 2869054 h 4271954"/>
              <a:gd name="connsiteX13340" fmla="*/ 1635728 w 2439037"/>
              <a:gd name="connsiteY13340" fmla="*/ 2869054 h 4271954"/>
              <a:gd name="connsiteX13341" fmla="*/ 1572958 w 2439037"/>
              <a:gd name="connsiteY13341" fmla="*/ 2881884 h 4271954"/>
              <a:gd name="connsiteX13342" fmla="*/ 1570777 w 2439037"/>
              <a:gd name="connsiteY13342" fmla="*/ 2883418 h 4271954"/>
              <a:gd name="connsiteX13343" fmla="*/ 1570377 w 2439037"/>
              <a:gd name="connsiteY13343" fmla="*/ 2886075 h 4271954"/>
              <a:gd name="connsiteX13344" fmla="*/ 1587056 w 2439037"/>
              <a:gd name="connsiteY13344" fmla="*/ 2900439 h 4271954"/>
              <a:gd name="connsiteX13345" fmla="*/ 1673837 w 2439037"/>
              <a:gd name="connsiteY13345" fmla="*/ 2876064 h 4271954"/>
              <a:gd name="connsiteX13346" fmla="*/ 1703737 w 2439037"/>
              <a:gd name="connsiteY13346" fmla="*/ 2887228 h 4271954"/>
              <a:gd name="connsiteX13347" fmla="*/ 1703737 w 2439037"/>
              <a:gd name="connsiteY13347" fmla="*/ 2923975 h 4271954"/>
              <a:gd name="connsiteX13348" fmla="*/ 1686782 w 2439037"/>
              <a:gd name="connsiteY13348" fmla="*/ 2923975 h 4271954"/>
              <a:gd name="connsiteX13349" fmla="*/ 1661446 w 2439037"/>
              <a:gd name="connsiteY13349" fmla="*/ 2912764 h 4271954"/>
              <a:gd name="connsiteX13350" fmla="*/ 1660970 w 2439037"/>
              <a:gd name="connsiteY13350" fmla="*/ 2912345 h 4271954"/>
              <a:gd name="connsiteX13351" fmla="*/ 1628861 w 2439037"/>
              <a:gd name="connsiteY13351" fmla="*/ 2896067 h 4271954"/>
              <a:gd name="connsiteX13352" fmla="*/ 1627822 w 2439037"/>
              <a:gd name="connsiteY13352" fmla="*/ 2895876 h 4271954"/>
              <a:gd name="connsiteX13353" fmla="*/ 1627079 w 2439037"/>
              <a:gd name="connsiteY13353" fmla="*/ 2895981 h 4271954"/>
              <a:gd name="connsiteX13354" fmla="*/ 1608487 w 2439037"/>
              <a:gd name="connsiteY13354" fmla="*/ 2900534 h 4271954"/>
              <a:gd name="connsiteX13355" fmla="*/ 1594675 w 2439037"/>
              <a:gd name="connsiteY13355" fmla="*/ 2897877 h 4271954"/>
              <a:gd name="connsiteX13356" fmla="*/ 1625079 w 2439037"/>
              <a:gd name="connsiteY13356" fmla="*/ 2881979 h 4271954"/>
              <a:gd name="connsiteX13357" fmla="*/ 1673837 w 2439037"/>
              <a:gd name="connsiteY13357" fmla="*/ 2876064 h 4271954"/>
              <a:gd name="connsiteX13358" fmla="*/ 1614859 w 2439037"/>
              <a:gd name="connsiteY13358" fmla="*/ 2879884 h 4271954"/>
              <a:gd name="connsiteX13359" fmla="*/ 1588103 w 2439037"/>
              <a:gd name="connsiteY13359" fmla="*/ 2893695 h 4271954"/>
              <a:gd name="connsiteX13360" fmla="*/ 1578293 w 2439037"/>
              <a:gd name="connsiteY13360" fmla="*/ 2887323 h 4271954"/>
              <a:gd name="connsiteX13361" fmla="*/ 1614859 w 2439037"/>
              <a:gd name="connsiteY13361" fmla="*/ 2879884 h 4271954"/>
              <a:gd name="connsiteX13362" fmla="*/ 1883483 w 2439037"/>
              <a:gd name="connsiteY13362" fmla="*/ 2925604 h 4271954"/>
              <a:gd name="connsiteX13363" fmla="*/ 1879111 w 2439037"/>
              <a:gd name="connsiteY13363" fmla="*/ 2924527 h 4271954"/>
              <a:gd name="connsiteX13364" fmla="*/ 1875196 w 2439037"/>
              <a:gd name="connsiteY13364" fmla="*/ 2926947 h 4271954"/>
              <a:gd name="connsiteX13365" fmla="*/ 1853384 w 2439037"/>
              <a:gd name="connsiteY13365" fmla="*/ 2969876 h 4271954"/>
              <a:gd name="connsiteX13366" fmla="*/ 1853384 w 2439037"/>
              <a:gd name="connsiteY13366" fmla="*/ 2971133 h 4271954"/>
              <a:gd name="connsiteX13367" fmla="*/ 1879282 w 2439037"/>
              <a:gd name="connsiteY13367" fmla="*/ 2996575 h 4271954"/>
              <a:gd name="connsiteX13368" fmla="*/ 1880530 w 2439037"/>
              <a:gd name="connsiteY13368" fmla="*/ 2996575 h 4271954"/>
              <a:gd name="connsiteX13369" fmla="*/ 1881111 w 2439037"/>
              <a:gd name="connsiteY13369" fmla="*/ 2996575 h 4271954"/>
              <a:gd name="connsiteX13370" fmla="*/ 1899390 w 2439037"/>
              <a:gd name="connsiteY13370" fmla="*/ 2988488 h 4271954"/>
              <a:gd name="connsiteX13371" fmla="*/ 1906610 w 2439037"/>
              <a:gd name="connsiteY13371" fmla="*/ 2969876 h 4271954"/>
              <a:gd name="connsiteX13372" fmla="*/ 1884797 w 2439037"/>
              <a:gd name="connsiteY13372" fmla="*/ 2926947 h 4271954"/>
              <a:gd name="connsiteX13373" fmla="*/ 1883483 w 2439037"/>
              <a:gd name="connsiteY13373" fmla="*/ 2925604 h 4271954"/>
              <a:gd name="connsiteX13374" fmla="*/ 1899971 w 2439037"/>
              <a:gd name="connsiteY13374" fmla="*/ 2970067 h 4271954"/>
              <a:gd name="connsiteX13375" fmla="*/ 1894618 w 2439037"/>
              <a:gd name="connsiteY13375" fmla="*/ 2983878 h 4271954"/>
              <a:gd name="connsiteX13376" fmla="*/ 1881016 w 2439037"/>
              <a:gd name="connsiteY13376" fmla="*/ 2989879 h 4271954"/>
              <a:gd name="connsiteX13377" fmla="*/ 1879949 w 2439037"/>
              <a:gd name="connsiteY13377" fmla="*/ 2989879 h 4271954"/>
              <a:gd name="connsiteX13378" fmla="*/ 1879482 w 2439037"/>
              <a:gd name="connsiteY13378" fmla="*/ 2989879 h 4271954"/>
              <a:gd name="connsiteX13379" fmla="*/ 1860042 w 2439037"/>
              <a:gd name="connsiteY13379" fmla="*/ 2970943 h 4271954"/>
              <a:gd name="connsiteX13380" fmla="*/ 1860042 w 2439037"/>
              <a:gd name="connsiteY13380" fmla="*/ 2969971 h 4271954"/>
              <a:gd name="connsiteX13381" fmla="*/ 1879949 w 2439037"/>
              <a:gd name="connsiteY13381" fmla="*/ 2931700 h 4271954"/>
              <a:gd name="connsiteX13382" fmla="*/ 1899971 w 2439037"/>
              <a:gd name="connsiteY13382" fmla="*/ 2970067 h 4271954"/>
              <a:gd name="connsiteX13383" fmla="*/ 1777365 w 2439037"/>
              <a:gd name="connsiteY13383" fmla="*/ 3044104 h 4271954"/>
              <a:gd name="connsiteX13384" fmla="*/ 1774041 w 2439037"/>
              <a:gd name="connsiteY13384" fmla="*/ 3047409 h 4271954"/>
              <a:gd name="connsiteX13385" fmla="*/ 1777365 w 2439037"/>
              <a:gd name="connsiteY13385" fmla="*/ 3050762 h 4271954"/>
              <a:gd name="connsiteX13386" fmla="*/ 1797672 w 2439037"/>
              <a:gd name="connsiteY13386" fmla="*/ 3050762 h 4271954"/>
              <a:gd name="connsiteX13387" fmla="*/ 1804416 w 2439037"/>
              <a:gd name="connsiteY13387" fmla="*/ 3044019 h 4271954"/>
              <a:gd name="connsiteX13388" fmla="*/ 1804416 w 2439037"/>
              <a:gd name="connsiteY13388" fmla="*/ 3042295 h 4271954"/>
              <a:gd name="connsiteX13389" fmla="*/ 1819751 w 2439037"/>
              <a:gd name="connsiteY13389" fmla="*/ 3047505 h 4271954"/>
              <a:gd name="connsiteX13390" fmla="*/ 1856441 w 2439037"/>
              <a:gd name="connsiteY13390" fmla="*/ 3057039 h 4271954"/>
              <a:gd name="connsiteX13391" fmla="*/ 1897961 w 2439037"/>
              <a:gd name="connsiteY13391" fmla="*/ 3040847 h 4271954"/>
              <a:gd name="connsiteX13392" fmla="*/ 1931184 w 2439037"/>
              <a:gd name="connsiteY13392" fmla="*/ 3023597 h 4271954"/>
              <a:gd name="connsiteX13393" fmla="*/ 1932918 w 2439037"/>
              <a:gd name="connsiteY13393" fmla="*/ 3021416 h 4271954"/>
              <a:gd name="connsiteX13394" fmla="*/ 1932337 w 2439037"/>
              <a:gd name="connsiteY13394" fmla="*/ 3018673 h 4271954"/>
              <a:gd name="connsiteX13395" fmla="*/ 1908334 w 2439037"/>
              <a:gd name="connsiteY13395" fmla="*/ 3010672 h 4271954"/>
              <a:gd name="connsiteX13396" fmla="*/ 1883854 w 2439037"/>
              <a:gd name="connsiteY13396" fmla="*/ 3018387 h 4271954"/>
              <a:gd name="connsiteX13397" fmla="*/ 1883854 w 2439037"/>
              <a:gd name="connsiteY13397" fmla="*/ 3017692 h 4271954"/>
              <a:gd name="connsiteX13398" fmla="*/ 1875482 w 2439037"/>
              <a:gd name="connsiteY13398" fmla="*/ 3005223 h 4271954"/>
              <a:gd name="connsiteX13399" fmla="*/ 1852136 w 2439037"/>
              <a:gd name="connsiteY13399" fmla="*/ 3005319 h 4271954"/>
              <a:gd name="connsiteX13400" fmla="*/ 1848212 w 2439037"/>
              <a:gd name="connsiteY13400" fmla="*/ 3002756 h 4271954"/>
              <a:gd name="connsiteX13401" fmla="*/ 1821180 w 2439037"/>
              <a:gd name="connsiteY13401" fmla="*/ 2991698 h 4271954"/>
              <a:gd name="connsiteX13402" fmla="*/ 1804216 w 2439037"/>
              <a:gd name="connsiteY13402" fmla="*/ 2991698 h 4271954"/>
              <a:gd name="connsiteX13403" fmla="*/ 1804216 w 2439037"/>
              <a:gd name="connsiteY13403" fmla="*/ 2991603 h 4271954"/>
              <a:gd name="connsiteX13404" fmla="*/ 1797453 w 2439037"/>
              <a:gd name="connsiteY13404" fmla="*/ 2984859 h 4271954"/>
              <a:gd name="connsiteX13405" fmla="*/ 1777174 w 2439037"/>
              <a:gd name="connsiteY13405" fmla="*/ 2984859 h 4271954"/>
              <a:gd name="connsiteX13406" fmla="*/ 1773860 w 2439037"/>
              <a:gd name="connsiteY13406" fmla="*/ 2988202 h 4271954"/>
              <a:gd name="connsiteX13407" fmla="*/ 1777174 w 2439037"/>
              <a:gd name="connsiteY13407" fmla="*/ 2991507 h 4271954"/>
              <a:gd name="connsiteX13408" fmla="*/ 1797548 w 2439037"/>
              <a:gd name="connsiteY13408" fmla="*/ 2991603 h 4271954"/>
              <a:gd name="connsiteX13409" fmla="*/ 1797453 w 2439037"/>
              <a:gd name="connsiteY13409" fmla="*/ 3043923 h 4271954"/>
              <a:gd name="connsiteX13410" fmla="*/ 1777365 w 2439037"/>
              <a:gd name="connsiteY13410" fmla="*/ 3043923 h 4271954"/>
              <a:gd name="connsiteX13411" fmla="*/ 1777365 w 2439037"/>
              <a:gd name="connsiteY13411" fmla="*/ 3044104 h 4271954"/>
              <a:gd name="connsiteX13412" fmla="*/ 1804416 w 2439037"/>
              <a:gd name="connsiteY13412" fmla="*/ 2998575 h 4271954"/>
              <a:gd name="connsiteX13413" fmla="*/ 1821361 w 2439037"/>
              <a:gd name="connsiteY13413" fmla="*/ 2998575 h 4271954"/>
              <a:gd name="connsiteX13414" fmla="*/ 1844431 w 2439037"/>
              <a:gd name="connsiteY13414" fmla="*/ 3008300 h 4271954"/>
              <a:gd name="connsiteX13415" fmla="*/ 1851841 w 2439037"/>
              <a:gd name="connsiteY13415" fmla="*/ 3012100 h 4271954"/>
              <a:gd name="connsiteX13416" fmla="*/ 1875577 w 2439037"/>
              <a:gd name="connsiteY13416" fmla="*/ 3012100 h 4271954"/>
              <a:gd name="connsiteX13417" fmla="*/ 1877282 w 2439037"/>
              <a:gd name="connsiteY13417" fmla="*/ 3017920 h 4271954"/>
              <a:gd name="connsiteX13418" fmla="*/ 1876349 w 2439037"/>
              <a:gd name="connsiteY13418" fmla="*/ 3022759 h 4271954"/>
              <a:gd name="connsiteX13419" fmla="*/ 1875482 w 2439037"/>
              <a:gd name="connsiteY13419" fmla="*/ 3023835 h 4271954"/>
              <a:gd name="connsiteX13420" fmla="*/ 1838230 w 2439037"/>
              <a:gd name="connsiteY13420" fmla="*/ 3023835 h 4271954"/>
              <a:gd name="connsiteX13421" fmla="*/ 1834906 w 2439037"/>
              <a:gd name="connsiteY13421" fmla="*/ 3027131 h 4271954"/>
              <a:gd name="connsiteX13422" fmla="*/ 1838230 w 2439037"/>
              <a:gd name="connsiteY13422" fmla="*/ 3030484 h 4271954"/>
              <a:gd name="connsiteX13423" fmla="*/ 1875482 w 2439037"/>
              <a:gd name="connsiteY13423" fmla="*/ 3030484 h 4271954"/>
              <a:gd name="connsiteX13424" fmla="*/ 1882035 w 2439037"/>
              <a:gd name="connsiteY13424" fmla="*/ 3026207 h 4271954"/>
              <a:gd name="connsiteX13425" fmla="*/ 1910334 w 2439037"/>
              <a:gd name="connsiteY13425" fmla="*/ 3017225 h 4271954"/>
              <a:gd name="connsiteX13426" fmla="*/ 1924145 w 2439037"/>
              <a:gd name="connsiteY13426" fmla="*/ 3019920 h 4271954"/>
              <a:gd name="connsiteX13427" fmla="*/ 1894704 w 2439037"/>
              <a:gd name="connsiteY13427" fmla="*/ 3035227 h 4271954"/>
              <a:gd name="connsiteX13428" fmla="*/ 1821761 w 2439037"/>
              <a:gd name="connsiteY13428" fmla="*/ 3041409 h 4271954"/>
              <a:gd name="connsiteX13429" fmla="*/ 1804216 w 2439037"/>
              <a:gd name="connsiteY13429" fmla="*/ 3035408 h 4271954"/>
              <a:gd name="connsiteX13430" fmla="*/ 1804216 w 2439037"/>
              <a:gd name="connsiteY13430" fmla="*/ 2998575 h 4271954"/>
              <a:gd name="connsiteX13431" fmla="*/ 1804416 w 2439037"/>
              <a:gd name="connsiteY13431" fmla="*/ 2998575 h 4271954"/>
              <a:gd name="connsiteX13432" fmla="*/ 1830038 w 2439037"/>
              <a:gd name="connsiteY13432" fmla="*/ 2900439 h 4271954"/>
              <a:gd name="connsiteX13433" fmla="*/ 1830714 w 2439037"/>
              <a:gd name="connsiteY13433" fmla="*/ 2900439 h 4271954"/>
              <a:gd name="connsiteX13434" fmla="*/ 1853174 w 2439037"/>
              <a:gd name="connsiteY13434" fmla="*/ 2907049 h 4271954"/>
              <a:gd name="connsiteX13435" fmla="*/ 1870710 w 2439037"/>
              <a:gd name="connsiteY13435" fmla="*/ 2902763 h 4271954"/>
              <a:gd name="connsiteX13436" fmla="*/ 1899771 w 2439037"/>
              <a:gd name="connsiteY13436" fmla="*/ 2917603 h 4271954"/>
              <a:gd name="connsiteX13437" fmla="*/ 1900247 w 2439037"/>
              <a:gd name="connsiteY13437" fmla="*/ 2917974 h 4271954"/>
              <a:gd name="connsiteX13438" fmla="*/ 1929775 w 2439037"/>
              <a:gd name="connsiteY13438" fmla="*/ 2930766 h 4271954"/>
              <a:gd name="connsiteX13439" fmla="*/ 1946729 w 2439037"/>
              <a:gd name="connsiteY13439" fmla="*/ 2930766 h 4271954"/>
              <a:gd name="connsiteX13440" fmla="*/ 1946729 w 2439037"/>
              <a:gd name="connsiteY13440" fmla="*/ 2930862 h 4271954"/>
              <a:gd name="connsiteX13441" fmla="*/ 1953501 w 2439037"/>
              <a:gd name="connsiteY13441" fmla="*/ 2937605 h 4271954"/>
              <a:gd name="connsiteX13442" fmla="*/ 1973770 w 2439037"/>
              <a:gd name="connsiteY13442" fmla="*/ 2937605 h 4271954"/>
              <a:gd name="connsiteX13443" fmla="*/ 1977104 w 2439037"/>
              <a:gd name="connsiteY13443" fmla="*/ 2934253 h 4271954"/>
              <a:gd name="connsiteX13444" fmla="*/ 1973770 w 2439037"/>
              <a:gd name="connsiteY13444" fmla="*/ 2930947 h 4271954"/>
              <a:gd name="connsiteX13445" fmla="*/ 1953377 w 2439037"/>
              <a:gd name="connsiteY13445" fmla="*/ 2930862 h 4271954"/>
              <a:gd name="connsiteX13446" fmla="*/ 1953501 w 2439037"/>
              <a:gd name="connsiteY13446" fmla="*/ 2878541 h 4271954"/>
              <a:gd name="connsiteX13447" fmla="*/ 1973770 w 2439037"/>
              <a:gd name="connsiteY13447" fmla="*/ 2878541 h 4271954"/>
              <a:gd name="connsiteX13448" fmla="*/ 1977104 w 2439037"/>
              <a:gd name="connsiteY13448" fmla="*/ 2875226 h 4271954"/>
              <a:gd name="connsiteX13449" fmla="*/ 1973770 w 2439037"/>
              <a:gd name="connsiteY13449" fmla="*/ 2871883 h 4271954"/>
              <a:gd name="connsiteX13450" fmla="*/ 1953501 w 2439037"/>
              <a:gd name="connsiteY13450" fmla="*/ 2871883 h 4271954"/>
              <a:gd name="connsiteX13451" fmla="*/ 1946729 w 2439037"/>
              <a:gd name="connsiteY13451" fmla="*/ 2878626 h 4271954"/>
              <a:gd name="connsiteX13452" fmla="*/ 1946729 w 2439037"/>
              <a:gd name="connsiteY13452" fmla="*/ 2880341 h 4271954"/>
              <a:gd name="connsiteX13453" fmla="*/ 1919288 w 2439037"/>
              <a:gd name="connsiteY13453" fmla="*/ 2870064 h 4271954"/>
              <a:gd name="connsiteX13454" fmla="*/ 1878796 w 2439037"/>
              <a:gd name="connsiteY13454" fmla="*/ 2869054 h 4271954"/>
              <a:gd name="connsiteX13455" fmla="*/ 1878711 w 2439037"/>
              <a:gd name="connsiteY13455" fmla="*/ 2869054 h 4271954"/>
              <a:gd name="connsiteX13456" fmla="*/ 1815941 w 2439037"/>
              <a:gd name="connsiteY13456" fmla="*/ 2881884 h 4271954"/>
              <a:gd name="connsiteX13457" fmla="*/ 1813760 w 2439037"/>
              <a:gd name="connsiteY13457" fmla="*/ 2883418 h 4271954"/>
              <a:gd name="connsiteX13458" fmla="*/ 1813464 w 2439037"/>
              <a:gd name="connsiteY13458" fmla="*/ 2886075 h 4271954"/>
              <a:gd name="connsiteX13459" fmla="*/ 1830038 w 2439037"/>
              <a:gd name="connsiteY13459" fmla="*/ 2900439 h 4271954"/>
              <a:gd name="connsiteX13460" fmla="*/ 1916916 w 2439037"/>
              <a:gd name="connsiteY13460" fmla="*/ 2876064 h 4271954"/>
              <a:gd name="connsiteX13461" fmla="*/ 1946824 w 2439037"/>
              <a:gd name="connsiteY13461" fmla="*/ 2887228 h 4271954"/>
              <a:gd name="connsiteX13462" fmla="*/ 1946824 w 2439037"/>
              <a:gd name="connsiteY13462" fmla="*/ 2923975 h 4271954"/>
              <a:gd name="connsiteX13463" fmla="*/ 1929869 w 2439037"/>
              <a:gd name="connsiteY13463" fmla="*/ 2923975 h 4271954"/>
              <a:gd name="connsiteX13464" fmla="*/ 1904533 w 2439037"/>
              <a:gd name="connsiteY13464" fmla="*/ 2912764 h 4271954"/>
              <a:gd name="connsiteX13465" fmla="*/ 1904057 w 2439037"/>
              <a:gd name="connsiteY13465" fmla="*/ 2912345 h 4271954"/>
              <a:gd name="connsiteX13466" fmla="*/ 1871939 w 2439037"/>
              <a:gd name="connsiteY13466" fmla="*/ 2896067 h 4271954"/>
              <a:gd name="connsiteX13467" fmla="*/ 1870900 w 2439037"/>
              <a:gd name="connsiteY13467" fmla="*/ 2895876 h 4271954"/>
              <a:gd name="connsiteX13468" fmla="*/ 1870129 w 2439037"/>
              <a:gd name="connsiteY13468" fmla="*/ 2895981 h 4271954"/>
              <a:gd name="connsiteX13469" fmla="*/ 1851574 w 2439037"/>
              <a:gd name="connsiteY13469" fmla="*/ 2900534 h 4271954"/>
              <a:gd name="connsiteX13470" fmla="*/ 1837763 w 2439037"/>
              <a:gd name="connsiteY13470" fmla="*/ 2897877 h 4271954"/>
              <a:gd name="connsiteX13471" fmla="*/ 1868128 w 2439037"/>
              <a:gd name="connsiteY13471" fmla="*/ 2881979 h 4271954"/>
              <a:gd name="connsiteX13472" fmla="*/ 1916916 w 2439037"/>
              <a:gd name="connsiteY13472" fmla="*/ 2876064 h 4271954"/>
              <a:gd name="connsiteX13473" fmla="*/ 1857851 w 2439037"/>
              <a:gd name="connsiteY13473" fmla="*/ 2879884 h 4271954"/>
              <a:gd name="connsiteX13474" fmla="*/ 1831086 w 2439037"/>
              <a:gd name="connsiteY13474" fmla="*/ 2893695 h 4271954"/>
              <a:gd name="connsiteX13475" fmla="*/ 1821275 w 2439037"/>
              <a:gd name="connsiteY13475" fmla="*/ 2887323 h 4271954"/>
              <a:gd name="connsiteX13476" fmla="*/ 1857851 w 2439037"/>
              <a:gd name="connsiteY13476" fmla="*/ 2879884 h 4271954"/>
              <a:gd name="connsiteX13477" fmla="*/ 2126552 w 2439037"/>
              <a:gd name="connsiteY13477" fmla="*/ 2925604 h 4271954"/>
              <a:gd name="connsiteX13478" fmla="*/ 2122151 w 2439037"/>
              <a:gd name="connsiteY13478" fmla="*/ 2924527 h 4271954"/>
              <a:gd name="connsiteX13479" fmla="*/ 2118370 w 2439037"/>
              <a:gd name="connsiteY13479" fmla="*/ 2926947 h 4271954"/>
              <a:gd name="connsiteX13480" fmla="*/ 2096557 w 2439037"/>
              <a:gd name="connsiteY13480" fmla="*/ 2969876 h 4271954"/>
              <a:gd name="connsiteX13481" fmla="*/ 2096557 w 2439037"/>
              <a:gd name="connsiteY13481" fmla="*/ 2971133 h 4271954"/>
              <a:gd name="connsiteX13482" fmla="*/ 2122455 w 2439037"/>
              <a:gd name="connsiteY13482" fmla="*/ 2996575 h 4271954"/>
              <a:gd name="connsiteX13483" fmla="*/ 2123694 w 2439037"/>
              <a:gd name="connsiteY13483" fmla="*/ 2996575 h 4271954"/>
              <a:gd name="connsiteX13484" fmla="*/ 2124275 w 2439037"/>
              <a:gd name="connsiteY13484" fmla="*/ 2996575 h 4271954"/>
              <a:gd name="connsiteX13485" fmla="*/ 2142554 w 2439037"/>
              <a:gd name="connsiteY13485" fmla="*/ 2988488 h 4271954"/>
              <a:gd name="connsiteX13486" fmla="*/ 2149793 w 2439037"/>
              <a:gd name="connsiteY13486" fmla="*/ 2969876 h 4271954"/>
              <a:gd name="connsiteX13487" fmla="*/ 2127980 w 2439037"/>
              <a:gd name="connsiteY13487" fmla="*/ 2926947 h 4271954"/>
              <a:gd name="connsiteX13488" fmla="*/ 2126552 w 2439037"/>
              <a:gd name="connsiteY13488" fmla="*/ 2925604 h 4271954"/>
              <a:gd name="connsiteX13489" fmla="*/ 2142954 w 2439037"/>
              <a:gd name="connsiteY13489" fmla="*/ 2970067 h 4271954"/>
              <a:gd name="connsiteX13490" fmla="*/ 2137591 w 2439037"/>
              <a:gd name="connsiteY13490" fmla="*/ 2983878 h 4271954"/>
              <a:gd name="connsiteX13491" fmla="*/ 2123980 w 2439037"/>
              <a:gd name="connsiteY13491" fmla="*/ 2989879 h 4271954"/>
              <a:gd name="connsiteX13492" fmla="*/ 2122922 w 2439037"/>
              <a:gd name="connsiteY13492" fmla="*/ 2989879 h 4271954"/>
              <a:gd name="connsiteX13493" fmla="*/ 2122455 w 2439037"/>
              <a:gd name="connsiteY13493" fmla="*/ 2989879 h 4271954"/>
              <a:gd name="connsiteX13494" fmla="*/ 2103015 w 2439037"/>
              <a:gd name="connsiteY13494" fmla="*/ 2970943 h 4271954"/>
              <a:gd name="connsiteX13495" fmla="*/ 2103015 w 2439037"/>
              <a:gd name="connsiteY13495" fmla="*/ 2969971 h 4271954"/>
              <a:gd name="connsiteX13496" fmla="*/ 2123027 w 2439037"/>
              <a:gd name="connsiteY13496" fmla="*/ 2931700 h 4271954"/>
              <a:gd name="connsiteX13497" fmla="*/ 2142954 w 2439037"/>
              <a:gd name="connsiteY13497" fmla="*/ 2970067 h 4271954"/>
              <a:gd name="connsiteX13498" fmla="*/ 2020443 w 2439037"/>
              <a:gd name="connsiteY13498" fmla="*/ 3044104 h 4271954"/>
              <a:gd name="connsiteX13499" fmla="*/ 2017119 w 2439037"/>
              <a:gd name="connsiteY13499" fmla="*/ 3047409 h 4271954"/>
              <a:gd name="connsiteX13500" fmla="*/ 2020443 w 2439037"/>
              <a:gd name="connsiteY13500" fmla="*/ 3050762 h 4271954"/>
              <a:gd name="connsiteX13501" fmla="*/ 2040712 w 2439037"/>
              <a:gd name="connsiteY13501" fmla="*/ 3050762 h 4271954"/>
              <a:gd name="connsiteX13502" fmla="*/ 2047484 w 2439037"/>
              <a:gd name="connsiteY13502" fmla="*/ 3044019 h 4271954"/>
              <a:gd name="connsiteX13503" fmla="*/ 2047484 w 2439037"/>
              <a:gd name="connsiteY13503" fmla="*/ 3042295 h 4271954"/>
              <a:gd name="connsiteX13504" fmla="*/ 2062839 w 2439037"/>
              <a:gd name="connsiteY13504" fmla="*/ 3047505 h 4271954"/>
              <a:gd name="connsiteX13505" fmla="*/ 2099500 w 2439037"/>
              <a:gd name="connsiteY13505" fmla="*/ 3057039 h 4271954"/>
              <a:gd name="connsiteX13506" fmla="*/ 2141049 w 2439037"/>
              <a:gd name="connsiteY13506" fmla="*/ 3040847 h 4271954"/>
              <a:gd name="connsiteX13507" fmla="*/ 2174271 w 2439037"/>
              <a:gd name="connsiteY13507" fmla="*/ 3023597 h 4271954"/>
              <a:gd name="connsiteX13508" fmla="*/ 2176005 w 2439037"/>
              <a:gd name="connsiteY13508" fmla="*/ 3021416 h 4271954"/>
              <a:gd name="connsiteX13509" fmla="*/ 2175414 w 2439037"/>
              <a:gd name="connsiteY13509" fmla="*/ 3018673 h 4271954"/>
              <a:gd name="connsiteX13510" fmla="*/ 2151412 w 2439037"/>
              <a:gd name="connsiteY13510" fmla="*/ 3010672 h 4271954"/>
              <a:gd name="connsiteX13511" fmla="*/ 2126923 w 2439037"/>
              <a:gd name="connsiteY13511" fmla="*/ 3018387 h 4271954"/>
              <a:gd name="connsiteX13512" fmla="*/ 2126923 w 2439037"/>
              <a:gd name="connsiteY13512" fmla="*/ 3017692 h 4271954"/>
              <a:gd name="connsiteX13513" fmla="*/ 2118550 w 2439037"/>
              <a:gd name="connsiteY13513" fmla="*/ 3005223 h 4271954"/>
              <a:gd name="connsiteX13514" fmla="*/ 2095214 w 2439037"/>
              <a:gd name="connsiteY13514" fmla="*/ 3005319 h 4271954"/>
              <a:gd name="connsiteX13515" fmla="*/ 2091299 w 2439037"/>
              <a:gd name="connsiteY13515" fmla="*/ 3002756 h 4271954"/>
              <a:gd name="connsiteX13516" fmla="*/ 2064258 w 2439037"/>
              <a:gd name="connsiteY13516" fmla="*/ 2991698 h 4271954"/>
              <a:gd name="connsiteX13517" fmla="*/ 2047304 w 2439037"/>
              <a:gd name="connsiteY13517" fmla="*/ 2991698 h 4271954"/>
              <a:gd name="connsiteX13518" fmla="*/ 2047304 w 2439037"/>
              <a:gd name="connsiteY13518" fmla="*/ 2991603 h 4271954"/>
              <a:gd name="connsiteX13519" fmla="*/ 2040541 w 2439037"/>
              <a:gd name="connsiteY13519" fmla="*/ 2984859 h 4271954"/>
              <a:gd name="connsiteX13520" fmla="*/ 2020262 w 2439037"/>
              <a:gd name="connsiteY13520" fmla="*/ 2984859 h 4271954"/>
              <a:gd name="connsiteX13521" fmla="*/ 2016900 w 2439037"/>
              <a:gd name="connsiteY13521" fmla="*/ 2988202 h 4271954"/>
              <a:gd name="connsiteX13522" fmla="*/ 2020262 w 2439037"/>
              <a:gd name="connsiteY13522" fmla="*/ 2991507 h 4271954"/>
              <a:gd name="connsiteX13523" fmla="*/ 2040636 w 2439037"/>
              <a:gd name="connsiteY13523" fmla="*/ 2991603 h 4271954"/>
              <a:gd name="connsiteX13524" fmla="*/ 2040541 w 2439037"/>
              <a:gd name="connsiteY13524" fmla="*/ 3043923 h 4271954"/>
              <a:gd name="connsiteX13525" fmla="*/ 2020443 w 2439037"/>
              <a:gd name="connsiteY13525" fmla="*/ 3043923 h 4271954"/>
              <a:gd name="connsiteX13526" fmla="*/ 2020443 w 2439037"/>
              <a:gd name="connsiteY13526" fmla="*/ 3044104 h 4271954"/>
              <a:gd name="connsiteX13527" fmla="*/ 2047484 w 2439037"/>
              <a:gd name="connsiteY13527" fmla="*/ 2998575 h 4271954"/>
              <a:gd name="connsiteX13528" fmla="*/ 2064448 w 2439037"/>
              <a:gd name="connsiteY13528" fmla="*/ 2998575 h 4271954"/>
              <a:gd name="connsiteX13529" fmla="*/ 2087509 w 2439037"/>
              <a:gd name="connsiteY13529" fmla="*/ 3008300 h 4271954"/>
              <a:gd name="connsiteX13530" fmla="*/ 2094929 w 2439037"/>
              <a:gd name="connsiteY13530" fmla="*/ 3012100 h 4271954"/>
              <a:gd name="connsiteX13531" fmla="*/ 2118655 w 2439037"/>
              <a:gd name="connsiteY13531" fmla="*/ 3012100 h 4271954"/>
              <a:gd name="connsiteX13532" fmla="*/ 2120370 w 2439037"/>
              <a:gd name="connsiteY13532" fmla="*/ 3017920 h 4271954"/>
              <a:gd name="connsiteX13533" fmla="*/ 2119417 w 2439037"/>
              <a:gd name="connsiteY13533" fmla="*/ 3022759 h 4271954"/>
              <a:gd name="connsiteX13534" fmla="*/ 2118550 w 2439037"/>
              <a:gd name="connsiteY13534" fmla="*/ 3023835 h 4271954"/>
              <a:gd name="connsiteX13535" fmla="*/ 2081298 w 2439037"/>
              <a:gd name="connsiteY13535" fmla="*/ 3023835 h 4271954"/>
              <a:gd name="connsiteX13536" fmla="*/ 2077984 w 2439037"/>
              <a:gd name="connsiteY13536" fmla="*/ 3027131 h 4271954"/>
              <a:gd name="connsiteX13537" fmla="*/ 2081298 w 2439037"/>
              <a:gd name="connsiteY13537" fmla="*/ 3030484 h 4271954"/>
              <a:gd name="connsiteX13538" fmla="*/ 2118550 w 2439037"/>
              <a:gd name="connsiteY13538" fmla="*/ 3030484 h 4271954"/>
              <a:gd name="connsiteX13539" fmla="*/ 2125142 w 2439037"/>
              <a:gd name="connsiteY13539" fmla="*/ 3026207 h 4271954"/>
              <a:gd name="connsiteX13540" fmla="*/ 2153402 w 2439037"/>
              <a:gd name="connsiteY13540" fmla="*/ 3017225 h 4271954"/>
              <a:gd name="connsiteX13541" fmla="*/ 2167233 w 2439037"/>
              <a:gd name="connsiteY13541" fmla="*/ 3019920 h 4271954"/>
              <a:gd name="connsiteX13542" fmla="*/ 2137886 w 2439037"/>
              <a:gd name="connsiteY13542" fmla="*/ 3035227 h 4271954"/>
              <a:gd name="connsiteX13543" fmla="*/ 2064925 w 2439037"/>
              <a:gd name="connsiteY13543" fmla="*/ 3041409 h 4271954"/>
              <a:gd name="connsiteX13544" fmla="*/ 2047399 w 2439037"/>
              <a:gd name="connsiteY13544" fmla="*/ 3035408 h 4271954"/>
              <a:gd name="connsiteX13545" fmla="*/ 2047399 w 2439037"/>
              <a:gd name="connsiteY13545" fmla="*/ 2998575 h 4271954"/>
              <a:gd name="connsiteX13546" fmla="*/ 2047484 w 2439037"/>
              <a:gd name="connsiteY13546" fmla="*/ 2998575 h 4271954"/>
              <a:gd name="connsiteX13547" fmla="*/ 2073021 w 2439037"/>
              <a:gd name="connsiteY13547" fmla="*/ 2900439 h 4271954"/>
              <a:gd name="connsiteX13548" fmla="*/ 2073697 w 2439037"/>
              <a:gd name="connsiteY13548" fmla="*/ 2900439 h 4271954"/>
              <a:gd name="connsiteX13549" fmla="*/ 2096157 w 2439037"/>
              <a:gd name="connsiteY13549" fmla="*/ 2907049 h 4271954"/>
              <a:gd name="connsiteX13550" fmla="*/ 2113712 w 2439037"/>
              <a:gd name="connsiteY13550" fmla="*/ 2902763 h 4271954"/>
              <a:gd name="connsiteX13551" fmla="*/ 2142734 w 2439037"/>
              <a:gd name="connsiteY13551" fmla="*/ 2917603 h 4271954"/>
              <a:gd name="connsiteX13552" fmla="*/ 2143230 w 2439037"/>
              <a:gd name="connsiteY13552" fmla="*/ 2917974 h 4271954"/>
              <a:gd name="connsiteX13553" fmla="*/ 2172757 w 2439037"/>
              <a:gd name="connsiteY13553" fmla="*/ 2930766 h 4271954"/>
              <a:gd name="connsiteX13554" fmla="*/ 2189712 w 2439037"/>
              <a:gd name="connsiteY13554" fmla="*/ 2930766 h 4271954"/>
              <a:gd name="connsiteX13555" fmla="*/ 2189712 w 2439037"/>
              <a:gd name="connsiteY13555" fmla="*/ 2930862 h 4271954"/>
              <a:gd name="connsiteX13556" fmla="*/ 2196456 w 2439037"/>
              <a:gd name="connsiteY13556" fmla="*/ 2937605 h 4271954"/>
              <a:gd name="connsiteX13557" fmla="*/ 2216753 w 2439037"/>
              <a:gd name="connsiteY13557" fmla="*/ 2937605 h 4271954"/>
              <a:gd name="connsiteX13558" fmla="*/ 2220077 w 2439037"/>
              <a:gd name="connsiteY13558" fmla="*/ 2934253 h 4271954"/>
              <a:gd name="connsiteX13559" fmla="*/ 2216753 w 2439037"/>
              <a:gd name="connsiteY13559" fmla="*/ 2930947 h 4271954"/>
              <a:gd name="connsiteX13560" fmla="*/ 2196370 w 2439037"/>
              <a:gd name="connsiteY13560" fmla="*/ 2930862 h 4271954"/>
              <a:gd name="connsiteX13561" fmla="*/ 2196456 w 2439037"/>
              <a:gd name="connsiteY13561" fmla="*/ 2878541 h 4271954"/>
              <a:gd name="connsiteX13562" fmla="*/ 2216753 w 2439037"/>
              <a:gd name="connsiteY13562" fmla="*/ 2878541 h 4271954"/>
              <a:gd name="connsiteX13563" fmla="*/ 2220077 w 2439037"/>
              <a:gd name="connsiteY13563" fmla="*/ 2875226 h 4271954"/>
              <a:gd name="connsiteX13564" fmla="*/ 2216753 w 2439037"/>
              <a:gd name="connsiteY13564" fmla="*/ 2871883 h 4271954"/>
              <a:gd name="connsiteX13565" fmla="*/ 2196456 w 2439037"/>
              <a:gd name="connsiteY13565" fmla="*/ 2871883 h 4271954"/>
              <a:gd name="connsiteX13566" fmla="*/ 2189712 w 2439037"/>
              <a:gd name="connsiteY13566" fmla="*/ 2878626 h 4271954"/>
              <a:gd name="connsiteX13567" fmla="*/ 2189712 w 2439037"/>
              <a:gd name="connsiteY13567" fmla="*/ 2880341 h 4271954"/>
              <a:gd name="connsiteX13568" fmla="*/ 2162270 w 2439037"/>
              <a:gd name="connsiteY13568" fmla="*/ 2870064 h 4271954"/>
              <a:gd name="connsiteX13569" fmla="*/ 2121789 w 2439037"/>
              <a:gd name="connsiteY13569" fmla="*/ 2869054 h 4271954"/>
              <a:gd name="connsiteX13570" fmla="*/ 2121694 w 2439037"/>
              <a:gd name="connsiteY13570" fmla="*/ 2869054 h 4271954"/>
              <a:gd name="connsiteX13571" fmla="*/ 2058943 w 2439037"/>
              <a:gd name="connsiteY13571" fmla="*/ 2881884 h 4271954"/>
              <a:gd name="connsiteX13572" fmla="*/ 2056743 w 2439037"/>
              <a:gd name="connsiteY13572" fmla="*/ 2883418 h 4271954"/>
              <a:gd name="connsiteX13573" fmla="*/ 2056352 w 2439037"/>
              <a:gd name="connsiteY13573" fmla="*/ 2886075 h 4271954"/>
              <a:gd name="connsiteX13574" fmla="*/ 2073021 w 2439037"/>
              <a:gd name="connsiteY13574" fmla="*/ 2900439 h 4271954"/>
              <a:gd name="connsiteX13575" fmla="*/ 2159899 w 2439037"/>
              <a:gd name="connsiteY13575" fmla="*/ 2876064 h 4271954"/>
              <a:gd name="connsiteX13576" fmla="*/ 2189807 w 2439037"/>
              <a:gd name="connsiteY13576" fmla="*/ 2887228 h 4271954"/>
              <a:gd name="connsiteX13577" fmla="*/ 2189807 w 2439037"/>
              <a:gd name="connsiteY13577" fmla="*/ 2923975 h 4271954"/>
              <a:gd name="connsiteX13578" fmla="*/ 2172852 w 2439037"/>
              <a:gd name="connsiteY13578" fmla="*/ 2923975 h 4271954"/>
              <a:gd name="connsiteX13579" fmla="*/ 2147506 w 2439037"/>
              <a:gd name="connsiteY13579" fmla="*/ 2912764 h 4271954"/>
              <a:gd name="connsiteX13580" fmla="*/ 2147049 w 2439037"/>
              <a:gd name="connsiteY13580" fmla="*/ 2912345 h 4271954"/>
              <a:gd name="connsiteX13581" fmla="*/ 2114931 w 2439037"/>
              <a:gd name="connsiteY13581" fmla="*/ 2896067 h 4271954"/>
              <a:gd name="connsiteX13582" fmla="*/ 2113883 w 2439037"/>
              <a:gd name="connsiteY13582" fmla="*/ 2895876 h 4271954"/>
              <a:gd name="connsiteX13583" fmla="*/ 2113112 w 2439037"/>
              <a:gd name="connsiteY13583" fmla="*/ 2895981 h 4271954"/>
              <a:gd name="connsiteX13584" fmla="*/ 2094557 w 2439037"/>
              <a:gd name="connsiteY13584" fmla="*/ 2900534 h 4271954"/>
              <a:gd name="connsiteX13585" fmla="*/ 2080746 w 2439037"/>
              <a:gd name="connsiteY13585" fmla="*/ 2897877 h 4271954"/>
              <a:gd name="connsiteX13586" fmla="*/ 2111121 w 2439037"/>
              <a:gd name="connsiteY13586" fmla="*/ 2881979 h 4271954"/>
              <a:gd name="connsiteX13587" fmla="*/ 2159899 w 2439037"/>
              <a:gd name="connsiteY13587" fmla="*/ 2876064 h 4271954"/>
              <a:gd name="connsiteX13588" fmla="*/ 2100929 w 2439037"/>
              <a:gd name="connsiteY13588" fmla="*/ 2879884 h 4271954"/>
              <a:gd name="connsiteX13589" fmla="*/ 2074164 w 2439037"/>
              <a:gd name="connsiteY13589" fmla="*/ 2893695 h 4271954"/>
              <a:gd name="connsiteX13590" fmla="*/ 2064344 w 2439037"/>
              <a:gd name="connsiteY13590" fmla="*/ 2887323 h 4271954"/>
              <a:gd name="connsiteX13591" fmla="*/ 2100929 w 2439037"/>
              <a:gd name="connsiteY13591" fmla="*/ 2879884 h 4271954"/>
              <a:gd name="connsiteX13592" fmla="*/ 2369544 w 2439037"/>
              <a:gd name="connsiteY13592" fmla="*/ 2925604 h 4271954"/>
              <a:gd name="connsiteX13593" fmla="*/ 2365153 w 2439037"/>
              <a:gd name="connsiteY13593" fmla="*/ 2924527 h 4271954"/>
              <a:gd name="connsiteX13594" fmla="*/ 2361266 w 2439037"/>
              <a:gd name="connsiteY13594" fmla="*/ 2926947 h 4271954"/>
              <a:gd name="connsiteX13595" fmla="*/ 2339454 w 2439037"/>
              <a:gd name="connsiteY13595" fmla="*/ 2969876 h 4271954"/>
              <a:gd name="connsiteX13596" fmla="*/ 2339454 w 2439037"/>
              <a:gd name="connsiteY13596" fmla="*/ 2971133 h 4271954"/>
              <a:gd name="connsiteX13597" fmla="*/ 2365343 w 2439037"/>
              <a:gd name="connsiteY13597" fmla="*/ 2996575 h 4271954"/>
              <a:gd name="connsiteX13598" fmla="*/ 2366581 w 2439037"/>
              <a:gd name="connsiteY13598" fmla="*/ 2996575 h 4271954"/>
              <a:gd name="connsiteX13599" fmla="*/ 2367143 w 2439037"/>
              <a:gd name="connsiteY13599" fmla="*/ 2996575 h 4271954"/>
              <a:gd name="connsiteX13600" fmla="*/ 2385450 w 2439037"/>
              <a:gd name="connsiteY13600" fmla="*/ 2988488 h 4271954"/>
              <a:gd name="connsiteX13601" fmla="*/ 2392680 w 2439037"/>
              <a:gd name="connsiteY13601" fmla="*/ 2969876 h 4271954"/>
              <a:gd name="connsiteX13602" fmla="*/ 2370878 w 2439037"/>
              <a:gd name="connsiteY13602" fmla="*/ 2926947 h 4271954"/>
              <a:gd name="connsiteX13603" fmla="*/ 2369544 w 2439037"/>
              <a:gd name="connsiteY13603" fmla="*/ 2925604 h 4271954"/>
              <a:gd name="connsiteX13604" fmla="*/ 2385917 w 2439037"/>
              <a:gd name="connsiteY13604" fmla="*/ 2970067 h 4271954"/>
              <a:gd name="connsiteX13605" fmla="*/ 2380593 w 2439037"/>
              <a:gd name="connsiteY13605" fmla="*/ 2983878 h 4271954"/>
              <a:gd name="connsiteX13606" fmla="*/ 2366953 w 2439037"/>
              <a:gd name="connsiteY13606" fmla="*/ 2989879 h 4271954"/>
              <a:gd name="connsiteX13607" fmla="*/ 2365914 w 2439037"/>
              <a:gd name="connsiteY13607" fmla="*/ 2989879 h 4271954"/>
              <a:gd name="connsiteX13608" fmla="*/ 2365448 w 2439037"/>
              <a:gd name="connsiteY13608" fmla="*/ 2989879 h 4271954"/>
              <a:gd name="connsiteX13609" fmla="*/ 2346008 w 2439037"/>
              <a:gd name="connsiteY13609" fmla="*/ 2970943 h 4271954"/>
              <a:gd name="connsiteX13610" fmla="*/ 2346008 w 2439037"/>
              <a:gd name="connsiteY13610" fmla="*/ 2969971 h 4271954"/>
              <a:gd name="connsiteX13611" fmla="*/ 2365914 w 2439037"/>
              <a:gd name="connsiteY13611" fmla="*/ 2931700 h 4271954"/>
              <a:gd name="connsiteX13612" fmla="*/ 2385917 w 2439037"/>
              <a:gd name="connsiteY13612" fmla="*/ 2970067 h 4271954"/>
              <a:gd name="connsiteX13613" fmla="*/ 2263435 w 2439037"/>
              <a:gd name="connsiteY13613" fmla="*/ 3044104 h 4271954"/>
              <a:gd name="connsiteX13614" fmla="*/ 2260111 w 2439037"/>
              <a:gd name="connsiteY13614" fmla="*/ 3047409 h 4271954"/>
              <a:gd name="connsiteX13615" fmla="*/ 2263435 w 2439037"/>
              <a:gd name="connsiteY13615" fmla="*/ 3050762 h 4271954"/>
              <a:gd name="connsiteX13616" fmla="*/ 2283714 w 2439037"/>
              <a:gd name="connsiteY13616" fmla="*/ 3050762 h 4271954"/>
              <a:gd name="connsiteX13617" fmla="*/ 2290477 w 2439037"/>
              <a:gd name="connsiteY13617" fmla="*/ 3044019 h 4271954"/>
              <a:gd name="connsiteX13618" fmla="*/ 2290477 w 2439037"/>
              <a:gd name="connsiteY13618" fmla="*/ 3042295 h 4271954"/>
              <a:gd name="connsiteX13619" fmla="*/ 2305822 w 2439037"/>
              <a:gd name="connsiteY13619" fmla="*/ 3047505 h 4271954"/>
              <a:gd name="connsiteX13620" fmla="*/ 2342493 w 2439037"/>
              <a:gd name="connsiteY13620" fmla="*/ 3057039 h 4271954"/>
              <a:gd name="connsiteX13621" fmla="*/ 2383993 w 2439037"/>
              <a:gd name="connsiteY13621" fmla="*/ 3040847 h 4271954"/>
              <a:gd name="connsiteX13622" fmla="*/ 2417264 w 2439037"/>
              <a:gd name="connsiteY13622" fmla="*/ 3023597 h 4271954"/>
              <a:gd name="connsiteX13623" fmla="*/ 2418979 w 2439037"/>
              <a:gd name="connsiteY13623" fmla="*/ 3021416 h 4271954"/>
              <a:gd name="connsiteX13624" fmla="*/ 2418397 w 2439037"/>
              <a:gd name="connsiteY13624" fmla="*/ 3018673 h 4271954"/>
              <a:gd name="connsiteX13625" fmla="*/ 2394404 w 2439037"/>
              <a:gd name="connsiteY13625" fmla="*/ 3010672 h 4271954"/>
              <a:gd name="connsiteX13626" fmla="*/ 2369905 w 2439037"/>
              <a:gd name="connsiteY13626" fmla="*/ 3018387 h 4271954"/>
              <a:gd name="connsiteX13627" fmla="*/ 2369905 w 2439037"/>
              <a:gd name="connsiteY13627" fmla="*/ 3017692 h 4271954"/>
              <a:gd name="connsiteX13628" fmla="*/ 2361543 w 2439037"/>
              <a:gd name="connsiteY13628" fmla="*/ 3005223 h 4271954"/>
              <a:gd name="connsiteX13629" fmla="*/ 2338197 w 2439037"/>
              <a:gd name="connsiteY13629" fmla="*/ 3005319 h 4271954"/>
              <a:gd name="connsiteX13630" fmla="*/ 2334292 w 2439037"/>
              <a:gd name="connsiteY13630" fmla="*/ 3002756 h 4271954"/>
              <a:gd name="connsiteX13631" fmla="*/ 2307241 w 2439037"/>
              <a:gd name="connsiteY13631" fmla="*/ 2991698 h 4271954"/>
              <a:gd name="connsiteX13632" fmla="*/ 2290286 w 2439037"/>
              <a:gd name="connsiteY13632" fmla="*/ 2991698 h 4271954"/>
              <a:gd name="connsiteX13633" fmla="*/ 2290286 w 2439037"/>
              <a:gd name="connsiteY13633" fmla="*/ 2991603 h 4271954"/>
              <a:gd name="connsiteX13634" fmla="*/ 2283524 w 2439037"/>
              <a:gd name="connsiteY13634" fmla="*/ 2984859 h 4271954"/>
              <a:gd name="connsiteX13635" fmla="*/ 2263245 w 2439037"/>
              <a:gd name="connsiteY13635" fmla="*/ 2984859 h 4271954"/>
              <a:gd name="connsiteX13636" fmla="*/ 2259892 w 2439037"/>
              <a:gd name="connsiteY13636" fmla="*/ 2988202 h 4271954"/>
              <a:gd name="connsiteX13637" fmla="*/ 2263245 w 2439037"/>
              <a:gd name="connsiteY13637" fmla="*/ 2991507 h 4271954"/>
              <a:gd name="connsiteX13638" fmla="*/ 2283619 w 2439037"/>
              <a:gd name="connsiteY13638" fmla="*/ 2991603 h 4271954"/>
              <a:gd name="connsiteX13639" fmla="*/ 2283524 w 2439037"/>
              <a:gd name="connsiteY13639" fmla="*/ 3043923 h 4271954"/>
              <a:gd name="connsiteX13640" fmla="*/ 2263435 w 2439037"/>
              <a:gd name="connsiteY13640" fmla="*/ 3043923 h 4271954"/>
              <a:gd name="connsiteX13641" fmla="*/ 2263435 w 2439037"/>
              <a:gd name="connsiteY13641" fmla="*/ 3044104 h 4271954"/>
              <a:gd name="connsiteX13642" fmla="*/ 2290477 w 2439037"/>
              <a:gd name="connsiteY13642" fmla="*/ 2998575 h 4271954"/>
              <a:gd name="connsiteX13643" fmla="*/ 2307421 w 2439037"/>
              <a:gd name="connsiteY13643" fmla="*/ 2998575 h 4271954"/>
              <a:gd name="connsiteX13644" fmla="*/ 2330472 w 2439037"/>
              <a:gd name="connsiteY13644" fmla="*/ 3008300 h 4271954"/>
              <a:gd name="connsiteX13645" fmla="*/ 2337911 w 2439037"/>
              <a:gd name="connsiteY13645" fmla="*/ 3012100 h 4271954"/>
              <a:gd name="connsiteX13646" fmla="*/ 2361638 w 2439037"/>
              <a:gd name="connsiteY13646" fmla="*/ 3012100 h 4271954"/>
              <a:gd name="connsiteX13647" fmla="*/ 2363343 w 2439037"/>
              <a:gd name="connsiteY13647" fmla="*/ 3017920 h 4271954"/>
              <a:gd name="connsiteX13648" fmla="*/ 2362400 w 2439037"/>
              <a:gd name="connsiteY13648" fmla="*/ 3022759 h 4271954"/>
              <a:gd name="connsiteX13649" fmla="*/ 2361543 w 2439037"/>
              <a:gd name="connsiteY13649" fmla="*/ 3023835 h 4271954"/>
              <a:gd name="connsiteX13650" fmla="*/ 2324290 w 2439037"/>
              <a:gd name="connsiteY13650" fmla="*/ 3023835 h 4271954"/>
              <a:gd name="connsiteX13651" fmla="*/ 2320966 w 2439037"/>
              <a:gd name="connsiteY13651" fmla="*/ 3027131 h 4271954"/>
              <a:gd name="connsiteX13652" fmla="*/ 2324290 w 2439037"/>
              <a:gd name="connsiteY13652" fmla="*/ 3030484 h 4271954"/>
              <a:gd name="connsiteX13653" fmla="*/ 2361543 w 2439037"/>
              <a:gd name="connsiteY13653" fmla="*/ 3030484 h 4271954"/>
              <a:gd name="connsiteX13654" fmla="*/ 2368096 w 2439037"/>
              <a:gd name="connsiteY13654" fmla="*/ 3026207 h 4271954"/>
              <a:gd name="connsiteX13655" fmla="*/ 2396395 w 2439037"/>
              <a:gd name="connsiteY13655" fmla="*/ 3017225 h 4271954"/>
              <a:gd name="connsiteX13656" fmla="*/ 2410206 w 2439037"/>
              <a:gd name="connsiteY13656" fmla="*/ 3019920 h 4271954"/>
              <a:gd name="connsiteX13657" fmla="*/ 2380774 w 2439037"/>
              <a:gd name="connsiteY13657" fmla="*/ 3035227 h 4271954"/>
              <a:gd name="connsiteX13658" fmla="*/ 2307821 w 2439037"/>
              <a:gd name="connsiteY13658" fmla="*/ 3041409 h 4271954"/>
              <a:gd name="connsiteX13659" fmla="*/ 2290286 w 2439037"/>
              <a:gd name="connsiteY13659" fmla="*/ 3035408 h 4271954"/>
              <a:gd name="connsiteX13660" fmla="*/ 2290286 w 2439037"/>
              <a:gd name="connsiteY13660" fmla="*/ 2998575 h 4271954"/>
              <a:gd name="connsiteX13661" fmla="*/ 2290477 w 2439037"/>
              <a:gd name="connsiteY13661" fmla="*/ 2998575 h 4271954"/>
              <a:gd name="connsiteX13662" fmla="*/ 58007 w 2439037"/>
              <a:gd name="connsiteY13662" fmla="*/ 3239529 h 4271954"/>
              <a:gd name="connsiteX13663" fmla="*/ 58598 w 2439037"/>
              <a:gd name="connsiteY13663" fmla="*/ 3239529 h 4271954"/>
              <a:gd name="connsiteX13664" fmla="*/ 76876 w 2439037"/>
              <a:gd name="connsiteY13664" fmla="*/ 3231452 h 4271954"/>
              <a:gd name="connsiteX13665" fmla="*/ 84096 w 2439037"/>
              <a:gd name="connsiteY13665" fmla="*/ 3212887 h 4271954"/>
              <a:gd name="connsiteX13666" fmla="*/ 62303 w 2439037"/>
              <a:gd name="connsiteY13666" fmla="*/ 3169911 h 4271954"/>
              <a:gd name="connsiteX13667" fmla="*/ 60970 w 2439037"/>
              <a:gd name="connsiteY13667" fmla="*/ 3168558 h 4271954"/>
              <a:gd name="connsiteX13668" fmla="*/ 56597 w 2439037"/>
              <a:gd name="connsiteY13668" fmla="*/ 3167539 h 4271954"/>
              <a:gd name="connsiteX13669" fmla="*/ 52683 w 2439037"/>
              <a:gd name="connsiteY13669" fmla="*/ 3169911 h 4271954"/>
              <a:gd name="connsiteX13670" fmla="*/ 30880 w 2439037"/>
              <a:gd name="connsiteY13670" fmla="*/ 3212887 h 4271954"/>
              <a:gd name="connsiteX13671" fmla="*/ 30880 w 2439037"/>
              <a:gd name="connsiteY13671" fmla="*/ 3214097 h 4271954"/>
              <a:gd name="connsiteX13672" fmla="*/ 56769 w 2439037"/>
              <a:gd name="connsiteY13672" fmla="*/ 3239529 h 4271954"/>
              <a:gd name="connsiteX13673" fmla="*/ 58007 w 2439037"/>
              <a:gd name="connsiteY13673" fmla="*/ 3239529 h 4271954"/>
              <a:gd name="connsiteX13674" fmla="*/ 37642 w 2439037"/>
              <a:gd name="connsiteY13674" fmla="*/ 3213907 h 4271954"/>
              <a:gd name="connsiteX13675" fmla="*/ 37642 w 2439037"/>
              <a:gd name="connsiteY13675" fmla="*/ 3212973 h 4271954"/>
              <a:gd name="connsiteX13676" fmla="*/ 57540 w 2439037"/>
              <a:gd name="connsiteY13676" fmla="*/ 3174702 h 4271954"/>
              <a:gd name="connsiteX13677" fmla="*/ 77448 w 2439037"/>
              <a:gd name="connsiteY13677" fmla="*/ 3212973 h 4271954"/>
              <a:gd name="connsiteX13678" fmla="*/ 77448 w 2439037"/>
              <a:gd name="connsiteY13678" fmla="*/ 3213068 h 4271954"/>
              <a:gd name="connsiteX13679" fmla="*/ 72104 w 2439037"/>
              <a:gd name="connsiteY13679" fmla="*/ 3226880 h 4271954"/>
              <a:gd name="connsiteX13680" fmla="*/ 58493 w 2439037"/>
              <a:gd name="connsiteY13680" fmla="*/ 3232880 h 4271954"/>
              <a:gd name="connsiteX13681" fmla="*/ 57455 w 2439037"/>
              <a:gd name="connsiteY13681" fmla="*/ 3232880 h 4271954"/>
              <a:gd name="connsiteX13682" fmla="*/ 56959 w 2439037"/>
              <a:gd name="connsiteY13682" fmla="*/ 3232880 h 4271954"/>
              <a:gd name="connsiteX13683" fmla="*/ 37642 w 2439037"/>
              <a:gd name="connsiteY13683" fmla="*/ 3213907 h 4271954"/>
              <a:gd name="connsiteX13684" fmla="*/ 301000 w 2439037"/>
              <a:gd name="connsiteY13684" fmla="*/ 3239529 h 4271954"/>
              <a:gd name="connsiteX13685" fmla="*/ 301571 w 2439037"/>
              <a:gd name="connsiteY13685" fmla="*/ 3239529 h 4271954"/>
              <a:gd name="connsiteX13686" fmla="*/ 319840 w 2439037"/>
              <a:gd name="connsiteY13686" fmla="*/ 3231452 h 4271954"/>
              <a:gd name="connsiteX13687" fmla="*/ 327079 w 2439037"/>
              <a:gd name="connsiteY13687" fmla="*/ 3212887 h 4271954"/>
              <a:gd name="connsiteX13688" fmla="*/ 305267 w 2439037"/>
              <a:gd name="connsiteY13688" fmla="*/ 3169911 h 4271954"/>
              <a:gd name="connsiteX13689" fmla="*/ 303952 w 2439037"/>
              <a:gd name="connsiteY13689" fmla="*/ 3168558 h 4271954"/>
              <a:gd name="connsiteX13690" fmla="*/ 299580 w 2439037"/>
              <a:gd name="connsiteY13690" fmla="*/ 3167539 h 4271954"/>
              <a:gd name="connsiteX13691" fmla="*/ 295751 w 2439037"/>
              <a:gd name="connsiteY13691" fmla="*/ 3169911 h 4271954"/>
              <a:gd name="connsiteX13692" fmla="*/ 273948 w 2439037"/>
              <a:gd name="connsiteY13692" fmla="*/ 3212887 h 4271954"/>
              <a:gd name="connsiteX13693" fmla="*/ 273948 w 2439037"/>
              <a:gd name="connsiteY13693" fmla="*/ 3214097 h 4271954"/>
              <a:gd name="connsiteX13694" fmla="*/ 299856 w 2439037"/>
              <a:gd name="connsiteY13694" fmla="*/ 3239529 h 4271954"/>
              <a:gd name="connsiteX13695" fmla="*/ 301000 w 2439037"/>
              <a:gd name="connsiteY13695" fmla="*/ 3239529 h 4271954"/>
              <a:gd name="connsiteX13696" fmla="*/ 280616 w 2439037"/>
              <a:gd name="connsiteY13696" fmla="*/ 3213907 h 4271954"/>
              <a:gd name="connsiteX13697" fmla="*/ 280616 w 2439037"/>
              <a:gd name="connsiteY13697" fmla="*/ 3212973 h 4271954"/>
              <a:gd name="connsiteX13698" fmla="*/ 300618 w 2439037"/>
              <a:gd name="connsiteY13698" fmla="*/ 3174702 h 4271954"/>
              <a:gd name="connsiteX13699" fmla="*/ 320526 w 2439037"/>
              <a:gd name="connsiteY13699" fmla="*/ 3212973 h 4271954"/>
              <a:gd name="connsiteX13700" fmla="*/ 320526 w 2439037"/>
              <a:gd name="connsiteY13700" fmla="*/ 3213068 h 4271954"/>
              <a:gd name="connsiteX13701" fmla="*/ 315173 w 2439037"/>
              <a:gd name="connsiteY13701" fmla="*/ 3226880 h 4271954"/>
              <a:gd name="connsiteX13702" fmla="*/ 301571 w 2439037"/>
              <a:gd name="connsiteY13702" fmla="*/ 3232880 h 4271954"/>
              <a:gd name="connsiteX13703" fmla="*/ 300533 w 2439037"/>
              <a:gd name="connsiteY13703" fmla="*/ 3232880 h 4271954"/>
              <a:gd name="connsiteX13704" fmla="*/ 300028 w 2439037"/>
              <a:gd name="connsiteY13704" fmla="*/ 3232880 h 4271954"/>
              <a:gd name="connsiteX13705" fmla="*/ 280616 w 2439037"/>
              <a:gd name="connsiteY13705" fmla="*/ 3213907 h 4271954"/>
              <a:gd name="connsiteX13706" fmla="*/ 318621 w 2439037"/>
              <a:gd name="connsiteY13706" fmla="*/ 3284049 h 4271954"/>
              <a:gd name="connsiteX13707" fmla="*/ 351854 w 2439037"/>
              <a:gd name="connsiteY13707" fmla="*/ 3266789 h 4271954"/>
              <a:gd name="connsiteX13708" fmla="*/ 353568 w 2439037"/>
              <a:gd name="connsiteY13708" fmla="*/ 3264608 h 4271954"/>
              <a:gd name="connsiteX13709" fmla="*/ 353006 w 2439037"/>
              <a:gd name="connsiteY13709" fmla="*/ 3261817 h 4271954"/>
              <a:gd name="connsiteX13710" fmla="*/ 328993 w 2439037"/>
              <a:gd name="connsiteY13710" fmla="*/ 3253807 h 4271954"/>
              <a:gd name="connsiteX13711" fmla="*/ 304524 w 2439037"/>
              <a:gd name="connsiteY13711" fmla="*/ 3261541 h 4271954"/>
              <a:gd name="connsiteX13712" fmla="*/ 304524 w 2439037"/>
              <a:gd name="connsiteY13712" fmla="*/ 3260884 h 4271954"/>
              <a:gd name="connsiteX13713" fmla="*/ 296132 w 2439037"/>
              <a:gd name="connsiteY13713" fmla="*/ 3248425 h 4271954"/>
              <a:gd name="connsiteX13714" fmla="*/ 272805 w 2439037"/>
              <a:gd name="connsiteY13714" fmla="*/ 3248511 h 4271954"/>
              <a:gd name="connsiteX13715" fmla="*/ 268900 w 2439037"/>
              <a:gd name="connsiteY13715" fmla="*/ 3245911 h 4271954"/>
              <a:gd name="connsiteX13716" fmla="*/ 241849 w 2439037"/>
              <a:gd name="connsiteY13716" fmla="*/ 3234890 h 4271954"/>
              <a:gd name="connsiteX13717" fmla="*/ 224885 w 2439037"/>
              <a:gd name="connsiteY13717" fmla="*/ 3234890 h 4271954"/>
              <a:gd name="connsiteX13718" fmla="*/ 224885 w 2439037"/>
              <a:gd name="connsiteY13718" fmla="*/ 3234785 h 4271954"/>
              <a:gd name="connsiteX13719" fmla="*/ 218141 w 2439037"/>
              <a:gd name="connsiteY13719" fmla="*/ 3227994 h 4271954"/>
              <a:gd name="connsiteX13720" fmla="*/ 197834 w 2439037"/>
              <a:gd name="connsiteY13720" fmla="*/ 3227994 h 4271954"/>
              <a:gd name="connsiteX13721" fmla="*/ 194510 w 2439037"/>
              <a:gd name="connsiteY13721" fmla="*/ 3231356 h 4271954"/>
              <a:gd name="connsiteX13722" fmla="*/ 197834 w 2439037"/>
              <a:gd name="connsiteY13722" fmla="*/ 3234700 h 4271954"/>
              <a:gd name="connsiteX13723" fmla="*/ 218237 w 2439037"/>
              <a:gd name="connsiteY13723" fmla="*/ 3234785 h 4271954"/>
              <a:gd name="connsiteX13724" fmla="*/ 218141 w 2439037"/>
              <a:gd name="connsiteY13724" fmla="*/ 3287068 h 4271954"/>
              <a:gd name="connsiteX13725" fmla="*/ 197834 w 2439037"/>
              <a:gd name="connsiteY13725" fmla="*/ 3287068 h 4271954"/>
              <a:gd name="connsiteX13726" fmla="*/ 194510 w 2439037"/>
              <a:gd name="connsiteY13726" fmla="*/ 3290421 h 4271954"/>
              <a:gd name="connsiteX13727" fmla="*/ 197834 w 2439037"/>
              <a:gd name="connsiteY13727" fmla="*/ 3293764 h 4271954"/>
              <a:gd name="connsiteX13728" fmla="*/ 218141 w 2439037"/>
              <a:gd name="connsiteY13728" fmla="*/ 3293764 h 4271954"/>
              <a:gd name="connsiteX13729" fmla="*/ 224885 w 2439037"/>
              <a:gd name="connsiteY13729" fmla="*/ 3286973 h 4271954"/>
              <a:gd name="connsiteX13730" fmla="*/ 224885 w 2439037"/>
              <a:gd name="connsiteY13730" fmla="*/ 3285258 h 4271954"/>
              <a:gd name="connsiteX13731" fmla="*/ 240230 w 2439037"/>
              <a:gd name="connsiteY13731" fmla="*/ 3290516 h 4271954"/>
              <a:gd name="connsiteX13732" fmla="*/ 276901 w 2439037"/>
              <a:gd name="connsiteY13732" fmla="*/ 3300051 h 4271954"/>
              <a:gd name="connsiteX13733" fmla="*/ 318621 w 2439037"/>
              <a:gd name="connsiteY13733" fmla="*/ 3284049 h 4271954"/>
              <a:gd name="connsiteX13734" fmla="*/ 242506 w 2439037"/>
              <a:gd name="connsiteY13734" fmla="*/ 3284325 h 4271954"/>
              <a:gd name="connsiteX13735" fmla="*/ 224980 w 2439037"/>
              <a:gd name="connsiteY13735" fmla="*/ 3278324 h 4271954"/>
              <a:gd name="connsiteX13736" fmla="*/ 224980 w 2439037"/>
              <a:gd name="connsiteY13736" fmla="*/ 3241539 h 4271954"/>
              <a:gd name="connsiteX13737" fmla="*/ 241954 w 2439037"/>
              <a:gd name="connsiteY13737" fmla="*/ 3241539 h 4271954"/>
              <a:gd name="connsiteX13738" fmla="*/ 264995 w 2439037"/>
              <a:gd name="connsiteY13738" fmla="*/ 3251254 h 4271954"/>
              <a:gd name="connsiteX13739" fmla="*/ 272405 w 2439037"/>
              <a:gd name="connsiteY13739" fmla="*/ 3255074 h 4271954"/>
              <a:gd name="connsiteX13740" fmla="*/ 296132 w 2439037"/>
              <a:gd name="connsiteY13740" fmla="*/ 3255074 h 4271954"/>
              <a:gd name="connsiteX13741" fmla="*/ 297856 w 2439037"/>
              <a:gd name="connsiteY13741" fmla="*/ 3260884 h 4271954"/>
              <a:gd name="connsiteX13742" fmla="*/ 296903 w 2439037"/>
              <a:gd name="connsiteY13742" fmla="*/ 3265713 h 4271954"/>
              <a:gd name="connsiteX13743" fmla="*/ 296037 w 2439037"/>
              <a:gd name="connsiteY13743" fmla="*/ 3266789 h 4271954"/>
              <a:gd name="connsiteX13744" fmla="*/ 258813 w 2439037"/>
              <a:gd name="connsiteY13744" fmla="*/ 3266789 h 4271954"/>
              <a:gd name="connsiteX13745" fmla="*/ 255461 w 2439037"/>
              <a:gd name="connsiteY13745" fmla="*/ 3270142 h 4271954"/>
              <a:gd name="connsiteX13746" fmla="*/ 258813 w 2439037"/>
              <a:gd name="connsiteY13746" fmla="*/ 3273447 h 4271954"/>
              <a:gd name="connsiteX13747" fmla="*/ 296037 w 2439037"/>
              <a:gd name="connsiteY13747" fmla="*/ 3273447 h 4271954"/>
              <a:gd name="connsiteX13748" fmla="*/ 302619 w 2439037"/>
              <a:gd name="connsiteY13748" fmla="*/ 3269161 h 4271954"/>
              <a:gd name="connsiteX13749" fmla="*/ 330898 w 2439037"/>
              <a:gd name="connsiteY13749" fmla="*/ 3260236 h 4271954"/>
              <a:gd name="connsiteX13750" fmla="*/ 344710 w 2439037"/>
              <a:gd name="connsiteY13750" fmla="*/ 3262884 h 4271954"/>
              <a:gd name="connsiteX13751" fmla="*/ 315382 w 2439037"/>
              <a:gd name="connsiteY13751" fmla="*/ 3278238 h 4271954"/>
              <a:gd name="connsiteX13752" fmla="*/ 242506 w 2439037"/>
              <a:gd name="connsiteY13752" fmla="*/ 3284325 h 4271954"/>
              <a:gd name="connsiteX13753" fmla="*/ 234325 w 2439037"/>
              <a:gd name="connsiteY13753" fmla="*/ 3126200 h 4271954"/>
              <a:gd name="connsiteX13754" fmla="*/ 233953 w 2439037"/>
              <a:gd name="connsiteY13754" fmla="*/ 3128839 h 4271954"/>
              <a:gd name="connsiteX13755" fmla="*/ 250498 w 2439037"/>
              <a:gd name="connsiteY13755" fmla="*/ 3143450 h 4271954"/>
              <a:gd name="connsiteX13756" fmla="*/ 251174 w 2439037"/>
              <a:gd name="connsiteY13756" fmla="*/ 3143450 h 4271954"/>
              <a:gd name="connsiteX13757" fmla="*/ 273672 w 2439037"/>
              <a:gd name="connsiteY13757" fmla="*/ 3150003 h 4271954"/>
              <a:gd name="connsiteX13758" fmla="*/ 291179 w 2439037"/>
              <a:gd name="connsiteY13758" fmla="*/ 3145727 h 4271954"/>
              <a:gd name="connsiteX13759" fmla="*/ 320221 w 2439037"/>
              <a:gd name="connsiteY13759" fmla="*/ 3160567 h 4271954"/>
              <a:gd name="connsiteX13760" fmla="*/ 320707 w 2439037"/>
              <a:gd name="connsiteY13760" fmla="*/ 3160976 h 4271954"/>
              <a:gd name="connsiteX13761" fmla="*/ 350253 w 2439037"/>
              <a:gd name="connsiteY13761" fmla="*/ 3173721 h 4271954"/>
              <a:gd name="connsiteX13762" fmla="*/ 367198 w 2439037"/>
              <a:gd name="connsiteY13762" fmla="*/ 3173721 h 4271954"/>
              <a:gd name="connsiteX13763" fmla="*/ 367198 w 2439037"/>
              <a:gd name="connsiteY13763" fmla="*/ 3173816 h 4271954"/>
              <a:gd name="connsiteX13764" fmla="*/ 373961 w 2439037"/>
              <a:gd name="connsiteY13764" fmla="*/ 3180607 h 4271954"/>
              <a:gd name="connsiteX13765" fmla="*/ 394239 w 2439037"/>
              <a:gd name="connsiteY13765" fmla="*/ 3180607 h 4271954"/>
              <a:gd name="connsiteX13766" fmla="*/ 397573 w 2439037"/>
              <a:gd name="connsiteY13766" fmla="*/ 3177254 h 4271954"/>
              <a:gd name="connsiteX13767" fmla="*/ 394239 w 2439037"/>
              <a:gd name="connsiteY13767" fmla="*/ 3173911 h 4271954"/>
              <a:gd name="connsiteX13768" fmla="*/ 373866 w 2439037"/>
              <a:gd name="connsiteY13768" fmla="*/ 3173816 h 4271954"/>
              <a:gd name="connsiteX13769" fmla="*/ 373961 w 2439037"/>
              <a:gd name="connsiteY13769" fmla="*/ 3121543 h 4271954"/>
              <a:gd name="connsiteX13770" fmla="*/ 394239 w 2439037"/>
              <a:gd name="connsiteY13770" fmla="*/ 3121543 h 4271954"/>
              <a:gd name="connsiteX13771" fmla="*/ 397573 w 2439037"/>
              <a:gd name="connsiteY13771" fmla="*/ 3118190 h 4271954"/>
              <a:gd name="connsiteX13772" fmla="*/ 394239 w 2439037"/>
              <a:gd name="connsiteY13772" fmla="*/ 3114847 h 4271954"/>
              <a:gd name="connsiteX13773" fmla="*/ 373961 w 2439037"/>
              <a:gd name="connsiteY13773" fmla="*/ 3114847 h 4271954"/>
              <a:gd name="connsiteX13774" fmla="*/ 367198 w 2439037"/>
              <a:gd name="connsiteY13774" fmla="*/ 3121638 h 4271954"/>
              <a:gd name="connsiteX13775" fmla="*/ 367198 w 2439037"/>
              <a:gd name="connsiteY13775" fmla="*/ 3123353 h 4271954"/>
              <a:gd name="connsiteX13776" fmla="*/ 339747 w 2439037"/>
              <a:gd name="connsiteY13776" fmla="*/ 3113027 h 4271954"/>
              <a:gd name="connsiteX13777" fmla="*/ 299266 w 2439037"/>
              <a:gd name="connsiteY13777" fmla="*/ 3112008 h 4271954"/>
              <a:gd name="connsiteX13778" fmla="*/ 299190 w 2439037"/>
              <a:gd name="connsiteY13778" fmla="*/ 3112008 h 4271954"/>
              <a:gd name="connsiteX13779" fmla="*/ 236420 w 2439037"/>
              <a:gd name="connsiteY13779" fmla="*/ 3124848 h 4271954"/>
              <a:gd name="connsiteX13780" fmla="*/ 234325 w 2439037"/>
              <a:gd name="connsiteY13780" fmla="*/ 3126200 h 4271954"/>
              <a:gd name="connsiteX13781" fmla="*/ 337375 w 2439037"/>
              <a:gd name="connsiteY13781" fmla="*/ 3119076 h 4271954"/>
              <a:gd name="connsiteX13782" fmla="*/ 367293 w 2439037"/>
              <a:gd name="connsiteY13782" fmla="*/ 3130191 h 4271954"/>
              <a:gd name="connsiteX13783" fmla="*/ 367293 w 2439037"/>
              <a:gd name="connsiteY13783" fmla="*/ 3166977 h 4271954"/>
              <a:gd name="connsiteX13784" fmla="*/ 350348 w 2439037"/>
              <a:gd name="connsiteY13784" fmla="*/ 3166977 h 4271954"/>
              <a:gd name="connsiteX13785" fmla="*/ 324993 w 2439037"/>
              <a:gd name="connsiteY13785" fmla="*/ 3155728 h 4271954"/>
              <a:gd name="connsiteX13786" fmla="*/ 324526 w 2439037"/>
              <a:gd name="connsiteY13786" fmla="*/ 3155356 h 4271954"/>
              <a:gd name="connsiteX13787" fmla="*/ 292418 w 2439037"/>
              <a:gd name="connsiteY13787" fmla="*/ 3139078 h 4271954"/>
              <a:gd name="connsiteX13788" fmla="*/ 291360 w 2439037"/>
              <a:gd name="connsiteY13788" fmla="*/ 3138840 h 4271954"/>
              <a:gd name="connsiteX13789" fmla="*/ 290617 w 2439037"/>
              <a:gd name="connsiteY13789" fmla="*/ 3138983 h 4271954"/>
              <a:gd name="connsiteX13790" fmla="*/ 272043 w 2439037"/>
              <a:gd name="connsiteY13790" fmla="*/ 3143536 h 4271954"/>
              <a:gd name="connsiteX13791" fmla="*/ 258232 w 2439037"/>
              <a:gd name="connsiteY13791" fmla="*/ 3140888 h 4271954"/>
              <a:gd name="connsiteX13792" fmla="*/ 288617 w 2439037"/>
              <a:gd name="connsiteY13792" fmla="*/ 3124934 h 4271954"/>
              <a:gd name="connsiteX13793" fmla="*/ 337375 w 2439037"/>
              <a:gd name="connsiteY13793" fmla="*/ 3119076 h 4271954"/>
              <a:gd name="connsiteX13794" fmla="*/ 278416 w 2439037"/>
              <a:gd name="connsiteY13794" fmla="*/ 3122848 h 4271954"/>
              <a:gd name="connsiteX13795" fmla="*/ 251641 w 2439037"/>
              <a:gd name="connsiteY13795" fmla="*/ 3136659 h 4271954"/>
              <a:gd name="connsiteX13796" fmla="*/ 241859 w 2439037"/>
              <a:gd name="connsiteY13796" fmla="*/ 3130287 h 4271954"/>
              <a:gd name="connsiteX13797" fmla="*/ 278416 w 2439037"/>
              <a:gd name="connsiteY13797" fmla="*/ 3122848 h 4271954"/>
              <a:gd name="connsiteX13798" fmla="*/ 544068 w 2439037"/>
              <a:gd name="connsiteY13798" fmla="*/ 3239529 h 4271954"/>
              <a:gd name="connsiteX13799" fmla="*/ 544649 w 2439037"/>
              <a:gd name="connsiteY13799" fmla="*/ 3239529 h 4271954"/>
              <a:gd name="connsiteX13800" fmla="*/ 562937 w 2439037"/>
              <a:gd name="connsiteY13800" fmla="*/ 3231452 h 4271954"/>
              <a:gd name="connsiteX13801" fmla="*/ 570166 w 2439037"/>
              <a:gd name="connsiteY13801" fmla="*/ 3212887 h 4271954"/>
              <a:gd name="connsiteX13802" fmla="*/ 548354 w 2439037"/>
              <a:gd name="connsiteY13802" fmla="*/ 3169911 h 4271954"/>
              <a:gd name="connsiteX13803" fmla="*/ 547021 w 2439037"/>
              <a:gd name="connsiteY13803" fmla="*/ 3168558 h 4271954"/>
              <a:gd name="connsiteX13804" fmla="*/ 542649 w 2439037"/>
              <a:gd name="connsiteY13804" fmla="*/ 3167539 h 4271954"/>
              <a:gd name="connsiteX13805" fmla="*/ 538753 w 2439037"/>
              <a:gd name="connsiteY13805" fmla="*/ 3169911 h 4271954"/>
              <a:gd name="connsiteX13806" fmla="*/ 516941 w 2439037"/>
              <a:gd name="connsiteY13806" fmla="*/ 3212887 h 4271954"/>
              <a:gd name="connsiteX13807" fmla="*/ 516941 w 2439037"/>
              <a:gd name="connsiteY13807" fmla="*/ 3214097 h 4271954"/>
              <a:gd name="connsiteX13808" fmla="*/ 542839 w 2439037"/>
              <a:gd name="connsiteY13808" fmla="*/ 3239529 h 4271954"/>
              <a:gd name="connsiteX13809" fmla="*/ 544068 w 2439037"/>
              <a:gd name="connsiteY13809" fmla="*/ 3239529 h 4271954"/>
              <a:gd name="connsiteX13810" fmla="*/ 523580 w 2439037"/>
              <a:gd name="connsiteY13810" fmla="*/ 3213907 h 4271954"/>
              <a:gd name="connsiteX13811" fmla="*/ 523580 w 2439037"/>
              <a:gd name="connsiteY13811" fmla="*/ 3212973 h 4271954"/>
              <a:gd name="connsiteX13812" fmla="*/ 543516 w 2439037"/>
              <a:gd name="connsiteY13812" fmla="*/ 3174702 h 4271954"/>
              <a:gd name="connsiteX13813" fmla="*/ 563423 w 2439037"/>
              <a:gd name="connsiteY13813" fmla="*/ 3212973 h 4271954"/>
              <a:gd name="connsiteX13814" fmla="*/ 563423 w 2439037"/>
              <a:gd name="connsiteY13814" fmla="*/ 3213068 h 4271954"/>
              <a:gd name="connsiteX13815" fmla="*/ 558069 w 2439037"/>
              <a:gd name="connsiteY13815" fmla="*/ 3226880 h 4271954"/>
              <a:gd name="connsiteX13816" fmla="*/ 544449 w 2439037"/>
              <a:gd name="connsiteY13816" fmla="*/ 3232880 h 4271954"/>
              <a:gd name="connsiteX13817" fmla="*/ 543392 w 2439037"/>
              <a:gd name="connsiteY13817" fmla="*/ 3232880 h 4271954"/>
              <a:gd name="connsiteX13818" fmla="*/ 542925 w 2439037"/>
              <a:gd name="connsiteY13818" fmla="*/ 3232880 h 4271954"/>
              <a:gd name="connsiteX13819" fmla="*/ 523580 w 2439037"/>
              <a:gd name="connsiteY13819" fmla="*/ 3213907 h 4271954"/>
              <a:gd name="connsiteX13820" fmla="*/ 561594 w 2439037"/>
              <a:gd name="connsiteY13820" fmla="*/ 3284049 h 4271954"/>
              <a:gd name="connsiteX13821" fmla="*/ 594836 w 2439037"/>
              <a:gd name="connsiteY13821" fmla="*/ 3266789 h 4271954"/>
              <a:gd name="connsiteX13822" fmla="*/ 596551 w 2439037"/>
              <a:gd name="connsiteY13822" fmla="*/ 3264608 h 4271954"/>
              <a:gd name="connsiteX13823" fmla="*/ 595979 w 2439037"/>
              <a:gd name="connsiteY13823" fmla="*/ 3261817 h 4271954"/>
              <a:gd name="connsiteX13824" fmla="*/ 571967 w 2439037"/>
              <a:gd name="connsiteY13824" fmla="*/ 3253807 h 4271954"/>
              <a:gd name="connsiteX13825" fmla="*/ 547516 w 2439037"/>
              <a:gd name="connsiteY13825" fmla="*/ 3261541 h 4271954"/>
              <a:gd name="connsiteX13826" fmla="*/ 547516 w 2439037"/>
              <a:gd name="connsiteY13826" fmla="*/ 3260884 h 4271954"/>
              <a:gd name="connsiteX13827" fmla="*/ 539115 w 2439037"/>
              <a:gd name="connsiteY13827" fmla="*/ 3248425 h 4271954"/>
              <a:gd name="connsiteX13828" fmla="*/ 515884 w 2439037"/>
              <a:gd name="connsiteY13828" fmla="*/ 3248511 h 4271954"/>
              <a:gd name="connsiteX13829" fmla="*/ 511978 w 2439037"/>
              <a:gd name="connsiteY13829" fmla="*/ 3245911 h 4271954"/>
              <a:gd name="connsiteX13830" fmla="*/ 484918 w 2439037"/>
              <a:gd name="connsiteY13830" fmla="*/ 3234890 h 4271954"/>
              <a:gd name="connsiteX13831" fmla="*/ 467953 w 2439037"/>
              <a:gd name="connsiteY13831" fmla="*/ 3234890 h 4271954"/>
              <a:gd name="connsiteX13832" fmla="*/ 467953 w 2439037"/>
              <a:gd name="connsiteY13832" fmla="*/ 3234785 h 4271954"/>
              <a:gd name="connsiteX13833" fmla="*/ 461210 w 2439037"/>
              <a:gd name="connsiteY13833" fmla="*/ 3227994 h 4271954"/>
              <a:gd name="connsiteX13834" fmla="*/ 440903 w 2439037"/>
              <a:gd name="connsiteY13834" fmla="*/ 3227994 h 4271954"/>
              <a:gd name="connsiteX13835" fmla="*/ 437597 w 2439037"/>
              <a:gd name="connsiteY13835" fmla="*/ 3231356 h 4271954"/>
              <a:gd name="connsiteX13836" fmla="*/ 440903 w 2439037"/>
              <a:gd name="connsiteY13836" fmla="*/ 3234700 h 4271954"/>
              <a:gd name="connsiteX13837" fmla="*/ 461315 w 2439037"/>
              <a:gd name="connsiteY13837" fmla="*/ 3234785 h 4271954"/>
              <a:gd name="connsiteX13838" fmla="*/ 461210 w 2439037"/>
              <a:gd name="connsiteY13838" fmla="*/ 3287068 h 4271954"/>
              <a:gd name="connsiteX13839" fmla="*/ 440903 w 2439037"/>
              <a:gd name="connsiteY13839" fmla="*/ 3287068 h 4271954"/>
              <a:gd name="connsiteX13840" fmla="*/ 437597 w 2439037"/>
              <a:gd name="connsiteY13840" fmla="*/ 3290421 h 4271954"/>
              <a:gd name="connsiteX13841" fmla="*/ 440903 w 2439037"/>
              <a:gd name="connsiteY13841" fmla="*/ 3293764 h 4271954"/>
              <a:gd name="connsiteX13842" fmla="*/ 461210 w 2439037"/>
              <a:gd name="connsiteY13842" fmla="*/ 3293764 h 4271954"/>
              <a:gd name="connsiteX13843" fmla="*/ 467953 w 2439037"/>
              <a:gd name="connsiteY13843" fmla="*/ 3286973 h 4271954"/>
              <a:gd name="connsiteX13844" fmla="*/ 467953 w 2439037"/>
              <a:gd name="connsiteY13844" fmla="*/ 3285258 h 4271954"/>
              <a:gd name="connsiteX13845" fmla="*/ 483318 w 2439037"/>
              <a:gd name="connsiteY13845" fmla="*/ 3290516 h 4271954"/>
              <a:gd name="connsiteX13846" fmla="*/ 519969 w 2439037"/>
              <a:gd name="connsiteY13846" fmla="*/ 3300051 h 4271954"/>
              <a:gd name="connsiteX13847" fmla="*/ 561594 w 2439037"/>
              <a:gd name="connsiteY13847" fmla="*/ 3284049 h 4271954"/>
              <a:gd name="connsiteX13848" fmla="*/ 485489 w 2439037"/>
              <a:gd name="connsiteY13848" fmla="*/ 3284325 h 4271954"/>
              <a:gd name="connsiteX13849" fmla="*/ 467953 w 2439037"/>
              <a:gd name="connsiteY13849" fmla="*/ 3278324 h 4271954"/>
              <a:gd name="connsiteX13850" fmla="*/ 467953 w 2439037"/>
              <a:gd name="connsiteY13850" fmla="*/ 3241539 h 4271954"/>
              <a:gd name="connsiteX13851" fmla="*/ 484918 w 2439037"/>
              <a:gd name="connsiteY13851" fmla="*/ 3241539 h 4271954"/>
              <a:gd name="connsiteX13852" fmla="*/ 507978 w 2439037"/>
              <a:gd name="connsiteY13852" fmla="*/ 3251254 h 4271954"/>
              <a:gd name="connsiteX13853" fmla="*/ 515407 w 2439037"/>
              <a:gd name="connsiteY13853" fmla="*/ 3255074 h 4271954"/>
              <a:gd name="connsiteX13854" fmla="*/ 539115 w 2439037"/>
              <a:gd name="connsiteY13854" fmla="*/ 3255074 h 4271954"/>
              <a:gd name="connsiteX13855" fmla="*/ 540848 w 2439037"/>
              <a:gd name="connsiteY13855" fmla="*/ 3260884 h 4271954"/>
              <a:gd name="connsiteX13856" fmla="*/ 539886 w 2439037"/>
              <a:gd name="connsiteY13856" fmla="*/ 3265713 h 4271954"/>
              <a:gd name="connsiteX13857" fmla="*/ 539019 w 2439037"/>
              <a:gd name="connsiteY13857" fmla="*/ 3266789 h 4271954"/>
              <a:gd name="connsiteX13858" fmla="*/ 501767 w 2439037"/>
              <a:gd name="connsiteY13858" fmla="*/ 3266789 h 4271954"/>
              <a:gd name="connsiteX13859" fmla="*/ 498434 w 2439037"/>
              <a:gd name="connsiteY13859" fmla="*/ 3270142 h 4271954"/>
              <a:gd name="connsiteX13860" fmla="*/ 501767 w 2439037"/>
              <a:gd name="connsiteY13860" fmla="*/ 3273447 h 4271954"/>
              <a:gd name="connsiteX13861" fmla="*/ 539019 w 2439037"/>
              <a:gd name="connsiteY13861" fmla="*/ 3273447 h 4271954"/>
              <a:gd name="connsiteX13862" fmla="*/ 545611 w 2439037"/>
              <a:gd name="connsiteY13862" fmla="*/ 3269161 h 4271954"/>
              <a:gd name="connsiteX13863" fmla="*/ 573881 w 2439037"/>
              <a:gd name="connsiteY13863" fmla="*/ 3260236 h 4271954"/>
              <a:gd name="connsiteX13864" fmla="*/ 587702 w 2439037"/>
              <a:gd name="connsiteY13864" fmla="*/ 3262884 h 4271954"/>
              <a:gd name="connsiteX13865" fmla="*/ 558260 w 2439037"/>
              <a:gd name="connsiteY13865" fmla="*/ 3278238 h 4271954"/>
              <a:gd name="connsiteX13866" fmla="*/ 485489 w 2439037"/>
              <a:gd name="connsiteY13866" fmla="*/ 3284325 h 4271954"/>
              <a:gd name="connsiteX13867" fmla="*/ 477307 w 2439037"/>
              <a:gd name="connsiteY13867" fmla="*/ 3126200 h 4271954"/>
              <a:gd name="connsiteX13868" fmla="*/ 477002 w 2439037"/>
              <a:gd name="connsiteY13868" fmla="*/ 3128839 h 4271954"/>
              <a:gd name="connsiteX13869" fmla="*/ 493586 w 2439037"/>
              <a:gd name="connsiteY13869" fmla="*/ 3143450 h 4271954"/>
              <a:gd name="connsiteX13870" fmla="*/ 494252 w 2439037"/>
              <a:gd name="connsiteY13870" fmla="*/ 3143450 h 4271954"/>
              <a:gd name="connsiteX13871" fmla="*/ 516721 w 2439037"/>
              <a:gd name="connsiteY13871" fmla="*/ 3150003 h 4271954"/>
              <a:gd name="connsiteX13872" fmla="*/ 534257 w 2439037"/>
              <a:gd name="connsiteY13872" fmla="*/ 3145727 h 4271954"/>
              <a:gd name="connsiteX13873" fmla="*/ 563318 w 2439037"/>
              <a:gd name="connsiteY13873" fmla="*/ 3160567 h 4271954"/>
              <a:gd name="connsiteX13874" fmla="*/ 563794 w 2439037"/>
              <a:gd name="connsiteY13874" fmla="*/ 3160976 h 4271954"/>
              <a:gd name="connsiteX13875" fmla="*/ 593321 w 2439037"/>
              <a:gd name="connsiteY13875" fmla="*/ 3173721 h 4271954"/>
              <a:gd name="connsiteX13876" fmla="*/ 610276 w 2439037"/>
              <a:gd name="connsiteY13876" fmla="*/ 3173721 h 4271954"/>
              <a:gd name="connsiteX13877" fmla="*/ 610276 w 2439037"/>
              <a:gd name="connsiteY13877" fmla="*/ 3173816 h 4271954"/>
              <a:gd name="connsiteX13878" fmla="*/ 617058 w 2439037"/>
              <a:gd name="connsiteY13878" fmla="*/ 3180607 h 4271954"/>
              <a:gd name="connsiteX13879" fmla="*/ 637337 w 2439037"/>
              <a:gd name="connsiteY13879" fmla="*/ 3180607 h 4271954"/>
              <a:gd name="connsiteX13880" fmla="*/ 640642 w 2439037"/>
              <a:gd name="connsiteY13880" fmla="*/ 3177254 h 4271954"/>
              <a:gd name="connsiteX13881" fmla="*/ 637337 w 2439037"/>
              <a:gd name="connsiteY13881" fmla="*/ 3173911 h 4271954"/>
              <a:gd name="connsiteX13882" fmla="*/ 616944 w 2439037"/>
              <a:gd name="connsiteY13882" fmla="*/ 3173816 h 4271954"/>
              <a:gd name="connsiteX13883" fmla="*/ 617058 w 2439037"/>
              <a:gd name="connsiteY13883" fmla="*/ 3121543 h 4271954"/>
              <a:gd name="connsiteX13884" fmla="*/ 637337 w 2439037"/>
              <a:gd name="connsiteY13884" fmla="*/ 3121543 h 4271954"/>
              <a:gd name="connsiteX13885" fmla="*/ 640642 w 2439037"/>
              <a:gd name="connsiteY13885" fmla="*/ 3118190 h 4271954"/>
              <a:gd name="connsiteX13886" fmla="*/ 637337 w 2439037"/>
              <a:gd name="connsiteY13886" fmla="*/ 3114847 h 4271954"/>
              <a:gd name="connsiteX13887" fmla="*/ 617058 w 2439037"/>
              <a:gd name="connsiteY13887" fmla="*/ 3114847 h 4271954"/>
              <a:gd name="connsiteX13888" fmla="*/ 610276 w 2439037"/>
              <a:gd name="connsiteY13888" fmla="*/ 3121638 h 4271954"/>
              <a:gd name="connsiteX13889" fmla="*/ 610276 w 2439037"/>
              <a:gd name="connsiteY13889" fmla="*/ 3123353 h 4271954"/>
              <a:gd name="connsiteX13890" fmla="*/ 582835 w 2439037"/>
              <a:gd name="connsiteY13890" fmla="*/ 3113027 h 4271954"/>
              <a:gd name="connsiteX13891" fmla="*/ 542344 w 2439037"/>
              <a:gd name="connsiteY13891" fmla="*/ 3112008 h 4271954"/>
              <a:gd name="connsiteX13892" fmla="*/ 542258 w 2439037"/>
              <a:gd name="connsiteY13892" fmla="*/ 3112008 h 4271954"/>
              <a:gd name="connsiteX13893" fmla="*/ 479488 w 2439037"/>
              <a:gd name="connsiteY13893" fmla="*/ 3124848 h 4271954"/>
              <a:gd name="connsiteX13894" fmla="*/ 477307 w 2439037"/>
              <a:gd name="connsiteY13894" fmla="*/ 3126200 h 4271954"/>
              <a:gd name="connsiteX13895" fmla="*/ 580368 w 2439037"/>
              <a:gd name="connsiteY13895" fmla="*/ 3119076 h 4271954"/>
              <a:gd name="connsiteX13896" fmla="*/ 610276 w 2439037"/>
              <a:gd name="connsiteY13896" fmla="*/ 3130191 h 4271954"/>
              <a:gd name="connsiteX13897" fmla="*/ 610276 w 2439037"/>
              <a:gd name="connsiteY13897" fmla="*/ 3166977 h 4271954"/>
              <a:gd name="connsiteX13898" fmla="*/ 593321 w 2439037"/>
              <a:gd name="connsiteY13898" fmla="*/ 3166977 h 4271954"/>
              <a:gd name="connsiteX13899" fmla="*/ 567976 w 2439037"/>
              <a:gd name="connsiteY13899" fmla="*/ 3155728 h 4271954"/>
              <a:gd name="connsiteX13900" fmla="*/ 567509 w 2439037"/>
              <a:gd name="connsiteY13900" fmla="*/ 3155356 h 4271954"/>
              <a:gd name="connsiteX13901" fmla="*/ 535391 w 2439037"/>
              <a:gd name="connsiteY13901" fmla="*/ 3139078 h 4271954"/>
              <a:gd name="connsiteX13902" fmla="*/ 534343 w 2439037"/>
              <a:gd name="connsiteY13902" fmla="*/ 3138840 h 4271954"/>
              <a:gd name="connsiteX13903" fmla="*/ 533600 w 2439037"/>
              <a:gd name="connsiteY13903" fmla="*/ 3138983 h 4271954"/>
              <a:gd name="connsiteX13904" fmla="*/ 515026 w 2439037"/>
              <a:gd name="connsiteY13904" fmla="*/ 3143536 h 4271954"/>
              <a:gd name="connsiteX13905" fmla="*/ 501215 w 2439037"/>
              <a:gd name="connsiteY13905" fmla="*/ 3140888 h 4271954"/>
              <a:gd name="connsiteX13906" fmla="*/ 531600 w 2439037"/>
              <a:gd name="connsiteY13906" fmla="*/ 3124934 h 4271954"/>
              <a:gd name="connsiteX13907" fmla="*/ 580368 w 2439037"/>
              <a:gd name="connsiteY13907" fmla="*/ 3119076 h 4271954"/>
              <a:gd name="connsiteX13908" fmla="*/ 521398 w 2439037"/>
              <a:gd name="connsiteY13908" fmla="*/ 3122848 h 4271954"/>
              <a:gd name="connsiteX13909" fmla="*/ 494633 w 2439037"/>
              <a:gd name="connsiteY13909" fmla="*/ 3136659 h 4271954"/>
              <a:gd name="connsiteX13910" fmla="*/ 484822 w 2439037"/>
              <a:gd name="connsiteY13910" fmla="*/ 3130287 h 4271954"/>
              <a:gd name="connsiteX13911" fmla="*/ 521398 w 2439037"/>
              <a:gd name="connsiteY13911" fmla="*/ 3122848 h 4271954"/>
              <a:gd name="connsiteX13912" fmla="*/ 787051 w 2439037"/>
              <a:gd name="connsiteY13912" fmla="*/ 3239529 h 4271954"/>
              <a:gd name="connsiteX13913" fmla="*/ 787641 w 2439037"/>
              <a:gd name="connsiteY13913" fmla="*/ 3239529 h 4271954"/>
              <a:gd name="connsiteX13914" fmla="*/ 805919 w 2439037"/>
              <a:gd name="connsiteY13914" fmla="*/ 3231452 h 4271954"/>
              <a:gd name="connsiteX13915" fmla="*/ 813149 w 2439037"/>
              <a:gd name="connsiteY13915" fmla="*/ 3212887 h 4271954"/>
              <a:gd name="connsiteX13916" fmla="*/ 791327 w 2439037"/>
              <a:gd name="connsiteY13916" fmla="*/ 3169911 h 4271954"/>
              <a:gd name="connsiteX13917" fmla="*/ 790013 w 2439037"/>
              <a:gd name="connsiteY13917" fmla="*/ 3168558 h 4271954"/>
              <a:gd name="connsiteX13918" fmla="*/ 785641 w 2439037"/>
              <a:gd name="connsiteY13918" fmla="*/ 3167539 h 4271954"/>
              <a:gd name="connsiteX13919" fmla="*/ 781821 w 2439037"/>
              <a:gd name="connsiteY13919" fmla="*/ 3169911 h 4271954"/>
              <a:gd name="connsiteX13920" fmla="*/ 760000 w 2439037"/>
              <a:gd name="connsiteY13920" fmla="*/ 3212887 h 4271954"/>
              <a:gd name="connsiteX13921" fmla="*/ 760000 w 2439037"/>
              <a:gd name="connsiteY13921" fmla="*/ 3214097 h 4271954"/>
              <a:gd name="connsiteX13922" fmla="*/ 785908 w 2439037"/>
              <a:gd name="connsiteY13922" fmla="*/ 3239529 h 4271954"/>
              <a:gd name="connsiteX13923" fmla="*/ 787051 w 2439037"/>
              <a:gd name="connsiteY13923" fmla="*/ 3239529 h 4271954"/>
              <a:gd name="connsiteX13924" fmla="*/ 766572 w 2439037"/>
              <a:gd name="connsiteY13924" fmla="*/ 3213907 h 4271954"/>
              <a:gd name="connsiteX13925" fmla="*/ 766572 w 2439037"/>
              <a:gd name="connsiteY13925" fmla="*/ 3212973 h 4271954"/>
              <a:gd name="connsiteX13926" fmla="*/ 786565 w 2439037"/>
              <a:gd name="connsiteY13926" fmla="*/ 3174702 h 4271954"/>
              <a:gd name="connsiteX13927" fmla="*/ 806491 w 2439037"/>
              <a:gd name="connsiteY13927" fmla="*/ 3212973 h 4271954"/>
              <a:gd name="connsiteX13928" fmla="*/ 806491 w 2439037"/>
              <a:gd name="connsiteY13928" fmla="*/ 3213068 h 4271954"/>
              <a:gd name="connsiteX13929" fmla="*/ 801148 w 2439037"/>
              <a:gd name="connsiteY13929" fmla="*/ 3226880 h 4271954"/>
              <a:gd name="connsiteX13930" fmla="*/ 787517 w 2439037"/>
              <a:gd name="connsiteY13930" fmla="*/ 3232880 h 4271954"/>
              <a:gd name="connsiteX13931" fmla="*/ 786479 w 2439037"/>
              <a:gd name="connsiteY13931" fmla="*/ 3232880 h 4271954"/>
              <a:gd name="connsiteX13932" fmla="*/ 786013 w 2439037"/>
              <a:gd name="connsiteY13932" fmla="*/ 3232880 h 4271954"/>
              <a:gd name="connsiteX13933" fmla="*/ 766572 w 2439037"/>
              <a:gd name="connsiteY13933" fmla="*/ 3213907 h 4271954"/>
              <a:gd name="connsiteX13934" fmla="*/ 804596 w 2439037"/>
              <a:gd name="connsiteY13934" fmla="*/ 3284049 h 4271954"/>
              <a:gd name="connsiteX13935" fmla="*/ 837819 w 2439037"/>
              <a:gd name="connsiteY13935" fmla="*/ 3266789 h 4271954"/>
              <a:gd name="connsiteX13936" fmla="*/ 839543 w 2439037"/>
              <a:gd name="connsiteY13936" fmla="*/ 3264608 h 4271954"/>
              <a:gd name="connsiteX13937" fmla="*/ 838952 w 2439037"/>
              <a:gd name="connsiteY13937" fmla="*/ 3261817 h 4271954"/>
              <a:gd name="connsiteX13938" fmla="*/ 814968 w 2439037"/>
              <a:gd name="connsiteY13938" fmla="*/ 3253807 h 4271954"/>
              <a:gd name="connsiteX13939" fmla="*/ 790480 w 2439037"/>
              <a:gd name="connsiteY13939" fmla="*/ 3261541 h 4271954"/>
              <a:gd name="connsiteX13940" fmla="*/ 790480 w 2439037"/>
              <a:gd name="connsiteY13940" fmla="*/ 3260884 h 4271954"/>
              <a:gd name="connsiteX13941" fmla="*/ 782107 w 2439037"/>
              <a:gd name="connsiteY13941" fmla="*/ 3248425 h 4271954"/>
              <a:gd name="connsiteX13942" fmla="*/ 758761 w 2439037"/>
              <a:gd name="connsiteY13942" fmla="*/ 3248511 h 4271954"/>
              <a:gd name="connsiteX13943" fmla="*/ 754837 w 2439037"/>
              <a:gd name="connsiteY13943" fmla="*/ 3245911 h 4271954"/>
              <a:gd name="connsiteX13944" fmla="*/ 727815 w 2439037"/>
              <a:gd name="connsiteY13944" fmla="*/ 3234890 h 4271954"/>
              <a:gd name="connsiteX13945" fmla="*/ 710851 w 2439037"/>
              <a:gd name="connsiteY13945" fmla="*/ 3234890 h 4271954"/>
              <a:gd name="connsiteX13946" fmla="*/ 710851 w 2439037"/>
              <a:gd name="connsiteY13946" fmla="*/ 3234785 h 4271954"/>
              <a:gd name="connsiteX13947" fmla="*/ 704079 w 2439037"/>
              <a:gd name="connsiteY13947" fmla="*/ 3227994 h 4271954"/>
              <a:gd name="connsiteX13948" fmla="*/ 683800 w 2439037"/>
              <a:gd name="connsiteY13948" fmla="*/ 3227994 h 4271954"/>
              <a:gd name="connsiteX13949" fmla="*/ 680485 w 2439037"/>
              <a:gd name="connsiteY13949" fmla="*/ 3231356 h 4271954"/>
              <a:gd name="connsiteX13950" fmla="*/ 683800 w 2439037"/>
              <a:gd name="connsiteY13950" fmla="*/ 3234700 h 4271954"/>
              <a:gd name="connsiteX13951" fmla="*/ 704173 w 2439037"/>
              <a:gd name="connsiteY13951" fmla="*/ 3234785 h 4271954"/>
              <a:gd name="connsiteX13952" fmla="*/ 704079 w 2439037"/>
              <a:gd name="connsiteY13952" fmla="*/ 3287068 h 4271954"/>
              <a:gd name="connsiteX13953" fmla="*/ 683800 w 2439037"/>
              <a:gd name="connsiteY13953" fmla="*/ 3287068 h 4271954"/>
              <a:gd name="connsiteX13954" fmla="*/ 680485 w 2439037"/>
              <a:gd name="connsiteY13954" fmla="*/ 3290421 h 4271954"/>
              <a:gd name="connsiteX13955" fmla="*/ 683800 w 2439037"/>
              <a:gd name="connsiteY13955" fmla="*/ 3293764 h 4271954"/>
              <a:gd name="connsiteX13956" fmla="*/ 704079 w 2439037"/>
              <a:gd name="connsiteY13956" fmla="*/ 3293764 h 4271954"/>
              <a:gd name="connsiteX13957" fmla="*/ 710851 w 2439037"/>
              <a:gd name="connsiteY13957" fmla="*/ 3286973 h 4271954"/>
              <a:gd name="connsiteX13958" fmla="*/ 710851 w 2439037"/>
              <a:gd name="connsiteY13958" fmla="*/ 3285258 h 4271954"/>
              <a:gd name="connsiteX13959" fmla="*/ 726205 w 2439037"/>
              <a:gd name="connsiteY13959" fmla="*/ 3290516 h 4271954"/>
              <a:gd name="connsiteX13960" fmla="*/ 762867 w 2439037"/>
              <a:gd name="connsiteY13960" fmla="*/ 3300051 h 4271954"/>
              <a:gd name="connsiteX13961" fmla="*/ 804596 w 2439037"/>
              <a:gd name="connsiteY13961" fmla="*/ 3284049 h 4271954"/>
              <a:gd name="connsiteX13962" fmla="*/ 728481 w 2439037"/>
              <a:gd name="connsiteY13962" fmla="*/ 3284325 h 4271954"/>
              <a:gd name="connsiteX13963" fmla="*/ 710946 w 2439037"/>
              <a:gd name="connsiteY13963" fmla="*/ 3278324 h 4271954"/>
              <a:gd name="connsiteX13964" fmla="*/ 710946 w 2439037"/>
              <a:gd name="connsiteY13964" fmla="*/ 3241539 h 4271954"/>
              <a:gd name="connsiteX13965" fmla="*/ 727891 w 2439037"/>
              <a:gd name="connsiteY13965" fmla="*/ 3241539 h 4271954"/>
              <a:gd name="connsiteX13966" fmla="*/ 750961 w 2439037"/>
              <a:gd name="connsiteY13966" fmla="*/ 3251254 h 4271954"/>
              <a:gd name="connsiteX13967" fmla="*/ 758380 w 2439037"/>
              <a:gd name="connsiteY13967" fmla="*/ 3255074 h 4271954"/>
              <a:gd name="connsiteX13968" fmla="*/ 782107 w 2439037"/>
              <a:gd name="connsiteY13968" fmla="*/ 3255074 h 4271954"/>
              <a:gd name="connsiteX13969" fmla="*/ 783821 w 2439037"/>
              <a:gd name="connsiteY13969" fmla="*/ 3260884 h 4271954"/>
              <a:gd name="connsiteX13970" fmla="*/ 782869 w 2439037"/>
              <a:gd name="connsiteY13970" fmla="*/ 3265713 h 4271954"/>
              <a:gd name="connsiteX13971" fmla="*/ 782012 w 2439037"/>
              <a:gd name="connsiteY13971" fmla="*/ 3266789 h 4271954"/>
              <a:gd name="connsiteX13972" fmla="*/ 744760 w 2439037"/>
              <a:gd name="connsiteY13972" fmla="*/ 3266789 h 4271954"/>
              <a:gd name="connsiteX13973" fmla="*/ 741426 w 2439037"/>
              <a:gd name="connsiteY13973" fmla="*/ 3270142 h 4271954"/>
              <a:gd name="connsiteX13974" fmla="*/ 744760 w 2439037"/>
              <a:gd name="connsiteY13974" fmla="*/ 3273447 h 4271954"/>
              <a:gd name="connsiteX13975" fmla="*/ 782012 w 2439037"/>
              <a:gd name="connsiteY13975" fmla="*/ 3273447 h 4271954"/>
              <a:gd name="connsiteX13976" fmla="*/ 788565 w 2439037"/>
              <a:gd name="connsiteY13976" fmla="*/ 3269161 h 4271954"/>
              <a:gd name="connsiteX13977" fmla="*/ 816864 w 2439037"/>
              <a:gd name="connsiteY13977" fmla="*/ 3260236 h 4271954"/>
              <a:gd name="connsiteX13978" fmla="*/ 830675 w 2439037"/>
              <a:gd name="connsiteY13978" fmla="*/ 3262884 h 4271954"/>
              <a:gd name="connsiteX13979" fmla="*/ 801328 w 2439037"/>
              <a:gd name="connsiteY13979" fmla="*/ 3278238 h 4271954"/>
              <a:gd name="connsiteX13980" fmla="*/ 728481 w 2439037"/>
              <a:gd name="connsiteY13980" fmla="*/ 3284325 h 4271954"/>
              <a:gd name="connsiteX13981" fmla="*/ 720385 w 2439037"/>
              <a:gd name="connsiteY13981" fmla="*/ 3126200 h 4271954"/>
              <a:gd name="connsiteX13982" fmla="*/ 719985 w 2439037"/>
              <a:gd name="connsiteY13982" fmla="*/ 3128839 h 4271954"/>
              <a:gd name="connsiteX13983" fmla="*/ 736568 w 2439037"/>
              <a:gd name="connsiteY13983" fmla="*/ 3143450 h 4271954"/>
              <a:gd name="connsiteX13984" fmla="*/ 737245 w 2439037"/>
              <a:gd name="connsiteY13984" fmla="*/ 3143450 h 4271954"/>
              <a:gd name="connsiteX13985" fmla="*/ 759704 w 2439037"/>
              <a:gd name="connsiteY13985" fmla="*/ 3150003 h 4271954"/>
              <a:gd name="connsiteX13986" fmla="*/ 777240 w 2439037"/>
              <a:gd name="connsiteY13986" fmla="*/ 3145727 h 4271954"/>
              <a:gd name="connsiteX13987" fmla="*/ 806291 w 2439037"/>
              <a:gd name="connsiteY13987" fmla="*/ 3160567 h 4271954"/>
              <a:gd name="connsiteX13988" fmla="*/ 806777 w 2439037"/>
              <a:gd name="connsiteY13988" fmla="*/ 3160976 h 4271954"/>
              <a:gd name="connsiteX13989" fmla="*/ 836314 w 2439037"/>
              <a:gd name="connsiteY13989" fmla="*/ 3173721 h 4271954"/>
              <a:gd name="connsiteX13990" fmla="*/ 853259 w 2439037"/>
              <a:gd name="connsiteY13990" fmla="*/ 3173721 h 4271954"/>
              <a:gd name="connsiteX13991" fmla="*/ 853259 w 2439037"/>
              <a:gd name="connsiteY13991" fmla="*/ 3173816 h 4271954"/>
              <a:gd name="connsiteX13992" fmla="*/ 860003 w 2439037"/>
              <a:gd name="connsiteY13992" fmla="*/ 3180607 h 4271954"/>
              <a:gd name="connsiteX13993" fmla="*/ 880310 w 2439037"/>
              <a:gd name="connsiteY13993" fmla="*/ 3180607 h 4271954"/>
              <a:gd name="connsiteX13994" fmla="*/ 883625 w 2439037"/>
              <a:gd name="connsiteY13994" fmla="*/ 3177254 h 4271954"/>
              <a:gd name="connsiteX13995" fmla="*/ 880310 w 2439037"/>
              <a:gd name="connsiteY13995" fmla="*/ 3173911 h 4271954"/>
              <a:gd name="connsiteX13996" fmla="*/ 859907 w 2439037"/>
              <a:gd name="connsiteY13996" fmla="*/ 3173816 h 4271954"/>
              <a:gd name="connsiteX13997" fmla="*/ 860003 w 2439037"/>
              <a:gd name="connsiteY13997" fmla="*/ 3121543 h 4271954"/>
              <a:gd name="connsiteX13998" fmla="*/ 880310 w 2439037"/>
              <a:gd name="connsiteY13998" fmla="*/ 3121543 h 4271954"/>
              <a:gd name="connsiteX13999" fmla="*/ 883625 w 2439037"/>
              <a:gd name="connsiteY13999" fmla="*/ 3118190 h 4271954"/>
              <a:gd name="connsiteX14000" fmla="*/ 880310 w 2439037"/>
              <a:gd name="connsiteY14000" fmla="*/ 3114847 h 4271954"/>
              <a:gd name="connsiteX14001" fmla="*/ 860003 w 2439037"/>
              <a:gd name="connsiteY14001" fmla="*/ 3114847 h 4271954"/>
              <a:gd name="connsiteX14002" fmla="*/ 853259 w 2439037"/>
              <a:gd name="connsiteY14002" fmla="*/ 3121638 h 4271954"/>
              <a:gd name="connsiteX14003" fmla="*/ 853259 w 2439037"/>
              <a:gd name="connsiteY14003" fmla="*/ 3123353 h 4271954"/>
              <a:gd name="connsiteX14004" fmla="*/ 825818 w 2439037"/>
              <a:gd name="connsiteY14004" fmla="*/ 3113027 h 4271954"/>
              <a:gd name="connsiteX14005" fmla="*/ 785336 w 2439037"/>
              <a:gd name="connsiteY14005" fmla="*/ 3112008 h 4271954"/>
              <a:gd name="connsiteX14006" fmla="*/ 785241 w 2439037"/>
              <a:gd name="connsiteY14006" fmla="*/ 3112008 h 4271954"/>
              <a:gd name="connsiteX14007" fmla="*/ 722471 w 2439037"/>
              <a:gd name="connsiteY14007" fmla="*/ 3124848 h 4271954"/>
              <a:gd name="connsiteX14008" fmla="*/ 720385 w 2439037"/>
              <a:gd name="connsiteY14008" fmla="*/ 3126200 h 4271954"/>
              <a:gd name="connsiteX14009" fmla="*/ 823350 w 2439037"/>
              <a:gd name="connsiteY14009" fmla="*/ 3119076 h 4271954"/>
              <a:gd name="connsiteX14010" fmla="*/ 853259 w 2439037"/>
              <a:gd name="connsiteY14010" fmla="*/ 3130191 h 4271954"/>
              <a:gd name="connsiteX14011" fmla="*/ 853259 w 2439037"/>
              <a:gd name="connsiteY14011" fmla="*/ 3166977 h 4271954"/>
              <a:gd name="connsiteX14012" fmla="*/ 836314 w 2439037"/>
              <a:gd name="connsiteY14012" fmla="*/ 3166977 h 4271954"/>
              <a:gd name="connsiteX14013" fmla="*/ 810958 w 2439037"/>
              <a:gd name="connsiteY14013" fmla="*/ 3155728 h 4271954"/>
              <a:gd name="connsiteX14014" fmla="*/ 810492 w 2439037"/>
              <a:gd name="connsiteY14014" fmla="*/ 3155356 h 4271954"/>
              <a:gd name="connsiteX14015" fmla="*/ 778383 w 2439037"/>
              <a:gd name="connsiteY14015" fmla="*/ 3139078 h 4271954"/>
              <a:gd name="connsiteX14016" fmla="*/ 777335 w 2439037"/>
              <a:gd name="connsiteY14016" fmla="*/ 3138840 h 4271954"/>
              <a:gd name="connsiteX14017" fmla="*/ 776573 w 2439037"/>
              <a:gd name="connsiteY14017" fmla="*/ 3138983 h 4271954"/>
              <a:gd name="connsiteX14018" fmla="*/ 758009 w 2439037"/>
              <a:gd name="connsiteY14018" fmla="*/ 3143536 h 4271954"/>
              <a:gd name="connsiteX14019" fmla="*/ 744198 w 2439037"/>
              <a:gd name="connsiteY14019" fmla="*/ 3140888 h 4271954"/>
              <a:gd name="connsiteX14020" fmla="*/ 774563 w 2439037"/>
              <a:gd name="connsiteY14020" fmla="*/ 3124934 h 4271954"/>
              <a:gd name="connsiteX14021" fmla="*/ 823350 w 2439037"/>
              <a:gd name="connsiteY14021" fmla="*/ 3119076 h 4271954"/>
              <a:gd name="connsiteX14022" fmla="*/ 764381 w 2439037"/>
              <a:gd name="connsiteY14022" fmla="*/ 3122848 h 4271954"/>
              <a:gd name="connsiteX14023" fmla="*/ 737616 w 2439037"/>
              <a:gd name="connsiteY14023" fmla="*/ 3136659 h 4271954"/>
              <a:gd name="connsiteX14024" fmla="*/ 727805 w 2439037"/>
              <a:gd name="connsiteY14024" fmla="*/ 3130287 h 4271954"/>
              <a:gd name="connsiteX14025" fmla="*/ 764381 w 2439037"/>
              <a:gd name="connsiteY14025" fmla="*/ 3122848 h 4271954"/>
              <a:gd name="connsiteX14026" fmla="*/ 1030043 w 2439037"/>
              <a:gd name="connsiteY14026" fmla="*/ 3239529 h 4271954"/>
              <a:gd name="connsiteX14027" fmla="*/ 1030605 w 2439037"/>
              <a:gd name="connsiteY14027" fmla="*/ 3239529 h 4271954"/>
              <a:gd name="connsiteX14028" fmla="*/ 1048893 w 2439037"/>
              <a:gd name="connsiteY14028" fmla="*/ 3231452 h 4271954"/>
              <a:gd name="connsiteX14029" fmla="*/ 1056132 w 2439037"/>
              <a:gd name="connsiteY14029" fmla="*/ 3212887 h 4271954"/>
              <a:gd name="connsiteX14030" fmla="*/ 1034319 w 2439037"/>
              <a:gd name="connsiteY14030" fmla="*/ 3169911 h 4271954"/>
              <a:gd name="connsiteX14031" fmla="*/ 1032996 w 2439037"/>
              <a:gd name="connsiteY14031" fmla="*/ 3168558 h 4271954"/>
              <a:gd name="connsiteX14032" fmla="*/ 1028605 w 2439037"/>
              <a:gd name="connsiteY14032" fmla="*/ 3167539 h 4271954"/>
              <a:gd name="connsiteX14033" fmla="*/ 1024690 w 2439037"/>
              <a:gd name="connsiteY14033" fmla="*/ 3169911 h 4271954"/>
              <a:gd name="connsiteX14034" fmla="*/ 1002868 w 2439037"/>
              <a:gd name="connsiteY14034" fmla="*/ 3212887 h 4271954"/>
              <a:gd name="connsiteX14035" fmla="*/ 1002868 w 2439037"/>
              <a:gd name="connsiteY14035" fmla="*/ 3214097 h 4271954"/>
              <a:gd name="connsiteX14036" fmla="*/ 1028805 w 2439037"/>
              <a:gd name="connsiteY14036" fmla="*/ 3239529 h 4271954"/>
              <a:gd name="connsiteX14037" fmla="*/ 1030043 w 2439037"/>
              <a:gd name="connsiteY14037" fmla="*/ 3239529 h 4271954"/>
              <a:gd name="connsiteX14038" fmla="*/ 1009555 w 2439037"/>
              <a:gd name="connsiteY14038" fmla="*/ 3213907 h 4271954"/>
              <a:gd name="connsiteX14039" fmla="*/ 1009555 w 2439037"/>
              <a:gd name="connsiteY14039" fmla="*/ 3212973 h 4271954"/>
              <a:gd name="connsiteX14040" fmla="*/ 1029452 w 2439037"/>
              <a:gd name="connsiteY14040" fmla="*/ 3174702 h 4271954"/>
              <a:gd name="connsiteX14041" fmla="*/ 1049369 w 2439037"/>
              <a:gd name="connsiteY14041" fmla="*/ 3212973 h 4271954"/>
              <a:gd name="connsiteX14042" fmla="*/ 1049369 w 2439037"/>
              <a:gd name="connsiteY14042" fmla="*/ 3213068 h 4271954"/>
              <a:gd name="connsiteX14043" fmla="*/ 1044044 w 2439037"/>
              <a:gd name="connsiteY14043" fmla="*/ 3226880 h 4271954"/>
              <a:gd name="connsiteX14044" fmla="*/ 1030414 w 2439037"/>
              <a:gd name="connsiteY14044" fmla="*/ 3232880 h 4271954"/>
              <a:gd name="connsiteX14045" fmla="*/ 1029367 w 2439037"/>
              <a:gd name="connsiteY14045" fmla="*/ 3232880 h 4271954"/>
              <a:gd name="connsiteX14046" fmla="*/ 1028900 w 2439037"/>
              <a:gd name="connsiteY14046" fmla="*/ 3232880 h 4271954"/>
              <a:gd name="connsiteX14047" fmla="*/ 1009555 w 2439037"/>
              <a:gd name="connsiteY14047" fmla="*/ 3213907 h 4271954"/>
              <a:gd name="connsiteX14048" fmla="*/ 1047579 w 2439037"/>
              <a:gd name="connsiteY14048" fmla="*/ 3284049 h 4271954"/>
              <a:gd name="connsiteX14049" fmla="*/ 1080802 w 2439037"/>
              <a:gd name="connsiteY14049" fmla="*/ 3266789 h 4271954"/>
              <a:gd name="connsiteX14050" fmla="*/ 1082526 w 2439037"/>
              <a:gd name="connsiteY14050" fmla="*/ 3264608 h 4271954"/>
              <a:gd name="connsiteX14051" fmla="*/ 1081935 w 2439037"/>
              <a:gd name="connsiteY14051" fmla="*/ 3261817 h 4271954"/>
              <a:gd name="connsiteX14052" fmla="*/ 1057951 w 2439037"/>
              <a:gd name="connsiteY14052" fmla="*/ 3253807 h 4271954"/>
              <a:gd name="connsiteX14053" fmla="*/ 1033453 w 2439037"/>
              <a:gd name="connsiteY14053" fmla="*/ 3261541 h 4271954"/>
              <a:gd name="connsiteX14054" fmla="*/ 1033453 w 2439037"/>
              <a:gd name="connsiteY14054" fmla="*/ 3260884 h 4271954"/>
              <a:gd name="connsiteX14055" fmla="*/ 1025080 w 2439037"/>
              <a:gd name="connsiteY14055" fmla="*/ 3248425 h 4271954"/>
              <a:gd name="connsiteX14056" fmla="*/ 1001735 w 2439037"/>
              <a:gd name="connsiteY14056" fmla="*/ 3248511 h 4271954"/>
              <a:gd name="connsiteX14057" fmla="*/ 997829 w 2439037"/>
              <a:gd name="connsiteY14057" fmla="*/ 3245911 h 4271954"/>
              <a:gd name="connsiteX14058" fmla="*/ 970788 w 2439037"/>
              <a:gd name="connsiteY14058" fmla="*/ 3234890 h 4271954"/>
              <a:gd name="connsiteX14059" fmla="*/ 953833 w 2439037"/>
              <a:gd name="connsiteY14059" fmla="*/ 3234890 h 4271954"/>
              <a:gd name="connsiteX14060" fmla="*/ 953833 w 2439037"/>
              <a:gd name="connsiteY14060" fmla="*/ 3234785 h 4271954"/>
              <a:gd name="connsiteX14061" fmla="*/ 947061 w 2439037"/>
              <a:gd name="connsiteY14061" fmla="*/ 3227994 h 4271954"/>
              <a:gd name="connsiteX14062" fmla="*/ 926782 w 2439037"/>
              <a:gd name="connsiteY14062" fmla="*/ 3227994 h 4271954"/>
              <a:gd name="connsiteX14063" fmla="*/ 923449 w 2439037"/>
              <a:gd name="connsiteY14063" fmla="*/ 3231356 h 4271954"/>
              <a:gd name="connsiteX14064" fmla="*/ 926782 w 2439037"/>
              <a:gd name="connsiteY14064" fmla="*/ 3234700 h 4271954"/>
              <a:gd name="connsiteX14065" fmla="*/ 947166 w 2439037"/>
              <a:gd name="connsiteY14065" fmla="*/ 3234785 h 4271954"/>
              <a:gd name="connsiteX14066" fmla="*/ 947061 w 2439037"/>
              <a:gd name="connsiteY14066" fmla="*/ 3287068 h 4271954"/>
              <a:gd name="connsiteX14067" fmla="*/ 926782 w 2439037"/>
              <a:gd name="connsiteY14067" fmla="*/ 3287068 h 4271954"/>
              <a:gd name="connsiteX14068" fmla="*/ 923449 w 2439037"/>
              <a:gd name="connsiteY14068" fmla="*/ 3290421 h 4271954"/>
              <a:gd name="connsiteX14069" fmla="*/ 926782 w 2439037"/>
              <a:gd name="connsiteY14069" fmla="*/ 3293764 h 4271954"/>
              <a:gd name="connsiteX14070" fmla="*/ 947061 w 2439037"/>
              <a:gd name="connsiteY14070" fmla="*/ 3293764 h 4271954"/>
              <a:gd name="connsiteX14071" fmla="*/ 953833 w 2439037"/>
              <a:gd name="connsiteY14071" fmla="*/ 3286973 h 4271954"/>
              <a:gd name="connsiteX14072" fmla="*/ 953833 w 2439037"/>
              <a:gd name="connsiteY14072" fmla="*/ 3285258 h 4271954"/>
              <a:gd name="connsiteX14073" fmla="*/ 969150 w 2439037"/>
              <a:gd name="connsiteY14073" fmla="*/ 3290516 h 4271954"/>
              <a:gd name="connsiteX14074" fmla="*/ 1005830 w 2439037"/>
              <a:gd name="connsiteY14074" fmla="*/ 3300051 h 4271954"/>
              <a:gd name="connsiteX14075" fmla="*/ 1047579 w 2439037"/>
              <a:gd name="connsiteY14075" fmla="*/ 3284049 h 4271954"/>
              <a:gd name="connsiteX14076" fmla="*/ 971550 w 2439037"/>
              <a:gd name="connsiteY14076" fmla="*/ 3284325 h 4271954"/>
              <a:gd name="connsiteX14077" fmla="*/ 954024 w 2439037"/>
              <a:gd name="connsiteY14077" fmla="*/ 3278324 h 4271954"/>
              <a:gd name="connsiteX14078" fmla="*/ 954024 w 2439037"/>
              <a:gd name="connsiteY14078" fmla="*/ 3241539 h 4271954"/>
              <a:gd name="connsiteX14079" fmla="*/ 970979 w 2439037"/>
              <a:gd name="connsiteY14079" fmla="*/ 3241539 h 4271954"/>
              <a:gd name="connsiteX14080" fmla="*/ 994048 w 2439037"/>
              <a:gd name="connsiteY14080" fmla="*/ 3251254 h 4271954"/>
              <a:gd name="connsiteX14081" fmla="*/ 1001458 w 2439037"/>
              <a:gd name="connsiteY14081" fmla="*/ 3255074 h 4271954"/>
              <a:gd name="connsiteX14082" fmla="*/ 1025176 w 2439037"/>
              <a:gd name="connsiteY14082" fmla="*/ 3255074 h 4271954"/>
              <a:gd name="connsiteX14083" fmla="*/ 1026909 w 2439037"/>
              <a:gd name="connsiteY14083" fmla="*/ 3260884 h 4271954"/>
              <a:gd name="connsiteX14084" fmla="*/ 1025937 w 2439037"/>
              <a:gd name="connsiteY14084" fmla="*/ 3265713 h 4271954"/>
              <a:gd name="connsiteX14085" fmla="*/ 1025080 w 2439037"/>
              <a:gd name="connsiteY14085" fmla="*/ 3266789 h 4271954"/>
              <a:gd name="connsiteX14086" fmla="*/ 987828 w 2439037"/>
              <a:gd name="connsiteY14086" fmla="*/ 3266789 h 4271954"/>
              <a:gd name="connsiteX14087" fmla="*/ 984513 w 2439037"/>
              <a:gd name="connsiteY14087" fmla="*/ 3270142 h 4271954"/>
              <a:gd name="connsiteX14088" fmla="*/ 987828 w 2439037"/>
              <a:gd name="connsiteY14088" fmla="*/ 3273447 h 4271954"/>
              <a:gd name="connsiteX14089" fmla="*/ 1025080 w 2439037"/>
              <a:gd name="connsiteY14089" fmla="*/ 3273447 h 4271954"/>
              <a:gd name="connsiteX14090" fmla="*/ 1031672 w 2439037"/>
              <a:gd name="connsiteY14090" fmla="*/ 3269161 h 4271954"/>
              <a:gd name="connsiteX14091" fmla="*/ 1059952 w 2439037"/>
              <a:gd name="connsiteY14091" fmla="*/ 3260236 h 4271954"/>
              <a:gd name="connsiteX14092" fmla="*/ 1073762 w 2439037"/>
              <a:gd name="connsiteY14092" fmla="*/ 3262884 h 4271954"/>
              <a:gd name="connsiteX14093" fmla="*/ 1044330 w 2439037"/>
              <a:gd name="connsiteY14093" fmla="*/ 3278238 h 4271954"/>
              <a:gd name="connsiteX14094" fmla="*/ 971550 w 2439037"/>
              <a:gd name="connsiteY14094" fmla="*/ 3284325 h 4271954"/>
              <a:gd name="connsiteX14095" fmla="*/ 963358 w 2439037"/>
              <a:gd name="connsiteY14095" fmla="*/ 3126200 h 4271954"/>
              <a:gd name="connsiteX14096" fmla="*/ 963073 w 2439037"/>
              <a:gd name="connsiteY14096" fmla="*/ 3128839 h 4271954"/>
              <a:gd name="connsiteX14097" fmla="*/ 979656 w 2439037"/>
              <a:gd name="connsiteY14097" fmla="*/ 3143450 h 4271954"/>
              <a:gd name="connsiteX14098" fmla="*/ 980313 w 2439037"/>
              <a:gd name="connsiteY14098" fmla="*/ 3143450 h 4271954"/>
              <a:gd name="connsiteX14099" fmla="*/ 1002792 w 2439037"/>
              <a:gd name="connsiteY14099" fmla="*/ 3150003 h 4271954"/>
              <a:gd name="connsiteX14100" fmla="*/ 1020318 w 2439037"/>
              <a:gd name="connsiteY14100" fmla="*/ 3145727 h 4271954"/>
              <a:gd name="connsiteX14101" fmla="*/ 1049360 w 2439037"/>
              <a:gd name="connsiteY14101" fmla="*/ 3160567 h 4271954"/>
              <a:gd name="connsiteX14102" fmla="*/ 1049845 w 2439037"/>
              <a:gd name="connsiteY14102" fmla="*/ 3160976 h 4271954"/>
              <a:gd name="connsiteX14103" fmla="*/ 1079392 w 2439037"/>
              <a:gd name="connsiteY14103" fmla="*/ 3173721 h 4271954"/>
              <a:gd name="connsiteX14104" fmla="*/ 1096337 w 2439037"/>
              <a:gd name="connsiteY14104" fmla="*/ 3173721 h 4271954"/>
              <a:gd name="connsiteX14105" fmla="*/ 1096337 w 2439037"/>
              <a:gd name="connsiteY14105" fmla="*/ 3173816 h 4271954"/>
              <a:gd name="connsiteX14106" fmla="*/ 1103109 w 2439037"/>
              <a:gd name="connsiteY14106" fmla="*/ 3180607 h 4271954"/>
              <a:gd name="connsiteX14107" fmla="*/ 1123388 w 2439037"/>
              <a:gd name="connsiteY14107" fmla="*/ 3180607 h 4271954"/>
              <a:gd name="connsiteX14108" fmla="*/ 1126703 w 2439037"/>
              <a:gd name="connsiteY14108" fmla="*/ 3177254 h 4271954"/>
              <a:gd name="connsiteX14109" fmla="*/ 1123388 w 2439037"/>
              <a:gd name="connsiteY14109" fmla="*/ 3173911 h 4271954"/>
              <a:gd name="connsiteX14110" fmla="*/ 1102986 w 2439037"/>
              <a:gd name="connsiteY14110" fmla="*/ 3173816 h 4271954"/>
              <a:gd name="connsiteX14111" fmla="*/ 1103109 w 2439037"/>
              <a:gd name="connsiteY14111" fmla="*/ 3121543 h 4271954"/>
              <a:gd name="connsiteX14112" fmla="*/ 1123388 w 2439037"/>
              <a:gd name="connsiteY14112" fmla="*/ 3121543 h 4271954"/>
              <a:gd name="connsiteX14113" fmla="*/ 1126703 w 2439037"/>
              <a:gd name="connsiteY14113" fmla="*/ 3118190 h 4271954"/>
              <a:gd name="connsiteX14114" fmla="*/ 1123388 w 2439037"/>
              <a:gd name="connsiteY14114" fmla="*/ 3114847 h 4271954"/>
              <a:gd name="connsiteX14115" fmla="*/ 1103109 w 2439037"/>
              <a:gd name="connsiteY14115" fmla="*/ 3114847 h 4271954"/>
              <a:gd name="connsiteX14116" fmla="*/ 1096337 w 2439037"/>
              <a:gd name="connsiteY14116" fmla="*/ 3121638 h 4271954"/>
              <a:gd name="connsiteX14117" fmla="*/ 1096337 w 2439037"/>
              <a:gd name="connsiteY14117" fmla="*/ 3123353 h 4271954"/>
              <a:gd name="connsiteX14118" fmla="*/ 1068895 w 2439037"/>
              <a:gd name="connsiteY14118" fmla="*/ 3113027 h 4271954"/>
              <a:gd name="connsiteX14119" fmla="*/ 1028405 w 2439037"/>
              <a:gd name="connsiteY14119" fmla="*/ 3112008 h 4271954"/>
              <a:gd name="connsiteX14120" fmla="*/ 1028309 w 2439037"/>
              <a:gd name="connsiteY14120" fmla="*/ 3112008 h 4271954"/>
              <a:gd name="connsiteX14121" fmla="*/ 965549 w 2439037"/>
              <a:gd name="connsiteY14121" fmla="*/ 3124848 h 4271954"/>
              <a:gd name="connsiteX14122" fmla="*/ 963358 w 2439037"/>
              <a:gd name="connsiteY14122" fmla="*/ 3126200 h 4271954"/>
              <a:gd name="connsiteX14123" fmla="*/ 1066324 w 2439037"/>
              <a:gd name="connsiteY14123" fmla="*/ 3119076 h 4271954"/>
              <a:gd name="connsiteX14124" fmla="*/ 1096242 w 2439037"/>
              <a:gd name="connsiteY14124" fmla="*/ 3130191 h 4271954"/>
              <a:gd name="connsiteX14125" fmla="*/ 1096242 w 2439037"/>
              <a:gd name="connsiteY14125" fmla="*/ 3166977 h 4271954"/>
              <a:gd name="connsiteX14126" fmla="*/ 1079297 w 2439037"/>
              <a:gd name="connsiteY14126" fmla="*/ 3166977 h 4271954"/>
              <a:gd name="connsiteX14127" fmla="*/ 1053951 w 2439037"/>
              <a:gd name="connsiteY14127" fmla="*/ 3155728 h 4271954"/>
              <a:gd name="connsiteX14128" fmla="*/ 1053456 w 2439037"/>
              <a:gd name="connsiteY14128" fmla="*/ 3155356 h 4271954"/>
              <a:gd name="connsiteX14129" fmla="*/ 1021366 w 2439037"/>
              <a:gd name="connsiteY14129" fmla="*/ 3139078 h 4271954"/>
              <a:gd name="connsiteX14130" fmla="*/ 1020318 w 2439037"/>
              <a:gd name="connsiteY14130" fmla="*/ 3138840 h 4271954"/>
              <a:gd name="connsiteX14131" fmla="*/ 1019547 w 2439037"/>
              <a:gd name="connsiteY14131" fmla="*/ 3138983 h 4271954"/>
              <a:gd name="connsiteX14132" fmla="*/ 1000992 w 2439037"/>
              <a:gd name="connsiteY14132" fmla="*/ 3143536 h 4271954"/>
              <a:gd name="connsiteX14133" fmla="*/ 987171 w 2439037"/>
              <a:gd name="connsiteY14133" fmla="*/ 3140888 h 4271954"/>
              <a:gd name="connsiteX14134" fmla="*/ 1017546 w 2439037"/>
              <a:gd name="connsiteY14134" fmla="*/ 3124934 h 4271954"/>
              <a:gd name="connsiteX14135" fmla="*/ 1066324 w 2439037"/>
              <a:gd name="connsiteY14135" fmla="*/ 3119076 h 4271954"/>
              <a:gd name="connsiteX14136" fmla="*/ 1007364 w 2439037"/>
              <a:gd name="connsiteY14136" fmla="*/ 3122848 h 4271954"/>
              <a:gd name="connsiteX14137" fmla="*/ 980608 w 2439037"/>
              <a:gd name="connsiteY14137" fmla="*/ 3136659 h 4271954"/>
              <a:gd name="connsiteX14138" fmla="*/ 970788 w 2439037"/>
              <a:gd name="connsiteY14138" fmla="*/ 3130287 h 4271954"/>
              <a:gd name="connsiteX14139" fmla="*/ 1007364 w 2439037"/>
              <a:gd name="connsiteY14139" fmla="*/ 3122848 h 4271954"/>
              <a:gd name="connsiteX14140" fmla="*/ 1273026 w 2439037"/>
              <a:gd name="connsiteY14140" fmla="*/ 3239529 h 4271954"/>
              <a:gd name="connsiteX14141" fmla="*/ 1273578 w 2439037"/>
              <a:gd name="connsiteY14141" fmla="*/ 3239529 h 4271954"/>
              <a:gd name="connsiteX14142" fmla="*/ 1291885 w 2439037"/>
              <a:gd name="connsiteY14142" fmla="*/ 3231452 h 4271954"/>
              <a:gd name="connsiteX14143" fmla="*/ 1299114 w 2439037"/>
              <a:gd name="connsiteY14143" fmla="*/ 3212887 h 4271954"/>
              <a:gd name="connsiteX14144" fmla="*/ 1277302 w 2439037"/>
              <a:gd name="connsiteY14144" fmla="*/ 3169911 h 4271954"/>
              <a:gd name="connsiteX14145" fmla="*/ 1275979 w 2439037"/>
              <a:gd name="connsiteY14145" fmla="*/ 3168558 h 4271954"/>
              <a:gd name="connsiteX14146" fmla="*/ 1271578 w 2439037"/>
              <a:gd name="connsiteY14146" fmla="*/ 3167539 h 4271954"/>
              <a:gd name="connsiteX14147" fmla="*/ 1267768 w 2439037"/>
              <a:gd name="connsiteY14147" fmla="*/ 3169911 h 4271954"/>
              <a:gd name="connsiteX14148" fmla="*/ 1245975 w 2439037"/>
              <a:gd name="connsiteY14148" fmla="*/ 3212887 h 4271954"/>
              <a:gd name="connsiteX14149" fmla="*/ 1245975 w 2439037"/>
              <a:gd name="connsiteY14149" fmla="*/ 3214097 h 4271954"/>
              <a:gd name="connsiteX14150" fmla="*/ 1271883 w 2439037"/>
              <a:gd name="connsiteY14150" fmla="*/ 3239529 h 4271954"/>
              <a:gd name="connsiteX14151" fmla="*/ 1273026 w 2439037"/>
              <a:gd name="connsiteY14151" fmla="*/ 3239529 h 4271954"/>
              <a:gd name="connsiteX14152" fmla="*/ 1252633 w 2439037"/>
              <a:gd name="connsiteY14152" fmla="*/ 3213907 h 4271954"/>
              <a:gd name="connsiteX14153" fmla="*/ 1252633 w 2439037"/>
              <a:gd name="connsiteY14153" fmla="*/ 3212973 h 4271954"/>
              <a:gd name="connsiteX14154" fmla="*/ 1272626 w 2439037"/>
              <a:gd name="connsiteY14154" fmla="*/ 3174702 h 4271954"/>
              <a:gd name="connsiteX14155" fmla="*/ 1292533 w 2439037"/>
              <a:gd name="connsiteY14155" fmla="*/ 3212973 h 4271954"/>
              <a:gd name="connsiteX14156" fmla="*/ 1292533 w 2439037"/>
              <a:gd name="connsiteY14156" fmla="*/ 3213068 h 4271954"/>
              <a:gd name="connsiteX14157" fmla="*/ 1287208 w 2439037"/>
              <a:gd name="connsiteY14157" fmla="*/ 3226880 h 4271954"/>
              <a:gd name="connsiteX14158" fmla="*/ 1273578 w 2439037"/>
              <a:gd name="connsiteY14158" fmla="*/ 3232880 h 4271954"/>
              <a:gd name="connsiteX14159" fmla="*/ 1272531 w 2439037"/>
              <a:gd name="connsiteY14159" fmla="*/ 3232880 h 4271954"/>
              <a:gd name="connsiteX14160" fmla="*/ 1272073 w 2439037"/>
              <a:gd name="connsiteY14160" fmla="*/ 3232880 h 4271954"/>
              <a:gd name="connsiteX14161" fmla="*/ 1252633 w 2439037"/>
              <a:gd name="connsiteY14161" fmla="*/ 3213907 h 4271954"/>
              <a:gd name="connsiteX14162" fmla="*/ 1290542 w 2439037"/>
              <a:gd name="connsiteY14162" fmla="*/ 3284049 h 4271954"/>
              <a:gd name="connsiteX14163" fmla="*/ 1323784 w 2439037"/>
              <a:gd name="connsiteY14163" fmla="*/ 3266789 h 4271954"/>
              <a:gd name="connsiteX14164" fmla="*/ 1325518 w 2439037"/>
              <a:gd name="connsiteY14164" fmla="*/ 3264608 h 4271954"/>
              <a:gd name="connsiteX14165" fmla="*/ 1324927 w 2439037"/>
              <a:gd name="connsiteY14165" fmla="*/ 3261817 h 4271954"/>
              <a:gd name="connsiteX14166" fmla="*/ 1300934 w 2439037"/>
              <a:gd name="connsiteY14166" fmla="*/ 3253807 h 4271954"/>
              <a:gd name="connsiteX14167" fmla="*/ 1276445 w 2439037"/>
              <a:gd name="connsiteY14167" fmla="*/ 3261541 h 4271954"/>
              <a:gd name="connsiteX14168" fmla="*/ 1276445 w 2439037"/>
              <a:gd name="connsiteY14168" fmla="*/ 3260884 h 4271954"/>
              <a:gd name="connsiteX14169" fmla="*/ 1268073 w 2439037"/>
              <a:gd name="connsiteY14169" fmla="*/ 3248425 h 4271954"/>
              <a:gd name="connsiteX14170" fmla="*/ 1244727 w 2439037"/>
              <a:gd name="connsiteY14170" fmla="*/ 3248511 h 4271954"/>
              <a:gd name="connsiteX14171" fmla="*/ 1240812 w 2439037"/>
              <a:gd name="connsiteY14171" fmla="*/ 3245911 h 4271954"/>
              <a:gd name="connsiteX14172" fmla="*/ 1213771 w 2439037"/>
              <a:gd name="connsiteY14172" fmla="*/ 3234890 h 4271954"/>
              <a:gd name="connsiteX14173" fmla="*/ 1196826 w 2439037"/>
              <a:gd name="connsiteY14173" fmla="*/ 3234890 h 4271954"/>
              <a:gd name="connsiteX14174" fmla="*/ 1196826 w 2439037"/>
              <a:gd name="connsiteY14174" fmla="*/ 3234785 h 4271954"/>
              <a:gd name="connsiteX14175" fmla="*/ 1190054 w 2439037"/>
              <a:gd name="connsiteY14175" fmla="*/ 3227994 h 4271954"/>
              <a:gd name="connsiteX14176" fmla="*/ 1169775 w 2439037"/>
              <a:gd name="connsiteY14176" fmla="*/ 3227994 h 4271954"/>
              <a:gd name="connsiteX14177" fmla="*/ 1166422 w 2439037"/>
              <a:gd name="connsiteY14177" fmla="*/ 3231356 h 4271954"/>
              <a:gd name="connsiteX14178" fmla="*/ 1169775 w 2439037"/>
              <a:gd name="connsiteY14178" fmla="*/ 3234700 h 4271954"/>
              <a:gd name="connsiteX14179" fmla="*/ 1190158 w 2439037"/>
              <a:gd name="connsiteY14179" fmla="*/ 3234785 h 4271954"/>
              <a:gd name="connsiteX14180" fmla="*/ 1190054 w 2439037"/>
              <a:gd name="connsiteY14180" fmla="*/ 3287068 h 4271954"/>
              <a:gd name="connsiteX14181" fmla="*/ 1169775 w 2439037"/>
              <a:gd name="connsiteY14181" fmla="*/ 3287068 h 4271954"/>
              <a:gd name="connsiteX14182" fmla="*/ 1166422 w 2439037"/>
              <a:gd name="connsiteY14182" fmla="*/ 3290421 h 4271954"/>
              <a:gd name="connsiteX14183" fmla="*/ 1169775 w 2439037"/>
              <a:gd name="connsiteY14183" fmla="*/ 3293764 h 4271954"/>
              <a:gd name="connsiteX14184" fmla="*/ 1190054 w 2439037"/>
              <a:gd name="connsiteY14184" fmla="*/ 3293764 h 4271954"/>
              <a:gd name="connsiteX14185" fmla="*/ 1196826 w 2439037"/>
              <a:gd name="connsiteY14185" fmla="*/ 3286973 h 4271954"/>
              <a:gd name="connsiteX14186" fmla="*/ 1196826 w 2439037"/>
              <a:gd name="connsiteY14186" fmla="*/ 3285258 h 4271954"/>
              <a:gd name="connsiteX14187" fmla="*/ 1212142 w 2439037"/>
              <a:gd name="connsiteY14187" fmla="*/ 3290516 h 4271954"/>
              <a:gd name="connsiteX14188" fmla="*/ 1248823 w 2439037"/>
              <a:gd name="connsiteY14188" fmla="*/ 3300051 h 4271954"/>
              <a:gd name="connsiteX14189" fmla="*/ 1290542 w 2439037"/>
              <a:gd name="connsiteY14189" fmla="*/ 3284049 h 4271954"/>
              <a:gd name="connsiteX14190" fmla="*/ 1214542 w 2439037"/>
              <a:gd name="connsiteY14190" fmla="*/ 3284325 h 4271954"/>
              <a:gd name="connsiteX14191" fmla="*/ 1197007 w 2439037"/>
              <a:gd name="connsiteY14191" fmla="*/ 3278324 h 4271954"/>
              <a:gd name="connsiteX14192" fmla="*/ 1197007 w 2439037"/>
              <a:gd name="connsiteY14192" fmla="*/ 3241539 h 4271954"/>
              <a:gd name="connsiteX14193" fmla="*/ 1213971 w 2439037"/>
              <a:gd name="connsiteY14193" fmla="*/ 3241539 h 4271954"/>
              <a:gd name="connsiteX14194" fmla="*/ 1237012 w 2439037"/>
              <a:gd name="connsiteY14194" fmla="*/ 3251254 h 4271954"/>
              <a:gd name="connsiteX14195" fmla="*/ 1244441 w 2439037"/>
              <a:gd name="connsiteY14195" fmla="*/ 3255074 h 4271954"/>
              <a:gd name="connsiteX14196" fmla="*/ 1268158 w 2439037"/>
              <a:gd name="connsiteY14196" fmla="*/ 3255074 h 4271954"/>
              <a:gd name="connsiteX14197" fmla="*/ 1269882 w 2439037"/>
              <a:gd name="connsiteY14197" fmla="*/ 3260884 h 4271954"/>
              <a:gd name="connsiteX14198" fmla="*/ 1268930 w 2439037"/>
              <a:gd name="connsiteY14198" fmla="*/ 3265713 h 4271954"/>
              <a:gd name="connsiteX14199" fmla="*/ 1268073 w 2439037"/>
              <a:gd name="connsiteY14199" fmla="*/ 3266789 h 4271954"/>
              <a:gd name="connsiteX14200" fmla="*/ 1230820 w 2439037"/>
              <a:gd name="connsiteY14200" fmla="*/ 3266789 h 4271954"/>
              <a:gd name="connsiteX14201" fmla="*/ 1227487 w 2439037"/>
              <a:gd name="connsiteY14201" fmla="*/ 3270142 h 4271954"/>
              <a:gd name="connsiteX14202" fmla="*/ 1230820 w 2439037"/>
              <a:gd name="connsiteY14202" fmla="*/ 3273447 h 4271954"/>
              <a:gd name="connsiteX14203" fmla="*/ 1268073 w 2439037"/>
              <a:gd name="connsiteY14203" fmla="*/ 3273447 h 4271954"/>
              <a:gd name="connsiteX14204" fmla="*/ 1274626 w 2439037"/>
              <a:gd name="connsiteY14204" fmla="*/ 3269161 h 4271954"/>
              <a:gd name="connsiteX14205" fmla="*/ 1302934 w 2439037"/>
              <a:gd name="connsiteY14205" fmla="*/ 3260236 h 4271954"/>
              <a:gd name="connsiteX14206" fmla="*/ 1316755 w 2439037"/>
              <a:gd name="connsiteY14206" fmla="*/ 3262884 h 4271954"/>
              <a:gd name="connsiteX14207" fmla="*/ 1287409 w 2439037"/>
              <a:gd name="connsiteY14207" fmla="*/ 3278238 h 4271954"/>
              <a:gd name="connsiteX14208" fmla="*/ 1214542 w 2439037"/>
              <a:gd name="connsiteY14208" fmla="*/ 3284325 h 4271954"/>
              <a:gd name="connsiteX14209" fmla="*/ 1206360 w 2439037"/>
              <a:gd name="connsiteY14209" fmla="*/ 3126200 h 4271954"/>
              <a:gd name="connsiteX14210" fmla="*/ 1205960 w 2439037"/>
              <a:gd name="connsiteY14210" fmla="*/ 3128839 h 4271954"/>
              <a:gd name="connsiteX14211" fmla="*/ 1222543 w 2439037"/>
              <a:gd name="connsiteY14211" fmla="*/ 3143450 h 4271954"/>
              <a:gd name="connsiteX14212" fmla="*/ 1223210 w 2439037"/>
              <a:gd name="connsiteY14212" fmla="*/ 3143450 h 4271954"/>
              <a:gd name="connsiteX14213" fmla="*/ 1245679 w 2439037"/>
              <a:gd name="connsiteY14213" fmla="*/ 3150003 h 4271954"/>
              <a:gd name="connsiteX14214" fmla="*/ 1263206 w 2439037"/>
              <a:gd name="connsiteY14214" fmla="*/ 3145727 h 4271954"/>
              <a:gd name="connsiteX14215" fmla="*/ 1292257 w 2439037"/>
              <a:gd name="connsiteY14215" fmla="*/ 3160567 h 4271954"/>
              <a:gd name="connsiteX14216" fmla="*/ 1292752 w 2439037"/>
              <a:gd name="connsiteY14216" fmla="*/ 3160976 h 4271954"/>
              <a:gd name="connsiteX14217" fmla="*/ 1322261 w 2439037"/>
              <a:gd name="connsiteY14217" fmla="*/ 3173721 h 4271954"/>
              <a:gd name="connsiteX14218" fmla="*/ 1339206 w 2439037"/>
              <a:gd name="connsiteY14218" fmla="*/ 3173721 h 4271954"/>
              <a:gd name="connsiteX14219" fmla="*/ 1339206 w 2439037"/>
              <a:gd name="connsiteY14219" fmla="*/ 3173816 h 4271954"/>
              <a:gd name="connsiteX14220" fmla="*/ 1345978 w 2439037"/>
              <a:gd name="connsiteY14220" fmla="*/ 3180607 h 4271954"/>
              <a:gd name="connsiteX14221" fmla="*/ 1366285 w 2439037"/>
              <a:gd name="connsiteY14221" fmla="*/ 3180607 h 4271954"/>
              <a:gd name="connsiteX14222" fmla="*/ 1369590 w 2439037"/>
              <a:gd name="connsiteY14222" fmla="*/ 3177254 h 4271954"/>
              <a:gd name="connsiteX14223" fmla="*/ 1366285 w 2439037"/>
              <a:gd name="connsiteY14223" fmla="*/ 3173911 h 4271954"/>
              <a:gd name="connsiteX14224" fmla="*/ 1345873 w 2439037"/>
              <a:gd name="connsiteY14224" fmla="*/ 3173816 h 4271954"/>
              <a:gd name="connsiteX14225" fmla="*/ 1345978 w 2439037"/>
              <a:gd name="connsiteY14225" fmla="*/ 3121543 h 4271954"/>
              <a:gd name="connsiteX14226" fmla="*/ 1366285 w 2439037"/>
              <a:gd name="connsiteY14226" fmla="*/ 3121543 h 4271954"/>
              <a:gd name="connsiteX14227" fmla="*/ 1369590 w 2439037"/>
              <a:gd name="connsiteY14227" fmla="*/ 3118190 h 4271954"/>
              <a:gd name="connsiteX14228" fmla="*/ 1366285 w 2439037"/>
              <a:gd name="connsiteY14228" fmla="*/ 3114847 h 4271954"/>
              <a:gd name="connsiteX14229" fmla="*/ 1345978 w 2439037"/>
              <a:gd name="connsiteY14229" fmla="*/ 3114847 h 4271954"/>
              <a:gd name="connsiteX14230" fmla="*/ 1339206 w 2439037"/>
              <a:gd name="connsiteY14230" fmla="*/ 3121638 h 4271954"/>
              <a:gd name="connsiteX14231" fmla="*/ 1339206 w 2439037"/>
              <a:gd name="connsiteY14231" fmla="*/ 3123353 h 4271954"/>
              <a:gd name="connsiteX14232" fmla="*/ 1311783 w 2439037"/>
              <a:gd name="connsiteY14232" fmla="*/ 3113027 h 4271954"/>
              <a:gd name="connsiteX14233" fmla="*/ 1271302 w 2439037"/>
              <a:gd name="connsiteY14233" fmla="*/ 3112008 h 4271954"/>
              <a:gd name="connsiteX14234" fmla="*/ 1271206 w 2439037"/>
              <a:gd name="connsiteY14234" fmla="*/ 3112008 h 4271954"/>
              <a:gd name="connsiteX14235" fmla="*/ 1208437 w 2439037"/>
              <a:gd name="connsiteY14235" fmla="*/ 3124848 h 4271954"/>
              <a:gd name="connsiteX14236" fmla="*/ 1206360 w 2439037"/>
              <a:gd name="connsiteY14236" fmla="*/ 3126200 h 4271954"/>
              <a:gd name="connsiteX14237" fmla="*/ 1309392 w 2439037"/>
              <a:gd name="connsiteY14237" fmla="*/ 3119076 h 4271954"/>
              <a:gd name="connsiteX14238" fmla="*/ 1339329 w 2439037"/>
              <a:gd name="connsiteY14238" fmla="*/ 3130191 h 4271954"/>
              <a:gd name="connsiteX14239" fmla="*/ 1339329 w 2439037"/>
              <a:gd name="connsiteY14239" fmla="*/ 3166977 h 4271954"/>
              <a:gd name="connsiteX14240" fmla="*/ 1322346 w 2439037"/>
              <a:gd name="connsiteY14240" fmla="*/ 3166977 h 4271954"/>
              <a:gd name="connsiteX14241" fmla="*/ 1297019 w 2439037"/>
              <a:gd name="connsiteY14241" fmla="*/ 3155728 h 4271954"/>
              <a:gd name="connsiteX14242" fmla="*/ 1296533 w 2439037"/>
              <a:gd name="connsiteY14242" fmla="*/ 3155356 h 4271954"/>
              <a:gd name="connsiteX14243" fmla="*/ 1264434 w 2439037"/>
              <a:gd name="connsiteY14243" fmla="*/ 3139078 h 4271954"/>
              <a:gd name="connsiteX14244" fmla="*/ 1263396 w 2439037"/>
              <a:gd name="connsiteY14244" fmla="*/ 3138840 h 4271954"/>
              <a:gd name="connsiteX14245" fmla="*/ 1262634 w 2439037"/>
              <a:gd name="connsiteY14245" fmla="*/ 3138983 h 4271954"/>
              <a:gd name="connsiteX14246" fmla="*/ 1244079 w 2439037"/>
              <a:gd name="connsiteY14246" fmla="*/ 3143536 h 4271954"/>
              <a:gd name="connsiteX14247" fmla="*/ 1230259 w 2439037"/>
              <a:gd name="connsiteY14247" fmla="*/ 3140888 h 4271954"/>
              <a:gd name="connsiteX14248" fmla="*/ 1260634 w 2439037"/>
              <a:gd name="connsiteY14248" fmla="*/ 3124934 h 4271954"/>
              <a:gd name="connsiteX14249" fmla="*/ 1309392 w 2439037"/>
              <a:gd name="connsiteY14249" fmla="*/ 3119076 h 4271954"/>
              <a:gd name="connsiteX14250" fmla="*/ 1250356 w 2439037"/>
              <a:gd name="connsiteY14250" fmla="*/ 3122848 h 4271954"/>
              <a:gd name="connsiteX14251" fmla="*/ 1223581 w 2439037"/>
              <a:gd name="connsiteY14251" fmla="*/ 3136659 h 4271954"/>
              <a:gd name="connsiteX14252" fmla="*/ 1213780 w 2439037"/>
              <a:gd name="connsiteY14252" fmla="*/ 3130287 h 4271954"/>
              <a:gd name="connsiteX14253" fmla="*/ 1250356 w 2439037"/>
              <a:gd name="connsiteY14253" fmla="*/ 3122848 h 4271954"/>
              <a:gd name="connsiteX14254" fmla="*/ 1516018 w 2439037"/>
              <a:gd name="connsiteY14254" fmla="*/ 3239529 h 4271954"/>
              <a:gd name="connsiteX14255" fmla="*/ 1516570 w 2439037"/>
              <a:gd name="connsiteY14255" fmla="*/ 3239529 h 4271954"/>
              <a:gd name="connsiteX14256" fmla="*/ 1534868 w 2439037"/>
              <a:gd name="connsiteY14256" fmla="*/ 3231452 h 4271954"/>
              <a:gd name="connsiteX14257" fmla="*/ 1542097 w 2439037"/>
              <a:gd name="connsiteY14257" fmla="*/ 3212887 h 4271954"/>
              <a:gd name="connsiteX14258" fmla="*/ 1520285 w 2439037"/>
              <a:gd name="connsiteY14258" fmla="*/ 3169911 h 4271954"/>
              <a:gd name="connsiteX14259" fmla="*/ 1518961 w 2439037"/>
              <a:gd name="connsiteY14259" fmla="*/ 3168558 h 4271954"/>
              <a:gd name="connsiteX14260" fmla="*/ 1514570 w 2439037"/>
              <a:gd name="connsiteY14260" fmla="*/ 3167539 h 4271954"/>
              <a:gd name="connsiteX14261" fmla="*/ 1510656 w 2439037"/>
              <a:gd name="connsiteY14261" fmla="*/ 3169911 h 4271954"/>
              <a:gd name="connsiteX14262" fmla="*/ 1488853 w 2439037"/>
              <a:gd name="connsiteY14262" fmla="*/ 3212887 h 4271954"/>
              <a:gd name="connsiteX14263" fmla="*/ 1488853 w 2439037"/>
              <a:gd name="connsiteY14263" fmla="*/ 3214097 h 4271954"/>
              <a:gd name="connsiteX14264" fmla="*/ 1514751 w 2439037"/>
              <a:gd name="connsiteY14264" fmla="*/ 3239529 h 4271954"/>
              <a:gd name="connsiteX14265" fmla="*/ 1516018 w 2439037"/>
              <a:gd name="connsiteY14265" fmla="*/ 3239529 h 4271954"/>
              <a:gd name="connsiteX14266" fmla="*/ 1495615 w 2439037"/>
              <a:gd name="connsiteY14266" fmla="*/ 3213907 h 4271954"/>
              <a:gd name="connsiteX14267" fmla="*/ 1495615 w 2439037"/>
              <a:gd name="connsiteY14267" fmla="*/ 3212973 h 4271954"/>
              <a:gd name="connsiteX14268" fmla="*/ 1515523 w 2439037"/>
              <a:gd name="connsiteY14268" fmla="*/ 3174702 h 4271954"/>
              <a:gd name="connsiteX14269" fmla="*/ 1535439 w 2439037"/>
              <a:gd name="connsiteY14269" fmla="*/ 3212973 h 4271954"/>
              <a:gd name="connsiteX14270" fmla="*/ 1535439 w 2439037"/>
              <a:gd name="connsiteY14270" fmla="*/ 3213068 h 4271954"/>
              <a:gd name="connsiteX14271" fmla="*/ 1530096 w 2439037"/>
              <a:gd name="connsiteY14271" fmla="*/ 3226880 h 4271954"/>
              <a:gd name="connsiteX14272" fmla="*/ 1516475 w 2439037"/>
              <a:gd name="connsiteY14272" fmla="*/ 3232880 h 4271954"/>
              <a:gd name="connsiteX14273" fmla="*/ 1515427 w 2439037"/>
              <a:gd name="connsiteY14273" fmla="*/ 3232880 h 4271954"/>
              <a:gd name="connsiteX14274" fmla="*/ 1514960 w 2439037"/>
              <a:gd name="connsiteY14274" fmla="*/ 3232880 h 4271954"/>
              <a:gd name="connsiteX14275" fmla="*/ 1495615 w 2439037"/>
              <a:gd name="connsiteY14275" fmla="*/ 3213907 h 4271954"/>
              <a:gd name="connsiteX14276" fmla="*/ 1533611 w 2439037"/>
              <a:gd name="connsiteY14276" fmla="*/ 3284049 h 4271954"/>
              <a:gd name="connsiteX14277" fmla="*/ 1566863 w 2439037"/>
              <a:gd name="connsiteY14277" fmla="*/ 3266789 h 4271954"/>
              <a:gd name="connsiteX14278" fmla="*/ 1568596 w 2439037"/>
              <a:gd name="connsiteY14278" fmla="*/ 3264608 h 4271954"/>
              <a:gd name="connsiteX14279" fmla="*/ 1568006 w 2439037"/>
              <a:gd name="connsiteY14279" fmla="*/ 3261817 h 4271954"/>
              <a:gd name="connsiteX14280" fmla="*/ 1544002 w 2439037"/>
              <a:gd name="connsiteY14280" fmla="*/ 3253807 h 4271954"/>
              <a:gd name="connsiteX14281" fmla="*/ 1519523 w 2439037"/>
              <a:gd name="connsiteY14281" fmla="*/ 3261541 h 4271954"/>
              <a:gd name="connsiteX14282" fmla="*/ 1519523 w 2439037"/>
              <a:gd name="connsiteY14282" fmla="*/ 3260884 h 4271954"/>
              <a:gd name="connsiteX14283" fmla="*/ 1511151 w 2439037"/>
              <a:gd name="connsiteY14283" fmla="*/ 3248425 h 4271954"/>
              <a:gd name="connsiteX14284" fmla="*/ 1487805 w 2439037"/>
              <a:gd name="connsiteY14284" fmla="*/ 3248511 h 4271954"/>
              <a:gd name="connsiteX14285" fmla="*/ 1483900 w 2439037"/>
              <a:gd name="connsiteY14285" fmla="*/ 3245911 h 4271954"/>
              <a:gd name="connsiteX14286" fmla="*/ 1456849 w 2439037"/>
              <a:gd name="connsiteY14286" fmla="*/ 3234890 h 4271954"/>
              <a:gd name="connsiteX14287" fmla="*/ 1439894 w 2439037"/>
              <a:gd name="connsiteY14287" fmla="*/ 3234890 h 4271954"/>
              <a:gd name="connsiteX14288" fmla="*/ 1439894 w 2439037"/>
              <a:gd name="connsiteY14288" fmla="*/ 3234785 h 4271954"/>
              <a:gd name="connsiteX14289" fmla="*/ 1433131 w 2439037"/>
              <a:gd name="connsiteY14289" fmla="*/ 3227994 h 4271954"/>
              <a:gd name="connsiteX14290" fmla="*/ 1412853 w 2439037"/>
              <a:gd name="connsiteY14290" fmla="*/ 3227994 h 4271954"/>
              <a:gd name="connsiteX14291" fmla="*/ 1409500 w 2439037"/>
              <a:gd name="connsiteY14291" fmla="*/ 3231356 h 4271954"/>
              <a:gd name="connsiteX14292" fmla="*/ 1412853 w 2439037"/>
              <a:gd name="connsiteY14292" fmla="*/ 3234700 h 4271954"/>
              <a:gd name="connsiteX14293" fmla="*/ 1433227 w 2439037"/>
              <a:gd name="connsiteY14293" fmla="*/ 3234785 h 4271954"/>
              <a:gd name="connsiteX14294" fmla="*/ 1433131 w 2439037"/>
              <a:gd name="connsiteY14294" fmla="*/ 3287068 h 4271954"/>
              <a:gd name="connsiteX14295" fmla="*/ 1412853 w 2439037"/>
              <a:gd name="connsiteY14295" fmla="*/ 3287068 h 4271954"/>
              <a:gd name="connsiteX14296" fmla="*/ 1409500 w 2439037"/>
              <a:gd name="connsiteY14296" fmla="*/ 3290421 h 4271954"/>
              <a:gd name="connsiteX14297" fmla="*/ 1412853 w 2439037"/>
              <a:gd name="connsiteY14297" fmla="*/ 3293764 h 4271954"/>
              <a:gd name="connsiteX14298" fmla="*/ 1433131 w 2439037"/>
              <a:gd name="connsiteY14298" fmla="*/ 3293764 h 4271954"/>
              <a:gd name="connsiteX14299" fmla="*/ 1439894 w 2439037"/>
              <a:gd name="connsiteY14299" fmla="*/ 3286973 h 4271954"/>
              <a:gd name="connsiteX14300" fmla="*/ 1439894 w 2439037"/>
              <a:gd name="connsiteY14300" fmla="*/ 3285258 h 4271954"/>
              <a:gd name="connsiteX14301" fmla="*/ 1455229 w 2439037"/>
              <a:gd name="connsiteY14301" fmla="*/ 3290516 h 4271954"/>
              <a:gd name="connsiteX14302" fmla="*/ 1491891 w 2439037"/>
              <a:gd name="connsiteY14302" fmla="*/ 3300051 h 4271954"/>
              <a:gd name="connsiteX14303" fmla="*/ 1533611 w 2439037"/>
              <a:gd name="connsiteY14303" fmla="*/ 3284049 h 4271954"/>
              <a:gd name="connsiteX14304" fmla="*/ 1457525 w 2439037"/>
              <a:gd name="connsiteY14304" fmla="*/ 3284325 h 4271954"/>
              <a:gd name="connsiteX14305" fmla="*/ 1439989 w 2439037"/>
              <a:gd name="connsiteY14305" fmla="*/ 3278324 h 4271954"/>
              <a:gd name="connsiteX14306" fmla="*/ 1439989 w 2439037"/>
              <a:gd name="connsiteY14306" fmla="*/ 3241539 h 4271954"/>
              <a:gd name="connsiteX14307" fmla="*/ 1456944 w 2439037"/>
              <a:gd name="connsiteY14307" fmla="*/ 3241539 h 4271954"/>
              <a:gd name="connsiteX14308" fmla="*/ 1479995 w 2439037"/>
              <a:gd name="connsiteY14308" fmla="*/ 3251254 h 4271954"/>
              <a:gd name="connsiteX14309" fmla="*/ 1487443 w 2439037"/>
              <a:gd name="connsiteY14309" fmla="*/ 3255074 h 4271954"/>
              <a:gd name="connsiteX14310" fmla="*/ 1511151 w 2439037"/>
              <a:gd name="connsiteY14310" fmla="*/ 3255074 h 4271954"/>
              <a:gd name="connsiteX14311" fmla="*/ 1512846 w 2439037"/>
              <a:gd name="connsiteY14311" fmla="*/ 3260884 h 4271954"/>
              <a:gd name="connsiteX14312" fmla="*/ 1511912 w 2439037"/>
              <a:gd name="connsiteY14312" fmla="*/ 3265713 h 4271954"/>
              <a:gd name="connsiteX14313" fmla="*/ 1511056 w 2439037"/>
              <a:gd name="connsiteY14313" fmla="*/ 3266789 h 4271954"/>
              <a:gd name="connsiteX14314" fmla="*/ 1473803 w 2439037"/>
              <a:gd name="connsiteY14314" fmla="*/ 3266789 h 4271954"/>
              <a:gd name="connsiteX14315" fmla="*/ 1470479 w 2439037"/>
              <a:gd name="connsiteY14315" fmla="*/ 3270142 h 4271954"/>
              <a:gd name="connsiteX14316" fmla="*/ 1473803 w 2439037"/>
              <a:gd name="connsiteY14316" fmla="*/ 3273447 h 4271954"/>
              <a:gd name="connsiteX14317" fmla="*/ 1511056 w 2439037"/>
              <a:gd name="connsiteY14317" fmla="*/ 3273447 h 4271954"/>
              <a:gd name="connsiteX14318" fmla="*/ 1517609 w 2439037"/>
              <a:gd name="connsiteY14318" fmla="*/ 3269161 h 4271954"/>
              <a:gd name="connsiteX14319" fmla="*/ 1545917 w 2439037"/>
              <a:gd name="connsiteY14319" fmla="*/ 3260236 h 4271954"/>
              <a:gd name="connsiteX14320" fmla="*/ 1559728 w 2439037"/>
              <a:gd name="connsiteY14320" fmla="*/ 3262884 h 4271954"/>
              <a:gd name="connsiteX14321" fmla="*/ 1530305 w 2439037"/>
              <a:gd name="connsiteY14321" fmla="*/ 3278238 h 4271954"/>
              <a:gd name="connsiteX14322" fmla="*/ 1457525 w 2439037"/>
              <a:gd name="connsiteY14322" fmla="*/ 3284325 h 4271954"/>
              <a:gd name="connsiteX14323" fmla="*/ 1449324 w 2439037"/>
              <a:gd name="connsiteY14323" fmla="*/ 3126200 h 4271954"/>
              <a:gd name="connsiteX14324" fmla="*/ 1449038 w 2439037"/>
              <a:gd name="connsiteY14324" fmla="*/ 3128839 h 4271954"/>
              <a:gd name="connsiteX14325" fmla="*/ 1465612 w 2439037"/>
              <a:gd name="connsiteY14325" fmla="*/ 3143450 h 4271954"/>
              <a:gd name="connsiteX14326" fmla="*/ 1466297 w 2439037"/>
              <a:gd name="connsiteY14326" fmla="*/ 3143450 h 4271954"/>
              <a:gd name="connsiteX14327" fmla="*/ 1488757 w 2439037"/>
              <a:gd name="connsiteY14327" fmla="*/ 3150003 h 4271954"/>
              <a:gd name="connsiteX14328" fmla="*/ 1506283 w 2439037"/>
              <a:gd name="connsiteY14328" fmla="*/ 3145727 h 4271954"/>
              <a:gd name="connsiteX14329" fmla="*/ 1535344 w 2439037"/>
              <a:gd name="connsiteY14329" fmla="*/ 3160567 h 4271954"/>
              <a:gd name="connsiteX14330" fmla="*/ 1535830 w 2439037"/>
              <a:gd name="connsiteY14330" fmla="*/ 3160976 h 4271954"/>
              <a:gd name="connsiteX14331" fmla="*/ 1565329 w 2439037"/>
              <a:gd name="connsiteY14331" fmla="*/ 3173721 h 4271954"/>
              <a:gd name="connsiteX14332" fmla="*/ 1582293 w 2439037"/>
              <a:gd name="connsiteY14332" fmla="*/ 3173721 h 4271954"/>
              <a:gd name="connsiteX14333" fmla="*/ 1582293 w 2439037"/>
              <a:gd name="connsiteY14333" fmla="*/ 3173816 h 4271954"/>
              <a:gd name="connsiteX14334" fmla="*/ 1589046 w 2439037"/>
              <a:gd name="connsiteY14334" fmla="*/ 3180607 h 4271954"/>
              <a:gd name="connsiteX14335" fmla="*/ 1609354 w 2439037"/>
              <a:gd name="connsiteY14335" fmla="*/ 3180607 h 4271954"/>
              <a:gd name="connsiteX14336" fmla="*/ 1612678 w 2439037"/>
              <a:gd name="connsiteY14336" fmla="*/ 3177254 h 4271954"/>
              <a:gd name="connsiteX14337" fmla="*/ 1609354 w 2439037"/>
              <a:gd name="connsiteY14337" fmla="*/ 3173911 h 4271954"/>
              <a:gd name="connsiteX14338" fmla="*/ 1588970 w 2439037"/>
              <a:gd name="connsiteY14338" fmla="*/ 3173816 h 4271954"/>
              <a:gd name="connsiteX14339" fmla="*/ 1589046 w 2439037"/>
              <a:gd name="connsiteY14339" fmla="*/ 3121543 h 4271954"/>
              <a:gd name="connsiteX14340" fmla="*/ 1609354 w 2439037"/>
              <a:gd name="connsiteY14340" fmla="*/ 3121543 h 4271954"/>
              <a:gd name="connsiteX14341" fmla="*/ 1612678 w 2439037"/>
              <a:gd name="connsiteY14341" fmla="*/ 3118190 h 4271954"/>
              <a:gd name="connsiteX14342" fmla="*/ 1609354 w 2439037"/>
              <a:gd name="connsiteY14342" fmla="*/ 3114847 h 4271954"/>
              <a:gd name="connsiteX14343" fmla="*/ 1589046 w 2439037"/>
              <a:gd name="connsiteY14343" fmla="*/ 3114847 h 4271954"/>
              <a:gd name="connsiteX14344" fmla="*/ 1582293 w 2439037"/>
              <a:gd name="connsiteY14344" fmla="*/ 3121638 h 4271954"/>
              <a:gd name="connsiteX14345" fmla="*/ 1582293 w 2439037"/>
              <a:gd name="connsiteY14345" fmla="*/ 3123353 h 4271954"/>
              <a:gd name="connsiteX14346" fmla="*/ 1554880 w 2439037"/>
              <a:gd name="connsiteY14346" fmla="*/ 3113027 h 4271954"/>
              <a:gd name="connsiteX14347" fmla="*/ 1514389 w 2439037"/>
              <a:gd name="connsiteY14347" fmla="*/ 3112008 h 4271954"/>
              <a:gd name="connsiteX14348" fmla="*/ 1514294 w 2439037"/>
              <a:gd name="connsiteY14348" fmla="*/ 3112008 h 4271954"/>
              <a:gd name="connsiteX14349" fmla="*/ 1451524 w 2439037"/>
              <a:gd name="connsiteY14349" fmla="*/ 3124848 h 4271954"/>
              <a:gd name="connsiteX14350" fmla="*/ 1449324 w 2439037"/>
              <a:gd name="connsiteY14350" fmla="*/ 3126200 h 4271954"/>
              <a:gd name="connsiteX14351" fmla="*/ 1552384 w 2439037"/>
              <a:gd name="connsiteY14351" fmla="*/ 3119076 h 4271954"/>
              <a:gd name="connsiteX14352" fmla="*/ 1582293 w 2439037"/>
              <a:gd name="connsiteY14352" fmla="*/ 3130191 h 4271954"/>
              <a:gd name="connsiteX14353" fmla="*/ 1582293 w 2439037"/>
              <a:gd name="connsiteY14353" fmla="*/ 3166977 h 4271954"/>
              <a:gd name="connsiteX14354" fmla="*/ 1565329 w 2439037"/>
              <a:gd name="connsiteY14354" fmla="*/ 3166977 h 4271954"/>
              <a:gd name="connsiteX14355" fmla="*/ 1540011 w 2439037"/>
              <a:gd name="connsiteY14355" fmla="*/ 3155728 h 4271954"/>
              <a:gd name="connsiteX14356" fmla="*/ 1539516 w 2439037"/>
              <a:gd name="connsiteY14356" fmla="*/ 3155356 h 4271954"/>
              <a:gd name="connsiteX14357" fmla="*/ 1507427 w 2439037"/>
              <a:gd name="connsiteY14357" fmla="*/ 3139078 h 4271954"/>
              <a:gd name="connsiteX14358" fmla="*/ 1506388 w 2439037"/>
              <a:gd name="connsiteY14358" fmla="*/ 3138840 h 4271954"/>
              <a:gd name="connsiteX14359" fmla="*/ 1505626 w 2439037"/>
              <a:gd name="connsiteY14359" fmla="*/ 3138983 h 4271954"/>
              <a:gd name="connsiteX14360" fmla="*/ 1487043 w 2439037"/>
              <a:gd name="connsiteY14360" fmla="*/ 3143536 h 4271954"/>
              <a:gd name="connsiteX14361" fmla="*/ 1473222 w 2439037"/>
              <a:gd name="connsiteY14361" fmla="*/ 3140888 h 4271954"/>
              <a:gd name="connsiteX14362" fmla="*/ 1503626 w 2439037"/>
              <a:gd name="connsiteY14362" fmla="*/ 3124934 h 4271954"/>
              <a:gd name="connsiteX14363" fmla="*/ 1552384 w 2439037"/>
              <a:gd name="connsiteY14363" fmla="*/ 3119076 h 4271954"/>
              <a:gd name="connsiteX14364" fmla="*/ 1493425 w 2439037"/>
              <a:gd name="connsiteY14364" fmla="*/ 3122848 h 4271954"/>
              <a:gd name="connsiteX14365" fmla="*/ 1466669 w 2439037"/>
              <a:gd name="connsiteY14365" fmla="*/ 3136659 h 4271954"/>
              <a:gd name="connsiteX14366" fmla="*/ 1456858 w 2439037"/>
              <a:gd name="connsiteY14366" fmla="*/ 3130287 h 4271954"/>
              <a:gd name="connsiteX14367" fmla="*/ 1493425 w 2439037"/>
              <a:gd name="connsiteY14367" fmla="*/ 3122848 h 4271954"/>
              <a:gd name="connsiteX14368" fmla="*/ 1759096 w 2439037"/>
              <a:gd name="connsiteY14368" fmla="*/ 3239529 h 4271954"/>
              <a:gd name="connsiteX14369" fmla="*/ 1759648 w 2439037"/>
              <a:gd name="connsiteY14369" fmla="*/ 3239529 h 4271954"/>
              <a:gd name="connsiteX14370" fmla="*/ 1777946 w 2439037"/>
              <a:gd name="connsiteY14370" fmla="*/ 3231452 h 4271954"/>
              <a:gd name="connsiteX14371" fmla="*/ 1785175 w 2439037"/>
              <a:gd name="connsiteY14371" fmla="*/ 3212887 h 4271954"/>
              <a:gd name="connsiteX14372" fmla="*/ 1763363 w 2439037"/>
              <a:gd name="connsiteY14372" fmla="*/ 3169911 h 4271954"/>
              <a:gd name="connsiteX14373" fmla="*/ 1762049 w 2439037"/>
              <a:gd name="connsiteY14373" fmla="*/ 3168558 h 4271954"/>
              <a:gd name="connsiteX14374" fmla="*/ 1757658 w 2439037"/>
              <a:gd name="connsiteY14374" fmla="*/ 3167539 h 4271954"/>
              <a:gd name="connsiteX14375" fmla="*/ 1753828 w 2439037"/>
              <a:gd name="connsiteY14375" fmla="*/ 3169911 h 4271954"/>
              <a:gd name="connsiteX14376" fmla="*/ 1732016 w 2439037"/>
              <a:gd name="connsiteY14376" fmla="*/ 3212887 h 4271954"/>
              <a:gd name="connsiteX14377" fmla="*/ 1732016 w 2439037"/>
              <a:gd name="connsiteY14377" fmla="*/ 3214097 h 4271954"/>
              <a:gd name="connsiteX14378" fmla="*/ 1757934 w 2439037"/>
              <a:gd name="connsiteY14378" fmla="*/ 3239529 h 4271954"/>
              <a:gd name="connsiteX14379" fmla="*/ 1759096 w 2439037"/>
              <a:gd name="connsiteY14379" fmla="*/ 3239529 h 4271954"/>
              <a:gd name="connsiteX14380" fmla="*/ 1738608 w 2439037"/>
              <a:gd name="connsiteY14380" fmla="*/ 3213907 h 4271954"/>
              <a:gd name="connsiteX14381" fmla="*/ 1738608 w 2439037"/>
              <a:gd name="connsiteY14381" fmla="*/ 3212973 h 4271954"/>
              <a:gd name="connsiteX14382" fmla="*/ 1758591 w 2439037"/>
              <a:gd name="connsiteY14382" fmla="*/ 3174702 h 4271954"/>
              <a:gd name="connsiteX14383" fmla="*/ 1778508 w 2439037"/>
              <a:gd name="connsiteY14383" fmla="*/ 3212973 h 4271954"/>
              <a:gd name="connsiteX14384" fmla="*/ 1778508 w 2439037"/>
              <a:gd name="connsiteY14384" fmla="*/ 3213068 h 4271954"/>
              <a:gd name="connsiteX14385" fmla="*/ 1773184 w 2439037"/>
              <a:gd name="connsiteY14385" fmla="*/ 3226880 h 4271954"/>
              <a:gd name="connsiteX14386" fmla="*/ 1759553 w 2439037"/>
              <a:gd name="connsiteY14386" fmla="*/ 3232880 h 4271954"/>
              <a:gd name="connsiteX14387" fmla="*/ 1758506 w 2439037"/>
              <a:gd name="connsiteY14387" fmla="*/ 3232880 h 4271954"/>
              <a:gd name="connsiteX14388" fmla="*/ 1758048 w 2439037"/>
              <a:gd name="connsiteY14388" fmla="*/ 3232880 h 4271954"/>
              <a:gd name="connsiteX14389" fmla="*/ 1738608 w 2439037"/>
              <a:gd name="connsiteY14389" fmla="*/ 3213907 h 4271954"/>
              <a:gd name="connsiteX14390" fmla="*/ 1776603 w 2439037"/>
              <a:gd name="connsiteY14390" fmla="*/ 3284049 h 4271954"/>
              <a:gd name="connsiteX14391" fmla="*/ 1809845 w 2439037"/>
              <a:gd name="connsiteY14391" fmla="*/ 3266789 h 4271954"/>
              <a:gd name="connsiteX14392" fmla="*/ 1811578 w 2439037"/>
              <a:gd name="connsiteY14392" fmla="*/ 3264608 h 4271954"/>
              <a:gd name="connsiteX14393" fmla="*/ 1810988 w 2439037"/>
              <a:gd name="connsiteY14393" fmla="*/ 3261817 h 4271954"/>
              <a:gd name="connsiteX14394" fmla="*/ 1786994 w 2439037"/>
              <a:gd name="connsiteY14394" fmla="*/ 3253807 h 4271954"/>
              <a:gd name="connsiteX14395" fmla="*/ 1762497 w 2439037"/>
              <a:gd name="connsiteY14395" fmla="*/ 3261541 h 4271954"/>
              <a:gd name="connsiteX14396" fmla="*/ 1762497 w 2439037"/>
              <a:gd name="connsiteY14396" fmla="*/ 3260884 h 4271954"/>
              <a:gd name="connsiteX14397" fmla="*/ 1754134 w 2439037"/>
              <a:gd name="connsiteY14397" fmla="*/ 3248425 h 4271954"/>
              <a:gd name="connsiteX14398" fmla="*/ 1730787 w 2439037"/>
              <a:gd name="connsiteY14398" fmla="*/ 3248511 h 4271954"/>
              <a:gd name="connsiteX14399" fmla="*/ 1726882 w 2439037"/>
              <a:gd name="connsiteY14399" fmla="*/ 3245911 h 4271954"/>
              <a:gd name="connsiteX14400" fmla="*/ 1699831 w 2439037"/>
              <a:gd name="connsiteY14400" fmla="*/ 3234890 h 4271954"/>
              <a:gd name="connsiteX14401" fmla="*/ 1682886 w 2439037"/>
              <a:gd name="connsiteY14401" fmla="*/ 3234890 h 4271954"/>
              <a:gd name="connsiteX14402" fmla="*/ 1682886 w 2439037"/>
              <a:gd name="connsiteY14402" fmla="*/ 3234785 h 4271954"/>
              <a:gd name="connsiteX14403" fmla="*/ 1676114 w 2439037"/>
              <a:gd name="connsiteY14403" fmla="*/ 3227994 h 4271954"/>
              <a:gd name="connsiteX14404" fmla="*/ 1655807 w 2439037"/>
              <a:gd name="connsiteY14404" fmla="*/ 3227994 h 4271954"/>
              <a:gd name="connsiteX14405" fmla="*/ 1652492 w 2439037"/>
              <a:gd name="connsiteY14405" fmla="*/ 3231356 h 4271954"/>
              <a:gd name="connsiteX14406" fmla="*/ 1655807 w 2439037"/>
              <a:gd name="connsiteY14406" fmla="*/ 3234700 h 4271954"/>
              <a:gd name="connsiteX14407" fmla="*/ 1676209 w 2439037"/>
              <a:gd name="connsiteY14407" fmla="*/ 3234785 h 4271954"/>
              <a:gd name="connsiteX14408" fmla="*/ 1676114 w 2439037"/>
              <a:gd name="connsiteY14408" fmla="*/ 3287068 h 4271954"/>
              <a:gd name="connsiteX14409" fmla="*/ 1655807 w 2439037"/>
              <a:gd name="connsiteY14409" fmla="*/ 3287068 h 4271954"/>
              <a:gd name="connsiteX14410" fmla="*/ 1652492 w 2439037"/>
              <a:gd name="connsiteY14410" fmla="*/ 3290421 h 4271954"/>
              <a:gd name="connsiteX14411" fmla="*/ 1655807 w 2439037"/>
              <a:gd name="connsiteY14411" fmla="*/ 3293764 h 4271954"/>
              <a:gd name="connsiteX14412" fmla="*/ 1676114 w 2439037"/>
              <a:gd name="connsiteY14412" fmla="*/ 3293764 h 4271954"/>
              <a:gd name="connsiteX14413" fmla="*/ 1682886 w 2439037"/>
              <a:gd name="connsiteY14413" fmla="*/ 3286973 h 4271954"/>
              <a:gd name="connsiteX14414" fmla="*/ 1682886 w 2439037"/>
              <a:gd name="connsiteY14414" fmla="*/ 3285258 h 4271954"/>
              <a:gd name="connsiteX14415" fmla="*/ 1698203 w 2439037"/>
              <a:gd name="connsiteY14415" fmla="*/ 3290516 h 4271954"/>
              <a:gd name="connsiteX14416" fmla="*/ 1734883 w 2439037"/>
              <a:gd name="connsiteY14416" fmla="*/ 3300051 h 4271954"/>
              <a:gd name="connsiteX14417" fmla="*/ 1776603 w 2439037"/>
              <a:gd name="connsiteY14417" fmla="*/ 3284049 h 4271954"/>
              <a:gd name="connsiteX14418" fmla="*/ 1700517 w 2439037"/>
              <a:gd name="connsiteY14418" fmla="*/ 3284325 h 4271954"/>
              <a:gd name="connsiteX14419" fmla="*/ 1682982 w 2439037"/>
              <a:gd name="connsiteY14419" fmla="*/ 3278324 h 4271954"/>
              <a:gd name="connsiteX14420" fmla="*/ 1682982 w 2439037"/>
              <a:gd name="connsiteY14420" fmla="*/ 3241539 h 4271954"/>
              <a:gd name="connsiteX14421" fmla="*/ 1699927 w 2439037"/>
              <a:gd name="connsiteY14421" fmla="*/ 3241539 h 4271954"/>
              <a:gd name="connsiteX14422" fmla="*/ 1722977 w 2439037"/>
              <a:gd name="connsiteY14422" fmla="*/ 3251254 h 4271954"/>
              <a:gd name="connsiteX14423" fmla="*/ 1730407 w 2439037"/>
              <a:gd name="connsiteY14423" fmla="*/ 3255074 h 4271954"/>
              <a:gd name="connsiteX14424" fmla="*/ 1754134 w 2439037"/>
              <a:gd name="connsiteY14424" fmla="*/ 3255074 h 4271954"/>
              <a:gd name="connsiteX14425" fmla="*/ 1755829 w 2439037"/>
              <a:gd name="connsiteY14425" fmla="*/ 3260884 h 4271954"/>
              <a:gd name="connsiteX14426" fmla="*/ 1754886 w 2439037"/>
              <a:gd name="connsiteY14426" fmla="*/ 3265713 h 4271954"/>
              <a:gd name="connsiteX14427" fmla="*/ 1754048 w 2439037"/>
              <a:gd name="connsiteY14427" fmla="*/ 3266789 h 4271954"/>
              <a:gd name="connsiteX14428" fmla="*/ 1716795 w 2439037"/>
              <a:gd name="connsiteY14428" fmla="*/ 3266789 h 4271954"/>
              <a:gd name="connsiteX14429" fmla="*/ 1713452 w 2439037"/>
              <a:gd name="connsiteY14429" fmla="*/ 3270142 h 4271954"/>
              <a:gd name="connsiteX14430" fmla="*/ 1716795 w 2439037"/>
              <a:gd name="connsiteY14430" fmla="*/ 3273447 h 4271954"/>
              <a:gd name="connsiteX14431" fmla="*/ 1754134 w 2439037"/>
              <a:gd name="connsiteY14431" fmla="*/ 3273447 h 4271954"/>
              <a:gd name="connsiteX14432" fmla="*/ 1760696 w 2439037"/>
              <a:gd name="connsiteY14432" fmla="*/ 3269161 h 4271954"/>
              <a:gd name="connsiteX14433" fmla="*/ 1788995 w 2439037"/>
              <a:gd name="connsiteY14433" fmla="*/ 3260236 h 4271954"/>
              <a:gd name="connsiteX14434" fmla="*/ 1802816 w 2439037"/>
              <a:gd name="connsiteY14434" fmla="*/ 3262884 h 4271954"/>
              <a:gd name="connsiteX14435" fmla="*/ 1773460 w 2439037"/>
              <a:gd name="connsiteY14435" fmla="*/ 3278238 h 4271954"/>
              <a:gd name="connsiteX14436" fmla="*/ 1700517 w 2439037"/>
              <a:gd name="connsiteY14436" fmla="*/ 3284325 h 4271954"/>
              <a:gd name="connsiteX14437" fmla="*/ 1692307 w 2439037"/>
              <a:gd name="connsiteY14437" fmla="*/ 3126200 h 4271954"/>
              <a:gd name="connsiteX14438" fmla="*/ 1691935 w 2439037"/>
              <a:gd name="connsiteY14438" fmla="*/ 3128839 h 4271954"/>
              <a:gd name="connsiteX14439" fmla="*/ 1708499 w 2439037"/>
              <a:gd name="connsiteY14439" fmla="*/ 3143450 h 4271954"/>
              <a:gd name="connsiteX14440" fmla="*/ 1709166 w 2439037"/>
              <a:gd name="connsiteY14440" fmla="*/ 3143450 h 4271954"/>
              <a:gd name="connsiteX14441" fmla="*/ 1731654 w 2439037"/>
              <a:gd name="connsiteY14441" fmla="*/ 3150003 h 4271954"/>
              <a:gd name="connsiteX14442" fmla="*/ 1749181 w 2439037"/>
              <a:gd name="connsiteY14442" fmla="*/ 3145727 h 4271954"/>
              <a:gd name="connsiteX14443" fmla="*/ 1778232 w 2439037"/>
              <a:gd name="connsiteY14443" fmla="*/ 3160567 h 4271954"/>
              <a:gd name="connsiteX14444" fmla="*/ 1778689 w 2439037"/>
              <a:gd name="connsiteY14444" fmla="*/ 3160976 h 4271954"/>
              <a:gd name="connsiteX14445" fmla="*/ 1808226 w 2439037"/>
              <a:gd name="connsiteY14445" fmla="*/ 3173721 h 4271954"/>
              <a:gd name="connsiteX14446" fmla="*/ 1825181 w 2439037"/>
              <a:gd name="connsiteY14446" fmla="*/ 3173721 h 4271954"/>
              <a:gd name="connsiteX14447" fmla="*/ 1825181 w 2439037"/>
              <a:gd name="connsiteY14447" fmla="*/ 3173816 h 4271954"/>
              <a:gd name="connsiteX14448" fmla="*/ 1831934 w 2439037"/>
              <a:gd name="connsiteY14448" fmla="*/ 3180607 h 4271954"/>
              <a:gd name="connsiteX14449" fmla="*/ 1852222 w 2439037"/>
              <a:gd name="connsiteY14449" fmla="*/ 3180607 h 4271954"/>
              <a:gd name="connsiteX14450" fmla="*/ 1855565 w 2439037"/>
              <a:gd name="connsiteY14450" fmla="*/ 3177254 h 4271954"/>
              <a:gd name="connsiteX14451" fmla="*/ 1852222 w 2439037"/>
              <a:gd name="connsiteY14451" fmla="*/ 3173911 h 4271954"/>
              <a:gd name="connsiteX14452" fmla="*/ 1831857 w 2439037"/>
              <a:gd name="connsiteY14452" fmla="*/ 3173816 h 4271954"/>
              <a:gd name="connsiteX14453" fmla="*/ 1831934 w 2439037"/>
              <a:gd name="connsiteY14453" fmla="*/ 3121543 h 4271954"/>
              <a:gd name="connsiteX14454" fmla="*/ 1852222 w 2439037"/>
              <a:gd name="connsiteY14454" fmla="*/ 3121543 h 4271954"/>
              <a:gd name="connsiteX14455" fmla="*/ 1855565 w 2439037"/>
              <a:gd name="connsiteY14455" fmla="*/ 3118190 h 4271954"/>
              <a:gd name="connsiteX14456" fmla="*/ 1852222 w 2439037"/>
              <a:gd name="connsiteY14456" fmla="*/ 3114847 h 4271954"/>
              <a:gd name="connsiteX14457" fmla="*/ 1831934 w 2439037"/>
              <a:gd name="connsiteY14457" fmla="*/ 3114847 h 4271954"/>
              <a:gd name="connsiteX14458" fmla="*/ 1825181 w 2439037"/>
              <a:gd name="connsiteY14458" fmla="*/ 3121638 h 4271954"/>
              <a:gd name="connsiteX14459" fmla="*/ 1825181 w 2439037"/>
              <a:gd name="connsiteY14459" fmla="*/ 3123353 h 4271954"/>
              <a:gd name="connsiteX14460" fmla="*/ 1797768 w 2439037"/>
              <a:gd name="connsiteY14460" fmla="*/ 3113027 h 4271954"/>
              <a:gd name="connsiteX14461" fmla="*/ 1757277 w 2439037"/>
              <a:gd name="connsiteY14461" fmla="*/ 3112008 h 4271954"/>
              <a:gd name="connsiteX14462" fmla="*/ 1757181 w 2439037"/>
              <a:gd name="connsiteY14462" fmla="*/ 3112008 h 4271954"/>
              <a:gd name="connsiteX14463" fmla="*/ 1694402 w 2439037"/>
              <a:gd name="connsiteY14463" fmla="*/ 3124848 h 4271954"/>
              <a:gd name="connsiteX14464" fmla="*/ 1692307 w 2439037"/>
              <a:gd name="connsiteY14464" fmla="*/ 3126200 h 4271954"/>
              <a:gd name="connsiteX14465" fmla="*/ 1795367 w 2439037"/>
              <a:gd name="connsiteY14465" fmla="*/ 3119076 h 4271954"/>
              <a:gd name="connsiteX14466" fmla="*/ 1825276 w 2439037"/>
              <a:gd name="connsiteY14466" fmla="*/ 3130191 h 4271954"/>
              <a:gd name="connsiteX14467" fmla="*/ 1825276 w 2439037"/>
              <a:gd name="connsiteY14467" fmla="*/ 3166977 h 4271954"/>
              <a:gd name="connsiteX14468" fmla="*/ 1808321 w 2439037"/>
              <a:gd name="connsiteY14468" fmla="*/ 3166977 h 4271954"/>
              <a:gd name="connsiteX14469" fmla="*/ 1782994 w 2439037"/>
              <a:gd name="connsiteY14469" fmla="*/ 3155728 h 4271954"/>
              <a:gd name="connsiteX14470" fmla="*/ 1782508 w 2439037"/>
              <a:gd name="connsiteY14470" fmla="*/ 3155356 h 4271954"/>
              <a:gd name="connsiteX14471" fmla="*/ 1750419 w 2439037"/>
              <a:gd name="connsiteY14471" fmla="*/ 3139078 h 4271954"/>
              <a:gd name="connsiteX14472" fmla="*/ 1749371 w 2439037"/>
              <a:gd name="connsiteY14472" fmla="*/ 3138840 h 4271954"/>
              <a:gd name="connsiteX14473" fmla="*/ 1748590 w 2439037"/>
              <a:gd name="connsiteY14473" fmla="*/ 3138983 h 4271954"/>
              <a:gd name="connsiteX14474" fmla="*/ 1730026 w 2439037"/>
              <a:gd name="connsiteY14474" fmla="*/ 3143536 h 4271954"/>
              <a:gd name="connsiteX14475" fmla="*/ 1716214 w 2439037"/>
              <a:gd name="connsiteY14475" fmla="*/ 3140888 h 4271954"/>
              <a:gd name="connsiteX14476" fmla="*/ 1746599 w 2439037"/>
              <a:gd name="connsiteY14476" fmla="*/ 3124934 h 4271954"/>
              <a:gd name="connsiteX14477" fmla="*/ 1795367 w 2439037"/>
              <a:gd name="connsiteY14477" fmla="*/ 3119076 h 4271954"/>
              <a:gd name="connsiteX14478" fmla="*/ 1736417 w 2439037"/>
              <a:gd name="connsiteY14478" fmla="*/ 3122848 h 4271954"/>
              <a:gd name="connsiteX14479" fmla="*/ 1709652 w 2439037"/>
              <a:gd name="connsiteY14479" fmla="*/ 3136659 h 4271954"/>
              <a:gd name="connsiteX14480" fmla="*/ 1699841 w 2439037"/>
              <a:gd name="connsiteY14480" fmla="*/ 3130287 h 4271954"/>
              <a:gd name="connsiteX14481" fmla="*/ 1736417 w 2439037"/>
              <a:gd name="connsiteY14481" fmla="*/ 3122848 h 4271954"/>
              <a:gd name="connsiteX14482" fmla="*/ 2002078 w 2439037"/>
              <a:gd name="connsiteY14482" fmla="*/ 3239529 h 4271954"/>
              <a:gd name="connsiteX14483" fmla="*/ 2002621 w 2439037"/>
              <a:gd name="connsiteY14483" fmla="*/ 3239529 h 4271954"/>
              <a:gd name="connsiteX14484" fmla="*/ 2020910 w 2439037"/>
              <a:gd name="connsiteY14484" fmla="*/ 3231452 h 4271954"/>
              <a:gd name="connsiteX14485" fmla="*/ 2028168 w 2439037"/>
              <a:gd name="connsiteY14485" fmla="*/ 3212887 h 4271954"/>
              <a:gd name="connsiteX14486" fmla="*/ 2006346 w 2439037"/>
              <a:gd name="connsiteY14486" fmla="*/ 3169911 h 4271954"/>
              <a:gd name="connsiteX14487" fmla="*/ 2004993 w 2439037"/>
              <a:gd name="connsiteY14487" fmla="*/ 3168558 h 4271954"/>
              <a:gd name="connsiteX14488" fmla="*/ 2000631 w 2439037"/>
              <a:gd name="connsiteY14488" fmla="*/ 3167539 h 4271954"/>
              <a:gd name="connsiteX14489" fmla="*/ 1996726 w 2439037"/>
              <a:gd name="connsiteY14489" fmla="*/ 3169911 h 4271954"/>
              <a:gd name="connsiteX14490" fmla="*/ 1974913 w 2439037"/>
              <a:gd name="connsiteY14490" fmla="*/ 3212887 h 4271954"/>
              <a:gd name="connsiteX14491" fmla="*/ 1974913 w 2439037"/>
              <a:gd name="connsiteY14491" fmla="*/ 3214097 h 4271954"/>
              <a:gd name="connsiteX14492" fmla="*/ 2000822 w 2439037"/>
              <a:gd name="connsiteY14492" fmla="*/ 3239529 h 4271954"/>
              <a:gd name="connsiteX14493" fmla="*/ 2002078 w 2439037"/>
              <a:gd name="connsiteY14493" fmla="*/ 3239529 h 4271954"/>
              <a:gd name="connsiteX14494" fmla="*/ 1981581 w 2439037"/>
              <a:gd name="connsiteY14494" fmla="*/ 3213907 h 4271954"/>
              <a:gd name="connsiteX14495" fmla="*/ 1981581 w 2439037"/>
              <a:gd name="connsiteY14495" fmla="*/ 3212973 h 4271954"/>
              <a:gd name="connsiteX14496" fmla="*/ 2001488 w 2439037"/>
              <a:gd name="connsiteY14496" fmla="*/ 3174702 h 4271954"/>
              <a:gd name="connsiteX14497" fmla="*/ 2021395 w 2439037"/>
              <a:gd name="connsiteY14497" fmla="*/ 3212973 h 4271954"/>
              <a:gd name="connsiteX14498" fmla="*/ 2021395 w 2439037"/>
              <a:gd name="connsiteY14498" fmla="*/ 3213068 h 4271954"/>
              <a:gd name="connsiteX14499" fmla="*/ 2016080 w 2439037"/>
              <a:gd name="connsiteY14499" fmla="*/ 3226880 h 4271954"/>
              <a:gd name="connsiteX14500" fmla="*/ 2002450 w 2439037"/>
              <a:gd name="connsiteY14500" fmla="*/ 3232880 h 4271954"/>
              <a:gd name="connsiteX14501" fmla="*/ 2001393 w 2439037"/>
              <a:gd name="connsiteY14501" fmla="*/ 3232880 h 4271954"/>
              <a:gd name="connsiteX14502" fmla="*/ 2000917 w 2439037"/>
              <a:gd name="connsiteY14502" fmla="*/ 3232880 h 4271954"/>
              <a:gd name="connsiteX14503" fmla="*/ 1981581 w 2439037"/>
              <a:gd name="connsiteY14503" fmla="*/ 3213907 h 4271954"/>
              <a:gd name="connsiteX14504" fmla="*/ 2019586 w 2439037"/>
              <a:gd name="connsiteY14504" fmla="*/ 3284049 h 4271954"/>
              <a:gd name="connsiteX14505" fmla="*/ 2052838 w 2439037"/>
              <a:gd name="connsiteY14505" fmla="*/ 3266789 h 4271954"/>
              <a:gd name="connsiteX14506" fmla="*/ 2054543 w 2439037"/>
              <a:gd name="connsiteY14506" fmla="*/ 3264608 h 4271954"/>
              <a:gd name="connsiteX14507" fmla="*/ 2053981 w 2439037"/>
              <a:gd name="connsiteY14507" fmla="*/ 3261817 h 4271954"/>
              <a:gd name="connsiteX14508" fmla="*/ 2029968 w 2439037"/>
              <a:gd name="connsiteY14508" fmla="*/ 3253807 h 4271954"/>
              <a:gd name="connsiteX14509" fmla="*/ 2005498 w 2439037"/>
              <a:gd name="connsiteY14509" fmla="*/ 3261541 h 4271954"/>
              <a:gd name="connsiteX14510" fmla="*/ 2005498 w 2439037"/>
              <a:gd name="connsiteY14510" fmla="*/ 3260884 h 4271954"/>
              <a:gd name="connsiteX14511" fmla="*/ 1997097 w 2439037"/>
              <a:gd name="connsiteY14511" fmla="*/ 3248425 h 4271954"/>
              <a:gd name="connsiteX14512" fmla="*/ 1973780 w 2439037"/>
              <a:gd name="connsiteY14512" fmla="*/ 3248511 h 4271954"/>
              <a:gd name="connsiteX14513" fmla="*/ 1969865 w 2439037"/>
              <a:gd name="connsiteY14513" fmla="*/ 3245911 h 4271954"/>
              <a:gd name="connsiteX14514" fmla="*/ 1942824 w 2439037"/>
              <a:gd name="connsiteY14514" fmla="*/ 3234890 h 4271954"/>
              <a:gd name="connsiteX14515" fmla="*/ 1925869 w 2439037"/>
              <a:gd name="connsiteY14515" fmla="*/ 3234890 h 4271954"/>
              <a:gd name="connsiteX14516" fmla="*/ 1925869 w 2439037"/>
              <a:gd name="connsiteY14516" fmla="*/ 3234785 h 4271954"/>
              <a:gd name="connsiteX14517" fmla="*/ 1919106 w 2439037"/>
              <a:gd name="connsiteY14517" fmla="*/ 3227994 h 4271954"/>
              <a:gd name="connsiteX14518" fmla="*/ 1898799 w 2439037"/>
              <a:gd name="connsiteY14518" fmla="*/ 3227994 h 4271954"/>
              <a:gd name="connsiteX14519" fmla="*/ 1895475 w 2439037"/>
              <a:gd name="connsiteY14519" fmla="*/ 3231356 h 4271954"/>
              <a:gd name="connsiteX14520" fmla="*/ 1898799 w 2439037"/>
              <a:gd name="connsiteY14520" fmla="*/ 3234700 h 4271954"/>
              <a:gd name="connsiteX14521" fmla="*/ 1919192 w 2439037"/>
              <a:gd name="connsiteY14521" fmla="*/ 3234785 h 4271954"/>
              <a:gd name="connsiteX14522" fmla="*/ 1919106 w 2439037"/>
              <a:gd name="connsiteY14522" fmla="*/ 3287068 h 4271954"/>
              <a:gd name="connsiteX14523" fmla="*/ 1898799 w 2439037"/>
              <a:gd name="connsiteY14523" fmla="*/ 3287068 h 4271954"/>
              <a:gd name="connsiteX14524" fmla="*/ 1895475 w 2439037"/>
              <a:gd name="connsiteY14524" fmla="*/ 3290421 h 4271954"/>
              <a:gd name="connsiteX14525" fmla="*/ 1898799 w 2439037"/>
              <a:gd name="connsiteY14525" fmla="*/ 3293764 h 4271954"/>
              <a:gd name="connsiteX14526" fmla="*/ 1919106 w 2439037"/>
              <a:gd name="connsiteY14526" fmla="*/ 3293764 h 4271954"/>
              <a:gd name="connsiteX14527" fmla="*/ 1925869 w 2439037"/>
              <a:gd name="connsiteY14527" fmla="*/ 3286973 h 4271954"/>
              <a:gd name="connsiteX14528" fmla="*/ 1925869 w 2439037"/>
              <a:gd name="connsiteY14528" fmla="*/ 3285258 h 4271954"/>
              <a:gd name="connsiteX14529" fmla="*/ 1941195 w 2439037"/>
              <a:gd name="connsiteY14529" fmla="*/ 3290516 h 4271954"/>
              <a:gd name="connsiteX14530" fmla="*/ 1977866 w 2439037"/>
              <a:gd name="connsiteY14530" fmla="*/ 3300051 h 4271954"/>
              <a:gd name="connsiteX14531" fmla="*/ 2019586 w 2439037"/>
              <a:gd name="connsiteY14531" fmla="*/ 3284049 h 4271954"/>
              <a:gd name="connsiteX14532" fmla="*/ 1943472 w 2439037"/>
              <a:gd name="connsiteY14532" fmla="*/ 3284325 h 4271954"/>
              <a:gd name="connsiteX14533" fmla="*/ 1925964 w 2439037"/>
              <a:gd name="connsiteY14533" fmla="*/ 3278324 h 4271954"/>
              <a:gd name="connsiteX14534" fmla="*/ 1925964 w 2439037"/>
              <a:gd name="connsiteY14534" fmla="*/ 3241539 h 4271954"/>
              <a:gd name="connsiteX14535" fmla="*/ 1942919 w 2439037"/>
              <a:gd name="connsiteY14535" fmla="*/ 3241539 h 4271954"/>
              <a:gd name="connsiteX14536" fmla="*/ 1965960 w 2439037"/>
              <a:gd name="connsiteY14536" fmla="*/ 3251254 h 4271954"/>
              <a:gd name="connsiteX14537" fmla="*/ 1973409 w 2439037"/>
              <a:gd name="connsiteY14537" fmla="*/ 3255074 h 4271954"/>
              <a:gd name="connsiteX14538" fmla="*/ 1997097 w 2439037"/>
              <a:gd name="connsiteY14538" fmla="*/ 3255074 h 4271954"/>
              <a:gd name="connsiteX14539" fmla="*/ 1998812 w 2439037"/>
              <a:gd name="connsiteY14539" fmla="*/ 3260884 h 4271954"/>
              <a:gd name="connsiteX14540" fmla="*/ 1997869 w 2439037"/>
              <a:gd name="connsiteY14540" fmla="*/ 3265713 h 4271954"/>
              <a:gd name="connsiteX14541" fmla="*/ 1997002 w 2439037"/>
              <a:gd name="connsiteY14541" fmla="*/ 3266789 h 4271954"/>
              <a:gd name="connsiteX14542" fmla="*/ 1959778 w 2439037"/>
              <a:gd name="connsiteY14542" fmla="*/ 3266789 h 4271954"/>
              <a:gd name="connsiteX14543" fmla="*/ 1956445 w 2439037"/>
              <a:gd name="connsiteY14543" fmla="*/ 3270142 h 4271954"/>
              <a:gd name="connsiteX14544" fmla="*/ 1959778 w 2439037"/>
              <a:gd name="connsiteY14544" fmla="*/ 3273447 h 4271954"/>
              <a:gd name="connsiteX14545" fmla="*/ 1997002 w 2439037"/>
              <a:gd name="connsiteY14545" fmla="*/ 3273447 h 4271954"/>
              <a:gd name="connsiteX14546" fmla="*/ 2003584 w 2439037"/>
              <a:gd name="connsiteY14546" fmla="*/ 3269161 h 4271954"/>
              <a:gd name="connsiteX14547" fmla="*/ 2031892 w 2439037"/>
              <a:gd name="connsiteY14547" fmla="*/ 3260236 h 4271954"/>
              <a:gd name="connsiteX14548" fmla="*/ 2045675 w 2439037"/>
              <a:gd name="connsiteY14548" fmla="*/ 3262884 h 4271954"/>
              <a:gd name="connsiteX14549" fmla="*/ 2016261 w 2439037"/>
              <a:gd name="connsiteY14549" fmla="*/ 3278238 h 4271954"/>
              <a:gd name="connsiteX14550" fmla="*/ 1943472 w 2439037"/>
              <a:gd name="connsiteY14550" fmla="*/ 3284325 h 4271954"/>
              <a:gd name="connsiteX14551" fmla="*/ 1935385 w 2439037"/>
              <a:gd name="connsiteY14551" fmla="*/ 3126200 h 4271954"/>
              <a:gd name="connsiteX14552" fmla="*/ 1935109 w 2439037"/>
              <a:gd name="connsiteY14552" fmla="*/ 3128839 h 4271954"/>
              <a:gd name="connsiteX14553" fmla="*/ 1951682 w 2439037"/>
              <a:gd name="connsiteY14553" fmla="*/ 3143450 h 4271954"/>
              <a:gd name="connsiteX14554" fmla="*/ 1952330 w 2439037"/>
              <a:gd name="connsiteY14554" fmla="*/ 3143450 h 4271954"/>
              <a:gd name="connsiteX14555" fmla="*/ 1974818 w 2439037"/>
              <a:gd name="connsiteY14555" fmla="*/ 3150003 h 4271954"/>
              <a:gd name="connsiteX14556" fmla="*/ 1992353 w 2439037"/>
              <a:gd name="connsiteY14556" fmla="*/ 3145727 h 4271954"/>
              <a:gd name="connsiteX14557" fmla="*/ 2021395 w 2439037"/>
              <a:gd name="connsiteY14557" fmla="*/ 3160567 h 4271954"/>
              <a:gd name="connsiteX14558" fmla="*/ 2021862 w 2439037"/>
              <a:gd name="connsiteY14558" fmla="*/ 3160976 h 4271954"/>
              <a:gd name="connsiteX14559" fmla="*/ 2051399 w 2439037"/>
              <a:gd name="connsiteY14559" fmla="*/ 3173721 h 4271954"/>
              <a:gd name="connsiteX14560" fmla="*/ 2068353 w 2439037"/>
              <a:gd name="connsiteY14560" fmla="*/ 3173721 h 4271954"/>
              <a:gd name="connsiteX14561" fmla="*/ 2068353 w 2439037"/>
              <a:gd name="connsiteY14561" fmla="*/ 3173816 h 4271954"/>
              <a:gd name="connsiteX14562" fmla="*/ 2075116 w 2439037"/>
              <a:gd name="connsiteY14562" fmla="*/ 3180607 h 4271954"/>
              <a:gd name="connsiteX14563" fmla="*/ 2095424 w 2439037"/>
              <a:gd name="connsiteY14563" fmla="*/ 3180607 h 4271954"/>
              <a:gd name="connsiteX14564" fmla="*/ 2098748 w 2439037"/>
              <a:gd name="connsiteY14564" fmla="*/ 3177254 h 4271954"/>
              <a:gd name="connsiteX14565" fmla="*/ 2095424 w 2439037"/>
              <a:gd name="connsiteY14565" fmla="*/ 3173911 h 4271954"/>
              <a:gd name="connsiteX14566" fmla="*/ 2075021 w 2439037"/>
              <a:gd name="connsiteY14566" fmla="*/ 3173816 h 4271954"/>
              <a:gd name="connsiteX14567" fmla="*/ 2075116 w 2439037"/>
              <a:gd name="connsiteY14567" fmla="*/ 3121543 h 4271954"/>
              <a:gd name="connsiteX14568" fmla="*/ 2095424 w 2439037"/>
              <a:gd name="connsiteY14568" fmla="*/ 3121543 h 4271954"/>
              <a:gd name="connsiteX14569" fmla="*/ 2098748 w 2439037"/>
              <a:gd name="connsiteY14569" fmla="*/ 3118190 h 4271954"/>
              <a:gd name="connsiteX14570" fmla="*/ 2095424 w 2439037"/>
              <a:gd name="connsiteY14570" fmla="*/ 3114847 h 4271954"/>
              <a:gd name="connsiteX14571" fmla="*/ 2075116 w 2439037"/>
              <a:gd name="connsiteY14571" fmla="*/ 3114847 h 4271954"/>
              <a:gd name="connsiteX14572" fmla="*/ 2068353 w 2439037"/>
              <a:gd name="connsiteY14572" fmla="*/ 3121638 h 4271954"/>
              <a:gd name="connsiteX14573" fmla="*/ 2068353 w 2439037"/>
              <a:gd name="connsiteY14573" fmla="*/ 3123353 h 4271954"/>
              <a:gd name="connsiteX14574" fmla="*/ 2040931 w 2439037"/>
              <a:gd name="connsiteY14574" fmla="*/ 3113027 h 4271954"/>
              <a:gd name="connsiteX14575" fmla="*/ 2000450 w 2439037"/>
              <a:gd name="connsiteY14575" fmla="*/ 3112008 h 4271954"/>
              <a:gd name="connsiteX14576" fmla="*/ 2000355 w 2439037"/>
              <a:gd name="connsiteY14576" fmla="*/ 3112008 h 4271954"/>
              <a:gd name="connsiteX14577" fmla="*/ 1937566 w 2439037"/>
              <a:gd name="connsiteY14577" fmla="*/ 3124848 h 4271954"/>
              <a:gd name="connsiteX14578" fmla="*/ 1935385 w 2439037"/>
              <a:gd name="connsiteY14578" fmla="*/ 3126200 h 4271954"/>
              <a:gd name="connsiteX14579" fmla="*/ 2038350 w 2439037"/>
              <a:gd name="connsiteY14579" fmla="*/ 3119076 h 4271954"/>
              <a:gd name="connsiteX14580" fmla="*/ 2068258 w 2439037"/>
              <a:gd name="connsiteY14580" fmla="*/ 3130191 h 4271954"/>
              <a:gd name="connsiteX14581" fmla="*/ 2068258 w 2439037"/>
              <a:gd name="connsiteY14581" fmla="*/ 3166977 h 4271954"/>
              <a:gd name="connsiteX14582" fmla="*/ 2051304 w 2439037"/>
              <a:gd name="connsiteY14582" fmla="*/ 3166977 h 4271954"/>
              <a:gd name="connsiteX14583" fmla="*/ 2025996 w 2439037"/>
              <a:gd name="connsiteY14583" fmla="*/ 3155728 h 4271954"/>
              <a:gd name="connsiteX14584" fmla="*/ 2025491 w 2439037"/>
              <a:gd name="connsiteY14584" fmla="*/ 3155356 h 4271954"/>
              <a:gd name="connsiteX14585" fmla="*/ 1993402 w 2439037"/>
              <a:gd name="connsiteY14585" fmla="*/ 3139078 h 4271954"/>
              <a:gd name="connsiteX14586" fmla="*/ 1992353 w 2439037"/>
              <a:gd name="connsiteY14586" fmla="*/ 3138840 h 4271954"/>
              <a:gd name="connsiteX14587" fmla="*/ 1991592 w 2439037"/>
              <a:gd name="connsiteY14587" fmla="*/ 3138983 h 4271954"/>
              <a:gd name="connsiteX14588" fmla="*/ 1973008 w 2439037"/>
              <a:gd name="connsiteY14588" fmla="*/ 3143536 h 4271954"/>
              <a:gd name="connsiteX14589" fmla="*/ 1959197 w 2439037"/>
              <a:gd name="connsiteY14589" fmla="*/ 3140888 h 4271954"/>
              <a:gd name="connsiteX14590" fmla="*/ 1989591 w 2439037"/>
              <a:gd name="connsiteY14590" fmla="*/ 3124934 h 4271954"/>
              <a:gd name="connsiteX14591" fmla="*/ 2038350 w 2439037"/>
              <a:gd name="connsiteY14591" fmla="*/ 3119076 h 4271954"/>
              <a:gd name="connsiteX14592" fmla="*/ 1979400 w 2439037"/>
              <a:gd name="connsiteY14592" fmla="*/ 3122848 h 4271954"/>
              <a:gd name="connsiteX14593" fmla="*/ 1952634 w 2439037"/>
              <a:gd name="connsiteY14593" fmla="*/ 3136659 h 4271954"/>
              <a:gd name="connsiteX14594" fmla="*/ 1942824 w 2439037"/>
              <a:gd name="connsiteY14594" fmla="*/ 3130287 h 4271954"/>
              <a:gd name="connsiteX14595" fmla="*/ 1979400 w 2439037"/>
              <a:gd name="connsiteY14595" fmla="*/ 3122848 h 4271954"/>
              <a:gd name="connsiteX14596" fmla="*/ 2245033 w 2439037"/>
              <a:gd name="connsiteY14596" fmla="*/ 3239529 h 4271954"/>
              <a:gd name="connsiteX14597" fmla="*/ 2245614 w 2439037"/>
              <a:gd name="connsiteY14597" fmla="*/ 3239529 h 4271954"/>
              <a:gd name="connsiteX14598" fmla="*/ 2263892 w 2439037"/>
              <a:gd name="connsiteY14598" fmla="*/ 3231452 h 4271954"/>
              <a:gd name="connsiteX14599" fmla="*/ 2271150 w 2439037"/>
              <a:gd name="connsiteY14599" fmla="*/ 3212887 h 4271954"/>
              <a:gd name="connsiteX14600" fmla="*/ 2249338 w 2439037"/>
              <a:gd name="connsiteY14600" fmla="*/ 3169911 h 4271954"/>
              <a:gd name="connsiteX14601" fmla="*/ 2247986 w 2439037"/>
              <a:gd name="connsiteY14601" fmla="*/ 3168558 h 4271954"/>
              <a:gd name="connsiteX14602" fmla="*/ 2243623 w 2439037"/>
              <a:gd name="connsiteY14602" fmla="*/ 3167539 h 4271954"/>
              <a:gd name="connsiteX14603" fmla="*/ 2239804 w 2439037"/>
              <a:gd name="connsiteY14603" fmla="*/ 3169911 h 4271954"/>
              <a:gd name="connsiteX14604" fmla="*/ 2217991 w 2439037"/>
              <a:gd name="connsiteY14604" fmla="*/ 3212887 h 4271954"/>
              <a:gd name="connsiteX14605" fmla="*/ 2217991 w 2439037"/>
              <a:gd name="connsiteY14605" fmla="*/ 3214097 h 4271954"/>
              <a:gd name="connsiteX14606" fmla="*/ 2243899 w 2439037"/>
              <a:gd name="connsiteY14606" fmla="*/ 3239529 h 4271954"/>
              <a:gd name="connsiteX14607" fmla="*/ 2245033 w 2439037"/>
              <a:gd name="connsiteY14607" fmla="*/ 3239529 h 4271954"/>
              <a:gd name="connsiteX14608" fmla="*/ 2224573 w 2439037"/>
              <a:gd name="connsiteY14608" fmla="*/ 3213907 h 4271954"/>
              <a:gd name="connsiteX14609" fmla="*/ 2224573 w 2439037"/>
              <a:gd name="connsiteY14609" fmla="*/ 3212973 h 4271954"/>
              <a:gd name="connsiteX14610" fmla="*/ 2244566 w 2439037"/>
              <a:gd name="connsiteY14610" fmla="*/ 3174702 h 4271954"/>
              <a:gd name="connsiteX14611" fmla="*/ 2264474 w 2439037"/>
              <a:gd name="connsiteY14611" fmla="*/ 3212973 h 4271954"/>
              <a:gd name="connsiteX14612" fmla="*/ 2264474 w 2439037"/>
              <a:gd name="connsiteY14612" fmla="*/ 3213068 h 4271954"/>
              <a:gd name="connsiteX14613" fmla="*/ 2259159 w 2439037"/>
              <a:gd name="connsiteY14613" fmla="*/ 3226880 h 4271954"/>
              <a:gd name="connsiteX14614" fmla="*/ 2245528 w 2439037"/>
              <a:gd name="connsiteY14614" fmla="*/ 3232880 h 4271954"/>
              <a:gd name="connsiteX14615" fmla="*/ 2244471 w 2439037"/>
              <a:gd name="connsiteY14615" fmla="*/ 3232880 h 4271954"/>
              <a:gd name="connsiteX14616" fmla="*/ 2243995 w 2439037"/>
              <a:gd name="connsiteY14616" fmla="*/ 3232880 h 4271954"/>
              <a:gd name="connsiteX14617" fmla="*/ 2224573 w 2439037"/>
              <a:gd name="connsiteY14617" fmla="*/ 3213907 h 4271954"/>
              <a:gd name="connsiteX14618" fmla="*/ 2262568 w 2439037"/>
              <a:gd name="connsiteY14618" fmla="*/ 3284049 h 4271954"/>
              <a:gd name="connsiteX14619" fmla="*/ 2295830 w 2439037"/>
              <a:gd name="connsiteY14619" fmla="*/ 3266789 h 4271954"/>
              <a:gd name="connsiteX14620" fmla="*/ 2297525 w 2439037"/>
              <a:gd name="connsiteY14620" fmla="*/ 3264608 h 4271954"/>
              <a:gd name="connsiteX14621" fmla="*/ 2296963 w 2439037"/>
              <a:gd name="connsiteY14621" fmla="*/ 3261817 h 4271954"/>
              <a:gd name="connsiteX14622" fmla="*/ 2272941 w 2439037"/>
              <a:gd name="connsiteY14622" fmla="*/ 3253807 h 4271954"/>
              <a:gd name="connsiteX14623" fmla="*/ 2248472 w 2439037"/>
              <a:gd name="connsiteY14623" fmla="*/ 3261541 h 4271954"/>
              <a:gd name="connsiteX14624" fmla="*/ 2248472 w 2439037"/>
              <a:gd name="connsiteY14624" fmla="*/ 3260884 h 4271954"/>
              <a:gd name="connsiteX14625" fmla="*/ 2240080 w 2439037"/>
              <a:gd name="connsiteY14625" fmla="*/ 3248425 h 4271954"/>
              <a:gd name="connsiteX14626" fmla="*/ 2216753 w 2439037"/>
              <a:gd name="connsiteY14626" fmla="*/ 3248511 h 4271954"/>
              <a:gd name="connsiteX14627" fmla="*/ 2212848 w 2439037"/>
              <a:gd name="connsiteY14627" fmla="*/ 3245911 h 4271954"/>
              <a:gd name="connsiteX14628" fmla="*/ 2185806 w 2439037"/>
              <a:gd name="connsiteY14628" fmla="*/ 3234890 h 4271954"/>
              <a:gd name="connsiteX14629" fmla="*/ 2168852 w 2439037"/>
              <a:gd name="connsiteY14629" fmla="*/ 3234890 h 4271954"/>
              <a:gd name="connsiteX14630" fmla="*/ 2168852 w 2439037"/>
              <a:gd name="connsiteY14630" fmla="*/ 3234785 h 4271954"/>
              <a:gd name="connsiteX14631" fmla="*/ 2162089 w 2439037"/>
              <a:gd name="connsiteY14631" fmla="*/ 3227994 h 4271954"/>
              <a:gd name="connsiteX14632" fmla="*/ 2141791 w 2439037"/>
              <a:gd name="connsiteY14632" fmla="*/ 3227994 h 4271954"/>
              <a:gd name="connsiteX14633" fmla="*/ 2138458 w 2439037"/>
              <a:gd name="connsiteY14633" fmla="*/ 3231356 h 4271954"/>
              <a:gd name="connsiteX14634" fmla="*/ 2141791 w 2439037"/>
              <a:gd name="connsiteY14634" fmla="*/ 3234700 h 4271954"/>
              <a:gd name="connsiteX14635" fmla="*/ 2162184 w 2439037"/>
              <a:gd name="connsiteY14635" fmla="*/ 3234785 h 4271954"/>
              <a:gd name="connsiteX14636" fmla="*/ 2162089 w 2439037"/>
              <a:gd name="connsiteY14636" fmla="*/ 3287068 h 4271954"/>
              <a:gd name="connsiteX14637" fmla="*/ 2141791 w 2439037"/>
              <a:gd name="connsiteY14637" fmla="*/ 3287068 h 4271954"/>
              <a:gd name="connsiteX14638" fmla="*/ 2138458 w 2439037"/>
              <a:gd name="connsiteY14638" fmla="*/ 3290421 h 4271954"/>
              <a:gd name="connsiteX14639" fmla="*/ 2141791 w 2439037"/>
              <a:gd name="connsiteY14639" fmla="*/ 3293764 h 4271954"/>
              <a:gd name="connsiteX14640" fmla="*/ 2162089 w 2439037"/>
              <a:gd name="connsiteY14640" fmla="*/ 3293764 h 4271954"/>
              <a:gd name="connsiteX14641" fmla="*/ 2168852 w 2439037"/>
              <a:gd name="connsiteY14641" fmla="*/ 3286973 h 4271954"/>
              <a:gd name="connsiteX14642" fmla="*/ 2168852 w 2439037"/>
              <a:gd name="connsiteY14642" fmla="*/ 3285258 h 4271954"/>
              <a:gd name="connsiteX14643" fmla="*/ 2184178 w 2439037"/>
              <a:gd name="connsiteY14643" fmla="*/ 3290516 h 4271954"/>
              <a:gd name="connsiteX14644" fmla="*/ 2220868 w 2439037"/>
              <a:gd name="connsiteY14644" fmla="*/ 3300051 h 4271954"/>
              <a:gd name="connsiteX14645" fmla="*/ 2262568 w 2439037"/>
              <a:gd name="connsiteY14645" fmla="*/ 3284049 h 4271954"/>
              <a:gd name="connsiteX14646" fmla="*/ 2186549 w 2439037"/>
              <a:gd name="connsiteY14646" fmla="*/ 3284325 h 4271954"/>
              <a:gd name="connsiteX14647" fmla="*/ 2169043 w 2439037"/>
              <a:gd name="connsiteY14647" fmla="*/ 3278324 h 4271954"/>
              <a:gd name="connsiteX14648" fmla="*/ 2169043 w 2439037"/>
              <a:gd name="connsiteY14648" fmla="*/ 3241539 h 4271954"/>
              <a:gd name="connsiteX14649" fmla="*/ 2185988 w 2439037"/>
              <a:gd name="connsiteY14649" fmla="*/ 3241539 h 4271954"/>
              <a:gd name="connsiteX14650" fmla="*/ 2209038 w 2439037"/>
              <a:gd name="connsiteY14650" fmla="*/ 3251254 h 4271954"/>
              <a:gd name="connsiteX14651" fmla="*/ 2216496 w 2439037"/>
              <a:gd name="connsiteY14651" fmla="*/ 3255074 h 4271954"/>
              <a:gd name="connsiteX14652" fmla="*/ 2240204 w 2439037"/>
              <a:gd name="connsiteY14652" fmla="*/ 3255074 h 4271954"/>
              <a:gd name="connsiteX14653" fmla="*/ 2241899 w 2439037"/>
              <a:gd name="connsiteY14653" fmla="*/ 3260884 h 4271954"/>
              <a:gd name="connsiteX14654" fmla="*/ 2240937 w 2439037"/>
              <a:gd name="connsiteY14654" fmla="*/ 3265713 h 4271954"/>
              <a:gd name="connsiteX14655" fmla="*/ 2240080 w 2439037"/>
              <a:gd name="connsiteY14655" fmla="*/ 3266789 h 4271954"/>
              <a:gd name="connsiteX14656" fmla="*/ 2202846 w 2439037"/>
              <a:gd name="connsiteY14656" fmla="*/ 3266789 h 4271954"/>
              <a:gd name="connsiteX14657" fmla="*/ 2199504 w 2439037"/>
              <a:gd name="connsiteY14657" fmla="*/ 3270142 h 4271954"/>
              <a:gd name="connsiteX14658" fmla="*/ 2202846 w 2439037"/>
              <a:gd name="connsiteY14658" fmla="*/ 3273447 h 4271954"/>
              <a:gd name="connsiteX14659" fmla="*/ 2240080 w 2439037"/>
              <a:gd name="connsiteY14659" fmla="*/ 3273447 h 4271954"/>
              <a:gd name="connsiteX14660" fmla="*/ 2246662 w 2439037"/>
              <a:gd name="connsiteY14660" fmla="*/ 3269161 h 4271954"/>
              <a:gd name="connsiteX14661" fmla="*/ 2274941 w 2439037"/>
              <a:gd name="connsiteY14661" fmla="*/ 3260236 h 4271954"/>
              <a:gd name="connsiteX14662" fmla="*/ 2288753 w 2439037"/>
              <a:gd name="connsiteY14662" fmla="*/ 3262884 h 4271954"/>
              <a:gd name="connsiteX14663" fmla="*/ 2259435 w 2439037"/>
              <a:gd name="connsiteY14663" fmla="*/ 3278238 h 4271954"/>
              <a:gd name="connsiteX14664" fmla="*/ 2186549 w 2439037"/>
              <a:gd name="connsiteY14664" fmla="*/ 3284325 h 4271954"/>
              <a:gd name="connsiteX14665" fmla="*/ 2178377 w 2439037"/>
              <a:gd name="connsiteY14665" fmla="*/ 3126200 h 4271954"/>
              <a:gd name="connsiteX14666" fmla="*/ 2177996 w 2439037"/>
              <a:gd name="connsiteY14666" fmla="*/ 3128839 h 4271954"/>
              <a:gd name="connsiteX14667" fmla="*/ 2194579 w 2439037"/>
              <a:gd name="connsiteY14667" fmla="*/ 3143450 h 4271954"/>
              <a:gd name="connsiteX14668" fmla="*/ 2195217 w 2439037"/>
              <a:gd name="connsiteY14668" fmla="*/ 3143450 h 4271954"/>
              <a:gd name="connsiteX14669" fmla="*/ 2217705 w 2439037"/>
              <a:gd name="connsiteY14669" fmla="*/ 3150003 h 4271954"/>
              <a:gd name="connsiteX14670" fmla="*/ 2235222 w 2439037"/>
              <a:gd name="connsiteY14670" fmla="*/ 3145727 h 4271954"/>
              <a:gd name="connsiteX14671" fmla="*/ 2264283 w 2439037"/>
              <a:gd name="connsiteY14671" fmla="*/ 3160567 h 4271954"/>
              <a:gd name="connsiteX14672" fmla="*/ 2264759 w 2439037"/>
              <a:gd name="connsiteY14672" fmla="*/ 3160976 h 4271954"/>
              <a:gd name="connsiteX14673" fmla="*/ 2294287 w 2439037"/>
              <a:gd name="connsiteY14673" fmla="*/ 3173721 h 4271954"/>
              <a:gd name="connsiteX14674" fmla="*/ 2311251 w 2439037"/>
              <a:gd name="connsiteY14674" fmla="*/ 3173721 h 4271954"/>
              <a:gd name="connsiteX14675" fmla="*/ 2311251 w 2439037"/>
              <a:gd name="connsiteY14675" fmla="*/ 3173816 h 4271954"/>
              <a:gd name="connsiteX14676" fmla="*/ 2318013 w 2439037"/>
              <a:gd name="connsiteY14676" fmla="*/ 3180607 h 4271954"/>
              <a:gd name="connsiteX14677" fmla="*/ 2338292 w 2439037"/>
              <a:gd name="connsiteY14677" fmla="*/ 3180607 h 4271954"/>
              <a:gd name="connsiteX14678" fmla="*/ 2341626 w 2439037"/>
              <a:gd name="connsiteY14678" fmla="*/ 3177254 h 4271954"/>
              <a:gd name="connsiteX14679" fmla="*/ 2338292 w 2439037"/>
              <a:gd name="connsiteY14679" fmla="*/ 3173911 h 4271954"/>
              <a:gd name="connsiteX14680" fmla="*/ 2317919 w 2439037"/>
              <a:gd name="connsiteY14680" fmla="*/ 3173816 h 4271954"/>
              <a:gd name="connsiteX14681" fmla="*/ 2318013 w 2439037"/>
              <a:gd name="connsiteY14681" fmla="*/ 3121543 h 4271954"/>
              <a:gd name="connsiteX14682" fmla="*/ 2338292 w 2439037"/>
              <a:gd name="connsiteY14682" fmla="*/ 3121543 h 4271954"/>
              <a:gd name="connsiteX14683" fmla="*/ 2341626 w 2439037"/>
              <a:gd name="connsiteY14683" fmla="*/ 3118190 h 4271954"/>
              <a:gd name="connsiteX14684" fmla="*/ 2338292 w 2439037"/>
              <a:gd name="connsiteY14684" fmla="*/ 3114847 h 4271954"/>
              <a:gd name="connsiteX14685" fmla="*/ 2318013 w 2439037"/>
              <a:gd name="connsiteY14685" fmla="*/ 3114847 h 4271954"/>
              <a:gd name="connsiteX14686" fmla="*/ 2311251 w 2439037"/>
              <a:gd name="connsiteY14686" fmla="*/ 3121638 h 4271954"/>
              <a:gd name="connsiteX14687" fmla="*/ 2311251 w 2439037"/>
              <a:gd name="connsiteY14687" fmla="*/ 3123353 h 4271954"/>
              <a:gd name="connsiteX14688" fmla="*/ 2283800 w 2439037"/>
              <a:gd name="connsiteY14688" fmla="*/ 3113027 h 4271954"/>
              <a:gd name="connsiteX14689" fmla="*/ 2243338 w 2439037"/>
              <a:gd name="connsiteY14689" fmla="*/ 3112008 h 4271954"/>
              <a:gd name="connsiteX14690" fmla="*/ 2243242 w 2439037"/>
              <a:gd name="connsiteY14690" fmla="*/ 3112008 h 4271954"/>
              <a:gd name="connsiteX14691" fmla="*/ 2180454 w 2439037"/>
              <a:gd name="connsiteY14691" fmla="*/ 3124848 h 4271954"/>
              <a:gd name="connsiteX14692" fmla="*/ 2178377 w 2439037"/>
              <a:gd name="connsiteY14692" fmla="*/ 3126200 h 4271954"/>
              <a:gd name="connsiteX14693" fmla="*/ 2281333 w 2439037"/>
              <a:gd name="connsiteY14693" fmla="*/ 3119076 h 4271954"/>
              <a:gd name="connsiteX14694" fmla="*/ 2311251 w 2439037"/>
              <a:gd name="connsiteY14694" fmla="*/ 3130191 h 4271954"/>
              <a:gd name="connsiteX14695" fmla="*/ 2311251 w 2439037"/>
              <a:gd name="connsiteY14695" fmla="*/ 3166977 h 4271954"/>
              <a:gd name="connsiteX14696" fmla="*/ 2294287 w 2439037"/>
              <a:gd name="connsiteY14696" fmla="*/ 3166977 h 4271954"/>
              <a:gd name="connsiteX14697" fmla="*/ 2268931 w 2439037"/>
              <a:gd name="connsiteY14697" fmla="*/ 3155728 h 4271954"/>
              <a:gd name="connsiteX14698" fmla="*/ 2268484 w 2439037"/>
              <a:gd name="connsiteY14698" fmla="*/ 3155356 h 4271954"/>
              <a:gd name="connsiteX14699" fmla="*/ 2236384 w 2439037"/>
              <a:gd name="connsiteY14699" fmla="*/ 3139078 h 4271954"/>
              <a:gd name="connsiteX14700" fmla="*/ 2235346 w 2439037"/>
              <a:gd name="connsiteY14700" fmla="*/ 3138840 h 4271954"/>
              <a:gd name="connsiteX14701" fmla="*/ 2234575 w 2439037"/>
              <a:gd name="connsiteY14701" fmla="*/ 3138983 h 4271954"/>
              <a:gd name="connsiteX14702" fmla="*/ 2215991 w 2439037"/>
              <a:gd name="connsiteY14702" fmla="*/ 3143536 h 4271954"/>
              <a:gd name="connsiteX14703" fmla="*/ 2202180 w 2439037"/>
              <a:gd name="connsiteY14703" fmla="*/ 3140888 h 4271954"/>
              <a:gd name="connsiteX14704" fmla="*/ 2232574 w 2439037"/>
              <a:gd name="connsiteY14704" fmla="*/ 3124934 h 4271954"/>
              <a:gd name="connsiteX14705" fmla="*/ 2281333 w 2439037"/>
              <a:gd name="connsiteY14705" fmla="*/ 3119076 h 4271954"/>
              <a:gd name="connsiteX14706" fmla="*/ 2222392 w 2439037"/>
              <a:gd name="connsiteY14706" fmla="*/ 3122848 h 4271954"/>
              <a:gd name="connsiteX14707" fmla="*/ 2195617 w 2439037"/>
              <a:gd name="connsiteY14707" fmla="*/ 3136659 h 4271954"/>
              <a:gd name="connsiteX14708" fmla="*/ 2185806 w 2439037"/>
              <a:gd name="connsiteY14708" fmla="*/ 3130287 h 4271954"/>
              <a:gd name="connsiteX14709" fmla="*/ 2222392 w 2439037"/>
              <a:gd name="connsiteY14709" fmla="*/ 3122848 h 4271954"/>
              <a:gd name="connsiteX14710" fmla="*/ 182509 w 2439037"/>
              <a:gd name="connsiteY14710" fmla="*/ 3411665 h 4271954"/>
              <a:gd name="connsiteX14711" fmla="*/ 178118 w 2439037"/>
              <a:gd name="connsiteY14711" fmla="*/ 3410588 h 4271954"/>
              <a:gd name="connsiteX14712" fmla="*/ 174307 w 2439037"/>
              <a:gd name="connsiteY14712" fmla="*/ 3413008 h 4271954"/>
              <a:gd name="connsiteX14713" fmla="*/ 152495 w 2439037"/>
              <a:gd name="connsiteY14713" fmla="*/ 3455937 h 4271954"/>
              <a:gd name="connsiteX14714" fmla="*/ 152495 w 2439037"/>
              <a:gd name="connsiteY14714" fmla="*/ 3457204 h 4271954"/>
              <a:gd name="connsiteX14715" fmla="*/ 178422 w 2439037"/>
              <a:gd name="connsiteY14715" fmla="*/ 3482645 h 4271954"/>
              <a:gd name="connsiteX14716" fmla="*/ 179651 w 2439037"/>
              <a:gd name="connsiteY14716" fmla="*/ 3482645 h 4271954"/>
              <a:gd name="connsiteX14717" fmla="*/ 180213 w 2439037"/>
              <a:gd name="connsiteY14717" fmla="*/ 3482645 h 4271954"/>
              <a:gd name="connsiteX14718" fmla="*/ 198511 w 2439037"/>
              <a:gd name="connsiteY14718" fmla="*/ 3474539 h 4271954"/>
              <a:gd name="connsiteX14719" fmla="*/ 205740 w 2439037"/>
              <a:gd name="connsiteY14719" fmla="*/ 3455937 h 4271954"/>
              <a:gd name="connsiteX14720" fmla="*/ 183928 w 2439037"/>
              <a:gd name="connsiteY14720" fmla="*/ 3413008 h 4271954"/>
              <a:gd name="connsiteX14721" fmla="*/ 182509 w 2439037"/>
              <a:gd name="connsiteY14721" fmla="*/ 3411665 h 4271954"/>
              <a:gd name="connsiteX14722" fmla="*/ 198977 w 2439037"/>
              <a:gd name="connsiteY14722" fmla="*/ 3456041 h 4271954"/>
              <a:gd name="connsiteX14723" fmla="*/ 193634 w 2439037"/>
              <a:gd name="connsiteY14723" fmla="*/ 3469843 h 4271954"/>
              <a:gd name="connsiteX14724" fmla="*/ 180022 w 2439037"/>
              <a:gd name="connsiteY14724" fmla="*/ 3475854 h 4271954"/>
              <a:gd name="connsiteX14725" fmla="*/ 178975 w 2439037"/>
              <a:gd name="connsiteY14725" fmla="*/ 3475854 h 4271954"/>
              <a:gd name="connsiteX14726" fmla="*/ 178518 w 2439037"/>
              <a:gd name="connsiteY14726" fmla="*/ 3475854 h 4271954"/>
              <a:gd name="connsiteX14727" fmla="*/ 159077 w 2439037"/>
              <a:gd name="connsiteY14727" fmla="*/ 3456918 h 4271954"/>
              <a:gd name="connsiteX14728" fmla="*/ 159077 w 2439037"/>
              <a:gd name="connsiteY14728" fmla="*/ 3455937 h 4271954"/>
              <a:gd name="connsiteX14729" fmla="*/ 179070 w 2439037"/>
              <a:gd name="connsiteY14729" fmla="*/ 3417675 h 4271954"/>
              <a:gd name="connsiteX14730" fmla="*/ 198977 w 2439037"/>
              <a:gd name="connsiteY14730" fmla="*/ 3456041 h 4271954"/>
              <a:gd name="connsiteX14731" fmla="*/ 230419 w 2439037"/>
              <a:gd name="connsiteY14731" fmla="*/ 3509753 h 4271954"/>
              <a:gd name="connsiteX14732" fmla="*/ 232134 w 2439037"/>
              <a:gd name="connsiteY14732" fmla="*/ 3507562 h 4271954"/>
              <a:gd name="connsiteX14733" fmla="*/ 231553 w 2439037"/>
              <a:gd name="connsiteY14733" fmla="*/ 3504829 h 4271954"/>
              <a:gd name="connsiteX14734" fmla="*/ 207550 w 2439037"/>
              <a:gd name="connsiteY14734" fmla="*/ 3496818 h 4271954"/>
              <a:gd name="connsiteX14735" fmla="*/ 183061 w 2439037"/>
              <a:gd name="connsiteY14735" fmla="*/ 3504543 h 4271954"/>
              <a:gd name="connsiteX14736" fmla="*/ 183061 w 2439037"/>
              <a:gd name="connsiteY14736" fmla="*/ 3503848 h 4271954"/>
              <a:gd name="connsiteX14737" fmla="*/ 174698 w 2439037"/>
              <a:gd name="connsiteY14737" fmla="*/ 3491379 h 4271954"/>
              <a:gd name="connsiteX14738" fmla="*/ 151362 w 2439037"/>
              <a:gd name="connsiteY14738" fmla="*/ 3491484 h 4271954"/>
              <a:gd name="connsiteX14739" fmla="*/ 147447 w 2439037"/>
              <a:gd name="connsiteY14739" fmla="*/ 3488912 h 4271954"/>
              <a:gd name="connsiteX14740" fmla="*/ 120405 w 2439037"/>
              <a:gd name="connsiteY14740" fmla="*/ 3477854 h 4271954"/>
              <a:gd name="connsiteX14741" fmla="*/ 103451 w 2439037"/>
              <a:gd name="connsiteY14741" fmla="*/ 3477854 h 4271954"/>
              <a:gd name="connsiteX14742" fmla="*/ 103451 w 2439037"/>
              <a:gd name="connsiteY14742" fmla="*/ 3477749 h 4271954"/>
              <a:gd name="connsiteX14743" fmla="*/ 96688 w 2439037"/>
              <a:gd name="connsiteY14743" fmla="*/ 3471005 h 4271954"/>
              <a:gd name="connsiteX14744" fmla="*/ 76409 w 2439037"/>
              <a:gd name="connsiteY14744" fmla="*/ 3471005 h 4271954"/>
              <a:gd name="connsiteX14745" fmla="*/ 73047 w 2439037"/>
              <a:gd name="connsiteY14745" fmla="*/ 3474358 h 4271954"/>
              <a:gd name="connsiteX14746" fmla="*/ 76409 w 2439037"/>
              <a:gd name="connsiteY14746" fmla="*/ 3477654 h 4271954"/>
              <a:gd name="connsiteX14747" fmla="*/ 96774 w 2439037"/>
              <a:gd name="connsiteY14747" fmla="*/ 3477749 h 4271954"/>
              <a:gd name="connsiteX14748" fmla="*/ 96774 w 2439037"/>
              <a:gd name="connsiteY14748" fmla="*/ 3530070 h 4271954"/>
              <a:gd name="connsiteX14749" fmla="*/ 76505 w 2439037"/>
              <a:gd name="connsiteY14749" fmla="*/ 3530070 h 4271954"/>
              <a:gd name="connsiteX14750" fmla="*/ 73171 w 2439037"/>
              <a:gd name="connsiteY14750" fmla="*/ 3533385 h 4271954"/>
              <a:gd name="connsiteX14751" fmla="*/ 76505 w 2439037"/>
              <a:gd name="connsiteY14751" fmla="*/ 3536728 h 4271954"/>
              <a:gd name="connsiteX14752" fmla="*/ 96774 w 2439037"/>
              <a:gd name="connsiteY14752" fmla="*/ 3536728 h 4271954"/>
              <a:gd name="connsiteX14753" fmla="*/ 103537 w 2439037"/>
              <a:gd name="connsiteY14753" fmla="*/ 3529994 h 4271954"/>
              <a:gd name="connsiteX14754" fmla="*/ 103537 w 2439037"/>
              <a:gd name="connsiteY14754" fmla="*/ 3528270 h 4271954"/>
              <a:gd name="connsiteX14755" fmla="*/ 118891 w 2439037"/>
              <a:gd name="connsiteY14755" fmla="*/ 3533470 h 4271954"/>
              <a:gd name="connsiteX14756" fmla="*/ 155534 w 2439037"/>
              <a:gd name="connsiteY14756" fmla="*/ 3543005 h 4271954"/>
              <a:gd name="connsiteX14757" fmla="*/ 197072 w 2439037"/>
              <a:gd name="connsiteY14757" fmla="*/ 3526822 h 4271954"/>
              <a:gd name="connsiteX14758" fmla="*/ 230419 w 2439037"/>
              <a:gd name="connsiteY14758" fmla="*/ 3509753 h 4271954"/>
              <a:gd name="connsiteX14759" fmla="*/ 120986 w 2439037"/>
              <a:gd name="connsiteY14759" fmla="*/ 3527279 h 4271954"/>
              <a:gd name="connsiteX14760" fmla="*/ 103451 w 2439037"/>
              <a:gd name="connsiteY14760" fmla="*/ 3521278 h 4271954"/>
              <a:gd name="connsiteX14761" fmla="*/ 103451 w 2439037"/>
              <a:gd name="connsiteY14761" fmla="*/ 3484540 h 4271954"/>
              <a:gd name="connsiteX14762" fmla="*/ 120405 w 2439037"/>
              <a:gd name="connsiteY14762" fmla="*/ 3484540 h 4271954"/>
              <a:gd name="connsiteX14763" fmla="*/ 143446 w 2439037"/>
              <a:gd name="connsiteY14763" fmla="*/ 3494275 h 4271954"/>
              <a:gd name="connsiteX14764" fmla="*/ 150886 w 2439037"/>
              <a:gd name="connsiteY14764" fmla="*/ 3498028 h 4271954"/>
              <a:gd name="connsiteX14765" fmla="*/ 174603 w 2439037"/>
              <a:gd name="connsiteY14765" fmla="*/ 3498028 h 4271954"/>
              <a:gd name="connsiteX14766" fmla="*/ 176298 w 2439037"/>
              <a:gd name="connsiteY14766" fmla="*/ 3503848 h 4271954"/>
              <a:gd name="connsiteX14767" fmla="*/ 175355 w 2439037"/>
              <a:gd name="connsiteY14767" fmla="*/ 3508724 h 4271954"/>
              <a:gd name="connsiteX14768" fmla="*/ 174517 w 2439037"/>
              <a:gd name="connsiteY14768" fmla="*/ 3509753 h 4271954"/>
              <a:gd name="connsiteX14769" fmla="*/ 137265 w 2439037"/>
              <a:gd name="connsiteY14769" fmla="*/ 3509753 h 4271954"/>
              <a:gd name="connsiteX14770" fmla="*/ 133941 w 2439037"/>
              <a:gd name="connsiteY14770" fmla="*/ 3513096 h 4271954"/>
              <a:gd name="connsiteX14771" fmla="*/ 137265 w 2439037"/>
              <a:gd name="connsiteY14771" fmla="*/ 3516449 h 4271954"/>
              <a:gd name="connsiteX14772" fmla="*/ 174517 w 2439037"/>
              <a:gd name="connsiteY14772" fmla="*/ 3516449 h 4271954"/>
              <a:gd name="connsiteX14773" fmla="*/ 181070 w 2439037"/>
              <a:gd name="connsiteY14773" fmla="*/ 3512163 h 4271954"/>
              <a:gd name="connsiteX14774" fmla="*/ 209379 w 2439037"/>
              <a:gd name="connsiteY14774" fmla="*/ 3503190 h 4271954"/>
              <a:gd name="connsiteX14775" fmla="*/ 223190 w 2439037"/>
              <a:gd name="connsiteY14775" fmla="*/ 3505838 h 4271954"/>
              <a:gd name="connsiteX14776" fmla="*/ 193843 w 2439037"/>
              <a:gd name="connsiteY14776" fmla="*/ 3521202 h 4271954"/>
              <a:gd name="connsiteX14777" fmla="*/ 120986 w 2439037"/>
              <a:gd name="connsiteY14777" fmla="*/ 3527279 h 4271954"/>
              <a:gd name="connsiteX14778" fmla="*/ 272796 w 2439037"/>
              <a:gd name="connsiteY14778" fmla="*/ 3364325 h 4271954"/>
              <a:gd name="connsiteX14779" fmla="*/ 276139 w 2439037"/>
              <a:gd name="connsiteY14779" fmla="*/ 3360973 h 4271954"/>
              <a:gd name="connsiteX14780" fmla="*/ 272796 w 2439037"/>
              <a:gd name="connsiteY14780" fmla="*/ 3357677 h 4271954"/>
              <a:gd name="connsiteX14781" fmla="*/ 252508 w 2439037"/>
              <a:gd name="connsiteY14781" fmla="*/ 3357677 h 4271954"/>
              <a:gd name="connsiteX14782" fmla="*/ 245736 w 2439037"/>
              <a:gd name="connsiteY14782" fmla="*/ 3364411 h 4271954"/>
              <a:gd name="connsiteX14783" fmla="*/ 245736 w 2439037"/>
              <a:gd name="connsiteY14783" fmla="*/ 3366135 h 4271954"/>
              <a:gd name="connsiteX14784" fmla="*/ 218322 w 2439037"/>
              <a:gd name="connsiteY14784" fmla="*/ 3355848 h 4271954"/>
              <a:gd name="connsiteX14785" fmla="*/ 177832 w 2439037"/>
              <a:gd name="connsiteY14785" fmla="*/ 3354791 h 4271954"/>
              <a:gd name="connsiteX14786" fmla="*/ 177746 w 2439037"/>
              <a:gd name="connsiteY14786" fmla="*/ 3354791 h 4271954"/>
              <a:gd name="connsiteX14787" fmla="*/ 114985 w 2439037"/>
              <a:gd name="connsiteY14787" fmla="*/ 3367678 h 4271954"/>
              <a:gd name="connsiteX14788" fmla="*/ 112766 w 2439037"/>
              <a:gd name="connsiteY14788" fmla="*/ 3369212 h 4271954"/>
              <a:gd name="connsiteX14789" fmla="*/ 112395 w 2439037"/>
              <a:gd name="connsiteY14789" fmla="*/ 3371860 h 4271954"/>
              <a:gd name="connsiteX14790" fmla="*/ 128978 w 2439037"/>
              <a:gd name="connsiteY14790" fmla="*/ 3386404 h 4271954"/>
              <a:gd name="connsiteX14791" fmla="*/ 129635 w 2439037"/>
              <a:gd name="connsiteY14791" fmla="*/ 3386404 h 4271954"/>
              <a:gd name="connsiteX14792" fmla="*/ 152114 w 2439037"/>
              <a:gd name="connsiteY14792" fmla="*/ 3393024 h 4271954"/>
              <a:gd name="connsiteX14793" fmla="*/ 169659 w 2439037"/>
              <a:gd name="connsiteY14793" fmla="*/ 3388690 h 4271954"/>
              <a:gd name="connsiteX14794" fmla="*/ 198701 w 2439037"/>
              <a:gd name="connsiteY14794" fmla="*/ 3403568 h 4271954"/>
              <a:gd name="connsiteX14795" fmla="*/ 199168 w 2439037"/>
              <a:gd name="connsiteY14795" fmla="*/ 3403940 h 4271954"/>
              <a:gd name="connsiteX14796" fmla="*/ 228685 w 2439037"/>
              <a:gd name="connsiteY14796" fmla="*/ 3416684 h 4271954"/>
              <a:gd name="connsiteX14797" fmla="*/ 245640 w 2439037"/>
              <a:gd name="connsiteY14797" fmla="*/ 3416684 h 4271954"/>
              <a:gd name="connsiteX14798" fmla="*/ 245640 w 2439037"/>
              <a:gd name="connsiteY14798" fmla="*/ 3416837 h 4271954"/>
              <a:gd name="connsiteX14799" fmla="*/ 252413 w 2439037"/>
              <a:gd name="connsiteY14799" fmla="*/ 3423580 h 4271954"/>
              <a:gd name="connsiteX14800" fmla="*/ 272710 w 2439037"/>
              <a:gd name="connsiteY14800" fmla="*/ 3423580 h 4271954"/>
              <a:gd name="connsiteX14801" fmla="*/ 276044 w 2439037"/>
              <a:gd name="connsiteY14801" fmla="*/ 3420218 h 4271954"/>
              <a:gd name="connsiteX14802" fmla="*/ 272710 w 2439037"/>
              <a:gd name="connsiteY14802" fmla="*/ 3416913 h 4271954"/>
              <a:gd name="connsiteX14803" fmla="*/ 252326 w 2439037"/>
              <a:gd name="connsiteY14803" fmla="*/ 3416837 h 4271954"/>
              <a:gd name="connsiteX14804" fmla="*/ 252413 w 2439037"/>
              <a:gd name="connsiteY14804" fmla="*/ 3364497 h 4271954"/>
              <a:gd name="connsiteX14805" fmla="*/ 272796 w 2439037"/>
              <a:gd name="connsiteY14805" fmla="*/ 3364497 h 4271954"/>
              <a:gd name="connsiteX14806" fmla="*/ 272796 w 2439037"/>
              <a:gd name="connsiteY14806" fmla="*/ 3364325 h 4271954"/>
              <a:gd name="connsiteX14807" fmla="*/ 130121 w 2439037"/>
              <a:gd name="connsiteY14807" fmla="*/ 3379756 h 4271954"/>
              <a:gd name="connsiteX14808" fmla="*/ 120301 w 2439037"/>
              <a:gd name="connsiteY14808" fmla="*/ 3373384 h 4271954"/>
              <a:gd name="connsiteX14809" fmla="*/ 156791 w 2439037"/>
              <a:gd name="connsiteY14809" fmla="*/ 3365954 h 4271954"/>
              <a:gd name="connsiteX14810" fmla="*/ 130121 w 2439037"/>
              <a:gd name="connsiteY14810" fmla="*/ 3379756 h 4271954"/>
              <a:gd name="connsiteX14811" fmla="*/ 245736 w 2439037"/>
              <a:gd name="connsiteY14811" fmla="*/ 3409941 h 4271954"/>
              <a:gd name="connsiteX14812" fmla="*/ 228790 w 2439037"/>
              <a:gd name="connsiteY14812" fmla="*/ 3409941 h 4271954"/>
              <a:gd name="connsiteX14813" fmla="*/ 203473 w 2439037"/>
              <a:gd name="connsiteY14813" fmla="*/ 3398692 h 4271954"/>
              <a:gd name="connsiteX14814" fmla="*/ 202978 w 2439037"/>
              <a:gd name="connsiteY14814" fmla="*/ 3398311 h 4271954"/>
              <a:gd name="connsiteX14815" fmla="*/ 170888 w 2439037"/>
              <a:gd name="connsiteY14815" fmla="*/ 3382032 h 4271954"/>
              <a:gd name="connsiteX14816" fmla="*/ 169830 w 2439037"/>
              <a:gd name="connsiteY14816" fmla="*/ 3381851 h 4271954"/>
              <a:gd name="connsiteX14817" fmla="*/ 169069 w 2439037"/>
              <a:gd name="connsiteY14817" fmla="*/ 3381956 h 4271954"/>
              <a:gd name="connsiteX14818" fmla="*/ 150486 w 2439037"/>
              <a:gd name="connsiteY14818" fmla="*/ 3386500 h 4271954"/>
              <a:gd name="connsiteX14819" fmla="*/ 136703 w 2439037"/>
              <a:gd name="connsiteY14819" fmla="*/ 3383852 h 4271954"/>
              <a:gd name="connsiteX14820" fmla="*/ 167068 w 2439037"/>
              <a:gd name="connsiteY14820" fmla="*/ 3367954 h 4271954"/>
              <a:gd name="connsiteX14821" fmla="*/ 215922 w 2439037"/>
              <a:gd name="connsiteY14821" fmla="*/ 3361954 h 4271954"/>
              <a:gd name="connsiteX14822" fmla="*/ 245859 w 2439037"/>
              <a:gd name="connsiteY14822" fmla="*/ 3373117 h 4271954"/>
              <a:gd name="connsiteX14823" fmla="*/ 245859 w 2439037"/>
              <a:gd name="connsiteY14823" fmla="*/ 3409941 h 4271954"/>
              <a:gd name="connsiteX14824" fmla="*/ 245736 w 2439037"/>
              <a:gd name="connsiteY14824" fmla="*/ 3409941 h 4271954"/>
              <a:gd name="connsiteX14825" fmla="*/ 425491 w 2439037"/>
              <a:gd name="connsiteY14825" fmla="*/ 3411665 h 4271954"/>
              <a:gd name="connsiteX14826" fmla="*/ 421100 w 2439037"/>
              <a:gd name="connsiteY14826" fmla="*/ 3410588 h 4271954"/>
              <a:gd name="connsiteX14827" fmla="*/ 417195 w 2439037"/>
              <a:gd name="connsiteY14827" fmla="*/ 3413008 h 4271954"/>
              <a:gd name="connsiteX14828" fmla="*/ 395383 w 2439037"/>
              <a:gd name="connsiteY14828" fmla="*/ 3455937 h 4271954"/>
              <a:gd name="connsiteX14829" fmla="*/ 395383 w 2439037"/>
              <a:gd name="connsiteY14829" fmla="*/ 3457204 h 4271954"/>
              <a:gd name="connsiteX14830" fmla="*/ 421291 w 2439037"/>
              <a:gd name="connsiteY14830" fmla="*/ 3482645 h 4271954"/>
              <a:gd name="connsiteX14831" fmla="*/ 422548 w 2439037"/>
              <a:gd name="connsiteY14831" fmla="*/ 3482645 h 4271954"/>
              <a:gd name="connsiteX14832" fmla="*/ 423100 w 2439037"/>
              <a:gd name="connsiteY14832" fmla="*/ 3482645 h 4271954"/>
              <a:gd name="connsiteX14833" fmla="*/ 441407 w 2439037"/>
              <a:gd name="connsiteY14833" fmla="*/ 3474539 h 4271954"/>
              <a:gd name="connsiteX14834" fmla="*/ 448637 w 2439037"/>
              <a:gd name="connsiteY14834" fmla="*/ 3455937 h 4271954"/>
              <a:gd name="connsiteX14835" fmla="*/ 426815 w 2439037"/>
              <a:gd name="connsiteY14835" fmla="*/ 3413008 h 4271954"/>
              <a:gd name="connsiteX14836" fmla="*/ 425491 w 2439037"/>
              <a:gd name="connsiteY14836" fmla="*/ 3411665 h 4271954"/>
              <a:gd name="connsiteX14837" fmla="*/ 441960 w 2439037"/>
              <a:gd name="connsiteY14837" fmla="*/ 3456041 h 4271954"/>
              <a:gd name="connsiteX14838" fmla="*/ 436636 w 2439037"/>
              <a:gd name="connsiteY14838" fmla="*/ 3469843 h 4271954"/>
              <a:gd name="connsiteX14839" fmla="*/ 423015 w 2439037"/>
              <a:gd name="connsiteY14839" fmla="*/ 3475854 h 4271954"/>
              <a:gd name="connsiteX14840" fmla="*/ 421967 w 2439037"/>
              <a:gd name="connsiteY14840" fmla="*/ 3475854 h 4271954"/>
              <a:gd name="connsiteX14841" fmla="*/ 421500 w 2439037"/>
              <a:gd name="connsiteY14841" fmla="*/ 3475854 h 4271954"/>
              <a:gd name="connsiteX14842" fmla="*/ 402060 w 2439037"/>
              <a:gd name="connsiteY14842" fmla="*/ 3456918 h 4271954"/>
              <a:gd name="connsiteX14843" fmla="*/ 402060 w 2439037"/>
              <a:gd name="connsiteY14843" fmla="*/ 3455937 h 4271954"/>
              <a:gd name="connsiteX14844" fmla="*/ 421967 w 2439037"/>
              <a:gd name="connsiteY14844" fmla="*/ 3417675 h 4271954"/>
              <a:gd name="connsiteX14845" fmla="*/ 441960 w 2439037"/>
              <a:gd name="connsiteY14845" fmla="*/ 3456041 h 4271954"/>
              <a:gd name="connsiteX14846" fmla="*/ 473402 w 2439037"/>
              <a:gd name="connsiteY14846" fmla="*/ 3509753 h 4271954"/>
              <a:gd name="connsiteX14847" fmla="*/ 475116 w 2439037"/>
              <a:gd name="connsiteY14847" fmla="*/ 3507562 h 4271954"/>
              <a:gd name="connsiteX14848" fmla="*/ 474545 w 2439037"/>
              <a:gd name="connsiteY14848" fmla="*/ 3504829 h 4271954"/>
              <a:gd name="connsiteX14849" fmla="*/ 450532 w 2439037"/>
              <a:gd name="connsiteY14849" fmla="*/ 3496818 h 4271954"/>
              <a:gd name="connsiteX14850" fmla="*/ 426062 w 2439037"/>
              <a:gd name="connsiteY14850" fmla="*/ 3504543 h 4271954"/>
              <a:gd name="connsiteX14851" fmla="*/ 426062 w 2439037"/>
              <a:gd name="connsiteY14851" fmla="*/ 3503848 h 4271954"/>
              <a:gd name="connsiteX14852" fmla="*/ 417681 w 2439037"/>
              <a:gd name="connsiteY14852" fmla="*/ 3491379 h 4271954"/>
              <a:gd name="connsiteX14853" fmla="*/ 394345 w 2439037"/>
              <a:gd name="connsiteY14853" fmla="*/ 3491484 h 4271954"/>
              <a:gd name="connsiteX14854" fmla="*/ 390439 w 2439037"/>
              <a:gd name="connsiteY14854" fmla="*/ 3488912 h 4271954"/>
              <a:gd name="connsiteX14855" fmla="*/ 363388 w 2439037"/>
              <a:gd name="connsiteY14855" fmla="*/ 3477854 h 4271954"/>
              <a:gd name="connsiteX14856" fmla="*/ 346424 w 2439037"/>
              <a:gd name="connsiteY14856" fmla="*/ 3477854 h 4271954"/>
              <a:gd name="connsiteX14857" fmla="*/ 346424 w 2439037"/>
              <a:gd name="connsiteY14857" fmla="*/ 3477749 h 4271954"/>
              <a:gd name="connsiteX14858" fmla="*/ 339671 w 2439037"/>
              <a:gd name="connsiteY14858" fmla="*/ 3471005 h 4271954"/>
              <a:gd name="connsiteX14859" fmla="*/ 319392 w 2439037"/>
              <a:gd name="connsiteY14859" fmla="*/ 3471005 h 4271954"/>
              <a:gd name="connsiteX14860" fmla="*/ 316030 w 2439037"/>
              <a:gd name="connsiteY14860" fmla="*/ 3474358 h 4271954"/>
              <a:gd name="connsiteX14861" fmla="*/ 319392 w 2439037"/>
              <a:gd name="connsiteY14861" fmla="*/ 3477654 h 4271954"/>
              <a:gd name="connsiteX14862" fmla="*/ 339747 w 2439037"/>
              <a:gd name="connsiteY14862" fmla="*/ 3477749 h 4271954"/>
              <a:gd name="connsiteX14863" fmla="*/ 339671 w 2439037"/>
              <a:gd name="connsiteY14863" fmla="*/ 3530070 h 4271954"/>
              <a:gd name="connsiteX14864" fmla="*/ 319392 w 2439037"/>
              <a:gd name="connsiteY14864" fmla="*/ 3530070 h 4271954"/>
              <a:gd name="connsiteX14865" fmla="*/ 316030 w 2439037"/>
              <a:gd name="connsiteY14865" fmla="*/ 3533385 h 4271954"/>
              <a:gd name="connsiteX14866" fmla="*/ 319392 w 2439037"/>
              <a:gd name="connsiteY14866" fmla="*/ 3536728 h 4271954"/>
              <a:gd name="connsiteX14867" fmla="*/ 339671 w 2439037"/>
              <a:gd name="connsiteY14867" fmla="*/ 3536728 h 4271954"/>
              <a:gd name="connsiteX14868" fmla="*/ 346424 w 2439037"/>
              <a:gd name="connsiteY14868" fmla="*/ 3529994 h 4271954"/>
              <a:gd name="connsiteX14869" fmla="*/ 346424 w 2439037"/>
              <a:gd name="connsiteY14869" fmla="*/ 3528270 h 4271954"/>
              <a:gd name="connsiteX14870" fmla="*/ 361759 w 2439037"/>
              <a:gd name="connsiteY14870" fmla="*/ 3533470 h 4271954"/>
              <a:gd name="connsiteX14871" fmla="*/ 398421 w 2439037"/>
              <a:gd name="connsiteY14871" fmla="*/ 3543005 h 4271954"/>
              <a:gd name="connsiteX14872" fmla="*/ 439969 w 2439037"/>
              <a:gd name="connsiteY14872" fmla="*/ 3526822 h 4271954"/>
              <a:gd name="connsiteX14873" fmla="*/ 473402 w 2439037"/>
              <a:gd name="connsiteY14873" fmla="*/ 3509753 h 4271954"/>
              <a:gd name="connsiteX14874" fmla="*/ 364064 w 2439037"/>
              <a:gd name="connsiteY14874" fmla="*/ 3527279 h 4271954"/>
              <a:gd name="connsiteX14875" fmla="*/ 346520 w 2439037"/>
              <a:gd name="connsiteY14875" fmla="*/ 3521278 h 4271954"/>
              <a:gd name="connsiteX14876" fmla="*/ 346520 w 2439037"/>
              <a:gd name="connsiteY14876" fmla="*/ 3484540 h 4271954"/>
              <a:gd name="connsiteX14877" fmla="*/ 363484 w 2439037"/>
              <a:gd name="connsiteY14877" fmla="*/ 3484540 h 4271954"/>
              <a:gd name="connsiteX14878" fmla="*/ 386515 w 2439037"/>
              <a:gd name="connsiteY14878" fmla="*/ 3494275 h 4271954"/>
              <a:gd name="connsiteX14879" fmla="*/ 393973 w 2439037"/>
              <a:gd name="connsiteY14879" fmla="*/ 3498028 h 4271954"/>
              <a:gd name="connsiteX14880" fmla="*/ 417681 w 2439037"/>
              <a:gd name="connsiteY14880" fmla="*/ 3498028 h 4271954"/>
              <a:gd name="connsiteX14881" fmla="*/ 419385 w 2439037"/>
              <a:gd name="connsiteY14881" fmla="*/ 3503848 h 4271954"/>
              <a:gd name="connsiteX14882" fmla="*/ 418423 w 2439037"/>
              <a:gd name="connsiteY14882" fmla="*/ 3508724 h 4271954"/>
              <a:gd name="connsiteX14883" fmla="*/ 417586 w 2439037"/>
              <a:gd name="connsiteY14883" fmla="*/ 3509753 h 4271954"/>
              <a:gd name="connsiteX14884" fmla="*/ 380342 w 2439037"/>
              <a:gd name="connsiteY14884" fmla="*/ 3509753 h 4271954"/>
              <a:gd name="connsiteX14885" fmla="*/ 376999 w 2439037"/>
              <a:gd name="connsiteY14885" fmla="*/ 3513096 h 4271954"/>
              <a:gd name="connsiteX14886" fmla="*/ 380342 w 2439037"/>
              <a:gd name="connsiteY14886" fmla="*/ 3516449 h 4271954"/>
              <a:gd name="connsiteX14887" fmla="*/ 417586 w 2439037"/>
              <a:gd name="connsiteY14887" fmla="*/ 3516449 h 4271954"/>
              <a:gd name="connsiteX14888" fmla="*/ 424148 w 2439037"/>
              <a:gd name="connsiteY14888" fmla="*/ 3512163 h 4271954"/>
              <a:gd name="connsiteX14889" fmla="*/ 452447 w 2439037"/>
              <a:gd name="connsiteY14889" fmla="*/ 3503190 h 4271954"/>
              <a:gd name="connsiteX14890" fmla="*/ 466267 w 2439037"/>
              <a:gd name="connsiteY14890" fmla="*/ 3505838 h 4271954"/>
              <a:gd name="connsiteX14891" fmla="*/ 436826 w 2439037"/>
              <a:gd name="connsiteY14891" fmla="*/ 3521202 h 4271954"/>
              <a:gd name="connsiteX14892" fmla="*/ 364064 w 2439037"/>
              <a:gd name="connsiteY14892" fmla="*/ 3527279 h 4271954"/>
              <a:gd name="connsiteX14893" fmla="*/ 515798 w 2439037"/>
              <a:gd name="connsiteY14893" fmla="*/ 3364325 h 4271954"/>
              <a:gd name="connsiteX14894" fmla="*/ 519113 w 2439037"/>
              <a:gd name="connsiteY14894" fmla="*/ 3360973 h 4271954"/>
              <a:gd name="connsiteX14895" fmla="*/ 515798 w 2439037"/>
              <a:gd name="connsiteY14895" fmla="*/ 3357677 h 4271954"/>
              <a:gd name="connsiteX14896" fmla="*/ 495490 w 2439037"/>
              <a:gd name="connsiteY14896" fmla="*/ 3357677 h 4271954"/>
              <a:gd name="connsiteX14897" fmla="*/ 488728 w 2439037"/>
              <a:gd name="connsiteY14897" fmla="*/ 3364411 h 4271954"/>
              <a:gd name="connsiteX14898" fmla="*/ 488728 w 2439037"/>
              <a:gd name="connsiteY14898" fmla="*/ 3366135 h 4271954"/>
              <a:gd name="connsiteX14899" fmla="*/ 461315 w 2439037"/>
              <a:gd name="connsiteY14899" fmla="*/ 3355848 h 4271954"/>
              <a:gd name="connsiteX14900" fmla="*/ 420824 w 2439037"/>
              <a:gd name="connsiteY14900" fmla="*/ 3354791 h 4271954"/>
              <a:gd name="connsiteX14901" fmla="*/ 420719 w 2439037"/>
              <a:gd name="connsiteY14901" fmla="*/ 3354791 h 4271954"/>
              <a:gd name="connsiteX14902" fmla="*/ 357940 w 2439037"/>
              <a:gd name="connsiteY14902" fmla="*/ 3367678 h 4271954"/>
              <a:gd name="connsiteX14903" fmla="*/ 355759 w 2439037"/>
              <a:gd name="connsiteY14903" fmla="*/ 3369212 h 4271954"/>
              <a:gd name="connsiteX14904" fmla="*/ 355482 w 2439037"/>
              <a:gd name="connsiteY14904" fmla="*/ 3371860 h 4271954"/>
              <a:gd name="connsiteX14905" fmla="*/ 372056 w 2439037"/>
              <a:gd name="connsiteY14905" fmla="*/ 3386404 h 4271954"/>
              <a:gd name="connsiteX14906" fmla="*/ 372703 w 2439037"/>
              <a:gd name="connsiteY14906" fmla="*/ 3386404 h 4271954"/>
              <a:gd name="connsiteX14907" fmla="*/ 395201 w 2439037"/>
              <a:gd name="connsiteY14907" fmla="*/ 3393024 h 4271954"/>
              <a:gd name="connsiteX14908" fmla="*/ 412718 w 2439037"/>
              <a:gd name="connsiteY14908" fmla="*/ 3388690 h 4271954"/>
              <a:gd name="connsiteX14909" fmla="*/ 441770 w 2439037"/>
              <a:gd name="connsiteY14909" fmla="*/ 3403568 h 4271954"/>
              <a:gd name="connsiteX14910" fmla="*/ 442265 w 2439037"/>
              <a:gd name="connsiteY14910" fmla="*/ 3403940 h 4271954"/>
              <a:gd name="connsiteX14911" fmla="*/ 471773 w 2439037"/>
              <a:gd name="connsiteY14911" fmla="*/ 3416684 h 4271954"/>
              <a:gd name="connsiteX14912" fmla="*/ 488728 w 2439037"/>
              <a:gd name="connsiteY14912" fmla="*/ 3416684 h 4271954"/>
              <a:gd name="connsiteX14913" fmla="*/ 488728 w 2439037"/>
              <a:gd name="connsiteY14913" fmla="*/ 3416837 h 4271954"/>
              <a:gd name="connsiteX14914" fmla="*/ 495490 w 2439037"/>
              <a:gd name="connsiteY14914" fmla="*/ 3423580 h 4271954"/>
              <a:gd name="connsiteX14915" fmla="*/ 515798 w 2439037"/>
              <a:gd name="connsiteY14915" fmla="*/ 3423580 h 4271954"/>
              <a:gd name="connsiteX14916" fmla="*/ 519113 w 2439037"/>
              <a:gd name="connsiteY14916" fmla="*/ 3420218 h 4271954"/>
              <a:gd name="connsiteX14917" fmla="*/ 515798 w 2439037"/>
              <a:gd name="connsiteY14917" fmla="*/ 3416913 h 4271954"/>
              <a:gd name="connsiteX14918" fmla="*/ 495405 w 2439037"/>
              <a:gd name="connsiteY14918" fmla="*/ 3416837 h 4271954"/>
              <a:gd name="connsiteX14919" fmla="*/ 495490 w 2439037"/>
              <a:gd name="connsiteY14919" fmla="*/ 3364497 h 4271954"/>
              <a:gd name="connsiteX14920" fmla="*/ 515798 w 2439037"/>
              <a:gd name="connsiteY14920" fmla="*/ 3364497 h 4271954"/>
              <a:gd name="connsiteX14921" fmla="*/ 515798 w 2439037"/>
              <a:gd name="connsiteY14921" fmla="*/ 3364325 h 4271954"/>
              <a:gd name="connsiteX14922" fmla="*/ 373094 w 2439037"/>
              <a:gd name="connsiteY14922" fmla="*/ 3379756 h 4271954"/>
              <a:gd name="connsiteX14923" fmla="*/ 363293 w 2439037"/>
              <a:gd name="connsiteY14923" fmla="*/ 3373384 h 4271954"/>
              <a:gd name="connsiteX14924" fmla="*/ 399783 w 2439037"/>
              <a:gd name="connsiteY14924" fmla="*/ 3365954 h 4271954"/>
              <a:gd name="connsiteX14925" fmla="*/ 373094 w 2439037"/>
              <a:gd name="connsiteY14925" fmla="*/ 3379756 h 4271954"/>
              <a:gd name="connsiteX14926" fmla="*/ 488728 w 2439037"/>
              <a:gd name="connsiteY14926" fmla="*/ 3409941 h 4271954"/>
              <a:gd name="connsiteX14927" fmla="*/ 471773 w 2439037"/>
              <a:gd name="connsiteY14927" fmla="*/ 3409941 h 4271954"/>
              <a:gd name="connsiteX14928" fmla="*/ 446446 w 2439037"/>
              <a:gd name="connsiteY14928" fmla="*/ 3398692 h 4271954"/>
              <a:gd name="connsiteX14929" fmla="*/ 445961 w 2439037"/>
              <a:gd name="connsiteY14929" fmla="*/ 3398311 h 4271954"/>
              <a:gd name="connsiteX14930" fmla="*/ 413871 w 2439037"/>
              <a:gd name="connsiteY14930" fmla="*/ 3382032 h 4271954"/>
              <a:gd name="connsiteX14931" fmla="*/ 412813 w 2439037"/>
              <a:gd name="connsiteY14931" fmla="*/ 3381851 h 4271954"/>
              <a:gd name="connsiteX14932" fmla="*/ 412061 w 2439037"/>
              <a:gd name="connsiteY14932" fmla="*/ 3381956 h 4271954"/>
              <a:gd name="connsiteX14933" fmla="*/ 393478 w 2439037"/>
              <a:gd name="connsiteY14933" fmla="*/ 3386500 h 4271954"/>
              <a:gd name="connsiteX14934" fmla="*/ 379666 w 2439037"/>
              <a:gd name="connsiteY14934" fmla="*/ 3383852 h 4271954"/>
              <a:gd name="connsiteX14935" fmla="*/ 410051 w 2439037"/>
              <a:gd name="connsiteY14935" fmla="*/ 3367954 h 4271954"/>
              <a:gd name="connsiteX14936" fmla="*/ 458914 w 2439037"/>
              <a:gd name="connsiteY14936" fmla="*/ 3361954 h 4271954"/>
              <a:gd name="connsiteX14937" fmla="*/ 488823 w 2439037"/>
              <a:gd name="connsiteY14937" fmla="*/ 3373117 h 4271954"/>
              <a:gd name="connsiteX14938" fmla="*/ 488823 w 2439037"/>
              <a:gd name="connsiteY14938" fmla="*/ 3409941 h 4271954"/>
              <a:gd name="connsiteX14939" fmla="*/ 488728 w 2439037"/>
              <a:gd name="connsiteY14939" fmla="*/ 3409941 h 4271954"/>
              <a:gd name="connsiteX14940" fmla="*/ 668455 w 2439037"/>
              <a:gd name="connsiteY14940" fmla="*/ 3411665 h 4271954"/>
              <a:gd name="connsiteX14941" fmla="*/ 664083 w 2439037"/>
              <a:gd name="connsiteY14941" fmla="*/ 3410588 h 4271954"/>
              <a:gd name="connsiteX14942" fmla="*/ 660282 w 2439037"/>
              <a:gd name="connsiteY14942" fmla="*/ 3413008 h 4271954"/>
              <a:gd name="connsiteX14943" fmla="*/ 638470 w 2439037"/>
              <a:gd name="connsiteY14943" fmla="*/ 3455937 h 4271954"/>
              <a:gd name="connsiteX14944" fmla="*/ 638470 w 2439037"/>
              <a:gd name="connsiteY14944" fmla="*/ 3457204 h 4271954"/>
              <a:gd name="connsiteX14945" fmla="*/ 664359 w 2439037"/>
              <a:gd name="connsiteY14945" fmla="*/ 3482645 h 4271954"/>
              <a:gd name="connsiteX14946" fmla="*/ 665616 w 2439037"/>
              <a:gd name="connsiteY14946" fmla="*/ 3482645 h 4271954"/>
              <a:gd name="connsiteX14947" fmla="*/ 666188 w 2439037"/>
              <a:gd name="connsiteY14947" fmla="*/ 3482645 h 4271954"/>
              <a:gd name="connsiteX14948" fmla="*/ 684486 w 2439037"/>
              <a:gd name="connsiteY14948" fmla="*/ 3474539 h 4271954"/>
              <a:gd name="connsiteX14949" fmla="*/ 691705 w 2439037"/>
              <a:gd name="connsiteY14949" fmla="*/ 3455937 h 4271954"/>
              <a:gd name="connsiteX14950" fmla="*/ 669893 w 2439037"/>
              <a:gd name="connsiteY14950" fmla="*/ 3413008 h 4271954"/>
              <a:gd name="connsiteX14951" fmla="*/ 668455 w 2439037"/>
              <a:gd name="connsiteY14951" fmla="*/ 3411665 h 4271954"/>
              <a:gd name="connsiteX14952" fmla="*/ 684952 w 2439037"/>
              <a:gd name="connsiteY14952" fmla="*/ 3456041 h 4271954"/>
              <a:gd name="connsiteX14953" fmla="*/ 679609 w 2439037"/>
              <a:gd name="connsiteY14953" fmla="*/ 3469843 h 4271954"/>
              <a:gd name="connsiteX14954" fmla="*/ 665988 w 2439037"/>
              <a:gd name="connsiteY14954" fmla="*/ 3475854 h 4271954"/>
              <a:gd name="connsiteX14955" fmla="*/ 664940 w 2439037"/>
              <a:gd name="connsiteY14955" fmla="*/ 3475854 h 4271954"/>
              <a:gd name="connsiteX14956" fmla="*/ 664454 w 2439037"/>
              <a:gd name="connsiteY14956" fmla="*/ 3475854 h 4271954"/>
              <a:gd name="connsiteX14957" fmla="*/ 645043 w 2439037"/>
              <a:gd name="connsiteY14957" fmla="*/ 3456918 h 4271954"/>
              <a:gd name="connsiteX14958" fmla="*/ 645043 w 2439037"/>
              <a:gd name="connsiteY14958" fmla="*/ 3455937 h 4271954"/>
              <a:gd name="connsiteX14959" fmla="*/ 665045 w 2439037"/>
              <a:gd name="connsiteY14959" fmla="*/ 3417675 h 4271954"/>
              <a:gd name="connsiteX14960" fmla="*/ 684952 w 2439037"/>
              <a:gd name="connsiteY14960" fmla="*/ 3456041 h 4271954"/>
              <a:gd name="connsiteX14961" fmla="*/ 716375 w 2439037"/>
              <a:gd name="connsiteY14961" fmla="*/ 3509753 h 4271954"/>
              <a:gd name="connsiteX14962" fmla="*/ 718109 w 2439037"/>
              <a:gd name="connsiteY14962" fmla="*/ 3507562 h 4271954"/>
              <a:gd name="connsiteX14963" fmla="*/ 717518 w 2439037"/>
              <a:gd name="connsiteY14963" fmla="*/ 3504829 h 4271954"/>
              <a:gd name="connsiteX14964" fmla="*/ 693525 w 2439037"/>
              <a:gd name="connsiteY14964" fmla="*/ 3496818 h 4271954"/>
              <a:gd name="connsiteX14965" fmla="*/ 669045 w 2439037"/>
              <a:gd name="connsiteY14965" fmla="*/ 3504543 h 4271954"/>
              <a:gd name="connsiteX14966" fmla="*/ 669045 w 2439037"/>
              <a:gd name="connsiteY14966" fmla="*/ 3503848 h 4271954"/>
              <a:gd name="connsiteX14967" fmla="*/ 660673 w 2439037"/>
              <a:gd name="connsiteY14967" fmla="*/ 3491379 h 4271954"/>
              <a:gd name="connsiteX14968" fmla="*/ 637327 w 2439037"/>
              <a:gd name="connsiteY14968" fmla="*/ 3491484 h 4271954"/>
              <a:gd name="connsiteX14969" fmla="*/ 633403 w 2439037"/>
              <a:gd name="connsiteY14969" fmla="*/ 3488912 h 4271954"/>
              <a:gd name="connsiteX14970" fmla="*/ 606371 w 2439037"/>
              <a:gd name="connsiteY14970" fmla="*/ 3477854 h 4271954"/>
              <a:gd name="connsiteX14971" fmla="*/ 589407 w 2439037"/>
              <a:gd name="connsiteY14971" fmla="*/ 3477854 h 4271954"/>
              <a:gd name="connsiteX14972" fmla="*/ 589407 w 2439037"/>
              <a:gd name="connsiteY14972" fmla="*/ 3477749 h 4271954"/>
              <a:gd name="connsiteX14973" fmla="*/ 582644 w 2439037"/>
              <a:gd name="connsiteY14973" fmla="*/ 3471005 h 4271954"/>
              <a:gd name="connsiteX14974" fmla="*/ 562337 w 2439037"/>
              <a:gd name="connsiteY14974" fmla="*/ 3471005 h 4271954"/>
              <a:gd name="connsiteX14975" fmla="*/ 559022 w 2439037"/>
              <a:gd name="connsiteY14975" fmla="*/ 3474358 h 4271954"/>
              <a:gd name="connsiteX14976" fmla="*/ 562337 w 2439037"/>
              <a:gd name="connsiteY14976" fmla="*/ 3477654 h 4271954"/>
              <a:gd name="connsiteX14977" fmla="*/ 582749 w 2439037"/>
              <a:gd name="connsiteY14977" fmla="*/ 3477749 h 4271954"/>
              <a:gd name="connsiteX14978" fmla="*/ 582644 w 2439037"/>
              <a:gd name="connsiteY14978" fmla="*/ 3530070 h 4271954"/>
              <a:gd name="connsiteX14979" fmla="*/ 562337 w 2439037"/>
              <a:gd name="connsiteY14979" fmla="*/ 3530070 h 4271954"/>
              <a:gd name="connsiteX14980" fmla="*/ 559022 w 2439037"/>
              <a:gd name="connsiteY14980" fmla="*/ 3533385 h 4271954"/>
              <a:gd name="connsiteX14981" fmla="*/ 562337 w 2439037"/>
              <a:gd name="connsiteY14981" fmla="*/ 3536728 h 4271954"/>
              <a:gd name="connsiteX14982" fmla="*/ 582644 w 2439037"/>
              <a:gd name="connsiteY14982" fmla="*/ 3536728 h 4271954"/>
              <a:gd name="connsiteX14983" fmla="*/ 589407 w 2439037"/>
              <a:gd name="connsiteY14983" fmla="*/ 3529994 h 4271954"/>
              <a:gd name="connsiteX14984" fmla="*/ 589407 w 2439037"/>
              <a:gd name="connsiteY14984" fmla="*/ 3528270 h 4271954"/>
              <a:gd name="connsiteX14985" fmla="*/ 604742 w 2439037"/>
              <a:gd name="connsiteY14985" fmla="*/ 3533470 h 4271954"/>
              <a:gd name="connsiteX14986" fmla="*/ 641404 w 2439037"/>
              <a:gd name="connsiteY14986" fmla="*/ 3543005 h 4271954"/>
              <a:gd name="connsiteX14987" fmla="*/ 682952 w 2439037"/>
              <a:gd name="connsiteY14987" fmla="*/ 3526822 h 4271954"/>
              <a:gd name="connsiteX14988" fmla="*/ 716375 w 2439037"/>
              <a:gd name="connsiteY14988" fmla="*/ 3509753 h 4271954"/>
              <a:gd name="connsiteX14989" fmla="*/ 607047 w 2439037"/>
              <a:gd name="connsiteY14989" fmla="*/ 3527279 h 4271954"/>
              <a:gd name="connsiteX14990" fmla="*/ 589512 w 2439037"/>
              <a:gd name="connsiteY14990" fmla="*/ 3521278 h 4271954"/>
              <a:gd name="connsiteX14991" fmla="*/ 589512 w 2439037"/>
              <a:gd name="connsiteY14991" fmla="*/ 3484540 h 4271954"/>
              <a:gd name="connsiteX14992" fmla="*/ 606457 w 2439037"/>
              <a:gd name="connsiteY14992" fmla="*/ 3484540 h 4271954"/>
              <a:gd name="connsiteX14993" fmla="*/ 629498 w 2439037"/>
              <a:gd name="connsiteY14993" fmla="*/ 3494275 h 4271954"/>
              <a:gd name="connsiteX14994" fmla="*/ 636937 w 2439037"/>
              <a:gd name="connsiteY14994" fmla="*/ 3498028 h 4271954"/>
              <a:gd name="connsiteX14995" fmla="*/ 660673 w 2439037"/>
              <a:gd name="connsiteY14995" fmla="*/ 3498028 h 4271954"/>
              <a:gd name="connsiteX14996" fmla="*/ 662359 w 2439037"/>
              <a:gd name="connsiteY14996" fmla="*/ 3503848 h 4271954"/>
              <a:gd name="connsiteX14997" fmla="*/ 661416 w 2439037"/>
              <a:gd name="connsiteY14997" fmla="*/ 3508724 h 4271954"/>
              <a:gd name="connsiteX14998" fmla="*/ 660578 w 2439037"/>
              <a:gd name="connsiteY14998" fmla="*/ 3509753 h 4271954"/>
              <a:gd name="connsiteX14999" fmla="*/ 623325 w 2439037"/>
              <a:gd name="connsiteY14999" fmla="*/ 3509753 h 4271954"/>
              <a:gd name="connsiteX15000" fmla="*/ 619992 w 2439037"/>
              <a:gd name="connsiteY15000" fmla="*/ 3513096 h 4271954"/>
              <a:gd name="connsiteX15001" fmla="*/ 623325 w 2439037"/>
              <a:gd name="connsiteY15001" fmla="*/ 3516449 h 4271954"/>
              <a:gd name="connsiteX15002" fmla="*/ 660578 w 2439037"/>
              <a:gd name="connsiteY15002" fmla="*/ 3516449 h 4271954"/>
              <a:gd name="connsiteX15003" fmla="*/ 667122 w 2439037"/>
              <a:gd name="connsiteY15003" fmla="*/ 3512163 h 4271954"/>
              <a:gd name="connsiteX15004" fmla="*/ 695439 w 2439037"/>
              <a:gd name="connsiteY15004" fmla="*/ 3503190 h 4271954"/>
              <a:gd name="connsiteX15005" fmla="*/ 709241 w 2439037"/>
              <a:gd name="connsiteY15005" fmla="*/ 3505838 h 4271954"/>
              <a:gd name="connsiteX15006" fmla="*/ 679895 w 2439037"/>
              <a:gd name="connsiteY15006" fmla="*/ 3521202 h 4271954"/>
              <a:gd name="connsiteX15007" fmla="*/ 607047 w 2439037"/>
              <a:gd name="connsiteY15007" fmla="*/ 3527279 h 4271954"/>
              <a:gd name="connsiteX15008" fmla="*/ 758866 w 2439037"/>
              <a:gd name="connsiteY15008" fmla="*/ 3364325 h 4271954"/>
              <a:gd name="connsiteX15009" fmla="*/ 762200 w 2439037"/>
              <a:gd name="connsiteY15009" fmla="*/ 3360973 h 4271954"/>
              <a:gd name="connsiteX15010" fmla="*/ 758866 w 2439037"/>
              <a:gd name="connsiteY15010" fmla="*/ 3357677 h 4271954"/>
              <a:gd name="connsiteX15011" fmla="*/ 738568 w 2439037"/>
              <a:gd name="connsiteY15011" fmla="*/ 3357677 h 4271954"/>
              <a:gd name="connsiteX15012" fmla="*/ 731796 w 2439037"/>
              <a:gd name="connsiteY15012" fmla="*/ 3364411 h 4271954"/>
              <a:gd name="connsiteX15013" fmla="*/ 731796 w 2439037"/>
              <a:gd name="connsiteY15013" fmla="*/ 3366135 h 4271954"/>
              <a:gd name="connsiteX15014" fmla="*/ 704393 w 2439037"/>
              <a:gd name="connsiteY15014" fmla="*/ 3355848 h 4271954"/>
              <a:gd name="connsiteX15015" fmla="*/ 663911 w 2439037"/>
              <a:gd name="connsiteY15015" fmla="*/ 3354791 h 4271954"/>
              <a:gd name="connsiteX15016" fmla="*/ 663816 w 2439037"/>
              <a:gd name="connsiteY15016" fmla="*/ 3354791 h 4271954"/>
              <a:gd name="connsiteX15017" fmla="*/ 601037 w 2439037"/>
              <a:gd name="connsiteY15017" fmla="*/ 3367678 h 4271954"/>
              <a:gd name="connsiteX15018" fmla="*/ 598837 w 2439037"/>
              <a:gd name="connsiteY15018" fmla="*/ 3369212 h 4271954"/>
              <a:gd name="connsiteX15019" fmla="*/ 598455 w 2439037"/>
              <a:gd name="connsiteY15019" fmla="*/ 3371860 h 4271954"/>
              <a:gd name="connsiteX15020" fmla="*/ 615048 w 2439037"/>
              <a:gd name="connsiteY15020" fmla="*/ 3386404 h 4271954"/>
              <a:gd name="connsiteX15021" fmla="*/ 615696 w 2439037"/>
              <a:gd name="connsiteY15021" fmla="*/ 3386404 h 4271954"/>
              <a:gd name="connsiteX15022" fmla="*/ 638175 w 2439037"/>
              <a:gd name="connsiteY15022" fmla="*/ 3393024 h 4271954"/>
              <a:gd name="connsiteX15023" fmla="*/ 655711 w 2439037"/>
              <a:gd name="connsiteY15023" fmla="*/ 3388690 h 4271954"/>
              <a:gd name="connsiteX15024" fmla="*/ 684752 w 2439037"/>
              <a:gd name="connsiteY15024" fmla="*/ 3403568 h 4271954"/>
              <a:gd name="connsiteX15025" fmla="*/ 685229 w 2439037"/>
              <a:gd name="connsiteY15025" fmla="*/ 3403940 h 4271954"/>
              <a:gd name="connsiteX15026" fmla="*/ 714756 w 2439037"/>
              <a:gd name="connsiteY15026" fmla="*/ 3416684 h 4271954"/>
              <a:gd name="connsiteX15027" fmla="*/ 731720 w 2439037"/>
              <a:gd name="connsiteY15027" fmla="*/ 3416684 h 4271954"/>
              <a:gd name="connsiteX15028" fmla="*/ 731720 w 2439037"/>
              <a:gd name="connsiteY15028" fmla="*/ 3416837 h 4271954"/>
              <a:gd name="connsiteX15029" fmla="*/ 738483 w 2439037"/>
              <a:gd name="connsiteY15029" fmla="*/ 3423580 h 4271954"/>
              <a:gd name="connsiteX15030" fmla="*/ 758761 w 2439037"/>
              <a:gd name="connsiteY15030" fmla="*/ 3423580 h 4271954"/>
              <a:gd name="connsiteX15031" fmla="*/ 762095 w 2439037"/>
              <a:gd name="connsiteY15031" fmla="*/ 3420218 h 4271954"/>
              <a:gd name="connsiteX15032" fmla="*/ 758761 w 2439037"/>
              <a:gd name="connsiteY15032" fmla="*/ 3416913 h 4271954"/>
              <a:gd name="connsiteX15033" fmla="*/ 738388 w 2439037"/>
              <a:gd name="connsiteY15033" fmla="*/ 3416837 h 4271954"/>
              <a:gd name="connsiteX15034" fmla="*/ 738483 w 2439037"/>
              <a:gd name="connsiteY15034" fmla="*/ 3364497 h 4271954"/>
              <a:gd name="connsiteX15035" fmla="*/ 758866 w 2439037"/>
              <a:gd name="connsiteY15035" fmla="*/ 3364497 h 4271954"/>
              <a:gd name="connsiteX15036" fmla="*/ 758866 w 2439037"/>
              <a:gd name="connsiteY15036" fmla="*/ 3364325 h 4271954"/>
              <a:gd name="connsiteX15037" fmla="*/ 616191 w 2439037"/>
              <a:gd name="connsiteY15037" fmla="*/ 3379756 h 4271954"/>
              <a:gd name="connsiteX15038" fmla="*/ 606371 w 2439037"/>
              <a:gd name="connsiteY15038" fmla="*/ 3373384 h 4271954"/>
              <a:gd name="connsiteX15039" fmla="*/ 642861 w 2439037"/>
              <a:gd name="connsiteY15039" fmla="*/ 3365954 h 4271954"/>
              <a:gd name="connsiteX15040" fmla="*/ 616191 w 2439037"/>
              <a:gd name="connsiteY15040" fmla="*/ 3379756 h 4271954"/>
              <a:gd name="connsiteX15041" fmla="*/ 731796 w 2439037"/>
              <a:gd name="connsiteY15041" fmla="*/ 3409941 h 4271954"/>
              <a:gd name="connsiteX15042" fmla="*/ 714851 w 2439037"/>
              <a:gd name="connsiteY15042" fmla="*/ 3409941 h 4271954"/>
              <a:gd name="connsiteX15043" fmla="*/ 689524 w 2439037"/>
              <a:gd name="connsiteY15043" fmla="*/ 3398692 h 4271954"/>
              <a:gd name="connsiteX15044" fmla="*/ 689038 w 2439037"/>
              <a:gd name="connsiteY15044" fmla="*/ 3398311 h 4271954"/>
              <a:gd name="connsiteX15045" fmla="*/ 656949 w 2439037"/>
              <a:gd name="connsiteY15045" fmla="*/ 3382032 h 4271954"/>
              <a:gd name="connsiteX15046" fmla="*/ 655911 w 2439037"/>
              <a:gd name="connsiteY15046" fmla="*/ 3381851 h 4271954"/>
              <a:gd name="connsiteX15047" fmla="*/ 655139 w 2439037"/>
              <a:gd name="connsiteY15047" fmla="*/ 3381956 h 4271954"/>
              <a:gd name="connsiteX15048" fmla="*/ 636546 w 2439037"/>
              <a:gd name="connsiteY15048" fmla="*/ 3386500 h 4271954"/>
              <a:gd name="connsiteX15049" fmla="*/ 622735 w 2439037"/>
              <a:gd name="connsiteY15049" fmla="*/ 3383852 h 4271954"/>
              <a:gd name="connsiteX15050" fmla="*/ 653139 w 2439037"/>
              <a:gd name="connsiteY15050" fmla="*/ 3367954 h 4271954"/>
              <a:gd name="connsiteX15051" fmla="*/ 702002 w 2439037"/>
              <a:gd name="connsiteY15051" fmla="*/ 3361954 h 4271954"/>
              <a:gd name="connsiteX15052" fmla="*/ 731891 w 2439037"/>
              <a:gd name="connsiteY15052" fmla="*/ 3373117 h 4271954"/>
              <a:gd name="connsiteX15053" fmla="*/ 731891 w 2439037"/>
              <a:gd name="connsiteY15053" fmla="*/ 3409941 h 4271954"/>
              <a:gd name="connsiteX15054" fmla="*/ 731796 w 2439037"/>
              <a:gd name="connsiteY15054" fmla="*/ 3409941 h 4271954"/>
              <a:gd name="connsiteX15055" fmla="*/ 911543 w 2439037"/>
              <a:gd name="connsiteY15055" fmla="*/ 3411665 h 4271954"/>
              <a:gd name="connsiteX15056" fmla="*/ 907170 w 2439037"/>
              <a:gd name="connsiteY15056" fmla="*/ 3410588 h 4271954"/>
              <a:gd name="connsiteX15057" fmla="*/ 903255 w 2439037"/>
              <a:gd name="connsiteY15057" fmla="*/ 3413008 h 4271954"/>
              <a:gd name="connsiteX15058" fmla="*/ 881443 w 2439037"/>
              <a:gd name="connsiteY15058" fmla="*/ 3455937 h 4271954"/>
              <a:gd name="connsiteX15059" fmla="*/ 881443 w 2439037"/>
              <a:gd name="connsiteY15059" fmla="*/ 3457204 h 4271954"/>
              <a:gd name="connsiteX15060" fmla="*/ 907342 w 2439037"/>
              <a:gd name="connsiteY15060" fmla="*/ 3482645 h 4271954"/>
              <a:gd name="connsiteX15061" fmla="*/ 908580 w 2439037"/>
              <a:gd name="connsiteY15061" fmla="*/ 3482645 h 4271954"/>
              <a:gd name="connsiteX15062" fmla="*/ 909171 w 2439037"/>
              <a:gd name="connsiteY15062" fmla="*/ 3482645 h 4271954"/>
              <a:gd name="connsiteX15063" fmla="*/ 927449 w 2439037"/>
              <a:gd name="connsiteY15063" fmla="*/ 3474539 h 4271954"/>
              <a:gd name="connsiteX15064" fmla="*/ 934698 w 2439037"/>
              <a:gd name="connsiteY15064" fmla="*/ 3455937 h 4271954"/>
              <a:gd name="connsiteX15065" fmla="*/ 912886 w 2439037"/>
              <a:gd name="connsiteY15065" fmla="*/ 3413008 h 4271954"/>
              <a:gd name="connsiteX15066" fmla="*/ 911543 w 2439037"/>
              <a:gd name="connsiteY15066" fmla="*/ 3411665 h 4271954"/>
              <a:gd name="connsiteX15067" fmla="*/ 927925 w 2439037"/>
              <a:gd name="connsiteY15067" fmla="*/ 3456041 h 4271954"/>
              <a:gd name="connsiteX15068" fmla="*/ 922611 w 2439037"/>
              <a:gd name="connsiteY15068" fmla="*/ 3469843 h 4271954"/>
              <a:gd name="connsiteX15069" fmla="*/ 908980 w 2439037"/>
              <a:gd name="connsiteY15069" fmla="*/ 3475854 h 4271954"/>
              <a:gd name="connsiteX15070" fmla="*/ 907942 w 2439037"/>
              <a:gd name="connsiteY15070" fmla="*/ 3475854 h 4271954"/>
              <a:gd name="connsiteX15071" fmla="*/ 907446 w 2439037"/>
              <a:gd name="connsiteY15071" fmla="*/ 3475854 h 4271954"/>
              <a:gd name="connsiteX15072" fmla="*/ 888035 w 2439037"/>
              <a:gd name="connsiteY15072" fmla="*/ 3456918 h 4271954"/>
              <a:gd name="connsiteX15073" fmla="*/ 888035 w 2439037"/>
              <a:gd name="connsiteY15073" fmla="*/ 3455937 h 4271954"/>
              <a:gd name="connsiteX15074" fmla="*/ 907942 w 2439037"/>
              <a:gd name="connsiteY15074" fmla="*/ 3417675 h 4271954"/>
              <a:gd name="connsiteX15075" fmla="*/ 927925 w 2439037"/>
              <a:gd name="connsiteY15075" fmla="*/ 3456041 h 4271954"/>
              <a:gd name="connsiteX15076" fmla="*/ 959368 w 2439037"/>
              <a:gd name="connsiteY15076" fmla="*/ 3509753 h 4271954"/>
              <a:gd name="connsiteX15077" fmla="*/ 961072 w 2439037"/>
              <a:gd name="connsiteY15077" fmla="*/ 3507562 h 4271954"/>
              <a:gd name="connsiteX15078" fmla="*/ 960511 w 2439037"/>
              <a:gd name="connsiteY15078" fmla="*/ 3504829 h 4271954"/>
              <a:gd name="connsiteX15079" fmla="*/ 936517 w 2439037"/>
              <a:gd name="connsiteY15079" fmla="*/ 3496818 h 4271954"/>
              <a:gd name="connsiteX15080" fmla="*/ 912019 w 2439037"/>
              <a:gd name="connsiteY15080" fmla="*/ 3504543 h 4271954"/>
              <a:gd name="connsiteX15081" fmla="*/ 912019 w 2439037"/>
              <a:gd name="connsiteY15081" fmla="*/ 3503848 h 4271954"/>
              <a:gd name="connsiteX15082" fmla="*/ 903637 w 2439037"/>
              <a:gd name="connsiteY15082" fmla="*/ 3491379 h 4271954"/>
              <a:gd name="connsiteX15083" fmla="*/ 880300 w 2439037"/>
              <a:gd name="connsiteY15083" fmla="*/ 3491484 h 4271954"/>
              <a:gd name="connsiteX15084" fmla="*/ 876395 w 2439037"/>
              <a:gd name="connsiteY15084" fmla="*/ 3488912 h 4271954"/>
              <a:gd name="connsiteX15085" fmla="*/ 849353 w 2439037"/>
              <a:gd name="connsiteY15085" fmla="*/ 3477854 h 4271954"/>
              <a:gd name="connsiteX15086" fmla="*/ 832409 w 2439037"/>
              <a:gd name="connsiteY15086" fmla="*/ 3477854 h 4271954"/>
              <a:gd name="connsiteX15087" fmla="*/ 832409 w 2439037"/>
              <a:gd name="connsiteY15087" fmla="*/ 3477749 h 4271954"/>
              <a:gd name="connsiteX15088" fmla="*/ 825636 w 2439037"/>
              <a:gd name="connsiteY15088" fmla="*/ 3471005 h 4271954"/>
              <a:gd name="connsiteX15089" fmla="*/ 805329 w 2439037"/>
              <a:gd name="connsiteY15089" fmla="*/ 3471005 h 4271954"/>
              <a:gd name="connsiteX15090" fmla="*/ 802014 w 2439037"/>
              <a:gd name="connsiteY15090" fmla="*/ 3474358 h 4271954"/>
              <a:gd name="connsiteX15091" fmla="*/ 805329 w 2439037"/>
              <a:gd name="connsiteY15091" fmla="*/ 3477654 h 4271954"/>
              <a:gd name="connsiteX15092" fmla="*/ 825732 w 2439037"/>
              <a:gd name="connsiteY15092" fmla="*/ 3477749 h 4271954"/>
              <a:gd name="connsiteX15093" fmla="*/ 825636 w 2439037"/>
              <a:gd name="connsiteY15093" fmla="*/ 3530070 h 4271954"/>
              <a:gd name="connsiteX15094" fmla="*/ 805329 w 2439037"/>
              <a:gd name="connsiteY15094" fmla="*/ 3530070 h 4271954"/>
              <a:gd name="connsiteX15095" fmla="*/ 802014 w 2439037"/>
              <a:gd name="connsiteY15095" fmla="*/ 3533385 h 4271954"/>
              <a:gd name="connsiteX15096" fmla="*/ 805329 w 2439037"/>
              <a:gd name="connsiteY15096" fmla="*/ 3536728 h 4271954"/>
              <a:gd name="connsiteX15097" fmla="*/ 825636 w 2439037"/>
              <a:gd name="connsiteY15097" fmla="*/ 3536728 h 4271954"/>
              <a:gd name="connsiteX15098" fmla="*/ 832409 w 2439037"/>
              <a:gd name="connsiteY15098" fmla="*/ 3529994 h 4271954"/>
              <a:gd name="connsiteX15099" fmla="*/ 832409 w 2439037"/>
              <a:gd name="connsiteY15099" fmla="*/ 3528270 h 4271954"/>
              <a:gd name="connsiteX15100" fmla="*/ 847725 w 2439037"/>
              <a:gd name="connsiteY15100" fmla="*/ 3533470 h 4271954"/>
              <a:gd name="connsiteX15101" fmla="*/ 884406 w 2439037"/>
              <a:gd name="connsiteY15101" fmla="*/ 3543005 h 4271954"/>
              <a:gd name="connsiteX15102" fmla="*/ 925925 w 2439037"/>
              <a:gd name="connsiteY15102" fmla="*/ 3526822 h 4271954"/>
              <a:gd name="connsiteX15103" fmla="*/ 959368 w 2439037"/>
              <a:gd name="connsiteY15103" fmla="*/ 3509753 h 4271954"/>
              <a:gd name="connsiteX15104" fmla="*/ 850011 w 2439037"/>
              <a:gd name="connsiteY15104" fmla="*/ 3527279 h 4271954"/>
              <a:gd name="connsiteX15105" fmla="*/ 832495 w 2439037"/>
              <a:gd name="connsiteY15105" fmla="*/ 3521278 h 4271954"/>
              <a:gd name="connsiteX15106" fmla="*/ 832495 w 2439037"/>
              <a:gd name="connsiteY15106" fmla="*/ 3484540 h 4271954"/>
              <a:gd name="connsiteX15107" fmla="*/ 849449 w 2439037"/>
              <a:gd name="connsiteY15107" fmla="*/ 3484540 h 4271954"/>
              <a:gd name="connsiteX15108" fmla="*/ 872500 w 2439037"/>
              <a:gd name="connsiteY15108" fmla="*/ 3494275 h 4271954"/>
              <a:gd name="connsiteX15109" fmla="*/ 879929 w 2439037"/>
              <a:gd name="connsiteY15109" fmla="*/ 3498028 h 4271954"/>
              <a:gd name="connsiteX15110" fmla="*/ 903637 w 2439037"/>
              <a:gd name="connsiteY15110" fmla="*/ 3498028 h 4271954"/>
              <a:gd name="connsiteX15111" fmla="*/ 905351 w 2439037"/>
              <a:gd name="connsiteY15111" fmla="*/ 3503848 h 4271954"/>
              <a:gd name="connsiteX15112" fmla="*/ 904408 w 2439037"/>
              <a:gd name="connsiteY15112" fmla="*/ 3508724 h 4271954"/>
              <a:gd name="connsiteX15113" fmla="*/ 903541 w 2439037"/>
              <a:gd name="connsiteY15113" fmla="*/ 3509753 h 4271954"/>
              <a:gd name="connsiteX15114" fmla="*/ 866318 w 2439037"/>
              <a:gd name="connsiteY15114" fmla="*/ 3509753 h 4271954"/>
              <a:gd name="connsiteX15115" fmla="*/ 862984 w 2439037"/>
              <a:gd name="connsiteY15115" fmla="*/ 3513096 h 4271954"/>
              <a:gd name="connsiteX15116" fmla="*/ 866318 w 2439037"/>
              <a:gd name="connsiteY15116" fmla="*/ 3516449 h 4271954"/>
              <a:gd name="connsiteX15117" fmla="*/ 903541 w 2439037"/>
              <a:gd name="connsiteY15117" fmla="*/ 3516449 h 4271954"/>
              <a:gd name="connsiteX15118" fmla="*/ 910114 w 2439037"/>
              <a:gd name="connsiteY15118" fmla="*/ 3512163 h 4271954"/>
              <a:gd name="connsiteX15119" fmla="*/ 938422 w 2439037"/>
              <a:gd name="connsiteY15119" fmla="*/ 3503190 h 4271954"/>
              <a:gd name="connsiteX15120" fmla="*/ 952205 w 2439037"/>
              <a:gd name="connsiteY15120" fmla="*/ 3505838 h 4271954"/>
              <a:gd name="connsiteX15121" fmla="*/ 922791 w 2439037"/>
              <a:gd name="connsiteY15121" fmla="*/ 3521202 h 4271954"/>
              <a:gd name="connsiteX15122" fmla="*/ 850011 w 2439037"/>
              <a:gd name="connsiteY15122" fmla="*/ 3527279 h 4271954"/>
              <a:gd name="connsiteX15123" fmla="*/ 1001830 w 2439037"/>
              <a:gd name="connsiteY15123" fmla="*/ 3364325 h 4271954"/>
              <a:gd name="connsiteX15124" fmla="*/ 1005183 w 2439037"/>
              <a:gd name="connsiteY15124" fmla="*/ 3360973 h 4271954"/>
              <a:gd name="connsiteX15125" fmla="*/ 1001830 w 2439037"/>
              <a:gd name="connsiteY15125" fmla="*/ 3357677 h 4271954"/>
              <a:gd name="connsiteX15126" fmla="*/ 981551 w 2439037"/>
              <a:gd name="connsiteY15126" fmla="*/ 3357677 h 4271954"/>
              <a:gd name="connsiteX15127" fmla="*/ 974788 w 2439037"/>
              <a:gd name="connsiteY15127" fmla="*/ 3364411 h 4271954"/>
              <a:gd name="connsiteX15128" fmla="*/ 974788 w 2439037"/>
              <a:gd name="connsiteY15128" fmla="*/ 3366135 h 4271954"/>
              <a:gd name="connsiteX15129" fmla="*/ 947347 w 2439037"/>
              <a:gd name="connsiteY15129" fmla="*/ 3355848 h 4271954"/>
              <a:gd name="connsiteX15130" fmla="*/ 906885 w 2439037"/>
              <a:gd name="connsiteY15130" fmla="*/ 3354791 h 4271954"/>
              <a:gd name="connsiteX15131" fmla="*/ 906789 w 2439037"/>
              <a:gd name="connsiteY15131" fmla="*/ 3354791 h 4271954"/>
              <a:gd name="connsiteX15132" fmla="*/ 844001 w 2439037"/>
              <a:gd name="connsiteY15132" fmla="*/ 3367678 h 4271954"/>
              <a:gd name="connsiteX15133" fmla="*/ 841820 w 2439037"/>
              <a:gd name="connsiteY15133" fmla="*/ 3369212 h 4271954"/>
              <a:gd name="connsiteX15134" fmla="*/ 841534 w 2439037"/>
              <a:gd name="connsiteY15134" fmla="*/ 3371860 h 4271954"/>
              <a:gd name="connsiteX15135" fmla="*/ 858126 w 2439037"/>
              <a:gd name="connsiteY15135" fmla="*/ 3386404 h 4271954"/>
              <a:gd name="connsiteX15136" fmla="*/ 858774 w 2439037"/>
              <a:gd name="connsiteY15136" fmla="*/ 3386404 h 4271954"/>
              <a:gd name="connsiteX15137" fmla="*/ 881253 w 2439037"/>
              <a:gd name="connsiteY15137" fmla="*/ 3393024 h 4271954"/>
              <a:gd name="connsiteX15138" fmla="*/ 898788 w 2439037"/>
              <a:gd name="connsiteY15138" fmla="*/ 3388690 h 4271954"/>
              <a:gd name="connsiteX15139" fmla="*/ 927849 w 2439037"/>
              <a:gd name="connsiteY15139" fmla="*/ 3403568 h 4271954"/>
              <a:gd name="connsiteX15140" fmla="*/ 928306 w 2439037"/>
              <a:gd name="connsiteY15140" fmla="*/ 3403940 h 4271954"/>
              <a:gd name="connsiteX15141" fmla="*/ 957834 w 2439037"/>
              <a:gd name="connsiteY15141" fmla="*/ 3416684 h 4271954"/>
              <a:gd name="connsiteX15142" fmla="*/ 974788 w 2439037"/>
              <a:gd name="connsiteY15142" fmla="*/ 3416684 h 4271954"/>
              <a:gd name="connsiteX15143" fmla="*/ 974788 w 2439037"/>
              <a:gd name="connsiteY15143" fmla="*/ 3416837 h 4271954"/>
              <a:gd name="connsiteX15144" fmla="*/ 981551 w 2439037"/>
              <a:gd name="connsiteY15144" fmla="*/ 3423580 h 4271954"/>
              <a:gd name="connsiteX15145" fmla="*/ 1001830 w 2439037"/>
              <a:gd name="connsiteY15145" fmla="*/ 3423580 h 4271954"/>
              <a:gd name="connsiteX15146" fmla="*/ 1005183 w 2439037"/>
              <a:gd name="connsiteY15146" fmla="*/ 3420218 h 4271954"/>
              <a:gd name="connsiteX15147" fmla="*/ 1001830 w 2439037"/>
              <a:gd name="connsiteY15147" fmla="*/ 3416913 h 4271954"/>
              <a:gd name="connsiteX15148" fmla="*/ 981465 w 2439037"/>
              <a:gd name="connsiteY15148" fmla="*/ 3416837 h 4271954"/>
              <a:gd name="connsiteX15149" fmla="*/ 981551 w 2439037"/>
              <a:gd name="connsiteY15149" fmla="*/ 3364497 h 4271954"/>
              <a:gd name="connsiteX15150" fmla="*/ 1001830 w 2439037"/>
              <a:gd name="connsiteY15150" fmla="*/ 3364497 h 4271954"/>
              <a:gd name="connsiteX15151" fmla="*/ 1001830 w 2439037"/>
              <a:gd name="connsiteY15151" fmla="*/ 3364325 h 4271954"/>
              <a:gd name="connsiteX15152" fmla="*/ 859164 w 2439037"/>
              <a:gd name="connsiteY15152" fmla="*/ 3379756 h 4271954"/>
              <a:gd name="connsiteX15153" fmla="*/ 849353 w 2439037"/>
              <a:gd name="connsiteY15153" fmla="*/ 3373384 h 4271954"/>
              <a:gd name="connsiteX15154" fmla="*/ 885815 w 2439037"/>
              <a:gd name="connsiteY15154" fmla="*/ 3365954 h 4271954"/>
              <a:gd name="connsiteX15155" fmla="*/ 859164 w 2439037"/>
              <a:gd name="connsiteY15155" fmla="*/ 3379756 h 4271954"/>
              <a:gd name="connsiteX15156" fmla="*/ 974788 w 2439037"/>
              <a:gd name="connsiteY15156" fmla="*/ 3409941 h 4271954"/>
              <a:gd name="connsiteX15157" fmla="*/ 957834 w 2439037"/>
              <a:gd name="connsiteY15157" fmla="*/ 3409941 h 4271954"/>
              <a:gd name="connsiteX15158" fmla="*/ 932516 w 2439037"/>
              <a:gd name="connsiteY15158" fmla="*/ 3398692 h 4271954"/>
              <a:gd name="connsiteX15159" fmla="*/ 932021 w 2439037"/>
              <a:gd name="connsiteY15159" fmla="*/ 3398311 h 4271954"/>
              <a:gd name="connsiteX15160" fmla="*/ 899931 w 2439037"/>
              <a:gd name="connsiteY15160" fmla="*/ 3382032 h 4271954"/>
              <a:gd name="connsiteX15161" fmla="*/ 898884 w 2439037"/>
              <a:gd name="connsiteY15161" fmla="*/ 3381851 h 4271954"/>
              <a:gd name="connsiteX15162" fmla="*/ 898121 w 2439037"/>
              <a:gd name="connsiteY15162" fmla="*/ 3381956 h 4271954"/>
              <a:gd name="connsiteX15163" fmla="*/ 879538 w 2439037"/>
              <a:gd name="connsiteY15163" fmla="*/ 3386500 h 4271954"/>
              <a:gd name="connsiteX15164" fmla="*/ 865727 w 2439037"/>
              <a:gd name="connsiteY15164" fmla="*/ 3383852 h 4271954"/>
              <a:gd name="connsiteX15165" fmla="*/ 896112 w 2439037"/>
              <a:gd name="connsiteY15165" fmla="*/ 3367954 h 4271954"/>
              <a:gd name="connsiteX15166" fmla="*/ 944975 w 2439037"/>
              <a:gd name="connsiteY15166" fmla="*/ 3361954 h 4271954"/>
              <a:gd name="connsiteX15167" fmla="*/ 974874 w 2439037"/>
              <a:gd name="connsiteY15167" fmla="*/ 3373117 h 4271954"/>
              <a:gd name="connsiteX15168" fmla="*/ 974874 w 2439037"/>
              <a:gd name="connsiteY15168" fmla="*/ 3409941 h 4271954"/>
              <a:gd name="connsiteX15169" fmla="*/ 974788 w 2439037"/>
              <a:gd name="connsiteY15169" fmla="*/ 3409941 h 4271954"/>
              <a:gd name="connsiteX15170" fmla="*/ 1154525 w 2439037"/>
              <a:gd name="connsiteY15170" fmla="*/ 3411665 h 4271954"/>
              <a:gd name="connsiteX15171" fmla="*/ 1150153 w 2439037"/>
              <a:gd name="connsiteY15171" fmla="*/ 3410588 h 4271954"/>
              <a:gd name="connsiteX15172" fmla="*/ 1146334 w 2439037"/>
              <a:gd name="connsiteY15172" fmla="*/ 3413008 h 4271954"/>
              <a:gd name="connsiteX15173" fmla="*/ 1124522 w 2439037"/>
              <a:gd name="connsiteY15173" fmla="*/ 3455937 h 4271954"/>
              <a:gd name="connsiteX15174" fmla="*/ 1124522 w 2439037"/>
              <a:gd name="connsiteY15174" fmla="*/ 3457204 h 4271954"/>
              <a:gd name="connsiteX15175" fmla="*/ 1150429 w 2439037"/>
              <a:gd name="connsiteY15175" fmla="*/ 3482645 h 4271954"/>
              <a:gd name="connsiteX15176" fmla="*/ 1151668 w 2439037"/>
              <a:gd name="connsiteY15176" fmla="*/ 3482645 h 4271954"/>
              <a:gd name="connsiteX15177" fmla="*/ 1152249 w 2439037"/>
              <a:gd name="connsiteY15177" fmla="*/ 3482645 h 4271954"/>
              <a:gd name="connsiteX15178" fmla="*/ 1170527 w 2439037"/>
              <a:gd name="connsiteY15178" fmla="*/ 3474539 h 4271954"/>
              <a:gd name="connsiteX15179" fmla="*/ 1177776 w 2439037"/>
              <a:gd name="connsiteY15179" fmla="*/ 3455937 h 4271954"/>
              <a:gd name="connsiteX15180" fmla="*/ 1155963 w 2439037"/>
              <a:gd name="connsiteY15180" fmla="*/ 3413008 h 4271954"/>
              <a:gd name="connsiteX15181" fmla="*/ 1154525 w 2439037"/>
              <a:gd name="connsiteY15181" fmla="*/ 3411665 h 4271954"/>
              <a:gd name="connsiteX15182" fmla="*/ 1170918 w 2439037"/>
              <a:gd name="connsiteY15182" fmla="*/ 3456041 h 4271954"/>
              <a:gd name="connsiteX15183" fmla="*/ 1165564 w 2439037"/>
              <a:gd name="connsiteY15183" fmla="*/ 3469843 h 4271954"/>
              <a:gd name="connsiteX15184" fmla="*/ 1151963 w 2439037"/>
              <a:gd name="connsiteY15184" fmla="*/ 3475854 h 4271954"/>
              <a:gd name="connsiteX15185" fmla="*/ 1150915 w 2439037"/>
              <a:gd name="connsiteY15185" fmla="*/ 3475854 h 4271954"/>
              <a:gd name="connsiteX15186" fmla="*/ 1150429 w 2439037"/>
              <a:gd name="connsiteY15186" fmla="*/ 3475854 h 4271954"/>
              <a:gd name="connsiteX15187" fmla="*/ 1131018 w 2439037"/>
              <a:gd name="connsiteY15187" fmla="*/ 3456918 h 4271954"/>
              <a:gd name="connsiteX15188" fmla="*/ 1131018 w 2439037"/>
              <a:gd name="connsiteY15188" fmla="*/ 3455937 h 4271954"/>
              <a:gd name="connsiteX15189" fmla="*/ 1151011 w 2439037"/>
              <a:gd name="connsiteY15189" fmla="*/ 3417675 h 4271954"/>
              <a:gd name="connsiteX15190" fmla="*/ 1170918 w 2439037"/>
              <a:gd name="connsiteY15190" fmla="*/ 3456041 h 4271954"/>
              <a:gd name="connsiteX15191" fmla="*/ 1202360 w 2439037"/>
              <a:gd name="connsiteY15191" fmla="*/ 3509753 h 4271954"/>
              <a:gd name="connsiteX15192" fmla="*/ 1204065 w 2439037"/>
              <a:gd name="connsiteY15192" fmla="*/ 3507562 h 4271954"/>
              <a:gd name="connsiteX15193" fmla="*/ 1203503 w 2439037"/>
              <a:gd name="connsiteY15193" fmla="*/ 3504829 h 4271954"/>
              <a:gd name="connsiteX15194" fmla="*/ 1179471 w 2439037"/>
              <a:gd name="connsiteY15194" fmla="*/ 3496818 h 4271954"/>
              <a:gd name="connsiteX15195" fmla="*/ 1155011 w 2439037"/>
              <a:gd name="connsiteY15195" fmla="*/ 3504543 h 4271954"/>
              <a:gd name="connsiteX15196" fmla="*/ 1155011 w 2439037"/>
              <a:gd name="connsiteY15196" fmla="*/ 3503848 h 4271954"/>
              <a:gd name="connsiteX15197" fmla="*/ 1146610 w 2439037"/>
              <a:gd name="connsiteY15197" fmla="*/ 3491379 h 4271954"/>
              <a:gd name="connsiteX15198" fmla="*/ 1123293 w 2439037"/>
              <a:gd name="connsiteY15198" fmla="*/ 3491484 h 4271954"/>
              <a:gd name="connsiteX15199" fmla="*/ 1119388 w 2439037"/>
              <a:gd name="connsiteY15199" fmla="*/ 3488912 h 4271954"/>
              <a:gd name="connsiteX15200" fmla="*/ 1092336 w 2439037"/>
              <a:gd name="connsiteY15200" fmla="*/ 3477854 h 4271954"/>
              <a:gd name="connsiteX15201" fmla="*/ 1075391 w 2439037"/>
              <a:gd name="connsiteY15201" fmla="*/ 3477854 h 4271954"/>
              <a:gd name="connsiteX15202" fmla="*/ 1075391 w 2439037"/>
              <a:gd name="connsiteY15202" fmla="*/ 3477749 h 4271954"/>
              <a:gd name="connsiteX15203" fmla="*/ 1068628 w 2439037"/>
              <a:gd name="connsiteY15203" fmla="*/ 3471005 h 4271954"/>
              <a:gd name="connsiteX15204" fmla="*/ 1048322 w 2439037"/>
              <a:gd name="connsiteY15204" fmla="*/ 3471005 h 4271954"/>
              <a:gd name="connsiteX15205" fmla="*/ 1044987 w 2439037"/>
              <a:gd name="connsiteY15205" fmla="*/ 3474358 h 4271954"/>
              <a:gd name="connsiteX15206" fmla="*/ 1048322 w 2439037"/>
              <a:gd name="connsiteY15206" fmla="*/ 3477654 h 4271954"/>
              <a:gd name="connsiteX15207" fmla="*/ 1068724 w 2439037"/>
              <a:gd name="connsiteY15207" fmla="*/ 3477749 h 4271954"/>
              <a:gd name="connsiteX15208" fmla="*/ 1068628 w 2439037"/>
              <a:gd name="connsiteY15208" fmla="*/ 3530070 h 4271954"/>
              <a:gd name="connsiteX15209" fmla="*/ 1048322 w 2439037"/>
              <a:gd name="connsiteY15209" fmla="*/ 3530070 h 4271954"/>
              <a:gd name="connsiteX15210" fmla="*/ 1044987 w 2439037"/>
              <a:gd name="connsiteY15210" fmla="*/ 3533385 h 4271954"/>
              <a:gd name="connsiteX15211" fmla="*/ 1048322 w 2439037"/>
              <a:gd name="connsiteY15211" fmla="*/ 3536728 h 4271954"/>
              <a:gd name="connsiteX15212" fmla="*/ 1068628 w 2439037"/>
              <a:gd name="connsiteY15212" fmla="*/ 3536728 h 4271954"/>
              <a:gd name="connsiteX15213" fmla="*/ 1075391 w 2439037"/>
              <a:gd name="connsiteY15213" fmla="*/ 3529994 h 4271954"/>
              <a:gd name="connsiteX15214" fmla="*/ 1075391 w 2439037"/>
              <a:gd name="connsiteY15214" fmla="*/ 3528270 h 4271954"/>
              <a:gd name="connsiteX15215" fmla="*/ 1090708 w 2439037"/>
              <a:gd name="connsiteY15215" fmla="*/ 3533470 h 4271954"/>
              <a:gd name="connsiteX15216" fmla="*/ 1127388 w 2439037"/>
              <a:gd name="connsiteY15216" fmla="*/ 3543005 h 4271954"/>
              <a:gd name="connsiteX15217" fmla="*/ 1168918 w 2439037"/>
              <a:gd name="connsiteY15217" fmla="*/ 3526822 h 4271954"/>
              <a:gd name="connsiteX15218" fmla="*/ 1202360 w 2439037"/>
              <a:gd name="connsiteY15218" fmla="*/ 3509753 h 4271954"/>
              <a:gd name="connsiteX15219" fmla="*/ 1092984 w 2439037"/>
              <a:gd name="connsiteY15219" fmla="*/ 3527279 h 4271954"/>
              <a:gd name="connsiteX15220" fmla="*/ 1075487 w 2439037"/>
              <a:gd name="connsiteY15220" fmla="*/ 3521278 h 4271954"/>
              <a:gd name="connsiteX15221" fmla="*/ 1075487 w 2439037"/>
              <a:gd name="connsiteY15221" fmla="*/ 3484540 h 4271954"/>
              <a:gd name="connsiteX15222" fmla="*/ 1092441 w 2439037"/>
              <a:gd name="connsiteY15222" fmla="*/ 3484540 h 4271954"/>
              <a:gd name="connsiteX15223" fmla="*/ 1115482 w 2439037"/>
              <a:gd name="connsiteY15223" fmla="*/ 3494275 h 4271954"/>
              <a:gd name="connsiteX15224" fmla="*/ 1122893 w 2439037"/>
              <a:gd name="connsiteY15224" fmla="*/ 3498028 h 4271954"/>
              <a:gd name="connsiteX15225" fmla="*/ 1146610 w 2439037"/>
              <a:gd name="connsiteY15225" fmla="*/ 3498028 h 4271954"/>
              <a:gd name="connsiteX15226" fmla="*/ 1148343 w 2439037"/>
              <a:gd name="connsiteY15226" fmla="*/ 3503848 h 4271954"/>
              <a:gd name="connsiteX15227" fmla="*/ 1147381 w 2439037"/>
              <a:gd name="connsiteY15227" fmla="*/ 3508724 h 4271954"/>
              <a:gd name="connsiteX15228" fmla="*/ 1146524 w 2439037"/>
              <a:gd name="connsiteY15228" fmla="*/ 3509753 h 4271954"/>
              <a:gd name="connsiteX15229" fmla="*/ 1109291 w 2439037"/>
              <a:gd name="connsiteY15229" fmla="*/ 3509753 h 4271954"/>
              <a:gd name="connsiteX15230" fmla="*/ 1105948 w 2439037"/>
              <a:gd name="connsiteY15230" fmla="*/ 3513096 h 4271954"/>
              <a:gd name="connsiteX15231" fmla="*/ 1109291 w 2439037"/>
              <a:gd name="connsiteY15231" fmla="*/ 3516449 h 4271954"/>
              <a:gd name="connsiteX15232" fmla="*/ 1146524 w 2439037"/>
              <a:gd name="connsiteY15232" fmla="*/ 3516449 h 4271954"/>
              <a:gd name="connsiteX15233" fmla="*/ 1153106 w 2439037"/>
              <a:gd name="connsiteY15233" fmla="*/ 3512163 h 4271954"/>
              <a:gd name="connsiteX15234" fmla="*/ 1181386 w 2439037"/>
              <a:gd name="connsiteY15234" fmla="*/ 3503190 h 4271954"/>
              <a:gd name="connsiteX15235" fmla="*/ 1195197 w 2439037"/>
              <a:gd name="connsiteY15235" fmla="*/ 3505838 h 4271954"/>
              <a:gd name="connsiteX15236" fmla="*/ 1165879 w 2439037"/>
              <a:gd name="connsiteY15236" fmla="*/ 3521202 h 4271954"/>
              <a:gd name="connsiteX15237" fmla="*/ 1092984 w 2439037"/>
              <a:gd name="connsiteY15237" fmla="*/ 3527279 h 4271954"/>
              <a:gd name="connsiteX15238" fmla="*/ 1244822 w 2439037"/>
              <a:gd name="connsiteY15238" fmla="*/ 3364325 h 4271954"/>
              <a:gd name="connsiteX15239" fmla="*/ 1248165 w 2439037"/>
              <a:gd name="connsiteY15239" fmla="*/ 3360973 h 4271954"/>
              <a:gd name="connsiteX15240" fmla="*/ 1244822 w 2439037"/>
              <a:gd name="connsiteY15240" fmla="*/ 3357677 h 4271954"/>
              <a:gd name="connsiteX15241" fmla="*/ 1224543 w 2439037"/>
              <a:gd name="connsiteY15241" fmla="*/ 3357677 h 4271954"/>
              <a:gd name="connsiteX15242" fmla="*/ 1217771 w 2439037"/>
              <a:gd name="connsiteY15242" fmla="*/ 3364411 h 4271954"/>
              <a:gd name="connsiteX15243" fmla="*/ 1217771 w 2439037"/>
              <a:gd name="connsiteY15243" fmla="*/ 3366135 h 4271954"/>
              <a:gd name="connsiteX15244" fmla="*/ 1190339 w 2439037"/>
              <a:gd name="connsiteY15244" fmla="*/ 3355848 h 4271954"/>
              <a:gd name="connsiteX15245" fmla="*/ 1149877 w 2439037"/>
              <a:gd name="connsiteY15245" fmla="*/ 3354791 h 4271954"/>
              <a:gd name="connsiteX15246" fmla="*/ 1149753 w 2439037"/>
              <a:gd name="connsiteY15246" fmla="*/ 3354791 h 4271954"/>
              <a:gd name="connsiteX15247" fmla="*/ 1086993 w 2439037"/>
              <a:gd name="connsiteY15247" fmla="*/ 3367678 h 4271954"/>
              <a:gd name="connsiteX15248" fmla="*/ 1084802 w 2439037"/>
              <a:gd name="connsiteY15248" fmla="*/ 3369212 h 4271954"/>
              <a:gd name="connsiteX15249" fmla="*/ 1084431 w 2439037"/>
              <a:gd name="connsiteY15249" fmla="*/ 3371860 h 4271954"/>
              <a:gd name="connsiteX15250" fmla="*/ 1100994 w 2439037"/>
              <a:gd name="connsiteY15250" fmla="*/ 3386404 h 4271954"/>
              <a:gd name="connsiteX15251" fmla="*/ 1101680 w 2439037"/>
              <a:gd name="connsiteY15251" fmla="*/ 3386404 h 4271954"/>
              <a:gd name="connsiteX15252" fmla="*/ 1124150 w 2439037"/>
              <a:gd name="connsiteY15252" fmla="*/ 3393024 h 4271954"/>
              <a:gd name="connsiteX15253" fmla="*/ 1141666 w 2439037"/>
              <a:gd name="connsiteY15253" fmla="*/ 3388690 h 4271954"/>
              <a:gd name="connsiteX15254" fmla="*/ 1170737 w 2439037"/>
              <a:gd name="connsiteY15254" fmla="*/ 3403568 h 4271954"/>
              <a:gd name="connsiteX15255" fmla="*/ 1171194 w 2439037"/>
              <a:gd name="connsiteY15255" fmla="*/ 3403940 h 4271954"/>
              <a:gd name="connsiteX15256" fmla="*/ 1200731 w 2439037"/>
              <a:gd name="connsiteY15256" fmla="*/ 3416684 h 4271954"/>
              <a:gd name="connsiteX15257" fmla="*/ 1217686 w 2439037"/>
              <a:gd name="connsiteY15257" fmla="*/ 3416684 h 4271954"/>
              <a:gd name="connsiteX15258" fmla="*/ 1217686 w 2439037"/>
              <a:gd name="connsiteY15258" fmla="*/ 3416837 h 4271954"/>
              <a:gd name="connsiteX15259" fmla="*/ 1224448 w 2439037"/>
              <a:gd name="connsiteY15259" fmla="*/ 3423580 h 4271954"/>
              <a:gd name="connsiteX15260" fmla="*/ 1244727 w 2439037"/>
              <a:gd name="connsiteY15260" fmla="*/ 3423580 h 4271954"/>
              <a:gd name="connsiteX15261" fmla="*/ 1248070 w 2439037"/>
              <a:gd name="connsiteY15261" fmla="*/ 3420218 h 4271954"/>
              <a:gd name="connsiteX15262" fmla="*/ 1244727 w 2439037"/>
              <a:gd name="connsiteY15262" fmla="*/ 3416913 h 4271954"/>
              <a:gd name="connsiteX15263" fmla="*/ 1224353 w 2439037"/>
              <a:gd name="connsiteY15263" fmla="*/ 3416837 h 4271954"/>
              <a:gd name="connsiteX15264" fmla="*/ 1224448 w 2439037"/>
              <a:gd name="connsiteY15264" fmla="*/ 3364497 h 4271954"/>
              <a:gd name="connsiteX15265" fmla="*/ 1244822 w 2439037"/>
              <a:gd name="connsiteY15265" fmla="*/ 3364497 h 4271954"/>
              <a:gd name="connsiteX15266" fmla="*/ 1244822 w 2439037"/>
              <a:gd name="connsiteY15266" fmla="*/ 3364325 h 4271954"/>
              <a:gd name="connsiteX15267" fmla="*/ 1102128 w 2439037"/>
              <a:gd name="connsiteY15267" fmla="*/ 3379756 h 4271954"/>
              <a:gd name="connsiteX15268" fmla="*/ 1092336 w 2439037"/>
              <a:gd name="connsiteY15268" fmla="*/ 3373384 h 4271954"/>
              <a:gd name="connsiteX15269" fmla="*/ 1128808 w 2439037"/>
              <a:gd name="connsiteY15269" fmla="*/ 3365954 h 4271954"/>
              <a:gd name="connsiteX15270" fmla="*/ 1102128 w 2439037"/>
              <a:gd name="connsiteY15270" fmla="*/ 3379756 h 4271954"/>
              <a:gd name="connsiteX15271" fmla="*/ 1217771 w 2439037"/>
              <a:gd name="connsiteY15271" fmla="*/ 3409941 h 4271954"/>
              <a:gd name="connsiteX15272" fmla="*/ 1200826 w 2439037"/>
              <a:gd name="connsiteY15272" fmla="*/ 3409941 h 4271954"/>
              <a:gd name="connsiteX15273" fmla="*/ 1175490 w 2439037"/>
              <a:gd name="connsiteY15273" fmla="*/ 3398692 h 4271954"/>
              <a:gd name="connsiteX15274" fmla="*/ 1175013 w 2439037"/>
              <a:gd name="connsiteY15274" fmla="*/ 3398311 h 4271954"/>
              <a:gd name="connsiteX15275" fmla="*/ 1142924 w 2439037"/>
              <a:gd name="connsiteY15275" fmla="*/ 3382032 h 4271954"/>
              <a:gd name="connsiteX15276" fmla="*/ 1141876 w 2439037"/>
              <a:gd name="connsiteY15276" fmla="*/ 3381851 h 4271954"/>
              <a:gd name="connsiteX15277" fmla="*/ 1141104 w 2439037"/>
              <a:gd name="connsiteY15277" fmla="*/ 3381956 h 4271954"/>
              <a:gd name="connsiteX15278" fmla="*/ 1122521 w 2439037"/>
              <a:gd name="connsiteY15278" fmla="*/ 3386500 h 4271954"/>
              <a:gd name="connsiteX15279" fmla="*/ 1108710 w 2439037"/>
              <a:gd name="connsiteY15279" fmla="*/ 3383852 h 4271954"/>
              <a:gd name="connsiteX15280" fmla="*/ 1139104 w 2439037"/>
              <a:gd name="connsiteY15280" fmla="*/ 3367954 h 4271954"/>
              <a:gd name="connsiteX15281" fmla="*/ 1187968 w 2439037"/>
              <a:gd name="connsiteY15281" fmla="*/ 3361954 h 4271954"/>
              <a:gd name="connsiteX15282" fmla="*/ 1217866 w 2439037"/>
              <a:gd name="connsiteY15282" fmla="*/ 3373117 h 4271954"/>
              <a:gd name="connsiteX15283" fmla="*/ 1217866 w 2439037"/>
              <a:gd name="connsiteY15283" fmla="*/ 3409941 h 4271954"/>
              <a:gd name="connsiteX15284" fmla="*/ 1217771 w 2439037"/>
              <a:gd name="connsiteY15284" fmla="*/ 3409941 h 4271954"/>
              <a:gd name="connsiteX15285" fmla="*/ 1397508 w 2439037"/>
              <a:gd name="connsiteY15285" fmla="*/ 3411665 h 4271954"/>
              <a:gd name="connsiteX15286" fmla="*/ 1393136 w 2439037"/>
              <a:gd name="connsiteY15286" fmla="*/ 3410588 h 4271954"/>
              <a:gd name="connsiteX15287" fmla="*/ 1389231 w 2439037"/>
              <a:gd name="connsiteY15287" fmla="*/ 3413008 h 4271954"/>
              <a:gd name="connsiteX15288" fmla="*/ 1367418 w 2439037"/>
              <a:gd name="connsiteY15288" fmla="*/ 3455937 h 4271954"/>
              <a:gd name="connsiteX15289" fmla="*/ 1367418 w 2439037"/>
              <a:gd name="connsiteY15289" fmla="*/ 3457204 h 4271954"/>
              <a:gd name="connsiteX15290" fmla="*/ 1393317 w 2439037"/>
              <a:gd name="connsiteY15290" fmla="*/ 3482645 h 4271954"/>
              <a:gd name="connsiteX15291" fmla="*/ 1394565 w 2439037"/>
              <a:gd name="connsiteY15291" fmla="*/ 3482645 h 4271954"/>
              <a:gd name="connsiteX15292" fmla="*/ 1395136 w 2439037"/>
              <a:gd name="connsiteY15292" fmla="*/ 3482645 h 4271954"/>
              <a:gd name="connsiteX15293" fmla="*/ 1413414 w 2439037"/>
              <a:gd name="connsiteY15293" fmla="*/ 3474539 h 4271954"/>
              <a:gd name="connsiteX15294" fmla="*/ 1420663 w 2439037"/>
              <a:gd name="connsiteY15294" fmla="*/ 3455937 h 4271954"/>
              <a:gd name="connsiteX15295" fmla="*/ 1398861 w 2439037"/>
              <a:gd name="connsiteY15295" fmla="*/ 3413008 h 4271954"/>
              <a:gd name="connsiteX15296" fmla="*/ 1397508 w 2439037"/>
              <a:gd name="connsiteY15296" fmla="*/ 3411665 h 4271954"/>
              <a:gd name="connsiteX15297" fmla="*/ 1414005 w 2439037"/>
              <a:gd name="connsiteY15297" fmla="*/ 3456041 h 4271954"/>
              <a:gd name="connsiteX15298" fmla="*/ 1408643 w 2439037"/>
              <a:gd name="connsiteY15298" fmla="*/ 3469843 h 4271954"/>
              <a:gd name="connsiteX15299" fmla="*/ 1395041 w 2439037"/>
              <a:gd name="connsiteY15299" fmla="*/ 3475854 h 4271954"/>
              <a:gd name="connsiteX15300" fmla="*/ 1393993 w 2439037"/>
              <a:gd name="connsiteY15300" fmla="*/ 3475854 h 4271954"/>
              <a:gd name="connsiteX15301" fmla="*/ 1393507 w 2439037"/>
              <a:gd name="connsiteY15301" fmla="*/ 3475854 h 4271954"/>
              <a:gd name="connsiteX15302" fmla="*/ 1374095 w 2439037"/>
              <a:gd name="connsiteY15302" fmla="*/ 3456918 h 4271954"/>
              <a:gd name="connsiteX15303" fmla="*/ 1374095 w 2439037"/>
              <a:gd name="connsiteY15303" fmla="*/ 3455937 h 4271954"/>
              <a:gd name="connsiteX15304" fmla="*/ 1393993 w 2439037"/>
              <a:gd name="connsiteY15304" fmla="*/ 3417675 h 4271954"/>
              <a:gd name="connsiteX15305" fmla="*/ 1414005 w 2439037"/>
              <a:gd name="connsiteY15305" fmla="*/ 3456041 h 4271954"/>
              <a:gd name="connsiteX15306" fmla="*/ 1445323 w 2439037"/>
              <a:gd name="connsiteY15306" fmla="*/ 3509753 h 4271954"/>
              <a:gd name="connsiteX15307" fmla="*/ 1447038 w 2439037"/>
              <a:gd name="connsiteY15307" fmla="*/ 3507562 h 4271954"/>
              <a:gd name="connsiteX15308" fmla="*/ 1446486 w 2439037"/>
              <a:gd name="connsiteY15308" fmla="*/ 3504829 h 4271954"/>
              <a:gd name="connsiteX15309" fmla="*/ 1422463 w 2439037"/>
              <a:gd name="connsiteY15309" fmla="*/ 3496818 h 4271954"/>
              <a:gd name="connsiteX15310" fmla="*/ 1397994 w 2439037"/>
              <a:gd name="connsiteY15310" fmla="*/ 3504543 h 4271954"/>
              <a:gd name="connsiteX15311" fmla="*/ 1397994 w 2439037"/>
              <a:gd name="connsiteY15311" fmla="*/ 3503848 h 4271954"/>
              <a:gd name="connsiteX15312" fmla="*/ 1389602 w 2439037"/>
              <a:gd name="connsiteY15312" fmla="*/ 3491379 h 4271954"/>
              <a:gd name="connsiteX15313" fmla="*/ 1366275 w 2439037"/>
              <a:gd name="connsiteY15313" fmla="*/ 3491484 h 4271954"/>
              <a:gd name="connsiteX15314" fmla="*/ 1362370 w 2439037"/>
              <a:gd name="connsiteY15314" fmla="*/ 3488912 h 4271954"/>
              <a:gd name="connsiteX15315" fmla="*/ 1335328 w 2439037"/>
              <a:gd name="connsiteY15315" fmla="*/ 3477854 h 4271954"/>
              <a:gd name="connsiteX15316" fmla="*/ 1318355 w 2439037"/>
              <a:gd name="connsiteY15316" fmla="*/ 3477854 h 4271954"/>
              <a:gd name="connsiteX15317" fmla="*/ 1318355 w 2439037"/>
              <a:gd name="connsiteY15317" fmla="*/ 3477749 h 4271954"/>
              <a:gd name="connsiteX15318" fmla="*/ 1311611 w 2439037"/>
              <a:gd name="connsiteY15318" fmla="*/ 3471005 h 4271954"/>
              <a:gd name="connsiteX15319" fmla="*/ 1291304 w 2439037"/>
              <a:gd name="connsiteY15319" fmla="*/ 3471005 h 4271954"/>
              <a:gd name="connsiteX15320" fmla="*/ 1287980 w 2439037"/>
              <a:gd name="connsiteY15320" fmla="*/ 3474358 h 4271954"/>
              <a:gd name="connsiteX15321" fmla="*/ 1291304 w 2439037"/>
              <a:gd name="connsiteY15321" fmla="*/ 3477654 h 4271954"/>
              <a:gd name="connsiteX15322" fmla="*/ 1311697 w 2439037"/>
              <a:gd name="connsiteY15322" fmla="*/ 3477749 h 4271954"/>
              <a:gd name="connsiteX15323" fmla="*/ 1311611 w 2439037"/>
              <a:gd name="connsiteY15323" fmla="*/ 3530070 h 4271954"/>
              <a:gd name="connsiteX15324" fmla="*/ 1291304 w 2439037"/>
              <a:gd name="connsiteY15324" fmla="*/ 3530070 h 4271954"/>
              <a:gd name="connsiteX15325" fmla="*/ 1287980 w 2439037"/>
              <a:gd name="connsiteY15325" fmla="*/ 3533385 h 4271954"/>
              <a:gd name="connsiteX15326" fmla="*/ 1291304 w 2439037"/>
              <a:gd name="connsiteY15326" fmla="*/ 3536728 h 4271954"/>
              <a:gd name="connsiteX15327" fmla="*/ 1311611 w 2439037"/>
              <a:gd name="connsiteY15327" fmla="*/ 3536728 h 4271954"/>
              <a:gd name="connsiteX15328" fmla="*/ 1318355 w 2439037"/>
              <a:gd name="connsiteY15328" fmla="*/ 3529994 h 4271954"/>
              <a:gd name="connsiteX15329" fmla="*/ 1318355 w 2439037"/>
              <a:gd name="connsiteY15329" fmla="*/ 3528270 h 4271954"/>
              <a:gd name="connsiteX15330" fmla="*/ 1333700 w 2439037"/>
              <a:gd name="connsiteY15330" fmla="*/ 3533470 h 4271954"/>
              <a:gd name="connsiteX15331" fmla="*/ 1370362 w 2439037"/>
              <a:gd name="connsiteY15331" fmla="*/ 3543005 h 4271954"/>
              <a:gd name="connsiteX15332" fmla="*/ 1411900 w 2439037"/>
              <a:gd name="connsiteY15332" fmla="*/ 3526822 h 4271954"/>
              <a:gd name="connsiteX15333" fmla="*/ 1445323 w 2439037"/>
              <a:gd name="connsiteY15333" fmla="*/ 3509753 h 4271954"/>
              <a:gd name="connsiteX15334" fmla="*/ 1335977 w 2439037"/>
              <a:gd name="connsiteY15334" fmla="*/ 3527279 h 4271954"/>
              <a:gd name="connsiteX15335" fmla="*/ 1318441 w 2439037"/>
              <a:gd name="connsiteY15335" fmla="*/ 3521278 h 4271954"/>
              <a:gd name="connsiteX15336" fmla="*/ 1318441 w 2439037"/>
              <a:gd name="connsiteY15336" fmla="*/ 3484540 h 4271954"/>
              <a:gd name="connsiteX15337" fmla="*/ 1335424 w 2439037"/>
              <a:gd name="connsiteY15337" fmla="*/ 3484540 h 4271954"/>
              <a:gd name="connsiteX15338" fmla="*/ 1358456 w 2439037"/>
              <a:gd name="connsiteY15338" fmla="*/ 3494275 h 4271954"/>
              <a:gd name="connsiteX15339" fmla="*/ 1365885 w 2439037"/>
              <a:gd name="connsiteY15339" fmla="*/ 3498028 h 4271954"/>
              <a:gd name="connsiteX15340" fmla="*/ 1389602 w 2439037"/>
              <a:gd name="connsiteY15340" fmla="*/ 3498028 h 4271954"/>
              <a:gd name="connsiteX15341" fmla="*/ 1391326 w 2439037"/>
              <a:gd name="connsiteY15341" fmla="*/ 3503848 h 4271954"/>
              <a:gd name="connsiteX15342" fmla="*/ 1390374 w 2439037"/>
              <a:gd name="connsiteY15342" fmla="*/ 3508724 h 4271954"/>
              <a:gd name="connsiteX15343" fmla="*/ 1389507 w 2439037"/>
              <a:gd name="connsiteY15343" fmla="*/ 3509753 h 4271954"/>
              <a:gd name="connsiteX15344" fmla="*/ 1352283 w 2439037"/>
              <a:gd name="connsiteY15344" fmla="*/ 3509753 h 4271954"/>
              <a:gd name="connsiteX15345" fmla="*/ 1348931 w 2439037"/>
              <a:gd name="connsiteY15345" fmla="*/ 3513096 h 4271954"/>
              <a:gd name="connsiteX15346" fmla="*/ 1352283 w 2439037"/>
              <a:gd name="connsiteY15346" fmla="*/ 3516449 h 4271954"/>
              <a:gd name="connsiteX15347" fmla="*/ 1389507 w 2439037"/>
              <a:gd name="connsiteY15347" fmla="*/ 3516449 h 4271954"/>
              <a:gd name="connsiteX15348" fmla="*/ 1396089 w 2439037"/>
              <a:gd name="connsiteY15348" fmla="*/ 3512163 h 4271954"/>
              <a:gd name="connsiteX15349" fmla="*/ 1424359 w 2439037"/>
              <a:gd name="connsiteY15349" fmla="*/ 3503190 h 4271954"/>
              <a:gd name="connsiteX15350" fmla="*/ 1438180 w 2439037"/>
              <a:gd name="connsiteY15350" fmla="*/ 3505838 h 4271954"/>
              <a:gd name="connsiteX15351" fmla="*/ 1408766 w 2439037"/>
              <a:gd name="connsiteY15351" fmla="*/ 3521202 h 4271954"/>
              <a:gd name="connsiteX15352" fmla="*/ 1335977 w 2439037"/>
              <a:gd name="connsiteY15352" fmla="*/ 3527279 h 4271954"/>
              <a:gd name="connsiteX15353" fmla="*/ 1487805 w 2439037"/>
              <a:gd name="connsiteY15353" fmla="*/ 3364325 h 4271954"/>
              <a:gd name="connsiteX15354" fmla="*/ 1491148 w 2439037"/>
              <a:gd name="connsiteY15354" fmla="*/ 3360973 h 4271954"/>
              <a:gd name="connsiteX15355" fmla="*/ 1487805 w 2439037"/>
              <a:gd name="connsiteY15355" fmla="*/ 3357677 h 4271954"/>
              <a:gd name="connsiteX15356" fmla="*/ 1467526 w 2439037"/>
              <a:gd name="connsiteY15356" fmla="*/ 3357677 h 4271954"/>
              <a:gd name="connsiteX15357" fmla="*/ 1460763 w 2439037"/>
              <a:gd name="connsiteY15357" fmla="*/ 3364411 h 4271954"/>
              <a:gd name="connsiteX15358" fmla="*/ 1460763 w 2439037"/>
              <a:gd name="connsiteY15358" fmla="*/ 3366135 h 4271954"/>
              <a:gd name="connsiteX15359" fmla="*/ 1433322 w 2439037"/>
              <a:gd name="connsiteY15359" fmla="*/ 3355848 h 4271954"/>
              <a:gd name="connsiteX15360" fmla="*/ 1392860 w 2439037"/>
              <a:gd name="connsiteY15360" fmla="*/ 3354791 h 4271954"/>
              <a:gd name="connsiteX15361" fmla="*/ 1392736 w 2439037"/>
              <a:gd name="connsiteY15361" fmla="*/ 3354791 h 4271954"/>
              <a:gd name="connsiteX15362" fmla="*/ 1329966 w 2439037"/>
              <a:gd name="connsiteY15362" fmla="*/ 3367678 h 4271954"/>
              <a:gd name="connsiteX15363" fmla="*/ 1327795 w 2439037"/>
              <a:gd name="connsiteY15363" fmla="*/ 3369212 h 4271954"/>
              <a:gd name="connsiteX15364" fmla="*/ 1327499 w 2439037"/>
              <a:gd name="connsiteY15364" fmla="*/ 3371860 h 4271954"/>
              <a:gd name="connsiteX15365" fmla="*/ 1344073 w 2439037"/>
              <a:gd name="connsiteY15365" fmla="*/ 3386404 h 4271954"/>
              <a:gd name="connsiteX15366" fmla="*/ 1344749 w 2439037"/>
              <a:gd name="connsiteY15366" fmla="*/ 3386404 h 4271954"/>
              <a:gd name="connsiteX15367" fmla="*/ 1367218 w 2439037"/>
              <a:gd name="connsiteY15367" fmla="*/ 3393024 h 4271954"/>
              <a:gd name="connsiteX15368" fmla="*/ 1384735 w 2439037"/>
              <a:gd name="connsiteY15368" fmla="*/ 3388690 h 4271954"/>
              <a:gd name="connsiteX15369" fmla="*/ 1413815 w 2439037"/>
              <a:gd name="connsiteY15369" fmla="*/ 3403568 h 4271954"/>
              <a:gd name="connsiteX15370" fmla="*/ 1414281 w 2439037"/>
              <a:gd name="connsiteY15370" fmla="*/ 3403940 h 4271954"/>
              <a:gd name="connsiteX15371" fmla="*/ 1443799 w 2439037"/>
              <a:gd name="connsiteY15371" fmla="*/ 3416684 h 4271954"/>
              <a:gd name="connsiteX15372" fmla="*/ 1460763 w 2439037"/>
              <a:gd name="connsiteY15372" fmla="*/ 3416684 h 4271954"/>
              <a:gd name="connsiteX15373" fmla="*/ 1460763 w 2439037"/>
              <a:gd name="connsiteY15373" fmla="*/ 3416837 h 4271954"/>
              <a:gd name="connsiteX15374" fmla="*/ 1467526 w 2439037"/>
              <a:gd name="connsiteY15374" fmla="*/ 3423580 h 4271954"/>
              <a:gd name="connsiteX15375" fmla="*/ 1487805 w 2439037"/>
              <a:gd name="connsiteY15375" fmla="*/ 3423580 h 4271954"/>
              <a:gd name="connsiteX15376" fmla="*/ 1491148 w 2439037"/>
              <a:gd name="connsiteY15376" fmla="*/ 3420218 h 4271954"/>
              <a:gd name="connsiteX15377" fmla="*/ 1487805 w 2439037"/>
              <a:gd name="connsiteY15377" fmla="*/ 3416913 h 4271954"/>
              <a:gd name="connsiteX15378" fmla="*/ 1467441 w 2439037"/>
              <a:gd name="connsiteY15378" fmla="*/ 3416837 h 4271954"/>
              <a:gd name="connsiteX15379" fmla="*/ 1467526 w 2439037"/>
              <a:gd name="connsiteY15379" fmla="*/ 3364497 h 4271954"/>
              <a:gd name="connsiteX15380" fmla="*/ 1487805 w 2439037"/>
              <a:gd name="connsiteY15380" fmla="*/ 3364497 h 4271954"/>
              <a:gd name="connsiteX15381" fmla="*/ 1487805 w 2439037"/>
              <a:gd name="connsiteY15381" fmla="*/ 3364325 h 4271954"/>
              <a:gd name="connsiteX15382" fmla="*/ 1345111 w 2439037"/>
              <a:gd name="connsiteY15382" fmla="*/ 3379756 h 4271954"/>
              <a:gd name="connsiteX15383" fmla="*/ 1335328 w 2439037"/>
              <a:gd name="connsiteY15383" fmla="*/ 3373384 h 4271954"/>
              <a:gd name="connsiteX15384" fmla="*/ 1371790 w 2439037"/>
              <a:gd name="connsiteY15384" fmla="*/ 3365954 h 4271954"/>
              <a:gd name="connsiteX15385" fmla="*/ 1345111 w 2439037"/>
              <a:gd name="connsiteY15385" fmla="*/ 3379756 h 4271954"/>
              <a:gd name="connsiteX15386" fmla="*/ 1460763 w 2439037"/>
              <a:gd name="connsiteY15386" fmla="*/ 3409941 h 4271954"/>
              <a:gd name="connsiteX15387" fmla="*/ 1443799 w 2439037"/>
              <a:gd name="connsiteY15387" fmla="*/ 3409941 h 4271954"/>
              <a:gd name="connsiteX15388" fmla="*/ 1418454 w 2439037"/>
              <a:gd name="connsiteY15388" fmla="*/ 3398692 h 4271954"/>
              <a:gd name="connsiteX15389" fmla="*/ 1417987 w 2439037"/>
              <a:gd name="connsiteY15389" fmla="*/ 3398311 h 4271954"/>
              <a:gd name="connsiteX15390" fmla="*/ 1385878 w 2439037"/>
              <a:gd name="connsiteY15390" fmla="*/ 3382032 h 4271954"/>
              <a:gd name="connsiteX15391" fmla="*/ 1384839 w 2439037"/>
              <a:gd name="connsiteY15391" fmla="*/ 3381851 h 4271954"/>
              <a:gd name="connsiteX15392" fmla="*/ 1384097 w 2439037"/>
              <a:gd name="connsiteY15392" fmla="*/ 3381956 h 4271954"/>
              <a:gd name="connsiteX15393" fmla="*/ 1365513 w 2439037"/>
              <a:gd name="connsiteY15393" fmla="*/ 3386500 h 4271954"/>
              <a:gd name="connsiteX15394" fmla="*/ 1351702 w 2439037"/>
              <a:gd name="connsiteY15394" fmla="*/ 3383852 h 4271954"/>
              <a:gd name="connsiteX15395" fmla="*/ 1382087 w 2439037"/>
              <a:gd name="connsiteY15395" fmla="*/ 3367954 h 4271954"/>
              <a:gd name="connsiteX15396" fmla="*/ 1430950 w 2439037"/>
              <a:gd name="connsiteY15396" fmla="*/ 3361954 h 4271954"/>
              <a:gd name="connsiteX15397" fmla="*/ 1460849 w 2439037"/>
              <a:gd name="connsiteY15397" fmla="*/ 3373117 h 4271954"/>
              <a:gd name="connsiteX15398" fmla="*/ 1460849 w 2439037"/>
              <a:gd name="connsiteY15398" fmla="*/ 3409941 h 4271954"/>
              <a:gd name="connsiteX15399" fmla="*/ 1460763 w 2439037"/>
              <a:gd name="connsiteY15399" fmla="*/ 3409941 h 4271954"/>
              <a:gd name="connsiteX15400" fmla="*/ 1640491 w 2439037"/>
              <a:gd name="connsiteY15400" fmla="*/ 3411665 h 4271954"/>
              <a:gd name="connsiteX15401" fmla="*/ 1636119 w 2439037"/>
              <a:gd name="connsiteY15401" fmla="*/ 3410588 h 4271954"/>
              <a:gd name="connsiteX15402" fmla="*/ 1632299 w 2439037"/>
              <a:gd name="connsiteY15402" fmla="*/ 3413008 h 4271954"/>
              <a:gd name="connsiteX15403" fmla="*/ 1610487 w 2439037"/>
              <a:gd name="connsiteY15403" fmla="*/ 3455937 h 4271954"/>
              <a:gd name="connsiteX15404" fmla="*/ 1610487 w 2439037"/>
              <a:gd name="connsiteY15404" fmla="*/ 3457204 h 4271954"/>
              <a:gd name="connsiteX15405" fmla="*/ 1636395 w 2439037"/>
              <a:gd name="connsiteY15405" fmla="*/ 3482645 h 4271954"/>
              <a:gd name="connsiteX15406" fmla="*/ 1637633 w 2439037"/>
              <a:gd name="connsiteY15406" fmla="*/ 3482645 h 4271954"/>
              <a:gd name="connsiteX15407" fmla="*/ 1638224 w 2439037"/>
              <a:gd name="connsiteY15407" fmla="*/ 3482645 h 4271954"/>
              <a:gd name="connsiteX15408" fmla="*/ 1656502 w 2439037"/>
              <a:gd name="connsiteY15408" fmla="*/ 3474539 h 4271954"/>
              <a:gd name="connsiteX15409" fmla="*/ 1663722 w 2439037"/>
              <a:gd name="connsiteY15409" fmla="*/ 3455937 h 4271954"/>
              <a:gd name="connsiteX15410" fmla="*/ 1641910 w 2439037"/>
              <a:gd name="connsiteY15410" fmla="*/ 3413008 h 4271954"/>
              <a:gd name="connsiteX15411" fmla="*/ 1640491 w 2439037"/>
              <a:gd name="connsiteY15411" fmla="*/ 3411665 h 4271954"/>
              <a:gd name="connsiteX15412" fmla="*/ 1656979 w 2439037"/>
              <a:gd name="connsiteY15412" fmla="*/ 3456041 h 4271954"/>
              <a:gd name="connsiteX15413" fmla="*/ 1651625 w 2439037"/>
              <a:gd name="connsiteY15413" fmla="*/ 3469843 h 4271954"/>
              <a:gd name="connsiteX15414" fmla="*/ 1638024 w 2439037"/>
              <a:gd name="connsiteY15414" fmla="*/ 3475854 h 4271954"/>
              <a:gd name="connsiteX15415" fmla="*/ 1636976 w 2439037"/>
              <a:gd name="connsiteY15415" fmla="*/ 3475854 h 4271954"/>
              <a:gd name="connsiteX15416" fmla="*/ 1636490 w 2439037"/>
              <a:gd name="connsiteY15416" fmla="*/ 3475854 h 4271954"/>
              <a:gd name="connsiteX15417" fmla="*/ 1617069 w 2439037"/>
              <a:gd name="connsiteY15417" fmla="*/ 3456918 h 4271954"/>
              <a:gd name="connsiteX15418" fmla="*/ 1617069 w 2439037"/>
              <a:gd name="connsiteY15418" fmla="*/ 3455937 h 4271954"/>
              <a:gd name="connsiteX15419" fmla="*/ 1637071 w 2439037"/>
              <a:gd name="connsiteY15419" fmla="*/ 3417675 h 4271954"/>
              <a:gd name="connsiteX15420" fmla="*/ 1656979 w 2439037"/>
              <a:gd name="connsiteY15420" fmla="*/ 3456041 h 4271954"/>
              <a:gd name="connsiteX15421" fmla="*/ 1688392 w 2439037"/>
              <a:gd name="connsiteY15421" fmla="*/ 3509753 h 4271954"/>
              <a:gd name="connsiteX15422" fmla="*/ 1690116 w 2439037"/>
              <a:gd name="connsiteY15422" fmla="*/ 3507562 h 4271954"/>
              <a:gd name="connsiteX15423" fmla="*/ 1689535 w 2439037"/>
              <a:gd name="connsiteY15423" fmla="*/ 3504829 h 4271954"/>
              <a:gd name="connsiteX15424" fmla="*/ 1665532 w 2439037"/>
              <a:gd name="connsiteY15424" fmla="*/ 3496818 h 4271954"/>
              <a:gd name="connsiteX15425" fmla="*/ 1641071 w 2439037"/>
              <a:gd name="connsiteY15425" fmla="*/ 3504543 h 4271954"/>
              <a:gd name="connsiteX15426" fmla="*/ 1641071 w 2439037"/>
              <a:gd name="connsiteY15426" fmla="*/ 3503848 h 4271954"/>
              <a:gd name="connsiteX15427" fmla="*/ 1632690 w 2439037"/>
              <a:gd name="connsiteY15427" fmla="*/ 3491379 h 4271954"/>
              <a:gd name="connsiteX15428" fmla="*/ 1609354 w 2439037"/>
              <a:gd name="connsiteY15428" fmla="*/ 3491484 h 4271954"/>
              <a:gd name="connsiteX15429" fmla="*/ 1605448 w 2439037"/>
              <a:gd name="connsiteY15429" fmla="*/ 3488912 h 4271954"/>
              <a:gd name="connsiteX15430" fmla="*/ 1578378 w 2439037"/>
              <a:gd name="connsiteY15430" fmla="*/ 3477854 h 4271954"/>
              <a:gd name="connsiteX15431" fmla="*/ 1561423 w 2439037"/>
              <a:gd name="connsiteY15431" fmla="*/ 3477854 h 4271954"/>
              <a:gd name="connsiteX15432" fmla="*/ 1561423 w 2439037"/>
              <a:gd name="connsiteY15432" fmla="*/ 3477749 h 4271954"/>
              <a:gd name="connsiteX15433" fmla="*/ 1554680 w 2439037"/>
              <a:gd name="connsiteY15433" fmla="*/ 3471005 h 4271954"/>
              <a:gd name="connsiteX15434" fmla="*/ 1534382 w 2439037"/>
              <a:gd name="connsiteY15434" fmla="*/ 3471005 h 4271954"/>
              <a:gd name="connsiteX15435" fmla="*/ 1531068 w 2439037"/>
              <a:gd name="connsiteY15435" fmla="*/ 3474358 h 4271954"/>
              <a:gd name="connsiteX15436" fmla="*/ 1534382 w 2439037"/>
              <a:gd name="connsiteY15436" fmla="*/ 3477654 h 4271954"/>
              <a:gd name="connsiteX15437" fmla="*/ 1554775 w 2439037"/>
              <a:gd name="connsiteY15437" fmla="*/ 3477749 h 4271954"/>
              <a:gd name="connsiteX15438" fmla="*/ 1554680 w 2439037"/>
              <a:gd name="connsiteY15438" fmla="*/ 3530070 h 4271954"/>
              <a:gd name="connsiteX15439" fmla="*/ 1534382 w 2439037"/>
              <a:gd name="connsiteY15439" fmla="*/ 3530070 h 4271954"/>
              <a:gd name="connsiteX15440" fmla="*/ 1531068 w 2439037"/>
              <a:gd name="connsiteY15440" fmla="*/ 3533385 h 4271954"/>
              <a:gd name="connsiteX15441" fmla="*/ 1534382 w 2439037"/>
              <a:gd name="connsiteY15441" fmla="*/ 3536728 h 4271954"/>
              <a:gd name="connsiteX15442" fmla="*/ 1554680 w 2439037"/>
              <a:gd name="connsiteY15442" fmla="*/ 3536728 h 4271954"/>
              <a:gd name="connsiteX15443" fmla="*/ 1561423 w 2439037"/>
              <a:gd name="connsiteY15443" fmla="*/ 3529994 h 4271954"/>
              <a:gd name="connsiteX15444" fmla="*/ 1561423 w 2439037"/>
              <a:gd name="connsiteY15444" fmla="*/ 3528270 h 4271954"/>
              <a:gd name="connsiteX15445" fmla="*/ 1576768 w 2439037"/>
              <a:gd name="connsiteY15445" fmla="*/ 3533470 h 4271954"/>
              <a:gd name="connsiteX15446" fmla="*/ 1613439 w 2439037"/>
              <a:gd name="connsiteY15446" fmla="*/ 3543005 h 4271954"/>
              <a:gd name="connsiteX15447" fmla="*/ 1654978 w 2439037"/>
              <a:gd name="connsiteY15447" fmla="*/ 3526822 h 4271954"/>
              <a:gd name="connsiteX15448" fmla="*/ 1688392 w 2439037"/>
              <a:gd name="connsiteY15448" fmla="*/ 3509753 h 4271954"/>
              <a:gd name="connsiteX15449" fmla="*/ 1579064 w 2439037"/>
              <a:gd name="connsiteY15449" fmla="*/ 3527279 h 4271954"/>
              <a:gd name="connsiteX15450" fmla="*/ 1561538 w 2439037"/>
              <a:gd name="connsiteY15450" fmla="*/ 3521278 h 4271954"/>
              <a:gd name="connsiteX15451" fmla="*/ 1561538 w 2439037"/>
              <a:gd name="connsiteY15451" fmla="*/ 3484540 h 4271954"/>
              <a:gd name="connsiteX15452" fmla="*/ 1578493 w 2439037"/>
              <a:gd name="connsiteY15452" fmla="*/ 3484540 h 4271954"/>
              <a:gd name="connsiteX15453" fmla="*/ 1601533 w 2439037"/>
              <a:gd name="connsiteY15453" fmla="*/ 3494275 h 4271954"/>
              <a:gd name="connsiteX15454" fmla="*/ 1608954 w 2439037"/>
              <a:gd name="connsiteY15454" fmla="*/ 3498028 h 4271954"/>
              <a:gd name="connsiteX15455" fmla="*/ 1632690 w 2439037"/>
              <a:gd name="connsiteY15455" fmla="*/ 3498028 h 4271954"/>
              <a:gd name="connsiteX15456" fmla="*/ 1634394 w 2439037"/>
              <a:gd name="connsiteY15456" fmla="*/ 3503848 h 4271954"/>
              <a:gd name="connsiteX15457" fmla="*/ 1633452 w 2439037"/>
              <a:gd name="connsiteY15457" fmla="*/ 3508724 h 4271954"/>
              <a:gd name="connsiteX15458" fmla="*/ 1632585 w 2439037"/>
              <a:gd name="connsiteY15458" fmla="*/ 3509753 h 4271954"/>
              <a:gd name="connsiteX15459" fmla="*/ 1595361 w 2439037"/>
              <a:gd name="connsiteY15459" fmla="*/ 3509753 h 4271954"/>
              <a:gd name="connsiteX15460" fmla="*/ 1592008 w 2439037"/>
              <a:gd name="connsiteY15460" fmla="*/ 3513096 h 4271954"/>
              <a:gd name="connsiteX15461" fmla="*/ 1595361 w 2439037"/>
              <a:gd name="connsiteY15461" fmla="*/ 3516449 h 4271954"/>
              <a:gd name="connsiteX15462" fmla="*/ 1632585 w 2439037"/>
              <a:gd name="connsiteY15462" fmla="*/ 3516449 h 4271954"/>
              <a:gd name="connsiteX15463" fmla="*/ 1639167 w 2439037"/>
              <a:gd name="connsiteY15463" fmla="*/ 3512163 h 4271954"/>
              <a:gd name="connsiteX15464" fmla="*/ 1667447 w 2439037"/>
              <a:gd name="connsiteY15464" fmla="*/ 3503190 h 4271954"/>
              <a:gd name="connsiteX15465" fmla="*/ 1681258 w 2439037"/>
              <a:gd name="connsiteY15465" fmla="*/ 3505838 h 4271954"/>
              <a:gd name="connsiteX15466" fmla="*/ 1651930 w 2439037"/>
              <a:gd name="connsiteY15466" fmla="*/ 3521202 h 4271954"/>
              <a:gd name="connsiteX15467" fmla="*/ 1579064 w 2439037"/>
              <a:gd name="connsiteY15467" fmla="*/ 3527279 h 4271954"/>
              <a:gd name="connsiteX15468" fmla="*/ 1730787 w 2439037"/>
              <a:gd name="connsiteY15468" fmla="*/ 3364325 h 4271954"/>
              <a:gd name="connsiteX15469" fmla="*/ 1734112 w 2439037"/>
              <a:gd name="connsiteY15469" fmla="*/ 3360973 h 4271954"/>
              <a:gd name="connsiteX15470" fmla="*/ 1730787 w 2439037"/>
              <a:gd name="connsiteY15470" fmla="*/ 3357677 h 4271954"/>
              <a:gd name="connsiteX15471" fmla="*/ 1710509 w 2439037"/>
              <a:gd name="connsiteY15471" fmla="*/ 3357677 h 4271954"/>
              <a:gd name="connsiteX15472" fmla="*/ 1703737 w 2439037"/>
              <a:gd name="connsiteY15472" fmla="*/ 3364411 h 4271954"/>
              <a:gd name="connsiteX15473" fmla="*/ 1703737 w 2439037"/>
              <a:gd name="connsiteY15473" fmla="*/ 3366135 h 4271954"/>
              <a:gd name="connsiteX15474" fmla="*/ 1676314 w 2439037"/>
              <a:gd name="connsiteY15474" fmla="*/ 3355848 h 4271954"/>
              <a:gd name="connsiteX15475" fmla="*/ 1635823 w 2439037"/>
              <a:gd name="connsiteY15475" fmla="*/ 3354791 h 4271954"/>
              <a:gd name="connsiteX15476" fmla="*/ 1635728 w 2439037"/>
              <a:gd name="connsiteY15476" fmla="*/ 3354791 h 4271954"/>
              <a:gd name="connsiteX15477" fmla="*/ 1572968 w 2439037"/>
              <a:gd name="connsiteY15477" fmla="*/ 3367678 h 4271954"/>
              <a:gd name="connsiteX15478" fmla="*/ 1570777 w 2439037"/>
              <a:gd name="connsiteY15478" fmla="*/ 3369212 h 4271954"/>
              <a:gd name="connsiteX15479" fmla="*/ 1570387 w 2439037"/>
              <a:gd name="connsiteY15479" fmla="*/ 3371860 h 4271954"/>
              <a:gd name="connsiteX15480" fmla="*/ 1586969 w 2439037"/>
              <a:gd name="connsiteY15480" fmla="*/ 3386404 h 4271954"/>
              <a:gd name="connsiteX15481" fmla="*/ 1587646 w 2439037"/>
              <a:gd name="connsiteY15481" fmla="*/ 3386404 h 4271954"/>
              <a:gd name="connsiteX15482" fmla="*/ 1610097 w 2439037"/>
              <a:gd name="connsiteY15482" fmla="*/ 3393024 h 4271954"/>
              <a:gd name="connsiteX15483" fmla="*/ 1627632 w 2439037"/>
              <a:gd name="connsiteY15483" fmla="*/ 3388690 h 4271954"/>
              <a:gd name="connsiteX15484" fmla="*/ 1656673 w 2439037"/>
              <a:gd name="connsiteY15484" fmla="*/ 3403568 h 4271954"/>
              <a:gd name="connsiteX15485" fmla="*/ 1657169 w 2439037"/>
              <a:gd name="connsiteY15485" fmla="*/ 3403940 h 4271954"/>
              <a:gd name="connsiteX15486" fmla="*/ 1686697 w 2439037"/>
              <a:gd name="connsiteY15486" fmla="*/ 3416684 h 4271954"/>
              <a:gd name="connsiteX15487" fmla="*/ 1703661 w 2439037"/>
              <a:gd name="connsiteY15487" fmla="*/ 3416684 h 4271954"/>
              <a:gd name="connsiteX15488" fmla="*/ 1703661 w 2439037"/>
              <a:gd name="connsiteY15488" fmla="*/ 3416837 h 4271954"/>
              <a:gd name="connsiteX15489" fmla="*/ 1710423 w 2439037"/>
              <a:gd name="connsiteY15489" fmla="*/ 3423580 h 4271954"/>
              <a:gd name="connsiteX15490" fmla="*/ 1730702 w 2439037"/>
              <a:gd name="connsiteY15490" fmla="*/ 3423580 h 4271954"/>
              <a:gd name="connsiteX15491" fmla="*/ 1734017 w 2439037"/>
              <a:gd name="connsiteY15491" fmla="*/ 3420218 h 4271954"/>
              <a:gd name="connsiteX15492" fmla="*/ 1730702 w 2439037"/>
              <a:gd name="connsiteY15492" fmla="*/ 3416913 h 4271954"/>
              <a:gd name="connsiteX15493" fmla="*/ 1710328 w 2439037"/>
              <a:gd name="connsiteY15493" fmla="*/ 3416837 h 4271954"/>
              <a:gd name="connsiteX15494" fmla="*/ 1710423 w 2439037"/>
              <a:gd name="connsiteY15494" fmla="*/ 3364497 h 4271954"/>
              <a:gd name="connsiteX15495" fmla="*/ 1730787 w 2439037"/>
              <a:gd name="connsiteY15495" fmla="*/ 3364497 h 4271954"/>
              <a:gd name="connsiteX15496" fmla="*/ 1730787 w 2439037"/>
              <a:gd name="connsiteY15496" fmla="*/ 3364325 h 4271954"/>
              <a:gd name="connsiteX15497" fmla="*/ 1588103 w 2439037"/>
              <a:gd name="connsiteY15497" fmla="*/ 3379756 h 4271954"/>
              <a:gd name="connsiteX15498" fmla="*/ 1578293 w 2439037"/>
              <a:gd name="connsiteY15498" fmla="*/ 3373384 h 4271954"/>
              <a:gd name="connsiteX15499" fmla="*/ 1614783 w 2439037"/>
              <a:gd name="connsiteY15499" fmla="*/ 3365954 h 4271954"/>
              <a:gd name="connsiteX15500" fmla="*/ 1588103 w 2439037"/>
              <a:gd name="connsiteY15500" fmla="*/ 3379756 h 4271954"/>
              <a:gd name="connsiteX15501" fmla="*/ 1703737 w 2439037"/>
              <a:gd name="connsiteY15501" fmla="*/ 3409941 h 4271954"/>
              <a:gd name="connsiteX15502" fmla="*/ 1686792 w 2439037"/>
              <a:gd name="connsiteY15502" fmla="*/ 3409941 h 4271954"/>
              <a:gd name="connsiteX15503" fmla="*/ 1661455 w 2439037"/>
              <a:gd name="connsiteY15503" fmla="*/ 3398692 h 4271954"/>
              <a:gd name="connsiteX15504" fmla="*/ 1660979 w 2439037"/>
              <a:gd name="connsiteY15504" fmla="*/ 3398311 h 4271954"/>
              <a:gd name="connsiteX15505" fmla="*/ 1628861 w 2439037"/>
              <a:gd name="connsiteY15505" fmla="*/ 3382032 h 4271954"/>
              <a:gd name="connsiteX15506" fmla="*/ 1627822 w 2439037"/>
              <a:gd name="connsiteY15506" fmla="*/ 3381851 h 4271954"/>
              <a:gd name="connsiteX15507" fmla="*/ 1627079 w 2439037"/>
              <a:gd name="connsiteY15507" fmla="*/ 3381956 h 4271954"/>
              <a:gd name="connsiteX15508" fmla="*/ 1608487 w 2439037"/>
              <a:gd name="connsiteY15508" fmla="*/ 3386500 h 4271954"/>
              <a:gd name="connsiteX15509" fmla="*/ 1594675 w 2439037"/>
              <a:gd name="connsiteY15509" fmla="*/ 3383852 h 4271954"/>
              <a:gd name="connsiteX15510" fmla="*/ 1625079 w 2439037"/>
              <a:gd name="connsiteY15510" fmla="*/ 3367954 h 4271954"/>
              <a:gd name="connsiteX15511" fmla="*/ 1673943 w 2439037"/>
              <a:gd name="connsiteY15511" fmla="*/ 3361954 h 4271954"/>
              <a:gd name="connsiteX15512" fmla="*/ 1703832 w 2439037"/>
              <a:gd name="connsiteY15512" fmla="*/ 3373117 h 4271954"/>
              <a:gd name="connsiteX15513" fmla="*/ 1703832 w 2439037"/>
              <a:gd name="connsiteY15513" fmla="*/ 3409941 h 4271954"/>
              <a:gd name="connsiteX15514" fmla="*/ 1703737 w 2439037"/>
              <a:gd name="connsiteY15514" fmla="*/ 3409941 h 4271954"/>
              <a:gd name="connsiteX15515" fmla="*/ 1883483 w 2439037"/>
              <a:gd name="connsiteY15515" fmla="*/ 3411665 h 4271954"/>
              <a:gd name="connsiteX15516" fmla="*/ 1879111 w 2439037"/>
              <a:gd name="connsiteY15516" fmla="*/ 3410588 h 4271954"/>
              <a:gd name="connsiteX15517" fmla="*/ 1875196 w 2439037"/>
              <a:gd name="connsiteY15517" fmla="*/ 3413008 h 4271954"/>
              <a:gd name="connsiteX15518" fmla="*/ 1853384 w 2439037"/>
              <a:gd name="connsiteY15518" fmla="*/ 3455937 h 4271954"/>
              <a:gd name="connsiteX15519" fmla="*/ 1853384 w 2439037"/>
              <a:gd name="connsiteY15519" fmla="*/ 3457204 h 4271954"/>
              <a:gd name="connsiteX15520" fmla="*/ 1879282 w 2439037"/>
              <a:gd name="connsiteY15520" fmla="*/ 3482645 h 4271954"/>
              <a:gd name="connsiteX15521" fmla="*/ 1880530 w 2439037"/>
              <a:gd name="connsiteY15521" fmla="*/ 3482645 h 4271954"/>
              <a:gd name="connsiteX15522" fmla="*/ 1881111 w 2439037"/>
              <a:gd name="connsiteY15522" fmla="*/ 3482645 h 4271954"/>
              <a:gd name="connsiteX15523" fmla="*/ 1899390 w 2439037"/>
              <a:gd name="connsiteY15523" fmla="*/ 3474539 h 4271954"/>
              <a:gd name="connsiteX15524" fmla="*/ 1906610 w 2439037"/>
              <a:gd name="connsiteY15524" fmla="*/ 3455937 h 4271954"/>
              <a:gd name="connsiteX15525" fmla="*/ 1884797 w 2439037"/>
              <a:gd name="connsiteY15525" fmla="*/ 3413008 h 4271954"/>
              <a:gd name="connsiteX15526" fmla="*/ 1883483 w 2439037"/>
              <a:gd name="connsiteY15526" fmla="*/ 3411665 h 4271954"/>
              <a:gd name="connsiteX15527" fmla="*/ 1899971 w 2439037"/>
              <a:gd name="connsiteY15527" fmla="*/ 3456041 h 4271954"/>
              <a:gd name="connsiteX15528" fmla="*/ 1894618 w 2439037"/>
              <a:gd name="connsiteY15528" fmla="*/ 3469843 h 4271954"/>
              <a:gd name="connsiteX15529" fmla="*/ 1881016 w 2439037"/>
              <a:gd name="connsiteY15529" fmla="*/ 3475854 h 4271954"/>
              <a:gd name="connsiteX15530" fmla="*/ 1879949 w 2439037"/>
              <a:gd name="connsiteY15530" fmla="*/ 3475854 h 4271954"/>
              <a:gd name="connsiteX15531" fmla="*/ 1879482 w 2439037"/>
              <a:gd name="connsiteY15531" fmla="*/ 3475854 h 4271954"/>
              <a:gd name="connsiteX15532" fmla="*/ 1860042 w 2439037"/>
              <a:gd name="connsiteY15532" fmla="*/ 3456918 h 4271954"/>
              <a:gd name="connsiteX15533" fmla="*/ 1860042 w 2439037"/>
              <a:gd name="connsiteY15533" fmla="*/ 3455937 h 4271954"/>
              <a:gd name="connsiteX15534" fmla="*/ 1879949 w 2439037"/>
              <a:gd name="connsiteY15534" fmla="*/ 3417675 h 4271954"/>
              <a:gd name="connsiteX15535" fmla="*/ 1899971 w 2439037"/>
              <a:gd name="connsiteY15535" fmla="*/ 3456041 h 4271954"/>
              <a:gd name="connsiteX15536" fmla="*/ 1931375 w 2439037"/>
              <a:gd name="connsiteY15536" fmla="*/ 3509753 h 4271954"/>
              <a:gd name="connsiteX15537" fmla="*/ 1933108 w 2439037"/>
              <a:gd name="connsiteY15537" fmla="*/ 3507562 h 4271954"/>
              <a:gd name="connsiteX15538" fmla="*/ 1932518 w 2439037"/>
              <a:gd name="connsiteY15538" fmla="*/ 3504829 h 4271954"/>
              <a:gd name="connsiteX15539" fmla="*/ 1908524 w 2439037"/>
              <a:gd name="connsiteY15539" fmla="*/ 3496818 h 4271954"/>
              <a:gd name="connsiteX15540" fmla="*/ 1884054 w 2439037"/>
              <a:gd name="connsiteY15540" fmla="*/ 3504543 h 4271954"/>
              <a:gd name="connsiteX15541" fmla="*/ 1884054 w 2439037"/>
              <a:gd name="connsiteY15541" fmla="*/ 3503848 h 4271954"/>
              <a:gd name="connsiteX15542" fmla="*/ 1875663 w 2439037"/>
              <a:gd name="connsiteY15542" fmla="*/ 3491379 h 4271954"/>
              <a:gd name="connsiteX15543" fmla="*/ 1852336 w 2439037"/>
              <a:gd name="connsiteY15543" fmla="*/ 3491484 h 4271954"/>
              <a:gd name="connsiteX15544" fmla="*/ 1848431 w 2439037"/>
              <a:gd name="connsiteY15544" fmla="*/ 3488912 h 4271954"/>
              <a:gd name="connsiteX15545" fmla="*/ 1821361 w 2439037"/>
              <a:gd name="connsiteY15545" fmla="*/ 3477854 h 4271954"/>
              <a:gd name="connsiteX15546" fmla="*/ 1804406 w 2439037"/>
              <a:gd name="connsiteY15546" fmla="*/ 3477854 h 4271954"/>
              <a:gd name="connsiteX15547" fmla="*/ 1804406 w 2439037"/>
              <a:gd name="connsiteY15547" fmla="*/ 3477749 h 4271954"/>
              <a:gd name="connsiteX15548" fmla="*/ 1797662 w 2439037"/>
              <a:gd name="connsiteY15548" fmla="*/ 3471005 h 4271954"/>
              <a:gd name="connsiteX15549" fmla="*/ 1777365 w 2439037"/>
              <a:gd name="connsiteY15549" fmla="*/ 3471005 h 4271954"/>
              <a:gd name="connsiteX15550" fmla="*/ 1774041 w 2439037"/>
              <a:gd name="connsiteY15550" fmla="*/ 3474358 h 4271954"/>
              <a:gd name="connsiteX15551" fmla="*/ 1777365 w 2439037"/>
              <a:gd name="connsiteY15551" fmla="*/ 3477654 h 4271954"/>
              <a:gd name="connsiteX15552" fmla="*/ 1797768 w 2439037"/>
              <a:gd name="connsiteY15552" fmla="*/ 3477749 h 4271954"/>
              <a:gd name="connsiteX15553" fmla="*/ 1797662 w 2439037"/>
              <a:gd name="connsiteY15553" fmla="*/ 3530070 h 4271954"/>
              <a:gd name="connsiteX15554" fmla="*/ 1777365 w 2439037"/>
              <a:gd name="connsiteY15554" fmla="*/ 3530070 h 4271954"/>
              <a:gd name="connsiteX15555" fmla="*/ 1774041 w 2439037"/>
              <a:gd name="connsiteY15555" fmla="*/ 3533385 h 4271954"/>
              <a:gd name="connsiteX15556" fmla="*/ 1777365 w 2439037"/>
              <a:gd name="connsiteY15556" fmla="*/ 3536728 h 4271954"/>
              <a:gd name="connsiteX15557" fmla="*/ 1797662 w 2439037"/>
              <a:gd name="connsiteY15557" fmla="*/ 3536728 h 4271954"/>
              <a:gd name="connsiteX15558" fmla="*/ 1804406 w 2439037"/>
              <a:gd name="connsiteY15558" fmla="*/ 3529994 h 4271954"/>
              <a:gd name="connsiteX15559" fmla="*/ 1804406 w 2439037"/>
              <a:gd name="connsiteY15559" fmla="*/ 3528270 h 4271954"/>
              <a:gd name="connsiteX15560" fmla="*/ 1819760 w 2439037"/>
              <a:gd name="connsiteY15560" fmla="*/ 3533470 h 4271954"/>
              <a:gd name="connsiteX15561" fmla="*/ 1856432 w 2439037"/>
              <a:gd name="connsiteY15561" fmla="*/ 3543005 h 4271954"/>
              <a:gd name="connsiteX15562" fmla="*/ 1897961 w 2439037"/>
              <a:gd name="connsiteY15562" fmla="*/ 3526822 h 4271954"/>
              <a:gd name="connsiteX15563" fmla="*/ 1931375 w 2439037"/>
              <a:gd name="connsiteY15563" fmla="*/ 3509753 h 4271954"/>
              <a:gd name="connsiteX15564" fmla="*/ 1822037 w 2439037"/>
              <a:gd name="connsiteY15564" fmla="*/ 3527279 h 4271954"/>
              <a:gd name="connsiteX15565" fmla="*/ 1804511 w 2439037"/>
              <a:gd name="connsiteY15565" fmla="*/ 3521278 h 4271954"/>
              <a:gd name="connsiteX15566" fmla="*/ 1804511 w 2439037"/>
              <a:gd name="connsiteY15566" fmla="*/ 3484540 h 4271954"/>
              <a:gd name="connsiteX15567" fmla="*/ 1821485 w 2439037"/>
              <a:gd name="connsiteY15567" fmla="*/ 3484540 h 4271954"/>
              <a:gd name="connsiteX15568" fmla="*/ 1844526 w 2439037"/>
              <a:gd name="connsiteY15568" fmla="*/ 3494275 h 4271954"/>
              <a:gd name="connsiteX15569" fmla="*/ 1851946 w 2439037"/>
              <a:gd name="connsiteY15569" fmla="*/ 3498028 h 4271954"/>
              <a:gd name="connsiteX15570" fmla="*/ 1875663 w 2439037"/>
              <a:gd name="connsiteY15570" fmla="*/ 3498028 h 4271954"/>
              <a:gd name="connsiteX15571" fmla="*/ 1877377 w 2439037"/>
              <a:gd name="connsiteY15571" fmla="*/ 3503848 h 4271954"/>
              <a:gd name="connsiteX15572" fmla="*/ 1876425 w 2439037"/>
              <a:gd name="connsiteY15572" fmla="*/ 3508724 h 4271954"/>
              <a:gd name="connsiteX15573" fmla="*/ 1875577 w 2439037"/>
              <a:gd name="connsiteY15573" fmla="*/ 3509753 h 4271954"/>
              <a:gd name="connsiteX15574" fmla="*/ 1838315 w 2439037"/>
              <a:gd name="connsiteY15574" fmla="*/ 3509753 h 4271954"/>
              <a:gd name="connsiteX15575" fmla="*/ 1834991 w 2439037"/>
              <a:gd name="connsiteY15575" fmla="*/ 3513096 h 4271954"/>
              <a:gd name="connsiteX15576" fmla="*/ 1838315 w 2439037"/>
              <a:gd name="connsiteY15576" fmla="*/ 3516449 h 4271954"/>
              <a:gd name="connsiteX15577" fmla="*/ 1875577 w 2439037"/>
              <a:gd name="connsiteY15577" fmla="*/ 3516449 h 4271954"/>
              <a:gd name="connsiteX15578" fmla="*/ 1882150 w 2439037"/>
              <a:gd name="connsiteY15578" fmla="*/ 3512163 h 4271954"/>
              <a:gd name="connsiteX15579" fmla="*/ 1910429 w 2439037"/>
              <a:gd name="connsiteY15579" fmla="*/ 3503190 h 4271954"/>
              <a:gd name="connsiteX15580" fmla="*/ 1924240 w 2439037"/>
              <a:gd name="connsiteY15580" fmla="*/ 3505838 h 4271954"/>
              <a:gd name="connsiteX15581" fmla="*/ 1894798 w 2439037"/>
              <a:gd name="connsiteY15581" fmla="*/ 3521202 h 4271954"/>
              <a:gd name="connsiteX15582" fmla="*/ 1822037 w 2439037"/>
              <a:gd name="connsiteY15582" fmla="*/ 3527279 h 4271954"/>
              <a:gd name="connsiteX15583" fmla="*/ 1973875 w 2439037"/>
              <a:gd name="connsiteY15583" fmla="*/ 3364325 h 4271954"/>
              <a:gd name="connsiteX15584" fmla="*/ 1977190 w 2439037"/>
              <a:gd name="connsiteY15584" fmla="*/ 3360973 h 4271954"/>
              <a:gd name="connsiteX15585" fmla="*/ 1973875 w 2439037"/>
              <a:gd name="connsiteY15585" fmla="*/ 3357677 h 4271954"/>
              <a:gd name="connsiteX15586" fmla="*/ 1953587 w 2439037"/>
              <a:gd name="connsiteY15586" fmla="*/ 3357677 h 4271954"/>
              <a:gd name="connsiteX15587" fmla="*/ 1946824 w 2439037"/>
              <a:gd name="connsiteY15587" fmla="*/ 3364411 h 4271954"/>
              <a:gd name="connsiteX15588" fmla="*/ 1946824 w 2439037"/>
              <a:gd name="connsiteY15588" fmla="*/ 3366135 h 4271954"/>
              <a:gd name="connsiteX15589" fmla="*/ 1919383 w 2439037"/>
              <a:gd name="connsiteY15589" fmla="*/ 3355848 h 4271954"/>
              <a:gd name="connsiteX15590" fmla="*/ 1878892 w 2439037"/>
              <a:gd name="connsiteY15590" fmla="*/ 3354791 h 4271954"/>
              <a:gd name="connsiteX15591" fmla="*/ 1878796 w 2439037"/>
              <a:gd name="connsiteY15591" fmla="*/ 3354791 h 4271954"/>
              <a:gd name="connsiteX15592" fmla="*/ 1816046 w 2439037"/>
              <a:gd name="connsiteY15592" fmla="*/ 3367678 h 4271954"/>
              <a:gd name="connsiteX15593" fmla="*/ 1813855 w 2439037"/>
              <a:gd name="connsiteY15593" fmla="*/ 3369212 h 4271954"/>
              <a:gd name="connsiteX15594" fmla="*/ 1813579 w 2439037"/>
              <a:gd name="connsiteY15594" fmla="*/ 3371860 h 4271954"/>
              <a:gd name="connsiteX15595" fmla="*/ 1830143 w 2439037"/>
              <a:gd name="connsiteY15595" fmla="*/ 3386404 h 4271954"/>
              <a:gd name="connsiteX15596" fmla="*/ 1830800 w 2439037"/>
              <a:gd name="connsiteY15596" fmla="*/ 3386404 h 4271954"/>
              <a:gd name="connsiteX15597" fmla="*/ 1853298 w 2439037"/>
              <a:gd name="connsiteY15597" fmla="*/ 3393024 h 4271954"/>
              <a:gd name="connsiteX15598" fmla="*/ 1870815 w 2439037"/>
              <a:gd name="connsiteY15598" fmla="*/ 3388690 h 4271954"/>
              <a:gd name="connsiteX15599" fmla="*/ 1899847 w 2439037"/>
              <a:gd name="connsiteY15599" fmla="*/ 3403568 h 4271954"/>
              <a:gd name="connsiteX15600" fmla="*/ 1900333 w 2439037"/>
              <a:gd name="connsiteY15600" fmla="*/ 3403940 h 4271954"/>
              <a:gd name="connsiteX15601" fmla="*/ 1929879 w 2439037"/>
              <a:gd name="connsiteY15601" fmla="*/ 3416684 h 4271954"/>
              <a:gd name="connsiteX15602" fmla="*/ 1946824 w 2439037"/>
              <a:gd name="connsiteY15602" fmla="*/ 3416684 h 4271954"/>
              <a:gd name="connsiteX15603" fmla="*/ 1946824 w 2439037"/>
              <a:gd name="connsiteY15603" fmla="*/ 3416837 h 4271954"/>
              <a:gd name="connsiteX15604" fmla="*/ 1953587 w 2439037"/>
              <a:gd name="connsiteY15604" fmla="*/ 3423580 h 4271954"/>
              <a:gd name="connsiteX15605" fmla="*/ 1973875 w 2439037"/>
              <a:gd name="connsiteY15605" fmla="*/ 3423580 h 4271954"/>
              <a:gd name="connsiteX15606" fmla="*/ 1977190 w 2439037"/>
              <a:gd name="connsiteY15606" fmla="*/ 3420218 h 4271954"/>
              <a:gd name="connsiteX15607" fmla="*/ 1973875 w 2439037"/>
              <a:gd name="connsiteY15607" fmla="*/ 3416913 h 4271954"/>
              <a:gd name="connsiteX15608" fmla="*/ 1953492 w 2439037"/>
              <a:gd name="connsiteY15608" fmla="*/ 3416837 h 4271954"/>
              <a:gd name="connsiteX15609" fmla="*/ 1953587 w 2439037"/>
              <a:gd name="connsiteY15609" fmla="*/ 3364497 h 4271954"/>
              <a:gd name="connsiteX15610" fmla="*/ 1973875 w 2439037"/>
              <a:gd name="connsiteY15610" fmla="*/ 3364497 h 4271954"/>
              <a:gd name="connsiteX15611" fmla="*/ 1973875 w 2439037"/>
              <a:gd name="connsiteY15611" fmla="*/ 3364325 h 4271954"/>
              <a:gd name="connsiteX15612" fmla="*/ 1831171 w 2439037"/>
              <a:gd name="connsiteY15612" fmla="*/ 3379756 h 4271954"/>
              <a:gd name="connsiteX15613" fmla="*/ 1821361 w 2439037"/>
              <a:gd name="connsiteY15613" fmla="*/ 3373384 h 4271954"/>
              <a:gd name="connsiteX15614" fmla="*/ 1857842 w 2439037"/>
              <a:gd name="connsiteY15614" fmla="*/ 3365954 h 4271954"/>
              <a:gd name="connsiteX15615" fmla="*/ 1831171 w 2439037"/>
              <a:gd name="connsiteY15615" fmla="*/ 3379756 h 4271954"/>
              <a:gd name="connsiteX15616" fmla="*/ 1946824 w 2439037"/>
              <a:gd name="connsiteY15616" fmla="*/ 3409941 h 4271954"/>
              <a:gd name="connsiteX15617" fmla="*/ 1929879 w 2439037"/>
              <a:gd name="connsiteY15617" fmla="*/ 3409941 h 4271954"/>
              <a:gd name="connsiteX15618" fmla="*/ 1904533 w 2439037"/>
              <a:gd name="connsiteY15618" fmla="*/ 3398692 h 4271954"/>
              <a:gd name="connsiteX15619" fmla="*/ 1904057 w 2439037"/>
              <a:gd name="connsiteY15619" fmla="*/ 3398311 h 4271954"/>
              <a:gd name="connsiteX15620" fmla="*/ 1871948 w 2439037"/>
              <a:gd name="connsiteY15620" fmla="*/ 3382032 h 4271954"/>
              <a:gd name="connsiteX15621" fmla="*/ 1870891 w 2439037"/>
              <a:gd name="connsiteY15621" fmla="*/ 3381851 h 4271954"/>
              <a:gd name="connsiteX15622" fmla="*/ 1870129 w 2439037"/>
              <a:gd name="connsiteY15622" fmla="*/ 3381956 h 4271954"/>
              <a:gd name="connsiteX15623" fmla="*/ 1851574 w 2439037"/>
              <a:gd name="connsiteY15623" fmla="*/ 3386500 h 4271954"/>
              <a:gd name="connsiteX15624" fmla="*/ 1837763 w 2439037"/>
              <a:gd name="connsiteY15624" fmla="*/ 3383852 h 4271954"/>
              <a:gd name="connsiteX15625" fmla="*/ 1868119 w 2439037"/>
              <a:gd name="connsiteY15625" fmla="*/ 3367954 h 4271954"/>
              <a:gd name="connsiteX15626" fmla="*/ 1917011 w 2439037"/>
              <a:gd name="connsiteY15626" fmla="*/ 3361954 h 4271954"/>
              <a:gd name="connsiteX15627" fmla="*/ 1946920 w 2439037"/>
              <a:gd name="connsiteY15627" fmla="*/ 3373117 h 4271954"/>
              <a:gd name="connsiteX15628" fmla="*/ 1946920 w 2439037"/>
              <a:gd name="connsiteY15628" fmla="*/ 3409941 h 4271954"/>
              <a:gd name="connsiteX15629" fmla="*/ 1946824 w 2439037"/>
              <a:gd name="connsiteY15629" fmla="*/ 3409941 h 4271954"/>
              <a:gd name="connsiteX15630" fmla="*/ 2126552 w 2439037"/>
              <a:gd name="connsiteY15630" fmla="*/ 3411665 h 4271954"/>
              <a:gd name="connsiteX15631" fmla="*/ 2122151 w 2439037"/>
              <a:gd name="connsiteY15631" fmla="*/ 3410588 h 4271954"/>
              <a:gd name="connsiteX15632" fmla="*/ 2118370 w 2439037"/>
              <a:gd name="connsiteY15632" fmla="*/ 3413008 h 4271954"/>
              <a:gd name="connsiteX15633" fmla="*/ 2096557 w 2439037"/>
              <a:gd name="connsiteY15633" fmla="*/ 3455937 h 4271954"/>
              <a:gd name="connsiteX15634" fmla="*/ 2096557 w 2439037"/>
              <a:gd name="connsiteY15634" fmla="*/ 3457204 h 4271954"/>
              <a:gd name="connsiteX15635" fmla="*/ 2122455 w 2439037"/>
              <a:gd name="connsiteY15635" fmla="*/ 3482645 h 4271954"/>
              <a:gd name="connsiteX15636" fmla="*/ 2123694 w 2439037"/>
              <a:gd name="connsiteY15636" fmla="*/ 3482645 h 4271954"/>
              <a:gd name="connsiteX15637" fmla="*/ 2124275 w 2439037"/>
              <a:gd name="connsiteY15637" fmla="*/ 3482645 h 4271954"/>
              <a:gd name="connsiteX15638" fmla="*/ 2142554 w 2439037"/>
              <a:gd name="connsiteY15638" fmla="*/ 3474539 h 4271954"/>
              <a:gd name="connsiteX15639" fmla="*/ 2149793 w 2439037"/>
              <a:gd name="connsiteY15639" fmla="*/ 3455937 h 4271954"/>
              <a:gd name="connsiteX15640" fmla="*/ 2127980 w 2439037"/>
              <a:gd name="connsiteY15640" fmla="*/ 3413008 h 4271954"/>
              <a:gd name="connsiteX15641" fmla="*/ 2126552 w 2439037"/>
              <a:gd name="connsiteY15641" fmla="*/ 3411665 h 4271954"/>
              <a:gd name="connsiteX15642" fmla="*/ 2142954 w 2439037"/>
              <a:gd name="connsiteY15642" fmla="*/ 3456041 h 4271954"/>
              <a:gd name="connsiteX15643" fmla="*/ 2137591 w 2439037"/>
              <a:gd name="connsiteY15643" fmla="*/ 3469843 h 4271954"/>
              <a:gd name="connsiteX15644" fmla="*/ 2123980 w 2439037"/>
              <a:gd name="connsiteY15644" fmla="*/ 3475854 h 4271954"/>
              <a:gd name="connsiteX15645" fmla="*/ 2122922 w 2439037"/>
              <a:gd name="connsiteY15645" fmla="*/ 3475854 h 4271954"/>
              <a:gd name="connsiteX15646" fmla="*/ 2122455 w 2439037"/>
              <a:gd name="connsiteY15646" fmla="*/ 3475854 h 4271954"/>
              <a:gd name="connsiteX15647" fmla="*/ 2103015 w 2439037"/>
              <a:gd name="connsiteY15647" fmla="*/ 3456918 h 4271954"/>
              <a:gd name="connsiteX15648" fmla="*/ 2103015 w 2439037"/>
              <a:gd name="connsiteY15648" fmla="*/ 3455937 h 4271954"/>
              <a:gd name="connsiteX15649" fmla="*/ 2123027 w 2439037"/>
              <a:gd name="connsiteY15649" fmla="*/ 3417675 h 4271954"/>
              <a:gd name="connsiteX15650" fmla="*/ 2142954 w 2439037"/>
              <a:gd name="connsiteY15650" fmla="*/ 3456041 h 4271954"/>
              <a:gd name="connsiteX15651" fmla="*/ 2174367 w 2439037"/>
              <a:gd name="connsiteY15651" fmla="*/ 3509753 h 4271954"/>
              <a:gd name="connsiteX15652" fmla="*/ 2176081 w 2439037"/>
              <a:gd name="connsiteY15652" fmla="*/ 3507562 h 4271954"/>
              <a:gd name="connsiteX15653" fmla="*/ 2175510 w 2439037"/>
              <a:gd name="connsiteY15653" fmla="*/ 3504829 h 4271954"/>
              <a:gd name="connsiteX15654" fmla="*/ 2151497 w 2439037"/>
              <a:gd name="connsiteY15654" fmla="*/ 3496818 h 4271954"/>
              <a:gd name="connsiteX15655" fmla="*/ 2127018 w 2439037"/>
              <a:gd name="connsiteY15655" fmla="*/ 3504543 h 4271954"/>
              <a:gd name="connsiteX15656" fmla="*/ 2127018 w 2439037"/>
              <a:gd name="connsiteY15656" fmla="*/ 3503848 h 4271954"/>
              <a:gd name="connsiteX15657" fmla="*/ 2118655 w 2439037"/>
              <a:gd name="connsiteY15657" fmla="*/ 3491379 h 4271954"/>
              <a:gd name="connsiteX15658" fmla="*/ 2095300 w 2439037"/>
              <a:gd name="connsiteY15658" fmla="*/ 3491484 h 4271954"/>
              <a:gd name="connsiteX15659" fmla="*/ 2091423 w 2439037"/>
              <a:gd name="connsiteY15659" fmla="*/ 3488912 h 4271954"/>
              <a:gd name="connsiteX15660" fmla="*/ 2064353 w 2439037"/>
              <a:gd name="connsiteY15660" fmla="*/ 3477854 h 4271954"/>
              <a:gd name="connsiteX15661" fmla="*/ 2047399 w 2439037"/>
              <a:gd name="connsiteY15661" fmla="*/ 3477854 h 4271954"/>
              <a:gd name="connsiteX15662" fmla="*/ 2047399 w 2439037"/>
              <a:gd name="connsiteY15662" fmla="*/ 3477749 h 4271954"/>
              <a:gd name="connsiteX15663" fmla="*/ 2040636 w 2439037"/>
              <a:gd name="connsiteY15663" fmla="*/ 3471005 h 4271954"/>
              <a:gd name="connsiteX15664" fmla="*/ 2020357 w 2439037"/>
              <a:gd name="connsiteY15664" fmla="*/ 3471005 h 4271954"/>
              <a:gd name="connsiteX15665" fmla="*/ 2017023 w 2439037"/>
              <a:gd name="connsiteY15665" fmla="*/ 3474358 h 4271954"/>
              <a:gd name="connsiteX15666" fmla="*/ 2020357 w 2439037"/>
              <a:gd name="connsiteY15666" fmla="*/ 3477654 h 4271954"/>
              <a:gd name="connsiteX15667" fmla="*/ 2040712 w 2439037"/>
              <a:gd name="connsiteY15667" fmla="*/ 3477749 h 4271954"/>
              <a:gd name="connsiteX15668" fmla="*/ 2040636 w 2439037"/>
              <a:gd name="connsiteY15668" fmla="*/ 3530070 h 4271954"/>
              <a:gd name="connsiteX15669" fmla="*/ 2020357 w 2439037"/>
              <a:gd name="connsiteY15669" fmla="*/ 3530070 h 4271954"/>
              <a:gd name="connsiteX15670" fmla="*/ 2017023 w 2439037"/>
              <a:gd name="connsiteY15670" fmla="*/ 3533385 h 4271954"/>
              <a:gd name="connsiteX15671" fmla="*/ 2020357 w 2439037"/>
              <a:gd name="connsiteY15671" fmla="*/ 3536728 h 4271954"/>
              <a:gd name="connsiteX15672" fmla="*/ 2040636 w 2439037"/>
              <a:gd name="connsiteY15672" fmla="*/ 3536728 h 4271954"/>
              <a:gd name="connsiteX15673" fmla="*/ 2047399 w 2439037"/>
              <a:gd name="connsiteY15673" fmla="*/ 3529994 h 4271954"/>
              <a:gd name="connsiteX15674" fmla="*/ 2047399 w 2439037"/>
              <a:gd name="connsiteY15674" fmla="*/ 3528270 h 4271954"/>
              <a:gd name="connsiteX15675" fmla="*/ 2062753 w 2439037"/>
              <a:gd name="connsiteY15675" fmla="*/ 3533470 h 4271954"/>
              <a:gd name="connsiteX15676" fmla="*/ 2099415 w 2439037"/>
              <a:gd name="connsiteY15676" fmla="*/ 3543005 h 4271954"/>
              <a:gd name="connsiteX15677" fmla="*/ 2140925 w 2439037"/>
              <a:gd name="connsiteY15677" fmla="*/ 3526822 h 4271954"/>
              <a:gd name="connsiteX15678" fmla="*/ 2174367 w 2439037"/>
              <a:gd name="connsiteY15678" fmla="*/ 3509753 h 4271954"/>
              <a:gd name="connsiteX15679" fmla="*/ 2065020 w 2439037"/>
              <a:gd name="connsiteY15679" fmla="*/ 3527279 h 4271954"/>
              <a:gd name="connsiteX15680" fmla="*/ 2047484 w 2439037"/>
              <a:gd name="connsiteY15680" fmla="*/ 3521278 h 4271954"/>
              <a:gd name="connsiteX15681" fmla="*/ 2047484 w 2439037"/>
              <a:gd name="connsiteY15681" fmla="*/ 3484540 h 4271954"/>
              <a:gd name="connsiteX15682" fmla="*/ 2064448 w 2439037"/>
              <a:gd name="connsiteY15682" fmla="*/ 3484540 h 4271954"/>
              <a:gd name="connsiteX15683" fmla="*/ 2087509 w 2439037"/>
              <a:gd name="connsiteY15683" fmla="*/ 3494275 h 4271954"/>
              <a:gd name="connsiteX15684" fmla="*/ 2094938 w 2439037"/>
              <a:gd name="connsiteY15684" fmla="*/ 3498028 h 4271954"/>
              <a:gd name="connsiteX15685" fmla="*/ 2118655 w 2439037"/>
              <a:gd name="connsiteY15685" fmla="*/ 3498028 h 4271954"/>
              <a:gd name="connsiteX15686" fmla="*/ 2120370 w 2439037"/>
              <a:gd name="connsiteY15686" fmla="*/ 3503848 h 4271954"/>
              <a:gd name="connsiteX15687" fmla="*/ 2119408 w 2439037"/>
              <a:gd name="connsiteY15687" fmla="*/ 3508724 h 4271954"/>
              <a:gd name="connsiteX15688" fmla="*/ 2118550 w 2439037"/>
              <a:gd name="connsiteY15688" fmla="*/ 3509753 h 4271954"/>
              <a:gd name="connsiteX15689" fmla="*/ 2081298 w 2439037"/>
              <a:gd name="connsiteY15689" fmla="*/ 3509753 h 4271954"/>
              <a:gd name="connsiteX15690" fmla="*/ 2077984 w 2439037"/>
              <a:gd name="connsiteY15690" fmla="*/ 3513096 h 4271954"/>
              <a:gd name="connsiteX15691" fmla="*/ 2081298 w 2439037"/>
              <a:gd name="connsiteY15691" fmla="*/ 3516449 h 4271954"/>
              <a:gd name="connsiteX15692" fmla="*/ 2118550 w 2439037"/>
              <a:gd name="connsiteY15692" fmla="*/ 3516449 h 4271954"/>
              <a:gd name="connsiteX15693" fmla="*/ 2125142 w 2439037"/>
              <a:gd name="connsiteY15693" fmla="*/ 3512163 h 4271954"/>
              <a:gd name="connsiteX15694" fmla="*/ 2153402 w 2439037"/>
              <a:gd name="connsiteY15694" fmla="*/ 3503190 h 4271954"/>
              <a:gd name="connsiteX15695" fmla="*/ 2167233 w 2439037"/>
              <a:gd name="connsiteY15695" fmla="*/ 3505838 h 4271954"/>
              <a:gd name="connsiteX15696" fmla="*/ 2137886 w 2439037"/>
              <a:gd name="connsiteY15696" fmla="*/ 3521202 h 4271954"/>
              <a:gd name="connsiteX15697" fmla="*/ 2065020 w 2439037"/>
              <a:gd name="connsiteY15697" fmla="*/ 3527279 h 4271954"/>
              <a:gd name="connsiteX15698" fmla="*/ 2216858 w 2439037"/>
              <a:gd name="connsiteY15698" fmla="*/ 3364325 h 4271954"/>
              <a:gd name="connsiteX15699" fmla="*/ 2220173 w 2439037"/>
              <a:gd name="connsiteY15699" fmla="*/ 3360973 h 4271954"/>
              <a:gd name="connsiteX15700" fmla="*/ 2216858 w 2439037"/>
              <a:gd name="connsiteY15700" fmla="*/ 3357677 h 4271954"/>
              <a:gd name="connsiteX15701" fmla="*/ 2196579 w 2439037"/>
              <a:gd name="connsiteY15701" fmla="*/ 3357677 h 4271954"/>
              <a:gd name="connsiteX15702" fmla="*/ 2189807 w 2439037"/>
              <a:gd name="connsiteY15702" fmla="*/ 3364411 h 4271954"/>
              <a:gd name="connsiteX15703" fmla="*/ 2189807 w 2439037"/>
              <a:gd name="connsiteY15703" fmla="*/ 3366135 h 4271954"/>
              <a:gd name="connsiteX15704" fmla="*/ 2162365 w 2439037"/>
              <a:gd name="connsiteY15704" fmla="*/ 3355848 h 4271954"/>
              <a:gd name="connsiteX15705" fmla="*/ 2121875 w 2439037"/>
              <a:gd name="connsiteY15705" fmla="*/ 3354791 h 4271954"/>
              <a:gd name="connsiteX15706" fmla="*/ 2121789 w 2439037"/>
              <a:gd name="connsiteY15706" fmla="*/ 3354791 h 4271954"/>
              <a:gd name="connsiteX15707" fmla="*/ 2059028 w 2439037"/>
              <a:gd name="connsiteY15707" fmla="*/ 3367678 h 4271954"/>
              <a:gd name="connsiteX15708" fmla="*/ 2056838 w 2439037"/>
              <a:gd name="connsiteY15708" fmla="*/ 3369212 h 4271954"/>
              <a:gd name="connsiteX15709" fmla="*/ 2056447 w 2439037"/>
              <a:gd name="connsiteY15709" fmla="*/ 3371860 h 4271954"/>
              <a:gd name="connsiteX15710" fmla="*/ 2073021 w 2439037"/>
              <a:gd name="connsiteY15710" fmla="*/ 3386404 h 4271954"/>
              <a:gd name="connsiteX15711" fmla="*/ 2073697 w 2439037"/>
              <a:gd name="connsiteY15711" fmla="*/ 3386404 h 4271954"/>
              <a:gd name="connsiteX15712" fmla="*/ 2096167 w 2439037"/>
              <a:gd name="connsiteY15712" fmla="*/ 3393024 h 4271954"/>
              <a:gd name="connsiteX15713" fmla="*/ 2113712 w 2439037"/>
              <a:gd name="connsiteY15713" fmla="*/ 3388690 h 4271954"/>
              <a:gd name="connsiteX15714" fmla="*/ 2142734 w 2439037"/>
              <a:gd name="connsiteY15714" fmla="*/ 3403568 h 4271954"/>
              <a:gd name="connsiteX15715" fmla="*/ 2143230 w 2439037"/>
              <a:gd name="connsiteY15715" fmla="*/ 3403940 h 4271954"/>
              <a:gd name="connsiteX15716" fmla="*/ 2172767 w 2439037"/>
              <a:gd name="connsiteY15716" fmla="*/ 3416684 h 4271954"/>
              <a:gd name="connsiteX15717" fmla="*/ 2189712 w 2439037"/>
              <a:gd name="connsiteY15717" fmla="*/ 3416684 h 4271954"/>
              <a:gd name="connsiteX15718" fmla="*/ 2189712 w 2439037"/>
              <a:gd name="connsiteY15718" fmla="*/ 3416837 h 4271954"/>
              <a:gd name="connsiteX15719" fmla="*/ 2196456 w 2439037"/>
              <a:gd name="connsiteY15719" fmla="*/ 3423580 h 4271954"/>
              <a:gd name="connsiteX15720" fmla="*/ 2216753 w 2439037"/>
              <a:gd name="connsiteY15720" fmla="*/ 3423580 h 4271954"/>
              <a:gd name="connsiteX15721" fmla="*/ 2220087 w 2439037"/>
              <a:gd name="connsiteY15721" fmla="*/ 3420218 h 4271954"/>
              <a:gd name="connsiteX15722" fmla="*/ 2216753 w 2439037"/>
              <a:gd name="connsiteY15722" fmla="*/ 3416913 h 4271954"/>
              <a:gd name="connsiteX15723" fmla="*/ 2196370 w 2439037"/>
              <a:gd name="connsiteY15723" fmla="*/ 3416837 h 4271954"/>
              <a:gd name="connsiteX15724" fmla="*/ 2196456 w 2439037"/>
              <a:gd name="connsiteY15724" fmla="*/ 3364497 h 4271954"/>
              <a:gd name="connsiteX15725" fmla="*/ 2216858 w 2439037"/>
              <a:gd name="connsiteY15725" fmla="*/ 3364497 h 4271954"/>
              <a:gd name="connsiteX15726" fmla="*/ 2216858 w 2439037"/>
              <a:gd name="connsiteY15726" fmla="*/ 3364325 h 4271954"/>
              <a:gd name="connsiteX15727" fmla="*/ 2074164 w 2439037"/>
              <a:gd name="connsiteY15727" fmla="*/ 3379756 h 4271954"/>
              <a:gd name="connsiteX15728" fmla="*/ 2064353 w 2439037"/>
              <a:gd name="connsiteY15728" fmla="*/ 3373384 h 4271954"/>
              <a:gd name="connsiteX15729" fmla="*/ 2100834 w 2439037"/>
              <a:gd name="connsiteY15729" fmla="*/ 3365954 h 4271954"/>
              <a:gd name="connsiteX15730" fmla="*/ 2074164 w 2439037"/>
              <a:gd name="connsiteY15730" fmla="*/ 3379756 h 4271954"/>
              <a:gd name="connsiteX15731" fmla="*/ 2189807 w 2439037"/>
              <a:gd name="connsiteY15731" fmla="*/ 3409941 h 4271954"/>
              <a:gd name="connsiteX15732" fmla="*/ 2172852 w 2439037"/>
              <a:gd name="connsiteY15732" fmla="*/ 3409941 h 4271954"/>
              <a:gd name="connsiteX15733" fmla="*/ 2147506 w 2439037"/>
              <a:gd name="connsiteY15733" fmla="*/ 3398692 h 4271954"/>
              <a:gd name="connsiteX15734" fmla="*/ 2147049 w 2439037"/>
              <a:gd name="connsiteY15734" fmla="*/ 3398311 h 4271954"/>
              <a:gd name="connsiteX15735" fmla="*/ 2114931 w 2439037"/>
              <a:gd name="connsiteY15735" fmla="*/ 3382032 h 4271954"/>
              <a:gd name="connsiteX15736" fmla="*/ 2113883 w 2439037"/>
              <a:gd name="connsiteY15736" fmla="*/ 3381851 h 4271954"/>
              <a:gd name="connsiteX15737" fmla="*/ 2113112 w 2439037"/>
              <a:gd name="connsiteY15737" fmla="*/ 3381956 h 4271954"/>
              <a:gd name="connsiteX15738" fmla="*/ 2094557 w 2439037"/>
              <a:gd name="connsiteY15738" fmla="*/ 3386500 h 4271954"/>
              <a:gd name="connsiteX15739" fmla="*/ 2080746 w 2439037"/>
              <a:gd name="connsiteY15739" fmla="*/ 3383852 h 4271954"/>
              <a:gd name="connsiteX15740" fmla="*/ 2111121 w 2439037"/>
              <a:gd name="connsiteY15740" fmla="*/ 3367954 h 4271954"/>
              <a:gd name="connsiteX15741" fmla="*/ 2159994 w 2439037"/>
              <a:gd name="connsiteY15741" fmla="*/ 3361954 h 4271954"/>
              <a:gd name="connsiteX15742" fmla="*/ 2189912 w 2439037"/>
              <a:gd name="connsiteY15742" fmla="*/ 3373117 h 4271954"/>
              <a:gd name="connsiteX15743" fmla="*/ 2189912 w 2439037"/>
              <a:gd name="connsiteY15743" fmla="*/ 3409941 h 4271954"/>
              <a:gd name="connsiteX15744" fmla="*/ 2189807 w 2439037"/>
              <a:gd name="connsiteY15744" fmla="*/ 3409941 h 4271954"/>
              <a:gd name="connsiteX15745" fmla="*/ 2369544 w 2439037"/>
              <a:gd name="connsiteY15745" fmla="*/ 3411665 h 4271954"/>
              <a:gd name="connsiteX15746" fmla="*/ 2365153 w 2439037"/>
              <a:gd name="connsiteY15746" fmla="*/ 3410588 h 4271954"/>
              <a:gd name="connsiteX15747" fmla="*/ 2361266 w 2439037"/>
              <a:gd name="connsiteY15747" fmla="*/ 3413008 h 4271954"/>
              <a:gd name="connsiteX15748" fmla="*/ 2339454 w 2439037"/>
              <a:gd name="connsiteY15748" fmla="*/ 3455937 h 4271954"/>
              <a:gd name="connsiteX15749" fmla="*/ 2339454 w 2439037"/>
              <a:gd name="connsiteY15749" fmla="*/ 3457204 h 4271954"/>
              <a:gd name="connsiteX15750" fmla="*/ 2365343 w 2439037"/>
              <a:gd name="connsiteY15750" fmla="*/ 3482645 h 4271954"/>
              <a:gd name="connsiteX15751" fmla="*/ 2366581 w 2439037"/>
              <a:gd name="connsiteY15751" fmla="*/ 3482645 h 4271954"/>
              <a:gd name="connsiteX15752" fmla="*/ 2367143 w 2439037"/>
              <a:gd name="connsiteY15752" fmla="*/ 3482645 h 4271954"/>
              <a:gd name="connsiteX15753" fmla="*/ 2385450 w 2439037"/>
              <a:gd name="connsiteY15753" fmla="*/ 3474539 h 4271954"/>
              <a:gd name="connsiteX15754" fmla="*/ 2392680 w 2439037"/>
              <a:gd name="connsiteY15754" fmla="*/ 3455937 h 4271954"/>
              <a:gd name="connsiteX15755" fmla="*/ 2370878 w 2439037"/>
              <a:gd name="connsiteY15755" fmla="*/ 3413008 h 4271954"/>
              <a:gd name="connsiteX15756" fmla="*/ 2369544 w 2439037"/>
              <a:gd name="connsiteY15756" fmla="*/ 3411665 h 4271954"/>
              <a:gd name="connsiteX15757" fmla="*/ 2385917 w 2439037"/>
              <a:gd name="connsiteY15757" fmla="*/ 3456041 h 4271954"/>
              <a:gd name="connsiteX15758" fmla="*/ 2380593 w 2439037"/>
              <a:gd name="connsiteY15758" fmla="*/ 3469843 h 4271954"/>
              <a:gd name="connsiteX15759" fmla="*/ 2366953 w 2439037"/>
              <a:gd name="connsiteY15759" fmla="*/ 3475854 h 4271954"/>
              <a:gd name="connsiteX15760" fmla="*/ 2365914 w 2439037"/>
              <a:gd name="connsiteY15760" fmla="*/ 3475854 h 4271954"/>
              <a:gd name="connsiteX15761" fmla="*/ 2365448 w 2439037"/>
              <a:gd name="connsiteY15761" fmla="*/ 3475854 h 4271954"/>
              <a:gd name="connsiteX15762" fmla="*/ 2346008 w 2439037"/>
              <a:gd name="connsiteY15762" fmla="*/ 3456918 h 4271954"/>
              <a:gd name="connsiteX15763" fmla="*/ 2346008 w 2439037"/>
              <a:gd name="connsiteY15763" fmla="*/ 3455937 h 4271954"/>
              <a:gd name="connsiteX15764" fmla="*/ 2365914 w 2439037"/>
              <a:gd name="connsiteY15764" fmla="*/ 3417675 h 4271954"/>
              <a:gd name="connsiteX15765" fmla="*/ 2385917 w 2439037"/>
              <a:gd name="connsiteY15765" fmla="*/ 3456041 h 4271954"/>
              <a:gd name="connsiteX15766" fmla="*/ 2417350 w 2439037"/>
              <a:gd name="connsiteY15766" fmla="*/ 3509753 h 4271954"/>
              <a:gd name="connsiteX15767" fmla="*/ 2419064 w 2439037"/>
              <a:gd name="connsiteY15767" fmla="*/ 3507562 h 4271954"/>
              <a:gd name="connsiteX15768" fmla="*/ 2418503 w 2439037"/>
              <a:gd name="connsiteY15768" fmla="*/ 3504829 h 4271954"/>
              <a:gd name="connsiteX15769" fmla="*/ 2394499 w 2439037"/>
              <a:gd name="connsiteY15769" fmla="*/ 3496818 h 4271954"/>
              <a:gd name="connsiteX15770" fmla="*/ 2370011 w 2439037"/>
              <a:gd name="connsiteY15770" fmla="*/ 3504543 h 4271954"/>
              <a:gd name="connsiteX15771" fmla="*/ 2370011 w 2439037"/>
              <a:gd name="connsiteY15771" fmla="*/ 3503848 h 4271954"/>
              <a:gd name="connsiteX15772" fmla="*/ 2361638 w 2439037"/>
              <a:gd name="connsiteY15772" fmla="*/ 3491379 h 4271954"/>
              <a:gd name="connsiteX15773" fmla="*/ 2338292 w 2439037"/>
              <a:gd name="connsiteY15773" fmla="*/ 3491484 h 4271954"/>
              <a:gd name="connsiteX15774" fmla="*/ 2334377 w 2439037"/>
              <a:gd name="connsiteY15774" fmla="*/ 3488912 h 4271954"/>
              <a:gd name="connsiteX15775" fmla="*/ 2307345 w 2439037"/>
              <a:gd name="connsiteY15775" fmla="*/ 3477854 h 4271954"/>
              <a:gd name="connsiteX15776" fmla="*/ 2290381 w 2439037"/>
              <a:gd name="connsiteY15776" fmla="*/ 3477854 h 4271954"/>
              <a:gd name="connsiteX15777" fmla="*/ 2290381 w 2439037"/>
              <a:gd name="connsiteY15777" fmla="*/ 3477749 h 4271954"/>
              <a:gd name="connsiteX15778" fmla="*/ 2283609 w 2439037"/>
              <a:gd name="connsiteY15778" fmla="*/ 3471005 h 4271954"/>
              <a:gd name="connsiteX15779" fmla="*/ 2263331 w 2439037"/>
              <a:gd name="connsiteY15779" fmla="*/ 3471005 h 4271954"/>
              <a:gd name="connsiteX15780" fmla="*/ 2259987 w 2439037"/>
              <a:gd name="connsiteY15780" fmla="*/ 3474358 h 4271954"/>
              <a:gd name="connsiteX15781" fmla="*/ 2263331 w 2439037"/>
              <a:gd name="connsiteY15781" fmla="*/ 3477654 h 4271954"/>
              <a:gd name="connsiteX15782" fmla="*/ 2283704 w 2439037"/>
              <a:gd name="connsiteY15782" fmla="*/ 3477749 h 4271954"/>
              <a:gd name="connsiteX15783" fmla="*/ 2283609 w 2439037"/>
              <a:gd name="connsiteY15783" fmla="*/ 3530070 h 4271954"/>
              <a:gd name="connsiteX15784" fmla="*/ 2263331 w 2439037"/>
              <a:gd name="connsiteY15784" fmla="*/ 3530070 h 4271954"/>
              <a:gd name="connsiteX15785" fmla="*/ 2259987 w 2439037"/>
              <a:gd name="connsiteY15785" fmla="*/ 3533385 h 4271954"/>
              <a:gd name="connsiteX15786" fmla="*/ 2263331 w 2439037"/>
              <a:gd name="connsiteY15786" fmla="*/ 3536728 h 4271954"/>
              <a:gd name="connsiteX15787" fmla="*/ 2283609 w 2439037"/>
              <a:gd name="connsiteY15787" fmla="*/ 3536728 h 4271954"/>
              <a:gd name="connsiteX15788" fmla="*/ 2290381 w 2439037"/>
              <a:gd name="connsiteY15788" fmla="*/ 3529994 h 4271954"/>
              <a:gd name="connsiteX15789" fmla="*/ 2290381 w 2439037"/>
              <a:gd name="connsiteY15789" fmla="*/ 3528270 h 4271954"/>
              <a:gd name="connsiteX15790" fmla="*/ 2305736 w 2439037"/>
              <a:gd name="connsiteY15790" fmla="*/ 3533470 h 4271954"/>
              <a:gd name="connsiteX15791" fmla="*/ 2342379 w 2439037"/>
              <a:gd name="connsiteY15791" fmla="*/ 3543005 h 4271954"/>
              <a:gd name="connsiteX15792" fmla="*/ 2383917 w 2439037"/>
              <a:gd name="connsiteY15792" fmla="*/ 3526822 h 4271954"/>
              <a:gd name="connsiteX15793" fmla="*/ 2417350 w 2439037"/>
              <a:gd name="connsiteY15793" fmla="*/ 3509753 h 4271954"/>
              <a:gd name="connsiteX15794" fmla="*/ 2308012 w 2439037"/>
              <a:gd name="connsiteY15794" fmla="*/ 3527279 h 4271954"/>
              <a:gd name="connsiteX15795" fmla="*/ 2290477 w 2439037"/>
              <a:gd name="connsiteY15795" fmla="*/ 3521278 h 4271954"/>
              <a:gd name="connsiteX15796" fmla="*/ 2290477 w 2439037"/>
              <a:gd name="connsiteY15796" fmla="*/ 3484540 h 4271954"/>
              <a:gd name="connsiteX15797" fmla="*/ 2307421 w 2439037"/>
              <a:gd name="connsiteY15797" fmla="*/ 3484540 h 4271954"/>
              <a:gd name="connsiteX15798" fmla="*/ 2330472 w 2439037"/>
              <a:gd name="connsiteY15798" fmla="*/ 3494275 h 4271954"/>
              <a:gd name="connsiteX15799" fmla="*/ 2337921 w 2439037"/>
              <a:gd name="connsiteY15799" fmla="*/ 3498028 h 4271954"/>
              <a:gd name="connsiteX15800" fmla="*/ 2361638 w 2439037"/>
              <a:gd name="connsiteY15800" fmla="*/ 3498028 h 4271954"/>
              <a:gd name="connsiteX15801" fmla="*/ 2363343 w 2439037"/>
              <a:gd name="connsiteY15801" fmla="*/ 3503848 h 4271954"/>
              <a:gd name="connsiteX15802" fmla="*/ 2362409 w 2439037"/>
              <a:gd name="connsiteY15802" fmla="*/ 3508724 h 4271954"/>
              <a:gd name="connsiteX15803" fmla="*/ 2361543 w 2439037"/>
              <a:gd name="connsiteY15803" fmla="*/ 3509753 h 4271954"/>
              <a:gd name="connsiteX15804" fmla="*/ 2324290 w 2439037"/>
              <a:gd name="connsiteY15804" fmla="*/ 3509753 h 4271954"/>
              <a:gd name="connsiteX15805" fmla="*/ 2320957 w 2439037"/>
              <a:gd name="connsiteY15805" fmla="*/ 3513096 h 4271954"/>
              <a:gd name="connsiteX15806" fmla="*/ 2324290 w 2439037"/>
              <a:gd name="connsiteY15806" fmla="*/ 3516449 h 4271954"/>
              <a:gd name="connsiteX15807" fmla="*/ 2361543 w 2439037"/>
              <a:gd name="connsiteY15807" fmla="*/ 3516449 h 4271954"/>
              <a:gd name="connsiteX15808" fmla="*/ 2368106 w 2439037"/>
              <a:gd name="connsiteY15808" fmla="*/ 3512163 h 4271954"/>
              <a:gd name="connsiteX15809" fmla="*/ 2396395 w 2439037"/>
              <a:gd name="connsiteY15809" fmla="*/ 3503190 h 4271954"/>
              <a:gd name="connsiteX15810" fmla="*/ 2410206 w 2439037"/>
              <a:gd name="connsiteY15810" fmla="*/ 3505838 h 4271954"/>
              <a:gd name="connsiteX15811" fmla="*/ 2380774 w 2439037"/>
              <a:gd name="connsiteY15811" fmla="*/ 3521202 h 4271954"/>
              <a:gd name="connsiteX15812" fmla="*/ 2308012 w 2439037"/>
              <a:gd name="connsiteY15812" fmla="*/ 3527279 h 4271954"/>
              <a:gd name="connsiteX15813" fmla="*/ 58007 w 2439037"/>
              <a:gd name="connsiteY15813" fmla="*/ 3725599 h 4271954"/>
              <a:gd name="connsiteX15814" fmla="*/ 58598 w 2439037"/>
              <a:gd name="connsiteY15814" fmla="*/ 3725599 h 4271954"/>
              <a:gd name="connsiteX15815" fmla="*/ 76876 w 2439037"/>
              <a:gd name="connsiteY15815" fmla="*/ 3717512 h 4271954"/>
              <a:gd name="connsiteX15816" fmla="*/ 84096 w 2439037"/>
              <a:gd name="connsiteY15816" fmla="*/ 3698948 h 4271954"/>
              <a:gd name="connsiteX15817" fmla="*/ 62303 w 2439037"/>
              <a:gd name="connsiteY15817" fmla="*/ 3655981 h 4271954"/>
              <a:gd name="connsiteX15818" fmla="*/ 60970 w 2439037"/>
              <a:gd name="connsiteY15818" fmla="*/ 3654628 h 4271954"/>
              <a:gd name="connsiteX15819" fmla="*/ 56597 w 2439037"/>
              <a:gd name="connsiteY15819" fmla="*/ 3653609 h 4271954"/>
              <a:gd name="connsiteX15820" fmla="*/ 52683 w 2439037"/>
              <a:gd name="connsiteY15820" fmla="*/ 3655981 h 4271954"/>
              <a:gd name="connsiteX15821" fmla="*/ 30880 w 2439037"/>
              <a:gd name="connsiteY15821" fmla="*/ 3698948 h 4271954"/>
              <a:gd name="connsiteX15822" fmla="*/ 30880 w 2439037"/>
              <a:gd name="connsiteY15822" fmla="*/ 3700158 h 4271954"/>
              <a:gd name="connsiteX15823" fmla="*/ 56769 w 2439037"/>
              <a:gd name="connsiteY15823" fmla="*/ 3725599 h 4271954"/>
              <a:gd name="connsiteX15824" fmla="*/ 58007 w 2439037"/>
              <a:gd name="connsiteY15824" fmla="*/ 3725599 h 4271954"/>
              <a:gd name="connsiteX15825" fmla="*/ 37642 w 2439037"/>
              <a:gd name="connsiteY15825" fmla="*/ 3699872 h 4271954"/>
              <a:gd name="connsiteX15826" fmla="*/ 37642 w 2439037"/>
              <a:gd name="connsiteY15826" fmla="*/ 3698948 h 4271954"/>
              <a:gd name="connsiteX15827" fmla="*/ 57540 w 2439037"/>
              <a:gd name="connsiteY15827" fmla="*/ 3660629 h 4271954"/>
              <a:gd name="connsiteX15828" fmla="*/ 77448 w 2439037"/>
              <a:gd name="connsiteY15828" fmla="*/ 3698948 h 4271954"/>
              <a:gd name="connsiteX15829" fmla="*/ 77448 w 2439037"/>
              <a:gd name="connsiteY15829" fmla="*/ 3699044 h 4271954"/>
              <a:gd name="connsiteX15830" fmla="*/ 72104 w 2439037"/>
              <a:gd name="connsiteY15830" fmla="*/ 3712855 h 4271954"/>
              <a:gd name="connsiteX15831" fmla="*/ 58493 w 2439037"/>
              <a:gd name="connsiteY15831" fmla="*/ 3718855 h 4271954"/>
              <a:gd name="connsiteX15832" fmla="*/ 57455 w 2439037"/>
              <a:gd name="connsiteY15832" fmla="*/ 3718855 h 4271954"/>
              <a:gd name="connsiteX15833" fmla="*/ 56959 w 2439037"/>
              <a:gd name="connsiteY15833" fmla="*/ 3718855 h 4271954"/>
              <a:gd name="connsiteX15834" fmla="*/ 37642 w 2439037"/>
              <a:gd name="connsiteY15834" fmla="*/ 3699872 h 4271954"/>
              <a:gd name="connsiteX15835" fmla="*/ 301000 w 2439037"/>
              <a:gd name="connsiteY15835" fmla="*/ 3725599 h 4271954"/>
              <a:gd name="connsiteX15836" fmla="*/ 301571 w 2439037"/>
              <a:gd name="connsiteY15836" fmla="*/ 3725599 h 4271954"/>
              <a:gd name="connsiteX15837" fmla="*/ 319840 w 2439037"/>
              <a:gd name="connsiteY15837" fmla="*/ 3717512 h 4271954"/>
              <a:gd name="connsiteX15838" fmla="*/ 327079 w 2439037"/>
              <a:gd name="connsiteY15838" fmla="*/ 3698948 h 4271954"/>
              <a:gd name="connsiteX15839" fmla="*/ 305267 w 2439037"/>
              <a:gd name="connsiteY15839" fmla="*/ 3655981 h 4271954"/>
              <a:gd name="connsiteX15840" fmla="*/ 303952 w 2439037"/>
              <a:gd name="connsiteY15840" fmla="*/ 3654628 h 4271954"/>
              <a:gd name="connsiteX15841" fmla="*/ 299580 w 2439037"/>
              <a:gd name="connsiteY15841" fmla="*/ 3653609 h 4271954"/>
              <a:gd name="connsiteX15842" fmla="*/ 295751 w 2439037"/>
              <a:gd name="connsiteY15842" fmla="*/ 3655981 h 4271954"/>
              <a:gd name="connsiteX15843" fmla="*/ 273948 w 2439037"/>
              <a:gd name="connsiteY15843" fmla="*/ 3698948 h 4271954"/>
              <a:gd name="connsiteX15844" fmla="*/ 273948 w 2439037"/>
              <a:gd name="connsiteY15844" fmla="*/ 3700158 h 4271954"/>
              <a:gd name="connsiteX15845" fmla="*/ 299856 w 2439037"/>
              <a:gd name="connsiteY15845" fmla="*/ 3725599 h 4271954"/>
              <a:gd name="connsiteX15846" fmla="*/ 301000 w 2439037"/>
              <a:gd name="connsiteY15846" fmla="*/ 3725599 h 4271954"/>
              <a:gd name="connsiteX15847" fmla="*/ 280616 w 2439037"/>
              <a:gd name="connsiteY15847" fmla="*/ 3699872 h 4271954"/>
              <a:gd name="connsiteX15848" fmla="*/ 280616 w 2439037"/>
              <a:gd name="connsiteY15848" fmla="*/ 3698948 h 4271954"/>
              <a:gd name="connsiteX15849" fmla="*/ 300618 w 2439037"/>
              <a:gd name="connsiteY15849" fmla="*/ 3660629 h 4271954"/>
              <a:gd name="connsiteX15850" fmla="*/ 320526 w 2439037"/>
              <a:gd name="connsiteY15850" fmla="*/ 3698948 h 4271954"/>
              <a:gd name="connsiteX15851" fmla="*/ 320526 w 2439037"/>
              <a:gd name="connsiteY15851" fmla="*/ 3699044 h 4271954"/>
              <a:gd name="connsiteX15852" fmla="*/ 315173 w 2439037"/>
              <a:gd name="connsiteY15852" fmla="*/ 3712855 h 4271954"/>
              <a:gd name="connsiteX15853" fmla="*/ 301571 w 2439037"/>
              <a:gd name="connsiteY15853" fmla="*/ 3718855 h 4271954"/>
              <a:gd name="connsiteX15854" fmla="*/ 300533 w 2439037"/>
              <a:gd name="connsiteY15854" fmla="*/ 3718855 h 4271954"/>
              <a:gd name="connsiteX15855" fmla="*/ 300028 w 2439037"/>
              <a:gd name="connsiteY15855" fmla="*/ 3718855 h 4271954"/>
              <a:gd name="connsiteX15856" fmla="*/ 280616 w 2439037"/>
              <a:gd name="connsiteY15856" fmla="*/ 3699872 h 4271954"/>
              <a:gd name="connsiteX15857" fmla="*/ 329089 w 2439037"/>
              <a:gd name="connsiteY15857" fmla="*/ 3739782 h 4271954"/>
              <a:gd name="connsiteX15858" fmla="*/ 304619 w 2439037"/>
              <a:gd name="connsiteY15858" fmla="*/ 3747497 h 4271954"/>
              <a:gd name="connsiteX15859" fmla="*/ 304619 w 2439037"/>
              <a:gd name="connsiteY15859" fmla="*/ 3746849 h 4271954"/>
              <a:gd name="connsiteX15860" fmla="*/ 296227 w 2439037"/>
              <a:gd name="connsiteY15860" fmla="*/ 3734391 h 4271954"/>
              <a:gd name="connsiteX15861" fmla="*/ 272901 w 2439037"/>
              <a:gd name="connsiteY15861" fmla="*/ 3734477 h 4271954"/>
              <a:gd name="connsiteX15862" fmla="*/ 268995 w 2439037"/>
              <a:gd name="connsiteY15862" fmla="*/ 3731876 h 4271954"/>
              <a:gd name="connsiteX15863" fmla="*/ 241954 w 2439037"/>
              <a:gd name="connsiteY15863" fmla="*/ 3720856 h 4271954"/>
              <a:gd name="connsiteX15864" fmla="*/ 224971 w 2439037"/>
              <a:gd name="connsiteY15864" fmla="*/ 3720856 h 4271954"/>
              <a:gd name="connsiteX15865" fmla="*/ 224971 w 2439037"/>
              <a:gd name="connsiteY15865" fmla="*/ 3720761 h 4271954"/>
              <a:gd name="connsiteX15866" fmla="*/ 218227 w 2439037"/>
              <a:gd name="connsiteY15866" fmla="*/ 3713969 h 4271954"/>
              <a:gd name="connsiteX15867" fmla="*/ 197929 w 2439037"/>
              <a:gd name="connsiteY15867" fmla="*/ 3713969 h 4271954"/>
              <a:gd name="connsiteX15868" fmla="*/ 194605 w 2439037"/>
              <a:gd name="connsiteY15868" fmla="*/ 3717322 h 4271954"/>
              <a:gd name="connsiteX15869" fmla="*/ 197929 w 2439037"/>
              <a:gd name="connsiteY15869" fmla="*/ 3720665 h 4271954"/>
              <a:gd name="connsiteX15870" fmla="*/ 218322 w 2439037"/>
              <a:gd name="connsiteY15870" fmla="*/ 3720761 h 4271954"/>
              <a:gd name="connsiteX15871" fmla="*/ 218227 w 2439037"/>
              <a:gd name="connsiteY15871" fmla="*/ 3773033 h 4271954"/>
              <a:gd name="connsiteX15872" fmla="*/ 197929 w 2439037"/>
              <a:gd name="connsiteY15872" fmla="*/ 3773033 h 4271954"/>
              <a:gd name="connsiteX15873" fmla="*/ 194605 w 2439037"/>
              <a:gd name="connsiteY15873" fmla="*/ 3776386 h 4271954"/>
              <a:gd name="connsiteX15874" fmla="*/ 197929 w 2439037"/>
              <a:gd name="connsiteY15874" fmla="*/ 3779692 h 4271954"/>
              <a:gd name="connsiteX15875" fmla="*/ 218227 w 2439037"/>
              <a:gd name="connsiteY15875" fmla="*/ 3779692 h 4271954"/>
              <a:gd name="connsiteX15876" fmla="*/ 224971 w 2439037"/>
              <a:gd name="connsiteY15876" fmla="*/ 3772938 h 4271954"/>
              <a:gd name="connsiteX15877" fmla="*/ 224971 w 2439037"/>
              <a:gd name="connsiteY15877" fmla="*/ 3771224 h 4271954"/>
              <a:gd name="connsiteX15878" fmla="*/ 240325 w 2439037"/>
              <a:gd name="connsiteY15878" fmla="*/ 3776472 h 4271954"/>
              <a:gd name="connsiteX15879" fmla="*/ 276996 w 2439037"/>
              <a:gd name="connsiteY15879" fmla="*/ 3786007 h 4271954"/>
              <a:gd name="connsiteX15880" fmla="*/ 318525 w 2439037"/>
              <a:gd name="connsiteY15880" fmla="*/ 3769786 h 4271954"/>
              <a:gd name="connsiteX15881" fmla="*/ 351758 w 2439037"/>
              <a:gd name="connsiteY15881" fmla="*/ 3752574 h 4271954"/>
              <a:gd name="connsiteX15882" fmla="*/ 353482 w 2439037"/>
              <a:gd name="connsiteY15882" fmla="*/ 3750383 h 4271954"/>
              <a:gd name="connsiteX15883" fmla="*/ 352901 w 2439037"/>
              <a:gd name="connsiteY15883" fmla="*/ 3747592 h 4271954"/>
              <a:gd name="connsiteX15884" fmla="*/ 329089 w 2439037"/>
              <a:gd name="connsiteY15884" fmla="*/ 3739782 h 4271954"/>
              <a:gd name="connsiteX15885" fmla="*/ 315468 w 2439037"/>
              <a:gd name="connsiteY15885" fmla="*/ 3764109 h 4271954"/>
              <a:gd name="connsiteX15886" fmla="*/ 242506 w 2439037"/>
              <a:gd name="connsiteY15886" fmla="*/ 3770290 h 4271954"/>
              <a:gd name="connsiteX15887" fmla="*/ 224971 w 2439037"/>
              <a:gd name="connsiteY15887" fmla="*/ 3764299 h 4271954"/>
              <a:gd name="connsiteX15888" fmla="*/ 224971 w 2439037"/>
              <a:gd name="connsiteY15888" fmla="*/ 3727504 h 4271954"/>
              <a:gd name="connsiteX15889" fmla="*/ 241954 w 2439037"/>
              <a:gd name="connsiteY15889" fmla="*/ 3727504 h 4271954"/>
              <a:gd name="connsiteX15890" fmla="*/ 264995 w 2439037"/>
              <a:gd name="connsiteY15890" fmla="*/ 3737220 h 4271954"/>
              <a:gd name="connsiteX15891" fmla="*/ 272415 w 2439037"/>
              <a:gd name="connsiteY15891" fmla="*/ 3741039 h 4271954"/>
              <a:gd name="connsiteX15892" fmla="*/ 296132 w 2439037"/>
              <a:gd name="connsiteY15892" fmla="*/ 3741039 h 4271954"/>
              <a:gd name="connsiteX15893" fmla="*/ 297856 w 2439037"/>
              <a:gd name="connsiteY15893" fmla="*/ 3746849 h 4271954"/>
              <a:gd name="connsiteX15894" fmla="*/ 296903 w 2439037"/>
              <a:gd name="connsiteY15894" fmla="*/ 3751698 h 4271954"/>
              <a:gd name="connsiteX15895" fmla="*/ 296027 w 2439037"/>
              <a:gd name="connsiteY15895" fmla="*/ 3752755 h 4271954"/>
              <a:gd name="connsiteX15896" fmla="*/ 258813 w 2439037"/>
              <a:gd name="connsiteY15896" fmla="*/ 3752755 h 4271954"/>
              <a:gd name="connsiteX15897" fmla="*/ 255461 w 2439037"/>
              <a:gd name="connsiteY15897" fmla="*/ 3756108 h 4271954"/>
              <a:gd name="connsiteX15898" fmla="*/ 258813 w 2439037"/>
              <a:gd name="connsiteY15898" fmla="*/ 3759403 h 4271954"/>
              <a:gd name="connsiteX15899" fmla="*/ 296027 w 2439037"/>
              <a:gd name="connsiteY15899" fmla="*/ 3759403 h 4271954"/>
              <a:gd name="connsiteX15900" fmla="*/ 302619 w 2439037"/>
              <a:gd name="connsiteY15900" fmla="*/ 3755127 h 4271954"/>
              <a:gd name="connsiteX15901" fmla="*/ 330898 w 2439037"/>
              <a:gd name="connsiteY15901" fmla="*/ 3746202 h 4271954"/>
              <a:gd name="connsiteX15902" fmla="*/ 344710 w 2439037"/>
              <a:gd name="connsiteY15902" fmla="*/ 3748849 h 4271954"/>
              <a:gd name="connsiteX15903" fmla="*/ 315468 w 2439037"/>
              <a:gd name="connsiteY15903" fmla="*/ 3764109 h 4271954"/>
              <a:gd name="connsiteX15904" fmla="*/ 394335 w 2439037"/>
              <a:gd name="connsiteY15904" fmla="*/ 3607413 h 4271954"/>
              <a:gd name="connsiteX15905" fmla="*/ 397678 w 2439037"/>
              <a:gd name="connsiteY15905" fmla="*/ 3604079 h 4271954"/>
              <a:gd name="connsiteX15906" fmla="*/ 394335 w 2439037"/>
              <a:gd name="connsiteY15906" fmla="*/ 3600726 h 4271954"/>
              <a:gd name="connsiteX15907" fmla="*/ 373970 w 2439037"/>
              <a:gd name="connsiteY15907" fmla="*/ 3600726 h 4271954"/>
              <a:gd name="connsiteX15908" fmla="*/ 367189 w 2439037"/>
              <a:gd name="connsiteY15908" fmla="*/ 3607508 h 4271954"/>
              <a:gd name="connsiteX15909" fmla="*/ 367189 w 2439037"/>
              <a:gd name="connsiteY15909" fmla="*/ 3609194 h 4271954"/>
              <a:gd name="connsiteX15910" fmla="*/ 339747 w 2439037"/>
              <a:gd name="connsiteY15910" fmla="*/ 3598916 h 4271954"/>
              <a:gd name="connsiteX15911" fmla="*/ 299266 w 2439037"/>
              <a:gd name="connsiteY15911" fmla="*/ 3597878 h 4271954"/>
              <a:gd name="connsiteX15912" fmla="*/ 299190 w 2439037"/>
              <a:gd name="connsiteY15912" fmla="*/ 3597878 h 4271954"/>
              <a:gd name="connsiteX15913" fmla="*/ 236420 w 2439037"/>
              <a:gd name="connsiteY15913" fmla="*/ 3610728 h 4271954"/>
              <a:gd name="connsiteX15914" fmla="*/ 234219 w 2439037"/>
              <a:gd name="connsiteY15914" fmla="*/ 3612261 h 4271954"/>
              <a:gd name="connsiteX15915" fmla="*/ 233829 w 2439037"/>
              <a:gd name="connsiteY15915" fmla="*/ 3614909 h 4271954"/>
              <a:gd name="connsiteX15916" fmla="*/ 250403 w 2439037"/>
              <a:gd name="connsiteY15916" fmla="*/ 3629511 h 4271954"/>
              <a:gd name="connsiteX15917" fmla="*/ 251088 w 2439037"/>
              <a:gd name="connsiteY15917" fmla="*/ 3629511 h 4271954"/>
              <a:gd name="connsiteX15918" fmla="*/ 273558 w 2439037"/>
              <a:gd name="connsiteY15918" fmla="*/ 3636074 h 4271954"/>
              <a:gd name="connsiteX15919" fmla="*/ 291093 w 2439037"/>
              <a:gd name="connsiteY15919" fmla="*/ 3631797 h 4271954"/>
              <a:gd name="connsiteX15920" fmla="*/ 320135 w 2439037"/>
              <a:gd name="connsiteY15920" fmla="*/ 3646627 h 4271954"/>
              <a:gd name="connsiteX15921" fmla="*/ 320621 w 2439037"/>
              <a:gd name="connsiteY15921" fmla="*/ 3647046 h 4271954"/>
              <a:gd name="connsiteX15922" fmla="*/ 350158 w 2439037"/>
              <a:gd name="connsiteY15922" fmla="*/ 3659781 h 4271954"/>
              <a:gd name="connsiteX15923" fmla="*/ 367093 w 2439037"/>
              <a:gd name="connsiteY15923" fmla="*/ 3659781 h 4271954"/>
              <a:gd name="connsiteX15924" fmla="*/ 367093 w 2439037"/>
              <a:gd name="connsiteY15924" fmla="*/ 3659886 h 4271954"/>
              <a:gd name="connsiteX15925" fmla="*/ 373866 w 2439037"/>
              <a:gd name="connsiteY15925" fmla="*/ 3666630 h 4271954"/>
              <a:gd name="connsiteX15926" fmla="*/ 394145 w 2439037"/>
              <a:gd name="connsiteY15926" fmla="*/ 3666630 h 4271954"/>
              <a:gd name="connsiteX15927" fmla="*/ 397478 w 2439037"/>
              <a:gd name="connsiteY15927" fmla="*/ 3663325 h 4271954"/>
              <a:gd name="connsiteX15928" fmla="*/ 394145 w 2439037"/>
              <a:gd name="connsiteY15928" fmla="*/ 3659981 h 4271954"/>
              <a:gd name="connsiteX15929" fmla="*/ 373761 w 2439037"/>
              <a:gd name="connsiteY15929" fmla="*/ 3659886 h 4271954"/>
              <a:gd name="connsiteX15930" fmla="*/ 373866 w 2439037"/>
              <a:gd name="connsiteY15930" fmla="*/ 3607613 h 4271954"/>
              <a:gd name="connsiteX15931" fmla="*/ 394335 w 2439037"/>
              <a:gd name="connsiteY15931" fmla="*/ 3607613 h 4271954"/>
              <a:gd name="connsiteX15932" fmla="*/ 394335 w 2439037"/>
              <a:gd name="connsiteY15932" fmla="*/ 3607413 h 4271954"/>
              <a:gd name="connsiteX15933" fmla="*/ 251641 w 2439037"/>
              <a:gd name="connsiteY15933" fmla="*/ 3622729 h 4271954"/>
              <a:gd name="connsiteX15934" fmla="*/ 241859 w 2439037"/>
              <a:gd name="connsiteY15934" fmla="*/ 3616357 h 4271954"/>
              <a:gd name="connsiteX15935" fmla="*/ 278320 w 2439037"/>
              <a:gd name="connsiteY15935" fmla="*/ 3608908 h 4271954"/>
              <a:gd name="connsiteX15936" fmla="*/ 251641 w 2439037"/>
              <a:gd name="connsiteY15936" fmla="*/ 3622729 h 4271954"/>
              <a:gd name="connsiteX15937" fmla="*/ 367293 w 2439037"/>
              <a:gd name="connsiteY15937" fmla="*/ 3652952 h 4271954"/>
              <a:gd name="connsiteX15938" fmla="*/ 350339 w 2439037"/>
              <a:gd name="connsiteY15938" fmla="*/ 3652952 h 4271954"/>
              <a:gd name="connsiteX15939" fmla="*/ 324993 w 2439037"/>
              <a:gd name="connsiteY15939" fmla="*/ 3641703 h 4271954"/>
              <a:gd name="connsiteX15940" fmla="*/ 324526 w 2439037"/>
              <a:gd name="connsiteY15940" fmla="*/ 3641331 h 4271954"/>
              <a:gd name="connsiteX15941" fmla="*/ 292418 w 2439037"/>
              <a:gd name="connsiteY15941" fmla="*/ 3625006 h 4271954"/>
              <a:gd name="connsiteX15942" fmla="*/ 291360 w 2439037"/>
              <a:gd name="connsiteY15942" fmla="*/ 3624815 h 4271954"/>
              <a:gd name="connsiteX15943" fmla="*/ 290626 w 2439037"/>
              <a:gd name="connsiteY15943" fmla="*/ 3624910 h 4271954"/>
              <a:gd name="connsiteX15944" fmla="*/ 272043 w 2439037"/>
              <a:gd name="connsiteY15944" fmla="*/ 3629511 h 4271954"/>
              <a:gd name="connsiteX15945" fmla="*/ 258232 w 2439037"/>
              <a:gd name="connsiteY15945" fmla="*/ 3626815 h 4271954"/>
              <a:gd name="connsiteX15946" fmla="*/ 288627 w 2439037"/>
              <a:gd name="connsiteY15946" fmla="*/ 3610908 h 4271954"/>
              <a:gd name="connsiteX15947" fmla="*/ 337490 w 2439037"/>
              <a:gd name="connsiteY15947" fmla="*/ 3604908 h 4271954"/>
              <a:gd name="connsiteX15948" fmla="*/ 367389 w 2439037"/>
              <a:gd name="connsiteY15948" fmla="*/ 3616071 h 4271954"/>
              <a:gd name="connsiteX15949" fmla="*/ 367389 w 2439037"/>
              <a:gd name="connsiteY15949" fmla="*/ 3652952 h 4271954"/>
              <a:gd name="connsiteX15950" fmla="*/ 367293 w 2439037"/>
              <a:gd name="connsiteY15950" fmla="*/ 3652952 h 4271954"/>
              <a:gd name="connsiteX15951" fmla="*/ 544068 w 2439037"/>
              <a:gd name="connsiteY15951" fmla="*/ 3725599 h 4271954"/>
              <a:gd name="connsiteX15952" fmla="*/ 544649 w 2439037"/>
              <a:gd name="connsiteY15952" fmla="*/ 3725599 h 4271954"/>
              <a:gd name="connsiteX15953" fmla="*/ 562937 w 2439037"/>
              <a:gd name="connsiteY15953" fmla="*/ 3717512 h 4271954"/>
              <a:gd name="connsiteX15954" fmla="*/ 570166 w 2439037"/>
              <a:gd name="connsiteY15954" fmla="*/ 3698948 h 4271954"/>
              <a:gd name="connsiteX15955" fmla="*/ 548354 w 2439037"/>
              <a:gd name="connsiteY15955" fmla="*/ 3655981 h 4271954"/>
              <a:gd name="connsiteX15956" fmla="*/ 547021 w 2439037"/>
              <a:gd name="connsiteY15956" fmla="*/ 3654628 h 4271954"/>
              <a:gd name="connsiteX15957" fmla="*/ 542649 w 2439037"/>
              <a:gd name="connsiteY15957" fmla="*/ 3653609 h 4271954"/>
              <a:gd name="connsiteX15958" fmla="*/ 538753 w 2439037"/>
              <a:gd name="connsiteY15958" fmla="*/ 3655981 h 4271954"/>
              <a:gd name="connsiteX15959" fmla="*/ 516941 w 2439037"/>
              <a:gd name="connsiteY15959" fmla="*/ 3698948 h 4271954"/>
              <a:gd name="connsiteX15960" fmla="*/ 516941 w 2439037"/>
              <a:gd name="connsiteY15960" fmla="*/ 3700158 h 4271954"/>
              <a:gd name="connsiteX15961" fmla="*/ 542839 w 2439037"/>
              <a:gd name="connsiteY15961" fmla="*/ 3725599 h 4271954"/>
              <a:gd name="connsiteX15962" fmla="*/ 544068 w 2439037"/>
              <a:gd name="connsiteY15962" fmla="*/ 3725599 h 4271954"/>
              <a:gd name="connsiteX15963" fmla="*/ 523580 w 2439037"/>
              <a:gd name="connsiteY15963" fmla="*/ 3699872 h 4271954"/>
              <a:gd name="connsiteX15964" fmla="*/ 523580 w 2439037"/>
              <a:gd name="connsiteY15964" fmla="*/ 3698948 h 4271954"/>
              <a:gd name="connsiteX15965" fmla="*/ 543516 w 2439037"/>
              <a:gd name="connsiteY15965" fmla="*/ 3660629 h 4271954"/>
              <a:gd name="connsiteX15966" fmla="*/ 563423 w 2439037"/>
              <a:gd name="connsiteY15966" fmla="*/ 3698948 h 4271954"/>
              <a:gd name="connsiteX15967" fmla="*/ 563423 w 2439037"/>
              <a:gd name="connsiteY15967" fmla="*/ 3699044 h 4271954"/>
              <a:gd name="connsiteX15968" fmla="*/ 558069 w 2439037"/>
              <a:gd name="connsiteY15968" fmla="*/ 3712855 h 4271954"/>
              <a:gd name="connsiteX15969" fmla="*/ 544449 w 2439037"/>
              <a:gd name="connsiteY15969" fmla="*/ 3718855 h 4271954"/>
              <a:gd name="connsiteX15970" fmla="*/ 543392 w 2439037"/>
              <a:gd name="connsiteY15970" fmla="*/ 3718855 h 4271954"/>
              <a:gd name="connsiteX15971" fmla="*/ 542925 w 2439037"/>
              <a:gd name="connsiteY15971" fmla="*/ 3718855 h 4271954"/>
              <a:gd name="connsiteX15972" fmla="*/ 523580 w 2439037"/>
              <a:gd name="connsiteY15972" fmla="*/ 3699872 h 4271954"/>
              <a:gd name="connsiteX15973" fmla="*/ 572072 w 2439037"/>
              <a:gd name="connsiteY15973" fmla="*/ 3739782 h 4271954"/>
              <a:gd name="connsiteX15974" fmla="*/ 547611 w 2439037"/>
              <a:gd name="connsiteY15974" fmla="*/ 3747497 h 4271954"/>
              <a:gd name="connsiteX15975" fmla="*/ 547611 w 2439037"/>
              <a:gd name="connsiteY15975" fmla="*/ 3746849 h 4271954"/>
              <a:gd name="connsiteX15976" fmla="*/ 539219 w 2439037"/>
              <a:gd name="connsiteY15976" fmla="*/ 3734391 h 4271954"/>
              <a:gd name="connsiteX15977" fmla="*/ 515884 w 2439037"/>
              <a:gd name="connsiteY15977" fmla="*/ 3734477 h 4271954"/>
              <a:gd name="connsiteX15978" fmla="*/ 511978 w 2439037"/>
              <a:gd name="connsiteY15978" fmla="*/ 3731876 h 4271954"/>
              <a:gd name="connsiteX15979" fmla="*/ 484918 w 2439037"/>
              <a:gd name="connsiteY15979" fmla="*/ 3720856 h 4271954"/>
              <a:gd name="connsiteX15980" fmla="*/ 467953 w 2439037"/>
              <a:gd name="connsiteY15980" fmla="*/ 3720856 h 4271954"/>
              <a:gd name="connsiteX15981" fmla="*/ 467953 w 2439037"/>
              <a:gd name="connsiteY15981" fmla="*/ 3720761 h 4271954"/>
              <a:gd name="connsiteX15982" fmla="*/ 461210 w 2439037"/>
              <a:gd name="connsiteY15982" fmla="*/ 3713969 h 4271954"/>
              <a:gd name="connsiteX15983" fmla="*/ 440903 w 2439037"/>
              <a:gd name="connsiteY15983" fmla="*/ 3713969 h 4271954"/>
              <a:gd name="connsiteX15984" fmla="*/ 437597 w 2439037"/>
              <a:gd name="connsiteY15984" fmla="*/ 3717322 h 4271954"/>
              <a:gd name="connsiteX15985" fmla="*/ 440903 w 2439037"/>
              <a:gd name="connsiteY15985" fmla="*/ 3720665 h 4271954"/>
              <a:gd name="connsiteX15986" fmla="*/ 461315 w 2439037"/>
              <a:gd name="connsiteY15986" fmla="*/ 3720761 h 4271954"/>
              <a:gd name="connsiteX15987" fmla="*/ 461210 w 2439037"/>
              <a:gd name="connsiteY15987" fmla="*/ 3773033 h 4271954"/>
              <a:gd name="connsiteX15988" fmla="*/ 440903 w 2439037"/>
              <a:gd name="connsiteY15988" fmla="*/ 3773033 h 4271954"/>
              <a:gd name="connsiteX15989" fmla="*/ 437597 w 2439037"/>
              <a:gd name="connsiteY15989" fmla="*/ 3776386 h 4271954"/>
              <a:gd name="connsiteX15990" fmla="*/ 440903 w 2439037"/>
              <a:gd name="connsiteY15990" fmla="*/ 3779692 h 4271954"/>
              <a:gd name="connsiteX15991" fmla="*/ 461210 w 2439037"/>
              <a:gd name="connsiteY15991" fmla="*/ 3779692 h 4271954"/>
              <a:gd name="connsiteX15992" fmla="*/ 467953 w 2439037"/>
              <a:gd name="connsiteY15992" fmla="*/ 3772938 h 4271954"/>
              <a:gd name="connsiteX15993" fmla="*/ 467953 w 2439037"/>
              <a:gd name="connsiteY15993" fmla="*/ 3771224 h 4271954"/>
              <a:gd name="connsiteX15994" fmla="*/ 483308 w 2439037"/>
              <a:gd name="connsiteY15994" fmla="*/ 3776472 h 4271954"/>
              <a:gd name="connsiteX15995" fmla="*/ 519969 w 2439037"/>
              <a:gd name="connsiteY15995" fmla="*/ 3786007 h 4271954"/>
              <a:gd name="connsiteX15996" fmla="*/ 561518 w 2439037"/>
              <a:gd name="connsiteY15996" fmla="*/ 3769786 h 4271954"/>
              <a:gd name="connsiteX15997" fmla="*/ 594741 w 2439037"/>
              <a:gd name="connsiteY15997" fmla="*/ 3752574 h 4271954"/>
              <a:gd name="connsiteX15998" fmla="*/ 596455 w 2439037"/>
              <a:gd name="connsiteY15998" fmla="*/ 3750383 h 4271954"/>
              <a:gd name="connsiteX15999" fmla="*/ 595884 w 2439037"/>
              <a:gd name="connsiteY15999" fmla="*/ 3747592 h 4271954"/>
              <a:gd name="connsiteX16000" fmla="*/ 572072 w 2439037"/>
              <a:gd name="connsiteY16000" fmla="*/ 3739782 h 4271954"/>
              <a:gd name="connsiteX16001" fmla="*/ 558460 w 2439037"/>
              <a:gd name="connsiteY16001" fmla="*/ 3764109 h 4271954"/>
              <a:gd name="connsiteX16002" fmla="*/ 485489 w 2439037"/>
              <a:gd name="connsiteY16002" fmla="*/ 3770290 h 4271954"/>
              <a:gd name="connsiteX16003" fmla="*/ 467953 w 2439037"/>
              <a:gd name="connsiteY16003" fmla="*/ 3764299 h 4271954"/>
              <a:gd name="connsiteX16004" fmla="*/ 467953 w 2439037"/>
              <a:gd name="connsiteY16004" fmla="*/ 3727504 h 4271954"/>
              <a:gd name="connsiteX16005" fmla="*/ 484918 w 2439037"/>
              <a:gd name="connsiteY16005" fmla="*/ 3727504 h 4271954"/>
              <a:gd name="connsiteX16006" fmla="*/ 507978 w 2439037"/>
              <a:gd name="connsiteY16006" fmla="*/ 3737220 h 4271954"/>
              <a:gd name="connsiteX16007" fmla="*/ 515407 w 2439037"/>
              <a:gd name="connsiteY16007" fmla="*/ 3741039 h 4271954"/>
              <a:gd name="connsiteX16008" fmla="*/ 539115 w 2439037"/>
              <a:gd name="connsiteY16008" fmla="*/ 3741039 h 4271954"/>
              <a:gd name="connsiteX16009" fmla="*/ 540848 w 2439037"/>
              <a:gd name="connsiteY16009" fmla="*/ 3746849 h 4271954"/>
              <a:gd name="connsiteX16010" fmla="*/ 539886 w 2439037"/>
              <a:gd name="connsiteY16010" fmla="*/ 3751698 h 4271954"/>
              <a:gd name="connsiteX16011" fmla="*/ 539019 w 2439037"/>
              <a:gd name="connsiteY16011" fmla="*/ 3752755 h 4271954"/>
              <a:gd name="connsiteX16012" fmla="*/ 501767 w 2439037"/>
              <a:gd name="connsiteY16012" fmla="*/ 3752755 h 4271954"/>
              <a:gd name="connsiteX16013" fmla="*/ 498434 w 2439037"/>
              <a:gd name="connsiteY16013" fmla="*/ 3756108 h 4271954"/>
              <a:gd name="connsiteX16014" fmla="*/ 501767 w 2439037"/>
              <a:gd name="connsiteY16014" fmla="*/ 3759403 h 4271954"/>
              <a:gd name="connsiteX16015" fmla="*/ 539019 w 2439037"/>
              <a:gd name="connsiteY16015" fmla="*/ 3759403 h 4271954"/>
              <a:gd name="connsiteX16016" fmla="*/ 545611 w 2439037"/>
              <a:gd name="connsiteY16016" fmla="*/ 3755127 h 4271954"/>
              <a:gd name="connsiteX16017" fmla="*/ 573881 w 2439037"/>
              <a:gd name="connsiteY16017" fmla="*/ 3746202 h 4271954"/>
              <a:gd name="connsiteX16018" fmla="*/ 587702 w 2439037"/>
              <a:gd name="connsiteY16018" fmla="*/ 3748849 h 4271954"/>
              <a:gd name="connsiteX16019" fmla="*/ 558460 w 2439037"/>
              <a:gd name="connsiteY16019" fmla="*/ 3764109 h 4271954"/>
              <a:gd name="connsiteX16020" fmla="*/ 637337 w 2439037"/>
              <a:gd name="connsiteY16020" fmla="*/ 3607413 h 4271954"/>
              <a:gd name="connsiteX16021" fmla="*/ 640642 w 2439037"/>
              <a:gd name="connsiteY16021" fmla="*/ 3604079 h 4271954"/>
              <a:gd name="connsiteX16022" fmla="*/ 637337 w 2439037"/>
              <a:gd name="connsiteY16022" fmla="*/ 3600726 h 4271954"/>
              <a:gd name="connsiteX16023" fmla="*/ 617058 w 2439037"/>
              <a:gd name="connsiteY16023" fmla="*/ 3600726 h 4271954"/>
              <a:gd name="connsiteX16024" fmla="*/ 610276 w 2439037"/>
              <a:gd name="connsiteY16024" fmla="*/ 3607508 h 4271954"/>
              <a:gd name="connsiteX16025" fmla="*/ 610276 w 2439037"/>
              <a:gd name="connsiteY16025" fmla="*/ 3609194 h 4271954"/>
              <a:gd name="connsiteX16026" fmla="*/ 582835 w 2439037"/>
              <a:gd name="connsiteY16026" fmla="*/ 3598916 h 4271954"/>
              <a:gd name="connsiteX16027" fmla="*/ 542354 w 2439037"/>
              <a:gd name="connsiteY16027" fmla="*/ 3597878 h 4271954"/>
              <a:gd name="connsiteX16028" fmla="*/ 542258 w 2439037"/>
              <a:gd name="connsiteY16028" fmla="*/ 3597878 h 4271954"/>
              <a:gd name="connsiteX16029" fmla="*/ 479498 w 2439037"/>
              <a:gd name="connsiteY16029" fmla="*/ 3610728 h 4271954"/>
              <a:gd name="connsiteX16030" fmla="*/ 477307 w 2439037"/>
              <a:gd name="connsiteY16030" fmla="*/ 3612261 h 4271954"/>
              <a:gd name="connsiteX16031" fmla="*/ 477002 w 2439037"/>
              <a:gd name="connsiteY16031" fmla="*/ 3614909 h 4271954"/>
              <a:gd name="connsiteX16032" fmla="*/ 493586 w 2439037"/>
              <a:gd name="connsiteY16032" fmla="*/ 3629511 h 4271954"/>
              <a:gd name="connsiteX16033" fmla="*/ 494262 w 2439037"/>
              <a:gd name="connsiteY16033" fmla="*/ 3629511 h 4271954"/>
              <a:gd name="connsiteX16034" fmla="*/ 516750 w 2439037"/>
              <a:gd name="connsiteY16034" fmla="*/ 3636074 h 4271954"/>
              <a:gd name="connsiteX16035" fmla="*/ 534257 w 2439037"/>
              <a:gd name="connsiteY16035" fmla="*/ 3631797 h 4271954"/>
              <a:gd name="connsiteX16036" fmla="*/ 563318 w 2439037"/>
              <a:gd name="connsiteY16036" fmla="*/ 3646627 h 4271954"/>
              <a:gd name="connsiteX16037" fmla="*/ 563794 w 2439037"/>
              <a:gd name="connsiteY16037" fmla="*/ 3647046 h 4271954"/>
              <a:gd name="connsiteX16038" fmla="*/ 593321 w 2439037"/>
              <a:gd name="connsiteY16038" fmla="*/ 3659781 h 4271954"/>
              <a:gd name="connsiteX16039" fmla="*/ 610276 w 2439037"/>
              <a:gd name="connsiteY16039" fmla="*/ 3659781 h 4271954"/>
              <a:gd name="connsiteX16040" fmla="*/ 610276 w 2439037"/>
              <a:gd name="connsiteY16040" fmla="*/ 3659886 h 4271954"/>
              <a:gd name="connsiteX16041" fmla="*/ 617058 w 2439037"/>
              <a:gd name="connsiteY16041" fmla="*/ 3666630 h 4271954"/>
              <a:gd name="connsiteX16042" fmla="*/ 637337 w 2439037"/>
              <a:gd name="connsiteY16042" fmla="*/ 3666630 h 4271954"/>
              <a:gd name="connsiteX16043" fmla="*/ 640642 w 2439037"/>
              <a:gd name="connsiteY16043" fmla="*/ 3663325 h 4271954"/>
              <a:gd name="connsiteX16044" fmla="*/ 637337 w 2439037"/>
              <a:gd name="connsiteY16044" fmla="*/ 3659981 h 4271954"/>
              <a:gd name="connsiteX16045" fmla="*/ 616953 w 2439037"/>
              <a:gd name="connsiteY16045" fmla="*/ 3659886 h 4271954"/>
              <a:gd name="connsiteX16046" fmla="*/ 617058 w 2439037"/>
              <a:gd name="connsiteY16046" fmla="*/ 3607613 h 4271954"/>
              <a:gd name="connsiteX16047" fmla="*/ 637337 w 2439037"/>
              <a:gd name="connsiteY16047" fmla="*/ 3607613 h 4271954"/>
              <a:gd name="connsiteX16048" fmla="*/ 637337 w 2439037"/>
              <a:gd name="connsiteY16048" fmla="*/ 3607413 h 4271954"/>
              <a:gd name="connsiteX16049" fmla="*/ 494633 w 2439037"/>
              <a:gd name="connsiteY16049" fmla="*/ 3622729 h 4271954"/>
              <a:gd name="connsiteX16050" fmla="*/ 484822 w 2439037"/>
              <a:gd name="connsiteY16050" fmla="*/ 3616357 h 4271954"/>
              <a:gd name="connsiteX16051" fmla="*/ 521303 w 2439037"/>
              <a:gd name="connsiteY16051" fmla="*/ 3608908 h 4271954"/>
              <a:gd name="connsiteX16052" fmla="*/ 494633 w 2439037"/>
              <a:gd name="connsiteY16052" fmla="*/ 3622729 h 4271954"/>
              <a:gd name="connsiteX16053" fmla="*/ 610276 w 2439037"/>
              <a:gd name="connsiteY16053" fmla="*/ 3652952 h 4271954"/>
              <a:gd name="connsiteX16054" fmla="*/ 593321 w 2439037"/>
              <a:gd name="connsiteY16054" fmla="*/ 3652952 h 4271954"/>
              <a:gd name="connsiteX16055" fmla="*/ 567976 w 2439037"/>
              <a:gd name="connsiteY16055" fmla="*/ 3641703 h 4271954"/>
              <a:gd name="connsiteX16056" fmla="*/ 567509 w 2439037"/>
              <a:gd name="connsiteY16056" fmla="*/ 3641331 h 4271954"/>
              <a:gd name="connsiteX16057" fmla="*/ 535400 w 2439037"/>
              <a:gd name="connsiteY16057" fmla="*/ 3625006 h 4271954"/>
              <a:gd name="connsiteX16058" fmla="*/ 534352 w 2439037"/>
              <a:gd name="connsiteY16058" fmla="*/ 3624815 h 4271954"/>
              <a:gd name="connsiteX16059" fmla="*/ 533609 w 2439037"/>
              <a:gd name="connsiteY16059" fmla="*/ 3624910 h 4271954"/>
              <a:gd name="connsiteX16060" fmla="*/ 515026 w 2439037"/>
              <a:gd name="connsiteY16060" fmla="*/ 3629511 h 4271954"/>
              <a:gd name="connsiteX16061" fmla="*/ 501215 w 2439037"/>
              <a:gd name="connsiteY16061" fmla="*/ 3626815 h 4271954"/>
              <a:gd name="connsiteX16062" fmla="*/ 531600 w 2439037"/>
              <a:gd name="connsiteY16062" fmla="*/ 3610908 h 4271954"/>
              <a:gd name="connsiteX16063" fmla="*/ 580463 w 2439037"/>
              <a:gd name="connsiteY16063" fmla="*/ 3604908 h 4271954"/>
              <a:gd name="connsiteX16064" fmla="*/ 610362 w 2439037"/>
              <a:gd name="connsiteY16064" fmla="*/ 3616071 h 4271954"/>
              <a:gd name="connsiteX16065" fmla="*/ 610362 w 2439037"/>
              <a:gd name="connsiteY16065" fmla="*/ 3652952 h 4271954"/>
              <a:gd name="connsiteX16066" fmla="*/ 610276 w 2439037"/>
              <a:gd name="connsiteY16066" fmla="*/ 3652952 h 4271954"/>
              <a:gd name="connsiteX16067" fmla="*/ 787051 w 2439037"/>
              <a:gd name="connsiteY16067" fmla="*/ 3725599 h 4271954"/>
              <a:gd name="connsiteX16068" fmla="*/ 787641 w 2439037"/>
              <a:gd name="connsiteY16068" fmla="*/ 3725599 h 4271954"/>
              <a:gd name="connsiteX16069" fmla="*/ 805919 w 2439037"/>
              <a:gd name="connsiteY16069" fmla="*/ 3717512 h 4271954"/>
              <a:gd name="connsiteX16070" fmla="*/ 813149 w 2439037"/>
              <a:gd name="connsiteY16070" fmla="*/ 3698948 h 4271954"/>
              <a:gd name="connsiteX16071" fmla="*/ 791327 w 2439037"/>
              <a:gd name="connsiteY16071" fmla="*/ 3655981 h 4271954"/>
              <a:gd name="connsiteX16072" fmla="*/ 790013 w 2439037"/>
              <a:gd name="connsiteY16072" fmla="*/ 3654628 h 4271954"/>
              <a:gd name="connsiteX16073" fmla="*/ 785641 w 2439037"/>
              <a:gd name="connsiteY16073" fmla="*/ 3653609 h 4271954"/>
              <a:gd name="connsiteX16074" fmla="*/ 781821 w 2439037"/>
              <a:gd name="connsiteY16074" fmla="*/ 3655981 h 4271954"/>
              <a:gd name="connsiteX16075" fmla="*/ 760000 w 2439037"/>
              <a:gd name="connsiteY16075" fmla="*/ 3698948 h 4271954"/>
              <a:gd name="connsiteX16076" fmla="*/ 760000 w 2439037"/>
              <a:gd name="connsiteY16076" fmla="*/ 3700158 h 4271954"/>
              <a:gd name="connsiteX16077" fmla="*/ 785908 w 2439037"/>
              <a:gd name="connsiteY16077" fmla="*/ 3725599 h 4271954"/>
              <a:gd name="connsiteX16078" fmla="*/ 787051 w 2439037"/>
              <a:gd name="connsiteY16078" fmla="*/ 3725599 h 4271954"/>
              <a:gd name="connsiteX16079" fmla="*/ 766572 w 2439037"/>
              <a:gd name="connsiteY16079" fmla="*/ 3699872 h 4271954"/>
              <a:gd name="connsiteX16080" fmla="*/ 766572 w 2439037"/>
              <a:gd name="connsiteY16080" fmla="*/ 3698948 h 4271954"/>
              <a:gd name="connsiteX16081" fmla="*/ 786565 w 2439037"/>
              <a:gd name="connsiteY16081" fmla="*/ 3660629 h 4271954"/>
              <a:gd name="connsiteX16082" fmla="*/ 806491 w 2439037"/>
              <a:gd name="connsiteY16082" fmla="*/ 3698948 h 4271954"/>
              <a:gd name="connsiteX16083" fmla="*/ 806491 w 2439037"/>
              <a:gd name="connsiteY16083" fmla="*/ 3699044 h 4271954"/>
              <a:gd name="connsiteX16084" fmla="*/ 801148 w 2439037"/>
              <a:gd name="connsiteY16084" fmla="*/ 3712855 h 4271954"/>
              <a:gd name="connsiteX16085" fmla="*/ 787517 w 2439037"/>
              <a:gd name="connsiteY16085" fmla="*/ 3718855 h 4271954"/>
              <a:gd name="connsiteX16086" fmla="*/ 786479 w 2439037"/>
              <a:gd name="connsiteY16086" fmla="*/ 3718855 h 4271954"/>
              <a:gd name="connsiteX16087" fmla="*/ 786013 w 2439037"/>
              <a:gd name="connsiteY16087" fmla="*/ 3718855 h 4271954"/>
              <a:gd name="connsiteX16088" fmla="*/ 766572 w 2439037"/>
              <a:gd name="connsiteY16088" fmla="*/ 3699872 h 4271954"/>
              <a:gd name="connsiteX16089" fmla="*/ 815064 w 2439037"/>
              <a:gd name="connsiteY16089" fmla="*/ 3739782 h 4271954"/>
              <a:gd name="connsiteX16090" fmla="*/ 790556 w 2439037"/>
              <a:gd name="connsiteY16090" fmla="*/ 3747497 h 4271954"/>
              <a:gd name="connsiteX16091" fmla="*/ 790556 w 2439037"/>
              <a:gd name="connsiteY16091" fmla="*/ 3746849 h 4271954"/>
              <a:gd name="connsiteX16092" fmla="*/ 782193 w 2439037"/>
              <a:gd name="connsiteY16092" fmla="*/ 3734391 h 4271954"/>
              <a:gd name="connsiteX16093" fmla="*/ 758866 w 2439037"/>
              <a:gd name="connsiteY16093" fmla="*/ 3734477 h 4271954"/>
              <a:gd name="connsiteX16094" fmla="*/ 754961 w 2439037"/>
              <a:gd name="connsiteY16094" fmla="*/ 3731876 h 4271954"/>
              <a:gd name="connsiteX16095" fmla="*/ 727891 w 2439037"/>
              <a:gd name="connsiteY16095" fmla="*/ 3720856 h 4271954"/>
              <a:gd name="connsiteX16096" fmla="*/ 710936 w 2439037"/>
              <a:gd name="connsiteY16096" fmla="*/ 3720856 h 4271954"/>
              <a:gd name="connsiteX16097" fmla="*/ 710936 w 2439037"/>
              <a:gd name="connsiteY16097" fmla="*/ 3720761 h 4271954"/>
              <a:gd name="connsiteX16098" fmla="*/ 704173 w 2439037"/>
              <a:gd name="connsiteY16098" fmla="*/ 3713969 h 4271954"/>
              <a:gd name="connsiteX16099" fmla="*/ 683895 w 2439037"/>
              <a:gd name="connsiteY16099" fmla="*/ 3713969 h 4271954"/>
              <a:gd name="connsiteX16100" fmla="*/ 680580 w 2439037"/>
              <a:gd name="connsiteY16100" fmla="*/ 3717322 h 4271954"/>
              <a:gd name="connsiteX16101" fmla="*/ 683895 w 2439037"/>
              <a:gd name="connsiteY16101" fmla="*/ 3720665 h 4271954"/>
              <a:gd name="connsiteX16102" fmla="*/ 704297 w 2439037"/>
              <a:gd name="connsiteY16102" fmla="*/ 3720761 h 4271954"/>
              <a:gd name="connsiteX16103" fmla="*/ 704173 w 2439037"/>
              <a:gd name="connsiteY16103" fmla="*/ 3773033 h 4271954"/>
              <a:gd name="connsiteX16104" fmla="*/ 683895 w 2439037"/>
              <a:gd name="connsiteY16104" fmla="*/ 3773033 h 4271954"/>
              <a:gd name="connsiteX16105" fmla="*/ 680580 w 2439037"/>
              <a:gd name="connsiteY16105" fmla="*/ 3776386 h 4271954"/>
              <a:gd name="connsiteX16106" fmla="*/ 683895 w 2439037"/>
              <a:gd name="connsiteY16106" fmla="*/ 3779692 h 4271954"/>
              <a:gd name="connsiteX16107" fmla="*/ 704173 w 2439037"/>
              <a:gd name="connsiteY16107" fmla="*/ 3779692 h 4271954"/>
              <a:gd name="connsiteX16108" fmla="*/ 710936 w 2439037"/>
              <a:gd name="connsiteY16108" fmla="*/ 3772938 h 4271954"/>
              <a:gd name="connsiteX16109" fmla="*/ 710936 w 2439037"/>
              <a:gd name="connsiteY16109" fmla="*/ 3771224 h 4271954"/>
              <a:gd name="connsiteX16110" fmla="*/ 726291 w 2439037"/>
              <a:gd name="connsiteY16110" fmla="*/ 3776472 h 4271954"/>
              <a:gd name="connsiteX16111" fmla="*/ 762962 w 2439037"/>
              <a:gd name="connsiteY16111" fmla="*/ 3786007 h 4271954"/>
              <a:gd name="connsiteX16112" fmla="*/ 804491 w 2439037"/>
              <a:gd name="connsiteY16112" fmla="*/ 3769786 h 4271954"/>
              <a:gd name="connsiteX16113" fmla="*/ 837733 w 2439037"/>
              <a:gd name="connsiteY16113" fmla="*/ 3752574 h 4271954"/>
              <a:gd name="connsiteX16114" fmla="*/ 839448 w 2439037"/>
              <a:gd name="connsiteY16114" fmla="*/ 3750383 h 4271954"/>
              <a:gd name="connsiteX16115" fmla="*/ 838876 w 2439037"/>
              <a:gd name="connsiteY16115" fmla="*/ 3747592 h 4271954"/>
              <a:gd name="connsiteX16116" fmla="*/ 815064 w 2439037"/>
              <a:gd name="connsiteY16116" fmla="*/ 3739782 h 4271954"/>
              <a:gd name="connsiteX16117" fmla="*/ 801424 w 2439037"/>
              <a:gd name="connsiteY16117" fmla="*/ 3764109 h 4271954"/>
              <a:gd name="connsiteX16118" fmla="*/ 728481 w 2439037"/>
              <a:gd name="connsiteY16118" fmla="*/ 3770290 h 4271954"/>
              <a:gd name="connsiteX16119" fmla="*/ 710936 w 2439037"/>
              <a:gd name="connsiteY16119" fmla="*/ 3764299 h 4271954"/>
              <a:gd name="connsiteX16120" fmla="*/ 710936 w 2439037"/>
              <a:gd name="connsiteY16120" fmla="*/ 3727504 h 4271954"/>
              <a:gd name="connsiteX16121" fmla="*/ 727891 w 2439037"/>
              <a:gd name="connsiteY16121" fmla="*/ 3727504 h 4271954"/>
              <a:gd name="connsiteX16122" fmla="*/ 750961 w 2439037"/>
              <a:gd name="connsiteY16122" fmla="*/ 3737220 h 4271954"/>
              <a:gd name="connsiteX16123" fmla="*/ 758380 w 2439037"/>
              <a:gd name="connsiteY16123" fmla="*/ 3741039 h 4271954"/>
              <a:gd name="connsiteX16124" fmla="*/ 782107 w 2439037"/>
              <a:gd name="connsiteY16124" fmla="*/ 3741039 h 4271954"/>
              <a:gd name="connsiteX16125" fmla="*/ 783821 w 2439037"/>
              <a:gd name="connsiteY16125" fmla="*/ 3746849 h 4271954"/>
              <a:gd name="connsiteX16126" fmla="*/ 782878 w 2439037"/>
              <a:gd name="connsiteY16126" fmla="*/ 3751698 h 4271954"/>
              <a:gd name="connsiteX16127" fmla="*/ 782012 w 2439037"/>
              <a:gd name="connsiteY16127" fmla="*/ 3752755 h 4271954"/>
              <a:gd name="connsiteX16128" fmla="*/ 744760 w 2439037"/>
              <a:gd name="connsiteY16128" fmla="*/ 3752755 h 4271954"/>
              <a:gd name="connsiteX16129" fmla="*/ 741426 w 2439037"/>
              <a:gd name="connsiteY16129" fmla="*/ 3756108 h 4271954"/>
              <a:gd name="connsiteX16130" fmla="*/ 744760 w 2439037"/>
              <a:gd name="connsiteY16130" fmla="*/ 3759403 h 4271954"/>
              <a:gd name="connsiteX16131" fmla="*/ 782012 w 2439037"/>
              <a:gd name="connsiteY16131" fmla="*/ 3759403 h 4271954"/>
              <a:gd name="connsiteX16132" fmla="*/ 788565 w 2439037"/>
              <a:gd name="connsiteY16132" fmla="*/ 3755127 h 4271954"/>
              <a:gd name="connsiteX16133" fmla="*/ 816864 w 2439037"/>
              <a:gd name="connsiteY16133" fmla="*/ 3746202 h 4271954"/>
              <a:gd name="connsiteX16134" fmla="*/ 830675 w 2439037"/>
              <a:gd name="connsiteY16134" fmla="*/ 3748849 h 4271954"/>
              <a:gd name="connsiteX16135" fmla="*/ 801424 w 2439037"/>
              <a:gd name="connsiteY16135" fmla="*/ 3764109 h 4271954"/>
              <a:gd name="connsiteX16136" fmla="*/ 880300 w 2439037"/>
              <a:gd name="connsiteY16136" fmla="*/ 3607413 h 4271954"/>
              <a:gd name="connsiteX16137" fmla="*/ 883625 w 2439037"/>
              <a:gd name="connsiteY16137" fmla="*/ 3604079 h 4271954"/>
              <a:gd name="connsiteX16138" fmla="*/ 880300 w 2439037"/>
              <a:gd name="connsiteY16138" fmla="*/ 3600726 h 4271954"/>
              <a:gd name="connsiteX16139" fmla="*/ 860003 w 2439037"/>
              <a:gd name="connsiteY16139" fmla="*/ 3600726 h 4271954"/>
              <a:gd name="connsiteX16140" fmla="*/ 853259 w 2439037"/>
              <a:gd name="connsiteY16140" fmla="*/ 3607508 h 4271954"/>
              <a:gd name="connsiteX16141" fmla="*/ 853259 w 2439037"/>
              <a:gd name="connsiteY16141" fmla="*/ 3609194 h 4271954"/>
              <a:gd name="connsiteX16142" fmla="*/ 825827 w 2439037"/>
              <a:gd name="connsiteY16142" fmla="*/ 3598916 h 4271954"/>
              <a:gd name="connsiteX16143" fmla="*/ 785346 w 2439037"/>
              <a:gd name="connsiteY16143" fmla="*/ 3597878 h 4271954"/>
              <a:gd name="connsiteX16144" fmla="*/ 785241 w 2439037"/>
              <a:gd name="connsiteY16144" fmla="*/ 3597878 h 4271954"/>
              <a:gd name="connsiteX16145" fmla="*/ 722471 w 2439037"/>
              <a:gd name="connsiteY16145" fmla="*/ 3610728 h 4271954"/>
              <a:gd name="connsiteX16146" fmla="*/ 720290 w 2439037"/>
              <a:gd name="connsiteY16146" fmla="*/ 3612261 h 4271954"/>
              <a:gd name="connsiteX16147" fmla="*/ 719890 w 2439037"/>
              <a:gd name="connsiteY16147" fmla="*/ 3614909 h 4271954"/>
              <a:gd name="connsiteX16148" fmla="*/ 736473 w 2439037"/>
              <a:gd name="connsiteY16148" fmla="*/ 3629511 h 4271954"/>
              <a:gd name="connsiteX16149" fmla="*/ 737149 w 2439037"/>
              <a:gd name="connsiteY16149" fmla="*/ 3629511 h 4271954"/>
              <a:gd name="connsiteX16150" fmla="*/ 759609 w 2439037"/>
              <a:gd name="connsiteY16150" fmla="*/ 3636074 h 4271954"/>
              <a:gd name="connsiteX16151" fmla="*/ 777144 w 2439037"/>
              <a:gd name="connsiteY16151" fmla="*/ 3631797 h 4271954"/>
              <a:gd name="connsiteX16152" fmla="*/ 806196 w 2439037"/>
              <a:gd name="connsiteY16152" fmla="*/ 3646627 h 4271954"/>
              <a:gd name="connsiteX16153" fmla="*/ 806682 w 2439037"/>
              <a:gd name="connsiteY16153" fmla="*/ 3647046 h 4271954"/>
              <a:gd name="connsiteX16154" fmla="*/ 836190 w 2439037"/>
              <a:gd name="connsiteY16154" fmla="*/ 3659781 h 4271954"/>
              <a:gd name="connsiteX16155" fmla="*/ 853173 w 2439037"/>
              <a:gd name="connsiteY16155" fmla="*/ 3659781 h 4271954"/>
              <a:gd name="connsiteX16156" fmla="*/ 853173 w 2439037"/>
              <a:gd name="connsiteY16156" fmla="*/ 3659886 h 4271954"/>
              <a:gd name="connsiteX16157" fmla="*/ 859907 w 2439037"/>
              <a:gd name="connsiteY16157" fmla="*/ 3666630 h 4271954"/>
              <a:gd name="connsiteX16158" fmla="*/ 880224 w 2439037"/>
              <a:gd name="connsiteY16158" fmla="*/ 3666630 h 4271954"/>
              <a:gd name="connsiteX16159" fmla="*/ 883539 w 2439037"/>
              <a:gd name="connsiteY16159" fmla="*/ 3663325 h 4271954"/>
              <a:gd name="connsiteX16160" fmla="*/ 880224 w 2439037"/>
              <a:gd name="connsiteY16160" fmla="*/ 3659981 h 4271954"/>
              <a:gd name="connsiteX16161" fmla="*/ 859812 w 2439037"/>
              <a:gd name="connsiteY16161" fmla="*/ 3659886 h 4271954"/>
              <a:gd name="connsiteX16162" fmla="*/ 859907 w 2439037"/>
              <a:gd name="connsiteY16162" fmla="*/ 3607613 h 4271954"/>
              <a:gd name="connsiteX16163" fmla="*/ 880300 w 2439037"/>
              <a:gd name="connsiteY16163" fmla="*/ 3607613 h 4271954"/>
              <a:gd name="connsiteX16164" fmla="*/ 880300 w 2439037"/>
              <a:gd name="connsiteY16164" fmla="*/ 3607413 h 4271954"/>
              <a:gd name="connsiteX16165" fmla="*/ 737616 w 2439037"/>
              <a:gd name="connsiteY16165" fmla="*/ 3622729 h 4271954"/>
              <a:gd name="connsiteX16166" fmla="*/ 727815 w 2439037"/>
              <a:gd name="connsiteY16166" fmla="*/ 3616357 h 4271954"/>
              <a:gd name="connsiteX16167" fmla="*/ 764295 w 2439037"/>
              <a:gd name="connsiteY16167" fmla="*/ 3608908 h 4271954"/>
              <a:gd name="connsiteX16168" fmla="*/ 737616 w 2439037"/>
              <a:gd name="connsiteY16168" fmla="*/ 3622729 h 4271954"/>
              <a:gd name="connsiteX16169" fmla="*/ 853259 w 2439037"/>
              <a:gd name="connsiteY16169" fmla="*/ 3652952 h 4271954"/>
              <a:gd name="connsiteX16170" fmla="*/ 836304 w 2439037"/>
              <a:gd name="connsiteY16170" fmla="*/ 3652952 h 4271954"/>
              <a:gd name="connsiteX16171" fmla="*/ 810958 w 2439037"/>
              <a:gd name="connsiteY16171" fmla="*/ 3641703 h 4271954"/>
              <a:gd name="connsiteX16172" fmla="*/ 810492 w 2439037"/>
              <a:gd name="connsiteY16172" fmla="*/ 3641331 h 4271954"/>
              <a:gd name="connsiteX16173" fmla="*/ 778383 w 2439037"/>
              <a:gd name="connsiteY16173" fmla="*/ 3625006 h 4271954"/>
              <a:gd name="connsiteX16174" fmla="*/ 777335 w 2439037"/>
              <a:gd name="connsiteY16174" fmla="*/ 3624815 h 4271954"/>
              <a:gd name="connsiteX16175" fmla="*/ 776564 w 2439037"/>
              <a:gd name="connsiteY16175" fmla="*/ 3624910 h 4271954"/>
              <a:gd name="connsiteX16176" fmla="*/ 758009 w 2439037"/>
              <a:gd name="connsiteY16176" fmla="*/ 3629511 h 4271954"/>
              <a:gd name="connsiteX16177" fmla="*/ 744198 w 2439037"/>
              <a:gd name="connsiteY16177" fmla="*/ 3626815 h 4271954"/>
              <a:gd name="connsiteX16178" fmla="*/ 774563 w 2439037"/>
              <a:gd name="connsiteY16178" fmla="*/ 3610908 h 4271954"/>
              <a:gd name="connsiteX16179" fmla="*/ 823455 w 2439037"/>
              <a:gd name="connsiteY16179" fmla="*/ 3604908 h 4271954"/>
              <a:gd name="connsiteX16180" fmla="*/ 853354 w 2439037"/>
              <a:gd name="connsiteY16180" fmla="*/ 3616071 h 4271954"/>
              <a:gd name="connsiteX16181" fmla="*/ 853354 w 2439037"/>
              <a:gd name="connsiteY16181" fmla="*/ 3652952 h 4271954"/>
              <a:gd name="connsiteX16182" fmla="*/ 853259 w 2439037"/>
              <a:gd name="connsiteY16182" fmla="*/ 3652952 h 4271954"/>
              <a:gd name="connsiteX16183" fmla="*/ 1030043 w 2439037"/>
              <a:gd name="connsiteY16183" fmla="*/ 3725599 h 4271954"/>
              <a:gd name="connsiteX16184" fmla="*/ 1030605 w 2439037"/>
              <a:gd name="connsiteY16184" fmla="*/ 3725599 h 4271954"/>
              <a:gd name="connsiteX16185" fmla="*/ 1048893 w 2439037"/>
              <a:gd name="connsiteY16185" fmla="*/ 3717512 h 4271954"/>
              <a:gd name="connsiteX16186" fmla="*/ 1056132 w 2439037"/>
              <a:gd name="connsiteY16186" fmla="*/ 3698948 h 4271954"/>
              <a:gd name="connsiteX16187" fmla="*/ 1034319 w 2439037"/>
              <a:gd name="connsiteY16187" fmla="*/ 3655981 h 4271954"/>
              <a:gd name="connsiteX16188" fmla="*/ 1032996 w 2439037"/>
              <a:gd name="connsiteY16188" fmla="*/ 3654628 h 4271954"/>
              <a:gd name="connsiteX16189" fmla="*/ 1028605 w 2439037"/>
              <a:gd name="connsiteY16189" fmla="*/ 3653609 h 4271954"/>
              <a:gd name="connsiteX16190" fmla="*/ 1024690 w 2439037"/>
              <a:gd name="connsiteY16190" fmla="*/ 3655981 h 4271954"/>
              <a:gd name="connsiteX16191" fmla="*/ 1002868 w 2439037"/>
              <a:gd name="connsiteY16191" fmla="*/ 3698948 h 4271954"/>
              <a:gd name="connsiteX16192" fmla="*/ 1002868 w 2439037"/>
              <a:gd name="connsiteY16192" fmla="*/ 3700158 h 4271954"/>
              <a:gd name="connsiteX16193" fmla="*/ 1028805 w 2439037"/>
              <a:gd name="connsiteY16193" fmla="*/ 3725599 h 4271954"/>
              <a:gd name="connsiteX16194" fmla="*/ 1030043 w 2439037"/>
              <a:gd name="connsiteY16194" fmla="*/ 3725599 h 4271954"/>
              <a:gd name="connsiteX16195" fmla="*/ 1009555 w 2439037"/>
              <a:gd name="connsiteY16195" fmla="*/ 3699872 h 4271954"/>
              <a:gd name="connsiteX16196" fmla="*/ 1009555 w 2439037"/>
              <a:gd name="connsiteY16196" fmla="*/ 3698948 h 4271954"/>
              <a:gd name="connsiteX16197" fmla="*/ 1029452 w 2439037"/>
              <a:gd name="connsiteY16197" fmla="*/ 3660629 h 4271954"/>
              <a:gd name="connsiteX16198" fmla="*/ 1049369 w 2439037"/>
              <a:gd name="connsiteY16198" fmla="*/ 3698948 h 4271954"/>
              <a:gd name="connsiteX16199" fmla="*/ 1049369 w 2439037"/>
              <a:gd name="connsiteY16199" fmla="*/ 3699044 h 4271954"/>
              <a:gd name="connsiteX16200" fmla="*/ 1044044 w 2439037"/>
              <a:gd name="connsiteY16200" fmla="*/ 3712855 h 4271954"/>
              <a:gd name="connsiteX16201" fmla="*/ 1030414 w 2439037"/>
              <a:gd name="connsiteY16201" fmla="*/ 3718855 h 4271954"/>
              <a:gd name="connsiteX16202" fmla="*/ 1029367 w 2439037"/>
              <a:gd name="connsiteY16202" fmla="*/ 3718855 h 4271954"/>
              <a:gd name="connsiteX16203" fmla="*/ 1028900 w 2439037"/>
              <a:gd name="connsiteY16203" fmla="*/ 3718855 h 4271954"/>
              <a:gd name="connsiteX16204" fmla="*/ 1009555 w 2439037"/>
              <a:gd name="connsiteY16204" fmla="*/ 3699872 h 4271954"/>
              <a:gd name="connsiteX16205" fmla="*/ 1058027 w 2439037"/>
              <a:gd name="connsiteY16205" fmla="*/ 3739782 h 4271954"/>
              <a:gd name="connsiteX16206" fmla="*/ 1033548 w 2439037"/>
              <a:gd name="connsiteY16206" fmla="*/ 3747497 h 4271954"/>
              <a:gd name="connsiteX16207" fmla="*/ 1033548 w 2439037"/>
              <a:gd name="connsiteY16207" fmla="*/ 3746849 h 4271954"/>
              <a:gd name="connsiteX16208" fmla="*/ 1025176 w 2439037"/>
              <a:gd name="connsiteY16208" fmla="*/ 3734391 h 4271954"/>
              <a:gd name="connsiteX16209" fmla="*/ 1001830 w 2439037"/>
              <a:gd name="connsiteY16209" fmla="*/ 3734477 h 4271954"/>
              <a:gd name="connsiteX16210" fmla="*/ 997953 w 2439037"/>
              <a:gd name="connsiteY16210" fmla="*/ 3731876 h 4271954"/>
              <a:gd name="connsiteX16211" fmla="*/ 970893 w 2439037"/>
              <a:gd name="connsiteY16211" fmla="*/ 3720856 h 4271954"/>
              <a:gd name="connsiteX16212" fmla="*/ 953938 w 2439037"/>
              <a:gd name="connsiteY16212" fmla="*/ 3720856 h 4271954"/>
              <a:gd name="connsiteX16213" fmla="*/ 953938 w 2439037"/>
              <a:gd name="connsiteY16213" fmla="*/ 3720761 h 4271954"/>
              <a:gd name="connsiteX16214" fmla="*/ 947166 w 2439037"/>
              <a:gd name="connsiteY16214" fmla="*/ 3713969 h 4271954"/>
              <a:gd name="connsiteX16215" fmla="*/ 926887 w 2439037"/>
              <a:gd name="connsiteY16215" fmla="*/ 3713969 h 4271954"/>
              <a:gd name="connsiteX16216" fmla="*/ 923534 w 2439037"/>
              <a:gd name="connsiteY16216" fmla="*/ 3717322 h 4271954"/>
              <a:gd name="connsiteX16217" fmla="*/ 926887 w 2439037"/>
              <a:gd name="connsiteY16217" fmla="*/ 3720665 h 4271954"/>
              <a:gd name="connsiteX16218" fmla="*/ 947261 w 2439037"/>
              <a:gd name="connsiteY16218" fmla="*/ 3720761 h 4271954"/>
              <a:gd name="connsiteX16219" fmla="*/ 947166 w 2439037"/>
              <a:gd name="connsiteY16219" fmla="*/ 3773033 h 4271954"/>
              <a:gd name="connsiteX16220" fmla="*/ 926887 w 2439037"/>
              <a:gd name="connsiteY16220" fmla="*/ 3773033 h 4271954"/>
              <a:gd name="connsiteX16221" fmla="*/ 923534 w 2439037"/>
              <a:gd name="connsiteY16221" fmla="*/ 3776386 h 4271954"/>
              <a:gd name="connsiteX16222" fmla="*/ 926887 w 2439037"/>
              <a:gd name="connsiteY16222" fmla="*/ 3779692 h 4271954"/>
              <a:gd name="connsiteX16223" fmla="*/ 947166 w 2439037"/>
              <a:gd name="connsiteY16223" fmla="*/ 3779692 h 4271954"/>
              <a:gd name="connsiteX16224" fmla="*/ 953938 w 2439037"/>
              <a:gd name="connsiteY16224" fmla="*/ 3772938 h 4271954"/>
              <a:gd name="connsiteX16225" fmla="*/ 953938 w 2439037"/>
              <a:gd name="connsiteY16225" fmla="*/ 3771224 h 4271954"/>
              <a:gd name="connsiteX16226" fmla="*/ 969273 w 2439037"/>
              <a:gd name="connsiteY16226" fmla="*/ 3776472 h 4271954"/>
              <a:gd name="connsiteX16227" fmla="*/ 1005954 w 2439037"/>
              <a:gd name="connsiteY16227" fmla="*/ 3786007 h 4271954"/>
              <a:gd name="connsiteX16228" fmla="*/ 1047455 w 2439037"/>
              <a:gd name="connsiteY16228" fmla="*/ 3769786 h 4271954"/>
              <a:gd name="connsiteX16229" fmla="*/ 1080706 w 2439037"/>
              <a:gd name="connsiteY16229" fmla="*/ 3752574 h 4271954"/>
              <a:gd name="connsiteX16230" fmla="*/ 1082440 w 2439037"/>
              <a:gd name="connsiteY16230" fmla="*/ 3750383 h 4271954"/>
              <a:gd name="connsiteX16231" fmla="*/ 1081849 w 2439037"/>
              <a:gd name="connsiteY16231" fmla="*/ 3747592 h 4271954"/>
              <a:gd name="connsiteX16232" fmla="*/ 1058027 w 2439037"/>
              <a:gd name="connsiteY16232" fmla="*/ 3739782 h 4271954"/>
              <a:gd name="connsiteX16233" fmla="*/ 1044416 w 2439037"/>
              <a:gd name="connsiteY16233" fmla="*/ 3764109 h 4271954"/>
              <a:gd name="connsiteX16234" fmla="*/ 971464 w 2439037"/>
              <a:gd name="connsiteY16234" fmla="*/ 3770290 h 4271954"/>
              <a:gd name="connsiteX16235" fmla="*/ 953938 w 2439037"/>
              <a:gd name="connsiteY16235" fmla="*/ 3764299 h 4271954"/>
              <a:gd name="connsiteX16236" fmla="*/ 953938 w 2439037"/>
              <a:gd name="connsiteY16236" fmla="*/ 3727504 h 4271954"/>
              <a:gd name="connsiteX16237" fmla="*/ 970893 w 2439037"/>
              <a:gd name="connsiteY16237" fmla="*/ 3727504 h 4271954"/>
              <a:gd name="connsiteX16238" fmla="*/ 993953 w 2439037"/>
              <a:gd name="connsiteY16238" fmla="*/ 3737220 h 4271954"/>
              <a:gd name="connsiteX16239" fmla="*/ 1001363 w 2439037"/>
              <a:gd name="connsiteY16239" fmla="*/ 3741039 h 4271954"/>
              <a:gd name="connsiteX16240" fmla="*/ 1025080 w 2439037"/>
              <a:gd name="connsiteY16240" fmla="*/ 3741039 h 4271954"/>
              <a:gd name="connsiteX16241" fmla="*/ 1026804 w 2439037"/>
              <a:gd name="connsiteY16241" fmla="*/ 3746849 h 4271954"/>
              <a:gd name="connsiteX16242" fmla="*/ 1025861 w 2439037"/>
              <a:gd name="connsiteY16242" fmla="*/ 3751698 h 4271954"/>
              <a:gd name="connsiteX16243" fmla="*/ 1025004 w 2439037"/>
              <a:gd name="connsiteY16243" fmla="*/ 3752755 h 4271954"/>
              <a:gd name="connsiteX16244" fmla="*/ 987752 w 2439037"/>
              <a:gd name="connsiteY16244" fmla="*/ 3752755 h 4271954"/>
              <a:gd name="connsiteX16245" fmla="*/ 984418 w 2439037"/>
              <a:gd name="connsiteY16245" fmla="*/ 3756108 h 4271954"/>
              <a:gd name="connsiteX16246" fmla="*/ 987752 w 2439037"/>
              <a:gd name="connsiteY16246" fmla="*/ 3759403 h 4271954"/>
              <a:gd name="connsiteX16247" fmla="*/ 1025004 w 2439037"/>
              <a:gd name="connsiteY16247" fmla="*/ 3759403 h 4271954"/>
              <a:gd name="connsiteX16248" fmla="*/ 1031548 w 2439037"/>
              <a:gd name="connsiteY16248" fmla="*/ 3755127 h 4271954"/>
              <a:gd name="connsiteX16249" fmla="*/ 1059856 w 2439037"/>
              <a:gd name="connsiteY16249" fmla="*/ 3746202 h 4271954"/>
              <a:gd name="connsiteX16250" fmla="*/ 1073677 w 2439037"/>
              <a:gd name="connsiteY16250" fmla="*/ 3748849 h 4271954"/>
              <a:gd name="connsiteX16251" fmla="*/ 1044416 w 2439037"/>
              <a:gd name="connsiteY16251" fmla="*/ 3764109 h 4271954"/>
              <a:gd name="connsiteX16252" fmla="*/ 1123302 w 2439037"/>
              <a:gd name="connsiteY16252" fmla="*/ 3607413 h 4271954"/>
              <a:gd name="connsiteX16253" fmla="*/ 1126617 w 2439037"/>
              <a:gd name="connsiteY16253" fmla="*/ 3604079 h 4271954"/>
              <a:gd name="connsiteX16254" fmla="*/ 1123302 w 2439037"/>
              <a:gd name="connsiteY16254" fmla="*/ 3600726 h 4271954"/>
              <a:gd name="connsiteX16255" fmla="*/ 1102986 w 2439037"/>
              <a:gd name="connsiteY16255" fmla="*/ 3600726 h 4271954"/>
              <a:gd name="connsiteX16256" fmla="*/ 1096242 w 2439037"/>
              <a:gd name="connsiteY16256" fmla="*/ 3607508 h 4271954"/>
              <a:gd name="connsiteX16257" fmla="*/ 1096242 w 2439037"/>
              <a:gd name="connsiteY16257" fmla="*/ 3609194 h 4271954"/>
              <a:gd name="connsiteX16258" fmla="*/ 1068800 w 2439037"/>
              <a:gd name="connsiteY16258" fmla="*/ 3598916 h 4271954"/>
              <a:gd name="connsiteX16259" fmla="*/ 1028319 w 2439037"/>
              <a:gd name="connsiteY16259" fmla="*/ 3597878 h 4271954"/>
              <a:gd name="connsiteX16260" fmla="*/ 1028233 w 2439037"/>
              <a:gd name="connsiteY16260" fmla="*/ 3597878 h 4271954"/>
              <a:gd name="connsiteX16261" fmla="*/ 965473 w 2439037"/>
              <a:gd name="connsiteY16261" fmla="*/ 3610728 h 4271954"/>
              <a:gd name="connsiteX16262" fmla="*/ 963273 w 2439037"/>
              <a:gd name="connsiteY16262" fmla="*/ 3612261 h 4271954"/>
              <a:gd name="connsiteX16263" fmla="*/ 962977 w 2439037"/>
              <a:gd name="connsiteY16263" fmla="*/ 3614909 h 4271954"/>
              <a:gd name="connsiteX16264" fmla="*/ 979551 w 2439037"/>
              <a:gd name="connsiteY16264" fmla="*/ 3629511 h 4271954"/>
              <a:gd name="connsiteX16265" fmla="*/ 980237 w 2439037"/>
              <a:gd name="connsiteY16265" fmla="*/ 3629511 h 4271954"/>
              <a:gd name="connsiteX16266" fmla="*/ 1002696 w 2439037"/>
              <a:gd name="connsiteY16266" fmla="*/ 3636074 h 4271954"/>
              <a:gd name="connsiteX16267" fmla="*/ 1020232 w 2439037"/>
              <a:gd name="connsiteY16267" fmla="*/ 3631797 h 4271954"/>
              <a:gd name="connsiteX16268" fmla="*/ 1049284 w 2439037"/>
              <a:gd name="connsiteY16268" fmla="*/ 3646627 h 4271954"/>
              <a:gd name="connsiteX16269" fmla="*/ 1049760 w 2439037"/>
              <a:gd name="connsiteY16269" fmla="*/ 3647046 h 4271954"/>
              <a:gd name="connsiteX16270" fmla="*/ 1079297 w 2439037"/>
              <a:gd name="connsiteY16270" fmla="*/ 3659781 h 4271954"/>
              <a:gd name="connsiteX16271" fmla="*/ 1096242 w 2439037"/>
              <a:gd name="connsiteY16271" fmla="*/ 3659781 h 4271954"/>
              <a:gd name="connsiteX16272" fmla="*/ 1096242 w 2439037"/>
              <a:gd name="connsiteY16272" fmla="*/ 3659886 h 4271954"/>
              <a:gd name="connsiteX16273" fmla="*/ 1102986 w 2439037"/>
              <a:gd name="connsiteY16273" fmla="*/ 3666630 h 4271954"/>
              <a:gd name="connsiteX16274" fmla="*/ 1123302 w 2439037"/>
              <a:gd name="connsiteY16274" fmla="*/ 3666630 h 4271954"/>
              <a:gd name="connsiteX16275" fmla="*/ 1126617 w 2439037"/>
              <a:gd name="connsiteY16275" fmla="*/ 3663325 h 4271954"/>
              <a:gd name="connsiteX16276" fmla="*/ 1123302 w 2439037"/>
              <a:gd name="connsiteY16276" fmla="*/ 3659981 h 4271954"/>
              <a:gd name="connsiteX16277" fmla="*/ 1102890 w 2439037"/>
              <a:gd name="connsiteY16277" fmla="*/ 3659886 h 4271954"/>
              <a:gd name="connsiteX16278" fmla="*/ 1102986 w 2439037"/>
              <a:gd name="connsiteY16278" fmla="*/ 3607613 h 4271954"/>
              <a:gd name="connsiteX16279" fmla="*/ 1123302 w 2439037"/>
              <a:gd name="connsiteY16279" fmla="*/ 3607613 h 4271954"/>
              <a:gd name="connsiteX16280" fmla="*/ 1123302 w 2439037"/>
              <a:gd name="connsiteY16280" fmla="*/ 3607413 h 4271954"/>
              <a:gd name="connsiteX16281" fmla="*/ 980608 w 2439037"/>
              <a:gd name="connsiteY16281" fmla="*/ 3622729 h 4271954"/>
              <a:gd name="connsiteX16282" fmla="*/ 970788 w 2439037"/>
              <a:gd name="connsiteY16282" fmla="*/ 3616357 h 4271954"/>
              <a:gd name="connsiteX16283" fmla="*/ 1007269 w 2439037"/>
              <a:gd name="connsiteY16283" fmla="*/ 3608908 h 4271954"/>
              <a:gd name="connsiteX16284" fmla="*/ 980608 w 2439037"/>
              <a:gd name="connsiteY16284" fmla="*/ 3622729 h 4271954"/>
              <a:gd name="connsiteX16285" fmla="*/ 1096242 w 2439037"/>
              <a:gd name="connsiteY16285" fmla="*/ 3652952 h 4271954"/>
              <a:gd name="connsiteX16286" fmla="*/ 1079297 w 2439037"/>
              <a:gd name="connsiteY16286" fmla="*/ 3652952 h 4271954"/>
              <a:gd name="connsiteX16287" fmla="*/ 1053951 w 2439037"/>
              <a:gd name="connsiteY16287" fmla="*/ 3641703 h 4271954"/>
              <a:gd name="connsiteX16288" fmla="*/ 1053465 w 2439037"/>
              <a:gd name="connsiteY16288" fmla="*/ 3641331 h 4271954"/>
              <a:gd name="connsiteX16289" fmla="*/ 1021375 w 2439037"/>
              <a:gd name="connsiteY16289" fmla="*/ 3625006 h 4271954"/>
              <a:gd name="connsiteX16290" fmla="*/ 1020318 w 2439037"/>
              <a:gd name="connsiteY16290" fmla="*/ 3624815 h 4271954"/>
              <a:gd name="connsiteX16291" fmla="*/ 1019547 w 2439037"/>
              <a:gd name="connsiteY16291" fmla="*/ 3624910 h 4271954"/>
              <a:gd name="connsiteX16292" fmla="*/ 1000992 w 2439037"/>
              <a:gd name="connsiteY16292" fmla="*/ 3629511 h 4271954"/>
              <a:gd name="connsiteX16293" fmla="*/ 987180 w 2439037"/>
              <a:gd name="connsiteY16293" fmla="*/ 3626815 h 4271954"/>
              <a:gd name="connsiteX16294" fmla="*/ 1017546 w 2439037"/>
              <a:gd name="connsiteY16294" fmla="*/ 3610908 h 4271954"/>
              <a:gd name="connsiteX16295" fmla="*/ 1066409 w 2439037"/>
              <a:gd name="connsiteY16295" fmla="*/ 3604908 h 4271954"/>
              <a:gd name="connsiteX16296" fmla="*/ 1096337 w 2439037"/>
              <a:gd name="connsiteY16296" fmla="*/ 3616071 h 4271954"/>
              <a:gd name="connsiteX16297" fmla="*/ 1096337 w 2439037"/>
              <a:gd name="connsiteY16297" fmla="*/ 3652952 h 4271954"/>
              <a:gd name="connsiteX16298" fmla="*/ 1096242 w 2439037"/>
              <a:gd name="connsiteY16298" fmla="*/ 3652952 h 4271954"/>
              <a:gd name="connsiteX16299" fmla="*/ 1273026 w 2439037"/>
              <a:gd name="connsiteY16299" fmla="*/ 3725599 h 4271954"/>
              <a:gd name="connsiteX16300" fmla="*/ 1273578 w 2439037"/>
              <a:gd name="connsiteY16300" fmla="*/ 3725599 h 4271954"/>
              <a:gd name="connsiteX16301" fmla="*/ 1291885 w 2439037"/>
              <a:gd name="connsiteY16301" fmla="*/ 3717512 h 4271954"/>
              <a:gd name="connsiteX16302" fmla="*/ 1299114 w 2439037"/>
              <a:gd name="connsiteY16302" fmla="*/ 3698948 h 4271954"/>
              <a:gd name="connsiteX16303" fmla="*/ 1277302 w 2439037"/>
              <a:gd name="connsiteY16303" fmla="*/ 3655981 h 4271954"/>
              <a:gd name="connsiteX16304" fmla="*/ 1275979 w 2439037"/>
              <a:gd name="connsiteY16304" fmla="*/ 3654628 h 4271954"/>
              <a:gd name="connsiteX16305" fmla="*/ 1271578 w 2439037"/>
              <a:gd name="connsiteY16305" fmla="*/ 3653609 h 4271954"/>
              <a:gd name="connsiteX16306" fmla="*/ 1267768 w 2439037"/>
              <a:gd name="connsiteY16306" fmla="*/ 3655981 h 4271954"/>
              <a:gd name="connsiteX16307" fmla="*/ 1245975 w 2439037"/>
              <a:gd name="connsiteY16307" fmla="*/ 3698948 h 4271954"/>
              <a:gd name="connsiteX16308" fmla="*/ 1245975 w 2439037"/>
              <a:gd name="connsiteY16308" fmla="*/ 3700158 h 4271954"/>
              <a:gd name="connsiteX16309" fmla="*/ 1271883 w 2439037"/>
              <a:gd name="connsiteY16309" fmla="*/ 3725599 h 4271954"/>
              <a:gd name="connsiteX16310" fmla="*/ 1273026 w 2439037"/>
              <a:gd name="connsiteY16310" fmla="*/ 3725599 h 4271954"/>
              <a:gd name="connsiteX16311" fmla="*/ 1252633 w 2439037"/>
              <a:gd name="connsiteY16311" fmla="*/ 3699872 h 4271954"/>
              <a:gd name="connsiteX16312" fmla="*/ 1252633 w 2439037"/>
              <a:gd name="connsiteY16312" fmla="*/ 3698948 h 4271954"/>
              <a:gd name="connsiteX16313" fmla="*/ 1272626 w 2439037"/>
              <a:gd name="connsiteY16313" fmla="*/ 3660629 h 4271954"/>
              <a:gd name="connsiteX16314" fmla="*/ 1292533 w 2439037"/>
              <a:gd name="connsiteY16314" fmla="*/ 3698948 h 4271954"/>
              <a:gd name="connsiteX16315" fmla="*/ 1292533 w 2439037"/>
              <a:gd name="connsiteY16315" fmla="*/ 3699044 h 4271954"/>
              <a:gd name="connsiteX16316" fmla="*/ 1287208 w 2439037"/>
              <a:gd name="connsiteY16316" fmla="*/ 3712855 h 4271954"/>
              <a:gd name="connsiteX16317" fmla="*/ 1273578 w 2439037"/>
              <a:gd name="connsiteY16317" fmla="*/ 3718855 h 4271954"/>
              <a:gd name="connsiteX16318" fmla="*/ 1272531 w 2439037"/>
              <a:gd name="connsiteY16318" fmla="*/ 3718855 h 4271954"/>
              <a:gd name="connsiteX16319" fmla="*/ 1272073 w 2439037"/>
              <a:gd name="connsiteY16319" fmla="*/ 3718855 h 4271954"/>
              <a:gd name="connsiteX16320" fmla="*/ 1252633 w 2439037"/>
              <a:gd name="connsiteY16320" fmla="*/ 3699872 h 4271954"/>
              <a:gd name="connsiteX16321" fmla="*/ 1301019 w 2439037"/>
              <a:gd name="connsiteY16321" fmla="*/ 3739782 h 4271954"/>
              <a:gd name="connsiteX16322" fmla="*/ 1276540 w 2439037"/>
              <a:gd name="connsiteY16322" fmla="*/ 3747497 h 4271954"/>
              <a:gd name="connsiteX16323" fmla="*/ 1276540 w 2439037"/>
              <a:gd name="connsiteY16323" fmla="*/ 3746849 h 4271954"/>
              <a:gd name="connsiteX16324" fmla="*/ 1268158 w 2439037"/>
              <a:gd name="connsiteY16324" fmla="*/ 3734391 h 4271954"/>
              <a:gd name="connsiteX16325" fmla="*/ 1244822 w 2439037"/>
              <a:gd name="connsiteY16325" fmla="*/ 3734477 h 4271954"/>
              <a:gd name="connsiteX16326" fmla="*/ 1240917 w 2439037"/>
              <a:gd name="connsiteY16326" fmla="*/ 3731876 h 4271954"/>
              <a:gd name="connsiteX16327" fmla="*/ 1213875 w 2439037"/>
              <a:gd name="connsiteY16327" fmla="*/ 3720856 h 4271954"/>
              <a:gd name="connsiteX16328" fmla="*/ 1196921 w 2439037"/>
              <a:gd name="connsiteY16328" fmla="*/ 3720856 h 4271954"/>
              <a:gd name="connsiteX16329" fmla="*/ 1196921 w 2439037"/>
              <a:gd name="connsiteY16329" fmla="*/ 3720761 h 4271954"/>
              <a:gd name="connsiteX16330" fmla="*/ 1190158 w 2439037"/>
              <a:gd name="connsiteY16330" fmla="*/ 3713969 h 4271954"/>
              <a:gd name="connsiteX16331" fmla="*/ 1169870 w 2439037"/>
              <a:gd name="connsiteY16331" fmla="*/ 3713969 h 4271954"/>
              <a:gd name="connsiteX16332" fmla="*/ 1166517 w 2439037"/>
              <a:gd name="connsiteY16332" fmla="*/ 3717322 h 4271954"/>
              <a:gd name="connsiteX16333" fmla="*/ 1169870 w 2439037"/>
              <a:gd name="connsiteY16333" fmla="*/ 3720665 h 4271954"/>
              <a:gd name="connsiteX16334" fmla="*/ 1190234 w 2439037"/>
              <a:gd name="connsiteY16334" fmla="*/ 3720761 h 4271954"/>
              <a:gd name="connsiteX16335" fmla="*/ 1190158 w 2439037"/>
              <a:gd name="connsiteY16335" fmla="*/ 3773033 h 4271954"/>
              <a:gd name="connsiteX16336" fmla="*/ 1169870 w 2439037"/>
              <a:gd name="connsiteY16336" fmla="*/ 3773033 h 4271954"/>
              <a:gd name="connsiteX16337" fmla="*/ 1166517 w 2439037"/>
              <a:gd name="connsiteY16337" fmla="*/ 3776386 h 4271954"/>
              <a:gd name="connsiteX16338" fmla="*/ 1169870 w 2439037"/>
              <a:gd name="connsiteY16338" fmla="*/ 3779692 h 4271954"/>
              <a:gd name="connsiteX16339" fmla="*/ 1190158 w 2439037"/>
              <a:gd name="connsiteY16339" fmla="*/ 3779692 h 4271954"/>
              <a:gd name="connsiteX16340" fmla="*/ 1196921 w 2439037"/>
              <a:gd name="connsiteY16340" fmla="*/ 3772938 h 4271954"/>
              <a:gd name="connsiteX16341" fmla="*/ 1196921 w 2439037"/>
              <a:gd name="connsiteY16341" fmla="*/ 3771224 h 4271954"/>
              <a:gd name="connsiteX16342" fmla="*/ 1212266 w 2439037"/>
              <a:gd name="connsiteY16342" fmla="*/ 3776472 h 4271954"/>
              <a:gd name="connsiteX16343" fmla="*/ 1248918 w 2439037"/>
              <a:gd name="connsiteY16343" fmla="*/ 3786007 h 4271954"/>
              <a:gd name="connsiteX16344" fmla="*/ 1290447 w 2439037"/>
              <a:gd name="connsiteY16344" fmla="*/ 3769786 h 4271954"/>
              <a:gd name="connsiteX16345" fmla="*/ 1323699 w 2439037"/>
              <a:gd name="connsiteY16345" fmla="*/ 3752574 h 4271954"/>
              <a:gd name="connsiteX16346" fmla="*/ 1325423 w 2439037"/>
              <a:gd name="connsiteY16346" fmla="*/ 3750383 h 4271954"/>
              <a:gd name="connsiteX16347" fmla="*/ 1324832 w 2439037"/>
              <a:gd name="connsiteY16347" fmla="*/ 3747592 h 4271954"/>
              <a:gd name="connsiteX16348" fmla="*/ 1301019 w 2439037"/>
              <a:gd name="connsiteY16348" fmla="*/ 3739782 h 4271954"/>
              <a:gd name="connsiteX16349" fmla="*/ 1287485 w 2439037"/>
              <a:gd name="connsiteY16349" fmla="*/ 3764109 h 4271954"/>
              <a:gd name="connsiteX16350" fmla="*/ 1214542 w 2439037"/>
              <a:gd name="connsiteY16350" fmla="*/ 3770290 h 4271954"/>
              <a:gd name="connsiteX16351" fmla="*/ 1196997 w 2439037"/>
              <a:gd name="connsiteY16351" fmla="*/ 3764299 h 4271954"/>
              <a:gd name="connsiteX16352" fmla="*/ 1196997 w 2439037"/>
              <a:gd name="connsiteY16352" fmla="*/ 3727504 h 4271954"/>
              <a:gd name="connsiteX16353" fmla="*/ 1213971 w 2439037"/>
              <a:gd name="connsiteY16353" fmla="*/ 3727504 h 4271954"/>
              <a:gd name="connsiteX16354" fmla="*/ 1237012 w 2439037"/>
              <a:gd name="connsiteY16354" fmla="*/ 3737220 h 4271954"/>
              <a:gd name="connsiteX16355" fmla="*/ 1244451 w 2439037"/>
              <a:gd name="connsiteY16355" fmla="*/ 3741039 h 4271954"/>
              <a:gd name="connsiteX16356" fmla="*/ 1268158 w 2439037"/>
              <a:gd name="connsiteY16356" fmla="*/ 3741039 h 4271954"/>
              <a:gd name="connsiteX16357" fmla="*/ 1269892 w 2439037"/>
              <a:gd name="connsiteY16357" fmla="*/ 3746849 h 4271954"/>
              <a:gd name="connsiteX16358" fmla="*/ 1268930 w 2439037"/>
              <a:gd name="connsiteY16358" fmla="*/ 3751698 h 4271954"/>
              <a:gd name="connsiteX16359" fmla="*/ 1268073 w 2439037"/>
              <a:gd name="connsiteY16359" fmla="*/ 3752755 h 4271954"/>
              <a:gd name="connsiteX16360" fmla="*/ 1230820 w 2439037"/>
              <a:gd name="connsiteY16360" fmla="*/ 3752755 h 4271954"/>
              <a:gd name="connsiteX16361" fmla="*/ 1227487 w 2439037"/>
              <a:gd name="connsiteY16361" fmla="*/ 3756108 h 4271954"/>
              <a:gd name="connsiteX16362" fmla="*/ 1230820 w 2439037"/>
              <a:gd name="connsiteY16362" fmla="*/ 3759403 h 4271954"/>
              <a:gd name="connsiteX16363" fmla="*/ 1268073 w 2439037"/>
              <a:gd name="connsiteY16363" fmla="*/ 3759403 h 4271954"/>
              <a:gd name="connsiteX16364" fmla="*/ 1274636 w 2439037"/>
              <a:gd name="connsiteY16364" fmla="*/ 3755127 h 4271954"/>
              <a:gd name="connsiteX16365" fmla="*/ 1302925 w 2439037"/>
              <a:gd name="connsiteY16365" fmla="*/ 3746202 h 4271954"/>
              <a:gd name="connsiteX16366" fmla="*/ 1316755 w 2439037"/>
              <a:gd name="connsiteY16366" fmla="*/ 3748849 h 4271954"/>
              <a:gd name="connsiteX16367" fmla="*/ 1287485 w 2439037"/>
              <a:gd name="connsiteY16367" fmla="*/ 3764109 h 4271954"/>
              <a:gd name="connsiteX16368" fmla="*/ 1366371 w 2439037"/>
              <a:gd name="connsiteY16368" fmla="*/ 3607413 h 4271954"/>
              <a:gd name="connsiteX16369" fmla="*/ 1369695 w 2439037"/>
              <a:gd name="connsiteY16369" fmla="*/ 3604079 h 4271954"/>
              <a:gd name="connsiteX16370" fmla="*/ 1366371 w 2439037"/>
              <a:gd name="connsiteY16370" fmla="*/ 3600726 h 4271954"/>
              <a:gd name="connsiteX16371" fmla="*/ 1346073 w 2439037"/>
              <a:gd name="connsiteY16371" fmla="*/ 3600726 h 4271954"/>
              <a:gd name="connsiteX16372" fmla="*/ 1339329 w 2439037"/>
              <a:gd name="connsiteY16372" fmla="*/ 3607508 h 4271954"/>
              <a:gd name="connsiteX16373" fmla="*/ 1339329 w 2439037"/>
              <a:gd name="connsiteY16373" fmla="*/ 3609194 h 4271954"/>
              <a:gd name="connsiteX16374" fmla="*/ 1311887 w 2439037"/>
              <a:gd name="connsiteY16374" fmla="*/ 3598916 h 4271954"/>
              <a:gd name="connsiteX16375" fmla="*/ 1271406 w 2439037"/>
              <a:gd name="connsiteY16375" fmla="*/ 3597878 h 4271954"/>
              <a:gd name="connsiteX16376" fmla="*/ 1271302 w 2439037"/>
              <a:gd name="connsiteY16376" fmla="*/ 3597878 h 4271954"/>
              <a:gd name="connsiteX16377" fmla="*/ 1208541 w 2439037"/>
              <a:gd name="connsiteY16377" fmla="*/ 3610728 h 4271954"/>
              <a:gd name="connsiteX16378" fmla="*/ 1206360 w 2439037"/>
              <a:gd name="connsiteY16378" fmla="*/ 3612261 h 4271954"/>
              <a:gd name="connsiteX16379" fmla="*/ 1205969 w 2439037"/>
              <a:gd name="connsiteY16379" fmla="*/ 3614909 h 4271954"/>
              <a:gd name="connsiteX16380" fmla="*/ 1222543 w 2439037"/>
              <a:gd name="connsiteY16380" fmla="*/ 3629511 h 4271954"/>
              <a:gd name="connsiteX16381" fmla="*/ 1223210 w 2439037"/>
              <a:gd name="connsiteY16381" fmla="*/ 3629511 h 4271954"/>
              <a:gd name="connsiteX16382" fmla="*/ 1245679 w 2439037"/>
              <a:gd name="connsiteY16382" fmla="*/ 3636074 h 4271954"/>
              <a:gd name="connsiteX16383" fmla="*/ 1263206 w 2439037"/>
              <a:gd name="connsiteY16383" fmla="*/ 3631797 h 4271954"/>
              <a:gd name="connsiteX16384" fmla="*/ 1292257 w 2439037"/>
              <a:gd name="connsiteY16384" fmla="*/ 3646627 h 4271954"/>
              <a:gd name="connsiteX16385" fmla="*/ 1292752 w 2439037"/>
              <a:gd name="connsiteY16385" fmla="*/ 3647046 h 4271954"/>
              <a:gd name="connsiteX16386" fmla="*/ 1322261 w 2439037"/>
              <a:gd name="connsiteY16386" fmla="*/ 3659781 h 4271954"/>
              <a:gd name="connsiteX16387" fmla="*/ 1339206 w 2439037"/>
              <a:gd name="connsiteY16387" fmla="*/ 3659781 h 4271954"/>
              <a:gd name="connsiteX16388" fmla="*/ 1339206 w 2439037"/>
              <a:gd name="connsiteY16388" fmla="*/ 3659886 h 4271954"/>
              <a:gd name="connsiteX16389" fmla="*/ 1345978 w 2439037"/>
              <a:gd name="connsiteY16389" fmla="*/ 3666630 h 4271954"/>
              <a:gd name="connsiteX16390" fmla="*/ 1366285 w 2439037"/>
              <a:gd name="connsiteY16390" fmla="*/ 3666630 h 4271954"/>
              <a:gd name="connsiteX16391" fmla="*/ 1369590 w 2439037"/>
              <a:gd name="connsiteY16391" fmla="*/ 3663325 h 4271954"/>
              <a:gd name="connsiteX16392" fmla="*/ 1366285 w 2439037"/>
              <a:gd name="connsiteY16392" fmla="*/ 3659981 h 4271954"/>
              <a:gd name="connsiteX16393" fmla="*/ 1345873 w 2439037"/>
              <a:gd name="connsiteY16393" fmla="*/ 3659886 h 4271954"/>
              <a:gd name="connsiteX16394" fmla="*/ 1345978 w 2439037"/>
              <a:gd name="connsiteY16394" fmla="*/ 3607613 h 4271954"/>
              <a:gd name="connsiteX16395" fmla="*/ 1366371 w 2439037"/>
              <a:gd name="connsiteY16395" fmla="*/ 3607613 h 4271954"/>
              <a:gd name="connsiteX16396" fmla="*/ 1366371 w 2439037"/>
              <a:gd name="connsiteY16396" fmla="*/ 3607413 h 4271954"/>
              <a:gd name="connsiteX16397" fmla="*/ 1223677 w 2439037"/>
              <a:gd name="connsiteY16397" fmla="*/ 3622729 h 4271954"/>
              <a:gd name="connsiteX16398" fmla="*/ 1213866 w 2439037"/>
              <a:gd name="connsiteY16398" fmla="*/ 3616357 h 4271954"/>
              <a:gd name="connsiteX16399" fmla="*/ 1250356 w 2439037"/>
              <a:gd name="connsiteY16399" fmla="*/ 3608908 h 4271954"/>
              <a:gd name="connsiteX16400" fmla="*/ 1223677 w 2439037"/>
              <a:gd name="connsiteY16400" fmla="*/ 3622729 h 4271954"/>
              <a:gd name="connsiteX16401" fmla="*/ 1339329 w 2439037"/>
              <a:gd name="connsiteY16401" fmla="*/ 3652952 h 4271954"/>
              <a:gd name="connsiteX16402" fmla="*/ 1322346 w 2439037"/>
              <a:gd name="connsiteY16402" fmla="*/ 3652952 h 4271954"/>
              <a:gd name="connsiteX16403" fmla="*/ 1297019 w 2439037"/>
              <a:gd name="connsiteY16403" fmla="*/ 3641703 h 4271954"/>
              <a:gd name="connsiteX16404" fmla="*/ 1296543 w 2439037"/>
              <a:gd name="connsiteY16404" fmla="*/ 3641331 h 4271954"/>
              <a:gd name="connsiteX16405" fmla="*/ 1264444 w 2439037"/>
              <a:gd name="connsiteY16405" fmla="*/ 3625006 h 4271954"/>
              <a:gd name="connsiteX16406" fmla="*/ 1263406 w 2439037"/>
              <a:gd name="connsiteY16406" fmla="*/ 3624815 h 4271954"/>
              <a:gd name="connsiteX16407" fmla="*/ 1262634 w 2439037"/>
              <a:gd name="connsiteY16407" fmla="*/ 3624910 h 4271954"/>
              <a:gd name="connsiteX16408" fmla="*/ 1244079 w 2439037"/>
              <a:gd name="connsiteY16408" fmla="*/ 3629511 h 4271954"/>
              <a:gd name="connsiteX16409" fmla="*/ 1230259 w 2439037"/>
              <a:gd name="connsiteY16409" fmla="*/ 3626815 h 4271954"/>
              <a:gd name="connsiteX16410" fmla="*/ 1260634 w 2439037"/>
              <a:gd name="connsiteY16410" fmla="*/ 3610908 h 4271954"/>
              <a:gd name="connsiteX16411" fmla="*/ 1309516 w 2439037"/>
              <a:gd name="connsiteY16411" fmla="*/ 3604908 h 4271954"/>
              <a:gd name="connsiteX16412" fmla="*/ 1339415 w 2439037"/>
              <a:gd name="connsiteY16412" fmla="*/ 3616071 h 4271954"/>
              <a:gd name="connsiteX16413" fmla="*/ 1339415 w 2439037"/>
              <a:gd name="connsiteY16413" fmla="*/ 3652952 h 4271954"/>
              <a:gd name="connsiteX16414" fmla="*/ 1339329 w 2439037"/>
              <a:gd name="connsiteY16414" fmla="*/ 3652952 h 4271954"/>
              <a:gd name="connsiteX16415" fmla="*/ 1516018 w 2439037"/>
              <a:gd name="connsiteY16415" fmla="*/ 3725599 h 4271954"/>
              <a:gd name="connsiteX16416" fmla="*/ 1516570 w 2439037"/>
              <a:gd name="connsiteY16416" fmla="*/ 3725599 h 4271954"/>
              <a:gd name="connsiteX16417" fmla="*/ 1534868 w 2439037"/>
              <a:gd name="connsiteY16417" fmla="*/ 3717512 h 4271954"/>
              <a:gd name="connsiteX16418" fmla="*/ 1542097 w 2439037"/>
              <a:gd name="connsiteY16418" fmla="*/ 3698948 h 4271954"/>
              <a:gd name="connsiteX16419" fmla="*/ 1520285 w 2439037"/>
              <a:gd name="connsiteY16419" fmla="*/ 3655981 h 4271954"/>
              <a:gd name="connsiteX16420" fmla="*/ 1518961 w 2439037"/>
              <a:gd name="connsiteY16420" fmla="*/ 3654628 h 4271954"/>
              <a:gd name="connsiteX16421" fmla="*/ 1514570 w 2439037"/>
              <a:gd name="connsiteY16421" fmla="*/ 3653609 h 4271954"/>
              <a:gd name="connsiteX16422" fmla="*/ 1510656 w 2439037"/>
              <a:gd name="connsiteY16422" fmla="*/ 3655981 h 4271954"/>
              <a:gd name="connsiteX16423" fmla="*/ 1488853 w 2439037"/>
              <a:gd name="connsiteY16423" fmla="*/ 3698948 h 4271954"/>
              <a:gd name="connsiteX16424" fmla="*/ 1488853 w 2439037"/>
              <a:gd name="connsiteY16424" fmla="*/ 3700158 h 4271954"/>
              <a:gd name="connsiteX16425" fmla="*/ 1514751 w 2439037"/>
              <a:gd name="connsiteY16425" fmla="*/ 3725599 h 4271954"/>
              <a:gd name="connsiteX16426" fmla="*/ 1516018 w 2439037"/>
              <a:gd name="connsiteY16426" fmla="*/ 3725599 h 4271954"/>
              <a:gd name="connsiteX16427" fmla="*/ 1495615 w 2439037"/>
              <a:gd name="connsiteY16427" fmla="*/ 3699872 h 4271954"/>
              <a:gd name="connsiteX16428" fmla="*/ 1495615 w 2439037"/>
              <a:gd name="connsiteY16428" fmla="*/ 3698948 h 4271954"/>
              <a:gd name="connsiteX16429" fmla="*/ 1515523 w 2439037"/>
              <a:gd name="connsiteY16429" fmla="*/ 3660629 h 4271954"/>
              <a:gd name="connsiteX16430" fmla="*/ 1535439 w 2439037"/>
              <a:gd name="connsiteY16430" fmla="*/ 3698948 h 4271954"/>
              <a:gd name="connsiteX16431" fmla="*/ 1535439 w 2439037"/>
              <a:gd name="connsiteY16431" fmla="*/ 3699044 h 4271954"/>
              <a:gd name="connsiteX16432" fmla="*/ 1530096 w 2439037"/>
              <a:gd name="connsiteY16432" fmla="*/ 3712855 h 4271954"/>
              <a:gd name="connsiteX16433" fmla="*/ 1516475 w 2439037"/>
              <a:gd name="connsiteY16433" fmla="*/ 3718855 h 4271954"/>
              <a:gd name="connsiteX16434" fmla="*/ 1515427 w 2439037"/>
              <a:gd name="connsiteY16434" fmla="*/ 3718855 h 4271954"/>
              <a:gd name="connsiteX16435" fmla="*/ 1514960 w 2439037"/>
              <a:gd name="connsiteY16435" fmla="*/ 3718855 h 4271954"/>
              <a:gd name="connsiteX16436" fmla="*/ 1495615 w 2439037"/>
              <a:gd name="connsiteY16436" fmla="*/ 3699872 h 4271954"/>
              <a:gd name="connsiteX16437" fmla="*/ 1544002 w 2439037"/>
              <a:gd name="connsiteY16437" fmla="*/ 3739782 h 4271954"/>
              <a:gd name="connsiteX16438" fmla="*/ 1519523 w 2439037"/>
              <a:gd name="connsiteY16438" fmla="*/ 3747497 h 4271954"/>
              <a:gd name="connsiteX16439" fmla="*/ 1519523 w 2439037"/>
              <a:gd name="connsiteY16439" fmla="*/ 3746849 h 4271954"/>
              <a:gd name="connsiteX16440" fmla="*/ 1511151 w 2439037"/>
              <a:gd name="connsiteY16440" fmla="*/ 3734391 h 4271954"/>
              <a:gd name="connsiteX16441" fmla="*/ 1487805 w 2439037"/>
              <a:gd name="connsiteY16441" fmla="*/ 3734477 h 4271954"/>
              <a:gd name="connsiteX16442" fmla="*/ 1483900 w 2439037"/>
              <a:gd name="connsiteY16442" fmla="*/ 3731876 h 4271954"/>
              <a:gd name="connsiteX16443" fmla="*/ 1456858 w 2439037"/>
              <a:gd name="connsiteY16443" fmla="*/ 3720856 h 4271954"/>
              <a:gd name="connsiteX16444" fmla="*/ 1439894 w 2439037"/>
              <a:gd name="connsiteY16444" fmla="*/ 3720856 h 4271954"/>
              <a:gd name="connsiteX16445" fmla="*/ 1439894 w 2439037"/>
              <a:gd name="connsiteY16445" fmla="*/ 3720761 h 4271954"/>
              <a:gd name="connsiteX16446" fmla="*/ 1433131 w 2439037"/>
              <a:gd name="connsiteY16446" fmla="*/ 3713969 h 4271954"/>
              <a:gd name="connsiteX16447" fmla="*/ 1412853 w 2439037"/>
              <a:gd name="connsiteY16447" fmla="*/ 3713969 h 4271954"/>
              <a:gd name="connsiteX16448" fmla="*/ 1409509 w 2439037"/>
              <a:gd name="connsiteY16448" fmla="*/ 3717322 h 4271954"/>
              <a:gd name="connsiteX16449" fmla="*/ 1412853 w 2439037"/>
              <a:gd name="connsiteY16449" fmla="*/ 3720665 h 4271954"/>
              <a:gd name="connsiteX16450" fmla="*/ 1433227 w 2439037"/>
              <a:gd name="connsiteY16450" fmla="*/ 3720761 h 4271954"/>
              <a:gd name="connsiteX16451" fmla="*/ 1433131 w 2439037"/>
              <a:gd name="connsiteY16451" fmla="*/ 3773033 h 4271954"/>
              <a:gd name="connsiteX16452" fmla="*/ 1412853 w 2439037"/>
              <a:gd name="connsiteY16452" fmla="*/ 3773033 h 4271954"/>
              <a:gd name="connsiteX16453" fmla="*/ 1409509 w 2439037"/>
              <a:gd name="connsiteY16453" fmla="*/ 3776386 h 4271954"/>
              <a:gd name="connsiteX16454" fmla="*/ 1412853 w 2439037"/>
              <a:gd name="connsiteY16454" fmla="*/ 3779692 h 4271954"/>
              <a:gd name="connsiteX16455" fmla="*/ 1433131 w 2439037"/>
              <a:gd name="connsiteY16455" fmla="*/ 3779692 h 4271954"/>
              <a:gd name="connsiteX16456" fmla="*/ 1439894 w 2439037"/>
              <a:gd name="connsiteY16456" fmla="*/ 3772938 h 4271954"/>
              <a:gd name="connsiteX16457" fmla="*/ 1439894 w 2439037"/>
              <a:gd name="connsiteY16457" fmla="*/ 3771224 h 4271954"/>
              <a:gd name="connsiteX16458" fmla="*/ 1455229 w 2439037"/>
              <a:gd name="connsiteY16458" fmla="*/ 3776472 h 4271954"/>
              <a:gd name="connsiteX16459" fmla="*/ 1491891 w 2439037"/>
              <a:gd name="connsiteY16459" fmla="*/ 3786007 h 4271954"/>
              <a:gd name="connsiteX16460" fmla="*/ 1533430 w 2439037"/>
              <a:gd name="connsiteY16460" fmla="*/ 3769786 h 4271954"/>
              <a:gd name="connsiteX16461" fmla="*/ 1566681 w 2439037"/>
              <a:gd name="connsiteY16461" fmla="*/ 3752574 h 4271954"/>
              <a:gd name="connsiteX16462" fmla="*/ 1568377 w 2439037"/>
              <a:gd name="connsiteY16462" fmla="*/ 3750383 h 4271954"/>
              <a:gd name="connsiteX16463" fmla="*/ 1567825 w 2439037"/>
              <a:gd name="connsiteY16463" fmla="*/ 3747592 h 4271954"/>
              <a:gd name="connsiteX16464" fmla="*/ 1544002 w 2439037"/>
              <a:gd name="connsiteY16464" fmla="*/ 3739782 h 4271954"/>
              <a:gd name="connsiteX16465" fmla="*/ 1530477 w 2439037"/>
              <a:gd name="connsiteY16465" fmla="*/ 3764109 h 4271954"/>
              <a:gd name="connsiteX16466" fmla="*/ 1457525 w 2439037"/>
              <a:gd name="connsiteY16466" fmla="*/ 3770290 h 4271954"/>
              <a:gd name="connsiteX16467" fmla="*/ 1439989 w 2439037"/>
              <a:gd name="connsiteY16467" fmla="*/ 3764299 h 4271954"/>
              <a:gd name="connsiteX16468" fmla="*/ 1439989 w 2439037"/>
              <a:gd name="connsiteY16468" fmla="*/ 3727504 h 4271954"/>
              <a:gd name="connsiteX16469" fmla="*/ 1456944 w 2439037"/>
              <a:gd name="connsiteY16469" fmla="*/ 3727504 h 4271954"/>
              <a:gd name="connsiteX16470" fmla="*/ 1479995 w 2439037"/>
              <a:gd name="connsiteY16470" fmla="*/ 3737220 h 4271954"/>
              <a:gd name="connsiteX16471" fmla="*/ 1487443 w 2439037"/>
              <a:gd name="connsiteY16471" fmla="*/ 3741039 h 4271954"/>
              <a:gd name="connsiteX16472" fmla="*/ 1511151 w 2439037"/>
              <a:gd name="connsiteY16472" fmla="*/ 3741039 h 4271954"/>
              <a:gd name="connsiteX16473" fmla="*/ 1512846 w 2439037"/>
              <a:gd name="connsiteY16473" fmla="*/ 3746849 h 4271954"/>
              <a:gd name="connsiteX16474" fmla="*/ 1511922 w 2439037"/>
              <a:gd name="connsiteY16474" fmla="*/ 3751698 h 4271954"/>
              <a:gd name="connsiteX16475" fmla="*/ 1511056 w 2439037"/>
              <a:gd name="connsiteY16475" fmla="*/ 3752755 h 4271954"/>
              <a:gd name="connsiteX16476" fmla="*/ 1473803 w 2439037"/>
              <a:gd name="connsiteY16476" fmla="*/ 3752755 h 4271954"/>
              <a:gd name="connsiteX16477" fmla="*/ 1470479 w 2439037"/>
              <a:gd name="connsiteY16477" fmla="*/ 3756108 h 4271954"/>
              <a:gd name="connsiteX16478" fmla="*/ 1473803 w 2439037"/>
              <a:gd name="connsiteY16478" fmla="*/ 3759403 h 4271954"/>
              <a:gd name="connsiteX16479" fmla="*/ 1511056 w 2439037"/>
              <a:gd name="connsiteY16479" fmla="*/ 3759403 h 4271954"/>
              <a:gd name="connsiteX16480" fmla="*/ 1517609 w 2439037"/>
              <a:gd name="connsiteY16480" fmla="*/ 3755127 h 4271954"/>
              <a:gd name="connsiteX16481" fmla="*/ 1545917 w 2439037"/>
              <a:gd name="connsiteY16481" fmla="*/ 3746202 h 4271954"/>
              <a:gd name="connsiteX16482" fmla="*/ 1559728 w 2439037"/>
              <a:gd name="connsiteY16482" fmla="*/ 3748849 h 4271954"/>
              <a:gd name="connsiteX16483" fmla="*/ 1530477 w 2439037"/>
              <a:gd name="connsiteY16483" fmla="*/ 3764109 h 4271954"/>
              <a:gd name="connsiteX16484" fmla="*/ 1609354 w 2439037"/>
              <a:gd name="connsiteY16484" fmla="*/ 3607413 h 4271954"/>
              <a:gd name="connsiteX16485" fmla="*/ 1612678 w 2439037"/>
              <a:gd name="connsiteY16485" fmla="*/ 3604079 h 4271954"/>
              <a:gd name="connsiteX16486" fmla="*/ 1609354 w 2439037"/>
              <a:gd name="connsiteY16486" fmla="*/ 3600726 h 4271954"/>
              <a:gd name="connsiteX16487" fmla="*/ 1589046 w 2439037"/>
              <a:gd name="connsiteY16487" fmla="*/ 3600726 h 4271954"/>
              <a:gd name="connsiteX16488" fmla="*/ 1582293 w 2439037"/>
              <a:gd name="connsiteY16488" fmla="*/ 3607508 h 4271954"/>
              <a:gd name="connsiteX16489" fmla="*/ 1582293 w 2439037"/>
              <a:gd name="connsiteY16489" fmla="*/ 3609194 h 4271954"/>
              <a:gd name="connsiteX16490" fmla="*/ 1554870 w 2439037"/>
              <a:gd name="connsiteY16490" fmla="*/ 3598916 h 4271954"/>
              <a:gd name="connsiteX16491" fmla="*/ 1514389 w 2439037"/>
              <a:gd name="connsiteY16491" fmla="*/ 3597878 h 4271954"/>
              <a:gd name="connsiteX16492" fmla="*/ 1514294 w 2439037"/>
              <a:gd name="connsiteY16492" fmla="*/ 3597878 h 4271954"/>
              <a:gd name="connsiteX16493" fmla="*/ 1451524 w 2439037"/>
              <a:gd name="connsiteY16493" fmla="*/ 3610728 h 4271954"/>
              <a:gd name="connsiteX16494" fmla="*/ 1449324 w 2439037"/>
              <a:gd name="connsiteY16494" fmla="*/ 3612261 h 4271954"/>
              <a:gd name="connsiteX16495" fmla="*/ 1449038 w 2439037"/>
              <a:gd name="connsiteY16495" fmla="*/ 3614909 h 4271954"/>
              <a:gd name="connsiteX16496" fmla="*/ 1465612 w 2439037"/>
              <a:gd name="connsiteY16496" fmla="*/ 3629511 h 4271954"/>
              <a:gd name="connsiteX16497" fmla="*/ 1466288 w 2439037"/>
              <a:gd name="connsiteY16497" fmla="*/ 3629511 h 4271954"/>
              <a:gd name="connsiteX16498" fmla="*/ 1488757 w 2439037"/>
              <a:gd name="connsiteY16498" fmla="*/ 3636074 h 4271954"/>
              <a:gd name="connsiteX16499" fmla="*/ 1506283 w 2439037"/>
              <a:gd name="connsiteY16499" fmla="*/ 3631797 h 4271954"/>
              <a:gd name="connsiteX16500" fmla="*/ 1535335 w 2439037"/>
              <a:gd name="connsiteY16500" fmla="*/ 3646627 h 4271954"/>
              <a:gd name="connsiteX16501" fmla="*/ 1535820 w 2439037"/>
              <a:gd name="connsiteY16501" fmla="*/ 3647046 h 4271954"/>
              <a:gd name="connsiteX16502" fmla="*/ 1565338 w 2439037"/>
              <a:gd name="connsiteY16502" fmla="*/ 3659781 h 4271954"/>
              <a:gd name="connsiteX16503" fmla="*/ 1582293 w 2439037"/>
              <a:gd name="connsiteY16503" fmla="*/ 3659781 h 4271954"/>
              <a:gd name="connsiteX16504" fmla="*/ 1582293 w 2439037"/>
              <a:gd name="connsiteY16504" fmla="*/ 3659886 h 4271954"/>
              <a:gd name="connsiteX16505" fmla="*/ 1589046 w 2439037"/>
              <a:gd name="connsiteY16505" fmla="*/ 3666630 h 4271954"/>
              <a:gd name="connsiteX16506" fmla="*/ 1609354 w 2439037"/>
              <a:gd name="connsiteY16506" fmla="*/ 3666630 h 4271954"/>
              <a:gd name="connsiteX16507" fmla="*/ 1612678 w 2439037"/>
              <a:gd name="connsiteY16507" fmla="*/ 3663325 h 4271954"/>
              <a:gd name="connsiteX16508" fmla="*/ 1609354 w 2439037"/>
              <a:gd name="connsiteY16508" fmla="*/ 3659981 h 4271954"/>
              <a:gd name="connsiteX16509" fmla="*/ 1588961 w 2439037"/>
              <a:gd name="connsiteY16509" fmla="*/ 3659886 h 4271954"/>
              <a:gd name="connsiteX16510" fmla="*/ 1589046 w 2439037"/>
              <a:gd name="connsiteY16510" fmla="*/ 3607613 h 4271954"/>
              <a:gd name="connsiteX16511" fmla="*/ 1609354 w 2439037"/>
              <a:gd name="connsiteY16511" fmla="*/ 3607613 h 4271954"/>
              <a:gd name="connsiteX16512" fmla="*/ 1609354 w 2439037"/>
              <a:gd name="connsiteY16512" fmla="*/ 3607413 h 4271954"/>
              <a:gd name="connsiteX16513" fmla="*/ 1466669 w 2439037"/>
              <a:gd name="connsiteY16513" fmla="*/ 3622729 h 4271954"/>
              <a:gd name="connsiteX16514" fmla="*/ 1456858 w 2439037"/>
              <a:gd name="connsiteY16514" fmla="*/ 3616357 h 4271954"/>
              <a:gd name="connsiteX16515" fmla="*/ 1493339 w 2439037"/>
              <a:gd name="connsiteY16515" fmla="*/ 3608908 h 4271954"/>
              <a:gd name="connsiteX16516" fmla="*/ 1466669 w 2439037"/>
              <a:gd name="connsiteY16516" fmla="*/ 3622729 h 4271954"/>
              <a:gd name="connsiteX16517" fmla="*/ 1582293 w 2439037"/>
              <a:gd name="connsiteY16517" fmla="*/ 3652952 h 4271954"/>
              <a:gd name="connsiteX16518" fmla="*/ 1565338 w 2439037"/>
              <a:gd name="connsiteY16518" fmla="*/ 3652952 h 4271954"/>
              <a:gd name="connsiteX16519" fmla="*/ 1540011 w 2439037"/>
              <a:gd name="connsiteY16519" fmla="*/ 3641703 h 4271954"/>
              <a:gd name="connsiteX16520" fmla="*/ 1539526 w 2439037"/>
              <a:gd name="connsiteY16520" fmla="*/ 3641331 h 4271954"/>
              <a:gd name="connsiteX16521" fmla="*/ 1507436 w 2439037"/>
              <a:gd name="connsiteY16521" fmla="*/ 3625006 h 4271954"/>
              <a:gd name="connsiteX16522" fmla="*/ 1506388 w 2439037"/>
              <a:gd name="connsiteY16522" fmla="*/ 3624815 h 4271954"/>
              <a:gd name="connsiteX16523" fmla="*/ 1505617 w 2439037"/>
              <a:gd name="connsiteY16523" fmla="*/ 3624910 h 4271954"/>
              <a:gd name="connsiteX16524" fmla="*/ 1487043 w 2439037"/>
              <a:gd name="connsiteY16524" fmla="*/ 3629511 h 4271954"/>
              <a:gd name="connsiteX16525" fmla="*/ 1473222 w 2439037"/>
              <a:gd name="connsiteY16525" fmla="*/ 3626815 h 4271954"/>
              <a:gd name="connsiteX16526" fmla="*/ 1503616 w 2439037"/>
              <a:gd name="connsiteY16526" fmla="*/ 3610908 h 4271954"/>
              <a:gd name="connsiteX16527" fmla="*/ 1552480 w 2439037"/>
              <a:gd name="connsiteY16527" fmla="*/ 3604908 h 4271954"/>
              <a:gd name="connsiteX16528" fmla="*/ 1582407 w 2439037"/>
              <a:gd name="connsiteY16528" fmla="*/ 3616071 h 4271954"/>
              <a:gd name="connsiteX16529" fmla="*/ 1582407 w 2439037"/>
              <a:gd name="connsiteY16529" fmla="*/ 3652952 h 4271954"/>
              <a:gd name="connsiteX16530" fmla="*/ 1582293 w 2439037"/>
              <a:gd name="connsiteY16530" fmla="*/ 3652952 h 4271954"/>
              <a:gd name="connsiteX16531" fmla="*/ 1759096 w 2439037"/>
              <a:gd name="connsiteY16531" fmla="*/ 3725599 h 4271954"/>
              <a:gd name="connsiteX16532" fmla="*/ 1759648 w 2439037"/>
              <a:gd name="connsiteY16532" fmla="*/ 3725599 h 4271954"/>
              <a:gd name="connsiteX16533" fmla="*/ 1777946 w 2439037"/>
              <a:gd name="connsiteY16533" fmla="*/ 3717512 h 4271954"/>
              <a:gd name="connsiteX16534" fmla="*/ 1785175 w 2439037"/>
              <a:gd name="connsiteY16534" fmla="*/ 3698948 h 4271954"/>
              <a:gd name="connsiteX16535" fmla="*/ 1763363 w 2439037"/>
              <a:gd name="connsiteY16535" fmla="*/ 3655981 h 4271954"/>
              <a:gd name="connsiteX16536" fmla="*/ 1762049 w 2439037"/>
              <a:gd name="connsiteY16536" fmla="*/ 3654628 h 4271954"/>
              <a:gd name="connsiteX16537" fmla="*/ 1757658 w 2439037"/>
              <a:gd name="connsiteY16537" fmla="*/ 3653609 h 4271954"/>
              <a:gd name="connsiteX16538" fmla="*/ 1753828 w 2439037"/>
              <a:gd name="connsiteY16538" fmla="*/ 3655981 h 4271954"/>
              <a:gd name="connsiteX16539" fmla="*/ 1732016 w 2439037"/>
              <a:gd name="connsiteY16539" fmla="*/ 3698948 h 4271954"/>
              <a:gd name="connsiteX16540" fmla="*/ 1732016 w 2439037"/>
              <a:gd name="connsiteY16540" fmla="*/ 3700158 h 4271954"/>
              <a:gd name="connsiteX16541" fmla="*/ 1757934 w 2439037"/>
              <a:gd name="connsiteY16541" fmla="*/ 3725599 h 4271954"/>
              <a:gd name="connsiteX16542" fmla="*/ 1759096 w 2439037"/>
              <a:gd name="connsiteY16542" fmla="*/ 3725599 h 4271954"/>
              <a:gd name="connsiteX16543" fmla="*/ 1738608 w 2439037"/>
              <a:gd name="connsiteY16543" fmla="*/ 3699872 h 4271954"/>
              <a:gd name="connsiteX16544" fmla="*/ 1738608 w 2439037"/>
              <a:gd name="connsiteY16544" fmla="*/ 3698948 h 4271954"/>
              <a:gd name="connsiteX16545" fmla="*/ 1758591 w 2439037"/>
              <a:gd name="connsiteY16545" fmla="*/ 3660629 h 4271954"/>
              <a:gd name="connsiteX16546" fmla="*/ 1778508 w 2439037"/>
              <a:gd name="connsiteY16546" fmla="*/ 3698948 h 4271954"/>
              <a:gd name="connsiteX16547" fmla="*/ 1778508 w 2439037"/>
              <a:gd name="connsiteY16547" fmla="*/ 3699044 h 4271954"/>
              <a:gd name="connsiteX16548" fmla="*/ 1773184 w 2439037"/>
              <a:gd name="connsiteY16548" fmla="*/ 3712855 h 4271954"/>
              <a:gd name="connsiteX16549" fmla="*/ 1759553 w 2439037"/>
              <a:gd name="connsiteY16549" fmla="*/ 3718855 h 4271954"/>
              <a:gd name="connsiteX16550" fmla="*/ 1758506 w 2439037"/>
              <a:gd name="connsiteY16550" fmla="*/ 3718855 h 4271954"/>
              <a:gd name="connsiteX16551" fmla="*/ 1758048 w 2439037"/>
              <a:gd name="connsiteY16551" fmla="*/ 3718855 h 4271954"/>
              <a:gd name="connsiteX16552" fmla="*/ 1738608 w 2439037"/>
              <a:gd name="connsiteY16552" fmla="*/ 3699872 h 4271954"/>
              <a:gd name="connsiteX16553" fmla="*/ 1787081 w 2439037"/>
              <a:gd name="connsiteY16553" fmla="*/ 3739782 h 4271954"/>
              <a:gd name="connsiteX16554" fmla="*/ 1762601 w 2439037"/>
              <a:gd name="connsiteY16554" fmla="*/ 3747497 h 4271954"/>
              <a:gd name="connsiteX16555" fmla="*/ 1762601 w 2439037"/>
              <a:gd name="connsiteY16555" fmla="*/ 3746849 h 4271954"/>
              <a:gd name="connsiteX16556" fmla="*/ 1754228 w 2439037"/>
              <a:gd name="connsiteY16556" fmla="*/ 3734391 h 4271954"/>
              <a:gd name="connsiteX16557" fmla="*/ 1730883 w 2439037"/>
              <a:gd name="connsiteY16557" fmla="*/ 3734477 h 4271954"/>
              <a:gd name="connsiteX16558" fmla="*/ 1726968 w 2439037"/>
              <a:gd name="connsiteY16558" fmla="*/ 3731876 h 4271954"/>
              <a:gd name="connsiteX16559" fmla="*/ 1699927 w 2439037"/>
              <a:gd name="connsiteY16559" fmla="*/ 3720856 h 4271954"/>
              <a:gd name="connsiteX16560" fmla="*/ 1682972 w 2439037"/>
              <a:gd name="connsiteY16560" fmla="*/ 3720856 h 4271954"/>
              <a:gd name="connsiteX16561" fmla="*/ 1682972 w 2439037"/>
              <a:gd name="connsiteY16561" fmla="*/ 3720761 h 4271954"/>
              <a:gd name="connsiteX16562" fmla="*/ 1676209 w 2439037"/>
              <a:gd name="connsiteY16562" fmla="*/ 3713969 h 4271954"/>
              <a:gd name="connsiteX16563" fmla="*/ 1655931 w 2439037"/>
              <a:gd name="connsiteY16563" fmla="*/ 3713969 h 4271954"/>
              <a:gd name="connsiteX16564" fmla="*/ 1652588 w 2439037"/>
              <a:gd name="connsiteY16564" fmla="*/ 3717322 h 4271954"/>
              <a:gd name="connsiteX16565" fmla="*/ 1655931 w 2439037"/>
              <a:gd name="connsiteY16565" fmla="*/ 3720665 h 4271954"/>
              <a:gd name="connsiteX16566" fmla="*/ 1676305 w 2439037"/>
              <a:gd name="connsiteY16566" fmla="*/ 3720761 h 4271954"/>
              <a:gd name="connsiteX16567" fmla="*/ 1676209 w 2439037"/>
              <a:gd name="connsiteY16567" fmla="*/ 3773033 h 4271954"/>
              <a:gd name="connsiteX16568" fmla="*/ 1655931 w 2439037"/>
              <a:gd name="connsiteY16568" fmla="*/ 3773033 h 4271954"/>
              <a:gd name="connsiteX16569" fmla="*/ 1652588 w 2439037"/>
              <a:gd name="connsiteY16569" fmla="*/ 3776386 h 4271954"/>
              <a:gd name="connsiteX16570" fmla="*/ 1655931 w 2439037"/>
              <a:gd name="connsiteY16570" fmla="*/ 3779692 h 4271954"/>
              <a:gd name="connsiteX16571" fmla="*/ 1676209 w 2439037"/>
              <a:gd name="connsiteY16571" fmla="*/ 3779692 h 4271954"/>
              <a:gd name="connsiteX16572" fmla="*/ 1682972 w 2439037"/>
              <a:gd name="connsiteY16572" fmla="*/ 3772938 h 4271954"/>
              <a:gd name="connsiteX16573" fmla="*/ 1682972 w 2439037"/>
              <a:gd name="connsiteY16573" fmla="*/ 3771224 h 4271954"/>
              <a:gd name="connsiteX16574" fmla="*/ 1698298 w 2439037"/>
              <a:gd name="connsiteY16574" fmla="*/ 3776472 h 4271954"/>
              <a:gd name="connsiteX16575" fmla="*/ 1734978 w 2439037"/>
              <a:gd name="connsiteY16575" fmla="*/ 3786007 h 4271954"/>
              <a:gd name="connsiteX16576" fmla="*/ 1776508 w 2439037"/>
              <a:gd name="connsiteY16576" fmla="*/ 3769786 h 4271954"/>
              <a:gd name="connsiteX16577" fmla="*/ 1809759 w 2439037"/>
              <a:gd name="connsiteY16577" fmla="*/ 3752574 h 4271954"/>
              <a:gd name="connsiteX16578" fmla="*/ 1811464 w 2439037"/>
              <a:gd name="connsiteY16578" fmla="*/ 3750383 h 4271954"/>
              <a:gd name="connsiteX16579" fmla="*/ 1810893 w 2439037"/>
              <a:gd name="connsiteY16579" fmla="*/ 3747592 h 4271954"/>
              <a:gd name="connsiteX16580" fmla="*/ 1787081 w 2439037"/>
              <a:gd name="connsiteY16580" fmla="*/ 3739782 h 4271954"/>
              <a:gd name="connsiteX16581" fmla="*/ 1773460 w 2439037"/>
              <a:gd name="connsiteY16581" fmla="*/ 3764109 h 4271954"/>
              <a:gd name="connsiteX16582" fmla="*/ 1700517 w 2439037"/>
              <a:gd name="connsiteY16582" fmla="*/ 3770290 h 4271954"/>
              <a:gd name="connsiteX16583" fmla="*/ 1682972 w 2439037"/>
              <a:gd name="connsiteY16583" fmla="*/ 3764299 h 4271954"/>
              <a:gd name="connsiteX16584" fmla="*/ 1682972 w 2439037"/>
              <a:gd name="connsiteY16584" fmla="*/ 3727504 h 4271954"/>
              <a:gd name="connsiteX16585" fmla="*/ 1699927 w 2439037"/>
              <a:gd name="connsiteY16585" fmla="*/ 3727504 h 4271954"/>
              <a:gd name="connsiteX16586" fmla="*/ 1722977 w 2439037"/>
              <a:gd name="connsiteY16586" fmla="*/ 3737220 h 4271954"/>
              <a:gd name="connsiteX16587" fmla="*/ 1730416 w 2439037"/>
              <a:gd name="connsiteY16587" fmla="*/ 3741039 h 4271954"/>
              <a:gd name="connsiteX16588" fmla="*/ 1754143 w 2439037"/>
              <a:gd name="connsiteY16588" fmla="*/ 3741039 h 4271954"/>
              <a:gd name="connsiteX16589" fmla="*/ 1755838 w 2439037"/>
              <a:gd name="connsiteY16589" fmla="*/ 3746849 h 4271954"/>
              <a:gd name="connsiteX16590" fmla="*/ 1754886 w 2439037"/>
              <a:gd name="connsiteY16590" fmla="*/ 3751698 h 4271954"/>
              <a:gd name="connsiteX16591" fmla="*/ 1754048 w 2439037"/>
              <a:gd name="connsiteY16591" fmla="*/ 3752755 h 4271954"/>
              <a:gd name="connsiteX16592" fmla="*/ 1716795 w 2439037"/>
              <a:gd name="connsiteY16592" fmla="*/ 3752755 h 4271954"/>
              <a:gd name="connsiteX16593" fmla="*/ 1713462 w 2439037"/>
              <a:gd name="connsiteY16593" fmla="*/ 3756108 h 4271954"/>
              <a:gd name="connsiteX16594" fmla="*/ 1716795 w 2439037"/>
              <a:gd name="connsiteY16594" fmla="*/ 3759403 h 4271954"/>
              <a:gd name="connsiteX16595" fmla="*/ 1754143 w 2439037"/>
              <a:gd name="connsiteY16595" fmla="*/ 3759403 h 4271954"/>
              <a:gd name="connsiteX16596" fmla="*/ 1760687 w 2439037"/>
              <a:gd name="connsiteY16596" fmla="*/ 3755127 h 4271954"/>
              <a:gd name="connsiteX16597" fmla="*/ 1788995 w 2439037"/>
              <a:gd name="connsiteY16597" fmla="*/ 3746202 h 4271954"/>
              <a:gd name="connsiteX16598" fmla="*/ 1802806 w 2439037"/>
              <a:gd name="connsiteY16598" fmla="*/ 3748849 h 4271954"/>
              <a:gd name="connsiteX16599" fmla="*/ 1773460 w 2439037"/>
              <a:gd name="connsiteY16599" fmla="*/ 3764109 h 4271954"/>
              <a:gd name="connsiteX16600" fmla="*/ 1852346 w 2439037"/>
              <a:gd name="connsiteY16600" fmla="*/ 3607413 h 4271954"/>
              <a:gd name="connsiteX16601" fmla="*/ 1855670 w 2439037"/>
              <a:gd name="connsiteY16601" fmla="*/ 3604079 h 4271954"/>
              <a:gd name="connsiteX16602" fmla="*/ 1852346 w 2439037"/>
              <a:gd name="connsiteY16602" fmla="*/ 3600726 h 4271954"/>
              <a:gd name="connsiteX16603" fmla="*/ 1832029 w 2439037"/>
              <a:gd name="connsiteY16603" fmla="*/ 3600726 h 4271954"/>
              <a:gd name="connsiteX16604" fmla="*/ 1825266 w 2439037"/>
              <a:gd name="connsiteY16604" fmla="*/ 3607508 h 4271954"/>
              <a:gd name="connsiteX16605" fmla="*/ 1825266 w 2439037"/>
              <a:gd name="connsiteY16605" fmla="*/ 3609194 h 4271954"/>
              <a:gd name="connsiteX16606" fmla="*/ 1797844 w 2439037"/>
              <a:gd name="connsiteY16606" fmla="*/ 3598916 h 4271954"/>
              <a:gd name="connsiteX16607" fmla="*/ 1757363 w 2439037"/>
              <a:gd name="connsiteY16607" fmla="*/ 3597878 h 4271954"/>
              <a:gd name="connsiteX16608" fmla="*/ 1757277 w 2439037"/>
              <a:gd name="connsiteY16608" fmla="*/ 3597878 h 4271954"/>
              <a:gd name="connsiteX16609" fmla="*/ 1694516 w 2439037"/>
              <a:gd name="connsiteY16609" fmla="*/ 3610728 h 4271954"/>
              <a:gd name="connsiteX16610" fmla="*/ 1692297 w 2439037"/>
              <a:gd name="connsiteY16610" fmla="*/ 3612261 h 4271954"/>
              <a:gd name="connsiteX16611" fmla="*/ 1691926 w 2439037"/>
              <a:gd name="connsiteY16611" fmla="*/ 3614909 h 4271954"/>
              <a:gd name="connsiteX16612" fmla="*/ 1708499 w 2439037"/>
              <a:gd name="connsiteY16612" fmla="*/ 3629511 h 4271954"/>
              <a:gd name="connsiteX16613" fmla="*/ 1709166 w 2439037"/>
              <a:gd name="connsiteY16613" fmla="*/ 3629511 h 4271954"/>
              <a:gd name="connsiteX16614" fmla="*/ 1731645 w 2439037"/>
              <a:gd name="connsiteY16614" fmla="*/ 3636074 h 4271954"/>
              <a:gd name="connsiteX16615" fmla="*/ 1749181 w 2439037"/>
              <a:gd name="connsiteY16615" fmla="*/ 3631797 h 4271954"/>
              <a:gd name="connsiteX16616" fmla="*/ 1778232 w 2439037"/>
              <a:gd name="connsiteY16616" fmla="*/ 3646627 h 4271954"/>
              <a:gd name="connsiteX16617" fmla="*/ 1778698 w 2439037"/>
              <a:gd name="connsiteY16617" fmla="*/ 3647046 h 4271954"/>
              <a:gd name="connsiteX16618" fmla="*/ 1808216 w 2439037"/>
              <a:gd name="connsiteY16618" fmla="*/ 3659781 h 4271954"/>
              <a:gd name="connsiteX16619" fmla="*/ 1825181 w 2439037"/>
              <a:gd name="connsiteY16619" fmla="*/ 3659781 h 4271954"/>
              <a:gd name="connsiteX16620" fmla="*/ 1825181 w 2439037"/>
              <a:gd name="connsiteY16620" fmla="*/ 3659886 h 4271954"/>
              <a:gd name="connsiteX16621" fmla="*/ 1831943 w 2439037"/>
              <a:gd name="connsiteY16621" fmla="*/ 3666630 h 4271954"/>
              <a:gd name="connsiteX16622" fmla="*/ 1852213 w 2439037"/>
              <a:gd name="connsiteY16622" fmla="*/ 3666630 h 4271954"/>
              <a:gd name="connsiteX16623" fmla="*/ 1855575 w 2439037"/>
              <a:gd name="connsiteY16623" fmla="*/ 3663325 h 4271954"/>
              <a:gd name="connsiteX16624" fmla="*/ 1852213 w 2439037"/>
              <a:gd name="connsiteY16624" fmla="*/ 3659981 h 4271954"/>
              <a:gd name="connsiteX16625" fmla="*/ 1831857 w 2439037"/>
              <a:gd name="connsiteY16625" fmla="*/ 3659886 h 4271954"/>
              <a:gd name="connsiteX16626" fmla="*/ 1831943 w 2439037"/>
              <a:gd name="connsiteY16626" fmla="*/ 3607613 h 4271954"/>
              <a:gd name="connsiteX16627" fmla="*/ 1852346 w 2439037"/>
              <a:gd name="connsiteY16627" fmla="*/ 3607613 h 4271954"/>
              <a:gd name="connsiteX16628" fmla="*/ 1852346 w 2439037"/>
              <a:gd name="connsiteY16628" fmla="*/ 3607413 h 4271954"/>
              <a:gd name="connsiteX16629" fmla="*/ 1709652 w 2439037"/>
              <a:gd name="connsiteY16629" fmla="*/ 3622729 h 4271954"/>
              <a:gd name="connsiteX16630" fmla="*/ 1699831 w 2439037"/>
              <a:gd name="connsiteY16630" fmla="*/ 3616357 h 4271954"/>
              <a:gd name="connsiteX16631" fmla="*/ 1736312 w 2439037"/>
              <a:gd name="connsiteY16631" fmla="*/ 3608908 h 4271954"/>
              <a:gd name="connsiteX16632" fmla="*/ 1709652 w 2439037"/>
              <a:gd name="connsiteY16632" fmla="*/ 3622729 h 4271954"/>
              <a:gd name="connsiteX16633" fmla="*/ 1825266 w 2439037"/>
              <a:gd name="connsiteY16633" fmla="*/ 3652952 h 4271954"/>
              <a:gd name="connsiteX16634" fmla="*/ 1808321 w 2439037"/>
              <a:gd name="connsiteY16634" fmla="*/ 3652952 h 4271954"/>
              <a:gd name="connsiteX16635" fmla="*/ 1782994 w 2439037"/>
              <a:gd name="connsiteY16635" fmla="*/ 3641703 h 4271954"/>
              <a:gd name="connsiteX16636" fmla="*/ 1782508 w 2439037"/>
              <a:gd name="connsiteY16636" fmla="*/ 3641331 h 4271954"/>
              <a:gd name="connsiteX16637" fmla="*/ 1750419 w 2439037"/>
              <a:gd name="connsiteY16637" fmla="*/ 3625006 h 4271954"/>
              <a:gd name="connsiteX16638" fmla="*/ 1749371 w 2439037"/>
              <a:gd name="connsiteY16638" fmla="*/ 3624815 h 4271954"/>
              <a:gd name="connsiteX16639" fmla="*/ 1748590 w 2439037"/>
              <a:gd name="connsiteY16639" fmla="*/ 3624910 h 4271954"/>
              <a:gd name="connsiteX16640" fmla="*/ 1730016 w 2439037"/>
              <a:gd name="connsiteY16640" fmla="*/ 3629511 h 4271954"/>
              <a:gd name="connsiteX16641" fmla="*/ 1716214 w 2439037"/>
              <a:gd name="connsiteY16641" fmla="*/ 3626815 h 4271954"/>
              <a:gd name="connsiteX16642" fmla="*/ 1746599 w 2439037"/>
              <a:gd name="connsiteY16642" fmla="*/ 3610908 h 4271954"/>
              <a:gd name="connsiteX16643" fmla="*/ 1795453 w 2439037"/>
              <a:gd name="connsiteY16643" fmla="*/ 3604908 h 4271954"/>
              <a:gd name="connsiteX16644" fmla="*/ 1825371 w 2439037"/>
              <a:gd name="connsiteY16644" fmla="*/ 3616071 h 4271954"/>
              <a:gd name="connsiteX16645" fmla="*/ 1825371 w 2439037"/>
              <a:gd name="connsiteY16645" fmla="*/ 3652952 h 4271954"/>
              <a:gd name="connsiteX16646" fmla="*/ 1825266 w 2439037"/>
              <a:gd name="connsiteY16646" fmla="*/ 3652952 h 4271954"/>
              <a:gd name="connsiteX16647" fmla="*/ 2002078 w 2439037"/>
              <a:gd name="connsiteY16647" fmla="*/ 3725599 h 4271954"/>
              <a:gd name="connsiteX16648" fmla="*/ 2002621 w 2439037"/>
              <a:gd name="connsiteY16648" fmla="*/ 3725599 h 4271954"/>
              <a:gd name="connsiteX16649" fmla="*/ 2020910 w 2439037"/>
              <a:gd name="connsiteY16649" fmla="*/ 3717512 h 4271954"/>
              <a:gd name="connsiteX16650" fmla="*/ 2028168 w 2439037"/>
              <a:gd name="connsiteY16650" fmla="*/ 3698948 h 4271954"/>
              <a:gd name="connsiteX16651" fmla="*/ 2006346 w 2439037"/>
              <a:gd name="connsiteY16651" fmla="*/ 3655981 h 4271954"/>
              <a:gd name="connsiteX16652" fmla="*/ 2004993 w 2439037"/>
              <a:gd name="connsiteY16652" fmla="*/ 3654628 h 4271954"/>
              <a:gd name="connsiteX16653" fmla="*/ 2000631 w 2439037"/>
              <a:gd name="connsiteY16653" fmla="*/ 3653609 h 4271954"/>
              <a:gd name="connsiteX16654" fmla="*/ 1996726 w 2439037"/>
              <a:gd name="connsiteY16654" fmla="*/ 3655981 h 4271954"/>
              <a:gd name="connsiteX16655" fmla="*/ 1974913 w 2439037"/>
              <a:gd name="connsiteY16655" fmla="*/ 3698948 h 4271954"/>
              <a:gd name="connsiteX16656" fmla="*/ 1974913 w 2439037"/>
              <a:gd name="connsiteY16656" fmla="*/ 3700158 h 4271954"/>
              <a:gd name="connsiteX16657" fmla="*/ 2000822 w 2439037"/>
              <a:gd name="connsiteY16657" fmla="*/ 3725599 h 4271954"/>
              <a:gd name="connsiteX16658" fmla="*/ 2002078 w 2439037"/>
              <a:gd name="connsiteY16658" fmla="*/ 3725599 h 4271954"/>
              <a:gd name="connsiteX16659" fmla="*/ 1981581 w 2439037"/>
              <a:gd name="connsiteY16659" fmla="*/ 3699872 h 4271954"/>
              <a:gd name="connsiteX16660" fmla="*/ 1981581 w 2439037"/>
              <a:gd name="connsiteY16660" fmla="*/ 3698948 h 4271954"/>
              <a:gd name="connsiteX16661" fmla="*/ 2001488 w 2439037"/>
              <a:gd name="connsiteY16661" fmla="*/ 3660629 h 4271954"/>
              <a:gd name="connsiteX16662" fmla="*/ 2021395 w 2439037"/>
              <a:gd name="connsiteY16662" fmla="*/ 3698948 h 4271954"/>
              <a:gd name="connsiteX16663" fmla="*/ 2021395 w 2439037"/>
              <a:gd name="connsiteY16663" fmla="*/ 3699044 h 4271954"/>
              <a:gd name="connsiteX16664" fmla="*/ 2016080 w 2439037"/>
              <a:gd name="connsiteY16664" fmla="*/ 3712855 h 4271954"/>
              <a:gd name="connsiteX16665" fmla="*/ 2002450 w 2439037"/>
              <a:gd name="connsiteY16665" fmla="*/ 3718855 h 4271954"/>
              <a:gd name="connsiteX16666" fmla="*/ 2001393 w 2439037"/>
              <a:gd name="connsiteY16666" fmla="*/ 3718855 h 4271954"/>
              <a:gd name="connsiteX16667" fmla="*/ 2000917 w 2439037"/>
              <a:gd name="connsiteY16667" fmla="*/ 3718855 h 4271954"/>
              <a:gd name="connsiteX16668" fmla="*/ 1981581 w 2439037"/>
              <a:gd name="connsiteY16668" fmla="*/ 3699872 h 4271954"/>
              <a:gd name="connsiteX16669" fmla="*/ 2030063 w 2439037"/>
              <a:gd name="connsiteY16669" fmla="*/ 3739782 h 4271954"/>
              <a:gd name="connsiteX16670" fmla="*/ 2005584 w 2439037"/>
              <a:gd name="connsiteY16670" fmla="*/ 3747497 h 4271954"/>
              <a:gd name="connsiteX16671" fmla="*/ 2005584 w 2439037"/>
              <a:gd name="connsiteY16671" fmla="*/ 3746849 h 4271954"/>
              <a:gd name="connsiteX16672" fmla="*/ 1997221 w 2439037"/>
              <a:gd name="connsiteY16672" fmla="*/ 3734391 h 4271954"/>
              <a:gd name="connsiteX16673" fmla="*/ 1973866 w 2439037"/>
              <a:gd name="connsiteY16673" fmla="*/ 3734477 h 4271954"/>
              <a:gd name="connsiteX16674" fmla="*/ 1969961 w 2439037"/>
              <a:gd name="connsiteY16674" fmla="*/ 3731876 h 4271954"/>
              <a:gd name="connsiteX16675" fmla="*/ 1942919 w 2439037"/>
              <a:gd name="connsiteY16675" fmla="*/ 3720856 h 4271954"/>
              <a:gd name="connsiteX16676" fmla="*/ 1925964 w 2439037"/>
              <a:gd name="connsiteY16676" fmla="*/ 3720856 h 4271954"/>
              <a:gd name="connsiteX16677" fmla="*/ 1925964 w 2439037"/>
              <a:gd name="connsiteY16677" fmla="*/ 3720761 h 4271954"/>
              <a:gd name="connsiteX16678" fmla="*/ 1919202 w 2439037"/>
              <a:gd name="connsiteY16678" fmla="*/ 3713969 h 4271954"/>
              <a:gd name="connsiteX16679" fmla="*/ 1898923 w 2439037"/>
              <a:gd name="connsiteY16679" fmla="*/ 3713969 h 4271954"/>
              <a:gd name="connsiteX16680" fmla="*/ 1895561 w 2439037"/>
              <a:gd name="connsiteY16680" fmla="*/ 3717322 h 4271954"/>
              <a:gd name="connsiteX16681" fmla="*/ 1898923 w 2439037"/>
              <a:gd name="connsiteY16681" fmla="*/ 3720665 h 4271954"/>
              <a:gd name="connsiteX16682" fmla="*/ 1919278 w 2439037"/>
              <a:gd name="connsiteY16682" fmla="*/ 3720761 h 4271954"/>
              <a:gd name="connsiteX16683" fmla="*/ 1919202 w 2439037"/>
              <a:gd name="connsiteY16683" fmla="*/ 3773033 h 4271954"/>
              <a:gd name="connsiteX16684" fmla="*/ 1898923 w 2439037"/>
              <a:gd name="connsiteY16684" fmla="*/ 3773033 h 4271954"/>
              <a:gd name="connsiteX16685" fmla="*/ 1895561 w 2439037"/>
              <a:gd name="connsiteY16685" fmla="*/ 3776386 h 4271954"/>
              <a:gd name="connsiteX16686" fmla="*/ 1898923 w 2439037"/>
              <a:gd name="connsiteY16686" fmla="*/ 3779692 h 4271954"/>
              <a:gd name="connsiteX16687" fmla="*/ 1919202 w 2439037"/>
              <a:gd name="connsiteY16687" fmla="*/ 3779692 h 4271954"/>
              <a:gd name="connsiteX16688" fmla="*/ 1925964 w 2439037"/>
              <a:gd name="connsiteY16688" fmla="*/ 3772938 h 4271954"/>
              <a:gd name="connsiteX16689" fmla="*/ 1925964 w 2439037"/>
              <a:gd name="connsiteY16689" fmla="*/ 3771224 h 4271954"/>
              <a:gd name="connsiteX16690" fmla="*/ 1941290 w 2439037"/>
              <a:gd name="connsiteY16690" fmla="*/ 3776472 h 4271954"/>
              <a:gd name="connsiteX16691" fmla="*/ 1977961 w 2439037"/>
              <a:gd name="connsiteY16691" fmla="*/ 3786007 h 4271954"/>
              <a:gd name="connsiteX16692" fmla="*/ 2019490 w 2439037"/>
              <a:gd name="connsiteY16692" fmla="*/ 3769786 h 4271954"/>
              <a:gd name="connsiteX16693" fmla="*/ 2052752 w 2439037"/>
              <a:gd name="connsiteY16693" fmla="*/ 3752574 h 4271954"/>
              <a:gd name="connsiteX16694" fmla="*/ 2054447 w 2439037"/>
              <a:gd name="connsiteY16694" fmla="*/ 3750383 h 4271954"/>
              <a:gd name="connsiteX16695" fmla="*/ 2053876 w 2439037"/>
              <a:gd name="connsiteY16695" fmla="*/ 3747592 h 4271954"/>
              <a:gd name="connsiteX16696" fmla="*/ 2030063 w 2439037"/>
              <a:gd name="connsiteY16696" fmla="*/ 3739782 h 4271954"/>
              <a:gd name="connsiteX16697" fmla="*/ 2016452 w 2439037"/>
              <a:gd name="connsiteY16697" fmla="*/ 3764109 h 4271954"/>
              <a:gd name="connsiteX16698" fmla="*/ 1943462 w 2439037"/>
              <a:gd name="connsiteY16698" fmla="*/ 3770290 h 4271954"/>
              <a:gd name="connsiteX16699" fmla="*/ 1925964 w 2439037"/>
              <a:gd name="connsiteY16699" fmla="*/ 3764299 h 4271954"/>
              <a:gd name="connsiteX16700" fmla="*/ 1925964 w 2439037"/>
              <a:gd name="connsiteY16700" fmla="*/ 3727504 h 4271954"/>
              <a:gd name="connsiteX16701" fmla="*/ 1942919 w 2439037"/>
              <a:gd name="connsiteY16701" fmla="*/ 3727504 h 4271954"/>
              <a:gd name="connsiteX16702" fmla="*/ 1965960 w 2439037"/>
              <a:gd name="connsiteY16702" fmla="*/ 3737220 h 4271954"/>
              <a:gd name="connsiteX16703" fmla="*/ 1973409 w 2439037"/>
              <a:gd name="connsiteY16703" fmla="*/ 3741039 h 4271954"/>
              <a:gd name="connsiteX16704" fmla="*/ 1997087 w 2439037"/>
              <a:gd name="connsiteY16704" fmla="*/ 3741039 h 4271954"/>
              <a:gd name="connsiteX16705" fmla="*/ 1998821 w 2439037"/>
              <a:gd name="connsiteY16705" fmla="*/ 3746849 h 4271954"/>
              <a:gd name="connsiteX16706" fmla="*/ 1997859 w 2439037"/>
              <a:gd name="connsiteY16706" fmla="*/ 3751698 h 4271954"/>
              <a:gd name="connsiteX16707" fmla="*/ 1997011 w 2439037"/>
              <a:gd name="connsiteY16707" fmla="*/ 3752755 h 4271954"/>
              <a:gd name="connsiteX16708" fmla="*/ 1959769 w 2439037"/>
              <a:gd name="connsiteY16708" fmla="*/ 3752755 h 4271954"/>
              <a:gd name="connsiteX16709" fmla="*/ 1956454 w 2439037"/>
              <a:gd name="connsiteY16709" fmla="*/ 3756108 h 4271954"/>
              <a:gd name="connsiteX16710" fmla="*/ 1959769 w 2439037"/>
              <a:gd name="connsiteY16710" fmla="*/ 3759403 h 4271954"/>
              <a:gd name="connsiteX16711" fmla="*/ 1997011 w 2439037"/>
              <a:gd name="connsiteY16711" fmla="*/ 3759403 h 4271954"/>
              <a:gd name="connsiteX16712" fmla="*/ 2003584 w 2439037"/>
              <a:gd name="connsiteY16712" fmla="*/ 3755127 h 4271954"/>
              <a:gd name="connsiteX16713" fmla="*/ 2031892 w 2439037"/>
              <a:gd name="connsiteY16713" fmla="*/ 3746202 h 4271954"/>
              <a:gd name="connsiteX16714" fmla="*/ 2045675 w 2439037"/>
              <a:gd name="connsiteY16714" fmla="*/ 3748849 h 4271954"/>
              <a:gd name="connsiteX16715" fmla="*/ 2016452 w 2439037"/>
              <a:gd name="connsiteY16715" fmla="*/ 3764109 h 4271954"/>
              <a:gd name="connsiteX16716" fmla="*/ 2095329 w 2439037"/>
              <a:gd name="connsiteY16716" fmla="*/ 3607413 h 4271954"/>
              <a:gd name="connsiteX16717" fmla="*/ 2098653 w 2439037"/>
              <a:gd name="connsiteY16717" fmla="*/ 3604079 h 4271954"/>
              <a:gd name="connsiteX16718" fmla="*/ 2095329 w 2439037"/>
              <a:gd name="connsiteY16718" fmla="*/ 3600726 h 4271954"/>
              <a:gd name="connsiteX16719" fmla="*/ 2075021 w 2439037"/>
              <a:gd name="connsiteY16719" fmla="*/ 3600726 h 4271954"/>
              <a:gd name="connsiteX16720" fmla="*/ 2068258 w 2439037"/>
              <a:gd name="connsiteY16720" fmla="*/ 3607508 h 4271954"/>
              <a:gd name="connsiteX16721" fmla="*/ 2068258 w 2439037"/>
              <a:gd name="connsiteY16721" fmla="*/ 3609194 h 4271954"/>
              <a:gd name="connsiteX16722" fmla="*/ 2040845 w 2439037"/>
              <a:gd name="connsiteY16722" fmla="*/ 3598916 h 4271954"/>
              <a:gd name="connsiteX16723" fmla="*/ 2000355 w 2439037"/>
              <a:gd name="connsiteY16723" fmla="*/ 3597878 h 4271954"/>
              <a:gd name="connsiteX16724" fmla="*/ 2000259 w 2439037"/>
              <a:gd name="connsiteY16724" fmla="*/ 3597878 h 4271954"/>
              <a:gd name="connsiteX16725" fmla="*/ 1937480 w 2439037"/>
              <a:gd name="connsiteY16725" fmla="*/ 3610728 h 4271954"/>
              <a:gd name="connsiteX16726" fmla="*/ 1935289 w 2439037"/>
              <a:gd name="connsiteY16726" fmla="*/ 3612261 h 4271954"/>
              <a:gd name="connsiteX16727" fmla="*/ 1935013 w 2439037"/>
              <a:gd name="connsiteY16727" fmla="*/ 3614909 h 4271954"/>
              <a:gd name="connsiteX16728" fmla="*/ 1951587 w 2439037"/>
              <a:gd name="connsiteY16728" fmla="*/ 3629511 h 4271954"/>
              <a:gd name="connsiteX16729" fmla="*/ 1952244 w 2439037"/>
              <a:gd name="connsiteY16729" fmla="*/ 3629511 h 4271954"/>
              <a:gd name="connsiteX16730" fmla="*/ 1974732 w 2439037"/>
              <a:gd name="connsiteY16730" fmla="*/ 3636074 h 4271954"/>
              <a:gd name="connsiteX16731" fmla="*/ 1992259 w 2439037"/>
              <a:gd name="connsiteY16731" fmla="*/ 3631797 h 4271954"/>
              <a:gd name="connsiteX16732" fmla="*/ 2021310 w 2439037"/>
              <a:gd name="connsiteY16732" fmla="*/ 3646627 h 4271954"/>
              <a:gd name="connsiteX16733" fmla="*/ 2021777 w 2439037"/>
              <a:gd name="connsiteY16733" fmla="*/ 3647046 h 4271954"/>
              <a:gd name="connsiteX16734" fmla="*/ 2051304 w 2439037"/>
              <a:gd name="connsiteY16734" fmla="*/ 3659781 h 4271954"/>
              <a:gd name="connsiteX16735" fmla="*/ 2068258 w 2439037"/>
              <a:gd name="connsiteY16735" fmla="*/ 3659781 h 4271954"/>
              <a:gd name="connsiteX16736" fmla="*/ 2068258 w 2439037"/>
              <a:gd name="connsiteY16736" fmla="*/ 3659886 h 4271954"/>
              <a:gd name="connsiteX16737" fmla="*/ 2075021 w 2439037"/>
              <a:gd name="connsiteY16737" fmla="*/ 3666630 h 4271954"/>
              <a:gd name="connsiteX16738" fmla="*/ 2095329 w 2439037"/>
              <a:gd name="connsiteY16738" fmla="*/ 3666630 h 4271954"/>
              <a:gd name="connsiteX16739" fmla="*/ 2098653 w 2439037"/>
              <a:gd name="connsiteY16739" fmla="*/ 3663325 h 4271954"/>
              <a:gd name="connsiteX16740" fmla="*/ 2095329 w 2439037"/>
              <a:gd name="connsiteY16740" fmla="*/ 3659981 h 4271954"/>
              <a:gd name="connsiteX16741" fmla="*/ 2074936 w 2439037"/>
              <a:gd name="connsiteY16741" fmla="*/ 3659886 h 4271954"/>
              <a:gd name="connsiteX16742" fmla="*/ 2075021 w 2439037"/>
              <a:gd name="connsiteY16742" fmla="*/ 3607613 h 4271954"/>
              <a:gd name="connsiteX16743" fmla="*/ 2095329 w 2439037"/>
              <a:gd name="connsiteY16743" fmla="*/ 3607613 h 4271954"/>
              <a:gd name="connsiteX16744" fmla="*/ 2095329 w 2439037"/>
              <a:gd name="connsiteY16744" fmla="*/ 3607413 h 4271954"/>
              <a:gd name="connsiteX16745" fmla="*/ 1952634 w 2439037"/>
              <a:gd name="connsiteY16745" fmla="*/ 3622729 h 4271954"/>
              <a:gd name="connsiteX16746" fmla="*/ 1942824 w 2439037"/>
              <a:gd name="connsiteY16746" fmla="*/ 3616357 h 4271954"/>
              <a:gd name="connsiteX16747" fmla="*/ 1979314 w 2439037"/>
              <a:gd name="connsiteY16747" fmla="*/ 3608908 h 4271954"/>
              <a:gd name="connsiteX16748" fmla="*/ 1952634 w 2439037"/>
              <a:gd name="connsiteY16748" fmla="*/ 3622729 h 4271954"/>
              <a:gd name="connsiteX16749" fmla="*/ 2068258 w 2439037"/>
              <a:gd name="connsiteY16749" fmla="*/ 3652952 h 4271954"/>
              <a:gd name="connsiteX16750" fmla="*/ 2051304 w 2439037"/>
              <a:gd name="connsiteY16750" fmla="*/ 3652952 h 4271954"/>
              <a:gd name="connsiteX16751" fmla="*/ 2025986 w 2439037"/>
              <a:gd name="connsiteY16751" fmla="*/ 3641703 h 4271954"/>
              <a:gd name="connsiteX16752" fmla="*/ 2025491 w 2439037"/>
              <a:gd name="connsiteY16752" fmla="*/ 3641331 h 4271954"/>
              <a:gd name="connsiteX16753" fmla="*/ 1993402 w 2439037"/>
              <a:gd name="connsiteY16753" fmla="*/ 3625006 h 4271954"/>
              <a:gd name="connsiteX16754" fmla="*/ 1992353 w 2439037"/>
              <a:gd name="connsiteY16754" fmla="*/ 3624815 h 4271954"/>
              <a:gd name="connsiteX16755" fmla="*/ 1991592 w 2439037"/>
              <a:gd name="connsiteY16755" fmla="*/ 3624910 h 4271954"/>
              <a:gd name="connsiteX16756" fmla="*/ 1973008 w 2439037"/>
              <a:gd name="connsiteY16756" fmla="*/ 3629511 h 4271954"/>
              <a:gd name="connsiteX16757" fmla="*/ 1959197 w 2439037"/>
              <a:gd name="connsiteY16757" fmla="*/ 3626815 h 4271954"/>
              <a:gd name="connsiteX16758" fmla="*/ 1989591 w 2439037"/>
              <a:gd name="connsiteY16758" fmla="*/ 3610908 h 4271954"/>
              <a:gd name="connsiteX16759" fmla="*/ 2038445 w 2439037"/>
              <a:gd name="connsiteY16759" fmla="*/ 3604908 h 4271954"/>
              <a:gd name="connsiteX16760" fmla="*/ 2068353 w 2439037"/>
              <a:gd name="connsiteY16760" fmla="*/ 3616071 h 4271954"/>
              <a:gd name="connsiteX16761" fmla="*/ 2068353 w 2439037"/>
              <a:gd name="connsiteY16761" fmla="*/ 3652952 h 4271954"/>
              <a:gd name="connsiteX16762" fmla="*/ 2068258 w 2439037"/>
              <a:gd name="connsiteY16762" fmla="*/ 3652952 h 4271954"/>
              <a:gd name="connsiteX16763" fmla="*/ 2245033 w 2439037"/>
              <a:gd name="connsiteY16763" fmla="*/ 3725599 h 4271954"/>
              <a:gd name="connsiteX16764" fmla="*/ 2245614 w 2439037"/>
              <a:gd name="connsiteY16764" fmla="*/ 3725599 h 4271954"/>
              <a:gd name="connsiteX16765" fmla="*/ 2263892 w 2439037"/>
              <a:gd name="connsiteY16765" fmla="*/ 3717512 h 4271954"/>
              <a:gd name="connsiteX16766" fmla="*/ 2271150 w 2439037"/>
              <a:gd name="connsiteY16766" fmla="*/ 3698948 h 4271954"/>
              <a:gd name="connsiteX16767" fmla="*/ 2249338 w 2439037"/>
              <a:gd name="connsiteY16767" fmla="*/ 3655981 h 4271954"/>
              <a:gd name="connsiteX16768" fmla="*/ 2247986 w 2439037"/>
              <a:gd name="connsiteY16768" fmla="*/ 3654628 h 4271954"/>
              <a:gd name="connsiteX16769" fmla="*/ 2243623 w 2439037"/>
              <a:gd name="connsiteY16769" fmla="*/ 3653609 h 4271954"/>
              <a:gd name="connsiteX16770" fmla="*/ 2239804 w 2439037"/>
              <a:gd name="connsiteY16770" fmla="*/ 3655981 h 4271954"/>
              <a:gd name="connsiteX16771" fmla="*/ 2217991 w 2439037"/>
              <a:gd name="connsiteY16771" fmla="*/ 3698948 h 4271954"/>
              <a:gd name="connsiteX16772" fmla="*/ 2217991 w 2439037"/>
              <a:gd name="connsiteY16772" fmla="*/ 3700158 h 4271954"/>
              <a:gd name="connsiteX16773" fmla="*/ 2243899 w 2439037"/>
              <a:gd name="connsiteY16773" fmla="*/ 3725599 h 4271954"/>
              <a:gd name="connsiteX16774" fmla="*/ 2245033 w 2439037"/>
              <a:gd name="connsiteY16774" fmla="*/ 3725599 h 4271954"/>
              <a:gd name="connsiteX16775" fmla="*/ 2224573 w 2439037"/>
              <a:gd name="connsiteY16775" fmla="*/ 3699872 h 4271954"/>
              <a:gd name="connsiteX16776" fmla="*/ 2224573 w 2439037"/>
              <a:gd name="connsiteY16776" fmla="*/ 3698948 h 4271954"/>
              <a:gd name="connsiteX16777" fmla="*/ 2244566 w 2439037"/>
              <a:gd name="connsiteY16777" fmla="*/ 3660629 h 4271954"/>
              <a:gd name="connsiteX16778" fmla="*/ 2264474 w 2439037"/>
              <a:gd name="connsiteY16778" fmla="*/ 3698948 h 4271954"/>
              <a:gd name="connsiteX16779" fmla="*/ 2264474 w 2439037"/>
              <a:gd name="connsiteY16779" fmla="*/ 3699044 h 4271954"/>
              <a:gd name="connsiteX16780" fmla="*/ 2259159 w 2439037"/>
              <a:gd name="connsiteY16780" fmla="*/ 3712855 h 4271954"/>
              <a:gd name="connsiteX16781" fmla="*/ 2245528 w 2439037"/>
              <a:gd name="connsiteY16781" fmla="*/ 3718855 h 4271954"/>
              <a:gd name="connsiteX16782" fmla="*/ 2244471 w 2439037"/>
              <a:gd name="connsiteY16782" fmla="*/ 3718855 h 4271954"/>
              <a:gd name="connsiteX16783" fmla="*/ 2243995 w 2439037"/>
              <a:gd name="connsiteY16783" fmla="*/ 3718855 h 4271954"/>
              <a:gd name="connsiteX16784" fmla="*/ 2224573 w 2439037"/>
              <a:gd name="connsiteY16784" fmla="*/ 3699872 h 4271954"/>
              <a:gd name="connsiteX16785" fmla="*/ 2273056 w 2439037"/>
              <a:gd name="connsiteY16785" fmla="*/ 3739782 h 4271954"/>
              <a:gd name="connsiteX16786" fmla="*/ 2248576 w 2439037"/>
              <a:gd name="connsiteY16786" fmla="*/ 3747497 h 4271954"/>
              <a:gd name="connsiteX16787" fmla="*/ 2248576 w 2439037"/>
              <a:gd name="connsiteY16787" fmla="*/ 3746849 h 4271954"/>
              <a:gd name="connsiteX16788" fmla="*/ 2240204 w 2439037"/>
              <a:gd name="connsiteY16788" fmla="*/ 3734391 h 4271954"/>
              <a:gd name="connsiteX16789" fmla="*/ 2216858 w 2439037"/>
              <a:gd name="connsiteY16789" fmla="*/ 3734477 h 4271954"/>
              <a:gd name="connsiteX16790" fmla="*/ 2212934 w 2439037"/>
              <a:gd name="connsiteY16790" fmla="*/ 3731876 h 4271954"/>
              <a:gd name="connsiteX16791" fmla="*/ 2185902 w 2439037"/>
              <a:gd name="connsiteY16791" fmla="*/ 3720856 h 4271954"/>
              <a:gd name="connsiteX16792" fmla="*/ 2168938 w 2439037"/>
              <a:gd name="connsiteY16792" fmla="*/ 3720856 h 4271954"/>
              <a:gd name="connsiteX16793" fmla="*/ 2168938 w 2439037"/>
              <a:gd name="connsiteY16793" fmla="*/ 3720761 h 4271954"/>
              <a:gd name="connsiteX16794" fmla="*/ 2162175 w 2439037"/>
              <a:gd name="connsiteY16794" fmla="*/ 3713969 h 4271954"/>
              <a:gd name="connsiteX16795" fmla="*/ 2141887 w 2439037"/>
              <a:gd name="connsiteY16795" fmla="*/ 3713969 h 4271954"/>
              <a:gd name="connsiteX16796" fmla="*/ 2138553 w 2439037"/>
              <a:gd name="connsiteY16796" fmla="*/ 3717322 h 4271954"/>
              <a:gd name="connsiteX16797" fmla="*/ 2141887 w 2439037"/>
              <a:gd name="connsiteY16797" fmla="*/ 3720665 h 4271954"/>
              <a:gd name="connsiteX16798" fmla="*/ 2162270 w 2439037"/>
              <a:gd name="connsiteY16798" fmla="*/ 3720761 h 4271954"/>
              <a:gd name="connsiteX16799" fmla="*/ 2162175 w 2439037"/>
              <a:gd name="connsiteY16799" fmla="*/ 3773033 h 4271954"/>
              <a:gd name="connsiteX16800" fmla="*/ 2141887 w 2439037"/>
              <a:gd name="connsiteY16800" fmla="*/ 3773033 h 4271954"/>
              <a:gd name="connsiteX16801" fmla="*/ 2138553 w 2439037"/>
              <a:gd name="connsiteY16801" fmla="*/ 3776386 h 4271954"/>
              <a:gd name="connsiteX16802" fmla="*/ 2141887 w 2439037"/>
              <a:gd name="connsiteY16802" fmla="*/ 3779692 h 4271954"/>
              <a:gd name="connsiteX16803" fmla="*/ 2162175 w 2439037"/>
              <a:gd name="connsiteY16803" fmla="*/ 3779692 h 4271954"/>
              <a:gd name="connsiteX16804" fmla="*/ 2168938 w 2439037"/>
              <a:gd name="connsiteY16804" fmla="*/ 3772938 h 4271954"/>
              <a:gd name="connsiteX16805" fmla="*/ 2168938 w 2439037"/>
              <a:gd name="connsiteY16805" fmla="*/ 3771224 h 4271954"/>
              <a:gd name="connsiteX16806" fmla="*/ 2184273 w 2439037"/>
              <a:gd name="connsiteY16806" fmla="*/ 3776472 h 4271954"/>
              <a:gd name="connsiteX16807" fmla="*/ 2220935 w 2439037"/>
              <a:gd name="connsiteY16807" fmla="*/ 3786007 h 4271954"/>
              <a:gd name="connsiteX16808" fmla="*/ 2262483 w 2439037"/>
              <a:gd name="connsiteY16808" fmla="*/ 3769786 h 4271954"/>
              <a:gd name="connsiteX16809" fmla="*/ 2295706 w 2439037"/>
              <a:gd name="connsiteY16809" fmla="*/ 3752574 h 4271954"/>
              <a:gd name="connsiteX16810" fmla="*/ 2297430 w 2439037"/>
              <a:gd name="connsiteY16810" fmla="*/ 3750383 h 4271954"/>
              <a:gd name="connsiteX16811" fmla="*/ 2296868 w 2439037"/>
              <a:gd name="connsiteY16811" fmla="*/ 3747592 h 4271954"/>
              <a:gd name="connsiteX16812" fmla="*/ 2273056 w 2439037"/>
              <a:gd name="connsiteY16812" fmla="*/ 3739782 h 4271954"/>
              <a:gd name="connsiteX16813" fmla="*/ 2259425 w 2439037"/>
              <a:gd name="connsiteY16813" fmla="*/ 3764109 h 4271954"/>
              <a:gd name="connsiteX16814" fmla="*/ 2186454 w 2439037"/>
              <a:gd name="connsiteY16814" fmla="*/ 3770290 h 4271954"/>
              <a:gd name="connsiteX16815" fmla="*/ 2168938 w 2439037"/>
              <a:gd name="connsiteY16815" fmla="*/ 3764299 h 4271954"/>
              <a:gd name="connsiteX16816" fmla="*/ 2168938 w 2439037"/>
              <a:gd name="connsiteY16816" fmla="*/ 3727504 h 4271954"/>
              <a:gd name="connsiteX16817" fmla="*/ 2185902 w 2439037"/>
              <a:gd name="connsiteY16817" fmla="*/ 3727504 h 4271954"/>
              <a:gd name="connsiteX16818" fmla="*/ 2208953 w 2439037"/>
              <a:gd name="connsiteY16818" fmla="*/ 3737220 h 4271954"/>
              <a:gd name="connsiteX16819" fmla="*/ 2216391 w 2439037"/>
              <a:gd name="connsiteY16819" fmla="*/ 3741039 h 4271954"/>
              <a:gd name="connsiteX16820" fmla="*/ 2240080 w 2439037"/>
              <a:gd name="connsiteY16820" fmla="*/ 3741039 h 4271954"/>
              <a:gd name="connsiteX16821" fmla="*/ 2241804 w 2439037"/>
              <a:gd name="connsiteY16821" fmla="*/ 3746849 h 4271954"/>
              <a:gd name="connsiteX16822" fmla="*/ 2240842 w 2439037"/>
              <a:gd name="connsiteY16822" fmla="*/ 3751698 h 4271954"/>
              <a:gd name="connsiteX16823" fmla="*/ 2239985 w 2439037"/>
              <a:gd name="connsiteY16823" fmla="*/ 3752755 h 4271954"/>
              <a:gd name="connsiteX16824" fmla="*/ 2202752 w 2439037"/>
              <a:gd name="connsiteY16824" fmla="*/ 3752755 h 4271954"/>
              <a:gd name="connsiteX16825" fmla="*/ 2199418 w 2439037"/>
              <a:gd name="connsiteY16825" fmla="*/ 3756108 h 4271954"/>
              <a:gd name="connsiteX16826" fmla="*/ 2202752 w 2439037"/>
              <a:gd name="connsiteY16826" fmla="*/ 3759403 h 4271954"/>
              <a:gd name="connsiteX16827" fmla="*/ 2239985 w 2439037"/>
              <a:gd name="connsiteY16827" fmla="*/ 3759403 h 4271954"/>
              <a:gd name="connsiteX16828" fmla="*/ 2246576 w 2439037"/>
              <a:gd name="connsiteY16828" fmla="*/ 3755127 h 4271954"/>
              <a:gd name="connsiteX16829" fmla="*/ 2274846 w 2439037"/>
              <a:gd name="connsiteY16829" fmla="*/ 3746202 h 4271954"/>
              <a:gd name="connsiteX16830" fmla="*/ 2288667 w 2439037"/>
              <a:gd name="connsiteY16830" fmla="*/ 3748849 h 4271954"/>
              <a:gd name="connsiteX16831" fmla="*/ 2259425 w 2439037"/>
              <a:gd name="connsiteY16831" fmla="*/ 3764109 h 4271954"/>
              <a:gd name="connsiteX16832" fmla="*/ 2338292 w 2439037"/>
              <a:gd name="connsiteY16832" fmla="*/ 3607413 h 4271954"/>
              <a:gd name="connsiteX16833" fmla="*/ 2341636 w 2439037"/>
              <a:gd name="connsiteY16833" fmla="*/ 3604079 h 4271954"/>
              <a:gd name="connsiteX16834" fmla="*/ 2338292 w 2439037"/>
              <a:gd name="connsiteY16834" fmla="*/ 3600726 h 4271954"/>
              <a:gd name="connsiteX16835" fmla="*/ 2318004 w 2439037"/>
              <a:gd name="connsiteY16835" fmla="*/ 3600726 h 4271954"/>
              <a:gd name="connsiteX16836" fmla="*/ 2311241 w 2439037"/>
              <a:gd name="connsiteY16836" fmla="*/ 3607508 h 4271954"/>
              <a:gd name="connsiteX16837" fmla="*/ 2311241 w 2439037"/>
              <a:gd name="connsiteY16837" fmla="*/ 3609194 h 4271954"/>
              <a:gd name="connsiteX16838" fmla="*/ 2283800 w 2439037"/>
              <a:gd name="connsiteY16838" fmla="*/ 3598916 h 4271954"/>
              <a:gd name="connsiteX16839" fmla="*/ 2243338 w 2439037"/>
              <a:gd name="connsiteY16839" fmla="*/ 3597878 h 4271954"/>
              <a:gd name="connsiteX16840" fmla="*/ 2243242 w 2439037"/>
              <a:gd name="connsiteY16840" fmla="*/ 3597878 h 4271954"/>
              <a:gd name="connsiteX16841" fmla="*/ 2180454 w 2439037"/>
              <a:gd name="connsiteY16841" fmla="*/ 3610728 h 4271954"/>
              <a:gd name="connsiteX16842" fmla="*/ 2178272 w 2439037"/>
              <a:gd name="connsiteY16842" fmla="*/ 3612261 h 4271954"/>
              <a:gd name="connsiteX16843" fmla="*/ 2177901 w 2439037"/>
              <a:gd name="connsiteY16843" fmla="*/ 3614909 h 4271954"/>
              <a:gd name="connsiteX16844" fmla="*/ 2194455 w 2439037"/>
              <a:gd name="connsiteY16844" fmla="*/ 3629511 h 4271954"/>
              <a:gd name="connsiteX16845" fmla="*/ 2195131 w 2439037"/>
              <a:gd name="connsiteY16845" fmla="*/ 3629511 h 4271954"/>
              <a:gd name="connsiteX16846" fmla="*/ 2217629 w 2439037"/>
              <a:gd name="connsiteY16846" fmla="*/ 3636074 h 4271954"/>
              <a:gd name="connsiteX16847" fmla="*/ 2235136 w 2439037"/>
              <a:gd name="connsiteY16847" fmla="*/ 3631797 h 4271954"/>
              <a:gd name="connsiteX16848" fmla="*/ 2264197 w 2439037"/>
              <a:gd name="connsiteY16848" fmla="*/ 3646627 h 4271954"/>
              <a:gd name="connsiteX16849" fmla="*/ 2264664 w 2439037"/>
              <a:gd name="connsiteY16849" fmla="*/ 3647046 h 4271954"/>
              <a:gd name="connsiteX16850" fmla="*/ 2294191 w 2439037"/>
              <a:gd name="connsiteY16850" fmla="*/ 3659781 h 4271954"/>
              <a:gd name="connsiteX16851" fmla="*/ 2311146 w 2439037"/>
              <a:gd name="connsiteY16851" fmla="*/ 3659781 h 4271954"/>
              <a:gd name="connsiteX16852" fmla="*/ 2311146 w 2439037"/>
              <a:gd name="connsiteY16852" fmla="*/ 3659886 h 4271954"/>
              <a:gd name="connsiteX16853" fmla="*/ 2317909 w 2439037"/>
              <a:gd name="connsiteY16853" fmla="*/ 3666630 h 4271954"/>
              <a:gd name="connsiteX16854" fmla="*/ 2338197 w 2439037"/>
              <a:gd name="connsiteY16854" fmla="*/ 3666630 h 4271954"/>
              <a:gd name="connsiteX16855" fmla="*/ 2341540 w 2439037"/>
              <a:gd name="connsiteY16855" fmla="*/ 3663325 h 4271954"/>
              <a:gd name="connsiteX16856" fmla="*/ 2338197 w 2439037"/>
              <a:gd name="connsiteY16856" fmla="*/ 3659981 h 4271954"/>
              <a:gd name="connsiteX16857" fmla="*/ 2317823 w 2439037"/>
              <a:gd name="connsiteY16857" fmla="*/ 3659886 h 4271954"/>
              <a:gd name="connsiteX16858" fmla="*/ 2317909 w 2439037"/>
              <a:gd name="connsiteY16858" fmla="*/ 3607613 h 4271954"/>
              <a:gd name="connsiteX16859" fmla="*/ 2338292 w 2439037"/>
              <a:gd name="connsiteY16859" fmla="*/ 3607613 h 4271954"/>
              <a:gd name="connsiteX16860" fmla="*/ 2338292 w 2439037"/>
              <a:gd name="connsiteY16860" fmla="*/ 3607413 h 4271954"/>
              <a:gd name="connsiteX16861" fmla="*/ 2195617 w 2439037"/>
              <a:gd name="connsiteY16861" fmla="*/ 3622729 h 4271954"/>
              <a:gd name="connsiteX16862" fmla="*/ 2185806 w 2439037"/>
              <a:gd name="connsiteY16862" fmla="*/ 3616357 h 4271954"/>
              <a:gd name="connsiteX16863" fmla="*/ 2222268 w 2439037"/>
              <a:gd name="connsiteY16863" fmla="*/ 3608908 h 4271954"/>
              <a:gd name="connsiteX16864" fmla="*/ 2195617 w 2439037"/>
              <a:gd name="connsiteY16864" fmla="*/ 3622729 h 4271954"/>
              <a:gd name="connsiteX16865" fmla="*/ 2311241 w 2439037"/>
              <a:gd name="connsiteY16865" fmla="*/ 3652952 h 4271954"/>
              <a:gd name="connsiteX16866" fmla="*/ 2294287 w 2439037"/>
              <a:gd name="connsiteY16866" fmla="*/ 3652952 h 4271954"/>
              <a:gd name="connsiteX16867" fmla="*/ 2268941 w 2439037"/>
              <a:gd name="connsiteY16867" fmla="*/ 3641703 h 4271954"/>
              <a:gd name="connsiteX16868" fmla="*/ 2268484 w 2439037"/>
              <a:gd name="connsiteY16868" fmla="*/ 3641331 h 4271954"/>
              <a:gd name="connsiteX16869" fmla="*/ 2236384 w 2439037"/>
              <a:gd name="connsiteY16869" fmla="*/ 3625006 h 4271954"/>
              <a:gd name="connsiteX16870" fmla="*/ 2235336 w 2439037"/>
              <a:gd name="connsiteY16870" fmla="*/ 3624815 h 4271954"/>
              <a:gd name="connsiteX16871" fmla="*/ 2234565 w 2439037"/>
              <a:gd name="connsiteY16871" fmla="*/ 3624910 h 4271954"/>
              <a:gd name="connsiteX16872" fmla="*/ 2215991 w 2439037"/>
              <a:gd name="connsiteY16872" fmla="*/ 3629511 h 4271954"/>
              <a:gd name="connsiteX16873" fmla="*/ 2202190 w 2439037"/>
              <a:gd name="connsiteY16873" fmla="*/ 3626815 h 4271954"/>
              <a:gd name="connsiteX16874" fmla="*/ 2232564 w 2439037"/>
              <a:gd name="connsiteY16874" fmla="*/ 3610908 h 4271954"/>
              <a:gd name="connsiteX16875" fmla="*/ 2281428 w 2439037"/>
              <a:gd name="connsiteY16875" fmla="*/ 3604908 h 4271954"/>
              <a:gd name="connsiteX16876" fmla="*/ 2311346 w 2439037"/>
              <a:gd name="connsiteY16876" fmla="*/ 3616071 h 4271954"/>
              <a:gd name="connsiteX16877" fmla="*/ 2311346 w 2439037"/>
              <a:gd name="connsiteY16877" fmla="*/ 3652952 h 4271954"/>
              <a:gd name="connsiteX16878" fmla="*/ 2311241 w 2439037"/>
              <a:gd name="connsiteY16878" fmla="*/ 3652952 h 4271954"/>
              <a:gd name="connsiteX16879" fmla="*/ 182509 w 2439037"/>
              <a:gd name="connsiteY16879" fmla="*/ 3897630 h 4271954"/>
              <a:gd name="connsiteX16880" fmla="*/ 178118 w 2439037"/>
              <a:gd name="connsiteY16880" fmla="*/ 3896563 h 4271954"/>
              <a:gd name="connsiteX16881" fmla="*/ 174307 w 2439037"/>
              <a:gd name="connsiteY16881" fmla="*/ 3898983 h 4271954"/>
              <a:gd name="connsiteX16882" fmla="*/ 152495 w 2439037"/>
              <a:gd name="connsiteY16882" fmla="*/ 3941912 h 4271954"/>
              <a:gd name="connsiteX16883" fmla="*/ 152495 w 2439037"/>
              <a:gd name="connsiteY16883" fmla="*/ 3943169 h 4271954"/>
              <a:gd name="connsiteX16884" fmla="*/ 178422 w 2439037"/>
              <a:gd name="connsiteY16884" fmla="*/ 3968611 h 4271954"/>
              <a:gd name="connsiteX16885" fmla="*/ 179651 w 2439037"/>
              <a:gd name="connsiteY16885" fmla="*/ 3968611 h 4271954"/>
              <a:gd name="connsiteX16886" fmla="*/ 180213 w 2439037"/>
              <a:gd name="connsiteY16886" fmla="*/ 3968611 h 4271954"/>
              <a:gd name="connsiteX16887" fmla="*/ 198511 w 2439037"/>
              <a:gd name="connsiteY16887" fmla="*/ 3960514 h 4271954"/>
              <a:gd name="connsiteX16888" fmla="*/ 205740 w 2439037"/>
              <a:gd name="connsiteY16888" fmla="*/ 3941912 h 4271954"/>
              <a:gd name="connsiteX16889" fmla="*/ 183928 w 2439037"/>
              <a:gd name="connsiteY16889" fmla="*/ 3898983 h 4271954"/>
              <a:gd name="connsiteX16890" fmla="*/ 182509 w 2439037"/>
              <a:gd name="connsiteY16890" fmla="*/ 3897630 h 4271954"/>
              <a:gd name="connsiteX16891" fmla="*/ 198977 w 2439037"/>
              <a:gd name="connsiteY16891" fmla="*/ 3942007 h 4271954"/>
              <a:gd name="connsiteX16892" fmla="*/ 193634 w 2439037"/>
              <a:gd name="connsiteY16892" fmla="*/ 3955818 h 4271954"/>
              <a:gd name="connsiteX16893" fmla="*/ 180022 w 2439037"/>
              <a:gd name="connsiteY16893" fmla="*/ 3961819 h 4271954"/>
              <a:gd name="connsiteX16894" fmla="*/ 178975 w 2439037"/>
              <a:gd name="connsiteY16894" fmla="*/ 3961819 h 4271954"/>
              <a:gd name="connsiteX16895" fmla="*/ 178518 w 2439037"/>
              <a:gd name="connsiteY16895" fmla="*/ 3961819 h 4271954"/>
              <a:gd name="connsiteX16896" fmla="*/ 159077 w 2439037"/>
              <a:gd name="connsiteY16896" fmla="*/ 3942883 h 4271954"/>
              <a:gd name="connsiteX16897" fmla="*/ 159077 w 2439037"/>
              <a:gd name="connsiteY16897" fmla="*/ 3941912 h 4271954"/>
              <a:gd name="connsiteX16898" fmla="*/ 179070 w 2439037"/>
              <a:gd name="connsiteY16898" fmla="*/ 3903640 h 4271954"/>
              <a:gd name="connsiteX16899" fmla="*/ 198977 w 2439037"/>
              <a:gd name="connsiteY16899" fmla="*/ 3942007 h 4271954"/>
              <a:gd name="connsiteX16900" fmla="*/ 76409 w 2439037"/>
              <a:gd name="connsiteY16900" fmla="*/ 4016140 h 4271954"/>
              <a:gd name="connsiteX16901" fmla="*/ 73047 w 2439037"/>
              <a:gd name="connsiteY16901" fmla="*/ 4019445 h 4271954"/>
              <a:gd name="connsiteX16902" fmla="*/ 76409 w 2439037"/>
              <a:gd name="connsiteY16902" fmla="*/ 4022789 h 4271954"/>
              <a:gd name="connsiteX16903" fmla="*/ 96774 w 2439037"/>
              <a:gd name="connsiteY16903" fmla="*/ 4022789 h 4271954"/>
              <a:gd name="connsiteX16904" fmla="*/ 103537 w 2439037"/>
              <a:gd name="connsiteY16904" fmla="*/ 4016045 h 4271954"/>
              <a:gd name="connsiteX16905" fmla="*/ 103537 w 2439037"/>
              <a:gd name="connsiteY16905" fmla="*/ 4014330 h 4271954"/>
              <a:gd name="connsiteX16906" fmla="*/ 118891 w 2439037"/>
              <a:gd name="connsiteY16906" fmla="*/ 4019541 h 4271954"/>
              <a:gd name="connsiteX16907" fmla="*/ 155534 w 2439037"/>
              <a:gd name="connsiteY16907" fmla="*/ 4029075 h 4271954"/>
              <a:gd name="connsiteX16908" fmla="*/ 197072 w 2439037"/>
              <a:gd name="connsiteY16908" fmla="*/ 4012883 h 4271954"/>
              <a:gd name="connsiteX16909" fmla="*/ 230334 w 2439037"/>
              <a:gd name="connsiteY16909" fmla="*/ 3995633 h 4271954"/>
              <a:gd name="connsiteX16910" fmla="*/ 232048 w 2439037"/>
              <a:gd name="connsiteY16910" fmla="*/ 3993442 h 4271954"/>
              <a:gd name="connsiteX16911" fmla="*/ 231457 w 2439037"/>
              <a:gd name="connsiteY16911" fmla="*/ 3990699 h 4271954"/>
              <a:gd name="connsiteX16912" fmla="*/ 207473 w 2439037"/>
              <a:gd name="connsiteY16912" fmla="*/ 3982698 h 4271954"/>
              <a:gd name="connsiteX16913" fmla="*/ 182966 w 2439037"/>
              <a:gd name="connsiteY16913" fmla="*/ 3990423 h 4271954"/>
              <a:gd name="connsiteX16914" fmla="*/ 182966 w 2439037"/>
              <a:gd name="connsiteY16914" fmla="*/ 3989727 h 4271954"/>
              <a:gd name="connsiteX16915" fmla="*/ 174603 w 2439037"/>
              <a:gd name="connsiteY16915" fmla="*/ 3977259 h 4271954"/>
              <a:gd name="connsiteX16916" fmla="*/ 151247 w 2439037"/>
              <a:gd name="connsiteY16916" fmla="*/ 3977345 h 4271954"/>
              <a:gd name="connsiteX16917" fmla="*/ 147342 w 2439037"/>
              <a:gd name="connsiteY16917" fmla="*/ 3974792 h 4271954"/>
              <a:gd name="connsiteX16918" fmla="*/ 120301 w 2439037"/>
              <a:gd name="connsiteY16918" fmla="*/ 3963724 h 4271954"/>
              <a:gd name="connsiteX16919" fmla="*/ 103451 w 2439037"/>
              <a:gd name="connsiteY16919" fmla="*/ 3963724 h 4271954"/>
              <a:gd name="connsiteX16920" fmla="*/ 103451 w 2439037"/>
              <a:gd name="connsiteY16920" fmla="*/ 3963638 h 4271954"/>
              <a:gd name="connsiteX16921" fmla="*/ 96688 w 2439037"/>
              <a:gd name="connsiteY16921" fmla="*/ 3956885 h 4271954"/>
              <a:gd name="connsiteX16922" fmla="*/ 76409 w 2439037"/>
              <a:gd name="connsiteY16922" fmla="*/ 3956885 h 4271954"/>
              <a:gd name="connsiteX16923" fmla="*/ 73047 w 2439037"/>
              <a:gd name="connsiteY16923" fmla="*/ 3960190 h 4271954"/>
              <a:gd name="connsiteX16924" fmla="*/ 76409 w 2439037"/>
              <a:gd name="connsiteY16924" fmla="*/ 3963543 h 4271954"/>
              <a:gd name="connsiteX16925" fmla="*/ 96774 w 2439037"/>
              <a:gd name="connsiteY16925" fmla="*/ 3963638 h 4271954"/>
              <a:gd name="connsiteX16926" fmla="*/ 96774 w 2439037"/>
              <a:gd name="connsiteY16926" fmla="*/ 4016140 h 4271954"/>
              <a:gd name="connsiteX16927" fmla="*/ 76409 w 2439037"/>
              <a:gd name="connsiteY16927" fmla="*/ 4016140 h 4271954"/>
              <a:gd name="connsiteX16928" fmla="*/ 103451 w 2439037"/>
              <a:gd name="connsiteY16928" fmla="*/ 3970515 h 4271954"/>
              <a:gd name="connsiteX16929" fmla="*/ 120396 w 2439037"/>
              <a:gd name="connsiteY16929" fmla="*/ 3970515 h 4271954"/>
              <a:gd name="connsiteX16930" fmla="*/ 143446 w 2439037"/>
              <a:gd name="connsiteY16930" fmla="*/ 3980193 h 4271954"/>
              <a:gd name="connsiteX16931" fmla="*/ 150876 w 2439037"/>
              <a:gd name="connsiteY16931" fmla="*/ 3984003 h 4271954"/>
              <a:gd name="connsiteX16932" fmla="*/ 174603 w 2439037"/>
              <a:gd name="connsiteY16932" fmla="*/ 3984003 h 4271954"/>
              <a:gd name="connsiteX16933" fmla="*/ 176298 w 2439037"/>
              <a:gd name="connsiteY16933" fmla="*/ 3989823 h 4271954"/>
              <a:gd name="connsiteX16934" fmla="*/ 175355 w 2439037"/>
              <a:gd name="connsiteY16934" fmla="*/ 3994699 h 4271954"/>
              <a:gd name="connsiteX16935" fmla="*/ 174517 w 2439037"/>
              <a:gd name="connsiteY16935" fmla="*/ 3995728 h 4271954"/>
              <a:gd name="connsiteX16936" fmla="*/ 137265 w 2439037"/>
              <a:gd name="connsiteY16936" fmla="*/ 3995728 h 4271954"/>
              <a:gd name="connsiteX16937" fmla="*/ 133941 w 2439037"/>
              <a:gd name="connsiteY16937" fmla="*/ 3999071 h 4271954"/>
              <a:gd name="connsiteX16938" fmla="*/ 137265 w 2439037"/>
              <a:gd name="connsiteY16938" fmla="*/ 4002424 h 4271954"/>
              <a:gd name="connsiteX16939" fmla="*/ 174517 w 2439037"/>
              <a:gd name="connsiteY16939" fmla="*/ 4002424 h 4271954"/>
              <a:gd name="connsiteX16940" fmla="*/ 181070 w 2439037"/>
              <a:gd name="connsiteY16940" fmla="*/ 3998100 h 4271954"/>
              <a:gd name="connsiteX16941" fmla="*/ 209369 w 2439037"/>
              <a:gd name="connsiteY16941" fmla="*/ 3989165 h 4271954"/>
              <a:gd name="connsiteX16942" fmla="*/ 223190 w 2439037"/>
              <a:gd name="connsiteY16942" fmla="*/ 3991823 h 4271954"/>
              <a:gd name="connsiteX16943" fmla="*/ 193843 w 2439037"/>
              <a:gd name="connsiteY16943" fmla="*/ 4007168 h 4271954"/>
              <a:gd name="connsiteX16944" fmla="*/ 120891 w 2439037"/>
              <a:gd name="connsiteY16944" fmla="*/ 4013349 h 4271954"/>
              <a:gd name="connsiteX16945" fmla="*/ 103356 w 2439037"/>
              <a:gd name="connsiteY16945" fmla="*/ 4007349 h 4271954"/>
              <a:gd name="connsiteX16946" fmla="*/ 103356 w 2439037"/>
              <a:gd name="connsiteY16946" fmla="*/ 3970515 h 4271954"/>
              <a:gd name="connsiteX16947" fmla="*/ 103451 w 2439037"/>
              <a:gd name="connsiteY16947" fmla="*/ 3970515 h 4271954"/>
              <a:gd name="connsiteX16948" fmla="*/ 129073 w 2439037"/>
              <a:gd name="connsiteY16948" fmla="*/ 3872475 h 4271954"/>
              <a:gd name="connsiteX16949" fmla="*/ 129721 w 2439037"/>
              <a:gd name="connsiteY16949" fmla="*/ 3872475 h 4271954"/>
              <a:gd name="connsiteX16950" fmla="*/ 152209 w 2439037"/>
              <a:gd name="connsiteY16950" fmla="*/ 3879037 h 4271954"/>
              <a:gd name="connsiteX16951" fmla="*/ 169745 w 2439037"/>
              <a:gd name="connsiteY16951" fmla="*/ 3874751 h 4271954"/>
              <a:gd name="connsiteX16952" fmla="*/ 198787 w 2439037"/>
              <a:gd name="connsiteY16952" fmla="*/ 3889629 h 4271954"/>
              <a:gd name="connsiteX16953" fmla="*/ 199282 w 2439037"/>
              <a:gd name="connsiteY16953" fmla="*/ 3890000 h 4271954"/>
              <a:gd name="connsiteX16954" fmla="*/ 228790 w 2439037"/>
              <a:gd name="connsiteY16954" fmla="*/ 3902755 h 4271954"/>
              <a:gd name="connsiteX16955" fmla="*/ 245736 w 2439037"/>
              <a:gd name="connsiteY16955" fmla="*/ 3902755 h 4271954"/>
              <a:gd name="connsiteX16956" fmla="*/ 245736 w 2439037"/>
              <a:gd name="connsiteY16956" fmla="*/ 3902850 h 4271954"/>
              <a:gd name="connsiteX16957" fmla="*/ 252508 w 2439037"/>
              <a:gd name="connsiteY16957" fmla="*/ 3909641 h 4271954"/>
              <a:gd name="connsiteX16958" fmla="*/ 272805 w 2439037"/>
              <a:gd name="connsiteY16958" fmla="*/ 3909641 h 4271954"/>
              <a:gd name="connsiteX16959" fmla="*/ 276130 w 2439037"/>
              <a:gd name="connsiteY16959" fmla="*/ 3906279 h 4271954"/>
              <a:gd name="connsiteX16960" fmla="*/ 272805 w 2439037"/>
              <a:gd name="connsiteY16960" fmla="*/ 3902983 h 4271954"/>
              <a:gd name="connsiteX16961" fmla="*/ 252413 w 2439037"/>
              <a:gd name="connsiteY16961" fmla="*/ 3902850 h 4271954"/>
              <a:gd name="connsiteX16962" fmla="*/ 252508 w 2439037"/>
              <a:gd name="connsiteY16962" fmla="*/ 3850567 h 4271954"/>
              <a:gd name="connsiteX16963" fmla="*/ 272805 w 2439037"/>
              <a:gd name="connsiteY16963" fmla="*/ 3850567 h 4271954"/>
              <a:gd name="connsiteX16964" fmla="*/ 276130 w 2439037"/>
              <a:gd name="connsiteY16964" fmla="*/ 3847224 h 4271954"/>
              <a:gd name="connsiteX16965" fmla="*/ 272805 w 2439037"/>
              <a:gd name="connsiteY16965" fmla="*/ 3843919 h 4271954"/>
              <a:gd name="connsiteX16966" fmla="*/ 252508 w 2439037"/>
              <a:gd name="connsiteY16966" fmla="*/ 3843919 h 4271954"/>
              <a:gd name="connsiteX16967" fmla="*/ 245736 w 2439037"/>
              <a:gd name="connsiteY16967" fmla="*/ 3850662 h 4271954"/>
              <a:gd name="connsiteX16968" fmla="*/ 245736 w 2439037"/>
              <a:gd name="connsiteY16968" fmla="*/ 3852386 h 4271954"/>
              <a:gd name="connsiteX16969" fmla="*/ 218322 w 2439037"/>
              <a:gd name="connsiteY16969" fmla="*/ 3842109 h 4271954"/>
              <a:gd name="connsiteX16970" fmla="*/ 177832 w 2439037"/>
              <a:gd name="connsiteY16970" fmla="*/ 3841033 h 4271954"/>
              <a:gd name="connsiteX16971" fmla="*/ 177755 w 2439037"/>
              <a:gd name="connsiteY16971" fmla="*/ 3841033 h 4271954"/>
              <a:gd name="connsiteX16972" fmla="*/ 114976 w 2439037"/>
              <a:gd name="connsiteY16972" fmla="*/ 3853910 h 4271954"/>
              <a:gd name="connsiteX16973" fmla="*/ 112776 w 2439037"/>
              <a:gd name="connsiteY16973" fmla="*/ 3855444 h 4271954"/>
              <a:gd name="connsiteX16974" fmla="*/ 112395 w 2439037"/>
              <a:gd name="connsiteY16974" fmla="*/ 3858101 h 4271954"/>
              <a:gd name="connsiteX16975" fmla="*/ 129073 w 2439037"/>
              <a:gd name="connsiteY16975" fmla="*/ 3872475 h 4271954"/>
              <a:gd name="connsiteX16976" fmla="*/ 215836 w 2439037"/>
              <a:gd name="connsiteY16976" fmla="*/ 3848014 h 4271954"/>
              <a:gd name="connsiteX16977" fmla="*/ 245736 w 2439037"/>
              <a:gd name="connsiteY16977" fmla="*/ 3859130 h 4271954"/>
              <a:gd name="connsiteX16978" fmla="*/ 245736 w 2439037"/>
              <a:gd name="connsiteY16978" fmla="*/ 3895916 h 4271954"/>
              <a:gd name="connsiteX16979" fmla="*/ 228790 w 2439037"/>
              <a:gd name="connsiteY16979" fmla="*/ 3895916 h 4271954"/>
              <a:gd name="connsiteX16980" fmla="*/ 203463 w 2439037"/>
              <a:gd name="connsiteY16980" fmla="*/ 3884666 h 4271954"/>
              <a:gd name="connsiteX16981" fmla="*/ 202978 w 2439037"/>
              <a:gd name="connsiteY16981" fmla="*/ 3884286 h 4271954"/>
              <a:gd name="connsiteX16982" fmla="*/ 170888 w 2439037"/>
              <a:gd name="connsiteY16982" fmla="*/ 3868007 h 4271954"/>
              <a:gd name="connsiteX16983" fmla="*/ 169840 w 2439037"/>
              <a:gd name="connsiteY16983" fmla="*/ 3867807 h 4271954"/>
              <a:gd name="connsiteX16984" fmla="*/ 169069 w 2439037"/>
              <a:gd name="connsiteY16984" fmla="*/ 3867922 h 4271954"/>
              <a:gd name="connsiteX16985" fmla="*/ 150486 w 2439037"/>
              <a:gd name="connsiteY16985" fmla="*/ 3872475 h 4271954"/>
              <a:gd name="connsiteX16986" fmla="*/ 136703 w 2439037"/>
              <a:gd name="connsiteY16986" fmla="*/ 3869827 h 4271954"/>
              <a:gd name="connsiteX16987" fmla="*/ 167068 w 2439037"/>
              <a:gd name="connsiteY16987" fmla="*/ 3853910 h 4271954"/>
              <a:gd name="connsiteX16988" fmla="*/ 215836 w 2439037"/>
              <a:gd name="connsiteY16988" fmla="*/ 3848014 h 4271954"/>
              <a:gd name="connsiteX16989" fmla="*/ 156886 w 2439037"/>
              <a:gd name="connsiteY16989" fmla="*/ 3851910 h 4271954"/>
              <a:gd name="connsiteX16990" fmla="*/ 130130 w 2439037"/>
              <a:gd name="connsiteY16990" fmla="*/ 3865731 h 4271954"/>
              <a:gd name="connsiteX16991" fmla="*/ 120310 w 2439037"/>
              <a:gd name="connsiteY16991" fmla="*/ 3859359 h 4271954"/>
              <a:gd name="connsiteX16992" fmla="*/ 156886 w 2439037"/>
              <a:gd name="connsiteY16992" fmla="*/ 3851910 h 4271954"/>
              <a:gd name="connsiteX16993" fmla="*/ 425491 w 2439037"/>
              <a:gd name="connsiteY16993" fmla="*/ 3897630 h 4271954"/>
              <a:gd name="connsiteX16994" fmla="*/ 421100 w 2439037"/>
              <a:gd name="connsiteY16994" fmla="*/ 3896563 h 4271954"/>
              <a:gd name="connsiteX16995" fmla="*/ 417195 w 2439037"/>
              <a:gd name="connsiteY16995" fmla="*/ 3898983 h 4271954"/>
              <a:gd name="connsiteX16996" fmla="*/ 395383 w 2439037"/>
              <a:gd name="connsiteY16996" fmla="*/ 3941912 h 4271954"/>
              <a:gd name="connsiteX16997" fmla="*/ 395383 w 2439037"/>
              <a:gd name="connsiteY16997" fmla="*/ 3943169 h 4271954"/>
              <a:gd name="connsiteX16998" fmla="*/ 421291 w 2439037"/>
              <a:gd name="connsiteY16998" fmla="*/ 3968611 h 4271954"/>
              <a:gd name="connsiteX16999" fmla="*/ 422548 w 2439037"/>
              <a:gd name="connsiteY16999" fmla="*/ 3968611 h 4271954"/>
              <a:gd name="connsiteX17000" fmla="*/ 423100 w 2439037"/>
              <a:gd name="connsiteY17000" fmla="*/ 3968611 h 4271954"/>
              <a:gd name="connsiteX17001" fmla="*/ 441407 w 2439037"/>
              <a:gd name="connsiteY17001" fmla="*/ 3960514 h 4271954"/>
              <a:gd name="connsiteX17002" fmla="*/ 448637 w 2439037"/>
              <a:gd name="connsiteY17002" fmla="*/ 3941912 h 4271954"/>
              <a:gd name="connsiteX17003" fmla="*/ 426815 w 2439037"/>
              <a:gd name="connsiteY17003" fmla="*/ 3898983 h 4271954"/>
              <a:gd name="connsiteX17004" fmla="*/ 425491 w 2439037"/>
              <a:gd name="connsiteY17004" fmla="*/ 3897630 h 4271954"/>
              <a:gd name="connsiteX17005" fmla="*/ 441960 w 2439037"/>
              <a:gd name="connsiteY17005" fmla="*/ 3942007 h 4271954"/>
              <a:gd name="connsiteX17006" fmla="*/ 436636 w 2439037"/>
              <a:gd name="connsiteY17006" fmla="*/ 3955818 h 4271954"/>
              <a:gd name="connsiteX17007" fmla="*/ 423015 w 2439037"/>
              <a:gd name="connsiteY17007" fmla="*/ 3961819 h 4271954"/>
              <a:gd name="connsiteX17008" fmla="*/ 421967 w 2439037"/>
              <a:gd name="connsiteY17008" fmla="*/ 3961819 h 4271954"/>
              <a:gd name="connsiteX17009" fmla="*/ 421500 w 2439037"/>
              <a:gd name="connsiteY17009" fmla="*/ 3961819 h 4271954"/>
              <a:gd name="connsiteX17010" fmla="*/ 402060 w 2439037"/>
              <a:gd name="connsiteY17010" fmla="*/ 3942883 h 4271954"/>
              <a:gd name="connsiteX17011" fmla="*/ 402060 w 2439037"/>
              <a:gd name="connsiteY17011" fmla="*/ 3941912 h 4271954"/>
              <a:gd name="connsiteX17012" fmla="*/ 421967 w 2439037"/>
              <a:gd name="connsiteY17012" fmla="*/ 3903640 h 4271954"/>
              <a:gd name="connsiteX17013" fmla="*/ 441960 w 2439037"/>
              <a:gd name="connsiteY17013" fmla="*/ 3942007 h 4271954"/>
              <a:gd name="connsiteX17014" fmla="*/ 319392 w 2439037"/>
              <a:gd name="connsiteY17014" fmla="*/ 4016140 h 4271954"/>
              <a:gd name="connsiteX17015" fmla="*/ 316049 w 2439037"/>
              <a:gd name="connsiteY17015" fmla="*/ 4019445 h 4271954"/>
              <a:gd name="connsiteX17016" fmla="*/ 319392 w 2439037"/>
              <a:gd name="connsiteY17016" fmla="*/ 4022789 h 4271954"/>
              <a:gd name="connsiteX17017" fmla="*/ 339671 w 2439037"/>
              <a:gd name="connsiteY17017" fmla="*/ 4022789 h 4271954"/>
              <a:gd name="connsiteX17018" fmla="*/ 346424 w 2439037"/>
              <a:gd name="connsiteY17018" fmla="*/ 4016045 h 4271954"/>
              <a:gd name="connsiteX17019" fmla="*/ 346424 w 2439037"/>
              <a:gd name="connsiteY17019" fmla="*/ 4014330 h 4271954"/>
              <a:gd name="connsiteX17020" fmla="*/ 361759 w 2439037"/>
              <a:gd name="connsiteY17020" fmla="*/ 4019541 h 4271954"/>
              <a:gd name="connsiteX17021" fmla="*/ 398421 w 2439037"/>
              <a:gd name="connsiteY17021" fmla="*/ 4029075 h 4271954"/>
              <a:gd name="connsiteX17022" fmla="*/ 439969 w 2439037"/>
              <a:gd name="connsiteY17022" fmla="*/ 4012883 h 4271954"/>
              <a:gd name="connsiteX17023" fmla="*/ 473221 w 2439037"/>
              <a:gd name="connsiteY17023" fmla="*/ 3995633 h 4271954"/>
              <a:gd name="connsiteX17024" fmla="*/ 474916 w 2439037"/>
              <a:gd name="connsiteY17024" fmla="*/ 3993442 h 4271954"/>
              <a:gd name="connsiteX17025" fmla="*/ 474354 w 2439037"/>
              <a:gd name="connsiteY17025" fmla="*/ 3990699 h 4271954"/>
              <a:gd name="connsiteX17026" fmla="*/ 450361 w 2439037"/>
              <a:gd name="connsiteY17026" fmla="*/ 3982698 h 4271954"/>
              <a:gd name="connsiteX17027" fmla="*/ 425862 w 2439037"/>
              <a:gd name="connsiteY17027" fmla="*/ 3990423 h 4271954"/>
              <a:gd name="connsiteX17028" fmla="*/ 425862 w 2439037"/>
              <a:gd name="connsiteY17028" fmla="*/ 3989727 h 4271954"/>
              <a:gd name="connsiteX17029" fmla="*/ 417471 w 2439037"/>
              <a:gd name="connsiteY17029" fmla="*/ 3977259 h 4271954"/>
              <a:gd name="connsiteX17030" fmla="*/ 394145 w 2439037"/>
              <a:gd name="connsiteY17030" fmla="*/ 3977345 h 4271954"/>
              <a:gd name="connsiteX17031" fmla="*/ 390239 w 2439037"/>
              <a:gd name="connsiteY17031" fmla="*/ 3974792 h 4271954"/>
              <a:gd name="connsiteX17032" fmla="*/ 363198 w 2439037"/>
              <a:gd name="connsiteY17032" fmla="*/ 3963724 h 4271954"/>
              <a:gd name="connsiteX17033" fmla="*/ 346243 w 2439037"/>
              <a:gd name="connsiteY17033" fmla="*/ 3963724 h 4271954"/>
              <a:gd name="connsiteX17034" fmla="*/ 346243 w 2439037"/>
              <a:gd name="connsiteY17034" fmla="*/ 3963638 h 4271954"/>
              <a:gd name="connsiteX17035" fmla="*/ 339480 w 2439037"/>
              <a:gd name="connsiteY17035" fmla="*/ 3956885 h 4271954"/>
              <a:gd name="connsiteX17036" fmla="*/ 319173 w 2439037"/>
              <a:gd name="connsiteY17036" fmla="*/ 3956885 h 4271954"/>
              <a:gd name="connsiteX17037" fmla="*/ 315859 w 2439037"/>
              <a:gd name="connsiteY17037" fmla="*/ 3960190 h 4271954"/>
              <a:gd name="connsiteX17038" fmla="*/ 319173 w 2439037"/>
              <a:gd name="connsiteY17038" fmla="*/ 3963543 h 4271954"/>
              <a:gd name="connsiteX17039" fmla="*/ 339576 w 2439037"/>
              <a:gd name="connsiteY17039" fmla="*/ 3963638 h 4271954"/>
              <a:gd name="connsiteX17040" fmla="*/ 339480 w 2439037"/>
              <a:gd name="connsiteY17040" fmla="*/ 4015912 h 4271954"/>
              <a:gd name="connsiteX17041" fmla="*/ 319392 w 2439037"/>
              <a:gd name="connsiteY17041" fmla="*/ 4015912 h 4271954"/>
              <a:gd name="connsiteX17042" fmla="*/ 319392 w 2439037"/>
              <a:gd name="connsiteY17042" fmla="*/ 4016140 h 4271954"/>
              <a:gd name="connsiteX17043" fmla="*/ 346424 w 2439037"/>
              <a:gd name="connsiteY17043" fmla="*/ 3970515 h 4271954"/>
              <a:gd name="connsiteX17044" fmla="*/ 363484 w 2439037"/>
              <a:gd name="connsiteY17044" fmla="*/ 3970515 h 4271954"/>
              <a:gd name="connsiteX17045" fmla="*/ 386515 w 2439037"/>
              <a:gd name="connsiteY17045" fmla="*/ 3980193 h 4271954"/>
              <a:gd name="connsiteX17046" fmla="*/ 393973 w 2439037"/>
              <a:gd name="connsiteY17046" fmla="*/ 3984003 h 4271954"/>
              <a:gd name="connsiteX17047" fmla="*/ 417681 w 2439037"/>
              <a:gd name="connsiteY17047" fmla="*/ 3984003 h 4271954"/>
              <a:gd name="connsiteX17048" fmla="*/ 419385 w 2439037"/>
              <a:gd name="connsiteY17048" fmla="*/ 3989823 h 4271954"/>
              <a:gd name="connsiteX17049" fmla="*/ 418423 w 2439037"/>
              <a:gd name="connsiteY17049" fmla="*/ 3994699 h 4271954"/>
              <a:gd name="connsiteX17050" fmla="*/ 417586 w 2439037"/>
              <a:gd name="connsiteY17050" fmla="*/ 3995728 h 4271954"/>
              <a:gd name="connsiteX17051" fmla="*/ 380342 w 2439037"/>
              <a:gd name="connsiteY17051" fmla="*/ 3995728 h 4271954"/>
              <a:gd name="connsiteX17052" fmla="*/ 376999 w 2439037"/>
              <a:gd name="connsiteY17052" fmla="*/ 3999071 h 4271954"/>
              <a:gd name="connsiteX17053" fmla="*/ 380342 w 2439037"/>
              <a:gd name="connsiteY17053" fmla="*/ 4002424 h 4271954"/>
              <a:gd name="connsiteX17054" fmla="*/ 417586 w 2439037"/>
              <a:gd name="connsiteY17054" fmla="*/ 4002424 h 4271954"/>
              <a:gd name="connsiteX17055" fmla="*/ 424148 w 2439037"/>
              <a:gd name="connsiteY17055" fmla="*/ 3998100 h 4271954"/>
              <a:gd name="connsiteX17056" fmla="*/ 452447 w 2439037"/>
              <a:gd name="connsiteY17056" fmla="*/ 3989165 h 4271954"/>
              <a:gd name="connsiteX17057" fmla="*/ 466267 w 2439037"/>
              <a:gd name="connsiteY17057" fmla="*/ 3991823 h 4271954"/>
              <a:gd name="connsiteX17058" fmla="*/ 436826 w 2439037"/>
              <a:gd name="connsiteY17058" fmla="*/ 4007168 h 4271954"/>
              <a:gd name="connsiteX17059" fmla="*/ 363855 w 2439037"/>
              <a:gd name="connsiteY17059" fmla="*/ 4013349 h 4271954"/>
              <a:gd name="connsiteX17060" fmla="*/ 346348 w 2439037"/>
              <a:gd name="connsiteY17060" fmla="*/ 4007349 h 4271954"/>
              <a:gd name="connsiteX17061" fmla="*/ 346348 w 2439037"/>
              <a:gd name="connsiteY17061" fmla="*/ 3970515 h 4271954"/>
              <a:gd name="connsiteX17062" fmla="*/ 346424 w 2439037"/>
              <a:gd name="connsiteY17062" fmla="*/ 3970515 h 4271954"/>
              <a:gd name="connsiteX17063" fmla="*/ 372056 w 2439037"/>
              <a:gd name="connsiteY17063" fmla="*/ 3872475 h 4271954"/>
              <a:gd name="connsiteX17064" fmla="*/ 372713 w 2439037"/>
              <a:gd name="connsiteY17064" fmla="*/ 3872475 h 4271954"/>
              <a:gd name="connsiteX17065" fmla="*/ 395201 w 2439037"/>
              <a:gd name="connsiteY17065" fmla="*/ 3879037 h 4271954"/>
              <a:gd name="connsiteX17066" fmla="*/ 412728 w 2439037"/>
              <a:gd name="connsiteY17066" fmla="*/ 3874751 h 4271954"/>
              <a:gd name="connsiteX17067" fmla="*/ 441779 w 2439037"/>
              <a:gd name="connsiteY17067" fmla="*/ 3889629 h 4271954"/>
              <a:gd name="connsiteX17068" fmla="*/ 442236 w 2439037"/>
              <a:gd name="connsiteY17068" fmla="*/ 3890000 h 4271954"/>
              <a:gd name="connsiteX17069" fmla="*/ 471773 w 2439037"/>
              <a:gd name="connsiteY17069" fmla="*/ 3902755 h 4271954"/>
              <a:gd name="connsiteX17070" fmla="*/ 488728 w 2439037"/>
              <a:gd name="connsiteY17070" fmla="*/ 3902755 h 4271954"/>
              <a:gd name="connsiteX17071" fmla="*/ 488728 w 2439037"/>
              <a:gd name="connsiteY17071" fmla="*/ 3902850 h 4271954"/>
              <a:gd name="connsiteX17072" fmla="*/ 495490 w 2439037"/>
              <a:gd name="connsiteY17072" fmla="*/ 3909641 h 4271954"/>
              <a:gd name="connsiteX17073" fmla="*/ 515798 w 2439037"/>
              <a:gd name="connsiteY17073" fmla="*/ 3909641 h 4271954"/>
              <a:gd name="connsiteX17074" fmla="*/ 519122 w 2439037"/>
              <a:gd name="connsiteY17074" fmla="*/ 3906279 h 4271954"/>
              <a:gd name="connsiteX17075" fmla="*/ 515798 w 2439037"/>
              <a:gd name="connsiteY17075" fmla="*/ 3902983 h 4271954"/>
              <a:gd name="connsiteX17076" fmla="*/ 495395 w 2439037"/>
              <a:gd name="connsiteY17076" fmla="*/ 3902850 h 4271954"/>
              <a:gd name="connsiteX17077" fmla="*/ 495490 w 2439037"/>
              <a:gd name="connsiteY17077" fmla="*/ 3850567 h 4271954"/>
              <a:gd name="connsiteX17078" fmla="*/ 515798 w 2439037"/>
              <a:gd name="connsiteY17078" fmla="*/ 3850567 h 4271954"/>
              <a:gd name="connsiteX17079" fmla="*/ 519122 w 2439037"/>
              <a:gd name="connsiteY17079" fmla="*/ 3847224 h 4271954"/>
              <a:gd name="connsiteX17080" fmla="*/ 515798 w 2439037"/>
              <a:gd name="connsiteY17080" fmla="*/ 3843919 h 4271954"/>
              <a:gd name="connsiteX17081" fmla="*/ 495490 w 2439037"/>
              <a:gd name="connsiteY17081" fmla="*/ 3843919 h 4271954"/>
              <a:gd name="connsiteX17082" fmla="*/ 488728 w 2439037"/>
              <a:gd name="connsiteY17082" fmla="*/ 3850662 h 4271954"/>
              <a:gd name="connsiteX17083" fmla="*/ 488728 w 2439037"/>
              <a:gd name="connsiteY17083" fmla="*/ 3852386 h 4271954"/>
              <a:gd name="connsiteX17084" fmla="*/ 461315 w 2439037"/>
              <a:gd name="connsiteY17084" fmla="*/ 3842109 h 4271954"/>
              <a:gd name="connsiteX17085" fmla="*/ 420824 w 2439037"/>
              <a:gd name="connsiteY17085" fmla="*/ 3841033 h 4271954"/>
              <a:gd name="connsiteX17086" fmla="*/ 420728 w 2439037"/>
              <a:gd name="connsiteY17086" fmla="*/ 3841033 h 4271954"/>
              <a:gd name="connsiteX17087" fmla="*/ 357940 w 2439037"/>
              <a:gd name="connsiteY17087" fmla="*/ 3853910 h 4271954"/>
              <a:gd name="connsiteX17088" fmla="*/ 355749 w 2439037"/>
              <a:gd name="connsiteY17088" fmla="*/ 3855444 h 4271954"/>
              <a:gd name="connsiteX17089" fmla="*/ 355482 w 2439037"/>
              <a:gd name="connsiteY17089" fmla="*/ 3858101 h 4271954"/>
              <a:gd name="connsiteX17090" fmla="*/ 372056 w 2439037"/>
              <a:gd name="connsiteY17090" fmla="*/ 3872475 h 4271954"/>
              <a:gd name="connsiteX17091" fmla="*/ 458819 w 2439037"/>
              <a:gd name="connsiteY17091" fmla="*/ 3848014 h 4271954"/>
              <a:gd name="connsiteX17092" fmla="*/ 488728 w 2439037"/>
              <a:gd name="connsiteY17092" fmla="*/ 3859130 h 4271954"/>
              <a:gd name="connsiteX17093" fmla="*/ 488728 w 2439037"/>
              <a:gd name="connsiteY17093" fmla="*/ 3895916 h 4271954"/>
              <a:gd name="connsiteX17094" fmla="*/ 471773 w 2439037"/>
              <a:gd name="connsiteY17094" fmla="*/ 3895916 h 4271954"/>
              <a:gd name="connsiteX17095" fmla="*/ 446446 w 2439037"/>
              <a:gd name="connsiteY17095" fmla="*/ 3884666 h 4271954"/>
              <a:gd name="connsiteX17096" fmla="*/ 445961 w 2439037"/>
              <a:gd name="connsiteY17096" fmla="*/ 3884286 h 4271954"/>
              <a:gd name="connsiteX17097" fmla="*/ 413871 w 2439037"/>
              <a:gd name="connsiteY17097" fmla="*/ 3868007 h 4271954"/>
              <a:gd name="connsiteX17098" fmla="*/ 412823 w 2439037"/>
              <a:gd name="connsiteY17098" fmla="*/ 3867807 h 4271954"/>
              <a:gd name="connsiteX17099" fmla="*/ 412061 w 2439037"/>
              <a:gd name="connsiteY17099" fmla="*/ 3867922 h 4271954"/>
              <a:gd name="connsiteX17100" fmla="*/ 393468 w 2439037"/>
              <a:gd name="connsiteY17100" fmla="*/ 3872475 h 4271954"/>
              <a:gd name="connsiteX17101" fmla="*/ 379657 w 2439037"/>
              <a:gd name="connsiteY17101" fmla="*/ 3869827 h 4271954"/>
              <a:gd name="connsiteX17102" fmla="*/ 410051 w 2439037"/>
              <a:gd name="connsiteY17102" fmla="*/ 3853910 h 4271954"/>
              <a:gd name="connsiteX17103" fmla="*/ 458819 w 2439037"/>
              <a:gd name="connsiteY17103" fmla="*/ 3848014 h 4271954"/>
              <a:gd name="connsiteX17104" fmla="*/ 399869 w 2439037"/>
              <a:gd name="connsiteY17104" fmla="*/ 3851910 h 4271954"/>
              <a:gd name="connsiteX17105" fmla="*/ 373103 w 2439037"/>
              <a:gd name="connsiteY17105" fmla="*/ 3865731 h 4271954"/>
              <a:gd name="connsiteX17106" fmla="*/ 363283 w 2439037"/>
              <a:gd name="connsiteY17106" fmla="*/ 3859359 h 4271954"/>
              <a:gd name="connsiteX17107" fmla="*/ 399869 w 2439037"/>
              <a:gd name="connsiteY17107" fmla="*/ 3851910 h 4271954"/>
              <a:gd name="connsiteX17108" fmla="*/ 668455 w 2439037"/>
              <a:gd name="connsiteY17108" fmla="*/ 3897630 h 4271954"/>
              <a:gd name="connsiteX17109" fmla="*/ 664083 w 2439037"/>
              <a:gd name="connsiteY17109" fmla="*/ 3896563 h 4271954"/>
              <a:gd name="connsiteX17110" fmla="*/ 660282 w 2439037"/>
              <a:gd name="connsiteY17110" fmla="*/ 3898983 h 4271954"/>
              <a:gd name="connsiteX17111" fmla="*/ 638470 w 2439037"/>
              <a:gd name="connsiteY17111" fmla="*/ 3941912 h 4271954"/>
              <a:gd name="connsiteX17112" fmla="*/ 638470 w 2439037"/>
              <a:gd name="connsiteY17112" fmla="*/ 3943169 h 4271954"/>
              <a:gd name="connsiteX17113" fmla="*/ 664359 w 2439037"/>
              <a:gd name="connsiteY17113" fmla="*/ 3968611 h 4271954"/>
              <a:gd name="connsiteX17114" fmla="*/ 665616 w 2439037"/>
              <a:gd name="connsiteY17114" fmla="*/ 3968611 h 4271954"/>
              <a:gd name="connsiteX17115" fmla="*/ 666188 w 2439037"/>
              <a:gd name="connsiteY17115" fmla="*/ 3968611 h 4271954"/>
              <a:gd name="connsiteX17116" fmla="*/ 684486 w 2439037"/>
              <a:gd name="connsiteY17116" fmla="*/ 3960514 h 4271954"/>
              <a:gd name="connsiteX17117" fmla="*/ 691705 w 2439037"/>
              <a:gd name="connsiteY17117" fmla="*/ 3941912 h 4271954"/>
              <a:gd name="connsiteX17118" fmla="*/ 669893 w 2439037"/>
              <a:gd name="connsiteY17118" fmla="*/ 3898983 h 4271954"/>
              <a:gd name="connsiteX17119" fmla="*/ 668455 w 2439037"/>
              <a:gd name="connsiteY17119" fmla="*/ 3897630 h 4271954"/>
              <a:gd name="connsiteX17120" fmla="*/ 684952 w 2439037"/>
              <a:gd name="connsiteY17120" fmla="*/ 3942007 h 4271954"/>
              <a:gd name="connsiteX17121" fmla="*/ 679609 w 2439037"/>
              <a:gd name="connsiteY17121" fmla="*/ 3955818 h 4271954"/>
              <a:gd name="connsiteX17122" fmla="*/ 665988 w 2439037"/>
              <a:gd name="connsiteY17122" fmla="*/ 3961819 h 4271954"/>
              <a:gd name="connsiteX17123" fmla="*/ 664940 w 2439037"/>
              <a:gd name="connsiteY17123" fmla="*/ 3961819 h 4271954"/>
              <a:gd name="connsiteX17124" fmla="*/ 664454 w 2439037"/>
              <a:gd name="connsiteY17124" fmla="*/ 3961819 h 4271954"/>
              <a:gd name="connsiteX17125" fmla="*/ 645043 w 2439037"/>
              <a:gd name="connsiteY17125" fmla="*/ 3942883 h 4271954"/>
              <a:gd name="connsiteX17126" fmla="*/ 645043 w 2439037"/>
              <a:gd name="connsiteY17126" fmla="*/ 3941912 h 4271954"/>
              <a:gd name="connsiteX17127" fmla="*/ 665045 w 2439037"/>
              <a:gd name="connsiteY17127" fmla="*/ 3903640 h 4271954"/>
              <a:gd name="connsiteX17128" fmla="*/ 684952 w 2439037"/>
              <a:gd name="connsiteY17128" fmla="*/ 3942007 h 4271954"/>
              <a:gd name="connsiteX17129" fmla="*/ 562460 w 2439037"/>
              <a:gd name="connsiteY17129" fmla="*/ 4016140 h 4271954"/>
              <a:gd name="connsiteX17130" fmla="*/ 559127 w 2439037"/>
              <a:gd name="connsiteY17130" fmla="*/ 4019445 h 4271954"/>
              <a:gd name="connsiteX17131" fmla="*/ 562460 w 2439037"/>
              <a:gd name="connsiteY17131" fmla="*/ 4022789 h 4271954"/>
              <a:gd name="connsiteX17132" fmla="*/ 582749 w 2439037"/>
              <a:gd name="connsiteY17132" fmla="*/ 4022789 h 4271954"/>
              <a:gd name="connsiteX17133" fmla="*/ 589512 w 2439037"/>
              <a:gd name="connsiteY17133" fmla="*/ 4016045 h 4271954"/>
              <a:gd name="connsiteX17134" fmla="*/ 589512 w 2439037"/>
              <a:gd name="connsiteY17134" fmla="*/ 4014330 h 4271954"/>
              <a:gd name="connsiteX17135" fmla="*/ 604828 w 2439037"/>
              <a:gd name="connsiteY17135" fmla="*/ 4019541 h 4271954"/>
              <a:gd name="connsiteX17136" fmla="*/ 641509 w 2439037"/>
              <a:gd name="connsiteY17136" fmla="*/ 4029075 h 4271954"/>
              <a:gd name="connsiteX17137" fmla="*/ 683037 w 2439037"/>
              <a:gd name="connsiteY17137" fmla="*/ 4012883 h 4271954"/>
              <a:gd name="connsiteX17138" fmla="*/ 716299 w 2439037"/>
              <a:gd name="connsiteY17138" fmla="*/ 3995633 h 4271954"/>
              <a:gd name="connsiteX17139" fmla="*/ 717985 w 2439037"/>
              <a:gd name="connsiteY17139" fmla="*/ 3993442 h 4271954"/>
              <a:gd name="connsiteX17140" fmla="*/ 717432 w 2439037"/>
              <a:gd name="connsiteY17140" fmla="*/ 3990699 h 4271954"/>
              <a:gd name="connsiteX17141" fmla="*/ 693429 w 2439037"/>
              <a:gd name="connsiteY17141" fmla="*/ 3982698 h 4271954"/>
              <a:gd name="connsiteX17142" fmla="*/ 668950 w 2439037"/>
              <a:gd name="connsiteY17142" fmla="*/ 3990423 h 4271954"/>
              <a:gd name="connsiteX17143" fmla="*/ 668950 w 2439037"/>
              <a:gd name="connsiteY17143" fmla="*/ 3989727 h 4271954"/>
              <a:gd name="connsiteX17144" fmla="*/ 660578 w 2439037"/>
              <a:gd name="connsiteY17144" fmla="*/ 3977259 h 4271954"/>
              <a:gd name="connsiteX17145" fmla="*/ 637232 w 2439037"/>
              <a:gd name="connsiteY17145" fmla="*/ 3977345 h 4271954"/>
              <a:gd name="connsiteX17146" fmla="*/ 633326 w 2439037"/>
              <a:gd name="connsiteY17146" fmla="*/ 3974792 h 4271954"/>
              <a:gd name="connsiteX17147" fmla="*/ 606285 w 2439037"/>
              <a:gd name="connsiteY17147" fmla="*/ 3963724 h 4271954"/>
              <a:gd name="connsiteX17148" fmla="*/ 589321 w 2439037"/>
              <a:gd name="connsiteY17148" fmla="*/ 3963724 h 4271954"/>
              <a:gd name="connsiteX17149" fmla="*/ 589321 w 2439037"/>
              <a:gd name="connsiteY17149" fmla="*/ 3963638 h 4271954"/>
              <a:gd name="connsiteX17150" fmla="*/ 582568 w 2439037"/>
              <a:gd name="connsiteY17150" fmla="*/ 3956885 h 4271954"/>
              <a:gd name="connsiteX17151" fmla="*/ 562260 w 2439037"/>
              <a:gd name="connsiteY17151" fmla="*/ 3956885 h 4271954"/>
              <a:gd name="connsiteX17152" fmla="*/ 558936 w 2439037"/>
              <a:gd name="connsiteY17152" fmla="*/ 3960190 h 4271954"/>
              <a:gd name="connsiteX17153" fmla="*/ 562260 w 2439037"/>
              <a:gd name="connsiteY17153" fmla="*/ 3963543 h 4271954"/>
              <a:gd name="connsiteX17154" fmla="*/ 582644 w 2439037"/>
              <a:gd name="connsiteY17154" fmla="*/ 3963638 h 4271954"/>
              <a:gd name="connsiteX17155" fmla="*/ 582568 w 2439037"/>
              <a:gd name="connsiteY17155" fmla="*/ 4015912 h 4271954"/>
              <a:gd name="connsiteX17156" fmla="*/ 562460 w 2439037"/>
              <a:gd name="connsiteY17156" fmla="*/ 4015912 h 4271954"/>
              <a:gd name="connsiteX17157" fmla="*/ 562460 w 2439037"/>
              <a:gd name="connsiteY17157" fmla="*/ 4016140 h 4271954"/>
              <a:gd name="connsiteX17158" fmla="*/ 589512 w 2439037"/>
              <a:gd name="connsiteY17158" fmla="*/ 3970515 h 4271954"/>
              <a:gd name="connsiteX17159" fmla="*/ 606457 w 2439037"/>
              <a:gd name="connsiteY17159" fmla="*/ 3970515 h 4271954"/>
              <a:gd name="connsiteX17160" fmla="*/ 629507 w 2439037"/>
              <a:gd name="connsiteY17160" fmla="*/ 3980193 h 4271954"/>
              <a:gd name="connsiteX17161" fmla="*/ 636937 w 2439037"/>
              <a:gd name="connsiteY17161" fmla="*/ 3984003 h 4271954"/>
              <a:gd name="connsiteX17162" fmla="*/ 660673 w 2439037"/>
              <a:gd name="connsiteY17162" fmla="*/ 3984003 h 4271954"/>
              <a:gd name="connsiteX17163" fmla="*/ 662359 w 2439037"/>
              <a:gd name="connsiteY17163" fmla="*/ 3989823 h 4271954"/>
              <a:gd name="connsiteX17164" fmla="*/ 661416 w 2439037"/>
              <a:gd name="connsiteY17164" fmla="*/ 3994699 h 4271954"/>
              <a:gd name="connsiteX17165" fmla="*/ 660578 w 2439037"/>
              <a:gd name="connsiteY17165" fmla="*/ 3995728 h 4271954"/>
              <a:gd name="connsiteX17166" fmla="*/ 623325 w 2439037"/>
              <a:gd name="connsiteY17166" fmla="*/ 3995728 h 4271954"/>
              <a:gd name="connsiteX17167" fmla="*/ 619992 w 2439037"/>
              <a:gd name="connsiteY17167" fmla="*/ 3999071 h 4271954"/>
              <a:gd name="connsiteX17168" fmla="*/ 623325 w 2439037"/>
              <a:gd name="connsiteY17168" fmla="*/ 4002424 h 4271954"/>
              <a:gd name="connsiteX17169" fmla="*/ 660578 w 2439037"/>
              <a:gd name="connsiteY17169" fmla="*/ 4002424 h 4271954"/>
              <a:gd name="connsiteX17170" fmla="*/ 667131 w 2439037"/>
              <a:gd name="connsiteY17170" fmla="*/ 3998100 h 4271954"/>
              <a:gd name="connsiteX17171" fmla="*/ 695430 w 2439037"/>
              <a:gd name="connsiteY17171" fmla="*/ 3989165 h 4271954"/>
              <a:gd name="connsiteX17172" fmla="*/ 709241 w 2439037"/>
              <a:gd name="connsiteY17172" fmla="*/ 3991823 h 4271954"/>
              <a:gd name="connsiteX17173" fmla="*/ 679895 w 2439037"/>
              <a:gd name="connsiteY17173" fmla="*/ 4007168 h 4271954"/>
              <a:gd name="connsiteX17174" fmla="*/ 606923 w 2439037"/>
              <a:gd name="connsiteY17174" fmla="*/ 4013349 h 4271954"/>
              <a:gd name="connsiteX17175" fmla="*/ 589416 w 2439037"/>
              <a:gd name="connsiteY17175" fmla="*/ 4007349 h 4271954"/>
              <a:gd name="connsiteX17176" fmla="*/ 589416 w 2439037"/>
              <a:gd name="connsiteY17176" fmla="*/ 3970515 h 4271954"/>
              <a:gd name="connsiteX17177" fmla="*/ 589512 w 2439037"/>
              <a:gd name="connsiteY17177" fmla="*/ 3970515 h 4271954"/>
              <a:gd name="connsiteX17178" fmla="*/ 615048 w 2439037"/>
              <a:gd name="connsiteY17178" fmla="*/ 3872475 h 4271954"/>
              <a:gd name="connsiteX17179" fmla="*/ 615705 w 2439037"/>
              <a:gd name="connsiteY17179" fmla="*/ 3872475 h 4271954"/>
              <a:gd name="connsiteX17180" fmla="*/ 638175 w 2439037"/>
              <a:gd name="connsiteY17180" fmla="*/ 3879037 h 4271954"/>
              <a:gd name="connsiteX17181" fmla="*/ 655711 w 2439037"/>
              <a:gd name="connsiteY17181" fmla="*/ 3874751 h 4271954"/>
              <a:gd name="connsiteX17182" fmla="*/ 684762 w 2439037"/>
              <a:gd name="connsiteY17182" fmla="*/ 3889629 h 4271954"/>
              <a:gd name="connsiteX17183" fmla="*/ 685229 w 2439037"/>
              <a:gd name="connsiteY17183" fmla="*/ 3890000 h 4271954"/>
              <a:gd name="connsiteX17184" fmla="*/ 714756 w 2439037"/>
              <a:gd name="connsiteY17184" fmla="*/ 3902755 h 4271954"/>
              <a:gd name="connsiteX17185" fmla="*/ 731711 w 2439037"/>
              <a:gd name="connsiteY17185" fmla="*/ 3902755 h 4271954"/>
              <a:gd name="connsiteX17186" fmla="*/ 731711 w 2439037"/>
              <a:gd name="connsiteY17186" fmla="*/ 3902850 h 4271954"/>
              <a:gd name="connsiteX17187" fmla="*/ 738483 w 2439037"/>
              <a:gd name="connsiteY17187" fmla="*/ 3909641 h 4271954"/>
              <a:gd name="connsiteX17188" fmla="*/ 758761 w 2439037"/>
              <a:gd name="connsiteY17188" fmla="*/ 3909641 h 4271954"/>
              <a:gd name="connsiteX17189" fmla="*/ 762095 w 2439037"/>
              <a:gd name="connsiteY17189" fmla="*/ 3906279 h 4271954"/>
              <a:gd name="connsiteX17190" fmla="*/ 758761 w 2439037"/>
              <a:gd name="connsiteY17190" fmla="*/ 3902983 h 4271954"/>
              <a:gd name="connsiteX17191" fmla="*/ 738388 w 2439037"/>
              <a:gd name="connsiteY17191" fmla="*/ 3902850 h 4271954"/>
              <a:gd name="connsiteX17192" fmla="*/ 738483 w 2439037"/>
              <a:gd name="connsiteY17192" fmla="*/ 3850567 h 4271954"/>
              <a:gd name="connsiteX17193" fmla="*/ 758761 w 2439037"/>
              <a:gd name="connsiteY17193" fmla="*/ 3850567 h 4271954"/>
              <a:gd name="connsiteX17194" fmla="*/ 762095 w 2439037"/>
              <a:gd name="connsiteY17194" fmla="*/ 3847224 h 4271954"/>
              <a:gd name="connsiteX17195" fmla="*/ 758761 w 2439037"/>
              <a:gd name="connsiteY17195" fmla="*/ 3843919 h 4271954"/>
              <a:gd name="connsiteX17196" fmla="*/ 738483 w 2439037"/>
              <a:gd name="connsiteY17196" fmla="*/ 3843919 h 4271954"/>
              <a:gd name="connsiteX17197" fmla="*/ 731711 w 2439037"/>
              <a:gd name="connsiteY17197" fmla="*/ 3850662 h 4271954"/>
              <a:gd name="connsiteX17198" fmla="*/ 731711 w 2439037"/>
              <a:gd name="connsiteY17198" fmla="*/ 3852386 h 4271954"/>
              <a:gd name="connsiteX17199" fmla="*/ 704297 w 2439037"/>
              <a:gd name="connsiteY17199" fmla="*/ 3842109 h 4271954"/>
              <a:gd name="connsiteX17200" fmla="*/ 663807 w 2439037"/>
              <a:gd name="connsiteY17200" fmla="*/ 3841033 h 4271954"/>
              <a:gd name="connsiteX17201" fmla="*/ 663711 w 2439037"/>
              <a:gd name="connsiteY17201" fmla="*/ 3841033 h 4271954"/>
              <a:gd name="connsiteX17202" fmla="*/ 600923 w 2439037"/>
              <a:gd name="connsiteY17202" fmla="*/ 3853910 h 4271954"/>
              <a:gd name="connsiteX17203" fmla="*/ 598751 w 2439037"/>
              <a:gd name="connsiteY17203" fmla="*/ 3855444 h 4271954"/>
              <a:gd name="connsiteX17204" fmla="*/ 598370 w 2439037"/>
              <a:gd name="connsiteY17204" fmla="*/ 3858101 h 4271954"/>
              <a:gd name="connsiteX17205" fmla="*/ 615048 w 2439037"/>
              <a:gd name="connsiteY17205" fmla="*/ 3872475 h 4271954"/>
              <a:gd name="connsiteX17206" fmla="*/ 701897 w 2439037"/>
              <a:gd name="connsiteY17206" fmla="*/ 3848014 h 4271954"/>
              <a:gd name="connsiteX17207" fmla="*/ 731796 w 2439037"/>
              <a:gd name="connsiteY17207" fmla="*/ 3859130 h 4271954"/>
              <a:gd name="connsiteX17208" fmla="*/ 731796 w 2439037"/>
              <a:gd name="connsiteY17208" fmla="*/ 3895916 h 4271954"/>
              <a:gd name="connsiteX17209" fmla="*/ 714842 w 2439037"/>
              <a:gd name="connsiteY17209" fmla="*/ 3895916 h 4271954"/>
              <a:gd name="connsiteX17210" fmla="*/ 689524 w 2439037"/>
              <a:gd name="connsiteY17210" fmla="*/ 3884666 h 4271954"/>
              <a:gd name="connsiteX17211" fmla="*/ 689038 w 2439037"/>
              <a:gd name="connsiteY17211" fmla="*/ 3884286 h 4271954"/>
              <a:gd name="connsiteX17212" fmla="*/ 656939 w 2439037"/>
              <a:gd name="connsiteY17212" fmla="*/ 3868007 h 4271954"/>
              <a:gd name="connsiteX17213" fmla="*/ 655911 w 2439037"/>
              <a:gd name="connsiteY17213" fmla="*/ 3867807 h 4271954"/>
              <a:gd name="connsiteX17214" fmla="*/ 655139 w 2439037"/>
              <a:gd name="connsiteY17214" fmla="*/ 3867922 h 4271954"/>
              <a:gd name="connsiteX17215" fmla="*/ 636546 w 2439037"/>
              <a:gd name="connsiteY17215" fmla="*/ 3872475 h 4271954"/>
              <a:gd name="connsiteX17216" fmla="*/ 622735 w 2439037"/>
              <a:gd name="connsiteY17216" fmla="*/ 3869827 h 4271954"/>
              <a:gd name="connsiteX17217" fmla="*/ 653139 w 2439037"/>
              <a:gd name="connsiteY17217" fmla="*/ 3853910 h 4271954"/>
              <a:gd name="connsiteX17218" fmla="*/ 701897 w 2439037"/>
              <a:gd name="connsiteY17218" fmla="*/ 3848014 h 4271954"/>
              <a:gd name="connsiteX17219" fmla="*/ 642861 w 2439037"/>
              <a:gd name="connsiteY17219" fmla="*/ 3851910 h 4271954"/>
              <a:gd name="connsiteX17220" fmla="*/ 616086 w 2439037"/>
              <a:gd name="connsiteY17220" fmla="*/ 3865731 h 4271954"/>
              <a:gd name="connsiteX17221" fmla="*/ 606285 w 2439037"/>
              <a:gd name="connsiteY17221" fmla="*/ 3859359 h 4271954"/>
              <a:gd name="connsiteX17222" fmla="*/ 642861 w 2439037"/>
              <a:gd name="connsiteY17222" fmla="*/ 3851910 h 4271954"/>
              <a:gd name="connsiteX17223" fmla="*/ 911543 w 2439037"/>
              <a:gd name="connsiteY17223" fmla="*/ 3897630 h 4271954"/>
              <a:gd name="connsiteX17224" fmla="*/ 907170 w 2439037"/>
              <a:gd name="connsiteY17224" fmla="*/ 3896563 h 4271954"/>
              <a:gd name="connsiteX17225" fmla="*/ 903255 w 2439037"/>
              <a:gd name="connsiteY17225" fmla="*/ 3898983 h 4271954"/>
              <a:gd name="connsiteX17226" fmla="*/ 881443 w 2439037"/>
              <a:gd name="connsiteY17226" fmla="*/ 3941912 h 4271954"/>
              <a:gd name="connsiteX17227" fmla="*/ 881443 w 2439037"/>
              <a:gd name="connsiteY17227" fmla="*/ 3943169 h 4271954"/>
              <a:gd name="connsiteX17228" fmla="*/ 907342 w 2439037"/>
              <a:gd name="connsiteY17228" fmla="*/ 3968611 h 4271954"/>
              <a:gd name="connsiteX17229" fmla="*/ 908580 w 2439037"/>
              <a:gd name="connsiteY17229" fmla="*/ 3968611 h 4271954"/>
              <a:gd name="connsiteX17230" fmla="*/ 909171 w 2439037"/>
              <a:gd name="connsiteY17230" fmla="*/ 3968611 h 4271954"/>
              <a:gd name="connsiteX17231" fmla="*/ 927449 w 2439037"/>
              <a:gd name="connsiteY17231" fmla="*/ 3960514 h 4271954"/>
              <a:gd name="connsiteX17232" fmla="*/ 934698 w 2439037"/>
              <a:gd name="connsiteY17232" fmla="*/ 3941912 h 4271954"/>
              <a:gd name="connsiteX17233" fmla="*/ 912886 w 2439037"/>
              <a:gd name="connsiteY17233" fmla="*/ 3898983 h 4271954"/>
              <a:gd name="connsiteX17234" fmla="*/ 911543 w 2439037"/>
              <a:gd name="connsiteY17234" fmla="*/ 3897630 h 4271954"/>
              <a:gd name="connsiteX17235" fmla="*/ 927925 w 2439037"/>
              <a:gd name="connsiteY17235" fmla="*/ 3942007 h 4271954"/>
              <a:gd name="connsiteX17236" fmla="*/ 922611 w 2439037"/>
              <a:gd name="connsiteY17236" fmla="*/ 3955818 h 4271954"/>
              <a:gd name="connsiteX17237" fmla="*/ 908980 w 2439037"/>
              <a:gd name="connsiteY17237" fmla="*/ 3961819 h 4271954"/>
              <a:gd name="connsiteX17238" fmla="*/ 907942 w 2439037"/>
              <a:gd name="connsiteY17238" fmla="*/ 3961819 h 4271954"/>
              <a:gd name="connsiteX17239" fmla="*/ 907446 w 2439037"/>
              <a:gd name="connsiteY17239" fmla="*/ 3961819 h 4271954"/>
              <a:gd name="connsiteX17240" fmla="*/ 888035 w 2439037"/>
              <a:gd name="connsiteY17240" fmla="*/ 3942883 h 4271954"/>
              <a:gd name="connsiteX17241" fmla="*/ 888035 w 2439037"/>
              <a:gd name="connsiteY17241" fmla="*/ 3941912 h 4271954"/>
              <a:gd name="connsiteX17242" fmla="*/ 907942 w 2439037"/>
              <a:gd name="connsiteY17242" fmla="*/ 3903640 h 4271954"/>
              <a:gd name="connsiteX17243" fmla="*/ 927925 w 2439037"/>
              <a:gd name="connsiteY17243" fmla="*/ 3942007 h 4271954"/>
              <a:gd name="connsiteX17244" fmla="*/ 805453 w 2439037"/>
              <a:gd name="connsiteY17244" fmla="*/ 4016140 h 4271954"/>
              <a:gd name="connsiteX17245" fmla="*/ 802100 w 2439037"/>
              <a:gd name="connsiteY17245" fmla="*/ 4019445 h 4271954"/>
              <a:gd name="connsiteX17246" fmla="*/ 805453 w 2439037"/>
              <a:gd name="connsiteY17246" fmla="*/ 4022789 h 4271954"/>
              <a:gd name="connsiteX17247" fmla="*/ 825732 w 2439037"/>
              <a:gd name="connsiteY17247" fmla="*/ 4022789 h 4271954"/>
              <a:gd name="connsiteX17248" fmla="*/ 832495 w 2439037"/>
              <a:gd name="connsiteY17248" fmla="*/ 4016045 h 4271954"/>
              <a:gd name="connsiteX17249" fmla="*/ 832495 w 2439037"/>
              <a:gd name="connsiteY17249" fmla="*/ 4014330 h 4271954"/>
              <a:gd name="connsiteX17250" fmla="*/ 847820 w 2439037"/>
              <a:gd name="connsiteY17250" fmla="*/ 4019541 h 4271954"/>
              <a:gd name="connsiteX17251" fmla="*/ 884491 w 2439037"/>
              <a:gd name="connsiteY17251" fmla="*/ 4029075 h 4271954"/>
              <a:gd name="connsiteX17252" fmla="*/ 926030 w 2439037"/>
              <a:gd name="connsiteY17252" fmla="*/ 4012883 h 4271954"/>
              <a:gd name="connsiteX17253" fmla="*/ 959253 w 2439037"/>
              <a:gd name="connsiteY17253" fmla="*/ 3995633 h 4271954"/>
              <a:gd name="connsiteX17254" fmla="*/ 960977 w 2439037"/>
              <a:gd name="connsiteY17254" fmla="*/ 3993442 h 4271954"/>
              <a:gd name="connsiteX17255" fmla="*/ 960415 w 2439037"/>
              <a:gd name="connsiteY17255" fmla="*/ 3990699 h 4271954"/>
              <a:gd name="connsiteX17256" fmla="*/ 936422 w 2439037"/>
              <a:gd name="connsiteY17256" fmla="*/ 3982698 h 4271954"/>
              <a:gd name="connsiteX17257" fmla="*/ 911933 w 2439037"/>
              <a:gd name="connsiteY17257" fmla="*/ 3990423 h 4271954"/>
              <a:gd name="connsiteX17258" fmla="*/ 911933 w 2439037"/>
              <a:gd name="connsiteY17258" fmla="*/ 3989727 h 4271954"/>
              <a:gd name="connsiteX17259" fmla="*/ 903541 w 2439037"/>
              <a:gd name="connsiteY17259" fmla="*/ 3977259 h 4271954"/>
              <a:gd name="connsiteX17260" fmla="*/ 880215 w 2439037"/>
              <a:gd name="connsiteY17260" fmla="*/ 3977345 h 4271954"/>
              <a:gd name="connsiteX17261" fmla="*/ 876309 w 2439037"/>
              <a:gd name="connsiteY17261" fmla="*/ 3974792 h 4271954"/>
              <a:gd name="connsiteX17262" fmla="*/ 849259 w 2439037"/>
              <a:gd name="connsiteY17262" fmla="*/ 3963724 h 4271954"/>
              <a:gd name="connsiteX17263" fmla="*/ 832313 w 2439037"/>
              <a:gd name="connsiteY17263" fmla="*/ 3963724 h 4271954"/>
              <a:gd name="connsiteX17264" fmla="*/ 832313 w 2439037"/>
              <a:gd name="connsiteY17264" fmla="*/ 3963638 h 4271954"/>
              <a:gd name="connsiteX17265" fmla="*/ 825541 w 2439037"/>
              <a:gd name="connsiteY17265" fmla="*/ 3956885 h 4271954"/>
              <a:gd name="connsiteX17266" fmla="*/ 805243 w 2439037"/>
              <a:gd name="connsiteY17266" fmla="*/ 3956885 h 4271954"/>
              <a:gd name="connsiteX17267" fmla="*/ 801919 w 2439037"/>
              <a:gd name="connsiteY17267" fmla="*/ 3960190 h 4271954"/>
              <a:gd name="connsiteX17268" fmla="*/ 805243 w 2439037"/>
              <a:gd name="connsiteY17268" fmla="*/ 3963543 h 4271954"/>
              <a:gd name="connsiteX17269" fmla="*/ 825636 w 2439037"/>
              <a:gd name="connsiteY17269" fmla="*/ 3963638 h 4271954"/>
              <a:gd name="connsiteX17270" fmla="*/ 825541 w 2439037"/>
              <a:gd name="connsiteY17270" fmla="*/ 4015912 h 4271954"/>
              <a:gd name="connsiteX17271" fmla="*/ 805453 w 2439037"/>
              <a:gd name="connsiteY17271" fmla="*/ 4015912 h 4271954"/>
              <a:gd name="connsiteX17272" fmla="*/ 805453 w 2439037"/>
              <a:gd name="connsiteY17272" fmla="*/ 4016140 h 4271954"/>
              <a:gd name="connsiteX17273" fmla="*/ 832495 w 2439037"/>
              <a:gd name="connsiteY17273" fmla="*/ 3970515 h 4271954"/>
              <a:gd name="connsiteX17274" fmla="*/ 849449 w 2439037"/>
              <a:gd name="connsiteY17274" fmla="*/ 3970515 h 4271954"/>
              <a:gd name="connsiteX17275" fmla="*/ 872490 w 2439037"/>
              <a:gd name="connsiteY17275" fmla="*/ 3980193 h 4271954"/>
              <a:gd name="connsiteX17276" fmla="*/ 879938 w 2439037"/>
              <a:gd name="connsiteY17276" fmla="*/ 3984003 h 4271954"/>
              <a:gd name="connsiteX17277" fmla="*/ 903627 w 2439037"/>
              <a:gd name="connsiteY17277" fmla="*/ 3984003 h 4271954"/>
              <a:gd name="connsiteX17278" fmla="*/ 905351 w 2439037"/>
              <a:gd name="connsiteY17278" fmla="*/ 3989823 h 4271954"/>
              <a:gd name="connsiteX17279" fmla="*/ 904399 w 2439037"/>
              <a:gd name="connsiteY17279" fmla="*/ 3994699 h 4271954"/>
              <a:gd name="connsiteX17280" fmla="*/ 903541 w 2439037"/>
              <a:gd name="connsiteY17280" fmla="*/ 3995728 h 4271954"/>
              <a:gd name="connsiteX17281" fmla="*/ 866308 w 2439037"/>
              <a:gd name="connsiteY17281" fmla="*/ 3995728 h 4271954"/>
              <a:gd name="connsiteX17282" fmla="*/ 862984 w 2439037"/>
              <a:gd name="connsiteY17282" fmla="*/ 3999071 h 4271954"/>
              <a:gd name="connsiteX17283" fmla="*/ 866308 w 2439037"/>
              <a:gd name="connsiteY17283" fmla="*/ 4002424 h 4271954"/>
              <a:gd name="connsiteX17284" fmla="*/ 903541 w 2439037"/>
              <a:gd name="connsiteY17284" fmla="*/ 4002424 h 4271954"/>
              <a:gd name="connsiteX17285" fmla="*/ 910123 w 2439037"/>
              <a:gd name="connsiteY17285" fmla="*/ 3998100 h 4271954"/>
              <a:gd name="connsiteX17286" fmla="*/ 938422 w 2439037"/>
              <a:gd name="connsiteY17286" fmla="*/ 3989165 h 4271954"/>
              <a:gd name="connsiteX17287" fmla="*/ 952205 w 2439037"/>
              <a:gd name="connsiteY17287" fmla="*/ 3991823 h 4271954"/>
              <a:gd name="connsiteX17288" fmla="*/ 922791 w 2439037"/>
              <a:gd name="connsiteY17288" fmla="*/ 4007168 h 4271954"/>
              <a:gd name="connsiteX17289" fmla="*/ 849820 w 2439037"/>
              <a:gd name="connsiteY17289" fmla="*/ 4013349 h 4271954"/>
              <a:gd name="connsiteX17290" fmla="*/ 832313 w 2439037"/>
              <a:gd name="connsiteY17290" fmla="*/ 4007349 h 4271954"/>
              <a:gd name="connsiteX17291" fmla="*/ 832313 w 2439037"/>
              <a:gd name="connsiteY17291" fmla="*/ 3970515 h 4271954"/>
              <a:gd name="connsiteX17292" fmla="*/ 832495 w 2439037"/>
              <a:gd name="connsiteY17292" fmla="*/ 3970515 h 4271954"/>
              <a:gd name="connsiteX17293" fmla="*/ 858117 w 2439037"/>
              <a:gd name="connsiteY17293" fmla="*/ 3872475 h 4271954"/>
              <a:gd name="connsiteX17294" fmla="*/ 858784 w 2439037"/>
              <a:gd name="connsiteY17294" fmla="*/ 3872475 h 4271954"/>
              <a:gd name="connsiteX17295" fmla="*/ 881263 w 2439037"/>
              <a:gd name="connsiteY17295" fmla="*/ 3879037 h 4271954"/>
              <a:gd name="connsiteX17296" fmla="*/ 898798 w 2439037"/>
              <a:gd name="connsiteY17296" fmla="*/ 3874751 h 4271954"/>
              <a:gd name="connsiteX17297" fmla="*/ 927849 w 2439037"/>
              <a:gd name="connsiteY17297" fmla="*/ 3889629 h 4271954"/>
              <a:gd name="connsiteX17298" fmla="*/ 928297 w 2439037"/>
              <a:gd name="connsiteY17298" fmla="*/ 3890000 h 4271954"/>
              <a:gd name="connsiteX17299" fmla="*/ 957834 w 2439037"/>
              <a:gd name="connsiteY17299" fmla="*/ 3902755 h 4271954"/>
              <a:gd name="connsiteX17300" fmla="*/ 974788 w 2439037"/>
              <a:gd name="connsiteY17300" fmla="*/ 3902755 h 4271954"/>
              <a:gd name="connsiteX17301" fmla="*/ 974788 w 2439037"/>
              <a:gd name="connsiteY17301" fmla="*/ 3902850 h 4271954"/>
              <a:gd name="connsiteX17302" fmla="*/ 981551 w 2439037"/>
              <a:gd name="connsiteY17302" fmla="*/ 3909641 h 4271954"/>
              <a:gd name="connsiteX17303" fmla="*/ 1001830 w 2439037"/>
              <a:gd name="connsiteY17303" fmla="*/ 3909641 h 4271954"/>
              <a:gd name="connsiteX17304" fmla="*/ 1005192 w 2439037"/>
              <a:gd name="connsiteY17304" fmla="*/ 3906279 h 4271954"/>
              <a:gd name="connsiteX17305" fmla="*/ 1001830 w 2439037"/>
              <a:gd name="connsiteY17305" fmla="*/ 3902983 h 4271954"/>
              <a:gd name="connsiteX17306" fmla="*/ 981456 w 2439037"/>
              <a:gd name="connsiteY17306" fmla="*/ 3902850 h 4271954"/>
              <a:gd name="connsiteX17307" fmla="*/ 981551 w 2439037"/>
              <a:gd name="connsiteY17307" fmla="*/ 3850567 h 4271954"/>
              <a:gd name="connsiteX17308" fmla="*/ 1001830 w 2439037"/>
              <a:gd name="connsiteY17308" fmla="*/ 3850567 h 4271954"/>
              <a:gd name="connsiteX17309" fmla="*/ 1005192 w 2439037"/>
              <a:gd name="connsiteY17309" fmla="*/ 3847224 h 4271954"/>
              <a:gd name="connsiteX17310" fmla="*/ 1001830 w 2439037"/>
              <a:gd name="connsiteY17310" fmla="*/ 3843919 h 4271954"/>
              <a:gd name="connsiteX17311" fmla="*/ 981551 w 2439037"/>
              <a:gd name="connsiteY17311" fmla="*/ 3843919 h 4271954"/>
              <a:gd name="connsiteX17312" fmla="*/ 974788 w 2439037"/>
              <a:gd name="connsiteY17312" fmla="*/ 3850662 h 4271954"/>
              <a:gd name="connsiteX17313" fmla="*/ 974788 w 2439037"/>
              <a:gd name="connsiteY17313" fmla="*/ 3852386 h 4271954"/>
              <a:gd name="connsiteX17314" fmla="*/ 947347 w 2439037"/>
              <a:gd name="connsiteY17314" fmla="*/ 3842109 h 4271954"/>
              <a:gd name="connsiteX17315" fmla="*/ 906885 w 2439037"/>
              <a:gd name="connsiteY17315" fmla="*/ 3841033 h 4271954"/>
              <a:gd name="connsiteX17316" fmla="*/ 906799 w 2439037"/>
              <a:gd name="connsiteY17316" fmla="*/ 3841033 h 4271954"/>
              <a:gd name="connsiteX17317" fmla="*/ 844010 w 2439037"/>
              <a:gd name="connsiteY17317" fmla="*/ 3853910 h 4271954"/>
              <a:gd name="connsiteX17318" fmla="*/ 841820 w 2439037"/>
              <a:gd name="connsiteY17318" fmla="*/ 3855444 h 4271954"/>
              <a:gd name="connsiteX17319" fmla="*/ 841543 w 2439037"/>
              <a:gd name="connsiteY17319" fmla="*/ 3858101 h 4271954"/>
              <a:gd name="connsiteX17320" fmla="*/ 858117 w 2439037"/>
              <a:gd name="connsiteY17320" fmla="*/ 3872475 h 4271954"/>
              <a:gd name="connsiteX17321" fmla="*/ 944889 w 2439037"/>
              <a:gd name="connsiteY17321" fmla="*/ 3848014 h 4271954"/>
              <a:gd name="connsiteX17322" fmla="*/ 974788 w 2439037"/>
              <a:gd name="connsiteY17322" fmla="*/ 3859130 h 4271954"/>
              <a:gd name="connsiteX17323" fmla="*/ 974788 w 2439037"/>
              <a:gd name="connsiteY17323" fmla="*/ 3895916 h 4271954"/>
              <a:gd name="connsiteX17324" fmla="*/ 957834 w 2439037"/>
              <a:gd name="connsiteY17324" fmla="*/ 3895916 h 4271954"/>
              <a:gd name="connsiteX17325" fmla="*/ 932516 w 2439037"/>
              <a:gd name="connsiteY17325" fmla="*/ 3884666 h 4271954"/>
              <a:gd name="connsiteX17326" fmla="*/ 932031 w 2439037"/>
              <a:gd name="connsiteY17326" fmla="*/ 3884286 h 4271954"/>
              <a:gd name="connsiteX17327" fmla="*/ 899941 w 2439037"/>
              <a:gd name="connsiteY17327" fmla="*/ 3868007 h 4271954"/>
              <a:gd name="connsiteX17328" fmla="*/ 898884 w 2439037"/>
              <a:gd name="connsiteY17328" fmla="*/ 3867807 h 4271954"/>
              <a:gd name="connsiteX17329" fmla="*/ 898112 w 2439037"/>
              <a:gd name="connsiteY17329" fmla="*/ 3867922 h 4271954"/>
              <a:gd name="connsiteX17330" fmla="*/ 879538 w 2439037"/>
              <a:gd name="connsiteY17330" fmla="*/ 3872475 h 4271954"/>
              <a:gd name="connsiteX17331" fmla="*/ 865727 w 2439037"/>
              <a:gd name="connsiteY17331" fmla="*/ 3869827 h 4271954"/>
              <a:gd name="connsiteX17332" fmla="*/ 896112 w 2439037"/>
              <a:gd name="connsiteY17332" fmla="*/ 3853910 h 4271954"/>
              <a:gd name="connsiteX17333" fmla="*/ 944889 w 2439037"/>
              <a:gd name="connsiteY17333" fmla="*/ 3848014 h 4271954"/>
              <a:gd name="connsiteX17334" fmla="*/ 885930 w 2439037"/>
              <a:gd name="connsiteY17334" fmla="*/ 3851910 h 4271954"/>
              <a:gd name="connsiteX17335" fmla="*/ 859174 w 2439037"/>
              <a:gd name="connsiteY17335" fmla="*/ 3865731 h 4271954"/>
              <a:gd name="connsiteX17336" fmla="*/ 849353 w 2439037"/>
              <a:gd name="connsiteY17336" fmla="*/ 3859359 h 4271954"/>
              <a:gd name="connsiteX17337" fmla="*/ 885930 w 2439037"/>
              <a:gd name="connsiteY17337" fmla="*/ 3851910 h 4271954"/>
              <a:gd name="connsiteX17338" fmla="*/ 1154525 w 2439037"/>
              <a:gd name="connsiteY17338" fmla="*/ 3897630 h 4271954"/>
              <a:gd name="connsiteX17339" fmla="*/ 1150153 w 2439037"/>
              <a:gd name="connsiteY17339" fmla="*/ 3896563 h 4271954"/>
              <a:gd name="connsiteX17340" fmla="*/ 1146334 w 2439037"/>
              <a:gd name="connsiteY17340" fmla="*/ 3898983 h 4271954"/>
              <a:gd name="connsiteX17341" fmla="*/ 1124522 w 2439037"/>
              <a:gd name="connsiteY17341" fmla="*/ 3941912 h 4271954"/>
              <a:gd name="connsiteX17342" fmla="*/ 1124522 w 2439037"/>
              <a:gd name="connsiteY17342" fmla="*/ 3943169 h 4271954"/>
              <a:gd name="connsiteX17343" fmla="*/ 1150429 w 2439037"/>
              <a:gd name="connsiteY17343" fmla="*/ 3968611 h 4271954"/>
              <a:gd name="connsiteX17344" fmla="*/ 1151668 w 2439037"/>
              <a:gd name="connsiteY17344" fmla="*/ 3968611 h 4271954"/>
              <a:gd name="connsiteX17345" fmla="*/ 1152249 w 2439037"/>
              <a:gd name="connsiteY17345" fmla="*/ 3968611 h 4271954"/>
              <a:gd name="connsiteX17346" fmla="*/ 1170527 w 2439037"/>
              <a:gd name="connsiteY17346" fmla="*/ 3960514 h 4271954"/>
              <a:gd name="connsiteX17347" fmla="*/ 1177776 w 2439037"/>
              <a:gd name="connsiteY17347" fmla="*/ 3941912 h 4271954"/>
              <a:gd name="connsiteX17348" fmla="*/ 1155963 w 2439037"/>
              <a:gd name="connsiteY17348" fmla="*/ 3898983 h 4271954"/>
              <a:gd name="connsiteX17349" fmla="*/ 1154525 w 2439037"/>
              <a:gd name="connsiteY17349" fmla="*/ 3897630 h 4271954"/>
              <a:gd name="connsiteX17350" fmla="*/ 1170918 w 2439037"/>
              <a:gd name="connsiteY17350" fmla="*/ 3942007 h 4271954"/>
              <a:gd name="connsiteX17351" fmla="*/ 1165564 w 2439037"/>
              <a:gd name="connsiteY17351" fmla="*/ 3955818 h 4271954"/>
              <a:gd name="connsiteX17352" fmla="*/ 1151963 w 2439037"/>
              <a:gd name="connsiteY17352" fmla="*/ 3961819 h 4271954"/>
              <a:gd name="connsiteX17353" fmla="*/ 1150915 w 2439037"/>
              <a:gd name="connsiteY17353" fmla="*/ 3961819 h 4271954"/>
              <a:gd name="connsiteX17354" fmla="*/ 1150429 w 2439037"/>
              <a:gd name="connsiteY17354" fmla="*/ 3961819 h 4271954"/>
              <a:gd name="connsiteX17355" fmla="*/ 1131018 w 2439037"/>
              <a:gd name="connsiteY17355" fmla="*/ 3942883 h 4271954"/>
              <a:gd name="connsiteX17356" fmla="*/ 1131018 w 2439037"/>
              <a:gd name="connsiteY17356" fmla="*/ 3941912 h 4271954"/>
              <a:gd name="connsiteX17357" fmla="*/ 1151011 w 2439037"/>
              <a:gd name="connsiteY17357" fmla="*/ 3903640 h 4271954"/>
              <a:gd name="connsiteX17358" fmla="*/ 1170918 w 2439037"/>
              <a:gd name="connsiteY17358" fmla="*/ 3942007 h 4271954"/>
              <a:gd name="connsiteX17359" fmla="*/ 1048417 w 2439037"/>
              <a:gd name="connsiteY17359" fmla="*/ 4016140 h 4271954"/>
              <a:gd name="connsiteX17360" fmla="*/ 1045093 w 2439037"/>
              <a:gd name="connsiteY17360" fmla="*/ 4019445 h 4271954"/>
              <a:gd name="connsiteX17361" fmla="*/ 1048417 w 2439037"/>
              <a:gd name="connsiteY17361" fmla="*/ 4022789 h 4271954"/>
              <a:gd name="connsiteX17362" fmla="*/ 1068714 w 2439037"/>
              <a:gd name="connsiteY17362" fmla="*/ 4022789 h 4271954"/>
              <a:gd name="connsiteX17363" fmla="*/ 1075487 w 2439037"/>
              <a:gd name="connsiteY17363" fmla="*/ 4016045 h 4271954"/>
              <a:gd name="connsiteX17364" fmla="*/ 1075487 w 2439037"/>
              <a:gd name="connsiteY17364" fmla="*/ 4014330 h 4271954"/>
              <a:gd name="connsiteX17365" fmla="*/ 1090803 w 2439037"/>
              <a:gd name="connsiteY17365" fmla="*/ 4019541 h 4271954"/>
              <a:gd name="connsiteX17366" fmla="*/ 1127474 w 2439037"/>
              <a:gd name="connsiteY17366" fmla="*/ 4029075 h 4271954"/>
              <a:gd name="connsiteX17367" fmla="*/ 1169012 w 2439037"/>
              <a:gd name="connsiteY17367" fmla="*/ 4012883 h 4271954"/>
              <a:gd name="connsiteX17368" fmla="*/ 1202236 w 2439037"/>
              <a:gd name="connsiteY17368" fmla="*/ 3995633 h 4271954"/>
              <a:gd name="connsiteX17369" fmla="*/ 1203960 w 2439037"/>
              <a:gd name="connsiteY17369" fmla="*/ 3993442 h 4271954"/>
              <a:gd name="connsiteX17370" fmla="*/ 1203398 w 2439037"/>
              <a:gd name="connsiteY17370" fmla="*/ 3990699 h 4271954"/>
              <a:gd name="connsiteX17371" fmla="*/ 1179386 w 2439037"/>
              <a:gd name="connsiteY17371" fmla="*/ 3982698 h 4271954"/>
              <a:gd name="connsiteX17372" fmla="*/ 1154916 w 2439037"/>
              <a:gd name="connsiteY17372" fmla="*/ 3990423 h 4271954"/>
              <a:gd name="connsiteX17373" fmla="*/ 1154916 w 2439037"/>
              <a:gd name="connsiteY17373" fmla="*/ 3989727 h 4271954"/>
              <a:gd name="connsiteX17374" fmla="*/ 1146514 w 2439037"/>
              <a:gd name="connsiteY17374" fmla="*/ 3977259 h 4271954"/>
              <a:gd name="connsiteX17375" fmla="*/ 1123197 w 2439037"/>
              <a:gd name="connsiteY17375" fmla="*/ 3977345 h 4271954"/>
              <a:gd name="connsiteX17376" fmla="*/ 1119292 w 2439037"/>
              <a:gd name="connsiteY17376" fmla="*/ 3974792 h 4271954"/>
              <a:gd name="connsiteX17377" fmla="*/ 1092251 w 2439037"/>
              <a:gd name="connsiteY17377" fmla="*/ 3963724 h 4271954"/>
              <a:gd name="connsiteX17378" fmla="*/ 1075268 w 2439037"/>
              <a:gd name="connsiteY17378" fmla="*/ 3963724 h 4271954"/>
              <a:gd name="connsiteX17379" fmla="*/ 1075268 w 2439037"/>
              <a:gd name="connsiteY17379" fmla="*/ 3963638 h 4271954"/>
              <a:gd name="connsiteX17380" fmla="*/ 1068534 w 2439037"/>
              <a:gd name="connsiteY17380" fmla="*/ 3956885 h 4271954"/>
              <a:gd name="connsiteX17381" fmla="*/ 1048226 w 2439037"/>
              <a:gd name="connsiteY17381" fmla="*/ 3956885 h 4271954"/>
              <a:gd name="connsiteX17382" fmla="*/ 1044902 w 2439037"/>
              <a:gd name="connsiteY17382" fmla="*/ 3960190 h 4271954"/>
              <a:gd name="connsiteX17383" fmla="*/ 1048226 w 2439037"/>
              <a:gd name="connsiteY17383" fmla="*/ 3963543 h 4271954"/>
              <a:gd name="connsiteX17384" fmla="*/ 1068619 w 2439037"/>
              <a:gd name="connsiteY17384" fmla="*/ 3963638 h 4271954"/>
              <a:gd name="connsiteX17385" fmla="*/ 1068534 w 2439037"/>
              <a:gd name="connsiteY17385" fmla="*/ 4015912 h 4271954"/>
              <a:gd name="connsiteX17386" fmla="*/ 1048417 w 2439037"/>
              <a:gd name="connsiteY17386" fmla="*/ 4015912 h 4271954"/>
              <a:gd name="connsiteX17387" fmla="*/ 1048417 w 2439037"/>
              <a:gd name="connsiteY17387" fmla="*/ 4016140 h 4271954"/>
              <a:gd name="connsiteX17388" fmla="*/ 1075487 w 2439037"/>
              <a:gd name="connsiteY17388" fmla="*/ 3970515 h 4271954"/>
              <a:gd name="connsiteX17389" fmla="*/ 1092432 w 2439037"/>
              <a:gd name="connsiteY17389" fmla="*/ 3970515 h 4271954"/>
              <a:gd name="connsiteX17390" fmla="*/ 1115482 w 2439037"/>
              <a:gd name="connsiteY17390" fmla="*/ 3980193 h 4271954"/>
              <a:gd name="connsiteX17391" fmla="*/ 1122893 w 2439037"/>
              <a:gd name="connsiteY17391" fmla="*/ 3984003 h 4271954"/>
              <a:gd name="connsiteX17392" fmla="*/ 1146620 w 2439037"/>
              <a:gd name="connsiteY17392" fmla="*/ 3984003 h 4271954"/>
              <a:gd name="connsiteX17393" fmla="*/ 1148334 w 2439037"/>
              <a:gd name="connsiteY17393" fmla="*/ 3989823 h 4271954"/>
              <a:gd name="connsiteX17394" fmla="*/ 1147381 w 2439037"/>
              <a:gd name="connsiteY17394" fmla="*/ 3994699 h 4271954"/>
              <a:gd name="connsiteX17395" fmla="*/ 1146514 w 2439037"/>
              <a:gd name="connsiteY17395" fmla="*/ 3995728 h 4271954"/>
              <a:gd name="connsiteX17396" fmla="*/ 1109291 w 2439037"/>
              <a:gd name="connsiteY17396" fmla="*/ 3995728 h 4271954"/>
              <a:gd name="connsiteX17397" fmla="*/ 1105948 w 2439037"/>
              <a:gd name="connsiteY17397" fmla="*/ 3999071 h 4271954"/>
              <a:gd name="connsiteX17398" fmla="*/ 1109291 w 2439037"/>
              <a:gd name="connsiteY17398" fmla="*/ 4002424 h 4271954"/>
              <a:gd name="connsiteX17399" fmla="*/ 1146514 w 2439037"/>
              <a:gd name="connsiteY17399" fmla="*/ 4002424 h 4271954"/>
              <a:gd name="connsiteX17400" fmla="*/ 1153106 w 2439037"/>
              <a:gd name="connsiteY17400" fmla="*/ 3998100 h 4271954"/>
              <a:gd name="connsiteX17401" fmla="*/ 1181376 w 2439037"/>
              <a:gd name="connsiteY17401" fmla="*/ 3989165 h 4271954"/>
              <a:gd name="connsiteX17402" fmla="*/ 1195197 w 2439037"/>
              <a:gd name="connsiteY17402" fmla="*/ 3991823 h 4271954"/>
              <a:gd name="connsiteX17403" fmla="*/ 1165870 w 2439037"/>
              <a:gd name="connsiteY17403" fmla="*/ 4007168 h 4271954"/>
              <a:gd name="connsiteX17404" fmla="*/ 1092898 w 2439037"/>
              <a:gd name="connsiteY17404" fmla="*/ 4013349 h 4271954"/>
              <a:gd name="connsiteX17405" fmla="*/ 1075391 w 2439037"/>
              <a:gd name="connsiteY17405" fmla="*/ 4007349 h 4271954"/>
              <a:gd name="connsiteX17406" fmla="*/ 1075391 w 2439037"/>
              <a:gd name="connsiteY17406" fmla="*/ 3970515 h 4271954"/>
              <a:gd name="connsiteX17407" fmla="*/ 1075487 w 2439037"/>
              <a:gd name="connsiteY17407" fmla="*/ 3970515 h 4271954"/>
              <a:gd name="connsiteX17408" fmla="*/ 1101081 w 2439037"/>
              <a:gd name="connsiteY17408" fmla="*/ 3872475 h 4271954"/>
              <a:gd name="connsiteX17409" fmla="*/ 1101747 w 2439037"/>
              <a:gd name="connsiteY17409" fmla="*/ 3872475 h 4271954"/>
              <a:gd name="connsiteX17410" fmla="*/ 1124245 w 2439037"/>
              <a:gd name="connsiteY17410" fmla="*/ 3879037 h 4271954"/>
              <a:gd name="connsiteX17411" fmla="*/ 1141752 w 2439037"/>
              <a:gd name="connsiteY17411" fmla="*/ 3874751 h 4271954"/>
              <a:gd name="connsiteX17412" fmla="*/ 1170822 w 2439037"/>
              <a:gd name="connsiteY17412" fmla="*/ 3889629 h 4271954"/>
              <a:gd name="connsiteX17413" fmla="*/ 1171289 w 2439037"/>
              <a:gd name="connsiteY17413" fmla="*/ 3890000 h 4271954"/>
              <a:gd name="connsiteX17414" fmla="*/ 1200826 w 2439037"/>
              <a:gd name="connsiteY17414" fmla="*/ 3902755 h 4271954"/>
              <a:gd name="connsiteX17415" fmla="*/ 1217771 w 2439037"/>
              <a:gd name="connsiteY17415" fmla="*/ 3902755 h 4271954"/>
              <a:gd name="connsiteX17416" fmla="*/ 1217771 w 2439037"/>
              <a:gd name="connsiteY17416" fmla="*/ 3902850 h 4271954"/>
              <a:gd name="connsiteX17417" fmla="*/ 1224543 w 2439037"/>
              <a:gd name="connsiteY17417" fmla="*/ 3909641 h 4271954"/>
              <a:gd name="connsiteX17418" fmla="*/ 1244822 w 2439037"/>
              <a:gd name="connsiteY17418" fmla="*/ 3909641 h 4271954"/>
              <a:gd name="connsiteX17419" fmla="*/ 1248165 w 2439037"/>
              <a:gd name="connsiteY17419" fmla="*/ 3906279 h 4271954"/>
              <a:gd name="connsiteX17420" fmla="*/ 1244822 w 2439037"/>
              <a:gd name="connsiteY17420" fmla="*/ 3902983 h 4271954"/>
              <a:gd name="connsiteX17421" fmla="*/ 1224448 w 2439037"/>
              <a:gd name="connsiteY17421" fmla="*/ 3902850 h 4271954"/>
              <a:gd name="connsiteX17422" fmla="*/ 1224543 w 2439037"/>
              <a:gd name="connsiteY17422" fmla="*/ 3850567 h 4271954"/>
              <a:gd name="connsiteX17423" fmla="*/ 1244822 w 2439037"/>
              <a:gd name="connsiteY17423" fmla="*/ 3850567 h 4271954"/>
              <a:gd name="connsiteX17424" fmla="*/ 1248165 w 2439037"/>
              <a:gd name="connsiteY17424" fmla="*/ 3847224 h 4271954"/>
              <a:gd name="connsiteX17425" fmla="*/ 1244822 w 2439037"/>
              <a:gd name="connsiteY17425" fmla="*/ 3843919 h 4271954"/>
              <a:gd name="connsiteX17426" fmla="*/ 1224543 w 2439037"/>
              <a:gd name="connsiteY17426" fmla="*/ 3843919 h 4271954"/>
              <a:gd name="connsiteX17427" fmla="*/ 1217771 w 2439037"/>
              <a:gd name="connsiteY17427" fmla="*/ 3850662 h 4271954"/>
              <a:gd name="connsiteX17428" fmla="*/ 1217771 w 2439037"/>
              <a:gd name="connsiteY17428" fmla="*/ 3852386 h 4271954"/>
              <a:gd name="connsiteX17429" fmla="*/ 1190339 w 2439037"/>
              <a:gd name="connsiteY17429" fmla="*/ 3842109 h 4271954"/>
              <a:gd name="connsiteX17430" fmla="*/ 1149877 w 2439037"/>
              <a:gd name="connsiteY17430" fmla="*/ 3841033 h 4271954"/>
              <a:gd name="connsiteX17431" fmla="*/ 1149753 w 2439037"/>
              <a:gd name="connsiteY17431" fmla="*/ 3841033 h 4271954"/>
              <a:gd name="connsiteX17432" fmla="*/ 1086993 w 2439037"/>
              <a:gd name="connsiteY17432" fmla="*/ 3853910 h 4271954"/>
              <a:gd name="connsiteX17433" fmla="*/ 1084802 w 2439037"/>
              <a:gd name="connsiteY17433" fmla="*/ 3855444 h 4271954"/>
              <a:gd name="connsiteX17434" fmla="*/ 1084440 w 2439037"/>
              <a:gd name="connsiteY17434" fmla="*/ 3858101 h 4271954"/>
              <a:gd name="connsiteX17435" fmla="*/ 1101081 w 2439037"/>
              <a:gd name="connsiteY17435" fmla="*/ 3872475 h 4271954"/>
              <a:gd name="connsiteX17436" fmla="*/ 1187862 w 2439037"/>
              <a:gd name="connsiteY17436" fmla="*/ 3848014 h 4271954"/>
              <a:gd name="connsiteX17437" fmla="*/ 1217771 w 2439037"/>
              <a:gd name="connsiteY17437" fmla="*/ 3859130 h 4271954"/>
              <a:gd name="connsiteX17438" fmla="*/ 1217771 w 2439037"/>
              <a:gd name="connsiteY17438" fmla="*/ 3895916 h 4271954"/>
              <a:gd name="connsiteX17439" fmla="*/ 1200826 w 2439037"/>
              <a:gd name="connsiteY17439" fmla="*/ 3895916 h 4271954"/>
              <a:gd name="connsiteX17440" fmla="*/ 1175480 w 2439037"/>
              <a:gd name="connsiteY17440" fmla="*/ 3884666 h 4271954"/>
              <a:gd name="connsiteX17441" fmla="*/ 1175013 w 2439037"/>
              <a:gd name="connsiteY17441" fmla="*/ 3884286 h 4271954"/>
              <a:gd name="connsiteX17442" fmla="*/ 1142924 w 2439037"/>
              <a:gd name="connsiteY17442" fmla="*/ 3868007 h 4271954"/>
              <a:gd name="connsiteX17443" fmla="*/ 1141866 w 2439037"/>
              <a:gd name="connsiteY17443" fmla="*/ 3867807 h 4271954"/>
              <a:gd name="connsiteX17444" fmla="*/ 1141095 w 2439037"/>
              <a:gd name="connsiteY17444" fmla="*/ 3867922 h 4271954"/>
              <a:gd name="connsiteX17445" fmla="*/ 1122521 w 2439037"/>
              <a:gd name="connsiteY17445" fmla="*/ 3872475 h 4271954"/>
              <a:gd name="connsiteX17446" fmla="*/ 1108720 w 2439037"/>
              <a:gd name="connsiteY17446" fmla="*/ 3869827 h 4271954"/>
              <a:gd name="connsiteX17447" fmla="*/ 1139094 w 2439037"/>
              <a:gd name="connsiteY17447" fmla="*/ 3853910 h 4271954"/>
              <a:gd name="connsiteX17448" fmla="*/ 1187862 w 2439037"/>
              <a:gd name="connsiteY17448" fmla="*/ 3848014 h 4271954"/>
              <a:gd name="connsiteX17449" fmla="*/ 1128922 w 2439037"/>
              <a:gd name="connsiteY17449" fmla="*/ 3851910 h 4271954"/>
              <a:gd name="connsiteX17450" fmla="*/ 1102119 w 2439037"/>
              <a:gd name="connsiteY17450" fmla="*/ 3865731 h 4271954"/>
              <a:gd name="connsiteX17451" fmla="*/ 1092346 w 2439037"/>
              <a:gd name="connsiteY17451" fmla="*/ 3859359 h 4271954"/>
              <a:gd name="connsiteX17452" fmla="*/ 1128922 w 2439037"/>
              <a:gd name="connsiteY17452" fmla="*/ 3851910 h 4271954"/>
              <a:gd name="connsiteX17453" fmla="*/ 1397508 w 2439037"/>
              <a:gd name="connsiteY17453" fmla="*/ 3897630 h 4271954"/>
              <a:gd name="connsiteX17454" fmla="*/ 1393136 w 2439037"/>
              <a:gd name="connsiteY17454" fmla="*/ 3896563 h 4271954"/>
              <a:gd name="connsiteX17455" fmla="*/ 1389231 w 2439037"/>
              <a:gd name="connsiteY17455" fmla="*/ 3898983 h 4271954"/>
              <a:gd name="connsiteX17456" fmla="*/ 1367418 w 2439037"/>
              <a:gd name="connsiteY17456" fmla="*/ 3941912 h 4271954"/>
              <a:gd name="connsiteX17457" fmla="*/ 1367418 w 2439037"/>
              <a:gd name="connsiteY17457" fmla="*/ 3943169 h 4271954"/>
              <a:gd name="connsiteX17458" fmla="*/ 1393317 w 2439037"/>
              <a:gd name="connsiteY17458" fmla="*/ 3968611 h 4271954"/>
              <a:gd name="connsiteX17459" fmla="*/ 1394565 w 2439037"/>
              <a:gd name="connsiteY17459" fmla="*/ 3968611 h 4271954"/>
              <a:gd name="connsiteX17460" fmla="*/ 1395136 w 2439037"/>
              <a:gd name="connsiteY17460" fmla="*/ 3968611 h 4271954"/>
              <a:gd name="connsiteX17461" fmla="*/ 1413414 w 2439037"/>
              <a:gd name="connsiteY17461" fmla="*/ 3960514 h 4271954"/>
              <a:gd name="connsiteX17462" fmla="*/ 1420663 w 2439037"/>
              <a:gd name="connsiteY17462" fmla="*/ 3941912 h 4271954"/>
              <a:gd name="connsiteX17463" fmla="*/ 1398861 w 2439037"/>
              <a:gd name="connsiteY17463" fmla="*/ 3898983 h 4271954"/>
              <a:gd name="connsiteX17464" fmla="*/ 1397508 w 2439037"/>
              <a:gd name="connsiteY17464" fmla="*/ 3897630 h 4271954"/>
              <a:gd name="connsiteX17465" fmla="*/ 1414005 w 2439037"/>
              <a:gd name="connsiteY17465" fmla="*/ 3942007 h 4271954"/>
              <a:gd name="connsiteX17466" fmla="*/ 1408643 w 2439037"/>
              <a:gd name="connsiteY17466" fmla="*/ 3955818 h 4271954"/>
              <a:gd name="connsiteX17467" fmla="*/ 1395041 w 2439037"/>
              <a:gd name="connsiteY17467" fmla="*/ 3961819 h 4271954"/>
              <a:gd name="connsiteX17468" fmla="*/ 1393993 w 2439037"/>
              <a:gd name="connsiteY17468" fmla="*/ 3961819 h 4271954"/>
              <a:gd name="connsiteX17469" fmla="*/ 1393507 w 2439037"/>
              <a:gd name="connsiteY17469" fmla="*/ 3961819 h 4271954"/>
              <a:gd name="connsiteX17470" fmla="*/ 1374095 w 2439037"/>
              <a:gd name="connsiteY17470" fmla="*/ 3942883 h 4271954"/>
              <a:gd name="connsiteX17471" fmla="*/ 1374095 w 2439037"/>
              <a:gd name="connsiteY17471" fmla="*/ 3941912 h 4271954"/>
              <a:gd name="connsiteX17472" fmla="*/ 1393993 w 2439037"/>
              <a:gd name="connsiteY17472" fmla="*/ 3903640 h 4271954"/>
              <a:gd name="connsiteX17473" fmla="*/ 1414005 w 2439037"/>
              <a:gd name="connsiteY17473" fmla="*/ 3942007 h 4271954"/>
              <a:gd name="connsiteX17474" fmla="*/ 1291390 w 2439037"/>
              <a:gd name="connsiteY17474" fmla="*/ 4016140 h 4271954"/>
              <a:gd name="connsiteX17475" fmla="*/ 1288075 w 2439037"/>
              <a:gd name="connsiteY17475" fmla="*/ 4019445 h 4271954"/>
              <a:gd name="connsiteX17476" fmla="*/ 1291390 w 2439037"/>
              <a:gd name="connsiteY17476" fmla="*/ 4022789 h 4271954"/>
              <a:gd name="connsiteX17477" fmla="*/ 1311697 w 2439037"/>
              <a:gd name="connsiteY17477" fmla="*/ 4022789 h 4271954"/>
              <a:gd name="connsiteX17478" fmla="*/ 1318441 w 2439037"/>
              <a:gd name="connsiteY17478" fmla="*/ 4016045 h 4271954"/>
              <a:gd name="connsiteX17479" fmla="*/ 1318441 w 2439037"/>
              <a:gd name="connsiteY17479" fmla="*/ 4014330 h 4271954"/>
              <a:gd name="connsiteX17480" fmla="*/ 1333786 w 2439037"/>
              <a:gd name="connsiteY17480" fmla="*/ 4019541 h 4271954"/>
              <a:gd name="connsiteX17481" fmla="*/ 1370466 w 2439037"/>
              <a:gd name="connsiteY17481" fmla="*/ 4029075 h 4271954"/>
              <a:gd name="connsiteX17482" fmla="*/ 1411995 w 2439037"/>
              <a:gd name="connsiteY17482" fmla="*/ 4012883 h 4271954"/>
              <a:gd name="connsiteX17483" fmla="*/ 1445228 w 2439037"/>
              <a:gd name="connsiteY17483" fmla="*/ 3995633 h 4271954"/>
              <a:gd name="connsiteX17484" fmla="*/ 1446943 w 2439037"/>
              <a:gd name="connsiteY17484" fmla="*/ 3993442 h 4271954"/>
              <a:gd name="connsiteX17485" fmla="*/ 1446362 w 2439037"/>
              <a:gd name="connsiteY17485" fmla="*/ 3990699 h 4271954"/>
              <a:gd name="connsiteX17486" fmla="*/ 1422368 w 2439037"/>
              <a:gd name="connsiteY17486" fmla="*/ 3982698 h 4271954"/>
              <a:gd name="connsiteX17487" fmla="*/ 1397908 w 2439037"/>
              <a:gd name="connsiteY17487" fmla="*/ 3990423 h 4271954"/>
              <a:gd name="connsiteX17488" fmla="*/ 1397908 w 2439037"/>
              <a:gd name="connsiteY17488" fmla="*/ 3989727 h 4271954"/>
              <a:gd name="connsiteX17489" fmla="*/ 1389507 w 2439037"/>
              <a:gd name="connsiteY17489" fmla="*/ 3977259 h 4271954"/>
              <a:gd name="connsiteX17490" fmla="*/ 1366180 w 2439037"/>
              <a:gd name="connsiteY17490" fmla="*/ 3977345 h 4271954"/>
              <a:gd name="connsiteX17491" fmla="*/ 1362275 w 2439037"/>
              <a:gd name="connsiteY17491" fmla="*/ 3974792 h 4271954"/>
              <a:gd name="connsiteX17492" fmla="*/ 1335205 w 2439037"/>
              <a:gd name="connsiteY17492" fmla="*/ 3963724 h 4271954"/>
              <a:gd name="connsiteX17493" fmla="*/ 1318250 w 2439037"/>
              <a:gd name="connsiteY17493" fmla="*/ 3963724 h 4271954"/>
              <a:gd name="connsiteX17494" fmla="*/ 1318250 w 2439037"/>
              <a:gd name="connsiteY17494" fmla="*/ 3963638 h 4271954"/>
              <a:gd name="connsiteX17495" fmla="*/ 1311516 w 2439037"/>
              <a:gd name="connsiteY17495" fmla="*/ 3956885 h 4271954"/>
              <a:gd name="connsiteX17496" fmla="*/ 1291209 w 2439037"/>
              <a:gd name="connsiteY17496" fmla="*/ 3956885 h 4271954"/>
              <a:gd name="connsiteX17497" fmla="*/ 1287885 w 2439037"/>
              <a:gd name="connsiteY17497" fmla="*/ 3960190 h 4271954"/>
              <a:gd name="connsiteX17498" fmla="*/ 1291209 w 2439037"/>
              <a:gd name="connsiteY17498" fmla="*/ 3963543 h 4271954"/>
              <a:gd name="connsiteX17499" fmla="*/ 1311602 w 2439037"/>
              <a:gd name="connsiteY17499" fmla="*/ 3963638 h 4271954"/>
              <a:gd name="connsiteX17500" fmla="*/ 1311516 w 2439037"/>
              <a:gd name="connsiteY17500" fmla="*/ 4015912 h 4271954"/>
              <a:gd name="connsiteX17501" fmla="*/ 1291390 w 2439037"/>
              <a:gd name="connsiteY17501" fmla="*/ 4015912 h 4271954"/>
              <a:gd name="connsiteX17502" fmla="*/ 1291390 w 2439037"/>
              <a:gd name="connsiteY17502" fmla="*/ 4016140 h 4271954"/>
              <a:gd name="connsiteX17503" fmla="*/ 1318441 w 2439037"/>
              <a:gd name="connsiteY17503" fmla="*/ 3970515 h 4271954"/>
              <a:gd name="connsiteX17504" fmla="*/ 1335414 w 2439037"/>
              <a:gd name="connsiteY17504" fmla="*/ 3970515 h 4271954"/>
              <a:gd name="connsiteX17505" fmla="*/ 1358456 w 2439037"/>
              <a:gd name="connsiteY17505" fmla="*/ 3980193 h 4271954"/>
              <a:gd name="connsiteX17506" fmla="*/ 1365875 w 2439037"/>
              <a:gd name="connsiteY17506" fmla="*/ 3984003 h 4271954"/>
              <a:gd name="connsiteX17507" fmla="*/ 1389602 w 2439037"/>
              <a:gd name="connsiteY17507" fmla="*/ 3984003 h 4271954"/>
              <a:gd name="connsiteX17508" fmla="*/ 1391317 w 2439037"/>
              <a:gd name="connsiteY17508" fmla="*/ 3989823 h 4271954"/>
              <a:gd name="connsiteX17509" fmla="*/ 1390374 w 2439037"/>
              <a:gd name="connsiteY17509" fmla="*/ 3994699 h 4271954"/>
              <a:gd name="connsiteX17510" fmla="*/ 1389507 w 2439037"/>
              <a:gd name="connsiteY17510" fmla="*/ 3995728 h 4271954"/>
              <a:gd name="connsiteX17511" fmla="*/ 1352274 w 2439037"/>
              <a:gd name="connsiteY17511" fmla="*/ 3995728 h 4271954"/>
              <a:gd name="connsiteX17512" fmla="*/ 1348931 w 2439037"/>
              <a:gd name="connsiteY17512" fmla="*/ 3999071 h 4271954"/>
              <a:gd name="connsiteX17513" fmla="*/ 1352274 w 2439037"/>
              <a:gd name="connsiteY17513" fmla="*/ 4002424 h 4271954"/>
              <a:gd name="connsiteX17514" fmla="*/ 1389507 w 2439037"/>
              <a:gd name="connsiteY17514" fmla="*/ 4002424 h 4271954"/>
              <a:gd name="connsiteX17515" fmla="*/ 1396089 w 2439037"/>
              <a:gd name="connsiteY17515" fmla="*/ 3998100 h 4271954"/>
              <a:gd name="connsiteX17516" fmla="*/ 1424359 w 2439037"/>
              <a:gd name="connsiteY17516" fmla="*/ 3989165 h 4271954"/>
              <a:gd name="connsiteX17517" fmla="*/ 1438180 w 2439037"/>
              <a:gd name="connsiteY17517" fmla="*/ 3991823 h 4271954"/>
              <a:gd name="connsiteX17518" fmla="*/ 1408766 w 2439037"/>
              <a:gd name="connsiteY17518" fmla="*/ 4007168 h 4271954"/>
              <a:gd name="connsiteX17519" fmla="*/ 1335795 w 2439037"/>
              <a:gd name="connsiteY17519" fmla="*/ 4013349 h 4271954"/>
              <a:gd name="connsiteX17520" fmla="*/ 1318250 w 2439037"/>
              <a:gd name="connsiteY17520" fmla="*/ 4007349 h 4271954"/>
              <a:gd name="connsiteX17521" fmla="*/ 1318250 w 2439037"/>
              <a:gd name="connsiteY17521" fmla="*/ 3970515 h 4271954"/>
              <a:gd name="connsiteX17522" fmla="*/ 1318441 w 2439037"/>
              <a:gd name="connsiteY17522" fmla="*/ 3970515 h 4271954"/>
              <a:gd name="connsiteX17523" fmla="*/ 1344073 w 2439037"/>
              <a:gd name="connsiteY17523" fmla="*/ 3872475 h 4271954"/>
              <a:gd name="connsiteX17524" fmla="*/ 1344749 w 2439037"/>
              <a:gd name="connsiteY17524" fmla="*/ 3872475 h 4271954"/>
              <a:gd name="connsiteX17525" fmla="*/ 1367218 w 2439037"/>
              <a:gd name="connsiteY17525" fmla="*/ 3879037 h 4271954"/>
              <a:gd name="connsiteX17526" fmla="*/ 1384735 w 2439037"/>
              <a:gd name="connsiteY17526" fmla="*/ 3874751 h 4271954"/>
              <a:gd name="connsiteX17527" fmla="*/ 1413815 w 2439037"/>
              <a:gd name="connsiteY17527" fmla="*/ 3889629 h 4271954"/>
              <a:gd name="connsiteX17528" fmla="*/ 1414281 w 2439037"/>
              <a:gd name="connsiteY17528" fmla="*/ 3890000 h 4271954"/>
              <a:gd name="connsiteX17529" fmla="*/ 1443799 w 2439037"/>
              <a:gd name="connsiteY17529" fmla="*/ 3902755 h 4271954"/>
              <a:gd name="connsiteX17530" fmla="*/ 1460763 w 2439037"/>
              <a:gd name="connsiteY17530" fmla="*/ 3902755 h 4271954"/>
              <a:gd name="connsiteX17531" fmla="*/ 1460763 w 2439037"/>
              <a:gd name="connsiteY17531" fmla="*/ 3902850 h 4271954"/>
              <a:gd name="connsiteX17532" fmla="*/ 1467535 w 2439037"/>
              <a:gd name="connsiteY17532" fmla="*/ 3909641 h 4271954"/>
              <a:gd name="connsiteX17533" fmla="*/ 1487814 w 2439037"/>
              <a:gd name="connsiteY17533" fmla="*/ 3909641 h 4271954"/>
              <a:gd name="connsiteX17534" fmla="*/ 1491148 w 2439037"/>
              <a:gd name="connsiteY17534" fmla="*/ 3906279 h 4271954"/>
              <a:gd name="connsiteX17535" fmla="*/ 1487814 w 2439037"/>
              <a:gd name="connsiteY17535" fmla="*/ 3902983 h 4271954"/>
              <a:gd name="connsiteX17536" fmla="*/ 1467441 w 2439037"/>
              <a:gd name="connsiteY17536" fmla="*/ 3902850 h 4271954"/>
              <a:gd name="connsiteX17537" fmla="*/ 1467535 w 2439037"/>
              <a:gd name="connsiteY17537" fmla="*/ 3850567 h 4271954"/>
              <a:gd name="connsiteX17538" fmla="*/ 1487814 w 2439037"/>
              <a:gd name="connsiteY17538" fmla="*/ 3850567 h 4271954"/>
              <a:gd name="connsiteX17539" fmla="*/ 1491148 w 2439037"/>
              <a:gd name="connsiteY17539" fmla="*/ 3847224 h 4271954"/>
              <a:gd name="connsiteX17540" fmla="*/ 1487814 w 2439037"/>
              <a:gd name="connsiteY17540" fmla="*/ 3843919 h 4271954"/>
              <a:gd name="connsiteX17541" fmla="*/ 1467535 w 2439037"/>
              <a:gd name="connsiteY17541" fmla="*/ 3843919 h 4271954"/>
              <a:gd name="connsiteX17542" fmla="*/ 1460763 w 2439037"/>
              <a:gd name="connsiteY17542" fmla="*/ 3850662 h 4271954"/>
              <a:gd name="connsiteX17543" fmla="*/ 1460763 w 2439037"/>
              <a:gd name="connsiteY17543" fmla="*/ 3852386 h 4271954"/>
              <a:gd name="connsiteX17544" fmla="*/ 1433322 w 2439037"/>
              <a:gd name="connsiteY17544" fmla="*/ 3842109 h 4271954"/>
              <a:gd name="connsiteX17545" fmla="*/ 1392860 w 2439037"/>
              <a:gd name="connsiteY17545" fmla="*/ 3841033 h 4271954"/>
              <a:gd name="connsiteX17546" fmla="*/ 1392736 w 2439037"/>
              <a:gd name="connsiteY17546" fmla="*/ 3841033 h 4271954"/>
              <a:gd name="connsiteX17547" fmla="*/ 1329966 w 2439037"/>
              <a:gd name="connsiteY17547" fmla="*/ 3853910 h 4271954"/>
              <a:gd name="connsiteX17548" fmla="*/ 1327795 w 2439037"/>
              <a:gd name="connsiteY17548" fmla="*/ 3855444 h 4271954"/>
              <a:gd name="connsiteX17549" fmla="*/ 1327499 w 2439037"/>
              <a:gd name="connsiteY17549" fmla="*/ 3858101 h 4271954"/>
              <a:gd name="connsiteX17550" fmla="*/ 1344073 w 2439037"/>
              <a:gd name="connsiteY17550" fmla="*/ 3872475 h 4271954"/>
              <a:gd name="connsiteX17551" fmla="*/ 1430864 w 2439037"/>
              <a:gd name="connsiteY17551" fmla="*/ 3848014 h 4271954"/>
              <a:gd name="connsiteX17552" fmla="*/ 1460763 w 2439037"/>
              <a:gd name="connsiteY17552" fmla="*/ 3859130 h 4271954"/>
              <a:gd name="connsiteX17553" fmla="*/ 1460763 w 2439037"/>
              <a:gd name="connsiteY17553" fmla="*/ 3895916 h 4271954"/>
              <a:gd name="connsiteX17554" fmla="*/ 1443799 w 2439037"/>
              <a:gd name="connsiteY17554" fmla="*/ 3895916 h 4271954"/>
              <a:gd name="connsiteX17555" fmla="*/ 1418454 w 2439037"/>
              <a:gd name="connsiteY17555" fmla="*/ 3884666 h 4271954"/>
              <a:gd name="connsiteX17556" fmla="*/ 1417987 w 2439037"/>
              <a:gd name="connsiteY17556" fmla="*/ 3884286 h 4271954"/>
              <a:gd name="connsiteX17557" fmla="*/ 1385878 w 2439037"/>
              <a:gd name="connsiteY17557" fmla="*/ 3868007 h 4271954"/>
              <a:gd name="connsiteX17558" fmla="*/ 1384839 w 2439037"/>
              <a:gd name="connsiteY17558" fmla="*/ 3867807 h 4271954"/>
              <a:gd name="connsiteX17559" fmla="*/ 1384097 w 2439037"/>
              <a:gd name="connsiteY17559" fmla="*/ 3867922 h 4271954"/>
              <a:gd name="connsiteX17560" fmla="*/ 1365513 w 2439037"/>
              <a:gd name="connsiteY17560" fmla="*/ 3872475 h 4271954"/>
              <a:gd name="connsiteX17561" fmla="*/ 1351702 w 2439037"/>
              <a:gd name="connsiteY17561" fmla="*/ 3869827 h 4271954"/>
              <a:gd name="connsiteX17562" fmla="*/ 1382087 w 2439037"/>
              <a:gd name="connsiteY17562" fmla="*/ 3853910 h 4271954"/>
              <a:gd name="connsiteX17563" fmla="*/ 1430864 w 2439037"/>
              <a:gd name="connsiteY17563" fmla="*/ 3848014 h 4271954"/>
              <a:gd name="connsiteX17564" fmla="*/ 1371886 w 2439037"/>
              <a:gd name="connsiteY17564" fmla="*/ 3851910 h 4271954"/>
              <a:gd name="connsiteX17565" fmla="*/ 1345111 w 2439037"/>
              <a:gd name="connsiteY17565" fmla="*/ 3865731 h 4271954"/>
              <a:gd name="connsiteX17566" fmla="*/ 1335328 w 2439037"/>
              <a:gd name="connsiteY17566" fmla="*/ 3859359 h 4271954"/>
              <a:gd name="connsiteX17567" fmla="*/ 1371886 w 2439037"/>
              <a:gd name="connsiteY17567" fmla="*/ 3851910 h 4271954"/>
              <a:gd name="connsiteX17568" fmla="*/ 1640491 w 2439037"/>
              <a:gd name="connsiteY17568" fmla="*/ 3897630 h 4271954"/>
              <a:gd name="connsiteX17569" fmla="*/ 1636119 w 2439037"/>
              <a:gd name="connsiteY17569" fmla="*/ 3896563 h 4271954"/>
              <a:gd name="connsiteX17570" fmla="*/ 1632299 w 2439037"/>
              <a:gd name="connsiteY17570" fmla="*/ 3898983 h 4271954"/>
              <a:gd name="connsiteX17571" fmla="*/ 1610487 w 2439037"/>
              <a:gd name="connsiteY17571" fmla="*/ 3941912 h 4271954"/>
              <a:gd name="connsiteX17572" fmla="*/ 1610487 w 2439037"/>
              <a:gd name="connsiteY17572" fmla="*/ 3943169 h 4271954"/>
              <a:gd name="connsiteX17573" fmla="*/ 1636395 w 2439037"/>
              <a:gd name="connsiteY17573" fmla="*/ 3968611 h 4271954"/>
              <a:gd name="connsiteX17574" fmla="*/ 1637633 w 2439037"/>
              <a:gd name="connsiteY17574" fmla="*/ 3968611 h 4271954"/>
              <a:gd name="connsiteX17575" fmla="*/ 1638224 w 2439037"/>
              <a:gd name="connsiteY17575" fmla="*/ 3968611 h 4271954"/>
              <a:gd name="connsiteX17576" fmla="*/ 1656502 w 2439037"/>
              <a:gd name="connsiteY17576" fmla="*/ 3960514 h 4271954"/>
              <a:gd name="connsiteX17577" fmla="*/ 1663722 w 2439037"/>
              <a:gd name="connsiteY17577" fmla="*/ 3941912 h 4271954"/>
              <a:gd name="connsiteX17578" fmla="*/ 1641910 w 2439037"/>
              <a:gd name="connsiteY17578" fmla="*/ 3898983 h 4271954"/>
              <a:gd name="connsiteX17579" fmla="*/ 1640491 w 2439037"/>
              <a:gd name="connsiteY17579" fmla="*/ 3897630 h 4271954"/>
              <a:gd name="connsiteX17580" fmla="*/ 1656979 w 2439037"/>
              <a:gd name="connsiteY17580" fmla="*/ 3942007 h 4271954"/>
              <a:gd name="connsiteX17581" fmla="*/ 1651625 w 2439037"/>
              <a:gd name="connsiteY17581" fmla="*/ 3955818 h 4271954"/>
              <a:gd name="connsiteX17582" fmla="*/ 1638024 w 2439037"/>
              <a:gd name="connsiteY17582" fmla="*/ 3961819 h 4271954"/>
              <a:gd name="connsiteX17583" fmla="*/ 1636976 w 2439037"/>
              <a:gd name="connsiteY17583" fmla="*/ 3961819 h 4271954"/>
              <a:gd name="connsiteX17584" fmla="*/ 1636490 w 2439037"/>
              <a:gd name="connsiteY17584" fmla="*/ 3961819 h 4271954"/>
              <a:gd name="connsiteX17585" fmla="*/ 1617069 w 2439037"/>
              <a:gd name="connsiteY17585" fmla="*/ 3942883 h 4271954"/>
              <a:gd name="connsiteX17586" fmla="*/ 1617069 w 2439037"/>
              <a:gd name="connsiteY17586" fmla="*/ 3941912 h 4271954"/>
              <a:gd name="connsiteX17587" fmla="*/ 1637071 w 2439037"/>
              <a:gd name="connsiteY17587" fmla="*/ 3903640 h 4271954"/>
              <a:gd name="connsiteX17588" fmla="*/ 1656979 w 2439037"/>
              <a:gd name="connsiteY17588" fmla="*/ 3942007 h 4271954"/>
              <a:gd name="connsiteX17589" fmla="*/ 1534382 w 2439037"/>
              <a:gd name="connsiteY17589" fmla="*/ 4016140 h 4271954"/>
              <a:gd name="connsiteX17590" fmla="*/ 1531068 w 2439037"/>
              <a:gd name="connsiteY17590" fmla="*/ 4019445 h 4271954"/>
              <a:gd name="connsiteX17591" fmla="*/ 1534382 w 2439037"/>
              <a:gd name="connsiteY17591" fmla="*/ 4022789 h 4271954"/>
              <a:gd name="connsiteX17592" fmla="*/ 1554689 w 2439037"/>
              <a:gd name="connsiteY17592" fmla="*/ 4022789 h 4271954"/>
              <a:gd name="connsiteX17593" fmla="*/ 1561423 w 2439037"/>
              <a:gd name="connsiteY17593" fmla="*/ 4016045 h 4271954"/>
              <a:gd name="connsiteX17594" fmla="*/ 1561423 w 2439037"/>
              <a:gd name="connsiteY17594" fmla="*/ 4014330 h 4271954"/>
              <a:gd name="connsiteX17595" fmla="*/ 1576768 w 2439037"/>
              <a:gd name="connsiteY17595" fmla="*/ 4019541 h 4271954"/>
              <a:gd name="connsiteX17596" fmla="*/ 1613449 w 2439037"/>
              <a:gd name="connsiteY17596" fmla="*/ 4029075 h 4271954"/>
              <a:gd name="connsiteX17597" fmla="*/ 1654978 w 2439037"/>
              <a:gd name="connsiteY17597" fmla="*/ 4012883 h 4271954"/>
              <a:gd name="connsiteX17598" fmla="*/ 1688211 w 2439037"/>
              <a:gd name="connsiteY17598" fmla="*/ 3995633 h 4271954"/>
              <a:gd name="connsiteX17599" fmla="*/ 1689925 w 2439037"/>
              <a:gd name="connsiteY17599" fmla="*/ 3993442 h 4271954"/>
              <a:gd name="connsiteX17600" fmla="*/ 1689354 w 2439037"/>
              <a:gd name="connsiteY17600" fmla="*/ 3990699 h 4271954"/>
              <a:gd name="connsiteX17601" fmla="*/ 1665351 w 2439037"/>
              <a:gd name="connsiteY17601" fmla="*/ 3982698 h 4271954"/>
              <a:gd name="connsiteX17602" fmla="*/ 1640891 w 2439037"/>
              <a:gd name="connsiteY17602" fmla="*/ 3990423 h 4271954"/>
              <a:gd name="connsiteX17603" fmla="*/ 1640891 w 2439037"/>
              <a:gd name="connsiteY17603" fmla="*/ 3989727 h 4271954"/>
              <a:gd name="connsiteX17604" fmla="*/ 1632499 w 2439037"/>
              <a:gd name="connsiteY17604" fmla="*/ 3977259 h 4271954"/>
              <a:gd name="connsiteX17605" fmla="*/ 1609172 w 2439037"/>
              <a:gd name="connsiteY17605" fmla="*/ 3977345 h 4271954"/>
              <a:gd name="connsiteX17606" fmla="*/ 1605267 w 2439037"/>
              <a:gd name="connsiteY17606" fmla="*/ 3974792 h 4271954"/>
              <a:gd name="connsiteX17607" fmla="*/ 1578197 w 2439037"/>
              <a:gd name="connsiteY17607" fmla="*/ 3963724 h 4271954"/>
              <a:gd name="connsiteX17608" fmla="*/ 1561243 w 2439037"/>
              <a:gd name="connsiteY17608" fmla="*/ 3963724 h 4271954"/>
              <a:gd name="connsiteX17609" fmla="*/ 1561243 w 2439037"/>
              <a:gd name="connsiteY17609" fmla="*/ 3963638 h 4271954"/>
              <a:gd name="connsiteX17610" fmla="*/ 1554480 w 2439037"/>
              <a:gd name="connsiteY17610" fmla="*/ 3956885 h 4271954"/>
              <a:gd name="connsiteX17611" fmla="*/ 1534201 w 2439037"/>
              <a:gd name="connsiteY17611" fmla="*/ 3956885 h 4271954"/>
              <a:gd name="connsiteX17612" fmla="*/ 1530877 w 2439037"/>
              <a:gd name="connsiteY17612" fmla="*/ 3960190 h 4271954"/>
              <a:gd name="connsiteX17613" fmla="*/ 1534201 w 2439037"/>
              <a:gd name="connsiteY17613" fmla="*/ 3963543 h 4271954"/>
              <a:gd name="connsiteX17614" fmla="*/ 1554566 w 2439037"/>
              <a:gd name="connsiteY17614" fmla="*/ 3963638 h 4271954"/>
              <a:gd name="connsiteX17615" fmla="*/ 1554480 w 2439037"/>
              <a:gd name="connsiteY17615" fmla="*/ 4015912 h 4271954"/>
              <a:gd name="connsiteX17616" fmla="*/ 1534382 w 2439037"/>
              <a:gd name="connsiteY17616" fmla="*/ 4015912 h 4271954"/>
              <a:gd name="connsiteX17617" fmla="*/ 1534382 w 2439037"/>
              <a:gd name="connsiteY17617" fmla="*/ 4016140 h 4271954"/>
              <a:gd name="connsiteX17618" fmla="*/ 1561423 w 2439037"/>
              <a:gd name="connsiteY17618" fmla="*/ 3970515 h 4271954"/>
              <a:gd name="connsiteX17619" fmla="*/ 1578378 w 2439037"/>
              <a:gd name="connsiteY17619" fmla="*/ 3970515 h 4271954"/>
              <a:gd name="connsiteX17620" fmla="*/ 1601448 w 2439037"/>
              <a:gd name="connsiteY17620" fmla="*/ 3980193 h 4271954"/>
              <a:gd name="connsiteX17621" fmla="*/ 1608868 w 2439037"/>
              <a:gd name="connsiteY17621" fmla="*/ 3984003 h 4271954"/>
              <a:gd name="connsiteX17622" fmla="*/ 1632595 w 2439037"/>
              <a:gd name="connsiteY17622" fmla="*/ 3984003 h 4271954"/>
              <a:gd name="connsiteX17623" fmla="*/ 1634299 w 2439037"/>
              <a:gd name="connsiteY17623" fmla="*/ 3989823 h 4271954"/>
              <a:gd name="connsiteX17624" fmla="*/ 1633356 w 2439037"/>
              <a:gd name="connsiteY17624" fmla="*/ 3994699 h 4271954"/>
              <a:gd name="connsiteX17625" fmla="*/ 1632499 w 2439037"/>
              <a:gd name="connsiteY17625" fmla="*/ 3995728 h 4271954"/>
              <a:gd name="connsiteX17626" fmla="*/ 1595266 w 2439037"/>
              <a:gd name="connsiteY17626" fmla="*/ 3995728 h 4271954"/>
              <a:gd name="connsiteX17627" fmla="*/ 1591913 w 2439037"/>
              <a:gd name="connsiteY17627" fmla="*/ 3999071 h 4271954"/>
              <a:gd name="connsiteX17628" fmla="*/ 1595266 w 2439037"/>
              <a:gd name="connsiteY17628" fmla="*/ 4002424 h 4271954"/>
              <a:gd name="connsiteX17629" fmla="*/ 1632499 w 2439037"/>
              <a:gd name="connsiteY17629" fmla="*/ 4002424 h 4271954"/>
              <a:gd name="connsiteX17630" fmla="*/ 1639072 w 2439037"/>
              <a:gd name="connsiteY17630" fmla="*/ 3998100 h 4271954"/>
              <a:gd name="connsiteX17631" fmla="*/ 1667342 w 2439037"/>
              <a:gd name="connsiteY17631" fmla="*/ 3989165 h 4271954"/>
              <a:gd name="connsiteX17632" fmla="*/ 1681153 w 2439037"/>
              <a:gd name="connsiteY17632" fmla="*/ 3991823 h 4271954"/>
              <a:gd name="connsiteX17633" fmla="*/ 1651816 w 2439037"/>
              <a:gd name="connsiteY17633" fmla="*/ 4007168 h 4271954"/>
              <a:gd name="connsiteX17634" fmla="*/ 1578864 w 2439037"/>
              <a:gd name="connsiteY17634" fmla="*/ 4013349 h 4271954"/>
              <a:gd name="connsiteX17635" fmla="*/ 1561329 w 2439037"/>
              <a:gd name="connsiteY17635" fmla="*/ 4007349 h 4271954"/>
              <a:gd name="connsiteX17636" fmla="*/ 1561329 w 2439037"/>
              <a:gd name="connsiteY17636" fmla="*/ 3970515 h 4271954"/>
              <a:gd name="connsiteX17637" fmla="*/ 1561423 w 2439037"/>
              <a:gd name="connsiteY17637" fmla="*/ 3970515 h 4271954"/>
              <a:gd name="connsiteX17638" fmla="*/ 1587056 w 2439037"/>
              <a:gd name="connsiteY17638" fmla="*/ 3872475 h 4271954"/>
              <a:gd name="connsiteX17639" fmla="*/ 1587732 w 2439037"/>
              <a:gd name="connsiteY17639" fmla="*/ 3872475 h 4271954"/>
              <a:gd name="connsiteX17640" fmla="*/ 1610220 w 2439037"/>
              <a:gd name="connsiteY17640" fmla="*/ 3879037 h 4271954"/>
              <a:gd name="connsiteX17641" fmla="*/ 1627727 w 2439037"/>
              <a:gd name="connsiteY17641" fmla="*/ 3874751 h 4271954"/>
              <a:gd name="connsiteX17642" fmla="*/ 1656797 w 2439037"/>
              <a:gd name="connsiteY17642" fmla="*/ 3889629 h 4271954"/>
              <a:gd name="connsiteX17643" fmla="*/ 1657264 w 2439037"/>
              <a:gd name="connsiteY17643" fmla="*/ 3890000 h 4271954"/>
              <a:gd name="connsiteX17644" fmla="*/ 1686782 w 2439037"/>
              <a:gd name="connsiteY17644" fmla="*/ 3902755 h 4271954"/>
              <a:gd name="connsiteX17645" fmla="*/ 1703737 w 2439037"/>
              <a:gd name="connsiteY17645" fmla="*/ 3902755 h 4271954"/>
              <a:gd name="connsiteX17646" fmla="*/ 1703737 w 2439037"/>
              <a:gd name="connsiteY17646" fmla="*/ 3902850 h 4271954"/>
              <a:gd name="connsiteX17647" fmla="*/ 1710509 w 2439037"/>
              <a:gd name="connsiteY17647" fmla="*/ 3909641 h 4271954"/>
              <a:gd name="connsiteX17648" fmla="*/ 1730787 w 2439037"/>
              <a:gd name="connsiteY17648" fmla="*/ 3909641 h 4271954"/>
              <a:gd name="connsiteX17649" fmla="*/ 1734141 w 2439037"/>
              <a:gd name="connsiteY17649" fmla="*/ 3906279 h 4271954"/>
              <a:gd name="connsiteX17650" fmla="*/ 1730787 w 2439037"/>
              <a:gd name="connsiteY17650" fmla="*/ 3902983 h 4271954"/>
              <a:gd name="connsiteX17651" fmla="*/ 1710423 w 2439037"/>
              <a:gd name="connsiteY17651" fmla="*/ 3902850 h 4271954"/>
              <a:gd name="connsiteX17652" fmla="*/ 1710509 w 2439037"/>
              <a:gd name="connsiteY17652" fmla="*/ 3850567 h 4271954"/>
              <a:gd name="connsiteX17653" fmla="*/ 1730787 w 2439037"/>
              <a:gd name="connsiteY17653" fmla="*/ 3850567 h 4271954"/>
              <a:gd name="connsiteX17654" fmla="*/ 1734141 w 2439037"/>
              <a:gd name="connsiteY17654" fmla="*/ 3847224 h 4271954"/>
              <a:gd name="connsiteX17655" fmla="*/ 1730787 w 2439037"/>
              <a:gd name="connsiteY17655" fmla="*/ 3843919 h 4271954"/>
              <a:gd name="connsiteX17656" fmla="*/ 1710509 w 2439037"/>
              <a:gd name="connsiteY17656" fmla="*/ 3843919 h 4271954"/>
              <a:gd name="connsiteX17657" fmla="*/ 1703737 w 2439037"/>
              <a:gd name="connsiteY17657" fmla="*/ 3850662 h 4271954"/>
              <a:gd name="connsiteX17658" fmla="*/ 1703737 w 2439037"/>
              <a:gd name="connsiteY17658" fmla="*/ 3852386 h 4271954"/>
              <a:gd name="connsiteX17659" fmla="*/ 1676305 w 2439037"/>
              <a:gd name="connsiteY17659" fmla="*/ 3842109 h 4271954"/>
              <a:gd name="connsiteX17660" fmla="*/ 1635823 w 2439037"/>
              <a:gd name="connsiteY17660" fmla="*/ 3841033 h 4271954"/>
              <a:gd name="connsiteX17661" fmla="*/ 1635728 w 2439037"/>
              <a:gd name="connsiteY17661" fmla="*/ 3841033 h 4271954"/>
              <a:gd name="connsiteX17662" fmla="*/ 1572958 w 2439037"/>
              <a:gd name="connsiteY17662" fmla="*/ 3853910 h 4271954"/>
              <a:gd name="connsiteX17663" fmla="*/ 1570777 w 2439037"/>
              <a:gd name="connsiteY17663" fmla="*/ 3855444 h 4271954"/>
              <a:gd name="connsiteX17664" fmla="*/ 1570377 w 2439037"/>
              <a:gd name="connsiteY17664" fmla="*/ 3858101 h 4271954"/>
              <a:gd name="connsiteX17665" fmla="*/ 1587056 w 2439037"/>
              <a:gd name="connsiteY17665" fmla="*/ 3872475 h 4271954"/>
              <a:gd name="connsiteX17666" fmla="*/ 1673837 w 2439037"/>
              <a:gd name="connsiteY17666" fmla="*/ 3848014 h 4271954"/>
              <a:gd name="connsiteX17667" fmla="*/ 1703737 w 2439037"/>
              <a:gd name="connsiteY17667" fmla="*/ 3859130 h 4271954"/>
              <a:gd name="connsiteX17668" fmla="*/ 1703737 w 2439037"/>
              <a:gd name="connsiteY17668" fmla="*/ 3895916 h 4271954"/>
              <a:gd name="connsiteX17669" fmla="*/ 1686782 w 2439037"/>
              <a:gd name="connsiteY17669" fmla="*/ 3895916 h 4271954"/>
              <a:gd name="connsiteX17670" fmla="*/ 1661446 w 2439037"/>
              <a:gd name="connsiteY17670" fmla="*/ 3884666 h 4271954"/>
              <a:gd name="connsiteX17671" fmla="*/ 1660970 w 2439037"/>
              <a:gd name="connsiteY17671" fmla="*/ 3884286 h 4271954"/>
              <a:gd name="connsiteX17672" fmla="*/ 1628861 w 2439037"/>
              <a:gd name="connsiteY17672" fmla="*/ 3868007 h 4271954"/>
              <a:gd name="connsiteX17673" fmla="*/ 1627822 w 2439037"/>
              <a:gd name="connsiteY17673" fmla="*/ 3867807 h 4271954"/>
              <a:gd name="connsiteX17674" fmla="*/ 1627079 w 2439037"/>
              <a:gd name="connsiteY17674" fmla="*/ 3867922 h 4271954"/>
              <a:gd name="connsiteX17675" fmla="*/ 1608487 w 2439037"/>
              <a:gd name="connsiteY17675" fmla="*/ 3872475 h 4271954"/>
              <a:gd name="connsiteX17676" fmla="*/ 1594675 w 2439037"/>
              <a:gd name="connsiteY17676" fmla="*/ 3869827 h 4271954"/>
              <a:gd name="connsiteX17677" fmla="*/ 1625079 w 2439037"/>
              <a:gd name="connsiteY17677" fmla="*/ 3853910 h 4271954"/>
              <a:gd name="connsiteX17678" fmla="*/ 1673837 w 2439037"/>
              <a:gd name="connsiteY17678" fmla="*/ 3848014 h 4271954"/>
              <a:gd name="connsiteX17679" fmla="*/ 1614859 w 2439037"/>
              <a:gd name="connsiteY17679" fmla="*/ 3851910 h 4271954"/>
              <a:gd name="connsiteX17680" fmla="*/ 1588103 w 2439037"/>
              <a:gd name="connsiteY17680" fmla="*/ 3865731 h 4271954"/>
              <a:gd name="connsiteX17681" fmla="*/ 1578293 w 2439037"/>
              <a:gd name="connsiteY17681" fmla="*/ 3859359 h 4271954"/>
              <a:gd name="connsiteX17682" fmla="*/ 1614859 w 2439037"/>
              <a:gd name="connsiteY17682" fmla="*/ 3851910 h 4271954"/>
              <a:gd name="connsiteX17683" fmla="*/ 1883483 w 2439037"/>
              <a:gd name="connsiteY17683" fmla="*/ 3897630 h 4271954"/>
              <a:gd name="connsiteX17684" fmla="*/ 1879111 w 2439037"/>
              <a:gd name="connsiteY17684" fmla="*/ 3896563 h 4271954"/>
              <a:gd name="connsiteX17685" fmla="*/ 1875196 w 2439037"/>
              <a:gd name="connsiteY17685" fmla="*/ 3898983 h 4271954"/>
              <a:gd name="connsiteX17686" fmla="*/ 1853384 w 2439037"/>
              <a:gd name="connsiteY17686" fmla="*/ 3941912 h 4271954"/>
              <a:gd name="connsiteX17687" fmla="*/ 1853384 w 2439037"/>
              <a:gd name="connsiteY17687" fmla="*/ 3943169 h 4271954"/>
              <a:gd name="connsiteX17688" fmla="*/ 1879282 w 2439037"/>
              <a:gd name="connsiteY17688" fmla="*/ 3968611 h 4271954"/>
              <a:gd name="connsiteX17689" fmla="*/ 1880530 w 2439037"/>
              <a:gd name="connsiteY17689" fmla="*/ 3968611 h 4271954"/>
              <a:gd name="connsiteX17690" fmla="*/ 1881111 w 2439037"/>
              <a:gd name="connsiteY17690" fmla="*/ 3968611 h 4271954"/>
              <a:gd name="connsiteX17691" fmla="*/ 1899390 w 2439037"/>
              <a:gd name="connsiteY17691" fmla="*/ 3960514 h 4271954"/>
              <a:gd name="connsiteX17692" fmla="*/ 1906610 w 2439037"/>
              <a:gd name="connsiteY17692" fmla="*/ 3941912 h 4271954"/>
              <a:gd name="connsiteX17693" fmla="*/ 1884797 w 2439037"/>
              <a:gd name="connsiteY17693" fmla="*/ 3898983 h 4271954"/>
              <a:gd name="connsiteX17694" fmla="*/ 1883483 w 2439037"/>
              <a:gd name="connsiteY17694" fmla="*/ 3897630 h 4271954"/>
              <a:gd name="connsiteX17695" fmla="*/ 1899971 w 2439037"/>
              <a:gd name="connsiteY17695" fmla="*/ 3942007 h 4271954"/>
              <a:gd name="connsiteX17696" fmla="*/ 1894618 w 2439037"/>
              <a:gd name="connsiteY17696" fmla="*/ 3955818 h 4271954"/>
              <a:gd name="connsiteX17697" fmla="*/ 1881016 w 2439037"/>
              <a:gd name="connsiteY17697" fmla="*/ 3961819 h 4271954"/>
              <a:gd name="connsiteX17698" fmla="*/ 1879949 w 2439037"/>
              <a:gd name="connsiteY17698" fmla="*/ 3961819 h 4271954"/>
              <a:gd name="connsiteX17699" fmla="*/ 1879482 w 2439037"/>
              <a:gd name="connsiteY17699" fmla="*/ 3961819 h 4271954"/>
              <a:gd name="connsiteX17700" fmla="*/ 1860042 w 2439037"/>
              <a:gd name="connsiteY17700" fmla="*/ 3942883 h 4271954"/>
              <a:gd name="connsiteX17701" fmla="*/ 1860042 w 2439037"/>
              <a:gd name="connsiteY17701" fmla="*/ 3941912 h 4271954"/>
              <a:gd name="connsiteX17702" fmla="*/ 1879949 w 2439037"/>
              <a:gd name="connsiteY17702" fmla="*/ 3903640 h 4271954"/>
              <a:gd name="connsiteX17703" fmla="*/ 1899971 w 2439037"/>
              <a:gd name="connsiteY17703" fmla="*/ 3942007 h 4271954"/>
              <a:gd name="connsiteX17704" fmla="*/ 1777365 w 2439037"/>
              <a:gd name="connsiteY17704" fmla="*/ 4016140 h 4271954"/>
              <a:gd name="connsiteX17705" fmla="*/ 1774041 w 2439037"/>
              <a:gd name="connsiteY17705" fmla="*/ 4019445 h 4271954"/>
              <a:gd name="connsiteX17706" fmla="*/ 1777365 w 2439037"/>
              <a:gd name="connsiteY17706" fmla="*/ 4022789 h 4271954"/>
              <a:gd name="connsiteX17707" fmla="*/ 1797672 w 2439037"/>
              <a:gd name="connsiteY17707" fmla="*/ 4022789 h 4271954"/>
              <a:gd name="connsiteX17708" fmla="*/ 1804416 w 2439037"/>
              <a:gd name="connsiteY17708" fmla="*/ 4016045 h 4271954"/>
              <a:gd name="connsiteX17709" fmla="*/ 1804416 w 2439037"/>
              <a:gd name="connsiteY17709" fmla="*/ 4014330 h 4271954"/>
              <a:gd name="connsiteX17710" fmla="*/ 1819751 w 2439037"/>
              <a:gd name="connsiteY17710" fmla="*/ 4019541 h 4271954"/>
              <a:gd name="connsiteX17711" fmla="*/ 1856441 w 2439037"/>
              <a:gd name="connsiteY17711" fmla="*/ 4029075 h 4271954"/>
              <a:gd name="connsiteX17712" fmla="*/ 1897961 w 2439037"/>
              <a:gd name="connsiteY17712" fmla="*/ 4012883 h 4271954"/>
              <a:gd name="connsiteX17713" fmla="*/ 1931184 w 2439037"/>
              <a:gd name="connsiteY17713" fmla="*/ 3995633 h 4271954"/>
              <a:gd name="connsiteX17714" fmla="*/ 1932918 w 2439037"/>
              <a:gd name="connsiteY17714" fmla="*/ 3993442 h 4271954"/>
              <a:gd name="connsiteX17715" fmla="*/ 1932337 w 2439037"/>
              <a:gd name="connsiteY17715" fmla="*/ 3990699 h 4271954"/>
              <a:gd name="connsiteX17716" fmla="*/ 1908334 w 2439037"/>
              <a:gd name="connsiteY17716" fmla="*/ 3982698 h 4271954"/>
              <a:gd name="connsiteX17717" fmla="*/ 1883854 w 2439037"/>
              <a:gd name="connsiteY17717" fmla="*/ 3990423 h 4271954"/>
              <a:gd name="connsiteX17718" fmla="*/ 1883854 w 2439037"/>
              <a:gd name="connsiteY17718" fmla="*/ 3989727 h 4271954"/>
              <a:gd name="connsiteX17719" fmla="*/ 1875482 w 2439037"/>
              <a:gd name="connsiteY17719" fmla="*/ 3977259 h 4271954"/>
              <a:gd name="connsiteX17720" fmla="*/ 1852136 w 2439037"/>
              <a:gd name="connsiteY17720" fmla="*/ 3977345 h 4271954"/>
              <a:gd name="connsiteX17721" fmla="*/ 1848212 w 2439037"/>
              <a:gd name="connsiteY17721" fmla="*/ 3974792 h 4271954"/>
              <a:gd name="connsiteX17722" fmla="*/ 1821180 w 2439037"/>
              <a:gd name="connsiteY17722" fmla="*/ 3963724 h 4271954"/>
              <a:gd name="connsiteX17723" fmla="*/ 1804216 w 2439037"/>
              <a:gd name="connsiteY17723" fmla="*/ 3963724 h 4271954"/>
              <a:gd name="connsiteX17724" fmla="*/ 1804216 w 2439037"/>
              <a:gd name="connsiteY17724" fmla="*/ 3963638 h 4271954"/>
              <a:gd name="connsiteX17725" fmla="*/ 1797453 w 2439037"/>
              <a:gd name="connsiteY17725" fmla="*/ 3956885 h 4271954"/>
              <a:gd name="connsiteX17726" fmla="*/ 1777174 w 2439037"/>
              <a:gd name="connsiteY17726" fmla="*/ 3956885 h 4271954"/>
              <a:gd name="connsiteX17727" fmla="*/ 1773860 w 2439037"/>
              <a:gd name="connsiteY17727" fmla="*/ 3960190 h 4271954"/>
              <a:gd name="connsiteX17728" fmla="*/ 1777174 w 2439037"/>
              <a:gd name="connsiteY17728" fmla="*/ 3963543 h 4271954"/>
              <a:gd name="connsiteX17729" fmla="*/ 1797548 w 2439037"/>
              <a:gd name="connsiteY17729" fmla="*/ 3963638 h 4271954"/>
              <a:gd name="connsiteX17730" fmla="*/ 1797453 w 2439037"/>
              <a:gd name="connsiteY17730" fmla="*/ 4015912 h 4271954"/>
              <a:gd name="connsiteX17731" fmla="*/ 1777365 w 2439037"/>
              <a:gd name="connsiteY17731" fmla="*/ 4015912 h 4271954"/>
              <a:gd name="connsiteX17732" fmla="*/ 1777365 w 2439037"/>
              <a:gd name="connsiteY17732" fmla="*/ 4016140 h 4271954"/>
              <a:gd name="connsiteX17733" fmla="*/ 1804416 w 2439037"/>
              <a:gd name="connsiteY17733" fmla="*/ 3970515 h 4271954"/>
              <a:gd name="connsiteX17734" fmla="*/ 1821361 w 2439037"/>
              <a:gd name="connsiteY17734" fmla="*/ 3970515 h 4271954"/>
              <a:gd name="connsiteX17735" fmla="*/ 1844431 w 2439037"/>
              <a:gd name="connsiteY17735" fmla="*/ 3980193 h 4271954"/>
              <a:gd name="connsiteX17736" fmla="*/ 1851841 w 2439037"/>
              <a:gd name="connsiteY17736" fmla="*/ 3984003 h 4271954"/>
              <a:gd name="connsiteX17737" fmla="*/ 1875577 w 2439037"/>
              <a:gd name="connsiteY17737" fmla="*/ 3984003 h 4271954"/>
              <a:gd name="connsiteX17738" fmla="*/ 1877282 w 2439037"/>
              <a:gd name="connsiteY17738" fmla="*/ 3989823 h 4271954"/>
              <a:gd name="connsiteX17739" fmla="*/ 1876349 w 2439037"/>
              <a:gd name="connsiteY17739" fmla="*/ 3994699 h 4271954"/>
              <a:gd name="connsiteX17740" fmla="*/ 1875482 w 2439037"/>
              <a:gd name="connsiteY17740" fmla="*/ 3995728 h 4271954"/>
              <a:gd name="connsiteX17741" fmla="*/ 1838230 w 2439037"/>
              <a:gd name="connsiteY17741" fmla="*/ 3995728 h 4271954"/>
              <a:gd name="connsiteX17742" fmla="*/ 1834906 w 2439037"/>
              <a:gd name="connsiteY17742" fmla="*/ 3999071 h 4271954"/>
              <a:gd name="connsiteX17743" fmla="*/ 1838230 w 2439037"/>
              <a:gd name="connsiteY17743" fmla="*/ 4002424 h 4271954"/>
              <a:gd name="connsiteX17744" fmla="*/ 1875482 w 2439037"/>
              <a:gd name="connsiteY17744" fmla="*/ 4002424 h 4271954"/>
              <a:gd name="connsiteX17745" fmla="*/ 1882035 w 2439037"/>
              <a:gd name="connsiteY17745" fmla="*/ 3998100 h 4271954"/>
              <a:gd name="connsiteX17746" fmla="*/ 1910334 w 2439037"/>
              <a:gd name="connsiteY17746" fmla="*/ 3989165 h 4271954"/>
              <a:gd name="connsiteX17747" fmla="*/ 1924145 w 2439037"/>
              <a:gd name="connsiteY17747" fmla="*/ 3991823 h 4271954"/>
              <a:gd name="connsiteX17748" fmla="*/ 1894704 w 2439037"/>
              <a:gd name="connsiteY17748" fmla="*/ 4007168 h 4271954"/>
              <a:gd name="connsiteX17749" fmla="*/ 1821761 w 2439037"/>
              <a:gd name="connsiteY17749" fmla="*/ 4013349 h 4271954"/>
              <a:gd name="connsiteX17750" fmla="*/ 1804216 w 2439037"/>
              <a:gd name="connsiteY17750" fmla="*/ 4007349 h 4271954"/>
              <a:gd name="connsiteX17751" fmla="*/ 1804216 w 2439037"/>
              <a:gd name="connsiteY17751" fmla="*/ 3970515 h 4271954"/>
              <a:gd name="connsiteX17752" fmla="*/ 1804416 w 2439037"/>
              <a:gd name="connsiteY17752" fmla="*/ 3970515 h 4271954"/>
              <a:gd name="connsiteX17753" fmla="*/ 1830038 w 2439037"/>
              <a:gd name="connsiteY17753" fmla="*/ 3872475 h 4271954"/>
              <a:gd name="connsiteX17754" fmla="*/ 1830714 w 2439037"/>
              <a:gd name="connsiteY17754" fmla="*/ 3872475 h 4271954"/>
              <a:gd name="connsiteX17755" fmla="*/ 1853174 w 2439037"/>
              <a:gd name="connsiteY17755" fmla="*/ 3879037 h 4271954"/>
              <a:gd name="connsiteX17756" fmla="*/ 1870710 w 2439037"/>
              <a:gd name="connsiteY17756" fmla="*/ 3874751 h 4271954"/>
              <a:gd name="connsiteX17757" fmla="*/ 1899771 w 2439037"/>
              <a:gd name="connsiteY17757" fmla="*/ 3889629 h 4271954"/>
              <a:gd name="connsiteX17758" fmla="*/ 1900247 w 2439037"/>
              <a:gd name="connsiteY17758" fmla="*/ 3890000 h 4271954"/>
              <a:gd name="connsiteX17759" fmla="*/ 1929775 w 2439037"/>
              <a:gd name="connsiteY17759" fmla="*/ 3902755 h 4271954"/>
              <a:gd name="connsiteX17760" fmla="*/ 1946729 w 2439037"/>
              <a:gd name="connsiteY17760" fmla="*/ 3902755 h 4271954"/>
              <a:gd name="connsiteX17761" fmla="*/ 1946729 w 2439037"/>
              <a:gd name="connsiteY17761" fmla="*/ 3902850 h 4271954"/>
              <a:gd name="connsiteX17762" fmla="*/ 1953501 w 2439037"/>
              <a:gd name="connsiteY17762" fmla="*/ 3909641 h 4271954"/>
              <a:gd name="connsiteX17763" fmla="*/ 1973770 w 2439037"/>
              <a:gd name="connsiteY17763" fmla="*/ 3909641 h 4271954"/>
              <a:gd name="connsiteX17764" fmla="*/ 1977104 w 2439037"/>
              <a:gd name="connsiteY17764" fmla="*/ 3906279 h 4271954"/>
              <a:gd name="connsiteX17765" fmla="*/ 1973770 w 2439037"/>
              <a:gd name="connsiteY17765" fmla="*/ 3902983 h 4271954"/>
              <a:gd name="connsiteX17766" fmla="*/ 1953377 w 2439037"/>
              <a:gd name="connsiteY17766" fmla="*/ 3902850 h 4271954"/>
              <a:gd name="connsiteX17767" fmla="*/ 1953501 w 2439037"/>
              <a:gd name="connsiteY17767" fmla="*/ 3850567 h 4271954"/>
              <a:gd name="connsiteX17768" fmla="*/ 1973770 w 2439037"/>
              <a:gd name="connsiteY17768" fmla="*/ 3850567 h 4271954"/>
              <a:gd name="connsiteX17769" fmla="*/ 1977104 w 2439037"/>
              <a:gd name="connsiteY17769" fmla="*/ 3847224 h 4271954"/>
              <a:gd name="connsiteX17770" fmla="*/ 1973770 w 2439037"/>
              <a:gd name="connsiteY17770" fmla="*/ 3843919 h 4271954"/>
              <a:gd name="connsiteX17771" fmla="*/ 1953501 w 2439037"/>
              <a:gd name="connsiteY17771" fmla="*/ 3843919 h 4271954"/>
              <a:gd name="connsiteX17772" fmla="*/ 1946729 w 2439037"/>
              <a:gd name="connsiteY17772" fmla="*/ 3850662 h 4271954"/>
              <a:gd name="connsiteX17773" fmla="*/ 1946729 w 2439037"/>
              <a:gd name="connsiteY17773" fmla="*/ 3852386 h 4271954"/>
              <a:gd name="connsiteX17774" fmla="*/ 1919288 w 2439037"/>
              <a:gd name="connsiteY17774" fmla="*/ 3842109 h 4271954"/>
              <a:gd name="connsiteX17775" fmla="*/ 1878796 w 2439037"/>
              <a:gd name="connsiteY17775" fmla="*/ 3841033 h 4271954"/>
              <a:gd name="connsiteX17776" fmla="*/ 1878711 w 2439037"/>
              <a:gd name="connsiteY17776" fmla="*/ 3841033 h 4271954"/>
              <a:gd name="connsiteX17777" fmla="*/ 1815941 w 2439037"/>
              <a:gd name="connsiteY17777" fmla="*/ 3853910 h 4271954"/>
              <a:gd name="connsiteX17778" fmla="*/ 1813760 w 2439037"/>
              <a:gd name="connsiteY17778" fmla="*/ 3855444 h 4271954"/>
              <a:gd name="connsiteX17779" fmla="*/ 1813464 w 2439037"/>
              <a:gd name="connsiteY17779" fmla="*/ 3858101 h 4271954"/>
              <a:gd name="connsiteX17780" fmla="*/ 1830038 w 2439037"/>
              <a:gd name="connsiteY17780" fmla="*/ 3872475 h 4271954"/>
              <a:gd name="connsiteX17781" fmla="*/ 1916916 w 2439037"/>
              <a:gd name="connsiteY17781" fmla="*/ 3848014 h 4271954"/>
              <a:gd name="connsiteX17782" fmla="*/ 1946824 w 2439037"/>
              <a:gd name="connsiteY17782" fmla="*/ 3859130 h 4271954"/>
              <a:gd name="connsiteX17783" fmla="*/ 1946824 w 2439037"/>
              <a:gd name="connsiteY17783" fmla="*/ 3895916 h 4271954"/>
              <a:gd name="connsiteX17784" fmla="*/ 1929869 w 2439037"/>
              <a:gd name="connsiteY17784" fmla="*/ 3895916 h 4271954"/>
              <a:gd name="connsiteX17785" fmla="*/ 1904533 w 2439037"/>
              <a:gd name="connsiteY17785" fmla="*/ 3884666 h 4271954"/>
              <a:gd name="connsiteX17786" fmla="*/ 1904057 w 2439037"/>
              <a:gd name="connsiteY17786" fmla="*/ 3884286 h 4271954"/>
              <a:gd name="connsiteX17787" fmla="*/ 1871939 w 2439037"/>
              <a:gd name="connsiteY17787" fmla="*/ 3868007 h 4271954"/>
              <a:gd name="connsiteX17788" fmla="*/ 1870900 w 2439037"/>
              <a:gd name="connsiteY17788" fmla="*/ 3867807 h 4271954"/>
              <a:gd name="connsiteX17789" fmla="*/ 1870129 w 2439037"/>
              <a:gd name="connsiteY17789" fmla="*/ 3867922 h 4271954"/>
              <a:gd name="connsiteX17790" fmla="*/ 1851574 w 2439037"/>
              <a:gd name="connsiteY17790" fmla="*/ 3872475 h 4271954"/>
              <a:gd name="connsiteX17791" fmla="*/ 1837763 w 2439037"/>
              <a:gd name="connsiteY17791" fmla="*/ 3869827 h 4271954"/>
              <a:gd name="connsiteX17792" fmla="*/ 1868128 w 2439037"/>
              <a:gd name="connsiteY17792" fmla="*/ 3853910 h 4271954"/>
              <a:gd name="connsiteX17793" fmla="*/ 1916916 w 2439037"/>
              <a:gd name="connsiteY17793" fmla="*/ 3848014 h 4271954"/>
              <a:gd name="connsiteX17794" fmla="*/ 1857851 w 2439037"/>
              <a:gd name="connsiteY17794" fmla="*/ 3851910 h 4271954"/>
              <a:gd name="connsiteX17795" fmla="*/ 1831086 w 2439037"/>
              <a:gd name="connsiteY17795" fmla="*/ 3865731 h 4271954"/>
              <a:gd name="connsiteX17796" fmla="*/ 1821275 w 2439037"/>
              <a:gd name="connsiteY17796" fmla="*/ 3859359 h 4271954"/>
              <a:gd name="connsiteX17797" fmla="*/ 1857851 w 2439037"/>
              <a:gd name="connsiteY17797" fmla="*/ 3851910 h 4271954"/>
              <a:gd name="connsiteX17798" fmla="*/ 2126552 w 2439037"/>
              <a:gd name="connsiteY17798" fmla="*/ 3897630 h 4271954"/>
              <a:gd name="connsiteX17799" fmla="*/ 2122151 w 2439037"/>
              <a:gd name="connsiteY17799" fmla="*/ 3896563 h 4271954"/>
              <a:gd name="connsiteX17800" fmla="*/ 2118370 w 2439037"/>
              <a:gd name="connsiteY17800" fmla="*/ 3898983 h 4271954"/>
              <a:gd name="connsiteX17801" fmla="*/ 2096557 w 2439037"/>
              <a:gd name="connsiteY17801" fmla="*/ 3941912 h 4271954"/>
              <a:gd name="connsiteX17802" fmla="*/ 2096557 w 2439037"/>
              <a:gd name="connsiteY17802" fmla="*/ 3943169 h 4271954"/>
              <a:gd name="connsiteX17803" fmla="*/ 2122455 w 2439037"/>
              <a:gd name="connsiteY17803" fmla="*/ 3968611 h 4271954"/>
              <a:gd name="connsiteX17804" fmla="*/ 2123694 w 2439037"/>
              <a:gd name="connsiteY17804" fmla="*/ 3968611 h 4271954"/>
              <a:gd name="connsiteX17805" fmla="*/ 2124275 w 2439037"/>
              <a:gd name="connsiteY17805" fmla="*/ 3968611 h 4271954"/>
              <a:gd name="connsiteX17806" fmla="*/ 2142554 w 2439037"/>
              <a:gd name="connsiteY17806" fmla="*/ 3960514 h 4271954"/>
              <a:gd name="connsiteX17807" fmla="*/ 2149793 w 2439037"/>
              <a:gd name="connsiteY17807" fmla="*/ 3941912 h 4271954"/>
              <a:gd name="connsiteX17808" fmla="*/ 2127980 w 2439037"/>
              <a:gd name="connsiteY17808" fmla="*/ 3898983 h 4271954"/>
              <a:gd name="connsiteX17809" fmla="*/ 2126552 w 2439037"/>
              <a:gd name="connsiteY17809" fmla="*/ 3897630 h 4271954"/>
              <a:gd name="connsiteX17810" fmla="*/ 2142954 w 2439037"/>
              <a:gd name="connsiteY17810" fmla="*/ 3942007 h 4271954"/>
              <a:gd name="connsiteX17811" fmla="*/ 2137591 w 2439037"/>
              <a:gd name="connsiteY17811" fmla="*/ 3955818 h 4271954"/>
              <a:gd name="connsiteX17812" fmla="*/ 2123980 w 2439037"/>
              <a:gd name="connsiteY17812" fmla="*/ 3961819 h 4271954"/>
              <a:gd name="connsiteX17813" fmla="*/ 2122922 w 2439037"/>
              <a:gd name="connsiteY17813" fmla="*/ 3961819 h 4271954"/>
              <a:gd name="connsiteX17814" fmla="*/ 2122455 w 2439037"/>
              <a:gd name="connsiteY17814" fmla="*/ 3961819 h 4271954"/>
              <a:gd name="connsiteX17815" fmla="*/ 2103015 w 2439037"/>
              <a:gd name="connsiteY17815" fmla="*/ 3942883 h 4271954"/>
              <a:gd name="connsiteX17816" fmla="*/ 2103015 w 2439037"/>
              <a:gd name="connsiteY17816" fmla="*/ 3941912 h 4271954"/>
              <a:gd name="connsiteX17817" fmla="*/ 2123027 w 2439037"/>
              <a:gd name="connsiteY17817" fmla="*/ 3903640 h 4271954"/>
              <a:gd name="connsiteX17818" fmla="*/ 2142954 w 2439037"/>
              <a:gd name="connsiteY17818" fmla="*/ 3942007 h 4271954"/>
              <a:gd name="connsiteX17819" fmla="*/ 2020443 w 2439037"/>
              <a:gd name="connsiteY17819" fmla="*/ 4016140 h 4271954"/>
              <a:gd name="connsiteX17820" fmla="*/ 2017119 w 2439037"/>
              <a:gd name="connsiteY17820" fmla="*/ 4019445 h 4271954"/>
              <a:gd name="connsiteX17821" fmla="*/ 2020443 w 2439037"/>
              <a:gd name="connsiteY17821" fmla="*/ 4022789 h 4271954"/>
              <a:gd name="connsiteX17822" fmla="*/ 2040712 w 2439037"/>
              <a:gd name="connsiteY17822" fmla="*/ 4022789 h 4271954"/>
              <a:gd name="connsiteX17823" fmla="*/ 2047484 w 2439037"/>
              <a:gd name="connsiteY17823" fmla="*/ 4016045 h 4271954"/>
              <a:gd name="connsiteX17824" fmla="*/ 2047484 w 2439037"/>
              <a:gd name="connsiteY17824" fmla="*/ 4014330 h 4271954"/>
              <a:gd name="connsiteX17825" fmla="*/ 2062839 w 2439037"/>
              <a:gd name="connsiteY17825" fmla="*/ 4019541 h 4271954"/>
              <a:gd name="connsiteX17826" fmla="*/ 2099500 w 2439037"/>
              <a:gd name="connsiteY17826" fmla="*/ 4029075 h 4271954"/>
              <a:gd name="connsiteX17827" fmla="*/ 2141049 w 2439037"/>
              <a:gd name="connsiteY17827" fmla="*/ 4012883 h 4271954"/>
              <a:gd name="connsiteX17828" fmla="*/ 2174271 w 2439037"/>
              <a:gd name="connsiteY17828" fmla="*/ 3995633 h 4271954"/>
              <a:gd name="connsiteX17829" fmla="*/ 2176005 w 2439037"/>
              <a:gd name="connsiteY17829" fmla="*/ 3993442 h 4271954"/>
              <a:gd name="connsiteX17830" fmla="*/ 2175414 w 2439037"/>
              <a:gd name="connsiteY17830" fmla="*/ 3990699 h 4271954"/>
              <a:gd name="connsiteX17831" fmla="*/ 2151412 w 2439037"/>
              <a:gd name="connsiteY17831" fmla="*/ 3982698 h 4271954"/>
              <a:gd name="connsiteX17832" fmla="*/ 2126923 w 2439037"/>
              <a:gd name="connsiteY17832" fmla="*/ 3990423 h 4271954"/>
              <a:gd name="connsiteX17833" fmla="*/ 2126923 w 2439037"/>
              <a:gd name="connsiteY17833" fmla="*/ 3989727 h 4271954"/>
              <a:gd name="connsiteX17834" fmla="*/ 2118550 w 2439037"/>
              <a:gd name="connsiteY17834" fmla="*/ 3977259 h 4271954"/>
              <a:gd name="connsiteX17835" fmla="*/ 2095214 w 2439037"/>
              <a:gd name="connsiteY17835" fmla="*/ 3977345 h 4271954"/>
              <a:gd name="connsiteX17836" fmla="*/ 2091299 w 2439037"/>
              <a:gd name="connsiteY17836" fmla="*/ 3974792 h 4271954"/>
              <a:gd name="connsiteX17837" fmla="*/ 2064258 w 2439037"/>
              <a:gd name="connsiteY17837" fmla="*/ 3963724 h 4271954"/>
              <a:gd name="connsiteX17838" fmla="*/ 2047304 w 2439037"/>
              <a:gd name="connsiteY17838" fmla="*/ 3963724 h 4271954"/>
              <a:gd name="connsiteX17839" fmla="*/ 2047304 w 2439037"/>
              <a:gd name="connsiteY17839" fmla="*/ 3963638 h 4271954"/>
              <a:gd name="connsiteX17840" fmla="*/ 2040541 w 2439037"/>
              <a:gd name="connsiteY17840" fmla="*/ 3956885 h 4271954"/>
              <a:gd name="connsiteX17841" fmla="*/ 2020262 w 2439037"/>
              <a:gd name="connsiteY17841" fmla="*/ 3956885 h 4271954"/>
              <a:gd name="connsiteX17842" fmla="*/ 2016900 w 2439037"/>
              <a:gd name="connsiteY17842" fmla="*/ 3960190 h 4271954"/>
              <a:gd name="connsiteX17843" fmla="*/ 2020262 w 2439037"/>
              <a:gd name="connsiteY17843" fmla="*/ 3963543 h 4271954"/>
              <a:gd name="connsiteX17844" fmla="*/ 2040636 w 2439037"/>
              <a:gd name="connsiteY17844" fmla="*/ 3963638 h 4271954"/>
              <a:gd name="connsiteX17845" fmla="*/ 2040541 w 2439037"/>
              <a:gd name="connsiteY17845" fmla="*/ 4015912 h 4271954"/>
              <a:gd name="connsiteX17846" fmla="*/ 2020443 w 2439037"/>
              <a:gd name="connsiteY17846" fmla="*/ 4015912 h 4271954"/>
              <a:gd name="connsiteX17847" fmla="*/ 2020443 w 2439037"/>
              <a:gd name="connsiteY17847" fmla="*/ 4016140 h 4271954"/>
              <a:gd name="connsiteX17848" fmla="*/ 2047484 w 2439037"/>
              <a:gd name="connsiteY17848" fmla="*/ 3970515 h 4271954"/>
              <a:gd name="connsiteX17849" fmla="*/ 2064448 w 2439037"/>
              <a:gd name="connsiteY17849" fmla="*/ 3970515 h 4271954"/>
              <a:gd name="connsiteX17850" fmla="*/ 2087509 w 2439037"/>
              <a:gd name="connsiteY17850" fmla="*/ 3980193 h 4271954"/>
              <a:gd name="connsiteX17851" fmla="*/ 2094929 w 2439037"/>
              <a:gd name="connsiteY17851" fmla="*/ 3984003 h 4271954"/>
              <a:gd name="connsiteX17852" fmla="*/ 2118655 w 2439037"/>
              <a:gd name="connsiteY17852" fmla="*/ 3984003 h 4271954"/>
              <a:gd name="connsiteX17853" fmla="*/ 2120370 w 2439037"/>
              <a:gd name="connsiteY17853" fmla="*/ 3989823 h 4271954"/>
              <a:gd name="connsiteX17854" fmla="*/ 2119417 w 2439037"/>
              <a:gd name="connsiteY17854" fmla="*/ 3994699 h 4271954"/>
              <a:gd name="connsiteX17855" fmla="*/ 2118550 w 2439037"/>
              <a:gd name="connsiteY17855" fmla="*/ 3995728 h 4271954"/>
              <a:gd name="connsiteX17856" fmla="*/ 2081298 w 2439037"/>
              <a:gd name="connsiteY17856" fmla="*/ 3995728 h 4271954"/>
              <a:gd name="connsiteX17857" fmla="*/ 2077984 w 2439037"/>
              <a:gd name="connsiteY17857" fmla="*/ 3999071 h 4271954"/>
              <a:gd name="connsiteX17858" fmla="*/ 2081298 w 2439037"/>
              <a:gd name="connsiteY17858" fmla="*/ 4002424 h 4271954"/>
              <a:gd name="connsiteX17859" fmla="*/ 2118550 w 2439037"/>
              <a:gd name="connsiteY17859" fmla="*/ 4002424 h 4271954"/>
              <a:gd name="connsiteX17860" fmla="*/ 2125142 w 2439037"/>
              <a:gd name="connsiteY17860" fmla="*/ 3998100 h 4271954"/>
              <a:gd name="connsiteX17861" fmla="*/ 2153402 w 2439037"/>
              <a:gd name="connsiteY17861" fmla="*/ 3989165 h 4271954"/>
              <a:gd name="connsiteX17862" fmla="*/ 2167233 w 2439037"/>
              <a:gd name="connsiteY17862" fmla="*/ 3991823 h 4271954"/>
              <a:gd name="connsiteX17863" fmla="*/ 2137886 w 2439037"/>
              <a:gd name="connsiteY17863" fmla="*/ 4007168 h 4271954"/>
              <a:gd name="connsiteX17864" fmla="*/ 2064925 w 2439037"/>
              <a:gd name="connsiteY17864" fmla="*/ 4013349 h 4271954"/>
              <a:gd name="connsiteX17865" fmla="*/ 2047399 w 2439037"/>
              <a:gd name="connsiteY17865" fmla="*/ 4007349 h 4271954"/>
              <a:gd name="connsiteX17866" fmla="*/ 2047399 w 2439037"/>
              <a:gd name="connsiteY17866" fmla="*/ 3970515 h 4271954"/>
              <a:gd name="connsiteX17867" fmla="*/ 2047484 w 2439037"/>
              <a:gd name="connsiteY17867" fmla="*/ 3970515 h 4271954"/>
              <a:gd name="connsiteX17868" fmla="*/ 2073021 w 2439037"/>
              <a:gd name="connsiteY17868" fmla="*/ 3872475 h 4271954"/>
              <a:gd name="connsiteX17869" fmla="*/ 2073697 w 2439037"/>
              <a:gd name="connsiteY17869" fmla="*/ 3872475 h 4271954"/>
              <a:gd name="connsiteX17870" fmla="*/ 2096157 w 2439037"/>
              <a:gd name="connsiteY17870" fmla="*/ 3879037 h 4271954"/>
              <a:gd name="connsiteX17871" fmla="*/ 2113712 w 2439037"/>
              <a:gd name="connsiteY17871" fmla="*/ 3874751 h 4271954"/>
              <a:gd name="connsiteX17872" fmla="*/ 2142734 w 2439037"/>
              <a:gd name="connsiteY17872" fmla="*/ 3889629 h 4271954"/>
              <a:gd name="connsiteX17873" fmla="*/ 2143230 w 2439037"/>
              <a:gd name="connsiteY17873" fmla="*/ 3890000 h 4271954"/>
              <a:gd name="connsiteX17874" fmla="*/ 2172757 w 2439037"/>
              <a:gd name="connsiteY17874" fmla="*/ 3902755 h 4271954"/>
              <a:gd name="connsiteX17875" fmla="*/ 2189712 w 2439037"/>
              <a:gd name="connsiteY17875" fmla="*/ 3902755 h 4271954"/>
              <a:gd name="connsiteX17876" fmla="*/ 2189712 w 2439037"/>
              <a:gd name="connsiteY17876" fmla="*/ 3902850 h 4271954"/>
              <a:gd name="connsiteX17877" fmla="*/ 2196456 w 2439037"/>
              <a:gd name="connsiteY17877" fmla="*/ 3909641 h 4271954"/>
              <a:gd name="connsiteX17878" fmla="*/ 2216753 w 2439037"/>
              <a:gd name="connsiteY17878" fmla="*/ 3909641 h 4271954"/>
              <a:gd name="connsiteX17879" fmla="*/ 2220077 w 2439037"/>
              <a:gd name="connsiteY17879" fmla="*/ 3906279 h 4271954"/>
              <a:gd name="connsiteX17880" fmla="*/ 2216753 w 2439037"/>
              <a:gd name="connsiteY17880" fmla="*/ 3902983 h 4271954"/>
              <a:gd name="connsiteX17881" fmla="*/ 2196370 w 2439037"/>
              <a:gd name="connsiteY17881" fmla="*/ 3902850 h 4271954"/>
              <a:gd name="connsiteX17882" fmla="*/ 2196456 w 2439037"/>
              <a:gd name="connsiteY17882" fmla="*/ 3850567 h 4271954"/>
              <a:gd name="connsiteX17883" fmla="*/ 2216753 w 2439037"/>
              <a:gd name="connsiteY17883" fmla="*/ 3850567 h 4271954"/>
              <a:gd name="connsiteX17884" fmla="*/ 2220077 w 2439037"/>
              <a:gd name="connsiteY17884" fmla="*/ 3847224 h 4271954"/>
              <a:gd name="connsiteX17885" fmla="*/ 2216753 w 2439037"/>
              <a:gd name="connsiteY17885" fmla="*/ 3843919 h 4271954"/>
              <a:gd name="connsiteX17886" fmla="*/ 2196456 w 2439037"/>
              <a:gd name="connsiteY17886" fmla="*/ 3843919 h 4271954"/>
              <a:gd name="connsiteX17887" fmla="*/ 2189712 w 2439037"/>
              <a:gd name="connsiteY17887" fmla="*/ 3850662 h 4271954"/>
              <a:gd name="connsiteX17888" fmla="*/ 2189712 w 2439037"/>
              <a:gd name="connsiteY17888" fmla="*/ 3852386 h 4271954"/>
              <a:gd name="connsiteX17889" fmla="*/ 2162270 w 2439037"/>
              <a:gd name="connsiteY17889" fmla="*/ 3842109 h 4271954"/>
              <a:gd name="connsiteX17890" fmla="*/ 2121789 w 2439037"/>
              <a:gd name="connsiteY17890" fmla="*/ 3841033 h 4271954"/>
              <a:gd name="connsiteX17891" fmla="*/ 2121694 w 2439037"/>
              <a:gd name="connsiteY17891" fmla="*/ 3841033 h 4271954"/>
              <a:gd name="connsiteX17892" fmla="*/ 2058943 w 2439037"/>
              <a:gd name="connsiteY17892" fmla="*/ 3853910 h 4271954"/>
              <a:gd name="connsiteX17893" fmla="*/ 2056743 w 2439037"/>
              <a:gd name="connsiteY17893" fmla="*/ 3855444 h 4271954"/>
              <a:gd name="connsiteX17894" fmla="*/ 2056352 w 2439037"/>
              <a:gd name="connsiteY17894" fmla="*/ 3858101 h 4271954"/>
              <a:gd name="connsiteX17895" fmla="*/ 2073021 w 2439037"/>
              <a:gd name="connsiteY17895" fmla="*/ 3872475 h 4271954"/>
              <a:gd name="connsiteX17896" fmla="*/ 2159899 w 2439037"/>
              <a:gd name="connsiteY17896" fmla="*/ 3848014 h 4271954"/>
              <a:gd name="connsiteX17897" fmla="*/ 2189807 w 2439037"/>
              <a:gd name="connsiteY17897" fmla="*/ 3859130 h 4271954"/>
              <a:gd name="connsiteX17898" fmla="*/ 2189807 w 2439037"/>
              <a:gd name="connsiteY17898" fmla="*/ 3895916 h 4271954"/>
              <a:gd name="connsiteX17899" fmla="*/ 2172852 w 2439037"/>
              <a:gd name="connsiteY17899" fmla="*/ 3895916 h 4271954"/>
              <a:gd name="connsiteX17900" fmla="*/ 2147506 w 2439037"/>
              <a:gd name="connsiteY17900" fmla="*/ 3884666 h 4271954"/>
              <a:gd name="connsiteX17901" fmla="*/ 2147049 w 2439037"/>
              <a:gd name="connsiteY17901" fmla="*/ 3884286 h 4271954"/>
              <a:gd name="connsiteX17902" fmla="*/ 2114931 w 2439037"/>
              <a:gd name="connsiteY17902" fmla="*/ 3868007 h 4271954"/>
              <a:gd name="connsiteX17903" fmla="*/ 2113883 w 2439037"/>
              <a:gd name="connsiteY17903" fmla="*/ 3867807 h 4271954"/>
              <a:gd name="connsiteX17904" fmla="*/ 2113112 w 2439037"/>
              <a:gd name="connsiteY17904" fmla="*/ 3867922 h 4271954"/>
              <a:gd name="connsiteX17905" fmla="*/ 2094557 w 2439037"/>
              <a:gd name="connsiteY17905" fmla="*/ 3872475 h 4271954"/>
              <a:gd name="connsiteX17906" fmla="*/ 2080746 w 2439037"/>
              <a:gd name="connsiteY17906" fmla="*/ 3869827 h 4271954"/>
              <a:gd name="connsiteX17907" fmla="*/ 2111121 w 2439037"/>
              <a:gd name="connsiteY17907" fmla="*/ 3853910 h 4271954"/>
              <a:gd name="connsiteX17908" fmla="*/ 2159899 w 2439037"/>
              <a:gd name="connsiteY17908" fmla="*/ 3848014 h 4271954"/>
              <a:gd name="connsiteX17909" fmla="*/ 2100929 w 2439037"/>
              <a:gd name="connsiteY17909" fmla="*/ 3851910 h 4271954"/>
              <a:gd name="connsiteX17910" fmla="*/ 2074164 w 2439037"/>
              <a:gd name="connsiteY17910" fmla="*/ 3865731 h 4271954"/>
              <a:gd name="connsiteX17911" fmla="*/ 2064344 w 2439037"/>
              <a:gd name="connsiteY17911" fmla="*/ 3859359 h 4271954"/>
              <a:gd name="connsiteX17912" fmla="*/ 2100929 w 2439037"/>
              <a:gd name="connsiteY17912" fmla="*/ 3851910 h 4271954"/>
              <a:gd name="connsiteX17913" fmla="*/ 2369544 w 2439037"/>
              <a:gd name="connsiteY17913" fmla="*/ 3897630 h 4271954"/>
              <a:gd name="connsiteX17914" fmla="*/ 2365153 w 2439037"/>
              <a:gd name="connsiteY17914" fmla="*/ 3896563 h 4271954"/>
              <a:gd name="connsiteX17915" fmla="*/ 2361266 w 2439037"/>
              <a:gd name="connsiteY17915" fmla="*/ 3898983 h 4271954"/>
              <a:gd name="connsiteX17916" fmla="*/ 2339454 w 2439037"/>
              <a:gd name="connsiteY17916" fmla="*/ 3941912 h 4271954"/>
              <a:gd name="connsiteX17917" fmla="*/ 2339454 w 2439037"/>
              <a:gd name="connsiteY17917" fmla="*/ 3943169 h 4271954"/>
              <a:gd name="connsiteX17918" fmla="*/ 2365343 w 2439037"/>
              <a:gd name="connsiteY17918" fmla="*/ 3968611 h 4271954"/>
              <a:gd name="connsiteX17919" fmla="*/ 2366581 w 2439037"/>
              <a:gd name="connsiteY17919" fmla="*/ 3968611 h 4271954"/>
              <a:gd name="connsiteX17920" fmla="*/ 2367143 w 2439037"/>
              <a:gd name="connsiteY17920" fmla="*/ 3968611 h 4271954"/>
              <a:gd name="connsiteX17921" fmla="*/ 2385450 w 2439037"/>
              <a:gd name="connsiteY17921" fmla="*/ 3960514 h 4271954"/>
              <a:gd name="connsiteX17922" fmla="*/ 2392680 w 2439037"/>
              <a:gd name="connsiteY17922" fmla="*/ 3941912 h 4271954"/>
              <a:gd name="connsiteX17923" fmla="*/ 2370878 w 2439037"/>
              <a:gd name="connsiteY17923" fmla="*/ 3898983 h 4271954"/>
              <a:gd name="connsiteX17924" fmla="*/ 2369544 w 2439037"/>
              <a:gd name="connsiteY17924" fmla="*/ 3897630 h 4271954"/>
              <a:gd name="connsiteX17925" fmla="*/ 2385917 w 2439037"/>
              <a:gd name="connsiteY17925" fmla="*/ 3942007 h 4271954"/>
              <a:gd name="connsiteX17926" fmla="*/ 2380593 w 2439037"/>
              <a:gd name="connsiteY17926" fmla="*/ 3955818 h 4271954"/>
              <a:gd name="connsiteX17927" fmla="*/ 2366953 w 2439037"/>
              <a:gd name="connsiteY17927" fmla="*/ 3961819 h 4271954"/>
              <a:gd name="connsiteX17928" fmla="*/ 2365914 w 2439037"/>
              <a:gd name="connsiteY17928" fmla="*/ 3961819 h 4271954"/>
              <a:gd name="connsiteX17929" fmla="*/ 2365448 w 2439037"/>
              <a:gd name="connsiteY17929" fmla="*/ 3961819 h 4271954"/>
              <a:gd name="connsiteX17930" fmla="*/ 2346008 w 2439037"/>
              <a:gd name="connsiteY17930" fmla="*/ 3942883 h 4271954"/>
              <a:gd name="connsiteX17931" fmla="*/ 2346008 w 2439037"/>
              <a:gd name="connsiteY17931" fmla="*/ 3941912 h 4271954"/>
              <a:gd name="connsiteX17932" fmla="*/ 2365914 w 2439037"/>
              <a:gd name="connsiteY17932" fmla="*/ 3903640 h 4271954"/>
              <a:gd name="connsiteX17933" fmla="*/ 2385917 w 2439037"/>
              <a:gd name="connsiteY17933" fmla="*/ 3942007 h 4271954"/>
              <a:gd name="connsiteX17934" fmla="*/ 2263435 w 2439037"/>
              <a:gd name="connsiteY17934" fmla="*/ 4016140 h 4271954"/>
              <a:gd name="connsiteX17935" fmla="*/ 2260111 w 2439037"/>
              <a:gd name="connsiteY17935" fmla="*/ 4019445 h 4271954"/>
              <a:gd name="connsiteX17936" fmla="*/ 2263435 w 2439037"/>
              <a:gd name="connsiteY17936" fmla="*/ 4022789 h 4271954"/>
              <a:gd name="connsiteX17937" fmla="*/ 2283714 w 2439037"/>
              <a:gd name="connsiteY17937" fmla="*/ 4022789 h 4271954"/>
              <a:gd name="connsiteX17938" fmla="*/ 2290477 w 2439037"/>
              <a:gd name="connsiteY17938" fmla="*/ 4016045 h 4271954"/>
              <a:gd name="connsiteX17939" fmla="*/ 2290477 w 2439037"/>
              <a:gd name="connsiteY17939" fmla="*/ 4014330 h 4271954"/>
              <a:gd name="connsiteX17940" fmla="*/ 2305822 w 2439037"/>
              <a:gd name="connsiteY17940" fmla="*/ 4019541 h 4271954"/>
              <a:gd name="connsiteX17941" fmla="*/ 2342493 w 2439037"/>
              <a:gd name="connsiteY17941" fmla="*/ 4029075 h 4271954"/>
              <a:gd name="connsiteX17942" fmla="*/ 2383993 w 2439037"/>
              <a:gd name="connsiteY17942" fmla="*/ 4012883 h 4271954"/>
              <a:gd name="connsiteX17943" fmla="*/ 2417264 w 2439037"/>
              <a:gd name="connsiteY17943" fmla="*/ 3995633 h 4271954"/>
              <a:gd name="connsiteX17944" fmla="*/ 2418979 w 2439037"/>
              <a:gd name="connsiteY17944" fmla="*/ 3993442 h 4271954"/>
              <a:gd name="connsiteX17945" fmla="*/ 2418397 w 2439037"/>
              <a:gd name="connsiteY17945" fmla="*/ 3990699 h 4271954"/>
              <a:gd name="connsiteX17946" fmla="*/ 2394404 w 2439037"/>
              <a:gd name="connsiteY17946" fmla="*/ 3982698 h 4271954"/>
              <a:gd name="connsiteX17947" fmla="*/ 2369905 w 2439037"/>
              <a:gd name="connsiteY17947" fmla="*/ 3990423 h 4271954"/>
              <a:gd name="connsiteX17948" fmla="*/ 2369905 w 2439037"/>
              <a:gd name="connsiteY17948" fmla="*/ 3989727 h 4271954"/>
              <a:gd name="connsiteX17949" fmla="*/ 2361543 w 2439037"/>
              <a:gd name="connsiteY17949" fmla="*/ 3977259 h 4271954"/>
              <a:gd name="connsiteX17950" fmla="*/ 2338197 w 2439037"/>
              <a:gd name="connsiteY17950" fmla="*/ 3977345 h 4271954"/>
              <a:gd name="connsiteX17951" fmla="*/ 2334292 w 2439037"/>
              <a:gd name="connsiteY17951" fmla="*/ 3974792 h 4271954"/>
              <a:gd name="connsiteX17952" fmla="*/ 2307241 w 2439037"/>
              <a:gd name="connsiteY17952" fmla="*/ 3963724 h 4271954"/>
              <a:gd name="connsiteX17953" fmla="*/ 2290286 w 2439037"/>
              <a:gd name="connsiteY17953" fmla="*/ 3963724 h 4271954"/>
              <a:gd name="connsiteX17954" fmla="*/ 2290286 w 2439037"/>
              <a:gd name="connsiteY17954" fmla="*/ 3963638 h 4271954"/>
              <a:gd name="connsiteX17955" fmla="*/ 2283524 w 2439037"/>
              <a:gd name="connsiteY17955" fmla="*/ 3956885 h 4271954"/>
              <a:gd name="connsiteX17956" fmla="*/ 2263245 w 2439037"/>
              <a:gd name="connsiteY17956" fmla="*/ 3956885 h 4271954"/>
              <a:gd name="connsiteX17957" fmla="*/ 2259892 w 2439037"/>
              <a:gd name="connsiteY17957" fmla="*/ 3960190 h 4271954"/>
              <a:gd name="connsiteX17958" fmla="*/ 2263245 w 2439037"/>
              <a:gd name="connsiteY17958" fmla="*/ 3963543 h 4271954"/>
              <a:gd name="connsiteX17959" fmla="*/ 2283619 w 2439037"/>
              <a:gd name="connsiteY17959" fmla="*/ 3963638 h 4271954"/>
              <a:gd name="connsiteX17960" fmla="*/ 2283524 w 2439037"/>
              <a:gd name="connsiteY17960" fmla="*/ 4015912 h 4271954"/>
              <a:gd name="connsiteX17961" fmla="*/ 2263435 w 2439037"/>
              <a:gd name="connsiteY17961" fmla="*/ 4015912 h 4271954"/>
              <a:gd name="connsiteX17962" fmla="*/ 2263435 w 2439037"/>
              <a:gd name="connsiteY17962" fmla="*/ 4016140 h 4271954"/>
              <a:gd name="connsiteX17963" fmla="*/ 2290477 w 2439037"/>
              <a:gd name="connsiteY17963" fmla="*/ 3970515 h 4271954"/>
              <a:gd name="connsiteX17964" fmla="*/ 2307421 w 2439037"/>
              <a:gd name="connsiteY17964" fmla="*/ 3970515 h 4271954"/>
              <a:gd name="connsiteX17965" fmla="*/ 2330472 w 2439037"/>
              <a:gd name="connsiteY17965" fmla="*/ 3980193 h 4271954"/>
              <a:gd name="connsiteX17966" fmla="*/ 2337911 w 2439037"/>
              <a:gd name="connsiteY17966" fmla="*/ 3984003 h 4271954"/>
              <a:gd name="connsiteX17967" fmla="*/ 2361638 w 2439037"/>
              <a:gd name="connsiteY17967" fmla="*/ 3984003 h 4271954"/>
              <a:gd name="connsiteX17968" fmla="*/ 2363343 w 2439037"/>
              <a:gd name="connsiteY17968" fmla="*/ 3989823 h 4271954"/>
              <a:gd name="connsiteX17969" fmla="*/ 2362400 w 2439037"/>
              <a:gd name="connsiteY17969" fmla="*/ 3994699 h 4271954"/>
              <a:gd name="connsiteX17970" fmla="*/ 2361543 w 2439037"/>
              <a:gd name="connsiteY17970" fmla="*/ 3995728 h 4271954"/>
              <a:gd name="connsiteX17971" fmla="*/ 2324290 w 2439037"/>
              <a:gd name="connsiteY17971" fmla="*/ 3995728 h 4271954"/>
              <a:gd name="connsiteX17972" fmla="*/ 2320966 w 2439037"/>
              <a:gd name="connsiteY17972" fmla="*/ 3999071 h 4271954"/>
              <a:gd name="connsiteX17973" fmla="*/ 2324290 w 2439037"/>
              <a:gd name="connsiteY17973" fmla="*/ 4002424 h 4271954"/>
              <a:gd name="connsiteX17974" fmla="*/ 2361543 w 2439037"/>
              <a:gd name="connsiteY17974" fmla="*/ 4002424 h 4271954"/>
              <a:gd name="connsiteX17975" fmla="*/ 2368096 w 2439037"/>
              <a:gd name="connsiteY17975" fmla="*/ 3998100 h 4271954"/>
              <a:gd name="connsiteX17976" fmla="*/ 2396395 w 2439037"/>
              <a:gd name="connsiteY17976" fmla="*/ 3989165 h 4271954"/>
              <a:gd name="connsiteX17977" fmla="*/ 2410206 w 2439037"/>
              <a:gd name="connsiteY17977" fmla="*/ 3991823 h 4271954"/>
              <a:gd name="connsiteX17978" fmla="*/ 2380774 w 2439037"/>
              <a:gd name="connsiteY17978" fmla="*/ 4007168 h 4271954"/>
              <a:gd name="connsiteX17979" fmla="*/ 2307821 w 2439037"/>
              <a:gd name="connsiteY17979" fmla="*/ 4013349 h 4271954"/>
              <a:gd name="connsiteX17980" fmla="*/ 2290286 w 2439037"/>
              <a:gd name="connsiteY17980" fmla="*/ 4007349 h 4271954"/>
              <a:gd name="connsiteX17981" fmla="*/ 2290286 w 2439037"/>
              <a:gd name="connsiteY17981" fmla="*/ 3970515 h 4271954"/>
              <a:gd name="connsiteX17982" fmla="*/ 2290477 w 2439037"/>
              <a:gd name="connsiteY17982" fmla="*/ 3970515 h 4271954"/>
              <a:gd name="connsiteX17983" fmla="*/ 58007 w 2439037"/>
              <a:gd name="connsiteY17983" fmla="*/ 4211450 h 4271954"/>
              <a:gd name="connsiteX17984" fmla="*/ 58598 w 2439037"/>
              <a:gd name="connsiteY17984" fmla="*/ 4211450 h 4271954"/>
              <a:gd name="connsiteX17985" fmla="*/ 76876 w 2439037"/>
              <a:gd name="connsiteY17985" fmla="*/ 4203354 h 4271954"/>
              <a:gd name="connsiteX17986" fmla="*/ 84096 w 2439037"/>
              <a:gd name="connsiteY17986" fmla="*/ 4184809 h 4271954"/>
              <a:gd name="connsiteX17987" fmla="*/ 62303 w 2439037"/>
              <a:gd name="connsiteY17987" fmla="*/ 4141823 h 4271954"/>
              <a:gd name="connsiteX17988" fmla="*/ 60970 w 2439037"/>
              <a:gd name="connsiteY17988" fmla="*/ 4140470 h 4271954"/>
              <a:gd name="connsiteX17989" fmla="*/ 56597 w 2439037"/>
              <a:gd name="connsiteY17989" fmla="*/ 4139451 h 4271954"/>
              <a:gd name="connsiteX17990" fmla="*/ 52683 w 2439037"/>
              <a:gd name="connsiteY17990" fmla="*/ 4141823 h 4271954"/>
              <a:gd name="connsiteX17991" fmla="*/ 30880 w 2439037"/>
              <a:gd name="connsiteY17991" fmla="*/ 4184809 h 4271954"/>
              <a:gd name="connsiteX17992" fmla="*/ 30880 w 2439037"/>
              <a:gd name="connsiteY17992" fmla="*/ 4186018 h 4271954"/>
              <a:gd name="connsiteX17993" fmla="*/ 56769 w 2439037"/>
              <a:gd name="connsiteY17993" fmla="*/ 4211450 h 4271954"/>
              <a:gd name="connsiteX17994" fmla="*/ 58007 w 2439037"/>
              <a:gd name="connsiteY17994" fmla="*/ 4211450 h 4271954"/>
              <a:gd name="connsiteX17995" fmla="*/ 37642 w 2439037"/>
              <a:gd name="connsiteY17995" fmla="*/ 4185818 h 4271954"/>
              <a:gd name="connsiteX17996" fmla="*/ 37642 w 2439037"/>
              <a:gd name="connsiteY17996" fmla="*/ 4184885 h 4271954"/>
              <a:gd name="connsiteX17997" fmla="*/ 57540 w 2439037"/>
              <a:gd name="connsiteY17997" fmla="*/ 4146566 h 4271954"/>
              <a:gd name="connsiteX17998" fmla="*/ 77448 w 2439037"/>
              <a:gd name="connsiteY17998" fmla="*/ 4184885 h 4271954"/>
              <a:gd name="connsiteX17999" fmla="*/ 77448 w 2439037"/>
              <a:gd name="connsiteY17999" fmla="*/ 4184980 h 4271954"/>
              <a:gd name="connsiteX18000" fmla="*/ 72104 w 2439037"/>
              <a:gd name="connsiteY18000" fmla="*/ 4198792 h 4271954"/>
              <a:gd name="connsiteX18001" fmla="*/ 58493 w 2439037"/>
              <a:gd name="connsiteY18001" fmla="*/ 4204792 h 4271954"/>
              <a:gd name="connsiteX18002" fmla="*/ 57455 w 2439037"/>
              <a:gd name="connsiteY18002" fmla="*/ 4204792 h 4271954"/>
              <a:gd name="connsiteX18003" fmla="*/ 56959 w 2439037"/>
              <a:gd name="connsiteY18003" fmla="*/ 4204792 h 4271954"/>
              <a:gd name="connsiteX18004" fmla="*/ 37642 w 2439037"/>
              <a:gd name="connsiteY18004" fmla="*/ 4185818 h 4271954"/>
              <a:gd name="connsiteX18005" fmla="*/ 301000 w 2439037"/>
              <a:gd name="connsiteY18005" fmla="*/ 4211450 h 4271954"/>
              <a:gd name="connsiteX18006" fmla="*/ 301571 w 2439037"/>
              <a:gd name="connsiteY18006" fmla="*/ 4211450 h 4271954"/>
              <a:gd name="connsiteX18007" fmla="*/ 319840 w 2439037"/>
              <a:gd name="connsiteY18007" fmla="*/ 4203354 h 4271954"/>
              <a:gd name="connsiteX18008" fmla="*/ 327079 w 2439037"/>
              <a:gd name="connsiteY18008" fmla="*/ 4184809 h 4271954"/>
              <a:gd name="connsiteX18009" fmla="*/ 305267 w 2439037"/>
              <a:gd name="connsiteY18009" fmla="*/ 4141823 h 4271954"/>
              <a:gd name="connsiteX18010" fmla="*/ 303952 w 2439037"/>
              <a:gd name="connsiteY18010" fmla="*/ 4140470 h 4271954"/>
              <a:gd name="connsiteX18011" fmla="*/ 299580 w 2439037"/>
              <a:gd name="connsiteY18011" fmla="*/ 4139451 h 4271954"/>
              <a:gd name="connsiteX18012" fmla="*/ 295751 w 2439037"/>
              <a:gd name="connsiteY18012" fmla="*/ 4141823 h 4271954"/>
              <a:gd name="connsiteX18013" fmla="*/ 273948 w 2439037"/>
              <a:gd name="connsiteY18013" fmla="*/ 4184809 h 4271954"/>
              <a:gd name="connsiteX18014" fmla="*/ 273948 w 2439037"/>
              <a:gd name="connsiteY18014" fmla="*/ 4186018 h 4271954"/>
              <a:gd name="connsiteX18015" fmla="*/ 299856 w 2439037"/>
              <a:gd name="connsiteY18015" fmla="*/ 4211450 h 4271954"/>
              <a:gd name="connsiteX18016" fmla="*/ 301000 w 2439037"/>
              <a:gd name="connsiteY18016" fmla="*/ 4211450 h 4271954"/>
              <a:gd name="connsiteX18017" fmla="*/ 280616 w 2439037"/>
              <a:gd name="connsiteY18017" fmla="*/ 4185818 h 4271954"/>
              <a:gd name="connsiteX18018" fmla="*/ 280616 w 2439037"/>
              <a:gd name="connsiteY18018" fmla="*/ 4184885 h 4271954"/>
              <a:gd name="connsiteX18019" fmla="*/ 300618 w 2439037"/>
              <a:gd name="connsiteY18019" fmla="*/ 4146566 h 4271954"/>
              <a:gd name="connsiteX18020" fmla="*/ 320526 w 2439037"/>
              <a:gd name="connsiteY18020" fmla="*/ 4184885 h 4271954"/>
              <a:gd name="connsiteX18021" fmla="*/ 320526 w 2439037"/>
              <a:gd name="connsiteY18021" fmla="*/ 4184980 h 4271954"/>
              <a:gd name="connsiteX18022" fmla="*/ 315173 w 2439037"/>
              <a:gd name="connsiteY18022" fmla="*/ 4198792 h 4271954"/>
              <a:gd name="connsiteX18023" fmla="*/ 301571 w 2439037"/>
              <a:gd name="connsiteY18023" fmla="*/ 4204792 h 4271954"/>
              <a:gd name="connsiteX18024" fmla="*/ 300533 w 2439037"/>
              <a:gd name="connsiteY18024" fmla="*/ 4204792 h 4271954"/>
              <a:gd name="connsiteX18025" fmla="*/ 300028 w 2439037"/>
              <a:gd name="connsiteY18025" fmla="*/ 4204792 h 4271954"/>
              <a:gd name="connsiteX18026" fmla="*/ 280616 w 2439037"/>
              <a:gd name="connsiteY18026" fmla="*/ 4185818 h 4271954"/>
              <a:gd name="connsiteX18027" fmla="*/ 318621 w 2439037"/>
              <a:gd name="connsiteY18027" fmla="*/ 4255827 h 4271954"/>
              <a:gd name="connsiteX18028" fmla="*/ 351854 w 2439037"/>
              <a:gd name="connsiteY18028" fmla="*/ 4238606 h 4271954"/>
              <a:gd name="connsiteX18029" fmla="*/ 353568 w 2439037"/>
              <a:gd name="connsiteY18029" fmla="*/ 4236425 h 4271954"/>
              <a:gd name="connsiteX18030" fmla="*/ 353006 w 2439037"/>
              <a:gd name="connsiteY18030" fmla="*/ 4233634 h 4271954"/>
              <a:gd name="connsiteX18031" fmla="*/ 328993 w 2439037"/>
              <a:gd name="connsiteY18031" fmla="*/ 4225633 h 4271954"/>
              <a:gd name="connsiteX18032" fmla="*/ 304619 w 2439037"/>
              <a:gd name="connsiteY18032" fmla="*/ 4233444 h 4271954"/>
              <a:gd name="connsiteX18033" fmla="*/ 304619 w 2439037"/>
              <a:gd name="connsiteY18033" fmla="*/ 4232806 h 4271954"/>
              <a:gd name="connsiteX18034" fmla="*/ 296218 w 2439037"/>
              <a:gd name="connsiteY18034" fmla="*/ 4220328 h 4271954"/>
              <a:gd name="connsiteX18035" fmla="*/ 272901 w 2439037"/>
              <a:gd name="connsiteY18035" fmla="*/ 4220423 h 4271954"/>
              <a:gd name="connsiteX18036" fmla="*/ 268995 w 2439037"/>
              <a:gd name="connsiteY18036" fmla="*/ 4217813 h 4271954"/>
              <a:gd name="connsiteX18037" fmla="*/ 241954 w 2439037"/>
              <a:gd name="connsiteY18037" fmla="*/ 4206802 h 4271954"/>
              <a:gd name="connsiteX18038" fmla="*/ 224980 w 2439037"/>
              <a:gd name="connsiteY18038" fmla="*/ 4206802 h 4271954"/>
              <a:gd name="connsiteX18039" fmla="*/ 224980 w 2439037"/>
              <a:gd name="connsiteY18039" fmla="*/ 4206698 h 4271954"/>
              <a:gd name="connsiteX18040" fmla="*/ 218237 w 2439037"/>
              <a:gd name="connsiteY18040" fmla="*/ 4199916 h 4271954"/>
              <a:gd name="connsiteX18041" fmla="*/ 197929 w 2439037"/>
              <a:gd name="connsiteY18041" fmla="*/ 4199916 h 4271954"/>
              <a:gd name="connsiteX18042" fmla="*/ 194605 w 2439037"/>
              <a:gd name="connsiteY18042" fmla="*/ 4203259 h 4271954"/>
              <a:gd name="connsiteX18043" fmla="*/ 197929 w 2439037"/>
              <a:gd name="connsiteY18043" fmla="*/ 4206612 h 4271954"/>
              <a:gd name="connsiteX18044" fmla="*/ 218322 w 2439037"/>
              <a:gd name="connsiteY18044" fmla="*/ 4206698 h 4271954"/>
              <a:gd name="connsiteX18045" fmla="*/ 218237 w 2439037"/>
              <a:gd name="connsiteY18045" fmla="*/ 4258980 h 4271954"/>
              <a:gd name="connsiteX18046" fmla="*/ 197929 w 2439037"/>
              <a:gd name="connsiteY18046" fmla="*/ 4258980 h 4271954"/>
              <a:gd name="connsiteX18047" fmla="*/ 194605 w 2439037"/>
              <a:gd name="connsiteY18047" fmla="*/ 4262333 h 4271954"/>
              <a:gd name="connsiteX18048" fmla="*/ 197929 w 2439037"/>
              <a:gd name="connsiteY18048" fmla="*/ 4265629 h 4271954"/>
              <a:gd name="connsiteX18049" fmla="*/ 218237 w 2439037"/>
              <a:gd name="connsiteY18049" fmla="*/ 4265629 h 4271954"/>
              <a:gd name="connsiteX18050" fmla="*/ 224980 w 2439037"/>
              <a:gd name="connsiteY18050" fmla="*/ 4258885 h 4271954"/>
              <a:gd name="connsiteX18051" fmla="*/ 224980 w 2439037"/>
              <a:gd name="connsiteY18051" fmla="*/ 4257170 h 4271954"/>
              <a:gd name="connsiteX18052" fmla="*/ 240325 w 2439037"/>
              <a:gd name="connsiteY18052" fmla="*/ 4262419 h 4271954"/>
              <a:gd name="connsiteX18053" fmla="*/ 276996 w 2439037"/>
              <a:gd name="connsiteY18053" fmla="*/ 4271953 h 4271954"/>
              <a:gd name="connsiteX18054" fmla="*/ 318621 w 2439037"/>
              <a:gd name="connsiteY18054" fmla="*/ 4255827 h 4271954"/>
              <a:gd name="connsiteX18055" fmla="*/ 242506 w 2439037"/>
              <a:gd name="connsiteY18055" fmla="*/ 4256237 h 4271954"/>
              <a:gd name="connsiteX18056" fmla="*/ 224980 w 2439037"/>
              <a:gd name="connsiteY18056" fmla="*/ 4250246 h 4271954"/>
              <a:gd name="connsiteX18057" fmla="*/ 224980 w 2439037"/>
              <a:gd name="connsiteY18057" fmla="*/ 4213441 h 4271954"/>
              <a:gd name="connsiteX18058" fmla="*/ 241954 w 2439037"/>
              <a:gd name="connsiteY18058" fmla="*/ 4213441 h 4271954"/>
              <a:gd name="connsiteX18059" fmla="*/ 264995 w 2439037"/>
              <a:gd name="connsiteY18059" fmla="*/ 4223166 h 4271954"/>
              <a:gd name="connsiteX18060" fmla="*/ 272405 w 2439037"/>
              <a:gd name="connsiteY18060" fmla="*/ 4226976 h 4271954"/>
              <a:gd name="connsiteX18061" fmla="*/ 296132 w 2439037"/>
              <a:gd name="connsiteY18061" fmla="*/ 4226976 h 4271954"/>
              <a:gd name="connsiteX18062" fmla="*/ 297856 w 2439037"/>
              <a:gd name="connsiteY18062" fmla="*/ 4232806 h 4271954"/>
              <a:gd name="connsiteX18063" fmla="*/ 296903 w 2439037"/>
              <a:gd name="connsiteY18063" fmla="*/ 4237635 h 4271954"/>
              <a:gd name="connsiteX18064" fmla="*/ 296037 w 2439037"/>
              <a:gd name="connsiteY18064" fmla="*/ 4238701 h 4271954"/>
              <a:gd name="connsiteX18065" fmla="*/ 258813 w 2439037"/>
              <a:gd name="connsiteY18065" fmla="*/ 4238701 h 4271954"/>
              <a:gd name="connsiteX18066" fmla="*/ 255461 w 2439037"/>
              <a:gd name="connsiteY18066" fmla="*/ 4241997 h 4271954"/>
              <a:gd name="connsiteX18067" fmla="*/ 258813 w 2439037"/>
              <a:gd name="connsiteY18067" fmla="*/ 4245359 h 4271954"/>
              <a:gd name="connsiteX18068" fmla="*/ 296037 w 2439037"/>
              <a:gd name="connsiteY18068" fmla="*/ 4245359 h 4271954"/>
              <a:gd name="connsiteX18069" fmla="*/ 302619 w 2439037"/>
              <a:gd name="connsiteY18069" fmla="*/ 4241073 h 4271954"/>
              <a:gd name="connsiteX18070" fmla="*/ 330898 w 2439037"/>
              <a:gd name="connsiteY18070" fmla="*/ 4232091 h 4271954"/>
              <a:gd name="connsiteX18071" fmla="*/ 344710 w 2439037"/>
              <a:gd name="connsiteY18071" fmla="*/ 4234796 h 4271954"/>
              <a:gd name="connsiteX18072" fmla="*/ 315382 w 2439037"/>
              <a:gd name="connsiteY18072" fmla="*/ 4250150 h 4271954"/>
              <a:gd name="connsiteX18073" fmla="*/ 242506 w 2439037"/>
              <a:gd name="connsiteY18073" fmla="*/ 4256237 h 4271954"/>
              <a:gd name="connsiteX18074" fmla="*/ 234325 w 2439037"/>
              <a:gd name="connsiteY18074" fmla="*/ 4098236 h 4271954"/>
              <a:gd name="connsiteX18075" fmla="*/ 233953 w 2439037"/>
              <a:gd name="connsiteY18075" fmla="*/ 4100875 h 4271954"/>
              <a:gd name="connsiteX18076" fmla="*/ 250498 w 2439037"/>
              <a:gd name="connsiteY18076" fmla="*/ 4115477 h 4271954"/>
              <a:gd name="connsiteX18077" fmla="*/ 251174 w 2439037"/>
              <a:gd name="connsiteY18077" fmla="*/ 4115477 h 4271954"/>
              <a:gd name="connsiteX18078" fmla="*/ 273672 w 2439037"/>
              <a:gd name="connsiteY18078" fmla="*/ 4122049 h 4271954"/>
              <a:gd name="connsiteX18079" fmla="*/ 291179 w 2439037"/>
              <a:gd name="connsiteY18079" fmla="*/ 4117772 h 4271954"/>
              <a:gd name="connsiteX18080" fmla="*/ 320221 w 2439037"/>
              <a:gd name="connsiteY18080" fmla="*/ 4132593 h 4271954"/>
              <a:gd name="connsiteX18081" fmla="*/ 320707 w 2439037"/>
              <a:gd name="connsiteY18081" fmla="*/ 4132964 h 4271954"/>
              <a:gd name="connsiteX18082" fmla="*/ 350253 w 2439037"/>
              <a:gd name="connsiteY18082" fmla="*/ 4145756 h 4271954"/>
              <a:gd name="connsiteX18083" fmla="*/ 367198 w 2439037"/>
              <a:gd name="connsiteY18083" fmla="*/ 4145756 h 4271954"/>
              <a:gd name="connsiteX18084" fmla="*/ 367198 w 2439037"/>
              <a:gd name="connsiteY18084" fmla="*/ 4145861 h 4271954"/>
              <a:gd name="connsiteX18085" fmla="*/ 373961 w 2439037"/>
              <a:gd name="connsiteY18085" fmla="*/ 4152605 h 4271954"/>
              <a:gd name="connsiteX18086" fmla="*/ 394239 w 2439037"/>
              <a:gd name="connsiteY18086" fmla="*/ 4152605 h 4271954"/>
              <a:gd name="connsiteX18087" fmla="*/ 397573 w 2439037"/>
              <a:gd name="connsiteY18087" fmla="*/ 4149290 h 4271954"/>
              <a:gd name="connsiteX18088" fmla="*/ 394239 w 2439037"/>
              <a:gd name="connsiteY18088" fmla="*/ 4145947 h 4271954"/>
              <a:gd name="connsiteX18089" fmla="*/ 373866 w 2439037"/>
              <a:gd name="connsiteY18089" fmla="*/ 4145861 h 4271954"/>
              <a:gd name="connsiteX18090" fmla="*/ 373961 w 2439037"/>
              <a:gd name="connsiteY18090" fmla="*/ 4093578 h 4271954"/>
              <a:gd name="connsiteX18091" fmla="*/ 394239 w 2439037"/>
              <a:gd name="connsiteY18091" fmla="*/ 4093578 h 4271954"/>
              <a:gd name="connsiteX18092" fmla="*/ 397573 w 2439037"/>
              <a:gd name="connsiteY18092" fmla="*/ 4090226 h 4271954"/>
              <a:gd name="connsiteX18093" fmla="*/ 394239 w 2439037"/>
              <a:gd name="connsiteY18093" fmla="*/ 4086873 h 4271954"/>
              <a:gd name="connsiteX18094" fmla="*/ 373961 w 2439037"/>
              <a:gd name="connsiteY18094" fmla="*/ 4086873 h 4271954"/>
              <a:gd name="connsiteX18095" fmla="*/ 367198 w 2439037"/>
              <a:gd name="connsiteY18095" fmla="*/ 4093664 h 4271954"/>
              <a:gd name="connsiteX18096" fmla="*/ 367198 w 2439037"/>
              <a:gd name="connsiteY18096" fmla="*/ 4095341 h 4271954"/>
              <a:gd name="connsiteX18097" fmla="*/ 339747 w 2439037"/>
              <a:gd name="connsiteY18097" fmla="*/ 4085063 h 4271954"/>
              <a:gd name="connsiteX18098" fmla="*/ 299266 w 2439037"/>
              <a:gd name="connsiteY18098" fmla="*/ 4084044 h 4271954"/>
              <a:gd name="connsiteX18099" fmla="*/ 299190 w 2439037"/>
              <a:gd name="connsiteY18099" fmla="*/ 4084044 h 4271954"/>
              <a:gd name="connsiteX18100" fmla="*/ 236420 w 2439037"/>
              <a:gd name="connsiteY18100" fmla="*/ 4096874 h 4271954"/>
              <a:gd name="connsiteX18101" fmla="*/ 234325 w 2439037"/>
              <a:gd name="connsiteY18101" fmla="*/ 4098236 h 4271954"/>
              <a:gd name="connsiteX18102" fmla="*/ 337375 w 2439037"/>
              <a:gd name="connsiteY18102" fmla="*/ 4091064 h 4271954"/>
              <a:gd name="connsiteX18103" fmla="*/ 367293 w 2439037"/>
              <a:gd name="connsiteY18103" fmla="*/ 4102237 h 4271954"/>
              <a:gd name="connsiteX18104" fmla="*/ 367293 w 2439037"/>
              <a:gd name="connsiteY18104" fmla="*/ 4138965 h 4271954"/>
              <a:gd name="connsiteX18105" fmla="*/ 350348 w 2439037"/>
              <a:gd name="connsiteY18105" fmla="*/ 4138965 h 4271954"/>
              <a:gd name="connsiteX18106" fmla="*/ 324993 w 2439037"/>
              <a:gd name="connsiteY18106" fmla="*/ 4127754 h 4271954"/>
              <a:gd name="connsiteX18107" fmla="*/ 324526 w 2439037"/>
              <a:gd name="connsiteY18107" fmla="*/ 4127383 h 4271954"/>
              <a:gd name="connsiteX18108" fmla="*/ 292418 w 2439037"/>
              <a:gd name="connsiteY18108" fmla="*/ 4111066 h 4271954"/>
              <a:gd name="connsiteX18109" fmla="*/ 291360 w 2439037"/>
              <a:gd name="connsiteY18109" fmla="*/ 4110885 h 4271954"/>
              <a:gd name="connsiteX18110" fmla="*/ 290617 w 2439037"/>
              <a:gd name="connsiteY18110" fmla="*/ 4110981 h 4271954"/>
              <a:gd name="connsiteX18111" fmla="*/ 272043 w 2439037"/>
              <a:gd name="connsiteY18111" fmla="*/ 4115572 h 4271954"/>
              <a:gd name="connsiteX18112" fmla="*/ 258232 w 2439037"/>
              <a:gd name="connsiteY18112" fmla="*/ 4112886 h 4271954"/>
              <a:gd name="connsiteX18113" fmla="*/ 288617 w 2439037"/>
              <a:gd name="connsiteY18113" fmla="*/ 4096969 h 4271954"/>
              <a:gd name="connsiteX18114" fmla="*/ 337375 w 2439037"/>
              <a:gd name="connsiteY18114" fmla="*/ 4091064 h 4271954"/>
              <a:gd name="connsiteX18115" fmla="*/ 278416 w 2439037"/>
              <a:gd name="connsiteY18115" fmla="*/ 4094874 h 4271954"/>
              <a:gd name="connsiteX18116" fmla="*/ 251641 w 2439037"/>
              <a:gd name="connsiteY18116" fmla="*/ 4108695 h 4271954"/>
              <a:gd name="connsiteX18117" fmla="*/ 241859 w 2439037"/>
              <a:gd name="connsiteY18117" fmla="*/ 4102322 h 4271954"/>
              <a:gd name="connsiteX18118" fmla="*/ 278416 w 2439037"/>
              <a:gd name="connsiteY18118" fmla="*/ 4094874 h 4271954"/>
              <a:gd name="connsiteX18119" fmla="*/ 544068 w 2439037"/>
              <a:gd name="connsiteY18119" fmla="*/ 4211450 h 4271954"/>
              <a:gd name="connsiteX18120" fmla="*/ 544649 w 2439037"/>
              <a:gd name="connsiteY18120" fmla="*/ 4211450 h 4271954"/>
              <a:gd name="connsiteX18121" fmla="*/ 562937 w 2439037"/>
              <a:gd name="connsiteY18121" fmla="*/ 4203354 h 4271954"/>
              <a:gd name="connsiteX18122" fmla="*/ 570166 w 2439037"/>
              <a:gd name="connsiteY18122" fmla="*/ 4184809 h 4271954"/>
              <a:gd name="connsiteX18123" fmla="*/ 548354 w 2439037"/>
              <a:gd name="connsiteY18123" fmla="*/ 4141823 h 4271954"/>
              <a:gd name="connsiteX18124" fmla="*/ 547021 w 2439037"/>
              <a:gd name="connsiteY18124" fmla="*/ 4140470 h 4271954"/>
              <a:gd name="connsiteX18125" fmla="*/ 542649 w 2439037"/>
              <a:gd name="connsiteY18125" fmla="*/ 4139451 h 4271954"/>
              <a:gd name="connsiteX18126" fmla="*/ 538753 w 2439037"/>
              <a:gd name="connsiteY18126" fmla="*/ 4141823 h 4271954"/>
              <a:gd name="connsiteX18127" fmla="*/ 516941 w 2439037"/>
              <a:gd name="connsiteY18127" fmla="*/ 4184809 h 4271954"/>
              <a:gd name="connsiteX18128" fmla="*/ 516941 w 2439037"/>
              <a:gd name="connsiteY18128" fmla="*/ 4186018 h 4271954"/>
              <a:gd name="connsiteX18129" fmla="*/ 542839 w 2439037"/>
              <a:gd name="connsiteY18129" fmla="*/ 4211450 h 4271954"/>
              <a:gd name="connsiteX18130" fmla="*/ 544068 w 2439037"/>
              <a:gd name="connsiteY18130" fmla="*/ 4211450 h 4271954"/>
              <a:gd name="connsiteX18131" fmla="*/ 523580 w 2439037"/>
              <a:gd name="connsiteY18131" fmla="*/ 4185818 h 4271954"/>
              <a:gd name="connsiteX18132" fmla="*/ 523580 w 2439037"/>
              <a:gd name="connsiteY18132" fmla="*/ 4184885 h 4271954"/>
              <a:gd name="connsiteX18133" fmla="*/ 543516 w 2439037"/>
              <a:gd name="connsiteY18133" fmla="*/ 4146566 h 4271954"/>
              <a:gd name="connsiteX18134" fmla="*/ 563423 w 2439037"/>
              <a:gd name="connsiteY18134" fmla="*/ 4184885 h 4271954"/>
              <a:gd name="connsiteX18135" fmla="*/ 563423 w 2439037"/>
              <a:gd name="connsiteY18135" fmla="*/ 4184980 h 4271954"/>
              <a:gd name="connsiteX18136" fmla="*/ 558069 w 2439037"/>
              <a:gd name="connsiteY18136" fmla="*/ 4198792 h 4271954"/>
              <a:gd name="connsiteX18137" fmla="*/ 544449 w 2439037"/>
              <a:gd name="connsiteY18137" fmla="*/ 4204792 h 4271954"/>
              <a:gd name="connsiteX18138" fmla="*/ 543392 w 2439037"/>
              <a:gd name="connsiteY18138" fmla="*/ 4204792 h 4271954"/>
              <a:gd name="connsiteX18139" fmla="*/ 542925 w 2439037"/>
              <a:gd name="connsiteY18139" fmla="*/ 4204792 h 4271954"/>
              <a:gd name="connsiteX18140" fmla="*/ 523580 w 2439037"/>
              <a:gd name="connsiteY18140" fmla="*/ 4185818 h 4271954"/>
              <a:gd name="connsiteX18141" fmla="*/ 561594 w 2439037"/>
              <a:gd name="connsiteY18141" fmla="*/ 4255827 h 4271954"/>
              <a:gd name="connsiteX18142" fmla="*/ 594836 w 2439037"/>
              <a:gd name="connsiteY18142" fmla="*/ 4238606 h 4271954"/>
              <a:gd name="connsiteX18143" fmla="*/ 596551 w 2439037"/>
              <a:gd name="connsiteY18143" fmla="*/ 4236425 h 4271954"/>
              <a:gd name="connsiteX18144" fmla="*/ 595979 w 2439037"/>
              <a:gd name="connsiteY18144" fmla="*/ 4233634 h 4271954"/>
              <a:gd name="connsiteX18145" fmla="*/ 571967 w 2439037"/>
              <a:gd name="connsiteY18145" fmla="*/ 4225633 h 4271954"/>
              <a:gd name="connsiteX18146" fmla="*/ 547611 w 2439037"/>
              <a:gd name="connsiteY18146" fmla="*/ 4233444 h 4271954"/>
              <a:gd name="connsiteX18147" fmla="*/ 547611 w 2439037"/>
              <a:gd name="connsiteY18147" fmla="*/ 4232806 h 4271954"/>
              <a:gd name="connsiteX18148" fmla="*/ 539219 w 2439037"/>
              <a:gd name="connsiteY18148" fmla="*/ 4220328 h 4271954"/>
              <a:gd name="connsiteX18149" fmla="*/ 515884 w 2439037"/>
              <a:gd name="connsiteY18149" fmla="*/ 4220328 h 4271954"/>
              <a:gd name="connsiteX18150" fmla="*/ 511978 w 2439037"/>
              <a:gd name="connsiteY18150" fmla="*/ 4217727 h 4271954"/>
              <a:gd name="connsiteX18151" fmla="*/ 484918 w 2439037"/>
              <a:gd name="connsiteY18151" fmla="*/ 4206698 h 4271954"/>
              <a:gd name="connsiteX18152" fmla="*/ 467953 w 2439037"/>
              <a:gd name="connsiteY18152" fmla="*/ 4206698 h 4271954"/>
              <a:gd name="connsiteX18153" fmla="*/ 467953 w 2439037"/>
              <a:gd name="connsiteY18153" fmla="*/ 4206612 h 4271954"/>
              <a:gd name="connsiteX18154" fmla="*/ 461210 w 2439037"/>
              <a:gd name="connsiteY18154" fmla="*/ 4199820 h 4271954"/>
              <a:gd name="connsiteX18155" fmla="*/ 440903 w 2439037"/>
              <a:gd name="connsiteY18155" fmla="*/ 4199820 h 4271954"/>
              <a:gd name="connsiteX18156" fmla="*/ 437597 w 2439037"/>
              <a:gd name="connsiteY18156" fmla="*/ 4203164 h 4271954"/>
              <a:gd name="connsiteX18157" fmla="*/ 440903 w 2439037"/>
              <a:gd name="connsiteY18157" fmla="*/ 4206516 h 4271954"/>
              <a:gd name="connsiteX18158" fmla="*/ 461315 w 2439037"/>
              <a:gd name="connsiteY18158" fmla="*/ 4206612 h 4271954"/>
              <a:gd name="connsiteX18159" fmla="*/ 461210 w 2439037"/>
              <a:gd name="connsiteY18159" fmla="*/ 4258885 h 4271954"/>
              <a:gd name="connsiteX18160" fmla="*/ 440903 w 2439037"/>
              <a:gd name="connsiteY18160" fmla="*/ 4258885 h 4271954"/>
              <a:gd name="connsiteX18161" fmla="*/ 437597 w 2439037"/>
              <a:gd name="connsiteY18161" fmla="*/ 4262228 h 4271954"/>
              <a:gd name="connsiteX18162" fmla="*/ 440903 w 2439037"/>
              <a:gd name="connsiteY18162" fmla="*/ 4265543 h 4271954"/>
              <a:gd name="connsiteX18163" fmla="*/ 461210 w 2439037"/>
              <a:gd name="connsiteY18163" fmla="*/ 4265543 h 4271954"/>
              <a:gd name="connsiteX18164" fmla="*/ 467953 w 2439037"/>
              <a:gd name="connsiteY18164" fmla="*/ 4258799 h 4271954"/>
              <a:gd name="connsiteX18165" fmla="*/ 467953 w 2439037"/>
              <a:gd name="connsiteY18165" fmla="*/ 4257075 h 4271954"/>
              <a:gd name="connsiteX18166" fmla="*/ 483318 w 2439037"/>
              <a:gd name="connsiteY18166" fmla="*/ 4262333 h 4271954"/>
              <a:gd name="connsiteX18167" fmla="*/ 519969 w 2439037"/>
              <a:gd name="connsiteY18167" fmla="*/ 4271810 h 4271954"/>
              <a:gd name="connsiteX18168" fmla="*/ 561594 w 2439037"/>
              <a:gd name="connsiteY18168" fmla="*/ 4255827 h 4271954"/>
              <a:gd name="connsiteX18169" fmla="*/ 485489 w 2439037"/>
              <a:gd name="connsiteY18169" fmla="*/ 4256237 h 4271954"/>
              <a:gd name="connsiteX18170" fmla="*/ 467953 w 2439037"/>
              <a:gd name="connsiteY18170" fmla="*/ 4250246 h 4271954"/>
              <a:gd name="connsiteX18171" fmla="*/ 467953 w 2439037"/>
              <a:gd name="connsiteY18171" fmla="*/ 4213441 h 4271954"/>
              <a:gd name="connsiteX18172" fmla="*/ 484918 w 2439037"/>
              <a:gd name="connsiteY18172" fmla="*/ 4213441 h 4271954"/>
              <a:gd name="connsiteX18173" fmla="*/ 507978 w 2439037"/>
              <a:gd name="connsiteY18173" fmla="*/ 4223166 h 4271954"/>
              <a:gd name="connsiteX18174" fmla="*/ 515407 w 2439037"/>
              <a:gd name="connsiteY18174" fmla="*/ 4226976 h 4271954"/>
              <a:gd name="connsiteX18175" fmla="*/ 539115 w 2439037"/>
              <a:gd name="connsiteY18175" fmla="*/ 4226976 h 4271954"/>
              <a:gd name="connsiteX18176" fmla="*/ 540848 w 2439037"/>
              <a:gd name="connsiteY18176" fmla="*/ 4232806 h 4271954"/>
              <a:gd name="connsiteX18177" fmla="*/ 539886 w 2439037"/>
              <a:gd name="connsiteY18177" fmla="*/ 4237635 h 4271954"/>
              <a:gd name="connsiteX18178" fmla="*/ 539019 w 2439037"/>
              <a:gd name="connsiteY18178" fmla="*/ 4238701 h 4271954"/>
              <a:gd name="connsiteX18179" fmla="*/ 501767 w 2439037"/>
              <a:gd name="connsiteY18179" fmla="*/ 4238701 h 4271954"/>
              <a:gd name="connsiteX18180" fmla="*/ 498434 w 2439037"/>
              <a:gd name="connsiteY18180" fmla="*/ 4241997 h 4271954"/>
              <a:gd name="connsiteX18181" fmla="*/ 501767 w 2439037"/>
              <a:gd name="connsiteY18181" fmla="*/ 4245359 h 4271954"/>
              <a:gd name="connsiteX18182" fmla="*/ 539019 w 2439037"/>
              <a:gd name="connsiteY18182" fmla="*/ 4245359 h 4271954"/>
              <a:gd name="connsiteX18183" fmla="*/ 545611 w 2439037"/>
              <a:gd name="connsiteY18183" fmla="*/ 4241073 h 4271954"/>
              <a:gd name="connsiteX18184" fmla="*/ 573881 w 2439037"/>
              <a:gd name="connsiteY18184" fmla="*/ 4232091 h 4271954"/>
              <a:gd name="connsiteX18185" fmla="*/ 587702 w 2439037"/>
              <a:gd name="connsiteY18185" fmla="*/ 4234796 h 4271954"/>
              <a:gd name="connsiteX18186" fmla="*/ 558260 w 2439037"/>
              <a:gd name="connsiteY18186" fmla="*/ 4250150 h 4271954"/>
              <a:gd name="connsiteX18187" fmla="*/ 485489 w 2439037"/>
              <a:gd name="connsiteY18187" fmla="*/ 4256237 h 4271954"/>
              <a:gd name="connsiteX18188" fmla="*/ 477307 w 2439037"/>
              <a:gd name="connsiteY18188" fmla="*/ 4098236 h 4271954"/>
              <a:gd name="connsiteX18189" fmla="*/ 477002 w 2439037"/>
              <a:gd name="connsiteY18189" fmla="*/ 4100875 h 4271954"/>
              <a:gd name="connsiteX18190" fmla="*/ 493586 w 2439037"/>
              <a:gd name="connsiteY18190" fmla="*/ 4115477 h 4271954"/>
              <a:gd name="connsiteX18191" fmla="*/ 494252 w 2439037"/>
              <a:gd name="connsiteY18191" fmla="*/ 4115477 h 4271954"/>
              <a:gd name="connsiteX18192" fmla="*/ 516721 w 2439037"/>
              <a:gd name="connsiteY18192" fmla="*/ 4122049 h 4271954"/>
              <a:gd name="connsiteX18193" fmla="*/ 534257 w 2439037"/>
              <a:gd name="connsiteY18193" fmla="*/ 4117772 h 4271954"/>
              <a:gd name="connsiteX18194" fmla="*/ 563318 w 2439037"/>
              <a:gd name="connsiteY18194" fmla="*/ 4132593 h 4271954"/>
              <a:gd name="connsiteX18195" fmla="*/ 563794 w 2439037"/>
              <a:gd name="connsiteY18195" fmla="*/ 4132964 h 4271954"/>
              <a:gd name="connsiteX18196" fmla="*/ 593321 w 2439037"/>
              <a:gd name="connsiteY18196" fmla="*/ 4145756 h 4271954"/>
              <a:gd name="connsiteX18197" fmla="*/ 610276 w 2439037"/>
              <a:gd name="connsiteY18197" fmla="*/ 4145756 h 4271954"/>
              <a:gd name="connsiteX18198" fmla="*/ 610276 w 2439037"/>
              <a:gd name="connsiteY18198" fmla="*/ 4145861 h 4271954"/>
              <a:gd name="connsiteX18199" fmla="*/ 617058 w 2439037"/>
              <a:gd name="connsiteY18199" fmla="*/ 4152605 h 4271954"/>
              <a:gd name="connsiteX18200" fmla="*/ 637337 w 2439037"/>
              <a:gd name="connsiteY18200" fmla="*/ 4152605 h 4271954"/>
              <a:gd name="connsiteX18201" fmla="*/ 640642 w 2439037"/>
              <a:gd name="connsiteY18201" fmla="*/ 4149290 h 4271954"/>
              <a:gd name="connsiteX18202" fmla="*/ 637337 w 2439037"/>
              <a:gd name="connsiteY18202" fmla="*/ 4145947 h 4271954"/>
              <a:gd name="connsiteX18203" fmla="*/ 616944 w 2439037"/>
              <a:gd name="connsiteY18203" fmla="*/ 4145861 h 4271954"/>
              <a:gd name="connsiteX18204" fmla="*/ 617058 w 2439037"/>
              <a:gd name="connsiteY18204" fmla="*/ 4093578 h 4271954"/>
              <a:gd name="connsiteX18205" fmla="*/ 637337 w 2439037"/>
              <a:gd name="connsiteY18205" fmla="*/ 4093578 h 4271954"/>
              <a:gd name="connsiteX18206" fmla="*/ 640642 w 2439037"/>
              <a:gd name="connsiteY18206" fmla="*/ 4090226 h 4271954"/>
              <a:gd name="connsiteX18207" fmla="*/ 637337 w 2439037"/>
              <a:gd name="connsiteY18207" fmla="*/ 4086873 h 4271954"/>
              <a:gd name="connsiteX18208" fmla="*/ 617058 w 2439037"/>
              <a:gd name="connsiteY18208" fmla="*/ 4086873 h 4271954"/>
              <a:gd name="connsiteX18209" fmla="*/ 610276 w 2439037"/>
              <a:gd name="connsiteY18209" fmla="*/ 4093664 h 4271954"/>
              <a:gd name="connsiteX18210" fmla="*/ 610276 w 2439037"/>
              <a:gd name="connsiteY18210" fmla="*/ 4095341 h 4271954"/>
              <a:gd name="connsiteX18211" fmla="*/ 582835 w 2439037"/>
              <a:gd name="connsiteY18211" fmla="*/ 4085063 h 4271954"/>
              <a:gd name="connsiteX18212" fmla="*/ 542344 w 2439037"/>
              <a:gd name="connsiteY18212" fmla="*/ 4084044 h 4271954"/>
              <a:gd name="connsiteX18213" fmla="*/ 542258 w 2439037"/>
              <a:gd name="connsiteY18213" fmla="*/ 4084044 h 4271954"/>
              <a:gd name="connsiteX18214" fmla="*/ 479488 w 2439037"/>
              <a:gd name="connsiteY18214" fmla="*/ 4096874 h 4271954"/>
              <a:gd name="connsiteX18215" fmla="*/ 477307 w 2439037"/>
              <a:gd name="connsiteY18215" fmla="*/ 4098236 h 4271954"/>
              <a:gd name="connsiteX18216" fmla="*/ 580368 w 2439037"/>
              <a:gd name="connsiteY18216" fmla="*/ 4091064 h 4271954"/>
              <a:gd name="connsiteX18217" fmla="*/ 610276 w 2439037"/>
              <a:gd name="connsiteY18217" fmla="*/ 4102237 h 4271954"/>
              <a:gd name="connsiteX18218" fmla="*/ 610276 w 2439037"/>
              <a:gd name="connsiteY18218" fmla="*/ 4138965 h 4271954"/>
              <a:gd name="connsiteX18219" fmla="*/ 593321 w 2439037"/>
              <a:gd name="connsiteY18219" fmla="*/ 4138965 h 4271954"/>
              <a:gd name="connsiteX18220" fmla="*/ 567976 w 2439037"/>
              <a:gd name="connsiteY18220" fmla="*/ 4127754 h 4271954"/>
              <a:gd name="connsiteX18221" fmla="*/ 567509 w 2439037"/>
              <a:gd name="connsiteY18221" fmla="*/ 4127383 h 4271954"/>
              <a:gd name="connsiteX18222" fmla="*/ 535391 w 2439037"/>
              <a:gd name="connsiteY18222" fmla="*/ 4111066 h 4271954"/>
              <a:gd name="connsiteX18223" fmla="*/ 534343 w 2439037"/>
              <a:gd name="connsiteY18223" fmla="*/ 4110885 h 4271954"/>
              <a:gd name="connsiteX18224" fmla="*/ 533600 w 2439037"/>
              <a:gd name="connsiteY18224" fmla="*/ 4110981 h 4271954"/>
              <a:gd name="connsiteX18225" fmla="*/ 515026 w 2439037"/>
              <a:gd name="connsiteY18225" fmla="*/ 4115572 h 4271954"/>
              <a:gd name="connsiteX18226" fmla="*/ 501215 w 2439037"/>
              <a:gd name="connsiteY18226" fmla="*/ 4112886 h 4271954"/>
              <a:gd name="connsiteX18227" fmla="*/ 531600 w 2439037"/>
              <a:gd name="connsiteY18227" fmla="*/ 4096969 h 4271954"/>
              <a:gd name="connsiteX18228" fmla="*/ 580368 w 2439037"/>
              <a:gd name="connsiteY18228" fmla="*/ 4091064 h 4271954"/>
              <a:gd name="connsiteX18229" fmla="*/ 521398 w 2439037"/>
              <a:gd name="connsiteY18229" fmla="*/ 4094874 h 4271954"/>
              <a:gd name="connsiteX18230" fmla="*/ 494633 w 2439037"/>
              <a:gd name="connsiteY18230" fmla="*/ 4108695 h 4271954"/>
              <a:gd name="connsiteX18231" fmla="*/ 484822 w 2439037"/>
              <a:gd name="connsiteY18231" fmla="*/ 4102322 h 4271954"/>
              <a:gd name="connsiteX18232" fmla="*/ 521398 w 2439037"/>
              <a:gd name="connsiteY18232" fmla="*/ 4094874 h 4271954"/>
              <a:gd name="connsiteX18233" fmla="*/ 787051 w 2439037"/>
              <a:gd name="connsiteY18233" fmla="*/ 4211450 h 4271954"/>
              <a:gd name="connsiteX18234" fmla="*/ 787641 w 2439037"/>
              <a:gd name="connsiteY18234" fmla="*/ 4211450 h 4271954"/>
              <a:gd name="connsiteX18235" fmla="*/ 805919 w 2439037"/>
              <a:gd name="connsiteY18235" fmla="*/ 4203354 h 4271954"/>
              <a:gd name="connsiteX18236" fmla="*/ 813149 w 2439037"/>
              <a:gd name="connsiteY18236" fmla="*/ 4184809 h 4271954"/>
              <a:gd name="connsiteX18237" fmla="*/ 791327 w 2439037"/>
              <a:gd name="connsiteY18237" fmla="*/ 4141823 h 4271954"/>
              <a:gd name="connsiteX18238" fmla="*/ 790013 w 2439037"/>
              <a:gd name="connsiteY18238" fmla="*/ 4140470 h 4271954"/>
              <a:gd name="connsiteX18239" fmla="*/ 785641 w 2439037"/>
              <a:gd name="connsiteY18239" fmla="*/ 4139451 h 4271954"/>
              <a:gd name="connsiteX18240" fmla="*/ 781821 w 2439037"/>
              <a:gd name="connsiteY18240" fmla="*/ 4141823 h 4271954"/>
              <a:gd name="connsiteX18241" fmla="*/ 760000 w 2439037"/>
              <a:gd name="connsiteY18241" fmla="*/ 4184809 h 4271954"/>
              <a:gd name="connsiteX18242" fmla="*/ 760000 w 2439037"/>
              <a:gd name="connsiteY18242" fmla="*/ 4186018 h 4271954"/>
              <a:gd name="connsiteX18243" fmla="*/ 785908 w 2439037"/>
              <a:gd name="connsiteY18243" fmla="*/ 4211450 h 4271954"/>
              <a:gd name="connsiteX18244" fmla="*/ 787051 w 2439037"/>
              <a:gd name="connsiteY18244" fmla="*/ 4211450 h 4271954"/>
              <a:gd name="connsiteX18245" fmla="*/ 766572 w 2439037"/>
              <a:gd name="connsiteY18245" fmla="*/ 4185818 h 4271954"/>
              <a:gd name="connsiteX18246" fmla="*/ 766572 w 2439037"/>
              <a:gd name="connsiteY18246" fmla="*/ 4184885 h 4271954"/>
              <a:gd name="connsiteX18247" fmla="*/ 786565 w 2439037"/>
              <a:gd name="connsiteY18247" fmla="*/ 4146566 h 4271954"/>
              <a:gd name="connsiteX18248" fmla="*/ 806491 w 2439037"/>
              <a:gd name="connsiteY18248" fmla="*/ 4184885 h 4271954"/>
              <a:gd name="connsiteX18249" fmla="*/ 806491 w 2439037"/>
              <a:gd name="connsiteY18249" fmla="*/ 4184980 h 4271954"/>
              <a:gd name="connsiteX18250" fmla="*/ 801148 w 2439037"/>
              <a:gd name="connsiteY18250" fmla="*/ 4198792 h 4271954"/>
              <a:gd name="connsiteX18251" fmla="*/ 787517 w 2439037"/>
              <a:gd name="connsiteY18251" fmla="*/ 4204792 h 4271954"/>
              <a:gd name="connsiteX18252" fmla="*/ 786479 w 2439037"/>
              <a:gd name="connsiteY18252" fmla="*/ 4204792 h 4271954"/>
              <a:gd name="connsiteX18253" fmla="*/ 786013 w 2439037"/>
              <a:gd name="connsiteY18253" fmla="*/ 4204792 h 4271954"/>
              <a:gd name="connsiteX18254" fmla="*/ 766572 w 2439037"/>
              <a:gd name="connsiteY18254" fmla="*/ 4185818 h 4271954"/>
              <a:gd name="connsiteX18255" fmla="*/ 804596 w 2439037"/>
              <a:gd name="connsiteY18255" fmla="*/ 4255827 h 4271954"/>
              <a:gd name="connsiteX18256" fmla="*/ 837819 w 2439037"/>
              <a:gd name="connsiteY18256" fmla="*/ 4238606 h 4271954"/>
              <a:gd name="connsiteX18257" fmla="*/ 839543 w 2439037"/>
              <a:gd name="connsiteY18257" fmla="*/ 4236425 h 4271954"/>
              <a:gd name="connsiteX18258" fmla="*/ 838952 w 2439037"/>
              <a:gd name="connsiteY18258" fmla="*/ 4233634 h 4271954"/>
              <a:gd name="connsiteX18259" fmla="*/ 814968 w 2439037"/>
              <a:gd name="connsiteY18259" fmla="*/ 4225633 h 4271954"/>
              <a:gd name="connsiteX18260" fmla="*/ 790480 w 2439037"/>
              <a:gd name="connsiteY18260" fmla="*/ 4233358 h 4271954"/>
              <a:gd name="connsiteX18261" fmla="*/ 790480 w 2439037"/>
              <a:gd name="connsiteY18261" fmla="*/ 4232701 h 4271954"/>
              <a:gd name="connsiteX18262" fmla="*/ 782107 w 2439037"/>
              <a:gd name="connsiteY18262" fmla="*/ 4220185 h 4271954"/>
              <a:gd name="connsiteX18263" fmla="*/ 758761 w 2439037"/>
              <a:gd name="connsiteY18263" fmla="*/ 4220328 h 4271954"/>
              <a:gd name="connsiteX18264" fmla="*/ 754837 w 2439037"/>
              <a:gd name="connsiteY18264" fmla="*/ 4217727 h 4271954"/>
              <a:gd name="connsiteX18265" fmla="*/ 727815 w 2439037"/>
              <a:gd name="connsiteY18265" fmla="*/ 4206698 h 4271954"/>
              <a:gd name="connsiteX18266" fmla="*/ 710851 w 2439037"/>
              <a:gd name="connsiteY18266" fmla="*/ 4206698 h 4271954"/>
              <a:gd name="connsiteX18267" fmla="*/ 710851 w 2439037"/>
              <a:gd name="connsiteY18267" fmla="*/ 4206612 h 4271954"/>
              <a:gd name="connsiteX18268" fmla="*/ 704079 w 2439037"/>
              <a:gd name="connsiteY18268" fmla="*/ 4199820 h 4271954"/>
              <a:gd name="connsiteX18269" fmla="*/ 683800 w 2439037"/>
              <a:gd name="connsiteY18269" fmla="*/ 4199820 h 4271954"/>
              <a:gd name="connsiteX18270" fmla="*/ 680485 w 2439037"/>
              <a:gd name="connsiteY18270" fmla="*/ 4203164 h 4271954"/>
              <a:gd name="connsiteX18271" fmla="*/ 683800 w 2439037"/>
              <a:gd name="connsiteY18271" fmla="*/ 4206516 h 4271954"/>
              <a:gd name="connsiteX18272" fmla="*/ 704173 w 2439037"/>
              <a:gd name="connsiteY18272" fmla="*/ 4206612 h 4271954"/>
              <a:gd name="connsiteX18273" fmla="*/ 704079 w 2439037"/>
              <a:gd name="connsiteY18273" fmla="*/ 4258885 h 4271954"/>
              <a:gd name="connsiteX18274" fmla="*/ 683800 w 2439037"/>
              <a:gd name="connsiteY18274" fmla="*/ 4258885 h 4271954"/>
              <a:gd name="connsiteX18275" fmla="*/ 680485 w 2439037"/>
              <a:gd name="connsiteY18275" fmla="*/ 4262228 h 4271954"/>
              <a:gd name="connsiteX18276" fmla="*/ 683800 w 2439037"/>
              <a:gd name="connsiteY18276" fmla="*/ 4265543 h 4271954"/>
              <a:gd name="connsiteX18277" fmla="*/ 704079 w 2439037"/>
              <a:gd name="connsiteY18277" fmla="*/ 4265543 h 4271954"/>
              <a:gd name="connsiteX18278" fmla="*/ 710851 w 2439037"/>
              <a:gd name="connsiteY18278" fmla="*/ 4258799 h 4271954"/>
              <a:gd name="connsiteX18279" fmla="*/ 710851 w 2439037"/>
              <a:gd name="connsiteY18279" fmla="*/ 4257066 h 4271954"/>
              <a:gd name="connsiteX18280" fmla="*/ 726205 w 2439037"/>
              <a:gd name="connsiteY18280" fmla="*/ 4262333 h 4271954"/>
              <a:gd name="connsiteX18281" fmla="*/ 762867 w 2439037"/>
              <a:gd name="connsiteY18281" fmla="*/ 4271810 h 4271954"/>
              <a:gd name="connsiteX18282" fmla="*/ 804596 w 2439037"/>
              <a:gd name="connsiteY18282" fmla="*/ 4255827 h 4271954"/>
              <a:gd name="connsiteX18283" fmla="*/ 728481 w 2439037"/>
              <a:gd name="connsiteY18283" fmla="*/ 4256237 h 4271954"/>
              <a:gd name="connsiteX18284" fmla="*/ 710946 w 2439037"/>
              <a:gd name="connsiteY18284" fmla="*/ 4250246 h 4271954"/>
              <a:gd name="connsiteX18285" fmla="*/ 710946 w 2439037"/>
              <a:gd name="connsiteY18285" fmla="*/ 4213441 h 4271954"/>
              <a:gd name="connsiteX18286" fmla="*/ 727891 w 2439037"/>
              <a:gd name="connsiteY18286" fmla="*/ 4213441 h 4271954"/>
              <a:gd name="connsiteX18287" fmla="*/ 750961 w 2439037"/>
              <a:gd name="connsiteY18287" fmla="*/ 4223166 h 4271954"/>
              <a:gd name="connsiteX18288" fmla="*/ 758380 w 2439037"/>
              <a:gd name="connsiteY18288" fmla="*/ 4226976 h 4271954"/>
              <a:gd name="connsiteX18289" fmla="*/ 782107 w 2439037"/>
              <a:gd name="connsiteY18289" fmla="*/ 4226976 h 4271954"/>
              <a:gd name="connsiteX18290" fmla="*/ 783821 w 2439037"/>
              <a:gd name="connsiteY18290" fmla="*/ 4232806 h 4271954"/>
              <a:gd name="connsiteX18291" fmla="*/ 782869 w 2439037"/>
              <a:gd name="connsiteY18291" fmla="*/ 4237635 h 4271954"/>
              <a:gd name="connsiteX18292" fmla="*/ 782012 w 2439037"/>
              <a:gd name="connsiteY18292" fmla="*/ 4238701 h 4271954"/>
              <a:gd name="connsiteX18293" fmla="*/ 744760 w 2439037"/>
              <a:gd name="connsiteY18293" fmla="*/ 4238701 h 4271954"/>
              <a:gd name="connsiteX18294" fmla="*/ 741426 w 2439037"/>
              <a:gd name="connsiteY18294" fmla="*/ 4241997 h 4271954"/>
              <a:gd name="connsiteX18295" fmla="*/ 744760 w 2439037"/>
              <a:gd name="connsiteY18295" fmla="*/ 4245359 h 4271954"/>
              <a:gd name="connsiteX18296" fmla="*/ 782012 w 2439037"/>
              <a:gd name="connsiteY18296" fmla="*/ 4245359 h 4271954"/>
              <a:gd name="connsiteX18297" fmla="*/ 788565 w 2439037"/>
              <a:gd name="connsiteY18297" fmla="*/ 4241073 h 4271954"/>
              <a:gd name="connsiteX18298" fmla="*/ 816864 w 2439037"/>
              <a:gd name="connsiteY18298" fmla="*/ 4232091 h 4271954"/>
              <a:gd name="connsiteX18299" fmla="*/ 830675 w 2439037"/>
              <a:gd name="connsiteY18299" fmla="*/ 4234796 h 4271954"/>
              <a:gd name="connsiteX18300" fmla="*/ 801328 w 2439037"/>
              <a:gd name="connsiteY18300" fmla="*/ 4250150 h 4271954"/>
              <a:gd name="connsiteX18301" fmla="*/ 728481 w 2439037"/>
              <a:gd name="connsiteY18301" fmla="*/ 4256237 h 4271954"/>
              <a:gd name="connsiteX18302" fmla="*/ 720385 w 2439037"/>
              <a:gd name="connsiteY18302" fmla="*/ 4098236 h 4271954"/>
              <a:gd name="connsiteX18303" fmla="*/ 719985 w 2439037"/>
              <a:gd name="connsiteY18303" fmla="*/ 4100875 h 4271954"/>
              <a:gd name="connsiteX18304" fmla="*/ 736568 w 2439037"/>
              <a:gd name="connsiteY18304" fmla="*/ 4115477 h 4271954"/>
              <a:gd name="connsiteX18305" fmla="*/ 737245 w 2439037"/>
              <a:gd name="connsiteY18305" fmla="*/ 4115477 h 4271954"/>
              <a:gd name="connsiteX18306" fmla="*/ 759704 w 2439037"/>
              <a:gd name="connsiteY18306" fmla="*/ 4122049 h 4271954"/>
              <a:gd name="connsiteX18307" fmla="*/ 777240 w 2439037"/>
              <a:gd name="connsiteY18307" fmla="*/ 4117772 h 4271954"/>
              <a:gd name="connsiteX18308" fmla="*/ 806291 w 2439037"/>
              <a:gd name="connsiteY18308" fmla="*/ 4132593 h 4271954"/>
              <a:gd name="connsiteX18309" fmla="*/ 806777 w 2439037"/>
              <a:gd name="connsiteY18309" fmla="*/ 4132964 h 4271954"/>
              <a:gd name="connsiteX18310" fmla="*/ 836314 w 2439037"/>
              <a:gd name="connsiteY18310" fmla="*/ 4145756 h 4271954"/>
              <a:gd name="connsiteX18311" fmla="*/ 853259 w 2439037"/>
              <a:gd name="connsiteY18311" fmla="*/ 4145756 h 4271954"/>
              <a:gd name="connsiteX18312" fmla="*/ 853259 w 2439037"/>
              <a:gd name="connsiteY18312" fmla="*/ 4145861 h 4271954"/>
              <a:gd name="connsiteX18313" fmla="*/ 860003 w 2439037"/>
              <a:gd name="connsiteY18313" fmla="*/ 4152605 h 4271954"/>
              <a:gd name="connsiteX18314" fmla="*/ 880310 w 2439037"/>
              <a:gd name="connsiteY18314" fmla="*/ 4152605 h 4271954"/>
              <a:gd name="connsiteX18315" fmla="*/ 883625 w 2439037"/>
              <a:gd name="connsiteY18315" fmla="*/ 4149290 h 4271954"/>
              <a:gd name="connsiteX18316" fmla="*/ 880310 w 2439037"/>
              <a:gd name="connsiteY18316" fmla="*/ 4145947 h 4271954"/>
              <a:gd name="connsiteX18317" fmla="*/ 859907 w 2439037"/>
              <a:gd name="connsiteY18317" fmla="*/ 4145861 h 4271954"/>
              <a:gd name="connsiteX18318" fmla="*/ 860003 w 2439037"/>
              <a:gd name="connsiteY18318" fmla="*/ 4093578 h 4271954"/>
              <a:gd name="connsiteX18319" fmla="*/ 880310 w 2439037"/>
              <a:gd name="connsiteY18319" fmla="*/ 4093578 h 4271954"/>
              <a:gd name="connsiteX18320" fmla="*/ 883625 w 2439037"/>
              <a:gd name="connsiteY18320" fmla="*/ 4090226 h 4271954"/>
              <a:gd name="connsiteX18321" fmla="*/ 880310 w 2439037"/>
              <a:gd name="connsiteY18321" fmla="*/ 4086873 h 4271954"/>
              <a:gd name="connsiteX18322" fmla="*/ 860003 w 2439037"/>
              <a:gd name="connsiteY18322" fmla="*/ 4086873 h 4271954"/>
              <a:gd name="connsiteX18323" fmla="*/ 853259 w 2439037"/>
              <a:gd name="connsiteY18323" fmla="*/ 4093664 h 4271954"/>
              <a:gd name="connsiteX18324" fmla="*/ 853259 w 2439037"/>
              <a:gd name="connsiteY18324" fmla="*/ 4095341 h 4271954"/>
              <a:gd name="connsiteX18325" fmla="*/ 825818 w 2439037"/>
              <a:gd name="connsiteY18325" fmla="*/ 4085063 h 4271954"/>
              <a:gd name="connsiteX18326" fmla="*/ 785336 w 2439037"/>
              <a:gd name="connsiteY18326" fmla="*/ 4084044 h 4271954"/>
              <a:gd name="connsiteX18327" fmla="*/ 785241 w 2439037"/>
              <a:gd name="connsiteY18327" fmla="*/ 4084044 h 4271954"/>
              <a:gd name="connsiteX18328" fmla="*/ 722471 w 2439037"/>
              <a:gd name="connsiteY18328" fmla="*/ 4096874 h 4271954"/>
              <a:gd name="connsiteX18329" fmla="*/ 720385 w 2439037"/>
              <a:gd name="connsiteY18329" fmla="*/ 4098236 h 4271954"/>
              <a:gd name="connsiteX18330" fmla="*/ 823350 w 2439037"/>
              <a:gd name="connsiteY18330" fmla="*/ 4091064 h 4271954"/>
              <a:gd name="connsiteX18331" fmla="*/ 853259 w 2439037"/>
              <a:gd name="connsiteY18331" fmla="*/ 4102237 h 4271954"/>
              <a:gd name="connsiteX18332" fmla="*/ 853259 w 2439037"/>
              <a:gd name="connsiteY18332" fmla="*/ 4138965 h 4271954"/>
              <a:gd name="connsiteX18333" fmla="*/ 836314 w 2439037"/>
              <a:gd name="connsiteY18333" fmla="*/ 4138965 h 4271954"/>
              <a:gd name="connsiteX18334" fmla="*/ 810958 w 2439037"/>
              <a:gd name="connsiteY18334" fmla="*/ 4127754 h 4271954"/>
              <a:gd name="connsiteX18335" fmla="*/ 810492 w 2439037"/>
              <a:gd name="connsiteY18335" fmla="*/ 4127383 h 4271954"/>
              <a:gd name="connsiteX18336" fmla="*/ 778383 w 2439037"/>
              <a:gd name="connsiteY18336" fmla="*/ 4111066 h 4271954"/>
              <a:gd name="connsiteX18337" fmla="*/ 777335 w 2439037"/>
              <a:gd name="connsiteY18337" fmla="*/ 4110885 h 4271954"/>
              <a:gd name="connsiteX18338" fmla="*/ 776573 w 2439037"/>
              <a:gd name="connsiteY18338" fmla="*/ 4110981 h 4271954"/>
              <a:gd name="connsiteX18339" fmla="*/ 758009 w 2439037"/>
              <a:gd name="connsiteY18339" fmla="*/ 4115572 h 4271954"/>
              <a:gd name="connsiteX18340" fmla="*/ 744198 w 2439037"/>
              <a:gd name="connsiteY18340" fmla="*/ 4112886 h 4271954"/>
              <a:gd name="connsiteX18341" fmla="*/ 774563 w 2439037"/>
              <a:gd name="connsiteY18341" fmla="*/ 4096969 h 4271954"/>
              <a:gd name="connsiteX18342" fmla="*/ 823350 w 2439037"/>
              <a:gd name="connsiteY18342" fmla="*/ 4091064 h 4271954"/>
              <a:gd name="connsiteX18343" fmla="*/ 764381 w 2439037"/>
              <a:gd name="connsiteY18343" fmla="*/ 4094874 h 4271954"/>
              <a:gd name="connsiteX18344" fmla="*/ 737616 w 2439037"/>
              <a:gd name="connsiteY18344" fmla="*/ 4108695 h 4271954"/>
              <a:gd name="connsiteX18345" fmla="*/ 727805 w 2439037"/>
              <a:gd name="connsiteY18345" fmla="*/ 4102322 h 4271954"/>
              <a:gd name="connsiteX18346" fmla="*/ 764381 w 2439037"/>
              <a:gd name="connsiteY18346" fmla="*/ 4094874 h 4271954"/>
              <a:gd name="connsiteX18347" fmla="*/ 1030043 w 2439037"/>
              <a:gd name="connsiteY18347" fmla="*/ 4211450 h 4271954"/>
              <a:gd name="connsiteX18348" fmla="*/ 1030605 w 2439037"/>
              <a:gd name="connsiteY18348" fmla="*/ 4211450 h 4271954"/>
              <a:gd name="connsiteX18349" fmla="*/ 1048893 w 2439037"/>
              <a:gd name="connsiteY18349" fmla="*/ 4203354 h 4271954"/>
              <a:gd name="connsiteX18350" fmla="*/ 1056132 w 2439037"/>
              <a:gd name="connsiteY18350" fmla="*/ 4184809 h 4271954"/>
              <a:gd name="connsiteX18351" fmla="*/ 1034319 w 2439037"/>
              <a:gd name="connsiteY18351" fmla="*/ 4141823 h 4271954"/>
              <a:gd name="connsiteX18352" fmla="*/ 1032996 w 2439037"/>
              <a:gd name="connsiteY18352" fmla="*/ 4140470 h 4271954"/>
              <a:gd name="connsiteX18353" fmla="*/ 1028605 w 2439037"/>
              <a:gd name="connsiteY18353" fmla="*/ 4139451 h 4271954"/>
              <a:gd name="connsiteX18354" fmla="*/ 1024690 w 2439037"/>
              <a:gd name="connsiteY18354" fmla="*/ 4141823 h 4271954"/>
              <a:gd name="connsiteX18355" fmla="*/ 1002868 w 2439037"/>
              <a:gd name="connsiteY18355" fmla="*/ 4184809 h 4271954"/>
              <a:gd name="connsiteX18356" fmla="*/ 1002868 w 2439037"/>
              <a:gd name="connsiteY18356" fmla="*/ 4186018 h 4271954"/>
              <a:gd name="connsiteX18357" fmla="*/ 1028805 w 2439037"/>
              <a:gd name="connsiteY18357" fmla="*/ 4211450 h 4271954"/>
              <a:gd name="connsiteX18358" fmla="*/ 1030043 w 2439037"/>
              <a:gd name="connsiteY18358" fmla="*/ 4211450 h 4271954"/>
              <a:gd name="connsiteX18359" fmla="*/ 1009555 w 2439037"/>
              <a:gd name="connsiteY18359" fmla="*/ 4185818 h 4271954"/>
              <a:gd name="connsiteX18360" fmla="*/ 1009555 w 2439037"/>
              <a:gd name="connsiteY18360" fmla="*/ 4184885 h 4271954"/>
              <a:gd name="connsiteX18361" fmla="*/ 1029452 w 2439037"/>
              <a:gd name="connsiteY18361" fmla="*/ 4146566 h 4271954"/>
              <a:gd name="connsiteX18362" fmla="*/ 1049369 w 2439037"/>
              <a:gd name="connsiteY18362" fmla="*/ 4184885 h 4271954"/>
              <a:gd name="connsiteX18363" fmla="*/ 1049369 w 2439037"/>
              <a:gd name="connsiteY18363" fmla="*/ 4184980 h 4271954"/>
              <a:gd name="connsiteX18364" fmla="*/ 1044044 w 2439037"/>
              <a:gd name="connsiteY18364" fmla="*/ 4198792 h 4271954"/>
              <a:gd name="connsiteX18365" fmla="*/ 1030414 w 2439037"/>
              <a:gd name="connsiteY18365" fmla="*/ 4204792 h 4271954"/>
              <a:gd name="connsiteX18366" fmla="*/ 1029367 w 2439037"/>
              <a:gd name="connsiteY18366" fmla="*/ 4204792 h 4271954"/>
              <a:gd name="connsiteX18367" fmla="*/ 1028900 w 2439037"/>
              <a:gd name="connsiteY18367" fmla="*/ 4204792 h 4271954"/>
              <a:gd name="connsiteX18368" fmla="*/ 1009555 w 2439037"/>
              <a:gd name="connsiteY18368" fmla="*/ 4185818 h 4271954"/>
              <a:gd name="connsiteX18369" fmla="*/ 1047579 w 2439037"/>
              <a:gd name="connsiteY18369" fmla="*/ 4255827 h 4271954"/>
              <a:gd name="connsiteX18370" fmla="*/ 1080802 w 2439037"/>
              <a:gd name="connsiteY18370" fmla="*/ 4238606 h 4271954"/>
              <a:gd name="connsiteX18371" fmla="*/ 1082526 w 2439037"/>
              <a:gd name="connsiteY18371" fmla="*/ 4236425 h 4271954"/>
              <a:gd name="connsiteX18372" fmla="*/ 1081935 w 2439037"/>
              <a:gd name="connsiteY18372" fmla="*/ 4233634 h 4271954"/>
              <a:gd name="connsiteX18373" fmla="*/ 1057951 w 2439037"/>
              <a:gd name="connsiteY18373" fmla="*/ 4225633 h 4271954"/>
              <a:gd name="connsiteX18374" fmla="*/ 1033453 w 2439037"/>
              <a:gd name="connsiteY18374" fmla="*/ 4233358 h 4271954"/>
              <a:gd name="connsiteX18375" fmla="*/ 1033453 w 2439037"/>
              <a:gd name="connsiteY18375" fmla="*/ 4232701 h 4271954"/>
              <a:gd name="connsiteX18376" fmla="*/ 1025080 w 2439037"/>
              <a:gd name="connsiteY18376" fmla="*/ 4220185 h 4271954"/>
              <a:gd name="connsiteX18377" fmla="*/ 1001735 w 2439037"/>
              <a:gd name="connsiteY18377" fmla="*/ 4220328 h 4271954"/>
              <a:gd name="connsiteX18378" fmla="*/ 997829 w 2439037"/>
              <a:gd name="connsiteY18378" fmla="*/ 4217727 h 4271954"/>
              <a:gd name="connsiteX18379" fmla="*/ 970788 w 2439037"/>
              <a:gd name="connsiteY18379" fmla="*/ 4206698 h 4271954"/>
              <a:gd name="connsiteX18380" fmla="*/ 953833 w 2439037"/>
              <a:gd name="connsiteY18380" fmla="*/ 4206698 h 4271954"/>
              <a:gd name="connsiteX18381" fmla="*/ 953833 w 2439037"/>
              <a:gd name="connsiteY18381" fmla="*/ 4206612 h 4271954"/>
              <a:gd name="connsiteX18382" fmla="*/ 947061 w 2439037"/>
              <a:gd name="connsiteY18382" fmla="*/ 4199820 h 4271954"/>
              <a:gd name="connsiteX18383" fmla="*/ 926782 w 2439037"/>
              <a:gd name="connsiteY18383" fmla="*/ 4199820 h 4271954"/>
              <a:gd name="connsiteX18384" fmla="*/ 923449 w 2439037"/>
              <a:gd name="connsiteY18384" fmla="*/ 4203164 h 4271954"/>
              <a:gd name="connsiteX18385" fmla="*/ 926782 w 2439037"/>
              <a:gd name="connsiteY18385" fmla="*/ 4206516 h 4271954"/>
              <a:gd name="connsiteX18386" fmla="*/ 947166 w 2439037"/>
              <a:gd name="connsiteY18386" fmla="*/ 4206612 h 4271954"/>
              <a:gd name="connsiteX18387" fmla="*/ 947061 w 2439037"/>
              <a:gd name="connsiteY18387" fmla="*/ 4258885 h 4271954"/>
              <a:gd name="connsiteX18388" fmla="*/ 926782 w 2439037"/>
              <a:gd name="connsiteY18388" fmla="*/ 4258885 h 4271954"/>
              <a:gd name="connsiteX18389" fmla="*/ 923449 w 2439037"/>
              <a:gd name="connsiteY18389" fmla="*/ 4262228 h 4271954"/>
              <a:gd name="connsiteX18390" fmla="*/ 926782 w 2439037"/>
              <a:gd name="connsiteY18390" fmla="*/ 4265543 h 4271954"/>
              <a:gd name="connsiteX18391" fmla="*/ 947061 w 2439037"/>
              <a:gd name="connsiteY18391" fmla="*/ 4265543 h 4271954"/>
              <a:gd name="connsiteX18392" fmla="*/ 953833 w 2439037"/>
              <a:gd name="connsiteY18392" fmla="*/ 4258799 h 4271954"/>
              <a:gd name="connsiteX18393" fmla="*/ 953833 w 2439037"/>
              <a:gd name="connsiteY18393" fmla="*/ 4257066 h 4271954"/>
              <a:gd name="connsiteX18394" fmla="*/ 969150 w 2439037"/>
              <a:gd name="connsiteY18394" fmla="*/ 4262333 h 4271954"/>
              <a:gd name="connsiteX18395" fmla="*/ 1005830 w 2439037"/>
              <a:gd name="connsiteY18395" fmla="*/ 4271810 h 4271954"/>
              <a:gd name="connsiteX18396" fmla="*/ 1047579 w 2439037"/>
              <a:gd name="connsiteY18396" fmla="*/ 4255827 h 4271954"/>
              <a:gd name="connsiteX18397" fmla="*/ 971550 w 2439037"/>
              <a:gd name="connsiteY18397" fmla="*/ 4256237 h 4271954"/>
              <a:gd name="connsiteX18398" fmla="*/ 954024 w 2439037"/>
              <a:gd name="connsiteY18398" fmla="*/ 4250246 h 4271954"/>
              <a:gd name="connsiteX18399" fmla="*/ 954024 w 2439037"/>
              <a:gd name="connsiteY18399" fmla="*/ 4213441 h 4271954"/>
              <a:gd name="connsiteX18400" fmla="*/ 970979 w 2439037"/>
              <a:gd name="connsiteY18400" fmla="*/ 4213441 h 4271954"/>
              <a:gd name="connsiteX18401" fmla="*/ 994048 w 2439037"/>
              <a:gd name="connsiteY18401" fmla="*/ 4223166 h 4271954"/>
              <a:gd name="connsiteX18402" fmla="*/ 1001458 w 2439037"/>
              <a:gd name="connsiteY18402" fmla="*/ 4226976 h 4271954"/>
              <a:gd name="connsiteX18403" fmla="*/ 1025176 w 2439037"/>
              <a:gd name="connsiteY18403" fmla="*/ 4226976 h 4271954"/>
              <a:gd name="connsiteX18404" fmla="*/ 1026909 w 2439037"/>
              <a:gd name="connsiteY18404" fmla="*/ 4232806 h 4271954"/>
              <a:gd name="connsiteX18405" fmla="*/ 1025937 w 2439037"/>
              <a:gd name="connsiteY18405" fmla="*/ 4237635 h 4271954"/>
              <a:gd name="connsiteX18406" fmla="*/ 1025080 w 2439037"/>
              <a:gd name="connsiteY18406" fmla="*/ 4238701 h 4271954"/>
              <a:gd name="connsiteX18407" fmla="*/ 987828 w 2439037"/>
              <a:gd name="connsiteY18407" fmla="*/ 4238701 h 4271954"/>
              <a:gd name="connsiteX18408" fmla="*/ 984513 w 2439037"/>
              <a:gd name="connsiteY18408" fmla="*/ 4241997 h 4271954"/>
              <a:gd name="connsiteX18409" fmla="*/ 987828 w 2439037"/>
              <a:gd name="connsiteY18409" fmla="*/ 4245359 h 4271954"/>
              <a:gd name="connsiteX18410" fmla="*/ 1025080 w 2439037"/>
              <a:gd name="connsiteY18410" fmla="*/ 4245359 h 4271954"/>
              <a:gd name="connsiteX18411" fmla="*/ 1031672 w 2439037"/>
              <a:gd name="connsiteY18411" fmla="*/ 4241073 h 4271954"/>
              <a:gd name="connsiteX18412" fmla="*/ 1059952 w 2439037"/>
              <a:gd name="connsiteY18412" fmla="*/ 4232091 h 4271954"/>
              <a:gd name="connsiteX18413" fmla="*/ 1073762 w 2439037"/>
              <a:gd name="connsiteY18413" fmla="*/ 4234796 h 4271954"/>
              <a:gd name="connsiteX18414" fmla="*/ 1044330 w 2439037"/>
              <a:gd name="connsiteY18414" fmla="*/ 4250150 h 4271954"/>
              <a:gd name="connsiteX18415" fmla="*/ 971550 w 2439037"/>
              <a:gd name="connsiteY18415" fmla="*/ 4256237 h 4271954"/>
              <a:gd name="connsiteX18416" fmla="*/ 963358 w 2439037"/>
              <a:gd name="connsiteY18416" fmla="*/ 4098236 h 4271954"/>
              <a:gd name="connsiteX18417" fmla="*/ 963073 w 2439037"/>
              <a:gd name="connsiteY18417" fmla="*/ 4100875 h 4271954"/>
              <a:gd name="connsiteX18418" fmla="*/ 979656 w 2439037"/>
              <a:gd name="connsiteY18418" fmla="*/ 4115477 h 4271954"/>
              <a:gd name="connsiteX18419" fmla="*/ 980313 w 2439037"/>
              <a:gd name="connsiteY18419" fmla="*/ 4115477 h 4271954"/>
              <a:gd name="connsiteX18420" fmla="*/ 1002792 w 2439037"/>
              <a:gd name="connsiteY18420" fmla="*/ 4122049 h 4271954"/>
              <a:gd name="connsiteX18421" fmla="*/ 1020318 w 2439037"/>
              <a:gd name="connsiteY18421" fmla="*/ 4117772 h 4271954"/>
              <a:gd name="connsiteX18422" fmla="*/ 1049360 w 2439037"/>
              <a:gd name="connsiteY18422" fmla="*/ 4132593 h 4271954"/>
              <a:gd name="connsiteX18423" fmla="*/ 1049845 w 2439037"/>
              <a:gd name="connsiteY18423" fmla="*/ 4132964 h 4271954"/>
              <a:gd name="connsiteX18424" fmla="*/ 1079392 w 2439037"/>
              <a:gd name="connsiteY18424" fmla="*/ 4145756 h 4271954"/>
              <a:gd name="connsiteX18425" fmla="*/ 1096337 w 2439037"/>
              <a:gd name="connsiteY18425" fmla="*/ 4145756 h 4271954"/>
              <a:gd name="connsiteX18426" fmla="*/ 1096337 w 2439037"/>
              <a:gd name="connsiteY18426" fmla="*/ 4145861 h 4271954"/>
              <a:gd name="connsiteX18427" fmla="*/ 1103109 w 2439037"/>
              <a:gd name="connsiteY18427" fmla="*/ 4152605 h 4271954"/>
              <a:gd name="connsiteX18428" fmla="*/ 1123388 w 2439037"/>
              <a:gd name="connsiteY18428" fmla="*/ 4152605 h 4271954"/>
              <a:gd name="connsiteX18429" fmla="*/ 1126703 w 2439037"/>
              <a:gd name="connsiteY18429" fmla="*/ 4149290 h 4271954"/>
              <a:gd name="connsiteX18430" fmla="*/ 1123388 w 2439037"/>
              <a:gd name="connsiteY18430" fmla="*/ 4145947 h 4271954"/>
              <a:gd name="connsiteX18431" fmla="*/ 1102986 w 2439037"/>
              <a:gd name="connsiteY18431" fmla="*/ 4145861 h 4271954"/>
              <a:gd name="connsiteX18432" fmla="*/ 1103109 w 2439037"/>
              <a:gd name="connsiteY18432" fmla="*/ 4093578 h 4271954"/>
              <a:gd name="connsiteX18433" fmla="*/ 1123388 w 2439037"/>
              <a:gd name="connsiteY18433" fmla="*/ 4093578 h 4271954"/>
              <a:gd name="connsiteX18434" fmla="*/ 1126703 w 2439037"/>
              <a:gd name="connsiteY18434" fmla="*/ 4090226 h 4271954"/>
              <a:gd name="connsiteX18435" fmla="*/ 1123388 w 2439037"/>
              <a:gd name="connsiteY18435" fmla="*/ 4086873 h 4271954"/>
              <a:gd name="connsiteX18436" fmla="*/ 1103109 w 2439037"/>
              <a:gd name="connsiteY18436" fmla="*/ 4086873 h 4271954"/>
              <a:gd name="connsiteX18437" fmla="*/ 1096337 w 2439037"/>
              <a:gd name="connsiteY18437" fmla="*/ 4093664 h 4271954"/>
              <a:gd name="connsiteX18438" fmla="*/ 1096337 w 2439037"/>
              <a:gd name="connsiteY18438" fmla="*/ 4095341 h 4271954"/>
              <a:gd name="connsiteX18439" fmla="*/ 1068895 w 2439037"/>
              <a:gd name="connsiteY18439" fmla="*/ 4085063 h 4271954"/>
              <a:gd name="connsiteX18440" fmla="*/ 1028405 w 2439037"/>
              <a:gd name="connsiteY18440" fmla="*/ 4084044 h 4271954"/>
              <a:gd name="connsiteX18441" fmla="*/ 1028309 w 2439037"/>
              <a:gd name="connsiteY18441" fmla="*/ 4084044 h 4271954"/>
              <a:gd name="connsiteX18442" fmla="*/ 965549 w 2439037"/>
              <a:gd name="connsiteY18442" fmla="*/ 4096874 h 4271954"/>
              <a:gd name="connsiteX18443" fmla="*/ 963358 w 2439037"/>
              <a:gd name="connsiteY18443" fmla="*/ 4098236 h 4271954"/>
              <a:gd name="connsiteX18444" fmla="*/ 1066324 w 2439037"/>
              <a:gd name="connsiteY18444" fmla="*/ 4091064 h 4271954"/>
              <a:gd name="connsiteX18445" fmla="*/ 1096242 w 2439037"/>
              <a:gd name="connsiteY18445" fmla="*/ 4102237 h 4271954"/>
              <a:gd name="connsiteX18446" fmla="*/ 1096242 w 2439037"/>
              <a:gd name="connsiteY18446" fmla="*/ 4138965 h 4271954"/>
              <a:gd name="connsiteX18447" fmla="*/ 1079297 w 2439037"/>
              <a:gd name="connsiteY18447" fmla="*/ 4138965 h 4271954"/>
              <a:gd name="connsiteX18448" fmla="*/ 1053951 w 2439037"/>
              <a:gd name="connsiteY18448" fmla="*/ 4127754 h 4271954"/>
              <a:gd name="connsiteX18449" fmla="*/ 1053456 w 2439037"/>
              <a:gd name="connsiteY18449" fmla="*/ 4127383 h 4271954"/>
              <a:gd name="connsiteX18450" fmla="*/ 1021366 w 2439037"/>
              <a:gd name="connsiteY18450" fmla="*/ 4111066 h 4271954"/>
              <a:gd name="connsiteX18451" fmla="*/ 1020318 w 2439037"/>
              <a:gd name="connsiteY18451" fmla="*/ 4110885 h 4271954"/>
              <a:gd name="connsiteX18452" fmla="*/ 1019547 w 2439037"/>
              <a:gd name="connsiteY18452" fmla="*/ 4110981 h 4271954"/>
              <a:gd name="connsiteX18453" fmla="*/ 1000992 w 2439037"/>
              <a:gd name="connsiteY18453" fmla="*/ 4115572 h 4271954"/>
              <a:gd name="connsiteX18454" fmla="*/ 987171 w 2439037"/>
              <a:gd name="connsiteY18454" fmla="*/ 4112886 h 4271954"/>
              <a:gd name="connsiteX18455" fmla="*/ 1017546 w 2439037"/>
              <a:gd name="connsiteY18455" fmla="*/ 4096969 h 4271954"/>
              <a:gd name="connsiteX18456" fmla="*/ 1066324 w 2439037"/>
              <a:gd name="connsiteY18456" fmla="*/ 4091064 h 4271954"/>
              <a:gd name="connsiteX18457" fmla="*/ 1007364 w 2439037"/>
              <a:gd name="connsiteY18457" fmla="*/ 4094874 h 4271954"/>
              <a:gd name="connsiteX18458" fmla="*/ 980608 w 2439037"/>
              <a:gd name="connsiteY18458" fmla="*/ 4108695 h 4271954"/>
              <a:gd name="connsiteX18459" fmla="*/ 970788 w 2439037"/>
              <a:gd name="connsiteY18459" fmla="*/ 4102322 h 4271954"/>
              <a:gd name="connsiteX18460" fmla="*/ 1007364 w 2439037"/>
              <a:gd name="connsiteY18460" fmla="*/ 4094874 h 4271954"/>
              <a:gd name="connsiteX18461" fmla="*/ 1273026 w 2439037"/>
              <a:gd name="connsiteY18461" fmla="*/ 4211450 h 4271954"/>
              <a:gd name="connsiteX18462" fmla="*/ 1273578 w 2439037"/>
              <a:gd name="connsiteY18462" fmla="*/ 4211450 h 4271954"/>
              <a:gd name="connsiteX18463" fmla="*/ 1291885 w 2439037"/>
              <a:gd name="connsiteY18463" fmla="*/ 4203354 h 4271954"/>
              <a:gd name="connsiteX18464" fmla="*/ 1299114 w 2439037"/>
              <a:gd name="connsiteY18464" fmla="*/ 4184809 h 4271954"/>
              <a:gd name="connsiteX18465" fmla="*/ 1277302 w 2439037"/>
              <a:gd name="connsiteY18465" fmla="*/ 4141823 h 4271954"/>
              <a:gd name="connsiteX18466" fmla="*/ 1275979 w 2439037"/>
              <a:gd name="connsiteY18466" fmla="*/ 4140470 h 4271954"/>
              <a:gd name="connsiteX18467" fmla="*/ 1271578 w 2439037"/>
              <a:gd name="connsiteY18467" fmla="*/ 4139451 h 4271954"/>
              <a:gd name="connsiteX18468" fmla="*/ 1267768 w 2439037"/>
              <a:gd name="connsiteY18468" fmla="*/ 4141823 h 4271954"/>
              <a:gd name="connsiteX18469" fmla="*/ 1245975 w 2439037"/>
              <a:gd name="connsiteY18469" fmla="*/ 4184809 h 4271954"/>
              <a:gd name="connsiteX18470" fmla="*/ 1245975 w 2439037"/>
              <a:gd name="connsiteY18470" fmla="*/ 4186018 h 4271954"/>
              <a:gd name="connsiteX18471" fmla="*/ 1271883 w 2439037"/>
              <a:gd name="connsiteY18471" fmla="*/ 4211450 h 4271954"/>
              <a:gd name="connsiteX18472" fmla="*/ 1273026 w 2439037"/>
              <a:gd name="connsiteY18472" fmla="*/ 4211450 h 4271954"/>
              <a:gd name="connsiteX18473" fmla="*/ 1252633 w 2439037"/>
              <a:gd name="connsiteY18473" fmla="*/ 4185818 h 4271954"/>
              <a:gd name="connsiteX18474" fmla="*/ 1252633 w 2439037"/>
              <a:gd name="connsiteY18474" fmla="*/ 4184885 h 4271954"/>
              <a:gd name="connsiteX18475" fmla="*/ 1272626 w 2439037"/>
              <a:gd name="connsiteY18475" fmla="*/ 4146566 h 4271954"/>
              <a:gd name="connsiteX18476" fmla="*/ 1292533 w 2439037"/>
              <a:gd name="connsiteY18476" fmla="*/ 4184885 h 4271954"/>
              <a:gd name="connsiteX18477" fmla="*/ 1292533 w 2439037"/>
              <a:gd name="connsiteY18477" fmla="*/ 4184980 h 4271954"/>
              <a:gd name="connsiteX18478" fmla="*/ 1287208 w 2439037"/>
              <a:gd name="connsiteY18478" fmla="*/ 4198792 h 4271954"/>
              <a:gd name="connsiteX18479" fmla="*/ 1273578 w 2439037"/>
              <a:gd name="connsiteY18479" fmla="*/ 4204792 h 4271954"/>
              <a:gd name="connsiteX18480" fmla="*/ 1272531 w 2439037"/>
              <a:gd name="connsiteY18480" fmla="*/ 4204792 h 4271954"/>
              <a:gd name="connsiteX18481" fmla="*/ 1272073 w 2439037"/>
              <a:gd name="connsiteY18481" fmla="*/ 4204792 h 4271954"/>
              <a:gd name="connsiteX18482" fmla="*/ 1252633 w 2439037"/>
              <a:gd name="connsiteY18482" fmla="*/ 4185818 h 4271954"/>
              <a:gd name="connsiteX18483" fmla="*/ 1290542 w 2439037"/>
              <a:gd name="connsiteY18483" fmla="*/ 4255827 h 4271954"/>
              <a:gd name="connsiteX18484" fmla="*/ 1323784 w 2439037"/>
              <a:gd name="connsiteY18484" fmla="*/ 4238606 h 4271954"/>
              <a:gd name="connsiteX18485" fmla="*/ 1325518 w 2439037"/>
              <a:gd name="connsiteY18485" fmla="*/ 4236425 h 4271954"/>
              <a:gd name="connsiteX18486" fmla="*/ 1324927 w 2439037"/>
              <a:gd name="connsiteY18486" fmla="*/ 4233634 h 4271954"/>
              <a:gd name="connsiteX18487" fmla="*/ 1300934 w 2439037"/>
              <a:gd name="connsiteY18487" fmla="*/ 4225633 h 4271954"/>
              <a:gd name="connsiteX18488" fmla="*/ 1276445 w 2439037"/>
              <a:gd name="connsiteY18488" fmla="*/ 4233358 h 4271954"/>
              <a:gd name="connsiteX18489" fmla="*/ 1276445 w 2439037"/>
              <a:gd name="connsiteY18489" fmla="*/ 4232701 h 4271954"/>
              <a:gd name="connsiteX18490" fmla="*/ 1268073 w 2439037"/>
              <a:gd name="connsiteY18490" fmla="*/ 4220185 h 4271954"/>
              <a:gd name="connsiteX18491" fmla="*/ 1244727 w 2439037"/>
              <a:gd name="connsiteY18491" fmla="*/ 4220328 h 4271954"/>
              <a:gd name="connsiteX18492" fmla="*/ 1240812 w 2439037"/>
              <a:gd name="connsiteY18492" fmla="*/ 4217727 h 4271954"/>
              <a:gd name="connsiteX18493" fmla="*/ 1213771 w 2439037"/>
              <a:gd name="connsiteY18493" fmla="*/ 4206698 h 4271954"/>
              <a:gd name="connsiteX18494" fmla="*/ 1196826 w 2439037"/>
              <a:gd name="connsiteY18494" fmla="*/ 4206698 h 4271954"/>
              <a:gd name="connsiteX18495" fmla="*/ 1196826 w 2439037"/>
              <a:gd name="connsiteY18495" fmla="*/ 4206612 h 4271954"/>
              <a:gd name="connsiteX18496" fmla="*/ 1190054 w 2439037"/>
              <a:gd name="connsiteY18496" fmla="*/ 4199820 h 4271954"/>
              <a:gd name="connsiteX18497" fmla="*/ 1169775 w 2439037"/>
              <a:gd name="connsiteY18497" fmla="*/ 4199820 h 4271954"/>
              <a:gd name="connsiteX18498" fmla="*/ 1166422 w 2439037"/>
              <a:gd name="connsiteY18498" fmla="*/ 4203164 h 4271954"/>
              <a:gd name="connsiteX18499" fmla="*/ 1169775 w 2439037"/>
              <a:gd name="connsiteY18499" fmla="*/ 4206516 h 4271954"/>
              <a:gd name="connsiteX18500" fmla="*/ 1190158 w 2439037"/>
              <a:gd name="connsiteY18500" fmla="*/ 4206612 h 4271954"/>
              <a:gd name="connsiteX18501" fmla="*/ 1190054 w 2439037"/>
              <a:gd name="connsiteY18501" fmla="*/ 4258885 h 4271954"/>
              <a:gd name="connsiteX18502" fmla="*/ 1169775 w 2439037"/>
              <a:gd name="connsiteY18502" fmla="*/ 4258885 h 4271954"/>
              <a:gd name="connsiteX18503" fmla="*/ 1166422 w 2439037"/>
              <a:gd name="connsiteY18503" fmla="*/ 4262228 h 4271954"/>
              <a:gd name="connsiteX18504" fmla="*/ 1169775 w 2439037"/>
              <a:gd name="connsiteY18504" fmla="*/ 4265543 h 4271954"/>
              <a:gd name="connsiteX18505" fmla="*/ 1190054 w 2439037"/>
              <a:gd name="connsiteY18505" fmla="*/ 4265543 h 4271954"/>
              <a:gd name="connsiteX18506" fmla="*/ 1196826 w 2439037"/>
              <a:gd name="connsiteY18506" fmla="*/ 4258799 h 4271954"/>
              <a:gd name="connsiteX18507" fmla="*/ 1196826 w 2439037"/>
              <a:gd name="connsiteY18507" fmla="*/ 4257066 h 4271954"/>
              <a:gd name="connsiteX18508" fmla="*/ 1212142 w 2439037"/>
              <a:gd name="connsiteY18508" fmla="*/ 4262333 h 4271954"/>
              <a:gd name="connsiteX18509" fmla="*/ 1248823 w 2439037"/>
              <a:gd name="connsiteY18509" fmla="*/ 4271810 h 4271954"/>
              <a:gd name="connsiteX18510" fmla="*/ 1290542 w 2439037"/>
              <a:gd name="connsiteY18510" fmla="*/ 4255827 h 4271954"/>
              <a:gd name="connsiteX18511" fmla="*/ 1214542 w 2439037"/>
              <a:gd name="connsiteY18511" fmla="*/ 4256237 h 4271954"/>
              <a:gd name="connsiteX18512" fmla="*/ 1197007 w 2439037"/>
              <a:gd name="connsiteY18512" fmla="*/ 4250246 h 4271954"/>
              <a:gd name="connsiteX18513" fmla="*/ 1197007 w 2439037"/>
              <a:gd name="connsiteY18513" fmla="*/ 4213441 h 4271954"/>
              <a:gd name="connsiteX18514" fmla="*/ 1213971 w 2439037"/>
              <a:gd name="connsiteY18514" fmla="*/ 4213441 h 4271954"/>
              <a:gd name="connsiteX18515" fmla="*/ 1237012 w 2439037"/>
              <a:gd name="connsiteY18515" fmla="*/ 4223166 h 4271954"/>
              <a:gd name="connsiteX18516" fmla="*/ 1244441 w 2439037"/>
              <a:gd name="connsiteY18516" fmla="*/ 4226976 h 4271954"/>
              <a:gd name="connsiteX18517" fmla="*/ 1268158 w 2439037"/>
              <a:gd name="connsiteY18517" fmla="*/ 4226976 h 4271954"/>
              <a:gd name="connsiteX18518" fmla="*/ 1269882 w 2439037"/>
              <a:gd name="connsiteY18518" fmla="*/ 4232806 h 4271954"/>
              <a:gd name="connsiteX18519" fmla="*/ 1268930 w 2439037"/>
              <a:gd name="connsiteY18519" fmla="*/ 4237635 h 4271954"/>
              <a:gd name="connsiteX18520" fmla="*/ 1268073 w 2439037"/>
              <a:gd name="connsiteY18520" fmla="*/ 4238701 h 4271954"/>
              <a:gd name="connsiteX18521" fmla="*/ 1230820 w 2439037"/>
              <a:gd name="connsiteY18521" fmla="*/ 4238701 h 4271954"/>
              <a:gd name="connsiteX18522" fmla="*/ 1227487 w 2439037"/>
              <a:gd name="connsiteY18522" fmla="*/ 4241997 h 4271954"/>
              <a:gd name="connsiteX18523" fmla="*/ 1230820 w 2439037"/>
              <a:gd name="connsiteY18523" fmla="*/ 4245359 h 4271954"/>
              <a:gd name="connsiteX18524" fmla="*/ 1268073 w 2439037"/>
              <a:gd name="connsiteY18524" fmla="*/ 4245359 h 4271954"/>
              <a:gd name="connsiteX18525" fmla="*/ 1274626 w 2439037"/>
              <a:gd name="connsiteY18525" fmla="*/ 4241073 h 4271954"/>
              <a:gd name="connsiteX18526" fmla="*/ 1302934 w 2439037"/>
              <a:gd name="connsiteY18526" fmla="*/ 4232091 h 4271954"/>
              <a:gd name="connsiteX18527" fmla="*/ 1316755 w 2439037"/>
              <a:gd name="connsiteY18527" fmla="*/ 4234796 h 4271954"/>
              <a:gd name="connsiteX18528" fmla="*/ 1287409 w 2439037"/>
              <a:gd name="connsiteY18528" fmla="*/ 4250150 h 4271954"/>
              <a:gd name="connsiteX18529" fmla="*/ 1214542 w 2439037"/>
              <a:gd name="connsiteY18529" fmla="*/ 4256237 h 4271954"/>
              <a:gd name="connsiteX18530" fmla="*/ 1206360 w 2439037"/>
              <a:gd name="connsiteY18530" fmla="*/ 4098236 h 4271954"/>
              <a:gd name="connsiteX18531" fmla="*/ 1205960 w 2439037"/>
              <a:gd name="connsiteY18531" fmla="*/ 4100875 h 4271954"/>
              <a:gd name="connsiteX18532" fmla="*/ 1222543 w 2439037"/>
              <a:gd name="connsiteY18532" fmla="*/ 4115477 h 4271954"/>
              <a:gd name="connsiteX18533" fmla="*/ 1223210 w 2439037"/>
              <a:gd name="connsiteY18533" fmla="*/ 4115477 h 4271954"/>
              <a:gd name="connsiteX18534" fmla="*/ 1245679 w 2439037"/>
              <a:gd name="connsiteY18534" fmla="*/ 4122049 h 4271954"/>
              <a:gd name="connsiteX18535" fmla="*/ 1263206 w 2439037"/>
              <a:gd name="connsiteY18535" fmla="*/ 4117772 h 4271954"/>
              <a:gd name="connsiteX18536" fmla="*/ 1292257 w 2439037"/>
              <a:gd name="connsiteY18536" fmla="*/ 4132593 h 4271954"/>
              <a:gd name="connsiteX18537" fmla="*/ 1292752 w 2439037"/>
              <a:gd name="connsiteY18537" fmla="*/ 4132964 h 4271954"/>
              <a:gd name="connsiteX18538" fmla="*/ 1322261 w 2439037"/>
              <a:gd name="connsiteY18538" fmla="*/ 4145756 h 4271954"/>
              <a:gd name="connsiteX18539" fmla="*/ 1339206 w 2439037"/>
              <a:gd name="connsiteY18539" fmla="*/ 4145756 h 4271954"/>
              <a:gd name="connsiteX18540" fmla="*/ 1339206 w 2439037"/>
              <a:gd name="connsiteY18540" fmla="*/ 4145861 h 4271954"/>
              <a:gd name="connsiteX18541" fmla="*/ 1345978 w 2439037"/>
              <a:gd name="connsiteY18541" fmla="*/ 4152605 h 4271954"/>
              <a:gd name="connsiteX18542" fmla="*/ 1366285 w 2439037"/>
              <a:gd name="connsiteY18542" fmla="*/ 4152605 h 4271954"/>
              <a:gd name="connsiteX18543" fmla="*/ 1369590 w 2439037"/>
              <a:gd name="connsiteY18543" fmla="*/ 4149290 h 4271954"/>
              <a:gd name="connsiteX18544" fmla="*/ 1366285 w 2439037"/>
              <a:gd name="connsiteY18544" fmla="*/ 4145947 h 4271954"/>
              <a:gd name="connsiteX18545" fmla="*/ 1345873 w 2439037"/>
              <a:gd name="connsiteY18545" fmla="*/ 4145861 h 4271954"/>
              <a:gd name="connsiteX18546" fmla="*/ 1345978 w 2439037"/>
              <a:gd name="connsiteY18546" fmla="*/ 4093578 h 4271954"/>
              <a:gd name="connsiteX18547" fmla="*/ 1366285 w 2439037"/>
              <a:gd name="connsiteY18547" fmla="*/ 4093578 h 4271954"/>
              <a:gd name="connsiteX18548" fmla="*/ 1369590 w 2439037"/>
              <a:gd name="connsiteY18548" fmla="*/ 4090226 h 4271954"/>
              <a:gd name="connsiteX18549" fmla="*/ 1366285 w 2439037"/>
              <a:gd name="connsiteY18549" fmla="*/ 4086873 h 4271954"/>
              <a:gd name="connsiteX18550" fmla="*/ 1345978 w 2439037"/>
              <a:gd name="connsiteY18550" fmla="*/ 4086873 h 4271954"/>
              <a:gd name="connsiteX18551" fmla="*/ 1339206 w 2439037"/>
              <a:gd name="connsiteY18551" fmla="*/ 4093664 h 4271954"/>
              <a:gd name="connsiteX18552" fmla="*/ 1339206 w 2439037"/>
              <a:gd name="connsiteY18552" fmla="*/ 4095341 h 4271954"/>
              <a:gd name="connsiteX18553" fmla="*/ 1311783 w 2439037"/>
              <a:gd name="connsiteY18553" fmla="*/ 4085063 h 4271954"/>
              <a:gd name="connsiteX18554" fmla="*/ 1271302 w 2439037"/>
              <a:gd name="connsiteY18554" fmla="*/ 4084044 h 4271954"/>
              <a:gd name="connsiteX18555" fmla="*/ 1271206 w 2439037"/>
              <a:gd name="connsiteY18555" fmla="*/ 4084044 h 4271954"/>
              <a:gd name="connsiteX18556" fmla="*/ 1208437 w 2439037"/>
              <a:gd name="connsiteY18556" fmla="*/ 4096874 h 4271954"/>
              <a:gd name="connsiteX18557" fmla="*/ 1206360 w 2439037"/>
              <a:gd name="connsiteY18557" fmla="*/ 4098236 h 4271954"/>
              <a:gd name="connsiteX18558" fmla="*/ 1309392 w 2439037"/>
              <a:gd name="connsiteY18558" fmla="*/ 4091064 h 4271954"/>
              <a:gd name="connsiteX18559" fmla="*/ 1339329 w 2439037"/>
              <a:gd name="connsiteY18559" fmla="*/ 4102237 h 4271954"/>
              <a:gd name="connsiteX18560" fmla="*/ 1339329 w 2439037"/>
              <a:gd name="connsiteY18560" fmla="*/ 4138965 h 4271954"/>
              <a:gd name="connsiteX18561" fmla="*/ 1322346 w 2439037"/>
              <a:gd name="connsiteY18561" fmla="*/ 4138965 h 4271954"/>
              <a:gd name="connsiteX18562" fmla="*/ 1297019 w 2439037"/>
              <a:gd name="connsiteY18562" fmla="*/ 4127754 h 4271954"/>
              <a:gd name="connsiteX18563" fmla="*/ 1296533 w 2439037"/>
              <a:gd name="connsiteY18563" fmla="*/ 4127383 h 4271954"/>
              <a:gd name="connsiteX18564" fmla="*/ 1264434 w 2439037"/>
              <a:gd name="connsiteY18564" fmla="*/ 4111066 h 4271954"/>
              <a:gd name="connsiteX18565" fmla="*/ 1263396 w 2439037"/>
              <a:gd name="connsiteY18565" fmla="*/ 4110885 h 4271954"/>
              <a:gd name="connsiteX18566" fmla="*/ 1262634 w 2439037"/>
              <a:gd name="connsiteY18566" fmla="*/ 4110981 h 4271954"/>
              <a:gd name="connsiteX18567" fmla="*/ 1244079 w 2439037"/>
              <a:gd name="connsiteY18567" fmla="*/ 4115572 h 4271954"/>
              <a:gd name="connsiteX18568" fmla="*/ 1230259 w 2439037"/>
              <a:gd name="connsiteY18568" fmla="*/ 4112886 h 4271954"/>
              <a:gd name="connsiteX18569" fmla="*/ 1260634 w 2439037"/>
              <a:gd name="connsiteY18569" fmla="*/ 4096969 h 4271954"/>
              <a:gd name="connsiteX18570" fmla="*/ 1309392 w 2439037"/>
              <a:gd name="connsiteY18570" fmla="*/ 4091064 h 4271954"/>
              <a:gd name="connsiteX18571" fmla="*/ 1250356 w 2439037"/>
              <a:gd name="connsiteY18571" fmla="*/ 4094874 h 4271954"/>
              <a:gd name="connsiteX18572" fmla="*/ 1223581 w 2439037"/>
              <a:gd name="connsiteY18572" fmla="*/ 4108695 h 4271954"/>
              <a:gd name="connsiteX18573" fmla="*/ 1213780 w 2439037"/>
              <a:gd name="connsiteY18573" fmla="*/ 4102322 h 4271954"/>
              <a:gd name="connsiteX18574" fmla="*/ 1250356 w 2439037"/>
              <a:gd name="connsiteY18574" fmla="*/ 4094874 h 4271954"/>
              <a:gd name="connsiteX18575" fmla="*/ 1516018 w 2439037"/>
              <a:gd name="connsiteY18575" fmla="*/ 4211450 h 4271954"/>
              <a:gd name="connsiteX18576" fmla="*/ 1516570 w 2439037"/>
              <a:gd name="connsiteY18576" fmla="*/ 4211450 h 4271954"/>
              <a:gd name="connsiteX18577" fmla="*/ 1534868 w 2439037"/>
              <a:gd name="connsiteY18577" fmla="*/ 4203354 h 4271954"/>
              <a:gd name="connsiteX18578" fmla="*/ 1542097 w 2439037"/>
              <a:gd name="connsiteY18578" fmla="*/ 4184809 h 4271954"/>
              <a:gd name="connsiteX18579" fmla="*/ 1520285 w 2439037"/>
              <a:gd name="connsiteY18579" fmla="*/ 4141823 h 4271954"/>
              <a:gd name="connsiteX18580" fmla="*/ 1518961 w 2439037"/>
              <a:gd name="connsiteY18580" fmla="*/ 4140470 h 4271954"/>
              <a:gd name="connsiteX18581" fmla="*/ 1514570 w 2439037"/>
              <a:gd name="connsiteY18581" fmla="*/ 4139451 h 4271954"/>
              <a:gd name="connsiteX18582" fmla="*/ 1510656 w 2439037"/>
              <a:gd name="connsiteY18582" fmla="*/ 4141823 h 4271954"/>
              <a:gd name="connsiteX18583" fmla="*/ 1488853 w 2439037"/>
              <a:gd name="connsiteY18583" fmla="*/ 4184809 h 4271954"/>
              <a:gd name="connsiteX18584" fmla="*/ 1488853 w 2439037"/>
              <a:gd name="connsiteY18584" fmla="*/ 4186018 h 4271954"/>
              <a:gd name="connsiteX18585" fmla="*/ 1514751 w 2439037"/>
              <a:gd name="connsiteY18585" fmla="*/ 4211450 h 4271954"/>
              <a:gd name="connsiteX18586" fmla="*/ 1516018 w 2439037"/>
              <a:gd name="connsiteY18586" fmla="*/ 4211450 h 4271954"/>
              <a:gd name="connsiteX18587" fmla="*/ 1495615 w 2439037"/>
              <a:gd name="connsiteY18587" fmla="*/ 4185818 h 4271954"/>
              <a:gd name="connsiteX18588" fmla="*/ 1495615 w 2439037"/>
              <a:gd name="connsiteY18588" fmla="*/ 4184885 h 4271954"/>
              <a:gd name="connsiteX18589" fmla="*/ 1515523 w 2439037"/>
              <a:gd name="connsiteY18589" fmla="*/ 4146566 h 4271954"/>
              <a:gd name="connsiteX18590" fmla="*/ 1535439 w 2439037"/>
              <a:gd name="connsiteY18590" fmla="*/ 4184885 h 4271954"/>
              <a:gd name="connsiteX18591" fmla="*/ 1535439 w 2439037"/>
              <a:gd name="connsiteY18591" fmla="*/ 4184980 h 4271954"/>
              <a:gd name="connsiteX18592" fmla="*/ 1530096 w 2439037"/>
              <a:gd name="connsiteY18592" fmla="*/ 4198792 h 4271954"/>
              <a:gd name="connsiteX18593" fmla="*/ 1516475 w 2439037"/>
              <a:gd name="connsiteY18593" fmla="*/ 4204792 h 4271954"/>
              <a:gd name="connsiteX18594" fmla="*/ 1515427 w 2439037"/>
              <a:gd name="connsiteY18594" fmla="*/ 4204792 h 4271954"/>
              <a:gd name="connsiteX18595" fmla="*/ 1514960 w 2439037"/>
              <a:gd name="connsiteY18595" fmla="*/ 4204792 h 4271954"/>
              <a:gd name="connsiteX18596" fmla="*/ 1495615 w 2439037"/>
              <a:gd name="connsiteY18596" fmla="*/ 4185818 h 4271954"/>
              <a:gd name="connsiteX18597" fmla="*/ 1533611 w 2439037"/>
              <a:gd name="connsiteY18597" fmla="*/ 4255827 h 4271954"/>
              <a:gd name="connsiteX18598" fmla="*/ 1566863 w 2439037"/>
              <a:gd name="connsiteY18598" fmla="*/ 4238606 h 4271954"/>
              <a:gd name="connsiteX18599" fmla="*/ 1568596 w 2439037"/>
              <a:gd name="connsiteY18599" fmla="*/ 4236425 h 4271954"/>
              <a:gd name="connsiteX18600" fmla="*/ 1568006 w 2439037"/>
              <a:gd name="connsiteY18600" fmla="*/ 4233634 h 4271954"/>
              <a:gd name="connsiteX18601" fmla="*/ 1544002 w 2439037"/>
              <a:gd name="connsiteY18601" fmla="*/ 4225633 h 4271954"/>
              <a:gd name="connsiteX18602" fmla="*/ 1519523 w 2439037"/>
              <a:gd name="connsiteY18602" fmla="*/ 4233358 h 4271954"/>
              <a:gd name="connsiteX18603" fmla="*/ 1519523 w 2439037"/>
              <a:gd name="connsiteY18603" fmla="*/ 4232701 h 4271954"/>
              <a:gd name="connsiteX18604" fmla="*/ 1511151 w 2439037"/>
              <a:gd name="connsiteY18604" fmla="*/ 4220185 h 4271954"/>
              <a:gd name="connsiteX18605" fmla="*/ 1487805 w 2439037"/>
              <a:gd name="connsiteY18605" fmla="*/ 4220328 h 4271954"/>
              <a:gd name="connsiteX18606" fmla="*/ 1483900 w 2439037"/>
              <a:gd name="connsiteY18606" fmla="*/ 4217727 h 4271954"/>
              <a:gd name="connsiteX18607" fmla="*/ 1456849 w 2439037"/>
              <a:gd name="connsiteY18607" fmla="*/ 4206698 h 4271954"/>
              <a:gd name="connsiteX18608" fmla="*/ 1439894 w 2439037"/>
              <a:gd name="connsiteY18608" fmla="*/ 4206698 h 4271954"/>
              <a:gd name="connsiteX18609" fmla="*/ 1439894 w 2439037"/>
              <a:gd name="connsiteY18609" fmla="*/ 4206612 h 4271954"/>
              <a:gd name="connsiteX18610" fmla="*/ 1433131 w 2439037"/>
              <a:gd name="connsiteY18610" fmla="*/ 4199820 h 4271954"/>
              <a:gd name="connsiteX18611" fmla="*/ 1412853 w 2439037"/>
              <a:gd name="connsiteY18611" fmla="*/ 4199820 h 4271954"/>
              <a:gd name="connsiteX18612" fmla="*/ 1409500 w 2439037"/>
              <a:gd name="connsiteY18612" fmla="*/ 4203164 h 4271954"/>
              <a:gd name="connsiteX18613" fmla="*/ 1412853 w 2439037"/>
              <a:gd name="connsiteY18613" fmla="*/ 4206516 h 4271954"/>
              <a:gd name="connsiteX18614" fmla="*/ 1433227 w 2439037"/>
              <a:gd name="connsiteY18614" fmla="*/ 4206612 h 4271954"/>
              <a:gd name="connsiteX18615" fmla="*/ 1433131 w 2439037"/>
              <a:gd name="connsiteY18615" fmla="*/ 4258885 h 4271954"/>
              <a:gd name="connsiteX18616" fmla="*/ 1412853 w 2439037"/>
              <a:gd name="connsiteY18616" fmla="*/ 4258885 h 4271954"/>
              <a:gd name="connsiteX18617" fmla="*/ 1409500 w 2439037"/>
              <a:gd name="connsiteY18617" fmla="*/ 4262228 h 4271954"/>
              <a:gd name="connsiteX18618" fmla="*/ 1412853 w 2439037"/>
              <a:gd name="connsiteY18618" fmla="*/ 4265543 h 4271954"/>
              <a:gd name="connsiteX18619" fmla="*/ 1433131 w 2439037"/>
              <a:gd name="connsiteY18619" fmla="*/ 4265543 h 4271954"/>
              <a:gd name="connsiteX18620" fmla="*/ 1439894 w 2439037"/>
              <a:gd name="connsiteY18620" fmla="*/ 4258799 h 4271954"/>
              <a:gd name="connsiteX18621" fmla="*/ 1439894 w 2439037"/>
              <a:gd name="connsiteY18621" fmla="*/ 4257066 h 4271954"/>
              <a:gd name="connsiteX18622" fmla="*/ 1455229 w 2439037"/>
              <a:gd name="connsiteY18622" fmla="*/ 4262333 h 4271954"/>
              <a:gd name="connsiteX18623" fmla="*/ 1491891 w 2439037"/>
              <a:gd name="connsiteY18623" fmla="*/ 4271810 h 4271954"/>
              <a:gd name="connsiteX18624" fmla="*/ 1533611 w 2439037"/>
              <a:gd name="connsiteY18624" fmla="*/ 4255827 h 4271954"/>
              <a:gd name="connsiteX18625" fmla="*/ 1457525 w 2439037"/>
              <a:gd name="connsiteY18625" fmla="*/ 4256237 h 4271954"/>
              <a:gd name="connsiteX18626" fmla="*/ 1439989 w 2439037"/>
              <a:gd name="connsiteY18626" fmla="*/ 4250246 h 4271954"/>
              <a:gd name="connsiteX18627" fmla="*/ 1439989 w 2439037"/>
              <a:gd name="connsiteY18627" fmla="*/ 4213441 h 4271954"/>
              <a:gd name="connsiteX18628" fmla="*/ 1456944 w 2439037"/>
              <a:gd name="connsiteY18628" fmla="*/ 4213441 h 4271954"/>
              <a:gd name="connsiteX18629" fmla="*/ 1479995 w 2439037"/>
              <a:gd name="connsiteY18629" fmla="*/ 4223166 h 4271954"/>
              <a:gd name="connsiteX18630" fmla="*/ 1487443 w 2439037"/>
              <a:gd name="connsiteY18630" fmla="*/ 4226976 h 4271954"/>
              <a:gd name="connsiteX18631" fmla="*/ 1511151 w 2439037"/>
              <a:gd name="connsiteY18631" fmla="*/ 4226976 h 4271954"/>
              <a:gd name="connsiteX18632" fmla="*/ 1512846 w 2439037"/>
              <a:gd name="connsiteY18632" fmla="*/ 4232806 h 4271954"/>
              <a:gd name="connsiteX18633" fmla="*/ 1511912 w 2439037"/>
              <a:gd name="connsiteY18633" fmla="*/ 4237635 h 4271954"/>
              <a:gd name="connsiteX18634" fmla="*/ 1511056 w 2439037"/>
              <a:gd name="connsiteY18634" fmla="*/ 4238701 h 4271954"/>
              <a:gd name="connsiteX18635" fmla="*/ 1473803 w 2439037"/>
              <a:gd name="connsiteY18635" fmla="*/ 4238701 h 4271954"/>
              <a:gd name="connsiteX18636" fmla="*/ 1470479 w 2439037"/>
              <a:gd name="connsiteY18636" fmla="*/ 4241997 h 4271954"/>
              <a:gd name="connsiteX18637" fmla="*/ 1473803 w 2439037"/>
              <a:gd name="connsiteY18637" fmla="*/ 4245359 h 4271954"/>
              <a:gd name="connsiteX18638" fmla="*/ 1511056 w 2439037"/>
              <a:gd name="connsiteY18638" fmla="*/ 4245359 h 4271954"/>
              <a:gd name="connsiteX18639" fmla="*/ 1517609 w 2439037"/>
              <a:gd name="connsiteY18639" fmla="*/ 4241073 h 4271954"/>
              <a:gd name="connsiteX18640" fmla="*/ 1545917 w 2439037"/>
              <a:gd name="connsiteY18640" fmla="*/ 4232091 h 4271954"/>
              <a:gd name="connsiteX18641" fmla="*/ 1559728 w 2439037"/>
              <a:gd name="connsiteY18641" fmla="*/ 4234796 h 4271954"/>
              <a:gd name="connsiteX18642" fmla="*/ 1530305 w 2439037"/>
              <a:gd name="connsiteY18642" fmla="*/ 4250150 h 4271954"/>
              <a:gd name="connsiteX18643" fmla="*/ 1457525 w 2439037"/>
              <a:gd name="connsiteY18643" fmla="*/ 4256237 h 4271954"/>
              <a:gd name="connsiteX18644" fmla="*/ 1449324 w 2439037"/>
              <a:gd name="connsiteY18644" fmla="*/ 4098236 h 4271954"/>
              <a:gd name="connsiteX18645" fmla="*/ 1449038 w 2439037"/>
              <a:gd name="connsiteY18645" fmla="*/ 4100875 h 4271954"/>
              <a:gd name="connsiteX18646" fmla="*/ 1465612 w 2439037"/>
              <a:gd name="connsiteY18646" fmla="*/ 4115477 h 4271954"/>
              <a:gd name="connsiteX18647" fmla="*/ 1466297 w 2439037"/>
              <a:gd name="connsiteY18647" fmla="*/ 4115477 h 4271954"/>
              <a:gd name="connsiteX18648" fmla="*/ 1488757 w 2439037"/>
              <a:gd name="connsiteY18648" fmla="*/ 4122049 h 4271954"/>
              <a:gd name="connsiteX18649" fmla="*/ 1506283 w 2439037"/>
              <a:gd name="connsiteY18649" fmla="*/ 4117772 h 4271954"/>
              <a:gd name="connsiteX18650" fmla="*/ 1535344 w 2439037"/>
              <a:gd name="connsiteY18650" fmla="*/ 4132593 h 4271954"/>
              <a:gd name="connsiteX18651" fmla="*/ 1535830 w 2439037"/>
              <a:gd name="connsiteY18651" fmla="*/ 4132964 h 4271954"/>
              <a:gd name="connsiteX18652" fmla="*/ 1565329 w 2439037"/>
              <a:gd name="connsiteY18652" fmla="*/ 4145756 h 4271954"/>
              <a:gd name="connsiteX18653" fmla="*/ 1582293 w 2439037"/>
              <a:gd name="connsiteY18653" fmla="*/ 4145756 h 4271954"/>
              <a:gd name="connsiteX18654" fmla="*/ 1582293 w 2439037"/>
              <a:gd name="connsiteY18654" fmla="*/ 4145861 h 4271954"/>
              <a:gd name="connsiteX18655" fmla="*/ 1589046 w 2439037"/>
              <a:gd name="connsiteY18655" fmla="*/ 4152605 h 4271954"/>
              <a:gd name="connsiteX18656" fmla="*/ 1609354 w 2439037"/>
              <a:gd name="connsiteY18656" fmla="*/ 4152605 h 4271954"/>
              <a:gd name="connsiteX18657" fmla="*/ 1612678 w 2439037"/>
              <a:gd name="connsiteY18657" fmla="*/ 4149290 h 4271954"/>
              <a:gd name="connsiteX18658" fmla="*/ 1609354 w 2439037"/>
              <a:gd name="connsiteY18658" fmla="*/ 4145947 h 4271954"/>
              <a:gd name="connsiteX18659" fmla="*/ 1588970 w 2439037"/>
              <a:gd name="connsiteY18659" fmla="*/ 4145861 h 4271954"/>
              <a:gd name="connsiteX18660" fmla="*/ 1589046 w 2439037"/>
              <a:gd name="connsiteY18660" fmla="*/ 4093578 h 4271954"/>
              <a:gd name="connsiteX18661" fmla="*/ 1609354 w 2439037"/>
              <a:gd name="connsiteY18661" fmla="*/ 4093578 h 4271954"/>
              <a:gd name="connsiteX18662" fmla="*/ 1612678 w 2439037"/>
              <a:gd name="connsiteY18662" fmla="*/ 4090226 h 4271954"/>
              <a:gd name="connsiteX18663" fmla="*/ 1609354 w 2439037"/>
              <a:gd name="connsiteY18663" fmla="*/ 4086873 h 4271954"/>
              <a:gd name="connsiteX18664" fmla="*/ 1589046 w 2439037"/>
              <a:gd name="connsiteY18664" fmla="*/ 4086873 h 4271954"/>
              <a:gd name="connsiteX18665" fmla="*/ 1582293 w 2439037"/>
              <a:gd name="connsiteY18665" fmla="*/ 4093664 h 4271954"/>
              <a:gd name="connsiteX18666" fmla="*/ 1582293 w 2439037"/>
              <a:gd name="connsiteY18666" fmla="*/ 4095341 h 4271954"/>
              <a:gd name="connsiteX18667" fmla="*/ 1554880 w 2439037"/>
              <a:gd name="connsiteY18667" fmla="*/ 4085063 h 4271954"/>
              <a:gd name="connsiteX18668" fmla="*/ 1514389 w 2439037"/>
              <a:gd name="connsiteY18668" fmla="*/ 4084044 h 4271954"/>
              <a:gd name="connsiteX18669" fmla="*/ 1514294 w 2439037"/>
              <a:gd name="connsiteY18669" fmla="*/ 4084044 h 4271954"/>
              <a:gd name="connsiteX18670" fmla="*/ 1451524 w 2439037"/>
              <a:gd name="connsiteY18670" fmla="*/ 4096874 h 4271954"/>
              <a:gd name="connsiteX18671" fmla="*/ 1449324 w 2439037"/>
              <a:gd name="connsiteY18671" fmla="*/ 4098236 h 4271954"/>
              <a:gd name="connsiteX18672" fmla="*/ 1552384 w 2439037"/>
              <a:gd name="connsiteY18672" fmla="*/ 4091064 h 4271954"/>
              <a:gd name="connsiteX18673" fmla="*/ 1582293 w 2439037"/>
              <a:gd name="connsiteY18673" fmla="*/ 4102237 h 4271954"/>
              <a:gd name="connsiteX18674" fmla="*/ 1582293 w 2439037"/>
              <a:gd name="connsiteY18674" fmla="*/ 4138965 h 4271954"/>
              <a:gd name="connsiteX18675" fmla="*/ 1565329 w 2439037"/>
              <a:gd name="connsiteY18675" fmla="*/ 4138965 h 4271954"/>
              <a:gd name="connsiteX18676" fmla="*/ 1540011 w 2439037"/>
              <a:gd name="connsiteY18676" fmla="*/ 4127754 h 4271954"/>
              <a:gd name="connsiteX18677" fmla="*/ 1539516 w 2439037"/>
              <a:gd name="connsiteY18677" fmla="*/ 4127383 h 4271954"/>
              <a:gd name="connsiteX18678" fmla="*/ 1507427 w 2439037"/>
              <a:gd name="connsiteY18678" fmla="*/ 4111066 h 4271954"/>
              <a:gd name="connsiteX18679" fmla="*/ 1506388 w 2439037"/>
              <a:gd name="connsiteY18679" fmla="*/ 4110885 h 4271954"/>
              <a:gd name="connsiteX18680" fmla="*/ 1505626 w 2439037"/>
              <a:gd name="connsiteY18680" fmla="*/ 4110981 h 4271954"/>
              <a:gd name="connsiteX18681" fmla="*/ 1487043 w 2439037"/>
              <a:gd name="connsiteY18681" fmla="*/ 4115572 h 4271954"/>
              <a:gd name="connsiteX18682" fmla="*/ 1473222 w 2439037"/>
              <a:gd name="connsiteY18682" fmla="*/ 4112886 h 4271954"/>
              <a:gd name="connsiteX18683" fmla="*/ 1503626 w 2439037"/>
              <a:gd name="connsiteY18683" fmla="*/ 4096969 h 4271954"/>
              <a:gd name="connsiteX18684" fmla="*/ 1552384 w 2439037"/>
              <a:gd name="connsiteY18684" fmla="*/ 4091064 h 4271954"/>
              <a:gd name="connsiteX18685" fmla="*/ 1493425 w 2439037"/>
              <a:gd name="connsiteY18685" fmla="*/ 4094874 h 4271954"/>
              <a:gd name="connsiteX18686" fmla="*/ 1466669 w 2439037"/>
              <a:gd name="connsiteY18686" fmla="*/ 4108695 h 4271954"/>
              <a:gd name="connsiteX18687" fmla="*/ 1456858 w 2439037"/>
              <a:gd name="connsiteY18687" fmla="*/ 4102322 h 4271954"/>
              <a:gd name="connsiteX18688" fmla="*/ 1493425 w 2439037"/>
              <a:gd name="connsiteY18688" fmla="*/ 4094874 h 4271954"/>
              <a:gd name="connsiteX18689" fmla="*/ 1759096 w 2439037"/>
              <a:gd name="connsiteY18689" fmla="*/ 4211450 h 4271954"/>
              <a:gd name="connsiteX18690" fmla="*/ 1759648 w 2439037"/>
              <a:gd name="connsiteY18690" fmla="*/ 4211450 h 4271954"/>
              <a:gd name="connsiteX18691" fmla="*/ 1777946 w 2439037"/>
              <a:gd name="connsiteY18691" fmla="*/ 4203354 h 4271954"/>
              <a:gd name="connsiteX18692" fmla="*/ 1785175 w 2439037"/>
              <a:gd name="connsiteY18692" fmla="*/ 4184809 h 4271954"/>
              <a:gd name="connsiteX18693" fmla="*/ 1763363 w 2439037"/>
              <a:gd name="connsiteY18693" fmla="*/ 4141823 h 4271954"/>
              <a:gd name="connsiteX18694" fmla="*/ 1762049 w 2439037"/>
              <a:gd name="connsiteY18694" fmla="*/ 4140470 h 4271954"/>
              <a:gd name="connsiteX18695" fmla="*/ 1757658 w 2439037"/>
              <a:gd name="connsiteY18695" fmla="*/ 4139451 h 4271954"/>
              <a:gd name="connsiteX18696" fmla="*/ 1753828 w 2439037"/>
              <a:gd name="connsiteY18696" fmla="*/ 4141823 h 4271954"/>
              <a:gd name="connsiteX18697" fmla="*/ 1732016 w 2439037"/>
              <a:gd name="connsiteY18697" fmla="*/ 4184809 h 4271954"/>
              <a:gd name="connsiteX18698" fmla="*/ 1732016 w 2439037"/>
              <a:gd name="connsiteY18698" fmla="*/ 4186018 h 4271954"/>
              <a:gd name="connsiteX18699" fmla="*/ 1757934 w 2439037"/>
              <a:gd name="connsiteY18699" fmla="*/ 4211450 h 4271954"/>
              <a:gd name="connsiteX18700" fmla="*/ 1759096 w 2439037"/>
              <a:gd name="connsiteY18700" fmla="*/ 4211450 h 4271954"/>
              <a:gd name="connsiteX18701" fmla="*/ 1738608 w 2439037"/>
              <a:gd name="connsiteY18701" fmla="*/ 4185818 h 4271954"/>
              <a:gd name="connsiteX18702" fmla="*/ 1738608 w 2439037"/>
              <a:gd name="connsiteY18702" fmla="*/ 4184885 h 4271954"/>
              <a:gd name="connsiteX18703" fmla="*/ 1758591 w 2439037"/>
              <a:gd name="connsiteY18703" fmla="*/ 4146566 h 4271954"/>
              <a:gd name="connsiteX18704" fmla="*/ 1778508 w 2439037"/>
              <a:gd name="connsiteY18704" fmla="*/ 4184885 h 4271954"/>
              <a:gd name="connsiteX18705" fmla="*/ 1778508 w 2439037"/>
              <a:gd name="connsiteY18705" fmla="*/ 4184980 h 4271954"/>
              <a:gd name="connsiteX18706" fmla="*/ 1773184 w 2439037"/>
              <a:gd name="connsiteY18706" fmla="*/ 4198792 h 4271954"/>
              <a:gd name="connsiteX18707" fmla="*/ 1759553 w 2439037"/>
              <a:gd name="connsiteY18707" fmla="*/ 4204792 h 4271954"/>
              <a:gd name="connsiteX18708" fmla="*/ 1758506 w 2439037"/>
              <a:gd name="connsiteY18708" fmla="*/ 4204792 h 4271954"/>
              <a:gd name="connsiteX18709" fmla="*/ 1758048 w 2439037"/>
              <a:gd name="connsiteY18709" fmla="*/ 4204792 h 4271954"/>
              <a:gd name="connsiteX18710" fmla="*/ 1738608 w 2439037"/>
              <a:gd name="connsiteY18710" fmla="*/ 4185818 h 4271954"/>
              <a:gd name="connsiteX18711" fmla="*/ 1776603 w 2439037"/>
              <a:gd name="connsiteY18711" fmla="*/ 4255827 h 4271954"/>
              <a:gd name="connsiteX18712" fmla="*/ 1809845 w 2439037"/>
              <a:gd name="connsiteY18712" fmla="*/ 4238606 h 4271954"/>
              <a:gd name="connsiteX18713" fmla="*/ 1811578 w 2439037"/>
              <a:gd name="connsiteY18713" fmla="*/ 4236425 h 4271954"/>
              <a:gd name="connsiteX18714" fmla="*/ 1810988 w 2439037"/>
              <a:gd name="connsiteY18714" fmla="*/ 4233634 h 4271954"/>
              <a:gd name="connsiteX18715" fmla="*/ 1786994 w 2439037"/>
              <a:gd name="connsiteY18715" fmla="*/ 4225633 h 4271954"/>
              <a:gd name="connsiteX18716" fmla="*/ 1762497 w 2439037"/>
              <a:gd name="connsiteY18716" fmla="*/ 4233358 h 4271954"/>
              <a:gd name="connsiteX18717" fmla="*/ 1762497 w 2439037"/>
              <a:gd name="connsiteY18717" fmla="*/ 4232701 h 4271954"/>
              <a:gd name="connsiteX18718" fmla="*/ 1754134 w 2439037"/>
              <a:gd name="connsiteY18718" fmla="*/ 4220185 h 4271954"/>
              <a:gd name="connsiteX18719" fmla="*/ 1730787 w 2439037"/>
              <a:gd name="connsiteY18719" fmla="*/ 4220328 h 4271954"/>
              <a:gd name="connsiteX18720" fmla="*/ 1726882 w 2439037"/>
              <a:gd name="connsiteY18720" fmla="*/ 4217727 h 4271954"/>
              <a:gd name="connsiteX18721" fmla="*/ 1699831 w 2439037"/>
              <a:gd name="connsiteY18721" fmla="*/ 4206698 h 4271954"/>
              <a:gd name="connsiteX18722" fmla="*/ 1682886 w 2439037"/>
              <a:gd name="connsiteY18722" fmla="*/ 4206698 h 4271954"/>
              <a:gd name="connsiteX18723" fmla="*/ 1682886 w 2439037"/>
              <a:gd name="connsiteY18723" fmla="*/ 4206612 h 4271954"/>
              <a:gd name="connsiteX18724" fmla="*/ 1676114 w 2439037"/>
              <a:gd name="connsiteY18724" fmla="*/ 4199820 h 4271954"/>
              <a:gd name="connsiteX18725" fmla="*/ 1655807 w 2439037"/>
              <a:gd name="connsiteY18725" fmla="*/ 4199820 h 4271954"/>
              <a:gd name="connsiteX18726" fmla="*/ 1652492 w 2439037"/>
              <a:gd name="connsiteY18726" fmla="*/ 4203164 h 4271954"/>
              <a:gd name="connsiteX18727" fmla="*/ 1655807 w 2439037"/>
              <a:gd name="connsiteY18727" fmla="*/ 4206516 h 4271954"/>
              <a:gd name="connsiteX18728" fmla="*/ 1676209 w 2439037"/>
              <a:gd name="connsiteY18728" fmla="*/ 4206612 h 4271954"/>
              <a:gd name="connsiteX18729" fmla="*/ 1676114 w 2439037"/>
              <a:gd name="connsiteY18729" fmla="*/ 4258885 h 4271954"/>
              <a:gd name="connsiteX18730" fmla="*/ 1655807 w 2439037"/>
              <a:gd name="connsiteY18730" fmla="*/ 4258885 h 4271954"/>
              <a:gd name="connsiteX18731" fmla="*/ 1652492 w 2439037"/>
              <a:gd name="connsiteY18731" fmla="*/ 4262228 h 4271954"/>
              <a:gd name="connsiteX18732" fmla="*/ 1655807 w 2439037"/>
              <a:gd name="connsiteY18732" fmla="*/ 4265543 h 4271954"/>
              <a:gd name="connsiteX18733" fmla="*/ 1676114 w 2439037"/>
              <a:gd name="connsiteY18733" fmla="*/ 4265543 h 4271954"/>
              <a:gd name="connsiteX18734" fmla="*/ 1682886 w 2439037"/>
              <a:gd name="connsiteY18734" fmla="*/ 4258799 h 4271954"/>
              <a:gd name="connsiteX18735" fmla="*/ 1682886 w 2439037"/>
              <a:gd name="connsiteY18735" fmla="*/ 4257066 h 4271954"/>
              <a:gd name="connsiteX18736" fmla="*/ 1698203 w 2439037"/>
              <a:gd name="connsiteY18736" fmla="*/ 4262333 h 4271954"/>
              <a:gd name="connsiteX18737" fmla="*/ 1734883 w 2439037"/>
              <a:gd name="connsiteY18737" fmla="*/ 4271810 h 4271954"/>
              <a:gd name="connsiteX18738" fmla="*/ 1776603 w 2439037"/>
              <a:gd name="connsiteY18738" fmla="*/ 4255827 h 4271954"/>
              <a:gd name="connsiteX18739" fmla="*/ 1700517 w 2439037"/>
              <a:gd name="connsiteY18739" fmla="*/ 4256237 h 4271954"/>
              <a:gd name="connsiteX18740" fmla="*/ 1682982 w 2439037"/>
              <a:gd name="connsiteY18740" fmla="*/ 4250246 h 4271954"/>
              <a:gd name="connsiteX18741" fmla="*/ 1682982 w 2439037"/>
              <a:gd name="connsiteY18741" fmla="*/ 4213441 h 4271954"/>
              <a:gd name="connsiteX18742" fmla="*/ 1699927 w 2439037"/>
              <a:gd name="connsiteY18742" fmla="*/ 4213441 h 4271954"/>
              <a:gd name="connsiteX18743" fmla="*/ 1722977 w 2439037"/>
              <a:gd name="connsiteY18743" fmla="*/ 4223166 h 4271954"/>
              <a:gd name="connsiteX18744" fmla="*/ 1730407 w 2439037"/>
              <a:gd name="connsiteY18744" fmla="*/ 4226976 h 4271954"/>
              <a:gd name="connsiteX18745" fmla="*/ 1754134 w 2439037"/>
              <a:gd name="connsiteY18745" fmla="*/ 4226976 h 4271954"/>
              <a:gd name="connsiteX18746" fmla="*/ 1755829 w 2439037"/>
              <a:gd name="connsiteY18746" fmla="*/ 4232806 h 4271954"/>
              <a:gd name="connsiteX18747" fmla="*/ 1754886 w 2439037"/>
              <a:gd name="connsiteY18747" fmla="*/ 4237635 h 4271954"/>
              <a:gd name="connsiteX18748" fmla="*/ 1754048 w 2439037"/>
              <a:gd name="connsiteY18748" fmla="*/ 4238701 h 4271954"/>
              <a:gd name="connsiteX18749" fmla="*/ 1716795 w 2439037"/>
              <a:gd name="connsiteY18749" fmla="*/ 4238701 h 4271954"/>
              <a:gd name="connsiteX18750" fmla="*/ 1713452 w 2439037"/>
              <a:gd name="connsiteY18750" fmla="*/ 4241997 h 4271954"/>
              <a:gd name="connsiteX18751" fmla="*/ 1716795 w 2439037"/>
              <a:gd name="connsiteY18751" fmla="*/ 4245359 h 4271954"/>
              <a:gd name="connsiteX18752" fmla="*/ 1754134 w 2439037"/>
              <a:gd name="connsiteY18752" fmla="*/ 4245359 h 4271954"/>
              <a:gd name="connsiteX18753" fmla="*/ 1760696 w 2439037"/>
              <a:gd name="connsiteY18753" fmla="*/ 4241073 h 4271954"/>
              <a:gd name="connsiteX18754" fmla="*/ 1788995 w 2439037"/>
              <a:gd name="connsiteY18754" fmla="*/ 4232091 h 4271954"/>
              <a:gd name="connsiteX18755" fmla="*/ 1802816 w 2439037"/>
              <a:gd name="connsiteY18755" fmla="*/ 4234796 h 4271954"/>
              <a:gd name="connsiteX18756" fmla="*/ 1773460 w 2439037"/>
              <a:gd name="connsiteY18756" fmla="*/ 4250150 h 4271954"/>
              <a:gd name="connsiteX18757" fmla="*/ 1700517 w 2439037"/>
              <a:gd name="connsiteY18757" fmla="*/ 4256237 h 4271954"/>
              <a:gd name="connsiteX18758" fmla="*/ 1692307 w 2439037"/>
              <a:gd name="connsiteY18758" fmla="*/ 4098236 h 4271954"/>
              <a:gd name="connsiteX18759" fmla="*/ 1691935 w 2439037"/>
              <a:gd name="connsiteY18759" fmla="*/ 4100875 h 4271954"/>
              <a:gd name="connsiteX18760" fmla="*/ 1708499 w 2439037"/>
              <a:gd name="connsiteY18760" fmla="*/ 4115477 h 4271954"/>
              <a:gd name="connsiteX18761" fmla="*/ 1709166 w 2439037"/>
              <a:gd name="connsiteY18761" fmla="*/ 4115477 h 4271954"/>
              <a:gd name="connsiteX18762" fmla="*/ 1731654 w 2439037"/>
              <a:gd name="connsiteY18762" fmla="*/ 4122049 h 4271954"/>
              <a:gd name="connsiteX18763" fmla="*/ 1749181 w 2439037"/>
              <a:gd name="connsiteY18763" fmla="*/ 4117772 h 4271954"/>
              <a:gd name="connsiteX18764" fmla="*/ 1778232 w 2439037"/>
              <a:gd name="connsiteY18764" fmla="*/ 4132593 h 4271954"/>
              <a:gd name="connsiteX18765" fmla="*/ 1778689 w 2439037"/>
              <a:gd name="connsiteY18765" fmla="*/ 4132964 h 4271954"/>
              <a:gd name="connsiteX18766" fmla="*/ 1808226 w 2439037"/>
              <a:gd name="connsiteY18766" fmla="*/ 4145756 h 4271954"/>
              <a:gd name="connsiteX18767" fmla="*/ 1825181 w 2439037"/>
              <a:gd name="connsiteY18767" fmla="*/ 4145756 h 4271954"/>
              <a:gd name="connsiteX18768" fmla="*/ 1825181 w 2439037"/>
              <a:gd name="connsiteY18768" fmla="*/ 4145861 h 4271954"/>
              <a:gd name="connsiteX18769" fmla="*/ 1831934 w 2439037"/>
              <a:gd name="connsiteY18769" fmla="*/ 4152605 h 4271954"/>
              <a:gd name="connsiteX18770" fmla="*/ 1852222 w 2439037"/>
              <a:gd name="connsiteY18770" fmla="*/ 4152605 h 4271954"/>
              <a:gd name="connsiteX18771" fmla="*/ 1855565 w 2439037"/>
              <a:gd name="connsiteY18771" fmla="*/ 4149290 h 4271954"/>
              <a:gd name="connsiteX18772" fmla="*/ 1852222 w 2439037"/>
              <a:gd name="connsiteY18772" fmla="*/ 4145947 h 4271954"/>
              <a:gd name="connsiteX18773" fmla="*/ 1831857 w 2439037"/>
              <a:gd name="connsiteY18773" fmla="*/ 4145861 h 4271954"/>
              <a:gd name="connsiteX18774" fmla="*/ 1831934 w 2439037"/>
              <a:gd name="connsiteY18774" fmla="*/ 4093578 h 4271954"/>
              <a:gd name="connsiteX18775" fmla="*/ 1852222 w 2439037"/>
              <a:gd name="connsiteY18775" fmla="*/ 4093578 h 4271954"/>
              <a:gd name="connsiteX18776" fmla="*/ 1855565 w 2439037"/>
              <a:gd name="connsiteY18776" fmla="*/ 4090226 h 4271954"/>
              <a:gd name="connsiteX18777" fmla="*/ 1852222 w 2439037"/>
              <a:gd name="connsiteY18777" fmla="*/ 4086873 h 4271954"/>
              <a:gd name="connsiteX18778" fmla="*/ 1831934 w 2439037"/>
              <a:gd name="connsiteY18778" fmla="*/ 4086873 h 4271954"/>
              <a:gd name="connsiteX18779" fmla="*/ 1825181 w 2439037"/>
              <a:gd name="connsiteY18779" fmla="*/ 4093664 h 4271954"/>
              <a:gd name="connsiteX18780" fmla="*/ 1825181 w 2439037"/>
              <a:gd name="connsiteY18780" fmla="*/ 4095341 h 4271954"/>
              <a:gd name="connsiteX18781" fmla="*/ 1797768 w 2439037"/>
              <a:gd name="connsiteY18781" fmla="*/ 4085063 h 4271954"/>
              <a:gd name="connsiteX18782" fmla="*/ 1757277 w 2439037"/>
              <a:gd name="connsiteY18782" fmla="*/ 4084044 h 4271954"/>
              <a:gd name="connsiteX18783" fmla="*/ 1757181 w 2439037"/>
              <a:gd name="connsiteY18783" fmla="*/ 4084044 h 4271954"/>
              <a:gd name="connsiteX18784" fmla="*/ 1694402 w 2439037"/>
              <a:gd name="connsiteY18784" fmla="*/ 4096874 h 4271954"/>
              <a:gd name="connsiteX18785" fmla="*/ 1692307 w 2439037"/>
              <a:gd name="connsiteY18785" fmla="*/ 4098236 h 4271954"/>
              <a:gd name="connsiteX18786" fmla="*/ 1795367 w 2439037"/>
              <a:gd name="connsiteY18786" fmla="*/ 4091064 h 4271954"/>
              <a:gd name="connsiteX18787" fmla="*/ 1825276 w 2439037"/>
              <a:gd name="connsiteY18787" fmla="*/ 4102237 h 4271954"/>
              <a:gd name="connsiteX18788" fmla="*/ 1825276 w 2439037"/>
              <a:gd name="connsiteY18788" fmla="*/ 4138965 h 4271954"/>
              <a:gd name="connsiteX18789" fmla="*/ 1808321 w 2439037"/>
              <a:gd name="connsiteY18789" fmla="*/ 4138965 h 4271954"/>
              <a:gd name="connsiteX18790" fmla="*/ 1782994 w 2439037"/>
              <a:gd name="connsiteY18790" fmla="*/ 4127754 h 4271954"/>
              <a:gd name="connsiteX18791" fmla="*/ 1782508 w 2439037"/>
              <a:gd name="connsiteY18791" fmla="*/ 4127383 h 4271954"/>
              <a:gd name="connsiteX18792" fmla="*/ 1750419 w 2439037"/>
              <a:gd name="connsiteY18792" fmla="*/ 4111066 h 4271954"/>
              <a:gd name="connsiteX18793" fmla="*/ 1749371 w 2439037"/>
              <a:gd name="connsiteY18793" fmla="*/ 4110885 h 4271954"/>
              <a:gd name="connsiteX18794" fmla="*/ 1748590 w 2439037"/>
              <a:gd name="connsiteY18794" fmla="*/ 4110981 h 4271954"/>
              <a:gd name="connsiteX18795" fmla="*/ 1730026 w 2439037"/>
              <a:gd name="connsiteY18795" fmla="*/ 4115572 h 4271954"/>
              <a:gd name="connsiteX18796" fmla="*/ 1716214 w 2439037"/>
              <a:gd name="connsiteY18796" fmla="*/ 4112886 h 4271954"/>
              <a:gd name="connsiteX18797" fmla="*/ 1746599 w 2439037"/>
              <a:gd name="connsiteY18797" fmla="*/ 4096969 h 4271954"/>
              <a:gd name="connsiteX18798" fmla="*/ 1795367 w 2439037"/>
              <a:gd name="connsiteY18798" fmla="*/ 4091064 h 4271954"/>
              <a:gd name="connsiteX18799" fmla="*/ 1736417 w 2439037"/>
              <a:gd name="connsiteY18799" fmla="*/ 4094874 h 4271954"/>
              <a:gd name="connsiteX18800" fmla="*/ 1709652 w 2439037"/>
              <a:gd name="connsiteY18800" fmla="*/ 4108695 h 4271954"/>
              <a:gd name="connsiteX18801" fmla="*/ 1699841 w 2439037"/>
              <a:gd name="connsiteY18801" fmla="*/ 4102322 h 4271954"/>
              <a:gd name="connsiteX18802" fmla="*/ 1736417 w 2439037"/>
              <a:gd name="connsiteY18802" fmla="*/ 4094874 h 4271954"/>
              <a:gd name="connsiteX18803" fmla="*/ 2002078 w 2439037"/>
              <a:gd name="connsiteY18803" fmla="*/ 4211450 h 4271954"/>
              <a:gd name="connsiteX18804" fmla="*/ 2002621 w 2439037"/>
              <a:gd name="connsiteY18804" fmla="*/ 4211450 h 4271954"/>
              <a:gd name="connsiteX18805" fmla="*/ 2020910 w 2439037"/>
              <a:gd name="connsiteY18805" fmla="*/ 4203354 h 4271954"/>
              <a:gd name="connsiteX18806" fmla="*/ 2028168 w 2439037"/>
              <a:gd name="connsiteY18806" fmla="*/ 4184809 h 4271954"/>
              <a:gd name="connsiteX18807" fmla="*/ 2006346 w 2439037"/>
              <a:gd name="connsiteY18807" fmla="*/ 4141823 h 4271954"/>
              <a:gd name="connsiteX18808" fmla="*/ 2004993 w 2439037"/>
              <a:gd name="connsiteY18808" fmla="*/ 4140470 h 4271954"/>
              <a:gd name="connsiteX18809" fmla="*/ 2000631 w 2439037"/>
              <a:gd name="connsiteY18809" fmla="*/ 4139451 h 4271954"/>
              <a:gd name="connsiteX18810" fmla="*/ 1996726 w 2439037"/>
              <a:gd name="connsiteY18810" fmla="*/ 4141823 h 4271954"/>
              <a:gd name="connsiteX18811" fmla="*/ 1974913 w 2439037"/>
              <a:gd name="connsiteY18811" fmla="*/ 4184809 h 4271954"/>
              <a:gd name="connsiteX18812" fmla="*/ 1974913 w 2439037"/>
              <a:gd name="connsiteY18812" fmla="*/ 4186018 h 4271954"/>
              <a:gd name="connsiteX18813" fmla="*/ 2000822 w 2439037"/>
              <a:gd name="connsiteY18813" fmla="*/ 4211450 h 4271954"/>
              <a:gd name="connsiteX18814" fmla="*/ 2002078 w 2439037"/>
              <a:gd name="connsiteY18814" fmla="*/ 4211450 h 4271954"/>
              <a:gd name="connsiteX18815" fmla="*/ 1981581 w 2439037"/>
              <a:gd name="connsiteY18815" fmla="*/ 4185818 h 4271954"/>
              <a:gd name="connsiteX18816" fmla="*/ 1981581 w 2439037"/>
              <a:gd name="connsiteY18816" fmla="*/ 4184885 h 4271954"/>
              <a:gd name="connsiteX18817" fmla="*/ 2001488 w 2439037"/>
              <a:gd name="connsiteY18817" fmla="*/ 4146566 h 4271954"/>
              <a:gd name="connsiteX18818" fmla="*/ 2021395 w 2439037"/>
              <a:gd name="connsiteY18818" fmla="*/ 4184885 h 4271954"/>
              <a:gd name="connsiteX18819" fmla="*/ 2021395 w 2439037"/>
              <a:gd name="connsiteY18819" fmla="*/ 4184980 h 4271954"/>
              <a:gd name="connsiteX18820" fmla="*/ 2016080 w 2439037"/>
              <a:gd name="connsiteY18820" fmla="*/ 4198792 h 4271954"/>
              <a:gd name="connsiteX18821" fmla="*/ 2002450 w 2439037"/>
              <a:gd name="connsiteY18821" fmla="*/ 4204792 h 4271954"/>
              <a:gd name="connsiteX18822" fmla="*/ 2001393 w 2439037"/>
              <a:gd name="connsiteY18822" fmla="*/ 4204792 h 4271954"/>
              <a:gd name="connsiteX18823" fmla="*/ 2000917 w 2439037"/>
              <a:gd name="connsiteY18823" fmla="*/ 4204792 h 4271954"/>
              <a:gd name="connsiteX18824" fmla="*/ 1981581 w 2439037"/>
              <a:gd name="connsiteY18824" fmla="*/ 4185818 h 4271954"/>
              <a:gd name="connsiteX18825" fmla="*/ 2019586 w 2439037"/>
              <a:gd name="connsiteY18825" fmla="*/ 4255827 h 4271954"/>
              <a:gd name="connsiteX18826" fmla="*/ 2052838 w 2439037"/>
              <a:gd name="connsiteY18826" fmla="*/ 4238606 h 4271954"/>
              <a:gd name="connsiteX18827" fmla="*/ 2054543 w 2439037"/>
              <a:gd name="connsiteY18827" fmla="*/ 4236425 h 4271954"/>
              <a:gd name="connsiteX18828" fmla="*/ 2053981 w 2439037"/>
              <a:gd name="connsiteY18828" fmla="*/ 4233634 h 4271954"/>
              <a:gd name="connsiteX18829" fmla="*/ 2029968 w 2439037"/>
              <a:gd name="connsiteY18829" fmla="*/ 4225633 h 4271954"/>
              <a:gd name="connsiteX18830" fmla="*/ 2005584 w 2439037"/>
              <a:gd name="connsiteY18830" fmla="*/ 4233444 h 4271954"/>
              <a:gd name="connsiteX18831" fmla="*/ 2005584 w 2439037"/>
              <a:gd name="connsiteY18831" fmla="*/ 4232806 h 4271954"/>
              <a:gd name="connsiteX18832" fmla="*/ 1997221 w 2439037"/>
              <a:gd name="connsiteY18832" fmla="*/ 4220328 h 4271954"/>
              <a:gd name="connsiteX18833" fmla="*/ 1973866 w 2439037"/>
              <a:gd name="connsiteY18833" fmla="*/ 4220423 h 4271954"/>
              <a:gd name="connsiteX18834" fmla="*/ 1969961 w 2439037"/>
              <a:gd name="connsiteY18834" fmla="*/ 4217813 h 4271954"/>
              <a:gd name="connsiteX18835" fmla="*/ 1942919 w 2439037"/>
              <a:gd name="connsiteY18835" fmla="*/ 4206802 h 4271954"/>
              <a:gd name="connsiteX18836" fmla="*/ 1925964 w 2439037"/>
              <a:gd name="connsiteY18836" fmla="*/ 4206802 h 4271954"/>
              <a:gd name="connsiteX18837" fmla="*/ 1925964 w 2439037"/>
              <a:gd name="connsiteY18837" fmla="*/ 4206698 h 4271954"/>
              <a:gd name="connsiteX18838" fmla="*/ 1919192 w 2439037"/>
              <a:gd name="connsiteY18838" fmla="*/ 4199916 h 4271954"/>
              <a:gd name="connsiteX18839" fmla="*/ 1898923 w 2439037"/>
              <a:gd name="connsiteY18839" fmla="*/ 4199916 h 4271954"/>
              <a:gd name="connsiteX18840" fmla="*/ 1895570 w 2439037"/>
              <a:gd name="connsiteY18840" fmla="*/ 4203259 h 4271954"/>
              <a:gd name="connsiteX18841" fmla="*/ 1898923 w 2439037"/>
              <a:gd name="connsiteY18841" fmla="*/ 4206612 h 4271954"/>
              <a:gd name="connsiteX18842" fmla="*/ 1919288 w 2439037"/>
              <a:gd name="connsiteY18842" fmla="*/ 4206698 h 4271954"/>
              <a:gd name="connsiteX18843" fmla="*/ 1919192 w 2439037"/>
              <a:gd name="connsiteY18843" fmla="*/ 4258980 h 4271954"/>
              <a:gd name="connsiteX18844" fmla="*/ 1898923 w 2439037"/>
              <a:gd name="connsiteY18844" fmla="*/ 4258980 h 4271954"/>
              <a:gd name="connsiteX18845" fmla="*/ 1895570 w 2439037"/>
              <a:gd name="connsiteY18845" fmla="*/ 4262333 h 4271954"/>
              <a:gd name="connsiteX18846" fmla="*/ 1898923 w 2439037"/>
              <a:gd name="connsiteY18846" fmla="*/ 4265629 h 4271954"/>
              <a:gd name="connsiteX18847" fmla="*/ 1919192 w 2439037"/>
              <a:gd name="connsiteY18847" fmla="*/ 4265629 h 4271954"/>
              <a:gd name="connsiteX18848" fmla="*/ 1925964 w 2439037"/>
              <a:gd name="connsiteY18848" fmla="*/ 4258885 h 4271954"/>
              <a:gd name="connsiteX18849" fmla="*/ 1925964 w 2439037"/>
              <a:gd name="connsiteY18849" fmla="*/ 4257170 h 4271954"/>
              <a:gd name="connsiteX18850" fmla="*/ 1941290 w 2439037"/>
              <a:gd name="connsiteY18850" fmla="*/ 4262419 h 4271954"/>
              <a:gd name="connsiteX18851" fmla="*/ 1977961 w 2439037"/>
              <a:gd name="connsiteY18851" fmla="*/ 4271953 h 4271954"/>
              <a:gd name="connsiteX18852" fmla="*/ 2019586 w 2439037"/>
              <a:gd name="connsiteY18852" fmla="*/ 4255827 h 4271954"/>
              <a:gd name="connsiteX18853" fmla="*/ 1943472 w 2439037"/>
              <a:gd name="connsiteY18853" fmla="*/ 4256237 h 4271954"/>
              <a:gd name="connsiteX18854" fmla="*/ 1925964 w 2439037"/>
              <a:gd name="connsiteY18854" fmla="*/ 4250246 h 4271954"/>
              <a:gd name="connsiteX18855" fmla="*/ 1925964 w 2439037"/>
              <a:gd name="connsiteY18855" fmla="*/ 4213441 h 4271954"/>
              <a:gd name="connsiteX18856" fmla="*/ 1942919 w 2439037"/>
              <a:gd name="connsiteY18856" fmla="*/ 4213441 h 4271954"/>
              <a:gd name="connsiteX18857" fmla="*/ 1965960 w 2439037"/>
              <a:gd name="connsiteY18857" fmla="*/ 4223166 h 4271954"/>
              <a:gd name="connsiteX18858" fmla="*/ 1973409 w 2439037"/>
              <a:gd name="connsiteY18858" fmla="*/ 4226976 h 4271954"/>
              <a:gd name="connsiteX18859" fmla="*/ 1997097 w 2439037"/>
              <a:gd name="connsiteY18859" fmla="*/ 4226976 h 4271954"/>
              <a:gd name="connsiteX18860" fmla="*/ 1998812 w 2439037"/>
              <a:gd name="connsiteY18860" fmla="*/ 4232806 h 4271954"/>
              <a:gd name="connsiteX18861" fmla="*/ 1997869 w 2439037"/>
              <a:gd name="connsiteY18861" fmla="*/ 4237635 h 4271954"/>
              <a:gd name="connsiteX18862" fmla="*/ 1997002 w 2439037"/>
              <a:gd name="connsiteY18862" fmla="*/ 4238701 h 4271954"/>
              <a:gd name="connsiteX18863" fmla="*/ 1959778 w 2439037"/>
              <a:gd name="connsiteY18863" fmla="*/ 4238701 h 4271954"/>
              <a:gd name="connsiteX18864" fmla="*/ 1956445 w 2439037"/>
              <a:gd name="connsiteY18864" fmla="*/ 4241997 h 4271954"/>
              <a:gd name="connsiteX18865" fmla="*/ 1959778 w 2439037"/>
              <a:gd name="connsiteY18865" fmla="*/ 4245359 h 4271954"/>
              <a:gd name="connsiteX18866" fmla="*/ 1997002 w 2439037"/>
              <a:gd name="connsiteY18866" fmla="*/ 4245359 h 4271954"/>
              <a:gd name="connsiteX18867" fmla="*/ 2003584 w 2439037"/>
              <a:gd name="connsiteY18867" fmla="*/ 4241073 h 4271954"/>
              <a:gd name="connsiteX18868" fmla="*/ 2031892 w 2439037"/>
              <a:gd name="connsiteY18868" fmla="*/ 4232091 h 4271954"/>
              <a:gd name="connsiteX18869" fmla="*/ 2045675 w 2439037"/>
              <a:gd name="connsiteY18869" fmla="*/ 4234796 h 4271954"/>
              <a:gd name="connsiteX18870" fmla="*/ 2016261 w 2439037"/>
              <a:gd name="connsiteY18870" fmla="*/ 4250150 h 4271954"/>
              <a:gd name="connsiteX18871" fmla="*/ 1943472 w 2439037"/>
              <a:gd name="connsiteY18871" fmla="*/ 4256237 h 4271954"/>
              <a:gd name="connsiteX18872" fmla="*/ 1935385 w 2439037"/>
              <a:gd name="connsiteY18872" fmla="*/ 4098236 h 4271954"/>
              <a:gd name="connsiteX18873" fmla="*/ 1935109 w 2439037"/>
              <a:gd name="connsiteY18873" fmla="*/ 4100875 h 4271954"/>
              <a:gd name="connsiteX18874" fmla="*/ 1951682 w 2439037"/>
              <a:gd name="connsiteY18874" fmla="*/ 4115477 h 4271954"/>
              <a:gd name="connsiteX18875" fmla="*/ 1952330 w 2439037"/>
              <a:gd name="connsiteY18875" fmla="*/ 4115477 h 4271954"/>
              <a:gd name="connsiteX18876" fmla="*/ 1974818 w 2439037"/>
              <a:gd name="connsiteY18876" fmla="*/ 4122049 h 4271954"/>
              <a:gd name="connsiteX18877" fmla="*/ 1992353 w 2439037"/>
              <a:gd name="connsiteY18877" fmla="*/ 4117772 h 4271954"/>
              <a:gd name="connsiteX18878" fmla="*/ 2021395 w 2439037"/>
              <a:gd name="connsiteY18878" fmla="*/ 4132593 h 4271954"/>
              <a:gd name="connsiteX18879" fmla="*/ 2021862 w 2439037"/>
              <a:gd name="connsiteY18879" fmla="*/ 4132964 h 4271954"/>
              <a:gd name="connsiteX18880" fmla="*/ 2051399 w 2439037"/>
              <a:gd name="connsiteY18880" fmla="*/ 4145756 h 4271954"/>
              <a:gd name="connsiteX18881" fmla="*/ 2068353 w 2439037"/>
              <a:gd name="connsiteY18881" fmla="*/ 4145756 h 4271954"/>
              <a:gd name="connsiteX18882" fmla="*/ 2068353 w 2439037"/>
              <a:gd name="connsiteY18882" fmla="*/ 4145861 h 4271954"/>
              <a:gd name="connsiteX18883" fmla="*/ 2075116 w 2439037"/>
              <a:gd name="connsiteY18883" fmla="*/ 4152605 h 4271954"/>
              <a:gd name="connsiteX18884" fmla="*/ 2095424 w 2439037"/>
              <a:gd name="connsiteY18884" fmla="*/ 4152605 h 4271954"/>
              <a:gd name="connsiteX18885" fmla="*/ 2098748 w 2439037"/>
              <a:gd name="connsiteY18885" fmla="*/ 4149290 h 4271954"/>
              <a:gd name="connsiteX18886" fmla="*/ 2095424 w 2439037"/>
              <a:gd name="connsiteY18886" fmla="*/ 4145947 h 4271954"/>
              <a:gd name="connsiteX18887" fmla="*/ 2075021 w 2439037"/>
              <a:gd name="connsiteY18887" fmla="*/ 4145861 h 4271954"/>
              <a:gd name="connsiteX18888" fmla="*/ 2075116 w 2439037"/>
              <a:gd name="connsiteY18888" fmla="*/ 4093578 h 4271954"/>
              <a:gd name="connsiteX18889" fmla="*/ 2095424 w 2439037"/>
              <a:gd name="connsiteY18889" fmla="*/ 4093578 h 4271954"/>
              <a:gd name="connsiteX18890" fmla="*/ 2098748 w 2439037"/>
              <a:gd name="connsiteY18890" fmla="*/ 4090226 h 4271954"/>
              <a:gd name="connsiteX18891" fmla="*/ 2095424 w 2439037"/>
              <a:gd name="connsiteY18891" fmla="*/ 4086873 h 4271954"/>
              <a:gd name="connsiteX18892" fmla="*/ 2075116 w 2439037"/>
              <a:gd name="connsiteY18892" fmla="*/ 4086873 h 4271954"/>
              <a:gd name="connsiteX18893" fmla="*/ 2068353 w 2439037"/>
              <a:gd name="connsiteY18893" fmla="*/ 4093664 h 4271954"/>
              <a:gd name="connsiteX18894" fmla="*/ 2068353 w 2439037"/>
              <a:gd name="connsiteY18894" fmla="*/ 4095341 h 4271954"/>
              <a:gd name="connsiteX18895" fmla="*/ 2040931 w 2439037"/>
              <a:gd name="connsiteY18895" fmla="*/ 4085063 h 4271954"/>
              <a:gd name="connsiteX18896" fmla="*/ 2000450 w 2439037"/>
              <a:gd name="connsiteY18896" fmla="*/ 4084044 h 4271954"/>
              <a:gd name="connsiteX18897" fmla="*/ 2000355 w 2439037"/>
              <a:gd name="connsiteY18897" fmla="*/ 4084044 h 4271954"/>
              <a:gd name="connsiteX18898" fmla="*/ 1937566 w 2439037"/>
              <a:gd name="connsiteY18898" fmla="*/ 4096874 h 4271954"/>
              <a:gd name="connsiteX18899" fmla="*/ 1935385 w 2439037"/>
              <a:gd name="connsiteY18899" fmla="*/ 4098236 h 4271954"/>
              <a:gd name="connsiteX18900" fmla="*/ 2038350 w 2439037"/>
              <a:gd name="connsiteY18900" fmla="*/ 4091064 h 4271954"/>
              <a:gd name="connsiteX18901" fmla="*/ 2068258 w 2439037"/>
              <a:gd name="connsiteY18901" fmla="*/ 4102237 h 4271954"/>
              <a:gd name="connsiteX18902" fmla="*/ 2068258 w 2439037"/>
              <a:gd name="connsiteY18902" fmla="*/ 4138965 h 4271954"/>
              <a:gd name="connsiteX18903" fmla="*/ 2051304 w 2439037"/>
              <a:gd name="connsiteY18903" fmla="*/ 4138965 h 4271954"/>
              <a:gd name="connsiteX18904" fmla="*/ 2025996 w 2439037"/>
              <a:gd name="connsiteY18904" fmla="*/ 4127754 h 4271954"/>
              <a:gd name="connsiteX18905" fmla="*/ 2025491 w 2439037"/>
              <a:gd name="connsiteY18905" fmla="*/ 4127383 h 4271954"/>
              <a:gd name="connsiteX18906" fmla="*/ 1993402 w 2439037"/>
              <a:gd name="connsiteY18906" fmla="*/ 4111066 h 4271954"/>
              <a:gd name="connsiteX18907" fmla="*/ 1992353 w 2439037"/>
              <a:gd name="connsiteY18907" fmla="*/ 4110885 h 4271954"/>
              <a:gd name="connsiteX18908" fmla="*/ 1991592 w 2439037"/>
              <a:gd name="connsiteY18908" fmla="*/ 4110981 h 4271954"/>
              <a:gd name="connsiteX18909" fmla="*/ 1973008 w 2439037"/>
              <a:gd name="connsiteY18909" fmla="*/ 4115572 h 4271954"/>
              <a:gd name="connsiteX18910" fmla="*/ 1959197 w 2439037"/>
              <a:gd name="connsiteY18910" fmla="*/ 4112886 h 4271954"/>
              <a:gd name="connsiteX18911" fmla="*/ 1989591 w 2439037"/>
              <a:gd name="connsiteY18911" fmla="*/ 4096969 h 4271954"/>
              <a:gd name="connsiteX18912" fmla="*/ 2038350 w 2439037"/>
              <a:gd name="connsiteY18912" fmla="*/ 4091064 h 4271954"/>
              <a:gd name="connsiteX18913" fmla="*/ 1979400 w 2439037"/>
              <a:gd name="connsiteY18913" fmla="*/ 4094874 h 4271954"/>
              <a:gd name="connsiteX18914" fmla="*/ 1952634 w 2439037"/>
              <a:gd name="connsiteY18914" fmla="*/ 4108695 h 4271954"/>
              <a:gd name="connsiteX18915" fmla="*/ 1942824 w 2439037"/>
              <a:gd name="connsiteY18915" fmla="*/ 4102322 h 4271954"/>
              <a:gd name="connsiteX18916" fmla="*/ 1979400 w 2439037"/>
              <a:gd name="connsiteY18916" fmla="*/ 4094874 h 4271954"/>
              <a:gd name="connsiteX18917" fmla="*/ 2245033 w 2439037"/>
              <a:gd name="connsiteY18917" fmla="*/ 4211450 h 4271954"/>
              <a:gd name="connsiteX18918" fmla="*/ 2245614 w 2439037"/>
              <a:gd name="connsiteY18918" fmla="*/ 4211450 h 4271954"/>
              <a:gd name="connsiteX18919" fmla="*/ 2263892 w 2439037"/>
              <a:gd name="connsiteY18919" fmla="*/ 4203354 h 4271954"/>
              <a:gd name="connsiteX18920" fmla="*/ 2271150 w 2439037"/>
              <a:gd name="connsiteY18920" fmla="*/ 4184809 h 4271954"/>
              <a:gd name="connsiteX18921" fmla="*/ 2249338 w 2439037"/>
              <a:gd name="connsiteY18921" fmla="*/ 4141823 h 4271954"/>
              <a:gd name="connsiteX18922" fmla="*/ 2247986 w 2439037"/>
              <a:gd name="connsiteY18922" fmla="*/ 4140470 h 4271954"/>
              <a:gd name="connsiteX18923" fmla="*/ 2243623 w 2439037"/>
              <a:gd name="connsiteY18923" fmla="*/ 4139451 h 4271954"/>
              <a:gd name="connsiteX18924" fmla="*/ 2239804 w 2439037"/>
              <a:gd name="connsiteY18924" fmla="*/ 4141823 h 4271954"/>
              <a:gd name="connsiteX18925" fmla="*/ 2217991 w 2439037"/>
              <a:gd name="connsiteY18925" fmla="*/ 4184809 h 4271954"/>
              <a:gd name="connsiteX18926" fmla="*/ 2217991 w 2439037"/>
              <a:gd name="connsiteY18926" fmla="*/ 4186018 h 4271954"/>
              <a:gd name="connsiteX18927" fmla="*/ 2243899 w 2439037"/>
              <a:gd name="connsiteY18927" fmla="*/ 4211450 h 4271954"/>
              <a:gd name="connsiteX18928" fmla="*/ 2245033 w 2439037"/>
              <a:gd name="connsiteY18928" fmla="*/ 4211450 h 4271954"/>
              <a:gd name="connsiteX18929" fmla="*/ 2224573 w 2439037"/>
              <a:gd name="connsiteY18929" fmla="*/ 4185818 h 4271954"/>
              <a:gd name="connsiteX18930" fmla="*/ 2224573 w 2439037"/>
              <a:gd name="connsiteY18930" fmla="*/ 4184885 h 4271954"/>
              <a:gd name="connsiteX18931" fmla="*/ 2244566 w 2439037"/>
              <a:gd name="connsiteY18931" fmla="*/ 4146566 h 4271954"/>
              <a:gd name="connsiteX18932" fmla="*/ 2264474 w 2439037"/>
              <a:gd name="connsiteY18932" fmla="*/ 4184885 h 4271954"/>
              <a:gd name="connsiteX18933" fmla="*/ 2264474 w 2439037"/>
              <a:gd name="connsiteY18933" fmla="*/ 4184980 h 4271954"/>
              <a:gd name="connsiteX18934" fmla="*/ 2259159 w 2439037"/>
              <a:gd name="connsiteY18934" fmla="*/ 4198792 h 4271954"/>
              <a:gd name="connsiteX18935" fmla="*/ 2245528 w 2439037"/>
              <a:gd name="connsiteY18935" fmla="*/ 4204792 h 4271954"/>
              <a:gd name="connsiteX18936" fmla="*/ 2244471 w 2439037"/>
              <a:gd name="connsiteY18936" fmla="*/ 4204792 h 4271954"/>
              <a:gd name="connsiteX18937" fmla="*/ 2243995 w 2439037"/>
              <a:gd name="connsiteY18937" fmla="*/ 4204792 h 4271954"/>
              <a:gd name="connsiteX18938" fmla="*/ 2224573 w 2439037"/>
              <a:gd name="connsiteY18938" fmla="*/ 4185818 h 4271954"/>
              <a:gd name="connsiteX18939" fmla="*/ 2262568 w 2439037"/>
              <a:gd name="connsiteY18939" fmla="*/ 4255827 h 4271954"/>
              <a:gd name="connsiteX18940" fmla="*/ 2295830 w 2439037"/>
              <a:gd name="connsiteY18940" fmla="*/ 4238606 h 4271954"/>
              <a:gd name="connsiteX18941" fmla="*/ 2297525 w 2439037"/>
              <a:gd name="connsiteY18941" fmla="*/ 4236425 h 4271954"/>
              <a:gd name="connsiteX18942" fmla="*/ 2296963 w 2439037"/>
              <a:gd name="connsiteY18942" fmla="*/ 4233634 h 4271954"/>
              <a:gd name="connsiteX18943" fmla="*/ 2272941 w 2439037"/>
              <a:gd name="connsiteY18943" fmla="*/ 4225633 h 4271954"/>
              <a:gd name="connsiteX18944" fmla="*/ 2248472 w 2439037"/>
              <a:gd name="connsiteY18944" fmla="*/ 4233358 h 4271954"/>
              <a:gd name="connsiteX18945" fmla="*/ 2248472 w 2439037"/>
              <a:gd name="connsiteY18945" fmla="*/ 4232701 h 4271954"/>
              <a:gd name="connsiteX18946" fmla="*/ 2240080 w 2439037"/>
              <a:gd name="connsiteY18946" fmla="*/ 4220185 h 4271954"/>
              <a:gd name="connsiteX18947" fmla="*/ 2216753 w 2439037"/>
              <a:gd name="connsiteY18947" fmla="*/ 4220328 h 4271954"/>
              <a:gd name="connsiteX18948" fmla="*/ 2212848 w 2439037"/>
              <a:gd name="connsiteY18948" fmla="*/ 4217727 h 4271954"/>
              <a:gd name="connsiteX18949" fmla="*/ 2185806 w 2439037"/>
              <a:gd name="connsiteY18949" fmla="*/ 4206698 h 4271954"/>
              <a:gd name="connsiteX18950" fmla="*/ 2168852 w 2439037"/>
              <a:gd name="connsiteY18950" fmla="*/ 4206698 h 4271954"/>
              <a:gd name="connsiteX18951" fmla="*/ 2168852 w 2439037"/>
              <a:gd name="connsiteY18951" fmla="*/ 4206612 h 4271954"/>
              <a:gd name="connsiteX18952" fmla="*/ 2162089 w 2439037"/>
              <a:gd name="connsiteY18952" fmla="*/ 4199820 h 4271954"/>
              <a:gd name="connsiteX18953" fmla="*/ 2141791 w 2439037"/>
              <a:gd name="connsiteY18953" fmla="*/ 4199820 h 4271954"/>
              <a:gd name="connsiteX18954" fmla="*/ 2138458 w 2439037"/>
              <a:gd name="connsiteY18954" fmla="*/ 4203164 h 4271954"/>
              <a:gd name="connsiteX18955" fmla="*/ 2141791 w 2439037"/>
              <a:gd name="connsiteY18955" fmla="*/ 4206516 h 4271954"/>
              <a:gd name="connsiteX18956" fmla="*/ 2162184 w 2439037"/>
              <a:gd name="connsiteY18956" fmla="*/ 4206612 h 4271954"/>
              <a:gd name="connsiteX18957" fmla="*/ 2162089 w 2439037"/>
              <a:gd name="connsiteY18957" fmla="*/ 4258885 h 4271954"/>
              <a:gd name="connsiteX18958" fmla="*/ 2141791 w 2439037"/>
              <a:gd name="connsiteY18958" fmla="*/ 4258885 h 4271954"/>
              <a:gd name="connsiteX18959" fmla="*/ 2138458 w 2439037"/>
              <a:gd name="connsiteY18959" fmla="*/ 4262228 h 4271954"/>
              <a:gd name="connsiteX18960" fmla="*/ 2141791 w 2439037"/>
              <a:gd name="connsiteY18960" fmla="*/ 4265543 h 4271954"/>
              <a:gd name="connsiteX18961" fmla="*/ 2162089 w 2439037"/>
              <a:gd name="connsiteY18961" fmla="*/ 4265543 h 4271954"/>
              <a:gd name="connsiteX18962" fmla="*/ 2168852 w 2439037"/>
              <a:gd name="connsiteY18962" fmla="*/ 4258799 h 4271954"/>
              <a:gd name="connsiteX18963" fmla="*/ 2168852 w 2439037"/>
              <a:gd name="connsiteY18963" fmla="*/ 4257066 h 4271954"/>
              <a:gd name="connsiteX18964" fmla="*/ 2184178 w 2439037"/>
              <a:gd name="connsiteY18964" fmla="*/ 4262333 h 4271954"/>
              <a:gd name="connsiteX18965" fmla="*/ 2220868 w 2439037"/>
              <a:gd name="connsiteY18965" fmla="*/ 4271810 h 4271954"/>
              <a:gd name="connsiteX18966" fmla="*/ 2262568 w 2439037"/>
              <a:gd name="connsiteY18966" fmla="*/ 4255827 h 4271954"/>
              <a:gd name="connsiteX18967" fmla="*/ 2186549 w 2439037"/>
              <a:gd name="connsiteY18967" fmla="*/ 4256237 h 4271954"/>
              <a:gd name="connsiteX18968" fmla="*/ 2169043 w 2439037"/>
              <a:gd name="connsiteY18968" fmla="*/ 4250246 h 4271954"/>
              <a:gd name="connsiteX18969" fmla="*/ 2169043 w 2439037"/>
              <a:gd name="connsiteY18969" fmla="*/ 4213441 h 4271954"/>
              <a:gd name="connsiteX18970" fmla="*/ 2185988 w 2439037"/>
              <a:gd name="connsiteY18970" fmla="*/ 4213441 h 4271954"/>
              <a:gd name="connsiteX18971" fmla="*/ 2209038 w 2439037"/>
              <a:gd name="connsiteY18971" fmla="*/ 4223166 h 4271954"/>
              <a:gd name="connsiteX18972" fmla="*/ 2216496 w 2439037"/>
              <a:gd name="connsiteY18972" fmla="*/ 4226976 h 4271954"/>
              <a:gd name="connsiteX18973" fmla="*/ 2240204 w 2439037"/>
              <a:gd name="connsiteY18973" fmla="*/ 4226976 h 4271954"/>
              <a:gd name="connsiteX18974" fmla="*/ 2241899 w 2439037"/>
              <a:gd name="connsiteY18974" fmla="*/ 4232806 h 4271954"/>
              <a:gd name="connsiteX18975" fmla="*/ 2240937 w 2439037"/>
              <a:gd name="connsiteY18975" fmla="*/ 4237635 h 4271954"/>
              <a:gd name="connsiteX18976" fmla="*/ 2240080 w 2439037"/>
              <a:gd name="connsiteY18976" fmla="*/ 4238701 h 4271954"/>
              <a:gd name="connsiteX18977" fmla="*/ 2202846 w 2439037"/>
              <a:gd name="connsiteY18977" fmla="*/ 4238701 h 4271954"/>
              <a:gd name="connsiteX18978" fmla="*/ 2199504 w 2439037"/>
              <a:gd name="connsiteY18978" fmla="*/ 4241997 h 4271954"/>
              <a:gd name="connsiteX18979" fmla="*/ 2202846 w 2439037"/>
              <a:gd name="connsiteY18979" fmla="*/ 4245359 h 4271954"/>
              <a:gd name="connsiteX18980" fmla="*/ 2240080 w 2439037"/>
              <a:gd name="connsiteY18980" fmla="*/ 4245359 h 4271954"/>
              <a:gd name="connsiteX18981" fmla="*/ 2246662 w 2439037"/>
              <a:gd name="connsiteY18981" fmla="*/ 4241073 h 4271954"/>
              <a:gd name="connsiteX18982" fmla="*/ 2274941 w 2439037"/>
              <a:gd name="connsiteY18982" fmla="*/ 4232091 h 4271954"/>
              <a:gd name="connsiteX18983" fmla="*/ 2288753 w 2439037"/>
              <a:gd name="connsiteY18983" fmla="*/ 4234796 h 4271954"/>
              <a:gd name="connsiteX18984" fmla="*/ 2259435 w 2439037"/>
              <a:gd name="connsiteY18984" fmla="*/ 4250150 h 4271954"/>
              <a:gd name="connsiteX18985" fmla="*/ 2186549 w 2439037"/>
              <a:gd name="connsiteY18985" fmla="*/ 4256237 h 4271954"/>
              <a:gd name="connsiteX18986" fmla="*/ 2178377 w 2439037"/>
              <a:gd name="connsiteY18986" fmla="*/ 4098236 h 4271954"/>
              <a:gd name="connsiteX18987" fmla="*/ 2177996 w 2439037"/>
              <a:gd name="connsiteY18987" fmla="*/ 4100875 h 4271954"/>
              <a:gd name="connsiteX18988" fmla="*/ 2194579 w 2439037"/>
              <a:gd name="connsiteY18988" fmla="*/ 4115477 h 4271954"/>
              <a:gd name="connsiteX18989" fmla="*/ 2195217 w 2439037"/>
              <a:gd name="connsiteY18989" fmla="*/ 4115477 h 4271954"/>
              <a:gd name="connsiteX18990" fmla="*/ 2217705 w 2439037"/>
              <a:gd name="connsiteY18990" fmla="*/ 4122049 h 4271954"/>
              <a:gd name="connsiteX18991" fmla="*/ 2235222 w 2439037"/>
              <a:gd name="connsiteY18991" fmla="*/ 4117772 h 4271954"/>
              <a:gd name="connsiteX18992" fmla="*/ 2264283 w 2439037"/>
              <a:gd name="connsiteY18992" fmla="*/ 4132593 h 4271954"/>
              <a:gd name="connsiteX18993" fmla="*/ 2264759 w 2439037"/>
              <a:gd name="connsiteY18993" fmla="*/ 4132964 h 4271954"/>
              <a:gd name="connsiteX18994" fmla="*/ 2294287 w 2439037"/>
              <a:gd name="connsiteY18994" fmla="*/ 4145756 h 4271954"/>
              <a:gd name="connsiteX18995" fmla="*/ 2311251 w 2439037"/>
              <a:gd name="connsiteY18995" fmla="*/ 4145756 h 4271954"/>
              <a:gd name="connsiteX18996" fmla="*/ 2311251 w 2439037"/>
              <a:gd name="connsiteY18996" fmla="*/ 4145861 h 4271954"/>
              <a:gd name="connsiteX18997" fmla="*/ 2318013 w 2439037"/>
              <a:gd name="connsiteY18997" fmla="*/ 4152605 h 4271954"/>
              <a:gd name="connsiteX18998" fmla="*/ 2338292 w 2439037"/>
              <a:gd name="connsiteY18998" fmla="*/ 4152605 h 4271954"/>
              <a:gd name="connsiteX18999" fmla="*/ 2341626 w 2439037"/>
              <a:gd name="connsiteY18999" fmla="*/ 4149290 h 4271954"/>
              <a:gd name="connsiteX19000" fmla="*/ 2338292 w 2439037"/>
              <a:gd name="connsiteY19000" fmla="*/ 4145947 h 4271954"/>
              <a:gd name="connsiteX19001" fmla="*/ 2317919 w 2439037"/>
              <a:gd name="connsiteY19001" fmla="*/ 4145861 h 4271954"/>
              <a:gd name="connsiteX19002" fmla="*/ 2318013 w 2439037"/>
              <a:gd name="connsiteY19002" fmla="*/ 4093578 h 4271954"/>
              <a:gd name="connsiteX19003" fmla="*/ 2338292 w 2439037"/>
              <a:gd name="connsiteY19003" fmla="*/ 4093578 h 4271954"/>
              <a:gd name="connsiteX19004" fmla="*/ 2341626 w 2439037"/>
              <a:gd name="connsiteY19004" fmla="*/ 4090226 h 4271954"/>
              <a:gd name="connsiteX19005" fmla="*/ 2338292 w 2439037"/>
              <a:gd name="connsiteY19005" fmla="*/ 4086873 h 4271954"/>
              <a:gd name="connsiteX19006" fmla="*/ 2318013 w 2439037"/>
              <a:gd name="connsiteY19006" fmla="*/ 4086873 h 4271954"/>
              <a:gd name="connsiteX19007" fmla="*/ 2311251 w 2439037"/>
              <a:gd name="connsiteY19007" fmla="*/ 4093664 h 4271954"/>
              <a:gd name="connsiteX19008" fmla="*/ 2311251 w 2439037"/>
              <a:gd name="connsiteY19008" fmla="*/ 4095341 h 4271954"/>
              <a:gd name="connsiteX19009" fmla="*/ 2283800 w 2439037"/>
              <a:gd name="connsiteY19009" fmla="*/ 4085063 h 4271954"/>
              <a:gd name="connsiteX19010" fmla="*/ 2243338 w 2439037"/>
              <a:gd name="connsiteY19010" fmla="*/ 4084044 h 4271954"/>
              <a:gd name="connsiteX19011" fmla="*/ 2243242 w 2439037"/>
              <a:gd name="connsiteY19011" fmla="*/ 4084044 h 4271954"/>
              <a:gd name="connsiteX19012" fmla="*/ 2180454 w 2439037"/>
              <a:gd name="connsiteY19012" fmla="*/ 4096874 h 4271954"/>
              <a:gd name="connsiteX19013" fmla="*/ 2178377 w 2439037"/>
              <a:gd name="connsiteY19013" fmla="*/ 4098236 h 4271954"/>
              <a:gd name="connsiteX19014" fmla="*/ 2281333 w 2439037"/>
              <a:gd name="connsiteY19014" fmla="*/ 4091064 h 4271954"/>
              <a:gd name="connsiteX19015" fmla="*/ 2311251 w 2439037"/>
              <a:gd name="connsiteY19015" fmla="*/ 4102237 h 4271954"/>
              <a:gd name="connsiteX19016" fmla="*/ 2311251 w 2439037"/>
              <a:gd name="connsiteY19016" fmla="*/ 4138965 h 4271954"/>
              <a:gd name="connsiteX19017" fmla="*/ 2294287 w 2439037"/>
              <a:gd name="connsiteY19017" fmla="*/ 4138965 h 4271954"/>
              <a:gd name="connsiteX19018" fmla="*/ 2268931 w 2439037"/>
              <a:gd name="connsiteY19018" fmla="*/ 4127754 h 4271954"/>
              <a:gd name="connsiteX19019" fmla="*/ 2268484 w 2439037"/>
              <a:gd name="connsiteY19019" fmla="*/ 4127383 h 4271954"/>
              <a:gd name="connsiteX19020" fmla="*/ 2236384 w 2439037"/>
              <a:gd name="connsiteY19020" fmla="*/ 4111066 h 4271954"/>
              <a:gd name="connsiteX19021" fmla="*/ 2235346 w 2439037"/>
              <a:gd name="connsiteY19021" fmla="*/ 4110885 h 4271954"/>
              <a:gd name="connsiteX19022" fmla="*/ 2234575 w 2439037"/>
              <a:gd name="connsiteY19022" fmla="*/ 4110981 h 4271954"/>
              <a:gd name="connsiteX19023" fmla="*/ 2215991 w 2439037"/>
              <a:gd name="connsiteY19023" fmla="*/ 4115572 h 4271954"/>
              <a:gd name="connsiteX19024" fmla="*/ 2202180 w 2439037"/>
              <a:gd name="connsiteY19024" fmla="*/ 4112886 h 4271954"/>
              <a:gd name="connsiteX19025" fmla="*/ 2232574 w 2439037"/>
              <a:gd name="connsiteY19025" fmla="*/ 4096969 h 4271954"/>
              <a:gd name="connsiteX19026" fmla="*/ 2281333 w 2439037"/>
              <a:gd name="connsiteY19026" fmla="*/ 4091064 h 4271954"/>
              <a:gd name="connsiteX19027" fmla="*/ 2222392 w 2439037"/>
              <a:gd name="connsiteY19027" fmla="*/ 4094874 h 4271954"/>
              <a:gd name="connsiteX19028" fmla="*/ 2195617 w 2439037"/>
              <a:gd name="connsiteY19028" fmla="*/ 4108695 h 4271954"/>
              <a:gd name="connsiteX19029" fmla="*/ 2185806 w 2439037"/>
              <a:gd name="connsiteY19029" fmla="*/ 4102322 h 4271954"/>
              <a:gd name="connsiteX19030" fmla="*/ 2222392 w 2439037"/>
              <a:gd name="connsiteY19030" fmla="*/ 4094874 h 4271954"/>
              <a:gd name="connsiteX19031" fmla="*/ 1005192 w 2439037"/>
              <a:gd name="connsiteY19031" fmla="*/ 18292 h 4271954"/>
              <a:gd name="connsiteX19032" fmla="*/ 1001830 w 2439037"/>
              <a:gd name="connsiteY19032" fmla="*/ 21645 h 4271954"/>
              <a:gd name="connsiteX19033" fmla="*/ 981551 w 2439037"/>
              <a:gd name="connsiteY19033" fmla="*/ 21645 h 4271954"/>
              <a:gd name="connsiteX19034" fmla="*/ 974788 w 2439037"/>
              <a:gd name="connsiteY19034" fmla="*/ 14850 h 4271954"/>
              <a:gd name="connsiteX19035" fmla="*/ 974788 w 2439037"/>
              <a:gd name="connsiteY19035" fmla="*/ 14757 h 4271954"/>
              <a:gd name="connsiteX19036" fmla="*/ 957834 w 2439037"/>
              <a:gd name="connsiteY19036" fmla="*/ 14757 h 4271954"/>
              <a:gd name="connsiteX19037" fmla="*/ 928297 w 2439037"/>
              <a:gd name="connsiteY19037" fmla="*/ 2014 h 4271954"/>
              <a:gd name="connsiteX19038" fmla="*/ 927849 w 2439037"/>
              <a:gd name="connsiteY19038" fmla="*/ 1642 h 4271954"/>
              <a:gd name="connsiteX19039" fmla="*/ 925601 w 2439037"/>
              <a:gd name="connsiteY19039" fmla="*/ 0 h 4271954"/>
              <a:gd name="connsiteX19040" fmla="*/ 936860 w 2439037"/>
              <a:gd name="connsiteY19040" fmla="*/ 0 h 4271954"/>
              <a:gd name="connsiteX19041" fmla="*/ 957834 w 2439037"/>
              <a:gd name="connsiteY19041" fmla="*/ 7916 h 4271954"/>
              <a:gd name="connsiteX19042" fmla="*/ 974788 w 2439037"/>
              <a:gd name="connsiteY19042" fmla="*/ 7916 h 4271954"/>
              <a:gd name="connsiteX19043" fmla="*/ 974788 w 2439037"/>
              <a:gd name="connsiteY19043" fmla="*/ 0 h 4271954"/>
              <a:gd name="connsiteX19044" fmla="*/ 981484 w 2439037"/>
              <a:gd name="connsiteY19044" fmla="*/ 0 h 4271954"/>
              <a:gd name="connsiteX19045" fmla="*/ 981456 w 2439037"/>
              <a:gd name="connsiteY19045" fmla="*/ 14850 h 4271954"/>
              <a:gd name="connsiteX19046" fmla="*/ 1001830 w 2439037"/>
              <a:gd name="connsiteY19046" fmla="*/ 14948 h 4271954"/>
              <a:gd name="connsiteX19047" fmla="*/ 1005192 w 2439037"/>
              <a:gd name="connsiteY19047" fmla="*/ 18292 h 4271954"/>
              <a:gd name="connsiteX19048" fmla="*/ 519122 w 2439037"/>
              <a:gd name="connsiteY19048" fmla="*/ 18292 h 4271954"/>
              <a:gd name="connsiteX19049" fmla="*/ 515798 w 2439037"/>
              <a:gd name="connsiteY19049" fmla="*/ 21645 h 4271954"/>
              <a:gd name="connsiteX19050" fmla="*/ 495490 w 2439037"/>
              <a:gd name="connsiteY19050" fmla="*/ 21645 h 4271954"/>
              <a:gd name="connsiteX19051" fmla="*/ 488728 w 2439037"/>
              <a:gd name="connsiteY19051" fmla="*/ 14850 h 4271954"/>
              <a:gd name="connsiteX19052" fmla="*/ 488728 w 2439037"/>
              <a:gd name="connsiteY19052" fmla="*/ 14757 h 4271954"/>
              <a:gd name="connsiteX19053" fmla="*/ 471773 w 2439037"/>
              <a:gd name="connsiteY19053" fmla="*/ 14757 h 4271954"/>
              <a:gd name="connsiteX19054" fmla="*/ 442236 w 2439037"/>
              <a:gd name="connsiteY19054" fmla="*/ 2014 h 4271954"/>
              <a:gd name="connsiteX19055" fmla="*/ 441779 w 2439037"/>
              <a:gd name="connsiteY19055" fmla="*/ 1642 h 4271954"/>
              <a:gd name="connsiteX19056" fmla="*/ 439541 w 2439037"/>
              <a:gd name="connsiteY19056" fmla="*/ 0 h 4271954"/>
              <a:gd name="connsiteX19057" fmla="*/ 450789 w 2439037"/>
              <a:gd name="connsiteY19057" fmla="*/ 0 h 4271954"/>
              <a:gd name="connsiteX19058" fmla="*/ 471773 w 2439037"/>
              <a:gd name="connsiteY19058" fmla="*/ 7916 h 4271954"/>
              <a:gd name="connsiteX19059" fmla="*/ 488728 w 2439037"/>
              <a:gd name="connsiteY19059" fmla="*/ 7916 h 4271954"/>
              <a:gd name="connsiteX19060" fmla="*/ 488728 w 2439037"/>
              <a:gd name="connsiteY19060" fmla="*/ 0 h 4271954"/>
              <a:gd name="connsiteX19061" fmla="*/ 495424 w 2439037"/>
              <a:gd name="connsiteY19061" fmla="*/ 0 h 4271954"/>
              <a:gd name="connsiteX19062" fmla="*/ 495395 w 2439037"/>
              <a:gd name="connsiteY19062" fmla="*/ 14850 h 4271954"/>
              <a:gd name="connsiteX19063" fmla="*/ 515798 w 2439037"/>
              <a:gd name="connsiteY19063" fmla="*/ 14948 h 4271954"/>
              <a:gd name="connsiteX19064" fmla="*/ 519122 w 2439037"/>
              <a:gd name="connsiteY19064" fmla="*/ 18292 h 4271954"/>
              <a:gd name="connsiteX19065" fmla="*/ 762095 w 2439037"/>
              <a:gd name="connsiteY19065" fmla="*/ 18292 h 4271954"/>
              <a:gd name="connsiteX19066" fmla="*/ 758761 w 2439037"/>
              <a:gd name="connsiteY19066" fmla="*/ 21645 h 4271954"/>
              <a:gd name="connsiteX19067" fmla="*/ 738483 w 2439037"/>
              <a:gd name="connsiteY19067" fmla="*/ 21645 h 4271954"/>
              <a:gd name="connsiteX19068" fmla="*/ 731711 w 2439037"/>
              <a:gd name="connsiteY19068" fmla="*/ 14850 h 4271954"/>
              <a:gd name="connsiteX19069" fmla="*/ 731711 w 2439037"/>
              <a:gd name="connsiteY19069" fmla="*/ 14757 h 4271954"/>
              <a:gd name="connsiteX19070" fmla="*/ 714756 w 2439037"/>
              <a:gd name="connsiteY19070" fmla="*/ 14757 h 4271954"/>
              <a:gd name="connsiteX19071" fmla="*/ 685229 w 2439037"/>
              <a:gd name="connsiteY19071" fmla="*/ 2014 h 4271954"/>
              <a:gd name="connsiteX19072" fmla="*/ 684762 w 2439037"/>
              <a:gd name="connsiteY19072" fmla="*/ 1642 h 4271954"/>
              <a:gd name="connsiteX19073" fmla="*/ 682523 w 2439037"/>
              <a:gd name="connsiteY19073" fmla="*/ 0 h 4271954"/>
              <a:gd name="connsiteX19074" fmla="*/ 693868 w 2439037"/>
              <a:gd name="connsiteY19074" fmla="*/ 0 h 4271954"/>
              <a:gd name="connsiteX19075" fmla="*/ 714842 w 2439037"/>
              <a:gd name="connsiteY19075" fmla="*/ 7916 h 4271954"/>
              <a:gd name="connsiteX19076" fmla="*/ 731796 w 2439037"/>
              <a:gd name="connsiteY19076" fmla="*/ 7916 h 4271954"/>
              <a:gd name="connsiteX19077" fmla="*/ 731796 w 2439037"/>
              <a:gd name="connsiteY19077" fmla="*/ 0 h 4271954"/>
              <a:gd name="connsiteX19078" fmla="*/ 738416 w 2439037"/>
              <a:gd name="connsiteY19078" fmla="*/ 0 h 4271954"/>
              <a:gd name="connsiteX19079" fmla="*/ 738388 w 2439037"/>
              <a:gd name="connsiteY19079" fmla="*/ 14850 h 4271954"/>
              <a:gd name="connsiteX19080" fmla="*/ 758761 w 2439037"/>
              <a:gd name="connsiteY19080" fmla="*/ 14948 h 4271954"/>
              <a:gd name="connsiteX19081" fmla="*/ 762095 w 2439037"/>
              <a:gd name="connsiteY19081" fmla="*/ 18292 h 4271954"/>
              <a:gd name="connsiteX19082" fmla="*/ 276130 w 2439037"/>
              <a:gd name="connsiteY19082" fmla="*/ 18292 h 4271954"/>
              <a:gd name="connsiteX19083" fmla="*/ 272805 w 2439037"/>
              <a:gd name="connsiteY19083" fmla="*/ 21645 h 4271954"/>
              <a:gd name="connsiteX19084" fmla="*/ 252508 w 2439037"/>
              <a:gd name="connsiteY19084" fmla="*/ 21645 h 4271954"/>
              <a:gd name="connsiteX19085" fmla="*/ 245736 w 2439037"/>
              <a:gd name="connsiteY19085" fmla="*/ 14850 h 4271954"/>
              <a:gd name="connsiteX19086" fmla="*/ 245736 w 2439037"/>
              <a:gd name="connsiteY19086" fmla="*/ 14757 h 4271954"/>
              <a:gd name="connsiteX19087" fmla="*/ 228790 w 2439037"/>
              <a:gd name="connsiteY19087" fmla="*/ 14757 h 4271954"/>
              <a:gd name="connsiteX19088" fmla="*/ 199282 w 2439037"/>
              <a:gd name="connsiteY19088" fmla="*/ 2014 h 4271954"/>
              <a:gd name="connsiteX19089" fmla="*/ 198787 w 2439037"/>
              <a:gd name="connsiteY19089" fmla="*/ 1642 h 4271954"/>
              <a:gd name="connsiteX19090" fmla="*/ 196548 w 2439037"/>
              <a:gd name="connsiteY19090" fmla="*/ 0 h 4271954"/>
              <a:gd name="connsiteX19091" fmla="*/ 207807 w 2439037"/>
              <a:gd name="connsiteY19091" fmla="*/ 0 h 4271954"/>
              <a:gd name="connsiteX19092" fmla="*/ 228790 w 2439037"/>
              <a:gd name="connsiteY19092" fmla="*/ 7916 h 4271954"/>
              <a:gd name="connsiteX19093" fmla="*/ 245736 w 2439037"/>
              <a:gd name="connsiteY19093" fmla="*/ 7916 h 4271954"/>
              <a:gd name="connsiteX19094" fmla="*/ 245736 w 2439037"/>
              <a:gd name="connsiteY19094" fmla="*/ 0 h 4271954"/>
              <a:gd name="connsiteX19095" fmla="*/ 252441 w 2439037"/>
              <a:gd name="connsiteY19095" fmla="*/ 0 h 4271954"/>
              <a:gd name="connsiteX19096" fmla="*/ 252413 w 2439037"/>
              <a:gd name="connsiteY19096" fmla="*/ 14850 h 4271954"/>
              <a:gd name="connsiteX19097" fmla="*/ 272805 w 2439037"/>
              <a:gd name="connsiteY19097" fmla="*/ 14948 h 4271954"/>
              <a:gd name="connsiteX19098" fmla="*/ 276130 w 2439037"/>
              <a:gd name="connsiteY19098" fmla="*/ 18292 h 4271954"/>
              <a:gd name="connsiteX19099" fmla="*/ 2220077 w 2439037"/>
              <a:gd name="connsiteY19099" fmla="*/ 18292 h 4271954"/>
              <a:gd name="connsiteX19100" fmla="*/ 2216753 w 2439037"/>
              <a:gd name="connsiteY19100" fmla="*/ 21645 h 4271954"/>
              <a:gd name="connsiteX19101" fmla="*/ 2196456 w 2439037"/>
              <a:gd name="connsiteY19101" fmla="*/ 21645 h 4271954"/>
              <a:gd name="connsiteX19102" fmla="*/ 2189712 w 2439037"/>
              <a:gd name="connsiteY19102" fmla="*/ 14850 h 4271954"/>
              <a:gd name="connsiteX19103" fmla="*/ 2189712 w 2439037"/>
              <a:gd name="connsiteY19103" fmla="*/ 14757 h 4271954"/>
              <a:gd name="connsiteX19104" fmla="*/ 2172757 w 2439037"/>
              <a:gd name="connsiteY19104" fmla="*/ 14757 h 4271954"/>
              <a:gd name="connsiteX19105" fmla="*/ 2143230 w 2439037"/>
              <a:gd name="connsiteY19105" fmla="*/ 2014 h 4271954"/>
              <a:gd name="connsiteX19106" fmla="*/ 2142734 w 2439037"/>
              <a:gd name="connsiteY19106" fmla="*/ 1642 h 4271954"/>
              <a:gd name="connsiteX19107" fmla="*/ 2140496 w 2439037"/>
              <a:gd name="connsiteY19107" fmla="*/ 0 h 4271954"/>
              <a:gd name="connsiteX19108" fmla="*/ 2151859 w 2439037"/>
              <a:gd name="connsiteY19108" fmla="*/ 0 h 4271954"/>
              <a:gd name="connsiteX19109" fmla="*/ 2172852 w 2439037"/>
              <a:gd name="connsiteY19109" fmla="*/ 7916 h 4271954"/>
              <a:gd name="connsiteX19110" fmla="*/ 2189807 w 2439037"/>
              <a:gd name="connsiteY19110" fmla="*/ 7916 h 4271954"/>
              <a:gd name="connsiteX19111" fmla="*/ 2189807 w 2439037"/>
              <a:gd name="connsiteY19111" fmla="*/ 0 h 4271954"/>
              <a:gd name="connsiteX19112" fmla="*/ 2196398 w 2439037"/>
              <a:gd name="connsiteY19112" fmla="*/ 0 h 4271954"/>
              <a:gd name="connsiteX19113" fmla="*/ 2196370 w 2439037"/>
              <a:gd name="connsiteY19113" fmla="*/ 14850 h 4271954"/>
              <a:gd name="connsiteX19114" fmla="*/ 2216753 w 2439037"/>
              <a:gd name="connsiteY19114" fmla="*/ 14948 h 4271954"/>
              <a:gd name="connsiteX19115" fmla="*/ 2220077 w 2439037"/>
              <a:gd name="connsiteY19115" fmla="*/ 18292 h 4271954"/>
              <a:gd name="connsiteX19116" fmla="*/ 1977104 w 2439037"/>
              <a:gd name="connsiteY19116" fmla="*/ 18292 h 4271954"/>
              <a:gd name="connsiteX19117" fmla="*/ 1973770 w 2439037"/>
              <a:gd name="connsiteY19117" fmla="*/ 21645 h 4271954"/>
              <a:gd name="connsiteX19118" fmla="*/ 1953501 w 2439037"/>
              <a:gd name="connsiteY19118" fmla="*/ 21645 h 4271954"/>
              <a:gd name="connsiteX19119" fmla="*/ 1946729 w 2439037"/>
              <a:gd name="connsiteY19119" fmla="*/ 14850 h 4271954"/>
              <a:gd name="connsiteX19120" fmla="*/ 1946729 w 2439037"/>
              <a:gd name="connsiteY19120" fmla="*/ 14757 h 4271954"/>
              <a:gd name="connsiteX19121" fmla="*/ 1929775 w 2439037"/>
              <a:gd name="connsiteY19121" fmla="*/ 14757 h 4271954"/>
              <a:gd name="connsiteX19122" fmla="*/ 1900247 w 2439037"/>
              <a:gd name="connsiteY19122" fmla="*/ 2014 h 4271954"/>
              <a:gd name="connsiteX19123" fmla="*/ 1899771 w 2439037"/>
              <a:gd name="connsiteY19123" fmla="*/ 1642 h 4271954"/>
              <a:gd name="connsiteX19124" fmla="*/ 1897523 w 2439037"/>
              <a:gd name="connsiteY19124" fmla="*/ 0 h 4271954"/>
              <a:gd name="connsiteX19125" fmla="*/ 1908886 w 2439037"/>
              <a:gd name="connsiteY19125" fmla="*/ 0 h 4271954"/>
              <a:gd name="connsiteX19126" fmla="*/ 1929869 w 2439037"/>
              <a:gd name="connsiteY19126" fmla="*/ 7916 h 4271954"/>
              <a:gd name="connsiteX19127" fmla="*/ 1946824 w 2439037"/>
              <a:gd name="connsiteY19127" fmla="*/ 7916 h 4271954"/>
              <a:gd name="connsiteX19128" fmla="*/ 1946824 w 2439037"/>
              <a:gd name="connsiteY19128" fmla="*/ 0 h 4271954"/>
              <a:gd name="connsiteX19129" fmla="*/ 1953416 w 2439037"/>
              <a:gd name="connsiteY19129" fmla="*/ 0 h 4271954"/>
              <a:gd name="connsiteX19130" fmla="*/ 1953377 w 2439037"/>
              <a:gd name="connsiteY19130" fmla="*/ 14850 h 4271954"/>
              <a:gd name="connsiteX19131" fmla="*/ 1973770 w 2439037"/>
              <a:gd name="connsiteY19131" fmla="*/ 14948 h 4271954"/>
              <a:gd name="connsiteX19132" fmla="*/ 1977104 w 2439037"/>
              <a:gd name="connsiteY19132" fmla="*/ 18292 h 4271954"/>
              <a:gd name="connsiteX19133" fmla="*/ 1491148 w 2439037"/>
              <a:gd name="connsiteY19133" fmla="*/ 18292 h 4271954"/>
              <a:gd name="connsiteX19134" fmla="*/ 1487814 w 2439037"/>
              <a:gd name="connsiteY19134" fmla="*/ 21645 h 4271954"/>
              <a:gd name="connsiteX19135" fmla="*/ 1467535 w 2439037"/>
              <a:gd name="connsiteY19135" fmla="*/ 21645 h 4271954"/>
              <a:gd name="connsiteX19136" fmla="*/ 1460763 w 2439037"/>
              <a:gd name="connsiteY19136" fmla="*/ 14850 h 4271954"/>
              <a:gd name="connsiteX19137" fmla="*/ 1460763 w 2439037"/>
              <a:gd name="connsiteY19137" fmla="*/ 14757 h 4271954"/>
              <a:gd name="connsiteX19138" fmla="*/ 1443799 w 2439037"/>
              <a:gd name="connsiteY19138" fmla="*/ 14757 h 4271954"/>
              <a:gd name="connsiteX19139" fmla="*/ 1414281 w 2439037"/>
              <a:gd name="connsiteY19139" fmla="*/ 2014 h 4271954"/>
              <a:gd name="connsiteX19140" fmla="*/ 1413815 w 2439037"/>
              <a:gd name="connsiteY19140" fmla="*/ 1642 h 4271954"/>
              <a:gd name="connsiteX19141" fmla="*/ 1411576 w 2439037"/>
              <a:gd name="connsiteY19141" fmla="*/ 0 h 4271954"/>
              <a:gd name="connsiteX19142" fmla="*/ 1422806 w 2439037"/>
              <a:gd name="connsiteY19142" fmla="*/ 0 h 4271954"/>
              <a:gd name="connsiteX19143" fmla="*/ 1443799 w 2439037"/>
              <a:gd name="connsiteY19143" fmla="*/ 7916 h 4271954"/>
              <a:gd name="connsiteX19144" fmla="*/ 1460763 w 2439037"/>
              <a:gd name="connsiteY19144" fmla="*/ 7916 h 4271954"/>
              <a:gd name="connsiteX19145" fmla="*/ 1460763 w 2439037"/>
              <a:gd name="connsiteY19145" fmla="*/ 0 h 4271954"/>
              <a:gd name="connsiteX19146" fmla="*/ 1467469 w 2439037"/>
              <a:gd name="connsiteY19146" fmla="*/ 0 h 4271954"/>
              <a:gd name="connsiteX19147" fmla="*/ 1467441 w 2439037"/>
              <a:gd name="connsiteY19147" fmla="*/ 14850 h 4271954"/>
              <a:gd name="connsiteX19148" fmla="*/ 1487814 w 2439037"/>
              <a:gd name="connsiteY19148" fmla="*/ 14948 h 4271954"/>
              <a:gd name="connsiteX19149" fmla="*/ 1491148 w 2439037"/>
              <a:gd name="connsiteY19149" fmla="*/ 18292 h 4271954"/>
              <a:gd name="connsiteX19150" fmla="*/ 1248165 w 2439037"/>
              <a:gd name="connsiteY19150" fmla="*/ 18292 h 4271954"/>
              <a:gd name="connsiteX19151" fmla="*/ 1244822 w 2439037"/>
              <a:gd name="connsiteY19151" fmla="*/ 21645 h 4271954"/>
              <a:gd name="connsiteX19152" fmla="*/ 1224543 w 2439037"/>
              <a:gd name="connsiteY19152" fmla="*/ 21645 h 4271954"/>
              <a:gd name="connsiteX19153" fmla="*/ 1217771 w 2439037"/>
              <a:gd name="connsiteY19153" fmla="*/ 14850 h 4271954"/>
              <a:gd name="connsiteX19154" fmla="*/ 1217771 w 2439037"/>
              <a:gd name="connsiteY19154" fmla="*/ 14757 h 4271954"/>
              <a:gd name="connsiteX19155" fmla="*/ 1200826 w 2439037"/>
              <a:gd name="connsiteY19155" fmla="*/ 14757 h 4271954"/>
              <a:gd name="connsiteX19156" fmla="*/ 1171289 w 2439037"/>
              <a:gd name="connsiteY19156" fmla="*/ 2014 h 4271954"/>
              <a:gd name="connsiteX19157" fmla="*/ 1170822 w 2439037"/>
              <a:gd name="connsiteY19157" fmla="*/ 1642 h 4271954"/>
              <a:gd name="connsiteX19158" fmla="*/ 1168584 w 2439037"/>
              <a:gd name="connsiteY19158" fmla="*/ 0 h 4271954"/>
              <a:gd name="connsiteX19159" fmla="*/ 1179833 w 2439037"/>
              <a:gd name="connsiteY19159" fmla="*/ 0 h 4271954"/>
              <a:gd name="connsiteX19160" fmla="*/ 1200826 w 2439037"/>
              <a:gd name="connsiteY19160" fmla="*/ 7916 h 4271954"/>
              <a:gd name="connsiteX19161" fmla="*/ 1217771 w 2439037"/>
              <a:gd name="connsiteY19161" fmla="*/ 7916 h 4271954"/>
              <a:gd name="connsiteX19162" fmla="*/ 1217771 w 2439037"/>
              <a:gd name="connsiteY19162" fmla="*/ 0 h 4271954"/>
              <a:gd name="connsiteX19163" fmla="*/ 1224476 w 2439037"/>
              <a:gd name="connsiteY19163" fmla="*/ 0 h 4271954"/>
              <a:gd name="connsiteX19164" fmla="*/ 1224448 w 2439037"/>
              <a:gd name="connsiteY19164" fmla="*/ 14850 h 4271954"/>
              <a:gd name="connsiteX19165" fmla="*/ 1244822 w 2439037"/>
              <a:gd name="connsiteY19165" fmla="*/ 14948 h 4271954"/>
              <a:gd name="connsiteX19166" fmla="*/ 1248165 w 2439037"/>
              <a:gd name="connsiteY19166" fmla="*/ 18292 h 4271954"/>
              <a:gd name="connsiteX19167" fmla="*/ 1734141 w 2439037"/>
              <a:gd name="connsiteY19167" fmla="*/ 18292 h 4271954"/>
              <a:gd name="connsiteX19168" fmla="*/ 1730787 w 2439037"/>
              <a:gd name="connsiteY19168" fmla="*/ 21645 h 4271954"/>
              <a:gd name="connsiteX19169" fmla="*/ 1710509 w 2439037"/>
              <a:gd name="connsiteY19169" fmla="*/ 21645 h 4271954"/>
              <a:gd name="connsiteX19170" fmla="*/ 1703737 w 2439037"/>
              <a:gd name="connsiteY19170" fmla="*/ 14850 h 4271954"/>
              <a:gd name="connsiteX19171" fmla="*/ 1703737 w 2439037"/>
              <a:gd name="connsiteY19171" fmla="*/ 14757 h 4271954"/>
              <a:gd name="connsiteX19172" fmla="*/ 1686782 w 2439037"/>
              <a:gd name="connsiteY19172" fmla="*/ 14757 h 4271954"/>
              <a:gd name="connsiteX19173" fmla="*/ 1657264 w 2439037"/>
              <a:gd name="connsiteY19173" fmla="*/ 2014 h 4271954"/>
              <a:gd name="connsiteX19174" fmla="*/ 1656797 w 2439037"/>
              <a:gd name="connsiteY19174" fmla="*/ 1642 h 4271954"/>
              <a:gd name="connsiteX19175" fmla="*/ 1654550 w 2439037"/>
              <a:gd name="connsiteY19175" fmla="*/ 0 h 4271954"/>
              <a:gd name="connsiteX19176" fmla="*/ 1665798 w 2439037"/>
              <a:gd name="connsiteY19176" fmla="*/ 0 h 4271954"/>
              <a:gd name="connsiteX19177" fmla="*/ 1686782 w 2439037"/>
              <a:gd name="connsiteY19177" fmla="*/ 7916 h 4271954"/>
              <a:gd name="connsiteX19178" fmla="*/ 1703737 w 2439037"/>
              <a:gd name="connsiteY19178" fmla="*/ 7916 h 4271954"/>
              <a:gd name="connsiteX19179" fmla="*/ 1703737 w 2439037"/>
              <a:gd name="connsiteY19179" fmla="*/ 0 h 4271954"/>
              <a:gd name="connsiteX19180" fmla="*/ 1710452 w 2439037"/>
              <a:gd name="connsiteY19180" fmla="*/ 0 h 4271954"/>
              <a:gd name="connsiteX19181" fmla="*/ 1710423 w 2439037"/>
              <a:gd name="connsiteY19181" fmla="*/ 14850 h 4271954"/>
              <a:gd name="connsiteX19182" fmla="*/ 1730787 w 2439037"/>
              <a:gd name="connsiteY19182" fmla="*/ 14948 h 4271954"/>
              <a:gd name="connsiteX19183" fmla="*/ 1734141 w 2439037"/>
              <a:gd name="connsiteY19183" fmla="*/ 18292 h 4271954"/>
              <a:gd name="connsiteX19184" fmla="*/ 2423541 w 2439037"/>
              <a:gd name="connsiteY19184" fmla="*/ 2638682 h 4271954"/>
              <a:gd name="connsiteX19185" fmla="*/ 2439038 w 2439037"/>
              <a:gd name="connsiteY19185" fmla="*/ 2635520 h 4271954"/>
              <a:gd name="connsiteX19186" fmla="*/ 2439038 w 2439037"/>
              <a:gd name="connsiteY19186" fmla="*/ 2642235 h 4271954"/>
              <a:gd name="connsiteX19187" fmla="*/ 2428799 w 2439037"/>
              <a:gd name="connsiteY19187" fmla="*/ 2644312 h 4271954"/>
              <a:gd name="connsiteX19188" fmla="*/ 2438581 w 2439037"/>
              <a:gd name="connsiteY19188" fmla="*/ 2650731 h 4271954"/>
              <a:gd name="connsiteX19189" fmla="*/ 2439038 w 2439037"/>
              <a:gd name="connsiteY19189" fmla="*/ 2650512 h 4271954"/>
              <a:gd name="connsiteX19190" fmla="*/ 2439038 w 2439037"/>
              <a:gd name="connsiteY19190" fmla="*/ 2658085 h 4271954"/>
              <a:gd name="connsiteX19191" fmla="*/ 2438305 w 2439037"/>
              <a:gd name="connsiteY19191" fmla="*/ 2657475 h 4271954"/>
              <a:gd name="connsiteX19192" fmla="*/ 2437629 w 2439037"/>
              <a:gd name="connsiteY19192" fmla="*/ 2657475 h 4271954"/>
              <a:gd name="connsiteX19193" fmla="*/ 2421074 w 2439037"/>
              <a:gd name="connsiteY19193" fmla="*/ 2642930 h 4271954"/>
              <a:gd name="connsiteX19194" fmla="*/ 2421350 w 2439037"/>
              <a:gd name="connsiteY19194" fmla="*/ 2640225 h 4271954"/>
              <a:gd name="connsiteX19195" fmla="*/ 2423541 w 2439037"/>
              <a:gd name="connsiteY19195" fmla="*/ 2638682 h 4271954"/>
              <a:gd name="connsiteX19196" fmla="*/ 2423541 w 2439037"/>
              <a:gd name="connsiteY19196" fmla="*/ 1180919 h 4271954"/>
              <a:gd name="connsiteX19197" fmla="*/ 2439038 w 2439037"/>
              <a:gd name="connsiteY19197" fmla="*/ 1177738 h 4271954"/>
              <a:gd name="connsiteX19198" fmla="*/ 2439038 w 2439037"/>
              <a:gd name="connsiteY19198" fmla="*/ 1184272 h 4271954"/>
              <a:gd name="connsiteX19199" fmla="*/ 2428799 w 2439037"/>
              <a:gd name="connsiteY19199" fmla="*/ 1186358 h 4271954"/>
              <a:gd name="connsiteX19200" fmla="*/ 2438581 w 2439037"/>
              <a:gd name="connsiteY19200" fmla="*/ 1192730 h 4271954"/>
              <a:gd name="connsiteX19201" fmla="*/ 2439038 w 2439037"/>
              <a:gd name="connsiteY19201" fmla="*/ 1192501 h 4271954"/>
              <a:gd name="connsiteX19202" fmla="*/ 2439038 w 2439037"/>
              <a:gd name="connsiteY19202" fmla="*/ 1200093 h 4271954"/>
              <a:gd name="connsiteX19203" fmla="*/ 2438305 w 2439037"/>
              <a:gd name="connsiteY19203" fmla="*/ 1199474 h 4271954"/>
              <a:gd name="connsiteX19204" fmla="*/ 2437629 w 2439037"/>
              <a:gd name="connsiteY19204" fmla="*/ 1199474 h 4271954"/>
              <a:gd name="connsiteX19205" fmla="*/ 2421074 w 2439037"/>
              <a:gd name="connsiteY19205" fmla="*/ 1184920 h 4271954"/>
              <a:gd name="connsiteX19206" fmla="*/ 2421350 w 2439037"/>
              <a:gd name="connsiteY19206" fmla="*/ 1182272 h 4271954"/>
              <a:gd name="connsiteX19207" fmla="*/ 2423541 w 2439037"/>
              <a:gd name="connsiteY19207" fmla="*/ 1180919 h 4271954"/>
              <a:gd name="connsiteX19208" fmla="*/ 2423541 w 2439037"/>
              <a:gd name="connsiteY19208" fmla="*/ 2152860 h 4271954"/>
              <a:gd name="connsiteX19209" fmla="*/ 2439038 w 2439037"/>
              <a:gd name="connsiteY19209" fmla="*/ 2149678 h 4271954"/>
              <a:gd name="connsiteX19210" fmla="*/ 2439038 w 2439037"/>
              <a:gd name="connsiteY19210" fmla="*/ 2156270 h 4271954"/>
              <a:gd name="connsiteX19211" fmla="*/ 2428799 w 2439037"/>
              <a:gd name="connsiteY19211" fmla="*/ 2158346 h 4271954"/>
              <a:gd name="connsiteX19212" fmla="*/ 2438581 w 2439037"/>
              <a:gd name="connsiteY19212" fmla="*/ 2164756 h 4271954"/>
              <a:gd name="connsiteX19213" fmla="*/ 2439038 w 2439037"/>
              <a:gd name="connsiteY19213" fmla="*/ 2164537 h 4271954"/>
              <a:gd name="connsiteX19214" fmla="*/ 2439038 w 2439037"/>
              <a:gd name="connsiteY19214" fmla="*/ 2172043 h 4271954"/>
              <a:gd name="connsiteX19215" fmla="*/ 2438305 w 2439037"/>
              <a:gd name="connsiteY19215" fmla="*/ 2171424 h 4271954"/>
              <a:gd name="connsiteX19216" fmla="*/ 2437629 w 2439037"/>
              <a:gd name="connsiteY19216" fmla="*/ 2171424 h 4271954"/>
              <a:gd name="connsiteX19217" fmla="*/ 2421074 w 2439037"/>
              <a:gd name="connsiteY19217" fmla="*/ 2156860 h 4271954"/>
              <a:gd name="connsiteX19218" fmla="*/ 2421350 w 2439037"/>
              <a:gd name="connsiteY19218" fmla="*/ 2154165 h 4271954"/>
              <a:gd name="connsiteX19219" fmla="*/ 2423541 w 2439037"/>
              <a:gd name="connsiteY19219" fmla="*/ 2152860 h 4271954"/>
              <a:gd name="connsiteX19220" fmla="*/ 2423541 w 2439037"/>
              <a:gd name="connsiteY19220" fmla="*/ 1666704 h 4271954"/>
              <a:gd name="connsiteX19221" fmla="*/ 2439038 w 2439037"/>
              <a:gd name="connsiteY19221" fmla="*/ 1663522 h 4271954"/>
              <a:gd name="connsiteX19222" fmla="*/ 2439038 w 2439037"/>
              <a:gd name="connsiteY19222" fmla="*/ 1670333 h 4271954"/>
              <a:gd name="connsiteX19223" fmla="*/ 2428799 w 2439037"/>
              <a:gd name="connsiteY19223" fmla="*/ 1672428 h 4271954"/>
              <a:gd name="connsiteX19224" fmla="*/ 2438581 w 2439037"/>
              <a:gd name="connsiteY19224" fmla="*/ 1678791 h 4271954"/>
              <a:gd name="connsiteX19225" fmla="*/ 2439038 w 2439037"/>
              <a:gd name="connsiteY19225" fmla="*/ 1678562 h 4271954"/>
              <a:gd name="connsiteX19226" fmla="*/ 2439038 w 2439037"/>
              <a:gd name="connsiteY19226" fmla="*/ 1686058 h 4271954"/>
              <a:gd name="connsiteX19227" fmla="*/ 2438305 w 2439037"/>
              <a:gd name="connsiteY19227" fmla="*/ 1685439 h 4271954"/>
              <a:gd name="connsiteX19228" fmla="*/ 2437629 w 2439037"/>
              <a:gd name="connsiteY19228" fmla="*/ 1685439 h 4271954"/>
              <a:gd name="connsiteX19229" fmla="*/ 2421074 w 2439037"/>
              <a:gd name="connsiteY19229" fmla="*/ 1670885 h 4271954"/>
              <a:gd name="connsiteX19230" fmla="*/ 2421350 w 2439037"/>
              <a:gd name="connsiteY19230" fmla="*/ 1668190 h 4271954"/>
              <a:gd name="connsiteX19231" fmla="*/ 2423541 w 2439037"/>
              <a:gd name="connsiteY19231" fmla="*/ 1666704 h 4271954"/>
              <a:gd name="connsiteX19232" fmla="*/ 2405072 w 2439037"/>
              <a:gd name="connsiteY19232" fmla="*/ 3287068 h 4271954"/>
              <a:gd name="connsiteX19233" fmla="*/ 2405167 w 2439037"/>
              <a:gd name="connsiteY19233" fmla="*/ 3234785 h 4271954"/>
              <a:gd name="connsiteX19234" fmla="*/ 2384774 w 2439037"/>
              <a:gd name="connsiteY19234" fmla="*/ 3234700 h 4271954"/>
              <a:gd name="connsiteX19235" fmla="*/ 2381450 w 2439037"/>
              <a:gd name="connsiteY19235" fmla="*/ 3231356 h 4271954"/>
              <a:gd name="connsiteX19236" fmla="*/ 2384774 w 2439037"/>
              <a:gd name="connsiteY19236" fmla="*/ 3227994 h 4271954"/>
              <a:gd name="connsiteX19237" fmla="*/ 2405072 w 2439037"/>
              <a:gd name="connsiteY19237" fmla="*/ 3227994 h 4271954"/>
              <a:gd name="connsiteX19238" fmla="*/ 2411806 w 2439037"/>
              <a:gd name="connsiteY19238" fmla="*/ 3234785 h 4271954"/>
              <a:gd name="connsiteX19239" fmla="*/ 2411806 w 2439037"/>
              <a:gd name="connsiteY19239" fmla="*/ 3234890 h 4271954"/>
              <a:gd name="connsiteX19240" fmla="*/ 2428799 w 2439037"/>
              <a:gd name="connsiteY19240" fmla="*/ 3234890 h 4271954"/>
              <a:gd name="connsiteX19241" fmla="*/ 2439038 w 2439037"/>
              <a:gd name="connsiteY19241" fmla="*/ 3236605 h 4271954"/>
              <a:gd name="connsiteX19242" fmla="*/ 2439038 w 2439037"/>
              <a:gd name="connsiteY19242" fmla="*/ 3243529 h 4271954"/>
              <a:gd name="connsiteX19243" fmla="*/ 2428980 w 2439037"/>
              <a:gd name="connsiteY19243" fmla="*/ 3241539 h 4271954"/>
              <a:gd name="connsiteX19244" fmla="*/ 2412035 w 2439037"/>
              <a:gd name="connsiteY19244" fmla="*/ 3241539 h 4271954"/>
              <a:gd name="connsiteX19245" fmla="*/ 2412035 w 2439037"/>
              <a:gd name="connsiteY19245" fmla="*/ 3278324 h 4271954"/>
              <a:gd name="connsiteX19246" fmla="*/ 2429542 w 2439037"/>
              <a:gd name="connsiteY19246" fmla="*/ 3284325 h 4271954"/>
              <a:gd name="connsiteX19247" fmla="*/ 2439038 w 2439037"/>
              <a:gd name="connsiteY19247" fmla="*/ 3287573 h 4271954"/>
              <a:gd name="connsiteX19248" fmla="*/ 2439038 w 2439037"/>
              <a:gd name="connsiteY19248" fmla="*/ 3294574 h 4271954"/>
              <a:gd name="connsiteX19249" fmla="*/ 2427170 w 2439037"/>
              <a:gd name="connsiteY19249" fmla="*/ 3290516 h 4271954"/>
              <a:gd name="connsiteX19250" fmla="*/ 2411806 w 2439037"/>
              <a:gd name="connsiteY19250" fmla="*/ 3285258 h 4271954"/>
              <a:gd name="connsiteX19251" fmla="*/ 2411806 w 2439037"/>
              <a:gd name="connsiteY19251" fmla="*/ 3286973 h 4271954"/>
              <a:gd name="connsiteX19252" fmla="*/ 2405072 w 2439037"/>
              <a:gd name="connsiteY19252" fmla="*/ 3293764 h 4271954"/>
              <a:gd name="connsiteX19253" fmla="*/ 2384774 w 2439037"/>
              <a:gd name="connsiteY19253" fmla="*/ 3293764 h 4271954"/>
              <a:gd name="connsiteX19254" fmla="*/ 2381450 w 2439037"/>
              <a:gd name="connsiteY19254" fmla="*/ 3290421 h 4271954"/>
              <a:gd name="connsiteX19255" fmla="*/ 2384774 w 2439037"/>
              <a:gd name="connsiteY19255" fmla="*/ 3287068 h 4271954"/>
              <a:gd name="connsiteX19256" fmla="*/ 2405072 w 2439037"/>
              <a:gd name="connsiteY19256" fmla="*/ 3287068 h 4271954"/>
              <a:gd name="connsiteX19257" fmla="*/ 2405158 w 2439037"/>
              <a:gd name="connsiteY19257" fmla="*/ 2800998 h 4271954"/>
              <a:gd name="connsiteX19258" fmla="*/ 2405263 w 2439037"/>
              <a:gd name="connsiteY19258" fmla="*/ 2748734 h 4271954"/>
              <a:gd name="connsiteX19259" fmla="*/ 2384860 w 2439037"/>
              <a:gd name="connsiteY19259" fmla="*/ 2748639 h 4271954"/>
              <a:gd name="connsiteX19260" fmla="*/ 2381545 w 2439037"/>
              <a:gd name="connsiteY19260" fmla="*/ 2745286 h 4271954"/>
              <a:gd name="connsiteX19261" fmla="*/ 2384860 w 2439037"/>
              <a:gd name="connsiteY19261" fmla="*/ 2741943 h 4271954"/>
              <a:gd name="connsiteX19262" fmla="*/ 2405158 w 2439037"/>
              <a:gd name="connsiteY19262" fmla="*/ 2741943 h 4271954"/>
              <a:gd name="connsiteX19263" fmla="*/ 2411940 w 2439037"/>
              <a:gd name="connsiteY19263" fmla="*/ 2748734 h 4271954"/>
              <a:gd name="connsiteX19264" fmla="*/ 2411940 w 2439037"/>
              <a:gd name="connsiteY19264" fmla="*/ 2748820 h 4271954"/>
              <a:gd name="connsiteX19265" fmla="*/ 2428884 w 2439037"/>
              <a:gd name="connsiteY19265" fmla="*/ 2748820 h 4271954"/>
              <a:gd name="connsiteX19266" fmla="*/ 2439038 w 2439037"/>
              <a:gd name="connsiteY19266" fmla="*/ 2750515 h 4271954"/>
              <a:gd name="connsiteX19267" fmla="*/ 2439038 w 2439037"/>
              <a:gd name="connsiteY19267" fmla="*/ 2757554 h 4271954"/>
              <a:gd name="connsiteX19268" fmla="*/ 2428970 w 2439037"/>
              <a:gd name="connsiteY19268" fmla="*/ 2755564 h 4271954"/>
              <a:gd name="connsiteX19269" fmla="*/ 2412035 w 2439037"/>
              <a:gd name="connsiteY19269" fmla="*/ 2755564 h 4271954"/>
              <a:gd name="connsiteX19270" fmla="*/ 2412035 w 2439037"/>
              <a:gd name="connsiteY19270" fmla="*/ 2792359 h 4271954"/>
              <a:gd name="connsiteX19271" fmla="*/ 2429542 w 2439037"/>
              <a:gd name="connsiteY19271" fmla="*/ 2798350 h 4271954"/>
              <a:gd name="connsiteX19272" fmla="*/ 2439038 w 2439037"/>
              <a:gd name="connsiteY19272" fmla="*/ 2801607 h 4271954"/>
              <a:gd name="connsiteX19273" fmla="*/ 2439038 w 2439037"/>
              <a:gd name="connsiteY19273" fmla="*/ 2808475 h 4271954"/>
              <a:gd name="connsiteX19274" fmla="*/ 2427246 w 2439037"/>
              <a:gd name="connsiteY19274" fmla="*/ 2804446 h 4271954"/>
              <a:gd name="connsiteX19275" fmla="*/ 2411940 w 2439037"/>
              <a:gd name="connsiteY19275" fmla="*/ 2799188 h 4271954"/>
              <a:gd name="connsiteX19276" fmla="*/ 2411940 w 2439037"/>
              <a:gd name="connsiteY19276" fmla="*/ 2800912 h 4271954"/>
              <a:gd name="connsiteX19277" fmla="*/ 2405158 w 2439037"/>
              <a:gd name="connsiteY19277" fmla="*/ 2807694 h 4271954"/>
              <a:gd name="connsiteX19278" fmla="*/ 2384860 w 2439037"/>
              <a:gd name="connsiteY19278" fmla="*/ 2807694 h 4271954"/>
              <a:gd name="connsiteX19279" fmla="*/ 2381545 w 2439037"/>
              <a:gd name="connsiteY19279" fmla="*/ 2804351 h 4271954"/>
              <a:gd name="connsiteX19280" fmla="*/ 2384860 w 2439037"/>
              <a:gd name="connsiteY19280" fmla="*/ 2800998 h 4271954"/>
              <a:gd name="connsiteX19281" fmla="*/ 2405158 w 2439037"/>
              <a:gd name="connsiteY19281" fmla="*/ 2800998 h 4271954"/>
              <a:gd name="connsiteX19282" fmla="*/ 2405072 w 2439037"/>
              <a:gd name="connsiteY19282" fmla="*/ 2315032 h 4271954"/>
              <a:gd name="connsiteX19283" fmla="*/ 2405167 w 2439037"/>
              <a:gd name="connsiteY19283" fmla="*/ 2262759 h 4271954"/>
              <a:gd name="connsiteX19284" fmla="*/ 2384774 w 2439037"/>
              <a:gd name="connsiteY19284" fmla="*/ 2262664 h 4271954"/>
              <a:gd name="connsiteX19285" fmla="*/ 2381450 w 2439037"/>
              <a:gd name="connsiteY19285" fmla="*/ 2259321 h 4271954"/>
              <a:gd name="connsiteX19286" fmla="*/ 2384774 w 2439037"/>
              <a:gd name="connsiteY19286" fmla="*/ 2256015 h 4271954"/>
              <a:gd name="connsiteX19287" fmla="*/ 2405072 w 2439037"/>
              <a:gd name="connsiteY19287" fmla="*/ 2256015 h 4271954"/>
              <a:gd name="connsiteX19288" fmla="*/ 2411806 w 2439037"/>
              <a:gd name="connsiteY19288" fmla="*/ 2262759 h 4271954"/>
              <a:gd name="connsiteX19289" fmla="*/ 2411806 w 2439037"/>
              <a:gd name="connsiteY19289" fmla="*/ 2262845 h 4271954"/>
              <a:gd name="connsiteX19290" fmla="*/ 2428799 w 2439037"/>
              <a:gd name="connsiteY19290" fmla="*/ 2262845 h 4271954"/>
              <a:gd name="connsiteX19291" fmla="*/ 2439038 w 2439037"/>
              <a:gd name="connsiteY19291" fmla="*/ 2264578 h 4271954"/>
              <a:gd name="connsiteX19292" fmla="*/ 2439038 w 2439037"/>
              <a:gd name="connsiteY19292" fmla="*/ 2271494 h 4271954"/>
              <a:gd name="connsiteX19293" fmla="*/ 2428980 w 2439037"/>
              <a:gd name="connsiteY19293" fmla="*/ 2269503 h 4271954"/>
              <a:gd name="connsiteX19294" fmla="*/ 2412035 w 2439037"/>
              <a:gd name="connsiteY19294" fmla="*/ 2269503 h 4271954"/>
              <a:gd name="connsiteX19295" fmla="*/ 2412035 w 2439037"/>
              <a:gd name="connsiteY19295" fmla="*/ 2306298 h 4271954"/>
              <a:gd name="connsiteX19296" fmla="*/ 2429542 w 2439037"/>
              <a:gd name="connsiteY19296" fmla="*/ 2312289 h 4271954"/>
              <a:gd name="connsiteX19297" fmla="*/ 2439038 w 2439037"/>
              <a:gd name="connsiteY19297" fmla="*/ 2315547 h 4271954"/>
              <a:gd name="connsiteX19298" fmla="*/ 2439038 w 2439037"/>
              <a:gd name="connsiteY19298" fmla="*/ 2322538 h 4271954"/>
              <a:gd name="connsiteX19299" fmla="*/ 2427170 w 2439037"/>
              <a:gd name="connsiteY19299" fmla="*/ 2318480 h 4271954"/>
              <a:gd name="connsiteX19300" fmla="*/ 2411806 w 2439037"/>
              <a:gd name="connsiteY19300" fmla="*/ 2313223 h 4271954"/>
              <a:gd name="connsiteX19301" fmla="*/ 2411806 w 2439037"/>
              <a:gd name="connsiteY19301" fmla="*/ 2314937 h 4271954"/>
              <a:gd name="connsiteX19302" fmla="*/ 2405072 w 2439037"/>
              <a:gd name="connsiteY19302" fmla="*/ 2321728 h 4271954"/>
              <a:gd name="connsiteX19303" fmla="*/ 2384774 w 2439037"/>
              <a:gd name="connsiteY19303" fmla="*/ 2321728 h 4271954"/>
              <a:gd name="connsiteX19304" fmla="*/ 2381450 w 2439037"/>
              <a:gd name="connsiteY19304" fmla="*/ 2318385 h 4271954"/>
              <a:gd name="connsiteX19305" fmla="*/ 2384774 w 2439037"/>
              <a:gd name="connsiteY19305" fmla="*/ 2315032 h 4271954"/>
              <a:gd name="connsiteX19306" fmla="*/ 2405072 w 2439037"/>
              <a:gd name="connsiteY19306" fmla="*/ 2315032 h 4271954"/>
              <a:gd name="connsiteX19307" fmla="*/ 2423541 w 2439037"/>
              <a:gd name="connsiteY19307" fmla="*/ 208885 h 4271954"/>
              <a:gd name="connsiteX19308" fmla="*/ 2439038 w 2439037"/>
              <a:gd name="connsiteY19308" fmla="*/ 205718 h 4271954"/>
              <a:gd name="connsiteX19309" fmla="*/ 2439038 w 2439037"/>
              <a:gd name="connsiteY19309" fmla="*/ 212238 h 4271954"/>
              <a:gd name="connsiteX19310" fmla="*/ 2428799 w 2439037"/>
              <a:gd name="connsiteY19310" fmla="*/ 214322 h 4271954"/>
              <a:gd name="connsiteX19311" fmla="*/ 2438581 w 2439037"/>
              <a:gd name="connsiteY19311" fmla="*/ 220693 h 4271954"/>
              <a:gd name="connsiteX19312" fmla="*/ 2439038 w 2439037"/>
              <a:gd name="connsiteY19312" fmla="*/ 220466 h 4271954"/>
              <a:gd name="connsiteX19313" fmla="*/ 2439038 w 2439037"/>
              <a:gd name="connsiteY19313" fmla="*/ 228061 h 4271954"/>
              <a:gd name="connsiteX19314" fmla="*/ 2438305 w 2439037"/>
              <a:gd name="connsiteY19314" fmla="*/ 227437 h 4271954"/>
              <a:gd name="connsiteX19315" fmla="*/ 2437629 w 2439037"/>
              <a:gd name="connsiteY19315" fmla="*/ 227437 h 4271954"/>
              <a:gd name="connsiteX19316" fmla="*/ 2421074 w 2439037"/>
              <a:gd name="connsiteY19316" fmla="*/ 212885 h 4271954"/>
              <a:gd name="connsiteX19317" fmla="*/ 2421350 w 2439037"/>
              <a:gd name="connsiteY19317" fmla="*/ 210239 h 4271954"/>
              <a:gd name="connsiteX19318" fmla="*/ 2423541 w 2439037"/>
              <a:gd name="connsiteY19318" fmla="*/ 208885 h 4271954"/>
              <a:gd name="connsiteX19319" fmla="*/ 2405158 w 2439037"/>
              <a:gd name="connsiteY19319" fmla="*/ 3773033 h 4271954"/>
              <a:gd name="connsiteX19320" fmla="*/ 2405263 w 2439037"/>
              <a:gd name="connsiteY19320" fmla="*/ 3720761 h 4271954"/>
              <a:gd name="connsiteX19321" fmla="*/ 2384860 w 2439037"/>
              <a:gd name="connsiteY19321" fmla="*/ 3720665 h 4271954"/>
              <a:gd name="connsiteX19322" fmla="*/ 2381545 w 2439037"/>
              <a:gd name="connsiteY19322" fmla="*/ 3717322 h 4271954"/>
              <a:gd name="connsiteX19323" fmla="*/ 2384860 w 2439037"/>
              <a:gd name="connsiteY19323" fmla="*/ 3713969 h 4271954"/>
              <a:gd name="connsiteX19324" fmla="*/ 2405158 w 2439037"/>
              <a:gd name="connsiteY19324" fmla="*/ 3713969 h 4271954"/>
              <a:gd name="connsiteX19325" fmla="*/ 2411940 w 2439037"/>
              <a:gd name="connsiteY19325" fmla="*/ 3720761 h 4271954"/>
              <a:gd name="connsiteX19326" fmla="*/ 2411940 w 2439037"/>
              <a:gd name="connsiteY19326" fmla="*/ 3720856 h 4271954"/>
              <a:gd name="connsiteX19327" fmla="*/ 2428884 w 2439037"/>
              <a:gd name="connsiteY19327" fmla="*/ 3720856 h 4271954"/>
              <a:gd name="connsiteX19328" fmla="*/ 2439038 w 2439037"/>
              <a:gd name="connsiteY19328" fmla="*/ 3722542 h 4271954"/>
              <a:gd name="connsiteX19329" fmla="*/ 2439038 w 2439037"/>
              <a:gd name="connsiteY19329" fmla="*/ 3729495 h 4271954"/>
              <a:gd name="connsiteX19330" fmla="*/ 2428970 w 2439037"/>
              <a:gd name="connsiteY19330" fmla="*/ 3727504 h 4271954"/>
              <a:gd name="connsiteX19331" fmla="*/ 2412035 w 2439037"/>
              <a:gd name="connsiteY19331" fmla="*/ 3727504 h 4271954"/>
              <a:gd name="connsiteX19332" fmla="*/ 2412035 w 2439037"/>
              <a:gd name="connsiteY19332" fmla="*/ 3764299 h 4271954"/>
              <a:gd name="connsiteX19333" fmla="*/ 2429542 w 2439037"/>
              <a:gd name="connsiteY19333" fmla="*/ 3770290 h 4271954"/>
              <a:gd name="connsiteX19334" fmla="*/ 2439038 w 2439037"/>
              <a:gd name="connsiteY19334" fmla="*/ 3773548 h 4271954"/>
              <a:gd name="connsiteX19335" fmla="*/ 2439038 w 2439037"/>
              <a:gd name="connsiteY19335" fmla="*/ 3780511 h 4271954"/>
              <a:gd name="connsiteX19336" fmla="*/ 2427246 w 2439037"/>
              <a:gd name="connsiteY19336" fmla="*/ 3776472 h 4271954"/>
              <a:gd name="connsiteX19337" fmla="*/ 2411940 w 2439037"/>
              <a:gd name="connsiteY19337" fmla="*/ 3771224 h 4271954"/>
              <a:gd name="connsiteX19338" fmla="*/ 2411940 w 2439037"/>
              <a:gd name="connsiteY19338" fmla="*/ 3772938 h 4271954"/>
              <a:gd name="connsiteX19339" fmla="*/ 2405158 w 2439037"/>
              <a:gd name="connsiteY19339" fmla="*/ 3779692 h 4271954"/>
              <a:gd name="connsiteX19340" fmla="*/ 2384860 w 2439037"/>
              <a:gd name="connsiteY19340" fmla="*/ 3779692 h 4271954"/>
              <a:gd name="connsiteX19341" fmla="*/ 2381545 w 2439037"/>
              <a:gd name="connsiteY19341" fmla="*/ 3776386 h 4271954"/>
              <a:gd name="connsiteX19342" fmla="*/ 2384860 w 2439037"/>
              <a:gd name="connsiteY19342" fmla="*/ 3773033 h 4271954"/>
              <a:gd name="connsiteX19343" fmla="*/ 2405158 w 2439037"/>
              <a:gd name="connsiteY19343" fmla="*/ 3773033 h 4271954"/>
              <a:gd name="connsiteX19344" fmla="*/ 2423541 w 2439037"/>
              <a:gd name="connsiteY19344" fmla="*/ 3124848 h 4271954"/>
              <a:gd name="connsiteX19345" fmla="*/ 2439038 w 2439037"/>
              <a:gd name="connsiteY19345" fmla="*/ 3121676 h 4271954"/>
              <a:gd name="connsiteX19346" fmla="*/ 2439038 w 2439037"/>
              <a:gd name="connsiteY19346" fmla="*/ 3128201 h 4271954"/>
              <a:gd name="connsiteX19347" fmla="*/ 2428799 w 2439037"/>
              <a:gd name="connsiteY19347" fmla="*/ 3130287 h 4271954"/>
              <a:gd name="connsiteX19348" fmla="*/ 2438581 w 2439037"/>
              <a:gd name="connsiteY19348" fmla="*/ 3136659 h 4271954"/>
              <a:gd name="connsiteX19349" fmla="*/ 2439038 w 2439037"/>
              <a:gd name="connsiteY19349" fmla="*/ 3136430 h 4271954"/>
              <a:gd name="connsiteX19350" fmla="*/ 2439038 w 2439037"/>
              <a:gd name="connsiteY19350" fmla="*/ 3144069 h 4271954"/>
              <a:gd name="connsiteX19351" fmla="*/ 2438305 w 2439037"/>
              <a:gd name="connsiteY19351" fmla="*/ 3143450 h 4271954"/>
              <a:gd name="connsiteX19352" fmla="*/ 2437629 w 2439037"/>
              <a:gd name="connsiteY19352" fmla="*/ 3143450 h 4271954"/>
              <a:gd name="connsiteX19353" fmla="*/ 2421074 w 2439037"/>
              <a:gd name="connsiteY19353" fmla="*/ 3128839 h 4271954"/>
              <a:gd name="connsiteX19354" fmla="*/ 2421350 w 2439037"/>
              <a:gd name="connsiteY19354" fmla="*/ 3126200 h 4271954"/>
              <a:gd name="connsiteX19355" fmla="*/ 2423541 w 2439037"/>
              <a:gd name="connsiteY19355" fmla="*/ 3124848 h 4271954"/>
              <a:gd name="connsiteX19356" fmla="*/ 2405158 w 2439037"/>
              <a:gd name="connsiteY19356" fmla="*/ 857082 h 4271954"/>
              <a:gd name="connsiteX19357" fmla="*/ 2405263 w 2439037"/>
              <a:gd name="connsiteY19357" fmla="*/ 804751 h 4271954"/>
              <a:gd name="connsiteX19358" fmla="*/ 2384860 w 2439037"/>
              <a:gd name="connsiteY19358" fmla="*/ 804658 h 4271954"/>
              <a:gd name="connsiteX19359" fmla="*/ 2381545 w 2439037"/>
              <a:gd name="connsiteY19359" fmla="*/ 801360 h 4271954"/>
              <a:gd name="connsiteX19360" fmla="*/ 2384860 w 2439037"/>
              <a:gd name="connsiteY19360" fmla="*/ 798007 h 4271954"/>
              <a:gd name="connsiteX19361" fmla="*/ 2405158 w 2439037"/>
              <a:gd name="connsiteY19361" fmla="*/ 798007 h 4271954"/>
              <a:gd name="connsiteX19362" fmla="*/ 2411940 w 2439037"/>
              <a:gd name="connsiteY19362" fmla="*/ 804751 h 4271954"/>
              <a:gd name="connsiteX19363" fmla="*/ 2411940 w 2439037"/>
              <a:gd name="connsiteY19363" fmla="*/ 804848 h 4271954"/>
              <a:gd name="connsiteX19364" fmla="*/ 2428884 w 2439037"/>
              <a:gd name="connsiteY19364" fmla="*/ 804848 h 4271954"/>
              <a:gd name="connsiteX19365" fmla="*/ 2439038 w 2439037"/>
              <a:gd name="connsiteY19365" fmla="*/ 806547 h 4271954"/>
              <a:gd name="connsiteX19366" fmla="*/ 2439038 w 2439037"/>
              <a:gd name="connsiteY19366" fmla="*/ 813536 h 4271954"/>
              <a:gd name="connsiteX19367" fmla="*/ 2428970 w 2439037"/>
              <a:gd name="connsiteY19367" fmla="*/ 811546 h 4271954"/>
              <a:gd name="connsiteX19368" fmla="*/ 2412035 w 2439037"/>
              <a:gd name="connsiteY19368" fmla="*/ 811546 h 4271954"/>
              <a:gd name="connsiteX19369" fmla="*/ 2412035 w 2439037"/>
              <a:gd name="connsiteY19369" fmla="*/ 848283 h 4271954"/>
              <a:gd name="connsiteX19370" fmla="*/ 2429542 w 2439037"/>
              <a:gd name="connsiteY19370" fmla="*/ 854293 h 4271954"/>
              <a:gd name="connsiteX19371" fmla="*/ 2439038 w 2439037"/>
              <a:gd name="connsiteY19371" fmla="*/ 857557 h 4271954"/>
              <a:gd name="connsiteX19372" fmla="*/ 2439038 w 2439037"/>
              <a:gd name="connsiteY19372" fmla="*/ 864524 h 4271954"/>
              <a:gd name="connsiteX19373" fmla="*/ 2427246 w 2439037"/>
              <a:gd name="connsiteY19373" fmla="*/ 860473 h 4271954"/>
              <a:gd name="connsiteX19374" fmla="*/ 2411940 w 2439037"/>
              <a:gd name="connsiteY19374" fmla="*/ 855264 h 4271954"/>
              <a:gd name="connsiteX19375" fmla="*/ 2411940 w 2439037"/>
              <a:gd name="connsiteY19375" fmla="*/ 856989 h 4271954"/>
              <a:gd name="connsiteX19376" fmla="*/ 2405158 w 2439037"/>
              <a:gd name="connsiteY19376" fmla="*/ 863734 h 4271954"/>
              <a:gd name="connsiteX19377" fmla="*/ 2384860 w 2439037"/>
              <a:gd name="connsiteY19377" fmla="*/ 863734 h 4271954"/>
              <a:gd name="connsiteX19378" fmla="*/ 2381545 w 2439037"/>
              <a:gd name="connsiteY19378" fmla="*/ 860380 h 4271954"/>
              <a:gd name="connsiteX19379" fmla="*/ 2384860 w 2439037"/>
              <a:gd name="connsiteY19379" fmla="*/ 857082 h 4271954"/>
              <a:gd name="connsiteX19380" fmla="*/ 2405158 w 2439037"/>
              <a:gd name="connsiteY19380" fmla="*/ 857082 h 4271954"/>
              <a:gd name="connsiteX19381" fmla="*/ 2405072 w 2439037"/>
              <a:gd name="connsiteY19381" fmla="*/ 1343054 h 4271954"/>
              <a:gd name="connsiteX19382" fmla="*/ 2405167 w 2439037"/>
              <a:gd name="connsiteY19382" fmla="*/ 1290723 h 4271954"/>
              <a:gd name="connsiteX19383" fmla="*/ 2384774 w 2439037"/>
              <a:gd name="connsiteY19383" fmla="*/ 1290628 h 4271954"/>
              <a:gd name="connsiteX19384" fmla="*/ 2381450 w 2439037"/>
              <a:gd name="connsiteY19384" fmla="*/ 1287285 h 4271954"/>
              <a:gd name="connsiteX19385" fmla="*/ 2384774 w 2439037"/>
              <a:gd name="connsiteY19385" fmla="*/ 1283980 h 4271954"/>
              <a:gd name="connsiteX19386" fmla="*/ 2405072 w 2439037"/>
              <a:gd name="connsiteY19386" fmla="*/ 1283980 h 4271954"/>
              <a:gd name="connsiteX19387" fmla="*/ 2411806 w 2439037"/>
              <a:gd name="connsiteY19387" fmla="*/ 1290723 h 4271954"/>
              <a:gd name="connsiteX19388" fmla="*/ 2411806 w 2439037"/>
              <a:gd name="connsiteY19388" fmla="*/ 1290819 h 4271954"/>
              <a:gd name="connsiteX19389" fmla="*/ 2428799 w 2439037"/>
              <a:gd name="connsiteY19389" fmla="*/ 1290819 h 4271954"/>
              <a:gd name="connsiteX19390" fmla="*/ 2439038 w 2439037"/>
              <a:gd name="connsiteY19390" fmla="*/ 1292543 h 4271954"/>
              <a:gd name="connsiteX19391" fmla="*/ 2439038 w 2439037"/>
              <a:gd name="connsiteY19391" fmla="*/ 1299601 h 4271954"/>
              <a:gd name="connsiteX19392" fmla="*/ 2428980 w 2439037"/>
              <a:gd name="connsiteY19392" fmla="*/ 1297610 h 4271954"/>
              <a:gd name="connsiteX19393" fmla="*/ 2412035 w 2439037"/>
              <a:gd name="connsiteY19393" fmla="*/ 1297610 h 4271954"/>
              <a:gd name="connsiteX19394" fmla="*/ 2412035 w 2439037"/>
              <a:gd name="connsiteY19394" fmla="*/ 1334348 h 4271954"/>
              <a:gd name="connsiteX19395" fmla="*/ 2429542 w 2439037"/>
              <a:gd name="connsiteY19395" fmla="*/ 1340348 h 4271954"/>
              <a:gd name="connsiteX19396" fmla="*/ 2439038 w 2439037"/>
              <a:gd name="connsiteY19396" fmla="*/ 1343616 h 4271954"/>
              <a:gd name="connsiteX19397" fmla="*/ 2439038 w 2439037"/>
              <a:gd name="connsiteY19397" fmla="*/ 1350502 h 4271954"/>
              <a:gd name="connsiteX19398" fmla="*/ 2427170 w 2439037"/>
              <a:gd name="connsiteY19398" fmla="*/ 1346444 h 4271954"/>
              <a:gd name="connsiteX19399" fmla="*/ 2411806 w 2439037"/>
              <a:gd name="connsiteY19399" fmla="*/ 1341234 h 4271954"/>
              <a:gd name="connsiteX19400" fmla="*/ 2411806 w 2439037"/>
              <a:gd name="connsiteY19400" fmla="*/ 1342949 h 4271954"/>
              <a:gd name="connsiteX19401" fmla="*/ 2405072 w 2439037"/>
              <a:gd name="connsiteY19401" fmla="*/ 1349702 h 4271954"/>
              <a:gd name="connsiteX19402" fmla="*/ 2384774 w 2439037"/>
              <a:gd name="connsiteY19402" fmla="*/ 1349702 h 4271954"/>
              <a:gd name="connsiteX19403" fmla="*/ 2381450 w 2439037"/>
              <a:gd name="connsiteY19403" fmla="*/ 1346349 h 4271954"/>
              <a:gd name="connsiteX19404" fmla="*/ 2384774 w 2439037"/>
              <a:gd name="connsiteY19404" fmla="*/ 1343054 h 4271954"/>
              <a:gd name="connsiteX19405" fmla="*/ 2405072 w 2439037"/>
              <a:gd name="connsiteY19405" fmla="*/ 1343054 h 4271954"/>
              <a:gd name="connsiteX19406" fmla="*/ 2405158 w 2439037"/>
              <a:gd name="connsiteY19406" fmla="*/ 1829057 h 4271954"/>
              <a:gd name="connsiteX19407" fmla="*/ 2405263 w 2439037"/>
              <a:gd name="connsiteY19407" fmla="*/ 1776793 h 4271954"/>
              <a:gd name="connsiteX19408" fmla="*/ 2384860 w 2439037"/>
              <a:gd name="connsiteY19408" fmla="*/ 1776698 h 4271954"/>
              <a:gd name="connsiteX19409" fmla="*/ 2381545 w 2439037"/>
              <a:gd name="connsiteY19409" fmla="*/ 1773345 h 4271954"/>
              <a:gd name="connsiteX19410" fmla="*/ 2384860 w 2439037"/>
              <a:gd name="connsiteY19410" fmla="*/ 1770050 h 4271954"/>
              <a:gd name="connsiteX19411" fmla="*/ 2405158 w 2439037"/>
              <a:gd name="connsiteY19411" fmla="*/ 1770050 h 4271954"/>
              <a:gd name="connsiteX19412" fmla="*/ 2411940 w 2439037"/>
              <a:gd name="connsiteY19412" fmla="*/ 1776793 h 4271954"/>
              <a:gd name="connsiteX19413" fmla="*/ 2411940 w 2439037"/>
              <a:gd name="connsiteY19413" fmla="*/ 1776879 h 4271954"/>
              <a:gd name="connsiteX19414" fmla="*/ 2428884 w 2439037"/>
              <a:gd name="connsiteY19414" fmla="*/ 1776879 h 4271954"/>
              <a:gd name="connsiteX19415" fmla="*/ 2439038 w 2439037"/>
              <a:gd name="connsiteY19415" fmla="*/ 1778584 h 4271954"/>
              <a:gd name="connsiteX19416" fmla="*/ 2439038 w 2439037"/>
              <a:gd name="connsiteY19416" fmla="*/ 1785728 h 4271954"/>
              <a:gd name="connsiteX19417" fmla="*/ 2428970 w 2439037"/>
              <a:gd name="connsiteY19417" fmla="*/ 1783585 h 4271954"/>
              <a:gd name="connsiteX19418" fmla="*/ 2412035 w 2439037"/>
              <a:gd name="connsiteY19418" fmla="*/ 1783585 h 4271954"/>
              <a:gd name="connsiteX19419" fmla="*/ 2412035 w 2439037"/>
              <a:gd name="connsiteY19419" fmla="*/ 1820323 h 4271954"/>
              <a:gd name="connsiteX19420" fmla="*/ 2429542 w 2439037"/>
              <a:gd name="connsiteY19420" fmla="*/ 1826324 h 4271954"/>
              <a:gd name="connsiteX19421" fmla="*/ 2439038 w 2439037"/>
              <a:gd name="connsiteY19421" fmla="*/ 1829591 h 4271954"/>
              <a:gd name="connsiteX19422" fmla="*/ 2439038 w 2439037"/>
              <a:gd name="connsiteY19422" fmla="*/ 1836534 h 4271954"/>
              <a:gd name="connsiteX19423" fmla="*/ 2427246 w 2439037"/>
              <a:gd name="connsiteY19423" fmla="*/ 1832505 h 4271954"/>
              <a:gd name="connsiteX19424" fmla="*/ 2411940 w 2439037"/>
              <a:gd name="connsiteY19424" fmla="*/ 1827295 h 4271954"/>
              <a:gd name="connsiteX19425" fmla="*/ 2411940 w 2439037"/>
              <a:gd name="connsiteY19425" fmla="*/ 1828972 h 4271954"/>
              <a:gd name="connsiteX19426" fmla="*/ 2405158 w 2439037"/>
              <a:gd name="connsiteY19426" fmla="*/ 1835763 h 4271954"/>
              <a:gd name="connsiteX19427" fmla="*/ 2384860 w 2439037"/>
              <a:gd name="connsiteY19427" fmla="*/ 1835763 h 4271954"/>
              <a:gd name="connsiteX19428" fmla="*/ 2381545 w 2439037"/>
              <a:gd name="connsiteY19428" fmla="*/ 1832410 h 4271954"/>
              <a:gd name="connsiteX19429" fmla="*/ 2384860 w 2439037"/>
              <a:gd name="connsiteY19429" fmla="*/ 1829057 h 4271954"/>
              <a:gd name="connsiteX19430" fmla="*/ 2405158 w 2439037"/>
              <a:gd name="connsiteY19430" fmla="*/ 1829057 h 4271954"/>
              <a:gd name="connsiteX19431" fmla="*/ 2423541 w 2439037"/>
              <a:gd name="connsiteY19431" fmla="*/ 694674 h 4271954"/>
              <a:gd name="connsiteX19432" fmla="*/ 2439038 w 2439037"/>
              <a:gd name="connsiteY19432" fmla="*/ 691493 h 4271954"/>
              <a:gd name="connsiteX19433" fmla="*/ 2439038 w 2439037"/>
              <a:gd name="connsiteY19433" fmla="*/ 698297 h 4271954"/>
              <a:gd name="connsiteX19434" fmla="*/ 2428799 w 2439037"/>
              <a:gd name="connsiteY19434" fmla="*/ 700386 h 4271954"/>
              <a:gd name="connsiteX19435" fmla="*/ 2438581 w 2439037"/>
              <a:gd name="connsiteY19435" fmla="*/ 706757 h 4271954"/>
              <a:gd name="connsiteX19436" fmla="*/ 2439038 w 2439037"/>
              <a:gd name="connsiteY19436" fmla="*/ 706524 h 4271954"/>
              <a:gd name="connsiteX19437" fmla="*/ 2439038 w 2439037"/>
              <a:gd name="connsiteY19437" fmla="*/ 714026 h 4271954"/>
              <a:gd name="connsiteX19438" fmla="*/ 2438305 w 2439037"/>
              <a:gd name="connsiteY19438" fmla="*/ 713408 h 4271954"/>
              <a:gd name="connsiteX19439" fmla="*/ 2437629 w 2439037"/>
              <a:gd name="connsiteY19439" fmla="*/ 713408 h 4271954"/>
              <a:gd name="connsiteX19440" fmla="*/ 2421074 w 2439037"/>
              <a:gd name="connsiteY19440" fmla="*/ 698855 h 4271954"/>
              <a:gd name="connsiteX19441" fmla="*/ 2421350 w 2439037"/>
              <a:gd name="connsiteY19441" fmla="*/ 696195 h 4271954"/>
              <a:gd name="connsiteX19442" fmla="*/ 2423541 w 2439037"/>
              <a:gd name="connsiteY19442" fmla="*/ 694674 h 4271954"/>
              <a:gd name="connsiteX19443" fmla="*/ 2316118 w 2439037"/>
              <a:gd name="connsiteY19443" fmla="*/ 1928546 h 4271954"/>
              <a:gd name="connsiteX19444" fmla="*/ 2316775 w 2439037"/>
              <a:gd name="connsiteY19444" fmla="*/ 1928546 h 4271954"/>
              <a:gd name="connsiteX19445" fmla="*/ 2339245 w 2439037"/>
              <a:gd name="connsiteY19445" fmla="*/ 1935109 h 4271954"/>
              <a:gd name="connsiteX19446" fmla="*/ 2356771 w 2439037"/>
              <a:gd name="connsiteY19446" fmla="*/ 1930822 h 4271954"/>
              <a:gd name="connsiteX19447" fmla="*/ 2385822 w 2439037"/>
              <a:gd name="connsiteY19447" fmla="*/ 1945662 h 4271954"/>
              <a:gd name="connsiteX19448" fmla="*/ 2386308 w 2439037"/>
              <a:gd name="connsiteY19448" fmla="*/ 1946034 h 4271954"/>
              <a:gd name="connsiteX19449" fmla="*/ 2415816 w 2439037"/>
              <a:gd name="connsiteY19449" fmla="*/ 1958826 h 4271954"/>
              <a:gd name="connsiteX19450" fmla="*/ 2432799 w 2439037"/>
              <a:gd name="connsiteY19450" fmla="*/ 1958826 h 4271954"/>
              <a:gd name="connsiteX19451" fmla="*/ 2432799 w 2439037"/>
              <a:gd name="connsiteY19451" fmla="*/ 1958921 h 4271954"/>
              <a:gd name="connsiteX19452" fmla="*/ 2439038 w 2439037"/>
              <a:gd name="connsiteY19452" fmla="*/ 1965560 h 4271954"/>
              <a:gd name="connsiteX19453" fmla="*/ 2439038 w 2439037"/>
              <a:gd name="connsiteY19453" fmla="*/ 1900038 h 4271954"/>
              <a:gd name="connsiteX19454" fmla="*/ 2432799 w 2439037"/>
              <a:gd name="connsiteY19454" fmla="*/ 1906734 h 4271954"/>
              <a:gd name="connsiteX19455" fmla="*/ 2432799 w 2439037"/>
              <a:gd name="connsiteY19455" fmla="*/ 1908410 h 4271954"/>
              <a:gd name="connsiteX19456" fmla="*/ 2405348 w 2439037"/>
              <a:gd name="connsiteY19456" fmla="*/ 1898123 h 4271954"/>
              <a:gd name="connsiteX19457" fmla="*/ 2364867 w 2439037"/>
              <a:gd name="connsiteY19457" fmla="*/ 1897113 h 4271954"/>
              <a:gd name="connsiteX19458" fmla="*/ 2364771 w 2439037"/>
              <a:gd name="connsiteY19458" fmla="*/ 1897113 h 4271954"/>
              <a:gd name="connsiteX19459" fmla="*/ 2302011 w 2439037"/>
              <a:gd name="connsiteY19459" fmla="*/ 1909944 h 4271954"/>
              <a:gd name="connsiteX19460" fmla="*/ 2299840 w 2439037"/>
              <a:gd name="connsiteY19460" fmla="*/ 1911477 h 4271954"/>
              <a:gd name="connsiteX19461" fmla="*/ 2299516 w 2439037"/>
              <a:gd name="connsiteY19461" fmla="*/ 1914135 h 4271954"/>
              <a:gd name="connsiteX19462" fmla="*/ 2316118 w 2439037"/>
              <a:gd name="connsiteY19462" fmla="*/ 1928546 h 4271954"/>
              <a:gd name="connsiteX19463" fmla="*/ 2402862 w 2439037"/>
              <a:gd name="connsiteY19463" fmla="*/ 1904038 h 4271954"/>
              <a:gd name="connsiteX19464" fmla="*/ 2432799 w 2439037"/>
              <a:gd name="connsiteY19464" fmla="*/ 1915201 h 4271954"/>
              <a:gd name="connsiteX19465" fmla="*/ 2432799 w 2439037"/>
              <a:gd name="connsiteY19465" fmla="*/ 1951939 h 4271954"/>
              <a:gd name="connsiteX19466" fmla="*/ 2415816 w 2439037"/>
              <a:gd name="connsiteY19466" fmla="*/ 1951939 h 4271954"/>
              <a:gd name="connsiteX19467" fmla="*/ 2390499 w 2439037"/>
              <a:gd name="connsiteY19467" fmla="*/ 1940738 h 4271954"/>
              <a:gd name="connsiteX19468" fmla="*/ 2390004 w 2439037"/>
              <a:gd name="connsiteY19468" fmla="*/ 1940366 h 4271954"/>
              <a:gd name="connsiteX19469" fmla="*/ 2357914 w 2439037"/>
              <a:gd name="connsiteY19469" fmla="*/ 1924040 h 4271954"/>
              <a:gd name="connsiteX19470" fmla="*/ 2356866 w 2439037"/>
              <a:gd name="connsiteY19470" fmla="*/ 1923850 h 4271954"/>
              <a:gd name="connsiteX19471" fmla="*/ 2356104 w 2439037"/>
              <a:gd name="connsiteY19471" fmla="*/ 1923945 h 4271954"/>
              <a:gd name="connsiteX19472" fmla="*/ 2337549 w 2439037"/>
              <a:gd name="connsiteY19472" fmla="*/ 1928546 h 4271954"/>
              <a:gd name="connsiteX19473" fmla="*/ 2323729 w 2439037"/>
              <a:gd name="connsiteY19473" fmla="*/ 1925850 h 4271954"/>
              <a:gd name="connsiteX19474" fmla="*/ 2354104 w 2439037"/>
              <a:gd name="connsiteY19474" fmla="*/ 1909944 h 4271954"/>
              <a:gd name="connsiteX19475" fmla="*/ 2402862 w 2439037"/>
              <a:gd name="connsiteY19475" fmla="*/ 1904038 h 4271954"/>
              <a:gd name="connsiteX19476" fmla="*/ 2343912 w 2439037"/>
              <a:gd name="connsiteY19476" fmla="*/ 1907943 h 4271954"/>
              <a:gd name="connsiteX19477" fmla="*/ 2317146 w 2439037"/>
              <a:gd name="connsiteY19477" fmla="*/ 1921755 h 4271954"/>
              <a:gd name="connsiteX19478" fmla="*/ 2307336 w 2439037"/>
              <a:gd name="connsiteY19478" fmla="*/ 1915382 h 4271954"/>
              <a:gd name="connsiteX19479" fmla="*/ 2343912 w 2439037"/>
              <a:gd name="connsiteY19479" fmla="*/ 1907943 h 4271954"/>
              <a:gd name="connsiteX19480" fmla="*/ 2316118 w 2439037"/>
              <a:gd name="connsiteY19480" fmla="*/ 3386404 h 4271954"/>
              <a:gd name="connsiteX19481" fmla="*/ 2316775 w 2439037"/>
              <a:gd name="connsiteY19481" fmla="*/ 3386404 h 4271954"/>
              <a:gd name="connsiteX19482" fmla="*/ 2339245 w 2439037"/>
              <a:gd name="connsiteY19482" fmla="*/ 3393024 h 4271954"/>
              <a:gd name="connsiteX19483" fmla="*/ 2356771 w 2439037"/>
              <a:gd name="connsiteY19483" fmla="*/ 3388690 h 4271954"/>
              <a:gd name="connsiteX19484" fmla="*/ 2385813 w 2439037"/>
              <a:gd name="connsiteY19484" fmla="*/ 3403568 h 4271954"/>
              <a:gd name="connsiteX19485" fmla="*/ 2386308 w 2439037"/>
              <a:gd name="connsiteY19485" fmla="*/ 3403940 h 4271954"/>
              <a:gd name="connsiteX19486" fmla="*/ 2415816 w 2439037"/>
              <a:gd name="connsiteY19486" fmla="*/ 3416684 h 4271954"/>
              <a:gd name="connsiteX19487" fmla="*/ 2432799 w 2439037"/>
              <a:gd name="connsiteY19487" fmla="*/ 3416684 h 4271954"/>
              <a:gd name="connsiteX19488" fmla="*/ 2432799 w 2439037"/>
              <a:gd name="connsiteY19488" fmla="*/ 3416837 h 4271954"/>
              <a:gd name="connsiteX19489" fmla="*/ 2439038 w 2439037"/>
              <a:gd name="connsiteY19489" fmla="*/ 3423476 h 4271954"/>
              <a:gd name="connsiteX19490" fmla="*/ 2439038 w 2439037"/>
              <a:gd name="connsiteY19490" fmla="*/ 3357772 h 4271954"/>
              <a:gd name="connsiteX19491" fmla="*/ 2432799 w 2439037"/>
              <a:gd name="connsiteY19491" fmla="*/ 3364411 h 4271954"/>
              <a:gd name="connsiteX19492" fmla="*/ 2432799 w 2439037"/>
              <a:gd name="connsiteY19492" fmla="*/ 3366135 h 4271954"/>
              <a:gd name="connsiteX19493" fmla="*/ 2405348 w 2439037"/>
              <a:gd name="connsiteY19493" fmla="*/ 3355848 h 4271954"/>
              <a:gd name="connsiteX19494" fmla="*/ 2364867 w 2439037"/>
              <a:gd name="connsiteY19494" fmla="*/ 3354791 h 4271954"/>
              <a:gd name="connsiteX19495" fmla="*/ 2364771 w 2439037"/>
              <a:gd name="connsiteY19495" fmla="*/ 3354791 h 4271954"/>
              <a:gd name="connsiteX19496" fmla="*/ 2302011 w 2439037"/>
              <a:gd name="connsiteY19496" fmla="*/ 3367678 h 4271954"/>
              <a:gd name="connsiteX19497" fmla="*/ 2299840 w 2439037"/>
              <a:gd name="connsiteY19497" fmla="*/ 3369212 h 4271954"/>
              <a:gd name="connsiteX19498" fmla="*/ 2299516 w 2439037"/>
              <a:gd name="connsiteY19498" fmla="*/ 3371860 h 4271954"/>
              <a:gd name="connsiteX19499" fmla="*/ 2316118 w 2439037"/>
              <a:gd name="connsiteY19499" fmla="*/ 3386404 h 4271954"/>
              <a:gd name="connsiteX19500" fmla="*/ 2402977 w 2439037"/>
              <a:gd name="connsiteY19500" fmla="*/ 3361954 h 4271954"/>
              <a:gd name="connsiteX19501" fmla="*/ 2432885 w 2439037"/>
              <a:gd name="connsiteY19501" fmla="*/ 3373117 h 4271954"/>
              <a:gd name="connsiteX19502" fmla="*/ 2432885 w 2439037"/>
              <a:gd name="connsiteY19502" fmla="*/ 3409941 h 4271954"/>
              <a:gd name="connsiteX19503" fmla="*/ 2432799 w 2439037"/>
              <a:gd name="connsiteY19503" fmla="*/ 3409941 h 4271954"/>
              <a:gd name="connsiteX19504" fmla="*/ 2415816 w 2439037"/>
              <a:gd name="connsiteY19504" fmla="*/ 3409941 h 4271954"/>
              <a:gd name="connsiteX19505" fmla="*/ 2390489 w 2439037"/>
              <a:gd name="connsiteY19505" fmla="*/ 3398692 h 4271954"/>
              <a:gd name="connsiteX19506" fmla="*/ 2390004 w 2439037"/>
              <a:gd name="connsiteY19506" fmla="*/ 3398311 h 4271954"/>
              <a:gd name="connsiteX19507" fmla="*/ 2357914 w 2439037"/>
              <a:gd name="connsiteY19507" fmla="*/ 3382032 h 4271954"/>
              <a:gd name="connsiteX19508" fmla="*/ 2356866 w 2439037"/>
              <a:gd name="connsiteY19508" fmla="*/ 3381851 h 4271954"/>
              <a:gd name="connsiteX19509" fmla="*/ 2356095 w 2439037"/>
              <a:gd name="connsiteY19509" fmla="*/ 3381956 h 4271954"/>
              <a:gd name="connsiteX19510" fmla="*/ 2337549 w 2439037"/>
              <a:gd name="connsiteY19510" fmla="*/ 3386500 h 4271954"/>
              <a:gd name="connsiteX19511" fmla="*/ 2323729 w 2439037"/>
              <a:gd name="connsiteY19511" fmla="*/ 3383852 h 4271954"/>
              <a:gd name="connsiteX19512" fmla="*/ 2354094 w 2439037"/>
              <a:gd name="connsiteY19512" fmla="*/ 3367954 h 4271954"/>
              <a:gd name="connsiteX19513" fmla="*/ 2402977 w 2439037"/>
              <a:gd name="connsiteY19513" fmla="*/ 3361954 h 4271954"/>
              <a:gd name="connsiteX19514" fmla="*/ 2343817 w 2439037"/>
              <a:gd name="connsiteY19514" fmla="*/ 3365954 h 4271954"/>
              <a:gd name="connsiteX19515" fmla="*/ 2317146 w 2439037"/>
              <a:gd name="connsiteY19515" fmla="*/ 3379756 h 4271954"/>
              <a:gd name="connsiteX19516" fmla="*/ 2307336 w 2439037"/>
              <a:gd name="connsiteY19516" fmla="*/ 3373384 h 4271954"/>
              <a:gd name="connsiteX19517" fmla="*/ 2343817 w 2439037"/>
              <a:gd name="connsiteY19517" fmla="*/ 3365954 h 4271954"/>
              <a:gd name="connsiteX19518" fmla="*/ 2316118 w 2439037"/>
              <a:gd name="connsiteY19518" fmla="*/ 2414464 h 4271954"/>
              <a:gd name="connsiteX19519" fmla="*/ 2316775 w 2439037"/>
              <a:gd name="connsiteY19519" fmla="*/ 2414464 h 4271954"/>
              <a:gd name="connsiteX19520" fmla="*/ 2339245 w 2439037"/>
              <a:gd name="connsiteY19520" fmla="*/ 2421074 h 4271954"/>
              <a:gd name="connsiteX19521" fmla="*/ 2356771 w 2439037"/>
              <a:gd name="connsiteY19521" fmla="*/ 2416788 h 4271954"/>
              <a:gd name="connsiteX19522" fmla="*/ 2385813 w 2439037"/>
              <a:gd name="connsiteY19522" fmla="*/ 2431637 h 4271954"/>
              <a:gd name="connsiteX19523" fmla="*/ 2386308 w 2439037"/>
              <a:gd name="connsiteY19523" fmla="*/ 2432009 h 4271954"/>
              <a:gd name="connsiteX19524" fmla="*/ 2415816 w 2439037"/>
              <a:gd name="connsiteY19524" fmla="*/ 2444791 h 4271954"/>
              <a:gd name="connsiteX19525" fmla="*/ 2432799 w 2439037"/>
              <a:gd name="connsiteY19525" fmla="*/ 2444791 h 4271954"/>
              <a:gd name="connsiteX19526" fmla="*/ 2432799 w 2439037"/>
              <a:gd name="connsiteY19526" fmla="*/ 2444887 h 4271954"/>
              <a:gd name="connsiteX19527" fmla="*/ 2439038 w 2439037"/>
              <a:gd name="connsiteY19527" fmla="*/ 2451525 h 4271954"/>
              <a:gd name="connsiteX19528" fmla="*/ 2439038 w 2439037"/>
              <a:gd name="connsiteY19528" fmla="*/ 2385822 h 4271954"/>
              <a:gd name="connsiteX19529" fmla="*/ 2432799 w 2439037"/>
              <a:gd name="connsiteY19529" fmla="*/ 2392471 h 4271954"/>
              <a:gd name="connsiteX19530" fmla="*/ 2432799 w 2439037"/>
              <a:gd name="connsiteY19530" fmla="*/ 2394185 h 4271954"/>
              <a:gd name="connsiteX19531" fmla="*/ 2405348 w 2439037"/>
              <a:gd name="connsiteY19531" fmla="*/ 2383908 h 4271954"/>
              <a:gd name="connsiteX19532" fmla="*/ 2364867 w 2439037"/>
              <a:gd name="connsiteY19532" fmla="*/ 2382879 h 4271954"/>
              <a:gd name="connsiteX19533" fmla="*/ 2364771 w 2439037"/>
              <a:gd name="connsiteY19533" fmla="*/ 2382879 h 4271954"/>
              <a:gd name="connsiteX19534" fmla="*/ 2302011 w 2439037"/>
              <a:gd name="connsiteY19534" fmla="*/ 2395728 h 4271954"/>
              <a:gd name="connsiteX19535" fmla="*/ 2299840 w 2439037"/>
              <a:gd name="connsiteY19535" fmla="*/ 2397262 h 4271954"/>
              <a:gd name="connsiteX19536" fmla="*/ 2299516 w 2439037"/>
              <a:gd name="connsiteY19536" fmla="*/ 2399910 h 4271954"/>
              <a:gd name="connsiteX19537" fmla="*/ 2316118 w 2439037"/>
              <a:gd name="connsiteY19537" fmla="*/ 2414464 h 4271954"/>
              <a:gd name="connsiteX19538" fmla="*/ 2402977 w 2439037"/>
              <a:gd name="connsiteY19538" fmla="*/ 2389918 h 4271954"/>
              <a:gd name="connsiteX19539" fmla="*/ 2432885 w 2439037"/>
              <a:gd name="connsiteY19539" fmla="*/ 2401081 h 4271954"/>
              <a:gd name="connsiteX19540" fmla="*/ 2432885 w 2439037"/>
              <a:gd name="connsiteY19540" fmla="*/ 2437905 h 4271954"/>
              <a:gd name="connsiteX19541" fmla="*/ 2432799 w 2439037"/>
              <a:gd name="connsiteY19541" fmla="*/ 2437905 h 4271954"/>
              <a:gd name="connsiteX19542" fmla="*/ 2415816 w 2439037"/>
              <a:gd name="connsiteY19542" fmla="*/ 2437905 h 4271954"/>
              <a:gd name="connsiteX19543" fmla="*/ 2390489 w 2439037"/>
              <a:gd name="connsiteY19543" fmla="*/ 2426694 h 4271954"/>
              <a:gd name="connsiteX19544" fmla="*/ 2390004 w 2439037"/>
              <a:gd name="connsiteY19544" fmla="*/ 2426284 h 4271954"/>
              <a:gd name="connsiteX19545" fmla="*/ 2357914 w 2439037"/>
              <a:gd name="connsiteY19545" fmla="*/ 2410006 h 4271954"/>
              <a:gd name="connsiteX19546" fmla="*/ 2356866 w 2439037"/>
              <a:gd name="connsiteY19546" fmla="*/ 2409825 h 4271954"/>
              <a:gd name="connsiteX19547" fmla="*/ 2356095 w 2439037"/>
              <a:gd name="connsiteY19547" fmla="*/ 2409901 h 4271954"/>
              <a:gd name="connsiteX19548" fmla="*/ 2337549 w 2439037"/>
              <a:gd name="connsiteY19548" fmla="*/ 2414464 h 4271954"/>
              <a:gd name="connsiteX19549" fmla="*/ 2323729 w 2439037"/>
              <a:gd name="connsiteY19549" fmla="*/ 2411816 h 4271954"/>
              <a:gd name="connsiteX19550" fmla="*/ 2354094 w 2439037"/>
              <a:gd name="connsiteY19550" fmla="*/ 2395919 h 4271954"/>
              <a:gd name="connsiteX19551" fmla="*/ 2402977 w 2439037"/>
              <a:gd name="connsiteY19551" fmla="*/ 2389918 h 4271954"/>
              <a:gd name="connsiteX19552" fmla="*/ 2343817 w 2439037"/>
              <a:gd name="connsiteY19552" fmla="*/ 2393918 h 4271954"/>
              <a:gd name="connsiteX19553" fmla="*/ 2317146 w 2439037"/>
              <a:gd name="connsiteY19553" fmla="*/ 2407720 h 4271954"/>
              <a:gd name="connsiteX19554" fmla="*/ 2307336 w 2439037"/>
              <a:gd name="connsiteY19554" fmla="*/ 2401348 h 4271954"/>
              <a:gd name="connsiteX19555" fmla="*/ 2343817 w 2439037"/>
              <a:gd name="connsiteY19555" fmla="*/ 2393918 h 4271954"/>
              <a:gd name="connsiteX19556" fmla="*/ 2316118 w 2439037"/>
              <a:gd name="connsiteY19556" fmla="*/ 2900439 h 4271954"/>
              <a:gd name="connsiteX19557" fmla="*/ 2316775 w 2439037"/>
              <a:gd name="connsiteY19557" fmla="*/ 2900439 h 4271954"/>
              <a:gd name="connsiteX19558" fmla="*/ 2339245 w 2439037"/>
              <a:gd name="connsiteY19558" fmla="*/ 2907049 h 4271954"/>
              <a:gd name="connsiteX19559" fmla="*/ 2356771 w 2439037"/>
              <a:gd name="connsiteY19559" fmla="*/ 2902763 h 4271954"/>
              <a:gd name="connsiteX19560" fmla="*/ 2385822 w 2439037"/>
              <a:gd name="connsiteY19560" fmla="*/ 2917603 h 4271954"/>
              <a:gd name="connsiteX19561" fmla="*/ 2386308 w 2439037"/>
              <a:gd name="connsiteY19561" fmla="*/ 2917974 h 4271954"/>
              <a:gd name="connsiteX19562" fmla="*/ 2415816 w 2439037"/>
              <a:gd name="connsiteY19562" fmla="*/ 2930766 h 4271954"/>
              <a:gd name="connsiteX19563" fmla="*/ 2432799 w 2439037"/>
              <a:gd name="connsiteY19563" fmla="*/ 2930766 h 4271954"/>
              <a:gd name="connsiteX19564" fmla="*/ 2432799 w 2439037"/>
              <a:gd name="connsiteY19564" fmla="*/ 2930862 h 4271954"/>
              <a:gd name="connsiteX19565" fmla="*/ 2439038 w 2439037"/>
              <a:gd name="connsiteY19565" fmla="*/ 2937500 h 4271954"/>
              <a:gd name="connsiteX19566" fmla="*/ 2439038 w 2439037"/>
              <a:gd name="connsiteY19566" fmla="*/ 2871988 h 4271954"/>
              <a:gd name="connsiteX19567" fmla="*/ 2432799 w 2439037"/>
              <a:gd name="connsiteY19567" fmla="*/ 2878626 h 4271954"/>
              <a:gd name="connsiteX19568" fmla="*/ 2432799 w 2439037"/>
              <a:gd name="connsiteY19568" fmla="*/ 2880341 h 4271954"/>
              <a:gd name="connsiteX19569" fmla="*/ 2405348 w 2439037"/>
              <a:gd name="connsiteY19569" fmla="*/ 2870064 h 4271954"/>
              <a:gd name="connsiteX19570" fmla="*/ 2364867 w 2439037"/>
              <a:gd name="connsiteY19570" fmla="*/ 2869054 h 4271954"/>
              <a:gd name="connsiteX19571" fmla="*/ 2364771 w 2439037"/>
              <a:gd name="connsiteY19571" fmla="*/ 2869054 h 4271954"/>
              <a:gd name="connsiteX19572" fmla="*/ 2302011 w 2439037"/>
              <a:gd name="connsiteY19572" fmla="*/ 2881884 h 4271954"/>
              <a:gd name="connsiteX19573" fmla="*/ 2299840 w 2439037"/>
              <a:gd name="connsiteY19573" fmla="*/ 2883418 h 4271954"/>
              <a:gd name="connsiteX19574" fmla="*/ 2299516 w 2439037"/>
              <a:gd name="connsiteY19574" fmla="*/ 2886075 h 4271954"/>
              <a:gd name="connsiteX19575" fmla="*/ 2316118 w 2439037"/>
              <a:gd name="connsiteY19575" fmla="*/ 2900439 h 4271954"/>
              <a:gd name="connsiteX19576" fmla="*/ 2402862 w 2439037"/>
              <a:gd name="connsiteY19576" fmla="*/ 2876064 h 4271954"/>
              <a:gd name="connsiteX19577" fmla="*/ 2432799 w 2439037"/>
              <a:gd name="connsiteY19577" fmla="*/ 2887228 h 4271954"/>
              <a:gd name="connsiteX19578" fmla="*/ 2432799 w 2439037"/>
              <a:gd name="connsiteY19578" fmla="*/ 2923975 h 4271954"/>
              <a:gd name="connsiteX19579" fmla="*/ 2415816 w 2439037"/>
              <a:gd name="connsiteY19579" fmla="*/ 2923975 h 4271954"/>
              <a:gd name="connsiteX19580" fmla="*/ 2390499 w 2439037"/>
              <a:gd name="connsiteY19580" fmla="*/ 2912764 h 4271954"/>
              <a:gd name="connsiteX19581" fmla="*/ 2390004 w 2439037"/>
              <a:gd name="connsiteY19581" fmla="*/ 2912345 h 4271954"/>
              <a:gd name="connsiteX19582" fmla="*/ 2357914 w 2439037"/>
              <a:gd name="connsiteY19582" fmla="*/ 2896067 h 4271954"/>
              <a:gd name="connsiteX19583" fmla="*/ 2356866 w 2439037"/>
              <a:gd name="connsiteY19583" fmla="*/ 2895876 h 4271954"/>
              <a:gd name="connsiteX19584" fmla="*/ 2356104 w 2439037"/>
              <a:gd name="connsiteY19584" fmla="*/ 2895981 h 4271954"/>
              <a:gd name="connsiteX19585" fmla="*/ 2337549 w 2439037"/>
              <a:gd name="connsiteY19585" fmla="*/ 2900534 h 4271954"/>
              <a:gd name="connsiteX19586" fmla="*/ 2323729 w 2439037"/>
              <a:gd name="connsiteY19586" fmla="*/ 2897877 h 4271954"/>
              <a:gd name="connsiteX19587" fmla="*/ 2354104 w 2439037"/>
              <a:gd name="connsiteY19587" fmla="*/ 2881979 h 4271954"/>
              <a:gd name="connsiteX19588" fmla="*/ 2402862 w 2439037"/>
              <a:gd name="connsiteY19588" fmla="*/ 2876064 h 4271954"/>
              <a:gd name="connsiteX19589" fmla="*/ 2343912 w 2439037"/>
              <a:gd name="connsiteY19589" fmla="*/ 2879884 h 4271954"/>
              <a:gd name="connsiteX19590" fmla="*/ 2317146 w 2439037"/>
              <a:gd name="connsiteY19590" fmla="*/ 2893695 h 4271954"/>
              <a:gd name="connsiteX19591" fmla="*/ 2307336 w 2439037"/>
              <a:gd name="connsiteY19591" fmla="*/ 2887323 h 4271954"/>
              <a:gd name="connsiteX19592" fmla="*/ 2343912 w 2439037"/>
              <a:gd name="connsiteY19592" fmla="*/ 2879884 h 4271954"/>
              <a:gd name="connsiteX19593" fmla="*/ 2439038 w 2439037"/>
              <a:gd name="connsiteY19593" fmla="*/ 4266391 h 4271954"/>
              <a:gd name="connsiteX19594" fmla="*/ 2427170 w 2439037"/>
              <a:gd name="connsiteY19594" fmla="*/ 4262333 h 4271954"/>
              <a:gd name="connsiteX19595" fmla="*/ 2411806 w 2439037"/>
              <a:gd name="connsiteY19595" fmla="*/ 4257075 h 4271954"/>
              <a:gd name="connsiteX19596" fmla="*/ 2411806 w 2439037"/>
              <a:gd name="connsiteY19596" fmla="*/ 4258799 h 4271954"/>
              <a:gd name="connsiteX19597" fmla="*/ 2405072 w 2439037"/>
              <a:gd name="connsiteY19597" fmla="*/ 4265543 h 4271954"/>
              <a:gd name="connsiteX19598" fmla="*/ 2384774 w 2439037"/>
              <a:gd name="connsiteY19598" fmla="*/ 4265543 h 4271954"/>
              <a:gd name="connsiteX19599" fmla="*/ 2381450 w 2439037"/>
              <a:gd name="connsiteY19599" fmla="*/ 4262238 h 4271954"/>
              <a:gd name="connsiteX19600" fmla="*/ 2384774 w 2439037"/>
              <a:gd name="connsiteY19600" fmla="*/ 4258885 h 4271954"/>
              <a:gd name="connsiteX19601" fmla="*/ 2405072 w 2439037"/>
              <a:gd name="connsiteY19601" fmla="*/ 4258885 h 4271954"/>
              <a:gd name="connsiteX19602" fmla="*/ 2405167 w 2439037"/>
              <a:gd name="connsiteY19602" fmla="*/ 4206612 h 4271954"/>
              <a:gd name="connsiteX19603" fmla="*/ 2384774 w 2439037"/>
              <a:gd name="connsiteY19603" fmla="*/ 4206516 h 4271954"/>
              <a:gd name="connsiteX19604" fmla="*/ 2381450 w 2439037"/>
              <a:gd name="connsiteY19604" fmla="*/ 4203164 h 4271954"/>
              <a:gd name="connsiteX19605" fmla="*/ 2384774 w 2439037"/>
              <a:gd name="connsiteY19605" fmla="*/ 4199820 h 4271954"/>
              <a:gd name="connsiteX19606" fmla="*/ 2405072 w 2439037"/>
              <a:gd name="connsiteY19606" fmla="*/ 4199820 h 4271954"/>
              <a:gd name="connsiteX19607" fmla="*/ 2411806 w 2439037"/>
              <a:gd name="connsiteY19607" fmla="*/ 4206612 h 4271954"/>
              <a:gd name="connsiteX19608" fmla="*/ 2411806 w 2439037"/>
              <a:gd name="connsiteY19608" fmla="*/ 4206698 h 4271954"/>
              <a:gd name="connsiteX19609" fmla="*/ 2428799 w 2439037"/>
              <a:gd name="connsiteY19609" fmla="*/ 4206698 h 4271954"/>
              <a:gd name="connsiteX19610" fmla="*/ 2439038 w 2439037"/>
              <a:gd name="connsiteY19610" fmla="*/ 4208422 h 4271954"/>
              <a:gd name="connsiteX19611" fmla="*/ 2439038 w 2439037"/>
              <a:gd name="connsiteY19611" fmla="*/ 4215432 h 4271954"/>
              <a:gd name="connsiteX19612" fmla="*/ 2428980 w 2439037"/>
              <a:gd name="connsiteY19612" fmla="*/ 4213441 h 4271954"/>
              <a:gd name="connsiteX19613" fmla="*/ 2412035 w 2439037"/>
              <a:gd name="connsiteY19613" fmla="*/ 4213441 h 4271954"/>
              <a:gd name="connsiteX19614" fmla="*/ 2412035 w 2439037"/>
              <a:gd name="connsiteY19614" fmla="*/ 4250246 h 4271954"/>
              <a:gd name="connsiteX19615" fmla="*/ 2429542 w 2439037"/>
              <a:gd name="connsiteY19615" fmla="*/ 4256237 h 4271954"/>
              <a:gd name="connsiteX19616" fmla="*/ 2439038 w 2439037"/>
              <a:gd name="connsiteY19616" fmla="*/ 4259485 h 4271954"/>
              <a:gd name="connsiteX19617" fmla="*/ 2439038 w 2439037"/>
              <a:gd name="connsiteY19617" fmla="*/ 4266391 h 4271954"/>
              <a:gd name="connsiteX19618" fmla="*/ 2386308 w 2439037"/>
              <a:gd name="connsiteY19618" fmla="*/ 3890000 h 4271954"/>
              <a:gd name="connsiteX19619" fmla="*/ 2415816 w 2439037"/>
              <a:gd name="connsiteY19619" fmla="*/ 3902755 h 4271954"/>
              <a:gd name="connsiteX19620" fmla="*/ 2432799 w 2439037"/>
              <a:gd name="connsiteY19620" fmla="*/ 3902755 h 4271954"/>
              <a:gd name="connsiteX19621" fmla="*/ 2432799 w 2439037"/>
              <a:gd name="connsiteY19621" fmla="*/ 3902850 h 4271954"/>
              <a:gd name="connsiteX19622" fmla="*/ 2439038 w 2439037"/>
              <a:gd name="connsiteY19622" fmla="*/ 3909536 h 4271954"/>
              <a:gd name="connsiteX19623" fmla="*/ 2439038 w 2439037"/>
              <a:gd name="connsiteY19623" fmla="*/ 3844014 h 4271954"/>
              <a:gd name="connsiteX19624" fmla="*/ 2432799 w 2439037"/>
              <a:gd name="connsiteY19624" fmla="*/ 3850662 h 4271954"/>
              <a:gd name="connsiteX19625" fmla="*/ 2432799 w 2439037"/>
              <a:gd name="connsiteY19625" fmla="*/ 3852386 h 4271954"/>
              <a:gd name="connsiteX19626" fmla="*/ 2405348 w 2439037"/>
              <a:gd name="connsiteY19626" fmla="*/ 3842109 h 4271954"/>
              <a:gd name="connsiteX19627" fmla="*/ 2364867 w 2439037"/>
              <a:gd name="connsiteY19627" fmla="*/ 3841033 h 4271954"/>
              <a:gd name="connsiteX19628" fmla="*/ 2364771 w 2439037"/>
              <a:gd name="connsiteY19628" fmla="*/ 3841033 h 4271954"/>
              <a:gd name="connsiteX19629" fmla="*/ 2302011 w 2439037"/>
              <a:gd name="connsiteY19629" fmla="*/ 3853910 h 4271954"/>
              <a:gd name="connsiteX19630" fmla="*/ 2299840 w 2439037"/>
              <a:gd name="connsiteY19630" fmla="*/ 3855444 h 4271954"/>
              <a:gd name="connsiteX19631" fmla="*/ 2299516 w 2439037"/>
              <a:gd name="connsiteY19631" fmla="*/ 3858101 h 4271954"/>
              <a:gd name="connsiteX19632" fmla="*/ 2316118 w 2439037"/>
              <a:gd name="connsiteY19632" fmla="*/ 3872475 h 4271954"/>
              <a:gd name="connsiteX19633" fmla="*/ 2316775 w 2439037"/>
              <a:gd name="connsiteY19633" fmla="*/ 3872475 h 4271954"/>
              <a:gd name="connsiteX19634" fmla="*/ 2339245 w 2439037"/>
              <a:gd name="connsiteY19634" fmla="*/ 3879037 h 4271954"/>
              <a:gd name="connsiteX19635" fmla="*/ 2356771 w 2439037"/>
              <a:gd name="connsiteY19635" fmla="*/ 3874751 h 4271954"/>
              <a:gd name="connsiteX19636" fmla="*/ 2385822 w 2439037"/>
              <a:gd name="connsiteY19636" fmla="*/ 3889629 h 4271954"/>
              <a:gd name="connsiteX19637" fmla="*/ 2386308 w 2439037"/>
              <a:gd name="connsiteY19637" fmla="*/ 3890000 h 4271954"/>
              <a:gd name="connsiteX19638" fmla="*/ 2307336 w 2439037"/>
              <a:gd name="connsiteY19638" fmla="*/ 3859359 h 4271954"/>
              <a:gd name="connsiteX19639" fmla="*/ 2343912 w 2439037"/>
              <a:gd name="connsiteY19639" fmla="*/ 3851910 h 4271954"/>
              <a:gd name="connsiteX19640" fmla="*/ 2317146 w 2439037"/>
              <a:gd name="connsiteY19640" fmla="*/ 3865731 h 4271954"/>
              <a:gd name="connsiteX19641" fmla="*/ 2307336 w 2439037"/>
              <a:gd name="connsiteY19641" fmla="*/ 3859359 h 4271954"/>
              <a:gd name="connsiteX19642" fmla="*/ 2356866 w 2439037"/>
              <a:gd name="connsiteY19642" fmla="*/ 3867807 h 4271954"/>
              <a:gd name="connsiteX19643" fmla="*/ 2356104 w 2439037"/>
              <a:gd name="connsiteY19643" fmla="*/ 3867922 h 4271954"/>
              <a:gd name="connsiteX19644" fmla="*/ 2337549 w 2439037"/>
              <a:gd name="connsiteY19644" fmla="*/ 3872475 h 4271954"/>
              <a:gd name="connsiteX19645" fmla="*/ 2323729 w 2439037"/>
              <a:gd name="connsiteY19645" fmla="*/ 3869827 h 4271954"/>
              <a:gd name="connsiteX19646" fmla="*/ 2354104 w 2439037"/>
              <a:gd name="connsiteY19646" fmla="*/ 3853910 h 4271954"/>
              <a:gd name="connsiteX19647" fmla="*/ 2402862 w 2439037"/>
              <a:gd name="connsiteY19647" fmla="*/ 3848014 h 4271954"/>
              <a:gd name="connsiteX19648" fmla="*/ 2432799 w 2439037"/>
              <a:gd name="connsiteY19648" fmla="*/ 3859130 h 4271954"/>
              <a:gd name="connsiteX19649" fmla="*/ 2432799 w 2439037"/>
              <a:gd name="connsiteY19649" fmla="*/ 3895916 h 4271954"/>
              <a:gd name="connsiteX19650" fmla="*/ 2415816 w 2439037"/>
              <a:gd name="connsiteY19650" fmla="*/ 3895916 h 4271954"/>
              <a:gd name="connsiteX19651" fmla="*/ 2390499 w 2439037"/>
              <a:gd name="connsiteY19651" fmla="*/ 3884666 h 4271954"/>
              <a:gd name="connsiteX19652" fmla="*/ 2390004 w 2439037"/>
              <a:gd name="connsiteY19652" fmla="*/ 3884286 h 4271954"/>
              <a:gd name="connsiteX19653" fmla="*/ 2357914 w 2439037"/>
              <a:gd name="connsiteY19653" fmla="*/ 3868007 h 4271954"/>
              <a:gd name="connsiteX19654" fmla="*/ 2356866 w 2439037"/>
              <a:gd name="connsiteY19654" fmla="*/ 3867807 h 4271954"/>
              <a:gd name="connsiteX19655" fmla="*/ 2316118 w 2439037"/>
              <a:gd name="connsiteY19655" fmla="*/ 956520 h 4271954"/>
              <a:gd name="connsiteX19656" fmla="*/ 2316775 w 2439037"/>
              <a:gd name="connsiteY19656" fmla="*/ 956520 h 4271954"/>
              <a:gd name="connsiteX19657" fmla="*/ 2339245 w 2439037"/>
              <a:gd name="connsiteY19657" fmla="*/ 963073 h 4271954"/>
              <a:gd name="connsiteX19658" fmla="*/ 2356771 w 2439037"/>
              <a:gd name="connsiteY19658" fmla="*/ 958796 h 4271954"/>
              <a:gd name="connsiteX19659" fmla="*/ 2385822 w 2439037"/>
              <a:gd name="connsiteY19659" fmla="*/ 973627 h 4271954"/>
              <a:gd name="connsiteX19660" fmla="*/ 2386308 w 2439037"/>
              <a:gd name="connsiteY19660" fmla="*/ 974046 h 4271954"/>
              <a:gd name="connsiteX19661" fmla="*/ 2415816 w 2439037"/>
              <a:gd name="connsiteY19661" fmla="*/ 986790 h 4271954"/>
              <a:gd name="connsiteX19662" fmla="*/ 2432799 w 2439037"/>
              <a:gd name="connsiteY19662" fmla="*/ 986790 h 4271954"/>
              <a:gd name="connsiteX19663" fmla="*/ 2432799 w 2439037"/>
              <a:gd name="connsiteY19663" fmla="*/ 986885 h 4271954"/>
              <a:gd name="connsiteX19664" fmla="*/ 2439038 w 2439037"/>
              <a:gd name="connsiteY19664" fmla="*/ 993524 h 4271954"/>
              <a:gd name="connsiteX19665" fmla="*/ 2439038 w 2439037"/>
              <a:gd name="connsiteY19665" fmla="*/ 928018 h 4271954"/>
              <a:gd name="connsiteX19666" fmla="*/ 2432799 w 2439037"/>
              <a:gd name="connsiteY19666" fmla="*/ 934697 h 4271954"/>
              <a:gd name="connsiteX19667" fmla="*/ 2432799 w 2439037"/>
              <a:gd name="connsiteY19667" fmla="*/ 936422 h 4271954"/>
              <a:gd name="connsiteX19668" fmla="*/ 2405348 w 2439037"/>
              <a:gd name="connsiteY19668" fmla="*/ 926098 h 4271954"/>
              <a:gd name="connsiteX19669" fmla="*/ 2364867 w 2439037"/>
              <a:gd name="connsiteY19669" fmla="*/ 925079 h 4271954"/>
              <a:gd name="connsiteX19670" fmla="*/ 2364771 w 2439037"/>
              <a:gd name="connsiteY19670" fmla="*/ 925079 h 4271954"/>
              <a:gd name="connsiteX19671" fmla="*/ 2302011 w 2439037"/>
              <a:gd name="connsiteY19671" fmla="*/ 937906 h 4271954"/>
              <a:gd name="connsiteX19672" fmla="*/ 2299840 w 2439037"/>
              <a:gd name="connsiteY19672" fmla="*/ 939450 h 4271954"/>
              <a:gd name="connsiteX19673" fmla="*/ 2299516 w 2439037"/>
              <a:gd name="connsiteY19673" fmla="*/ 942147 h 4271954"/>
              <a:gd name="connsiteX19674" fmla="*/ 2316118 w 2439037"/>
              <a:gd name="connsiteY19674" fmla="*/ 956520 h 4271954"/>
              <a:gd name="connsiteX19675" fmla="*/ 2402862 w 2439037"/>
              <a:gd name="connsiteY19675" fmla="*/ 932003 h 4271954"/>
              <a:gd name="connsiteX19676" fmla="*/ 2432799 w 2439037"/>
              <a:gd name="connsiteY19676" fmla="*/ 943165 h 4271954"/>
              <a:gd name="connsiteX19677" fmla="*/ 2432799 w 2439037"/>
              <a:gd name="connsiteY19677" fmla="*/ 979951 h 4271954"/>
              <a:gd name="connsiteX19678" fmla="*/ 2415816 w 2439037"/>
              <a:gd name="connsiteY19678" fmla="*/ 979951 h 4271954"/>
              <a:gd name="connsiteX19679" fmla="*/ 2390499 w 2439037"/>
              <a:gd name="connsiteY19679" fmla="*/ 968702 h 4271954"/>
              <a:gd name="connsiteX19680" fmla="*/ 2390004 w 2439037"/>
              <a:gd name="connsiteY19680" fmla="*/ 968331 h 4271954"/>
              <a:gd name="connsiteX19681" fmla="*/ 2357914 w 2439037"/>
              <a:gd name="connsiteY19681" fmla="*/ 952053 h 4271954"/>
              <a:gd name="connsiteX19682" fmla="*/ 2356866 w 2439037"/>
              <a:gd name="connsiteY19682" fmla="*/ 951811 h 4271954"/>
              <a:gd name="connsiteX19683" fmla="*/ 2356104 w 2439037"/>
              <a:gd name="connsiteY19683" fmla="*/ 951910 h 4271954"/>
              <a:gd name="connsiteX19684" fmla="*/ 2337549 w 2439037"/>
              <a:gd name="connsiteY19684" fmla="*/ 956520 h 4271954"/>
              <a:gd name="connsiteX19685" fmla="*/ 2323729 w 2439037"/>
              <a:gd name="connsiteY19685" fmla="*/ 953814 h 4271954"/>
              <a:gd name="connsiteX19686" fmla="*/ 2354104 w 2439037"/>
              <a:gd name="connsiteY19686" fmla="*/ 937906 h 4271954"/>
              <a:gd name="connsiteX19687" fmla="*/ 2402862 w 2439037"/>
              <a:gd name="connsiteY19687" fmla="*/ 932003 h 4271954"/>
              <a:gd name="connsiteX19688" fmla="*/ 2343912 w 2439037"/>
              <a:gd name="connsiteY19688" fmla="*/ 935906 h 4271954"/>
              <a:gd name="connsiteX19689" fmla="*/ 2317146 w 2439037"/>
              <a:gd name="connsiteY19689" fmla="*/ 949728 h 4271954"/>
              <a:gd name="connsiteX19690" fmla="*/ 2307336 w 2439037"/>
              <a:gd name="connsiteY19690" fmla="*/ 943356 h 4271954"/>
              <a:gd name="connsiteX19691" fmla="*/ 2343912 w 2439037"/>
              <a:gd name="connsiteY19691" fmla="*/ 935906 h 4271954"/>
              <a:gd name="connsiteX19692" fmla="*/ 2385822 w 2439037"/>
              <a:gd name="connsiteY19692" fmla="*/ 1642 h 4271954"/>
              <a:gd name="connsiteX19693" fmla="*/ 2383584 w 2439037"/>
              <a:gd name="connsiteY19693" fmla="*/ 0 h 4271954"/>
              <a:gd name="connsiteX19694" fmla="*/ 2394852 w 2439037"/>
              <a:gd name="connsiteY19694" fmla="*/ 0 h 4271954"/>
              <a:gd name="connsiteX19695" fmla="*/ 2415816 w 2439037"/>
              <a:gd name="connsiteY19695" fmla="*/ 7916 h 4271954"/>
              <a:gd name="connsiteX19696" fmla="*/ 2432799 w 2439037"/>
              <a:gd name="connsiteY19696" fmla="*/ 7916 h 4271954"/>
              <a:gd name="connsiteX19697" fmla="*/ 2432799 w 2439037"/>
              <a:gd name="connsiteY19697" fmla="*/ 0 h 4271954"/>
              <a:gd name="connsiteX19698" fmla="*/ 2439038 w 2439037"/>
              <a:gd name="connsiteY19698" fmla="*/ 0 h 4271954"/>
              <a:gd name="connsiteX19699" fmla="*/ 2439038 w 2439037"/>
              <a:gd name="connsiteY19699" fmla="*/ 21543 h 4271954"/>
              <a:gd name="connsiteX19700" fmla="*/ 2432799 w 2439037"/>
              <a:gd name="connsiteY19700" fmla="*/ 14850 h 4271954"/>
              <a:gd name="connsiteX19701" fmla="*/ 2432799 w 2439037"/>
              <a:gd name="connsiteY19701" fmla="*/ 14757 h 4271954"/>
              <a:gd name="connsiteX19702" fmla="*/ 2415816 w 2439037"/>
              <a:gd name="connsiteY19702" fmla="*/ 14757 h 4271954"/>
              <a:gd name="connsiteX19703" fmla="*/ 2386308 w 2439037"/>
              <a:gd name="connsiteY19703" fmla="*/ 2014 h 4271954"/>
              <a:gd name="connsiteX19704" fmla="*/ 2385822 w 2439037"/>
              <a:gd name="connsiteY19704" fmla="*/ 1642 h 4271954"/>
              <a:gd name="connsiteX19705" fmla="*/ 2316118 w 2439037"/>
              <a:gd name="connsiteY19705" fmla="*/ 1442485 h 4271954"/>
              <a:gd name="connsiteX19706" fmla="*/ 2316775 w 2439037"/>
              <a:gd name="connsiteY19706" fmla="*/ 1442485 h 4271954"/>
              <a:gd name="connsiteX19707" fmla="*/ 2339245 w 2439037"/>
              <a:gd name="connsiteY19707" fmla="*/ 1449048 h 4271954"/>
              <a:gd name="connsiteX19708" fmla="*/ 2356771 w 2439037"/>
              <a:gd name="connsiteY19708" fmla="*/ 1444762 h 4271954"/>
              <a:gd name="connsiteX19709" fmla="*/ 2385813 w 2439037"/>
              <a:gd name="connsiteY19709" fmla="*/ 1459602 h 4271954"/>
              <a:gd name="connsiteX19710" fmla="*/ 2386308 w 2439037"/>
              <a:gd name="connsiteY19710" fmla="*/ 1459973 h 4271954"/>
              <a:gd name="connsiteX19711" fmla="*/ 2415816 w 2439037"/>
              <a:gd name="connsiteY19711" fmla="*/ 1472765 h 4271954"/>
              <a:gd name="connsiteX19712" fmla="*/ 2432799 w 2439037"/>
              <a:gd name="connsiteY19712" fmla="*/ 1472765 h 4271954"/>
              <a:gd name="connsiteX19713" fmla="*/ 2432799 w 2439037"/>
              <a:gd name="connsiteY19713" fmla="*/ 1472860 h 4271954"/>
              <a:gd name="connsiteX19714" fmla="*/ 2439038 w 2439037"/>
              <a:gd name="connsiteY19714" fmla="*/ 1479499 h 4271954"/>
              <a:gd name="connsiteX19715" fmla="*/ 2439038 w 2439037"/>
              <a:gd name="connsiteY19715" fmla="*/ 1413796 h 4271954"/>
              <a:gd name="connsiteX19716" fmla="*/ 2432799 w 2439037"/>
              <a:gd name="connsiteY19716" fmla="*/ 1420482 h 4271954"/>
              <a:gd name="connsiteX19717" fmla="*/ 2432799 w 2439037"/>
              <a:gd name="connsiteY19717" fmla="*/ 1422159 h 4271954"/>
              <a:gd name="connsiteX19718" fmla="*/ 2405348 w 2439037"/>
              <a:gd name="connsiteY19718" fmla="*/ 1411881 h 4271954"/>
              <a:gd name="connsiteX19719" fmla="*/ 2364867 w 2439037"/>
              <a:gd name="connsiteY19719" fmla="*/ 1410862 h 4271954"/>
              <a:gd name="connsiteX19720" fmla="*/ 2364771 w 2439037"/>
              <a:gd name="connsiteY19720" fmla="*/ 1410862 h 4271954"/>
              <a:gd name="connsiteX19721" fmla="*/ 2302011 w 2439037"/>
              <a:gd name="connsiteY19721" fmla="*/ 1423692 h 4271954"/>
              <a:gd name="connsiteX19722" fmla="*/ 2299840 w 2439037"/>
              <a:gd name="connsiteY19722" fmla="*/ 1425235 h 4271954"/>
              <a:gd name="connsiteX19723" fmla="*/ 2299516 w 2439037"/>
              <a:gd name="connsiteY19723" fmla="*/ 1427883 h 4271954"/>
              <a:gd name="connsiteX19724" fmla="*/ 2316118 w 2439037"/>
              <a:gd name="connsiteY19724" fmla="*/ 1442485 h 4271954"/>
              <a:gd name="connsiteX19725" fmla="*/ 2402977 w 2439037"/>
              <a:gd name="connsiteY19725" fmla="*/ 1417882 h 4271954"/>
              <a:gd name="connsiteX19726" fmla="*/ 2432885 w 2439037"/>
              <a:gd name="connsiteY19726" fmla="*/ 1429045 h 4271954"/>
              <a:gd name="connsiteX19727" fmla="*/ 2432885 w 2439037"/>
              <a:gd name="connsiteY19727" fmla="*/ 1465878 h 4271954"/>
              <a:gd name="connsiteX19728" fmla="*/ 2432799 w 2439037"/>
              <a:gd name="connsiteY19728" fmla="*/ 1465878 h 4271954"/>
              <a:gd name="connsiteX19729" fmla="*/ 2415816 w 2439037"/>
              <a:gd name="connsiteY19729" fmla="*/ 1465878 h 4271954"/>
              <a:gd name="connsiteX19730" fmla="*/ 2390489 w 2439037"/>
              <a:gd name="connsiteY19730" fmla="*/ 1454668 h 4271954"/>
              <a:gd name="connsiteX19731" fmla="*/ 2390004 w 2439037"/>
              <a:gd name="connsiteY19731" fmla="*/ 1454296 h 4271954"/>
              <a:gd name="connsiteX19732" fmla="*/ 2357914 w 2439037"/>
              <a:gd name="connsiteY19732" fmla="*/ 1437970 h 4271954"/>
              <a:gd name="connsiteX19733" fmla="*/ 2356866 w 2439037"/>
              <a:gd name="connsiteY19733" fmla="*/ 1437789 h 4271954"/>
              <a:gd name="connsiteX19734" fmla="*/ 2356095 w 2439037"/>
              <a:gd name="connsiteY19734" fmla="*/ 1437885 h 4271954"/>
              <a:gd name="connsiteX19735" fmla="*/ 2337549 w 2439037"/>
              <a:gd name="connsiteY19735" fmla="*/ 1442485 h 4271954"/>
              <a:gd name="connsiteX19736" fmla="*/ 2323729 w 2439037"/>
              <a:gd name="connsiteY19736" fmla="*/ 1439780 h 4271954"/>
              <a:gd name="connsiteX19737" fmla="*/ 2354094 w 2439037"/>
              <a:gd name="connsiteY19737" fmla="*/ 1423883 h 4271954"/>
              <a:gd name="connsiteX19738" fmla="*/ 2402977 w 2439037"/>
              <a:gd name="connsiteY19738" fmla="*/ 1417882 h 4271954"/>
              <a:gd name="connsiteX19739" fmla="*/ 2343817 w 2439037"/>
              <a:gd name="connsiteY19739" fmla="*/ 1421978 h 4271954"/>
              <a:gd name="connsiteX19740" fmla="*/ 2317146 w 2439037"/>
              <a:gd name="connsiteY19740" fmla="*/ 1435789 h 4271954"/>
              <a:gd name="connsiteX19741" fmla="*/ 2307336 w 2439037"/>
              <a:gd name="connsiteY19741" fmla="*/ 1429417 h 4271954"/>
              <a:gd name="connsiteX19742" fmla="*/ 2343817 w 2439037"/>
              <a:gd name="connsiteY19742" fmla="*/ 1421978 h 4271954"/>
              <a:gd name="connsiteX19743" fmla="*/ 2423541 w 2439037"/>
              <a:gd name="connsiteY19743" fmla="*/ 4096874 h 4271954"/>
              <a:gd name="connsiteX19744" fmla="*/ 2439038 w 2439037"/>
              <a:gd name="connsiteY19744" fmla="*/ 4093712 h 4271954"/>
              <a:gd name="connsiteX19745" fmla="*/ 2439038 w 2439037"/>
              <a:gd name="connsiteY19745" fmla="*/ 4100246 h 4271954"/>
              <a:gd name="connsiteX19746" fmla="*/ 2428799 w 2439037"/>
              <a:gd name="connsiteY19746" fmla="*/ 4102322 h 4271954"/>
              <a:gd name="connsiteX19747" fmla="*/ 2438581 w 2439037"/>
              <a:gd name="connsiteY19747" fmla="*/ 4108695 h 4271954"/>
              <a:gd name="connsiteX19748" fmla="*/ 2439038 w 2439037"/>
              <a:gd name="connsiteY19748" fmla="*/ 4108476 h 4271954"/>
              <a:gd name="connsiteX19749" fmla="*/ 2439038 w 2439037"/>
              <a:gd name="connsiteY19749" fmla="*/ 4116105 h 4271954"/>
              <a:gd name="connsiteX19750" fmla="*/ 2438305 w 2439037"/>
              <a:gd name="connsiteY19750" fmla="*/ 4115477 h 4271954"/>
              <a:gd name="connsiteX19751" fmla="*/ 2437629 w 2439037"/>
              <a:gd name="connsiteY19751" fmla="*/ 4115477 h 4271954"/>
              <a:gd name="connsiteX19752" fmla="*/ 2421074 w 2439037"/>
              <a:gd name="connsiteY19752" fmla="*/ 4100875 h 4271954"/>
              <a:gd name="connsiteX19753" fmla="*/ 2421350 w 2439037"/>
              <a:gd name="connsiteY19753" fmla="*/ 4098236 h 4271954"/>
              <a:gd name="connsiteX19754" fmla="*/ 2423541 w 2439037"/>
              <a:gd name="connsiteY19754" fmla="*/ 4096874 h 4271954"/>
              <a:gd name="connsiteX19755" fmla="*/ 2405072 w 2439037"/>
              <a:gd name="connsiteY19755" fmla="*/ 371107 h 4271954"/>
              <a:gd name="connsiteX19756" fmla="*/ 2405167 w 2439037"/>
              <a:gd name="connsiteY19756" fmla="*/ 318786 h 4271954"/>
              <a:gd name="connsiteX19757" fmla="*/ 2384774 w 2439037"/>
              <a:gd name="connsiteY19757" fmla="*/ 318692 h 4271954"/>
              <a:gd name="connsiteX19758" fmla="*/ 2381450 w 2439037"/>
              <a:gd name="connsiteY19758" fmla="*/ 315385 h 4271954"/>
              <a:gd name="connsiteX19759" fmla="*/ 2384774 w 2439037"/>
              <a:gd name="connsiteY19759" fmla="*/ 312042 h 4271954"/>
              <a:gd name="connsiteX19760" fmla="*/ 2405072 w 2439037"/>
              <a:gd name="connsiteY19760" fmla="*/ 312042 h 4271954"/>
              <a:gd name="connsiteX19761" fmla="*/ 2411806 w 2439037"/>
              <a:gd name="connsiteY19761" fmla="*/ 318786 h 4271954"/>
              <a:gd name="connsiteX19762" fmla="*/ 2411806 w 2439037"/>
              <a:gd name="connsiteY19762" fmla="*/ 318883 h 4271954"/>
              <a:gd name="connsiteX19763" fmla="*/ 2428799 w 2439037"/>
              <a:gd name="connsiteY19763" fmla="*/ 318883 h 4271954"/>
              <a:gd name="connsiteX19764" fmla="*/ 2439038 w 2439037"/>
              <a:gd name="connsiteY19764" fmla="*/ 320613 h 4271954"/>
              <a:gd name="connsiteX19765" fmla="*/ 2439038 w 2439037"/>
              <a:gd name="connsiteY19765" fmla="*/ 327566 h 4271954"/>
              <a:gd name="connsiteX19766" fmla="*/ 2428980 w 2439037"/>
              <a:gd name="connsiteY19766" fmla="*/ 325576 h 4271954"/>
              <a:gd name="connsiteX19767" fmla="*/ 2412035 w 2439037"/>
              <a:gd name="connsiteY19767" fmla="*/ 325576 h 4271954"/>
              <a:gd name="connsiteX19768" fmla="*/ 2412035 w 2439037"/>
              <a:gd name="connsiteY19768" fmla="*/ 362313 h 4271954"/>
              <a:gd name="connsiteX19769" fmla="*/ 2429542 w 2439037"/>
              <a:gd name="connsiteY19769" fmla="*/ 368317 h 4271954"/>
              <a:gd name="connsiteX19770" fmla="*/ 2439038 w 2439037"/>
              <a:gd name="connsiteY19770" fmla="*/ 371582 h 4271954"/>
              <a:gd name="connsiteX19771" fmla="*/ 2439038 w 2439037"/>
              <a:gd name="connsiteY19771" fmla="*/ 378601 h 4271954"/>
              <a:gd name="connsiteX19772" fmla="*/ 2427170 w 2439037"/>
              <a:gd name="connsiteY19772" fmla="*/ 374545 h 4271954"/>
              <a:gd name="connsiteX19773" fmla="*/ 2411806 w 2439037"/>
              <a:gd name="connsiteY19773" fmla="*/ 369299 h 4271954"/>
              <a:gd name="connsiteX19774" fmla="*/ 2411806 w 2439037"/>
              <a:gd name="connsiteY19774" fmla="*/ 371010 h 4271954"/>
              <a:gd name="connsiteX19775" fmla="*/ 2405072 w 2439037"/>
              <a:gd name="connsiteY19775" fmla="*/ 377754 h 4271954"/>
              <a:gd name="connsiteX19776" fmla="*/ 2384774 w 2439037"/>
              <a:gd name="connsiteY19776" fmla="*/ 377754 h 4271954"/>
              <a:gd name="connsiteX19777" fmla="*/ 2381450 w 2439037"/>
              <a:gd name="connsiteY19777" fmla="*/ 374410 h 4271954"/>
              <a:gd name="connsiteX19778" fmla="*/ 2384774 w 2439037"/>
              <a:gd name="connsiteY19778" fmla="*/ 371107 h 4271954"/>
              <a:gd name="connsiteX19779" fmla="*/ 2405072 w 2439037"/>
              <a:gd name="connsiteY19779" fmla="*/ 371107 h 4271954"/>
              <a:gd name="connsiteX19780" fmla="*/ 2423541 w 2439037"/>
              <a:gd name="connsiteY19780" fmla="*/ 3610728 h 4271954"/>
              <a:gd name="connsiteX19781" fmla="*/ 2439038 w 2439037"/>
              <a:gd name="connsiteY19781" fmla="*/ 3607556 h 4271954"/>
              <a:gd name="connsiteX19782" fmla="*/ 2439038 w 2439037"/>
              <a:gd name="connsiteY19782" fmla="*/ 3614261 h 4271954"/>
              <a:gd name="connsiteX19783" fmla="*/ 2428799 w 2439037"/>
              <a:gd name="connsiteY19783" fmla="*/ 3616357 h 4271954"/>
              <a:gd name="connsiteX19784" fmla="*/ 2438581 w 2439037"/>
              <a:gd name="connsiteY19784" fmla="*/ 3622729 h 4271954"/>
              <a:gd name="connsiteX19785" fmla="*/ 2439038 w 2439037"/>
              <a:gd name="connsiteY19785" fmla="*/ 3622491 h 4271954"/>
              <a:gd name="connsiteX19786" fmla="*/ 2439038 w 2439037"/>
              <a:gd name="connsiteY19786" fmla="*/ 3630130 h 4271954"/>
              <a:gd name="connsiteX19787" fmla="*/ 2438305 w 2439037"/>
              <a:gd name="connsiteY19787" fmla="*/ 3629511 h 4271954"/>
              <a:gd name="connsiteX19788" fmla="*/ 2437629 w 2439037"/>
              <a:gd name="connsiteY19788" fmla="*/ 3629511 h 4271954"/>
              <a:gd name="connsiteX19789" fmla="*/ 2421074 w 2439037"/>
              <a:gd name="connsiteY19789" fmla="*/ 3614909 h 4271954"/>
              <a:gd name="connsiteX19790" fmla="*/ 2421350 w 2439037"/>
              <a:gd name="connsiteY19790" fmla="*/ 3612261 h 4271954"/>
              <a:gd name="connsiteX19791" fmla="*/ 2423541 w 2439037"/>
              <a:gd name="connsiteY19791" fmla="*/ 3610728 h 4271954"/>
              <a:gd name="connsiteX19792" fmla="*/ 2316118 w 2439037"/>
              <a:gd name="connsiteY19792" fmla="*/ 470445 h 4271954"/>
              <a:gd name="connsiteX19793" fmla="*/ 2316775 w 2439037"/>
              <a:gd name="connsiteY19793" fmla="*/ 470445 h 4271954"/>
              <a:gd name="connsiteX19794" fmla="*/ 2339245 w 2439037"/>
              <a:gd name="connsiteY19794" fmla="*/ 477008 h 4271954"/>
              <a:gd name="connsiteX19795" fmla="*/ 2356771 w 2439037"/>
              <a:gd name="connsiteY19795" fmla="*/ 472730 h 4271954"/>
              <a:gd name="connsiteX19796" fmla="*/ 2385813 w 2439037"/>
              <a:gd name="connsiteY19796" fmla="*/ 487561 h 4271954"/>
              <a:gd name="connsiteX19797" fmla="*/ 2386308 w 2439037"/>
              <a:gd name="connsiteY19797" fmla="*/ 487979 h 4271954"/>
              <a:gd name="connsiteX19798" fmla="*/ 2415816 w 2439037"/>
              <a:gd name="connsiteY19798" fmla="*/ 500723 h 4271954"/>
              <a:gd name="connsiteX19799" fmla="*/ 2432799 w 2439037"/>
              <a:gd name="connsiteY19799" fmla="*/ 500723 h 4271954"/>
              <a:gd name="connsiteX19800" fmla="*/ 2432799 w 2439037"/>
              <a:gd name="connsiteY19800" fmla="*/ 500821 h 4271954"/>
              <a:gd name="connsiteX19801" fmla="*/ 2439038 w 2439037"/>
              <a:gd name="connsiteY19801" fmla="*/ 507508 h 4271954"/>
              <a:gd name="connsiteX19802" fmla="*/ 2439038 w 2439037"/>
              <a:gd name="connsiteY19802" fmla="*/ 441764 h 4271954"/>
              <a:gd name="connsiteX19803" fmla="*/ 2432799 w 2439037"/>
              <a:gd name="connsiteY19803" fmla="*/ 448451 h 4271954"/>
              <a:gd name="connsiteX19804" fmla="*/ 2432799 w 2439037"/>
              <a:gd name="connsiteY19804" fmla="*/ 450168 h 4271954"/>
              <a:gd name="connsiteX19805" fmla="*/ 2405348 w 2439037"/>
              <a:gd name="connsiteY19805" fmla="*/ 439843 h 4271954"/>
              <a:gd name="connsiteX19806" fmla="*/ 2364867 w 2439037"/>
              <a:gd name="connsiteY19806" fmla="*/ 438820 h 4271954"/>
              <a:gd name="connsiteX19807" fmla="*/ 2364771 w 2439037"/>
              <a:gd name="connsiteY19807" fmla="*/ 438820 h 4271954"/>
              <a:gd name="connsiteX19808" fmla="*/ 2302011 w 2439037"/>
              <a:gd name="connsiteY19808" fmla="*/ 451661 h 4271954"/>
              <a:gd name="connsiteX19809" fmla="*/ 2299840 w 2439037"/>
              <a:gd name="connsiteY19809" fmla="*/ 453196 h 4271954"/>
              <a:gd name="connsiteX19810" fmla="*/ 2299516 w 2439037"/>
              <a:gd name="connsiteY19810" fmla="*/ 455842 h 4271954"/>
              <a:gd name="connsiteX19811" fmla="*/ 2316118 w 2439037"/>
              <a:gd name="connsiteY19811" fmla="*/ 470445 h 4271954"/>
              <a:gd name="connsiteX19812" fmla="*/ 2402977 w 2439037"/>
              <a:gd name="connsiteY19812" fmla="*/ 445987 h 4271954"/>
              <a:gd name="connsiteX19813" fmla="*/ 2432885 w 2439037"/>
              <a:gd name="connsiteY19813" fmla="*/ 457102 h 4271954"/>
              <a:gd name="connsiteX19814" fmla="*/ 2432885 w 2439037"/>
              <a:gd name="connsiteY19814" fmla="*/ 493979 h 4271954"/>
              <a:gd name="connsiteX19815" fmla="*/ 2432799 w 2439037"/>
              <a:gd name="connsiteY19815" fmla="*/ 493979 h 4271954"/>
              <a:gd name="connsiteX19816" fmla="*/ 2415816 w 2439037"/>
              <a:gd name="connsiteY19816" fmla="*/ 493979 h 4271954"/>
              <a:gd name="connsiteX19817" fmla="*/ 2390489 w 2439037"/>
              <a:gd name="connsiteY19817" fmla="*/ 482724 h 4271954"/>
              <a:gd name="connsiteX19818" fmla="*/ 2390004 w 2439037"/>
              <a:gd name="connsiteY19818" fmla="*/ 482352 h 4271954"/>
              <a:gd name="connsiteX19819" fmla="*/ 2357914 w 2439037"/>
              <a:gd name="connsiteY19819" fmla="*/ 466073 h 4271954"/>
              <a:gd name="connsiteX19820" fmla="*/ 2356866 w 2439037"/>
              <a:gd name="connsiteY19820" fmla="*/ 465893 h 4271954"/>
              <a:gd name="connsiteX19821" fmla="*/ 2356095 w 2439037"/>
              <a:gd name="connsiteY19821" fmla="*/ 465976 h 4271954"/>
              <a:gd name="connsiteX19822" fmla="*/ 2337549 w 2439037"/>
              <a:gd name="connsiteY19822" fmla="*/ 470539 h 4271954"/>
              <a:gd name="connsiteX19823" fmla="*/ 2323729 w 2439037"/>
              <a:gd name="connsiteY19823" fmla="*/ 467893 h 4271954"/>
              <a:gd name="connsiteX19824" fmla="*/ 2354094 w 2439037"/>
              <a:gd name="connsiteY19824" fmla="*/ 451986 h 4271954"/>
              <a:gd name="connsiteX19825" fmla="*/ 2402977 w 2439037"/>
              <a:gd name="connsiteY19825" fmla="*/ 445987 h 4271954"/>
              <a:gd name="connsiteX19826" fmla="*/ 2343817 w 2439037"/>
              <a:gd name="connsiteY19826" fmla="*/ 449987 h 4271954"/>
              <a:gd name="connsiteX19827" fmla="*/ 2317146 w 2439037"/>
              <a:gd name="connsiteY19827" fmla="*/ 463748 h 4271954"/>
              <a:gd name="connsiteX19828" fmla="*/ 2307336 w 2439037"/>
              <a:gd name="connsiteY19828" fmla="*/ 457377 h 4271954"/>
              <a:gd name="connsiteX19829" fmla="*/ 2343817 w 2439037"/>
              <a:gd name="connsiteY19829" fmla="*/ 449987 h 4271954"/>
              <a:gd name="connsiteX19830" fmla="*/ 61541 w 2439037"/>
              <a:gd name="connsiteY19830" fmla="*/ 2774823 h 4271954"/>
              <a:gd name="connsiteX19831" fmla="*/ 61541 w 2439037"/>
              <a:gd name="connsiteY19831" fmla="*/ 2775471 h 4271954"/>
              <a:gd name="connsiteX19832" fmla="*/ 86001 w 2439037"/>
              <a:gd name="connsiteY19832" fmla="*/ 2767756 h 4271954"/>
              <a:gd name="connsiteX19833" fmla="*/ 109814 w 2439037"/>
              <a:gd name="connsiteY19833" fmla="*/ 2775557 h 4271954"/>
              <a:gd name="connsiteX19834" fmla="*/ 110394 w 2439037"/>
              <a:gd name="connsiteY19834" fmla="*/ 2778347 h 4271954"/>
              <a:gd name="connsiteX19835" fmla="*/ 108680 w 2439037"/>
              <a:gd name="connsiteY19835" fmla="*/ 2780538 h 4271954"/>
              <a:gd name="connsiteX19836" fmla="*/ 75447 w 2439037"/>
              <a:gd name="connsiteY19836" fmla="*/ 2797788 h 4271954"/>
              <a:gd name="connsiteX19837" fmla="*/ 33918 w 2439037"/>
              <a:gd name="connsiteY19837" fmla="*/ 2813980 h 4271954"/>
              <a:gd name="connsiteX19838" fmla="*/ 0 w 2439037"/>
              <a:gd name="connsiteY19838" fmla="*/ 2805389 h 4271954"/>
              <a:gd name="connsiteX19839" fmla="*/ 0 w 2439037"/>
              <a:gd name="connsiteY19839" fmla="*/ 2798521 h 4271954"/>
              <a:gd name="connsiteX19840" fmla="*/ 72494 w 2439037"/>
              <a:gd name="connsiteY19840" fmla="*/ 2792168 h 4271954"/>
              <a:gd name="connsiteX19841" fmla="*/ 101727 w 2439037"/>
              <a:gd name="connsiteY19841" fmla="*/ 2776919 h 4271954"/>
              <a:gd name="connsiteX19842" fmla="*/ 87916 w 2439037"/>
              <a:gd name="connsiteY19842" fmla="*/ 2774261 h 4271954"/>
              <a:gd name="connsiteX19843" fmla="*/ 59636 w 2439037"/>
              <a:gd name="connsiteY19843" fmla="*/ 2783186 h 4271954"/>
              <a:gd name="connsiteX19844" fmla="*/ 53054 w 2439037"/>
              <a:gd name="connsiteY19844" fmla="*/ 2787463 h 4271954"/>
              <a:gd name="connsiteX19845" fmla="*/ 15830 w 2439037"/>
              <a:gd name="connsiteY19845" fmla="*/ 2787463 h 4271954"/>
              <a:gd name="connsiteX19846" fmla="*/ 12478 w 2439037"/>
              <a:gd name="connsiteY19846" fmla="*/ 2784167 h 4271954"/>
              <a:gd name="connsiteX19847" fmla="*/ 15830 w 2439037"/>
              <a:gd name="connsiteY19847" fmla="*/ 2780814 h 4271954"/>
              <a:gd name="connsiteX19848" fmla="*/ 53054 w 2439037"/>
              <a:gd name="connsiteY19848" fmla="*/ 2780814 h 4271954"/>
              <a:gd name="connsiteX19849" fmla="*/ 53911 w 2439037"/>
              <a:gd name="connsiteY19849" fmla="*/ 2779795 h 4271954"/>
              <a:gd name="connsiteX19850" fmla="*/ 54864 w 2439037"/>
              <a:gd name="connsiteY19850" fmla="*/ 2774909 h 4271954"/>
              <a:gd name="connsiteX19851" fmla="*/ 53149 w 2439037"/>
              <a:gd name="connsiteY19851" fmla="*/ 2769099 h 4271954"/>
              <a:gd name="connsiteX19852" fmla="*/ 29432 w 2439037"/>
              <a:gd name="connsiteY19852" fmla="*/ 2769099 h 4271954"/>
              <a:gd name="connsiteX19853" fmla="*/ 22012 w 2439037"/>
              <a:gd name="connsiteY19853" fmla="*/ 2765279 h 4271954"/>
              <a:gd name="connsiteX19854" fmla="*/ 0 w 2439037"/>
              <a:gd name="connsiteY19854" fmla="*/ 2755640 h 4271954"/>
              <a:gd name="connsiteX19855" fmla="*/ 0 w 2439037"/>
              <a:gd name="connsiteY19855" fmla="*/ 2748896 h 4271954"/>
              <a:gd name="connsiteX19856" fmla="*/ 25918 w 2439037"/>
              <a:gd name="connsiteY19856" fmla="*/ 2759888 h 4271954"/>
              <a:gd name="connsiteX19857" fmla="*/ 29823 w 2439037"/>
              <a:gd name="connsiteY19857" fmla="*/ 2762441 h 4271954"/>
              <a:gd name="connsiteX19858" fmla="*/ 53149 w 2439037"/>
              <a:gd name="connsiteY19858" fmla="*/ 2762355 h 4271954"/>
              <a:gd name="connsiteX19859" fmla="*/ 61541 w 2439037"/>
              <a:gd name="connsiteY19859" fmla="*/ 2774823 h 4271954"/>
              <a:gd name="connsiteX19860" fmla="*/ 9515 w 2439037"/>
              <a:gd name="connsiteY19860" fmla="*/ 2392566 h 4271954"/>
              <a:gd name="connsiteX19861" fmla="*/ 9430 w 2439037"/>
              <a:gd name="connsiteY19861" fmla="*/ 2444887 h 4271954"/>
              <a:gd name="connsiteX19862" fmla="*/ 29823 w 2439037"/>
              <a:gd name="connsiteY19862" fmla="*/ 2444972 h 4271954"/>
              <a:gd name="connsiteX19863" fmla="*/ 33147 w 2439037"/>
              <a:gd name="connsiteY19863" fmla="*/ 2448325 h 4271954"/>
              <a:gd name="connsiteX19864" fmla="*/ 29823 w 2439037"/>
              <a:gd name="connsiteY19864" fmla="*/ 2451630 h 4271954"/>
              <a:gd name="connsiteX19865" fmla="*/ 9515 w 2439037"/>
              <a:gd name="connsiteY19865" fmla="*/ 2451630 h 4271954"/>
              <a:gd name="connsiteX19866" fmla="*/ 2771 w 2439037"/>
              <a:gd name="connsiteY19866" fmla="*/ 2444887 h 4271954"/>
              <a:gd name="connsiteX19867" fmla="*/ 2771 w 2439037"/>
              <a:gd name="connsiteY19867" fmla="*/ 2444791 h 4271954"/>
              <a:gd name="connsiteX19868" fmla="*/ 0 w 2439037"/>
              <a:gd name="connsiteY19868" fmla="*/ 2444791 h 4271954"/>
              <a:gd name="connsiteX19869" fmla="*/ 0 w 2439037"/>
              <a:gd name="connsiteY19869" fmla="*/ 2437905 h 4271954"/>
              <a:gd name="connsiteX19870" fmla="*/ 2771 w 2439037"/>
              <a:gd name="connsiteY19870" fmla="*/ 2437905 h 4271954"/>
              <a:gd name="connsiteX19871" fmla="*/ 2877 w 2439037"/>
              <a:gd name="connsiteY19871" fmla="*/ 2437905 h 4271954"/>
              <a:gd name="connsiteX19872" fmla="*/ 2877 w 2439037"/>
              <a:gd name="connsiteY19872" fmla="*/ 2401081 h 4271954"/>
              <a:gd name="connsiteX19873" fmla="*/ 0 w 2439037"/>
              <a:gd name="connsiteY19873" fmla="*/ 2400072 h 4271954"/>
              <a:gd name="connsiteX19874" fmla="*/ 0 w 2439037"/>
              <a:gd name="connsiteY19874" fmla="*/ 2393213 h 4271954"/>
              <a:gd name="connsiteX19875" fmla="*/ 2771 w 2439037"/>
              <a:gd name="connsiteY19875" fmla="*/ 2394185 h 4271954"/>
              <a:gd name="connsiteX19876" fmla="*/ 2771 w 2439037"/>
              <a:gd name="connsiteY19876" fmla="*/ 2392471 h 4271954"/>
              <a:gd name="connsiteX19877" fmla="*/ 9515 w 2439037"/>
              <a:gd name="connsiteY19877" fmla="*/ 2385727 h 4271954"/>
              <a:gd name="connsiteX19878" fmla="*/ 29823 w 2439037"/>
              <a:gd name="connsiteY19878" fmla="*/ 2385727 h 4271954"/>
              <a:gd name="connsiteX19879" fmla="*/ 33147 w 2439037"/>
              <a:gd name="connsiteY19879" fmla="*/ 2389070 h 4271954"/>
              <a:gd name="connsiteX19880" fmla="*/ 29823 w 2439037"/>
              <a:gd name="connsiteY19880" fmla="*/ 2392375 h 4271954"/>
              <a:gd name="connsiteX19881" fmla="*/ 29823 w 2439037"/>
              <a:gd name="connsiteY19881" fmla="*/ 2392566 h 4271954"/>
              <a:gd name="connsiteX19882" fmla="*/ 9515 w 2439037"/>
              <a:gd name="connsiteY19882" fmla="*/ 2392566 h 4271954"/>
              <a:gd name="connsiteX19883" fmla="*/ 9515 w 2439037"/>
              <a:gd name="connsiteY19883" fmla="*/ 2878541 h 4271954"/>
              <a:gd name="connsiteX19884" fmla="*/ 9430 w 2439037"/>
              <a:gd name="connsiteY19884" fmla="*/ 2930862 h 4271954"/>
              <a:gd name="connsiteX19885" fmla="*/ 29813 w 2439037"/>
              <a:gd name="connsiteY19885" fmla="*/ 2930947 h 4271954"/>
              <a:gd name="connsiteX19886" fmla="*/ 33147 w 2439037"/>
              <a:gd name="connsiteY19886" fmla="*/ 2934253 h 4271954"/>
              <a:gd name="connsiteX19887" fmla="*/ 29813 w 2439037"/>
              <a:gd name="connsiteY19887" fmla="*/ 2937605 h 4271954"/>
              <a:gd name="connsiteX19888" fmla="*/ 9515 w 2439037"/>
              <a:gd name="connsiteY19888" fmla="*/ 2937605 h 4271954"/>
              <a:gd name="connsiteX19889" fmla="*/ 2771 w 2439037"/>
              <a:gd name="connsiteY19889" fmla="*/ 2930862 h 4271954"/>
              <a:gd name="connsiteX19890" fmla="*/ 2771 w 2439037"/>
              <a:gd name="connsiteY19890" fmla="*/ 2930766 h 4271954"/>
              <a:gd name="connsiteX19891" fmla="*/ 0 w 2439037"/>
              <a:gd name="connsiteY19891" fmla="*/ 2930766 h 4271954"/>
              <a:gd name="connsiteX19892" fmla="*/ 0 w 2439037"/>
              <a:gd name="connsiteY19892" fmla="*/ 2923966 h 4271954"/>
              <a:gd name="connsiteX19893" fmla="*/ 2771 w 2439037"/>
              <a:gd name="connsiteY19893" fmla="*/ 2923966 h 4271954"/>
              <a:gd name="connsiteX19894" fmla="*/ 2771 w 2439037"/>
              <a:gd name="connsiteY19894" fmla="*/ 2887228 h 4271954"/>
              <a:gd name="connsiteX19895" fmla="*/ 0 w 2439037"/>
              <a:gd name="connsiteY19895" fmla="*/ 2886266 h 4271954"/>
              <a:gd name="connsiteX19896" fmla="*/ 0 w 2439037"/>
              <a:gd name="connsiteY19896" fmla="*/ 2879369 h 4271954"/>
              <a:gd name="connsiteX19897" fmla="*/ 2771 w 2439037"/>
              <a:gd name="connsiteY19897" fmla="*/ 2880341 h 4271954"/>
              <a:gd name="connsiteX19898" fmla="*/ 2771 w 2439037"/>
              <a:gd name="connsiteY19898" fmla="*/ 2878626 h 4271954"/>
              <a:gd name="connsiteX19899" fmla="*/ 9515 w 2439037"/>
              <a:gd name="connsiteY19899" fmla="*/ 2871883 h 4271954"/>
              <a:gd name="connsiteX19900" fmla="*/ 29813 w 2439037"/>
              <a:gd name="connsiteY19900" fmla="*/ 2871883 h 4271954"/>
              <a:gd name="connsiteX19901" fmla="*/ 33147 w 2439037"/>
              <a:gd name="connsiteY19901" fmla="*/ 2875226 h 4271954"/>
              <a:gd name="connsiteX19902" fmla="*/ 29813 w 2439037"/>
              <a:gd name="connsiteY19902" fmla="*/ 2878541 h 4271954"/>
              <a:gd name="connsiteX19903" fmla="*/ 9515 w 2439037"/>
              <a:gd name="connsiteY19903" fmla="*/ 2878541 h 4271954"/>
              <a:gd name="connsiteX19904" fmla="*/ 61541 w 2439037"/>
              <a:gd name="connsiteY19904" fmla="*/ 3746849 h 4271954"/>
              <a:gd name="connsiteX19905" fmla="*/ 61541 w 2439037"/>
              <a:gd name="connsiteY19905" fmla="*/ 3747497 h 4271954"/>
              <a:gd name="connsiteX19906" fmla="*/ 86001 w 2439037"/>
              <a:gd name="connsiteY19906" fmla="*/ 3739782 h 4271954"/>
              <a:gd name="connsiteX19907" fmla="*/ 109814 w 2439037"/>
              <a:gd name="connsiteY19907" fmla="*/ 3747592 h 4271954"/>
              <a:gd name="connsiteX19908" fmla="*/ 110394 w 2439037"/>
              <a:gd name="connsiteY19908" fmla="*/ 3750383 h 4271954"/>
              <a:gd name="connsiteX19909" fmla="*/ 108680 w 2439037"/>
              <a:gd name="connsiteY19909" fmla="*/ 3752574 h 4271954"/>
              <a:gd name="connsiteX19910" fmla="*/ 75447 w 2439037"/>
              <a:gd name="connsiteY19910" fmla="*/ 3769786 h 4271954"/>
              <a:gd name="connsiteX19911" fmla="*/ 33918 w 2439037"/>
              <a:gd name="connsiteY19911" fmla="*/ 3786007 h 4271954"/>
              <a:gd name="connsiteX19912" fmla="*/ 0 w 2439037"/>
              <a:gd name="connsiteY19912" fmla="*/ 3777424 h 4271954"/>
              <a:gd name="connsiteX19913" fmla="*/ 0 w 2439037"/>
              <a:gd name="connsiteY19913" fmla="*/ 3770462 h 4271954"/>
              <a:gd name="connsiteX19914" fmla="*/ 72494 w 2439037"/>
              <a:gd name="connsiteY19914" fmla="*/ 3764109 h 4271954"/>
              <a:gd name="connsiteX19915" fmla="*/ 101727 w 2439037"/>
              <a:gd name="connsiteY19915" fmla="*/ 3748849 h 4271954"/>
              <a:gd name="connsiteX19916" fmla="*/ 87916 w 2439037"/>
              <a:gd name="connsiteY19916" fmla="*/ 3746202 h 4271954"/>
              <a:gd name="connsiteX19917" fmla="*/ 59636 w 2439037"/>
              <a:gd name="connsiteY19917" fmla="*/ 3755127 h 4271954"/>
              <a:gd name="connsiteX19918" fmla="*/ 53054 w 2439037"/>
              <a:gd name="connsiteY19918" fmla="*/ 3759403 h 4271954"/>
              <a:gd name="connsiteX19919" fmla="*/ 15830 w 2439037"/>
              <a:gd name="connsiteY19919" fmla="*/ 3759403 h 4271954"/>
              <a:gd name="connsiteX19920" fmla="*/ 12478 w 2439037"/>
              <a:gd name="connsiteY19920" fmla="*/ 3756108 h 4271954"/>
              <a:gd name="connsiteX19921" fmla="*/ 15830 w 2439037"/>
              <a:gd name="connsiteY19921" fmla="*/ 3752755 h 4271954"/>
              <a:gd name="connsiteX19922" fmla="*/ 53054 w 2439037"/>
              <a:gd name="connsiteY19922" fmla="*/ 3752755 h 4271954"/>
              <a:gd name="connsiteX19923" fmla="*/ 53911 w 2439037"/>
              <a:gd name="connsiteY19923" fmla="*/ 3751698 h 4271954"/>
              <a:gd name="connsiteX19924" fmla="*/ 54864 w 2439037"/>
              <a:gd name="connsiteY19924" fmla="*/ 3746849 h 4271954"/>
              <a:gd name="connsiteX19925" fmla="*/ 53149 w 2439037"/>
              <a:gd name="connsiteY19925" fmla="*/ 3741039 h 4271954"/>
              <a:gd name="connsiteX19926" fmla="*/ 29432 w 2439037"/>
              <a:gd name="connsiteY19926" fmla="*/ 3741039 h 4271954"/>
              <a:gd name="connsiteX19927" fmla="*/ 22012 w 2439037"/>
              <a:gd name="connsiteY19927" fmla="*/ 3737220 h 4271954"/>
              <a:gd name="connsiteX19928" fmla="*/ 0 w 2439037"/>
              <a:gd name="connsiteY19928" fmla="*/ 3727580 h 4271954"/>
              <a:gd name="connsiteX19929" fmla="*/ 0 w 2439037"/>
              <a:gd name="connsiteY19929" fmla="*/ 3720922 h 4271954"/>
              <a:gd name="connsiteX19930" fmla="*/ 25918 w 2439037"/>
              <a:gd name="connsiteY19930" fmla="*/ 3731876 h 4271954"/>
              <a:gd name="connsiteX19931" fmla="*/ 29823 w 2439037"/>
              <a:gd name="connsiteY19931" fmla="*/ 3734477 h 4271954"/>
              <a:gd name="connsiteX19932" fmla="*/ 53149 w 2439037"/>
              <a:gd name="connsiteY19932" fmla="*/ 3734391 h 4271954"/>
              <a:gd name="connsiteX19933" fmla="*/ 61541 w 2439037"/>
              <a:gd name="connsiteY19933" fmla="*/ 3746849 h 4271954"/>
              <a:gd name="connsiteX19934" fmla="*/ 9515 w 2439037"/>
              <a:gd name="connsiteY19934" fmla="*/ 3364506 h 4271954"/>
              <a:gd name="connsiteX19935" fmla="*/ 9430 w 2439037"/>
              <a:gd name="connsiteY19935" fmla="*/ 3416837 h 4271954"/>
              <a:gd name="connsiteX19936" fmla="*/ 29823 w 2439037"/>
              <a:gd name="connsiteY19936" fmla="*/ 3416913 h 4271954"/>
              <a:gd name="connsiteX19937" fmla="*/ 33147 w 2439037"/>
              <a:gd name="connsiteY19937" fmla="*/ 3420218 h 4271954"/>
              <a:gd name="connsiteX19938" fmla="*/ 29823 w 2439037"/>
              <a:gd name="connsiteY19938" fmla="*/ 3423580 h 4271954"/>
              <a:gd name="connsiteX19939" fmla="*/ 9515 w 2439037"/>
              <a:gd name="connsiteY19939" fmla="*/ 3423580 h 4271954"/>
              <a:gd name="connsiteX19940" fmla="*/ 2771 w 2439037"/>
              <a:gd name="connsiteY19940" fmla="*/ 3416837 h 4271954"/>
              <a:gd name="connsiteX19941" fmla="*/ 2771 w 2439037"/>
              <a:gd name="connsiteY19941" fmla="*/ 3416684 h 4271954"/>
              <a:gd name="connsiteX19942" fmla="*/ 0 w 2439037"/>
              <a:gd name="connsiteY19942" fmla="*/ 3416684 h 4271954"/>
              <a:gd name="connsiteX19943" fmla="*/ 0 w 2439037"/>
              <a:gd name="connsiteY19943" fmla="*/ 3409941 h 4271954"/>
              <a:gd name="connsiteX19944" fmla="*/ 2771 w 2439037"/>
              <a:gd name="connsiteY19944" fmla="*/ 3409941 h 4271954"/>
              <a:gd name="connsiteX19945" fmla="*/ 2877 w 2439037"/>
              <a:gd name="connsiteY19945" fmla="*/ 3409941 h 4271954"/>
              <a:gd name="connsiteX19946" fmla="*/ 2877 w 2439037"/>
              <a:gd name="connsiteY19946" fmla="*/ 3373117 h 4271954"/>
              <a:gd name="connsiteX19947" fmla="*/ 0 w 2439037"/>
              <a:gd name="connsiteY19947" fmla="*/ 3372107 h 4271954"/>
              <a:gd name="connsiteX19948" fmla="*/ 0 w 2439037"/>
              <a:gd name="connsiteY19948" fmla="*/ 3365164 h 4271954"/>
              <a:gd name="connsiteX19949" fmla="*/ 2771 w 2439037"/>
              <a:gd name="connsiteY19949" fmla="*/ 3366135 h 4271954"/>
              <a:gd name="connsiteX19950" fmla="*/ 2771 w 2439037"/>
              <a:gd name="connsiteY19950" fmla="*/ 3364411 h 4271954"/>
              <a:gd name="connsiteX19951" fmla="*/ 9515 w 2439037"/>
              <a:gd name="connsiteY19951" fmla="*/ 3357677 h 4271954"/>
              <a:gd name="connsiteX19952" fmla="*/ 29823 w 2439037"/>
              <a:gd name="connsiteY19952" fmla="*/ 3357677 h 4271954"/>
              <a:gd name="connsiteX19953" fmla="*/ 33147 w 2439037"/>
              <a:gd name="connsiteY19953" fmla="*/ 3360973 h 4271954"/>
              <a:gd name="connsiteX19954" fmla="*/ 29823 w 2439037"/>
              <a:gd name="connsiteY19954" fmla="*/ 3364325 h 4271954"/>
              <a:gd name="connsiteX19955" fmla="*/ 29823 w 2439037"/>
              <a:gd name="connsiteY19955" fmla="*/ 3364506 h 4271954"/>
              <a:gd name="connsiteX19956" fmla="*/ 9515 w 2439037"/>
              <a:gd name="connsiteY19956" fmla="*/ 3364506 h 4271954"/>
              <a:gd name="connsiteX19957" fmla="*/ 61455 w 2439037"/>
              <a:gd name="connsiteY19957" fmla="*/ 3260884 h 4271954"/>
              <a:gd name="connsiteX19958" fmla="*/ 61455 w 2439037"/>
              <a:gd name="connsiteY19958" fmla="*/ 3261541 h 4271954"/>
              <a:gd name="connsiteX19959" fmla="*/ 85915 w 2439037"/>
              <a:gd name="connsiteY19959" fmla="*/ 3253807 h 4271954"/>
              <a:gd name="connsiteX19960" fmla="*/ 109928 w 2439037"/>
              <a:gd name="connsiteY19960" fmla="*/ 3261817 h 4271954"/>
              <a:gd name="connsiteX19961" fmla="*/ 110490 w 2439037"/>
              <a:gd name="connsiteY19961" fmla="*/ 3264608 h 4271954"/>
              <a:gd name="connsiteX19962" fmla="*/ 108766 w 2439037"/>
              <a:gd name="connsiteY19962" fmla="*/ 3266789 h 4271954"/>
              <a:gd name="connsiteX19963" fmla="*/ 75542 w 2439037"/>
              <a:gd name="connsiteY19963" fmla="*/ 3284049 h 4271954"/>
              <a:gd name="connsiteX19964" fmla="*/ 33823 w 2439037"/>
              <a:gd name="connsiteY19964" fmla="*/ 3300051 h 4271954"/>
              <a:gd name="connsiteX19965" fmla="*/ 0 w 2439037"/>
              <a:gd name="connsiteY19965" fmla="*/ 3291497 h 4271954"/>
              <a:gd name="connsiteX19966" fmla="*/ 0 w 2439037"/>
              <a:gd name="connsiteY19966" fmla="*/ 3284487 h 4271954"/>
              <a:gd name="connsiteX19967" fmla="*/ 72314 w 2439037"/>
              <a:gd name="connsiteY19967" fmla="*/ 3278238 h 4271954"/>
              <a:gd name="connsiteX19968" fmla="*/ 101727 w 2439037"/>
              <a:gd name="connsiteY19968" fmla="*/ 3262884 h 4271954"/>
              <a:gd name="connsiteX19969" fmla="*/ 87916 w 2439037"/>
              <a:gd name="connsiteY19969" fmla="*/ 3260236 h 4271954"/>
              <a:gd name="connsiteX19970" fmla="*/ 59636 w 2439037"/>
              <a:gd name="connsiteY19970" fmla="*/ 3269161 h 4271954"/>
              <a:gd name="connsiteX19971" fmla="*/ 53054 w 2439037"/>
              <a:gd name="connsiteY19971" fmla="*/ 3273447 h 4271954"/>
              <a:gd name="connsiteX19972" fmla="*/ 15830 w 2439037"/>
              <a:gd name="connsiteY19972" fmla="*/ 3273447 h 4271954"/>
              <a:gd name="connsiteX19973" fmla="*/ 12478 w 2439037"/>
              <a:gd name="connsiteY19973" fmla="*/ 3270142 h 4271954"/>
              <a:gd name="connsiteX19974" fmla="*/ 15830 w 2439037"/>
              <a:gd name="connsiteY19974" fmla="*/ 3266789 h 4271954"/>
              <a:gd name="connsiteX19975" fmla="*/ 53054 w 2439037"/>
              <a:gd name="connsiteY19975" fmla="*/ 3266789 h 4271954"/>
              <a:gd name="connsiteX19976" fmla="*/ 53921 w 2439037"/>
              <a:gd name="connsiteY19976" fmla="*/ 3265713 h 4271954"/>
              <a:gd name="connsiteX19977" fmla="*/ 54873 w 2439037"/>
              <a:gd name="connsiteY19977" fmla="*/ 3260884 h 4271954"/>
              <a:gd name="connsiteX19978" fmla="*/ 53140 w 2439037"/>
              <a:gd name="connsiteY19978" fmla="*/ 3255074 h 4271954"/>
              <a:gd name="connsiteX19979" fmla="*/ 29423 w 2439037"/>
              <a:gd name="connsiteY19979" fmla="*/ 3255074 h 4271954"/>
              <a:gd name="connsiteX19980" fmla="*/ 22012 w 2439037"/>
              <a:gd name="connsiteY19980" fmla="*/ 3251254 h 4271954"/>
              <a:gd name="connsiteX19981" fmla="*/ 0 w 2439037"/>
              <a:gd name="connsiteY19981" fmla="*/ 3241615 h 4271954"/>
              <a:gd name="connsiteX19982" fmla="*/ 0 w 2439037"/>
              <a:gd name="connsiteY19982" fmla="*/ 3234976 h 4271954"/>
              <a:gd name="connsiteX19983" fmla="*/ 25812 w 2439037"/>
              <a:gd name="connsiteY19983" fmla="*/ 3245911 h 4271954"/>
              <a:gd name="connsiteX19984" fmla="*/ 29718 w 2439037"/>
              <a:gd name="connsiteY19984" fmla="*/ 3248511 h 4271954"/>
              <a:gd name="connsiteX19985" fmla="*/ 53054 w 2439037"/>
              <a:gd name="connsiteY19985" fmla="*/ 3248425 h 4271954"/>
              <a:gd name="connsiteX19986" fmla="*/ 61455 w 2439037"/>
              <a:gd name="connsiteY19986" fmla="*/ 3260884 h 4271954"/>
              <a:gd name="connsiteX19987" fmla="*/ 9515 w 2439037"/>
              <a:gd name="connsiteY19987" fmla="*/ 934613 h 4271954"/>
              <a:gd name="connsiteX19988" fmla="*/ 9430 w 2439037"/>
              <a:gd name="connsiteY19988" fmla="*/ 986885 h 4271954"/>
              <a:gd name="connsiteX19989" fmla="*/ 29813 w 2439037"/>
              <a:gd name="connsiteY19989" fmla="*/ 986981 h 4271954"/>
              <a:gd name="connsiteX19990" fmla="*/ 33147 w 2439037"/>
              <a:gd name="connsiteY19990" fmla="*/ 990324 h 4271954"/>
              <a:gd name="connsiteX19991" fmla="*/ 29813 w 2439037"/>
              <a:gd name="connsiteY19991" fmla="*/ 993629 h 4271954"/>
              <a:gd name="connsiteX19992" fmla="*/ 9515 w 2439037"/>
              <a:gd name="connsiteY19992" fmla="*/ 993629 h 4271954"/>
              <a:gd name="connsiteX19993" fmla="*/ 2771 w 2439037"/>
              <a:gd name="connsiteY19993" fmla="*/ 986885 h 4271954"/>
              <a:gd name="connsiteX19994" fmla="*/ 2771 w 2439037"/>
              <a:gd name="connsiteY19994" fmla="*/ 986790 h 4271954"/>
              <a:gd name="connsiteX19995" fmla="*/ 0 w 2439037"/>
              <a:gd name="connsiteY19995" fmla="*/ 986790 h 4271954"/>
              <a:gd name="connsiteX19996" fmla="*/ 0 w 2439037"/>
              <a:gd name="connsiteY19996" fmla="*/ 979951 h 4271954"/>
              <a:gd name="connsiteX19997" fmla="*/ 2771 w 2439037"/>
              <a:gd name="connsiteY19997" fmla="*/ 979951 h 4271954"/>
              <a:gd name="connsiteX19998" fmla="*/ 2771 w 2439037"/>
              <a:gd name="connsiteY19998" fmla="*/ 943165 h 4271954"/>
              <a:gd name="connsiteX19999" fmla="*/ 0 w 2439037"/>
              <a:gd name="connsiteY19999" fmla="*/ 942203 h 4271954"/>
              <a:gd name="connsiteX20000" fmla="*/ 0 w 2439037"/>
              <a:gd name="connsiteY20000" fmla="*/ 935446 h 4271954"/>
              <a:gd name="connsiteX20001" fmla="*/ 2771 w 2439037"/>
              <a:gd name="connsiteY20001" fmla="*/ 936422 h 4271954"/>
              <a:gd name="connsiteX20002" fmla="*/ 2771 w 2439037"/>
              <a:gd name="connsiteY20002" fmla="*/ 934697 h 4271954"/>
              <a:gd name="connsiteX20003" fmla="*/ 9515 w 2439037"/>
              <a:gd name="connsiteY20003" fmla="*/ 927916 h 4271954"/>
              <a:gd name="connsiteX20004" fmla="*/ 29813 w 2439037"/>
              <a:gd name="connsiteY20004" fmla="*/ 927916 h 4271954"/>
              <a:gd name="connsiteX20005" fmla="*/ 33147 w 2439037"/>
              <a:gd name="connsiteY20005" fmla="*/ 931259 h 4271954"/>
              <a:gd name="connsiteX20006" fmla="*/ 29813 w 2439037"/>
              <a:gd name="connsiteY20006" fmla="*/ 934613 h 4271954"/>
              <a:gd name="connsiteX20007" fmla="*/ 9515 w 2439037"/>
              <a:gd name="connsiteY20007" fmla="*/ 934613 h 4271954"/>
              <a:gd name="connsiteX20008" fmla="*/ 151362 w 2439037"/>
              <a:gd name="connsiteY20008" fmla="*/ 691414 h 4271954"/>
              <a:gd name="connsiteX20009" fmla="*/ 151362 w 2439037"/>
              <a:gd name="connsiteY20009" fmla="*/ 691321 h 4271954"/>
              <a:gd name="connsiteX20010" fmla="*/ 154705 w 2439037"/>
              <a:gd name="connsiteY20010" fmla="*/ 687976 h 4271954"/>
              <a:gd name="connsiteX20011" fmla="*/ 151362 w 2439037"/>
              <a:gd name="connsiteY20011" fmla="*/ 684669 h 4271954"/>
              <a:gd name="connsiteX20012" fmla="*/ 131073 w 2439037"/>
              <a:gd name="connsiteY20012" fmla="*/ 684669 h 4271954"/>
              <a:gd name="connsiteX20013" fmla="*/ 124301 w 2439037"/>
              <a:gd name="connsiteY20013" fmla="*/ 691414 h 4271954"/>
              <a:gd name="connsiteX20014" fmla="*/ 124301 w 2439037"/>
              <a:gd name="connsiteY20014" fmla="*/ 693139 h 4271954"/>
              <a:gd name="connsiteX20015" fmla="*/ 96860 w 2439037"/>
              <a:gd name="connsiteY20015" fmla="*/ 682851 h 4271954"/>
              <a:gd name="connsiteX20016" fmla="*/ 56397 w 2439037"/>
              <a:gd name="connsiteY20016" fmla="*/ 681786 h 4271954"/>
              <a:gd name="connsiteX20017" fmla="*/ 56292 w 2439037"/>
              <a:gd name="connsiteY20017" fmla="*/ 681786 h 4271954"/>
              <a:gd name="connsiteX20018" fmla="*/ 0 w 2439037"/>
              <a:gd name="connsiteY20018" fmla="*/ 693344 h 4271954"/>
              <a:gd name="connsiteX20019" fmla="*/ 0 w 2439037"/>
              <a:gd name="connsiteY20019" fmla="*/ 700152 h 4271954"/>
              <a:gd name="connsiteX20020" fmla="*/ 35328 w 2439037"/>
              <a:gd name="connsiteY20020" fmla="*/ 692949 h 4271954"/>
              <a:gd name="connsiteX20021" fmla="*/ 8667 w 2439037"/>
              <a:gd name="connsiteY20021" fmla="*/ 706757 h 4271954"/>
              <a:gd name="connsiteX20022" fmla="*/ 0 w 2439037"/>
              <a:gd name="connsiteY20022" fmla="*/ 702101 h 4271954"/>
              <a:gd name="connsiteX20023" fmla="*/ 0 w 2439037"/>
              <a:gd name="connsiteY20023" fmla="*/ 711142 h 4271954"/>
              <a:gd name="connsiteX20024" fmla="*/ 7611 w 2439037"/>
              <a:gd name="connsiteY20024" fmla="*/ 713407 h 4271954"/>
              <a:gd name="connsiteX20025" fmla="*/ 8287 w 2439037"/>
              <a:gd name="connsiteY20025" fmla="*/ 713407 h 4271954"/>
              <a:gd name="connsiteX20026" fmla="*/ 30785 w 2439037"/>
              <a:gd name="connsiteY20026" fmla="*/ 720017 h 4271954"/>
              <a:gd name="connsiteX20027" fmla="*/ 48292 w 2439037"/>
              <a:gd name="connsiteY20027" fmla="*/ 715691 h 4271954"/>
              <a:gd name="connsiteX20028" fmla="*/ 77343 w 2439037"/>
              <a:gd name="connsiteY20028" fmla="*/ 730569 h 4271954"/>
              <a:gd name="connsiteX20029" fmla="*/ 77734 w 2439037"/>
              <a:gd name="connsiteY20029" fmla="*/ 730858 h 4271954"/>
              <a:gd name="connsiteX20030" fmla="*/ 107261 w 2439037"/>
              <a:gd name="connsiteY20030" fmla="*/ 743602 h 4271954"/>
              <a:gd name="connsiteX20031" fmla="*/ 124206 w 2439037"/>
              <a:gd name="connsiteY20031" fmla="*/ 743602 h 4271954"/>
              <a:gd name="connsiteX20032" fmla="*/ 124206 w 2439037"/>
              <a:gd name="connsiteY20032" fmla="*/ 743736 h 4271954"/>
              <a:gd name="connsiteX20033" fmla="*/ 130978 w 2439037"/>
              <a:gd name="connsiteY20033" fmla="*/ 750480 h 4271954"/>
              <a:gd name="connsiteX20034" fmla="*/ 151247 w 2439037"/>
              <a:gd name="connsiteY20034" fmla="*/ 750480 h 4271954"/>
              <a:gd name="connsiteX20035" fmla="*/ 154610 w 2439037"/>
              <a:gd name="connsiteY20035" fmla="*/ 747136 h 4271954"/>
              <a:gd name="connsiteX20036" fmla="*/ 151247 w 2439037"/>
              <a:gd name="connsiteY20036" fmla="*/ 743829 h 4271954"/>
              <a:gd name="connsiteX20037" fmla="*/ 130893 w 2439037"/>
              <a:gd name="connsiteY20037" fmla="*/ 743736 h 4271954"/>
              <a:gd name="connsiteX20038" fmla="*/ 130978 w 2439037"/>
              <a:gd name="connsiteY20038" fmla="*/ 691413 h 4271954"/>
              <a:gd name="connsiteX20039" fmla="*/ 151362 w 2439037"/>
              <a:gd name="connsiteY20039" fmla="*/ 691413 h 4271954"/>
              <a:gd name="connsiteX20040" fmla="*/ 124301 w 2439037"/>
              <a:gd name="connsiteY20040" fmla="*/ 736941 h 4271954"/>
              <a:gd name="connsiteX20041" fmla="*/ 107261 w 2439037"/>
              <a:gd name="connsiteY20041" fmla="*/ 736941 h 4271954"/>
              <a:gd name="connsiteX20042" fmla="*/ 81915 w 2439037"/>
              <a:gd name="connsiteY20042" fmla="*/ 725695 h 4271954"/>
              <a:gd name="connsiteX20043" fmla="*/ 81448 w 2439037"/>
              <a:gd name="connsiteY20043" fmla="*/ 725314 h 4271954"/>
              <a:gd name="connsiteX20044" fmla="*/ 49359 w 2439037"/>
              <a:gd name="connsiteY20044" fmla="*/ 709045 h 4271954"/>
              <a:gd name="connsiteX20045" fmla="*/ 48292 w 2439037"/>
              <a:gd name="connsiteY20045" fmla="*/ 708854 h 4271954"/>
              <a:gd name="connsiteX20046" fmla="*/ 47549 w 2439037"/>
              <a:gd name="connsiteY20046" fmla="*/ 708948 h 4271954"/>
              <a:gd name="connsiteX20047" fmla="*/ 28956 w 2439037"/>
              <a:gd name="connsiteY20047" fmla="*/ 713501 h 4271954"/>
              <a:gd name="connsiteX20048" fmla="*/ 15144 w 2439037"/>
              <a:gd name="connsiteY20048" fmla="*/ 710855 h 4271954"/>
              <a:gd name="connsiteX20049" fmla="*/ 45548 w 2439037"/>
              <a:gd name="connsiteY20049" fmla="*/ 694949 h 4271954"/>
              <a:gd name="connsiteX20050" fmla="*/ 94402 w 2439037"/>
              <a:gd name="connsiteY20050" fmla="*/ 688949 h 4271954"/>
              <a:gd name="connsiteX20051" fmla="*/ 124301 w 2439037"/>
              <a:gd name="connsiteY20051" fmla="*/ 700111 h 4271954"/>
              <a:gd name="connsiteX20052" fmla="*/ 124301 w 2439037"/>
              <a:gd name="connsiteY20052" fmla="*/ 736941 h 4271954"/>
              <a:gd name="connsiteX20053" fmla="*/ 61455 w 2439037"/>
              <a:gd name="connsiteY20053" fmla="*/ 1316822 h 4271954"/>
              <a:gd name="connsiteX20054" fmla="*/ 61455 w 2439037"/>
              <a:gd name="connsiteY20054" fmla="*/ 1317517 h 4271954"/>
              <a:gd name="connsiteX20055" fmla="*/ 85915 w 2439037"/>
              <a:gd name="connsiteY20055" fmla="*/ 1309792 h 4271954"/>
              <a:gd name="connsiteX20056" fmla="*/ 109928 w 2439037"/>
              <a:gd name="connsiteY20056" fmla="*/ 1317793 h 4271954"/>
              <a:gd name="connsiteX20057" fmla="*/ 110490 w 2439037"/>
              <a:gd name="connsiteY20057" fmla="*/ 1320537 h 4271954"/>
              <a:gd name="connsiteX20058" fmla="*/ 108766 w 2439037"/>
              <a:gd name="connsiteY20058" fmla="*/ 1322727 h 4271954"/>
              <a:gd name="connsiteX20059" fmla="*/ 75542 w 2439037"/>
              <a:gd name="connsiteY20059" fmla="*/ 1339977 h 4271954"/>
              <a:gd name="connsiteX20060" fmla="*/ 33823 w 2439037"/>
              <a:gd name="connsiteY20060" fmla="*/ 1355979 h 4271954"/>
              <a:gd name="connsiteX20061" fmla="*/ 0 w 2439037"/>
              <a:gd name="connsiteY20061" fmla="*/ 1347426 h 4271954"/>
              <a:gd name="connsiteX20062" fmla="*/ 0 w 2439037"/>
              <a:gd name="connsiteY20062" fmla="*/ 1340510 h 4271954"/>
              <a:gd name="connsiteX20063" fmla="*/ 72314 w 2439037"/>
              <a:gd name="connsiteY20063" fmla="*/ 1334262 h 4271954"/>
              <a:gd name="connsiteX20064" fmla="*/ 101727 w 2439037"/>
              <a:gd name="connsiteY20064" fmla="*/ 1318908 h 4271954"/>
              <a:gd name="connsiteX20065" fmla="*/ 87916 w 2439037"/>
              <a:gd name="connsiteY20065" fmla="*/ 1316260 h 4271954"/>
              <a:gd name="connsiteX20066" fmla="*/ 59636 w 2439037"/>
              <a:gd name="connsiteY20066" fmla="*/ 1325232 h 4271954"/>
              <a:gd name="connsiteX20067" fmla="*/ 53054 w 2439037"/>
              <a:gd name="connsiteY20067" fmla="*/ 1329519 h 4271954"/>
              <a:gd name="connsiteX20068" fmla="*/ 15830 w 2439037"/>
              <a:gd name="connsiteY20068" fmla="*/ 1329519 h 4271954"/>
              <a:gd name="connsiteX20069" fmla="*/ 12478 w 2439037"/>
              <a:gd name="connsiteY20069" fmla="*/ 1326166 h 4271954"/>
              <a:gd name="connsiteX20070" fmla="*/ 15830 w 2439037"/>
              <a:gd name="connsiteY20070" fmla="*/ 1322823 h 4271954"/>
              <a:gd name="connsiteX20071" fmla="*/ 53054 w 2439037"/>
              <a:gd name="connsiteY20071" fmla="*/ 1322823 h 4271954"/>
              <a:gd name="connsiteX20072" fmla="*/ 53921 w 2439037"/>
              <a:gd name="connsiteY20072" fmla="*/ 1321794 h 4271954"/>
              <a:gd name="connsiteX20073" fmla="*/ 54873 w 2439037"/>
              <a:gd name="connsiteY20073" fmla="*/ 1316907 h 4271954"/>
              <a:gd name="connsiteX20074" fmla="*/ 53140 w 2439037"/>
              <a:gd name="connsiteY20074" fmla="*/ 1311097 h 4271954"/>
              <a:gd name="connsiteX20075" fmla="*/ 29423 w 2439037"/>
              <a:gd name="connsiteY20075" fmla="*/ 1311097 h 4271954"/>
              <a:gd name="connsiteX20076" fmla="*/ 22012 w 2439037"/>
              <a:gd name="connsiteY20076" fmla="*/ 1307335 h 4271954"/>
              <a:gd name="connsiteX20077" fmla="*/ 0 w 2439037"/>
              <a:gd name="connsiteY20077" fmla="*/ 1297686 h 4271954"/>
              <a:gd name="connsiteX20078" fmla="*/ 0 w 2439037"/>
              <a:gd name="connsiteY20078" fmla="*/ 1290904 h 4271954"/>
              <a:gd name="connsiteX20079" fmla="*/ 25812 w 2439037"/>
              <a:gd name="connsiteY20079" fmla="*/ 1301887 h 4271954"/>
              <a:gd name="connsiteX20080" fmla="*/ 29718 w 2439037"/>
              <a:gd name="connsiteY20080" fmla="*/ 1304439 h 4271954"/>
              <a:gd name="connsiteX20081" fmla="*/ 53054 w 2439037"/>
              <a:gd name="connsiteY20081" fmla="*/ 1304354 h 4271954"/>
              <a:gd name="connsiteX20082" fmla="*/ 61455 w 2439037"/>
              <a:gd name="connsiteY20082" fmla="*/ 1316822 h 4271954"/>
              <a:gd name="connsiteX20083" fmla="*/ 9515 w 2439037"/>
              <a:gd name="connsiteY20083" fmla="*/ 1420578 h 4271954"/>
              <a:gd name="connsiteX20084" fmla="*/ 9430 w 2439037"/>
              <a:gd name="connsiteY20084" fmla="*/ 1472860 h 4271954"/>
              <a:gd name="connsiteX20085" fmla="*/ 29823 w 2439037"/>
              <a:gd name="connsiteY20085" fmla="*/ 1472946 h 4271954"/>
              <a:gd name="connsiteX20086" fmla="*/ 33147 w 2439037"/>
              <a:gd name="connsiteY20086" fmla="*/ 1476299 h 4271954"/>
              <a:gd name="connsiteX20087" fmla="*/ 29823 w 2439037"/>
              <a:gd name="connsiteY20087" fmla="*/ 1479604 h 4271954"/>
              <a:gd name="connsiteX20088" fmla="*/ 9515 w 2439037"/>
              <a:gd name="connsiteY20088" fmla="*/ 1479604 h 4271954"/>
              <a:gd name="connsiteX20089" fmla="*/ 2771 w 2439037"/>
              <a:gd name="connsiteY20089" fmla="*/ 1472860 h 4271954"/>
              <a:gd name="connsiteX20090" fmla="*/ 2771 w 2439037"/>
              <a:gd name="connsiteY20090" fmla="*/ 1472765 h 4271954"/>
              <a:gd name="connsiteX20091" fmla="*/ 0 w 2439037"/>
              <a:gd name="connsiteY20091" fmla="*/ 1472765 h 4271954"/>
              <a:gd name="connsiteX20092" fmla="*/ 0 w 2439037"/>
              <a:gd name="connsiteY20092" fmla="*/ 1465878 h 4271954"/>
              <a:gd name="connsiteX20093" fmla="*/ 2771 w 2439037"/>
              <a:gd name="connsiteY20093" fmla="*/ 1465878 h 4271954"/>
              <a:gd name="connsiteX20094" fmla="*/ 2877 w 2439037"/>
              <a:gd name="connsiteY20094" fmla="*/ 1465878 h 4271954"/>
              <a:gd name="connsiteX20095" fmla="*/ 2877 w 2439037"/>
              <a:gd name="connsiteY20095" fmla="*/ 1429045 h 4271954"/>
              <a:gd name="connsiteX20096" fmla="*/ 0 w 2439037"/>
              <a:gd name="connsiteY20096" fmla="*/ 1428045 h 4271954"/>
              <a:gd name="connsiteX20097" fmla="*/ 0 w 2439037"/>
              <a:gd name="connsiteY20097" fmla="*/ 1421187 h 4271954"/>
              <a:gd name="connsiteX20098" fmla="*/ 2771 w 2439037"/>
              <a:gd name="connsiteY20098" fmla="*/ 1422159 h 4271954"/>
              <a:gd name="connsiteX20099" fmla="*/ 2771 w 2439037"/>
              <a:gd name="connsiteY20099" fmla="*/ 1420482 h 4271954"/>
              <a:gd name="connsiteX20100" fmla="*/ 9515 w 2439037"/>
              <a:gd name="connsiteY20100" fmla="*/ 1413691 h 4271954"/>
              <a:gd name="connsiteX20101" fmla="*/ 29823 w 2439037"/>
              <a:gd name="connsiteY20101" fmla="*/ 1413691 h 4271954"/>
              <a:gd name="connsiteX20102" fmla="*/ 33147 w 2439037"/>
              <a:gd name="connsiteY20102" fmla="*/ 1417044 h 4271954"/>
              <a:gd name="connsiteX20103" fmla="*/ 29823 w 2439037"/>
              <a:gd name="connsiteY20103" fmla="*/ 1420387 h 4271954"/>
              <a:gd name="connsiteX20104" fmla="*/ 29823 w 2439037"/>
              <a:gd name="connsiteY20104" fmla="*/ 1420578 h 4271954"/>
              <a:gd name="connsiteX20105" fmla="*/ 9515 w 2439037"/>
              <a:gd name="connsiteY20105" fmla="*/ 1420578 h 4271954"/>
              <a:gd name="connsiteX20106" fmla="*/ 61455 w 2439037"/>
              <a:gd name="connsiteY20106" fmla="*/ 2288848 h 4271954"/>
              <a:gd name="connsiteX20107" fmla="*/ 61455 w 2439037"/>
              <a:gd name="connsiteY20107" fmla="*/ 2289496 h 4271954"/>
              <a:gd name="connsiteX20108" fmla="*/ 85915 w 2439037"/>
              <a:gd name="connsiteY20108" fmla="*/ 2281828 h 4271954"/>
              <a:gd name="connsiteX20109" fmla="*/ 109928 w 2439037"/>
              <a:gd name="connsiteY20109" fmla="*/ 2289829 h 4271954"/>
              <a:gd name="connsiteX20110" fmla="*/ 110490 w 2439037"/>
              <a:gd name="connsiteY20110" fmla="*/ 2292572 h 4271954"/>
              <a:gd name="connsiteX20111" fmla="*/ 108766 w 2439037"/>
              <a:gd name="connsiteY20111" fmla="*/ 2294763 h 4271954"/>
              <a:gd name="connsiteX20112" fmla="*/ 75542 w 2439037"/>
              <a:gd name="connsiteY20112" fmla="*/ 2312013 h 4271954"/>
              <a:gd name="connsiteX20113" fmla="*/ 33823 w 2439037"/>
              <a:gd name="connsiteY20113" fmla="*/ 2328015 h 4271954"/>
              <a:gd name="connsiteX20114" fmla="*/ 0 w 2439037"/>
              <a:gd name="connsiteY20114" fmla="*/ 2319471 h 4271954"/>
              <a:gd name="connsiteX20115" fmla="*/ 0 w 2439037"/>
              <a:gd name="connsiteY20115" fmla="*/ 2312451 h 4271954"/>
              <a:gd name="connsiteX20116" fmla="*/ 72314 w 2439037"/>
              <a:gd name="connsiteY20116" fmla="*/ 2306203 h 4271954"/>
              <a:gd name="connsiteX20117" fmla="*/ 101727 w 2439037"/>
              <a:gd name="connsiteY20117" fmla="*/ 2290848 h 4271954"/>
              <a:gd name="connsiteX20118" fmla="*/ 87916 w 2439037"/>
              <a:gd name="connsiteY20118" fmla="*/ 2288200 h 4271954"/>
              <a:gd name="connsiteX20119" fmla="*/ 59636 w 2439037"/>
              <a:gd name="connsiteY20119" fmla="*/ 2297135 h 4271954"/>
              <a:gd name="connsiteX20120" fmla="*/ 53054 w 2439037"/>
              <a:gd name="connsiteY20120" fmla="*/ 2301412 h 4271954"/>
              <a:gd name="connsiteX20121" fmla="*/ 15830 w 2439037"/>
              <a:gd name="connsiteY20121" fmla="*/ 2301412 h 4271954"/>
              <a:gd name="connsiteX20122" fmla="*/ 12478 w 2439037"/>
              <a:gd name="connsiteY20122" fmla="*/ 2298106 h 4271954"/>
              <a:gd name="connsiteX20123" fmla="*/ 15830 w 2439037"/>
              <a:gd name="connsiteY20123" fmla="*/ 2294763 h 4271954"/>
              <a:gd name="connsiteX20124" fmla="*/ 53054 w 2439037"/>
              <a:gd name="connsiteY20124" fmla="*/ 2294763 h 4271954"/>
              <a:gd name="connsiteX20125" fmla="*/ 53921 w 2439037"/>
              <a:gd name="connsiteY20125" fmla="*/ 2293734 h 4271954"/>
              <a:gd name="connsiteX20126" fmla="*/ 54873 w 2439037"/>
              <a:gd name="connsiteY20126" fmla="*/ 2288848 h 4271954"/>
              <a:gd name="connsiteX20127" fmla="*/ 53140 w 2439037"/>
              <a:gd name="connsiteY20127" fmla="*/ 2283038 h 4271954"/>
              <a:gd name="connsiteX20128" fmla="*/ 29423 w 2439037"/>
              <a:gd name="connsiteY20128" fmla="*/ 2283038 h 4271954"/>
              <a:gd name="connsiteX20129" fmla="*/ 22012 w 2439037"/>
              <a:gd name="connsiteY20129" fmla="*/ 2279218 h 4271954"/>
              <a:gd name="connsiteX20130" fmla="*/ 0 w 2439037"/>
              <a:gd name="connsiteY20130" fmla="*/ 2269579 h 4271954"/>
              <a:gd name="connsiteX20131" fmla="*/ 0 w 2439037"/>
              <a:gd name="connsiteY20131" fmla="*/ 2262931 h 4271954"/>
              <a:gd name="connsiteX20132" fmla="*/ 25812 w 2439037"/>
              <a:gd name="connsiteY20132" fmla="*/ 2273922 h 4271954"/>
              <a:gd name="connsiteX20133" fmla="*/ 29718 w 2439037"/>
              <a:gd name="connsiteY20133" fmla="*/ 2276475 h 4271954"/>
              <a:gd name="connsiteX20134" fmla="*/ 53054 w 2439037"/>
              <a:gd name="connsiteY20134" fmla="*/ 2276380 h 4271954"/>
              <a:gd name="connsiteX20135" fmla="*/ 61455 w 2439037"/>
              <a:gd name="connsiteY20135" fmla="*/ 2288848 h 4271954"/>
              <a:gd name="connsiteX20136" fmla="*/ 9515 w 2439037"/>
              <a:gd name="connsiteY20136" fmla="*/ 1906638 h 4271954"/>
              <a:gd name="connsiteX20137" fmla="*/ 9430 w 2439037"/>
              <a:gd name="connsiteY20137" fmla="*/ 1958921 h 4271954"/>
              <a:gd name="connsiteX20138" fmla="*/ 29813 w 2439037"/>
              <a:gd name="connsiteY20138" fmla="*/ 1959007 h 4271954"/>
              <a:gd name="connsiteX20139" fmla="*/ 33147 w 2439037"/>
              <a:gd name="connsiteY20139" fmla="*/ 1962360 h 4271954"/>
              <a:gd name="connsiteX20140" fmla="*/ 29813 w 2439037"/>
              <a:gd name="connsiteY20140" fmla="*/ 1965665 h 4271954"/>
              <a:gd name="connsiteX20141" fmla="*/ 9515 w 2439037"/>
              <a:gd name="connsiteY20141" fmla="*/ 1965665 h 4271954"/>
              <a:gd name="connsiteX20142" fmla="*/ 2771 w 2439037"/>
              <a:gd name="connsiteY20142" fmla="*/ 1958921 h 4271954"/>
              <a:gd name="connsiteX20143" fmla="*/ 2771 w 2439037"/>
              <a:gd name="connsiteY20143" fmla="*/ 1958826 h 4271954"/>
              <a:gd name="connsiteX20144" fmla="*/ 0 w 2439037"/>
              <a:gd name="connsiteY20144" fmla="*/ 1958826 h 4271954"/>
              <a:gd name="connsiteX20145" fmla="*/ 0 w 2439037"/>
              <a:gd name="connsiteY20145" fmla="*/ 1951939 h 4271954"/>
              <a:gd name="connsiteX20146" fmla="*/ 2771 w 2439037"/>
              <a:gd name="connsiteY20146" fmla="*/ 1951939 h 4271954"/>
              <a:gd name="connsiteX20147" fmla="*/ 2771 w 2439037"/>
              <a:gd name="connsiteY20147" fmla="*/ 1915201 h 4271954"/>
              <a:gd name="connsiteX20148" fmla="*/ 0 w 2439037"/>
              <a:gd name="connsiteY20148" fmla="*/ 1914239 h 4271954"/>
              <a:gd name="connsiteX20149" fmla="*/ 0 w 2439037"/>
              <a:gd name="connsiteY20149" fmla="*/ 1907438 h 4271954"/>
              <a:gd name="connsiteX20150" fmla="*/ 2771 w 2439037"/>
              <a:gd name="connsiteY20150" fmla="*/ 1908410 h 4271954"/>
              <a:gd name="connsiteX20151" fmla="*/ 2771 w 2439037"/>
              <a:gd name="connsiteY20151" fmla="*/ 1906734 h 4271954"/>
              <a:gd name="connsiteX20152" fmla="*/ 9515 w 2439037"/>
              <a:gd name="connsiteY20152" fmla="*/ 1899942 h 4271954"/>
              <a:gd name="connsiteX20153" fmla="*/ 29813 w 2439037"/>
              <a:gd name="connsiteY20153" fmla="*/ 1899942 h 4271954"/>
              <a:gd name="connsiteX20154" fmla="*/ 33147 w 2439037"/>
              <a:gd name="connsiteY20154" fmla="*/ 1903295 h 4271954"/>
              <a:gd name="connsiteX20155" fmla="*/ 29813 w 2439037"/>
              <a:gd name="connsiteY20155" fmla="*/ 1906638 h 4271954"/>
              <a:gd name="connsiteX20156" fmla="*/ 9515 w 2439037"/>
              <a:gd name="connsiteY20156" fmla="*/ 1906638 h 4271954"/>
              <a:gd name="connsiteX20157" fmla="*/ 61541 w 2439037"/>
              <a:gd name="connsiteY20157" fmla="*/ 1802883 h 4271954"/>
              <a:gd name="connsiteX20158" fmla="*/ 61541 w 2439037"/>
              <a:gd name="connsiteY20158" fmla="*/ 1803578 h 4271954"/>
              <a:gd name="connsiteX20159" fmla="*/ 86001 w 2439037"/>
              <a:gd name="connsiteY20159" fmla="*/ 1795863 h 4271954"/>
              <a:gd name="connsiteX20160" fmla="*/ 109814 w 2439037"/>
              <a:gd name="connsiteY20160" fmla="*/ 1803664 h 4271954"/>
              <a:gd name="connsiteX20161" fmla="*/ 110394 w 2439037"/>
              <a:gd name="connsiteY20161" fmla="*/ 1806416 h 4271954"/>
              <a:gd name="connsiteX20162" fmla="*/ 108680 w 2439037"/>
              <a:gd name="connsiteY20162" fmla="*/ 1808607 h 4271954"/>
              <a:gd name="connsiteX20163" fmla="*/ 75447 w 2439037"/>
              <a:gd name="connsiteY20163" fmla="*/ 1825857 h 4271954"/>
              <a:gd name="connsiteX20164" fmla="*/ 33918 w 2439037"/>
              <a:gd name="connsiteY20164" fmla="*/ 1842040 h 4271954"/>
              <a:gd name="connsiteX20165" fmla="*/ 0 w 2439037"/>
              <a:gd name="connsiteY20165" fmla="*/ 1833458 h 4271954"/>
              <a:gd name="connsiteX20166" fmla="*/ 0 w 2439037"/>
              <a:gd name="connsiteY20166" fmla="*/ 1826486 h 4271954"/>
              <a:gd name="connsiteX20167" fmla="*/ 72494 w 2439037"/>
              <a:gd name="connsiteY20167" fmla="*/ 1820132 h 4271954"/>
              <a:gd name="connsiteX20168" fmla="*/ 101727 w 2439037"/>
              <a:gd name="connsiteY20168" fmla="*/ 1804883 h 4271954"/>
              <a:gd name="connsiteX20169" fmla="*/ 87916 w 2439037"/>
              <a:gd name="connsiteY20169" fmla="*/ 1802235 h 4271954"/>
              <a:gd name="connsiteX20170" fmla="*/ 59636 w 2439037"/>
              <a:gd name="connsiteY20170" fmla="*/ 1811160 h 4271954"/>
              <a:gd name="connsiteX20171" fmla="*/ 53054 w 2439037"/>
              <a:gd name="connsiteY20171" fmla="*/ 1815484 h 4271954"/>
              <a:gd name="connsiteX20172" fmla="*/ 15830 w 2439037"/>
              <a:gd name="connsiteY20172" fmla="*/ 1815484 h 4271954"/>
              <a:gd name="connsiteX20173" fmla="*/ 12478 w 2439037"/>
              <a:gd name="connsiteY20173" fmla="*/ 1812141 h 4271954"/>
              <a:gd name="connsiteX20174" fmla="*/ 15830 w 2439037"/>
              <a:gd name="connsiteY20174" fmla="*/ 1808788 h 4271954"/>
              <a:gd name="connsiteX20175" fmla="*/ 53054 w 2439037"/>
              <a:gd name="connsiteY20175" fmla="*/ 1808788 h 4271954"/>
              <a:gd name="connsiteX20176" fmla="*/ 53911 w 2439037"/>
              <a:gd name="connsiteY20176" fmla="*/ 1807769 h 4271954"/>
              <a:gd name="connsiteX20177" fmla="*/ 54864 w 2439037"/>
              <a:gd name="connsiteY20177" fmla="*/ 1802883 h 4271954"/>
              <a:gd name="connsiteX20178" fmla="*/ 53149 w 2439037"/>
              <a:gd name="connsiteY20178" fmla="*/ 1797072 h 4271954"/>
              <a:gd name="connsiteX20179" fmla="*/ 29432 w 2439037"/>
              <a:gd name="connsiteY20179" fmla="*/ 1797072 h 4271954"/>
              <a:gd name="connsiteX20180" fmla="*/ 22012 w 2439037"/>
              <a:gd name="connsiteY20180" fmla="*/ 1793253 h 4271954"/>
              <a:gd name="connsiteX20181" fmla="*/ 0 w 2439037"/>
              <a:gd name="connsiteY20181" fmla="*/ 1783728 h 4271954"/>
              <a:gd name="connsiteX20182" fmla="*/ 0 w 2439037"/>
              <a:gd name="connsiteY20182" fmla="*/ 1776956 h 4271954"/>
              <a:gd name="connsiteX20183" fmla="*/ 25918 w 2439037"/>
              <a:gd name="connsiteY20183" fmla="*/ 1787957 h 4271954"/>
              <a:gd name="connsiteX20184" fmla="*/ 29823 w 2439037"/>
              <a:gd name="connsiteY20184" fmla="*/ 1790510 h 4271954"/>
              <a:gd name="connsiteX20185" fmla="*/ 53149 w 2439037"/>
              <a:gd name="connsiteY20185" fmla="*/ 1790414 h 4271954"/>
              <a:gd name="connsiteX20186" fmla="*/ 61541 w 2439037"/>
              <a:gd name="connsiteY20186" fmla="*/ 1802883 h 4271954"/>
              <a:gd name="connsiteX20187" fmla="*/ 151352 w 2439037"/>
              <a:gd name="connsiteY20187" fmla="*/ 3121543 h 4271954"/>
              <a:gd name="connsiteX20188" fmla="*/ 154705 w 2439037"/>
              <a:gd name="connsiteY20188" fmla="*/ 3118190 h 4271954"/>
              <a:gd name="connsiteX20189" fmla="*/ 151352 w 2439037"/>
              <a:gd name="connsiteY20189" fmla="*/ 3114847 h 4271954"/>
              <a:gd name="connsiteX20190" fmla="*/ 131073 w 2439037"/>
              <a:gd name="connsiteY20190" fmla="*/ 3114847 h 4271954"/>
              <a:gd name="connsiteX20191" fmla="*/ 124301 w 2439037"/>
              <a:gd name="connsiteY20191" fmla="*/ 3121638 h 4271954"/>
              <a:gd name="connsiteX20192" fmla="*/ 124301 w 2439037"/>
              <a:gd name="connsiteY20192" fmla="*/ 3123353 h 4271954"/>
              <a:gd name="connsiteX20193" fmla="*/ 96860 w 2439037"/>
              <a:gd name="connsiteY20193" fmla="*/ 3113027 h 4271954"/>
              <a:gd name="connsiteX20194" fmla="*/ 56397 w 2439037"/>
              <a:gd name="connsiteY20194" fmla="*/ 3112008 h 4271954"/>
              <a:gd name="connsiteX20195" fmla="*/ 56292 w 2439037"/>
              <a:gd name="connsiteY20195" fmla="*/ 3112008 h 4271954"/>
              <a:gd name="connsiteX20196" fmla="*/ 0 w 2439037"/>
              <a:gd name="connsiteY20196" fmla="*/ 3123524 h 4271954"/>
              <a:gd name="connsiteX20197" fmla="*/ 0 w 2439037"/>
              <a:gd name="connsiteY20197" fmla="*/ 3130029 h 4271954"/>
              <a:gd name="connsiteX20198" fmla="*/ 35328 w 2439037"/>
              <a:gd name="connsiteY20198" fmla="*/ 3122848 h 4271954"/>
              <a:gd name="connsiteX20199" fmla="*/ 8572 w 2439037"/>
              <a:gd name="connsiteY20199" fmla="*/ 3136659 h 4271954"/>
              <a:gd name="connsiteX20200" fmla="*/ 0 w 2439037"/>
              <a:gd name="connsiteY20200" fmla="*/ 3132182 h 4271954"/>
              <a:gd name="connsiteX20201" fmla="*/ 0 w 2439037"/>
              <a:gd name="connsiteY20201" fmla="*/ 3141174 h 4271954"/>
              <a:gd name="connsiteX20202" fmla="*/ 7611 w 2439037"/>
              <a:gd name="connsiteY20202" fmla="*/ 3143450 h 4271954"/>
              <a:gd name="connsiteX20203" fmla="*/ 8287 w 2439037"/>
              <a:gd name="connsiteY20203" fmla="*/ 3143450 h 4271954"/>
              <a:gd name="connsiteX20204" fmla="*/ 30775 w 2439037"/>
              <a:gd name="connsiteY20204" fmla="*/ 3150003 h 4271954"/>
              <a:gd name="connsiteX20205" fmla="*/ 48292 w 2439037"/>
              <a:gd name="connsiteY20205" fmla="*/ 3145727 h 4271954"/>
              <a:gd name="connsiteX20206" fmla="*/ 77343 w 2439037"/>
              <a:gd name="connsiteY20206" fmla="*/ 3160567 h 4271954"/>
              <a:gd name="connsiteX20207" fmla="*/ 77810 w 2439037"/>
              <a:gd name="connsiteY20207" fmla="*/ 3160976 h 4271954"/>
              <a:gd name="connsiteX20208" fmla="*/ 107356 w 2439037"/>
              <a:gd name="connsiteY20208" fmla="*/ 3173721 h 4271954"/>
              <a:gd name="connsiteX20209" fmla="*/ 124301 w 2439037"/>
              <a:gd name="connsiteY20209" fmla="*/ 3173721 h 4271954"/>
              <a:gd name="connsiteX20210" fmla="*/ 124301 w 2439037"/>
              <a:gd name="connsiteY20210" fmla="*/ 3173816 h 4271954"/>
              <a:gd name="connsiteX20211" fmla="*/ 131073 w 2439037"/>
              <a:gd name="connsiteY20211" fmla="*/ 3180607 h 4271954"/>
              <a:gd name="connsiteX20212" fmla="*/ 151352 w 2439037"/>
              <a:gd name="connsiteY20212" fmla="*/ 3180607 h 4271954"/>
              <a:gd name="connsiteX20213" fmla="*/ 154705 w 2439037"/>
              <a:gd name="connsiteY20213" fmla="*/ 3177254 h 4271954"/>
              <a:gd name="connsiteX20214" fmla="*/ 151352 w 2439037"/>
              <a:gd name="connsiteY20214" fmla="*/ 3173911 h 4271954"/>
              <a:gd name="connsiteX20215" fmla="*/ 130969 w 2439037"/>
              <a:gd name="connsiteY20215" fmla="*/ 3173816 h 4271954"/>
              <a:gd name="connsiteX20216" fmla="*/ 131073 w 2439037"/>
              <a:gd name="connsiteY20216" fmla="*/ 3121543 h 4271954"/>
              <a:gd name="connsiteX20217" fmla="*/ 151352 w 2439037"/>
              <a:gd name="connsiteY20217" fmla="*/ 3121543 h 4271954"/>
              <a:gd name="connsiteX20218" fmla="*/ 124301 w 2439037"/>
              <a:gd name="connsiteY20218" fmla="*/ 3166977 h 4271954"/>
              <a:gd name="connsiteX20219" fmla="*/ 107261 w 2439037"/>
              <a:gd name="connsiteY20219" fmla="*/ 3166977 h 4271954"/>
              <a:gd name="connsiteX20220" fmla="*/ 81915 w 2439037"/>
              <a:gd name="connsiteY20220" fmla="*/ 3155728 h 4271954"/>
              <a:gd name="connsiteX20221" fmla="*/ 81439 w 2439037"/>
              <a:gd name="connsiteY20221" fmla="*/ 3155356 h 4271954"/>
              <a:gd name="connsiteX20222" fmla="*/ 49359 w 2439037"/>
              <a:gd name="connsiteY20222" fmla="*/ 3139078 h 4271954"/>
              <a:gd name="connsiteX20223" fmla="*/ 48292 w 2439037"/>
              <a:gd name="connsiteY20223" fmla="*/ 3138840 h 4271954"/>
              <a:gd name="connsiteX20224" fmla="*/ 47549 w 2439037"/>
              <a:gd name="connsiteY20224" fmla="*/ 3138983 h 4271954"/>
              <a:gd name="connsiteX20225" fmla="*/ 28956 w 2439037"/>
              <a:gd name="connsiteY20225" fmla="*/ 3143536 h 4271954"/>
              <a:gd name="connsiteX20226" fmla="*/ 15144 w 2439037"/>
              <a:gd name="connsiteY20226" fmla="*/ 3140888 h 4271954"/>
              <a:gd name="connsiteX20227" fmla="*/ 45548 w 2439037"/>
              <a:gd name="connsiteY20227" fmla="*/ 3124934 h 4271954"/>
              <a:gd name="connsiteX20228" fmla="*/ 94402 w 2439037"/>
              <a:gd name="connsiteY20228" fmla="*/ 3119076 h 4271954"/>
              <a:gd name="connsiteX20229" fmla="*/ 124301 w 2439037"/>
              <a:gd name="connsiteY20229" fmla="*/ 3130191 h 4271954"/>
              <a:gd name="connsiteX20230" fmla="*/ 124301 w 2439037"/>
              <a:gd name="connsiteY20230" fmla="*/ 3166977 h 4271954"/>
              <a:gd name="connsiteX20231" fmla="*/ 9515 w 2439037"/>
              <a:gd name="connsiteY20231" fmla="*/ 3850567 h 4271954"/>
              <a:gd name="connsiteX20232" fmla="*/ 9430 w 2439037"/>
              <a:gd name="connsiteY20232" fmla="*/ 3902850 h 4271954"/>
              <a:gd name="connsiteX20233" fmla="*/ 29813 w 2439037"/>
              <a:gd name="connsiteY20233" fmla="*/ 3902983 h 4271954"/>
              <a:gd name="connsiteX20234" fmla="*/ 33147 w 2439037"/>
              <a:gd name="connsiteY20234" fmla="*/ 3906279 h 4271954"/>
              <a:gd name="connsiteX20235" fmla="*/ 29813 w 2439037"/>
              <a:gd name="connsiteY20235" fmla="*/ 3909641 h 4271954"/>
              <a:gd name="connsiteX20236" fmla="*/ 9515 w 2439037"/>
              <a:gd name="connsiteY20236" fmla="*/ 3909641 h 4271954"/>
              <a:gd name="connsiteX20237" fmla="*/ 2771 w 2439037"/>
              <a:gd name="connsiteY20237" fmla="*/ 3902850 h 4271954"/>
              <a:gd name="connsiteX20238" fmla="*/ 2771 w 2439037"/>
              <a:gd name="connsiteY20238" fmla="*/ 3902755 h 4271954"/>
              <a:gd name="connsiteX20239" fmla="*/ 0 w 2439037"/>
              <a:gd name="connsiteY20239" fmla="*/ 3902755 h 4271954"/>
              <a:gd name="connsiteX20240" fmla="*/ 0 w 2439037"/>
              <a:gd name="connsiteY20240" fmla="*/ 3895916 h 4271954"/>
              <a:gd name="connsiteX20241" fmla="*/ 2771 w 2439037"/>
              <a:gd name="connsiteY20241" fmla="*/ 3895916 h 4271954"/>
              <a:gd name="connsiteX20242" fmla="*/ 2771 w 2439037"/>
              <a:gd name="connsiteY20242" fmla="*/ 3859130 h 4271954"/>
              <a:gd name="connsiteX20243" fmla="*/ 0 w 2439037"/>
              <a:gd name="connsiteY20243" fmla="*/ 3858168 h 4271954"/>
              <a:gd name="connsiteX20244" fmla="*/ 0 w 2439037"/>
              <a:gd name="connsiteY20244" fmla="*/ 3851415 h 4271954"/>
              <a:gd name="connsiteX20245" fmla="*/ 2771 w 2439037"/>
              <a:gd name="connsiteY20245" fmla="*/ 3852386 h 4271954"/>
              <a:gd name="connsiteX20246" fmla="*/ 2771 w 2439037"/>
              <a:gd name="connsiteY20246" fmla="*/ 3850662 h 4271954"/>
              <a:gd name="connsiteX20247" fmla="*/ 9515 w 2439037"/>
              <a:gd name="connsiteY20247" fmla="*/ 3843919 h 4271954"/>
              <a:gd name="connsiteX20248" fmla="*/ 29813 w 2439037"/>
              <a:gd name="connsiteY20248" fmla="*/ 3843919 h 4271954"/>
              <a:gd name="connsiteX20249" fmla="*/ 33147 w 2439037"/>
              <a:gd name="connsiteY20249" fmla="*/ 3847224 h 4271954"/>
              <a:gd name="connsiteX20250" fmla="*/ 29813 w 2439037"/>
              <a:gd name="connsiteY20250" fmla="*/ 3850567 h 4271954"/>
              <a:gd name="connsiteX20251" fmla="*/ 9515 w 2439037"/>
              <a:gd name="connsiteY20251" fmla="*/ 3850567 h 4271954"/>
              <a:gd name="connsiteX20252" fmla="*/ 151362 w 2439037"/>
              <a:gd name="connsiteY20252" fmla="*/ 2635568 h 4271954"/>
              <a:gd name="connsiteX20253" fmla="*/ 151362 w 2439037"/>
              <a:gd name="connsiteY20253" fmla="*/ 2635396 h 4271954"/>
              <a:gd name="connsiteX20254" fmla="*/ 154705 w 2439037"/>
              <a:gd name="connsiteY20254" fmla="*/ 2632034 h 4271954"/>
              <a:gd name="connsiteX20255" fmla="*/ 151362 w 2439037"/>
              <a:gd name="connsiteY20255" fmla="*/ 2628691 h 4271954"/>
              <a:gd name="connsiteX20256" fmla="*/ 131073 w 2439037"/>
              <a:gd name="connsiteY20256" fmla="*/ 2628691 h 4271954"/>
              <a:gd name="connsiteX20257" fmla="*/ 124301 w 2439037"/>
              <a:gd name="connsiteY20257" fmla="*/ 2635482 h 4271954"/>
              <a:gd name="connsiteX20258" fmla="*/ 124301 w 2439037"/>
              <a:gd name="connsiteY20258" fmla="*/ 2637196 h 4271954"/>
              <a:gd name="connsiteX20259" fmla="*/ 96860 w 2439037"/>
              <a:gd name="connsiteY20259" fmla="*/ 2626919 h 4271954"/>
              <a:gd name="connsiteX20260" fmla="*/ 56397 w 2439037"/>
              <a:gd name="connsiteY20260" fmla="*/ 2625862 h 4271954"/>
              <a:gd name="connsiteX20261" fmla="*/ 56292 w 2439037"/>
              <a:gd name="connsiteY20261" fmla="*/ 2625862 h 4271954"/>
              <a:gd name="connsiteX20262" fmla="*/ 0 w 2439037"/>
              <a:gd name="connsiteY20262" fmla="*/ 2637368 h 4271954"/>
              <a:gd name="connsiteX20263" fmla="*/ 0 w 2439037"/>
              <a:gd name="connsiteY20263" fmla="*/ 2644083 h 4271954"/>
              <a:gd name="connsiteX20264" fmla="*/ 35328 w 2439037"/>
              <a:gd name="connsiteY20264" fmla="*/ 2636930 h 4271954"/>
              <a:gd name="connsiteX20265" fmla="*/ 8667 w 2439037"/>
              <a:gd name="connsiteY20265" fmla="*/ 2650731 h 4271954"/>
              <a:gd name="connsiteX20266" fmla="*/ 0 w 2439037"/>
              <a:gd name="connsiteY20266" fmla="*/ 2646055 h 4271954"/>
              <a:gd name="connsiteX20267" fmla="*/ 0 w 2439037"/>
              <a:gd name="connsiteY20267" fmla="*/ 2655208 h 4271954"/>
              <a:gd name="connsiteX20268" fmla="*/ 7611 w 2439037"/>
              <a:gd name="connsiteY20268" fmla="*/ 2657475 h 4271954"/>
              <a:gd name="connsiteX20269" fmla="*/ 8287 w 2439037"/>
              <a:gd name="connsiteY20269" fmla="*/ 2657475 h 4271954"/>
              <a:gd name="connsiteX20270" fmla="*/ 30785 w 2439037"/>
              <a:gd name="connsiteY20270" fmla="*/ 2664038 h 4271954"/>
              <a:gd name="connsiteX20271" fmla="*/ 48292 w 2439037"/>
              <a:gd name="connsiteY20271" fmla="*/ 2659752 h 4271954"/>
              <a:gd name="connsiteX20272" fmla="*/ 77343 w 2439037"/>
              <a:gd name="connsiteY20272" fmla="*/ 2674649 h 4271954"/>
              <a:gd name="connsiteX20273" fmla="*/ 77819 w 2439037"/>
              <a:gd name="connsiteY20273" fmla="*/ 2675011 h 4271954"/>
              <a:gd name="connsiteX20274" fmla="*/ 107356 w 2439037"/>
              <a:gd name="connsiteY20274" fmla="*/ 2687765 h 4271954"/>
              <a:gd name="connsiteX20275" fmla="*/ 124301 w 2439037"/>
              <a:gd name="connsiteY20275" fmla="*/ 2687765 h 4271954"/>
              <a:gd name="connsiteX20276" fmla="*/ 124301 w 2439037"/>
              <a:gd name="connsiteY20276" fmla="*/ 2687850 h 4271954"/>
              <a:gd name="connsiteX20277" fmla="*/ 131073 w 2439037"/>
              <a:gd name="connsiteY20277" fmla="*/ 2694632 h 4271954"/>
              <a:gd name="connsiteX20278" fmla="*/ 151362 w 2439037"/>
              <a:gd name="connsiteY20278" fmla="*/ 2694632 h 4271954"/>
              <a:gd name="connsiteX20279" fmla="*/ 154705 w 2439037"/>
              <a:gd name="connsiteY20279" fmla="*/ 2691298 h 4271954"/>
              <a:gd name="connsiteX20280" fmla="*/ 151362 w 2439037"/>
              <a:gd name="connsiteY20280" fmla="*/ 2687936 h 4271954"/>
              <a:gd name="connsiteX20281" fmla="*/ 130978 w 2439037"/>
              <a:gd name="connsiteY20281" fmla="*/ 2687850 h 4271954"/>
              <a:gd name="connsiteX20282" fmla="*/ 131073 w 2439037"/>
              <a:gd name="connsiteY20282" fmla="*/ 2635568 h 4271954"/>
              <a:gd name="connsiteX20283" fmla="*/ 151362 w 2439037"/>
              <a:gd name="connsiteY20283" fmla="*/ 2635568 h 4271954"/>
              <a:gd name="connsiteX20284" fmla="*/ 124301 w 2439037"/>
              <a:gd name="connsiteY20284" fmla="*/ 2680916 h 4271954"/>
              <a:gd name="connsiteX20285" fmla="*/ 107261 w 2439037"/>
              <a:gd name="connsiteY20285" fmla="*/ 2680916 h 4271954"/>
              <a:gd name="connsiteX20286" fmla="*/ 81915 w 2439037"/>
              <a:gd name="connsiteY20286" fmla="*/ 2669658 h 4271954"/>
              <a:gd name="connsiteX20287" fmla="*/ 81448 w 2439037"/>
              <a:gd name="connsiteY20287" fmla="*/ 2669286 h 4271954"/>
              <a:gd name="connsiteX20288" fmla="*/ 49359 w 2439037"/>
              <a:gd name="connsiteY20288" fmla="*/ 2653008 h 4271954"/>
              <a:gd name="connsiteX20289" fmla="*/ 48292 w 2439037"/>
              <a:gd name="connsiteY20289" fmla="*/ 2652836 h 4271954"/>
              <a:gd name="connsiteX20290" fmla="*/ 47549 w 2439037"/>
              <a:gd name="connsiteY20290" fmla="*/ 2652922 h 4271954"/>
              <a:gd name="connsiteX20291" fmla="*/ 28956 w 2439037"/>
              <a:gd name="connsiteY20291" fmla="*/ 2657475 h 4271954"/>
              <a:gd name="connsiteX20292" fmla="*/ 15144 w 2439037"/>
              <a:gd name="connsiteY20292" fmla="*/ 2654837 h 4271954"/>
              <a:gd name="connsiteX20293" fmla="*/ 45548 w 2439037"/>
              <a:gd name="connsiteY20293" fmla="*/ 2638930 h 4271954"/>
              <a:gd name="connsiteX20294" fmla="*/ 94402 w 2439037"/>
              <a:gd name="connsiteY20294" fmla="*/ 2632929 h 4271954"/>
              <a:gd name="connsiteX20295" fmla="*/ 124301 w 2439037"/>
              <a:gd name="connsiteY20295" fmla="*/ 2644045 h 4271954"/>
              <a:gd name="connsiteX20296" fmla="*/ 124301 w 2439037"/>
              <a:gd name="connsiteY20296" fmla="*/ 2680916 h 4271954"/>
              <a:gd name="connsiteX20297" fmla="*/ 151352 w 2439037"/>
              <a:gd name="connsiteY20297" fmla="*/ 1177576 h 4271954"/>
              <a:gd name="connsiteX20298" fmla="*/ 154705 w 2439037"/>
              <a:gd name="connsiteY20298" fmla="*/ 1174223 h 4271954"/>
              <a:gd name="connsiteX20299" fmla="*/ 151352 w 2439037"/>
              <a:gd name="connsiteY20299" fmla="*/ 1170918 h 4271954"/>
              <a:gd name="connsiteX20300" fmla="*/ 131073 w 2439037"/>
              <a:gd name="connsiteY20300" fmla="*/ 1170918 h 4271954"/>
              <a:gd name="connsiteX20301" fmla="*/ 124301 w 2439037"/>
              <a:gd name="connsiteY20301" fmla="*/ 1177662 h 4271954"/>
              <a:gd name="connsiteX20302" fmla="*/ 124301 w 2439037"/>
              <a:gd name="connsiteY20302" fmla="*/ 1179386 h 4271954"/>
              <a:gd name="connsiteX20303" fmla="*/ 96860 w 2439037"/>
              <a:gd name="connsiteY20303" fmla="*/ 1169099 h 4271954"/>
              <a:gd name="connsiteX20304" fmla="*/ 56397 w 2439037"/>
              <a:gd name="connsiteY20304" fmla="*/ 1168032 h 4271954"/>
              <a:gd name="connsiteX20305" fmla="*/ 56292 w 2439037"/>
              <a:gd name="connsiteY20305" fmla="*/ 1168032 h 4271954"/>
              <a:gd name="connsiteX20306" fmla="*/ 0 w 2439037"/>
              <a:gd name="connsiteY20306" fmla="*/ 1179586 h 4271954"/>
              <a:gd name="connsiteX20307" fmla="*/ 0 w 2439037"/>
              <a:gd name="connsiteY20307" fmla="*/ 1186101 h 4271954"/>
              <a:gd name="connsiteX20308" fmla="*/ 35328 w 2439037"/>
              <a:gd name="connsiteY20308" fmla="*/ 1178919 h 4271954"/>
              <a:gd name="connsiteX20309" fmla="*/ 8572 w 2439037"/>
              <a:gd name="connsiteY20309" fmla="*/ 1192730 h 4271954"/>
              <a:gd name="connsiteX20310" fmla="*/ 0 w 2439037"/>
              <a:gd name="connsiteY20310" fmla="*/ 1188244 h 4271954"/>
              <a:gd name="connsiteX20311" fmla="*/ 0 w 2439037"/>
              <a:gd name="connsiteY20311" fmla="*/ 1197207 h 4271954"/>
              <a:gd name="connsiteX20312" fmla="*/ 7611 w 2439037"/>
              <a:gd name="connsiteY20312" fmla="*/ 1199474 h 4271954"/>
              <a:gd name="connsiteX20313" fmla="*/ 8287 w 2439037"/>
              <a:gd name="connsiteY20313" fmla="*/ 1199474 h 4271954"/>
              <a:gd name="connsiteX20314" fmla="*/ 30775 w 2439037"/>
              <a:gd name="connsiteY20314" fmla="*/ 1206075 h 4271954"/>
              <a:gd name="connsiteX20315" fmla="*/ 48292 w 2439037"/>
              <a:gd name="connsiteY20315" fmla="*/ 1201750 h 4271954"/>
              <a:gd name="connsiteX20316" fmla="*/ 77343 w 2439037"/>
              <a:gd name="connsiteY20316" fmla="*/ 1216638 h 4271954"/>
              <a:gd name="connsiteX20317" fmla="*/ 77810 w 2439037"/>
              <a:gd name="connsiteY20317" fmla="*/ 1217009 h 4271954"/>
              <a:gd name="connsiteX20318" fmla="*/ 107356 w 2439037"/>
              <a:gd name="connsiteY20318" fmla="*/ 1229754 h 4271954"/>
              <a:gd name="connsiteX20319" fmla="*/ 124301 w 2439037"/>
              <a:gd name="connsiteY20319" fmla="*/ 1229754 h 4271954"/>
              <a:gd name="connsiteX20320" fmla="*/ 124301 w 2439037"/>
              <a:gd name="connsiteY20320" fmla="*/ 1229897 h 4271954"/>
              <a:gd name="connsiteX20321" fmla="*/ 131073 w 2439037"/>
              <a:gd name="connsiteY20321" fmla="*/ 1236631 h 4271954"/>
              <a:gd name="connsiteX20322" fmla="*/ 151352 w 2439037"/>
              <a:gd name="connsiteY20322" fmla="*/ 1236631 h 4271954"/>
              <a:gd name="connsiteX20323" fmla="*/ 154705 w 2439037"/>
              <a:gd name="connsiteY20323" fmla="*/ 1233288 h 4271954"/>
              <a:gd name="connsiteX20324" fmla="*/ 151352 w 2439037"/>
              <a:gd name="connsiteY20324" fmla="*/ 1229982 h 4271954"/>
              <a:gd name="connsiteX20325" fmla="*/ 130969 w 2439037"/>
              <a:gd name="connsiteY20325" fmla="*/ 1229897 h 4271954"/>
              <a:gd name="connsiteX20326" fmla="*/ 131073 w 2439037"/>
              <a:gd name="connsiteY20326" fmla="*/ 1177576 h 4271954"/>
              <a:gd name="connsiteX20327" fmla="*/ 151352 w 2439037"/>
              <a:gd name="connsiteY20327" fmla="*/ 1177576 h 4271954"/>
              <a:gd name="connsiteX20328" fmla="*/ 124301 w 2439037"/>
              <a:gd name="connsiteY20328" fmla="*/ 1222915 h 4271954"/>
              <a:gd name="connsiteX20329" fmla="*/ 107261 w 2439037"/>
              <a:gd name="connsiteY20329" fmla="*/ 1222915 h 4271954"/>
              <a:gd name="connsiteX20330" fmla="*/ 81915 w 2439037"/>
              <a:gd name="connsiteY20330" fmla="*/ 1211666 h 4271954"/>
              <a:gd name="connsiteX20331" fmla="*/ 81439 w 2439037"/>
              <a:gd name="connsiteY20331" fmla="*/ 1211285 h 4271954"/>
              <a:gd name="connsiteX20332" fmla="*/ 49359 w 2439037"/>
              <a:gd name="connsiteY20332" fmla="*/ 1195016 h 4271954"/>
              <a:gd name="connsiteX20333" fmla="*/ 48292 w 2439037"/>
              <a:gd name="connsiteY20333" fmla="*/ 1194826 h 4271954"/>
              <a:gd name="connsiteX20334" fmla="*/ 47549 w 2439037"/>
              <a:gd name="connsiteY20334" fmla="*/ 1194911 h 4271954"/>
              <a:gd name="connsiteX20335" fmla="*/ 28956 w 2439037"/>
              <a:gd name="connsiteY20335" fmla="*/ 1199474 h 4271954"/>
              <a:gd name="connsiteX20336" fmla="*/ 15144 w 2439037"/>
              <a:gd name="connsiteY20336" fmla="*/ 1196826 h 4271954"/>
              <a:gd name="connsiteX20337" fmla="*/ 45548 w 2439037"/>
              <a:gd name="connsiteY20337" fmla="*/ 1180919 h 4271954"/>
              <a:gd name="connsiteX20338" fmla="*/ 94402 w 2439037"/>
              <a:gd name="connsiteY20338" fmla="*/ 1175014 h 4271954"/>
              <a:gd name="connsiteX20339" fmla="*/ 124301 w 2439037"/>
              <a:gd name="connsiteY20339" fmla="*/ 1186120 h 4271954"/>
              <a:gd name="connsiteX20340" fmla="*/ 124301 w 2439037"/>
              <a:gd name="connsiteY20340" fmla="*/ 1222915 h 4271954"/>
              <a:gd name="connsiteX20341" fmla="*/ 151352 w 2439037"/>
              <a:gd name="connsiteY20341" fmla="*/ 4093578 h 4271954"/>
              <a:gd name="connsiteX20342" fmla="*/ 154705 w 2439037"/>
              <a:gd name="connsiteY20342" fmla="*/ 4090226 h 4271954"/>
              <a:gd name="connsiteX20343" fmla="*/ 151352 w 2439037"/>
              <a:gd name="connsiteY20343" fmla="*/ 4086873 h 4271954"/>
              <a:gd name="connsiteX20344" fmla="*/ 131073 w 2439037"/>
              <a:gd name="connsiteY20344" fmla="*/ 4086873 h 4271954"/>
              <a:gd name="connsiteX20345" fmla="*/ 124301 w 2439037"/>
              <a:gd name="connsiteY20345" fmla="*/ 4093664 h 4271954"/>
              <a:gd name="connsiteX20346" fmla="*/ 124301 w 2439037"/>
              <a:gd name="connsiteY20346" fmla="*/ 4095341 h 4271954"/>
              <a:gd name="connsiteX20347" fmla="*/ 96860 w 2439037"/>
              <a:gd name="connsiteY20347" fmla="*/ 4085063 h 4271954"/>
              <a:gd name="connsiteX20348" fmla="*/ 56397 w 2439037"/>
              <a:gd name="connsiteY20348" fmla="*/ 4084044 h 4271954"/>
              <a:gd name="connsiteX20349" fmla="*/ 56292 w 2439037"/>
              <a:gd name="connsiteY20349" fmla="*/ 4084044 h 4271954"/>
              <a:gd name="connsiteX20350" fmla="*/ 0 w 2439037"/>
              <a:gd name="connsiteY20350" fmla="*/ 4095550 h 4271954"/>
              <a:gd name="connsiteX20351" fmla="*/ 0 w 2439037"/>
              <a:gd name="connsiteY20351" fmla="*/ 4102075 h 4271954"/>
              <a:gd name="connsiteX20352" fmla="*/ 35328 w 2439037"/>
              <a:gd name="connsiteY20352" fmla="*/ 4094874 h 4271954"/>
              <a:gd name="connsiteX20353" fmla="*/ 8572 w 2439037"/>
              <a:gd name="connsiteY20353" fmla="*/ 4108695 h 4271954"/>
              <a:gd name="connsiteX20354" fmla="*/ 0 w 2439037"/>
              <a:gd name="connsiteY20354" fmla="*/ 4104228 h 4271954"/>
              <a:gd name="connsiteX20355" fmla="*/ 0 w 2439037"/>
              <a:gd name="connsiteY20355" fmla="*/ 4113200 h 4271954"/>
              <a:gd name="connsiteX20356" fmla="*/ 7611 w 2439037"/>
              <a:gd name="connsiteY20356" fmla="*/ 4115477 h 4271954"/>
              <a:gd name="connsiteX20357" fmla="*/ 8287 w 2439037"/>
              <a:gd name="connsiteY20357" fmla="*/ 4115477 h 4271954"/>
              <a:gd name="connsiteX20358" fmla="*/ 30775 w 2439037"/>
              <a:gd name="connsiteY20358" fmla="*/ 4122049 h 4271954"/>
              <a:gd name="connsiteX20359" fmla="*/ 48292 w 2439037"/>
              <a:gd name="connsiteY20359" fmla="*/ 4117772 h 4271954"/>
              <a:gd name="connsiteX20360" fmla="*/ 77343 w 2439037"/>
              <a:gd name="connsiteY20360" fmla="*/ 4132593 h 4271954"/>
              <a:gd name="connsiteX20361" fmla="*/ 77810 w 2439037"/>
              <a:gd name="connsiteY20361" fmla="*/ 4132964 h 4271954"/>
              <a:gd name="connsiteX20362" fmla="*/ 107356 w 2439037"/>
              <a:gd name="connsiteY20362" fmla="*/ 4145756 h 4271954"/>
              <a:gd name="connsiteX20363" fmla="*/ 124301 w 2439037"/>
              <a:gd name="connsiteY20363" fmla="*/ 4145756 h 4271954"/>
              <a:gd name="connsiteX20364" fmla="*/ 124301 w 2439037"/>
              <a:gd name="connsiteY20364" fmla="*/ 4145861 h 4271954"/>
              <a:gd name="connsiteX20365" fmla="*/ 131073 w 2439037"/>
              <a:gd name="connsiteY20365" fmla="*/ 4152605 h 4271954"/>
              <a:gd name="connsiteX20366" fmla="*/ 151352 w 2439037"/>
              <a:gd name="connsiteY20366" fmla="*/ 4152605 h 4271954"/>
              <a:gd name="connsiteX20367" fmla="*/ 154705 w 2439037"/>
              <a:gd name="connsiteY20367" fmla="*/ 4149290 h 4271954"/>
              <a:gd name="connsiteX20368" fmla="*/ 151352 w 2439037"/>
              <a:gd name="connsiteY20368" fmla="*/ 4145947 h 4271954"/>
              <a:gd name="connsiteX20369" fmla="*/ 130969 w 2439037"/>
              <a:gd name="connsiteY20369" fmla="*/ 4145861 h 4271954"/>
              <a:gd name="connsiteX20370" fmla="*/ 131073 w 2439037"/>
              <a:gd name="connsiteY20370" fmla="*/ 4093578 h 4271954"/>
              <a:gd name="connsiteX20371" fmla="*/ 151352 w 2439037"/>
              <a:gd name="connsiteY20371" fmla="*/ 4093578 h 4271954"/>
              <a:gd name="connsiteX20372" fmla="*/ 124301 w 2439037"/>
              <a:gd name="connsiteY20372" fmla="*/ 4138965 h 4271954"/>
              <a:gd name="connsiteX20373" fmla="*/ 107261 w 2439037"/>
              <a:gd name="connsiteY20373" fmla="*/ 4138965 h 4271954"/>
              <a:gd name="connsiteX20374" fmla="*/ 81915 w 2439037"/>
              <a:gd name="connsiteY20374" fmla="*/ 4127754 h 4271954"/>
              <a:gd name="connsiteX20375" fmla="*/ 81439 w 2439037"/>
              <a:gd name="connsiteY20375" fmla="*/ 4127383 h 4271954"/>
              <a:gd name="connsiteX20376" fmla="*/ 49359 w 2439037"/>
              <a:gd name="connsiteY20376" fmla="*/ 4111066 h 4271954"/>
              <a:gd name="connsiteX20377" fmla="*/ 48292 w 2439037"/>
              <a:gd name="connsiteY20377" fmla="*/ 4110885 h 4271954"/>
              <a:gd name="connsiteX20378" fmla="*/ 47549 w 2439037"/>
              <a:gd name="connsiteY20378" fmla="*/ 4110981 h 4271954"/>
              <a:gd name="connsiteX20379" fmla="*/ 28956 w 2439037"/>
              <a:gd name="connsiteY20379" fmla="*/ 4115572 h 4271954"/>
              <a:gd name="connsiteX20380" fmla="*/ 15144 w 2439037"/>
              <a:gd name="connsiteY20380" fmla="*/ 4112886 h 4271954"/>
              <a:gd name="connsiteX20381" fmla="*/ 45548 w 2439037"/>
              <a:gd name="connsiteY20381" fmla="*/ 4096969 h 4271954"/>
              <a:gd name="connsiteX20382" fmla="*/ 94402 w 2439037"/>
              <a:gd name="connsiteY20382" fmla="*/ 4091064 h 4271954"/>
              <a:gd name="connsiteX20383" fmla="*/ 124301 w 2439037"/>
              <a:gd name="connsiteY20383" fmla="*/ 4102237 h 4271954"/>
              <a:gd name="connsiteX20384" fmla="*/ 124301 w 2439037"/>
              <a:gd name="connsiteY20384" fmla="*/ 4138965 h 4271954"/>
              <a:gd name="connsiteX20385" fmla="*/ 151362 w 2439037"/>
              <a:gd name="connsiteY20385" fmla="*/ 1663541 h 4271954"/>
              <a:gd name="connsiteX20386" fmla="*/ 151362 w 2439037"/>
              <a:gd name="connsiteY20386" fmla="*/ 1663351 h 4271954"/>
              <a:gd name="connsiteX20387" fmla="*/ 154705 w 2439037"/>
              <a:gd name="connsiteY20387" fmla="*/ 1659998 h 4271954"/>
              <a:gd name="connsiteX20388" fmla="*/ 151362 w 2439037"/>
              <a:gd name="connsiteY20388" fmla="*/ 1656702 h 4271954"/>
              <a:gd name="connsiteX20389" fmla="*/ 131073 w 2439037"/>
              <a:gd name="connsiteY20389" fmla="*/ 1656702 h 4271954"/>
              <a:gd name="connsiteX20390" fmla="*/ 124301 w 2439037"/>
              <a:gd name="connsiteY20390" fmla="*/ 1663446 h 4271954"/>
              <a:gd name="connsiteX20391" fmla="*/ 124301 w 2439037"/>
              <a:gd name="connsiteY20391" fmla="*/ 1665161 h 4271954"/>
              <a:gd name="connsiteX20392" fmla="*/ 96860 w 2439037"/>
              <a:gd name="connsiteY20392" fmla="*/ 1654883 h 4271954"/>
              <a:gd name="connsiteX20393" fmla="*/ 56397 w 2439037"/>
              <a:gd name="connsiteY20393" fmla="*/ 1653816 h 4271954"/>
              <a:gd name="connsiteX20394" fmla="*/ 56292 w 2439037"/>
              <a:gd name="connsiteY20394" fmla="*/ 1653816 h 4271954"/>
              <a:gd name="connsiteX20395" fmla="*/ 0 w 2439037"/>
              <a:gd name="connsiteY20395" fmla="*/ 1665380 h 4271954"/>
              <a:gd name="connsiteX20396" fmla="*/ 0 w 2439037"/>
              <a:gd name="connsiteY20396" fmla="*/ 1672190 h 4271954"/>
              <a:gd name="connsiteX20397" fmla="*/ 35328 w 2439037"/>
              <a:gd name="connsiteY20397" fmla="*/ 1664980 h 4271954"/>
              <a:gd name="connsiteX20398" fmla="*/ 8667 w 2439037"/>
              <a:gd name="connsiteY20398" fmla="*/ 1678791 h 4271954"/>
              <a:gd name="connsiteX20399" fmla="*/ 0 w 2439037"/>
              <a:gd name="connsiteY20399" fmla="*/ 1674133 h 4271954"/>
              <a:gd name="connsiteX20400" fmla="*/ 0 w 2439037"/>
              <a:gd name="connsiteY20400" fmla="*/ 1683172 h 4271954"/>
              <a:gd name="connsiteX20401" fmla="*/ 7611 w 2439037"/>
              <a:gd name="connsiteY20401" fmla="*/ 1685439 h 4271954"/>
              <a:gd name="connsiteX20402" fmla="*/ 8287 w 2439037"/>
              <a:gd name="connsiteY20402" fmla="*/ 1685439 h 4271954"/>
              <a:gd name="connsiteX20403" fmla="*/ 30785 w 2439037"/>
              <a:gd name="connsiteY20403" fmla="*/ 1692002 h 4271954"/>
              <a:gd name="connsiteX20404" fmla="*/ 48292 w 2439037"/>
              <a:gd name="connsiteY20404" fmla="*/ 1687725 h 4271954"/>
              <a:gd name="connsiteX20405" fmla="*/ 77343 w 2439037"/>
              <a:gd name="connsiteY20405" fmla="*/ 1702603 h 4271954"/>
              <a:gd name="connsiteX20406" fmla="*/ 77819 w 2439037"/>
              <a:gd name="connsiteY20406" fmla="*/ 1702984 h 4271954"/>
              <a:gd name="connsiteX20407" fmla="*/ 107356 w 2439037"/>
              <a:gd name="connsiteY20407" fmla="*/ 1715719 h 4271954"/>
              <a:gd name="connsiteX20408" fmla="*/ 124301 w 2439037"/>
              <a:gd name="connsiteY20408" fmla="*/ 1715719 h 4271954"/>
              <a:gd name="connsiteX20409" fmla="*/ 124301 w 2439037"/>
              <a:gd name="connsiteY20409" fmla="*/ 1715815 h 4271954"/>
              <a:gd name="connsiteX20410" fmla="*/ 131073 w 2439037"/>
              <a:gd name="connsiteY20410" fmla="*/ 1722615 h 4271954"/>
              <a:gd name="connsiteX20411" fmla="*/ 151362 w 2439037"/>
              <a:gd name="connsiteY20411" fmla="*/ 1722615 h 4271954"/>
              <a:gd name="connsiteX20412" fmla="*/ 154705 w 2439037"/>
              <a:gd name="connsiteY20412" fmla="*/ 1719263 h 4271954"/>
              <a:gd name="connsiteX20413" fmla="*/ 151362 w 2439037"/>
              <a:gd name="connsiteY20413" fmla="*/ 1715910 h 4271954"/>
              <a:gd name="connsiteX20414" fmla="*/ 130978 w 2439037"/>
              <a:gd name="connsiteY20414" fmla="*/ 1715815 h 4271954"/>
              <a:gd name="connsiteX20415" fmla="*/ 131073 w 2439037"/>
              <a:gd name="connsiteY20415" fmla="*/ 1663541 h 4271954"/>
              <a:gd name="connsiteX20416" fmla="*/ 151362 w 2439037"/>
              <a:gd name="connsiteY20416" fmla="*/ 1663541 h 4271954"/>
              <a:gd name="connsiteX20417" fmla="*/ 124396 w 2439037"/>
              <a:gd name="connsiteY20417" fmla="*/ 1708976 h 4271954"/>
              <a:gd name="connsiteX20418" fmla="*/ 124301 w 2439037"/>
              <a:gd name="connsiteY20418" fmla="*/ 1708976 h 4271954"/>
              <a:gd name="connsiteX20419" fmla="*/ 107261 w 2439037"/>
              <a:gd name="connsiteY20419" fmla="*/ 1708976 h 4271954"/>
              <a:gd name="connsiteX20420" fmla="*/ 81915 w 2439037"/>
              <a:gd name="connsiteY20420" fmla="*/ 1697717 h 4271954"/>
              <a:gd name="connsiteX20421" fmla="*/ 81448 w 2439037"/>
              <a:gd name="connsiteY20421" fmla="*/ 1697346 h 4271954"/>
              <a:gd name="connsiteX20422" fmla="*/ 49359 w 2439037"/>
              <a:gd name="connsiteY20422" fmla="*/ 1681067 h 4271954"/>
              <a:gd name="connsiteX20423" fmla="*/ 48377 w 2439037"/>
              <a:gd name="connsiteY20423" fmla="*/ 1680886 h 4271954"/>
              <a:gd name="connsiteX20424" fmla="*/ 47634 w 2439037"/>
              <a:gd name="connsiteY20424" fmla="*/ 1680982 h 4271954"/>
              <a:gd name="connsiteX20425" fmla="*/ 29051 w 2439037"/>
              <a:gd name="connsiteY20425" fmla="*/ 1685535 h 4271954"/>
              <a:gd name="connsiteX20426" fmla="*/ 15250 w 2439037"/>
              <a:gd name="connsiteY20426" fmla="*/ 1682887 h 4271954"/>
              <a:gd name="connsiteX20427" fmla="*/ 45634 w 2439037"/>
              <a:gd name="connsiteY20427" fmla="*/ 1666980 h 4271954"/>
              <a:gd name="connsiteX20428" fmla="*/ 94488 w 2439037"/>
              <a:gd name="connsiteY20428" fmla="*/ 1660979 h 4271954"/>
              <a:gd name="connsiteX20429" fmla="*/ 124396 w 2439037"/>
              <a:gd name="connsiteY20429" fmla="*/ 1672095 h 4271954"/>
              <a:gd name="connsiteX20430" fmla="*/ 124396 w 2439037"/>
              <a:gd name="connsiteY20430" fmla="*/ 1708976 h 4271954"/>
              <a:gd name="connsiteX20431" fmla="*/ 151352 w 2439037"/>
              <a:gd name="connsiteY20431" fmla="*/ 2149507 h 4271954"/>
              <a:gd name="connsiteX20432" fmla="*/ 154705 w 2439037"/>
              <a:gd name="connsiteY20432" fmla="*/ 2146154 h 4271954"/>
              <a:gd name="connsiteX20433" fmla="*/ 151352 w 2439037"/>
              <a:gd name="connsiteY20433" fmla="*/ 2142868 h 4271954"/>
              <a:gd name="connsiteX20434" fmla="*/ 131073 w 2439037"/>
              <a:gd name="connsiteY20434" fmla="*/ 2142868 h 4271954"/>
              <a:gd name="connsiteX20435" fmla="*/ 124301 w 2439037"/>
              <a:gd name="connsiteY20435" fmla="*/ 2149612 h 4271954"/>
              <a:gd name="connsiteX20436" fmla="*/ 124301 w 2439037"/>
              <a:gd name="connsiteY20436" fmla="*/ 2151317 h 4271954"/>
              <a:gd name="connsiteX20437" fmla="*/ 96860 w 2439037"/>
              <a:gd name="connsiteY20437" fmla="*/ 2141049 h 4271954"/>
              <a:gd name="connsiteX20438" fmla="*/ 56397 w 2439037"/>
              <a:gd name="connsiteY20438" fmla="*/ 2139972 h 4271954"/>
              <a:gd name="connsiteX20439" fmla="*/ 56292 w 2439037"/>
              <a:gd name="connsiteY20439" fmla="*/ 2139972 h 4271954"/>
              <a:gd name="connsiteX20440" fmla="*/ 0 w 2439037"/>
              <a:gd name="connsiteY20440" fmla="*/ 2151536 h 4271954"/>
              <a:gd name="connsiteX20441" fmla="*/ 0 w 2439037"/>
              <a:gd name="connsiteY20441" fmla="*/ 2158089 h 4271954"/>
              <a:gd name="connsiteX20442" fmla="*/ 35328 w 2439037"/>
              <a:gd name="connsiteY20442" fmla="*/ 2150945 h 4271954"/>
              <a:gd name="connsiteX20443" fmla="*/ 8572 w 2439037"/>
              <a:gd name="connsiteY20443" fmla="*/ 2164766 h 4271954"/>
              <a:gd name="connsiteX20444" fmla="*/ 0 w 2439037"/>
              <a:gd name="connsiteY20444" fmla="*/ 2160242 h 4271954"/>
              <a:gd name="connsiteX20445" fmla="*/ 0 w 2439037"/>
              <a:gd name="connsiteY20445" fmla="*/ 2169138 h 4271954"/>
              <a:gd name="connsiteX20446" fmla="*/ 7611 w 2439037"/>
              <a:gd name="connsiteY20446" fmla="*/ 2171424 h 4271954"/>
              <a:gd name="connsiteX20447" fmla="*/ 8287 w 2439037"/>
              <a:gd name="connsiteY20447" fmla="*/ 2171424 h 4271954"/>
              <a:gd name="connsiteX20448" fmla="*/ 30775 w 2439037"/>
              <a:gd name="connsiteY20448" fmla="*/ 2177977 h 4271954"/>
              <a:gd name="connsiteX20449" fmla="*/ 48292 w 2439037"/>
              <a:gd name="connsiteY20449" fmla="*/ 2173700 h 4271954"/>
              <a:gd name="connsiteX20450" fmla="*/ 77343 w 2439037"/>
              <a:gd name="connsiteY20450" fmla="*/ 2188578 h 4271954"/>
              <a:gd name="connsiteX20451" fmla="*/ 77810 w 2439037"/>
              <a:gd name="connsiteY20451" fmla="*/ 2188959 h 4271954"/>
              <a:gd name="connsiteX20452" fmla="*/ 107356 w 2439037"/>
              <a:gd name="connsiteY20452" fmla="*/ 2201694 h 4271954"/>
              <a:gd name="connsiteX20453" fmla="*/ 124301 w 2439037"/>
              <a:gd name="connsiteY20453" fmla="*/ 2201694 h 4271954"/>
              <a:gd name="connsiteX20454" fmla="*/ 124301 w 2439037"/>
              <a:gd name="connsiteY20454" fmla="*/ 2201790 h 4271954"/>
              <a:gd name="connsiteX20455" fmla="*/ 131073 w 2439037"/>
              <a:gd name="connsiteY20455" fmla="*/ 2208581 h 4271954"/>
              <a:gd name="connsiteX20456" fmla="*/ 151352 w 2439037"/>
              <a:gd name="connsiteY20456" fmla="*/ 2208581 h 4271954"/>
              <a:gd name="connsiteX20457" fmla="*/ 154705 w 2439037"/>
              <a:gd name="connsiteY20457" fmla="*/ 2205228 h 4271954"/>
              <a:gd name="connsiteX20458" fmla="*/ 151352 w 2439037"/>
              <a:gd name="connsiteY20458" fmla="*/ 2201875 h 4271954"/>
              <a:gd name="connsiteX20459" fmla="*/ 130969 w 2439037"/>
              <a:gd name="connsiteY20459" fmla="*/ 2201790 h 4271954"/>
              <a:gd name="connsiteX20460" fmla="*/ 131073 w 2439037"/>
              <a:gd name="connsiteY20460" fmla="*/ 2149507 h 4271954"/>
              <a:gd name="connsiteX20461" fmla="*/ 151352 w 2439037"/>
              <a:gd name="connsiteY20461" fmla="*/ 2149507 h 4271954"/>
              <a:gd name="connsiteX20462" fmla="*/ 124301 w 2439037"/>
              <a:gd name="connsiteY20462" fmla="*/ 2194941 h 4271954"/>
              <a:gd name="connsiteX20463" fmla="*/ 107261 w 2439037"/>
              <a:gd name="connsiteY20463" fmla="*/ 2194941 h 4271954"/>
              <a:gd name="connsiteX20464" fmla="*/ 81915 w 2439037"/>
              <a:gd name="connsiteY20464" fmla="*/ 2183702 h 4271954"/>
              <a:gd name="connsiteX20465" fmla="*/ 81439 w 2439037"/>
              <a:gd name="connsiteY20465" fmla="*/ 2183321 h 4271954"/>
              <a:gd name="connsiteX20466" fmla="*/ 49359 w 2439037"/>
              <a:gd name="connsiteY20466" fmla="*/ 2167042 h 4271954"/>
              <a:gd name="connsiteX20467" fmla="*/ 48292 w 2439037"/>
              <a:gd name="connsiteY20467" fmla="*/ 2166861 h 4271954"/>
              <a:gd name="connsiteX20468" fmla="*/ 47549 w 2439037"/>
              <a:gd name="connsiteY20468" fmla="*/ 2166947 h 4271954"/>
              <a:gd name="connsiteX20469" fmla="*/ 28956 w 2439037"/>
              <a:gd name="connsiteY20469" fmla="*/ 2171510 h 4271954"/>
              <a:gd name="connsiteX20470" fmla="*/ 15144 w 2439037"/>
              <a:gd name="connsiteY20470" fmla="*/ 2168862 h 4271954"/>
              <a:gd name="connsiteX20471" fmla="*/ 45548 w 2439037"/>
              <a:gd name="connsiteY20471" fmla="*/ 2152955 h 4271954"/>
              <a:gd name="connsiteX20472" fmla="*/ 94402 w 2439037"/>
              <a:gd name="connsiteY20472" fmla="*/ 2147049 h 4271954"/>
              <a:gd name="connsiteX20473" fmla="*/ 124301 w 2439037"/>
              <a:gd name="connsiteY20473" fmla="*/ 2158165 h 4271954"/>
              <a:gd name="connsiteX20474" fmla="*/ 124301 w 2439037"/>
              <a:gd name="connsiteY20474" fmla="*/ 2194941 h 4271954"/>
              <a:gd name="connsiteX20475" fmla="*/ 151362 w 2439037"/>
              <a:gd name="connsiteY20475" fmla="*/ 3600726 h 4271954"/>
              <a:gd name="connsiteX20476" fmla="*/ 131073 w 2439037"/>
              <a:gd name="connsiteY20476" fmla="*/ 3600726 h 4271954"/>
              <a:gd name="connsiteX20477" fmla="*/ 124301 w 2439037"/>
              <a:gd name="connsiteY20477" fmla="*/ 3607508 h 4271954"/>
              <a:gd name="connsiteX20478" fmla="*/ 124301 w 2439037"/>
              <a:gd name="connsiteY20478" fmla="*/ 3609194 h 4271954"/>
              <a:gd name="connsiteX20479" fmla="*/ 96860 w 2439037"/>
              <a:gd name="connsiteY20479" fmla="*/ 3598916 h 4271954"/>
              <a:gd name="connsiteX20480" fmla="*/ 56397 w 2439037"/>
              <a:gd name="connsiteY20480" fmla="*/ 3597878 h 4271954"/>
              <a:gd name="connsiteX20481" fmla="*/ 56292 w 2439037"/>
              <a:gd name="connsiteY20481" fmla="*/ 3597878 h 4271954"/>
              <a:gd name="connsiteX20482" fmla="*/ 0 w 2439037"/>
              <a:gd name="connsiteY20482" fmla="*/ 3609394 h 4271954"/>
              <a:gd name="connsiteX20483" fmla="*/ 0 w 2439037"/>
              <a:gd name="connsiteY20483" fmla="*/ 3616128 h 4271954"/>
              <a:gd name="connsiteX20484" fmla="*/ 35328 w 2439037"/>
              <a:gd name="connsiteY20484" fmla="*/ 3608908 h 4271954"/>
              <a:gd name="connsiteX20485" fmla="*/ 8667 w 2439037"/>
              <a:gd name="connsiteY20485" fmla="*/ 3622729 h 4271954"/>
              <a:gd name="connsiteX20486" fmla="*/ 0 w 2439037"/>
              <a:gd name="connsiteY20486" fmla="*/ 3618090 h 4271954"/>
              <a:gd name="connsiteX20487" fmla="*/ 0 w 2439037"/>
              <a:gd name="connsiteY20487" fmla="*/ 3627235 h 4271954"/>
              <a:gd name="connsiteX20488" fmla="*/ 7611 w 2439037"/>
              <a:gd name="connsiteY20488" fmla="*/ 3629511 h 4271954"/>
              <a:gd name="connsiteX20489" fmla="*/ 8287 w 2439037"/>
              <a:gd name="connsiteY20489" fmla="*/ 3629511 h 4271954"/>
              <a:gd name="connsiteX20490" fmla="*/ 30785 w 2439037"/>
              <a:gd name="connsiteY20490" fmla="*/ 3636074 h 4271954"/>
              <a:gd name="connsiteX20491" fmla="*/ 48292 w 2439037"/>
              <a:gd name="connsiteY20491" fmla="*/ 3631797 h 4271954"/>
              <a:gd name="connsiteX20492" fmla="*/ 77343 w 2439037"/>
              <a:gd name="connsiteY20492" fmla="*/ 3646627 h 4271954"/>
              <a:gd name="connsiteX20493" fmla="*/ 77734 w 2439037"/>
              <a:gd name="connsiteY20493" fmla="*/ 3646818 h 4271954"/>
              <a:gd name="connsiteX20494" fmla="*/ 107261 w 2439037"/>
              <a:gd name="connsiteY20494" fmla="*/ 3659610 h 4271954"/>
              <a:gd name="connsiteX20495" fmla="*/ 124206 w 2439037"/>
              <a:gd name="connsiteY20495" fmla="*/ 3659610 h 4271954"/>
              <a:gd name="connsiteX20496" fmla="*/ 124206 w 2439037"/>
              <a:gd name="connsiteY20496" fmla="*/ 3659696 h 4271954"/>
              <a:gd name="connsiteX20497" fmla="*/ 130978 w 2439037"/>
              <a:gd name="connsiteY20497" fmla="*/ 3666439 h 4271954"/>
              <a:gd name="connsiteX20498" fmla="*/ 151247 w 2439037"/>
              <a:gd name="connsiteY20498" fmla="*/ 3666439 h 4271954"/>
              <a:gd name="connsiteX20499" fmla="*/ 154610 w 2439037"/>
              <a:gd name="connsiteY20499" fmla="*/ 3663134 h 4271954"/>
              <a:gd name="connsiteX20500" fmla="*/ 151247 w 2439037"/>
              <a:gd name="connsiteY20500" fmla="*/ 3659781 h 4271954"/>
              <a:gd name="connsiteX20501" fmla="*/ 130893 w 2439037"/>
              <a:gd name="connsiteY20501" fmla="*/ 3659696 h 4271954"/>
              <a:gd name="connsiteX20502" fmla="*/ 130978 w 2439037"/>
              <a:gd name="connsiteY20502" fmla="*/ 3607413 h 4271954"/>
              <a:gd name="connsiteX20503" fmla="*/ 151362 w 2439037"/>
              <a:gd name="connsiteY20503" fmla="*/ 3607413 h 4271954"/>
              <a:gd name="connsiteX20504" fmla="*/ 154705 w 2439037"/>
              <a:gd name="connsiteY20504" fmla="*/ 3604079 h 4271954"/>
              <a:gd name="connsiteX20505" fmla="*/ 151362 w 2439037"/>
              <a:gd name="connsiteY20505" fmla="*/ 3600726 h 4271954"/>
              <a:gd name="connsiteX20506" fmla="*/ 124301 w 2439037"/>
              <a:gd name="connsiteY20506" fmla="*/ 3652952 h 4271954"/>
              <a:gd name="connsiteX20507" fmla="*/ 107261 w 2439037"/>
              <a:gd name="connsiteY20507" fmla="*/ 3652952 h 4271954"/>
              <a:gd name="connsiteX20508" fmla="*/ 81915 w 2439037"/>
              <a:gd name="connsiteY20508" fmla="*/ 3641703 h 4271954"/>
              <a:gd name="connsiteX20509" fmla="*/ 81448 w 2439037"/>
              <a:gd name="connsiteY20509" fmla="*/ 3641331 h 4271954"/>
              <a:gd name="connsiteX20510" fmla="*/ 49359 w 2439037"/>
              <a:gd name="connsiteY20510" fmla="*/ 3625006 h 4271954"/>
              <a:gd name="connsiteX20511" fmla="*/ 48292 w 2439037"/>
              <a:gd name="connsiteY20511" fmla="*/ 3624815 h 4271954"/>
              <a:gd name="connsiteX20512" fmla="*/ 47549 w 2439037"/>
              <a:gd name="connsiteY20512" fmla="*/ 3624910 h 4271954"/>
              <a:gd name="connsiteX20513" fmla="*/ 28956 w 2439037"/>
              <a:gd name="connsiteY20513" fmla="*/ 3629511 h 4271954"/>
              <a:gd name="connsiteX20514" fmla="*/ 15144 w 2439037"/>
              <a:gd name="connsiteY20514" fmla="*/ 3626815 h 4271954"/>
              <a:gd name="connsiteX20515" fmla="*/ 45548 w 2439037"/>
              <a:gd name="connsiteY20515" fmla="*/ 3610908 h 4271954"/>
              <a:gd name="connsiteX20516" fmla="*/ 94402 w 2439037"/>
              <a:gd name="connsiteY20516" fmla="*/ 3604908 h 4271954"/>
              <a:gd name="connsiteX20517" fmla="*/ 124301 w 2439037"/>
              <a:gd name="connsiteY20517" fmla="*/ 3616071 h 4271954"/>
              <a:gd name="connsiteX20518" fmla="*/ 124301 w 2439037"/>
              <a:gd name="connsiteY20518" fmla="*/ 3652952 h 4271954"/>
              <a:gd name="connsiteX20519" fmla="*/ 109928 w 2439037"/>
              <a:gd name="connsiteY20519" fmla="*/ 4233634 h 4271954"/>
              <a:gd name="connsiteX20520" fmla="*/ 110490 w 2439037"/>
              <a:gd name="connsiteY20520" fmla="*/ 4236425 h 4271954"/>
              <a:gd name="connsiteX20521" fmla="*/ 108766 w 2439037"/>
              <a:gd name="connsiteY20521" fmla="*/ 4238606 h 4271954"/>
              <a:gd name="connsiteX20522" fmla="*/ 75542 w 2439037"/>
              <a:gd name="connsiteY20522" fmla="*/ 4255827 h 4271954"/>
              <a:gd name="connsiteX20523" fmla="*/ 33918 w 2439037"/>
              <a:gd name="connsiteY20523" fmla="*/ 4271953 h 4271954"/>
              <a:gd name="connsiteX20524" fmla="*/ 0 w 2439037"/>
              <a:gd name="connsiteY20524" fmla="*/ 4263381 h 4271954"/>
              <a:gd name="connsiteX20525" fmla="*/ 0 w 2439037"/>
              <a:gd name="connsiteY20525" fmla="*/ 4256399 h 4271954"/>
              <a:gd name="connsiteX20526" fmla="*/ 72314 w 2439037"/>
              <a:gd name="connsiteY20526" fmla="*/ 4250150 h 4271954"/>
              <a:gd name="connsiteX20527" fmla="*/ 101727 w 2439037"/>
              <a:gd name="connsiteY20527" fmla="*/ 4234796 h 4271954"/>
              <a:gd name="connsiteX20528" fmla="*/ 87916 w 2439037"/>
              <a:gd name="connsiteY20528" fmla="*/ 4232091 h 4271954"/>
              <a:gd name="connsiteX20529" fmla="*/ 59636 w 2439037"/>
              <a:gd name="connsiteY20529" fmla="*/ 4241073 h 4271954"/>
              <a:gd name="connsiteX20530" fmla="*/ 53054 w 2439037"/>
              <a:gd name="connsiteY20530" fmla="*/ 4245359 h 4271954"/>
              <a:gd name="connsiteX20531" fmla="*/ 15830 w 2439037"/>
              <a:gd name="connsiteY20531" fmla="*/ 4245359 h 4271954"/>
              <a:gd name="connsiteX20532" fmla="*/ 12478 w 2439037"/>
              <a:gd name="connsiteY20532" fmla="*/ 4242007 h 4271954"/>
              <a:gd name="connsiteX20533" fmla="*/ 15830 w 2439037"/>
              <a:gd name="connsiteY20533" fmla="*/ 4238701 h 4271954"/>
              <a:gd name="connsiteX20534" fmla="*/ 53054 w 2439037"/>
              <a:gd name="connsiteY20534" fmla="*/ 4238701 h 4271954"/>
              <a:gd name="connsiteX20535" fmla="*/ 53921 w 2439037"/>
              <a:gd name="connsiteY20535" fmla="*/ 4237635 h 4271954"/>
              <a:gd name="connsiteX20536" fmla="*/ 54873 w 2439037"/>
              <a:gd name="connsiteY20536" fmla="*/ 4232806 h 4271954"/>
              <a:gd name="connsiteX20537" fmla="*/ 53140 w 2439037"/>
              <a:gd name="connsiteY20537" fmla="*/ 4226976 h 4271954"/>
              <a:gd name="connsiteX20538" fmla="*/ 29423 w 2439037"/>
              <a:gd name="connsiteY20538" fmla="*/ 4226976 h 4271954"/>
              <a:gd name="connsiteX20539" fmla="*/ 22012 w 2439037"/>
              <a:gd name="connsiteY20539" fmla="*/ 4223166 h 4271954"/>
              <a:gd name="connsiteX20540" fmla="*/ 0 w 2439037"/>
              <a:gd name="connsiteY20540" fmla="*/ 4213517 h 4271954"/>
              <a:gd name="connsiteX20541" fmla="*/ 0 w 2439037"/>
              <a:gd name="connsiteY20541" fmla="*/ 4206878 h 4271954"/>
              <a:gd name="connsiteX20542" fmla="*/ 25918 w 2439037"/>
              <a:gd name="connsiteY20542" fmla="*/ 4217813 h 4271954"/>
              <a:gd name="connsiteX20543" fmla="*/ 29813 w 2439037"/>
              <a:gd name="connsiteY20543" fmla="*/ 4220423 h 4271954"/>
              <a:gd name="connsiteX20544" fmla="*/ 53140 w 2439037"/>
              <a:gd name="connsiteY20544" fmla="*/ 4220328 h 4271954"/>
              <a:gd name="connsiteX20545" fmla="*/ 61531 w 2439037"/>
              <a:gd name="connsiteY20545" fmla="*/ 4232806 h 4271954"/>
              <a:gd name="connsiteX20546" fmla="*/ 61531 w 2439037"/>
              <a:gd name="connsiteY20546" fmla="*/ 4233444 h 4271954"/>
              <a:gd name="connsiteX20547" fmla="*/ 85915 w 2439037"/>
              <a:gd name="connsiteY20547" fmla="*/ 4225633 h 4271954"/>
              <a:gd name="connsiteX20548" fmla="*/ 109928 w 2439037"/>
              <a:gd name="connsiteY20548" fmla="*/ 4233634 h 4271954"/>
              <a:gd name="connsiteX20549" fmla="*/ 61455 w 2439037"/>
              <a:gd name="connsiteY20549" fmla="*/ 344923 h 4271954"/>
              <a:gd name="connsiteX20550" fmla="*/ 61455 w 2439037"/>
              <a:gd name="connsiteY20550" fmla="*/ 345570 h 4271954"/>
              <a:gd name="connsiteX20551" fmla="*/ 85915 w 2439037"/>
              <a:gd name="connsiteY20551" fmla="*/ 337854 h 4271954"/>
              <a:gd name="connsiteX20552" fmla="*/ 109928 w 2439037"/>
              <a:gd name="connsiteY20552" fmla="*/ 345858 h 4271954"/>
              <a:gd name="connsiteX20553" fmla="*/ 110490 w 2439037"/>
              <a:gd name="connsiteY20553" fmla="*/ 348597 h 4271954"/>
              <a:gd name="connsiteX20554" fmla="*/ 108766 w 2439037"/>
              <a:gd name="connsiteY20554" fmla="*/ 350830 h 4271954"/>
              <a:gd name="connsiteX20555" fmla="*/ 75542 w 2439037"/>
              <a:gd name="connsiteY20555" fmla="*/ 368038 h 4271954"/>
              <a:gd name="connsiteX20556" fmla="*/ 34014 w 2439037"/>
              <a:gd name="connsiteY20556" fmla="*/ 384033 h 4271954"/>
              <a:gd name="connsiteX20557" fmla="*/ 0 w 2439037"/>
              <a:gd name="connsiteY20557" fmla="*/ 375465 h 4271954"/>
              <a:gd name="connsiteX20558" fmla="*/ 0 w 2439037"/>
              <a:gd name="connsiteY20558" fmla="*/ 368484 h 4271954"/>
              <a:gd name="connsiteX20559" fmla="*/ 72314 w 2439037"/>
              <a:gd name="connsiteY20559" fmla="*/ 362220 h 4271954"/>
              <a:gd name="connsiteX20560" fmla="*/ 101727 w 2439037"/>
              <a:gd name="connsiteY20560" fmla="*/ 346923 h 4271954"/>
              <a:gd name="connsiteX20561" fmla="*/ 87916 w 2439037"/>
              <a:gd name="connsiteY20561" fmla="*/ 344226 h 4271954"/>
              <a:gd name="connsiteX20562" fmla="*/ 59636 w 2439037"/>
              <a:gd name="connsiteY20562" fmla="*/ 353202 h 4271954"/>
              <a:gd name="connsiteX20563" fmla="*/ 53054 w 2439037"/>
              <a:gd name="connsiteY20563" fmla="*/ 357476 h 4271954"/>
              <a:gd name="connsiteX20564" fmla="*/ 15830 w 2439037"/>
              <a:gd name="connsiteY20564" fmla="*/ 357476 h 4271954"/>
              <a:gd name="connsiteX20565" fmla="*/ 12478 w 2439037"/>
              <a:gd name="connsiteY20565" fmla="*/ 354132 h 4271954"/>
              <a:gd name="connsiteX20566" fmla="*/ 15830 w 2439037"/>
              <a:gd name="connsiteY20566" fmla="*/ 350830 h 4271954"/>
              <a:gd name="connsiteX20567" fmla="*/ 53054 w 2439037"/>
              <a:gd name="connsiteY20567" fmla="*/ 350830 h 4271954"/>
              <a:gd name="connsiteX20568" fmla="*/ 53921 w 2439037"/>
              <a:gd name="connsiteY20568" fmla="*/ 349760 h 4271954"/>
              <a:gd name="connsiteX20569" fmla="*/ 54873 w 2439037"/>
              <a:gd name="connsiteY20569" fmla="*/ 344923 h 4271954"/>
              <a:gd name="connsiteX20570" fmla="*/ 53140 w 2439037"/>
              <a:gd name="connsiteY20570" fmla="*/ 339115 h 4271954"/>
              <a:gd name="connsiteX20571" fmla="*/ 29423 w 2439037"/>
              <a:gd name="connsiteY20571" fmla="*/ 339115 h 4271954"/>
              <a:gd name="connsiteX20572" fmla="*/ 22012 w 2439037"/>
              <a:gd name="connsiteY20572" fmla="*/ 335291 h 4271954"/>
              <a:gd name="connsiteX20573" fmla="*/ 0 w 2439037"/>
              <a:gd name="connsiteY20573" fmla="*/ 325650 h 4271954"/>
              <a:gd name="connsiteX20574" fmla="*/ 0 w 2439037"/>
              <a:gd name="connsiteY20574" fmla="*/ 318971 h 4271954"/>
              <a:gd name="connsiteX20575" fmla="*/ 25812 w 2439037"/>
              <a:gd name="connsiteY20575" fmla="*/ 329947 h 4271954"/>
              <a:gd name="connsiteX20576" fmla="*/ 29718 w 2439037"/>
              <a:gd name="connsiteY20576" fmla="*/ 332501 h 4271954"/>
              <a:gd name="connsiteX20577" fmla="*/ 53054 w 2439037"/>
              <a:gd name="connsiteY20577" fmla="*/ 332407 h 4271954"/>
              <a:gd name="connsiteX20578" fmla="*/ 61455 w 2439037"/>
              <a:gd name="connsiteY20578" fmla="*/ 344923 h 4271954"/>
              <a:gd name="connsiteX20579" fmla="*/ 33918 w 2439037"/>
              <a:gd name="connsiteY20579" fmla="*/ 870008 h 4271954"/>
              <a:gd name="connsiteX20580" fmla="*/ 0 w 2439037"/>
              <a:gd name="connsiteY20580" fmla="*/ 861432 h 4271954"/>
              <a:gd name="connsiteX20581" fmla="*/ 0 w 2439037"/>
              <a:gd name="connsiteY20581" fmla="*/ 854455 h 4271954"/>
              <a:gd name="connsiteX20582" fmla="*/ 72494 w 2439037"/>
              <a:gd name="connsiteY20582" fmla="*/ 848102 h 4271954"/>
              <a:gd name="connsiteX20583" fmla="*/ 101727 w 2439037"/>
              <a:gd name="connsiteY20583" fmla="*/ 832842 h 4271954"/>
              <a:gd name="connsiteX20584" fmla="*/ 87916 w 2439037"/>
              <a:gd name="connsiteY20584" fmla="*/ 830196 h 4271954"/>
              <a:gd name="connsiteX20585" fmla="*/ 59636 w 2439037"/>
              <a:gd name="connsiteY20585" fmla="*/ 839176 h 4271954"/>
              <a:gd name="connsiteX20586" fmla="*/ 53054 w 2439037"/>
              <a:gd name="connsiteY20586" fmla="*/ 843456 h 4271954"/>
              <a:gd name="connsiteX20587" fmla="*/ 15830 w 2439037"/>
              <a:gd name="connsiteY20587" fmla="*/ 843456 h 4271954"/>
              <a:gd name="connsiteX20588" fmla="*/ 12478 w 2439037"/>
              <a:gd name="connsiteY20588" fmla="*/ 840102 h 4271954"/>
              <a:gd name="connsiteX20589" fmla="*/ 15830 w 2439037"/>
              <a:gd name="connsiteY20589" fmla="*/ 836758 h 4271954"/>
              <a:gd name="connsiteX20590" fmla="*/ 53054 w 2439037"/>
              <a:gd name="connsiteY20590" fmla="*/ 836758 h 4271954"/>
              <a:gd name="connsiteX20591" fmla="*/ 53911 w 2439037"/>
              <a:gd name="connsiteY20591" fmla="*/ 835730 h 4271954"/>
              <a:gd name="connsiteX20592" fmla="*/ 54864 w 2439037"/>
              <a:gd name="connsiteY20592" fmla="*/ 830843 h 4271954"/>
              <a:gd name="connsiteX20593" fmla="*/ 53149 w 2439037"/>
              <a:gd name="connsiteY20593" fmla="*/ 825080 h 4271954"/>
              <a:gd name="connsiteX20594" fmla="*/ 29432 w 2439037"/>
              <a:gd name="connsiteY20594" fmla="*/ 825080 h 4271954"/>
              <a:gd name="connsiteX20595" fmla="*/ 22012 w 2439037"/>
              <a:gd name="connsiteY20595" fmla="*/ 821271 h 4271954"/>
              <a:gd name="connsiteX20596" fmla="*/ 0 w 2439037"/>
              <a:gd name="connsiteY20596" fmla="*/ 811621 h 4271954"/>
              <a:gd name="connsiteX20597" fmla="*/ 0 w 2439037"/>
              <a:gd name="connsiteY20597" fmla="*/ 804928 h 4271954"/>
              <a:gd name="connsiteX20598" fmla="*/ 25918 w 2439037"/>
              <a:gd name="connsiteY20598" fmla="*/ 815918 h 4271954"/>
              <a:gd name="connsiteX20599" fmla="*/ 29823 w 2439037"/>
              <a:gd name="connsiteY20599" fmla="*/ 818471 h 4271954"/>
              <a:gd name="connsiteX20600" fmla="*/ 53149 w 2439037"/>
              <a:gd name="connsiteY20600" fmla="*/ 818383 h 4271954"/>
              <a:gd name="connsiteX20601" fmla="*/ 61541 w 2439037"/>
              <a:gd name="connsiteY20601" fmla="*/ 830843 h 4271954"/>
              <a:gd name="connsiteX20602" fmla="*/ 61541 w 2439037"/>
              <a:gd name="connsiteY20602" fmla="*/ 831535 h 4271954"/>
              <a:gd name="connsiteX20603" fmla="*/ 86001 w 2439037"/>
              <a:gd name="connsiteY20603" fmla="*/ 823825 h 4271954"/>
              <a:gd name="connsiteX20604" fmla="*/ 109814 w 2439037"/>
              <a:gd name="connsiteY20604" fmla="*/ 831633 h 4271954"/>
              <a:gd name="connsiteX20605" fmla="*/ 110394 w 2439037"/>
              <a:gd name="connsiteY20605" fmla="*/ 834386 h 4271954"/>
              <a:gd name="connsiteX20606" fmla="*/ 108680 w 2439037"/>
              <a:gd name="connsiteY20606" fmla="*/ 836567 h 4271954"/>
              <a:gd name="connsiteX20607" fmla="*/ 75447 w 2439037"/>
              <a:gd name="connsiteY20607" fmla="*/ 853818 h 4271954"/>
              <a:gd name="connsiteX20608" fmla="*/ 33918 w 2439037"/>
              <a:gd name="connsiteY20608" fmla="*/ 870008 h 4271954"/>
              <a:gd name="connsiteX20609" fmla="*/ 9515 w 2439037"/>
              <a:gd name="connsiteY20609" fmla="*/ 448535 h 4271954"/>
              <a:gd name="connsiteX20610" fmla="*/ 9430 w 2439037"/>
              <a:gd name="connsiteY20610" fmla="*/ 500821 h 4271954"/>
              <a:gd name="connsiteX20611" fmla="*/ 29823 w 2439037"/>
              <a:gd name="connsiteY20611" fmla="*/ 500905 h 4271954"/>
              <a:gd name="connsiteX20612" fmla="*/ 33147 w 2439037"/>
              <a:gd name="connsiteY20612" fmla="*/ 504257 h 4271954"/>
              <a:gd name="connsiteX20613" fmla="*/ 29823 w 2439037"/>
              <a:gd name="connsiteY20613" fmla="*/ 507611 h 4271954"/>
              <a:gd name="connsiteX20614" fmla="*/ 9515 w 2439037"/>
              <a:gd name="connsiteY20614" fmla="*/ 507611 h 4271954"/>
              <a:gd name="connsiteX20615" fmla="*/ 2771 w 2439037"/>
              <a:gd name="connsiteY20615" fmla="*/ 500821 h 4271954"/>
              <a:gd name="connsiteX20616" fmla="*/ 2771 w 2439037"/>
              <a:gd name="connsiteY20616" fmla="*/ 500723 h 4271954"/>
              <a:gd name="connsiteX20617" fmla="*/ 0 w 2439037"/>
              <a:gd name="connsiteY20617" fmla="*/ 500723 h 4271954"/>
              <a:gd name="connsiteX20618" fmla="*/ 0 w 2439037"/>
              <a:gd name="connsiteY20618" fmla="*/ 493979 h 4271954"/>
              <a:gd name="connsiteX20619" fmla="*/ 2771 w 2439037"/>
              <a:gd name="connsiteY20619" fmla="*/ 493979 h 4271954"/>
              <a:gd name="connsiteX20620" fmla="*/ 2877 w 2439037"/>
              <a:gd name="connsiteY20620" fmla="*/ 493979 h 4271954"/>
              <a:gd name="connsiteX20621" fmla="*/ 2877 w 2439037"/>
              <a:gd name="connsiteY20621" fmla="*/ 457102 h 4271954"/>
              <a:gd name="connsiteX20622" fmla="*/ 0 w 2439037"/>
              <a:gd name="connsiteY20622" fmla="*/ 456103 h 4271954"/>
              <a:gd name="connsiteX20623" fmla="*/ 0 w 2439037"/>
              <a:gd name="connsiteY20623" fmla="*/ 449196 h 4271954"/>
              <a:gd name="connsiteX20624" fmla="*/ 2771 w 2439037"/>
              <a:gd name="connsiteY20624" fmla="*/ 450168 h 4271954"/>
              <a:gd name="connsiteX20625" fmla="*/ 2771 w 2439037"/>
              <a:gd name="connsiteY20625" fmla="*/ 448451 h 4271954"/>
              <a:gd name="connsiteX20626" fmla="*/ 9515 w 2439037"/>
              <a:gd name="connsiteY20626" fmla="*/ 441661 h 4271954"/>
              <a:gd name="connsiteX20627" fmla="*/ 29823 w 2439037"/>
              <a:gd name="connsiteY20627" fmla="*/ 441661 h 4271954"/>
              <a:gd name="connsiteX20628" fmla="*/ 33147 w 2439037"/>
              <a:gd name="connsiteY20628" fmla="*/ 445005 h 4271954"/>
              <a:gd name="connsiteX20629" fmla="*/ 29823 w 2439037"/>
              <a:gd name="connsiteY20629" fmla="*/ 448354 h 4271954"/>
              <a:gd name="connsiteX20630" fmla="*/ 29823 w 2439037"/>
              <a:gd name="connsiteY20630" fmla="*/ 448535 h 4271954"/>
              <a:gd name="connsiteX20631" fmla="*/ 9515 w 2439037"/>
              <a:gd name="connsiteY20631" fmla="*/ 448535 h 4271954"/>
              <a:gd name="connsiteX20632" fmla="*/ 0 w 2439037"/>
              <a:gd name="connsiteY20632" fmla="*/ 214071 h 4271954"/>
              <a:gd name="connsiteX20633" fmla="*/ 35328 w 2439037"/>
              <a:gd name="connsiteY20633" fmla="*/ 206880 h 4271954"/>
              <a:gd name="connsiteX20634" fmla="*/ 8572 w 2439037"/>
              <a:gd name="connsiteY20634" fmla="*/ 220693 h 4271954"/>
              <a:gd name="connsiteX20635" fmla="*/ 0 w 2439037"/>
              <a:gd name="connsiteY20635" fmla="*/ 216205 h 4271954"/>
              <a:gd name="connsiteX20636" fmla="*/ 0 w 2439037"/>
              <a:gd name="connsiteY20636" fmla="*/ 225177 h 4271954"/>
              <a:gd name="connsiteX20637" fmla="*/ 7611 w 2439037"/>
              <a:gd name="connsiteY20637" fmla="*/ 227437 h 4271954"/>
              <a:gd name="connsiteX20638" fmla="*/ 8287 w 2439037"/>
              <a:gd name="connsiteY20638" fmla="*/ 227437 h 4271954"/>
              <a:gd name="connsiteX20639" fmla="*/ 30775 w 2439037"/>
              <a:gd name="connsiteY20639" fmla="*/ 234051 h 4271954"/>
              <a:gd name="connsiteX20640" fmla="*/ 48292 w 2439037"/>
              <a:gd name="connsiteY20640" fmla="*/ 229763 h 4271954"/>
              <a:gd name="connsiteX20641" fmla="*/ 77343 w 2439037"/>
              <a:gd name="connsiteY20641" fmla="*/ 244604 h 4271954"/>
              <a:gd name="connsiteX20642" fmla="*/ 77734 w 2439037"/>
              <a:gd name="connsiteY20642" fmla="*/ 244878 h 4271954"/>
              <a:gd name="connsiteX20643" fmla="*/ 107261 w 2439037"/>
              <a:gd name="connsiteY20643" fmla="*/ 257668 h 4271954"/>
              <a:gd name="connsiteX20644" fmla="*/ 124206 w 2439037"/>
              <a:gd name="connsiteY20644" fmla="*/ 257668 h 4271954"/>
              <a:gd name="connsiteX20645" fmla="*/ 124206 w 2439037"/>
              <a:gd name="connsiteY20645" fmla="*/ 257766 h 4271954"/>
              <a:gd name="connsiteX20646" fmla="*/ 130969 w 2439037"/>
              <a:gd name="connsiteY20646" fmla="*/ 264509 h 4271954"/>
              <a:gd name="connsiteX20647" fmla="*/ 151247 w 2439037"/>
              <a:gd name="connsiteY20647" fmla="*/ 264509 h 4271954"/>
              <a:gd name="connsiteX20648" fmla="*/ 154610 w 2439037"/>
              <a:gd name="connsiteY20648" fmla="*/ 261156 h 4271954"/>
              <a:gd name="connsiteX20649" fmla="*/ 151247 w 2439037"/>
              <a:gd name="connsiteY20649" fmla="*/ 257864 h 4271954"/>
              <a:gd name="connsiteX20650" fmla="*/ 130893 w 2439037"/>
              <a:gd name="connsiteY20650" fmla="*/ 257766 h 4271954"/>
              <a:gd name="connsiteX20651" fmla="*/ 130969 w 2439037"/>
              <a:gd name="connsiteY20651" fmla="*/ 205444 h 4271954"/>
              <a:gd name="connsiteX20652" fmla="*/ 151247 w 2439037"/>
              <a:gd name="connsiteY20652" fmla="*/ 205444 h 4271954"/>
              <a:gd name="connsiteX20653" fmla="*/ 154610 w 2439037"/>
              <a:gd name="connsiteY20653" fmla="*/ 202141 h 4271954"/>
              <a:gd name="connsiteX20654" fmla="*/ 151247 w 2439037"/>
              <a:gd name="connsiteY20654" fmla="*/ 198788 h 4271954"/>
              <a:gd name="connsiteX20655" fmla="*/ 130969 w 2439037"/>
              <a:gd name="connsiteY20655" fmla="*/ 198788 h 4271954"/>
              <a:gd name="connsiteX20656" fmla="*/ 124206 w 2439037"/>
              <a:gd name="connsiteY20656" fmla="*/ 205531 h 4271954"/>
              <a:gd name="connsiteX20657" fmla="*/ 124206 w 2439037"/>
              <a:gd name="connsiteY20657" fmla="*/ 207253 h 4271954"/>
              <a:gd name="connsiteX20658" fmla="*/ 96774 w 2439037"/>
              <a:gd name="connsiteY20658" fmla="*/ 196979 h 4271954"/>
              <a:gd name="connsiteX20659" fmla="*/ 56292 w 2439037"/>
              <a:gd name="connsiteY20659" fmla="*/ 195961 h 4271954"/>
              <a:gd name="connsiteX20660" fmla="*/ 56197 w 2439037"/>
              <a:gd name="connsiteY20660" fmla="*/ 195961 h 4271954"/>
              <a:gd name="connsiteX20661" fmla="*/ 0 w 2439037"/>
              <a:gd name="connsiteY20661" fmla="*/ 207443 h 4271954"/>
              <a:gd name="connsiteX20662" fmla="*/ 0 w 2439037"/>
              <a:gd name="connsiteY20662" fmla="*/ 214071 h 4271954"/>
              <a:gd name="connsiteX20663" fmla="*/ 94402 w 2439037"/>
              <a:gd name="connsiteY20663" fmla="*/ 203071 h 4271954"/>
              <a:gd name="connsiteX20664" fmla="*/ 124301 w 2439037"/>
              <a:gd name="connsiteY20664" fmla="*/ 214238 h 4271954"/>
              <a:gd name="connsiteX20665" fmla="*/ 124301 w 2439037"/>
              <a:gd name="connsiteY20665" fmla="*/ 250975 h 4271954"/>
              <a:gd name="connsiteX20666" fmla="*/ 107261 w 2439037"/>
              <a:gd name="connsiteY20666" fmla="*/ 250975 h 4271954"/>
              <a:gd name="connsiteX20667" fmla="*/ 81915 w 2439037"/>
              <a:gd name="connsiteY20667" fmla="*/ 239762 h 4271954"/>
              <a:gd name="connsiteX20668" fmla="*/ 81439 w 2439037"/>
              <a:gd name="connsiteY20668" fmla="*/ 239343 h 4271954"/>
              <a:gd name="connsiteX20669" fmla="*/ 49359 w 2439037"/>
              <a:gd name="connsiteY20669" fmla="*/ 223065 h 4271954"/>
              <a:gd name="connsiteX20670" fmla="*/ 48292 w 2439037"/>
              <a:gd name="connsiteY20670" fmla="*/ 222884 h 4271954"/>
              <a:gd name="connsiteX20671" fmla="*/ 47549 w 2439037"/>
              <a:gd name="connsiteY20671" fmla="*/ 222981 h 4271954"/>
              <a:gd name="connsiteX20672" fmla="*/ 28956 w 2439037"/>
              <a:gd name="connsiteY20672" fmla="*/ 227535 h 4271954"/>
              <a:gd name="connsiteX20673" fmla="*/ 15144 w 2439037"/>
              <a:gd name="connsiteY20673" fmla="*/ 224883 h 4271954"/>
              <a:gd name="connsiteX20674" fmla="*/ 45548 w 2439037"/>
              <a:gd name="connsiteY20674" fmla="*/ 208978 h 4271954"/>
              <a:gd name="connsiteX20675" fmla="*/ 94402 w 2439037"/>
              <a:gd name="connsiteY20675" fmla="*/ 203071 h 4271954"/>
              <a:gd name="connsiteX20676" fmla="*/ 0 w 2439037"/>
              <a:gd name="connsiteY20676" fmla="*/ 7916 h 4271954"/>
              <a:gd name="connsiteX20677" fmla="*/ 2771 w 2439037"/>
              <a:gd name="connsiteY20677" fmla="*/ 7916 h 4271954"/>
              <a:gd name="connsiteX20678" fmla="*/ 2771 w 2439037"/>
              <a:gd name="connsiteY20678" fmla="*/ 0 h 4271954"/>
              <a:gd name="connsiteX20679" fmla="*/ 9458 w 2439037"/>
              <a:gd name="connsiteY20679" fmla="*/ 0 h 4271954"/>
              <a:gd name="connsiteX20680" fmla="*/ 9430 w 2439037"/>
              <a:gd name="connsiteY20680" fmla="*/ 14850 h 4271954"/>
              <a:gd name="connsiteX20681" fmla="*/ 29813 w 2439037"/>
              <a:gd name="connsiteY20681" fmla="*/ 14948 h 4271954"/>
              <a:gd name="connsiteX20682" fmla="*/ 33147 w 2439037"/>
              <a:gd name="connsiteY20682" fmla="*/ 18292 h 4271954"/>
              <a:gd name="connsiteX20683" fmla="*/ 29813 w 2439037"/>
              <a:gd name="connsiteY20683" fmla="*/ 21645 h 4271954"/>
              <a:gd name="connsiteX20684" fmla="*/ 9515 w 2439037"/>
              <a:gd name="connsiteY20684" fmla="*/ 21645 h 4271954"/>
              <a:gd name="connsiteX20685" fmla="*/ 2771 w 2439037"/>
              <a:gd name="connsiteY20685" fmla="*/ 14850 h 4271954"/>
              <a:gd name="connsiteX20686" fmla="*/ 2771 w 2439037"/>
              <a:gd name="connsiteY20686" fmla="*/ 14757 h 4271954"/>
              <a:gd name="connsiteX20687" fmla="*/ 0 w 2439037"/>
              <a:gd name="connsiteY20687" fmla="*/ 14757 h 4271954"/>
              <a:gd name="connsiteX20688" fmla="*/ 0 w 2439037"/>
              <a:gd name="connsiteY20688" fmla="*/ 7916 h 427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Lst>
            <a:rect l="l" t="t" r="r" b="b"/>
            <a:pathLst>
              <a:path w="2439037" h="4271954">
                <a:moveTo>
                  <a:pt x="182509" y="9641"/>
                </a:moveTo>
                <a:cubicBezTo>
                  <a:pt x="181260" y="8669"/>
                  <a:pt x="179651" y="8288"/>
                  <a:pt x="178118" y="8572"/>
                </a:cubicBezTo>
                <a:cubicBezTo>
                  <a:pt x="176593" y="8851"/>
                  <a:pt x="175164" y="9734"/>
                  <a:pt x="174307" y="10944"/>
                </a:cubicBezTo>
                <a:cubicBezTo>
                  <a:pt x="167744" y="20013"/>
                  <a:pt x="152495" y="42291"/>
                  <a:pt x="152495" y="53913"/>
                </a:cubicBezTo>
                <a:lnTo>
                  <a:pt x="152495" y="55169"/>
                </a:lnTo>
                <a:cubicBezTo>
                  <a:pt x="152781" y="69363"/>
                  <a:pt x="164516" y="80563"/>
                  <a:pt x="178422" y="80563"/>
                </a:cubicBezTo>
                <a:lnTo>
                  <a:pt x="179651" y="80563"/>
                </a:lnTo>
                <a:lnTo>
                  <a:pt x="180213" y="80563"/>
                </a:lnTo>
                <a:cubicBezTo>
                  <a:pt x="187166" y="80381"/>
                  <a:pt x="193634" y="77544"/>
                  <a:pt x="198511" y="72475"/>
                </a:cubicBezTo>
                <a:cubicBezTo>
                  <a:pt x="203368" y="67447"/>
                  <a:pt x="205835" y="60848"/>
                  <a:pt x="205740" y="53913"/>
                </a:cubicBezTo>
                <a:cubicBezTo>
                  <a:pt x="205740" y="42760"/>
                  <a:pt x="192119" y="22194"/>
                  <a:pt x="183928" y="10944"/>
                </a:cubicBezTo>
                <a:cubicBezTo>
                  <a:pt x="183470" y="10478"/>
                  <a:pt x="183070" y="10009"/>
                  <a:pt x="182509" y="9641"/>
                </a:cubicBezTo>
                <a:moveTo>
                  <a:pt x="198977" y="54104"/>
                </a:moveTo>
                <a:cubicBezTo>
                  <a:pt x="199072" y="59266"/>
                  <a:pt x="197168" y="64201"/>
                  <a:pt x="193634" y="67912"/>
                </a:cubicBezTo>
                <a:cubicBezTo>
                  <a:pt x="190024" y="71638"/>
                  <a:pt x="185261" y="73819"/>
                  <a:pt x="180022" y="73912"/>
                </a:cubicBezTo>
                <a:lnTo>
                  <a:pt x="178975" y="73912"/>
                </a:lnTo>
                <a:lnTo>
                  <a:pt x="178518" y="73912"/>
                </a:lnTo>
                <a:cubicBezTo>
                  <a:pt x="168021" y="73912"/>
                  <a:pt x="159353" y="65540"/>
                  <a:pt x="159077" y="54941"/>
                </a:cubicBezTo>
                <a:lnTo>
                  <a:pt x="159077" y="54006"/>
                </a:lnTo>
                <a:cubicBezTo>
                  <a:pt x="159077" y="46197"/>
                  <a:pt x="169250" y="29356"/>
                  <a:pt x="179070" y="15734"/>
                </a:cubicBezTo>
                <a:cubicBezTo>
                  <a:pt x="191376" y="32938"/>
                  <a:pt x="198977" y="47551"/>
                  <a:pt x="198977" y="54104"/>
                </a:cubicBezTo>
                <a:moveTo>
                  <a:pt x="76409" y="128099"/>
                </a:moveTo>
                <a:cubicBezTo>
                  <a:pt x="74580" y="128099"/>
                  <a:pt x="73047" y="129630"/>
                  <a:pt x="73047" y="131453"/>
                </a:cubicBezTo>
                <a:cubicBezTo>
                  <a:pt x="73047" y="133261"/>
                  <a:pt x="74580" y="134792"/>
                  <a:pt x="76409" y="134792"/>
                </a:cubicBezTo>
                <a:lnTo>
                  <a:pt x="96774" y="134792"/>
                </a:lnTo>
                <a:cubicBezTo>
                  <a:pt x="100489" y="134792"/>
                  <a:pt x="103537" y="131727"/>
                  <a:pt x="103537" y="128002"/>
                </a:cubicBezTo>
                <a:lnTo>
                  <a:pt x="103537" y="126290"/>
                </a:lnTo>
                <a:cubicBezTo>
                  <a:pt x="109251" y="128192"/>
                  <a:pt x="114395" y="130001"/>
                  <a:pt x="118891" y="131536"/>
                </a:cubicBezTo>
                <a:cubicBezTo>
                  <a:pt x="136703" y="137727"/>
                  <a:pt x="146609" y="141070"/>
                  <a:pt x="155534" y="141070"/>
                </a:cubicBezTo>
                <a:cubicBezTo>
                  <a:pt x="166516" y="141070"/>
                  <a:pt x="176203" y="136001"/>
                  <a:pt x="197072" y="124885"/>
                </a:cubicBezTo>
                <a:cubicBezTo>
                  <a:pt x="205740" y="120286"/>
                  <a:pt x="216608" y="114468"/>
                  <a:pt x="230334" y="107640"/>
                </a:cubicBezTo>
                <a:cubicBezTo>
                  <a:pt x="231191" y="107171"/>
                  <a:pt x="231829" y="106380"/>
                  <a:pt x="232048" y="105445"/>
                </a:cubicBezTo>
                <a:cubicBezTo>
                  <a:pt x="232229" y="104478"/>
                  <a:pt x="232048" y="103444"/>
                  <a:pt x="231457" y="102705"/>
                </a:cubicBezTo>
                <a:cubicBezTo>
                  <a:pt x="225923" y="95264"/>
                  <a:pt x="216312" y="92101"/>
                  <a:pt x="207473" y="94655"/>
                </a:cubicBezTo>
                <a:lnTo>
                  <a:pt x="182966" y="102379"/>
                </a:lnTo>
                <a:lnTo>
                  <a:pt x="182966" y="101734"/>
                </a:lnTo>
                <a:cubicBezTo>
                  <a:pt x="182966" y="94380"/>
                  <a:pt x="179556" y="89264"/>
                  <a:pt x="174603" y="89264"/>
                </a:cubicBezTo>
                <a:lnTo>
                  <a:pt x="151247" y="89357"/>
                </a:lnTo>
                <a:cubicBezTo>
                  <a:pt x="150609" y="89167"/>
                  <a:pt x="148780" y="87827"/>
                  <a:pt x="147342" y="86795"/>
                </a:cubicBezTo>
                <a:cubicBezTo>
                  <a:pt x="141741" y="82665"/>
                  <a:pt x="132302" y="75730"/>
                  <a:pt x="120301" y="75730"/>
                </a:cubicBezTo>
                <a:lnTo>
                  <a:pt x="103451" y="75730"/>
                </a:lnTo>
                <a:lnTo>
                  <a:pt x="103451" y="75633"/>
                </a:lnTo>
                <a:cubicBezTo>
                  <a:pt x="103451" y="71921"/>
                  <a:pt x="100393" y="68842"/>
                  <a:pt x="96688" y="68842"/>
                </a:cubicBezTo>
                <a:lnTo>
                  <a:pt x="76409" y="68842"/>
                </a:lnTo>
                <a:cubicBezTo>
                  <a:pt x="74580" y="68842"/>
                  <a:pt x="73047" y="70377"/>
                  <a:pt x="73047" y="72196"/>
                </a:cubicBezTo>
                <a:cubicBezTo>
                  <a:pt x="73047" y="74005"/>
                  <a:pt x="74580" y="75549"/>
                  <a:pt x="76409" y="75549"/>
                </a:cubicBezTo>
                <a:lnTo>
                  <a:pt x="96774" y="75823"/>
                </a:lnTo>
                <a:lnTo>
                  <a:pt x="96774" y="128099"/>
                </a:lnTo>
                <a:lnTo>
                  <a:pt x="76409" y="128099"/>
                </a:lnTo>
                <a:close/>
                <a:moveTo>
                  <a:pt x="103451" y="82474"/>
                </a:moveTo>
                <a:lnTo>
                  <a:pt x="120396" y="82474"/>
                </a:lnTo>
                <a:cubicBezTo>
                  <a:pt x="130207" y="82474"/>
                  <a:pt x="138208" y="88283"/>
                  <a:pt x="143446" y="92199"/>
                </a:cubicBezTo>
                <a:cubicBezTo>
                  <a:pt x="146704" y="94571"/>
                  <a:pt x="148704" y="96008"/>
                  <a:pt x="150876" y="96008"/>
                </a:cubicBezTo>
                <a:lnTo>
                  <a:pt x="174603" y="96008"/>
                </a:lnTo>
                <a:cubicBezTo>
                  <a:pt x="175070" y="96008"/>
                  <a:pt x="176298" y="98106"/>
                  <a:pt x="176298" y="101817"/>
                </a:cubicBezTo>
                <a:cubicBezTo>
                  <a:pt x="176298" y="103724"/>
                  <a:pt x="176031" y="105445"/>
                  <a:pt x="175355" y="106705"/>
                </a:cubicBezTo>
                <a:cubicBezTo>
                  <a:pt x="175070" y="107352"/>
                  <a:pt x="174688" y="107724"/>
                  <a:pt x="174517" y="107724"/>
                </a:cubicBezTo>
                <a:lnTo>
                  <a:pt x="137265" y="107724"/>
                </a:lnTo>
                <a:cubicBezTo>
                  <a:pt x="135436" y="107724"/>
                  <a:pt x="133941" y="109268"/>
                  <a:pt x="133941" y="111077"/>
                </a:cubicBezTo>
                <a:cubicBezTo>
                  <a:pt x="133941" y="112886"/>
                  <a:pt x="135436" y="114384"/>
                  <a:pt x="137265" y="114384"/>
                </a:cubicBezTo>
                <a:lnTo>
                  <a:pt x="174517" y="114384"/>
                </a:lnTo>
                <a:cubicBezTo>
                  <a:pt x="177260" y="114384"/>
                  <a:pt x="179556" y="112803"/>
                  <a:pt x="181070" y="110096"/>
                </a:cubicBezTo>
                <a:lnTo>
                  <a:pt x="209369" y="101171"/>
                </a:lnTo>
                <a:cubicBezTo>
                  <a:pt x="214236" y="99733"/>
                  <a:pt x="219380" y="100798"/>
                  <a:pt x="223190" y="103817"/>
                </a:cubicBezTo>
                <a:cubicBezTo>
                  <a:pt x="211178" y="109817"/>
                  <a:pt x="201644" y="114979"/>
                  <a:pt x="193843" y="119174"/>
                </a:cubicBezTo>
                <a:cubicBezTo>
                  <a:pt x="157924" y="138196"/>
                  <a:pt x="157924" y="138196"/>
                  <a:pt x="120891" y="125355"/>
                </a:cubicBezTo>
                <a:cubicBezTo>
                  <a:pt x="115728" y="123546"/>
                  <a:pt x="109928" y="121546"/>
                  <a:pt x="103356" y="119351"/>
                </a:cubicBezTo>
                <a:lnTo>
                  <a:pt x="103356" y="82474"/>
                </a:lnTo>
                <a:lnTo>
                  <a:pt x="103451" y="82474"/>
                </a:lnTo>
                <a:close/>
                <a:moveTo>
                  <a:pt x="425491" y="9641"/>
                </a:moveTo>
                <a:cubicBezTo>
                  <a:pt x="424224" y="8669"/>
                  <a:pt x="422624" y="8288"/>
                  <a:pt x="421100" y="8572"/>
                </a:cubicBezTo>
                <a:cubicBezTo>
                  <a:pt x="419595" y="8851"/>
                  <a:pt x="418147" y="9734"/>
                  <a:pt x="417195" y="10944"/>
                </a:cubicBezTo>
                <a:cubicBezTo>
                  <a:pt x="410642" y="20013"/>
                  <a:pt x="395383" y="42291"/>
                  <a:pt x="395383" y="53913"/>
                </a:cubicBezTo>
                <a:lnTo>
                  <a:pt x="395383" y="55169"/>
                </a:lnTo>
                <a:cubicBezTo>
                  <a:pt x="395649" y="69363"/>
                  <a:pt x="407384" y="80563"/>
                  <a:pt x="421291" y="80563"/>
                </a:cubicBezTo>
                <a:lnTo>
                  <a:pt x="422548" y="80563"/>
                </a:lnTo>
                <a:lnTo>
                  <a:pt x="423100" y="80563"/>
                </a:lnTo>
                <a:cubicBezTo>
                  <a:pt x="430053" y="80381"/>
                  <a:pt x="436540" y="77544"/>
                  <a:pt x="441407" y="72475"/>
                </a:cubicBezTo>
                <a:cubicBezTo>
                  <a:pt x="446265" y="67447"/>
                  <a:pt x="448732" y="60848"/>
                  <a:pt x="448637" y="53913"/>
                </a:cubicBezTo>
                <a:cubicBezTo>
                  <a:pt x="448637" y="42760"/>
                  <a:pt x="435007" y="22194"/>
                  <a:pt x="426815" y="10944"/>
                </a:cubicBezTo>
                <a:cubicBezTo>
                  <a:pt x="426453" y="10478"/>
                  <a:pt x="426053" y="10009"/>
                  <a:pt x="425491" y="9641"/>
                </a:cubicBezTo>
                <a:moveTo>
                  <a:pt x="441960" y="54104"/>
                </a:moveTo>
                <a:cubicBezTo>
                  <a:pt x="442055" y="59266"/>
                  <a:pt x="440150" y="64201"/>
                  <a:pt x="436636" y="67912"/>
                </a:cubicBezTo>
                <a:cubicBezTo>
                  <a:pt x="433006" y="71638"/>
                  <a:pt x="428244" y="73819"/>
                  <a:pt x="423015" y="73912"/>
                </a:cubicBezTo>
                <a:lnTo>
                  <a:pt x="421967" y="73912"/>
                </a:lnTo>
                <a:lnTo>
                  <a:pt x="421500" y="73912"/>
                </a:lnTo>
                <a:cubicBezTo>
                  <a:pt x="411013" y="73912"/>
                  <a:pt x="402336" y="65540"/>
                  <a:pt x="402060" y="54941"/>
                </a:cubicBezTo>
                <a:lnTo>
                  <a:pt x="402060" y="54006"/>
                </a:lnTo>
                <a:cubicBezTo>
                  <a:pt x="402060" y="46197"/>
                  <a:pt x="412242" y="29356"/>
                  <a:pt x="421967" y="15734"/>
                </a:cubicBezTo>
                <a:cubicBezTo>
                  <a:pt x="434350" y="32938"/>
                  <a:pt x="441960" y="47551"/>
                  <a:pt x="441960" y="54104"/>
                </a:cubicBezTo>
                <a:moveTo>
                  <a:pt x="319392" y="128099"/>
                </a:moveTo>
                <a:cubicBezTo>
                  <a:pt x="317573" y="128099"/>
                  <a:pt x="316049" y="129630"/>
                  <a:pt x="316049" y="131453"/>
                </a:cubicBezTo>
                <a:cubicBezTo>
                  <a:pt x="316049" y="133261"/>
                  <a:pt x="317573" y="134792"/>
                  <a:pt x="319392" y="134792"/>
                </a:cubicBezTo>
                <a:lnTo>
                  <a:pt x="339671" y="134792"/>
                </a:lnTo>
                <a:cubicBezTo>
                  <a:pt x="343376" y="134792"/>
                  <a:pt x="346424" y="131727"/>
                  <a:pt x="346424" y="128002"/>
                </a:cubicBezTo>
                <a:lnTo>
                  <a:pt x="346424" y="126290"/>
                </a:lnTo>
                <a:cubicBezTo>
                  <a:pt x="352158" y="128192"/>
                  <a:pt x="357292" y="130001"/>
                  <a:pt x="361759" y="131536"/>
                </a:cubicBezTo>
                <a:cubicBezTo>
                  <a:pt x="379571" y="137727"/>
                  <a:pt x="389477" y="141070"/>
                  <a:pt x="398421" y="141070"/>
                </a:cubicBezTo>
                <a:cubicBezTo>
                  <a:pt x="409384" y="141070"/>
                  <a:pt x="419100" y="136001"/>
                  <a:pt x="439969" y="124885"/>
                </a:cubicBezTo>
                <a:cubicBezTo>
                  <a:pt x="448637" y="120286"/>
                  <a:pt x="459505" y="114468"/>
                  <a:pt x="473221" y="107640"/>
                </a:cubicBezTo>
                <a:cubicBezTo>
                  <a:pt x="474078" y="107171"/>
                  <a:pt x="474726" y="106380"/>
                  <a:pt x="474916" y="105445"/>
                </a:cubicBezTo>
                <a:cubicBezTo>
                  <a:pt x="475116" y="104478"/>
                  <a:pt x="474916" y="103444"/>
                  <a:pt x="474354" y="102705"/>
                </a:cubicBezTo>
                <a:cubicBezTo>
                  <a:pt x="468820" y="95264"/>
                  <a:pt x="459210" y="92101"/>
                  <a:pt x="450361" y="94655"/>
                </a:cubicBezTo>
                <a:lnTo>
                  <a:pt x="425862" y="102379"/>
                </a:lnTo>
                <a:lnTo>
                  <a:pt x="425862" y="101734"/>
                </a:lnTo>
                <a:cubicBezTo>
                  <a:pt x="425862" y="94380"/>
                  <a:pt x="422453" y="89264"/>
                  <a:pt x="417471" y="89264"/>
                </a:cubicBezTo>
                <a:lnTo>
                  <a:pt x="394145" y="89357"/>
                </a:lnTo>
                <a:cubicBezTo>
                  <a:pt x="393478" y="89167"/>
                  <a:pt x="391668" y="87827"/>
                  <a:pt x="390239" y="86795"/>
                </a:cubicBezTo>
                <a:cubicBezTo>
                  <a:pt x="384610" y="82665"/>
                  <a:pt x="375199" y="75730"/>
                  <a:pt x="363198" y="75730"/>
                </a:cubicBezTo>
                <a:lnTo>
                  <a:pt x="346243" y="75730"/>
                </a:lnTo>
                <a:lnTo>
                  <a:pt x="346243" y="75633"/>
                </a:lnTo>
                <a:cubicBezTo>
                  <a:pt x="346243" y="71921"/>
                  <a:pt x="343205" y="68842"/>
                  <a:pt x="339480" y="68842"/>
                </a:cubicBezTo>
                <a:lnTo>
                  <a:pt x="319173" y="68842"/>
                </a:lnTo>
                <a:cubicBezTo>
                  <a:pt x="317392" y="68842"/>
                  <a:pt x="315859" y="70377"/>
                  <a:pt x="315859" y="72196"/>
                </a:cubicBezTo>
                <a:cubicBezTo>
                  <a:pt x="315859" y="74005"/>
                  <a:pt x="317392" y="75549"/>
                  <a:pt x="319173" y="75549"/>
                </a:cubicBezTo>
                <a:lnTo>
                  <a:pt x="339576" y="75633"/>
                </a:lnTo>
                <a:lnTo>
                  <a:pt x="339480" y="127918"/>
                </a:lnTo>
                <a:lnTo>
                  <a:pt x="319392" y="127918"/>
                </a:lnTo>
                <a:lnTo>
                  <a:pt x="319392" y="128099"/>
                </a:lnTo>
                <a:close/>
                <a:moveTo>
                  <a:pt x="346424" y="82474"/>
                </a:moveTo>
                <a:lnTo>
                  <a:pt x="363484" y="82474"/>
                </a:lnTo>
                <a:cubicBezTo>
                  <a:pt x="373294" y="82474"/>
                  <a:pt x="381295" y="88283"/>
                  <a:pt x="386515" y="92199"/>
                </a:cubicBezTo>
                <a:cubicBezTo>
                  <a:pt x="389772" y="94571"/>
                  <a:pt x="391773" y="96008"/>
                  <a:pt x="393973" y="96008"/>
                </a:cubicBezTo>
                <a:lnTo>
                  <a:pt x="417681" y="96008"/>
                </a:lnTo>
                <a:cubicBezTo>
                  <a:pt x="418157" y="96008"/>
                  <a:pt x="419385" y="98106"/>
                  <a:pt x="419385" y="101817"/>
                </a:cubicBezTo>
                <a:cubicBezTo>
                  <a:pt x="419385" y="103724"/>
                  <a:pt x="419014" y="105445"/>
                  <a:pt x="418423" y="106705"/>
                </a:cubicBezTo>
                <a:cubicBezTo>
                  <a:pt x="418157" y="107352"/>
                  <a:pt x="417786" y="107724"/>
                  <a:pt x="417586" y="107724"/>
                </a:cubicBezTo>
                <a:lnTo>
                  <a:pt x="380342" y="107724"/>
                </a:lnTo>
                <a:cubicBezTo>
                  <a:pt x="378533" y="107724"/>
                  <a:pt x="376999" y="109268"/>
                  <a:pt x="376999" y="111077"/>
                </a:cubicBezTo>
                <a:cubicBezTo>
                  <a:pt x="376999" y="112886"/>
                  <a:pt x="378533" y="114384"/>
                  <a:pt x="380342" y="114384"/>
                </a:cubicBezTo>
                <a:lnTo>
                  <a:pt x="417586" y="114384"/>
                </a:lnTo>
                <a:cubicBezTo>
                  <a:pt x="420328" y="114384"/>
                  <a:pt x="422624" y="112803"/>
                  <a:pt x="424148" y="110096"/>
                </a:cubicBezTo>
                <a:lnTo>
                  <a:pt x="452447" y="101171"/>
                </a:lnTo>
                <a:cubicBezTo>
                  <a:pt x="457305" y="99733"/>
                  <a:pt x="462439" y="100798"/>
                  <a:pt x="466267" y="103817"/>
                </a:cubicBezTo>
                <a:cubicBezTo>
                  <a:pt x="454266" y="109817"/>
                  <a:pt x="444732" y="114979"/>
                  <a:pt x="436826" y="119174"/>
                </a:cubicBezTo>
                <a:cubicBezTo>
                  <a:pt x="400917" y="138196"/>
                  <a:pt x="400917" y="138196"/>
                  <a:pt x="363855" y="125355"/>
                </a:cubicBezTo>
                <a:cubicBezTo>
                  <a:pt x="358711" y="123546"/>
                  <a:pt x="353016" y="121546"/>
                  <a:pt x="346348" y="119351"/>
                </a:cubicBezTo>
                <a:lnTo>
                  <a:pt x="346348" y="82474"/>
                </a:lnTo>
                <a:lnTo>
                  <a:pt x="346424" y="82474"/>
                </a:lnTo>
                <a:close/>
                <a:moveTo>
                  <a:pt x="668455" y="9641"/>
                </a:moveTo>
                <a:cubicBezTo>
                  <a:pt x="667226" y="8669"/>
                  <a:pt x="665616" y="8288"/>
                  <a:pt x="664083" y="8572"/>
                </a:cubicBezTo>
                <a:cubicBezTo>
                  <a:pt x="662578" y="8851"/>
                  <a:pt x="661140" y="9734"/>
                  <a:pt x="660282" y="10944"/>
                </a:cubicBezTo>
                <a:cubicBezTo>
                  <a:pt x="653710" y="20013"/>
                  <a:pt x="638470" y="42291"/>
                  <a:pt x="638470" y="53913"/>
                </a:cubicBezTo>
                <a:lnTo>
                  <a:pt x="638470" y="55169"/>
                </a:lnTo>
                <a:cubicBezTo>
                  <a:pt x="638766" y="69363"/>
                  <a:pt x="650453" y="80563"/>
                  <a:pt x="664359" y="80563"/>
                </a:cubicBezTo>
                <a:lnTo>
                  <a:pt x="665616" y="80563"/>
                </a:lnTo>
                <a:lnTo>
                  <a:pt x="666188" y="80563"/>
                </a:lnTo>
                <a:cubicBezTo>
                  <a:pt x="673132" y="80381"/>
                  <a:pt x="679609" y="77544"/>
                  <a:pt x="684486" y="72475"/>
                </a:cubicBezTo>
                <a:cubicBezTo>
                  <a:pt x="689324" y="67447"/>
                  <a:pt x="691801" y="60848"/>
                  <a:pt x="691705" y="53913"/>
                </a:cubicBezTo>
                <a:cubicBezTo>
                  <a:pt x="691705" y="42760"/>
                  <a:pt x="678094" y="22194"/>
                  <a:pt x="669893" y="10944"/>
                </a:cubicBezTo>
                <a:cubicBezTo>
                  <a:pt x="669493" y="10478"/>
                  <a:pt x="669045" y="10009"/>
                  <a:pt x="668455" y="9641"/>
                </a:cubicBezTo>
                <a:moveTo>
                  <a:pt x="684952" y="54104"/>
                </a:moveTo>
                <a:cubicBezTo>
                  <a:pt x="685038" y="59266"/>
                  <a:pt x="683123" y="64201"/>
                  <a:pt x="679609" y="67912"/>
                </a:cubicBezTo>
                <a:cubicBezTo>
                  <a:pt x="675989" y="71638"/>
                  <a:pt x="671227" y="73819"/>
                  <a:pt x="665988" y="73912"/>
                </a:cubicBezTo>
                <a:lnTo>
                  <a:pt x="664940" y="73912"/>
                </a:lnTo>
                <a:lnTo>
                  <a:pt x="664454" y="73912"/>
                </a:lnTo>
                <a:cubicBezTo>
                  <a:pt x="654005" y="73912"/>
                  <a:pt x="645319" y="65540"/>
                  <a:pt x="645043" y="54941"/>
                </a:cubicBezTo>
                <a:lnTo>
                  <a:pt x="645043" y="54006"/>
                </a:lnTo>
                <a:cubicBezTo>
                  <a:pt x="645043" y="46197"/>
                  <a:pt x="655215" y="29356"/>
                  <a:pt x="665045" y="15734"/>
                </a:cubicBezTo>
                <a:cubicBezTo>
                  <a:pt x="677323" y="32938"/>
                  <a:pt x="684952" y="47551"/>
                  <a:pt x="684952" y="54104"/>
                </a:cubicBezTo>
                <a:moveTo>
                  <a:pt x="562460" y="128099"/>
                </a:moveTo>
                <a:cubicBezTo>
                  <a:pt x="560661" y="128099"/>
                  <a:pt x="559127" y="129630"/>
                  <a:pt x="559127" y="131453"/>
                </a:cubicBezTo>
                <a:cubicBezTo>
                  <a:pt x="559127" y="133261"/>
                  <a:pt x="560661" y="134792"/>
                  <a:pt x="562460" y="134792"/>
                </a:cubicBezTo>
                <a:lnTo>
                  <a:pt x="582749" y="134792"/>
                </a:lnTo>
                <a:cubicBezTo>
                  <a:pt x="586473" y="134792"/>
                  <a:pt x="589512" y="131727"/>
                  <a:pt x="589512" y="128002"/>
                </a:cubicBezTo>
                <a:lnTo>
                  <a:pt x="589512" y="126290"/>
                </a:lnTo>
                <a:cubicBezTo>
                  <a:pt x="595236" y="128192"/>
                  <a:pt x="600380" y="130001"/>
                  <a:pt x="604828" y="131536"/>
                </a:cubicBezTo>
                <a:cubicBezTo>
                  <a:pt x="622649" y="137727"/>
                  <a:pt x="632555" y="141070"/>
                  <a:pt x="641509" y="141070"/>
                </a:cubicBezTo>
                <a:cubicBezTo>
                  <a:pt x="652453" y="141070"/>
                  <a:pt x="662188" y="136001"/>
                  <a:pt x="683037" y="124885"/>
                </a:cubicBezTo>
                <a:cubicBezTo>
                  <a:pt x="691705" y="120286"/>
                  <a:pt x="702573" y="114468"/>
                  <a:pt x="716299" y="107640"/>
                </a:cubicBezTo>
                <a:cubicBezTo>
                  <a:pt x="717128" y="107171"/>
                  <a:pt x="717813" y="106380"/>
                  <a:pt x="717985" y="105445"/>
                </a:cubicBezTo>
                <a:cubicBezTo>
                  <a:pt x="718204" y="104478"/>
                  <a:pt x="717985" y="103444"/>
                  <a:pt x="717432" y="102705"/>
                </a:cubicBezTo>
                <a:cubicBezTo>
                  <a:pt x="711908" y="95264"/>
                  <a:pt x="702297" y="92101"/>
                  <a:pt x="693429" y="94655"/>
                </a:cubicBezTo>
                <a:lnTo>
                  <a:pt x="668950" y="102379"/>
                </a:lnTo>
                <a:lnTo>
                  <a:pt x="668950" y="101734"/>
                </a:lnTo>
                <a:cubicBezTo>
                  <a:pt x="668950" y="94380"/>
                  <a:pt x="665512" y="89264"/>
                  <a:pt x="660578" y="89264"/>
                </a:cubicBezTo>
                <a:lnTo>
                  <a:pt x="637232" y="89357"/>
                </a:lnTo>
                <a:cubicBezTo>
                  <a:pt x="636546" y="89167"/>
                  <a:pt x="634765" y="87827"/>
                  <a:pt x="633326" y="86795"/>
                </a:cubicBezTo>
                <a:cubicBezTo>
                  <a:pt x="627697" y="82665"/>
                  <a:pt x="618287" y="75730"/>
                  <a:pt x="606285" y="75730"/>
                </a:cubicBezTo>
                <a:lnTo>
                  <a:pt x="589321" y="75730"/>
                </a:lnTo>
                <a:lnTo>
                  <a:pt x="589321" y="75633"/>
                </a:lnTo>
                <a:cubicBezTo>
                  <a:pt x="589321" y="71921"/>
                  <a:pt x="586273" y="68842"/>
                  <a:pt x="582568" y="68842"/>
                </a:cubicBezTo>
                <a:lnTo>
                  <a:pt x="562260" y="68842"/>
                </a:lnTo>
                <a:cubicBezTo>
                  <a:pt x="560461" y="68842"/>
                  <a:pt x="558936" y="70377"/>
                  <a:pt x="558936" y="72196"/>
                </a:cubicBezTo>
                <a:cubicBezTo>
                  <a:pt x="558936" y="74005"/>
                  <a:pt x="560461" y="75549"/>
                  <a:pt x="562260" y="75549"/>
                </a:cubicBezTo>
                <a:lnTo>
                  <a:pt x="582644" y="75633"/>
                </a:lnTo>
                <a:lnTo>
                  <a:pt x="582568" y="127918"/>
                </a:lnTo>
                <a:lnTo>
                  <a:pt x="562460" y="127918"/>
                </a:lnTo>
                <a:lnTo>
                  <a:pt x="562460" y="128099"/>
                </a:lnTo>
                <a:close/>
                <a:moveTo>
                  <a:pt x="589512" y="82474"/>
                </a:moveTo>
                <a:lnTo>
                  <a:pt x="606457" y="82474"/>
                </a:lnTo>
                <a:cubicBezTo>
                  <a:pt x="616277" y="82474"/>
                  <a:pt x="624268" y="88283"/>
                  <a:pt x="629507" y="92199"/>
                </a:cubicBezTo>
                <a:cubicBezTo>
                  <a:pt x="632736" y="94571"/>
                  <a:pt x="634765" y="96008"/>
                  <a:pt x="636937" y="96008"/>
                </a:cubicBezTo>
                <a:lnTo>
                  <a:pt x="660673" y="96008"/>
                </a:lnTo>
                <a:cubicBezTo>
                  <a:pt x="661140" y="96008"/>
                  <a:pt x="662359" y="98106"/>
                  <a:pt x="662359" y="101817"/>
                </a:cubicBezTo>
                <a:cubicBezTo>
                  <a:pt x="662359" y="103724"/>
                  <a:pt x="662083" y="105445"/>
                  <a:pt x="661416" y="106705"/>
                </a:cubicBezTo>
                <a:cubicBezTo>
                  <a:pt x="661140" y="107352"/>
                  <a:pt x="660759" y="107724"/>
                  <a:pt x="660578" y="107724"/>
                </a:cubicBezTo>
                <a:lnTo>
                  <a:pt x="623325" y="107724"/>
                </a:lnTo>
                <a:cubicBezTo>
                  <a:pt x="621506" y="107724"/>
                  <a:pt x="619992" y="109268"/>
                  <a:pt x="619992" y="111077"/>
                </a:cubicBezTo>
                <a:cubicBezTo>
                  <a:pt x="619992" y="112886"/>
                  <a:pt x="621506" y="114384"/>
                  <a:pt x="623325" y="114384"/>
                </a:cubicBezTo>
                <a:lnTo>
                  <a:pt x="660578" y="114384"/>
                </a:lnTo>
                <a:cubicBezTo>
                  <a:pt x="663321" y="114384"/>
                  <a:pt x="665616" y="112803"/>
                  <a:pt x="667131" y="110096"/>
                </a:cubicBezTo>
                <a:lnTo>
                  <a:pt x="695430" y="101171"/>
                </a:lnTo>
                <a:cubicBezTo>
                  <a:pt x="700297" y="99733"/>
                  <a:pt x="705441" y="100798"/>
                  <a:pt x="709241" y="103817"/>
                </a:cubicBezTo>
                <a:cubicBezTo>
                  <a:pt x="697230" y="109817"/>
                  <a:pt x="687714" y="114979"/>
                  <a:pt x="679895" y="119174"/>
                </a:cubicBezTo>
                <a:cubicBezTo>
                  <a:pt x="644004" y="138196"/>
                  <a:pt x="644004" y="138196"/>
                  <a:pt x="606923" y="125355"/>
                </a:cubicBezTo>
                <a:cubicBezTo>
                  <a:pt x="601780" y="123546"/>
                  <a:pt x="595979" y="121546"/>
                  <a:pt x="589416" y="119351"/>
                </a:cubicBezTo>
                <a:lnTo>
                  <a:pt x="589416" y="82474"/>
                </a:lnTo>
                <a:lnTo>
                  <a:pt x="589512" y="82474"/>
                </a:lnTo>
                <a:close/>
                <a:moveTo>
                  <a:pt x="911543" y="9641"/>
                </a:moveTo>
                <a:cubicBezTo>
                  <a:pt x="910314" y="8669"/>
                  <a:pt x="908704" y="8288"/>
                  <a:pt x="907170" y="8572"/>
                </a:cubicBezTo>
                <a:cubicBezTo>
                  <a:pt x="905627" y="8851"/>
                  <a:pt x="904208" y="9734"/>
                  <a:pt x="903255" y="10944"/>
                </a:cubicBezTo>
                <a:cubicBezTo>
                  <a:pt x="896674" y="20013"/>
                  <a:pt x="881443" y="42291"/>
                  <a:pt x="881443" y="53913"/>
                </a:cubicBezTo>
                <a:lnTo>
                  <a:pt x="881443" y="55169"/>
                </a:lnTo>
                <a:cubicBezTo>
                  <a:pt x="881729" y="69363"/>
                  <a:pt x="893445" y="80563"/>
                  <a:pt x="907342" y="80563"/>
                </a:cubicBezTo>
                <a:lnTo>
                  <a:pt x="908580" y="80563"/>
                </a:lnTo>
                <a:lnTo>
                  <a:pt x="909171" y="80563"/>
                </a:lnTo>
                <a:cubicBezTo>
                  <a:pt x="916114" y="80381"/>
                  <a:pt x="922611" y="77544"/>
                  <a:pt x="927449" y="72475"/>
                </a:cubicBezTo>
                <a:cubicBezTo>
                  <a:pt x="932297" y="67447"/>
                  <a:pt x="934783" y="60848"/>
                  <a:pt x="934698" y="53913"/>
                </a:cubicBezTo>
                <a:cubicBezTo>
                  <a:pt x="934698" y="42760"/>
                  <a:pt x="921077" y="22194"/>
                  <a:pt x="912886" y="10944"/>
                </a:cubicBezTo>
                <a:cubicBezTo>
                  <a:pt x="912486" y="10478"/>
                  <a:pt x="912019" y="10009"/>
                  <a:pt x="911543" y="9641"/>
                </a:cubicBezTo>
                <a:moveTo>
                  <a:pt x="927925" y="54104"/>
                </a:moveTo>
                <a:cubicBezTo>
                  <a:pt x="928021" y="59266"/>
                  <a:pt x="926125" y="64201"/>
                  <a:pt x="922611" y="67912"/>
                </a:cubicBezTo>
                <a:cubicBezTo>
                  <a:pt x="918981" y="71638"/>
                  <a:pt x="914219" y="73819"/>
                  <a:pt x="908980" y="73912"/>
                </a:cubicBezTo>
                <a:lnTo>
                  <a:pt x="907942" y="73912"/>
                </a:lnTo>
                <a:lnTo>
                  <a:pt x="907446" y="73912"/>
                </a:lnTo>
                <a:cubicBezTo>
                  <a:pt x="896978" y="73912"/>
                  <a:pt x="888302" y="65540"/>
                  <a:pt x="888035" y="54941"/>
                </a:cubicBezTo>
                <a:lnTo>
                  <a:pt x="888035" y="54006"/>
                </a:lnTo>
                <a:cubicBezTo>
                  <a:pt x="888035" y="46197"/>
                  <a:pt x="898207" y="29356"/>
                  <a:pt x="907942" y="15734"/>
                </a:cubicBezTo>
                <a:cubicBezTo>
                  <a:pt x="920305" y="32938"/>
                  <a:pt x="927925" y="47551"/>
                  <a:pt x="927925" y="54104"/>
                </a:cubicBezTo>
                <a:moveTo>
                  <a:pt x="805453" y="128099"/>
                </a:moveTo>
                <a:cubicBezTo>
                  <a:pt x="803624" y="128099"/>
                  <a:pt x="802100" y="129630"/>
                  <a:pt x="802100" y="131453"/>
                </a:cubicBezTo>
                <a:cubicBezTo>
                  <a:pt x="802100" y="133261"/>
                  <a:pt x="803624" y="134792"/>
                  <a:pt x="805453" y="134792"/>
                </a:cubicBezTo>
                <a:lnTo>
                  <a:pt x="825732" y="134792"/>
                </a:lnTo>
                <a:cubicBezTo>
                  <a:pt x="829446" y="134792"/>
                  <a:pt x="832495" y="131727"/>
                  <a:pt x="832495" y="128002"/>
                </a:cubicBezTo>
                <a:lnTo>
                  <a:pt x="832495" y="126290"/>
                </a:lnTo>
                <a:cubicBezTo>
                  <a:pt x="838190" y="128192"/>
                  <a:pt x="843353" y="130001"/>
                  <a:pt x="847820" y="131536"/>
                </a:cubicBezTo>
                <a:cubicBezTo>
                  <a:pt x="865632" y="137727"/>
                  <a:pt x="875538" y="141070"/>
                  <a:pt x="884491" y="141070"/>
                </a:cubicBezTo>
                <a:cubicBezTo>
                  <a:pt x="895445" y="141070"/>
                  <a:pt x="905170" y="136001"/>
                  <a:pt x="926030" y="124885"/>
                </a:cubicBezTo>
                <a:cubicBezTo>
                  <a:pt x="934698" y="120286"/>
                  <a:pt x="945556" y="114468"/>
                  <a:pt x="959253" y="107640"/>
                </a:cubicBezTo>
                <a:cubicBezTo>
                  <a:pt x="960120" y="107171"/>
                  <a:pt x="960787" y="106380"/>
                  <a:pt x="960977" y="105445"/>
                </a:cubicBezTo>
                <a:cubicBezTo>
                  <a:pt x="961168" y="104478"/>
                  <a:pt x="960977" y="103444"/>
                  <a:pt x="960415" y="102705"/>
                </a:cubicBezTo>
                <a:cubicBezTo>
                  <a:pt x="954881" y="95264"/>
                  <a:pt x="945261" y="92101"/>
                  <a:pt x="936422" y="94655"/>
                </a:cubicBezTo>
                <a:lnTo>
                  <a:pt x="911933" y="102379"/>
                </a:lnTo>
                <a:lnTo>
                  <a:pt x="911933" y="101734"/>
                </a:lnTo>
                <a:cubicBezTo>
                  <a:pt x="911933" y="94380"/>
                  <a:pt x="908495" y="89264"/>
                  <a:pt x="903541" y="89264"/>
                </a:cubicBezTo>
                <a:lnTo>
                  <a:pt x="880215" y="89357"/>
                </a:lnTo>
                <a:cubicBezTo>
                  <a:pt x="879538" y="89167"/>
                  <a:pt x="877728" y="87827"/>
                  <a:pt x="876309" y="86795"/>
                </a:cubicBezTo>
                <a:cubicBezTo>
                  <a:pt x="870680" y="82665"/>
                  <a:pt x="861260" y="75730"/>
                  <a:pt x="849259" y="75730"/>
                </a:cubicBezTo>
                <a:lnTo>
                  <a:pt x="832313" y="75730"/>
                </a:lnTo>
                <a:lnTo>
                  <a:pt x="832313" y="75633"/>
                </a:lnTo>
                <a:cubicBezTo>
                  <a:pt x="832313" y="71921"/>
                  <a:pt x="829266" y="68842"/>
                  <a:pt x="825541" y="68842"/>
                </a:cubicBezTo>
                <a:lnTo>
                  <a:pt x="805243" y="68842"/>
                </a:lnTo>
                <a:cubicBezTo>
                  <a:pt x="803453" y="68842"/>
                  <a:pt x="801919" y="70377"/>
                  <a:pt x="801919" y="72196"/>
                </a:cubicBezTo>
                <a:cubicBezTo>
                  <a:pt x="801919" y="74005"/>
                  <a:pt x="803453" y="75549"/>
                  <a:pt x="805243" y="75549"/>
                </a:cubicBezTo>
                <a:lnTo>
                  <a:pt x="825636" y="75633"/>
                </a:lnTo>
                <a:lnTo>
                  <a:pt x="825541" y="127918"/>
                </a:lnTo>
                <a:lnTo>
                  <a:pt x="805453" y="127918"/>
                </a:lnTo>
                <a:lnTo>
                  <a:pt x="805453" y="128099"/>
                </a:lnTo>
                <a:close/>
                <a:moveTo>
                  <a:pt x="832495" y="82474"/>
                </a:moveTo>
                <a:lnTo>
                  <a:pt x="849449" y="82474"/>
                </a:lnTo>
                <a:cubicBezTo>
                  <a:pt x="859260" y="82474"/>
                  <a:pt x="867260" y="88283"/>
                  <a:pt x="872490" y="92199"/>
                </a:cubicBezTo>
                <a:cubicBezTo>
                  <a:pt x="875729" y="94571"/>
                  <a:pt x="877728" y="96008"/>
                  <a:pt x="879938" y="96008"/>
                </a:cubicBezTo>
                <a:lnTo>
                  <a:pt x="903627" y="96008"/>
                </a:lnTo>
                <a:cubicBezTo>
                  <a:pt x="904122" y="96008"/>
                  <a:pt x="905351" y="98106"/>
                  <a:pt x="905351" y="101817"/>
                </a:cubicBezTo>
                <a:cubicBezTo>
                  <a:pt x="905351" y="103724"/>
                  <a:pt x="904980" y="105445"/>
                  <a:pt x="904399" y="106705"/>
                </a:cubicBezTo>
                <a:cubicBezTo>
                  <a:pt x="904122" y="107352"/>
                  <a:pt x="903751" y="107724"/>
                  <a:pt x="903541" y="107724"/>
                </a:cubicBezTo>
                <a:lnTo>
                  <a:pt x="866308" y="107724"/>
                </a:lnTo>
                <a:cubicBezTo>
                  <a:pt x="864498" y="107724"/>
                  <a:pt x="862984" y="109268"/>
                  <a:pt x="862984" y="111077"/>
                </a:cubicBezTo>
                <a:cubicBezTo>
                  <a:pt x="862984" y="112886"/>
                  <a:pt x="864498" y="114384"/>
                  <a:pt x="866308" y="114384"/>
                </a:cubicBezTo>
                <a:lnTo>
                  <a:pt x="903541" y="114384"/>
                </a:lnTo>
                <a:cubicBezTo>
                  <a:pt x="906303" y="114384"/>
                  <a:pt x="908589" y="112803"/>
                  <a:pt x="910123" y="110096"/>
                </a:cubicBezTo>
                <a:lnTo>
                  <a:pt x="938422" y="101171"/>
                </a:lnTo>
                <a:cubicBezTo>
                  <a:pt x="943260" y="99733"/>
                  <a:pt x="948423" y="100798"/>
                  <a:pt x="952205" y="103817"/>
                </a:cubicBezTo>
                <a:cubicBezTo>
                  <a:pt x="940212" y="109817"/>
                  <a:pt x="930697" y="114979"/>
                  <a:pt x="922791" y="119174"/>
                </a:cubicBezTo>
                <a:cubicBezTo>
                  <a:pt x="886892" y="138196"/>
                  <a:pt x="886892" y="138196"/>
                  <a:pt x="849820" y="125355"/>
                </a:cubicBezTo>
                <a:cubicBezTo>
                  <a:pt x="844686" y="123546"/>
                  <a:pt x="838952" y="121546"/>
                  <a:pt x="832313" y="119351"/>
                </a:cubicBezTo>
                <a:lnTo>
                  <a:pt x="832313" y="82474"/>
                </a:lnTo>
                <a:lnTo>
                  <a:pt x="832495" y="82474"/>
                </a:lnTo>
                <a:close/>
                <a:moveTo>
                  <a:pt x="1154525" y="9641"/>
                </a:moveTo>
                <a:cubicBezTo>
                  <a:pt x="1153277" y="8669"/>
                  <a:pt x="1151668" y="8288"/>
                  <a:pt x="1150153" y="8572"/>
                </a:cubicBezTo>
                <a:cubicBezTo>
                  <a:pt x="1148619" y="8851"/>
                  <a:pt x="1147200" y="9734"/>
                  <a:pt x="1146334" y="10944"/>
                </a:cubicBezTo>
                <a:cubicBezTo>
                  <a:pt x="1139761" y="20013"/>
                  <a:pt x="1124522" y="42291"/>
                  <a:pt x="1124522" y="53913"/>
                </a:cubicBezTo>
                <a:lnTo>
                  <a:pt x="1124522" y="55169"/>
                </a:lnTo>
                <a:cubicBezTo>
                  <a:pt x="1124807" y="69363"/>
                  <a:pt x="1136523" y="80563"/>
                  <a:pt x="1150429" y="80563"/>
                </a:cubicBezTo>
                <a:lnTo>
                  <a:pt x="1151668" y="80563"/>
                </a:lnTo>
                <a:lnTo>
                  <a:pt x="1152249" y="80563"/>
                </a:lnTo>
                <a:cubicBezTo>
                  <a:pt x="1159202" y="80381"/>
                  <a:pt x="1165688" y="77544"/>
                  <a:pt x="1170527" y="72475"/>
                </a:cubicBezTo>
                <a:cubicBezTo>
                  <a:pt x="1175385" y="67447"/>
                  <a:pt x="1177871" y="60848"/>
                  <a:pt x="1177776" y="53913"/>
                </a:cubicBezTo>
                <a:cubicBezTo>
                  <a:pt x="1177776" y="42760"/>
                  <a:pt x="1164145" y="22194"/>
                  <a:pt x="1155963" y="10944"/>
                </a:cubicBezTo>
                <a:cubicBezTo>
                  <a:pt x="1155478" y="10478"/>
                  <a:pt x="1155011" y="10009"/>
                  <a:pt x="1154525" y="9641"/>
                </a:cubicBezTo>
                <a:moveTo>
                  <a:pt x="1170918" y="54104"/>
                </a:moveTo>
                <a:cubicBezTo>
                  <a:pt x="1171013" y="59266"/>
                  <a:pt x="1169098" y="64201"/>
                  <a:pt x="1165564" y="67912"/>
                </a:cubicBezTo>
                <a:cubicBezTo>
                  <a:pt x="1161964" y="71638"/>
                  <a:pt x="1157202" y="73819"/>
                  <a:pt x="1151963" y="73912"/>
                </a:cubicBezTo>
                <a:lnTo>
                  <a:pt x="1150915" y="73912"/>
                </a:lnTo>
                <a:lnTo>
                  <a:pt x="1150429" y="73912"/>
                </a:lnTo>
                <a:cubicBezTo>
                  <a:pt x="1139971" y="73912"/>
                  <a:pt x="1131284" y="65540"/>
                  <a:pt x="1131018" y="54941"/>
                </a:cubicBezTo>
                <a:lnTo>
                  <a:pt x="1131018" y="54006"/>
                </a:lnTo>
                <a:cubicBezTo>
                  <a:pt x="1131018" y="46197"/>
                  <a:pt x="1141190" y="29356"/>
                  <a:pt x="1151011" y="15734"/>
                </a:cubicBezTo>
                <a:cubicBezTo>
                  <a:pt x="1163383" y="32938"/>
                  <a:pt x="1170918" y="47551"/>
                  <a:pt x="1170918" y="54104"/>
                </a:cubicBezTo>
                <a:moveTo>
                  <a:pt x="1048417" y="128099"/>
                </a:moveTo>
                <a:cubicBezTo>
                  <a:pt x="1046626" y="128099"/>
                  <a:pt x="1045093" y="129630"/>
                  <a:pt x="1045093" y="131453"/>
                </a:cubicBezTo>
                <a:cubicBezTo>
                  <a:pt x="1045093" y="133261"/>
                  <a:pt x="1046626" y="134792"/>
                  <a:pt x="1048417" y="134792"/>
                </a:cubicBezTo>
                <a:lnTo>
                  <a:pt x="1068714" y="134792"/>
                </a:lnTo>
                <a:cubicBezTo>
                  <a:pt x="1072429" y="134792"/>
                  <a:pt x="1075487" y="131727"/>
                  <a:pt x="1075487" y="128002"/>
                </a:cubicBezTo>
                <a:lnTo>
                  <a:pt x="1075487" y="126290"/>
                </a:lnTo>
                <a:cubicBezTo>
                  <a:pt x="1081173" y="128192"/>
                  <a:pt x="1086345" y="130001"/>
                  <a:pt x="1090803" y="131536"/>
                </a:cubicBezTo>
                <a:cubicBezTo>
                  <a:pt x="1108614" y="137727"/>
                  <a:pt x="1118521" y="141070"/>
                  <a:pt x="1127474" y="141070"/>
                </a:cubicBezTo>
                <a:cubicBezTo>
                  <a:pt x="1138428" y="141070"/>
                  <a:pt x="1148153" y="136001"/>
                  <a:pt x="1169012" y="124885"/>
                </a:cubicBezTo>
                <a:cubicBezTo>
                  <a:pt x="1177681" y="120286"/>
                  <a:pt x="1188548" y="114468"/>
                  <a:pt x="1202236" y="107640"/>
                </a:cubicBezTo>
                <a:cubicBezTo>
                  <a:pt x="1203103" y="107171"/>
                  <a:pt x="1203770" y="106380"/>
                  <a:pt x="1203960" y="105445"/>
                </a:cubicBezTo>
                <a:cubicBezTo>
                  <a:pt x="1204150" y="104478"/>
                  <a:pt x="1203960" y="103444"/>
                  <a:pt x="1203398" y="102705"/>
                </a:cubicBezTo>
                <a:cubicBezTo>
                  <a:pt x="1197873" y="95264"/>
                  <a:pt x="1188244" y="92101"/>
                  <a:pt x="1179386" y="94655"/>
                </a:cubicBezTo>
                <a:lnTo>
                  <a:pt x="1154916" y="102379"/>
                </a:lnTo>
                <a:lnTo>
                  <a:pt x="1154916" y="101734"/>
                </a:lnTo>
                <a:cubicBezTo>
                  <a:pt x="1154916" y="94380"/>
                  <a:pt x="1151477" y="89264"/>
                  <a:pt x="1146514" y="89264"/>
                </a:cubicBezTo>
                <a:lnTo>
                  <a:pt x="1123197" y="89357"/>
                </a:lnTo>
                <a:cubicBezTo>
                  <a:pt x="1122521" y="89167"/>
                  <a:pt x="1120711" y="87827"/>
                  <a:pt x="1119292" y="86795"/>
                </a:cubicBezTo>
                <a:cubicBezTo>
                  <a:pt x="1113663" y="82665"/>
                  <a:pt x="1104252" y="75730"/>
                  <a:pt x="1092251" y="75730"/>
                </a:cubicBezTo>
                <a:lnTo>
                  <a:pt x="1075268" y="75730"/>
                </a:lnTo>
                <a:lnTo>
                  <a:pt x="1075268" y="75633"/>
                </a:lnTo>
                <a:cubicBezTo>
                  <a:pt x="1075268" y="71921"/>
                  <a:pt x="1072229" y="68842"/>
                  <a:pt x="1068534" y="68842"/>
                </a:cubicBezTo>
                <a:lnTo>
                  <a:pt x="1048226" y="68842"/>
                </a:lnTo>
                <a:cubicBezTo>
                  <a:pt x="1046416" y="68842"/>
                  <a:pt x="1044902" y="70377"/>
                  <a:pt x="1044902" y="72196"/>
                </a:cubicBezTo>
                <a:cubicBezTo>
                  <a:pt x="1044902" y="74005"/>
                  <a:pt x="1046416" y="75549"/>
                  <a:pt x="1048226" y="75549"/>
                </a:cubicBezTo>
                <a:lnTo>
                  <a:pt x="1068619" y="75633"/>
                </a:lnTo>
                <a:lnTo>
                  <a:pt x="1068534" y="127918"/>
                </a:lnTo>
                <a:lnTo>
                  <a:pt x="1048417" y="127918"/>
                </a:lnTo>
                <a:lnTo>
                  <a:pt x="1048417" y="128099"/>
                </a:lnTo>
                <a:close/>
                <a:moveTo>
                  <a:pt x="1075487" y="82474"/>
                </a:moveTo>
                <a:lnTo>
                  <a:pt x="1092432" y="82474"/>
                </a:lnTo>
                <a:cubicBezTo>
                  <a:pt x="1102243" y="82474"/>
                  <a:pt x="1110243" y="88283"/>
                  <a:pt x="1115482" y="92199"/>
                </a:cubicBezTo>
                <a:cubicBezTo>
                  <a:pt x="1118711" y="94571"/>
                  <a:pt x="1120711" y="96008"/>
                  <a:pt x="1122893" y="96008"/>
                </a:cubicBezTo>
                <a:lnTo>
                  <a:pt x="1146620" y="96008"/>
                </a:lnTo>
                <a:cubicBezTo>
                  <a:pt x="1147105" y="96008"/>
                  <a:pt x="1148334" y="98106"/>
                  <a:pt x="1148334" y="101817"/>
                </a:cubicBezTo>
                <a:cubicBezTo>
                  <a:pt x="1148334" y="103724"/>
                  <a:pt x="1148058" y="105445"/>
                  <a:pt x="1147381" y="106705"/>
                </a:cubicBezTo>
                <a:cubicBezTo>
                  <a:pt x="1147105" y="107352"/>
                  <a:pt x="1146705" y="107724"/>
                  <a:pt x="1146514" y="107724"/>
                </a:cubicBezTo>
                <a:lnTo>
                  <a:pt x="1109291" y="107724"/>
                </a:lnTo>
                <a:cubicBezTo>
                  <a:pt x="1107481" y="107724"/>
                  <a:pt x="1105948" y="109268"/>
                  <a:pt x="1105948" y="111077"/>
                </a:cubicBezTo>
                <a:cubicBezTo>
                  <a:pt x="1105948" y="112886"/>
                  <a:pt x="1107481" y="114384"/>
                  <a:pt x="1109291" y="114384"/>
                </a:cubicBezTo>
                <a:lnTo>
                  <a:pt x="1146514" y="114384"/>
                </a:lnTo>
                <a:cubicBezTo>
                  <a:pt x="1149286" y="114384"/>
                  <a:pt x="1151563" y="112803"/>
                  <a:pt x="1153106" y="110096"/>
                </a:cubicBezTo>
                <a:lnTo>
                  <a:pt x="1181376" y="101171"/>
                </a:lnTo>
                <a:cubicBezTo>
                  <a:pt x="1186243" y="99733"/>
                  <a:pt x="1191377" y="100798"/>
                  <a:pt x="1195197" y="103817"/>
                </a:cubicBezTo>
                <a:cubicBezTo>
                  <a:pt x="1183195" y="109817"/>
                  <a:pt x="1173680" y="114979"/>
                  <a:pt x="1165870" y="119174"/>
                </a:cubicBezTo>
                <a:cubicBezTo>
                  <a:pt x="1129969" y="138196"/>
                  <a:pt x="1129969" y="138196"/>
                  <a:pt x="1092898" y="125355"/>
                </a:cubicBezTo>
                <a:cubicBezTo>
                  <a:pt x="1087755" y="123546"/>
                  <a:pt x="1081944" y="121546"/>
                  <a:pt x="1075391" y="119351"/>
                </a:cubicBezTo>
                <a:lnTo>
                  <a:pt x="1075391" y="82474"/>
                </a:lnTo>
                <a:lnTo>
                  <a:pt x="1075487" y="82474"/>
                </a:lnTo>
                <a:close/>
                <a:moveTo>
                  <a:pt x="1397508" y="9641"/>
                </a:moveTo>
                <a:cubicBezTo>
                  <a:pt x="1396279" y="8669"/>
                  <a:pt x="1394650" y="8288"/>
                  <a:pt x="1393136" y="8572"/>
                </a:cubicBezTo>
                <a:cubicBezTo>
                  <a:pt x="1391593" y="8851"/>
                  <a:pt x="1390193" y="9734"/>
                  <a:pt x="1389231" y="10944"/>
                </a:cubicBezTo>
                <a:cubicBezTo>
                  <a:pt x="1382659" y="20013"/>
                  <a:pt x="1367418" y="42291"/>
                  <a:pt x="1367418" y="53913"/>
                </a:cubicBezTo>
                <a:lnTo>
                  <a:pt x="1367418" y="55169"/>
                </a:lnTo>
                <a:cubicBezTo>
                  <a:pt x="1367694" y="69363"/>
                  <a:pt x="1379420" y="80563"/>
                  <a:pt x="1393317" y="80563"/>
                </a:cubicBezTo>
                <a:lnTo>
                  <a:pt x="1394565" y="80563"/>
                </a:lnTo>
                <a:lnTo>
                  <a:pt x="1395136" y="80563"/>
                </a:lnTo>
                <a:cubicBezTo>
                  <a:pt x="1402099" y="80381"/>
                  <a:pt x="1408557" y="77544"/>
                  <a:pt x="1413414" y="72475"/>
                </a:cubicBezTo>
                <a:cubicBezTo>
                  <a:pt x="1418272" y="67447"/>
                  <a:pt x="1420768" y="60848"/>
                  <a:pt x="1420663" y="53913"/>
                </a:cubicBezTo>
                <a:cubicBezTo>
                  <a:pt x="1420663" y="42760"/>
                  <a:pt x="1407043" y="22194"/>
                  <a:pt x="1398861" y="10944"/>
                </a:cubicBezTo>
                <a:cubicBezTo>
                  <a:pt x="1398461" y="10478"/>
                  <a:pt x="1398089" y="10009"/>
                  <a:pt x="1397508" y="9641"/>
                </a:cubicBezTo>
                <a:moveTo>
                  <a:pt x="1414005" y="54104"/>
                </a:moveTo>
                <a:cubicBezTo>
                  <a:pt x="1414091" y="59266"/>
                  <a:pt x="1412186" y="64201"/>
                  <a:pt x="1408643" y="67912"/>
                </a:cubicBezTo>
                <a:cubicBezTo>
                  <a:pt x="1405042" y="71638"/>
                  <a:pt x="1400280" y="73819"/>
                  <a:pt x="1395041" y="73912"/>
                </a:cubicBezTo>
                <a:lnTo>
                  <a:pt x="1393993" y="73912"/>
                </a:lnTo>
                <a:lnTo>
                  <a:pt x="1393507" y="73912"/>
                </a:lnTo>
                <a:cubicBezTo>
                  <a:pt x="1383049" y="73912"/>
                  <a:pt x="1374371" y="65540"/>
                  <a:pt x="1374095" y="54941"/>
                </a:cubicBezTo>
                <a:lnTo>
                  <a:pt x="1374095" y="54006"/>
                </a:lnTo>
                <a:cubicBezTo>
                  <a:pt x="1374095" y="46197"/>
                  <a:pt x="1384278" y="29356"/>
                  <a:pt x="1393993" y="15734"/>
                </a:cubicBezTo>
                <a:cubicBezTo>
                  <a:pt x="1406366" y="32938"/>
                  <a:pt x="1414005" y="47551"/>
                  <a:pt x="1414005" y="54104"/>
                </a:cubicBezTo>
                <a:moveTo>
                  <a:pt x="1291390" y="128099"/>
                </a:moveTo>
                <a:cubicBezTo>
                  <a:pt x="1289580" y="128099"/>
                  <a:pt x="1288075" y="129630"/>
                  <a:pt x="1288075" y="131453"/>
                </a:cubicBezTo>
                <a:cubicBezTo>
                  <a:pt x="1288075" y="133261"/>
                  <a:pt x="1289580" y="134792"/>
                  <a:pt x="1291390" y="134792"/>
                </a:cubicBezTo>
                <a:lnTo>
                  <a:pt x="1311697" y="134792"/>
                </a:lnTo>
                <a:cubicBezTo>
                  <a:pt x="1315393" y="134792"/>
                  <a:pt x="1318441" y="131727"/>
                  <a:pt x="1318441" y="128002"/>
                </a:cubicBezTo>
                <a:lnTo>
                  <a:pt x="1318441" y="126290"/>
                </a:lnTo>
                <a:cubicBezTo>
                  <a:pt x="1324165" y="128192"/>
                  <a:pt x="1329328" y="130001"/>
                  <a:pt x="1333786" y="131536"/>
                </a:cubicBezTo>
                <a:cubicBezTo>
                  <a:pt x="1351597" y="137727"/>
                  <a:pt x="1361504" y="141070"/>
                  <a:pt x="1370466" y="141070"/>
                </a:cubicBezTo>
                <a:cubicBezTo>
                  <a:pt x="1381420" y="141070"/>
                  <a:pt x="1391135" y="136001"/>
                  <a:pt x="1411995" y="124885"/>
                </a:cubicBezTo>
                <a:cubicBezTo>
                  <a:pt x="1420663" y="120286"/>
                  <a:pt x="1431503" y="114468"/>
                  <a:pt x="1445228" y="107640"/>
                </a:cubicBezTo>
                <a:cubicBezTo>
                  <a:pt x="1446086" y="107171"/>
                  <a:pt x="1446752" y="106380"/>
                  <a:pt x="1446943" y="105445"/>
                </a:cubicBezTo>
                <a:cubicBezTo>
                  <a:pt x="1447133" y="104478"/>
                  <a:pt x="1446943" y="103444"/>
                  <a:pt x="1446362" y="102705"/>
                </a:cubicBezTo>
                <a:cubicBezTo>
                  <a:pt x="1440856" y="95264"/>
                  <a:pt x="1431227" y="92101"/>
                  <a:pt x="1422368" y="94655"/>
                </a:cubicBezTo>
                <a:lnTo>
                  <a:pt x="1397908" y="102379"/>
                </a:lnTo>
                <a:lnTo>
                  <a:pt x="1397908" y="101734"/>
                </a:lnTo>
                <a:cubicBezTo>
                  <a:pt x="1397908" y="94380"/>
                  <a:pt x="1394460" y="89264"/>
                  <a:pt x="1389507" y="89264"/>
                </a:cubicBezTo>
                <a:lnTo>
                  <a:pt x="1366180" y="89357"/>
                </a:lnTo>
                <a:cubicBezTo>
                  <a:pt x="1365513" y="89167"/>
                  <a:pt x="1363694" y="87827"/>
                  <a:pt x="1362275" y="86795"/>
                </a:cubicBezTo>
                <a:cubicBezTo>
                  <a:pt x="1356646" y="82665"/>
                  <a:pt x="1347235" y="75730"/>
                  <a:pt x="1335205" y="75730"/>
                </a:cubicBezTo>
                <a:lnTo>
                  <a:pt x="1318250" y="75730"/>
                </a:lnTo>
                <a:lnTo>
                  <a:pt x="1318250" y="75633"/>
                </a:lnTo>
                <a:cubicBezTo>
                  <a:pt x="1318250" y="71921"/>
                  <a:pt x="1315212" y="68842"/>
                  <a:pt x="1311516" y="68842"/>
                </a:cubicBezTo>
                <a:lnTo>
                  <a:pt x="1291209" y="68842"/>
                </a:lnTo>
                <a:cubicBezTo>
                  <a:pt x="1289399" y="68842"/>
                  <a:pt x="1287885" y="70377"/>
                  <a:pt x="1287885" y="72196"/>
                </a:cubicBezTo>
                <a:cubicBezTo>
                  <a:pt x="1287885" y="74005"/>
                  <a:pt x="1289399" y="75549"/>
                  <a:pt x="1291209" y="75549"/>
                </a:cubicBezTo>
                <a:lnTo>
                  <a:pt x="1311602" y="75633"/>
                </a:lnTo>
                <a:lnTo>
                  <a:pt x="1311516" y="127918"/>
                </a:lnTo>
                <a:lnTo>
                  <a:pt x="1291390" y="127918"/>
                </a:lnTo>
                <a:lnTo>
                  <a:pt x="1291390" y="128099"/>
                </a:lnTo>
                <a:close/>
                <a:moveTo>
                  <a:pt x="1318441" y="82474"/>
                </a:moveTo>
                <a:lnTo>
                  <a:pt x="1335414" y="82474"/>
                </a:lnTo>
                <a:cubicBezTo>
                  <a:pt x="1345235" y="82474"/>
                  <a:pt x="1353235" y="88283"/>
                  <a:pt x="1358456" y="92199"/>
                </a:cubicBezTo>
                <a:cubicBezTo>
                  <a:pt x="1361694" y="94571"/>
                  <a:pt x="1363694" y="96008"/>
                  <a:pt x="1365875" y="96008"/>
                </a:cubicBezTo>
                <a:lnTo>
                  <a:pt x="1389602" y="96008"/>
                </a:lnTo>
                <a:cubicBezTo>
                  <a:pt x="1390088" y="96008"/>
                  <a:pt x="1391317" y="98106"/>
                  <a:pt x="1391317" y="101817"/>
                </a:cubicBezTo>
                <a:cubicBezTo>
                  <a:pt x="1391317" y="103724"/>
                  <a:pt x="1390945" y="105445"/>
                  <a:pt x="1390374" y="106705"/>
                </a:cubicBezTo>
                <a:cubicBezTo>
                  <a:pt x="1390088" y="107352"/>
                  <a:pt x="1389688" y="107724"/>
                  <a:pt x="1389507" y="107724"/>
                </a:cubicBezTo>
                <a:lnTo>
                  <a:pt x="1352274" y="107724"/>
                </a:lnTo>
                <a:cubicBezTo>
                  <a:pt x="1350464" y="107724"/>
                  <a:pt x="1348931" y="109268"/>
                  <a:pt x="1348931" y="111077"/>
                </a:cubicBezTo>
                <a:cubicBezTo>
                  <a:pt x="1348931" y="112886"/>
                  <a:pt x="1350464" y="114384"/>
                  <a:pt x="1352274" y="114384"/>
                </a:cubicBezTo>
                <a:lnTo>
                  <a:pt x="1389507" y="114384"/>
                </a:lnTo>
                <a:cubicBezTo>
                  <a:pt x="1392269" y="114384"/>
                  <a:pt x="1394555" y="112803"/>
                  <a:pt x="1396089" y="110096"/>
                </a:cubicBezTo>
                <a:lnTo>
                  <a:pt x="1424359" y="101171"/>
                </a:lnTo>
                <a:cubicBezTo>
                  <a:pt x="1429226" y="99733"/>
                  <a:pt x="1434369" y="100798"/>
                  <a:pt x="1438180" y="103817"/>
                </a:cubicBezTo>
                <a:cubicBezTo>
                  <a:pt x="1426178" y="109817"/>
                  <a:pt x="1416672" y="114979"/>
                  <a:pt x="1408766" y="119174"/>
                </a:cubicBezTo>
                <a:cubicBezTo>
                  <a:pt x="1372838" y="138196"/>
                  <a:pt x="1372838" y="138196"/>
                  <a:pt x="1335795" y="125355"/>
                </a:cubicBezTo>
                <a:cubicBezTo>
                  <a:pt x="1330652" y="123546"/>
                  <a:pt x="1324927" y="121546"/>
                  <a:pt x="1318250" y="119351"/>
                </a:cubicBezTo>
                <a:lnTo>
                  <a:pt x="1318250" y="82474"/>
                </a:lnTo>
                <a:lnTo>
                  <a:pt x="1318441" y="82474"/>
                </a:lnTo>
                <a:close/>
                <a:moveTo>
                  <a:pt x="1640491" y="9641"/>
                </a:moveTo>
                <a:cubicBezTo>
                  <a:pt x="1639262" y="8669"/>
                  <a:pt x="1637633" y="8288"/>
                  <a:pt x="1636119" y="8572"/>
                </a:cubicBezTo>
                <a:cubicBezTo>
                  <a:pt x="1634585" y="8851"/>
                  <a:pt x="1633166" y="9734"/>
                  <a:pt x="1632299" y="10944"/>
                </a:cubicBezTo>
                <a:cubicBezTo>
                  <a:pt x="1625727" y="20013"/>
                  <a:pt x="1610487" y="42291"/>
                  <a:pt x="1610487" y="53913"/>
                </a:cubicBezTo>
                <a:lnTo>
                  <a:pt x="1610487" y="55169"/>
                </a:lnTo>
                <a:cubicBezTo>
                  <a:pt x="1610773" y="69363"/>
                  <a:pt x="1622488" y="80563"/>
                  <a:pt x="1636395" y="80563"/>
                </a:cubicBezTo>
                <a:lnTo>
                  <a:pt x="1637633" y="80563"/>
                </a:lnTo>
                <a:lnTo>
                  <a:pt x="1638224" y="80563"/>
                </a:lnTo>
                <a:cubicBezTo>
                  <a:pt x="1645168" y="80381"/>
                  <a:pt x="1651625" y="77544"/>
                  <a:pt x="1656502" y="72475"/>
                </a:cubicBezTo>
                <a:cubicBezTo>
                  <a:pt x="1661350" y="67447"/>
                  <a:pt x="1663836" y="60848"/>
                  <a:pt x="1663722" y="53913"/>
                </a:cubicBezTo>
                <a:cubicBezTo>
                  <a:pt x="1663722" y="42760"/>
                  <a:pt x="1650130" y="22194"/>
                  <a:pt x="1641910" y="10944"/>
                </a:cubicBezTo>
                <a:cubicBezTo>
                  <a:pt x="1641443" y="10478"/>
                  <a:pt x="1641071" y="10009"/>
                  <a:pt x="1640491" y="9641"/>
                </a:cubicBezTo>
                <a:moveTo>
                  <a:pt x="1656979" y="54104"/>
                </a:moveTo>
                <a:cubicBezTo>
                  <a:pt x="1657074" y="59266"/>
                  <a:pt x="1655159" y="64201"/>
                  <a:pt x="1651625" y="67912"/>
                </a:cubicBezTo>
                <a:cubicBezTo>
                  <a:pt x="1648025" y="71638"/>
                  <a:pt x="1643253" y="73819"/>
                  <a:pt x="1638024" y="73912"/>
                </a:cubicBezTo>
                <a:lnTo>
                  <a:pt x="1636976" y="73912"/>
                </a:lnTo>
                <a:lnTo>
                  <a:pt x="1636490" y="73912"/>
                </a:lnTo>
                <a:cubicBezTo>
                  <a:pt x="1626003" y="73912"/>
                  <a:pt x="1617354" y="65540"/>
                  <a:pt x="1617069" y="54941"/>
                </a:cubicBezTo>
                <a:lnTo>
                  <a:pt x="1617069" y="54006"/>
                </a:lnTo>
                <a:cubicBezTo>
                  <a:pt x="1617069" y="46197"/>
                  <a:pt x="1627261" y="29356"/>
                  <a:pt x="1637071" y="15734"/>
                </a:cubicBezTo>
                <a:cubicBezTo>
                  <a:pt x="1649359" y="32938"/>
                  <a:pt x="1656979" y="47551"/>
                  <a:pt x="1656979" y="54104"/>
                </a:cubicBezTo>
                <a:moveTo>
                  <a:pt x="1534382" y="128099"/>
                </a:moveTo>
                <a:cubicBezTo>
                  <a:pt x="1532572" y="128099"/>
                  <a:pt x="1531068" y="129630"/>
                  <a:pt x="1531068" y="131453"/>
                </a:cubicBezTo>
                <a:cubicBezTo>
                  <a:pt x="1531068" y="133261"/>
                  <a:pt x="1532572" y="134792"/>
                  <a:pt x="1534382" y="134792"/>
                </a:cubicBezTo>
                <a:lnTo>
                  <a:pt x="1554689" y="134792"/>
                </a:lnTo>
                <a:cubicBezTo>
                  <a:pt x="1558385" y="134792"/>
                  <a:pt x="1561423" y="131727"/>
                  <a:pt x="1561423" y="128002"/>
                </a:cubicBezTo>
                <a:lnTo>
                  <a:pt x="1561423" y="126290"/>
                </a:lnTo>
                <a:cubicBezTo>
                  <a:pt x="1567148" y="128192"/>
                  <a:pt x="1572292" y="130001"/>
                  <a:pt x="1576768" y="131536"/>
                </a:cubicBezTo>
                <a:cubicBezTo>
                  <a:pt x="1594590" y="137727"/>
                  <a:pt x="1604496" y="141070"/>
                  <a:pt x="1613449" y="141070"/>
                </a:cubicBezTo>
                <a:cubicBezTo>
                  <a:pt x="1624393" y="141070"/>
                  <a:pt x="1634128" y="136001"/>
                  <a:pt x="1654978" y="124885"/>
                </a:cubicBezTo>
                <a:cubicBezTo>
                  <a:pt x="1663636" y="120286"/>
                  <a:pt x="1674486" y="114468"/>
                  <a:pt x="1688211" y="107640"/>
                </a:cubicBezTo>
                <a:cubicBezTo>
                  <a:pt x="1689068" y="107171"/>
                  <a:pt x="1689745" y="106380"/>
                  <a:pt x="1689925" y="105445"/>
                </a:cubicBezTo>
                <a:cubicBezTo>
                  <a:pt x="1690125" y="104478"/>
                  <a:pt x="1689925" y="103444"/>
                  <a:pt x="1689354" y="102705"/>
                </a:cubicBezTo>
                <a:cubicBezTo>
                  <a:pt x="1683848" y="95264"/>
                  <a:pt x="1674219" y="92101"/>
                  <a:pt x="1665351" y="94655"/>
                </a:cubicBezTo>
                <a:lnTo>
                  <a:pt x="1640891" y="102379"/>
                </a:lnTo>
                <a:lnTo>
                  <a:pt x="1640891" y="101734"/>
                </a:lnTo>
                <a:cubicBezTo>
                  <a:pt x="1640891" y="94380"/>
                  <a:pt x="1637452" y="89264"/>
                  <a:pt x="1632499" y="89264"/>
                </a:cubicBezTo>
                <a:lnTo>
                  <a:pt x="1609172" y="89357"/>
                </a:lnTo>
                <a:cubicBezTo>
                  <a:pt x="1608487" y="89167"/>
                  <a:pt x="1606686" y="87827"/>
                  <a:pt x="1605267" y="86795"/>
                </a:cubicBezTo>
                <a:cubicBezTo>
                  <a:pt x="1599638" y="82665"/>
                  <a:pt x="1590199" y="75730"/>
                  <a:pt x="1578197" y="75730"/>
                </a:cubicBezTo>
                <a:lnTo>
                  <a:pt x="1561243" y="75730"/>
                </a:lnTo>
                <a:lnTo>
                  <a:pt x="1561243" y="75633"/>
                </a:lnTo>
                <a:cubicBezTo>
                  <a:pt x="1561243" y="71921"/>
                  <a:pt x="1558194" y="68842"/>
                  <a:pt x="1554480" y="68842"/>
                </a:cubicBezTo>
                <a:lnTo>
                  <a:pt x="1534201" y="68842"/>
                </a:lnTo>
                <a:cubicBezTo>
                  <a:pt x="1532382" y="68842"/>
                  <a:pt x="1530877" y="70377"/>
                  <a:pt x="1530877" y="72196"/>
                </a:cubicBezTo>
                <a:cubicBezTo>
                  <a:pt x="1530877" y="74005"/>
                  <a:pt x="1532382" y="75549"/>
                  <a:pt x="1534201" y="75549"/>
                </a:cubicBezTo>
                <a:lnTo>
                  <a:pt x="1554566" y="75633"/>
                </a:lnTo>
                <a:lnTo>
                  <a:pt x="1554480" y="127918"/>
                </a:lnTo>
                <a:lnTo>
                  <a:pt x="1534382" y="127918"/>
                </a:lnTo>
                <a:lnTo>
                  <a:pt x="1534382" y="128099"/>
                </a:lnTo>
                <a:close/>
                <a:moveTo>
                  <a:pt x="1561423" y="82474"/>
                </a:moveTo>
                <a:lnTo>
                  <a:pt x="1578378" y="82474"/>
                </a:lnTo>
                <a:cubicBezTo>
                  <a:pt x="1588198" y="82474"/>
                  <a:pt x="1596190" y="88283"/>
                  <a:pt x="1601448" y="92199"/>
                </a:cubicBezTo>
                <a:cubicBezTo>
                  <a:pt x="1604677" y="94571"/>
                  <a:pt x="1606686" y="96008"/>
                  <a:pt x="1608868" y="96008"/>
                </a:cubicBezTo>
                <a:lnTo>
                  <a:pt x="1632595" y="96008"/>
                </a:lnTo>
                <a:cubicBezTo>
                  <a:pt x="1633080" y="96008"/>
                  <a:pt x="1634299" y="98106"/>
                  <a:pt x="1634299" y="101817"/>
                </a:cubicBezTo>
                <a:cubicBezTo>
                  <a:pt x="1634299" y="103724"/>
                  <a:pt x="1634023" y="105445"/>
                  <a:pt x="1633356" y="106705"/>
                </a:cubicBezTo>
                <a:cubicBezTo>
                  <a:pt x="1633080" y="107352"/>
                  <a:pt x="1632680" y="107724"/>
                  <a:pt x="1632499" y="107724"/>
                </a:cubicBezTo>
                <a:lnTo>
                  <a:pt x="1595266" y="107724"/>
                </a:lnTo>
                <a:cubicBezTo>
                  <a:pt x="1593446" y="107724"/>
                  <a:pt x="1591913" y="109268"/>
                  <a:pt x="1591913" y="111077"/>
                </a:cubicBezTo>
                <a:cubicBezTo>
                  <a:pt x="1591913" y="112886"/>
                  <a:pt x="1593446" y="114384"/>
                  <a:pt x="1595266" y="114384"/>
                </a:cubicBezTo>
                <a:lnTo>
                  <a:pt x="1632499" y="114384"/>
                </a:lnTo>
                <a:cubicBezTo>
                  <a:pt x="1635261" y="114384"/>
                  <a:pt x="1637529" y="112803"/>
                  <a:pt x="1639072" y="110096"/>
                </a:cubicBezTo>
                <a:lnTo>
                  <a:pt x="1667342" y="101171"/>
                </a:lnTo>
                <a:cubicBezTo>
                  <a:pt x="1672218" y="99733"/>
                  <a:pt x="1677352" y="100798"/>
                  <a:pt x="1681153" y="103817"/>
                </a:cubicBezTo>
                <a:cubicBezTo>
                  <a:pt x="1669170" y="109817"/>
                  <a:pt x="1659636" y="114979"/>
                  <a:pt x="1651816" y="119174"/>
                </a:cubicBezTo>
                <a:cubicBezTo>
                  <a:pt x="1615916" y="138196"/>
                  <a:pt x="1615916" y="138196"/>
                  <a:pt x="1578864" y="125355"/>
                </a:cubicBezTo>
                <a:cubicBezTo>
                  <a:pt x="1573739" y="123546"/>
                  <a:pt x="1567919" y="121546"/>
                  <a:pt x="1561329" y="119351"/>
                </a:cubicBezTo>
                <a:lnTo>
                  <a:pt x="1561329" y="82474"/>
                </a:lnTo>
                <a:lnTo>
                  <a:pt x="1561423" y="82474"/>
                </a:lnTo>
                <a:close/>
                <a:moveTo>
                  <a:pt x="1883483" y="9641"/>
                </a:moveTo>
                <a:cubicBezTo>
                  <a:pt x="1882254" y="8669"/>
                  <a:pt x="1880625" y="8288"/>
                  <a:pt x="1879111" y="8572"/>
                </a:cubicBezTo>
                <a:cubicBezTo>
                  <a:pt x="1877568" y="8851"/>
                  <a:pt x="1876158" y="9734"/>
                  <a:pt x="1875196" y="10944"/>
                </a:cubicBezTo>
                <a:cubicBezTo>
                  <a:pt x="1868624" y="20013"/>
                  <a:pt x="1853384" y="42291"/>
                  <a:pt x="1853384" y="53913"/>
                </a:cubicBezTo>
                <a:lnTo>
                  <a:pt x="1853384" y="55169"/>
                </a:lnTo>
                <a:cubicBezTo>
                  <a:pt x="1853669" y="69363"/>
                  <a:pt x="1865386" y="80563"/>
                  <a:pt x="1879282" y="80563"/>
                </a:cubicBezTo>
                <a:lnTo>
                  <a:pt x="1880530" y="80563"/>
                </a:lnTo>
                <a:lnTo>
                  <a:pt x="1881111" y="80563"/>
                </a:lnTo>
                <a:cubicBezTo>
                  <a:pt x="1888064" y="80381"/>
                  <a:pt x="1894532" y="77544"/>
                  <a:pt x="1899390" y="72475"/>
                </a:cubicBezTo>
                <a:cubicBezTo>
                  <a:pt x="1904238" y="67447"/>
                  <a:pt x="1906705" y="60848"/>
                  <a:pt x="1906610" y="53913"/>
                </a:cubicBezTo>
                <a:cubicBezTo>
                  <a:pt x="1906610" y="42760"/>
                  <a:pt x="1893018" y="22194"/>
                  <a:pt x="1884797" y="10944"/>
                </a:cubicBezTo>
                <a:cubicBezTo>
                  <a:pt x="1884426" y="10478"/>
                  <a:pt x="1884054" y="10009"/>
                  <a:pt x="1883483" y="9641"/>
                </a:cubicBezTo>
                <a:moveTo>
                  <a:pt x="1899971" y="54104"/>
                </a:moveTo>
                <a:cubicBezTo>
                  <a:pt x="1900066" y="59266"/>
                  <a:pt x="1898161" y="64201"/>
                  <a:pt x="1894618" y="67912"/>
                </a:cubicBezTo>
                <a:cubicBezTo>
                  <a:pt x="1891017" y="71638"/>
                  <a:pt x="1886255" y="73819"/>
                  <a:pt x="1881016" y="73912"/>
                </a:cubicBezTo>
                <a:lnTo>
                  <a:pt x="1879949" y="73912"/>
                </a:lnTo>
                <a:lnTo>
                  <a:pt x="1879482" y="73912"/>
                </a:lnTo>
                <a:cubicBezTo>
                  <a:pt x="1868986" y="73912"/>
                  <a:pt x="1860347" y="65540"/>
                  <a:pt x="1860042" y="54941"/>
                </a:cubicBezTo>
                <a:lnTo>
                  <a:pt x="1860042" y="54006"/>
                </a:lnTo>
                <a:cubicBezTo>
                  <a:pt x="1860042" y="46197"/>
                  <a:pt x="1870253" y="29356"/>
                  <a:pt x="1879949" y="15734"/>
                </a:cubicBezTo>
                <a:cubicBezTo>
                  <a:pt x="1892332" y="32938"/>
                  <a:pt x="1899971" y="47551"/>
                  <a:pt x="1899971" y="54104"/>
                </a:cubicBezTo>
                <a:moveTo>
                  <a:pt x="1777365" y="128099"/>
                </a:moveTo>
                <a:cubicBezTo>
                  <a:pt x="1775555" y="128099"/>
                  <a:pt x="1774041" y="129630"/>
                  <a:pt x="1774041" y="131453"/>
                </a:cubicBezTo>
                <a:cubicBezTo>
                  <a:pt x="1774041" y="133261"/>
                  <a:pt x="1775555" y="134792"/>
                  <a:pt x="1777365" y="134792"/>
                </a:cubicBezTo>
                <a:lnTo>
                  <a:pt x="1797672" y="134792"/>
                </a:lnTo>
                <a:cubicBezTo>
                  <a:pt x="1801368" y="134792"/>
                  <a:pt x="1804416" y="131727"/>
                  <a:pt x="1804416" y="128002"/>
                </a:cubicBezTo>
                <a:lnTo>
                  <a:pt x="1804416" y="126290"/>
                </a:lnTo>
                <a:cubicBezTo>
                  <a:pt x="1810131" y="128192"/>
                  <a:pt x="1815265" y="130001"/>
                  <a:pt x="1819751" y="131536"/>
                </a:cubicBezTo>
                <a:cubicBezTo>
                  <a:pt x="1837563" y="137727"/>
                  <a:pt x="1847469" y="141070"/>
                  <a:pt x="1856441" y="141070"/>
                </a:cubicBezTo>
                <a:cubicBezTo>
                  <a:pt x="1867385" y="141070"/>
                  <a:pt x="1877110" y="136001"/>
                  <a:pt x="1897961" y="124885"/>
                </a:cubicBezTo>
                <a:cubicBezTo>
                  <a:pt x="1906610" y="120286"/>
                  <a:pt x="1917478" y="114468"/>
                  <a:pt x="1931184" y="107640"/>
                </a:cubicBezTo>
                <a:cubicBezTo>
                  <a:pt x="1932051" y="107171"/>
                  <a:pt x="1932727" y="106380"/>
                  <a:pt x="1932918" y="105445"/>
                </a:cubicBezTo>
                <a:cubicBezTo>
                  <a:pt x="1933108" y="104478"/>
                  <a:pt x="1932918" y="103444"/>
                  <a:pt x="1932337" y="102705"/>
                </a:cubicBezTo>
                <a:cubicBezTo>
                  <a:pt x="1926821" y="95264"/>
                  <a:pt x="1917202" y="92101"/>
                  <a:pt x="1908334" y="94655"/>
                </a:cubicBezTo>
                <a:lnTo>
                  <a:pt x="1883854" y="102379"/>
                </a:lnTo>
                <a:lnTo>
                  <a:pt x="1883854" y="101734"/>
                </a:lnTo>
                <a:cubicBezTo>
                  <a:pt x="1883854" y="94380"/>
                  <a:pt x="1880425" y="89264"/>
                  <a:pt x="1875482" y="89264"/>
                </a:cubicBezTo>
                <a:lnTo>
                  <a:pt x="1852136" y="89357"/>
                </a:lnTo>
                <a:cubicBezTo>
                  <a:pt x="1851479" y="89167"/>
                  <a:pt x="1849669" y="87827"/>
                  <a:pt x="1848212" y="86795"/>
                </a:cubicBezTo>
                <a:cubicBezTo>
                  <a:pt x="1842621" y="82665"/>
                  <a:pt x="1833172" y="75730"/>
                  <a:pt x="1821180" y="75730"/>
                </a:cubicBezTo>
                <a:lnTo>
                  <a:pt x="1804216" y="75730"/>
                </a:lnTo>
                <a:lnTo>
                  <a:pt x="1804216" y="75633"/>
                </a:lnTo>
                <a:cubicBezTo>
                  <a:pt x="1804216" y="71921"/>
                  <a:pt x="1801177" y="68842"/>
                  <a:pt x="1797453" y="68842"/>
                </a:cubicBezTo>
                <a:lnTo>
                  <a:pt x="1777174" y="68842"/>
                </a:lnTo>
                <a:cubicBezTo>
                  <a:pt x="1775374" y="68842"/>
                  <a:pt x="1773860" y="70377"/>
                  <a:pt x="1773860" y="72196"/>
                </a:cubicBezTo>
                <a:cubicBezTo>
                  <a:pt x="1773860" y="74005"/>
                  <a:pt x="1775374" y="75549"/>
                  <a:pt x="1777174" y="75549"/>
                </a:cubicBezTo>
                <a:lnTo>
                  <a:pt x="1797548" y="75633"/>
                </a:lnTo>
                <a:lnTo>
                  <a:pt x="1797453" y="127918"/>
                </a:lnTo>
                <a:lnTo>
                  <a:pt x="1777365" y="127918"/>
                </a:lnTo>
                <a:lnTo>
                  <a:pt x="1777365" y="128099"/>
                </a:lnTo>
                <a:close/>
                <a:moveTo>
                  <a:pt x="1804416" y="82474"/>
                </a:moveTo>
                <a:lnTo>
                  <a:pt x="1821361" y="82474"/>
                </a:lnTo>
                <a:cubicBezTo>
                  <a:pt x="1831171" y="82474"/>
                  <a:pt x="1839173" y="88283"/>
                  <a:pt x="1844431" y="92199"/>
                </a:cubicBezTo>
                <a:cubicBezTo>
                  <a:pt x="1847669" y="94571"/>
                  <a:pt x="1849669" y="96008"/>
                  <a:pt x="1851841" y="96008"/>
                </a:cubicBezTo>
                <a:lnTo>
                  <a:pt x="1875577" y="96008"/>
                </a:lnTo>
                <a:cubicBezTo>
                  <a:pt x="1876034" y="96008"/>
                  <a:pt x="1877282" y="98106"/>
                  <a:pt x="1877282" y="101817"/>
                </a:cubicBezTo>
                <a:cubicBezTo>
                  <a:pt x="1877282" y="103724"/>
                  <a:pt x="1876892" y="105445"/>
                  <a:pt x="1876349" y="106705"/>
                </a:cubicBezTo>
                <a:cubicBezTo>
                  <a:pt x="1876034" y="107352"/>
                  <a:pt x="1875654" y="107724"/>
                  <a:pt x="1875482" y="107724"/>
                </a:cubicBezTo>
                <a:lnTo>
                  <a:pt x="1838230" y="107724"/>
                </a:lnTo>
                <a:cubicBezTo>
                  <a:pt x="1836429" y="107724"/>
                  <a:pt x="1834906" y="109268"/>
                  <a:pt x="1834906" y="111077"/>
                </a:cubicBezTo>
                <a:cubicBezTo>
                  <a:pt x="1834906" y="112886"/>
                  <a:pt x="1836429" y="114384"/>
                  <a:pt x="1838230" y="114384"/>
                </a:cubicBezTo>
                <a:lnTo>
                  <a:pt x="1875482" y="114384"/>
                </a:lnTo>
                <a:cubicBezTo>
                  <a:pt x="1878244" y="114384"/>
                  <a:pt x="1880530" y="112803"/>
                  <a:pt x="1882035" y="110096"/>
                </a:cubicBezTo>
                <a:lnTo>
                  <a:pt x="1910334" y="101171"/>
                </a:lnTo>
                <a:cubicBezTo>
                  <a:pt x="1915201" y="99733"/>
                  <a:pt x="1920344" y="100798"/>
                  <a:pt x="1924145" y="103817"/>
                </a:cubicBezTo>
                <a:cubicBezTo>
                  <a:pt x="1912144" y="109817"/>
                  <a:pt x="1902609" y="114979"/>
                  <a:pt x="1894704" y="119174"/>
                </a:cubicBezTo>
                <a:cubicBezTo>
                  <a:pt x="1858813" y="138196"/>
                  <a:pt x="1858813" y="138196"/>
                  <a:pt x="1821761" y="125355"/>
                </a:cubicBezTo>
                <a:cubicBezTo>
                  <a:pt x="1816627" y="123546"/>
                  <a:pt x="1810893" y="121546"/>
                  <a:pt x="1804216" y="119351"/>
                </a:cubicBezTo>
                <a:lnTo>
                  <a:pt x="1804216" y="82474"/>
                </a:lnTo>
                <a:lnTo>
                  <a:pt x="1804416" y="82474"/>
                </a:lnTo>
                <a:close/>
                <a:moveTo>
                  <a:pt x="2126552" y="9641"/>
                </a:moveTo>
                <a:cubicBezTo>
                  <a:pt x="2125313" y="8669"/>
                  <a:pt x="2123694" y="8288"/>
                  <a:pt x="2122151" y="8572"/>
                </a:cubicBezTo>
                <a:cubicBezTo>
                  <a:pt x="2120646" y="8851"/>
                  <a:pt x="2119236" y="9734"/>
                  <a:pt x="2118370" y="10944"/>
                </a:cubicBezTo>
                <a:cubicBezTo>
                  <a:pt x="2111778" y="20013"/>
                  <a:pt x="2096557" y="42291"/>
                  <a:pt x="2096557" y="53913"/>
                </a:cubicBezTo>
                <a:lnTo>
                  <a:pt x="2096557" y="55169"/>
                </a:lnTo>
                <a:cubicBezTo>
                  <a:pt x="2096833" y="69363"/>
                  <a:pt x="2108549" y="80563"/>
                  <a:pt x="2122455" y="80563"/>
                </a:cubicBezTo>
                <a:lnTo>
                  <a:pt x="2123694" y="80563"/>
                </a:lnTo>
                <a:lnTo>
                  <a:pt x="2124275" y="80563"/>
                </a:lnTo>
                <a:cubicBezTo>
                  <a:pt x="2131219" y="80381"/>
                  <a:pt x="2137705" y="77544"/>
                  <a:pt x="2142554" y="72475"/>
                </a:cubicBezTo>
                <a:cubicBezTo>
                  <a:pt x="2147421" y="67447"/>
                  <a:pt x="2149869" y="60848"/>
                  <a:pt x="2149793" y="53913"/>
                </a:cubicBezTo>
                <a:cubicBezTo>
                  <a:pt x="2149793" y="42760"/>
                  <a:pt x="2136181" y="22194"/>
                  <a:pt x="2127980" y="10944"/>
                </a:cubicBezTo>
                <a:cubicBezTo>
                  <a:pt x="2127513" y="10478"/>
                  <a:pt x="2127018" y="10009"/>
                  <a:pt x="2126552" y="9641"/>
                </a:cubicBezTo>
                <a:moveTo>
                  <a:pt x="2142954" y="54104"/>
                </a:moveTo>
                <a:cubicBezTo>
                  <a:pt x="2143049" y="59266"/>
                  <a:pt x="2141125" y="64201"/>
                  <a:pt x="2137591" y="67912"/>
                </a:cubicBezTo>
                <a:cubicBezTo>
                  <a:pt x="2133962" y="71638"/>
                  <a:pt x="2129228" y="73819"/>
                  <a:pt x="2123980" y="73912"/>
                </a:cubicBezTo>
                <a:lnTo>
                  <a:pt x="2122922" y="73912"/>
                </a:lnTo>
                <a:lnTo>
                  <a:pt x="2122455" y="73912"/>
                </a:lnTo>
                <a:cubicBezTo>
                  <a:pt x="2111978" y="73912"/>
                  <a:pt x="2103329" y="65540"/>
                  <a:pt x="2103015" y="54941"/>
                </a:cubicBezTo>
                <a:lnTo>
                  <a:pt x="2103015" y="54006"/>
                </a:lnTo>
                <a:cubicBezTo>
                  <a:pt x="2103015" y="46197"/>
                  <a:pt x="2113236" y="29356"/>
                  <a:pt x="2123027" y="15734"/>
                </a:cubicBezTo>
                <a:cubicBezTo>
                  <a:pt x="2135324" y="32938"/>
                  <a:pt x="2142954" y="47551"/>
                  <a:pt x="2142954" y="54104"/>
                </a:cubicBezTo>
                <a:moveTo>
                  <a:pt x="2020443" y="128099"/>
                </a:moveTo>
                <a:cubicBezTo>
                  <a:pt x="2018633" y="128099"/>
                  <a:pt x="2017119" y="129630"/>
                  <a:pt x="2017119" y="131453"/>
                </a:cubicBezTo>
                <a:cubicBezTo>
                  <a:pt x="2017119" y="133261"/>
                  <a:pt x="2018633" y="134792"/>
                  <a:pt x="2020443" y="134792"/>
                </a:cubicBezTo>
                <a:lnTo>
                  <a:pt x="2040712" y="134792"/>
                </a:lnTo>
                <a:cubicBezTo>
                  <a:pt x="2044446" y="134792"/>
                  <a:pt x="2047484" y="131727"/>
                  <a:pt x="2047484" y="128002"/>
                </a:cubicBezTo>
                <a:lnTo>
                  <a:pt x="2047484" y="126290"/>
                </a:lnTo>
                <a:cubicBezTo>
                  <a:pt x="2053209" y="128192"/>
                  <a:pt x="2058352" y="130001"/>
                  <a:pt x="2062839" y="131536"/>
                </a:cubicBezTo>
                <a:cubicBezTo>
                  <a:pt x="2080650" y="137727"/>
                  <a:pt x="2090556" y="141070"/>
                  <a:pt x="2099500" y="141070"/>
                </a:cubicBezTo>
                <a:cubicBezTo>
                  <a:pt x="2110464" y="141070"/>
                  <a:pt x="2120151" y="136001"/>
                  <a:pt x="2141049" y="124885"/>
                </a:cubicBezTo>
                <a:cubicBezTo>
                  <a:pt x="2149697" y="120286"/>
                  <a:pt x="2160546" y="114468"/>
                  <a:pt x="2174271" y="107640"/>
                </a:cubicBezTo>
                <a:cubicBezTo>
                  <a:pt x="2175138" y="107171"/>
                  <a:pt x="2175815" y="106380"/>
                  <a:pt x="2176005" y="105445"/>
                </a:cubicBezTo>
                <a:cubicBezTo>
                  <a:pt x="2176186" y="104478"/>
                  <a:pt x="2176005" y="103444"/>
                  <a:pt x="2175414" y="102705"/>
                </a:cubicBezTo>
                <a:cubicBezTo>
                  <a:pt x="2169910" y="95264"/>
                  <a:pt x="2160270" y="92101"/>
                  <a:pt x="2151412" y="94655"/>
                </a:cubicBezTo>
                <a:lnTo>
                  <a:pt x="2126923" y="102379"/>
                </a:lnTo>
                <a:lnTo>
                  <a:pt x="2126923" y="101734"/>
                </a:lnTo>
                <a:cubicBezTo>
                  <a:pt x="2126923" y="94380"/>
                  <a:pt x="2123513" y="89264"/>
                  <a:pt x="2118550" y="89264"/>
                </a:cubicBezTo>
                <a:lnTo>
                  <a:pt x="2095214" y="89357"/>
                </a:lnTo>
                <a:cubicBezTo>
                  <a:pt x="2094557" y="89167"/>
                  <a:pt x="2092737" y="87827"/>
                  <a:pt x="2091299" y="86795"/>
                </a:cubicBezTo>
                <a:cubicBezTo>
                  <a:pt x="2085699" y="82665"/>
                  <a:pt x="2076259" y="75730"/>
                  <a:pt x="2064258" y="75730"/>
                </a:cubicBezTo>
                <a:lnTo>
                  <a:pt x="2047304" y="75730"/>
                </a:lnTo>
                <a:lnTo>
                  <a:pt x="2047304" y="75633"/>
                </a:lnTo>
                <a:cubicBezTo>
                  <a:pt x="2047304" y="71921"/>
                  <a:pt x="2044256" y="68842"/>
                  <a:pt x="2040541" y="68842"/>
                </a:cubicBezTo>
                <a:lnTo>
                  <a:pt x="2020262" y="68842"/>
                </a:lnTo>
                <a:cubicBezTo>
                  <a:pt x="2018452" y="68842"/>
                  <a:pt x="2016900" y="70377"/>
                  <a:pt x="2016900" y="72196"/>
                </a:cubicBezTo>
                <a:cubicBezTo>
                  <a:pt x="2016900" y="74005"/>
                  <a:pt x="2018452" y="75549"/>
                  <a:pt x="2020262" y="75549"/>
                </a:cubicBezTo>
                <a:lnTo>
                  <a:pt x="2040636" y="75633"/>
                </a:lnTo>
                <a:lnTo>
                  <a:pt x="2040541" y="127918"/>
                </a:lnTo>
                <a:lnTo>
                  <a:pt x="2020443" y="127918"/>
                </a:lnTo>
                <a:lnTo>
                  <a:pt x="2020443" y="128099"/>
                </a:lnTo>
                <a:close/>
                <a:moveTo>
                  <a:pt x="2047484" y="82474"/>
                </a:moveTo>
                <a:lnTo>
                  <a:pt x="2064448" y="82474"/>
                </a:lnTo>
                <a:cubicBezTo>
                  <a:pt x="2074259" y="82474"/>
                  <a:pt x="2082260" y="88283"/>
                  <a:pt x="2087509" y="92199"/>
                </a:cubicBezTo>
                <a:cubicBezTo>
                  <a:pt x="2090738" y="94571"/>
                  <a:pt x="2092737" y="96008"/>
                  <a:pt x="2094929" y="96008"/>
                </a:cubicBezTo>
                <a:lnTo>
                  <a:pt x="2118655" y="96008"/>
                </a:lnTo>
                <a:cubicBezTo>
                  <a:pt x="2119141" y="96008"/>
                  <a:pt x="2120370" y="98106"/>
                  <a:pt x="2120370" y="101817"/>
                </a:cubicBezTo>
                <a:cubicBezTo>
                  <a:pt x="2120370" y="103724"/>
                  <a:pt x="2120065" y="105445"/>
                  <a:pt x="2119417" y="106705"/>
                </a:cubicBezTo>
                <a:cubicBezTo>
                  <a:pt x="2119113" y="107352"/>
                  <a:pt x="2118741" y="107724"/>
                  <a:pt x="2118550" y="107724"/>
                </a:cubicBezTo>
                <a:lnTo>
                  <a:pt x="2081298" y="107724"/>
                </a:lnTo>
                <a:cubicBezTo>
                  <a:pt x="2079517" y="107724"/>
                  <a:pt x="2077984" y="109268"/>
                  <a:pt x="2077984" y="111077"/>
                </a:cubicBezTo>
                <a:cubicBezTo>
                  <a:pt x="2077984" y="112886"/>
                  <a:pt x="2079517" y="114384"/>
                  <a:pt x="2081298" y="114384"/>
                </a:cubicBezTo>
                <a:lnTo>
                  <a:pt x="2118550" y="114384"/>
                </a:lnTo>
                <a:cubicBezTo>
                  <a:pt x="2121313" y="114384"/>
                  <a:pt x="2123608" y="112803"/>
                  <a:pt x="2125142" y="110096"/>
                </a:cubicBezTo>
                <a:lnTo>
                  <a:pt x="2153402" y="101171"/>
                </a:lnTo>
                <a:cubicBezTo>
                  <a:pt x="2158270" y="99733"/>
                  <a:pt x="2163404" y="100798"/>
                  <a:pt x="2167233" y="103817"/>
                </a:cubicBezTo>
                <a:cubicBezTo>
                  <a:pt x="2155231" y="109817"/>
                  <a:pt x="2145696" y="114979"/>
                  <a:pt x="2137886" y="119174"/>
                </a:cubicBezTo>
                <a:cubicBezTo>
                  <a:pt x="2101986" y="138196"/>
                  <a:pt x="2101986" y="138196"/>
                  <a:pt x="2064925" y="125355"/>
                </a:cubicBezTo>
                <a:cubicBezTo>
                  <a:pt x="2059781" y="123546"/>
                  <a:pt x="2053981" y="121546"/>
                  <a:pt x="2047399" y="119351"/>
                </a:cubicBezTo>
                <a:lnTo>
                  <a:pt x="2047399" y="82474"/>
                </a:lnTo>
                <a:lnTo>
                  <a:pt x="2047484" y="82474"/>
                </a:lnTo>
                <a:close/>
                <a:moveTo>
                  <a:pt x="2369544" y="9641"/>
                </a:moveTo>
                <a:cubicBezTo>
                  <a:pt x="2368296" y="8669"/>
                  <a:pt x="2366677" y="8288"/>
                  <a:pt x="2365153" y="8572"/>
                </a:cubicBezTo>
                <a:cubicBezTo>
                  <a:pt x="2363638" y="8851"/>
                  <a:pt x="2362181" y="9734"/>
                  <a:pt x="2361266" y="10944"/>
                </a:cubicBezTo>
                <a:cubicBezTo>
                  <a:pt x="2354675" y="20013"/>
                  <a:pt x="2339454" y="42291"/>
                  <a:pt x="2339454" y="53913"/>
                </a:cubicBezTo>
                <a:lnTo>
                  <a:pt x="2339454" y="55169"/>
                </a:lnTo>
                <a:cubicBezTo>
                  <a:pt x="2339721" y="69363"/>
                  <a:pt x="2351446" y="80563"/>
                  <a:pt x="2365343" y="80563"/>
                </a:cubicBezTo>
                <a:lnTo>
                  <a:pt x="2366581" y="80563"/>
                </a:lnTo>
                <a:lnTo>
                  <a:pt x="2367143" y="80563"/>
                </a:lnTo>
                <a:cubicBezTo>
                  <a:pt x="2374096" y="80381"/>
                  <a:pt x="2380593" y="77544"/>
                  <a:pt x="2385450" y="72475"/>
                </a:cubicBezTo>
                <a:cubicBezTo>
                  <a:pt x="2390318" y="67447"/>
                  <a:pt x="2392766" y="60848"/>
                  <a:pt x="2392680" y="53913"/>
                </a:cubicBezTo>
                <a:cubicBezTo>
                  <a:pt x="2392680" y="42760"/>
                  <a:pt x="2379059" y="22194"/>
                  <a:pt x="2370878" y="10944"/>
                </a:cubicBezTo>
                <a:cubicBezTo>
                  <a:pt x="2370487" y="10478"/>
                  <a:pt x="2370011" y="10009"/>
                  <a:pt x="2369544" y="9641"/>
                </a:cubicBezTo>
                <a:moveTo>
                  <a:pt x="2385917" y="54104"/>
                </a:moveTo>
                <a:cubicBezTo>
                  <a:pt x="2385993" y="59266"/>
                  <a:pt x="2384098" y="64201"/>
                  <a:pt x="2380593" y="67912"/>
                </a:cubicBezTo>
                <a:cubicBezTo>
                  <a:pt x="2376954" y="71638"/>
                  <a:pt x="2372182" y="73819"/>
                  <a:pt x="2366953" y="73912"/>
                </a:cubicBezTo>
                <a:lnTo>
                  <a:pt x="2365914" y="73912"/>
                </a:lnTo>
                <a:lnTo>
                  <a:pt x="2365448" y="73912"/>
                </a:lnTo>
                <a:cubicBezTo>
                  <a:pt x="2354961" y="73912"/>
                  <a:pt x="2346284" y="65540"/>
                  <a:pt x="2346008" y="54941"/>
                </a:cubicBezTo>
                <a:lnTo>
                  <a:pt x="2346008" y="54006"/>
                </a:lnTo>
                <a:cubicBezTo>
                  <a:pt x="2346008" y="46197"/>
                  <a:pt x="2356199" y="29356"/>
                  <a:pt x="2365914" y="15734"/>
                </a:cubicBezTo>
                <a:cubicBezTo>
                  <a:pt x="2378316" y="32938"/>
                  <a:pt x="2385917" y="47551"/>
                  <a:pt x="2385917" y="54104"/>
                </a:cubicBezTo>
                <a:moveTo>
                  <a:pt x="2263435" y="128099"/>
                </a:moveTo>
                <a:cubicBezTo>
                  <a:pt x="2261616" y="128099"/>
                  <a:pt x="2260111" y="129630"/>
                  <a:pt x="2260111" y="131453"/>
                </a:cubicBezTo>
                <a:cubicBezTo>
                  <a:pt x="2260111" y="133261"/>
                  <a:pt x="2261616" y="134792"/>
                  <a:pt x="2263435" y="134792"/>
                </a:cubicBezTo>
                <a:lnTo>
                  <a:pt x="2283714" y="134792"/>
                </a:lnTo>
                <a:cubicBezTo>
                  <a:pt x="2287429" y="134792"/>
                  <a:pt x="2290477" y="131727"/>
                  <a:pt x="2290477" y="128002"/>
                </a:cubicBezTo>
                <a:lnTo>
                  <a:pt x="2290477" y="126290"/>
                </a:lnTo>
                <a:cubicBezTo>
                  <a:pt x="2296201" y="128192"/>
                  <a:pt x="2301335" y="130001"/>
                  <a:pt x="2305822" y="131536"/>
                </a:cubicBezTo>
                <a:cubicBezTo>
                  <a:pt x="2323643" y="137727"/>
                  <a:pt x="2333539" y="141070"/>
                  <a:pt x="2342493" y="141070"/>
                </a:cubicBezTo>
                <a:cubicBezTo>
                  <a:pt x="2353447" y="141070"/>
                  <a:pt x="2363143" y="136001"/>
                  <a:pt x="2383993" y="124885"/>
                </a:cubicBezTo>
                <a:cubicBezTo>
                  <a:pt x="2392680" y="120286"/>
                  <a:pt x="2403538" y="114468"/>
                  <a:pt x="2417264" y="107640"/>
                </a:cubicBezTo>
                <a:cubicBezTo>
                  <a:pt x="2418112" y="107171"/>
                  <a:pt x="2418769" y="106380"/>
                  <a:pt x="2418979" y="105445"/>
                </a:cubicBezTo>
                <a:cubicBezTo>
                  <a:pt x="2419169" y="104478"/>
                  <a:pt x="2418979" y="103444"/>
                  <a:pt x="2418397" y="102705"/>
                </a:cubicBezTo>
                <a:cubicBezTo>
                  <a:pt x="2412892" y="95264"/>
                  <a:pt x="2403262" y="92101"/>
                  <a:pt x="2394404" y="94655"/>
                </a:cubicBezTo>
                <a:lnTo>
                  <a:pt x="2369905" y="102379"/>
                </a:lnTo>
                <a:lnTo>
                  <a:pt x="2369905" y="101734"/>
                </a:lnTo>
                <a:cubicBezTo>
                  <a:pt x="2369905" y="94380"/>
                  <a:pt x="2366496" y="89264"/>
                  <a:pt x="2361543" y="89264"/>
                </a:cubicBezTo>
                <a:lnTo>
                  <a:pt x="2338197" y="89357"/>
                </a:lnTo>
                <a:cubicBezTo>
                  <a:pt x="2337540" y="89167"/>
                  <a:pt x="2335730" y="87827"/>
                  <a:pt x="2334292" y="86795"/>
                </a:cubicBezTo>
                <a:cubicBezTo>
                  <a:pt x="2328681" y="82665"/>
                  <a:pt x="2319242" y="75730"/>
                  <a:pt x="2307241" y="75730"/>
                </a:cubicBezTo>
                <a:lnTo>
                  <a:pt x="2290286" y="75730"/>
                </a:lnTo>
                <a:lnTo>
                  <a:pt x="2290286" y="75633"/>
                </a:lnTo>
                <a:cubicBezTo>
                  <a:pt x="2290286" y="71921"/>
                  <a:pt x="2287248" y="68842"/>
                  <a:pt x="2283524" y="68842"/>
                </a:cubicBezTo>
                <a:lnTo>
                  <a:pt x="2263245" y="68842"/>
                </a:lnTo>
                <a:cubicBezTo>
                  <a:pt x="2261435" y="68842"/>
                  <a:pt x="2259892" y="70377"/>
                  <a:pt x="2259892" y="72196"/>
                </a:cubicBezTo>
                <a:cubicBezTo>
                  <a:pt x="2259892" y="74005"/>
                  <a:pt x="2261435" y="75549"/>
                  <a:pt x="2263245" y="75549"/>
                </a:cubicBezTo>
                <a:lnTo>
                  <a:pt x="2283619" y="75633"/>
                </a:lnTo>
                <a:lnTo>
                  <a:pt x="2283524" y="127918"/>
                </a:lnTo>
                <a:lnTo>
                  <a:pt x="2263435" y="127918"/>
                </a:lnTo>
                <a:lnTo>
                  <a:pt x="2263435" y="128099"/>
                </a:lnTo>
                <a:close/>
                <a:moveTo>
                  <a:pt x="2290477" y="82474"/>
                </a:moveTo>
                <a:lnTo>
                  <a:pt x="2307421" y="82474"/>
                </a:lnTo>
                <a:cubicBezTo>
                  <a:pt x="2317242" y="82474"/>
                  <a:pt x="2325243" y="88283"/>
                  <a:pt x="2330472" y="92199"/>
                </a:cubicBezTo>
                <a:cubicBezTo>
                  <a:pt x="2333730" y="94571"/>
                  <a:pt x="2335730" y="96008"/>
                  <a:pt x="2337911" y="96008"/>
                </a:cubicBezTo>
                <a:lnTo>
                  <a:pt x="2361638" y="96008"/>
                </a:lnTo>
                <a:cubicBezTo>
                  <a:pt x="2362105" y="96008"/>
                  <a:pt x="2363343" y="98106"/>
                  <a:pt x="2363343" y="101817"/>
                </a:cubicBezTo>
                <a:cubicBezTo>
                  <a:pt x="2363343" y="103724"/>
                  <a:pt x="2362952" y="105445"/>
                  <a:pt x="2362400" y="106705"/>
                </a:cubicBezTo>
                <a:cubicBezTo>
                  <a:pt x="2362105" y="107352"/>
                  <a:pt x="2361724" y="107724"/>
                  <a:pt x="2361543" y="107724"/>
                </a:cubicBezTo>
                <a:lnTo>
                  <a:pt x="2324290" y="107724"/>
                </a:lnTo>
                <a:cubicBezTo>
                  <a:pt x="2322471" y="107724"/>
                  <a:pt x="2320966" y="109268"/>
                  <a:pt x="2320966" y="111077"/>
                </a:cubicBezTo>
                <a:cubicBezTo>
                  <a:pt x="2320966" y="112886"/>
                  <a:pt x="2322471" y="114384"/>
                  <a:pt x="2324290" y="114384"/>
                </a:cubicBezTo>
                <a:lnTo>
                  <a:pt x="2361543" y="114384"/>
                </a:lnTo>
                <a:cubicBezTo>
                  <a:pt x="2364305" y="114384"/>
                  <a:pt x="2366591" y="112803"/>
                  <a:pt x="2368096" y="110096"/>
                </a:cubicBezTo>
                <a:lnTo>
                  <a:pt x="2396395" y="101171"/>
                </a:lnTo>
                <a:cubicBezTo>
                  <a:pt x="2401262" y="99733"/>
                  <a:pt x="2406396" y="100798"/>
                  <a:pt x="2410206" y="103817"/>
                </a:cubicBezTo>
                <a:cubicBezTo>
                  <a:pt x="2398214" y="109817"/>
                  <a:pt x="2388679" y="114979"/>
                  <a:pt x="2380774" y="119174"/>
                </a:cubicBezTo>
                <a:cubicBezTo>
                  <a:pt x="2344874" y="138196"/>
                  <a:pt x="2344874" y="138196"/>
                  <a:pt x="2307821" y="125355"/>
                </a:cubicBezTo>
                <a:cubicBezTo>
                  <a:pt x="2302659" y="123546"/>
                  <a:pt x="2296963" y="121546"/>
                  <a:pt x="2290286" y="119351"/>
                </a:cubicBezTo>
                <a:lnTo>
                  <a:pt x="2290286" y="82474"/>
                </a:lnTo>
                <a:lnTo>
                  <a:pt x="2290477" y="82474"/>
                </a:lnTo>
                <a:close/>
                <a:moveTo>
                  <a:pt x="58007" y="323571"/>
                </a:moveTo>
                <a:lnTo>
                  <a:pt x="58598" y="323571"/>
                </a:lnTo>
                <a:cubicBezTo>
                  <a:pt x="65541" y="323390"/>
                  <a:pt x="71999" y="320501"/>
                  <a:pt x="76876" y="315483"/>
                </a:cubicBezTo>
                <a:cubicBezTo>
                  <a:pt x="81724" y="310418"/>
                  <a:pt x="84211" y="303851"/>
                  <a:pt x="84096" y="296880"/>
                </a:cubicBezTo>
                <a:cubicBezTo>
                  <a:pt x="84096" y="285764"/>
                  <a:pt x="70504" y="265166"/>
                  <a:pt x="62303" y="253952"/>
                </a:cubicBezTo>
                <a:cubicBezTo>
                  <a:pt x="61913" y="253436"/>
                  <a:pt x="61541" y="252971"/>
                  <a:pt x="60970" y="252598"/>
                </a:cubicBezTo>
                <a:cubicBezTo>
                  <a:pt x="59721" y="251677"/>
                  <a:pt x="58093" y="251259"/>
                  <a:pt x="56597" y="251580"/>
                </a:cubicBezTo>
                <a:cubicBezTo>
                  <a:pt x="55054" y="251854"/>
                  <a:pt x="53635" y="252696"/>
                  <a:pt x="52683" y="253952"/>
                </a:cubicBezTo>
                <a:cubicBezTo>
                  <a:pt x="46101" y="262970"/>
                  <a:pt x="30880" y="285299"/>
                  <a:pt x="30880" y="296880"/>
                </a:cubicBezTo>
                <a:lnTo>
                  <a:pt x="30880" y="298140"/>
                </a:lnTo>
                <a:cubicBezTo>
                  <a:pt x="31146" y="312321"/>
                  <a:pt x="42863" y="323571"/>
                  <a:pt x="56769" y="323571"/>
                </a:cubicBezTo>
                <a:lnTo>
                  <a:pt x="58007" y="323571"/>
                </a:lnTo>
                <a:close/>
                <a:moveTo>
                  <a:pt x="37642" y="297950"/>
                </a:moveTo>
                <a:lnTo>
                  <a:pt x="37642" y="296968"/>
                </a:lnTo>
                <a:cubicBezTo>
                  <a:pt x="37642" y="289154"/>
                  <a:pt x="47815" y="272327"/>
                  <a:pt x="57540" y="258696"/>
                </a:cubicBezTo>
                <a:cubicBezTo>
                  <a:pt x="69818" y="275857"/>
                  <a:pt x="77448" y="290508"/>
                  <a:pt x="77448" y="296968"/>
                </a:cubicBezTo>
                <a:lnTo>
                  <a:pt x="77448" y="297061"/>
                </a:lnTo>
                <a:cubicBezTo>
                  <a:pt x="77533" y="302224"/>
                  <a:pt x="75638" y="307204"/>
                  <a:pt x="72104" y="310874"/>
                </a:cubicBezTo>
                <a:cubicBezTo>
                  <a:pt x="68503" y="314599"/>
                  <a:pt x="63732" y="316790"/>
                  <a:pt x="58493" y="316874"/>
                </a:cubicBezTo>
                <a:lnTo>
                  <a:pt x="57455" y="316874"/>
                </a:lnTo>
                <a:lnTo>
                  <a:pt x="56959" y="316874"/>
                </a:lnTo>
                <a:cubicBezTo>
                  <a:pt x="46491" y="316874"/>
                  <a:pt x="37814" y="308502"/>
                  <a:pt x="37642" y="297950"/>
                </a:cubicBezTo>
                <a:moveTo>
                  <a:pt x="301000" y="323571"/>
                </a:moveTo>
                <a:lnTo>
                  <a:pt x="301571" y="323571"/>
                </a:lnTo>
                <a:cubicBezTo>
                  <a:pt x="308524" y="323390"/>
                  <a:pt x="314992" y="320501"/>
                  <a:pt x="319840" y="315483"/>
                </a:cubicBezTo>
                <a:cubicBezTo>
                  <a:pt x="324707" y="310418"/>
                  <a:pt x="327203" y="303851"/>
                  <a:pt x="327079" y="296880"/>
                </a:cubicBezTo>
                <a:cubicBezTo>
                  <a:pt x="327079" y="285764"/>
                  <a:pt x="313477" y="265166"/>
                  <a:pt x="305267" y="253952"/>
                </a:cubicBezTo>
                <a:cubicBezTo>
                  <a:pt x="304905" y="253436"/>
                  <a:pt x="304533" y="252971"/>
                  <a:pt x="303952" y="252598"/>
                </a:cubicBezTo>
                <a:cubicBezTo>
                  <a:pt x="302714" y="251677"/>
                  <a:pt x="301085" y="251259"/>
                  <a:pt x="299580" y="251580"/>
                </a:cubicBezTo>
                <a:cubicBezTo>
                  <a:pt x="298028" y="251854"/>
                  <a:pt x="296618" y="252696"/>
                  <a:pt x="295751" y="253952"/>
                </a:cubicBezTo>
                <a:cubicBezTo>
                  <a:pt x="289179" y="262970"/>
                  <a:pt x="273948" y="285299"/>
                  <a:pt x="273948" y="296880"/>
                </a:cubicBezTo>
                <a:lnTo>
                  <a:pt x="273948" y="298140"/>
                </a:lnTo>
                <a:cubicBezTo>
                  <a:pt x="274215" y="312321"/>
                  <a:pt x="285950" y="323571"/>
                  <a:pt x="299856" y="323571"/>
                </a:cubicBezTo>
                <a:lnTo>
                  <a:pt x="301000" y="323571"/>
                </a:lnTo>
                <a:close/>
                <a:moveTo>
                  <a:pt x="280616" y="297950"/>
                </a:moveTo>
                <a:lnTo>
                  <a:pt x="280616" y="296968"/>
                </a:lnTo>
                <a:cubicBezTo>
                  <a:pt x="280616" y="289154"/>
                  <a:pt x="290808" y="272327"/>
                  <a:pt x="300618" y="258696"/>
                </a:cubicBezTo>
                <a:cubicBezTo>
                  <a:pt x="312896" y="275857"/>
                  <a:pt x="320526" y="290508"/>
                  <a:pt x="320526" y="296968"/>
                </a:cubicBezTo>
                <a:lnTo>
                  <a:pt x="320526" y="297061"/>
                </a:lnTo>
                <a:cubicBezTo>
                  <a:pt x="320621" y="302224"/>
                  <a:pt x="318706" y="307204"/>
                  <a:pt x="315173" y="310874"/>
                </a:cubicBezTo>
                <a:cubicBezTo>
                  <a:pt x="311562" y="314599"/>
                  <a:pt x="306800" y="316790"/>
                  <a:pt x="301571" y="316874"/>
                </a:cubicBezTo>
                <a:lnTo>
                  <a:pt x="300533" y="316874"/>
                </a:lnTo>
                <a:lnTo>
                  <a:pt x="300028" y="316874"/>
                </a:lnTo>
                <a:cubicBezTo>
                  <a:pt x="289484" y="316874"/>
                  <a:pt x="280806" y="308502"/>
                  <a:pt x="280616" y="297950"/>
                </a:cubicBezTo>
                <a:moveTo>
                  <a:pt x="318621" y="368038"/>
                </a:moveTo>
                <a:cubicBezTo>
                  <a:pt x="327288" y="363476"/>
                  <a:pt x="338156" y="357667"/>
                  <a:pt x="351854" y="350830"/>
                </a:cubicBezTo>
                <a:cubicBezTo>
                  <a:pt x="352710" y="350313"/>
                  <a:pt x="353387" y="349569"/>
                  <a:pt x="353568" y="348597"/>
                </a:cubicBezTo>
                <a:cubicBezTo>
                  <a:pt x="353758" y="347667"/>
                  <a:pt x="353568" y="346598"/>
                  <a:pt x="353006" y="345858"/>
                </a:cubicBezTo>
                <a:cubicBezTo>
                  <a:pt x="347481" y="338407"/>
                  <a:pt x="337851" y="335291"/>
                  <a:pt x="328993" y="337854"/>
                </a:cubicBezTo>
                <a:lnTo>
                  <a:pt x="304524" y="345570"/>
                </a:lnTo>
                <a:lnTo>
                  <a:pt x="304524" y="344923"/>
                </a:lnTo>
                <a:cubicBezTo>
                  <a:pt x="304524" y="337570"/>
                  <a:pt x="301085" y="332407"/>
                  <a:pt x="296132" y="332407"/>
                </a:cubicBezTo>
                <a:lnTo>
                  <a:pt x="272805" y="332501"/>
                </a:lnTo>
                <a:cubicBezTo>
                  <a:pt x="272129" y="332320"/>
                  <a:pt x="270320" y="331017"/>
                  <a:pt x="268900" y="329947"/>
                </a:cubicBezTo>
                <a:cubicBezTo>
                  <a:pt x="263271" y="325854"/>
                  <a:pt x="253860" y="318883"/>
                  <a:pt x="241849" y="318883"/>
                </a:cubicBezTo>
                <a:lnTo>
                  <a:pt x="224885" y="318883"/>
                </a:lnTo>
                <a:lnTo>
                  <a:pt x="224885" y="318786"/>
                </a:lnTo>
                <a:cubicBezTo>
                  <a:pt x="224885" y="315111"/>
                  <a:pt x="221837" y="312042"/>
                  <a:pt x="218141" y="312042"/>
                </a:cubicBezTo>
                <a:lnTo>
                  <a:pt x="197834" y="312042"/>
                </a:lnTo>
                <a:cubicBezTo>
                  <a:pt x="196015" y="312042"/>
                  <a:pt x="194510" y="313576"/>
                  <a:pt x="194510" y="315385"/>
                </a:cubicBezTo>
                <a:cubicBezTo>
                  <a:pt x="194510" y="317203"/>
                  <a:pt x="196015" y="318786"/>
                  <a:pt x="197929" y="318786"/>
                </a:cubicBezTo>
                <a:lnTo>
                  <a:pt x="218322" y="318786"/>
                </a:lnTo>
                <a:lnTo>
                  <a:pt x="218237" y="371107"/>
                </a:lnTo>
                <a:lnTo>
                  <a:pt x="197929" y="371107"/>
                </a:lnTo>
                <a:cubicBezTo>
                  <a:pt x="196119" y="371107"/>
                  <a:pt x="194605" y="372638"/>
                  <a:pt x="194605" y="374410"/>
                </a:cubicBezTo>
                <a:cubicBezTo>
                  <a:pt x="194605" y="376223"/>
                  <a:pt x="196119" y="377754"/>
                  <a:pt x="197929" y="377754"/>
                </a:cubicBezTo>
                <a:lnTo>
                  <a:pt x="218237" y="377754"/>
                </a:lnTo>
                <a:cubicBezTo>
                  <a:pt x="221923" y="377754"/>
                  <a:pt x="224980" y="374735"/>
                  <a:pt x="224980" y="371010"/>
                </a:cubicBezTo>
                <a:lnTo>
                  <a:pt x="224980" y="369299"/>
                </a:lnTo>
                <a:cubicBezTo>
                  <a:pt x="230695" y="371201"/>
                  <a:pt x="235839" y="373009"/>
                  <a:pt x="240325" y="374545"/>
                </a:cubicBezTo>
                <a:cubicBezTo>
                  <a:pt x="258127" y="380734"/>
                  <a:pt x="268033" y="384032"/>
                  <a:pt x="276996" y="384032"/>
                </a:cubicBezTo>
                <a:cubicBezTo>
                  <a:pt x="288045" y="384125"/>
                  <a:pt x="297666" y="379107"/>
                  <a:pt x="318621" y="368038"/>
                </a:cubicBezTo>
                <a:moveTo>
                  <a:pt x="242506" y="368317"/>
                </a:moveTo>
                <a:cubicBezTo>
                  <a:pt x="237372" y="366508"/>
                  <a:pt x="231553" y="364508"/>
                  <a:pt x="224980" y="362313"/>
                </a:cubicBezTo>
                <a:lnTo>
                  <a:pt x="224980" y="325576"/>
                </a:lnTo>
                <a:lnTo>
                  <a:pt x="241954" y="325576"/>
                </a:lnTo>
                <a:cubicBezTo>
                  <a:pt x="251755" y="325576"/>
                  <a:pt x="259766" y="331389"/>
                  <a:pt x="264995" y="335291"/>
                </a:cubicBezTo>
                <a:cubicBezTo>
                  <a:pt x="268224" y="337663"/>
                  <a:pt x="270224" y="339115"/>
                  <a:pt x="272405" y="339115"/>
                </a:cubicBezTo>
                <a:lnTo>
                  <a:pt x="296132" y="339115"/>
                </a:lnTo>
                <a:cubicBezTo>
                  <a:pt x="296618" y="339115"/>
                  <a:pt x="297856" y="341198"/>
                  <a:pt x="297856" y="344923"/>
                </a:cubicBezTo>
                <a:cubicBezTo>
                  <a:pt x="297856" y="346825"/>
                  <a:pt x="297570" y="348505"/>
                  <a:pt x="296903" y="349760"/>
                </a:cubicBezTo>
                <a:cubicBezTo>
                  <a:pt x="296618" y="350407"/>
                  <a:pt x="296218" y="350830"/>
                  <a:pt x="296037" y="350830"/>
                </a:cubicBezTo>
                <a:lnTo>
                  <a:pt x="258813" y="350830"/>
                </a:lnTo>
                <a:cubicBezTo>
                  <a:pt x="256994" y="350830"/>
                  <a:pt x="255461" y="352314"/>
                  <a:pt x="255461" y="354132"/>
                </a:cubicBezTo>
                <a:cubicBezTo>
                  <a:pt x="255461" y="355941"/>
                  <a:pt x="256994" y="357476"/>
                  <a:pt x="258813" y="357476"/>
                </a:cubicBezTo>
                <a:lnTo>
                  <a:pt x="296037" y="357476"/>
                </a:lnTo>
                <a:cubicBezTo>
                  <a:pt x="298799" y="357476"/>
                  <a:pt x="301085" y="355848"/>
                  <a:pt x="302619" y="353201"/>
                </a:cubicBezTo>
                <a:lnTo>
                  <a:pt x="330898" y="344226"/>
                </a:lnTo>
                <a:cubicBezTo>
                  <a:pt x="335756" y="342826"/>
                  <a:pt x="340900" y="343853"/>
                  <a:pt x="344710" y="346923"/>
                </a:cubicBezTo>
                <a:cubicBezTo>
                  <a:pt x="332708" y="352922"/>
                  <a:pt x="323192" y="358039"/>
                  <a:pt x="315382" y="362220"/>
                </a:cubicBezTo>
                <a:cubicBezTo>
                  <a:pt x="279578" y="381205"/>
                  <a:pt x="279578" y="381205"/>
                  <a:pt x="242506" y="368317"/>
                </a:cubicBezTo>
                <a:moveTo>
                  <a:pt x="234325" y="210239"/>
                </a:moveTo>
                <a:cubicBezTo>
                  <a:pt x="233829" y="210978"/>
                  <a:pt x="233734" y="212047"/>
                  <a:pt x="233953" y="212885"/>
                </a:cubicBezTo>
                <a:cubicBezTo>
                  <a:pt x="235553" y="218141"/>
                  <a:pt x="240878" y="227535"/>
                  <a:pt x="250498" y="227437"/>
                </a:cubicBezTo>
                <a:lnTo>
                  <a:pt x="251174" y="227437"/>
                </a:lnTo>
                <a:cubicBezTo>
                  <a:pt x="256804" y="233763"/>
                  <a:pt x="265671" y="236418"/>
                  <a:pt x="273672" y="234051"/>
                </a:cubicBezTo>
                <a:lnTo>
                  <a:pt x="291179" y="229763"/>
                </a:lnTo>
                <a:cubicBezTo>
                  <a:pt x="294989" y="231065"/>
                  <a:pt x="310315" y="236599"/>
                  <a:pt x="320221" y="244604"/>
                </a:cubicBezTo>
                <a:lnTo>
                  <a:pt x="320707" y="244972"/>
                </a:lnTo>
                <a:cubicBezTo>
                  <a:pt x="325841" y="249068"/>
                  <a:pt x="336442" y="257766"/>
                  <a:pt x="350253" y="257766"/>
                </a:cubicBezTo>
                <a:lnTo>
                  <a:pt x="367198" y="257766"/>
                </a:lnTo>
                <a:lnTo>
                  <a:pt x="367198" y="257864"/>
                </a:lnTo>
                <a:cubicBezTo>
                  <a:pt x="367198" y="261575"/>
                  <a:pt x="370237" y="264607"/>
                  <a:pt x="373961" y="264607"/>
                </a:cubicBezTo>
                <a:lnTo>
                  <a:pt x="394239" y="264607"/>
                </a:lnTo>
                <a:cubicBezTo>
                  <a:pt x="396049" y="264607"/>
                  <a:pt x="397573" y="263063"/>
                  <a:pt x="397573" y="261249"/>
                </a:cubicBezTo>
                <a:cubicBezTo>
                  <a:pt x="397573" y="259482"/>
                  <a:pt x="396049" y="257947"/>
                  <a:pt x="394239" y="257947"/>
                </a:cubicBezTo>
                <a:lnTo>
                  <a:pt x="373866" y="257864"/>
                </a:lnTo>
                <a:lnTo>
                  <a:pt x="373961" y="205531"/>
                </a:lnTo>
                <a:lnTo>
                  <a:pt x="394239" y="205531"/>
                </a:lnTo>
                <a:cubicBezTo>
                  <a:pt x="396049" y="205531"/>
                  <a:pt x="397573" y="204044"/>
                  <a:pt x="397573" y="202234"/>
                </a:cubicBezTo>
                <a:cubicBezTo>
                  <a:pt x="397573" y="200416"/>
                  <a:pt x="396049" y="198881"/>
                  <a:pt x="394239" y="198881"/>
                </a:cubicBezTo>
                <a:lnTo>
                  <a:pt x="373961" y="198881"/>
                </a:lnTo>
                <a:cubicBezTo>
                  <a:pt x="370237" y="198881"/>
                  <a:pt x="367198" y="201951"/>
                  <a:pt x="367198" y="205625"/>
                </a:cubicBezTo>
                <a:lnTo>
                  <a:pt x="367198" y="207350"/>
                </a:lnTo>
                <a:cubicBezTo>
                  <a:pt x="355196" y="203253"/>
                  <a:pt x="346424" y="199718"/>
                  <a:pt x="339747" y="197071"/>
                </a:cubicBezTo>
                <a:cubicBezTo>
                  <a:pt x="320221" y="189253"/>
                  <a:pt x="315859" y="187909"/>
                  <a:pt x="299266" y="196044"/>
                </a:cubicBezTo>
                <a:lnTo>
                  <a:pt x="299190" y="196044"/>
                </a:lnTo>
                <a:lnTo>
                  <a:pt x="236420" y="208885"/>
                </a:lnTo>
                <a:cubicBezTo>
                  <a:pt x="235648" y="208885"/>
                  <a:pt x="234791" y="209350"/>
                  <a:pt x="234325" y="210239"/>
                </a:cubicBezTo>
                <a:moveTo>
                  <a:pt x="337375" y="203071"/>
                </a:moveTo>
                <a:cubicBezTo>
                  <a:pt x="344434" y="205951"/>
                  <a:pt x="354053" y="209722"/>
                  <a:pt x="367293" y="214238"/>
                </a:cubicBezTo>
                <a:lnTo>
                  <a:pt x="367293" y="250975"/>
                </a:lnTo>
                <a:lnTo>
                  <a:pt x="350348" y="250975"/>
                </a:lnTo>
                <a:cubicBezTo>
                  <a:pt x="338890" y="250975"/>
                  <a:pt x="329575" y="243343"/>
                  <a:pt x="324993" y="239762"/>
                </a:cubicBezTo>
                <a:lnTo>
                  <a:pt x="324526" y="239343"/>
                </a:lnTo>
                <a:cubicBezTo>
                  <a:pt x="312315" y="229437"/>
                  <a:pt x="293265" y="223354"/>
                  <a:pt x="292418" y="223065"/>
                </a:cubicBezTo>
                <a:cubicBezTo>
                  <a:pt x="292046" y="222981"/>
                  <a:pt x="291751" y="222884"/>
                  <a:pt x="291360" y="222884"/>
                </a:cubicBezTo>
                <a:cubicBezTo>
                  <a:pt x="291093" y="222884"/>
                  <a:pt x="290817" y="222884"/>
                  <a:pt x="290617" y="222981"/>
                </a:cubicBezTo>
                <a:lnTo>
                  <a:pt x="272043" y="227535"/>
                </a:lnTo>
                <a:cubicBezTo>
                  <a:pt x="267176" y="228971"/>
                  <a:pt x="262033" y="227953"/>
                  <a:pt x="258232" y="224883"/>
                </a:cubicBezTo>
                <a:cubicBezTo>
                  <a:pt x="271081" y="218419"/>
                  <a:pt x="280711" y="213159"/>
                  <a:pt x="288617" y="208978"/>
                </a:cubicBezTo>
                <a:cubicBezTo>
                  <a:pt x="315763" y="194416"/>
                  <a:pt x="315763" y="194416"/>
                  <a:pt x="337375" y="203071"/>
                </a:cubicBezTo>
                <a:moveTo>
                  <a:pt x="278416" y="206880"/>
                </a:moveTo>
                <a:cubicBezTo>
                  <a:pt x="271176" y="210787"/>
                  <a:pt x="262509" y="215350"/>
                  <a:pt x="251641" y="220693"/>
                </a:cubicBezTo>
                <a:cubicBezTo>
                  <a:pt x="246697" y="221256"/>
                  <a:pt x="243554" y="217350"/>
                  <a:pt x="241859" y="214322"/>
                </a:cubicBezTo>
                <a:lnTo>
                  <a:pt x="278416" y="206880"/>
                </a:lnTo>
                <a:close/>
                <a:moveTo>
                  <a:pt x="544068" y="323571"/>
                </a:moveTo>
                <a:lnTo>
                  <a:pt x="544649" y="323571"/>
                </a:lnTo>
                <a:cubicBezTo>
                  <a:pt x="551612" y="323390"/>
                  <a:pt x="558069" y="320501"/>
                  <a:pt x="562937" y="315483"/>
                </a:cubicBezTo>
                <a:cubicBezTo>
                  <a:pt x="567794" y="310418"/>
                  <a:pt x="570262" y="303851"/>
                  <a:pt x="570166" y="296880"/>
                </a:cubicBezTo>
                <a:cubicBezTo>
                  <a:pt x="570166" y="285764"/>
                  <a:pt x="556555" y="265166"/>
                  <a:pt x="548354" y="253952"/>
                </a:cubicBezTo>
                <a:cubicBezTo>
                  <a:pt x="547983" y="253436"/>
                  <a:pt x="547611" y="252971"/>
                  <a:pt x="547021" y="252598"/>
                </a:cubicBezTo>
                <a:cubicBezTo>
                  <a:pt x="545792" y="251677"/>
                  <a:pt x="544163" y="251259"/>
                  <a:pt x="542649" y="251580"/>
                </a:cubicBezTo>
                <a:cubicBezTo>
                  <a:pt x="541115" y="251854"/>
                  <a:pt x="539705" y="252696"/>
                  <a:pt x="538753" y="253952"/>
                </a:cubicBezTo>
                <a:cubicBezTo>
                  <a:pt x="532162" y="262970"/>
                  <a:pt x="516941" y="285299"/>
                  <a:pt x="516941" y="296880"/>
                </a:cubicBezTo>
                <a:lnTo>
                  <a:pt x="516941" y="298140"/>
                </a:lnTo>
                <a:cubicBezTo>
                  <a:pt x="517207" y="312321"/>
                  <a:pt x="528942" y="323571"/>
                  <a:pt x="542839" y="323571"/>
                </a:cubicBezTo>
                <a:lnTo>
                  <a:pt x="544068" y="323571"/>
                </a:lnTo>
                <a:close/>
                <a:moveTo>
                  <a:pt x="523580" y="297950"/>
                </a:moveTo>
                <a:lnTo>
                  <a:pt x="523580" y="296968"/>
                </a:lnTo>
                <a:cubicBezTo>
                  <a:pt x="523580" y="289154"/>
                  <a:pt x="533790" y="272327"/>
                  <a:pt x="543516" y="258696"/>
                </a:cubicBezTo>
                <a:cubicBezTo>
                  <a:pt x="555793" y="275857"/>
                  <a:pt x="563423" y="290508"/>
                  <a:pt x="563423" y="296968"/>
                </a:cubicBezTo>
                <a:lnTo>
                  <a:pt x="563423" y="297061"/>
                </a:lnTo>
                <a:cubicBezTo>
                  <a:pt x="563518" y="302224"/>
                  <a:pt x="561604" y="307204"/>
                  <a:pt x="558069" y="310874"/>
                </a:cubicBezTo>
                <a:cubicBezTo>
                  <a:pt x="554460" y="314599"/>
                  <a:pt x="549697" y="316790"/>
                  <a:pt x="544449" y="316874"/>
                </a:cubicBezTo>
                <a:lnTo>
                  <a:pt x="543392" y="316874"/>
                </a:lnTo>
                <a:lnTo>
                  <a:pt x="542925" y="316874"/>
                </a:lnTo>
                <a:cubicBezTo>
                  <a:pt x="532447" y="316874"/>
                  <a:pt x="523799" y="308502"/>
                  <a:pt x="523580" y="297950"/>
                </a:cubicBezTo>
                <a:moveTo>
                  <a:pt x="561594" y="368038"/>
                </a:moveTo>
                <a:cubicBezTo>
                  <a:pt x="570252" y="363476"/>
                  <a:pt x="581110" y="357667"/>
                  <a:pt x="594836" y="350830"/>
                </a:cubicBezTo>
                <a:cubicBezTo>
                  <a:pt x="595693" y="350313"/>
                  <a:pt x="596379" y="349569"/>
                  <a:pt x="596551" y="348597"/>
                </a:cubicBezTo>
                <a:cubicBezTo>
                  <a:pt x="596751" y="347667"/>
                  <a:pt x="596551" y="346598"/>
                  <a:pt x="595979" y="345858"/>
                </a:cubicBezTo>
                <a:cubicBezTo>
                  <a:pt x="590474" y="338407"/>
                  <a:pt x="580844" y="335291"/>
                  <a:pt x="571967" y="337854"/>
                </a:cubicBezTo>
                <a:lnTo>
                  <a:pt x="547516" y="345570"/>
                </a:lnTo>
                <a:lnTo>
                  <a:pt x="547516" y="344923"/>
                </a:lnTo>
                <a:cubicBezTo>
                  <a:pt x="547516" y="337570"/>
                  <a:pt x="544068" y="332407"/>
                  <a:pt x="539115" y="332407"/>
                </a:cubicBezTo>
                <a:lnTo>
                  <a:pt x="515884" y="332501"/>
                </a:lnTo>
                <a:cubicBezTo>
                  <a:pt x="515207" y="332320"/>
                  <a:pt x="513397" y="331017"/>
                  <a:pt x="511978" y="329947"/>
                </a:cubicBezTo>
                <a:cubicBezTo>
                  <a:pt x="506359" y="325854"/>
                  <a:pt x="496928" y="318883"/>
                  <a:pt x="484918" y="318883"/>
                </a:cubicBezTo>
                <a:lnTo>
                  <a:pt x="467953" y="318883"/>
                </a:lnTo>
                <a:lnTo>
                  <a:pt x="467953" y="318786"/>
                </a:lnTo>
                <a:cubicBezTo>
                  <a:pt x="467953" y="315111"/>
                  <a:pt x="464915" y="312042"/>
                  <a:pt x="461210" y="312042"/>
                </a:cubicBezTo>
                <a:lnTo>
                  <a:pt x="440903" y="312042"/>
                </a:lnTo>
                <a:cubicBezTo>
                  <a:pt x="439102" y="312042"/>
                  <a:pt x="437597" y="313576"/>
                  <a:pt x="437597" y="315385"/>
                </a:cubicBezTo>
                <a:cubicBezTo>
                  <a:pt x="437597" y="317203"/>
                  <a:pt x="439102" y="318786"/>
                  <a:pt x="440903" y="318786"/>
                </a:cubicBezTo>
                <a:lnTo>
                  <a:pt x="461315" y="318786"/>
                </a:lnTo>
                <a:lnTo>
                  <a:pt x="461210" y="371107"/>
                </a:lnTo>
                <a:lnTo>
                  <a:pt x="440903" y="371107"/>
                </a:lnTo>
                <a:cubicBezTo>
                  <a:pt x="439102" y="371107"/>
                  <a:pt x="437597" y="372638"/>
                  <a:pt x="437597" y="374410"/>
                </a:cubicBezTo>
                <a:cubicBezTo>
                  <a:pt x="437597" y="376223"/>
                  <a:pt x="439102" y="377754"/>
                  <a:pt x="440903" y="377754"/>
                </a:cubicBezTo>
                <a:lnTo>
                  <a:pt x="461210" y="377754"/>
                </a:lnTo>
                <a:cubicBezTo>
                  <a:pt x="464915" y="377754"/>
                  <a:pt x="467953" y="374735"/>
                  <a:pt x="467953" y="371010"/>
                </a:cubicBezTo>
                <a:lnTo>
                  <a:pt x="467953" y="369299"/>
                </a:lnTo>
                <a:cubicBezTo>
                  <a:pt x="473687" y="371201"/>
                  <a:pt x="478821" y="373009"/>
                  <a:pt x="483318" y="374545"/>
                </a:cubicBezTo>
                <a:cubicBezTo>
                  <a:pt x="501129" y="380734"/>
                  <a:pt x="511026" y="384032"/>
                  <a:pt x="519969" y="384032"/>
                </a:cubicBezTo>
                <a:cubicBezTo>
                  <a:pt x="531019" y="384125"/>
                  <a:pt x="540648" y="379107"/>
                  <a:pt x="561594" y="368038"/>
                </a:cubicBezTo>
                <a:moveTo>
                  <a:pt x="485489" y="368317"/>
                </a:moveTo>
                <a:cubicBezTo>
                  <a:pt x="480365" y="366508"/>
                  <a:pt x="474630" y="364508"/>
                  <a:pt x="467953" y="362313"/>
                </a:cubicBezTo>
                <a:lnTo>
                  <a:pt x="467953" y="325576"/>
                </a:lnTo>
                <a:lnTo>
                  <a:pt x="484918" y="325576"/>
                </a:lnTo>
                <a:cubicBezTo>
                  <a:pt x="494729" y="325576"/>
                  <a:pt x="502729" y="331389"/>
                  <a:pt x="507978" y="335291"/>
                </a:cubicBezTo>
                <a:cubicBezTo>
                  <a:pt x="511207" y="337663"/>
                  <a:pt x="513207" y="339115"/>
                  <a:pt x="515407" y="339115"/>
                </a:cubicBezTo>
                <a:lnTo>
                  <a:pt x="539115" y="339115"/>
                </a:lnTo>
                <a:cubicBezTo>
                  <a:pt x="539610" y="339115"/>
                  <a:pt x="540848" y="341198"/>
                  <a:pt x="540848" y="344923"/>
                </a:cubicBezTo>
                <a:cubicBezTo>
                  <a:pt x="540848" y="346825"/>
                  <a:pt x="540448" y="348505"/>
                  <a:pt x="539886" y="349760"/>
                </a:cubicBezTo>
                <a:cubicBezTo>
                  <a:pt x="539610" y="350407"/>
                  <a:pt x="539219" y="350830"/>
                  <a:pt x="539019" y="350830"/>
                </a:cubicBezTo>
                <a:lnTo>
                  <a:pt x="501767" y="350830"/>
                </a:lnTo>
                <a:cubicBezTo>
                  <a:pt x="499986" y="350830"/>
                  <a:pt x="498434" y="352314"/>
                  <a:pt x="498434" y="354132"/>
                </a:cubicBezTo>
                <a:cubicBezTo>
                  <a:pt x="498434" y="355941"/>
                  <a:pt x="499986" y="357476"/>
                  <a:pt x="501767" y="357476"/>
                </a:cubicBezTo>
                <a:lnTo>
                  <a:pt x="539019" y="357476"/>
                </a:lnTo>
                <a:cubicBezTo>
                  <a:pt x="541791" y="357476"/>
                  <a:pt x="544068" y="355848"/>
                  <a:pt x="545611" y="353201"/>
                </a:cubicBezTo>
                <a:lnTo>
                  <a:pt x="573881" y="344226"/>
                </a:lnTo>
                <a:cubicBezTo>
                  <a:pt x="578739" y="342826"/>
                  <a:pt x="583882" y="343853"/>
                  <a:pt x="587702" y="346923"/>
                </a:cubicBezTo>
                <a:cubicBezTo>
                  <a:pt x="575700" y="352922"/>
                  <a:pt x="566166" y="358039"/>
                  <a:pt x="558260" y="362220"/>
                </a:cubicBezTo>
                <a:cubicBezTo>
                  <a:pt x="522627" y="381205"/>
                  <a:pt x="522541" y="381205"/>
                  <a:pt x="485489" y="368317"/>
                </a:cubicBezTo>
                <a:moveTo>
                  <a:pt x="477307" y="210239"/>
                </a:moveTo>
                <a:cubicBezTo>
                  <a:pt x="476821" y="210978"/>
                  <a:pt x="476726" y="212047"/>
                  <a:pt x="477002" y="212885"/>
                </a:cubicBezTo>
                <a:cubicBezTo>
                  <a:pt x="478631" y="218141"/>
                  <a:pt x="483984" y="227535"/>
                  <a:pt x="493586" y="227437"/>
                </a:cubicBezTo>
                <a:lnTo>
                  <a:pt x="494252" y="227437"/>
                </a:lnTo>
                <a:cubicBezTo>
                  <a:pt x="499891" y="233763"/>
                  <a:pt x="508730" y="236418"/>
                  <a:pt x="516721" y="234051"/>
                </a:cubicBezTo>
                <a:lnTo>
                  <a:pt x="534257" y="229763"/>
                </a:lnTo>
                <a:cubicBezTo>
                  <a:pt x="538067" y="231065"/>
                  <a:pt x="553412" y="236599"/>
                  <a:pt x="563318" y="244604"/>
                </a:cubicBezTo>
                <a:lnTo>
                  <a:pt x="563794" y="244972"/>
                </a:lnTo>
                <a:cubicBezTo>
                  <a:pt x="568928" y="249068"/>
                  <a:pt x="579511" y="257766"/>
                  <a:pt x="593321" y="257766"/>
                </a:cubicBezTo>
                <a:lnTo>
                  <a:pt x="610276" y="257766"/>
                </a:lnTo>
                <a:lnTo>
                  <a:pt x="610276" y="257864"/>
                </a:lnTo>
                <a:cubicBezTo>
                  <a:pt x="610276" y="261575"/>
                  <a:pt x="613314" y="264607"/>
                  <a:pt x="617058" y="264607"/>
                </a:cubicBezTo>
                <a:lnTo>
                  <a:pt x="637337" y="264607"/>
                </a:lnTo>
                <a:cubicBezTo>
                  <a:pt x="639137" y="264607"/>
                  <a:pt x="640642" y="263063"/>
                  <a:pt x="640642" y="261249"/>
                </a:cubicBezTo>
                <a:cubicBezTo>
                  <a:pt x="640642" y="259482"/>
                  <a:pt x="639137" y="257947"/>
                  <a:pt x="637337" y="257947"/>
                </a:cubicBezTo>
                <a:lnTo>
                  <a:pt x="616944" y="257864"/>
                </a:lnTo>
                <a:lnTo>
                  <a:pt x="617058" y="205531"/>
                </a:lnTo>
                <a:lnTo>
                  <a:pt x="637337" y="205531"/>
                </a:lnTo>
                <a:cubicBezTo>
                  <a:pt x="639137" y="205531"/>
                  <a:pt x="640642" y="204044"/>
                  <a:pt x="640642" y="202234"/>
                </a:cubicBezTo>
                <a:cubicBezTo>
                  <a:pt x="640642" y="200416"/>
                  <a:pt x="639137" y="198881"/>
                  <a:pt x="637337" y="198881"/>
                </a:cubicBezTo>
                <a:lnTo>
                  <a:pt x="617058" y="198881"/>
                </a:lnTo>
                <a:cubicBezTo>
                  <a:pt x="613314" y="198881"/>
                  <a:pt x="610276" y="201951"/>
                  <a:pt x="610276" y="205625"/>
                </a:cubicBezTo>
                <a:lnTo>
                  <a:pt x="610276" y="207350"/>
                </a:lnTo>
                <a:cubicBezTo>
                  <a:pt x="598275" y="203253"/>
                  <a:pt x="589502" y="199718"/>
                  <a:pt x="582835" y="197071"/>
                </a:cubicBezTo>
                <a:cubicBezTo>
                  <a:pt x="563318" y="189253"/>
                  <a:pt x="558927" y="187909"/>
                  <a:pt x="542344" y="196044"/>
                </a:cubicBezTo>
                <a:lnTo>
                  <a:pt x="542258" y="196044"/>
                </a:lnTo>
                <a:lnTo>
                  <a:pt x="479488" y="208885"/>
                </a:lnTo>
                <a:cubicBezTo>
                  <a:pt x="478631" y="208885"/>
                  <a:pt x="477860" y="209350"/>
                  <a:pt x="477307" y="210239"/>
                </a:cubicBezTo>
                <a:moveTo>
                  <a:pt x="580368" y="203071"/>
                </a:moveTo>
                <a:cubicBezTo>
                  <a:pt x="587416" y="205951"/>
                  <a:pt x="597017" y="209722"/>
                  <a:pt x="610276" y="214238"/>
                </a:cubicBezTo>
                <a:lnTo>
                  <a:pt x="610276" y="250975"/>
                </a:lnTo>
                <a:lnTo>
                  <a:pt x="593321" y="250975"/>
                </a:lnTo>
                <a:cubicBezTo>
                  <a:pt x="581882" y="250975"/>
                  <a:pt x="572557" y="243343"/>
                  <a:pt x="567976" y="239762"/>
                </a:cubicBezTo>
                <a:lnTo>
                  <a:pt x="567509" y="239343"/>
                </a:lnTo>
                <a:cubicBezTo>
                  <a:pt x="555298" y="229437"/>
                  <a:pt x="536257" y="223354"/>
                  <a:pt x="535391" y="223065"/>
                </a:cubicBezTo>
                <a:cubicBezTo>
                  <a:pt x="535124" y="222981"/>
                  <a:pt x="534743" y="222884"/>
                  <a:pt x="534343" y="222884"/>
                </a:cubicBezTo>
                <a:cubicBezTo>
                  <a:pt x="534076" y="222884"/>
                  <a:pt x="533790" y="222884"/>
                  <a:pt x="533600" y="222981"/>
                </a:cubicBezTo>
                <a:lnTo>
                  <a:pt x="515026" y="227535"/>
                </a:lnTo>
                <a:cubicBezTo>
                  <a:pt x="510168" y="228971"/>
                  <a:pt x="505025" y="227953"/>
                  <a:pt x="501215" y="224883"/>
                </a:cubicBezTo>
                <a:cubicBezTo>
                  <a:pt x="514074" y="218419"/>
                  <a:pt x="523694" y="213159"/>
                  <a:pt x="531600" y="208978"/>
                </a:cubicBezTo>
                <a:cubicBezTo>
                  <a:pt x="558755" y="194416"/>
                  <a:pt x="558755" y="194416"/>
                  <a:pt x="580368" y="203071"/>
                </a:cubicBezTo>
                <a:moveTo>
                  <a:pt x="521398" y="206880"/>
                </a:moveTo>
                <a:cubicBezTo>
                  <a:pt x="514159" y="210787"/>
                  <a:pt x="505492" y="215350"/>
                  <a:pt x="494633" y="220693"/>
                </a:cubicBezTo>
                <a:cubicBezTo>
                  <a:pt x="489690" y="221256"/>
                  <a:pt x="486537" y="217350"/>
                  <a:pt x="484822" y="214322"/>
                </a:cubicBezTo>
                <a:lnTo>
                  <a:pt x="521398" y="206880"/>
                </a:lnTo>
                <a:close/>
                <a:moveTo>
                  <a:pt x="787051" y="323571"/>
                </a:moveTo>
                <a:lnTo>
                  <a:pt x="787641" y="323571"/>
                </a:lnTo>
                <a:cubicBezTo>
                  <a:pt x="794585" y="323390"/>
                  <a:pt x="801062" y="320501"/>
                  <a:pt x="805919" y="315483"/>
                </a:cubicBezTo>
                <a:cubicBezTo>
                  <a:pt x="810768" y="310418"/>
                  <a:pt x="813235" y="303851"/>
                  <a:pt x="813149" y="296880"/>
                </a:cubicBezTo>
                <a:cubicBezTo>
                  <a:pt x="813149" y="285764"/>
                  <a:pt x="799547" y="265166"/>
                  <a:pt x="791327" y="253952"/>
                </a:cubicBezTo>
                <a:cubicBezTo>
                  <a:pt x="790956" y="253436"/>
                  <a:pt x="790556" y="252971"/>
                  <a:pt x="790013" y="252598"/>
                </a:cubicBezTo>
                <a:cubicBezTo>
                  <a:pt x="788784" y="251677"/>
                  <a:pt x="787146" y="251259"/>
                  <a:pt x="785641" y="251580"/>
                </a:cubicBezTo>
                <a:cubicBezTo>
                  <a:pt x="784107" y="251854"/>
                  <a:pt x="782678" y="252696"/>
                  <a:pt x="781821" y="253952"/>
                </a:cubicBezTo>
                <a:cubicBezTo>
                  <a:pt x="775239" y="262970"/>
                  <a:pt x="760000" y="285299"/>
                  <a:pt x="760000" y="296880"/>
                </a:cubicBezTo>
                <a:lnTo>
                  <a:pt x="760000" y="298140"/>
                </a:lnTo>
                <a:cubicBezTo>
                  <a:pt x="760295" y="312321"/>
                  <a:pt x="772001" y="323571"/>
                  <a:pt x="785908" y="323571"/>
                </a:cubicBezTo>
                <a:lnTo>
                  <a:pt x="787051" y="323571"/>
                </a:lnTo>
                <a:close/>
                <a:moveTo>
                  <a:pt x="766572" y="297950"/>
                </a:moveTo>
                <a:lnTo>
                  <a:pt x="766572" y="296968"/>
                </a:lnTo>
                <a:cubicBezTo>
                  <a:pt x="766572" y="289154"/>
                  <a:pt x="776773" y="272327"/>
                  <a:pt x="786565" y="258696"/>
                </a:cubicBezTo>
                <a:cubicBezTo>
                  <a:pt x="798862" y="275857"/>
                  <a:pt x="806491" y="290508"/>
                  <a:pt x="806491" y="296968"/>
                </a:cubicBezTo>
                <a:lnTo>
                  <a:pt x="806491" y="297061"/>
                </a:lnTo>
                <a:cubicBezTo>
                  <a:pt x="806586" y="302224"/>
                  <a:pt x="804691" y="307204"/>
                  <a:pt x="801148" y="310874"/>
                </a:cubicBezTo>
                <a:cubicBezTo>
                  <a:pt x="797547" y="314599"/>
                  <a:pt x="792775" y="316790"/>
                  <a:pt x="787517" y="316874"/>
                </a:cubicBezTo>
                <a:lnTo>
                  <a:pt x="786479" y="316874"/>
                </a:lnTo>
                <a:lnTo>
                  <a:pt x="786013" y="316874"/>
                </a:lnTo>
                <a:cubicBezTo>
                  <a:pt x="775516" y="316874"/>
                  <a:pt x="766867" y="308502"/>
                  <a:pt x="766572" y="297950"/>
                </a:cubicBezTo>
                <a:moveTo>
                  <a:pt x="804596" y="368038"/>
                </a:moveTo>
                <a:cubicBezTo>
                  <a:pt x="813235" y="363476"/>
                  <a:pt x="824103" y="357667"/>
                  <a:pt x="837819" y="350830"/>
                </a:cubicBezTo>
                <a:cubicBezTo>
                  <a:pt x="838676" y="350313"/>
                  <a:pt x="839352" y="349569"/>
                  <a:pt x="839543" y="348597"/>
                </a:cubicBezTo>
                <a:cubicBezTo>
                  <a:pt x="839734" y="347667"/>
                  <a:pt x="839543" y="346598"/>
                  <a:pt x="838952" y="345858"/>
                </a:cubicBezTo>
                <a:cubicBezTo>
                  <a:pt x="833447" y="338407"/>
                  <a:pt x="823826" y="335291"/>
                  <a:pt x="814968" y="337854"/>
                </a:cubicBezTo>
                <a:lnTo>
                  <a:pt x="790480" y="345570"/>
                </a:lnTo>
                <a:lnTo>
                  <a:pt x="790480" y="344923"/>
                </a:lnTo>
                <a:cubicBezTo>
                  <a:pt x="790480" y="337570"/>
                  <a:pt x="787051" y="332407"/>
                  <a:pt x="782107" y="332407"/>
                </a:cubicBezTo>
                <a:lnTo>
                  <a:pt x="758761" y="332501"/>
                </a:lnTo>
                <a:cubicBezTo>
                  <a:pt x="758094" y="332320"/>
                  <a:pt x="756295" y="331017"/>
                  <a:pt x="754837" y="329947"/>
                </a:cubicBezTo>
                <a:cubicBezTo>
                  <a:pt x="749246" y="325854"/>
                  <a:pt x="739797" y="318883"/>
                  <a:pt x="727815" y="318883"/>
                </a:cubicBezTo>
                <a:lnTo>
                  <a:pt x="710851" y="318883"/>
                </a:lnTo>
                <a:lnTo>
                  <a:pt x="710851" y="318786"/>
                </a:lnTo>
                <a:cubicBezTo>
                  <a:pt x="710851" y="315111"/>
                  <a:pt x="707812" y="312042"/>
                  <a:pt x="704079" y="312042"/>
                </a:cubicBezTo>
                <a:lnTo>
                  <a:pt x="683800" y="312042"/>
                </a:lnTo>
                <a:cubicBezTo>
                  <a:pt x="681990" y="312042"/>
                  <a:pt x="680485" y="313576"/>
                  <a:pt x="680485" y="315385"/>
                </a:cubicBezTo>
                <a:cubicBezTo>
                  <a:pt x="680485" y="317203"/>
                  <a:pt x="682094" y="318786"/>
                  <a:pt x="683895" y="318786"/>
                </a:cubicBezTo>
                <a:lnTo>
                  <a:pt x="704297" y="318786"/>
                </a:lnTo>
                <a:lnTo>
                  <a:pt x="704173" y="371107"/>
                </a:lnTo>
                <a:lnTo>
                  <a:pt x="683895" y="371107"/>
                </a:lnTo>
                <a:cubicBezTo>
                  <a:pt x="682094" y="371107"/>
                  <a:pt x="680580" y="372638"/>
                  <a:pt x="680580" y="374410"/>
                </a:cubicBezTo>
                <a:cubicBezTo>
                  <a:pt x="680580" y="376223"/>
                  <a:pt x="682094" y="377754"/>
                  <a:pt x="683895" y="377754"/>
                </a:cubicBezTo>
                <a:lnTo>
                  <a:pt x="704173" y="377754"/>
                </a:lnTo>
                <a:cubicBezTo>
                  <a:pt x="707898" y="377754"/>
                  <a:pt x="710946" y="374735"/>
                  <a:pt x="710946" y="371010"/>
                </a:cubicBezTo>
                <a:lnTo>
                  <a:pt x="710946" y="369299"/>
                </a:lnTo>
                <a:cubicBezTo>
                  <a:pt x="716670" y="371201"/>
                  <a:pt x="721814" y="373009"/>
                  <a:pt x="726291" y="374545"/>
                </a:cubicBezTo>
                <a:cubicBezTo>
                  <a:pt x="744093" y="380734"/>
                  <a:pt x="754009" y="384032"/>
                  <a:pt x="762971" y="384032"/>
                </a:cubicBezTo>
                <a:cubicBezTo>
                  <a:pt x="774011" y="384125"/>
                  <a:pt x="783641" y="379107"/>
                  <a:pt x="804596" y="368038"/>
                </a:cubicBezTo>
                <a:moveTo>
                  <a:pt x="728481" y="368317"/>
                </a:moveTo>
                <a:cubicBezTo>
                  <a:pt x="723347" y="366508"/>
                  <a:pt x="717518" y="364508"/>
                  <a:pt x="710946" y="362313"/>
                </a:cubicBezTo>
                <a:lnTo>
                  <a:pt x="710946" y="325576"/>
                </a:lnTo>
                <a:lnTo>
                  <a:pt x="727891" y="325576"/>
                </a:lnTo>
                <a:cubicBezTo>
                  <a:pt x="737711" y="325576"/>
                  <a:pt x="745703" y="331389"/>
                  <a:pt x="750961" y="335291"/>
                </a:cubicBezTo>
                <a:cubicBezTo>
                  <a:pt x="754199" y="337663"/>
                  <a:pt x="756199" y="339115"/>
                  <a:pt x="758380" y="339115"/>
                </a:cubicBezTo>
                <a:lnTo>
                  <a:pt x="782107" y="339115"/>
                </a:lnTo>
                <a:cubicBezTo>
                  <a:pt x="782574" y="339115"/>
                  <a:pt x="783821" y="341198"/>
                  <a:pt x="783821" y="344923"/>
                </a:cubicBezTo>
                <a:cubicBezTo>
                  <a:pt x="783821" y="346825"/>
                  <a:pt x="783517" y="348505"/>
                  <a:pt x="782869" y="349760"/>
                </a:cubicBezTo>
                <a:cubicBezTo>
                  <a:pt x="782574" y="350407"/>
                  <a:pt x="782193" y="350830"/>
                  <a:pt x="782012" y="350830"/>
                </a:cubicBezTo>
                <a:lnTo>
                  <a:pt x="744760" y="350830"/>
                </a:lnTo>
                <a:cubicBezTo>
                  <a:pt x="742940" y="350830"/>
                  <a:pt x="741426" y="352314"/>
                  <a:pt x="741426" y="354132"/>
                </a:cubicBezTo>
                <a:cubicBezTo>
                  <a:pt x="741426" y="355941"/>
                  <a:pt x="742940" y="357476"/>
                  <a:pt x="744760" y="357476"/>
                </a:cubicBezTo>
                <a:lnTo>
                  <a:pt x="782012" y="357476"/>
                </a:lnTo>
                <a:cubicBezTo>
                  <a:pt x="784774" y="357476"/>
                  <a:pt x="787051" y="355848"/>
                  <a:pt x="788565" y="353201"/>
                </a:cubicBezTo>
                <a:lnTo>
                  <a:pt x="816864" y="344226"/>
                </a:lnTo>
                <a:cubicBezTo>
                  <a:pt x="821731" y="342826"/>
                  <a:pt x="826875" y="343853"/>
                  <a:pt x="830675" y="346923"/>
                </a:cubicBezTo>
                <a:cubicBezTo>
                  <a:pt x="818683" y="352922"/>
                  <a:pt x="809149" y="358039"/>
                  <a:pt x="801328" y="362220"/>
                </a:cubicBezTo>
                <a:cubicBezTo>
                  <a:pt x="765610" y="381205"/>
                  <a:pt x="765610" y="381205"/>
                  <a:pt x="728481" y="368317"/>
                </a:cubicBezTo>
                <a:moveTo>
                  <a:pt x="720385" y="210239"/>
                </a:moveTo>
                <a:cubicBezTo>
                  <a:pt x="719890" y="210978"/>
                  <a:pt x="719804" y="212047"/>
                  <a:pt x="719985" y="212885"/>
                </a:cubicBezTo>
                <a:cubicBezTo>
                  <a:pt x="721614" y="218141"/>
                  <a:pt x="726938" y="227535"/>
                  <a:pt x="736568" y="227437"/>
                </a:cubicBezTo>
                <a:lnTo>
                  <a:pt x="737245" y="227437"/>
                </a:lnTo>
                <a:cubicBezTo>
                  <a:pt x="742845" y="233763"/>
                  <a:pt x="751704" y="236418"/>
                  <a:pt x="759704" y="234051"/>
                </a:cubicBezTo>
                <a:lnTo>
                  <a:pt x="777240" y="229763"/>
                </a:lnTo>
                <a:cubicBezTo>
                  <a:pt x="781050" y="231065"/>
                  <a:pt x="796376" y="236599"/>
                  <a:pt x="806291" y="244604"/>
                </a:cubicBezTo>
                <a:lnTo>
                  <a:pt x="806777" y="244972"/>
                </a:lnTo>
                <a:cubicBezTo>
                  <a:pt x="811911" y="249068"/>
                  <a:pt x="822493" y="257766"/>
                  <a:pt x="836314" y="257766"/>
                </a:cubicBezTo>
                <a:lnTo>
                  <a:pt x="853259" y="257766"/>
                </a:lnTo>
                <a:lnTo>
                  <a:pt x="853259" y="257864"/>
                </a:lnTo>
                <a:cubicBezTo>
                  <a:pt x="853259" y="261575"/>
                  <a:pt x="856307" y="264607"/>
                  <a:pt x="860003" y="264607"/>
                </a:cubicBezTo>
                <a:lnTo>
                  <a:pt x="880310" y="264607"/>
                </a:lnTo>
                <a:cubicBezTo>
                  <a:pt x="882119" y="264607"/>
                  <a:pt x="883625" y="263063"/>
                  <a:pt x="883625" y="261249"/>
                </a:cubicBezTo>
                <a:cubicBezTo>
                  <a:pt x="883625" y="259482"/>
                  <a:pt x="882119" y="257947"/>
                  <a:pt x="880310" y="257947"/>
                </a:cubicBezTo>
                <a:lnTo>
                  <a:pt x="859907" y="257864"/>
                </a:lnTo>
                <a:lnTo>
                  <a:pt x="860003" y="205531"/>
                </a:lnTo>
                <a:lnTo>
                  <a:pt x="880310" y="205531"/>
                </a:lnTo>
                <a:cubicBezTo>
                  <a:pt x="882119" y="205531"/>
                  <a:pt x="883625" y="204044"/>
                  <a:pt x="883625" y="202234"/>
                </a:cubicBezTo>
                <a:cubicBezTo>
                  <a:pt x="883625" y="200416"/>
                  <a:pt x="882119" y="198881"/>
                  <a:pt x="880310" y="198881"/>
                </a:cubicBezTo>
                <a:lnTo>
                  <a:pt x="860003" y="198881"/>
                </a:lnTo>
                <a:cubicBezTo>
                  <a:pt x="856307" y="198881"/>
                  <a:pt x="853259" y="201951"/>
                  <a:pt x="853259" y="205625"/>
                </a:cubicBezTo>
                <a:lnTo>
                  <a:pt x="853259" y="207350"/>
                </a:lnTo>
                <a:cubicBezTo>
                  <a:pt x="841257" y="203253"/>
                  <a:pt x="832495" y="199718"/>
                  <a:pt x="825818" y="197071"/>
                </a:cubicBezTo>
                <a:cubicBezTo>
                  <a:pt x="806291" y="189253"/>
                  <a:pt x="801910" y="187909"/>
                  <a:pt x="785336" y="196044"/>
                </a:cubicBezTo>
                <a:lnTo>
                  <a:pt x="785241" y="196044"/>
                </a:lnTo>
                <a:lnTo>
                  <a:pt x="722471" y="208885"/>
                </a:lnTo>
                <a:cubicBezTo>
                  <a:pt x="721614" y="208885"/>
                  <a:pt x="720852" y="209350"/>
                  <a:pt x="720385" y="210239"/>
                </a:cubicBezTo>
                <a:moveTo>
                  <a:pt x="823350" y="203071"/>
                </a:moveTo>
                <a:cubicBezTo>
                  <a:pt x="830399" y="205951"/>
                  <a:pt x="840000" y="209722"/>
                  <a:pt x="853259" y="214238"/>
                </a:cubicBezTo>
                <a:lnTo>
                  <a:pt x="853259" y="250975"/>
                </a:lnTo>
                <a:lnTo>
                  <a:pt x="836314" y="250975"/>
                </a:lnTo>
                <a:cubicBezTo>
                  <a:pt x="824865" y="250975"/>
                  <a:pt x="815540" y="243343"/>
                  <a:pt x="810958" y="239762"/>
                </a:cubicBezTo>
                <a:lnTo>
                  <a:pt x="810492" y="239343"/>
                </a:lnTo>
                <a:cubicBezTo>
                  <a:pt x="798280" y="229437"/>
                  <a:pt x="779240" y="223354"/>
                  <a:pt x="778383" y="223065"/>
                </a:cubicBezTo>
                <a:cubicBezTo>
                  <a:pt x="778011" y="222981"/>
                  <a:pt x="777726" y="222884"/>
                  <a:pt x="777335" y="222884"/>
                </a:cubicBezTo>
                <a:cubicBezTo>
                  <a:pt x="777059" y="222884"/>
                  <a:pt x="776783" y="222884"/>
                  <a:pt x="776573" y="222981"/>
                </a:cubicBezTo>
                <a:lnTo>
                  <a:pt x="758009" y="227535"/>
                </a:lnTo>
                <a:cubicBezTo>
                  <a:pt x="753151" y="228971"/>
                  <a:pt x="748008" y="227953"/>
                  <a:pt x="744198" y="224883"/>
                </a:cubicBezTo>
                <a:cubicBezTo>
                  <a:pt x="757056" y="218419"/>
                  <a:pt x="766667" y="213159"/>
                  <a:pt x="774563" y="208978"/>
                </a:cubicBezTo>
                <a:cubicBezTo>
                  <a:pt x="801728" y="194416"/>
                  <a:pt x="801728" y="194416"/>
                  <a:pt x="823350" y="203071"/>
                </a:cubicBezTo>
                <a:moveTo>
                  <a:pt x="764381" y="206880"/>
                </a:moveTo>
                <a:cubicBezTo>
                  <a:pt x="757151" y="210787"/>
                  <a:pt x="748474" y="215350"/>
                  <a:pt x="737616" y="220693"/>
                </a:cubicBezTo>
                <a:cubicBezTo>
                  <a:pt x="732663" y="221256"/>
                  <a:pt x="729519" y="217350"/>
                  <a:pt x="727805" y="214322"/>
                </a:cubicBezTo>
                <a:lnTo>
                  <a:pt x="764381" y="206880"/>
                </a:lnTo>
                <a:close/>
                <a:moveTo>
                  <a:pt x="1030043" y="323571"/>
                </a:moveTo>
                <a:lnTo>
                  <a:pt x="1030605" y="323571"/>
                </a:lnTo>
                <a:cubicBezTo>
                  <a:pt x="1037558" y="323390"/>
                  <a:pt x="1044044" y="320501"/>
                  <a:pt x="1048893" y="315483"/>
                </a:cubicBezTo>
                <a:cubicBezTo>
                  <a:pt x="1053760" y="310418"/>
                  <a:pt x="1056227" y="303851"/>
                  <a:pt x="1056132" y="296880"/>
                </a:cubicBezTo>
                <a:cubicBezTo>
                  <a:pt x="1056132" y="285764"/>
                  <a:pt x="1042511" y="265166"/>
                  <a:pt x="1034319" y="253952"/>
                </a:cubicBezTo>
                <a:cubicBezTo>
                  <a:pt x="1033948" y="253436"/>
                  <a:pt x="1033558" y="252971"/>
                  <a:pt x="1032996" y="252598"/>
                </a:cubicBezTo>
                <a:cubicBezTo>
                  <a:pt x="1031767" y="251677"/>
                  <a:pt x="1030138" y="251259"/>
                  <a:pt x="1028605" y="251580"/>
                </a:cubicBezTo>
                <a:cubicBezTo>
                  <a:pt x="1027090" y="251854"/>
                  <a:pt x="1025652" y="252696"/>
                  <a:pt x="1024690" y="253952"/>
                </a:cubicBezTo>
                <a:cubicBezTo>
                  <a:pt x="1018137" y="262970"/>
                  <a:pt x="1002868" y="285299"/>
                  <a:pt x="1002868" y="296880"/>
                </a:cubicBezTo>
                <a:lnTo>
                  <a:pt x="1002868" y="298140"/>
                </a:lnTo>
                <a:cubicBezTo>
                  <a:pt x="1003182" y="312321"/>
                  <a:pt x="1014908" y="323571"/>
                  <a:pt x="1028805" y="323571"/>
                </a:cubicBezTo>
                <a:lnTo>
                  <a:pt x="1030043" y="323571"/>
                </a:lnTo>
                <a:close/>
                <a:moveTo>
                  <a:pt x="1009555" y="297950"/>
                </a:moveTo>
                <a:lnTo>
                  <a:pt x="1009555" y="296968"/>
                </a:lnTo>
                <a:cubicBezTo>
                  <a:pt x="1009555" y="289154"/>
                  <a:pt x="1019766" y="272327"/>
                  <a:pt x="1029452" y="258696"/>
                </a:cubicBezTo>
                <a:cubicBezTo>
                  <a:pt x="1041749" y="275857"/>
                  <a:pt x="1049369" y="290508"/>
                  <a:pt x="1049369" y="296968"/>
                </a:cubicBezTo>
                <a:lnTo>
                  <a:pt x="1049369" y="297061"/>
                </a:lnTo>
                <a:cubicBezTo>
                  <a:pt x="1049464" y="302224"/>
                  <a:pt x="1047579" y="307204"/>
                  <a:pt x="1044044" y="310874"/>
                </a:cubicBezTo>
                <a:cubicBezTo>
                  <a:pt x="1040416" y="314599"/>
                  <a:pt x="1035672" y="316790"/>
                  <a:pt x="1030414" y="316874"/>
                </a:cubicBezTo>
                <a:lnTo>
                  <a:pt x="1029367" y="316874"/>
                </a:lnTo>
                <a:lnTo>
                  <a:pt x="1028900" y="316874"/>
                </a:lnTo>
                <a:cubicBezTo>
                  <a:pt x="1018508" y="316874"/>
                  <a:pt x="1009859" y="308502"/>
                  <a:pt x="1009555" y="297950"/>
                </a:cubicBezTo>
                <a:moveTo>
                  <a:pt x="1047579" y="368038"/>
                </a:moveTo>
                <a:cubicBezTo>
                  <a:pt x="1056227" y="363476"/>
                  <a:pt x="1067086" y="357667"/>
                  <a:pt x="1080802" y="350830"/>
                </a:cubicBezTo>
                <a:cubicBezTo>
                  <a:pt x="1081668" y="350313"/>
                  <a:pt x="1082335" y="349569"/>
                  <a:pt x="1082526" y="348597"/>
                </a:cubicBezTo>
                <a:cubicBezTo>
                  <a:pt x="1082707" y="347667"/>
                  <a:pt x="1082526" y="346598"/>
                  <a:pt x="1081935" y="345858"/>
                </a:cubicBezTo>
                <a:cubicBezTo>
                  <a:pt x="1076430" y="338407"/>
                  <a:pt x="1066800" y="335291"/>
                  <a:pt x="1057951" y="337854"/>
                </a:cubicBezTo>
                <a:lnTo>
                  <a:pt x="1033453" y="345570"/>
                </a:lnTo>
                <a:lnTo>
                  <a:pt x="1033453" y="344923"/>
                </a:lnTo>
                <a:cubicBezTo>
                  <a:pt x="1033453" y="337570"/>
                  <a:pt x="1030043" y="332407"/>
                  <a:pt x="1025080" y="332407"/>
                </a:cubicBezTo>
                <a:lnTo>
                  <a:pt x="1001735" y="332501"/>
                </a:lnTo>
                <a:cubicBezTo>
                  <a:pt x="1001087" y="332320"/>
                  <a:pt x="999277" y="331017"/>
                  <a:pt x="997829" y="329947"/>
                </a:cubicBezTo>
                <a:cubicBezTo>
                  <a:pt x="992228" y="325854"/>
                  <a:pt x="982780" y="318883"/>
                  <a:pt x="970788" y="318883"/>
                </a:cubicBezTo>
                <a:lnTo>
                  <a:pt x="953833" y="318883"/>
                </a:lnTo>
                <a:lnTo>
                  <a:pt x="953833" y="318786"/>
                </a:lnTo>
                <a:cubicBezTo>
                  <a:pt x="953833" y="315111"/>
                  <a:pt x="950795" y="312042"/>
                  <a:pt x="947061" y="312042"/>
                </a:cubicBezTo>
                <a:lnTo>
                  <a:pt x="926782" y="312042"/>
                </a:lnTo>
                <a:cubicBezTo>
                  <a:pt x="924982" y="312042"/>
                  <a:pt x="923449" y="313576"/>
                  <a:pt x="923449" y="315385"/>
                </a:cubicBezTo>
                <a:cubicBezTo>
                  <a:pt x="923449" y="317203"/>
                  <a:pt x="924982" y="318692"/>
                  <a:pt x="926782" y="318692"/>
                </a:cubicBezTo>
                <a:lnTo>
                  <a:pt x="947166" y="318786"/>
                </a:lnTo>
                <a:lnTo>
                  <a:pt x="947061" y="371107"/>
                </a:lnTo>
                <a:lnTo>
                  <a:pt x="926782" y="371107"/>
                </a:lnTo>
                <a:cubicBezTo>
                  <a:pt x="924982" y="371107"/>
                  <a:pt x="923449" y="372638"/>
                  <a:pt x="923449" y="374410"/>
                </a:cubicBezTo>
                <a:cubicBezTo>
                  <a:pt x="923449" y="376223"/>
                  <a:pt x="924982" y="377754"/>
                  <a:pt x="926782" y="377754"/>
                </a:cubicBezTo>
                <a:lnTo>
                  <a:pt x="947061" y="377754"/>
                </a:lnTo>
                <a:cubicBezTo>
                  <a:pt x="950795" y="377754"/>
                  <a:pt x="953833" y="374735"/>
                  <a:pt x="953833" y="371010"/>
                </a:cubicBezTo>
                <a:lnTo>
                  <a:pt x="953833" y="369299"/>
                </a:lnTo>
                <a:cubicBezTo>
                  <a:pt x="959558" y="371201"/>
                  <a:pt x="964702" y="373009"/>
                  <a:pt x="969150" y="374545"/>
                </a:cubicBezTo>
                <a:cubicBezTo>
                  <a:pt x="986971" y="380735"/>
                  <a:pt x="996886" y="384033"/>
                  <a:pt x="1005830" y="384033"/>
                </a:cubicBezTo>
                <a:cubicBezTo>
                  <a:pt x="1017003" y="384125"/>
                  <a:pt x="1026680" y="379107"/>
                  <a:pt x="1047579" y="368038"/>
                </a:cubicBezTo>
                <a:moveTo>
                  <a:pt x="971550" y="368317"/>
                </a:moveTo>
                <a:cubicBezTo>
                  <a:pt x="966406" y="366508"/>
                  <a:pt x="960701" y="364508"/>
                  <a:pt x="954024" y="362313"/>
                </a:cubicBezTo>
                <a:lnTo>
                  <a:pt x="954024" y="325576"/>
                </a:lnTo>
                <a:lnTo>
                  <a:pt x="970979" y="325576"/>
                </a:lnTo>
                <a:cubicBezTo>
                  <a:pt x="980789" y="325576"/>
                  <a:pt x="988790" y="331389"/>
                  <a:pt x="994048" y="335291"/>
                </a:cubicBezTo>
                <a:cubicBezTo>
                  <a:pt x="997277" y="337663"/>
                  <a:pt x="999277" y="339115"/>
                  <a:pt x="1001458" y="339115"/>
                </a:cubicBezTo>
                <a:lnTo>
                  <a:pt x="1025176" y="339115"/>
                </a:lnTo>
                <a:cubicBezTo>
                  <a:pt x="1025642" y="339115"/>
                  <a:pt x="1026909" y="341198"/>
                  <a:pt x="1026909" y="344923"/>
                </a:cubicBezTo>
                <a:cubicBezTo>
                  <a:pt x="1026909" y="346825"/>
                  <a:pt x="1026509" y="348505"/>
                  <a:pt x="1025937" y="349760"/>
                </a:cubicBezTo>
                <a:cubicBezTo>
                  <a:pt x="1025642" y="350407"/>
                  <a:pt x="1025271" y="350830"/>
                  <a:pt x="1025080" y="350830"/>
                </a:cubicBezTo>
                <a:lnTo>
                  <a:pt x="987828" y="350830"/>
                </a:lnTo>
                <a:cubicBezTo>
                  <a:pt x="986047" y="350830"/>
                  <a:pt x="984513" y="352314"/>
                  <a:pt x="984513" y="354132"/>
                </a:cubicBezTo>
                <a:cubicBezTo>
                  <a:pt x="984513" y="355941"/>
                  <a:pt x="986047" y="357476"/>
                  <a:pt x="987828" y="357476"/>
                </a:cubicBezTo>
                <a:lnTo>
                  <a:pt x="1025080" y="357476"/>
                </a:lnTo>
                <a:cubicBezTo>
                  <a:pt x="1027852" y="357476"/>
                  <a:pt x="1030138" y="355848"/>
                  <a:pt x="1031672" y="353201"/>
                </a:cubicBezTo>
                <a:lnTo>
                  <a:pt x="1059952" y="344226"/>
                </a:lnTo>
                <a:cubicBezTo>
                  <a:pt x="1064800" y="342826"/>
                  <a:pt x="1069934" y="343853"/>
                  <a:pt x="1073762" y="346923"/>
                </a:cubicBezTo>
                <a:cubicBezTo>
                  <a:pt x="1061752" y="352922"/>
                  <a:pt x="1052227" y="358039"/>
                  <a:pt x="1044330" y="362220"/>
                </a:cubicBezTo>
                <a:cubicBezTo>
                  <a:pt x="1008612" y="381205"/>
                  <a:pt x="1008612" y="381205"/>
                  <a:pt x="971550" y="368317"/>
                </a:cubicBezTo>
                <a:moveTo>
                  <a:pt x="963358" y="210239"/>
                </a:moveTo>
                <a:cubicBezTo>
                  <a:pt x="962873" y="210978"/>
                  <a:pt x="962777" y="212047"/>
                  <a:pt x="963073" y="212885"/>
                </a:cubicBezTo>
                <a:cubicBezTo>
                  <a:pt x="964702" y="218141"/>
                  <a:pt x="970016" y="227535"/>
                  <a:pt x="979656" y="227437"/>
                </a:cubicBezTo>
                <a:lnTo>
                  <a:pt x="980313" y="227437"/>
                </a:lnTo>
                <a:cubicBezTo>
                  <a:pt x="985923" y="233763"/>
                  <a:pt x="994791" y="236418"/>
                  <a:pt x="1002792" y="234051"/>
                </a:cubicBezTo>
                <a:lnTo>
                  <a:pt x="1020318" y="229763"/>
                </a:lnTo>
                <a:cubicBezTo>
                  <a:pt x="1024138" y="231065"/>
                  <a:pt x="1039453" y="236599"/>
                  <a:pt x="1049360" y="244604"/>
                </a:cubicBezTo>
                <a:lnTo>
                  <a:pt x="1049845" y="244972"/>
                </a:lnTo>
                <a:cubicBezTo>
                  <a:pt x="1054989" y="249068"/>
                  <a:pt x="1065562" y="257766"/>
                  <a:pt x="1079392" y="257766"/>
                </a:cubicBezTo>
                <a:lnTo>
                  <a:pt x="1096337" y="257766"/>
                </a:lnTo>
                <a:lnTo>
                  <a:pt x="1096337" y="257864"/>
                </a:lnTo>
                <a:cubicBezTo>
                  <a:pt x="1096337" y="261575"/>
                  <a:pt x="1099385" y="264607"/>
                  <a:pt x="1103109" y="264607"/>
                </a:cubicBezTo>
                <a:lnTo>
                  <a:pt x="1123388" y="264607"/>
                </a:lnTo>
                <a:cubicBezTo>
                  <a:pt x="1125188" y="264607"/>
                  <a:pt x="1126703" y="263063"/>
                  <a:pt x="1126703" y="261249"/>
                </a:cubicBezTo>
                <a:cubicBezTo>
                  <a:pt x="1126703" y="259482"/>
                  <a:pt x="1125188" y="257947"/>
                  <a:pt x="1123388" y="257947"/>
                </a:cubicBezTo>
                <a:lnTo>
                  <a:pt x="1102986" y="257864"/>
                </a:lnTo>
                <a:lnTo>
                  <a:pt x="1103109" y="205531"/>
                </a:lnTo>
                <a:lnTo>
                  <a:pt x="1123388" y="205531"/>
                </a:lnTo>
                <a:cubicBezTo>
                  <a:pt x="1125188" y="205531"/>
                  <a:pt x="1126703" y="204044"/>
                  <a:pt x="1126703" y="202234"/>
                </a:cubicBezTo>
                <a:cubicBezTo>
                  <a:pt x="1126703" y="200416"/>
                  <a:pt x="1125188" y="198881"/>
                  <a:pt x="1123388" y="198881"/>
                </a:cubicBezTo>
                <a:lnTo>
                  <a:pt x="1103109" y="198881"/>
                </a:lnTo>
                <a:cubicBezTo>
                  <a:pt x="1099385" y="198881"/>
                  <a:pt x="1096337" y="201951"/>
                  <a:pt x="1096337" y="205625"/>
                </a:cubicBezTo>
                <a:lnTo>
                  <a:pt x="1096337" y="207350"/>
                </a:lnTo>
                <a:cubicBezTo>
                  <a:pt x="1084336" y="203253"/>
                  <a:pt x="1075572" y="199718"/>
                  <a:pt x="1068895" y="197071"/>
                </a:cubicBezTo>
                <a:cubicBezTo>
                  <a:pt x="1049360" y="189253"/>
                  <a:pt x="1044987" y="187909"/>
                  <a:pt x="1028405" y="196044"/>
                </a:cubicBezTo>
                <a:lnTo>
                  <a:pt x="1028309" y="196044"/>
                </a:lnTo>
                <a:lnTo>
                  <a:pt x="965549" y="208885"/>
                </a:lnTo>
                <a:cubicBezTo>
                  <a:pt x="964606" y="208885"/>
                  <a:pt x="963835" y="209350"/>
                  <a:pt x="963358" y="210239"/>
                </a:cubicBezTo>
                <a:moveTo>
                  <a:pt x="1066324" y="203071"/>
                </a:moveTo>
                <a:cubicBezTo>
                  <a:pt x="1073391" y="205951"/>
                  <a:pt x="1082993" y="209722"/>
                  <a:pt x="1096242" y="214238"/>
                </a:cubicBezTo>
                <a:lnTo>
                  <a:pt x="1096242" y="250975"/>
                </a:lnTo>
                <a:lnTo>
                  <a:pt x="1079297" y="250975"/>
                </a:lnTo>
                <a:cubicBezTo>
                  <a:pt x="1067857" y="250975"/>
                  <a:pt x="1058523" y="243343"/>
                  <a:pt x="1053951" y="239762"/>
                </a:cubicBezTo>
                <a:lnTo>
                  <a:pt x="1053456" y="239343"/>
                </a:lnTo>
                <a:cubicBezTo>
                  <a:pt x="1041273" y="229437"/>
                  <a:pt x="1022232" y="223354"/>
                  <a:pt x="1021366" y="223065"/>
                </a:cubicBezTo>
                <a:cubicBezTo>
                  <a:pt x="1021089" y="222981"/>
                  <a:pt x="1020699" y="222884"/>
                  <a:pt x="1020318" y="222884"/>
                </a:cubicBezTo>
                <a:cubicBezTo>
                  <a:pt x="1020032" y="222884"/>
                  <a:pt x="1019766" y="222884"/>
                  <a:pt x="1019547" y="222981"/>
                </a:cubicBezTo>
                <a:lnTo>
                  <a:pt x="1000992" y="227535"/>
                </a:lnTo>
                <a:cubicBezTo>
                  <a:pt x="996134" y="228971"/>
                  <a:pt x="990962" y="227953"/>
                  <a:pt x="987171" y="224883"/>
                </a:cubicBezTo>
                <a:cubicBezTo>
                  <a:pt x="1000049" y="218419"/>
                  <a:pt x="1009640" y="213159"/>
                  <a:pt x="1017546" y="208978"/>
                </a:cubicBezTo>
                <a:cubicBezTo>
                  <a:pt x="1044711" y="194416"/>
                  <a:pt x="1044711" y="194416"/>
                  <a:pt x="1066324" y="203071"/>
                </a:cubicBezTo>
                <a:moveTo>
                  <a:pt x="1007364" y="206880"/>
                </a:moveTo>
                <a:cubicBezTo>
                  <a:pt x="1000125" y="210787"/>
                  <a:pt x="991457" y="215350"/>
                  <a:pt x="980608" y="220693"/>
                </a:cubicBezTo>
                <a:cubicBezTo>
                  <a:pt x="975655" y="221256"/>
                  <a:pt x="972512" y="217350"/>
                  <a:pt x="970788" y="214322"/>
                </a:cubicBezTo>
                <a:lnTo>
                  <a:pt x="1007364" y="206880"/>
                </a:lnTo>
                <a:close/>
                <a:moveTo>
                  <a:pt x="1273026" y="323571"/>
                </a:moveTo>
                <a:lnTo>
                  <a:pt x="1273578" y="323571"/>
                </a:lnTo>
                <a:cubicBezTo>
                  <a:pt x="1280541" y="323390"/>
                  <a:pt x="1287018" y="320501"/>
                  <a:pt x="1291885" y="315483"/>
                </a:cubicBezTo>
                <a:cubicBezTo>
                  <a:pt x="1296743" y="310418"/>
                  <a:pt x="1299210" y="303851"/>
                  <a:pt x="1299114" y="296880"/>
                </a:cubicBezTo>
                <a:cubicBezTo>
                  <a:pt x="1299114" y="285764"/>
                  <a:pt x="1285484" y="265166"/>
                  <a:pt x="1277302" y="253952"/>
                </a:cubicBezTo>
                <a:cubicBezTo>
                  <a:pt x="1276931" y="253436"/>
                  <a:pt x="1276531" y="252971"/>
                  <a:pt x="1275979" y="252598"/>
                </a:cubicBezTo>
                <a:cubicBezTo>
                  <a:pt x="1274721" y="251677"/>
                  <a:pt x="1273130" y="251259"/>
                  <a:pt x="1271578" y="251580"/>
                </a:cubicBezTo>
                <a:cubicBezTo>
                  <a:pt x="1270073" y="251854"/>
                  <a:pt x="1268625" y="252696"/>
                  <a:pt x="1267768" y="253952"/>
                </a:cubicBezTo>
                <a:cubicBezTo>
                  <a:pt x="1261224" y="262970"/>
                  <a:pt x="1245975" y="285299"/>
                  <a:pt x="1245975" y="296880"/>
                </a:cubicBezTo>
                <a:lnTo>
                  <a:pt x="1245975" y="298140"/>
                </a:lnTo>
                <a:cubicBezTo>
                  <a:pt x="1246261" y="312321"/>
                  <a:pt x="1257976" y="323571"/>
                  <a:pt x="1271883" y="323571"/>
                </a:cubicBezTo>
                <a:lnTo>
                  <a:pt x="1273026" y="323571"/>
                </a:lnTo>
                <a:close/>
                <a:moveTo>
                  <a:pt x="1252633" y="297950"/>
                </a:moveTo>
                <a:lnTo>
                  <a:pt x="1252633" y="296968"/>
                </a:lnTo>
                <a:cubicBezTo>
                  <a:pt x="1252633" y="289154"/>
                  <a:pt x="1262815" y="272327"/>
                  <a:pt x="1272626" y="258696"/>
                </a:cubicBezTo>
                <a:cubicBezTo>
                  <a:pt x="1284932" y="275857"/>
                  <a:pt x="1292533" y="290508"/>
                  <a:pt x="1292533" y="296968"/>
                </a:cubicBezTo>
                <a:lnTo>
                  <a:pt x="1292533" y="297061"/>
                </a:lnTo>
                <a:cubicBezTo>
                  <a:pt x="1292628" y="302224"/>
                  <a:pt x="1290742" y="307204"/>
                  <a:pt x="1287208" y="310874"/>
                </a:cubicBezTo>
                <a:cubicBezTo>
                  <a:pt x="1283579" y="314599"/>
                  <a:pt x="1278836" y="316790"/>
                  <a:pt x="1273578" y="316874"/>
                </a:cubicBezTo>
                <a:lnTo>
                  <a:pt x="1272531" y="316874"/>
                </a:lnTo>
                <a:lnTo>
                  <a:pt x="1272073" y="316874"/>
                </a:lnTo>
                <a:cubicBezTo>
                  <a:pt x="1261491" y="316874"/>
                  <a:pt x="1252814" y="308502"/>
                  <a:pt x="1252633" y="297950"/>
                </a:cubicBezTo>
                <a:moveTo>
                  <a:pt x="1290542" y="368038"/>
                </a:moveTo>
                <a:cubicBezTo>
                  <a:pt x="1299210" y="363476"/>
                  <a:pt x="1310068" y="357667"/>
                  <a:pt x="1323784" y="350830"/>
                </a:cubicBezTo>
                <a:cubicBezTo>
                  <a:pt x="1324651" y="350313"/>
                  <a:pt x="1325299" y="349569"/>
                  <a:pt x="1325518" y="348597"/>
                </a:cubicBezTo>
                <a:cubicBezTo>
                  <a:pt x="1325699" y="347667"/>
                  <a:pt x="1325518" y="346598"/>
                  <a:pt x="1324927" y="345858"/>
                </a:cubicBezTo>
                <a:cubicBezTo>
                  <a:pt x="1319413" y="338407"/>
                  <a:pt x="1309792" y="335291"/>
                  <a:pt x="1300934" y="337854"/>
                </a:cubicBezTo>
                <a:lnTo>
                  <a:pt x="1276445" y="345570"/>
                </a:lnTo>
                <a:lnTo>
                  <a:pt x="1276445" y="344923"/>
                </a:lnTo>
                <a:cubicBezTo>
                  <a:pt x="1276445" y="337570"/>
                  <a:pt x="1273026" y="332407"/>
                  <a:pt x="1268073" y="332407"/>
                </a:cubicBezTo>
                <a:lnTo>
                  <a:pt x="1244727" y="332501"/>
                </a:lnTo>
                <a:cubicBezTo>
                  <a:pt x="1244069" y="332320"/>
                  <a:pt x="1242260" y="331017"/>
                  <a:pt x="1240812" y="329947"/>
                </a:cubicBezTo>
                <a:cubicBezTo>
                  <a:pt x="1235211" y="325854"/>
                  <a:pt x="1225772" y="318883"/>
                  <a:pt x="1213771" y="318883"/>
                </a:cubicBezTo>
                <a:lnTo>
                  <a:pt x="1196826" y="318883"/>
                </a:lnTo>
                <a:lnTo>
                  <a:pt x="1196826" y="318786"/>
                </a:lnTo>
                <a:cubicBezTo>
                  <a:pt x="1196826" y="315111"/>
                  <a:pt x="1193778" y="312042"/>
                  <a:pt x="1190054" y="312042"/>
                </a:cubicBezTo>
                <a:lnTo>
                  <a:pt x="1169775" y="312042"/>
                </a:lnTo>
                <a:cubicBezTo>
                  <a:pt x="1167956" y="312042"/>
                  <a:pt x="1166422" y="313576"/>
                  <a:pt x="1166422" y="315385"/>
                </a:cubicBezTo>
                <a:cubicBezTo>
                  <a:pt x="1166422" y="317203"/>
                  <a:pt x="1167956" y="318692"/>
                  <a:pt x="1169775" y="318692"/>
                </a:cubicBezTo>
                <a:lnTo>
                  <a:pt x="1190234" y="318786"/>
                </a:lnTo>
                <a:lnTo>
                  <a:pt x="1190158" y="371107"/>
                </a:lnTo>
                <a:lnTo>
                  <a:pt x="1169870" y="371107"/>
                </a:lnTo>
                <a:cubicBezTo>
                  <a:pt x="1168051" y="371107"/>
                  <a:pt x="1166517" y="372638"/>
                  <a:pt x="1166517" y="374410"/>
                </a:cubicBezTo>
                <a:cubicBezTo>
                  <a:pt x="1166517" y="376223"/>
                  <a:pt x="1168051" y="377754"/>
                  <a:pt x="1169870" y="377754"/>
                </a:cubicBezTo>
                <a:lnTo>
                  <a:pt x="1190158" y="377754"/>
                </a:lnTo>
                <a:cubicBezTo>
                  <a:pt x="1193863" y="377754"/>
                  <a:pt x="1196921" y="374735"/>
                  <a:pt x="1196921" y="371010"/>
                </a:cubicBezTo>
                <a:lnTo>
                  <a:pt x="1196921" y="369299"/>
                </a:lnTo>
                <a:cubicBezTo>
                  <a:pt x="1202636" y="371201"/>
                  <a:pt x="1207779" y="373009"/>
                  <a:pt x="1212256" y="374545"/>
                </a:cubicBezTo>
                <a:cubicBezTo>
                  <a:pt x="1230049" y="380735"/>
                  <a:pt x="1239955" y="384033"/>
                  <a:pt x="1248918" y="384033"/>
                </a:cubicBezTo>
                <a:cubicBezTo>
                  <a:pt x="1259995" y="384125"/>
                  <a:pt x="1269673" y="379107"/>
                  <a:pt x="1290542" y="368038"/>
                </a:cubicBezTo>
                <a:moveTo>
                  <a:pt x="1214542" y="368317"/>
                </a:moveTo>
                <a:cubicBezTo>
                  <a:pt x="1209399" y="366508"/>
                  <a:pt x="1203588" y="364508"/>
                  <a:pt x="1197007" y="362313"/>
                </a:cubicBezTo>
                <a:lnTo>
                  <a:pt x="1197007" y="325576"/>
                </a:lnTo>
                <a:lnTo>
                  <a:pt x="1213971" y="325576"/>
                </a:lnTo>
                <a:cubicBezTo>
                  <a:pt x="1223772" y="325576"/>
                  <a:pt x="1231773" y="331389"/>
                  <a:pt x="1237012" y="335291"/>
                </a:cubicBezTo>
                <a:cubicBezTo>
                  <a:pt x="1240260" y="337663"/>
                  <a:pt x="1242260" y="339115"/>
                  <a:pt x="1244441" y="339115"/>
                </a:cubicBezTo>
                <a:lnTo>
                  <a:pt x="1268158" y="339115"/>
                </a:lnTo>
                <a:cubicBezTo>
                  <a:pt x="1268625" y="339115"/>
                  <a:pt x="1269882" y="341198"/>
                  <a:pt x="1269882" y="344923"/>
                </a:cubicBezTo>
                <a:cubicBezTo>
                  <a:pt x="1269882" y="346825"/>
                  <a:pt x="1269587" y="348505"/>
                  <a:pt x="1268930" y="349760"/>
                </a:cubicBezTo>
                <a:cubicBezTo>
                  <a:pt x="1268625" y="350407"/>
                  <a:pt x="1268263" y="350830"/>
                  <a:pt x="1268073" y="350830"/>
                </a:cubicBezTo>
                <a:lnTo>
                  <a:pt x="1230820" y="350830"/>
                </a:lnTo>
                <a:cubicBezTo>
                  <a:pt x="1229001" y="350830"/>
                  <a:pt x="1227487" y="352314"/>
                  <a:pt x="1227487" y="354132"/>
                </a:cubicBezTo>
                <a:cubicBezTo>
                  <a:pt x="1227487" y="355941"/>
                  <a:pt x="1229001" y="357476"/>
                  <a:pt x="1230820" y="357476"/>
                </a:cubicBezTo>
                <a:lnTo>
                  <a:pt x="1268073" y="357476"/>
                </a:lnTo>
                <a:cubicBezTo>
                  <a:pt x="1270816" y="357476"/>
                  <a:pt x="1273130" y="355848"/>
                  <a:pt x="1274626" y="353201"/>
                </a:cubicBezTo>
                <a:lnTo>
                  <a:pt x="1302934" y="344226"/>
                </a:lnTo>
                <a:cubicBezTo>
                  <a:pt x="1307792" y="342826"/>
                  <a:pt x="1312926" y="343853"/>
                  <a:pt x="1316755" y="346923"/>
                </a:cubicBezTo>
                <a:cubicBezTo>
                  <a:pt x="1304744" y="352922"/>
                  <a:pt x="1295209" y="358039"/>
                  <a:pt x="1287409" y="362220"/>
                </a:cubicBezTo>
                <a:cubicBezTo>
                  <a:pt x="1251585" y="381205"/>
                  <a:pt x="1251585" y="381205"/>
                  <a:pt x="1214542" y="368317"/>
                </a:cubicBezTo>
                <a:moveTo>
                  <a:pt x="1206360" y="210239"/>
                </a:moveTo>
                <a:cubicBezTo>
                  <a:pt x="1205865" y="210978"/>
                  <a:pt x="1205769" y="212047"/>
                  <a:pt x="1205960" y="212885"/>
                </a:cubicBezTo>
                <a:cubicBezTo>
                  <a:pt x="1207589" y="218141"/>
                  <a:pt x="1212904" y="227535"/>
                  <a:pt x="1222543" y="227437"/>
                </a:cubicBezTo>
                <a:lnTo>
                  <a:pt x="1223210" y="227437"/>
                </a:lnTo>
                <a:cubicBezTo>
                  <a:pt x="1228811" y="233763"/>
                  <a:pt x="1237679" y="236418"/>
                  <a:pt x="1245679" y="234051"/>
                </a:cubicBezTo>
                <a:lnTo>
                  <a:pt x="1263206" y="229763"/>
                </a:lnTo>
                <a:cubicBezTo>
                  <a:pt x="1267025" y="231065"/>
                  <a:pt x="1282341" y="236599"/>
                  <a:pt x="1292257" y="244604"/>
                </a:cubicBezTo>
                <a:lnTo>
                  <a:pt x="1292752" y="244972"/>
                </a:lnTo>
                <a:cubicBezTo>
                  <a:pt x="1297877" y="249068"/>
                  <a:pt x="1308439" y="257766"/>
                  <a:pt x="1322261" y="257766"/>
                </a:cubicBezTo>
                <a:lnTo>
                  <a:pt x="1339206" y="257766"/>
                </a:lnTo>
                <a:lnTo>
                  <a:pt x="1339206" y="257864"/>
                </a:lnTo>
                <a:cubicBezTo>
                  <a:pt x="1339206" y="261575"/>
                  <a:pt x="1342272" y="264607"/>
                  <a:pt x="1345978" y="264607"/>
                </a:cubicBezTo>
                <a:lnTo>
                  <a:pt x="1366285" y="264607"/>
                </a:lnTo>
                <a:cubicBezTo>
                  <a:pt x="1368085" y="264607"/>
                  <a:pt x="1369590" y="263063"/>
                  <a:pt x="1369590" y="261249"/>
                </a:cubicBezTo>
                <a:cubicBezTo>
                  <a:pt x="1369590" y="259482"/>
                  <a:pt x="1368085" y="257947"/>
                  <a:pt x="1366285" y="257947"/>
                </a:cubicBezTo>
                <a:lnTo>
                  <a:pt x="1345873" y="257864"/>
                </a:lnTo>
                <a:lnTo>
                  <a:pt x="1345978" y="205531"/>
                </a:lnTo>
                <a:lnTo>
                  <a:pt x="1366285" y="205531"/>
                </a:lnTo>
                <a:cubicBezTo>
                  <a:pt x="1368085" y="205531"/>
                  <a:pt x="1369590" y="204044"/>
                  <a:pt x="1369590" y="202234"/>
                </a:cubicBezTo>
                <a:cubicBezTo>
                  <a:pt x="1369590" y="200416"/>
                  <a:pt x="1368085" y="198881"/>
                  <a:pt x="1366285" y="198881"/>
                </a:cubicBezTo>
                <a:lnTo>
                  <a:pt x="1345978" y="198881"/>
                </a:lnTo>
                <a:cubicBezTo>
                  <a:pt x="1342272" y="198881"/>
                  <a:pt x="1339206" y="201951"/>
                  <a:pt x="1339206" y="205625"/>
                </a:cubicBezTo>
                <a:lnTo>
                  <a:pt x="1339206" y="207350"/>
                </a:lnTo>
                <a:cubicBezTo>
                  <a:pt x="1327204" y="203253"/>
                  <a:pt x="1318460" y="199718"/>
                  <a:pt x="1311783" y="197071"/>
                </a:cubicBezTo>
                <a:cubicBezTo>
                  <a:pt x="1292257" y="189253"/>
                  <a:pt x="1287875" y="187909"/>
                  <a:pt x="1271302" y="196044"/>
                </a:cubicBezTo>
                <a:lnTo>
                  <a:pt x="1271206" y="196044"/>
                </a:lnTo>
                <a:lnTo>
                  <a:pt x="1208437" y="208885"/>
                </a:lnTo>
                <a:cubicBezTo>
                  <a:pt x="1207589" y="208885"/>
                  <a:pt x="1206827" y="209350"/>
                  <a:pt x="1206360" y="210239"/>
                </a:cubicBezTo>
                <a:moveTo>
                  <a:pt x="1309392" y="203071"/>
                </a:moveTo>
                <a:cubicBezTo>
                  <a:pt x="1316431" y="205951"/>
                  <a:pt x="1326061" y="209722"/>
                  <a:pt x="1339329" y="214238"/>
                </a:cubicBezTo>
                <a:lnTo>
                  <a:pt x="1339329" y="250975"/>
                </a:lnTo>
                <a:lnTo>
                  <a:pt x="1322346" y="250975"/>
                </a:lnTo>
                <a:cubicBezTo>
                  <a:pt x="1310926" y="250975"/>
                  <a:pt x="1301610" y="243343"/>
                  <a:pt x="1297019" y="239762"/>
                </a:cubicBezTo>
                <a:lnTo>
                  <a:pt x="1296533" y="239343"/>
                </a:lnTo>
                <a:cubicBezTo>
                  <a:pt x="1284341" y="229437"/>
                  <a:pt x="1265301" y="223354"/>
                  <a:pt x="1264434" y="223065"/>
                </a:cubicBezTo>
                <a:cubicBezTo>
                  <a:pt x="1264072" y="222981"/>
                  <a:pt x="1263767" y="222884"/>
                  <a:pt x="1263396" y="222884"/>
                </a:cubicBezTo>
                <a:cubicBezTo>
                  <a:pt x="1263119" y="222884"/>
                  <a:pt x="1262815" y="222884"/>
                  <a:pt x="1262634" y="222981"/>
                </a:cubicBezTo>
                <a:lnTo>
                  <a:pt x="1244079" y="227535"/>
                </a:lnTo>
                <a:cubicBezTo>
                  <a:pt x="1239212" y="228971"/>
                  <a:pt x="1234078" y="227953"/>
                  <a:pt x="1230259" y="224883"/>
                </a:cubicBezTo>
                <a:cubicBezTo>
                  <a:pt x="1243117" y="218419"/>
                  <a:pt x="1252728" y="213159"/>
                  <a:pt x="1260634" y="208978"/>
                </a:cubicBezTo>
                <a:cubicBezTo>
                  <a:pt x="1287703" y="194416"/>
                  <a:pt x="1287799" y="194416"/>
                  <a:pt x="1309392" y="203071"/>
                </a:cubicBezTo>
                <a:moveTo>
                  <a:pt x="1250356" y="206880"/>
                </a:moveTo>
                <a:cubicBezTo>
                  <a:pt x="1243117" y="210787"/>
                  <a:pt x="1234450" y="215350"/>
                  <a:pt x="1223581" y="220693"/>
                </a:cubicBezTo>
                <a:cubicBezTo>
                  <a:pt x="1218638" y="221256"/>
                  <a:pt x="1215494" y="217350"/>
                  <a:pt x="1213780" y="214322"/>
                </a:cubicBezTo>
                <a:lnTo>
                  <a:pt x="1250356" y="206880"/>
                </a:lnTo>
                <a:close/>
                <a:moveTo>
                  <a:pt x="1516018" y="323571"/>
                </a:moveTo>
                <a:lnTo>
                  <a:pt x="1516570" y="323571"/>
                </a:lnTo>
                <a:cubicBezTo>
                  <a:pt x="1523533" y="323390"/>
                  <a:pt x="1530010" y="320501"/>
                  <a:pt x="1534868" y="315483"/>
                </a:cubicBezTo>
                <a:cubicBezTo>
                  <a:pt x="1539726" y="310418"/>
                  <a:pt x="1542202" y="303851"/>
                  <a:pt x="1542097" y="296880"/>
                </a:cubicBezTo>
                <a:cubicBezTo>
                  <a:pt x="1542097" y="285764"/>
                  <a:pt x="1528477" y="265166"/>
                  <a:pt x="1520285" y="253952"/>
                </a:cubicBezTo>
                <a:cubicBezTo>
                  <a:pt x="1519923" y="253436"/>
                  <a:pt x="1519533" y="252971"/>
                  <a:pt x="1518961" y="252598"/>
                </a:cubicBezTo>
                <a:cubicBezTo>
                  <a:pt x="1517704" y="251677"/>
                  <a:pt x="1516103" y="251259"/>
                  <a:pt x="1514570" y="251580"/>
                </a:cubicBezTo>
                <a:cubicBezTo>
                  <a:pt x="1513056" y="251854"/>
                  <a:pt x="1511627" y="252696"/>
                  <a:pt x="1510656" y="253952"/>
                </a:cubicBezTo>
                <a:cubicBezTo>
                  <a:pt x="1504112" y="262970"/>
                  <a:pt x="1488853" y="285299"/>
                  <a:pt x="1488853" y="296880"/>
                </a:cubicBezTo>
                <a:lnTo>
                  <a:pt x="1488853" y="298140"/>
                </a:lnTo>
                <a:cubicBezTo>
                  <a:pt x="1489148" y="312321"/>
                  <a:pt x="1500844" y="323571"/>
                  <a:pt x="1514751" y="323571"/>
                </a:cubicBezTo>
                <a:lnTo>
                  <a:pt x="1516018" y="323571"/>
                </a:lnTo>
                <a:close/>
                <a:moveTo>
                  <a:pt x="1495615" y="297950"/>
                </a:moveTo>
                <a:lnTo>
                  <a:pt x="1495615" y="296968"/>
                </a:lnTo>
                <a:cubicBezTo>
                  <a:pt x="1495615" y="289154"/>
                  <a:pt x="1505798" y="272327"/>
                  <a:pt x="1515523" y="258696"/>
                </a:cubicBezTo>
                <a:cubicBezTo>
                  <a:pt x="1527820" y="275857"/>
                  <a:pt x="1535439" y="290508"/>
                  <a:pt x="1535439" y="296968"/>
                </a:cubicBezTo>
                <a:lnTo>
                  <a:pt x="1535439" y="297061"/>
                </a:lnTo>
                <a:cubicBezTo>
                  <a:pt x="1535516" y="302224"/>
                  <a:pt x="1533611" y="307204"/>
                  <a:pt x="1530096" y="310874"/>
                </a:cubicBezTo>
                <a:cubicBezTo>
                  <a:pt x="1526477" y="314599"/>
                  <a:pt x="1521714" y="316790"/>
                  <a:pt x="1516475" y="316874"/>
                </a:cubicBezTo>
                <a:lnTo>
                  <a:pt x="1515427" y="316874"/>
                </a:lnTo>
                <a:lnTo>
                  <a:pt x="1514960" y="316874"/>
                </a:lnTo>
                <a:cubicBezTo>
                  <a:pt x="1504483" y="316874"/>
                  <a:pt x="1495797" y="308502"/>
                  <a:pt x="1495615" y="297950"/>
                </a:cubicBezTo>
                <a:moveTo>
                  <a:pt x="1533611" y="368038"/>
                </a:moveTo>
                <a:cubicBezTo>
                  <a:pt x="1542288" y="363476"/>
                  <a:pt x="1553147" y="357667"/>
                  <a:pt x="1566863" y="350830"/>
                </a:cubicBezTo>
                <a:cubicBezTo>
                  <a:pt x="1567729" y="350313"/>
                  <a:pt x="1568377" y="349569"/>
                  <a:pt x="1568596" y="348597"/>
                </a:cubicBezTo>
                <a:cubicBezTo>
                  <a:pt x="1568777" y="347667"/>
                  <a:pt x="1568596" y="346598"/>
                  <a:pt x="1568006" y="345858"/>
                </a:cubicBezTo>
                <a:cubicBezTo>
                  <a:pt x="1562472" y="338407"/>
                  <a:pt x="1552870" y="335291"/>
                  <a:pt x="1544002" y="337854"/>
                </a:cubicBezTo>
                <a:lnTo>
                  <a:pt x="1519523" y="345570"/>
                </a:lnTo>
                <a:lnTo>
                  <a:pt x="1519523" y="344923"/>
                </a:lnTo>
                <a:cubicBezTo>
                  <a:pt x="1519523" y="337570"/>
                  <a:pt x="1516103" y="332407"/>
                  <a:pt x="1511151" y="332407"/>
                </a:cubicBezTo>
                <a:lnTo>
                  <a:pt x="1487805" y="332501"/>
                </a:lnTo>
                <a:cubicBezTo>
                  <a:pt x="1487128" y="332320"/>
                  <a:pt x="1485338" y="331017"/>
                  <a:pt x="1483900" y="329947"/>
                </a:cubicBezTo>
                <a:cubicBezTo>
                  <a:pt x="1478289" y="325854"/>
                  <a:pt x="1468850" y="318883"/>
                  <a:pt x="1456849" y="318883"/>
                </a:cubicBezTo>
                <a:lnTo>
                  <a:pt x="1439894" y="318883"/>
                </a:lnTo>
                <a:lnTo>
                  <a:pt x="1439894" y="318786"/>
                </a:lnTo>
                <a:cubicBezTo>
                  <a:pt x="1439894" y="315111"/>
                  <a:pt x="1436846" y="312042"/>
                  <a:pt x="1433131" y="312042"/>
                </a:cubicBezTo>
                <a:lnTo>
                  <a:pt x="1412853" y="312042"/>
                </a:lnTo>
                <a:cubicBezTo>
                  <a:pt x="1411033" y="312042"/>
                  <a:pt x="1409500" y="313576"/>
                  <a:pt x="1409500" y="315385"/>
                </a:cubicBezTo>
                <a:cubicBezTo>
                  <a:pt x="1409500" y="317203"/>
                  <a:pt x="1411033" y="318692"/>
                  <a:pt x="1412853" y="318692"/>
                </a:cubicBezTo>
                <a:lnTo>
                  <a:pt x="1433227" y="318786"/>
                </a:lnTo>
                <a:lnTo>
                  <a:pt x="1433131" y="371107"/>
                </a:lnTo>
                <a:lnTo>
                  <a:pt x="1412853" y="371107"/>
                </a:lnTo>
                <a:cubicBezTo>
                  <a:pt x="1411033" y="371107"/>
                  <a:pt x="1409500" y="372638"/>
                  <a:pt x="1409500" y="374410"/>
                </a:cubicBezTo>
                <a:cubicBezTo>
                  <a:pt x="1409500" y="376223"/>
                  <a:pt x="1411033" y="377754"/>
                  <a:pt x="1412853" y="377754"/>
                </a:cubicBezTo>
                <a:lnTo>
                  <a:pt x="1433131" y="377754"/>
                </a:lnTo>
                <a:cubicBezTo>
                  <a:pt x="1436846" y="377754"/>
                  <a:pt x="1439894" y="374735"/>
                  <a:pt x="1439894" y="371010"/>
                </a:cubicBezTo>
                <a:lnTo>
                  <a:pt x="1439894" y="369299"/>
                </a:lnTo>
                <a:cubicBezTo>
                  <a:pt x="1445619" y="371201"/>
                  <a:pt x="1450762" y="373009"/>
                  <a:pt x="1455229" y="374545"/>
                </a:cubicBezTo>
                <a:cubicBezTo>
                  <a:pt x="1473032" y="380735"/>
                  <a:pt x="1482937" y="384033"/>
                  <a:pt x="1491891" y="384033"/>
                </a:cubicBezTo>
                <a:cubicBezTo>
                  <a:pt x="1503054" y="384125"/>
                  <a:pt x="1512665" y="379107"/>
                  <a:pt x="1533611" y="368038"/>
                </a:cubicBezTo>
                <a:moveTo>
                  <a:pt x="1457525" y="368317"/>
                </a:moveTo>
                <a:cubicBezTo>
                  <a:pt x="1452381" y="366508"/>
                  <a:pt x="1446666" y="364508"/>
                  <a:pt x="1439989" y="362313"/>
                </a:cubicBezTo>
                <a:lnTo>
                  <a:pt x="1439989" y="325576"/>
                </a:lnTo>
                <a:lnTo>
                  <a:pt x="1456944" y="325576"/>
                </a:lnTo>
                <a:cubicBezTo>
                  <a:pt x="1466755" y="325576"/>
                  <a:pt x="1474755" y="331389"/>
                  <a:pt x="1479995" y="335291"/>
                </a:cubicBezTo>
                <a:cubicBezTo>
                  <a:pt x="1483243" y="337663"/>
                  <a:pt x="1485243" y="339115"/>
                  <a:pt x="1487443" y="339115"/>
                </a:cubicBezTo>
                <a:lnTo>
                  <a:pt x="1511151" y="339115"/>
                </a:lnTo>
                <a:cubicBezTo>
                  <a:pt x="1511618" y="339115"/>
                  <a:pt x="1512846" y="341198"/>
                  <a:pt x="1512846" y="344923"/>
                </a:cubicBezTo>
                <a:cubicBezTo>
                  <a:pt x="1512846" y="346825"/>
                  <a:pt x="1512475" y="348505"/>
                  <a:pt x="1511912" y="349760"/>
                </a:cubicBezTo>
                <a:cubicBezTo>
                  <a:pt x="1511618" y="350407"/>
                  <a:pt x="1511255" y="350830"/>
                  <a:pt x="1511056" y="350830"/>
                </a:cubicBezTo>
                <a:lnTo>
                  <a:pt x="1473803" y="350830"/>
                </a:lnTo>
                <a:cubicBezTo>
                  <a:pt x="1471993" y="350830"/>
                  <a:pt x="1470479" y="352314"/>
                  <a:pt x="1470479" y="354132"/>
                </a:cubicBezTo>
                <a:cubicBezTo>
                  <a:pt x="1470479" y="355941"/>
                  <a:pt x="1471993" y="357476"/>
                  <a:pt x="1473803" y="357476"/>
                </a:cubicBezTo>
                <a:lnTo>
                  <a:pt x="1511056" y="357476"/>
                </a:lnTo>
                <a:cubicBezTo>
                  <a:pt x="1513798" y="357476"/>
                  <a:pt x="1516103" y="355848"/>
                  <a:pt x="1517609" y="353201"/>
                </a:cubicBezTo>
                <a:lnTo>
                  <a:pt x="1545917" y="344226"/>
                </a:lnTo>
                <a:cubicBezTo>
                  <a:pt x="1550775" y="342826"/>
                  <a:pt x="1555909" y="343853"/>
                  <a:pt x="1559728" y="346923"/>
                </a:cubicBezTo>
                <a:cubicBezTo>
                  <a:pt x="1547727" y="352922"/>
                  <a:pt x="1538192" y="358039"/>
                  <a:pt x="1530305" y="362220"/>
                </a:cubicBezTo>
                <a:cubicBezTo>
                  <a:pt x="1494587" y="381205"/>
                  <a:pt x="1494587" y="381205"/>
                  <a:pt x="1457525" y="368317"/>
                </a:cubicBezTo>
                <a:moveTo>
                  <a:pt x="1449324" y="210239"/>
                </a:moveTo>
                <a:cubicBezTo>
                  <a:pt x="1448857" y="210978"/>
                  <a:pt x="1448762" y="212047"/>
                  <a:pt x="1449038" y="212885"/>
                </a:cubicBezTo>
                <a:cubicBezTo>
                  <a:pt x="1450667" y="218141"/>
                  <a:pt x="1456001" y="227535"/>
                  <a:pt x="1465612" y="227437"/>
                </a:cubicBezTo>
                <a:lnTo>
                  <a:pt x="1466297" y="227437"/>
                </a:lnTo>
                <a:cubicBezTo>
                  <a:pt x="1471908" y="233763"/>
                  <a:pt x="1480756" y="236418"/>
                  <a:pt x="1488757" y="234051"/>
                </a:cubicBezTo>
                <a:lnTo>
                  <a:pt x="1506283" y="229763"/>
                </a:lnTo>
                <a:cubicBezTo>
                  <a:pt x="1510093" y="231065"/>
                  <a:pt x="1525438" y="236599"/>
                  <a:pt x="1535344" y="244604"/>
                </a:cubicBezTo>
                <a:lnTo>
                  <a:pt x="1535830" y="244972"/>
                </a:lnTo>
                <a:cubicBezTo>
                  <a:pt x="1540973" y="249068"/>
                  <a:pt x="1551518" y="257766"/>
                  <a:pt x="1565329" y="257766"/>
                </a:cubicBezTo>
                <a:lnTo>
                  <a:pt x="1582293" y="257766"/>
                </a:lnTo>
                <a:lnTo>
                  <a:pt x="1582293" y="257864"/>
                </a:lnTo>
                <a:cubicBezTo>
                  <a:pt x="1582293" y="261575"/>
                  <a:pt x="1585360" y="264607"/>
                  <a:pt x="1589046" y="264607"/>
                </a:cubicBezTo>
                <a:lnTo>
                  <a:pt x="1609354" y="264607"/>
                </a:lnTo>
                <a:cubicBezTo>
                  <a:pt x="1611173" y="264607"/>
                  <a:pt x="1612678" y="263063"/>
                  <a:pt x="1612678" y="261249"/>
                </a:cubicBezTo>
                <a:cubicBezTo>
                  <a:pt x="1612678" y="259482"/>
                  <a:pt x="1611173" y="257947"/>
                  <a:pt x="1609354" y="257947"/>
                </a:cubicBezTo>
                <a:lnTo>
                  <a:pt x="1588970" y="257864"/>
                </a:lnTo>
                <a:lnTo>
                  <a:pt x="1589046" y="205531"/>
                </a:lnTo>
                <a:lnTo>
                  <a:pt x="1609354" y="205531"/>
                </a:lnTo>
                <a:cubicBezTo>
                  <a:pt x="1611173" y="205531"/>
                  <a:pt x="1612678" y="204044"/>
                  <a:pt x="1612678" y="202234"/>
                </a:cubicBezTo>
                <a:cubicBezTo>
                  <a:pt x="1612678" y="200416"/>
                  <a:pt x="1611173" y="198881"/>
                  <a:pt x="1609354" y="198881"/>
                </a:cubicBezTo>
                <a:lnTo>
                  <a:pt x="1589046" y="198881"/>
                </a:lnTo>
                <a:cubicBezTo>
                  <a:pt x="1585360" y="198881"/>
                  <a:pt x="1582293" y="201951"/>
                  <a:pt x="1582293" y="205625"/>
                </a:cubicBezTo>
                <a:lnTo>
                  <a:pt x="1582293" y="207350"/>
                </a:lnTo>
                <a:cubicBezTo>
                  <a:pt x="1570291" y="203253"/>
                  <a:pt x="1561547" y="199718"/>
                  <a:pt x="1554880" y="197071"/>
                </a:cubicBezTo>
                <a:cubicBezTo>
                  <a:pt x="1535344" y="189253"/>
                  <a:pt x="1530972" y="187909"/>
                  <a:pt x="1514389" y="196044"/>
                </a:cubicBezTo>
                <a:lnTo>
                  <a:pt x="1514294" y="196044"/>
                </a:lnTo>
                <a:lnTo>
                  <a:pt x="1451524" y="208885"/>
                </a:lnTo>
                <a:cubicBezTo>
                  <a:pt x="1450667" y="208885"/>
                  <a:pt x="1449800" y="209350"/>
                  <a:pt x="1449324" y="210239"/>
                </a:cubicBezTo>
                <a:moveTo>
                  <a:pt x="1552384" y="203071"/>
                </a:moveTo>
                <a:cubicBezTo>
                  <a:pt x="1559423" y="205951"/>
                  <a:pt x="1569062" y="209722"/>
                  <a:pt x="1582293" y="214238"/>
                </a:cubicBezTo>
                <a:lnTo>
                  <a:pt x="1582293" y="250975"/>
                </a:lnTo>
                <a:lnTo>
                  <a:pt x="1565329" y="250975"/>
                </a:lnTo>
                <a:cubicBezTo>
                  <a:pt x="1553908" y="250975"/>
                  <a:pt x="1544574" y="243343"/>
                  <a:pt x="1540011" y="239762"/>
                </a:cubicBezTo>
                <a:lnTo>
                  <a:pt x="1539516" y="239343"/>
                </a:lnTo>
                <a:cubicBezTo>
                  <a:pt x="1527343" y="229437"/>
                  <a:pt x="1508293" y="223354"/>
                  <a:pt x="1507427" y="223065"/>
                </a:cubicBezTo>
                <a:cubicBezTo>
                  <a:pt x="1507160" y="222981"/>
                  <a:pt x="1506760" y="222884"/>
                  <a:pt x="1506388" y="222884"/>
                </a:cubicBezTo>
                <a:cubicBezTo>
                  <a:pt x="1506102" y="222884"/>
                  <a:pt x="1505798" y="222884"/>
                  <a:pt x="1505626" y="222981"/>
                </a:cubicBezTo>
                <a:lnTo>
                  <a:pt x="1487043" y="227535"/>
                </a:lnTo>
                <a:cubicBezTo>
                  <a:pt x="1482204" y="228971"/>
                  <a:pt x="1477042" y="227953"/>
                  <a:pt x="1473222" y="224883"/>
                </a:cubicBezTo>
                <a:cubicBezTo>
                  <a:pt x="1486109" y="218419"/>
                  <a:pt x="1495720" y="213159"/>
                  <a:pt x="1503626" y="208978"/>
                </a:cubicBezTo>
                <a:cubicBezTo>
                  <a:pt x="1530753" y="194416"/>
                  <a:pt x="1530753" y="194416"/>
                  <a:pt x="1552384" y="203071"/>
                </a:cubicBezTo>
                <a:moveTo>
                  <a:pt x="1493425" y="206880"/>
                </a:moveTo>
                <a:cubicBezTo>
                  <a:pt x="1486205" y="210787"/>
                  <a:pt x="1477518" y="215350"/>
                  <a:pt x="1466669" y="220693"/>
                </a:cubicBezTo>
                <a:cubicBezTo>
                  <a:pt x="1461706" y="221256"/>
                  <a:pt x="1458573" y="217350"/>
                  <a:pt x="1456858" y="214322"/>
                </a:cubicBezTo>
                <a:lnTo>
                  <a:pt x="1493425" y="206880"/>
                </a:lnTo>
                <a:close/>
                <a:moveTo>
                  <a:pt x="1759096" y="323571"/>
                </a:moveTo>
                <a:lnTo>
                  <a:pt x="1759648" y="323571"/>
                </a:lnTo>
                <a:cubicBezTo>
                  <a:pt x="1766602" y="323390"/>
                  <a:pt x="1773088" y="320501"/>
                  <a:pt x="1777946" y="315483"/>
                </a:cubicBezTo>
                <a:cubicBezTo>
                  <a:pt x="1782775" y="310418"/>
                  <a:pt x="1785280" y="303851"/>
                  <a:pt x="1785175" y="296880"/>
                </a:cubicBezTo>
                <a:cubicBezTo>
                  <a:pt x="1785175" y="285764"/>
                  <a:pt x="1771555" y="265166"/>
                  <a:pt x="1763363" y="253952"/>
                </a:cubicBezTo>
                <a:cubicBezTo>
                  <a:pt x="1762992" y="253436"/>
                  <a:pt x="1762601" y="252971"/>
                  <a:pt x="1762049" y="252598"/>
                </a:cubicBezTo>
                <a:cubicBezTo>
                  <a:pt x="1760791" y="251677"/>
                  <a:pt x="1759191" y="251259"/>
                  <a:pt x="1757658" y="251580"/>
                </a:cubicBezTo>
                <a:cubicBezTo>
                  <a:pt x="1756124" y="251854"/>
                  <a:pt x="1754695" y="252696"/>
                  <a:pt x="1753828" y="253952"/>
                </a:cubicBezTo>
                <a:cubicBezTo>
                  <a:pt x="1747275" y="262970"/>
                  <a:pt x="1732016" y="285299"/>
                  <a:pt x="1732016" y="296880"/>
                </a:cubicBezTo>
                <a:lnTo>
                  <a:pt x="1732016" y="298140"/>
                </a:lnTo>
                <a:cubicBezTo>
                  <a:pt x="1732321" y="312321"/>
                  <a:pt x="1744018" y="323571"/>
                  <a:pt x="1757934" y="323571"/>
                </a:cubicBezTo>
                <a:lnTo>
                  <a:pt x="1759096" y="323571"/>
                </a:lnTo>
                <a:close/>
                <a:moveTo>
                  <a:pt x="1738608" y="297950"/>
                </a:moveTo>
                <a:lnTo>
                  <a:pt x="1738608" y="296968"/>
                </a:lnTo>
                <a:cubicBezTo>
                  <a:pt x="1738608" y="289154"/>
                  <a:pt x="1748790" y="272327"/>
                  <a:pt x="1758591" y="258696"/>
                </a:cubicBezTo>
                <a:cubicBezTo>
                  <a:pt x="1770869" y="275857"/>
                  <a:pt x="1778508" y="290508"/>
                  <a:pt x="1778508" y="296968"/>
                </a:cubicBezTo>
                <a:lnTo>
                  <a:pt x="1778508" y="297061"/>
                </a:lnTo>
                <a:cubicBezTo>
                  <a:pt x="1778603" y="302224"/>
                  <a:pt x="1776698" y="307204"/>
                  <a:pt x="1773184" y="310874"/>
                </a:cubicBezTo>
                <a:cubicBezTo>
                  <a:pt x="1769554" y="314599"/>
                  <a:pt x="1764792" y="316790"/>
                  <a:pt x="1759553" y="316874"/>
                </a:cubicBezTo>
                <a:lnTo>
                  <a:pt x="1758506" y="316874"/>
                </a:lnTo>
                <a:lnTo>
                  <a:pt x="1758048" y="316874"/>
                </a:lnTo>
                <a:cubicBezTo>
                  <a:pt x="1747456" y="316874"/>
                  <a:pt x="1738789" y="308502"/>
                  <a:pt x="1738608" y="297950"/>
                </a:cubicBezTo>
                <a:moveTo>
                  <a:pt x="1776603" y="368038"/>
                </a:moveTo>
                <a:cubicBezTo>
                  <a:pt x="1785280" y="363476"/>
                  <a:pt x="1796139" y="357667"/>
                  <a:pt x="1809845" y="350830"/>
                </a:cubicBezTo>
                <a:cubicBezTo>
                  <a:pt x="1810712" y="350313"/>
                  <a:pt x="1811360" y="349569"/>
                  <a:pt x="1811578" y="348597"/>
                </a:cubicBezTo>
                <a:cubicBezTo>
                  <a:pt x="1811750" y="347667"/>
                  <a:pt x="1811578" y="346598"/>
                  <a:pt x="1810988" y="345858"/>
                </a:cubicBezTo>
                <a:cubicBezTo>
                  <a:pt x="1805454" y="338407"/>
                  <a:pt x="1795843" y="335291"/>
                  <a:pt x="1786994" y="337854"/>
                </a:cubicBezTo>
                <a:lnTo>
                  <a:pt x="1762497" y="345570"/>
                </a:lnTo>
                <a:lnTo>
                  <a:pt x="1762497" y="344923"/>
                </a:lnTo>
                <a:cubicBezTo>
                  <a:pt x="1762497" y="337570"/>
                  <a:pt x="1759086" y="332407"/>
                  <a:pt x="1754134" y="332407"/>
                </a:cubicBezTo>
                <a:lnTo>
                  <a:pt x="1730787" y="332501"/>
                </a:lnTo>
                <a:cubicBezTo>
                  <a:pt x="1730121" y="332320"/>
                  <a:pt x="1728330" y="331017"/>
                  <a:pt x="1726882" y="329947"/>
                </a:cubicBezTo>
                <a:cubicBezTo>
                  <a:pt x="1721244" y="325854"/>
                  <a:pt x="1711833" y="318883"/>
                  <a:pt x="1699831" y="318883"/>
                </a:cubicBezTo>
                <a:lnTo>
                  <a:pt x="1682886" y="318883"/>
                </a:lnTo>
                <a:lnTo>
                  <a:pt x="1682886" y="318786"/>
                </a:lnTo>
                <a:cubicBezTo>
                  <a:pt x="1682886" y="315111"/>
                  <a:pt x="1679838" y="312042"/>
                  <a:pt x="1676114" y="312042"/>
                </a:cubicBezTo>
                <a:lnTo>
                  <a:pt x="1655807" y="312042"/>
                </a:lnTo>
                <a:cubicBezTo>
                  <a:pt x="1654026" y="312042"/>
                  <a:pt x="1652492" y="313576"/>
                  <a:pt x="1652492" y="315385"/>
                </a:cubicBezTo>
                <a:cubicBezTo>
                  <a:pt x="1652492" y="317203"/>
                  <a:pt x="1654130" y="318786"/>
                  <a:pt x="1655940" y="318786"/>
                </a:cubicBezTo>
                <a:lnTo>
                  <a:pt x="1676305" y="318883"/>
                </a:lnTo>
                <a:lnTo>
                  <a:pt x="1676209" y="371201"/>
                </a:lnTo>
                <a:lnTo>
                  <a:pt x="1655940" y="371201"/>
                </a:lnTo>
                <a:cubicBezTo>
                  <a:pt x="1654130" y="371201"/>
                  <a:pt x="1652578" y="372735"/>
                  <a:pt x="1652578" y="374545"/>
                </a:cubicBezTo>
                <a:cubicBezTo>
                  <a:pt x="1652578" y="376317"/>
                  <a:pt x="1654130" y="377851"/>
                  <a:pt x="1655940" y="377851"/>
                </a:cubicBezTo>
                <a:lnTo>
                  <a:pt x="1676209" y="377851"/>
                </a:lnTo>
                <a:cubicBezTo>
                  <a:pt x="1679924" y="377851"/>
                  <a:pt x="1682982" y="374833"/>
                  <a:pt x="1682982" y="371107"/>
                </a:cubicBezTo>
                <a:lnTo>
                  <a:pt x="1682982" y="369382"/>
                </a:lnTo>
                <a:cubicBezTo>
                  <a:pt x="1688687" y="371298"/>
                  <a:pt x="1693830" y="373108"/>
                  <a:pt x="1698298" y="374642"/>
                </a:cubicBezTo>
                <a:cubicBezTo>
                  <a:pt x="1716110" y="380823"/>
                  <a:pt x="1726016" y="384125"/>
                  <a:pt x="1734978" y="384125"/>
                </a:cubicBezTo>
                <a:cubicBezTo>
                  <a:pt x="1746018" y="384125"/>
                  <a:pt x="1755648" y="379107"/>
                  <a:pt x="1776603" y="368038"/>
                </a:cubicBezTo>
                <a:moveTo>
                  <a:pt x="1700517" y="368317"/>
                </a:moveTo>
                <a:cubicBezTo>
                  <a:pt x="1695355" y="366508"/>
                  <a:pt x="1689525" y="364508"/>
                  <a:pt x="1682982" y="362313"/>
                </a:cubicBezTo>
                <a:lnTo>
                  <a:pt x="1682982" y="325576"/>
                </a:lnTo>
                <a:lnTo>
                  <a:pt x="1699927" y="325576"/>
                </a:lnTo>
                <a:cubicBezTo>
                  <a:pt x="1709738" y="325576"/>
                  <a:pt x="1717738" y="331389"/>
                  <a:pt x="1722977" y="335291"/>
                </a:cubicBezTo>
                <a:cubicBezTo>
                  <a:pt x="1726235" y="337663"/>
                  <a:pt x="1728235" y="339115"/>
                  <a:pt x="1730407" y="339115"/>
                </a:cubicBezTo>
                <a:lnTo>
                  <a:pt x="1754134" y="339115"/>
                </a:lnTo>
                <a:cubicBezTo>
                  <a:pt x="1754591" y="339115"/>
                  <a:pt x="1755829" y="341198"/>
                  <a:pt x="1755829" y="344923"/>
                </a:cubicBezTo>
                <a:cubicBezTo>
                  <a:pt x="1755829" y="346825"/>
                  <a:pt x="1755562" y="348505"/>
                  <a:pt x="1754886" y="349760"/>
                </a:cubicBezTo>
                <a:cubicBezTo>
                  <a:pt x="1754591" y="350407"/>
                  <a:pt x="1754228" y="350830"/>
                  <a:pt x="1754048" y="350830"/>
                </a:cubicBezTo>
                <a:lnTo>
                  <a:pt x="1716795" y="350830"/>
                </a:lnTo>
                <a:cubicBezTo>
                  <a:pt x="1714967" y="350830"/>
                  <a:pt x="1713452" y="352314"/>
                  <a:pt x="1713452" y="354132"/>
                </a:cubicBezTo>
                <a:cubicBezTo>
                  <a:pt x="1713452" y="355941"/>
                  <a:pt x="1714967" y="357476"/>
                  <a:pt x="1716795" y="357476"/>
                </a:cubicBezTo>
                <a:lnTo>
                  <a:pt x="1754134" y="357476"/>
                </a:lnTo>
                <a:cubicBezTo>
                  <a:pt x="1756886" y="357476"/>
                  <a:pt x="1759191" y="355848"/>
                  <a:pt x="1760696" y="353201"/>
                </a:cubicBezTo>
                <a:lnTo>
                  <a:pt x="1788995" y="344226"/>
                </a:lnTo>
                <a:cubicBezTo>
                  <a:pt x="1793853" y="342826"/>
                  <a:pt x="1798987" y="343853"/>
                  <a:pt x="1802816" y="346923"/>
                </a:cubicBezTo>
                <a:cubicBezTo>
                  <a:pt x="1790805" y="352922"/>
                  <a:pt x="1781270" y="358039"/>
                  <a:pt x="1773460" y="362220"/>
                </a:cubicBezTo>
                <a:cubicBezTo>
                  <a:pt x="1737550" y="381205"/>
                  <a:pt x="1737550" y="381205"/>
                  <a:pt x="1700517" y="368317"/>
                </a:cubicBezTo>
                <a:moveTo>
                  <a:pt x="1692307" y="210239"/>
                </a:moveTo>
                <a:cubicBezTo>
                  <a:pt x="1691831" y="210978"/>
                  <a:pt x="1691744" y="212047"/>
                  <a:pt x="1691935" y="212885"/>
                </a:cubicBezTo>
                <a:cubicBezTo>
                  <a:pt x="1693564" y="218141"/>
                  <a:pt x="1698888" y="227535"/>
                  <a:pt x="1708499" y="227437"/>
                </a:cubicBezTo>
                <a:lnTo>
                  <a:pt x="1709166" y="227437"/>
                </a:lnTo>
                <a:cubicBezTo>
                  <a:pt x="1714786" y="233763"/>
                  <a:pt x="1723654" y="236418"/>
                  <a:pt x="1731654" y="234051"/>
                </a:cubicBezTo>
                <a:lnTo>
                  <a:pt x="1749181" y="229763"/>
                </a:lnTo>
                <a:cubicBezTo>
                  <a:pt x="1752962" y="231065"/>
                  <a:pt x="1768326" y="236599"/>
                  <a:pt x="1778232" y="244604"/>
                </a:cubicBezTo>
                <a:lnTo>
                  <a:pt x="1778689" y="244972"/>
                </a:lnTo>
                <a:cubicBezTo>
                  <a:pt x="1783852" y="249068"/>
                  <a:pt x="1794414" y="257766"/>
                  <a:pt x="1808226" y="257766"/>
                </a:cubicBezTo>
                <a:lnTo>
                  <a:pt x="1825181" y="257766"/>
                </a:lnTo>
                <a:lnTo>
                  <a:pt x="1825181" y="257864"/>
                </a:lnTo>
                <a:cubicBezTo>
                  <a:pt x="1825181" y="261575"/>
                  <a:pt x="1828229" y="264607"/>
                  <a:pt x="1831934" y="264607"/>
                </a:cubicBezTo>
                <a:lnTo>
                  <a:pt x="1852222" y="264607"/>
                </a:lnTo>
                <a:cubicBezTo>
                  <a:pt x="1854041" y="264607"/>
                  <a:pt x="1855565" y="263063"/>
                  <a:pt x="1855565" y="261249"/>
                </a:cubicBezTo>
                <a:cubicBezTo>
                  <a:pt x="1855565" y="259482"/>
                  <a:pt x="1854041" y="257947"/>
                  <a:pt x="1852222" y="257947"/>
                </a:cubicBezTo>
                <a:lnTo>
                  <a:pt x="1831857" y="257864"/>
                </a:lnTo>
                <a:lnTo>
                  <a:pt x="1831934" y="205531"/>
                </a:lnTo>
                <a:lnTo>
                  <a:pt x="1852222" y="205531"/>
                </a:lnTo>
                <a:cubicBezTo>
                  <a:pt x="1854041" y="205531"/>
                  <a:pt x="1855565" y="204044"/>
                  <a:pt x="1855565" y="202234"/>
                </a:cubicBezTo>
                <a:cubicBezTo>
                  <a:pt x="1855565" y="200416"/>
                  <a:pt x="1854041" y="198881"/>
                  <a:pt x="1852222" y="198881"/>
                </a:cubicBezTo>
                <a:lnTo>
                  <a:pt x="1831934" y="198881"/>
                </a:lnTo>
                <a:cubicBezTo>
                  <a:pt x="1828229" y="198881"/>
                  <a:pt x="1825181" y="201951"/>
                  <a:pt x="1825181" y="205625"/>
                </a:cubicBezTo>
                <a:lnTo>
                  <a:pt x="1825181" y="207350"/>
                </a:lnTo>
                <a:cubicBezTo>
                  <a:pt x="1813179" y="203253"/>
                  <a:pt x="1804416" y="199718"/>
                  <a:pt x="1797768" y="197071"/>
                </a:cubicBezTo>
                <a:cubicBezTo>
                  <a:pt x="1778232" y="189253"/>
                  <a:pt x="1773860" y="187909"/>
                  <a:pt x="1757277" y="196044"/>
                </a:cubicBezTo>
                <a:lnTo>
                  <a:pt x="1757181" y="196044"/>
                </a:lnTo>
                <a:lnTo>
                  <a:pt x="1694402" y="208885"/>
                </a:lnTo>
                <a:cubicBezTo>
                  <a:pt x="1693650" y="208885"/>
                  <a:pt x="1692793" y="209350"/>
                  <a:pt x="1692307" y="210239"/>
                </a:cubicBezTo>
                <a:moveTo>
                  <a:pt x="1795367" y="203071"/>
                </a:moveTo>
                <a:cubicBezTo>
                  <a:pt x="1802416" y="205951"/>
                  <a:pt x="1812036" y="209722"/>
                  <a:pt x="1825276" y="214238"/>
                </a:cubicBezTo>
                <a:lnTo>
                  <a:pt x="1825276" y="250975"/>
                </a:lnTo>
                <a:lnTo>
                  <a:pt x="1808321" y="250975"/>
                </a:lnTo>
                <a:cubicBezTo>
                  <a:pt x="1796901" y="250975"/>
                  <a:pt x="1787557" y="243343"/>
                  <a:pt x="1782994" y="239762"/>
                </a:cubicBezTo>
                <a:lnTo>
                  <a:pt x="1782508" y="239343"/>
                </a:lnTo>
                <a:cubicBezTo>
                  <a:pt x="1770326" y="229437"/>
                  <a:pt x="1751276" y="223354"/>
                  <a:pt x="1750419" y="223065"/>
                </a:cubicBezTo>
                <a:cubicBezTo>
                  <a:pt x="1750047" y="222981"/>
                  <a:pt x="1749743" y="222884"/>
                  <a:pt x="1749371" y="222884"/>
                </a:cubicBezTo>
                <a:cubicBezTo>
                  <a:pt x="1749066" y="222884"/>
                  <a:pt x="1748790" y="222884"/>
                  <a:pt x="1748590" y="222981"/>
                </a:cubicBezTo>
                <a:lnTo>
                  <a:pt x="1730026" y="227535"/>
                </a:lnTo>
                <a:cubicBezTo>
                  <a:pt x="1725158" y="228971"/>
                  <a:pt x="1720015" y="227953"/>
                  <a:pt x="1716214" y="224883"/>
                </a:cubicBezTo>
                <a:cubicBezTo>
                  <a:pt x="1729073" y="218419"/>
                  <a:pt x="1738693" y="213159"/>
                  <a:pt x="1746599" y="208978"/>
                </a:cubicBezTo>
                <a:cubicBezTo>
                  <a:pt x="1773736" y="194416"/>
                  <a:pt x="1773736" y="194416"/>
                  <a:pt x="1795367" y="203071"/>
                </a:cubicBezTo>
                <a:moveTo>
                  <a:pt x="1736417" y="206880"/>
                </a:moveTo>
                <a:cubicBezTo>
                  <a:pt x="1729149" y="210787"/>
                  <a:pt x="1720510" y="215350"/>
                  <a:pt x="1709652" y="220693"/>
                </a:cubicBezTo>
                <a:cubicBezTo>
                  <a:pt x="1704699" y="221256"/>
                  <a:pt x="1701556" y="217350"/>
                  <a:pt x="1699841" y="214322"/>
                </a:cubicBezTo>
                <a:lnTo>
                  <a:pt x="1736417" y="206880"/>
                </a:lnTo>
                <a:close/>
                <a:moveTo>
                  <a:pt x="2002078" y="323571"/>
                </a:moveTo>
                <a:lnTo>
                  <a:pt x="2002621" y="323571"/>
                </a:lnTo>
                <a:cubicBezTo>
                  <a:pt x="2009594" y="323390"/>
                  <a:pt x="2016080" y="320501"/>
                  <a:pt x="2020910" y="315483"/>
                </a:cubicBezTo>
                <a:cubicBezTo>
                  <a:pt x="2025767" y="310418"/>
                  <a:pt x="2028263" y="303851"/>
                  <a:pt x="2028168" y="296880"/>
                </a:cubicBezTo>
                <a:cubicBezTo>
                  <a:pt x="2028168" y="285764"/>
                  <a:pt x="2014538" y="265166"/>
                  <a:pt x="2006346" y="253952"/>
                </a:cubicBezTo>
                <a:cubicBezTo>
                  <a:pt x="2005956" y="253436"/>
                  <a:pt x="2005584" y="252971"/>
                  <a:pt x="2004993" y="252598"/>
                </a:cubicBezTo>
                <a:cubicBezTo>
                  <a:pt x="2003774" y="251677"/>
                  <a:pt x="2002174" y="251259"/>
                  <a:pt x="2000631" y="251580"/>
                </a:cubicBezTo>
                <a:cubicBezTo>
                  <a:pt x="1999097" y="251854"/>
                  <a:pt x="1997687" y="252696"/>
                  <a:pt x="1996726" y="253952"/>
                </a:cubicBezTo>
                <a:cubicBezTo>
                  <a:pt x="1990172" y="262970"/>
                  <a:pt x="1974913" y="285299"/>
                  <a:pt x="1974913" y="296880"/>
                </a:cubicBezTo>
                <a:lnTo>
                  <a:pt x="1974913" y="298140"/>
                </a:lnTo>
                <a:cubicBezTo>
                  <a:pt x="1975199" y="312321"/>
                  <a:pt x="1986906" y="323571"/>
                  <a:pt x="2000822" y="323571"/>
                </a:cubicBezTo>
                <a:lnTo>
                  <a:pt x="2002078" y="323571"/>
                </a:lnTo>
                <a:close/>
                <a:moveTo>
                  <a:pt x="1981581" y="297950"/>
                </a:moveTo>
                <a:lnTo>
                  <a:pt x="1981581" y="296968"/>
                </a:lnTo>
                <a:cubicBezTo>
                  <a:pt x="1981581" y="289154"/>
                  <a:pt x="1991782" y="272327"/>
                  <a:pt x="2001488" y="258696"/>
                </a:cubicBezTo>
                <a:cubicBezTo>
                  <a:pt x="2013766" y="275857"/>
                  <a:pt x="2021395" y="290508"/>
                  <a:pt x="2021395" y="296968"/>
                </a:cubicBezTo>
                <a:lnTo>
                  <a:pt x="2021395" y="297061"/>
                </a:lnTo>
                <a:cubicBezTo>
                  <a:pt x="2021491" y="302224"/>
                  <a:pt x="2019595" y="307204"/>
                  <a:pt x="2016080" y="310874"/>
                </a:cubicBezTo>
                <a:cubicBezTo>
                  <a:pt x="2012452" y="314599"/>
                  <a:pt x="2007689" y="316790"/>
                  <a:pt x="2002450" y="316874"/>
                </a:cubicBezTo>
                <a:lnTo>
                  <a:pt x="2001393" y="316874"/>
                </a:lnTo>
                <a:lnTo>
                  <a:pt x="2000917" y="316874"/>
                </a:lnTo>
                <a:cubicBezTo>
                  <a:pt x="1990544" y="316874"/>
                  <a:pt x="1981867" y="308502"/>
                  <a:pt x="1981581" y="297950"/>
                </a:cubicBezTo>
                <a:moveTo>
                  <a:pt x="2019586" y="368038"/>
                </a:moveTo>
                <a:cubicBezTo>
                  <a:pt x="2028263" y="363476"/>
                  <a:pt x="2039122" y="357667"/>
                  <a:pt x="2052838" y="350830"/>
                </a:cubicBezTo>
                <a:cubicBezTo>
                  <a:pt x="2053704" y="350313"/>
                  <a:pt x="2054352" y="349569"/>
                  <a:pt x="2054543" y="348597"/>
                </a:cubicBezTo>
                <a:cubicBezTo>
                  <a:pt x="2054752" y="347667"/>
                  <a:pt x="2054543" y="346598"/>
                  <a:pt x="2053981" y="345858"/>
                </a:cubicBezTo>
                <a:cubicBezTo>
                  <a:pt x="2048447" y="338407"/>
                  <a:pt x="2038845" y="335291"/>
                  <a:pt x="2029968" y="337854"/>
                </a:cubicBezTo>
                <a:lnTo>
                  <a:pt x="2005498" y="345570"/>
                </a:lnTo>
                <a:lnTo>
                  <a:pt x="2005498" y="344923"/>
                </a:lnTo>
                <a:cubicBezTo>
                  <a:pt x="2005498" y="337570"/>
                  <a:pt x="2002078" y="332407"/>
                  <a:pt x="1997097" y="332407"/>
                </a:cubicBezTo>
                <a:lnTo>
                  <a:pt x="1973780" y="332501"/>
                </a:lnTo>
                <a:cubicBezTo>
                  <a:pt x="1973103" y="332320"/>
                  <a:pt x="1971284" y="331017"/>
                  <a:pt x="1969865" y="329947"/>
                </a:cubicBezTo>
                <a:cubicBezTo>
                  <a:pt x="1964245" y="325854"/>
                  <a:pt x="1954825" y="318883"/>
                  <a:pt x="1942824" y="318883"/>
                </a:cubicBezTo>
                <a:lnTo>
                  <a:pt x="1925869" y="318883"/>
                </a:lnTo>
                <a:lnTo>
                  <a:pt x="1925869" y="318786"/>
                </a:lnTo>
                <a:cubicBezTo>
                  <a:pt x="1925869" y="315111"/>
                  <a:pt x="1922812" y="312042"/>
                  <a:pt x="1919106" y="312042"/>
                </a:cubicBezTo>
                <a:lnTo>
                  <a:pt x="1898799" y="312042"/>
                </a:lnTo>
                <a:cubicBezTo>
                  <a:pt x="1897009" y="312042"/>
                  <a:pt x="1895475" y="313576"/>
                  <a:pt x="1895475" y="315385"/>
                </a:cubicBezTo>
                <a:cubicBezTo>
                  <a:pt x="1895475" y="317203"/>
                  <a:pt x="1897103" y="318786"/>
                  <a:pt x="1898923" y="318786"/>
                </a:cubicBezTo>
                <a:lnTo>
                  <a:pt x="1919288" y="318883"/>
                </a:lnTo>
                <a:lnTo>
                  <a:pt x="1919192" y="371201"/>
                </a:lnTo>
                <a:lnTo>
                  <a:pt x="1898923" y="371201"/>
                </a:lnTo>
                <a:cubicBezTo>
                  <a:pt x="1897103" y="371201"/>
                  <a:pt x="1895570" y="372735"/>
                  <a:pt x="1895570" y="374545"/>
                </a:cubicBezTo>
                <a:cubicBezTo>
                  <a:pt x="1895570" y="376317"/>
                  <a:pt x="1897103" y="377851"/>
                  <a:pt x="1898923" y="377851"/>
                </a:cubicBezTo>
                <a:lnTo>
                  <a:pt x="1919192" y="377851"/>
                </a:lnTo>
                <a:cubicBezTo>
                  <a:pt x="1922916" y="377851"/>
                  <a:pt x="1925964" y="374833"/>
                  <a:pt x="1925964" y="371107"/>
                </a:cubicBezTo>
                <a:lnTo>
                  <a:pt x="1925964" y="369382"/>
                </a:lnTo>
                <a:cubicBezTo>
                  <a:pt x="1931689" y="371298"/>
                  <a:pt x="1936823" y="373108"/>
                  <a:pt x="1941290" y="374642"/>
                </a:cubicBezTo>
                <a:cubicBezTo>
                  <a:pt x="1959102" y="380823"/>
                  <a:pt x="1969008" y="384125"/>
                  <a:pt x="1977961" y="384125"/>
                </a:cubicBezTo>
                <a:cubicBezTo>
                  <a:pt x="1989011" y="384125"/>
                  <a:pt x="1998621" y="379107"/>
                  <a:pt x="2019586" y="368038"/>
                </a:cubicBezTo>
                <a:moveTo>
                  <a:pt x="1943472" y="368317"/>
                </a:moveTo>
                <a:cubicBezTo>
                  <a:pt x="1938338" y="366508"/>
                  <a:pt x="1932641" y="364508"/>
                  <a:pt x="1925964" y="362313"/>
                </a:cubicBezTo>
                <a:lnTo>
                  <a:pt x="1925964" y="325576"/>
                </a:lnTo>
                <a:lnTo>
                  <a:pt x="1942919" y="325576"/>
                </a:lnTo>
                <a:cubicBezTo>
                  <a:pt x="1952730" y="325576"/>
                  <a:pt x="1960731" y="331389"/>
                  <a:pt x="1965960" y="335291"/>
                </a:cubicBezTo>
                <a:cubicBezTo>
                  <a:pt x="1969198" y="337663"/>
                  <a:pt x="1971199" y="339115"/>
                  <a:pt x="1973409" y="339115"/>
                </a:cubicBezTo>
                <a:lnTo>
                  <a:pt x="1997097" y="339115"/>
                </a:lnTo>
                <a:cubicBezTo>
                  <a:pt x="1997593" y="339115"/>
                  <a:pt x="1998812" y="341198"/>
                  <a:pt x="1998812" y="344923"/>
                </a:cubicBezTo>
                <a:cubicBezTo>
                  <a:pt x="1998812" y="346825"/>
                  <a:pt x="1998450" y="348505"/>
                  <a:pt x="1997869" y="349760"/>
                </a:cubicBezTo>
                <a:cubicBezTo>
                  <a:pt x="1997593" y="350407"/>
                  <a:pt x="1997221" y="350830"/>
                  <a:pt x="1997002" y="350830"/>
                </a:cubicBezTo>
                <a:lnTo>
                  <a:pt x="1959778" y="350830"/>
                </a:lnTo>
                <a:cubicBezTo>
                  <a:pt x="1957959" y="350830"/>
                  <a:pt x="1956445" y="352314"/>
                  <a:pt x="1956445" y="354132"/>
                </a:cubicBezTo>
                <a:cubicBezTo>
                  <a:pt x="1956445" y="355941"/>
                  <a:pt x="1957959" y="357476"/>
                  <a:pt x="1959778" y="357476"/>
                </a:cubicBezTo>
                <a:lnTo>
                  <a:pt x="1997002" y="357476"/>
                </a:lnTo>
                <a:cubicBezTo>
                  <a:pt x="1999774" y="357476"/>
                  <a:pt x="2002078" y="355848"/>
                  <a:pt x="2003584" y="353201"/>
                </a:cubicBezTo>
                <a:lnTo>
                  <a:pt x="2031892" y="344226"/>
                </a:lnTo>
                <a:cubicBezTo>
                  <a:pt x="2036721" y="342826"/>
                  <a:pt x="2041874" y="343853"/>
                  <a:pt x="2045675" y="346923"/>
                </a:cubicBezTo>
                <a:cubicBezTo>
                  <a:pt x="2033683" y="352922"/>
                  <a:pt x="2024167" y="358039"/>
                  <a:pt x="2016261" y="362220"/>
                </a:cubicBezTo>
                <a:cubicBezTo>
                  <a:pt x="1980638" y="381205"/>
                  <a:pt x="1980638" y="381205"/>
                  <a:pt x="1943472" y="368317"/>
                </a:cubicBezTo>
                <a:moveTo>
                  <a:pt x="1935385" y="210239"/>
                </a:moveTo>
                <a:cubicBezTo>
                  <a:pt x="1934918" y="210978"/>
                  <a:pt x="1934823" y="212047"/>
                  <a:pt x="1935109" y="212885"/>
                </a:cubicBezTo>
                <a:cubicBezTo>
                  <a:pt x="1936728" y="218141"/>
                  <a:pt x="1942052" y="227535"/>
                  <a:pt x="1951682" y="227437"/>
                </a:cubicBezTo>
                <a:lnTo>
                  <a:pt x="1952330" y="227437"/>
                </a:lnTo>
                <a:cubicBezTo>
                  <a:pt x="1957959" y="233763"/>
                  <a:pt x="1966836" y="236418"/>
                  <a:pt x="1974818" y="234051"/>
                </a:cubicBezTo>
                <a:lnTo>
                  <a:pt x="1992353" y="229763"/>
                </a:lnTo>
                <a:cubicBezTo>
                  <a:pt x="1996173" y="231065"/>
                  <a:pt x="2011499" y="236599"/>
                  <a:pt x="2021395" y="244604"/>
                </a:cubicBezTo>
                <a:lnTo>
                  <a:pt x="2021862" y="244972"/>
                </a:lnTo>
                <a:cubicBezTo>
                  <a:pt x="2027025" y="249068"/>
                  <a:pt x="2037588" y="257766"/>
                  <a:pt x="2051399" y="257766"/>
                </a:cubicBezTo>
                <a:lnTo>
                  <a:pt x="2068353" y="257766"/>
                </a:lnTo>
                <a:lnTo>
                  <a:pt x="2068353" y="257864"/>
                </a:lnTo>
                <a:cubicBezTo>
                  <a:pt x="2068353" y="261575"/>
                  <a:pt x="2071402" y="264607"/>
                  <a:pt x="2075116" y="264607"/>
                </a:cubicBezTo>
                <a:lnTo>
                  <a:pt x="2095424" y="264607"/>
                </a:lnTo>
                <a:cubicBezTo>
                  <a:pt x="2097215" y="264607"/>
                  <a:pt x="2098748" y="263063"/>
                  <a:pt x="2098748" y="261249"/>
                </a:cubicBezTo>
                <a:cubicBezTo>
                  <a:pt x="2098748" y="259482"/>
                  <a:pt x="2097215" y="257947"/>
                  <a:pt x="2095424" y="257947"/>
                </a:cubicBezTo>
                <a:lnTo>
                  <a:pt x="2075021" y="257864"/>
                </a:lnTo>
                <a:lnTo>
                  <a:pt x="2075116" y="205531"/>
                </a:lnTo>
                <a:lnTo>
                  <a:pt x="2095424" y="205531"/>
                </a:lnTo>
                <a:cubicBezTo>
                  <a:pt x="2097215" y="205531"/>
                  <a:pt x="2098748" y="204044"/>
                  <a:pt x="2098748" y="202234"/>
                </a:cubicBezTo>
                <a:cubicBezTo>
                  <a:pt x="2098748" y="200416"/>
                  <a:pt x="2097215" y="198881"/>
                  <a:pt x="2095424" y="198881"/>
                </a:cubicBezTo>
                <a:lnTo>
                  <a:pt x="2075116" y="198881"/>
                </a:lnTo>
                <a:cubicBezTo>
                  <a:pt x="2071402" y="198881"/>
                  <a:pt x="2068353" y="201951"/>
                  <a:pt x="2068353" y="205625"/>
                </a:cubicBezTo>
                <a:lnTo>
                  <a:pt x="2068353" y="207350"/>
                </a:lnTo>
                <a:cubicBezTo>
                  <a:pt x="2056352" y="203253"/>
                  <a:pt x="2047589" y="199718"/>
                  <a:pt x="2040931" y="197071"/>
                </a:cubicBezTo>
                <a:cubicBezTo>
                  <a:pt x="2021395" y="189253"/>
                  <a:pt x="2017033" y="187909"/>
                  <a:pt x="2000450" y="196044"/>
                </a:cubicBezTo>
                <a:lnTo>
                  <a:pt x="2000355" y="196044"/>
                </a:lnTo>
                <a:lnTo>
                  <a:pt x="1937566" y="208885"/>
                </a:lnTo>
                <a:cubicBezTo>
                  <a:pt x="1936632" y="208885"/>
                  <a:pt x="1935880" y="209350"/>
                  <a:pt x="1935385" y="210239"/>
                </a:cubicBezTo>
                <a:moveTo>
                  <a:pt x="2038350" y="203071"/>
                </a:moveTo>
                <a:cubicBezTo>
                  <a:pt x="2045398" y="205951"/>
                  <a:pt x="2055028" y="209722"/>
                  <a:pt x="2068258" y="214238"/>
                </a:cubicBezTo>
                <a:lnTo>
                  <a:pt x="2068258" y="250975"/>
                </a:lnTo>
                <a:lnTo>
                  <a:pt x="2051304" y="250975"/>
                </a:lnTo>
                <a:cubicBezTo>
                  <a:pt x="2039893" y="250975"/>
                  <a:pt x="2030539" y="243343"/>
                  <a:pt x="2025996" y="239762"/>
                </a:cubicBezTo>
                <a:lnTo>
                  <a:pt x="2025491" y="239343"/>
                </a:lnTo>
                <a:cubicBezTo>
                  <a:pt x="2013309" y="229437"/>
                  <a:pt x="1994259" y="223354"/>
                  <a:pt x="1993402" y="223065"/>
                </a:cubicBezTo>
                <a:cubicBezTo>
                  <a:pt x="1993096" y="222981"/>
                  <a:pt x="1992725" y="222884"/>
                  <a:pt x="1992353" y="222884"/>
                </a:cubicBezTo>
                <a:cubicBezTo>
                  <a:pt x="1992058" y="222884"/>
                  <a:pt x="1991773" y="222884"/>
                  <a:pt x="1991592" y="222981"/>
                </a:cubicBezTo>
                <a:lnTo>
                  <a:pt x="1973008" y="227535"/>
                </a:lnTo>
                <a:cubicBezTo>
                  <a:pt x="1968151" y="228971"/>
                  <a:pt x="1963007" y="227953"/>
                  <a:pt x="1959197" y="224883"/>
                </a:cubicBezTo>
                <a:cubicBezTo>
                  <a:pt x="1972056" y="218419"/>
                  <a:pt x="1981685" y="213159"/>
                  <a:pt x="1989591" y="208978"/>
                </a:cubicBezTo>
                <a:cubicBezTo>
                  <a:pt x="2016728" y="194416"/>
                  <a:pt x="2016728" y="194416"/>
                  <a:pt x="2038350" y="203071"/>
                </a:cubicBezTo>
                <a:moveTo>
                  <a:pt x="1979400" y="206880"/>
                </a:moveTo>
                <a:cubicBezTo>
                  <a:pt x="1972151" y="210787"/>
                  <a:pt x="1963493" y="215350"/>
                  <a:pt x="1952634" y="220693"/>
                </a:cubicBezTo>
                <a:cubicBezTo>
                  <a:pt x="1947681" y="221256"/>
                  <a:pt x="1944548" y="217350"/>
                  <a:pt x="1942824" y="214322"/>
                </a:cubicBezTo>
                <a:lnTo>
                  <a:pt x="1979400" y="206880"/>
                </a:lnTo>
                <a:close/>
                <a:moveTo>
                  <a:pt x="2245033" y="323571"/>
                </a:moveTo>
                <a:lnTo>
                  <a:pt x="2245614" y="323571"/>
                </a:lnTo>
                <a:cubicBezTo>
                  <a:pt x="2252577" y="323390"/>
                  <a:pt x="2259035" y="320501"/>
                  <a:pt x="2263892" y="315483"/>
                </a:cubicBezTo>
                <a:cubicBezTo>
                  <a:pt x="2268750" y="310418"/>
                  <a:pt x="2271246" y="303851"/>
                  <a:pt x="2271150" y="296880"/>
                </a:cubicBezTo>
                <a:cubicBezTo>
                  <a:pt x="2271150" y="285764"/>
                  <a:pt x="2257530" y="265166"/>
                  <a:pt x="2249338" y="253952"/>
                </a:cubicBezTo>
                <a:cubicBezTo>
                  <a:pt x="2248948" y="253436"/>
                  <a:pt x="2248567" y="252971"/>
                  <a:pt x="2247986" y="252598"/>
                </a:cubicBezTo>
                <a:cubicBezTo>
                  <a:pt x="2246757" y="251677"/>
                  <a:pt x="2245128" y="251259"/>
                  <a:pt x="2243623" y="251580"/>
                </a:cubicBezTo>
                <a:cubicBezTo>
                  <a:pt x="2242089" y="251854"/>
                  <a:pt x="2240661" y="252696"/>
                  <a:pt x="2239804" y="253952"/>
                </a:cubicBezTo>
                <a:cubicBezTo>
                  <a:pt x="2233222" y="262970"/>
                  <a:pt x="2217991" y="285299"/>
                  <a:pt x="2217991" y="296880"/>
                </a:cubicBezTo>
                <a:lnTo>
                  <a:pt x="2217991" y="298140"/>
                </a:lnTo>
                <a:cubicBezTo>
                  <a:pt x="2218277" y="312321"/>
                  <a:pt x="2229993" y="323571"/>
                  <a:pt x="2243899" y="323571"/>
                </a:cubicBezTo>
                <a:lnTo>
                  <a:pt x="2245033" y="323571"/>
                </a:lnTo>
                <a:close/>
                <a:moveTo>
                  <a:pt x="2224573" y="297950"/>
                </a:moveTo>
                <a:lnTo>
                  <a:pt x="2224573" y="296968"/>
                </a:lnTo>
                <a:cubicBezTo>
                  <a:pt x="2224573" y="289154"/>
                  <a:pt x="2234756" y="272327"/>
                  <a:pt x="2244566" y="258696"/>
                </a:cubicBezTo>
                <a:cubicBezTo>
                  <a:pt x="2256854" y="275857"/>
                  <a:pt x="2264474" y="290508"/>
                  <a:pt x="2264474" y="296968"/>
                </a:cubicBezTo>
                <a:lnTo>
                  <a:pt x="2264474" y="297061"/>
                </a:lnTo>
                <a:cubicBezTo>
                  <a:pt x="2264569" y="302224"/>
                  <a:pt x="2262664" y="307204"/>
                  <a:pt x="2259159" y="310874"/>
                </a:cubicBezTo>
                <a:cubicBezTo>
                  <a:pt x="2255529" y="314599"/>
                  <a:pt x="2250758" y="316790"/>
                  <a:pt x="2245528" y="316874"/>
                </a:cubicBezTo>
                <a:lnTo>
                  <a:pt x="2244471" y="316874"/>
                </a:lnTo>
                <a:lnTo>
                  <a:pt x="2243995" y="316874"/>
                </a:lnTo>
                <a:cubicBezTo>
                  <a:pt x="2233527" y="316874"/>
                  <a:pt x="2224849" y="308502"/>
                  <a:pt x="2224573" y="297950"/>
                </a:cubicBezTo>
                <a:moveTo>
                  <a:pt x="2262568" y="368038"/>
                </a:moveTo>
                <a:cubicBezTo>
                  <a:pt x="2271246" y="363476"/>
                  <a:pt x="2282104" y="357667"/>
                  <a:pt x="2295830" y="350830"/>
                </a:cubicBezTo>
                <a:cubicBezTo>
                  <a:pt x="2296668" y="350313"/>
                  <a:pt x="2297335" y="349569"/>
                  <a:pt x="2297525" y="348597"/>
                </a:cubicBezTo>
                <a:cubicBezTo>
                  <a:pt x="2297706" y="347667"/>
                  <a:pt x="2297525" y="346598"/>
                  <a:pt x="2296963" y="345858"/>
                </a:cubicBezTo>
                <a:cubicBezTo>
                  <a:pt x="2291429" y="338407"/>
                  <a:pt x="2281799" y="335291"/>
                  <a:pt x="2272941" y="337854"/>
                </a:cubicBezTo>
                <a:lnTo>
                  <a:pt x="2248472" y="345570"/>
                </a:lnTo>
                <a:lnTo>
                  <a:pt x="2248472" y="344923"/>
                </a:lnTo>
                <a:cubicBezTo>
                  <a:pt x="2248472" y="337570"/>
                  <a:pt x="2245052" y="332407"/>
                  <a:pt x="2240080" y="332407"/>
                </a:cubicBezTo>
                <a:lnTo>
                  <a:pt x="2216753" y="332501"/>
                </a:lnTo>
                <a:cubicBezTo>
                  <a:pt x="2216086" y="332320"/>
                  <a:pt x="2214277" y="331017"/>
                  <a:pt x="2212848" y="329947"/>
                </a:cubicBezTo>
                <a:cubicBezTo>
                  <a:pt x="2207228" y="325854"/>
                  <a:pt x="2197808" y="318883"/>
                  <a:pt x="2185806" y="318883"/>
                </a:cubicBezTo>
                <a:lnTo>
                  <a:pt x="2168852" y="318883"/>
                </a:lnTo>
                <a:lnTo>
                  <a:pt x="2168852" y="318786"/>
                </a:lnTo>
                <a:cubicBezTo>
                  <a:pt x="2168852" y="315111"/>
                  <a:pt x="2165785" y="312042"/>
                  <a:pt x="2162089" y="312042"/>
                </a:cubicBezTo>
                <a:lnTo>
                  <a:pt x="2141791" y="312042"/>
                </a:lnTo>
                <a:cubicBezTo>
                  <a:pt x="2139972" y="312042"/>
                  <a:pt x="2138458" y="313576"/>
                  <a:pt x="2138458" y="315385"/>
                </a:cubicBezTo>
                <a:cubicBezTo>
                  <a:pt x="2138458" y="317203"/>
                  <a:pt x="2139972" y="318692"/>
                  <a:pt x="2141791" y="318692"/>
                </a:cubicBezTo>
                <a:lnTo>
                  <a:pt x="2162184" y="318786"/>
                </a:lnTo>
                <a:lnTo>
                  <a:pt x="2162089" y="371107"/>
                </a:lnTo>
                <a:lnTo>
                  <a:pt x="2141791" y="371107"/>
                </a:lnTo>
                <a:cubicBezTo>
                  <a:pt x="2139972" y="371107"/>
                  <a:pt x="2138458" y="372638"/>
                  <a:pt x="2138458" y="374410"/>
                </a:cubicBezTo>
                <a:cubicBezTo>
                  <a:pt x="2138458" y="376223"/>
                  <a:pt x="2139972" y="377754"/>
                  <a:pt x="2141791" y="377754"/>
                </a:cubicBezTo>
                <a:lnTo>
                  <a:pt x="2162089" y="377754"/>
                </a:lnTo>
                <a:cubicBezTo>
                  <a:pt x="2165785" y="377754"/>
                  <a:pt x="2168852" y="374735"/>
                  <a:pt x="2168852" y="371010"/>
                </a:cubicBezTo>
                <a:lnTo>
                  <a:pt x="2168852" y="369299"/>
                </a:lnTo>
                <a:cubicBezTo>
                  <a:pt x="2174548" y="371201"/>
                  <a:pt x="2179691" y="373009"/>
                  <a:pt x="2184178" y="374545"/>
                </a:cubicBezTo>
                <a:cubicBezTo>
                  <a:pt x="2201990" y="380735"/>
                  <a:pt x="2211895" y="384033"/>
                  <a:pt x="2220868" y="384033"/>
                </a:cubicBezTo>
                <a:cubicBezTo>
                  <a:pt x="2231984" y="384125"/>
                  <a:pt x="2241709" y="379107"/>
                  <a:pt x="2262568" y="368038"/>
                </a:cubicBezTo>
                <a:moveTo>
                  <a:pt x="2186549" y="368317"/>
                </a:moveTo>
                <a:cubicBezTo>
                  <a:pt x="2181415" y="366508"/>
                  <a:pt x="2175605" y="364508"/>
                  <a:pt x="2169043" y="362313"/>
                </a:cubicBezTo>
                <a:lnTo>
                  <a:pt x="2169043" y="325576"/>
                </a:lnTo>
                <a:lnTo>
                  <a:pt x="2185988" y="325576"/>
                </a:lnTo>
                <a:cubicBezTo>
                  <a:pt x="2195808" y="325576"/>
                  <a:pt x="2203799" y="331389"/>
                  <a:pt x="2209038" y="335291"/>
                </a:cubicBezTo>
                <a:cubicBezTo>
                  <a:pt x="2212277" y="337663"/>
                  <a:pt x="2214277" y="339115"/>
                  <a:pt x="2216496" y="339115"/>
                </a:cubicBezTo>
                <a:lnTo>
                  <a:pt x="2240204" y="339115"/>
                </a:lnTo>
                <a:cubicBezTo>
                  <a:pt x="2240661" y="339115"/>
                  <a:pt x="2241899" y="341198"/>
                  <a:pt x="2241899" y="344923"/>
                </a:cubicBezTo>
                <a:cubicBezTo>
                  <a:pt x="2241899" y="346825"/>
                  <a:pt x="2241613" y="348505"/>
                  <a:pt x="2240937" y="349760"/>
                </a:cubicBezTo>
                <a:cubicBezTo>
                  <a:pt x="2240661" y="350407"/>
                  <a:pt x="2240290" y="350830"/>
                  <a:pt x="2240080" y="350830"/>
                </a:cubicBezTo>
                <a:lnTo>
                  <a:pt x="2202846" y="350830"/>
                </a:lnTo>
                <a:cubicBezTo>
                  <a:pt x="2201037" y="350830"/>
                  <a:pt x="2199504" y="352314"/>
                  <a:pt x="2199504" y="354132"/>
                </a:cubicBezTo>
                <a:cubicBezTo>
                  <a:pt x="2199504" y="355941"/>
                  <a:pt x="2201037" y="357476"/>
                  <a:pt x="2202846" y="357476"/>
                </a:cubicBezTo>
                <a:lnTo>
                  <a:pt x="2240080" y="357476"/>
                </a:lnTo>
                <a:cubicBezTo>
                  <a:pt x="2242852" y="357476"/>
                  <a:pt x="2245128" y="355848"/>
                  <a:pt x="2246662" y="353201"/>
                </a:cubicBezTo>
                <a:lnTo>
                  <a:pt x="2274941" y="344226"/>
                </a:lnTo>
                <a:cubicBezTo>
                  <a:pt x="2279799" y="342826"/>
                  <a:pt x="2284962" y="343853"/>
                  <a:pt x="2288753" y="346923"/>
                </a:cubicBezTo>
                <a:cubicBezTo>
                  <a:pt x="2276761" y="352922"/>
                  <a:pt x="2267245" y="358039"/>
                  <a:pt x="2259435" y="362220"/>
                </a:cubicBezTo>
                <a:cubicBezTo>
                  <a:pt x="2223621" y="381205"/>
                  <a:pt x="2223621" y="381205"/>
                  <a:pt x="2186549" y="368317"/>
                </a:cubicBezTo>
                <a:moveTo>
                  <a:pt x="2178377" y="210239"/>
                </a:moveTo>
                <a:cubicBezTo>
                  <a:pt x="2177901" y="210978"/>
                  <a:pt x="2177815" y="212047"/>
                  <a:pt x="2177996" y="212885"/>
                </a:cubicBezTo>
                <a:cubicBezTo>
                  <a:pt x="2179596" y="218141"/>
                  <a:pt x="2184949" y="227535"/>
                  <a:pt x="2194579" y="227437"/>
                </a:cubicBezTo>
                <a:lnTo>
                  <a:pt x="2195217" y="227437"/>
                </a:lnTo>
                <a:cubicBezTo>
                  <a:pt x="2200856" y="233763"/>
                  <a:pt x="2209714" y="236418"/>
                  <a:pt x="2217705" y="234051"/>
                </a:cubicBezTo>
                <a:lnTo>
                  <a:pt x="2235222" y="229763"/>
                </a:lnTo>
                <a:cubicBezTo>
                  <a:pt x="2239042" y="231065"/>
                  <a:pt x="2254386" y="236599"/>
                  <a:pt x="2264283" y="244604"/>
                </a:cubicBezTo>
                <a:lnTo>
                  <a:pt x="2264759" y="244972"/>
                </a:lnTo>
                <a:cubicBezTo>
                  <a:pt x="2269893" y="249068"/>
                  <a:pt x="2280466" y="257766"/>
                  <a:pt x="2294287" y="257766"/>
                </a:cubicBezTo>
                <a:lnTo>
                  <a:pt x="2311251" y="257766"/>
                </a:lnTo>
                <a:lnTo>
                  <a:pt x="2311251" y="257864"/>
                </a:lnTo>
                <a:cubicBezTo>
                  <a:pt x="2311251" y="261575"/>
                  <a:pt x="2314280" y="264607"/>
                  <a:pt x="2318013" y="264607"/>
                </a:cubicBezTo>
                <a:lnTo>
                  <a:pt x="2338292" y="264607"/>
                </a:lnTo>
                <a:cubicBezTo>
                  <a:pt x="2340092" y="264607"/>
                  <a:pt x="2341626" y="263063"/>
                  <a:pt x="2341626" y="261249"/>
                </a:cubicBezTo>
                <a:cubicBezTo>
                  <a:pt x="2341626" y="259482"/>
                  <a:pt x="2340092" y="257947"/>
                  <a:pt x="2338292" y="257947"/>
                </a:cubicBezTo>
                <a:lnTo>
                  <a:pt x="2317919" y="257864"/>
                </a:lnTo>
                <a:lnTo>
                  <a:pt x="2318013" y="205531"/>
                </a:lnTo>
                <a:lnTo>
                  <a:pt x="2338292" y="205531"/>
                </a:lnTo>
                <a:cubicBezTo>
                  <a:pt x="2340092" y="205531"/>
                  <a:pt x="2341626" y="204044"/>
                  <a:pt x="2341626" y="202234"/>
                </a:cubicBezTo>
                <a:cubicBezTo>
                  <a:pt x="2341626" y="200416"/>
                  <a:pt x="2340092" y="198881"/>
                  <a:pt x="2338292" y="198881"/>
                </a:cubicBezTo>
                <a:lnTo>
                  <a:pt x="2318013" y="198881"/>
                </a:lnTo>
                <a:cubicBezTo>
                  <a:pt x="2314280" y="198881"/>
                  <a:pt x="2311251" y="201951"/>
                  <a:pt x="2311251" y="205625"/>
                </a:cubicBezTo>
                <a:lnTo>
                  <a:pt x="2311251" y="207350"/>
                </a:lnTo>
                <a:cubicBezTo>
                  <a:pt x="2299239" y="203253"/>
                  <a:pt x="2290467" y="199718"/>
                  <a:pt x="2283800" y="197071"/>
                </a:cubicBezTo>
                <a:cubicBezTo>
                  <a:pt x="2264283" y="189253"/>
                  <a:pt x="2259892" y="187909"/>
                  <a:pt x="2243338" y="196044"/>
                </a:cubicBezTo>
                <a:lnTo>
                  <a:pt x="2243242" y="196044"/>
                </a:lnTo>
                <a:lnTo>
                  <a:pt x="2180454" y="208885"/>
                </a:lnTo>
                <a:cubicBezTo>
                  <a:pt x="2179596" y="208885"/>
                  <a:pt x="2178853" y="209350"/>
                  <a:pt x="2178377" y="210239"/>
                </a:cubicBezTo>
                <a:moveTo>
                  <a:pt x="2281333" y="203071"/>
                </a:moveTo>
                <a:cubicBezTo>
                  <a:pt x="2288371" y="205951"/>
                  <a:pt x="2298002" y="209722"/>
                  <a:pt x="2311251" y="214238"/>
                </a:cubicBezTo>
                <a:lnTo>
                  <a:pt x="2311251" y="250975"/>
                </a:lnTo>
                <a:lnTo>
                  <a:pt x="2294287" y="250975"/>
                </a:lnTo>
                <a:cubicBezTo>
                  <a:pt x="2282838" y="250975"/>
                  <a:pt x="2273532" y="243343"/>
                  <a:pt x="2268931" y="239762"/>
                </a:cubicBezTo>
                <a:lnTo>
                  <a:pt x="2268484" y="239343"/>
                </a:lnTo>
                <a:cubicBezTo>
                  <a:pt x="2256291" y="229437"/>
                  <a:pt x="2237213" y="223354"/>
                  <a:pt x="2236384" y="223065"/>
                </a:cubicBezTo>
                <a:cubicBezTo>
                  <a:pt x="2235984" y="222981"/>
                  <a:pt x="2235708" y="222884"/>
                  <a:pt x="2235346" y="222884"/>
                </a:cubicBezTo>
                <a:cubicBezTo>
                  <a:pt x="2235041" y="222884"/>
                  <a:pt x="2234756" y="222884"/>
                  <a:pt x="2234575" y="222981"/>
                </a:cubicBezTo>
                <a:lnTo>
                  <a:pt x="2215991" y="227535"/>
                </a:lnTo>
                <a:cubicBezTo>
                  <a:pt x="2211133" y="228971"/>
                  <a:pt x="2206000" y="227953"/>
                  <a:pt x="2202180" y="224883"/>
                </a:cubicBezTo>
                <a:cubicBezTo>
                  <a:pt x="2215029" y="218419"/>
                  <a:pt x="2224668" y="213159"/>
                  <a:pt x="2232574" y="208978"/>
                </a:cubicBezTo>
                <a:cubicBezTo>
                  <a:pt x="2259711" y="194416"/>
                  <a:pt x="2259711" y="194416"/>
                  <a:pt x="2281333" y="203071"/>
                </a:cubicBezTo>
                <a:moveTo>
                  <a:pt x="2222392" y="206880"/>
                </a:moveTo>
                <a:cubicBezTo>
                  <a:pt x="2215134" y="210787"/>
                  <a:pt x="2206485" y="215350"/>
                  <a:pt x="2195617" y="220693"/>
                </a:cubicBezTo>
                <a:cubicBezTo>
                  <a:pt x="2190674" y="221256"/>
                  <a:pt x="2187511" y="217350"/>
                  <a:pt x="2185806" y="214322"/>
                </a:cubicBezTo>
                <a:lnTo>
                  <a:pt x="2222392" y="206880"/>
                </a:lnTo>
                <a:close/>
                <a:moveTo>
                  <a:pt x="182509" y="495705"/>
                </a:moveTo>
                <a:cubicBezTo>
                  <a:pt x="181260" y="494723"/>
                  <a:pt x="179651" y="494361"/>
                  <a:pt x="178118" y="494640"/>
                </a:cubicBezTo>
                <a:cubicBezTo>
                  <a:pt x="176593" y="494914"/>
                  <a:pt x="175164" y="495797"/>
                  <a:pt x="174307" y="497007"/>
                </a:cubicBezTo>
                <a:cubicBezTo>
                  <a:pt x="167744" y="506067"/>
                  <a:pt x="152495" y="528354"/>
                  <a:pt x="152495" y="539976"/>
                </a:cubicBezTo>
                <a:lnTo>
                  <a:pt x="152495" y="541232"/>
                </a:lnTo>
                <a:cubicBezTo>
                  <a:pt x="152781" y="555417"/>
                  <a:pt x="164516" y="566626"/>
                  <a:pt x="178422" y="566626"/>
                </a:cubicBezTo>
                <a:lnTo>
                  <a:pt x="179651" y="566626"/>
                </a:lnTo>
                <a:lnTo>
                  <a:pt x="180213" y="566626"/>
                </a:lnTo>
                <a:cubicBezTo>
                  <a:pt x="187166" y="566444"/>
                  <a:pt x="193634" y="563608"/>
                  <a:pt x="198511" y="558543"/>
                </a:cubicBezTo>
                <a:cubicBezTo>
                  <a:pt x="203368" y="553510"/>
                  <a:pt x="205835" y="546911"/>
                  <a:pt x="205740" y="539976"/>
                </a:cubicBezTo>
                <a:cubicBezTo>
                  <a:pt x="205740" y="528815"/>
                  <a:pt x="192119" y="508258"/>
                  <a:pt x="183928" y="497007"/>
                </a:cubicBezTo>
                <a:cubicBezTo>
                  <a:pt x="183470" y="496449"/>
                  <a:pt x="183070" y="496076"/>
                  <a:pt x="182509" y="495705"/>
                </a:cubicBezTo>
                <a:moveTo>
                  <a:pt x="198977" y="540069"/>
                </a:moveTo>
                <a:cubicBezTo>
                  <a:pt x="199072" y="545232"/>
                  <a:pt x="197168" y="550167"/>
                  <a:pt x="193634" y="553892"/>
                </a:cubicBezTo>
                <a:cubicBezTo>
                  <a:pt x="190024" y="557608"/>
                  <a:pt x="185261" y="559789"/>
                  <a:pt x="180022" y="559882"/>
                </a:cubicBezTo>
                <a:lnTo>
                  <a:pt x="178975" y="559882"/>
                </a:lnTo>
                <a:lnTo>
                  <a:pt x="178518" y="559882"/>
                </a:lnTo>
                <a:cubicBezTo>
                  <a:pt x="168021" y="559882"/>
                  <a:pt x="159353" y="551511"/>
                  <a:pt x="159077" y="540911"/>
                </a:cubicBezTo>
                <a:lnTo>
                  <a:pt x="159077" y="539976"/>
                </a:lnTo>
                <a:cubicBezTo>
                  <a:pt x="159077" y="532168"/>
                  <a:pt x="169250" y="515289"/>
                  <a:pt x="179070" y="501695"/>
                </a:cubicBezTo>
                <a:cubicBezTo>
                  <a:pt x="191376" y="518917"/>
                  <a:pt x="198977" y="533516"/>
                  <a:pt x="198977" y="540069"/>
                </a:cubicBezTo>
                <a:moveTo>
                  <a:pt x="230419" y="593694"/>
                </a:moveTo>
                <a:cubicBezTo>
                  <a:pt x="231277" y="593238"/>
                  <a:pt x="231953" y="592447"/>
                  <a:pt x="232134" y="591513"/>
                </a:cubicBezTo>
                <a:cubicBezTo>
                  <a:pt x="232324" y="590541"/>
                  <a:pt x="232134" y="589513"/>
                  <a:pt x="231553" y="588722"/>
                </a:cubicBezTo>
                <a:cubicBezTo>
                  <a:pt x="226047" y="581322"/>
                  <a:pt x="216427" y="578160"/>
                  <a:pt x="207550" y="580718"/>
                </a:cubicBezTo>
                <a:lnTo>
                  <a:pt x="183061" y="588443"/>
                </a:lnTo>
                <a:lnTo>
                  <a:pt x="183061" y="587796"/>
                </a:lnTo>
                <a:cubicBezTo>
                  <a:pt x="183061" y="580444"/>
                  <a:pt x="179661" y="575328"/>
                  <a:pt x="174698" y="575328"/>
                </a:cubicBezTo>
                <a:lnTo>
                  <a:pt x="151362" y="575425"/>
                </a:lnTo>
                <a:cubicBezTo>
                  <a:pt x="150704" y="575235"/>
                  <a:pt x="148885" y="573881"/>
                  <a:pt x="147447" y="572816"/>
                </a:cubicBezTo>
                <a:cubicBezTo>
                  <a:pt x="141846" y="568719"/>
                  <a:pt x="132407" y="561794"/>
                  <a:pt x="120405" y="561794"/>
                </a:cubicBezTo>
                <a:lnTo>
                  <a:pt x="103451" y="561794"/>
                </a:lnTo>
                <a:lnTo>
                  <a:pt x="103451" y="561701"/>
                </a:lnTo>
                <a:cubicBezTo>
                  <a:pt x="103451" y="557975"/>
                  <a:pt x="100393" y="554906"/>
                  <a:pt x="96688" y="554906"/>
                </a:cubicBezTo>
                <a:lnTo>
                  <a:pt x="76409" y="554906"/>
                </a:lnTo>
                <a:cubicBezTo>
                  <a:pt x="74580" y="554906"/>
                  <a:pt x="73047" y="556440"/>
                  <a:pt x="73047" y="558250"/>
                </a:cubicBezTo>
                <a:cubicBezTo>
                  <a:pt x="73047" y="560068"/>
                  <a:pt x="74580" y="561603"/>
                  <a:pt x="76409" y="561603"/>
                </a:cubicBezTo>
                <a:lnTo>
                  <a:pt x="96774" y="561793"/>
                </a:lnTo>
                <a:lnTo>
                  <a:pt x="96774" y="614069"/>
                </a:lnTo>
                <a:lnTo>
                  <a:pt x="76505" y="614069"/>
                </a:lnTo>
                <a:cubicBezTo>
                  <a:pt x="74676" y="614069"/>
                  <a:pt x="73171" y="615609"/>
                  <a:pt x="73171" y="617418"/>
                </a:cubicBezTo>
                <a:cubicBezTo>
                  <a:pt x="73171" y="619232"/>
                  <a:pt x="74676" y="620762"/>
                  <a:pt x="76505" y="620762"/>
                </a:cubicBezTo>
                <a:lnTo>
                  <a:pt x="96774" y="620762"/>
                </a:lnTo>
                <a:cubicBezTo>
                  <a:pt x="100489" y="620762"/>
                  <a:pt x="103537" y="617697"/>
                  <a:pt x="103537" y="613972"/>
                </a:cubicBezTo>
                <a:lnTo>
                  <a:pt x="103537" y="612256"/>
                </a:lnTo>
                <a:cubicBezTo>
                  <a:pt x="109271" y="614162"/>
                  <a:pt x="114395" y="615981"/>
                  <a:pt x="118891" y="617507"/>
                </a:cubicBezTo>
                <a:cubicBezTo>
                  <a:pt x="136703" y="623697"/>
                  <a:pt x="146609" y="627040"/>
                  <a:pt x="155534" y="627040"/>
                </a:cubicBezTo>
                <a:cubicBezTo>
                  <a:pt x="166516" y="627040"/>
                  <a:pt x="176203" y="621971"/>
                  <a:pt x="197072" y="610855"/>
                </a:cubicBezTo>
                <a:cubicBezTo>
                  <a:pt x="205740" y="606344"/>
                  <a:pt x="216608" y="600628"/>
                  <a:pt x="230419" y="593694"/>
                </a:cubicBezTo>
                <a:moveTo>
                  <a:pt x="120986" y="611326"/>
                </a:moveTo>
                <a:cubicBezTo>
                  <a:pt x="115824" y="609507"/>
                  <a:pt x="110023" y="607516"/>
                  <a:pt x="103451" y="605321"/>
                </a:cubicBezTo>
                <a:lnTo>
                  <a:pt x="103451" y="568538"/>
                </a:lnTo>
                <a:lnTo>
                  <a:pt x="120405" y="568538"/>
                </a:lnTo>
                <a:cubicBezTo>
                  <a:pt x="130207" y="568538"/>
                  <a:pt x="138208" y="574346"/>
                  <a:pt x="143446" y="578253"/>
                </a:cubicBezTo>
                <a:cubicBezTo>
                  <a:pt x="146704" y="580625"/>
                  <a:pt x="148704" y="582062"/>
                  <a:pt x="150886" y="582062"/>
                </a:cubicBezTo>
                <a:lnTo>
                  <a:pt x="174603" y="582062"/>
                </a:lnTo>
                <a:cubicBezTo>
                  <a:pt x="175070" y="582062"/>
                  <a:pt x="176298" y="584160"/>
                  <a:pt x="176298" y="587885"/>
                </a:cubicBezTo>
                <a:cubicBezTo>
                  <a:pt x="176298" y="589787"/>
                  <a:pt x="176031" y="591513"/>
                  <a:pt x="175355" y="592722"/>
                </a:cubicBezTo>
                <a:cubicBezTo>
                  <a:pt x="175070" y="593415"/>
                  <a:pt x="174698" y="593787"/>
                  <a:pt x="174517" y="593787"/>
                </a:cubicBezTo>
                <a:lnTo>
                  <a:pt x="137265" y="593787"/>
                </a:lnTo>
                <a:cubicBezTo>
                  <a:pt x="135445" y="593787"/>
                  <a:pt x="133941" y="595331"/>
                  <a:pt x="133941" y="597140"/>
                </a:cubicBezTo>
                <a:cubicBezTo>
                  <a:pt x="133941" y="598949"/>
                  <a:pt x="135445" y="600438"/>
                  <a:pt x="137265" y="600438"/>
                </a:cubicBezTo>
                <a:lnTo>
                  <a:pt x="174517" y="600438"/>
                </a:lnTo>
                <a:cubicBezTo>
                  <a:pt x="177260" y="600438"/>
                  <a:pt x="179556" y="598857"/>
                  <a:pt x="181070" y="596159"/>
                </a:cubicBezTo>
                <a:lnTo>
                  <a:pt x="209379" y="587225"/>
                </a:lnTo>
                <a:cubicBezTo>
                  <a:pt x="214236" y="585788"/>
                  <a:pt x="219380" y="586815"/>
                  <a:pt x="223190" y="589885"/>
                </a:cubicBezTo>
                <a:cubicBezTo>
                  <a:pt x="211178" y="595885"/>
                  <a:pt x="201644" y="601048"/>
                  <a:pt x="193843" y="605228"/>
                </a:cubicBezTo>
                <a:cubicBezTo>
                  <a:pt x="158125" y="624162"/>
                  <a:pt x="158125" y="624162"/>
                  <a:pt x="120986" y="611326"/>
                </a:cubicBezTo>
                <a:moveTo>
                  <a:pt x="272796" y="448354"/>
                </a:moveTo>
                <a:cubicBezTo>
                  <a:pt x="274596" y="448354"/>
                  <a:pt x="276139" y="446823"/>
                  <a:pt x="276139" y="445005"/>
                </a:cubicBezTo>
                <a:cubicBezTo>
                  <a:pt x="276139" y="443192"/>
                  <a:pt x="274596" y="441662"/>
                  <a:pt x="272796" y="441662"/>
                </a:cubicBezTo>
                <a:lnTo>
                  <a:pt x="252508" y="441662"/>
                </a:lnTo>
                <a:cubicBezTo>
                  <a:pt x="248793" y="441662"/>
                  <a:pt x="245736" y="444726"/>
                  <a:pt x="245736" y="448452"/>
                </a:cubicBezTo>
                <a:lnTo>
                  <a:pt x="245736" y="450168"/>
                </a:lnTo>
                <a:cubicBezTo>
                  <a:pt x="233734" y="446080"/>
                  <a:pt x="224980" y="442545"/>
                  <a:pt x="218322" y="439843"/>
                </a:cubicBezTo>
                <a:cubicBezTo>
                  <a:pt x="198787" y="432029"/>
                  <a:pt x="194424" y="430727"/>
                  <a:pt x="177832" y="438820"/>
                </a:cubicBezTo>
                <a:lnTo>
                  <a:pt x="177746" y="438820"/>
                </a:lnTo>
                <a:lnTo>
                  <a:pt x="114985" y="451661"/>
                </a:lnTo>
                <a:cubicBezTo>
                  <a:pt x="114033" y="451842"/>
                  <a:pt x="113252" y="452452"/>
                  <a:pt x="112766" y="453196"/>
                </a:cubicBezTo>
                <a:cubicBezTo>
                  <a:pt x="112300" y="453986"/>
                  <a:pt x="112223" y="455005"/>
                  <a:pt x="112395" y="455842"/>
                </a:cubicBezTo>
                <a:cubicBezTo>
                  <a:pt x="114033" y="461102"/>
                  <a:pt x="119358" y="470539"/>
                  <a:pt x="128978" y="470445"/>
                </a:cubicBezTo>
                <a:lnTo>
                  <a:pt x="129635" y="470445"/>
                </a:lnTo>
                <a:cubicBezTo>
                  <a:pt x="135264" y="476720"/>
                  <a:pt x="144113" y="479380"/>
                  <a:pt x="152114" y="477008"/>
                </a:cubicBezTo>
                <a:lnTo>
                  <a:pt x="169659" y="472730"/>
                </a:lnTo>
                <a:cubicBezTo>
                  <a:pt x="173460" y="474074"/>
                  <a:pt x="188795" y="479562"/>
                  <a:pt x="198701" y="487561"/>
                </a:cubicBezTo>
                <a:lnTo>
                  <a:pt x="199168" y="487979"/>
                </a:lnTo>
                <a:cubicBezTo>
                  <a:pt x="204330" y="492077"/>
                  <a:pt x="214884" y="500723"/>
                  <a:pt x="228685" y="500723"/>
                </a:cubicBezTo>
                <a:lnTo>
                  <a:pt x="245640" y="500723"/>
                </a:lnTo>
                <a:lnTo>
                  <a:pt x="245640" y="500821"/>
                </a:lnTo>
                <a:cubicBezTo>
                  <a:pt x="245640" y="504536"/>
                  <a:pt x="248698" y="507611"/>
                  <a:pt x="252413" y="507611"/>
                </a:cubicBezTo>
                <a:lnTo>
                  <a:pt x="272710" y="507611"/>
                </a:lnTo>
                <a:cubicBezTo>
                  <a:pt x="274511" y="507611"/>
                  <a:pt x="276044" y="506067"/>
                  <a:pt x="276044" y="504257"/>
                </a:cubicBezTo>
                <a:cubicBezTo>
                  <a:pt x="276044" y="502449"/>
                  <a:pt x="274511" y="500905"/>
                  <a:pt x="272710" y="500905"/>
                </a:cubicBezTo>
                <a:lnTo>
                  <a:pt x="252326" y="500821"/>
                </a:lnTo>
                <a:lnTo>
                  <a:pt x="252413" y="448535"/>
                </a:lnTo>
                <a:lnTo>
                  <a:pt x="272796" y="448535"/>
                </a:lnTo>
                <a:lnTo>
                  <a:pt x="272796" y="448354"/>
                </a:lnTo>
                <a:close/>
                <a:moveTo>
                  <a:pt x="130121" y="463748"/>
                </a:moveTo>
                <a:cubicBezTo>
                  <a:pt x="125158" y="464358"/>
                  <a:pt x="122025" y="460441"/>
                  <a:pt x="120301" y="457377"/>
                </a:cubicBezTo>
                <a:lnTo>
                  <a:pt x="156791" y="449987"/>
                </a:lnTo>
                <a:cubicBezTo>
                  <a:pt x="149647" y="453749"/>
                  <a:pt x="140970" y="458358"/>
                  <a:pt x="130121" y="463748"/>
                </a:cubicBezTo>
                <a:moveTo>
                  <a:pt x="245736" y="493979"/>
                </a:moveTo>
                <a:lnTo>
                  <a:pt x="228790" y="493979"/>
                </a:lnTo>
                <a:cubicBezTo>
                  <a:pt x="217370" y="493979"/>
                  <a:pt x="208016" y="486352"/>
                  <a:pt x="203473" y="482724"/>
                </a:cubicBezTo>
                <a:lnTo>
                  <a:pt x="202978" y="482352"/>
                </a:lnTo>
                <a:cubicBezTo>
                  <a:pt x="190795" y="472446"/>
                  <a:pt x="171755" y="466357"/>
                  <a:pt x="170888" y="466073"/>
                </a:cubicBezTo>
                <a:cubicBezTo>
                  <a:pt x="170516" y="465976"/>
                  <a:pt x="170212" y="465893"/>
                  <a:pt x="169830" y="465893"/>
                </a:cubicBezTo>
                <a:cubicBezTo>
                  <a:pt x="169554" y="465893"/>
                  <a:pt x="169259" y="465893"/>
                  <a:pt x="169069" y="465976"/>
                </a:cubicBezTo>
                <a:lnTo>
                  <a:pt x="150486" y="470539"/>
                </a:lnTo>
                <a:cubicBezTo>
                  <a:pt x="145646" y="471981"/>
                  <a:pt x="140484" y="470911"/>
                  <a:pt x="136703" y="467893"/>
                </a:cubicBezTo>
                <a:cubicBezTo>
                  <a:pt x="149543" y="461377"/>
                  <a:pt x="159162" y="456168"/>
                  <a:pt x="167068" y="451986"/>
                </a:cubicBezTo>
                <a:cubicBezTo>
                  <a:pt x="194329" y="437290"/>
                  <a:pt x="194329" y="437382"/>
                  <a:pt x="215922" y="445987"/>
                </a:cubicBezTo>
                <a:cubicBezTo>
                  <a:pt x="222980" y="448824"/>
                  <a:pt x="232591" y="452633"/>
                  <a:pt x="245859" y="457103"/>
                </a:cubicBezTo>
                <a:lnTo>
                  <a:pt x="245859" y="493979"/>
                </a:lnTo>
                <a:lnTo>
                  <a:pt x="245736" y="493979"/>
                </a:lnTo>
                <a:close/>
                <a:moveTo>
                  <a:pt x="425491" y="495705"/>
                </a:moveTo>
                <a:cubicBezTo>
                  <a:pt x="424224" y="494723"/>
                  <a:pt x="422624" y="494361"/>
                  <a:pt x="421100" y="494640"/>
                </a:cubicBezTo>
                <a:cubicBezTo>
                  <a:pt x="419595" y="494914"/>
                  <a:pt x="418147" y="495797"/>
                  <a:pt x="417195" y="497007"/>
                </a:cubicBezTo>
                <a:cubicBezTo>
                  <a:pt x="410642" y="506067"/>
                  <a:pt x="395383" y="528354"/>
                  <a:pt x="395383" y="539976"/>
                </a:cubicBezTo>
                <a:lnTo>
                  <a:pt x="395383" y="541232"/>
                </a:lnTo>
                <a:cubicBezTo>
                  <a:pt x="395649" y="555417"/>
                  <a:pt x="407384" y="566626"/>
                  <a:pt x="421291" y="566626"/>
                </a:cubicBezTo>
                <a:lnTo>
                  <a:pt x="422548" y="566626"/>
                </a:lnTo>
                <a:lnTo>
                  <a:pt x="423100" y="566626"/>
                </a:lnTo>
                <a:cubicBezTo>
                  <a:pt x="430053" y="566444"/>
                  <a:pt x="436540" y="563608"/>
                  <a:pt x="441407" y="558543"/>
                </a:cubicBezTo>
                <a:cubicBezTo>
                  <a:pt x="446265" y="553510"/>
                  <a:pt x="448732" y="546911"/>
                  <a:pt x="448637" y="539976"/>
                </a:cubicBezTo>
                <a:cubicBezTo>
                  <a:pt x="448637" y="528815"/>
                  <a:pt x="435007" y="508258"/>
                  <a:pt x="426815" y="497007"/>
                </a:cubicBezTo>
                <a:cubicBezTo>
                  <a:pt x="426453" y="496449"/>
                  <a:pt x="426053" y="496076"/>
                  <a:pt x="425491" y="495705"/>
                </a:cubicBezTo>
                <a:moveTo>
                  <a:pt x="441960" y="540069"/>
                </a:moveTo>
                <a:cubicBezTo>
                  <a:pt x="442055" y="545232"/>
                  <a:pt x="440150" y="550167"/>
                  <a:pt x="436636" y="553892"/>
                </a:cubicBezTo>
                <a:cubicBezTo>
                  <a:pt x="433006" y="557608"/>
                  <a:pt x="428244" y="559789"/>
                  <a:pt x="423015" y="559882"/>
                </a:cubicBezTo>
                <a:lnTo>
                  <a:pt x="421967" y="559882"/>
                </a:lnTo>
                <a:lnTo>
                  <a:pt x="421500" y="559882"/>
                </a:lnTo>
                <a:cubicBezTo>
                  <a:pt x="411013" y="559882"/>
                  <a:pt x="402336" y="551511"/>
                  <a:pt x="402060" y="540911"/>
                </a:cubicBezTo>
                <a:lnTo>
                  <a:pt x="402060" y="539976"/>
                </a:lnTo>
                <a:cubicBezTo>
                  <a:pt x="402060" y="532168"/>
                  <a:pt x="412242" y="515289"/>
                  <a:pt x="421967" y="501695"/>
                </a:cubicBezTo>
                <a:cubicBezTo>
                  <a:pt x="434350" y="518917"/>
                  <a:pt x="441960" y="533516"/>
                  <a:pt x="441960" y="540069"/>
                </a:cubicBezTo>
                <a:moveTo>
                  <a:pt x="473402" y="593694"/>
                </a:moveTo>
                <a:cubicBezTo>
                  <a:pt x="474250" y="593238"/>
                  <a:pt x="474916" y="592447"/>
                  <a:pt x="475116" y="591513"/>
                </a:cubicBezTo>
                <a:cubicBezTo>
                  <a:pt x="475307" y="590541"/>
                  <a:pt x="475116" y="589513"/>
                  <a:pt x="474545" y="588722"/>
                </a:cubicBezTo>
                <a:cubicBezTo>
                  <a:pt x="469011" y="581322"/>
                  <a:pt x="459410" y="578160"/>
                  <a:pt x="450532" y="580718"/>
                </a:cubicBezTo>
                <a:lnTo>
                  <a:pt x="426062" y="588443"/>
                </a:lnTo>
                <a:lnTo>
                  <a:pt x="426062" y="587796"/>
                </a:lnTo>
                <a:cubicBezTo>
                  <a:pt x="426062" y="580444"/>
                  <a:pt x="422624" y="575328"/>
                  <a:pt x="417681" y="575328"/>
                </a:cubicBezTo>
                <a:lnTo>
                  <a:pt x="394345" y="575425"/>
                </a:lnTo>
                <a:cubicBezTo>
                  <a:pt x="393659" y="575235"/>
                  <a:pt x="391858" y="573881"/>
                  <a:pt x="390439" y="572816"/>
                </a:cubicBezTo>
                <a:cubicBezTo>
                  <a:pt x="384829" y="568719"/>
                  <a:pt x="375390" y="561794"/>
                  <a:pt x="363388" y="561794"/>
                </a:cubicBezTo>
                <a:lnTo>
                  <a:pt x="346424" y="561794"/>
                </a:lnTo>
                <a:lnTo>
                  <a:pt x="346424" y="561701"/>
                </a:lnTo>
                <a:cubicBezTo>
                  <a:pt x="346424" y="557975"/>
                  <a:pt x="343376" y="554906"/>
                  <a:pt x="339671" y="554906"/>
                </a:cubicBezTo>
                <a:lnTo>
                  <a:pt x="319392" y="554906"/>
                </a:lnTo>
                <a:cubicBezTo>
                  <a:pt x="317573" y="554906"/>
                  <a:pt x="316030" y="556440"/>
                  <a:pt x="316030" y="558250"/>
                </a:cubicBezTo>
                <a:cubicBezTo>
                  <a:pt x="316030" y="560068"/>
                  <a:pt x="317573" y="561603"/>
                  <a:pt x="319392" y="561603"/>
                </a:cubicBezTo>
                <a:lnTo>
                  <a:pt x="339747" y="561701"/>
                </a:lnTo>
                <a:lnTo>
                  <a:pt x="339747" y="614069"/>
                </a:lnTo>
                <a:lnTo>
                  <a:pt x="319478" y="614069"/>
                </a:lnTo>
                <a:cubicBezTo>
                  <a:pt x="317668" y="614069"/>
                  <a:pt x="316135" y="615609"/>
                  <a:pt x="316135" y="617418"/>
                </a:cubicBezTo>
                <a:cubicBezTo>
                  <a:pt x="316135" y="619232"/>
                  <a:pt x="317668" y="620762"/>
                  <a:pt x="319478" y="620762"/>
                </a:cubicBezTo>
                <a:lnTo>
                  <a:pt x="339747" y="620762"/>
                </a:lnTo>
                <a:cubicBezTo>
                  <a:pt x="343481" y="620762"/>
                  <a:pt x="346520" y="617697"/>
                  <a:pt x="346520" y="613972"/>
                </a:cubicBezTo>
                <a:lnTo>
                  <a:pt x="346520" y="612256"/>
                </a:lnTo>
                <a:cubicBezTo>
                  <a:pt x="352254" y="614162"/>
                  <a:pt x="357388" y="615981"/>
                  <a:pt x="361855" y="617507"/>
                </a:cubicBezTo>
                <a:cubicBezTo>
                  <a:pt x="379666" y="623697"/>
                  <a:pt x="389572" y="627040"/>
                  <a:pt x="398516" y="627040"/>
                </a:cubicBezTo>
                <a:cubicBezTo>
                  <a:pt x="409480" y="627040"/>
                  <a:pt x="419195" y="621971"/>
                  <a:pt x="440064" y="610855"/>
                </a:cubicBezTo>
                <a:cubicBezTo>
                  <a:pt x="448732" y="606344"/>
                  <a:pt x="459581" y="600628"/>
                  <a:pt x="473402" y="593694"/>
                </a:cubicBezTo>
                <a:moveTo>
                  <a:pt x="364064" y="611326"/>
                </a:moveTo>
                <a:cubicBezTo>
                  <a:pt x="358892" y="609507"/>
                  <a:pt x="353196" y="607516"/>
                  <a:pt x="346520" y="605321"/>
                </a:cubicBezTo>
                <a:lnTo>
                  <a:pt x="346520" y="568538"/>
                </a:lnTo>
                <a:lnTo>
                  <a:pt x="363484" y="568538"/>
                </a:lnTo>
                <a:cubicBezTo>
                  <a:pt x="373294" y="568538"/>
                  <a:pt x="381295" y="574346"/>
                  <a:pt x="386515" y="578253"/>
                </a:cubicBezTo>
                <a:cubicBezTo>
                  <a:pt x="389772" y="580625"/>
                  <a:pt x="391773" y="582062"/>
                  <a:pt x="393973" y="582062"/>
                </a:cubicBezTo>
                <a:lnTo>
                  <a:pt x="417681" y="582062"/>
                </a:lnTo>
                <a:cubicBezTo>
                  <a:pt x="418157" y="582062"/>
                  <a:pt x="419385" y="584160"/>
                  <a:pt x="419385" y="587885"/>
                </a:cubicBezTo>
                <a:cubicBezTo>
                  <a:pt x="419385" y="589787"/>
                  <a:pt x="419014" y="591513"/>
                  <a:pt x="418423" y="592722"/>
                </a:cubicBezTo>
                <a:cubicBezTo>
                  <a:pt x="418157" y="593415"/>
                  <a:pt x="417786" y="593787"/>
                  <a:pt x="417586" y="593787"/>
                </a:cubicBezTo>
                <a:lnTo>
                  <a:pt x="380342" y="593787"/>
                </a:lnTo>
                <a:cubicBezTo>
                  <a:pt x="378533" y="593787"/>
                  <a:pt x="376999" y="595331"/>
                  <a:pt x="376999" y="597140"/>
                </a:cubicBezTo>
                <a:cubicBezTo>
                  <a:pt x="376999" y="598949"/>
                  <a:pt x="378533" y="600438"/>
                  <a:pt x="380342" y="600438"/>
                </a:cubicBezTo>
                <a:lnTo>
                  <a:pt x="417586" y="600438"/>
                </a:lnTo>
                <a:cubicBezTo>
                  <a:pt x="420328" y="600438"/>
                  <a:pt x="422624" y="598857"/>
                  <a:pt x="424148" y="596159"/>
                </a:cubicBezTo>
                <a:lnTo>
                  <a:pt x="452447" y="587225"/>
                </a:lnTo>
                <a:cubicBezTo>
                  <a:pt x="457305" y="585788"/>
                  <a:pt x="462439" y="586815"/>
                  <a:pt x="466267" y="589885"/>
                </a:cubicBezTo>
                <a:cubicBezTo>
                  <a:pt x="454266" y="595885"/>
                  <a:pt x="444732" y="601048"/>
                  <a:pt x="436826" y="605228"/>
                </a:cubicBezTo>
                <a:cubicBezTo>
                  <a:pt x="401107" y="624162"/>
                  <a:pt x="401107" y="624162"/>
                  <a:pt x="364064" y="611326"/>
                </a:cubicBezTo>
                <a:moveTo>
                  <a:pt x="515798" y="448354"/>
                </a:moveTo>
                <a:cubicBezTo>
                  <a:pt x="517579" y="448354"/>
                  <a:pt x="519113" y="446823"/>
                  <a:pt x="519113" y="445005"/>
                </a:cubicBezTo>
                <a:cubicBezTo>
                  <a:pt x="519113" y="443192"/>
                  <a:pt x="517579" y="441662"/>
                  <a:pt x="515798" y="441662"/>
                </a:cubicBezTo>
                <a:lnTo>
                  <a:pt x="495490" y="441662"/>
                </a:lnTo>
                <a:cubicBezTo>
                  <a:pt x="491766" y="441662"/>
                  <a:pt x="488728" y="444726"/>
                  <a:pt x="488728" y="448452"/>
                </a:cubicBezTo>
                <a:lnTo>
                  <a:pt x="488728" y="450168"/>
                </a:lnTo>
                <a:cubicBezTo>
                  <a:pt x="476726" y="446080"/>
                  <a:pt x="467953" y="442545"/>
                  <a:pt x="461315" y="439843"/>
                </a:cubicBezTo>
                <a:cubicBezTo>
                  <a:pt x="441770" y="432029"/>
                  <a:pt x="437397" y="430727"/>
                  <a:pt x="420824" y="438820"/>
                </a:cubicBezTo>
                <a:lnTo>
                  <a:pt x="420719" y="438820"/>
                </a:lnTo>
                <a:lnTo>
                  <a:pt x="357940" y="451661"/>
                </a:lnTo>
                <a:cubicBezTo>
                  <a:pt x="357016" y="451842"/>
                  <a:pt x="356245" y="452452"/>
                  <a:pt x="355759" y="453196"/>
                </a:cubicBezTo>
                <a:cubicBezTo>
                  <a:pt x="355282" y="453986"/>
                  <a:pt x="355187" y="455005"/>
                  <a:pt x="355482" y="455842"/>
                </a:cubicBezTo>
                <a:cubicBezTo>
                  <a:pt x="357111" y="461102"/>
                  <a:pt x="362426" y="470539"/>
                  <a:pt x="372056" y="470445"/>
                </a:cubicBezTo>
                <a:lnTo>
                  <a:pt x="372703" y="470445"/>
                </a:lnTo>
                <a:cubicBezTo>
                  <a:pt x="378343" y="476720"/>
                  <a:pt x="387201" y="479380"/>
                  <a:pt x="395201" y="477008"/>
                </a:cubicBezTo>
                <a:lnTo>
                  <a:pt x="412718" y="472730"/>
                </a:lnTo>
                <a:cubicBezTo>
                  <a:pt x="416547" y="474074"/>
                  <a:pt x="431863" y="479562"/>
                  <a:pt x="441770" y="487561"/>
                </a:cubicBezTo>
                <a:lnTo>
                  <a:pt x="442265" y="487979"/>
                </a:lnTo>
                <a:cubicBezTo>
                  <a:pt x="447408" y="492077"/>
                  <a:pt x="457952" y="500723"/>
                  <a:pt x="471773" y="500723"/>
                </a:cubicBezTo>
                <a:lnTo>
                  <a:pt x="488728" y="500723"/>
                </a:lnTo>
                <a:lnTo>
                  <a:pt x="488728" y="500821"/>
                </a:lnTo>
                <a:cubicBezTo>
                  <a:pt x="488728" y="504536"/>
                  <a:pt x="491766" y="507611"/>
                  <a:pt x="495490" y="507611"/>
                </a:cubicBezTo>
                <a:lnTo>
                  <a:pt x="515798" y="507611"/>
                </a:lnTo>
                <a:cubicBezTo>
                  <a:pt x="517579" y="507611"/>
                  <a:pt x="519113" y="506067"/>
                  <a:pt x="519113" y="504257"/>
                </a:cubicBezTo>
                <a:cubicBezTo>
                  <a:pt x="519113" y="502449"/>
                  <a:pt x="517579" y="500905"/>
                  <a:pt x="515798" y="500905"/>
                </a:cubicBezTo>
                <a:lnTo>
                  <a:pt x="495405" y="500821"/>
                </a:lnTo>
                <a:lnTo>
                  <a:pt x="495490" y="448535"/>
                </a:lnTo>
                <a:lnTo>
                  <a:pt x="515798" y="448535"/>
                </a:lnTo>
                <a:lnTo>
                  <a:pt x="515798" y="448354"/>
                </a:lnTo>
                <a:close/>
                <a:moveTo>
                  <a:pt x="373094" y="463748"/>
                </a:moveTo>
                <a:cubicBezTo>
                  <a:pt x="368151" y="464358"/>
                  <a:pt x="365017" y="460441"/>
                  <a:pt x="363293" y="457377"/>
                </a:cubicBezTo>
                <a:lnTo>
                  <a:pt x="399783" y="449987"/>
                </a:lnTo>
                <a:cubicBezTo>
                  <a:pt x="392620" y="453749"/>
                  <a:pt x="383962" y="458358"/>
                  <a:pt x="373094" y="463748"/>
                </a:cubicBezTo>
                <a:moveTo>
                  <a:pt x="488728" y="493979"/>
                </a:moveTo>
                <a:lnTo>
                  <a:pt x="471773" y="493979"/>
                </a:lnTo>
                <a:cubicBezTo>
                  <a:pt x="460343" y="493979"/>
                  <a:pt x="451009" y="486352"/>
                  <a:pt x="446446" y="482724"/>
                </a:cubicBezTo>
                <a:lnTo>
                  <a:pt x="445961" y="482352"/>
                </a:lnTo>
                <a:cubicBezTo>
                  <a:pt x="433768" y="472446"/>
                  <a:pt x="414718" y="466357"/>
                  <a:pt x="413871" y="466073"/>
                </a:cubicBezTo>
                <a:cubicBezTo>
                  <a:pt x="413585" y="465976"/>
                  <a:pt x="413185" y="465893"/>
                  <a:pt x="412813" y="465893"/>
                </a:cubicBezTo>
                <a:cubicBezTo>
                  <a:pt x="412547" y="465893"/>
                  <a:pt x="412242" y="465893"/>
                  <a:pt x="412061" y="465976"/>
                </a:cubicBezTo>
                <a:lnTo>
                  <a:pt x="393478" y="470539"/>
                </a:lnTo>
                <a:cubicBezTo>
                  <a:pt x="388620" y="471981"/>
                  <a:pt x="383467" y="470911"/>
                  <a:pt x="379666" y="467893"/>
                </a:cubicBezTo>
                <a:cubicBezTo>
                  <a:pt x="392516" y="461377"/>
                  <a:pt x="402155" y="456168"/>
                  <a:pt x="410051" y="451986"/>
                </a:cubicBezTo>
                <a:cubicBezTo>
                  <a:pt x="437197" y="437290"/>
                  <a:pt x="437293" y="437382"/>
                  <a:pt x="458914" y="445987"/>
                </a:cubicBezTo>
                <a:cubicBezTo>
                  <a:pt x="465954" y="448824"/>
                  <a:pt x="475592" y="452633"/>
                  <a:pt x="488823" y="457103"/>
                </a:cubicBezTo>
                <a:lnTo>
                  <a:pt x="488823" y="493979"/>
                </a:lnTo>
                <a:lnTo>
                  <a:pt x="488728" y="493979"/>
                </a:lnTo>
                <a:close/>
                <a:moveTo>
                  <a:pt x="668455" y="495705"/>
                </a:moveTo>
                <a:cubicBezTo>
                  <a:pt x="667226" y="494723"/>
                  <a:pt x="665616" y="494361"/>
                  <a:pt x="664083" y="494640"/>
                </a:cubicBezTo>
                <a:cubicBezTo>
                  <a:pt x="662578" y="494914"/>
                  <a:pt x="661140" y="495797"/>
                  <a:pt x="660282" y="497007"/>
                </a:cubicBezTo>
                <a:cubicBezTo>
                  <a:pt x="653710" y="506067"/>
                  <a:pt x="638470" y="528354"/>
                  <a:pt x="638470" y="539976"/>
                </a:cubicBezTo>
                <a:lnTo>
                  <a:pt x="638470" y="541232"/>
                </a:lnTo>
                <a:cubicBezTo>
                  <a:pt x="638766" y="555417"/>
                  <a:pt x="650453" y="566626"/>
                  <a:pt x="664359" y="566626"/>
                </a:cubicBezTo>
                <a:lnTo>
                  <a:pt x="665616" y="566626"/>
                </a:lnTo>
                <a:lnTo>
                  <a:pt x="666188" y="566626"/>
                </a:lnTo>
                <a:cubicBezTo>
                  <a:pt x="673132" y="566444"/>
                  <a:pt x="679609" y="563608"/>
                  <a:pt x="684486" y="558543"/>
                </a:cubicBezTo>
                <a:cubicBezTo>
                  <a:pt x="689324" y="553510"/>
                  <a:pt x="691801" y="546911"/>
                  <a:pt x="691705" y="539976"/>
                </a:cubicBezTo>
                <a:cubicBezTo>
                  <a:pt x="691705" y="528815"/>
                  <a:pt x="678094" y="508258"/>
                  <a:pt x="669893" y="497007"/>
                </a:cubicBezTo>
                <a:cubicBezTo>
                  <a:pt x="669493" y="496449"/>
                  <a:pt x="669045" y="496076"/>
                  <a:pt x="668455" y="495705"/>
                </a:cubicBezTo>
                <a:moveTo>
                  <a:pt x="684952" y="540069"/>
                </a:moveTo>
                <a:cubicBezTo>
                  <a:pt x="685038" y="545232"/>
                  <a:pt x="683123" y="550167"/>
                  <a:pt x="679609" y="553892"/>
                </a:cubicBezTo>
                <a:cubicBezTo>
                  <a:pt x="675989" y="557608"/>
                  <a:pt x="671227" y="559789"/>
                  <a:pt x="665988" y="559882"/>
                </a:cubicBezTo>
                <a:lnTo>
                  <a:pt x="664940" y="559882"/>
                </a:lnTo>
                <a:lnTo>
                  <a:pt x="664454" y="559882"/>
                </a:lnTo>
                <a:cubicBezTo>
                  <a:pt x="654005" y="559882"/>
                  <a:pt x="645319" y="551511"/>
                  <a:pt x="645043" y="540911"/>
                </a:cubicBezTo>
                <a:lnTo>
                  <a:pt x="645043" y="539976"/>
                </a:lnTo>
                <a:cubicBezTo>
                  <a:pt x="645043" y="532168"/>
                  <a:pt x="655215" y="515289"/>
                  <a:pt x="665045" y="501695"/>
                </a:cubicBezTo>
                <a:cubicBezTo>
                  <a:pt x="677323" y="518917"/>
                  <a:pt x="684952" y="533516"/>
                  <a:pt x="684952" y="540069"/>
                </a:cubicBezTo>
                <a:moveTo>
                  <a:pt x="716375" y="593694"/>
                </a:moveTo>
                <a:cubicBezTo>
                  <a:pt x="717252" y="593238"/>
                  <a:pt x="717899" y="592447"/>
                  <a:pt x="718109" y="591513"/>
                </a:cubicBezTo>
                <a:cubicBezTo>
                  <a:pt x="718290" y="590541"/>
                  <a:pt x="718109" y="589513"/>
                  <a:pt x="717518" y="588722"/>
                </a:cubicBezTo>
                <a:cubicBezTo>
                  <a:pt x="711984" y="581322"/>
                  <a:pt x="702393" y="578160"/>
                  <a:pt x="693525" y="580718"/>
                </a:cubicBezTo>
                <a:lnTo>
                  <a:pt x="669045" y="588443"/>
                </a:lnTo>
                <a:lnTo>
                  <a:pt x="669045" y="587796"/>
                </a:lnTo>
                <a:cubicBezTo>
                  <a:pt x="669045" y="580444"/>
                  <a:pt x="665616" y="575328"/>
                  <a:pt x="660673" y="575328"/>
                </a:cubicBezTo>
                <a:lnTo>
                  <a:pt x="637327" y="575425"/>
                </a:lnTo>
                <a:cubicBezTo>
                  <a:pt x="636641" y="575235"/>
                  <a:pt x="634860" y="573881"/>
                  <a:pt x="633403" y="572816"/>
                </a:cubicBezTo>
                <a:cubicBezTo>
                  <a:pt x="627793" y="568719"/>
                  <a:pt x="618363" y="561794"/>
                  <a:pt x="606371" y="561794"/>
                </a:cubicBezTo>
                <a:lnTo>
                  <a:pt x="589407" y="561794"/>
                </a:lnTo>
                <a:lnTo>
                  <a:pt x="589407" y="561701"/>
                </a:lnTo>
                <a:cubicBezTo>
                  <a:pt x="589407" y="557975"/>
                  <a:pt x="586368" y="554906"/>
                  <a:pt x="582644" y="554906"/>
                </a:cubicBezTo>
                <a:lnTo>
                  <a:pt x="562337" y="554906"/>
                </a:lnTo>
                <a:cubicBezTo>
                  <a:pt x="560556" y="554906"/>
                  <a:pt x="559022" y="556440"/>
                  <a:pt x="559022" y="558250"/>
                </a:cubicBezTo>
                <a:cubicBezTo>
                  <a:pt x="559022" y="560068"/>
                  <a:pt x="560556" y="561603"/>
                  <a:pt x="562337" y="561603"/>
                </a:cubicBezTo>
                <a:lnTo>
                  <a:pt x="582749" y="561701"/>
                </a:lnTo>
                <a:lnTo>
                  <a:pt x="582749" y="614069"/>
                </a:lnTo>
                <a:lnTo>
                  <a:pt x="562470" y="614069"/>
                </a:lnTo>
                <a:cubicBezTo>
                  <a:pt x="560651" y="614069"/>
                  <a:pt x="559118" y="615609"/>
                  <a:pt x="559118" y="617418"/>
                </a:cubicBezTo>
                <a:cubicBezTo>
                  <a:pt x="559118" y="619232"/>
                  <a:pt x="560651" y="620762"/>
                  <a:pt x="562470" y="620762"/>
                </a:cubicBezTo>
                <a:lnTo>
                  <a:pt x="582749" y="620762"/>
                </a:lnTo>
                <a:cubicBezTo>
                  <a:pt x="586464" y="620762"/>
                  <a:pt x="589512" y="617697"/>
                  <a:pt x="589512" y="613972"/>
                </a:cubicBezTo>
                <a:lnTo>
                  <a:pt x="589512" y="612256"/>
                </a:lnTo>
                <a:cubicBezTo>
                  <a:pt x="595236" y="614162"/>
                  <a:pt x="600370" y="615981"/>
                  <a:pt x="604828" y="617507"/>
                </a:cubicBezTo>
                <a:cubicBezTo>
                  <a:pt x="622649" y="623697"/>
                  <a:pt x="632555" y="627040"/>
                  <a:pt x="641509" y="627040"/>
                </a:cubicBezTo>
                <a:cubicBezTo>
                  <a:pt x="652453" y="627040"/>
                  <a:pt x="662178" y="621971"/>
                  <a:pt x="683028" y="610855"/>
                </a:cubicBezTo>
                <a:cubicBezTo>
                  <a:pt x="691801" y="606344"/>
                  <a:pt x="702573" y="600628"/>
                  <a:pt x="716375" y="593694"/>
                </a:cubicBezTo>
                <a:moveTo>
                  <a:pt x="607047" y="611326"/>
                </a:moveTo>
                <a:cubicBezTo>
                  <a:pt x="601885" y="609507"/>
                  <a:pt x="596065" y="607516"/>
                  <a:pt x="589512" y="605321"/>
                </a:cubicBezTo>
                <a:lnTo>
                  <a:pt x="589512" y="568538"/>
                </a:lnTo>
                <a:lnTo>
                  <a:pt x="606457" y="568538"/>
                </a:lnTo>
                <a:cubicBezTo>
                  <a:pt x="616277" y="568538"/>
                  <a:pt x="624268" y="574346"/>
                  <a:pt x="629498" y="578253"/>
                </a:cubicBezTo>
                <a:cubicBezTo>
                  <a:pt x="632746" y="580625"/>
                  <a:pt x="634765" y="582062"/>
                  <a:pt x="636937" y="582062"/>
                </a:cubicBezTo>
                <a:lnTo>
                  <a:pt x="660673" y="582062"/>
                </a:lnTo>
                <a:cubicBezTo>
                  <a:pt x="661140" y="582062"/>
                  <a:pt x="662359" y="584160"/>
                  <a:pt x="662359" y="587885"/>
                </a:cubicBezTo>
                <a:cubicBezTo>
                  <a:pt x="662359" y="589787"/>
                  <a:pt x="662092" y="591513"/>
                  <a:pt x="661416" y="592722"/>
                </a:cubicBezTo>
                <a:cubicBezTo>
                  <a:pt x="661140" y="593415"/>
                  <a:pt x="660759" y="593787"/>
                  <a:pt x="660578" y="593787"/>
                </a:cubicBezTo>
                <a:lnTo>
                  <a:pt x="623325" y="593787"/>
                </a:lnTo>
                <a:cubicBezTo>
                  <a:pt x="621496" y="593787"/>
                  <a:pt x="619992" y="595331"/>
                  <a:pt x="619992" y="597140"/>
                </a:cubicBezTo>
                <a:cubicBezTo>
                  <a:pt x="619992" y="598949"/>
                  <a:pt x="621496" y="600438"/>
                  <a:pt x="623325" y="600438"/>
                </a:cubicBezTo>
                <a:lnTo>
                  <a:pt x="660578" y="600438"/>
                </a:lnTo>
                <a:cubicBezTo>
                  <a:pt x="663321" y="600438"/>
                  <a:pt x="665616" y="598857"/>
                  <a:pt x="667122" y="596159"/>
                </a:cubicBezTo>
                <a:lnTo>
                  <a:pt x="695439" y="587225"/>
                </a:lnTo>
                <a:cubicBezTo>
                  <a:pt x="700297" y="585788"/>
                  <a:pt x="705431" y="586815"/>
                  <a:pt x="709241" y="589885"/>
                </a:cubicBezTo>
                <a:cubicBezTo>
                  <a:pt x="697230" y="595885"/>
                  <a:pt x="687714" y="601048"/>
                  <a:pt x="679895" y="605228"/>
                </a:cubicBezTo>
                <a:cubicBezTo>
                  <a:pt x="644080" y="624162"/>
                  <a:pt x="644080" y="624162"/>
                  <a:pt x="607047" y="611326"/>
                </a:cubicBezTo>
                <a:moveTo>
                  <a:pt x="758866" y="448354"/>
                </a:moveTo>
                <a:cubicBezTo>
                  <a:pt x="760666" y="448354"/>
                  <a:pt x="762200" y="446823"/>
                  <a:pt x="762200" y="445005"/>
                </a:cubicBezTo>
                <a:cubicBezTo>
                  <a:pt x="762200" y="443192"/>
                  <a:pt x="760666" y="441662"/>
                  <a:pt x="758866" y="441662"/>
                </a:cubicBezTo>
                <a:lnTo>
                  <a:pt x="738568" y="441662"/>
                </a:lnTo>
                <a:cubicBezTo>
                  <a:pt x="734853" y="441662"/>
                  <a:pt x="731796" y="444726"/>
                  <a:pt x="731796" y="448452"/>
                </a:cubicBezTo>
                <a:lnTo>
                  <a:pt x="731796" y="450168"/>
                </a:lnTo>
                <a:cubicBezTo>
                  <a:pt x="719814" y="446080"/>
                  <a:pt x="711041" y="442545"/>
                  <a:pt x="704393" y="439843"/>
                </a:cubicBezTo>
                <a:cubicBezTo>
                  <a:pt x="684857" y="432029"/>
                  <a:pt x="680485" y="430727"/>
                  <a:pt x="663911" y="438820"/>
                </a:cubicBezTo>
                <a:lnTo>
                  <a:pt x="663816" y="438820"/>
                </a:lnTo>
                <a:lnTo>
                  <a:pt x="601037" y="451661"/>
                </a:lnTo>
                <a:cubicBezTo>
                  <a:pt x="600065" y="451842"/>
                  <a:pt x="599322" y="452452"/>
                  <a:pt x="598837" y="453196"/>
                </a:cubicBezTo>
                <a:cubicBezTo>
                  <a:pt x="598379" y="453986"/>
                  <a:pt x="598284" y="455005"/>
                  <a:pt x="598455" y="455842"/>
                </a:cubicBezTo>
                <a:cubicBezTo>
                  <a:pt x="600065" y="461102"/>
                  <a:pt x="605409" y="470539"/>
                  <a:pt x="615048" y="470445"/>
                </a:cubicBezTo>
                <a:lnTo>
                  <a:pt x="615696" y="470445"/>
                </a:lnTo>
                <a:cubicBezTo>
                  <a:pt x="621325" y="476720"/>
                  <a:pt x="630184" y="479380"/>
                  <a:pt x="638175" y="477008"/>
                </a:cubicBezTo>
                <a:lnTo>
                  <a:pt x="655711" y="472730"/>
                </a:lnTo>
                <a:cubicBezTo>
                  <a:pt x="659511" y="474074"/>
                  <a:pt x="674856" y="479562"/>
                  <a:pt x="684752" y="487561"/>
                </a:cubicBezTo>
                <a:lnTo>
                  <a:pt x="685229" y="487979"/>
                </a:lnTo>
                <a:cubicBezTo>
                  <a:pt x="690391" y="492077"/>
                  <a:pt x="700944" y="500723"/>
                  <a:pt x="714756" y="500723"/>
                </a:cubicBezTo>
                <a:lnTo>
                  <a:pt x="731720" y="500723"/>
                </a:lnTo>
                <a:lnTo>
                  <a:pt x="731720" y="500821"/>
                </a:lnTo>
                <a:cubicBezTo>
                  <a:pt x="731720" y="504536"/>
                  <a:pt x="734749" y="507611"/>
                  <a:pt x="738483" y="507611"/>
                </a:cubicBezTo>
                <a:lnTo>
                  <a:pt x="758761" y="507611"/>
                </a:lnTo>
                <a:cubicBezTo>
                  <a:pt x="760562" y="507611"/>
                  <a:pt x="762095" y="506067"/>
                  <a:pt x="762095" y="504257"/>
                </a:cubicBezTo>
                <a:cubicBezTo>
                  <a:pt x="762095" y="502449"/>
                  <a:pt x="760562" y="500905"/>
                  <a:pt x="758761" y="500905"/>
                </a:cubicBezTo>
                <a:lnTo>
                  <a:pt x="738388" y="500821"/>
                </a:lnTo>
                <a:lnTo>
                  <a:pt x="738483" y="448535"/>
                </a:lnTo>
                <a:lnTo>
                  <a:pt x="758866" y="448535"/>
                </a:lnTo>
                <a:lnTo>
                  <a:pt x="758866" y="448354"/>
                </a:lnTo>
                <a:close/>
                <a:moveTo>
                  <a:pt x="616191" y="463748"/>
                </a:moveTo>
                <a:cubicBezTo>
                  <a:pt x="611228" y="464358"/>
                  <a:pt x="608086" y="460441"/>
                  <a:pt x="606371" y="457377"/>
                </a:cubicBezTo>
                <a:lnTo>
                  <a:pt x="642861" y="449987"/>
                </a:lnTo>
                <a:cubicBezTo>
                  <a:pt x="635603" y="453749"/>
                  <a:pt x="626954" y="458358"/>
                  <a:pt x="616191" y="463748"/>
                </a:cubicBezTo>
                <a:moveTo>
                  <a:pt x="731796" y="493979"/>
                </a:moveTo>
                <a:lnTo>
                  <a:pt x="714851" y="493979"/>
                </a:lnTo>
                <a:cubicBezTo>
                  <a:pt x="703431" y="493979"/>
                  <a:pt x="694087" y="486352"/>
                  <a:pt x="689524" y="482724"/>
                </a:cubicBezTo>
                <a:lnTo>
                  <a:pt x="689038" y="482352"/>
                </a:lnTo>
                <a:cubicBezTo>
                  <a:pt x="676847" y="472446"/>
                  <a:pt x="657797" y="466357"/>
                  <a:pt x="656949" y="466073"/>
                </a:cubicBezTo>
                <a:cubicBezTo>
                  <a:pt x="656548" y="465976"/>
                  <a:pt x="656272" y="465893"/>
                  <a:pt x="655911" y="465893"/>
                </a:cubicBezTo>
                <a:cubicBezTo>
                  <a:pt x="655596" y="465893"/>
                  <a:pt x="655320" y="465893"/>
                  <a:pt x="655139" y="465976"/>
                </a:cubicBezTo>
                <a:lnTo>
                  <a:pt x="636546" y="470539"/>
                </a:lnTo>
                <a:cubicBezTo>
                  <a:pt x="631698" y="471981"/>
                  <a:pt x="626564" y="470911"/>
                  <a:pt x="622735" y="467893"/>
                </a:cubicBezTo>
                <a:cubicBezTo>
                  <a:pt x="635603" y="461377"/>
                  <a:pt x="645233" y="456168"/>
                  <a:pt x="653139" y="451986"/>
                </a:cubicBezTo>
                <a:cubicBezTo>
                  <a:pt x="680361" y="437290"/>
                  <a:pt x="680361" y="437382"/>
                  <a:pt x="702002" y="445987"/>
                </a:cubicBezTo>
                <a:cubicBezTo>
                  <a:pt x="709041" y="448824"/>
                  <a:pt x="718671" y="452633"/>
                  <a:pt x="731891" y="457103"/>
                </a:cubicBezTo>
                <a:lnTo>
                  <a:pt x="731891" y="493979"/>
                </a:lnTo>
                <a:lnTo>
                  <a:pt x="731796" y="493979"/>
                </a:lnTo>
                <a:close/>
                <a:moveTo>
                  <a:pt x="911543" y="495705"/>
                </a:moveTo>
                <a:cubicBezTo>
                  <a:pt x="910314" y="494723"/>
                  <a:pt x="908704" y="494361"/>
                  <a:pt x="907170" y="494640"/>
                </a:cubicBezTo>
                <a:cubicBezTo>
                  <a:pt x="905627" y="494914"/>
                  <a:pt x="904208" y="495797"/>
                  <a:pt x="903255" y="497007"/>
                </a:cubicBezTo>
                <a:cubicBezTo>
                  <a:pt x="896674" y="506067"/>
                  <a:pt x="881443" y="528354"/>
                  <a:pt x="881443" y="539976"/>
                </a:cubicBezTo>
                <a:lnTo>
                  <a:pt x="881443" y="541232"/>
                </a:lnTo>
                <a:cubicBezTo>
                  <a:pt x="881729" y="555417"/>
                  <a:pt x="893445" y="566626"/>
                  <a:pt x="907342" y="566626"/>
                </a:cubicBezTo>
                <a:lnTo>
                  <a:pt x="908580" y="566626"/>
                </a:lnTo>
                <a:lnTo>
                  <a:pt x="909171" y="566626"/>
                </a:lnTo>
                <a:cubicBezTo>
                  <a:pt x="916114" y="566444"/>
                  <a:pt x="922611" y="563608"/>
                  <a:pt x="927449" y="558543"/>
                </a:cubicBezTo>
                <a:cubicBezTo>
                  <a:pt x="932297" y="553510"/>
                  <a:pt x="934783" y="546911"/>
                  <a:pt x="934698" y="539976"/>
                </a:cubicBezTo>
                <a:cubicBezTo>
                  <a:pt x="934698" y="528815"/>
                  <a:pt x="921077" y="508258"/>
                  <a:pt x="912886" y="497007"/>
                </a:cubicBezTo>
                <a:cubicBezTo>
                  <a:pt x="912486" y="496449"/>
                  <a:pt x="912019" y="496076"/>
                  <a:pt x="911543" y="495705"/>
                </a:cubicBezTo>
                <a:moveTo>
                  <a:pt x="927925" y="540069"/>
                </a:moveTo>
                <a:cubicBezTo>
                  <a:pt x="928021" y="545232"/>
                  <a:pt x="926125" y="550167"/>
                  <a:pt x="922611" y="553892"/>
                </a:cubicBezTo>
                <a:cubicBezTo>
                  <a:pt x="918981" y="557608"/>
                  <a:pt x="914219" y="559789"/>
                  <a:pt x="908980" y="559882"/>
                </a:cubicBezTo>
                <a:lnTo>
                  <a:pt x="907942" y="559882"/>
                </a:lnTo>
                <a:lnTo>
                  <a:pt x="907446" y="559882"/>
                </a:lnTo>
                <a:cubicBezTo>
                  <a:pt x="896978" y="559882"/>
                  <a:pt x="888302" y="551511"/>
                  <a:pt x="888035" y="540911"/>
                </a:cubicBezTo>
                <a:lnTo>
                  <a:pt x="888035" y="539976"/>
                </a:lnTo>
                <a:cubicBezTo>
                  <a:pt x="888035" y="532168"/>
                  <a:pt x="898207" y="515289"/>
                  <a:pt x="907942" y="501695"/>
                </a:cubicBezTo>
                <a:cubicBezTo>
                  <a:pt x="920305" y="518917"/>
                  <a:pt x="927925" y="533516"/>
                  <a:pt x="927925" y="540069"/>
                </a:cubicBezTo>
                <a:moveTo>
                  <a:pt x="959368" y="593694"/>
                </a:moveTo>
                <a:cubicBezTo>
                  <a:pt x="960234" y="593238"/>
                  <a:pt x="960882" y="592447"/>
                  <a:pt x="961072" y="591513"/>
                </a:cubicBezTo>
                <a:cubicBezTo>
                  <a:pt x="961272" y="590541"/>
                  <a:pt x="961072" y="589513"/>
                  <a:pt x="960511" y="588722"/>
                </a:cubicBezTo>
                <a:cubicBezTo>
                  <a:pt x="954977" y="581322"/>
                  <a:pt x="945346" y="578160"/>
                  <a:pt x="936517" y="580718"/>
                </a:cubicBezTo>
                <a:lnTo>
                  <a:pt x="912019" y="588443"/>
                </a:lnTo>
                <a:lnTo>
                  <a:pt x="912019" y="587796"/>
                </a:lnTo>
                <a:cubicBezTo>
                  <a:pt x="912019" y="580444"/>
                  <a:pt x="908580" y="575328"/>
                  <a:pt x="903637" y="575328"/>
                </a:cubicBezTo>
                <a:lnTo>
                  <a:pt x="880300" y="575425"/>
                </a:lnTo>
                <a:cubicBezTo>
                  <a:pt x="879624" y="575235"/>
                  <a:pt x="877824" y="573881"/>
                  <a:pt x="876395" y="572816"/>
                </a:cubicBezTo>
                <a:cubicBezTo>
                  <a:pt x="870766" y="568719"/>
                  <a:pt x="861355" y="561794"/>
                  <a:pt x="849353" y="561794"/>
                </a:cubicBezTo>
                <a:lnTo>
                  <a:pt x="832409" y="561794"/>
                </a:lnTo>
                <a:lnTo>
                  <a:pt x="832409" y="561701"/>
                </a:lnTo>
                <a:cubicBezTo>
                  <a:pt x="832409" y="557975"/>
                  <a:pt x="829360" y="554906"/>
                  <a:pt x="825636" y="554906"/>
                </a:cubicBezTo>
                <a:lnTo>
                  <a:pt x="805329" y="554906"/>
                </a:lnTo>
                <a:cubicBezTo>
                  <a:pt x="803548" y="554906"/>
                  <a:pt x="802014" y="556440"/>
                  <a:pt x="802014" y="558250"/>
                </a:cubicBezTo>
                <a:cubicBezTo>
                  <a:pt x="802014" y="560068"/>
                  <a:pt x="803548" y="561603"/>
                  <a:pt x="805329" y="561603"/>
                </a:cubicBezTo>
                <a:lnTo>
                  <a:pt x="825732" y="561701"/>
                </a:lnTo>
                <a:lnTo>
                  <a:pt x="825732" y="614069"/>
                </a:lnTo>
                <a:lnTo>
                  <a:pt x="805453" y="614069"/>
                </a:lnTo>
                <a:cubicBezTo>
                  <a:pt x="803634" y="614069"/>
                  <a:pt x="802100" y="615609"/>
                  <a:pt x="802100" y="617418"/>
                </a:cubicBezTo>
                <a:cubicBezTo>
                  <a:pt x="802100" y="619232"/>
                  <a:pt x="803634" y="620762"/>
                  <a:pt x="805453" y="620762"/>
                </a:cubicBezTo>
                <a:lnTo>
                  <a:pt x="825732" y="620762"/>
                </a:lnTo>
                <a:cubicBezTo>
                  <a:pt x="829446" y="620762"/>
                  <a:pt x="832495" y="617697"/>
                  <a:pt x="832495" y="613972"/>
                </a:cubicBezTo>
                <a:lnTo>
                  <a:pt x="832495" y="612256"/>
                </a:lnTo>
                <a:cubicBezTo>
                  <a:pt x="838190" y="614162"/>
                  <a:pt x="843353" y="615981"/>
                  <a:pt x="847820" y="617507"/>
                </a:cubicBezTo>
                <a:cubicBezTo>
                  <a:pt x="865632" y="623697"/>
                  <a:pt x="875538" y="627040"/>
                  <a:pt x="884501" y="627040"/>
                </a:cubicBezTo>
                <a:cubicBezTo>
                  <a:pt x="895445" y="627040"/>
                  <a:pt x="905170" y="621971"/>
                  <a:pt x="926020" y="610855"/>
                </a:cubicBezTo>
                <a:cubicBezTo>
                  <a:pt x="934783" y="606344"/>
                  <a:pt x="945566" y="600628"/>
                  <a:pt x="959368" y="593694"/>
                </a:cubicBezTo>
                <a:moveTo>
                  <a:pt x="850011" y="611326"/>
                </a:moveTo>
                <a:cubicBezTo>
                  <a:pt x="844877" y="609507"/>
                  <a:pt x="839171" y="607516"/>
                  <a:pt x="832495" y="605321"/>
                </a:cubicBezTo>
                <a:lnTo>
                  <a:pt x="832495" y="568538"/>
                </a:lnTo>
                <a:lnTo>
                  <a:pt x="849449" y="568538"/>
                </a:lnTo>
                <a:cubicBezTo>
                  <a:pt x="859260" y="568538"/>
                  <a:pt x="867260" y="574346"/>
                  <a:pt x="872500" y="578253"/>
                </a:cubicBezTo>
                <a:cubicBezTo>
                  <a:pt x="875729" y="580625"/>
                  <a:pt x="877728" y="582062"/>
                  <a:pt x="879929" y="582062"/>
                </a:cubicBezTo>
                <a:lnTo>
                  <a:pt x="903637" y="582062"/>
                </a:lnTo>
                <a:cubicBezTo>
                  <a:pt x="904113" y="582062"/>
                  <a:pt x="905351" y="584160"/>
                  <a:pt x="905351" y="587885"/>
                </a:cubicBezTo>
                <a:cubicBezTo>
                  <a:pt x="905351" y="589787"/>
                  <a:pt x="904970" y="591513"/>
                  <a:pt x="904408" y="592722"/>
                </a:cubicBezTo>
                <a:cubicBezTo>
                  <a:pt x="904113" y="593415"/>
                  <a:pt x="903741" y="593787"/>
                  <a:pt x="903541" y="593787"/>
                </a:cubicBezTo>
                <a:lnTo>
                  <a:pt x="866318" y="593787"/>
                </a:lnTo>
                <a:cubicBezTo>
                  <a:pt x="864489" y="593787"/>
                  <a:pt x="862984" y="595331"/>
                  <a:pt x="862984" y="597140"/>
                </a:cubicBezTo>
                <a:cubicBezTo>
                  <a:pt x="862984" y="598949"/>
                  <a:pt x="864489" y="600438"/>
                  <a:pt x="866318" y="600438"/>
                </a:cubicBezTo>
                <a:lnTo>
                  <a:pt x="903541" y="600438"/>
                </a:lnTo>
                <a:cubicBezTo>
                  <a:pt x="906313" y="600438"/>
                  <a:pt x="908580" y="598857"/>
                  <a:pt x="910114" y="596159"/>
                </a:cubicBezTo>
                <a:lnTo>
                  <a:pt x="938422" y="587225"/>
                </a:lnTo>
                <a:cubicBezTo>
                  <a:pt x="943260" y="585788"/>
                  <a:pt x="948423" y="586815"/>
                  <a:pt x="952205" y="589885"/>
                </a:cubicBezTo>
                <a:cubicBezTo>
                  <a:pt x="940203" y="595885"/>
                  <a:pt x="930697" y="601048"/>
                  <a:pt x="922791" y="605228"/>
                </a:cubicBezTo>
                <a:cubicBezTo>
                  <a:pt x="887073" y="624162"/>
                  <a:pt x="887073" y="624162"/>
                  <a:pt x="850011" y="611326"/>
                </a:cubicBezTo>
                <a:moveTo>
                  <a:pt x="1001830" y="448354"/>
                </a:moveTo>
                <a:cubicBezTo>
                  <a:pt x="1003649" y="448354"/>
                  <a:pt x="1005183" y="446823"/>
                  <a:pt x="1005183" y="445005"/>
                </a:cubicBezTo>
                <a:cubicBezTo>
                  <a:pt x="1005183" y="443192"/>
                  <a:pt x="1003649" y="441662"/>
                  <a:pt x="1001830" y="441662"/>
                </a:cubicBezTo>
                <a:lnTo>
                  <a:pt x="981551" y="441662"/>
                </a:lnTo>
                <a:cubicBezTo>
                  <a:pt x="977836" y="441662"/>
                  <a:pt x="974788" y="444726"/>
                  <a:pt x="974788" y="448452"/>
                </a:cubicBezTo>
                <a:lnTo>
                  <a:pt x="974788" y="450168"/>
                </a:lnTo>
                <a:cubicBezTo>
                  <a:pt x="962787" y="446080"/>
                  <a:pt x="954024" y="442545"/>
                  <a:pt x="947347" y="439843"/>
                </a:cubicBezTo>
                <a:cubicBezTo>
                  <a:pt x="927849" y="432029"/>
                  <a:pt x="923439" y="430727"/>
                  <a:pt x="906885" y="438820"/>
                </a:cubicBezTo>
                <a:lnTo>
                  <a:pt x="906789" y="438820"/>
                </a:lnTo>
                <a:lnTo>
                  <a:pt x="844001" y="451661"/>
                </a:lnTo>
                <a:cubicBezTo>
                  <a:pt x="843058" y="451842"/>
                  <a:pt x="842305" y="452452"/>
                  <a:pt x="841820" y="453196"/>
                </a:cubicBezTo>
                <a:cubicBezTo>
                  <a:pt x="841353" y="453986"/>
                  <a:pt x="841257" y="455005"/>
                  <a:pt x="841534" y="455842"/>
                </a:cubicBezTo>
                <a:cubicBezTo>
                  <a:pt x="843172" y="461102"/>
                  <a:pt x="848496" y="470539"/>
                  <a:pt x="858126" y="470445"/>
                </a:cubicBezTo>
                <a:lnTo>
                  <a:pt x="858774" y="470445"/>
                </a:lnTo>
                <a:cubicBezTo>
                  <a:pt x="864403" y="476720"/>
                  <a:pt x="873261" y="479380"/>
                  <a:pt x="881253" y="477008"/>
                </a:cubicBezTo>
                <a:lnTo>
                  <a:pt x="898788" y="472730"/>
                </a:lnTo>
                <a:cubicBezTo>
                  <a:pt x="902579" y="474074"/>
                  <a:pt x="917924" y="479562"/>
                  <a:pt x="927849" y="487561"/>
                </a:cubicBezTo>
                <a:lnTo>
                  <a:pt x="928306" y="487979"/>
                </a:lnTo>
                <a:cubicBezTo>
                  <a:pt x="933440" y="492077"/>
                  <a:pt x="944023" y="500723"/>
                  <a:pt x="957834" y="500723"/>
                </a:cubicBezTo>
                <a:lnTo>
                  <a:pt x="974788" y="500723"/>
                </a:lnTo>
                <a:lnTo>
                  <a:pt x="974788" y="500821"/>
                </a:lnTo>
                <a:cubicBezTo>
                  <a:pt x="974788" y="504536"/>
                  <a:pt x="977836" y="507611"/>
                  <a:pt x="981551" y="507611"/>
                </a:cubicBezTo>
                <a:lnTo>
                  <a:pt x="1001830" y="507611"/>
                </a:lnTo>
                <a:cubicBezTo>
                  <a:pt x="1003649" y="507611"/>
                  <a:pt x="1005183" y="506067"/>
                  <a:pt x="1005183" y="504257"/>
                </a:cubicBezTo>
                <a:cubicBezTo>
                  <a:pt x="1005183" y="502449"/>
                  <a:pt x="1003649" y="500905"/>
                  <a:pt x="1001830" y="500905"/>
                </a:cubicBezTo>
                <a:lnTo>
                  <a:pt x="981465" y="500821"/>
                </a:lnTo>
                <a:lnTo>
                  <a:pt x="981551" y="448535"/>
                </a:lnTo>
                <a:lnTo>
                  <a:pt x="1001830" y="448535"/>
                </a:lnTo>
                <a:lnTo>
                  <a:pt x="1001830" y="448354"/>
                </a:lnTo>
                <a:close/>
                <a:moveTo>
                  <a:pt x="859164" y="463748"/>
                </a:moveTo>
                <a:cubicBezTo>
                  <a:pt x="854221" y="464358"/>
                  <a:pt x="851078" y="460441"/>
                  <a:pt x="849353" y="457377"/>
                </a:cubicBezTo>
                <a:lnTo>
                  <a:pt x="885815" y="449987"/>
                </a:lnTo>
                <a:cubicBezTo>
                  <a:pt x="878671" y="453749"/>
                  <a:pt x="870023" y="458358"/>
                  <a:pt x="859164" y="463748"/>
                </a:cubicBezTo>
                <a:moveTo>
                  <a:pt x="974788" y="493979"/>
                </a:moveTo>
                <a:lnTo>
                  <a:pt x="957834" y="493979"/>
                </a:lnTo>
                <a:cubicBezTo>
                  <a:pt x="946413" y="493979"/>
                  <a:pt x="937070" y="486352"/>
                  <a:pt x="932516" y="482724"/>
                </a:cubicBezTo>
                <a:lnTo>
                  <a:pt x="932021" y="482352"/>
                </a:lnTo>
                <a:cubicBezTo>
                  <a:pt x="919839" y="472446"/>
                  <a:pt x="900789" y="466357"/>
                  <a:pt x="899931" y="466073"/>
                </a:cubicBezTo>
                <a:cubicBezTo>
                  <a:pt x="899627" y="465976"/>
                  <a:pt x="899255" y="465893"/>
                  <a:pt x="898884" y="465893"/>
                </a:cubicBezTo>
                <a:cubicBezTo>
                  <a:pt x="898588" y="465893"/>
                  <a:pt x="898303" y="465893"/>
                  <a:pt x="898121" y="465976"/>
                </a:cubicBezTo>
                <a:lnTo>
                  <a:pt x="879538" y="470539"/>
                </a:lnTo>
                <a:cubicBezTo>
                  <a:pt x="874671" y="471981"/>
                  <a:pt x="869537" y="470911"/>
                  <a:pt x="865727" y="467893"/>
                </a:cubicBezTo>
                <a:cubicBezTo>
                  <a:pt x="878586" y="461377"/>
                  <a:pt x="888216" y="456168"/>
                  <a:pt x="896112" y="451986"/>
                </a:cubicBezTo>
                <a:cubicBezTo>
                  <a:pt x="923258" y="437290"/>
                  <a:pt x="923354" y="437382"/>
                  <a:pt x="944975" y="445987"/>
                </a:cubicBezTo>
                <a:cubicBezTo>
                  <a:pt x="952033" y="448824"/>
                  <a:pt x="961654" y="452633"/>
                  <a:pt x="974874" y="457103"/>
                </a:cubicBezTo>
                <a:lnTo>
                  <a:pt x="974874" y="493979"/>
                </a:lnTo>
                <a:lnTo>
                  <a:pt x="974788" y="493979"/>
                </a:lnTo>
                <a:close/>
                <a:moveTo>
                  <a:pt x="1154525" y="495705"/>
                </a:moveTo>
                <a:cubicBezTo>
                  <a:pt x="1153277" y="494723"/>
                  <a:pt x="1151668" y="494361"/>
                  <a:pt x="1150153" y="494640"/>
                </a:cubicBezTo>
                <a:cubicBezTo>
                  <a:pt x="1148619" y="494914"/>
                  <a:pt x="1147200" y="495797"/>
                  <a:pt x="1146334" y="497007"/>
                </a:cubicBezTo>
                <a:cubicBezTo>
                  <a:pt x="1139761" y="506067"/>
                  <a:pt x="1124522" y="528354"/>
                  <a:pt x="1124522" y="539976"/>
                </a:cubicBezTo>
                <a:lnTo>
                  <a:pt x="1124522" y="541232"/>
                </a:lnTo>
                <a:cubicBezTo>
                  <a:pt x="1124807" y="555417"/>
                  <a:pt x="1136523" y="566626"/>
                  <a:pt x="1150429" y="566626"/>
                </a:cubicBezTo>
                <a:lnTo>
                  <a:pt x="1151668" y="566626"/>
                </a:lnTo>
                <a:lnTo>
                  <a:pt x="1152249" y="566626"/>
                </a:lnTo>
                <a:cubicBezTo>
                  <a:pt x="1159202" y="566444"/>
                  <a:pt x="1165688" y="563608"/>
                  <a:pt x="1170527" y="558543"/>
                </a:cubicBezTo>
                <a:cubicBezTo>
                  <a:pt x="1175385" y="553510"/>
                  <a:pt x="1177871" y="546911"/>
                  <a:pt x="1177776" y="539976"/>
                </a:cubicBezTo>
                <a:cubicBezTo>
                  <a:pt x="1177776" y="528815"/>
                  <a:pt x="1164145" y="508258"/>
                  <a:pt x="1155963" y="497007"/>
                </a:cubicBezTo>
                <a:cubicBezTo>
                  <a:pt x="1155478" y="496449"/>
                  <a:pt x="1155011" y="496076"/>
                  <a:pt x="1154525" y="495705"/>
                </a:cubicBezTo>
                <a:moveTo>
                  <a:pt x="1170918" y="540069"/>
                </a:moveTo>
                <a:cubicBezTo>
                  <a:pt x="1171013" y="545232"/>
                  <a:pt x="1169098" y="550167"/>
                  <a:pt x="1165564" y="553892"/>
                </a:cubicBezTo>
                <a:cubicBezTo>
                  <a:pt x="1161964" y="557608"/>
                  <a:pt x="1157202" y="559789"/>
                  <a:pt x="1151963" y="559882"/>
                </a:cubicBezTo>
                <a:lnTo>
                  <a:pt x="1150915" y="559882"/>
                </a:lnTo>
                <a:lnTo>
                  <a:pt x="1150429" y="559882"/>
                </a:lnTo>
                <a:cubicBezTo>
                  <a:pt x="1139971" y="559882"/>
                  <a:pt x="1131284" y="551511"/>
                  <a:pt x="1131018" y="540911"/>
                </a:cubicBezTo>
                <a:lnTo>
                  <a:pt x="1131018" y="539976"/>
                </a:lnTo>
                <a:cubicBezTo>
                  <a:pt x="1131018" y="532168"/>
                  <a:pt x="1141190" y="515289"/>
                  <a:pt x="1151011" y="501695"/>
                </a:cubicBezTo>
                <a:cubicBezTo>
                  <a:pt x="1163383" y="518917"/>
                  <a:pt x="1170918" y="533516"/>
                  <a:pt x="1170918" y="540069"/>
                </a:cubicBezTo>
                <a:moveTo>
                  <a:pt x="1202360" y="593694"/>
                </a:moveTo>
                <a:cubicBezTo>
                  <a:pt x="1203198" y="593238"/>
                  <a:pt x="1203864" y="592447"/>
                  <a:pt x="1204065" y="591513"/>
                </a:cubicBezTo>
                <a:cubicBezTo>
                  <a:pt x="1204236" y="590541"/>
                  <a:pt x="1204065" y="589513"/>
                  <a:pt x="1203503" y="588722"/>
                </a:cubicBezTo>
                <a:cubicBezTo>
                  <a:pt x="1197969" y="581322"/>
                  <a:pt x="1188329" y="578160"/>
                  <a:pt x="1179471" y="580718"/>
                </a:cubicBezTo>
                <a:lnTo>
                  <a:pt x="1155011" y="588443"/>
                </a:lnTo>
                <a:lnTo>
                  <a:pt x="1155011" y="587796"/>
                </a:lnTo>
                <a:cubicBezTo>
                  <a:pt x="1155011" y="580444"/>
                  <a:pt x="1151572" y="575328"/>
                  <a:pt x="1146610" y="575328"/>
                </a:cubicBezTo>
                <a:lnTo>
                  <a:pt x="1123293" y="575425"/>
                </a:lnTo>
                <a:cubicBezTo>
                  <a:pt x="1122626" y="575235"/>
                  <a:pt x="1120797" y="573881"/>
                  <a:pt x="1119388" y="572816"/>
                </a:cubicBezTo>
                <a:cubicBezTo>
                  <a:pt x="1113758" y="568719"/>
                  <a:pt x="1104347" y="561794"/>
                  <a:pt x="1092336" y="561794"/>
                </a:cubicBezTo>
                <a:lnTo>
                  <a:pt x="1075391" y="561794"/>
                </a:lnTo>
                <a:lnTo>
                  <a:pt x="1075391" y="561701"/>
                </a:lnTo>
                <a:cubicBezTo>
                  <a:pt x="1075391" y="557975"/>
                  <a:pt x="1072315" y="554906"/>
                  <a:pt x="1068628" y="554906"/>
                </a:cubicBezTo>
                <a:lnTo>
                  <a:pt x="1048322" y="554906"/>
                </a:lnTo>
                <a:cubicBezTo>
                  <a:pt x="1046512" y="554906"/>
                  <a:pt x="1044987" y="556440"/>
                  <a:pt x="1044987" y="558250"/>
                </a:cubicBezTo>
                <a:cubicBezTo>
                  <a:pt x="1044987" y="560068"/>
                  <a:pt x="1046512" y="561603"/>
                  <a:pt x="1048322" y="561603"/>
                </a:cubicBezTo>
                <a:lnTo>
                  <a:pt x="1068724" y="561701"/>
                </a:lnTo>
                <a:lnTo>
                  <a:pt x="1068724" y="614069"/>
                </a:lnTo>
                <a:lnTo>
                  <a:pt x="1048417" y="614069"/>
                </a:lnTo>
                <a:cubicBezTo>
                  <a:pt x="1046616" y="614069"/>
                  <a:pt x="1045083" y="615609"/>
                  <a:pt x="1045083" y="617418"/>
                </a:cubicBezTo>
                <a:cubicBezTo>
                  <a:pt x="1045083" y="619232"/>
                  <a:pt x="1046616" y="620762"/>
                  <a:pt x="1048417" y="620762"/>
                </a:cubicBezTo>
                <a:lnTo>
                  <a:pt x="1068724" y="620762"/>
                </a:lnTo>
                <a:cubicBezTo>
                  <a:pt x="1072429" y="620762"/>
                  <a:pt x="1075487" y="617697"/>
                  <a:pt x="1075487" y="613972"/>
                </a:cubicBezTo>
                <a:lnTo>
                  <a:pt x="1075487" y="612256"/>
                </a:lnTo>
                <a:cubicBezTo>
                  <a:pt x="1081173" y="614162"/>
                  <a:pt x="1086335" y="615981"/>
                  <a:pt x="1090813" y="617507"/>
                </a:cubicBezTo>
                <a:cubicBezTo>
                  <a:pt x="1108614" y="623697"/>
                  <a:pt x="1118521" y="627040"/>
                  <a:pt x="1127474" y="627040"/>
                </a:cubicBezTo>
                <a:cubicBezTo>
                  <a:pt x="1138438" y="627040"/>
                  <a:pt x="1148143" y="621971"/>
                  <a:pt x="1169012" y="610855"/>
                </a:cubicBezTo>
                <a:cubicBezTo>
                  <a:pt x="1177785" y="606344"/>
                  <a:pt x="1188634" y="600628"/>
                  <a:pt x="1202360" y="593694"/>
                </a:cubicBezTo>
                <a:moveTo>
                  <a:pt x="1092984" y="611326"/>
                </a:moveTo>
                <a:cubicBezTo>
                  <a:pt x="1087850" y="609507"/>
                  <a:pt x="1082031" y="607516"/>
                  <a:pt x="1075487" y="605321"/>
                </a:cubicBezTo>
                <a:lnTo>
                  <a:pt x="1075487" y="568538"/>
                </a:lnTo>
                <a:lnTo>
                  <a:pt x="1092441" y="568538"/>
                </a:lnTo>
                <a:cubicBezTo>
                  <a:pt x="1102243" y="568538"/>
                  <a:pt x="1110253" y="574346"/>
                  <a:pt x="1115482" y="578253"/>
                </a:cubicBezTo>
                <a:cubicBezTo>
                  <a:pt x="1118721" y="580625"/>
                  <a:pt x="1120721" y="582062"/>
                  <a:pt x="1122893" y="582062"/>
                </a:cubicBezTo>
                <a:lnTo>
                  <a:pt x="1146610" y="582062"/>
                </a:lnTo>
                <a:cubicBezTo>
                  <a:pt x="1147105" y="582062"/>
                  <a:pt x="1148343" y="584160"/>
                  <a:pt x="1148343" y="587885"/>
                </a:cubicBezTo>
                <a:cubicBezTo>
                  <a:pt x="1148343" y="589787"/>
                  <a:pt x="1148067" y="591513"/>
                  <a:pt x="1147381" y="592722"/>
                </a:cubicBezTo>
                <a:cubicBezTo>
                  <a:pt x="1147105" y="593415"/>
                  <a:pt x="1146705" y="593787"/>
                  <a:pt x="1146524" y="593787"/>
                </a:cubicBezTo>
                <a:lnTo>
                  <a:pt x="1109291" y="593787"/>
                </a:lnTo>
                <a:cubicBezTo>
                  <a:pt x="1107481" y="593787"/>
                  <a:pt x="1105948" y="595331"/>
                  <a:pt x="1105948" y="597140"/>
                </a:cubicBezTo>
                <a:cubicBezTo>
                  <a:pt x="1105948" y="598949"/>
                  <a:pt x="1107481" y="600438"/>
                  <a:pt x="1109291" y="600438"/>
                </a:cubicBezTo>
                <a:lnTo>
                  <a:pt x="1146524" y="600438"/>
                </a:lnTo>
                <a:cubicBezTo>
                  <a:pt x="1149296" y="600438"/>
                  <a:pt x="1151572" y="598857"/>
                  <a:pt x="1153106" y="596159"/>
                </a:cubicBezTo>
                <a:lnTo>
                  <a:pt x="1181386" y="587225"/>
                </a:lnTo>
                <a:cubicBezTo>
                  <a:pt x="1186234" y="585788"/>
                  <a:pt x="1191377" y="586815"/>
                  <a:pt x="1195197" y="589885"/>
                </a:cubicBezTo>
                <a:cubicBezTo>
                  <a:pt x="1183195" y="595885"/>
                  <a:pt x="1173680" y="601048"/>
                  <a:pt x="1165879" y="605228"/>
                </a:cubicBezTo>
                <a:cubicBezTo>
                  <a:pt x="1130160" y="624162"/>
                  <a:pt x="1130065" y="624162"/>
                  <a:pt x="1092984" y="611326"/>
                </a:cubicBezTo>
                <a:moveTo>
                  <a:pt x="1244822" y="448354"/>
                </a:moveTo>
                <a:cubicBezTo>
                  <a:pt x="1246632" y="448354"/>
                  <a:pt x="1248165" y="446823"/>
                  <a:pt x="1248165" y="445005"/>
                </a:cubicBezTo>
                <a:cubicBezTo>
                  <a:pt x="1248165" y="443192"/>
                  <a:pt x="1246632" y="441662"/>
                  <a:pt x="1244822" y="441662"/>
                </a:cubicBezTo>
                <a:lnTo>
                  <a:pt x="1224543" y="441662"/>
                </a:lnTo>
                <a:cubicBezTo>
                  <a:pt x="1220819" y="441662"/>
                  <a:pt x="1217771" y="444726"/>
                  <a:pt x="1217771" y="448452"/>
                </a:cubicBezTo>
                <a:lnTo>
                  <a:pt x="1217771" y="450168"/>
                </a:lnTo>
                <a:cubicBezTo>
                  <a:pt x="1205779" y="446080"/>
                  <a:pt x="1197007" y="442545"/>
                  <a:pt x="1190339" y="439843"/>
                </a:cubicBezTo>
                <a:cubicBezTo>
                  <a:pt x="1170822" y="432029"/>
                  <a:pt x="1166431" y="430727"/>
                  <a:pt x="1149877" y="438820"/>
                </a:cubicBezTo>
                <a:lnTo>
                  <a:pt x="1149753" y="438820"/>
                </a:lnTo>
                <a:lnTo>
                  <a:pt x="1086993" y="451661"/>
                </a:lnTo>
                <a:cubicBezTo>
                  <a:pt x="1086040" y="451842"/>
                  <a:pt x="1085288" y="452452"/>
                  <a:pt x="1084802" y="453196"/>
                </a:cubicBezTo>
                <a:cubicBezTo>
                  <a:pt x="1084345" y="453986"/>
                  <a:pt x="1084221" y="455005"/>
                  <a:pt x="1084431" y="455842"/>
                </a:cubicBezTo>
                <a:cubicBezTo>
                  <a:pt x="1086040" y="461102"/>
                  <a:pt x="1091384" y="470539"/>
                  <a:pt x="1100994" y="470445"/>
                </a:cubicBezTo>
                <a:lnTo>
                  <a:pt x="1101680" y="470445"/>
                </a:lnTo>
                <a:cubicBezTo>
                  <a:pt x="1107291" y="476720"/>
                  <a:pt x="1116149" y="479380"/>
                  <a:pt x="1124150" y="477008"/>
                </a:cubicBezTo>
                <a:lnTo>
                  <a:pt x="1141666" y="472730"/>
                </a:lnTo>
                <a:cubicBezTo>
                  <a:pt x="1145477" y="474074"/>
                  <a:pt x="1160821" y="479562"/>
                  <a:pt x="1170737" y="487561"/>
                </a:cubicBezTo>
                <a:lnTo>
                  <a:pt x="1171194" y="487979"/>
                </a:lnTo>
                <a:cubicBezTo>
                  <a:pt x="1176338" y="492077"/>
                  <a:pt x="1186919" y="500723"/>
                  <a:pt x="1200731" y="500723"/>
                </a:cubicBezTo>
                <a:lnTo>
                  <a:pt x="1217686" y="500723"/>
                </a:lnTo>
                <a:lnTo>
                  <a:pt x="1217686" y="500821"/>
                </a:lnTo>
                <a:cubicBezTo>
                  <a:pt x="1217686" y="504536"/>
                  <a:pt x="1220734" y="507611"/>
                  <a:pt x="1224448" y="507611"/>
                </a:cubicBezTo>
                <a:lnTo>
                  <a:pt x="1244727" y="507611"/>
                </a:lnTo>
                <a:cubicBezTo>
                  <a:pt x="1246537" y="507611"/>
                  <a:pt x="1248070" y="506067"/>
                  <a:pt x="1248070" y="504257"/>
                </a:cubicBezTo>
                <a:cubicBezTo>
                  <a:pt x="1248070" y="502449"/>
                  <a:pt x="1246537" y="500905"/>
                  <a:pt x="1244727" y="500905"/>
                </a:cubicBezTo>
                <a:lnTo>
                  <a:pt x="1224353" y="500821"/>
                </a:lnTo>
                <a:lnTo>
                  <a:pt x="1224448" y="448535"/>
                </a:lnTo>
                <a:lnTo>
                  <a:pt x="1244822" y="448535"/>
                </a:lnTo>
                <a:lnTo>
                  <a:pt x="1244822" y="448354"/>
                </a:lnTo>
                <a:close/>
                <a:moveTo>
                  <a:pt x="1102128" y="463748"/>
                </a:moveTo>
                <a:cubicBezTo>
                  <a:pt x="1097203" y="464358"/>
                  <a:pt x="1094032" y="460441"/>
                  <a:pt x="1092336" y="457377"/>
                </a:cubicBezTo>
                <a:lnTo>
                  <a:pt x="1128808" y="449987"/>
                </a:lnTo>
                <a:cubicBezTo>
                  <a:pt x="1121664" y="453749"/>
                  <a:pt x="1112987" y="458358"/>
                  <a:pt x="1102128" y="463748"/>
                </a:cubicBezTo>
                <a:moveTo>
                  <a:pt x="1217771" y="493979"/>
                </a:moveTo>
                <a:lnTo>
                  <a:pt x="1200826" y="493979"/>
                </a:lnTo>
                <a:cubicBezTo>
                  <a:pt x="1189387" y="493979"/>
                  <a:pt x="1180052" y="486352"/>
                  <a:pt x="1175490" y="482724"/>
                </a:cubicBezTo>
                <a:lnTo>
                  <a:pt x="1175013" y="482352"/>
                </a:lnTo>
                <a:cubicBezTo>
                  <a:pt x="1162822" y="472446"/>
                  <a:pt x="1143752" y="466357"/>
                  <a:pt x="1142924" y="466073"/>
                </a:cubicBezTo>
                <a:cubicBezTo>
                  <a:pt x="1142533" y="465976"/>
                  <a:pt x="1142238" y="465893"/>
                  <a:pt x="1141876" y="465893"/>
                </a:cubicBezTo>
                <a:cubicBezTo>
                  <a:pt x="1141571" y="465893"/>
                  <a:pt x="1141295" y="465893"/>
                  <a:pt x="1141104" y="465976"/>
                </a:cubicBezTo>
                <a:lnTo>
                  <a:pt x="1122521" y="470539"/>
                </a:lnTo>
                <a:cubicBezTo>
                  <a:pt x="1117663" y="471981"/>
                  <a:pt x="1112529" y="470911"/>
                  <a:pt x="1108710" y="467893"/>
                </a:cubicBezTo>
                <a:cubicBezTo>
                  <a:pt x="1121569" y="461377"/>
                  <a:pt x="1131198" y="456168"/>
                  <a:pt x="1139104" y="451986"/>
                </a:cubicBezTo>
                <a:cubicBezTo>
                  <a:pt x="1166346" y="437290"/>
                  <a:pt x="1166346" y="437382"/>
                  <a:pt x="1187968" y="445987"/>
                </a:cubicBezTo>
                <a:cubicBezTo>
                  <a:pt x="1195006" y="448824"/>
                  <a:pt x="1204636" y="452633"/>
                  <a:pt x="1217866" y="457103"/>
                </a:cubicBezTo>
                <a:lnTo>
                  <a:pt x="1217866" y="493979"/>
                </a:lnTo>
                <a:lnTo>
                  <a:pt x="1217771" y="493979"/>
                </a:lnTo>
                <a:close/>
                <a:moveTo>
                  <a:pt x="1397508" y="495705"/>
                </a:moveTo>
                <a:cubicBezTo>
                  <a:pt x="1396279" y="494723"/>
                  <a:pt x="1394650" y="494361"/>
                  <a:pt x="1393136" y="494640"/>
                </a:cubicBezTo>
                <a:cubicBezTo>
                  <a:pt x="1391593" y="494914"/>
                  <a:pt x="1390193" y="495797"/>
                  <a:pt x="1389231" y="497007"/>
                </a:cubicBezTo>
                <a:cubicBezTo>
                  <a:pt x="1382659" y="506067"/>
                  <a:pt x="1367418" y="528354"/>
                  <a:pt x="1367418" y="539976"/>
                </a:cubicBezTo>
                <a:lnTo>
                  <a:pt x="1367418" y="541232"/>
                </a:lnTo>
                <a:cubicBezTo>
                  <a:pt x="1367694" y="555417"/>
                  <a:pt x="1379420" y="566626"/>
                  <a:pt x="1393317" y="566626"/>
                </a:cubicBezTo>
                <a:lnTo>
                  <a:pt x="1394565" y="566626"/>
                </a:lnTo>
                <a:lnTo>
                  <a:pt x="1395136" y="566626"/>
                </a:lnTo>
                <a:cubicBezTo>
                  <a:pt x="1402099" y="566444"/>
                  <a:pt x="1408557" y="563608"/>
                  <a:pt x="1413414" y="558543"/>
                </a:cubicBezTo>
                <a:cubicBezTo>
                  <a:pt x="1418272" y="553510"/>
                  <a:pt x="1420768" y="546911"/>
                  <a:pt x="1420663" y="539976"/>
                </a:cubicBezTo>
                <a:cubicBezTo>
                  <a:pt x="1420663" y="528815"/>
                  <a:pt x="1407043" y="508258"/>
                  <a:pt x="1398861" y="497007"/>
                </a:cubicBezTo>
                <a:cubicBezTo>
                  <a:pt x="1398461" y="496449"/>
                  <a:pt x="1398089" y="496076"/>
                  <a:pt x="1397508" y="495705"/>
                </a:cubicBezTo>
                <a:moveTo>
                  <a:pt x="1414005" y="540069"/>
                </a:moveTo>
                <a:cubicBezTo>
                  <a:pt x="1414091" y="545232"/>
                  <a:pt x="1412186" y="550167"/>
                  <a:pt x="1408643" y="553892"/>
                </a:cubicBezTo>
                <a:cubicBezTo>
                  <a:pt x="1405042" y="557608"/>
                  <a:pt x="1400280" y="559789"/>
                  <a:pt x="1395041" y="559882"/>
                </a:cubicBezTo>
                <a:lnTo>
                  <a:pt x="1393993" y="559882"/>
                </a:lnTo>
                <a:lnTo>
                  <a:pt x="1393507" y="559882"/>
                </a:lnTo>
                <a:cubicBezTo>
                  <a:pt x="1383049" y="559882"/>
                  <a:pt x="1374371" y="551511"/>
                  <a:pt x="1374095" y="540911"/>
                </a:cubicBezTo>
                <a:lnTo>
                  <a:pt x="1374095" y="539976"/>
                </a:lnTo>
                <a:cubicBezTo>
                  <a:pt x="1374095" y="532168"/>
                  <a:pt x="1384278" y="515289"/>
                  <a:pt x="1393993" y="501695"/>
                </a:cubicBezTo>
                <a:cubicBezTo>
                  <a:pt x="1406366" y="518917"/>
                  <a:pt x="1414005" y="533516"/>
                  <a:pt x="1414005" y="540069"/>
                </a:cubicBezTo>
                <a:moveTo>
                  <a:pt x="1445323" y="593694"/>
                </a:moveTo>
                <a:cubicBezTo>
                  <a:pt x="1446171" y="593238"/>
                  <a:pt x="1446857" y="592447"/>
                  <a:pt x="1447038" y="591513"/>
                </a:cubicBezTo>
                <a:cubicBezTo>
                  <a:pt x="1447229" y="590541"/>
                  <a:pt x="1447038" y="589513"/>
                  <a:pt x="1446486" y="588722"/>
                </a:cubicBezTo>
                <a:cubicBezTo>
                  <a:pt x="1440952" y="581322"/>
                  <a:pt x="1431321" y="578160"/>
                  <a:pt x="1422463" y="580718"/>
                </a:cubicBezTo>
                <a:lnTo>
                  <a:pt x="1397994" y="588443"/>
                </a:lnTo>
                <a:lnTo>
                  <a:pt x="1397994" y="587796"/>
                </a:lnTo>
                <a:cubicBezTo>
                  <a:pt x="1397994" y="580444"/>
                  <a:pt x="1394555" y="575328"/>
                  <a:pt x="1389602" y="575328"/>
                </a:cubicBezTo>
                <a:lnTo>
                  <a:pt x="1366275" y="575425"/>
                </a:lnTo>
                <a:cubicBezTo>
                  <a:pt x="1365599" y="575235"/>
                  <a:pt x="1363789" y="573881"/>
                  <a:pt x="1362370" y="572816"/>
                </a:cubicBezTo>
                <a:cubicBezTo>
                  <a:pt x="1356741" y="568719"/>
                  <a:pt x="1347330" y="561794"/>
                  <a:pt x="1335328" y="561794"/>
                </a:cubicBezTo>
                <a:lnTo>
                  <a:pt x="1318355" y="561794"/>
                </a:lnTo>
                <a:lnTo>
                  <a:pt x="1318355" y="561701"/>
                </a:lnTo>
                <a:cubicBezTo>
                  <a:pt x="1318355" y="557975"/>
                  <a:pt x="1315307" y="554906"/>
                  <a:pt x="1311611" y="554906"/>
                </a:cubicBezTo>
                <a:lnTo>
                  <a:pt x="1291304" y="554906"/>
                </a:lnTo>
                <a:cubicBezTo>
                  <a:pt x="1289495" y="554906"/>
                  <a:pt x="1287980" y="556440"/>
                  <a:pt x="1287980" y="558250"/>
                </a:cubicBezTo>
                <a:cubicBezTo>
                  <a:pt x="1287980" y="560068"/>
                  <a:pt x="1289495" y="561603"/>
                  <a:pt x="1291304" y="561603"/>
                </a:cubicBezTo>
                <a:lnTo>
                  <a:pt x="1311697" y="561701"/>
                </a:lnTo>
                <a:lnTo>
                  <a:pt x="1311697" y="614069"/>
                </a:lnTo>
                <a:lnTo>
                  <a:pt x="1291390" y="614069"/>
                </a:lnTo>
                <a:cubicBezTo>
                  <a:pt x="1289589" y="614069"/>
                  <a:pt x="1288075" y="615609"/>
                  <a:pt x="1288075" y="617418"/>
                </a:cubicBezTo>
                <a:cubicBezTo>
                  <a:pt x="1288075" y="619232"/>
                  <a:pt x="1289589" y="620762"/>
                  <a:pt x="1291390" y="620762"/>
                </a:cubicBezTo>
                <a:lnTo>
                  <a:pt x="1311697" y="620762"/>
                </a:lnTo>
                <a:cubicBezTo>
                  <a:pt x="1315393" y="620762"/>
                  <a:pt x="1318441" y="617697"/>
                  <a:pt x="1318441" y="613972"/>
                </a:cubicBezTo>
                <a:lnTo>
                  <a:pt x="1318441" y="612256"/>
                </a:lnTo>
                <a:cubicBezTo>
                  <a:pt x="1324165" y="614162"/>
                  <a:pt x="1329328" y="615981"/>
                  <a:pt x="1333795" y="617507"/>
                </a:cubicBezTo>
                <a:cubicBezTo>
                  <a:pt x="1351607" y="623697"/>
                  <a:pt x="1361513" y="627040"/>
                  <a:pt x="1370466" y="627040"/>
                </a:cubicBezTo>
                <a:cubicBezTo>
                  <a:pt x="1381420" y="627040"/>
                  <a:pt x="1391135" y="621971"/>
                  <a:pt x="1411995" y="610855"/>
                </a:cubicBezTo>
                <a:cubicBezTo>
                  <a:pt x="1420759" y="606344"/>
                  <a:pt x="1431627" y="600628"/>
                  <a:pt x="1445323" y="593694"/>
                </a:cubicBezTo>
                <a:moveTo>
                  <a:pt x="1335977" y="611326"/>
                </a:moveTo>
                <a:cubicBezTo>
                  <a:pt x="1330843" y="609507"/>
                  <a:pt x="1325118" y="607516"/>
                  <a:pt x="1318441" y="605321"/>
                </a:cubicBezTo>
                <a:lnTo>
                  <a:pt x="1318441" y="568538"/>
                </a:lnTo>
                <a:lnTo>
                  <a:pt x="1335424" y="568538"/>
                </a:lnTo>
                <a:cubicBezTo>
                  <a:pt x="1345235" y="568538"/>
                  <a:pt x="1353235" y="574346"/>
                  <a:pt x="1358456" y="578253"/>
                </a:cubicBezTo>
                <a:cubicBezTo>
                  <a:pt x="1361694" y="580625"/>
                  <a:pt x="1363694" y="582062"/>
                  <a:pt x="1365885" y="582062"/>
                </a:cubicBezTo>
                <a:lnTo>
                  <a:pt x="1389602" y="582062"/>
                </a:lnTo>
                <a:cubicBezTo>
                  <a:pt x="1390088" y="582062"/>
                  <a:pt x="1391326" y="584160"/>
                  <a:pt x="1391326" y="587885"/>
                </a:cubicBezTo>
                <a:cubicBezTo>
                  <a:pt x="1391326" y="589787"/>
                  <a:pt x="1390945" y="591513"/>
                  <a:pt x="1390374" y="592722"/>
                </a:cubicBezTo>
                <a:cubicBezTo>
                  <a:pt x="1390088" y="593415"/>
                  <a:pt x="1389697" y="593787"/>
                  <a:pt x="1389507" y="593787"/>
                </a:cubicBezTo>
                <a:lnTo>
                  <a:pt x="1352283" y="593787"/>
                </a:lnTo>
                <a:cubicBezTo>
                  <a:pt x="1350464" y="593787"/>
                  <a:pt x="1348931" y="595331"/>
                  <a:pt x="1348931" y="597140"/>
                </a:cubicBezTo>
                <a:cubicBezTo>
                  <a:pt x="1348931" y="598949"/>
                  <a:pt x="1350464" y="600438"/>
                  <a:pt x="1352283" y="600438"/>
                </a:cubicBezTo>
                <a:lnTo>
                  <a:pt x="1389507" y="600438"/>
                </a:lnTo>
                <a:cubicBezTo>
                  <a:pt x="1392278" y="600438"/>
                  <a:pt x="1394555" y="598857"/>
                  <a:pt x="1396089" y="596159"/>
                </a:cubicBezTo>
                <a:lnTo>
                  <a:pt x="1424359" y="587225"/>
                </a:lnTo>
                <a:cubicBezTo>
                  <a:pt x="1429226" y="585788"/>
                  <a:pt x="1434369" y="586815"/>
                  <a:pt x="1438180" y="589885"/>
                </a:cubicBezTo>
                <a:cubicBezTo>
                  <a:pt x="1426178" y="595885"/>
                  <a:pt x="1416672" y="601048"/>
                  <a:pt x="1408766" y="605228"/>
                </a:cubicBezTo>
                <a:cubicBezTo>
                  <a:pt x="1373134" y="624162"/>
                  <a:pt x="1373134" y="624162"/>
                  <a:pt x="1335977" y="611326"/>
                </a:cubicBezTo>
                <a:moveTo>
                  <a:pt x="1487805" y="448354"/>
                </a:moveTo>
                <a:cubicBezTo>
                  <a:pt x="1489614" y="448354"/>
                  <a:pt x="1491148" y="446823"/>
                  <a:pt x="1491148" y="445005"/>
                </a:cubicBezTo>
                <a:cubicBezTo>
                  <a:pt x="1491148" y="443192"/>
                  <a:pt x="1489614" y="441662"/>
                  <a:pt x="1487805" y="441662"/>
                </a:cubicBezTo>
                <a:lnTo>
                  <a:pt x="1467526" y="441662"/>
                </a:lnTo>
                <a:cubicBezTo>
                  <a:pt x="1463811" y="441662"/>
                  <a:pt x="1460763" y="444726"/>
                  <a:pt x="1460763" y="448452"/>
                </a:cubicBezTo>
                <a:lnTo>
                  <a:pt x="1460763" y="450168"/>
                </a:lnTo>
                <a:cubicBezTo>
                  <a:pt x="1448762" y="446080"/>
                  <a:pt x="1439999" y="442545"/>
                  <a:pt x="1433322" y="439843"/>
                </a:cubicBezTo>
                <a:cubicBezTo>
                  <a:pt x="1413815" y="432029"/>
                  <a:pt x="1409405" y="430727"/>
                  <a:pt x="1392860" y="438820"/>
                </a:cubicBezTo>
                <a:lnTo>
                  <a:pt x="1392736" y="438820"/>
                </a:lnTo>
                <a:lnTo>
                  <a:pt x="1329966" y="451661"/>
                </a:lnTo>
                <a:cubicBezTo>
                  <a:pt x="1329033" y="451842"/>
                  <a:pt x="1328261" y="452452"/>
                  <a:pt x="1327795" y="453196"/>
                </a:cubicBezTo>
                <a:cubicBezTo>
                  <a:pt x="1327299" y="453986"/>
                  <a:pt x="1327204" y="455005"/>
                  <a:pt x="1327499" y="455842"/>
                </a:cubicBezTo>
                <a:cubicBezTo>
                  <a:pt x="1329109" y="461102"/>
                  <a:pt x="1334472" y="470539"/>
                  <a:pt x="1344073" y="470445"/>
                </a:cubicBezTo>
                <a:lnTo>
                  <a:pt x="1344749" y="470445"/>
                </a:lnTo>
                <a:cubicBezTo>
                  <a:pt x="1350378" y="476720"/>
                  <a:pt x="1359236" y="479380"/>
                  <a:pt x="1367218" y="477008"/>
                </a:cubicBezTo>
                <a:lnTo>
                  <a:pt x="1384735" y="472730"/>
                </a:lnTo>
                <a:cubicBezTo>
                  <a:pt x="1388554" y="474074"/>
                  <a:pt x="1403899" y="479562"/>
                  <a:pt x="1413815" y="487561"/>
                </a:cubicBezTo>
                <a:lnTo>
                  <a:pt x="1414281" y="487979"/>
                </a:lnTo>
                <a:cubicBezTo>
                  <a:pt x="1419415" y="492077"/>
                  <a:pt x="1429988" y="500723"/>
                  <a:pt x="1443799" y="500723"/>
                </a:cubicBezTo>
                <a:lnTo>
                  <a:pt x="1460763" y="500723"/>
                </a:lnTo>
                <a:lnTo>
                  <a:pt x="1460763" y="500821"/>
                </a:lnTo>
                <a:cubicBezTo>
                  <a:pt x="1460763" y="504536"/>
                  <a:pt x="1463811" y="507611"/>
                  <a:pt x="1467526" y="507611"/>
                </a:cubicBezTo>
                <a:lnTo>
                  <a:pt x="1487805" y="507611"/>
                </a:lnTo>
                <a:cubicBezTo>
                  <a:pt x="1489614" y="507611"/>
                  <a:pt x="1491148" y="506067"/>
                  <a:pt x="1491148" y="504257"/>
                </a:cubicBezTo>
                <a:cubicBezTo>
                  <a:pt x="1491148" y="502449"/>
                  <a:pt x="1489614" y="500905"/>
                  <a:pt x="1487805" y="500905"/>
                </a:cubicBezTo>
                <a:lnTo>
                  <a:pt x="1467441" y="500821"/>
                </a:lnTo>
                <a:lnTo>
                  <a:pt x="1467526" y="448535"/>
                </a:lnTo>
                <a:lnTo>
                  <a:pt x="1487805" y="448535"/>
                </a:lnTo>
                <a:lnTo>
                  <a:pt x="1487805" y="448354"/>
                </a:lnTo>
                <a:close/>
                <a:moveTo>
                  <a:pt x="1345111" y="463748"/>
                </a:moveTo>
                <a:cubicBezTo>
                  <a:pt x="1340168" y="464358"/>
                  <a:pt x="1337024" y="460441"/>
                  <a:pt x="1335328" y="457377"/>
                </a:cubicBezTo>
                <a:lnTo>
                  <a:pt x="1371790" y="449987"/>
                </a:lnTo>
                <a:cubicBezTo>
                  <a:pt x="1364646" y="453749"/>
                  <a:pt x="1355979" y="458358"/>
                  <a:pt x="1345111" y="463748"/>
                </a:cubicBezTo>
                <a:moveTo>
                  <a:pt x="1460763" y="493979"/>
                </a:moveTo>
                <a:lnTo>
                  <a:pt x="1443799" y="493979"/>
                </a:lnTo>
                <a:cubicBezTo>
                  <a:pt x="1432360" y="493979"/>
                  <a:pt x="1423045" y="486352"/>
                  <a:pt x="1418454" y="482724"/>
                </a:cubicBezTo>
                <a:lnTo>
                  <a:pt x="1417987" y="482352"/>
                </a:lnTo>
                <a:cubicBezTo>
                  <a:pt x="1405804" y="472446"/>
                  <a:pt x="1386735" y="466357"/>
                  <a:pt x="1385878" y="466073"/>
                </a:cubicBezTo>
                <a:cubicBezTo>
                  <a:pt x="1385592" y="465976"/>
                  <a:pt x="1385230" y="465893"/>
                  <a:pt x="1384839" y="465893"/>
                </a:cubicBezTo>
                <a:cubicBezTo>
                  <a:pt x="1384563" y="465893"/>
                  <a:pt x="1384268" y="465893"/>
                  <a:pt x="1384097" y="465976"/>
                </a:cubicBezTo>
                <a:lnTo>
                  <a:pt x="1365513" y="470539"/>
                </a:lnTo>
                <a:cubicBezTo>
                  <a:pt x="1360646" y="471981"/>
                  <a:pt x="1355512" y="470911"/>
                  <a:pt x="1351702" y="467893"/>
                </a:cubicBezTo>
                <a:cubicBezTo>
                  <a:pt x="1364552" y="461377"/>
                  <a:pt x="1374191" y="456168"/>
                  <a:pt x="1382087" y="451986"/>
                </a:cubicBezTo>
                <a:cubicBezTo>
                  <a:pt x="1409233" y="437290"/>
                  <a:pt x="1409319" y="437382"/>
                  <a:pt x="1430950" y="445987"/>
                </a:cubicBezTo>
                <a:cubicBezTo>
                  <a:pt x="1437989" y="448824"/>
                  <a:pt x="1447629" y="452633"/>
                  <a:pt x="1460849" y="457103"/>
                </a:cubicBezTo>
                <a:lnTo>
                  <a:pt x="1460849" y="493979"/>
                </a:lnTo>
                <a:lnTo>
                  <a:pt x="1460763" y="493979"/>
                </a:lnTo>
                <a:close/>
                <a:moveTo>
                  <a:pt x="1640491" y="495705"/>
                </a:moveTo>
                <a:cubicBezTo>
                  <a:pt x="1639262" y="494723"/>
                  <a:pt x="1637633" y="494361"/>
                  <a:pt x="1636119" y="494640"/>
                </a:cubicBezTo>
                <a:cubicBezTo>
                  <a:pt x="1634585" y="494914"/>
                  <a:pt x="1633166" y="495797"/>
                  <a:pt x="1632299" y="497007"/>
                </a:cubicBezTo>
                <a:cubicBezTo>
                  <a:pt x="1625727" y="506067"/>
                  <a:pt x="1610487" y="528354"/>
                  <a:pt x="1610487" y="539976"/>
                </a:cubicBezTo>
                <a:lnTo>
                  <a:pt x="1610487" y="541232"/>
                </a:lnTo>
                <a:cubicBezTo>
                  <a:pt x="1610773" y="555417"/>
                  <a:pt x="1622488" y="566626"/>
                  <a:pt x="1636395" y="566626"/>
                </a:cubicBezTo>
                <a:lnTo>
                  <a:pt x="1637633" y="566626"/>
                </a:lnTo>
                <a:lnTo>
                  <a:pt x="1638224" y="566626"/>
                </a:lnTo>
                <a:cubicBezTo>
                  <a:pt x="1645168" y="566444"/>
                  <a:pt x="1651625" y="563608"/>
                  <a:pt x="1656502" y="558543"/>
                </a:cubicBezTo>
                <a:cubicBezTo>
                  <a:pt x="1661350" y="553510"/>
                  <a:pt x="1663836" y="546911"/>
                  <a:pt x="1663722" y="539976"/>
                </a:cubicBezTo>
                <a:cubicBezTo>
                  <a:pt x="1663722" y="528815"/>
                  <a:pt x="1650130" y="508258"/>
                  <a:pt x="1641910" y="497007"/>
                </a:cubicBezTo>
                <a:cubicBezTo>
                  <a:pt x="1641443" y="496449"/>
                  <a:pt x="1641071" y="496076"/>
                  <a:pt x="1640491" y="495705"/>
                </a:cubicBezTo>
                <a:moveTo>
                  <a:pt x="1656979" y="540069"/>
                </a:moveTo>
                <a:cubicBezTo>
                  <a:pt x="1657074" y="545232"/>
                  <a:pt x="1655159" y="550167"/>
                  <a:pt x="1651625" y="553892"/>
                </a:cubicBezTo>
                <a:cubicBezTo>
                  <a:pt x="1648025" y="557608"/>
                  <a:pt x="1643253" y="559789"/>
                  <a:pt x="1638024" y="559882"/>
                </a:cubicBezTo>
                <a:lnTo>
                  <a:pt x="1636976" y="559882"/>
                </a:lnTo>
                <a:lnTo>
                  <a:pt x="1636490" y="559882"/>
                </a:lnTo>
                <a:cubicBezTo>
                  <a:pt x="1626003" y="559882"/>
                  <a:pt x="1617354" y="551511"/>
                  <a:pt x="1617069" y="540911"/>
                </a:cubicBezTo>
                <a:lnTo>
                  <a:pt x="1617069" y="539976"/>
                </a:lnTo>
                <a:cubicBezTo>
                  <a:pt x="1617069" y="532168"/>
                  <a:pt x="1627261" y="515289"/>
                  <a:pt x="1637071" y="501695"/>
                </a:cubicBezTo>
                <a:cubicBezTo>
                  <a:pt x="1649359" y="518917"/>
                  <a:pt x="1656979" y="533516"/>
                  <a:pt x="1656979" y="540069"/>
                </a:cubicBezTo>
                <a:moveTo>
                  <a:pt x="1688392" y="593694"/>
                </a:moveTo>
                <a:cubicBezTo>
                  <a:pt x="1689249" y="593238"/>
                  <a:pt x="1689925" y="592447"/>
                  <a:pt x="1690116" y="591513"/>
                </a:cubicBezTo>
                <a:cubicBezTo>
                  <a:pt x="1690297" y="590541"/>
                  <a:pt x="1690116" y="589513"/>
                  <a:pt x="1689535" y="588722"/>
                </a:cubicBezTo>
                <a:cubicBezTo>
                  <a:pt x="1684020" y="581322"/>
                  <a:pt x="1674390" y="578160"/>
                  <a:pt x="1665532" y="580718"/>
                </a:cubicBezTo>
                <a:lnTo>
                  <a:pt x="1641071" y="588443"/>
                </a:lnTo>
                <a:lnTo>
                  <a:pt x="1641071" y="587796"/>
                </a:lnTo>
                <a:cubicBezTo>
                  <a:pt x="1641071" y="580444"/>
                  <a:pt x="1637633" y="575328"/>
                  <a:pt x="1632690" y="575328"/>
                </a:cubicBezTo>
                <a:lnTo>
                  <a:pt x="1609354" y="575425"/>
                </a:lnTo>
                <a:cubicBezTo>
                  <a:pt x="1608677" y="575235"/>
                  <a:pt x="1606877" y="573881"/>
                  <a:pt x="1605448" y="572816"/>
                </a:cubicBezTo>
                <a:cubicBezTo>
                  <a:pt x="1599819" y="568719"/>
                  <a:pt x="1590399" y="561794"/>
                  <a:pt x="1578378" y="561794"/>
                </a:cubicBezTo>
                <a:lnTo>
                  <a:pt x="1561423" y="561794"/>
                </a:lnTo>
                <a:lnTo>
                  <a:pt x="1561423" y="561701"/>
                </a:lnTo>
                <a:cubicBezTo>
                  <a:pt x="1561423" y="557975"/>
                  <a:pt x="1558376" y="554906"/>
                  <a:pt x="1554680" y="554906"/>
                </a:cubicBezTo>
                <a:lnTo>
                  <a:pt x="1534382" y="554906"/>
                </a:lnTo>
                <a:cubicBezTo>
                  <a:pt x="1532563" y="554906"/>
                  <a:pt x="1531068" y="556440"/>
                  <a:pt x="1531068" y="558250"/>
                </a:cubicBezTo>
                <a:cubicBezTo>
                  <a:pt x="1531068" y="560068"/>
                  <a:pt x="1532563" y="561603"/>
                  <a:pt x="1534382" y="561603"/>
                </a:cubicBezTo>
                <a:lnTo>
                  <a:pt x="1554775" y="561701"/>
                </a:lnTo>
                <a:lnTo>
                  <a:pt x="1554775" y="614069"/>
                </a:lnTo>
                <a:lnTo>
                  <a:pt x="1534468" y="614069"/>
                </a:lnTo>
                <a:cubicBezTo>
                  <a:pt x="1532668" y="614069"/>
                  <a:pt x="1531144" y="615609"/>
                  <a:pt x="1531144" y="617418"/>
                </a:cubicBezTo>
                <a:cubicBezTo>
                  <a:pt x="1531144" y="619232"/>
                  <a:pt x="1532668" y="620762"/>
                  <a:pt x="1534468" y="620762"/>
                </a:cubicBezTo>
                <a:lnTo>
                  <a:pt x="1554775" y="620762"/>
                </a:lnTo>
                <a:cubicBezTo>
                  <a:pt x="1558481" y="620762"/>
                  <a:pt x="1561538" y="617697"/>
                  <a:pt x="1561538" y="613972"/>
                </a:cubicBezTo>
                <a:lnTo>
                  <a:pt x="1561538" y="612256"/>
                </a:lnTo>
                <a:cubicBezTo>
                  <a:pt x="1567234" y="614162"/>
                  <a:pt x="1572377" y="615981"/>
                  <a:pt x="1576864" y="617507"/>
                </a:cubicBezTo>
                <a:cubicBezTo>
                  <a:pt x="1594685" y="623697"/>
                  <a:pt x="1604591" y="627040"/>
                  <a:pt x="1613535" y="627040"/>
                </a:cubicBezTo>
                <a:cubicBezTo>
                  <a:pt x="1624489" y="627040"/>
                  <a:pt x="1634223" y="621971"/>
                  <a:pt x="1655073" y="610855"/>
                </a:cubicBezTo>
                <a:cubicBezTo>
                  <a:pt x="1663722" y="606344"/>
                  <a:pt x="1674580" y="600628"/>
                  <a:pt x="1688392" y="593694"/>
                </a:cubicBezTo>
                <a:moveTo>
                  <a:pt x="1579064" y="611326"/>
                </a:moveTo>
                <a:cubicBezTo>
                  <a:pt x="1573920" y="609507"/>
                  <a:pt x="1568101" y="607516"/>
                  <a:pt x="1561538" y="605321"/>
                </a:cubicBezTo>
                <a:lnTo>
                  <a:pt x="1561538" y="568538"/>
                </a:lnTo>
                <a:lnTo>
                  <a:pt x="1578493" y="568538"/>
                </a:lnTo>
                <a:cubicBezTo>
                  <a:pt x="1588284" y="568538"/>
                  <a:pt x="1596304" y="574346"/>
                  <a:pt x="1601533" y="578253"/>
                </a:cubicBezTo>
                <a:cubicBezTo>
                  <a:pt x="1604772" y="580625"/>
                  <a:pt x="1606772" y="582062"/>
                  <a:pt x="1608954" y="582062"/>
                </a:cubicBezTo>
                <a:lnTo>
                  <a:pt x="1632690" y="582062"/>
                </a:lnTo>
                <a:cubicBezTo>
                  <a:pt x="1633166" y="582062"/>
                  <a:pt x="1634394" y="584160"/>
                  <a:pt x="1634394" y="587885"/>
                </a:cubicBezTo>
                <a:cubicBezTo>
                  <a:pt x="1634394" y="589787"/>
                  <a:pt x="1634118" y="591513"/>
                  <a:pt x="1633452" y="592722"/>
                </a:cubicBezTo>
                <a:cubicBezTo>
                  <a:pt x="1633166" y="593415"/>
                  <a:pt x="1632775" y="593787"/>
                  <a:pt x="1632585" y="593787"/>
                </a:cubicBezTo>
                <a:lnTo>
                  <a:pt x="1595361" y="593787"/>
                </a:lnTo>
                <a:cubicBezTo>
                  <a:pt x="1593542" y="593787"/>
                  <a:pt x="1592008" y="595331"/>
                  <a:pt x="1592008" y="597140"/>
                </a:cubicBezTo>
                <a:cubicBezTo>
                  <a:pt x="1592008" y="598949"/>
                  <a:pt x="1593542" y="600438"/>
                  <a:pt x="1595361" y="600438"/>
                </a:cubicBezTo>
                <a:lnTo>
                  <a:pt x="1632585" y="600438"/>
                </a:lnTo>
                <a:cubicBezTo>
                  <a:pt x="1635357" y="600438"/>
                  <a:pt x="1637633" y="598857"/>
                  <a:pt x="1639167" y="596159"/>
                </a:cubicBezTo>
                <a:lnTo>
                  <a:pt x="1667447" y="587225"/>
                </a:lnTo>
                <a:cubicBezTo>
                  <a:pt x="1672304" y="585788"/>
                  <a:pt x="1677438" y="586815"/>
                  <a:pt x="1681258" y="589885"/>
                </a:cubicBezTo>
                <a:cubicBezTo>
                  <a:pt x="1669256" y="595885"/>
                  <a:pt x="1659721" y="601048"/>
                  <a:pt x="1651930" y="605228"/>
                </a:cubicBezTo>
                <a:cubicBezTo>
                  <a:pt x="1616097" y="624162"/>
                  <a:pt x="1616097" y="624162"/>
                  <a:pt x="1579064" y="611326"/>
                </a:cubicBezTo>
                <a:moveTo>
                  <a:pt x="1730787" y="448354"/>
                </a:moveTo>
                <a:cubicBezTo>
                  <a:pt x="1732607" y="448354"/>
                  <a:pt x="1734112" y="446823"/>
                  <a:pt x="1734112" y="445005"/>
                </a:cubicBezTo>
                <a:cubicBezTo>
                  <a:pt x="1734112" y="443192"/>
                  <a:pt x="1732607" y="441662"/>
                  <a:pt x="1730787" y="441662"/>
                </a:cubicBezTo>
                <a:lnTo>
                  <a:pt x="1710509" y="441662"/>
                </a:lnTo>
                <a:cubicBezTo>
                  <a:pt x="1706794" y="441662"/>
                  <a:pt x="1703737" y="444726"/>
                  <a:pt x="1703737" y="448452"/>
                </a:cubicBezTo>
                <a:lnTo>
                  <a:pt x="1703737" y="450168"/>
                </a:lnTo>
                <a:cubicBezTo>
                  <a:pt x="1691754" y="446080"/>
                  <a:pt x="1682982" y="442545"/>
                  <a:pt x="1676314" y="439843"/>
                </a:cubicBezTo>
                <a:cubicBezTo>
                  <a:pt x="1656797" y="432029"/>
                  <a:pt x="1652406" y="430727"/>
                  <a:pt x="1635823" y="438820"/>
                </a:cubicBezTo>
                <a:lnTo>
                  <a:pt x="1635728" y="438820"/>
                </a:lnTo>
                <a:lnTo>
                  <a:pt x="1572968" y="451661"/>
                </a:lnTo>
                <a:cubicBezTo>
                  <a:pt x="1572006" y="451842"/>
                  <a:pt x="1571234" y="452452"/>
                  <a:pt x="1570777" y="453196"/>
                </a:cubicBezTo>
                <a:cubicBezTo>
                  <a:pt x="1570291" y="453986"/>
                  <a:pt x="1570196" y="455005"/>
                  <a:pt x="1570387" y="455842"/>
                </a:cubicBezTo>
                <a:cubicBezTo>
                  <a:pt x="1572006" y="461102"/>
                  <a:pt x="1577340" y="470539"/>
                  <a:pt x="1586969" y="470445"/>
                </a:cubicBezTo>
                <a:lnTo>
                  <a:pt x="1587646" y="470445"/>
                </a:lnTo>
                <a:cubicBezTo>
                  <a:pt x="1593266" y="476720"/>
                  <a:pt x="1602105" y="479380"/>
                  <a:pt x="1610097" y="477008"/>
                </a:cubicBezTo>
                <a:lnTo>
                  <a:pt x="1627632" y="472730"/>
                </a:lnTo>
                <a:cubicBezTo>
                  <a:pt x="1631452" y="474074"/>
                  <a:pt x="1646777" y="479562"/>
                  <a:pt x="1656673" y="487561"/>
                </a:cubicBezTo>
                <a:lnTo>
                  <a:pt x="1657169" y="487979"/>
                </a:lnTo>
                <a:cubicBezTo>
                  <a:pt x="1662313" y="492077"/>
                  <a:pt x="1672885" y="500723"/>
                  <a:pt x="1686697" y="500723"/>
                </a:cubicBezTo>
                <a:lnTo>
                  <a:pt x="1703661" y="500723"/>
                </a:lnTo>
                <a:lnTo>
                  <a:pt x="1703661" y="500821"/>
                </a:lnTo>
                <a:cubicBezTo>
                  <a:pt x="1703661" y="504536"/>
                  <a:pt x="1706699" y="507611"/>
                  <a:pt x="1710423" y="507611"/>
                </a:cubicBezTo>
                <a:lnTo>
                  <a:pt x="1730702" y="507611"/>
                </a:lnTo>
                <a:cubicBezTo>
                  <a:pt x="1732512" y="507611"/>
                  <a:pt x="1734017" y="506067"/>
                  <a:pt x="1734017" y="504257"/>
                </a:cubicBezTo>
                <a:cubicBezTo>
                  <a:pt x="1734017" y="502449"/>
                  <a:pt x="1732512" y="500905"/>
                  <a:pt x="1730702" y="500905"/>
                </a:cubicBezTo>
                <a:lnTo>
                  <a:pt x="1710328" y="500821"/>
                </a:lnTo>
                <a:lnTo>
                  <a:pt x="1710423" y="448535"/>
                </a:lnTo>
                <a:lnTo>
                  <a:pt x="1730787" y="448535"/>
                </a:lnTo>
                <a:lnTo>
                  <a:pt x="1730787" y="448354"/>
                </a:lnTo>
                <a:close/>
                <a:moveTo>
                  <a:pt x="1588103" y="463748"/>
                </a:moveTo>
                <a:cubicBezTo>
                  <a:pt x="1583141" y="464358"/>
                  <a:pt x="1579997" y="460441"/>
                  <a:pt x="1578293" y="457377"/>
                </a:cubicBezTo>
                <a:lnTo>
                  <a:pt x="1614783" y="449987"/>
                </a:lnTo>
                <a:cubicBezTo>
                  <a:pt x="1607639" y="453749"/>
                  <a:pt x="1598962" y="458358"/>
                  <a:pt x="1588103" y="463748"/>
                </a:cubicBezTo>
                <a:moveTo>
                  <a:pt x="1703737" y="493979"/>
                </a:moveTo>
                <a:lnTo>
                  <a:pt x="1686792" y="493979"/>
                </a:lnTo>
                <a:cubicBezTo>
                  <a:pt x="1675352" y="493979"/>
                  <a:pt x="1666027" y="486352"/>
                  <a:pt x="1661455" y="482724"/>
                </a:cubicBezTo>
                <a:lnTo>
                  <a:pt x="1660979" y="482352"/>
                </a:lnTo>
                <a:cubicBezTo>
                  <a:pt x="1648777" y="472446"/>
                  <a:pt x="1629727" y="466357"/>
                  <a:pt x="1628861" y="466073"/>
                </a:cubicBezTo>
                <a:cubicBezTo>
                  <a:pt x="1628489" y="465976"/>
                  <a:pt x="1628213" y="465893"/>
                  <a:pt x="1627822" y="465893"/>
                </a:cubicBezTo>
                <a:cubicBezTo>
                  <a:pt x="1627537" y="465893"/>
                  <a:pt x="1627261" y="465893"/>
                  <a:pt x="1627079" y="465976"/>
                </a:cubicBezTo>
                <a:lnTo>
                  <a:pt x="1608487" y="470539"/>
                </a:lnTo>
                <a:cubicBezTo>
                  <a:pt x="1603638" y="471981"/>
                  <a:pt x="1598504" y="470911"/>
                  <a:pt x="1594675" y="467893"/>
                </a:cubicBezTo>
                <a:cubicBezTo>
                  <a:pt x="1607544" y="461377"/>
                  <a:pt x="1617173" y="456168"/>
                  <a:pt x="1625079" y="451986"/>
                </a:cubicBezTo>
                <a:cubicBezTo>
                  <a:pt x="1652302" y="437290"/>
                  <a:pt x="1652302" y="437382"/>
                  <a:pt x="1673943" y="445987"/>
                </a:cubicBezTo>
                <a:cubicBezTo>
                  <a:pt x="1680981" y="448824"/>
                  <a:pt x="1690611" y="452633"/>
                  <a:pt x="1703832" y="457103"/>
                </a:cubicBezTo>
                <a:lnTo>
                  <a:pt x="1703832" y="493979"/>
                </a:lnTo>
                <a:lnTo>
                  <a:pt x="1703737" y="493979"/>
                </a:lnTo>
                <a:close/>
                <a:moveTo>
                  <a:pt x="1883483" y="495705"/>
                </a:moveTo>
                <a:cubicBezTo>
                  <a:pt x="1882254" y="494723"/>
                  <a:pt x="1880625" y="494361"/>
                  <a:pt x="1879111" y="494640"/>
                </a:cubicBezTo>
                <a:cubicBezTo>
                  <a:pt x="1877568" y="494914"/>
                  <a:pt x="1876158" y="495797"/>
                  <a:pt x="1875196" y="497007"/>
                </a:cubicBezTo>
                <a:cubicBezTo>
                  <a:pt x="1868624" y="506067"/>
                  <a:pt x="1853384" y="528354"/>
                  <a:pt x="1853384" y="539976"/>
                </a:cubicBezTo>
                <a:lnTo>
                  <a:pt x="1853384" y="541232"/>
                </a:lnTo>
                <a:cubicBezTo>
                  <a:pt x="1853669" y="555417"/>
                  <a:pt x="1865386" y="566626"/>
                  <a:pt x="1879282" y="566626"/>
                </a:cubicBezTo>
                <a:lnTo>
                  <a:pt x="1880530" y="566626"/>
                </a:lnTo>
                <a:lnTo>
                  <a:pt x="1881111" y="566626"/>
                </a:lnTo>
                <a:cubicBezTo>
                  <a:pt x="1888064" y="566444"/>
                  <a:pt x="1894532" y="563608"/>
                  <a:pt x="1899390" y="558543"/>
                </a:cubicBezTo>
                <a:cubicBezTo>
                  <a:pt x="1904238" y="553510"/>
                  <a:pt x="1906705" y="546911"/>
                  <a:pt x="1906610" y="539976"/>
                </a:cubicBezTo>
                <a:cubicBezTo>
                  <a:pt x="1906610" y="528815"/>
                  <a:pt x="1893018" y="508258"/>
                  <a:pt x="1884797" y="497007"/>
                </a:cubicBezTo>
                <a:cubicBezTo>
                  <a:pt x="1884426" y="496449"/>
                  <a:pt x="1884054" y="496076"/>
                  <a:pt x="1883483" y="495705"/>
                </a:cubicBezTo>
                <a:moveTo>
                  <a:pt x="1899971" y="540069"/>
                </a:moveTo>
                <a:cubicBezTo>
                  <a:pt x="1900066" y="545232"/>
                  <a:pt x="1898161" y="550167"/>
                  <a:pt x="1894618" y="553892"/>
                </a:cubicBezTo>
                <a:cubicBezTo>
                  <a:pt x="1891017" y="557608"/>
                  <a:pt x="1886255" y="559789"/>
                  <a:pt x="1881016" y="559882"/>
                </a:cubicBezTo>
                <a:lnTo>
                  <a:pt x="1879949" y="559882"/>
                </a:lnTo>
                <a:lnTo>
                  <a:pt x="1879482" y="559882"/>
                </a:lnTo>
                <a:cubicBezTo>
                  <a:pt x="1868986" y="559882"/>
                  <a:pt x="1860347" y="551511"/>
                  <a:pt x="1860042" y="540911"/>
                </a:cubicBezTo>
                <a:lnTo>
                  <a:pt x="1860042" y="539976"/>
                </a:lnTo>
                <a:cubicBezTo>
                  <a:pt x="1860042" y="532168"/>
                  <a:pt x="1870253" y="515289"/>
                  <a:pt x="1879949" y="501695"/>
                </a:cubicBezTo>
                <a:cubicBezTo>
                  <a:pt x="1892332" y="518917"/>
                  <a:pt x="1899971" y="533516"/>
                  <a:pt x="1899971" y="540069"/>
                </a:cubicBezTo>
                <a:moveTo>
                  <a:pt x="1931375" y="593694"/>
                </a:moveTo>
                <a:cubicBezTo>
                  <a:pt x="1932241" y="593238"/>
                  <a:pt x="1932918" y="592447"/>
                  <a:pt x="1933108" y="591513"/>
                </a:cubicBezTo>
                <a:cubicBezTo>
                  <a:pt x="1933289" y="590541"/>
                  <a:pt x="1933108" y="589513"/>
                  <a:pt x="1932518" y="588722"/>
                </a:cubicBezTo>
                <a:cubicBezTo>
                  <a:pt x="1927003" y="581322"/>
                  <a:pt x="1917382" y="578160"/>
                  <a:pt x="1908524" y="580718"/>
                </a:cubicBezTo>
                <a:lnTo>
                  <a:pt x="1884054" y="588443"/>
                </a:lnTo>
                <a:lnTo>
                  <a:pt x="1884054" y="587796"/>
                </a:lnTo>
                <a:cubicBezTo>
                  <a:pt x="1884054" y="580444"/>
                  <a:pt x="1880616" y="575328"/>
                  <a:pt x="1875663" y="575328"/>
                </a:cubicBezTo>
                <a:lnTo>
                  <a:pt x="1852336" y="575425"/>
                </a:lnTo>
                <a:cubicBezTo>
                  <a:pt x="1851660" y="575235"/>
                  <a:pt x="1849850" y="573881"/>
                  <a:pt x="1848431" y="572816"/>
                </a:cubicBezTo>
                <a:cubicBezTo>
                  <a:pt x="1842802" y="568719"/>
                  <a:pt x="1833381" y="561794"/>
                  <a:pt x="1821361" y="561794"/>
                </a:cubicBezTo>
                <a:lnTo>
                  <a:pt x="1804406" y="561794"/>
                </a:lnTo>
                <a:lnTo>
                  <a:pt x="1804406" y="561701"/>
                </a:lnTo>
                <a:cubicBezTo>
                  <a:pt x="1804406" y="557975"/>
                  <a:pt x="1801368" y="554906"/>
                  <a:pt x="1797662" y="554906"/>
                </a:cubicBezTo>
                <a:lnTo>
                  <a:pt x="1777365" y="554906"/>
                </a:lnTo>
                <a:cubicBezTo>
                  <a:pt x="1775565" y="554906"/>
                  <a:pt x="1774041" y="556440"/>
                  <a:pt x="1774041" y="558250"/>
                </a:cubicBezTo>
                <a:cubicBezTo>
                  <a:pt x="1774041" y="560068"/>
                  <a:pt x="1775565" y="561603"/>
                  <a:pt x="1777365" y="561603"/>
                </a:cubicBezTo>
                <a:lnTo>
                  <a:pt x="1797768" y="561701"/>
                </a:lnTo>
                <a:lnTo>
                  <a:pt x="1797768" y="614069"/>
                </a:lnTo>
                <a:lnTo>
                  <a:pt x="1777460" y="614069"/>
                </a:lnTo>
                <a:cubicBezTo>
                  <a:pt x="1775650" y="614069"/>
                  <a:pt x="1774136" y="615609"/>
                  <a:pt x="1774136" y="617418"/>
                </a:cubicBezTo>
                <a:cubicBezTo>
                  <a:pt x="1774136" y="619232"/>
                  <a:pt x="1775650" y="620762"/>
                  <a:pt x="1777460" y="620762"/>
                </a:cubicBezTo>
                <a:lnTo>
                  <a:pt x="1797768" y="620762"/>
                </a:lnTo>
                <a:cubicBezTo>
                  <a:pt x="1801453" y="620762"/>
                  <a:pt x="1804511" y="617697"/>
                  <a:pt x="1804511" y="613972"/>
                </a:cubicBezTo>
                <a:lnTo>
                  <a:pt x="1804511" y="612256"/>
                </a:lnTo>
                <a:cubicBezTo>
                  <a:pt x="1810226" y="614162"/>
                  <a:pt x="1815360" y="615981"/>
                  <a:pt x="1819847" y="617507"/>
                </a:cubicBezTo>
                <a:cubicBezTo>
                  <a:pt x="1837668" y="623697"/>
                  <a:pt x="1847574" y="627040"/>
                  <a:pt x="1856537" y="627040"/>
                </a:cubicBezTo>
                <a:cubicBezTo>
                  <a:pt x="1867481" y="627040"/>
                  <a:pt x="1877197" y="621971"/>
                  <a:pt x="1898056" y="610855"/>
                </a:cubicBezTo>
                <a:cubicBezTo>
                  <a:pt x="1906819" y="606344"/>
                  <a:pt x="1917563" y="600628"/>
                  <a:pt x="1931375" y="593694"/>
                </a:cubicBezTo>
                <a:moveTo>
                  <a:pt x="1822037" y="611326"/>
                </a:moveTo>
                <a:cubicBezTo>
                  <a:pt x="1816894" y="609507"/>
                  <a:pt x="1811178" y="607516"/>
                  <a:pt x="1804511" y="605321"/>
                </a:cubicBezTo>
                <a:lnTo>
                  <a:pt x="1804511" y="568538"/>
                </a:lnTo>
                <a:lnTo>
                  <a:pt x="1821485" y="568538"/>
                </a:lnTo>
                <a:cubicBezTo>
                  <a:pt x="1831267" y="568538"/>
                  <a:pt x="1839268" y="574346"/>
                  <a:pt x="1844526" y="578253"/>
                </a:cubicBezTo>
                <a:cubicBezTo>
                  <a:pt x="1847755" y="580625"/>
                  <a:pt x="1849764" y="582062"/>
                  <a:pt x="1851946" y="582062"/>
                </a:cubicBezTo>
                <a:lnTo>
                  <a:pt x="1875663" y="582062"/>
                </a:lnTo>
                <a:cubicBezTo>
                  <a:pt x="1876149" y="582062"/>
                  <a:pt x="1877377" y="584160"/>
                  <a:pt x="1877377" y="587885"/>
                </a:cubicBezTo>
                <a:cubicBezTo>
                  <a:pt x="1877377" y="589787"/>
                  <a:pt x="1876987" y="591513"/>
                  <a:pt x="1876425" y="592722"/>
                </a:cubicBezTo>
                <a:cubicBezTo>
                  <a:pt x="1876149" y="593415"/>
                  <a:pt x="1875758" y="593787"/>
                  <a:pt x="1875577" y="593787"/>
                </a:cubicBezTo>
                <a:lnTo>
                  <a:pt x="1838315" y="593787"/>
                </a:lnTo>
                <a:cubicBezTo>
                  <a:pt x="1836525" y="593787"/>
                  <a:pt x="1834991" y="595331"/>
                  <a:pt x="1834991" y="597140"/>
                </a:cubicBezTo>
                <a:cubicBezTo>
                  <a:pt x="1834991" y="598949"/>
                  <a:pt x="1836525" y="600438"/>
                  <a:pt x="1838315" y="600438"/>
                </a:cubicBezTo>
                <a:lnTo>
                  <a:pt x="1875577" y="600438"/>
                </a:lnTo>
                <a:cubicBezTo>
                  <a:pt x="1878349" y="600438"/>
                  <a:pt x="1880616" y="598857"/>
                  <a:pt x="1882150" y="596159"/>
                </a:cubicBezTo>
                <a:lnTo>
                  <a:pt x="1910429" y="587225"/>
                </a:lnTo>
                <a:cubicBezTo>
                  <a:pt x="1915287" y="585788"/>
                  <a:pt x="1920431" y="586815"/>
                  <a:pt x="1924240" y="589885"/>
                </a:cubicBezTo>
                <a:cubicBezTo>
                  <a:pt x="1912239" y="595885"/>
                  <a:pt x="1902704" y="601048"/>
                  <a:pt x="1894798" y="605228"/>
                </a:cubicBezTo>
                <a:cubicBezTo>
                  <a:pt x="1859080" y="624162"/>
                  <a:pt x="1859080" y="624162"/>
                  <a:pt x="1822037" y="611326"/>
                </a:cubicBezTo>
                <a:moveTo>
                  <a:pt x="1973875" y="448354"/>
                </a:moveTo>
                <a:cubicBezTo>
                  <a:pt x="1975675" y="448354"/>
                  <a:pt x="1977190" y="446823"/>
                  <a:pt x="1977190" y="445005"/>
                </a:cubicBezTo>
                <a:cubicBezTo>
                  <a:pt x="1977190" y="443192"/>
                  <a:pt x="1975675" y="441662"/>
                  <a:pt x="1973875" y="441662"/>
                </a:cubicBezTo>
                <a:lnTo>
                  <a:pt x="1953587" y="441662"/>
                </a:lnTo>
                <a:cubicBezTo>
                  <a:pt x="1949862" y="441662"/>
                  <a:pt x="1946824" y="444726"/>
                  <a:pt x="1946824" y="448452"/>
                </a:cubicBezTo>
                <a:lnTo>
                  <a:pt x="1946824" y="450168"/>
                </a:lnTo>
                <a:cubicBezTo>
                  <a:pt x="1934823" y="446080"/>
                  <a:pt x="1926050" y="442545"/>
                  <a:pt x="1919383" y="439843"/>
                </a:cubicBezTo>
                <a:cubicBezTo>
                  <a:pt x="1899847" y="432029"/>
                  <a:pt x="1895465" y="430727"/>
                  <a:pt x="1878892" y="438820"/>
                </a:cubicBezTo>
                <a:lnTo>
                  <a:pt x="1878796" y="438820"/>
                </a:lnTo>
                <a:lnTo>
                  <a:pt x="1816046" y="451661"/>
                </a:lnTo>
                <a:cubicBezTo>
                  <a:pt x="1815084" y="451842"/>
                  <a:pt x="1814322" y="452452"/>
                  <a:pt x="1813855" y="453196"/>
                </a:cubicBezTo>
                <a:cubicBezTo>
                  <a:pt x="1813360" y="453986"/>
                  <a:pt x="1813274" y="455005"/>
                  <a:pt x="1813579" y="455842"/>
                </a:cubicBezTo>
                <a:cubicBezTo>
                  <a:pt x="1815189" y="461102"/>
                  <a:pt x="1820503" y="470539"/>
                  <a:pt x="1830143" y="470445"/>
                </a:cubicBezTo>
                <a:lnTo>
                  <a:pt x="1830800" y="470445"/>
                </a:lnTo>
                <a:cubicBezTo>
                  <a:pt x="1836429" y="476720"/>
                  <a:pt x="1845297" y="479380"/>
                  <a:pt x="1853298" y="477008"/>
                </a:cubicBezTo>
                <a:lnTo>
                  <a:pt x="1870815" y="472730"/>
                </a:lnTo>
                <a:cubicBezTo>
                  <a:pt x="1874615" y="474074"/>
                  <a:pt x="1889941" y="479562"/>
                  <a:pt x="1899847" y="487561"/>
                </a:cubicBezTo>
                <a:lnTo>
                  <a:pt x="1900333" y="487979"/>
                </a:lnTo>
                <a:cubicBezTo>
                  <a:pt x="1905476" y="492077"/>
                  <a:pt x="1916059" y="500723"/>
                  <a:pt x="1929879" y="500723"/>
                </a:cubicBezTo>
                <a:lnTo>
                  <a:pt x="1946824" y="500723"/>
                </a:lnTo>
                <a:lnTo>
                  <a:pt x="1946824" y="500821"/>
                </a:lnTo>
                <a:cubicBezTo>
                  <a:pt x="1946824" y="504536"/>
                  <a:pt x="1949862" y="507611"/>
                  <a:pt x="1953587" y="507611"/>
                </a:cubicBezTo>
                <a:lnTo>
                  <a:pt x="1973875" y="507611"/>
                </a:lnTo>
                <a:cubicBezTo>
                  <a:pt x="1975675" y="507611"/>
                  <a:pt x="1977190" y="506067"/>
                  <a:pt x="1977190" y="504257"/>
                </a:cubicBezTo>
                <a:cubicBezTo>
                  <a:pt x="1977190" y="502449"/>
                  <a:pt x="1975675" y="500905"/>
                  <a:pt x="1973875" y="500905"/>
                </a:cubicBezTo>
                <a:lnTo>
                  <a:pt x="1953492" y="500821"/>
                </a:lnTo>
                <a:lnTo>
                  <a:pt x="1953587" y="448535"/>
                </a:lnTo>
                <a:lnTo>
                  <a:pt x="1973875" y="448535"/>
                </a:lnTo>
                <a:lnTo>
                  <a:pt x="1973875" y="448354"/>
                </a:lnTo>
                <a:close/>
                <a:moveTo>
                  <a:pt x="1831171" y="463748"/>
                </a:moveTo>
                <a:cubicBezTo>
                  <a:pt x="1826228" y="464358"/>
                  <a:pt x="1823095" y="460441"/>
                  <a:pt x="1821361" y="457377"/>
                </a:cubicBezTo>
                <a:lnTo>
                  <a:pt x="1857842" y="449987"/>
                </a:lnTo>
                <a:cubicBezTo>
                  <a:pt x="1850612" y="453749"/>
                  <a:pt x="1841945" y="458358"/>
                  <a:pt x="1831171" y="463748"/>
                </a:cubicBezTo>
                <a:moveTo>
                  <a:pt x="1946824" y="493979"/>
                </a:moveTo>
                <a:lnTo>
                  <a:pt x="1929879" y="493979"/>
                </a:lnTo>
                <a:cubicBezTo>
                  <a:pt x="1918430" y="493979"/>
                  <a:pt x="1909105" y="486352"/>
                  <a:pt x="1904533" y="482724"/>
                </a:cubicBezTo>
                <a:lnTo>
                  <a:pt x="1904057" y="482352"/>
                </a:lnTo>
                <a:cubicBezTo>
                  <a:pt x="1891856" y="472446"/>
                  <a:pt x="1872806" y="466357"/>
                  <a:pt x="1871948" y="466073"/>
                </a:cubicBezTo>
                <a:cubicBezTo>
                  <a:pt x="1871663" y="465976"/>
                  <a:pt x="1871291" y="465893"/>
                  <a:pt x="1870891" y="465893"/>
                </a:cubicBezTo>
                <a:cubicBezTo>
                  <a:pt x="1870624" y="465893"/>
                  <a:pt x="1870348" y="465893"/>
                  <a:pt x="1870129" y="465976"/>
                </a:cubicBezTo>
                <a:lnTo>
                  <a:pt x="1851574" y="470539"/>
                </a:lnTo>
                <a:cubicBezTo>
                  <a:pt x="1846707" y="471981"/>
                  <a:pt x="1841573" y="470911"/>
                  <a:pt x="1837763" y="467893"/>
                </a:cubicBezTo>
                <a:cubicBezTo>
                  <a:pt x="1850612" y="461377"/>
                  <a:pt x="1860242" y="456168"/>
                  <a:pt x="1868119" y="451986"/>
                </a:cubicBezTo>
                <a:cubicBezTo>
                  <a:pt x="1895294" y="437290"/>
                  <a:pt x="1895389" y="437382"/>
                  <a:pt x="1917011" y="445987"/>
                </a:cubicBezTo>
                <a:cubicBezTo>
                  <a:pt x="1924050" y="448824"/>
                  <a:pt x="1933680" y="452633"/>
                  <a:pt x="1946920" y="457103"/>
                </a:cubicBezTo>
                <a:lnTo>
                  <a:pt x="1946920" y="493979"/>
                </a:lnTo>
                <a:lnTo>
                  <a:pt x="1946824" y="493979"/>
                </a:lnTo>
                <a:close/>
                <a:moveTo>
                  <a:pt x="2126552" y="495705"/>
                </a:moveTo>
                <a:cubicBezTo>
                  <a:pt x="2125313" y="494723"/>
                  <a:pt x="2123694" y="494361"/>
                  <a:pt x="2122151" y="494640"/>
                </a:cubicBezTo>
                <a:cubicBezTo>
                  <a:pt x="2120646" y="494914"/>
                  <a:pt x="2119236" y="495797"/>
                  <a:pt x="2118370" y="497007"/>
                </a:cubicBezTo>
                <a:cubicBezTo>
                  <a:pt x="2111778" y="506067"/>
                  <a:pt x="2096557" y="528354"/>
                  <a:pt x="2096557" y="539976"/>
                </a:cubicBezTo>
                <a:lnTo>
                  <a:pt x="2096557" y="541232"/>
                </a:lnTo>
                <a:cubicBezTo>
                  <a:pt x="2096833" y="555417"/>
                  <a:pt x="2108549" y="566626"/>
                  <a:pt x="2122455" y="566626"/>
                </a:cubicBezTo>
                <a:lnTo>
                  <a:pt x="2123694" y="566626"/>
                </a:lnTo>
                <a:lnTo>
                  <a:pt x="2124275" y="566626"/>
                </a:lnTo>
                <a:cubicBezTo>
                  <a:pt x="2131219" y="566444"/>
                  <a:pt x="2137705" y="563608"/>
                  <a:pt x="2142554" y="558543"/>
                </a:cubicBezTo>
                <a:cubicBezTo>
                  <a:pt x="2147421" y="553510"/>
                  <a:pt x="2149869" y="546911"/>
                  <a:pt x="2149793" y="539976"/>
                </a:cubicBezTo>
                <a:cubicBezTo>
                  <a:pt x="2149793" y="528815"/>
                  <a:pt x="2136181" y="508258"/>
                  <a:pt x="2127980" y="497007"/>
                </a:cubicBezTo>
                <a:cubicBezTo>
                  <a:pt x="2127513" y="496449"/>
                  <a:pt x="2127018" y="496076"/>
                  <a:pt x="2126552" y="495705"/>
                </a:cubicBezTo>
                <a:moveTo>
                  <a:pt x="2142954" y="540069"/>
                </a:moveTo>
                <a:cubicBezTo>
                  <a:pt x="2143049" y="545232"/>
                  <a:pt x="2141125" y="550167"/>
                  <a:pt x="2137591" y="553892"/>
                </a:cubicBezTo>
                <a:cubicBezTo>
                  <a:pt x="2133962" y="557608"/>
                  <a:pt x="2129228" y="559789"/>
                  <a:pt x="2123980" y="559882"/>
                </a:cubicBezTo>
                <a:lnTo>
                  <a:pt x="2122922" y="559882"/>
                </a:lnTo>
                <a:lnTo>
                  <a:pt x="2122455" y="559882"/>
                </a:lnTo>
                <a:cubicBezTo>
                  <a:pt x="2111978" y="559882"/>
                  <a:pt x="2103329" y="551511"/>
                  <a:pt x="2103015" y="540911"/>
                </a:cubicBezTo>
                <a:lnTo>
                  <a:pt x="2103015" y="539976"/>
                </a:lnTo>
                <a:cubicBezTo>
                  <a:pt x="2103015" y="532168"/>
                  <a:pt x="2113236" y="515289"/>
                  <a:pt x="2123027" y="501695"/>
                </a:cubicBezTo>
                <a:cubicBezTo>
                  <a:pt x="2135324" y="518917"/>
                  <a:pt x="2142954" y="533516"/>
                  <a:pt x="2142954" y="540069"/>
                </a:cubicBezTo>
                <a:moveTo>
                  <a:pt x="2174367" y="593694"/>
                </a:moveTo>
                <a:cubicBezTo>
                  <a:pt x="2175224" y="593238"/>
                  <a:pt x="2175900" y="592447"/>
                  <a:pt x="2176081" y="591513"/>
                </a:cubicBezTo>
                <a:cubicBezTo>
                  <a:pt x="2176281" y="590541"/>
                  <a:pt x="2176081" y="589513"/>
                  <a:pt x="2175510" y="588722"/>
                </a:cubicBezTo>
                <a:cubicBezTo>
                  <a:pt x="2170004" y="581322"/>
                  <a:pt x="2160365" y="578160"/>
                  <a:pt x="2151497" y="580718"/>
                </a:cubicBezTo>
                <a:lnTo>
                  <a:pt x="2127018" y="588443"/>
                </a:lnTo>
                <a:lnTo>
                  <a:pt x="2127018" y="587796"/>
                </a:lnTo>
                <a:cubicBezTo>
                  <a:pt x="2127018" y="580444"/>
                  <a:pt x="2123608" y="575328"/>
                  <a:pt x="2118655" y="575328"/>
                </a:cubicBezTo>
                <a:lnTo>
                  <a:pt x="2095300" y="575425"/>
                </a:lnTo>
                <a:cubicBezTo>
                  <a:pt x="2094662" y="575235"/>
                  <a:pt x="2092833" y="573881"/>
                  <a:pt x="2091423" y="572816"/>
                </a:cubicBezTo>
                <a:cubicBezTo>
                  <a:pt x="2085794" y="568719"/>
                  <a:pt x="2076355" y="561794"/>
                  <a:pt x="2064353" y="561794"/>
                </a:cubicBezTo>
                <a:lnTo>
                  <a:pt x="2047399" y="561794"/>
                </a:lnTo>
                <a:lnTo>
                  <a:pt x="2047399" y="561701"/>
                </a:lnTo>
                <a:cubicBezTo>
                  <a:pt x="2047399" y="557975"/>
                  <a:pt x="2044341" y="554906"/>
                  <a:pt x="2040636" y="554906"/>
                </a:cubicBezTo>
                <a:lnTo>
                  <a:pt x="2020357" y="554906"/>
                </a:lnTo>
                <a:cubicBezTo>
                  <a:pt x="2018538" y="554906"/>
                  <a:pt x="2017023" y="556440"/>
                  <a:pt x="2017023" y="558250"/>
                </a:cubicBezTo>
                <a:cubicBezTo>
                  <a:pt x="2017023" y="560068"/>
                  <a:pt x="2018538" y="561603"/>
                  <a:pt x="2020357" y="561603"/>
                </a:cubicBezTo>
                <a:lnTo>
                  <a:pt x="2040712" y="561701"/>
                </a:lnTo>
                <a:lnTo>
                  <a:pt x="2040712" y="614069"/>
                </a:lnTo>
                <a:lnTo>
                  <a:pt x="2020443" y="614069"/>
                </a:lnTo>
                <a:cubicBezTo>
                  <a:pt x="2018623" y="614069"/>
                  <a:pt x="2017128" y="615609"/>
                  <a:pt x="2017128" y="617418"/>
                </a:cubicBezTo>
                <a:cubicBezTo>
                  <a:pt x="2017128" y="619232"/>
                  <a:pt x="2018623" y="620762"/>
                  <a:pt x="2020443" y="620762"/>
                </a:cubicBezTo>
                <a:lnTo>
                  <a:pt x="2040712" y="620762"/>
                </a:lnTo>
                <a:cubicBezTo>
                  <a:pt x="2044456" y="620762"/>
                  <a:pt x="2047484" y="617697"/>
                  <a:pt x="2047484" y="613972"/>
                </a:cubicBezTo>
                <a:lnTo>
                  <a:pt x="2047484" y="612256"/>
                </a:lnTo>
                <a:cubicBezTo>
                  <a:pt x="2053209" y="614162"/>
                  <a:pt x="2058352" y="615981"/>
                  <a:pt x="2062848" y="617507"/>
                </a:cubicBezTo>
                <a:cubicBezTo>
                  <a:pt x="2080660" y="623697"/>
                  <a:pt x="2090566" y="627040"/>
                  <a:pt x="2099510" y="627040"/>
                </a:cubicBezTo>
                <a:cubicBezTo>
                  <a:pt x="2110464" y="627040"/>
                  <a:pt x="2120160" y="621971"/>
                  <a:pt x="2141049" y="610855"/>
                </a:cubicBezTo>
                <a:cubicBezTo>
                  <a:pt x="2149793" y="606344"/>
                  <a:pt x="2160546" y="600628"/>
                  <a:pt x="2174367" y="593694"/>
                </a:cubicBezTo>
                <a:moveTo>
                  <a:pt x="2065020" y="611326"/>
                </a:moveTo>
                <a:cubicBezTo>
                  <a:pt x="2059886" y="609507"/>
                  <a:pt x="2054076" y="607516"/>
                  <a:pt x="2047484" y="605321"/>
                </a:cubicBezTo>
                <a:lnTo>
                  <a:pt x="2047484" y="568538"/>
                </a:lnTo>
                <a:lnTo>
                  <a:pt x="2064448" y="568538"/>
                </a:lnTo>
                <a:cubicBezTo>
                  <a:pt x="2074259" y="568538"/>
                  <a:pt x="2082260" y="574346"/>
                  <a:pt x="2087509" y="578253"/>
                </a:cubicBezTo>
                <a:cubicBezTo>
                  <a:pt x="2090738" y="580625"/>
                  <a:pt x="2092737" y="582062"/>
                  <a:pt x="2094938" y="582062"/>
                </a:cubicBezTo>
                <a:lnTo>
                  <a:pt x="2118655" y="582062"/>
                </a:lnTo>
                <a:cubicBezTo>
                  <a:pt x="2119141" y="582062"/>
                  <a:pt x="2120370" y="584160"/>
                  <a:pt x="2120370" y="587885"/>
                </a:cubicBezTo>
                <a:cubicBezTo>
                  <a:pt x="2120370" y="589787"/>
                  <a:pt x="2120065" y="591513"/>
                  <a:pt x="2119408" y="592722"/>
                </a:cubicBezTo>
                <a:cubicBezTo>
                  <a:pt x="2119122" y="593415"/>
                  <a:pt x="2118750" y="593787"/>
                  <a:pt x="2118550" y="593787"/>
                </a:cubicBezTo>
                <a:lnTo>
                  <a:pt x="2081298" y="593787"/>
                </a:lnTo>
                <a:cubicBezTo>
                  <a:pt x="2079517" y="593787"/>
                  <a:pt x="2077984" y="595331"/>
                  <a:pt x="2077984" y="597140"/>
                </a:cubicBezTo>
                <a:cubicBezTo>
                  <a:pt x="2077984" y="598949"/>
                  <a:pt x="2079517" y="600438"/>
                  <a:pt x="2081298" y="600438"/>
                </a:cubicBezTo>
                <a:lnTo>
                  <a:pt x="2118550" y="600438"/>
                </a:lnTo>
                <a:cubicBezTo>
                  <a:pt x="2121322" y="600438"/>
                  <a:pt x="2123608" y="598857"/>
                  <a:pt x="2125142" y="596159"/>
                </a:cubicBezTo>
                <a:lnTo>
                  <a:pt x="2153402" y="587225"/>
                </a:lnTo>
                <a:cubicBezTo>
                  <a:pt x="2158270" y="585788"/>
                  <a:pt x="2163413" y="586815"/>
                  <a:pt x="2167233" y="589885"/>
                </a:cubicBezTo>
                <a:cubicBezTo>
                  <a:pt x="2155231" y="595885"/>
                  <a:pt x="2145696" y="601048"/>
                  <a:pt x="2137886" y="605228"/>
                </a:cubicBezTo>
                <a:cubicBezTo>
                  <a:pt x="2102072" y="624162"/>
                  <a:pt x="2102072" y="624162"/>
                  <a:pt x="2065020" y="611326"/>
                </a:cubicBezTo>
                <a:moveTo>
                  <a:pt x="2216858" y="448354"/>
                </a:moveTo>
                <a:cubicBezTo>
                  <a:pt x="2218668" y="448354"/>
                  <a:pt x="2220173" y="446823"/>
                  <a:pt x="2220173" y="445005"/>
                </a:cubicBezTo>
                <a:cubicBezTo>
                  <a:pt x="2220173" y="443192"/>
                  <a:pt x="2218668" y="441662"/>
                  <a:pt x="2216858" y="441662"/>
                </a:cubicBezTo>
                <a:lnTo>
                  <a:pt x="2196579" y="441662"/>
                </a:lnTo>
                <a:cubicBezTo>
                  <a:pt x="2192855" y="441662"/>
                  <a:pt x="2189807" y="444726"/>
                  <a:pt x="2189807" y="448452"/>
                </a:cubicBezTo>
                <a:lnTo>
                  <a:pt x="2189807" y="450168"/>
                </a:lnTo>
                <a:cubicBezTo>
                  <a:pt x="2177806" y="446080"/>
                  <a:pt x="2169043" y="442545"/>
                  <a:pt x="2162365" y="439843"/>
                </a:cubicBezTo>
                <a:cubicBezTo>
                  <a:pt x="2142839" y="432029"/>
                  <a:pt x="2138458" y="430727"/>
                  <a:pt x="2121875" y="438820"/>
                </a:cubicBezTo>
                <a:lnTo>
                  <a:pt x="2121789" y="438820"/>
                </a:lnTo>
                <a:lnTo>
                  <a:pt x="2059028" y="451661"/>
                </a:lnTo>
                <a:cubicBezTo>
                  <a:pt x="2058067" y="451842"/>
                  <a:pt x="2057305" y="452452"/>
                  <a:pt x="2056838" y="453196"/>
                </a:cubicBezTo>
                <a:cubicBezTo>
                  <a:pt x="2056352" y="453986"/>
                  <a:pt x="2056257" y="455005"/>
                  <a:pt x="2056447" y="455842"/>
                </a:cubicBezTo>
                <a:cubicBezTo>
                  <a:pt x="2058067" y="461102"/>
                  <a:pt x="2063401" y="470539"/>
                  <a:pt x="2073021" y="470445"/>
                </a:cubicBezTo>
                <a:lnTo>
                  <a:pt x="2073697" y="470445"/>
                </a:lnTo>
                <a:cubicBezTo>
                  <a:pt x="2079307" y="476720"/>
                  <a:pt x="2088166" y="479380"/>
                  <a:pt x="2096167" y="477008"/>
                </a:cubicBezTo>
                <a:lnTo>
                  <a:pt x="2113712" y="472730"/>
                </a:lnTo>
                <a:cubicBezTo>
                  <a:pt x="2117512" y="474074"/>
                  <a:pt x="2132838" y="479562"/>
                  <a:pt x="2142734" y="487561"/>
                </a:cubicBezTo>
                <a:lnTo>
                  <a:pt x="2143230" y="487979"/>
                </a:lnTo>
                <a:cubicBezTo>
                  <a:pt x="2148373" y="492077"/>
                  <a:pt x="2158956" y="500723"/>
                  <a:pt x="2172767" y="500723"/>
                </a:cubicBezTo>
                <a:lnTo>
                  <a:pt x="2189712" y="500723"/>
                </a:lnTo>
                <a:lnTo>
                  <a:pt x="2189712" y="500821"/>
                </a:lnTo>
                <a:cubicBezTo>
                  <a:pt x="2189712" y="504536"/>
                  <a:pt x="2192760" y="507611"/>
                  <a:pt x="2196456" y="507611"/>
                </a:cubicBezTo>
                <a:lnTo>
                  <a:pt x="2216753" y="507611"/>
                </a:lnTo>
                <a:cubicBezTo>
                  <a:pt x="2218572" y="507611"/>
                  <a:pt x="2220087" y="506067"/>
                  <a:pt x="2220087" y="504257"/>
                </a:cubicBezTo>
                <a:cubicBezTo>
                  <a:pt x="2220087" y="502449"/>
                  <a:pt x="2218572" y="500905"/>
                  <a:pt x="2216753" y="500905"/>
                </a:cubicBezTo>
                <a:lnTo>
                  <a:pt x="2196370" y="500821"/>
                </a:lnTo>
                <a:lnTo>
                  <a:pt x="2196456" y="448535"/>
                </a:lnTo>
                <a:lnTo>
                  <a:pt x="2216858" y="448535"/>
                </a:lnTo>
                <a:lnTo>
                  <a:pt x="2216858" y="448354"/>
                </a:lnTo>
                <a:close/>
                <a:moveTo>
                  <a:pt x="2074164" y="463748"/>
                </a:moveTo>
                <a:cubicBezTo>
                  <a:pt x="2069211" y="464358"/>
                  <a:pt x="2066087" y="460441"/>
                  <a:pt x="2064353" y="457377"/>
                </a:cubicBezTo>
                <a:lnTo>
                  <a:pt x="2100834" y="449987"/>
                </a:lnTo>
                <a:cubicBezTo>
                  <a:pt x="2093690" y="453749"/>
                  <a:pt x="2085022" y="458358"/>
                  <a:pt x="2074164" y="463748"/>
                </a:cubicBezTo>
                <a:moveTo>
                  <a:pt x="2189807" y="493979"/>
                </a:moveTo>
                <a:lnTo>
                  <a:pt x="2172852" y="493979"/>
                </a:lnTo>
                <a:cubicBezTo>
                  <a:pt x="2161413" y="493979"/>
                  <a:pt x="2152088" y="486352"/>
                  <a:pt x="2147506" y="482724"/>
                </a:cubicBezTo>
                <a:lnTo>
                  <a:pt x="2147049" y="482352"/>
                </a:lnTo>
                <a:cubicBezTo>
                  <a:pt x="2134838" y="472446"/>
                  <a:pt x="2115788" y="466357"/>
                  <a:pt x="2114931" y="466073"/>
                </a:cubicBezTo>
                <a:cubicBezTo>
                  <a:pt x="2114550" y="465976"/>
                  <a:pt x="2114274" y="465893"/>
                  <a:pt x="2113883" y="465893"/>
                </a:cubicBezTo>
                <a:cubicBezTo>
                  <a:pt x="2113607" y="465893"/>
                  <a:pt x="2113321" y="465893"/>
                  <a:pt x="2113112" y="465976"/>
                </a:cubicBezTo>
                <a:lnTo>
                  <a:pt x="2094557" y="470539"/>
                </a:lnTo>
                <a:cubicBezTo>
                  <a:pt x="2089699" y="471981"/>
                  <a:pt x="2084556" y="470911"/>
                  <a:pt x="2080746" y="467893"/>
                </a:cubicBezTo>
                <a:cubicBezTo>
                  <a:pt x="2093604" y="461377"/>
                  <a:pt x="2103205" y="456168"/>
                  <a:pt x="2111121" y="451986"/>
                </a:cubicBezTo>
                <a:cubicBezTo>
                  <a:pt x="2138372" y="437290"/>
                  <a:pt x="2138372" y="437382"/>
                  <a:pt x="2159994" y="445987"/>
                </a:cubicBezTo>
                <a:cubicBezTo>
                  <a:pt x="2167042" y="448824"/>
                  <a:pt x="2176643" y="452633"/>
                  <a:pt x="2189912" y="457103"/>
                </a:cubicBezTo>
                <a:lnTo>
                  <a:pt x="2189912" y="493979"/>
                </a:lnTo>
                <a:lnTo>
                  <a:pt x="2189807" y="493979"/>
                </a:lnTo>
                <a:close/>
                <a:moveTo>
                  <a:pt x="2369544" y="495705"/>
                </a:moveTo>
                <a:cubicBezTo>
                  <a:pt x="2368296" y="494723"/>
                  <a:pt x="2366677" y="494361"/>
                  <a:pt x="2365153" y="494640"/>
                </a:cubicBezTo>
                <a:cubicBezTo>
                  <a:pt x="2363638" y="494914"/>
                  <a:pt x="2362181" y="495797"/>
                  <a:pt x="2361266" y="497007"/>
                </a:cubicBezTo>
                <a:cubicBezTo>
                  <a:pt x="2354675" y="506067"/>
                  <a:pt x="2339454" y="528354"/>
                  <a:pt x="2339454" y="539976"/>
                </a:cubicBezTo>
                <a:lnTo>
                  <a:pt x="2339454" y="541232"/>
                </a:lnTo>
                <a:cubicBezTo>
                  <a:pt x="2339721" y="555417"/>
                  <a:pt x="2351446" y="566626"/>
                  <a:pt x="2365343" y="566626"/>
                </a:cubicBezTo>
                <a:lnTo>
                  <a:pt x="2366581" y="566626"/>
                </a:lnTo>
                <a:lnTo>
                  <a:pt x="2367143" y="566626"/>
                </a:lnTo>
                <a:cubicBezTo>
                  <a:pt x="2374096" y="566444"/>
                  <a:pt x="2380593" y="563608"/>
                  <a:pt x="2385450" y="558543"/>
                </a:cubicBezTo>
                <a:cubicBezTo>
                  <a:pt x="2390318" y="553510"/>
                  <a:pt x="2392766" y="546911"/>
                  <a:pt x="2392680" y="539976"/>
                </a:cubicBezTo>
                <a:cubicBezTo>
                  <a:pt x="2392680" y="528815"/>
                  <a:pt x="2379059" y="508258"/>
                  <a:pt x="2370878" y="497007"/>
                </a:cubicBezTo>
                <a:cubicBezTo>
                  <a:pt x="2370487" y="496449"/>
                  <a:pt x="2370011" y="496076"/>
                  <a:pt x="2369544" y="495705"/>
                </a:cubicBezTo>
                <a:moveTo>
                  <a:pt x="2385917" y="540069"/>
                </a:moveTo>
                <a:cubicBezTo>
                  <a:pt x="2385993" y="545232"/>
                  <a:pt x="2384098" y="550167"/>
                  <a:pt x="2380593" y="553892"/>
                </a:cubicBezTo>
                <a:cubicBezTo>
                  <a:pt x="2376954" y="557608"/>
                  <a:pt x="2372182" y="559789"/>
                  <a:pt x="2366953" y="559882"/>
                </a:cubicBezTo>
                <a:lnTo>
                  <a:pt x="2365914" y="559882"/>
                </a:lnTo>
                <a:lnTo>
                  <a:pt x="2365448" y="559882"/>
                </a:lnTo>
                <a:cubicBezTo>
                  <a:pt x="2354961" y="559882"/>
                  <a:pt x="2346284" y="551511"/>
                  <a:pt x="2346008" y="540911"/>
                </a:cubicBezTo>
                <a:lnTo>
                  <a:pt x="2346008" y="539976"/>
                </a:lnTo>
                <a:cubicBezTo>
                  <a:pt x="2346008" y="532168"/>
                  <a:pt x="2356199" y="515289"/>
                  <a:pt x="2365914" y="501695"/>
                </a:cubicBezTo>
                <a:cubicBezTo>
                  <a:pt x="2378316" y="518917"/>
                  <a:pt x="2385917" y="533516"/>
                  <a:pt x="2385917" y="540069"/>
                </a:cubicBezTo>
                <a:moveTo>
                  <a:pt x="2417350" y="593694"/>
                </a:moveTo>
                <a:cubicBezTo>
                  <a:pt x="2418207" y="593238"/>
                  <a:pt x="2418893" y="592447"/>
                  <a:pt x="2419064" y="591513"/>
                </a:cubicBezTo>
                <a:cubicBezTo>
                  <a:pt x="2419264" y="590541"/>
                  <a:pt x="2419064" y="589513"/>
                  <a:pt x="2418503" y="588722"/>
                </a:cubicBezTo>
                <a:cubicBezTo>
                  <a:pt x="2412978" y="581322"/>
                  <a:pt x="2403357" y="578160"/>
                  <a:pt x="2394499" y="580718"/>
                </a:cubicBezTo>
                <a:lnTo>
                  <a:pt x="2370011" y="588443"/>
                </a:lnTo>
                <a:lnTo>
                  <a:pt x="2370011" y="587796"/>
                </a:lnTo>
                <a:cubicBezTo>
                  <a:pt x="2370011" y="580444"/>
                  <a:pt x="2366581" y="575328"/>
                  <a:pt x="2361638" y="575328"/>
                </a:cubicBezTo>
                <a:lnTo>
                  <a:pt x="2338292" y="575425"/>
                </a:lnTo>
                <a:cubicBezTo>
                  <a:pt x="2337635" y="575235"/>
                  <a:pt x="2335825" y="573881"/>
                  <a:pt x="2334377" y="572816"/>
                </a:cubicBezTo>
                <a:cubicBezTo>
                  <a:pt x="2328777" y="568719"/>
                  <a:pt x="2319328" y="561794"/>
                  <a:pt x="2307345" y="561794"/>
                </a:cubicBezTo>
                <a:lnTo>
                  <a:pt x="2290381" y="561794"/>
                </a:lnTo>
                <a:lnTo>
                  <a:pt x="2290381" y="561701"/>
                </a:lnTo>
                <a:cubicBezTo>
                  <a:pt x="2290381" y="557975"/>
                  <a:pt x="2287343" y="554906"/>
                  <a:pt x="2283609" y="554906"/>
                </a:cubicBezTo>
                <a:lnTo>
                  <a:pt x="2263331" y="554906"/>
                </a:lnTo>
                <a:cubicBezTo>
                  <a:pt x="2261530" y="554906"/>
                  <a:pt x="2259987" y="556440"/>
                  <a:pt x="2259987" y="558250"/>
                </a:cubicBezTo>
                <a:cubicBezTo>
                  <a:pt x="2259987" y="560068"/>
                  <a:pt x="2261530" y="561603"/>
                  <a:pt x="2263331" y="561603"/>
                </a:cubicBezTo>
                <a:lnTo>
                  <a:pt x="2283704" y="561701"/>
                </a:lnTo>
                <a:lnTo>
                  <a:pt x="2283704" y="614069"/>
                </a:lnTo>
                <a:lnTo>
                  <a:pt x="2263426" y="614069"/>
                </a:lnTo>
                <a:cubicBezTo>
                  <a:pt x="2261625" y="614069"/>
                  <a:pt x="2260111" y="615609"/>
                  <a:pt x="2260111" y="617418"/>
                </a:cubicBezTo>
                <a:cubicBezTo>
                  <a:pt x="2260111" y="619232"/>
                  <a:pt x="2261625" y="620762"/>
                  <a:pt x="2263426" y="620762"/>
                </a:cubicBezTo>
                <a:lnTo>
                  <a:pt x="2283704" y="620762"/>
                </a:lnTo>
                <a:cubicBezTo>
                  <a:pt x="2287438" y="620762"/>
                  <a:pt x="2290477" y="617697"/>
                  <a:pt x="2290477" y="613972"/>
                </a:cubicBezTo>
                <a:lnTo>
                  <a:pt x="2290477" y="612256"/>
                </a:lnTo>
                <a:cubicBezTo>
                  <a:pt x="2296201" y="614162"/>
                  <a:pt x="2301345" y="615981"/>
                  <a:pt x="2305822" y="617507"/>
                </a:cubicBezTo>
                <a:cubicBezTo>
                  <a:pt x="2323643" y="623697"/>
                  <a:pt x="2333549" y="627040"/>
                  <a:pt x="2342502" y="627040"/>
                </a:cubicBezTo>
                <a:cubicBezTo>
                  <a:pt x="2353447" y="627040"/>
                  <a:pt x="2363152" y="621971"/>
                  <a:pt x="2383993" y="610855"/>
                </a:cubicBezTo>
                <a:cubicBezTo>
                  <a:pt x="2392766" y="606344"/>
                  <a:pt x="2403538" y="600628"/>
                  <a:pt x="2417350" y="593694"/>
                </a:cubicBezTo>
                <a:moveTo>
                  <a:pt x="2308012" y="611326"/>
                </a:moveTo>
                <a:cubicBezTo>
                  <a:pt x="2302878" y="609507"/>
                  <a:pt x="2297144" y="607516"/>
                  <a:pt x="2290477" y="605321"/>
                </a:cubicBezTo>
                <a:lnTo>
                  <a:pt x="2290477" y="568538"/>
                </a:lnTo>
                <a:lnTo>
                  <a:pt x="2307421" y="568538"/>
                </a:lnTo>
                <a:cubicBezTo>
                  <a:pt x="2317242" y="568538"/>
                  <a:pt x="2325243" y="574346"/>
                  <a:pt x="2330472" y="578253"/>
                </a:cubicBezTo>
                <a:cubicBezTo>
                  <a:pt x="2333730" y="580625"/>
                  <a:pt x="2335740" y="582062"/>
                  <a:pt x="2337921" y="582062"/>
                </a:cubicBezTo>
                <a:lnTo>
                  <a:pt x="2361638" y="582062"/>
                </a:lnTo>
                <a:cubicBezTo>
                  <a:pt x="2362105" y="582062"/>
                  <a:pt x="2363343" y="584160"/>
                  <a:pt x="2363343" y="587885"/>
                </a:cubicBezTo>
                <a:cubicBezTo>
                  <a:pt x="2363343" y="589787"/>
                  <a:pt x="2362952" y="591513"/>
                  <a:pt x="2362409" y="592722"/>
                </a:cubicBezTo>
                <a:cubicBezTo>
                  <a:pt x="2362105" y="593415"/>
                  <a:pt x="2361733" y="593787"/>
                  <a:pt x="2361543" y="593787"/>
                </a:cubicBezTo>
                <a:lnTo>
                  <a:pt x="2324290" y="593787"/>
                </a:lnTo>
                <a:cubicBezTo>
                  <a:pt x="2322471" y="593787"/>
                  <a:pt x="2320957" y="595331"/>
                  <a:pt x="2320957" y="597140"/>
                </a:cubicBezTo>
                <a:cubicBezTo>
                  <a:pt x="2320957" y="598949"/>
                  <a:pt x="2322471" y="600438"/>
                  <a:pt x="2324290" y="600438"/>
                </a:cubicBezTo>
                <a:lnTo>
                  <a:pt x="2361543" y="600438"/>
                </a:lnTo>
                <a:cubicBezTo>
                  <a:pt x="2364315" y="600438"/>
                  <a:pt x="2366581" y="598857"/>
                  <a:pt x="2368106" y="596159"/>
                </a:cubicBezTo>
                <a:lnTo>
                  <a:pt x="2396395" y="587225"/>
                </a:lnTo>
                <a:cubicBezTo>
                  <a:pt x="2401262" y="585788"/>
                  <a:pt x="2406406" y="586815"/>
                  <a:pt x="2410206" y="589885"/>
                </a:cubicBezTo>
                <a:cubicBezTo>
                  <a:pt x="2398224" y="595885"/>
                  <a:pt x="2388679" y="601048"/>
                  <a:pt x="2380774" y="605228"/>
                </a:cubicBezTo>
                <a:cubicBezTo>
                  <a:pt x="2345055" y="624162"/>
                  <a:pt x="2345055" y="624162"/>
                  <a:pt x="2308012" y="611326"/>
                </a:cubicBezTo>
                <a:moveTo>
                  <a:pt x="58007" y="809541"/>
                </a:moveTo>
                <a:lnTo>
                  <a:pt x="58598" y="809541"/>
                </a:lnTo>
                <a:cubicBezTo>
                  <a:pt x="65541" y="809360"/>
                  <a:pt x="71999" y="806471"/>
                  <a:pt x="76876" y="801454"/>
                </a:cubicBezTo>
                <a:cubicBezTo>
                  <a:pt x="81724" y="796375"/>
                  <a:pt x="84211" y="789822"/>
                  <a:pt x="84096" y="782850"/>
                </a:cubicBezTo>
                <a:cubicBezTo>
                  <a:pt x="84096" y="771735"/>
                  <a:pt x="70504" y="751131"/>
                  <a:pt x="62303" y="739922"/>
                </a:cubicBezTo>
                <a:cubicBezTo>
                  <a:pt x="61913" y="739406"/>
                  <a:pt x="61541" y="738950"/>
                  <a:pt x="60970" y="738578"/>
                </a:cubicBezTo>
                <a:cubicBezTo>
                  <a:pt x="59721" y="737597"/>
                  <a:pt x="58093" y="737225"/>
                  <a:pt x="56597" y="737504"/>
                </a:cubicBezTo>
                <a:cubicBezTo>
                  <a:pt x="55054" y="737825"/>
                  <a:pt x="53635" y="738662"/>
                  <a:pt x="52683" y="739922"/>
                </a:cubicBezTo>
                <a:cubicBezTo>
                  <a:pt x="46101" y="748940"/>
                  <a:pt x="30880" y="771218"/>
                  <a:pt x="30880" y="782850"/>
                </a:cubicBezTo>
                <a:lnTo>
                  <a:pt x="30880" y="784096"/>
                </a:lnTo>
                <a:cubicBezTo>
                  <a:pt x="31146" y="798291"/>
                  <a:pt x="42863" y="809541"/>
                  <a:pt x="56769" y="809541"/>
                </a:cubicBezTo>
                <a:lnTo>
                  <a:pt x="58007" y="809541"/>
                </a:lnTo>
                <a:close/>
                <a:moveTo>
                  <a:pt x="37642" y="783915"/>
                </a:moveTo>
                <a:lnTo>
                  <a:pt x="37642" y="782938"/>
                </a:lnTo>
                <a:cubicBezTo>
                  <a:pt x="37642" y="775125"/>
                  <a:pt x="47815" y="758284"/>
                  <a:pt x="57540" y="744666"/>
                </a:cubicBezTo>
                <a:cubicBezTo>
                  <a:pt x="69818" y="761828"/>
                  <a:pt x="77448" y="776478"/>
                  <a:pt x="77448" y="782938"/>
                </a:cubicBezTo>
                <a:lnTo>
                  <a:pt x="77448" y="783031"/>
                </a:lnTo>
                <a:cubicBezTo>
                  <a:pt x="77533" y="788194"/>
                  <a:pt x="75638" y="793129"/>
                  <a:pt x="72104" y="796844"/>
                </a:cubicBezTo>
                <a:cubicBezTo>
                  <a:pt x="68503" y="800565"/>
                  <a:pt x="63732" y="802756"/>
                  <a:pt x="58493" y="802844"/>
                </a:cubicBezTo>
                <a:lnTo>
                  <a:pt x="57455" y="802844"/>
                </a:lnTo>
                <a:lnTo>
                  <a:pt x="56959" y="802844"/>
                </a:lnTo>
                <a:cubicBezTo>
                  <a:pt x="46491" y="802844"/>
                  <a:pt x="37814" y="794482"/>
                  <a:pt x="37642" y="783915"/>
                </a:cubicBezTo>
                <a:moveTo>
                  <a:pt x="301000" y="809541"/>
                </a:moveTo>
                <a:lnTo>
                  <a:pt x="301571" y="809541"/>
                </a:lnTo>
                <a:cubicBezTo>
                  <a:pt x="308524" y="809360"/>
                  <a:pt x="314992" y="806471"/>
                  <a:pt x="319840" y="801454"/>
                </a:cubicBezTo>
                <a:cubicBezTo>
                  <a:pt x="324707" y="796375"/>
                  <a:pt x="327203" y="789822"/>
                  <a:pt x="327079" y="782850"/>
                </a:cubicBezTo>
                <a:cubicBezTo>
                  <a:pt x="327079" y="771735"/>
                  <a:pt x="313477" y="751131"/>
                  <a:pt x="305267" y="739922"/>
                </a:cubicBezTo>
                <a:cubicBezTo>
                  <a:pt x="304905" y="739406"/>
                  <a:pt x="304533" y="738950"/>
                  <a:pt x="303952" y="738578"/>
                </a:cubicBezTo>
                <a:cubicBezTo>
                  <a:pt x="302714" y="737597"/>
                  <a:pt x="301085" y="737225"/>
                  <a:pt x="299580" y="737504"/>
                </a:cubicBezTo>
                <a:cubicBezTo>
                  <a:pt x="298028" y="737825"/>
                  <a:pt x="296618" y="738662"/>
                  <a:pt x="295751" y="739922"/>
                </a:cubicBezTo>
                <a:cubicBezTo>
                  <a:pt x="289179" y="748940"/>
                  <a:pt x="273948" y="771218"/>
                  <a:pt x="273948" y="782850"/>
                </a:cubicBezTo>
                <a:lnTo>
                  <a:pt x="273948" y="784096"/>
                </a:lnTo>
                <a:cubicBezTo>
                  <a:pt x="274215" y="798291"/>
                  <a:pt x="285950" y="809541"/>
                  <a:pt x="299856" y="809541"/>
                </a:cubicBezTo>
                <a:lnTo>
                  <a:pt x="301000" y="809541"/>
                </a:lnTo>
                <a:close/>
                <a:moveTo>
                  <a:pt x="280616" y="783915"/>
                </a:moveTo>
                <a:lnTo>
                  <a:pt x="280616" y="782938"/>
                </a:lnTo>
                <a:cubicBezTo>
                  <a:pt x="280616" y="775125"/>
                  <a:pt x="290808" y="758284"/>
                  <a:pt x="300618" y="744666"/>
                </a:cubicBezTo>
                <a:cubicBezTo>
                  <a:pt x="312896" y="761828"/>
                  <a:pt x="320526" y="776478"/>
                  <a:pt x="320526" y="782938"/>
                </a:cubicBezTo>
                <a:lnTo>
                  <a:pt x="320526" y="783031"/>
                </a:lnTo>
                <a:cubicBezTo>
                  <a:pt x="320621" y="788194"/>
                  <a:pt x="318706" y="793129"/>
                  <a:pt x="315173" y="796844"/>
                </a:cubicBezTo>
                <a:cubicBezTo>
                  <a:pt x="311562" y="800565"/>
                  <a:pt x="306800" y="802756"/>
                  <a:pt x="301571" y="802844"/>
                </a:cubicBezTo>
                <a:lnTo>
                  <a:pt x="300533" y="802844"/>
                </a:lnTo>
                <a:lnTo>
                  <a:pt x="300028" y="802844"/>
                </a:lnTo>
                <a:cubicBezTo>
                  <a:pt x="289484" y="802844"/>
                  <a:pt x="280806" y="794482"/>
                  <a:pt x="280616" y="783915"/>
                </a:cubicBezTo>
                <a:moveTo>
                  <a:pt x="329089" y="823824"/>
                </a:moveTo>
                <a:lnTo>
                  <a:pt x="304619" y="831535"/>
                </a:lnTo>
                <a:lnTo>
                  <a:pt x="304619" y="830842"/>
                </a:lnTo>
                <a:cubicBezTo>
                  <a:pt x="304619" y="823545"/>
                  <a:pt x="301180" y="818382"/>
                  <a:pt x="296227" y="818382"/>
                </a:cubicBezTo>
                <a:lnTo>
                  <a:pt x="272901" y="818471"/>
                </a:lnTo>
                <a:cubicBezTo>
                  <a:pt x="272215" y="818290"/>
                  <a:pt x="270414" y="816936"/>
                  <a:pt x="268995" y="815917"/>
                </a:cubicBezTo>
                <a:cubicBezTo>
                  <a:pt x="263366" y="811821"/>
                  <a:pt x="253946" y="804848"/>
                  <a:pt x="241954" y="804848"/>
                </a:cubicBezTo>
                <a:lnTo>
                  <a:pt x="224971" y="804848"/>
                </a:lnTo>
                <a:lnTo>
                  <a:pt x="224971" y="804751"/>
                </a:lnTo>
                <a:cubicBezTo>
                  <a:pt x="224971" y="801039"/>
                  <a:pt x="221932" y="798007"/>
                  <a:pt x="218227" y="798007"/>
                </a:cubicBezTo>
                <a:lnTo>
                  <a:pt x="197929" y="798007"/>
                </a:lnTo>
                <a:cubicBezTo>
                  <a:pt x="196119" y="798007"/>
                  <a:pt x="194605" y="799551"/>
                  <a:pt x="194605" y="801360"/>
                </a:cubicBezTo>
                <a:cubicBezTo>
                  <a:pt x="194605" y="803133"/>
                  <a:pt x="196119" y="804658"/>
                  <a:pt x="197929" y="804658"/>
                </a:cubicBezTo>
                <a:lnTo>
                  <a:pt x="218322" y="804751"/>
                </a:lnTo>
                <a:lnTo>
                  <a:pt x="218227" y="857082"/>
                </a:lnTo>
                <a:lnTo>
                  <a:pt x="197929" y="857082"/>
                </a:lnTo>
                <a:cubicBezTo>
                  <a:pt x="196119" y="857082"/>
                  <a:pt x="194605" y="858571"/>
                  <a:pt x="194605" y="860380"/>
                </a:cubicBezTo>
                <a:cubicBezTo>
                  <a:pt x="194605" y="862189"/>
                  <a:pt x="196119" y="863734"/>
                  <a:pt x="197929" y="863734"/>
                </a:cubicBezTo>
                <a:lnTo>
                  <a:pt x="218227" y="863734"/>
                </a:lnTo>
                <a:cubicBezTo>
                  <a:pt x="221932" y="863734"/>
                  <a:pt x="224971" y="860664"/>
                  <a:pt x="224971" y="856989"/>
                </a:cubicBezTo>
                <a:lnTo>
                  <a:pt x="224971" y="855264"/>
                </a:lnTo>
                <a:cubicBezTo>
                  <a:pt x="230695" y="857171"/>
                  <a:pt x="235839" y="858980"/>
                  <a:pt x="240325" y="860473"/>
                </a:cubicBezTo>
                <a:cubicBezTo>
                  <a:pt x="258127" y="866705"/>
                  <a:pt x="268043" y="870008"/>
                  <a:pt x="276996" y="870008"/>
                </a:cubicBezTo>
                <a:cubicBezTo>
                  <a:pt x="287950" y="870008"/>
                  <a:pt x="297666" y="864980"/>
                  <a:pt x="318525" y="853817"/>
                </a:cubicBezTo>
                <a:cubicBezTo>
                  <a:pt x="327193" y="849264"/>
                  <a:pt x="338042" y="843456"/>
                  <a:pt x="351758" y="836567"/>
                </a:cubicBezTo>
                <a:cubicBezTo>
                  <a:pt x="352615" y="836098"/>
                  <a:pt x="353292" y="835359"/>
                  <a:pt x="353482" y="834386"/>
                </a:cubicBezTo>
                <a:cubicBezTo>
                  <a:pt x="353663" y="833452"/>
                  <a:pt x="353482" y="832377"/>
                  <a:pt x="352901" y="831633"/>
                </a:cubicBezTo>
                <a:cubicBezTo>
                  <a:pt x="347567" y="824382"/>
                  <a:pt x="337947" y="821173"/>
                  <a:pt x="329089" y="823824"/>
                </a:cubicBezTo>
                <a:moveTo>
                  <a:pt x="315468" y="848102"/>
                </a:moveTo>
                <a:cubicBezTo>
                  <a:pt x="279578" y="867170"/>
                  <a:pt x="279578" y="867170"/>
                  <a:pt x="242506" y="854293"/>
                </a:cubicBezTo>
                <a:cubicBezTo>
                  <a:pt x="237372" y="852473"/>
                  <a:pt x="231553" y="850474"/>
                  <a:pt x="224971" y="848283"/>
                </a:cubicBezTo>
                <a:lnTo>
                  <a:pt x="224971" y="811546"/>
                </a:lnTo>
                <a:lnTo>
                  <a:pt x="241954" y="811546"/>
                </a:lnTo>
                <a:cubicBezTo>
                  <a:pt x="251765" y="811546"/>
                  <a:pt x="259766" y="817355"/>
                  <a:pt x="264995" y="821271"/>
                </a:cubicBezTo>
                <a:cubicBezTo>
                  <a:pt x="268224" y="823633"/>
                  <a:pt x="270224" y="825080"/>
                  <a:pt x="272415" y="825080"/>
                </a:cubicBezTo>
                <a:lnTo>
                  <a:pt x="296132" y="825080"/>
                </a:lnTo>
                <a:cubicBezTo>
                  <a:pt x="296618" y="825080"/>
                  <a:pt x="297856" y="827163"/>
                  <a:pt x="297856" y="830842"/>
                </a:cubicBezTo>
                <a:cubicBezTo>
                  <a:pt x="297856" y="832749"/>
                  <a:pt x="297580" y="834470"/>
                  <a:pt x="296903" y="835730"/>
                </a:cubicBezTo>
                <a:cubicBezTo>
                  <a:pt x="296618" y="836377"/>
                  <a:pt x="296227" y="836758"/>
                  <a:pt x="296027" y="836758"/>
                </a:cubicBezTo>
                <a:lnTo>
                  <a:pt x="258813" y="836758"/>
                </a:lnTo>
                <a:cubicBezTo>
                  <a:pt x="256994" y="836758"/>
                  <a:pt x="255461" y="838289"/>
                  <a:pt x="255461" y="840102"/>
                </a:cubicBezTo>
                <a:cubicBezTo>
                  <a:pt x="255461" y="841921"/>
                  <a:pt x="256994" y="843456"/>
                  <a:pt x="258813" y="843456"/>
                </a:cubicBezTo>
                <a:lnTo>
                  <a:pt x="296027" y="843456"/>
                </a:lnTo>
                <a:cubicBezTo>
                  <a:pt x="298799" y="843456"/>
                  <a:pt x="301085" y="841823"/>
                  <a:pt x="302619" y="839176"/>
                </a:cubicBezTo>
                <a:lnTo>
                  <a:pt x="330898" y="830196"/>
                </a:lnTo>
                <a:cubicBezTo>
                  <a:pt x="335756" y="828745"/>
                  <a:pt x="340900" y="829824"/>
                  <a:pt x="344710" y="832842"/>
                </a:cubicBezTo>
                <a:cubicBezTo>
                  <a:pt x="332899" y="838852"/>
                  <a:pt x="323288" y="843911"/>
                  <a:pt x="315468" y="848102"/>
                </a:cubicBezTo>
                <a:moveTo>
                  <a:pt x="394335" y="691321"/>
                </a:moveTo>
                <a:cubicBezTo>
                  <a:pt x="396144" y="691321"/>
                  <a:pt x="397678" y="689786"/>
                  <a:pt x="397678" y="687976"/>
                </a:cubicBezTo>
                <a:cubicBezTo>
                  <a:pt x="397678" y="686205"/>
                  <a:pt x="396144" y="684669"/>
                  <a:pt x="394335" y="684669"/>
                </a:cubicBezTo>
                <a:lnTo>
                  <a:pt x="373970" y="684669"/>
                </a:lnTo>
                <a:cubicBezTo>
                  <a:pt x="370237" y="684669"/>
                  <a:pt x="367189" y="687688"/>
                  <a:pt x="367189" y="691414"/>
                </a:cubicBezTo>
                <a:lnTo>
                  <a:pt x="367189" y="693139"/>
                </a:lnTo>
                <a:cubicBezTo>
                  <a:pt x="355187" y="689041"/>
                  <a:pt x="346424" y="685507"/>
                  <a:pt x="339747" y="682851"/>
                </a:cubicBezTo>
                <a:cubicBezTo>
                  <a:pt x="320221" y="675042"/>
                  <a:pt x="315859" y="673699"/>
                  <a:pt x="299266" y="681786"/>
                </a:cubicBezTo>
                <a:lnTo>
                  <a:pt x="299190" y="681786"/>
                </a:lnTo>
                <a:lnTo>
                  <a:pt x="236420" y="694674"/>
                </a:lnTo>
                <a:cubicBezTo>
                  <a:pt x="235468" y="694851"/>
                  <a:pt x="234696" y="695414"/>
                  <a:pt x="234219" y="696195"/>
                </a:cubicBezTo>
                <a:cubicBezTo>
                  <a:pt x="233734" y="696948"/>
                  <a:pt x="233648" y="698013"/>
                  <a:pt x="233829" y="698855"/>
                </a:cubicBezTo>
                <a:cubicBezTo>
                  <a:pt x="235468" y="704111"/>
                  <a:pt x="240792" y="713501"/>
                  <a:pt x="250403" y="713407"/>
                </a:cubicBezTo>
                <a:lnTo>
                  <a:pt x="251088" y="713407"/>
                </a:lnTo>
                <a:cubicBezTo>
                  <a:pt x="256699" y="719696"/>
                  <a:pt x="265547" y="722388"/>
                  <a:pt x="273558" y="720017"/>
                </a:cubicBezTo>
                <a:lnTo>
                  <a:pt x="291093" y="715691"/>
                </a:lnTo>
                <a:cubicBezTo>
                  <a:pt x="294894" y="717035"/>
                  <a:pt x="310229" y="722570"/>
                  <a:pt x="320135" y="730569"/>
                </a:cubicBezTo>
                <a:lnTo>
                  <a:pt x="320621" y="730942"/>
                </a:lnTo>
                <a:cubicBezTo>
                  <a:pt x="325764" y="735039"/>
                  <a:pt x="336337" y="743736"/>
                  <a:pt x="350158" y="743736"/>
                </a:cubicBezTo>
                <a:lnTo>
                  <a:pt x="367093" y="743736"/>
                </a:lnTo>
                <a:lnTo>
                  <a:pt x="367093" y="743829"/>
                </a:lnTo>
                <a:cubicBezTo>
                  <a:pt x="367093" y="747508"/>
                  <a:pt x="370151" y="750573"/>
                  <a:pt x="373866" y="750573"/>
                </a:cubicBezTo>
                <a:lnTo>
                  <a:pt x="394145" y="750573"/>
                </a:lnTo>
                <a:cubicBezTo>
                  <a:pt x="395964" y="750573"/>
                  <a:pt x="397478" y="749043"/>
                  <a:pt x="397478" y="747219"/>
                </a:cubicBezTo>
                <a:cubicBezTo>
                  <a:pt x="397478" y="745410"/>
                  <a:pt x="395964" y="743926"/>
                  <a:pt x="394145" y="743926"/>
                </a:cubicBezTo>
                <a:lnTo>
                  <a:pt x="373761" y="743829"/>
                </a:lnTo>
                <a:lnTo>
                  <a:pt x="373866" y="691511"/>
                </a:lnTo>
                <a:lnTo>
                  <a:pt x="394335" y="691511"/>
                </a:lnTo>
                <a:lnTo>
                  <a:pt x="394335" y="691321"/>
                </a:lnTo>
                <a:close/>
                <a:moveTo>
                  <a:pt x="251641" y="706757"/>
                </a:moveTo>
                <a:cubicBezTo>
                  <a:pt x="246697" y="707320"/>
                  <a:pt x="243554" y="703417"/>
                  <a:pt x="241859" y="700385"/>
                </a:cubicBezTo>
                <a:lnTo>
                  <a:pt x="278320" y="692949"/>
                </a:lnTo>
                <a:cubicBezTo>
                  <a:pt x="271186" y="696767"/>
                  <a:pt x="262509" y="701320"/>
                  <a:pt x="251641" y="706757"/>
                </a:cubicBezTo>
                <a:moveTo>
                  <a:pt x="367293" y="736941"/>
                </a:moveTo>
                <a:lnTo>
                  <a:pt x="350339" y="736941"/>
                </a:lnTo>
                <a:cubicBezTo>
                  <a:pt x="338890" y="736941"/>
                  <a:pt x="329575" y="729314"/>
                  <a:pt x="324993" y="725695"/>
                </a:cubicBezTo>
                <a:lnTo>
                  <a:pt x="324526" y="725314"/>
                </a:lnTo>
                <a:cubicBezTo>
                  <a:pt x="312315" y="715417"/>
                  <a:pt x="293265" y="709319"/>
                  <a:pt x="292418" y="709045"/>
                </a:cubicBezTo>
                <a:cubicBezTo>
                  <a:pt x="292046" y="708948"/>
                  <a:pt x="291751" y="708854"/>
                  <a:pt x="291360" y="708854"/>
                </a:cubicBezTo>
                <a:cubicBezTo>
                  <a:pt x="291093" y="708854"/>
                  <a:pt x="290808" y="708854"/>
                  <a:pt x="290626" y="708948"/>
                </a:cubicBezTo>
                <a:lnTo>
                  <a:pt x="272043" y="713501"/>
                </a:lnTo>
                <a:cubicBezTo>
                  <a:pt x="267176" y="714951"/>
                  <a:pt x="262042" y="713920"/>
                  <a:pt x="258232" y="710855"/>
                </a:cubicBezTo>
                <a:cubicBezTo>
                  <a:pt x="271081" y="704385"/>
                  <a:pt x="280721" y="699139"/>
                  <a:pt x="288627" y="694949"/>
                </a:cubicBezTo>
                <a:cubicBezTo>
                  <a:pt x="315859" y="680298"/>
                  <a:pt x="315859" y="680396"/>
                  <a:pt x="337490" y="688949"/>
                </a:cubicBezTo>
                <a:cubicBezTo>
                  <a:pt x="344519" y="691786"/>
                  <a:pt x="354159" y="695595"/>
                  <a:pt x="367389" y="700111"/>
                </a:cubicBezTo>
                <a:lnTo>
                  <a:pt x="367389" y="736942"/>
                </a:lnTo>
                <a:lnTo>
                  <a:pt x="367293" y="736942"/>
                </a:lnTo>
                <a:close/>
                <a:moveTo>
                  <a:pt x="544068" y="809541"/>
                </a:moveTo>
                <a:lnTo>
                  <a:pt x="544649" y="809541"/>
                </a:lnTo>
                <a:cubicBezTo>
                  <a:pt x="551612" y="809360"/>
                  <a:pt x="558069" y="806471"/>
                  <a:pt x="562937" y="801454"/>
                </a:cubicBezTo>
                <a:cubicBezTo>
                  <a:pt x="567794" y="796375"/>
                  <a:pt x="570262" y="789822"/>
                  <a:pt x="570166" y="782850"/>
                </a:cubicBezTo>
                <a:cubicBezTo>
                  <a:pt x="570166" y="771735"/>
                  <a:pt x="556555" y="751131"/>
                  <a:pt x="548354" y="739922"/>
                </a:cubicBezTo>
                <a:cubicBezTo>
                  <a:pt x="547983" y="739406"/>
                  <a:pt x="547611" y="738950"/>
                  <a:pt x="547021" y="738578"/>
                </a:cubicBezTo>
                <a:cubicBezTo>
                  <a:pt x="545792" y="737597"/>
                  <a:pt x="544163" y="737225"/>
                  <a:pt x="542649" y="737504"/>
                </a:cubicBezTo>
                <a:cubicBezTo>
                  <a:pt x="541115" y="737825"/>
                  <a:pt x="539705" y="738662"/>
                  <a:pt x="538753" y="739922"/>
                </a:cubicBezTo>
                <a:cubicBezTo>
                  <a:pt x="532162" y="748940"/>
                  <a:pt x="516941" y="771218"/>
                  <a:pt x="516941" y="782850"/>
                </a:cubicBezTo>
                <a:lnTo>
                  <a:pt x="516941" y="784096"/>
                </a:lnTo>
                <a:cubicBezTo>
                  <a:pt x="517207" y="798291"/>
                  <a:pt x="528942" y="809541"/>
                  <a:pt x="542839" y="809541"/>
                </a:cubicBezTo>
                <a:lnTo>
                  <a:pt x="544068" y="809541"/>
                </a:lnTo>
                <a:close/>
                <a:moveTo>
                  <a:pt x="523580" y="783915"/>
                </a:moveTo>
                <a:lnTo>
                  <a:pt x="523580" y="782938"/>
                </a:lnTo>
                <a:cubicBezTo>
                  <a:pt x="523580" y="775125"/>
                  <a:pt x="533790" y="758284"/>
                  <a:pt x="543516" y="744666"/>
                </a:cubicBezTo>
                <a:cubicBezTo>
                  <a:pt x="555793" y="761828"/>
                  <a:pt x="563423" y="776478"/>
                  <a:pt x="563423" y="782938"/>
                </a:cubicBezTo>
                <a:lnTo>
                  <a:pt x="563423" y="783031"/>
                </a:lnTo>
                <a:cubicBezTo>
                  <a:pt x="563518" y="788194"/>
                  <a:pt x="561604" y="793129"/>
                  <a:pt x="558069" y="796844"/>
                </a:cubicBezTo>
                <a:cubicBezTo>
                  <a:pt x="554460" y="800565"/>
                  <a:pt x="549697" y="802756"/>
                  <a:pt x="544449" y="802844"/>
                </a:cubicBezTo>
                <a:lnTo>
                  <a:pt x="543392" y="802844"/>
                </a:lnTo>
                <a:lnTo>
                  <a:pt x="542925" y="802844"/>
                </a:lnTo>
                <a:cubicBezTo>
                  <a:pt x="532447" y="802844"/>
                  <a:pt x="523799" y="794482"/>
                  <a:pt x="523580" y="783915"/>
                </a:cubicBezTo>
                <a:moveTo>
                  <a:pt x="572072" y="823824"/>
                </a:moveTo>
                <a:lnTo>
                  <a:pt x="547611" y="831535"/>
                </a:lnTo>
                <a:lnTo>
                  <a:pt x="547611" y="830842"/>
                </a:lnTo>
                <a:cubicBezTo>
                  <a:pt x="547611" y="823545"/>
                  <a:pt x="544153" y="818382"/>
                  <a:pt x="539219" y="818382"/>
                </a:cubicBezTo>
                <a:lnTo>
                  <a:pt x="515884" y="818471"/>
                </a:lnTo>
                <a:cubicBezTo>
                  <a:pt x="515207" y="818290"/>
                  <a:pt x="513397" y="816936"/>
                  <a:pt x="511978" y="815917"/>
                </a:cubicBezTo>
                <a:cubicBezTo>
                  <a:pt x="506359" y="811821"/>
                  <a:pt x="496928" y="804848"/>
                  <a:pt x="484918" y="804848"/>
                </a:cubicBezTo>
                <a:lnTo>
                  <a:pt x="467953" y="804848"/>
                </a:lnTo>
                <a:lnTo>
                  <a:pt x="467953" y="804751"/>
                </a:lnTo>
                <a:cubicBezTo>
                  <a:pt x="467953" y="801039"/>
                  <a:pt x="464915" y="798007"/>
                  <a:pt x="461210" y="798007"/>
                </a:cubicBezTo>
                <a:lnTo>
                  <a:pt x="440903" y="798007"/>
                </a:lnTo>
                <a:cubicBezTo>
                  <a:pt x="439102" y="798007"/>
                  <a:pt x="437597" y="799551"/>
                  <a:pt x="437597" y="801360"/>
                </a:cubicBezTo>
                <a:cubicBezTo>
                  <a:pt x="437597" y="803133"/>
                  <a:pt x="439102" y="804658"/>
                  <a:pt x="440903" y="804658"/>
                </a:cubicBezTo>
                <a:lnTo>
                  <a:pt x="461315" y="804751"/>
                </a:lnTo>
                <a:lnTo>
                  <a:pt x="461210" y="857082"/>
                </a:lnTo>
                <a:lnTo>
                  <a:pt x="440903" y="857082"/>
                </a:lnTo>
                <a:cubicBezTo>
                  <a:pt x="439102" y="857082"/>
                  <a:pt x="437597" y="858571"/>
                  <a:pt x="437597" y="860380"/>
                </a:cubicBezTo>
                <a:cubicBezTo>
                  <a:pt x="437597" y="862189"/>
                  <a:pt x="439102" y="863734"/>
                  <a:pt x="440903" y="863734"/>
                </a:cubicBezTo>
                <a:lnTo>
                  <a:pt x="461210" y="863734"/>
                </a:lnTo>
                <a:cubicBezTo>
                  <a:pt x="464915" y="863734"/>
                  <a:pt x="467953" y="860664"/>
                  <a:pt x="467953" y="856989"/>
                </a:cubicBezTo>
                <a:lnTo>
                  <a:pt x="467953" y="855264"/>
                </a:lnTo>
                <a:cubicBezTo>
                  <a:pt x="473687" y="857171"/>
                  <a:pt x="478821" y="858980"/>
                  <a:pt x="483308" y="860473"/>
                </a:cubicBezTo>
                <a:cubicBezTo>
                  <a:pt x="501119" y="866705"/>
                  <a:pt x="511026" y="870008"/>
                  <a:pt x="519969" y="870008"/>
                </a:cubicBezTo>
                <a:cubicBezTo>
                  <a:pt x="530933" y="870008"/>
                  <a:pt x="540648" y="864980"/>
                  <a:pt x="561518" y="853817"/>
                </a:cubicBezTo>
                <a:cubicBezTo>
                  <a:pt x="570166" y="849264"/>
                  <a:pt x="581015" y="843456"/>
                  <a:pt x="594741" y="836567"/>
                </a:cubicBezTo>
                <a:cubicBezTo>
                  <a:pt x="595608" y="836098"/>
                  <a:pt x="596275" y="835359"/>
                  <a:pt x="596455" y="834386"/>
                </a:cubicBezTo>
                <a:cubicBezTo>
                  <a:pt x="596646" y="833452"/>
                  <a:pt x="596455" y="832377"/>
                  <a:pt x="595884" y="831633"/>
                </a:cubicBezTo>
                <a:cubicBezTo>
                  <a:pt x="590550" y="824382"/>
                  <a:pt x="580930" y="821173"/>
                  <a:pt x="572072" y="823824"/>
                </a:cubicBezTo>
                <a:moveTo>
                  <a:pt x="558460" y="848102"/>
                </a:moveTo>
                <a:cubicBezTo>
                  <a:pt x="522541" y="867170"/>
                  <a:pt x="522541" y="867170"/>
                  <a:pt x="485489" y="854293"/>
                </a:cubicBezTo>
                <a:cubicBezTo>
                  <a:pt x="480365" y="852473"/>
                  <a:pt x="474630" y="850474"/>
                  <a:pt x="467953" y="848283"/>
                </a:cubicBezTo>
                <a:lnTo>
                  <a:pt x="467953" y="811546"/>
                </a:lnTo>
                <a:lnTo>
                  <a:pt x="484918" y="811546"/>
                </a:lnTo>
                <a:cubicBezTo>
                  <a:pt x="494729" y="811546"/>
                  <a:pt x="502729" y="817355"/>
                  <a:pt x="507978" y="821271"/>
                </a:cubicBezTo>
                <a:cubicBezTo>
                  <a:pt x="511207" y="823633"/>
                  <a:pt x="513207" y="825080"/>
                  <a:pt x="515407" y="825080"/>
                </a:cubicBezTo>
                <a:lnTo>
                  <a:pt x="539115" y="825080"/>
                </a:lnTo>
                <a:cubicBezTo>
                  <a:pt x="539610" y="825080"/>
                  <a:pt x="540848" y="827163"/>
                  <a:pt x="540848" y="830842"/>
                </a:cubicBezTo>
                <a:cubicBezTo>
                  <a:pt x="540848" y="832749"/>
                  <a:pt x="540448" y="834470"/>
                  <a:pt x="539886" y="835730"/>
                </a:cubicBezTo>
                <a:cubicBezTo>
                  <a:pt x="539610" y="836377"/>
                  <a:pt x="539219" y="836758"/>
                  <a:pt x="539019" y="836758"/>
                </a:cubicBezTo>
                <a:lnTo>
                  <a:pt x="501767" y="836758"/>
                </a:lnTo>
                <a:cubicBezTo>
                  <a:pt x="499986" y="836758"/>
                  <a:pt x="498434" y="838289"/>
                  <a:pt x="498434" y="840102"/>
                </a:cubicBezTo>
                <a:cubicBezTo>
                  <a:pt x="498434" y="841921"/>
                  <a:pt x="499986" y="843456"/>
                  <a:pt x="501767" y="843456"/>
                </a:cubicBezTo>
                <a:lnTo>
                  <a:pt x="539019" y="843456"/>
                </a:lnTo>
                <a:cubicBezTo>
                  <a:pt x="541791" y="843456"/>
                  <a:pt x="544068" y="841823"/>
                  <a:pt x="545611" y="839176"/>
                </a:cubicBezTo>
                <a:lnTo>
                  <a:pt x="573881" y="830196"/>
                </a:lnTo>
                <a:cubicBezTo>
                  <a:pt x="578739" y="828745"/>
                  <a:pt x="583882" y="829824"/>
                  <a:pt x="587702" y="832842"/>
                </a:cubicBezTo>
                <a:cubicBezTo>
                  <a:pt x="575872" y="838852"/>
                  <a:pt x="566261" y="843911"/>
                  <a:pt x="558460" y="848102"/>
                </a:cubicBezTo>
                <a:moveTo>
                  <a:pt x="637337" y="691321"/>
                </a:moveTo>
                <a:cubicBezTo>
                  <a:pt x="639137" y="691321"/>
                  <a:pt x="640642" y="689786"/>
                  <a:pt x="640642" y="687976"/>
                </a:cubicBezTo>
                <a:cubicBezTo>
                  <a:pt x="640642" y="686205"/>
                  <a:pt x="639137" y="684669"/>
                  <a:pt x="637337" y="684669"/>
                </a:cubicBezTo>
                <a:lnTo>
                  <a:pt x="617058" y="684669"/>
                </a:lnTo>
                <a:cubicBezTo>
                  <a:pt x="613324" y="684669"/>
                  <a:pt x="610276" y="687688"/>
                  <a:pt x="610276" y="691414"/>
                </a:cubicBezTo>
                <a:lnTo>
                  <a:pt x="610276" y="693139"/>
                </a:lnTo>
                <a:cubicBezTo>
                  <a:pt x="598275" y="689041"/>
                  <a:pt x="589512" y="685507"/>
                  <a:pt x="582835" y="682851"/>
                </a:cubicBezTo>
                <a:cubicBezTo>
                  <a:pt x="563318" y="675042"/>
                  <a:pt x="558927" y="673699"/>
                  <a:pt x="542354" y="681786"/>
                </a:cubicBezTo>
                <a:lnTo>
                  <a:pt x="542258" y="681786"/>
                </a:lnTo>
                <a:lnTo>
                  <a:pt x="479498" y="694674"/>
                </a:lnTo>
                <a:cubicBezTo>
                  <a:pt x="478555" y="694851"/>
                  <a:pt x="477784" y="695414"/>
                  <a:pt x="477307" y="696195"/>
                </a:cubicBezTo>
                <a:cubicBezTo>
                  <a:pt x="476821" y="696948"/>
                  <a:pt x="476726" y="698013"/>
                  <a:pt x="477002" y="698855"/>
                </a:cubicBezTo>
                <a:cubicBezTo>
                  <a:pt x="478631" y="704111"/>
                  <a:pt x="483984" y="713501"/>
                  <a:pt x="493586" y="713407"/>
                </a:cubicBezTo>
                <a:lnTo>
                  <a:pt x="494262" y="713407"/>
                </a:lnTo>
                <a:cubicBezTo>
                  <a:pt x="499891" y="719696"/>
                  <a:pt x="508740" y="722388"/>
                  <a:pt x="516750" y="720017"/>
                </a:cubicBezTo>
                <a:lnTo>
                  <a:pt x="534257" y="715691"/>
                </a:lnTo>
                <a:cubicBezTo>
                  <a:pt x="538086" y="717035"/>
                  <a:pt x="553412" y="722570"/>
                  <a:pt x="563318" y="730569"/>
                </a:cubicBezTo>
                <a:lnTo>
                  <a:pt x="563794" y="730942"/>
                </a:lnTo>
                <a:cubicBezTo>
                  <a:pt x="568928" y="735039"/>
                  <a:pt x="579511" y="743736"/>
                  <a:pt x="593321" y="743736"/>
                </a:cubicBezTo>
                <a:lnTo>
                  <a:pt x="610276" y="743736"/>
                </a:lnTo>
                <a:lnTo>
                  <a:pt x="610276" y="743829"/>
                </a:lnTo>
                <a:cubicBezTo>
                  <a:pt x="610276" y="747508"/>
                  <a:pt x="613324" y="750573"/>
                  <a:pt x="617058" y="750573"/>
                </a:cubicBezTo>
                <a:lnTo>
                  <a:pt x="637337" y="750573"/>
                </a:lnTo>
                <a:cubicBezTo>
                  <a:pt x="639137" y="750573"/>
                  <a:pt x="640642" y="749043"/>
                  <a:pt x="640642" y="747219"/>
                </a:cubicBezTo>
                <a:cubicBezTo>
                  <a:pt x="640642" y="745410"/>
                  <a:pt x="639137" y="743926"/>
                  <a:pt x="637337" y="743926"/>
                </a:cubicBezTo>
                <a:lnTo>
                  <a:pt x="616953" y="743829"/>
                </a:lnTo>
                <a:lnTo>
                  <a:pt x="617058" y="691511"/>
                </a:lnTo>
                <a:lnTo>
                  <a:pt x="637337" y="691511"/>
                </a:lnTo>
                <a:lnTo>
                  <a:pt x="637337" y="691321"/>
                </a:lnTo>
                <a:close/>
                <a:moveTo>
                  <a:pt x="494633" y="706757"/>
                </a:moveTo>
                <a:cubicBezTo>
                  <a:pt x="489690" y="707320"/>
                  <a:pt x="486537" y="703417"/>
                  <a:pt x="484822" y="700385"/>
                </a:cubicBezTo>
                <a:lnTo>
                  <a:pt x="521303" y="692949"/>
                </a:lnTo>
                <a:cubicBezTo>
                  <a:pt x="514169" y="696767"/>
                  <a:pt x="505492" y="701320"/>
                  <a:pt x="494633" y="706757"/>
                </a:cubicBezTo>
                <a:moveTo>
                  <a:pt x="610276" y="736941"/>
                </a:moveTo>
                <a:lnTo>
                  <a:pt x="593321" y="736941"/>
                </a:lnTo>
                <a:cubicBezTo>
                  <a:pt x="581882" y="736941"/>
                  <a:pt x="572557" y="729314"/>
                  <a:pt x="567976" y="725695"/>
                </a:cubicBezTo>
                <a:lnTo>
                  <a:pt x="567509" y="725314"/>
                </a:lnTo>
                <a:cubicBezTo>
                  <a:pt x="555307" y="715417"/>
                  <a:pt x="536257" y="709319"/>
                  <a:pt x="535400" y="709045"/>
                </a:cubicBezTo>
                <a:cubicBezTo>
                  <a:pt x="535124" y="708948"/>
                  <a:pt x="534743" y="708854"/>
                  <a:pt x="534352" y="708854"/>
                </a:cubicBezTo>
                <a:cubicBezTo>
                  <a:pt x="534076" y="708854"/>
                  <a:pt x="533790" y="708854"/>
                  <a:pt x="533609" y="708948"/>
                </a:cubicBezTo>
                <a:lnTo>
                  <a:pt x="515026" y="713501"/>
                </a:lnTo>
                <a:cubicBezTo>
                  <a:pt x="510168" y="714951"/>
                  <a:pt x="505025" y="713920"/>
                  <a:pt x="501215" y="710855"/>
                </a:cubicBezTo>
                <a:cubicBezTo>
                  <a:pt x="514074" y="704385"/>
                  <a:pt x="523704" y="699139"/>
                  <a:pt x="531600" y="694949"/>
                </a:cubicBezTo>
                <a:cubicBezTo>
                  <a:pt x="558755" y="680298"/>
                  <a:pt x="558841" y="680396"/>
                  <a:pt x="580463" y="688949"/>
                </a:cubicBezTo>
                <a:cubicBezTo>
                  <a:pt x="587511" y="691786"/>
                  <a:pt x="597141" y="695595"/>
                  <a:pt x="610362" y="700111"/>
                </a:cubicBezTo>
                <a:lnTo>
                  <a:pt x="610362" y="736942"/>
                </a:lnTo>
                <a:lnTo>
                  <a:pt x="610276" y="736942"/>
                </a:lnTo>
                <a:close/>
                <a:moveTo>
                  <a:pt x="787051" y="809541"/>
                </a:moveTo>
                <a:lnTo>
                  <a:pt x="787641" y="809541"/>
                </a:lnTo>
                <a:cubicBezTo>
                  <a:pt x="794585" y="809360"/>
                  <a:pt x="801062" y="806471"/>
                  <a:pt x="805919" y="801454"/>
                </a:cubicBezTo>
                <a:cubicBezTo>
                  <a:pt x="810768" y="796375"/>
                  <a:pt x="813235" y="789822"/>
                  <a:pt x="813149" y="782850"/>
                </a:cubicBezTo>
                <a:cubicBezTo>
                  <a:pt x="813149" y="771735"/>
                  <a:pt x="799547" y="751131"/>
                  <a:pt x="791327" y="739922"/>
                </a:cubicBezTo>
                <a:cubicBezTo>
                  <a:pt x="790956" y="739406"/>
                  <a:pt x="790556" y="738950"/>
                  <a:pt x="790013" y="738578"/>
                </a:cubicBezTo>
                <a:cubicBezTo>
                  <a:pt x="788784" y="737597"/>
                  <a:pt x="787146" y="737225"/>
                  <a:pt x="785641" y="737504"/>
                </a:cubicBezTo>
                <a:cubicBezTo>
                  <a:pt x="784107" y="737825"/>
                  <a:pt x="782678" y="738662"/>
                  <a:pt x="781821" y="739922"/>
                </a:cubicBezTo>
                <a:cubicBezTo>
                  <a:pt x="775239" y="748940"/>
                  <a:pt x="760000" y="771218"/>
                  <a:pt x="760000" y="782850"/>
                </a:cubicBezTo>
                <a:lnTo>
                  <a:pt x="760000" y="784096"/>
                </a:lnTo>
                <a:cubicBezTo>
                  <a:pt x="760295" y="798291"/>
                  <a:pt x="772001" y="809541"/>
                  <a:pt x="785908" y="809541"/>
                </a:cubicBezTo>
                <a:lnTo>
                  <a:pt x="787051" y="809541"/>
                </a:lnTo>
                <a:close/>
                <a:moveTo>
                  <a:pt x="766572" y="783915"/>
                </a:moveTo>
                <a:lnTo>
                  <a:pt x="766572" y="782938"/>
                </a:lnTo>
                <a:cubicBezTo>
                  <a:pt x="766572" y="775125"/>
                  <a:pt x="776773" y="758284"/>
                  <a:pt x="786565" y="744666"/>
                </a:cubicBezTo>
                <a:cubicBezTo>
                  <a:pt x="798862" y="761828"/>
                  <a:pt x="806491" y="776478"/>
                  <a:pt x="806491" y="782938"/>
                </a:cubicBezTo>
                <a:lnTo>
                  <a:pt x="806491" y="783031"/>
                </a:lnTo>
                <a:cubicBezTo>
                  <a:pt x="806586" y="788194"/>
                  <a:pt x="804691" y="793129"/>
                  <a:pt x="801148" y="796844"/>
                </a:cubicBezTo>
                <a:cubicBezTo>
                  <a:pt x="797547" y="800565"/>
                  <a:pt x="792775" y="802756"/>
                  <a:pt x="787517" y="802844"/>
                </a:cubicBezTo>
                <a:lnTo>
                  <a:pt x="786479" y="802844"/>
                </a:lnTo>
                <a:lnTo>
                  <a:pt x="786013" y="802844"/>
                </a:lnTo>
                <a:cubicBezTo>
                  <a:pt x="775516" y="802844"/>
                  <a:pt x="766867" y="794482"/>
                  <a:pt x="766572" y="783915"/>
                </a:cubicBezTo>
                <a:moveTo>
                  <a:pt x="815064" y="823824"/>
                </a:moveTo>
                <a:lnTo>
                  <a:pt x="790556" y="831535"/>
                </a:lnTo>
                <a:lnTo>
                  <a:pt x="790556" y="830842"/>
                </a:lnTo>
                <a:cubicBezTo>
                  <a:pt x="790556" y="823545"/>
                  <a:pt x="787146" y="818382"/>
                  <a:pt x="782193" y="818382"/>
                </a:cubicBezTo>
                <a:lnTo>
                  <a:pt x="758866" y="818471"/>
                </a:lnTo>
                <a:cubicBezTo>
                  <a:pt x="758200" y="818290"/>
                  <a:pt x="756390" y="816936"/>
                  <a:pt x="754961" y="815917"/>
                </a:cubicBezTo>
                <a:cubicBezTo>
                  <a:pt x="749332" y="811821"/>
                  <a:pt x="739892" y="804848"/>
                  <a:pt x="727891" y="804848"/>
                </a:cubicBezTo>
                <a:lnTo>
                  <a:pt x="710936" y="804848"/>
                </a:lnTo>
                <a:lnTo>
                  <a:pt x="710936" y="804751"/>
                </a:lnTo>
                <a:cubicBezTo>
                  <a:pt x="710936" y="801039"/>
                  <a:pt x="707907" y="798007"/>
                  <a:pt x="704173" y="798007"/>
                </a:cubicBezTo>
                <a:lnTo>
                  <a:pt x="683895" y="798007"/>
                </a:lnTo>
                <a:cubicBezTo>
                  <a:pt x="682094" y="798007"/>
                  <a:pt x="680580" y="799551"/>
                  <a:pt x="680580" y="801360"/>
                </a:cubicBezTo>
                <a:cubicBezTo>
                  <a:pt x="680580" y="803133"/>
                  <a:pt x="682094" y="804658"/>
                  <a:pt x="683895" y="804658"/>
                </a:cubicBezTo>
                <a:lnTo>
                  <a:pt x="704297" y="804751"/>
                </a:lnTo>
                <a:lnTo>
                  <a:pt x="704173" y="857082"/>
                </a:lnTo>
                <a:lnTo>
                  <a:pt x="683895" y="857082"/>
                </a:lnTo>
                <a:cubicBezTo>
                  <a:pt x="682094" y="857082"/>
                  <a:pt x="680580" y="858571"/>
                  <a:pt x="680580" y="860380"/>
                </a:cubicBezTo>
                <a:cubicBezTo>
                  <a:pt x="680580" y="862189"/>
                  <a:pt x="682094" y="863734"/>
                  <a:pt x="683895" y="863734"/>
                </a:cubicBezTo>
                <a:lnTo>
                  <a:pt x="704173" y="863734"/>
                </a:lnTo>
                <a:cubicBezTo>
                  <a:pt x="707907" y="863734"/>
                  <a:pt x="710936" y="860664"/>
                  <a:pt x="710936" y="856989"/>
                </a:cubicBezTo>
                <a:lnTo>
                  <a:pt x="710936" y="855264"/>
                </a:lnTo>
                <a:cubicBezTo>
                  <a:pt x="716670" y="857171"/>
                  <a:pt x="721814" y="858980"/>
                  <a:pt x="726291" y="860473"/>
                </a:cubicBezTo>
                <a:cubicBezTo>
                  <a:pt x="744102" y="866705"/>
                  <a:pt x="754018" y="870008"/>
                  <a:pt x="762962" y="870008"/>
                </a:cubicBezTo>
                <a:cubicBezTo>
                  <a:pt x="773916" y="870008"/>
                  <a:pt x="783641" y="864980"/>
                  <a:pt x="804491" y="853817"/>
                </a:cubicBezTo>
                <a:cubicBezTo>
                  <a:pt x="813149" y="849264"/>
                  <a:pt x="824008" y="843456"/>
                  <a:pt x="837733" y="836567"/>
                </a:cubicBezTo>
                <a:cubicBezTo>
                  <a:pt x="838581" y="836098"/>
                  <a:pt x="839267" y="835359"/>
                  <a:pt x="839448" y="834386"/>
                </a:cubicBezTo>
                <a:cubicBezTo>
                  <a:pt x="839638" y="833452"/>
                  <a:pt x="839448" y="832377"/>
                  <a:pt x="838876" y="831633"/>
                </a:cubicBezTo>
                <a:cubicBezTo>
                  <a:pt x="833533" y="824382"/>
                  <a:pt x="823913" y="821173"/>
                  <a:pt x="815064" y="823824"/>
                </a:cubicBezTo>
                <a:moveTo>
                  <a:pt x="801424" y="848102"/>
                </a:moveTo>
                <a:cubicBezTo>
                  <a:pt x="765524" y="867170"/>
                  <a:pt x="765524" y="867170"/>
                  <a:pt x="728481" y="854293"/>
                </a:cubicBezTo>
                <a:cubicBezTo>
                  <a:pt x="723347" y="852473"/>
                  <a:pt x="717518" y="850474"/>
                  <a:pt x="710936" y="848283"/>
                </a:cubicBezTo>
                <a:lnTo>
                  <a:pt x="710936" y="811546"/>
                </a:lnTo>
                <a:lnTo>
                  <a:pt x="727891" y="811546"/>
                </a:lnTo>
                <a:cubicBezTo>
                  <a:pt x="737721" y="811546"/>
                  <a:pt x="745703" y="817355"/>
                  <a:pt x="750961" y="821271"/>
                </a:cubicBezTo>
                <a:cubicBezTo>
                  <a:pt x="754199" y="823633"/>
                  <a:pt x="756189" y="825080"/>
                  <a:pt x="758380" y="825080"/>
                </a:cubicBezTo>
                <a:lnTo>
                  <a:pt x="782107" y="825080"/>
                </a:lnTo>
                <a:cubicBezTo>
                  <a:pt x="782574" y="825080"/>
                  <a:pt x="783821" y="827163"/>
                  <a:pt x="783821" y="830842"/>
                </a:cubicBezTo>
                <a:cubicBezTo>
                  <a:pt x="783821" y="832749"/>
                  <a:pt x="783517" y="834470"/>
                  <a:pt x="782878" y="835730"/>
                </a:cubicBezTo>
                <a:cubicBezTo>
                  <a:pt x="782574" y="836377"/>
                  <a:pt x="782193" y="836758"/>
                  <a:pt x="782012" y="836758"/>
                </a:cubicBezTo>
                <a:lnTo>
                  <a:pt x="744760" y="836758"/>
                </a:lnTo>
                <a:cubicBezTo>
                  <a:pt x="742940" y="836758"/>
                  <a:pt x="741426" y="838289"/>
                  <a:pt x="741426" y="840102"/>
                </a:cubicBezTo>
                <a:cubicBezTo>
                  <a:pt x="741426" y="841921"/>
                  <a:pt x="742940" y="843456"/>
                  <a:pt x="744760" y="843456"/>
                </a:cubicBezTo>
                <a:lnTo>
                  <a:pt x="782012" y="843456"/>
                </a:lnTo>
                <a:cubicBezTo>
                  <a:pt x="784774" y="843456"/>
                  <a:pt x="787051" y="841823"/>
                  <a:pt x="788565" y="839176"/>
                </a:cubicBezTo>
                <a:lnTo>
                  <a:pt x="816864" y="830196"/>
                </a:lnTo>
                <a:cubicBezTo>
                  <a:pt x="821731" y="828745"/>
                  <a:pt x="826865" y="829824"/>
                  <a:pt x="830675" y="832842"/>
                </a:cubicBezTo>
                <a:cubicBezTo>
                  <a:pt x="818864" y="838852"/>
                  <a:pt x="809330" y="843911"/>
                  <a:pt x="801424" y="848102"/>
                </a:cubicBezTo>
                <a:moveTo>
                  <a:pt x="880300" y="691321"/>
                </a:moveTo>
                <a:cubicBezTo>
                  <a:pt x="882119" y="691321"/>
                  <a:pt x="883625" y="689786"/>
                  <a:pt x="883625" y="687976"/>
                </a:cubicBezTo>
                <a:cubicBezTo>
                  <a:pt x="883625" y="686205"/>
                  <a:pt x="882119" y="684669"/>
                  <a:pt x="880300" y="684669"/>
                </a:cubicBezTo>
                <a:lnTo>
                  <a:pt x="860003" y="684669"/>
                </a:lnTo>
                <a:cubicBezTo>
                  <a:pt x="856307" y="684669"/>
                  <a:pt x="853259" y="687688"/>
                  <a:pt x="853259" y="691414"/>
                </a:cubicBezTo>
                <a:lnTo>
                  <a:pt x="853259" y="693139"/>
                </a:lnTo>
                <a:cubicBezTo>
                  <a:pt x="841267" y="689041"/>
                  <a:pt x="832495" y="685507"/>
                  <a:pt x="825827" y="682851"/>
                </a:cubicBezTo>
                <a:cubicBezTo>
                  <a:pt x="806282" y="675042"/>
                  <a:pt x="801910" y="673699"/>
                  <a:pt x="785346" y="681786"/>
                </a:cubicBezTo>
                <a:lnTo>
                  <a:pt x="785241" y="681786"/>
                </a:lnTo>
                <a:lnTo>
                  <a:pt x="722471" y="694674"/>
                </a:lnTo>
                <a:cubicBezTo>
                  <a:pt x="721519" y="694851"/>
                  <a:pt x="720757" y="695414"/>
                  <a:pt x="720290" y="696195"/>
                </a:cubicBezTo>
                <a:cubicBezTo>
                  <a:pt x="719804" y="696948"/>
                  <a:pt x="719709" y="698013"/>
                  <a:pt x="719890" y="698855"/>
                </a:cubicBezTo>
                <a:cubicBezTo>
                  <a:pt x="721519" y="704111"/>
                  <a:pt x="726843" y="713501"/>
                  <a:pt x="736473" y="713407"/>
                </a:cubicBezTo>
                <a:lnTo>
                  <a:pt x="737149" y="713407"/>
                </a:lnTo>
                <a:cubicBezTo>
                  <a:pt x="742750" y="719696"/>
                  <a:pt x="751627" y="722388"/>
                  <a:pt x="759609" y="720017"/>
                </a:cubicBezTo>
                <a:lnTo>
                  <a:pt x="777144" y="715691"/>
                </a:lnTo>
                <a:cubicBezTo>
                  <a:pt x="780974" y="717035"/>
                  <a:pt x="796280" y="722570"/>
                  <a:pt x="806196" y="730569"/>
                </a:cubicBezTo>
                <a:lnTo>
                  <a:pt x="806682" y="730942"/>
                </a:lnTo>
                <a:cubicBezTo>
                  <a:pt x="811816" y="735039"/>
                  <a:pt x="822398" y="743736"/>
                  <a:pt x="836190" y="743736"/>
                </a:cubicBezTo>
                <a:lnTo>
                  <a:pt x="853173" y="743736"/>
                </a:lnTo>
                <a:lnTo>
                  <a:pt x="853173" y="743829"/>
                </a:lnTo>
                <a:cubicBezTo>
                  <a:pt x="853173" y="747508"/>
                  <a:pt x="856212" y="750573"/>
                  <a:pt x="859907" y="750573"/>
                </a:cubicBezTo>
                <a:lnTo>
                  <a:pt x="880224" y="750573"/>
                </a:lnTo>
                <a:cubicBezTo>
                  <a:pt x="882025" y="750573"/>
                  <a:pt x="883539" y="749043"/>
                  <a:pt x="883539" y="747219"/>
                </a:cubicBezTo>
                <a:cubicBezTo>
                  <a:pt x="883539" y="745410"/>
                  <a:pt x="882025" y="743926"/>
                  <a:pt x="880224" y="743926"/>
                </a:cubicBezTo>
                <a:lnTo>
                  <a:pt x="859812" y="743829"/>
                </a:lnTo>
                <a:lnTo>
                  <a:pt x="859907" y="691511"/>
                </a:lnTo>
                <a:lnTo>
                  <a:pt x="880300" y="691511"/>
                </a:lnTo>
                <a:lnTo>
                  <a:pt x="880300" y="691321"/>
                </a:lnTo>
                <a:close/>
                <a:moveTo>
                  <a:pt x="737616" y="706757"/>
                </a:moveTo>
                <a:cubicBezTo>
                  <a:pt x="732663" y="707320"/>
                  <a:pt x="729519" y="703417"/>
                  <a:pt x="727815" y="700385"/>
                </a:cubicBezTo>
                <a:lnTo>
                  <a:pt x="764295" y="692949"/>
                </a:lnTo>
                <a:cubicBezTo>
                  <a:pt x="757161" y="696767"/>
                  <a:pt x="748474" y="701320"/>
                  <a:pt x="737616" y="706757"/>
                </a:cubicBezTo>
                <a:moveTo>
                  <a:pt x="853259" y="736941"/>
                </a:moveTo>
                <a:lnTo>
                  <a:pt x="836304" y="736941"/>
                </a:lnTo>
                <a:cubicBezTo>
                  <a:pt x="824865" y="736941"/>
                  <a:pt x="815540" y="729314"/>
                  <a:pt x="810958" y="725695"/>
                </a:cubicBezTo>
                <a:lnTo>
                  <a:pt x="810492" y="725314"/>
                </a:lnTo>
                <a:cubicBezTo>
                  <a:pt x="798280" y="715417"/>
                  <a:pt x="779240" y="709319"/>
                  <a:pt x="778383" y="709045"/>
                </a:cubicBezTo>
                <a:cubicBezTo>
                  <a:pt x="778011" y="708948"/>
                  <a:pt x="777726" y="708854"/>
                  <a:pt x="777335" y="708854"/>
                </a:cubicBezTo>
                <a:cubicBezTo>
                  <a:pt x="777059" y="708854"/>
                  <a:pt x="776773" y="708854"/>
                  <a:pt x="776564" y="708948"/>
                </a:cubicBezTo>
                <a:lnTo>
                  <a:pt x="758009" y="713501"/>
                </a:lnTo>
                <a:cubicBezTo>
                  <a:pt x="753160" y="714951"/>
                  <a:pt x="748008" y="713920"/>
                  <a:pt x="744198" y="710855"/>
                </a:cubicBezTo>
                <a:cubicBezTo>
                  <a:pt x="757056" y="704385"/>
                  <a:pt x="766667" y="699139"/>
                  <a:pt x="774563" y="694949"/>
                </a:cubicBezTo>
                <a:cubicBezTo>
                  <a:pt x="801824" y="680298"/>
                  <a:pt x="801824" y="680396"/>
                  <a:pt x="823455" y="688949"/>
                </a:cubicBezTo>
                <a:cubicBezTo>
                  <a:pt x="830494" y="691786"/>
                  <a:pt x="840105" y="695595"/>
                  <a:pt x="853354" y="700111"/>
                </a:cubicBezTo>
                <a:lnTo>
                  <a:pt x="853354" y="736942"/>
                </a:lnTo>
                <a:lnTo>
                  <a:pt x="853259" y="736942"/>
                </a:lnTo>
                <a:close/>
                <a:moveTo>
                  <a:pt x="1030043" y="809541"/>
                </a:moveTo>
                <a:lnTo>
                  <a:pt x="1030605" y="809541"/>
                </a:lnTo>
                <a:cubicBezTo>
                  <a:pt x="1037558" y="809360"/>
                  <a:pt x="1044044" y="806471"/>
                  <a:pt x="1048893" y="801454"/>
                </a:cubicBezTo>
                <a:cubicBezTo>
                  <a:pt x="1053760" y="796375"/>
                  <a:pt x="1056227" y="789822"/>
                  <a:pt x="1056132" y="782850"/>
                </a:cubicBezTo>
                <a:cubicBezTo>
                  <a:pt x="1056132" y="771735"/>
                  <a:pt x="1042511" y="751131"/>
                  <a:pt x="1034319" y="739922"/>
                </a:cubicBezTo>
                <a:cubicBezTo>
                  <a:pt x="1033948" y="739406"/>
                  <a:pt x="1033558" y="738950"/>
                  <a:pt x="1032996" y="738578"/>
                </a:cubicBezTo>
                <a:cubicBezTo>
                  <a:pt x="1031767" y="737597"/>
                  <a:pt x="1030138" y="737225"/>
                  <a:pt x="1028605" y="737504"/>
                </a:cubicBezTo>
                <a:cubicBezTo>
                  <a:pt x="1027090" y="737825"/>
                  <a:pt x="1025652" y="738662"/>
                  <a:pt x="1024690" y="739922"/>
                </a:cubicBezTo>
                <a:cubicBezTo>
                  <a:pt x="1018137" y="748940"/>
                  <a:pt x="1002868" y="771218"/>
                  <a:pt x="1002868" y="782850"/>
                </a:cubicBezTo>
                <a:lnTo>
                  <a:pt x="1002868" y="784096"/>
                </a:lnTo>
                <a:cubicBezTo>
                  <a:pt x="1003182" y="798291"/>
                  <a:pt x="1014908" y="809541"/>
                  <a:pt x="1028805" y="809541"/>
                </a:cubicBezTo>
                <a:lnTo>
                  <a:pt x="1030043" y="809541"/>
                </a:lnTo>
                <a:close/>
                <a:moveTo>
                  <a:pt x="1009555" y="783915"/>
                </a:moveTo>
                <a:lnTo>
                  <a:pt x="1009555" y="782938"/>
                </a:lnTo>
                <a:cubicBezTo>
                  <a:pt x="1009555" y="775125"/>
                  <a:pt x="1019766" y="758284"/>
                  <a:pt x="1029452" y="744666"/>
                </a:cubicBezTo>
                <a:cubicBezTo>
                  <a:pt x="1041749" y="761828"/>
                  <a:pt x="1049369" y="776478"/>
                  <a:pt x="1049369" y="782938"/>
                </a:cubicBezTo>
                <a:lnTo>
                  <a:pt x="1049369" y="783031"/>
                </a:lnTo>
                <a:cubicBezTo>
                  <a:pt x="1049464" y="788194"/>
                  <a:pt x="1047579" y="793129"/>
                  <a:pt x="1044044" y="796844"/>
                </a:cubicBezTo>
                <a:cubicBezTo>
                  <a:pt x="1040416" y="800565"/>
                  <a:pt x="1035672" y="802756"/>
                  <a:pt x="1030414" y="802844"/>
                </a:cubicBezTo>
                <a:lnTo>
                  <a:pt x="1029367" y="802844"/>
                </a:lnTo>
                <a:lnTo>
                  <a:pt x="1028900" y="802844"/>
                </a:lnTo>
                <a:cubicBezTo>
                  <a:pt x="1018508" y="802844"/>
                  <a:pt x="1009859" y="794482"/>
                  <a:pt x="1009555" y="783915"/>
                </a:cubicBezTo>
                <a:moveTo>
                  <a:pt x="1058027" y="823824"/>
                </a:moveTo>
                <a:lnTo>
                  <a:pt x="1033548" y="831535"/>
                </a:lnTo>
                <a:lnTo>
                  <a:pt x="1033548" y="830842"/>
                </a:lnTo>
                <a:cubicBezTo>
                  <a:pt x="1033548" y="823545"/>
                  <a:pt x="1030138" y="818382"/>
                  <a:pt x="1025176" y="818382"/>
                </a:cubicBezTo>
                <a:lnTo>
                  <a:pt x="1001830" y="818471"/>
                </a:lnTo>
                <a:cubicBezTo>
                  <a:pt x="1001192" y="818290"/>
                  <a:pt x="999363" y="816936"/>
                  <a:pt x="997953" y="815917"/>
                </a:cubicBezTo>
                <a:cubicBezTo>
                  <a:pt x="992324" y="811821"/>
                  <a:pt x="982885" y="804848"/>
                  <a:pt x="970893" y="804848"/>
                </a:cubicBezTo>
                <a:lnTo>
                  <a:pt x="953938" y="804848"/>
                </a:lnTo>
                <a:lnTo>
                  <a:pt x="953938" y="804751"/>
                </a:lnTo>
                <a:cubicBezTo>
                  <a:pt x="953938" y="801039"/>
                  <a:pt x="950871" y="798007"/>
                  <a:pt x="947166" y="798007"/>
                </a:cubicBezTo>
                <a:lnTo>
                  <a:pt x="926887" y="798007"/>
                </a:lnTo>
                <a:cubicBezTo>
                  <a:pt x="925068" y="798007"/>
                  <a:pt x="923534" y="799551"/>
                  <a:pt x="923534" y="801360"/>
                </a:cubicBezTo>
                <a:cubicBezTo>
                  <a:pt x="923534" y="803133"/>
                  <a:pt x="925068" y="804658"/>
                  <a:pt x="926887" y="804658"/>
                </a:cubicBezTo>
                <a:lnTo>
                  <a:pt x="947261" y="804751"/>
                </a:lnTo>
                <a:lnTo>
                  <a:pt x="947166" y="857082"/>
                </a:lnTo>
                <a:lnTo>
                  <a:pt x="926887" y="857082"/>
                </a:lnTo>
                <a:cubicBezTo>
                  <a:pt x="925068" y="857082"/>
                  <a:pt x="923534" y="858571"/>
                  <a:pt x="923534" y="860380"/>
                </a:cubicBezTo>
                <a:cubicBezTo>
                  <a:pt x="923534" y="862189"/>
                  <a:pt x="925068" y="863734"/>
                  <a:pt x="926887" y="863734"/>
                </a:cubicBezTo>
                <a:lnTo>
                  <a:pt x="947166" y="863734"/>
                </a:lnTo>
                <a:cubicBezTo>
                  <a:pt x="950871" y="863734"/>
                  <a:pt x="953938" y="860664"/>
                  <a:pt x="953938" y="856989"/>
                </a:cubicBezTo>
                <a:lnTo>
                  <a:pt x="953938" y="855264"/>
                </a:lnTo>
                <a:cubicBezTo>
                  <a:pt x="959644" y="857171"/>
                  <a:pt x="964787" y="858980"/>
                  <a:pt x="969273" y="860473"/>
                </a:cubicBezTo>
                <a:cubicBezTo>
                  <a:pt x="987085" y="866705"/>
                  <a:pt x="996991" y="870008"/>
                  <a:pt x="1005954" y="870008"/>
                </a:cubicBezTo>
                <a:cubicBezTo>
                  <a:pt x="1016898" y="870008"/>
                  <a:pt x="1026604" y="864980"/>
                  <a:pt x="1047455" y="853817"/>
                </a:cubicBezTo>
                <a:cubicBezTo>
                  <a:pt x="1056132" y="849264"/>
                  <a:pt x="1067000" y="843456"/>
                  <a:pt x="1080706" y="836567"/>
                </a:cubicBezTo>
                <a:cubicBezTo>
                  <a:pt x="1081573" y="836098"/>
                  <a:pt x="1082231" y="835359"/>
                  <a:pt x="1082440" y="834386"/>
                </a:cubicBezTo>
                <a:cubicBezTo>
                  <a:pt x="1082630" y="833452"/>
                  <a:pt x="1082440" y="832377"/>
                  <a:pt x="1081849" y="831633"/>
                </a:cubicBezTo>
                <a:cubicBezTo>
                  <a:pt x="1076630" y="824382"/>
                  <a:pt x="1066895" y="821173"/>
                  <a:pt x="1058027" y="823824"/>
                </a:cubicBezTo>
                <a:moveTo>
                  <a:pt x="1044416" y="848102"/>
                </a:moveTo>
                <a:cubicBezTo>
                  <a:pt x="1008497" y="867170"/>
                  <a:pt x="1008497" y="867170"/>
                  <a:pt x="971464" y="854293"/>
                </a:cubicBezTo>
                <a:cubicBezTo>
                  <a:pt x="966330" y="852473"/>
                  <a:pt x="960606" y="850474"/>
                  <a:pt x="953938" y="848283"/>
                </a:cubicBezTo>
                <a:lnTo>
                  <a:pt x="953938" y="811546"/>
                </a:lnTo>
                <a:lnTo>
                  <a:pt x="970893" y="811546"/>
                </a:lnTo>
                <a:cubicBezTo>
                  <a:pt x="980694" y="811546"/>
                  <a:pt x="988695" y="817355"/>
                  <a:pt x="993953" y="821271"/>
                </a:cubicBezTo>
                <a:cubicBezTo>
                  <a:pt x="997191" y="823633"/>
                  <a:pt x="999191" y="825080"/>
                  <a:pt x="1001363" y="825080"/>
                </a:cubicBezTo>
                <a:lnTo>
                  <a:pt x="1025080" y="825080"/>
                </a:lnTo>
                <a:cubicBezTo>
                  <a:pt x="1025547" y="825080"/>
                  <a:pt x="1026804" y="827163"/>
                  <a:pt x="1026804" y="830842"/>
                </a:cubicBezTo>
                <a:cubicBezTo>
                  <a:pt x="1026804" y="832749"/>
                  <a:pt x="1026414" y="834470"/>
                  <a:pt x="1025861" y="835730"/>
                </a:cubicBezTo>
                <a:cubicBezTo>
                  <a:pt x="1025547" y="836377"/>
                  <a:pt x="1025176" y="836758"/>
                  <a:pt x="1025004" y="836758"/>
                </a:cubicBezTo>
                <a:lnTo>
                  <a:pt x="987752" y="836758"/>
                </a:lnTo>
                <a:cubicBezTo>
                  <a:pt x="985923" y="836758"/>
                  <a:pt x="984418" y="838289"/>
                  <a:pt x="984418" y="840102"/>
                </a:cubicBezTo>
                <a:cubicBezTo>
                  <a:pt x="984418" y="841921"/>
                  <a:pt x="985923" y="843456"/>
                  <a:pt x="987752" y="843456"/>
                </a:cubicBezTo>
                <a:lnTo>
                  <a:pt x="1025004" y="843456"/>
                </a:lnTo>
                <a:cubicBezTo>
                  <a:pt x="1027766" y="843456"/>
                  <a:pt x="1030043" y="841823"/>
                  <a:pt x="1031548" y="839176"/>
                </a:cubicBezTo>
                <a:lnTo>
                  <a:pt x="1059856" y="830196"/>
                </a:lnTo>
                <a:cubicBezTo>
                  <a:pt x="1064723" y="828745"/>
                  <a:pt x="1069857" y="829824"/>
                  <a:pt x="1073677" y="832842"/>
                </a:cubicBezTo>
                <a:cubicBezTo>
                  <a:pt x="1061856" y="838852"/>
                  <a:pt x="1052322" y="843911"/>
                  <a:pt x="1044416" y="848102"/>
                </a:cubicBezTo>
                <a:moveTo>
                  <a:pt x="1123302" y="691321"/>
                </a:moveTo>
                <a:cubicBezTo>
                  <a:pt x="1125102" y="691321"/>
                  <a:pt x="1126617" y="689786"/>
                  <a:pt x="1126617" y="687976"/>
                </a:cubicBezTo>
                <a:cubicBezTo>
                  <a:pt x="1126617" y="686205"/>
                  <a:pt x="1125102" y="684669"/>
                  <a:pt x="1123302" y="684669"/>
                </a:cubicBezTo>
                <a:lnTo>
                  <a:pt x="1102986" y="684669"/>
                </a:lnTo>
                <a:cubicBezTo>
                  <a:pt x="1099299" y="684669"/>
                  <a:pt x="1096242" y="687688"/>
                  <a:pt x="1096242" y="691414"/>
                </a:cubicBezTo>
                <a:lnTo>
                  <a:pt x="1096242" y="693139"/>
                </a:lnTo>
                <a:cubicBezTo>
                  <a:pt x="1084221" y="689041"/>
                  <a:pt x="1075487" y="685507"/>
                  <a:pt x="1068800" y="682851"/>
                </a:cubicBezTo>
                <a:cubicBezTo>
                  <a:pt x="1049284" y="675042"/>
                  <a:pt x="1044902" y="673699"/>
                  <a:pt x="1028319" y="681786"/>
                </a:cubicBezTo>
                <a:lnTo>
                  <a:pt x="1028233" y="681786"/>
                </a:lnTo>
                <a:lnTo>
                  <a:pt x="965473" y="694674"/>
                </a:lnTo>
                <a:cubicBezTo>
                  <a:pt x="964511" y="694851"/>
                  <a:pt x="963749" y="695414"/>
                  <a:pt x="963273" y="696195"/>
                </a:cubicBezTo>
                <a:cubicBezTo>
                  <a:pt x="962777" y="696948"/>
                  <a:pt x="962701" y="698013"/>
                  <a:pt x="962977" y="698855"/>
                </a:cubicBezTo>
                <a:cubicBezTo>
                  <a:pt x="964606" y="704111"/>
                  <a:pt x="969921" y="713501"/>
                  <a:pt x="979551" y="713407"/>
                </a:cubicBezTo>
                <a:lnTo>
                  <a:pt x="980237" y="713407"/>
                </a:lnTo>
                <a:cubicBezTo>
                  <a:pt x="985828" y="719696"/>
                  <a:pt x="994705" y="722388"/>
                  <a:pt x="1002696" y="720017"/>
                </a:cubicBezTo>
                <a:lnTo>
                  <a:pt x="1020232" y="715691"/>
                </a:lnTo>
                <a:cubicBezTo>
                  <a:pt x="1024042" y="717035"/>
                  <a:pt x="1039368" y="722570"/>
                  <a:pt x="1049284" y="730569"/>
                </a:cubicBezTo>
                <a:lnTo>
                  <a:pt x="1049760" y="730942"/>
                </a:lnTo>
                <a:cubicBezTo>
                  <a:pt x="1054894" y="735039"/>
                  <a:pt x="1065486" y="743736"/>
                  <a:pt x="1079297" y="743736"/>
                </a:cubicBezTo>
                <a:lnTo>
                  <a:pt x="1096242" y="743736"/>
                </a:lnTo>
                <a:lnTo>
                  <a:pt x="1096242" y="743829"/>
                </a:lnTo>
                <a:cubicBezTo>
                  <a:pt x="1096242" y="747508"/>
                  <a:pt x="1099299" y="750573"/>
                  <a:pt x="1102986" y="750573"/>
                </a:cubicBezTo>
                <a:lnTo>
                  <a:pt x="1123302" y="750573"/>
                </a:lnTo>
                <a:cubicBezTo>
                  <a:pt x="1125102" y="750573"/>
                  <a:pt x="1126617" y="749043"/>
                  <a:pt x="1126617" y="747219"/>
                </a:cubicBezTo>
                <a:cubicBezTo>
                  <a:pt x="1126617" y="745410"/>
                  <a:pt x="1125102" y="743926"/>
                  <a:pt x="1123302" y="743926"/>
                </a:cubicBezTo>
                <a:lnTo>
                  <a:pt x="1102890" y="743829"/>
                </a:lnTo>
                <a:lnTo>
                  <a:pt x="1102986" y="691511"/>
                </a:lnTo>
                <a:lnTo>
                  <a:pt x="1123302" y="691511"/>
                </a:lnTo>
                <a:lnTo>
                  <a:pt x="1123302" y="691321"/>
                </a:lnTo>
                <a:close/>
                <a:moveTo>
                  <a:pt x="980608" y="706757"/>
                </a:moveTo>
                <a:cubicBezTo>
                  <a:pt x="975655" y="707320"/>
                  <a:pt x="972512" y="703417"/>
                  <a:pt x="970788" y="700385"/>
                </a:cubicBezTo>
                <a:lnTo>
                  <a:pt x="1007269" y="692949"/>
                </a:lnTo>
                <a:cubicBezTo>
                  <a:pt x="1000134" y="696767"/>
                  <a:pt x="991457" y="701320"/>
                  <a:pt x="980608" y="706757"/>
                </a:cubicBezTo>
                <a:moveTo>
                  <a:pt x="1096242" y="736941"/>
                </a:moveTo>
                <a:lnTo>
                  <a:pt x="1079297" y="736941"/>
                </a:lnTo>
                <a:cubicBezTo>
                  <a:pt x="1067857" y="736941"/>
                  <a:pt x="1058523" y="729314"/>
                  <a:pt x="1053951" y="725695"/>
                </a:cubicBezTo>
                <a:lnTo>
                  <a:pt x="1053465" y="725314"/>
                </a:lnTo>
                <a:cubicBezTo>
                  <a:pt x="1041282" y="715417"/>
                  <a:pt x="1022232" y="709319"/>
                  <a:pt x="1021375" y="709045"/>
                </a:cubicBezTo>
                <a:cubicBezTo>
                  <a:pt x="1021089" y="708948"/>
                  <a:pt x="1020699" y="708854"/>
                  <a:pt x="1020318" y="708854"/>
                </a:cubicBezTo>
                <a:cubicBezTo>
                  <a:pt x="1020042" y="708854"/>
                  <a:pt x="1019766" y="708854"/>
                  <a:pt x="1019547" y="708948"/>
                </a:cubicBezTo>
                <a:lnTo>
                  <a:pt x="1000992" y="713501"/>
                </a:lnTo>
                <a:cubicBezTo>
                  <a:pt x="996134" y="714951"/>
                  <a:pt x="990962" y="713920"/>
                  <a:pt x="987180" y="710855"/>
                </a:cubicBezTo>
                <a:cubicBezTo>
                  <a:pt x="1000049" y="704385"/>
                  <a:pt x="1009640" y="699139"/>
                  <a:pt x="1017546" y="694949"/>
                </a:cubicBezTo>
                <a:cubicBezTo>
                  <a:pt x="1044721" y="680298"/>
                  <a:pt x="1044816" y="680396"/>
                  <a:pt x="1066409" y="688949"/>
                </a:cubicBezTo>
                <a:cubicBezTo>
                  <a:pt x="1073486" y="691786"/>
                  <a:pt x="1083078" y="695595"/>
                  <a:pt x="1096337" y="700111"/>
                </a:cubicBezTo>
                <a:lnTo>
                  <a:pt x="1096337" y="736942"/>
                </a:lnTo>
                <a:lnTo>
                  <a:pt x="1096242" y="736942"/>
                </a:lnTo>
                <a:close/>
                <a:moveTo>
                  <a:pt x="1273026" y="809541"/>
                </a:moveTo>
                <a:lnTo>
                  <a:pt x="1273578" y="809541"/>
                </a:lnTo>
                <a:cubicBezTo>
                  <a:pt x="1280541" y="809360"/>
                  <a:pt x="1287018" y="806471"/>
                  <a:pt x="1291885" y="801454"/>
                </a:cubicBezTo>
                <a:cubicBezTo>
                  <a:pt x="1296743" y="796375"/>
                  <a:pt x="1299210" y="789822"/>
                  <a:pt x="1299114" y="782850"/>
                </a:cubicBezTo>
                <a:cubicBezTo>
                  <a:pt x="1299114" y="771735"/>
                  <a:pt x="1285484" y="751131"/>
                  <a:pt x="1277302" y="739922"/>
                </a:cubicBezTo>
                <a:cubicBezTo>
                  <a:pt x="1276931" y="739406"/>
                  <a:pt x="1276531" y="738950"/>
                  <a:pt x="1275979" y="738578"/>
                </a:cubicBezTo>
                <a:cubicBezTo>
                  <a:pt x="1274721" y="737597"/>
                  <a:pt x="1273130" y="737225"/>
                  <a:pt x="1271578" y="737504"/>
                </a:cubicBezTo>
                <a:cubicBezTo>
                  <a:pt x="1270073" y="737825"/>
                  <a:pt x="1268625" y="738662"/>
                  <a:pt x="1267768" y="739922"/>
                </a:cubicBezTo>
                <a:cubicBezTo>
                  <a:pt x="1261224" y="748940"/>
                  <a:pt x="1245975" y="771218"/>
                  <a:pt x="1245975" y="782850"/>
                </a:cubicBezTo>
                <a:lnTo>
                  <a:pt x="1245975" y="784096"/>
                </a:lnTo>
                <a:cubicBezTo>
                  <a:pt x="1246261" y="798291"/>
                  <a:pt x="1257976" y="809541"/>
                  <a:pt x="1271883" y="809541"/>
                </a:cubicBezTo>
                <a:lnTo>
                  <a:pt x="1273026" y="809541"/>
                </a:lnTo>
                <a:close/>
                <a:moveTo>
                  <a:pt x="1252633" y="783915"/>
                </a:moveTo>
                <a:lnTo>
                  <a:pt x="1252633" y="782938"/>
                </a:lnTo>
                <a:cubicBezTo>
                  <a:pt x="1252633" y="775125"/>
                  <a:pt x="1262815" y="758284"/>
                  <a:pt x="1272626" y="744666"/>
                </a:cubicBezTo>
                <a:cubicBezTo>
                  <a:pt x="1284932" y="761828"/>
                  <a:pt x="1292533" y="776478"/>
                  <a:pt x="1292533" y="782938"/>
                </a:cubicBezTo>
                <a:lnTo>
                  <a:pt x="1292533" y="783031"/>
                </a:lnTo>
                <a:cubicBezTo>
                  <a:pt x="1292628" y="788194"/>
                  <a:pt x="1290742" y="793129"/>
                  <a:pt x="1287208" y="796844"/>
                </a:cubicBezTo>
                <a:cubicBezTo>
                  <a:pt x="1283579" y="800565"/>
                  <a:pt x="1278836" y="802756"/>
                  <a:pt x="1273578" y="802844"/>
                </a:cubicBezTo>
                <a:lnTo>
                  <a:pt x="1272531" y="802844"/>
                </a:lnTo>
                <a:lnTo>
                  <a:pt x="1272073" y="802844"/>
                </a:lnTo>
                <a:cubicBezTo>
                  <a:pt x="1261491" y="802844"/>
                  <a:pt x="1252814" y="794482"/>
                  <a:pt x="1252633" y="783915"/>
                </a:cubicBezTo>
                <a:moveTo>
                  <a:pt x="1301019" y="823824"/>
                </a:moveTo>
                <a:lnTo>
                  <a:pt x="1276540" y="831535"/>
                </a:lnTo>
                <a:lnTo>
                  <a:pt x="1276540" y="830842"/>
                </a:lnTo>
                <a:cubicBezTo>
                  <a:pt x="1276540" y="823545"/>
                  <a:pt x="1273121" y="818382"/>
                  <a:pt x="1268158" y="818382"/>
                </a:cubicBezTo>
                <a:lnTo>
                  <a:pt x="1244822" y="818471"/>
                </a:lnTo>
                <a:cubicBezTo>
                  <a:pt x="1244156" y="818290"/>
                  <a:pt x="1242355" y="816936"/>
                  <a:pt x="1240917" y="815917"/>
                </a:cubicBezTo>
                <a:cubicBezTo>
                  <a:pt x="1235307" y="811821"/>
                  <a:pt x="1225877" y="804848"/>
                  <a:pt x="1213875" y="804848"/>
                </a:cubicBezTo>
                <a:lnTo>
                  <a:pt x="1196921" y="804848"/>
                </a:lnTo>
                <a:lnTo>
                  <a:pt x="1196921" y="804751"/>
                </a:lnTo>
                <a:cubicBezTo>
                  <a:pt x="1196921" y="801039"/>
                  <a:pt x="1193863" y="798007"/>
                  <a:pt x="1190158" y="798007"/>
                </a:cubicBezTo>
                <a:lnTo>
                  <a:pt x="1169870" y="798007"/>
                </a:lnTo>
                <a:cubicBezTo>
                  <a:pt x="1168051" y="798007"/>
                  <a:pt x="1166517" y="799551"/>
                  <a:pt x="1166517" y="801360"/>
                </a:cubicBezTo>
                <a:cubicBezTo>
                  <a:pt x="1166517" y="803133"/>
                  <a:pt x="1168051" y="804658"/>
                  <a:pt x="1169870" y="804658"/>
                </a:cubicBezTo>
                <a:lnTo>
                  <a:pt x="1190234" y="804751"/>
                </a:lnTo>
                <a:lnTo>
                  <a:pt x="1190158" y="857082"/>
                </a:lnTo>
                <a:lnTo>
                  <a:pt x="1169870" y="857082"/>
                </a:lnTo>
                <a:cubicBezTo>
                  <a:pt x="1168051" y="857082"/>
                  <a:pt x="1166517" y="858571"/>
                  <a:pt x="1166517" y="860380"/>
                </a:cubicBezTo>
                <a:cubicBezTo>
                  <a:pt x="1166517" y="862189"/>
                  <a:pt x="1168051" y="863734"/>
                  <a:pt x="1169870" y="863734"/>
                </a:cubicBezTo>
                <a:lnTo>
                  <a:pt x="1190158" y="863734"/>
                </a:lnTo>
                <a:cubicBezTo>
                  <a:pt x="1193863" y="863734"/>
                  <a:pt x="1196921" y="860664"/>
                  <a:pt x="1196921" y="856989"/>
                </a:cubicBezTo>
                <a:lnTo>
                  <a:pt x="1196921" y="855264"/>
                </a:lnTo>
                <a:cubicBezTo>
                  <a:pt x="1202636" y="857171"/>
                  <a:pt x="1207770" y="858980"/>
                  <a:pt x="1212266" y="860473"/>
                </a:cubicBezTo>
                <a:cubicBezTo>
                  <a:pt x="1230058" y="866705"/>
                  <a:pt x="1239955" y="870008"/>
                  <a:pt x="1248918" y="870008"/>
                </a:cubicBezTo>
                <a:cubicBezTo>
                  <a:pt x="1259891" y="870008"/>
                  <a:pt x="1269578" y="864980"/>
                  <a:pt x="1290447" y="853817"/>
                </a:cubicBezTo>
                <a:cubicBezTo>
                  <a:pt x="1299114" y="849264"/>
                  <a:pt x="1309983" y="843456"/>
                  <a:pt x="1323699" y="836567"/>
                </a:cubicBezTo>
                <a:cubicBezTo>
                  <a:pt x="1324566" y="836098"/>
                  <a:pt x="1325203" y="835359"/>
                  <a:pt x="1325423" y="834386"/>
                </a:cubicBezTo>
                <a:cubicBezTo>
                  <a:pt x="1325603" y="833452"/>
                  <a:pt x="1325423" y="832377"/>
                  <a:pt x="1324832" y="831633"/>
                </a:cubicBezTo>
                <a:cubicBezTo>
                  <a:pt x="1319603" y="824382"/>
                  <a:pt x="1309983" y="821173"/>
                  <a:pt x="1301019" y="823824"/>
                </a:cubicBezTo>
                <a:moveTo>
                  <a:pt x="1287485" y="848102"/>
                </a:moveTo>
                <a:cubicBezTo>
                  <a:pt x="1251595" y="867170"/>
                  <a:pt x="1251595" y="867170"/>
                  <a:pt x="1214542" y="854293"/>
                </a:cubicBezTo>
                <a:cubicBezTo>
                  <a:pt x="1209399" y="852473"/>
                  <a:pt x="1203598" y="850474"/>
                  <a:pt x="1196997" y="848283"/>
                </a:cubicBezTo>
                <a:lnTo>
                  <a:pt x="1196997" y="811546"/>
                </a:lnTo>
                <a:lnTo>
                  <a:pt x="1213971" y="811546"/>
                </a:lnTo>
                <a:cubicBezTo>
                  <a:pt x="1223781" y="811546"/>
                  <a:pt x="1231782" y="817355"/>
                  <a:pt x="1237012" y="821271"/>
                </a:cubicBezTo>
                <a:cubicBezTo>
                  <a:pt x="1240260" y="823633"/>
                  <a:pt x="1242260" y="825080"/>
                  <a:pt x="1244451" y="825080"/>
                </a:cubicBezTo>
                <a:lnTo>
                  <a:pt x="1268158" y="825080"/>
                </a:lnTo>
                <a:cubicBezTo>
                  <a:pt x="1268635" y="825080"/>
                  <a:pt x="1269892" y="827163"/>
                  <a:pt x="1269892" y="830842"/>
                </a:cubicBezTo>
                <a:cubicBezTo>
                  <a:pt x="1269892" y="832749"/>
                  <a:pt x="1269578" y="834470"/>
                  <a:pt x="1268930" y="835730"/>
                </a:cubicBezTo>
                <a:cubicBezTo>
                  <a:pt x="1268635" y="836377"/>
                  <a:pt x="1268263" y="836758"/>
                  <a:pt x="1268073" y="836758"/>
                </a:cubicBezTo>
                <a:lnTo>
                  <a:pt x="1230820" y="836758"/>
                </a:lnTo>
                <a:cubicBezTo>
                  <a:pt x="1229011" y="836758"/>
                  <a:pt x="1227487" y="838289"/>
                  <a:pt x="1227487" y="840102"/>
                </a:cubicBezTo>
                <a:cubicBezTo>
                  <a:pt x="1227487" y="841921"/>
                  <a:pt x="1229011" y="843456"/>
                  <a:pt x="1230820" y="843456"/>
                </a:cubicBezTo>
                <a:lnTo>
                  <a:pt x="1268073" y="843456"/>
                </a:lnTo>
                <a:cubicBezTo>
                  <a:pt x="1270816" y="843456"/>
                  <a:pt x="1273121" y="841823"/>
                  <a:pt x="1274636" y="839176"/>
                </a:cubicBezTo>
                <a:lnTo>
                  <a:pt x="1302925" y="830196"/>
                </a:lnTo>
                <a:cubicBezTo>
                  <a:pt x="1307782" y="828745"/>
                  <a:pt x="1312926" y="829824"/>
                  <a:pt x="1316755" y="832842"/>
                </a:cubicBezTo>
                <a:cubicBezTo>
                  <a:pt x="1304925" y="838852"/>
                  <a:pt x="1295305" y="843911"/>
                  <a:pt x="1287485" y="848102"/>
                </a:cubicBezTo>
                <a:moveTo>
                  <a:pt x="1366371" y="691321"/>
                </a:moveTo>
                <a:cubicBezTo>
                  <a:pt x="1368181" y="691321"/>
                  <a:pt x="1369695" y="689786"/>
                  <a:pt x="1369695" y="687976"/>
                </a:cubicBezTo>
                <a:cubicBezTo>
                  <a:pt x="1369695" y="686205"/>
                  <a:pt x="1368181" y="684669"/>
                  <a:pt x="1366371" y="684669"/>
                </a:cubicBezTo>
                <a:lnTo>
                  <a:pt x="1346073" y="684669"/>
                </a:lnTo>
                <a:cubicBezTo>
                  <a:pt x="1342368" y="684669"/>
                  <a:pt x="1339329" y="687688"/>
                  <a:pt x="1339329" y="691414"/>
                </a:cubicBezTo>
                <a:lnTo>
                  <a:pt x="1339329" y="693139"/>
                </a:lnTo>
                <a:cubicBezTo>
                  <a:pt x="1327299" y="689041"/>
                  <a:pt x="1318555" y="685507"/>
                  <a:pt x="1311887" y="682851"/>
                </a:cubicBezTo>
                <a:cubicBezTo>
                  <a:pt x="1292342" y="675042"/>
                  <a:pt x="1287970" y="673699"/>
                  <a:pt x="1271406" y="681786"/>
                </a:cubicBezTo>
                <a:lnTo>
                  <a:pt x="1271302" y="681786"/>
                </a:lnTo>
                <a:lnTo>
                  <a:pt x="1208541" y="694674"/>
                </a:lnTo>
                <a:cubicBezTo>
                  <a:pt x="1207598" y="694851"/>
                  <a:pt x="1206827" y="695414"/>
                  <a:pt x="1206360" y="696195"/>
                </a:cubicBezTo>
                <a:cubicBezTo>
                  <a:pt x="1205865" y="696948"/>
                  <a:pt x="1205769" y="698013"/>
                  <a:pt x="1205969" y="698855"/>
                </a:cubicBezTo>
                <a:cubicBezTo>
                  <a:pt x="1207598" y="704111"/>
                  <a:pt x="1212913" y="713501"/>
                  <a:pt x="1222543" y="713407"/>
                </a:cubicBezTo>
                <a:lnTo>
                  <a:pt x="1223210" y="713407"/>
                </a:lnTo>
                <a:cubicBezTo>
                  <a:pt x="1228811" y="719696"/>
                  <a:pt x="1237679" y="722388"/>
                  <a:pt x="1245679" y="720017"/>
                </a:cubicBezTo>
                <a:lnTo>
                  <a:pt x="1263206" y="715691"/>
                </a:lnTo>
                <a:cubicBezTo>
                  <a:pt x="1267034" y="717035"/>
                  <a:pt x="1282351" y="722570"/>
                  <a:pt x="1292257" y="730569"/>
                </a:cubicBezTo>
                <a:lnTo>
                  <a:pt x="1292752" y="730942"/>
                </a:lnTo>
                <a:cubicBezTo>
                  <a:pt x="1297877" y="735039"/>
                  <a:pt x="1308449" y="743736"/>
                  <a:pt x="1322261" y="743736"/>
                </a:cubicBezTo>
                <a:lnTo>
                  <a:pt x="1339206" y="743736"/>
                </a:lnTo>
                <a:lnTo>
                  <a:pt x="1339206" y="743829"/>
                </a:lnTo>
                <a:cubicBezTo>
                  <a:pt x="1339206" y="747508"/>
                  <a:pt x="1342272" y="750573"/>
                  <a:pt x="1345978" y="750573"/>
                </a:cubicBezTo>
                <a:lnTo>
                  <a:pt x="1366285" y="750573"/>
                </a:lnTo>
                <a:cubicBezTo>
                  <a:pt x="1368085" y="750573"/>
                  <a:pt x="1369590" y="749043"/>
                  <a:pt x="1369590" y="747219"/>
                </a:cubicBezTo>
                <a:cubicBezTo>
                  <a:pt x="1369590" y="745410"/>
                  <a:pt x="1368085" y="743926"/>
                  <a:pt x="1366285" y="743926"/>
                </a:cubicBezTo>
                <a:lnTo>
                  <a:pt x="1345873" y="743829"/>
                </a:lnTo>
                <a:lnTo>
                  <a:pt x="1345978" y="691511"/>
                </a:lnTo>
                <a:lnTo>
                  <a:pt x="1366371" y="691511"/>
                </a:lnTo>
                <a:lnTo>
                  <a:pt x="1366371" y="691321"/>
                </a:lnTo>
                <a:close/>
                <a:moveTo>
                  <a:pt x="1223677" y="706757"/>
                </a:moveTo>
                <a:cubicBezTo>
                  <a:pt x="1218733" y="707320"/>
                  <a:pt x="1215581" y="703417"/>
                  <a:pt x="1213866" y="700385"/>
                </a:cubicBezTo>
                <a:lnTo>
                  <a:pt x="1250356" y="692949"/>
                </a:lnTo>
                <a:cubicBezTo>
                  <a:pt x="1243117" y="696767"/>
                  <a:pt x="1234450" y="701320"/>
                  <a:pt x="1223677" y="706757"/>
                </a:cubicBezTo>
                <a:moveTo>
                  <a:pt x="1339329" y="736941"/>
                </a:moveTo>
                <a:lnTo>
                  <a:pt x="1322346" y="736941"/>
                </a:lnTo>
                <a:cubicBezTo>
                  <a:pt x="1310926" y="736941"/>
                  <a:pt x="1301610" y="729314"/>
                  <a:pt x="1297019" y="725695"/>
                </a:cubicBezTo>
                <a:lnTo>
                  <a:pt x="1296543" y="725314"/>
                </a:lnTo>
                <a:cubicBezTo>
                  <a:pt x="1284351" y="715417"/>
                  <a:pt x="1265301" y="709319"/>
                  <a:pt x="1264444" y="709045"/>
                </a:cubicBezTo>
                <a:cubicBezTo>
                  <a:pt x="1264072" y="708948"/>
                  <a:pt x="1263767" y="708854"/>
                  <a:pt x="1263406" y="708854"/>
                </a:cubicBezTo>
                <a:cubicBezTo>
                  <a:pt x="1263129" y="708854"/>
                  <a:pt x="1262815" y="708854"/>
                  <a:pt x="1262634" y="708948"/>
                </a:cubicBezTo>
                <a:lnTo>
                  <a:pt x="1244079" y="713501"/>
                </a:lnTo>
                <a:cubicBezTo>
                  <a:pt x="1239212" y="714951"/>
                  <a:pt x="1234078" y="713920"/>
                  <a:pt x="1230259" y="710855"/>
                </a:cubicBezTo>
                <a:cubicBezTo>
                  <a:pt x="1243117" y="704385"/>
                  <a:pt x="1252728" y="699139"/>
                  <a:pt x="1260634" y="694949"/>
                </a:cubicBezTo>
                <a:cubicBezTo>
                  <a:pt x="1287875" y="680298"/>
                  <a:pt x="1287875" y="680396"/>
                  <a:pt x="1309516" y="688949"/>
                </a:cubicBezTo>
                <a:cubicBezTo>
                  <a:pt x="1316564" y="691786"/>
                  <a:pt x="1326166" y="695595"/>
                  <a:pt x="1339415" y="700111"/>
                </a:cubicBezTo>
                <a:lnTo>
                  <a:pt x="1339415" y="736942"/>
                </a:lnTo>
                <a:lnTo>
                  <a:pt x="1339329" y="736942"/>
                </a:lnTo>
                <a:close/>
                <a:moveTo>
                  <a:pt x="1516018" y="809541"/>
                </a:moveTo>
                <a:lnTo>
                  <a:pt x="1516570" y="809541"/>
                </a:lnTo>
                <a:cubicBezTo>
                  <a:pt x="1523533" y="809360"/>
                  <a:pt x="1530010" y="806471"/>
                  <a:pt x="1534868" y="801454"/>
                </a:cubicBezTo>
                <a:cubicBezTo>
                  <a:pt x="1539726" y="796375"/>
                  <a:pt x="1542202" y="789822"/>
                  <a:pt x="1542097" y="782850"/>
                </a:cubicBezTo>
                <a:cubicBezTo>
                  <a:pt x="1542097" y="771735"/>
                  <a:pt x="1528477" y="751131"/>
                  <a:pt x="1520285" y="739922"/>
                </a:cubicBezTo>
                <a:cubicBezTo>
                  <a:pt x="1519923" y="739406"/>
                  <a:pt x="1519533" y="738950"/>
                  <a:pt x="1518961" y="738578"/>
                </a:cubicBezTo>
                <a:cubicBezTo>
                  <a:pt x="1517704" y="737597"/>
                  <a:pt x="1516103" y="737225"/>
                  <a:pt x="1514570" y="737504"/>
                </a:cubicBezTo>
                <a:cubicBezTo>
                  <a:pt x="1513056" y="737825"/>
                  <a:pt x="1511627" y="738662"/>
                  <a:pt x="1510656" y="739922"/>
                </a:cubicBezTo>
                <a:cubicBezTo>
                  <a:pt x="1504112" y="748940"/>
                  <a:pt x="1488853" y="771218"/>
                  <a:pt x="1488853" y="782850"/>
                </a:cubicBezTo>
                <a:lnTo>
                  <a:pt x="1488853" y="784096"/>
                </a:lnTo>
                <a:cubicBezTo>
                  <a:pt x="1489148" y="798291"/>
                  <a:pt x="1500844" y="809541"/>
                  <a:pt x="1514751" y="809541"/>
                </a:cubicBezTo>
                <a:lnTo>
                  <a:pt x="1516018" y="809541"/>
                </a:lnTo>
                <a:close/>
                <a:moveTo>
                  <a:pt x="1495615" y="783915"/>
                </a:moveTo>
                <a:lnTo>
                  <a:pt x="1495615" y="782938"/>
                </a:lnTo>
                <a:cubicBezTo>
                  <a:pt x="1495615" y="775125"/>
                  <a:pt x="1505798" y="758284"/>
                  <a:pt x="1515523" y="744666"/>
                </a:cubicBezTo>
                <a:cubicBezTo>
                  <a:pt x="1527820" y="761828"/>
                  <a:pt x="1535439" y="776478"/>
                  <a:pt x="1535439" y="782938"/>
                </a:cubicBezTo>
                <a:lnTo>
                  <a:pt x="1535439" y="783031"/>
                </a:lnTo>
                <a:cubicBezTo>
                  <a:pt x="1535516" y="788194"/>
                  <a:pt x="1533611" y="793129"/>
                  <a:pt x="1530096" y="796844"/>
                </a:cubicBezTo>
                <a:cubicBezTo>
                  <a:pt x="1526477" y="800565"/>
                  <a:pt x="1521714" y="802756"/>
                  <a:pt x="1516475" y="802844"/>
                </a:cubicBezTo>
                <a:lnTo>
                  <a:pt x="1515427" y="802844"/>
                </a:lnTo>
                <a:lnTo>
                  <a:pt x="1514960" y="802844"/>
                </a:lnTo>
                <a:cubicBezTo>
                  <a:pt x="1504483" y="802844"/>
                  <a:pt x="1495797" y="794482"/>
                  <a:pt x="1495615" y="783915"/>
                </a:cubicBezTo>
                <a:moveTo>
                  <a:pt x="1544002" y="823824"/>
                </a:moveTo>
                <a:lnTo>
                  <a:pt x="1519523" y="831535"/>
                </a:lnTo>
                <a:lnTo>
                  <a:pt x="1519523" y="830842"/>
                </a:lnTo>
                <a:cubicBezTo>
                  <a:pt x="1519523" y="823545"/>
                  <a:pt x="1516103" y="818382"/>
                  <a:pt x="1511151" y="818382"/>
                </a:cubicBezTo>
                <a:lnTo>
                  <a:pt x="1487805" y="818471"/>
                </a:lnTo>
                <a:cubicBezTo>
                  <a:pt x="1487128" y="818290"/>
                  <a:pt x="1485338" y="816936"/>
                  <a:pt x="1483900" y="815917"/>
                </a:cubicBezTo>
                <a:cubicBezTo>
                  <a:pt x="1478289" y="811821"/>
                  <a:pt x="1468850" y="804848"/>
                  <a:pt x="1456858" y="804848"/>
                </a:cubicBezTo>
                <a:lnTo>
                  <a:pt x="1439894" y="804848"/>
                </a:lnTo>
                <a:lnTo>
                  <a:pt x="1439894" y="804751"/>
                </a:lnTo>
                <a:cubicBezTo>
                  <a:pt x="1439894" y="801039"/>
                  <a:pt x="1436846" y="798007"/>
                  <a:pt x="1433131" y="798007"/>
                </a:cubicBezTo>
                <a:lnTo>
                  <a:pt x="1412853" y="798007"/>
                </a:lnTo>
                <a:cubicBezTo>
                  <a:pt x="1411043" y="798007"/>
                  <a:pt x="1409509" y="799551"/>
                  <a:pt x="1409509" y="801360"/>
                </a:cubicBezTo>
                <a:cubicBezTo>
                  <a:pt x="1409509" y="803133"/>
                  <a:pt x="1411043" y="804658"/>
                  <a:pt x="1412853" y="804658"/>
                </a:cubicBezTo>
                <a:lnTo>
                  <a:pt x="1433227" y="804751"/>
                </a:lnTo>
                <a:lnTo>
                  <a:pt x="1433131" y="857082"/>
                </a:lnTo>
                <a:lnTo>
                  <a:pt x="1412853" y="857082"/>
                </a:lnTo>
                <a:cubicBezTo>
                  <a:pt x="1411043" y="857082"/>
                  <a:pt x="1409509" y="858571"/>
                  <a:pt x="1409509" y="860380"/>
                </a:cubicBezTo>
                <a:cubicBezTo>
                  <a:pt x="1409509" y="862189"/>
                  <a:pt x="1411043" y="863734"/>
                  <a:pt x="1412853" y="863734"/>
                </a:cubicBezTo>
                <a:lnTo>
                  <a:pt x="1433131" y="863734"/>
                </a:lnTo>
                <a:cubicBezTo>
                  <a:pt x="1436846" y="863734"/>
                  <a:pt x="1439894" y="860664"/>
                  <a:pt x="1439894" y="856989"/>
                </a:cubicBezTo>
                <a:lnTo>
                  <a:pt x="1439894" y="855264"/>
                </a:lnTo>
                <a:cubicBezTo>
                  <a:pt x="1445619" y="857171"/>
                  <a:pt x="1450762" y="858980"/>
                  <a:pt x="1455229" y="860473"/>
                </a:cubicBezTo>
                <a:cubicBezTo>
                  <a:pt x="1473032" y="866705"/>
                  <a:pt x="1482947" y="870008"/>
                  <a:pt x="1491891" y="870008"/>
                </a:cubicBezTo>
                <a:cubicBezTo>
                  <a:pt x="1502845" y="870008"/>
                  <a:pt x="1512570" y="864980"/>
                  <a:pt x="1533430" y="853817"/>
                </a:cubicBezTo>
                <a:cubicBezTo>
                  <a:pt x="1542107" y="849264"/>
                  <a:pt x="1552965" y="843456"/>
                  <a:pt x="1566681" y="836567"/>
                </a:cubicBezTo>
                <a:cubicBezTo>
                  <a:pt x="1567548" y="836098"/>
                  <a:pt x="1568196" y="835359"/>
                  <a:pt x="1568377" y="834386"/>
                </a:cubicBezTo>
                <a:cubicBezTo>
                  <a:pt x="1568596" y="833452"/>
                  <a:pt x="1568377" y="832377"/>
                  <a:pt x="1567825" y="831633"/>
                </a:cubicBezTo>
                <a:cubicBezTo>
                  <a:pt x="1562595" y="824382"/>
                  <a:pt x="1552965" y="821173"/>
                  <a:pt x="1544002" y="823824"/>
                </a:cubicBezTo>
                <a:moveTo>
                  <a:pt x="1530477" y="848102"/>
                </a:moveTo>
                <a:cubicBezTo>
                  <a:pt x="1494587" y="867170"/>
                  <a:pt x="1494587" y="867170"/>
                  <a:pt x="1457525" y="854293"/>
                </a:cubicBezTo>
                <a:cubicBezTo>
                  <a:pt x="1452391" y="852473"/>
                  <a:pt x="1446666" y="850474"/>
                  <a:pt x="1439989" y="848283"/>
                </a:cubicBezTo>
                <a:lnTo>
                  <a:pt x="1439989" y="811546"/>
                </a:lnTo>
                <a:lnTo>
                  <a:pt x="1456944" y="811546"/>
                </a:lnTo>
                <a:cubicBezTo>
                  <a:pt x="1466764" y="811546"/>
                  <a:pt x="1474755" y="817355"/>
                  <a:pt x="1479995" y="821271"/>
                </a:cubicBezTo>
                <a:cubicBezTo>
                  <a:pt x="1483252" y="823633"/>
                  <a:pt x="1485243" y="825080"/>
                  <a:pt x="1487443" y="825080"/>
                </a:cubicBezTo>
                <a:lnTo>
                  <a:pt x="1511151" y="825080"/>
                </a:lnTo>
                <a:cubicBezTo>
                  <a:pt x="1511618" y="825080"/>
                  <a:pt x="1512846" y="827163"/>
                  <a:pt x="1512846" y="830842"/>
                </a:cubicBezTo>
                <a:cubicBezTo>
                  <a:pt x="1512846" y="832749"/>
                  <a:pt x="1512475" y="834470"/>
                  <a:pt x="1511922" y="835730"/>
                </a:cubicBezTo>
                <a:cubicBezTo>
                  <a:pt x="1511618" y="836377"/>
                  <a:pt x="1511255" y="836758"/>
                  <a:pt x="1511056" y="836758"/>
                </a:cubicBezTo>
                <a:lnTo>
                  <a:pt x="1473803" y="836758"/>
                </a:lnTo>
                <a:cubicBezTo>
                  <a:pt x="1471993" y="836758"/>
                  <a:pt x="1470479" y="838289"/>
                  <a:pt x="1470479" y="840102"/>
                </a:cubicBezTo>
                <a:cubicBezTo>
                  <a:pt x="1470479" y="841921"/>
                  <a:pt x="1471993" y="843456"/>
                  <a:pt x="1473803" y="843456"/>
                </a:cubicBezTo>
                <a:lnTo>
                  <a:pt x="1511056" y="843456"/>
                </a:lnTo>
                <a:cubicBezTo>
                  <a:pt x="1513808" y="843456"/>
                  <a:pt x="1516103" y="841823"/>
                  <a:pt x="1517609" y="839176"/>
                </a:cubicBezTo>
                <a:lnTo>
                  <a:pt x="1545917" y="830196"/>
                </a:lnTo>
                <a:cubicBezTo>
                  <a:pt x="1550775" y="828745"/>
                  <a:pt x="1555909" y="829824"/>
                  <a:pt x="1559728" y="832842"/>
                </a:cubicBezTo>
                <a:cubicBezTo>
                  <a:pt x="1547917" y="838852"/>
                  <a:pt x="1538288" y="843911"/>
                  <a:pt x="1530477" y="848102"/>
                </a:cubicBezTo>
                <a:moveTo>
                  <a:pt x="1609354" y="691321"/>
                </a:moveTo>
                <a:cubicBezTo>
                  <a:pt x="1611173" y="691321"/>
                  <a:pt x="1612678" y="689786"/>
                  <a:pt x="1612678" y="687976"/>
                </a:cubicBezTo>
                <a:cubicBezTo>
                  <a:pt x="1612678" y="686205"/>
                  <a:pt x="1611173" y="684669"/>
                  <a:pt x="1609354" y="684669"/>
                </a:cubicBezTo>
                <a:lnTo>
                  <a:pt x="1589046" y="684669"/>
                </a:lnTo>
                <a:cubicBezTo>
                  <a:pt x="1585350" y="684669"/>
                  <a:pt x="1582293" y="687688"/>
                  <a:pt x="1582293" y="691414"/>
                </a:cubicBezTo>
                <a:lnTo>
                  <a:pt x="1582293" y="693139"/>
                </a:lnTo>
                <a:cubicBezTo>
                  <a:pt x="1570291" y="689041"/>
                  <a:pt x="1561547" y="685507"/>
                  <a:pt x="1554870" y="682851"/>
                </a:cubicBezTo>
                <a:cubicBezTo>
                  <a:pt x="1535335" y="675042"/>
                  <a:pt x="1530962" y="673699"/>
                  <a:pt x="1514389" y="681786"/>
                </a:cubicBezTo>
                <a:lnTo>
                  <a:pt x="1514294" y="681786"/>
                </a:lnTo>
                <a:lnTo>
                  <a:pt x="1451524" y="694674"/>
                </a:lnTo>
                <a:cubicBezTo>
                  <a:pt x="1450571" y="694851"/>
                  <a:pt x="1449800" y="695414"/>
                  <a:pt x="1449324" y="696195"/>
                </a:cubicBezTo>
                <a:cubicBezTo>
                  <a:pt x="1448857" y="696948"/>
                  <a:pt x="1448752" y="698013"/>
                  <a:pt x="1449038" y="698855"/>
                </a:cubicBezTo>
                <a:cubicBezTo>
                  <a:pt x="1450667" y="704111"/>
                  <a:pt x="1455991" y="713501"/>
                  <a:pt x="1465612" y="713407"/>
                </a:cubicBezTo>
                <a:lnTo>
                  <a:pt x="1466288" y="713407"/>
                </a:lnTo>
                <a:cubicBezTo>
                  <a:pt x="1471898" y="719696"/>
                  <a:pt x="1480756" y="722388"/>
                  <a:pt x="1488757" y="720017"/>
                </a:cubicBezTo>
                <a:lnTo>
                  <a:pt x="1506283" y="715691"/>
                </a:lnTo>
                <a:cubicBezTo>
                  <a:pt x="1510103" y="717035"/>
                  <a:pt x="1525428" y="722570"/>
                  <a:pt x="1535335" y="730569"/>
                </a:cubicBezTo>
                <a:lnTo>
                  <a:pt x="1535820" y="730942"/>
                </a:lnTo>
                <a:cubicBezTo>
                  <a:pt x="1540964" y="735039"/>
                  <a:pt x="1551518" y="743736"/>
                  <a:pt x="1565338" y="743736"/>
                </a:cubicBezTo>
                <a:lnTo>
                  <a:pt x="1582293" y="743736"/>
                </a:lnTo>
                <a:lnTo>
                  <a:pt x="1582293" y="743829"/>
                </a:lnTo>
                <a:cubicBezTo>
                  <a:pt x="1582293" y="747508"/>
                  <a:pt x="1585350" y="750573"/>
                  <a:pt x="1589046" y="750573"/>
                </a:cubicBezTo>
                <a:lnTo>
                  <a:pt x="1609354" y="750573"/>
                </a:lnTo>
                <a:cubicBezTo>
                  <a:pt x="1611173" y="750573"/>
                  <a:pt x="1612678" y="749043"/>
                  <a:pt x="1612678" y="747219"/>
                </a:cubicBezTo>
                <a:cubicBezTo>
                  <a:pt x="1612678" y="745410"/>
                  <a:pt x="1611173" y="743926"/>
                  <a:pt x="1609354" y="743926"/>
                </a:cubicBezTo>
                <a:lnTo>
                  <a:pt x="1588961" y="743829"/>
                </a:lnTo>
                <a:lnTo>
                  <a:pt x="1589046" y="691511"/>
                </a:lnTo>
                <a:lnTo>
                  <a:pt x="1609354" y="691511"/>
                </a:lnTo>
                <a:lnTo>
                  <a:pt x="1609354" y="691321"/>
                </a:lnTo>
                <a:close/>
                <a:moveTo>
                  <a:pt x="1466669" y="706757"/>
                </a:moveTo>
                <a:cubicBezTo>
                  <a:pt x="1461716" y="707320"/>
                  <a:pt x="1458573" y="703417"/>
                  <a:pt x="1456858" y="700385"/>
                </a:cubicBezTo>
                <a:lnTo>
                  <a:pt x="1493339" y="692949"/>
                </a:lnTo>
                <a:cubicBezTo>
                  <a:pt x="1486205" y="696767"/>
                  <a:pt x="1477518" y="701320"/>
                  <a:pt x="1466669" y="706757"/>
                </a:cubicBezTo>
                <a:moveTo>
                  <a:pt x="1582293" y="736941"/>
                </a:moveTo>
                <a:lnTo>
                  <a:pt x="1565338" y="736941"/>
                </a:lnTo>
                <a:cubicBezTo>
                  <a:pt x="1553908" y="736941"/>
                  <a:pt x="1544574" y="729314"/>
                  <a:pt x="1540011" y="725695"/>
                </a:cubicBezTo>
                <a:lnTo>
                  <a:pt x="1539526" y="725314"/>
                </a:lnTo>
                <a:cubicBezTo>
                  <a:pt x="1527334" y="715417"/>
                  <a:pt x="1508284" y="709319"/>
                  <a:pt x="1507436" y="709045"/>
                </a:cubicBezTo>
                <a:cubicBezTo>
                  <a:pt x="1507150" y="708948"/>
                  <a:pt x="1506750" y="708854"/>
                  <a:pt x="1506388" y="708854"/>
                </a:cubicBezTo>
                <a:cubicBezTo>
                  <a:pt x="1506102" y="708854"/>
                  <a:pt x="1505807" y="708854"/>
                  <a:pt x="1505617" y="708948"/>
                </a:cubicBezTo>
                <a:lnTo>
                  <a:pt x="1487043" y="713501"/>
                </a:lnTo>
                <a:cubicBezTo>
                  <a:pt x="1482194" y="714951"/>
                  <a:pt x="1477042" y="713920"/>
                  <a:pt x="1473222" y="710855"/>
                </a:cubicBezTo>
                <a:cubicBezTo>
                  <a:pt x="1486109" y="704385"/>
                  <a:pt x="1495711" y="699139"/>
                  <a:pt x="1503616" y="694949"/>
                </a:cubicBezTo>
                <a:cubicBezTo>
                  <a:pt x="1530753" y="680298"/>
                  <a:pt x="1530868" y="680396"/>
                  <a:pt x="1552480" y="688949"/>
                </a:cubicBezTo>
                <a:cubicBezTo>
                  <a:pt x="1559537" y="691786"/>
                  <a:pt x="1569148" y="695595"/>
                  <a:pt x="1582407" y="700111"/>
                </a:cubicBezTo>
                <a:lnTo>
                  <a:pt x="1582407" y="736942"/>
                </a:lnTo>
                <a:lnTo>
                  <a:pt x="1582293" y="736942"/>
                </a:lnTo>
                <a:close/>
                <a:moveTo>
                  <a:pt x="1759096" y="809541"/>
                </a:moveTo>
                <a:lnTo>
                  <a:pt x="1759648" y="809541"/>
                </a:lnTo>
                <a:cubicBezTo>
                  <a:pt x="1766602" y="809360"/>
                  <a:pt x="1773088" y="806471"/>
                  <a:pt x="1777946" y="801454"/>
                </a:cubicBezTo>
                <a:cubicBezTo>
                  <a:pt x="1782775" y="796375"/>
                  <a:pt x="1785280" y="789822"/>
                  <a:pt x="1785175" y="782850"/>
                </a:cubicBezTo>
                <a:cubicBezTo>
                  <a:pt x="1785175" y="771735"/>
                  <a:pt x="1771555" y="751131"/>
                  <a:pt x="1763363" y="739922"/>
                </a:cubicBezTo>
                <a:cubicBezTo>
                  <a:pt x="1762992" y="739406"/>
                  <a:pt x="1762601" y="738950"/>
                  <a:pt x="1762049" y="738578"/>
                </a:cubicBezTo>
                <a:cubicBezTo>
                  <a:pt x="1760791" y="737597"/>
                  <a:pt x="1759191" y="737225"/>
                  <a:pt x="1757658" y="737504"/>
                </a:cubicBezTo>
                <a:cubicBezTo>
                  <a:pt x="1756124" y="737825"/>
                  <a:pt x="1754695" y="738662"/>
                  <a:pt x="1753828" y="739922"/>
                </a:cubicBezTo>
                <a:cubicBezTo>
                  <a:pt x="1747275" y="748940"/>
                  <a:pt x="1732016" y="771218"/>
                  <a:pt x="1732016" y="782850"/>
                </a:cubicBezTo>
                <a:lnTo>
                  <a:pt x="1732016" y="784096"/>
                </a:lnTo>
                <a:cubicBezTo>
                  <a:pt x="1732321" y="798291"/>
                  <a:pt x="1744018" y="809541"/>
                  <a:pt x="1757934" y="809541"/>
                </a:cubicBezTo>
                <a:lnTo>
                  <a:pt x="1759096" y="809541"/>
                </a:lnTo>
                <a:close/>
                <a:moveTo>
                  <a:pt x="1738608" y="783915"/>
                </a:moveTo>
                <a:lnTo>
                  <a:pt x="1738608" y="782938"/>
                </a:lnTo>
                <a:cubicBezTo>
                  <a:pt x="1738608" y="775125"/>
                  <a:pt x="1748790" y="758284"/>
                  <a:pt x="1758591" y="744666"/>
                </a:cubicBezTo>
                <a:cubicBezTo>
                  <a:pt x="1770869" y="761828"/>
                  <a:pt x="1778508" y="776478"/>
                  <a:pt x="1778508" y="782938"/>
                </a:cubicBezTo>
                <a:lnTo>
                  <a:pt x="1778508" y="783031"/>
                </a:lnTo>
                <a:cubicBezTo>
                  <a:pt x="1778603" y="788194"/>
                  <a:pt x="1776698" y="793129"/>
                  <a:pt x="1773184" y="796844"/>
                </a:cubicBezTo>
                <a:cubicBezTo>
                  <a:pt x="1769554" y="800565"/>
                  <a:pt x="1764792" y="802756"/>
                  <a:pt x="1759553" y="802844"/>
                </a:cubicBezTo>
                <a:lnTo>
                  <a:pt x="1758506" y="802844"/>
                </a:lnTo>
                <a:lnTo>
                  <a:pt x="1758048" y="802844"/>
                </a:lnTo>
                <a:cubicBezTo>
                  <a:pt x="1747456" y="802844"/>
                  <a:pt x="1738789" y="794482"/>
                  <a:pt x="1738608" y="783915"/>
                </a:cubicBezTo>
                <a:moveTo>
                  <a:pt x="1787081" y="823824"/>
                </a:moveTo>
                <a:lnTo>
                  <a:pt x="1762601" y="831535"/>
                </a:lnTo>
                <a:lnTo>
                  <a:pt x="1762601" y="830842"/>
                </a:lnTo>
                <a:cubicBezTo>
                  <a:pt x="1762601" y="823545"/>
                  <a:pt x="1759182" y="818382"/>
                  <a:pt x="1754228" y="818382"/>
                </a:cubicBezTo>
                <a:lnTo>
                  <a:pt x="1730883" y="818471"/>
                </a:lnTo>
                <a:cubicBezTo>
                  <a:pt x="1730235" y="818290"/>
                  <a:pt x="1728416" y="816936"/>
                  <a:pt x="1726968" y="815917"/>
                </a:cubicBezTo>
                <a:cubicBezTo>
                  <a:pt x="1721368" y="811821"/>
                  <a:pt x="1711928" y="804848"/>
                  <a:pt x="1699927" y="804848"/>
                </a:cubicBezTo>
                <a:lnTo>
                  <a:pt x="1682972" y="804848"/>
                </a:lnTo>
                <a:lnTo>
                  <a:pt x="1682972" y="804751"/>
                </a:lnTo>
                <a:cubicBezTo>
                  <a:pt x="1682972" y="801039"/>
                  <a:pt x="1679924" y="798007"/>
                  <a:pt x="1676209" y="798007"/>
                </a:cubicBezTo>
                <a:lnTo>
                  <a:pt x="1655931" y="798007"/>
                </a:lnTo>
                <a:cubicBezTo>
                  <a:pt x="1654130" y="798007"/>
                  <a:pt x="1652588" y="799551"/>
                  <a:pt x="1652588" y="801360"/>
                </a:cubicBezTo>
                <a:cubicBezTo>
                  <a:pt x="1652588" y="803133"/>
                  <a:pt x="1654130" y="804658"/>
                  <a:pt x="1655931" y="804658"/>
                </a:cubicBezTo>
                <a:lnTo>
                  <a:pt x="1676305" y="804751"/>
                </a:lnTo>
                <a:lnTo>
                  <a:pt x="1676209" y="857082"/>
                </a:lnTo>
                <a:lnTo>
                  <a:pt x="1655931" y="857082"/>
                </a:lnTo>
                <a:cubicBezTo>
                  <a:pt x="1654130" y="857082"/>
                  <a:pt x="1652588" y="858571"/>
                  <a:pt x="1652588" y="860380"/>
                </a:cubicBezTo>
                <a:cubicBezTo>
                  <a:pt x="1652588" y="862189"/>
                  <a:pt x="1654130" y="863734"/>
                  <a:pt x="1655931" y="863734"/>
                </a:cubicBezTo>
                <a:lnTo>
                  <a:pt x="1676209" y="863734"/>
                </a:lnTo>
                <a:cubicBezTo>
                  <a:pt x="1679924" y="863734"/>
                  <a:pt x="1682972" y="860664"/>
                  <a:pt x="1682972" y="856989"/>
                </a:cubicBezTo>
                <a:lnTo>
                  <a:pt x="1682972" y="855264"/>
                </a:lnTo>
                <a:cubicBezTo>
                  <a:pt x="1688696" y="857171"/>
                  <a:pt x="1693830" y="858980"/>
                  <a:pt x="1698298" y="860473"/>
                </a:cubicBezTo>
                <a:cubicBezTo>
                  <a:pt x="1716110" y="866705"/>
                  <a:pt x="1726025" y="870008"/>
                  <a:pt x="1734978" y="870008"/>
                </a:cubicBezTo>
                <a:cubicBezTo>
                  <a:pt x="1745923" y="870008"/>
                  <a:pt x="1755648" y="864980"/>
                  <a:pt x="1776508" y="853817"/>
                </a:cubicBezTo>
                <a:cubicBezTo>
                  <a:pt x="1785175" y="849264"/>
                  <a:pt x="1796043" y="843456"/>
                  <a:pt x="1809759" y="836567"/>
                </a:cubicBezTo>
                <a:cubicBezTo>
                  <a:pt x="1810617" y="836098"/>
                  <a:pt x="1811274" y="835359"/>
                  <a:pt x="1811464" y="834386"/>
                </a:cubicBezTo>
                <a:cubicBezTo>
                  <a:pt x="1811664" y="833452"/>
                  <a:pt x="1811464" y="832377"/>
                  <a:pt x="1810893" y="831633"/>
                </a:cubicBezTo>
                <a:cubicBezTo>
                  <a:pt x="1805549" y="824382"/>
                  <a:pt x="1795948" y="821173"/>
                  <a:pt x="1787081" y="823824"/>
                </a:cubicBezTo>
                <a:moveTo>
                  <a:pt x="1773460" y="848102"/>
                </a:moveTo>
                <a:cubicBezTo>
                  <a:pt x="1737560" y="867170"/>
                  <a:pt x="1737560" y="867170"/>
                  <a:pt x="1700517" y="854293"/>
                </a:cubicBezTo>
                <a:cubicBezTo>
                  <a:pt x="1695355" y="852473"/>
                  <a:pt x="1689535" y="850474"/>
                  <a:pt x="1682972" y="848283"/>
                </a:cubicBezTo>
                <a:lnTo>
                  <a:pt x="1682972" y="811546"/>
                </a:lnTo>
                <a:lnTo>
                  <a:pt x="1699927" y="811546"/>
                </a:lnTo>
                <a:cubicBezTo>
                  <a:pt x="1709747" y="811546"/>
                  <a:pt x="1717748" y="817355"/>
                  <a:pt x="1722977" y="821271"/>
                </a:cubicBezTo>
                <a:cubicBezTo>
                  <a:pt x="1726235" y="823633"/>
                  <a:pt x="1728225" y="825080"/>
                  <a:pt x="1730416" y="825080"/>
                </a:cubicBezTo>
                <a:lnTo>
                  <a:pt x="1754143" y="825080"/>
                </a:lnTo>
                <a:cubicBezTo>
                  <a:pt x="1754600" y="825080"/>
                  <a:pt x="1755838" y="827163"/>
                  <a:pt x="1755838" y="830842"/>
                </a:cubicBezTo>
                <a:cubicBezTo>
                  <a:pt x="1755838" y="832749"/>
                  <a:pt x="1755553" y="834470"/>
                  <a:pt x="1754886" y="835730"/>
                </a:cubicBezTo>
                <a:cubicBezTo>
                  <a:pt x="1754600" y="836377"/>
                  <a:pt x="1754228" y="836758"/>
                  <a:pt x="1754048" y="836758"/>
                </a:cubicBezTo>
                <a:lnTo>
                  <a:pt x="1716795" y="836758"/>
                </a:lnTo>
                <a:cubicBezTo>
                  <a:pt x="1714976" y="836758"/>
                  <a:pt x="1713462" y="838289"/>
                  <a:pt x="1713462" y="840102"/>
                </a:cubicBezTo>
                <a:cubicBezTo>
                  <a:pt x="1713462" y="841921"/>
                  <a:pt x="1714976" y="843456"/>
                  <a:pt x="1716795" y="843456"/>
                </a:cubicBezTo>
                <a:lnTo>
                  <a:pt x="1754143" y="843456"/>
                </a:lnTo>
                <a:cubicBezTo>
                  <a:pt x="1756886" y="843456"/>
                  <a:pt x="1759182" y="841823"/>
                  <a:pt x="1760687" y="839176"/>
                </a:cubicBezTo>
                <a:lnTo>
                  <a:pt x="1788995" y="830196"/>
                </a:lnTo>
                <a:cubicBezTo>
                  <a:pt x="1793853" y="828745"/>
                  <a:pt x="1798987" y="829824"/>
                  <a:pt x="1802806" y="832842"/>
                </a:cubicBezTo>
                <a:cubicBezTo>
                  <a:pt x="1790900" y="838852"/>
                  <a:pt x="1781270" y="843911"/>
                  <a:pt x="1773460" y="848102"/>
                </a:cubicBezTo>
                <a:moveTo>
                  <a:pt x="1852346" y="691321"/>
                </a:moveTo>
                <a:cubicBezTo>
                  <a:pt x="1854136" y="691321"/>
                  <a:pt x="1855670" y="689786"/>
                  <a:pt x="1855670" y="687976"/>
                </a:cubicBezTo>
                <a:cubicBezTo>
                  <a:pt x="1855670" y="686205"/>
                  <a:pt x="1854136" y="684669"/>
                  <a:pt x="1852346" y="684669"/>
                </a:cubicBezTo>
                <a:lnTo>
                  <a:pt x="1832029" y="684669"/>
                </a:lnTo>
                <a:cubicBezTo>
                  <a:pt x="1828324" y="684669"/>
                  <a:pt x="1825266" y="687688"/>
                  <a:pt x="1825266" y="691414"/>
                </a:cubicBezTo>
                <a:lnTo>
                  <a:pt x="1825266" y="693139"/>
                </a:lnTo>
                <a:cubicBezTo>
                  <a:pt x="1813274" y="689041"/>
                  <a:pt x="1804511" y="685507"/>
                  <a:pt x="1797844" y="682851"/>
                </a:cubicBezTo>
                <a:cubicBezTo>
                  <a:pt x="1778327" y="675042"/>
                  <a:pt x="1773955" y="673699"/>
                  <a:pt x="1757363" y="681786"/>
                </a:cubicBezTo>
                <a:lnTo>
                  <a:pt x="1757277" y="681786"/>
                </a:lnTo>
                <a:lnTo>
                  <a:pt x="1694516" y="694674"/>
                </a:lnTo>
                <a:cubicBezTo>
                  <a:pt x="1693564" y="694851"/>
                  <a:pt x="1692793" y="695414"/>
                  <a:pt x="1692297" y="696195"/>
                </a:cubicBezTo>
                <a:cubicBezTo>
                  <a:pt x="1691831" y="696948"/>
                  <a:pt x="1691744" y="698013"/>
                  <a:pt x="1691926" y="698855"/>
                </a:cubicBezTo>
                <a:cubicBezTo>
                  <a:pt x="1693564" y="704111"/>
                  <a:pt x="1698888" y="713501"/>
                  <a:pt x="1708499" y="713407"/>
                </a:cubicBezTo>
                <a:lnTo>
                  <a:pt x="1709166" y="713407"/>
                </a:lnTo>
                <a:cubicBezTo>
                  <a:pt x="1714795" y="719696"/>
                  <a:pt x="1723644" y="722388"/>
                  <a:pt x="1731645" y="720017"/>
                </a:cubicBezTo>
                <a:lnTo>
                  <a:pt x="1749181" y="715691"/>
                </a:lnTo>
                <a:cubicBezTo>
                  <a:pt x="1752972" y="717035"/>
                  <a:pt x="1768326" y="722570"/>
                  <a:pt x="1778232" y="730569"/>
                </a:cubicBezTo>
                <a:lnTo>
                  <a:pt x="1778698" y="730942"/>
                </a:lnTo>
                <a:cubicBezTo>
                  <a:pt x="1783861" y="735039"/>
                  <a:pt x="1794424" y="743736"/>
                  <a:pt x="1808216" y="743736"/>
                </a:cubicBezTo>
                <a:lnTo>
                  <a:pt x="1825181" y="743736"/>
                </a:lnTo>
                <a:lnTo>
                  <a:pt x="1825181" y="743829"/>
                </a:lnTo>
                <a:cubicBezTo>
                  <a:pt x="1825181" y="747508"/>
                  <a:pt x="1828229" y="750573"/>
                  <a:pt x="1831943" y="750573"/>
                </a:cubicBezTo>
                <a:lnTo>
                  <a:pt x="1852213" y="750573"/>
                </a:lnTo>
                <a:cubicBezTo>
                  <a:pt x="1854041" y="750573"/>
                  <a:pt x="1855575" y="749043"/>
                  <a:pt x="1855575" y="747219"/>
                </a:cubicBezTo>
                <a:cubicBezTo>
                  <a:pt x="1855575" y="745410"/>
                  <a:pt x="1854041" y="743926"/>
                  <a:pt x="1852213" y="743926"/>
                </a:cubicBezTo>
                <a:lnTo>
                  <a:pt x="1831857" y="743829"/>
                </a:lnTo>
                <a:lnTo>
                  <a:pt x="1831943" y="691511"/>
                </a:lnTo>
                <a:lnTo>
                  <a:pt x="1852346" y="691511"/>
                </a:lnTo>
                <a:lnTo>
                  <a:pt x="1852346" y="691321"/>
                </a:lnTo>
                <a:close/>
                <a:moveTo>
                  <a:pt x="1709652" y="706757"/>
                </a:moveTo>
                <a:cubicBezTo>
                  <a:pt x="1704699" y="707320"/>
                  <a:pt x="1701556" y="703417"/>
                  <a:pt x="1699831" y="700385"/>
                </a:cubicBezTo>
                <a:lnTo>
                  <a:pt x="1736312" y="692949"/>
                </a:lnTo>
                <a:cubicBezTo>
                  <a:pt x="1729149" y="696767"/>
                  <a:pt x="1720501" y="701320"/>
                  <a:pt x="1709652" y="706757"/>
                </a:cubicBezTo>
                <a:moveTo>
                  <a:pt x="1825266" y="736941"/>
                </a:moveTo>
                <a:lnTo>
                  <a:pt x="1808321" y="736941"/>
                </a:lnTo>
                <a:cubicBezTo>
                  <a:pt x="1796901" y="736941"/>
                  <a:pt x="1787547" y="729314"/>
                  <a:pt x="1782994" y="725695"/>
                </a:cubicBezTo>
                <a:lnTo>
                  <a:pt x="1782508" y="725314"/>
                </a:lnTo>
                <a:cubicBezTo>
                  <a:pt x="1770326" y="715417"/>
                  <a:pt x="1751276" y="709319"/>
                  <a:pt x="1750419" y="709045"/>
                </a:cubicBezTo>
                <a:cubicBezTo>
                  <a:pt x="1750047" y="708948"/>
                  <a:pt x="1749743" y="708854"/>
                  <a:pt x="1749371" y="708854"/>
                </a:cubicBezTo>
                <a:cubicBezTo>
                  <a:pt x="1749066" y="708854"/>
                  <a:pt x="1748790" y="708854"/>
                  <a:pt x="1748590" y="708948"/>
                </a:cubicBezTo>
                <a:lnTo>
                  <a:pt x="1730016" y="713501"/>
                </a:lnTo>
                <a:cubicBezTo>
                  <a:pt x="1725158" y="714951"/>
                  <a:pt x="1720015" y="713920"/>
                  <a:pt x="1716214" y="710855"/>
                </a:cubicBezTo>
                <a:cubicBezTo>
                  <a:pt x="1729073" y="704385"/>
                  <a:pt x="1738693" y="699139"/>
                  <a:pt x="1746599" y="694949"/>
                </a:cubicBezTo>
                <a:cubicBezTo>
                  <a:pt x="1773860" y="680298"/>
                  <a:pt x="1773860" y="680396"/>
                  <a:pt x="1795453" y="688949"/>
                </a:cubicBezTo>
                <a:cubicBezTo>
                  <a:pt x="1802511" y="691786"/>
                  <a:pt x="1812121" y="695595"/>
                  <a:pt x="1825371" y="700111"/>
                </a:cubicBezTo>
                <a:lnTo>
                  <a:pt x="1825371" y="736942"/>
                </a:lnTo>
                <a:lnTo>
                  <a:pt x="1825266" y="736942"/>
                </a:lnTo>
                <a:close/>
                <a:moveTo>
                  <a:pt x="2002078" y="809541"/>
                </a:moveTo>
                <a:lnTo>
                  <a:pt x="2002621" y="809541"/>
                </a:lnTo>
                <a:cubicBezTo>
                  <a:pt x="2009594" y="809360"/>
                  <a:pt x="2016080" y="806471"/>
                  <a:pt x="2020910" y="801454"/>
                </a:cubicBezTo>
                <a:cubicBezTo>
                  <a:pt x="2025767" y="796375"/>
                  <a:pt x="2028263" y="789822"/>
                  <a:pt x="2028168" y="782850"/>
                </a:cubicBezTo>
                <a:cubicBezTo>
                  <a:pt x="2028168" y="771735"/>
                  <a:pt x="2014538" y="751131"/>
                  <a:pt x="2006346" y="739922"/>
                </a:cubicBezTo>
                <a:cubicBezTo>
                  <a:pt x="2005956" y="739406"/>
                  <a:pt x="2005584" y="738950"/>
                  <a:pt x="2004993" y="738578"/>
                </a:cubicBezTo>
                <a:cubicBezTo>
                  <a:pt x="2003774" y="737597"/>
                  <a:pt x="2002174" y="737225"/>
                  <a:pt x="2000631" y="737504"/>
                </a:cubicBezTo>
                <a:cubicBezTo>
                  <a:pt x="1999097" y="737825"/>
                  <a:pt x="1997687" y="738662"/>
                  <a:pt x="1996726" y="739922"/>
                </a:cubicBezTo>
                <a:cubicBezTo>
                  <a:pt x="1990172" y="748940"/>
                  <a:pt x="1974913" y="771218"/>
                  <a:pt x="1974913" y="782850"/>
                </a:cubicBezTo>
                <a:lnTo>
                  <a:pt x="1974913" y="784096"/>
                </a:lnTo>
                <a:cubicBezTo>
                  <a:pt x="1975199" y="798291"/>
                  <a:pt x="1986906" y="809541"/>
                  <a:pt x="2000822" y="809541"/>
                </a:cubicBezTo>
                <a:lnTo>
                  <a:pt x="2002078" y="809541"/>
                </a:lnTo>
                <a:close/>
                <a:moveTo>
                  <a:pt x="1981581" y="783915"/>
                </a:moveTo>
                <a:lnTo>
                  <a:pt x="1981581" y="782938"/>
                </a:lnTo>
                <a:cubicBezTo>
                  <a:pt x="1981581" y="775125"/>
                  <a:pt x="1991782" y="758284"/>
                  <a:pt x="2001488" y="744666"/>
                </a:cubicBezTo>
                <a:cubicBezTo>
                  <a:pt x="2013766" y="761828"/>
                  <a:pt x="2021395" y="776478"/>
                  <a:pt x="2021395" y="782938"/>
                </a:cubicBezTo>
                <a:lnTo>
                  <a:pt x="2021395" y="783031"/>
                </a:lnTo>
                <a:cubicBezTo>
                  <a:pt x="2021491" y="788194"/>
                  <a:pt x="2019595" y="793129"/>
                  <a:pt x="2016080" y="796844"/>
                </a:cubicBezTo>
                <a:cubicBezTo>
                  <a:pt x="2012452" y="800565"/>
                  <a:pt x="2007689" y="802756"/>
                  <a:pt x="2002450" y="802844"/>
                </a:cubicBezTo>
                <a:lnTo>
                  <a:pt x="2001393" y="802844"/>
                </a:lnTo>
                <a:lnTo>
                  <a:pt x="2000917" y="802844"/>
                </a:lnTo>
                <a:cubicBezTo>
                  <a:pt x="1990544" y="802844"/>
                  <a:pt x="1981867" y="794482"/>
                  <a:pt x="1981581" y="783915"/>
                </a:cubicBezTo>
                <a:moveTo>
                  <a:pt x="2030063" y="823824"/>
                </a:moveTo>
                <a:lnTo>
                  <a:pt x="2005584" y="831535"/>
                </a:lnTo>
                <a:lnTo>
                  <a:pt x="2005584" y="830842"/>
                </a:lnTo>
                <a:cubicBezTo>
                  <a:pt x="2005584" y="823545"/>
                  <a:pt x="2002174" y="818382"/>
                  <a:pt x="1997221" y="818382"/>
                </a:cubicBezTo>
                <a:lnTo>
                  <a:pt x="1973866" y="818471"/>
                </a:lnTo>
                <a:cubicBezTo>
                  <a:pt x="1973199" y="818290"/>
                  <a:pt x="1971408" y="816936"/>
                  <a:pt x="1969961" y="815917"/>
                </a:cubicBezTo>
                <a:cubicBezTo>
                  <a:pt x="1964360" y="811821"/>
                  <a:pt x="1954920" y="804848"/>
                  <a:pt x="1942919" y="804848"/>
                </a:cubicBezTo>
                <a:lnTo>
                  <a:pt x="1925964" y="804848"/>
                </a:lnTo>
                <a:lnTo>
                  <a:pt x="1925964" y="804751"/>
                </a:lnTo>
                <a:cubicBezTo>
                  <a:pt x="1925964" y="801039"/>
                  <a:pt x="1922907" y="798007"/>
                  <a:pt x="1919202" y="798007"/>
                </a:cubicBezTo>
                <a:lnTo>
                  <a:pt x="1898923" y="798007"/>
                </a:lnTo>
                <a:cubicBezTo>
                  <a:pt x="1897094" y="798007"/>
                  <a:pt x="1895561" y="799551"/>
                  <a:pt x="1895561" y="801360"/>
                </a:cubicBezTo>
                <a:cubicBezTo>
                  <a:pt x="1895561" y="803133"/>
                  <a:pt x="1897094" y="804658"/>
                  <a:pt x="1898923" y="804658"/>
                </a:cubicBezTo>
                <a:lnTo>
                  <a:pt x="1919278" y="804751"/>
                </a:lnTo>
                <a:lnTo>
                  <a:pt x="1919202" y="857082"/>
                </a:lnTo>
                <a:lnTo>
                  <a:pt x="1898923" y="857082"/>
                </a:lnTo>
                <a:cubicBezTo>
                  <a:pt x="1897094" y="857082"/>
                  <a:pt x="1895561" y="858571"/>
                  <a:pt x="1895561" y="860380"/>
                </a:cubicBezTo>
                <a:cubicBezTo>
                  <a:pt x="1895561" y="862189"/>
                  <a:pt x="1897094" y="863734"/>
                  <a:pt x="1898923" y="863734"/>
                </a:cubicBezTo>
                <a:lnTo>
                  <a:pt x="1919202" y="863734"/>
                </a:lnTo>
                <a:cubicBezTo>
                  <a:pt x="1922907" y="863734"/>
                  <a:pt x="1925964" y="860664"/>
                  <a:pt x="1925964" y="856989"/>
                </a:cubicBezTo>
                <a:lnTo>
                  <a:pt x="1925964" y="855264"/>
                </a:lnTo>
                <a:cubicBezTo>
                  <a:pt x="1931689" y="857171"/>
                  <a:pt x="1936813" y="858980"/>
                  <a:pt x="1941290" y="860473"/>
                </a:cubicBezTo>
                <a:cubicBezTo>
                  <a:pt x="1959102" y="866705"/>
                  <a:pt x="1969008" y="870008"/>
                  <a:pt x="1977961" y="870008"/>
                </a:cubicBezTo>
                <a:cubicBezTo>
                  <a:pt x="1988915" y="870008"/>
                  <a:pt x="1998621" y="864980"/>
                  <a:pt x="2019490" y="853817"/>
                </a:cubicBezTo>
                <a:cubicBezTo>
                  <a:pt x="2028168" y="849264"/>
                  <a:pt x="2039026" y="843456"/>
                  <a:pt x="2052752" y="836567"/>
                </a:cubicBezTo>
                <a:cubicBezTo>
                  <a:pt x="2053581" y="836098"/>
                  <a:pt x="2054247" y="835359"/>
                  <a:pt x="2054447" y="834386"/>
                </a:cubicBezTo>
                <a:cubicBezTo>
                  <a:pt x="2054619" y="833452"/>
                  <a:pt x="2054447" y="832377"/>
                  <a:pt x="2053876" y="831633"/>
                </a:cubicBezTo>
                <a:cubicBezTo>
                  <a:pt x="2048542" y="824382"/>
                  <a:pt x="2038931" y="821173"/>
                  <a:pt x="2030063" y="823824"/>
                </a:cubicBezTo>
                <a:moveTo>
                  <a:pt x="2016452" y="848102"/>
                </a:moveTo>
                <a:cubicBezTo>
                  <a:pt x="1980543" y="867170"/>
                  <a:pt x="1980543" y="867170"/>
                  <a:pt x="1943462" y="854293"/>
                </a:cubicBezTo>
                <a:cubicBezTo>
                  <a:pt x="1938328" y="852473"/>
                  <a:pt x="1932641" y="850474"/>
                  <a:pt x="1925964" y="848283"/>
                </a:cubicBezTo>
                <a:lnTo>
                  <a:pt x="1925964" y="811546"/>
                </a:lnTo>
                <a:lnTo>
                  <a:pt x="1942919" y="811546"/>
                </a:lnTo>
                <a:cubicBezTo>
                  <a:pt x="1952730" y="811546"/>
                  <a:pt x="1960731" y="817355"/>
                  <a:pt x="1965960" y="821271"/>
                </a:cubicBezTo>
                <a:cubicBezTo>
                  <a:pt x="1969198" y="823633"/>
                  <a:pt x="1971199" y="825080"/>
                  <a:pt x="1973409" y="825080"/>
                </a:cubicBezTo>
                <a:lnTo>
                  <a:pt x="1997087" y="825080"/>
                </a:lnTo>
                <a:cubicBezTo>
                  <a:pt x="1997593" y="825080"/>
                  <a:pt x="1998821" y="827163"/>
                  <a:pt x="1998821" y="830842"/>
                </a:cubicBezTo>
                <a:cubicBezTo>
                  <a:pt x="1998821" y="832749"/>
                  <a:pt x="1998450" y="834470"/>
                  <a:pt x="1997859" y="835730"/>
                </a:cubicBezTo>
                <a:cubicBezTo>
                  <a:pt x="1997593" y="836377"/>
                  <a:pt x="1997221" y="836758"/>
                  <a:pt x="1997011" y="836758"/>
                </a:cubicBezTo>
                <a:lnTo>
                  <a:pt x="1959769" y="836758"/>
                </a:lnTo>
                <a:cubicBezTo>
                  <a:pt x="1957959" y="836758"/>
                  <a:pt x="1956454" y="838289"/>
                  <a:pt x="1956454" y="840102"/>
                </a:cubicBezTo>
                <a:cubicBezTo>
                  <a:pt x="1956454" y="841921"/>
                  <a:pt x="1957959" y="843456"/>
                  <a:pt x="1959769" y="843456"/>
                </a:cubicBezTo>
                <a:lnTo>
                  <a:pt x="1997011" y="843456"/>
                </a:lnTo>
                <a:cubicBezTo>
                  <a:pt x="1999783" y="843456"/>
                  <a:pt x="2002078" y="841823"/>
                  <a:pt x="2003584" y="839176"/>
                </a:cubicBezTo>
                <a:lnTo>
                  <a:pt x="2031892" y="830196"/>
                </a:lnTo>
                <a:cubicBezTo>
                  <a:pt x="2036721" y="828745"/>
                  <a:pt x="2041874" y="829824"/>
                  <a:pt x="2045675" y="832842"/>
                </a:cubicBezTo>
                <a:cubicBezTo>
                  <a:pt x="2033892" y="838852"/>
                  <a:pt x="2024358" y="843911"/>
                  <a:pt x="2016452" y="848102"/>
                </a:cubicBezTo>
                <a:moveTo>
                  <a:pt x="2095329" y="691321"/>
                </a:moveTo>
                <a:cubicBezTo>
                  <a:pt x="2097119" y="691321"/>
                  <a:pt x="2098653" y="689786"/>
                  <a:pt x="2098653" y="687976"/>
                </a:cubicBezTo>
                <a:cubicBezTo>
                  <a:pt x="2098653" y="686205"/>
                  <a:pt x="2097119" y="684669"/>
                  <a:pt x="2095329" y="684669"/>
                </a:cubicBezTo>
                <a:lnTo>
                  <a:pt x="2075021" y="684669"/>
                </a:lnTo>
                <a:cubicBezTo>
                  <a:pt x="2071297" y="684669"/>
                  <a:pt x="2068258" y="687688"/>
                  <a:pt x="2068258" y="691414"/>
                </a:cubicBezTo>
                <a:lnTo>
                  <a:pt x="2068258" y="693139"/>
                </a:lnTo>
                <a:cubicBezTo>
                  <a:pt x="2056257" y="689041"/>
                  <a:pt x="2047494" y="685507"/>
                  <a:pt x="2040845" y="682851"/>
                </a:cubicBezTo>
                <a:cubicBezTo>
                  <a:pt x="2021310" y="675042"/>
                  <a:pt x="2016909" y="673699"/>
                  <a:pt x="2000355" y="681786"/>
                </a:cubicBezTo>
                <a:lnTo>
                  <a:pt x="2000259" y="681786"/>
                </a:lnTo>
                <a:lnTo>
                  <a:pt x="1937480" y="694674"/>
                </a:lnTo>
                <a:cubicBezTo>
                  <a:pt x="1936518" y="694851"/>
                  <a:pt x="1935775" y="695414"/>
                  <a:pt x="1935289" y="696195"/>
                </a:cubicBezTo>
                <a:cubicBezTo>
                  <a:pt x="1934823" y="696948"/>
                  <a:pt x="1934718" y="698013"/>
                  <a:pt x="1935013" y="698855"/>
                </a:cubicBezTo>
                <a:cubicBezTo>
                  <a:pt x="1936642" y="704111"/>
                  <a:pt x="1941966" y="713501"/>
                  <a:pt x="1951587" y="713407"/>
                </a:cubicBezTo>
                <a:lnTo>
                  <a:pt x="1952244" y="713407"/>
                </a:lnTo>
                <a:cubicBezTo>
                  <a:pt x="1957873" y="719696"/>
                  <a:pt x="1966731" y="722388"/>
                  <a:pt x="1974732" y="720017"/>
                </a:cubicBezTo>
                <a:lnTo>
                  <a:pt x="1992259" y="715691"/>
                </a:lnTo>
                <a:cubicBezTo>
                  <a:pt x="1996049" y="717035"/>
                  <a:pt x="2011403" y="722570"/>
                  <a:pt x="2021310" y="730569"/>
                </a:cubicBezTo>
                <a:lnTo>
                  <a:pt x="2021777" y="730942"/>
                </a:lnTo>
                <a:cubicBezTo>
                  <a:pt x="2026939" y="735039"/>
                  <a:pt x="2037493" y="743736"/>
                  <a:pt x="2051304" y="743736"/>
                </a:cubicBezTo>
                <a:lnTo>
                  <a:pt x="2068258" y="743736"/>
                </a:lnTo>
                <a:lnTo>
                  <a:pt x="2068258" y="743829"/>
                </a:lnTo>
                <a:cubicBezTo>
                  <a:pt x="2068258" y="747508"/>
                  <a:pt x="2071297" y="750573"/>
                  <a:pt x="2075021" y="750573"/>
                </a:cubicBezTo>
                <a:lnTo>
                  <a:pt x="2095329" y="750573"/>
                </a:lnTo>
                <a:cubicBezTo>
                  <a:pt x="2097119" y="750573"/>
                  <a:pt x="2098653" y="749043"/>
                  <a:pt x="2098653" y="747219"/>
                </a:cubicBezTo>
                <a:cubicBezTo>
                  <a:pt x="2098653" y="745410"/>
                  <a:pt x="2097119" y="743926"/>
                  <a:pt x="2095329" y="743926"/>
                </a:cubicBezTo>
                <a:lnTo>
                  <a:pt x="2074936" y="743829"/>
                </a:lnTo>
                <a:lnTo>
                  <a:pt x="2075021" y="691511"/>
                </a:lnTo>
                <a:lnTo>
                  <a:pt x="2095329" y="691511"/>
                </a:lnTo>
                <a:lnTo>
                  <a:pt x="2095329" y="691321"/>
                </a:lnTo>
                <a:close/>
                <a:moveTo>
                  <a:pt x="1952634" y="706757"/>
                </a:moveTo>
                <a:cubicBezTo>
                  <a:pt x="1947681" y="707320"/>
                  <a:pt x="1944548" y="703417"/>
                  <a:pt x="1942824" y="700385"/>
                </a:cubicBezTo>
                <a:lnTo>
                  <a:pt x="1979314" y="692949"/>
                </a:lnTo>
                <a:cubicBezTo>
                  <a:pt x="1972151" y="696767"/>
                  <a:pt x="1963493" y="701320"/>
                  <a:pt x="1952634" y="706757"/>
                </a:cubicBezTo>
                <a:moveTo>
                  <a:pt x="2068258" y="736941"/>
                </a:moveTo>
                <a:lnTo>
                  <a:pt x="2051304" y="736941"/>
                </a:lnTo>
                <a:cubicBezTo>
                  <a:pt x="2039884" y="736941"/>
                  <a:pt x="2030539" y="729314"/>
                  <a:pt x="2025986" y="725695"/>
                </a:cubicBezTo>
                <a:lnTo>
                  <a:pt x="2025491" y="725314"/>
                </a:lnTo>
                <a:cubicBezTo>
                  <a:pt x="2013299" y="715417"/>
                  <a:pt x="1994249" y="709319"/>
                  <a:pt x="1993402" y="709045"/>
                </a:cubicBezTo>
                <a:cubicBezTo>
                  <a:pt x="1993096" y="708948"/>
                  <a:pt x="1992725" y="708854"/>
                  <a:pt x="1992353" y="708854"/>
                </a:cubicBezTo>
                <a:cubicBezTo>
                  <a:pt x="1992058" y="708854"/>
                  <a:pt x="1991773" y="708854"/>
                  <a:pt x="1991592" y="708948"/>
                </a:cubicBezTo>
                <a:lnTo>
                  <a:pt x="1973008" y="713501"/>
                </a:lnTo>
                <a:cubicBezTo>
                  <a:pt x="1968151" y="714951"/>
                  <a:pt x="1963007" y="713920"/>
                  <a:pt x="1959197" y="710855"/>
                </a:cubicBezTo>
                <a:cubicBezTo>
                  <a:pt x="1972056" y="704385"/>
                  <a:pt x="1981685" y="699139"/>
                  <a:pt x="1989591" y="694949"/>
                </a:cubicBezTo>
                <a:cubicBezTo>
                  <a:pt x="2016728" y="680298"/>
                  <a:pt x="2016823" y="680396"/>
                  <a:pt x="2038445" y="688949"/>
                </a:cubicBezTo>
                <a:cubicBezTo>
                  <a:pt x="2045484" y="691786"/>
                  <a:pt x="2055123" y="695595"/>
                  <a:pt x="2068353" y="700111"/>
                </a:cubicBezTo>
                <a:lnTo>
                  <a:pt x="2068353" y="736942"/>
                </a:lnTo>
                <a:lnTo>
                  <a:pt x="2068258" y="736942"/>
                </a:lnTo>
                <a:close/>
                <a:moveTo>
                  <a:pt x="2245033" y="809541"/>
                </a:moveTo>
                <a:lnTo>
                  <a:pt x="2245614" y="809541"/>
                </a:lnTo>
                <a:cubicBezTo>
                  <a:pt x="2252577" y="809360"/>
                  <a:pt x="2259035" y="806471"/>
                  <a:pt x="2263892" y="801454"/>
                </a:cubicBezTo>
                <a:cubicBezTo>
                  <a:pt x="2268750" y="796375"/>
                  <a:pt x="2271246" y="789822"/>
                  <a:pt x="2271150" y="782850"/>
                </a:cubicBezTo>
                <a:cubicBezTo>
                  <a:pt x="2271150" y="771735"/>
                  <a:pt x="2257530" y="751131"/>
                  <a:pt x="2249338" y="739922"/>
                </a:cubicBezTo>
                <a:cubicBezTo>
                  <a:pt x="2248948" y="739406"/>
                  <a:pt x="2248567" y="738950"/>
                  <a:pt x="2247986" y="738578"/>
                </a:cubicBezTo>
                <a:cubicBezTo>
                  <a:pt x="2246757" y="737597"/>
                  <a:pt x="2245128" y="737225"/>
                  <a:pt x="2243623" y="737504"/>
                </a:cubicBezTo>
                <a:cubicBezTo>
                  <a:pt x="2242089" y="737825"/>
                  <a:pt x="2240661" y="738662"/>
                  <a:pt x="2239804" y="739922"/>
                </a:cubicBezTo>
                <a:cubicBezTo>
                  <a:pt x="2233222" y="748940"/>
                  <a:pt x="2217991" y="771218"/>
                  <a:pt x="2217991" y="782850"/>
                </a:cubicBezTo>
                <a:lnTo>
                  <a:pt x="2217991" y="784096"/>
                </a:lnTo>
                <a:cubicBezTo>
                  <a:pt x="2218277" y="798291"/>
                  <a:pt x="2229993" y="809541"/>
                  <a:pt x="2243899" y="809541"/>
                </a:cubicBezTo>
                <a:lnTo>
                  <a:pt x="2245033" y="809541"/>
                </a:lnTo>
                <a:close/>
                <a:moveTo>
                  <a:pt x="2224573" y="783915"/>
                </a:moveTo>
                <a:lnTo>
                  <a:pt x="2224573" y="782938"/>
                </a:lnTo>
                <a:cubicBezTo>
                  <a:pt x="2224573" y="775125"/>
                  <a:pt x="2234756" y="758284"/>
                  <a:pt x="2244566" y="744666"/>
                </a:cubicBezTo>
                <a:cubicBezTo>
                  <a:pt x="2256854" y="761828"/>
                  <a:pt x="2264474" y="776478"/>
                  <a:pt x="2264474" y="782938"/>
                </a:cubicBezTo>
                <a:lnTo>
                  <a:pt x="2264474" y="783031"/>
                </a:lnTo>
                <a:cubicBezTo>
                  <a:pt x="2264569" y="788194"/>
                  <a:pt x="2262664" y="793129"/>
                  <a:pt x="2259159" y="796844"/>
                </a:cubicBezTo>
                <a:cubicBezTo>
                  <a:pt x="2255529" y="800565"/>
                  <a:pt x="2250758" y="802756"/>
                  <a:pt x="2245528" y="802844"/>
                </a:cubicBezTo>
                <a:lnTo>
                  <a:pt x="2244471" y="802844"/>
                </a:lnTo>
                <a:lnTo>
                  <a:pt x="2243995" y="802844"/>
                </a:lnTo>
                <a:cubicBezTo>
                  <a:pt x="2233527" y="802844"/>
                  <a:pt x="2224849" y="794482"/>
                  <a:pt x="2224573" y="783915"/>
                </a:cubicBezTo>
                <a:moveTo>
                  <a:pt x="2273056" y="823824"/>
                </a:moveTo>
                <a:lnTo>
                  <a:pt x="2248576" y="831535"/>
                </a:lnTo>
                <a:lnTo>
                  <a:pt x="2248576" y="830842"/>
                </a:lnTo>
                <a:cubicBezTo>
                  <a:pt x="2248576" y="823545"/>
                  <a:pt x="2245128" y="818382"/>
                  <a:pt x="2240204" y="818382"/>
                </a:cubicBezTo>
                <a:lnTo>
                  <a:pt x="2216858" y="818471"/>
                </a:lnTo>
                <a:cubicBezTo>
                  <a:pt x="2216172" y="818290"/>
                  <a:pt x="2214363" y="816936"/>
                  <a:pt x="2212934" y="815917"/>
                </a:cubicBezTo>
                <a:cubicBezTo>
                  <a:pt x="2207324" y="811821"/>
                  <a:pt x="2197894" y="804848"/>
                  <a:pt x="2185902" y="804848"/>
                </a:cubicBezTo>
                <a:lnTo>
                  <a:pt x="2168938" y="804848"/>
                </a:lnTo>
                <a:lnTo>
                  <a:pt x="2168938" y="804751"/>
                </a:lnTo>
                <a:cubicBezTo>
                  <a:pt x="2168938" y="801039"/>
                  <a:pt x="2165899" y="798007"/>
                  <a:pt x="2162175" y="798007"/>
                </a:cubicBezTo>
                <a:lnTo>
                  <a:pt x="2141887" y="798007"/>
                </a:lnTo>
                <a:cubicBezTo>
                  <a:pt x="2140086" y="798007"/>
                  <a:pt x="2138553" y="799551"/>
                  <a:pt x="2138553" y="801360"/>
                </a:cubicBezTo>
                <a:cubicBezTo>
                  <a:pt x="2138553" y="803133"/>
                  <a:pt x="2140086" y="804658"/>
                  <a:pt x="2141887" y="804658"/>
                </a:cubicBezTo>
                <a:lnTo>
                  <a:pt x="2162270" y="804751"/>
                </a:lnTo>
                <a:lnTo>
                  <a:pt x="2162175" y="857082"/>
                </a:lnTo>
                <a:lnTo>
                  <a:pt x="2141887" y="857082"/>
                </a:lnTo>
                <a:cubicBezTo>
                  <a:pt x="2140086" y="857082"/>
                  <a:pt x="2138553" y="858571"/>
                  <a:pt x="2138553" y="860380"/>
                </a:cubicBezTo>
                <a:cubicBezTo>
                  <a:pt x="2138553" y="862189"/>
                  <a:pt x="2140086" y="863734"/>
                  <a:pt x="2141887" y="863734"/>
                </a:cubicBezTo>
                <a:lnTo>
                  <a:pt x="2162175" y="863734"/>
                </a:lnTo>
                <a:cubicBezTo>
                  <a:pt x="2165899" y="863734"/>
                  <a:pt x="2168938" y="860664"/>
                  <a:pt x="2168938" y="856989"/>
                </a:cubicBezTo>
                <a:lnTo>
                  <a:pt x="2168938" y="855264"/>
                </a:lnTo>
                <a:cubicBezTo>
                  <a:pt x="2174643" y="857171"/>
                  <a:pt x="2179806" y="858980"/>
                  <a:pt x="2184273" y="860473"/>
                </a:cubicBezTo>
                <a:cubicBezTo>
                  <a:pt x="2202085" y="866705"/>
                  <a:pt x="2212000" y="870008"/>
                  <a:pt x="2220935" y="870008"/>
                </a:cubicBezTo>
                <a:cubicBezTo>
                  <a:pt x="2231898" y="870008"/>
                  <a:pt x="2241613" y="864980"/>
                  <a:pt x="2262483" y="853817"/>
                </a:cubicBezTo>
                <a:cubicBezTo>
                  <a:pt x="2271150" y="849264"/>
                  <a:pt x="2282009" y="843456"/>
                  <a:pt x="2295706" y="836567"/>
                </a:cubicBezTo>
                <a:cubicBezTo>
                  <a:pt x="2296573" y="836098"/>
                  <a:pt x="2297249" y="835359"/>
                  <a:pt x="2297430" y="834386"/>
                </a:cubicBezTo>
                <a:cubicBezTo>
                  <a:pt x="2297611" y="833452"/>
                  <a:pt x="2297430" y="832377"/>
                  <a:pt x="2296868" y="831633"/>
                </a:cubicBezTo>
                <a:cubicBezTo>
                  <a:pt x="2291610" y="824382"/>
                  <a:pt x="2281923" y="821173"/>
                  <a:pt x="2273056" y="823824"/>
                </a:cubicBezTo>
                <a:moveTo>
                  <a:pt x="2259425" y="848102"/>
                </a:moveTo>
                <a:cubicBezTo>
                  <a:pt x="2223525" y="867170"/>
                  <a:pt x="2223525" y="867170"/>
                  <a:pt x="2186454" y="854293"/>
                </a:cubicBezTo>
                <a:cubicBezTo>
                  <a:pt x="2181311" y="852473"/>
                  <a:pt x="2175510" y="850474"/>
                  <a:pt x="2168938" y="848283"/>
                </a:cubicBezTo>
                <a:lnTo>
                  <a:pt x="2168938" y="811546"/>
                </a:lnTo>
                <a:lnTo>
                  <a:pt x="2185902" y="811546"/>
                </a:lnTo>
                <a:cubicBezTo>
                  <a:pt x="2195713" y="811546"/>
                  <a:pt x="2203713" y="817355"/>
                  <a:pt x="2208953" y="821271"/>
                </a:cubicBezTo>
                <a:cubicBezTo>
                  <a:pt x="2212171" y="823633"/>
                  <a:pt x="2214172" y="825080"/>
                  <a:pt x="2216391" y="825080"/>
                </a:cubicBezTo>
                <a:lnTo>
                  <a:pt x="2240080" y="825080"/>
                </a:lnTo>
                <a:cubicBezTo>
                  <a:pt x="2240575" y="825080"/>
                  <a:pt x="2241804" y="827163"/>
                  <a:pt x="2241804" y="830842"/>
                </a:cubicBezTo>
                <a:cubicBezTo>
                  <a:pt x="2241804" y="832749"/>
                  <a:pt x="2241518" y="834470"/>
                  <a:pt x="2240842" y="835730"/>
                </a:cubicBezTo>
                <a:cubicBezTo>
                  <a:pt x="2240575" y="836377"/>
                  <a:pt x="2240204" y="836758"/>
                  <a:pt x="2239985" y="836758"/>
                </a:cubicBezTo>
                <a:lnTo>
                  <a:pt x="2202752" y="836758"/>
                </a:lnTo>
                <a:cubicBezTo>
                  <a:pt x="2200951" y="836758"/>
                  <a:pt x="2199418" y="838289"/>
                  <a:pt x="2199418" y="840102"/>
                </a:cubicBezTo>
                <a:cubicBezTo>
                  <a:pt x="2199418" y="841921"/>
                  <a:pt x="2200951" y="843456"/>
                  <a:pt x="2202752" y="843456"/>
                </a:cubicBezTo>
                <a:lnTo>
                  <a:pt x="2239985" y="843456"/>
                </a:lnTo>
                <a:cubicBezTo>
                  <a:pt x="2242756" y="843456"/>
                  <a:pt x="2245043" y="841823"/>
                  <a:pt x="2246576" y="839176"/>
                </a:cubicBezTo>
                <a:lnTo>
                  <a:pt x="2274846" y="830196"/>
                </a:lnTo>
                <a:cubicBezTo>
                  <a:pt x="2279704" y="828745"/>
                  <a:pt x="2284838" y="829824"/>
                  <a:pt x="2288667" y="832842"/>
                </a:cubicBezTo>
                <a:cubicBezTo>
                  <a:pt x="2276837" y="838852"/>
                  <a:pt x="2267331" y="843911"/>
                  <a:pt x="2259425" y="848102"/>
                </a:cubicBezTo>
                <a:moveTo>
                  <a:pt x="2338292" y="691321"/>
                </a:moveTo>
                <a:cubicBezTo>
                  <a:pt x="2340102" y="691321"/>
                  <a:pt x="2341636" y="689786"/>
                  <a:pt x="2341636" y="687976"/>
                </a:cubicBezTo>
                <a:cubicBezTo>
                  <a:pt x="2341636" y="686205"/>
                  <a:pt x="2340102" y="684669"/>
                  <a:pt x="2338292" y="684669"/>
                </a:cubicBezTo>
                <a:lnTo>
                  <a:pt x="2318004" y="684669"/>
                </a:lnTo>
                <a:cubicBezTo>
                  <a:pt x="2314289" y="684669"/>
                  <a:pt x="2311241" y="687688"/>
                  <a:pt x="2311241" y="691414"/>
                </a:cubicBezTo>
                <a:lnTo>
                  <a:pt x="2311241" y="693139"/>
                </a:lnTo>
                <a:cubicBezTo>
                  <a:pt x="2299239" y="689041"/>
                  <a:pt x="2290477" y="685507"/>
                  <a:pt x="2283800" y="682851"/>
                </a:cubicBezTo>
                <a:cubicBezTo>
                  <a:pt x="2264293" y="675042"/>
                  <a:pt x="2259892" y="673699"/>
                  <a:pt x="2243338" y="681786"/>
                </a:cubicBezTo>
                <a:lnTo>
                  <a:pt x="2243242" y="681786"/>
                </a:lnTo>
                <a:lnTo>
                  <a:pt x="2180454" y="694674"/>
                </a:lnTo>
                <a:cubicBezTo>
                  <a:pt x="2179501" y="694851"/>
                  <a:pt x="2178768" y="695414"/>
                  <a:pt x="2178272" y="696195"/>
                </a:cubicBezTo>
                <a:cubicBezTo>
                  <a:pt x="2177806" y="696948"/>
                  <a:pt x="2177691" y="698013"/>
                  <a:pt x="2177901" y="698855"/>
                </a:cubicBezTo>
                <a:cubicBezTo>
                  <a:pt x="2179501" y="704111"/>
                  <a:pt x="2184854" y="713501"/>
                  <a:pt x="2194455" y="713407"/>
                </a:cubicBezTo>
                <a:lnTo>
                  <a:pt x="2195131" y="713407"/>
                </a:lnTo>
                <a:cubicBezTo>
                  <a:pt x="2200761" y="719696"/>
                  <a:pt x="2209619" y="722388"/>
                  <a:pt x="2217629" y="720017"/>
                </a:cubicBezTo>
                <a:lnTo>
                  <a:pt x="2235136" y="715691"/>
                </a:lnTo>
                <a:cubicBezTo>
                  <a:pt x="2238937" y="717035"/>
                  <a:pt x="2254291" y="722570"/>
                  <a:pt x="2264197" y="730569"/>
                </a:cubicBezTo>
                <a:lnTo>
                  <a:pt x="2264664" y="730942"/>
                </a:lnTo>
                <a:cubicBezTo>
                  <a:pt x="2269798" y="735039"/>
                  <a:pt x="2280390" y="743736"/>
                  <a:pt x="2294191" y="743736"/>
                </a:cubicBezTo>
                <a:lnTo>
                  <a:pt x="2311146" y="743736"/>
                </a:lnTo>
                <a:lnTo>
                  <a:pt x="2311146" y="743829"/>
                </a:lnTo>
                <a:cubicBezTo>
                  <a:pt x="2311146" y="747508"/>
                  <a:pt x="2314194" y="750573"/>
                  <a:pt x="2317909" y="750573"/>
                </a:cubicBezTo>
                <a:lnTo>
                  <a:pt x="2338197" y="750573"/>
                </a:lnTo>
                <a:cubicBezTo>
                  <a:pt x="2340007" y="750573"/>
                  <a:pt x="2341540" y="749043"/>
                  <a:pt x="2341540" y="747219"/>
                </a:cubicBezTo>
                <a:cubicBezTo>
                  <a:pt x="2341540" y="745410"/>
                  <a:pt x="2340007" y="743926"/>
                  <a:pt x="2338197" y="743926"/>
                </a:cubicBezTo>
                <a:lnTo>
                  <a:pt x="2317823" y="743829"/>
                </a:lnTo>
                <a:lnTo>
                  <a:pt x="2317909" y="691511"/>
                </a:lnTo>
                <a:lnTo>
                  <a:pt x="2338292" y="691511"/>
                </a:lnTo>
                <a:lnTo>
                  <a:pt x="2338292" y="691321"/>
                </a:lnTo>
                <a:close/>
                <a:moveTo>
                  <a:pt x="2195617" y="706757"/>
                </a:moveTo>
                <a:cubicBezTo>
                  <a:pt x="2190674" y="707320"/>
                  <a:pt x="2187521" y="703417"/>
                  <a:pt x="2185806" y="700385"/>
                </a:cubicBezTo>
                <a:lnTo>
                  <a:pt x="2222268" y="692949"/>
                </a:lnTo>
                <a:cubicBezTo>
                  <a:pt x="2215124" y="696767"/>
                  <a:pt x="2206476" y="701320"/>
                  <a:pt x="2195617" y="706757"/>
                </a:cubicBezTo>
                <a:moveTo>
                  <a:pt x="2311241" y="736941"/>
                </a:moveTo>
                <a:lnTo>
                  <a:pt x="2294287" y="736941"/>
                </a:lnTo>
                <a:cubicBezTo>
                  <a:pt x="2282847" y="736941"/>
                  <a:pt x="2273522" y="729314"/>
                  <a:pt x="2268941" y="725695"/>
                </a:cubicBezTo>
                <a:lnTo>
                  <a:pt x="2268484" y="725314"/>
                </a:lnTo>
                <a:cubicBezTo>
                  <a:pt x="2256291" y="715417"/>
                  <a:pt x="2237222" y="709319"/>
                  <a:pt x="2236384" y="709045"/>
                </a:cubicBezTo>
                <a:cubicBezTo>
                  <a:pt x="2235984" y="708948"/>
                  <a:pt x="2235708" y="708854"/>
                  <a:pt x="2235336" y="708854"/>
                </a:cubicBezTo>
                <a:cubicBezTo>
                  <a:pt x="2235032" y="708854"/>
                  <a:pt x="2234756" y="708854"/>
                  <a:pt x="2234565" y="708948"/>
                </a:cubicBezTo>
                <a:lnTo>
                  <a:pt x="2215991" y="713501"/>
                </a:lnTo>
                <a:cubicBezTo>
                  <a:pt x="2211133" y="714951"/>
                  <a:pt x="2205990" y="713920"/>
                  <a:pt x="2202190" y="710855"/>
                </a:cubicBezTo>
                <a:cubicBezTo>
                  <a:pt x="2215039" y="704385"/>
                  <a:pt x="2224668" y="699139"/>
                  <a:pt x="2232564" y="694949"/>
                </a:cubicBezTo>
                <a:cubicBezTo>
                  <a:pt x="2259796" y="680298"/>
                  <a:pt x="2259796" y="680396"/>
                  <a:pt x="2281428" y="688949"/>
                </a:cubicBezTo>
                <a:cubicBezTo>
                  <a:pt x="2288477" y="691786"/>
                  <a:pt x="2298096" y="695595"/>
                  <a:pt x="2311346" y="700111"/>
                </a:cubicBezTo>
                <a:lnTo>
                  <a:pt x="2311346" y="736942"/>
                </a:lnTo>
                <a:lnTo>
                  <a:pt x="2311241" y="736942"/>
                </a:lnTo>
                <a:close/>
                <a:moveTo>
                  <a:pt x="182509" y="981627"/>
                </a:moveTo>
                <a:cubicBezTo>
                  <a:pt x="181260" y="980704"/>
                  <a:pt x="179651" y="980323"/>
                  <a:pt x="178118" y="980599"/>
                </a:cubicBezTo>
                <a:cubicBezTo>
                  <a:pt x="176593" y="980885"/>
                  <a:pt x="175164" y="981723"/>
                  <a:pt x="174307" y="982970"/>
                </a:cubicBezTo>
                <a:cubicBezTo>
                  <a:pt x="167744" y="992038"/>
                  <a:pt x="152495" y="1014327"/>
                  <a:pt x="152495" y="1025947"/>
                </a:cubicBezTo>
                <a:lnTo>
                  <a:pt x="152495" y="1027157"/>
                </a:lnTo>
                <a:cubicBezTo>
                  <a:pt x="152781" y="1041387"/>
                  <a:pt x="164516" y="1052598"/>
                  <a:pt x="178422" y="1052598"/>
                </a:cubicBezTo>
                <a:lnTo>
                  <a:pt x="179651" y="1052598"/>
                </a:lnTo>
                <a:lnTo>
                  <a:pt x="180213" y="1052598"/>
                </a:lnTo>
                <a:cubicBezTo>
                  <a:pt x="187166" y="1052417"/>
                  <a:pt x="193634" y="1049579"/>
                  <a:pt x="198511" y="1044502"/>
                </a:cubicBezTo>
                <a:cubicBezTo>
                  <a:pt x="203368" y="1039482"/>
                  <a:pt x="205835" y="1032882"/>
                  <a:pt x="205740" y="1025947"/>
                </a:cubicBezTo>
                <a:cubicBezTo>
                  <a:pt x="205740" y="1014784"/>
                  <a:pt x="192119" y="994229"/>
                  <a:pt x="183928" y="982970"/>
                </a:cubicBezTo>
                <a:cubicBezTo>
                  <a:pt x="183470" y="982513"/>
                  <a:pt x="183070" y="982047"/>
                  <a:pt x="182509" y="981627"/>
                </a:cubicBezTo>
                <a:moveTo>
                  <a:pt x="198977" y="1026043"/>
                </a:moveTo>
                <a:cubicBezTo>
                  <a:pt x="199072" y="1031158"/>
                  <a:pt x="197168" y="1036130"/>
                  <a:pt x="193634" y="1039863"/>
                </a:cubicBezTo>
                <a:cubicBezTo>
                  <a:pt x="190024" y="1043578"/>
                  <a:pt x="185261" y="1045759"/>
                  <a:pt x="180022" y="1045855"/>
                </a:cubicBezTo>
                <a:lnTo>
                  <a:pt x="178975" y="1045855"/>
                </a:lnTo>
                <a:lnTo>
                  <a:pt x="178518" y="1045855"/>
                </a:lnTo>
                <a:cubicBezTo>
                  <a:pt x="168021" y="1045855"/>
                  <a:pt x="159353" y="1037482"/>
                  <a:pt x="159077" y="1026881"/>
                </a:cubicBezTo>
                <a:lnTo>
                  <a:pt x="159077" y="1025947"/>
                </a:lnTo>
                <a:cubicBezTo>
                  <a:pt x="159077" y="1018137"/>
                  <a:pt x="169250" y="1001259"/>
                  <a:pt x="179070" y="987628"/>
                </a:cubicBezTo>
                <a:cubicBezTo>
                  <a:pt x="191376" y="1004878"/>
                  <a:pt x="198977" y="1019575"/>
                  <a:pt x="198977" y="1026043"/>
                </a:cubicBezTo>
                <a:moveTo>
                  <a:pt x="76409" y="1100138"/>
                </a:moveTo>
                <a:cubicBezTo>
                  <a:pt x="74580" y="1100138"/>
                  <a:pt x="73047" y="1101671"/>
                  <a:pt x="73047" y="1103481"/>
                </a:cubicBezTo>
                <a:cubicBezTo>
                  <a:pt x="73047" y="1105291"/>
                  <a:pt x="74580" y="1106834"/>
                  <a:pt x="76409" y="1106834"/>
                </a:cubicBezTo>
                <a:lnTo>
                  <a:pt x="96774" y="1106834"/>
                </a:lnTo>
                <a:cubicBezTo>
                  <a:pt x="100489" y="1106834"/>
                  <a:pt x="103537" y="1103767"/>
                  <a:pt x="103537" y="1100042"/>
                </a:cubicBezTo>
                <a:lnTo>
                  <a:pt x="103537" y="1098318"/>
                </a:lnTo>
                <a:cubicBezTo>
                  <a:pt x="109251" y="1100223"/>
                  <a:pt x="114395" y="1102043"/>
                  <a:pt x="118891" y="1103567"/>
                </a:cubicBezTo>
                <a:cubicBezTo>
                  <a:pt x="136703" y="1109758"/>
                  <a:pt x="146609" y="1113111"/>
                  <a:pt x="155534" y="1113111"/>
                </a:cubicBezTo>
                <a:cubicBezTo>
                  <a:pt x="166516" y="1113111"/>
                  <a:pt x="176203" y="1108043"/>
                  <a:pt x="197072" y="1096928"/>
                </a:cubicBezTo>
                <a:cubicBezTo>
                  <a:pt x="205740" y="1092318"/>
                  <a:pt x="216608" y="1086498"/>
                  <a:pt x="230334" y="1079668"/>
                </a:cubicBezTo>
                <a:cubicBezTo>
                  <a:pt x="231191" y="1079202"/>
                  <a:pt x="231829" y="1078411"/>
                  <a:pt x="232048" y="1077487"/>
                </a:cubicBezTo>
                <a:cubicBezTo>
                  <a:pt x="232229" y="1076506"/>
                  <a:pt x="232048" y="1075487"/>
                  <a:pt x="231457" y="1074696"/>
                </a:cubicBezTo>
                <a:cubicBezTo>
                  <a:pt x="225923" y="1067295"/>
                  <a:pt x="216312" y="1064133"/>
                  <a:pt x="207473" y="1066695"/>
                </a:cubicBezTo>
                <a:lnTo>
                  <a:pt x="182966" y="1074411"/>
                </a:lnTo>
                <a:lnTo>
                  <a:pt x="182966" y="1073753"/>
                </a:lnTo>
                <a:cubicBezTo>
                  <a:pt x="182966" y="1066410"/>
                  <a:pt x="179556" y="1061285"/>
                  <a:pt x="174603" y="1061285"/>
                </a:cubicBezTo>
                <a:lnTo>
                  <a:pt x="151247" y="1061390"/>
                </a:lnTo>
                <a:cubicBezTo>
                  <a:pt x="150609" y="1061209"/>
                  <a:pt x="148780" y="1059856"/>
                  <a:pt x="147342" y="1058790"/>
                </a:cubicBezTo>
                <a:cubicBezTo>
                  <a:pt x="141741" y="1054694"/>
                  <a:pt x="132302" y="1047760"/>
                  <a:pt x="120301" y="1047760"/>
                </a:cubicBezTo>
                <a:lnTo>
                  <a:pt x="103451" y="1047760"/>
                </a:lnTo>
                <a:lnTo>
                  <a:pt x="103451" y="1047674"/>
                </a:lnTo>
                <a:cubicBezTo>
                  <a:pt x="103451" y="1043950"/>
                  <a:pt x="100393" y="1040882"/>
                  <a:pt x="96688" y="1040882"/>
                </a:cubicBezTo>
                <a:lnTo>
                  <a:pt x="76409" y="1040882"/>
                </a:lnTo>
                <a:cubicBezTo>
                  <a:pt x="74580" y="1040882"/>
                  <a:pt x="73047" y="1042407"/>
                  <a:pt x="73047" y="1044235"/>
                </a:cubicBezTo>
                <a:cubicBezTo>
                  <a:pt x="73047" y="1046045"/>
                  <a:pt x="74580" y="1047569"/>
                  <a:pt x="76409" y="1047569"/>
                </a:cubicBezTo>
                <a:lnTo>
                  <a:pt x="96774" y="1047674"/>
                </a:lnTo>
                <a:lnTo>
                  <a:pt x="96774" y="1100128"/>
                </a:lnTo>
                <a:lnTo>
                  <a:pt x="76409" y="1100128"/>
                </a:lnTo>
                <a:close/>
                <a:moveTo>
                  <a:pt x="103451" y="1054503"/>
                </a:moveTo>
                <a:lnTo>
                  <a:pt x="120396" y="1054503"/>
                </a:lnTo>
                <a:cubicBezTo>
                  <a:pt x="130207" y="1054503"/>
                  <a:pt x="138208" y="1060323"/>
                  <a:pt x="143446" y="1064219"/>
                </a:cubicBezTo>
                <a:cubicBezTo>
                  <a:pt x="146704" y="1066600"/>
                  <a:pt x="148704" y="1068048"/>
                  <a:pt x="150876" y="1068048"/>
                </a:cubicBezTo>
                <a:lnTo>
                  <a:pt x="174603" y="1068048"/>
                </a:lnTo>
                <a:cubicBezTo>
                  <a:pt x="175070" y="1068048"/>
                  <a:pt x="176298" y="1070134"/>
                  <a:pt x="176298" y="1073858"/>
                </a:cubicBezTo>
                <a:cubicBezTo>
                  <a:pt x="176298" y="1075754"/>
                  <a:pt x="176031" y="1077487"/>
                  <a:pt x="175355" y="1078697"/>
                </a:cubicBezTo>
                <a:cubicBezTo>
                  <a:pt x="175070" y="1079392"/>
                  <a:pt x="174688" y="1079754"/>
                  <a:pt x="174517" y="1079754"/>
                </a:cubicBezTo>
                <a:lnTo>
                  <a:pt x="137265" y="1079754"/>
                </a:lnTo>
                <a:cubicBezTo>
                  <a:pt x="135436" y="1079754"/>
                  <a:pt x="133941" y="1081297"/>
                  <a:pt x="133941" y="1083107"/>
                </a:cubicBezTo>
                <a:cubicBezTo>
                  <a:pt x="133941" y="1084869"/>
                  <a:pt x="135436" y="1086412"/>
                  <a:pt x="137265" y="1086412"/>
                </a:cubicBezTo>
                <a:lnTo>
                  <a:pt x="174517" y="1086412"/>
                </a:lnTo>
                <a:cubicBezTo>
                  <a:pt x="177260" y="1086412"/>
                  <a:pt x="179556" y="1084783"/>
                  <a:pt x="181070" y="1082126"/>
                </a:cubicBezTo>
                <a:lnTo>
                  <a:pt x="209369" y="1073191"/>
                </a:lnTo>
                <a:cubicBezTo>
                  <a:pt x="214236" y="1071763"/>
                  <a:pt x="219380" y="1072782"/>
                  <a:pt x="223190" y="1075858"/>
                </a:cubicBezTo>
                <a:cubicBezTo>
                  <a:pt x="211178" y="1081859"/>
                  <a:pt x="201644" y="1087022"/>
                  <a:pt x="193843" y="1091203"/>
                </a:cubicBezTo>
                <a:cubicBezTo>
                  <a:pt x="157924" y="1110225"/>
                  <a:pt x="157924" y="1110225"/>
                  <a:pt x="120891" y="1097385"/>
                </a:cubicBezTo>
                <a:cubicBezTo>
                  <a:pt x="115728" y="1095575"/>
                  <a:pt x="109928" y="1093575"/>
                  <a:pt x="103356" y="1091394"/>
                </a:cubicBezTo>
                <a:lnTo>
                  <a:pt x="103356" y="1054503"/>
                </a:lnTo>
                <a:lnTo>
                  <a:pt x="103451" y="1054503"/>
                </a:lnTo>
                <a:close/>
                <a:moveTo>
                  <a:pt x="129073" y="956520"/>
                </a:moveTo>
                <a:lnTo>
                  <a:pt x="129721" y="956520"/>
                </a:lnTo>
                <a:cubicBezTo>
                  <a:pt x="135350" y="962797"/>
                  <a:pt x="144208" y="965445"/>
                  <a:pt x="152209" y="963073"/>
                </a:cubicBezTo>
                <a:lnTo>
                  <a:pt x="169745" y="958796"/>
                </a:lnTo>
                <a:cubicBezTo>
                  <a:pt x="173555" y="960139"/>
                  <a:pt x="188880" y="965635"/>
                  <a:pt x="198787" y="973627"/>
                </a:cubicBezTo>
                <a:lnTo>
                  <a:pt x="199282" y="974046"/>
                </a:lnTo>
                <a:cubicBezTo>
                  <a:pt x="204416" y="978141"/>
                  <a:pt x="214979" y="986790"/>
                  <a:pt x="228790" y="986790"/>
                </a:cubicBezTo>
                <a:lnTo>
                  <a:pt x="245736" y="986790"/>
                </a:lnTo>
                <a:lnTo>
                  <a:pt x="245736" y="986885"/>
                </a:lnTo>
                <a:cubicBezTo>
                  <a:pt x="245736" y="990600"/>
                  <a:pt x="248783" y="993629"/>
                  <a:pt x="252508" y="993629"/>
                </a:cubicBezTo>
                <a:lnTo>
                  <a:pt x="272805" y="993629"/>
                </a:lnTo>
                <a:cubicBezTo>
                  <a:pt x="274596" y="993629"/>
                  <a:pt x="276130" y="992143"/>
                  <a:pt x="276130" y="990324"/>
                </a:cubicBezTo>
                <a:cubicBezTo>
                  <a:pt x="276130" y="988514"/>
                  <a:pt x="274596" y="986981"/>
                  <a:pt x="272805" y="986981"/>
                </a:cubicBezTo>
                <a:lnTo>
                  <a:pt x="252413" y="986885"/>
                </a:lnTo>
                <a:lnTo>
                  <a:pt x="252508" y="934613"/>
                </a:lnTo>
                <a:lnTo>
                  <a:pt x="272805" y="934613"/>
                </a:lnTo>
                <a:cubicBezTo>
                  <a:pt x="274596" y="934613"/>
                  <a:pt x="276130" y="933079"/>
                  <a:pt x="276130" y="931259"/>
                </a:cubicBezTo>
                <a:cubicBezTo>
                  <a:pt x="276130" y="929450"/>
                  <a:pt x="274596" y="927916"/>
                  <a:pt x="272805" y="927916"/>
                </a:cubicBezTo>
                <a:lnTo>
                  <a:pt x="252508" y="927916"/>
                </a:lnTo>
                <a:cubicBezTo>
                  <a:pt x="248783" y="927916"/>
                  <a:pt x="245736" y="930981"/>
                  <a:pt x="245736" y="934697"/>
                </a:cubicBezTo>
                <a:lnTo>
                  <a:pt x="245736" y="936422"/>
                </a:lnTo>
                <a:cubicBezTo>
                  <a:pt x="233743" y="932325"/>
                  <a:pt x="224971" y="928790"/>
                  <a:pt x="218322" y="926098"/>
                </a:cubicBezTo>
                <a:cubicBezTo>
                  <a:pt x="198787" y="918335"/>
                  <a:pt x="194424" y="916981"/>
                  <a:pt x="177832" y="925079"/>
                </a:cubicBezTo>
                <a:lnTo>
                  <a:pt x="177755" y="925079"/>
                </a:lnTo>
                <a:lnTo>
                  <a:pt x="114976" y="937906"/>
                </a:lnTo>
                <a:cubicBezTo>
                  <a:pt x="114024" y="938148"/>
                  <a:pt x="113252" y="938696"/>
                  <a:pt x="112776" y="939450"/>
                </a:cubicBezTo>
                <a:cubicBezTo>
                  <a:pt x="112309" y="940240"/>
                  <a:pt x="112214" y="941259"/>
                  <a:pt x="112395" y="942147"/>
                </a:cubicBezTo>
                <a:cubicBezTo>
                  <a:pt x="114119" y="947165"/>
                  <a:pt x="119539" y="956520"/>
                  <a:pt x="129073" y="956520"/>
                </a:cubicBezTo>
                <a:moveTo>
                  <a:pt x="215836" y="932003"/>
                </a:moveTo>
                <a:cubicBezTo>
                  <a:pt x="222885" y="934887"/>
                  <a:pt x="232505" y="938696"/>
                  <a:pt x="245736" y="943165"/>
                </a:cubicBezTo>
                <a:lnTo>
                  <a:pt x="245736" y="979951"/>
                </a:lnTo>
                <a:lnTo>
                  <a:pt x="228790" y="979951"/>
                </a:lnTo>
                <a:cubicBezTo>
                  <a:pt x="217370" y="979951"/>
                  <a:pt x="208026" y="972331"/>
                  <a:pt x="203463" y="968702"/>
                </a:cubicBezTo>
                <a:lnTo>
                  <a:pt x="202978" y="968331"/>
                </a:lnTo>
                <a:cubicBezTo>
                  <a:pt x="190785" y="958425"/>
                  <a:pt x="171745" y="952328"/>
                  <a:pt x="170888" y="952053"/>
                </a:cubicBezTo>
                <a:cubicBezTo>
                  <a:pt x="170516" y="951910"/>
                  <a:pt x="170202" y="951811"/>
                  <a:pt x="169840" y="951811"/>
                </a:cubicBezTo>
                <a:cubicBezTo>
                  <a:pt x="169564" y="951811"/>
                  <a:pt x="169250" y="951811"/>
                  <a:pt x="169069" y="951910"/>
                </a:cubicBezTo>
                <a:lnTo>
                  <a:pt x="150486" y="956520"/>
                </a:lnTo>
                <a:cubicBezTo>
                  <a:pt x="145656" y="957910"/>
                  <a:pt x="140494" y="956891"/>
                  <a:pt x="136703" y="953814"/>
                </a:cubicBezTo>
                <a:cubicBezTo>
                  <a:pt x="149543" y="947357"/>
                  <a:pt x="159162" y="942147"/>
                  <a:pt x="167068" y="937906"/>
                </a:cubicBezTo>
                <a:cubicBezTo>
                  <a:pt x="194224" y="923446"/>
                  <a:pt x="194224" y="923446"/>
                  <a:pt x="215836" y="932003"/>
                </a:cubicBezTo>
                <a:moveTo>
                  <a:pt x="156886" y="935906"/>
                </a:moveTo>
                <a:cubicBezTo>
                  <a:pt x="149647" y="939821"/>
                  <a:pt x="140979" y="944421"/>
                  <a:pt x="130130" y="949728"/>
                </a:cubicBezTo>
                <a:cubicBezTo>
                  <a:pt x="125158" y="950328"/>
                  <a:pt x="122025" y="946421"/>
                  <a:pt x="120310" y="943356"/>
                </a:cubicBezTo>
                <a:lnTo>
                  <a:pt x="156886" y="935906"/>
                </a:lnTo>
                <a:close/>
                <a:moveTo>
                  <a:pt x="425491" y="981627"/>
                </a:moveTo>
                <a:cubicBezTo>
                  <a:pt x="424224" y="980704"/>
                  <a:pt x="422624" y="980323"/>
                  <a:pt x="421100" y="980599"/>
                </a:cubicBezTo>
                <a:cubicBezTo>
                  <a:pt x="419595" y="980885"/>
                  <a:pt x="418147" y="981723"/>
                  <a:pt x="417195" y="982970"/>
                </a:cubicBezTo>
                <a:cubicBezTo>
                  <a:pt x="410642" y="992038"/>
                  <a:pt x="395383" y="1014327"/>
                  <a:pt x="395383" y="1025947"/>
                </a:cubicBezTo>
                <a:lnTo>
                  <a:pt x="395383" y="1027157"/>
                </a:lnTo>
                <a:cubicBezTo>
                  <a:pt x="395649" y="1041387"/>
                  <a:pt x="407384" y="1052598"/>
                  <a:pt x="421291" y="1052598"/>
                </a:cubicBezTo>
                <a:lnTo>
                  <a:pt x="422548" y="1052598"/>
                </a:lnTo>
                <a:lnTo>
                  <a:pt x="423100" y="1052598"/>
                </a:lnTo>
                <a:cubicBezTo>
                  <a:pt x="430053" y="1052417"/>
                  <a:pt x="436540" y="1049579"/>
                  <a:pt x="441407" y="1044502"/>
                </a:cubicBezTo>
                <a:cubicBezTo>
                  <a:pt x="446265" y="1039482"/>
                  <a:pt x="448732" y="1032882"/>
                  <a:pt x="448637" y="1025947"/>
                </a:cubicBezTo>
                <a:cubicBezTo>
                  <a:pt x="448637" y="1014784"/>
                  <a:pt x="435007" y="994229"/>
                  <a:pt x="426815" y="982970"/>
                </a:cubicBezTo>
                <a:cubicBezTo>
                  <a:pt x="426453" y="982513"/>
                  <a:pt x="426053" y="982047"/>
                  <a:pt x="425491" y="981627"/>
                </a:cubicBezTo>
                <a:moveTo>
                  <a:pt x="441960" y="1026043"/>
                </a:moveTo>
                <a:cubicBezTo>
                  <a:pt x="442055" y="1031158"/>
                  <a:pt x="440150" y="1036130"/>
                  <a:pt x="436636" y="1039863"/>
                </a:cubicBezTo>
                <a:cubicBezTo>
                  <a:pt x="433006" y="1043578"/>
                  <a:pt x="428244" y="1045759"/>
                  <a:pt x="423015" y="1045855"/>
                </a:cubicBezTo>
                <a:lnTo>
                  <a:pt x="421967" y="1045855"/>
                </a:lnTo>
                <a:lnTo>
                  <a:pt x="421500" y="1045855"/>
                </a:lnTo>
                <a:cubicBezTo>
                  <a:pt x="411013" y="1045855"/>
                  <a:pt x="402336" y="1037482"/>
                  <a:pt x="402060" y="1026881"/>
                </a:cubicBezTo>
                <a:lnTo>
                  <a:pt x="402060" y="1025947"/>
                </a:lnTo>
                <a:cubicBezTo>
                  <a:pt x="402060" y="1018137"/>
                  <a:pt x="412242" y="1001259"/>
                  <a:pt x="421967" y="987628"/>
                </a:cubicBezTo>
                <a:cubicBezTo>
                  <a:pt x="434350" y="1004878"/>
                  <a:pt x="441960" y="1019575"/>
                  <a:pt x="441960" y="1026043"/>
                </a:cubicBezTo>
                <a:moveTo>
                  <a:pt x="319392" y="1100138"/>
                </a:moveTo>
                <a:cubicBezTo>
                  <a:pt x="317573" y="1100138"/>
                  <a:pt x="316049" y="1101671"/>
                  <a:pt x="316049" y="1103481"/>
                </a:cubicBezTo>
                <a:cubicBezTo>
                  <a:pt x="316049" y="1105291"/>
                  <a:pt x="317573" y="1106834"/>
                  <a:pt x="319392" y="1106834"/>
                </a:cubicBezTo>
                <a:lnTo>
                  <a:pt x="339671" y="1106834"/>
                </a:lnTo>
                <a:cubicBezTo>
                  <a:pt x="343376" y="1106834"/>
                  <a:pt x="346424" y="1103767"/>
                  <a:pt x="346424" y="1100042"/>
                </a:cubicBezTo>
                <a:lnTo>
                  <a:pt x="346424" y="1098318"/>
                </a:lnTo>
                <a:cubicBezTo>
                  <a:pt x="352158" y="1100223"/>
                  <a:pt x="357292" y="1102043"/>
                  <a:pt x="361759" y="1103567"/>
                </a:cubicBezTo>
                <a:cubicBezTo>
                  <a:pt x="379571" y="1109758"/>
                  <a:pt x="389477" y="1113111"/>
                  <a:pt x="398421" y="1113111"/>
                </a:cubicBezTo>
                <a:cubicBezTo>
                  <a:pt x="409384" y="1113111"/>
                  <a:pt x="419100" y="1108043"/>
                  <a:pt x="439969" y="1096928"/>
                </a:cubicBezTo>
                <a:cubicBezTo>
                  <a:pt x="448637" y="1092318"/>
                  <a:pt x="459505" y="1086498"/>
                  <a:pt x="473221" y="1079668"/>
                </a:cubicBezTo>
                <a:cubicBezTo>
                  <a:pt x="474078" y="1079202"/>
                  <a:pt x="474726" y="1078411"/>
                  <a:pt x="474916" y="1077487"/>
                </a:cubicBezTo>
                <a:cubicBezTo>
                  <a:pt x="475116" y="1076506"/>
                  <a:pt x="474916" y="1075487"/>
                  <a:pt x="474354" y="1074696"/>
                </a:cubicBezTo>
                <a:cubicBezTo>
                  <a:pt x="468820" y="1067295"/>
                  <a:pt x="459210" y="1064133"/>
                  <a:pt x="450361" y="1066695"/>
                </a:cubicBezTo>
                <a:lnTo>
                  <a:pt x="425862" y="1074411"/>
                </a:lnTo>
                <a:lnTo>
                  <a:pt x="425862" y="1073753"/>
                </a:lnTo>
                <a:cubicBezTo>
                  <a:pt x="425862" y="1066410"/>
                  <a:pt x="422453" y="1061285"/>
                  <a:pt x="417471" y="1061285"/>
                </a:cubicBezTo>
                <a:lnTo>
                  <a:pt x="394145" y="1061390"/>
                </a:lnTo>
                <a:cubicBezTo>
                  <a:pt x="393478" y="1061209"/>
                  <a:pt x="391668" y="1059856"/>
                  <a:pt x="390239" y="1058790"/>
                </a:cubicBezTo>
                <a:cubicBezTo>
                  <a:pt x="384610" y="1054694"/>
                  <a:pt x="375199" y="1047760"/>
                  <a:pt x="363198" y="1047760"/>
                </a:cubicBezTo>
                <a:lnTo>
                  <a:pt x="346243" y="1047760"/>
                </a:lnTo>
                <a:lnTo>
                  <a:pt x="346243" y="1047674"/>
                </a:lnTo>
                <a:cubicBezTo>
                  <a:pt x="346243" y="1043950"/>
                  <a:pt x="343205" y="1040882"/>
                  <a:pt x="339480" y="1040882"/>
                </a:cubicBezTo>
                <a:lnTo>
                  <a:pt x="319173" y="1040882"/>
                </a:lnTo>
                <a:cubicBezTo>
                  <a:pt x="317392" y="1040882"/>
                  <a:pt x="315859" y="1042407"/>
                  <a:pt x="315859" y="1044235"/>
                </a:cubicBezTo>
                <a:cubicBezTo>
                  <a:pt x="315859" y="1046045"/>
                  <a:pt x="317392" y="1047569"/>
                  <a:pt x="319173" y="1047569"/>
                </a:cubicBezTo>
                <a:lnTo>
                  <a:pt x="339576" y="1047674"/>
                </a:lnTo>
                <a:lnTo>
                  <a:pt x="339480" y="1099938"/>
                </a:lnTo>
                <a:lnTo>
                  <a:pt x="319392" y="1099938"/>
                </a:lnTo>
                <a:lnTo>
                  <a:pt x="319392" y="1100138"/>
                </a:lnTo>
                <a:close/>
                <a:moveTo>
                  <a:pt x="346424" y="1054503"/>
                </a:moveTo>
                <a:lnTo>
                  <a:pt x="363484" y="1054503"/>
                </a:lnTo>
                <a:cubicBezTo>
                  <a:pt x="373294" y="1054503"/>
                  <a:pt x="381295" y="1060323"/>
                  <a:pt x="386515" y="1064219"/>
                </a:cubicBezTo>
                <a:cubicBezTo>
                  <a:pt x="389772" y="1066600"/>
                  <a:pt x="391773" y="1068048"/>
                  <a:pt x="393973" y="1068048"/>
                </a:cubicBezTo>
                <a:lnTo>
                  <a:pt x="417681" y="1068048"/>
                </a:lnTo>
                <a:cubicBezTo>
                  <a:pt x="418157" y="1068048"/>
                  <a:pt x="419385" y="1070134"/>
                  <a:pt x="419385" y="1073858"/>
                </a:cubicBezTo>
                <a:cubicBezTo>
                  <a:pt x="419385" y="1075754"/>
                  <a:pt x="419014" y="1077487"/>
                  <a:pt x="418423" y="1078697"/>
                </a:cubicBezTo>
                <a:cubicBezTo>
                  <a:pt x="418157" y="1079392"/>
                  <a:pt x="417786" y="1079754"/>
                  <a:pt x="417586" y="1079754"/>
                </a:cubicBezTo>
                <a:lnTo>
                  <a:pt x="380342" y="1079754"/>
                </a:lnTo>
                <a:cubicBezTo>
                  <a:pt x="378533" y="1079754"/>
                  <a:pt x="376999" y="1081297"/>
                  <a:pt x="376999" y="1083107"/>
                </a:cubicBezTo>
                <a:cubicBezTo>
                  <a:pt x="376999" y="1084869"/>
                  <a:pt x="378533" y="1086412"/>
                  <a:pt x="380342" y="1086412"/>
                </a:cubicBezTo>
                <a:lnTo>
                  <a:pt x="417586" y="1086412"/>
                </a:lnTo>
                <a:cubicBezTo>
                  <a:pt x="420328" y="1086412"/>
                  <a:pt x="422624" y="1084783"/>
                  <a:pt x="424148" y="1082126"/>
                </a:cubicBezTo>
                <a:lnTo>
                  <a:pt x="452447" y="1073191"/>
                </a:lnTo>
                <a:cubicBezTo>
                  <a:pt x="457305" y="1071763"/>
                  <a:pt x="462439" y="1072782"/>
                  <a:pt x="466267" y="1075858"/>
                </a:cubicBezTo>
                <a:cubicBezTo>
                  <a:pt x="454266" y="1081859"/>
                  <a:pt x="444732" y="1087022"/>
                  <a:pt x="436826" y="1091203"/>
                </a:cubicBezTo>
                <a:cubicBezTo>
                  <a:pt x="400917" y="1110225"/>
                  <a:pt x="400917" y="1110225"/>
                  <a:pt x="363855" y="1097385"/>
                </a:cubicBezTo>
                <a:cubicBezTo>
                  <a:pt x="358711" y="1095575"/>
                  <a:pt x="353016" y="1093575"/>
                  <a:pt x="346348" y="1091394"/>
                </a:cubicBezTo>
                <a:lnTo>
                  <a:pt x="346348" y="1054503"/>
                </a:lnTo>
                <a:lnTo>
                  <a:pt x="346424" y="1054503"/>
                </a:lnTo>
                <a:close/>
                <a:moveTo>
                  <a:pt x="372056" y="956520"/>
                </a:moveTo>
                <a:lnTo>
                  <a:pt x="372713" y="956520"/>
                </a:lnTo>
                <a:cubicBezTo>
                  <a:pt x="378343" y="962797"/>
                  <a:pt x="387191" y="965445"/>
                  <a:pt x="395201" y="963073"/>
                </a:cubicBezTo>
                <a:lnTo>
                  <a:pt x="412728" y="958796"/>
                </a:lnTo>
                <a:cubicBezTo>
                  <a:pt x="416537" y="960139"/>
                  <a:pt x="431863" y="965635"/>
                  <a:pt x="441779" y="973627"/>
                </a:cubicBezTo>
                <a:lnTo>
                  <a:pt x="442236" y="974046"/>
                </a:lnTo>
                <a:cubicBezTo>
                  <a:pt x="447399" y="978141"/>
                  <a:pt x="457962" y="986790"/>
                  <a:pt x="471773" y="986790"/>
                </a:cubicBezTo>
                <a:lnTo>
                  <a:pt x="488728" y="986790"/>
                </a:lnTo>
                <a:lnTo>
                  <a:pt x="488728" y="986885"/>
                </a:lnTo>
                <a:cubicBezTo>
                  <a:pt x="488728" y="990600"/>
                  <a:pt x="491766" y="993629"/>
                  <a:pt x="495490" y="993629"/>
                </a:cubicBezTo>
                <a:lnTo>
                  <a:pt x="515798" y="993629"/>
                </a:lnTo>
                <a:cubicBezTo>
                  <a:pt x="517588" y="993629"/>
                  <a:pt x="519122" y="992143"/>
                  <a:pt x="519122" y="990324"/>
                </a:cubicBezTo>
                <a:cubicBezTo>
                  <a:pt x="519122" y="988514"/>
                  <a:pt x="517588" y="986981"/>
                  <a:pt x="515798" y="986981"/>
                </a:cubicBezTo>
                <a:lnTo>
                  <a:pt x="495395" y="986885"/>
                </a:lnTo>
                <a:lnTo>
                  <a:pt x="495490" y="934613"/>
                </a:lnTo>
                <a:lnTo>
                  <a:pt x="515798" y="934613"/>
                </a:lnTo>
                <a:cubicBezTo>
                  <a:pt x="517588" y="934613"/>
                  <a:pt x="519122" y="933079"/>
                  <a:pt x="519122" y="931259"/>
                </a:cubicBezTo>
                <a:cubicBezTo>
                  <a:pt x="519122" y="929450"/>
                  <a:pt x="517588" y="927916"/>
                  <a:pt x="515798" y="927916"/>
                </a:cubicBezTo>
                <a:lnTo>
                  <a:pt x="495490" y="927916"/>
                </a:lnTo>
                <a:cubicBezTo>
                  <a:pt x="491766" y="927916"/>
                  <a:pt x="488728" y="930981"/>
                  <a:pt x="488728" y="934697"/>
                </a:cubicBezTo>
                <a:lnTo>
                  <a:pt x="488728" y="936422"/>
                </a:lnTo>
                <a:cubicBezTo>
                  <a:pt x="476726" y="932325"/>
                  <a:pt x="467963" y="928790"/>
                  <a:pt x="461315" y="926098"/>
                </a:cubicBezTo>
                <a:cubicBezTo>
                  <a:pt x="441779" y="918335"/>
                  <a:pt x="437407" y="916981"/>
                  <a:pt x="420824" y="925079"/>
                </a:cubicBezTo>
                <a:lnTo>
                  <a:pt x="420728" y="925079"/>
                </a:lnTo>
                <a:lnTo>
                  <a:pt x="357940" y="937906"/>
                </a:lnTo>
                <a:cubicBezTo>
                  <a:pt x="357016" y="938148"/>
                  <a:pt x="356245" y="938696"/>
                  <a:pt x="355749" y="939450"/>
                </a:cubicBezTo>
                <a:cubicBezTo>
                  <a:pt x="355292" y="940240"/>
                  <a:pt x="355196" y="941259"/>
                  <a:pt x="355482" y="942147"/>
                </a:cubicBezTo>
                <a:cubicBezTo>
                  <a:pt x="357101" y="947165"/>
                  <a:pt x="362521" y="956520"/>
                  <a:pt x="372056" y="956520"/>
                </a:cubicBezTo>
                <a:moveTo>
                  <a:pt x="458819" y="932003"/>
                </a:moveTo>
                <a:cubicBezTo>
                  <a:pt x="465868" y="934887"/>
                  <a:pt x="475488" y="938696"/>
                  <a:pt x="488728" y="943165"/>
                </a:cubicBezTo>
                <a:lnTo>
                  <a:pt x="488728" y="979951"/>
                </a:lnTo>
                <a:lnTo>
                  <a:pt x="471773" y="979951"/>
                </a:lnTo>
                <a:cubicBezTo>
                  <a:pt x="460353" y="979951"/>
                  <a:pt x="450999" y="972331"/>
                  <a:pt x="446446" y="968702"/>
                </a:cubicBezTo>
                <a:lnTo>
                  <a:pt x="445961" y="968331"/>
                </a:lnTo>
                <a:cubicBezTo>
                  <a:pt x="433778" y="958425"/>
                  <a:pt x="414728" y="952328"/>
                  <a:pt x="413871" y="952053"/>
                </a:cubicBezTo>
                <a:cubicBezTo>
                  <a:pt x="413595" y="951910"/>
                  <a:pt x="413195" y="951811"/>
                  <a:pt x="412823" y="951811"/>
                </a:cubicBezTo>
                <a:cubicBezTo>
                  <a:pt x="412547" y="951811"/>
                  <a:pt x="412242" y="951811"/>
                  <a:pt x="412061" y="951910"/>
                </a:cubicBezTo>
                <a:lnTo>
                  <a:pt x="393468" y="956520"/>
                </a:lnTo>
                <a:cubicBezTo>
                  <a:pt x="388611" y="957910"/>
                  <a:pt x="383477" y="956891"/>
                  <a:pt x="379657" y="953814"/>
                </a:cubicBezTo>
                <a:cubicBezTo>
                  <a:pt x="392525" y="947357"/>
                  <a:pt x="402155" y="942147"/>
                  <a:pt x="410051" y="937906"/>
                </a:cubicBezTo>
                <a:cubicBezTo>
                  <a:pt x="437188" y="923446"/>
                  <a:pt x="437188" y="923446"/>
                  <a:pt x="458819" y="932003"/>
                </a:cubicBezTo>
                <a:moveTo>
                  <a:pt x="399869" y="935906"/>
                </a:moveTo>
                <a:cubicBezTo>
                  <a:pt x="392620" y="939821"/>
                  <a:pt x="383962" y="944421"/>
                  <a:pt x="373103" y="949728"/>
                </a:cubicBezTo>
                <a:cubicBezTo>
                  <a:pt x="368151" y="950328"/>
                  <a:pt x="365007" y="946421"/>
                  <a:pt x="363283" y="943356"/>
                </a:cubicBezTo>
                <a:lnTo>
                  <a:pt x="399869" y="935906"/>
                </a:lnTo>
                <a:close/>
                <a:moveTo>
                  <a:pt x="668455" y="981627"/>
                </a:moveTo>
                <a:cubicBezTo>
                  <a:pt x="667226" y="980704"/>
                  <a:pt x="665616" y="980323"/>
                  <a:pt x="664083" y="980599"/>
                </a:cubicBezTo>
                <a:cubicBezTo>
                  <a:pt x="662578" y="980885"/>
                  <a:pt x="661140" y="981723"/>
                  <a:pt x="660282" y="982970"/>
                </a:cubicBezTo>
                <a:cubicBezTo>
                  <a:pt x="653710" y="992038"/>
                  <a:pt x="638470" y="1014327"/>
                  <a:pt x="638470" y="1025947"/>
                </a:cubicBezTo>
                <a:lnTo>
                  <a:pt x="638470" y="1027157"/>
                </a:lnTo>
                <a:cubicBezTo>
                  <a:pt x="638766" y="1041387"/>
                  <a:pt x="650453" y="1052598"/>
                  <a:pt x="664359" y="1052598"/>
                </a:cubicBezTo>
                <a:lnTo>
                  <a:pt x="665616" y="1052598"/>
                </a:lnTo>
                <a:lnTo>
                  <a:pt x="666188" y="1052598"/>
                </a:lnTo>
                <a:cubicBezTo>
                  <a:pt x="673132" y="1052417"/>
                  <a:pt x="679609" y="1049579"/>
                  <a:pt x="684486" y="1044502"/>
                </a:cubicBezTo>
                <a:cubicBezTo>
                  <a:pt x="689324" y="1039482"/>
                  <a:pt x="691801" y="1032882"/>
                  <a:pt x="691705" y="1025947"/>
                </a:cubicBezTo>
                <a:cubicBezTo>
                  <a:pt x="691705" y="1014784"/>
                  <a:pt x="678094" y="994229"/>
                  <a:pt x="669893" y="982970"/>
                </a:cubicBezTo>
                <a:cubicBezTo>
                  <a:pt x="669493" y="982513"/>
                  <a:pt x="669045" y="982047"/>
                  <a:pt x="668455" y="981627"/>
                </a:cubicBezTo>
                <a:moveTo>
                  <a:pt x="684952" y="1026043"/>
                </a:moveTo>
                <a:cubicBezTo>
                  <a:pt x="685038" y="1031158"/>
                  <a:pt x="683123" y="1036130"/>
                  <a:pt x="679609" y="1039863"/>
                </a:cubicBezTo>
                <a:cubicBezTo>
                  <a:pt x="675989" y="1043578"/>
                  <a:pt x="671227" y="1045759"/>
                  <a:pt x="665988" y="1045855"/>
                </a:cubicBezTo>
                <a:lnTo>
                  <a:pt x="664940" y="1045855"/>
                </a:lnTo>
                <a:lnTo>
                  <a:pt x="664454" y="1045855"/>
                </a:lnTo>
                <a:cubicBezTo>
                  <a:pt x="654005" y="1045855"/>
                  <a:pt x="645319" y="1037482"/>
                  <a:pt x="645043" y="1026881"/>
                </a:cubicBezTo>
                <a:lnTo>
                  <a:pt x="645043" y="1025947"/>
                </a:lnTo>
                <a:cubicBezTo>
                  <a:pt x="645043" y="1018137"/>
                  <a:pt x="655215" y="1001259"/>
                  <a:pt x="665045" y="987628"/>
                </a:cubicBezTo>
                <a:cubicBezTo>
                  <a:pt x="677323" y="1004878"/>
                  <a:pt x="684952" y="1019575"/>
                  <a:pt x="684952" y="1026043"/>
                </a:cubicBezTo>
                <a:moveTo>
                  <a:pt x="562460" y="1100138"/>
                </a:moveTo>
                <a:cubicBezTo>
                  <a:pt x="560661" y="1100138"/>
                  <a:pt x="559127" y="1101671"/>
                  <a:pt x="559127" y="1103481"/>
                </a:cubicBezTo>
                <a:cubicBezTo>
                  <a:pt x="559127" y="1105291"/>
                  <a:pt x="560661" y="1106834"/>
                  <a:pt x="562460" y="1106834"/>
                </a:cubicBezTo>
                <a:lnTo>
                  <a:pt x="582749" y="1106834"/>
                </a:lnTo>
                <a:cubicBezTo>
                  <a:pt x="586473" y="1106834"/>
                  <a:pt x="589512" y="1103767"/>
                  <a:pt x="589512" y="1100042"/>
                </a:cubicBezTo>
                <a:lnTo>
                  <a:pt x="589512" y="1098318"/>
                </a:lnTo>
                <a:cubicBezTo>
                  <a:pt x="595236" y="1100223"/>
                  <a:pt x="600380" y="1102043"/>
                  <a:pt x="604828" y="1103567"/>
                </a:cubicBezTo>
                <a:cubicBezTo>
                  <a:pt x="622649" y="1109758"/>
                  <a:pt x="632555" y="1113111"/>
                  <a:pt x="641509" y="1113111"/>
                </a:cubicBezTo>
                <a:cubicBezTo>
                  <a:pt x="652453" y="1113111"/>
                  <a:pt x="662188" y="1108043"/>
                  <a:pt x="683037" y="1096928"/>
                </a:cubicBezTo>
                <a:cubicBezTo>
                  <a:pt x="691705" y="1092318"/>
                  <a:pt x="702573" y="1086498"/>
                  <a:pt x="716299" y="1079668"/>
                </a:cubicBezTo>
                <a:cubicBezTo>
                  <a:pt x="717128" y="1079202"/>
                  <a:pt x="717813" y="1078411"/>
                  <a:pt x="717985" y="1077487"/>
                </a:cubicBezTo>
                <a:cubicBezTo>
                  <a:pt x="718204" y="1076506"/>
                  <a:pt x="717985" y="1075487"/>
                  <a:pt x="717432" y="1074696"/>
                </a:cubicBezTo>
                <a:cubicBezTo>
                  <a:pt x="711908" y="1067295"/>
                  <a:pt x="702297" y="1064133"/>
                  <a:pt x="693429" y="1066695"/>
                </a:cubicBezTo>
                <a:lnTo>
                  <a:pt x="668950" y="1074411"/>
                </a:lnTo>
                <a:lnTo>
                  <a:pt x="668950" y="1073753"/>
                </a:lnTo>
                <a:cubicBezTo>
                  <a:pt x="668950" y="1066410"/>
                  <a:pt x="665512" y="1061285"/>
                  <a:pt x="660578" y="1061285"/>
                </a:cubicBezTo>
                <a:lnTo>
                  <a:pt x="637232" y="1061390"/>
                </a:lnTo>
                <a:cubicBezTo>
                  <a:pt x="636546" y="1061209"/>
                  <a:pt x="634765" y="1059856"/>
                  <a:pt x="633326" y="1058790"/>
                </a:cubicBezTo>
                <a:cubicBezTo>
                  <a:pt x="627697" y="1054694"/>
                  <a:pt x="618287" y="1047760"/>
                  <a:pt x="606285" y="1047760"/>
                </a:cubicBezTo>
                <a:lnTo>
                  <a:pt x="589321" y="1047760"/>
                </a:lnTo>
                <a:lnTo>
                  <a:pt x="589321" y="1047674"/>
                </a:lnTo>
                <a:cubicBezTo>
                  <a:pt x="589321" y="1043950"/>
                  <a:pt x="586273" y="1040882"/>
                  <a:pt x="582568" y="1040882"/>
                </a:cubicBezTo>
                <a:lnTo>
                  <a:pt x="562260" y="1040882"/>
                </a:lnTo>
                <a:cubicBezTo>
                  <a:pt x="560461" y="1040882"/>
                  <a:pt x="558936" y="1042407"/>
                  <a:pt x="558936" y="1044235"/>
                </a:cubicBezTo>
                <a:cubicBezTo>
                  <a:pt x="558936" y="1046045"/>
                  <a:pt x="560461" y="1047569"/>
                  <a:pt x="562260" y="1047569"/>
                </a:cubicBezTo>
                <a:lnTo>
                  <a:pt x="582644" y="1047674"/>
                </a:lnTo>
                <a:lnTo>
                  <a:pt x="582568" y="1099938"/>
                </a:lnTo>
                <a:lnTo>
                  <a:pt x="562460" y="1099938"/>
                </a:lnTo>
                <a:lnTo>
                  <a:pt x="562460" y="1100138"/>
                </a:lnTo>
                <a:close/>
                <a:moveTo>
                  <a:pt x="589512" y="1054503"/>
                </a:moveTo>
                <a:lnTo>
                  <a:pt x="606457" y="1054503"/>
                </a:lnTo>
                <a:cubicBezTo>
                  <a:pt x="616277" y="1054503"/>
                  <a:pt x="624268" y="1060323"/>
                  <a:pt x="629507" y="1064219"/>
                </a:cubicBezTo>
                <a:cubicBezTo>
                  <a:pt x="632736" y="1066600"/>
                  <a:pt x="634765" y="1068048"/>
                  <a:pt x="636937" y="1068048"/>
                </a:cubicBezTo>
                <a:lnTo>
                  <a:pt x="660673" y="1068048"/>
                </a:lnTo>
                <a:cubicBezTo>
                  <a:pt x="661140" y="1068048"/>
                  <a:pt x="662359" y="1070134"/>
                  <a:pt x="662359" y="1073858"/>
                </a:cubicBezTo>
                <a:cubicBezTo>
                  <a:pt x="662359" y="1075754"/>
                  <a:pt x="662083" y="1077487"/>
                  <a:pt x="661416" y="1078697"/>
                </a:cubicBezTo>
                <a:cubicBezTo>
                  <a:pt x="661140" y="1079392"/>
                  <a:pt x="660759" y="1079754"/>
                  <a:pt x="660578" y="1079754"/>
                </a:cubicBezTo>
                <a:lnTo>
                  <a:pt x="623325" y="1079754"/>
                </a:lnTo>
                <a:cubicBezTo>
                  <a:pt x="621506" y="1079754"/>
                  <a:pt x="619992" y="1081297"/>
                  <a:pt x="619992" y="1083107"/>
                </a:cubicBezTo>
                <a:cubicBezTo>
                  <a:pt x="619992" y="1084869"/>
                  <a:pt x="621506" y="1086412"/>
                  <a:pt x="623325" y="1086412"/>
                </a:cubicBezTo>
                <a:lnTo>
                  <a:pt x="660578" y="1086412"/>
                </a:lnTo>
                <a:cubicBezTo>
                  <a:pt x="663321" y="1086412"/>
                  <a:pt x="665616" y="1084783"/>
                  <a:pt x="667131" y="1082126"/>
                </a:cubicBezTo>
                <a:lnTo>
                  <a:pt x="695430" y="1073191"/>
                </a:lnTo>
                <a:cubicBezTo>
                  <a:pt x="700297" y="1071763"/>
                  <a:pt x="705441" y="1072782"/>
                  <a:pt x="709241" y="1075858"/>
                </a:cubicBezTo>
                <a:cubicBezTo>
                  <a:pt x="697230" y="1081859"/>
                  <a:pt x="687714" y="1087022"/>
                  <a:pt x="679895" y="1091203"/>
                </a:cubicBezTo>
                <a:cubicBezTo>
                  <a:pt x="644004" y="1110225"/>
                  <a:pt x="644004" y="1110225"/>
                  <a:pt x="606923" y="1097385"/>
                </a:cubicBezTo>
                <a:cubicBezTo>
                  <a:pt x="601780" y="1095575"/>
                  <a:pt x="595979" y="1093575"/>
                  <a:pt x="589416" y="1091394"/>
                </a:cubicBezTo>
                <a:lnTo>
                  <a:pt x="589416" y="1054503"/>
                </a:lnTo>
                <a:lnTo>
                  <a:pt x="589512" y="1054503"/>
                </a:lnTo>
                <a:close/>
                <a:moveTo>
                  <a:pt x="615048" y="956520"/>
                </a:moveTo>
                <a:lnTo>
                  <a:pt x="615705" y="956520"/>
                </a:lnTo>
                <a:cubicBezTo>
                  <a:pt x="621325" y="962797"/>
                  <a:pt x="630184" y="965445"/>
                  <a:pt x="638175" y="963073"/>
                </a:cubicBezTo>
                <a:lnTo>
                  <a:pt x="655711" y="958796"/>
                </a:lnTo>
                <a:cubicBezTo>
                  <a:pt x="659511" y="960139"/>
                  <a:pt x="674856" y="965635"/>
                  <a:pt x="684762" y="973627"/>
                </a:cubicBezTo>
                <a:lnTo>
                  <a:pt x="685229" y="974046"/>
                </a:lnTo>
                <a:cubicBezTo>
                  <a:pt x="690391" y="978141"/>
                  <a:pt x="700944" y="986790"/>
                  <a:pt x="714756" y="986790"/>
                </a:cubicBezTo>
                <a:lnTo>
                  <a:pt x="731711" y="986790"/>
                </a:lnTo>
                <a:lnTo>
                  <a:pt x="731711" y="986885"/>
                </a:lnTo>
                <a:cubicBezTo>
                  <a:pt x="731711" y="990600"/>
                  <a:pt x="734758" y="993629"/>
                  <a:pt x="738483" y="993629"/>
                </a:cubicBezTo>
                <a:lnTo>
                  <a:pt x="758761" y="993629"/>
                </a:lnTo>
                <a:cubicBezTo>
                  <a:pt x="760571" y="993629"/>
                  <a:pt x="762095" y="992143"/>
                  <a:pt x="762095" y="990324"/>
                </a:cubicBezTo>
                <a:cubicBezTo>
                  <a:pt x="762095" y="988514"/>
                  <a:pt x="760571" y="986981"/>
                  <a:pt x="758761" y="986981"/>
                </a:cubicBezTo>
                <a:lnTo>
                  <a:pt x="738388" y="986885"/>
                </a:lnTo>
                <a:lnTo>
                  <a:pt x="738483" y="934613"/>
                </a:lnTo>
                <a:lnTo>
                  <a:pt x="758761" y="934613"/>
                </a:lnTo>
                <a:cubicBezTo>
                  <a:pt x="760571" y="934613"/>
                  <a:pt x="762095" y="933079"/>
                  <a:pt x="762095" y="931259"/>
                </a:cubicBezTo>
                <a:cubicBezTo>
                  <a:pt x="762095" y="929450"/>
                  <a:pt x="760571" y="927916"/>
                  <a:pt x="758761" y="927916"/>
                </a:cubicBezTo>
                <a:lnTo>
                  <a:pt x="738483" y="927916"/>
                </a:lnTo>
                <a:cubicBezTo>
                  <a:pt x="734758" y="927916"/>
                  <a:pt x="731711" y="930981"/>
                  <a:pt x="731711" y="934697"/>
                </a:cubicBezTo>
                <a:lnTo>
                  <a:pt x="731711" y="936422"/>
                </a:lnTo>
                <a:cubicBezTo>
                  <a:pt x="719718" y="932325"/>
                  <a:pt x="710946" y="928790"/>
                  <a:pt x="704297" y="926098"/>
                </a:cubicBezTo>
                <a:cubicBezTo>
                  <a:pt x="684762" y="918335"/>
                  <a:pt x="680361" y="916981"/>
                  <a:pt x="663807" y="925079"/>
                </a:cubicBezTo>
                <a:lnTo>
                  <a:pt x="663711" y="925079"/>
                </a:lnTo>
                <a:lnTo>
                  <a:pt x="600923" y="937906"/>
                </a:lnTo>
                <a:cubicBezTo>
                  <a:pt x="599980" y="938148"/>
                  <a:pt x="599227" y="938696"/>
                  <a:pt x="598751" y="939450"/>
                </a:cubicBezTo>
                <a:cubicBezTo>
                  <a:pt x="598284" y="940240"/>
                  <a:pt x="598179" y="941259"/>
                  <a:pt x="598370" y="942147"/>
                </a:cubicBezTo>
                <a:cubicBezTo>
                  <a:pt x="600065" y="947165"/>
                  <a:pt x="605514" y="956520"/>
                  <a:pt x="615048" y="956520"/>
                </a:cubicBezTo>
                <a:moveTo>
                  <a:pt x="701897" y="932003"/>
                </a:moveTo>
                <a:cubicBezTo>
                  <a:pt x="708936" y="934887"/>
                  <a:pt x="718575" y="938696"/>
                  <a:pt x="731796" y="943165"/>
                </a:cubicBezTo>
                <a:lnTo>
                  <a:pt x="731796" y="979951"/>
                </a:lnTo>
                <a:lnTo>
                  <a:pt x="714842" y="979951"/>
                </a:lnTo>
                <a:cubicBezTo>
                  <a:pt x="703431" y="979951"/>
                  <a:pt x="694087" y="972331"/>
                  <a:pt x="689524" y="968702"/>
                </a:cubicBezTo>
                <a:lnTo>
                  <a:pt x="689038" y="968331"/>
                </a:lnTo>
                <a:cubicBezTo>
                  <a:pt x="676856" y="958425"/>
                  <a:pt x="657806" y="952328"/>
                  <a:pt x="656939" y="952053"/>
                </a:cubicBezTo>
                <a:cubicBezTo>
                  <a:pt x="656548" y="951910"/>
                  <a:pt x="656272" y="951811"/>
                  <a:pt x="655911" y="951811"/>
                </a:cubicBezTo>
                <a:cubicBezTo>
                  <a:pt x="655596" y="951811"/>
                  <a:pt x="655320" y="951811"/>
                  <a:pt x="655139" y="951910"/>
                </a:cubicBezTo>
                <a:lnTo>
                  <a:pt x="636546" y="956520"/>
                </a:lnTo>
                <a:cubicBezTo>
                  <a:pt x="631698" y="957910"/>
                  <a:pt x="626554" y="956891"/>
                  <a:pt x="622735" y="953814"/>
                </a:cubicBezTo>
                <a:cubicBezTo>
                  <a:pt x="635603" y="947357"/>
                  <a:pt x="645233" y="942147"/>
                  <a:pt x="653139" y="937906"/>
                </a:cubicBezTo>
                <a:cubicBezTo>
                  <a:pt x="680266" y="923446"/>
                  <a:pt x="680266" y="923446"/>
                  <a:pt x="701897" y="932003"/>
                </a:cubicBezTo>
                <a:moveTo>
                  <a:pt x="642861" y="935906"/>
                </a:moveTo>
                <a:cubicBezTo>
                  <a:pt x="635603" y="939821"/>
                  <a:pt x="626954" y="944421"/>
                  <a:pt x="616086" y="949728"/>
                </a:cubicBezTo>
                <a:cubicBezTo>
                  <a:pt x="611134" y="950328"/>
                  <a:pt x="607971" y="946421"/>
                  <a:pt x="606285" y="943356"/>
                </a:cubicBezTo>
                <a:lnTo>
                  <a:pt x="642861" y="935906"/>
                </a:lnTo>
                <a:close/>
                <a:moveTo>
                  <a:pt x="911543" y="981627"/>
                </a:moveTo>
                <a:cubicBezTo>
                  <a:pt x="910314" y="980704"/>
                  <a:pt x="908704" y="980323"/>
                  <a:pt x="907170" y="980599"/>
                </a:cubicBezTo>
                <a:cubicBezTo>
                  <a:pt x="905627" y="980885"/>
                  <a:pt x="904208" y="981723"/>
                  <a:pt x="903255" y="982970"/>
                </a:cubicBezTo>
                <a:cubicBezTo>
                  <a:pt x="896674" y="992038"/>
                  <a:pt x="881443" y="1014327"/>
                  <a:pt x="881443" y="1025947"/>
                </a:cubicBezTo>
                <a:lnTo>
                  <a:pt x="881443" y="1027157"/>
                </a:lnTo>
                <a:cubicBezTo>
                  <a:pt x="881729" y="1041387"/>
                  <a:pt x="893445" y="1052598"/>
                  <a:pt x="907342" y="1052598"/>
                </a:cubicBezTo>
                <a:lnTo>
                  <a:pt x="908580" y="1052598"/>
                </a:lnTo>
                <a:lnTo>
                  <a:pt x="909171" y="1052598"/>
                </a:lnTo>
                <a:cubicBezTo>
                  <a:pt x="916114" y="1052417"/>
                  <a:pt x="922611" y="1049579"/>
                  <a:pt x="927449" y="1044502"/>
                </a:cubicBezTo>
                <a:cubicBezTo>
                  <a:pt x="932297" y="1039482"/>
                  <a:pt x="934783" y="1032882"/>
                  <a:pt x="934698" y="1025947"/>
                </a:cubicBezTo>
                <a:cubicBezTo>
                  <a:pt x="934698" y="1014784"/>
                  <a:pt x="921077" y="994229"/>
                  <a:pt x="912886" y="982970"/>
                </a:cubicBezTo>
                <a:cubicBezTo>
                  <a:pt x="912486" y="982513"/>
                  <a:pt x="912019" y="982047"/>
                  <a:pt x="911543" y="981627"/>
                </a:cubicBezTo>
                <a:moveTo>
                  <a:pt x="927925" y="1026043"/>
                </a:moveTo>
                <a:cubicBezTo>
                  <a:pt x="928021" y="1031158"/>
                  <a:pt x="926125" y="1036130"/>
                  <a:pt x="922611" y="1039863"/>
                </a:cubicBezTo>
                <a:cubicBezTo>
                  <a:pt x="918981" y="1043578"/>
                  <a:pt x="914219" y="1045759"/>
                  <a:pt x="908980" y="1045855"/>
                </a:cubicBezTo>
                <a:lnTo>
                  <a:pt x="907942" y="1045855"/>
                </a:lnTo>
                <a:lnTo>
                  <a:pt x="907446" y="1045855"/>
                </a:lnTo>
                <a:cubicBezTo>
                  <a:pt x="896978" y="1045855"/>
                  <a:pt x="888302" y="1037482"/>
                  <a:pt x="888035" y="1026881"/>
                </a:cubicBezTo>
                <a:lnTo>
                  <a:pt x="888035" y="1025947"/>
                </a:lnTo>
                <a:cubicBezTo>
                  <a:pt x="888035" y="1018137"/>
                  <a:pt x="898207" y="1001259"/>
                  <a:pt x="907942" y="987628"/>
                </a:cubicBezTo>
                <a:cubicBezTo>
                  <a:pt x="920305" y="1004878"/>
                  <a:pt x="927925" y="1019575"/>
                  <a:pt x="927925" y="1026043"/>
                </a:cubicBezTo>
                <a:moveTo>
                  <a:pt x="805453" y="1100138"/>
                </a:moveTo>
                <a:cubicBezTo>
                  <a:pt x="803624" y="1100138"/>
                  <a:pt x="802100" y="1101671"/>
                  <a:pt x="802100" y="1103481"/>
                </a:cubicBezTo>
                <a:cubicBezTo>
                  <a:pt x="802100" y="1105291"/>
                  <a:pt x="803624" y="1106834"/>
                  <a:pt x="805453" y="1106834"/>
                </a:cubicBezTo>
                <a:lnTo>
                  <a:pt x="825732" y="1106834"/>
                </a:lnTo>
                <a:cubicBezTo>
                  <a:pt x="829446" y="1106834"/>
                  <a:pt x="832495" y="1103767"/>
                  <a:pt x="832495" y="1100042"/>
                </a:cubicBezTo>
                <a:lnTo>
                  <a:pt x="832495" y="1098318"/>
                </a:lnTo>
                <a:cubicBezTo>
                  <a:pt x="838190" y="1100223"/>
                  <a:pt x="843353" y="1102043"/>
                  <a:pt x="847820" y="1103567"/>
                </a:cubicBezTo>
                <a:cubicBezTo>
                  <a:pt x="865632" y="1109758"/>
                  <a:pt x="875538" y="1113111"/>
                  <a:pt x="884491" y="1113111"/>
                </a:cubicBezTo>
                <a:cubicBezTo>
                  <a:pt x="895445" y="1113111"/>
                  <a:pt x="905170" y="1108043"/>
                  <a:pt x="926030" y="1096928"/>
                </a:cubicBezTo>
                <a:cubicBezTo>
                  <a:pt x="934698" y="1092318"/>
                  <a:pt x="945556" y="1086498"/>
                  <a:pt x="959253" y="1079668"/>
                </a:cubicBezTo>
                <a:cubicBezTo>
                  <a:pt x="960120" y="1079202"/>
                  <a:pt x="960787" y="1078411"/>
                  <a:pt x="960977" y="1077487"/>
                </a:cubicBezTo>
                <a:cubicBezTo>
                  <a:pt x="961168" y="1076506"/>
                  <a:pt x="960977" y="1075487"/>
                  <a:pt x="960415" y="1074696"/>
                </a:cubicBezTo>
                <a:cubicBezTo>
                  <a:pt x="954881" y="1067295"/>
                  <a:pt x="945261" y="1064133"/>
                  <a:pt x="936422" y="1066695"/>
                </a:cubicBezTo>
                <a:lnTo>
                  <a:pt x="911933" y="1074411"/>
                </a:lnTo>
                <a:lnTo>
                  <a:pt x="911933" y="1073753"/>
                </a:lnTo>
                <a:cubicBezTo>
                  <a:pt x="911933" y="1066410"/>
                  <a:pt x="908495" y="1061285"/>
                  <a:pt x="903541" y="1061285"/>
                </a:cubicBezTo>
                <a:lnTo>
                  <a:pt x="880215" y="1061390"/>
                </a:lnTo>
                <a:cubicBezTo>
                  <a:pt x="879538" y="1061209"/>
                  <a:pt x="877728" y="1059856"/>
                  <a:pt x="876309" y="1058790"/>
                </a:cubicBezTo>
                <a:cubicBezTo>
                  <a:pt x="870680" y="1054694"/>
                  <a:pt x="861260" y="1047760"/>
                  <a:pt x="849259" y="1047760"/>
                </a:cubicBezTo>
                <a:lnTo>
                  <a:pt x="832313" y="1047760"/>
                </a:lnTo>
                <a:lnTo>
                  <a:pt x="832313" y="1047674"/>
                </a:lnTo>
                <a:cubicBezTo>
                  <a:pt x="832313" y="1043950"/>
                  <a:pt x="829266" y="1040882"/>
                  <a:pt x="825541" y="1040882"/>
                </a:cubicBezTo>
                <a:lnTo>
                  <a:pt x="805243" y="1040882"/>
                </a:lnTo>
                <a:cubicBezTo>
                  <a:pt x="803453" y="1040882"/>
                  <a:pt x="801919" y="1042407"/>
                  <a:pt x="801919" y="1044235"/>
                </a:cubicBezTo>
                <a:cubicBezTo>
                  <a:pt x="801919" y="1046045"/>
                  <a:pt x="803453" y="1047569"/>
                  <a:pt x="805243" y="1047569"/>
                </a:cubicBezTo>
                <a:lnTo>
                  <a:pt x="825636" y="1047674"/>
                </a:lnTo>
                <a:lnTo>
                  <a:pt x="825541" y="1099938"/>
                </a:lnTo>
                <a:lnTo>
                  <a:pt x="805453" y="1099938"/>
                </a:lnTo>
                <a:lnTo>
                  <a:pt x="805453" y="1100138"/>
                </a:lnTo>
                <a:close/>
                <a:moveTo>
                  <a:pt x="832495" y="1054503"/>
                </a:moveTo>
                <a:lnTo>
                  <a:pt x="849449" y="1054503"/>
                </a:lnTo>
                <a:cubicBezTo>
                  <a:pt x="859260" y="1054503"/>
                  <a:pt x="867260" y="1060323"/>
                  <a:pt x="872490" y="1064219"/>
                </a:cubicBezTo>
                <a:cubicBezTo>
                  <a:pt x="875729" y="1066600"/>
                  <a:pt x="877728" y="1068048"/>
                  <a:pt x="879938" y="1068048"/>
                </a:cubicBezTo>
                <a:lnTo>
                  <a:pt x="903627" y="1068048"/>
                </a:lnTo>
                <a:cubicBezTo>
                  <a:pt x="904122" y="1068048"/>
                  <a:pt x="905351" y="1070134"/>
                  <a:pt x="905351" y="1073858"/>
                </a:cubicBezTo>
                <a:cubicBezTo>
                  <a:pt x="905351" y="1075754"/>
                  <a:pt x="904980" y="1077487"/>
                  <a:pt x="904399" y="1078697"/>
                </a:cubicBezTo>
                <a:cubicBezTo>
                  <a:pt x="904122" y="1079392"/>
                  <a:pt x="903751" y="1079754"/>
                  <a:pt x="903541" y="1079754"/>
                </a:cubicBezTo>
                <a:lnTo>
                  <a:pt x="866308" y="1079754"/>
                </a:lnTo>
                <a:cubicBezTo>
                  <a:pt x="864498" y="1079754"/>
                  <a:pt x="862984" y="1081297"/>
                  <a:pt x="862984" y="1083107"/>
                </a:cubicBezTo>
                <a:cubicBezTo>
                  <a:pt x="862984" y="1084869"/>
                  <a:pt x="864498" y="1086412"/>
                  <a:pt x="866308" y="1086412"/>
                </a:cubicBezTo>
                <a:lnTo>
                  <a:pt x="903541" y="1086412"/>
                </a:lnTo>
                <a:cubicBezTo>
                  <a:pt x="906303" y="1086412"/>
                  <a:pt x="908589" y="1084783"/>
                  <a:pt x="910123" y="1082126"/>
                </a:cubicBezTo>
                <a:lnTo>
                  <a:pt x="938422" y="1073191"/>
                </a:lnTo>
                <a:cubicBezTo>
                  <a:pt x="943260" y="1071763"/>
                  <a:pt x="948423" y="1072782"/>
                  <a:pt x="952205" y="1075858"/>
                </a:cubicBezTo>
                <a:cubicBezTo>
                  <a:pt x="940212" y="1081859"/>
                  <a:pt x="930697" y="1087022"/>
                  <a:pt x="922791" y="1091203"/>
                </a:cubicBezTo>
                <a:cubicBezTo>
                  <a:pt x="886892" y="1110225"/>
                  <a:pt x="886892" y="1110225"/>
                  <a:pt x="849820" y="1097385"/>
                </a:cubicBezTo>
                <a:cubicBezTo>
                  <a:pt x="844686" y="1095575"/>
                  <a:pt x="838952" y="1093575"/>
                  <a:pt x="832313" y="1091394"/>
                </a:cubicBezTo>
                <a:lnTo>
                  <a:pt x="832313" y="1054503"/>
                </a:lnTo>
                <a:lnTo>
                  <a:pt x="832495" y="1054503"/>
                </a:lnTo>
                <a:close/>
                <a:moveTo>
                  <a:pt x="858117" y="956520"/>
                </a:moveTo>
                <a:lnTo>
                  <a:pt x="858784" y="956520"/>
                </a:lnTo>
                <a:cubicBezTo>
                  <a:pt x="864394" y="962797"/>
                  <a:pt x="873261" y="965445"/>
                  <a:pt x="881263" y="963073"/>
                </a:cubicBezTo>
                <a:lnTo>
                  <a:pt x="898798" y="958796"/>
                </a:lnTo>
                <a:cubicBezTo>
                  <a:pt x="902579" y="960139"/>
                  <a:pt x="917924" y="965635"/>
                  <a:pt x="927849" y="973627"/>
                </a:cubicBezTo>
                <a:lnTo>
                  <a:pt x="928297" y="974046"/>
                </a:lnTo>
                <a:cubicBezTo>
                  <a:pt x="933431" y="978141"/>
                  <a:pt x="944032" y="986790"/>
                  <a:pt x="957834" y="986790"/>
                </a:cubicBezTo>
                <a:lnTo>
                  <a:pt x="974788" y="986790"/>
                </a:lnTo>
                <a:lnTo>
                  <a:pt x="974788" y="986885"/>
                </a:lnTo>
                <a:cubicBezTo>
                  <a:pt x="974788" y="990600"/>
                  <a:pt x="977846" y="993629"/>
                  <a:pt x="981551" y="993629"/>
                </a:cubicBezTo>
                <a:lnTo>
                  <a:pt x="1001830" y="993629"/>
                </a:lnTo>
                <a:cubicBezTo>
                  <a:pt x="1003649" y="993629"/>
                  <a:pt x="1005192" y="992143"/>
                  <a:pt x="1005192" y="990324"/>
                </a:cubicBezTo>
                <a:cubicBezTo>
                  <a:pt x="1005192" y="988514"/>
                  <a:pt x="1003649" y="986981"/>
                  <a:pt x="1001830" y="986981"/>
                </a:cubicBezTo>
                <a:lnTo>
                  <a:pt x="981456" y="986885"/>
                </a:lnTo>
                <a:lnTo>
                  <a:pt x="981551" y="934613"/>
                </a:lnTo>
                <a:lnTo>
                  <a:pt x="1001830" y="934613"/>
                </a:lnTo>
                <a:cubicBezTo>
                  <a:pt x="1003649" y="934613"/>
                  <a:pt x="1005192" y="933079"/>
                  <a:pt x="1005192" y="931259"/>
                </a:cubicBezTo>
                <a:cubicBezTo>
                  <a:pt x="1005192" y="929450"/>
                  <a:pt x="1003649" y="927916"/>
                  <a:pt x="1001830" y="927916"/>
                </a:cubicBezTo>
                <a:lnTo>
                  <a:pt x="981551" y="927916"/>
                </a:lnTo>
                <a:cubicBezTo>
                  <a:pt x="977846" y="927916"/>
                  <a:pt x="974788" y="930981"/>
                  <a:pt x="974788" y="934697"/>
                </a:cubicBezTo>
                <a:lnTo>
                  <a:pt x="974788" y="936422"/>
                </a:lnTo>
                <a:cubicBezTo>
                  <a:pt x="962787" y="932325"/>
                  <a:pt x="954034" y="928790"/>
                  <a:pt x="947347" y="926098"/>
                </a:cubicBezTo>
                <a:cubicBezTo>
                  <a:pt x="927849" y="918335"/>
                  <a:pt x="923449" y="916981"/>
                  <a:pt x="906885" y="925079"/>
                </a:cubicBezTo>
                <a:lnTo>
                  <a:pt x="906799" y="925079"/>
                </a:lnTo>
                <a:lnTo>
                  <a:pt x="844010" y="937906"/>
                </a:lnTo>
                <a:cubicBezTo>
                  <a:pt x="843048" y="938148"/>
                  <a:pt x="842305" y="938696"/>
                  <a:pt x="841820" y="939450"/>
                </a:cubicBezTo>
                <a:cubicBezTo>
                  <a:pt x="841353" y="940240"/>
                  <a:pt x="841267" y="941259"/>
                  <a:pt x="841543" y="942147"/>
                </a:cubicBezTo>
                <a:cubicBezTo>
                  <a:pt x="843048" y="947165"/>
                  <a:pt x="848487" y="956520"/>
                  <a:pt x="858117" y="956520"/>
                </a:cubicBezTo>
                <a:moveTo>
                  <a:pt x="944889" y="932003"/>
                </a:moveTo>
                <a:cubicBezTo>
                  <a:pt x="951938" y="934887"/>
                  <a:pt x="961568" y="938696"/>
                  <a:pt x="974788" y="943165"/>
                </a:cubicBezTo>
                <a:lnTo>
                  <a:pt x="974788" y="979951"/>
                </a:lnTo>
                <a:lnTo>
                  <a:pt x="957834" y="979951"/>
                </a:lnTo>
                <a:cubicBezTo>
                  <a:pt x="946423" y="979951"/>
                  <a:pt x="937070" y="972331"/>
                  <a:pt x="932516" y="968702"/>
                </a:cubicBezTo>
                <a:lnTo>
                  <a:pt x="932031" y="968331"/>
                </a:lnTo>
                <a:cubicBezTo>
                  <a:pt x="919848" y="958425"/>
                  <a:pt x="900798" y="952328"/>
                  <a:pt x="899941" y="952053"/>
                </a:cubicBezTo>
                <a:cubicBezTo>
                  <a:pt x="899636" y="951910"/>
                  <a:pt x="899265" y="951811"/>
                  <a:pt x="898884" y="951811"/>
                </a:cubicBezTo>
                <a:cubicBezTo>
                  <a:pt x="898579" y="951811"/>
                  <a:pt x="898303" y="951811"/>
                  <a:pt x="898112" y="951910"/>
                </a:cubicBezTo>
                <a:lnTo>
                  <a:pt x="879538" y="956520"/>
                </a:lnTo>
                <a:cubicBezTo>
                  <a:pt x="874671" y="957910"/>
                  <a:pt x="869537" y="956891"/>
                  <a:pt x="865727" y="953814"/>
                </a:cubicBezTo>
                <a:cubicBezTo>
                  <a:pt x="878595" y="947357"/>
                  <a:pt x="888206" y="942147"/>
                  <a:pt x="896112" y="937906"/>
                </a:cubicBezTo>
                <a:cubicBezTo>
                  <a:pt x="923258" y="923446"/>
                  <a:pt x="923258" y="923446"/>
                  <a:pt x="944889" y="932003"/>
                </a:cubicBezTo>
                <a:moveTo>
                  <a:pt x="885930" y="935906"/>
                </a:moveTo>
                <a:cubicBezTo>
                  <a:pt x="878671" y="939821"/>
                  <a:pt x="870023" y="944421"/>
                  <a:pt x="859174" y="949728"/>
                </a:cubicBezTo>
                <a:cubicBezTo>
                  <a:pt x="854211" y="950328"/>
                  <a:pt x="851068" y="946421"/>
                  <a:pt x="849353" y="943356"/>
                </a:cubicBezTo>
                <a:lnTo>
                  <a:pt x="885930" y="935906"/>
                </a:lnTo>
                <a:close/>
                <a:moveTo>
                  <a:pt x="1154525" y="981627"/>
                </a:moveTo>
                <a:cubicBezTo>
                  <a:pt x="1153277" y="980704"/>
                  <a:pt x="1151668" y="980323"/>
                  <a:pt x="1150153" y="980599"/>
                </a:cubicBezTo>
                <a:cubicBezTo>
                  <a:pt x="1148619" y="980885"/>
                  <a:pt x="1147200" y="981723"/>
                  <a:pt x="1146334" y="982970"/>
                </a:cubicBezTo>
                <a:cubicBezTo>
                  <a:pt x="1139761" y="992038"/>
                  <a:pt x="1124522" y="1014327"/>
                  <a:pt x="1124522" y="1025947"/>
                </a:cubicBezTo>
                <a:lnTo>
                  <a:pt x="1124522" y="1027157"/>
                </a:lnTo>
                <a:cubicBezTo>
                  <a:pt x="1124807" y="1041387"/>
                  <a:pt x="1136523" y="1052598"/>
                  <a:pt x="1150429" y="1052598"/>
                </a:cubicBezTo>
                <a:lnTo>
                  <a:pt x="1151668" y="1052598"/>
                </a:lnTo>
                <a:lnTo>
                  <a:pt x="1152249" y="1052598"/>
                </a:lnTo>
                <a:cubicBezTo>
                  <a:pt x="1159202" y="1052417"/>
                  <a:pt x="1165688" y="1049579"/>
                  <a:pt x="1170527" y="1044502"/>
                </a:cubicBezTo>
                <a:cubicBezTo>
                  <a:pt x="1175385" y="1039482"/>
                  <a:pt x="1177871" y="1032882"/>
                  <a:pt x="1177776" y="1025947"/>
                </a:cubicBezTo>
                <a:cubicBezTo>
                  <a:pt x="1177776" y="1014784"/>
                  <a:pt x="1164145" y="994229"/>
                  <a:pt x="1155963" y="982970"/>
                </a:cubicBezTo>
                <a:cubicBezTo>
                  <a:pt x="1155478" y="982513"/>
                  <a:pt x="1155011" y="982047"/>
                  <a:pt x="1154525" y="981627"/>
                </a:cubicBezTo>
                <a:moveTo>
                  <a:pt x="1170918" y="1026043"/>
                </a:moveTo>
                <a:cubicBezTo>
                  <a:pt x="1171013" y="1031158"/>
                  <a:pt x="1169098" y="1036130"/>
                  <a:pt x="1165564" y="1039863"/>
                </a:cubicBezTo>
                <a:cubicBezTo>
                  <a:pt x="1161964" y="1043578"/>
                  <a:pt x="1157202" y="1045759"/>
                  <a:pt x="1151963" y="1045855"/>
                </a:cubicBezTo>
                <a:lnTo>
                  <a:pt x="1150915" y="1045855"/>
                </a:lnTo>
                <a:lnTo>
                  <a:pt x="1150429" y="1045855"/>
                </a:lnTo>
                <a:cubicBezTo>
                  <a:pt x="1139971" y="1045855"/>
                  <a:pt x="1131284" y="1037482"/>
                  <a:pt x="1131018" y="1026881"/>
                </a:cubicBezTo>
                <a:lnTo>
                  <a:pt x="1131018" y="1025947"/>
                </a:lnTo>
                <a:cubicBezTo>
                  <a:pt x="1131018" y="1018137"/>
                  <a:pt x="1141190" y="1001259"/>
                  <a:pt x="1151011" y="987628"/>
                </a:cubicBezTo>
                <a:cubicBezTo>
                  <a:pt x="1163383" y="1004878"/>
                  <a:pt x="1170918" y="1019575"/>
                  <a:pt x="1170918" y="1026043"/>
                </a:cubicBezTo>
                <a:moveTo>
                  <a:pt x="1048417" y="1100138"/>
                </a:moveTo>
                <a:cubicBezTo>
                  <a:pt x="1046626" y="1100138"/>
                  <a:pt x="1045093" y="1101671"/>
                  <a:pt x="1045093" y="1103481"/>
                </a:cubicBezTo>
                <a:cubicBezTo>
                  <a:pt x="1045093" y="1105291"/>
                  <a:pt x="1046626" y="1106834"/>
                  <a:pt x="1048417" y="1106834"/>
                </a:cubicBezTo>
                <a:lnTo>
                  <a:pt x="1068714" y="1106834"/>
                </a:lnTo>
                <a:cubicBezTo>
                  <a:pt x="1072429" y="1106834"/>
                  <a:pt x="1075487" y="1103767"/>
                  <a:pt x="1075487" y="1100042"/>
                </a:cubicBezTo>
                <a:lnTo>
                  <a:pt x="1075487" y="1098318"/>
                </a:lnTo>
                <a:cubicBezTo>
                  <a:pt x="1081173" y="1100223"/>
                  <a:pt x="1086345" y="1102043"/>
                  <a:pt x="1090803" y="1103567"/>
                </a:cubicBezTo>
                <a:cubicBezTo>
                  <a:pt x="1108614" y="1109758"/>
                  <a:pt x="1118521" y="1113111"/>
                  <a:pt x="1127474" y="1113111"/>
                </a:cubicBezTo>
                <a:cubicBezTo>
                  <a:pt x="1138428" y="1113111"/>
                  <a:pt x="1148153" y="1108043"/>
                  <a:pt x="1169012" y="1096928"/>
                </a:cubicBezTo>
                <a:cubicBezTo>
                  <a:pt x="1177681" y="1092318"/>
                  <a:pt x="1188548" y="1086498"/>
                  <a:pt x="1202236" y="1079668"/>
                </a:cubicBezTo>
                <a:cubicBezTo>
                  <a:pt x="1203103" y="1079202"/>
                  <a:pt x="1203770" y="1078411"/>
                  <a:pt x="1203960" y="1077487"/>
                </a:cubicBezTo>
                <a:cubicBezTo>
                  <a:pt x="1204150" y="1076506"/>
                  <a:pt x="1203960" y="1075487"/>
                  <a:pt x="1203398" y="1074696"/>
                </a:cubicBezTo>
                <a:cubicBezTo>
                  <a:pt x="1197873" y="1067295"/>
                  <a:pt x="1188244" y="1064133"/>
                  <a:pt x="1179386" y="1066695"/>
                </a:cubicBezTo>
                <a:lnTo>
                  <a:pt x="1154916" y="1074411"/>
                </a:lnTo>
                <a:lnTo>
                  <a:pt x="1154916" y="1073753"/>
                </a:lnTo>
                <a:cubicBezTo>
                  <a:pt x="1154916" y="1066410"/>
                  <a:pt x="1151477" y="1061285"/>
                  <a:pt x="1146514" y="1061285"/>
                </a:cubicBezTo>
                <a:lnTo>
                  <a:pt x="1123197" y="1061390"/>
                </a:lnTo>
                <a:cubicBezTo>
                  <a:pt x="1122521" y="1061209"/>
                  <a:pt x="1120711" y="1059856"/>
                  <a:pt x="1119292" y="1058790"/>
                </a:cubicBezTo>
                <a:cubicBezTo>
                  <a:pt x="1113663" y="1054694"/>
                  <a:pt x="1104252" y="1047760"/>
                  <a:pt x="1092251" y="1047760"/>
                </a:cubicBezTo>
                <a:lnTo>
                  <a:pt x="1075268" y="1047760"/>
                </a:lnTo>
                <a:lnTo>
                  <a:pt x="1075268" y="1047674"/>
                </a:lnTo>
                <a:cubicBezTo>
                  <a:pt x="1075268" y="1043950"/>
                  <a:pt x="1072229" y="1040882"/>
                  <a:pt x="1068534" y="1040882"/>
                </a:cubicBezTo>
                <a:lnTo>
                  <a:pt x="1048226" y="1040882"/>
                </a:lnTo>
                <a:cubicBezTo>
                  <a:pt x="1046416" y="1040882"/>
                  <a:pt x="1044902" y="1042407"/>
                  <a:pt x="1044902" y="1044235"/>
                </a:cubicBezTo>
                <a:cubicBezTo>
                  <a:pt x="1044902" y="1046045"/>
                  <a:pt x="1046416" y="1047569"/>
                  <a:pt x="1048226" y="1047569"/>
                </a:cubicBezTo>
                <a:lnTo>
                  <a:pt x="1068619" y="1047674"/>
                </a:lnTo>
                <a:lnTo>
                  <a:pt x="1068534" y="1099938"/>
                </a:lnTo>
                <a:lnTo>
                  <a:pt x="1048417" y="1099938"/>
                </a:lnTo>
                <a:lnTo>
                  <a:pt x="1048417" y="1100138"/>
                </a:lnTo>
                <a:close/>
                <a:moveTo>
                  <a:pt x="1075487" y="1054503"/>
                </a:moveTo>
                <a:lnTo>
                  <a:pt x="1092432" y="1054503"/>
                </a:lnTo>
                <a:cubicBezTo>
                  <a:pt x="1102243" y="1054503"/>
                  <a:pt x="1110243" y="1060323"/>
                  <a:pt x="1115482" y="1064219"/>
                </a:cubicBezTo>
                <a:cubicBezTo>
                  <a:pt x="1118711" y="1066600"/>
                  <a:pt x="1120711" y="1068048"/>
                  <a:pt x="1122893" y="1068048"/>
                </a:cubicBezTo>
                <a:lnTo>
                  <a:pt x="1146620" y="1068048"/>
                </a:lnTo>
                <a:cubicBezTo>
                  <a:pt x="1147105" y="1068048"/>
                  <a:pt x="1148334" y="1070134"/>
                  <a:pt x="1148334" y="1073858"/>
                </a:cubicBezTo>
                <a:cubicBezTo>
                  <a:pt x="1148334" y="1075754"/>
                  <a:pt x="1148058" y="1077487"/>
                  <a:pt x="1147381" y="1078697"/>
                </a:cubicBezTo>
                <a:cubicBezTo>
                  <a:pt x="1147105" y="1079392"/>
                  <a:pt x="1146705" y="1079754"/>
                  <a:pt x="1146514" y="1079754"/>
                </a:cubicBezTo>
                <a:lnTo>
                  <a:pt x="1109291" y="1079754"/>
                </a:lnTo>
                <a:cubicBezTo>
                  <a:pt x="1107481" y="1079754"/>
                  <a:pt x="1105948" y="1081297"/>
                  <a:pt x="1105948" y="1083107"/>
                </a:cubicBezTo>
                <a:cubicBezTo>
                  <a:pt x="1105948" y="1084869"/>
                  <a:pt x="1107481" y="1086412"/>
                  <a:pt x="1109291" y="1086412"/>
                </a:cubicBezTo>
                <a:lnTo>
                  <a:pt x="1146514" y="1086412"/>
                </a:lnTo>
                <a:cubicBezTo>
                  <a:pt x="1149286" y="1086412"/>
                  <a:pt x="1151563" y="1084783"/>
                  <a:pt x="1153106" y="1082126"/>
                </a:cubicBezTo>
                <a:lnTo>
                  <a:pt x="1181376" y="1073191"/>
                </a:lnTo>
                <a:cubicBezTo>
                  <a:pt x="1186243" y="1071763"/>
                  <a:pt x="1191377" y="1072782"/>
                  <a:pt x="1195197" y="1075858"/>
                </a:cubicBezTo>
                <a:cubicBezTo>
                  <a:pt x="1183195" y="1081859"/>
                  <a:pt x="1173680" y="1087022"/>
                  <a:pt x="1165870" y="1091203"/>
                </a:cubicBezTo>
                <a:cubicBezTo>
                  <a:pt x="1129969" y="1110225"/>
                  <a:pt x="1129969" y="1110225"/>
                  <a:pt x="1092898" y="1097385"/>
                </a:cubicBezTo>
                <a:cubicBezTo>
                  <a:pt x="1087755" y="1095575"/>
                  <a:pt x="1081944" y="1093575"/>
                  <a:pt x="1075391" y="1091394"/>
                </a:cubicBezTo>
                <a:lnTo>
                  <a:pt x="1075391" y="1054503"/>
                </a:lnTo>
                <a:lnTo>
                  <a:pt x="1075487" y="1054503"/>
                </a:lnTo>
                <a:close/>
                <a:moveTo>
                  <a:pt x="1101081" y="956520"/>
                </a:moveTo>
                <a:lnTo>
                  <a:pt x="1101747" y="956520"/>
                </a:lnTo>
                <a:cubicBezTo>
                  <a:pt x="1107386" y="962797"/>
                  <a:pt x="1116253" y="965445"/>
                  <a:pt x="1124245" y="963073"/>
                </a:cubicBezTo>
                <a:lnTo>
                  <a:pt x="1141752" y="958796"/>
                </a:lnTo>
                <a:cubicBezTo>
                  <a:pt x="1145571" y="960139"/>
                  <a:pt x="1160907" y="965635"/>
                  <a:pt x="1170822" y="973627"/>
                </a:cubicBezTo>
                <a:lnTo>
                  <a:pt x="1171289" y="974046"/>
                </a:lnTo>
                <a:cubicBezTo>
                  <a:pt x="1176423" y="978141"/>
                  <a:pt x="1187006" y="986790"/>
                  <a:pt x="1200826" y="986790"/>
                </a:cubicBezTo>
                <a:lnTo>
                  <a:pt x="1217771" y="986790"/>
                </a:lnTo>
                <a:lnTo>
                  <a:pt x="1217771" y="986885"/>
                </a:lnTo>
                <a:cubicBezTo>
                  <a:pt x="1217771" y="990600"/>
                  <a:pt x="1220819" y="993629"/>
                  <a:pt x="1224543" y="993629"/>
                </a:cubicBezTo>
                <a:lnTo>
                  <a:pt x="1244822" y="993629"/>
                </a:lnTo>
                <a:cubicBezTo>
                  <a:pt x="1246632" y="993629"/>
                  <a:pt x="1248165" y="992143"/>
                  <a:pt x="1248165" y="990324"/>
                </a:cubicBezTo>
                <a:cubicBezTo>
                  <a:pt x="1248165" y="988514"/>
                  <a:pt x="1246632" y="986981"/>
                  <a:pt x="1244822" y="986981"/>
                </a:cubicBezTo>
                <a:lnTo>
                  <a:pt x="1224448" y="986885"/>
                </a:lnTo>
                <a:lnTo>
                  <a:pt x="1224543" y="934613"/>
                </a:lnTo>
                <a:lnTo>
                  <a:pt x="1244822" y="934613"/>
                </a:lnTo>
                <a:cubicBezTo>
                  <a:pt x="1246632" y="934613"/>
                  <a:pt x="1248165" y="933079"/>
                  <a:pt x="1248165" y="931259"/>
                </a:cubicBezTo>
                <a:cubicBezTo>
                  <a:pt x="1248165" y="929450"/>
                  <a:pt x="1246632" y="927916"/>
                  <a:pt x="1244822" y="927916"/>
                </a:cubicBezTo>
                <a:lnTo>
                  <a:pt x="1224543" y="927916"/>
                </a:lnTo>
                <a:cubicBezTo>
                  <a:pt x="1220819" y="927916"/>
                  <a:pt x="1217771" y="930981"/>
                  <a:pt x="1217771" y="934697"/>
                </a:cubicBezTo>
                <a:lnTo>
                  <a:pt x="1217771" y="936422"/>
                </a:lnTo>
                <a:cubicBezTo>
                  <a:pt x="1205769" y="932325"/>
                  <a:pt x="1196997" y="928790"/>
                  <a:pt x="1190339" y="926098"/>
                </a:cubicBezTo>
                <a:cubicBezTo>
                  <a:pt x="1170822" y="918335"/>
                  <a:pt x="1166422" y="916981"/>
                  <a:pt x="1149877" y="925079"/>
                </a:cubicBezTo>
                <a:lnTo>
                  <a:pt x="1149753" y="925079"/>
                </a:lnTo>
                <a:lnTo>
                  <a:pt x="1086993" y="937906"/>
                </a:lnTo>
                <a:cubicBezTo>
                  <a:pt x="1086040" y="938148"/>
                  <a:pt x="1085297" y="938696"/>
                  <a:pt x="1084802" y="939450"/>
                </a:cubicBezTo>
                <a:cubicBezTo>
                  <a:pt x="1084336" y="940240"/>
                  <a:pt x="1084221" y="941259"/>
                  <a:pt x="1084440" y="942147"/>
                </a:cubicBezTo>
                <a:cubicBezTo>
                  <a:pt x="1086136" y="947165"/>
                  <a:pt x="1091469" y="956520"/>
                  <a:pt x="1101081" y="956520"/>
                </a:cubicBezTo>
                <a:moveTo>
                  <a:pt x="1187862" y="932003"/>
                </a:moveTo>
                <a:cubicBezTo>
                  <a:pt x="1194921" y="934887"/>
                  <a:pt x="1204531" y="938696"/>
                  <a:pt x="1217771" y="943165"/>
                </a:cubicBezTo>
                <a:lnTo>
                  <a:pt x="1217771" y="979951"/>
                </a:lnTo>
                <a:lnTo>
                  <a:pt x="1200826" y="979951"/>
                </a:lnTo>
                <a:cubicBezTo>
                  <a:pt x="1189377" y="979951"/>
                  <a:pt x="1180052" y="972331"/>
                  <a:pt x="1175480" y="968702"/>
                </a:cubicBezTo>
                <a:lnTo>
                  <a:pt x="1175013" y="968331"/>
                </a:lnTo>
                <a:cubicBezTo>
                  <a:pt x="1162812" y="958425"/>
                  <a:pt x="1143752" y="952328"/>
                  <a:pt x="1142924" y="952053"/>
                </a:cubicBezTo>
                <a:cubicBezTo>
                  <a:pt x="1142524" y="951910"/>
                  <a:pt x="1142238" y="951811"/>
                  <a:pt x="1141866" y="951811"/>
                </a:cubicBezTo>
                <a:cubicBezTo>
                  <a:pt x="1141571" y="951811"/>
                  <a:pt x="1141295" y="951811"/>
                  <a:pt x="1141095" y="951910"/>
                </a:cubicBezTo>
                <a:lnTo>
                  <a:pt x="1122521" y="956520"/>
                </a:lnTo>
                <a:cubicBezTo>
                  <a:pt x="1117654" y="957910"/>
                  <a:pt x="1112520" y="956891"/>
                  <a:pt x="1108720" y="953814"/>
                </a:cubicBezTo>
                <a:cubicBezTo>
                  <a:pt x="1121569" y="947357"/>
                  <a:pt x="1131198" y="942147"/>
                  <a:pt x="1139094" y="937906"/>
                </a:cubicBezTo>
                <a:cubicBezTo>
                  <a:pt x="1166241" y="923446"/>
                  <a:pt x="1166241" y="923446"/>
                  <a:pt x="1187862" y="932003"/>
                </a:cubicBezTo>
                <a:moveTo>
                  <a:pt x="1128922" y="935906"/>
                </a:moveTo>
                <a:cubicBezTo>
                  <a:pt x="1121654" y="939821"/>
                  <a:pt x="1112987" y="944421"/>
                  <a:pt x="1102119" y="949728"/>
                </a:cubicBezTo>
                <a:cubicBezTo>
                  <a:pt x="1097203" y="950328"/>
                  <a:pt x="1094041" y="946421"/>
                  <a:pt x="1092346" y="943356"/>
                </a:cubicBezTo>
                <a:lnTo>
                  <a:pt x="1128922" y="935906"/>
                </a:lnTo>
                <a:close/>
                <a:moveTo>
                  <a:pt x="1397508" y="981627"/>
                </a:moveTo>
                <a:cubicBezTo>
                  <a:pt x="1396279" y="980704"/>
                  <a:pt x="1394650" y="980323"/>
                  <a:pt x="1393136" y="980599"/>
                </a:cubicBezTo>
                <a:cubicBezTo>
                  <a:pt x="1391593" y="980885"/>
                  <a:pt x="1390193" y="981723"/>
                  <a:pt x="1389231" y="982970"/>
                </a:cubicBezTo>
                <a:cubicBezTo>
                  <a:pt x="1382659" y="992038"/>
                  <a:pt x="1367418" y="1014327"/>
                  <a:pt x="1367418" y="1025947"/>
                </a:cubicBezTo>
                <a:lnTo>
                  <a:pt x="1367418" y="1027157"/>
                </a:lnTo>
                <a:cubicBezTo>
                  <a:pt x="1367694" y="1041387"/>
                  <a:pt x="1379420" y="1052598"/>
                  <a:pt x="1393317" y="1052598"/>
                </a:cubicBezTo>
                <a:lnTo>
                  <a:pt x="1394565" y="1052598"/>
                </a:lnTo>
                <a:lnTo>
                  <a:pt x="1395136" y="1052598"/>
                </a:lnTo>
                <a:cubicBezTo>
                  <a:pt x="1402099" y="1052417"/>
                  <a:pt x="1408557" y="1049579"/>
                  <a:pt x="1413414" y="1044502"/>
                </a:cubicBezTo>
                <a:cubicBezTo>
                  <a:pt x="1418272" y="1039482"/>
                  <a:pt x="1420768" y="1032882"/>
                  <a:pt x="1420663" y="1025947"/>
                </a:cubicBezTo>
                <a:cubicBezTo>
                  <a:pt x="1420663" y="1014784"/>
                  <a:pt x="1407043" y="994229"/>
                  <a:pt x="1398861" y="982970"/>
                </a:cubicBezTo>
                <a:cubicBezTo>
                  <a:pt x="1398461" y="982513"/>
                  <a:pt x="1398089" y="982047"/>
                  <a:pt x="1397508" y="981627"/>
                </a:cubicBezTo>
                <a:moveTo>
                  <a:pt x="1414005" y="1026043"/>
                </a:moveTo>
                <a:cubicBezTo>
                  <a:pt x="1414091" y="1031158"/>
                  <a:pt x="1412186" y="1036130"/>
                  <a:pt x="1408643" y="1039863"/>
                </a:cubicBezTo>
                <a:cubicBezTo>
                  <a:pt x="1405042" y="1043578"/>
                  <a:pt x="1400280" y="1045759"/>
                  <a:pt x="1395041" y="1045855"/>
                </a:cubicBezTo>
                <a:lnTo>
                  <a:pt x="1393993" y="1045855"/>
                </a:lnTo>
                <a:lnTo>
                  <a:pt x="1393507" y="1045855"/>
                </a:lnTo>
                <a:cubicBezTo>
                  <a:pt x="1383049" y="1045855"/>
                  <a:pt x="1374371" y="1037482"/>
                  <a:pt x="1374095" y="1026881"/>
                </a:cubicBezTo>
                <a:lnTo>
                  <a:pt x="1374095" y="1025947"/>
                </a:lnTo>
                <a:cubicBezTo>
                  <a:pt x="1374095" y="1018137"/>
                  <a:pt x="1384278" y="1001259"/>
                  <a:pt x="1393993" y="987628"/>
                </a:cubicBezTo>
                <a:cubicBezTo>
                  <a:pt x="1406366" y="1004878"/>
                  <a:pt x="1414005" y="1019575"/>
                  <a:pt x="1414005" y="1026043"/>
                </a:cubicBezTo>
                <a:moveTo>
                  <a:pt x="1291390" y="1100138"/>
                </a:moveTo>
                <a:cubicBezTo>
                  <a:pt x="1289580" y="1100138"/>
                  <a:pt x="1288075" y="1101671"/>
                  <a:pt x="1288075" y="1103481"/>
                </a:cubicBezTo>
                <a:cubicBezTo>
                  <a:pt x="1288075" y="1105291"/>
                  <a:pt x="1289580" y="1106834"/>
                  <a:pt x="1291390" y="1106834"/>
                </a:cubicBezTo>
                <a:lnTo>
                  <a:pt x="1311697" y="1106834"/>
                </a:lnTo>
                <a:cubicBezTo>
                  <a:pt x="1315393" y="1106834"/>
                  <a:pt x="1318441" y="1103767"/>
                  <a:pt x="1318441" y="1100042"/>
                </a:cubicBezTo>
                <a:lnTo>
                  <a:pt x="1318441" y="1098318"/>
                </a:lnTo>
                <a:cubicBezTo>
                  <a:pt x="1324165" y="1100223"/>
                  <a:pt x="1329328" y="1102043"/>
                  <a:pt x="1333786" y="1103567"/>
                </a:cubicBezTo>
                <a:cubicBezTo>
                  <a:pt x="1351597" y="1109758"/>
                  <a:pt x="1361504" y="1113111"/>
                  <a:pt x="1370466" y="1113111"/>
                </a:cubicBezTo>
                <a:cubicBezTo>
                  <a:pt x="1381420" y="1113111"/>
                  <a:pt x="1391135" y="1108043"/>
                  <a:pt x="1411995" y="1096928"/>
                </a:cubicBezTo>
                <a:cubicBezTo>
                  <a:pt x="1420663" y="1092318"/>
                  <a:pt x="1431503" y="1086498"/>
                  <a:pt x="1445228" y="1079668"/>
                </a:cubicBezTo>
                <a:cubicBezTo>
                  <a:pt x="1446086" y="1079202"/>
                  <a:pt x="1446752" y="1078411"/>
                  <a:pt x="1446943" y="1077487"/>
                </a:cubicBezTo>
                <a:cubicBezTo>
                  <a:pt x="1447133" y="1076506"/>
                  <a:pt x="1446943" y="1075487"/>
                  <a:pt x="1446362" y="1074696"/>
                </a:cubicBezTo>
                <a:cubicBezTo>
                  <a:pt x="1440856" y="1067295"/>
                  <a:pt x="1431227" y="1064133"/>
                  <a:pt x="1422368" y="1066695"/>
                </a:cubicBezTo>
                <a:lnTo>
                  <a:pt x="1397908" y="1074411"/>
                </a:lnTo>
                <a:lnTo>
                  <a:pt x="1397908" y="1073753"/>
                </a:lnTo>
                <a:cubicBezTo>
                  <a:pt x="1397908" y="1066410"/>
                  <a:pt x="1394460" y="1061285"/>
                  <a:pt x="1389507" y="1061285"/>
                </a:cubicBezTo>
                <a:lnTo>
                  <a:pt x="1366180" y="1061390"/>
                </a:lnTo>
                <a:cubicBezTo>
                  <a:pt x="1365513" y="1061209"/>
                  <a:pt x="1363694" y="1059856"/>
                  <a:pt x="1362275" y="1058790"/>
                </a:cubicBezTo>
                <a:cubicBezTo>
                  <a:pt x="1356646" y="1054694"/>
                  <a:pt x="1347235" y="1047760"/>
                  <a:pt x="1335205" y="1047760"/>
                </a:cubicBezTo>
                <a:lnTo>
                  <a:pt x="1318250" y="1047760"/>
                </a:lnTo>
                <a:lnTo>
                  <a:pt x="1318250" y="1047674"/>
                </a:lnTo>
                <a:cubicBezTo>
                  <a:pt x="1318250" y="1043950"/>
                  <a:pt x="1315212" y="1040882"/>
                  <a:pt x="1311516" y="1040882"/>
                </a:cubicBezTo>
                <a:lnTo>
                  <a:pt x="1291209" y="1040882"/>
                </a:lnTo>
                <a:cubicBezTo>
                  <a:pt x="1289399" y="1040882"/>
                  <a:pt x="1287885" y="1042407"/>
                  <a:pt x="1287885" y="1044235"/>
                </a:cubicBezTo>
                <a:cubicBezTo>
                  <a:pt x="1287885" y="1046045"/>
                  <a:pt x="1289399" y="1047569"/>
                  <a:pt x="1291209" y="1047569"/>
                </a:cubicBezTo>
                <a:lnTo>
                  <a:pt x="1311602" y="1047674"/>
                </a:lnTo>
                <a:lnTo>
                  <a:pt x="1311516" y="1099938"/>
                </a:lnTo>
                <a:lnTo>
                  <a:pt x="1291390" y="1099938"/>
                </a:lnTo>
                <a:lnTo>
                  <a:pt x="1291390" y="1100138"/>
                </a:lnTo>
                <a:close/>
                <a:moveTo>
                  <a:pt x="1318441" y="1054503"/>
                </a:moveTo>
                <a:lnTo>
                  <a:pt x="1335414" y="1054503"/>
                </a:lnTo>
                <a:cubicBezTo>
                  <a:pt x="1345235" y="1054503"/>
                  <a:pt x="1353235" y="1060323"/>
                  <a:pt x="1358456" y="1064219"/>
                </a:cubicBezTo>
                <a:cubicBezTo>
                  <a:pt x="1361694" y="1066600"/>
                  <a:pt x="1363694" y="1068048"/>
                  <a:pt x="1365875" y="1068048"/>
                </a:cubicBezTo>
                <a:lnTo>
                  <a:pt x="1389602" y="1068048"/>
                </a:lnTo>
                <a:cubicBezTo>
                  <a:pt x="1390088" y="1068048"/>
                  <a:pt x="1391317" y="1070134"/>
                  <a:pt x="1391317" y="1073858"/>
                </a:cubicBezTo>
                <a:cubicBezTo>
                  <a:pt x="1391317" y="1075754"/>
                  <a:pt x="1390945" y="1077487"/>
                  <a:pt x="1390374" y="1078697"/>
                </a:cubicBezTo>
                <a:cubicBezTo>
                  <a:pt x="1390088" y="1079392"/>
                  <a:pt x="1389688" y="1079754"/>
                  <a:pt x="1389507" y="1079754"/>
                </a:cubicBezTo>
                <a:lnTo>
                  <a:pt x="1352274" y="1079754"/>
                </a:lnTo>
                <a:cubicBezTo>
                  <a:pt x="1350464" y="1079754"/>
                  <a:pt x="1348931" y="1081297"/>
                  <a:pt x="1348931" y="1083107"/>
                </a:cubicBezTo>
                <a:cubicBezTo>
                  <a:pt x="1348931" y="1084869"/>
                  <a:pt x="1350464" y="1086412"/>
                  <a:pt x="1352274" y="1086412"/>
                </a:cubicBezTo>
                <a:lnTo>
                  <a:pt x="1389507" y="1086412"/>
                </a:lnTo>
                <a:cubicBezTo>
                  <a:pt x="1392269" y="1086412"/>
                  <a:pt x="1394555" y="1084783"/>
                  <a:pt x="1396089" y="1082126"/>
                </a:cubicBezTo>
                <a:lnTo>
                  <a:pt x="1424359" y="1073191"/>
                </a:lnTo>
                <a:cubicBezTo>
                  <a:pt x="1429226" y="1071763"/>
                  <a:pt x="1434369" y="1072782"/>
                  <a:pt x="1438180" y="1075858"/>
                </a:cubicBezTo>
                <a:cubicBezTo>
                  <a:pt x="1426178" y="1081859"/>
                  <a:pt x="1416672" y="1087022"/>
                  <a:pt x="1408766" y="1091203"/>
                </a:cubicBezTo>
                <a:cubicBezTo>
                  <a:pt x="1372838" y="1110225"/>
                  <a:pt x="1372838" y="1110225"/>
                  <a:pt x="1335795" y="1097385"/>
                </a:cubicBezTo>
                <a:cubicBezTo>
                  <a:pt x="1330652" y="1095575"/>
                  <a:pt x="1324927" y="1093575"/>
                  <a:pt x="1318250" y="1091394"/>
                </a:cubicBezTo>
                <a:lnTo>
                  <a:pt x="1318250" y="1054503"/>
                </a:lnTo>
                <a:lnTo>
                  <a:pt x="1318441" y="1054503"/>
                </a:lnTo>
                <a:close/>
                <a:moveTo>
                  <a:pt x="1344073" y="956520"/>
                </a:moveTo>
                <a:lnTo>
                  <a:pt x="1344749" y="956520"/>
                </a:lnTo>
                <a:cubicBezTo>
                  <a:pt x="1350378" y="962797"/>
                  <a:pt x="1359236" y="965445"/>
                  <a:pt x="1367218" y="963073"/>
                </a:cubicBezTo>
                <a:lnTo>
                  <a:pt x="1384735" y="958796"/>
                </a:lnTo>
                <a:cubicBezTo>
                  <a:pt x="1388554" y="960139"/>
                  <a:pt x="1403909" y="965635"/>
                  <a:pt x="1413815" y="973627"/>
                </a:cubicBezTo>
                <a:lnTo>
                  <a:pt x="1414281" y="974046"/>
                </a:lnTo>
                <a:cubicBezTo>
                  <a:pt x="1419415" y="978141"/>
                  <a:pt x="1429988" y="986790"/>
                  <a:pt x="1443799" y="986790"/>
                </a:cubicBezTo>
                <a:lnTo>
                  <a:pt x="1460763" y="986790"/>
                </a:lnTo>
                <a:lnTo>
                  <a:pt x="1460763" y="986885"/>
                </a:lnTo>
                <a:cubicBezTo>
                  <a:pt x="1460763" y="990600"/>
                  <a:pt x="1463811" y="993629"/>
                  <a:pt x="1467535" y="993629"/>
                </a:cubicBezTo>
                <a:lnTo>
                  <a:pt x="1487814" y="993629"/>
                </a:lnTo>
                <a:cubicBezTo>
                  <a:pt x="1489624" y="993629"/>
                  <a:pt x="1491148" y="992143"/>
                  <a:pt x="1491148" y="990324"/>
                </a:cubicBezTo>
                <a:cubicBezTo>
                  <a:pt x="1491148" y="988514"/>
                  <a:pt x="1489624" y="986981"/>
                  <a:pt x="1487814" y="986981"/>
                </a:cubicBezTo>
                <a:lnTo>
                  <a:pt x="1467441" y="986885"/>
                </a:lnTo>
                <a:lnTo>
                  <a:pt x="1467535" y="934613"/>
                </a:lnTo>
                <a:lnTo>
                  <a:pt x="1487814" y="934613"/>
                </a:lnTo>
                <a:cubicBezTo>
                  <a:pt x="1489624" y="934613"/>
                  <a:pt x="1491148" y="933079"/>
                  <a:pt x="1491148" y="931259"/>
                </a:cubicBezTo>
                <a:cubicBezTo>
                  <a:pt x="1491148" y="929450"/>
                  <a:pt x="1489624" y="927916"/>
                  <a:pt x="1487814" y="927916"/>
                </a:cubicBezTo>
                <a:lnTo>
                  <a:pt x="1467535" y="927916"/>
                </a:lnTo>
                <a:cubicBezTo>
                  <a:pt x="1463811" y="927916"/>
                  <a:pt x="1460763" y="930981"/>
                  <a:pt x="1460763" y="934697"/>
                </a:cubicBezTo>
                <a:lnTo>
                  <a:pt x="1460763" y="936422"/>
                </a:lnTo>
                <a:cubicBezTo>
                  <a:pt x="1448762" y="932325"/>
                  <a:pt x="1439999" y="928790"/>
                  <a:pt x="1433322" y="926098"/>
                </a:cubicBezTo>
                <a:cubicBezTo>
                  <a:pt x="1413815" y="918335"/>
                  <a:pt x="1409414" y="916981"/>
                  <a:pt x="1392860" y="925079"/>
                </a:cubicBezTo>
                <a:lnTo>
                  <a:pt x="1392736" y="925079"/>
                </a:lnTo>
                <a:lnTo>
                  <a:pt x="1329966" y="937906"/>
                </a:lnTo>
                <a:cubicBezTo>
                  <a:pt x="1329033" y="938148"/>
                  <a:pt x="1328261" y="938696"/>
                  <a:pt x="1327795" y="939450"/>
                </a:cubicBezTo>
                <a:cubicBezTo>
                  <a:pt x="1327309" y="940240"/>
                  <a:pt x="1327204" y="941259"/>
                  <a:pt x="1327499" y="942147"/>
                </a:cubicBezTo>
                <a:cubicBezTo>
                  <a:pt x="1329109" y="947165"/>
                  <a:pt x="1334472" y="956520"/>
                  <a:pt x="1344073" y="956520"/>
                </a:cubicBezTo>
                <a:moveTo>
                  <a:pt x="1430864" y="932003"/>
                </a:moveTo>
                <a:cubicBezTo>
                  <a:pt x="1437894" y="934887"/>
                  <a:pt x="1447533" y="938696"/>
                  <a:pt x="1460763" y="943165"/>
                </a:cubicBezTo>
                <a:lnTo>
                  <a:pt x="1460763" y="979951"/>
                </a:lnTo>
                <a:lnTo>
                  <a:pt x="1443799" y="979951"/>
                </a:lnTo>
                <a:cubicBezTo>
                  <a:pt x="1432360" y="979951"/>
                  <a:pt x="1423045" y="972331"/>
                  <a:pt x="1418454" y="968702"/>
                </a:cubicBezTo>
                <a:lnTo>
                  <a:pt x="1417987" y="968331"/>
                </a:lnTo>
                <a:cubicBezTo>
                  <a:pt x="1405804" y="958425"/>
                  <a:pt x="1386735" y="952328"/>
                  <a:pt x="1385878" y="952053"/>
                </a:cubicBezTo>
                <a:cubicBezTo>
                  <a:pt x="1385602" y="951910"/>
                  <a:pt x="1385230" y="951811"/>
                  <a:pt x="1384839" y="951811"/>
                </a:cubicBezTo>
                <a:cubicBezTo>
                  <a:pt x="1384563" y="951811"/>
                  <a:pt x="1384268" y="951811"/>
                  <a:pt x="1384097" y="951910"/>
                </a:cubicBezTo>
                <a:lnTo>
                  <a:pt x="1365513" y="956520"/>
                </a:lnTo>
                <a:cubicBezTo>
                  <a:pt x="1360646" y="957910"/>
                  <a:pt x="1355512" y="956891"/>
                  <a:pt x="1351702" y="953814"/>
                </a:cubicBezTo>
                <a:cubicBezTo>
                  <a:pt x="1364552" y="947357"/>
                  <a:pt x="1374191" y="942147"/>
                  <a:pt x="1382087" y="937906"/>
                </a:cubicBezTo>
                <a:cubicBezTo>
                  <a:pt x="1409233" y="923446"/>
                  <a:pt x="1409233" y="923446"/>
                  <a:pt x="1430864" y="932003"/>
                </a:cubicBezTo>
                <a:moveTo>
                  <a:pt x="1371886" y="935906"/>
                </a:moveTo>
                <a:cubicBezTo>
                  <a:pt x="1364646" y="939821"/>
                  <a:pt x="1355979" y="944421"/>
                  <a:pt x="1345111" y="949728"/>
                </a:cubicBezTo>
                <a:cubicBezTo>
                  <a:pt x="1340168" y="950328"/>
                  <a:pt x="1337024" y="946421"/>
                  <a:pt x="1335328" y="943356"/>
                </a:cubicBezTo>
                <a:lnTo>
                  <a:pt x="1371886" y="935906"/>
                </a:lnTo>
                <a:close/>
                <a:moveTo>
                  <a:pt x="1640491" y="981627"/>
                </a:moveTo>
                <a:cubicBezTo>
                  <a:pt x="1639262" y="980704"/>
                  <a:pt x="1637633" y="980323"/>
                  <a:pt x="1636119" y="980599"/>
                </a:cubicBezTo>
                <a:cubicBezTo>
                  <a:pt x="1634585" y="980885"/>
                  <a:pt x="1633166" y="981723"/>
                  <a:pt x="1632299" y="982970"/>
                </a:cubicBezTo>
                <a:cubicBezTo>
                  <a:pt x="1625727" y="992038"/>
                  <a:pt x="1610487" y="1014327"/>
                  <a:pt x="1610487" y="1025947"/>
                </a:cubicBezTo>
                <a:lnTo>
                  <a:pt x="1610487" y="1027157"/>
                </a:lnTo>
                <a:cubicBezTo>
                  <a:pt x="1610773" y="1041387"/>
                  <a:pt x="1622488" y="1052598"/>
                  <a:pt x="1636395" y="1052598"/>
                </a:cubicBezTo>
                <a:lnTo>
                  <a:pt x="1637633" y="1052598"/>
                </a:lnTo>
                <a:lnTo>
                  <a:pt x="1638224" y="1052598"/>
                </a:lnTo>
                <a:cubicBezTo>
                  <a:pt x="1645168" y="1052417"/>
                  <a:pt x="1651625" y="1049579"/>
                  <a:pt x="1656502" y="1044502"/>
                </a:cubicBezTo>
                <a:cubicBezTo>
                  <a:pt x="1661350" y="1039482"/>
                  <a:pt x="1663836" y="1032882"/>
                  <a:pt x="1663722" y="1025947"/>
                </a:cubicBezTo>
                <a:cubicBezTo>
                  <a:pt x="1663722" y="1014784"/>
                  <a:pt x="1650130" y="994229"/>
                  <a:pt x="1641910" y="982970"/>
                </a:cubicBezTo>
                <a:cubicBezTo>
                  <a:pt x="1641443" y="982513"/>
                  <a:pt x="1641071" y="982047"/>
                  <a:pt x="1640491" y="981627"/>
                </a:cubicBezTo>
                <a:moveTo>
                  <a:pt x="1656979" y="1026043"/>
                </a:moveTo>
                <a:cubicBezTo>
                  <a:pt x="1657074" y="1031158"/>
                  <a:pt x="1655159" y="1036130"/>
                  <a:pt x="1651625" y="1039863"/>
                </a:cubicBezTo>
                <a:cubicBezTo>
                  <a:pt x="1648025" y="1043578"/>
                  <a:pt x="1643253" y="1045759"/>
                  <a:pt x="1638024" y="1045855"/>
                </a:cubicBezTo>
                <a:lnTo>
                  <a:pt x="1636976" y="1045855"/>
                </a:lnTo>
                <a:lnTo>
                  <a:pt x="1636490" y="1045855"/>
                </a:lnTo>
                <a:cubicBezTo>
                  <a:pt x="1626003" y="1045855"/>
                  <a:pt x="1617354" y="1037482"/>
                  <a:pt x="1617069" y="1026881"/>
                </a:cubicBezTo>
                <a:lnTo>
                  <a:pt x="1617069" y="1025947"/>
                </a:lnTo>
                <a:cubicBezTo>
                  <a:pt x="1617069" y="1018137"/>
                  <a:pt x="1627261" y="1001259"/>
                  <a:pt x="1637071" y="987628"/>
                </a:cubicBezTo>
                <a:cubicBezTo>
                  <a:pt x="1649359" y="1004878"/>
                  <a:pt x="1656979" y="1019575"/>
                  <a:pt x="1656979" y="1026043"/>
                </a:cubicBezTo>
                <a:moveTo>
                  <a:pt x="1534382" y="1100138"/>
                </a:moveTo>
                <a:cubicBezTo>
                  <a:pt x="1532572" y="1100138"/>
                  <a:pt x="1531068" y="1101671"/>
                  <a:pt x="1531068" y="1103481"/>
                </a:cubicBezTo>
                <a:cubicBezTo>
                  <a:pt x="1531068" y="1105291"/>
                  <a:pt x="1532572" y="1106834"/>
                  <a:pt x="1534382" y="1106834"/>
                </a:cubicBezTo>
                <a:lnTo>
                  <a:pt x="1554689" y="1106834"/>
                </a:lnTo>
                <a:cubicBezTo>
                  <a:pt x="1558385" y="1106834"/>
                  <a:pt x="1561423" y="1103767"/>
                  <a:pt x="1561423" y="1100042"/>
                </a:cubicBezTo>
                <a:lnTo>
                  <a:pt x="1561423" y="1098318"/>
                </a:lnTo>
                <a:cubicBezTo>
                  <a:pt x="1567148" y="1100223"/>
                  <a:pt x="1572292" y="1102043"/>
                  <a:pt x="1576768" y="1103567"/>
                </a:cubicBezTo>
                <a:cubicBezTo>
                  <a:pt x="1594590" y="1109758"/>
                  <a:pt x="1604496" y="1113111"/>
                  <a:pt x="1613449" y="1113111"/>
                </a:cubicBezTo>
                <a:cubicBezTo>
                  <a:pt x="1624393" y="1113111"/>
                  <a:pt x="1634128" y="1108043"/>
                  <a:pt x="1654978" y="1096928"/>
                </a:cubicBezTo>
                <a:cubicBezTo>
                  <a:pt x="1663636" y="1092318"/>
                  <a:pt x="1674486" y="1086498"/>
                  <a:pt x="1688211" y="1079668"/>
                </a:cubicBezTo>
                <a:cubicBezTo>
                  <a:pt x="1689068" y="1079202"/>
                  <a:pt x="1689745" y="1078411"/>
                  <a:pt x="1689925" y="1077487"/>
                </a:cubicBezTo>
                <a:cubicBezTo>
                  <a:pt x="1690125" y="1076506"/>
                  <a:pt x="1689925" y="1075487"/>
                  <a:pt x="1689354" y="1074696"/>
                </a:cubicBezTo>
                <a:cubicBezTo>
                  <a:pt x="1683848" y="1067295"/>
                  <a:pt x="1674219" y="1064133"/>
                  <a:pt x="1665351" y="1066695"/>
                </a:cubicBezTo>
                <a:lnTo>
                  <a:pt x="1640891" y="1074411"/>
                </a:lnTo>
                <a:lnTo>
                  <a:pt x="1640891" y="1073753"/>
                </a:lnTo>
                <a:cubicBezTo>
                  <a:pt x="1640891" y="1066410"/>
                  <a:pt x="1637452" y="1061285"/>
                  <a:pt x="1632499" y="1061285"/>
                </a:cubicBezTo>
                <a:lnTo>
                  <a:pt x="1609172" y="1061390"/>
                </a:lnTo>
                <a:cubicBezTo>
                  <a:pt x="1608487" y="1061209"/>
                  <a:pt x="1606686" y="1059856"/>
                  <a:pt x="1605267" y="1058790"/>
                </a:cubicBezTo>
                <a:cubicBezTo>
                  <a:pt x="1599638" y="1054694"/>
                  <a:pt x="1590199" y="1047760"/>
                  <a:pt x="1578197" y="1047760"/>
                </a:cubicBezTo>
                <a:lnTo>
                  <a:pt x="1561243" y="1047760"/>
                </a:lnTo>
                <a:lnTo>
                  <a:pt x="1561243" y="1047674"/>
                </a:lnTo>
                <a:cubicBezTo>
                  <a:pt x="1561243" y="1043950"/>
                  <a:pt x="1558194" y="1040882"/>
                  <a:pt x="1554480" y="1040882"/>
                </a:cubicBezTo>
                <a:lnTo>
                  <a:pt x="1534201" y="1040882"/>
                </a:lnTo>
                <a:cubicBezTo>
                  <a:pt x="1532382" y="1040882"/>
                  <a:pt x="1530877" y="1042407"/>
                  <a:pt x="1530877" y="1044235"/>
                </a:cubicBezTo>
                <a:cubicBezTo>
                  <a:pt x="1530877" y="1046045"/>
                  <a:pt x="1532382" y="1047569"/>
                  <a:pt x="1534201" y="1047569"/>
                </a:cubicBezTo>
                <a:lnTo>
                  <a:pt x="1554566" y="1047674"/>
                </a:lnTo>
                <a:lnTo>
                  <a:pt x="1554480" y="1099938"/>
                </a:lnTo>
                <a:lnTo>
                  <a:pt x="1534382" y="1099938"/>
                </a:lnTo>
                <a:lnTo>
                  <a:pt x="1534382" y="1100138"/>
                </a:lnTo>
                <a:close/>
                <a:moveTo>
                  <a:pt x="1561423" y="1054503"/>
                </a:moveTo>
                <a:lnTo>
                  <a:pt x="1578378" y="1054503"/>
                </a:lnTo>
                <a:cubicBezTo>
                  <a:pt x="1588198" y="1054503"/>
                  <a:pt x="1596190" y="1060323"/>
                  <a:pt x="1601448" y="1064219"/>
                </a:cubicBezTo>
                <a:cubicBezTo>
                  <a:pt x="1604677" y="1066600"/>
                  <a:pt x="1606686" y="1068048"/>
                  <a:pt x="1608868" y="1068048"/>
                </a:cubicBezTo>
                <a:lnTo>
                  <a:pt x="1632595" y="1068048"/>
                </a:lnTo>
                <a:cubicBezTo>
                  <a:pt x="1633080" y="1068048"/>
                  <a:pt x="1634299" y="1070134"/>
                  <a:pt x="1634299" y="1073858"/>
                </a:cubicBezTo>
                <a:cubicBezTo>
                  <a:pt x="1634299" y="1075754"/>
                  <a:pt x="1634023" y="1077487"/>
                  <a:pt x="1633356" y="1078697"/>
                </a:cubicBezTo>
                <a:cubicBezTo>
                  <a:pt x="1633080" y="1079392"/>
                  <a:pt x="1632680" y="1079754"/>
                  <a:pt x="1632499" y="1079754"/>
                </a:cubicBezTo>
                <a:lnTo>
                  <a:pt x="1595266" y="1079754"/>
                </a:lnTo>
                <a:cubicBezTo>
                  <a:pt x="1593446" y="1079754"/>
                  <a:pt x="1591913" y="1081297"/>
                  <a:pt x="1591913" y="1083107"/>
                </a:cubicBezTo>
                <a:cubicBezTo>
                  <a:pt x="1591913" y="1084869"/>
                  <a:pt x="1593446" y="1086412"/>
                  <a:pt x="1595266" y="1086412"/>
                </a:cubicBezTo>
                <a:lnTo>
                  <a:pt x="1632499" y="1086412"/>
                </a:lnTo>
                <a:cubicBezTo>
                  <a:pt x="1635261" y="1086412"/>
                  <a:pt x="1637529" y="1084783"/>
                  <a:pt x="1639072" y="1082126"/>
                </a:cubicBezTo>
                <a:lnTo>
                  <a:pt x="1667342" y="1073191"/>
                </a:lnTo>
                <a:cubicBezTo>
                  <a:pt x="1672218" y="1071763"/>
                  <a:pt x="1677352" y="1072782"/>
                  <a:pt x="1681153" y="1075858"/>
                </a:cubicBezTo>
                <a:cubicBezTo>
                  <a:pt x="1669170" y="1081859"/>
                  <a:pt x="1659636" y="1087022"/>
                  <a:pt x="1651816" y="1091203"/>
                </a:cubicBezTo>
                <a:cubicBezTo>
                  <a:pt x="1615916" y="1110225"/>
                  <a:pt x="1615916" y="1110225"/>
                  <a:pt x="1578864" y="1097385"/>
                </a:cubicBezTo>
                <a:cubicBezTo>
                  <a:pt x="1573739" y="1095575"/>
                  <a:pt x="1567919" y="1093575"/>
                  <a:pt x="1561329" y="1091394"/>
                </a:cubicBezTo>
                <a:lnTo>
                  <a:pt x="1561329" y="1054503"/>
                </a:lnTo>
                <a:lnTo>
                  <a:pt x="1561423" y="1054503"/>
                </a:lnTo>
                <a:close/>
                <a:moveTo>
                  <a:pt x="1587056" y="956520"/>
                </a:moveTo>
                <a:lnTo>
                  <a:pt x="1587732" y="956520"/>
                </a:lnTo>
                <a:cubicBezTo>
                  <a:pt x="1593361" y="962797"/>
                  <a:pt x="1602181" y="965445"/>
                  <a:pt x="1610220" y="963073"/>
                </a:cubicBezTo>
                <a:lnTo>
                  <a:pt x="1627727" y="958796"/>
                </a:lnTo>
                <a:cubicBezTo>
                  <a:pt x="1631528" y="960139"/>
                  <a:pt x="1646891" y="965635"/>
                  <a:pt x="1656797" y="973627"/>
                </a:cubicBezTo>
                <a:lnTo>
                  <a:pt x="1657264" y="974046"/>
                </a:lnTo>
                <a:cubicBezTo>
                  <a:pt x="1662398" y="978141"/>
                  <a:pt x="1672981" y="986790"/>
                  <a:pt x="1686782" y="986790"/>
                </a:cubicBezTo>
                <a:lnTo>
                  <a:pt x="1703737" y="986790"/>
                </a:lnTo>
                <a:lnTo>
                  <a:pt x="1703737" y="986885"/>
                </a:lnTo>
                <a:cubicBezTo>
                  <a:pt x="1703737" y="990600"/>
                  <a:pt x="1706794" y="993629"/>
                  <a:pt x="1710509" y="993629"/>
                </a:cubicBezTo>
                <a:lnTo>
                  <a:pt x="1730787" y="993629"/>
                </a:lnTo>
                <a:cubicBezTo>
                  <a:pt x="1732607" y="993629"/>
                  <a:pt x="1734141" y="992143"/>
                  <a:pt x="1734141" y="990324"/>
                </a:cubicBezTo>
                <a:cubicBezTo>
                  <a:pt x="1734141" y="988514"/>
                  <a:pt x="1732607" y="986981"/>
                  <a:pt x="1730787" y="986981"/>
                </a:cubicBezTo>
                <a:lnTo>
                  <a:pt x="1710423" y="986885"/>
                </a:lnTo>
                <a:lnTo>
                  <a:pt x="1710509" y="934613"/>
                </a:lnTo>
                <a:lnTo>
                  <a:pt x="1730787" y="934613"/>
                </a:lnTo>
                <a:cubicBezTo>
                  <a:pt x="1732607" y="934613"/>
                  <a:pt x="1734141" y="933079"/>
                  <a:pt x="1734141" y="931259"/>
                </a:cubicBezTo>
                <a:cubicBezTo>
                  <a:pt x="1734141" y="929450"/>
                  <a:pt x="1732607" y="927916"/>
                  <a:pt x="1730787" y="927916"/>
                </a:cubicBezTo>
                <a:lnTo>
                  <a:pt x="1710509" y="927916"/>
                </a:lnTo>
                <a:cubicBezTo>
                  <a:pt x="1706794" y="927916"/>
                  <a:pt x="1703737" y="930981"/>
                  <a:pt x="1703737" y="934697"/>
                </a:cubicBezTo>
                <a:lnTo>
                  <a:pt x="1703737" y="936422"/>
                </a:lnTo>
                <a:cubicBezTo>
                  <a:pt x="1691744" y="932325"/>
                  <a:pt x="1682982" y="928790"/>
                  <a:pt x="1676305" y="926098"/>
                </a:cubicBezTo>
                <a:cubicBezTo>
                  <a:pt x="1656797" y="918335"/>
                  <a:pt x="1652397" y="916981"/>
                  <a:pt x="1635823" y="925079"/>
                </a:cubicBezTo>
                <a:lnTo>
                  <a:pt x="1635728" y="925079"/>
                </a:lnTo>
                <a:lnTo>
                  <a:pt x="1572958" y="937906"/>
                </a:lnTo>
                <a:cubicBezTo>
                  <a:pt x="1571997" y="938148"/>
                  <a:pt x="1571234" y="938696"/>
                  <a:pt x="1570777" y="939450"/>
                </a:cubicBezTo>
                <a:cubicBezTo>
                  <a:pt x="1570291" y="940240"/>
                  <a:pt x="1570196" y="941259"/>
                  <a:pt x="1570377" y="942147"/>
                </a:cubicBezTo>
                <a:cubicBezTo>
                  <a:pt x="1572092" y="947165"/>
                  <a:pt x="1577531" y="956520"/>
                  <a:pt x="1587056" y="956520"/>
                </a:cubicBezTo>
                <a:moveTo>
                  <a:pt x="1673837" y="932003"/>
                </a:moveTo>
                <a:cubicBezTo>
                  <a:pt x="1680886" y="934887"/>
                  <a:pt x="1690516" y="938696"/>
                  <a:pt x="1703737" y="943165"/>
                </a:cubicBezTo>
                <a:lnTo>
                  <a:pt x="1703737" y="979951"/>
                </a:lnTo>
                <a:lnTo>
                  <a:pt x="1686782" y="979951"/>
                </a:lnTo>
                <a:cubicBezTo>
                  <a:pt x="1675352" y="979951"/>
                  <a:pt x="1666027" y="972331"/>
                  <a:pt x="1661446" y="968702"/>
                </a:cubicBezTo>
                <a:lnTo>
                  <a:pt x="1660970" y="968331"/>
                </a:lnTo>
                <a:cubicBezTo>
                  <a:pt x="1648768" y="958425"/>
                  <a:pt x="1629727" y="952328"/>
                  <a:pt x="1628861" y="952053"/>
                </a:cubicBezTo>
                <a:cubicBezTo>
                  <a:pt x="1628499" y="951910"/>
                  <a:pt x="1628213" y="951811"/>
                  <a:pt x="1627822" y="951811"/>
                </a:cubicBezTo>
                <a:cubicBezTo>
                  <a:pt x="1627537" y="951811"/>
                  <a:pt x="1627251" y="951811"/>
                  <a:pt x="1627079" y="951910"/>
                </a:cubicBezTo>
                <a:lnTo>
                  <a:pt x="1608487" y="956520"/>
                </a:lnTo>
                <a:cubicBezTo>
                  <a:pt x="1603638" y="957910"/>
                  <a:pt x="1598495" y="956891"/>
                  <a:pt x="1594675" y="953814"/>
                </a:cubicBezTo>
                <a:cubicBezTo>
                  <a:pt x="1607544" y="947357"/>
                  <a:pt x="1617173" y="942147"/>
                  <a:pt x="1625079" y="937906"/>
                </a:cubicBezTo>
                <a:cubicBezTo>
                  <a:pt x="1652206" y="923446"/>
                  <a:pt x="1652206" y="923446"/>
                  <a:pt x="1673837" y="932003"/>
                </a:cubicBezTo>
                <a:moveTo>
                  <a:pt x="1614859" y="935906"/>
                </a:moveTo>
                <a:cubicBezTo>
                  <a:pt x="1607639" y="939821"/>
                  <a:pt x="1598962" y="944421"/>
                  <a:pt x="1588103" y="949728"/>
                </a:cubicBezTo>
                <a:cubicBezTo>
                  <a:pt x="1583141" y="950328"/>
                  <a:pt x="1579997" y="946421"/>
                  <a:pt x="1578293" y="943356"/>
                </a:cubicBezTo>
                <a:lnTo>
                  <a:pt x="1614859" y="935906"/>
                </a:lnTo>
                <a:close/>
                <a:moveTo>
                  <a:pt x="1883483" y="981627"/>
                </a:moveTo>
                <a:cubicBezTo>
                  <a:pt x="1882254" y="980704"/>
                  <a:pt x="1880625" y="980323"/>
                  <a:pt x="1879111" y="980599"/>
                </a:cubicBezTo>
                <a:cubicBezTo>
                  <a:pt x="1877568" y="980885"/>
                  <a:pt x="1876158" y="981723"/>
                  <a:pt x="1875196" y="982970"/>
                </a:cubicBezTo>
                <a:cubicBezTo>
                  <a:pt x="1868624" y="992038"/>
                  <a:pt x="1853384" y="1014327"/>
                  <a:pt x="1853384" y="1025947"/>
                </a:cubicBezTo>
                <a:lnTo>
                  <a:pt x="1853384" y="1027157"/>
                </a:lnTo>
                <a:cubicBezTo>
                  <a:pt x="1853669" y="1041387"/>
                  <a:pt x="1865386" y="1052598"/>
                  <a:pt x="1879282" y="1052598"/>
                </a:cubicBezTo>
                <a:lnTo>
                  <a:pt x="1880530" y="1052598"/>
                </a:lnTo>
                <a:lnTo>
                  <a:pt x="1881111" y="1052598"/>
                </a:lnTo>
                <a:cubicBezTo>
                  <a:pt x="1888064" y="1052417"/>
                  <a:pt x="1894532" y="1049579"/>
                  <a:pt x="1899390" y="1044502"/>
                </a:cubicBezTo>
                <a:cubicBezTo>
                  <a:pt x="1904238" y="1039482"/>
                  <a:pt x="1906705" y="1032882"/>
                  <a:pt x="1906610" y="1025947"/>
                </a:cubicBezTo>
                <a:cubicBezTo>
                  <a:pt x="1906610" y="1014784"/>
                  <a:pt x="1893018" y="994229"/>
                  <a:pt x="1884797" y="982970"/>
                </a:cubicBezTo>
                <a:cubicBezTo>
                  <a:pt x="1884426" y="982513"/>
                  <a:pt x="1884054" y="982047"/>
                  <a:pt x="1883483" y="981627"/>
                </a:cubicBezTo>
                <a:moveTo>
                  <a:pt x="1899971" y="1026043"/>
                </a:moveTo>
                <a:cubicBezTo>
                  <a:pt x="1900066" y="1031158"/>
                  <a:pt x="1898161" y="1036130"/>
                  <a:pt x="1894618" y="1039863"/>
                </a:cubicBezTo>
                <a:cubicBezTo>
                  <a:pt x="1891017" y="1043578"/>
                  <a:pt x="1886255" y="1045759"/>
                  <a:pt x="1881016" y="1045855"/>
                </a:cubicBezTo>
                <a:lnTo>
                  <a:pt x="1879949" y="1045855"/>
                </a:lnTo>
                <a:lnTo>
                  <a:pt x="1879482" y="1045855"/>
                </a:lnTo>
                <a:cubicBezTo>
                  <a:pt x="1868986" y="1045855"/>
                  <a:pt x="1860347" y="1037482"/>
                  <a:pt x="1860042" y="1026881"/>
                </a:cubicBezTo>
                <a:lnTo>
                  <a:pt x="1860042" y="1025947"/>
                </a:lnTo>
                <a:cubicBezTo>
                  <a:pt x="1860042" y="1018137"/>
                  <a:pt x="1870253" y="1001259"/>
                  <a:pt x="1879949" y="987628"/>
                </a:cubicBezTo>
                <a:cubicBezTo>
                  <a:pt x="1892332" y="1004878"/>
                  <a:pt x="1899971" y="1019575"/>
                  <a:pt x="1899971" y="1026043"/>
                </a:cubicBezTo>
                <a:moveTo>
                  <a:pt x="1777365" y="1100138"/>
                </a:moveTo>
                <a:cubicBezTo>
                  <a:pt x="1775555" y="1100138"/>
                  <a:pt x="1774041" y="1101671"/>
                  <a:pt x="1774041" y="1103481"/>
                </a:cubicBezTo>
                <a:cubicBezTo>
                  <a:pt x="1774041" y="1105291"/>
                  <a:pt x="1775555" y="1106834"/>
                  <a:pt x="1777365" y="1106834"/>
                </a:cubicBezTo>
                <a:lnTo>
                  <a:pt x="1797672" y="1106834"/>
                </a:lnTo>
                <a:cubicBezTo>
                  <a:pt x="1801368" y="1106834"/>
                  <a:pt x="1804416" y="1103767"/>
                  <a:pt x="1804416" y="1100042"/>
                </a:cubicBezTo>
                <a:lnTo>
                  <a:pt x="1804416" y="1098318"/>
                </a:lnTo>
                <a:cubicBezTo>
                  <a:pt x="1810131" y="1100223"/>
                  <a:pt x="1815265" y="1102043"/>
                  <a:pt x="1819751" y="1103567"/>
                </a:cubicBezTo>
                <a:cubicBezTo>
                  <a:pt x="1837563" y="1109758"/>
                  <a:pt x="1847469" y="1113111"/>
                  <a:pt x="1856441" y="1113111"/>
                </a:cubicBezTo>
                <a:cubicBezTo>
                  <a:pt x="1867385" y="1113111"/>
                  <a:pt x="1877110" y="1108043"/>
                  <a:pt x="1897961" y="1096928"/>
                </a:cubicBezTo>
                <a:cubicBezTo>
                  <a:pt x="1906610" y="1092318"/>
                  <a:pt x="1917478" y="1086498"/>
                  <a:pt x="1931184" y="1079668"/>
                </a:cubicBezTo>
                <a:cubicBezTo>
                  <a:pt x="1932051" y="1079202"/>
                  <a:pt x="1932727" y="1078411"/>
                  <a:pt x="1932918" y="1077487"/>
                </a:cubicBezTo>
                <a:cubicBezTo>
                  <a:pt x="1933108" y="1076506"/>
                  <a:pt x="1932918" y="1075487"/>
                  <a:pt x="1932337" y="1074696"/>
                </a:cubicBezTo>
                <a:cubicBezTo>
                  <a:pt x="1926821" y="1067295"/>
                  <a:pt x="1917202" y="1064133"/>
                  <a:pt x="1908334" y="1066695"/>
                </a:cubicBezTo>
                <a:lnTo>
                  <a:pt x="1883854" y="1074411"/>
                </a:lnTo>
                <a:lnTo>
                  <a:pt x="1883854" y="1073753"/>
                </a:lnTo>
                <a:cubicBezTo>
                  <a:pt x="1883854" y="1066410"/>
                  <a:pt x="1880425" y="1061285"/>
                  <a:pt x="1875482" y="1061285"/>
                </a:cubicBezTo>
                <a:lnTo>
                  <a:pt x="1852136" y="1061390"/>
                </a:lnTo>
                <a:cubicBezTo>
                  <a:pt x="1851479" y="1061209"/>
                  <a:pt x="1849669" y="1059856"/>
                  <a:pt x="1848212" y="1058790"/>
                </a:cubicBezTo>
                <a:cubicBezTo>
                  <a:pt x="1842621" y="1054694"/>
                  <a:pt x="1833172" y="1047760"/>
                  <a:pt x="1821180" y="1047760"/>
                </a:cubicBezTo>
                <a:lnTo>
                  <a:pt x="1804216" y="1047760"/>
                </a:lnTo>
                <a:lnTo>
                  <a:pt x="1804216" y="1047674"/>
                </a:lnTo>
                <a:cubicBezTo>
                  <a:pt x="1804216" y="1043950"/>
                  <a:pt x="1801177" y="1040882"/>
                  <a:pt x="1797453" y="1040882"/>
                </a:cubicBezTo>
                <a:lnTo>
                  <a:pt x="1777174" y="1040882"/>
                </a:lnTo>
                <a:cubicBezTo>
                  <a:pt x="1775374" y="1040882"/>
                  <a:pt x="1773860" y="1042407"/>
                  <a:pt x="1773860" y="1044235"/>
                </a:cubicBezTo>
                <a:cubicBezTo>
                  <a:pt x="1773860" y="1046045"/>
                  <a:pt x="1775374" y="1047569"/>
                  <a:pt x="1777174" y="1047569"/>
                </a:cubicBezTo>
                <a:lnTo>
                  <a:pt x="1797548" y="1047674"/>
                </a:lnTo>
                <a:lnTo>
                  <a:pt x="1797453" y="1099938"/>
                </a:lnTo>
                <a:lnTo>
                  <a:pt x="1777365" y="1099938"/>
                </a:lnTo>
                <a:lnTo>
                  <a:pt x="1777365" y="1100138"/>
                </a:lnTo>
                <a:close/>
                <a:moveTo>
                  <a:pt x="1804416" y="1054503"/>
                </a:moveTo>
                <a:lnTo>
                  <a:pt x="1821361" y="1054503"/>
                </a:lnTo>
                <a:cubicBezTo>
                  <a:pt x="1831171" y="1054503"/>
                  <a:pt x="1839173" y="1060323"/>
                  <a:pt x="1844431" y="1064219"/>
                </a:cubicBezTo>
                <a:cubicBezTo>
                  <a:pt x="1847669" y="1066600"/>
                  <a:pt x="1849669" y="1068048"/>
                  <a:pt x="1851841" y="1068048"/>
                </a:cubicBezTo>
                <a:lnTo>
                  <a:pt x="1875577" y="1068048"/>
                </a:lnTo>
                <a:cubicBezTo>
                  <a:pt x="1876034" y="1068048"/>
                  <a:pt x="1877282" y="1070134"/>
                  <a:pt x="1877282" y="1073858"/>
                </a:cubicBezTo>
                <a:cubicBezTo>
                  <a:pt x="1877282" y="1075754"/>
                  <a:pt x="1876892" y="1077487"/>
                  <a:pt x="1876349" y="1078697"/>
                </a:cubicBezTo>
                <a:cubicBezTo>
                  <a:pt x="1876034" y="1079392"/>
                  <a:pt x="1875654" y="1079754"/>
                  <a:pt x="1875482" y="1079754"/>
                </a:cubicBezTo>
                <a:lnTo>
                  <a:pt x="1838230" y="1079754"/>
                </a:lnTo>
                <a:cubicBezTo>
                  <a:pt x="1836429" y="1079754"/>
                  <a:pt x="1834906" y="1081297"/>
                  <a:pt x="1834906" y="1083107"/>
                </a:cubicBezTo>
                <a:cubicBezTo>
                  <a:pt x="1834906" y="1084869"/>
                  <a:pt x="1836429" y="1086412"/>
                  <a:pt x="1838230" y="1086412"/>
                </a:cubicBezTo>
                <a:lnTo>
                  <a:pt x="1875482" y="1086412"/>
                </a:lnTo>
                <a:cubicBezTo>
                  <a:pt x="1878244" y="1086412"/>
                  <a:pt x="1880530" y="1084783"/>
                  <a:pt x="1882035" y="1082126"/>
                </a:cubicBezTo>
                <a:lnTo>
                  <a:pt x="1910334" y="1073191"/>
                </a:lnTo>
                <a:cubicBezTo>
                  <a:pt x="1915201" y="1071763"/>
                  <a:pt x="1920344" y="1072782"/>
                  <a:pt x="1924145" y="1075858"/>
                </a:cubicBezTo>
                <a:cubicBezTo>
                  <a:pt x="1912144" y="1081859"/>
                  <a:pt x="1902609" y="1087022"/>
                  <a:pt x="1894704" y="1091203"/>
                </a:cubicBezTo>
                <a:cubicBezTo>
                  <a:pt x="1858813" y="1110225"/>
                  <a:pt x="1858813" y="1110225"/>
                  <a:pt x="1821761" y="1097385"/>
                </a:cubicBezTo>
                <a:cubicBezTo>
                  <a:pt x="1816627" y="1095575"/>
                  <a:pt x="1810893" y="1093575"/>
                  <a:pt x="1804216" y="1091394"/>
                </a:cubicBezTo>
                <a:lnTo>
                  <a:pt x="1804216" y="1054503"/>
                </a:lnTo>
                <a:lnTo>
                  <a:pt x="1804416" y="1054503"/>
                </a:lnTo>
                <a:close/>
                <a:moveTo>
                  <a:pt x="1830038" y="956520"/>
                </a:moveTo>
                <a:lnTo>
                  <a:pt x="1830714" y="956520"/>
                </a:lnTo>
                <a:cubicBezTo>
                  <a:pt x="1836315" y="962797"/>
                  <a:pt x="1845173" y="965445"/>
                  <a:pt x="1853174" y="963073"/>
                </a:cubicBezTo>
                <a:lnTo>
                  <a:pt x="1870710" y="958796"/>
                </a:lnTo>
                <a:cubicBezTo>
                  <a:pt x="1874520" y="960139"/>
                  <a:pt x="1889855" y="965635"/>
                  <a:pt x="1899771" y="973627"/>
                </a:cubicBezTo>
                <a:lnTo>
                  <a:pt x="1900247" y="974046"/>
                </a:lnTo>
                <a:cubicBezTo>
                  <a:pt x="1905381" y="978141"/>
                  <a:pt x="1915963" y="986790"/>
                  <a:pt x="1929775" y="986790"/>
                </a:cubicBezTo>
                <a:lnTo>
                  <a:pt x="1946729" y="986790"/>
                </a:lnTo>
                <a:lnTo>
                  <a:pt x="1946729" y="986885"/>
                </a:lnTo>
                <a:cubicBezTo>
                  <a:pt x="1946729" y="990600"/>
                  <a:pt x="1949777" y="993629"/>
                  <a:pt x="1953501" y="993629"/>
                </a:cubicBezTo>
                <a:lnTo>
                  <a:pt x="1973770" y="993629"/>
                </a:lnTo>
                <a:cubicBezTo>
                  <a:pt x="1975599" y="993629"/>
                  <a:pt x="1977104" y="992143"/>
                  <a:pt x="1977104" y="990324"/>
                </a:cubicBezTo>
                <a:cubicBezTo>
                  <a:pt x="1977104" y="988514"/>
                  <a:pt x="1975599" y="986981"/>
                  <a:pt x="1973770" y="986981"/>
                </a:cubicBezTo>
                <a:lnTo>
                  <a:pt x="1953377" y="986885"/>
                </a:lnTo>
                <a:lnTo>
                  <a:pt x="1953501" y="934613"/>
                </a:lnTo>
                <a:lnTo>
                  <a:pt x="1973770" y="934613"/>
                </a:lnTo>
                <a:cubicBezTo>
                  <a:pt x="1975599" y="934613"/>
                  <a:pt x="1977104" y="933079"/>
                  <a:pt x="1977104" y="931259"/>
                </a:cubicBezTo>
                <a:cubicBezTo>
                  <a:pt x="1977104" y="929450"/>
                  <a:pt x="1975599" y="927916"/>
                  <a:pt x="1973770" y="927916"/>
                </a:cubicBezTo>
                <a:lnTo>
                  <a:pt x="1953501" y="927916"/>
                </a:lnTo>
                <a:cubicBezTo>
                  <a:pt x="1949777" y="927916"/>
                  <a:pt x="1946729" y="930981"/>
                  <a:pt x="1946729" y="934697"/>
                </a:cubicBezTo>
                <a:lnTo>
                  <a:pt x="1946729" y="936422"/>
                </a:lnTo>
                <a:cubicBezTo>
                  <a:pt x="1934727" y="932325"/>
                  <a:pt x="1925964" y="928790"/>
                  <a:pt x="1919288" y="926098"/>
                </a:cubicBezTo>
                <a:cubicBezTo>
                  <a:pt x="1899771" y="918335"/>
                  <a:pt x="1895399" y="916981"/>
                  <a:pt x="1878796" y="925079"/>
                </a:cubicBezTo>
                <a:lnTo>
                  <a:pt x="1878711" y="925079"/>
                </a:lnTo>
                <a:lnTo>
                  <a:pt x="1815941" y="937906"/>
                </a:lnTo>
                <a:cubicBezTo>
                  <a:pt x="1814998" y="938148"/>
                  <a:pt x="1814227" y="938696"/>
                  <a:pt x="1813760" y="939450"/>
                </a:cubicBezTo>
                <a:cubicBezTo>
                  <a:pt x="1813274" y="940240"/>
                  <a:pt x="1813179" y="941259"/>
                  <a:pt x="1813464" y="942147"/>
                </a:cubicBezTo>
                <a:cubicBezTo>
                  <a:pt x="1815084" y="947165"/>
                  <a:pt x="1820503" y="956520"/>
                  <a:pt x="1830038" y="956520"/>
                </a:cubicBezTo>
                <a:moveTo>
                  <a:pt x="1916916" y="932003"/>
                </a:moveTo>
                <a:cubicBezTo>
                  <a:pt x="1923974" y="934887"/>
                  <a:pt x="1933565" y="938696"/>
                  <a:pt x="1946824" y="943165"/>
                </a:cubicBezTo>
                <a:lnTo>
                  <a:pt x="1946824" y="979951"/>
                </a:lnTo>
                <a:lnTo>
                  <a:pt x="1929869" y="979951"/>
                </a:lnTo>
                <a:cubicBezTo>
                  <a:pt x="1918440" y="979951"/>
                  <a:pt x="1909105" y="972331"/>
                  <a:pt x="1904533" y="968702"/>
                </a:cubicBezTo>
                <a:lnTo>
                  <a:pt x="1904057" y="968331"/>
                </a:lnTo>
                <a:cubicBezTo>
                  <a:pt x="1891856" y="958425"/>
                  <a:pt x="1872806" y="952328"/>
                  <a:pt x="1871939" y="952053"/>
                </a:cubicBezTo>
                <a:cubicBezTo>
                  <a:pt x="1871663" y="951910"/>
                  <a:pt x="1871291" y="951811"/>
                  <a:pt x="1870900" y="951811"/>
                </a:cubicBezTo>
                <a:cubicBezTo>
                  <a:pt x="1870614" y="951811"/>
                  <a:pt x="1870338" y="951811"/>
                  <a:pt x="1870129" y="951910"/>
                </a:cubicBezTo>
                <a:lnTo>
                  <a:pt x="1851574" y="956520"/>
                </a:lnTo>
                <a:cubicBezTo>
                  <a:pt x="1846707" y="957910"/>
                  <a:pt x="1841573" y="956891"/>
                  <a:pt x="1837763" y="953814"/>
                </a:cubicBezTo>
                <a:cubicBezTo>
                  <a:pt x="1850612" y="947357"/>
                  <a:pt x="1860242" y="942147"/>
                  <a:pt x="1868128" y="937906"/>
                </a:cubicBezTo>
                <a:cubicBezTo>
                  <a:pt x="1895199" y="923446"/>
                  <a:pt x="1895294" y="923446"/>
                  <a:pt x="1916916" y="932003"/>
                </a:cubicBezTo>
                <a:moveTo>
                  <a:pt x="1857851" y="935906"/>
                </a:moveTo>
                <a:cubicBezTo>
                  <a:pt x="1850612" y="939821"/>
                  <a:pt x="1841945" y="944421"/>
                  <a:pt x="1831086" y="949728"/>
                </a:cubicBezTo>
                <a:cubicBezTo>
                  <a:pt x="1826133" y="950328"/>
                  <a:pt x="1822989" y="946421"/>
                  <a:pt x="1821275" y="943356"/>
                </a:cubicBezTo>
                <a:lnTo>
                  <a:pt x="1857851" y="935906"/>
                </a:lnTo>
                <a:close/>
                <a:moveTo>
                  <a:pt x="2126552" y="981627"/>
                </a:moveTo>
                <a:cubicBezTo>
                  <a:pt x="2125313" y="980704"/>
                  <a:pt x="2123694" y="980323"/>
                  <a:pt x="2122151" y="980599"/>
                </a:cubicBezTo>
                <a:cubicBezTo>
                  <a:pt x="2120646" y="980885"/>
                  <a:pt x="2119236" y="981723"/>
                  <a:pt x="2118370" y="982970"/>
                </a:cubicBezTo>
                <a:cubicBezTo>
                  <a:pt x="2111778" y="992038"/>
                  <a:pt x="2096557" y="1014327"/>
                  <a:pt x="2096557" y="1025947"/>
                </a:cubicBezTo>
                <a:lnTo>
                  <a:pt x="2096557" y="1027157"/>
                </a:lnTo>
                <a:cubicBezTo>
                  <a:pt x="2096833" y="1041387"/>
                  <a:pt x="2108549" y="1052598"/>
                  <a:pt x="2122455" y="1052598"/>
                </a:cubicBezTo>
                <a:lnTo>
                  <a:pt x="2123694" y="1052598"/>
                </a:lnTo>
                <a:lnTo>
                  <a:pt x="2124275" y="1052598"/>
                </a:lnTo>
                <a:cubicBezTo>
                  <a:pt x="2131219" y="1052417"/>
                  <a:pt x="2137705" y="1049579"/>
                  <a:pt x="2142554" y="1044502"/>
                </a:cubicBezTo>
                <a:cubicBezTo>
                  <a:pt x="2147421" y="1039482"/>
                  <a:pt x="2149869" y="1032882"/>
                  <a:pt x="2149793" y="1025947"/>
                </a:cubicBezTo>
                <a:cubicBezTo>
                  <a:pt x="2149793" y="1014784"/>
                  <a:pt x="2136181" y="994229"/>
                  <a:pt x="2127980" y="982970"/>
                </a:cubicBezTo>
                <a:cubicBezTo>
                  <a:pt x="2127513" y="982513"/>
                  <a:pt x="2127018" y="982047"/>
                  <a:pt x="2126552" y="981627"/>
                </a:cubicBezTo>
                <a:moveTo>
                  <a:pt x="2142954" y="1026043"/>
                </a:moveTo>
                <a:cubicBezTo>
                  <a:pt x="2143049" y="1031158"/>
                  <a:pt x="2141125" y="1036130"/>
                  <a:pt x="2137591" y="1039863"/>
                </a:cubicBezTo>
                <a:cubicBezTo>
                  <a:pt x="2133962" y="1043578"/>
                  <a:pt x="2129228" y="1045759"/>
                  <a:pt x="2123980" y="1045855"/>
                </a:cubicBezTo>
                <a:lnTo>
                  <a:pt x="2122922" y="1045855"/>
                </a:lnTo>
                <a:lnTo>
                  <a:pt x="2122455" y="1045855"/>
                </a:lnTo>
                <a:cubicBezTo>
                  <a:pt x="2111978" y="1045855"/>
                  <a:pt x="2103329" y="1037482"/>
                  <a:pt x="2103015" y="1026881"/>
                </a:cubicBezTo>
                <a:lnTo>
                  <a:pt x="2103015" y="1025947"/>
                </a:lnTo>
                <a:cubicBezTo>
                  <a:pt x="2103015" y="1018137"/>
                  <a:pt x="2113236" y="1001259"/>
                  <a:pt x="2123027" y="987628"/>
                </a:cubicBezTo>
                <a:cubicBezTo>
                  <a:pt x="2135324" y="1004878"/>
                  <a:pt x="2142954" y="1019575"/>
                  <a:pt x="2142954" y="1026043"/>
                </a:cubicBezTo>
                <a:moveTo>
                  <a:pt x="2020443" y="1100138"/>
                </a:moveTo>
                <a:cubicBezTo>
                  <a:pt x="2018633" y="1100138"/>
                  <a:pt x="2017119" y="1101671"/>
                  <a:pt x="2017119" y="1103481"/>
                </a:cubicBezTo>
                <a:cubicBezTo>
                  <a:pt x="2017119" y="1105291"/>
                  <a:pt x="2018633" y="1106834"/>
                  <a:pt x="2020443" y="1106834"/>
                </a:cubicBezTo>
                <a:lnTo>
                  <a:pt x="2040712" y="1106834"/>
                </a:lnTo>
                <a:cubicBezTo>
                  <a:pt x="2044446" y="1106834"/>
                  <a:pt x="2047484" y="1103767"/>
                  <a:pt x="2047484" y="1100042"/>
                </a:cubicBezTo>
                <a:lnTo>
                  <a:pt x="2047484" y="1098318"/>
                </a:lnTo>
                <a:cubicBezTo>
                  <a:pt x="2053209" y="1100223"/>
                  <a:pt x="2058352" y="1102043"/>
                  <a:pt x="2062839" y="1103567"/>
                </a:cubicBezTo>
                <a:cubicBezTo>
                  <a:pt x="2080650" y="1109758"/>
                  <a:pt x="2090556" y="1113111"/>
                  <a:pt x="2099500" y="1113111"/>
                </a:cubicBezTo>
                <a:cubicBezTo>
                  <a:pt x="2110464" y="1113111"/>
                  <a:pt x="2120151" y="1108043"/>
                  <a:pt x="2141049" y="1096928"/>
                </a:cubicBezTo>
                <a:cubicBezTo>
                  <a:pt x="2149697" y="1092318"/>
                  <a:pt x="2160546" y="1086498"/>
                  <a:pt x="2174271" y="1079668"/>
                </a:cubicBezTo>
                <a:cubicBezTo>
                  <a:pt x="2175138" y="1079202"/>
                  <a:pt x="2175815" y="1078411"/>
                  <a:pt x="2176005" y="1077487"/>
                </a:cubicBezTo>
                <a:cubicBezTo>
                  <a:pt x="2176186" y="1076506"/>
                  <a:pt x="2176005" y="1075487"/>
                  <a:pt x="2175414" y="1074696"/>
                </a:cubicBezTo>
                <a:cubicBezTo>
                  <a:pt x="2169910" y="1067295"/>
                  <a:pt x="2160270" y="1064133"/>
                  <a:pt x="2151412" y="1066695"/>
                </a:cubicBezTo>
                <a:lnTo>
                  <a:pt x="2126923" y="1074411"/>
                </a:lnTo>
                <a:lnTo>
                  <a:pt x="2126923" y="1073753"/>
                </a:lnTo>
                <a:cubicBezTo>
                  <a:pt x="2126923" y="1066410"/>
                  <a:pt x="2123513" y="1061285"/>
                  <a:pt x="2118550" y="1061285"/>
                </a:cubicBezTo>
                <a:lnTo>
                  <a:pt x="2095214" y="1061390"/>
                </a:lnTo>
                <a:cubicBezTo>
                  <a:pt x="2094557" y="1061209"/>
                  <a:pt x="2092737" y="1059856"/>
                  <a:pt x="2091299" y="1058790"/>
                </a:cubicBezTo>
                <a:cubicBezTo>
                  <a:pt x="2085699" y="1054694"/>
                  <a:pt x="2076259" y="1047760"/>
                  <a:pt x="2064258" y="1047760"/>
                </a:cubicBezTo>
                <a:lnTo>
                  <a:pt x="2047304" y="1047760"/>
                </a:lnTo>
                <a:lnTo>
                  <a:pt x="2047304" y="1047674"/>
                </a:lnTo>
                <a:cubicBezTo>
                  <a:pt x="2047304" y="1043950"/>
                  <a:pt x="2044256" y="1040882"/>
                  <a:pt x="2040541" y="1040882"/>
                </a:cubicBezTo>
                <a:lnTo>
                  <a:pt x="2020262" y="1040882"/>
                </a:lnTo>
                <a:cubicBezTo>
                  <a:pt x="2018452" y="1040882"/>
                  <a:pt x="2016900" y="1042407"/>
                  <a:pt x="2016900" y="1044235"/>
                </a:cubicBezTo>
                <a:cubicBezTo>
                  <a:pt x="2016900" y="1046045"/>
                  <a:pt x="2018452" y="1047569"/>
                  <a:pt x="2020262" y="1047569"/>
                </a:cubicBezTo>
                <a:lnTo>
                  <a:pt x="2040636" y="1047674"/>
                </a:lnTo>
                <a:lnTo>
                  <a:pt x="2040541" y="1099938"/>
                </a:lnTo>
                <a:lnTo>
                  <a:pt x="2020443" y="1099938"/>
                </a:lnTo>
                <a:lnTo>
                  <a:pt x="2020443" y="1100138"/>
                </a:lnTo>
                <a:close/>
                <a:moveTo>
                  <a:pt x="2047484" y="1054503"/>
                </a:moveTo>
                <a:lnTo>
                  <a:pt x="2064448" y="1054503"/>
                </a:lnTo>
                <a:cubicBezTo>
                  <a:pt x="2074259" y="1054503"/>
                  <a:pt x="2082260" y="1060323"/>
                  <a:pt x="2087509" y="1064219"/>
                </a:cubicBezTo>
                <a:cubicBezTo>
                  <a:pt x="2090738" y="1066600"/>
                  <a:pt x="2092737" y="1068048"/>
                  <a:pt x="2094929" y="1068048"/>
                </a:cubicBezTo>
                <a:lnTo>
                  <a:pt x="2118655" y="1068048"/>
                </a:lnTo>
                <a:cubicBezTo>
                  <a:pt x="2119141" y="1068048"/>
                  <a:pt x="2120370" y="1070134"/>
                  <a:pt x="2120370" y="1073858"/>
                </a:cubicBezTo>
                <a:cubicBezTo>
                  <a:pt x="2120370" y="1075754"/>
                  <a:pt x="2120065" y="1077487"/>
                  <a:pt x="2119417" y="1078697"/>
                </a:cubicBezTo>
                <a:cubicBezTo>
                  <a:pt x="2119113" y="1079392"/>
                  <a:pt x="2118741" y="1079754"/>
                  <a:pt x="2118550" y="1079754"/>
                </a:cubicBezTo>
                <a:lnTo>
                  <a:pt x="2081298" y="1079754"/>
                </a:lnTo>
                <a:cubicBezTo>
                  <a:pt x="2079517" y="1079754"/>
                  <a:pt x="2077984" y="1081297"/>
                  <a:pt x="2077984" y="1083107"/>
                </a:cubicBezTo>
                <a:cubicBezTo>
                  <a:pt x="2077984" y="1084869"/>
                  <a:pt x="2079517" y="1086412"/>
                  <a:pt x="2081298" y="1086412"/>
                </a:cubicBezTo>
                <a:lnTo>
                  <a:pt x="2118550" y="1086412"/>
                </a:lnTo>
                <a:cubicBezTo>
                  <a:pt x="2121313" y="1086412"/>
                  <a:pt x="2123608" y="1084783"/>
                  <a:pt x="2125142" y="1082126"/>
                </a:cubicBezTo>
                <a:lnTo>
                  <a:pt x="2153402" y="1073191"/>
                </a:lnTo>
                <a:cubicBezTo>
                  <a:pt x="2158270" y="1071763"/>
                  <a:pt x="2163404" y="1072782"/>
                  <a:pt x="2167233" y="1075858"/>
                </a:cubicBezTo>
                <a:cubicBezTo>
                  <a:pt x="2155231" y="1081859"/>
                  <a:pt x="2145696" y="1087022"/>
                  <a:pt x="2137886" y="1091203"/>
                </a:cubicBezTo>
                <a:cubicBezTo>
                  <a:pt x="2101986" y="1110225"/>
                  <a:pt x="2101986" y="1110225"/>
                  <a:pt x="2064925" y="1097385"/>
                </a:cubicBezTo>
                <a:cubicBezTo>
                  <a:pt x="2059781" y="1095575"/>
                  <a:pt x="2053981" y="1093575"/>
                  <a:pt x="2047399" y="1091394"/>
                </a:cubicBezTo>
                <a:lnTo>
                  <a:pt x="2047399" y="1054503"/>
                </a:lnTo>
                <a:lnTo>
                  <a:pt x="2047484" y="1054503"/>
                </a:lnTo>
                <a:close/>
                <a:moveTo>
                  <a:pt x="2073021" y="956520"/>
                </a:moveTo>
                <a:lnTo>
                  <a:pt x="2073697" y="956520"/>
                </a:lnTo>
                <a:cubicBezTo>
                  <a:pt x="2079298" y="962797"/>
                  <a:pt x="2088166" y="965445"/>
                  <a:pt x="2096157" y="963073"/>
                </a:cubicBezTo>
                <a:lnTo>
                  <a:pt x="2113712" y="958796"/>
                </a:lnTo>
                <a:cubicBezTo>
                  <a:pt x="2117512" y="960139"/>
                  <a:pt x="2132829" y="965635"/>
                  <a:pt x="2142734" y="973627"/>
                </a:cubicBezTo>
                <a:lnTo>
                  <a:pt x="2143230" y="974046"/>
                </a:lnTo>
                <a:cubicBezTo>
                  <a:pt x="2148364" y="978141"/>
                  <a:pt x="2158956" y="986790"/>
                  <a:pt x="2172757" y="986790"/>
                </a:cubicBezTo>
                <a:lnTo>
                  <a:pt x="2189712" y="986790"/>
                </a:lnTo>
                <a:lnTo>
                  <a:pt x="2189712" y="986885"/>
                </a:lnTo>
                <a:cubicBezTo>
                  <a:pt x="2189712" y="990600"/>
                  <a:pt x="2192760" y="993629"/>
                  <a:pt x="2196456" y="993629"/>
                </a:cubicBezTo>
                <a:lnTo>
                  <a:pt x="2216753" y="993629"/>
                </a:lnTo>
                <a:cubicBezTo>
                  <a:pt x="2218572" y="993629"/>
                  <a:pt x="2220077" y="992143"/>
                  <a:pt x="2220077" y="990324"/>
                </a:cubicBezTo>
                <a:cubicBezTo>
                  <a:pt x="2220077" y="988514"/>
                  <a:pt x="2218572" y="986981"/>
                  <a:pt x="2216753" y="986981"/>
                </a:cubicBezTo>
                <a:lnTo>
                  <a:pt x="2196370" y="986885"/>
                </a:lnTo>
                <a:lnTo>
                  <a:pt x="2196456" y="934613"/>
                </a:lnTo>
                <a:lnTo>
                  <a:pt x="2216753" y="934613"/>
                </a:lnTo>
                <a:cubicBezTo>
                  <a:pt x="2218572" y="934613"/>
                  <a:pt x="2220077" y="933079"/>
                  <a:pt x="2220077" y="931259"/>
                </a:cubicBezTo>
                <a:cubicBezTo>
                  <a:pt x="2220077" y="929450"/>
                  <a:pt x="2218572" y="927916"/>
                  <a:pt x="2216753" y="927916"/>
                </a:cubicBezTo>
                <a:lnTo>
                  <a:pt x="2196456" y="927916"/>
                </a:lnTo>
                <a:cubicBezTo>
                  <a:pt x="2192760" y="927916"/>
                  <a:pt x="2189712" y="930981"/>
                  <a:pt x="2189712" y="934697"/>
                </a:cubicBezTo>
                <a:lnTo>
                  <a:pt x="2189712" y="936422"/>
                </a:lnTo>
                <a:cubicBezTo>
                  <a:pt x="2177691" y="932325"/>
                  <a:pt x="2168947" y="928790"/>
                  <a:pt x="2162270" y="926098"/>
                </a:cubicBezTo>
                <a:cubicBezTo>
                  <a:pt x="2142734" y="918335"/>
                  <a:pt x="2138363" y="916981"/>
                  <a:pt x="2121789" y="925079"/>
                </a:cubicBezTo>
                <a:lnTo>
                  <a:pt x="2121694" y="925079"/>
                </a:lnTo>
                <a:lnTo>
                  <a:pt x="2058943" y="937906"/>
                </a:lnTo>
                <a:cubicBezTo>
                  <a:pt x="2057972" y="938148"/>
                  <a:pt x="2057209" y="938696"/>
                  <a:pt x="2056743" y="939450"/>
                </a:cubicBezTo>
                <a:cubicBezTo>
                  <a:pt x="2056257" y="940240"/>
                  <a:pt x="2056162" y="941259"/>
                  <a:pt x="2056352" y="942147"/>
                </a:cubicBezTo>
                <a:cubicBezTo>
                  <a:pt x="2058067" y="947165"/>
                  <a:pt x="2063496" y="956520"/>
                  <a:pt x="2073021" y="956520"/>
                </a:cubicBezTo>
                <a:moveTo>
                  <a:pt x="2159899" y="932003"/>
                </a:moveTo>
                <a:cubicBezTo>
                  <a:pt x="2166947" y="934887"/>
                  <a:pt x="2176548" y="938696"/>
                  <a:pt x="2189807" y="943165"/>
                </a:cubicBezTo>
                <a:lnTo>
                  <a:pt x="2189807" y="979951"/>
                </a:lnTo>
                <a:lnTo>
                  <a:pt x="2172852" y="979951"/>
                </a:lnTo>
                <a:cubicBezTo>
                  <a:pt x="2161413" y="979951"/>
                  <a:pt x="2152088" y="972331"/>
                  <a:pt x="2147506" y="968702"/>
                </a:cubicBezTo>
                <a:lnTo>
                  <a:pt x="2147049" y="968331"/>
                </a:lnTo>
                <a:cubicBezTo>
                  <a:pt x="2134829" y="958425"/>
                  <a:pt x="2115788" y="952328"/>
                  <a:pt x="2114931" y="952053"/>
                </a:cubicBezTo>
                <a:cubicBezTo>
                  <a:pt x="2114550" y="951910"/>
                  <a:pt x="2114274" y="951811"/>
                  <a:pt x="2113883" y="951811"/>
                </a:cubicBezTo>
                <a:cubicBezTo>
                  <a:pt x="2113607" y="951811"/>
                  <a:pt x="2113321" y="951811"/>
                  <a:pt x="2113112" y="951910"/>
                </a:cubicBezTo>
                <a:lnTo>
                  <a:pt x="2094557" y="956520"/>
                </a:lnTo>
                <a:cubicBezTo>
                  <a:pt x="2089689" y="957910"/>
                  <a:pt x="2084556" y="956891"/>
                  <a:pt x="2080746" y="953814"/>
                </a:cubicBezTo>
                <a:cubicBezTo>
                  <a:pt x="2093604" y="947357"/>
                  <a:pt x="2103205" y="942147"/>
                  <a:pt x="2111121" y="937906"/>
                </a:cubicBezTo>
                <a:cubicBezTo>
                  <a:pt x="2138277" y="923446"/>
                  <a:pt x="2138277" y="923446"/>
                  <a:pt x="2159899" y="932003"/>
                </a:cubicBezTo>
                <a:moveTo>
                  <a:pt x="2100929" y="935906"/>
                </a:moveTo>
                <a:cubicBezTo>
                  <a:pt x="2093690" y="939821"/>
                  <a:pt x="2085022" y="944421"/>
                  <a:pt x="2074164" y="949728"/>
                </a:cubicBezTo>
                <a:cubicBezTo>
                  <a:pt x="2069211" y="950328"/>
                  <a:pt x="2066087" y="946421"/>
                  <a:pt x="2064344" y="943356"/>
                </a:cubicBezTo>
                <a:lnTo>
                  <a:pt x="2100929" y="935906"/>
                </a:lnTo>
                <a:close/>
                <a:moveTo>
                  <a:pt x="2369544" y="981627"/>
                </a:moveTo>
                <a:cubicBezTo>
                  <a:pt x="2368296" y="980704"/>
                  <a:pt x="2366677" y="980323"/>
                  <a:pt x="2365153" y="980599"/>
                </a:cubicBezTo>
                <a:cubicBezTo>
                  <a:pt x="2363638" y="980885"/>
                  <a:pt x="2362181" y="981723"/>
                  <a:pt x="2361266" y="982970"/>
                </a:cubicBezTo>
                <a:cubicBezTo>
                  <a:pt x="2354675" y="992038"/>
                  <a:pt x="2339454" y="1014327"/>
                  <a:pt x="2339454" y="1025947"/>
                </a:cubicBezTo>
                <a:lnTo>
                  <a:pt x="2339454" y="1027157"/>
                </a:lnTo>
                <a:cubicBezTo>
                  <a:pt x="2339721" y="1041387"/>
                  <a:pt x="2351446" y="1052598"/>
                  <a:pt x="2365343" y="1052598"/>
                </a:cubicBezTo>
                <a:lnTo>
                  <a:pt x="2366581" y="1052598"/>
                </a:lnTo>
                <a:lnTo>
                  <a:pt x="2367143" y="1052598"/>
                </a:lnTo>
                <a:cubicBezTo>
                  <a:pt x="2374096" y="1052417"/>
                  <a:pt x="2380593" y="1049579"/>
                  <a:pt x="2385450" y="1044502"/>
                </a:cubicBezTo>
                <a:cubicBezTo>
                  <a:pt x="2390318" y="1039482"/>
                  <a:pt x="2392766" y="1032882"/>
                  <a:pt x="2392680" y="1025947"/>
                </a:cubicBezTo>
                <a:cubicBezTo>
                  <a:pt x="2392680" y="1014784"/>
                  <a:pt x="2379059" y="994229"/>
                  <a:pt x="2370878" y="982970"/>
                </a:cubicBezTo>
                <a:cubicBezTo>
                  <a:pt x="2370487" y="982513"/>
                  <a:pt x="2370011" y="982047"/>
                  <a:pt x="2369544" y="981627"/>
                </a:cubicBezTo>
                <a:moveTo>
                  <a:pt x="2385917" y="1026043"/>
                </a:moveTo>
                <a:cubicBezTo>
                  <a:pt x="2385993" y="1031158"/>
                  <a:pt x="2384098" y="1036130"/>
                  <a:pt x="2380593" y="1039863"/>
                </a:cubicBezTo>
                <a:cubicBezTo>
                  <a:pt x="2376954" y="1043578"/>
                  <a:pt x="2372182" y="1045759"/>
                  <a:pt x="2366953" y="1045855"/>
                </a:cubicBezTo>
                <a:lnTo>
                  <a:pt x="2365914" y="1045855"/>
                </a:lnTo>
                <a:lnTo>
                  <a:pt x="2365448" y="1045855"/>
                </a:lnTo>
                <a:cubicBezTo>
                  <a:pt x="2354961" y="1045855"/>
                  <a:pt x="2346284" y="1037482"/>
                  <a:pt x="2346008" y="1026881"/>
                </a:cubicBezTo>
                <a:lnTo>
                  <a:pt x="2346008" y="1025947"/>
                </a:lnTo>
                <a:cubicBezTo>
                  <a:pt x="2346008" y="1018137"/>
                  <a:pt x="2356199" y="1001259"/>
                  <a:pt x="2365914" y="987628"/>
                </a:cubicBezTo>
                <a:cubicBezTo>
                  <a:pt x="2378316" y="1004878"/>
                  <a:pt x="2385917" y="1019575"/>
                  <a:pt x="2385917" y="1026043"/>
                </a:cubicBezTo>
                <a:moveTo>
                  <a:pt x="2263435" y="1100138"/>
                </a:moveTo>
                <a:cubicBezTo>
                  <a:pt x="2261616" y="1100138"/>
                  <a:pt x="2260111" y="1101671"/>
                  <a:pt x="2260111" y="1103481"/>
                </a:cubicBezTo>
                <a:cubicBezTo>
                  <a:pt x="2260111" y="1105291"/>
                  <a:pt x="2261616" y="1106834"/>
                  <a:pt x="2263435" y="1106834"/>
                </a:cubicBezTo>
                <a:lnTo>
                  <a:pt x="2283714" y="1106834"/>
                </a:lnTo>
                <a:cubicBezTo>
                  <a:pt x="2287429" y="1106834"/>
                  <a:pt x="2290477" y="1103767"/>
                  <a:pt x="2290477" y="1100042"/>
                </a:cubicBezTo>
                <a:lnTo>
                  <a:pt x="2290477" y="1098318"/>
                </a:lnTo>
                <a:cubicBezTo>
                  <a:pt x="2296201" y="1100223"/>
                  <a:pt x="2301335" y="1102043"/>
                  <a:pt x="2305822" y="1103567"/>
                </a:cubicBezTo>
                <a:cubicBezTo>
                  <a:pt x="2323643" y="1109758"/>
                  <a:pt x="2333539" y="1113111"/>
                  <a:pt x="2342493" y="1113111"/>
                </a:cubicBezTo>
                <a:cubicBezTo>
                  <a:pt x="2353447" y="1113111"/>
                  <a:pt x="2363143" y="1108043"/>
                  <a:pt x="2383993" y="1096928"/>
                </a:cubicBezTo>
                <a:cubicBezTo>
                  <a:pt x="2392680" y="1092318"/>
                  <a:pt x="2403538" y="1086498"/>
                  <a:pt x="2417264" y="1079668"/>
                </a:cubicBezTo>
                <a:cubicBezTo>
                  <a:pt x="2418112" y="1079202"/>
                  <a:pt x="2418769" y="1078411"/>
                  <a:pt x="2418979" y="1077487"/>
                </a:cubicBezTo>
                <a:cubicBezTo>
                  <a:pt x="2419169" y="1076506"/>
                  <a:pt x="2418979" y="1075487"/>
                  <a:pt x="2418397" y="1074696"/>
                </a:cubicBezTo>
                <a:cubicBezTo>
                  <a:pt x="2412892" y="1067295"/>
                  <a:pt x="2403262" y="1064133"/>
                  <a:pt x="2394404" y="1066695"/>
                </a:cubicBezTo>
                <a:lnTo>
                  <a:pt x="2369905" y="1074411"/>
                </a:lnTo>
                <a:lnTo>
                  <a:pt x="2369905" y="1073753"/>
                </a:lnTo>
                <a:cubicBezTo>
                  <a:pt x="2369905" y="1066410"/>
                  <a:pt x="2366496" y="1061285"/>
                  <a:pt x="2361543" y="1061285"/>
                </a:cubicBezTo>
                <a:lnTo>
                  <a:pt x="2338197" y="1061390"/>
                </a:lnTo>
                <a:cubicBezTo>
                  <a:pt x="2337540" y="1061209"/>
                  <a:pt x="2335730" y="1059856"/>
                  <a:pt x="2334292" y="1058790"/>
                </a:cubicBezTo>
                <a:cubicBezTo>
                  <a:pt x="2328681" y="1054694"/>
                  <a:pt x="2319242" y="1047760"/>
                  <a:pt x="2307241" y="1047760"/>
                </a:cubicBezTo>
                <a:lnTo>
                  <a:pt x="2290286" y="1047760"/>
                </a:lnTo>
                <a:lnTo>
                  <a:pt x="2290286" y="1047674"/>
                </a:lnTo>
                <a:cubicBezTo>
                  <a:pt x="2290286" y="1043950"/>
                  <a:pt x="2287248" y="1040882"/>
                  <a:pt x="2283524" y="1040882"/>
                </a:cubicBezTo>
                <a:lnTo>
                  <a:pt x="2263245" y="1040882"/>
                </a:lnTo>
                <a:cubicBezTo>
                  <a:pt x="2261435" y="1040882"/>
                  <a:pt x="2259892" y="1042407"/>
                  <a:pt x="2259892" y="1044235"/>
                </a:cubicBezTo>
                <a:cubicBezTo>
                  <a:pt x="2259892" y="1046045"/>
                  <a:pt x="2261435" y="1047569"/>
                  <a:pt x="2263245" y="1047569"/>
                </a:cubicBezTo>
                <a:lnTo>
                  <a:pt x="2283619" y="1047674"/>
                </a:lnTo>
                <a:lnTo>
                  <a:pt x="2283524" y="1099938"/>
                </a:lnTo>
                <a:lnTo>
                  <a:pt x="2263435" y="1099938"/>
                </a:lnTo>
                <a:lnTo>
                  <a:pt x="2263435" y="1100138"/>
                </a:lnTo>
                <a:close/>
                <a:moveTo>
                  <a:pt x="2290477" y="1054503"/>
                </a:moveTo>
                <a:lnTo>
                  <a:pt x="2307421" y="1054503"/>
                </a:lnTo>
                <a:cubicBezTo>
                  <a:pt x="2317242" y="1054503"/>
                  <a:pt x="2325243" y="1060323"/>
                  <a:pt x="2330472" y="1064219"/>
                </a:cubicBezTo>
                <a:cubicBezTo>
                  <a:pt x="2333730" y="1066600"/>
                  <a:pt x="2335730" y="1068048"/>
                  <a:pt x="2337911" y="1068048"/>
                </a:cubicBezTo>
                <a:lnTo>
                  <a:pt x="2361638" y="1068048"/>
                </a:lnTo>
                <a:cubicBezTo>
                  <a:pt x="2362105" y="1068048"/>
                  <a:pt x="2363343" y="1070134"/>
                  <a:pt x="2363343" y="1073858"/>
                </a:cubicBezTo>
                <a:cubicBezTo>
                  <a:pt x="2363343" y="1075754"/>
                  <a:pt x="2362952" y="1077487"/>
                  <a:pt x="2362400" y="1078697"/>
                </a:cubicBezTo>
                <a:cubicBezTo>
                  <a:pt x="2362105" y="1079392"/>
                  <a:pt x="2361724" y="1079754"/>
                  <a:pt x="2361543" y="1079754"/>
                </a:cubicBezTo>
                <a:lnTo>
                  <a:pt x="2324290" y="1079754"/>
                </a:lnTo>
                <a:cubicBezTo>
                  <a:pt x="2322471" y="1079754"/>
                  <a:pt x="2320966" y="1081297"/>
                  <a:pt x="2320966" y="1083107"/>
                </a:cubicBezTo>
                <a:cubicBezTo>
                  <a:pt x="2320966" y="1084869"/>
                  <a:pt x="2322471" y="1086412"/>
                  <a:pt x="2324290" y="1086412"/>
                </a:cubicBezTo>
                <a:lnTo>
                  <a:pt x="2361543" y="1086412"/>
                </a:lnTo>
                <a:cubicBezTo>
                  <a:pt x="2364305" y="1086412"/>
                  <a:pt x="2366591" y="1084783"/>
                  <a:pt x="2368096" y="1082126"/>
                </a:cubicBezTo>
                <a:lnTo>
                  <a:pt x="2396395" y="1073191"/>
                </a:lnTo>
                <a:cubicBezTo>
                  <a:pt x="2401262" y="1071763"/>
                  <a:pt x="2406396" y="1072782"/>
                  <a:pt x="2410206" y="1075858"/>
                </a:cubicBezTo>
                <a:cubicBezTo>
                  <a:pt x="2398214" y="1081859"/>
                  <a:pt x="2388679" y="1087022"/>
                  <a:pt x="2380774" y="1091203"/>
                </a:cubicBezTo>
                <a:cubicBezTo>
                  <a:pt x="2344874" y="1110225"/>
                  <a:pt x="2344874" y="1110225"/>
                  <a:pt x="2307821" y="1097385"/>
                </a:cubicBezTo>
                <a:cubicBezTo>
                  <a:pt x="2302659" y="1095575"/>
                  <a:pt x="2296963" y="1093575"/>
                  <a:pt x="2290286" y="1091394"/>
                </a:cubicBezTo>
                <a:lnTo>
                  <a:pt x="2290286" y="1054503"/>
                </a:lnTo>
                <a:lnTo>
                  <a:pt x="2290477" y="1054503"/>
                </a:lnTo>
                <a:close/>
                <a:moveTo>
                  <a:pt x="58007" y="1295610"/>
                </a:moveTo>
                <a:lnTo>
                  <a:pt x="58598" y="1295610"/>
                </a:lnTo>
                <a:cubicBezTo>
                  <a:pt x="65541" y="1295419"/>
                  <a:pt x="71999" y="1292533"/>
                  <a:pt x="76876" y="1287513"/>
                </a:cubicBezTo>
                <a:cubicBezTo>
                  <a:pt x="81724" y="1282456"/>
                  <a:pt x="84211" y="1275883"/>
                  <a:pt x="84096" y="1268911"/>
                </a:cubicBezTo>
                <a:cubicBezTo>
                  <a:pt x="84096" y="1257795"/>
                  <a:pt x="70504" y="1237202"/>
                  <a:pt x="62303" y="1225982"/>
                </a:cubicBezTo>
                <a:cubicBezTo>
                  <a:pt x="61913" y="1225468"/>
                  <a:pt x="61541" y="1225001"/>
                  <a:pt x="60970" y="1224629"/>
                </a:cubicBezTo>
                <a:cubicBezTo>
                  <a:pt x="59721" y="1223658"/>
                  <a:pt x="58093" y="1223286"/>
                  <a:pt x="56597" y="1223562"/>
                </a:cubicBezTo>
                <a:cubicBezTo>
                  <a:pt x="55054" y="1223886"/>
                  <a:pt x="53635" y="1224734"/>
                  <a:pt x="52683" y="1225982"/>
                </a:cubicBezTo>
                <a:cubicBezTo>
                  <a:pt x="46101" y="1235002"/>
                  <a:pt x="30880" y="1257290"/>
                  <a:pt x="30880" y="1268911"/>
                </a:cubicBezTo>
                <a:lnTo>
                  <a:pt x="30880" y="1270178"/>
                </a:lnTo>
                <a:cubicBezTo>
                  <a:pt x="31146" y="1284342"/>
                  <a:pt x="42863" y="1295610"/>
                  <a:pt x="56769" y="1295610"/>
                </a:cubicBezTo>
                <a:lnTo>
                  <a:pt x="58007" y="1295610"/>
                </a:lnTo>
                <a:close/>
                <a:moveTo>
                  <a:pt x="37642" y="1269987"/>
                </a:moveTo>
                <a:lnTo>
                  <a:pt x="37642" y="1269006"/>
                </a:lnTo>
                <a:cubicBezTo>
                  <a:pt x="37642" y="1261186"/>
                  <a:pt x="47815" y="1244365"/>
                  <a:pt x="57540" y="1230725"/>
                </a:cubicBezTo>
                <a:cubicBezTo>
                  <a:pt x="69818" y="1247889"/>
                  <a:pt x="77448" y="1262539"/>
                  <a:pt x="77448" y="1269006"/>
                </a:cubicBezTo>
                <a:lnTo>
                  <a:pt x="77448" y="1269092"/>
                </a:lnTo>
                <a:cubicBezTo>
                  <a:pt x="77533" y="1274255"/>
                  <a:pt x="75638" y="1279179"/>
                  <a:pt x="72104" y="1282913"/>
                </a:cubicBezTo>
                <a:cubicBezTo>
                  <a:pt x="68503" y="1286637"/>
                  <a:pt x="63732" y="1288828"/>
                  <a:pt x="58493" y="1288904"/>
                </a:cubicBezTo>
                <a:lnTo>
                  <a:pt x="57455" y="1288904"/>
                </a:lnTo>
                <a:lnTo>
                  <a:pt x="56959" y="1288904"/>
                </a:lnTo>
                <a:cubicBezTo>
                  <a:pt x="46491" y="1288904"/>
                  <a:pt x="37814" y="1280455"/>
                  <a:pt x="37642" y="1269987"/>
                </a:cubicBezTo>
                <a:moveTo>
                  <a:pt x="301000" y="1295610"/>
                </a:moveTo>
                <a:lnTo>
                  <a:pt x="301571" y="1295610"/>
                </a:lnTo>
                <a:cubicBezTo>
                  <a:pt x="308524" y="1295419"/>
                  <a:pt x="314992" y="1292533"/>
                  <a:pt x="319840" y="1287513"/>
                </a:cubicBezTo>
                <a:cubicBezTo>
                  <a:pt x="324707" y="1282456"/>
                  <a:pt x="327203" y="1275883"/>
                  <a:pt x="327079" y="1268911"/>
                </a:cubicBezTo>
                <a:cubicBezTo>
                  <a:pt x="327079" y="1257795"/>
                  <a:pt x="313477" y="1237202"/>
                  <a:pt x="305267" y="1225982"/>
                </a:cubicBezTo>
                <a:cubicBezTo>
                  <a:pt x="304905" y="1225468"/>
                  <a:pt x="304533" y="1225001"/>
                  <a:pt x="303952" y="1224629"/>
                </a:cubicBezTo>
                <a:cubicBezTo>
                  <a:pt x="302714" y="1223658"/>
                  <a:pt x="301085" y="1223286"/>
                  <a:pt x="299580" y="1223562"/>
                </a:cubicBezTo>
                <a:cubicBezTo>
                  <a:pt x="298028" y="1223886"/>
                  <a:pt x="296618" y="1224734"/>
                  <a:pt x="295751" y="1225982"/>
                </a:cubicBezTo>
                <a:cubicBezTo>
                  <a:pt x="289179" y="1235002"/>
                  <a:pt x="273948" y="1257290"/>
                  <a:pt x="273948" y="1268911"/>
                </a:cubicBezTo>
                <a:lnTo>
                  <a:pt x="273948" y="1270178"/>
                </a:lnTo>
                <a:cubicBezTo>
                  <a:pt x="274215" y="1284342"/>
                  <a:pt x="285950" y="1295610"/>
                  <a:pt x="299856" y="1295610"/>
                </a:cubicBezTo>
                <a:lnTo>
                  <a:pt x="301000" y="1295610"/>
                </a:lnTo>
                <a:close/>
                <a:moveTo>
                  <a:pt x="280616" y="1269987"/>
                </a:moveTo>
                <a:lnTo>
                  <a:pt x="280616" y="1269006"/>
                </a:lnTo>
                <a:cubicBezTo>
                  <a:pt x="280616" y="1261186"/>
                  <a:pt x="290808" y="1244365"/>
                  <a:pt x="300618" y="1230725"/>
                </a:cubicBezTo>
                <a:cubicBezTo>
                  <a:pt x="312896" y="1247889"/>
                  <a:pt x="320526" y="1262539"/>
                  <a:pt x="320526" y="1269006"/>
                </a:cubicBezTo>
                <a:lnTo>
                  <a:pt x="320526" y="1269092"/>
                </a:lnTo>
                <a:cubicBezTo>
                  <a:pt x="320621" y="1274255"/>
                  <a:pt x="318706" y="1279179"/>
                  <a:pt x="315173" y="1282913"/>
                </a:cubicBezTo>
                <a:cubicBezTo>
                  <a:pt x="311562" y="1286637"/>
                  <a:pt x="306800" y="1288828"/>
                  <a:pt x="301571" y="1288904"/>
                </a:cubicBezTo>
                <a:lnTo>
                  <a:pt x="300533" y="1288904"/>
                </a:lnTo>
                <a:lnTo>
                  <a:pt x="300028" y="1288904"/>
                </a:lnTo>
                <a:cubicBezTo>
                  <a:pt x="289484" y="1288904"/>
                  <a:pt x="280806" y="1280455"/>
                  <a:pt x="280616" y="1269987"/>
                </a:cubicBezTo>
                <a:moveTo>
                  <a:pt x="318621" y="1339977"/>
                </a:moveTo>
                <a:cubicBezTo>
                  <a:pt x="327288" y="1335424"/>
                  <a:pt x="338156" y="1329604"/>
                  <a:pt x="351854" y="1322727"/>
                </a:cubicBezTo>
                <a:cubicBezTo>
                  <a:pt x="352710" y="1322261"/>
                  <a:pt x="353387" y="1321518"/>
                  <a:pt x="353568" y="1320537"/>
                </a:cubicBezTo>
                <a:cubicBezTo>
                  <a:pt x="353758" y="1319613"/>
                  <a:pt x="353568" y="1318536"/>
                  <a:pt x="353006" y="1317793"/>
                </a:cubicBezTo>
                <a:cubicBezTo>
                  <a:pt x="347481" y="1310354"/>
                  <a:pt x="337851" y="1307230"/>
                  <a:pt x="328993" y="1309792"/>
                </a:cubicBezTo>
                <a:lnTo>
                  <a:pt x="304524" y="1317517"/>
                </a:lnTo>
                <a:lnTo>
                  <a:pt x="304524" y="1316822"/>
                </a:lnTo>
                <a:cubicBezTo>
                  <a:pt x="304524" y="1309516"/>
                  <a:pt x="301085" y="1304354"/>
                  <a:pt x="296132" y="1304354"/>
                </a:cubicBezTo>
                <a:lnTo>
                  <a:pt x="272805" y="1304439"/>
                </a:lnTo>
                <a:cubicBezTo>
                  <a:pt x="272129" y="1304258"/>
                  <a:pt x="270320" y="1302906"/>
                  <a:pt x="268900" y="1301887"/>
                </a:cubicBezTo>
                <a:cubicBezTo>
                  <a:pt x="263271" y="1297791"/>
                  <a:pt x="253860" y="1290819"/>
                  <a:pt x="241849" y="1290819"/>
                </a:cubicBezTo>
                <a:lnTo>
                  <a:pt x="224885" y="1290819"/>
                </a:lnTo>
                <a:lnTo>
                  <a:pt x="224885" y="1290723"/>
                </a:lnTo>
                <a:cubicBezTo>
                  <a:pt x="224885" y="1287009"/>
                  <a:pt x="221837" y="1283980"/>
                  <a:pt x="218141" y="1283980"/>
                </a:cubicBezTo>
                <a:lnTo>
                  <a:pt x="197834" y="1283980"/>
                </a:lnTo>
                <a:cubicBezTo>
                  <a:pt x="196015" y="1283980"/>
                  <a:pt x="194510" y="1285523"/>
                  <a:pt x="194510" y="1287285"/>
                </a:cubicBezTo>
                <a:cubicBezTo>
                  <a:pt x="194510" y="1289094"/>
                  <a:pt x="196015" y="1290628"/>
                  <a:pt x="197834" y="1290628"/>
                </a:cubicBezTo>
                <a:lnTo>
                  <a:pt x="218237" y="1290723"/>
                </a:lnTo>
                <a:lnTo>
                  <a:pt x="218141" y="1343054"/>
                </a:lnTo>
                <a:lnTo>
                  <a:pt x="197834" y="1343054"/>
                </a:lnTo>
                <a:cubicBezTo>
                  <a:pt x="196015" y="1343054"/>
                  <a:pt x="194510" y="1344540"/>
                  <a:pt x="194510" y="1346349"/>
                </a:cubicBezTo>
                <a:cubicBezTo>
                  <a:pt x="194510" y="1348168"/>
                  <a:pt x="196015" y="1349702"/>
                  <a:pt x="197834" y="1349702"/>
                </a:cubicBezTo>
                <a:lnTo>
                  <a:pt x="218141" y="1349702"/>
                </a:lnTo>
                <a:cubicBezTo>
                  <a:pt x="221837" y="1349702"/>
                  <a:pt x="224885" y="1346626"/>
                  <a:pt x="224885" y="1342949"/>
                </a:cubicBezTo>
                <a:lnTo>
                  <a:pt x="224885" y="1341234"/>
                </a:lnTo>
                <a:cubicBezTo>
                  <a:pt x="230600" y="1343139"/>
                  <a:pt x="235734" y="1344959"/>
                  <a:pt x="240230" y="1346444"/>
                </a:cubicBezTo>
                <a:cubicBezTo>
                  <a:pt x="258042" y="1352626"/>
                  <a:pt x="267948" y="1355979"/>
                  <a:pt x="276901" y="1355979"/>
                </a:cubicBezTo>
                <a:cubicBezTo>
                  <a:pt x="288045" y="1356170"/>
                  <a:pt x="297666" y="1351140"/>
                  <a:pt x="318621" y="1339977"/>
                </a:cubicBezTo>
                <a:moveTo>
                  <a:pt x="242506" y="1340348"/>
                </a:moveTo>
                <a:cubicBezTo>
                  <a:pt x="237372" y="1338539"/>
                  <a:pt x="231553" y="1336529"/>
                  <a:pt x="224980" y="1334348"/>
                </a:cubicBezTo>
                <a:lnTo>
                  <a:pt x="224980" y="1297610"/>
                </a:lnTo>
                <a:lnTo>
                  <a:pt x="241954" y="1297610"/>
                </a:lnTo>
                <a:cubicBezTo>
                  <a:pt x="251755" y="1297610"/>
                  <a:pt x="259766" y="1303420"/>
                  <a:pt x="264995" y="1307335"/>
                </a:cubicBezTo>
                <a:cubicBezTo>
                  <a:pt x="268224" y="1309707"/>
                  <a:pt x="270224" y="1311097"/>
                  <a:pt x="272405" y="1311097"/>
                </a:cubicBezTo>
                <a:lnTo>
                  <a:pt x="296132" y="1311097"/>
                </a:lnTo>
                <a:cubicBezTo>
                  <a:pt x="296618" y="1311097"/>
                  <a:pt x="297856" y="1313231"/>
                  <a:pt x="297856" y="1316907"/>
                </a:cubicBezTo>
                <a:cubicBezTo>
                  <a:pt x="297856" y="1318822"/>
                  <a:pt x="297570" y="1320537"/>
                  <a:pt x="296903" y="1321794"/>
                </a:cubicBezTo>
                <a:cubicBezTo>
                  <a:pt x="296618" y="1322442"/>
                  <a:pt x="296218" y="1322823"/>
                  <a:pt x="296037" y="1322823"/>
                </a:cubicBezTo>
                <a:lnTo>
                  <a:pt x="258813" y="1322823"/>
                </a:lnTo>
                <a:cubicBezTo>
                  <a:pt x="256994" y="1322823"/>
                  <a:pt x="255461" y="1324356"/>
                  <a:pt x="255461" y="1326166"/>
                </a:cubicBezTo>
                <a:cubicBezTo>
                  <a:pt x="255461" y="1327985"/>
                  <a:pt x="256994" y="1329519"/>
                  <a:pt x="258813" y="1329519"/>
                </a:cubicBezTo>
                <a:lnTo>
                  <a:pt x="296037" y="1329519"/>
                </a:lnTo>
                <a:cubicBezTo>
                  <a:pt x="298799" y="1329519"/>
                  <a:pt x="301085" y="1327890"/>
                  <a:pt x="302619" y="1325232"/>
                </a:cubicBezTo>
                <a:lnTo>
                  <a:pt x="330898" y="1316260"/>
                </a:lnTo>
                <a:cubicBezTo>
                  <a:pt x="335756" y="1314812"/>
                  <a:pt x="340900" y="1315888"/>
                  <a:pt x="344710" y="1318908"/>
                </a:cubicBezTo>
                <a:cubicBezTo>
                  <a:pt x="332708" y="1324909"/>
                  <a:pt x="323192" y="1330071"/>
                  <a:pt x="315382" y="1334262"/>
                </a:cubicBezTo>
                <a:cubicBezTo>
                  <a:pt x="279578" y="1353236"/>
                  <a:pt x="279578" y="1353236"/>
                  <a:pt x="242506" y="1340348"/>
                </a:cubicBezTo>
                <a:moveTo>
                  <a:pt x="234325" y="1182272"/>
                </a:moveTo>
                <a:cubicBezTo>
                  <a:pt x="233829" y="1183015"/>
                  <a:pt x="233734" y="1184034"/>
                  <a:pt x="233953" y="1184920"/>
                </a:cubicBezTo>
                <a:cubicBezTo>
                  <a:pt x="235553" y="1190177"/>
                  <a:pt x="240878" y="1199569"/>
                  <a:pt x="250498" y="1199474"/>
                </a:cubicBezTo>
                <a:lnTo>
                  <a:pt x="251174" y="1199474"/>
                </a:lnTo>
                <a:cubicBezTo>
                  <a:pt x="256804" y="1205760"/>
                  <a:pt x="265671" y="1208446"/>
                  <a:pt x="273672" y="1206075"/>
                </a:cubicBezTo>
                <a:lnTo>
                  <a:pt x="291179" y="1201750"/>
                </a:lnTo>
                <a:cubicBezTo>
                  <a:pt x="294989" y="1203103"/>
                  <a:pt x="310315" y="1208637"/>
                  <a:pt x="320221" y="1216638"/>
                </a:cubicBezTo>
                <a:lnTo>
                  <a:pt x="320707" y="1217009"/>
                </a:lnTo>
                <a:cubicBezTo>
                  <a:pt x="325841" y="1221105"/>
                  <a:pt x="336442" y="1229754"/>
                  <a:pt x="350253" y="1229754"/>
                </a:cubicBezTo>
                <a:lnTo>
                  <a:pt x="367198" y="1229754"/>
                </a:lnTo>
                <a:lnTo>
                  <a:pt x="367198" y="1229897"/>
                </a:lnTo>
                <a:cubicBezTo>
                  <a:pt x="367198" y="1233564"/>
                  <a:pt x="370237" y="1236631"/>
                  <a:pt x="373961" y="1236631"/>
                </a:cubicBezTo>
                <a:lnTo>
                  <a:pt x="394239" y="1236631"/>
                </a:lnTo>
                <a:cubicBezTo>
                  <a:pt x="396049" y="1236631"/>
                  <a:pt x="397573" y="1235097"/>
                  <a:pt x="397573" y="1233288"/>
                </a:cubicBezTo>
                <a:cubicBezTo>
                  <a:pt x="397573" y="1231468"/>
                  <a:pt x="396049" y="1229982"/>
                  <a:pt x="394239" y="1229982"/>
                </a:cubicBezTo>
                <a:lnTo>
                  <a:pt x="373866" y="1229897"/>
                </a:lnTo>
                <a:lnTo>
                  <a:pt x="373961" y="1177576"/>
                </a:lnTo>
                <a:lnTo>
                  <a:pt x="394239" y="1177576"/>
                </a:lnTo>
                <a:cubicBezTo>
                  <a:pt x="396049" y="1177576"/>
                  <a:pt x="397573" y="1176033"/>
                  <a:pt x="397573" y="1174223"/>
                </a:cubicBezTo>
                <a:cubicBezTo>
                  <a:pt x="397573" y="1172451"/>
                  <a:pt x="396049" y="1170918"/>
                  <a:pt x="394239" y="1170918"/>
                </a:cubicBezTo>
                <a:lnTo>
                  <a:pt x="373961" y="1170918"/>
                </a:lnTo>
                <a:cubicBezTo>
                  <a:pt x="370237" y="1170918"/>
                  <a:pt x="367198" y="1173947"/>
                  <a:pt x="367198" y="1177662"/>
                </a:cubicBezTo>
                <a:lnTo>
                  <a:pt x="367198" y="1179386"/>
                </a:lnTo>
                <a:cubicBezTo>
                  <a:pt x="355196" y="1175290"/>
                  <a:pt x="346424" y="1171756"/>
                  <a:pt x="339747" y="1169099"/>
                </a:cubicBezTo>
                <a:cubicBezTo>
                  <a:pt x="320221" y="1161288"/>
                  <a:pt x="315859" y="1159945"/>
                  <a:pt x="299266" y="1168032"/>
                </a:cubicBezTo>
                <a:lnTo>
                  <a:pt x="299190" y="1168032"/>
                </a:lnTo>
                <a:lnTo>
                  <a:pt x="236420" y="1180919"/>
                </a:lnTo>
                <a:cubicBezTo>
                  <a:pt x="235648" y="1180824"/>
                  <a:pt x="234791" y="1181386"/>
                  <a:pt x="234325" y="1182272"/>
                </a:cubicBezTo>
                <a:moveTo>
                  <a:pt x="337375" y="1175014"/>
                </a:moveTo>
                <a:cubicBezTo>
                  <a:pt x="344434" y="1177852"/>
                  <a:pt x="354053" y="1181662"/>
                  <a:pt x="367293" y="1186120"/>
                </a:cubicBezTo>
                <a:lnTo>
                  <a:pt x="367293" y="1222915"/>
                </a:lnTo>
                <a:lnTo>
                  <a:pt x="350348" y="1222915"/>
                </a:lnTo>
                <a:cubicBezTo>
                  <a:pt x="338890" y="1222915"/>
                  <a:pt x="329575" y="1215285"/>
                  <a:pt x="324993" y="1211666"/>
                </a:cubicBezTo>
                <a:lnTo>
                  <a:pt x="324526" y="1211285"/>
                </a:lnTo>
                <a:cubicBezTo>
                  <a:pt x="312315" y="1201388"/>
                  <a:pt x="293265" y="1195292"/>
                  <a:pt x="292418" y="1195016"/>
                </a:cubicBezTo>
                <a:cubicBezTo>
                  <a:pt x="292046" y="1194911"/>
                  <a:pt x="291751" y="1194826"/>
                  <a:pt x="291360" y="1194826"/>
                </a:cubicBezTo>
                <a:cubicBezTo>
                  <a:pt x="291093" y="1194826"/>
                  <a:pt x="290817" y="1194826"/>
                  <a:pt x="290617" y="1194911"/>
                </a:cubicBezTo>
                <a:lnTo>
                  <a:pt x="272043" y="1199474"/>
                </a:lnTo>
                <a:cubicBezTo>
                  <a:pt x="267176" y="1200912"/>
                  <a:pt x="262033" y="1199845"/>
                  <a:pt x="258232" y="1196826"/>
                </a:cubicBezTo>
                <a:cubicBezTo>
                  <a:pt x="271081" y="1190358"/>
                  <a:pt x="280711" y="1185110"/>
                  <a:pt x="288617" y="1180919"/>
                </a:cubicBezTo>
                <a:cubicBezTo>
                  <a:pt x="315763" y="1166451"/>
                  <a:pt x="315763" y="1166451"/>
                  <a:pt x="337375" y="1175014"/>
                </a:cubicBezTo>
                <a:moveTo>
                  <a:pt x="278416" y="1178919"/>
                </a:moveTo>
                <a:cubicBezTo>
                  <a:pt x="271176" y="1182824"/>
                  <a:pt x="262509" y="1187387"/>
                  <a:pt x="251641" y="1192730"/>
                </a:cubicBezTo>
                <a:cubicBezTo>
                  <a:pt x="246697" y="1193292"/>
                  <a:pt x="243554" y="1189387"/>
                  <a:pt x="241859" y="1186358"/>
                </a:cubicBezTo>
                <a:lnTo>
                  <a:pt x="278416" y="1178919"/>
                </a:lnTo>
                <a:close/>
                <a:moveTo>
                  <a:pt x="544068" y="1295610"/>
                </a:moveTo>
                <a:lnTo>
                  <a:pt x="544649" y="1295610"/>
                </a:lnTo>
                <a:cubicBezTo>
                  <a:pt x="551612" y="1295419"/>
                  <a:pt x="558069" y="1292533"/>
                  <a:pt x="562937" y="1287513"/>
                </a:cubicBezTo>
                <a:cubicBezTo>
                  <a:pt x="567794" y="1282456"/>
                  <a:pt x="570262" y="1275883"/>
                  <a:pt x="570166" y="1268911"/>
                </a:cubicBezTo>
                <a:cubicBezTo>
                  <a:pt x="570166" y="1257795"/>
                  <a:pt x="556555" y="1237202"/>
                  <a:pt x="548354" y="1225982"/>
                </a:cubicBezTo>
                <a:cubicBezTo>
                  <a:pt x="547983" y="1225468"/>
                  <a:pt x="547611" y="1225001"/>
                  <a:pt x="547021" y="1224629"/>
                </a:cubicBezTo>
                <a:cubicBezTo>
                  <a:pt x="545792" y="1223658"/>
                  <a:pt x="544163" y="1223286"/>
                  <a:pt x="542649" y="1223562"/>
                </a:cubicBezTo>
                <a:cubicBezTo>
                  <a:pt x="541115" y="1223886"/>
                  <a:pt x="539705" y="1224734"/>
                  <a:pt x="538753" y="1225982"/>
                </a:cubicBezTo>
                <a:cubicBezTo>
                  <a:pt x="532162" y="1235002"/>
                  <a:pt x="516941" y="1257290"/>
                  <a:pt x="516941" y="1268911"/>
                </a:cubicBezTo>
                <a:lnTo>
                  <a:pt x="516941" y="1270178"/>
                </a:lnTo>
                <a:cubicBezTo>
                  <a:pt x="517207" y="1284342"/>
                  <a:pt x="528942" y="1295610"/>
                  <a:pt x="542839" y="1295610"/>
                </a:cubicBezTo>
                <a:lnTo>
                  <a:pt x="544068" y="1295610"/>
                </a:lnTo>
                <a:close/>
                <a:moveTo>
                  <a:pt x="523580" y="1269987"/>
                </a:moveTo>
                <a:lnTo>
                  <a:pt x="523580" y="1269006"/>
                </a:lnTo>
                <a:cubicBezTo>
                  <a:pt x="523580" y="1261186"/>
                  <a:pt x="533790" y="1244365"/>
                  <a:pt x="543516" y="1230725"/>
                </a:cubicBezTo>
                <a:cubicBezTo>
                  <a:pt x="555793" y="1247889"/>
                  <a:pt x="563423" y="1262539"/>
                  <a:pt x="563423" y="1269006"/>
                </a:cubicBezTo>
                <a:lnTo>
                  <a:pt x="563423" y="1269092"/>
                </a:lnTo>
                <a:cubicBezTo>
                  <a:pt x="563518" y="1274255"/>
                  <a:pt x="561604" y="1279179"/>
                  <a:pt x="558069" y="1282913"/>
                </a:cubicBezTo>
                <a:cubicBezTo>
                  <a:pt x="554460" y="1286637"/>
                  <a:pt x="549697" y="1288828"/>
                  <a:pt x="544449" y="1288904"/>
                </a:cubicBezTo>
                <a:lnTo>
                  <a:pt x="543392" y="1288904"/>
                </a:lnTo>
                <a:lnTo>
                  <a:pt x="542925" y="1288904"/>
                </a:lnTo>
                <a:cubicBezTo>
                  <a:pt x="532447" y="1288904"/>
                  <a:pt x="523799" y="1280455"/>
                  <a:pt x="523580" y="1269987"/>
                </a:cubicBezTo>
                <a:moveTo>
                  <a:pt x="561594" y="1339977"/>
                </a:moveTo>
                <a:cubicBezTo>
                  <a:pt x="570252" y="1335424"/>
                  <a:pt x="581110" y="1329604"/>
                  <a:pt x="594836" y="1322727"/>
                </a:cubicBezTo>
                <a:cubicBezTo>
                  <a:pt x="595693" y="1322261"/>
                  <a:pt x="596379" y="1321518"/>
                  <a:pt x="596551" y="1320537"/>
                </a:cubicBezTo>
                <a:cubicBezTo>
                  <a:pt x="596751" y="1319613"/>
                  <a:pt x="596551" y="1318536"/>
                  <a:pt x="595979" y="1317793"/>
                </a:cubicBezTo>
                <a:cubicBezTo>
                  <a:pt x="590474" y="1310354"/>
                  <a:pt x="580844" y="1307230"/>
                  <a:pt x="571967" y="1309792"/>
                </a:cubicBezTo>
                <a:lnTo>
                  <a:pt x="547516" y="1317517"/>
                </a:lnTo>
                <a:lnTo>
                  <a:pt x="547516" y="1316822"/>
                </a:lnTo>
                <a:cubicBezTo>
                  <a:pt x="547516" y="1309516"/>
                  <a:pt x="544068" y="1304354"/>
                  <a:pt x="539115" y="1304354"/>
                </a:cubicBezTo>
                <a:lnTo>
                  <a:pt x="515884" y="1304439"/>
                </a:lnTo>
                <a:cubicBezTo>
                  <a:pt x="515207" y="1304258"/>
                  <a:pt x="513397" y="1302906"/>
                  <a:pt x="511978" y="1301887"/>
                </a:cubicBezTo>
                <a:cubicBezTo>
                  <a:pt x="506359" y="1297791"/>
                  <a:pt x="496928" y="1290819"/>
                  <a:pt x="484918" y="1290819"/>
                </a:cubicBezTo>
                <a:lnTo>
                  <a:pt x="467953" y="1290819"/>
                </a:lnTo>
                <a:lnTo>
                  <a:pt x="467953" y="1290723"/>
                </a:lnTo>
                <a:cubicBezTo>
                  <a:pt x="467953" y="1287009"/>
                  <a:pt x="464915" y="1283980"/>
                  <a:pt x="461210" y="1283980"/>
                </a:cubicBezTo>
                <a:lnTo>
                  <a:pt x="440903" y="1283980"/>
                </a:lnTo>
                <a:cubicBezTo>
                  <a:pt x="439102" y="1283980"/>
                  <a:pt x="437597" y="1285523"/>
                  <a:pt x="437597" y="1287285"/>
                </a:cubicBezTo>
                <a:cubicBezTo>
                  <a:pt x="437597" y="1289094"/>
                  <a:pt x="439102" y="1290628"/>
                  <a:pt x="440903" y="1290628"/>
                </a:cubicBezTo>
                <a:lnTo>
                  <a:pt x="461315" y="1290723"/>
                </a:lnTo>
                <a:lnTo>
                  <a:pt x="461210" y="1343054"/>
                </a:lnTo>
                <a:lnTo>
                  <a:pt x="440903" y="1343054"/>
                </a:lnTo>
                <a:cubicBezTo>
                  <a:pt x="439102" y="1343054"/>
                  <a:pt x="437597" y="1344540"/>
                  <a:pt x="437597" y="1346349"/>
                </a:cubicBezTo>
                <a:cubicBezTo>
                  <a:pt x="437597" y="1348168"/>
                  <a:pt x="439102" y="1349702"/>
                  <a:pt x="440903" y="1349702"/>
                </a:cubicBezTo>
                <a:lnTo>
                  <a:pt x="461210" y="1349702"/>
                </a:lnTo>
                <a:cubicBezTo>
                  <a:pt x="464915" y="1349702"/>
                  <a:pt x="467953" y="1346626"/>
                  <a:pt x="467953" y="1342911"/>
                </a:cubicBezTo>
                <a:lnTo>
                  <a:pt x="467953" y="1341234"/>
                </a:lnTo>
                <a:cubicBezTo>
                  <a:pt x="473687" y="1343139"/>
                  <a:pt x="478821" y="1344959"/>
                  <a:pt x="483318" y="1346444"/>
                </a:cubicBezTo>
                <a:cubicBezTo>
                  <a:pt x="501129" y="1352626"/>
                  <a:pt x="511026" y="1355979"/>
                  <a:pt x="519969" y="1355979"/>
                </a:cubicBezTo>
                <a:cubicBezTo>
                  <a:pt x="531019" y="1356170"/>
                  <a:pt x="540648" y="1351140"/>
                  <a:pt x="561594" y="1339977"/>
                </a:cubicBezTo>
                <a:moveTo>
                  <a:pt x="485489" y="1340348"/>
                </a:moveTo>
                <a:cubicBezTo>
                  <a:pt x="480365" y="1338539"/>
                  <a:pt x="474630" y="1336529"/>
                  <a:pt x="467953" y="1334348"/>
                </a:cubicBezTo>
                <a:lnTo>
                  <a:pt x="467953" y="1297610"/>
                </a:lnTo>
                <a:lnTo>
                  <a:pt x="484918" y="1297610"/>
                </a:lnTo>
                <a:cubicBezTo>
                  <a:pt x="494729" y="1297610"/>
                  <a:pt x="502729" y="1303420"/>
                  <a:pt x="507978" y="1307335"/>
                </a:cubicBezTo>
                <a:cubicBezTo>
                  <a:pt x="511207" y="1309707"/>
                  <a:pt x="513207" y="1311097"/>
                  <a:pt x="515407" y="1311097"/>
                </a:cubicBezTo>
                <a:lnTo>
                  <a:pt x="539115" y="1311097"/>
                </a:lnTo>
                <a:cubicBezTo>
                  <a:pt x="539610" y="1311097"/>
                  <a:pt x="540848" y="1313231"/>
                  <a:pt x="540848" y="1316907"/>
                </a:cubicBezTo>
                <a:cubicBezTo>
                  <a:pt x="540848" y="1318822"/>
                  <a:pt x="540448" y="1320537"/>
                  <a:pt x="539886" y="1321794"/>
                </a:cubicBezTo>
                <a:cubicBezTo>
                  <a:pt x="539610" y="1322442"/>
                  <a:pt x="539219" y="1322823"/>
                  <a:pt x="539019" y="1322823"/>
                </a:cubicBezTo>
                <a:lnTo>
                  <a:pt x="501767" y="1322823"/>
                </a:lnTo>
                <a:cubicBezTo>
                  <a:pt x="499986" y="1322823"/>
                  <a:pt x="498434" y="1324356"/>
                  <a:pt x="498434" y="1326166"/>
                </a:cubicBezTo>
                <a:cubicBezTo>
                  <a:pt x="498434" y="1327985"/>
                  <a:pt x="499986" y="1329519"/>
                  <a:pt x="501767" y="1329519"/>
                </a:cubicBezTo>
                <a:lnTo>
                  <a:pt x="539019" y="1329519"/>
                </a:lnTo>
                <a:cubicBezTo>
                  <a:pt x="541791" y="1329519"/>
                  <a:pt x="544068" y="1327890"/>
                  <a:pt x="545611" y="1325232"/>
                </a:cubicBezTo>
                <a:lnTo>
                  <a:pt x="573881" y="1316260"/>
                </a:lnTo>
                <a:cubicBezTo>
                  <a:pt x="578739" y="1314812"/>
                  <a:pt x="583882" y="1315888"/>
                  <a:pt x="587702" y="1318908"/>
                </a:cubicBezTo>
                <a:cubicBezTo>
                  <a:pt x="575700" y="1324909"/>
                  <a:pt x="566166" y="1330071"/>
                  <a:pt x="558260" y="1334262"/>
                </a:cubicBezTo>
                <a:cubicBezTo>
                  <a:pt x="522627" y="1353236"/>
                  <a:pt x="522541" y="1353236"/>
                  <a:pt x="485489" y="1340348"/>
                </a:cubicBezTo>
                <a:moveTo>
                  <a:pt x="477307" y="1182272"/>
                </a:moveTo>
                <a:cubicBezTo>
                  <a:pt x="476821" y="1183015"/>
                  <a:pt x="476726" y="1184034"/>
                  <a:pt x="477002" y="1184920"/>
                </a:cubicBezTo>
                <a:cubicBezTo>
                  <a:pt x="478631" y="1190177"/>
                  <a:pt x="483984" y="1199569"/>
                  <a:pt x="493586" y="1199474"/>
                </a:cubicBezTo>
                <a:lnTo>
                  <a:pt x="494252" y="1199474"/>
                </a:lnTo>
                <a:cubicBezTo>
                  <a:pt x="499891" y="1205760"/>
                  <a:pt x="508730" y="1208446"/>
                  <a:pt x="516721" y="1206075"/>
                </a:cubicBezTo>
                <a:lnTo>
                  <a:pt x="534257" y="1201750"/>
                </a:lnTo>
                <a:cubicBezTo>
                  <a:pt x="538067" y="1203103"/>
                  <a:pt x="553412" y="1208637"/>
                  <a:pt x="563318" y="1216638"/>
                </a:cubicBezTo>
                <a:lnTo>
                  <a:pt x="563794" y="1217009"/>
                </a:lnTo>
                <a:cubicBezTo>
                  <a:pt x="568928" y="1221105"/>
                  <a:pt x="579511" y="1229754"/>
                  <a:pt x="593321" y="1229754"/>
                </a:cubicBezTo>
                <a:lnTo>
                  <a:pt x="610276" y="1229754"/>
                </a:lnTo>
                <a:lnTo>
                  <a:pt x="610276" y="1229897"/>
                </a:lnTo>
                <a:cubicBezTo>
                  <a:pt x="610276" y="1233564"/>
                  <a:pt x="613314" y="1236631"/>
                  <a:pt x="617058" y="1236631"/>
                </a:cubicBezTo>
                <a:lnTo>
                  <a:pt x="637337" y="1236631"/>
                </a:lnTo>
                <a:cubicBezTo>
                  <a:pt x="639137" y="1236631"/>
                  <a:pt x="640642" y="1235097"/>
                  <a:pt x="640642" y="1233288"/>
                </a:cubicBezTo>
                <a:cubicBezTo>
                  <a:pt x="640642" y="1231468"/>
                  <a:pt x="639137" y="1229982"/>
                  <a:pt x="637337" y="1229982"/>
                </a:cubicBezTo>
                <a:lnTo>
                  <a:pt x="616944" y="1229897"/>
                </a:lnTo>
                <a:lnTo>
                  <a:pt x="617058" y="1177576"/>
                </a:lnTo>
                <a:lnTo>
                  <a:pt x="637337" y="1177576"/>
                </a:lnTo>
                <a:cubicBezTo>
                  <a:pt x="639137" y="1177576"/>
                  <a:pt x="640642" y="1176033"/>
                  <a:pt x="640642" y="1174223"/>
                </a:cubicBezTo>
                <a:cubicBezTo>
                  <a:pt x="640642" y="1172451"/>
                  <a:pt x="639137" y="1170918"/>
                  <a:pt x="637337" y="1170918"/>
                </a:cubicBezTo>
                <a:lnTo>
                  <a:pt x="617058" y="1170918"/>
                </a:lnTo>
                <a:cubicBezTo>
                  <a:pt x="613314" y="1170918"/>
                  <a:pt x="610276" y="1173947"/>
                  <a:pt x="610276" y="1177662"/>
                </a:cubicBezTo>
                <a:lnTo>
                  <a:pt x="610276" y="1179386"/>
                </a:lnTo>
                <a:cubicBezTo>
                  <a:pt x="598275" y="1175290"/>
                  <a:pt x="589502" y="1171756"/>
                  <a:pt x="582835" y="1169099"/>
                </a:cubicBezTo>
                <a:cubicBezTo>
                  <a:pt x="563318" y="1161288"/>
                  <a:pt x="558927" y="1159945"/>
                  <a:pt x="542344" y="1168032"/>
                </a:cubicBezTo>
                <a:lnTo>
                  <a:pt x="542258" y="1168032"/>
                </a:lnTo>
                <a:lnTo>
                  <a:pt x="479488" y="1180919"/>
                </a:lnTo>
                <a:cubicBezTo>
                  <a:pt x="478631" y="1180824"/>
                  <a:pt x="477860" y="1181386"/>
                  <a:pt x="477307" y="1182272"/>
                </a:cubicBezTo>
                <a:moveTo>
                  <a:pt x="580368" y="1175014"/>
                </a:moveTo>
                <a:cubicBezTo>
                  <a:pt x="587416" y="1177852"/>
                  <a:pt x="597017" y="1181662"/>
                  <a:pt x="610276" y="1186120"/>
                </a:cubicBezTo>
                <a:lnTo>
                  <a:pt x="610276" y="1222915"/>
                </a:lnTo>
                <a:lnTo>
                  <a:pt x="593321" y="1222915"/>
                </a:lnTo>
                <a:cubicBezTo>
                  <a:pt x="581882" y="1222915"/>
                  <a:pt x="572557" y="1215285"/>
                  <a:pt x="567976" y="1211666"/>
                </a:cubicBezTo>
                <a:lnTo>
                  <a:pt x="567509" y="1211285"/>
                </a:lnTo>
                <a:cubicBezTo>
                  <a:pt x="555298" y="1201388"/>
                  <a:pt x="536257" y="1195292"/>
                  <a:pt x="535391" y="1195016"/>
                </a:cubicBezTo>
                <a:cubicBezTo>
                  <a:pt x="535124" y="1194911"/>
                  <a:pt x="534743" y="1194826"/>
                  <a:pt x="534343" y="1194826"/>
                </a:cubicBezTo>
                <a:cubicBezTo>
                  <a:pt x="534076" y="1194826"/>
                  <a:pt x="533790" y="1194826"/>
                  <a:pt x="533600" y="1194911"/>
                </a:cubicBezTo>
                <a:lnTo>
                  <a:pt x="515026" y="1199474"/>
                </a:lnTo>
                <a:cubicBezTo>
                  <a:pt x="510168" y="1200912"/>
                  <a:pt x="505025" y="1199845"/>
                  <a:pt x="501215" y="1196826"/>
                </a:cubicBezTo>
                <a:cubicBezTo>
                  <a:pt x="514074" y="1190358"/>
                  <a:pt x="523694" y="1185110"/>
                  <a:pt x="531600" y="1180919"/>
                </a:cubicBezTo>
                <a:cubicBezTo>
                  <a:pt x="558755" y="1166451"/>
                  <a:pt x="558755" y="1166451"/>
                  <a:pt x="580368" y="1175014"/>
                </a:cubicBezTo>
                <a:moveTo>
                  <a:pt x="521398" y="1178919"/>
                </a:moveTo>
                <a:cubicBezTo>
                  <a:pt x="514159" y="1182824"/>
                  <a:pt x="505492" y="1187387"/>
                  <a:pt x="494633" y="1192730"/>
                </a:cubicBezTo>
                <a:cubicBezTo>
                  <a:pt x="489690" y="1193292"/>
                  <a:pt x="486537" y="1189387"/>
                  <a:pt x="484822" y="1186358"/>
                </a:cubicBezTo>
                <a:lnTo>
                  <a:pt x="521398" y="1178919"/>
                </a:lnTo>
                <a:close/>
                <a:moveTo>
                  <a:pt x="787051" y="1295610"/>
                </a:moveTo>
                <a:lnTo>
                  <a:pt x="787641" y="1295610"/>
                </a:lnTo>
                <a:cubicBezTo>
                  <a:pt x="794585" y="1295419"/>
                  <a:pt x="801062" y="1292533"/>
                  <a:pt x="805919" y="1287513"/>
                </a:cubicBezTo>
                <a:cubicBezTo>
                  <a:pt x="810768" y="1282456"/>
                  <a:pt x="813235" y="1275883"/>
                  <a:pt x="813149" y="1268911"/>
                </a:cubicBezTo>
                <a:cubicBezTo>
                  <a:pt x="813149" y="1257795"/>
                  <a:pt x="799547" y="1237202"/>
                  <a:pt x="791327" y="1225982"/>
                </a:cubicBezTo>
                <a:cubicBezTo>
                  <a:pt x="790956" y="1225468"/>
                  <a:pt x="790556" y="1225001"/>
                  <a:pt x="790013" y="1224629"/>
                </a:cubicBezTo>
                <a:cubicBezTo>
                  <a:pt x="788784" y="1223658"/>
                  <a:pt x="787146" y="1223286"/>
                  <a:pt x="785641" y="1223562"/>
                </a:cubicBezTo>
                <a:cubicBezTo>
                  <a:pt x="784107" y="1223886"/>
                  <a:pt x="782678" y="1224734"/>
                  <a:pt x="781821" y="1225982"/>
                </a:cubicBezTo>
                <a:cubicBezTo>
                  <a:pt x="775239" y="1235002"/>
                  <a:pt x="760000" y="1257290"/>
                  <a:pt x="760000" y="1268911"/>
                </a:cubicBezTo>
                <a:lnTo>
                  <a:pt x="760000" y="1270178"/>
                </a:lnTo>
                <a:cubicBezTo>
                  <a:pt x="760295" y="1284342"/>
                  <a:pt x="772001" y="1295610"/>
                  <a:pt x="785908" y="1295610"/>
                </a:cubicBezTo>
                <a:lnTo>
                  <a:pt x="787051" y="1295610"/>
                </a:lnTo>
                <a:close/>
                <a:moveTo>
                  <a:pt x="766572" y="1269987"/>
                </a:moveTo>
                <a:lnTo>
                  <a:pt x="766572" y="1269006"/>
                </a:lnTo>
                <a:cubicBezTo>
                  <a:pt x="766572" y="1261186"/>
                  <a:pt x="776773" y="1244365"/>
                  <a:pt x="786565" y="1230725"/>
                </a:cubicBezTo>
                <a:cubicBezTo>
                  <a:pt x="798862" y="1247889"/>
                  <a:pt x="806491" y="1262539"/>
                  <a:pt x="806491" y="1269006"/>
                </a:cubicBezTo>
                <a:lnTo>
                  <a:pt x="806491" y="1269092"/>
                </a:lnTo>
                <a:cubicBezTo>
                  <a:pt x="806586" y="1274255"/>
                  <a:pt x="804691" y="1279179"/>
                  <a:pt x="801148" y="1282913"/>
                </a:cubicBezTo>
                <a:cubicBezTo>
                  <a:pt x="797547" y="1286637"/>
                  <a:pt x="792775" y="1288828"/>
                  <a:pt x="787517" y="1288904"/>
                </a:cubicBezTo>
                <a:lnTo>
                  <a:pt x="786479" y="1288904"/>
                </a:lnTo>
                <a:lnTo>
                  <a:pt x="786013" y="1288904"/>
                </a:lnTo>
                <a:cubicBezTo>
                  <a:pt x="775516" y="1288904"/>
                  <a:pt x="766867" y="1280455"/>
                  <a:pt x="766572" y="1269987"/>
                </a:cubicBezTo>
                <a:moveTo>
                  <a:pt x="804596" y="1339977"/>
                </a:moveTo>
                <a:cubicBezTo>
                  <a:pt x="813235" y="1335424"/>
                  <a:pt x="824103" y="1329604"/>
                  <a:pt x="837819" y="1322727"/>
                </a:cubicBezTo>
                <a:cubicBezTo>
                  <a:pt x="838676" y="1322261"/>
                  <a:pt x="839352" y="1321518"/>
                  <a:pt x="839543" y="1320537"/>
                </a:cubicBezTo>
                <a:cubicBezTo>
                  <a:pt x="839734" y="1319613"/>
                  <a:pt x="839543" y="1318536"/>
                  <a:pt x="838952" y="1317793"/>
                </a:cubicBezTo>
                <a:cubicBezTo>
                  <a:pt x="833447" y="1310354"/>
                  <a:pt x="823826" y="1307230"/>
                  <a:pt x="814968" y="1309792"/>
                </a:cubicBezTo>
                <a:lnTo>
                  <a:pt x="790480" y="1317517"/>
                </a:lnTo>
                <a:lnTo>
                  <a:pt x="790480" y="1316822"/>
                </a:lnTo>
                <a:cubicBezTo>
                  <a:pt x="790480" y="1309516"/>
                  <a:pt x="787051" y="1304354"/>
                  <a:pt x="782107" y="1304354"/>
                </a:cubicBezTo>
                <a:lnTo>
                  <a:pt x="758761" y="1304439"/>
                </a:lnTo>
                <a:cubicBezTo>
                  <a:pt x="758094" y="1304258"/>
                  <a:pt x="756295" y="1302906"/>
                  <a:pt x="754837" y="1301887"/>
                </a:cubicBezTo>
                <a:cubicBezTo>
                  <a:pt x="749246" y="1297791"/>
                  <a:pt x="739797" y="1290819"/>
                  <a:pt x="727815" y="1290819"/>
                </a:cubicBezTo>
                <a:lnTo>
                  <a:pt x="710851" y="1290819"/>
                </a:lnTo>
                <a:lnTo>
                  <a:pt x="710851" y="1290723"/>
                </a:lnTo>
                <a:cubicBezTo>
                  <a:pt x="710851" y="1287009"/>
                  <a:pt x="707812" y="1283980"/>
                  <a:pt x="704079" y="1283980"/>
                </a:cubicBezTo>
                <a:lnTo>
                  <a:pt x="683800" y="1283980"/>
                </a:lnTo>
                <a:cubicBezTo>
                  <a:pt x="681990" y="1283980"/>
                  <a:pt x="680485" y="1285523"/>
                  <a:pt x="680485" y="1287285"/>
                </a:cubicBezTo>
                <a:cubicBezTo>
                  <a:pt x="680485" y="1289094"/>
                  <a:pt x="681990" y="1290628"/>
                  <a:pt x="683800" y="1290628"/>
                </a:cubicBezTo>
                <a:lnTo>
                  <a:pt x="704173" y="1290723"/>
                </a:lnTo>
                <a:lnTo>
                  <a:pt x="704079" y="1343054"/>
                </a:lnTo>
                <a:lnTo>
                  <a:pt x="683800" y="1343054"/>
                </a:lnTo>
                <a:cubicBezTo>
                  <a:pt x="681990" y="1343054"/>
                  <a:pt x="680485" y="1344540"/>
                  <a:pt x="680485" y="1346349"/>
                </a:cubicBezTo>
                <a:cubicBezTo>
                  <a:pt x="680485" y="1348168"/>
                  <a:pt x="681990" y="1349702"/>
                  <a:pt x="683800" y="1349702"/>
                </a:cubicBezTo>
                <a:lnTo>
                  <a:pt x="704079" y="1349702"/>
                </a:lnTo>
                <a:cubicBezTo>
                  <a:pt x="707812" y="1349702"/>
                  <a:pt x="710851" y="1346626"/>
                  <a:pt x="710851" y="1342949"/>
                </a:cubicBezTo>
                <a:lnTo>
                  <a:pt x="710851" y="1341234"/>
                </a:lnTo>
                <a:cubicBezTo>
                  <a:pt x="716575" y="1343139"/>
                  <a:pt x="721709" y="1344959"/>
                  <a:pt x="726205" y="1346444"/>
                </a:cubicBezTo>
                <a:cubicBezTo>
                  <a:pt x="744017" y="1352626"/>
                  <a:pt x="753923" y="1355979"/>
                  <a:pt x="762867" y="1355979"/>
                </a:cubicBezTo>
                <a:cubicBezTo>
                  <a:pt x="774011" y="1356170"/>
                  <a:pt x="783641" y="1351140"/>
                  <a:pt x="804596" y="1339977"/>
                </a:cubicBezTo>
                <a:moveTo>
                  <a:pt x="728481" y="1340348"/>
                </a:moveTo>
                <a:cubicBezTo>
                  <a:pt x="723347" y="1338539"/>
                  <a:pt x="717518" y="1336529"/>
                  <a:pt x="710946" y="1334348"/>
                </a:cubicBezTo>
                <a:lnTo>
                  <a:pt x="710946" y="1297610"/>
                </a:lnTo>
                <a:lnTo>
                  <a:pt x="727891" y="1297610"/>
                </a:lnTo>
                <a:cubicBezTo>
                  <a:pt x="737711" y="1297610"/>
                  <a:pt x="745703" y="1303420"/>
                  <a:pt x="750961" y="1307335"/>
                </a:cubicBezTo>
                <a:cubicBezTo>
                  <a:pt x="754199" y="1309707"/>
                  <a:pt x="756199" y="1311097"/>
                  <a:pt x="758380" y="1311097"/>
                </a:cubicBezTo>
                <a:lnTo>
                  <a:pt x="782107" y="1311097"/>
                </a:lnTo>
                <a:cubicBezTo>
                  <a:pt x="782574" y="1311097"/>
                  <a:pt x="783821" y="1313231"/>
                  <a:pt x="783821" y="1316907"/>
                </a:cubicBezTo>
                <a:cubicBezTo>
                  <a:pt x="783821" y="1318822"/>
                  <a:pt x="783517" y="1320537"/>
                  <a:pt x="782869" y="1321794"/>
                </a:cubicBezTo>
                <a:cubicBezTo>
                  <a:pt x="782574" y="1322442"/>
                  <a:pt x="782193" y="1322823"/>
                  <a:pt x="782012" y="1322823"/>
                </a:cubicBezTo>
                <a:lnTo>
                  <a:pt x="744760" y="1322823"/>
                </a:lnTo>
                <a:cubicBezTo>
                  <a:pt x="742940" y="1322823"/>
                  <a:pt x="741426" y="1324356"/>
                  <a:pt x="741426" y="1326166"/>
                </a:cubicBezTo>
                <a:cubicBezTo>
                  <a:pt x="741426" y="1327985"/>
                  <a:pt x="742940" y="1329519"/>
                  <a:pt x="744760" y="1329519"/>
                </a:cubicBezTo>
                <a:lnTo>
                  <a:pt x="782012" y="1329519"/>
                </a:lnTo>
                <a:cubicBezTo>
                  <a:pt x="784774" y="1329519"/>
                  <a:pt x="787051" y="1327890"/>
                  <a:pt x="788565" y="1325232"/>
                </a:cubicBezTo>
                <a:lnTo>
                  <a:pt x="816864" y="1316260"/>
                </a:lnTo>
                <a:cubicBezTo>
                  <a:pt x="821731" y="1314812"/>
                  <a:pt x="826875" y="1315888"/>
                  <a:pt x="830675" y="1318908"/>
                </a:cubicBezTo>
                <a:cubicBezTo>
                  <a:pt x="818683" y="1324909"/>
                  <a:pt x="809149" y="1330071"/>
                  <a:pt x="801328" y="1334262"/>
                </a:cubicBezTo>
                <a:cubicBezTo>
                  <a:pt x="765610" y="1353236"/>
                  <a:pt x="765610" y="1353236"/>
                  <a:pt x="728481" y="1340348"/>
                </a:cubicBezTo>
                <a:moveTo>
                  <a:pt x="720385" y="1182272"/>
                </a:moveTo>
                <a:cubicBezTo>
                  <a:pt x="719890" y="1183015"/>
                  <a:pt x="719804" y="1184034"/>
                  <a:pt x="719985" y="1184920"/>
                </a:cubicBezTo>
                <a:cubicBezTo>
                  <a:pt x="721614" y="1190177"/>
                  <a:pt x="726938" y="1199569"/>
                  <a:pt x="736568" y="1199474"/>
                </a:cubicBezTo>
                <a:lnTo>
                  <a:pt x="737245" y="1199474"/>
                </a:lnTo>
                <a:cubicBezTo>
                  <a:pt x="742845" y="1205760"/>
                  <a:pt x="751704" y="1208446"/>
                  <a:pt x="759704" y="1206075"/>
                </a:cubicBezTo>
                <a:lnTo>
                  <a:pt x="777240" y="1201750"/>
                </a:lnTo>
                <a:cubicBezTo>
                  <a:pt x="781050" y="1203103"/>
                  <a:pt x="796376" y="1208637"/>
                  <a:pt x="806291" y="1216638"/>
                </a:cubicBezTo>
                <a:lnTo>
                  <a:pt x="806777" y="1217009"/>
                </a:lnTo>
                <a:cubicBezTo>
                  <a:pt x="811911" y="1221105"/>
                  <a:pt x="822493" y="1229754"/>
                  <a:pt x="836314" y="1229754"/>
                </a:cubicBezTo>
                <a:lnTo>
                  <a:pt x="853259" y="1229754"/>
                </a:lnTo>
                <a:lnTo>
                  <a:pt x="853259" y="1229897"/>
                </a:lnTo>
                <a:cubicBezTo>
                  <a:pt x="853259" y="1233564"/>
                  <a:pt x="856307" y="1236631"/>
                  <a:pt x="860003" y="1236631"/>
                </a:cubicBezTo>
                <a:lnTo>
                  <a:pt x="880310" y="1236631"/>
                </a:lnTo>
                <a:cubicBezTo>
                  <a:pt x="882119" y="1236631"/>
                  <a:pt x="883625" y="1235097"/>
                  <a:pt x="883625" y="1233288"/>
                </a:cubicBezTo>
                <a:cubicBezTo>
                  <a:pt x="883625" y="1231468"/>
                  <a:pt x="882119" y="1229982"/>
                  <a:pt x="880310" y="1229982"/>
                </a:cubicBezTo>
                <a:lnTo>
                  <a:pt x="859907" y="1229897"/>
                </a:lnTo>
                <a:lnTo>
                  <a:pt x="860003" y="1177576"/>
                </a:lnTo>
                <a:lnTo>
                  <a:pt x="880310" y="1177576"/>
                </a:lnTo>
                <a:cubicBezTo>
                  <a:pt x="882119" y="1177576"/>
                  <a:pt x="883625" y="1176033"/>
                  <a:pt x="883625" y="1174223"/>
                </a:cubicBezTo>
                <a:cubicBezTo>
                  <a:pt x="883625" y="1172451"/>
                  <a:pt x="882119" y="1170918"/>
                  <a:pt x="880310" y="1170918"/>
                </a:cubicBezTo>
                <a:lnTo>
                  <a:pt x="860003" y="1170918"/>
                </a:lnTo>
                <a:cubicBezTo>
                  <a:pt x="856307" y="1170918"/>
                  <a:pt x="853259" y="1173947"/>
                  <a:pt x="853259" y="1177662"/>
                </a:cubicBezTo>
                <a:lnTo>
                  <a:pt x="853259" y="1179386"/>
                </a:lnTo>
                <a:cubicBezTo>
                  <a:pt x="841257" y="1175290"/>
                  <a:pt x="832495" y="1171756"/>
                  <a:pt x="825818" y="1169099"/>
                </a:cubicBezTo>
                <a:cubicBezTo>
                  <a:pt x="806291" y="1161288"/>
                  <a:pt x="801910" y="1159945"/>
                  <a:pt x="785336" y="1168032"/>
                </a:cubicBezTo>
                <a:lnTo>
                  <a:pt x="785241" y="1168032"/>
                </a:lnTo>
                <a:lnTo>
                  <a:pt x="722471" y="1180919"/>
                </a:lnTo>
                <a:cubicBezTo>
                  <a:pt x="721614" y="1180824"/>
                  <a:pt x="720852" y="1181386"/>
                  <a:pt x="720385" y="1182272"/>
                </a:cubicBezTo>
                <a:moveTo>
                  <a:pt x="823350" y="1175014"/>
                </a:moveTo>
                <a:cubicBezTo>
                  <a:pt x="830399" y="1177852"/>
                  <a:pt x="840000" y="1181662"/>
                  <a:pt x="853259" y="1186120"/>
                </a:cubicBezTo>
                <a:lnTo>
                  <a:pt x="853259" y="1222915"/>
                </a:lnTo>
                <a:lnTo>
                  <a:pt x="836314" y="1222915"/>
                </a:lnTo>
                <a:cubicBezTo>
                  <a:pt x="824865" y="1222915"/>
                  <a:pt x="815540" y="1215285"/>
                  <a:pt x="810958" y="1211666"/>
                </a:cubicBezTo>
                <a:lnTo>
                  <a:pt x="810492" y="1211285"/>
                </a:lnTo>
                <a:cubicBezTo>
                  <a:pt x="798280" y="1201388"/>
                  <a:pt x="779240" y="1195292"/>
                  <a:pt x="778383" y="1195016"/>
                </a:cubicBezTo>
                <a:cubicBezTo>
                  <a:pt x="778011" y="1194911"/>
                  <a:pt x="777726" y="1194826"/>
                  <a:pt x="777335" y="1194826"/>
                </a:cubicBezTo>
                <a:cubicBezTo>
                  <a:pt x="777059" y="1194826"/>
                  <a:pt x="776783" y="1194826"/>
                  <a:pt x="776573" y="1194911"/>
                </a:cubicBezTo>
                <a:lnTo>
                  <a:pt x="758009" y="1199474"/>
                </a:lnTo>
                <a:cubicBezTo>
                  <a:pt x="753151" y="1200912"/>
                  <a:pt x="748008" y="1199845"/>
                  <a:pt x="744198" y="1196826"/>
                </a:cubicBezTo>
                <a:cubicBezTo>
                  <a:pt x="757056" y="1190358"/>
                  <a:pt x="766667" y="1185110"/>
                  <a:pt x="774563" y="1180919"/>
                </a:cubicBezTo>
                <a:cubicBezTo>
                  <a:pt x="801728" y="1166451"/>
                  <a:pt x="801728" y="1166451"/>
                  <a:pt x="823350" y="1175014"/>
                </a:cubicBezTo>
                <a:moveTo>
                  <a:pt x="764381" y="1178919"/>
                </a:moveTo>
                <a:cubicBezTo>
                  <a:pt x="757151" y="1182824"/>
                  <a:pt x="748474" y="1187387"/>
                  <a:pt x="737616" y="1192730"/>
                </a:cubicBezTo>
                <a:cubicBezTo>
                  <a:pt x="732663" y="1193292"/>
                  <a:pt x="729519" y="1189387"/>
                  <a:pt x="727805" y="1186358"/>
                </a:cubicBezTo>
                <a:lnTo>
                  <a:pt x="764381" y="1178919"/>
                </a:lnTo>
                <a:close/>
                <a:moveTo>
                  <a:pt x="1030043" y="1295610"/>
                </a:moveTo>
                <a:lnTo>
                  <a:pt x="1030605" y="1295610"/>
                </a:lnTo>
                <a:cubicBezTo>
                  <a:pt x="1037558" y="1295419"/>
                  <a:pt x="1044044" y="1292533"/>
                  <a:pt x="1048893" y="1287513"/>
                </a:cubicBezTo>
                <a:cubicBezTo>
                  <a:pt x="1053760" y="1282456"/>
                  <a:pt x="1056227" y="1275883"/>
                  <a:pt x="1056132" y="1268911"/>
                </a:cubicBezTo>
                <a:cubicBezTo>
                  <a:pt x="1056132" y="1257795"/>
                  <a:pt x="1042511" y="1237202"/>
                  <a:pt x="1034319" y="1225982"/>
                </a:cubicBezTo>
                <a:cubicBezTo>
                  <a:pt x="1033948" y="1225468"/>
                  <a:pt x="1033558" y="1225001"/>
                  <a:pt x="1032996" y="1224629"/>
                </a:cubicBezTo>
                <a:cubicBezTo>
                  <a:pt x="1031767" y="1223658"/>
                  <a:pt x="1030138" y="1223286"/>
                  <a:pt x="1028605" y="1223562"/>
                </a:cubicBezTo>
                <a:cubicBezTo>
                  <a:pt x="1027090" y="1223886"/>
                  <a:pt x="1025652" y="1224734"/>
                  <a:pt x="1024690" y="1225982"/>
                </a:cubicBezTo>
                <a:cubicBezTo>
                  <a:pt x="1018137" y="1235002"/>
                  <a:pt x="1002868" y="1257290"/>
                  <a:pt x="1002868" y="1268911"/>
                </a:cubicBezTo>
                <a:lnTo>
                  <a:pt x="1002868" y="1270178"/>
                </a:lnTo>
                <a:cubicBezTo>
                  <a:pt x="1003182" y="1284342"/>
                  <a:pt x="1014908" y="1295610"/>
                  <a:pt x="1028805" y="1295610"/>
                </a:cubicBezTo>
                <a:lnTo>
                  <a:pt x="1030043" y="1295610"/>
                </a:lnTo>
                <a:close/>
                <a:moveTo>
                  <a:pt x="1009555" y="1269987"/>
                </a:moveTo>
                <a:lnTo>
                  <a:pt x="1009555" y="1269006"/>
                </a:lnTo>
                <a:cubicBezTo>
                  <a:pt x="1009555" y="1261186"/>
                  <a:pt x="1019766" y="1244365"/>
                  <a:pt x="1029452" y="1230725"/>
                </a:cubicBezTo>
                <a:cubicBezTo>
                  <a:pt x="1041749" y="1247889"/>
                  <a:pt x="1049369" y="1262539"/>
                  <a:pt x="1049369" y="1269006"/>
                </a:cubicBezTo>
                <a:lnTo>
                  <a:pt x="1049369" y="1269092"/>
                </a:lnTo>
                <a:cubicBezTo>
                  <a:pt x="1049464" y="1274255"/>
                  <a:pt x="1047579" y="1279179"/>
                  <a:pt x="1044044" y="1282913"/>
                </a:cubicBezTo>
                <a:cubicBezTo>
                  <a:pt x="1040416" y="1286637"/>
                  <a:pt x="1035672" y="1288828"/>
                  <a:pt x="1030414" y="1288904"/>
                </a:cubicBezTo>
                <a:lnTo>
                  <a:pt x="1029367" y="1288904"/>
                </a:lnTo>
                <a:lnTo>
                  <a:pt x="1028900" y="1288904"/>
                </a:lnTo>
                <a:cubicBezTo>
                  <a:pt x="1018508" y="1288904"/>
                  <a:pt x="1009859" y="1280455"/>
                  <a:pt x="1009555" y="1269987"/>
                </a:cubicBezTo>
                <a:moveTo>
                  <a:pt x="1047579" y="1339977"/>
                </a:moveTo>
                <a:cubicBezTo>
                  <a:pt x="1056227" y="1335424"/>
                  <a:pt x="1067086" y="1329604"/>
                  <a:pt x="1080802" y="1322727"/>
                </a:cubicBezTo>
                <a:cubicBezTo>
                  <a:pt x="1081668" y="1322261"/>
                  <a:pt x="1082335" y="1321518"/>
                  <a:pt x="1082526" y="1320537"/>
                </a:cubicBezTo>
                <a:cubicBezTo>
                  <a:pt x="1082707" y="1319613"/>
                  <a:pt x="1082526" y="1318536"/>
                  <a:pt x="1081935" y="1317793"/>
                </a:cubicBezTo>
                <a:cubicBezTo>
                  <a:pt x="1076430" y="1310354"/>
                  <a:pt x="1066800" y="1307230"/>
                  <a:pt x="1057951" y="1309792"/>
                </a:cubicBezTo>
                <a:lnTo>
                  <a:pt x="1033453" y="1317517"/>
                </a:lnTo>
                <a:lnTo>
                  <a:pt x="1033453" y="1316822"/>
                </a:lnTo>
                <a:cubicBezTo>
                  <a:pt x="1033453" y="1309516"/>
                  <a:pt x="1030043" y="1304354"/>
                  <a:pt x="1025080" y="1304354"/>
                </a:cubicBezTo>
                <a:lnTo>
                  <a:pt x="1001735" y="1304439"/>
                </a:lnTo>
                <a:cubicBezTo>
                  <a:pt x="1001087" y="1304258"/>
                  <a:pt x="999277" y="1302906"/>
                  <a:pt x="997829" y="1301887"/>
                </a:cubicBezTo>
                <a:cubicBezTo>
                  <a:pt x="992228" y="1297791"/>
                  <a:pt x="982780" y="1290819"/>
                  <a:pt x="970788" y="1290819"/>
                </a:cubicBezTo>
                <a:lnTo>
                  <a:pt x="953833" y="1290819"/>
                </a:lnTo>
                <a:lnTo>
                  <a:pt x="953833" y="1290723"/>
                </a:lnTo>
                <a:cubicBezTo>
                  <a:pt x="953833" y="1287009"/>
                  <a:pt x="950795" y="1283980"/>
                  <a:pt x="947061" y="1283980"/>
                </a:cubicBezTo>
                <a:lnTo>
                  <a:pt x="926782" y="1283980"/>
                </a:lnTo>
                <a:cubicBezTo>
                  <a:pt x="924982" y="1283980"/>
                  <a:pt x="923449" y="1285523"/>
                  <a:pt x="923449" y="1287285"/>
                </a:cubicBezTo>
                <a:cubicBezTo>
                  <a:pt x="923449" y="1289094"/>
                  <a:pt x="924982" y="1290628"/>
                  <a:pt x="926782" y="1290628"/>
                </a:cubicBezTo>
                <a:lnTo>
                  <a:pt x="947166" y="1290723"/>
                </a:lnTo>
                <a:lnTo>
                  <a:pt x="947061" y="1343054"/>
                </a:lnTo>
                <a:lnTo>
                  <a:pt x="926782" y="1343054"/>
                </a:lnTo>
                <a:cubicBezTo>
                  <a:pt x="924982" y="1343054"/>
                  <a:pt x="923449" y="1344540"/>
                  <a:pt x="923449" y="1346349"/>
                </a:cubicBezTo>
                <a:cubicBezTo>
                  <a:pt x="923449" y="1348168"/>
                  <a:pt x="924982" y="1349702"/>
                  <a:pt x="926782" y="1349702"/>
                </a:cubicBezTo>
                <a:lnTo>
                  <a:pt x="947061" y="1349702"/>
                </a:lnTo>
                <a:cubicBezTo>
                  <a:pt x="950795" y="1349702"/>
                  <a:pt x="953833" y="1346626"/>
                  <a:pt x="953833" y="1342949"/>
                </a:cubicBezTo>
                <a:lnTo>
                  <a:pt x="953833" y="1341234"/>
                </a:lnTo>
                <a:cubicBezTo>
                  <a:pt x="959558" y="1343139"/>
                  <a:pt x="964702" y="1344959"/>
                  <a:pt x="969150" y="1346444"/>
                </a:cubicBezTo>
                <a:cubicBezTo>
                  <a:pt x="986971" y="1352626"/>
                  <a:pt x="996886" y="1355979"/>
                  <a:pt x="1005830" y="1355979"/>
                </a:cubicBezTo>
                <a:cubicBezTo>
                  <a:pt x="1017003" y="1356170"/>
                  <a:pt x="1026680" y="1351140"/>
                  <a:pt x="1047579" y="1339977"/>
                </a:cubicBezTo>
                <a:moveTo>
                  <a:pt x="971550" y="1340348"/>
                </a:moveTo>
                <a:cubicBezTo>
                  <a:pt x="966406" y="1338539"/>
                  <a:pt x="960701" y="1336529"/>
                  <a:pt x="954024" y="1334348"/>
                </a:cubicBezTo>
                <a:lnTo>
                  <a:pt x="954024" y="1297610"/>
                </a:lnTo>
                <a:lnTo>
                  <a:pt x="970979" y="1297610"/>
                </a:lnTo>
                <a:cubicBezTo>
                  <a:pt x="980789" y="1297610"/>
                  <a:pt x="988790" y="1303420"/>
                  <a:pt x="994048" y="1307335"/>
                </a:cubicBezTo>
                <a:cubicBezTo>
                  <a:pt x="997277" y="1309707"/>
                  <a:pt x="999277" y="1311097"/>
                  <a:pt x="1001458" y="1311097"/>
                </a:cubicBezTo>
                <a:lnTo>
                  <a:pt x="1025176" y="1311097"/>
                </a:lnTo>
                <a:cubicBezTo>
                  <a:pt x="1025642" y="1311097"/>
                  <a:pt x="1026909" y="1313231"/>
                  <a:pt x="1026909" y="1316907"/>
                </a:cubicBezTo>
                <a:cubicBezTo>
                  <a:pt x="1026909" y="1318822"/>
                  <a:pt x="1026509" y="1320537"/>
                  <a:pt x="1025937" y="1321794"/>
                </a:cubicBezTo>
                <a:cubicBezTo>
                  <a:pt x="1025642" y="1322442"/>
                  <a:pt x="1025271" y="1322823"/>
                  <a:pt x="1025080" y="1322823"/>
                </a:cubicBezTo>
                <a:lnTo>
                  <a:pt x="987828" y="1322823"/>
                </a:lnTo>
                <a:cubicBezTo>
                  <a:pt x="986047" y="1322823"/>
                  <a:pt x="984513" y="1324356"/>
                  <a:pt x="984513" y="1326166"/>
                </a:cubicBezTo>
                <a:cubicBezTo>
                  <a:pt x="984513" y="1327985"/>
                  <a:pt x="986047" y="1329519"/>
                  <a:pt x="987828" y="1329519"/>
                </a:cubicBezTo>
                <a:lnTo>
                  <a:pt x="1025080" y="1329519"/>
                </a:lnTo>
                <a:cubicBezTo>
                  <a:pt x="1027852" y="1329519"/>
                  <a:pt x="1030138" y="1327890"/>
                  <a:pt x="1031672" y="1325232"/>
                </a:cubicBezTo>
                <a:lnTo>
                  <a:pt x="1059952" y="1316260"/>
                </a:lnTo>
                <a:cubicBezTo>
                  <a:pt x="1064800" y="1314812"/>
                  <a:pt x="1069934" y="1315888"/>
                  <a:pt x="1073762" y="1318908"/>
                </a:cubicBezTo>
                <a:cubicBezTo>
                  <a:pt x="1061752" y="1324909"/>
                  <a:pt x="1052227" y="1330071"/>
                  <a:pt x="1044330" y="1334262"/>
                </a:cubicBezTo>
                <a:cubicBezTo>
                  <a:pt x="1008612" y="1353236"/>
                  <a:pt x="1008612" y="1353236"/>
                  <a:pt x="971550" y="1340348"/>
                </a:cubicBezTo>
                <a:moveTo>
                  <a:pt x="963358" y="1182272"/>
                </a:moveTo>
                <a:cubicBezTo>
                  <a:pt x="962873" y="1183015"/>
                  <a:pt x="962777" y="1184034"/>
                  <a:pt x="963073" y="1184920"/>
                </a:cubicBezTo>
                <a:cubicBezTo>
                  <a:pt x="964702" y="1190177"/>
                  <a:pt x="970016" y="1199569"/>
                  <a:pt x="979656" y="1199474"/>
                </a:cubicBezTo>
                <a:lnTo>
                  <a:pt x="980313" y="1199474"/>
                </a:lnTo>
                <a:cubicBezTo>
                  <a:pt x="985923" y="1205760"/>
                  <a:pt x="994791" y="1208446"/>
                  <a:pt x="1002792" y="1206075"/>
                </a:cubicBezTo>
                <a:lnTo>
                  <a:pt x="1020318" y="1201750"/>
                </a:lnTo>
                <a:cubicBezTo>
                  <a:pt x="1024138" y="1203103"/>
                  <a:pt x="1039453" y="1208637"/>
                  <a:pt x="1049360" y="1216638"/>
                </a:cubicBezTo>
                <a:lnTo>
                  <a:pt x="1049845" y="1217009"/>
                </a:lnTo>
                <a:cubicBezTo>
                  <a:pt x="1054989" y="1221105"/>
                  <a:pt x="1065562" y="1229754"/>
                  <a:pt x="1079392" y="1229754"/>
                </a:cubicBezTo>
                <a:lnTo>
                  <a:pt x="1096337" y="1229754"/>
                </a:lnTo>
                <a:lnTo>
                  <a:pt x="1096337" y="1229897"/>
                </a:lnTo>
                <a:cubicBezTo>
                  <a:pt x="1096337" y="1233564"/>
                  <a:pt x="1099385" y="1236631"/>
                  <a:pt x="1103109" y="1236631"/>
                </a:cubicBezTo>
                <a:lnTo>
                  <a:pt x="1123388" y="1236631"/>
                </a:lnTo>
                <a:cubicBezTo>
                  <a:pt x="1125188" y="1236631"/>
                  <a:pt x="1126703" y="1235097"/>
                  <a:pt x="1126703" y="1233288"/>
                </a:cubicBezTo>
                <a:cubicBezTo>
                  <a:pt x="1126703" y="1231468"/>
                  <a:pt x="1125188" y="1229982"/>
                  <a:pt x="1123388" y="1229982"/>
                </a:cubicBezTo>
                <a:lnTo>
                  <a:pt x="1102986" y="1229897"/>
                </a:lnTo>
                <a:lnTo>
                  <a:pt x="1103109" y="1177576"/>
                </a:lnTo>
                <a:lnTo>
                  <a:pt x="1123388" y="1177576"/>
                </a:lnTo>
                <a:cubicBezTo>
                  <a:pt x="1125188" y="1177576"/>
                  <a:pt x="1126703" y="1176033"/>
                  <a:pt x="1126703" y="1174223"/>
                </a:cubicBezTo>
                <a:cubicBezTo>
                  <a:pt x="1126703" y="1172451"/>
                  <a:pt x="1125188" y="1170918"/>
                  <a:pt x="1123388" y="1170918"/>
                </a:cubicBezTo>
                <a:lnTo>
                  <a:pt x="1103109" y="1170918"/>
                </a:lnTo>
                <a:cubicBezTo>
                  <a:pt x="1099385" y="1170918"/>
                  <a:pt x="1096337" y="1173947"/>
                  <a:pt x="1096337" y="1177662"/>
                </a:cubicBezTo>
                <a:lnTo>
                  <a:pt x="1096337" y="1179386"/>
                </a:lnTo>
                <a:cubicBezTo>
                  <a:pt x="1084336" y="1175290"/>
                  <a:pt x="1075572" y="1171756"/>
                  <a:pt x="1068895" y="1169099"/>
                </a:cubicBezTo>
                <a:cubicBezTo>
                  <a:pt x="1049360" y="1161288"/>
                  <a:pt x="1044987" y="1159945"/>
                  <a:pt x="1028405" y="1168032"/>
                </a:cubicBezTo>
                <a:lnTo>
                  <a:pt x="1028309" y="1168032"/>
                </a:lnTo>
                <a:lnTo>
                  <a:pt x="965549" y="1180919"/>
                </a:lnTo>
                <a:cubicBezTo>
                  <a:pt x="964606" y="1180824"/>
                  <a:pt x="963835" y="1181386"/>
                  <a:pt x="963358" y="1182272"/>
                </a:cubicBezTo>
                <a:moveTo>
                  <a:pt x="1066324" y="1175014"/>
                </a:moveTo>
                <a:cubicBezTo>
                  <a:pt x="1073391" y="1177852"/>
                  <a:pt x="1082993" y="1181662"/>
                  <a:pt x="1096242" y="1186120"/>
                </a:cubicBezTo>
                <a:lnTo>
                  <a:pt x="1096242" y="1222915"/>
                </a:lnTo>
                <a:lnTo>
                  <a:pt x="1079297" y="1222915"/>
                </a:lnTo>
                <a:cubicBezTo>
                  <a:pt x="1067857" y="1222915"/>
                  <a:pt x="1058523" y="1215285"/>
                  <a:pt x="1053951" y="1211666"/>
                </a:cubicBezTo>
                <a:lnTo>
                  <a:pt x="1053456" y="1211285"/>
                </a:lnTo>
                <a:cubicBezTo>
                  <a:pt x="1041273" y="1201388"/>
                  <a:pt x="1022232" y="1195292"/>
                  <a:pt x="1021366" y="1195016"/>
                </a:cubicBezTo>
                <a:cubicBezTo>
                  <a:pt x="1021089" y="1194911"/>
                  <a:pt x="1020699" y="1194826"/>
                  <a:pt x="1020318" y="1194826"/>
                </a:cubicBezTo>
                <a:cubicBezTo>
                  <a:pt x="1020032" y="1194826"/>
                  <a:pt x="1019766" y="1194826"/>
                  <a:pt x="1019547" y="1194911"/>
                </a:cubicBezTo>
                <a:lnTo>
                  <a:pt x="1000992" y="1199474"/>
                </a:lnTo>
                <a:cubicBezTo>
                  <a:pt x="996134" y="1200912"/>
                  <a:pt x="990962" y="1199845"/>
                  <a:pt x="987171" y="1196826"/>
                </a:cubicBezTo>
                <a:cubicBezTo>
                  <a:pt x="1000049" y="1190358"/>
                  <a:pt x="1009640" y="1185110"/>
                  <a:pt x="1017546" y="1180919"/>
                </a:cubicBezTo>
                <a:cubicBezTo>
                  <a:pt x="1044711" y="1166451"/>
                  <a:pt x="1044711" y="1166451"/>
                  <a:pt x="1066324" y="1175014"/>
                </a:cubicBezTo>
                <a:moveTo>
                  <a:pt x="1007364" y="1178919"/>
                </a:moveTo>
                <a:cubicBezTo>
                  <a:pt x="1000125" y="1182824"/>
                  <a:pt x="991457" y="1187387"/>
                  <a:pt x="980608" y="1192730"/>
                </a:cubicBezTo>
                <a:cubicBezTo>
                  <a:pt x="975655" y="1193292"/>
                  <a:pt x="972512" y="1189387"/>
                  <a:pt x="970788" y="1186358"/>
                </a:cubicBezTo>
                <a:lnTo>
                  <a:pt x="1007364" y="1178919"/>
                </a:lnTo>
                <a:close/>
                <a:moveTo>
                  <a:pt x="1273026" y="1295610"/>
                </a:moveTo>
                <a:lnTo>
                  <a:pt x="1273578" y="1295610"/>
                </a:lnTo>
                <a:cubicBezTo>
                  <a:pt x="1280541" y="1295419"/>
                  <a:pt x="1287018" y="1292533"/>
                  <a:pt x="1291885" y="1287513"/>
                </a:cubicBezTo>
                <a:cubicBezTo>
                  <a:pt x="1296743" y="1282456"/>
                  <a:pt x="1299210" y="1275883"/>
                  <a:pt x="1299114" y="1268911"/>
                </a:cubicBezTo>
                <a:cubicBezTo>
                  <a:pt x="1299114" y="1257795"/>
                  <a:pt x="1285484" y="1237202"/>
                  <a:pt x="1277302" y="1225982"/>
                </a:cubicBezTo>
                <a:cubicBezTo>
                  <a:pt x="1276931" y="1225468"/>
                  <a:pt x="1276531" y="1225001"/>
                  <a:pt x="1275979" y="1224629"/>
                </a:cubicBezTo>
                <a:cubicBezTo>
                  <a:pt x="1274721" y="1223658"/>
                  <a:pt x="1273130" y="1223286"/>
                  <a:pt x="1271578" y="1223562"/>
                </a:cubicBezTo>
                <a:cubicBezTo>
                  <a:pt x="1270073" y="1223886"/>
                  <a:pt x="1268625" y="1224734"/>
                  <a:pt x="1267768" y="1225982"/>
                </a:cubicBezTo>
                <a:cubicBezTo>
                  <a:pt x="1261224" y="1235002"/>
                  <a:pt x="1245975" y="1257290"/>
                  <a:pt x="1245975" y="1268911"/>
                </a:cubicBezTo>
                <a:lnTo>
                  <a:pt x="1245975" y="1270178"/>
                </a:lnTo>
                <a:cubicBezTo>
                  <a:pt x="1246261" y="1284342"/>
                  <a:pt x="1257976" y="1295610"/>
                  <a:pt x="1271883" y="1295610"/>
                </a:cubicBezTo>
                <a:lnTo>
                  <a:pt x="1273026" y="1295610"/>
                </a:lnTo>
                <a:close/>
                <a:moveTo>
                  <a:pt x="1252633" y="1269987"/>
                </a:moveTo>
                <a:lnTo>
                  <a:pt x="1252633" y="1269006"/>
                </a:lnTo>
                <a:cubicBezTo>
                  <a:pt x="1252633" y="1261186"/>
                  <a:pt x="1262815" y="1244365"/>
                  <a:pt x="1272626" y="1230725"/>
                </a:cubicBezTo>
                <a:cubicBezTo>
                  <a:pt x="1284932" y="1247889"/>
                  <a:pt x="1292533" y="1262539"/>
                  <a:pt x="1292533" y="1269006"/>
                </a:cubicBezTo>
                <a:lnTo>
                  <a:pt x="1292533" y="1269092"/>
                </a:lnTo>
                <a:cubicBezTo>
                  <a:pt x="1292628" y="1274255"/>
                  <a:pt x="1290742" y="1279179"/>
                  <a:pt x="1287208" y="1282913"/>
                </a:cubicBezTo>
                <a:cubicBezTo>
                  <a:pt x="1283579" y="1286637"/>
                  <a:pt x="1278836" y="1288828"/>
                  <a:pt x="1273578" y="1288904"/>
                </a:cubicBezTo>
                <a:lnTo>
                  <a:pt x="1272531" y="1288904"/>
                </a:lnTo>
                <a:lnTo>
                  <a:pt x="1272073" y="1288904"/>
                </a:lnTo>
                <a:cubicBezTo>
                  <a:pt x="1261491" y="1288904"/>
                  <a:pt x="1252814" y="1280455"/>
                  <a:pt x="1252633" y="1269987"/>
                </a:cubicBezTo>
                <a:moveTo>
                  <a:pt x="1290542" y="1339977"/>
                </a:moveTo>
                <a:cubicBezTo>
                  <a:pt x="1299210" y="1335424"/>
                  <a:pt x="1310068" y="1329604"/>
                  <a:pt x="1323784" y="1322727"/>
                </a:cubicBezTo>
                <a:cubicBezTo>
                  <a:pt x="1324651" y="1322261"/>
                  <a:pt x="1325299" y="1321518"/>
                  <a:pt x="1325518" y="1320537"/>
                </a:cubicBezTo>
                <a:cubicBezTo>
                  <a:pt x="1325699" y="1319613"/>
                  <a:pt x="1325518" y="1318536"/>
                  <a:pt x="1324927" y="1317793"/>
                </a:cubicBezTo>
                <a:cubicBezTo>
                  <a:pt x="1319413" y="1310354"/>
                  <a:pt x="1309792" y="1307230"/>
                  <a:pt x="1300934" y="1309792"/>
                </a:cubicBezTo>
                <a:lnTo>
                  <a:pt x="1276445" y="1317517"/>
                </a:lnTo>
                <a:lnTo>
                  <a:pt x="1276445" y="1316822"/>
                </a:lnTo>
                <a:cubicBezTo>
                  <a:pt x="1276445" y="1309516"/>
                  <a:pt x="1273026" y="1304354"/>
                  <a:pt x="1268073" y="1304354"/>
                </a:cubicBezTo>
                <a:lnTo>
                  <a:pt x="1244727" y="1304439"/>
                </a:lnTo>
                <a:cubicBezTo>
                  <a:pt x="1244069" y="1304258"/>
                  <a:pt x="1242260" y="1302906"/>
                  <a:pt x="1240812" y="1301887"/>
                </a:cubicBezTo>
                <a:cubicBezTo>
                  <a:pt x="1235211" y="1297791"/>
                  <a:pt x="1225772" y="1290819"/>
                  <a:pt x="1213771" y="1290819"/>
                </a:cubicBezTo>
                <a:lnTo>
                  <a:pt x="1196826" y="1290819"/>
                </a:lnTo>
                <a:lnTo>
                  <a:pt x="1196826" y="1290723"/>
                </a:lnTo>
                <a:cubicBezTo>
                  <a:pt x="1196826" y="1287009"/>
                  <a:pt x="1193778" y="1283980"/>
                  <a:pt x="1190054" y="1283980"/>
                </a:cubicBezTo>
                <a:lnTo>
                  <a:pt x="1169775" y="1283980"/>
                </a:lnTo>
                <a:cubicBezTo>
                  <a:pt x="1167956" y="1283980"/>
                  <a:pt x="1166422" y="1285523"/>
                  <a:pt x="1166422" y="1287285"/>
                </a:cubicBezTo>
                <a:cubicBezTo>
                  <a:pt x="1166422" y="1289094"/>
                  <a:pt x="1167956" y="1290628"/>
                  <a:pt x="1169775" y="1290628"/>
                </a:cubicBezTo>
                <a:lnTo>
                  <a:pt x="1190158" y="1290723"/>
                </a:lnTo>
                <a:lnTo>
                  <a:pt x="1190054" y="1343054"/>
                </a:lnTo>
                <a:lnTo>
                  <a:pt x="1169775" y="1343054"/>
                </a:lnTo>
                <a:cubicBezTo>
                  <a:pt x="1167956" y="1343054"/>
                  <a:pt x="1166422" y="1344540"/>
                  <a:pt x="1166422" y="1346349"/>
                </a:cubicBezTo>
                <a:cubicBezTo>
                  <a:pt x="1166422" y="1348168"/>
                  <a:pt x="1167956" y="1349702"/>
                  <a:pt x="1169775" y="1349702"/>
                </a:cubicBezTo>
                <a:lnTo>
                  <a:pt x="1190054" y="1349702"/>
                </a:lnTo>
                <a:cubicBezTo>
                  <a:pt x="1193778" y="1349702"/>
                  <a:pt x="1196826" y="1346626"/>
                  <a:pt x="1196826" y="1342949"/>
                </a:cubicBezTo>
                <a:lnTo>
                  <a:pt x="1196826" y="1341234"/>
                </a:lnTo>
                <a:cubicBezTo>
                  <a:pt x="1202541" y="1343139"/>
                  <a:pt x="1207675" y="1344959"/>
                  <a:pt x="1212142" y="1346444"/>
                </a:cubicBezTo>
                <a:cubicBezTo>
                  <a:pt x="1229963" y="1352626"/>
                  <a:pt x="1239869" y="1355979"/>
                  <a:pt x="1248823" y="1355979"/>
                </a:cubicBezTo>
                <a:cubicBezTo>
                  <a:pt x="1259995" y="1356170"/>
                  <a:pt x="1269673" y="1351140"/>
                  <a:pt x="1290542" y="1339977"/>
                </a:cubicBezTo>
                <a:moveTo>
                  <a:pt x="1214542" y="1340348"/>
                </a:moveTo>
                <a:cubicBezTo>
                  <a:pt x="1209399" y="1338539"/>
                  <a:pt x="1203588" y="1336529"/>
                  <a:pt x="1197007" y="1334348"/>
                </a:cubicBezTo>
                <a:lnTo>
                  <a:pt x="1197007" y="1297610"/>
                </a:lnTo>
                <a:lnTo>
                  <a:pt x="1213971" y="1297610"/>
                </a:lnTo>
                <a:cubicBezTo>
                  <a:pt x="1223772" y="1297610"/>
                  <a:pt x="1231773" y="1303420"/>
                  <a:pt x="1237012" y="1307335"/>
                </a:cubicBezTo>
                <a:cubicBezTo>
                  <a:pt x="1240260" y="1309707"/>
                  <a:pt x="1242260" y="1311097"/>
                  <a:pt x="1244441" y="1311097"/>
                </a:cubicBezTo>
                <a:lnTo>
                  <a:pt x="1268158" y="1311097"/>
                </a:lnTo>
                <a:cubicBezTo>
                  <a:pt x="1268625" y="1311097"/>
                  <a:pt x="1269882" y="1313231"/>
                  <a:pt x="1269882" y="1316907"/>
                </a:cubicBezTo>
                <a:cubicBezTo>
                  <a:pt x="1269882" y="1318822"/>
                  <a:pt x="1269587" y="1320537"/>
                  <a:pt x="1268930" y="1321794"/>
                </a:cubicBezTo>
                <a:cubicBezTo>
                  <a:pt x="1268625" y="1322442"/>
                  <a:pt x="1268263" y="1322823"/>
                  <a:pt x="1268073" y="1322823"/>
                </a:cubicBezTo>
                <a:lnTo>
                  <a:pt x="1230820" y="1322823"/>
                </a:lnTo>
                <a:cubicBezTo>
                  <a:pt x="1229001" y="1322823"/>
                  <a:pt x="1227487" y="1324356"/>
                  <a:pt x="1227487" y="1326166"/>
                </a:cubicBezTo>
                <a:cubicBezTo>
                  <a:pt x="1227487" y="1327985"/>
                  <a:pt x="1229001" y="1329519"/>
                  <a:pt x="1230820" y="1329519"/>
                </a:cubicBezTo>
                <a:lnTo>
                  <a:pt x="1268073" y="1329519"/>
                </a:lnTo>
                <a:cubicBezTo>
                  <a:pt x="1270816" y="1329519"/>
                  <a:pt x="1273130" y="1327890"/>
                  <a:pt x="1274626" y="1325232"/>
                </a:cubicBezTo>
                <a:lnTo>
                  <a:pt x="1302934" y="1316260"/>
                </a:lnTo>
                <a:cubicBezTo>
                  <a:pt x="1307792" y="1314812"/>
                  <a:pt x="1312926" y="1315888"/>
                  <a:pt x="1316755" y="1318908"/>
                </a:cubicBezTo>
                <a:cubicBezTo>
                  <a:pt x="1304744" y="1324909"/>
                  <a:pt x="1295209" y="1330071"/>
                  <a:pt x="1287409" y="1334262"/>
                </a:cubicBezTo>
                <a:cubicBezTo>
                  <a:pt x="1251585" y="1353236"/>
                  <a:pt x="1251585" y="1353236"/>
                  <a:pt x="1214542" y="1340348"/>
                </a:cubicBezTo>
                <a:moveTo>
                  <a:pt x="1206360" y="1182272"/>
                </a:moveTo>
                <a:cubicBezTo>
                  <a:pt x="1205865" y="1183015"/>
                  <a:pt x="1205769" y="1184034"/>
                  <a:pt x="1205960" y="1184920"/>
                </a:cubicBezTo>
                <a:cubicBezTo>
                  <a:pt x="1207589" y="1190177"/>
                  <a:pt x="1212904" y="1199569"/>
                  <a:pt x="1222543" y="1199474"/>
                </a:cubicBezTo>
                <a:lnTo>
                  <a:pt x="1223210" y="1199474"/>
                </a:lnTo>
                <a:cubicBezTo>
                  <a:pt x="1228811" y="1205760"/>
                  <a:pt x="1237679" y="1208446"/>
                  <a:pt x="1245679" y="1206075"/>
                </a:cubicBezTo>
                <a:lnTo>
                  <a:pt x="1263206" y="1201750"/>
                </a:lnTo>
                <a:cubicBezTo>
                  <a:pt x="1267025" y="1203103"/>
                  <a:pt x="1282341" y="1208637"/>
                  <a:pt x="1292257" y="1216638"/>
                </a:cubicBezTo>
                <a:lnTo>
                  <a:pt x="1292752" y="1217009"/>
                </a:lnTo>
                <a:cubicBezTo>
                  <a:pt x="1297877" y="1221105"/>
                  <a:pt x="1308439" y="1229754"/>
                  <a:pt x="1322261" y="1229754"/>
                </a:cubicBezTo>
                <a:lnTo>
                  <a:pt x="1339206" y="1229754"/>
                </a:lnTo>
                <a:lnTo>
                  <a:pt x="1339206" y="1229897"/>
                </a:lnTo>
                <a:cubicBezTo>
                  <a:pt x="1339206" y="1233564"/>
                  <a:pt x="1342272" y="1236631"/>
                  <a:pt x="1345978" y="1236631"/>
                </a:cubicBezTo>
                <a:lnTo>
                  <a:pt x="1366285" y="1236631"/>
                </a:lnTo>
                <a:cubicBezTo>
                  <a:pt x="1368085" y="1236631"/>
                  <a:pt x="1369590" y="1235097"/>
                  <a:pt x="1369590" y="1233288"/>
                </a:cubicBezTo>
                <a:cubicBezTo>
                  <a:pt x="1369590" y="1231468"/>
                  <a:pt x="1368085" y="1229982"/>
                  <a:pt x="1366285" y="1229982"/>
                </a:cubicBezTo>
                <a:lnTo>
                  <a:pt x="1345873" y="1229897"/>
                </a:lnTo>
                <a:lnTo>
                  <a:pt x="1345978" y="1177576"/>
                </a:lnTo>
                <a:lnTo>
                  <a:pt x="1366285" y="1177576"/>
                </a:lnTo>
                <a:cubicBezTo>
                  <a:pt x="1368085" y="1177576"/>
                  <a:pt x="1369590" y="1176033"/>
                  <a:pt x="1369590" y="1174223"/>
                </a:cubicBezTo>
                <a:cubicBezTo>
                  <a:pt x="1369590" y="1172451"/>
                  <a:pt x="1368085" y="1170918"/>
                  <a:pt x="1366285" y="1170918"/>
                </a:cubicBezTo>
                <a:lnTo>
                  <a:pt x="1345978" y="1170918"/>
                </a:lnTo>
                <a:cubicBezTo>
                  <a:pt x="1342272" y="1170918"/>
                  <a:pt x="1339206" y="1173947"/>
                  <a:pt x="1339206" y="1177662"/>
                </a:cubicBezTo>
                <a:lnTo>
                  <a:pt x="1339206" y="1179386"/>
                </a:lnTo>
                <a:cubicBezTo>
                  <a:pt x="1327204" y="1175290"/>
                  <a:pt x="1318460" y="1171756"/>
                  <a:pt x="1311783" y="1169099"/>
                </a:cubicBezTo>
                <a:cubicBezTo>
                  <a:pt x="1292257" y="1161288"/>
                  <a:pt x="1287875" y="1159945"/>
                  <a:pt x="1271302" y="1168032"/>
                </a:cubicBezTo>
                <a:lnTo>
                  <a:pt x="1271206" y="1168032"/>
                </a:lnTo>
                <a:lnTo>
                  <a:pt x="1208437" y="1180919"/>
                </a:lnTo>
                <a:cubicBezTo>
                  <a:pt x="1207589" y="1180824"/>
                  <a:pt x="1206827" y="1181386"/>
                  <a:pt x="1206360" y="1182272"/>
                </a:cubicBezTo>
                <a:moveTo>
                  <a:pt x="1309392" y="1175014"/>
                </a:moveTo>
                <a:cubicBezTo>
                  <a:pt x="1316431" y="1177852"/>
                  <a:pt x="1326061" y="1181662"/>
                  <a:pt x="1339329" y="1186120"/>
                </a:cubicBezTo>
                <a:lnTo>
                  <a:pt x="1339329" y="1222915"/>
                </a:lnTo>
                <a:lnTo>
                  <a:pt x="1322346" y="1222915"/>
                </a:lnTo>
                <a:cubicBezTo>
                  <a:pt x="1310926" y="1222915"/>
                  <a:pt x="1301610" y="1215285"/>
                  <a:pt x="1297019" y="1211666"/>
                </a:cubicBezTo>
                <a:lnTo>
                  <a:pt x="1296533" y="1211285"/>
                </a:lnTo>
                <a:cubicBezTo>
                  <a:pt x="1284341" y="1201388"/>
                  <a:pt x="1265301" y="1195292"/>
                  <a:pt x="1264434" y="1195016"/>
                </a:cubicBezTo>
                <a:cubicBezTo>
                  <a:pt x="1264072" y="1194911"/>
                  <a:pt x="1263767" y="1194826"/>
                  <a:pt x="1263396" y="1194826"/>
                </a:cubicBezTo>
                <a:cubicBezTo>
                  <a:pt x="1263119" y="1194826"/>
                  <a:pt x="1262815" y="1194826"/>
                  <a:pt x="1262634" y="1194911"/>
                </a:cubicBezTo>
                <a:lnTo>
                  <a:pt x="1244079" y="1199474"/>
                </a:lnTo>
                <a:cubicBezTo>
                  <a:pt x="1239212" y="1200912"/>
                  <a:pt x="1234078" y="1199845"/>
                  <a:pt x="1230259" y="1196826"/>
                </a:cubicBezTo>
                <a:cubicBezTo>
                  <a:pt x="1243117" y="1190358"/>
                  <a:pt x="1252728" y="1185110"/>
                  <a:pt x="1260634" y="1180919"/>
                </a:cubicBezTo>
                <a:cubicBezTo>
                  <a:pt x="1287703" y="1166451"/>
                  <a:pt x="1287799" y="1166451"/>
                  <a:pt x="1309392" y="1175014"/>
                </a:cubicBezTo>
                <a:moveTo>
                  <a:pt x="1250356" y="1178919"/>
                </a:moveTo>
                <a:cubicBezTo>
                  <a:pt x="1243117" y="1182824"/>
                  <a:pt x="1234450" y="1187387"/>
                  <a:pt x="1223581" y="1192730"/>
                </a:cubicBezTo>
                <a:cubicBezTo>
                  <a:pt x="1218638" y="1193292"/>
                  <a:pt x="1215494" y="1189387"/>
                  <a:pt x="1213780" y="1186358"/>
                </a:cubicBezTo>
                <a:lnTo>
                  <a:pt x="1250356" y="1178919"/>
                </a:lnTo>
                <a:close/>
                <a:moveTo>
                  <a:pt x="1516018" y="1295610"/>
                </a:moveTo>
                <a:lnTo>
                  <a:pt x="1516570" y="1295610"/>
                </a:lnTo>
                <a:cubicBezTo>
                  <a:pt x="1523533" y="1295419"/>
                  <a:pt x="1530010" y="1292533"/>
                  <a:pt x="1534868" y="1287513"/>
                </a:cubicBezTo>
                <a:cubicBezTo>
                  <a:pt x="1539726" y="1282456"/>
                  <a:pt x="1542202" y="1275883"/>
                  <a:pt x="1542097" y="1268911"/>
                </a:cubicBezTo>
                <a:cubicBezTo>
                  <a:pt x="1542097" y="1257795"/>
                  <a:pt x="1528477" y="1237202"/>
                  <a:pt x="1520285" y="1225982"/>
                </a:cubicBezTo>
                <a:cubicBezTo>
                  <a:pt x="1519923" y="1225468"/>
                  <a:pt x="1519533" y="1225001"/>
                  <a:pt x="1518961" y="1224629"/>
                </a:cubicBezTo>
                <a:cubicBezTo>
                  <a:pt x="1517704" y="1223658"/>
                  <a:pt x="1516103" y="1223286"/>
                  <a:pt x="1514570" y="1223562"/>
                </a:cubicBezTo>
                <a:cubicBezTo>
                  <a:pt x="1513056" y="1223886"/>
                  <a:pt x="1511627" y="1224734"/>
                  <a:pt x="1510656" y="1225982"/>
                </a:cubicBezTo>
                <a:cubicBezTo>
                  <a:pt x="1504112" y="1235002"/>
                  <a:pt x="1488853" y="1257290"/>
                  <a:pt x="1488853" y="1268911"/>
                </a:cubicBezTo>
                <a:lnTo>
                  <a:pt x="1488853" y="1270178"/>
                </a:lnTo>
                <a:cubicBezTo>
                  <a:pt x="1489148" y="1284342"/>
                  <a:pt x="1500844" y="1295610"/>
                  <a:pt x="1514751" y="1295610"/>
                </a:cubicBezTo>
                <a:lnTo>
                  <a:pt x="1516018" y="1295610"/>
                </a:lnTo>
                <a:close/>
                <a:moveTo>
                  <a:pt x="1495615" y="1269987"/>
                </a:moveTo>
                <a:lnTo>
                  <a:pt x="1495615" y="1269006"/>
                </a:lnTo>
                <a:cubicBezTo>
                  <a:pt x="1495615" y="1261186"/>
                  <a:pt x="1505798" y="1244365"/>
                  <a:pt x="1515523" y="1230725"/>
                </a:cubicBezTo>
                <a:cubicBezTo>
                  <a:pt x="1527820" y="1247889"/>
                  <a:pt x="1535439" y="1262539"/>
                  <a:pt x="1535439" y="1269006"/>
                </a:cubicBezTo>
                <a:lnTo>
                  <a:pt x="1535439" y="1269092"/>
                </a:lnTo>
                <a:cubicBezTo>
                  <a:pt x="1535516" y="1274255"/>
                  <a:pt x="1533611" y="1279179"/>
                  <a:pt x="1530096" y="1282913"/>
                </a:cubicBezTo>
                <a:cubicBezTo>
                  <a:pt x="1526477" y="1286637"/>
                  <a:pt x="1521714" y="1288828"/>
                  <a:pt x="1516475" y="1288904"/>
                </a:cubicBezTo>
                <a:lnTo>
                  <a:pt x="1515427" y="1288904"/>
                </a:lnTo>
                <a:lnTo>
                  <a:pt x="1514960" y="1288904"/>
                </a:lnTo>
                <a:cubicBezTo>
                  <a:pt x="1504483" y="1288904"/>
                  <a:pt x="1495797" y="1280455"/>
                  <a:pt x="1495615" y="1269987"/>
                </a:cubicBezTo>
                <a:moveTo>
                  <a:pt x="1533611" y="1339977"/>
                </a:moveTo>
                <a:cubicBezTo>
                  <a:pt x="1542288" y="1335424"/>
                  <a:pt x="1553147" y="1329604"/>
                  <a:pt x="1566863" y="1322727"/>
                </a:cubicBezTo>
                <a:cubicBezTo>
                  <a:pt x="1567729" y="1322261"/>
                  <a:pt x="1568377" y="1321518"/>
                  <a:pt x="1568596" y="1320537"/>
                </a:cubicBezTo>
                <a:cubicBezTo>
                  <a:pt x="1568777" y="1319613"/>
                  <a:pt x="1568596" y="1318536"/>
                  <a:pt x="1568006" y="1317793"/>
                </a:cubicBezTo>
                <a:cubicBezTo>
                  <a:pt x="1562472" y="1310354"/>
                  <a:pt x="1552870" y="1307230"/>
                  <a:pt x="1544002" y="1309792"/>
                </a:cubicBezTo>
                <a:lnTo>
                  <a:pt x="1519523" y="1317517"/>
                </a:lnTo>
                <a:lnTo>
                  <a:pt x="1519523" y="1316822"/>
                </a:lnTo>
                <a:cubicBezTo>
                  <a:pt x="1519523" y="1309516"/>
                  <a:pt x="1516103" y="1304354"/>
                  <a:pt x="1511151" y="1304354"/>
                </a:cubicBezTo>
                <a:lnTo>
                  <a:pt x="1487805" y="1304439"/>
                </a:lnTo>
                <a:cubicBezTo>
                  <a:pt x="1487128" y="1304258"/>
                  <a:pt x="1485338" y="1302906"/>
                  <a:pt x="1483900" y="1301887"/>
                </a:cubicBezTo>
                <a:cubicBezTo>
                  <a:pt x="1478289" y="1297791"/>
                  <a:pt x="1468850" y="1290819"/>
                  <a:pt x="1456849" y="1290819"/>
                </a:cubicBezTo>
                <a:lnTo>
                  <a:pt x="1439894" y="1290819"/>
                </a:lnTo>
                <a:lnTo>
                  <a:pt x="1439894" y="1290723"/>
                </a:lnTo>
                <a:cubicBezTo>
                  <a:pt x="1439894" y="1287009"/>
                  <a:pt x="1436846" y="1283980"/>
                  <a:pt x="1433131" y="1283980"/>
                </a:cubicBezTo>
                <a:lnTo>
                  <a:pt x="1412853" y="1283980"/>
                </a:lnTo>
                <a:cubicBezTo>
                  <a:pt x="1411033" y="1283980"/>
                  <a:pt x="1409500" y="1285523"/>
                  <a:pt x="1409500" y="1287285"/>
                </a:cubicBezTo>
                <a:cubicBezTo>
                  <a:pt x="1409500" y="1289094"/>
                  <a:pt x="1411033" y="1290628"/>
                  <a:pt x="1412853" y="1290628"/>
                </a:cubicBezTo>
                <a:lnTo>
                  <a:pt x="1433227" y="1290723"/>
                </a:lnTo>
                <a:lnTo>
                  <a:pt x="1433131" y="1343054"/>
                </a:lnTo>
                <a:lnTo>
                  <a:pt x="1412853" y="1343054"/>
                </a:lnTo>
                <a:cubicBezTo>
                  <a:pt x="1411033" y="1343054"/>
                  <a:pt x="1409500" y="1344540"/>
                  <a:pt x="1409500" y="1346349"/>
                </a:cubicBezTo>
                <a:cubicBezTo>
                  <a:pt x="1409500" y="1348168"/>
                  <a:pt x="1411033" y="1349702"/>
                  <a:pt x="1412853" y="1349702"/>
                </a:cubicBezTo>
                <a:lnTo>
                  <a:pt x="1433131" y="1349702"/>
                </a:lnTo>
                <a:cubicBezTo>
                  <a:pt x="1436846" y="1349702"/>
                  <a:pt x="1439894" y="1346626"/>
                  <a:pt x="1439894" y="1342949"/>
                </a:cubicBezTo>
                <a:lnTo>
                  <a:pt x="1439894" y="1341234"/>
                </a:lnTo>
                <a:cubicBezTo>
                  <a:pt x="1445619" y="1343139"/>
                  <a:pt x="1450762" y="1344959"/>
                  <a:pt x="1455229" y="1346444"/>
                </a:cubicBezTo>
                <a:cubicBezTo>
                  <a:pt x="1473032" y="1352626"/>
                  <a:pt x="1482937" y="1355979"/>
                  <a:pt x="1491891" y="1355979"/>
                </a:cubicBezTo>
                <a:cubicBezTo>
                  <a:pt x="1503054" y="1356170"/>
                  <a:pt x="1512665" y="1351140"/>
                  <a:pt x="1533611" y="1339977"/>
                </a:cubicBezTo>
                <a:moveTo>
                  <a:pt x="1457525" y="1340348"/>
                </a:moveTo>
                <a:cubicBezTo>
                  <a:pt x="1452381" y="1338539"/>
                  <a:pt x="1446666" y="1336529"/>
                  <a:pt x="1439989" y="1334348"/>
                </a:cubicBezTo>
                <a:lnTo>
                  <a:pt x="1439989" y="1297610"/>
                </a:lnTo>
                <a:lnTo>
                  <a:pt x="1456944" y="1297610"/>
                </a:lnTo>
                <a:cubicBezTo>
                  <a:pt x="1466755" y="1297610"/>
                  <a:pt x="1474755" y="1303420"/>
                  <a:pt x="1479995" y="1307335"/>
                </a:cubicBezTo>
                <a:cubicBezTo>
                  <a:pt x="1483243" y="1309707"/>
                  <a:pt x="1485243" y="1311097"/>
                  <a:pt x="1487443" y="1311097"/>
                </a:cubicBezTo>
                <a:lnTo>
                  <a:pt x="1511151" y="1311097"/>
                </a:lnTo>
                <a:cubicBezTo>
                  <a:pt x="1511618" y="1311097"/>
                  <a:pt x="1512846" y="1313231"/>
                  <a:pt x="1512846" y="1316907"/>
                </a:cubicBezTo>
                <a:cubicBezTo>
                  <a:pt x="1512846" y="1318822"/>
                  <a:pt x="1512475" y="1320537"/>
                  <a:pt x="1511912" y="1321794"/>
                </a:cubicBezTo>
                <a:cubicBezTo>
                  <a:pt x="1511618" y="1322442"/>
                  <a:pt x="1511255" y="1322823"/>
                  <a:pt x="1511056" y="1322823"/>
                </a:cubicBezTo>
                <a:lnTo>
                  <a:pt x="1473803" y="1322823"/>
                </a:lnTo>
                <a:cubicBezTo>
                  <a:pt x="1471993" y="1322823"/>
                  <a:pt x="1470479" y="1324356"/>
                  <a:pt x="1470479" y="1326166"/>
                </a:cubicBezTo>
                <a:cubicBezTo>
                  <a:pt x="1470479" y="1327985"/>
                  <a:pt x="1471993" y="1329519"/>
                  <a:pt x="1473803" y="1329519"/>
                </a:cubicBezTo>
                <a:lnTo>
                  <a:pt x="1511056" y="1329519"/>
                </a:lnTo>
                <a:cubicBezTo>
                  <a:pt x="1513798" y="1329519"/>
                  <a:pt x="1516103" y="1327890"/>
                  <a:pt x="1517609" y="1325232"/>
                </a:cubicBezTo>
                <a:lnTo>
                  <a:pt x="1545917" y="1316260"/>
                </a:lnTo>
                <a:cubicBezTo>
                  <a:pt x="1550775" y="1314812"/>
                  <a:pt x="1555909" y="1315888"/>
                  <a:pt x="1559728" y="1318908"/>
                </a:cubicBezTo>
                <a:cubicBezTo>
                  <a:pt x="1547727" y="1324909"/>
                  <a:pt x="1538192" y="1330071"/>
                  <a:pt x="1530305" y="1334262"/>
                </a:cubicBezTo>
                <a:cubicBezTo>
                  <a:pt x="1494587" y="1353236"/>
                  <a:pt x="1494587" y="1353236"/>
                  <a:pt x="1457525" y="1340348"/>
                </a:cubicBezTo>
                <a:moveTo>
                  <a:pt x="1449324" y="1182272"/>
                </a:moveTo>
                <a:cubicBezTo>
                  <a:pt x="1448857" y="1183015"/>
                  <a:pt x="1448762" y="1184034"/>
                  <a:pt x="1449038" y="1184920"/>
                </a:cubicBezTo>
                <a:cubicBezTo>
                  <a:pt x="1450667" y="1190177"/>
                  <a:pt x="1456001" y="1199569"/>
                  <a:pt x="1465612" y="1199474"/>
                </a:cubicBezTo>
                <a:lnTo>
                  <a:pt x="1466297" y="1199474"/>
                </a:lnTo>
                <a:cubicBezTo>
                  <a:pt x="1471908" y="1205760"/>
                  <a:pt x="1480756" y="1208446"/>
                  <a:pt x="1488757" y="1206075"/>
                </a:cubicBezTo>
                <a:lnTo>
                  <a:pt x="1506283" y="1201750"/>
                </a:lnTo>
                <a:cubicBezTo>
                  <a:pt x="1510093" y="1203103"/>
                  <a:pt x="1525438" y="1208637"/>
                  <a:pt x="1535344" y="1216638"/>
                </a:cubicBezTo>
                <a:lnTo>
                  <a:pt x="1535830" y="1217009"/>
                </a:lnTo>
                <a:cubicBezTo>
                  <a:pt x="1540973" y="1221105"/>
                  <a:pt x="1551518" y="1229754"/>
                  <a:pt x="1565329" y="1229754"/>
                </a:cubicBezTo>
                <a:lnTo>
                  <a:pt x="1582293" y="1229754"/>
                </a:lnTo>
                <a:lnTo>
                  <a:pt x="1582293" y="1229897"/>
                </a:lnTo>
                <a:cubicBezTo>
                  <a:pt x="1582293" y="1233564"/>
                  <a:pt x="1585360" y="1236631"/>
                  <a:pt x="1589046" y="1236631"/>
                </a:cubicBezTo>
                <a:lnTo>
                  <a:pt x="1609354" y="1236631"/>
                </a:lnTo>
                <a:cubicBezTo>
                  <a:pt x="1611173" y="1236631"/>
                  <a:pt x="1612678" y="1235097"/>
                  <a:pt x="1612678" y="1233288"/>
                </a:cubicBezTo>
                <a:cubicBezTo>
                  <a:pt x="1612678" y="1231468"/>
                  <a:pt x="1611173" y="1229982"/>
                  <a:pt x="1609354" y="1229982"/>
                </a:cubicBezTo>
                <a:lnTo>
                  <a:pt x="1588970" y="1229897"/>
                </a:lnTo>
                <a:lnTo>
                  <a:pt x="1589046" y="1177576"/>
                </a:lnTo>
                <a:lnTo>
                  <a:pt x="1609354" y="1177576"/>
                </a:lnTo>
                <a:cubicBezTo>
                  <a:pt x="1611173" y="1177576"/>
                  <a:pt x="1612678" y="1176033"/>
                  <a:pt x="1612678" y="1174223"/>
                </a:cubicBezTo>
                <a:cubicBezTo>
                  <a:pt x="1612678" y="1172451"/>
                  <a:pt x="1611173" y="1170918"/>
                  <a:pt x="1609354" y="1170918"/>
                </a:cubicBezTo>
                <a:lnTo>
                  <a:pt x="1589046" y="1170918"/>
                </a:lnTo>
                <a:cubicBezTo>
                  <a:pt x="1585360" y="1170918"/>
                  <a:pt x="1582293" y="1173947"/>
                  <a:pt x="1582293" y="1177662"/>
                </a:cubicBezTo>
                <a:lnTo>
                  <a:pt x="1582293" y="1179386"/>
                </a:lnTo>
                <a:cubicBezTo>
                  <a:pt x="1570291" y="1175290"/>
                  <a:pt x="1561547" y="1171756"/>
                  <a:pt x="1554880" y="1169099"/>
                </a:cubicBezTo>
                <a:cubicBezTo>
                  <a:pt x="1535344" y="1161288"/>
                  <a:pt x="1530972" y="1159945"/>
                  <a:pt x="1514389" y="1168032"/>
                </a:cubicBezTo>
                <a:lnTo>
                  <a:pt x="1514294" y="1168032"/>
                </a:lnTo>
                <a:lnTo>
                  <a:pt x="1451524" y="1180919"/>
                </a:lnTo>
                <a:cubicBezTo>
                  <a:pt x="1450667" y="1180824"/>
                  <a:pt x="1449800" y="1181386"/>
                  <a:pt x="1449324" y="1182272"/>
                </a:cubicBezTo>
                <a:moveTo>
                  <a:pt x="1552384" y="1175014"/>
                </a:moveTo>
                <a:cubicBezTo>
                  <a:pt x="1559423" y="1177852"/>
                  <a:pt x="1569062" y="1181662"/>
                  <a:pt x="1582293" y="1186120"/>
                </a:cubicBezTo>
                <a:lnTo>
                  <a:pt x="1582293" y="1222915"/>
                </a:lnTo>
                <a:lnTo>
                  <a:pt x="1565329" y="1222915"/>
                </a:lnTo>
                <a:cubicBezTo>
                  <a:pt x="1553908" y="1222915"/>
                  <a:pt x="1544574" y="1215285"/>
                  <a:pt x="1540011" y="1211666"/>
                </a:cubicBezTo>
                <a:lnTo>
                  <a:pt x="1539516" y="1211285"/>
                </a:lnTo>
                <a:cubicBezTo>
                  <a:pt x="1527343" y="1201388"/>
                  <a:pt x="1508293" y="1195292"/>
                  <a:pt x="1507427" y="1195016"/>
                </a:cubicBezTo>
                <a:cubicBezTo>
                  <a:pt x="1507160" y="1194911"/>
                  <a:pt x="1506760" y="1194826"/>
                  <a:pt x="1506388" y="1194826"/>
                </a:cubicBezTo>
                <a:cubicBezTo>
                  <a:pt x="1506102" y="1194826"/>
                  <a:pt x="1505798" y="1194826"/>
                  <a:pt x="1505626" y="1194911"/>
                </a:cubicBezTo>
                <a:lnTo>
                  <a:pt x="1487043" y="1199474"/>
                </a:lnTo>
                <a:cubicBezTo>
                  <a:pt x="1482204" y="1200912"/>
                  <a:pt x="1477042" y="1199845"/>
                  <a:pt x="1473222" y="1196826"/>
                </a:cubicBezTo>
                <a:cubicBezTo>
                  <a:pt x="1486109" y="1190358"/>
                  <a:pt x="1495720" y="1185110"/>
                  <a:pt x="1503626" y="1180919"/>
                </a:cubicBezTo>
                <a:cubicBezTo>
                  <a:pt x="1530753" y="1166451"/>
                  <a:pt x="1530753" y="1166451"/>
                  <a:pt x="1552384" y="1175014"/>
                </a:cubicBezTo>
                <a:moveTo>
                  <a:pt x="1493425" y="1178919"/>
                </a:moveTo>
                <a:cubicBezTo>
                  <a:pt x="1486205" y="1182824"/>
                  <a:pt x="1477518" y="1187387"/>
                  <a:pt x="1466669" y="1192730"/>
                </a:cubicBezTo>
                <a:cubicBezTo>
                  <a:pt x="1461706" y="1193292"/>
                  <a:pt x="1458573" y="1189387"/>
                  <a:pt x="1456858" y="1186358"/>
                </a:cubicBezTo>
                <a:lnTo>
                  <a:pt x="1493425" y="1178919"/>
                </a:lnTo>
                <a:close/>
                <a:moveTo>
                  <a:pt x="1759096" y="1295610"/>
                </a:moveTo>
                <a:lnTo>
                  <a:pt x="1759648" y="1295610"/>
                </a:lnTo>
                <a:cubicBezTo>
                  <a:pt x="1766602" y="1295419"/>
                  <a:pt x="1773088" y="1292533"/>
                  <a:pt x="1777946" y="1287513"/>
                </a:cubicBezTo>
                <a:cubicBezTo>
                  <a:pt x="1782775" y="1282456"/>
                  <a:pt x="1785280" y="1275883"/>
                  <a:pt x="1785175" y="1268911"/>
                </a:cubicBezTo>
                <a:cubicBezTo>
                  <a:pt x="1785175" y="1257795"/>
                  <a:pt x="1771555" y="1237202"/>
                  <a:pt x="1763363" y="1225982"/>
                </a:cubicBezTo>
                <a:cubicBezTo>
                  <a:pt x="1762992" y="1225468"/>
                  <a:pt x="1762601" y="1225001"/>
                  <a:pt x="1762049" y="1224629"/>
                </a:cubicBezTo>
                <a:cubicBezTo>
                  <a:pt x="1760791" y="1223658"/>
                  <a:pt x="1759191" y="1223286"/>
                  <a:pt x="1757658" y="1223562"/>
                </a:cubicBezTo>
                <a:cubicBezTo>
                  <a:pt x="1756124" y="1223886"/>
                  <a:pt x="1754695" y="1224734"/>
                  <a:pt x="1753828" y="1225982"/>
                </a:cubicBezTo>
                <a:cubicBezTo>
                  <a:pt x="1747275" y="1235002"/>
                  <a:pt x="1732016" y="1257290"/>
                  <a:pt x="1732016" y="1268911"/>
                </a:cubicBezTo>
                <a:lnTo>
                  <a:pt x="1732016" y="1270178"/>
                </a:lnTo>
                <a:cubicBezTo>
                  <a:pt x="1732321" y="1284342"/>
                  <a:pt x="1744018" y="1295610"/>
                  <a:pt x="1757934" y="1295610"/>
                </a:cubicBezTo>
                <a:lnTo>
                  <a:pt x="1759096" y="1295610"/>
                </a:lnTo>
                <a:close/>
                <a:moveTo>
                  <a:pt x="1738608" y="1269987"/>
                </a:moveTo>
                <a:lnTo>
                  <a:pt x="1738608" y="1269006"/>
                </a:lnTo>
                <a:cubicBezTo>
                  <a:pt x="1738608" y="1261186"/>
                  <a:pt x="1748790" y="1244365"/>
                  <a:pt x="1758591" y="1230725"/>
                </a:cubicBezTo>
                <a:cubicBezTo>
                  <a:pt x="1770869" y="1247889"/>
                  <a:pt x="1778508" y="1262539"/>
                  <a:pt x="1778508" y="1269006"/>
                </a:cubicBezTo>
                <a:lnTo>
                  <a:pt x="1778508" y="1269092"/>
                </a:lnTo>
                <a:cubicBezTo>
                  <a:pt x="1778603" y="1274255"/>
                  <a:pt x="1776698" y="1279179"/>
                  <a:pt x="1773184" y="1282913"/>
                </a:cubicBezTo>
                <a:cubicBezTo>
                  <a:pt x="1769554" y="1286637"/>
                  <a:pt x="1764792" y="1288828"/>
                  <a:pt x="1759553" y="1288904"/>
                </a:cubicBezTo>
                <a:lnTo>
                  <a:pt x="1758506" y="1288904"/>
                </a:lnTo>
                <a:lnTo>
                  <a:pt x="1758048" y="1288904"/>
                </a:lnTo>
                <a:cubicBezTo>
                  <a:pt x="1747456" y="1288904"/>
                  <a:pt x="1738789" y="1280455"/>
                  <a:pt x="1738608" y="1269987"/>
                </a:cubicBezTo>
                <a:moveTo>
                  <a:pt x="1776603" y="1339977"/>
                </a:moveTo>
                <a:cubicBezTo>
                  <a:pt x="1785280" y="1335424"/>
                  <a:pt x="1796139" y="1329604"/>
                  <a:pt x="1809845" y="1322727"/>
                </a:cubicBezTo>
                <a:cubicBezTo>
                  <a:pt x="1810712" y="1322261"/>
                  <a:pt x="1811360" y="1321518"/>
                  <a:pt x="1811578" y="1320537"/>
                </a:cubicBezTo>
                <a:cubicBezTo>
                  <a:pt x="1811750" y="1319613"/>
                  <a:pt x="1811578" y="1318536"/>
                  <a:pt x="1810988" y="1317793"/>
                </a:cubicBezTo>
                <a:cubicBezTo>
                  <a:pt x="1805454" y="1310354"/>
                  <a:pt x="1795843" y="1307230"/>
                  <a:pt x="1786994" y="1309792"/>
                </a:cubicBezTo>
                <a:lnTo>
                  <a:pt x="1762497" y="1317517"/>
                </a:lnTo>
                <a:lnTo>
                  <a:pt x="1762497" y="1316822"/>
                </a:lnTo>
                <a:cubicBezTo>
                  <a:pt x="1762497" y="1309516"/>
                  <a:pt x="1759086" y="1304354"/>
                  <a:pt x="1754134" y="1304354"/>
                </a:cubicBezTo>
                <a:lnTo>
                  <a:pt x="1730787" y="1304439"/>
                </a:lnTo>
                <a:cubicBezTo>
                  <a:pt x="1730121" y="1304258"/>
                  <a:pt x="1728330" y="1302906"/>
                  <a:pt x="1726882" y="1301887"/>
                </a:cubicBezTo>
                <a:cubicBezTo>
                  <a:pt x="1721244" y="1297791"/>
                  <a:pt x="1711833" y="1290819"/>
                  <a:pt x="1699831" y="1290819"/>
                </a:cubicBezTo>
                <a:lnTo>
                  <a:pt x="1682886" y="1290819"/>
                </a:lnTo>
                <a:lnTo>
                  <a:pt x="1682886" y="1290723"/>
                </a:lnTo>
                <a:cubicBezTo>
                  <a:pt x="1682886" y="1287009"/>
                  <a:pt x="1679838" y="1283980"/>
                  <a:pt x="1676114" y="1283980"/>
                </a:cubicBezTo>
                <a:lnTo>
                  <a:pt x="1655807" y="1283980"/>
                </a:lnTo>
                <a:cubicBezTo>
                  <a:pt x="1654026" y="1283980"/>
                  <a:pt x="1652492" y="1285523"/>
                  <a:pt x="1652492" y="1287285"/>
                </a:cubicBezTo>
                <a:cubicBezTo>
                  <a:pt x="1652492" y="1289094"/>
                  <a:pt x="1654026" y="1290628"/>
                  <a:pt x="1655807" y="1290628"/>
                </a:cubicBezTo>
                <a:lnTo>
                  <a:pt x="1676209" y="1290723"/>
                </a:lnTo>
                <a:lnTo>
                  <a:pt x="1676114" y="1343054"/>
                </a:lnTo>
                <a:lnTo>
                  <a:pt x="1655807" y="1343054"/>
                </a:lnTo>
                <a:cubicBezTo>
                  <a:pt x="1654026" y="1343054"/>
                  <a:pt x="1652492" y="1344540"/>
                  <a:pt x="1652492" y="1346349"/>
                </a:cubicBezTo>
                <a:cubicBezTo>
                  <a:pt x="1652492" y="1348168"/>
                  <a:pt x="1654026" y="1349702"/>
                  <a:pt x="1655807" y="1349702"/>
                </a:cubicBezTo>
                <a:lnTo>
                  <a:pt x="1676114" y="1349702"/>
                </a:lnTo>
                <a:cubicBezTo>
                  <a:pt x="1679838" y="1349702"/>
                  <a:pt x="1682886" y="1346626"/>
                  <a:pt x="1682886" y="1342949"/>
                </a:cubicBezTo>
                <a:lnTo>
                  <a:pt x="1682886" y="1341234"/>
                </a:lnTo>
                <a:cubicBezTo>
                  <a:pt x="1688611" y="1343139"/>
                  <a:pt x="1693754" y="1344959"/>
                  <a:pt x="1698203" y="1346444"/>
                </a:cubicBezTo>
                <a:cubicBezTo>
                  <a:pt x="1716024" y="1352626"/>
                  <a:pt x="1725930" y="1355979"/>
                  <a:pt x="1734883" y="1355979"/>
                </a:cubicBezTo>
                <a:cubicBezTo>
                  <a:pt x="1746018" y="1356170"/>
                  <a:pt x="1755648" y="1351140"/>
                  <a:pt x="1776603" y="1339977"/>
                </a:cubicBezTo>
                <a:moveTo>
                  <a:pt x="1700517" y="1340348"/>
                </a:moveTo>
                <a:cubicBezTo>
                  <a:pt x="1695355" y="1338539"/>
                  <a:pt x="1689525" y="1336529"/>
                  <a:pt x="1682982" y="1334348"/>
                </a:cubicBezTo>
                <a:lnTo>
                  <a:pt x="1682982" y="1297610"/>
                </a:lnTo>
                <a:lnTo>
                  <a:pt x="1699927" y="1297610"/>
                </a:lnTo>
                <a:cubicBezTo>
                  <a:pt x="1709738" y="1297610"/>
                  <a:pt x="1717738" y="1303420"/>
                  <a:pt x="1722977" y="1307335"/>
                </a:cubicBezTo>
                <a:cubicBezTo>
                  <a:pt x="1726235" y="1309707"/>
                  <a:pt x="1728235" y="1311097"/>
                  <a:pt x="1730407" y="1311097"/>
                </a:cubicBezTo>
                <a:lnTo>
                  <a:pt x="1754134" y="1311097"/>
                </a:lnTo>
                <a:cubicBezTo>
                  <a:pt x="1754591" y="1311097"/>
                  <a:pt x="1755829" y="1313231"/>
                  <a:pt x="1755829" y="1316907"/>
                </a:cubicBezTo>
                <a:cubicBezTo>
                  <a:pt x="1755829" y="1318822"/>
                  <a:pt x="1755562" y="1320537"/>
                  <a:pt x="1754886" y="1321794"/>
                </a:cubicBezTo>
                <a:cubicBezTo>
                  <a:pt x="1754591" y="1322442"/>
                  <a:pt x="1754228" y="1322823"/>
                  <a:pt x="1754048" y="1322823"/>
                </a:cubicBezTo>
                <a:lnTo>
                  <a:pt x="1716795" y="1322823"/>
                </a:lnTo>
                <a:cubicBezTo>
                  <a:pt x="1714967" y="1322823"/>
                  <a:pt x="1713452" y="1324356"/>
                  <a:pt x="1713452" y="1326166"/>
                </a:cubicBezTo>
                <a:cubicBezTo>
                  <a:pt x="1713452" y="1327985"/>
                  <a:pt x="1714967" y="1329519"/>
                  <a:pt x="1716795" y="1329519"/>
                </a:cubicBezTo>
                <a:lnTo>
                  <a:pt x="1754134" y="1329519"/>
                </a:lnTo>
                <a:cubicBezTo>
                  <a:pt x="1756886" y="1329519"/>
                  <a:pt x="1759191" y="1327890"/>
                  <a:pt x="1760696" y="1325232"/>
                </a:cubicBezTo>
                <a:lnTo>
                  <a:pt x="1788995" y="1316260"/>
                </a:lnTo>
                <a:cubicBezTo>
                  <a:pt x="1793853" y="1314812"/>
                  <a:pt x="1798987" y="1315888"/>
                  <a:pt x="1802816" y="1318908"/>
                </a:cubicBezTo>
                <a:cubicBezTo>
                  <a:pt x="1790805" y="1324909"/>
                  <a:pt x="1781270" y="1330071"/>
                  <a:pt x="1773460" y="1334262"/>
                </a:cubicBezTo>
                <a:cubicBezTo>
                  <a:pt x="1737550" y="1353236"/>
                  <a:pt x="1737550" y="1353236"/>
                  <a:pt x="1700517" y="1340348"/>
                </a:cubicBezTo>
                <a:moveTo>
                  <a:pt x="1692307" y="1182272"/>
                </a:moveTo>
                <a:cubicBezTo>
                  <a:pt x="1691831" y="1183015"/>
                  <a:pt x="1691744" y="1184034"/>
                  <a:pt x="1691935" y="1184920"/>
                </a:cubicBezTo>
                <a:cubicBezTo>
                  <a:pt x="1693564" y="1190177"/>
                  <a:pt x="1698888" y="1199569"/>
                  <a:pt x="1708499" y="1199474"/>
                </a:cubicBezTo>
                <a:lnTo>
                  <a:pt x="1709166" y="1199474"/>
                </a:lnTo>
                <a:cubicBezTo>
                  <a:pt x="1714786" y="1205760"/>
                  <a:pt x="1723654" y="1208446"/>
                  <a:pt x="1731654" y="1206075"/>
                </a:cubicBezTo>
                <a:lnTo>
                  <a:pt x="1749181" y="1201750"/>
                </a:lnTo>
                <a:cubicBezTo>
                  <a:pt x="1752962" y="1203103"/>
                  <a:pt x="1768326" y="1208637"/>
                  <a:pt x="1778232" y="1216638"/>
                </a:cubicBezTo>
                <a:lnTo>
                  <a:pt x="1778689" y="1217009"/>
                </a:lnTo>
                <a:cubicBezTo>
                  <a:pt x="1783852" y="1221105"/>
                  <a:pt x="1794414" y="1229754"/>
                  <a:pt x="1808226" y="1229754"/>
                </a:cubicBezTo>
                <a:lnTo>
                  <a:pt x="1825181" y="1229754"/>
                </a:lnTo>
                <a:lnTo>
                  <a:pt x="1825181" y="1229897"/>
                </a:lnTo>
                <a:cubicBezTo>
                  <a:pt x="1825181" y="1233564"/>
                  <a:pt x="1828229" y="1236631"/>
                  <a:pt x="1831934" y="1236631"/>
                </a:cubicBezTo>
                <a:lnTo>
                  <a:pt x="1852222" y="1236631"/>
                </a:lnTo>
                <a:cubicBezTo>
                  <a:pt x="1854041" y="1236631"/>
                  <a:pt x="1855565" y="1235097"/>
                  <a:pt x="1855565" y="1233288"/>
                </a:cubicBezTo>
                <a:cubicBezTo>
                  <a:pt x="1855565" y="1231468"/>
                  <a:pt x="1854041" y="1229982"/>
                  <a:pt x="1852222" y="1229982"/>
                </a:cubicBezTo>
                <a:lnTo>
                  <a:pt x="1831857" y="1229897"/>
                </a:lnTo>
                <a:lnTo>
                  <a:pt x="1831934" y="1177576"/>
                </a:lnTo>
                <a:lnTo>
                  <a:pt x="1852222" y="1177576"/>
                </a:lnTo>
                <a:cubicBezTo>
                  <a:pt x="1854041" y="1177576"/>
                  <a:pt x="1855565" y="1176033"/>
                  <a:pt x="1855565" y="1174223"/>
                </a:cubicBezTo>
                <a:cubicBezTo>
                  <a:pt x="1855565" y="1172451"/>
                  <a:pt x="1854041" y="1170918"/>
                  <a:pt x="1852222" y="1170918"/>
                </a:cubicBezTo>
                <a:lnTo>
                  <a:pt x="1831934" y="1170918"/>
                </a:lnTo>
                <a:cubicBezTo>
                  <a:pt x="1828229" y="1170918"/>
                  <a:pt x="1825181" y="1173947"/>
                  <a:pt x="1825181" y="1177662"/>
                </a:cubicBezTo>
                <a:lnTo>
                  <a:pt x="1825181" y="1179386"/>
                </a:lnTo>
                <a:cubicBezTo>
                  <a:pt x="1813179" y="1175290"/>
                  <a:pt x="1804416" y="1171756"/>
                  <a:pt x="1797768" y="1169099"/>
                </a:cubicBezTo>
                <a:cubicBezTo>
                  <a:pt x="1778232" y="1161288"/>
                  <a:pt x="1773860" y="1159945"/>
                  <a:pt x="1757277" y="1168032"/>
                </a:cubicBezTo>
                <a:lnTo>
                  <a:pt x="1757181" y="1168032"/>
                </a:lnTo>
                <a:lnTo>
                  <a:pt x="1694402" y="1180919"/>
                </a:lnTo>
                <a:cubicBezTo>
                  <a:pt x="1693650" y="1180824"/>
                  <a:pt x="1692793" y="1181386"/>
                  <a:pt x="1692307" y="1182272"/>
                </a:cubicBezTo>
                <a:moveTo>
                  <a:pt x="1795367" y="1175014"/>
                </a:moveTo>
                <a:cubicBezTo>
                  <a:pt x="1802416" y="1177852"/>
                  <a:pt x="1812036" y="1181662"/>
                  <a:pt x="1825276" y="1186120"/>
                </a:cubicBezTo>
                <a:lnTo>
                  <a:pt x="1825276" y="1222915"/>
                </a:lnTo>
                <a:lnTo>
                  <a:pt x="1808321" y="1222915"/>
                </a:lnTo>
                <a:cubicBezTo>
                  <a:pt x="1796901" y="1222915"/>
                  <a:pt x="1787557" y="1215285"/>
                  <a:pt x="1782994" y="1211666"/>
                </a:cubicBezTo>
                <a:lnTo>
                  <a:pt x="1782508" y="1211285"/>
                </a:lnTo>
                <a:cubicBezTo>
                  <a:pt x="1770326" y="1201388"/>
                  <a:pt x="1751276" y="1195292"/>
                  <a:pt x="1750419" y="1195016"/>
                </a:cubicBezTo>
                <a:cubicBezTo>
                  <a:pt x="1750047" y="1194911"/>
                  <a:pt x="1749743" y="1194826"/>
                  <a:pt x="1749371" y="1194826"/>
                </a:cubicBezTo>
                <a:cubicBezTo>
                  <a:pt x="1749066" y="1194826"/>
                  <a:pt x="1748790" y="1194826"/>
                  <a:pt x="1748590" y="1194911"/>
                </a:cubicBezTo>
                <a:lnTo>
                  <a:pt x="1730026" y="1199474"/>
                </a:lnTo>
                <a:cubicBezTo>
                  <a:pt x="1725158" y="1200912"/>
                  <a:pt x="1720015" y="1199845"/>
                  <a:pt x="1716214" y="1196826"/>
                </a:cubicBezTo>
                <a:cubicBezTo>
                  <a:pt x="1729073" y="1190358"/>
                  <a:pt x="1738693" y="1185110"/>
                  <a:pt x="1746599" y="1180919"/>
                </a:cubicBezTo>
                <a:cubicBezTo>
                  <a:pt x="1773736" y="1166451"/>
                  <a:pt x="1773736" y="1166451"/>
                  <a:pt x="1795367" y="1175014"/>
                </a:cubicBezTo>
                <a:moveTo>
                  <a:pt x="1736417" y="1178919"/>
                </a:moveTo>
                <a:cubicBezTo>
                  <a:pt x="1729149" y="1182824"/>
                  <a:pt x="1720510" y="1187387"/>
                  <a:pt x="1709652" y="1192730"/>
                </a:cubicBezTo>
                <a:cubicBezTo>
                  <a:pt x="1704699" y="1193292"/>
                  <a:pt x="1701556" y="1189387"/>
                  <a:pt x="1699841" y="1186358"/>
                </a:cubicBezTo>
                <a:lnTo>
                  <a:pt x="1736417" y="1178919"/>
                </a:lnTo>
                <a:close/>
                <a:moveTo>
                  <a:pt x="2002078" y="1295610"/>
                </a:moveTo>
                <a:lnTo>
                  <a:pt x="2002621" y="1295610"/>
                </a:lnTo>
                <a:cubicBezTo>
                  <a:pt x="2009594" y="1295419"/>
                  <a:pt x="2016080" y="1292533"/>
                  <a:pt x="2020910" y="1287513"/>
                </a:cubicBezTo>
                <a:cubicBezTo>
                  <a:pt x="2025767" y="1282456"/>
                  <a:pt x="2028263" y="1275883"/>
                  <a:pt x="2028168" y="1268911"/>
                </a:cubicBezTo>
                <a:cubicBezTo>
                  <a:pt x="2028168" y="1257795"/>
                  <a:pt x="2014538" y="1237202"/>
                  <a:pt x="2006346" y="1225982"/>
                </a:cubicBezTo>
                <a:cubicBezTo>
                  <a:pt x="2005956" y="1225468"/>
                  <a:pt x="2005584" y="1225001"/>
                  <a:pt x="2004993" y="1224629"/>
                </a:cubicBezTo>
                <a:cubicBezTo>
                  <a:pt x="2003774" y="1223658"/>
                  <a:pt x="2002174" y="1223286"/>
                  <a:pt x="2000631" y="1223562"/>
                </a:cubicBezTo>
                <a:cubicBezTo>
                  <a:pt x="1999097" y="1223886"/>
                  <a:pt x="1997687" y="1224734"/>
                  <a:pt x="1996726" y="1225982"/>
                </a:cubicBezTo>
                <a:cubicBezTo>
                  <a:pt x="1990172" y="1235002"/>
                  <a:pt x="1974913" y="1257290"/>
                  <a:pt x="1974913" y="1268911"/>
                </a:cubicBezTo>
                <a:lnTo>
                  <a:pt x="1974913" y="1270178"/>
                </a:lnTo>
                <a:cubicBezTo>
                  <a:pt x="1975199" y="1284342"/>
                  <a:pt x="1986906" y="1295610"/>
                  <a:pt x="2000822" y="1295610"/>
                </a:cubicBezTo>
                <a:lnTo>
                  <a:pt x="2002078" y="1295610"/>
                </a:lnTo>
                <a:close/>
                <a:moveTo>
                  <a:pt x="1981581" y="1269987"/>
                </a:moveTo>
                <a:lnTo>
                  <a:pt x="1981581" y="1269006"/>
                </a:lnTo>
                <a:cubicBezTo>
                  <a:pt x="1981581" y="1261186"/>
                  <a:pt x="1991782" y="1244365"/>
                  <a:pt x="2001488" y="1230725"/>
                </a:cubicBezTo>
                <a:cubicBezTo>
                  <a:pt x="2013766" y="1247889"/>
                  <a:pt x="2021395" y="1262539"/>
                  <a:pt x="2021395" y="1269006"/>
                </a:cubicBezTo>
                <a:lnTo>
                  <a:pt x="2021395" y="1269092"/>
                </a:lnTo>
                <a:cubicBezTo>
                  <a:pt x="2021491" y="1274255"/>
                  <a:pt x="2019595" y="1279179"/>
                  <a:pt x="2016080" y="1282913"/>
                </a:cubicBezTo>
                <a:cubicBezTo>
                  <a:pt x="2012452" y="1286637"/>
                  <a:pt x="2007689" y="1288828"/>
                  <a:pt x="2002450" y="1288904"/>
                </a:cubicBezTo>
                <a:lnTo>
                  <a:pt x="2001393" y="1288904"/>
                </a:lnTo>
                <a:lnTo>
                  <a:pt x="2000917" y="1288904"/>
                </a:lnTo>
                <a:cubicBezTo>
                  <a:pt x="1990544" y="1288904"/>
                  <a:pt x="1981867" y="1280455"/>
                  <a:pt x="1981581" y="1269987"/>
                </a:cubicBezTo>
                <a:moveTo>
                  <a:pt x="2019586" y="1339977"/>
                </a:moveTo>
                <a:cubicBezTo>
                  <a:pt x="2028263" y="1335424"/>
                  <a:pt x="2039122" y="1329604"/>
                  <a:pt x="2052838" y="1322727"/>
                </a:cubicBezTo>
                <a:cubicBezTo>
                  <a:pt x="2053704" y="1322261"/>
                  <a:pt x="2054352" y="1321518"/>
                  <a:pt x="2054543" y="1320537"/>
                </a:cubicBezTo>
                <a:cubicBezTo>
                  <a:pt x="2054752" y="1319613"/>
                  <a:pt x="2054543" y="1318536"/>
                  <a:pt x="2053981" y="1317793"/>
                </a:cubicBezTo>
                <a:cubicBezTo>
                  <a:pt x="2048447" y="1310354"/>
                  <a:pt x="2038845" y="1307230"/>
                  <a:pt x="2029968" y="1309792"/>
                </a:cubicBezTo>
                <a:lnTo>
                  <a:pt x="2005498" y="1317517"/>
                </a:lnTo>
                <a:lnTo>
                  <a:pt x="2005498" y="1316822"/>
                </a:lnTo>
                <a:cubicBezTo>
                  <a:pt x="2005498" y="1309516"/>
                  <a:pt x="2002078" y="1304354"/>
                  <a:pt x="1997097" y="1304354"/>
                </a:cubicBezTo>
                <a:lnTo>
                  <a:pt x="1973780" y="1304439"/>
                </a:lnTo>
                <a:cubicBezTo>
                  <a:pt x="1973103" y="1304258"/>
                  <a:pt x="1971284" y="1302906"/>
                  <a:pt x="1969865" y="1301887"/>
                </a:cubicBezTo>
                <a:cubicBezTo>
                  <a:pt x="1964245" y="1297791"/>
                  <a:pt x="1954825" y="1290819"/>
                  <a:pt x="1942824" y="1290819"/>
                </a:cubicBezTo>
                <a:lnTo>
                  <a:pt x="1925869" y="1290819"/>
                </a:lnTo>
                <a:lnTo>
                  <a:pt x="1925869" y="1290723"/>
                </a:lnTo>
                <a:cubicBezTo>
                  <a:pt x="1925869" y="1287009"/>
                  <a:pt x="1922812" y="1283980"/>
                  <a:pt x="1919106" y="1283980"/>
                </a:cubicBezTo>
                <a:lnTo>
                  <a:pt x="1898799" y="1283980"/>
                </a:lnTo>
                <a:cubicBezTo>
                  <a:pt x="1897009" y="1283980"/>
                  <a:pt x="1895475" y="1285523"/>
                  <a:pt x="1895475" y="1287285"/>
                </a:cubicBezTo>
                <a:cubicBezTo>
                  <a:pt x="1895475" y="1289094"/>
                  <a:pt x="1897009" y="1290628"/>
                  <a:pt x="1898799" y="1290628"/>
                </a:cubicBezTo>
                <a:lnTo>
                  <a:pt x="1919192" y="1290723"/>
                </a:lnTo>
                <a:lnTo>
                  <a:pt x="1919106" y="1343054"/>
                </a:lnTo>
                <a:lnTo>
                  <a:pt x="1898799" y="1343054"/>
                </a:lnTo>
                <a:cubicBezTo>
                  <a:pt x="1897009" y="1343054"/>
                  <a:pt x="1895475" y="1344540"/>
                  <a:pt x="1895475" y="1346349"/>
                </a:cubicBezTo>
                <a:cubicBezTo>
                  <a:pt x="1895475" y="1348168"/>
                  <a:pt x="1897009" y="1349702"/>
                  <a:pt x="1898799" y="1349702"/>
                </a:cubicBezTo>
                <a:lnTo>
                  <a:pt x="1919106" y="1349702"/>
                </a:lnTo>
                <a:cubicBezTo>
                  <a:pt x="1922812" y="1349702"/>
                  <a:pt x="1925869" y="1346626"/>
                  <a:pt x="1925869" y="1342949"/>
                </a:cubicBezTo>
                <a:lnTo>
                  <a:pt x="1925869" y="1341234"/>
                </a:lnTo>
                <a:cubicBezTo>
                  <a:pt x="1931565" y="1343139"/>
                  <a:pt x="1936728" y="1344959"/>
                  <a:pt x="1941195" y="1346444"/>
                </a:cubicBezTo>
                <a:cubicBezTo>
                  <a:pt x="1959007" y="1352626"/>
                  <a:pt x="1968912" y="1355979"/>
                  <a:pt x="1977866" y="1355979"/>
                </a:cubicBezTo>
                <a:cubicBezTo>
                  <a:pt x="1989011" y="1356170"/>
                  <a:pt x="1998621" y="1351140"/>
                  <a:pt x="2019586" y="1339977"/>
                </a:cubicBezTo>
                <a:moveTo>
                  <a:pt x="1943472" y="1340348"/>
                </a:moveTo>
                <a:cubicBezTo>
                  <a:pt x="1938338" y="1338539"/>
                  <a:pt x="1932641" y="1336529"/>
                  <a:pt x="1925964" y="1334348"/>
                </a:cubicBezTo>
                <a:lnTo>
                  <a:pt x="1925964" y="1297610"/>
                </a:lnTo>
                <a:lnTo>
                  <a:pt x="1942919" y="1297610"/>
                </a:lnTo>
                <a:cubicBezTo>
                  <a:pt x="1952730" y="1297610"/>
                  <a:pt x="1960731" y="1303420"/>
                  <a:pt x="1965960" y="1307335"/>
                </a:cubicBezTo>
                <a:cubicBezTo>
                  <a:pt x="1969198" y="1309707"/>
                  <a:pt x="1971199" y="1311097"/>
                  <a:pt x="1973409" y="1311097"/>
                </a:cubicBezTo>
                <a:lnTo>
                  <a:pt x="1997097" y="1311097"/>
                </a:lnTo>
                <a:cubicBezTo>
                  <a:pt x="1997593" y="1311097"/>
                  <a:pt x="1998812" y="1313231"/>
                  <a:pt x="1998812" y="1316907"/>
                </a:cubicBezTo>
                <a:cubicBezTo>
                  <a:pt x="1998812" y="1318822"/>
                  <a:pt x="1998450" y="1320537"/>
                  <a:pt x="1997869" y="1321794"/>
                </a:cubicBezTo>
                <a:cubicBezTo>
                  <a:pt x="1997593" y="1322442"/>
                  <a:pt x="1997221" y="1322823"/>
                  <a:pt x="1997002" y="1322823"/>
                </a:cubicBezTo>
                <a:lnTo>
                  <a:pt x="1959778" y="1322823"/>
                </a:lnTo>
                <a:cubicBezTo>
                  <a:pt x="1957959" y="1322823"/>
                  <a:pt x="1956445" y="1324356"/>
                  <a:pt x="1956445" y="1326166"/>
                </a:cubicBezTo>
                <a:cubicBezTo>
                  <a:pt x="1956445" y="1327985"/>
                  <a:pt x="1957959" y="1329519"/>
                  <a:pt x="1959778" y="1329519"/>
                </a:cubicBezTo>
                <a:lnTo>
                  <a:pt x="1997002" y="1329519"/>
                </a:lnTo>
                <a:cubicBezTo>
                  <a:pt x="1999774" y="1329519"/>
                  <a:pt x="2002078" y="1327890"/>
                  <a:pt x="2003584" y="1325232"/>
                </a:cubicBezTo>
                <a:lnTo>
                  <a:pt x="2031892" y="1316260"/>
                </a:lnTo>
                <a:cubicBezTo>
                  <a:pt x="2036721" y="1314812"/>
                  <a:pt x="2041874" y="1315888"/>
                  <a:pt x="2045675" y="1318908"/>
                </a:cubicBezTo>
                <a:cubicBezTo>
                  <a:pt x="2033683" y="1324909"/>
                  <a:pt x="2024167" y="1330071"/>
                  <a:pt x="2016261" y="1334262"/>
                </a:cubicBezTo>
                <a:cubicBezTo>
                  <a:pt x="1980638" y="1353236"/>
                  <a:pt x="1980638" y="1353236"/>
                  <a:pt x="1943472" y="1340348"/>
                </a:cubicBezTo>
                <a:moveTo>
                  <a:pt x="1935385" y="1182272"/>
                </a:moveTo>
                <a:cubicBezTo>
                  <a:pt x="1934918" y="1183015"/>
                  <a:pt x="1934823" y="1184034"/>
                  <a:pt x="1935109" y="1184920"/>
                </a:cubicBezTo>
                <a:cubicBezTo>
                  <a:pt x="1936728" y="1190177"/>
                  <a:pt x="1942052" y="1199569"/>
                  <a:pt x="1951682" y="1199474"/>
                </a:cubicBezTo>
                <a:lnTo>
                  <a:pt x="1952330" y="1199474"/>
                </a:lnTo>
                <a:cubicBezTo>
                  <a:pt x="1957959" y="1205760"/>
                  <a:pt x="1966836" y="1208446"/>
                  <a:pt x="1974818" y="1206075"/>
                </a:cubicBezTo>
                <a:lnTo>
                  <a:pt x="1992353" y="1201750"/>
                </a:lnTo>
                <a:cubicBezTo>
                  <a:pt x="1996173" y="1203103"/>
                  <a:pt x="2011499" y="1208637"/>
                  <a:pt x="2021395" y="1216638"/>
                </a:cubicBezTo>
                <a:lnTo>
                  <a:pt x="2021862" y="1217009"/>
                </a:lnTo>
                <a:cubicBezTo>
                  <a:pt x="2027025" y="1221105"/>
                  <a:pt x="2037588" y="1229754"/>
                  <a:pt x="2051399" y="1229754"/>
                </a:cubicBezTo>
                <a:lnTo>
                  <a:pt x="2068353" y="1229754"/>
                </a:lnTo>
                <a:lnTo>
                  <a:pt x="2068353" y="1229897"/>
                </a:lnTo>
                <a:cubicBezTo>
                  <a:pt x="2068353" y="1233564"/>
                  <a:pt x="2071402" y="1236631"/>
                  <a:pt x="2075116" y="1236631"/>
                </a:cubicBezTo>
                <a:lnTo>
                  <a:pt x="2095424" y="1236631"/>
                </a:lnTo>
                <a:cubicBezTo>
                  <a:pt x="2097215" y="1236631"/>
                  <a:pt x="2098748" y="1235097"/>
                  <a:pt x="2098748" y="1233288"/>
                </a:cubicBezTo>
                <a:cubicBezTo>
                  <a:pt x="2098748" y="1231468"/>
                  <a:pt x="2097215" y="1229982"/>
                  <a:pt x="2095424" y="1229982"/>
                </a:cubicBezTo>
                <a:lnTo>
                  <a:pt x="2075021" y="1229897"/>
                </a:lnTo>
                <a:lnTo>
                  <a:pt x="2075116" y="1177576"/>
                </a:lnTo>
                <a:lnTo>
                  <a:pt x="2095424" y="1177576"/>
                </a:lnTo>
                <a:cubicBezTo>
                  <a:pt x="2097215" y="1177576"/>
                  <a:pt x="2098748" y="1176033"/>
                  <a:pt x="2098748" y="1174223"/>
                </a:cubicBezTo>
                <a:cubicBezTo>
                  <a:pt x="2098748" y="1172451"/>
                  <a:pt x="2097215" y="1170918"/>
                  <a:pt x="2095424" y="1170918"/>
                </a:cubicBezTo>
                <a:lnTo>
                  <a:pt x="2075116" y="1170918"/>
                </a:lnTo>
                <a:cubicBezTo>
                  <a:pt x="2071402" y="1170918"/>
                  <a:pt x="2068353" y="1173947"/>
                  <a:pt x="2068353" y="1177662"/>
                </a:cubicBezTo>
                <a:lnTo>
                  <a:pt x="2068353" y="1179386"/>
                </a:lnTo>
                <a:cubicBezTo>
                  <a:pt x="2056352" y="1175290"/>
                  <a:pt x="2047589" y="1171756"/>
                  <a:pt x="2040931" y="1169099"/>
                </a:cubicBezTo>
                <a:cubicBezTo>
                  <a:pt x="2021395" y="1161288"/>
                  <a:pt x="2017033" y="1159945"/>
                  <a:pt x="2000450" y="1168032"/>
                </a:cubicBezTo>
                <a:lnTo>
                  <a:pt x="2000355" y="1168032"/>
                </a:lnTo>
                <a:lnTo>
                  <a:pt x="1937566" y="1180919"/>
                </a:lnTo>
                <a:cubicBezTo>
                  <a:pt x="1936632" y="1180824"/>
                  <a:pt x="1935880" y="1181386"/>
                  <a:pt x="1935385" y="1182272"/>
                </a:cubicBezTo>
                <a:moveTo>
                  <a:pt x="2038350" y="1175014"/>
                </a:moveTo>
                <a:cubicBezTo>
                  <a:pt x="2045398" y="1177852"/>
                  <a:pt x="2055028" y="1181662"/>
                  <a:pt x="2068258" y="1186120"/>
                </a:cubicBezTo>
                <a:lnTo>
                  <a:pt x="2068258" y="1222915"/>
                </a:lnTo>
                <a:lnTo>
                  <a:pt x="2051304" y="1222915"/>
                </a:lnTo>
                <a:cubicBezTo>
                  <a:pt x="2039893" y="1222915"/>
                  <a:pt x="2030539" y="1215285"/>
                  <a:pt x="2025996" y="1211666"/>
                </a:cubicBezTo>
                <a:lnTo>
                  <a:pt x="2025491" y="1211285"/>
                </a:lnTo>
                <a:cubicBezTo>
                  <a:pt x="2013309" y="1201388"/>
                  <a:pt x="1994259" y="1195292"/>
                  <a:pt x="1993402" y="1195016"/>
                </a:cubicBezTo>
                <a:cubicBezTo>
                  <a:pt x="1993096" y="1194911"/>
                  <a:pt x="1992725" y="1194826"/>
                  <a:pt x="1992353" y="1194826"/>
                </a:cubicBezTo>
                <a:cubicBezTo>
                  <a:pt x="1992058" y="1194826"/>
                  <a:pt x="1991773" y="1194826"/>
                  <a:pt x="1991592" y="1194911"/>
                </a:cubicBezTo>
                <a:lnTo>
                  <a:pt x="1973008" y="1199474"/>
                </a:lnTo>
                <a:cubicBezTo>
                  <a:pt x="1968151" y="1200912"/>
                  <a:pt x="1963007" y="1199845"/>
                  <a:pt x="1959197" y="1196826"/>
                </a:cubicBezTo>
                <a:cubicBezTo>
                  <a:pt x="1972056" y="1190358"/>
                  <a:pt x="1981685" y="1185110"/>
                  <a:pt x="1989591" y="1180919"/>
                </a:cubicBezTo>
                <a:cubicBezTo>
                  <a:pt x="2016728" y="1166451"/>
                  <a:pt x="2016728" y="1166451"/>
                  <a:pt x="2038350" y="1175014"/>
                </a:cubicBezTo>
                <a:moveTo>
                  <a:pt x="1979400" y="1178919"/>
                </a:moveTo>
                <a:cubicBezTo>
                  <a:pt x="1972151" y="1182824"/>
                  <a:pt x="1963493" y="1187387"/>
                  <a:pt x="1952634" y="1192730"/>
                </a:cubicBezTo>
                <a:cubicBezTo>
                  <a:pt x="1947681" y="1193292"/>
                  <a:pt x="1944548" y="1189387"/>
                  <a:pt x="1942824" y="1186358"/>
                </a:cubicBezTo>
                <a:lnTo>
                  <a:pt x="1979400" y="1178919"/>
                </a:lnTo>
                <a:close/>
                <a:moveTo>
                  <a:pt x="2245033" y="1295610"/>
                </a:moveTo>
                <a:lnTo>
                  <a:pt x="2245614" y="1295610"/>
                </a:lnTo>
                <a:cubicBezTo>
                  <a:pt x="2252577" y="1295419"/>
                  <a:pt x="2259035" y="1292533"/>
                  <a:pt x="2263892" y="1287513"/>
                </a:cubicBezTo>
                <a:cubicBezTo>
                  <a:pt x="2268750" y="1282456"/>
                  <a:pt x="2271246" y="1275883"/>
                  <a:pt x="2271150" y="1268911"/>
                </a:cubicBezTo>
                <a:cubicBezTo>
                  <a:pt x="2271150" y="1257795"/>
                  <a:pt x="2257530" y="1237202"/>
                  <a:pt x="2249338" y="1225982"/>
                </a:cubicBezTo>
                <a:cubicBezTo>
                  <a:pt x="2248948" y="1225468"/>
                  <a:pt x="2248567" y="1225001"/>
                  <a:pt x="2247986" y="1224629"/>
                </a:cubicBezTo>
                <a:cubicBezTo>
                  <a:pt x="2246757" y="1223658"/>
                  <a:pt x="2245128" y="1223286"/>
                  <a:pt x="2243623" y="1223562"/>
                </a:cubicBezTo>
                <a:cubicBezTo>
                  <a:pt x="2242089" y="1223886"/>
                  <a:pt x="2240661" y="1224734"/>
                  <a:pt x="2239804" y="1225982"/>
                </a:cubicBezTo>
                <a:cubicBezTo>
                  <a:pt x="2233222" y="1235002"/>
                  <a:pt x="2217991" y="1257290"/>
                  <a:pt x="2217991" y="1268911"/>
                </a:cubicBezTo>
                <a:lnTo>
                  <a:pt x="2217991" y="1270178"/>
                </a:lnTo>
                <a:cubicBezTo>
                  <a:pt x="2218277" y="1284342"/>
                  <a:pt x="2229993" y="1295610"/>
                  <a:pt x="2243899" y="1295610"/>
                </a:cubicBezTo>
                <a:lnTo>
                  <a:pt x="2245033" y="1295610"/>
                </a:lnTo>
                <a:close/>
                <a:moveTo>
                  <a:pt x="2224573" y="1269987"/>
                </a:moveTo>
                <a:lnTo>
                  <a:pt x="2224573" y="1269006"/>
                </a:lnTo>
                <a:cubicBezTo>
                  <a:pt x="2224573" y="1261186"/>
                  <a:pt x="2234756" y="1244365"/>
                  <a:pt x="2244566" y="1230725"/>
                </a:cubicBezTo>
                <a:cubicBezTo>
                  <a:pt x="2256854" y="1247889"/>
                  <a:pt x="2264474" y="1262539"/>
                  <a:pt x="2264474" y="1269006"/>
                </a:cubicBezTo>
                <a:lnTo>
                  <a:pt x="2264474" y="1269092"/>
                </a:lnTo>
                <a:cubicBezTo>
                  <a:pt x="2264569" y="1274255"/>
                  <a:pt x="2262664" y="1279179"/>
                  <a:pt x="2259159" y="1282913"/>
                </a:cubicBezTo>
                <a:cubicBezTo>
                  <a:pt x="2255529" y="1286637"/>
                  <a:pt x="2250758" y="1288828"/>
                  <a:pt x="2245528" y="1288904"/>
                </a:cubicBezTo>
                <a:lnTo>
                  <a:pt x="2244471" y="1288904"/>
                </a:lnTo>
                <a:lnTo>
                  <a:pt x="2243995" y="1288904"/>
                </a:lnTo>
                <a:cubicBezTo>
                  <a:pt x="2233527" y="1288904"/>
                  <a:pt x="2224849" y="1280455"/>
                  <a:pt x="2224573" y="1269987"/>
                </a:cubicBezTo>
                <a:moveTo>
                  <a:pt x="2262568" y="1339977"/>
                </a:moveTo>
                <a:cubicBezTo>
                  <a:pt x="2271246" y="1335424"/>
                  <a:pt x="2282104" y="1329604"/>
                  <a:pt x="2295830" y="1322727"/>
                </a:cubicBezTo>
                <a:cubicBezTo>
                  <a:pt x="2296668" y="1322261"/>
                  <a:pt x="2297335" y="1321518"/>
                  <a:pt x="2297525" y="1320537"/>
                </a:cubicBezTo>
                <a:cubicBezTo>
                  <a:pt x="2297706" y="1319613"/>
                  <a:pt x="2297525" y="1318536"/>
                  <a:pt x="2296963" y="1317793"/>
                </a:cubicBezTo>
                <a:cubicBezTo>
                  <a:pt x="2291429" y="1310354"/>
                  <a:pt x="2281799" y="1307230"/>
                  <a:pt x="2272941" y="1309792"/>
                </a:cubicBezTo>
                <a:lnTo>
                  <a:pt x="2248472" y="1317517"/>
                </a:lnTo>
                <a:lnTo>
                  <a:pt x="2248472" y="1316822"/>
                </a:lnTo>
                <a:cubicBezTo>
                  <a:pt x="2248472" y="1309516"/>
                  <a:pt x="2245052" y="1304354"/>
                  <a:pt x="2240080" y="1304354"/>
                </a:cubicBezTo>
                <a:lnTo>
                  <a:pt x="2216753" y="1304439"/>
                </a:lnTo>
                <a:cubicBezTo>
                  <a:pt x="2216086" y="1304258"/>
                  <a:pt x="2214277" y="1302906"/>
                  <a:pt x="2212848" y="1301887"/>
                </a:cubicBezTo>
                <a:cubicBezTo>
                  <a:pt x="2207228" y="1297791"/>
                  <a:pt x="2197808" y="1290819"/>
                  <a:pt x="2185806" y="1290819"/>
                </a:cubicBezTo>
                <a:lnTo>
                  <a:pt x="2168852" y="1290819"/>
                </a:lnTo>
                <a:lnTo>
                  <a:pt x="2168852" y="1290723"/>
                </a:lnTo>
                <a:cubicBezTo>
                  <a:pt x="2168852" y="1287009"/>
                  <a:pt x="2165785" y="1283980"/>
                  <a:pt x="2162089" y="1283980"/>
                </a:cubicBezTo>
                <a:lnTo>
                  <a:pt x="2141791" y="1283980"/>
                </a:lnTo>
                <a:cubicBezTo>
                  <a:pt x="2139972" y="1283980"/>
                  <a:pt x="2138458" y="1285523"/>
                  <a:pt x="2138458" y="1287285"/>
                </a:cubicBezTo>
                <a:cubicBezTo>
                  <a:pt x="2138458" y="1289094"/>
                  <a:pt x="2139972" y="1290628"/>
                  <a:pt x="2141791" y="1290628"/>
                </a:cubicBezTo>
                <a:lnTo>
                  <a:pt x="2162184" y="1290723"/>
                </a:lnTo>
                <a:lnTo>
                  <a:pt x="2162089" y="1343054"/>
                </a:lnTo>
                <a:lnTo>
                  <a:pt x="2141791" y="1343054"/>
                </a:lnTo>
                <a:cubicBezTo>
                  <a:pt x="2139972" y="1343054"/>
                  <a:pt x="2138458" y="1344540"/>
                  <a:pt x="2138458" y="1346349"/>
                </a:cubicBezTo>
                <a:cubicBezTo>
                  <a:pt x="2138458" y="1348168"/>
                  <a:pt x="2139972" y="1349702"/>
                  <a:pt x="2141791" y="1349702"/>
                </a:cubicBezTo>
                <a:lnTo>
                  <a:pt x="2162089" y="1349702"/>
                </a:lnTo>
                <a:cubicBezTo>
                  <a:pt x="2165785" y="1349702"/>
                  <a:pt x="2168852" y="1346626"/>
                  <a:pt x="2168852" y="1342949"/>
                </a:cubicBezTo>
                <a:lnTo>
                  <a:pt x="2168852" y="1341234"/>
                </a:lnTo>
                <a:cubicBezTo>
                  <a:pt x="2174548" y="1343139"/>
                  <a:pt x="2179691" y="1344959"/>
                  <a:pt x="2184178" y="1346444"/>
                </a:cubicBezTo>
                <a:cubicBezTo>
                  <a:pt x="2201990" y="1352626"/>
                  <a:pt x="2211895" y="1355979"/>
                  <a:pt x="2220868" y="1355979"/>
                </a:cubicBezTo>
                <a:cubicBezTo>
                  <a:pt x="2231984" y="1356170"/>
                  <a:pt x="2241709" y="1351140"/>
                  <a:pt x="2262568" y="1339977"/>
                </a:cubicBezTo>
                <a:moveTo>
                  <a:pt x="2186549" y="1340348"/>
                </a:moveTo>
                <a:cubicBezTo>
                  <a:pt x="2181415" y="1338539"/>
                  <a:pt x="2175605" y="1336529"/>
                  <a:pt x="2169043" y="1334348"/>
                </a:cubicBezTo>
                <a:lnTo>
                  <a:pt x="2169043" y="1297610"/>
                </a:lnTo>
                <a:lnTo>
                  <a:pt x="2185988" y="1297610"/>
                </a:lnTo>
                <a:cubicBezTo>
                  <a:pt x="2195808" y="1297610"/>
                  <a:pt x="2203799" y="1303420"/>
                  <a:pt x="2209038" y="1307335"/>
                </a:cubicBezTo>
                <a:cubicBezTo>
                  <a:pt x="2212277" y="1309707"/>
                  <a:pt x="2214277" y="1311097"/>
                  <a:pt x="2216496" y="1311097"/>
                </a:cubicBezTo>
                <a:lnTo>
                  <a:pt x="2240204" y="1311097"/>
                </a:lnTo>
                <a:cubicBezTo>
                  <a:pt x="2240661" y="1311097"/>
                  <a:pt x="2241899" y="1313231"/>
                  <a:pt x="2241899" y="1316907"/>
                </a:cubicBezTo>
                <a:cubicBezTo>
                  <a:pt x="2241899" y="1318822"/>
                  <a:pt x="2241613" y="1320537"/>
                  <a:pt x="2240937" y="1321794"/>
                </a:cubicBezTo>
                <a:cubicBezTo>
                  <a:pt x="2240661" y="1322442"/>
                  <a:pt x="2240290" y="1322823"/>
                  <a:pt x="2240080" y="1322823"/>
                </a:cubicBezTo>
                <a:lnTo>
                  <a:pt x="2202846" y="1322823"/>
                </a:lnTo>
                <a:cubicBezTo>
                  <a:pt x="2201037" y="1322823"/>
                  <a:pt x="2199504" y="1324356"/>
                  <a:pt x="2199504" y="1326166"/>
                </a:cubicBezTo>
                <a:cubicBezTo>
                  <a:pt x="2199504" y="1327985"/>
                  <a:pt x="2201037" y="1329519"/>
                  <a:pt x="2202846" y="1329519"/>
                </a:cubicBezTo>
                <a:lnTo>
                  <a:pt x="2240080" y="1329519"/>
                </a:lnTo>
                <a:cubicBezTo>
                  <a:pt x="2242852" y="1329519"/>
                  <a:pt x="2245128" y="1327890"/>
                  <a:pt x="2246662" y="1325232"/>
                </a:cubicBezTo>
                <a:lnTo>
                  <a:pt x="2274941" y="1316260"/>
                </a:lnTo>
                <a:cubicBezTo>
                  <a:pt x="2279799" y="1314812"/>
                  <a:pt x="2284962" y="1315888"/>
                  <a:pt x="2288753" y="1318908"/>
                </a:cubicBezTo>
                <a:cubicBezTo>
                  <a:pt x="2276761" y="1324909"/>
                  <a:pt x="2267245" y="1330071"/>
                  <a:pt x="2259435" y="1334262"/>
                </a:cubicBezTo>
                <a:cubicBezTo>
                  <a:pt x="2223621" y="1353236"/>
                  <a:pt x="2223621" y="1353236"/>
                  <a:pt x="2186549" y="1340348"/>
                </a:cubicBezTo>
                <a:moveTo>
                  <a:pt x="2178377" y="1182272"/>
                </a:moveTo>
                <a:cubicBezTo>
                  <a:pt x="2177901" y="1183015"/>
                  <a:pt x="2177815" y="1184034"/>
                  <a:pt x="2177996" y="1184920"/>
                </a:cubicBezTo>
                <a:cubicBezTo>
                  <a:pt x="2179596" y="1190177"/>
                  <a:pt x="2184949" y="1199569"/>
                  <a:pt x="2194579" y="1199474"/>
                </a:cubicBezTo>
                <a:lnTo>
                  <a:pt x="2195217" y="1199474"/>
                </a:lnTo>
                <a:cubicBezTo>
                  <a:pt x="2200856" y="1205760"/>
                  <a:pt x="2209714" y="1208446"/>
                  <a:pt x="2217705" y="1206075"/>
                </a:cubicBezTo>
                <a:lnTo>
                  <a:pt x="2235222" y="1201750"/>
                </a:lnTo>
                <a:cubicBezTo>
                  <a:pt x="2239042" y="1203103"/>
                  <a:pt x="2254386" y="1208637"/>
                  <a:pt x="2264283" y="1216638"/>
                </a:cubicBezTo>
                <a:lnTo>
                  <a:pt x="2264759" y="1217009"/>
                </a:lnTo>
                <a:cubicBezTo>
                  <a:pt x="2269893" y="1221105"/>
                  <a:pt x="2280466" y="1229754"/>
                  <a:pt x="2294287" y="1229754"/>
                </a:cubicBezTo>
                <a:lnTo>
                  <a:pt x="2311251" y="1229754"/>
                </a:lnTo>
                <a:lnTo>
                  <a:pt x="2311251" y="1229897"/>
                </a:lnTo>
                <a:cubicBezTo>
                  <a:pt x="2311251" y="1233564"/>
                  <a:pt x="2314280" y="1236631"/>
                  <a:pt x="2318013" y="1236631"/>
                </a:cubicBezTo>
                <a:lnTo>
                  <a:pt x="2338292" y="1236631"/>
                </a:lnTo>
                <a:cubicBezTo>
                  <a:pt x="2340092" y="1236631"/>
                  <a:pt x="2341626" y="1235097"/>
                  <a:pt x="2341626" y="1233288"/>
                </a:cubicBezTo>
                <a:cubicBezTo>
                  <a:pt x="2341626" y="1231468"/>
                  <a:pt x="2340092" y="1229982"/>
                  <a:pt x="2338292" y="1229982"/>
                </a:cubicBezTo>
                <a:lnTo>
                  <a:pt x="2317919" y="1229897"/>
                </a:lnTo>
                <a:lnTo>
                  <a:pt x="2318013" y="1177576"/>
                </a:lnTo>
                <a:lnTo>
                  <a:pt x="2338292" y="1177576"/>
                </a:lnTo>
                <a:cubicBezTo>
                  <a:pt x="2340092" y="1177576"/>
                  <a:pt x="2341626" y="1176033"/>
                  <a:pt x="2341626" y="1174223"/>
                </a:cubicBezTo>
                <a:cubicBezTo>
                  <a:pt x="2341626" y="1172451"/>
                  <a:pt x="2340092" y="1170918"/>
                  <a:pt x="2338292" y="1170918"/>
                </a:cubicBezTo>
                <a:lnTo>
                  <a:pt x="2318013" y="1170918"/>
                </a:lnTo>
                <a:cubicBezTo>
                  <a:pt x="2314280" y="1170918"/>
                  <a:pt x="2311251" y="1173947"/>
                  <a:pt x="2311251" y="1177662"/>
                </a:cubicBezTo>
                <a:lnTo>
                  <a:pt x="2311251" y="1179386"/>
                </a:lnTo>
                <a:cubicBezTo>
                  <a:pt x="2299239" y="1175290"/>
                  <a:pt x="2290467" y="1171756"/>
                  <a:pt x="2283800" y="1169099"/>
                </a:cubicBezTo>
                <a:cubicBezTo>
                  <a:pt x="2264283" y="1161288"/>
                  <a:pt x="2259892" y="1159945"/>
                  <a:pt x="2243338" y="1168032"/>
                </a:cubicBezTo>
                <a:lnTo>
                  <a:pt x="2243242" y="1168032"/>
                </a:lnTo>
                <a:lnTo>
                  <a:pt x="2180454" y="1180919"/>
                </a:lnTo>
                <a:cubicBezTo>
                  <a:pt x="2179596" y="1180824"/>
                  <a:pt x="2178853" y="1181386"/>
                  <a:pt x="2178377" y="1182272"/>
                </a:cubicBezTo>
                <a:moveTo>
                  <a:pt x="2281333" y="1175014"/>
                </a:moveTo>
                <a:cubicBezTo>
                  <a:pt x="2288371" y="1177852"/>
                  <a:pt x="2298002" y="1181662"/>
                  <a:pt x="2311251" y="1186120"/>
                </a:cubicBezTo>
                <a:lnTo>
                  <a:pt x="2311251" y="1222915"/>
                </a:lnTo>
                <a:lnTo>
                  <a:pt x="2294287" y="1222915"/>
                </a:lnTo>
                <a:cubicBezTo>
                  <a:pt x="2282838" y="1222915"/>
                  <a:pt x="2273532" y="1215285"/>
                  <a:pt x="2268931" y="1211666"/>
                </a:cubicBezTo>
                <a:lnTo>
                  <a:pt x="2268484" y="1211285"/>
                </a:lnTo>
                <a:cubicBezTo>
                  <a:pt x="2256291" y="1201388"/>
                  <a:pt x="2237213" y="1195292"/>
                  <a:pt x="2236384" y="1195016"/>
                </a:cubicBezTo>
                <a:cubicBezTo>
                  <a:pt x="2235984" y="1194911"/>
                  <a:pt x="2235708" y="1194826"/>
                  <a:pt x="2235346" y="1194826"/>
                </a:cubicBezTo>
                <a:cubicBezTo>
                  <a:pt x="2235041" y="1194826"/>
                  <a:pt x="2234756" y="1194826"/>
                  <a:pt x="2234575" y="1194911"/>
                </a:cubicBezTo>
                <a:lnTo>
                  <a:pt x="2215991" y="1199474"/>
                </a:lnTo>
                <a:cubicBezTo>
                  <a:pt x="2211133" y="1200912"/>
                  <a:pt x="2206000" y="1199845"/>
                  <a:pt x="2202180" y="1196826"/>
                </a:cubicBezTo>
                <a:cubicBezTo>
                  <a:pt x="2215029" y="1190358"/>
                  <a:pt x="2224668" y="1185110"/>
                  <a:pt x="2232574" y="1180919"/>
                </a:cubicBezTo>
                <a:cubicBezTo>
                  <a:pt x="2259711" y="1166451"/>
                  <a:pt x="2259711" y="1166451"/>
                  <a:pt x="2281333" y="1175014"/>
                </a:cubicBezTo>
                <a:moveTo>
                  <a:pt x="2222392" y="1178919"/>
                </a:moveTo>
                <a:cubicBezTo>
                  <a:pt x="2215134" y="1182824"/>
                  <a:pt x="2206485" y="1187387"/>
                  <a:pt x="2195617" y="1192730"/>
                </a:cubicBezTo>
                <a:cubicBezTo>
                  <a:pt x="2190674" y="1193292"/>
                  <a:pt x="2187511" y="1189387"/>
                  <a:pt x="2185806" y="1186358"/>
                </a:cubicBezTo>
                <a:lnTo>
                  <a:pt x="2222392" y="1178919"/>
                </a:lnTo>
                <a:close/>
                <a:moveTo>
                  <a:pt x="182509" y="1467602"/>
                </a:moveTo>
                <a:cubicBezTo>
                  <a:pt x="181260" y="1466669"/>
                  <a:pt x="179651" y="1466288"/>
                  <a:pt x="178118" y="1466564"/>
                </a:cubicBezTo>
                <a:cubicBezTo>
                  <a:pt x="176593" y="1466850"/>
                  <a:pt x="175164" y="1467688"/>
                  <a:pt x="174307" y="1468946"/>
                </a:cubicBezTo>
                <a:cubicBezTo>
                  <a:pt x="167744" y="1478004"/>
                  <a:pt x="152495" y="1500292"/>
                  <a:pt x="152495" y="1511913"/>
                </a:cubicBezTo>
                <a:lnTo>
                  <a:pt x="152495" y="1513132"/>
                </a:lnTo>
                <a:cubicBezTo>
                  <a:pt x="152781" y="1527324"/>
                  <a:pt x="164516" y="1538564"/>
                  <a:pt x="178422" y="1538564"/>
                </a:cubicBezTo>
                <a:lnTo>
                  <a:pt x="179651" y="1538564"/>
                </a:lnTo>
                <a:lnTo>
                  <a:pt x="180213" y="1538564"/>
                </a:lnTo>
                <a:cubicBezTo>
                  <a:pt x="187166" y="1538383"/>
                  <a:pt x="193634" y="1535544"/>
                  <a:pt x="198511" y="1530468"/>
                </a:cubicBezTo>
                <a:cubicBezTo>
                  <a:pt x="203368" y="1525410"/>
                  <a:pt x="205835" y="1518847"/>
                  <a:pt x="205740" y="1511913"/>
                </a:cubicBezTo>
                <a:cubicBezTo>
                  <a:pt x="205740" y="1500759"/>
                  <a:pt x="192119" y="1480195"/>
                  <a:pt x="183928" y="1468946"/>
                </a:cubicBezTo>
                <a:cubicBezTo>
                  <a:pt x="183470" y="1468479"/>
                  <a:pt x="183070" y="1468098"/>
                  <a:pt x="182509" y="1467602"/>
                </a:cubicBezTo>
                <a:moveTo>
                  <a:pt x="198977" y="1512103"/>
                </a:moveTo>
                <a:cubicBezTo>
                  <a:pt x="199072" y="1517228"/>
                  <a:pt x="197168" y="1522209"/>
                  <a:pt x="193634" y="1525915"/>
                </a:cubicBezTo>
                <a:cubicBezTo>
                  <a:pt x="190024" y="1529639"/>
                  <a:pt x="185261" y="1531820"/>
                  <a:pt x="180022" y="1531925"/>
                </a:cubicBezTo>
                <a:lnTo>
                  <a:pt x="178975" y="1531925"/>
                </a:lnTo>
                <a:lnTo>
                  <a:pt x="178518" y="1531925"/>
                </a:lnTo>
                <a:cubicBezTo>
                  <a:pt x="168021" y="1531925"/>
                  <a:pt x="159353" y="1523495"/>
                  <a:pt x="159077" y="1512942"/>
                </a:cubicBezTo>
                <a:lnTo>
                  <a:pt x="159077" y="1512008"/>
                </a:lnTo>
                <a:cubicBezTo>
                  <a:pt x="159077" y="1504198"/>
                  <a:pt x="169250" y="1487319"/>
                  <a:pt x="179070" y="1473689"/>
                </a:cubicBezTo>
                <a:cubicBezTo>
                  <a:pt x="191376" y="1490939"/>
                  <a:pt x="198977" y="1505512"/>
                  <a:pt x="198977" y="1512103"/>
                </a:cubicBezTo>
                <a:moveTo>
                  <a:pt x="230419" y="1565729"/>
                </a:moveTo>
                <a:cubicBezTo>
                  <a:pt x="231277" y="1565272"/>
                  <a:pt x="231953" y="1564481"/>
                  <a:pt x="232134" y="1563538"/>
                </a:cubicBezTo>
                <a:cubicBezTo>
                  <a:pt x="232324" y="1562567"/>
                  <a:pt x="232134" y="1561548"/>
                  <a:pt x="231553" y="1560757"/>
                </a:cubicBezTo>
                <a:cubicBezTo>
                  <a:pt x="226047" y="1553356"/>
                  <a:pt x="216427" y="1550203"/>
                  <a:pt x="207550" y="1552756"/>
                </a:cubicBezTo>
                <a:lnTo>
                  <a:pt x="183061" y="1560481"/>
                </a:lnTo>
                <a:lnTo>
                  <a:pt x="183061" y="1559824"/>
                </a:lnTo>
                <a:cubicBezTo>
                  <a:pt x="183061" y="1552480"/>
                  <a:pt x="179661" y="1547365"/>
                  <a:pt x="174698" y="1547365"/>
                </a:cubicBezTo>
                <a:lnTo>
                  <a:pt x="151362" y="1547460"/>
                </a:lnTo>
                <a:cubicBezTo>
                  <a:pt x="150704" y="1547222"/>
                  <a:pt x="148885" y="1545917"/>
                  <a:pt x="147447" y="1544850"/>
                </a:cubicBezTo>
                <a:cubicBezTo>
                  <a:pt x="141846" y="1540755"/>
                  <a:pt x="132407" y="1533830"/>
                  <a:pt x="120405" y="1533830"/>
                </a:cubicBezTo>
                <a:lnTo>
                  <a:pt x="103451" y="1533830"/>
                </a:lnTo>
                <a:lnTo>
                  <a:pt x="103451" y="1533735"/>
                </a:lnTo>
                <a:cubicBezTo>
                  <a:pt x="103451" y="1530010"/>
                  <a:pt x="100393" y="1526943"/>
                  <a:pt x="96688" y="1526943"/>
                </a:cubicBezTo>
                <a:lnTo>
                  <a:pt x="76409" y="1526943"/>
                </a:lnTo>
                <a:cubicBezTo>
                  <a:pt x="74580" y="1526943"/>
                  <a:pt x="73047" y="1528477"/>
                  <a:pt x="73047" y="1530296"/>
                </a:cubicBezTo>
                <a:cubicBezTo>
                  <a:pt x="73047" y="1532106"/>
                  <a:pt x="74580" y="1533639"/>
                  <a:pt x="76409" y="1533639"/>
                </a:cubicBezTo>
                <a:lnTo>
                  <a:pt x="96774" y="1533735"/>
                </a:lnTo>
                <a:lnTo>
                  <a:pt x="96774" y="1586103"/>
                </a:lnTo>
                <a:lnTo>
                  <a:pt x="76505" y="1586103"/>
                </a:lnTo>
                <a:cubicBezTo>
                  <a:pt x="74676" y="1586103"/>
                  <a:pt x="73171" y="1587637"/>
                  <a:pt x="73171" y="1589456"/>
                </a:cubicBezTo>
                <a:cubicBezTo>
                  <a:pt x="73171" y="1591266"/>
                  <a:pt x="74676" y="1592752"/>
                  <a:pt x="76505" y="1592752"/>
                </a:cubicBezTo>
                <a:lnTo>
                  <a:pt x="96774" y="1592752"/>
                </a:lnTo>
                <a:cubicBezTo>
                  <a:pt x="100489" y="1592752"/>
                  <a:pt x="103537" y="1589732"/>
                  <a:pt x="103537" y="1586008"/>
                </a:cubicBezTo>
                <a:lnTo>
                  <a:pt x="103537" y="1584293"/>
                </a:lnTo>
                <a:cubicBezTo>
                  <a:pt x="109271" y="1586198"/>
                  <a:pt x="114395" y="1588008"/>
                  <a:pt x="118891" y="1589542"/>
                </a:cubicBezTo>
                <a:cubicBezTo>
                  <a:pt x="136703" y="1595733"/>
                  <a:pt x="146609" y="1599076"/>
                  <a:pt x="155534" y="1599076"/>
                </a:cubicBezTo>
                <a:cubicBezTo>
                  <a:pt x="166516" y="1599076"/>
                  <a:pt x="176203" y="1594009"/>
                  <a:pt x="197072" y="1582845"/>
                </a:cubicBezTo>
                <a:cubicBezTo>
                  <a:pt x="205740" y="1578388"/>
                  <a:pt x="216608" y="1572663"/>
                  <a:pt x="230419" y="1565729"/>
                </a:cubicBezTo>
                <a:moveTo>
                  <a:pt x="120986" y="1583360"/>
                </a:moveTo>
                <a:cubicBezTo>
                  <a:pt x="115824" y="1581550"/>
                  <a:pt x="110023" y="1579550"/>
                  <a:pt x="103451" y="1577359"/>
                </a:cubicBezTo>
                <a:lnTo>
                  <a:pt x="103451" y="1540574"/>
                </a:lnTo>
                <a:lnTo>
                  <a:pt x="120405" y="1540574"/>
                </a:lnTo>
                <a:cubicBezTo>
                  <a:pt x="130207" y="1540574"/>
                  <a:pt x="138208" y="1546384"/>
                  <a:pt x="143446" y="1550289"/>
                </a:cubicBezTo>
                <a:cubicBezTo>
                  <a:pt x="146704" y="1552661"/>
                  <a:pt x="148704" y="1554109"/>
                  <a:pt x="150886" y="1554109"/>
                </a:cubicBezTo>
                <a:lnTo>
                  <a:pt x="174603" y="1554109"/>
                </a:lnTo>
                <a:cubicBezTo>
                  <a:pt x="175070" y="1554109"/>
                  <a:pt x="176298" y="1556204"/>
                  <a:pt x="176298" y="1559919"/>
                </a:cubicBezTo>
                <a:cubicBezTo>
                  <a:pt x="176298" y="1561824"/>
                  <a:pt x="176031" y="1563538"/>
                  <a:pt x="175355" y="1564758"/>
                </a:cubicBezTo>
                <a:cubicBezTo>
                  <a:pt x="175070" y="1565453"/>
                  <a:pt x="174698" y="1565824"/>
                  <a:pt x="174517" y="1565824"/>
                </a:cubicBezTo>
                <a:lnTo>
                  <a:pt x="137265" y="1565824"/>
                </a:lnTo>
                <a:cubicBezTo>
                  <a:pt x="135445" y="1565824"/>
                  <a:pt x="133941" y="1567358"/>
                  <a:pt x="133941" y="1569130"/>
                </a:cubicBezTo>
                <a:cubicBezTo>
                  <a:pt x="133941" y="1570939"/>
                  <a:pt x="135445" y="1572473"/>
                  <a:pt x="137265" y="1572473"/>
                </a:cubicBezTo>
                <a:lnTo>
                  <a:pt x="174517" y="1572473"/>
                </a:lnTo>
                <a:cubicBezTo>
                  <a:pt x="177260" y="1572473"/>
                  <a:pt x="179556" y="1570854"/>
                  <a:pt x="181070" y="1568196"/>
                </a:cubicBezTo>
                <a:lnTo>
                  <a:pt x="209379" y="1559223"/>
                </a:lnTo>
                <a:cubicBezTo>
                  <a:pt x="214236" y="1557823"/>
                  <a:pt x="219380" y="1558852"/>
                  <a:pt x="223190" y="1561919"/>
                </a:cubicBezTo>
                <a:cubicBezTo>
                  <a:pt x="211178" y="1567920"/>
                  <a:pt x="201644" y="1573035"/>
                  <a:pt x="193843" y="1577264"/>
                </a:cubicBezTo>
                <a:cubicBezTo>
                  <a:pt x="158125" y="1596200"/>
                  <a:pt x="158125" y="1596200"/>
                  <a:pt x="120986" y="1583360"/>
                </a:cubicBezTo>
                <a:moveTo>
                  <a:pt x="272796" y="1420387"/>
                </a:moveTo>
                <a:cubicBezTo>
                  <a:pt x="274596" y="1420387"/>
                  <a:pt x="276139" y="1418854"/>
                  <a:pt x="276139" y="1417044"/>
                </a:cubicBezTo>
                <a:cubicBezTo>
                  <a:pt x="276139" y="1415225"/>
                  <a:pt x="274596" y="1413691"/>
                  <a:pt x="272796" y="1413691"/>
                </a:cubicBezTo>
                <a:lnTo>
                  <a:pt x="252508" y="1413691"/>
                </a:lnTo>
                <a:cubicBezTo>
                  <a:pt x="248793" y="1413691"/>
                  <a:pt x="245736" y="1416768"/>
                  <a:pt x="245736" y="1420482"/>
                </a:cubicBezTo>
                <a:lnTo>
                  <a:pt x="245736" y="1422159"/>
                </a:lnTo>
                <a:cubicBezTo>
                  <a:pt x="233734" y="1418063"/>
                  <a:pt x="224980" y="1414577"/>
                  <a:pt x="218322" y="1411881"/>
                </a:cubicBezTo>
                <a:cubicBezTo>
                  <a:pt x="198787" y="1404061"/>
                  <a:pt x="194424" y="1402766"/>
                  <a:pt x="177832" y="1410862"/>
                </a:cubicBezTo>
                <a:lnTo>
                  <a:pt x="177746" y="1410862"/>
                </a:lnTo>
                <a:lnTo>
                  <a:pt x="114985" y="1423692"/>
                </a:lnTo>
                <a:cubicBezTo>
                  <a:pt x="114033" y="1423883"/>
                  <a:pt x="113252" y="1424483"/>
                  <a:pt x="112766" y="1425235"/>
                </a:cubicBezTo>
                <a:cubicBezTo>
                  <a:pt x="112300" y="1425978"/>
                  <a:pt x="112223" y="1427045"/>
                  <a:pt x="112395" y="1427883"/>
                </a:cubicBezTo>
                <a:cubicBezTo>
                  <a:pt x="114033" y="1433132"/>
                  <a:pt x="119358" y="1442580"/>
                  <a:pt x="128978" y="1442485"/>
                </a:cubicBezTo>
                <a:lnTo>
                  <a:pt x="129635" y="1442485"/>
                </a:lnTo>
                <a:cubicBezTo>
                  <a:pt x="135264" y="1448762"/>
                  <a:pt x="144113" y="1451420"/>
                  <a:pt x="152114" y="1449048"/>
                </a:cubicBezTo>
                <a:lnTo>
                  <a:pt x="169659" y="1444762"/>
                </a:lnTo>
                <a:cubicBezTo>
                  <a:pt x="173460" y="1446066"/>
                  <a:pt x="188795" y="1451601"/>
                  <a:pt x="198701" y="1459602"/>
                </a:cubicBezTo>
                <a:lnTo>
                  <a:pt x="199168" y="1459973"/>
                </a:lnTo>
                <a:cubicBezTo>
                  <a:pt x="204330" y="1464116"/>
                  <a:pt x="214884" y="1472765"/>
                  <a:pt x="228685" y="1472765"/>
                </a:cubicBezTo>
                <a:lnTo>
                  <a:pt x="245640" y="1472765"/>
                </a:lnTo>
                <a:lnTo>
                  <a:pt x="245640" y="1472860"/>
                </a:lnTo>
                <a:cubicBezTo>
                  <a:pt x="245640" y="1476575"/>
                  <a:pt x="248698" y="1479604"/>
                  <a:pt x="252413" y="1479604"/>
                </a:cubicBezTo>
                <a:lnTo>
                  <a:pt x="272710" y="1479604"/>
                </a:lnTo>
                <a:cubicBezTo>
                  <a:pt x="274511" y="1479604"/>
                  <a:pt x="276044" y="1478109"/>
                  <a:pt x="276044" y="1476299"/>
                </a:cubicBezTo>
                <a:cubicBezTo>
                  <a:pt x="276044" y="1474480"/>
                  <a:pt x="274511" y="1472946"/>
                  <a:pt x="272710" y="1472946"/>
                </a:cubicBezTo>
                <a:lnTo>
                  <a:pt x="252326" y="1472860"/>
                </a:lnTo>
                <a:lnTo>
                  <a:pt x="252413" y="1420578"/>
                </a:lnTo>
                <a:lnTo>
                  <a:pt x="272796" y="1420578"/>
                </a:lnTo>
                <a:lnTo>
                  <a:pt x="272796" y="1420387"/>
                </a:lnTo>
                <a:close/>
                <a:moveTo>
                  <a:pt x="130121" y="1435789"/>
                </a:moveTo>
                <a:cubicBezTo>
                  <a:pt x="125158" y="1436389"/>
                  <a:pt x="122025" y="1432484"/>
                  <a:pt x="120301" y="1429417"/>
                </a:cubicBezTo>
                <a:lnTo>
                  <a:pt x="156791" y="1421978"/>
                </a:lnTo>
                <a:cubicBezTo>
                  <a:pt x="149647" y="1425788"/>
                  <a:pt x="140970" y="1430388"/>
                  <a:pt x="130121" y="1435789"/>
                </a:cubicBezTo>
                <a:moveTo>
                  <a:pt x="245736" y="1465878"/>
                </a:moveTo>
                <a:lnTo>
                  <a:pt x="228790" y="1465878"/>
                </a:lnTo>
                <a:cubicBezTo>
                  <a:pt x="217370" y="1465878"/>
                  <a:pt x="208016" y="1458297"/>
                  <a:pt x="203473" y="1454668"/>
                </a:cubicBezTo>
                <a:lnTo>
                  <a:pt x="202978" y="1454296"/>
                </a:lnTo>
                <a:cubicBezTo>
                  <a:pt x="190795" y="1444390"/>
                  <a:pt x="171755" y="1438294"/>
                  <a:pt x="170888" y="1437970"/>
                </a:cubicBezTo>
                <a:cubicBezTo>
                  <a:pt x="170516" y="1437885"/>
                  <a:pt x="170212" y="1437789"/>
                  <a:pt x="169830" y="1437789"/>
                </a:cubicBezTo>
                <a:cubicBezTo>
                  <a:pt x="169554" y="1437789"/>
                  <a:pt x="169259" y="1437789"/>
                  <a:pt x="169069" y="1437885"/>
                </a:cubicBezTo>
                <a:lnTo>
                  <a:pt x="150486" y="1442485"/>
                </a:lnTo>
                <a:cubicBezTo>
                  <a:pt x="145646" y="1443885"/>
                  <a:pt x="140484" y="1442857"/>
                  <a:pt x="136703" y="1439780"/>
                </a:cubicBezTo>
                <a:cubicBezTo>
                  <a:pt x="149543" y="1433322"/>
                  <a:pt x="159162" y="1428064"/>
                  <a:pt x="167068" y="1423883"/>
                </a:cubicBezTo>
                <a:cubicBezTo>
                  <a:pt x="194329" y="1409224"/>
                  <a:pt x="194329" y="1409329"/>
                  <a:pt x="215922" y="1417882"/>
                </a:cubicBezTo>
                <a:cubicBezTo>
                  <a:pt x="222980" y="1420768"/>
                  <a:pt x="232591" y="1424578"/>
                  <a:pt x="245859" y="1429045"/>
                </a:cubicBezTo>
                <a:lnTo>
                  <a:pt x="245859" y="1465878"/>
                </a:lnTo>
                <a:lnTo>
                  <a:pt x="245736" y="1465878"/>
                </a:lnTo>
                <a:close/>
                <a:moveTo>
                  <a:pt x="425491" y="1467602"/>
                </a:moveTo>
                <a:cubicBezTo>
                  <a:pt x="424224" y="1466669"/>
                  <a:pt x="422624" y="1466288"/>
                  <a:pt x="421100" y="1466564"/>
                </a:cubicBezTo>
                <a:cubicBezTo>
                  <a:pt x="419595" y="1466850"/>
                  <a:pt x="418147" y="1467688"/>
                  <a:pt x="417195" y="1468946"/>
                </a:cubicBezTo>
                <a:cubicBezTo>
                  <a:pt x="410642" y="1478004"/>
                  <a:pt x="395383" y="1500292"/>
                  <a:pt x="395383" y="1511913"/>
                </a:cubicBezTo>
                <a:lnTo>
                  <a:pt x="395383" y="1513132"/>
                </a:lnTo>
                <a:cubicBezTo>
                  <a:pt x="395649" y="1527324"/>
                  <a:pt x="407384" y="1538564"/>
                  <a:pt x="421291" y="1538564"/>
                </a:cubicBezTo>
                <a:lnTo>
                  <a:pt x="422548" y="1538564"/>
                </a:lnTo>
                <a:lnTo>
                  <a:pt x="423100" y="1538564"/>
                </a:lnTo>
                <a:cubicBezTo>
                  <a:pt x="430053" y="1538383"/>
                  <a:pt x="436540" y="1535544"/>
                  <a:pt x="441407" y="1530468"/>
                </a:cubicBezTo>
                <a:cubicBezTo>
                  <a:pt x="446265" y="1525410"/>
                  <a:pt x="448732" y="1518847"/>
                  <a:pt x="448637" y="1511913"/>
                </a:cubicBezTo>
                <a:cubicBezTo>
                  <a:pt x="448637" y="1500759"/>
                  <a:pt x="435007" y="1480195"/>
                  <a:pt x="426815" y="1468946"/>
                </a:cubicBezTo>
                <a:cubicBezTo>
                  <a:pt x="426453" y="1468479"/>
                  <a:pt x="426053" y="1468098"/>
                  <a:pt x="425491" y="1467602"/>
                </a:cubicBezTo>
                <a:moveTo>
                  <a:pt x="441960" y="1512103"/>
                </a:moveTo>
                <a:cubicBezTo>
                  <a:pt x="442055" y="1517228"/>
                  <a:pt x="440150" y="1522209"/>
                  <a:pt x="436636" y="1525915"/>
                </a:cubicBezTo>
                <a:cubicBezTo>
                  <a:pt x="433006" y="1529639"/>
                  <a:pt x="428244" y="1531820"/>
                  <a:pt x="423015" y="1531925"/>
                </a:cubicBezTo>
                <a:lnTo>
                  <a:pt x="421967" y="1531925"/>
                </a:lnTo>
                <a:lnTo>
                  <a:pt x="421500" y="1531925"/>
                </a:lnTo>
                <a:cubicBezTo>
                  <a:pt x="411013" y="1531925"/>
                  <a:pt x="402336" y="1523495"/>
                  <a:pt x="402060" y="1512942"/>
                </a:cubicBezTo>
                <a:lnTo>
                  <a:pt x="402060" y="1512008"/>
                </a:lnTo>
                <a:cubicBezTo>
                  <a:pt x="402060" y="1504198"/>
                  <a:pt x="412242" y="1487319"/>
                  <a:pt x="421967" y="1473689"/>
                </a:cubicBezTo>
                <a:cubicBezTo>
                  <a:pt x="434350" y="1490939"/>
                  <a:pt x="441960" y="1505512"/>
                  <a:pt x="441960" y="1512103"/>
                </a:cubicBezTo>
                <a:moveTo>
                  <a:pt x="473402" y="1565729"/>
                </a:moveTo>
                <a:cubicBezTo>
                  <a:pt x="474250" y="1565272"/>
                  <a:pt x="474916" y="1564481"/>
                  <a:pt x="475116" y="1563538"/>
                </a:cubicBezTo>
                <a:cubicBezTo>
                  <a:pt x="475307" y="1562567"/>
                  <a:pt x="475116" y="1561548"/>
                  <a:pt x="474545" y="1560757"/>
                </a:cubicBezTo>
                <a:cubicBezTo>
                  <a:pt x="469011" y="1553356"/>
                  <a:pt x="459410" y="1550203"/>
                  <a:pt x="450532" y="1552756"/>
                </a:cubicBezTo>
                <a:lnTo>
                  <a:pt x="426062" y="1560481"/>
                </a:lnTo>
                <a:lnTo>
                  <a:pt x="426062" y="1559824"/>
                </a:lnTo>
                <a:cubicBezTo>
                  <a:pt x="426062" y="1552480"/>
                  <a:pt x="422624" y="1547365"/>
                  <a:pt x="417681" y="1547365"/>
                </a:cubicBezTo>
                <a:lnTo>
                  <a:pt x="394345" y="1547460"/>
                </a:lnTo>
                <a:cubicBezTo>
                  <a:pt x="393659" y="1547222"/>
                  <a:pt x="391858" y="1545917"/>
                  <a:pt x="390439" y="1544850"/>
                </a:cubicBezTo>
                <a:cubicBezTo>
                  <a:pt x="384829" y="1540755"/>
                  <a:pt x="375390" y="1533830"/>
                  <a:pt x="363388" y="1533830"/>
                </a:cubicBezTo>
                <a:lnTo>
                  <a:pt x="346424" y="1533830"/>
                </a:lnTo>
                <a:lnTo>
                  <a:pt x="346424" y="1533735"/>
                </a:lnTo>
                <a:cubicBezTo>
                  <a:pt x="346424" y="1530010"/>
                  <a:pt x="343376" y="1526943"/>
                  <a:pt x="339671" y="1526943"/>
                </a:cubicBezTo>
                <a:lnTo>
                  <a:pt x="319392" y="1526943"/>
                </a:lnTo>
                <a:cubicBezTo>
                  <a:pt x="317573" y="1526943"/>
                  <a:pt x="316030" y="1528477"/>
                  <a:pt x="316030" y="1530296"/>
                </a:cubicBezTo>
                <a:cubicBezTo>
                  <a:pt x="316030" y="1532106"/>
                  <a:pt x="317573" y="1533639"/>
                  <a:pt x="319392" y="1533639"/>
                </a:cubicBezTo>
                <a:lnTo>
                  <a:pt x="339747" y="1533735"/>
                </a:lnTo>
                <a:lnTo>
                  <a:pt x="339671" y="1586008"/>
                </a:lnTo>
                <a:lnTo>
                  <a:pt x="319392" y="1586008"/>
                </a:lnTo>
                <a:cubicBezTo>
                  <a:pt x="317573" y="1586008"/>
                  <a:pt x="316030" y="1587541"/>
                  <a:pt x="316030" y="1589351"/>
                </a:cubicBezTo>
                <a:cubicBezTo>
                  <a:pt x="316030" y="1591170"/>
                  <a:pt x="317573" y="1592666"/>
                  <a:pt x="319392" y="1592666"/>
                </a:cubicBezTo>
                <a:lnTo>
                  <a:pt x="339671" y="1592666"/>
                </a:lnTo>
                <a:cubicBezTo>
                  <a:pt x="343376" y="1592666"/>
                  <a:pt x="346424" y="1589637"/>
                  <a:pt x="346424" y="1585922"/>
                </a:cubicBezTo>
                <a:lnTo>
                  <a:pt x="346424" y="1584189"/>
                </a:lnTo>
                <a:cubicBezTo>
                  <a:pt x="352158" y="1586103"/>
                  <a:pt x="357292" y="1587922"/>
                  <a:pt x="361759" y="1589456"/>
                </a:cubicBezTo>
                <a:cubicBezTo>
                  <a:pt x="379571" y="1595638"/>
                  <a:pt x="389477" y="1598990"/>
                  <a:pt x="398421" y="1598990"/>
                </a:cubicBezTo>
                <a:cubicBezTo>
                  <a:pt x="409384" y="1598990"/>
                  <a:pt x="419100" y="1593914"/>
                  <a:pt x="439969" y="1582760"/>
                </a:cubicBezTo>
                <a:cubicBezTo>
                  <a:pt x="448732" y="1578388"/>
                  <a:pt x="459581" y="1572663"/>
                  <a:pt x="473402" y="1565729"/>
                </a:cubicBezTo>
                <a:moveTo>
                  <a:pt x="364064" y="1583360"/>
                </a:moveTo>
                <a:cubicBezTo>
                  <a:pt x="358892" y="1581550"/>
                  <a:pt x="353196" y="1579550"/>
                  <a:pt x="346520" y="1577359"/>
                </a:cubicBezTo>
                <a:lnTo>
                  <a:pt x="346520" y="1540574"/>
                </a:lnTo>
                <a:lnTo>
                  <a:pt x="363484" y="1540574"/>
                </a:lnTo>
                <a:cubicBezTo>
                  <a:pt x="373294" y="1540574"/>
                  <a:pt x="381295" y="1546384"/>
                  <a:pt x="386515" y="1550289"/>
                </a:cubicBezTo>
                <a:cubicBezTo>
                  <a:pt x="389772" y="1552661"/>
                  <a:pt x="391773" y="1554109"/>
                  <a:pt x="393973" y="1554109"/>
                </a:cubicBezTo>
                <a:lnTo>
                  <a:pt x="417681" y="1554109"/>
                </a:lnTo>
                <a:cubicBezTo>
                  <a:pt x="418157" y="1554109"/>
                  <a:pt x="419385" y="1556204"/>
                  <a:pt x="419385" y="1559919"/>
                </a:cubicBezTo>
                <a:cubicBezTo>
                  <a:pt x="419385" y="1561824"/>
                  <a:pt x="419014" y="1563538"/>
                  <a:pt x="418423" y="1564758"/>
                </a:cubicBezTo>
                <a:cubicBezTo>
                  <a:pt x="418157" y="1565453"/>
                  <a:pt x="417786" y="1565824"/>
                  <a:pt x="417586" y="1565824"/>
                </a:cubicBezTo>
                <a:lnTo>
                  <a:pt x="380342" y="1565824"/>
                </a:lnTo>
                <a:cubicBezTo>
                  <a:pt x="378533" y="1565824"/>
                  <a:pt x="376999" y="1567358"/>
                  <a:pt x="376999" y="1569130"/>
                </a:cubicBezTo>
                <a:cubicBezTo>
                  <a:pt x="376999" y="1570939"/>
                  <a:pt x="378533" y="1572473"/>
                  <a:pt x="380342" y="1572473"/>
                </a:cubicBezTo>
                <a:lnTo>
                  <a:pt x="417586" y="1572473"/>
                </a:lnTo>
                <a:cubicBezTo>
                  <a:pt x="420328" y="1572473"/>
                  <a:pt x="422624" y="1570854"/>
                  <a:pt x="424148" y="1568196"/>
                </a:cubicBezTo>
                <a:lnTo>
                  <a:pt x="452447" y="1559223"/>
                </a:lnTo>
                <a:cubicBezTo>
                  <a:pt x="457305" y="1557823"/>
                  <a:pt x="462439" y="1558852"/>
                  <a:pt x="466267" y="1561919"/>
                </a:cubicBezTo>
                <a:cubicBezTo>
                  <a:pt x="454266" y="1567920"/>
                  <a:pt x="444732" y="1573035"/>
                  <a:pt x="436826" y="1577264"/>
                </a:cubicBezTo>
                <a:cubicBezTo>
                  <a:pt x="401107" y="1596200"/>
                  <a:pt x="401107" y="1596200"/>
                  <a:pt x="364064" y="1583360"/>
                </a:cubicBezTo>
                <a:moveTo>
                  <a:pt x="515798" y="1420387"/>
                </a:moveTo>
                <a:cubicBezTo>
                  <a:pt x="517579" y="1420387"/>
                  <a:pt x="519113" y="1418854"/>
                  <a:pt x="519113" y="1417044"/>
                </a:cubicBezTo>
                <a:cubicBezTo>
                  <a:pt x="519113" y="1415225"/>
                  <a:pt x="517579" y="1413691"/>
                  <a:pt x="515798" y="1413691"/>
                </a:cubicBezTo>
                <a:lnTo>
                  <a:pt x="495490" y="1413691"/>
                </a:lnTo>
                <a:cubicBezTo>
                  <a:pt x="491766" y="1413691"/>
                  <a:pt x="488728" y="1416768"/>
                  <a:pt x="488728" y="1420482"/>
                </a:cubicBezTo>
                <a:lnTo>
                  <a:pt x="488728" y="1422159"/>
                </a:lnTo>
                <a:cubicBezTo>
                  <a:pt x="476726" y="1418063"/>
                  <a:pt x="467953" y="1414577"/>
                  <a:pt x="461315" y="1411881"/>
                </a:cubicBezTo>
                <a:cubicBezTo>
                  <a:pt x="441770" y="1404061"/>
                  <a:pt x="437397" y="1402766"/>
                  <a:pt x="420824" y="1410862"/>
                </a:cubicBezTo>
                <a:lnTo>
                  <a:pt x="420719" y="1410862"/>
                </a:lnTo>
                <a:lnTo>
                  <a:pt x="357940" y="1423692"/>
                </a:lnTo>
                <a:cubicBezTo>
                  <a:pt x="357016" y="1423883"/>
                  <a:pt x="356245" y="1424483"/>
                  <a:pt x="355759" y="1425235"/>
                </a:cubicBezTo>
                <a:cubicBezTo>
                  <a:pt x="355282" y="1425978"/>
                  <a:pt x="355187" y="1427045"/>
                  <a:pt x="355482" y="1427883"/>
                </a:cubicBezTo>
                <a:cubicBezTo>
                  <a:pt x="357111" y="1433132"/>
                  <a:pt x="362426" y="1442580"/>
                  <a:pt x="372056" y="1442485"/>
                </a:cubicBezTo>
                <a:lnTo>
                  <a:pt x="372703" y="1442485"/>
                </a:lnTo>
                <a:cubicBezTo>
                  <a:pt x="378343" y="1448762"/>
                  <a:pt x="387201" y="1451420"/>
                  <a:pt x="395201" y="1449048"/>
                </a:cubicBezTo>
                <a:lnTo>
                  <a:pt x="412718" y="1444762"/>
                </a:lnTo>
                <a:cubicBezTo>
                  <a:pt x="416547" y="1446066"/>
                  <a:pt x="431863" y="1451601"/>
                  <a:pt x="441770" y="1459602"/>
                </a:cubicBezTo>
                <a:lnTo>
                  <a:pt x="442265" y="1459973"/>
                </a:lnTo>
                <a:cubicBezTo>
                  <a:pt x="447408" y="1464116"/>
                  <a:pt x="457952" y="1472765"/>
                  <a:pt x="471773" y="1472765"/>
                </a:cubicBezTo>
                <a:lnTo>
                  <a:pt x="488728" y="1472765"/>
                </a:lnTo>
                <a:lnTo>
                  <a:pt x="488728" y="1472860"/>
                </a:lnTo>
                <a:cubicBezTo>
                  <a:pt x="488728" y="1476575"/>
                  <a:pt x="491766" y="1479604"/>
                  <a:pt x="495490" y="1479604"/>
                </a:cubicBezTo>
                <a:lnTo>
                  <a:pt x="515798" y="1479604"/>
                </a:lnTo>
                <a:cubicBezTo>
                  <a:pt x="517579" y="1479604"/>
                  <a:pt x="519113" y="1478109"/>
                  <a:pt x="519113" y="1476299"/>
                </a:cubicBezTo>
                <a:cubicBezTo>
                  <a:pt x="519113" y="1474480"/>
                  <a:pt x="517579" y="1472946"/>
                  <a:pt x="515798" y="1472946"/>
                </a:cubicBezTo>
                <a:lnTo>
                  <a:pt x="495405" y="1472860"/>
                </a:lnTo>
                <a:lnTo>
                  <a:pt x="495490" y="1420578"/>
                </a:lnTo>
                <a:lnTo>
                  <a:pt x="515798" y="1420578"/>
                </a:lnTo>
                <a:lnTo>
                  <a:pt x="515798" y="1420387"/>
                </a:lnTo>
                <a:close/>
                <a:moveTo>
                  <a:pt x="373094" y="1435789"/>
                </a:moveTo>
                <a:cubicBezTo>
                  <a:pt x="368151" y="1436389"/>
                  <a:pt x="365017" y="1432484"/>
                  <a:pt x="363293" y="1429417"/>
                </a:cubicBezTo>
                <a:lnTo>
                  <a:pt x="399783" y="1421978"/>
                </a:lnTo>
                <a:cubicBezTo>
                  <a:pt x="392620" y="1425788"/>
                  <a:pt x="383962" y="1430388"/>
                  <a:pt x="373094" y="1435789"/>
                </a:cubicBezTo>
                <a:moveTo>
                  <a:pt x="488728" y="1465878"/>
                </a:moveTo>
                <a:lnTo>
                  <a:pt x="471773" y="1465878"/>
                </a:lnTo>
                <a:cubicBezTo>
                  <a:pt x="460343" y="1465878"/>
                  <a:pt x="451009" y="1458297"/>
                  <a:pt x="446446" y="1454668"/>
                </a:cubicBezTo>
                <a:lnTo>
                  <a:pt x="445961" y="1454296"/>
                </a:lnTo>
                <a:cubicBezTo>
                  <a:pt x="433768" y="1444390"/>
                  <a:pt x="414718" y="1438294"/>
                  <a:pt x="413871" y="1437970"/>
                </a:cubicBezTo>
                <a:cubicBezTo>
                  <a:pt x="413585" y="1437885"/>
                  <a:pt x="413185" y="1437789"/>
                  <a:pt x="412813" y="1437789"/>
                </a:cubicBezTo>
                <a:cubicBezTo>
                  <a:pt x="412547" y="1437789"/>
                  <a:pt x="412242" y="1437789"/>
                  <a:pt x="412061" y="1437885"/>
                </a:cubicBezTo>
                <a:lnTo>
                  <a:pt x="393478" y="1442485"/>
                </a:lnTo>
                <a:cubicBezTo>
                  <a:pt x="388620" y="1443885"/>
                  <a:pt x="383467" y="1442857"/>
                  <a:pt x="379666" y="1439780"/>
                </a:cubicBezTo>
                <a:cubicBezTo>
                  <a:pt x="392516" y="1433322"/>
                  <a:pt x="402155" y="1428064"/>
                  <a:pt x="410051" y="1423883"/>
                </a:cubicBezTo>
                <a:cubicBezTo>
                  <a:pt x="437197" y="1409224"/>
                  <a:pt x="437293" y="1409329"/>
                  <a:pt x="458914" y="1417882"/>
                </a:cubicBezTo>
                <a:cubicBezTo>
                  <a:pt x="465954" y="1420768"/>
                  <a:pt x="475592" y="1424578"/>
                  <a:pt x="488823" y="1429045"/>
                </a:cubicBezTo>
                <a:lnTo>
                  <a:pt x="488823" y="1465878"/>
                </a:lnTo>
                <a:lnTo>
                  <a:pt x="488728" y="1465878"/>
                </a:lnTo>
                <a:close/>
                <a:moveTo>
                  <a:pt x="668455" y="1467602"/>
                </a:moveTo>
                <a:cubicBezTo>
                  <a:pt x="667226" y="1466669"/>
                  <a:pt x="665616" y="1466288"/>
                  <a:pt x="664083" y="1466564"/>
                </a:cubicBezTo>
                <a:cubicBezTo>
                  <a:pt x="662578" y="1466850"/>
                  <a:pt x="661140" y="1467688"/>
                  <a:pt x="660282" y="1468946"/>
                </a:cubicBezTo>
                <a:cubicBezTo>
                  <a:pt x="653710" y="1478004"/>
                  <a:pt x="638470" y="1500292"/>
                  <a:pt x="638470" y="1511913"/>
                </a:cubicBezTo>
                <a:lnTo>
                  <a:pt x="638470" y="1513132"/>
                </a:lnTo>
                <a:cubicBezTo>
                  <a:pt x="638766" y="1527324"/>
                  <a:pt x="650453" y="1538564"/>
                  <a:pt x="664359" y="1538564"/>
                </a:cubicBezTo>
                <a:lnTo>
                  <a:pt x="665616" y="1538564"/>
                </a:lnTo>
                <a:lnTo>
                  <a:pt x="666188" y="1538564"/>
                </a:lnTo>
                <a:cubicBezTo>
                  <a:pt x="673132" y="1538383"/>
                  <a:pt x="679609" y="1535544"/>
                  <a:pt x="684486" y="1530468"/>
                </a:cubicBezTo>
                <a:cubicBezTo>
                  <a:pt x="689324" y="1525410"/>
                  <a:pt x="691801" y="1518847"/>
                  <a:pt x="691705" y="1511913"/>
                </a:cubicBezTo>
                <a:cubicBezTo>
                  <a:pt x="691705" y="1500759"/>
                  <a:pt x="678094" y="1480195"/>
                  <a:pt x="669893" y="1468946"/>
                </a:cubicBezTo>
                <a:cubicBezTo>
                  <a:pt x="669493" y="1468479"/>
                  <a:pt x="669045" y="1468098"/>
                  <a:pt x="668455" y="1467602"/>
                </a:cubicBezTo>
                <a:moveTo>
                  <a:pt x="684952" y="1512103"/>
                </a:moveTo>
                <a:cubicBezTo>
                  <a:pt x="685038" y="1517228"/>
                  <a:pt x="683123" y="1522209"/>
                  <a:pt x="679609" y="1525915"/>
                </a:cubicBezTo>
                <a:cubicBezTo>
                  <a:pt x="675989" y="1529639"/>
                  <a:pt x="671227" y="1531820"/>
                  <a:pt x="665988" y="1531925"/>
                </a:cubicBezTo>
                <a:lnTo>
                  <a:pt x="664940" y="1531925"/>
                </a:lnTo>
                <a:lnTo>
                  <a:pt x="664454" y="1531925"/>
                </a:lnTo>
                <a:cubicBezTo>
                  <a:pt x="654005" y="1531925"/>
                  <a:pt x="645319" y="1523495"/>
                  <a:pt x="645043" y="1512942"/>
                </a:cubicBezTo>
                <a:lnTo>
                  <a:pt x="645043" y="1512008"/>
                </a:lnTo>
                <a:cubicBezTo>
                  <a:pt x="645043" y="1504198"/>
                  <a:pt x="655215" y="1487319"/>
                  <a:pt x="665045" y="1473689"/>
                </a:cubicBezTo>
                <a:cubicBezTo>
                  <a:pt x="677323" y="1490939"/>
                  <a:pt x="684952" y="1505512"/>
                  <a:pt x="684952" y="1512103"/>
                </a:cubicBezTo>
                <a:moveTo>
                  <a:pt x="716375" y="1565729"/>
                </a:moveTo>
                <a:cubicBezTo>
                  <a:pt x="717252" y="1565272"/>
                  <a:pt x="717899" y="1564481"/>
                  <a:pt x="718109" y="1563538"/>
                </a:cubicBezTo>
                <a:cubicBezTo>
                  <a:pt x="718290" y="1562567"/>
                  <a:pt x="718109" y="1561548"/>
                  <a:pt x="717518" y="1560757"/>
                </a:cubicBezTo>
                <a:cubicBezTo>
                  <a:pt x="711984" y="1553356"/>
                  <a:pt x="702393" y="1550203"/>
                  <a:pt x="693525" y="1552756"/>
                </a:cubicBezTo>
                <a:lnTo>
                  <a:pt x="669045" y="1560481"/>
                </a:lnTo>
                <a:lnTo>
                  <a:pt x="669045" y="1559824"/>
                </a:lnTo>
                <a:cubicBezTo>
                  <a:pt x="669045" y="1552480"/>
                  <a:pt x="665616" y="1547365"/>
                  <a:pt x="660673" y="1547365"/>
                </a:cubicBezTo>
                <a:lnTo>
                  <a:pt x="637327" y="1547460"/>
                </a:lnTo>
                <a:cubicBezTo>
                  <a:pt x="636641" y="1547222"/>
                  <a:pt x="634860" y="1545917"/>
                  <a:pt x="633403" y="1544850"/>
                </a:cubicBezTo>
                <a:cubicBezTo>
                  <a:pt x="627793" y="1540755"/>
                  <a:pt x="618363" y="1533830"/>
                  <a:pt x="606371" y="1533830"/>
                </a:cubicBezTo>
                <a:lnTo>
                  <a:pt x="589407" y="1533830"/>
                </a:lnTo>
                <a:lnTo>
                  <a:pt x="589407" y="1533735"/>
                </a:lnTo>
                <a:cubicBezTo>
                  <a:pt x="589407" y="1530010"/>
                  <a:pt x="586368" y="1526943"/>
                  <a:pt x="582644" y="1526943"/>
                </a:cubicBezTo>
                <a:lnTo>
                  <a:pt x="562337" y="1526943"/>
                </a:lnTo>
                <a:cubicBezTo>
                  <a:pt x="560556" y="1526943"/>
                  <a:pt x="559022" y="1528477"/>
                  <a:pt x="559022" y="1530296"/>
                </a:cubicBezTo>
                <a:cubicBezTo>
                  <a:pt x="559022" y="1532106"/>
                  <a:pt x="560556" y="1533639"/>
                  <a:pt x="562337" y="1533639"/>
                </a:cubicBezTo>
                <a:lnTo>
                  <a:pt x="582749" y="1533735"/>
                </a:lnTo>
                <a:lnTo>
                  <a:pt x="582644" y="1586008"/>
                </a:lnTo>
                <a:lnTo>
                  <a:pt x="562337" y="1586008"/>
                </a:lnTo>
                <a:cubicBezTo>
                  <a:pt x="560556" y="1586008"/>
                  <a:pt x="559022" y="1587541"/>
                  <a:pt x="559022" y="1589351"/>
                </a:cubicBezTo>
                <a:cubicBezTo>
                  <a:pt x="559022" y="1591170"/>
                  <a:pt x="560556" y="1592666"/>
                  <a:pt x="562337" y="1592666"/>
                </a:cubicBezTo>
                <a:lnTo>
                  <a:pt x="582644" y="1592666"/>
                </a:lnTo>
                <a:cubicBezTo>
                  <a:pt x="586368" y="1592666"/>
                  <a:pt x="589407" y="1589637"/>
                  <a:pt x="589407" y="1585922"/>
                </a:cubicBezTo>
                <a:lnTo>
                  <a:pt x="589407" y="1584189"/>
                </a:lnTo>
                <a:cubicBezTo>
                  <a:pt x="595141" y="1586103"/>
                  <a:pt x="600275" y="1587922"/>
                  <a:pt x="604742" y="1589456"/>
                </a:cubicBezTo>
                <a:cubicBezTo>
                  <a:pt x="622554" y="1595638"/>
                  <a:pt x="632460" y="1598990"/>
                  <a:pt x="641404" y="1598990"/>
                </a:cubicBezTo>
                <a:cubicBezTo>
                  <a:pt x="652367" y="1598990"/>
                  <a:pt x="662092" y="1593914"/>
                  <a:pt x="682952" y="1582760"/>
                </a:cubicBezTo>
                <a:cubicBezTo>
                  <a:pt x="691801" y="1578388"/>
                  <a:pt x="702573" y="1572663"/>
                  <a:pt x="716375" y="1565729"/>
                </a:cubicBezTo>
                <a:moveTo>
                  <a:pt x="607047" y="1583360"/>
                </a:moveTo>
                <a:cubicBezTo>
                  <a:pt x="601885" y="1581550"/>
                  <a:pt x="596065" y="1579550"/>
                  <a:pt x="589512" y="1577359"/>
                </a:cubicBezTo>
                <a:lnTo>
                  <a:pt x="589512" y="1540574"/>
                </a:lnTo>
                <a:lnTo>
                  <a:pt x="606457" y="1540574"/>
                </a:lnTo>
                <a:cubicBezTo>
                  <a:pt x="616277" y="1540574"/>
                  <a:pt x="624268" y="1546384"/>
                  <a:pt x="629498" y="1550289"/>
                </a:cubicBezTo>
                <a:cubicBezTo>
                  <a:pt x="632746" y="1552661"/>
                  <a:pt x="634765" y="1554109"/>
                  <a:pt x="636937" y="1554109"/>
                </a:cubicBezTo>
                <a:lnTo>
                  <a:pt x="660673" y="1554109"/>
                </a:lnTo>
                <a:cubicBezTo>
                  <a:pt x="661140" y="1554109"/>
                  <a:pt x="662359" y="1556204"/>
                  <a:pt x="662359" y="1559919"/>
                </a:cubicBezTo>
                <a:cubicBezTo>
                  <a:pt x="662359" y="1561824"/>
                  <a:pt x="662092" y="1563538"/>
                  <a:pt x="661416" y="1564758"/>
                </a:cubicBezTo>
                <a:cubicBezTo>
                  <a:pt x="661140" y="1565453"/>
                  <a:pt x="660759" y="1565824"/>
                  <a:pt x="660578" y="1565824"/>
                </a:cubicBezTo>
                <a:lnTo>
                  <a:pt x="623325" y="1565824"/>
                </a:lnTo>
                <a:cubicBezTo>
                  <a:pt x="621496" y="1565824"/>
                  <a:pt x="619992" y="1567358"/>
                  <a:pt x="619992" y="1569130"/>
                </a:cubicBezTo>
                <a:cubicBezTo>
                  <a:pt x="619992" y="1570939"/>
                  <a:pt x="621496" y="1572473"/>
                  <a:pt x="623325" y="1572473"/>
                </a:cubicBezTo>
                <a:lnTo>
                  <a:pt x="660578" y="1572473"/>
                </a:lnTo>
                <a:cubicBezTo>
                  <a:pt x="663321" y="1572473"/>
                  <a:pt x="665616" y="1570854"/>
                  <a:pt x="667122" y="1568196"/>
                </a:cubicBezTo>
                <a:lnTo>
                  <a:pt x="695439" y="1559223"/>
                </a:lnTo>
                <a:cubicBezTo>
                  <a:pt x="700297" y="1557823"/>
                  <a:pt x="705431" y="1558852"/>
                  <a:pt x="709241" y="1561919"/>
                </a:cubicBezTo>
                <a:cubicBezTo>
                  <a:pt x="697230" y="1567920"/>
                  <a:pt x="687714" y="1573035"/>
                  <a:pt x="679895" y="1577264"/>
                </a:cubicBezTo>
                <a:cubicBezTo>
                  <a:pt x="644080" y="1596200"/>
                  <a:pt x="644080" y="1596200"/>
                  <a:pt x="607047" y="1583360"/>
                </a:cubicBezTo>
                <a:moveTo>
                  <a:pt x="758866" y="1420387"/>
                </a:moveTo>
                <a:cubicBezTo>
                  <a:pt x="760666" y="1420387"/>
                  <a:pt x="762200" y="1418854"/>
                  <a:pt x="762200" y="1417044"/>
                </a:cubicBezTo>
                <a:cubicBezTo>
                  <a:pt x="762200" y="1415225"/>
                  <a:pt x="760666" y="1413691"/>
                  <a:pt x="758866" y="1413691"/>
                </a:cubicBezTo>
                <a:lnTo>
                  <a:pt x="738568" y="1413691"/>
                </a:lnTo>
                <a:cubicBezTo>
                  <a:pt x="734853" y="1413691"/>
                  <a:pt x="731796" y="1416768"/>
                  <a:pt x="731796" y="1420482"/>
                </a:cubicBezTo>
                <a:lnTo>
                  <a:pt x="731796" y="1422159"/>
                </a:lnTo>
                <a:cubicBezTo>
                  <a:pt x="719814" y="1418063"/>
                  <a:pt x="711041" y="1414577"/>
                  <a:pt x="704393" y="1411881"/>
                </a:cubicBezTo>
                <a:cubicBezTo>
                  <a:pt x="684857" y="1404061"/>
                  <a:pt x="680485" y="1402766"/>
                  <a:pt x="663911" y="1410862"/>
                </a:cubicBezTo>
                <a:lnTo>
                  <a:pt x="663816" y="1410862"/>
                </a:lnTo>
                <a:lnTo>
                  <a:pt x="601037" y="1423692"/>
                </a:lnTo>
                <a:cubicBezTo>
                  <a:pt x="600065" y="1423883"/>
                  <a:pt x="599322" y="1424483"/>
                  <a:pt x="598837" y="1425235"/>
                </a:cubicBezTo>
                <a:cubicBezTo>
                  <a:pt x="598379" y="1425978"/>
                  <a:pt x="598284" y="1427045"/>
                  <a:pt x="598455" y="1427883"/>
                </a:cubicBezTo>
                <a:cubicBezTo>
                  <a:pt x="600065" y="1433132"/>
                  <a:pt x="605409" y="1442580"/>
                  <a:pt x="615048" y="1442485"/>
                </a:cubicBezTo>
                <a:lnTo>
                  <a:pt x="615696" y="1442485"/>
                </a:lnTo>
                <a:cubicBezTo>
                  <a:pt x="621325" y="1448762"/>
                  <a:pt x="630184" y="1451420"/>
                  <a:pt x="638175" y="1449048"/>
                </a:cubicBezTo>
                <a:lnTo>
                  <a:pt x="655711" y="1444762"/>
                </a:lnTo>
                <a:cubicBezTo>
                  <a:pt x="659511" y="1446066"/>
                  <a:pt x="674856" y="1451601"/>
                  <a:pt x="684752" y="1459602"/>
                </a:cubicBezTo>
                <a:lnTo>
                  <a:pt x="685229" y="1459973"/>
                </a:lnTo>
                <a:cubicBezTo>
                  <a:pt x="690391" y="1464116"/>
                  <a:pt x="700944" y="1472765"/>
                  <a:pt x="714756" y="1472765"/>
                </a:cubicBezTo>
                <a:lnTo>
                  <a:pt x="731720" y="1472765"/>
                </a:lnTo>
                <a:lnTo>
                  <a:pt x="731720" y="1472860"/>
                </a:lnTo>
                <a:cubicBezTo>
                  <a:pt x="731720" y="1476575"/>
                  <a:pt x="734749" y="1479604"/>
                  <a:pt x="738483" y="1479604"/>
                </a:cubicBezTo>
                <a:lnTo>
                  <a:pt x="758761" y="1479604"/>
                </a:lnTo>
                <a:cubicBezTo>
                  <a:pt x="760562" y="1479604"/>
                  <a:pt x="762095" y="1478109"/>
                  <a:pt x="762095" y="1476299"/>
                </a:cubicBezTo>
                <a:cubicBezTo>
                  <a:pt x="762095" y="1474480"/>
                  <a:pt x="760562" y="1472946"/>
                  <a:pt x="758761" y="1472946"/>
                </a:cubicBezTo>
                <a:lnTo>
                  <a:pt x="738388" y="1472860"/>
                </a:lnTo>
                <a:lnTo>
                  <a:pt x="738483" y="1420578"/>
                </a:lnTo>
                <a:lnTo>
                  <a:pt x="758866" y="1420578"/>
                </a:lnTo>
                <a:lnTo>
                  <a:pt x="758866" y="1420387"/>
                </a:lnTo>
                <a:close/>
                <a:moveTo>
                  <a:pt x="616191" y="1435789"/>
                </a:moveTo>
                <a:cubicBezTo>
                  <a:pt x="611228" y="1436389"/>
                  <a:pt x="608086" y="1432484"/>
                  <a:pt x="606371" y="1429417"/>
                </a:cubicBezTo>
                <a:lnTo>
                  <a:pt x="642861" y="1421978"/>
                </a:lnTo>
                <a:cubicBezTo>
                  <a:pt x="635603" y="1425788"/>
                  <a:pt x="626954" y="1430388"/>
                  <a:pt x="616191" y="1435789"/>
                </a:cubicBezTo>
                <a:moveTo>
                  <a:pt x="731796" y="1465878"/>
                </a:moveTo>
                <a:lnTo>
                  <a:pt x="714851" y="1465878"/>
                </a:lnTo>
                <a:cubicBezTo>
                  <a:pt x="703431" y="1465878"/>
                  <a:pt x="694087" y="1458297"/>
                  <a:pt x="689524" y="1454668"/>
                </a:cubicBezTo>
                <a:lnTo>
                  <a:pt x="689038" y="1454296"/>
                </a:lnTo>
                <a:cubicBezTo>
                  <a:pt x="676847" y="1444390"/>
                  <a:pt x="657797" y="1438294"/>
                  <a:pt x="656949" y="1437970"/>
                </a:cubicBezTo>
                <a:cubicBezTo>
                  <a:pt x="656548" y="1437885"/>
                  <a:pt x="656272" y="1437789"/>
                  <a:pt x="655911" y="1437789"/>
                </a:cubicBezTo>
                <a:cubicBezTo>
                  <a:pt x="655596" y="1437789"/>
                  <a:pt x="655320" y="1437789"/>
                  <a:pt x="655139" y="1437885"/>
                </a:cubicBezTo>
                <a:lnTo>
                  <a:pt x="636546" y="1442485"/>
                </a:lnTo>
                <a:cubicBezTo>
                  <a:pt x="631698" y="1443885"/>
                  <a:pt x="626564" y="1442857"/>
                  <a:pt x="622735" y="1439780"/>
                </a:cubicBezTo>
                <a:cubicBezTo>
                  <a:pt x="635603" y="1433322"/>
                  <a:pt x="645233" y="1428064"/>
                  <a:pt x="653139" y="1423883"/>
                </a:cubicBezTo>
                <a:cubicBezTo>
                  <a:pt x="680361" y="1409224"/>
                  <a:pt x="680361" y="1409329"/>
                  <a:pt x="702002" y="1417882"/>
                </a:cubicBezTo>
                <a:cubicBezTo>
                  <a:pt x="709041" y="1420768"/>
                  <a:pt x="718671" y="1424578"/>
                  <a:pt x="731891" y="1429045"/>
                </a:cubicBezTo>
                <a:lnTo>
                  <a:pt x="731891" y="1465878"/>
                </a:lnTo>
                <a:lnTo>
                  <a:pt x="731796" y="1465878"/>
                </a:lnTo>
                <a:close/>
                <a:moveTo>
                  <a:pt x="911543" y="1467602"/>
                </a:moveTo>
                <a:cubicBezTo>
                  <a:pt x="910314" y="1466669"/>
                  <a:pt x="908704" y="1466288"/>
                  <a:pt x="907170" y="1466564"/>
                </a:cubicBezTo>
                <a:cubicBezTo>
                  <a:pt x="905627" y="1466850"/>
                  <a:pt x="904208" y="1467688"/>
                  <a:pt x="903255" y="1468946"/>
                </a:cubicBezTo>
                <a:cubicBezTo>
                  <a:pt x="896674" y="1478004"/>
                  <a:pt x="881443" y="1500292"/>
                  <a:pt x="881443" y="1511913"/>
                </a:cubicBezTo>
                <a:lnTo>
                  <a:pt x="881443" y="1513132"/>
                </a:lnTo>
                <a:cubicBezTo>
                  <a:pt x="881729" y="1527324"/>
                  <a:pt x="893445" y="1538564"/>
                  <a:pt x="907342" y="1538564"/>
                </a:cubicBezTo>
                <a:lnTo>
                  <a:pt x="908580" y="1538564"/>
                </a:lnTo>
                <a:lnTo>
                  <a:pt x="909171" y="1538564"/>
                </a:lnTo>
                <a:cubicBezTo>
                  <a:pt x="916114" y="1538383"/>
                  <a:pt x="922611" y="1535544"/>
                  <a:pt x="927449" y="1530468"/>
                </a:cubicBezTo>
                <a:cubicBezTo>
                  <a:pt x="932297" y="1525410"/>
                  <a:pt x="934783" y="1518847"/>
                  <a:pt x="934698" y="1511913"/>
                </a:cubicBezTo>
                <a:cubicBezTo>
                  <a:pt x="934698" y="1500759"/>
                  <a:pt x="921077" y="1480195"/>
                  <a:pt x="912886" y="1468946"/>
                </a:cubicBezTo>
                <a:cubicBezTo>
                  <a:pt x="912486" y="1468479"/>
                  <a:pt x="912019" y="1468098"/>
                  <a:pt x="911543" y="1467602"/>
                </a:cubicBezTo>
                <a:moveTo>
                  <a:pt x="927925" y="1512103"/>
                </a:moveTo>
                <a:cubicBezTo>
                  <a:pt x="928021" y="1517228"/>
                  <a:pt x="926125" y="1522209"/>
                  <a:pt x="922611" y="1525915"/>
                </a:cubicBezTo>
                <a:cubicBezTo>
                  <a:pt x="918981" y="1529639"/>
                  <a:pt x="914219" y="1531820"/>
                  <a:pt x="908980" y="1531925"/>
                </a:cubicBezTo>
                <a:lnTo>
                  <a:pt x="907942" y="1531925"/>
                </a:lnTo>
                <a:lnTo>
                  <a:pt x="907446" y="1531925"/>
                </a:lnTo>
                <a:cubicBezTo>
                  <a:pt x="896978" y="1531925"/>
                  <a:pt x="888302" y="1523495"/>
                  <a:pt x="888035" y="1512942"/>
                </a:cubicBezTo>
                <a:lnTo>
                  <a:pt x="888035" y="1512008"/>
                </a:lnTo>
                <a:cubicBezTo>
                  <a:pt x="888035" y="1504198"/>
                  <a:pt x="898207" y="1487319"/>
                  <a:pt x="907942" y="1473689"/>
                </a:cubicBezTo>
                <a:cubicBezTo>
                  <a:pt x="920305" y="1490939"/>
                  <a:pt x="927925" y="1505512"/>
                  <a:pt x="927925" y="1512103"/>
                </a:cubicBezTo>
                <a:moveTo>
                  <a:pt x="959368" y="1565729"/>
                </a:moveTo>
                <a:cubicBezTo>
                  <a:pt x="960234" y="1565272"/>
                  <a:pt x="960882" y="1564481"/>
                  <a:pt x="961072" y="1563538"/>
                </a:cubicBezTo>
                <a:cubicBezTo>
                  <a:pt x="961272" y="1562567"/>
                  <a:pt x="961072" y="1561548"/>
                  <a:pt x="960511" y="1560757"/>
                </a:cubicBezTo>
                <a:cubicBezTo>
                  <a:pt x="954977" y="1553356"/>
                  <a:pt x="945346" y="1550203"/>
                  <a:pt x="936517" y="1552756"/>
                </a:cubicBezTo>
                <a:lnTo>
                  <a:pt x="912019" y="1560481"/>
                </a:lnTo>
                <a:lnTo>
                  <a:pt x="912019" y="1559824"/>
                </a:lnTo>
                <a:cubicBezTo>
                  <a:pt x="912019" y="1552480"/>
                  <a:pt x="908580" y="1547365"/>
                  <a:pt x="903637" y="1547365"/>
                </a:cubicBezTo>
                <a:lnTo>
                  <a:pt x="880300" y="1547460"/>
                </a:lnTo>
                <a:cubicBezTo>
                  <a:pt x="879624" y="1547222"/>
                  <a:pt x="877824" y="1545917"/>
                  <a:pt x="876395" y="1544850"/>
                </a:cubicBezTo>
                <a:cubicBezTo>
                  <a:pt x="870766" y="1540755"/>
                  <a:pt x="861355" y="1533830"/>
                  <a:pt x="849353" y="1533830"/>
                </a:cubicBezTo>
                <a:lnTo>
                  <a:pt x="832409" y="1533830"/>
                </a:lnTo>
                <a:lnTo>
                  <a:pt x="832409" y="1533735"/>
                </a:lnTo>
                <a:cubicBezTo>
                  <a:pt x="832409" y="1530010"/>
                  <a:pt x="829360" y="1526943"/>
                  <a:pt x="825636" y="1526943"/>
                </a:cubicBezTo>
                <a:lnTo>
                  <a:pt x="805329" y="1526943"/>
                </a:lnTo>
                <a:cubicBezTo>
                  <a:pt x="803548" y="1526943"/>
                  <a:pt x="802014" y="1528477"/>
                  <a:pt x="802014" y="1530296"/>
                </a:cubicBezTo>
                <a:cubicBezTo>
                  <a:pt x="802014" y="1532106"/>
                  <a:pt x="803548" y="1533639"/>
                  <a:pt x="805329" y="1533639"/>
                </a:cubicBezTo>
                <a:lnTo>
                  <a:pt x="825732" y="1533735"/>
                </a:lnTo>
                <a:lnTo>
                  <a:pt x="825636" y="1586008"/>
                </a:lnTo>
                <a:lnTo>
                  <a:pt x="805329" y="1586008"/>
                </a:lnTo>
                <a:cubicBezTo>
                  <a:pt x="803548" y="1586008"/>
                  <a:pt x="802014" y="1587541"/>
                  <a:pt x="802014" y="1589351"/>
                </a:cubicBezTo>
                <a:cubicBezTo>
                  <a:pt x="802014" y="1591170"/>
                  <a:pt x="803548" y="1592666"/>
                  <a:pt x="805329" y="1592666"/>
                </a:cubicBezTo>
                <a:lnTo>
                  <a:pt x="825636" y="1592666"/>
                </a:lnTo>
                <a:cubicBezTo>
                  <a:pt x="829360" y="1592666"/>
                  <a:pt x="832409" y="1589637"/>
                  <a:pt x="832409" y="1585922"/>
                </a:cubicBezTo>
                <a:lnTo>
                  <a:pt x="832409" y="1584189"/>
                </a:lnTo>
                <a:cubicBezTo>
                  <a:pt x="838105" y="1586103"/>
                  <a:pt x="843267" y="1587922"/>
                  <a:pt x="847725" y="1589456"/>
                </a:cubicBezTo>
                <a:cubicBezTo>
                  <a:pt x="865537" y="1595638"/>
                  <a:pt x="875452" y="1598990"/>
                  <a:pt x="884406" y="1598990"/>
                </a:cubicBezTo>
                <a:cubicBezTo>
                  <a:pt x="895350" y="1598990"/>
                  <a:pt x="905075" y="1593914"/>
                  <a:pt x="925925" y="1582760"/>
                </a:cubicBezTo>
                <a:cubicBezTo>
                  <a:pt x="934783" y="1578388"/>
                  <a:pt x="945566" y="1572663"/>
                  <a:pt x="959368" y="1565729"/>
                </a:cubicBezTo>
                <a:moveTo>
                  <a:pt x="850011" y="1583360"/>
                </a:moveTo>
                <a:cubicBezTo>
                  <a:pt x="844877" y="1581550"/>
                  <a:pt x="839171" y="1579550"/>
                  <a:pt x="832495" y="1577359"/>
                </a:cubicBezTo>
                <a:lnTo>
                  <a:pt x="832495" y="1540574"/>
                </a:lnTo>
                <a:lnTo>
                  <a:pt x="849449" y="1540574"/>
                </a:lnTo>
                <a:cubicBezTo>
                  <a:pt x="859260" y="1540574"/>
                  <a:pt x="867260" y="1546384"/>
                  <a:pt x="872500" y="1550289"/>
                </a:cubicBezTo>
                <a:cubicBezTo>
                  <a:pt x="875729" y="1552661"/>
                  <a:pt x="877728" y="1554109"/>
                  <a:pt x="879929" y="1554109"/>
                </a:cubicBezTo>
                <a:lnTo>
                  <a:pt x="903637" y="1554109"/>
                </a:lnTo>
                <a:cubicBezTo>
                  <a:pt x="904113" y="1554109"/>
                  <a:pt x="905351" y="1556204"/>
                  <a:pt x="905351" y="1559919"/>
                </a:cubicBezTo>
                <a:cubicBezTo>
                  <a:pt x="905351" y="1561824"/>
                  <a:pt x="904970" y="1563538"/>
                  <a:pt x="904408" y="1564758"/>
                </a:cubicBezTo>
                <a:cubicBezTo>
                  <a:pt x="904113" y="1565453"/>
                  <a:pt x="903741" y="1565824"/>
                  <a:pt x="903541" y="1565824"/>
                </a:cubicBezTo>
                <a:lnTo>
                  <a:pt x="866318" y="1565824"/>
                </a:lnTo>
                <a:cubicBezTo>
                  <a:pt x="864489" y="1565824"/>
                  <a:pt x="862984" y="1567358"/>
                  <a:pt x="862984" y="1569130"/>
                </a:cubicBezTo>
                <a:cubicBezTo>
                  <a:pt x="862984" y="1570939"/>
                  <a:pt x="864489" y="1572473"/>
                  <a:pt x="866318" y="1572473"/>
                </a:cubicBezTo>
                <a:lnTo>
                  <a:pt x="903541" y="1572473"/>
                </a:lnTo>
                <a:cubicBezTo>
                  <a:pt x="906313" y="1572473"/>
                  <a:pt x="908580" y="1570854"/>
                  <a:pt x="910114" y="1568196"/>
                </a:cubicBezTo>
                <a:lnTo>
                  <a:pt x="938422" y="1559223"/>
                </a:lnTo>
                <a:cubicBezTo>
                  <a:pt x="943260" y="1557823"/>
                  <a:pt x="948423" y="1558852"/>
                  <a:pt x="952205" y="1561919"/>
                </a:cubicBezTo>
                <a:cubicBezTo>
                  <a:pt x="940203" y="1567920"/>
                  <a:pt x="930697" y="1573035"/>
                  <a:pt x="922791" y="1577264"/>
                </a:cubicBezTo>
                <a:cubicBezTo>
                  <a:pt x="887073" y="1596200"/>
                  <a:pt x="887073" y="1596200"/>
                  <a:pt x="850011" y="1583360"/>
                </a:cubicBezTo>
                <a:moveTo>
                  <a:pt x="1001830" y="1420387"/>
                </a:moveTo>
                <a:cubicBezTo>
                  <a:pt x="1003649" y="1420387"/>
                  <a:pt x="1005183" y="1418854"/>
                  <a:pt x="1005183" y="1417044"/>
                </a:cubicBezTo>
                <a:cubicBezTo>
                  <a:pt x="1005183" y="1415225"/>
                  <a:pt x="1003649" y="1413691"/>
                  <a:pt x="1001830" y="1413691"/>
                </a:cubicBezTo>
                <a:lnTo>
                  <a:pt x="981551" y="1413691"/>
                </a:lnTo>
                <a:cubicBezTo>
                  <a:pt x="977836" y="1413691"/>
                  <a:pt x="974788" y="1416768"/>
                  <a:pt x="974788" y="1420482"/>
                </a:cubicBezTo>
                <a:lnTo>
                  <a:pt x="974788" y="1422159"/>
                </a:lnTo>
                <a:cubicBezTo>
                  <a:pt x="962787" y="1418063"/>
                  <a:pt x="954024" y="1414577"/>
                  <a:pt x="947347" y="1411881"/>
                </a:cubicBezTo>
                <a:cubicBezTo>
                  <a:pt x="927849" y="1404061"/>
                  <a:pt x="923439" y="1402766"/>
                  <a:pt x="906885" y="1410862"/>
                </a:cubicBezTo>
                <a:lnTo>
                  <a:pt x="906789" y="1410862"/>
                </a:lnTo>
                <a:lnTo>
                  <a:pt x="844001" y="1423692"/>
                </a:lnTo>
                <a:cubicBezTo>
                  <a:pt x="843058" y="1423883"/>
                  <a:pt x="842305" y="1424483"/>
                  <a:pt x="841820" y="1425235"/>
                </a:cubicBezTo>
                <a:cubicBezTo>
                  <a:pt x="841353" y="1425978"/>
                  <a:pt x="841257" y="1427045"/>
                  <a:pt x="841534" y="1427883"/>
                </a:cubicBezTo>
                <a:cubicBezTo>
                  <a:pt x="843172" y="1433132"/>
                  <a:pt x="848496" y="1442580"/>
                  <a:pt x="858126" y="1442485"/>
                </a:cubicBezTo>
                <a:lnTo>
                  <a:pt x="858774" y="1442485"/>
                </a:lnTo>
                <a:cubicBezTo>
                  <a:pt x="864403" y="1448762"/>
                  <a:pt x="873261" y="1451420"/>
                  <a:pt x="881253" y="1449048"/>
                </a:cubicBezTo>
                <a:lnTo>
                  <a:pt x="898788" y="1444762"/>
                </a:lnTo>
                <a:cubicBezTo>
                  <a:pt x="902579" y="1446066"/>
                  <a:pt x="917924" y="1451601"/>
                  <a:pt x="927849" y="1459602"/>
                </a:cubicBezTo>
                <a:lnTo>
                  <a:pt x="928306" y="1459973"/>
                </a:lnTo>
                <a:cubicBezTo>
                  <a:pt x="933440" y="1464116"/>
                  <a:pt x="944023" y="1472765"/>
                  <a:pt x="957834" y="1472765"/>
                </a:cubicBezTo>
                <a:lnTo>
                  <a:pt x="974788" y="1472765"/>
                </a:lnTo>
                <a:lnTo>
                  <a:pt x="974788" y="1472860"/>
                </a:lnTo>
                <a:cubicBezTo>
                  <a:pt x="974788" y="1476575"/>
                  <a:pt x="977836" y="1479604"/>
                  <a:pt x="981551" y="1479604"/>
                </a:cubicBezTo>
                <a:lnTo>
                  <a:pt x="1001830" y="1479604"/>
                </a:lnTo>
                <a:cubicBezTo>
                  <a:pt x="1003649" y="1479604"/>
                  <a:pt x="1005183" y="1478109"/>
                  <a:pt x="1005183" y="1476299"/>
                </a:cubicBezTo>
                <a:cubicBezTo>
                  <a:pt x="1005183" y="1474480"/>
                  <a:pt x="1003649" y="1472946"/>
                  <a:pt x="1001830" y="1472946"/>
                </a:cubicBezTo>
                <a:lnTo>
                  <a:pt x="981465" y="1472860"/>
                </a:lnTo>
                <a:lnTo>
                  <a:pt x="981551" y="1420578"/>
                </a:lnTo>
                <a:lnTo>
                  <a:pt x="1001830" y="1420578"/>
                </a:lnTo>
                <a:lnTo>
                  <a:pt x="1001830" y="1420387"/>
                </a:lnTo>
                <a:close/>
                <a:moveTo>
                  <a:pt x="859164" y="1435789"/>
                </a:moveTo>
                <a:cubicBezTo>
                  <a:pt x="854221" y="1436389"/>
                  <a:pt x="851078" y="1432484"/>
                  <a:pt x="849353" y="1429417"/>
                </a:cubicBezTo>
                <a:lnTo>
                  <a:pt x="885815" y="1421978"/>
                </a:lnTo>
                <a:cubicBezTo>
                  <a:pt x="878671" y="1425788"/>
                  <a:pt x="870023" y="1430388"/>
                  <a:pt x="859164" y="1435789"/>
                </a:cubicBezTo>
                <a:moveTo>
                  <a:pt x="974788" y="1465878"/>
                </a:moveTo>
                <a:lnTo>
                  <a:pt x="957834" y="1465878"/>
                </a:lnTo>
                <a:cubicBezTo>
                  <a:pt x="946413" y="1465878"/>
                  <a:pt x="937070" y="1458297"/>
                  <a:pt x="932516" y="1454668"/>
                </a:cubicBezTo>
                <a:lnTo>
                  <a:pt x="932021" y="1454296"/>
                </a:lnTo>
                <a:cubicBezTo>
                  <a:pt x="919839" y="1444390"/>
                  <a:pt x="900789" y="1438294"/>
                  <a:pt x="899931" y="1437970"/>
                </a:cubicBezTo>
                <a:cubicBezTo>
                  <a:pt x="899627" y="1437885"/>
                  <a:pt x="899255" y="1437789"/>
                  <a:pt x="898884" y="1437789"/>
                </a:cubicBezTo>
                <a:cubicBezTo>
                  <a:pt x="898588" y="1437789"/>
                  <a:pt x="898303" y="1437789"/>
                  <a:pt x="898121" y="1437885"/>
                </a:cubicBezTo>
                <a:lnTo>
                  <a:pt x="879538" y="1442485"/>
                </a:lnTo>
                <a:cubicBezTo>
                  <a:pt x="874671" y="1443885"/>
                  <a:pt x="869537" y="1442857"/>
                  <a:pt x="865727" y="1439780"/>
                </a:cubicBezTo>
                <a:cubicBezTo>
                  <a:pt x="878586" y="1433322"/>
                  <a:pt x="888216" y="1428064"/>
                  <a:pt x="896112" y="1423883"/>
                </a:cubicBezTo>
                <a:cubicBezTo>
                  <a:pt x="923258" y="1409224"/>
                  <a:pt x="923354" y="1409329"/>
                  <a:pt x="944975" y="1417882"/>
                </a:cubicBezTo>
                <a:cubicBezTo>
                  <a:pt x="952033" y="1420768"/>
                  <a:pt x="961654" y="1424578"/>
                  <a:pt x="974874" y="1429045"/>
                </a:cubicBezTo>
                <a:lnTo>
                  <a:pt x="974874" y="1465878"/>
                </a:lnTo>
                <a:lnTo>
                  <a:pt x="974788" y="1465878"/>
                </a:lnTo>
                <a:close/>
                <a:moveTo>
                  <a:pt x="1154525" y="1467602"/>
                </a:moveTo>
                <a:cubicBezTo>
                  <a:pt x="1153277" y="1466669"/>
                  <a:pt x="1151668" y="1466288"/>
                  <a:pt x="1150153" y="1466564"/>
                </a:cubicBezTo>
                <a:cubicBezTo>
                  <a:pt x="1148619" y="1466850"/>
                  <a:pt x="1147200" y="1467688"/>
                  <a:pt x="1146334" y="1468946"/>
                </a:cubicBezTo>
                <a:cubicBezTo>
                  <a:pt x="1139761" y="1478004"/>
                  <a:pt x="1124522" y="1500292"/>
                  <a:pt x="1124522" y="1511913"/>
                </a:cubicBezTo>
                <a:lnTo>
                  <a:pt x="1124522" y="1513132"/>
                </a:lnTo>
                <a:cubicBezTo>
                  <a:pt x="1124807" y="1527324"/>
                  <a:pt x="1136523" y="1538564"/>
                  <a:pt x="1150429" y="1538564"/>
                </a:cubicBezTo>
                <a:lnTo>
                  <a:pt x="1151668" y="1538564"/>
                </a:lnTo>
                <a:lnTo>
                  <a:pt x="1152249" y="1538564"/>
                </a:lnTo>
                <a:cubicBezTo>
                  <a:pt x="1159202" y="1538383"/>
                  <a:pt x="1165688" y="1535544"/>
                  <a:pt x="1170527" y="1530468"/>
                </a:cubicBezTo>
                <a:cubicBezTo>
                  <a:pt x="1175385" y="1525410"/>
                  <a:pt x="1177871" y="1518847"/>
                  <a:pt x="1177776" y="1511913"/>
                </a:cubicBezTo>
                <a:cubicBezTo>
                  <a:pt x="1177776" y="1500759"/>
                  <a:pt x="1164145" y="1480195"/>
                  <a:pt x="1155963" y="1468946"/>
                </a:cubicBezTo>
                <a:cubicBezTo>
                  <a:pt x="1155478" y="1468479"/>
                  <a:pt x="1155011" y="1468098"/>
                  <a:pt x="1154525" y="1467602"/>
                </a:cubicBezTo>
                <a:moveTo>
                  <a:pt x="1170918" y="1512103"/>
                </a:moveTo>
                <a:cubicBezTo>
                  <a:pt x="1171013" y="1517228"/>
                  <a:pt x="1169098" y="1522209"/>
                  <a:pt x="1165564" y="1525915"/>
                </a:cubicBezTo>
                <a:cubicBezTo>
                  <a:pt x="1161964" y="1529639"/>
                  <a:pt x="1157202" y="1531820"/>
                  <a:pt x="1151963" y="1531925"/>
                </a:cubicBezTo>
                <a:lnTo>
                  <a:pt x="1150915" y="1531925"/>
                </a:lnTo>
                <a:lnTo>
                  <a:pt x="1150429" y="1531925"/>
                </a:lnTo>
                <a:cubicBezTo>
                  <a:pt x="1139971" y="1531925"/>
                  <a:pt x="1131284" y="1523495"/>
                  <a:pt x="1131018" y="1512942"/>
                </a:cubicBezTo>
                <a:lnTo>
                  <a:pt x="1131018" y="1512008"/>
                </a:lnTo>
                <a:cubicBezTo>
                  <a:pt x="1131018" y="1504198"/>
                  <a:pt x="1141190" y="1487319"/>
                  <a:pt x="1151011" y="1473689"/>
                </a:cubicBezTo>
                <a:cubicBezTo>
                  <a:pt x="1163383" y="1490939"/>
                  <a:pt x="1170918" y="1505512"/>
                  <a:pt x="1170918" y="1512103"/>
                </a:cubicBezTo>
                <a:moveTo>
                  <a:pt x="1202360" y="1565729"/>
                </a:moveTo>
                <a:cubicBezTo>
                  <a:pt x="1203198" y="1565272"/>
                  <a:pt x="1203864" y="1564481"/>
                  <a:pt x="1204065" y="1563538"/>
                </a:cubicBezTo>
                <a:cubicBezTo>
                  <a:pt x="1204236" y="1562567"/>
                  <a:pt x="1204065" y="1561548"/>
                  <a:pt x="1203503" y="1560757"/>
                </a:cubicBezTo>
                <a:cubicBezTo>
                  <a:pt x="1197969" y="1553356"/>
                  <a:pt x="1188329" y="1550203"/>
                  <a:pt x="1179471" y="1552756"/>
                </a:cubicBezTo>
                <a:lnTo>
                  <a:pt x="1155011" y="1560481"/>
                </a:lnTo>
                <a:lnTo>
                  <a:pt x="1155011" y="1559824"/>
                </a:lnTo>
                <a:cubicBezTo>
                  <a:pt x="1155011" y="1552480"/>
                  <a:pt x="1151572" y="1547365"/>
                  <a:pt x="1146610" y="1547365"/>
                </a:cubicBezTo>
                <a:lnTo>
                  <a:pt x="1123293" y="1547460"/>
                </a:lnTo>
                <a:cubicBezTo>
                  <a:pt x="1122626" y="1547222"/>
                  <a:pt x="1120797" y="1545917"/>
                  <a:pt x="1119388" y="1544850"/>
                </a:cubicBezTo>
                <a:cubicBezTo>
                  <a:pt x="1113758" y="1540755"/>
                  <a:pt x="1104347" y="1533830"/>
                  <a:pt x="1092336" y="1533830"/>
                </a:cubicBezTo>
                <a:lnTo>
                  <a:pt x="1075391" y="1533830"/>
                </a:lnTo>
                <a:lnTo>
                  <a:pt x="1075391" y="1533735"/>
                </a:lnTo>
                <a:cubicBezTo>
                  <a:pt x="1075391" y="1530010"/>
                  <a:pt x="1072315" y="1526943"/>
                  <a:pt x="1068628" y="1526943"/>
                </a:cubicBezTo>
                <a:lnTo>
                  <a:pt x="1048322" y="1526943"/>
                </a:lnTo>
                <a:cubicBezTo>
                  <a:pt x="1046512" y="1526943"/>
                  <a:pt x="1044987" y="1528477"/>
                  <a:pt x="1044987" y="1530296"/>
                </a:cubicBezTo>
                <a:cubicBezTo>
                  <a:pt x="1044987" y="1532106"/>
                  <a:pt x="1046512" y="1533639"/>
                  <a:pt x="1048322" y="1533639"/>
                </a:cubicBezTo>
                <a:lnTo>
                  <a:pt x="1068724" y="1533735"/>
                </a:lnTo>
                <a:lnTo>
                  <a:pt x="1068628" y="1586008"/>
                </a:lnTo>
                <a:lnTo>
                  <a:pt x="1048322" y="1586008"/>
                </a:lnTo>
                <a:cubicBezTo>
                  <a:pt x="1046512" y="1586008"/>
                  <a:pt x="1044987" y="1587541"/>
                  <a:pt x="1044987" y="1589351"/>
                </a:cubicBezTo>
                <a:cubicBezTo>
                  <a:pt x="1044987" y="1591170"/>
                  <a:pt x="1046512" y="1592666"/>
                  <a:pt x="1048322" y="1592666"/>
                </a:cubicBezTo>
                <a:lnTo>
                  <a:pt x="1068628" y="1592666"/>
                </a:lnTo>
                <a:cubicBezTo>
                  <a:pt x="1072315" y="1592666"/>
                  <a:pt x="1075391" y="1589637"/>
                  <a:pt x="1075391" y="1585922"/>
                </a:cubicBezTo>
                <a:lnTo>
                  <a:pt x="1075391" y="1584189"/>
                </a:lnTo>
                <a:cubicBezTo>
                  <a:pt x="1081078" y="1586103"/>
                  <a:pt x="1086222" y="1587922"/>
                  <a:pt x="1090708" y="1589456"/>
                </a:cubicBezTo>
                <a:cubicBezTo>
                  <a:pt x="1108520" y="1595638"/>
                  <a:pt x="1118425" y="1598990"/>
                  <a:pt x="1127388" y="1598990"/>
                </a:cubicBezTo>
                <a:cubicBezTo>
                  <a:pt x="1138333" y="1598990"/>
                  <a:pt x="1148067" y="1593914"/>
                  <a:pt x="1168918" y="1582760"/>
                </a:cubicBezTo>
                <a:cubicBezTo>
                  <a:pt x="1177785" y="1578388"/>
                  <a:pt x="1188634" y="1572663"/>
                  <a:pt x="1202360" y="1565729"/>
                </a:cubicBezTo>
                <a:moveTo>
                  <a:pt x="1092984" y="1583360"/>
                </a:moveTo>
                <a:cubicBezTo>
                  <a:pt x="1087850" y="1581550"/>
                  <a:pt x="1082031" y="1579550"/>
                  <a:pt x="1075487" y="1577359"/>
                </a:cubicBezTo>
                <a:lnTo>
                  <a:pt x="1075487" y="1540574"/>
                </a:lnTo>
                <a:lnTo>
                  <a:pt x="1092441" y="1540574"/>
                </a:lnTo>
                <a:cubicBezTo>
                  <a:pt x="1102243" y="1540574"/>
                  <a:pt x="1110253" y="1546384"/>
                  <a:pt x="1115482" y="1550289"/>
                </a:cubicBezTo>
                <a:cubicBezTo>
                  <a:pt x="1118721" y="1552661"/>
                  <a:pt x="1120721" y="1554109"/>
                  <a:pt x="1122893" y="1554109"/>
                </a:cubicBezTo>
                <a:lnTo>
                  <a:pt x="1146610" y="1554109"/>
                </a:lnTo>
                <a:cubicBezTo>
                  <a:pt x="1147105" y="1554109"/>
                  <a:pt x="1148343" y="1556204"/>
                  <a:pt x="1148343" y="1559919"/>
                </a:cubicBezTo>
                <a:cubicBezTo>
                  <a:pt x="1148343" y="1561824"/>
                  <a:pt x="1148067" y="1563538"/>
                  <a:pt x="1147381" y="1564758"/>
                </a:cubicBezTo>
                <a:cubicBezTo>
                  <a:pt x="1147105" y="1565453"/>
                  <a:pt x="1146705" y="1565824"/>
                  <a:pt x="1146524" y="1565824"/>
                </a:cubicBezTo>
                <a:lnTo>
                  <a:pt x="1109291" y="1565824"/>
                </a:lnTo>
                <a:cubicBezTo>
                  <a:pt x="1107481" y="1565824"/>
                  <a:pt x="1105948" y="1567358"/>
                  <a:pt x="1105948" y="1569130"/>
                </a:cubicBezTo>
                <a:cubicBezTo>
                  <a:pt x="1105948" y="1570939"/>
                  <a:pt x="1107481" y="1572473"/>
                  <a:pt x="1109291" y="1572473"/>
                </a:cubicBezTo>
                <a:lnTo>
                  <a:pt x="1146524" y="1572473"/>
                </a:lnTo>
                <a:cubicBezTo>
                  <a:pt x="1149296" y="1572473"/>
                  <a:pt x="1151572" y="1570854"/>
                  <a:pt x="1153106" y="1568196"/>
                </a:cubicBezTo>
                <a:lnTo>
                  <a:pt x="1181386" y="1559223"/>
                </a:lnTo>
                <a:cubicBezTo>
                  <a:pt x="1186234" y="1557823"/>
                  <a:pt x="1191377" y="1558852"/>
                  <a:pt x="1195197" y="1561919"/>
                </a:cubicBezTo>
                <a:cubicBezTo>
                  <a:pt x="1183195" y="1567920"/>
                  <a:pt x="1173680" y="1573035"/>
                  <a:pt x="1165879" y="1577264"/>
                </a:cubicBezTo>
                <a:cubicBezTo>
                  <a:pt x="1130160" y="1596200"/>
                  <a:pt x="1130065" y="1596200"/>
                  <a:pt x="1092984" y="1583360"/>
                </a:cubicBezTo>
                <a:moveTo>
                  <a:pt x="1244822" y="1420387"/>
                </a:moveTo>
                <a:cubicBezTo>
                  <a:pt x="1246632" y="1420387"/>
                  <a:pt x="1248165" y="1418854"/>
                  <a:pt x="1248165" y="1417044"/>
                </a:cubicBezTo>
                <a:cubicBezTo>
                  <a:pt x="1248165" y="1415225"/>
                  <a:pt x="1246632" y="1413691"/>
                  <a:pt x="1244822" y="1413691"/>
                </a:cubicBezTo>
                <a:lnTo>
                  <a:pt x="1224543" y="1413691"/>
                </a:lnTo>
                <a:cubicBezTo>
                  <a:pt x="1220819" y="1413691"/>
                  <a:pt x="1217771" y="1416768"/>
                  <a:pt x="1217771" y="1420482"/>
                </a:cubicBezTo>
                <a:lnTo>
                  <a:pt x="1217771" y="1422159"/>
                </a:lnTo>
                <a:cubicBezTo>
                  <a:pt x="1205779" y="1418063"/>
                  <a:pt x="1197007" y="1414577"/>
                  <a:pt x="1190339" y="1411881"/>
                </a:cubicBezTo>
                <a:cubicBezTo>
                  <a:pt x="1170822" y="1404061"/>
                  <a:pt x="1166431" y="1402766"/>
                  <a:pt x="1149877" y="1410862"/>
                </a:cubicBezTo>
                <a:lnTo>
                  <a:pt x="1149753" y="1410862"/>
                </a:lnTo>
                <a:lnTo>
                  <a:pt x="1086993" y="1423692"/>
                </a:lnTo>
                <a:cubicBezTo>
                  <a:pt x="1086040" y="1423883"/>
                  <a:pt x="1085288" y="1424483"/>
                  <a:pt x="1084802" y="1425235"/>
                </a:cubicBezTo>
                <a:cubicBezTo>
                  <a:pt x="1084345" y="1425978"/>
                  <a:pt x="1084221" y="1427045"/>
                  <a:pt x="1084431" y="1427883"/>
                </a:cubicBezTo>
                <a:cubicBezTo>
                  <a:pt x="1086040" y="1433132"/>
                  <a:pt x="1091384" y="1442580"/>
                  <a:pt x="1100994" y="1442485"/>
                </a:cubicBezTo>
                <a:lnTo>
                  <a:pt x="1101680" y="1442485"/>
                </a:lnTo>
                <a:cubicBezTo>
                  <a:pt x="1107291" y="1448762"/>
                  <a:pt x="1116149" y="1451420"/>
                  <a:pt x="1124150" y="1449048"/>
                </a:cubicBezTo>
                <a:lnTo>
                  <a:pt x="1141666" y="1444762"/>
                </a:lnTo>
                <a:cubicBezTo>
                  <a:pt x="1145477" y="1446066"/>
                  <a:pt x="1160821" y="1451601"/>
                  <a:pt x="1170737" y="1459602"/>
                </a:cubicBezTo>
                <a:lnTo>
                  <a:pt x="1171194" y="1459973"/>
                </a:lnTo>
                <a:cubicBezTo>
                  <a:pt x="1176338" y="1464116"/>
                  <a:pt x="1186919" y="1472765"/>
                  <a:pt x="1200731" y="1472765"/>
                </a:cubicBezTo>
                <a:lnTo>
                  <a:pt x="1217686" y="1472765"/>
                </a:lnTo>
                <a:lnTo>
                  <a:pt x="1217686" y="1472860"/>
                </a:lnTo>
                <a:cubicBezTo>
                  <a:pt x="1217686" y="1476575"/>
                  <a:pt x="1220734" y="1479604"/>
                  <a:pt x="1224448" y="1479604"/>
                </a:cubicBezTo>
                <a:lnTo>
                  <a:pt x="1244727" y="1479604"/>
                </a:lnTo>
                <a:cubicBezTo>
                  <a:pt x="1246537" y="1479604"/>
                  <a:pt x="1248070" y="1478109"/>
                  <a:pt x="1248070" y="1476299"/>
                </a:cubicBezTo>
                <a:cubicBezTo>
                  <a:pt x="1248070" y="1474480"/>
                  <a:pt x="1246537" y="1472946"/>
                  <a:pt x="1244727" y="1472946"/>
                </a:cubicBezTo>
                <a:lnTo>
                  <a:pt x="1224353" y="1472860"/>
                </a:lnTo>
                <a:lnTo>
                  <a:pt x="1224448" y="1420578"/>
                </a:lnTo>
                <a:lnTo>
                  <a:pt x="1244822" y="1420578"/>
                </a:lnTo>
                <a:lnTo>
                  <a:pt x="1244822" y="1420387"/>
                </a:lnTo>
                <a:close/>
                <a:moveTo>
                  <a:pt x="1102128" y="1435789"/>
                </a:moveTo>
                <a:cubicBezTo>
                  <a:pt x="1097203" y="1436389"/>
                  <a:pt x="1094032" y="1432484"/>
                  <a:pt x="1092336" y="1429417"/>
                </a:cubicBezTo>
                <a:lnTo>
                  <a:pt x="1128808" y="1421978"/>
                </a:lnTo>
                <a:cubicBezTo>
                  <a:pt x="1121664" y="1425788"/>
                  <a:pt x="1112987" y="1430388"/>
                  <a:pt x="1102128" y="1435789"/>
                </a:cubicBezTo>
                <a:moveTo>
                  <a:pt x="1217771" y="1465878"/>
                </a:moveTo>
                <a:lnTo>
                  <a:pt x="1200826" y="1465878"/>
                </a:lnTo>
                <a:cubicBezTo>
                  <a:pt x="1189387" y="1465878"/>
                  <a:pt x="1180052" y="1458297"/>
                  <a:pt x="1175490" y="1454668"/>
                </a:cubicBezTo>
                <a:lnTo>
                  <a:pt x="1175013" y="1454296"/>
                </a:lnTo>
                <a:cubicBezTo>
                  <a:pt x="1162822" y="1444390"/>
                  <a:pt x="1143752" y="1438294"/>
                  <a:pt x="1142924" y="1437970"/>
                </a:cubicBezTo>
                <a:cubicBezTo>
                  <a:pt x="1142533" y="1437885"/>
                  <a:pt x="1142238" y="1437789"/>
                  <a:pt x="1141876" y="1437789"/>
                </a:cubicBezTo>
                <a:cubicBezTo>
                  <a:pt x="1141571" y="1437789"/>
                  <a:pt x="1141295" y="1437789"/>
                  <a:pt x="1141104" y="1437885"/>
                </a:cubicBezTo>
                <a:lnTo>
                  <a:pt x="1122521" y="1442485"/>
                </a:lnTo>
                <a:cubicBezTo>
                  <a:pt x="1117663" y="1443885"/>
                  <a:pt x="1112529" y="1442857"/>
                  <a:pt x="1108710" y="1439780"/>
                </a:cubicBezTo>
                <a:cubicBezTo>
                  <a:pt x="1121569" y="1433322"/>
                  <a:pt x="1131198" y="1428064"/>
                  <a:pt x="1139104" y="1423883"/>
                </a:cubicBezTo>
                <a:cubicBezTo>
                  <a:pt x="1166346" y="1409224"/>
                  <a:pt x="1166346" y="1409329"/>
                  <a:pt x="1187968" y="1417882"/>
                </a:cubicBezTo>
                <a:cubicBezTo>
                  <a:pt x="1195006" y="1420768"/>
                  <a:pt x="1204636" y="1424578"/>
                  <a:pt x="1217866" y="1429045"/>
                </a:cubicBezTo>
                <a:lnTo>
                  <a:pt x="1217866" y="1465878"/>
                </a:lnTo>
                <a:lnTo>
                  <a:pt x="1217771" y="1465878"/>
                </a:lnTo>
                <a:close/>
                <a:moveTo>
                  <a:pt x="1397508" y="1467602"/>
                </a:moveTo>
                <a:cubicBezTo>
                  <a:pt x="1396279" y="1466669"/>
                  <a:pt x="1394650" y="1466288"/>
                  <a:pt x="1393136" y="1466564"/>
                </a:cubicBezTo>
                <a:cubicBezTo>
                  <a:pt x="1391593" y="1466850"/>
                  <a:pt x="1390193" y="1467688"/>
                  <a:pt x="1389231" y="1468946"/>
                </a:cubicBezTo>
                <a:cubicBezTo>
                  <a:pt x="1382659" y="1478004"/>
                  <a:pt x="1367418" y="1500292"/>
                  <a:pt x="1367418" y="1511913"/>
                </a:cubicBezTo>
                <a:lnTo>
                  <a:pt x="1367418" y="1513132"/>
                </a:lnTo>
                <a:cubicBezTo>
                  <a:pt x="1367694" y="1527324"/>
                  <a:pt x="1379420" y="1538564"/>
                  <a:pt x="1393317" y="1538564"/>
                </a:cubicBezTo>
                <a:lnTo>
                  <a:pt x="1394565" y="1538564"/>
                </a:lnTo>
                <a:lnTo>
                  <a:pt x="1395136" y="1538564"/>
                </a:lnTo>
                <a:cubicBezTo>
                  <a:pt x="1402099" y="1538383"/>
                  <a:pt x="1408557" y="1535544"/>
                  <a:pt x="1413414" y="1530468"/>
                </a:cubicBezTo>
                <a:cubicBezTo>
                  <a:pt x="1418272" y="1525410"/>
                  <a:pt x="1420768" y="1518847"/>
                  <a:pt x="1420663" y="1511913"/>
                </a:cubicBezTo>
                <a:cubicBezTo>
                  <a:pt x="1420663" y="1500759"/>
                  <a:pt x="1407043" y="1480195"/>
                  <a:pt x="1398861" y="1468946"/>
                </a:cubicBezTo>
                <a:cubicBezTo>
                  <a:pt x="1398461" y="1468479"/>
                  <a:pt x="1398089" y="1468098"/>
                  <a:pt x="1397508" y="1467602"/>
                </a:cubicBezTo>
                <a:moveTo>
                  <a:pt x="1414005" y="1512103"/>
                </a:moveTo>
                <a:cubicBezTo>
                  <a:pt x="1414091" y="1517228"/>
                  <a:pt x="1412186" y="1522209"/>
                  <a:pt x="1408643" y="1525915"/>
                </a:cubicBezTo>
                <a:cubicBezTo>
                  <a:pt x="1405042" y="1529639"/>
                  <a:pt x="1400280" y="1531820"/>
                  <a:pt x="1395041" y="1531925"/>
                </a:cubicBezTo>
                <a:lnTo>
                  <a:pt x="1393993" y="1531925"/>
                </a:lnTo>
                <a:lnTo>
                  <a:pt x="1393507" y="1531925"/>
                </a:lnTo>
                <a:cubicBezTo>
                  <a:pt x="1383049" y="1531925"/>
                  <a:pt x="1374371" y="1523495"/>
                  <a:pt x="1374095" y="1512942"/>
                </a:cubicBezTo>
                <a:lnTo>
                  <a:pt x="1374095" y="1512008"/>
                </a:lnTo>
                <a:cubicBezTo>
                  <a:pt x="1374095" y="1504198"/>
                  <a:pt x="1384278" y="1487319"/>
                  <a:pt x="1393993" y="1473689"/>
                </a:cubicBezTo>
                <a:cubicBezTo>
                  <a:pt x="1406366" y="1490939"/>
                  <a:pt x="1414005" y="1505512"/>
                  <a:pt x="1414005" y="1512103"/>
                </a:cubicBezTo>
                <a:moveTo>
                  <a:pt x="1445323" y="1565729"/>
                </a:moveTo>
                <a:cubicBezTo>
                  <a:pt x="1446171" y="1565272"/>
                  <a:pt x="1446857" y="1564481"/>
                  <a:pt x="1447038" y="1563538"/>
                </a:cubicBezTo>
                <a:cubicBezTo>
                  <a:pt x="1447229" y="1562567"/>
                  <a:pt x="1447038" y="1561548"/>
                  <a:pt x="1446486" y="1560757"/>
                </a:cubicBezTo>
                <a:cubicBezTo>
                  <a:pt x="1440952" y="1553356"/>
                  <a:pt x="1431321" y="1550203"/>
                  <a:pt x="1422463" y="1552756"/>
                </a:cubicBezTo>
                <a:lnTo>
                  <a:pt x="1397994" y="1560481"/>
                </a:lnTo>
                <a:lnTo>
                  <a:pt x="1397994" y="1559824"/>
                </a:lnTo>
                <a:cubicBezTo>
                  <a:pt x="1397994" y="1552480"/>
                  <a:pt x="1394555" y="1547365"/>
                  <a:pt x="1389602" y="1547365"/>
                </a:cubicBezTo>
                <a:lnTo>
                  <a:pt x="1366275" y="1547460"/>
                </a:lnTo>
                <a:cubicBezTo>
                  <a:pt x="1365599" y="1547222"/>
                  <a:pt x="1363789" y="1545917"/>
                  <a:pt x="1362370" y="1544850"/>
                </a:cubicBezTo>
                <a:cubicBezTo>
                  <a:pt x="1356741" y="1540755"/>
                  <a:pt x="1347330" y="1533830"/>
                  <a:pt x="1335328" y="1533830"/>
                </a:cubicBezTo>
                <a:lnTo>
                  <a:pt x="1318355" y="1533830"/>
                </a:lnTo>
                <a:lnTo>
                  <a:pt x="1318355" y="1533735"/>
                </a:lnTo>
                <a:cubicBezTo>
                  <a:pt x="1318355" y="1530010"/>
                  <a:pt x="1315307" y="1526943"/>
                  <a:pt x="1311611" y="1526943"/>
                </a:cubicBezTo>
                <a:lnTo>
                  <a:pt x="1291304" y="1526943"/>
                </a:lnTo>
                <a:cubicBezTo>
                  <a:pt x="1289495" y="1526943"/>
                  <a:pt x="1287980" y="1528477"/>
                  <a:pt x="1287980" y="1530296"/>
                </a:cubicBezTo>
                <a:cubicBezTo>
                  <a:pt x="1287980" y="1532106"/>
                  <a:pt x="1289495" y="1533639"/>
                  <a:pt x="1291304" y="1533639"/>
                </a:cubicBezTo>
                <a:lnTo>
                  <a:pt x="1311697" y="1533735"/>
                </a:lnTo>
                <a:lnTo>
                  <a:pt x="1311611" y="1586008"/>
                </a:lnTo>
                <a:lnTo>
                  <a:pt x="1291304" y="1586008"/>
                </a:lnTo>
                <a:cubicBezTo>
                  <a:pt x="1289495" y="1586008"/>
                  <a:pt x="1287980" y="1587541"/>
                  <a:pt x="1287980" y="1589351"/>
                </a:cubicBezTo>
                <a:cubicBezTo>
                  <a:pt x="1287980" y="1591170"/>
                  <a:pt x="1289495" y="1592666"/>
                  <a:pt x="1291304" y="1592666"/>
                </a:cubicBezTo>
                <a:lnTo>
                  <a:pt x="1311611" y="1592666"/>
                </a:lnTo>
                <a:cubicBezTo>
                  <a:pt x="1315307" y="1592666"/>
                  <a:pt x="1318355" y="1589637"/>
                  <a:pt x="1318355" y="1585922"/>
                </a:cubicBezTo>
                <a:lnTo>
                  <a:pt x="1318355" y="1584189"/>
                </a:lnTo>
                <a:cubicBezTo>
                  <a:pt x="1324070" y="1586103"/>
                  <a:pt x="1329214" y="1587922"/>
                  <a:pt x="1333700" y="1589456"/>
                </a:cubicBezTo>
                <a:cubicBezTo>
                  <a:pt x="1351512" y="1595638"/>
                  <a:pt x="1361418" y="1598990"/>
                  <a:pt x="1370362" y="1598990"/>
                </a:cubicBezTo>
                <a:cubicBezTo>
                  <a:pt x="1381315" y="1598990"/>
                  <a:pt x="1391040" y="1593914"/>
                  <a:pt x="1411900" y="1582760"/>
                </a:cubicBezTo>
                <a:cubicBezTo>
                  <a:pt x="1420759" y="1578388"/>
                  <a:pt x="1431627" y="1572663"/>
                  <a:pt x="1445323" y="1565729"/>
                </a:cubicBezTo>
                <a:moveTo>
                  <a:pt x="1335977" y="1583360"/>
                </a:moveTo>
                <a:cubicBezTo>
                  <a:pt x="1330843" y="1581550"/>
                  <a:pt x="1325118" y="1579550"/>
                  <a:pt x="1318441" y="1577359"/>
                </a:cubicBezTo>
                <a:lnTo>
                  <a:pt x="1318441" y="1540574"/>
                </a:lnTo>
                <a:lnTo>
                  <a:pt x="1335424" y="1540574"/>
                </a:lnTo>
                <a:cubicBezTo>
                  <a:pt x="1345235" y="1540574"/>
                  <a:pt x="1353235" y="1546384"/>
                  <a:pt x="1358456" y="1550289"/>
                </a:cubicBezTo>
                <a:cubicBezTo>
                  <a:pt x="1361694" y="1552661"/>
                  <a:pt x="1363694" y="1554109"/>
                  <a:pt x="1365885" y="1554109"/>
                </a:cubicBezTo>
                <a:lnTo>
                  <a:pt x="1389602" y="1554109"/>
                </a:lnTo>
                <a:cubicBezTo>
                  <a:pt x="1390088" y="1554109"/>
                  <a:pt x="1391326" y="1556204"/>
                  <a:pt x="1391326" y="1559919"/>
                </a:cubicBezTo>
                <a:cubicBezTo>
                  <a:pt x="1391326" y="1561824"/>
                  <a:pt x="1390945" y="1563538"/>
                  <a:pt x="1390374" y="1564758"/>
                </a:cubicBezTo>
                <a:cubicBezTo>
                  <a:pt x="1390088" y="1565453"/>
                  <a:pt x="1389697" y="1565824"/>
                  <a:pt x="1389507" y="1565824"/>
                </a:cubicBezTo>
                <a:lnTo>
                  <a:pt x="1352283" y="1565824"/>
                </a:lnTo>
                <a:cubicBezTo>
                  <a:pt x="1350464" y="1565824"/>
                  <a:pt x="1348931" y="1567358"/>
                  <a:pt x="1348931" y="1569130"/>
                </a:cubicBezTo>
                <a:cubicBezTo>
                  <a:pt x="1348931" y="1570939"/>
                  <a:pt x="1350464" y="1572473"/>
                  <a:pt x="1352283" y="1572473"/>
                </a:cubicBezTo>
                <a:lnTo>
                  <a:pt x="1389507" y="1572473"/>
                </a:lnTo>
                <a:cubicBezTo>
                  <a:pt x="1392278" y="1572473"/>
                  <a:pt x="1394555" y="1570854"/>
                  <a:pt x="1396089" y="1568196"/>
                </a:cubicBezTo>
                <a:lnTo>
                  <a:pt x="1424359" y="1559223"/>
                </a:lnTo>
                <a:cubicBezTo>
                  <a:pt x="1429226" y="1557823"/>
                  <a:pt x="1434369" y="1558852"/>
                  <a:pt x="1438180" y="1561919"/>
                </a:cubicBezTo>
                <a:cubicBezTo>
                  <a:pt x="1426178" y="1567920"/>
                  <a:pt x="1416672" y="1573035"/>
                  <a:pt x="1408766" y="1577264"/>
                </a:cubicBezTo>
                <a:cubicBezTo>
                  <a:pt x="1373134" y="1596200"/>
                  <a:pt x="1373134" y="1596200"/>
                  <a:pt x="1335977" y="1583360"/>
                </a:cubicBezTo>
                <a:moveTo>
                  <a:pt x="1487805" y="1420387"/>
                </a:moveTo>
                <a:cubicBezTo>
                  <a:pt x="1489614" y="1420387"/>
                  <a:pt x="1491148" y="1418854"/>
                  <a:pt x="1491148" y="1417044"/>
                </a:cubicBezTo>
                <a:cubicBezTo>
                  <a:pt x="1491148" y="1415225"/>
                  <a:pt x="1489614" y="1413691"/>
                  <a:pt x="1487805" y="1413691"/>
                </a:cubicBezTo>
                <a:lnTo>
                  <a:pt x="1467526" y="1413691"/>
                </a:lnTo>
                <a:cubicBezTo>
                  <a:pt x="1463811" y="1413691"/>
                  <a:pt x="1460763" y="1416768"/>
                  <a:pt x="1460763" y="1420482"/>
                </a:cubicBezTo>
                <a:lnTo>
                  <a:pt x="1460763" y="1422159"/>
                </a:lnTo>
                <a:cubicBezTo>
                  <a:pt x="1448762" y="1418063"/>
                  <a:pt x="1439999" y="1414577"/>
                  <a:pt x="1433322" y="1411881"/>
                </a:cubicBezTo>
                <a:cubicBezTo>
                  <a:pt x="1413815" y="1404061"/>
                  <a:pt x="1409405" y="1402766"/>
                  <a:pt x="1392860" y="1410862"/>
                </a:cubicBezTo>
                <a:lnTo>
                  <a:pt x="1392736" y="1410862"/>
                </a:lnTo>
                <a:lnTo>
                  <a:pt x="1329966" y="1423692"/>
                </a:lnTo>
                <a:cubicBezTo>
                  <a:pt x="1329033" y="1423883"/>
                  <a:pt x="1328261" y="1424483"/>
                  <a:pt x="1327795" y="1425235"/>
                </a:cubicBezTo>
                <a:cubicBezTo>
                  <a:pt x="1327299" y="1425978"/>
                  <a:pt x="1327204" y="1427045"/>
                  <a:pt x="1327499" y="1427883"/>
                </a:cubicBezTo>
                <a:cubicBezTo>
                  <a:pt x="1329109" y="1433132"/>
                  <a:pt x="1334472" y="1442580"/>
                  <a:pt x="1344073" y="1442485"/>
                </a:cubicBezTo>
                <a:lnTo>
                  <a:pt x="1344749" y="1442485"/>
                </a:lnTo>
                <a:cubicBezTo>
                  <a:pt x="1350378" y="1448762"/>
                  <a:pt x="1359236" y="1451420"/>
                  <a:pt x="1367218" y="1449048"/>
                </a:cubicBezTo>
                <a:lnTo>
                  <a:pt x="1384735" y="1444762"/>
                </a:lnTo>
                <a:cubicBezTo>
                  <a:pt x="1388554" y="1446066"/>
                  <a:pt x="1403899" y="1451601"/>
                  <a:pt x="1413815" y="1459602"/>
                </a:cubicBezTo>
                <a:lnTo>
                  <a:pt x="1414281" y="1459973"/>
                </a:lnTo>
                <a:cubicBezTo>
                  <a:pt x="1419415" y="1464116"/>
                  <a:pt x="1429988" y="1472765"/>
                  <a:pt x="1443799" y="1472765"/>
                </a:cubicBezTo>
                <a:lnTo>
                  <a:pt x="1460763" y="1472765"/>
                </a:lnTo>
                <a:lnTo>
                  <a:pt x="1460763" y="1472860"/>
                </a:lnTo>
                <a:cubicBezTo>
                  <a:pt x="1460763" y="1476575"/>
                  <a:pt x="1463811" y="1479604"/>
                  <a:pt x="1467526" y="1479604"/>
                </a:cubicBezTo>
                <a:lnTo>
                  <a:pt x="1487805" y="1479604"/>
                </a:lnTo>
                <a:cubicBezTo>
                  <a:pt x="1489614" y="1479604"/>
                  <a:pt x="1491148" y="1478109"/>
                  <a:pt x="1491148" y="1476299"/>
                </a:cubicBezTo>
                <a:cubicBezTo>
                  <a:pt x="1491148" y="1474480"/>
                  <a:pt x="1489614" y="1472946"/>
                  <a:pt x="1487805" y="1472946"/>
                </a:cubicBezTo>
                <a:lnTo>
                  <a:pt x="1467441" y="1472860"/>
                </a:lnTo>
                <a:lnTo>
                  <a:pt x="1467526" y="1420578"/>
                </a:lnTo>
                <a:lnTo>
                  <a:pt x="1487805" y="1420578"/>
                </a:lnTo>
                <a:lnTo>
                  <a:pt x="1487805" y="1420387"/>
                </a:lnTo>
                <a:close/>
                <a:moveTo>
                  <a:pt x="1345111" y="1435789"/>
                </a:moveTo>
                <a:cubicBezTo>
                  <a:pt x="1340168" y="1436389"/>
                  <a:pt x="1337024" y="1432484"/>
                  <a:pt x="1335328" y="1429417"/>
                </a:cubicBezTo>
                <a:lnTo>
                  <a:pt x="1371790" y="1421978"/>
                </a:lnTo>
                <a:cubicBezTo>
                  <a:pt x="1364646" y="1425788"/>
                  <a:pt x="1355979" y="1430388"/>
                  <a:pt x="1345111" y="1435789"/>
                </a:cubicBezTo>
                <a:moveTo>
                  <a:pt x="1460763" y="1465878"/>
                </a:moveTo>
                <a:lnTo>
                  <a:pt x="1443799" y="1465878"/>
                </a:lnTo>
                <a:cubicBezTo>
                  <a:pt x="1432360" y="1465878"/>
                  <a:pt x="1423045" y="1458297"/>
                  <a:pt x="1418454" y="1454668"/>
                </a:cubicBezTo>
                <a:lnTo>
                  <a:pt x="1417987" y="1454296"/>
                </a:lnTo>
                <a:cubicBezTo>
                  <a:pt x="1405804" y="1444390"/>
                  <a:pt x="1386735" y="1438294"/>
                  <a:pt x="1385878" y="1437970"/>
                </a:cubicBezTo>
                <a:cubicBezTo>
                  <a:pt x="1385592" y="1437885"/>
                  <a:pt x="1385230" y="1437789"/>
                  <a:pt x="1384839" y="1437789"/>
                </a:cubicBezTo>
                <a:cubicBezTo>
                  <a:pt x="1384563" y="1437789"/>
                  <a:pt x="1384268" y="1437789"/>
                  <a:pt x="1384097" y="1437885"/>
                </a:cubicBezTo>
                <a:lnTo>
                  <a:pt x="1365513" y="1442485"/>
                </a:lnTo>
                <a:cubicBezTo>
                  <a:pt x="1360646" y="1443885"/>
                  <a:pt x="1355512" y="1442857"/>
                  <a:pt x="1351702" y="1439780"/>
                </a:cubicBezTo>
                <a:cubicBezTo>
                  <a:pt x="1364552" y="1433322"/>
                  <a:pt x="1374191" y="1428064"/>
                  <a:pt x="1382087" y="1423883"/>
                </a:cubicBezTo>
                <a:cubicBezTo>
                  <a:pt x="1409233" y="1409224"/>
                  <a:pt x="1409319" y="1409329"/>
                  <a:pt x="1430950" y="1417882"/>
                </a:cubicBezTo>
                <a:cubicBezTo>
                  <a:pt x="1437989" y="1420768"/>
                  <a:pt x="1447629" y="1424578"/>
                  <a:pt x="1460849" y="1429045"/>
                </a:cubicBezTo>
                <a:lnTo>
                  <a:pt x="1460849" y="1465878"/>
                </a:lnTo>
                <a:lnTo>
                  <a:pt x="1460763" y="1465878"/>
                </a:lnTo>
                <a:close/>
                <a:moveTo>
                  <a:pt x="1640491" y="1467602"/>
                </a:moveTo>
                <a:cubicBezTo>
                  <a:pt x="1639262" y="1466669"/>
                  <a:pt x="1637633" y="1466288"/>
                  <a:pt x="1636119" y="1466564"/>
                </a:cubicBezTo>
                <a:cubicBezTo>
                  <a:pt x="1634585" y="1466850"/>
                  <a:pt x="1633166" y="1467688"/>
                  <a:pt x="1632299" y="1468946"/>
                </a:cubicBezTo>
                <a:cubicBezTo>
                  <a:pt x="1625727" y="1478004"/>
                  <a:pt x="1610487" y="1500292"/>
                  <a:pt x="1610487" y="1511913"/>
                </a:cubicBezTo>
                <a:lnTo>
                  <a:pt x="1610487" y="1513132"/>
                </a:lnTo>
                <a:cubicBezTo>
                  <a:pt x="1610773" y="1527324"/>
                  <a:pt x="1622488" y="1538564"/>
                  <a:pt x="1636395" y="1538564"/>
                </a:cubicBezTo>
                <a:lnTo>
                  <a:pt x="1637633" y="1538564"/>
                </a:lnTo>
                <a:lnTo>
                  <a:pt x="1638224" y="1538564"/>
                </a:lnTo>
                <a:cubicBezTo>
                  <a:pt x="1645168" y="1538383"/>
                  <a:pt x="1651625" y="1535544"/>
                  <a:pt x="1656502" y="1530468"/>
                </a:cubicBezTo>
                <a:cubicBezTo>
                  <a:pt x="1661350" y="1525410"/>
                  <a:pt x="1663836" y="1518847"/>
                  <a:pt x="1663722" y="1511913"/>
                </a:cubicBezTo>
                <a:cubicBezTo>
                  <a:pt x="1663722" y="1500759"/>
                  <a:pt x="1650130" y="1480195"/>
                  <a:pt x="1641910" y="1468946"/>
                </a:cubicBezTo>
                <a:cubicBezTo>
                  <a:pt x="1641443" y="1468479"/>
                  <a:pt x="1641071" y="1468098"/>
                  <a:pt x="1640491" y="1467602"/>
                </a:cubicBezTo>
                <a:moveTo>
                  <a:pt x="1656979" y="1512103"/>
                </a:moveTo>
                <a:cubicBezTo>
                  <a:pt x="1657074" y="1517228"/>
                  <a:pt x="1655159" y="1522209"/>
                  <a:pt x="1651625" y="1525915"/>
                </a:cubicBezTo>
                <a:cubicBezTo>
                  <a:pt x="1648025" y="1529639"/>
                  <a:pt x="1643253" y="1531820"/>
                  <a:pt x="1638024" y="1531925"/>
                </a:cubicBezTo>
                <a:lnTo>
                  <a:pt x="1636976" y="1531925"/>
                </a:lnTo>
                <a:lnTo>
                  <a:pt x="1636490" y="1531925"/>
                </a:lnTo>
                <a:cubicBezTo>
                  <a:pt x="1626003" y="1531925"/>
                  <a:pt x="1617354" y="1523495"/>
                  <a:pt x="1617069" y="1512942"/>
                </a:cubicBezTo>
                <a:lnTo>
                  <a:pt x="1617069" y="1512008"/>
                </a:lnTo>
                <a:cubicBezTo>
                  <a:pt x="1617069" y="1504198"/>
                  <a:pt x="1627261" y="1487319"/>
                  <a:pt x="1637071" y="1473689"/>
                </a:cubicBezTo>
                <a:cubicBezTo>
                  <a:pt x="1649359" y="1490939"/>
                  <a:pt x="1656979" y="1505512"/>
                  <a:pt x="1656979" y="1512103"/>
                </a:cubicBezTo>
                <a:moveTo>
                  <a:pt x="1688392" y="1565729"/>
                </a:moveTo>
                <a:cubicBezTo>
                  <a:pt x="1689249" y="1565272"/>
                  <a:pt x="1689925" y="1564481"/>
                  <a:pt x="1690116" y="1563538"/>
                </a:cubicBezTo>
                <a:cubicBezTo>
                  <a:pt x="1690297" y="1562567"/>
                  <a:pt x="1690116" y="1561548"/>
                  <a:pt x="1689535" y="1560757"/>
                </a:cubicBezTo>
                <a:cubicBezTo>
                  <a:pt x="1684020" y="1553356"/>
                  <a:pt x="1674390" y="1550203"/>
                  <a:pt x="1665532" y="1552756"/>
                </a:cubicBezTo>
                <a:lnTo>
                  <a:pt x="1641071" y="1560481"/>
                </a:lnTo>
                <a:lnTo>
                  <a:pt x="1641071" y="1559824"/>
                </a:lnTo>
                <a:cubicBezTo>
                  <a:pt x="1641071" y="1552480"/>
                  <a:pt x="1637633" y="1547365"/>
                  <a:pt x="1632690" y="1547365"/>
                </a:cubicBezTo>
                <a:lnTo>
                  <a:pt x="1609354" y="1547460"/>
                </a:lnTo>
                <a:cubicBezTo>
                  <a:pt x="1608677" y="1547222"/>
                  <a:pt x="1606877" y="1545917"/>
                  <a:pt x="1605448" y="1544850"/>
                </a:cubicBezTo>
                <a:cubicBezTo>
                  <a:pt x="1599819" y="1540755"/>
                  <a:pt x="1590399" y="1533830"/>
                  <a:pt x="1578378" y="1533830"/>
                </a:cubicBezTo>
                <a:lnTo>
                  <a:pt x="1561423" y="1533830"/>
                </a:lnTo>
                <a:lnTo>
                  <a:pt x="1561423" y="1533735"/>
                </a:lnTo>
                <a:cubicBezTo>
                  <a:pt x="1561423" y="1530010"/>
                  <a:pt x="1558376" y="1526943"/>
                  <a:pt x="1554680" y="1526943"/>
                </a:cubicBezTo>
                <a:lnTo>
                  <a:pt x="1534382" y="1526943"/>
                </a:lnTo>
                <a:cubicBezTo>
                  <a:pt x="1532563" y="1526943"/>
                  <a:pt x="1531068" y="1528477"/>
                  <a:pt x="1531068" y="1530296"/>
                </a:cubicBezTo>
                <a:cubicBezTo>
                  <a:pt x="1531068" y="1532106"/>
                  <a:pt x="1532563" y="1533639"/>
                  <a:pt x="1534382" y="1533639"/>
                </a:cubicBezTo>
                <a:lnTo>
                  <a:pt x="1554775" y="1533735"/>
                </a:lnTo>
                <a:lnTo>
                  <a:pt x="1554680" y="1586008"/>
                </a:lnTo>
                <a:lnTo>
                  <a:pt x="1534382" y="1586008"/>
                </a:lnTo>
                <a:cubicBezTo>
                  <a:pt x="1532563" y="1586008"/>
                  <a:pt x="1531068" y="1587541"/>
                  <a:pt x="1531068" y="1589351"/>
                </a:cubicBezTo>
                <a:cubicBezTo>
                  <a:pt x="1531068" y="1591170"/>
                  <a:pt x="1532563" y="1592666"/>
                  <a:pt x="1534382" y="1592666"/>
                </a:cubicBezTo>
                <a:lnTo>
                  <a:pt x="1554680" y="1592666"/>
                </a:lnTo>
                <a:cubicBezTo>
                  <a:pt x="1558376" y="1592666"/>
                  <a:pt x="1561423" y="1589637"/>
                  <a:pt x="1561423" y="1585922"/>
                </a:cubicBezTo>
                <a:lnTo>
                  <a:pt x="1561423" y="1584189"/>
                </a:lnTo>
                <a:cubicBezTo>
                  <a:pt x="1567158" y="1586103"/>
                  <a:pt x="1572282" y="1587922"/>
                  <a:pt x="1576768" y="1589456"/>
                </a:cubicBezTo>
                <a:cubicBezTo>
                  <a:pt x="1594599" y="1595638"/>
                  <a:pt x="1604505" y="1598990"/>
                  <a:pt x="1613439" y="1598990"/>
                </a:cubicBezTo>
                <a:cubicBezTo>
                  <a:pt x="1624393" y="1598990"/>
                  <a:pt x="1634118" y="1593914"/>
                  <a:pt x="1654978" y="1582760"/>
                </a:cubicBezTo>
                <a:cubicBezTo>
                  <a:pt x="1663722" y="1578388"/>
                  <a:pt x="1674580" y="1572663"/>
                  <a:pt x="1688392" y="1565729"/>
                </a:cubicBezTo>
                <a:moveTo>
                  <a:pt x="1579064" y="1583360"/>
                </a:moveTo>
                <a:cubicBezTo>
                  <a:pt x="1573920" y="1581550"/>
                  <a:pt x="1568101" y="1579550"/>
                  <a:pt x="1561538" y="1577359"/>
                </a:cubicBezTo>
                <a:lnTo>
                  <a:pt x="1561538" y="1540574"/>
                </a:lnTo>
                <a:lnTo>
                  <a:pt x="1578493" y="1540574"/>
                </a:lnTo>
                <a:cubicBezTo>
                  <a:pt x="1588284" y="1540574"/>
                  <a:pt x="1596304" y="1546384"/>
                  <a:pt x="1601533" y="1550289"/>
                </a:cubicBezTo>
                <a:cubicBezTo>
                  <a:pt x="1604772" y="1552661"/>
                  <a:pt x="1606772" y="1554109"/>
                  <a:pt x="1608954" y="1554109"/>
                </a:cubicBezTo>
                <a:lnTo>
                  <a:pt x="1632690" y="1554109"/>
                </a:lnTo>
                <a:cubicBezTo>
                  <a:pt x="1633166" y="1554109"/>
                  <a:pt x="1634394" y="1556204"/>
                  <a:pt x="1634394" y="1559919"/>
                </a:cubicBezTo>
                <a:cubicBezTo>
                  <a:pt x="1634394" y="1561824"/>
                  <a:pt x="1634118" y="1563538"/>
                  <a:pt x="1633452" y="1564758"/>
                </a:cubicBezTo>
                <a:cubicBezTo>
                  <a:pt x="1633166" y="1565453"/>
                  <a:pt x="1632775" y="1565824"/>
                  <a:pt x="1632585" y="1565824"/>
                </a:cubicBezTo>
                <a:lnTo>
                  <a:pt x="1595361" y="1565824"/>
                </a:lnTo>
                <a:cubicBezTo>
                  <a:pt x="1593542" y="1565824"/>
                  <a:pt x="1592008" y="1567358"/>
                  <a:pt x="1592008" y="1569130"/>
                </a:cubicBezTo>
                <a:cubicBezTo>
                  <a:pt x="1592008" y="1570939"/>
                  <a:pt x="1593542" y="1572473"/>
                  <a:pt x="1595361" y="1572473"/>
                </a:cubicBezTo>
                <a:lnTo>
                  <a:pt x="1632585" y="1572473"/>
                </a:lnTo>
                <a:cubicBezTo>
                  <a:pt x="1635357" y="1572473"/>
                  <a:pt x="1637633" y="1570854"/>
                  <a:pt x="1639167" y="1568196"/>
                </a:cubicBezTo>
                <a:lnTo>
                  <a:pt x="1667447" y="1559223"/>
                </a:lnTo>
                <a:cubicBezTo>
                  <a:pt x="1672304" y="1557823"/>
                  <a:pt x="1677438" y="1558852"/>
                  <a:pt x="1681258" y="1561919"/>
                </a:cubicBezTo>
                <a:cubicBezTo>
                  <a:pt x="1669256" y="1567920"/>
                  <a:pt x="1659721" y="1573035"/>
                  <a:pt x="1651930" y="1577264"/>
                </a:cubicBezTo>
                <a:cubicBezTo>
                  <a:pt x="1616097" y="1596200"/>
                  <a:pt x="1616097" y="1596200"/>
                  <a:pt x="1579064" y="1583360"/>
                </a:cubicBezTo>
                <a:moveTo>
                  <a:pt x="1730787" y="1420387"/>
                </a:moveTo>
                <a:cubicBezTo>
                  <a:pt x="1732607" y="1420387"/>
                  <a:pt x="1734112" y="1418854"/>
                  <a:pt x="1734112" y="1417044"/>
                </a:cubicBezTo>
                <a:cubicBezTo>
                  <a:pt x="1734112" y="1415225"/>
                  <a:pt x="1732607" y="1413691"/>
                  <a:pt x="1730787" y="1413691"/>
                </a:cubicBezTo>
                <a:lnTo>
                  <a:pt x="1710509" y="1413691"/>
                </a:lnTo>
                <a:cubicBezTo>
                  <a:pt x="1706794" y="1413691"/>
                  <a:pt x="1703737" y="1416768"/>
                  <a:pt x="1703737" y="1420482"/>
                </a:cubicBezTo>
                <a:lnTo>
                  <a:pt x="1703737" y="1422159"/>
                </a:lnTo>
                <a:cubicBezTo>
                  <a:pt x="1691754" y="1418063"/>
                  <a:pt x="1682982" y="1414577"/>
                  <a:pt x="1676314" y="1411881"/>
                </a:cubicBezTo>
                <a:cubicBezTo>
                  <a:pt x="1656797" y="1404061"/>
                  <a:pt x="1652406" y="1402766"/>
                  <a:pt x="1635823" y="1410862"/>
                </a:cubicBezTo>
                <a:lnTo>
                  <a:pt x="1635728" y="1410862"/>
                </a:lnTo>
                <a:lnTo>
                  <a:pt x="1572968" y="1423692"/>
                </a:lnTo>
                <a:cubicBezTo>
                  <a:pt x="1572006" y="1423883"/>
                  <a:pt x="1571234" y="1424483"/>
                  <a:pt x="1570777" y="1425235"/>
                </a:cubicBezTo>
                <a:cubicBezTo>
                  <a:pt x="1570291" y="1425978"/>
                  <a:pt x="1570196" y="1427045"/>
                  <a:pt x="1570387" y="1427883"/>
                </a:cubicBezTo>
                <a:cubicBezTo>
                  <a:pt x="1572006" y="1433132"/>
                  <a:pt x="1577340" y="1442580"/>
                  <a:pt x="1586969" y="1442485"/>
                </a:cubicBezTo>
                <a:lnTo>
                  <a:pt x="1587646" y="1442485"/>
                </a:lnTo>
                <a:cubicBezTo>
                  <a:pt x="1593266" y="1448762"/>
                  <a:pt x="1602105" y="1451420"/>
                  <a:pt x="1610097" y="1449048"/>
                </a:cubicBezTo>
                <a:lnTo>
                  <a:pt x="1627632" y="1444762"/>
                </a:lnTo>
                <a:cubicBezTo>
                  <a:pt x="1631452" y="1446066"/>
                  <a:pt x="1646777" y="1451601"/>
                  <a:pt x="1656673" y="1459602"/>
                </a:cubicBezTo>
                <a:lnTo>
                  <a:pt x="1657169" y="1459973"/>
                </a:lnTo>
                <a:cubicBezTo>
                  <a:pt x="1662313" y="1464116"/>
                  <a:pt x="1672885" y="1472765"/>
                  <a:pt x="1686697" y="1472765"/>
                </a:cubicBezTo>
                <a:lnTo>
                  <a:pt x="1703661" y="1472765"/>
                </a:lnTo>
                <a:lnTo>
                  <a:pt x="1703661" y="1472860"/>
                </a:lnTo>
                <a:cubicBezTo>
                  <a:pt x="1703661" y="1476575"/>
                  <a:pt x="1706699" y="1479604"/>
                  <a:pt x="1710423" y="1479604"/>
                </a:cubicBezTo>
                <a:lnTo>
                  <a:pt x="1730702" y="1479604"/>
                </a:lnTo>
                <a:cubicBezTo>
                  <a:pt x="1732512" y="1479604"/>
                  <a:pt x="1734017" y="1478109"/>
                  <a:pt x="1734017" y="1476299"/>
                </a:cubicBezTo>
                <a:cubicBezTo>
                  <a:pt x="1734017" y="1474480"/>
                  <a:pt x="1732512" y="1472946"/>
                  <a:pt x="1730702" y="1472946"/>
                </a:cubicBezTo>
                <a:lnTo>
                  <a:pt x="1710328" y="1472860"/>
                </a:lnTo>
                <a:lnTo>
                  <a:pt x="1710423" y="1420578"/>
                </a:lnTo>
                <a:lnTo>
                  <a:pt x="1730787" y="1420578"/>
                </a:lnTo>
                <a:lnTo>
                  <a:pt x="1730787" y="1420387"/>
                </a:lnTo>
                <a:close/>
                <a:moveTo>
                  <a:pt x="1588103" y="1435789"/>
                </a:moveTo>
                <a:cubicBezTo>
                  <a:pt x="1583141" y="1436389"/>
                  <a:pt x="1579997" y="1432484"/>
                  <a:pt x="1578293" y="1429417"/>
                </a:cubicBezTo>
                <a:lnTo>
                  <a:pt x="1614783" y="1421978"/>
                </a:lnTo>
                <a:cubicBezTo>
                  <a:pt x="1607639" y="1425788"/>
                  <a:pt x="1598962" y="1430388"/>
                  <a:pt x="1588103" y="1435789"/>
                </a:cubicBezTo>
                <a:moveTo>
                  <a:pt x="1703737" y="1465878"/>
                </a:moveTo>
                <a:lnTo>
                  <a:pt x="1686792" y="1465878"/>
                </a:lnTo>
                <a:cubicBezTo>
                  <a:pt x="1675352" y="1465878"/>
                  <a:pt x="1666027" y="1458297"/>
                  <a:pt x="1661455" y="1454668"/>
                </a:cubicBezTo>
                <a:lnTo>
                  <a:pt x="1660979" y="1454296"/>
                </a:lnTo>
                <a:cubicBezTo>
                  <a:pt x="1648777" y="1444390"/>
                  <a:pt x="1629727" y="1438294"/>
                  <a:pt x="1628861" y="1437970"/>
                </a:cubicBezTo>
                <a:cubicBezTo>
                  <a:pt x="1628489" y="1437885"/>
                  <a:pt x="1628213" y="1437789"/>
                  <a:pt x="1627822" y="1437789"/>
                </a:cubicBezTo>
                <a:cubicBezTo>
                  <a:pt x="1627537" y="1437789"/>
                  <a:pt x="1627261" y="1437789"/>
                  <a:pt x="1627079" y="1437885"/>
                </a:cubicBezTo>
                <a:lnTo>
                  <a:pt x="1608487" y="1442485"/>
                </a:lnTo>
                <a:cubicBezTo>
                  <a:pt x="1603638" y="1443885"/>
                  <a:pt x="1598504" y="1442857"/>
                  <a:pt x="1594675" y="1439780"/>
                </a:cubicBezTo>
                <a:cubicBezTo>
                  <a:pt x="1607544" y="1433322"/>
                  <a:pt x="1617173" y="1428064"/>
                  <a:pt x="1625079" y="1423883"/>
                </a:cubicBezTo>
                <a:cubicBezTo>
                  <a:pt x="1652302" y="1409224"/>
                  <a:pt x="1652302" y="1409329"/>
                  <a:pt x="1673943" y="1417882"/>
                </a:cubicBezTo>
                <a:cubicBezTo>
                  <a:pt x="1680981" y="1420768"/>
                  <a:pt x="1690611" y="1424578"/>
                  <a:pt x="1703832" y="1429045"/>
                </a:cubicBezTo>
                <a:lnTo>
                  <a:pt x="1703832" y="1465878"/>
                </a:lnTo>
                <a:lnTo>
                  <a:pt x="1703737" y="1465878"/>
                </a:lnTo>
                <a:close/>
                <a:moveTo>
                  <a:pt x="1883483" y="1467602"/>
                </a:moveTo>
                <a:cubicBezTo>
                  <a:pt x="1882254" y="1466669"/>
                  <a:pt x="1880625" y="1466288"/>
                  <a:pt x="1879111" y="1466564"/>
                </a:cubicBezTo>
                <a:cubicBezTo>
                  <a:pt x="1877568" y="1466850"/>
                  <a:pt x="1876158" y="1467688"/>
                  <a:pt x="1875196" y="1468946"/>
                </a:cubicBezTo>
                <a:cubicBezTo>
                  <a:pt x="1868624" y="1478004"/>
                  <a:pt x="1853384" y="1500292"/>
                  <a:pt x="1853384" y="1511913"/>
                </a:cubicBezTo>
                <a:lnTo>
                  <a:pt x="1853384" y="1513132"/>
                </a:lnTo>
                <a:cubicBezTo>
                  <a:pt x="1853669" y="1527324"/>
                  <a:pt x="1865386" y="1538564"/>
                  <a:pt x="1879282" y="1538564"/>
                </a:cubicBezTo>
                <a:lnTo>
                  <a:pt x="1880530" y="1538564"/>
                </a:lnTo>
                <a:lnTo>
                  <a:pt x="1881111" y="1538564"/>
                </a:lnTo>
                <a:cubicBezTo>
                  <a:pt x="1888064" y="1538383"/>
                  <a:pt x="1894532" y="1535544"/>
                  <a:pt x="1899390" y="1530468"/>
                </a:cubicBezTo>
                <a:cubicBezTo>
                  <a:pt x="1904238" y="1525410"/>
                  <a:pt x="1906705" y="1518847"/>
                  <a:pt x="1906610" y="1511913"/>
                </a:cubicBezTo>
                <a:cubicBezTo>
                  <a:pt x="1906610" y="1500759"/>
                  <a:pt x="1893018" y="1480195"/>
                  <a:pt x="1884797" y="1468946"/>
                </a:cubicBezTo>
                <a:cubicBezTo>
                  <a:pt x="1884426" y="1468479"/>
                  <a:pt x="1884054" y="1468098"/>
                  <a:pt x="1883483" y="1467602"/>
                </a:cubicBezTo>
                <a:moveTo>
                  <a:pt x="1899971" y="1512103"/>
                </a:moveTo>
                <a:cubicBezTo>
                  <a:pt x="1900066" y="1517228"/>
                  <a:pt x="1898161" y="1522209"/>
                  <a:pt x="1894618" y="1525915"/>
                </a:cubicBezTo>
                <a:cubicBezTo>
                  <a:pt x="1891017" y="1529639"/>
                  <a:pt x="1886255" y="1531820"/>
                  <a:pt x="1881016" y="1531925"/>
                </a:cubicBezTo>
                <a:lnTo>
                  <a:pt x="1879949" y="1531925"/>
                </a:lnTo>
                <a:lnTo>
                  <a:pt x="1879482" y="1531925"/>
                </a:lnTo>
                <a:cubicBezTo>
                  <a:pt x="1868986" y="1531925"/>
                  <a:pt x="1860347" y="1523495"/>
                  <a:pt x="1860042" y="1512942"/>
                </a:cubicBezTo>
                <a:lnTo>
                  <a:pt x="1860042" y="1512008"/>
                </a:lnTo>
                <a:cubicBezTo>
                  <a:pt x="1860042" y="1504198"/>
                  <a:pt x="1870253" y="1487319"/>
                  <a:pt x="1879949" y="1473689"/>
                </a:cubicBezTo>
                <a:cubicBezTo>
                  <a:pt x="1892332" y="1490939"/>
                  <a:pt x="1899971" y="1505512"/>
                  <a:pt x="1899971" y="1512103"/>
                </a:cubicBezTo>
                <a:moveTo>
                  <a:pt x="1931375" y="1565729"/>
                </a:moveTo>
                <a:cubicBezTo>
                  <a:pt x="1932241" y="1565272"/>
                  <a:pt x="1932918" y="1564481"/>
                  <a:pt x="1933108" y="1563538"/>
                </a:cubicBezTo>
                <a:cubicBezTo>
                  <a:pt x="1933289" y="1562567"/>
                  <a:pt x="1933108" y="1561548"/>
                  <a:pt x="1932518" y="1560757"/>
                </a:cubicBezTo>
                <a:cubicBezTo>
                  <a:pt x="1927003" y="1553356"/>
                  <a:pt x="1917382" y="1550203"/>
                  <a:pt x="1908524" y="1552756"/>
                </a:cubicBezTo>
                <a:lnTo>
                  <a:pt x="1884054" y="1560481"/>
                </a:lnTo>
                <a:lnTo>
                  <a:pt x="1884054" y="1559824"/>
                </a:lnTo>
                <a:cubicBezTo>
                  <a:pt x="1884054" y="1552480"/>
                  <a:pt x="1880616" y="1547365"/>
                  <a:pt x="1875663" y="1547365"/>
                </a:cubicBezTo>
                <a:lnTo>
                  <a:pt x="1852336" y="1547460"/>
                </a:lnTo>
                <a:cubicBezTo>
                  <a:pt x="1851660" y="1547222"/>
                  <a:pt x="1849850" y="1545917"/>
                  <a:pt x="1848431" y="1544850"/>
                </a:cubicBezTo>
                <a:cubicBezTo>
                  <a:pt x="1842802" y="1540755"/>
                  <a:pt x="1833381" y="1533830"/>
                  <a:pt x="1821361" y="1533830"/>
                </a:cubicBezTo>
                <a:lnTo>
                  <a:pt x="1804406" y="1533830"/>
                </a:lnTo>
                <a:lnTo>
                  <a:pt x="1804406" y="1533735"/>
                </a:lnTo>
                <a:cubicBezTo>
                  <a:pt x="1804406" y="1530010"/>
                  <a:pt x="1801368" y="1526943"/>
                  <a:pt x="1797662" y="1526943"/>
                </a:cubicBezTo>
                <a:lnTo>
                  <a:pt x="1777365" y="1526943"/>
                </a:lnTo>
                <a:cubicBezTo>
                  <a:pt x="1775565" y="1526943"/>
                  <a:pt x="1774041" y="1528477"/>
                  <a:pt x="1774041" y="1530296"/>
                </a:cubicBezTo>
                <a:cubicBezTo>
                  <a:pt x="1774041" y="1532106"/>
                  <a:pt x="1775565" y="1533639"/>
                  <a:pt x="1777365" y="1533639"/>
                </a:cubicBezTo>
                <a:lnTo>
                  <a:pt x="1797768" y="1533735"/>
                </a:lnTo>
                <a:lnTo>
                  <a:pt x="1797662" y="1586008"/>
                </a:lnTo>
                <a:lnTo>
                  <a:pt x="1777365" y="1586008"/>
                </a:lnTo>
                <a:cubicBezTo>
                  <a:pt x="1775565" y="1586008"/>
                  <a:pt x="1774041" y="1587541"/>
                  <a:pt x="1774041" y="1589351"/>
                </a:cubicBezTo>
                <a:cubicBezTo>
                  <a:pt x="1774041" y="1591170"/>
                  <a:pt x="1775565" y="1592666"/>
                  <a:pt x="1777365" y="1592666"/>
                </a:cubicBezTo>
                <a:lnTo>
                  <a:pt x="1797662" y="1592666"/>
                </a:lnTo>
                <a:cubicBezTo>
                  <a:pt x="1801368" y="1592666"/>
                  <a:pt x="1804406" y="1589637"/>
                  <a:pt x="1804406" y="1585922"/>
                </a:cubicBezTo>
                <a:lnTo>
                  <a:pt x="1804406" y="1584189"/>
                </a:lnTo>
                <a:cubicBezTo>
                  <a:pt x="1810131" y="1586103"/>
                  <a:pt x="1815274" y="1587922"/>
                  <a:pt x="1819760" y="1589456"/>
                </a:cubicBezTo>
                <a:cubicBezTo>
                  <a:pt x="1837572" y="1595638"/>
                  <a:pt x="1847479" y="1598990"/>
                  <a:pt x="1856432" y="1598990"/>
                </a:cubicBezTo>
                <a:cubicBezTo>
                  <a:pt x="1867385" y="1598990"/>
                  <a:pt x="1877101" y="1593914"/>
                  <a:pt x="1897961" y="1582760"/>
                </a:cubicBezTo>
                <a:cubicBezTo>
                  <a:pt x="1906819" y="1578388"/>
                  <a:pt x="1917563" y="1572663"/>
                  <a:pt x="1931375" y="1565729"/>
                </a:cubicBezTo>
                <a:moveTo>
                  <a:pt x="1822037" y="1583360"/>
                </a:moveTo>
                <a:cubicBezTo>
                  <a:pt x="1816894" y="1581550"/>
                  <a:pt x="1811178" y="1579550"/>
                  <a:pt x="1804511" y="1577359"/>
                </a:cubicBezTo>
                <a:lnTo>
                  <a:pt x="1804511" y="1540574"/>
                </a:lnTo>
                <a:lnTo>
                  <a:pt x="1821485" y="1540574"/>
                </a:lnTo>
                <a:cubicBezTo>
                  <a:pt x="1831267" y="1540574"/>
                  <a:pt x="1839268" y="1546384"/>
                  <a:pt x="1844526" y="1550289"/>
                </a:cubicBezTo>
                <a:cubicBezTo>
                  <a:pt x="1847755" y="1552661"/>
                  <a:pt x="1849764" y="1554109"/>
                  <a:pt x="1851946" y="1554109"/>
                </a:cubicBezTo>
                <a:lnTo>
                  <a:pt x="1875663" y="1554109"/>
                </a:lnTo>
                <a:cubicBezTo>
                  <a:pt x="1876149" y="1554109"/>
                  <a:pt x="1877377" y="1556204"/>
                  <a:pt x="1877377" y="1559919"/>
                </a:cubicBezTo>
                <a:cubicBezTo>
                  <a:pt x="1877377" y="1561824"/>
                  <a:pt x="1876987" y="1563538"/>
                  <a:pt x="1876425" y="1564758"/>
                </a:cubicBezTo>
                <a:cubicBezTo>
                  <a:pt x="1876149" y="1565453"/>
                  <a:pt x="1875758" y="1565824"/>
                  <a:pt x="1875577" y="1565824"/>
                </a:cubicBezTo>
                <a:lnTo>
                  <a:pt x="1838315" y="1565824"/>
                </a:lnTo>
                <a:cubicBezTo>
                  <a:pt x="1836525" y="1565824"/>
                  <a:pt x="1834991" y="1567358"/>
                  <a:pt x="1834991" y="1569130"/>
                </a:cubicBezTo>
                <a:cubicBezTo>
                  <a:pt x="1834991" y="1570939"/>
                  <a:pt x="1836525" y="1572473"/>
                  <a:pt x="1838315" y="1572473"/>
                </a:cubicBezTo>
                <a:lnTo>
                  <a:pt x="1875577" y="1572473"/>
                </a:lnTo>
                <a:cubicBezTo>
                  <a:pt x="1878349" y="1572473"/>
                  <a:pt x="1880616" y="1570854"/>
                  <a:pt x="1882150" y="1568196"/>
                </a:cubicBezTo>
                <a:lnTo>
                  <a:pt x="1910429" y="1559223"/>
                </a:lnTo>
                <a:cubicBezTo>
                  <a:pt x="1915287" y="1557823"/>
                  <a:pt x="1920431" y="1558852"/>
                  <a:pt x="1924240" y="1561919"/>
                </a:cubicBezTo>
                <a:cubicBezTo>
                  <a:pt x="1912239" y="1567920"/>
                  <a:pt x="1902704" y="1573035"/>
                  <a:pt x="1894798" y="1577264"/>
                </a:cubicBezTo>
                <a:cubicBezTo>
                  <a:pt x="1859080" y="1596200"/>
                  <a:pt x="1859080" y="1596200"/>
                  <a:pt x="1822037" y="1583360"/>
                </a:cubicBezTo>
                <a:moveTo>
                  <a:pt x="1973875" y="1420387"/>
                </a:moveTo>
                <a:cubicBezTo>
                  <a:pt x="1975675" y="1420387"/>
                  <a:pt x="1977190" y="1418854"/>
                  <a:pt x="1977190" y="1417044"/>
                </a:cubicBezTo>
                <a:cubicBezTo>
                  <a:pt x="1977190" y="1415225"/>
                  <a:pt x="1975675" y="1413691"/>
                  <a:pt x="1973875" y="1413691"/>
                </a:cubicBezTo>
                <a:lnTo>
                  <a:pt x="1953587" y="1413691"/>
                </a:lnTo>
                <a:cubicBezTo>
                  <a:pt x="1949862" y="1413691"/>
                  <a:pt x="1946824" y="1416768"/>
                  <a:pt x="1946824" y="1420482"/>
                </a:cubicBezTo>
                <a:lnTo>
                  <a:pt x="1946824" y="1422159"/>
                </a:lnTo>
                <a:cubicBezTo>
                  <a:pt x="1934823" y="1418063"/>
                  <a:pt x="1926050" y="1414577"/>
                  <a:pt x="1919383" y="1411881"/>
                </a:cubicBezTo>
                <a:cubicBezTo>
                  <a:pt x="1899847" y="1404061"/>
                  <a:pt x="1895465" y="1402766"/>
                  <a:pt x="1878892" y="1410862"/>
                </a:cubicBezTo>
                <a:lnTo>
                  <a:pt x="1878796" y="1410862"/>
                </a:lnTo>
                <a:lnTo>
                  <a:pt x="1816046" y="1423692"/>
                </a:lnTo>
                <a:cubicBezTo>
                  <a:pt x="1815084" y="1423883"/>
                  <a:pt x="1814322" y="1424483"/>
                  <a:pt x="1813855" y="1425235"/>
                </a:cubicBezTo>
                <a:cubicBezTo>
                  <a:pt x="1813360" y="1425978"/>
                  <a:pt x="1813274" y="1427045"/>
                  <a:pt x="1813579" y="1427883"/>
                </a:cubicBezTo>
                <a:cubicBezTo>
                  <a:pt x="1815189" y="1433132"/>
                  <a:pt x="1820503" y="1442580"/>
                  <a:pt x="1830143" y="1442485"/>
                </a:cubicBezTo>
                <a:lnTo>
                  <a:pt x="1830800" y="1442485"/>
                </a:lnTo>
                <a:cubicBezTo>
                  <a:pt x="1836429" y="1448762"/>
                  <a:pt x="1845297" y="1451420"/>
                  <a:pt x="1853298" y="1449048"/>
                </a:cubicBezTo>
                <a:lnTo>
                  <a:pt x="1870815" y="1444762"/>
                </a:lnTo>
                <a:cubicBezTo>
                  <a:pt x="1874615" y="1446066"/>
                  <a:pt x="1889941" y="1451601"/>
                  <a:pt x="1899847" y="1459602"/>
                </a:cubicBezTo>
                <a:lnTo>
                  <a:pt x="1900333" y="1459973"/>
                </a:lnTo>
                <a:cubicBezTo>
                  <a:pt x="1905476" y="1464116"/>
                  <a:pt x="1916059" y="1472765"/>
                  <a:pt x="1929879" y="1472765"/>
                </a:cubicBezTo>
                <a:lnTo>
                  <a:pt x="1946824" y="1472765"/>
                </a:lnTo>
                <a:lnTo>
                  <a:pt x="1946824" y="1472860"/>
                </a:lnTo>
                <a:cubicBezTo>
                  <a:pt x="1946824" y="1476575"/>
                  <a:pt x="1949862" y="1479604"/>
                  <a:pt x="1953587" y="1479604"/>
                </a:cubicBezTo>
                <a:lnTo>
                  <a:pt x="1973875" y="1479604"/>
                </a:lnTo>
                <a:cubicBezTo>
                  <a:pt x="1975675" y="1479604"/>
                  <a:pt x="1977190" y="1478109"/>
                  <a:pt x="1977190" y="1476299"/>
                </a:cubicBezTo>
                <a:cubicBezTo>
                  <a:pt x="1977190" y="1474480"/>
                  <a:pt x="1975675" y="1472946"/>
                  <a:pt x="1973875" y="1472946"/>
                </a:cubicBezTo>
                <a:lnTo>
                  <a:pt x="1953492" y="1472860"/>
                </a:lnTo>
                <a:lnTo>
                  <a:pt x="1953587" y="1420578"/>
                </a:lnTo>
                <a:lnTo>
                  <a:pt x="1973875" y="1420578"/>
                </a:lnTo>
                <a:lnTo>
                  <a:pt x="1973875" y="1420387"/>
                </a:lnTo>
                <a:close/>
                <a:moveTo>
                  <a:pt x="1831171" y="1435789"/>
                </a:moveTo>
                <a:cubicBezTo>
                  <a:pt x="1826228" y="1436389"/>
                  <a:pt x="1823095" y="1432484"/>
                  <a:pt x="1821361" y="1429417"/>
                </a:cubicBezTo>
                <a:lnTo>
                  <a:pt x="1857842" y="1421978"/>
                </a:lnTo>
                <a:cubicBezTo>
                  <a:pt x="1850612" y="1425788"/>
                  <a:pt x="1841945" y="1430388"/>
                  <a:pt x="1831171" y="1435789"/>
                </a:cubicBezTo>
                <a:moveTo>
                  <a:pt x="1946824" y="1465878"/>
                </a:moveTo>
                <a:lnTo>
                  <a:pt x="1929879" y="1465878"/>
                </a:lnTo>
                <a:cubicBezTo>
                  <a:pt x="1918430" y="1465878"/>
                  <a:pt x="1909105" y="1458297"/>
                  <a:pt x="1904533" y="1454668"/>
                </a:cubicBezTo>
                <a:lnTo>
                  <a:pt x="1904057" y="1454296"/>
                </a:lnTo>
                <a:cubicBezTo>
                  <a:pt x="1891856" y="1444390"/>
                  <a:pt x="1872806" y="1438294"/>
                  <a:pt x="1871948" y="1437970"/>
                </a:cubicBezTo>
                <a:cubicBezTo>
                  <a:pt x="1871663" y="1437885"/>
                  <a:pt x="1871291" y="1437789"/>
                  <a:pt x="1870891" y="1437789"/>
                </a:cubicBezTo>
                <a:cubicBezTo>
                  <a:pt x="1870624" y="1437789"/>
                  <a:pt x="1870348" y="1437789"/>
                  <a:pt x="1870129" y="1437885"/>
                </a:cubicBezTo>
                <a:lnTo>
                  <a:pt x="1851574" y="1442485"/>
                </a:lnTo>
                <a:cubicBezTo>
                  <a:pt x="1846707" y="1443885"/>
                  <a:pt x="1841573" y="1442857"/>
                  <a:pt x="1837763" y="1439780"/>
                </a:cubicBezTo>
                <a:cubicBezTo>
                  <a:pt x="1850612" y="1433322"/>
                  <a:pt x="1860242" y="1428064"/>
                  <a:pt x="1868119" y="1423883"/>
                </a:cubicBezTo>
                <a:cubicBezTo>
                  <a:pt x="1895294" y="1409224"/>
                  <a:pt x="1895389" y="1409329"/>
                  <a:pt x="1917011" y="1417882"/>
                </a:cubicBezTo>
                <a:cubicBezTo>
                  <a:pt x="1924050" y="1420768"/>
                  <a:pt x="1933680" y="1424578"/>
                  <a:pt x="1946920" y="1429045"/>
                </a:cubicBezTo>
                <a:lnTo>
                  <a:pt x="1946920" y="1465878"/>
                </a:lnTo>
                <a:lnTo>
                  <a:pt x="1946824" y="1465878"/>
                </a:lnTo>
                <a:close/>
                <a:moveTo>
                  <a:pt x="2126552" y="1467602"/>
                </a:moveTo>
                <a:cubicBezTo>
                  <a:pt x="2125313" y="1466669"/>
                  <a:pt x="2123694" y="1466288"/>
                  <a:pt x="2122151" y="1466564"/>
                </a:cubicBezTo>
                <a:cubicBezTo>
                  <a:pt x="2120646" y="1466850"/>
                  <a:pt x="2119236" y="1467688"/>
                  <a:pt x="2118370" y="1468946"/>
                </a:cubicBezTo>
                <a:cubicBezTo>
                  <a:pt x="2111778" y="1478004"/>
                  <a:pt x="2096557" y="1500292"/>
                  <a:pt x="2096557" y="1511913"/>
                </a:cubicBezTo>
                <a:lnTo>
                  <a:pt x="2096557" y="1513132"/>
                </a:lnTo>
                <a:cubicBezTo>
                  <a:pt x="2096833" y="1527324"/>
                  <a:pt x="2108549" y="1538564"/>
                  <a:pt x="2122455" y="1538564"/>
                </a:cubicBezTo>
                <a:lnTo>
                  <a:pt x="2123694" y="1538564"/>
                </a:lnTo>
                <a:lnTo>
                  <a:pt x="2124275" y="1538564"/>
                </a:lnTo>
                <a:cubicBezTo>
                  <a:pt x="2131219" y="1538383"/>
                  <a:pt x="2137705" y="1535544"/>
                  <a:pt x="2142554" y="1530468"/>
                </a:cubicBezTo>
                <a:cubicBezTo>
                  <a:pt x="2147421" y="1525410"/>
                  <a:pt x="2149869" y="1518847"/>
                  <a:pt x="2149793" y="1511913"/>
                </a:cubicBezTo>
                <a:cubicBezTo>
                  <a:pt x="2149793" y="1500759"/>
                  <a:pt x="2136181" y="1480195"/>
                  <a:pt x="2127980" y="1468946"/>
                </a:cubicBezTo>
                <a:cubicBezTo>
                  <a:pt x="2127513" y="1468479"/>
                  <a:pt x="2127018" y="1468098"/>
                  <a:pt x="2126552" y="1467602"/>
                </a:cubicBezTo>
                <a:moveTo>
                  <a:pt x="2142954" y="1512103"/>
                </a:moveTo>
                <a:cubicBezTo>
                  <a:pt x="2143049" y="1517228"/>
                  <a:pt x="2141125" y="1522209"/>
                  <a:pt x="2137591" y="1525915"/>
                </a:cubicBezTo>
                <a:cubicBezTo>
                  <a:pt x="2133962" y="1529639"/>
                  <a:pt x="2129228" y="1531820"/>
                  <a:pt x="2123980" y="1531925"/>
                </a:cubicBezTo>
                <a:lnTo>
                  <a:pt x="2122922" y="1531925"/>
                </a:lnTo>
                <a:lnTo>
                  <a:pt x="2122455" y="1531925"/>
                </a:lnTo>
                <a:cubicBezTo>
                  <a:pt x="2111978" y="1531925"/>
                  <a:pt x="2103329" y="1523495"/>
                  <a:pt x="2103015" y="1512942"/>
                </a:cubicBezTo>
                <a:lnTo>
                  <a:pt x="2103015" y="1512008"/>
                </a:lnTo>
                <a:cubicBezTo>
                  <a:pt x="2103015" y="1504198"/>
                  <a:pt x="2113236" y="1487319"/>
                  <a:pt x="2123027" y="1473689"/>
                </a:cubicBezTo>
                <a:cubicBezTo>
                  <a:pt x="2135324" y="1490939"/>
                  <a:pt x="2142954" y="1505512"/>
                  <a:pt x="2142954" y="1512103"/>
                </a:cubicBezTo>
                <a:moveTo>
                  <a:pt x="2174367" y="1565729"/>
                </a:moveTo>
                <a:cubicBezTo>
                  <a:pt x="2175224" y="1565272"/>
                  <a:pt x="2175900" y="1564481"/>
                  <a:pt x="2176081" y="1563538"/>
                </a:cubicBezTo>
                <a:cubicBezTo>
                  <a:pt x="2176281" y="1562567"/>
                  <a:pt x="2176081" y="1561548"/>
                  <a:pt x="2175510" y="1560757"/>
                </a:cubicBezTo>
                <a:cubicBezTo>
                  <a:pt x="2170004" y="1553356"/>
                  <a:pt x="2160365" y="1550203"/>
                  <a:pt x="2151497" y="1552756"/>
                </a:cubicBezTo>
                <a:lnTo>
                  <a:pt x="2127018" y="1560481"/>
                </a:lnTo>
                <a:lnTo>
                  <a:pt x="2127018" y="1559824"/>
                </a:lnTo>
                <a:cubicBezTo>
                  <a:pt x="2127018" y="1552480"/>
                  <a:pt x="2123608" y="1547365"/>
                  <a:pt x="2118655" y="1547365"/>
                </a:cubicBezTo>
                <a:lnTo>
                  <a:pt x="2095300" y="1547460"/>
                </a:lnTo>
                <a:cubicBezTo>
                  <a:pt x="2094662" y="1547222"/>
                  <a:pt x="2092833" y="1545917"/>
                  <a:pt x="2091423" y="1544850"/>
                </a:cubicBezTo>
                <a:cubicBezTo>
                  <a:pt x="2085794" y="1540755"/>
                  <a:pt x="2076355" y="1533830"/>
                  <a:pt x="2064353" y="1533830"/>
                </a:cubicBezTo>
                <a:lnTo>
                  <a:pt x="2047399" y="1533830"/>
                </a:lnTo>
                <a:lnTo>
                  <a:pt x="2047399" y="1533735"/>
                </a:lnTo>
                <a:cubicBezTo>
                  <a:pt x="2047399" y="1530010"/>
                  <a:pt x="2044341" y="1526943"/>
                  <a:pt x="2040636" y="1526943"/>
                </a:cubicBezTo>
                <a:lnTo>
                  <a:pt x="2020357" y="1526943"/>
                </a:lnTo>
                <a:cubicBezTo>
                  <a:pt x="2018538" y="1526943"/>
                  <a:pt x="2017023" y="1528477"/>
                  <a:pt x="2017023" y="1530296"/>
                </a:cubicBezTo>
                <a:cubicBezTo>
                  <a:pt x="2017023" y="1532106"/>
                  <a:pt x="2018538" y="1533639"/>
                  <a:pt x="2020357" y="1533639"/>
                </a:cubicBezTo>
                <a:lnTo>
                  <a:pt x="2040712" y="1533735"/>
                </a:lnTo>
                <a:lnTo>
                  <a:pt x="2040636" y="1586008"/>
                </a:lnTo>
                <a:lnTo>
                  <a:pt x="2020357" y="1586008"/>
                </a:lnTo>
                <a:cubicBezTo>
                  <a:pt x="2018538" y="1586008"/>
                  <a:pt x="2017023" y="1587541"/>
                  <a:pt x="2017023" y="1589351"/>
                </a:cubicBezTo>
                <a:cubicBezTo>
                  <a:pt x="2017023" y="1591170"/>
                  <a:pt x="2018538" y="1592666"/>
                  <a:pt x="2020357" y="1592666"/>
                </a:cubicBezTo>
                <a:lnTo>
                  <a:pt x="2040636" y="1592666"/>
                </a:lnTo>
                <a:cubicBezTo>
                  <a:pt x="2044341" y="1592666"/>
                  <a:pt x="2047399" y="1589637"/>
                  <a:pt x="2047399" y="1585922"/>
                </a:cubicBezTo>
                <a:lnTo>
                  <a:pt x="2047399" y="1584189"/>
                </a:lnTo>
                <a:cubicBezTo>
                  <a:pt x="2053114" y="1586103"/>
                  <a:pt x="2058248" y="1587922"/>
                  <a:pt x="2062753" y="1589456"/>
                </a:cubicBezTo>
                <a:cubicBezTo>
                  <a:pt x="2080565" y="1595638"/>
                  <a:pt x="2090471" y="1598990"/>
                  <a:pt x="2099415" y="1598990"/>
                </a:cubicBezTo>
                <a:cubicBezTo>
                  <a:pt x="2110368" y="1598990"/>
                  <a:pt x="2120065" y="1593914"/>
                  <a:pt x="2140925" y="1582760"/>
                </a:cubicBezTo>
                <a:cubicBezTo>
                  <a:pt x="2149793" y="1578388"/>
                  <a:pt x="2160546" y="1572663"/>
                  <a:pt x="2174367" y="1565729"/>
                </a:cubicBezTo>
                <a:moveTo>
                  <a:pt x="2065020" y="1583360"/>
                </a:moveTo>
                <a:cubicBezTo>
                  <a:pt x="2059886" y="1581550"/>
                  <a:pt x="2054076" y="1579550"/>
                  <a:pt x="2047484" y="1577359"/>
                </a:cubicBezTo>
                <a:lnTo>
                  <a:pt x="2047484" y="1540574"/>
                </a:lnTo>
                <a:lnTo>
                  <a:pt x="2064448" y="1540574"/>
                </a:lnTo>
                <a:cubicBezTo>
                  <a:pt x="2074259" y="1540574"/>
                  <a:pt x="2082260" y="1546384"/>
                  <a:pt x="2087509" y="1550289"/>
                </a:cubicBezTo>
                <a:cubicBezTo>
                  <a:pt x="2090738" y="1552661"/>
                  <a:pt x="2092737" y="1554109"/>
                  <a:pt x="2094938" y="1554109"/>
                </a:cubicBezTo>
                <a:lnTo>
                  <a:pt x="2118655" y="1554109"/>
                </a:lnTo>
                <a:cubicBezTo>
                  <a:pt x="2119141" y="1554109"/>
                  <a:pt x="2120370" y="1556204"/>
                  <a:pt x="2120370" y="1559919"/>
                </a:cubicBezTo>
                <a:cubicBezTo>
                  <a:pt x="2120370" y="1561824"/>
                  <a:pt x="2120065" y="1563538"/>
                  <a:pt x="2119408" y="1564758"/>
                </a:cubicBezTo>
                <a:cubicBezTo>
                  <a:pt x="2119122" y="1565453"/>
                  <a:pt x="2118750" y="1565824"/>
                  <a:pt x="2118550" y="1565824"/>
                </a:cubicBezTo>
                <a:lnTo>
                  <a:pt x="2081298" y="1565824"/>
                </a:lnTo>
                <a:cubicBezTo>
                  <a:pt x="2079517" y="1565824"/>
                  <a:pt x="2077984" y="1567358"/>
                  <a:pt x="2077984" y="1569130"/>
                </a:cubicBezTo>
                <a:cubicBezTo>
                  <a:pt x="2077984" y="1570939"/>
                  <a:pt x="2079517" y="1572473"/>
                  <a:pt x="2081298" y="1572473"/>
                </a:cubicBezTo>
                <a:lnTo>
                  <a:pt x="2118550" y="1572473"/>
                </a:lnTo>
                <a:cubicBezTo>
                  <a:pt x="2121322" y="1572473"/>
                  <a:pt x="2123608" y="1570854"/>
                  <a:pt x="2125142" y="1568196"/>
                </a:cubicBezTo>
                <a:lnTo>
                  <a:pt x="2153402" y="1559223"/>
                </a:lnTo>
                <a:cubicBezTo>
                  <a:pt x="2158270" y="1557823"/>
                  <a:pt x="2163413" y="1558852"/>
                  <a:pt x="2167233" y="1561919"/>
                </a:cubicBezTo>
                <a:cubicBezTo>
                  <a:pt x="2155231" y="1567920"/>
                  <a:pt x="2145696" y="1573035"/>
                  <a:pt x="2137886" y="1577264"/>
                </a:cubicBezTo>
                <a:cubicBezTo>
                  <a:pt x="2102072" y="1596200"/>
                  <a:pt x="2102072" y="1596200"/>
                  <a:pt x="2065020" y="1583360"/>
                </a:cubicBezTo>
                <a:moveTo>
                  <a:pt x="2216858" y="1420387"/>
                </a:moveTo>
                <a:cubicBezTo>
                  <a:pt x="2218668" y="1420387"/>
                  <a:pt x="2220173" y="1418854"/>
                  <a:pt x="2220173" y="1417044"/>
                </a:cubicBezTo>
                <a:cubicBezTo>
                  <a:pt x="2220173" y="1415225"/>
                  <a:pt x="2218668" y="1413691"/>
                  <a:pt x="2216858" y="1413691"/>
                </a:cubicBezTo>
                <a:lnTo>
                  <a:pt x="2196579" y="1413691"/>
                </a:lnTo>
                <a:cubicBezTo>
                  <a:pt x="2192855" y="1413691"/>
                  <a:pt x="2189807" y="1416768"/>
                  <a:pt x="2189807" y="1420482"/>
                </a:cubicBezTo>
                <a:lnTo>
                  <a:pt x="2189807" y="1422159"/>
                </a:lnTo>
                <a:cubicBezTo>
                  <a:pt x="2177806" y="1418063"/>
                  <a:pt x="2169043" y="1414577"/>
                  <a:pt x="2162365" y="1411881"/>
                </a:cubicBezTo>
                <a:cubicBezTo>
                  <a:pt x="2142839" y="1404061"/>
                  <a:pt x="2138458" y="1402766"/>
                  <a:pt x="2121875" y="1410862"/>
                </a:cubicBezTo>
                <a:lnTo>
                  <a:pt x="2121789" y="1410862"/>
                </a:lnTo>
                <a:lnTo>
                  <a:pt x="2059028" y="1423692"/>
                </a:lnTo>
                <a:cubicBezTo>
                  <a:pt x="2058067" y="1423883"/>
                  <a:pt x="2057305" y="1424483"/>
                  <a:pt x="2056838" y="1425235"/>
                </a:cubicBezTo>
                <a:cubicBezTo>
                  <a:pt x="2056352" y="1425978"/>
                  <a:pt x="2056257" y="1427045"/>
                  <a:pt x="2056447" y="1427883"/>
                </a:cubicBezTo>
                <a:cubicBezTo>
                  <a:pt x="2058067" y="1433132"/>
                  <a:pt x="2063401" y="1442580"/>
                  <a:pt x="2073021" y="1442485"/>
                </a:cubicBezTo>
                <a:lnTo>
                  <a:pt x="2073697" y="1442485"/>
                </a:lnTo>
                <a:cubicBezTo>
                  <a:pt x="2079307" y="1448762"/>
                  <a:pt x="2088166" y="1451420"/>
                  <a:pt x="2096167" y="1449048"/>
                </a:cubicBezTo>
                <a:lnTo>
                  <a:pt x="2113712" y="1444762"/>
                </a:lnTo>
                <a:cubicBezTo>
                  <a:pt x="2117512" y="1446066"/>
                  <a:pt x="2132838" y="1451601"/>
                  <a:pt x="2142734" y="1459602"/>
                </a:cubicBezTo>
                <a:lnTo>
                  <a:pt x="2143230" y="1459973"/>
                </a:lnTo>
                <a:cubicBezTo>
                  <a:pt x="2148373" y="1464116"/>
                  <a:pt x="2158956" y="1472765"/>
                  <a:pt x="2172767" y="1472765"/>
                </a:cubicBezTo>
                <a:lnTo>
                  <a:pt x="2189712" y="1472765"/>
                </a:lnTo>
                <a:lnTo>
                  <a:pt x="2189712" y="1472860"/>
                </a:lnTo>
                <a:cubicBezTo>
                  <a:pt x="2189712" y="1476575"/>
                  <a:pt x="2192760" y="1479604"/>
                  <a:pt x="2196456" y="1479604"/>
                </a:cubicBezTo>
                <a:lnTo>
                  <a:pt x="2216753" y="1479604"/>
                </a:lnTo>
                <a:cubicBezTo>
                  <a:pt x="2218572" y="1479604"/>
                  <a:pt x="2220087" y="1478109"/>
                  <a:pt x="2220087" y="1476299"/>
                </a:cubicBezTo>
                <a:cubicBezTo>
                  <a:pt x="2220087" y="1474480"/>
                  <a:pt x="2218572" y="1472946"/>
                  <a:pt x="2216753" y="1472946"/>
                </a:cubicBezTo>
                <a:lnTo>
                  <a:pt x="2196370" y="1472860"/>
                </a:lnTo>
                <a:lnTo>
                  <a:pt x="2196456" y="1420578"/>
                </a:lnTo>
                <a:lnTo>
                  <a:pt x="2216858" y="1420578"/>
                </a:lnTo>
                <a:lnTo>
                  <a:pt x="2216858" y="1420387"/>
                </a:lnTo>
                <a:close/>
                <a:moveTo>
                  <a:pt x="2074164" y="1435789"/>
                </a:moveTo>
                <a:cubicBezTo>
                  <a:pt x="2069211" y="1436389"/>
                  <a:pt x="2066087" y="1432484"/>
                  <a:pt x="2064353" y="1429417"/>
                </a:cubicBezTo>
                <a:lnTo>
                  <a:pt x="2100834" y="1421978"/>
                </a:lnTo>
                <a:cubicBezTo>
                  <a:pt x="2093690" y="1425788"/>
                  <a:pt x="2085022" y="1430388"/>
                  <a:pt x="2074164" y="1435789"/>
                </a:cubicBezTo>
                <a:moveTo>
                  <a:pt x="2189807" y="1465878"/>
                </a:moveTo>
                <a:lnTo>
                  <a:pt x="2172852" y="1465878"/>
                </a:lnTo>
                <a:cubicBezTo>
                  <a:pt x="2161413" y="1465878"/>
                  <a:pt x="2152088" y="1458297"/>
                  <a:pt x="2147506" y="1454668"/>
                </a:cubicBezTo>
                <a:lnTo>
                  <a:pt x="2147049" y="1454296"/>
                </a:lnTo>
                <a:cubicBezTo>
                  <a:pt x="2134838" y="1444390"/>
                  <a:pt x="2115788" y="1438294"/>
                  <a:pt x="2114931" y="1437970"/>
                </a:cubicBezTo>
                <a:cubicBezTo>
                  <a:pt x="2114550" y="1437885"/>
                  <a:pt x="2114274" y="1437789"/>
                  <a:pt x="2113883" y="1437789"/>
                </a:cubicBezTo>
                <a:cubicBezTo>
                  <a:pt x="2113607" y="1437789"/>
                  <a:pt x="2113321" y="1437789"/>
                  <a:pt x="2113112" y="1437885"/>
                </a:cubicBezTo>
                <a:lnTo>
                  <a:pt x="2094557" y="1442485"/>
                </a:lnTo>
                <a:cubicBezTo>
                  <a:pt x="2089699" y="1443885"/>
                  <a:pt x="2084556" y="1442857"/>
                  <a:pt x="2080746" y="1439780"/>
                </a:cubicBezTo>
                <a:cubicBezTo>
                  <a:pt x="2093604" y="1433322"/>
                  <a:pt x="2103205" y="1428064"/>
                  <a:pt x="2111121" y="1423883"/>
                </a:cubicBezTo>
                <a:cubicBezTo>
                  <a:pt x="2138372" y="1409224"/>
                  <a:pt x="2138372" y="1409329"/>
                  <a:pt x="2159994" y="1417882"/>
                </a:cubicBezTo>
                <a:cubicBezTo>
                  <a:pt x="2167042" y="1420768"/>
                  <a:pt x="2176643" y="1424578"/>
                  <a:pt x="2189912" y="1429045"/>
                </a:cubicBezTo>
                <a:lnTo>
                  <a:pt x="2189912" y="1465878"/>
                </a:lnTo>
                <a:lnTo>
                  <a:pt x="2189807" y="1465878"/>
                </a:lnTo>
                <a:close/>
                <a:moveTo>
                  <a:pt x="2369544" y="1467602"/>
                </a:moveTo>
                <a:cubicBezTo>
                  <a:pt x="2368296" y="1466669"/>
                  <a:pt x="2366677" y="1466288"/>
                  <a:pt x="2365153" y="1466564"/>
                </a:cubicBezTo>
                <a:cubicBezTo>
                  <a:pt x="2363638" y="1466850"/>
                  <a:pt x="2362181" y="1467688"/>
                  <a:pt x="2361266" y="1468946"/>
                </a:cubicBezTo>
                <a:cubicBezTo>
                  <a:pt x="2354675" y="1478004"/>
                  <a:pt x="2339454" y="1500292"/>
                  <a:pt x="2339454" y="1511913"/>
                </a:cubicBezTo>
                <a:lnTo>
                  <a:pt x="2339454" y="1513132"/>
                </a:lnTo>
                <a:cubicBezTo>
                  <a:pt x="2339721" y="1527324"/>
                  <a:pt x="2351446" y="1538564"/>
                  <a:pt x="2365343" y="1538564"/>
                </a:cubicBezTo>
                <a:lnTo>
                  <a:pt x="2366581" y="1538564"/>
                </a:lnTo>
                <a:lnTo>
                  <a:pt x="2367143" y="1538564"/>
                </a:lnTo>
                <a:cubicBezTo>
                  <a:pt x="2374096" y="1538383"/>
                  <a:pt x="2380593" y="1535544"/>
                  <a:pt x="2385450" y="1530468"/>
                </a:cubicBezTo>
                <a:cubicBezTo>
                  <a:pt x="2390318" y="1525410"/>
                  <a:pt x="2392766" y="1518847"/>
                  <a:pt x="2392680" y="1511913"/>
                </a:cubicBezTo>
                <a:cubicBezTo>
                  <a:pt x="2392680" y="1500759"/>
                  <a:pt x="2379059" y="1480195"/>
                  <a:pt x="2370878" y="1468946"/>
                </a:cubicBezTo>
                <a:cubicBezTo>
                  <a:pt x="2370487" y="1468479"/>
                  <a:pt x="2370011" y="1468098"/>
                  <a:pt x="2369544" y="1467602"/>
                </a:cubicBezTo>
                <a:moveTo>
                  <a:pt x="2385917" y="1512103"/>
                </a:moveTo>
                <a:cubicBezTo>
                  <a:pt x="2385993" y="1517228"/>
                  <a:pt x="2384098" y="1522209"/>
                  <a:pt x="2380593" y="1525915"/>
                </a:cubicBezTo>
                <a:cubicBezTo>
                  <a:pt x="2376954" y="1529639"/>
                  <a:pt x="2372182" y="1531820"/>
                  <a:pt x="2366953" y="1531925"/>
                </a:cubicBezTo>
                <a:lnTo>
                  <a:pt x="2365914" y="1531925"/>
                </a:lnTo>
                <a:lnTo>
                  <a:pt x="2365448" y="1531925"/>
                </a:lnTo>
                <a:cubicBezTo>
                  <a:pt x="2354961" y="1531925"/>
                  <a:pt x="2346284" y="1523495"/>
                  <a:pt x="2346008" y="1512942"/>
                </a:cubicBezTo>
                <a:lnTo>
                  <a:pt x="2346008" y="1512008"/>
                </a:lnTo>
                <a:cubicBezTo>
                  <a:pt x="2346008" y="1504198"/>
                  <a:pt x="2356199" y="1487319"/>
                  <a:pt x="2365914" y="1473689"/>
                </a:cubicBezTo>
                <a:cubicBezTo>
                  <a:pt x="2378316" y="1490939"/>
                  <a:pt x="2385917" y="1505512"/>
                  <a:pt x="2385917" y="1512103"/>
                </a:cubicBezTo>
                <a:moveTo>
                  <a:pt x="2417350" y="1565729"/>
                </a:moveTo>
                <a:cubicBezTo>
                  <a:pt x="2418207" y="1565272"/>
                  <a:pt x="2418893" y="1564481"/>
                  <a:pt x="2419064" y="1563538"/>
                </a:cubicBezTo>
                <a:cubicBezTo>
                  <a:pt x="2419264" y="1562567"/>
                  <a:pt x="2419064" y="1561548"/>
                  <a:pt x="2418503" y="1560757"/>
                </a:cubicBezTo>
                <a:cubicBezTo>
                  <a:pt x="2412978" y="1553356"/>
                  <a:pt x="2403357" y="1550203"/>
                  <a:pt x="2394499" y="1552756"/>
                </a:cubicBezTo>
                <a:lnTo>
                  <a:pt x="2370011" y="1560481"/>
                </a:lnTo>
                <a:lnTo>
                  <a:pt x="2370011" y="1559824"/>
                </a:lnTo>
                <a:cubicBezTo>
                  <a:pt x="2370011" y="1552480"/>
                  <a:pt x="2366581" y="1547365"/>
                  <a:pt x="2361638" y="1547365"/>
                </a:cubicBezTo>
                <a:lnTo>
                  <a:pt x="2338292" y="1547460"/>
                </a:lnTo>
                <a:cubicBezTo>
                  <a:pt x="2337635" y="1547222"/>
                  <a:pt x="2335825" y="1545917"/>
                  <a:pt x="2334377" y="1544850"/>
                </a:cubicBezTo>
                <a:cubicBezTo>
                  <a:pt x="2328777" y="1540755"/>
                  <a:pt x="2319328" y="1533830"/>
                  <a:pt x="2307345" y="1533830"/>
                </a:cubicBezTo>
                <a:lnTo>
                  <a:pt x="2290381" y="1533830"/>
                </a:lnTo>
                <a:lnTo>
                  <a:pt x="2290381" y="1533735"/>
                </a:lnTo>
                <a:cubicBezTo>
                  <a:pt x="2290381" y="1530010"/>
                  <a:pt x="2287343" y="1526943"/>
                  <a:pt x="2283609" y="1526943"/>
                </a:cubicBezTo>
                <a:lnTo>
                  <a:pt x="2263331" y="1526943"/>
                </a:lnTo>
                <a:cubicBezTo>
                  <a:pt x="2261530" y="1526943"/>
                  <a:pt x="2259987" y="1528477"/>
                  <a:pt x="2259987" y="1530296"/>
                </a:cubicBezTo>
                <a:cubicBezTo>
                  <a:pt x="2259987" y="1532106"/>
                  <a:pt x="2261530" y="1533639"/>
                  <a:pt x="2263331" y="1533639"/>
                </a:cubicBezTo>
                <a:lnTo>
                  <a:pt x="2283704" y="1533735"/>
                </a:lnTo>
                <a:lnTo>
                  <a:pt x="2283609" y="1586008"/>
                </a:lnTo>
                <a:lnTo>
                  <a:pt x="2263331" y="1586008"/>
                </a:lnTo>
                <a:cubicBezTo>
                  <a:pt x="2261530" y="1586008"/>
                  <a:pt x="2259987" y="1587541"/>
                  <a:pt x="2259987" y="1589351"/>
                </a:cubicBezTo>
                <a:cubicBezTo>
                  <a:pt x="2259987" y="1591170"/>
                  <a:pt x="2261530" y="1592666"/>
                  <a:pt x="2263331" y="1592666"/>
                </a:cubicBezTo>
                <a:lnTo>
                  <a:pt x="2283609" y="1592666"/>
                </a:lnTo>
                <a:cubicBezTo>
                  <a:pt x="2287343" y="1592666"/>
                  <a:pt x="2290381" y="1589637"/>
                  <a:pt x="2290381" y="1585922"/>
                </a:cubicBezTo>
                <a:lnTo>
                  <a:pt x="2290381" y="1584189"/>
                </a:lnTo>
                <a:cubicBezTo>
                  <a:pt x="2296106" y="1586103"/>
                  <a:pt x="2301240" y="1587922"/>
                  <a:pt x="2305736" y="1589456"/>
                </a:cubicBezTo>
                <a:cubicBezTo>
                  <a:pt x="2323529" y="1595638"/>
                  <a:pt x="2333434" y="1598990"/>
                  <a:pt x="2342379" y="1598990"/>
                </a:cubicBezTo>
                <a:cubicBezTo>
                  <a:pt x="2353361" y="1598990"/>
                  <a:pt x="2363048" y="1593914"/>
                  <a:pt x="2383917" y="1582760"/>
                </a:cubicBezTo>
                <a:cubicBezTo>
                  <a:pt x="2392766" y="1578388"/>
                  <a:pt x="2403538" y="1572663"/>
                  <a:pt x="2417350" y="1565729"/>
                </a:cubicBezTo>
                <a:moveTo>
                  <a:pt x="2308012" y="1583360"/>
                </a:moveTo>
                <a:cubicBezTo>
                  <a:pt x="2302878" y="1581550"/>
                  <a:pt x="2297144" y="1579550"/>
                  <a:pt x="2290477" y="1577359"/>
                </a:cubicBezTo>
                <a:lnTo>
                  <a:pt x="2290477" y="1540574"/>
                </a:lnTo>
                <a:lnTo>
                  <a:pt x="2307421" y="1540574"/>
                </a:lnTo>
                <a:cubicBezTo>
                  <a:pt x="2317242" y="1540574"/>
                  <a:pt x="2325243" y="1546384"/>
                  <a:pt x="2330472" y="1550289"/>
                </a:cubicBezTo>
                <a:cubicBezTo>
                  <a:pt x="2333730" y="1552661"/>
                  <a:pt x="2335740" y="1554109"/>
                  <a:pt x="2337921" y="1554109"/>
                </a:cubicBezTo>
                <a:lnTo>
                  <a:pt x="2361638" y="1554109"/>
                </a:lnTo>
                <a:cubicBezTo>
                  <a:pt x="2362105" y="1554109"/>
                  <a:pt x="2363343" y="1556204"/>
                  <a:pt x="2363343" y="1559919"/>
                </a:cubicBezTo>
                <a:cubicBezTo>
                  <a:pt x="2363343" y="1561824"/>
                  <a:pt x="2362952" y="1563538"/>
                  <a:pt x="2362409" y="1564758"/>
                </a:cubicBezTo>
                <a:cubicBezTo>
                  <a:pt x="2362105" y="1565453"/>
                  <a:pt x="2361733" y="1565824"/>
                  <a:pt x="2361543" y="1565824"/>
                </a:cubicBezTo>
                <a:lnTo>
                  <a:pt x="2324290" y="1565824"/>
                </a:lnTo>
                <a:cubicBezTo>
                  <a:pt x="2322471" y="1565824"/>
                  <a:pt x="2320957" y="1567358"/>
                  <a:pt x="2320957" y="1569130"/>
                </a:cubicBezTo>
                <a:cubicBezTo>
                  <a:pt x="2320957" y="1570939"/>
                  <a:pt x="2322471" y="1572473"/>
                  <a:pt x="2324290" y="1572473"/>
                </a:cubicBezTo>
                <a:lnTo>
                  <a:pt x="2361543" y="1572473"/>
                </a:lnTo>
                <a:cubicBezTo>
                  <a:pt x="2364315" y="1572473"/>
                  <a:pt x="2366581" y="1570854"/>
                  <a:pt x="2368106" y="1568196"/>
                </a:cubicBezTo>
                <a:lnTo>
                  <a:pt x="2396395" y="1559223"/>
                </a:lnTo>
                <a:cubicBezTo>
                  <a:pt x="2401262" y="1557823"/>
                  <a:pt x="2406406" y="1558852"/>
                  <a:pt x="2410206" y="1561919"/>
                </a:cubicBezTo>
                <a:cubicBezTo>
                  <a:pt x="2398224" y="1567920"/>
                  <a:pt x="2388679" y="1573035"/>
                  <a:pt x="2380774" y="1577264"/>
                </a:cubicBezTo>
                <a:cubicBezTo>
                  <a:pt x="2345055" y="1596200"/>
                  <a:pt x="2345055" y="1596200"/>
                  <a:pt x="2308012" y="1583360"/>
                </a:cubicBezTo>
                <a:moveTo>
                  <a:pt x="58007" y="1781585"/>
                </a:moveTo>
                <a:lnTo>
                  <a:pt x="58598" y="1781585"/>
                </a:lnTo>
                <a:cubicBezTo>
                  <a:pt x="65541" y="1781347"/>
                  <a:pt x="71999" y="1778508"/>
                  <a:pt x="76876" y="1773441"/>
                </a:cubicBezTo>
                <a:cubicBezTo>
                  <a:pt x="81724" y="1768421"/>
                  <a:pt x="84211" y="1761858"/>
                  <a:pt x="84096" y="1754886"/>
                </a:cubicBezTo>
                <a:cubicBezTo>
                  <a:pt x="84096" y="1743723"/>
                  <a:pt x="70504" y="1723168"/>
                  <a:pt x="62303" y="1711909"/>
                </a:cubicBezTo>
                <a:cubicBezTo>
                  <a:pt x="61913" y="1711443"/>
                  <a:pt x="61541" y="1710985"/>
                  <a:pt x="60970" y="1710604"/>
                </a:cubicBezTo>
                <a:cubicBezTo>
                  <a:pt x="59721" y="1709633"/>
                  <a:pt x="58093" y="1709261"/>
                  <a:pt x="56597" y="1709538"/>
                </a:cubicBezTo>
                <a:cubicBezTo>
                  <a:pt x="55054" y="1709814"/>
                  <a:pt x="53635" y="1710700"/>
                  <a:pt x="52683" y="1711909"/>
                </a:cubicBezTo>
                <a:cubicBezTo>
                  <a:pt x="46101" y="1720977"/>
                  <a:pt x="30880" y="1743256"/>
                  <a:pt x="30880" y="1754886"/>
                </a:cubicBezTo>
                <a:lnTo>
                  <a:pt x="30880" y="1756143"/>
                </a:lnTo>
                <a:cubicBezTo>
                  <a:pt x="31146" y="1770317"/>
                  <a:pt x="42863" y="1781585"/>
                  <a:pt x="56769" y="1781585"/>
                </a:cubicBezTo>
                <a:lnTo>
                  <a:pt x="58007" y="1781585"/>
                </a:lnTo>
                <a:close/>
                <a:moveTo>
                  <a:pt x="37642" y="1755953"/>
                </a:moveTo>
                <a:lnTo>
                  <a:pt x="37642" y="1754981"/>
                </a:lnTo>
                <a:cubicBezTo>
                  <a:pt x="37642" y="1747161"/>
                  <a:pt x="47815" y="1730331"/>
                  <a:pt x="57540" y="1716700"/>
                </a:cubicBezTo>
                <a:cubicBezTo>
                  <a:pt x="69818" y="1733817"/>
                  <a:pt x="77448" y="1748514"/>
                  <a:pt x="77448" y="1754981"/>
                </a:cubicBezTo>
                <a:lnTo>
                  <a:pt x="77448" y="1755067"/>
                </a:lnTo>
                <a:cubicBezTo>
                  <a:pt x="77533" y="1760230"/>
                  <a:pt x="75638" y="1765154"/>
                  <a:pt x="72104" y="1768888"/>
                </a:cubicBezTo>
                <a:cubicBezTo>
                  <a:pt x="68503" y="1772603"/>
                  <a:pt x="63732" y="1774793"/>
                  <a:pt x="58493" y="1774879"/>
                </a:cubicBezTo>
                <a:lnTo>
                  <a:pt x="57455" y="1774879"/>
                </a:lnTo>
                <a:lnTo>
                  <a:pt x="56959" y="1774879"/>
                </a:lnTo>
                <a:cubicBezTo>
                  <a:pt x="46491" y="1774879"/>
                  <a:pt x="37814" y="1766516"/>
                  <a:pt x="37642" y="1755953"/>
                </a:cubicBezTo>
                <a:moveTo>
                  <a:pt x="301000" y="1781585"/>
                </a:moveTo>
                <a:lnTo>
                  <a:pt x="301571" y="1781585"/>
                </a:lnTo>
                <a:cubicBezTo>
                  <a:pt x="308524" y="1781347"/>
                  <a:pt x="314992" y="1778508"/>
                  <a:pt x="319840" y="1773441"/>
                </a:cubicBezTo>
                <a:cubicBezTo>
                  <a:pt x="324707" y="1768421"/>
                  <a:pt x="327203" y="1761858"/>
                  <a:pt x="327079" y="1754886"/>
                </a:cubicBezTo>
                <a:cubicBezTo>
                  <a:pt x="327079" y="1743723"/>
                  <a:pt x="313477" y="1723168"/>
                  <a:pt x="305267" y="1711909"/>
                </a:cubicBezTo>
                <a:cubicBezTo>
                  <a:pt x="304905" y="1711443"/>
                  <a:pt x="304533" y="1710985"/>
                  <a:pt x="303952" y="1710604"/>
                </a:cubicBezTo>
                <a:cubicBezTo>
                  <a:pt x="302714" y="1709633"/>
                  <a:pt x="301085" y="1709261"/>
                  <a:pt x="299580" y="1709538"/>
                </a:cubicBezTo>
                <a:cubicBezTo>
                  <a:pt x="298028" y="1709814"/>
                  <a:pt x="296618" y="1710700"/>
                  <a:pt x="295751" y="1711909"/>
                </a:cubicBezTo>
                <a:cubicBezTo>
                  <a:pt x="289179" y="1720977"/>
                  <a:pt x="273948" y="1743256"/>
                  <a:pt x="273948" y="1754886"/>
                </a:cubicBezTo>
                <a:lnTo>
                  <a:pt x="273948" y="1756143"/>
                </a:lnTo>
                <a:cubicBezTo>
                  <a:pt x="274215" y="1770317"/>
                  <a:pt x="285950" y="1781585"/>
                  <a:pt x="299856" y="1781585"/>
                </a:cubicBezTo>
                <a:lnTo>
                  <a:pt x="301000" y="1781585"/>
                </a:lnTo>
                <a:close/>
                <a:moveTo>
                  <a:pt x="280616" y="1755953"/>
                </a:moveTo>
                <a:lnTo>
                  <a:pt x="280616" y="1754981"/>
                </a:lnTo>
                <a:cubicBezTo>
                  <a:pt x="280616" y="1747161"/>
                  <a:pt x="290808" y="1730331"/>
                  <a:pt x="300618" y="1716700"/>
                </a:cubicBezTo>
                <a:cubicBezTo>
                  <a:pt x="312896" y="1733817"/>
                  <a:pt x="320526" y="1748514"/>
                  <a:pt x="320526" y="1754981"/>
                </a:cubicBezTo>
                <a:lnTo>
                  <a:pt x="320526" y="1755067"/>
                </a:lnTo>
                <a:cubicBezTo>
                  <a:pt x="320621" y="1760230"/>
                  <a:pt x="318706" y="1765154"/>
                  <a:pt x="315173" y="1768888"/>
                </a:cubicBezTo>
                <a:cubicBezTo>
                  <a:pt x="311562" y="1772603"/>
                  <a:pt x="306800" y="1774793"/>
                  <a:pt x="301571" y="1774879"/>
                </a:cubicBezTo>
                <a:lnTo>
                  <a:pt x="300533" y="1774879"/>
                </a:lnTo>
                <a:lnTo>
                  <a:pt x="300028" y="1774879"/>
                </a:lnTo>
                <a:cubicBezTo>
                  <a:pt x="289484" y="1774879"/>
                  <a:pt x="280806" y="1766516"/>
                  <a:pt x="280616" y="1755953"/>
                </a:cubicBezTo>
                <a:moveTo>
                  <a:pt x="329089" y="1795863"/>
                </a:moveTo>
                <a:lnTo>
                  <a:pt x="304619" y="1803578"/>
                </a:lnTo>
                <a:lnTo>
                  <a:pt x="304619" y="1802883"/>
                </a:lnTo>
                <a:cubicBezTo>
                  <a:pt x="304619" y="1795577"/>
                  <a:pt x="301180" y="1790414"/>
                  <a:pt x="296227" y="1790414"/>
                </a:cubicBezTo>
                <a:lnTo>
                  <a:pt x="272901" y="1790510"/>
                </a:lnTo>
                <a:cubicBezTo>
                  <a:pt x="272215" y="1790329"/>
                  <a:pt x="270414" y="1788976"/>
                  <a:pt x="268995" y="1787957"/>
                </a:cubicBezTo>
                <a:cubicBezTo>
                  <a:pt x="263366" y="1783861"/>
                  <a:pt x="253946" y="1776879"/>
                  <a:pt x="241954" y="1776879"/>
                </a:cubicBezTo>
                <a:lnTo>
                  <a:pt x="224971" y="1776879"/>
                </a:lnTo>
                <a:lnTo>
                  <a:pt x="224971" y="1776793"/>
                </a:lnTo>
                <a:cubicBezTo>
                  <a:pt x="224971" y="1773069"/>
                  <a:pt x="221932" y="1770050"/>
                  <a:pt x="218227" y="1770050"/>
                </a:cubicBezTo>
                <a:lnTo>
                  <a:pt x="197929" y="1770050"/>
                </a:lnTo>
                <a:cubicBezTo>
                  <a:pt x="196119" y="1770050"/>
                  <a:pt x="194605" y="1771536"/>
                  <a:pt x="194605" y="1773345"/>
                </a:cubicBezTo>
                <a:cubicBezTo>
                  <a:pt x="194605" y="1775165"/>
                  <a:pt x="196119" y="1776698"/>
                  <a:pt x="197929" y="1776698"/>
                </a:cubicBezTo>
                <a:lnTo>
                  <a:pt x="218322" y="1776793"/>
                </a:lnTo>
                <a:lnTo>
                  <a:pt x="218227" y="1829057"/>
                </a:lnTo>
                <a:lnTo>
                  <a:pt x="197929" y="1829057"/>
                </a:lnTo>
                <a:cubicBezTo>
                  <a:pt x="196119" y="1829057"/>
                  <a:pt x="194605" y="1830600"/>
                  <a:pt x="194605" y="1832410"/>
                </a:cubicBezTo>
                <a:cubicBezTo>
                  <a:pt x="194605" y="1834220"/>
                  <a:pt x="196119" y="1835763"/>
                  <a:pt x="197929" y="1835763"/>
                </a:cubicBezTo>
                <a:lnTo>
                  <a:pt x="218227" y="1835763"/>
                </a:lnTo>
                <a:cubicBezTo>
                  <a:pt x="221932" y="1835763"/>
                  <a:pt x="224971" y="1832696"/>
                  <a:pt x="224971" y="1828972"/>
                </a:cubicBezTo>
                <a:lnTo>
                  <a:pt x="224971" y="1827295"/>
                </a:lnTo>
                <a:cubicBezTo>
                  <a:pt x="230695" y="1829210"/>
                  <a:pt x="235839" y="1830972"/>
                  <a:pt x="240325" y="1832505"/>
                </a:cubicBezTo>
                <a:cubicBezTo>
                  <a:pt x="258127" y="1838697"/>
                  <a:pt x="268043" y="1842040"/>
                  <a:pt x="276996" y="1842040"/>
                </a:cubicBezTo>
                <a:cubicBezTo>
                  <a:pt x="287950" y="1842040"/>
                  <a:pt x="297666" y="1836973"/>
                  <a:pt x="318525" y="1825857"/>
                </a:cubicBezTo>
                <a:cubicBezTo>
                  <a:pt x="327193" y="1821294"/>
                  <a:pt x="338042" y="1815484"/>
                  <a:pt x="351758" y="1808607"/>
                </a:cubicBezTo>
                <a:cubicBezTo>
                  <a:pt x="352615" y="1808140"/>
                  <a:pt x="353292" y="1807397"/>
                  <a:pt x="353482" y="1806416"/>
                </a:cubicBezTo>
                <a:cubicBezTo>
                  <a:pt x="353663" y="1805483"/>
                  <a:pt x="353482" y="1804416"/>
                  <a:pt x="352901" y="1803664"/>
                </a:cubicBezTo>
                <a:cubicBezTo>
                  <a:pt x="347567" y="1796415"/>
                  <a:pt x="337947" y="1793157"/>
                  <a:pt x="329089" y="1795863"/>
                </a:cubicBezTo>
                <a:moveTo>
                  <a:pt x="315468" y="1820132"/>
                </a:moveTo>
                <a:cubicBezTo>
                  <a:pt x="279578" y="1839201"/>
                  <a:pt x="279578" y="1839201"/>
                  <a:pt x="242506" y="1826324"/>
                </a:cubicBezTo>
                <a:cubicBezTo>
                  <a:pt x="237372" y="1824504"/>
                  <a:pt x="231553" y="1822504"/>
                  <a:pt x="224971" y="1820323"/>
                </a:cubicBezTo>
                <a:lnTo>
                  <a:pt x="224971" y="1783585"/>
                </a:lnTo>
                <a:lnTo>
                  <a:pt x="241954" y="1783585"/>
                </a:lnTo>
                <a:cubicBezTo>
                  <a:pt x="251765" y="1783585"/>
                  <a:pt x="259766" y="1789348"/>
                  <a:pt x="264995" y="1793253"/>
                </a:cubicBezTo>
                <a:cubicBezTo>
                  <a:pt x="268224" y="1795672"/>
                  <a:pt x="270224" y="1797072"/>
                  <a:pt x="272415" y="1797072"/>
                </a:cubicBezTo>
                <a:lnTo>
                  <a:pt x="296132" y="1797072"/>
                </a:lnTo>
                <a:cubicBezTo>
                  <a:pt x="296618" y="1797072"/>
                  <a:pt x="297856" y="1799158"/>
                  <a:pt x="297856" y="1802883"/>
                </a:cubicBezTo>
                <a:cubicBezTo>
                  <a:pt x="297856" y="1804788"/>
                  <a:pt x="297580" y="1806512"/>
                  <a:pt x="296903" y="1807769"/>
                </a:cubicBezTo>
                <a:cubicBezTo>
                  <a:pt x="296618" y="1808417"/>
                  <a:pt x="296227" y="1808788"/>
                  <a:pt x="296027" y="1808788"/>
                </a:cubicBezTo>
                <a:lnTo>
                  <a:pt x="258813" y="1808788"/>
                </a:lnTo>
                <a:cubicBezTo>
                  <a:pt x="256994" y="1808788"/>
                  <a:pt x="255461" y="1810322"/>
                  <a:pt x="255461" y="1812141"/>
                </a:cubicBezTo>
                <a:cubicBezTo>
                  <a:pt x="255461" y="1813951"/>
                  <a:pt x="256994" y="1815484"/>
                  <a:pt x="258813" y="1815484"/>
                </a:cubicBezTo>
                <a:lnTo>
                  <a:pt x="296027" y="1815484"/>
                </a:lnTo>
                <a:cubicBezTo>
                  <a:pt x="298799" y="1815484"/>
                  <a:pt x="301085" y="1813855"/>
                  <a:pt x="302619" y="1811160"/>
                </a:cubicBezTo>
                <a:lnTo>
                  <a:pt x="330898" y="1802235"/>
                </a:lnTo>
                <a:cubicBezTo>
                  <a:pt x="335756" y="1800787"/>
                  <a:pt x="340900" y="1801854"/>
                  <a:pt x="344710" y="1804883"/>
                </a:cubicBezTo>
                <a:cubicBezTo>
                  <a:pt x="332899" y="1810788"/>
                  <a:pt x="323288" y="1815951"/>
                  <a:pt x="315468" y="1820132"/>
                </a:cubicBezTo>
                <a:moveTo>
                  <a:pt x="394335" y="1663351"/>
                </a:moveTo>
                <a:cubicBezTo>
                  <a:pt x="396144" y="1663351"/>
                  <a:pt x="397678" y="1661817"/>
                  <a:pt x="397678" y="1659998"/>
                </a:cubicBezTo>
                <a:cubicBezTo>
                  <a:pt x="397678" y="1658188"/>
                  <a:pt x="396144" y="1656702"/>
                  <a:pt x="394335" y="1656702"/>
                </a:cubicBezTo>
                <a:lnTo>
                  <a:pt x="373970" y="1656702"/>
                </a:lnTo>
                <a:cubicBezTo>
                  <a:pt x="370237" y="1656702"/>
                  <a:pt x="367189" y="1659731"/>
                  <a:pt x="367189" y="1663446"/>
                </a:cubicBezTo>
                <a:lnTo>
                  <a:pt x="367189" y="1665161"/>
                </a:lnTo>
                <a:cubicBezTo>
                  <a:pt x="355187" y="1661074"/>
                  <a:pt x="346424" y="1657550"/>
                  <a:pt x="339747" y="1654883"/>
                </a:cubicBezTo>
                <a:cubicBezTo>
                  <a:pt x="320221" y="1647073"/>
                  <a:pt x="315859" y="1645720"/>
                  <a:pt x="299266" y="1653816"/>
                </a:cubicBezTo>
                <a:lnTo>
                  <a:pt x="299190" y="1653816"/>
                </a:lnTo>
                <a:lnTo>
                  <a:pt x="236420" y="1666704"/>
                </a:lnTo>
                <a:cubicBezTo>
                  <a:pt x="235468" y="1666885"/>
                  <a:pt x="234696" y="1667456"/>
                  <a:pt x="234219" y="1668190"/>
                </a:cubicBezTo>
                <a:cubicBezTo>
                  <a:pt x="233734" y="1668980"/>
                  <a:pt x="233648" y="1669999"/>
                  <a:pt x="233829" y="1670885"/>
                </a:cubicBezTo>
                <a:cubicBezTo>
                  <a:pt x="235468" y="1676095"/>
                  <a:pt x="240792" y="1685535"/>
                  <a:pt x="250403" y="1685439"/>
                </a:cubicBezTo>
                <a:lnTo>
                  <a:pt x="251088" y="1685439"/>
                </a:lnTo>
                <a:cubicBezTo>
                  <a:pt x="256699" y="1691726"/>
                  <a:pt x="265547" y="1694421"/>
                  <a:pt x="273558" y="1692002"/>
                </a:cubicBezTo>
                <a:lnTo>
                  <a:pt x="291093" y="1687725"/>
                </a:lnTo>
                <a:cubicBezTo>
                  <a:pt x="294894" y="1689068"/>
                  <a:pt x="310229" y="1694602"/>
                  <a:pt x="320135" y="1702603"/>
                </a:cubicBezTo>
                <a:lnTo>
                  <a:pt x="320621" y="1702984"/>
                </a:lnTo>
                <a:cubicBezTo>
                  <a:pt x="325764" y="1707071"/>
                  <a:pt x="336337" y="1715719"/>
                  <a:pt x="350158" y="1715719"/>
                </a:cubicBezTo>
                <a:lnTo>
                  <a:pt x="367093" y="1715719"/>
                </a:lnTo>
                <a:lnTo>
                  <a:pt x="367093" y="1715815"/>
                </a:lnTo>
                <a:cubicBezTo>
                  <a:pt x="367093" y="1719529"/>
                  <a:pt x="370151" y="1722615"/>
                  <a:pt x="373866" y="1722615"/>
                </a:cubicBezTo>
                <a:lnTo>
                  <a:pt x="394145" y="1722615"/>
                </a:lnTo>
                <a:cubicBezTo>
                  <a:pt x="395964" y="1722615"/>
                  <a:pt x="397478" y="1721072"/>
                  <a:pt x="397478" y="1719263"/>
                </a:cubicBezTo>
                <a:cubicBezTo>
                  <a:pt x="397478" y="1717443"/>
                  <a:pt x="395964" y="1715910"/>
                  <a:pt x="394145" y="1715910"/>
                </a:cubicBezTo>
                <a:lnTo>
                  <a:pt x="373761" y="1715815"/>
                </a:lnTo>
                <a:lnTo>
                  <a:pt x="373866" y="1663541"/>
                </a:lnTo>
                <a:lnTo>
                  <a:pt x="394335" y="1663541"/>
                </a:lnTo>
                <a:lnTo>
                  <a:pt x="394335" y="1663351"/>
                </a:lnTo>
                <a:close/>
                <a:moveTo>
                  <a:pt x="251641" y="1678791"/>
                </a:moveTo>
                <a:cubicBezTo>
                  <a:pt x="246697" y="1679362"/>
                  <a:pt x="243554" y="1675438"/>
                  <a:pt x="241859" y="1672428"/>
                </a:cubicBezTo>
                <a:lnTo>
                  <a:pt x="278320" y="1664980"/>
                </a:lnTo>
                <a:cubicBezTo>
                  <a:pt x="271186" y="1668790"/>
                  <a:pt x="262509" y="1673352"/>
                  <a:pt x="251641" y="1678791"/>
                </a:cubicBezTo>
                <a:moveTo>
                  <a:pt x="367293" y="1708976"/>
                </a:moveTo>
                <a:lnTo>
                  <a:pt x="350339" y="1708976"/>
                </a:lnTo>
                <a:cubicBezTo>
                  <a:pt x="338890" y="1708976"/>
                  <a:pt x="329575" y="1701346"/>
                  <a:pt x="324993" y="1697717"/>
                </a:cubicBezTo>
                <a:lnTo>
                  <a:pt x="324526" y="1697346"/>
                </a:lnTo>
                <a:cubicBezTo>
                  <a:pt x="312315" y="1687440"/>
                  <a:pt x="293265" y="1681363"/>
                  <a:pt x="292418" y="1681067"/>
                </a:cubicBezTo>
                <a:cubicBezTo>
                  <a:pt x="292046" y="1680982"/>
                  <a:pt x="291751" y="1680886"/>
                  <a:pt x="291360" y="1680886"/>
                </a:cubicBezTo>
                <a:cubicBezTo>
                  <a:pt x="291093" y="1680886"/>
                  <a:pt x="290808" y="1680886"/>
                  <a:pt x="290626" y="1680982"/>
                </a:cubicBezTo>
                <a:lnTo>
                  <a:pt x="272043" y="1685535"/>
                </a:lnTo>
                <a:cubicBezTo>
                  <a:pt x="267176" y="1686973"/>
                  <a:pt x="262042" y="1685906"/>
                  <a:pt x="258232" y="1682887"/>
                </a:cubicBezTo>
                <a:cubicBezTo>
                  <a:pt x="271081" y="1676419"/>
                  <a:pt x="280721" y="1671161"/>
                  <a:pt x="288627" y="1666980"/>
                </a:cubicBezTo>
                <a:cubicBezTo>
                  <a:pt x="315859" y="1652283"/>
                  <a:pt x="315859" y="1652388"/>
                  <a:pt x="337490" y="1660979"/>
                </a:cubicBezTo>
                <a:cubicBezTo>
                  <a:pt x="344519" y="1663818"/>
                  <a:pt x="354159" y="1667627"/>
                  <a:pt x="367389" y="1672095"/>
                </a:cubicBezTo>
                <a:lnTo>
                  <a:pt x="367389" y="1708976"/>
                </a:lnTo>
                <a:lnTo>
                  <a:pt x="367293" y="1708976"/>
                </a:lnTo>
                <a:close/>
                <a:moveTo>
                  <a:pt x="544068" y="1781585"/>
                </a:moveTo>
                <a:lnTo>
                  <a:pt x="544649" y="1781585"/>
                </a:lnTo>
                <a:cubicBezTo>
                  <a:pt x="551612" y="1781347"/>
                  <a:pt x="558069" y="1778508"/>
                  <a:pt x="562937" y="1773441"/>
                </a:cubicBezTo>
                <a:cubicBezTo>
                  <a:pt x="567794" y="1768421"/>
                  <a:pt x="570262" y="1761858"/>
                  <a:pt x="570166" y="1754886"/>
                </a:cubicBezTo>
                <a:cubicBezTo>
                  <a:pt x="570166" y="1743723"/>
                  <a:pt x="556555" y="1723168"/>
                  <a:pt x="548354" y="1711909"/>
                </a:cubicBezTo>
                <a:cubicBezTo>
                  <a:pt x="547983" y="1711443"/>
                  <a:pt x="547611" y="1710985"/>
                  <a:pt x="547021" y="1710604"/>
                </a:cubicBezTo>
                <a:cubicBezTo>
                  <a:pt x="545792" y="1709633"/>
                  <a:pt x="544163" y="1709261"/>
                  <a:pt x="542649" y="1709538"/>
                </a:cubicBezTo>
                <a:cubicBezTo>
                  <a:pt x="541115" y="1709814"/>
                  <a:pt x="539705" y="1710700"/>
                  <a:pt x="538753" y="1711909"/>
                </a:cubicBezTo>
                <a:cubicBezTo>
                  <a:pt x="532162" y="1720977"/>
                  <a:pt x="516941" y="1743256"/>
                  <a:pt x="516941" y="1754886"/>
                </a:cubicBezTo>
                <a:lnTo>
                  <a:pt x="516941" y="1756143"/>
                </a:lnTo>
                <a:cubicBezTo>
                  <a:pt x="517207" y="1770317"/>
                  <a:pt x="528942" y="1781585"/>
                  <a:pt x="542839" y="1781585"/>
                </a:cubicBezTo>
                <a:lnTo>
                  <a:pt x="544068" y="1781585"/>
                </a:lnTo>
                <a:close/>
                <a:moveTo>
                  <a:pt x="523580" y="1755953"/>
                </a:moveTo>
                <a:lnTo>
                  <a:pt x="523580" y="1754981"/>
                </a:lnTo>
                <a:cubicBezTo>
                  <a:pt x="523580" y="1747161"/>
                  <a:pt x="533790" y="1730331"/>
                  <a:pt x="543516" y="1716700"/>
                </a:cubicBezTo>
                <a:cubicBezTo>
                  <a:pt x="555793" y="1733817"/>
                  <a:pt x="563423" y="1748514"/>
                  <a:pt x="563423" y="1754981"/>
                </a:cubicBezTo>
                <a:lnTo>
                  <a:pt x="563423" y="1755067"/>
                </a:lnTo>
                <a:cubicBezTo>
                  <a:pt x="563518" y="1760230"/>
                  <a:pt x="561604" y="1765154"/>
                  <a:pt x="558069" y="1768888"/>
                </a:cubicBezTo>
                <a:cubicBezTo>
                  <a:pt x="554460" y="1772603"/>
                  <a:pt x="549697" y="1774793"/>
                  <a:pt x="544449" y="1774879"/>
                </a:cubicBezTo>
                <a:lnTo>
                  <a:pt x="543392" y="1774879"/>
                </a:lnTo>
                <a:lnTo>
                  <a:pt x="542925" y="1774879"/>
                </a:lnTo>
                <a:cubicBezTo>
                  <a:pt x="532447" y="1774879"/>
                  <a:pt x="523799" y="1766516"/>
                  <a:pt x="523580" y="1755953"/>
                </a:cubicBezTo>
                <a:moveTo>
                  <a:pt x="572072" y="1795863"/>
                </a:moveTo>
                <a:lnTo>
                  <a:pt x="547611" y="1803578"/>
                </a:lnTo>
                <a:lnTo>
                  <a:pt x="547611" y="1802883"/>
                </a:lnTo>
                <a:cubicBezTo>
                  <a:pt x="547611" y="1795577"/>
                  <a:pt x="544153" y="1790414"/>
                  <a:pt x="539219" y="1790414"/>
                </a:cubicBezTo>
                <a:lnTo>
                  <a:pt x="515884" y="1790510"/>
                </a:lnTo>
                <a:cubicBezTo>
                  <a:pt x="515207" y="1790329"/>
                  <a:pt x="513397" y="1788976"/>
                  <a:pt x="511978" y="1787957"/>
                </a:cubicBezTo>
                <a:cubicBezTo>
                  <a:pt x="506359" y="1783861"/>
                  <a:pt x="496928" y="1776879"/>
                  <a:pt x="484918" y="1776879"/>
                </a:cubicBezTo>
                <a:lnTo>
                  <a:pt x="467953" y="1776879"/>
                </a:lnTo>
                <a:lnTo>
                  <a:pt x="467953" y="1776793"/>
                </a:lnTo>
                <a:cubicBezTo>
                  <a:pt x="467953" y="1773069"/>
                  <a:pt x="464915" y="1770050"/>
                  <a:pt x="461210" y="1770050"/>
                </a:cubicBezTo>
                <a:lnTo>
                  <a:pt x="440903" y="1770050"/>
                </a:lnTo>
                <a:cubicBezTo>
                  <a:pt x="439102" y="1770050"/>
                  <a:pt x="437597" y="1771536"/>
                  <a:pt x="437597" y="1773345"/>
                </a:cubicBezTo>
                <a:cubicBezTo>
                  <a:pt x="437597" y="1775165"/>
                  <a:pt x="439102" y="1776698"/>
                  <a:pt x="440903" y="1776698"/>
                </a:cubicBezTo>
                <a:lnTo>
                  <a:pt x="461315" y="1776793"/>
                </a:lnTo>
                <a:lnTo>
                  <a:pt x="461210" y="1829057"/>
                </a:lnTo>
                <a:lnTo>
                  <a:pt x="440903" y="1829057"/>
                </a:lnTo>
                <a:cubicBezTo>
                  <a:pt x="439102" y="1829057"/>
                  <a:pt x="437597" y="1830600"/>
                  <a:pt x="437597" y="1832410"/>
                </a:cubicBezTo>
                <a:cubicBezTo>
                  <a:pt x="437597" y="1834220"/>
                  <a:pt x="439102" y="1835763"/>
                  <a:pt x="440903" y="1835763"/>
                </a:cubicBezTo>
                <a:lnTo>
                  <a:pt x="461210" y="1835763"/>
                </a:lnTo>
                <a:cubicBezTo>
                  <a:pt x="464915" y="1835763"/>
                  <a:pt x="467953" y="1832696"/>
                  <a:pt x="467953" y="1828972"/>
                </a:cubicBezTo>
                <a:lnTo>
                  <a:pt x="467953" y="1827295"/>
                </a:lnTo>
                <a:cubicBezTo>
                  <a:pt x="473687" y="1829210"/>
                  <a:pt x="478821" y="1830972"/>
                  <a:pt x="483308" y="1832505"/>
                </a:cubicBezTo>
                <a:cubicBezTo>
                  <a:pt x="501119" y="1838697"/>
                  <a:pt x="511026" y="1842040"/>
                  <a:pt x="519969" y="1842040"/>
                </a:cubicBezTo>
                <a:cubicBezTo>
                  <a:pt x="530933" y="1842040"/>
                  <a:pt x="540648" y="1836973"/>
                  <a:pt x="561518" y="1825857"/>
                </a:cubicBezTo>
                <a:cubicBezTo>
                  <a:pt x="570166" y="1821294"/>
                  <a:pt x="581015" y="1815484"/>
                  <a:pt x="594741" y="1808607"/>
                </a:cubicBezTo>
                <a:cubicBezTo>
                  <a:pt x="595608" y="1808140"/>
                  <a:pt x="596275" y="1807397"/>
                  <a:pt x="596455" y="1806416"/>
                </a:cubicBezTo>
                <a:cubicBezTo>
                  <a:pt x="596646" y="1805483"/>
                  <a:pt x="596455" y="1804416"/>
                  <a:pt x="595884" y="1803664"/>
                </a:cubicBezTo>
                <a:cubicBezTo>
                  <a:pt x="590550" y="1796415"/>
                  <a:pt x="580930" y="1793157"/>
                  <a:pt x="572072" y="1795863"/>
                </a:cubicBezTo>
                <a:moveTo>
                  <a:pt x="558460" y="1820132"/>
                </a:moveTo>
                <a:cubicBezTo>
                  <a:pt x="522541" y="1839201"/>
                  <a:pt x="522541" y="1839201"/>
                  <a:pt x="485489" y="1826324"/>
                </a:cubicBezTo>
                <a:cubicBezTo>
                  <a:pt x="480365" y="1824504"/>
                  <a:pt x="474630" y="1822504"/>
                  <a:pt x="467953" y="1820323"/>
                </a:cubicBezTo>
                <a:lnTo>
                  <a:pt x="467953" y="1783585"/>
                </a:lnTo>
                <a:lnTo>
                  <a:pt x="484918" y="1783585"/>
                </a:lnTo>
                <a:cubicBezTo>
                  <a:pt x="494729" y="1783585"/>
                  <a:pt x="502729" y="1789348"/>
                  <a:pt x="507978" y="1793253"/>
                </a:cubicBezTo>
                <a:cubicBezTo>
                  <a:pt x="511207" y="1795672"/>
                  <a:pt x="513207" y="1797072"/>
                  <a:pt x="515407" y="1797072"/>
                </a:cubicBezTo>
                <a:lnTo>
                  <a:pt x="539115" y="1797072"/>
                </a:lnTo>
                <a:cubicBezTo>
                  <a:pt x="539610" y="1797072"/>
                  <a:pt x="540848" y="1799158"/>
                  <a:pt x="540848" y="1802883"/>
                </a:cubicBezTo>
                <a:cubicBezTo>
                  <a:pt x="540848" y="1804788"/>
                  <a:pt x="540448" y="1806512"/>
                  <a:pt x="539886" y="1807769"/>
                </a:cubicBezTo>
                <a:cubicBezTo>
                  <a:pt x="539610" y="1808417"/>
                  <a:pt x="539219" y="1808788"/>
                  <a:pt x="539019" y="1808788"/>
                </a:cubicBezTo>
                <a:lnTo>
                  <a:pt x="501767" y="1808788"/>
                </a:lnTo>
                <a:cubicBezTo>
                  <a:pt x="499986" y="1808788"/>
                  <a:pt x="498434" y="1810322"/>
                  <a:pt x="498434" y="1812141"/>
                </a:cubicBezTo>
                <a:cubicBezTo>
                  <a:pt x="498434" y="1813951"/>
                  <a:pt x="499986" y="1815484"/>
                  <a:pt x="501767" y="1815484"/>
                </a:cubicBezTo>
                <a:lnTo>
                  <a:pt x="539019" y="1815484"/>
                </a:lnTo>
                <a:cubicBezTo>
                  <a:pt x="541791" y="1815484"/>
                  <a:pt x="544068" y="1813855"/>
                  <a:pt x="545611" y="1811160"/>
                </a:cubicBezTo>
                <a:lnTo>
                  <a:pt x="573881" y="1802235"/>
                </a:lnTo>
                <a:cubicBezTo>
                  <a:pt x="578739" y="1800787"/>
                  <a:pt x="583882" y="1801854"/>
                  <a:pt x="587702" y="1804883"/>
                </a:cubicBezTo>
                <a:cubicBezTo>
                  <a:pt x="575872" y="1810788"/>
                  <a:pt x="566261" y="1815951"/>
                  <a:pt x="558460" y="1820132"/>
                </a:cubicBezTo>
                <a:moveTo>
                  <a:pt x="637337" y="1663351"/>
                </a:moveTo>
                <a:cubicBezTo>
                  <a:pt x="639137" y="1663351"/>
                  <a:pt x="640642" y="1661817"/>
                  <a:pt x="640642" y="1659998"/>
                </a:cubicBezTo>
                <a:cubicBezTo>
                  <a:pt x="640642" y="1658188"/>
                  <a:pt x="639137" y="1656702"/>
                  <a:pt x="637337" y="1656702"/>
                </a:cubicBezTo>
                <a:lnTo>
                  <a:pt x="617058" y="1656702"/>
                </a:lnTo>
                <a:cubicBezTo>
                  <a:pt x="613324" y="1656702"/>
                  <a:pt x="610276" y="1659731"/>
                  <a:pt x="610276" y="1663446"/>
                </a:cubicBezTo>
                <a:lnTo>
                  <a:pt x="610276" y="1665161"/>
                </a:lnTo>
                <a:cubicBezTo>
                  <a:pt x="598275" y="1661074"/>
                  <a:pt x="589512" y="1657550"/>
                  <a:pt x="582835" y="1654883"/>
                </a:cubicBezTo>
                <a:cubicBezTo>
                  <a:pt x="563318" y="1647073"/>
                  <a:pt x="558927" y="1645720"/>
                  <a:pt x="542354" y="1653816"/>
                </a:cubicBezTo>
                <a:lnTo>
                  <a:pt x="542258" y="1653816"/>
                </a:lnTo>
                <a:lnTo>
                  <a:pt x="479498" y="1666704"/>
                </a:lnTo>
                <a:cubicBezTo>
                  <a:pt x="478555" y="1666885"/>
                  <a:pt x="477784" y="1667456"/>
                  <a:pt x="477307" y="1668190"/>
                </a:cubicBezTo>
                <a:cubicBezTo>
                  <a:pt x="476821" y="1668980"/>
                  <a:pt x="476726" y="1669999"/>
                  <a:pt x="477002" y="1670885"/>
                </a:cubicBezTo>
                <a:cubicBezTo>
                  <a:pt x="478631" y="1676095"/>
                  <a:pt x="483984" y="1685535"/>
                  <a:pt x="493586" y="1685439"/>
                </a:cubicBezTo>
                <a:lnTo>
                  <a:pt x="494262" y="1685439"/>
                </a:lnTo>
                <a:cubicBezTo>
                  <a:pt x="499891" y="1691726"/>
                  <a:pt x="508740" y="1694421"/>
                  <a:pt x="516750" y="1692002"/>
                </a:cubicBezTo>
                <a:lnTo>
                  <a:pt x="534257" y="1687725"/>
                </a:lnTo>
                <a:cubicBezTo>
                  <a:pt x="538086" y="1689068"/>
                  <a:pt x="553412" y="1694602"/>
                  <a:pt x="563318" y="1702603"/>
                </a:cubicBezTo>
                <a:lnTo>
                  <a:pt x="563794" y="1702984"/>
                </a:lnTo>
                <a:cubicBezTo>
                  <a:pt x="568928" y="1707071"/>
                  <a:pt x="579511" y="1715719"/>
                  <a:pt x="593321" y="1715719"/>
                </a:cubicBezTo>
                <a:lnTo>
                  <a:pt x="610276" y="1715719"/>
                </a:lnTo>
                <a:lnTo>
                  <a:pt x="610276" y="1715815"/>
                </a:lnTo>
                <a:cubicBezTo>
                  <a:pt x="610276" y="1719529"/>
                  <a:pt x="613324" y="1722615"/>
                  <a:pt x="617058" y="1722615"/>
                </a:cubicBezTo>
                <a:lnTo>
                  <a:pt x="637337" y="1722615"/>
                </a:lnTo>
                <a:cubicBezTo>
                  <a:pt x="639137" y="1722615"/>
                  <a:pt x="640642" y="1721072"/>
                  <a:pt x="640642" y="1719263"/>
                </a:cubicBezTo>
                <a:cubicBezTo>
                  <a:pt x="640642" y="1717443"/>
                  <a:pt x="639137" y="1715910"/>
                  <a:pt x="637337" y="1715910"/>
                </a:cubicBezTo>
                <a:lnTo>
                  <a:pt x="616953" y="1715815"/>
                </a:lnTo>
                <a:lnTo>
                  <a:pt x="617058" y="1663541"/>
                </a:lnTo>
                <a:lnTo>
                  <a:pt x="637337" y="1663541"/>
                </a:lnTo>
                <a:lnTo>
                  <a:pt x="637337" y="1663351"/>
                </a:lnTo>
                <a:close/>
                <a:moveTo>
                  <a:pt x="494633" y="1678791"/>
                </a:moveTo>
                <a:cubicBezTo>
                  <a:pt x="489690" y="1679362"/>
                  <a:pt x="486537" y="1675438"/>
                  <a:pt x="484822" y="1672428"/>
                </a:cubicBezTo>
                <a:lnTo>
                  <a:pt x="521303" y="1664980"/>
                </a:lnTo>
                <a:cubicBezTo>
                  <a:pt x="514169" y="1668790"/>
                  <a:pt x="505492" y="1673352"/>
                  <a:pt x="494633" y="1678791"/>
                </a:cubicBezTo>
                <a:moveTo>
                  <a:pt x="610276" y="1708976"/>
                </a:moveTo>
                <a:lnTo>
                  <a:pt x="593321" y="1708976"/>
                </a:lnTo>
                <a:cubicBezTo>
                  <a:pt x="581882" y="1708976"/>
                  <a:pt x="572557" y="1701346"/>
                  <a:pt x="567976" y="1697717"/>
                </a:cubicBezTo>
                <a:lnTo>
                  <a:pt x="567509" y="1697346"/>
                </a:lnTo>
                <a:cubicBezTo>
                  <a:pt x="555307" y="1687440"/>
                  <a:pt x="536257" y="1681363"/>
                  <a:pt x="535400" y="1681067"/>
                </a:cubicBezTo>
                <a:cubicBezTo>
                  <a:pt x="535124" y="1680982"/>
                  <a:pt x="534743" y="1680886"/>
                  <a:pt x="534352" y="1680886"/>
                </a:cubicBezTo>
                <a:cubicBezTo>
                  <a:pt x="534076" y="1680886"/>
                  <a:pt x="533790" y="1680886"/>
                  <a:pt x="533609" y="1680982"/>
                </a:cubicBezTo>
                <a:lnTo>
                  <a:pt x="515026" y="1685535"/>
                </a:lnTo>
                <a:cubicBezTo>
                  <a:pt x="510168" y="1686973"/>
                  <a:pt x="505025" y="1685906"/>
                  <a:pt x="501215" y="1682887"/>
                </a:cubicBezTo>
                <a:cubicBezTo>
                  <a:pt x="514074" y="1676419"/>
                  <a:pt x="523704" y="1671161"/>
                  <a:pt x="531600" y="1666980"/>
                </a:cubicBezTo>
                <a:cubicBezTo>
                  <a:pt x="558755" y="1652283"/>
                  <a:pt x="558841" y="1652388"/>
                  <a:pt x="580463" y="1660979"/>
                </a:cubicBezTo>
                <a:cubicBezTo>
                  <a:pt x="587511" y="1663818"/>
                  <a:pt x="597141" y="1667627"/>
                  <a:pt x="610362" y="1672095"/>
                </a:cubicBezTo>
                <a:lnTo>
                  <a:pt x="610362" y="1708976"/>
                </a:lnTo>
                <a:lnTo>
                  <a:pt x="610276" y="1708976"/>
                </a:lnTo>
                <a:close/>
                <a:moveTo>
                  <a:pt x="787051" y="1781585"/>
                </a:moveTo>
                <a:lnTo>
                  <a:pt x="787641" y="1781585"/>
                </a:lnTo>
                <a:cubicBezTo>
                  <a:pt x="794585" y="1781347"/>
                  <a:pt x="801062" y="1778508"/>
                  <a:pt x="805919" y="1773441"/>
                </a:cubicBezTo>
                <a:cubicBezTo>
                  <a:pt x="810768" y="1768421"/>
                  <a:pt x="813235" y="1761858"/>
                  <a:pt x="813149" y="1754886"/>
                </a:cubicBezTo>
                <a:cubicBezTo>
                  <a:pt x="813149" y="1743723"/>
                  <a:pt x="799547" y="1723168"/>
                  <a:pt x="791327" y="1711909"/>
                </a:cubicBezTo>
                <a:cubicBezTo>
                  <a:pt x="790956" y="1711443"/>
                  <a:pt x="790556" y="1710985"/>
                  <a:pt x="790013" y="1710604"/>
                </a:cubicBezTo>
                <a:cubicBezTo>
                  <a:pt x="788784" y="1709633"/>
                  <a:pt x="787146" y="1709261"/>
                  <a:pt x="785641" y="1709538"/>
                </a:cubicBezTo>
                <a:cubicBezTo>
                  <a:pt x="784107" y="1709814"/>
                  <a:pt x="782678" y="1710700"/>
                  <a:pt x="781821" y="1711909"/>
                </a:cubicBezTo>
                <a:cubicBezTo>
                  <a:pt x="775239" y="1720977"/>
                  <a:pt x="760000" y="1743256"/>
                  <a:pt x="760000" y="1754886"/>
                </a:cubicBezTo>
                <a:lnTo>
                  <a:pt x="760000" y="1756143"/>
                </a:lnTo>
                <a:cubicBezTo>
                  <a:pt x="760295" y="1770317"/>
                  <a:pt x="772001" y="1781585"/>
                  <a:pt x="785908" y="1781585"/>
                </a:cubicBezTo>
                <a:lnTo>
                  <a:pt x="787051" y="1781585"/>
                </a:lnTo>
                <a:close/>
                <a:moveTo>
                  <a:pt x="766572" y="1755953"/>
                </a:moveTo>
                <a:lnTo>
                  <a:pt x="766572" y="1754981"/>
                </a:lnTo>
                <a:cubicBezTo>
                  <a:pt x="766572" y="1747161"/>
                  <a:pt x="776773" y="1730331"/>
                  <a:pt x="786565" y="1716700"/>
                </a:cubicBezTo>
                <a:cubicBezTo>
                  <a:pt x="798862" y="1733817"/>
                  <a:pt x="806491" y="1748514"/>
                  <a:pt x="806491" y="1754981"/>
                </a:cubicBezTo>
                <a:lnTo>
                  <a:pt x="806491" y="1755067"/>
                </a:lnTo>
                <a:cubicBezTo>
                  <a:pt x="806586" y="1760230"/>
                  <a:pt x="804691" y="1765154"/>
                  <a:pt x="801148" y="1768888"/>
                </a:cubicBezTo>
                <a:cubicBezTo>
                  <a:pt x="797547" y="1772603"/>
                  <a:pt x="792775" y="1774793"/>
                  <a:pt x="787517" y="1774879"/>
                </a:cubicBezTo>
                <a:lnTo>
                  <a:pt x="786479" y="1774879"/>
                </a:lnTo>
                <a:lnTo>
                  <a:pt x="786013" y="1774879"/>
                </a:lnTo>
                <a:cubicBezTo>
                  <a:pt x="775516" y="1774879"/>
                  <a:pt x="766867" y="1766516"/>
                  <a:pt x="766572" y="1755953"/>
                </a:cubicBezTo>
                <a:moveTo>
                  <a:pt x="815064" y="1795863"/>
                </a:moveTo>
                <a:lnTo>
                  <a:pt x="790556" y="1803578"/>
                </a:lnTo>
                <a:lnTo>
                  <a:pt x="790556" y="1802883"/>
                </a:lnTo>
                <a:cubicBezTo>
                  <a:pt x="790556" y="1795577"/>
                  <a:pt x="787146" y="1790414"/>
                  <a:pt x="782193" y="1790414"/>
                </a:cubicBezTo>
                <a:lnTo>
                  <a:pt x="758866" y="1790510"/>
                </a:lnTo>
                <a:cubicBezTo>
                  <a:pt x="758200" y="1790329"/>
                  <a:pt x="756390" y="1788976"/>
                  <a:pt x="754961" y="1787957"/>
                </a:cubicBezTo>
                <a:cubicBezTo>
                  <a:pt x="749332" y="1783861"/>
                  <a:pt x="739892" y="1776879"/>
                  <a:pt x="727891" y="1776879"/>
                </a:cubicBezTo>
                <a:lnTo>
                  <a:pt x="710936" y="1776879"/>
                </a:lnTo>
                <a:lnTo>
                  <a:pt x="710936" y="1776793"/>
                </a:lnTo>
                <a:cubicBezTo>
                  <a:pt x="710936" y="1773069"/>
                  <a:pt x="707907" y="1770050"/>
                  <a:pt x="704173" y="1770050"/>
                </a:cubicBezTo>
                <a:lnTo>
                  <a:pt x="683895" y="1770050"/>
                </a:lnTo>
                <a:cubicBezTo>
                  <a:pt x="682094" y="1770050"/>
                  <a:pt x="680580" y="1771536"/>
                  <a:pt x="680580" y="1773345"/>
                </a:cubicBezTo>
                <a:cubicBezTo>
                  <a:pt x="680580" y="1775165"/>
                  <a:pt x="682094" y="1776698"/>
                  <a:pt x="683895" y="1776698"/>
                </a:cubicBezTo>
                <a:lnTo>
                  <a:pt x="704297" y="1776793"/>
                </a:lnTo>
                <a:lnTo>
                  <a:pt x="704173" y="1829057"/>
                </a:lnTo>
                <a:lnTo>
                  <a:pt x="683895" y="1829057"/>
                </a:lnTo>
                <a:cubicBezTo>
                  <a:pt x="682094" y="1829057"/>
                  <a:pt x="680580" y="1830600"/>
                  <a:pt x="680580" y="1832410"/>
                </a:cubicBezTo>
                <a:cubicBezTo>
                  <a:pt x="680580" y="1834220"/>
                  <a:pt x="682094" y="1835763"/>
                  <a:pt x="683895" y="1835763"/>
                </a:cubicBezTo>
                <a:lnTo>
                  <a:pt x="704173" y="1835763"/>
                </a:lnTo>
                <a:cubicBezTo>
                  <a:pt x="707907" y="1835763"/>
                  <a:pt x="710936" y="1832696"/>
                  <a:pt x="710936" y="1828972"/>
                </a:cubicBezTo>
                <a:lnTo>
                  <a:pt x="710936" y="1827295"/>
                </a:lnTo>
                <a:cubicBezTo>
                  <a:pt x="716670" y="1829210"/>
                  <a:pt x="721814" y="1830972"/>
                  <a:pt x="726291" y="1832505"/>
                </a:cubicBezTo>
                <a:cubicBezTo>
                  <a:pt x="744102" y="1838697"/>
                  <a:pt x="754018" y="1842040"/>
                  <a:pt x="762962" y="1842040"/>
                </a:cubicBezTo>
                <a:cubicBezTo>
                  <a:pt x="773916" y="1842040"/>
                  <a:pt x="783641" y="1836973"/>
                  <a:pt x="804491" y="1825857"/>
                </a:cubicBezTo>
                <a:cubicBezTo>
                  <a:pt x="813149" y="1821294"/>
                  <a:pt x="824008" y="1815484"/>
                  <a:pt x="837733" y="1808607"/>
                </a:cubicBezTo>
                <a:cubicBezTo>
                  <a:pt x="838581" y="1808140"/>
                  <a:pt x="839267" y="1807397"/>
                  <a:pt x="839448" y="1806416"/>
                </a:cubicBezTo>
                <a:cubicBezTo>
                  <a:pt x="839638" y="1805483"/>
                  <a:pt x="839448" y="1804416"/>
                  <a:pt x="838876" y="1803664"/>
                </a:cubicBezTo>
                <a:cubicBezTo>
                  <a:pt x="833533" y="1796415"/>
                  <a:pt x="823913" y="1793157"/>
                  <a:pt x="815064" y="1795863"/>
                </a:cubicBezTo>
                <a:moveTo>
                  <a:pt x="801424" y="1820132"/>
                </a:moveTo>
                <a:cubicBezTo>
                  <a:pt x="765524" y="1839201"/>
                  <a:pt x="765524" y="1839201"/>
                  <a:pt x="728481" y="1826324"/>
                </a:cubicBezTo>
                <a:cubicBezTo>
                  <a:pt x="723347" y="1824504"/>
                  <a:pt x="717518" y="1822504"/>
                  <a:pt x="710936" y="1820323"/>
                </a:cubicBezTo>
                <a:lnTo>
                  <a:pt x="710936" y="1783585"/>
                </a:lnTo>
                <a:lnTo>
                  <a:pt x="727891" y="1783585"/>
                </a:lnTo>
                <a:cubicBezTo>
                  <a:pt x="737721" y="1783585"/>
                  <a:pt x="745703" y="1789348"/>
                  <a:pt x="750961" y="1793253"/>
                </a:cubicBezTo>
                <a:cubicBezTo>
                  <a:pt x="754199" y="1795672"/>
                  <a:pt x="756189" y="1797072"/>
                  <a:pt x="758380" y="1797072"/>
                </a:cubicBezTo>
                <a:lnTo>
                  <a:pt x="782107" y="1797072"/>
                </a:lnTo>
                <a:cubicBezTo>
                  <a:pt x="782574" y="1797072"/>
                  <a:pt x="783821" y="1799158"/>
                  <a:pt x="783821" y="1802883"/>
                </a:cubicBezTo>
                <a:cubicBezTo>
                  <a:pt x="783821" y="1804788"/>
                  <a:pt x="783517" y="1806512"/>
                  <a:pt x="782878" y="1807769"/>
                </a:cubicBezTo>
                <a:cubicBezTo>
                  <a:pt x="782574" y="1808417"/>
                  <a:pt x="782193" y="1808788"/>
                  <a:pt x="782012" y="1808788"/>
                </a:cubicBezTo>
                <a:lnTo>
                  <a:pt x="744760" y="1808788"/>
                </a:lnTo>
                <a:cubicBezTo>
                  <a:pt x="742940" y="1808788"/>
                  <a:pt x="741426" y="1810322"/>
                  <a:pt x="741426" y="1812141"/>
                </a:cubicBezTo>
                <a:cubicBezTo>
                  <a:pt x="741426" y="1813951"/>
                  <a:pt x="742940" y="1815484"/>
                  <a:pt x="744760" y="1815484"/>
                </a:cubicBezTo>
                <a:lnTo>
                  <a:pt x="782012" y="1815484"/>
                </a:lnTo>
                <a:cubicBezTo>
                  <a:pt x="784774" y="1815484"/>
                  <a:pt x="787051" y="1813855"/>
                  <a:pt x="788565" y="1811160"/>
                </a:cubicBezTo>
                <a:lnTo>
                  <a:pt x="816864" y="1802235"/>
                </a:lnTo>
                <a:cubicBezTo>
                  <a:pt x="821731" y="1800787"/>
                  <a:pt x="826865" y="1801854"/>
                  <a:pt x="830675" y="1804883"/>
                </a:cubicBezTo>
                <a:cubicBezTo>
                  <a:pt x="818864" y="1810788"/>
                  <a:pt x="809330" y="1815951"/>
                  <a:pt x="801424" y="1820132"/>
                </a:cubicBezTo>
                <a:moveTo>
                  <a:pt x="880300" y="1663351"/>
                </a:moveTo>
                <a:cubicBezTo>
                  <a:pt x="882119" y="1663351"/>
                  <a:pt x="883625" y="1661817"/>
                  <a:pt x="883625" y="1659998"/>
                </a:cubicBezTo>
                <a:cubicBezTo>
                  <a:pt x="883625" y="1658188"/>
                  <a:pt x="882119" y="1656702"/>
                  <a:pt x="880300" y="1656702"/>
                </a:cubicBezTo>
                <a:lnTo>
                  <a:pt x="860003" y="1656702"/>
                </a:lnTo>
                <a:cubicBezTo>
                  <a:pt x="856307" y="1656702"/>
                  <a:pt x="853259" y="1659731"/>
                  <a:pt x="853259" y="1663446"/>
                </a:cubicBezTo>
                <a:lnTo>
                  <a:pt x="853259" y="1665161"/>
                </a:lnTo>
                <a:cubicBezTo>
                  <a:pt x="841267" y="1661074"/>
                  <a:pt x="832495" y="1657550"/>
                  <a:pt x="825827" y="1654883"/>
                </a:cubicBezTo>
                <a:cubicBezTo>
                  <a:pt x="806282" y="1647073"/>
                  <a:pt x="801910" y="1645720"/>
                  <a:pt x="785346" y="1653816"/>
                </a:cubicBezTo>
                <a:lnTo>
                  <a:pt x="785241" y="1653816"/>
                </a:lnTo>
                <a:lnTo>
                  <a:pt x="722471" y="1666704"/>
                </a:lnTo>
                <a:cubicBezTo>
                  <a:pt x="721519" y="1666885"/>
                  <a:pt x="720757" y="1667456"/>
                  <a:pt x="720290" y="1668190"/>
                </a:cubicBezTo>
                <a:cubicBezTo>
                  <a:pt x="719804" y="1668980"/>
                  <a:pt x="719709" y="1669999"/>
                  <a:pt x="719890" y="1670885"/>
                </a:cubicBezTo>
                <a:cubicBezTo>
                  <a:pt x="721519" y="1676095"/>
                  <a:pt x="726843" y="1685535"/>
                  <a:pt x="736473" y="1685439"/>
                </a:cubicBezTo>
                <a:lnTo>
                  <a:pt x="737149" y="1685439"/>
                </a:lnTo>
                <a:cubicBezTo>
                  <a:pt x="742750" y="1691726"/>
                  <a:pt x="751627" y="1694421"/>
                  <a:pt x="759609" y="1692002"/>
                </a:cubicBezTo>
                <a:lnTo>
                  <a:pt x="777144" y="1687725"/>
                </a:lnTo>
                <a:cubicBezTo>
                  <a:pt x="780974" y="1689068"/>
                  <a:pt x="796280" y="1694602"/>
                  <a:pt x="806196" y="1702603"/>
                </a:cubicBezTo>
                <a:lnTo>
                  <a:pt x="806682" y="1702984"/>
                </a:lnTo>
                <a:cubicBezTo>
                  <a:pt x="811816" y="1707071"/>
                  <a:pt x="822398" y="1715719"/>
                  <a:pt x="836190" y="1715719"/>
                </a:cubicBezTo>
                <a:lnTo>
                  <a:pt x="853173" y="1715719"/>
                </a:lnTo>
                <a:lnTo>
                  <a:pt x="853173" y="1715815"/>
                </a:lnTo>
                <a:cubicBezTo>
                  <a:pt x="853173" y="1719529"/>
                  <a:pt x="856212" y="1722615"/>
                  <a:pt x="859907" y="1722615"/>
                </a:cubicBezTo>
                <a:lnTo>
                  <a:pt x="880224" y="1722615"/>
                </a:lnTo>
                <a:cubicBezTo>
                  <a:pt x="882025" y="1722615"/>
                  <a:pt x="883539" y="1721072"/>
                  <a:pt x="883539" y="1719263"/>
                </a:cubicBezTo>
                <a:cubicBezTo>
                  <a:pt x="883539" y="1717443"/>
                  <a:pt x="882025" y="1715910"/>
                  <a:pt x="880224" y="1715910"/>
                </a:cubicBezTo>
                <a:lnTo>
                  <a:pt x="859812" y="1715815"/>
                </a:lnTo>
                <a:lnTo>
                  <a:pt x="859907" y="1663541"/>
                </a:lnTo>
                <a:lnTo>
                  <a:pt x="880300" y="1663541"/>
                </a:lnTo>
                <a:lnTo>
                  <a:pt x="880300" y="1663351"/>
                </a:lnTo>
                <a:close/>
                <a:moveTo>
                  <a:pt x="737616" y="1678791"/>
                </a:moveTo>
                <a:cubicBezTo>
                  <a:pt x="732663" y="1679362"/>
                  <a:pt x="729519" y="1675438"/>
                  <a:pt x="727815" y="1672428"/>
                </a:cubicBezTo>
                <a:lnTo>
                  <a:pt x="764295" y="1664980"/>
                </a:lnTo>
                <a:cubicBezTo>
                  <a:pt x="757161" y="1668790"/>
                  <a:pt x="748474" y="1673352"/>
                  <a:pt x="737616" y="1678791"/>
                </a:cubicBezTo>
                <a:moveTo>
                  <a:pt x="853259" y="1708976"/>
                </a:moveTo>
                <a:lnTo>
                  <a:pt x="836304" y="1708976"/>
                </a:lnTo>
                <a:cubicBezTo>
                  <a:pt x="824865" y="1708976"/>
                  <a:pt x="815540" y="1701346"/>
                  <a:pt x="810958" y="1697717"/>
                </a:cubicBezTo>
                <a:lnTo>
                  <a:pt x="810492" y="1697346"/>
                </a:lnTo>
                <a:cubicBezTo>
                  <a:pt x="798280" y="1687440"/>
                  <a:pt x="779240" y="1681363"/>
                  <a:pt x="778383" y="1681067"/>
                </a:cubicBezTo>
                <a:cubicBezTo>
                  <a:pt x="778011" y="1680982"/>
                  <a:pt x="777726" y="1680886"/>
                  <a:pt x="777335" y="1680886"/>
                </a:cubicBezTo>
                <a:cubicBezTo>
                  <a:pt x="777059" y="1680886"/>
                  <a:pt x="776773" y="1680886"/>
                  <a:pt x="776564" y="1680982"/>
                </a:cubicBezTo>
                <a:lnTo>
                  <a:pt x="758009" y="1685535"/>
                </a:lnTo>
                <a:cubicBezTo>
                  <a:pt x="753160" y="1686973"/>
                  <a:pt x="748008" y="1685906"/>
                  <a:pt x="744198" y="1682887"/>
                </a:cubicBezTo>
                <a:cubicBezTo>
                  <a:pt x="757056" y="1676419"/>
                  <a:pt x="766667" y="1671161"/>
                  <a:pt x="774563" y="1666980"/>
                </a:cubicBezTo>
                <a:cubicBezTo>
                  <a:pt x="801824" y="1652283"/>
                  <a:pt x="801824" y="1652388"/>
                  <a:pt x="823455" y="1660979"/>
                </a:cubicBezTo>
                <a:cubicBezTo>
                  <a:pt x="830494" y="1663818"/>
                  <a:pt x="840105" y="1667627"/>
                  <a:pt x="853354" y="1672095"/>
                </a:cubicBezTo>
                <a:lnTo>
                  <a:pt x="853354" y="1708976"/>
                </a:lnTo>
                <a:lnTo>
                  <a:pt x="853259" y="1708976"/>
                </a:lnTo>
                <a:close/>
                <a:moveTo>
                  <a:pt x="1030043" y="1781585"/>
                </a:moveTo>
                <a:lnTo>
                  <a:pt x="1030605" y="1781585"/>
                </a:lnTo>
                <a:cubicBezTo>
                  <a:pt x="1037558" y="1781347"/>
                  <a:pt x="1044044" y="1778508"/>
                  <a:pt x="1048893" y="1773441"/>
                </a:cubicBezTo>
                <a:cubicBezTo>
                  <a:pt x="1053760" y="1768421"/>
                  <a:pt x="1056227" y="1761858"/>
                  <a:pt x="1056132" y="1754886"/>
                </a:cubicBezTo>
                <a:cubicBezTo>
                  <a:pt x="1056132" y="1743723"/>
                  <a:pt x="1042511" y="1723168"/>
                  <a:pt x="1034319" y="1711909"/>
                </a:cubicBezTo>
                <a:cubicBezTo>
                  <a:pt x="1033948" y="1711443"/>
                  <a:pt x="1033558" y="1710985"/>
                  <a:pt x="1032996" y="1710604"/>
                </a:cubicBezTo>
                <a:cubicBezTo>
                  <a:pt x="1031767" y="1709633"/>
                  <a:pt x="1030138" y="1709261"/>
                  <a:pt x="1028605" y="1709538"/>
                </a:cubicBezTo>
                <a:cubicBezTo>
                  <a:pt x="1027090" y="1709814"/>
                  <a:pt x="1025652" y="1710700"/>
                  <a:pt x="1024690" y="1711909"/>
                </a:cubicBezTo>
                <a:cubicBezTo>
                  <a:pt x="1018137" y="1720977"/>
                  <a:pt x="1002868" y="1743256"/>
                  <a:pt x="1002868" y="1754886"/>
                </a:cubicBezTo>
                <a:lnTo>
                  <a:pt x="1002868" y="1756143"/>
                </a:lnTo>
                <a:cubicBezTo>
                  <a:pt x="1003182" y="1770317"/>
                  <a:pt x="1014908" y="1781585"/>
                  <a:pt x="1028805" y="1781585"/>
                </a:cubicBezTo>
                <a:lnTo>
                  <a:pt x="1030043" y="1781585"/>
                </a:lnTo>
                <a:close/>
                <a:moveTo>
                  <a:pt x="1009555" y="1755953"/>
                </a:moveTo>
                <a:lnTo>
                  <a:pt x="1009555" y="1754981"/>
                </a:lnTo>
                <a:cubicBezTo>
                  <a:pt x="1009555" y="1747161"/>
                  <a:pt x="1019766" y="1730331"/>
                  <a:pt x="1029452" y="1716700"/>
                </a:cubicBezTo>
                <a:cubicBezTo>
                  <a:pt x="1041749" y="1733817"/>
                  <a:pt x="1049369" y="1748514"/>
                  <a:pt x="1049369" y="1754981"/>
                </a:cubicBezTo>
                <a:lnTo>
                  <a:pt x="1049369" y="1755067"/>
                </a:lnTo>
                <a:cubicBezTo>
                  <a:pt x="1049464" y="1760230"/>
                  <a:pt x="1047579" y="1765154"/>
                  <a:pt x="1044044" y="1768888"/>
                </a:cubicBezTo>
                <a:cubicBezTo>
                  <a:pt x="1040416" y="1772603"/>
                  <a:pt x="1035672" y="1774793"/>
                  <a:pt x="1030414" y="1774879"/>
                </a:cubicBezTo>
                <a:lnTo>
                  <a:pt x="1029367" y="1774879"/>
                </a:lnTo>
                <a:lnTo>
                  <a:pt x="1028900" y="1774879"/>
                </a:lnTo>
                <a:cubicBezTo>
                  <a:pt x="1018508" y="1774879"/>
                  <a:pt x="1009859" y="1766516"/>
                  <a:pt x="1009555" y="1755953"/>
                </a:cubicBezTo>
                <a:moveTo>
                  <a:pt x="1058027" y="1795863"/>
                </a:moveTo>
                <a:lnTo>
                  <a:pt x="1033548" y="1803578"/>
                </a:lnTo>
                <a:lnTo>
                  <a:pt x="1033548" y="1802883"/>
                </a:lnTo>
                <a:cubicBezTo>
                  <a:pt x="1033548" y="1795577"/>
                  <a:pt x="1030138" y="1790414"/>
                  <a:pt x="1025176" y="1790414"/>
                </a:cubicBezTo>
                <a:lnTo>
                  <a:pt x="1001830" y="1790510"/>
                </a:lnTo>
                <a:cubicBezTo>
                  <a:pt x="1001192" y="1790329"/>
                  <a:pt x="999363" y="1788976"/>
                  <a:pt x="997953" y="1787957"/>
                </a:cubicBezTo>
                <a:cubicBezTo>
                  <a:pt x="992324" y="1783861"/>
                  <a:pt x="982885" y="1776879"/>
                  <a:pt x="970893" y="1776879"/>
                </a:cubicBezTo>
                <a:lnTo>
                  <a:pt x="953938" y="1776879"/>
                </a:lnTo>
                <a:lnTo>
                  <a:pt x="953938" y="1776793"/>
                </a:lnTo>
                <a:cubicBezTo>
                  <a:pt x="953938" y="1773069"/>
                  <a:pt x="950871" y="1770050"/>
                  <a:pt x="947166" y="1770050"/>
                </a:cubicBezTo>
                <a:lnTo>
                  <a:pt x="926887" y="1770050"/>
                </a:lnTo>
                <a:cubicBezTo>
                  <a:pt x="925068" y="1770050"/>
                  <a:pt x="923534" y="1771536"/>
                  <a:pt x="923534" y="1773345"/>
                </a:cubicBezTo>
                <a:cubicBezTo>
                  <a:pt x="923534" y="1775165"/>
                  <a:pt x="925068" y="1776698"/>
                  <a:pt x="926887" y="1776698"/>
                </a:cubicBezTo>
                <a:lnTo>
                  <a:pt x="947261" y="1776793"/>
                </a:lnTo>
                <a:lnTo>
                  <a:pt x="947166" y="1829057"/>
                </a:lnTo>
                <a:lnTo>
                  <a:pt x="926887" y="1829057"/>
                </a:lnTo>
                <a:cubicBezTo>
                  <a:pt x="925068" y="1829057"/>
                  <a:pt x="923534" y="1830600"/>
                  <a:pt x="923534" y="1832410"/>
                </a:cubicBezTo>
                <a:cubicBezTo>
                  <a:pt x="923534" y="1834220"/>
                  <a:pt x="925068" y="1835763"/>
                  <a:pt x="926887" y="1835763"/>
                </a:cubicBezTo>
                <a:lnTo>
                  <a:pt x="947166" y="1835763"/>
                </a:lnTo>
                <a:cubicBezTo>
                  <a:pt x="950871" y="1835763"/>
                  <a:pt x="953938" y="1832696"/>
                  <a:pt x="953938" y="1828972"/>
                </a:cubicBezTo>
                <a:lnTo>
                  <a:pt x="953938" y="1827295"/>
                </a:lnTo>
                <a:cubicBezTo>
                  <a:pt x="959644" y="1829210"/>
                  <a:pt x="964787" y="1830972"/>
                  <a:pt x="969273" y="1832505"/>
                </a:cubicBezTo>
                <a:cubicBezTo>
                  <a:pt x="987085" y="1838697"/>
                  <a:pt x="996991" y="1842040"/>
                  <a:pt x="1005954" y="1842040"/>
                </a:cubicBezTo>
                <a:cubicBezTo>
                  <a:pt x="1016898" y="1842040"/>
                  <a:pt x="1026604" y="1836973"/>
                  <a:pt x="1047455" y="1825857"/>
                </a:cubicBezTo>
                <a:cubicBezTo>
                  <a:pt x="1056132" y="1821294"/>
                  <a:pt x="1067000" y="1815484"/>
                  <a:pt x="1080706" y="1808607"/>
                </a:cubicBezTo>
                <a:cubicBezTo>
                  <a:pt x="1081573" y="1808140"/>
                  <a:pt x="1082231" y="1807397"/>
                  <a:pt x="1082440" y="1806416"/>
                </a:cubicBezTo>
                <a:cubicBezTo>
                  <a:pt x="1082630" y="1805483"/>
                  <a:pt x="1082440" y="1804416"/>
                  <a:pt x="1081849" y="1803664"/>
                </a:cubicBezTo>
                <a:cubicBezTo>
                  <a:pt x="1076630" y="1796415"/>
                  <a:pt x="1066895" y="1793157"/>
                  <a:pt x="1058027" y="1795863"/>
                </a:cubicBezTo>
                <a:moveTo>
                  <a:pt x="1044416" y="1820132"/>
                </a:moveTo>
                <a:cubicBezTo>
                  <a:pt x="1008497" y="1839201"/>
                  <a:pt x="1008497" y="1839201"/>
                  <a:pt x="971464" y="1826324"/>
                </a:cubicBezTo>
                <a:cubicBezTo>
                  <a:pt x="966330" y="1824504"/>
                  <a:pt x="960606" y="1822504"/>
                  <a:pt x="953938" y="1820323"/>
                </a:cubicBezTo>
                <a:lnTo>
                  <a:pt x="953938" y="1783585"/>
                </a:lnTo>
                <a:lnTo>
                  <a:pt x="970893" y="1783585"/>
                </a:lnTo>
                <a:cubicBezTo>
                  <a:pt x="980694" y="1783585"/>
                  <a:pt x="988695" y="1789348"/>
                  <a:pt x="993953" y="1793253"/>
                </a:cubicBezTo>
                <a:cubicBezTo>
                  <a:pt x="997191" y="1795672"/>
                  <a:pt x="999191" y="1797072"/>
                  <a:pt x="1001363" y="1797072"/>
                </a:cubicBezTo>
                <a:lnTo>
                  <a:pt x="1025080" y="1797072"/>
                </a:lnTo>
                <a:cubicBezTo>
                  <a:pt x="1025547" y="1797072"/>
                  <a:pt x="1026804" y="1799158"/>
                  <a:pt x="1026804" y="1802883"/>
                </a:cubicBezTo>
                <a:cubicBezTo>
                  <a:pt x="1026804" y="1804788"/>
                  <a:pt x="1026414" y="1806512"/>
                  <a:pt x="1025861" y="1807769"/>
                </a:cubicBezTo>
                <a:cubicBezTo>
                  <a:pt x="1025547" y="1808417"/>
                  <a:pt x="1025176" y="1808788"/>
                  <a:pt x="1025004" y="1808788"/>
                </a:cubicBezTo>
                <a:lnTo>
                  <a:pt x="987752" y="1808788"/>
                </a:lnTo>
                <a:cubicBezTo>
                  <a:pt x="985923" y="1808788"/>
                  <a:pt x="984418" y="1810322"/>
                  <a:pt x="984418" y="1812141"/>
                </a:cubicBezTo>
                <a:cubicBezTo>
                  <a:pt x="984418" y="1813951"/>
                  <a:pt x="985923" y="1815484"/>
                  <a:pt x="987752" y="1815484"/>
                </a:cubicBezTo>
                <a:lnTo>
                  <a:pt x="1025004" y="1815484"/>
                </a:lnTo>
                <a:cubicBezTo>
                  <a:pt x="1027766" y="1815484"/>
                  <a:pt x="1030043" y="1813855"/>
                  <a:pt x="1031548" y="1811160"/>
                </a:cubicBezTo>
                <a:lnTo>
                  <a:pt x="1059856" y="1802235"/>
                </a:lnTo>
                <a:cubicBezTo>
                  <a:pt x="1064723" y="1800787"/>
                  <a:pt x="1069857" y="1801854"/>
                  <a:pt x="1073677" y="1804883"/>
                </a:cubicBezTo>
                <a:cubicBezTo>
                  <a:pt x="1061856" y="1810788"/>
                  <a:pt x="1052322" y="1815951"/>
                  <a:pt x="1044416" y="1820132"/>
                </a:cubicBezTo>
                <a:moveTo>
                  <a:pt x="1123302" y="1663351"/>
                </a:moveTo>
                <a:cubicBezTo>
                  <a:pt x="1125102" y="1663351"/>
                  <a:pt x="1126617" y="1661817"/>
                  <a:pt x="1126617" y="1659998"/>
                </a:cubicBezTo>
                <a:cubicBezTo>
                  <a:pt x="1126617" y="1658188"/>
                  <a:pt x="1125102" y="1656702"/>
                  <a:pt x="1123302" y="1656702"/>
                </a:cubicBezTo>
                <a:lnTo>
                  <a:pt x="1102986" y="1656702"/>
                </a:lnTo>
                <a:cubicBezTo>
                  <a:pt x="1099299" y="1656702"/>
                  <a:pt x="1096242" y="1659731"/>
                  <a:pt x="1096242" y="1663446"/>
                </a:cubicBezTo>
                <a:lnTo>
                  <a:pt x="1096242" y="1665161"/>
                </a:lnTo>
                <a:cubicBezTo>
                  <a:pt x="1084221" y="1661074"/>
                  <a:pt x="1075487" y="1657550"/>
                  <a:pt x="1068800" y="1654883"/>
                </a:cubicBezTo>
                <a:cubicBezTo>
                  <a:pt x="1049284" y="1647073"/>
                  <a:pt x="1044902" y="1645720"/>
                  <a:pt x="1028319" y="1653816"/>
                </a:cubicBezTo>
                <a:lnTo>
                  <a:pt x="1028233" y="1653816"/>
                </a:lnTo>
                <a:lnTo>
                  <a:pt x="965473" y="1666704"/>
                </a:lnTo>
                <a:cubicBezTo>
                  <a:pt x="964511" y="1666885"/>
                  <a:pt x="963749" y="1667456"/>
                  <a:pt x="963273" y="1668190"/>
                </a:cubicBezTo>
                <a:cubicBezTo>
                  <a:pt x="962777" y="1668980"/>
                  <a:pt x="962701" y="1669999"/>
                  <a:pt x="962977" y="1670885"/>
                </a:cubicBezTo>
                <a:cubicBezTo>
                  <a:pt x="964606" y="1676095"/>
                  <a:pt x="969921" y="1685535"/>
                  <a:pt x="979551" y="1685439"/>
                </a:cubicBezTo>
                <a:lnTo>
                  <a:pt x="980237" y="1685439"/>
                </a:lnTo>
                <a:cubicBezTo>
                  <a:pt x="985828" y="1691726"/>
                  <a:pt x="994705" y="1694421"/>
                  <a:pt x="1002696" y="1692002"/>
                </a:cubicBezTo>
                <a:lnTo>
                  <a:pt x="1020232" y="1687725"/>
                </a:lnTo>
                <a:cubicBezTo>
                  <a:pt x="1024042" y="1689068"/>
                  <a:pt x="1039368" y="1694602"/>
                  <a:pt x="1049284" y="1702603"/>
                </a:cubicBezTo>
                <a:lnTo>
                  <a:pt x="1049760" y="1702984"/>
                </a:lnTo>
                <a:cubicBezTo>
                  <a:pt x="1054894" y="1707071"/>
                  <a:pt x="1065486" y="1715719"/>
                  <a:pt x="1079297" y="1715719"/>
                </a:cubicBezTo>
                <a:lnTo>
                  <a:pt x="1096242" y="1715719"/>
                </a:lnTo>
                <a:lnTo>
                  <a:pt x="1096242" y="1715815"/>
                </a:lnTo>
                <a:cubicBezTo>
                  <a:pt x="1096242" y="1719529"/>
                  <a:pt x="1099299" y="1722615"/>
                  <a:pt x="1102986" y="1722615"/>
                </a:cubicBezTo>
                <a:lnTo>
                  <a:pt x="1123302" y="1722615"/>
                </a:lnTo>
                <a:cubicBezTo>
                  <a:pt x="1125102" y="1722615"/>
                  <a:pt x="1126617" y="1721072"/>
                  <a:pt x="1126617" y="1719263"/>
                </a:cubicBezTo>
                <a:cubicBezTo>
                  <a:pt x="1126617" y="1717443"/>
                  <a:pt x="1125102" y="1715910"/>
                  <a:pt x="1123302" y="1715910"/>
                </a:cubicBezTo>
                <a:lnTo>
                  <a:pt x="1102890" y="1715815"/>
                </a:lnTo>
                <a:lnTo>
                  <a:pt x="1102986" y="1663541"/>
                </a:lnTo>
                <a:lnTo>
                  <a:pt x="1123302" y="1663541"/>
                </a:lnTo>
                <a:lnTo>
                  <a:pt x="1123302" y="1663351"/>
                </a:lnTo>
                <a:close/>
                <a:moveTo>
                  <a:pt x="980608" y="1678791"/>
                </a:moveTo>
                <a:cubicBezTo>
                  <a:pt x="975655" y="1679362"/>
                  <a:pt x="972512" y="1675438"/>
                  <a:pt x="970788" y="1672428"/>
                </a:cubicBezTo>
                <a:lnTo>
                  <a:pt x="1007269" y="1664980"/>
                </a:lnTo>
                <a:cubicBezTo>
                  <a:pt x="1000134" y="1668790"/>
                  <a:pt x="991457" y="1673352"/>
                  <a:pt x="980608" y="1678791"/>
                </a:cubicBezTo>
                <a:moveTo>
                  <a:pt x="1096242" y="1708976"/>
                </a:moveTo>
                <a:lnTo>
                  <a:pt x="1079297" y="1708976"/>
                </a:lnTo>
                <a:cubicBezTo>
                  <a:pt x="1067857" y="1708976"/>
                  <a:pt x="1058523" y="1701346"/>
                  <a:pt x="1053951" y="1697717"/>
                </a:cubicBezTo>
                <a:lnTo>
                  <a:pt x="1053465" y="1697346"/>
                </a:lnTo>
                <a:cubicBezTo>
                  <a:pt x="1041282" y="1687440"/>
                  <a:pt x="1022232" y="1681363"/>
                  <a:pt x="1021375" y="1681067"/>
                </a:cubicBezTo>
                <a:cubicBezTo>
                  <a:pt x="1021089" y="1680982"/>
                  <a:pt x="1020699" y="1680886"/>
                  <a:pt x="1020318" y="1680886"/>
                </a:cubicBezTo>
                <a:cubicBezTo>
                  <a:pt x="1020042" y="1680886"/>
                  <a:pt x="1019766" y="1680886"/>
                  <a:pt x="1019547" y="1680982"/>
                </a:cubicBezTo>
                <a:lnTo>
                  <a:pt x="1000992" y="1685535"/>
                </a:lnTo>
                <a:cubicBezTo>
                  <a:pt x="996134" y="1686973"/>
                  <a:pt x="990962" y="1685906"/>
                  <a:pt x="987180" y="1682887"/>
                </a:cubicBezTo>
                <a:cubicBezTo>
                  <a:pt x="1000049" y="1676419"/>
                  <a:pt x="1009640" y="1671161"/>
                  <a:pt x="1017546" y="1666980"/>
                </a:cubicBezTo>
                <a:cubicBezTo>
                  <a:pt x="1044721" y="1652283"/>
                  <a:pt x="1044816" y="1652388"/>
                  <a:pt x="1066409" y="1660979"/>
                </a:cubicBezTo>
                <a:cubicBezTo>
                  <a:pt x="1073486" y="1663818"/>
                  <a:pt x="1083078" y="1667627"/>
                  <a:pt x="1096337" y="1672095"/>
                </a:cubicBezTo>
                <a:lnTo>
                  <a:pt x="1096337" y="1708976"/>
                </a:lnTo>
                <a:lnTo>
                  <a:pt x="1096242" y="1708976"/>
                </a:lnTo>
                <a:close/>
                <a:moveTo>
                  <a:pt x="1273026" y="1781585"/>
                </a:moveTo>
                <a:lnTo>
                  <a:pt x="1273578" y="1781585"/>
                </a:lnTo>
                <a:cubicBezTo>
                  <a:pt x="1280541" y="1781347"/>
                  <a:pt x="1287018" y="1778508"/>
                  <a:pt x="1291885" y="1773441"/>
                </a:cubicBezTo>
                <a:cubicBezTo>
                  <a:pt x="1296743" y="1768421"/>
                  <a:pt x="1299210" y="1761858"/>
                  <a:pt x="1299114" y="1754886"/>
                </a:cubicBezTo>
                <a:cubicBezTo>
                  <a:pt x="1299114" y="1743723"/>
                  <a:pt x="1285484" y="1723168"/>
                  <a:pt x="1277302" y="1711909"/>
                </a:cubicBezTo>
                <a:cubicBezTo>
                  <a:pt x="1276931" y="1711443"/>
                  <a:pt x="1276531" y="1710985"/>
                  <a:pt x="1275979" y="1710604"/>
                </a:cubicBezTo>
                <a:cubicBezTo>
                  <a:pt x="1274721" y="1709633"/>
                  <a:pt x="1273130" y="1709261"/>
                  <a:pt x="1271578" y="1709538"/>
                </a:cubicBezTo>
                <a:cubicBezTo>
                  <a:pt x="1270073" y="1709814"/>
                  <a:pt x="1268625" y="1710700"/>
                  <a:pt x="1267768" y="1711909"/>
                </a:cubicBezTo>
                <a:cubicBezTo>
                  <a:pt x="1261224" y="1720977"/>
                  <a:pt x="1245975" y="1743256"/>
                  <a:pt x="1245975" y="1754886"/>
                </a:cubicBezTo>
                <a:lnTo>
                  <a:pt x="1245975" y="1756143"/>
                </a:lnTo>
                <a:cubicBezTo>
                  <a:pt x="1246261" y="1770317"/>
                  <a:pt x="1257976" y="1781585"/>
                  <a:pt x="1271883" y="1781585"/>
                </a:cubicBezTo>
                <a:lnTo>
                  <a:pt x="1273026" y="1781585"/>
                </a:lnTo>
                <a:close/>
                <a:moveTo>
                  <a:pt x="1252633" y="1755953"/>
                </a:moveTo>
                <a:lnTo>
                  <a:pt x="1252633" y="1754981"/>
                </a:lnTo>
                <a:cubicBezTo>
                  <a:pt x="1252633" y="1747161"/>
                  <a:pt x="1262815" y="1730331"/>
                  <a:pt x="1272626" y="1716700"/>
                </a:cubicBezTo>
                <a:cubicBezTo>
                  <a:pt x="1284932" y="1733817"/>
                  <a:pt x="1292533" y="1748514"/>
                  <a:pt x="1292533" y="1754981"/>
                </a:cubicBezTo>
                <a:lnTo>
                  <a:pt x="1292533" y="1755067"/>
                </a:lnTo>
                <a:cubicBezTo>
                  <a:pt x="1292628" y="1760230"/>
                  <a:pt x="1290742" y="1765154"/>
                  <a:pt x="1287208" y="1768888"/>
                </a:cubicBezTo>
                <a:cubicBezTo>
                  <a:pt x="1283579" y="1772603"/>
                  <a:pt x="1278836" y="1774793"/>
                  <a:pt x="1273578" y="1774879"/>
                </a:cubicBezTo>
                <a:lnTo>
                  <a:pt x="1272531" y="1774879"/>
                </a:lnTo>
                <a:lnTo>
                  <a:pt x="1272073" y="1774879"/>
                </a:lnTo>
                <a:cubicBezTo>
                  <a:pt x="1261491" y="1774879"/>
                  <a:pt x="1252814" y="1766516"/>
                  <a:pt x="1252633" y="1755953"/>
                </a:cubicBezTo>
                <a:moveTo>
                  <a:pt x="1301019" y="1795863"/>
                </a:moveTo>
                <a:lnTo>
                  <a:pt x="1276540" y="1803578"/>
                </a:lnTo>
                <a:lnTo>
                  <a:pt x="1276540" y="1802883"/>
                </a:lnTo>
                <a:cubicBezTo>
                  <a:pt x="1276540" y="1795577"/>
                  <a:pt x="1273121" y="1790414"/>
                  <a:pt x="1268158" y="1790414"/>
                </a:cubicBezTo>
                <a:lnTo>
                  <a:pt x="1244822" y="1790510"/>
                </a:lnTo>
                <a:cubicBezTo>
                  <a:pt x="1244156" y="1790329"/>
                  <a:pt x="1242355" y="1788976"/>
                  <a:pt x="1240917" y="1787957"/>
                </a:cubicBezTo>
                <a:cubicBezTo>
                  <a:pt x="1235307" y="1783861"/>
                  <a:pt x="1225877" y="1776879"/>
                  <a:pt x="1213875" y="1776879"/>
                </a:cubicBezTo>
                <a:lnTo>
                  <a:pt x="1196921" y="1776879"/>
                </a:lnTo>
                <a:lnTo>
                  <a:pt x="1196921" y="1776793"/>
                </a:lnTo>
                <a:cubicBezTo>
                  <a:pt x="1196921" y="1773069"/>
                  <a:pt x="1193863" y="1770050"/>
                  <a:pt x="1190158" y="1770050"/>
                </a:cubicBezTo>
                <a:lnTo>
                  <a:pt x="1169870" y="1770050"/>
                </a:lnTo>
                <a:cubicBezTo>
                  <a:pt x="1168051" y="1770050"/>
                  <a:pt x="1166517" y="1771536"/>
                  <a:pt x="1166517" y="1773345"/>
                </a:cubicBezTo>
                <a:cubicBezTo>
                  <a:pt x="1166517" y="1775165"/>
                  <a:pt x="1168051" y="1776698"/>
                  <a:pt x="1169870" y="1776698"/>
                </a:cubicBezTo>
                <a:lnTo>
                  <a:pt x="1190234" y="1776793"/>
                </a:lnTo>
                <a:lnTo>
                  <a:pt x="1190158" y="1829057"/>
                </a:lnTo>
                <a:lnTo>
                  <a:pt x="1169870" y="1829057"/>
                </a:lnTo>
                <a:cubicBezTo>
                  <a:pt x="1168051" y="1829057"/>
                  <a:pt x="1166517" y="1830600"/>
                  <a:pt x="1166517" y="1832410"/>
                </a:cubicBezTo>
                <a:cubicBezTo>
                  <a:pt x="1166517" y="1834220"/>
                  <a:pt x="1168051" y="1835763"/>
                  <a:pt x="1169870" y="1835763"/>
                </a:cubicBezTo>
                <a:lnTo>
                  <a:pt x="1190158" y="1835763"/>
                </a:lnTo>
                <a:cubicBezTo>
                  <a:pt x="1193863" y="1835763"/>
                  <a:pt x="1196921" y="1832696"/>
                  <a:pt x="1196921" y="1828972"/>
                </a:cubicBezTo>
                <a:lnTo>
                  <a:pt x="1196921" y="1827295"/>
                </a:lnTo>
                <a:cubicBezTo>
                  <a:pt x="1202636" y="1829210"/>
                  <a:pt x="1207770" y="1830972"/>
                  <a:pt x="1212266" y="1832505"/>
                </a:cubicBezTo>
                <a:cubicBezTo>
                  <a:pt x="1230058" y="1838697"/>
                  <a:pt x="1239955" y="1842040"/>
                  <a:pt x="1248918" y="1842040"/>
                </a:cubicBezTo>
                <a:cubicBezTo>
                  <a:pt x="1259891" y="1842040"/>
                  <a:pt x="1269578" y="1836973"/>
                  <a:pt x="1290447" y="1825857"/>
                </a:cubicBezTo>
                <a:cubicBezTo>
                  <a:pt x="1299114" y="1821294"/>
                  <a:pt x="1309983" y="1815484"/>
                  <a:pt x="1323699" y="1808607"/>
                </a:cubicBezTo>
                <a:cubicBezTo>
                  <a:pt x="1324566" y="1808140"/>
                  <a:pt x="1325203" y="1807397"/>
                  <a:pt x="1325423" y="1806416"/>
                </a:cubicBezTo>
                <a:cubicBezTo>
                  <a:pt x="1325603" y="1805483"/>
                  <a:pt x="1325423" y="1804416"/>
                  <a:pt x="1324832" y="1803664"/>
                </a:cubicBezTo>
                <a:cubicBezTo>
                  <a:pt x="1319603" y="1796415"/>
                  <a:pt x="1309983" y="1793157"/>
                  <a:pt x="1301019" y="1795863"/>
                </a:cubicBezTo>
                <a:moveTo>
                  <a:pt x="1287485" y="1820132"/>
                </a:moveTo>
                <a:cubicBezTo>
                  <a:pt x="1251595" y="1839201"/>
                  <a:pt x="1251595" y="1839201"/>
                  <a:pt x="1214542" y="1826324"/>
                </a:cubicBezTo>
                <a:cubicBezTo>
                  <a:pt x="1209399" y="1824504"/>
                  <a:pt x="1203598" y="1822504"/>
                  <a:pt x="1196997" y="1820323"/>
                </a:cubicBezTo>
                <a:lnTo>
                  <a:pt x="1196997" y="1783585"/>
                </a:lnTo>
                <a:lnTo>
                  <a:pt x="1213971" y="1783585"/>
                </a:lnTo>
                <a:cubicBezTo>
                  <a:pt x="1223781" y="1783585"/>
                  <a:pt x="1231782" y="1789348"/>
                  <a:pt x="1237012" y="1793253"/>
                </a:cubicBezTo>
                <a:cubicBezTo>
                  <a:pt x="1240260" y="1795672"/>
                  <a:pt x="1242260" y="1797072"/>
                  <a:pt x="1244451" y="1797072"/>
                </a:cubicBezTo>
                <a:lnTo>
                  <a:pt x="1268158" y="1797072"/>
                </a:lnTo>
                <a:cubicBezTo>
                  <a:pt x="1268635" y="1797072"/>
                  <a:pt x="1269892" y="1799158"/>
                  <a:pt x="1269892" y="1802883"/>
                </a:cubicBezTo>
                <a:cubicBezTo>
                  <a:pt x="1269892" y="1804788"/>
                  <a:pt x="1269578" y="1806512"/>
                  <a:pt x="1268930" y="1807769"/>
                </a:cubicBezTo>
                <a:cubicBezTo>
                  <a:pt x="1268635" y="1808417"/>
                  <a:pt x="1268263" y="1808788"/>
                  <a:pt x="1268073" y="1808788"/>
                </a:cubicBezTo>
                <a:lnTo>
                  <a:pt x="1230820" y="1808788"/>
                </a:lnTo>
                <a:cubicBezTo>
                  <a:pt x="1229011" y="1808788"/>
                  <a:pt x="1227487" y="1810322"/>
                  <a:pt x="1227487" y="1812141"/>
                </a:cubicBezTo>
                <a:cubicBezTo>
                  <a:pt x="1227487" y="1813951"/>
                  <a:pt x="1229011" y="1815484"/>
                  <a:pt x="1230820" y="1815484"/>
                </a:cubicBezTo>
                <a:lnTo>
                  <a:pt x="1268073" y="1815484"/>
                </a:lnTo>
                <a:cubicBezTo>
                  <a:pt x="1270816" y="1815484"/>
                  <a:pt x="1273121" y="1813855"/>
                  <a:pt x="1274636" y="1811160"/>
                </a:cubicBezTo>
                <a:lnTo>
                  <a:pt x="1302925" y="1802235"/>
                </a:lnTo>
                <a:cubicBezTo>
                  <a:pt x="1307782" y="1800787"/>
                  <a:pt x="1312926" y="1801854"/>
                  <a:pt x="1316755" y="1804883"/>
                </a:cubicBezTo>
                <a:cubicBezTo>
                  <a:pt x="1304925" y="1810788"/>
                  <a:pt x="1295305" y="1815951"/>
                  <a:pt x="1287485" y="1820132"/>
                </a:cubicBezTo>
                <a:moveTo>
                  <a:pt x="1366371" y="1663351"/>
                </a:moveTo>
                <a:cubicBezTo>
                  <a:pt x="1368181" y="1663351"/>
                  <a:pt x="1369695" y="1661817"/>
                  <a:pt x="1369695" y="1659998"/>
                </a:cubicBezTo>
                <a:cubicBezTo>
                  <a:pt x="1369695" y="1658188"/>
                  <a:pt x="1368181" y="1656702"/>
                  <a:pt x="1366371" y="1656702"/>
                </a:cubicBezTo>
                <a:lnTo>
                  <a:pt x="1346073" y="1656702"/>
                </a:lnTo>
                <a:cubicBezTo>
                  <a:pt x="1342368" y="1656702"/>
                  <a:pt x="1339329" y="1659731"/>
                  <a:pt x="1339329" y="1663446"/>
                </a:cubicBezTo>
                <a:lnTo>
                  <a:pt x="1339329" y="1665161"/>
                </a:lnTo>
                <a:cubicBezTo>
                  <a:pt x="1327299" y="1661074"/>
                  <a:pt x="1318555" y="1657550"/>
                  <a:pt x="1311887" y="1654883"/>
                </a:cubicBezTo>
                <a:cubicBezTo>
                  <a:pt x="1292342" y="1647073"/>
                  <a:pt x="1287970" y="1645720"/>
                  <a:pt x="1271406" y="1653816"/>
                </a:cubicBezTo>
                <a:lnTo>
                  <a:pt x="1271302" y="1653816"/>
                </a:lnTo>
                <a:lnTo>
                  <a:pt x="1208541" y="1666704"/>
                </a:lnTo>
                <a:cubicBezTo>
                  <a:pt x="1207598" y="1666885"/>
                  <a:pt x="1206827" y="1667456"/>
                  <a:pt x="1206360" y="1668190"/>
                </a:cubicBezTo>
                <a:cubicBezTo>
                  <a:pt x="1205865" y="1668980"/>
                  <a:pt x="1205769" y="1669999"/>
                  <a:pt x="1205969" y="1670885"/>
                </a:cubicBezTo>
                <a:cubicBezTo>
                  <a:pt x="1207598" y="1676095"/>
                  <a:pt x="1212913" y="1685535"/>
                  <a:pt x="1222543" y="1685439"/>
                </a:cubicBezTo>
                <a:lnTo>
                  <a:pt x="1223210" y="1685439"/>
                </a:lnTo>
                <a:cubicBezTo>
                  <a:pt x="1228811" y="1691726"/>
                  <a:pt x="1237679" y="1694421"/>
                  <a:pt x="1245679" y="1692002"/>
                </a:cubicBezTo>
                <a:lnTo>
                  <a:pt x="1263206" y="1687725"/>
                </a:lnTo>
                <a:cubicBezTo>
                  <a:pt x="1267034" y="1689068"/>
                  <a:pt x="1282351" y="1694602"/>
                  <a:pt x="1292257" y="1702603"/>
                </a:cubicBezTo>
                <a:lnTo>
                  <a:pt x="1292752" y="1702984"/>
                </a:lnTo>
                <a:cubicBezTo>
                  <a:pt x="1297877" y="1707071"/>
                  <a:pt x="1308449" y="1715719"/>
                  <a:pt x="1322261" y="1715719"/>
                </a:cubicBezTo>
                <a:lnTo>
                  <a:pt x="1339206" y="1715719"/>
                </a:lnTo>
                <a:lnTo>
                  <a:pt x="1339206" y="1715815"/>
                </a:lnTo>
                <a:cubicBezTo>
                  <a:pt x="1339206" y="1719529"/>
                  <a:pt x="1342272" y="1722615"/>
                  <a:pt x="1345978" y="1722615"/>
                </a:cubicBezTo>
                <a:lnTo>
                  <a:pt x="1366285" y="1722615"/>
                </a:lnTo>
                <a:cubicBezTo>
                  <a:pt x="1368085" y="1722615"/>
                  <a:pt x="1369590" y="1721072"/>
                  <a:pt x="1369590" y="1719263"/>
                </a:cubicBezTo>
                <a:cubicBezTo>
                  <a:pt x="1369590" y="1717443"/>
                  <a:pt x="1368085" y="1715910"/>
                  <a:pt x="1366285" y="1715910"/>
                </a:cubicBezTo>
                <a:lnTo>
                  <a:pt x="1345873" y="1715815"/>
                </a:lnTo>
                <a:lnTo>
                  <a:pt x="1345978" y="1663541"/>
                </a:lnTo>
                <a:lnTo>
                  <a:pt x="1366371" y="1663541"/>
                </a:lnTo>
                <a:lnTo>
                  <a:pt x="1366371" y="1663351"/>
                </a:lnTo>
                <a:close/>
                <a:moveTo>
                  <a:pt x="1223677" y="1678791"/>
                </a:moveTo>
                <a:cubicBezTo>
                  <a:pt x="1218733" y="1679362"/>
                  <a:pt x="1215581" y="1675438"/>
                  <a:pt x="1213866" y="1672428"/>
                </a:cubicBezTo>
                <a:lnTo>
                  <a:pt x="1250356" y="1664980"/>
                </a:lnTo>
                <a:cubicBezTo>
                  <a:pt x="1243117" y="1668790"/>
                  <a:pt x="1234450" y="1673352"/>
                  <a:pt x="1223677" y="1678791"/>
                </a:cubicBezTo>
                <a:moveTo>
                  <a:pt x="1339329" y="1708976"/>
                </a:moveTo>
                <a:lnTo>
                  <a:pt x="1322346" y="1708976"/>
                </a:lnTo>
                <a:cubicBezTo>
                  <a:pt x="1310926" y="1708976"/>
                  <a:pt x="1301610" y="1701346"/>
                  <a:pt x="1297019" y="1697717"/>
                </a:cubicBezTo>
                <a:lnTo>
                  <a:pt x="1296543" y="1697346"/>
                </a:lnTo>
                <a:cubicBezTo>
                  <a:pt x="1284351" y="1687440"/>
                  <a:pt x="1265301" y="1681363"/>
                  <a:pt x="1264444" y="1681067"/>
                </a:cubicBezTo>
                <a:cubicBezTo>
                  <a:pt x="1264072" y="1680982"/>
                  <a:pt x="1263767" y="1680886"/>
                  <a:pt x="1263406" y="1680886"/>
                </a:cubicBezTo>
                <a:cubicBezTo>
                  <a:pt x="1263129" y="1680886"/>
                  <a:pt x="1262815" y="1680886"/>
                  <a:pt x="1262634" y="1680982"/>
                </a:cubicBezTo>
                <a:lnTo>
                  <a:pt x="1244079" y="1685535"/>
                </a:lnTo>
                <a:cubicBezTo>
                  <a:pt x="1239212" y="1686973"/>
                  <a:pt x="1234078" y="1685906"/>
                  <a:pt x="1230259" y="1682887"/>
                </a:cubicBezTo>
                <a:cubicBezTo>
                  <a:pt x="1243117" y="1676419"/>
                  <a:pt x="1252728" y="1671161"/>
                  <a:pt x="1260634" y="1666980"/>
                </a:cubicBezTo>
                <a:cubicBezTo>
                  <a:pt x="1287875" y="1652283"/>
                  <a:pt x="1287875" y="1652388"/>
                  <a:pt x="1309516" y="1660979"/>
                </a:cubicBezTo>
                <a:cubicBezTo>
                  <a:pt x="1316564" y="1663818"/>
                  <a:pt x="1326166" y="1667627"/>
                  <a:pt x="1339415" y="1672095"/>
                </a:cubicBezTo>
                <a:lnTo>
                  <a:pt x="1339415" y="1708976"/>
                </a:lnTo>
                <a:lnTo>
                  <a:pt x="1339329" y="1708976"/>
                </a:lnTo>
                <a:close/>
                <a:moveTo>
                  <a:pt x="1516018" y="1781585"/>
                </a:moveTo>
                <a:lnTo>
                  <a:pt x="1516570" y="1781585"/>
                </a:lnTo>
                <a:cubicBezTo>
                  <a:pt x="1523533" y="1781347"/>
                  <a:pt x="1530010" y="1778508"/>
                  <a:pt x="1534868" y="1773441"/>
                </a:cubicBezTo>
                <a:cubicBezTo>
                  <a:pt x="1539726" y="1768421"/>
                  <a:pt x="1542202" y="1761858"/>
                  <a:pt x="1542097" y="1754886"/>
                </a:cubicBezTo>
                <a:cubicBezTo>
                  <a:pt x="1542097" y="1743723"/>
                  <a:pt x="1528477" y="1723168"/>
                  <a:pt x="1520285" y="1711909"/>
                </a:cubicBezTo>
                <a:cubicBezTo>
                  <a:pt x="1519923" y="1711443"/>
                  <a:pt x="1519533" y="1710985"/>
                  <a:pt x="1518961" y="1710604"/>
                </a:cubicBezTo>
                <a:cubicBezTo>
                  <a:pt x="1517704" y="1709633"/>
                  <a:pt x="1516103" y="1709261"/>
                  <a:pt x="1514570" y="1709538"/>
                </a:cubicBezTo>
                <a:cubicBezTo>
                  <a:pt x="1513056" y="1709814"/>
                  <a:pt x="1511627" y="1710700"/>
                  <a:pt x="1510656" y="1711909"/>
                </a:cubicBezTo>
                <a:cubicBezTo>
                  <a:pt x="1504112" y="1720977"/>
                  <a:pt x="1488853" y="1743256"/>
                  <a:pt x="1488853" y="1754886"/>
                </a:cubicBezTo>
                <a:lnTo>
                  <a:pt x="1488853" y="1756143"/>
                </a:lnTo>
                <a:cubicBezTo>
                  <a:pt x="1489148" y="1770317"/>
                  <a:pt x="1500844" y="1781585"/>
                  <a:pt x="1514751" y="1781585"/>
                </a:cubicBezTo>
                <a:lnTo>
                  <a:pt x="1516018" y="1781585"/>
                </a:lnTo>
                <a:close/>
                <a:moveTo>
                  <a:pt x="1495615" y="1755953"/>
                </a:moveTo>
                <a:lnTo>
                  <a:pt x="1495615" y="1754981"/>
                </a:lnTo>
                <a:cubicBezTo>
                  <a:pt x="1495615" y="1747161"/>
                  <a:pt x="1505798" y="1730331"/>
                  <a:pt x="1515523" y="1716700"/>
                </a:cubicBezTo>
                <a:cubicBezTo>
                  <a:pt x="1527820" y="1733817"/>
                  <a:pt x="1535439" y="1748514"/>
                  <a:pt x="1535439" y="1754981"/>
                </a:cubicBezTo>
                <a:lnTo>
                  <a:pt x="1535439" y="1755067"/>
                </a:lnTo>
                <a:cubicBezTo>
                  <a:pt x="1535516" y="1760230"/>
                  <a:pt x="1533611" y="1765154"/>
                  <a:pt x="1530096" y="1768888"/>
                </a:cubicBezTo>
                <a:cubicBezTo>
                  <a:pt x="1526477" y="1772603"/>
                  <a:pt x="1521714" y="1774793"/>
                  <a:pt x="1516475" y="1774879"/>
                </a:cubicBezTo>
                <a:lnTo>
                  <a:pt x="1515427" y="1774879"/>
                </a:lnTo>
                <a:lnTo>
                  <a:pt x="1514960" y="1774879"/>
                </a:lnTo>
                <a:cubicBezTo>
                  <a:pt x="1504483" y="1774879"/>
                  <a:pt x="1495797" y="1766516"/>
                  <a:pt x="1495615" y="1755953"/>
                </a:cubicBezTo>
                <a:moveTo>
                  <a:pt x="1544002" y="1795863"/>
                </a:moveTo>
                <a:lnTo>
                  <a:pt x="1519523" y="1803578"/>
                </a:lnTo>
                <a:lnTo>
                  <a:pt x="1519523" y="1802883"/>
                </a:lnTo>
                <a:cubicBezTo>
                  <a:pt x="1519523" y="1795577"/>
                  <a:pt x="1516103" y="1790414"/>
                  <a:pt x="1511151" y="1790414"/>
                </a:cubicBezTo>
                <a:lnTo>
                  <a:pt x="1487805" y="1790510"/>
                </a:lnTo>
                <a:cubicBezTo>
                  <a:pt x="1487128" y="1790329"/>
                  <a:pt x="1485338" y="1788976"/>
                  <a:pt x="1483900" y="1787957"/>
                </a:cubicBezTo>
                <a:cubicBezTo>
                  <a:pt x="1478289" y="1783861"/>
                  <a:pt x="1468850" y="1776879"/>
                  <a:pt x="1456858" y="1776879"/>
                </a:cubicBezTo>
                <a:lnTo>
                  <a:pt x="1439894" y="1776879"/>
                </a:lnTo>
                <a:lnTo>
                  <a:pt x="1439894" y="1776793"/>
                </a:lnTo>
                <a:cubicBezTo>
                  <a:pt x="1439894" y="1773069"/>
                  <a:pt x="1436846" y="1770050"/>
                  <a:pt x="1433131" y="1770050"/>
                </a:cubicBezTo>
                <a:lnTo>
                  <a:pt x="1412853" y="1770050"/>
                </a:lnTo>
                <a:cubicBezTo>
                  <a:pt x="1411043" y="1770050"/>
                  <a:pt x="1409509" y="1771536"/>
                  <a:pt x="1409509" y="1773345"/>
                </a:cubicBezTo>
                <a:cubicBezTo>
                  <a:pt x="1409509" y="1775165"/>
                  <a:pt x="1411043" y="1776698"/>
                  <a:pt x="1412853" y="1776698"/>
                </a:cubicBezTo>
                <a:lnTo>
                  <a:pt x="1433227" y="1776793"/>
                </a:lnTo>
                <a:lnTo>
                  <a:pt x="1433131" y="1829057"/>
                </a:lnTo>
                <a:lnTo>
                  <a:pt x="1412853" y="1829057"/>
                </a:lnTo>
                <a:cubicBezTo>
                  <a:pt x="1411043" y="1829057"/>
                  <a:pt x="1409509" y="1830600"/>
                  <a:pt x="1409509" y="1832410"/>
                </a:cubicBezTo>
                <a:cubicBezTo>
                  <a:pt x="1409509" y="1834220"/>
                  <a:pt x="1411043" y="1835763"/>
                  <a:pt x="1412853" y="1835763"/>
                </a:cubicBezTo>
                <a:lnTo>
                  <a:pt x="1433131" y="1835763"/>
                </a:lnTo>
                <a:cubicBezTo>
                  <a:pt x="1436846" y="1835763"/>
                  <a:pt x="1439894" y="1832696"/>
                  <a:pt x="1439894" y="1828972"/>
                </a:cubicBezTo>
                <a:lnTo>
                  <a:pt x="1439894" y="1827295"/>
                </a:lnTo>
                <a:cubicBezTo>
                  <a:pt x="1445619" y="1829210"/>
                  <a:pt x="1450762" y="1830972"/>
                  <a:pt x="1455229" y="1832505"/>
                </a:cubicBezTo>
                <a:cubicBezTo>
                  <a:pt x="1473032" y="1838697"/>
                  <a:pt x="1482947" y="1842040"/>
                  <a:pt x="1491891" y="1842040"/>
                </a:cubicBezTo>
                <a:cubicBezTo>
                  <a:pt x="1502845" y="1842040"/>
                  <a:pt x="1512570" y="1836973"/>
                  <a:pt x="1533430" y="1825857"/>
                </a:cubicBezTo>
                <a:cubicBezTo>
                  <a:pt x="1542107" y="1821294"/>
                  <a:pt x="1552965" y="1815484"/>
                  <a:pt x="1566681" y="1808607"/>
                </a:cubicBezTo>
                <a:cubicBezTo>
                  <a:pt x="1567548" y="1808140"/>
                  <a:pt x="1568196" y="1807397"/>
                  <a:pt x="1568377" y="1806416"/>
                </a:cubicBezTo>
                <a:cubicBezTo>
                  <a:pt x="1568596" y="1805483"/>
                  <a:pt x="1568377" y="1804416"/>
                  <a:pt x="1567825" y="1803664"/>
                </a:cubicBezTo>
                <a:cubicBezTo>
                  <a:pt x="1562595" y="1796415"/>
                  <a:pt x="1552965" y="1793157"/>
                  <a:pt x="1544002" y="1795863"/>
                </a:cubicBezTo>
                <a:moveTo>
                  <a:pt x="1530477" y="1820132"/>
                </a:moveTo>
                <a:cubicBezTo>
                  <a:pt x="1494587" y="1839201"/>
                  <a:pt x="1494587" y="1839201"/>
                  <a:pt x="1457525" y="1826324"/>
                </a:cubicBezTo>
                <a:cubicBezTo>
                  <a:pt x="1452391" y="1824504"/>
                  <a:pt x="1446666" y="1822504"/>
                  <a:pt x="1439989" y="1820323"/>
                </a:cubicBezTo>
                <a:lnTo>
                  <a:pt x="1439989" y="1783585"/>
                </a:lnTo>
                <a:lnTo>
                  <a:pt x="1456944" y="1783585"/>
                </a:lnTo>
                <a:cubicBezTo>
                  <a:pt x="1466764" y="1783585"/>
                  <a:pt x="1474755" y="1789348"/>
                  <a:pt x="1479995" y="1793253"/>
                </a:cubicBezTo>
                <a:cubicBezTo>
                  <a:pt x="1483252" y="1795672"/>
                  <a:pt x="1485243" y="1797072"/>
                  <a:pt x="1487443" y="1797072"/>
                </a:cubicBezTo>
                <a:lnTo>
                  <a:pt x="1511151" y="1797072"/>
                </a:lnTo>
                <a:cubicBezTo>
                  <a:pt x="1511618" y="1797072"/>
                  <a:pt x="1512846" y="1799158"/>
                  <a:pt x="1512846" y="1802883"/>
                </a:cubicBezTo>
                <a:cubicBezTo>
                  <a:pt x="1512846" y="1804788"/>
                  <a:pt x="1512475" y="1806512"/>
                  <a:pt x="1511922" y="1807769"/>
                </a:cubicBezTo>
                <a:cubicBezTo>
                  <a:pt x="1511618" y="1808417"/>
                  <a:pt x="1511255" y="1808788"/>
                  <a:pt x="1511056" y="1808788"/>
                </a:cubicBezTo>
                <a:lnTo>
                  <a:pt x="1473803" y="1808788"/>
                </a:lnTo>
                <a:cubicBezTo>
                  <a:pt x="1471993" y="1808788"/>
                  <a:pt x="1470479" y="1810322"/>
                  <a:pt x="1470479" y="1812141"/>
                </a:cubicBezTo>
                <a:cubicBezTo>
                  <a:pt x="1470479" y="1813951"/>
                  <a:pt x="1471993" y="1815484"/>
                  <a:pt x="1473803" y="1815484"/>
                </a:cubicBezTo>
                <a:lnTo>
                  <a:pt x="1511056" y="1815484"/>
                </a:lnTo>
                <a:cubicBezTo>
                  <a:pt x="1513808" y="1815484"/>
                  <a:pt x="1516103" y="1813855"/>
                  <a:pt x="1517609" y="1811160"/>
                </a:cubicBezTo>
                <a:lnTo>
                  <a:pt x="1545917" y="1802235"/>
                </a:lnTo>
                <a:cubicBezTo>
                  <a:pt x="1550775" y="1800787"/>
                  <a:pt x="1555909" y="1801854"/>
                  <a:pt x="1559728" y="1804883"/>
                </a:cubicBezTo>
                <a:cubicBezTo>
                  <a:pt x="1547917" y="1810788"/>
                  <a:pt x="1538288" y="1815951"/>
                  <a:pt x="1530477" y="1820132"/>
                </a:cubicBezTo>
                <a:moveTo>
                  <a:pt x="1609354" y="1663351"/>
                </a:moveTo>
                <a:cubicBezTo>
                  <a:pt x="1611173" y="1663351"/>
                  <a:pt x="1612678" y="1661817"/>
                  <a:pt x="1612678" y="1659998"/>
                </a:cubicBezTo>
                <a:cubicBezTo>
                  <a:pt x="1612678" y="1658188"/>
                  <a:pt x="1611173" y="1656702"/>
                  <a:pt x="1609354" y="1656702"/>
                </a:cubicBezTo>
                <a:lnTo>
                  <a:pt x="1589046" y="1656702"/>
                </a:lnTo>
                <a:cubicBezTo>
                  <a:pt x="1585350" y="1656702"/>
                  <a:pt x="1582293" y="1659731"/>
                  <a:pt x="1582293" y="1663446"/>
                </a:cubicBezTo>
                <a:lnTo>
                  <a:pt x="1582293" y="1665161"/>
                </a:lnTo>
                <a:cubicBezTo>
                  <a:pt x="1570291" y="1661074"/>
                  <a:pt x="1561547" y="1657550"/>
                  <a:pt x="1554870" y="1654883"/>
                </a:cubicBezTo>
                <a:cubicBezTo>
                  <a:pt x="1535335" y="1647073"/>
                  <a:pt x="1530962" y="1645720"/>
                  <a:pt x="1514389" y="1653816"/>
                </a:cubicBezTo>
                <a:lnTo>
                  <a:pt x="1514294" y="1653816"/>
                </a:lnTo>
                <a:lnTo>
                  <a:pt x="1451524" y="1666704"/>
                </a:lnTo>
                <a:cubicBezTo>
                  <a:pt x="1450571" y="1666885"/>
                  <a:pt x="1449800" y="1667456"/>
                  <a:pt x="1449324" y="1668190"/>
                </a:cubicBezTo>
                <a:cubicBezTo>
                  <a:pt x="1448857" y="1668980"/>
                  <a:pt x="1448752" y="1669999"/>
                  <a:pt x="1449038" y="1670885"/>
                </a:cubicBezTo>
                <a:cubicBezTo>
                  <a:pt x="1450667" y="1676095"/>
                  <a:pt x="1455991" y="1685535"/>
                  <a:pt x="1465612" y="1685439"/>
                </a:cubicBezTo>
                <a:lnTo>
                  <a:pt x="1466288" y="1685439"/>
                </a:lnTo>
                <a:cubicBezTo>
                  <a:pt x="1471898" y="1691726"/>
                  <a:pt x="1480756" y="1694421"/>
                  <a:pt x="1488757" y="1692002"/>
                </a:cubicBezTo>
                <a:lnTo>
                  <a:pt x="1506283" y="1687725"/>
                </a:lnTo>
                <a:cubicBezTo>
                  <a:pt x="1510103" y="1689068"/>
                  <a:pt x="1525428" y="1694602"/>
                  <a:pt x="1535335" y="1702603"/>
                </a:cubicBezTo>
                <a:lnTo>
                  <a:pt x="1535820" y="1702984"/>
                </a:lnTo>
                <a:cubicBezTo>
                  <a:pt x="1540964" y="1707071"/>
                  <a:pt x="1551518" y="1715719"/>
                  <a:pt x="1565338" y="1715719"/>
                </a:cubicBezTo>
                <a:lnTo>
                  <a:pt x="1582293" y="1715719"/>
                </a:lnTo>
                <a:lnTo>
                  <a:pt x="1582293" y="1715815"/>
                </a:lnTo>
                <a:cubicBezTo>
                  <a:pt x="1582293" y="1719529"/>
                  <a:pt x="1585350" y="1722615"/>
                  <a:pt x="1589046" y="1722615"/>
                </a:cubicBezTo>
                <a:lnTo>
                  <a:pt x="1609354" y="1722615"/>
                </a:lnTo>
                <a:cubicBezTo>
                  <a:pt x="1611173" y="1722615"/>
                  <a:pt x="1612678" y="1721072"/>
                  <a:pt x="1612678" y="1719263"/>
                </a:cubicBezTo>
                <a:cubicBezTo>
                  <a:pt x="1612678" y="1717443"/>
                  <a:pt x="1611173" y="1715910"/>
                  <a:pt x="1609354" y="1715910"/>
                </a:cubicBezTo>
                <a:lnTo>
                  <a:pt x="1588961" y="1715815"/>
                </a:lnTo>
                <a:lnTo>
                  <a:pt x="1589046" y="1663541"/>
                </a:lnTo>
                <a:lnTo>
                  <a:pt x="1609354" y="1663541"/>
                </a:lnTo>
                <a:lnTo>
                  <a:pt x="1609354" y="1663351"/>
                </a:lnTo>
                <a:close/>
                <a:moveTo>
                  <a:pt x="1466669" y="1678791"/>
                </a:moveTo>
                <a:cubicBezTo>
                  <a:pt x="1461716" y="1679362"/>
                  <a:pt x="1458573" y="1675438"/>
                  <a:pt x="1456858" y="1672428"/>
                </a:cubicBezTo>
                <a:lnTo>
                  <a:pt x="1493339" y="1664980"/>
                </a:lnTo>
                <a:cubicBezTo>
                  <a:pt x="1486205" y="1668790"/>
                  <a:pt x="1477518" y="1673352"/>
                  <a:pt x="1466669" y="1678791"/>
                </a:cubicBezTo>
                <a:moveTo>
                  <a:pt x="1582293" y="1708976"/>
                </a:moveTo>
                <a:lnTo>
                  <a:pt x="1565338" y="1708976"/>
                </a:lnTo>
                <a:cubicBezTo>
                  <a:pt x="1553908" y="1708976"/>
                  <a:pt x="1544574" y="1701346"/>
                  <a:pt x="1540011" y="1697717"/>
                </a:cubicBezTo>
                <a:lnTo>
                  <a:pt x="1539526" y="1697346"/>
                </a:lnTo>
                <a:cubicBezTo>
                  <a:pt x="1527334" y="1687440"/>
                  <a:pt x="1508284" y="1681363"/>
                  <a:pt x="1507436" y="1681067"/>
                </a:cubicBezTo>
                <a:cubicBezTo>
                  <a:pt x="1507150" y="1680982"/>
                  <a:pt x="1506750" y="1680886"/>
                  <a:pt x="1506388" y="1680886"/>
                </a:cubicBezTo>
                <a:cubicBezTo>
                  <a:pt x="1506102" y="1680886"/>
                  <a:pt x="1505807" y="1680886"/>
                  <a:pt x="1505617" y="1680982"/>
                </a:cubicBezTo>
                <a:lnTo>
                  <a:pt x="1487043" y="1685535"/>
                </a:lnTo>
                <a:cubicBezTo>
                  <a:pt x="1482194" y="1686973"/>
                  <a:pt x="1477042" y="1685906"/>
                  <a:pt x="1473222" y="1682887"/>
                </a:cubicBezTo>
                <a:cubicBezTo>
                  <a:pt x="1486109" y="1676419"/>
                  <a:pt x="1495711" y="1671161"/>
                  <a:pt x="1503616" y="1666980"/>
                </a:cubicBezTo>
                <a:cubicBezTo>
                  <a:pt x="1530753" y="1652283"/>
                  <a:pt x="1530868" y="1652388"/>
                  <a:pt x="1552480" y="1660979"/>
                </a:cubicBezTo>
                <a:cubicBezTo>
                  <a:pt x="1559537" y="1663818"/>
                  <a:pt x="1569148" y="1667627"/>
                  <a:pt x="1582407" y="1672095"/>
                </a:cubicBezTo>
                <a:lnTo>
                  <a:pt x="1582407" y="1708976"/>
                </a:lnTo>
                <a:lnTo>
                  <a:pt x="1582293" y="1708976"/>
                </a:lnTo>
                <a:close/>
                <a:moveTo>
                  <a:pt x="1759096" y="1781585"/>
                </a:moveTo>
                <a:lnTo>
                  <a:pt x="1759648" y="1781585"/>
                </a:lnTo>
                <a:cubicBezTo>
                  <a:pt x="1766602" y="1781347"/>
                  <a:pt x="1773088" y="1778508"/>
                  <a:pt x="1777946" y="1773441"/>
                </a:cubicBezTo>
                <a:cubicBezTo>
                  <a:pt x="1782775" y="1768421"/>
                  <a:pt x="1785280" y="1761858"/>
                  <a:pt x="1785175" y="1754886"/>
                </a:cubicBezTo>
                <a:cubicBezTo>
                  <a:pt x="1785175" y="1743723"/>
                  <a:pt x="1771555" y="1723168"/>
                  <a:pt x="1763363" y="1711909"/>
                </a:cubicBezTo>
                <a:cubicBezTo>
                  <a:pt x="1762992" y="1711443"/>
                  <a:pt x="1762601" y="1710985"/>
                  <a:pt x="1762049" y="1710604"/>
                </a:cubicBezTo>
                <a:cubicBezTo>
                  <a:pt x="1760791" y="1709633"/>
                  <a:pt x="1759191" y="1709261"/>
                  <a:pt x="1757658" y="1709538"/>
                </a:cubicBezTo>
                <a:cubicBezTo>
                  <a:pt x="1756124" y="1709814"/>
                  <a:pt x="1754695" y="1710700"/>
                  <a:pt x="1753828" y="1711909"/>
                </a:cubicBezTo>
                <a:cubicBezTo>
                  <a:pt x="1747275" y="1720977"/>
                  <a:pt x="1732016" y="1743256"/>
                  <a:pt x="1732016" y="1754886"/>
                </a:cubicBezTo>
                <a:lnTo>
                  <a:pt x="1732016" y="1756143"/>
                </a:lnTo>
                <a:cubicBezTo>
                  <a:pt x="1732321" y="1770317"/>
                  <a:pt x="1744018" y="1781585"/>
                  <a:pt x="1757934" y="1781585"/>
                </a:cubicBezTo>
                <a:lnTo>
                  <a:pt x="1759096" y="1781585"/>
                </a:lnTo>
                <a:close/>
                <a:moveTo>
                  <a:pt x="1738608" y="1755953"/>
                </a:moveTo>
                <a:lnTo>
                  <a:pt x="1738608" y="1754981"/>
                </a:lnTo>
                <a:cubicBezTo>
                  <a:pt x="1738608" y="1747161"/>
                  <a:pt x="1748790" y="1730331"/>
                  <a:pt x="1758591" y="1716700"/>
                </a:cubicBezTo>
                <a:cubicBezTo>
                  <a:pt x="1770869" y="1733817"/>
                  <a:pt x="1778508" y="1748514"/>
                  <a:pt x="1778508" y="1754981"/>
                </a:cubicBezTo>
                <a:lnTo>
                  <a:pt x="1778508" y="1755067"/>
                </a:lnTo>
                <a:cubicBezTo>
                  <a:pt x="1778603" y="1760230"/>
                  <a:pt x="1776698" y="1765154"/>
                  <a:pt x="1773184" y="1768888"/>
                </a:cubicBezTo>
                <a:cubicBezTo>
                  <a:pt x="1769554" y="1772603"/>
                  <a:pt x="1764792" y="1774793"/>
                  <a:pt x="1759553" y="1774879"/>
                </a:cubicBezTo>
                <a:lnTo>
                  <a:pt x="1758506" y="1774879"/>
                </a:lnTo>
                <a:lnTo>
                  <a:pt x="1758048" y="1774879"/>
                </a:lnTo>
                <a:cubicBezTo>
                  <a:pt x="1747456" y="1774879"/>
                  <a:pt x="1738789" y="1766516"/>
                  <a:pt x="1738608" y="1755953"/>
                </a:cubicBezTo>
                <a:moveTo>
                  <a:pt x="1787081" y="1795863"/>
                </a:moveTo>
                <a:lnTo>
                  <a:pt x="1762601" y="1803578"/>
                </a:lnTo>
                <a:lnTo>
                  <a:pt x="1762601" y="1802883"/>
                </a:lnTo>
                <a:cubicBezTo>
                  <a:pt x="1762601" y="1795577"/>
                  <a:pt x="1759182" y="1790414"/>
                  <a:pt x="1754228" y="1790414"/>
                </a:cubicBezTo>
                <a:lnTo>
                  <a:pt x="1730883" y="1790510"/>
                </a:lnTo>
                <a:cubicBezTo>
                  <a:pt x="1730235" y="1790329"/>
                  <a:pt x="1728416" y="1788976"/>
                  <a:pt x="1726968" y="1787957"/>
                </a:cubicBezTo>
                <a:cubicBezTo>
                  <a:pt x="1721368" y="1783861"/>
                  <a:pt x="1711928" y="1776879"/>
                  <a:pt x="1699927" y="1776879"/>
                </a:cubicBezTo>
                <a:lnTo>
                  <a:pt x="1682972" y="1776879"/>
                </a:lnTo>
                <a:lnTo>
                  <a:pt x="1682972" y="1776793"/>
                </a:lnTo>
                <a:cubicBezTo>
                  <a:pt x="1682972" y="1773069"/>
                  <a:pt x="1679924" y="1770050"/>
                  <a:pt x="1676209" y="1770050"/>
                </a:cubicBezTo>
                <a:lnTo>
                  <a:pt x="1655931" y="1770050"/>
                </a:lnTo>
                <a:cubicBezTo>
                  <a:pt x="1654130" y="1770050"/>
                  <a:pt x="1652588" y="1771536"/>
                  <a:pt x="1652588" y="1773345"/>
                </a:cubicBezTo>
                <a:cubicBezTo>
                  <a:pt x="1652588" y="1775165"/>
                  <a:pt x="1654130" y="1776698"/>
                  <a:pt x="1655931" y="1776698"/>
                </a:cubicBezTo>
                <a:lnTo>
                  <a:pt x="1676305" y="1776793"/>
                </a:lnTo>
                <a:lnTo>
                  <a:pt x="1676209" y="1829057"/>
                </a:lnTo>
                <a:lnTo>
                  <a:pt x="1655931" y="1829057"/>
                </a:lnTo>
                <a:cubicBezTo>
                  <a:pt x="1654130" y="1829057"/>
                  <a:pt x="1652588" y="1830600"/>
                  <a:pt x="1652588" y="1832410"/>
                </a:cubicBezTo>
                <a:cubicBezTo>
                  <a:pt x="1652588" y="1834220"/>
                  <a:pt x="1654130" y="1835763"/>
                  <a:pt x="1655931" y="1835763"/>
                </a:cubicBezTo>
                <a:lnTo>
                  <a:pt x="1676209" y="1835763"/>
                </a:lnTo>
                <a:cubicBezTo>
                  <a:pt x="1679924" y="1835763"/>
                  <a:pt x="1682972" y="1832696"/>
                  <a:pt x="1682972" y="1828972"/>
                </a:cubicBezTo>
                <a:lnTo>
                  <a:pt x="1682972" y="1827295"/>
                </a:lnTo>
                <a:cubicBezTo>
                  <a:pt x="1688696" y="1829210"/>
                  <a:pt x="1693830" y="1830972"/>
                  <a:pt x="1698298" y="1832505"/>
                </a:cubicBezTo>
                <a:cubicBezTo>
                  <a:pt x="1716110" y="1838697"/>
                  <a:pt x="1726025" y="1842040"/>
                  <a:pt x="1734978" y="1842040"/>
                </a:cubicBezTo>
                <a:cubicBezTo>
                  <a:pt x="1745923" y="1842040"/>
                  <a:pt x="1755648" y="1836973"/>
                  <a:pt x="1776508" y="1825857"/>
                </a:cubicBezTo>
                <a:cubicBezTo>
                  <a:pt x="1785175" y="1821294"/>
                  <a:pt x="1796043" y="1815484"/>
                  <a:pt x="1809759" y="1808607"/>
                </a:cubicBezTo>
                <a:cubicBezTo>
                  <a:pt x="1810617" y="1808140"/>
                  <a:pt x="1811274" y="1807397"/>
                  <a:pt x="1811464" y="1806416"/>
                </a:cubicBezTo>
                <a:cubicBezTo>
                  <a:pt x="1811664" y="1805483"/>
                  <a:pt x="1811464" y="1804416"/>
                  <a:pt x="1810893" y="1803664"/>
                </a:cubicBezTo>
                <a:cubicBezTo>
                  <a:pt x="1805549" y="1796415"/>
                  <a:pt x="1795948" y="1793157"/>
                  <a:pt x="1787081" y="1795863"/>
                </a:cubicBezTo>
                <a:moveTo>
                  <a:pt x="1773460" y="1820132"/>
                </a:moveTo>
                <a:cubicBezTo>
                  <a:pt x="1737560" y="1839201"/>
                  <a:pt x="1737560" y="1839201"/>
                  <a:pt x="1700517" y="1826324"/>
                </a:cubicBezTo>
                <a:cubicBezTo>
                  <a:pt x="1695355" y="1824504"/>
                  <a:pt x="1689535" y="1822504"/>
                  <a:pt x="1682972" y="1820323"/>
                </a:cubicBezTo>
                <a:lnTo>
                  <a:pt x="1682972" y="1783585"/>
                </a:lnTo>
                <a:lnTo>
                  <a:pt x="1699927" y="1783585"/>
                </a:lnTo>
                <a:cubicBezTo>
                  <a:pt x="1709747" y="1783585"/>
                  <a:pt x="1717748" y="1789348"/>
                  <a:pt x="1722977" y="1793253"/>
                </a:cubicBezTo>
                <a:cubicBezTo>
                  <a:pt x="1726235" y="1795672"/>
                  <a:pt x="1728225" y="1797072"/>
                  <a:pt x="1730416" y="1797072"/>
                </a:cubicBezTo>
                <a:lnTo>
                  <a:pt x="1754143" y="1797072"/>
                </a:lnTo>
                <a:cubicBezTo>
                  <a:pt x="1754600" y="1797072"/>
                  <a:pt x="1755838" y="1799158"/>
                  <a:pt x="1755838" y="1802883"/>
                </a:cubicBezTo>
                <a:cubicBezTo>
                  <a:pt x="1755838" y="1804788"/>
                  <a:pt x="1755553" y="1806512"/>
                  <a:pt x="1754886" y="1807769"/>
                </a:cubicBezTo>
                <a:cubicBezTo>
                  <a:pt x="1754600" y="1808417"/>
                  <a:pt x="1754228" y="1808788"/>
                  <a:pt x="1754048" y="1808788"/>
                </a:cubicBezTo>
                <a:lnTo>
                  <a:pt x="1716795" y="1808788"/>
                </a:lnTo>
                <a:cubicBezTo>
                  <a:pt x="1714976" y="1808788"/>
                  <a:pt x="1713462" y="1810322"/>
                  <a:pt x="1713462" y="1812141"/>
                </a:cubicBezTo>
                <a:cubicBezTo>
                  <a:pt x="1713462" y="1813951"/>
                  <a:pt x="1714976" y="1815484"/>
                  <a:pt x="1716795" y="1815484"/>
                </a:cubicBezTo>
                <a:lnTo>
                  <a:pt x="1754143" y="1815484"/>
                </a:lnTo>
                <a:cubicBezTo>
                  <a:pt x="1756886" y="1815484"/>
                  <a:pt x="1759182" y="1813855"/>
                  <a:pt x="1760687" y="1811160"/>
                </a:cubicBezTo>
                <a:lnTo>
                  <a:pt x="1788995" y="1802235"/>
                </a:lnTo>
                <a:cubicBezTo>
                  <a:pt x="1793853" y="1800787"/>
                  <a:pt x="1798987" y="1801854"/>
                  <a:pt x="1802806" y="1804883"/>
                </a:cubicBezTo>
                <a:cubicBezTo>
                  <a:pt x="1790900" y="1810788"/>
                  <a:pt x="1781270" y="1815951"/>
                  <a:pt x="1773460" y="1820132"/>
                </a:cubicBezTo>
                <a:moveTo>
                  <a:pt x="1852346" y="1663351"/>
                </a:moveTo>
                <a:cubicBezTo>
                  <a:pt x="1854136" y="1663351"/>
                  <a:pt x="1855670" y="1661817"/>
                  <a:pt x="1855670" y="1659998"/>
                </a:cubicBezTo>
                <a:cubicBezTo>
                  <a:pt x="1855670" y="1658188"/>
                  <a:pt x="1854136" y="1656702"/>
                  <a:pt x="1852346" y="1656702"/>
                </a:cubicBezTo>
                <a:lnTo>
                  <a:pt x="1832029" y="1656702"/>
                </a:lnTo>
                <a:cubicBezTo>
                  <a:pt x="1828324" y="1656702"/>
                  <a:pt x="1825266" y="1659731"/>
                  <a:pt x="1825266" y="1663446"/>
                </a:cubicBezTo>
                <a:lnTo>
                  <a:pt x="1825266" y="1665161"/>
                </a:lnTo>
                <a:cubicBezTo>
                  <a:pt x="1813274" y="1661074"/>
                  <a:pt x="1804511" y="1657550"/>
                  <a:pt x="1797844" y="1654883"/>
                </a:cubicBezTo>
                <a:cubicBezTo>
                  <a:pt x="1778327" y="1647073"/>
                  <a:pt x="1773955" y="1645720"/>
                  <a:pt x="1757363" y="1653816"/>
                </a:cubicBezTo>
                <a:lnTo>
                  <a:pt x="1757277" y="1653816"/>
                </a:lnTo>
                <a:lnTo>
                  <a:pt x="1694516" y="1666704"/>
                </a:lnTo>
                <a:cubicBezTo>
                  <a:pt x="1693564" y="1666885"/>
                  <a:pt x="1692793" y="1667456"/>
                  <a:pt x="1692297" y="1668190"/>
                </a:cubicBezTo>
                <a:cubicBezTo>
                  <a:pt x="1691831" y="1668980"/>
                  <a:pt x="1691744" y="1669999"/>
                  <a:pt x="1691926" y="1670885"/>
                </a:cubicBezTo>
                <a:cubicBezTo>
                  <a:pt x="1693564" y="1676095"/>
                  <a:pt x="1698888" y="1685535"/>
                  <a:pt x="1708499" y="1685439"/>
                </a:cubicBezTo>
                <a:lnTo>
                  <a:pt x="1709166" y="1685439"/>
                </a:lnTo>
                <a:cubicBezTo>
                  <a:pt x="1714795" y="1691726"/>
                  <a:pt x="1723644" y="1694421"/>
                  <a:pt x="1731645" y="1692002"/>
                </a:cubicBezTo>
                <a:lnTo>
                  <a:pt x="1749181" y="1687725"/>
                </a:lnTo>
                <a:cubicBezTo>
                  <a:pt x="1752972" y="1689068"/>
                  <a:pt x="1768326" y="1694602"/>
                  <a:pt x="1778232" y="1702603"/>
                </a:cubicBezTo>
                <a:lnTo>
                  <a:pt x="1778698" y="1702984"/>
                </a:lnTo>
                <a:cubicBezTo>
                  <a:pt x="1783861" y="1707071"/>
                  <a:pt x="1794424" y="1715719"/>
                  <a:pt x="1808216" y="1715719"/>
                </a:cubicBezTo>
                <a:lnTo>
                  <a:pt x="1825181" y="1715719"/>
                </a:lnTo>
                <a:lnTo>
                  <a:pt x="1825181" y="1715815"/>
                </a:lnTo>
                <a:cubicBezTo>
                  <a:pt x="1825181" y="1719529"/>
                  <a:pt x="1828229" y="1722615"/>
                  <a:pt x="1831943" y="1722615"/>
                </a:cubicBezTo>
                <a:lnTo>
                  <a:pt x="1852213" y="1722615"/>
                </a:lnTo>
                <a:cubicBezTo>
                  <a:pt x="1854041" y="1722615"/>
                  <a:pt x="1855575" y="1721072"/>
                  <a:pt x="1855575" y="1719263"/>
                </a:cubicBezTo>
                <a:cubicBezTo>
                  <a:pt x="1855575" y="1717443"/>
                  <a:pt x="1854041" y="1715910"/>
                  <a:pt x="1852213" y="1715910"/>
                </a:cubicBezTo>
                <a:lnTo>
                  <a:pt x="1831857" y="1715815"/>
                </a:lnTo>
                <a:lnTo>
                  <a:pt x="1831943" y="1663541"/>
                </a:lnTo>
                <a:lnTo>
                  <a:pt x="1852346" y="1663541"/>
                </a:lnTo>
                <a:lnTo>
                  <a:pt x="1852346" y="1663351"/>
                </a:lnTo>
                <a:close/>
                <a:moveTo>
                  <a:pt x="1709652" y="1678791"/>
                </a:moveTo>
                <a:cubicBezTo>
                  <a:pt x="1704699" y="1679362"/>
                  <a:pt x="1701556" y="1675438"/>
                  <a:pt x="1699831" y="1672428"/>
                </a:cubicBezTo>
                <a:lnTo>
                  <a:pt x="1736312" y="1664980"/>
                </a:lnTo>
                <a:cubicBezTo>
                  <a:pt x="1729149" y="1668790"/>
                  <a:pt x="1720501" y="1673352"/>
                  <a:pt x="1709652" y="1678791"/>
                </a:cubicBezTo>
                <a:moveTo>
                  <a:pt x="1825266" y="1708976"/>
                </a:moveTo>
                <a:lnTo>
                  <a:pt x="1808321" y="1708976"/>
                </a:lnTo>
                <a:cubicBezTo>
                  <a:pt x="1796901" y="1708976"/>
                  <a:pt x="1787547" y="1701346"/>
                  <a:pt x="1782994" y="1697717"/>
                </a:cubicBezTo>
                <a:lnTo>
                  <a:pt x="1782508" y="1697346"/>
                </a:lnTo>
                <a:cubicBezTo>
                  <a:pt x="1770326" y="1687440"/>
                  <a:pt x="1751276" y="1681363"/>
                  <a:pt x="1750419" y="1681067"/>
                </a:cubicBezTo>
                <a:cubicBezTo>
                  <a:pt x="1750047" y="1680982"/>
                  <a:pt x="1749743" y="1680886"/>
                  <a:pt x="1749371" y="1680886"/>
                </a:cubicBezTo>
                <a:cubicBezTo>
                  <a:pt x="1749066" y="1680886"/>
                  <a:pt x="1748790" y="1680886"/>
                  <a:pt x="1748590" y="1680982"/>
                </a:cubicBezTo>
                <a:lnTo>
                  <a:pt x="1730016" y="1685535"/>
                </a:lnTo>
                <a:cubicBezTo>
                  <a:pt x="1725158" y="1686973"/>
                  <a:pt x="1720015" y="1685906"/>
                  <a:pt x="1716214" y="1682887"/>
                </a:cubicBezTo>
                <a:cubicBezTo>
                  <a:pt x="1729073" y="1676419"/>
                  <a:pt x="1738693" y="1671161"/>
                  <a:pt x="1746599" y="1666980"/>
                </a:cubicBezTo>
                <a:cubicBezTo>
                  <a:pt x="1773860" y="1652283"/>
                  <a:pt x="1773860" y="1652388"/>
                  <a:pt x="1795453" y="1660979"/>
                </a:cubicBezTo>
                <a:cubicBezTo>
                  <a:pt x="1802511" y="1663818"/>
                  <a:pt x="1812121" y="1667627"/>
                  <a:pt x="1825371" y="1672095"/>
                </a:cubicBezTo>
                <a:lnTo>
                  <a:pt x="1825371" y="1708976"/>
                </a:lnTo>
                <a:lnTo>
                  <a:pt x="1825266" y="1708976"/>
                </a:lnTo>
                <a:close/>
                <a:moveTo>
                  <a:pt x="2002078" y="1781585"/>
                </a:moveTo>
                <a:lnTo>
                  <a:pt x="2002621" y="1781585"/>
                </a:lnTo>
                <a:cubicBezTo>
                  <a:pt x="2009594" y="1781347"/>
                  <a:pt x="2016080" y="1778508"/>
                  <a:pt x="2020910" y="1773441"/>
                </a:cubicBezTo>
                <a:cubicBezTo>
                  <a:pt x="2025767" y="1768421"/>
                  <a:pt x="2028263" y="1761858"/>
                  <a:pt x="2028168" y="1754886"/>
                </a:cubicBezTo>
                <a:cubicBezTo>
                  <a:pt x="2028168" y="1743723"/>
                  <a:pt x="2014538" y="1723168"/>
                  <a:pt x="2006346" y="1711909"/>
                </a:cubicBezTo>
                <a:cubicBezTo>
                  <a:pt x="2005956" y="1711443"/>
                  <a:pt x="2005584" y="1710985"/>
                  <a:pt x="2004993" y="1710604"/>
                </a:cubicBezTo>
                <a:cubicBezTo>
                  <a:pt x="2003774" y="1709633"/>
                  <a:pt x="2002174" y="1709261"/>
                  <a:pt x="2000631" y="1709538"/>
                </a:cubicBezTo>
                <a:cubicBezTo>
                  <a:pt x="1999097" y="1709814"/>
                  <a:pt x="1997687" y="1710700"/>
                  <a:pt x="1996726" y="1711909"/>
                </a:cubicBezTo>
                <a:cubicBezTo>
                  <a:pt x="1990172" y="1720977"/>
                  <a:pt x="1974913" y="1743256"/>
                  <a:pt x="1974913" y="1754886"/>
                </a:cubicBezTo>
                <a:lnTo>
                  <a:pt x="1974913" y="1756143"/>
                </a:lnTo>
                <a:cubicBezTo>
                  <a:pt x="1975199" y="1770317"/>
                  <a:pt x="1986906" y="1781585"/>
                  <a:pt x="2000822" y="1781585"/>
                </a:cubicBezTo>
                <a:lnTo>
                  <a:pt x="2002078" y="1781585"/>
                </a:lnTo>
                <a:close/>
                <a:moveTo>
                  <a:pt x="1981581" y="1755953"/>
                </a:moveTo>
                <a:lnTo>
                  <a:pt x="1981581" y="1754981"/>
                </a:lnTo>
                <a:cubicBezTo>
                  <a:pt x="1981581" y="1747161"/>
                  <a:pt x="1991782" y="1730331"/>
                  <a:pt x="2001488" y="1716700"/>
                </a:cubicBezTo>
                <a:cubicBezTo>
                  <a:pt x="2013766" y="1733817"/>
                  <a:pt x="2021395" y="1748514"/>
                  <a:pt x="2021395" y="1754981"/>
                </a:cubicBezTo>
                <a:lnTo>
                  <a:pt x="2021395" y="1755067"/>
                </a:lnTo>
                <a:cubicBezTo>
                  <a:pt x="2021491" y="1760230"/>
                  <a:pt x="2019595" y="1765154"/>
                  <a:pt x="2016080" y="1768888"/>
                </a:cubicBezTo>
                <a:cubicBezTo>
                  <a:pt x="2012452" y="1772603"/>
                  <a:pt x="2007689" y="1774793"/>
                  <a:pt x="2002450" y="1774879"/>
                </a:cubicBezTo>
                <a:lnTo>
                  <a:pt x="2001393" y="1774879"/>
                </a:lnTo>
                <a:lnTo>
                  <a:pt x="2000917" y="1774879"/>
                </a:lnTo>
                <a:cubicBezTo>
                  <a:pt x="1990544" y="1774879"/>
                  <a:pt x="1981867" y="1766516"/>
                  <a:pt x="1981581" y="1755953"/>
                </a:cubicBezTo>
                <a:moveTo>
                  <a:pt x="2030063" y="1795863"/>
                </a:moveTo>
                <a:lnTo>
                  <a:pt x="2005584" y="1803578"/>
                </a:lnTo>
                <a:lnTo>
                  <a:pt x="2005584" y="1802883"/>
                </a:lnTo>
                <a:cubicBezTo>
                  <a:pt x="2005584" y="1795577"/>
                  <a:pt x="2002174" y="1790414"/>
                  <a:pt x="1997221" y="1790414"/>
                </a:cubicBezTo>
                <a:lnTo>
                  <a:pt x="1973866" y="1790510"/>
                </a:lnTo>
                <a:cubicBezTo>
                  <a:pt x="1973199" y="1790329"/>
                  <a:pt x="1971408" y="1788976"/>
                  <a:pt x="1969961" y="1787957"/>
                </a:cubicBezTo>
                <a:cubicBezTo>
                  <a:pt x="1964360" y="1783861"/>
                  <a:pt x="1954920" y="1776879"/>
                  <a:pt x="1942919" y="1776879"/>
                </a:cubicBezTo>
                <a:lnTo>
                  <a:pt x="1925964" y="1776879"/>
                </a:lnTo>
                <a:lnTo>
                  <a:pt x="1925964" y="1776793"/>
                </a:lnTo>
                <a:cubicBezTo>
                  <a:pt x="1925964" y="1773069"/>
                  <a:pt x="1922907" y="1770050"/>
                  <a:pt x="1919202" y="1770050"/>
                </a:cubicBezTo>
                <a:lnTo>
                  <a:pt x="1898923" y="1770050"/>
                </a:lnTo>
                <a:cubicBezTo>
                  <a:pt x="1897094" y="1770050"/>
                  <a:pt x="1895561" y="1771536"/>
                  <a:pt x="1895561" y="1773345"/>
                </a:cubicBezTo>
                <a:cubicBezTo>
                  <a:pt x="1895561" y="1775165"/>
                  <a:pt x="1897094" y="1776698"/>
                  <a:pt x="1898923" y="1776698"/>
                </a:cubicBezTo>
                <a:lnTo>
                  <a:pt x="1919278" y="1776793"/>
                </a:lnTo>
                <a:lnTo>
                  <a:pt x="1919202" y="1829057"/>
                </a:lnTo>
                <a:lnTo>
                  <a:pt x="1898923" y="1829057"/>
                </a:lnTo>
                <a:cubicBezTo>
                  <a:pt x="1897094" y="1829057"/>
                  <a:pt x="1895561" y="1830600"/>
                  <a:pt x="1895561" y="1832410"/>
                </a:cubicBezTo>
                <a:cubicBezTo>
                  <a:pt x="1895561" y="1834220"/>
                  <a:pt x="1897094" y="1835763"/>
                  <a:pt x="1898923" y="1835763"/>
                </a:cubicBezTo>
                <a:lnTo>
                  <a:pt x="1919202" y="1835763"/>
                </a:lnTo>
                <a:cubicBezTo>
                  <a:pt x="1922907" y="1835763"/>
                  <a:pt x="1925964" y="1832696"/>
                  <a:pt x="1925964" y="1828972"/>
                </a:cubicBezTo>
                <a:lnTo>
                  <a:pt x="1925964" y="1827295"/>
                </a:lnTo>
                <a:cubicBezTo>
                  <a:pt x="1931689" y="1829210"/>
                  <a:pt x="1936813" y="1830972"/>
                  <a:pt x="1941290" y="1832505"/>
                </a:cubicBezTo>
                <a:cubicBezTo>
                  <a:pt x="1959102" y="1838697"/>
                  <a:pt x="1969008" y="1842040"/>
                  <a:pt x="1977961" y="1842040"/>
                </a:cubicBezTo>
                <a:cubicBezTo>
                  <a:pt x="1988915" y="1842040"/>
                  <a:pt x="1998621" y="1836973"/>
                  <a:pt x="2019490" y="1825857"/>
                </a:cubicBezTo>
                <a:cubicBezTo>
                  <a:pt x="2028168" y="1821294"/>
                  <a:pt x="2039026" y="1815484"/>
                  <a:pt x="2052752" y="1808607"/>
                </a:cubicBezTo>
                <a:cubicBezTo>
                  <a:pt x="2053581" y="1808140"/>
                  <a:pt x="2054247" y="1807397"/>
                  <a:pt x="2054447" y="1806416"/>
                </a:cubicBezTo>
                <a:cubicBezTo>
                  <a:pt x="2054619" y="1805483"/>
                  <a:pt x="2054447" y="1804416"/>
                  <a:pt x="2053876" y="1803664"/>
                </a:cubicBezTo>
                <a:cubicBezTo>
                  <a:pt x="2048542" y="1796415"/>
                  <a:pt x="2038931" y="1793157"/>
                  <a:pt x="2030063" y="1795863"/>
                </a:cubicBezTo>
                <a:moveTo>
                  <a:pt x="2016452" y="1820132"/>
                </a:moveTo>
                <a:cubicBezTo>
                  <a:pt x="1980543" y="1839201"/>
                  <a:pt x="1980543" y="1839201"/>
                  <a:pt x="1943462" y="1826324"/>
                </a:cubicBezTo>
                <a:cubicBezTo>
                  <a:pt x="1938328" y="1824504"/>
                  <a:pt x="1932641" y="1822504"/>
                  <a:pt x="1925964" y="1820323"/>
                </a:cubicBezTo>
                <a:lnTo>
                  <a:pt x="1925964" y="1783585"/>
                </a:lnTo>
                <a:lnTo>
                  <a:pt x="1942919" y="1783585"/>
                </a:lnTo>
                <a:cubicBezTo>
                  <a:pt x="1952730" y="1783585"/>
                  <a:pt x="1960731" y="1789348"/>
                  <a:pt x="1965960" y="1793253"/>
                </a:cubicBezTo>
                <a:cubicBezTo>
                  <a:pt x="1969198" y="1795672"/>
                  <a:pt x="1971199" y="1797072"/>
                  <a:pt x="1973409" y="1797072"/>
                </a:cubicBezTo>
                <a:lnTo>
                  <a:pt x="1997087" y="1797072"/>
                </a:lnTo>
                <a:cubicBezTo>
                  <a:pt x="1997593" y="1797072"/>
                  <a:pt x="1998821" y="1799158"/>
                  <a:pt x="1998821" y="1802883"/>
                </a:cubicBezTo>
                <a:cubicBezTo>
                  <a:pt x="1998821" y="1804788"/>
                  <a:pt x="1998450" y="1806512"/>
                  <a:pt x="1997859" y="1807769"/>
                </a:cubicBezTo>
                <a:cubicBezTo>
                  <a:pt x="1997593" y="1808417"/>
                  <a:pt x="1997221" y="1808788"/>
                  <a:pt x="1997011" y="1808788"/>
                </a:cubicBezTo>
                <a:lnTo>
                  <a:pt x="1959769" y="1808788"/>
                </a:lnTo>
                <a:cubicBezTo>
                  <a:pt x="1957959" y="1808788"/>
                  <a:pt x="1956454" y="1810322"/>
                  <a:pt x="1956454" y="1812141"/>
                </a:cubicBezTo>
                <a:cubicBezTo>
                  <a:pt x="1956454" y="1813951"/>
                  <a:pt x="1957959" y="1815484"/>
                  <a:pt x="1959769" y="1815484"/>
                </a:cubicBezTo>
                <a:lnTo>
                  <a:pt x="1997011" y="1815484"/>
                </a:lnTo>
                <a:cubicBezTo>
                  <a:pt x="1999783" y="1815484"/>
                  <a:pt x="2002078" y="1813855"/>
                  <a:pt x="2003584" y="1811160"/>
                </a:cubicBezTo>
                <a:lnTo>
                  <a:pt x="2031892" y="1802235"/>
                </a:lnTo>
                <a:cubicBezTo>
                  <a:pt x="2036721" y="1800787"/>
                  <a:pt x="2041874" y="1801854"/>
                  <a:pt x="2045675" y="1804883"/>
                </a:cubicBezTo>
                <a:cubicBezTo>
                  <a:pt x="2033892" y="1810788"/>
                  <a:pt x="2024358" y="1815951"/>
                  <a:pt x="2016452" y="1820132"/>
                </a:cubicBezTo>
                <a:moveTo>
                  <a:pt x="2095329" y="1663351"/>
                </a:moveTo>
                <a:cubicBezTo>
                  <a:pt x="2097119" y="1663351"/>
                  <a:pt x="2098653" y="1661817"/>
                  <a:pt x="2098653" y="1659998"/>
                </a:cubicBezTo>
                <a:cubicBezTo>
                  <a:pt x="2098653" y="1658188"/>
                  <a:pt x="2097119" y="1656702"/>
                  <a:pt x="2095329" y="1656702"/>
                </a:cubicBezTo>
                <a:lnTo>
                  <a:pt x="2075021" y="1656702"/>
                </a:lnTo>
                <a:cubicBezTo>
                  <a:pt x="2071297" y="1656702"/>
                  <a:pt x="2068258" y="1659731"/>
                  <a:pt x="2068258" y="1663446"/>
                </a:cubicBezTo>
                <a:lnTo>
                  <a:pt x="2068258" y="1665161"/>
                </a:lnTo>
                <a:cubicBezTo>
                  <a:pt x="2056257" y="1661074"/>
                  <a:pt x="2047494" y="1657550"/>
                  <a:pt x="2040845" y="1654883"/>
                </a:cubicBezTo>
                <a:cubicBezTo>
                  <a:pt x="2021310" y="1647073"/>
                  <a:pt x="2016909" y="1645720"/>
                  <a:pt x="2000355" y="1653816"/>
                </a:cubicBezTo>
                <a:lnTo>
                  <a:pt x="2000259" y="1653816"/>
                </a:lnTo>
                <a:lnTo>
                  <a:pt x="1937480" y="1666704"/>
                </a:lnTo>
                <a:cubicBezTo>
                  <a:pt x="1936518" y="1666885"/>
                  <a:pt x="1935775" y="1667456"/>
                  <a:pt x="1935289" y="1668190"/>
                </a:cubicBezTo>
                <a:cubicBezTo>
                  <a:pt x="1934823" y="1668980"/>
                  <a:pt x="1934718" y="1669999"/>
                  <a:pt x="1935013" y="1670885"/>
                </a:cubicBezTo>
                <a:cubicBezTo>
                  <a:pt x="1936642" y="1676095"/>
                  <a:pt x="1941966" y="1685535"/>
                  <a:pt x="1951587" y="1685439"/>
                </a:cubicBezTo>
                <a:lnTo>
                  <a:pt x="1952244" y="1685439"/>
                </a:lnTo>
                <a:cubicBezTo>
                  <a:pt x="1957873" y="1691726"/>
                  <a:pt x="1966731" y="1694421"/>
                  <a:pt x="1974732" y="1692002"/>
                </a:cubicBezTo>
                <a:lnTo>
                  <a:pt x="1992259" y="1687725"/>
                </a:lnTo>
                <a:cubicBezTo>
                  <a:pt x="1996049" y="1689068"/>
                  <a:pt x="2011403" y="1694602"/>
                  <a:pt x="2021310" y="1702603"/>
                </a:cubicBezTo>
                <a:lnTo>
                  <a:pt x="2021777" y="1702984"/>
                </a:lnTo>
                <a:cubicBezTo>
                  <a:pt x="2026939" y="1707071"/>
                  <a:pt x="2037493" y="1715719"/>
                  <a:pt x="2051304" y="1715719"/>
                </a:cubicBezTo>
                <a:lnTo>
                  <a:pt x="2068258" y="1715719"/>
                </a:lnTo>
                <a:lnTo>
                  <a:pt x="2068258" y="1715815"/>
                </a:lnTo>
                <a:cubicBezTo>
                  <a:pt x="2068258" y="1719529"/>
                  <a:pt x="2071297" y="1722615"/>
                  <a:pt x="2075021" y="1722615"/>
                </a:cubicBezTo>
                <a:lnTo>
                  <a:pt x="2095329" y="1722615"/>
                </a:lnTo>
                <a:cubicBezTo>
                  <a:pt x="2097119" y="1722615"/>
                  <a:pt x="2098653" y="1721072"/>
                  <a:pt x="2098653" y="1719263"/>
                </a:cubicBezTo>
                <a:cubicBezTo>
                  <a:pt x="2098653" y="1717443"/>
                  <a:pt x="2097119" y="1715910"/>
                  <a:pt x="2095329" y="1715910"/>
                </a:cubicBezTo>
                <a:lnTo>
                  <a:pt x="2074936" y="1715815"/>
                </a:lnTo>
                <a:lnTo>
                  <a:pt x="2075021" y="1663541"/>
                </a:lnTo>
                <a:lnTo>
                  <a:pt x="2095329" y="1663541"/>
                </a:lnTo>
                <a:lnTo>
                  <a:pt x="2095329" y="1663351"/>
                </a:lnTo>
                <a:close/>
                <a:moveTo>
                  <a:pt x="1952634" y="1678791"/>
                </a:moveTo>
                <a:cubicBezTo>
                  <a:pt x="1947681" y="1679362"/>
                  <a:pt x="1944548" y="1675438"/>
                  <a:pt x="1942824" y="1672428"/>
                </a:cubicBezTo>
                <a:lnTo>
                  <a:pt x="1979314" y="1664980"/>
                </a:lnTo>
                <a:cubicBezTo>
                  <a:pt x="1972151" y="1668790"/>
                  <a:pt x="1963493" y="1673352"/>
                  <a:pt x="1952634" y="1678791"/>
                </a:cubicBezTo>
                <a:moveTo>
                  <a:pt x="2068258" y="1708976"/>
                </a:moveTo>
                <a:lnTo>
                  <a:pt x="2051304" y="1708976"/>
                </a:lnTo>
                <a:cubicBezTo>
                  <a:pt x="2039884" y="1708976"/>
                  <a:pt x="2030539" y="1701346"/>
                  <a:pt x="2025986" y="1697717"/>
                </a:cubicBezTo>
                <a:lnTo>
                  <a:pt x="2025491" y="1697346"/>
                </a:lnTo>
                <a:cubicBezTo>
                  <a:pt x="2013299" y="1687440"/>
                  <a:pt x="1994249" y="1681363"/>
                  <a:pt x="1993402" y="1681067"/>
                </a:cubicBezTo>
                <a:cubicBezTo>
                  <a:pt x="1993096" y="1680982"/>
                  <a:pt x="1992725" y="1680886"/>
                  <a:pt x="1992353" y="1680886"/>
                </a:cubicBezTo>
                <a:cubicBezTo>
                  <a:pt x="1992058" y="1680886"/>
                  <a:pt x="1991773" y="1680886"/>
                  <a:pt x="1991592" y="1680982"/>
                </a:cubicBezTo>
                <a:lnTo>
                  <a:pt x="1973008" y="1685535"/>
                </a:lnTo>
                <a:cubicBezTo>
                  <a:pt x="1968151" y="1686973"/>
                  <a:pt x="1963007" y="1685906"/>
                  <a:pt x="1959197" y="1682887"/>
                </a:cubicBezTo>
                <a:cubicBezTo>
                  <a:pt x="1972056" y="1676419"/>
                  <a:pt x="1981685" y="1671161"/>
                  <a:pt x="1989591" y="1666980"/>
                </a:cubicBezTo>
                <a:cubicBezTo>
                  <a:pt x="2016728" y="1652283"/>
                  <a:pt x="2016823" y="1652388"/>
                  <a:pt x="2038445" y="1660979"/>
                </a:cubicBezTo>
                <a:cubicBezTo>
                  <a:pt x="2045484" y="1663818"/>
                  <a:pt x="2055123" y="1667627"/>
                  <a:pt x="2068353" y="1672095"/>
                </a:cubicBezTo>
                <a:lnTo>
                  <a:pt x="2068353" y="1708976"/>
                </a:lnTo>
                <a:lnTo>
                  <a:pt x="2068258" y="1708976"/>
                </a:lnTo>
                <a:close/>
                <a:moveTo>
                  <a:pt x="2245033" y="1781585"/>
                </a:moveTo>
                <a:lnTo>
                  <a:pt x="2245614" y="1781585"/>
                </a:lnTo>
                <a:cubicBezTo>
                  <a:pt x="2252577" y="1781347"/>
                  <a:pt x="2259035" y="1778508"/>
                  <a:pt x="2263892" y="1773441"/>
                </a:cubicBezTo>
                <a:cubicBezTo>
                  <a:pt x="2268750" y="1768421"/>
                  <a:pt x="2271246" y="1761858"/>
                  <a:pt x="2271150" y="1754886"/>
                </a:cubicBezTo>
                <a:cubicBezTo>
                  <a:pt x="2271150" y="1743723"/>
                  <a:pt x="2257530" y="1723168"/>
                  <a:pt x="2249338" y="1711909"/>
                </a:cubicBezTo>
                <a:cubicBezTo>
                  <a:pt x="2248948" y="1711443"/>
                  <a:pt x="2248567" y="1710985"/>
                  <a:pt x="2247986" y="1710604"/>
                </a:cubicBezTo>
                <a:cubicBezTo>
                  <a:pt x="2246757" y="1709633"/>
                  <a:pt x="2245128" y="1709261"/>
                  <a:pt x="2243623" y="1709538"/>
                </a:cubicBezTo>
                <a:cubicBezTo>
                  <a:pt x="2242089" y="1709814"/>
                  <a:pt x="2240661" y="1710700"/>
                  <a:pt x="2239804" y="1711909"/>
                </a:cubicBezTo>
                <a:cubicBezTo>
                  <a:pt x="2233222" y="1720977"/>
                  <a:pt x="2217991" y="1743256"/>
                  <a:pt x="2217991" y="1754886"/>
                </a:cubicBezTo>
                <a:lnTo>
                  <a:pt x="2217991" y="1756143"/>
                </a:lnTo>
                <a:cubicBezTo>
                  <a:pt x="2218277" y="1770317"/>
                  <a:pt x="2229993" y="1781585"/>
                  <a:pt x="2243899" y="1781585"/>
                </a:cubicBezTo>
                <a:lnTo>
                  <a:pt x="2245033" y="1781585"/>
                </a:lnTo>
                <a:close/>
                <a:moveTo>
                  <a:pt x="2224573" y="1755953"/>
                </a:moveTo>
                <a:lnTo>
                  <a:pt x="2224573" y="1754981"/>
                </a:lnTo>
                <a:cubicBezTo>
                  <a:pt x="2224573" y="1747161"/>
                  <a:pt x="2234756" y="1730331"/>
                  <a:pt x="2244566" y="1716700"/>
                </a:cubicBezTo>
                <a:cubicBezTo>
                  <a:pt x="2256854" y="1733817"/>
                  <a:pt x="2264474" y="1748514"/>
                  <a:pt x="2264474" y="1754981"/>
                </a:cubicBezTo>
                <a:lnTo>
                  <a:pt x="2264474" y="1755067"/>
                </a:lnTo>
                <a:cubicBezTo>
                  <a:pt x="2264569" y="1760230"/>
                  <a:pt x="2262664" y="1765154"/>
                  <a:pt x="2259159" y="1768888"/>
                </a:cubicBezTo>
                <a:cubicBezTo>
                  <a:pt x="2255529" y="1772603"/>
                  <a:pt x="2250758" y="1774793"/>
                  <a:pt x="2245528" y="1774879"/>
                </a:cubicBezTo>
                <a:lnTo>
                  <a:pt x="2244471" y="1774879"/>
                </a:lnTo>
                <a:lnTo>
                  <a:pt x="2243995" y="1774879"/>
                </a:lnTo>
                <a:cubicBezTo>
                  <a:pt x="2233527" y="1774879"/>
                  <a:pt x="2224849" y="1766516"/>
                  <a:pt x="2224573" y="1755953"/>
                </a:cubicBezTo>
                <a:moveTo>
                  <a:pt x="2273056" y="1795863"/>
                </a:moveTo>
                <a:lnTo>
                  <a:pt x="2248576" y="1803578"/>
                </a:lnTo>
                <a:lnTo>
                  <a:pt x="2248576" y="1802883"/>
                </a:lnTo>
                <a:cubicBezTo>
                  <a:pt x="2248576" y="1795577"/>
                  <a:pt x="2245128" y="1790414"/>
                  <a:pt x="2240204" y="1790414"/>
                </a:cubicBezTo>
                <a:lnTo>
                  <a:pt x="2216858" y="1790510"/>
                </a:lnTo>
                <a:cubicBezTo>
                  <a:pt x="2216172" y="1790329"/>
                  <a:pt x="2214363" y="1788976"/>
                  <a:pt x="2212934" y="1787957"/>
                </a:cubicBezTo>
                <a:cubicBezTo>
                  <a:pt x="2207324" y="1783861"/>
                  <a:pt x="2197894" y="1776879"/>
                  <a:pt x="2185902" y="1776879"/>
                </a:cubicBezTo>
                <a:lnTo>
                  <a:pt x="2168938" y="1776879"/>
                </a:lnTo>
                <a:lnTo>
                  <a:pt x="2168938" y="1776793"/>
                </a:lnTo>
                <a:cubicBezTo>
                  <a:pt x="2168938" y="1773069"/>
                  <a:pt x="2165899" y="1770050"/>
                  <a:pt x="2162175" y="1770050"/>
                </a:cubicBezTo>
                <a:lnTo>
                  <a:pt x="2141887" y="1770050"/>
                </a:lnTo>
                <a:cubicBezTo>
                  <a:pt x="2140086" y="1770050"/>
                  <a:pt x="2138553" y="1771536"/>
                  <a:pt x="2138553" y="1773345"/>
                </a:cubicBezTo>
                <a:cubicBezTo>
                  <a:pt x="2138553" y="1775165"/>
                  <a:pt x="2140086" y="1776698"/>
                  <a:pt x="2141887" y="1776698"/>
                </a:cubicBezTo>
                <a:lnTo>
                  <a:pt x="2162270" y="1776793"/>
                </a:lnTo>
                <a:lnTo>
                  <a:pt x="2162175" y="1829057"/>
                </a:lnTo>
                <a:lnTo>
                  <a:pt x="2141887" y="1829057"/>
                </a:lnTo>
                <a:cubicBezTo>
                  <a:pt x="2140086" y="1829057"/>
                  <a:pt x="2138553" y="1830600"/>
                  <a:pt x="2138553" y="1832410"/>
                </a:cubicBezTo>
                <a:cubicBezTo>
                  <a:pt x="2138553" y="1834220"/>
                  <a:pt x="2140086" y="1835763"/>
                  <a:pt x="2141887" y="1835763"/>
                </a:cubicBezTo>
                <a:lnTo>
                  <a:pt x="2162175" y="1835763"/>
                </a:lnTo>
                <a:cubicBezTo>
                  <a:pt x="2165899" y="1835763"/>
                  <a:pt x="2168938" y="1832696"/>
                  <a:pt x="2168938" y="1828972"/>
                </a:cubicBezTo>
                <a:lnTo>
                  <a:pt x="2168938" y="1827295"/>
                </a:lnTo>
                <a:cubicBezTo>
                  <a:pt x="2174643" y="1829210"/>
                  <a:pt x="2179806" y="1830972"/>
                  <a:pt x="2184273" y="1832505"/>
                </a:cubicBezTo>
                <a:cubicBezTo>
                  <a:pt x="2202085" y="1838697"/>
                  <a:pt x="2212000" y="1842040"/>
                  <a:pt x="2220935" y="1842040"/>
                </a:cubicBezTo>
                <a:cubicBezTo>
                  <a:pt x="2231898" y="1842040"/>
                  <a:pt x="2241613" y="1836973"/>
                  <a:pt x="2262483" y="1825857"/>
                </a:cubicBezTo>
                <a:cubicBezTo>
                  <a:pt x="2271150" y="1821294"/>
                  <a:pt x="2282009" y="1815484"/>
                  <a:pt x="2295706" y="1808607"/>
                </a:cubicBezTo>
                <a:cubicBezTo>
                  <a:pt x="2296573" y="1808140"/>
                  <a:pt x="2297249" y="1807397"/>
                  <a:pt x="2297430" y="1806416"/>
                </a:cubicBezTo>
                <a:cubicBezTo>
                  <a:pt x="2297611" y="1805483"/>
                  <a:pt x="2297430" y="1804416"/>
                  <a:pt x="2296868" y="1803664"/>
                </a:cubicBezTo>
                <a:cubicBezTo>
                  <a:pt x="2291610" y="1796415"/>
                  <a:pt x="2281923" y="1793157"/>
                  <a:pt x="2273056" y="1795863"/>
                </a:cubicBezTo>
                <a:moveTo>
                  <a:pt x="2259425" y="1820132"/>
                </a:moveTo>
                <a:cubicBezTo>
                  <a:pt x="2223525" y="1839201"/>
                  <a:pt x="2223525" y="1839201"/>
                  <a:pt x="2186454" y="1826324"/>
                </a:cubicBezTo>
                <a:cubicBezTo>
                  <a:pt x="2181311" y="1824504"/>
                  <a:pt x="2175510" y="1822504"/>
                  <a:pt x="2168938" y="1820323"/>
                </a:cubicBezTo>
                <a:lnTo>
                  <a:pt x="2168938" y="1783585"/>
                </a:lnTo>
                <a:lnTo>
                  <a:pt x="2185902" y="1783585"/>
                </a:lnTo>
                <a:cubicBezTo>
                  <a:pt x="2195713" y="1783585"/>
                  <a:pt x="2203713" y="1789348"/>
                  <a:pt x="2208953" y="1793253"/>
                </a:cubicBezTo>
                <a:cubicBezTo>
                  <a:pt x="2212171" y="1795672"/>
                  <a:pt x="2214172" y="1797072"/>
                  <a:pt x="2216391" y="1797072"/>
                </a:cubicBezTo>
                <a:lnTo>
                  <a:pt x="2240080" y="1797072"/>
                </a:lnTo>
                <a:cubicBezTo>
                  <a:pt x="2240575" y="1797072"/>
                  <a:pt x="2241804" y="1799158"/>
                  <a:pt x="2241804" y="1802883"/>
                </a:cubicBezTo>
                <a:cubicBezTo>
                  <a:pt x="2241804" y="1804788"/>
                  <a:pt x="2241518" y="1806512"/>
                  <a:pt x="2240842" y="1807769"/>
                </a:cubicBezTo>
                <a:cubicBezTo>
                  <a:pt x="2240575" y="1808417"/>
                  <a:pt x="2240204" y="1808788"/>
                  <a:pt x="2239985" y="1808788"/>
                </a:cubicBezTo>
                <a:lnTo>
                  <a:pt x="2202752" y="1808788"/>
                </a:lnTo>
                <a:cubicBezTo>
                  <a:pt x="2200951" y="1808788"/>
                  <a:pt x="2199418" y="1810322"/>
                  <a:pt x="2199418" y="1812141"/>
                </a:cubicBezTo>
                <a:cubicBezTo>
                  <a:pt x="2199418" y="1813951"/>
                  <a:pt x="2200951" y="1815484"/>
                  <a:pt x="2202752" y="1815484"/>
                </a:cubicBezTo>
                <a:lnTo>
                  <a:pt x="2239985" y="1815484"/>
                </a:lnTo>
                <a:cubicBezTo>
                  <a:pt x="2242756" y="1815484"/>
                  <a:pt x="2245043" y="1813855"/>
                  <a:pt x="2246576" y="1811160"/>
                </a:cubicBezTo>
                <a:lnTo>
                  <a:pt x="2274846" y="1802235"/>
                </a:lnTo>
                <a:cubicBezTo>
                  <a:pt x="2279704" y="1800787"/>
                  <a:pt x="2284838" y="1801854"/>
                  <a:pt x="2288667" y="1804883"/>
                </a:cubicBezTo>
                <a:cubicBezTo>
                  <a:pt x="2276837" y="1810788"/>
                  <a:pt x="2267331" y="1815951"/>
                  <a:pt x="2259425" y="1820132"/>
                </a:cubicBezTo>
                <a:moveTo>
                  <a:pt x="2338292" y="1663351"/>
                </a:moveTo>
                <a:cubicBezTo>
                  <a:pt x="2340102" y="1663351"/>
                  <a:pt x="2341636" y="1661817"/>
                  <a:pt x="2341636" y="1659998"/>
                </a:cubicBezTo>
                <a:cubicBezTo>
                  <a:pt x="2341636" y="1658188"/>
                  <a:pt x="2340102" y="1656702"/>
                  <a:pt x="2338292" y="1656702"/>
                </a:cubicBezTo>
                <a:lnTo>
                  <a:pt x="2318004" y="1656702"/>
                </a:lnTo>
                <a:cubicBezTo>
                  <a:pt x="2314289" y="1656702"/>
                  <a:pt x="2311241" y="1659731"/>
                  <a:pt x="2311241" y="1663446"/>
                </a:cubicBezTo>
                <a:lnTo>
                  <a:pt x="2311241" y="1665161"/>
                </a:lnTo>
                <a:cubicBezTo>
                  <a:pt x="2299239" y="1661074"/>
                  <a:pt x="2290477" y="1657550"/>
                  <a:pt x="2283800" y="1654883"/>
                </a:cubicBezTo>
                <a:cubicBezTo>
                  <a:pt x="2264293" y="1647073"/>
                  <a:pt x="2259892" y="1645720"/>
                  <a:pt x="2243338" y="1653816"/>
                </a:cubicBezTo>
                <a:lnTo>
                  <a:pt x="2243242" y="1653816"/>
                </a:lnTo>
                <a:lnTo>
                  <a:pt x="2180454" y="1666704"/>
                </a:lnTo>
                <a:cubicBezTo>
                  <a:pt x="2179501" y="1666885"/>
                  <a:pt x="2178768" y="1667456"/>
                  <a:pt x="2178272" y="1668190"/>
                </a:cubicBezTo>
                <a:cubicBezTo>
                  <a:pt x="2177806" y="1668980"/>
                  <a:pt x="2177691" y="1669999"/>
                  <a:pt x="2177901" y="1670885"/>
                </a:cubicBezTo>
                <a:cubicBezTo>
                  <a:pt x="2179501" y="1676095"/>
                  <a:pt x="2184854" y="1685535"/>
                  <a:pt x="2194455" y="1685439"/>
                </a:cubicBezTo>
                <a:lnTo>
                  <a:pt x="2195131" y="1685439"/>
                </a:lnTo>
                <a:cubicBezTo>
                  <a:pt x="2200761" y="1691726"/>
                  <a:pt x="2209619" y="1694421"/>
                  <a:pt x="2217629" y="1692002"/>
                </a:cubicBezTo>
                <a:lnTo>
                  <a:pt x="2235136" y="1687725"/>
                </a:lnTo>
                <a:cubicBezTo>
                  <a:pt x="2238937" y="1689068"/>
                  <a:pt x="2254291" y="1694602"/>
                  <a:pt x="2264197" y="1702603"/>
                </a:cubicBezTo>
                <a:lnTo>
                  <a:pt x="2264664" y="1702984"/>
                </a:lnTo>
                <a:cubicBezTo>
                  <a:pt x="2269798" y="1707071"/>
                  <a:pt x="2280390" y="1715719"/>
                  <a:pt x="2294191" y="1715719"/>
                </a:cubicBezTo>
                <a:lnTo>
                  <a:pt x="2311146" y="1715719"/>
                </a:lnTo>
                <a:lnTo>
                  <a:pt x="2311146" y="1715815"/>
                </a:lnTo>
                <a:cubicBezTo>
                  <a:pt x="2311146" y="1719529"/>
                  <a:pt x="2314194" y="1722615"/>
                  <a:pt x="2317909" y="1722615"/>
                </a:cubicBezTo>
                <a:lnTo>
                  <a:pt x="2338197" y="1722615"/>
                </a:lnTo>
                <a:cubicBezTo>
                  <a:pt x="2340007" y="1722615"/>
                  <a:pt x="2341540" y="1721072"/>
                  <a:pt x="2341540" y="1719263"/>
                </a:cubicBezTo>
                <a:cubicBezTo>
                  <a:pt x="2341540" y="1717443"/>
                  <a:pt x="2340007" y="1715910"/>
                  <a:pt x="2338197" y="1715910"/>
                </a:cubicBezTo>
                <a:lnTo>
                  <a:pt x="2317823" y="1715815"/>
                </a:lnTo>
                <a:lnTo>
                  <a:pt x="2317909" y="1663541"/>
                </a:lnTo>
                <a:lnTo>
                  <a:pt x="2338292" y="1663541"/>
                </a:lnTo>
                <a:lnTo>
                  <a:pt x="2338292" y="1663351"/>
                </a:lnTo>
                <a:close/>
                <a:moveTo>
                  <a:pt x="2195617" y="1678791"/>
                </a:moveTo>
                <a:cubicBezTo>
                  <a:pt x="2190674" y="1679362"/>
                  <a:pt x="2187521" y="1675438"/>
                  <a:pt x="2185806" y="1672428"/>
                </a:cubicBezTo>
                <a:lnTo>
                  <a:pt x="2222268" y="1664980"/>
                </a:lnTo>
                <a:cubicBezTo>
                  <a:pt x="2215124" y="1668790"/>
                  <a:pt x="2206476" y="1673352"/>
                  <a:pt x="2195617" y="1678791"/>
                </a:cubicBezTo>
                <a:moveTo>
                  <a:pt x="2311241" y="1708976"/>
                </a:moveTo>
                <a:lnTo>
                  <a:pt x="2294287" y="1708976"/>
                </a:lnTo>
                <a:cubicBezTo>
                  <a:pt x="2282847" y="1708976"/>
                  <a:pt x="2273522" y="1701346"/>
                  <a:pt x="2268941" y="1697717"/>
                </a:cubicBezTo>
                <a:lnTo>
                  <a:pt x="2268484" y="1697346"/>
                </a:lnTo>
                <a:cubicBezTo>
                  <a:pt x="2256291" y="1687440"/>
                  <a:pt x="2237222" y="1681363"/>
                  <a:pt x="2236384" y="1681067"/>
                </a:cubicBezTo>
                <a:cubicBezTo>
                  <a:pt x="2235984" y="1680982"/>
                  <a:pt x="2235708" y="1680886"/>
                  <a:pt x="2235336" y="1680886"/>
                </a:cubicBezTo>
                <a:cubicBezTo>
                  <a:pt x="2235032" y="1680886"/>
                  <a:pt x="2234756" y="1680886"/>
                  <a:pt x="2234565" y="1680982"/>
                </a:cubicBezTo>
                <a:lnTo>
                  <a:pt x="2215991" y="1685535"/>
                </a:lnTo>
                <a:cubicBezTo>
                  <a:pt x="2211133" y="1686973"/>
                  <a:pt x="2205990" y="1685906"/>
                  <a:pt x="2202190" y="1682887"/>
                </a:cubicBezTo>
                <a:cubicBezTo>
                  <a:pt x="2215039" y="1676419"/>
                  <a:pt x="2224668" y="1671161"/>
                  <a:pt x="2232564" y="1666980"/>
                </a:cubicBezTo>
                <a:cubicBezTo>
                  <a:pt x="2259796" y="1652283"/>
                  <a:pt x="2259796" y="1652388"/>
                  <a:pt x="2281428" y="1660979"/>
                </a:cubicBezTo>
                <a:cubicBezTo>
                  <a:pt x="2288477" y="1663818"/>
                  <a:pt x="2298096" y="1667627"/>
                  <a:pt x="2311346" y="1672095"/>
                </a:cubicBezTo>
                <a:lnTo>
                  <a:pt x="2311346" y="1708976"/>
                </a:lnTo>
                <a:lnTo>
                  <a:pt x="2311241" y="1708976"/>
                </a:lnTo>
                <a:close/>
                <a:moveTo>
                  <a:pt x="182509" y="1953663"/>
                </a:moveTo>
                <a:cubicBezTo>
                  <a:pt x="181260" y="1952730"/>
                  <a:pt x="179651" y="1952358"/>
                  <a:pt x="178118" y="1952644"/>
                </a:cubicBezTo>
                <a:cubicBezTo>
                  <a:pt x="176593" y="1952920"/>
                  <a:pt x="175164" y="1953759"/>
                  <a:pt x="174307" y="1955016"/>
                </a:cubicBezTo>
                <a:cubicBezTo>
                  <a:pt x="167744" y="1964036"/>
                  <a:pt x="152495" y="1986363"/>
                  <a:pt x="152495" y="1997983"/>
                </a:cubicBezTo>
                <a:lnTo>
                  <a:pt x="152495" y="1999193"/>
                </a:lnTo>
                <a:cubicBezTo>
                  <a:pt x="152781" y="2013376"/>
                  <a:pt x="164516" y="2024634"/>
                  <a:pt x="178422" y="2024634"/>
                </a:cubicBezTo>
                <a:lnTo>
                  <a:pt x="179651" y="2024634"/>
                </a:lnTo>
                <a:lnTo>
                  <a:pt x="180213" y="2024634"/>
                </a:lnTo>
                <a:cubicBezTo>
                  <a:pt x="187166" y="2024453"/>
                  <a:pt x="193634" y="2021567"/>
                  <a:pt x="198511" y="2016547"/>
                </a:cubicBezTo>
                <a:cubicBezTo>
                  <a:pt x="203368" y="2011470"/>
                  <a:pt x="205835" y="2004917"/>
                  <a:pt x="205740" y="1997983"/>
                </a:cubicBezTo>
                <a:cubicBezTo>
                  <a:pt x="205740" y="1986820"/>
                  <a:pt x="192119" y="1966265"/>
                  <a:pt x="183928" y="1955016"/>
                </a:cubicBezTo>
                <a:cubicBezTo>
                  <a:pt x="183470" y="1954454"/>
                  <a:pt x="183070" y="1954035"/>
                  <a:pt x="182509" y="1953663"/>
                </a:cubicBezTo>
                <a:moveTo>
                  <a:pt x="198977" y="1998078"/>
                </a:moveTo>
                <a:cubicBezTo>
                  <a:pt x="199072" y="2003193"/>
                  <a:pt x="197168" y="2008175"/>
                  <a:pt x="193634" y="2011890"/>
                </a:cubicBezTo>
                <a:cubicBezTo>
                  <a:pt x="190024" y="2015566"/>
                  <a:pt x="185261" y="2017795"/>
                  <a:pt x="180022" y="2017890"/>
                </a:cubicBezTo>
                <a:lnTo>
                  <a:pt x="178975" y="2017890"/>
                </a:lnTo>
                <a:lnTo>
                  <a:pt x="178518" y="2017890"/>
                </a:lnTo>
                <a:cubicBezTo>
                  <a:pt x="168021" y="2017890"/>
                  <a:pt x="159353" y="2009470"/>
                  <a:pt x="159077" y="1998907"/>
                </a:cubicBezTo>
                <a:lnTo>
                  <a:pt x="159077" y="1997983"/>
                </a:lnTo>
                <a:cubicBezTo>
                  <a:pt x="159077" y="1990173"/>
                  <a:pt x="169250" y="1973294"/>
                  <a:pt x="179070" y="1959664"/>
                </a:cubicBezTo>
                <a:cubicBezTo>
                  <a:pt x="191376" y="1976914"/>
                  <a:pt x="198977" y="1991573"/>
                  <a:pt x="198977" y="1998078"/>
                </a:cubicBezTo>
                <a:moveTo>
                  <a:pt x="76409" y="2072078"/>
                </a:moveTo>
                <a:cubicBezTo>
                  <a:pt x="74580" y="2072078"/>
                  <a:pt x="73047" y="2073612"/>
                  <a:pt x="73047" y="2075421"/>
                </a:cubicBezTo>
                <a:cubicBezTo>
                  <a:pt x="73047" y="2077241"/>
                  <a:pt x="74580" y="2078727"/>
                  <a:pt x="76409" y="2078727"/>
                </a:cubicBezTo>
                <a:lnTo>
                  <a:pt x="96774" y="2078727"/>
                </a:lnTo>
                <a:cubicBezTo>
                  <a:pt x="100489" y="2078727"/>
                  <a:pt x="103537" y="2075707"/>
                  <a:pt x="103537" y="2071983"/>
                </a:cubicBezTo>
                <a:lnTo>
                  <a:pt x="103537" y="2070259"/>
                </a:lnTo>
                <a:cubicBezTo>
                  <a:pt x="109251" y="2072164"/>
                  <a:pt x="114395" y="2073974"/>
                  <a:pt x="118891" y="2075517"/>
                </a:cubicBezTo>
                <a:cubicBezTo>
                  <a:pt x="136703" y="2081698"/>
                  <a:pt x="146609" y="2085003"/>
                  <a:pt x="155534" y="2085003"/>
                </a:cubicBezTo>
                <a:cubicBezTo>
                  <a:pt x="166516" y="2085003"/>
                  <a:pt x="176203" y="2079974"/>
                  <a:pt x="197072" y="2068811"/>
                </a:cubicBezTo>
                <a:cubicBezTo>
                  <a:pt x="205740" y="2064258"/>
                  <a:pt x="216608" y="2058438"/>
                  <a:pt x="230334" y="2051609"/>
                </a:cubicBezTo>
                <a:cubicBezTo>
                  <a:pt x="231191" y="2051104"/>
                  <a:pt x="231829" y="2050352"/>
                  <a:pt x="232048" y="2049418"/>
                </a:cubicBezTo>
                <a:cubicBezTo>
                  <a:pt x="232229" y="2048447"/>
                  <a:pt x="232048" y="2047380"/>
                  <a:pt x="231457" y="2046627"/>
                </a:cubicBezTo>
                <a:cubicBezTo>
                  <a:pt x="225923" y="2039198"/>
                  <a:pt x="216312" y="2036074"/>
                  <a:pt x="207473" y="2038636"/>
                </a:cubicBezTo>
                <a:lnTo>
                  <a:pt x="182966" y="2046351"/>
                </a:lnTo>
                <a:lnTo>
                  <a:pt x="182966" y="2045703"/>
                </a:lnTo>
                <a:cubicBezTo>
                  <a:pt x="182966" y="2038350"/>
                  <a:pt x="179556" y="2033187"/>
                  <a:pt x="174603" y="2033187"/>
                </a:cubicBezTo>
                <a:lnTo>
                  <a:pt x="151247" y="2033283"/>
                </a:lnTo>
                <a:cubicBezTo>
                  <a:pt x="150609" y="2033092"/>
                  <a:pt x="148780" y="2031797"/>
                  <a:pt x="147342" y="2030721"/>
                </a:cubicBezTo>
                <a:cubicBezTo>
                  <a:pt x="141741" y="2026634"/>
                  <a:pt x="132302" y="2019700"/>
                  <a:pt x="120301" y="2019700"/>
                </a:cubicBezTo>
                <a:lnTo>
                  <a:pt x="103451" y="2019700"/>
                </a:lnTo>
                <a:lnTo>
                  <a:pt x="103451" y="2019567"/>
                </a:lnTo>
                <a:cubicBezTo>
                  <a:pt x="103451" y="2015890"/>
                  <a:pt x="100393" y="2012814"/>
                  <a:pt x="96688" y="2012814"/>
                </a:cubicBezTo>
                <a:lnTo>
                  <a:pt x="76409" y="2012814"/>
                </a:lnTo>
                <a:cubicBezTo>
                  <a:pt x="74580" y="2012814"/>
                  <a:pt x="73047" y="2014357"/>
                  <a:pt x="73047" y="2016166"/>
                </a:cubicBezTo>
                <a:cubicBezTo>
                  <a:pt x="73047" y="2017976"/>
                  <a:pt x="74580" y="2019472"/>
                  <a:pt x="76409" y="2019472"/>
                </a:cubicBezTo>
                <a:lnTo>
                  <a:pt x="96774" y="2019567"/>
                </a:lnTo>
                <a:lnTo>
                  <a:pt x="96774" y="2072078"/>
                </a:lnTo>
                <a:lnTo>
                  <a:pt x="76409" y="2072078"/>
                </a:lnTo>
                <a:close/>
                <a:moveTo>
                  <a:pt x="103451" y="2026539"/>
                </a:moveTo>
                <a:lnTo>
                  <a:pt x="120396" y="2026539"/>
                </a:lnTo>
                <a:cubicBezTo>
                  <a:pt x="130207" y="2026539"/>
                  <a:pt x="138208" y="2032349"/>
                  <a:pt x="143446" y="2036264"/>
                </a:cubicBezTo>
                <a:cubicBezTo>
                  <a:pt x="146704" y="2038636"/>
                  <a:pt x="148704" y="2040074"/>
                  <a:pt x="150876" y="2040074"/>
                </a:cubicBezTo>
                <a:lnTo>
                  <a:pt x="174603" y="2040074"/>
                </a:lnTo>
                <a:cubicBezTo>
                  <a:pt x="175070" y="2040074"/>
                  <a:pt x="176298" y="2042170"/>
                  <a:pt x="176298" y="2045884"/>
                </a:cubicBezTo>
                <a:cubicBezTo>
                  <a:pt x="176298" y="2047799"/>
                  <a:pt x="176031" y="2049513"/>
                  <a:pt x="175355" y="2050723"/>
                </a:cubicBezTo>
                <a:cubicBezTo>
                  <a:pt x="175070" y="2051428"/>
                  <a:pt x="174688" y="2051790"/>
                  <a:pt x="174517" y="2051790"/>
                </a:cubicBezTo>
                <a:lnTo>
                  <a:pt x="137265" y="2051790"/>
                </a:lnTo>
                <a:cubicBezTo>
                  <a:pt x="135436" y="2051790"/>
                  <a:pt x="133941" y="2053285"/>
                  <a:pt x="133941" y="2055095"/>
                </a:cubicBezTo>
                <a:cubicBezTo>
                  <a:pt x="133941" y="2056905"/>
                  <a:pt x="135436" y="2058438"/>
                  <a:pt x="137265" y="2058438"/>
                </a:cubicBezTo>
                <a:lnTo>
                  <a:pt x="174517" y="2058438"/>
                </a:lnTo>
                <a:cubicBezTo>
                  <a:pt x="177260" y="2058438"/>
                  <a:pt x="179556" y="2056819"/>
                  <a:pt x="181070" y="2054171"/>
                </a:cubicBezTo>
                <a:lnTo>
                  <a:pt x="209369" y="2045189"/>
                </a:lnTo>
                <a:cubicBezTo>
                  <a:pt x="214236" y="2043798"/>
                  <a:pt x="219380" y="2044818"/>
                  <a:pt x="223190" y="2047885"/>
                </a:cubicBezTo>
                <a:cubicBezTo>
                  <a:pt x="211178" y="2053885"/>
                  <a:pt x="201644" y="2059000"/>
                  <a:pt x="193843" y="2063191"/>
                </a:cubicBezTo>
                <a:cubicBezTo>
                  <a:pt x="157924" y="2082260"/>
                  <a:pt x="157924" y="2082260"/>
                  <a:pt x="120891" y="2069421"/>
                </a:cubicBezTo>
                <a:cubicBezTo>
                  <a:pt x="115728" y="2067611"/>
                  <a:pt x="109928" y="2065611"/>
                  <a:pt x="103356" y="2063420"/>
                </a:cubicBezTo>
                <a:lnTo>
                  <a:pt x="103356" y="2026539"/>
                </a:lnTo>
                <a:lnTo>
                  <a:pt x="103451" y="2026539"/>
                </a:lnTo>
                <a:close/>
                <a:moveTo>
                  <a:pt x="129073" y="1928546"/>
                </a:moveTo>
                <a:lnTo>
                  <a:pt x="129721" y="1928546"/>
                </a:lnTo>
                <a:cubicBezTo>
                  <a:pt x="135350" y="1934823"/>
                  <a:pt x="144208" y="1937480"/>
                  <a:pt x="152209" y="1935109"/>
                </a:cubicBezTo>
                <a:lnTo>
                  <a:pt x="169745" y="1930822"/>
                </a:lnTo>
                <a:cubicBezTo>
                  <a:pt x="173555" y="1932127"/>
                  <a:pt x="188880" y="1937661"/>
                  <a:pt x="198787" y="1945662"/>
                </a:cubicBezTo>
                <a:lnTo>
                  <a:pt x="199282" y="1946034"/>
                </a:lnTo>
                <a:cubicBezTo>
                  <a:pt x="204416" y="1950130"/>
                  <a:pt x="214979" y="1958826"/>
                  <a:pt x="228790" y="1958826"/>
                </a:cubicBezTo>
                <a:lnTo>
                  <a:pt x="245736" y="1958826"/>
                </a:lnTo>
                <a:lnTo>
                  <a:pt x="245736" y="1958921"/>
                </a:lnTo>
                <a:cubicBezTo>
                  <a:pt x="245736" y="1962636"/>
                  <a:pt x="248783" y="1965665"/>
                  <a:pt x="252508" y="1965665"/>
                </a:cubicBezTo>
                <a:lnTo>
                  <a:pt x="272805" y="1965665"/>
                </a:lnTo>
                <a:cubicBezTo>
                  <a:pt x="274596" y="1965665"/>
                  <a:pt x="276130" y="1964169"/>
                  <a:pt x="276130" y="1962360"/>
                </a:cubicBezTo>
                <a:cubicBezTo>
                  <a:pt x="276130" y="1960550"/>
                  <a:pt x="274596" y="1959007"/>
                  <a:pt x="272805" y="1959007"/>
                </a:cubicBezTo>
                <a:lnTo>
                  <a:pt x="252413" y="1958921"/>
                </a:lnTo>
                <a:lnTo>
                  <a:pt x="252508" y="1906638"/>
                </a:lnTo>
                <a:lnTo>
                  <a:pt x="272805" y="1906638"/>
                </a:lnTo>
                <a:cubicBezTo>
                  <a:pt x="274596" y="1906638"/>
                  <a:pt x="276130" y="1905105"/>
                  <a:pt x="276130" y="1903295"/>
                </a:cubicBezTo>
                <a:cubicBezTo>
                  <a:pt x="276130" y="1901485"/>
                  <a:pt x="274596" y="1899942"/>
                  <a:pt x="272805" y="1899942"/>
                </a:cubicBezTo>
                <a:lnTo>
                  <a:pt x="252508" y="1899942"/>
                </a:lnTo>
                <a:cubicBezTo>
                  <a:pt x="248783" y="1899942"/>
                  <a:pt x="245736" y="1903009"/>
                  <a:pt x="245736" y="1906734"/>
                </a:cubicBezTo>
                <a:lnTo>
                  <a:pt x="245736" y="1908410"/>
                </a:lnTo>
                <a:cubicBezTo>
                  <a:pt x="233743" y="1904314"/>
                  <a:pt x="224971" y="1900828"/>
                  <a:pt x="218322" y="1898123"/>
                </a:cubicBezTo>
                <a:cubicBezTo>
                  <a:pt x="198787" y="1890322"/>
                  <a:pt x="194424" y="1889017"/>
                  <a:pt x="177832" y="1897113"/>
                </a:cubicBezTo>
                <a:lnTo>
                  <a:pt x="177755" y="1897113"/>
                </a:lnTo>
                <a:lnTo>
                  <a:pt x="114976" y="1909944"/>
                </a:lnTo>
                <a:cubicBezTo>
                  <a:pt x="114024" y="1910124"/>
                  <a:pt x="113252" y="1910734"/>
                  <a:pt x="112776" y="1911477"/>
                </a:cubicBezTo>
                <a:cubicBezTo>
                  <a:pt x="112309" y="1912220"/>
                  <a:pt x="112214" y="1913296"/>
                  <a:pt x="112395" y="1914135"/>
                </a:cubicBezTo>
                <a:cubicBezTo>
                  <a:pt x="114119" y="1919107"/>
                  <a:pt x="119539" y="1928546"/>
                  <a:pt x="129073" y="1928546"/>
                </a:cubicBezTo>
                <a:moveTo>
                  <a:pt x="215836" y="1904038"/>
                </a:moveTo>
                <a:cubicBezTo>
                  <a:pt x="222885" y="1906924"/>
                  <a:pt x="232505" y="1910734"/>
                  <a:pt x="245736" y="1915201"/>
                </a:cubicBezTo>
                <a:lnTo>
                  <a:pt x="245736" y="1951939"/>
                </a:lnTo>
                <a:lnTo>
                  <a:pt x="228790" y="1951939"/>
                </a:lnTo>
                <a:cubicBezTo>
                  <a:pt x="217370" y="1951939"/>
                  <a:pt x="208026" y="1944357"/>
                  <a:pt x="203463" y="1940738"/>
                </a:cubicBezTo>
                <a:lnTo>
                  <a:pt x="202978" y="1940366"/>
                </a:lnTo>
                <a:cubicBezTo>
                  <a:pt x="190785" y="1930451"/>
                  <a:pt x="171745" y="1924317"/>
                  <a:pt x="170888" y="1924040"/>
                </a:cubicBezTo>
                <a:cubicBezTo>
                  <a:pt x="170516" y="1923945"/>
                  <a:pt x="170202" y="1923850"/>
                  <a:pt x="169840" y="1923850"/>
                </a:cubicBezTo>
                <a:cubicBezTo>
                  <a:pt x="169564" y="1923850"/>
                  <a:pt x="169250" y="1923850"/>
                  <a:pt x="169069" y="1923945"/>
                </a:cubicBezTo>
                <a:lnTo>
                  <a:pt x="150486" y="1928546"/>
                </a:lnTo>
                <a:cubicBezTo>
                  <a:pt x="145656" y="1929946"/>
                  <a:pt x="140494" y="1928917"/>
                  <a:pt x="136703" y="1925850"/>
                </a:cubicBezTo>
                <a:cubicBezTo>
                  <a:pt x="149543" y="1919383"/>
                  <a:pt x="159162" y="1914135"/>
                  <a:pt x="167068" y="1909944"/>
                </a:cubicBezTo>
                <a:cubicBezTo>
                  <a:pt x="194224" y="1895389"/>
                  <a:pt x="194224" y="1895389"/>
                  <a:pt x="215836" y="1904038"/>
                </a:cubicBezTo>
                <a:moveTo>
                  <a:pt x="156886" y="1907943"/>
                </a:moveTo>
                <a:cubicBezTo>
                  <a:pt x="149647" y="1911848"/>
                  <a:pt x="140979" y="1916411"/>
                  <a:pt x="130130" y="1921755"/>
                </a:cubicBezTo>
                <a:cubicBezTo>
                  <a:pt x="125158" y="1922316"/>
                  <a:pt x="122025" y="1918411"/>
                  <a:pt x="120310" y="1915382"/>
                </a:cubicBezTo>
                <a:lnTo>
                  <a:pt x="156886" y="1907943"/>
                </a:lnTo>
                <a:close/>
                <a:moveTo>
                  <a:pt x="425491" y="1953663"/>
                </a:moveTo>
                <a:cubicBezTo>
                  <a:pt x="424224" y="1952730"/>
                  <a:pt x="422624" y="1952358"/>
                  <a:pt x="421100" y="1952644"/>
                </a:cubicBezTo>
                <a:cubicBezTo>
                  <a:pt x="419595" y="1952920"/>
                  <a:pt x="418147" y="1953759"/>
                  <a:pt x="417195" y="1955016"/>
                </a:cubicBezTo>
                <a:cubicBezTo>
                  <a:pt x="410642" y="1964036"/>
                  <a:pt x="395383" y="1986363"/>
                  <a:pt x="395383" y="1997983"/>
                </a:cubicBezTo>
                <a:lnTo>
                  <a:pt x="395383" y="1999193"/>
                </a:lnTo>
                <a:cubicBezTo>
                  <a:pt x="395649" y="2013376"/>
                  <a:pt x="407384" y="2024634"/>
                  <a:pt x="421291" y="2024634"/>
                </a:cubicBezTo>
                <a:lnTo>
                  <a:pt x="422548" y="2024634"/>
                </a:lnTo>
                <a:lnTo>
                  <a:pt x="423100" y="2024634"/>
                </a:lnTo>
                <a:cubicBezTo>
                  <a:pt x="430053" y="2024453"/>
                  <a:pt x="436540" y="2021567"/>
                  <a:pt x="441407" y="2016547"/>
                </a:cubicBezTo>
                <a:cubicBezTo>
                  <a:pt x="446265" y="2011470"/>
                  <a:pt x="448732" y="2004917"/>
                  <a:pt x="448637" y="1997983"/>
                </a:cubicBezTo>
                <a:cubicBezTo>
                  <a:pt x="448637" y="1986820"/>
                  <a:pt x="435007" y="1966265"/>
                  <a:pt x="426815" y="1955016"/>
                </a:cubicBezTo>
                <a:cubicBezTo>
                  <a:pt x="426453" y="1954454"/>
                  <a:pt x="426053" y="1954035"/>
                  <a:pt x="425491" y="1953663"/>
                </a:cubicBezTo>
                <a:moveTo>
                  <a:pt x="441960" y="1998078"/>
                </a:moveTo>
                <a:cubicBezTo>
                  <a:pt x="442055" y="2003193"/>
                  <a:pt x="440150" y="2008175"/>
                  <a:pt x="436636" y="2011890"/>
                </a:cubicBezTo>
                <a:cubicBezTo>
                  <a:pt x="433006" y="2015566"/>
                  <a:pt x="428244" y="2017795"/>
                  <a:pt x="423015" y="2017890"/>
                </a:cubicBezTo>
                <a:lnTo>
                  <a:pt x="421967" y="2017890"/>
                </a:lnTo>
                <a:lnTo>
                  <a:pt x="421500" y="2017890"/>
                </a:lnTo>
                <a:cubicBezTo>
                  <a:pt x="411013" y="2017890"/>
                  <a:pt x="402336" y="2009470"/>
                  <a:pt x="402060" y="1998907"/>
                </a:cubicBezTo>
                <a:lnTo>
                  <a:pt x="402060" y="1997983"/>
                </a:lnTo>
                <a:cubicBezTo>
                  <a:pt x="402060" y="1990173"/>
                  <a:pt x="412242" y="1973294"/>
                  <a:pt x="421967" y="1959664"/>
                </a:cubicBezTo>
                <a:cubicBezTo>
                  <a:pt x="434350" y="1976914"/>
                  <a:pt x="441960" y="1991573"/>
                  <a:pt x="441960" y="1998078"/>
                </a:cubicBezTo>
                <a:moveTo>
                  <a:pt x="319392" y="2072078"/>
                </a:moveTo>
                <a:cubicBezTo>
                  <a:pt x="317573" y="2072078"/>
                  <a:pt x="316049" y="2073612"/>
                  <a:pt x="316049" y="2075421"/>
                </a:cubicBezTo>
                <a:cubicBezTo>
                  <a:pt x="316049" y="2077241"/>
                  <a:pt x="317573" y="2078727"/>
                  <a:pt x="319392" y="2078727"/>
                </a:cubicBezTo>
                <a:lnTo>
                  <a:pt x="339671" y="2078727"/>
                </a:lnTo>
                <a:cubicBezTo>
                  <a:pt x="343376" y="2078727"/>
                  <a:pt x="346424" y="2075707"/>
                  <a:pt x="346424" y="2071983"/>
                </a:cubicBezTo>
                <a:lnTo>
                  <a:pt x="346424" y="2070259"/>
                </a:lnTo>
                <a:cubicBezTo>
                  <a:pt x="352158" y="2072164"/>
                  <a:pt x="357292" y="2073974"/>
                  <a:pt x="361759" y="2075517"/>
                </a:cubicBezTo>
                <a:cubicBezTo>
                  <a:pt x="379571" y="2081698"/>
                  <a:pt x="389477" y="2085003"/>
                  <a:pt x="398421" y="2085003"/>
                </a:cubicBezTo>
                <a:cubicBezTo>
                  <a:pt x="409384" y="2085003"/>
                  <a:pt x="419100" y="2079974"/>
                  <a:pt x="439969" y="2068811"/>
                </a:cubicBezTo>
                <a:cubicBezTo>
                  <a:pt x="448637" y="2064258"/>
                  <a:pt x="459505" y="2058438"/>
                  <a:pt x="473221" y="2051609"/>
                </a:cubicBezTo>
                <a:cubicBezTo>
                  <a:pt x="474078" y="2051104"/>
                  <a:pt x="474726" y="2050352"/>
                  <a:pt x="474916" y="2049418"/>
                </a:cubicBezTo>
                <a:cubicBezTo>
                  <a:pt x="475116" y="2048447"/>
                  <a:pt x="474916" y="2047380"/>
                  <a:pt x="474354" y="2046627"/>
                </a:cubicBezTo>
                <a:cubicBezTo>
                  <a:pt x="468820" y="2039198"/>
                  <a:pt x="459210" y="2036074"/>
                  <a:pt x="450361" y="2038636"/>
                </a:cubicBezTo>
                <a:lnTo>
                  <a:pt x="425862" y="2046351"/>
                </a:lnTo>
                <a:lnTo>
                  <a:pt x="425862" y="2045703"/>
                </a:lnTo>
                <a:cubicBezTo>
                  <a:pt x="425862" y="2038350"/>
                  <a:pt x="422453" y="2033187"/>
                  <a:pt x="417471" y="2033187"/>
                </a:cubicBezTo>
                <a:lnTo>
                  <a:pt x="394145" y="2033283"/>
                </a:lnTo>
                <a:cubicBezTo>
                  <a:pt x="393478" y="2033092"/>
                  <a:pt x="391668" y="2031797"/>
                  <a:pt x="390239" y="2030721"/>
                </a:cubicBezTo>
                <a:cubicBezTo>
                  <a:pt x="384610" y="2026634"/>
                  <a:pt x="375199" y="2019700"/>
                  <a:pt x="363198" y="2019700"/>
                </a:cubicBezTo>
                <a:lnTo>
                  <a:pt x="346243" y="2019700"/>
                </a:lnTo>
                <a:lnTo>
                  <a:pt x="346243" y="2019567"/>
                </a:lnTo>
                <a:cubicBezTo>
                  <a:pt x="346243" y="2015890"/>
                  <a:pt x="343205" y="2012814"/>
                  <a:pt x="339480" y="2012814"/>
                </a:cubicBezTo>
                <a:lnTo>
                  <a:pt x="319173" y="2012814"/>
                </a:lnTo>
                <a:cubicBezTo>
                  <a:pt x="317392" y="2012814"/>
                  <a:pt x="315859" y="2014357"/>
                  <a:pt x="315859" y="2016166"/>
                </a:cubicBezTo>
                <a:cubicBezTo>
                  <a:pt x="315859" y="2017976"/>
                  <a:pt x="317392" y="2019472"/>
                  <a:pt x="319173" y="2019472"/>
                </a:cubicBezTo>
                <a:lnTo>
                  <a:pt x="339576" y="2019567"/>
                </a:lnTo>
                <a:lnTo>
                  <a:pt x="339480" y="2071888"/>
                </a:lnTo>
                <a:lnTo>
                  <a:pt x="319392" y="2071888"/>
                </a:lnTo>
                <a:lnTo>
                  <a:pt x="319392" y="2072078"/>
                </a:lnTo>
                <a:close/>
                <a:moveTo>
                  <a:pt x="346424" y="2026539"/>
                </a:moveTo>
                <a:lnTo>
                  <a:pt x="363484" y="2026539"/>
                </a:lnTo>
                <a:cubicBezTo>
                  <a:pt x="373294" y="2026539"/>
                  <a:pt x="381295" y="2032349"/>
                  <a:pt x="386515" y="2036264"/>
                </a:cubicBezTo>
                <a:cubicBezTo>
                  <a:pt x="389772" y="2038636"/>
                  <a:pt x="391773" y="2040074"/>
                  <a:pt x="393973" y="2040074"/>
                </a:cubicBezTo>
                <a:lnTo>
                  <a:pt x="417681" y="2040074"/>
                </a:lnTo>
                <a:cubicBezTo>
                  <a:pt x="418157" y="2040074"/>
                  <a:pt x="419385" y="2042170"/>
                  <a:pt x="419385" y="2045884"/>
                </a:cubicBezTo>
                <a:cubicBezTo>
                  <a:pt x="419385" y="2047799"/>
                  <a:pt x="419014" y="2049513"/>
                  <a:pt x="418423" y="2050723"/>
                </a:cubicBezTo>
                <a:cubicBezTo>
                  <a:pt x="418157" y="2051428"/>
                  <a:pt x="417786" y="2051790"/>
                  <a:pt x="417586" y="2051790"/>
                </a:cubicBezTo>
                <a:lnTo>
                  <a:pt x="380342" y="2051790"/>
                </a:lnTo>
                <a:cubicBezTo>
                  <a:pt x="378533" y="2051790"/>
                  <a:pt x="376999" y="2053285"/>
                  <a:pt x="376999" y="2055095"/>
                </a:cubicBezTo>
                <a:cubicBezTo>
                  <a:pt x="376999" y="2056905"/>
                  <a:pt x="378533" y="2058438"/>
                  <a:pt x="380342" y="2058438"/>
                </a:cubicBezTo>
                <a:lnTo>
                  <a:pt x="417586" y="2058438"/>
                </a:lnTo>
                <a:cubicBezTo>
                  <a:pt x="420328" y="2058438"/>
                  <a:pt x="422624" y="2056819"/>
                  <a:pt x="424148" y="2054171"/>
                </a:cubicBezTo>
                <a:lnTo>
                  <a:pt x="452447" y="2045189"/>
                </a:lnTo>
                <a:cubicBezTo>
                  <a:pt x="457305" y="2043798"/>
                  <a:pt x="462439" y="2044818"/>
                  <a:pt x="466267" y="2047885"/>
                </a:cubicBezTo>
                <a:cubicBezTo>
                  <a:pt x="454266" y="2053885"/>
                  <a:pt x="444732" y="2059000"/>
                  <a:pt x="436826" y="2063191"/>
                </a:cubicBezTo>
                <a:cubicBezTo>
                  <a:pt x="400917" y="2082260"/>
                  <a:pt x="400917" y="2082260"/>
                  <a:pt x="363855" y="2069421"/>
                </a:cubicBezTo>
                <a:cubicBezTo>
                  <a:pt x="358711" y="2067611"/>
                  <a:pt x="353016" y="2065611"/>
                  <a:pt x="346348" y="2063420"/>
                </a:cubicBezTo>
                <a:lnTo>
                  <a:pt x="346348" y="2026539"/>
                </a:lnTo>
                <a:lnTo>
                  <a:pt x="346424" y="2026539"/>
                </a:lnTo>
                <a:close/>
                <a:moveTo>
                  <a:pt x="372056" y="1928546"/>
                </a:moveTo>
                <a:lnTo>
                  <a:pt x="372713" y="1928546"/>
                </a:lnTo>
                <a:cubicBezTo>
                  <a:pt x="378343" y="1934823"/>
                  <a:pt x="387191" y="1937480"/>
                  <a:pt x="395201" y="1935109"/>
                </a:cubicBezTo>
                <a:lnTo>
                  <a:pt x="412728" y="1930822"/>
                </a:lnTo>
                <a:cubicBezTo>
                  <a:pt x="416537" y="1932127"/>
                  <a:pt x="431863" y="1937661"/>
                  <a:pt x="441779" y="1945662"/>
                </a:cubicBezTo>
                <a:lnTo>
                  <a:pt x="442236" y="1946034"/>
                </a:lnTo>
                <a:cubicBezTo>
                  <a:pt x="447399" y="1950130"/>
                  <a:pt x="457962" y="1958826"/>
                  <a:pt x="471773" y="1958826"/>
                </a:cubicBezTo>
                <a:lnTo>
                  <a:pt x="488728" y="1958826"/>
                </a:lnTo>
                <a:lnTo>
                  <a:pt x="488728" y="1958921"/>
                </a:lnTo>
                <a:cubicBezTo>
                  <a:pt x="488728" y="1962636"/>
                  <a:pt x="491766" y="1965665"/>
                  <a:pt x="495490" y="1965665"/>
                </a:cubicBezTo>
                <a:lnTo>
                  <a:pt x="515798" y="1965665"/>
                </a:lnTo>
                <a:cubicBezTo>
                  <a:pt x="517588" y="1965665"/>
                  <a:pt x="519122" y="1964169"/>
                  <a:pt x="519122" y="1962360"/>
                </a:cubicBezTo>
                <a:cubicBezTo>
                  <a:pt x="519122" y="1960550"/>
                  <a:pt x="517588" y="1959007"/>
                  <a:pt x="515798" y="1959007"/>
                </a:cubicBezTo>
                <a:lnTo>
                  <a:pt x="495395" y="1958921"/>
                </a:lnTo>
                <a:lnTo>
                  <a:pt x="495490" y="1906638"/>
                </a:lnTo>
                <a:lnTo>
                  <a:pt x="515798" y="1906638"/>
                </a:lnTo>
                <a:cubicBezTo>
                  <a:pt x="517588" y="1906638"/>
                  <a:pt x="519122" y="1905105"/>
                  <a:pt x="519122" y="1903295"/>
                </a:cubicBezTo>
                <a:cubicBezTo>
                  <a:pt x="519122" y="1901485"/>
                  <a:pt x="517588" y="1899942"/>
                  <a:pt x="515798" y="1899942"/>
                </a:cubicBezTo>
                <a:lnTo>
                  <a:pt x="495490" y="1899942"/>
                </a:lnTo>
                <a:cubicBezTo>
                  <a:pt x="491766" y="1899942"/>
                  <a:pt x="488728" y="1903009"/>
                  <a:pt x="488728" y="1906734"/>
                </a:cubicBezTo>
                <a:lnTo>
                  <a:pt x="488728" y="1908410"/>
                </a:lnTo>
                <a:cubicBezTo>
                  <a:pt x="476726" y="1904314"/>
                  <a:pt x="467963" y="1900828"/>
                  <a:pt x="461315" y="1898123"/>
                </a:cubicBezTo>
                <a:cubicBezTo>
                  <a:pt x="441779" y="1890322"/>
                  <a:pt x="437407" y="1889017"/>
                  <a:pt x="420824" y="1897113"/>
                </a:cubicBezTo>
                <a:lnTo>
                  <a:pt x="420728" y="1897113"/>
                </a:lnTo>
                <a:lnTo>
                  <a:pt x="357940" y="1909944"/>
                </a:lnTo>
                <a:cubicBezTo>
                  <a:pt x="357016" y="1910124"/>
                  <a:pt x="356245" y="1910734"/>
                  <a:pt x="355749" y="1911477"/>
                </a:cubicBezTo>
                <a:cubicBezTo>
                  <a:pt x="355292" y="1912220"/>
                  <a:pt x="355196" y="1913296"/>
                  <a:pt x="355482" y="1914135"/>
                </a:cubicBezTo>
                <a:cubicBezTo>
                  <a:pt x="357101" y="1919107"/>
                  <a:pt x="362521" y="1928546"/>
                  <a:pt x="372056" y="1928546"/>
                </a:cubicBezTo>
                <a:moveTo>
                  <a:pt x="458819" y="1904038"/>
                </a:moveTo>
                <a:cubicBezTo>
                  <a:pt x="465868" y="1906924"/>
                  <a:pt x="475488" y="1910734"/>
                  <a:pt x="488728" y="1915201"/>
                </a:cubicBezTo>
                <a:lnTo>
                  <a:pt x="488728" y="1951939"/>
                </a:lnTo>
                <a:lnTo>
                  <a:pt x="471773" y="1951939"/>
                </a:lnTo>
                <a:cubicBezTo>
                  <a:pt x="460353" y="1951939"/>
                  <a:pt x="450999" y="1944357"/>
                  <a:pt x="446446" y="1940738"/>
                </a:cubicBezTo>
                <a:lnTo>
                  <a:pt x="445961" y="1940366"/>
                </a:lnTo>
                <a:cubicBezTo>
                  <a:pt x="433778" y="1930451"/>
                  <a:pt x="414728" y="1924317"/>
                  <a:pt x="413871" y="1924040"/>
                </a:cubicBezTo>
                <a:cubicBezTo>
                  <a:pt x="413595" y="1923945"/>
                  <a:pt x="413195" y="1923850"/>
                  <a:pt x="412823" y="1923850"/>
                </a:cubicBezTo>
                <a:cubicBezTo>
                  <a:pt x="412547" y="1923850"/>
                  <a:pt x="412242" y="1923850"/>
                  <a:pt x="412061" y="1923945"/>
                </a:cubicBezTo>
                <a:lnTo>
                  <a:pt x="393573" y="1928546"/>
                </a:lnTo>
                <a:cubicBezTo>
                  <a:pt x="388725" y="1929946"/>
                  <a:pt x="383562" y="1928917"/>
                  <a:pt x="379752" y="1925850"/>
                </a:cubicBezTo>
                <a:cubicBezTo>
                  <a:pt x="392620" y="1919383"/>
                  <a:pt x="402241" y="1914135"/>
                  <a:pt x="410146" y="1909944"/>
                </a:cubicBezTo>
                <a:cubicBezTo>
                  <a:pt x="437188" y="1895389"/>
                  <a:pt x="437188" y="1895389"/>
                  <a:pt x="458819" y="1904038"/>
                </a:cubicBezTo>
                <a:moveTo>
                  <a:pt x="399869" y="1907943"/>
                </a:moveTo>
                <a:cubicBezTo>
                  <a:pt x="392620" y="1911848"/>
                  <a:pt x="383962" y="1916411"/>
                  <a:pt x="373103" y="1921755"/>
                </a:cubicBezTo>
                <a:cubicBezTo>
                  <a:pt x="368151" y="1922316"/>
                  <a:pt x="365007" y="1918411"/>
                  <a:pt x="363283" y="1915382"/>
                </a:cubicBezTo>
                <a:lnTo>
                  <a:pt x="399869" y="1907943"/>
                </a:lnTo>
                <a:close/>
                <a:moveTo>
                  <a:pt x="668455" y="1953663"/>
                </a:moveTo>
                <a:cubicBezTo>
                  <a:pt x="667226" y="1952730"/>
                  <a:pt x="665616" y="1952358"/>
                  <a:pt x="664083" y="1952644"/>
                </a:cubicBezTo>
                <a:cubicBezTo>
                  <a:pt x="662578" y="1952920"/>
                  <a:pt x="661140" y="1953759"/>
                  <a:pt x="660282" y="1955016"/>
                </a:cubicBezTo>
                <a:cubicBezTo>
                  <a:pt x="653710" y="1964036"/>
                  <a:pt x="638470" y="1986363"/>
                  <a:pt x="638470" y="1997983"/>
                </a:cubicBezTo>
                <a:lnTo>
                  <a:pt x="638470" y="1999193"/>
                </a:lnTo>
                <a:cubicBezTo>
                  <a:pt x="638766" y="2013376"/>
                  <a:pt x="650453" y="2024634"/>
                  <a:pt x="664359" y="2024634"/>
                </a:cubicBezTo>
                <a:lnTo>
                  <a:pt x="665616" y="2024634"/>
                </a:lnTo>
                <a:lnTo>
                  <a:pt x="666188" y="2024634"/>
                </a:lnTo>
                <a:cubicBezTo>
                  <a:pt x="673132" y="2024453"/>
                  <a:pt x="679609" y="2021567"/>
                  <a:pt x="684486" y="2016547"/>
                </a:cubicBezTo>
                <a:cubicBezTo>
                  <a:pt x="689324" y="2011470"/>
                  <a:pt x="691801" y="2004917"/>
                  <a:pt x="691705" y="1997983"/>
                </a:cubicBezTo>
                <a:cubicBezTo>
                  <a:pt x="691705" y="1986820"/>
                  <a:pt x="678094" y="1966265"/>
                  <a:pt x="669893" y="1955016"/>
                </a:cubicBezTo>
                <a:cubicBezTo>
                  <a:pt x="669493" y="1954454"/>
                  <a:pt x="669045" y="1954035"/>
                  <a:pt x="668455" y="1953663"/>
                </a:cubicBezTo>
                <a:moveTo>
                  <a:pt x="684952" y="1998078"/>
                </a:moveTo>
                <a:cubicBezTo>
                  <a:pt x="685038" y="2003193"/>
                  <a:pt x="683123" y="2008175"/>
                  <a:pt x="679609" y="2011890"/>
                </a:cubicBezTo>
                <a:cubicBezTo>
                  <a:pt x="675989" y="2015566"/>
                  <a:pt x="671227" y="2017795"/>
                  <a:pt x="665988" y="2017890"/>
                </a:cubicBezTo>
                <a:lnTo>
                  <a:pt x="664940" y="2017890"/>
                </a:lnTo>
                <a:lnTo>
                  <a:pt x="664454" y="2017890"/>
                </a:lnTo>
                <a:cubicBezTo>
                  <a:pt x="654005" y="2017890"/>
                  <a:pt x="645319" y="2009470"/>
                  <a:pt x="645043" y="1998907"/>
                </a:cubicBezTo>
                <a:lnTo>
                  <a:pt x="645043" y="1997983"/>
                </a:lnTo>
                <a:cubicBezTo>
                  <a:pt x="645043" y="1990173"/>
                  <a:pt x="655215" y="1973294"/>
                  <a:pt x="665045" y="1959664"/>
                </a:cubicBezTo>
                <a:cubicBezTo>
                  <a:pt x="677323" y="1976914"/>
                  <a:pt x="684952" y="1991573"/>
                  <a:pt x="684952" y="1998078"/>
                </a:cubicBezTo>
                <a:moveTo>
                  <a:pt x="562460" y="2072078"/>
                </a:moveTo>
                <a:cubicBezTo>
                  <a:pt x="560661" y="2072078"/>
                  <a:pt x="559127" y="2073612"/>
                  <a:pt x="559127" y="2075421"/>
                </a:cubicBezTo>
                <a:cubicBezTo>
                  <a:pt x="559127" y="2077241"/>
                  <a:pt x="560661" y="2078727"/>
                  <a:pt x="562460" y="2078727"/>
                </a:cubicBezTo>
                <a:lnTo>
                  <a:pt x="582749" y="2078727"/>
                </a:lnTo>
                <a:cubicBezTo>
                  <a:pt x="586473" y="2078727"/>
                  <a:pt x="589512" y="2075707"/>
                  <a:pt x="589512" y="2071983"/>
                </a:cubicBezTo>
                <a:lnTo>
                  <a:pt x="589512" y="2070259"/>
                </a:lnTo>
                <a:cubicBezTo>
                  <a:pt x="595236" y="2072164"/>
                  <a:pt x="600380" y="2073974"/>
                  <a:pt x="604828" y="2075517"/>
                </a:cubicBezTo>
                <a:cubicBezTo>
                  <a:pt x="622649" y="2081698"/>
                  <a:pt x="632555" y="2085003"/>
                  <a:pt x="641509" y="2085003"/>
                </a:cubicBezTo>
                <a:cubicBezTo>
                  <a:pt x="652453" y="2085003"/>
                  <a:pt x="662188" y="2079974"/>
                  <a:pt x="683037" y="2068811"/>
                </a:cubicBezTo>
                <a:cubicBezTo>
                  <a:pt x="691705" y="2064258"/>
                  <a:pt x="702573" y="2058438"/>
                  <a:pt x="716299" y="2051609"/>
                </a:cubicBezTo>
                <a:cubicBezTo>
                  <a:pt x="717128" y="2051104"/>
                  <a:pt x="717813" y="2050352"/>
                  <a:pt x="717985" y="2049418"/>
                </a:cubicBezTo>
                <a:cubicBezTo>
                  <a:pt x="718204" y="2048447"/>
                  <a:pt x="717985" y="2047380"/>
                  <a:pt x="717432" y="2046627"/>
                </a:cubicBezTo>
                <a:cubicBezTo>
                  <a:pt x="711908" y="2039198"/>
                  <a:pt x="702297" y="2036074"/>
                  <a:pt x="693429" y="2038636"/>
                </a:cubicBezTo>
                <a:lnTo>
                  <a:pt x="668950" y="2046351"/>
                </a:lnTo>
                <a:lnTo>
                  <a:pt x="668950" y="2045703"/>
                </a:lnTo>
                <a:cubicBezTo>
                  <a:pt x="668950" y="2038350"/>
                  <a:pt x="665512" y="2033187"/>
                  <a:pt x="660578" y="2033187"/>
                </a:cubicBezTo>
                <a:lnTo>
                  <a:pt x="637232" y="2033283"/>
                </a:lnTo>
                <a:cubicBezTo>
                  <a:pt x="636546" y="2033092"/>
                  <a:pt x="634765" y="2031797"/>
                  <a:pt x="633326" y="2030721"/>
                </a:cubicBezTo>
                <a:cubicBezTo>
                  <a:pt x="627697" y="2026634"/>
                  <a:pt x="618287" y="2019700"/>
                  <a:pt x="606285" y="2019700"/>
                </a:cubicBezTo>
                <a:lnTo>
                  <a:pt x="589321" y="2019700"/>
                </a:lnTo>
                <a:lnTo>
                  <a:pt x="589321" y="2019567"/>
                </a:lnTo>
                <a:cubicBezTo>
                  <a:pt x="589321" y="2015890"/>
                  <a:pt x="586273" y="2012814"/>
                  <a:pt x="582568" y="2012814"/>
                </a:cubicBezTo>
                <a:lnTo>
                  <a:pt x="562260" y="2012814"/>
                </a:lnTo>
                <a:cubicBezTo>
                  <a:pt x="560461" y="2012814"/>
                  <a:pt x="558936" y="2014357"/>
                  <a:pt x="558936" y="2016166"/>
                </a:cubicBezTo>
                <a:cubicBezTo>
                  <a:pt x="558936" y="2017976"/>
                  <a:pt x="560461" y="2019472"/>
                  <a:pt x="562260" y="2019472"/>
                </a:cubicBezTo>
                <a:lnTo>
                  <a:pt x="582644" y="2019567"/>
                </a:lnTo>
                <a:lnTo>
                  <a:pt x="582568" y="2071888"/>
                </a:lnTo>
                <a:lnTo>
                  <a:pt x="562460" y="2071888"/>
                </a:lnTo>
                <a:lnTo>
                  <a:pt x="562460" y="2072078"/>
                </a:lnTo>
                <a:close/>
                <a:moveTo>
                  <a:pt x="589512" y="2026539"/>
                </a:moveTo>
                <a:lnTo>
                  <a:pt x="606457" y="2026539"/>
                </a:lnTo>
                <a:cubicBezTo>
                  <a:pt x="616277" y="2026539"/>
                  <a:pt x="624268" y="2032349"/>
                  <a:pt x="629507" y="2036264"/>
                </a:cubicBezTo>
                <a:cubicBezTo>
                  <a:pt x="632736" y="2038636"/>
                  <a:pt x="634765" y="2040074"/>
                  <a:pt x="636937" y="2040074"/>
                </a:cubicBezTo>
                <a:lnTo>
                  <a:pt x="660673" y="2040074"/>
                </a:lnTo>
                <a:cubicBezTo>
                  <a:pt x="661140" y="2040074"/>
                  <a:pt x="662359" y="2042170"/>
                  <a:pt x="662359" y="2045884"/>
                </a:cubicBezTo>
                <a:cubicBezTo>
                  <a:pt x="662359" y="2047799"/>
                  <a:pt x="662083" y="2049513"/>
                  <a:pt x="661416" y="2050723"/>
                </a:cubicBezTo>
                <a:cubicBezTo>
                  <a:pt x="661140" y="2051428"/>
                  <a:pt x="660759" y="2051790"/>
                  <a:pt x="660578" y="2051790"/>
                </a:cubicBezTo>
                <a:lnTo>
                  <a:pt x="623325" y="2051790"/>
                </a:lnTo>
                <a:cubicBezTo>
                  <a:pt x="621506" y="2051790"/>
                  <a:pt x="619992" y="2053285"/>
                  <a:pt x="619992" y="2055095"/>
                </a:cubicBezTo>
                <a:cubicBezTo>
                  <a:pt x="619992" y="2056905"/>
                  <a:pt x="621506" y="2058438"/>
                  <a:pt x="623325" y="2058438"/>
                </a:cubicBezTo>
                <a:lnTo>
                  <a:pt x="660578" y="2058438"/>
                </a:lnTo>
                <a:cubicBezTo>
                  <a:pt x="663321" y="2058438"/>
                  <a:pt x="665616" y="2056819"/>
                  <a:pt x="667131" y="2054171"/>
                </a:cubicBezTo>
                <a:lnTo>
                  <a:pt x="695430" y="2045189"/>
                </a:lnTo>
                <a:cubicBezTo>
                  <a:pt x="700297" y="2043798"/>
                  <a:pt x="705441" y="2044818"/>
                  <a:pt x="709241" y="2047885"/>
                </a:cubicBezTo>
                <a:cubicBezTo>
                  <a:pt x="697230" y="2053885"/>
                  <a:pt x="687714" y="2059000"/>
                  <a:pt x="679895" y="2063191"/>
                </a:cubicBezTo>
                <a:cubicBezTo>
                  <a:pt x="644004" y="2082260"/>
                  <a:pt x="644004" y="2082260"/>
                  <a:pt x="606923" y="2069421"/>
                </a:cubicBezTo>
                <a:cubicBezTo>
                  <a:pt x="601780" y="2067611"/>
                  <a:pt x="595979" y="2065611"/>
                  <a:pt x="589416" y="2063420"/>
                </a:cubicBezTo>
                <a:lnTo>
                  <a:pt x="589416" y="2026539"/>
                </a:lnTo>
                <a:lnTo>
                  <a:pt x="589512" y="2026539"/>
                </a:lnTo>
                <a:close/>
                <a:moveTo>
                  <a:pt x="615048" y="1928546"/>
                </a:moveTo>
                <a:lnTo>
                  <a:pt x="615705" y="1928546"/>
                </a:lnTo>
                <a:cubicBezTo>
                  <a:pt x="621325" y="1934823"/>
                  <a:pt x="630184" y="1937480"/>
                  <a:pt x="638175" y="1935109"/>
                </a:cubicBezTo>
                <a:lnTo>
                  <a:pt x="655711" y="1930822"/>
                </a:lnTo>
                <a:cubicBezTo>
                  <a:pt x="659511" y="1932127"/>
                  <a:pt x="674856" y="1937661"/>
                  <a:pt x="684762" y="1945662"/>
                </a:cubicBezTo>
                <a:lnTo>
                  <a:pt x="685229" y="1946034"/>
                </a:lnTo>
                <a:cubicBezTo>
                  <a:pt x="690391" y="1950130"/>
                  <a:pt x="700944" y="1958826"/>
                  <a:pt x="714756" y="1958826"/>
                </a:cubicBezTo>
                <a:lnTo>
                  <a:pt x="731711" y="1958826"/>
                </a:lnTo>
                <a:lnTo>
                  <a:pt x="731711" y="1958921"/>
                </a:lnTo>
                <a:cubicBezTo>
                  <a:pt x="731711" y="1962636"/>
                  <a:pt x="734758" y="1965665"/>
                  <a:pt x="738483" y="1965665"/>
                </a:cubicBezTo>
                <a:lnTo>
                  <a:pt x="758761" y="1965665"/>
                </a:lnTo>
                <a:cubicBezTo>
                  <a:pt x="760571" y="1965665"/>
                  <a:pt x="762095" y="1964169"/>
                  <a:pt x="762095" y="1962360"/>
                </a:cubicBezTo>
                <a:cubicBezTo>
                  <a:pt x="762095" y="1960550"/>
                  <a:pt x="760571" y="1959007"/>
                  <a:pt x="758761" y="1959007"/>
                </a:cubicBezTo>
                <a:lnTo>
                  <a:pt x="738388" y="1958921"/>
                </a:lnTo>
                <a:lnTo>
                  <a:pt x="738483" y="1906638"/>
                </a:lnTo>
                <a:lnTo>
                  <a:pt x="758761" y="1906638"/>
                </a:lnTo>
                <a:cubicBezTo>
                  <a:pt x="760571" y="1906638"/>
                  <a:pt x="762095" y="1905105"/>
                  <a:pt x="762095" y="1903295"/>
                </a:cubicBezTo>
                <a:cubicBezTo>
                  <a:pt x="762095" y="1901485"/>
                  <a:pt x="760571" y="1899942"/>
                  <a:pt x="758761" y="1899942"/>
                </a:cubicBezTo>
                <a:lnTo>
                  <a:pt x="738483" y="1899942"/>
                </a:lnTo>
                <a:cubicBezTo>
                  <a:pt x="734758" y="1899942"/>
                  <a:pt x="731711" y="1903009"/>
                  <a:pt x="731711" y="1906734"/>
                </a:cubicBezTo>
                <a:lnTo>
                  <a:pt x="731711" y="1908410"/>
                </a:lnTo>
                <a:cubicBezTo>
                  <a:pt x="719718" y="1904314"/>
                  <a:pt x="710946" y="1900828"/>
                  <a:pt x="704297" y="1898123"/>
                </a:cubicBezTo>
                <a:cubicBezTo>
                  <a:pt x="684762" y="1890322"/>
                  <a:pt x="680361" y="1889017"/>
                  <a:pt x="663807" y="1897113"/>
                </a:cubicBezTo>
                <a:lnTo>
                  <a:pt x="663711" y="1897113"/>
                </a:lnTo>
                <a:lnTo>
                  <a:pt x="600923" y="1909944"/>
                </a:lnTo>
                <a:cubicBezTo>
                  <a:pt x="599980" y="1910124"/>
                  <a:pt x="599227" y="1910734"/>
                  <a:pt x="598751" y="1911477"/>
                </a:cubicBezTo>
                <a:cubicBezTo>
                  <a:pt x="598284" y="1912220"/>
                  <a:pt x="598179" y="1913296"/>
                  <a:pt x="598370" y="1914135"/>
                </a:cubicBezTo>
                <a:cubicBezTo>
                  <a:pt x="600065" y="1919107"/>
                  <a:pt x="605514" y="1928546"/>
                  <a:pt x="615048" y="1928546"/>
                </a:cubicBezTo>
                <a:moveTo>
                  <a:pt x="701897" y="1904038"/>
                </a:moveTo>
                <a:cubicBezTo>
                  <a:pt x="708936" y="1906924"/>
                  <a:pt x="718575" y="1910734"/>
                  <a:pt x="731796" y="1915201"/>
                </a:cubicBezTo>
                <a:lnTo>
                  <a:pt x="731796" y="1951939"/>
                </a:lnTo>
                <a:lnTo>
                  <a:pt x="714842" y="1951939"/>
                </a:lnTo>
                <a:cubicBezTo>
                  <a:pt x="703431" y="1951939"/>
                  <a:pt x="694087" y="1944357"/>
                  <a:pt x="689524" y="1940738"/>
                </a:cubicBezTo>
                <a:lnTo>
                  <a:pt x="689038" y="1940366"/>
                </a:lnTo>
                <a:cubicBezTo>
                  <a:pt x="676856" y="1930451"/>
                  <a:pt x="657806" y="1924317"/>
                  <a:pt x="656939" y="1924040"/>
                </a:cubicBezTo>
                <a:cubicBezTo>
                  <a:pt x="656548" y="1923945"/>
                  <a:pt x="656272" y="1923850"/>
                  <a:pt x="655911" y="1923850"/>
                </a:cubicBezTo>
                <a:cubicBezTo>
                  <a:pt x="655596" y="1923850"/>
                  <a:pt x="655320" y="1923850"/>
                  <a:pt x="655139" y="1923945"/>
                </a:cubicBezTo>
                <a:lnTo>
                  <a:pt x="636546" y="1928546"/>
                </a:lnTo>
                <a:cubicBezTo>
                  <a:pt x="631698" y="1929946"/>
                  <a:pt x="626554" y="1928917"/>
                  <a:pt x="622735" y="1925850"/>
                </a:cubicBezTo>
                <a:cubicBezTo>
                  <a:pt x="635603" y="1919383"/>
                  <a:pt x="645233" y="1914135"/>
                  <a:pt x="653139" y="1909944"/>
                </a:cubicBezTo>
                <a:cubicBezTo>
                  <a:pt x="680266" y="1895389"/>
                  <a:pt x="680266" y="1895389"/>
                  <a:pt x="701897" y="1904038"/>
                </a:cubicBezTo>
                <a:moveTo>
                  <a:pt x="642861" y="1907943"/>
                </a:moveTo>
                <a:cubicBezTo>
                  <a:pt x="635603" y="1911848"/>
                  <a:pt x="626954" y="1916411"/>
                  <a:pt x="616086" y="1921755"/>
                </a:cubicBezTo>
                <a:cubicBezTo>
                  <a:pt x="611134" y="1922316"/>
                  <a:pt x="607971" y="1918411"/>
                  <a:pt x="606285" y="1915382"/>
                </a:cubicBezTo>
                <a:lnTo>
                  <a:pt x="642861" y="1907943"/>
                </a:lnTo>
                <a:close/>
                <a:moveTo>
                  <a:pt x="911543" y="1953663"/>
                </a:moveTo>
                <a:cubicBezTo>
                  <a:pt x="910314" y="1952730"/>
                  <a:pt x="908704" y="1952358"/>
                  <a:pt x="907170" y="1952644"/>
                </a:cubicBezTo>
                <a:cubicBezTo>
                  <a:pt x="905627" y="1952920"/>
                  <a:pt x="904208" y="1953759"/>
                  <a:pt x="903255" y="1955016"/>
                </a:cubicBezTo>
                <a:cubicBezTo>
                  <a:pt x="896674" y="1964036"/>
                  <a:pt x="881443" y="1986363"/>
                  <a:pt x="881443" y="1997983"/>
                </a:cubicBezTo>
                <a:lnTo>
                  <a:pt x="881443" y="1999193"/>
                </a:lnTo>
                <a:cubicBezTo>
                  <a:pt x="881729" y="2013376"/>
                  <a:pt x="893445" y="2024634"/>
                  <a:pt x="907342" y="2024634"/>
                </a:cubicBezTo>
                <a:lnTo>
                  <a:pt x="908580" y="2024634"/>
                </a:lnTo>
                <a:lnTo>
                  <a:pt x="909171" y="2024634"/>
                </a:lnTo>
                <a:cubicBezTo>
                  <a:pt x="916114" y="2024453"/>
                  <a:pt x="922611" y="2021567"/>
                  <a:pt x="927449" y="2016547"/>
                </a:cubicBezTo>
                <a:cubicBezTo>
                  <a:pt x="932297" y="2011470"/>
                  <a:pt x="934783" y="2004917"/>
                  <a:pt x="934698" y="1997983"/>
                </a:cubicBezTo>
                <a:cubicBezTo>
                  <a:pt x="934698" y="1986820"/>
                  <a:pt x="921077" y="1966265"/>
                  <a:pt x="912886" y="1955016"/>
                </a:cubicBezTo>
                <a:cubicBezTo>
                  <a:pt x="912486" y="1954454"/>
                  <a:pt x="912019" y="1954035"/>
                  <a:pt x="911543" y="1953663"/>
                </a:cubicBezTo>
                <a:moveTo>
                  <a:pt x="927925" y="1998078"/>
                </a:moveTo>
                <a:cubicBezTo>
                  <a:pt x="928021" y="2003193"/>
                  <a:pt x="926125" y="2008175"/>
                  <a:pt x="922611" y="2011890"/>
                </a:cubicBezTo>
                <a:cubicBezTo>
                  <a:pt x="918981" y="2015566"/>
                  <a:pt x="914219" y="2017795"/>
                  <a:pt x="908980" y="2017890"/>
                </a:cubicBezTo>
                <a:lnTo>
                  <a:pt x="907942" y="2017890"/>
                </a:lnTo>
                <a:lnTo>
                  <a:pt x="907446" y="2017890"/>
                </a:lnTo>
                <a:cubicBezTo>
                  <a:pt x="896978" y="2017890"/>
                  <a:pt x="888302" y="2009470"/>
                  <a:pt x="888035" y="1998907"/>
                </a:cubicBezTo>
                <a:lnTo>
                  <a:pt x="888035" y="1997983"/>
                </a:lnTo>
                <a:cubicBezTo>
                  <a:pt x="888035" y="1990173"/>
                  <a:pt x="898207" y="1973294"/>
                  <a:pt x="907942" y="1959664"/>
                </a:cubicBezTo>
                <a:cubicBezTo>
                  <a:pt x="920305" y="1976914"/>
                  <a:pt x="927925" y="1991573"/>
                  <a:pt x="927925" y="1998078"/>
                </a:cubicBezTo>
                <a:moveTo>
                  <a:pt x="805453" y="2072078"/>
                </a:moveTo>
                <a:cubicBezTo>
                  <a:pt x="803624" y="2072078"/>
                  <a:pt x="802100" y="2073612"/>
                  <a:pt x="802100" y="2075421"/>
                </a:cubicBezTo>
                <a:cubicBezTo>
                  <a:pt x="802100" y="2077241"/>
                  <a:pt x="803624" y="2078727"/>
                  <a:pt x="805453" y="2078727"/>
                </a:cubicBezTo>
                <a:lnTo>
                  <a:pt x="825732" y="2078727"/>
                </a:lnTo>
                <a:cubicBezTo>
                  <a:pt x="829446" y="2078727"/>
                  <a:pt x="832495" y="2075707"/>
                  <a:pt x="832495" y="2071983"/>
                </a:cubicBezTo>
                <a:lnTo>
                  <a:pt x="832495" y="2070259"/>
                </a:lnTo>
                <a:cubicBezTo>
                  <a:pt x="838190" y="2072164"/>
                  <a:pt x="843353" y="2073974"/>
                  <a:pt x="847820" y="2075517"/>
                </a:cubicBezTo>
                <a:cubicBezTo>
                  <a:pt x="865632" y="2081698"/>
                  <a:pt x="875538" y="2085003"/>
                  <a:pt x="884491" y="2085003"/>
                </a:cubicBezTo>
                <a:cubicBezTo>
                  <a:pt x="895445" y="2085003"/>
                  <a:pt x="905170" y="2079974"/>
                  <a:pt x="926030" y="2068811"/>
                </a:cubicBezTo>
                <a:cubicBezTo>
                  <a:pt x="934698" y="2064258"/>
                  <a:pt x="945556" y="2058438"/>
                  <a:pt x="959253" y="2051609"/>
                </a:cubicBezTo>
                <a:cubicBezTo>
                  <a:pt x="960120" y="2051104"/>
                  <a:pt x="960787" y="2050352"/>
                  <a:pt x="960977" y="2049418"/>
                </a:cubicBezTo>
                <a:cubicBezTo>
                  <a:pt x="961168" y="2048447"/>
                  <a:pt x="960977" y="2047380"/>
                  <a:pt x="960415" y="2046627"/>
                </a:cubicBezTo>
                <a:cubicBezTo>
                  <a:pt x="954881" y="2039198"/>
                  <a:pt x="945261" y="2036074"/>
                  <a:pt x="936422" y="2038636"/>
                </a:cubicBezTo>
                <a:lnTo>
                  <a:pt x="911933" y="2046351"/>
                </a:lnTo>
                <a:lnTo>
                  <a:pt x="911933" y="2045703"/>
                </a:lnTo>
                <a:cubicBezTo>
                  <a:pt x="911933" y="2038350"/>
                  <a:pt x="908495" y="2033187"/>
                  <a:pt x="903541" y="2033187"/>
                </a:cubicBezTo>
                <a:lnTo>
                  <a:pt x="880215" y="2033283"/>
                </a:lnTo>
                <a:cubicBezTo>
                  <a:pt x="879538" y="2033092"/>
                  <a:pt x="877728" y="2031797"/>
                  <a:pt x="876309" y="2030721"/>
                </a:cubicBezTo>
                <a:cubicBezTo>
                  <a:pt x="870680" y="2026634"/>
                  <a:pt x="861260" y="2019700"/>
                  <a:pt x="849259" y="2019700"/>
                </a:cubicBezTo>
                <a:lnTo>
                  <a:pt x="832313" y="2019700"/>
                </a:lnTo>
                <a:lnTo>
                  <a:pt x="832313" y="2019567"/>
                </a:lnTo>
                <a:cubicBezTo>
                  <a:pt x="832313" y="2015890"/>
                  <a:pt x="829266" y="2012814"/>
                  <a:pt x="825541" y="2012814"/>
                </a:cubicBezTo>
                <a:lnTo>
                  <a:pt x="805243" y="2012814"/>
                </a:lnTo>
                <a:cubicBezTo>
                  <a:pt x="803453" y="2012814"/>
                  <a:pt x="801919" y="2014357"/>
                  <a:pt x="801919" y="2016166"/>
                </a:cubicBezTo>
                <a:cubicBezTo>
                  <a:pt x="801919" y="2017976"/>
                  <a:pt x="803453" y="2019472"/>
                  <a:pt x="805243" y="2019472"/>
                </a:cubicBezTo>
                <a:lnTo>
                  <a:pt x="825636" y="2019567"/>
                </a:lnTo>
                <a:lnTo>
                  <a:pt x="825541" y="2071888"/>
                </a:lnTo>
                <a:lnTo>
                  <a:pt x="805453" y="2071888"/>
                </a:lnTo>
                <a:lnTo>
                  <a:pt x="805453" y="2072078"/>
                </a:lnTo>
                <a:close/>
                <a:moveTo>
                  <a:pt x="832495" y="2026539"/>
                </a:moveTo>
                <a:lnTo>
                  <a:pt x="849449" y="2026539"/>
                </a:lnTo>
                <a:cubicBezTo>
                  <a:pt x="859260" y="2026539"/>
                  <a:pt x="867260" y="2032349"/>
                  <a:pt x="872490" y="2036264"/>
                </a:cubicBezTo>
                <a:cubicBezTo>
                  <a:pt x="875729" y="2038636"/>
                  <a:pt x="877728" y="2040074"/>
                  <a:pt x="879938" y="2040074"/>
                </a:cubicBezTo>
                <a:lnTo>
                  <a:pt x="903627" y="2040074"/>
                </a:lnTo>
                <a:cubicBezTo>
                  <a:pt x="904122" y="2040074"/>
                  <a:pt x="905351" y="2042170"/>
                  <a:pt x="905351" y="2045884"/>
                </a:cubicBezTo>
                <a:cubicBezTo>
                  <a:pt x="905351" y="2047799"/>
                  <a:pt x="904980" y="2049513"/>
                  <a:pt x="904399" y="2050723"/>
                </a:cubicBezTo>
                <a:cubicBezTo>
                  <a:pt x="904122" y="2051428"/>
                  <a:pt x="903751" y="2051790"/>
                  <a:pt x="903541" y="2051790"/>
                </a:cubicBezTo>
                <a:lnTo>
                  <a:pt x="866308" y="2051790"/>
                </a:lnTo>
                <a:cubicBezTo>
                  <a:pt x="864498" y="2051790"/>
                  <a:pt x="862984" y="2053285"/>
                  <a:pt x="862984" y="2055095"/>
                </a:cubicBezTo>
                <a:cubicBezTo>
                  <a:pt x="862984" y="2056905"/>
                  <a:pt x="864498" y="2058438"/>
                  <a:pt x="866308" y="2058438"/>
                </a:cubicBezTo>
                <a:lnTo>
                  <a:pt x="903541" y="2058438"/>
                </a:lnTo>
                <a:cubicBezTo>
                  <a:pt x="906303" y="2058438"/>
                  <a:pt x="908589" y="2056819"/>
                  <a:pt x="910123" y="2054171"/>
                </a:cubicBezTo>
                <a:lnTo>
                  <a:pt x="938422" y="2045189"/>
                </a:lnTo>
                <a:cubicBezTo>
                  <a:pt x="943260" y="2043798"/>
                  <a:pt x="948423" y="2044818"/>
                  <a:pt x="952205" y="2047885"/>
                </a:cubicBezTo>
                <a:cubicBezTo>
                  <a:pt x="940212" y="2053885"/>
                  <a:pt x="930697" y="2059000"/>
                  <a:pt x="922791" y="2063191"/>
                </a:cubicBezTo>
                <a:cubicBezTo>
                  <a:pt x="886892" y="2082260"/>
                  <a:pt x="886892" y="2082260"/>
                  <a:pt x="849820" y="2069421"/>
                </a:cubicBezTo>
                <a:cubicBezTo>
                  <a:pt x="844686" y="2067611"/>
                  <a:pt x="838952" y="2065611"/>
                  <a:pt x="832313" y="2063420"/>
                </a:cubicBezTo>
                <a:lnTo>
                  <a:pt x="832313" y="2026539"/>
                </a:lnTo>
                <a:lnTo>
                  <a:pt x="832495" y="2026539"/>
                </a:lnTo>
                <a:close/>
                <a:moveTo>
                  <a:pt x="858117" y="1928546"/>
                </a:moveTo>
                <a:lnTo>
                  <a:pt x="858784" y="1928546"/>
                </a:lnTo>
                <a:cubicBezTo>
                  <a:pt x="864394" y="1934823"/>
                  <a:pt x="873261" y="1937480"/>
                  <a:pt x="881263" y="1935109"/>
                </a:cubicBezTo>
                <a:lnTo>
                  <a:pt x="898798" y="1930822"/>
                </a:lnTo>
                <a:cubicBezTo>
                  <a:pt x="902579" y="1932127"/>
                  <a:pt x="917924" y="1937661"/>
                  <a:pt x="927849" y="1945662"/>
                </a:cubicBezTo>
                <a:lnTo>
                  <a:pt x="928297" y="1946034"/>
                </a:lnTo>
                <a:cubicBezTo>
                  <a:pt x="933431" y="1950130"/>
                  <a:pt x="944032" y="1958826"/>
                  <a:pt x="957834" y="1958826"/>
                </a:cubicBezTo>
                <a:lnTo>
                  <a:pt x="974788" y="1958826"/>
                </a:lnTo>
                <a:lnTo>
                  <a:pt x="974788" y="1958921"/>
                </a:lnTo>
                <a:cubicBezTo>
                  <a:pt x="974788" y="1962636"/>
                  <a:pt x="977846" y="1965665"/>
                  <a:pt x="981551" y="1965665"/>
                </a:cubicBezTo>
                <a:lnTo>
                  <a:pt x="1001830" y="1965665"/>
                </a:lnTo>
                <a:cubicBezTo>
                  <a:pt x="1003649" y="1965665"/>
                  <a:pt x="1005192" y="1964169"/>
                  <a:pt x="1005192" y="1962360"/>
                </a:cubicBezTo>
                <a:cubicBezTo>
                  <a:pt x="1005192" y="1960550"/>
                  <a:pt x="1003649" y="1959007"/>
                  <a:pt x="1001830" y="1959007"/>
                </a:cubicBezTo>
                <a:lnTo>
                  <a:pt x="981456" y="1958921"/>
                </a:lnTo>
                <a:lnTo>
                  <a:pt x="981551" y="1906638"/>
                </a:lnTo>
                <a:lnTo>
                  <a:pt x="1001830" y="1906638"/>
                </a:lnTo>
                <a:cubicBezTo>
                  <a:pt x="1003649" y="1906638"/>
                  <a:pt x="1005192" y="1905105"/>
                  <a:pt x="1005192" y="1903295"/>
                </a:cubicBezTo>
                <a:cubicBezTo>
                  <a:pt x="1005192" y="1901485"/>
                  <a:pt x="1003649" y="1899942"/>
                  <a:pt x="1001830" y="1899942"/>
                </a:cubicBezTo>
                <a:lnTo>
                  <a:pt x="981551" y="1899942"/>
                </a:lnTo>
                <a:cubicBezTo>
                  <a:pt x="977846" y="1899942"/>
                  <a:pt x="974788" y="1903009"/>
                  <a:pt x="974788" y="1906734"/>
                </a:cubicBezTo>
                <a:lnTo>
                  <a:pt x="974788" y="1908410"/>
                </a:lnTo>
                <a:cubicBezTo>
                  <a:pt x="962787" y="1904314"/>
                  <a:pt x="954034" y="1900828"/>
                  <a:pt x="947347" y="1898123"/>
                </a:cubicBezTo>
                <a:cubicBezTo>
                  <a:pt x="927849" y="1890322"/>
                  <a:pt x="923449" y="1889017"/>
                  <a:pt x="906885" y="1897113"/>
                </a:cubicBezTo>
                <a:lnTo>
                  <a:pt x="906799" y="1897113"/>
                </a:lnTo>
                <a:lnTo>
                  <a:pt x="844010" y="1909944"/>
                </a:lnTo>
                <a:cubicBezTo>
                  <a:pt x="843048" y="1910124"/>
                  <a:pt x="842305" y="1910734"/>
                  <a:pt x="841820" y="1911477"/>
                </a:cubicBezTo>
                <a:cubicBezTo>
                  <a:pt x="841353" y="1912220"/>
                  <a:pt x="841267" y="1913296"/>
                  <a:pt x="841543" y="1914135"/>
                </a:cubicBezTo>
                <a:cubicBezTo>
                  <a:pt x="843048" y="1919107"/>
                  <a:pt x="848487" y="1928546"/>
                  <a:pt x="858117" y="1928546"/>
                </a:cubicBezTo>
                <a:moveTo>
                  <a:pt x="944889" y="1904038"/>
                </a:moveTo>
                <a:cubicBezTo>
                  <a:pt x="951938" y="1906924"/>
                  <a:pt x="961568" y="1910734"/>
                  <a:pt x="974788" y="1915201"/>
                </a:cubicBezTo>
                <a:lnTo>
                  <a:pt x="974788" y="1951939"/>
                </a:lnTo>
                <a:lnTo>
                  <a:pt x="957834" y="1951939"/>
                </a:lnTo>
                <a:cubicBezTo>
                  <a:pt x="946423" y="1951939"/>
                  <a:pt x="937070" y="1944357"/>
                  <a:pt x="932516" y="1940738"/>
                </a:cubicBezTo>
                <a:lnTo>
                  <a:pt x="932031" y="1940366"/>
                </a:lnTo>
                <a:cubicBezTo>
                  <a:pt x="919848" y="1930451"/>
                  <a:pt x="900798" y="1924317"/>
                  <a:pt x="899941" y="1924040"/>
                </a:cubicBezTo>
                <a:cubicBezTo>
                  <a:pt x="899636" y="1923945"/>
                  <a:pt x="899265" y="1923850"/>
                  <a:pt x="898884" y="1923850"/>
                </a:cubicBezTo>
                <a:cubicBezTo>
                  <a:pt x="898579" y="1923850"/>
                  <a:pt x="898303" y="1923850"/>
                  <a:pt x="898112" y="1923945"/>
                </a:cubicBezTo>
                <a:lnTo>
                  <a:pt x="879538" y="1928546"/>
                </a:lnTo>
                <a:cubicBezTo>
                  <a:pt x="874671" y="1929946"/>
                  <a:pt x="869537" y="1928917"/>
                  <a:pt x="865727" y="1925850"/>
                </a:cubicBezTo>
                <a:cubicBezTo>
                  <a:pt x="878595" y="1919383"/>
                  <a:pt x="888206" y="1914135"/>
                  <a:pt x="896112" y="1909944"/>
                </a:cubicBezTo>
                <a:cubicBezTo>
                  <a:pt x="923258" y="1895389"/>
                  <a:pt x="923258" y="1895389"/>
                  <a:pt x="944889" y="1904038"/>
                </a:cubicBezTo>
                <a:moveTo>
                  <a:pt x="885930" y="1907943"/>
                </a:moveTo>
                <a:cubicBezTo>
                  <a:pt x="878671" y="1911848"/>
                  <a:pt x="870023" y="1916411"/>
                  <a:pt x="859174" y="1921755"/>
                </a:cubicBezTo>
                <a:cubicBezTo>
                  <a:pt x="854211" y="1922316"/>
                  <a:pt x="851068" y="1918411"/>
                  <a:pt x="849353" y="1915382"/>
                </a:cubicBezTo>
                <a:lnTo>
                  <a:pt x="885930" y="1907943"/>
                </a:lnTo>
                <a:close/>
                <a:moveTo>
                  <a:pt x="1154525" y="1953663"/>
                </a:moveTo>
                <a:cubicBezTo>
                  <a:pt x="1153277" y="1952730"/>
                  <a:pt x="1151668" y="1952358"/>
                  <a:pt x="1150153" y="1952644"/>
                </a:cubicBezTo>
                <a:cubicBezTo>
                  <a:pt x="1148619" y="1952920"/>
                  <a:pt x="1147200" y="1953759"/>
                  <a:pt x="1146334" y="1955016"/>
                </a:cubicBezTo>
                <a:cubicBezTo>
                  <a:pt x="1139761" y="1964036"/>
                  <a:pt x="1124522" y="1986363"/>
                  <a:pt x="1124522" y="1997983"/>
                </a:cubicBezTo>
                <a:lnTo>
                  <a:pt x="1124522" y="1999193"/>
                </a:lnTo>
                <a:cubicBezTo>
                  <a:pt x="1124807" y="2013376"/>
                  <a:pt x="1136523" y="2024634"/>
                  <a:pt x="1150429" y="2024634"/>
                </a:cubicBezTo>
                <a:lnTo>
                  <a:pt x="1151668" y="2024634"/>
                </a:lnTo>
                <a:lnTo>
                  <a:pt x="1152249" y="2024634"/>
                </a:lnTo>
                <a:cubicBezTo>
                  <a:pt x="1159202" y="2024453"/>
                  <a:pt x="1165688" y="2021567"/>
                  <a:pt x="1170527" y="2016547"/>
                </a:cubicBezTo>
                <a:cubicBezTo>
                  <a:pt x="1175385" y="2011470"/>
                  <a:pt x="1177871" y="2004917"/>
                  <a:pt x="1177776" y="1997983"/>
                </a:cubicBezTo>
                <a:cubicBezTo>
                  <a:pt x="1177776" y="1986820"/>
                  <a:pt x="1164145" y="1966265"/>
                  <a:pt x="1155963" y="1955016"/>
                </a:cubicBezTo>
                <a:cubicBezTo>
                  <a:pt x="1155478" y="1954454"/>
                  <a:pt x="1155011" y="1954035"/>
                  <a:pt x="1154525" y="1953663"/>
                </a:cubicBezTo>
                <a:moveTo>
                  <a:pt x="1170918" y="1998078"/>
                </a:moveTo>
                <a:cubicBezTo>
                  <a:pt x="1171013" y="2003193"/>
                  <a:pt x="1169098" y="2008175"/>
                  <a:pt x="1165564" y="2011890"/>
                </a:cubicBezTo>
                <a:cubicBezTo>
                  <a:pt x="1161964" y="2015566"/>
                  <a:pt x="1157202" y="2017795"/>
                  <a:pt x="1151963" y="2017890"/>
                </a:cubicBezTo>
                <a:lnTo>
                  <a:pt x="1150915" y="2017890"/>
                </a:lnTo>
                <a:lnTo>
                  <a:pt x="1150429" y="2017890"/>
                </a:lnTo>
                <a:cubicBezTo>
                  <a:pt x="1139971" y="2017890"/>
                  <a:pt x="1131284" y="2009470"/>
                  <a:pt x="1131018" y="1998907"/>
                </a:cubicBezTo>
                <a:lnTo>
                  <a:pt x="1131018" y="1997983"/>
                </a:lnTo>
                <a:cubicBezTo>
                  <a:pt x="1131018" y="1990173"/>
                  <a:pt x="1141190" y="1973294"/>
                  <a:pt x="1151011" y="1959664"/>
                </a:cubicBezTo>
                <a:cubicBezTo>
                  <a:pt x="1163383" y="1976914"/>
                  <a:pt x="1170918" y="1991573"/>
                  <a:pt x="1170918" y="1998078"/>
                </a:cubicBezTo>
                <a:moveTo>
                  <a:pt x="1048417" y="2072078"/>
                </a:moveTo>
                <a:cubicBezTo>
                  <a:pt x="1046626" y="2072078"/>
                  <a:pt x="1045093" y="2073612"/>
                  <a:pt x="1045093" y="2075421"/>
                </a:cubicBezTo>
                <a:cubicBezTo>
                  <a:pt x="1045093" y="2077241"/>
                  <a:pt x="1046626" y="2078727"/>
                  <a:pt x="1048417" y="2078727"/>
                </a:cubicBezTo>
                <a:lnTo>
                  <a:pt x="1068714" y="2078727"/>
                </a:lnTo>
                <a:cubicBezTo>
                  <a:pt x="1072429" y="2078727"/>
                  <a:pt x="1075487" y="2075707"/>
                  <a:pt x="1075487" y="2071983"/>
                </a:cubicBezTo>
                <a:lnTo>
                  <a:pt x="1075487" y="2070259"/>
                </a:lnTo>
                <a:cubicBezTo>
                  <a:pt x="1081173" y="2072164"/>
                  <a:pt x="1086345" y="2073974"/>
                  <a:pt x="1090803" y="2075517"/>
                </a:cubicBezTo>
                <a:cubicBezTo>
                  <a:pt x="1108614" y="2081698"/>
                  <a:pt x="1118521" y="2085003"/>
                  <a:pt x="1127474" y="2085003"/>
                </a:cubicBezTo>
                <a:cubicBezTo>
                  <a:pt x="1138428" y="2085003"/>
                  <a:pt x="1148153" y="2079974"/>
                  <a:pt x="1169012" y="2068811"/>
                </a:cubicBezTo>
                <a:cubicBezTo>
                  <a:pt x="1177681" y="2064258"/>
                  <a:pt x="1188548" y="2058438"/>
                  <a:pt x="1202236" y="2051609"/>
                </a:cubicBezTo>
                <a:cubicBezTo>
                  <a:pt x="1203103" y="2051104"/>
                  <a:pt x="1203770" y="2050352"/>
                  <a:pt x="1203960" y="2049418"/>
                </a:cubicBezTo>
                <a:cubicBezTo>
                  <a:pt x="1204150" y="2048447"/>
                  <a:pt x="1203960" y="2047380"/>
                  <a:pt x="1203398" y="2046627"/>
                </a:cubicBezTo>
                <a:cubicBezTo>
                  <a:pt x="1197873" y="2039198"/>
                  <a:pt x="1188244" y="2036074"/>
                  <a:pt x="1179386" y="2038636"/>
                </a:cubicBezTo>
                <a:lnTo>
                  <a:pt x="1154916" y="2046351"/>
                </a:lnTo>
                <a:lnTo>
                  <a:pt x="1154916" y="2045703"/>
                </a:lnTo>
                <a:cubicBezTo>
                  <a:pt x="1154916" y="2038350"/>
                  <a:pt x="1151477" y="2033187"/>
                  <a:pt x="1146514" y="2033187"/>
                </a:cubicBezTo>
                <a:lnTo>
                  <a:pt x="1123197" y="2033283"/>
                </a:lnTo>
                <a:cubicBezTo>
                  <a:pt x="1122521" y="2033092"/>
                  <a:pt x="1120711" y="2031797"/>
                  <a:pt x="1119292" y="2030721"/>
                </a:cubicBezTo>
                <a:cubicBezTo>
                  <a:pt x="1113663" y="2026634"/>
                  <a:pt x="1104252" y="2019700"/>
                  <a:pt x="1092251" y="2019700"/>
                </a:cubicBezTo>
                <a:lnTo>
                  <a:pt x="1075268" y="2019700"/>
                </a:lnTo>
                <a:lnTo>
                  <a:pt x="1075268" y="2019567"/>
                </a:lnTo>
                <a:cubicBezTo>
                  <a:pt x="1075268" y="2015890"/>
                  <a:pt x="1072229" y="2012814"/>
                  <a:pt x="1068534" y="2012814"/>
                </a:cubicBezTo>
                <a:lnTo>
                  <a:pt x="1048226" y="2012814"/>
                </a:lnTo>
                <a:cubicBezTo>
                  <a:pt x="1046416" y="2012814"/>
                  <a:pt x="1044902" y="2014357"/>
                  <a:pt x="1044902" y="2016166"/>
                </a:cubicBezTo>
                <a:cubicBezTo>
                  <a:pt x="1044902" y="2017976"/>
                  <a:pt x="1046416" y="2019472"/>
                  <a:pt x="1048226" y="2019472"/>
                </a:cubicBezTo>
                <a:lnTo>
                  <a:pt x="1068619" y="2019567"/>
                </a:lnTo>
                <a:lnTo>
                  <a:pt x="1068534" y="2071888"/>
                </a:lnTo>
                <a:lnTo>
                  <a:pt x="1048417" y="2071888"/>
                </a:lnTo>
                <a:lnTo>
                  <a:pt x="1048417" y="2072078"/>
                </a:lnTo>
                <a:close/>
                <a:moveTo>
                  <a:pt x="1075487" y="2026539"/>
                </a:moveTo>
                <a:lnTo>
                  <a:pt x="1092432" y="2026539"/>
                </a:lnTo>
                <a:cubicBezTo>
                  <a:pt x="1102243" y="2026539"/>
                  <a:pt x="1110243" y="2032349"/>
                  <a:pt x="1115482" y="2036264"/>
                </a:cubicBezTo>
                <a:cubicBezTo>
                  <a:pt x="1118711" y="2038636"/>
                  <a:pt x="1120711" y="2040074"/>
                  <a:pt x="1122893" y="2040074"/>
                </a:cubicBezTo>
                <a:lnTo>
                  <a:pt x="1146620" y="2040074"/>
                </a:lnTo>
                <a:cubicBezTo>
                  <a:pt x="1147105" y="2040074"/>
                  <a:pt x="1148334" y="2042170"/>
                  <a:pt x="1148334" y="2045884"/>
                </a:cubicBezTo>
                <a:cubicBezTo>
                  <a:pt x="1148334" y="2047799"/>
                  <a:pt x="1148058" y="2049513"/>
                  <a:pt x="1147381" y="2050723"/>
                </a:cubicBezTo>
                <a:cubicBezTo>
                  <a:pt x="1147105" y="2051428"/>
                  <a:pt x="1146705" y="2051790"/>
                  <a:pt x="1146514" y="2051790"/>
                </a:cubicBezTo>
                <a:lnTo>
                  <a:pt x="1109291" y="2051790"/>
                </a:lnTo>
                <a:cubicBezTo>
                  <a:pt x="1107481" y="2051790"/>
                  <a:pt x="1105948" y="2053285"/>
                  <a:pt x="1105948" y="2055095"/>
                </a:cubicBezTo>
                <a:cubicBezTo>
                  <a:pt x="1105948" y="2056905"/>
                  <a:pt x="1107481" y="2058438"/>
                  <a:pt x="1109291" y="2058438"/>
                </a:cubicBezTo>
                <a:lnTo>
                  <a:pt x="1146514" y="2058438"/>
                </a:lnTo>
                <a:cubicBezTo>
                  <a:pt x="1149286" y="2058438"/>
                  <a:pt x="1151563" y="2056819"/>
                  <a:pt x="1153106" y="2054171"/>
                </a:cubicBezTo>
                <a:lnTo>
                  <a:pt x="1181376" y="2045189"/>
                </a:lnTo>
                <a:cubicBezTo>
                  <a:pt x="1186243" y="2043798"/>
                  <a:pt x="1191377" y="2044818"/>
                  <a:pt x="1195197" y="2047885"/>
                </a:cubicBezTo>
                <a:cubicBezTo>
                  <a:pt x="1183195" y="2053885"/>
                  <a:pt x="1173680" y="2059000"/>
                  <a:pt x="1165870" y="2063191"/>
                </a:cubicBezTo>
                <a:cubicBezTo>
                  <a:pt x="1129969" y="2082260"/>
                  <a:pt x="1129969" y="2082260"/>
                  <a:pt x="1092898" y="2069421"/>
                </a:cubicBezTo>
                <a:cubicBezTo>
                  <a:pt x="1087755" y="2067611"/>
                  <a:pt x="1081944" y="2065611"/>
                  <a:pt x="1075391" y="2063420"/>
                </a:cubicBezTo>
                <a:lnTo>
                  <a:pt x="1075391" y="2026539"/>
                </a:lnTo>
                <a:lnTo>
                  <a:pt x="1075487" y="2026539"/>
                </a:lnTo>
                <a:close/>
                <a:moveTo>
                  <a:pt x="1101081" y="1928546"/>
                </a:moveTo>
                <a:lnTo>
                  <a:pt x="1101747" y="1928546"/>
                </a:lnTo>
                <a:cubicBezTo>
                  <a:pt x="1107386" y="1934823"/>
                  <a:pt x="1116253" y="1937480"/>
                  <a:pt x="1124245" y="1935109"/>
                </a:cubicBezTo>
                <a:lnTo>
                  <a:pt x="1141752" y="1930822"/>
                </a:lnTo>
                <a:cubicBezTo>
                  <a:pt x="1145571" y="1932127"/>
                  <a:pt x="1160907" y="1937661"/>
                  <a:pt x="1170822" y="1945662"/>
                </a:cubicBezTo>
                <a:lnTo>
                  <a:pt x="1171289" y="1946034"/>
                </a:lnTo>
                <a:cubicBezTo>
                  <a:pt x="1176423" y="1950130"/>
                  <a:pt x="1187006" y="1958826"/>
                  <a:pt x="1200826" y="1958826"/>
                </a:cubicBezTo>
                <a:lnTo>
                  <a:pt x="1217771" y="1958826"/>
                </a:lnTo>
                <a:lnTo>
                  <a:pt x="1217771" y="1958921"/>
                </a:lnTo>
                <a:cubicBezTo>
                  <a:pt x="1217771" y="1962636"/>
                  <a:pt x="1220819" y="1965665"/>
                  <a:pt x="1224543" y="1965665"/>
                </a:cubicBezTo>
                <a:lnTo>
                  <a:pt x="1244822" y="1965665"/>
                </a:lnTo>
                <a:cubicBezTo>
                  <a:pt x="1246632" y="1965665"/>
                  <a:pt x="1248165" y="1964169"/>
                  <a:pt x="1248165" y="1962360"/>
                </a:cubicBezTo>
                <a:cubicBezTo>
                  <a:pt x="1248165" y="1960550"/>
                  <a:pt x="1246632" y="1959007"/>
                  <a:pt x="1244822" y="1959007"/>
                </a:cubicBezTo>
                <a:lnTo>
                  <a:pt x="1224448" y="1958921"/>
                </a:lnTo>
                <a:lnTo>
                  <a:pt x="1224543" y="1906638"/>
                </a:lnTo>
                <a:lnTo>
                  <a:pt x="1244822" y="1906638"/>
                </a:lnTo>
                <a:cubicBezTo>
                  <a:pt x="1246632" y="1906638"/>
                  <a:pt x="1248165" y="1905105"/>
                  <a:pt x="1248165" y="1903295"/>
                </a:cubicBezTo>
                <a:cubicBezTo>
                  <a:pt x="1248165" y="1901485"/>
                  <a:pt x="1246632" y="1899942"/>
                  <a:pt x="1244822" y="1899942"/>
                </a:cubicBezTo>
                <a:lnTo>
                  <a:pt x="1224543" y="1899942"/>
                </a:lnTo>
                <a:cubicBezTo>
                  <a:pt x="1220819" y="1899942"/>
                  <a:pt x="1217771" y="1903009"/>
                  <a:pt x="1217771" y="1906734"/>
                </a:cubicBezTo>
                <a:lnTo>
                  <a:pt x="1217771" y="1908410"/>
                </a:lnTo>
                <a:cubicBezTo>
                  <a:pt x="1205769" y="1904314"/>
                  <a:pt x="1196997" y="1900828"/>
                  <a:pt x="1190339" y="1898123"/>
                </a:cubicBezTo>
                <a:cubicBezTo>
                  <a:pt x="1170822" y="1890322"/>
                  <a:pt x="1166422" y="1889017"/>
                  <a:pt x="1149877" y="1897113"/>
                </a:cubicBezTo>
                <a:lnTo>
                  <a:pt x="1149753" y="1897113"/>
                </a:lnTo>
                <a:lnTo>
                  <a:pt x="1086993" y="1909944"/>
                </a:lnTo>
                <a:cubicBezTo>
                  <a:pt x="1086040" y="1910124"/>
                  <a:pt x="1085297" y="1910734"/>
                  <a:pt x="1084802" y="1911477"/>
                </a:cubicBezTo>
                <a:cubicBezTo>
                  <a:pt x="1084336" y="1912220"/>
                  <a:pt x="1084221" y="1913296"/>
                  <a:pt x="1084440" y="1914135"/>
                </a:cubicBezTo>
                <a:cubicBezTo>
                  <a:pt x="1086136" y="1919107"/>
                  <a:pt x="1091469" y="1928546"/>
                  <a:pt x="1101081" y="1928546"/>
                </a:cubicBezTo>
                <a:moveTo>
                  <a:pt x="1187862" y="1904038"/>
                </a:moveTo>
                <a:cubicBezTo>
                  <a:pt x="1194921" y="1906924"/>
                  <a:pt x="1204531" y="1910734"/>
                  <a:pt x="1217771" y="1915201"/>
                </a:cubicBezTo>
                <a:lnTo>
                  <a:pt x="1217771" y="1951939"/>
                </a:lnTo>
                <a:lnTo>
                  <a:pt x="1200826" y="1951939"/>
                </a:lnTo>
                <a:cubicBezTo>
                  <a:pt x="1189377" y="1951939"/>
                  <a:pt x="1180052" y="1944357"/>
                  <a:pt x="1175480" y="1940738"/>
                </a:cubicBezTo>
                <a:lnTo>
                  <a:pt x="1175013" y="1940366"/>
                </a:lnTo>
                <a:cubicBezTo>
                  <a:pt x="1162812" y="1930451"/>
                  <a:pt x="1143752" y="1924317"/>
                  <a:pt x="1142924" y="1924040"/>
                </a:cubicBezTo>
                <a:cubicBezTo>
                  <a:pt x="1142524" y="1923945"/>
                  <a:pt x="1142238" y="1923850"/>
                  <a:pt x="1141866" y="1923850"/>
                </a:cubicBezTo>
                <a:cubicBezTo>
                  <a:pt x="1141571" y="1923850"/>
                  <a:pt x="1141295" y="1923850"/>
                  <a:pt x="1141095" y="1923945"/>
                </a:cubicBezTo>
                <a:lnTo>
                  <a:pt x="1122521" y="1928546"/>
                </a:lnTo>
                <a:cubicBezTo>
                  <a:pt x="1117654" y="1929946"/>
                  <a:pt x="1112520" y="1928917"/>
                  <a:pt x="1108720" y="1925850"/>
                </a:cubicBezTo>
                <a:cubicBezTo>
                  <a:pt x="1121569" y="1919383"/>
                  <a:pt x="1131198" y="1914135"/>
                  <a:pt x="1139094" y="1909944"/>
                </a:cubicBezTo>
                <a:cubicBezTo>
                  <a:pt x="1166241" y="1895389"/>
                  <a:pt x="1166241" y="1895389"/>
                  <a:pt x="1187862" y="1904038"/>
                </a:cubicBezTo>
                <a:moveTo>
                  <a:pt x="1128922" y="1907943"/>
                </a:moveTo>
                <a:cubicBezTo>
                  <a:pt x="1121654" y="1911848"/>
                  <a:pt x="1112987" y="1916411"/>
                  <a:pt x="1102119" y="1921755"/>
                </a:cubicBezTo>
                <a:cubicBezTo>
                  <a:pt x="1097203" y="1922316"/>
                  <a:pt x="1094041" y="1918411"/>
                  <a:pt x="1092346" y="1915382"/>
                </a:cubicBezTo>
                <a:lnTo>
                  <a:pt x="1128922" y="1907943"/>
                </a:lnTo>
                <a:close/>
                <a:moveTo>
                  <a:pt x="1397508" y="1953663"/>
                </a:moveTo>
                <a:cubicBezTo>
                  <a:pt x="1396279" y="1952730"/>
                  <a:pt x="1394650" y="1952358"/>
                  <a:pt x="1393136" y="1952644"/>
                </a:cubicBezTo>
                <a:cubicBezTo>
                  <a:pt x="1391593" y="1952920"/>
                  <a:pt x="1390193" y="1953759"/>
                  <a:pt x="1389231" y="1955016"/>
                </a:cubicBezTo>
                <a:cubicBezTo>
                  <a:pt x="1382659" y="1964036"/>
                  <a:pt x="1367418" y="1986363"/>
                  <a:pt x="1367418" y="1997983"/>
                </a:cubicBezTo>
                <a:lnTo>
                  <a:pt x="1367418" y="1999193"/>
                </a:lnTo>
                <a:cubicBezTo>
                  <a:pt x="1367694" y="2013376"/>
                  <a:pt x="1379420" y="2024634"/>
                  <a:pt x="1393317" y="2024634"/>
                </a:cubicBezTo>
                <a:lnTo>
                  <a:pt x="1394565" y="2024634"/>
                </a:lnTo>
                <a:lnTo>
                  <a:pt x="1395136" y="2024634"/>
                </a:lnTo>
                <a:cubicBezTo>
                  <a:pt x="1402099" y="2024453"/>
                  <a:pt x="1408557" y="2021567"/>
                  <a:pt x="1413414" y="2016547"/>
                </a:cubicBezTo>
                <a:cubicBezTo>
                  <a:pt x="1418272" y="2011470"/>
                  <a:pt x="1420768" y="2004917"/>
                  <a:pt x="1420663" y="1997983"/>
                </a:cubicBezTo>
                <a:cubicBezTo>
                  <a:pt x="1420663" y="1986820"/>
                  <a:pt x="1407043" y="1966265"/>
                  <a:pt x="1398861" y="1955016"/>
                </a:cubicBezTo>
                <a:cubicBezTo>
                  <a:pt x="1398461" y="1954454"/>
                  <a:pt x="1398089" y="1954035"/>
                  <a:pt x="1397508" y="1953663"/>
                </a:cubicBezTo>
                <a:moveTo>
                  <a:pt x="1414005" y="1998078"/>
                </a:moveTo>
                <a:cubicBezTo>
                  <a:pt x="1414091" y="2003193"/>
                  <a:pt x="1412186" y="2008175"/>
                  <a:pt x="1408643" y="2011890"/>
                </a:cubicBezTo>
                <a:cubicBezTo>
                  <a:pt x="1405042" y="2015566"/>
                  <a:pt x="1400280" y="2017795"/>
                  <a:pt x="1395041" y="2017890"/>
                </a:cubicBezTo>
                <a:lnTo>
                  <a:pt x="1393993" y="2017890"/>
                </a:lnTo>
                <a:lnTo>
                  <a:pt x="1393507" y="2017890"/>
                </a:lnTo>
                <a:cubicBezTo>
                  <a:pt x="1383049" y="2017890"/>
                  <a:pt x="1374371" y="2009470"/>
                  <a:pt x="1374095" y="1998907"/>
                </a:cubicBezTo>
                <a:lnTo>
                  <a:pt x="1374095" y="1997983"/>
                </a:lnTo>
                <a:cubicBezTo>
                  <a:pt x="1374095" y="1990173"/>
                  <a:pt x="1384278" y="1973294"/>
                  <a:pt x="1393993" y="1959664"/>
                </a:cubicBezTo>
                <a:cubicBezTo>
                  <a:pt x="1406366" y="1976914"/>
                  <a:pt x="1414005" y="1991573"/>
                  <a:pt x="1414005" y="1998078"/>
                </a:cubicBezTo>
                <a:moveTo>
                  <a:pt x="1291390" y="2072078"/>
                </a:moveTo>
                <a:cubicBezTo>
                  <a:pt x="1289580" y="2072078"/>
                  <a:pt x="1288075" y="2073612"/>
                  <a:pt x="1288075" y="2075421"/>
                </a:cubicBezTo>
                <a:cubicBezTo>
                  <a:pt x="1288075" y="2077241"/>
                  <a:pt x="1289580" y="2078727"/>
                  <a:pt x="1291390" y="2078727"/>
                </a:cubicBezTo>
                <a:lnTo>
                  <a:pt x="1311697" y="2078727"/>
                </a:lnTo>
                <a:cubicBezTo>
                  <a:pt x="1315393" y="2078727"/>
                  <a:pt x="1318441" y="2075707"/>
                  <a:pt x="1318441" y="2071983"/>
                </a:cubicBezTo>
                <a:lnTo>
                  <a:pt x="1318441" y="2070259"/>
                </a:lnTo>
                <a:cubicBezTo>
                  <a:pt x="1324165" y="2072164"/>
                  <a:pt x="1329328" y="2073974"/>
                  <a:pt x="1333786" y="2075517"/>
                </a:cubicBezTo>
                <a:cubicBezTo>
                  <a:pt x="1351597" y="2081698"/>
                  <a:pt x="1361504" y="2085003"/>
                  <a:pt x="1370466" y="2085003"/>
                </a:cubicBezTo>
                <a:cubicBezTo>
                  <a:pt x="1381420" y="2085003"/>
                  <a:pt x="1391135" y="2079974"/>
                  <a:pt x="1411995" y="2068811"/>
                </a:cubicBezTo>
                <a:cubicBezTo>
                  <a:pt x="1420663" y="2064258"/>
                  <a:pt x="1431503" y="2058438"/>
                  <a:pt x="1445228" y="2051609"/>
                </a:cubicBezTo>
                <a:cubicBezTo>
                  <a:pt x="1446086" y="2051104"/>
                  <a:pt x="1446752" y="2050352"/>
                  <a:pt x="1446943" y="2049418"/>
                </a:cubicBezTo>
                <a:cubicBezTo>
                  <a:pt x="1447133" y="2048447"/>
                  <a:pt x="1446943" y="2047380"/>
                  <a:pt x="1446362" y="2046627"/>
                </a:cubicBezTo>
                <a:cubicBezTo>
                  <a:pt x="1440856" y="2039198"/>
                  <a:pt x="1431227" y="2036074"/>
                  <a:pt x="1422368" y="2038636"/>
                </a:cubicBezTo>
                <a:lnTo>
                  <a:pt x="1397908" y="2046351"/>
                </a:lnTo>
                <a:lnTo>
                  <a:pt x="1397908" y="2045703"/>
                </a:lnTo>
                <a:cubicBezTo>
                  <a:pt x="1397908" y="2038350"/>
                  <a:pt x="1394460" y="2033187"/>
                  <a:pt x="1389507" y="2033187"/>
                </a:cubicBezTo>
                <a:lnTo>
                  <a:pt x="1366180" y="2033283"/>
                </a:lnTo>
                <a:cubicBezTo>
                  <a:pt x="1365513" y="2033092"/>
                  <a:pt x="1363694" y="2031797"/>
                  <a:pt x="1362275" y="2030721"/>
                </a:cubicBezTo>
                <a:cubicBezTo>
                  <a:pt x="1356646" y="2026634"/>
                  <a:pt x="1347235" y="2019700"/>
                  <a:pt x="1335205" y="2019700"/>
                </a:cubicBezTo>
                <a:lnTo>
                  <a:pt x="1318250" y="2019700"/>
                </a:lnTo>
                <a:lnTo>
                  <a:pt x="1318250" y="2019567"/>
                </a:lnTo>
                <a:cubicBezTo>
                  <a:pt x="1318250" y="2015890"/>
                  <a:pt x="1315212" y="2012814"/>
                  <a:pt x="1311516" y="2012814"/>
                </a:cubicBezTo>
                <a:lnTo>
                  <a:pt x="1291209" y="2012814"/>
                </a:lnTo>
                <a:cubicBezTo>
                  <a:pt x="1289399" y="2012814"/>
                  <a:pt x="1287885" y="2014357"/>
                  <a:pt x="1287885" y="2016166"/>
                </a:cubicBezTo>
                <a:cubicBezTo>
                  <a:pt x="1287885" y="2017976"/>
                  <a:pt x="1289399" y="2019472"/>
                  <a:pt x="1291209" y="2019472"/>
                </a:cubicBezTo>
                <a:lnTo>
                  <a:pt x="1311602" y="2019567"/>
                </a:lnTo>
                <a:lnTo>
                  <a:pt x="1311516" y="2071888"/>
                </a:lnTo>
                <a:lnTo>
                  <a:pt x="1291390" y="2071888"/>
                </a:lnTo>
                <a:lnTo>
                  <a:pt x="1291390" y="2072078"/>
                </a:lnTo>
                <a:close/>
                <a:moveTo>
                  <a:pt x="1318441" y="2026539"/>
                </a:moveTo>
                <a:lnTo>
                  <a:pt x="1335414" y="2026539"/>
                </a:lnTo>
                <a:cubicBezTo>
                  <a:pt x="1345235" y="2026539"/>
                  <a:pt x="1353235" y="2032349"/>
                  <a:pt x="1358456" y="2036264"/>
                </a:cubicBezTo>
                <a:cubicBezTo>
                  <a:pt x="1361694" y="2038636"/>
                  <a:pt x="1363694" y="2040074"/>
                  <a:pt x="1365875" y="2040074"/>
                </a:cubicBezTo>
                <a:lnTo>
                  <a:pt x="1389602" y="2040074"/>
                </a:lnTo>
                <a:cubicBezTo>
                  <a:pt x="1390088" y="2040074"/>
                  <a:pt x="1391317" y="2042170"/>
                  <a:pt x="1391317" y="2045884"/>
                </a:cubicBezTo>
                <a:cubicBezTo>
                  <a:pt x="1391317" y="2047799"/>
                  <a:pt x="1390945" y="2049513"/>
                  <a:pt x="1390374" y="2050723"/>
                </a:cubicBezTo>
                <a:cubicBezTo>
                  <a:pt x="1390088" y="2051428"/>
                  <a:pt x="1389688" y="2051790"/>
                  <a:pt x="1389507" y="2051790"/>
                </a:cubicBezTo>
                <a:lnTo>
                  <a:pt x="1352274" y="2051790"/>
                </a:lnTo>
                <a:cubicBezTo>
                  <a:pt x="1350464" y="2051790"/>
                  <a:pt x="1348931" y="2053285"/>
                  <a:pt x="1348931" y="2055095"/>
                </a:cubicBezTo>
                <a:cubicBezTo>
                  <a:pt x="1348931" y="2056905"/>
                  <a:pt x="1350464" y="2058438"/>
                  <a:pt x="1352274" y="2058438"/>
                </a:cubicBezTo>
                <a:lnTo>
                  <a:pt x="1389507" y="2058438"/>
                </a:lnTo>
                <a:cubicBezTo>
                  <a:pt x="1392269" y="2058438"/>
                  <a:pt x="1394555" y="2056819"/>
                  <a:pt x="1396089" y="2054171"/>
                </a:cubicBezTo>
                <a:lnTo>
                  <a:pt x="1424359" y="2045189"/>
                </a:lnTo>
                <a:cubicBezTo>
                  <a:pt x="1429226" y="2043798"/>
                  <a:pt x="1434369" y="2044818"/>
                  <a:pt x="1438180" y="2047885"/>
                </a:cubicBezTo>
                <a:cubicBezTo>
                  <a:pt x="1426178" y="2053885"/>
                  <a:pt x="1416672" y="2059000"/>
                  <a:pt x="1408766" y="2063191"/>
                </a:cubicBezTo>
                <a:cubicBezTo>
                  <a:pt x="1372838" y="2082260"/>
                  <a:pt x="1372838" y="2082260"/>
                  <a:pt x="1335795" y="2069421"/>
                </a:cubicBezTo>
                <a:cubicBezTo>
                  <a:pt x="1330652" y="2067611"/>
                  <a:pt x="1324927" y="2065611"/>
                  <a:pt x="1318250" y="2063420"/>
                </a:cubicBezTo>
                <a:lnTo>
                  <a:pt x="1318250" y="2026539"/>
                </a:lnTo>
                <a:lnTo>
                  <a:pt x="1318441" y="2026539"/>
                </a:lnTo>
                <a:close/>
                <a:moveTo>
                  <a:pt x="1344073" y="1928546"/>
                </a:moveTo>
                <a:lnTo>
                  <a:pt x="1344749" y="1928546"/>
                </a:lnTo>
                <a:cubicBezTo>
                  <a:pt x="1350378" y="1934823"/>
                  <a:pt x="1359236" y="1937480"/>
                  <a:pt x="1367218" y="1935109"/>
                </a:cubicBezTo>
                <a:lnTo>
                  <a:pt x="1384735" y="1930822"/>
                </a:lnTo>
                <a:cubicBezTo>
                  <a:pt x="1388554" y="1932127"/>
                  <a:pt x="1403909" y="1937661"/>
                  <a:pt x="1413815" y="1945662"/>
                </a:cubicBezTo>
                <a:lnTo>
                  <a:pt x="1414281" y="1946034"/>
                </a:lnTo>
                <a:cubicBezTo>
                  <a:pt x="1419415" y="1950130"/>
                  <a:pt x="1429988" y="1958826"/>
                  <a:pt x="1443799" y="1958826"/>
                </a:cubicBezTo>
                <a:lnTo>
                  <a:pt x="1460763" y="1958826"/>
                </a:lnTo>
                <a:lnTo>
                  <a:pt x="1460763" y="1958921"/>
                </a:lnTo>
                <a:cubicBezTo>
                  <a:pt x="1460763" y="1962636"/>
                  <a:pt x="1463811" y="1965665"/>
                  <a:pt x="1467535" y="1965665"/>
                </a:cubicBezTo>
                <a:lnTo>
                  <a:pt x="1487814" y="1965665"/>
                </a:lnTo>
                <a:cubicBezTo>
                  <a:pt x="1489624" y="1965665"/>
                  <a:pt x="1491148" y="1964169"/>
                  <a:pt x="1491148" y="1962360"/>
                </a:cubicBezTo>
                <a:cubicBezTo>
                  <a:pt x="1491148" y="1960550"/>
                  <a:pt x="1489624" y="1959007"/>
                  <a:pt x="1487814" y="1959007"/>
                </a:cubicBezTo>
                <a:lnTo>
                  <a:pt x="1467441" y="1958921"/>
                </a:lnTo>
                <a:lnTo>
                  <a:pt x="1467535" y="1906638"/>
                </a:lnTo>
                <a:lnTo>
                  <a:pt x="1487814" y="1906638"/>
                </a:lnTo>
                <a:cubicBezTo>
                  <a:pt x="1489624" y="1906638"/>
                  <a:pt x="1491148" y="1905105"/>
                  <a:pt x="1491148" y="1903295"/>
                </a:cubicBezTo>
                <a:cubicBezTo>
                  <a:pt x="1491148" y="1901485"/>
                  <a:pt x="1489624" y="1899942"/>
                  <a:pt x="1487814" y="1899942"/>
                </a:cubicBezTo>
                <a:lnTo>
                  <a:pt x="1467535" y="1899942"/>
                </a:lnTo>
                <a:cubicBezTo>
                  <a:pt x="1463811" y="1899942"/>
                  <a:pt x="1460763" y="1903009"/>
                  <a:pt x="1460763" y="1906734"/>
                </a:cubicBezTo>
                <a:lnTo>
                  <a:pt x="1460763" y="1908410"/>
                </a:lnTo>
                <a:cubicBezTo>
                  <a:pt x="1448762" y="1904314"/>
                  <a:pt x="1439999" y="1900828"/>
                  <a:pt x="1433322" y="1898123"/>
                </a:cubicBezTo>
                <a:cubicBezTo>
                  <a:pt x="1413815" y="1890322"/>
                  <a:pt x="1409414" y="1889017"/>
                  <a:pt x="1392860" y="1897113"/>
                </a:cubicBezTo>
                <a:lnTo>
                  <a:pt x="1392736" y="1897113"/>
                </a:lnTo>
                <a:lnTo>
                  <a:pt x="1329966" y="1909944"/>
                </a:lnTo>
                <a:cubicBezTo>
                  <a:pt x="1329033" y="1910124"/>
                  <a:pt x="1328261" y="1910734"/>
                  <a:pt x="1327795" y="1911477"/>
                </a:cubicBezTo>
                <a:cubicBezTo>
                  <a:pt x="1327309" y="1912220"/>
                  <a:pt x="1327204" y="1913296"/>
                  <a:pt x="1327499" y="1914135"/>
                </a:cubicBezTo>
                <a:cubicBezTo>
                  <a:pt x="1329109" y="1919107"/>
                  <a:pt x="1334472" y="1928546"/>
                  <a:pt x="1344073" y="1928546"/>
                </a:cubicBezTo>
                <a:moveTo>
                  <a:pt x="1430864" y="1904038"/>
                </a:moveTo>
                <a:cubicBezTo>
                  <a:pt x="1437894" y="1906924"/>
                  <a:pt x="1447533" y="1910734"/>
                  <a:pt x="1460763" y="1915201"/>
                </a:cubicBezTo>
                <a:lnTo>
                  <a:pt x="1460763" y="1951939"/>
                </a:lnTo>
                <a:lnTo>
                  <a:pt x="1443799" y="1951939"/>
                </a:lnTo>
                <a:cubicBezTo>
                  <a:pt x="1432360" y="1951939"/>
                  <a:pt x="1423045" y="1944357"/>
                  <a:pt x="1418454" y="1940738"/>
                </a:cubicBezTo>
                <a:lnTo>
                  <a:pt x="1417987" y="1940366"/>
                </a:lnTo>
                <a:cubicBezTo>
                  <a:pt x="1405804" y="1930451"/>
                  <a:pt x="1386735" y="1924317"/>
                  <a:pt x="1385878" y="1924040"/>
                </a:cubicBezTo>
                <a:cubicBezTo>
                  <a:pt x="1385602" y="1923945"/>
                  <a:pt x="1385230" y="1923850"/>
                  <a:pt x="1384839" y="1923850"/>
                </a:cubicBezTo>
                <a:cubicBezTo>
                  <a:pt x="1384563" y="1923850"/>
                  <a:pt x="1384268" y="1923850"/>
                  <a:pt x="1384097" y="1923945"/>
                </a:cubicBezTo>
                <a:lnTo>
                  <a:pt x="1365513" y="1928546"/>
                </a:lnTo>
                <a:cubicBezTo>
                  <a:pt x="1360646" y="1929946"/>
                  <a:pt x="1355512" y="1928917"/>
                  <a:pt x="1351702" y="1925850"/>
                </a:cubicBezTo>
                <a:cubicBezTo>
                  <a:pt x="1364552" y="1919383"/>
                  <a:pt x="1374191" y="1914135"/>
                  <a:pt x="1382087" y="1909944"/>
                </a:cubicBezTo>
                <a:cubicBezTo>
                  <a:pt x="1409233" y="1895389"/>
                  <a:pt x="1409233" y="1895389"/>
                  <a:pt x="1430864" y="1904038"/>
                </a:cubicBezTo>
                <a:moveTo>
                  <a:pt x="1371886" y="1907943"/>
                </a:moveTo>
                <a:cubicBezTo>
                  <a:pt x="1364646" y="1911848"/>
                  <a:pt x="1355979" y="1916411"/>
                  <a:pt x="1345111" y="1921755"/>
                </a:cubicBezTo>
                <a:cubicBezTo>
                  <a:pt x="1340168" y="1922316"/>
                  <a:pt x="1337024" y="1918411"/>
                  <a:pt x="1335328" y="1915382"/>
                </a:cubicBezTo>
                <a:lnTo>
                  <a:pt x="1371886" y="1907943"/>
                </a:lnTo>
                <a:close/>
                <a:moveTo>
                  <a:pt x="1640491" y="1953663"/>
                </a:moveTo>
                <a:cubicBezTo>
                  <a:pt x="1639262" y="1952730"/>
                  <a:pt x="1637633" y="1952358"/>
                  <a:pt x="1636119" y="1952644"/>
                </a:cubicBezTo>
                <a:cubicBezTo>
                  <a:pt x="1634585" y="1952920"/>
                  <a:pt x="1633166" y="1953759"/>
                  <a:pt x="1632299" y="1955016"/>
                </a:cubicBezTo>
                <a:cubicBezTo>
                  <a:pt x="1625727" y="1964036"/>
                  <a:pt x="1610487" y="1986363"/>
                  <a:pt x="1610487" y="1997983"/>
                </a:cubicBezTo>
                <a:lnTo>
                  <a:pt x="1610487" y="1999193"/>
                </a:lnTo>
                <a:cubicBezTo>
                  <a:pt x="1610773" y="2013376"/>
                  <a:pt x="1622488" y="2024634"/>
                  <a:pt x="1636395" y="2024634"/>
                </a:cubicBezTo>
                <a:lnTo>
                  <a:pt x="1637633" y="2024634"/>
                </a:lnTo>
                <a:lnTo>
                  <a:pt x="1638224" y="2024634"/>
                </a:lnTo>
                <a:cubicBezTo>
                  <a:pt x="1645168" y="2024453"/>
                  <a:pt x="1651625" y="2021567"/>
                  <a:pt x="1656502" y="2016547"/>
                </a:cubicBezTo>
                <a:cubicBezTo>
                  <a:pt x="1661350" y="2011470"/>
                  <a:pt x="1663836" y="2004917"/>
                  <a:pt x="1663722" y="1997983"/>
                </a:cubicBezTo>
                <a:cubicBezTo>
                  <a:pt x="1663722" y="1986820"/>
                  <a:pt x="1650130" y="1966265"/>
                  <a:pt x="1641910" y="1955016"/>
                </a:cubicBezTo>
                <a:cubicBezTo>
                  <a:pt x="1641443" y="1954454"/>
                  <a:pt x="1641071" y="1954035"/>
                  <a:pt x="1640491" y="1953663"/>
                </a:cubicBezTo>
                <a:moveTo>
                  <a:pt x="1656979" y="1998078"/>
                </a:moveTo>
                <a:cubicBezTo>
                  <a:pt x="1657074" y="2003193"/>
                  <a:pt x="1655159" y="2008175"/>
                  <a:pt x="1651625" y="2011890"/>
                </a:cubicBezTo>
                <a:cubicBezTo>
                  <a:pt x="1648025" y="2015566"/>
                  <a:pt x="1643253" y="2017795"/>
                  <a:pt x="1638024" y="2017890"/>
                </a:cubicBezTo>
                <a:lnTo>
                  <a:pt x="1636976" y="2017890"/>
                </a:lnTo>
                <a:lnTo>
                  <a:pt x="1636490" y="2017890"/>
                </a:lnTo>
                <a:cubicBezTo>
                  <a:pt x="1626003" y="2017890"/>
                  <a:pt x="1617354" y="2009470"/>
                  <a:pt x="1617069" y="1998907"/>
                </a:cubicBezTo>
                <a:lnTo>
                  <a:pt x="1617069" y="1997983"/>
                </a:lnTo>
                <a:cubicBezTo>
                  <a:pt x="1617069" y="1990173"/>
                  <a:pt x="1627261" y="1973294"/>
                  <a:pt x="1637071" y="1959664"/>
                </a:cubicBezTo>
                <a:cubicBezTo>
                  <a:pt x="1649359" y="1976914"/>
                  <a:pt x="1656979" y="1991573"/>
                  <a:pt x="1656979" y="1998078"/>
                </a:cubicBezTo>
                <a:moveTo>
                  <a:pt x="1534382" y="2072078"/>
                </a:moveTo>
                <a:cubicBezTo>
                  <a:pt x="1532572" y="2072078"/>
                  <a:pt x="1531068" y="2073612"/>
                  <a:pt x="1531068" y="2075421"/>
                </a:cubicBezTo>
                <a:cubicBezTo>
                  <a:pt x="1531068" y="2077241"/>
                  <a:pt x="1532572" y="2078727"/>
                  <a:pt x="1534382" y="2078727"/>
                </a:cubicBezTo>
                <a:lnTo>
                  <a:pt x="1554689" y="2078727"/>
                </a:lnTo>
                <a:cubicBezTo>
                  <a:pt x="1558385" y="2078727"/>
                  <a:pt x="1561423" y="2075707"/>
                  <a:pt x="1561423" y="2071983"/>
                </a:cubicBezTo>
                <a:lnTo>
                  <a:pt x="1561423" y="2070259"/>
                </a:lnTo>
                <a:cubicBezTo>
                  <a:pt x="1567148" y="2072164"/>
                  <a:pt x="1572292" y="2073974"/>
                  <a:pt x="1576768" y="2075517"/>
                </a:cubicBezTo>
                <a:cubicBezTo>
                  <a:pt x="1594590" y="2081698"/>
                  <a:pt x="1604496" y="2085003"/>
                  <a:pt x="1613449" y="2085003"/>
                </a:cubicBezTo>
                <a:cubicBezTo>
                  <a:pt x="1624393" y="2085003"/>
                  <a:pt x="1634128" y="2079974"/>
                  <a:pt x="1654978" y="2068811"/>
                </a:cubicBezTo>
                <a:cubicBezTo>
                  <a:pt x="1663636" y="2064258"/>
                  <a:pt x="1674486" y="2058438"/>
                  <a:pt x="1688211" y="2051609"/>
                </a:cubicBezTo>
                <a:cubicBezTo>
                  <a:pt x="1689068" y="2051104"/>
                  <a:pt x="1689745" y="2050352"/>
                  <a:pt x="1689925" y="2049418"/>
                </a:cubicBezTo>
                <a:cubicBezTo>
                  <a:pt x="1690125" y="2048447"/>
                  <a:pt x="1689925" y="2047380"/>
                  <a:pt x="1689354" y="2046627"/>
                </a:cubicBezTo>
                <a:cubicBezTo>
                  <a:pt x="1683848" y="2039198"/>
                  <a:pt x="1674219" y="2036074"/>
                  <a:pt x="1665351" y="2038636"/>
                </a:cubicBezTo>
                <a:lnTo>
                  <a:pt x="1640891" y="2046351"/>
                </a:lnTo>
                <a:lnTo>
                  <a:pt x="1640891" y="2045703"/>
                </a:lnTo>
                <a:cubicBezTo>
                  <a:pt x="1640891" y="2038350"/>
                  <a:pt x="1637452" y="2033187"/>
                  <a:pt x="1632499" y="2033187"/>
                </a:cubicBezTo>
                <a:lnTo>
                  <a:pt x="1609172" y="2033283"/>
                </a:lnTo>
                <a:cubicBezTo>
                  <a:pt x="1608487" y="2033092"/>
                  <a:pt x="1606686" y="2031797"/>
                  <a:pt x="1605267" y="2030721"/>
                </a:cubicBezTo>
                <a:cubicBezTo>
                  <a:pt x="1599638" y="2026634"/>
                  <a:pt x="1590199" y="2019700"/>
                  <a:pt x="1578197" y="2019700"/>
                </a:cubicBezTo>
                <a:lnTo>
                  <a:pt x="1561243" y="2019700"/>
                </a:lnTo>
                <a:lnTo>
                  <a:pt x="1561243" y="2019567"/>
                </a:lnTo>
                <a:cubicBezTo>
                  <a:pt x="1561243" y="2015890"/>
                  <a:pt x="1558194" y="2012814"/>
                  <a:pt x="1554480" y="2012814"/>
                </a:cubicBezTo>
                <a:lnTo>
                  <a:pt x="1534201" y="2012814"/>
                </a:lnTo>
                <a:cubicBezTo>
                  <a:pt x="1532382" y="2012814"/>
                  <a:pt x="1530877" y="2014357"/>
                  <a:pt x="1530877" y="2016166"/>
                </a:cubicBezTo>
                <a:cubicBezTo>
                  <a:pt x="1530877" y="2017976"/>
                  <a:pt x="1532382" y="2019472"/>
                  <a:pt x="1534201" y="2019472"/>
                </a:cubicBezTo>
                <a:lnTo>
                  <a:pt x="1554566" y="2019567"/>
                </a:lnTo>
                <a:lnTo>
                  <a:pt x="1554480" y="2071888"/>
                </a:lnTo>
                <a:lnTo>
                  <a:pt x="1534382" y="2071888"/>
                </a:lnTo>
                <a:lnTo>
                  <a:pt x="1534382" y="2072078"/>
                </a:lnTo>
                <a:close/>
                <a:moveTo>
                  <a:pt x="1561423" y="2026539"/>
                </a:moveTo>
                <a:lnTo>
                  <a:pt x="1578378" y="2026539"/>
                </a:lnTo>
                <a:cubicBezTo>
                  <a:pt x="1588198" y="2026539"/>
                  <a:pt x="1596190" y="2032349"/>
                  <a:pt x="1601448" y="2036264"/>
                </a:cubicBezTo>
                <a:cubicBezTo>
                  <a:pt x="1604677" y="2038636"/>
                  <a:pt x="1606686" y="2040074"/>
                  <a:pt x="1608868" y="2040074"/>
                </a:cubicBezTo>
                <a:lnTo>
                  <a:pt x="1632595" y="2040074"/>
                </a:lnTo>
                <a:cubicBezTo>
                  <a:pt x="1633080" y="2040074"/>
                  <a:pt x="1634299" y="2042170"/>
                  <a:pt x="1634299" y="2045884"/>
                </a:cubicBezTo>
                <a:cubicBezTo>
                  <a:pt x="1634299" y="2047799"/>
                  <a:pt x="1634023" y="2049513"/>
                  <a:pt x="1633356" y="2050723"/>
                </a:cubicBezTo>
                <a:cubicBezTo>
                  <a:pt x="1633080" y="2051428"/>
                  <a:pt x="1632680" y="2051790"/>
                  <a:pt x="1632499" y="2051790"/>
                </a:cubicBezTo>
                <a:lnTo>
                  <a:pt x="1595266" y="2051790"/>
                </a:lnTo>
                <a:cubicBezTo>
                  <a:pt x="1593446" y="2051790"/>
                  <a:pt x="1591913" y="2053285"/>
                  <a:pt x="1591913" y="2055095"/>
                </a:cubicBezTo>
                <a:cubicBezTo>
                  <a:pt x="1591913" y="2056905"/>
                  <a:pt x="1593446" y="2058438"/>
                  <a:pt x="1595266" y="2058438"/>
                </a:cubicBezTo>
                <a:lnTo>
                  <a:pt x="1632499" y="2058438"/>
                </a:lnTo>
                <a:cubicBezTo>
                  <a:pt x="1635261" y="2058438"/>
                  <a:pt x="1637529" y="2056819"/>
                  <a:pt x="1639072" y="2054171"/>
                </a:cubicBezTo>
                <a:lnTo>
                  <a:pt x="1667342" y="2045189"/>
                </a:lnTo>
                <a:cubicBezTo>
                  <a:pt x="1672218" y="2043798"/>
                  <a:pt x="1677352" y="2044818"/>
                  <a:pt x="1681153" y="2047885"/>
                </a:cubicBezTo>
                <a:cubicBezTo>
                  <a:pt x="1669170" y="2053885"/>
                  <a:pt x="1659636" y="2059000"/>
                  <a:pt x="1651816" y="2063191"/>
                </a:cubicBezTo>
                <a:cubicBezTo>
                  <a:pt x="1615916" y="2082260"/>
                  <a:pt x="1615916" y="2082260"/>
                  <a:pt x="1578864" y="2069421"/>
                </a:cubicBezTo>
                <a:cubicBezTo>
                  <a:pt x="1573739" y="2067611"/>
                  <a:pt x="1567919" y="2065611"/>
                  <a:pt x="1561329" y="2063420"/>
                </a:cubicBezTo>
                <a:lnTo>
                  <a:pt x="1561329" y="2026539"/>
                </a:lnTo>
                <a:lnTo>
                  <a:pt x="1561423" y="2026539"/>
                </a:lnTo>
                <a:close/>
                <a:moveTo>
                  <a:pt x="1587056" y="1928546"/>
                </a:moveTo>
                <a:lnTo>
                  <a:pt x="1587732" y="1928546"/>
                </a:lnTo>
                <a:cubicBezTo>
                  <a:pt x="1593361" y="1934823"/>
                  <a:pt x="1602181" y="1937480"/>
                  <a:pt x="1610220" y="1935109"/>
                </a:cubicBezTo>
                <a:lnTo>
                  <a:pt x="1627727" y="1930822"/>
                </a:lnTo>
                <a:cubicBezTo>
                  <a:pt x="1631528" y="1932127"/>
                  <a:pt x="1646891" y="1937661"/>
                  <a:pt x="1656797" y="1945662"/>
                </a:cubicBezTo>
                <a:lnTo>
                  <a:pt x="1657264" y="1946034"/>
                </a:lnTo>
                <a:cubicBezTo>
                  <a:pt x="1662398" y="1950130"/>
                  <a:pt x="1672981" y="1958826"/>
                  <a:pt x="1686782" y="1958826"/>
                </a:cubicBezTo>
                <a:lnTo>
                  <a:pt x="1703737" y="1958826"/>
                </a:lnTo>
                <a:lnTo>
                  <a:pt x="1703737" y="1958921"/>
                </a:lnTo>
                <a:cubicBezTo>
                  <a:pt x="1703737" y="1962636"/>
                  <a:pt x="1706794" y="1965665"/>
                  <a:pt x="1710509" y="1965665"/>
                </a:cubicBezTo>
                <a:lnTo>
                  <a:pt x="1730787" y="1965665"/>
                </a:lnTo>
                <a:cubicBezTo>
                  <a:pt x="1732607" y="1965665"/>
                  <a:pt x="1734141" y="1964169"/>
                  <a:pt x="1734141" y="1962360"/>
                </a:cubicBezTo>
                <a:cubicBezTo>
                  <a:pt x="1734141" y="1960550"/>
                  <a:pt x="1732607" y="1959007"/>
                  <a:pt x="1730787" y="1959007"/>
                </a:cubicBezTo>
                <a:lnTo>
                  <a:pt x="1710423" y="1958921"/>
                </a:lnTo>
                <a:lnTo>
                  <a:pt x="1710509" y="1906638"/>
                </a:lnTo>
                <a:lnTo>
                  <a:pt x="1730787" y="1906638"/>
                </a:lnTo>
                <a:cubicBezTo>
                  <a:pt x="1732607" y="1906638"/>
                  <a:pt x="1734141" y="1905105"/>
                  <a:pt x="1734141" y="1903295"/>
                </a:cubicBezTo>
                <a:cubicBezTo>
                  <a:pt x="1734141" y="1901485"/>
                  <a:pt x="1732607" y="1899942"/>
                  <a:pt x="1730787" y="1899942"/>
                </a:cubicBezTo>
                <a:lnTo>
                  <a:pt x="1710509" y="1899942"/>
                </a:lnTo>
                <a:cubicBezTo>
                  <a:pt x="1706794" y="1899942"/>
                  <a:pt x="1703737" y="1903009"/>
                  <a:pt x="1703737" y="1906734"/>
                </a:cubicBezTo>
                <a:lnTo>
                  <a:pt x="1703737" y="1908410"/>
                </a:lnTo>
                <a:cubicBezTo>
                  <a:pt x="1691744" y="1904314"/>
                  <a:pt x="1682982" y="1900828"/>
                  <a:pt x="1676305" y="1898123"/>
                </a:cubicBezTo>
                <a:cubicBezTo>
                  <a:pt x="1656797" y="1890322"/>
                  <a:pt x="1652397" y="1889017"/>
                  <a:pt x="1635823" y="1897113"/>
                </a:cubicBezTo>
                <a:lnTo>
                  <a:pt x="1635728" y="1897113"/>
                </a:lnTo>
                <a:lnTo>
                  <a:pt x="1572958" y="1909944"/>
                </a:lnTo>
                <a:cubicBezTo>
                  <a:pt x="1571997" y="1910124"/>
                  <a:pt x="1571234" y="1910734"/>
                  <a:pt x="1570777" y="1911477"/>
                </a:cubicBezTo>
                <a:cubicBezTo>
                  <a:pt x="1570291" y="1912220"/>
                  <a:pt x="1570196" y="1913296"/>
                  <a:pt x="1570377" y="1914135"/>
                </a:cubicBezTo>
                <a:cubicBezTo>
                  <a:pt x="1572092" y="1919107"/>
                  <a:pt x="1577531" y="1928546"/>
                  <a:pt x="1587056" y="1928546"/>
                </a:cubicBezTo>
                <a:moveTo>
                  <a:pt x="1673837" y="1904038"/>
                </a:moveTo>
                <a:cubicBezTo>
                  <a:pt x="1680886" y="1906924"/>
                  <a:pt x="1690516" y="1910734"/>
                  <a:pt x="1703737" y="1915201"/>
                </a:cubicBezTo>
                <a:lnTo>
                  <a:pt x="1703737" y="1951939"/>
                </a:lnTo>
                <a:lnTo>
                  <a:pt x="1686782" y="1951939"/>
                </a:lnTo>
                <a:cubicBezTo>
                  <a:pt x="1675352" y="1951939"/>
                  <a:pt x="1666027" y="1944357"/>
                  <a:pt x="1661446" y="1940738"/>
                </a:cubicBezTo>
                <a:lnTo>
                  <a:pt x="1660970" y="1940366"/>
                </a:lnTo>
                <a:cubicBezTo>
                  <a:pt x="1648768" y="1930451"/>
                  <a:pt x="1629727" y="1924317"/>
                  <a:pt x="1628861" y="1924040"/>
                </a:cubicBezTo>
                <a:cubicBezTo>
                  <a:pt x="1628499" y="1923945"/>
                  <a:pt x="1628213" y="1923850"/>
                  <a:pt x="1627822" y="1923850"/>
                </a:cubicBezTo>
                <a:cubicBezTo>
                  <a:pt x="1627537" y="1923850"/>
                  <a:pt x="1627251" y="1923850"/>
                  <a:pt x="1627079" y="1923945"/>
                </a:cubicBezTo>
                <a:lnTo>
                  <a:pt x="1608487" y="1928546"/>
                </a:lnTo>
                <a:cubicBezTo>
                  <a:pt x="1603638" y="1929946"/>
                  <a:pt x="1598495" y="1928917"/>
                  <a:pt x="1594675" y="1925850"/>
                </a:cubicBezTo>
                <a:cubicBezTo>
                  <a:pt x="1607544" y="1919383"/>
                  <a:pt x="1617173" y="1914135"/>
                  <a:pt x="1625079" y="1909944"/>
                </a:cubicBezTo>
                <a:cubicBezTo>
                  <a:pt x="1652206" y="1895389"/>
                  <a:pt x="1652206" y="1895389"/>
                  <a:pt x="1673837" y="1904038"/>
                </a:cubicBezTo>
                <a:moveTo>
                  <a:pt x="1614859" y="1907943"/>
                </a:moveTo>
                <a:cubicBezTo>
                  <a:pt x="1607639" y="1911848"/>
                  <a:pt x="1598962" y="1916411"/>
                  <a:pt x="1588103" y="1921755"/>
                </a:cubicBezTo>
                <a:cubicBezTo>
                  <a:pt x="1583141" y="1922316"/>
                  <a:pt x="1579997" y="1918411"/>
                  <a:pt x="1578293" y="1915382"/>
                </a:cubicBezTo>
                <a:lnTo>
                  <a:pt x="1614859" y="1907943"/>
                </a:lnTo>
                <a:close/>
                <a:moveTo>
                  <a:pt x="1883483" y="1953663"/>
                </a:moveTo>
                <a:cubicBezTo>
                  <a:pt x="1882254" y="1952730"/>
                  <a:pt x="1880625" y="1952358"/>
                  <a:pt x="1879111" y="1952644"/>
                </a:cubicBezTo>
                <a:cubicBezTo>
                  <a:pt x="1877568" y="1952920"/>
                  <a:pt x="1876158" y="1953759"/>
                  <a:pt x="1875196" y="1955016"/>
                </a:cubicBezTo>
                <a:cubicBezTo>
                  <a:pt x="1868624" y="1964036"/>
                  <a:pt x="1853384" y="1986363"/>
                  <a:pt x="1853384" y="1997983"/>
                </a:cubicBezTo>
                <a:lnTo>
                  <a:pt x="1853384" y="1999193"/>
                </a:lnTo>
                <a:cubicBezTo>
                  <a:pt x="1853669" y="2013376"/>
                  <a:pt x="1865386" y="2024634"/>
                  <a:pt x="1879282" y="2024634"/>
                </a:cubicBezTo>
                <a:lnTo>
                  <a:pt x="1880530" y="2024634"/>
                </a:lnTo>
                <a:lnTo>
                  <a:pt x="1881111" y="2024634"/>
                </a:lnTo>
                <a:cubicBezTo>
                  <a:pt x="1888064" y="2024453"/>
                  <a:pt x="1894532" y="2021567"/>
                  <a:pt x="1899390" y="2016547"/>
                </a:cubicBezTo>
                <a:cubicBezTo>
                  <a:pt x="1904238" y="2011470"/>
                  <a:pt x="1906705" y="2004917"/>
                  <a:pt x="1906610" y="1997983"/>
                </a:cubicBezTo>
                <a:cubicBezTo>
                  <a:pt x="1906610" y="1986820"/>
                  <a:pt x="1893018" y="1966265"/>
                  <a:pt x="1884797" y="1955016"/>
                </a:cubicBezTo>
                <a:cubicBezTo>
                  <a:pt x="1884426" y="1954454"/>
                  <a:pt x="1884054" y="1954035"/>
                  <a:pt x="1883483" y="1953663"/>
                </a:cubicBezTo>
                <a:moveTo>
                  <a:pt x="1899971" y="1998078"/>
                </a:moveTo>
                <a:cubicBezTo>
                  <a:pt x="1900066" y="2003193"/>
                  <a:pt x="1898161" y="2008175"/>
                  <a:pt x="1894618" y="2011890"/>
                </a:cubicBezTo>
                <a:cubicBezTo>
                  <a:pt x="1891017" y="2015566"/>
                  <a:pt x="1886255" y="2017795"/>
                  <a:pt x="1881016" y="2017890"/>
                </a:cubicBezTo>
                <a:lnTo>
                  <a:pt x="1879949" y="2017890"/>
                </a:lnTo>
                <a:lnTo>
                  <a:pt x="1879482" y="2017890"/>
                </a:lnTo>
                <a:cubicBezTo>
                  <a:pt x="1868986" y="2017890"/>
                  <a:pt x="1860347" y="2009470"/>
                  <a:pt x="1860042" y="1998907"/>
                </a:cubicBezTo>
                <a:lnTo>
                  <a:pt x="1860042" y="1997983"/>
                </a:lnTo>
                <a:cubicBezTo>
                  <a:pt x="1860042" y="1990173"/>
                  <a:pt x="1870253" y="1973294"/>
                  <a:pt x="1879949" y="1959664"/>
                </a:cubicBezTo>
                <a:cubicBezTo>
                  <a:pt x="1892332" y="1976914"/>
                  <a:pt x="1899971" y="1991573"/>
                  <a:pt x="1899971" y="1998078"/>
                </a:cubicBezTo>
                <a:moveTo>
                  <a:pt x="1777365" y="2072078"/>
                </a:moveTo>
                <a:cubicBezTo>
                  <a:pt x="1775555" y="2072078"/>
                  <a:pt x="1774041" y="2073612"/>
                  <a:pt x="1774041" y="2075421"/>
                </a:cubicBezTo>
                <a:cubicBezTo>
                  <a:pt x="1774041" y="2077241"/>
                  <a:pt x="1775555" y="2078727"/>
                  <a:pt x="1777365" y="2078727"/>
                </a:cubicBezTo>
                <a:lnTo>
                  <a:pt x="1797672" y="2078727"/>
                </a:lnTo>
                <a:cubicBezTo>
                  <a:pt x="1801368" y="2078727"/>
                  <a:pt x="1804416" y="2075707"/>
                  <a:pt x="1804416" y="2071983"/>
                </a:cubicBezTo>
                <a:lnTo>
                  <a:pt x="1804416" y="2070259"/>
                </a:lnTo>
                <a:cubicBezTo>
                  <a:pt x="1810131" y="2072164"/>
                  <a:pt x="1815265" y="2073974"/>
                  <a:pt x="1819751" y="2075517"/>
                </a:cubicBezTo>
                <a:cubicBezTo>
                  <a:pt x="1837563" y="2081698"/>
                  <a:pt x="1847469" y="2085003"/>
                  <a:pt x="1856441" y="2085003"/>
                </a:cubicBezTo>
                <a:cubicBezTo>
                  <a:pt x="1867385" y="2085003"/>
                  <a:pt x="1877110" y="2079974"/>
                  <a:pt x="1897961" y="2068811"/>
                </a:cubicBezTo>
                <a:cubicBezTo>
                  <a:pt x="1906610" y="2064258"/>
                  <a:pt x="1917478" y="2058438"/>
                  <a:pt x="1931184" y="2051609"/>
                </a:cubicBezTo>
                <a:cubicBezTo>
                  <a:pt x="1932051" y="2051104"/>
                  <a:pt x="1932727" y="2050352"/>
                  <a:pt x="1932918" y="2049418"/>
                </a:cubicBezTo>
                <a:cubicBezTo>
                  <a:pt x="1933108" y="2048447"/>
                  <a:pt x="1932918" y="2047380"/>
                  <a:pt x="1932337" y="2046627"/>
                </a:cubicBezTo>
                <a:cubicBezTo>
                  <a:pt x="1926821" y="2039198"/>
                  <a:pt x="1917202" y="2036074"/>
                  <a:pt x="1908334" y="2038636"/>
                </a:cubicBezTo>
                <a:lnTo>
                  <a:pt x="1883854" y="2046351"/>
                </a:lnTo>
                <a:lnTo>
                  <a:pt x="1883854" y="2045703"/>
                </a:lnTo>
                <a:cubicBezTo>
                  <a:pt x="1883854" y="2038350"/>
                  <a:pt x="1880425" y="2033187"/>
                  <a:pt x="1875482" y="2033187"/>
                </a:cubicBezTo>
                <a:lnTo>
                  <a:pt x="1852136" y="2033283"/>
                </a:lnTo>
                <a:cubicBezTo>
                  <a:pt x="1851479" y="2033092"/>
                  <a:pt x="1849669" y="2031797"/>
                  <a:pt x="1848212" y="2030721"/>
                </a:cubicBezTo>
                <a:cubicBezTo>
                  <a:pt x="1842621" y="2026634"/>
                  <a:pt x="1833172" y="2019700"/>
                  <a:pt x="1821180" y="2019700"/>
                </a:cubicBezTo>
                <a:lnTo>
                  <a:pt x="1804216" y="2019700"/>
                </a:lnTo>
                <a:lnTo>
                  <a:pt x="1804216" y="2019567"/>
                </a:lnTo>
                <a:cubicBezTo>
                  <a:pt x="1804216" y="2015890"/>
                  <a:pt x="1801177" y="2012814"/>
                  <a:pt x="1797453" y="2012814"/>
                </a:cubicBezTo>
                <a:lnTo>
                  <a:pt x="1777174" y="2012814"/>
                </a:lnTo>
                <a:cubicBezTo>
                  <a:pt x="1775374" y="2012814"/>
                  <a:pt x="1773860" y="2014357"/>
                  <a:pt x="1773860" y="2016166"/>
                </a:cubicBezTo>
                <a:cubicBezTo>
                  <a:pt x="1773860" y="2017976"/>
                  <a:pt x="1775374" y="2019472"/>
                  <a:pt x="1777174" y="2019472"/>
                </a:cubicBezTo>
                <a:lnTo>
                  <a:pt x="1797548" y="2019567"/>
                </a:lnTo>
                <a:lnTo>
                  <a:pt x="1797453" y="2071888"/>
                </a:lnTo>
                <a:lnTo>
                  <a:pt x="1777365" y="2071888"/>
                </a:lnTo>
                <a:lnTo>
                  <a:pt x="1777365" y="2072078"/>
                </a:lnTo>
                <a:close/>
                <a:moveTo>
                  <a:pt x="1804416" y="2026539"/>
                </a:moveTo>
                <a:lnTo>
                  <a:pt x="1821361" y="2026539"/>
                </a:lnTo>
                <a:cubicBezTo>
                  <a:pt x="1831171" y="2026539"/>
                  <a:pt x="1839173" y="2032349"/>
                  <a:pt x="1844431" y="2036264"/>
                </a:cubicBezTo>
                <a:cubicBezTo>
                  <a:pt x="1847669" y="2038636"/>
                  <a:pt x="1849669" y="2040074"/>
                  <a:pt x="1851841" y="2040074"/>
                </a:cubicBezTo>
                <a:lnTo>
                  <a:pt x="1875577" y="2040074"/>
                </a:lnTo>
                <a:cubicBezTo>
                  <a:pt x="1876034" y="2040074"/>
                  <a:pt x="1877282" y="2042170"/>
                  <a:pt x="1877282" y="2045884"/>
                </a:cubicBezTo>
                <a:cubicBezTo>
                  <a:pt x="1877282" y="2047799"/>
                  <a:pt x="1876892" y="2049513"/>
                  <a:pt x="1876349" y="2050723"/>
                </a:cubicBezTo>
                <a:cubicBezTo>
                  <a:pt x="1876034" y="2051428"/>
                  <a:pt x="1875654" y="2051790"/>
                  <a:pt x="1875482" y="2051790"/>
                </a:cubicBezTo>
                <a:lnTo>
                  <a:pt x="1838230" y="2051790"/>
                </a:lnTo>
                <a:cubicBezTo>
                  <a:pt x="1836429" y="2051790"/>
                  <a:pt x="1834906" y="2053285"/>
                  <a:pt x="1834906" y="2055095"/>
                </a:cubicBezTo>
                <a:cubicBezTo>
                  <a:pt x="1834906" y="2056905"/>
                  <a:pt x="1836429" y="2058438"/>
                  <a:pt x="1838230" y="2058438"/>
                </a:cubicBezTo>
                <a:lnTo>
                  <a:pt x="1875482" y="2058438"/>
                </a:lnTo>
                <a:cubicBezTo>
                  <a:pt x="1878244" y="2058438"/>
                  <a:pt x="1880530" y="2056819"/>
                  <a:pt x="1882035" y="2054171"/>
                </a:cubicBezTo>
                <a:lnTo>
                  <a:pt x="1910334" y="2045189"/>
                </a:lnTo>
                <a:cubicBezTo>
                  <a:pt x="1915201" y="2043798"/>
                  <a:pt x="1920344" y="2044818"/>
                  <a:pt x="1924145" y="2047885"/>
                </a:cubicBezTo>
                <a:cubicBezTo>
                  <a:pt x="1912144" y="2053885"/>
                  <a:pt x="1902609" y="2059000"/>
                  <a:pt x="1894704" y="2063191"/>
                </a:cubicBezTo>
                <a:cubicBezTo>
                  <a:pt x="1858813" y="2082260"/>
                  <a:pt x="1858813" y="2082260"/>
                  <a:pt x="1821761" y="2069421"/>
                </a:cubicBezTo>
                <a:cubicBezTo>
                  <a:pt x="1816627" y="2067611"/>
                  <a:pt x="1810893" y="2065611"/>
                  <a:pt x="1804216" y="2063420"/>
                </a:cubicBezTo>
                <a:lnTo>
                  <a:pt x="1804216" y="2026539"/>
                </a:lnTo>
                <a:lnTo>
                  <a:pt x="1804416" y="2026539"/>
                </a:lnTo>
                <a:close/>
                <a:moveTo>
                  <a:pt x="1830038" y="1928546"/>
                </a:moveTo>
                <a:lnTo>
                  <a:pt x="1830714" y="1928546"/>
                </a:lnTo>
                <a:cubicBezTo>
                  <a:pt x="1836315" y="1934823"/>
                  <a:pt x="1845173" y="1937480"/>
                  <a:pt x="1853174" y="1935109"/>
                </a:cubicBezTo>
                <a:lnTo>
                  <a:pt x="1870710" y="1930822"/>
                </a:lnTo>
                <a:cubicBezTo>
                  <a:pt x="1874520" y="1932127"/>
                  <a:pt x="1889855" y="1937661"/>
                  <a:pt x="1899771" y="1945662"/>
                </a:cubicBezTo>
                <a:lnTo>
                  <a:pt x="1900247" y="1946034"/>
                </a:lnTo>
                <a:cubicBezTo>
                  <a:pt x="1905381" y="1950130"/>
                  <a:pt x="1915963" y="1958826"/>
                  <a:pt x="1929775" y="1958826"/>
                </a:cubicBezTo>
                <a:lnTo>
                  <a:pt x="1946729" y="1958826"/>
                </a:lnTo>
                <a:lnTo>
                  <a:pt x="1946729" y="1958921"/>
                </a:lnTo>
                <a:cubicBezTo>
                  <a:pt x="1946729" y="1962636"/>
                  <a:pt x="1949777" y="1965665"/>
                  <a:pt x="1953501" y="1965665"/>
                </a:cubicBezTo>
                <a:lnTo>
                  <a:pt x="1973770" y="1965665"/>
                </a:lnTo>
                <a:cubicBezTo>
                  <a:pt x="1975599" y="1965665"/>
                  <a:pt x="1977104" y="1964169"/>
                  <a:pt x="1977104" y="1962360"/>
                </a:cubicBezTo>
                <a:cubicBezTo>
                  <a:pt x="1977104" y="1960550"/>
                  <a:pt x="1975599" y="1959007"/>
                  <a:pt x="1973770" y="1959007"/>
                </a:cubicBezTo>
                <a:lnTo>
                  <a:pt x="1953377" y="1958921"/>
                </a:lnTo>
                <a:lnTo>
                  <a:pt x="1953501" y="1906638"/>
                </a:lnTo>
                <a:lnTo>
                  <a:pt x="1973770" y="1906638"/>
                </a:lnTo>
                <a:cubicBezTo>
                  <a:pt x="1975599" y="1906638"/>
                  <a:pt x="1977104" y="1905105"/>
                  <a:pt x="1977104" y="1903295"/>
                </a:cubicBezTo>
                <a:cubicBezTo>
                  <a:pt x="1977104" y="1901485"/>
                  <a:pt x="1975599" y="1899942"/>
                  <a:pt x="1973770" y="1899942"/>
                </a:cubicBezTo>
                <a:lnTo>
                  <a:pt x="1953501" y="1899942"/>
                </a:lnTo>
                <a:cubicBezTo>
                  <a:pt x="1949777" y="1899942"/>
                  <a:pt x="1946729" y="1903009"/>
                  <a:pt x="1946729" y="1906734"/>
                </a:cubicBezTo>
                <a:lnTo>
                  <a:pt x="1946729" y="1908410"/>
                </a:lnTo>
                <a:cubicBezTo>
                  <a:pt x="1934727" y="1904314"/>
                  <a:pt x="1925964" y="1900828"/>
                  <a:pt x="1919288" y="1898123"/>
                </a:cubicBezTo>
                <a:cubicBezTo>
                  <a:pt x="1899771" y="1890322"/>
                  <a:pt x="1895399" y="1889017"/>
                  <a:pt x="1878796" y="1897113"/>
                </a:cubicBezTo>
                <a:lnTo>
                  <a:pt x="1878711" y="1897113"/>
                </a:lnTo>
                <a:lnTo>
                  <a:pt x="1815941" y="1909944"/>
                </a:lnTo>
                <a:cubicBezTo>
                  <a:pt x="1814998" y="1910124"/>
                  <a:pt x="1814227" y="1910734"/>
                  <a:pt x="1813760" y="1911477"/>
                </a:cubicBezTo>
                <a:cubicBezTo>
                  <a:pt x="1813274" y="1912220"/>
                  <a:pt x="1813179" y="1913296"/>
                  <a:pt x="1813464" y="1914135"/>
                </a:cubicBezTo>
                <a:cubicBezTo>
                  <a:pt x="1815084" y="1919107"/>
                  <a:pt x="1820503" y="1928546"/>
                  <a:pt x="1830038" y="1928546"/>
                </a:cubicBezTo>
                <a:moveTo>
                  <a:pt x="1916916" y="1904038"/>
                </a:moveTo>
                <a:cubicBezTo>
                  <a:pt x="1923974" y="1906924"/>
                  <a:pt x="1933565" y="1910734"/>
                  <a:pt x="1946824" y="1915201"/>
                </a:cubicBezTo>
                <a:lnTo>
                  <a:pt x="1946824" y="1951939"/>
                </a:lnTo>
                <a:lnTo>
                  <a:pt x="1929869" y="1951939"/>
                </a:lnTo>
                <a:cubicBezTo>
                  <a:pt x="1918440" y="1951939"/>
                  <a:pt x="1909105" y="1944357"/>
                  <a:pt x="1904533" y="1940738"/>
                </a:cubicBezTo>
                <a:lnTo>
                  <a:pt x="1904057" y="1940366"/>
                </a:lnTo>
                <a:cubicBezTo>
                  <a:pt x="1891856" y="1930451"/>
                  <a:pt x="1872806" y="1924317"/>
                  <a:pt x="1871939" y="1924040"/>
                </a:cubicBezTo>
                <a:cubicBezTo>
                  <a:pt x="1871663" y="1923945"/>
                  <a:pt x="1871291" y="1923850"/>
                  <a:pt x="1870900" y="1923850"/>
                </a:cubicBezTo>
                <a:cubicBezTo>
                  <a:pt x="1870614" y="1923850"/>
                  <a:pt x="1870338" y="1923850"/>
                  <a:pt x="1870129" y="1923945"/>
                </a:cubicBezTo>
                <a:lnTo>
                  <a:pt x="1851574" y="1928546"/>
                </a:lnTo>
                <a:cubicBezTo>
                  <a:pt x="1846707" y="1929946"/>
                  <a:pt x="1841573" y="1928917"/>
                  <a:pt x="1837763" y="1925850"/>
                </a:cubicBezTo>
                <a:cubicBezTo>
                  <a:pt x="1850612" y="1919383"/>
                  <a:pt x="1860242" y="1914135"/>
                  <a:pt x="1868128" y="1909944"/>
                </a:cubicBezTo>
                <a:cubicBezTo>
                  <a:pt x="1895199" y="1895389"/>
                  <a:pt x="1895294" y="1895389"/>
                  <a:pt x="1916916" y="1904038"/>
                </a:cubicBezTo>
                <a:moveTo>
                  <a:pt x="1857851" y="1907943"/>
                </a:moveTo>
                <a:cubicBezTo>
                  <a:pt x="1850612" y="1911848"/>
                  <a:pt x="1841945" y="1916411"/>
                  <a:pt x="1831086" y="1921755"/>
                </a:cubicBezTo>
                <a:cubicBezTo>
                  <a:pt x="1826133" y="1922316"/>
                  <a:pt x="1822989" y="1918411"/>
                  <a:pt x="1821275" y="1915382"/>
                </a:cubicBezTo>
                <a:lnTo>
                  <a:pt x="1857851" y="1907943"/>
                </a:lnTo>
                <a:close/>
                <a:moveTo>
                  <a:pt x="2126552" y="1953663"/>
                </a:moveTo>
                <a:cubicBezTo>
                  <a:pt x="2125313" y="1952730"/>
                  <a:pt x="2123694" y="1952358"/>
                  <a:pt x="2122151" y="1952644"/>
                </a:cubicBezTo>
                <a:cubicBezTo>
                  <a:pt x="2120646" y="1952920"/>
                  <a:pt x="2119236" y="1953759"/>
                  <a:pt x="2118370" y="1955016"/>
                </a:cubicBezTo>
                <a:cubicBezTo>
                  <a:pt x="2111778" y="1964036"/>
                  <a:pt x="2096557" y="1986363"/>
                  <a:pt x="2096557" y="1997983"/>
                </a:cubicBezTo>
                <a:lnTo>
                  <a:pt x="2096557" y="1999193"/>
                </a:lnTo>
                <a:cubicBezTo>
                  <a:pt x="2096833" y="2013376"/>
                  <a:pt x="2108549" y="2024634"/>
                  <a:pt x="2122455" y="2024634"/>
                </a:cubicBezTo>
                <a:lnTo>
                  <a:pt x="2123694" y="2024634"/>
                </a:lnTo>
                <a:lnTo>
                  <a:pt x="2124275" y="2024634"/>
                </a:lnTo>
                <a:cubicBezTo>
                  <a:pt x="2131219" y="2024453"/>
                  <a:pt x="2137705" y="2021567"/>
                  <a:pt x="2142554" y="2016547"/>
                </a:cubicBezTo>
                <a:cubicBezTo>
                  <a:pt x="2147421" y="2011470"/>
                  <a:pt x="2149869" y="2004917"/>
                  <a:pt x="2149793" y="1997983"/>
                </a:cubicBezTo>
                <a:cubicBezTo>
                  <a:pt x="2149793" y="1986820"/>
                  <a:pt x="2136181" y="1966265"/>
                  <a:pt x="2127980" y="1955016"/>
                </a:cubicBezTo>
                <a:cubicBezTo>
                  <a:pt x="2127513" y="1954454"/>
                  <a:pt x="2127018" y="1954035"/>
                  <a:pt x="2126552" y="1953663"/>
                </a:cubicBezTo>
                <a:moveTo>
                  <a:pt x="2142954" y="1998078"/>
                </a:moveTo>
                <a:cubicBezTo>
                  <a:pt x="2143049" y="2003193"/>
                  <a:pt x="2141125" y="2008175"/>
                  <a:pt x="2137591" y="2011890"/>
                </a:cubicBezTo>
                <a:cubicBezTo>
                  <a:pt x="2133962" y="2015566"/>
                  <a:pt x="2129228" y="2017795"/>
                  <a:pt x="2123980" y="2017890"/>
                </a:cubicBezTo>
                <a:lnTo>
                  <a:pt x="2122922" y="2017890"/>
                </a:lnTo>
                <a:lnTo>
                  <a:pt x="2122455" y="2017890"/>
                </a:lnTo>
                <a:cubicBezTo>
                  <a:pt x="2111978" y="2017890"/>
                  <a:pt x="2103329" y="2009470"/>
                  <a:pt x="2103015" y="1998907"/>
                </a:cubicBezTo>
                <a:lnTo>
                  <a:pt x="2103015" y="1997983"/>
                </a:lnTo>
                <a:cubicBezTo>
                  <a:pt x="2103015" y="1990173"/>
                  <a:pt x="2113236" y="1973294"/>
                  <a:pt x="2123027" y="1959664"/>
                </a:cubicBezTo>
                <a:cubicBezTo>
                  <a:pt x="2135324" y="1976914"/>
                  <a:pt x="2142954" y="1991573"/>
                  <a:pt x="2142954" y="1998078"/>
                </a:cubicBezTo>
                <a:moveTo>
                  <a:pt x="2020443" y="2072078"/>
                </a:moveTo>
                <a:cubicBezTo>
                  <a:pt x="2018633" y="2072078"/>
                  <a:pt x="2017119" y="2073612"/>
                  <a:pt x="2017119" y="2075421"/>
                </a:cubicBezTo>
                <a:cubicBezTo>
                  <a:pt x="2017119" y="2077241"/>
                  <a:pt x="2018633" y="2078727"/>
                  <a:pt x="2020443" y="2078727"/>
                </a:cubicBezTo>
                <a:lnTo>
                  <a:pt x="2040712" y="2078727"/>
                </a:lnTo>
                <a:cubicBezTo>
                  <a:pt x="2044446" y="2078727"/>
                  <a:pt x="2047484" y="2075707"/>
                  <a:pt x="2047484" y="2071983"/>
                </a:cubicBezTo>
                <a:lnTo>
                  <a:pt x="2047484" y="2070259"/>
                </a:lnTo>
                <a:cubicBezTo>
                  <a:pt x="2053209" y="2072164"/>
                  <a:pt x="2058352" y="2073974"/>
                  <a:pt x="2062839" y="2075517"/>
                </a:cubicBezTo>
                <a:cubicBezTo>
                  <a:pt x="2080650" y="2081698"/>
                  <a:pt x="2090556" y="2085003"/>
                  <a:pt x="2099500" y="2085003"/>
                </a:cubicBezTo>
                <a:cubicBezTo>
                  <a:pt x="2110464" y="2085003"/>
                  <a:pt x="2120151" y="2079974"/>
                  <a:pt x="2141049" y="2068811"/>
                </a:cubicBezTo>
                <a:cubicBezTo>
                  <a:pt x="2149697" y="2064258"/>
                  <a:pt x="2160546" y="2058438"/>
                  <a:pt x="2174271" y="2051609"/>
                </a:cubicBezTo>
                <a:cubicBezTo>
                  <a:pt x="2175138" y="2051104"/>
                  <a:pt x="2175815" y="2050352"/>
                  <a:pt x="2176005" y="2049418"/>
                </a:cubicBezTo>
                <a:cubicBezTo>
                  <a:pt x="2176186" y="2048447"/>
                  <a:pt x="2176005" y="2047380"/>
                  <a:pt x="2175414" y="2046627"/>
                </a:cubicBezTo>
                <a:cubicBezTo>
                  <a:pt x="2169910" y="2039198"/>
                  <a:pt x="2160270" y="2036074"/>
                  <a:pt x="2151412" y="2038636"/>
                </a:cubicBezTo>
                <a:lnTo>
                  <a:pt x="2126923" y="2046351"/>
                </a:lnTo>
                <a:lnTo>
                  <a:pt x="2126923" y="2045703"/>
                </a:lnTo>
                <a:cubicBezTo>
                  <a:pt x="2126923" y="2038350"/>
                  <a:pt x="2123513" y="2033187"/>
                  <a:pt x="2118550" y="2033187"/>
                </a:cubicBezTo>
                <a:lnTo>
                  <a:pt x="2095214" y="2033283"/>
                </a:lnTo>
                <a:cubicBezTo>
                  <a:pt x="2094557" y="2033092"/>
                  <a:pt x="2092737" y="2031797"/>
                  <a:pt x="2091299" y="2030721"/>
                </a:cubicBezTo>
                <a:cubicBezTo>
                  <a:pt x="2085699" y="2026634"/>
                  <a:pt x="2076259" y="2019700"/>
                  <a:pt x="2064258" y="2019700"/>
                </a:cubicBezTo>
                <a:lnTo>
                  <a:pt x="2047304" y="2019700"/>
                </a:lnTo>
                <a:lnTo>
                  <a:pt x="2047304" y="2019567"/>
                </a:lnTo>
                <a:cubicBezTo>
                  <a:pt x="2047304" y="2015890"/>
                  <a:pt x="2044256" y="2012814"/>
                  <a:pt x="2040541" y="2012814"/>
                </a:cubicBezTo>
                <a:lnTo>
                  <a:pt x="2020262" y="2012814"/>
                </a:lnTo>
                <a:cubicBezTo>
                  <a:pt x="2018452" y="2012814"/>
                  <a:pt x="2016900" y="2014357"/>
                  <a:pt x="2016900" y="2016166"/>
                </a:cubicBezTo>
                <a:cubicBezTo>
                  <a:pt x="2016900" y="2017976"/>
                  <a:pt x="2018452" y="2019472"/>
                  <a:pt x="2020262" y="2019472"/>
                </a:cubicBezTo>
                <a:lnTo>
                  <a:pt x="2040636" y="2019567"/>
                </a:lnTo>
                <a:lnTo>
                  <a:pt x="2040541" y="2071888"/>
                </a:lnTo>
                <a:lnTo>
                  <a:pt x="2020443" y="2071888"/>
                </a:lnTo>
                <a:lnTo>
                  <a:pt x="2020443" y="2072078"/>
                </a:lnTo>
                <a:close/>
                <a:moveTo>
                  <a:pt x="2047484" y="2026539"/>
                </a:moveTo>
                <a:lnTo>
                  <a:pt x="2064448" y="2026539"/>
                </a:lnTo>
                <a:cubicBezTo>
                  <a:pt x="2074259" y="2026539"/>
                  <a:pt x="2082260" y="2032349"/>
                  <a:pt x="2087509" y="2036264"/>
                </a:cubicBezTo>
                <a:cubicBezTo>
                  <a:pt x="2090738" y="2038636"/>
                  <a:pt x="2092737" y="2040074"/>
                  <a:pt x="2094929" y="2040074"/>
                </a:cubicBezTo>
                <a:lnTo>
                  <a:pt x="2118655" y="2040074"/>
                </a:lnTo>
                <a:cubicBezTo>
                  <a:pt x="2119141" y="2040074"/>
                  <a:pt x="2120370" y="2042170"/>
                  <a:pt x="2120370" y="2045884"/>
                </a:cubicBezTo>
                <a:cubicBezTo>
                  <a:pt x="2120370" y="2047799"/>
                  <a:pt x="2120065" y="2049513"/>
                  <a:pt x="2119417" y="2050723"/>
                </a:cubicBezTo>
                <a:cubicBezTo>
                  <a:pt x="2119113" y="2051428"/>
                  <a:pt x="2118741" y="2051790"/>
                  <a:pt x="2118550" y="2051790"/>
                </a:cubicBezTo>
                <a:lnTo>
                  <a:pt x="2081298" y="2051790"/>
                </a:lnTo>
                <a:cubicBezTo>
                  <a:pt x="2079517" y="2051790"/>
                  <a:pt x="2077984" y="2053285"/>
                  <a:pt x="2077984" y="2055095"/>
                </a:cubicBezTo>
                <a:cubicBezTo>
                  <a:pt x="2077984" y="2056905"/>
                  <a:pt x="2079517" y="2058438"/>
                  <a:pt x="2081298" y="2058438"/>
                </a:cubicBezTo>
                <a:lnTo>
                  <a:pt x="2118550" y="2058438"/>
                </a:lnTo>
                <a:cubicBezTo>
                  <a:pt x="2121313" y="2058438"/>
                  <a:pt x="2123608" y="2056819"/>
                  <a:pt x="2125142" y="2054171"/>
                </a:cubicBezTo>
                <a:lnTo>
                  <a:pt x="2153402" y="2045189"/>
                </a:lnTo>
                <a:cubicBezTo>
                  <a:pt x="2158270" y="2043798"/>
                  <a:pt x="2163404" y="2044818"/>
                  <a:pt x="2167233" y="2047885"/>
                </a:cubicBezTo>
                <a:cubicBezTo>
                  <a:pt x="2155231" y="2053885"/>
                  <a:pt x="2145696" y="2059000"/>
                  <a:pt x="2137886" y="2063191"/>
                </a:cubicBezTo>
                <a:cubicBezTo>
                  <a:pt x="2101986" y="2082260"/>
                  <a:pt x="2101986" y="2082260"/>
                  <a:pt x="2064925" y="2069421"/>
                </a:cubicBezTo>
                <a:cubicBezTo>
                  <a:pt x="2059781" y="2067611"/>
                  <a:pt x="2053981" y="2065611"/>
                  <a:pt x="2047399" y="2063420"/>
                </a:cubicBezTo>
                <a:lnTo>
                  <a:pt x="2047399" y="2026539"/>
                </a:lnTo>
                <a:lnTo>
                  <a:pt x="2047484" y="2026539"/>
                </a:lnTo>
                <a:close/>
                <a:moveTo>
                  <a:pt x="2073021" y="1928546"/>
                </a:moveTo>
                <a:lnTo>
                  <a:pt x="2073697" y="1928546"/>
                </a:lnTo>
                <a:cubicBezTo>
                  <a:pt x="2079298" y="1934823"/>
                  <a:pt x="2088166" y="1937480"/>
                  <a:pt x="2096157" y="1935109"/>
                </a:cubicBezTo>
                <a:lnTo>
                  <a:pt x="2113712" y="1930822"/>
                </a:lnTo>
                <a:cubicBezTo>
                  <a:pt x="2117512" y="1932127"/>
                  <a:pt x="2132829" y="1937661"/>
                  <a:pt x="2142734" y="1945662"/>
                </a:cubicBezTo>
                <a:lnTo>
                  <a:pt x="2143230" y="1946034"/>
                </a:lnTo>
                <a:cubicBezTo>
                  <a:pt x="2148364" y="1950130"/>
                  <a:pt x="2158956" y="1958826"/>
                  <a:pt x="2172757" y="1958826"/>
                </a:cubicBezTo>
                <a:lnTo>
                  <a:pt x="2189712" y="1958826"/>
                </a:lnTo>
                <a:lnTo>
                  <a:pt x="2189712" y="1958921"/>
                </a:lnTo>
                <a:cubicBezTo>
                  <a:pt x="2189712" y="1962636"/>
                  <a:pt x="2192760" y="1965665"/>
                  <a:pt x="2196456" y="1965665"/>
                </a:cubicBezTo>
                <a:lnTo>
                  <a:pt x="2216753" y="1965665"/>
                </a:lnTo>
                <a:cubicBezTo>
                  <a:pt x="2218572" y="1965665"/>
                  <a:pt x="2220077" y="1964169"/>
                  <a:pt x="2220077" y="1962360"/>
                </a:cubicBezTo>
                <a:cubicBezTo>
                  <a:pt x="2220077" y="1960550"/>
                  <a:pt x="2218572" y="1959007"/>
                  <a:pt x="2216753" y="1959007"/>
                </a:cubicBezTo>
                <a:lnTo>
                  <a:pt x="2196370" y="1958921"/>
                </a:lnTo>
                <a:lnTo>
                  <a:pt x="2196456" y="1906638"/>
                </a:lnTo>
                <a:lnTo>
                  <a:pt x="2216753" y="1906638"/>
                </a:lnTo>
                <a:cubicBezTo>
                  <a:pt x="2218572" y="1906638"/>
                  <a:pt x="2220077" y="1905105"/>
                  <a:pt x="2220077" y="1903295"/>
                </a:cubicBezTo>
                <a:cubicBezTo>
                  <a:pt x="2220077" y="1901485"/>
                  <a:pt x="2218572" y="1899942"/>
                  <a:pt x="2216753" y="1899942"/>
                </a:cubicBezTo>
                <a:lnTo>
                  <a:pt x="2196456" y="1899942"/>
                </a:lnTo>
                <a:cubicBezTo>
                  <a:pt x="2192760" y="1899942"/>
                  <a:pt x="2189712" y="1903009"/>
                  <a:pt x="2189712" y="1906734"/>
                </a:cubicBezTo>
                <a:lnTo>
                  <a:pt x="2189712" y="1908410"/>
                </a:lnTo>
                <a:cubicBezTo>
                  <a:pt x="2177691" y="1904314"/>
                  <a:pt x="2168947" y="1900828"/>
                  <a:pt x="2162270" y="1898123"/>
                </a:cubicBezTo>
                <a:cubicBezTo>
                  <a:pt x="2142734" y="1890322"/>
                  <a:pt x="2138363" y="1889017"/>
                  <a:pt x="2121789" y="1897113"/>
                </a:cubicBezTo>
                <a:lnTo>
                  <a:pt x="2121694" y="1897113"/>
                </a:lnTo>
                <a:lnTo>
                  <a:pt x="2058943" y="1909944"/>
                </a:lnTo>
                <a:cubicBezTo>
                  <a:pt x="2057972" y="1910124"/>
                  <a:pt x="2057209" y="1910734"/>
                  <a:pt x="2056743" y="1911477"/>
                </a:cubicBezTo>
                <a:cubicBezTo>
                  <a:pt x="2056257" y="1912220"/>
                  <a:pt x="2056162" y="1913296"/>
                  <a:pt x="2056352" y="1914135"/>
                </a:cubicBezTo>
                <a:cubicBezTo>
                  <a:pt x="2058067" y="1919107"/>
                  <a:pt x="2063496" y="1928546"/>
                  <a:pt x="2073021" y="1928546"/>
                </a:cubicBezTo>
                <a:moveTo>
                  <a:pt x="2159899" y="1904038"/>
                </a:moveTo>
                <a:cubicBezTo>
                  <a:pt x="2166947" y="1906924"/>
                  <a:pt x="2176548" y="1910734"/>
                  <a:pt x="2189807" y="1915201"/>
                </a:cubicBezTo>
                <a:lnTo>
                  <a:pt x="2189807" y="1951939"/>
                </a:lnTo>
                <a:lnTo>
                  <a:pt x="2172852" y="1951939"/>
                </a:lnTo>
                <a:cubicBezTo>
                  <a:pt x="2161413" y="1951939"/>
                  <a:pt x="2152088" y="1944357"/>
                  <a:pt x="2147506" y="1940738"/>
                </a:cubicBezTo>
                <a:lnTo>
                  <a:pt x="2147049" y="1940366"/>
                </a:lnTo>
                <a:cubicBezTo>
                  <a:pt x="2134829" y="1930451"/>
                  <a:pt x="2115788" y="1924317"/>
                  <a:pt x="2114931" y="1924040"/>
                </a:cubicBezTo>
                <a:cubicBezTo>
                  <a:pt x="2114550" y="1923945"/>
                  <a:pt x="2114274" y="1923850"/>
                  <a:pt x="2113883" y="1923850"/>
                </a:cubicBezTo>
                <a:cubicBezTo>
                  <a:pt x="2113607" y="1923850"/>
                  <a:pt x="2113321" y="1923850"/>
                  <a:pt x="2113112" y="1923945"/>
                </a:cubicBezTo>
                <a:lnTo>
                  <a:pt x="2094557" y="1928546"/>
                </a:lnTo>
                <a:cubicBezTo>
                  <a:pt x="2089689" y="1929946"/>
                  <a:pt x="2084556" y="1928917"/>
                  <a:pt x="2080746" y="1925850"/>
                </a:cubicBezTo>
                <a:cubicBezTo>
                  <a:pt x="2093604" y="1919383"/>
                  <a:pt x="2103205" y="1914135"/>
                  <a:pt x="2111121" y="1909944"/>
                </a:cubicBezTo>
                <a:cubicBezTo>
                  <a:pt x="2138277" y="1895389"/>
                  <a:pt x="2138277" y="1895389"/>
                  <a:pt x="2159899" y="1904038"/>
                </a:cubicBezTo>
                <a:moveTo>
                  <a:pt x="2100929" y="1907943"/>
                </a:moveTo>
                <a:cubicBezTo>
                  <a:pt x="2093690" y="1911848"/>
                  <a:pt x="2085022" y="1916411"/>
                  <a:pt x="2074164" y="1921755"/>
                </a:cubicBezTo>
                <a:cubicBezTo>
                  <a:pt x="2069211" y="1922316"/>
                  <a:pt x="2066087" y="1918411"/>
                  <a:pt x="2064344" y="1915382"/>
                </a:cubicBezTo>
                <a:lnTo>
                  <a:pt x="2100929" y="1907943"/>
                </a:lnTo>
                <a:close/>
                <a:moveTo>
                  <a:pt x="2369544" y="1953663"/>
                </a:moveTo>
                <a:cubicBezTo>
                  <a:pt x="2368296" y="1952730"/>
                  <a:pt x="2366677" y="1952358"/>
                  <a:pt x="2365153" y="1952644"/>
                </a:cubicBezTo>
                <a:cubicBezTo>
                  <a:pt x="2363638" y="1952920"/>
                  <a:pt x="2362181" y="1953759"/>
                  <a:pt x="2361266" y="1955016"/>
                </a:cubicBezTo>
                <a:cubicBezTo>
                  <a:pt x="2354675" y="1964036"/>
                  <a:pt x="2339454" y="1986363"/>
                  <a:pt x="2339454" y="1997983"/>
                </a:cubicBezTo>
                <a:lnTo>
                  <a:pt x="2339454" y="1999193"/>
                </a:lnTo>
                <a:cubicBezTo>
                  <a:pt x="2339721" y="2013376"/>
                  <a:pt x="2351446" y="2024634"/>
                  <a:pt x="2365343" y="2024634"/>
                </a:cubicBezTo>
                <a:lnTo>
                  <a:pt x="2366581" y="2024634"/>
                </a:lnTo>
                <a:lnTo>
                  <a:pt x="2367143" y="2024634"/>
                </a:lnTo>
                <a:cubicBezTo>
                  <a:pt x="2374096" y="2024453"/>
                  <a:pt x="2380593" y="2021567"/>
                  <a:pt x="2385450" y="2016547"/>
                </a:cubicBezTo>
                <a:cubicBezTo>
                  <a:pt x="2390318" y="2011470"/>
                  <a:pt x="2392766" y="2004917"/>
                  <a:pt x="2392680" y="1997983"/>
                </a:cubicBezTo>
                <a:cubicBezTo>
                  <a:pt x="2392680" y="1986820"/>
                  <a:pt x="2379059" y="1966265"/>
                  <a:pt x="2370878" y="1955016"/>
                </a:cubicBezTo>
                <a:cubicBezTo>
                  <a:pt x="2370487" y="1954454"/>
                  <a:pt x="2370011" y="1954035"/>
                  <a:pt x="2369544" y="1953663"/>
                </a:cubicBezTo>
                <a:moveTo>
                  <a:pt x="2385917" y="1998078"/>
                </a:moveTo>
                <a:cubicBezTo>
                  <a:pt x="2385993" y="2003193"/>
                  <a:pt x="2384098" y="2008175"/>
                  <a:pt x="2380593" y="2011890"/>
                </a:cubicBezTo>
                <a:cubicBezTo>
                  <a:pt x="2376954" y="2015566"/>
                  <a:pt x="2372182" y="2017795"/>
                  <a:pt x="2366953" y="2017890"/>
                </a:cubicBezTo>
                <a:lnTo>
                  <a:pt x="2365914" y="2017890"/>
                </a:lnTo>
                <a:lnTo>
                  <a:pt x="2365448" y="2017890"/>
                </a:lnTo>
                <a:cubicBezTo>
                  <a:pt x="2354961" y="2017890"/>
                  <a:pt x="2346284" y="2009470"/>
                  <a:pt x="2346008" y="1998907"/>
                </a:cubicBezTo>
                <a:lnTo>
                  <a:pt x="2346008" y="1997983"/>
                </a:lnTo>
                <a:cubicBezTo>
                  <a:pt x="2346008" y="1990173"/>
                  <a:pt x="2356199" y="1973294"/>
                  <a:pt x="2365914" y="1959664"/>
                </a:cubicBezTo>
                <a:cubicBezTo>
                  <a:pt x="2378316" y="1976914"/>
                  <a:pt x="2385917" y="1991573"/>
                  <a:pt x="2385917" y="1998078"/>
                </a:cubicBezTo>
                <a:moveTo>
                  <a:pt x="2263435" y="2072078"/>
                </a:moveTo>
                <a:cubicBezTo>
                  <a:pt x="2261616" y="2072078"/>
                  <a:pt x="2260111" y="2073612"/>
                  <a:pt x="2260111" y="2075421"/>
                </a:cubicBezTo>
                <a:cubicBezTo>
                  <a:pt x="2260111" y="2077241"/>
                  <a:pt x="2261616" y="2078727"/>
                  <a:pt x="2263435" y="2078727"/>
                </a:cubicBezTo>
                <a:lnTo>
                  <a:pt x="2283714" y="2078727"/>
                </a:lnTo>
                <a:cubicBezTo>
                  <a:pt x="2287429" y="2078727"/>
                  <a:pt x="2290477" y="2075707"/>
                  <a:pt x="2290477" y="2071983"/>
                </a:cubicBezTo>
                <a:lnTo>
                  <a:pt x="2290477" y="2070259"/>
                </a:lnTo>
                <a:cubicBezTo>
                  <a:pt x="2296201" y="2072164"/>
                  <a:pt x="2301335" y="2073974"/>
                  <a:pt x="2305822" y="2075517"/>
                </a:cubicBezTo>
                <a:cubicBezTo>
                  <a:pt x="2323643" y="2081698"/>
                  <a:pt x="2333539" y="2085003"/>
                  <a:pt x="2342493" y="2085003"/>
                </a:cubicBezTo>
                <a:cubicBezTo>
                  <a:pt x="2353447" y="2085003"/>
                  <a:pt x="2363143" y="2079974"/>
                  <a:pt x="2383993" y="2068811"/>
                </a:cubicBezTo>
                <a:cubicBezTo>
                  <a:pt x="2392680" y="2064258"/>
                  <a:pt x="2403538" y="2058438"/>
                  <a:pt x="2417264" y="2051609"/>
                </a:cubicBezTo>
                <a:cubicBezTo>
                  <a:pt x="2418112" y="2051104"/>
                  <a:pt x="2418769" y="2050352"/>
                  <a:pt x="2418979" y="2049418"/>
                </a:cubicBezTo>
                <a:cubicBezTo>
                  <a:pt x="2419169" y="2048447"/>
                  <a:pt x="2418979" y="2047380"/>
                  <a:pt x="2418397" y="2046627"/>
                </a:cubicBezTo>
                <a:cubicBezTo>
                  <a:pt x="2412892" y="2039198"/>
                  <a:pt x="2403262" y="2036074"/>
                  <a:pt x="2394404" y="2038636"/>
                </a:cubicBezTo>
                <a:lnTo>
                  <a:pt x="2369905" y="2046351"/>
                </a:lnTo>
                <a:lnTo>
                  <a:pt x="2369905" y="2045703"/>
                </a:lnTo>
                <a:cubicBezTo>
                  <a:pt x="2369905" y="2038350"/>
                  <a:pt x="2366496" y="2033187"/>
                  <a:pt x="2361543" y="2033187"/>
                </a:cubicBezTo>
                <a:lnTo>
                  <a:pt x="2338197" y="2033283"/>
                </a:lnTo>
                <a:cubicBezTo>
                  <a:pt x="2337540" y="2033092"/>
                  <a:pt x="2335730" y="2031797"/>
                  <a:pt x="2334292" y="2030721"/>
                </a:cubicBezTo>
                <a:cubicBezTo>
                  <a:pt x="2328681" y="2026634"/>
                  <a:pt x="2319242" y="2019700"/>
                  <a:pt x="2307241" y="2019700"/>
                </a:cubicBezTo>
                <a:lnTo>
                  <a:pt x="2290286" y="2019700"/>
                </a:lnTo>
                <a:lnTo>
                  <a:pt x="2290286" y="2019567"/>
                </a:lnTo>
                <a:cubicBezTo>
                  <a:pt x="2290286" y="2015890"/>
                  <a:pt x="2287248" y="2012814"/>
                  <a:pt x="2283524" y="2012814"/>
                </a:cubicBezTo>
                <a:lnTo>
                  <a:pt x="2263245" y="2012814"/>
                </a:lnTo>
                <a:cubicBezTo>
                  <a:pt x="2261435" y="2012814"/>
                  <a:pt x="2259892" y="2014357"/>
                  <a:pt x="2259892" y="2016166"/>
                </a:cubicBezTo>
                <a:cubicBezTo>
                  <a:pt x="2259892" y="2017976"/>
                  <a:pt x="2261435" y="2019472"/>
                  <a:pt x="2263245" y="2019472"/>
                </a:cubicBezTo>
                <a:lnTo>
                  <a:pt x="2283619" y="2019567"/>
                </a:lnTo>
                <a:lnTo>
                  <a:pt x="2283524" y="2071888"/>
                </a:lnTo>
                <a:lnTo>
                  <a:pt x="2263435" y="2071888"/>
                </a:lnTo>
                <a:lnTo>
                  <a:pt x="2263435" y="2072078"/>
                </a:lnTo>
                <a:close/>
                <a:moveTo>
                  <a:pt x="2290477" y="2026539"/>
                </a:moveTo>
                <a:lnTo>
                  <a:pt x="2307421" y="2026539"/>
                </a:lnTo>
                <a:cubicBezTo>
                  <a:pt x="2317242" y="2026539"/>
                  <a:pt x="2325243" y="2032349"/>
                  <a:pt x="2330472" y="2036264"/>
                </a:cubicBezTo>
                <a:cubicBezTo>
                  <a:pt x="2333730" y="2038636"/>
                  <a:pt x="2335730" y="2040074"/>
                  <a:pt x="2337911" y="2040074"/>
                </a:cubicBezTo>
                <a:lnTo>
                  <a:pt x="2361638" y="2040074"/>
                </a:lnTo>
                <a:cubicBezTo>
                  <a:pt x="2362105" y="2040074"/>
                  <a:pt x="2363343" y="2042170"/>
                  <a:pt x="2363343" y="2045884"/>
                </a:cubicBezTo>
                <a:cubicBezTo>
                  <a:pt x="2363343" y="2047799"/>
                  <a:pt x="2362952" y="2049513"/>
                  <a:pt x="2362400" y="2050723"/>
                </a:cubicBezTo>
                <a:cubicBezTo>
                  <a:pt x="2362105" y="2051428"/>
                  <a:pt x="2361724" y="2051790"/>
                  <a:pt x="2361543" y="2051790"/>
                </a:cubicBezTo>
                <a:lnTo>
                  <a:pt x="2324290" y="2051790"/>
                </a:lnTo>
                <a:cubicBezTo>
                  <a:pt x="2322471" y="2051790"/>
                  <a:pt x="2320966" y="2053285"/>
                  <a:pt x="2320966" y="2055095"/>
                </a:cubicBezTo>
                <a:cubicBezTo>
                  <a:pt x="2320966" y="2056905"/>
                  <a:pt x="2322471" y="2058438"/>
                  <a:pt x="2324290" y="2058438"/>
                </a:cubicBezTo>
                <a:lnTo>
                  <a:pt x="2361543" y="2058438"/>
                </a:lnTo>
                <a:cubicBezTo>
                  <a:pt x="2364305" y="2058438"/>
                  <a:pt x="2366591" y="2056819"/>
                  <a:pt x="2368096" y="2054171"/>
                </a:cubicBezTo>
                <a:lnTo>
                  <a:pt x="2396395" y="2045189"/>
                </a:lnTo>
                <a:cubicBezTo>
                  <a:pt x="2401262" y="2043798"/>
                  <a:pt x="2406396" y="2044818"/>
                  <a:pt x="2410206" y="2047885"/>
                </a:cubicBezTo>
                <a:cubicBezTo>
                  <a:pt x="2398214" y="2053885"/>
                  <a:pt x="2388679" y="2059000"/>
                  <a:pt x="2380774" y="2063191"/>
                </a:cubicBezTo>
                <a:cubicBezTo>
                  <a:pt x="2344874" y="2082260"/>
                  <a:pt x="2344874" y="2082260"/>
                  <a:pt x="2307821" y="2069421"/>
                </a:cubicBezTo>
                <a:cubicBezTo>
                  <a:pt x="2302659" y="2067611"/>
                  <a:pt x="2296963" y="2065611"/>
                  <a:pt x="2290286" y="2063420"/>
                </a:cubicBezTo>
                <a:lnTo>
                  <a:pt x="2290286" y="2026539"/>
                </a:lnTo>
                <a:lnTo>
                  <a:pt x="2290477" y="2026539"/>
                </a:lnTo>
                <a:close/>
                <a:moveTo>
                  <a:pt x="58007" y="2267503"/>
                </a:moveTo>
                <a:lnTo>
                  <a:pt x="58598" y="2267503"/>
                </a:lnTo>
                <a:cubicBezTo>
                  <a:pt x="65541" y="2267322"/>
                  <a:pt x="71999" y="2264483"/>
                  <a:pt x="76876" y="2259406"/>
                </a:cubicBezTo>
                <a:cubicBezTo>
                  <a:pt x="81724" y="2254387"/>
                  <a:pt x="84211" y="2247776"/>
                  <a:pt x="84096" y="2240852"/>
                </a:cubicBezTo>
                <a:cubicBezTo>
                  <a:pt x="84096" y="2229688"/>
                  <a:pt x="70504" y="2209133"/>
                  <a:pt x="62303" y="2197884"/>
                </a:cubicBezTo>
                <a:cubicBezTo>
                  <a:pt x="61913" y="2197418"/>
                  <a:pt x="61541" y="2196951"/>
                  <a:pt x="60970" y="2196570"/>
                </a:cubicBezTo>
                <a:cubicBezTo>
                  <a:pt x="59721" y="2195589"/>
                  <a:pt x="58093" y="2195227"/>
                  <a:pt x="56597" y="2195513"/>
                </a:cubicBezTo>
                <a:cubicBezTo>
                  <a:pt x="55054" y="2195779"/>
                  <a:pt x="53635" y="2196675"/>
                  <a:pt x="52683" y="2197884"/>
                </a:cubicBezTo>
                <a:cubicBezTo>
                  <a:pt x="46101" y="2206952"/>
                  <a:pt x="30880" y="2229231"/>
                  <a:pt x="30880" y="2240852"/>
                </a:cubicBezTo>
                <a:lnTo>
                  <a:pt x="30880" y="2242109"/>
                </a:lnTo>
                <a:cubicBezTo>
                  <a:pt x="31146" y="2256282"/>
                  <a:pt x="42863" y="2267503"/>
                  <a:pt x="56769" y="2267503"/>
                </a:cubicBezTo>
                <a:lnTo>
                  <a:pt x="58007" y="2267503"/>
                </a:lnTo>
                <a:close/>
                <a:moveTo>
                  <a:pt x="37642" y="2241880"/>
                </a:moveTo>
                <a:lnTo>
                  <a:pt x="37642" y="2240947"/>
                </a:lnTo>
                <a:cubicBezTo>
                  <a:pt x="37642" y="2233136"/>
                  <a:pt x="47815" y="2216296"/>
                  <a:pt x="57540" y="2202666"/>
                </a:cubicBezTo>
                <a:cubicBezTo>
                  <a:pt x="69818" y="2219782"/>
                  <a:pt x="77448" y="2234479"/>
                  <a:pt x="77448" y="2240947"/>
                </a:cubicBezTo>
                <a:lnTo>
                  <a:pt x="77448" y="2241033"/>
                </a:lnTo>
                <a:cubicBezTo>
                  <a:pt x="77533" y="2246195"/>
                  <a:pt x="75638" y="2251120"/>
                  <a:pt x="72104" y="2254853"/>
                </a:cubicBezTo>
                <a:cubicBezTo>
                  <a:pt x="68503" y="2258578"/>
                  <a:pt x="63732" y="2260759"/>
                  <a:pt x="58493" y="2260845"/>
                </a:cubicBezTo>
                <a:lnTo>
                  <a:pt x="57455" y="2260845"/>
                </a:lnTo>
                <a:lnTo>
                  <a:pt x="56959" y="2260845"/>
                </a:lnTo>
                <a:cubicBezTo>
                  <a:pt x="46491" y="2260845"/>
                  <a:pt x="37814" y="2252482"/>
                  <a:pt x="37642" y="2241880"/>
                </a:cubicBezTo>
                <a:moveTo>
                  <a:pt x="301000" y="2267503"/>
                </a:moveTo>
                <a:lnTo>
                  <a:pt x="301571" y="2267503"/>
                </a:lnTo>
                <a:cubicBezTo>
                  <a:pt x="308524" y="2267322"/>
                  <a:pt x="314992" y="2264483"/>
                  <a:pt x="319840" y="2259406"/>
                </a:cubicBezTo>
                <a:cubicBezTo>
                  <a:pt x="324707" y="2254387"/>
                  <a:pt x="327203" y="2247776"/>
                  <a:pt x="327079" y="2240852"/>
                </a:cubicBezTo>
                <a:cubicBezTo>
                  <a:pt x="327079" y="2229688"/>
                  <a:pt x="313477" y="2209133"/>
                  <a:pt x="305267" y="2197884"/>
                </a:cubicBezTo>
                <a:cubicBezTo>
                  <a:pt x="304905" y="2197418"/>
                  <a:pt x="304533" y="2196951"/>
                  <a:pt x="303952" y="2196570"/>
                </a:cubicBezTo>
                <a:cubicBezTo>
                  <a:pt x="302714" y="2195589"/>
                  <a:pt x="301085" y="2195227"/>
                  <a:pt x="299580" y="2195513"/>
                </a:cubicBezTo>
                <a:cubicBezTo>
                  <a:pt x="298028" y="2195779"/>
                  <a:pt x="296618" y="2196675"/>
                  <a:pt x="295751" y="2197884"/>
                </a:cubicBezTo>
                <a:cubicBezTo>
                  <a:pt x="289179" y="2206952"/>
                  <a:pt x="273948" y="2229231"/>
                  <a:pt x="273948" y="2240852"/>
                </a:cubicBezTo>
                <a:lnTo>
                  <a:pt x="273948" y="2242109"/>
                </a:lnTo>
                <a:cubicBezTo>
                  <a:pt x="274215" y="2256282"/>
                  <a:pt x="285950" y="2267503"/>
                  <a:pt x="299856" y="2267503"/>
                </a:cubicBezTo>
                <a:lnTo>
                  <a:pt x="301000" y="2267503"/>
                </a:lnTo>
                <a:close/>
                <a:moveTo>
                  <a:pt x="280616" y="2241880"/>
                </a:moveTo>
                <a:lnTo>
                  <a:pt x="280616" y="2240947"/>
                </a:lnTo>
                <a:cubicBezTo>
                  <a:pt x="280616" y="2233136"/>
                  <a:pt x="290808" y="2216296"/>
                  <a:pt x="300618" y="2202666"/>
                </a:cubicBezTo>
                <a:cubicBezTo>
                  <a:pt x="312896" y="2219782"/>
                  <a:pt x="320526" y="2234479"/>
                  <a:pt x="320526" y="2240947"/>
                </a:cubicBezTo>
                <a:lnTo>
                  <a:pt x="320526" y="2241033"/>
                </a:lnTo>
                <a:cubicBezTo>
                  <a:pt x="320621" y="2246195"/>
                  <a:pt x="318706" y="2251120"/>
                  <a:pt x="315173" y="2254853"/>
                </a:cubicBezTo>
                <a:cubicBezTo>
                  <a:pt x="311562" y="2258578"/>
                  <a:pt x="306800" y="2260759"/>
                  <a:pt x="301571" y="2260845"/>
                </a:cubicBezTo>
                <a:lnTo>
                  <a:pt x="300533" y="2260845"/>
                </a:lnTo>
                <a:lnTo>
                  <a:pt x="300028" y="2260845"/>
                </a:lnTo>
                <a:cubicBezTo>
                  <a:pt x="289484" y="2260845"/>
                  <a:pt x="280806" y="2252482"/>
                  <a:pt x="280616" y="2241880"/>
                </a:cubicBezTo>
                <a:moveTo>
                  <a:pt x="318621" y="2312013"/>
                </a:moveTo>
                <a:cubicBezTo>
                  <a:pt x="327288" y="2307460"/>
                  <a:pt x="338156" y="2301640"/>
                  <a:pt x="351854" y="2294763"/>
                </a:cubicBezTo>
                <a:cubicBezTo>
                  <a:pt x="352710" y="2294287"/>
                  <a:pt x="353387" y="2293544"/>
                  <a:pt x="353568" y="2292572"/>
                </a:cubicBezTo>
                <a:cubicBezTo>
                  <a:pt x="353758" y="2291639"/>
                  <a:pt x="353568" y="2290572"/>
                  <a:pt x="353006" y="2289829"/>
                </a:cubicBezTo>
                <a:cubicBezTo>
                  <a:pt x="347481" y="2282381"/>
                  <a:pt x="337851" y="2279218"/>
                  <a:pt x="328993" y="2281828"/>
                </a:cubicBezTo>
                <a:lnTo>
                  <a:pt x="304524" y="2289496"/>
                </a:lnTo>
                <a:lnTo>
                  <a:pt x="304524" y="2288848"/>
                </a:lnTo>
                <a:cubicBezTo>
                  <a:pt x="304524" y="2281504"/>
                  <a:pt x="301085" y="2276380"/>
                  <a:pt x="296132" y="2276380"/>
                </a:cubicBezTo>
                <a:lnTo>
                  <a:pt x="272805" y="2276475"/>
                </a:lnTo>
                <a:cubicBezTo>
                  <a:pt x="272129" y="2276294"/>
                  <a:pt x="270320" y="2274942"/>
                  <a:pt x="268900" y="2273922"/>
                </a:cubicBezTo>
                <a:cubicBezTo>
                  <a:pt x="263271" y="2269827"/>
                  <a:pt x="253860" y="2262845"/>
                  <a:pt x="241849" y="2262845"/>
                </a:cubicBezTo>
                <a:lnTo>
                  <a:pt x="224885" y="2262845"/>
                </a:lnTo>
                <a:lnTo>
                  <a:pt x="224885" y="2262759"/>
                </a:lnTo>
                <a:cubicBezTo>
                  <a:pt x="224885" y="2259044"/>
                  <a:pt x="221837" y="2256015"/>
                  <a:pt x="218141" y="2256015"/>
                </a:cubicBezTo>
                <a:lnTo>
                  <a:pt x="197834" y="2256015"/>
                </a:lnTo>
                <a:cubicBezTo>
                  <a:pt x="196015" y="2256015"/>
                  <a:pt x="194510" y="2257501"/>
                  <a:pt x="194510" y="2259321"/>
                </a:cubicBezTo>
                <a:cubicBezTo>
                  <a:pt x="194510" y="2261130"/>
                  <a:pt x="196015" y="2262664"/>
                  <a:pt x="197834" y="2262664"/>
                </a:cubicBezTo>
                <a:lnTo>
                  <a:pt x="218237" y="2262759"/>
                </a:lnTo>
                <a:lnTo>
                  <a:pt x="218141" y="2315032"/>
                </a:lnTo>
                <a:lnTo>
                  <a:pt x="197834" y="2315032"/>
                </a:lnTo>
                <a:cubicBezTo>
                  <a:pt x="196015" y="2315032"/>
                  <a:pt x="194510" y="2316566"/>
                  <a:pt x="194510" y="2318385"/>
                </a:cubicBezTo>
                <a:cubicBezTo>
                  <a:pt x="194510" y="2320195"/>
                  <a:pt x="196015" y="2321728"/>
                  <a:pt x="197834" y="2321728"/>
                </a:cubicBezTo>
                <a:lnTo>
                  <a:pt x="218141" y="2321728"/>
                </a:lnTo>
                <a:cubicBezTo>
                  <a:pt x="221837" y="2321728"/>
                  <a:pt x="224885" y="2318661"/>
                  <a:pt x="224885" y="2314937"/>
                </a:cubicBezTo>
                <a:lnTo>
                  <a:pt x="224885" y="2313223"/>
                </a:lnTo>
                <a:cubicBezTo>
                  <a:pt x="230600" y="2315128"/>
                  <a:pt x="235734" y="2316947"/>
                  <a:pt x="240230" y="2318480"/>
                </a:cubicBezTo>
                <a:cubicBezTo>
                  <a:pt x="258042" y="2324662"/>
                  <a:pt x="267948" y="2328015"/>
                  <a:pt x="276901" y="2328015"/>
                </a:cubicBezTo>
                <a:cubicBezTo>
                  <a:pt x="288045" y="2328196"/>
                  <a:pt x="297666" y="2323129"/>
                  <a:pt x="318621" y="2312013"/>
                </a:cubicBezTo>
                <a:moveTo>
                  <a:pt x="242506" y="2312289"/>
                </a:moveTo>
                <a:cubicBezTo>
                  <a:pt x="237372" y="2310479"/>
                  <a:pt x="231553" y="2308470"/>
                  <a:pt x="224980" y="2306298"/>
                </a:cubicBezTo>
                <a:lnTo>
                  <a:pt x="224980" y="2269503"/>
                </a:lnTo>
                <a:lnTo>
                  <a:pt x="241954" y="2269503"/>
                </a:lnTo>
                <a:cubicBezTo>
                  <a:pt x="251755" y="2269503"/>
                  <a:pt x="259766" y="2275313"/>
                  <a:pt x="264995" y="2279218"/>
                </a:cubicBezTo>
                <a:cubicBezTo>
                  <a:pt x="268224" y="2281638"/>
                  <a:pt x="270224" y="2283038"/>
                  <a:pt x="272405" y="2283038"/>
                </a:cubicBezTo>
                <a:lnTo>
                  <a:pt x="296132" y="2283038"/>
                </a:lnTo>
                <a:cubicBezTo>
                  <a:pt x="296618" y="2283038"/>
                  <a:pt x="297856" y="2285133"/>
                  <a:pt x="297856" y="2288848"/>
                </a:cubicBezTo>
                <a:cubicBezTo>
                  <a:pt x="297856" y="2290753"/>
                  <a:pt x="297570" y="2292477"/>
                  <a:pt x="296903" y="2293734"/>
                </a:cubicBezTo>
                <a:cubicBezTo>
                  <a:pt x="296618" y="2294392"/>
                  <a:pt x="296218" y="2294763"/>
                  <a:pt x="296037" y="2294763"/>
                </a:cubicBezTo>
                <a:lnTo>
                  <a:pt x="258813" y="2294763"/>
                </a:lnTo>
                <a:cubicBezTo>
                  <a:pt x="256994" y="2294763"/>
                  <a:pt x="255461" y="2296297"/>
                  <a:pt x="255461" y="2298106"/>
                </a:cubicBezTo>
                <a:cubicBezTo>
                  <a:pt x="255461" y="2299926"/>
                  <a:pt x="256994" y="2301412"/>
                  <a:pt x="258813" y="2301412"/>
                </a:cubicBezTo>
                <a:lnTo>
                  <a:pt x="296037" y="2301412"/>
                </a:lnTo>
                <a:cubicBezTo>
                  <a:pt x="298799" y="2301412"/>
                  <a:pt x="301085" y="2299830"/>
                  <a:pt x="302619" y="2297135"/>
                </a:cubicBezTo>
                <a:lnTo>
                  <a:pt x="330898" y="2288200"/>
                </a:lnTo>
                <a:cubicBezTo>
                  <a:pt x="335756" y="2286753"/>
                  <a:pt x="340900" y="2287829"/>
                  <a:pt x="344710" y="2290848"/>
                </a:cubicBezTo>
                <a:cubicBezTo>
                  <a:pt x="332708" y="2296849"/>
                  <a:pt x="323192" y="2302012"/>
                  <a:pt x="315382" y="2306203"/>
                </a:cubicBezTo>
                <a:cubicBezTo>
                  <a:pt x="279578" y="2325129"/>
                  <a:pt x="279578" y="2325129"/>
                  <a:pt x="242506" y="2312289"/>
                </a:cubicBezTo>
                <a:moveTo>
                  <a:pt x="234325" y="2154165"/>
                </a:moveTo>
                <a:cubicBezTo>
                  <a:pt x="233829" y="2154955"/>
                  <a:pt x="233734" y="2155974"/>
                  <a:pt x="233953" y="2156860"/>
                </a:cubicBezTo>
                <a:cubicBezTo>
                  <a:pt x="235553" y="2162061"/>
                  <a:pt x="240878" y="2171500"/>
                  <a:pt x="250498" y="2171424"/>
                </a:cubicBezTo>
                <a:lnTo>
                  <a:pt x="251174" y="2171424"/>
                </a:lnTo>
                <a:cubicBezTo>
                  <a:pt x="256804" y="2177691"/>
                  <a:pt x="265671" y="2180349"/>
                  <a:pt x="273672" y="2177977"/>
                </a:cubicBezTo>
                <a:lnTo>
                  <a:pt x="291179" y="2173691"/>
                </a:lnTo>
                <a:cubicBezTo>
                  <a:pt x="294989" y="2175053"/>
                  <a:pt x="310315" y="2180577"/>
                  <a:pt x="320221" y="2188578"/>
                </a:cubicBezTo>
                <a:lnTo>
                  <a:pt x="320707" y="2188959"/>
                </a:lnTo>
                <a:cubicBezTo>
                  <a:pt x="325841" y="2193046"/>
                  <a:pt x="336442" y="2201694"/>
                  <a:pt x="350253" y="2201694"/>
                </a:cubicBezTo>
                <a:lnTo>
                  <a:pt x="367198" y="2201694"/>
                </a:lnTo>
                <a:lnTo>
                  <a:pt x="367198" y="2201790"/>
                </a:lnTo>
                <a:cubicBezTo>
                  <a:pt x="367198" y="2205495"/>
                  <a:pt x="370237" y="2208581"/>
                  <a:pt x="373961" y="2208581"/>
                </a:cubicBezTo>
                <a:lnTo>
                  <a:pt x="394239" y="2208581"/>
                </a:lnTo>
                <a:cubicBezTo>
                  <a:pt x="396049" y="2208581"/>
                  <a:pt x="397573" y="2207038"/>
                  <a:pt x="397573" y="2205228"/>
                </a:cubicBezTo>
                <a:cubicBezTo>
                  <a:pt x="397573" y="2203418"/>
                  <a:pt x="396049" y="2201875"/>
                  <a:pt x="394239" y="2201875"/>
                </a:cubicBezTo>
                <a:lnTo>
                  <a:pt x="373866" y="2201790"/>
                </a:lnTo>
                <a:lnTo>
                  <a:pt x="373961" y="2149507"/>
                </a:lnTo>
                <a:lnTo>
                  <a:pt x="394239" y="2149507"/>
                </a:lnTo>
                <a:cubicBezTo>
                  <a:pt x="396049" y="2149507"/>
                  <a:pt x="397573" y="2147983"/>
                  <a:pt x="397573" y="2146154"/>
                </a:cubicBezTo>
                <a:cubicBezTo>
                  <a:pt x="397573" y="2144344"/>
                  <a:pt x="396049" y="2142868"/>
                  <a:pt x="394239" y="2142868"/>
                </a:cubicBezTo>
                <a:lnTo>
                  <a:pt x="373961" y="2142868"/>
                </a:lnTo>
                <a:cubicBezTo>
                  <a:pt x="370237" y="2142868"/>
                  <a:pt x="367198" y="2145887"/>
                  <a:pt x="367198" y="2149612"/>
                </a:cubicBezTo>
                <a:lnTo>
                  <a:pt x="367198" y="2151317"/>
                </a:lnTo>
                <a:cubicBezTo>
                  <a:pt x="355196" y="2147230"/>
                  <a:pt x="346424" y="2143697"/>
                  <a:pt x="339747" y="2141049"/>
                </a:cubicBezTo>
                <a:cubicBezTo>
                  <a:pt x="320221" y="2133229"/>
                  <a:pt x="315859" y="2131876"/>
                  <a:pt x="299266" y="2139972"/>
                </a:cubicBezTo>
                <a:lnTo>
                  <a:pt x="299190" y="2139972"/>
                </a:lnTo>
                <a:lnTo>
                  <a:pt x="236420" y="2152860"/>
                </a:lnTo>
                <a:cubicBezTo>
                  <a:pt x="235648" y="2152860"/>
                  <a:pt x="234791" y="2153422"/>
                  <a:pt x="234325" y="2154165"/>
                </a:cubicBezTo>
                <a:moveTo>
                  <a:pt x="337375" y="2147049"/>
                </a:moveTo>
                <a:cubicBezTo>
                  <a:pt x="344434" y="2149878"/>
                  <a:pt x="354053" y="2153688"/>
                  <a:pt x="367293" y="2158165"/>
                </a:cubicBezTo>
                <a:lnTo>
                  <a:pt x="367293" y="2194941"/>
                </a:lnTo>
                <a:lnTo>
                  <a:pt x="350348" y="2194941"/>
                </a:lnTo>
                <a:cubicBezTo>
                  <a:pt x="338890" y="2194941"/>
                  <a:pt x="329575" y="2187321"/>
                  <a:pt x="324993" y="2183702"/>
                </a:cubicBezTo>
                <a:lnTo>
                  <a:pt x="324526" y="2183321"/>
                </a:lnTo>
                <a:cubicBezTo>
                  <a:pt x="312315" y="2173415"/>
                  <a:pt x="293265" y="2167328"/>
                  <a:pt x="292418" y="2167042"/>
                </a:cubicBezTo>
                <a:cubicBezTo>
                  <a:pt x="292046" y="2166947"/>
                  <a:pt x="291751" y="2166861"/>
                  <a:pt x="291360" y="2166861"/>
                </a:cubicBezTo>
                <a:cubicBezTo>
                  <a:pt x="291093" y="2166861"/>
                  <a:pt x="290817" y="2166861"/>
                  <a:pt x="290617" y="2166947"/>
                </a:cubicBezTo>
                <a:lnTo>
                  <a:pt x="272043" y="2171510"/>
                </a:lnTo>
                <a:cubicBezTo>
                  <a:pt x="267176" y="2172948"/>
                  <a:pt x="262033" y="2171881"/>
                  <a:pt x="258232" y="2168862"/>
                </a:cubicBezTo>
                <a:cubicBezTo>
                  <a:pt x="271081" y="2162356"/>
                  <a:pt x="280711" y="2157146"/>
                  <a:pt x="288617" y="2152955"/>
                </a:cubicBezTo>
                <a:cubicBezTo>
                  <a:pt x="315763" y="2138353"/>
                  <a:pt x="315763" y="2138439"/>
                  <a:pt x="337375" y="2147049"/>
                </a:cubicBezTo>
                <a:moveTo>
                  <a:pt x="278416" y="2150945"/>
                </a:moveTo>
                <a:cubicBezTo>
                  <a:pt x="271176" y="2154850"/>
                  <a:pt x="262509" y="2159413"/>
                  <a:pt x="251641" y="2164756"/>
                </a:cubicBezTo>
                <a:cubicBezTo>
                  <a:pt x="246697" y="2165328"/>
                  <a:pt x="243554" y="2161413"/>
                  <a:pt x="241859" y="2158346"/>
                </a:cubicBezTo>
                <a:lnTo>
                  <a:pt x="278416" y="2150945"/>
                </a:lnTo>
                <a:close/>
                <a:moveTo>
                  <a:pt x="544068" y="2267503"/>
                </a:moveTo>
                <a:lnTo>
                  <a:pt x="544649" y="2267503"/>
                </a:lnTo>
                <a:cubicBezTo>
                  <a:pt x="551612" y="2267322"/>
                  <a:pt x="558069" y="2264483"/>
                  <a:pt x="562937" y="2259406"/>
                </a:cubicBezTo>
                <a:cubicBezTo>
                  <a:pt x="567794" y="2254387"/>
                  <a:pt x="570262" y="2247776"/>
                  <a:pt x="570166" y="2240852"/>
                </a:cubicBezTo>
                <a:cubicBezTo>
                  <a:pt x="570166" y="2229688"/>
                  <a:pt x="556555" y="2209133"/>
                  <a:pt x="548354" y="2197884"/>
                </a:cubicBezTo>
                <a:cubicBezTo>
                  <a:pt x="547983" y="2197418"/>
                  <a:pt x="547611" y="2196951"/>
                  <a:pt x="547021" y="2196570"/>
                </a:cubicBezTo>
                <a:cubicBezTo>
                  <a:pt x="545792" y="2195589"/>
                  <a:pt x="544163" y="2195227"/>
                  <a:pt x="542649" y="2195513"/>
                </a:cubicBezTo>
                <a:cubicBezTo>
                  <a:pt x="541115" y="2195779"/>
                  <a:pt x="539705" y="2196675"/>
                  <a:pt x="538753" y="2197884"/>
                </a:cubicBezTo>
                <a:cubicBezTo>
                  <a:pt x="532162" y="2206952"/>
                  <a:pt x="516941" y="2229231"/>
                  <a:pt x="516941" y="2240852"/>
                </a:cubicBezTo>
                <a:lnTo>
                  <a:pt x="516941" y="2242109"/>
                </a:lnTo>
                <a:cubicBezTo>
                  <a:pt x="517207" y="2256282"/>
                  <a:pt x="528942" y="2267503"/>
                  <a:pt x="542839" y="2267503"/>
                </a:cubicBezTo>
                <a:lnTo>
                  <a:pt x="544068" y="2267503"/>
                </a:lnTo>
                <a:close/>
                <a:moveTo>
                  <a:pt x="523580" y="2241880"/>
                </a:moveTo>
                <a:lnTo>
                  <a:pt x="523580" y="2240947"/>
                </a:lnTo>
                <a:cubicBezTo>
                  <a:pt x="523580" y="2233136"/>
                  <a:pt x="533790" y="2216296"/>
                  <a:pt x="543516" y="2202666"/>
                </a:cubicBezTo>
                <a:cubicBezTo>
                  <a:pt x="555793" y="2219782"/>
                  <a:pt x="563423" y="2234479"/>
                  <a:pt x="563423" y="2240947"/>
                </a:cubicBezTo>
                <a:lnTo>
                  <a:pt x="563423" y="2241033"/>
                </a:lnTo>
                <a:cubicBezTo>
                  <a:pt x="563518" y="2246195"/>
                  <a:pt x="561604" y="2251120"/>
                  <a:pt x="558069" y="2254853"/>
                </a:cubicBezTo>
                <a:cubicBezTo>
                  <a:pt x="554460" y="2258578"/>
                  <a:pt x="549697" y="2260759"/>
                  <a:pt x="544449" y="2260845"/>
                </a:cubicBezTo>
                <a:lnTo>
                  <a:pt x="543392" y="2260845"/>
                </a:lnTo>
                <a:lnTo>
                  <a:pt x="542925" y="2260845"/>
                </a:lnTo>
                <a:cubicBezTo>
                  <a:pt x="532447" y="2260845"/>
                  <a:pt x="523799" y="2252482"/>
                  <a:pt x="523580" y="2241880"/>
                </a:cubicBezTo>
                <a:moveTo>
                  <a:pt x="561594" y="2312013"/>
                </a:moveTo>
                <a:cubicBezTo>
                  <a:pt x="570252" y="2307460"/>
                  <a:pt x="581110" y="2301640"/>
                  <a:pt x="594836" y="2294763"/>
                </a:cubicBezTo>
                <a:cubicBezTo>
                  <a:pt x="595693" y="2294287"/>
                  <a:pt x="596379" y="2293544"/>
                  <a:pt x="596551" y="2292572"/>
                </a:cubicBezTo>
                <a:cubicBezTo>
                  <a:pt x="596751" y="2291639"/>
                  <a:pt x="596551" y="2290572"/>
                  <a:pt x="595979" y="2289829"/>
                </a:cubicBezTo>
                <a:cubicBezTo>
                  <a:pt x="590474" y="2282381"/>
                  <a:pt x="580844" y="2279218"/>
                  <a:pt x="571967" y="2281828"/>
                </a:cubicBezTo>
                <a:lnTo>
                  <a:pt x="547516" y="2289496"/>
                </a:lnTo>
                <a:lnTo>
                  <a:pt x="547516" y="2288848"/>
                </a:lnTo>
                <a:cubicBezTo>
                  <a:pt x="547516" y="2281504"/>
                  <a:pt x="544068" y="2276380"/>
                  <a:pt x="539115" y="2276380"/>
                </a:cubicBezTo>
                <a:lnTo>
                  <a:pt x="515884" y="2276475"/>
                </a:lnTo>
                <a:cubicBezTo>
                  <a:pt x="515207" y="2276294"/>
                  <a:pt x="513397" y="2274942"/>
                  <a:pt x="511978" y="2273922"/>
                </a:cubicBezTo>
                <a:cubicBezTo>
                  <a:pt x="506359" y="2269827"/>
                  <a:pt x="496928" y="2262845"/>
                  <a:pt x="484918" y="2262845"/>
                </a:cubicBezTo>
                <a:lnTo>
                  <a:pt x="467953" y="2262845"/>
                </a:lnTo>
                <a:lnTo>
                  <a:pt x="467953" y="2262759"/>
                </a:lnTo>
                <a:cubicBezTo>
                  <a:pt x="467953" y="2259044"/>
                  <a:pt x="464915" y="2256015"/>
                  <a:pt x="461210" y="2256015"/>
                </a:cubicBezTo>
                <a:lnTo>
                  <a:pt x="440903" y="2256015"/>
                </a:lnTo>
                <a:cubicBezTo>
                  <a:pt x="439102" y="2256015"/>
                  <a:pt x="437597" y="2257501"/>
                  <a:pt x="437597" y="2259321"/>
                </a:cubicBezTo>
                <a:cubicBezTo>
                  <a:pt x="437597" y="2261130"/>
                  <a:pt x="439102" y="2262664"/>
                  <a:pt x="440903" y="2262664"/>
                </a:cubicBezTo>
                <a:lnTo>
                  <a:pt x="461315" y="2262759"/>
                </a:lnTo>
                <a:lnTo>
                  <a:pt x="461210" y="2315032"/>
                </a:lnTo>
                <a:lnTo>
                  <a:pt x="440903" y="2315032"/>
                </a:lnTo>
                <a:cubicBezTo>
                  <a:pt x="439102" y="2315032"/>
                  <a:pt x="437597" y="2316566"/>
                  <a:pt x="437597" y="2318385"/>
                </a:cubicBezTo>
                <a:cubicBezTo>
                  <a:pt x="437597" y="2320195"/>
                  <a:pt x="439102" y="2321728"/>
                  <a:pt x="440903" y="2321728"/>
                </a:cubicBezTo>
                <a:lnTo>
                  <a:pt x="461210" y="2321728"/>
                </a:lnTo>
                <a:cubicBezTo>
                  <a:pt x="464915" y="2321728"/>
                  <a:pt x="467953" y="2318661"/>
                  <a:pt x="467953" y="2314937"/>
                </a:cubicBezTo>
                <a:lnTo>
                  <a:pt x="467953" y="2313223"/>
                </a:lnTo>
                <a:cubicBezTo>
                  <a:pt x="473687" y="2315128"/>
                  <a:pt x="478821" y="2316947"/>
                  <a:pt x="483318" y="2318480"/>
                </a:cubicBezTo>
                <a:cubicBezTo>
                  <a:pt x="501129" y="2324662"/>
                  <a:pt x="511026" y="2328015"/>
                  <a:pt x="519969" y="2328015"/>
                </a:cubicBezTo>
                <a:cubicBezTo>
                  <a:pt x="531019" y="2328196"/>
                  <a:pt x="540648" y="2323129"/>
                  <a:pt x="561594" y="2312013"/>
                </a:cubicBezTo>
                <a:moveTo>
                  <a:pt x="485489" y="2312289"/>
                </a:moveTo>
                <a:cubicBezTo>
                  <a:pt x="480365" y="2310479"/>
                  <a:pt x="474630" y="2308470"/>
                  <a:pt x="467953" y="2306298"/>
                </a:cubicBezTo>
                <a:lnTo>
                  <a:pt x="467953" y="2269503"/>
                </a:lnTo>
                <a:lnTo>
                  <a:pt x="484918" y="2269503"/>
                </a:lnTo>
                <a:cubicBezTo>
                  <a:pt x="494729" y="2269503"/>
                  <a:pt x="502729" y="2275313"/>
                  <a:pt x="507978" y="2279218"/>
                </a:cubicBezTo>
                <a:cubicBezTo>
                  <a:pt x="511207" y="2281638"/>
                  <a:pt x="513207" y="2283038"/>
                  <a:pt x="515407" y="2283038"/>
                </a:cubicBezTo>
                <a:lnTo>
                  <a:pt x="539115" y="2283038"/>
                </a:lnTo>
                <a:cubicBezTo>
                  <a:pt x="539610" y="2283038"/>
                  <a:pt x="540848" y="2285133"/>
                  <a:pt x="540848" y="2288848"/>
                </a:cubicBezTo>
                <a:cubicBezTo>
                  <a:pt x="540848" y="2290753"/>
                  <a:pt x="540448" y="2292477"/>
                  <a:pt x="539886" y="2293734"/>
                </a:cubicBezTo>
                <a:cubicBezTo>
                  <a:pt x="539610" y="2294392"/>
                  <a:pt x="539219" y="2294763"/>
                  <a:pt x="539019" y="2294763"/>
                </a:cubicBezTo>
                <a:lnTo>
                  <a:pt x="501767" y="2294763"/>
                </a:lnTo>
                <a:cubicBezTo>
                  <a:pt x="499986" y="2294763"/>
                  <a:pt x="498434" y="2296297"/>
                  <a:pt x="498434" y="2298106"/>
                </a:cubicBezTo>
                <a:cubicBezTo>
                  <a:pt x="498434" y="2299926"/>
                  <a:pt x="499986" y="2301412"/>
                  <a:pt x="501767" y="2301412"/>
                </a:cubicBezTo>
                <a:lnTo>
                  <a:pt x="539019" y="2301412"/>
                </a:lnTo>
                <a:cubicBezTo>
                  <a:pt x="541791" y="2301412"/>
                  <a:pt x="544068" y="2299830"/>
                  <a:pt x="545611" y="2297135"/>
                </a:cubicBezTo>
                <a:lnTo>
                  <a:pt x="573881" y="2288200"/>
                </a:lnTo>
                <a:cubicBezTo>
                  <a:pt x="578739" y="2286753"/>
                  <a:pt x="583882" y="2287829"/>
                  <a:pt x="587702" y="2290848"/>
                </a:cubicBezTo>
                <a:cubicBezTo>
                  <a:pt x="575700" y="2296849"/>
                  <a:pt x="566166" y="2302012"/>
                  <a:pt x="558260" y="2306203"/>
                </a:cubicBezTo>
                <a:cubicBezTo>
                  <a:pt x="522627" y="2325129"/>
                  <a:pt x="522541" y="2325129"/>
                  <a:pt x="485489" y="2312289"/>
                </a:cubicBezTo>
                <a:moveTo>
                  <a:pt x="477307" y="2154165"/>
                </a:moveTo>
                <a:cubicBezTo>
                  <a:pt x="476821" y="2154955"/>
                  <a:pt x="476726" y="2155974"/>
                  <a:pt x="477002" y="2156860"/>
                </a:cubicBezTo>
                <a:cubicBezTo>
                  <a:pt x="478631" y="2162061"/>
                  <a:pt x="483984" y="2171500"/>
                  <a:pt x="493586" y="2171424"/>
                </a:cubicBezTo>
                <a:lnTo>
                  <a:pt x="494252" y="2171424"/>
                </a:lnTo>
                <a:cubicBezTo>
                  <a:pt x="499891" y="2177691"/>
                  <a:pt x="508730" y="2180349"/>
                  <a:pt x="516721" y="2177977"/>
                </a:cubicBezTo>
                <a:lnTo>
                  <a:pt x="534257" y="2173691"/>
                </a:lnTo>
                <a:cubicBezTo>
                  <a:pt x="538067" y="2175053"/>
                  <a:pt x="553412" y="2180577"/>
                  <a:pt x="563318" y="2188578"/>
                </a:cubicBezTo>
                <a:lnTo>
                  <a:pt x="563794" y="2188959"/>
                </a:lnTo>
                <a:cubicBezTo>
                  <a:pt x="568928" y="2193046"/>
                  <a:pt x="579511" y="2201694"/>
                  <a:pt x="593321" y="2201694"/>
                </a:cubicBezTo>
                <a:lnTo>
                  <a:pt x="610276" y="2201694"/>
                </a:lnTo>
                <a:lnTo>
                  <a:pt x="610276" y="2201790"/>
                </a:lnTo>
                <a:cubicBezTo>
                  <a:pt x="610276" y="2205495"/>
                  <a:pt x="613314" y="2208581"/>
                  <a:pt x="617058" y="2208581"/>
                </a:cubicBezTo>
                <a:lnTo>
                  <a:pt x="637337" y="2208581"/>
                </a:lnTo>
                <a:cubicBezTo>
                  <a:pt x="639137" y="2208581"/>
                  <a:pt x="640642" y="2207038"/>
                  <a:pt x="640642" y="2205228"/>
                </a:cubicBezTo>
                <a:cubicBezTo>
                  <a:pt x="640642" y="2203418"/>
                  <a:pt x="639137" y="2201875"/>
                  <a:pt x="637337" y="2201875"/>
                </a:cubicBezTo>
                <a:lnTo>
                  <a:pt x="616944" y="2201790"/>
                </a:lnTo>
                <a:lnTo>
                  <a:pt x="617058" y="2149507"/>
                </a:lnTo>
                <a:lnTo>
                  <a:pt x="637337" y="2149507"/>
                </a:lnTo>
                <a:cubicBezTo>
                  <a:pt x="639137" y="2149507"/>
                  <a:pt x="640642" y="2147983"/>
                  <a:pt x="640642" y="2146154"/>
                </a:cubicBezTo>
                <a:cubicBezTo>
                  <a:pt x="640642" y="2144344"/>
                  <a:pt x="639137" y="2142868"/>
                  <a:pt x="637337" y="2142868"/>
                </a:cubicBezTo>
                <a:lnTo>
                  <a:pt x="617058" y="2142868"/>
                </a:lnTo>
                <a:cubicBezTo>
                  <a:pt x="613314" y="2142868"/>
                  <a:pt x="610276" y="2145887"/>
                  <a:pt x="610276" y="2149612"/>
                </a:cubicBezTo>
                <a:lnTo>
                  <a:pt x="610276" y="2151317"/>
                </a:lnTo>
                <a:cubicBezTo>
                  <a:pt x="598275" y="2147230"/>
                  <a:pt x="589502" y="2143697"/>
                  <a:pt x="582835" y="2141049"/>
                </a:cubicBezTo>
                <a:cubicBezTo>
                  <a:pt x="563318" y="2133229"/>
                  <a:pt x="558927" y="2131876"/>
                  <a:pt x="542344" y="2139972"/>
                </a:cubicBezTo>
                <a:lnTo>
                  <a:pt x="542258" y="2139972"/>
                </a:lnTo>
                <a:lnTo>
                  <a:pt x="479488" y="2152860"/>
                </a:lnTo>
                <a:cubicBezTo>
                  <a:pt x="478631" y="2152860"/>
                  <a:pt x="477860" y="2153422"/>
                  <a:pt x="477307" y="2154165"/>
                </a:cubicBezTo>
                <a:moveTo>
                  <a:pt x="580368" y="2147049"/>
                </a:moveTo>
                <a:cubicBezTo>
                  <a:pt x="587416" y="2149878"/>
                  <a:pt x="597017" y="2153688"/>
                  <a:pt x="610276" y="2158165"/>
                </a:cubicBezTo>
                <a:lnTo>
                  <a:pt x="610276" y="2194941"/>
                </a:lnTo>
                <a:lnTo>
                  <a:pt x="593321" y="2194941"/>
                </a:lnTo>
                <a:cubicBezTo>
                  <a:pt x="581882" y="2194941"/>
                  <a:pt x="572557" y="2187321"/>
                  <a:pt x="567976" y="2183702"/>
                </a:cubicBezTo>
                <a:lnTo>
                  <a:pt x="567509" y="2183321"/>
                </a:lnTo>
                <a:cubicBezTo>
                  <a:pt x="555298" y="2173415"/>
                  <a:pt x="536257" y="2167328"/>
                  <a:pt x="535391" y="2167042"/>
                </a:cubicBezTo>
                <a:cubicBezTo>
                  <a:pt x="535124" y="2166947"/>
                  <a:pt x="534743" y="2166861"/>
                  <a:pt x="534343" y="2166861"/>
                </a:cubicBezTo>
                <a:cubicBezTo>
                  <a:pt x="534076" y="2166861"/>
                  <a:pt x="533790" y="2166861"/>
                  <a:pt x="533600" y="2166947"/>
                </a:cubicBezTo>
                <a:lnTo>
                  <a:pt x="515026" y="2171510"/>
                </a:lnTo>
                <a:cubicBezTo>
                  <a:pt x="510168" y="2172948"/>
                  <a:pt x="505025" y="2171881"/>
                  <a:pt x="501215" y="2168862"/>
                </a:cubicBezTo>
                <a:cubicBezTo>
                  <a:pt x="514074" y="2162356"/>
                  <a:pt x="523694" y="2157146"/>
                  <a:pt x="531600" y="2152955"/>
                </a:cubicBezTo>
                <a:cubicBezTo>
                  <a:pt x="558755" y="2138353"/>
                  <a:pt x="558755" y="2138439"/>
                  <a:pt x="580368" y="2147049"/>
                </a:cubicBezTo>
                <a:moveTo>
                  <a:pt x="521398" y="2150945"/>
                </a:moveTo>
                <a:cubicBezTo>
                  <a:pt x="514159" y="2154850"/>
                  <a:pt x="505492" y="2159413"/>
                  <a:pt x="494633" y="2164756"/>
                </a:cubicBezTo>
                <a:cubicBezTo>
                  <a:pt x="489690" y="2165328"/>
                  <a:pt x="486537" y="2161413"/>
                  <a:pt x="484822" y="2158346"/>
                </a:cubicBezTo>
                <a:lnTo>
                  <a:pt x="521398" y="2150945"/>
                </a:lnTo>
                <a:close/>
                <a:moveTo>
                  <a:pt x="787051" y="2267503"/>
                </a:moveTo>
                <a:lnTo>
                  <a:pt x="787641" y="2267503"/>
                </a:lnTo>
                <a:cubicBezTo>
                  <a:pt x="794585" y="2267322"/>
                  <a:pt x="801062" y="2264483"/>
                  <a:pt x="805919" y="2259406"/>
                </a:cubicBezTo>
                <a:cubicBezTo>
                  <a:pt x="810768" y="2254387"/>
                  <a:pt x="813235" y="2247776"/>
                  <a:pt x="813149" y="2240852"/>
                </a:cubicBezTo>
                <a:cubicBezTo>
                  <a:pt x="813149" y="2229688"/>
                  <a:pt x="799547" y="2209133"/>
                  <a:pt x="791327" y="2197884"/>
                </a:cubicBezTo>
                <a:cubicBezTo>
                  <a:pt x="790956" y="2197418"/>
                  <a:pt x="790556" y="2196951"/>
                  <a:pt x="790013" y="2196570"/>
                </a:cubicBezTo>
                <a:cubicBezTo>
                  <a:pt x="788784" y="2195589"/>
                  <a:pt x="787146" y="2195227"/>
                  <a:pt x="785641" y="2195513"/>
                </a:cubicBezTo>
                <a:cubicBezTo>
                  <a:pt x="784107" y="2195779"/>
                  <a:pt x="782678" y="2196675"/>
                  <a:pt x="781821" y="2197884"/>
                </a:cubicBezTo>
                <a:cubicBezTo>
                  <a:pt x="775239" y="2206952"/>
                  <a:pt x="760000" y="2229231"/>
                  <a:pt x="760000" y="2240852"/>
                </a:cubicBezTo>
                <a:lnTo>
                  <a:pt x="760000" y="2242109"/>
                </a:lnTo>
                <a:cubicBezTo>
                  <a:pt x="760295" y="2256282"/>
                  <a:pt x="772001" y="2267503"/>
                  <a:pt x="785908" y="2267503"/>
                </a:cubicBezTo>
                <a:lnTo>
                  <a:pt x="787051" y="2267503"/>
                </a:lnTo>
                <a:close/>
                <a:moveTo>
                  <a:pt x="766572" y="2241880"/>
                </a:moveTo>
                <a:lnTo>
                  <a:pt x="766572" y="2240947"/>
                </a:lnTo>
                <a:cubicBezTo>
                  <a:pt x="766572" y="2233136"/>
                  <a:pt x="776773" y="2216296"/>
                  <a:pt x="786565" y="2202666"/>
                </a:cubicBezTo>
                <a:cubicBezTo>
                  <a:pt x="798862" y="2219782"/>
                  <a:pt x="806491" y="2234479"/>
                  <a:pt x="806491" y="2240947"/>
                </a:cubicBezTo>
                <a:lnTo>
                  <a:pt x="806491" y="2241033"/>
                </a:lnTo>
                <a:cubicBezTo>
                  <a:pt x="806586" y="2246195"/>
                  <a:pt x="804691" y="2251120"/>
                  <a:pt x="801148" y="2254853"/>
                </a:cubicBezTo>
                <a:cubicBezTo>
                  <a:pt x="797547" y="2258578"/>
                  <a:pt x="792775" y="2260759"/>
                  <a:pt x="787517" y="2260845"/>
                </a:cubicBezTo>
                <a:lnTo>
                  <a:pt x="786479" y="2260845"/>
                </a:lnTo>
                <a:lnTo>
                  <a:pt x="786013" y="2260845"/>
                </a:lnTo>
                <a:cubicBezTo>
                  <a:pt x="775516" y="2260845"/>
                  <a:pt x="766867" y="2252482"/>
                  <a:pt x="766572" y="2241880"/>
                </a:cubicBezTo>
                <a:moveTo>
                  <a:pt x="804596" y="2312013"/>
                </a:moveTo>
                <a:cubicBezTo>
                  <a:pt x="813235" y="2307460"/>
                  <a:pt x="824103" y="2301640"/>
                  <a:pt x="837819" y="2294763"/>
                </a:cubicBezTo>
                <a:cubicBezTo>
                  <a:pt x="838676" y="2294287"/>
                  <a:pt x="839352" y="2293544"/>
                  <a:pt x="839543" y="2292572"/>
                </a:cubicBezTo>
                <a:cubicBezTo>
                  <a:pt x="839734" y="2291639"/>
                  <a:pt x="839543" y="2290572"/>
                  <a:pt x="838952" y="2289829"/>
                </a:cubicBezTo>
                <a:cubicBezTo>
                  <a:pt x="833447" y="2282381"/>
                  <a:pt x="823826" y="2279218"/>
                  <a:pt x="814968" y="2281828"/>
                </a:cubicBezTo>
                <a:lnTo>
                  <a:pt x="790480" y="2289496"/>
                </a:lnTo>
                <a:lnTo>
                  <a:pt x="790480" y="2288848"/>
                </a:lnTo>
                <a:cubicBezTo>
                  <a:pt x="790480" y="2281504"/>
                  <a:pt x="787051" y="2276380"/>
                  <a:pt x="782107" y="2276380"/>
                </a:cubicBezTo>
                <a:lnTo>
                  <a:pt x="758761" y="2276475"/>
                </a:lnTo>
                <a:cubicBezTo>
                  <a:pt x="758094" y="2276294"/>
                  <a:pt x="756295" y="2274942"/>
                  <a:pt x="754837" y="2273922"/>
                </a:cubicBezTo>
                <a:cubicBezTo>
                  <a:pt x="749246" y="2269827"/>
                  <a:pt x="739797" y="2262845"/>
                  <a:pt x="727815" y="2262845"/>
                </a:cubicBezTo>
                <a:lnTo>
                  <a:pt x="710851" y="2262845"/>
                </a:lnTo>
                <a:lnTo>
                  <a:pt x="710851" y="2262759"/>
                </a:lnTo>
                <a:cubicBezTo>
                  <a:pt x="710851" y="2259044"/>
                  <a:pt x="707812" y="2256015"/>
                  <a:pt x="704079" y="2256015"/>
                </a:cubicBezTo>
                <a:lnTo>
                  <a:pt x="683800" y="2256015"/>
                </a:lnTo>
                <a:cubicBezTo>
                  <a:pt x="681990" y="2256015"/>
                  <a:pt x="680485" y="2257501"/>
                  <a:pt x="680485" y="2259321"/>
                </a:cubicBezTo>
                <a:cubicBezTo>
                  <a:pt x="680485" y="2261130"/>
                  <a:pt x="681990" y="2262664"/>
                  <a:pt x="683800" y="2262664"/>
                </a:cubicBezTo>
                <a:lnTo>
                  <a:pt x="704173" y="2262759"/>
                </a:lnTo>
                <a:lnTo>
                  <a:pt x="704079" y="2315032"/>
                </a:lnTo>
                <a:lnTo>
                  <a:pt x="683800" y="2315032"/>
                </a:lnTo>
                <a:cubicBezTo>
                  <a:pt x="681990" y="2315032"/>
                  <a:pt x="680485" y="2316566"/>
                  <a:pt x="680485" y="2318385"/>
                </a:cubicBezTo>
                <a:cubicBezTo>
                  <a:pt x="680485" y="2320195"/>
                  <a:pt x="681990" y="2321728"/>
                  <a:pt x="683800" y="2321728"/>
                </a:cubicBezTo>
                <a:lnTo>
                  <a:pt x="704079" y="2321728"/>
                </a:lnTo>
                <a:cubicBezTo>
                  <a:pt x="707812" y="2321728"/>
                  <a:pt x="710851" y="2318661"/>
                  <a:pt x="710851" y="2314937"/>
                </a:cubicBezTo>
                <a:lnTo>
                  <a:pt x="710851" y="2313223"/>
                </a:lnTo>
                <a:cubicBezTo>
                  <a:pt x="716575" y="2315128"/>
                  <a:pt x="721709" y="2316947"/>
                  <a:pt x="726205" y="2318480"/>
                </a:cubicBezTo>
                <a:cubicBezTo>
                  <a:pt x="744017" y="2324662"/>
                  <a:pt x="753923" y="2328015"/>
                  <a:pt x="762867" y="2328015"/>
                </a:cubicBezTo>
                <a:cubicBezTo>
                  <a:pt x="774011" y="2328196"/>
                  <a:pt x="783641" y="2323129"/>
                  <a:pt x="804596" y="2312013"/>
                </a:cubicBezTo>
                <a:moveTo>
                  <a:pt x="728481" y="2312289"/>
                </a:moveTo>
                <a:cubicBezTo>
                  <a:pt x="723347" y="2310479"/>
                  <a:pt x="717518" y="2308470"/>
                  <a:pt x="710946" y="2306298"/>
                </a:cubicBezTo>
                <a:lnTo>
                  <a:pt x="710946" y="2269503"/>
                </a:lnTo>
                <a:lnTo>
                  <a:pt x="727891" y="2269503"/>
                </a:lnTo>
                <a:cubicBezTo>
                  <a:pt x="737711" y="2269503"/>
                  <a:pt x="745703" y="2275313"/>
                  <a:pt x="750961" y="2279218"/>
                </a:cubicBezTo>
                <a:cubicBezTo>
                  <a:pt x="754199" y="2281638"/>
                  <a:pt x="756199" y="2283038"/>
                  <a:pt x="758380" y="2283038"/>
                </a:cubicBezTo>
                <a:lnTo>
                  <a:pt x="782107" y="2283038"/>
                </a:lnTo>
                <a:cubicBezTo>
                  <a:pt x="782574" y="2283038"/>
                  <a:pt x="783821" y="2285133"/>
                  <a:pt x="783821" y="2288848"/>
                </a:cubicBezTo>
                <a:cubicBezTo>
                  <a:pt x="783821" y="2290753"/>
                  <a:pt x="783517" y="2292477"/>
                  <a:pt x="782869" y="2293734"/>
                </a:cubicBezTo>
                <a:cubicBezTo>
                  <a:pt x="782574" y="2294392"/>
                  <a:pt x="782193" y="2294763"/>
                  <a:pt x="782012" y="2294763"/>
                </a:cubicBezTo>
                <a:lnTo>
                  <a:pt x="744760" y="2294763"/>
                </a:lnTo>
                <a:cubicBezTo>
                  <a:pt x="742940" y="2294763"/>
                  <a:pt x="741426" y="2296297"/>
                  <a:pt x="741426" y="2298106"/>
                </a:cubicBezTo>
                <a:cubicBezTo>
                  <a:pt x="741426" y="2299926"/>
                  <a:pt x="742940" y="2301412"/>
                  <a:pt x="744760" y="2301412"/>
                </a:cubicBezTo>
                <a:lnTo>
                  <a:pt x="782012" y="2301412"/>
                </a:lnTo>
                <a:cubicBezTo>
                  <a:pt x="784774" y="2301412"/>
                  <a:pt x="787051" y="2299830"/>
                  <a:pt x="788565" y="2297135"/>
                </a:cubicBezTo>
                <a:lnTo>
                  <a:pt x="816864" y="2288200"/>
                </a:lnTo>
                <a:cubicBezTo>
                  <a:pt x="821731" y="2286753"/>
                  <a:pt x="826875" y="2287829"/>
                  <a:pt x="830675" y="2290848"/>
                </a:cubicBezTo>
                <a:cubicBezTo>
                  <a:pt x="818683" y="2296849"/>
                  <a:pt x="809149" y="2302012"/>
                  <a:pt x="801328" y="2306203"/>
                </a:cubicBezTo>
                <a:cubicBezTo>
                  <a:pt x="765610" y="2325129"/>
                  <a:pt x="765610" y="2325129"/>
                  <a:pt x="728481" y="2312289"/>
                </a:cubicBezTo>
                <a:moveTo>
                  <a:pt x="720385" y="2154165"/>
                </a:moveTo>
                <a:cubicBezTo>
                  <a:pt x="719890" y="2154955"/>
                  <a:pt x="719804" y="2155974"/>
                  <a:pt x="719985" y="2156860"/>
                </a:cubicBezTo>
                <a:cubicBezTo>
                  <a:pt x="721614" y="2162061"/>
                  <a:pt x="726938" y="2171500"/>
                  <a:pt x="736568" y="2171424"/>
                </a:cubicBezTo>
                <a:lnTo>
                  <a:pt x="737245" y="2171424"/>
                </a:lnTo>
                <a:cubicBezTo>
                  <a:pt x="742845" y="2177691"/>
                  <a:pt x="751704" y="2180349"/>
                  <a:pt x="759704" y="2177977"/>
                </a:cubicBezTo>
                <a:lnTo>
                  <a:pt x="777240" y="2173691"/>
                </a:lnTo>
                <a:cubicBezTo>
                  <a:pt x="781050" y="2175053"/>
                  <a:pt x="796376" y="2180577"/>
                  <a:pt x="806291" y="2188578"/>
                </a:cubicBezTo>
                <a:lnTo>
                  <a:pt x="806777" y="2188959"/>
                </a:lnTo>
                <a:cubicBezTo>
                  <a:pt x="811911" y="2193046"/>
                  <a:pt x="822493" y="2201694"/>
                  <a:pt x="836314" y="2201694"/>
                </a:cubicBezTo>
                <a:lnTo>
                  <a:pt x="853259" y="2201694"/>
                </a:lnTo>
                <a:lnTo>
                  <a:pt x="853259" y="2201790"/>
                </a:lnTo>
                <a:cubicBezTo>
                  <a:pt x="853259" y="2205495"/>
                  <a:pt x="856307" y="2208581"/>
                  <a:pt x="860003" y="2208581"/>
                </a:cubicBezTo>
                <a:lnTo>
                  <a:pt x="880310" y="2208581"/>
                </a:lnTo>
                <a:cubicBezTo>
                  <a:pt x="882119" y="2208581"/>
                  <a:pt x="883625" y="2207038"/>
                  <a:pt x="883625" y="2205228"/>
                </a:cubicBezTo>
                <a:cubicBezTo>
                  <a:pt x="883625" y="2203418"/>
                  <a:pt x="882119" y="2201875"/>
                  <a:pt x="880310" y="2201875"/>
                </a:cubicBezTo>
                <a:lnTo>
                  <a:pt x="859907" y="2201790"/>
                </a:lnTo>
                <a:lnTo>
                  <a:pt x="860003" y="2149507"/>
                </a:lnTo>
                <a:lnTo>
                  <a:pt x="880310" y="2149507"/>
                </a:lnTo>
                <a:cubicBezTo>
                  <a:pt x="882119" y="2149507"/>
                  <a:pt x="883625" y="2147983"/>
                  <a:pt x="883625" y="2146154"/>
                </a:cubicBezTo>
                <a:cubicBezTo>
                  <a:pt x="883625" y="2144344"/>
                  <a:pt x="882119" y="2142868"/>
                  <a:pt x="880310" y="2142868"/>
                </a:cubicBezTo>
                <a:lnTo>
                  <a:pt x="860003" y="2142868"/>
                </a:lnTo>
                <a:cubicBezTo>
                  <a:pt x="856307" y="2142868"/>
                  <a:pt x="853259" y="2145887"/>
                  <a:pt x="853259" y="2149612"/>
                </a:cubicBezTo>
                <a:lnTo>
                  <a:pt x="853259" y="2151317"/>
                </a:lnTo>
                <a:cubicBezTo>
                  <a:pt x="841257" y="2147230"/>
                  <a:pt x="832495" y="2143697"/>
                  <a:pt x="825818" y="2141049"/>
                </a:cubicBezTo>
                <a:cubicBezTo>
                  <a:pt x="806291" y="2133229"/>
                  <a:pt x="801910" y="2131876"/>
                  <a:pt x="785336" y="2139972"/>
                </a:cubicBezTo>
                <a:lnTo>
                  <a:pt x="785241" y="2139972"/>
                </a:lnTo>
                <a:lnTo>
                  <a:pt x="722471" y="2152860"/>
                </a:lnTo>
                <a:cubicBezTo>
                  <a:pt x="721614" y="2152860"/>
                  <a:pt x="720852" y="2153422"/>
                  <a:pt x="720385" y="2154165"/>
                </a:cubicBezTo>
                <a:moveTo>
                  <a:pt x="823350" y="2147049"/>
                </a:moveTo>
                <a:cubicBezTo>
                  <a:pt x="830399" y="2149878"/>
                  <a:pt x="840000" y="2153688"/>
                  <a:pt x="853259" y="2158165"/>
                </a:cubicBezTo>
                <a:lnTo>
                  <a:pt x="853259" y="2194941"/>
                </a:lnTo>
                <a:lnTo>
                  <a:pt x="836314" y="2194941"/>
                </a:lnTo>
                <a:cubicBezTo>
                  <a:pt x="824865" y="2194941"/>
                  <a:pt x="815540" y="2187321"/>
                  <a:pt x="810958" y="2183702"/>
                </a:cubicBezTo>
                <a:lnTo>
                  <a:pt x="810492" y="2183321"/>
                </a:lnTo>
                <a:cubicBezTo>
                  <a:pt x="798280" y="2173415"/>
                  <a:pt x="779240" y="2167328"/>
                  <a:pt x="778383" y="2167042"/>
                </a:cubicBezTo>
                <a:cubicBezTo>
                  <a:pt x="778011" y="2166947"/>
                  <a:pt x="777726" y="2166861"/>
                  <a:pt x="777335" y="2166861"/>
                </a:cubicBezTo>
                <a:cubicBezTo>
                  <a:pt x="777059" y="2166861"/>
                  <a:pt x="776783" y="2166861"/>
                  <a:pt x="776573" y="2166947"/>
                </a:cubicBezTo>
                <a:lnTo>
                  <a:pt x="758009" y="2171510"/>
                </a:lnTo>
                <a:cubicBezTo>
                  <a:pt x="753151" y="2172948"/>
                  <a:pt x="748008" y="2171881"/>
                  <a:pt x="744198" y="2168862"/>
                </a:cubicBezTo>
                <a:cubicBezTo>
                  <a:pt x="757056" y="2162356"/>
                  <a:pt x="766667" y="2157146"/>
                  <a:pt x="774563" y="2152955"/>
                </a:cubicBezTo>
                <a:cubicBezTo>
                  <a:pt x="801728" y="2138353"/>
                  <a:pt x="801728" y="2138439"/>
                  <a:pt x="823350" y="2147049"/>
                </a:cubicBezTo>
                <a:moveTo>
                  <a:pt x="764381" y="2150945"/>
                </a:moveTo>
                <a:cubicBezTo>
                  <a:pt x="757151" y="2154850"/>
                  <a:pt x="748474" y="2159413"/>
                  <a:pt x="737616" y="2164756"/>
                </a:cubicBezTo>
                <a:cubicBezTo>
                  <a:pt x="732663" y="2165328"/>
                  <a:pt x="729519" y="2161413"/>
                  <a:pt x="727805" y="2158346"/>
                </a:cubicBezTo>
                <a:lnTo>
                  <a:pt x="764381" y="2150945"/>
                </a:lnTo>
                <a:close/>
                <a:moveTo>
                  <a:pt x="1030043" y="2267503"/>
                </a:moveTo>
                <a:lnTo>
                  <a:pt x="1030605" y="2267503"/>
                </a:lnTo>
                <a:cubicBezTo>
                  <a:pt x="1037558" y="2267322"/>
                  <a:pt x="1044044" y="2264483"/>
                  <a:pt x="1048893" y="2259406"/>
                </a:cubicBezTo>
                <a:cubicBezTo>
                  <a:pt x="1053760" y="2254387"/>
                  <a:pt x="1056227" y="2247776"/>
                  <a:pt x="1056132" y="2240852"/>
                </a:cubicBezTo>
                <a:cubicBezTo>
                  <a:pt x="1056132" y="2229688"/>
                  <a:pt x="1042511" y="2209133"/>
                  <a:pt x="1034319" y="2197884"/>
                </a:cubicBezTo>
                <a:cubicBezTo>
                  <a:pt x="1033948" y="2197418"/>
                  <a:pt x="1033558" y="2196951"/>
                  <a:pt x="1032996" y="2196570"/>
                </a:cubicBezTo>
                <a:cubicBezTo>
                  <a:pt x="1031767" y="2195589"/>
                  <a:pt x="1030138" y="2195227"/>
                  <a:pt x="1028605" y="2195513"/>
                </a:cubicBezTo>
                <a:cubicBezTo>
                  <a:pt x="1027090" y="2195779"/>
                  <a:pt x="1025652" y="2196675"/>
                  <a:pt x="1024690" y="2197884"/>
                </a:cubicBezTo>
                <a:cubicBezTo>
                  <a:pt x="1018137" y="2206952"/>
                  <a:pt x="1002868" y="2229231"/>
                  <a:pt x="1002868" y="2240852"/>
                </a:cubicBezTo>
                <a:lnTo>
                  <a:pt x="1002868" y="2242109"/>
                </a:lnTo>
                <a:cubicBezTo>
                  <a:pt x="1003182" y="2256282"/>
                  <a:pt x="1014908" y="2267503"/>
                  <a:pt x="1028805" y="2267503"/>
                </a:cubicBezTo>
                <a:lnTo>
                  <a:pt x="1030043" y="2267503"/>
                </a:lnTo>
                <a:close/>
                <a:moveTo>
                  <a:pt x="1009555" y="2241880"/>
                </a:moveTo>
                <a:lnTo>
                  <a:pt x="1009555" y="2240947"/>
                </a:lnTo>
                <a:cubicBezTo>
                  <a:pt x="1009555" y="2233136"/>
                  <a:pt x="1019766" y="2216296"/>
                  <a:pt x="1029452" y="2202666"/>
                </a:cubicBezTo>
                <a:cubicBezTo>
                  <a:pt x="1041749" y="2219782"/>
                  <a:pt x="1049369" y="2234479"/>
                  <a:pt x="1049369" y="2240947"/>
                </a:cubicBezTo>
                <a:lnTo>
                  <a:pt x="1049369" y="2241033"/>
                </a:lnTo>
                <a:cubicBezTo>
                  <a:pt x="1049464" y="2246195"/>
                  <a:pt x="1047579" y="2251120"/>
                  <a:pt x="1044044" y="2254853"/>
                </a:cubicBezTo>
                <a:cubicBezTo>
                  <a:pt x="1040416" y="2258578"/>
                  <a:pt x="1035672" y="2260759"/>
                  <a:pt x="1030414" y="2260845"/>
                </a:cubicBezTo>
                <a:lnTo>
                  <a:pt x="1029367" y="2260845"/>
                </a:lnTo>
                <a:lnTo>
                  <a:pt x="1028900" y="2260845"/>
                </a:lnTo>
                <a:cubicBezTo>
                  <a:pt x="1018508" y="2260845"/>
                  <a:pt x="1009859" y="2252482"/>
                  <a:pt x="1009555" y="2241880"/>
                </a:cubicBezTo>
                <a:moveTo>
                  <a:pt x="1047579" y="2312013"/>
                </a:moveTo>
                <a:cubicBezTo>
                  <a:pt x="1056227" y="2307460"/>
                  <a:pt x="1067086" y="2301640"/>
                  <a:pt x="1080802" y="2294763"/>
                </a:cubicBezTo>
                <a:cubicBezTo>
                  <a:pt x="1081668" y="2294287"/>
                  <a:pt x="1082335" y="2293544"/>
                  <a:pt x="1082526" y="2292572"/>
                </a:cubicBezTo>
                <a:cubicBezTo>
                  <a:pt x="1082707" y="2291639"/>
                  <a:pt x="1082526" y="2290572"/>
                  <a:pt x="1081935" y="2289829"/>
                </a:cubicBezTo>
                <a:cubicBezTo>
                  <a:pt x="1076430" y="2282381"/>
                  <a:pt x="1066800" y="2279218"/>
                  <a:pt x="1057951" y="2281828"/>
                </a:cubicBezTo>
                <a:lnTo>
                  <a:pt x="1033453" y="2289496"/>
                </a:lnTo>
                <a:lnTo>
                  <a:pt x="1033453" y="2288848"/>
                </a:lnTo>
                <a:cubicBezTo>
                  <a:pt x="1033453" y="2281504"/>
                  <a:pt x="1030043" y="2276380"/>
                  <a:pt x="1025080" y="2276380"/>
                </a:cubicBezTo>
                <a:lnTo>
                  <a:pt x="1001735" y="2276475"/>
                </a:lnTo>
                <a:cubicBezTo>
                  <a:pt x="1001087" y="2276294"/>
                  <a:pt x="999277" y="2274942"/>
                  <a:pt x="997829" y="2273922"/>
                </a:cubicBezTo>
                <a:cubicBezTo>
                  <a:pt x="992228" y="2269827"/>
                  <a:pt x="982780" y="2262845"/>
                  <a:pt x="970788" y="2262845"/>
                </a:cubicBezTo>
                <a:lnTo>
                  <a:pt x="953833" y="2262845"/>
                </a:lnTo>
                <a:lnTo>
                  <a:pt x="953833" y="2262759"/>
                </a:lnTo>
                <a:cubicBezTo>
                  <a:pt x="953833" y="2259044"/>
                  <a:pt x="950795" y="2256015"/>
                  <a:pt x="947061" y="2256015"/>
                </a:cubicBezTo>
                <a:lnTo>
                  <a:pt x="926782" y="2256015"/>
                </a:lnTo>
                <a:cubicBezTo>
                  <a:pt x="924982" y="2256015"/>
                  <a:pt x="923449" y="2257501"/>
                  <a:pt x="923449" y="2259321"/>
                </a:cubicBezTo>
                <a:cubicBezTo>
                  <a:pt x="923449" y="2261130"/>
                  <a:pt x="924982" y="2262664"/>
                  <a:pt x="926782" y="2262664"/>
                </a:cubicBezTo>
                <a:lnTo>
                  <a:pt x="947166" y="2262759"/>
                </a:lnTo>
                <a:lnTo>
                  <a:pt x="947061" y="2315032"/>
                </a:lnTo>
                <a:lnTo>
                  <a:pt x="926782" y="2315032"/>
                </a:lnTo>
                <a:cubicBezTo>
                  <a:pt x="924982" y="2315032"/>
                  <a:pt x="923449" y="2316566"/>
                  <a:pt x="923449" y="2318385"/>
                </a:cubicBezTo>
                <a:cubicBezTo>
                  <a:pt x="923449" y="2320195"/>
                  <a:pt x="924982" y="2321728"/>
                  <a:pt x="926782" y="2321728"/>
                </a:cubicBezTo>
                <a:lnTo>
                  <a:pt x="947061" y="2321728"/>
                </a:lnTo>
                <a:cubicBezTo>
                  <a:pt x="950795" y="2321728"/>
                  <a:pt x="953833" y="2318661"/>
                  <a:pt x="953833" y="2314937"/>
                </a:cubicBezTo>
                <a:lnTo>
                  <a:pt x="953833" y="2313223"/>
                </a:lnTo>
                <a:cubicBezTo>
                  <a:pt x="959558" y="2315128"/>
                  <a:pt x="964702" y="2316947"/>
                  <a:pt x="969150" y="2318480"/>
                </a:cubicBezTo>
                <a:cubicBezTo>
                  <a:pt x="986971" y="2324662"/>
                  <a:pt x="996886" y="2328015"/>
                  <a:pt x="1005830" y="2328015"/>
                </a:cubicBezTo>
                <a:cubicBezTo>
                  <a:pt x="1017003" y="2328196"/>
                  <a:pt x="1026680" y="2323129"/>
                  <a:pt x="1047579" y="2312013"/>
                </a:cubicBezTo>
                <a:moveTo>
                  <a:pt x="971550" y="2312289"/>
                </a:moveTo>
                <a:cubicBezTo>
                  <a:pt x="966406" y="2310479"/>
                  <a:pt x="960701" y="2308470"/>
                  <a:pt x="954024" y="2306298"/>
                </a:cubicBezTo>
                <a:lnTo>
                  <a:pt x="954024" y="2269503"/>
                </a:lnTo>
                <a:lnTo>
                  <a:pt x="970979" y="2269503"/>
                </a:lnTo>
                <a:cubicBezTo>
                  <a:pt x="980789" y="2269503"/>
                  <a:pt x="988790" y="2275313"/>
                  <a:pt x="994048" y="2279218"/>
                </a:cubicBezTo>
                <a:cubicBezTo>
                  <a:pt x="997277" y="2281638"/>
                  <a:pt x="999277" y="2283038"/>
                  <a:pt x="1001458" y="2283038"/>
                </a:cubicBezTo>
                <a:lnTo>
                  <a:pt x="1025176" y="2283038"/>
                </a:lnTo>
                <a:cubicBezTo>
                  <a:pt x="1025642" y="2283038"/>
                  <a:pt x="1026909" y="2285133"/>
                  <a:pt x="1026909" y="2288848"/>
                </a:cubicBezTo>
                <a:cubicBezTo>
                  <a:pt x="1026909" y="2290753"/>
                  <a:pt x="1026509" y="2292477"/>
                  <a:pt x="1025937" y="2293734"/>
                </a:cubicBezTo>
                <a:cubicBezTo>
                  <a:pt x="1025642" y="2294392"/>
                  <a:pt x="1025271" y="2294763"/>
                  <a:pt x="1025080" y="2294763"/>
                </a:cubicBezTo>
                <a:lnTo>
                  <a:pt x="987828" y="2294763"/>
                </a:lnTo>
                <a:cubicBezTo>
                  <a:pt x="986047" y="2294763"/>
                  <a:pt x="984513" y="2296297"/>
                  <a:pt x="984513" y="2298106"/>
                </a:cubicBezTo>
                <a:cubicBezTo>
                  <a:pt x="984513" y="2299926"/>
                  <a:pt x="986047" y="2301412"/>
                  <a:pt x="987828" y="2301412"/>
                </a:cubicBezTo>
                <a:lnTo>
                  <a:pt x="1025080" y="2301412"/>
                </a:lnTo>
                <a:cubicBezTo>
                  <a:pt x="1027852" y="2301412"/>
                  <a:pt x="1030138" y="2299830"/>
                  <a:pt x="1031672" y="2297135"/>
                </a:cubicBezTo>
                <a:lnTo>
                  <a:pt x="1059952" y="2288200"/>
                </a:lnTo>
                <a:cubicBezTo>
                  <a:pt x="1064800" y="2286753"/>
                  <a:pt x="1069934" y="2287829"/>
                  <a:pt x="1073762" y="2290848"/>
                </a:cubicBezTo>
                <a:cubicBezTo>
                  <a:pt x="1061752" y="2296849"/>
                  <a:pt x="1052227" y="2302012"/>
                  <a:pt x="1044330" y="2306203"/>
                </a:cubicBezTo>
                <a:cubicBezTo>
                  <a:pt x="1008612" y="2325129"/>
                  <a:pt x="1008612" y="2325129"/>
                  <a:pt x="971550" y="2312289"/>
                </a:cubicBezTo>
                <a:moveTo>
                  <a:pt x="963358" y="2154165"/>
                </a:moveTo>
                <a:cubicBezTo>
                  <a:pt x="962873" y="2154955"/>
                  <a:pt x="962777" y="2155974"/>
                  <a:pt x="963073" y="2156860"/>
                </a:cubicBezTo>
                <a:cubicBezTo>
                  <a:pt x="964702" y="2162061"/>
                  <a:pt x="970016" y="2171500"/>
                  <a:pt x="979656" y="2171424"/>
                </a:cubicBezTo>
                <a:lnTo>
                  <a:pt x="980313" y="2171424"/>
                </a:lnTo>
                <a:cubicBezTo>
                  <a:pt x="985923" y="2177691"/>
                  <a:pt x="994791" y="2180349"/>
                  <a:pt x="1002792" y="2177977"/>
                </a:cubicBezTo>
                <a:lnTo>
                  <a:pt x="1020318" y="2173691"/>
                </a:lnTo>
                <a:cubicBezTo>
                  <a:pt x="1024138" y="2175053"/>
                  <a:pt x="1039453" y="2180577"/>
                  <a:pt x="1049360" y="2188578"/>
                </a:cubicBezTo>
                <a:lnTo>
                  <a:pt x="1049845" y="2188959"/>
                </a:lnTo>
                <a:cubicBezTo>
                  <a:pt x="1054989" y="2193046"/>
                  <a:pt x="1065562" y="2201694"/>
                  <a:pt x="1079392" y="2201694"/>
                </a:cubicBezTo>
                <a:lnTo>
                  <a:pt x="1096337" y="2201694"/>
                </a:lnTo>
                <a:lnTo>
                  <a:pt x="1096337" y="2201790"/>
                </a:lnTo>
                <a:cubicBezTo>
                  <a:pt x="1096337" y="2205495"/>
                  <a:pt x="1099385" y="2208581"/>
                  <a:pt x="1103109" y="2208581"/>
                </a:cubicBezTo>
                <a:lnTo>
                  <a:pt x="1123388" y="2208581"/>
                </a:lnTo>
                <a:cubicBezTo>
                  <a:pt x="1125188" y="2208581"/>
                  <a:pt x="1126703" y="2207038"/>
                  <a:pt x="1126703" y="2205228"/>
                </a:cubicBezTo>
                <a:cubicBezTo>
                  <a:pt x="1126703" y="2203418"/>
                  <a:pt x="1125188" y="2201875"/>
                  <a:pt x="1123388" y="2201875"/>
                </a:cubicBezTo>
                <a:lnTo>
                  <a:pt x="1102986" y="2201790"/>
                </a:lnTo>
                <a:lnTo>
                  <a:pt x="1103109" y="2149507"/>
                </a:lnTo>
                <a:lnTo>
                  <a:pt x="1123388" y="2149507"/>
                </a:lnTo>
                <a:cubicBezTo>
                  <a:pt x="1125188" y="2149507"/>
                  <a:pt x="1126703" y="2147983"/>
                  <a:pt x="1126703" y="2146154"/>
                </a:cubicBezTo>
                <a:cubicBezTo>
                  <a:pt x="1126703" y="2144344"/>
                  <a:pt x="1125188" y="2142868"/>
                  <a:pt x="1123388" y="2142868"/>
                </a:cubicBezTo>
                <a:lnTo>
                  <a:pt x="1103109" y="2142868"/>
                </a:lnTo>
                <a:cubicBezTo>
                  <a:pt x="1099385" y="2142868"/>
                  <a:pt x="1096337" y="2145887"/>
                  <a:pt x="1096337" y="2149612"/>
                </a:cubicBezTo>
                <a:lnTo>
                  <a:pt x="1096337" y="2151317"/>
                </a:lnTo>
                <a:cubicBezTo>
                  <a:pt x="1084336" y="2147230"/>
                  <a:pt x="1075572" y="2143697"/>
                  <a:pt x="1068895" y="2141049"/>
                </a:cubicBezTo>
                <a:cubicBezTo>
                  <a:pt x="1049360" y="2133229"/>
                  <a:pt x="1044987" y="2131876"/>
                  <a:pt x="1028405" y="2139972"/>
                </a:cubicBezTo>
                <a:lnTo>
                  <a:pt x="1028309" y="2139972"/>
                </a:lnTo>
                <a:lnTo>
                  <a:pt x="965549" y="2152860"/>
                </a:lnTo>
                <a:cubicBezTo>
                  <a:pt x="964606" y="2152860"/>
                  <a:pt x="963835" y="2153422"/>
                  <a:pt x="963358" y="2154165"/>
                </a:cubicBezTo>
                <a:moveTo>
                  <a:pt x="1066324" y="2147049"/>
                </a:moveTo>
                <a:cubicBezTo>
                  <a:pt x="1073391" y="2149878"/>
                  <a:pt x="1082993" y="2153688"/>
                  <a:pt x="1096242" y="2158165"/>
                </a:cubicBezTo>
                <a:lnTo>
                  <a:pt x="1096242" y="2194941"/>
                </a:lnTo>
                <a:lnTo>
                  <a:pt x="1079297" y="2194941"/>
                </a:lnTo>
                <a:cubicBezTo>
                  <a:pt x="1067857" y="2194941"/>
                  <a:pt x="1058523" y="2187321"/>
                  <a:pt x="1053951" y="2183702"/>
                </a:cubicBezTo>
                <a:lnTo>
                  <a:pt x="1053456" y="2183321"/>
                </a:lnTo>
                <a:cubicBezTo>
                  <a:pt x="1041273" y="2173415"/>
                  <a:pt x="1022232" y="2167328"/>
                  <a:pt x="1021366" y="2167042"/>
                </a:cubicBezTo>
                <a:cubicBezTo>
                  <a:pt x="1021089" y="2166947"/>
                  <a:pt x="1020699" y="2166861"/>
                  <a:pt x="1020318" y="2166861"/>
                </a:cubicBezTo>
                <a:cubicBezTo>
                  <a:pt x="1020032" y="2166861"/>
                  <a:pt x="1019766" y="2166861"/>
                  <a:pt x="1019547" y="2166947"/>
                </a:cubicBezTo>
                <a:lnTo>
                  <a:pt x="1000992" y="2171510"/>
                </a:lnTo>
                <a:cubicBezTo>
                  <a:pt x="996134" y="2172948"/>
                  <a:pt x="990962" y="2171881"/>
                  <a:pt x="987171" y="2168862"/>
                </a:cubicBezTo>
                <a:cubicBezTo>
                  <a:pt x="1000049" y="2162356"/>
                  <a:pt x="1009640" y="2157146"/>
                  <a:pt x="1017546" y="2152955"/>
                </a:cubicBezTo>
                <a:cubicBezTo>
                  <a:pt x="1044711" y="2138353"/>
                  <a:pt x="1044711" y="2138439"/>
                  <a:pt x="1066324" y="2147049"/>
                </a:cubicBezTo>
                <a:moveTo>
                  <a:pt x="1007364" y="2150945"/>
                </a:moveTo>
                <a:cubicBezTo>
                  <a:pt x="1000125" y="2154850"/>
                  <a:pt x="991457" y="2159413"/>
                  <a:pt x="980608" y="2164756"/>
                </a:cubicBezTo>
                <a:cubicBezTo>
                  <a:pt x="975655" y="2165328"/>
                  <a:pt x="972512" y="2161413"/>
                  <a:pt x="970788" y="2158346"/>
                </a:cubicBezTo>
                <a:lnTo>
                  <a:pt x="1007364" y="2150945"/>
                </a:lnTo>
                <a:close/>
                <a:moveTo>
                  <a:pt x="1273026" y="2267503"/>
                </a:moveTo>
                <a:lnTo>
                  <a:pt x="1273578" y="2267503"/>
                </a:lnTo>
                <a:cubicBezTo>
                  <a:pt x="1280541" y="2267322"/>
                  <a:pt x="1287018" y="2264483"/>
                  <a:pt x="1291885" y="2259406"/>
                </a:cubicBezTo>
                <a:cubicBezTo>
                  <a:pt x="1296743" y="2254387"/>
                  <a:pt x="1299210" y="2247776"/>
                  <a:pt x="1299114" y="2240852"/>
                </a:cubicBezTo>
                <a:cubicBezTo>
                  <a:pt x="1299114" y="2229688"/>
                  <a:pt x="1285484" y="2209133"/>
                  <a:pt x="1277302" y="2197884"/>
                </a:cubicBezTo>
                <a:cubicBezTo>
                  <a:pt x="1276931" y="2197418"/>
                  <a:pt x="1276531" y="2196951"/>
                  <a:pt x="1275979" y="2196570"/>
                </a:cubicBezTo>
                <a:cubicBezTo>
                  <a:pt x="1274721" y="2195589"/>
                  <a:pt x="1273130" y="2195227"/>
                  <a:pt x="1271578" y="2195513"/>
                </a:cubicBezTo>
                <a:cubicBezTo>
                  <a:pt x="1270073" y="2195779"/>
                  <a:pt x="1268625" y="2196675"/>
                  <a:pt x="1267768" y="2197884"/>
                </a:cubicBezTo>
                <a:cubicBezTo>
                  <a:pt x="1261224" y="2206952"/>
                  <a:pt x="1245975" y="2229231"/>
                  <a:pt x="1245975" y="2240852"/>
                </a:cubicBezTo>
                <a:lnTo>
                  <a:pt x="1245975" y="2242109"/>
                </a:lnTo>
                <a:cubicBezTo>
                  <a:pt x="1246261" y="2256282"/>
                  <a:pt x="1257976" y="2267503"/>
                  <a:pt x="1271883" y="2267503"/>
                </a:cubicBezTo>
                <a:lnTo>
                  <a:pt x="1273026" y="2267503"/>
                </a:lnTo>
                <a:close/>
                <a:moveTo>
                  <a:pt x="1252633" y="2241880"/>
                </a:moveTo>
                <a:lnTo>
                  <a:pt x="1252633" y="2240947"/>
                </a:lnTo>
                <a:cubicBezTo>
                  <a:pt x="1252633" y="2233136"/>
                  <a:pt x="1262815" y="2216296"/>
                  <a:pt x="1272626" y="2202666"/>
                </a:cubicBezTo>
                <a:cubicBezTo>
                  <a:pt x="1284932" y="2219782"/>
                  <a:pt x="1292533" y="2234479"/>
                  <a:pt x="1292533" y="2240947"/>
                </a:cubicBezTo>
                <a:lnTo>
                  <a:pt x="1292533" y="2241033"/>
                </a:lnTo>
                <a:cubicBezTo>
                  <a:pt x="1292628" y="2246195"/>
                  <a:pt x="1290742" y="2251120"/>
                  <a:pt x="1287208" y="2254853"/>
                </a:cubicBezTo>
                <a:cubicBezTo>
                  <a:pt x="1283579" y="2258578"/>
                  <a:pt x="1278836" y="2260759"/>
                  <a:pt x="1273578" y="2260845"/>
                </a:cubicBezTo>
                <a:lnTo>
                  <a:pt x="1272531" y="2260845"/>
                </a:lnTo>
                <a:lnTo>
                  <a:pt x="1272073" y="2260845"/>
                </a:lnTo>
                <a:cubicBezTo>
                  <a:pt x="1261491" y="2260845"/>
                  <a:pt x="1252814" y="2252482"/>
                  <a:pt x="1252633" y="2241880"/>
                </a:cubicBezTo>
                <a:moveTo>
                  <a:pt x="1290542" y="2312013"/>
                </a:moveTo>
                <a:cubicBezTo>
                  <a:pt x="1299210" y="2307460"/>
                  <a:pt x="1310068" y="2301640"/>
                  <a:pt x="1323784" y="2294763"/>
                </a:cubicBezTo>
                <a:cubicBezTo>
                  <a:pt x="1324651" y="2294287"/>
                  <a:pt x="1325299" y="2293544"/>
                  <a:pt x="1325518" y="2292572"/>
                </a:cubicBezTo>
                <a:cubicBezTo>
                  <a:pt x="1325699" y="2291639"/>
                  <a:pt x="1325518" y="2290572"/>
                  <a:pt x="1324927" y="2289829"/>
                </a:cubicBezTo>
                <a:cubicBezTo>
                  <a:pt x="1319413" y="2282381"/>
                  <a:pt x="1309792" y="2279218"/>
                  <a:pt x="1300934" y="2281828"/>
                </a:cubicBezTo>
                <a:lnTo>
                  <a:pt x="1276445" y="2289496"/>
                </a:lnTo>
                <a:lnTo>
                  <a:pt x="1276445" y="2288848"/>
                </a:lnTo>
                <a:cubicBezTo>
                  <a:pt x="1276445" y="2281504"/>
                  <a:pt x="1273026" y="2276380"/>
                  <a:pt x="1268073" y="2276380"/>
                </a:cubicBezTo>
                <a:lnTo>
                  <a:pt x="1244727" y="2276475"/>
                </a:lnTo>
                <a:cubicBezTo>
                  <a:pt x="1244069" y="2276294"/>
                  <a:pt x="1242260" y="2274942"/>
                  <a:pt x="1240812" y="2273922"/>
                </a:cubicBezTo>
                <a:cubicBezTo>
                  <a:pt x="1235211" y="2269827"/>
                  <a:pt x="1225772" y="2262845"/>
                  <a:pt x="1213771" y="2262845"/>
                </a:cubicBezTo>
                <a:lnTo>
                  <a:pt x="1196826" y="2262845"/>
                </a:lnTo>
                <a:lnTo>
                  <a:pt x="1196826" y="2262759"/>
                </a:lnTo>
                <a:cubicBezTo>
                  <a:pt x="1196826" y="2259044"/>
                  <a:pt x="1193778" y="2256015"/>
                  <a:pt x="1190054" y="2256015"/>
                </a:cubicBezTo>
                <a:lnTo>
                  <a:pt x="1169775" y="2256015"/>
                </a:lnTo>
                <a:cubicBezTo>
                  <a:pt x="1167956" y="2256015"/>
                  <a:pt x="1166422" y="2257501"/>
                  <a:pt x="1166422" y="2259321"/>
                </a:cubicBezTo>
                <a:cubicBezTo>
                  <a:pt x="1166422" y="2261130"/>
                  <a:pt x="1167956" y="2262664"/>
                  <a:pt x="1169775" y="2262664"/>
                </a:cubicBezTo>
                <a:lnTo>
                  <a:pt x="1190158" y="2262759"/>
                </a:lnTo>
                <a:lnTo>
                  <a:pt x="1190054" y="2315032"/>
                </a:lnTo>
                <a:lnTo>
                  <a:pt x="1169775" y="2315032"/>
                </a:lnTo>
                <a:cubicBezTo>
                  <a:pt x="1167956" y="2315032"/>
                  <a:pt x="1166422" y="2316566"/>
                  <a:pt x="1166422" y="2318385"/>
                </a:cubicBezTo>
                <a:cubicBezTo>
                  <a:pt x="1166422" y="2320195"/>
                  <a:pt x="1167956" y="2321728"/>
                  <a:pt x="1169775" y="2321728"/>
                </a:cubicBezTo>
                <a:lnTo>
                  <a:pt x="1190054" y="2321728"/>
                </a:lnTo>
                <a:cubicBezTo>
                  <a:pt x="1193778" y="2321728"/>
                  <a:pt x="1196826" y="2318661"/>
                  <a:pt x="1196826" y="2314937"/>
                </a:cubicBezTo>
                <a:lnTo>
                  <a:pt x="1196826" y="2313223"/>
                </a:lnTo>
                <a:cubicBezTo>
                  <a:pt x="1202541" y="2315128"/>
                  <a:pt x="1207675" y="2316947"/>
                  <a:pt x="1212142" y="2318480"/>
                </a:cubicBezTo>
                <a:cubicBezTo>
                  <a:pt x="1229963" y="2324662"/>
                  <a:pt x="1239869" y="2328015"/>
                  <a:pt x="1248823" y="2328015"/>
                </a:cubicBezTo>
                <a:cubicBezTo>
                  <a:pt x="1259995" y="2328196"/>
                  <a:pt x="1269673" y="2323129"/>
                  <a:pt x="1290542" y="2312013"/>
                </a:cubicBezTo>
                <a:moveTo>
                  <a:pt x="1214542" y="2312289"/>
                </a:moveTo>
                <a:cubicBezTo>
                  <a:pt x="1209399" y="2310479"/>
                  <a:pt x="1203588" y="2308470"/>
                  <a:pt x="1197007" y="2306298"/>
                </a:cubicBezTo>
                <a:lnTo>
                  <a:pt x="1197007" y="2269503"/>
                </a:lnTo>
                <a:lnTo>
                  <a:pt x="1213971" y="2269503"/>
                </a:lnTo>
                <a:cubicBezTo>
                  <a:pt x="1223772" y="2269503"/>
                  <a:pt x="1231773" y="2275313"/>
                  <a:pt x="1237012" y="2279218"/>
                </a:cubicBezTo>
                <a:cubicBezTo>
                  <a:pt x="1240260" y="2281638"/>
                  <a:pt x="1242260" y="2283038"/>
                  <a:pt x="1244441" y="2283038"/>
                </a:cubicBezTo>
                <a:lnTo>
                  <a:pt x="1268158" y="2283038"/>
                </a:lnTo>
                <a:cubicBezTo>
                  <a:pt x="1268625" y="2283038"/>
                  <a:pt x="1269882" y="2285133"/>
                  <a:pt x="1269882" y="2288848"/>
                </a:cubicBezTo>
                <a:cubicBezTo>
                  <a:pt x="1269882" y="2290753"/>
                  <a:pt x="1269587" y="2292477"/>
                  <a:pt x="1268930" y="2293734"/>
                </a:cubicBezTo>
                <a:cubicBezTo>
                  <a:pt x="1268625" y="2294392"/>
                  <a:pt x="1268263" y="2294763"/>
                  <a:pt x="1268073" y="2294763"/>
                </a:cubicBezTo>
                <a:lnTo>
                  <a:pt x="1230820" y="2294763"/>
                </a:lnTo>
                <a:cubicBezTo>
                  <a:pt x="1229001" y="2294763"/>
                  <a:pt x="1227487" y="2296297"/>
                  <a:pt x="1227487" y="2298106"/>
                </a:cubicBezTo>
                <a:cubicBezTo>
                  <a:pt x="1227487" y="2299926"/>
                  <a:pt x="1229001" y="2301412"/>
                  <a:pt x="1230820" y="2301412"/>
                </a:cubicBezTo>
                <a:lnTo>
                  <a:pt x="1268073" y="2301412"/>
                </a:lnTo>
                <a:cubicBezTo>
                  <a:pt x="1270816" y="2301412"/>
                  <a:pt x="1273130" y="2299830"/>
                  <a:pt x="1274626" y="2297135"/>
                </a:cubicBezTo>
                <a:lnTo>
                  <a:pt x="1302934" y="2288200"/>
                </a:lnTo>
                <a:cubicBezTo>
                  <a:pt x="1307792" y="2286753"/>
                  <a:pt x="1312926" y="2287829"/>
                  <a:pt x="1316755" y="2290848"/>
                </a:cubicBezTo>
                <a:cubicBezTo>
                  <a:pt x="1304744" y="2296849"/>
                  <a:pt x="1295209" y="2302012"/>
                  <a:pt x="1287409" y="2306203"/>
                </a:cubicBezTo>
                <a:cubicBezTo>
                  <a:pt x="1251585" y="2325129"/>
                  <a:pt x="1251585" y="2325129"/>
                  <a:pt x="1214542" y="2312289"/>
                </a:cubicBezTo>
                <a:moveTo>
                  <a:pt x="1206360" y="2154165"/>
                </a:moveTo>
                <a:cubicBezTo>
                  <a:pt x="1205865" y="2154955"/>
                  <a:pt x="1205769" y="2155974"/>
                  <a:pt x="1205960" y="2156860"/>
                </a:cubicBezTo>
                <a:cubicBezTo>
                  <a:pt x="1207589" y="2162061"/>
                  <a:pt x="1212904" y="2171500"/>
                  <a:pt x="1222543" y="2171424"/>
                </a:cubicBezTo>
                <a:lnTo>
                  <a:pt x="1223210" y="2171424"/>
                </a:lnTo>
                <a:cubicBezTo>
                  <a:pt x="1228811" y="2177691"/>
                  <a:pt x="1237679" y="2180349"/>
                  <a:pt x="1245679" y="2177977"/>
                </a:cubicBezTo>
                <a:lnTo>
                  <a:pt x="1263206" y="2173691"/>
                </a:lnTo>
                <a:cubicBezTo>
                  <a:pt x="1267025" y="2175053"/>
                  <a:pt x="1282341" y="2180577"/>
                  <a:pt x="1292257" y="2188578"/>
                </a:cubicBezTo>
                <a:lnTo>
                  <a:pt x="1292752" y="2188959"/>
                </a:lnTo>
                <a:cubicBezTo>
                  <a:pt x="1297877" y="2193046"/>
                  <a:pt x="1308439" y="2201694"/>
                  <a:pt x="1322261" y="2201694"/>
                </a:cubicBezTo>
                <a:lnTo>
                  <a:pt x="1339206" y="2201694"/>
                </a:lnTo>
                <a:lnTo>
                  <a:pt x="1339206" y="2201790"/>
                </a:lnTo>
                <a:cubicBezTo>
                  <a:pt x="1339206" y="2205495"/>
                  <a:pt x="1342272" y="2208581"/>
                  <a:pt x="1345978" y="2208581"/>
                </a:cubicBezTo>
                <a:lnTo>
                  <a:pt x="1366285" y="2208581"/>
                </a:lnTo>
                <a:cubicBezTo>
                  <a:pt x="1368085" y="2208581"/>
                  <a:pt x="1369590" y="2207038"/>
                  <a:pt x="1369590" y="2205228"/>
                </a:cubicBezTo>
                <a:cubicBezTo>
                  <a:pt x="1369590" y="2203418"/>
                  <a:pt x="1368085" y="2201875"/>
                  <a:pt x="1366285" y="2201875"/>
                </a:cubicBezTo>
                <a:lnTo>
                  <a:pt x="1345873" y="2201790"/>
                </a:lnTo>
                <a:lnTo>
                  <a:pt x="1345978" y="2149507"/>
                </a:lnTo>
                <a:lnTo>
                  <a:pt x="1366285" y="2149507"/>
                </a:lnTo>
                <a:cubicBezTo>
                  <a:pt x="1368085" y="2149507"/>
                  <a:pt x="1369590" y="2147983"/>
                  <a:pt x="1369590" y="2146154"/>
                </a:cubicBezTo>
                <a:cubicBezTo>
                  <a:pt x="1369590" y="2144344"/>
                  <a:pt x="1368085" y="2142868"/>
                  <a:pt x="1366285" y="2142868"/>
                </a:cubicBezTo>
                <a:lnTo>
                  <a:pt x="1345978" y="2142868"/>
                </a:lnTo>
                <a:cubicBezTo>
                  <a:pt x="1342272" y="2142868"/>
                  <a:pt x="1339206" y="2145887"/>
                  <a:pt x="1339206" y="2149612"/>
                </a:cubicBezTo>
                <a:lnTo>
                  <a:pt x="1339206" y="2151317"/>
                </a:lnTo>
                <a:cubicBezTo>
                  <a:pt x="1327204" y="2147230"/>
                  <a:pt x="1318460" y="2143697"/>
                  <a:pt x="1311783" y="2141049"/>
                </a:cubicBezTo>
                <a:cubicBezTo>
                  <a:pt x="1292257" y="2133229"/>
                  <a:pt x="1287875" y="2131876"/>
                  <a:pt x="1271302" y="2139972"/>
                </a:cubicBezTo>
                <a:lnTo>
                  <a:pt x="1271206" y="2139972"/>
                </a:lnTo>
                <a:lnTo>
                  <a:pt x="1208437" y="2152860"/>
                </a:lnTo>
                <a:cubicBezTo>
                  <a:pt x="1207589" y="2152860"/>
                  <a:pt x="1206827" y="2153422"/>
                  <a:pt x="1206360" y="2154165"/>
                </a:cubicBezTo>
                <a:moveTo>
                  <a:pt x="1309392" y="2147049"/>
                </a:moveTo>
                <a:cubicBezTo>
                  <a:pt x="1316431" y="2149878"/>
                  <a:pt x="1326061" y="2153688"/>
                  <a:pt x="1339329" y="2158165"/>
                </a:cubicBezTo>
                <a:lnTo>
                  <a:pt x="1339329" y="2194941"/>
                </a:lnTo>
                <a:lnTo>
                  <a:pt x="1322346" y="2194941"/>
                </a:lnTo>
                <a:cubicBezTo>
                  <a:pt x="1310926" y="2194941"/>
                  <a:pt x="1301610" y="2187321"/>
                  <a:pt x="1297019" y="2183702"/>
                </a:cubicBezTo>
                <a:lnTo>
                  <a:pt x="1296533" y="2183321"/>
                </a:lnTo>
                <a:cubicBezTo>
                  <a:pt x="1284341" y="2173415"/>
                  <a:pt x="1265301" y="2167328"/>
                  <a:pt x="1264434" y="2167042"/>
                </a:cubicBezTo>
                <a:cubicBezTo>
                  <a:pt x="1264072" y="2166947"/>
                  <a:pt x="1263767" y="2166861"/>
                  <a:pt x="1263396" y="2166861"/>
                </a:cubicBezTo>
                <a:cubicBezTo>
                  <a:pt x="1263119" y="2166861"/>
                  <a:pt x="1262815" y="2166861"/>
                  <a:pt x="1262634" y="2166947"/>
                </a:cubicBezTo>
                <a:lnTo>
                  <a:pt x="1244079" y="2171510"/>
                </a:lnTo>
                <a:cubicBezTo>
                  <a:pt x="1239212" y="2172948"/>
                  <a:pt x="1234078" y="2171881"/>
                  <a:pt x="1230259" y="2168862"/>
                </a:cubicBezTo>
                <a:cubicBezTo>
                  <a:pt x="1243117" y="2162356"/>
                  <a:pt x="1252728" y="2157146"/>
                  <a:pt x="1260634" y="2152955"/>
                </a:cubicBezTo>
                <a:cubicBezTo>
                  <a:pt x="1287703" y="2138353"/>
                  <a:pt x="1287799" y="2138439"/>
                  <a:pt x="1309392" y="2147049"/>
                </a:cubicBezTo>
                <a:moveTo>
                  <a:pt x="1250356" y="2150945"/>
                </a:moveTo>
                <a:cubicBezTo>
                  <a:pt x="1243117" y="2154850"/>
                  <a:pt x="1234450" y="2159413"/>
                  <a:pt x="1223581" y="2164756"/>
                </a:cubicBezTo>
                <a:cubicBezTo>
                  <a:pt x="1218638" y="2165328"/>
                  <a:pt x="1215494" y="2161413"/>
                  <a:pt x="1213780" y="2158346"/>
                </a:cubicBezTo>
                <a:lnTo>
                  <a:pt x="1250356" y="2150945"/>
                </a:lnTo>
                <a:close/>
                <a:moveTo>
                  <a:pt x="1516018" y="2267503"/>
                </a:moveTo>
                <a:lnTo>
                  <a:pt x="1516570" y="2267503"/>
                </a:lnTo>
                <a:cubicBezTo>
                  <a:pt x="1523533" y="2267322"/>
                  <a:pt x="1530010" y="2264483"/>
                  <a:pt x="1534868" y="2259406"/>
                </a:cubicBezTo>
                <a:cubicBezTo>
                  <a:pt x="1539726" y="2254387"/>
                  <a:pt x="1542202" y="2247776"/>
                  <a:pt x="1542097" y="2240852"/>
                </a:cubicBezTo>
                <a:cubicBezTo>
                  <a:pt x="1542097" y="2229688"/>
                  <a:pt x="1528477" y="2209133"/>
                  <a:pt x="1520285" y="2197884"/>
                </a:cubicBezTo>
                <a:cubicBezTo>
                  <a:pt x="1519923" y="2197418"/>
                  <a:pt x="1519533" y="2196951"/>
                  <a:pt x="1518961" y="2196570"/>
                </a:cubicBezTo>
                <a:cubicBezTo>
                  <a:pt x="1517704" y="2195589"/>
                  <a:pt x="1516103" y="2195227"/>
                  <a:pt x="1514570" y="2195513"/>
                </a:cubicBezTo>
                <a:cubicBezTo>
                  <a:pt x="1513056" y="2195779"/>
                  <a:pt x="1511627" y="2196675"/>
                  <a:pt x="1510656" y="2197884"/>
                </a:cubicBezTo>
                <a:cubicBezTo>
                  <a:pt x="1504112" y="2206952"/>
                  <a:pt x="1488853" y="2229231"/>
                  <a:pt x="1488853" y="2240852"/>
                </a:cubicBezTo>
                <a:lnTo>
                  <a:pt x="1488853" y="2242109"/>
                </a:lnTo>
                <a:cubicBezTo>
                  <a:pt x="1489148" y="2256282"/>
                  <a:pt x="1500844" y="2267503"/>
                  <a:pt x="1514751" y="2267503"/>
                </a:cubicBezTo>
                <a:lnTo>
                  <a:pt x="1516018" y="2267503"/>
                </a:lnTo>
                <a:close/>
                <a:moveTo>
                  <a:pt x="1495615" y="2241880"/>
                </a:moveTo>
                <a:lnTo>
                  <a:pt x="1495615" y="2240947"/>
                </a:lnTo>
                <a:cubicBezTo>
                  <a:pt x="1495615" y="2233136"/>
                  <a:pt x="1505798" y="2216296"/>
                  <a:pt x="1515523" y="2202666"/>
                </a:cubicBezTo>
                <a:cubicBezTo>
                  <a:pt x="1527820" y="2219782"/>
                  <a:pt x="1535439" y="2234479"/>
                  <a:pt x="1535439" y="2240947"/>
                </a:cubicBezTo>
                <a:lnTo>
                  <a:pt x="1535439" y="2241033"/>
                </a:lnTo>
                <a:cubicBezTo>
                  <a:pt x="1535516" y="2246195"/>
                  <a:pt x="1533611" y="2251120"/>
                  <a:pt x="1530096" y="2254853"/>
                </a:cubicBezTo>
                <a:cubicBezTo>
                  <a:pt x="1526477" y="2258578"/>
                  <a:pt x="1521714" y="2260759"/>
                  <a:pt x="1516475" y="2260845"/>
                </a:cubicBezTo>
                <a:lnTo>
                  <a:pt x="1515427" y="2260845"/>
                </a:lnTo>
                <a:lnTo>
                  <a:pt x="1514960" y="2260845"/>
                </a:lnTo>
                <a:cubicBezTo>
                  <a:pt x="1504483" y="2260845"/>
                  <a:pt x="1495797" y="2252482"/>
                  <a:pt x="1495615" y="2241880"/>
                </a:cubicBezTo>
                <a:moveTo>
                  <a:pt x="1533611" y="2312013"/>
                </a:moveTo>
                <a:cubicBezTo>
                  <a:pt x="1542288" y="2307460"/>
                  <a:pt x="1553147" y="2301640"/>
                  <a:pt x="1566863" y="2294763"/>
                </a:cubicBezTo>
                <a:cubicBezTo>
                  <a:pt x="1567729" y="2294287"/>
                  <a:pt x="1568377" y="2293544"/>
                  <a:pt x="1568596" y="2292572"/>
                </a:cubicBezTo>
                <a:cubicBezTo>
                  <a:pt x="1568777" y="2291639"/>
                  <a:pt x="1568596" y="2290572"/>
                  <a:pt x="1568006" y="2289829"/>
                </a:cubicBezTo>
                <a:cubicBezTo>
                  <a:pt x="1562472" y="2282381"/>
                  <a:pt x="1552870" y="2279218"/>
                  <a:pt x="1544002" y="2281828"/>
                </a:cubicBezTo>
                <a:lnTo>
                  <a:pt x="1519523" y="2289496"/>
                </a:lnTo>
                <a:lnTo>
                  <a:pt x="1519523" y="2288848"/>
                </a:lnTo>
                <a:cubicBezTo>
                  <a:pt x="1519523" y="2281504"/>
                  <a:pt x="1516103" y="2276380"/>
                  <a:pt x="1511151" y="2276380"/>
                </a:cubicBezTo>
                <a:lnTo>
                  <a:pt x="1487805" y="2276475"/>
                </a:lnTo>
                <a:cubicBezTo>
                  <a:pt x="1487128" y="2276294"/>
                  <a:pt x="1485338" y="2274942"/>
                  <a:pt x="1483900" y="2273922"/>
                </a:cubicBezTo>
                <a:cubicBezTo>
                  <a:pt x="1478289" y="2269827"/>
                  <a:pt x="1468850" y="2262845"/>
                  <a:pt x="1456849" y="2262845"/>
                </a:cubicBezTo>
                <a:lnTo>
                  <a:pt x="1439894" y="2262845"/>
                </a:lnTo>
                <a:lnTo>
                  <a:pt x="1439894" y="2262759"/>
                </a:lnTo>
                <a:cubicBezTo>
                  <a:pt x="1439894" y="2259044"/>
                  <a:pt x="1436846" y="2256015"/>
                  <a:pt x="1433131" y="2256015"/>
                </a:cubicBezTo>
                <a:lnTo>
                  <a:pt x="1412853" y="2256015"/>
                </a:lnTo>
                <a:cubicBezTo>
                  <a:pt x="1411033" y="2256015"/>
                  <a:pt x="1409500" y="2257501"/>
                  <a:pt x="1409500" y="2259321"/>
                </a:cubicBezTo>
                <a:cubicBezTo>
                  <a:pt x="1409500" y="2261130"/>
                  <a:pt x="1411033" y="2262664"/>
                  <a:pt x="1412853" y="2262664"/>
                </a:cubicBezTo>
                <a:lnTo>
                  <a:pt x="1433227" y="2262759"/>
                </a:lnTo>
                <a:lnTo>
                  <a:pt x="1433131" y="2315032"/>
                </a:lnTo>
                <a:lnTo>
                  <a:pt x="1412853" y="2315032"/>
                </a:lnTo>
                <a:cubicBezTo>
                  <a:pt x="1411033" y="2315032"/>
                  <a:pt x="1409500" y="2316566"/>
                  <a:pt x="1409500" y="2318385"/>
                </a:cubicBezTo>
                <a:cubicBezTo>
                  <a:pt x="1409500" y="2320195"/>
                  <a:pt x="1411033" y="2321728"/>
                  <a:pt x="1412853" y="2321728"/>
                </a:cubicBezTo>
                <a:lnTo>
                  <a:pt x="1433131" y="2321728"/>
                </a:lnTo>
                <a:cubicBezTo>
                  <a:pt x="1436846" y="2321728"/>
                  <a:pt x="1439894" y="2318661"/>
                  <a:pt x="1439894" y="2314937"/>
                </a:cubicBezTo>
                <a:lnTo>
                  <a:pt x="1439894" y="2313223"/>
                </a:lnTo>
                <a:cubicBezTo>
                  <a:pt x="1445619" y="2315128"/>
                  <a:pt x="1450762" y="2316947"/>
                  <a:pt x="1455229" y="2318480"/>
                </a:cubicBezTo>
                <a:cubicBezTo>
                  <a:pt x="1473032" y="2324662"/>
                  <a:pt x="1482937" y="2328015"/>
                  <a:pt x="1491891" y="2328015"/>
                </a:cubicBezTo>
                <a:cubicBezTo>
                  <a:pt x="1503054" y="2328196"/>
                  <a:pt x="1512665" y="2323129"/>
                  <a:pt x="1533611" y="2312013"/>
                </a:cubicBezTo>
                <a:moveTo>
                  <a:pt x="1457525" y="2312289"/>
                </a:moveTo>
                <a:cubicBezTo>
                  <a:pt x="1452381" y="2310479"/>
                  <a:pt x="1446666" y="2308470"/>
                  <a:pt x="1439989" y="2306298"/>
                </a:cubicBezTo>
                <a:lnTo>
                  <a:pt x="1439989" y="2269503"/>
                </a:lnTo>
                <a:lnTo>
                  <a:pt x="1456944" y="2269503"/>
                </a:lnTo>
                <a:cubicBezTo>
                  <a:pt x="1466755" y="2269503"/>
                  <a:pt x="1474755" y="2275313"/>
                  <a:pt x="1479995" y="2279218"/>
                </a:cubicBezTo>
                <a:cubicBezTo>
                  <a:pt x="1483243" y="2281638"/>
                  <a:pt x="1485243" y="2283038"/>
                  <a:pt x="1487443" y="2283038"/>
                </a:cubicBezTo>
                <a:lnTo>
                  <a:pt x="1511151" y="2283038"/>
                </a:lnTo>
                <a:cubicBezTo>
                  <a:pt x="1511618" y="2283038"/>
                  <a:pt x="1512846" y="2285133"/>
                  <a:pt x="1512846" y="2288848"/>
                </a:cubicBezTo>
                <a:cubicBezTo>
                  <a:pt x="1512846" y="2290753"/>
                  <a:pt x="1512475" y="2292477"/>
                  <a:pt x="1511912" y="2293734"/>
                </a:cubicBezTo>
                <a:cubicBezTo>
                  <a:pt x="1511618" y="2294392"/>
                  <a:pt x="1511255" y="2294763"/>
                  <a:pt x="1511056" y="2294763"/>
                </a:cubicBezTo>
                <a:lnTo>
                  <a:pt x="1473803" y="2294763"/>
                </a:lnTo>
                <a:cubicBezTo>
                  <a:pt x="1471993" y="2294763"/>
                  <a:pt x="1470479" y="2296297"/>
                  <a:pt x="1470479" y="2298106"/>
                </a:cubicBezTo>
                <a:cubicBezTo>
                  <a:pt x="1470479" y="2299926"/>
                  <a:pt x="1471993" y="2301412"/>
                  <a:pt x="1473803" y="2301412"/>
                </a:cubicBezTo>
                <a:lnTo>
                  <a:pt x="1511056" y="2301412"/>
                </a:lnTo>
                <a:cubicBezTo>
                  <a:pt x="1513798" y="2301412"/>
                  <a:pt x="1516103" y="2299830"/>
                  <a:pt x="1517609" y="2297135"/>
                </a:cubicBezTo>
                <a:lnTo>
                  <a:pt x="1545917" y="2288200"/>
                </a:lnTo>
                <a:cubicBezTo>
                  <a:pt x="1550775" y="2286753"/>
                  <a:pt x="1555909" y="2287829"/>
                  <a:pt x="1559728" y="2290848"/>
                </a:cubicBezTo>
                <a:cubicBezTo>
                  <a:pt x="1547727" y="2296849"/>
                  <a:pt x="1538192" y="2302012"/>
                  <a:pt x="1530305" y="2306203"/>
                </a:cubicBezTo>
                <a:cubicBezTo>
                  <a:pt x="1494587" y="2325129"/>
                  <a:pt x="1494587" y="2325129"/>
                  <a:pt x="1457525" y="2312289"/>
                </a:cubicBezTo>
                <a:moveTo>
                  <a:pt x="1449324" y="2154165"/>
                </a:moveTo>
                <a:cubicBezTo>
                  <a:pt x="1448857" y="2154955"/>
                  <a:pt x="1448762" y="2155974"/>
                  <a:pt x="1449038" y="2156860"/>
                </a:cubicBezTo>
                <a:cubicBezTo>
                  <a:pt x="1450667" y="2162061"/>
                  <a:pt x="1456001" y="2171500"/>
                  <a:pt x="1465612" y="2171424"/>
                </a:cubicBezTo>
                <a:lnTo>
                  <a:pt x="1466297" y="2171424"/>
                </a:lnTo>
                <a:cubicBezTo>
                  <a:pt x="1471908" y="2177691"/>
                  <a:pt x="1480756" y="2180349"/>
                  <a:pt x="1488757" y="2177977"/>
                </a:cubicBezTo>
                <a:lnTo>
                  <a:pt x="1506283" y="2173691"/>
                </a:lnTo>
                <a:cubicBezTo>
                  <a:pt x="1510093" y="2175053"/>
                  <a:pt x="1525438" y="2180577"/>
                  <a:pt x="1535344" y="2188578"/>
                </a:cubicBezTo>
                <a:lnTo>
                  <a:pt x="1535830" y="2188959"/>
                </a:lnTo>
                <a:cubicBezTo>
                  <a:pt x="1540973" y="2193046"/>
                  <a:pt x="1551518" y="2201694"/>
                  <a:pt x="1565329" y="2201694"/>
                </a:cubicBezTo>
                <a:lnTo>
                  <a:pt x="1582293" y="2201694"/>
                </a:lnTo>
                <a:lnTo>
                  <a:pt x="1582293" y="2201790"/>
                </a:lnTo>
                <a:cubicBezTo>
                  <a:pt x="1582293" y="2205495"/>
                  <a:pt x="1585360" y="2208581"/>
                  <a:pt x="1589046" y="2208581"/>
                </a:cubicBezTo>
                <a:lnTo>
                  <a:pt x="1609354" y="2208581"/>
                </a:lnTo>
                <a:cubicBezTo>
                  <a:pt x="1611173" y="2208581"/>
                  <a:pt x="1612678" y="2207038"/>
                  <a:pt x="1612678" y="2205228"/>
                </a:cubicBezTo>
                <a:cubicBezTo>
                  <a:pt x="1612678" y="2203418"/>
                  <a:pt x="1611173" y="2201875"/>
                  <a:pt x="1609354" y="2201875"/>
                </a:cubicBezTo>
                <a:lnTo>
                  <a:pt x="1588970" y="2201790"/>
                </a:lnTo>
                <a:lnTo>
                  <a:pt x="1589046" y="2149507"/>
                </a:lnTo>
                <a:lnTo>
                  <a:pt x="1609354" y="2149507"/>
                </a:lnTo>
                <a:cubicBezTo>
                  <a:pt x="1611173" y="2149507"/>
                  <a:pt x="1612678" y="2147983"/>
                  <a:pt x="1612678" y="2146154"/>
                </a:cubicBezTo>
                <a:cubicBezTo>
                  <a:pt x="1612678" y="2144344"/>
                  <a:pt x="1611173" y="2142868"/>
                  <a:pt x="1609354" y="2142868"/>
                </a:cubicBezTo>
                <a:lnTo>
                  <a:pt x="1589046" y="2142868"/>
                </a:lnTo>
                <a:cubicBezTo>
                  <a:pt x="1585360" y="2142868"/>
                  <a:pt x="1582293" y="2145887"/>
                  <a:pt x="1582293" y="2149612"/>
                </a:cubicBezTo>
                <a:lnTo>
                  <a:pt x="1582293" y="2151317"/>
                </a:lnTo>
                <a:cubicBezTo>
                  <a:pt x="1570291" y="2147230"/>
                  <a:pt x="1561547" y="2143697"/>
                  <a:pt x="1554880" y="2141049"/>
                </a:cubicBezTo>
                <a:cubicBezTo>
                  <a:pt x="1535344" y="2133229"/>
                  <a:pt x="1530972" y="2131876"/>
                  <a:pt x="1514389" y="2139972"/>
                </a:cubicBezTo>
                <a:lnTo>
                  <a:pt x="1514294" y="2139972"/>
                </a:lnTo>
                <a:lnTo>
                  <a:pt x="1451524" y="2152860"/>
                </a:lnTo>
                <a:cubicBezTo>
                  <a:pt x="1450667" y="2152860"/>
                  <a:pt x="1449800" y="2153422"/>
                  <a:pt x="1449324" y="2154165"/>
                </a:cubicBezTo>
                <a:moveTo>
                  <a:pt x="1552384" y="2147049"/>
                </a:moveTo>
                <a:cubicBezTo>
                  <a:pt x="1559423" y="2149878"/>
                  <a:pt x="1569062" y="2153688"/>
                  <a:pt x="1582293" y="2158165"/>
                </a:cubicBezTo>
                <a:lnTo>
                  <a:pt x="1582293" y="2194941"/>
                </a:lnTo>
                <a:lnTo>
                  <a:pt x="1565329" y="2194941"/>
                </a:lnTo>
                <a:cubicBezTo>
                  <a:pt x="1553908" y="2194941"/>
                  <a:pt x="1544574" y="2187321"/>
                  <a:pt x="1540011" y="2183702"/>
                </a:cubicBezTo>
                <a:lnTo>
                  <a:pt x="1539516" y="2183321"/>
                </a:lnTo>
                <a:cubicBezTo>
                  <a:pt x="1527343" y="2173415"/>
                  <a:pt x="1508293" y="2167328"/>
                  <a:pt x="1507427" y="2167042"/>
                </a:cubicBezTo>
                <a:cubicBezTo>
                  <a:pt x="1507160" y="2166947"/>
                  <a:pt x="1506760" y="2166861"/>
                  <a:pt x="1506388" y="2166861"/>
                </a:cubicBezTo>
                <a:cubicBezTo>
                  <a:pt x="1506102" y="2166861"/>
                  <a:pt x="1505798" y="2166861"/>
                  <a:pt x="1505626" y="2166947"/>
                </a:cubicBezTo>
                <a:lnTo>
                  <a:pt x="1487043" y="2171510"/>
                </a:lnTo>
                <a:cubicBezTo>
                  <a:pt x="1482204" y="2172948"/>
                  <a:pt x="1477042" y="2171881"/>
                  <a:pt x="1473222" y="2168862"/>
                </a:cubicBezTo>
                <a:cubicBezTo>
                  <a:pt x="1486109" y="2162356"/>
                  <a:pt x="1495720" y="2157146"/>
                  <a:pt x="1503626" y="2152955"/>
                </a:cubicBezTo>
                <a:cubicBezTo>
                  <a:pt x="1530753" y="2138353"/>
                  <a:pt x="1530753" y="2138439"/>
                  <a:pt x="1552384" y="2147049"/>
                </a:cubicBezTo>
                <a:moveTo>
                  <a:pt x="1493425" y="2150945"/>
                </a:moveTo>
                <a:cubicBezTo>
                  <a:pt x="1486205" y="2154850"/>
                  <a:pt x="1477518" y="2159413"/>
                  <a:pt x="1466669" y="2164756"/>
                </a:cubicBezTo>
                <a:cubicBezTo>
                  <a:pt x="1461706" y="2165328"/>
                  <a:pt x="1458573" y="2161413"/>
                  <a:pt x="1456858" y="2158346"/>
                </a:cubicBezTo>
                <a:lnTo>
                  <a:pt x="1493425" y="2150945"/>
                </a:lnTo>
                <a:close/>
                <a:moveTo>
                  <a:pt x="1759096" y="2267503"/>
                </a:moveTo>
                <a:lnTo>
                  <a:pt x="1759648" y="2267503"/>
                </a:lnTo>
                <a:cubicBezTo>
                  <a:pt x="1766602" y="2267322"/>
                  <a:pt x="1773088" y="2264483"/>
                  <a:pt x="1777946" y="2259406"/>
                </a:cubicBezTo>
                <a:cubicBezTo>
                  <a:pt x="1782775" y="2254387"/>
                  <a:pt x="1785280" y="2247776"/>
                  <a:pt x="1785175" y="2240852"/>
                </a:cubicBezTo>
                <a:cubicBezTo>
                  <a:pt x="1785175" y="2229688"/>
                  <a:pt x="1771555" y="2209133"/>
                  <a:pt x="1763363" y="2197884"/>
                </a:cubicBezTo>
                <a:cubicBezTo>
                  <a:pt x="1762992" y="2197418"/>
                  <a:pt x="1762601" y="2196951"/>
                  <a:pt x="1762049" y="2196570"/>
                </a:cubicBezTo>
                <a:cubicBezTo>
                  <a:pt x="1760791" y="2195589"/>
                  <a:pt x="1759191" y="2195227"/>
                  <a:pt x="1757658" y="2195513"/>
                </a:cubicBezTo>
                <a:cubicBezTo>
                  <a:pt x="1756124" y="2195779"/>
                  <a:pt x="1754695" y="2196675"/>
                  <a:pt x="1753828" y="2197884"/>
                </a:cubicBezTo>
                <a:cubicBezTo>
                  <a:pt x="1747275" y="2206952"/>
                  <a:pt x="1732016" y="2229231"/>
                  <a:pt x="1732016" y="2240852"/>
                </a:cubicBezTo>
                <a:lnTo>
                  <a:pt x="1732016" y="2242109"/>
                </a:lnTo>
                <a:cubicBezTo>
                  <a:pt x="1732321" y="2256282"/>
                  <a:pt x="1744018" y="2267503"/>
                  <a:pt x="1757934" y="2267503"/>
                </a:cubicBezTo>
                <a:lnTo>
                  <a:pt x="1759096" y="2267503"/>
                </a:lnTo>
                <a:close/>
                <a:moveTo>
                  <a:pt x="1738608" y="2241880"/>
                </a:moveTo>
                <a:lnTo>
                  <a:pt x="1738608" y="2240947"/>
                </a:lnTo>
                <a:cubicBezTo>
                  <a:pt x="1738608" y="2233136"/>
                  <a:pt x="1748790" y="2216296"/>
                  <a:pt x="1758591" y="2202666"/>
                </a:cubicBezTo>
                <a:cubicBezTo>
                  <a:pt x="1770869" y="2219782"/>
                  <a:pt x="1778508" y="2234479"/>
                  <a:pt x="1778508" y="2240947"/>
                </a:cubicBezTo>
                <a:lnTo>
                  <a:pt x="1778508" y="2241033"/>
                </a:lnTo>
                <a:cubicBezTo>
                  <a:pt x="1778603" y="2246195"/>
                  <a:pt x="1776698" y="2251120"/>
                  <a:pt x="1773184" y="2254853"/>
                </a:cubicBezTo>
                <a:cubicBezTo>
                  <a:pt x="1769554" y="2258578"/>
                  <a:pt x="1764792" y="2260759"/>
                  <a:pt x="1759553" y="2260845"/>
                </a:cubicBezTo>
                <a:lnTo>
                  <a:pt x="1758506" y="2260845"/>
                </a:lnTo>
                <a:lnTo>
                  <a:pt x="1758048" y="2260845"/>
                </a:lnTo>
                <a:cubicBezTo>
                  <a:pt x="1747456" y="2260845"/>
                  <a:pt x="1738789" y="2252482"/>
                  <a:pt x="1738608" y="2241880"/>
                </a:cubicBezTo>
                <a:moveTo>
                  <a:pt x="1776603" y="2312013"/>
                </a:moveTo>
                <a:cubicBezTo>
                  <a:pt x="1785280" y="2307460"/>
                  <a:pt x="1796139" y="2301640"/>
                  <a:pt x="1809845" y="2294763"/>
                </a:cubicBezTo>
                <a:cubicBezTo>
                  <a:pt x="1810712" y="2294287"/>
                  <a:pt x="1811360" y="2293544"/>
                  <a:pt x="1811578" y="2292572"/>
                </a:cubicBezTo>
                <a:cubicBezTo>
                  <a:pt x="1811750" y="2291639"/>
                  <a:pt x="1811578" y="2290572"/>
                  <a:pt x="1810988" y="2289829"/>
                </a:cubicBezTo>
                <a:cubicBezTo>
                  <a:pt x="1805454" y="2282381"/>
                  <a:pt x="1795843" y="2279218"/>
                  <a:pt x="1786994" y="2281828"/>
                </a:cubicBezTo>
                <a:lnTo>
                  <a:pt x="1762497" y="2289496"/>
                </a:lnTo>
                <a:lnTo>
                  <a:pt x="1762497" y="2288848"/>
                </a:lnTo>
                <a:cubicBezTo>
                  <a:pt x="1762497" y="2281504"/>
                  <a:pt x="1759086" y="2276380"/>
                  <a:pt x="1754134" y="2276380"/>
                </a:cubicBezTo>
                <a:lnTo>
                  <a:pt x="1730787" y="2276475"/>
                </a:lnTo>
                <a:cubicBezTo>
                  <a:pt x="1730121" y="2276294"/>
                  <a:pt x="1728330" y="2274942"/>
                  <a:pt x="1726882" y="2273922"/>
                </a:cubicBezTo>
                <a:cubicBezTo>
                  <a:pt x="1721244" y="2269827"/>
                  <a:pt x="1711833" y="2262845"/>
                  <a:pt x="1699831" y="2262845"/>
                </a:cubicBezTo>
                <a:lnTo>
                  <a:pt x="1682886" y="2262845"/>
                </a:lnTo>
                <a:lnTo>
                  <a:pt x="1682886" y="2262759"/>
                </a:lnTo>
                <a:cubicBezTo>
                  <a:pt x="1682886" y="2259044"/>
                  <a:pt x="1679838" y="2256015"/>
                  <a:pt x="1676114" y="2256015"/>
                </a:cubicBezTo>
                <a:lnTo>
                  <a:pt x="1655807" y="2256015"/>
                </a:lnTo>
                <a:cubicBezTo>
                  <a:pt x="1654026" y="2256015"/>
                  <a:pt x="1652492" y="2257501"/>
                  <a:pt x="1652492" y="2259321"/>
                </a:cubicBezTo>
                <a:cubicBezTo>
                  <a:pt x="1652492" y="2261130"/>
                  <a:pt x="1654026" y="2262664"/>
                  <a:pt x="1655807" y="2262664"/>
                </a:cubicBezTo>
                <a:lnTo>
                  <a:pt x="1676209" y="2262759"/>
                </a:lnTo>
                <a:lnTo>
                  <a:pt x="1676114" y="2315032"/>
                </a:lnTo>
                <a:lnTo>
                  <a:pt x="1655807" y="2315032"/>
                </a:lnTo>
                <a:cubicBezTo>
                  <a:pt x="1654026" y="2315032"/>
                  <a:pt x="1652492" y="2316566"/>
                  <a:pt x="1652492" y="2318385"/>
                </a:cubicBezTo>
                <a:cubicBezTo>
                  <a:pt x="1652492" y="2320195"/>
                  <a:pt x="1654026" y="2321728"/>
                  <a:pt x="1655807" y="2321728"/>
                </a:cubicBezTo>
                <a:lnTo>
                  <a:pt x="1676114" y="2321728"/>
                </a:lnTo>
                <a:cubicBezTo>
                  <a:pt x="1679838" y="2321728"/>
                  <a:pt x="1682886" y="2318661"/>
                  <a:pt x="1682886" y="2314937"/>
                </a:cubicBezTo>
                <a:lnTo>
                  <a:pt x="1682886" y="2313223"/>
                </a:lnTo>
                <a:cubicBezTo>
                  <a:pt x="1688611" y="2315128"/>
                  <a:pt x="1693754" y="2316947"/>
                  <a:pt x="1698203" y="2318480"/>
                </a:cubicBezTo>
                <a:cubicBezTo>
                  <a:pt x="1716024" y="2324662"/>
                  <a:pt x="1725930" y="2328015"/>
                  <a:pt x="1734883" y="2328015"/>
                </a:cubicBezTo>
                <a:cubicBezTo>
                  <a:pt x="1746018" y="2328196"/>
                  <a:pt x="1755648" y="2323129"/>
                  <a:pt x="1776603" y="2312013"/>
                </a:cubicBezTo>
                <a:moveTo>
                  <a:pt x="1700517" y="2312289"/>
                </a:moveTo>
                <a:cubicBezTo>
                  <a:pt x="1695355" y="2310479"/>
                  <a:pt x="1689525" y="2308470"/>
                  <a:pt x="1682982" y="2306298"/>
                </a:cubicBezTo>
                <a:lnTo>
                  <a:pt x="1682982" y="2269503"/>
                </a:lnTo>
                <a:lnTo>
                  <a:pt x="1699927" y="2269503"/>
                </a:lnTo>
                <a:cubicBezTo>
                  <a:pt x="1709738" y="2269503"/>
                  <a:pt x="1717738" y="2275313"/>
                  <a:pt x="1722977" y="2279218"/>
                </a:cubicBezTo>
                <a:cubicBezTo>
                  <a:pt x="1726235" y="2281638"/>
                  <a:pt x="1728235" y="2283038"/>
                  <a:pt x="1730407" y="2283038"/>
                </a:cubicBezTo>
                <a:lnTo>
                  <a:pt x="1754134" y="2283038"/>
                </a:lnTo>
                <a:cubicBezTo>
                  <a:pt x="1754591" y="2283038"/>
                  <a:pt x="1755829" y="2285133"/>
                  <a:pt x="1755829" y="2288848"/>
                </a:cubicBezTo>
                <a:cubicBezTo>
                  <a:pt x="1755829" y="2290753"/>
                  <a:pt x="1755562" y="2292477"/>
                  <a:pt x="1754886" y="2293734"/>
                </a:cubicBezTo>
                <a:cubicBezTo>
                  <a:pt x="1754591" y="2294392"/>
                  <a:pt x="1754228" y="2294763"/>
                  <a:pt x="1754048" y="2294763"/>
                </a:cubicBezTo>
                <a:lnTo>
                  <a:pt x="1716795" y="2294763"/>
                </a:lnTo>
                <a:cubicBezTo>
                  <a:pt x="1714967" y="2294763"/>
                  <a:pt x="1713452" y="2296297"/>
                  <a:pt x="1713452" y="2298106"/>
                </a:cubicBezTo>
                <a:cubicBezTo>
                  <a:pt x="1713452" y="2299926"/>
                  <a:pt x="1714967" y="2301412"/>
                  <a:pt x="1716795" y="2301412"/>
                </a:cubicBezTo>
                <a:lnTo>
                  <a:pt x="1754134" y="2301412"/>
                </a:lnTo>
                <a:cubicBezTo>
                  <a:pt x="1756886" y="2301412"/>
                  <a:pt x="1759191" y="2299830"/>
                  <a:pt x="1760696" y="2297135"/>
                </a:cubicBezTo>
                <a:lnTo>
                  <a:pt x="1788995" y="2288200"/>
                </a:lnTo>
                <a:cubicBezTo>
                  <a:pt x="1793853" y="2286753"/>
                  <a:pt x="1798987" y="2287829"/>
                  <a:pt x="1802816" y="2290848"/>
                </a:cubicBezTo>
                <a:cubicBezTo>
                  <a:pt x="1790805" y="2296849"/>
                  <a:pt x="1781270" y="2302012"/>
                  <a:pt x="1773460" y="2306203"/>
                </a:cubicBezTo>
                <a:cubicBezTo>
                  <a:pt x="1737550" y="2325129"/>
                  <a:pt x="1737550" y="2325129"/>
                  <a:pt x="1700517" y="2312289"/>
                </a:cubicBezTo>
                <a:moveTo>
                  <a:pt x="1692307" y="2154165"/>
                </a:moveTo>
                <a:cubicBezTo>
                  <a:pt x="1691831" y="2154955"/>
                  <a:pt x="1691744" y="2155974"/>
                  <a:pt x="1691935" y="2156860"/>
                </a:cubicBezTo>
                <a:cubicBezTo>
                  <a:pt x="1693564" y="2162061"/>
                  <a:pt x="1698888" y="2171500"/>
                  <a:pt x="1708499" y="2171424"/>
                </a:cubicBezTo>
                <a:lnTo>
                  <a:pt x="1709166" y="2171424"/>
                </a:lnTo>
                <a:cubicBezTo>
                  <a:pt x="1714786" y="2177691"/>
                  <a:pt x="1723654" y="2180349"/>
                  <a:pt x="1731654" y="2177977"/>
                </a:cubicBezTo>
                <a:lnTo>
                  <a:pt x="1749181" y="2173691"/>
                </a:lnTo>
                <a:cubicBezTo>
                  <a:pt x="1752962" y="2175053"/>
                  <a:pt x="1768326" y="2180577"/>
                  <a:pt x="1778232" y="2188578"/>
                </a:cubicBezTo>
                <a:lnTo>
                  <a:pt x="1778689" y="2188959"/>
                </a:lnTo>
                <a:cubicBezTo>
                  <a:pt x="1783852" y="2193046"/>
                  <a:pt x="1794414" y="2201694"/>
                  <a:pt x="1808226" y="2201694"/>
                </a:cubicBezTo>
                <a:lnTo>
                  <a:pt x="1825181" y="2201694"/>
                </a:lnTo>
                <a:lnTo>
                  <a:pt x="1825181" y="2201790"/>
                </a:lnTo>
                <a:cubicBezTo>
                  <a:pt x="1825181" y="2205495"/>
                  <a:pt x="1828229" y="2208581"/>
                  <a:pt x="1831934" y="2208581"/>
                </a:cubicBezTo>
                <a:lnTo>
                  <a:pt x="1852222" y="2208581"/>
                </a:lnTo>
                <a:cubicBezTo>
                  <a:pt x="1854041" y="2208581"/>
                  <a:pt x="1855565" y="2207038"/>
                  <a:pt x="1855565" y="2205228"/>
                </a:cubicBezTo>
                <a:cubicBezTo>
                  <a:pt x="1855565" y="2203418"/>
                  <a:pt x="1854041" y="2201875"/>
                  <a:pt x="1852222" y="2201875"/>
                </a:cubicBezTo>
                <a:lnTo>
                  <a:pt x="1831857" y="2201790"/>
                </a:lnTo>
                <a:lnTo>
                  <a:pt x="1831934" y="2149507"/>
                </a:lnTo>
                <a:lnTo>
                  <a:pt x="1852222" y="2149507"/>
                </a:lnTo>
                <a:cubicBezTo>
                  <a:pt x="1854041" y="2149507"/>
                  <a:pt x="1855565" y="2147983"/>
                  <a:pt x="1855565" y="2146154"/>
                </a:cubicBezTo>
                <a:cubicBezTo>
                  <a:pt x="1855565" y="2144344"/>
                  <a:pt x="1854041" y="2142868"/>
                  <a:pt x="1852222" y="2142868"/>
                </a:cubicBezTo>
                <a:lnTo>
                  <a:pt x="1831934" y="2142868"/>
                </a:lnTo>
                <a:cubicBezTo>
                  <a:pt x="1828229" y="2142868"/>
                  <a:pt x="1825181" y="2145887"/>
                  <a:pt x="1825181" y="2149612"/>
                </a:cubicBezTo>
                <a:lnTo>
                  <a:pt x="1825181" y="2151317"/>
                </a:lnTo>
                <a:cubicBezTo>
                  <a:pt x="1813179" y="2147230"/>
                  <a:pt x="1804416" y="2143697"/>
                  <a:pt x="1797768" y="2141049"/>
                </a:cubicBezTo>
                <a:cubicBezTo>
                  <a:pt x="1778232" y="2133229"/>
                  <a:pt x="1773860" y="2131876"/>
                  <a:pt x="1757277" y="2139972"/>
                </a:cubicBezTo>
                <a:lnTo>
                  <a:pt x="1757181" y="2139972"/>
                </a:lnTo>
                <a:lnTo>
                  <a:pt x="1694402" y="2152860"/>
                </a:lnTo>
                <a:cubicBezTo>
                  <a:pt x="1693650" y="2152860"/>
                  <a:pt x="1692793" y="2153422"/>
                  <a:pt x="1692307" y="2154165"/>
                </a:cubicBezTo>
                <a:moveTo>
                  <a:pt x="1795367" y="2147049"/>
                </a:moveTo>
                <a:cubicBezTo>
                  <a:pt x="1802416" y="2149878"/>
                  <a:pt x="1812036" y="2153688"/>
                  <a:pt x="1825276" y="2158165"/>
                </a:cubicBezTo>
                <a:lnTo>
                  <a:pt x="1825276" y="2194941"/>
                </a:lnTo>
                <a:lnTo>
                  <a:pt x="1808321" y="2194941"/>
                </a:lnTo>
                <a:cubicBezTo>
                  <a:pt x="1796901" y="2194941"/>
                  <a:pt x="1787557" y="2187321"/>
                  <a:pt x="1782994" y="2183702"/>
                </a:cubicBezTo>
                <a:lnTo>
                  <a:pt x="1782508" y="2183321"/>
                </a:lnTo>
                <a:cubicBezTo>
                  <a:pt x="1770326" y="2173415"/>
                  <a:pt x="1751276" y="2167328"/>
                  <a:pt x="1750419" y="2167042"/>
                </a:cubicBezTo>
                <a:cubicBezTo>
                  <a:pt x="1750047" y="2166947"/>
                  <a:pt x="1749743" y="2166861"/>
                  <a:pt x="1749371" y="2166861"/>
                </a:cubicBezTo>
                <a:cubicBezTo>
                  <a:pt x="1749066" y="2166861"/>
                  <a:pt x="1748790" y="2166861"/>
                  <a:pt x="1748590" y="2166947"/>
                </a:cubicBezTo>
                <a:lnTo>
                  <a:pt x="1730026" y="2171510"/>
                </a:lnTo>
                <a:cubicBezTo>
                  <a:pt x="1725158" y="2172948"/>
                  <a:pt x="1720015" y="2171881"/>
                  <a:pt x="1716214" y="2168862"/>
                </a:cubicBezTo>
                <a:cubicBezTo>
                  <a:pt x="1729073" y="2162356"/>
                  <a:pt x="1738693" y="2157146"/>
                  <a:pt x="1746599" y="2152955"/>
                </a:cubicBezTo>
                <a:cubicBezTo>
                  <a:pt x="1773736" y="2138353"/>
                  <a:pt x="1773736" y="2138439"/>
                  <a:pt x="1795367" y="2147049"/>
                </a:cubicBezTo>
                <a:moveTo>
                  <a:pt x="1736417" y="2150945"/>
                </a:moveTo>
                <a:cubicBezTo>
                  <a:pt x="1729149" y="2154850"/>
                  <a:pt x="1720510" y="2159413"/>
                  <a:pt x="1709652" y="2164756"/>
                </a:cubicBezTo>
                <a:cubicBezTo>
                  <a:pt x="1704699" y="2165328"/>
                  <a:pt x="1701556" y="2161413"/>
                  <a:pt x="1699841" y="2158346"/>
                </a:cubicBezTo>
                <a:lnTo>
                  <a:pt x="1736417" y="2150945"/>
                </a:lnTo>
                <a:close/>
                <a:moveTo>
                  <a:pt x="2002078" y="2267503"/>
                </a:moveTo>
                <a:lnTo>
                  <a:pt x="2002621" y="2267503"/>
                </a:lnTo>
                <a:cubicBezTo>
                  <a:pt x="2009594" y="2267322"/>
                  <a:pt x="2016080" y="2264483"/>
                  <a:pt x="2020910" y="2259406"/>
                </a:cubicBezTo>
                <a:cubicBezTo>
                  <a:pt x="2025767" y="2254387"/>
                  <a:pt x="2028263" y="2247776"/>
                  <a:pt x="2028168" y="2240852"/>
                </a:cubicBezTo>
                <a:cubicBezTo>
                  <a:pt x="2028168" y="2229688"/>
                  <a:pt x="2014538" y="2209133"/>
                  <a:pt x="2006346" y="2197884"/>
                </a:cubicBezTo>
                <a:cubicBezTo>
                  <a:pt x="2005956" y="2197418"/>
                  <a:pt x="2005584" y="2196951"/>
                  <a:pt x="2004993" y="2196570"/>
                </a:cubicBezTo>
                <a:cubicBezTo>
                  <a:pt x="2003774" y="2195589"/>
                  <a:pt x="2002174" y="2195227"/>
                  <a:pt x="2000631" y="2195513"/>
                </a:cubicBezTo>
                <a:cubicBezTo>
                  <a:pt x="1999097" y="2195779"/>
                  <a:pt x="1997687" y="2196675"/>
                  <a:pt x="1996726" y="2197884"/>
                </a:cubicBezTo>
                <a:cubicBezTo>
                  <a:pt x="1990172" y="2206952"/>
                  <a:pt x="1974913" y="2229231"/>
                  <a:pt x="1974913" y="2240852"/>
                </a:cubicBezTo>
                <a:lnTo>
                  <a:pt x="1974913" y="2242109"/>
                </a:lnTo>
                <a:cubicBezTo>
                  <a:pt x="1975199" y="2256282"/>
                  <a:pt x="1986906" y="2267503"/>
                  <a:pt x="2000822" y="2267503"/>
                </a:cubicBezTo>
                <a:lnTo>
                  <a:pt x="2002078" y="2267503"/>
                </a:lnTo>
                <a:close/>
                <a:moveTo>
                  <a:pt x="1981581" y="2241880"/>
                </a:moveTo>
                <a:lnTo>
                  <a:pt x="1981581" y="2240947"/>
                </a:lnTo>
                <a:cubicBezTo>
                  <a:pt x="1981581" y="2233136"/>
                  <a:pt x="1991782" y="2216296"/>
                  <a:pt x="2001488" y="2202666"/>
                </a:cubicBezTo>
                <a:cubicBezTo>
                  <a:pt x="2013766" y="2219782"/>
                  <a:pt x="2021395" y="2234479"/>
                  <a:pt x="2021395" y="2240947"/>
                </a:cubicBezTo>
                <a:lnTo>
                  <a:pt x="2021395" y="2241033"/>
                </a:lnTo>
                <a:cubicBezTo>
                  <a:pt x="2021491" y="2246195"/>
                  <a:pt x="2019595" y="2251120"/>
                  <a:pt x="2016080" y="2254853"/>
                </a:cubicBezTo>
                <a:cubicBezTo>
                  <a:pt x="2012452" y="2258578"/>
                  <a:pt x="2007689" y="2260759"/>
                  <a:pt x="2002450" y="2260845"/>
                </a:cubicBezTo>
                <a:lnTo>
                  <a:pt x="2001393" y="2260845"/>
                </a:lnTo>
                <a:lnTo>
                  <a:pt x="2000917" y="2260845"/>
                </a:lnTo>
                <a:cubicBezTo>
                  <a:pt x="1990544" y="2260845"/>
                  <a:pt x="1981867" y="2252482"/>
                  <a:pt x="1981581" y="2241880"/>
                </a:cubicBezTo>
                <a:moveTo>
                  <a:pt x="2019586" y="2312013"/>
                </a:moveTo>
                <a:cubicBezTo>
                  <a:pt x="2028263" y="2307460"/>
                  <a:pt x="2039122" y="2301640"/>
                  <a:pt x="2052838" y="2294763"/>
                </a:cubicBezTo>
                <a:cubicBezTo>
                  <a:pt x="2053704" y="2294287"/>
                  <a:pt x="2054352" y="2293544"/>
                  <a:pt x="2054543" y="2292572"/>
                </a:cubicBezTo>
                <a:cubicBezTo>
                  <a:pt x="2054752" y="2291639"/>
                  <a:pt x="2054543" y="2290572"/>
                  <a:pt x="2053981" y="2289829"/>
                </a:cubicBezTo>
                <a:cubicBezTo>
                  <a:pt x="2048447" y="2282381"/>
                  <a:pt x="2038845" y="2279218"/>
                  <a:pt x="2029968" y="2281828"/>
                </a:cubicBezTo>
                <a:lnTo>
                  <a:pt x="2005498" y="2289496"/>
                </a:lnTo>
                <a:lnTo>
                  <a:pt x="2005498" y="2288848"/>
                </a:lnTo>
                <a:cubicBezTo>
                  <a:pt x="2005498" y="2281504"/>
                  <a:pt x="2002078" y="2276380"/>
                  <a:pt x="1997097" y="2276380"/>
                </a:cubicBezTo>
                <a:lnTo>
                  <a:pt x="1973780" y="2276475"/>
                </a:lnTo>
                <a:cubicBezTo>
                  <a:pt x="1973103" y="2276294"/>
                  <a:pt x="1971284" y="2274942"/>
                  <a:pt x="1969865" y="2273922"/>
                </a:cubicBezTo>
                <a:cubicBezTo>
                  <a:pt x="1964245" y="2269827"/>
                  <a:pt x="1954825" y="2262845"/>
                  <a:pt x="1942824" y="2262845"/>
                </a:cubicBezTo>
                <a:lnTo>
                  <a:pt x="1925869" y="2262845"/>
                </a:lnTo>
                <a:lnTo>
                  <a:pt x="1925869" y="2262759"/>
                </a:lnTo>
                <a:cubicBezTo>
                  <a:pt x="1925869" y="2259044"/>
                  <a:pt x="1922812" y="2256015"/>
                  <a:pt x="1919106" y="2256015"/>
                </a:cubicBezTo>
                <a:lnTo>
                  <a:pt x="1898799" y="2256015"/>
                </a:lnTo>
                <a:cubicBezTo>
                  <a:pt x="1897009" y="2256015"/>
                  <a:pt x="1895475" y="2257501"/>
                  <a:pt x="1895475" y="2259321"/>
                </a:cubicBezTo>
                <a:cubicBezTo>
                  <a:pt x="1895475" y="2261130"/>
                  <a:pt x="1897009" y="2262664"/>
                  <a:pt x="1898799" y="2262664"/>
                </a:cubicBezTo>
                <a:lnTo>
                  <a:pt x="1919192" y="2262759"/>
                </a:lnTo>
                <a:lnTo>
                  <a:pt x="1919106" y="2315032"/>
                </a:lnTo>
                <a:lnTo>
                  <a:pt x="1898799" y="2315032"/>
                </a:lnTo>
                <a:cubicBezTo>
                  <a:pt x="1897009" y="2315032"/>
                  <a:pt x="1895475" y="2316566"/>
                  <a:pt x="1895475" y="2318385"/>
                </a:cubicBezTo>
                <a:cubicBezTo>
                  <a:pt x="1895475" y="2320195"/>
                  <a:pt x="1897009" y="2321728"/>
                  <a:pt x="1898799" y="2321728"/>
                </a:cubicBezTo>
                <a:lnTo>
                  <a:pt x="1919106" y="2321728"/>
                </a:lnTo>
                <a:cubicBezTo>
                  <a:pt x="1922812" y="2321728"/>
                  <a:pt x="1925869" y="2318661"/>
                  <a:pt x="1925869" y="2314937"/>
                </a:cubicBezTo>
                <a:lnTo>
                  <a:pt x="1925869" y="2313223"/>
                </a:lnTo>
                <a:cubicBezTo>
                  <a:pt x="1931565" y="2315128"/>
                  <a:pt x="1936728" y="2316947"/>
                  <a:pt x="1941195" y="2318480"/>
                </a:cubicBezTo>
                <a:cubicBezTo>
                  <a:pt x="1959007" y="2324662"/>
                  <a:pt x="1968912" y="2328015"/>
                  <a:pt x="1977866" y="2328015"/>
                </a:cubicBezTo>
                <a:cubicBezTo>
                  <a:pt x="1989011" y="2328196"/>
                  <a:pt x="1998621" y="2323129"/>
                  <a:pt x="2019586" y="2312013"/>
                </a:cubicBezTo>
                <a:moveTo>
                  <a:pt x="1943472" y="2312289"/>
                </a:moveTo>
                <a:cubicBezTo>
                  <a:pt x="1938338" y="2310479"/>
                  <a:pt x="1932641" y="2308470"/>
                  <a:pt x="1925964" y="2306298"/>
                </a:cubicBezTo>
                <a:lnTo>
                  <a:pt x="1925964" y="2269503"/>
                </a:lnTo>
                <a:lnTo>
                  <a:pt x="1942919" y="2269503"/>
                </a:lnTo>
                <a:cubicBezTo>
                  <a:pt x="1952730" y="2269503"/>
                  <a:pt x="1960731" y="2275313"/>
                  <a:pt x="1965960" y="2279218"/>
                </a:cubicBezTo>
                <a:cubicBezTo>
                  <a:pt x="1969198" y="2281638"/>
                  <a:pt x="1971199" y="2283038"/>
                  <a:pt x="1973409" y="2283038"/>
                </a:cubicBezTo>
                <a:lnTo>
                  <a:pt x="1997097" y="2283038"/>
                </a:lnTo>
                <a:cubicBezTo>
                  <a:pt x="1997593" y="2283038"/>
                  <a:pt x="1998812" y="2285133"/>
                  <a:pt x="1998812" y="2288848"/>
                </a:cubicBezTo>
                <a:cubicBezTo>
                  <a:pt x="1998812" y="2290753"/>
                  <a:pt x="1998450" y="2292477"/>
                  <a:pt x="1997869" y="2293734"/>
                </a:cubicBezTo>
                <a:cubicBezTo>
                  <a:pt x="1997593" y="2294392"/>
                  <a:pt x="1997221" y="2294763"/>
                  <a:pt x="1997002" y="2294763"/>
                </a:cubicBezTo>
                <a:lnTo>
                  <a:pt x="1959778" y="2294763"/>
                </a:lnTo>
                <a:cubicBezTo>
                  <a:pt x="1957959" y="2294763"/>
                  <a:pt x="1956445" y="2296297"/>
                  <a:pt x="1956445" y="2298106"/>
                </a:cubicBezTo>
                <a:cubicBezTo>
                  <a:pt x="1956445" y="2299926"/>
                  <a:pt x="1957959" y="2301412"/>
                  <a:pt x="1959778" y="2301412"/>
                </a:cubicBezTo>
                <a:lnTo>
                  <a:pt x="1997002" y="2301412"/>
                </a:lnTo>
                <a:cubicBezTo>
                  <a:pt x="1999774" y="2301412"/>
                  <a:pt x="2002078" y="2299830"/>
                  <a:pt x="2003584" y="2297135"/>
                </a:cubicBezTo>
                <a:lnTo>
                  <a:pt x="2031892" y="2288200"/>
                </a:lnTo>
                <a:cubicBezTo>
                  <a:pt x="2036721" y="2286753"/>
                  <a:pt x="2041874" y="2287829"/>
                  <a:pt x="2045675" y="2290848"/>
                </a:cubicBezTo>
                <a:cubicBezTo>
                  <a:pt x="2033683" y="2296849"/>
                  <a:pt x="2024167" y="2302012"/>
                  <a:pt x="2016261" y="2306203"/>
                </a:cubicBezTo>
                <a:cubicBezTo>
                  <a:pt x="1980638" y="2325129"/>
                  <a:pt x="1980638" y="2325129"/>
                  <a:pt x="1943472" y="2312289"/>
                </a:cubicBezTo>
                <a:moveTo>
                  <a:pt x="1935385" y="2154165"/>
                </a:moveTo>
                <a:cubicBezTo>
                  <a:pt x="1934918" y="2154955"/>
                  <a:pt x="1934823" y="2155974"/>
                  <a:pt x="1935109" y="2156860"/>
                </a:cubicBezTo>
                <a:cubicBezTo>
                  <a:pt x="1936728" y="2162061"/>
                  <a:pt x="1942052" y="2171500"/>
                  <a:pt x="1951682" y="2171424"/>
                </a:cubicBezTo>
                <a:lnTo>
                  <a:pt x="1952330" y="2171424"/>
                </a:lnTo>
                <a:cubicBezTo>
                  <a:pt x="1957959" y="2177691"/>
                  <a:pt x="1966836" y="2180349"/>
                  <a:pt x="1974818" y="2177977"/>
                </a:cubicBezTo>
                <a:lnTo>
                  <a:pt x="1992353" y="2173691"/>
                </a:lnTo>
                <a:cubicBezTo>
                  <a:pt x="1996173" y="2175053"/>
                  <a:pt x="2011499" y="2180577"/>
                  <a:pt x="2021395" y="2188578"/>
                </a:cubicBezTo>
                <a:lnTo>
                  <a:pt x="2021862" y="2188959"/>
                </a:lnTo>
                <a:cubicBezTo>
                  <a:pt x="2027025" y="2193046"/>
                  <a:pt x="2037588" y="2201694"/>
                  <a:pt x="2051399" y="2201694"/>
                </a:cubicBezTo>
                <a:lnTo>
                  <a:pt x="2068353" y="2201694"/>
                </a:lnTo>
                <a:lnTo>
                  <a:pt x="2068353" y="2201790"/>
                </a:lnTo>
                <a:cubicBezTo>
                  <a:pt x="2068353" y="2205495"/>
                  <a:pt x="2071402" y="2208581"/>
                  <a:pt x="2075116" y="2208581"/>
                </a:cubicBezTo>
                <a:lnTo>
                  <a:pt x="2095424" y="2208581"/>
                </a:lnTo>
                <a:cubicBezTo>
                  <a:pt x="2097215" y="2208581"/>
                  <a:pt x="2098748" y="2207038"/>
                  <a:pt x="2098748" y="2205228"/>
                </a:cubicBezTo>
                <a:cubicBezTo>
                  <a:pt x="2098748" y="2203418"/>
                  <a:pt x="2097215" y="2201875"/>
                  <a:pt x="2095424" y="2201875"/>
                </a:cubicBezTo>
                <a:lnTo>
                  <a:pt x="2075021" y="2201790"/>
                </a:lnTo>
                <a:lnTo>
                  <a:pt x="2075116" y="2149507"/>
                </a:lnTo>
                <a:lnTo>
                  <a:pt x="2095424" y="2149507"/>
                </a:lnTo>
                <a:cubicBezTo>
                  <a:pt x="2097215" y="2149507"/>
                  <a:pt x="2098748" y="2147983"/>
                  <a:pt x="2098748" y="2146154"/>
                </a:cubicBezTo>
                <a:cubicBezTo>
                  <a:pt x="2098748" y="2144344"/>
                  <a:pt x="2097215" y="2142868"/>
                  <a:pt x="2095424" y="2142868"/>
                </a:cubicBezTo>
                <a:lnTo>
                  <a:pt x="2075116" y="2142868"/>
                </a:lnTo>
                <a:cubicBezTo>
                  <a:pt x="2071402" y="2142868"/>
                  <a:pt x="2068353" y="2145887"/>
                  <a:pt x="2068353" y="2149612"/>
                </a:cubicBezTo>
                <a:lnTo>
                  <a:pt x="2068353" y="2151317"/>
                </a:lnTo>
                <a:cubicBezTo>
                  <a:pt x="2056352" y="2147230"/>
                  <a:pt x="2047589" y="2143697"/>
                  <a:pt x="2040931" y="2141049"/>
                </a:cubicBezTo>
                <a:cubicBezTo>
                  <a:pt x="2021395" y="2133229"/>
                  <a:pt x="2017033" y="2131876"/>
                  <a:pt x="2000450" y="2139972"/>
                </a:cubicBezTo>
                <a:lnTo>
                  <a:pt x="2000355" y="2139972"/>
                </a:lnTo>
                <a:lnTo>
                  <a:pt x="1937566" y="2152860"/>
                </a:lnTo>
                <a:cubicBezTo>
                  <a:pt x="1936632" y="2152860"/>
                  <a:pt x="1935880" y="2153422"/>
                  <a:pt x="1935385" y="2154165"/>
                </a:cubicBezTo>
                <a:moveTo>
                  <a:pt x="2038350" y="2147049"/>
                </a:moveTo>
                <a:cubicBezTo>
                  <a:pt x="2045398" y="2149878"/>
                  <a:pt x="2055028" y="2153688"/>
                  <a:pt x="2068258" y="2158165"/>
                </a:cubicBezTo>
                <a:lnTo>
                  <a:pt x="2068258" y="2194941"/>
                </a:lnTo>
                <a:lnTo>
                  <a:pt x="2051304" y="2194941"/>
                </a:lnTo>
                <a:cubicBezTo>
                  <a:pt x="2039893" y="2194941"/>
                  <a:pt x="2030539" y="2187321"/>
                  <a:pt x="2025996" y="2183702"/>
                </a:cubicBezTo>
                <a:lnTo>
                  <a:pt x="2025491" y="2183321"/>
                </a:lnTo>
                <a:cubicBezTo>
                  <a:pt x="2013309" y="2173415"/>
                  <a:pt x="1994259" y="2167328"/>
                  <a:pt x="1993402" y="2167042"/>
                </a:cubicBezTo>
                <a:cubicBezTo>
                  <a:pt x="1993096" y="2166947"/>
                  <a:pt x="1992725" y="2166861"/>
                  <a:pt x="1992353" y="2166861"/>
                </a:cubicBezTo>
                <a:cubicBezTo>
                  <a:pt x="1992058" y="2166861"/>
                  <a:pt x="1991773" y="2166861"/>
                  <a:pt x="1991592" y="2166947"/>
                </a:cubicBezTo>
                <a:lnTo>
                  <a:pt x="1973008" y="2171510"/>
                </a:lnTo>
                <a:cubicBezTo>
                  <a:pt x="1968151" y="2172948"/>
                  <a:pt x="1963007" y="2171881"/>
                  <a:pt x="1959197" y="2168862"/>
                </a:cubicBezTo>
                <a:cubicBezTo>
                  <a:pt x="1972056" y="2162356"/>
                  <a:pt x="1981685" y="2157146"/>
                  <a:pt x="1989591" y="2152955"/>
                </a:cubicBezTo>
                <a:cubicBezTo>
                  <a:pt x="2016728" y="2138353"/>
                  <a:pt x="2016728" y="2138439"/>
                  <a:pt x="2038350" y="2147049"/>
                </a:cubicBezTo>
                <a:moveTo>
                  <a:pt x="1979400" y="2150945"/>
                </a:moveTo>
                <a:cubicBezTo>
                  <a:pt x="1972151" y="2154850"/>
                  <a:pt x="1963493" y="2159413"/>
                  <a:pt x="1952634" y="2164756"/>
                </a:cubicBezTo>
                <a:cubicBezTo>
                  <a:pt x="1947681" y="2165328"/>
                  <a:pt x="1944548" y="2161413"/>
                  <a:pt x="1942824" y="2158346"/>
                </a:cubicBezTo>
                <a:lnTo>
                  <a:pt x="1979400" y="2150945"/>
                </a:lnTo>
                <a:close/>
                <a:moveTo>
                  <a:pt x="2245033" y="2267503"/>
                </a:moveTo>
                <a:lnTo>
                  <a:pt x="2245614" y="2267503"/>
                </a:lnTo>
                <a:cubicBezTo>
                  <a:pt x="2252577" y="2267322"/>
                  <a:pt x="2259035" y="2264483"/>
                  <a:pt x="2263892" y="2259406"/>
                </a:cubicBezTo>
                <a:cubicBezTo>
                  <a:pt x="2268750" y="2254387"/>
                  <a:pt x="2271246" y="2247776"/>
                  <a:pt x="2271150" y="2240852"/>
                </a:cubicBezTo>
                <a:cubicBezTo>
                  <a:pt x="2271150" y="2229688"/>
                  <a:pt x="2257530" y="2209133"/>
                  <a:pt x="2249338" y="2197884"/>
                </a:cubicBezTo>
                <a:cubicBezTo>
                  <a:pt x="2248948" y="2197418"/>
                  <a:pt x="2248567" y="2196951"/>
                  <a:pt x="2247986" y="2196570"/>
                </a:cubicBezTo>
                <a:cubicBezTo>
                  <a:pt x="2246757" y="2195589"/>
                  <a:pt x="2245128" y="2195227"/>
                  <a:pt x="2243623" y="2195513"/>
                </a:cubicBezTo>
                <a:cubicBezTo>
                  <a:pt x="2242089" y="2195779"/>
                  <a:pt x="2240661" y="2196675"/>
                  <a:pt x="2239804" y="2197884"/>
                </a:cubicBezTo>
                <a:cubicBezTo>
                  <a:pt x="2233222" y="2206952"/>
                  <a:pt x="2217991" y="2229231"/>
                  <a:pt x="2217991" y="2240852"/>
                </a:cubicBezTo>
                <a:lnTo>
                  <a:pt x="2217991" y="2242109"/>
                </a:lnTo>
                <a:cubicBezTo>
                  <a:pt x="2218277" y="2256282"/>
                  <a:pt x="2229993" y="2267503"/>
                  <a:pt x="2243899" y="2267503"/>
                </a:cubicBezTo>
                <a:lnTo>
                  <a:pt x="2245033" y="2267503"/>
                </a:lnTo>
                <a:close/>
                <a:moveTo>
                  <a:pt x="2224573" y="2241880"/>
                </a:moveTo>
                <a:lnTo>
                  <a:pt x="2224573" y="2240947"/>
                </a:lnTo>
                <a:cubicBezTo>
                  <a:pt x="2224573" y="2233136"/>
                  <a:pt x="2234756" y="2216296"/>
                  <a:pt x="2244566" y="2202666"/>
                </a:cubicBezTo>
                <a:cubicBezTo>
                  <a:pt x="2256854" y="2219782"/>
                  <a:pt x="2264474" y="2234479"/>
                  <a:pt x="2264474" y="2240947"/>
                </a:cubicBezTo>
                <a:lnTo>
                  <a:pt x="2264474" y="2241033"/>
                </a:lnTo>
                <a:cubicBezTo>
                  <a:pt x="2264569" y="2246195"/>
                  <a:pt x="2262664" y="2251120"/>
                  <a:pt x="2259159" y="2254853"/>
                </a:cubicBezTo>
                <a:cubicBezTo>
                  <a:pt x="2255529" y="2258578"/>
                  <a:pt x="2250758" y="2260759"/>
                  <a:pt x="2245528" y="2260845"/>
                </a:cubicBezTo>
                <a:lnTo>
                  <a:pt x="2244471" y="2260845"/>
                </a:lnTo>
                <a:lnTo>
                  <a:pt x="2243995" y="2260845"/>
                </a:lnTo>
                <a:cubicBezTo>
                  <a:pt x="2233527" y="2260845"/>
                  <a:pt x="2224849" y="2252482"/>
                  <a:pt x="2224573" y="2241880"/>
                </a:cubicBezTo>
                <a:moveTo>
                  <a:pt x="2262568" y="2312013"/>
                </a:moveTo>
                <a:cubicBezTo>
                  <a:pt x="2271246" y="2307460"/>
                  <a:pt x="2282104" y="2301640"/>
                  <a:pt x="2295830" y="2294763"/>
                </a:cubicBezTo>
                <a:cubicBezTo>
                  <a:pt x="2296668" y="2294287"/>
                  <a:pt x="2297335" y="2293544"/>
                  <a:pt x="2297525" y="2292572"/>
                </a:cubicBezTo>
                <a:cubicBezTo>
                  <a:pt x="2297706" y="2291639"/>
                  <a:pt x="2297525" y="2290572"/>
                  <a:pt x="2296963" y="2289829"/>
                </a:cubicBezTo>
                <a:cubicBezTo>
                  <a:pt x="2291429" y="2282381"/>
                  <a:pt x="2281799" y="2279218"/>
                  <a:pt x="2272941" y="2281828"/>
                </a:cubicBezTo>
                <a:lnTo>
                  <a:pt x="2248472" y="2289496"/>
                </a:lnTo>
                <a:lnTo>
                  <a:pt x="2248472" y="2288848"/>
                </a:lnTo>
                <a:cubicBezTo>
                  <a:pt x="2248472" y="2281504"/>
                  <a:pt x="2245052" y="2276380"/>
                  <a:pt x="2240080" y="2276380"/>
                </a:cubicBezTo>
                <a:lnTo>
                  <a:pt x="2216753" y="2276475"/>
                </a:lnTo>
                <a:cubicBezTo>
                  <a:pt x="2216086" y="2276294"/>
                  <a:pt x="2214277" y="2274942"/>
                  <a:pt x="2212848" y="2273922"/>
                </a:cubicBezTo>
                <a:cubicBezTo>
                  <a:pt x="2207228" y="2269827"/>
                  <a:pt x="2197808" y="2262845"/>
                  <a:pt x="2185806" y="2262845"/>
                </a:cubicBezTo>
                <a:lnTo>
                  <a:pt x="2168852" y="2262845"/>
                </a:lnTo>
                <a:lnTo>
                  <a:pt x="2168852" y="2262759"/>
                </a:lnTo>
                <a:cubicBezTo>
                  <a:pt x="2168852" y="2259044"/>
                  <a:pt x="2165785" y="2256015"/>
                  <a:pt x="2162089" y="2256015"/>
                </a:cubicBezTo>
                <a:lnTo>
                  <a:pt x="2141791" y="2256015"/>
                </a:lnTo>
                <a:cubicBezTo>
                  <a:pt x="2139972" y="2256015"/>
                  <a:pt x="2138458" y="2257501"/>
                  <a:pt x="2138458" y="2259321"/>
                </a:cubicBezTo>
                <a:cubicBezTo>
                  <a:pt x="2138458" y="2261130"/>
                  <a:pt x="2139972" y="2262664"/>
                  <a:pt x="2141791" y="2262664"/>
                </a:cubicBezTo>
                <a:lnTo>
                  <a:pt x="2162184" y="2262759"/>
                </a:lnTo>
                <a:lnTo>
                  <a:pt x="2162089" y="2315032"/>
                </a:lnTo>
                <a:lnTo>
                  <a:pt x="2141791" y="2315032"/>
                </a:lnTo>
                <a:cubicBezTo>
                  <a:pt x="2139972" y="2315032"/>
                  <a:pt x="2138458" y="2316566"/>
                  <a:pt x="2138458" y="2318385"/>
                </a:cubicBezTo>
                <a:cubicBezTo>
                  <a:pt x="2138458" y="2320195"/>
                  <a:pt x="2139972" y="2321728"/>
                  <a:pt x="2141791" y="2321728"/>
                </a:cubicBezTo>
                <a:lnTo>
                  <a:pt x="2162089" y="2321728"/>
                </a:lnTo>
                <a:cubicBezTo>
                  <a:pt x="2165785" y="2321728"/>
                  <a:pt x="2168852" y="2318661"/>
                  <a:pt x="2168852" y="2314937"/>
                </a:cubicBezTo>
                <a:lnTo>
                  <a:pt x="2168852" y="2313223"/>
                </a:lnTo>
                <a:cubicBezTo>
                  <a:pt x="2174548" y="2315128"/>
                  <a:pt x="2179691" y="2316947"/>
                  <a:pt x="2184178" y="2318480"/>
                </a:cubicBezTo>
                <a:cubicBezTo>
                  <a:pt x="2201990" y="2324662"/>
                  <a:pt x="2211895" y="2328015"/>
                  <a:pt x="2220868" y="2328015"/>
                </a:cubicBezTo>
                <a:cubicBezTo>
                  <a:pt x="2231984" y="2328196"/>
                  <a:pt x="2241709" y="2323129"/>
                  <a:pt x="2262568" y="2312013"/>
                </a:cubicBezTo>
                <a:moveTo>
                  <a:pt x="2186549" y="2312289"/>
                </a:moveTo>
                <a:cubicBezTo>
                  <a:pt x="2181415" y="2310479"/>
                  <a:pt x="2175605" y="2308470"/>
                  <a:pt x="2169043" y="2306298"/>
                </a:cubicBezTo>
                <a:lnTo>
                  <a:pt x="2169043" y="2269503"/>
                </a:lnTo>
                <a:lnTo>
                  <a:pt x="2185988" y="2269503"/>
                </a:lnTo>
                <a:cubicBezTo>
                  <a:pt x="2195808" y="2269503"/>
                  <a:pt x="2203799" y="2275313"/>
                  <a:pt x="2209038" y="2279218"/>
                </a:cubicBezTo>
                <a:cubicBezTo>
                  <a:pt x="2212277" y="2281638"/>
                  <a:pt x="2214277" y="2283038"/>
                  <a:pt x="2216496" y="2283038"/>
                </a:cubicBezTo>
                <a:lnTo>
                  <a:pt x="2240204" y="2283038"/>
                </a:lnTo>
                <a:cubicBezTo>
                  <a:pt x="2240661" y="2283038"/>
                  <a:pt x="2241899" y="2285133"/>
                  <a:pt x="2241899" y="2288848"/>
                </a:cubicBezTo>
                <a:cubicBezTo>
                  <a:pt x="2241899" y="2290753"/>
                  <a:pt x="2241613" y="2292477"/>
                  <a:pt x="2240937" y="2293734"/>
                </a:cubicBezTo>
                <a:cubicBezTo>
                  <a:pt x="2240661" y="2294392"/>
                  <a:pt x="2240290" y="2294763"/>
                  <a:pt x="2240080" y="2294763"/>
                </a:cubicBezTo>
                <a:lnTo>
                  <a:pt x="2202846" y="2294763"/>
                </a:lnTo>
                <a:cubicBezTo>
                  <a:pt x="2201037" y="2294763"/>
                  <a:pt x="2199504" y="2296297"/>
                  <a:pt x="2199504" y="2298106"/>
                </a:cubicBezTo>
                <a:cubicBezTo>
                  <a:pt x="2199504" y="2299926"/>
                  <a:pt x="2201037" y="2301412"/>
                  <a:pt x="2202846" y="2301412"/>
                </a:cubicBezTo>
                <a:lnTo>
                  <a:pt x="2240080" y="2301412"/>
                </a:lnTo>
                <a:cubicBezTo>
                  <a:pt x="2242852" y="2301412"/>
                  <a:pt x="2245128" y="2299830"/>
                  <a:pt x="2246662" y="2297135"/>
                </a:cubicBezTo>
                <a:lnTo>
                  <a:pt x="2274941" y="2288200"/>
                </a:lnTo>
                <a:cubicBezTo>
                  <a:pt x="2279799" y="2286753"/>
                  <a:pt x="2284962" y="2287829"/>
                  <a:pt x="2288753" y="2290848"/>
                </a:cubicBezTo>
                <a:cubicBezTo>
                  <a:pt x="2276761" y="2296849"/>
                  <a:pt x="2267245" y="2302012"/>
                  <a:pt x="2259435" y="2306203"/>
                </a:cubicBezTo>
                <a:cubicBezTo>
                  <a:pt x="2223621" y="2325129"/>
                  <a:pt x="2223621" y="2325129"/>
                  <a:pt x="2186549" y="2312289"/>
                </a:cubicBezTo>
                <a:moveTo>
                  <a:pt x="2178377" y="2154165"/>
                </a:moveTo>
                <a:cubicBezTo>
                  <a:pt x="2177901" y="2154955"/>
                  <a:pt x="2177815" y="2155974"/>
                  <a:pt x="2177996" y="2156860"/>
                </a:cubicBezTo>
                <a:cubicBezTo>
                  <a:pt x="2179596" y="2162061"/>
                  <a:pt x="2184949" y="2171500"/>
                  <a:pt x="2194579" y="2171424"/>
                </a:cubicBezTo>
                <a:lnTo>
                  <a:pt x="2195217" y="2171424"/>
                </a:lnTo>
                <a:cubicBezTo>
                  <a:pt x="2200856" y="2177691"/>
                  <a:pt x="2209714" y="2180349"/>
                  <a:pt x="2217705" y="2177977"/>
                </a:cubicBezTo>
                <a:lnTo>
                  <a:pt x="2235222" y="2173691"/>
                </a:lnTo>
                <a:cubicBezTo>
                  <a:pt x="2239042" y="2175053"/>
                  <a:pt x="2254386" y="2180577"/>
                  <a:pt x="2264283" y="2188578"/>
                </a:cubicBezTo>
                <a:lnTo>
                  <a:pt x="2264759" y="2188959"/>
                </a:lnTo>
                <a:cubicBezTo>
                  <a:pt x="2269893" y="2193046"/>
                  <a:pt x="2280466" y="2201694"/>
                  <a:pt x="2294287" y="2201694"/>
                </a:cubicBezTo>
                <a:lnTo>
                  <a:pt x="2311251" y="2201694"/>
                </a:lnTo>
                <a:lnTo>
                  <a:pt x="2311251" y="2201790"/>
                </a:lnTo>
                <a:cubicBezTo>
                  <a:pt x="2311251" y="2205495"/>
                  <a:pt x="2314280" y="2208581"/>
                  <a:pt x="2318013" y="2208581"/>
                </a:cubicBezTo>
                <a:lnTo>
                  <a:pt x="2338292" y="2208581"/>
                </a:lnTo>
                <a:cubicBezTo>
                  <a:pt x="2340092" y="2208581"/>
                  <a:pt x="2341626" y="2207038"/>
                  <a:pt x="2341626" y="2205228"/>
                </a:cubicBezTo>
                <a:cubicBezTo>
                  <a:pt x="2341626" y="2203418"/>
                  <a:pt x="2340092" y="2201875"/>
                  <a:pt x="2338292" y="2201875"/>
                </a:cubicBezTo>
                <a:lnTo>
                  <a:pt x="2317919" y="2201790"/>
                </a:lnTo>
                <a:lnTo>
                  <a:pt x="2318013" y="2149507"/>
                </a:lnTo>
                <a:lnTo>
                  <a:pt x="2338292" y="2149507"/>
                </a:lnTo>
                <a:cubicBezTo>
                  <a:pt x="2340092" y="2149507"/>
                  <a:pt x="2341626" y="2147983"/>
                  <a:pt x="2341626" y="2146154"/>
                </a:cubicBezTo>
                <a:cubicBezTo>
                  <a:pt x="2341626" y="2144344"/>
                  <a:pt x="2340092" y="2142868"/>
                  <a:pt x="2338292" y="2142868"/>
                </a:cubicBezTo>
                <a:lnTo>
                  <a:pt x="2318013" y="2142868"/>
                </a:lnTo>
                <a:cubicBezTo>
                  <a:pt x="2314280" y="2142868"/>
                  <a:pt x="2311251" y="2145887"/>
                  <a:pt x="2311251" y="2149612"/>
                </a:cubicBezTo>
                <a:lnTo>
                  <a:pt x="2311251" y="2151317"/>
                </a:lnTo>
                <a:cubicBezTo>
                  <a:pt x="2299239" y="2147230"/>
                  <a:pt x="2290467" y="2143697"/>
                  <a:pt x="2283800" y="2141049"/>
                </a:cubicBezTo>
                <a:cubicBezTo>
                  <a:pt x="2264283" y="2133229"/>
                  <a:pt x="2259892" y="2131876"/>
                  <a:pt x="2243338" y="2139972"/>
                </a:cubicBezTo>
                <a:lnTo>
                  <a:pt x="2243242" y="2139972"/>
                </a:lnTo>
                <a:lnTo>
                  <a:pt x="2180454" y="2152860"/>
                </a:lnTo>
                <a:cubicBezTo>
                  <a:pt x="2179596" y="2152860"/>
                  <a:pt x="2178853" y="2153422"/>
                  <a:pt x="2178377" y="2154165"/>
                </a:cubicBezTo>
                <a:moveTo>
                  <a:pt x="2281333" y="2147049"/>
                </a:moveTo>
                <a:cubicBezTo>
                  <a:pt x="2288371" y="2149878"/>
                  <a:pt x="2298002" y="2153688"/>
                  <a:pt x="2311251" y="2158165"/>
                </a:cubicBezTo>
                <a:lnTo>
                  <a:pt x="2311251" y="2194941"/>
                </a:lnTo>
                <a:lnTo>
                  <a:pt x="2294287" y="2194941"/>
                </a:lnTo>
                <a:cubicBezTo>
                  <a:pt x="2282838" y="2194941"/>
                  <a:pt x="2273532" y="2187321"/>
                  <a:pt x="2268931" y="2183702"/>
                </a:cubicBezTo>
                <a:lnTo>
                  <a:pt x="2268484" y="2183321"/>
                </a:lnTo>
                <a:cubicBezTo>
                  <a:pt x="2256291" y="2173415"/>
                  <a:pt x="2237213" y="2167328"/>
                  <a:pt x="2236384" y="2167042"/>
                </a:cubicBezTo>
                <a:cubicBezTo>
                  <a:pt x="2235984" y="2166947"/>
                  <a:pt x="2235708" y="2166861"/>
                  <a:pt x="2235346" y="2166861"/>
                </a:cubicBezTo>
                <a:cubicBezTo>
                  <a:pt x="2235041" y="2166861"/>
                  <a:pt x="2234756" y="2166861"/>
                  <a:pt x="2234575" y="2166947"/>
                </a:cubicBezTo>
                <a:lnTo>
                  <a:pt x="2215991" y="2171510"/>
                </a:lnTo>
                <a:cubicBezTo>
                  <a:pt x="2211133" y="2172948"/>
                  <a:pt x="2206000" y="2171881"/>
                  <a:pt x="2202180" y="2168862"/>
                </a:cubicBezTo>
                <a:cubicBezTo>
                  <a:pt x="2215029" y="2162356"/>
                  <a:pt x="2224668" y="2157146"/>
                  <a:pt x="2232574" y="2152955"/>
                </a:cubicBezTo>
                <a:cubicBezTo>
                  <a:pt x="2259711" y="2138353"/>
                  <a:pt x="2259711" y="2138439"/>
                  <a:pt x="2281333" y="2147049"/>
                </a:cubicBezTo>
                <a:moveTo>
                  <a:pt x="2222392" y="2150945"/>
                </a:moveTo>
                <a:cubicBezTo>
                  <a:pt x="2215134" y="2154850"/>
                  <a:pt x="2206485" y="2159413"/>
                  <a:pt x="2195617" y="2164756"/>
                </a:cubicBezTo>
                <a:cubicBezTo>
                  <a:pt x="2190674" y="2165328"/>
                  <a:pt x="2187511" y="2161413"/>
                  <a:pt x="2185806" y="2158346"/>
                </a:cubicBezTo>
                <a:lnTo>
                  <a:pt x="2222392" y="2150945"/>
                </a:lnTo>
                <a:close/>
                <a:moveTo>
                  <a:pt x="182509" y="2439629"/>
                </a:moveTo>
                <a:cubicBezTo>
                  <a:pt x="181260" y="2438695"/>
                  <a:pt x="179651" y="2438276"/>
                  <a:pt x="178118" y="2438610"/>
                </a:cubicBezTo>
                <a:cubicBezTo>
                  <a:pt x="176593" y="2438886"/>
                  <a:pt x="175164" y="2439734"/>
                  <a:pt x="174307" y="2440981"/>
                </a:cubicBezTo>
                <a:cubicBezTo>
                  <a:pt x="167744" y="2450001"/>
                  <a:pt x="152495" y="2472328"/>
                  <a:pt x="152495" y="2483901"/>
                </a:cubicBezTo>
                <a:lnTo>
                  <a:pt x="152495" y="2485158"/>
                </a:lnTo>
                <a:cubicBezTo>
                  <a:pt x="152781" y="2499341"/>
                  <a:pt x="164516" y="2510609"/>
                  <a:pt x="178422" y="2510609"/>
                </a:cubicBezTo>
                <a:lnTo>
                  <a:pt x="179651" y="2510609"/>
                </a:lnTo>
                <a:lnTo>
                  <a:pt x="180213" y="2510609"/>
                </a:lnTo>
                <a:cubicBezTo>
                  <a:pt x="187166" y="2510428"/>
                  <a:pt x="193634" y="2507533"/>
                  <a:pt x="198511" y="2502513"/>
                </a:cubicBezTo>
                <a:cubicBezTo>
                  <a:pt x="203368" y="2497436"/>
                  <a:pt x="205835" y="2490883"/>
                  <a:pt x="205740" y="2483901"/>
                </a:cubicBezTo>
                <a:cubicBezTo>
                  <a:pt x="205740" y="2472785"/>
                  <a:pt x="192119" y="2452183"/>
                  <a:pt x="183928" y="2440981"/>
                </a:cubicBezTo>
                <a:cubicBezTo>
                  <a:pt x="183470" y="2440524"/>
                  <a:pt x="183070" y="2440000"/>
                  <a:pt x="182509" y="2439629"/>
                </a:cubicBezTo>
                <a:moveTo>
                  <a:pt x="198977" y="2484044"/>
                </a:moveTo>
                <a:cubicBezTo>
                  <a:pt x="199072" y="2489168"/>
                  <a:pt x="197168" y="2494150"/>
                  <a:pt x="193634" y="2497808"/>
                </a:cubicBezTo>
                <a:cubicBezTo>
                  <a:pt x="190024" y="2501532"/>
                  <a:pt x="185261" y="2503713"/>
                  <a:pt x="180022" y="2503808"/>
                </a:cubicBezTo>
                <a:lnTo>
                  <a:pt x="178975" y="2503808"/>
                </a:lnTo>
                <a:lnTo>
                  <a:pt x="178518" y="2503808"/>
                </a:lnTo>
                <a:cubicBezTo>
                  <a:pt x="168021" y="2503808"/>
                  <a:pt x="159353" y="2495436"/>
                  <a:pt x="159077" y="2484882"/>
                </a:cubicBezTo>
                <a:lnTo>
                  <a:pt x="159077" y="2483901"/>
                </a:lnTo>
                <a:cubicBezTo>
                  <a:pt x="159077" y="2476138"/>
                  <a:pt x="169250" y="2459260"/>
                  <a:pt x="179070" y="2445630"/>
                </a:cubicBezTo>
                <a:cubicBezTo>
                  <a:pt x="191376" y="2462879"/>
                  <a:pt x="198977" y="2477538"/>
                  <a:pt x="198977" y="2484044"/>
                </a:cubicBezTo>
                <a:moveTo>
                  <a:pt x="230419" y="2537765"/>
                </a:moveTo>
                <a:cubicBezTo>
                  <a:pt x="231277" y="2537260"/>
                  <a:pt x="231953" y="2536508"/>
                  <a:pt x="232134" y="2535526"/>
                </a:cubicBezTo>
                <a:cubicBezTo>
                  <a:pt x="232324" y="2534603"/>
                  <a:pt x="232134" y="2533526"/>
                  <a:pt x="231553" y="2532783"/>
                </a:cubicBezTo>
                <a:cubicBezTo>
                  <a:pt x="226047" y="2525344"/>
                  <a:pt x="216427" y="2522230"/>
                  <a:pt x="207550" y="2524792"/>
                </a:cubicBezTo>
                <a:lnTo>
                  <a:pt x="183061" y="2532507"/>
                </a:lnTo>
                <a:lnTo>
                  <a:pt x="183061" y="2531860"/>
                </a:lnTo>
                <a:cubicBezTo>
                  <a:pt x="183061" y="2524506"/>
                  <a:pt x="179661" y="2519343"/>
                  <a:pt x="174698" y="2519343"/>
                </a:cubicBezTo>
                <a:lnTo>
                  <a:pt x="151362" y="2519439"/>
                </a:lnTo>
                <a:cubicBezTo>
                  <a:pt x="150704" y="2519248"/>
                  <a:pt x="148885" y="2517953"/>
                  <a:pt x="147447" y="2516886"/>
                </a:cubicBezTo>
                <a:cubicBezTo>
                  <a:pt x="141846" y="2512790"/>
                  <a:pt x="132407" y="2505809"/>
                  <a:pt x="120405" y="2505809"/>
                </a:cubicBezTo>
                <a:lnTo>
                  <a:pt x="103451" y="2505809"/>
                </a:lnTo>
                <a:lnTo>
                  <a:pt x="103451" y="2505723"/>
                </a:lnTo>
                <a:cubicBezTo>
                  <a:pt x="103451" y="2502046"/>
                  <a:pt x="100393" y="2498970"/>
                  <a:pt x="96688" y="2498970"/>
                </a:cubicBezTo>
                <a:lnTo>
                  <a:pt x="76409" y="2498970"/>
                </a:lnTo>
                <a:cubicBezTo>
                  <a:pt x="74580" y="2498970"/>
                  <a:pt x="73047" y="2500513"/>
                  <a:pt x="73047" y="2502322"/>
                </a:cubicBezTo>
                <a:cubicBezTo>
                  <a:pt x="73047" y="2504142"/>
                  <a:pt x="74580" y="2505628"/>
                  <a:pt x="76409" y="2505628"/>
                </a:cubicBezTo>
                <a:lnTo>
                  <a:pt x="96774" y="2505723"/>
                </a:lnTo>
                <a:lnTo>
                  <a:pt x="96774" y="2558129"/>
                </a:lnTo>
                <a:lnTo>
                  <a:pt x="76505" y="2558129"/>
                </a:lnTo>
                <a:cubicBezTo>
                  <a:pt x="74676" y="2558129"/>
                  <a:pt x="73171" y="2559672"/>
                  <a:pt x="73171" y="2561482"/>
                </a:cubicBezTo>
                <a:cubicBezTo>
                  <a:pt x="73171" y="2563254"/>
                  <a:pt x="74676" y="2564787"/>
                  <a:pt x="76505" y="2564787"/>
                </a:cubicBezTo>
                <a:lnTo>
                  <a:pt x="96774" y="2564787"/>
                </a:lnTo>
                <a:cubicBezTo>
                  <a:pt x="100489" y="2564787"/>
                  <a:pt x="103537" y="2561758"/>
                  <a:pt x="103537" y="2558044"/>
                </a:cubicBezTo>
                <a:lnTo>
                  <a:pt x="103537" y="2556320"/>
                </a:lnTo>
                <a:cubicBezTo>
                  <a:pt x="109271" y="2558224"/>
                  <a:pt x="114395" y="2560044"/>
                  <a:pt x="118891" y="2561577"/>
                </a:cubicBezTo>
                <a:cubicBezTo>
                  <a:pt x="136703" y="2567759"/>
                  <a:pt x="146609" y="2571064"/>
                  <a:pt x="155534" y="2571064"/>
                </a:cubicBezTo>
                <a:cubicBezTo>
                  <a:pt x="166516" y="2571064"/>
                  <a:pt x="176203" y="2566045"/>
                  <a:pt x="197072" y="2554881"/>
                </a:cubicBezTo>
                <a:cubicBezTo>
                  <a:pt x="205740" y="2550414"/>
                  <a:pt x="216608" y="2544604"/>
                  <a:pt x="230419" y="2537765"/>
                </a:cubicBezTo>
                <a:moveTo>
                  <a:pt x="120986" y="2555253"/>
                </a:moveTo>
                <a:cubicBezTo>
                  <a:pt x="115824" y="2553434"/>
                  <a:pt x="110023" y="2551433"/>
                  <a:pt x="103451" y="2549252"/>
                </a:cubicBezTo>
                <a:lnTo>
                  <a:pt x="103451" y="2512505"/>
                </a:lnTo>
                <a:lnTo>
                  <a:pt x="120405" y="2512505"/>
                </a:lnTo>
                <a:cubicBezTo>
                  <a:pt x="130207" y="2512505"/>
                  <a:pt x="138208" y="2518324"/>
                  <a:pt x="143446" y="2522230"/>
                </a:cubicBezTo>
                <a:cubicBezTo>
                  <a:pt x="146704" y="2524601"/>
                  <a:pt x="148704" y="2526040"/>
                  <a:pt x="150886" y="2526040"/>
                </a:cubicBezTo>
                <a:lnTo>
                  <a:pt x="174603" y="2526040"/>
                </a:lnTo>
                <a:cubicBezTo>
                  <a:pt x="175070" y="2526040"/>
                  <a:pt x="176298" y="2528145"/>
                  <a:pt x="176298" y="2531860"/>
                </a:cubicBezTo>
                <a:cubicBezTo>
                  <a:pt x="176298" y="2533764"/>
                  <a:pt x="176031" y="2535441"/>
                  <a:pt x="175355" y="2536698"/>
                </a:cubicBezTo>
                <a:cubicBezTo>
                  <a:pt x="175070" y="2537346"/>
                  <a:pt x="174698" y="2537765"/>
                  <a:pt x="174517" y="2537765"/>
                </a:cubicBezTo>
                <a:lnTo>
                  <a:pt x="137265" y="2537765"/>
                </a:lnTo>
                <a:cubicBezTo>
                  <a:pt x="135445" y="2537765"/>
                  <a:pt x="133941" y="2539251"/>
                  <a:pt x="133941" y="2541061"/>
                </a:cubicBezTo>
                <a:cubicBezTo>
                  <a:pt x="133941" y="2542880"/>
                  <a:pt x="135445" y="2544413"/>
                  <a:pt x="137265" y="2544413"/>
                </a:cubicBezTo>
                <a:lnTo>
                  <a:pt x="174517" y="2544413"/>
                </a:lnTo>
                <a:cubicBezTo>
                  <a:pt x="177260" y="2544413"/>
                  <a:pt x="179556" y="2542785"/>
                  <a:pt x="181070" y="2540137"/>
                </a:cubicBezTo>
                <a:lnTo>
                  <a:pt x="209379" y="2531155"/>
                </a:lnTo>
                <a:cubicBezTo>
                  <a:pt x="214236" y="2529764"/>
                  <a:pt x="219380" y="2530783"/>
                  <a:pt x="223190" y="2533860"/>
                </a:cubicBezTo>
                <a:cubicBezTo>
                  <a:pt x="211178" y="2539861"/>
                  <a:pt x="201644" y="2544975"/>
                  <a:pt x="193843" y="2549157"/>
                </a:cubicBezTo>
                <a:cubicBezTo>
                  <a:pt x="158125" y="2568226"/>
                  <a:pt x="158125" y="2568226"/>
                  <a:pt x="120986" y="2555253"/>
                </a:cubicBezTo>
                <a:moveTo>
                  <a:pt x="272796" y="2392375"/>
                </a:moveTo>
                <a:cubicBezTo>
                  <a:pt x="274596" y="2392375"/>
                  <a:pt x="276139" y="2390889"/>
                  <a:pt x="276139" y="2389070"/>
                </a:cubicBezTo>
                <a:cubicBezTo>
                  <a:pt x="276139" y="2387251"/>
                  <a:pt x="274711" y="2385727"/>
                  <a:pt x="272796" y="2385727"/>
                </a:cubicBezTo>
                <a:lnTo>
                  <a:pt x="252508" y="2385727"/>
                </a:lnTo>
                <a:cubicBezTo>
                  <a:pt x="248793" y="2385727"/>
                  <a:pt x="245736" y="2388794"/>
                  <a:pt x="245736" y="2392471"/>
                </a:cubicBezTo>
                <a:lnTo>
                  <a:pt x="245736" y="2394185"/>
                </a:lnTo>
                <a:cubicBezTo>
                  <a:pt x="233734" y="2390099"/>
                  <a:pt x="224980" y="2386565"/>
                  <a:pt x="218322" y="2383908"/>
                </a:cubicBezTo>
                <a:cubicBezTo>
                  <a:pt x="198787" y="2376097"/>
                  <a:pt x="194424" y="2374745"/>
                  <a:pt x="177832" y="2382879"/>
                </a:cubicBezTo>
                <a:lnTo>
                  <a:pt x="177746" y="2382879"/>
                </a:lnTo>
                <a:lnTo>
                  <a:pt x="114985" y="2395728"/>
                </a:lnTo>
                <a:cubicBezTo>
                  <a:pt x="114033" y="2395919"/>
                  <a:pt x="113252" y="2396471"/>
                  <a:pt x="112766" y="2397262"/>
                </a:cubicBezTo>
                <a:cubicBezTo>
                  <a:pt x="112300" y="2397995"/>
                  <a:pt x="112223" y="2399081"/>
                  <a:pt x="112395" y="2399910"/>
                </a:cubicBezTo>
                <a:cubicBezTo>
                  <a:pt x="114033" y="2405167"/>
                  <a:pt x="119358" y="2414607"/>
                  <a:pt x="128978" y="2414464"/>
                </a:cubicBezTo>
                <a:lnTo>
                  <a:pt x="129635" y="2414464"/>
                </a:lnTo>
                <a:cubicBezTo>
                  <a:pt x="135264" y="2420788"/>
                  <a:pt x="144113" y="2423446"/>
                  <a:pt x="152114" y="2421074"/>
                </a:cubicBezTo>
                <a:lnTo>
                  <a:pt x="169659" y="2416788"/>
                </a:lnTo>
                <a:cubicBezTo>
                  <a:pt x="173460" y="2418102"/>
                  <a:pt x="188795" y="2423636"/>
                  <a:pt x="198701" y="2431637"/>
                </a:cubicBezTo>
                <a:lnTo>
                  <a:pt x="199168" y="2432009"/>
                </a:lnTo>
                <a:cubicBezTo>
                  <a:pt x="204330" y="2436086"/>
                  <a:pt x="214884" y="2444791"/>
                  <a:pt x="228685" y="2444791"/>
                </a:cubicBezTo>
                <a:lnTo>
                  <a:pt x="245640" y="2444791"/>
                </a:lnTo>
                <a:lnTo>
                  <a:pt x="245640" y="2444887"/>
                </a:lnTo>
                <a:cubicBezTo>
                  <a:pt x="245640" y="2448602"/>
                  <a:pt x="248698" y="2451630"/>
                  <a:pt x="252413" y="2451630"/>
                </a:cubicBezTo>
                <a:lnTo>
                  <a:pt x="272710" y="2451630"/>
                </a:lnTo>
                <a:cubicBezTo>
                  <a:pt x="274511" y="2451630"/>
                  <a:pt x="276044" y="2450097"/>
                  <a:pt x="276044" y="2448325"/>
                </a:cubicBezTo>
                <a:cubicBezTo>
                  <a:pt x="276044" y="2446515"/>
                  <a:pt x="274511" y="2444972"/>
                  <a:pt x="272710" y="2444972"/>
                </a:cubicBezTo>
                <a:lnTo>
                  <a:pt x="252326" y="2444887"/>
                </a:lnTo>
                <a:lnTo>
                  <a:pt x="252413" y="2392566"/>
                </a:lnTo>
                <a:lnTo>
                  <a:pt x="272796" y="2392566"/>
                </a:lnTo>
                <a:lnTo>
                  <a:pt x="272796" y="2392375"/>
                </a:lnTo>
                <a:close/>
                <a:moveTo>
                  <a:pt x="130121" y="2407720"/>
                </a:moveTo>
                <a:cubicBezTo>
                  <a:pt x="125158" y="2408282"/>
                  <a:pt x="122025" y="2404377"/>
                  <a:pt x="120301" y="2401348"/>
                </a:cubicBezTo>
                <a:lnTo>
                  <a:pt x="156791" y="2393918"/>
                </a:lnTo>
                <a:cubicBezTo>
                  <a:pt x="149647" y="2397814"/>
                  <a:pt x="140970" y="2402281"/>
                  <a:pt x="130121" y="2407720"/>
                </a:cubicBezTo>
                <a:moveTo>
                  <a:pt x="245736" y="2437905"/>
                </a:moveTo>
                <a:lnTo>
                  <a:pt x="228790" y="2437905"/>
                </a:lnTo>
                <a:cubicBezTo>
                  <a:pt x="217370" y="2437905"/>
                  <a:pt x="208016" y="2430275"/>
                  <a:pt x="203473" y="2426694"/>
                </a:cubicBezTo>
                <a:lnTo>
                  <a:pt x="202978" y="2426284"/>
                </a:lnTo>
                <a:cubicBezTo>
                  <a:pt x="190795" y="2416369"/>
                  <a:pt x="171755" y="2410273"/>
                  <a:pt x="170888" y="2410006"/>
                </a:cubicBezTo>
                <a:cubicBezTo>
                  <a:pt x="170516" y="2409901"/>
                  <a:pt x="170212" y="2409825"/>
                  <a:pt x="169830" y="2409825"/>
                </a:cubicBezTo>
                <a:cubicBezTo>
                  <a:pt x="169554" y="2409825"/>
                  <a:pt x="169259" y="2409825"/>
                  <a:pt x="169069" y="2409901"/>
                </a:cubicBezTo>
                <a:lnTo>
                  <a:pt x="150486" y="2414464"/>
                </a:lnTo>
                <a:cubicBezTo>
                  <a:pt x="145646" y="2415912"/>
                  <a:pt x="140484" y="2414883"/>
                  <a:pt x="136703" y="2411816"/>
                </a:cubicBezTo>
                <a:cubicBezTo>
                  <a:pt x="149543" y="2405348"/>
                  <a:pt x="159162" y="2400100"/>
                  <a:pt x="167068" y="2395919"/>
                </a:cubicBezTo>
                <a:cubicBezTo>
                  <a:pt x="194329" y="2381260"/>
                  <a:pt x="194329" y="2381355"/>
                  <a:pt x="215922" y="2389918"/>
                </a:cubicBezTo>
                <a:cubicBezTo>
                  <a:pt x="222980" y="2392794"/>
                  <a:pt x="232591" y="2396557"/>
                  <a:pt x="245859" y="2401081"/>
                </a:cubicBezTo>
                <a:lnTo>
                  <a:pt x="245859" y="2437905"/>
                </a:lnTo>
                <a:lnTo>
                  <a:pt x="245736" y="2437905"/>
                </a:lnTo>
                <a:close/>
                <a:moveTo>
                  <a:pt x="425491" y="2439629"/>
                </a:moveTo>
                <a:cubicBezTo>
                  <a:pt x="424224" y="2438695"/>
                  <a:pt x="422624" y="2438276"/>
                  <a:pt x="421100" y="2438610"/>
                </a:cubicBezTo>
                <a:cubicBezTo>
                  <a:pt x="419595" y="2438886"/>
                  <a:pt x="418147" y="2439734"/>
                  <a:pt x="417195" y="2440981"/>
                </a:cubicBezTo>
                <a:cubicBezTo>
                  <a:pt x="410642" y="2450001"/>
                  <a:pt x="395383" y="2472328"/>
                  <a:pt x="395383" y="2483901"/>
                </a:cubicBezTo>
                <a:lnTo>
                  <a:pt x="395383" y="2485158"/>
                </a:lnTo>
                <a:cubicBezTo>
                  <a:pt x="395649" y="2499341"/>
                  <a:pt x="407384" y="2510609"/>
                  <a:pt x="421291" y="2510609"/>
                </a:cubicBezTo>
                <a:lnTo>
                  <a:pt x="422548" y="2510609"/>
                </a:lnTo>
                <a:lnTo>
                  <a:pt x="423100" y="2510609"/>
                </a:lnTo>
                <a:cubicBezTo>
                  <a:pt x="430053" y="2510428"/>
                  <a:pt x="436540" y="2507533"/>
                  <a:pt x="441407" y="2502513"/>
                </a:cubicBezTo>
                <a:cubicBezTo>
                  <a:pt x="446265" y="2497436"/>
                  <a:pt x="448732" y="2490883"/>
                  <a:pt x="448637" y="2483901"/>
                </a:cubicBezTo>
                <a:cubicBezTo>
                  <a:pt x="448637" y="2472785"/>
                  <a:pt x="435007" y="2452183"/>
                  <a:pt x="426815" y="2440981"/>
                </a:cubicBezTo>
                <a:cubicBezTo>
                  <a:pt x="426453" y="2440524"/>
                  <a:pt x="426053" y="2440000"/>
                  <a:pt x="425491" y="2439629"/>
                </a:cubicBezTo>
                <a:moveTo>
                  <a:pt x="441960" y="2484044"/>
                </a:moveTo>
                <a:cubicBezTo>
                  <a:pt x="442055" y="2489168"/>
                  <a:pt x="440150" y="2494150"/>
                  <a:pt x="436636" y="2497808"/>
                </a:cubicBezTo>
                <a:cubicBezTo>
                  <a:pt x="433006" y="2501532"/>
                  <a:pt x="428244" y="2503713"/>
                  <a:pt x="423015" y="2503808"/>
                </a:cubicBezTo>
                <a:lnTo>
                  <a:pt x="421967" y="2503808"/>
                </a:lnTo>
                <a:lnTo>
                  <a:pt x="421500" y="2503808"/>
                </a:lnTo>
                <a:cubicBezTo>
                  <a:pt x="411013" y="2503808"/>
                  <a:pt x="402336" y="2495436"/>
                  <a:pt x="402060" y="2484882"/>
                </a:cubicBezTo>
                <a:lnTo>
                  <a:pt x="402060" y="2483901"/>
                </a:lnTo>
                <a:cubicBezTo>
                  <a:pt x="402060" y="2476138"/>
                  <a:pt x="412242" y="2459260"/>
                  <a:pt x="421967" y="2445630"/>
                </a:cubicBezTo>
                <a:cubicBezTo>
                  <a:pt x="434350" y="2462879"/>
                  <a:pt x="441960" y="2477538"/>
                  <a:pt x="441960" y="2484044"/>
                </a:cubicBezTo>
                <a:moveTo>
                  <a:pt x="473402" y="2537765"/>
                </a:moveTo>
                <a:cubicBezTo>
                  <a:pt x="474250" y="2537260"/>
                  <a:pt x="474916" y="2536508"/>
                  <a:pt x="475116" y="2535526"/>
                </a:cubicBezTo>
                <a:cubicBezTo>
                  <a:pt x="475307" y="2534603"/>
                  <a:pt x="475116" y="2533526"/>
                  <a:pt x="474545" y="2532783"/>
                </a:cubicBezTo>
                <a:cubicBezTo>
                  <a:pt x="469011" y="2525344"/>
                  <a:pt x="459410" y="2522230"/>
                  <a:pt x="450532" y="2524792"/>
                </a:cubicBezTo>
                <a:lnTo>
                  <a:pt x="426062" y="2532507"/>
                </a:lnTo>
                <a:lnTo>
                  <a:pt x="426062" y="2531860"/>
                </a:lnTo>
                <a:cubicBezTo>
                  <a:pt x="426062" y="2524506"/>
                  <a:pt x="422624" y="2519343"/>
                  <a:pt x="417681" y="2519343"/>
                </a:cubicBezTo>
                <a:lnTo>
                  <a:pt x="394345" y="2519439"/>
                </a:lnTo>
                <a:cubicBezTo>
                  <a:pt x="393659" y="2519248"/>
                  <a:pt x="391858" y="2517953"/>
                  <a:pt x="390439" y="2516886"/>
                </a:cubicBezTo>
                <a:cubicBezTo>
                  <a:pt x="384829" y="2512790"/>
                  <a:pt x="375390" y="2505809"/>
                  <a:pt x="363388" y="2505809"/>
                </a:cubicBezTo>
                <a:lnTo>
                  <a:pt x="346424" y="2505809"/>
                </a:lnTo>
                <a:lnTo>
                  <a:pt x="346424" y="2505723"/>
                </a:lnTo>
                <a:cubicBezTo>
                  <a:pt x="346424" y="2502046"/>
                  <a:pt x="343376" y="2498970"/>
                  <a:pt x="339671" y="2498970"/>
                </a:cubicBezTo>
                <a:lnTo>
                  <a:pt x="319392" y="2498970"/>
                </a:lnTo>
                <a:cubicBezTo>
                  <a:pt x="317573" y="2498970"/>
                  <a:pt x="316030" y="2500513"/>
                  <a:pt x="316030" y="2502322"/>
                </a:cubicBezTo>
                <a:cubicBezTo>
                  <a:pt x="316030" y="2504142"/>
                  <a:pt x="317573" y="2505628"/>
                  <a:pt x="319392" y="2505628"/>
                </a:cubicBezTo>
                <a:lnTo>
                  <a:pt x="339747" y="2505723"/>
                </a:lnTo>
                <a:lnTo>
                  <a:pt x="339671" y="2558044"/>
                </a:lnTo>
                <a:lnTo>
                  <a:pt x="319392" y="2558044"/>
                </a:lnTo>
                <a:cubicBezTo>
                  <a:pt x="317573" y="2558044"/>
                  <a:pt x="316030" y="2559577"/>
                  <a:pt x="316030" y="2561339"/>
                </a:cubicBezTo>
                <a:cubicBezTo>
                  <a:pt x="316030" y="2563158"/>
                  <a:pt x="317573" y="2564692"/>
                  <a:pt x="319392" y="2564692"/>
                </a:cubicBezTo>
                <a:lnTo>
                  <a:pt x="339671" y="2564692"/>
                </a:lnTo>
                <a:cubicBezTo>
                  <a:pt x="343376" y="2564692"/>
                  <a:pt x="346424" y="2561673"/>
                  <a:pt x="346424" y="2557948"/>
                </a:cubicBezTo>
                <a:lnTo>
                  <a:pt x="346424" y="2556224"/>
                </a:lnTo>
                <a:cubicBezTo>
                  <a:pt x="352158" y="2558129"/>
                  <a:pt x="357292" y="2559949"/>
                  <a:pt x="361759" y="2561482"/>
                </a:cubicBezTo>
                <a:cubicBezTo>
                  <a:pt x="379571" y="2567664"/>
                  <a:pt x="389477" y="2570969"/>
                  <a:pt x="398421" y="2570969"/>
                </a:cubicBezTo>
                <a:cubicBezTo>
                  <a:pt x="409384" y="2570969"/>
                  <a:pt x="419100" y="2565949"/>
                  <a:pt x="439969" y="2554786"/>
                </a:cubicBezTo>
                <a:cubicBezTo>
                  <a:pt x="448732" y="2550414"/>
                  <a:pt x="459581" y="2544604"/>
                  <a:pt x="473402" y="2537765"/>
                </a:cubicBezTo>
                <a:moveTo>
                  <a:pt x="364064" y="2555253"/>
                </a:moveTo>
                <a:cubicBezTo>
                  <a:pt x="358892" y="2553434"/>
                  <a:pt x="353196" y="2551433"/>
                  <a:pt x="346520" y="2549252"/>
                </a:cubicBezTo>
                <a:lnTo>
                  <a:pt x="346520" y="2512505"/>
                </a:lnTo>
                <a:lnTo>
                  <a:pt x="363484" y="2512505"/>
                </a:lnTo>
                <a:cubicBezTo>
                  <a:pt x="373294" y="2512505"/>
                  <a:pt x="381295" y="2518324"/>
                  <a:pt x="386515" y="2522230"/>
                </a:cubicBezTo>
                <a:cubicBezTo>
                  <a:pt x="389772" y="2524601"/>
                  <a:pt x="391773" y="2526040"/>
                  <a:pt x="393973" y="2526040"/>
                </a:cubicBezTo>
                <a:lnTo>
                  <a:pt x="417681" y="2526040"/>
                </a:lnTo>
                <a:cubicBezTo>
                  <a:pt x="418157" y="2526040"/>
                  <a:pt x="419385" y="2528145"/>
                  <a:pt x="419385" y="2531860"/>
                </a:cubicBezTo>
                <a:cubicBezTo>
                  <a:pt x="419385" y="2533764"/>
                  <a:pt x="419014" y="2535441"/>
                  <a:pt x="418423" y="2536698"/>
                </a:cubicBezTo>
                <a:cubicBezTo>
                  <a:pt x="418157" y="2537346"/>
                  <a:pt x="417786" y="2537765"/>
                  <a:pt x="417586" y="2537765"/>
                </a:cubicBezTo>
                <a:lnTo>
                  <a:pt x="380342" y="2537765"/>
                </a:lnTo>
                <a:cubicBezTo>
                  <a:pt x="378533" y="2537765"/>
                  <a:pt x="376999" y="2539251"/>
                  <a:pt x="376999" y="2541061"/>
                </a:cubicBezTo>
                <a:cubicBezTo>
                  <a:pt x="376999" y="2542880"/>
                  <a:pt x="378533" y="2544413"/>
                  <a:pt x="380342" y="2544413"/>
                </a:cubicBezTo>
                <a:lnTo>
                  <a:pt x="417586" y="2544413"/>
                </a:lnTo>
                <a:cubicBezTo>
                  <a:pt x="420328" y="2544413"/>
                  <a:pt x="422624" y="2542785"/>
                  <a:pt x="424148" y="2540137"/>
                </a:cubicBezTo>
                <a:lnTo>
                  <a:pt x="452447" y="2531155"/>
                </a:lnTo>
                <a:cubicBezTo>
                  <a:pt x="457305" y="2529764"/>
                  <a:pt x="462439" y="2530783"/>
                  <a:pt x="466267" y="2533860"/>
                </a:cubicBezTo>
                <a:cubicBezTo>
                  <a:pt x="454266" y="2539861"/>
                  <a:pt x="444732" y="2544975"/>
                  <a:pt x="436826" y="2549157"/>
                </a:cubicBezTo>
                <a:cubicBezTo>
                  <a:pt x="401107" y="2568226"/>
                  <a:pt x="401107" y="2568226"/>
                  <a:pt x="364064" y="2555253"/>
                </a:cubicBezTo>
                <a:moveTo>
                  <a:pt x="515798" y="2392375"/>
                </a:moveTo>
                <a:cubicBezTo>
                  <a:pt x="517579" y="2392375"/>
                  <a:pt x="519113" y="2390889"/>
                  <a:pt x="519113" y="2389070"/>
                </a:cubicBezTo>
                <a:cubicBezTo>
                  <a:pt x="519113" y="2387251"/>
                  <a:pt x="517703" y="2385727"/>
                  <a:pt x="515798" y="2385727"/>
                </a:cubicBezTo>
                <a:lnTo>
                  <a:pt x="495490" y="2385727"/>
                </a:lnTo>
                <a:cubicBezTo>
                  <a:pt x="491766" y="2385727"/>
                  <a:pt x="488728" y="2388794"/>
                  <a:pt x="488728" y="2392471"/>
                </a:cubicBezTo>
                <a:lnTo>
                  <a:pt x="488728" y="2394185"/>
                </a:lnTo>
                <a:cubicBezTo>
                  <a:pt x="476726" y="2390099"/>
                  <a:pt x="467953" y="2386565"/>
                  <a:pt x="461315" y="2383908"/>
                </a:cubicBezTo>
                <a:cubicBezTo>
                  <a:pt x="441770" y="2376097"/>
                  <a:pt x="437397" y="2374745"/>
                  <a:pt x="420824" y="2382879"/>
                </a:cubicBezTo>
                <a:lnTo>
                  <a:pt x="420719" y="2382879"/>
                </a:lnTo>
                <a:lnTo>
                  <a:pt x="357940" y="2395728"/>
                </a:lnTo>
                <a:cubicBezTo>
                  <a:pt x="357016" y="2395919"/>
                  <a:pt x="356245" y="2396471"/>
                  <a:pt x="355759" y="2397262"/>
                </a:cubicBezTo>
                <a:cubicBezTo>
                  <a:pt x="355282" y="2397995"/>
                  <a:pt x="355187" y="2399081"/>
                  <a:pt x="355482" y="2399910"/>
                </a:cubicBezTo>
                <a:cubicBezTo>
                  <a:pt x="357111" y="2405167"/>
                  <a:pt x="362426" y="2414607"/>
                  <a:pt x="372056" y="2414464"/>
                </a:cubicBezTo>
                <a:lnTo>
                  <a:pt x="372703" y="2414464"/>
                </a:lnTo>
                <a:cubicBezTo>
                  <a:pt x="378343" y="2420788"/>
                  <a:pt x="387201" y="2423446"/>
                  <a:pt x="395201" y="2421074"/>
                </a:cubicBezTo>
                <a:lnTo>
                  <a:pt x="412718" y="2416788"/>
                </a:lnTo>
                <a:cubicBezTo>
                  <a:pt x="416547" y="2418102"/>
                  <a:pt x="431863" y="2423636"/>
                  <a:pt x="441770" y="2431637"/>
                </a:cubicBezTo>
                <a:lnTo>
                  <a:pt x="442265" y="2432009"/>
                </a:lnTo>
                <a:cubicBezTo>
                  <a:pt x="447408" y="2436086"/>
                  <a:pt x="457952" y="2444791"/>
                  <a:pt x="471773" y="2444791"/>
                </a:cubicBezTo>
                <a:lnTo>
                  <a:pt x="488728" y="2444791"/>
                </a:lnTo>
                <a:lnTo>
                  <a:pt x="488728" y="2444887"/>
                </a:lnTo>
                <a:cubicBezTo>
                  <a:pt x="488728" y="2448602"/>
                  <a:pt x="491766" y="2451630"/>
                  <a:pt x="495490" y="2451630"/>
                </a:cubicBezTo>
                <a:lnTo>
                  <a:pt x="515798" y="2451630"/>
                </a:lnTo>
                <a:cubicBezTo>
                  <a:pt x="517579" y="2451630"/>
                  <a:pt x="519113" y="2450097"/>
                  <a:pt x="519113" y="2448325"/>
                </a:cubicBezTo>
                <a:cubicBezTo>
                  <a:pt x="519113" y="2446515"/>
                  <a:pt x="517579" y="2444972"/>
                  <a:pt x="515798" y="2444972"/>
                </a:cubicBezTo>
                <a:lnTo>
                  <a:pt x="495405" y="2444887"/>
                </a:lnTo>
                <a:lnTo>
                  <a:pt x="495490" y="2392566"/>
                </a:lnTo>
                <a:lnTo>
                  <a:pt x="515798" y="2392566"/>
                </a:lnTo>
                <a:lnTo>
                  <a:pt x="515798" y="2392375"/>
                </a:lnTo>
                <a:close/>
                <a:moveTo>
                  <a:pt x="373094" y="2407720"/>
                </a:moveTo>
                <a:cubicBezTo>
                  <a:pt x="368151" y="2408282"/>
                  <a:pt x="365017" y="2404377"/>
                  <a:pt x="363293" y="2401348"/>
                </a:cubicBezTo>
                <a:lnTo>
                  <a:pt x="399783" y="2393918"/>
                </a:lnTo>
                <a:cubicBezTo>
                  <a:pt x="392620" y="2397814"/>
                  <a:pt x="383962" y="2402281"/>
                  <a:pt x="373094" y="2407720"/>
                </a:cubicBezTo>
                <a:moveTo>
                  <a:pt x="488728" y="2437905"/>
                </a:moveTo>
                <a:lnTo>
                  <a:pt x="471773" y="2437905"/>
                </a:lnTo>
                <a:cubicBezTo>
                  <a:pt x="460343" y="2437905"/>
                  <a:pt x="451009" y="2430275"/>
                  <a:pt x="446446" y="2426694"/>
                </a:cubicBezTo>
                <a:lnTo>
                  <a:pt x="445961" y="2426284"/>
                </a:lnTo>
                <a:cubicBezTo>
                  <a:pt x="433768" y="2416369"/>
                  <a:pt x="414718" y="2410273"/>
                  <a:pt x="413871" y="2410006"/>
                </a:cubicBezTo>
                <a:cubicBezTo>
                  <a:pt x="413585" y="2409901"/>
                  <a:pt x="413185" y="2409825"/>
                  <a:pt x="412813" y="2409825"/>
                </a:cubicBezTo>
                <a:cubicBezTo>
                  <a:pt x="412547" y="2409825"/>
                  <a:pt x="412242" y="2409825"/>
                  <a:pt x="412061" y="2409901"/>
                </a:cubicBezTo>
                <a:lnTo>
                  <a:pt x="393478" y="2414464"/>
                </a:lnTo>
                <a:cubicBezTo>
                  <a:pt x="388620" y="2415912"/>
                  <a:pt x="383467" y="2414883"/>
                  <a:pt x="379666" y="2411816"/>
                </a:cubicBezTo>
                <a:cubicBezTo>
                  <a:pt x="392516" y="2405348"/>
                  <a:pt x="402155" y="2400100"/>
                  <a:pt x="410051" y="2395919"/>
                </a:cubicBezTo>
                <a:cubicBezTo>
                  <a:pt x="437197" y="2381260"/>
                  <a:pt x="437293" y="2381355"/>
                  <a:pt x="458914" y="2389918"/>
                </a:cubicBezTo>
                <a:cubicBezTo>
                  <a:pt x="465954" y="2392794"/>
                  <a:pt x="475592" y="2396557"/>
                  <a:pt x="488823" y="2401081"/>
                </a:cubicBezTo>
                <a:lnTo>
                  <a:pt x="488823" y="2437905"/>
                </a:lnTo>
                <a:lnTo>
                  <a:pt x="488728" y="2437905"/>
                </a:lnTo>
                <a:close/>
                <a:moveTo>
                  <a:pt x="668455" y="2439629"/>
                </a:moveTo>
                <a:cubicBezTo>
                  <a:pt x="667226" y="2438695"/>
                  <a:pt x="665616" y="2438276"/>
                  <a:pt x="664083" y="2438610"/>
                </a:cubicBezTo>
                <a:cubicBezTo>
                  <a:pt x="662578" y="2438886"/>
                  <a:pt x="661140" y="2439734"/>
                  <a:pt x="660282" y="2440981"/>
                </a:cubicBezTo>
                <a:cubicBezTo>
                  <a:pt x="653710" y="2450001"/>
                  <a:pt x="638470" y="2472328"/>
                  <a:pt x="638470" y="2483901"/>
                </a:cubicBezTo>
                <a:lnTo>
                  <a:pt x="638470" y="2485158"/>
                </a:lnTo>
                <a:cubicBezTo>
                  <a:pt x="638766" y="2499341"/>
                  <a:pt x="650453" y="2510609"/>
                  <a:pt x="664359" y="2510609"/>
                </a:cubicBezTo>
                <a:lnTo>
                  <a:pt x="665616" y="2510609"/>
                </a:lnTo>
                <a:lnTo>
                  <a:pt x="666188" y="2510609"/>
                </a:lnTo>
                <a:cubicBezTo>
                  <a:pt x="673132" y="2510428"/>
                  <a:pt x="679609" y="2507533"/>
                  <a:pt x="684486" y="2502513"/>
                </a:cubicBezTo>
                <a:cubicBezTo>
                  <a:pt x="689324" y="2497436"/>
                  <a:pt x="691801" y="2490883"/>
                  <a:pt x="691705" y="2483901"/>
                </a:cubicBezTo>
                <a:cubicBezTo>
                  <a:pt x="691705" y="2472785"/>
                  <a:pt x="678094" y="2452183"/>
                  <a:pt x="669893" y="2440981"/>
                </a:cubicBezTo>
                <a:cubicBezTo>
                  <a:pt x="669493" y="2440524"/>
                  <a:pt x="669045" y="2440000"/>
                  <a:pt x="668455" y="2439629"/>
                </a:cubicBezTo>
                <a:moveTo>
                  <a:pt x="684952" y="2484044"/>
                </a:moveTo>
                <a:cubicBezTo>
                  <a:pt x="685038" y="2489168"/>
                  <a:pt x="683123" y="2494150"/>
                  <a:pt x="679609" y="2497808"/>
                </a:cubicBezTo>
                <a:cubicBezTo>
                  <a:pt x="675989" y="2501532"/>
                  <a:pt x="671227" y="2503713"/>
                  <a:pt x="665988" y="2503808"/>
                </a:cubicBezTo>
                <a:lnTo>
                  <a:pt x="664940" y="2503808"/>
                </a:lnTo>
                <a:lnTo>
                  <a:pt x="664454" y="2503808"/>
                </a:lnTo>
                <a:cubicBezTo>
                  <a:pt x="654005" y="2503808"/>
                  <a:pt x="645319" y="2495436"/>
                  <a:pt x="645043" y="2484882"/>
                </a:cubicBezTo>
                <a:lnTo>
                  <a:pt x="645043" y="2483901"/>
                </a:lnTo>
                <a:cubicBezTo>
                  <a:pt x="645043" y="2476138"/>
                  <a:pt x="655215" y="2459260"/>
                  <a:pt x="665045" y="2445630"/>
                </a:cubicBezTo>
                <a:cubicBezTo>
                  <a:pt x="677323" y="2462879"/>
                  <a:pt x="684952" y="2477538"/>
                  <a:pt x="684952" y="2484044"/>
                </a:cubicBezTo>
                <a:moveTo>
                  <a:pt x="716375" y="2537765"/>
                </a:moveTo>
                <a:cubicBezTo>
                  <a:pt x="717252" y="2537260"/>
                  <a:pt x="717899" y="2536508"/>
                  <a:pt x="718109" y="2535526"/>
                </a:cubicBezTo>
                <a:cubicBezTo>
                  <a:pt x="718290" y="2534603"/>
                  <a:pt x="718109" y="2533526"/>
                  <a:pt x="717518" y="2532783"/>
                </a:cubicBezTo>
                <a:cubicBezTo>
                  <a:pt x="711984" y="2525344"/>
                  <a:pt x="702393" y="2522230"/>
                  <a:pt x="693525" y="2524792"/>
                </a:cubicBezTo>
                <a:lnTo>
                  <a:pt x="669045" y="2532507"/>
                </a:lnTo>
                <a:lnTo>
                  <a:pt x="669045" y="2531860"/>
                </a:lnTo>
                <a:cubicBezTo>
                  <a:pt x="669045" y="2524506"/>
                  <a:pt x="665616" y="2519343"/>
                  <a:pt x="660673" y="2519343"/>
                </a:cubicBezTo>
                <a:lnTo>
                  <a:pt x="637327" y="2519439"/>
                </a:lnTo>
                <a:cubicBezTo>
                  <a:pt x="636641" y="2519248"/>
                  <a:pt x="634860" y="2517953"/>
                  <a:pt x="633403" y="2516886"/>
                </a:cubicBezTo>
                <a:cubicBezTo>
                  <a:pt x="627793" y="2512790"/>
                  <a:pt x="618363" y="2505809"/>
                  <a:pt x="606371" y="2505809"/>
                </a:cubicBezTo>
                <a:lnTo>
                  <a:pt x="589407" y="2505809"/>
                </a:lnTo>
                <a:lnTo>
                  <a:pt x="589407" y="2505723"/>
                </a:lnTo>
                <a:cubicBezTo>
                  <a:pt x="589407" y="2502046"/>
                  <a:pt x="586368" y="2498970"/>
                  <a:pt x="582644" y="2498970"/>
                </a:cubicBezTo>
                <a:lnTo>
                  <a:pt x="562337" y="2498970"/>
                </a:lnTo>
                <a:cubicBezTo>
                  <a:pt x="560556" y="2498970"/>
                  <a:pt x="559022" y="2500513"/>
                  <a:pt x="559022" y="2502322"/>
                </a:cubicBezTo>
                <a:cubicBezTo>
                  <a:pt x="559022" y="2504142"/>
                  <a:pt x="560556" y="2505628"/>
                  <a:pt x="562337" y="2505628"/>
                </a:cubicBezTo>
                <a:lnTo>
                  <a:pt x="582749" y="2505723"/>
                </a:lnTo>
                <a:lnTo>
                  <a:pt x="582644" y="2558044"/>
                </a:lnTo>
                <a:lnTo>
                  <a:pt x="562337" y="2558044"/>
                </a:lnTo>
                <a:cubicBezTo>
                  <a:pt x="560556" y="2558044"/>
                  <a:pt x="559022" y="2559577"/>
                  <a:pt x="559022" y="2561339"/>
                </a:cubicBezTo>
                <a:cubicBezTo>
                  <a:pt x="559022" y="2563158"/>
                  <a:pt x="560556" y="2564692"/>
                  <a:pt x="562337" y="2564692"/>
                </a:cubicBezTo>
                <a:lnTo>
                  <a:pt x="582644" y="2564692"/>
                </a:lnTo>
                <a:cubicBezTo>
                  <a:pt x="586368" y="2564692"/>
                  <a:pt x="589407" y="2561673"/>
                  <a:pt x="589407" y="2557948"/>
                </a:cubicBezTo>
                <a:lnTo>
                  <a:pt x="589407" y="2556224"/>
                </a:lnTo>
                <a:cubicBezTo>
                  <a:pt x="595141" y="2558129"/>
                  <a:pt x="600275" y="2559949"/>
                  <a:pt x="604742" y="2561482"/>
                </a:cubicBezTo>
                <a:cubicBezTo>
                  <a:pt x="622554" y="2567664"/>
                  <a:pt x="632460" y="2570969"/>
                  <a:pt x="641404" y="2570969"/>
                </a:cubicBezTo>
                <a:cubicBezTo>
                  <a:pt x="652367" y="2570969"/>
                  <a:pt x="662092" y="2565949"/>
                  <a:pt x="682952" y="2554786"/>
                </a:cubicBezTo>
                <a:cubicBezTo>
                  <a:pt x="691801" y="2550414"/>
                  <a:pt x="702573" y="2544604"/>
                  <a:pt x="716375" y="2537765"/>
                </a:cubicBezTo>
                <a:moveTo>
                  <a:pt x="607047" y="2555253"/>
                </a:moveTo>
                <a:cubicBezTo>
                  <a:pt x="601885" y="2553434"/>
                  <a:pt x="596065" y="2551433"/>
                  <a:pt x="589512" y="2549252"/>
                </a:cubicBezTo>
                <a:lnTo>
                  <a:pt x="589512" y="2512505"/>
                </a:lnTo>
                <a:lnTo>
                  <a:pt x="606457" y="2512505"/>
                </a:lnTo>
                <a:cubicBezTo>
                  <a:pt x="616277" y="2512505"/>
                  <a:pt x="624268" y="2518324"/>
                  <a:pt x="629498" y="2522230"/>
                </a:cubicBezTo>
                <a:cubicBezTo>
                  <a:pt x="632746" y="2524601"/>
                  <a:pt x="634765" y="2526040"/>
                  <a:pt x="636937" y="2526040"/>
                </a:cubicBezTo>
                <a:lnTo>
                  <a:pt x="660673" y="2526040"/>
                </a:lnTo>
                <a:cubicBezTo>
                  <a:pt x="661140" y="2526040"/>
                  <a:pt x="662359" y="2528145"/>
                  <a:pt x="662359" y="2531860"/>
                </a:cubicBezTo>
                <a:cubicBezTo>
                  <a:pt x="662359" y="2533764"/>
                  <a:pt x="662092" y="2535441"/>
                  <a:pt x="661416" y="2536698"/>
                </a:cubicBezTo>
                <a:cubicBezTo>
                  <a:pt x="661140" y="2537346"/>
                  <a:pt x="660759" y="2537765"/>
                  <a:pt x="660578" y="2537765"/>
                </a:cubicBezTo>
                <a:lnTo>
                  <a:pt x="623325" y="2537765"/>
                </a:lnTo>
                <a:cubicBezTo>
                  <a:pt x="621496" y="2537765"/>
                  <a:pt x="619992" y="2539251"/>
                  <a:pt x="619992" y="2541061"/>
                </a:cubicBezTo>
                <a:cubicBezTo>
                  <a:pt x="619992" y="2542880"/>
                  <a:pt x="621496" y="2544413"/>
                  <a:pt x="623325" y="2544413"/>
                </a:cubicBezTo>
                <a:lnTo>
                  <a:pt x="660578" y="2544413"/>
                </a:lnTo>
                <a:cubicBezTo>
                  <a:pt x="663321" y="2544413"/>
                  <a:pt x="665616" y="2542785"/>
                  <a:pt x="667122" y="2540137"/>
                </a:cubicBezTo>
                <a:lnTo>
                  <a:pt x="695439" y="2531155"/>
                </a:lnTo>
                <a:cubicBezTo>
                  <a:pt x="700297" y="2529764"/>
                  <a:pt x="705431" y="2530783"/>
                  <a:pt x="709241" y="2533860"/>
                </a:cubicBezTo>
                <a:cubicBezTo>
                  <a:pt x="697230" y="2539861"/>
                  <a:pt x="687714" y="2544975"/>
                  <a:pt x="679895" y="2549157"/>
                </a:cubicBezTo>
                <a:cubicBezTo>
                  <a:pt x="644080" y="2568226"/>
                  <a:pt x="644080" y="2568226"/>
                  <a:pt x="607047" y="2555253"/>
                </a:cubicBezTo>
                <a:moveTo>
                  <a:pt x="758866" y="2392375"/>
                </a:moveTo>
                <a:cubicBezTo>
                  <a:pt x="760666" y="2392375"/>
                  <a:pt x="762200" y="2390889"/>
                  <a:pt x="762200" y="2389070"/>
                </a:cubicBezTo>
                <a:cubicBezTo>
                  <a:pt x="762200" y="2387251"/>
                  <a:pt x="760666" y="2385727"/>
                  <a:pt x="758866" y="2385727"/>
                </a:cubicBezTo>
                <a:lnTo>
                  <a:pt x="738568" y="2385727"/>
                </a:lnTo>
                <a:cubicBezTo>
                  <a:pt x="734853" y="2385727"/>
                  <a:pt x="731796" y="2388794"/>
                  <a:pt x="731796" y="2392471"/>
                </a:cubicBezTo>
                <a:lnTo>
                  <a:pt x="731796" y="2394185"/>
                </a:lnTo>
                <a:cubicBezTo>
                  <a:pt x="719814" y="2390099"/>
                  <a:pt x="711041" y="2386565"/>
                  <a:pt x="704393" y="2383908"/>
                </a:cubicBezTo>
                <a:cubicBezTo>
                  <a:pt x="684857" y="2376097"/>
                  <a:pt x="680485" y="2374745"/>
                  <a:pt x="663911" y="2382879"/>
                </a:cubicBezTo>
                <a:lnTo>
                  <a:pt x="663816" y="2382879"/>
                </a:lnTo>
                <a:lnTo>
                  <a:pt x="601037" y="2395728"/>
                </a:lnTo>
                <a:cubicBezTo>
                  <a:pt x="600065" y="2395919"/>
                  <a:pt x="599322" y="2396471"/>
                  <a:pt x="598837" y="2397262"/>
                </a:cubicBezTo>
                <a:cubicBezTo>
                  <a:pt x="598379" y="2397995"/>
                  <a:pt x="598284" y="2399081"/>
                  <a:pt x="598455" y="2399910"/>
                </a:cubicBezTo>
                <a:cubicBezTo>
                  <a:pt x="600065" y="2405167"/>
                  <a:pt x="605409" y="2414607"/>
                  <a:pt x="615048" y="2414464"/>
                </a:cubicBezTo>
                <a:lnTo>
                  <a:pt x="615696" y="2414464"/>
                </a:lnTo>
                <a:cubicBezTo>
                  <a:pt x="621325" y="2420788"/>
                  <a:pt x="630184" y="2423446"/>
                  <a:pt x="638175" y="2421074"/>
                </a:cubicBezTo>
                <a:lnTo>
                  <a:pt x="655711" y="2416788"/>
                </a:lnTo>
                <a:cubicBezTo>
                  <a:pt x="659511" y="2418102"/>
                  <a:pt x="674856" y="2423636"/>
                  <a:pt x="684752" y="2431637"/>
                </a:cubicBezTo>
                <a:lnTo>
                  <a:pt x="685229" y="2432009"/>
                </a:lnTo>
                <a:cubicBezTo>
                  <a:pt x="690391" y="2436086"/>
                  <a:pt x="700944" y="2444791"/>
                  <a:pt x="714756" y="2444791"/>
                </a:cubicBezTo>
                <a:lnTo>
                  <a:pt x="731720" y="2444791"/>
                </a:lnTo>
                <a:lnTo>
                  <a:pt x="731720" y="2444887"/>
                </a:lnTo>
                <a:cubicBezTo>
                  <a:pt x="731720" y="2448602"/>
                  <a:pt x="734749" y="2451630"/>
                  <a:pt x="738483" y="2451630"/>
                </a:cubicBezTo>
                <a:lnTo>
                  <a:pt x="758761" y="2451630"/>
                </a:lnTo>
                <a:cubicBezTo>
                  <a:pt x="760562" y="2451630"/>
                  <a:pt x="762095" y="2450097"/>
                  <a:pt x="762095" y="2448325"/>
                </a:cubicBezTo>
                <a:cubicBezTo>
                  <a:pt x="762095" y="2446515"/>
                  <a:pt x="760562" y="2444972"/>
                  <a:pt x="758761" y="2444972"/>
                </a:cubicBezTo>
                <a:lnTo>
                  <a:pt x="738388" y="2444887"/>
                </a:lnTo>
                <a:lnTo>
                  <a:pt x="738483" y="2392566"/>
                </a:lnTo>
                <a:lnTo>
                  <a:pt x="758866" y="2392566"/>
                </a:lnTo>
                <a:lnTo>
                  <a:pt x="758866" y="2392375"/>
                </a:lnTo>
                <a:close/>
                <a:moveTo>
                  <a:pt x="616191" y="2407720"/>
                </a:moveTo>
                <a:cubicBezTo>
                  <a:pt x="611228" y="2408282"/>
                  <a:pt x="608086" y="2404377"/>
                  <a:pt x="606371" y="2401348"/>
                </a:cubicBezTo>
                <a:lnTo>
                  <a:pt x="642861" y="2393918"/>
                </a:lnTo>
                <a:cubicBezTo>
                  <a:pt x="635603" y="2397814"/>
                  <a:pt x="626954" y="2402281"/>
                  <a:pt x="616191" y="2407720"/>
                </a:cubicBezTo>
                <a:moveTo>
                  <a:pt x="731796" y="2437905"/>
                </a:moveTo>
                <a:lnTo>
                  <a:pt x="714851" y="2437905"/>
                </a:lnTo>
                <a:cubicBezTo>
                  <a:pt x="703431" y="2437905"/>
                  <a:pt x="694087" y="2430275"/>
                  <a:pt x="689524" y="2426694"/>
                </a:cubicBezTo>
                <a:lnTo>
                  <a:pt x="689038" y="2426284"/>
                </a:lnTo>
                <a:cubicBezTo>
                  <a:pt x="676847" y="2416369"/>
                  <a:pt x="657797" y="2410273"/>
                  <a:pt x="656949" y="2410006"/>
                </a:cubicBezTo>
                <a:cubicBezTo>
                  <a:pt x="656548" y="2409901"/>
                  <a:pt x="656272" y="2409825"/>
                  <a:pt x="655911" y="2409825"/>
                </a:cubicBezTo>
                <a:cubicBezTo>
                  <a:pt x="655596" y="2409825"/>
                  <a:pt x="655320" y="2409825"/>
                  <a:pt x="655139" y="2409901"/>
                </a:cubicBezTo>
                <a:lnTo>
                  <a:pt x="636546" y="2414464"/>
                </a:lnTo>
                <a:cubicBezTo>
                  <a:pt x="631698" y="2415912"/>
                  <a:pt x="626564" y="2414883"/>
                  <a:pt x="622735" y="2411816"/>
                </a:cubicBezTo>
                <a:cubicBezTo>
                  <a:pt x="635603" y="2405348"/>
                  <a:pt x="645233" y="2400100"/>
                  <a:pt x="653139" y="2395919"/>
                </a:cubicBezTo>
                <a:cubicBezTo>
                  <a:pt x="680361" y="2381260"/>
                  <a:pt x="680361" y="2381355"/>
                  <a:pt x="702002" y="2389918"/>
                </a:cubicBezTo>
                <a:cubicBezTo>
                  <a:pt x="709041" y="2392794"/>
                  <a:pt x="718671" y="2396557"/>
                  <a:pt x="731891" y="2401081"/>
                </a:cubicBezTo>
                <a:lnTo>
                  <a:pt x="731891" y="2437905"/>
                </a:lnTo>
                <a:lnTo>
                  <a:pt x="731796" y="2437905"/>
                </a:lnTo>
                <a:close/>
                <a:moveTo>
                  <a:pt x="911543" y="2439629"/>
                </a:moveTo>
                <a:cubicBezTo>
                  <a:pt x="910314" y="2438695"/>
                  <a:pt x="908704" y="2438276"/>
                  <a:pt x="907170" y="2438610"/>
                </a:cubicBezTo>
                <a:cubicBezTo>
                  <a:pt x="905627" y="2438886"/>
                  <a:pt x="904208" y="2439734"/>
                  <a:pt x="903255" y="2440981"/>
                </a:cubicBezTo>
                <a:cubicBezTo>
                  <a:pt x="896674" y="2450001"/>
                  <a:pt x="881443" y="2472328"/>
                  <a:pt x="881443" y="2483901"/>
                </a:cubicBezTo>
                <a:lnTo>
                  <a:pt x="881443" y="2485158"/>
                </a:lnTo>
                <a:cubicBezTo>
                  <a:pt x="881729" y="2499341"/>
                  <a:pt x="893445" y="2510609"/>
                  <a:pt x="907342" y="2510609"/>
                </a:cubicBezTo>
                <a:lnTo>
                  <a:pt x="908580" y="2510609"/>
                </a:lnTo>
                <a:lnTo>
                  <a:pt x="909171" y="2510609"/>
                </a:lnTo>
                <a:cubicBezTo>
                  <a:pt x="916114" y="2510428"/>
                  <a:pt x="922611" y="2507533"/>
                  <a:pt x="927449" y="2502513"/>
                </a:cubicBezTo>
                <a:cubicBezTo>
                  <a:pt x="932297" y="2497436"/>
                  <a:pt x="934783" y="2490883"/>
                  <a:pt x="934698" y="2483901"/>
                </a:cubicBezTo>
                <a:cubicBezTo>
                  <a:pt x="934698" y="2472785"/>
                  <a:pt x="921077" y="2452183"/>
                  <a:pt x="912886" y="2440981"/>
                </a:cubicBezTo>
                <a:cubicBezTo>
                  <a:pt x="912486" y="2440524"/>
                  <a:pt x="912019" y="2440000"/>
                  <a:pt x="911543" y="2439629"/>
                </a:cubicBezTo>
                <a:moveTo>
                  <a:pt x="927925" y="2484044"/>
                </a:moveTo>
                <a:cubicBezTo>
                  <a:pt x="928021" y="2489168"/>
                  <a:pt x="926125" y="2494150"/>
                  <a:pt x="922611" y="2497808"/>
                </a:cubicBezTo>
                <a:cubicBezTo>
                  <a:pt x="918981" y="2501532"/>
                  <a:pt x="914219" y="2503713"/>
                  <a:pt x="908980" y="2503808"/>
                </a:cubicBezTo>
                <a:lnTo>
                  <a:pt x="907942" y="2503808"/>
                </a:lnTo>
                <a:lnTo>
                  <a:pt x="907446" y="2503808"/>
                </a:lnTo>
                <a:cubicBezTo>
                  <a:pt x="896978" y="2503808"/>
                  <a:pt x="888302" y="2495436"/>
                  <a:pt x="888035" y="2484882"/>
                </a:cubicBezTo>
                <a:lnTo>
                  <a:pt x="888035" y="2483901"/>
                </a:lnTo>
                <a:cubicBezTo>
                  <a:pt x="888035" y="2476138"/>
                  <a:pt x="898207" y="2459260"/>
                  <a:pt x="907942" y="2445630"/>
                </a:cubicBezTo>
                <a:cubicBezTo>
                  <a:pt x="920305" y="2462879"/>
                  <a:pt x="927925" y="2477538"/>
                  <a:pt x="927925" y="2484044"/>
                </a:cubicBezTo>
                <a:moveTo>
                  <a:pt x="959368" y="2537765"/>
                </a:moveTo>
                <a:cubicBezTo>
                  <a:pt x="960234" y="2537260"/>
                  <a:pt x="960882" y="2536508"/>
                  <a:pt x="961072" y="2535526"/>
                </a:cubicBezTo>
                <a:cubicBezTo>
                  <a:pt x="961272" y="2534603"/>
                  <a:pt x="961072" y="2533526"/>
                  <a:pt x="960511" y="2532783"/>
                </a:cubicBezTo>
                <a:cubicBezTo>
                  <a:pt x="954977" y="2525344"/>
                  <a:pt x="945346" y="2522230"/>
                  <a:pt x="936517" y="2524792"/>
                </a:cubicBezTo>
                <a:lnTo>
                  <a:pt x="912019" y="2532507"/>
                </a:lnTo>
                <a:lnTo>
                  <a:pt x="912019" y="2531860"/>
                </a:lnTo>
                <a:cubicBezTo>
                  <a:pt x="912019" y="2524506"/>
                  <a:pt x="908580" y="2519343"/>
                  <a:pt x="903637" y="2519343"/>
                </a:cubicBezTo>
                <a:lnTo>
                  <a:pt x="880300" y="2519439"/>
                </a:lnTo>
                <a:cubicBezTo>
                  <a:pt x="879624" y="2519248"/>
                  <a:pt x="877824" y="2517953"/>
                  <a:pt x="876395" y="2516886"/>
                </a:cubicBezTo>
                <a:cubicBezTo>
                  <a:pt x="870766" y="2512790"/>
                  <a:pt x="861355" y="2505809"/>
                  <a:pt x="849353" y="2505809"/>
                </a:cubicBezTo>
                <a:lnTo>
                  <a:pt x="832409" y="2505809"/>
                </a:lnTo>
                <a:lnTo>
                  <a:pt x="832409" y="2505723"/>
                </a:lnTo>
                <a:cubicBezTo>
                  <a:pt x="832409" y="2502046"/>
                  <a:pt x="829360" y="2498970"/>
                  <a:pt x="825636" y="2498970"/>
                </a:cubicBezTo>
                <a:lnTo>
                  <a:pt x="805329" y="2498970"/>
                </a:lnTo>
                <a:cubicBezTo>
                  <a:pt x="803548" y="2498970"/>
                  <a:pt x="802014" y="2500513"/>
                  <a:pt x="802014" y="2502322"/>
                </a:cubicBezTo>
                <a:cubicBezTo>
                  <a:pt x="802014" y="2504142"/>
                  <a:pt x="803548" y="2505628"/>
                  <a:pt x="805329" y="2505628"/>
                </a:cubicBezTo>
                <a:lnTo>
                  <a:pt x="825732" y="2505723"/>
                </a:lnTo>
                <a:lnTo>
                  <a:pt x="825636" y="2558044"/>
                </a:lnTo>
                <a:lnTo>
                  <a:pt x="805329" y="2558044"/>
                </a:lnTo>
                <a:cubicBezTo>
                  <a:pt x="803548" y="2558044"/>
                  <a:pt x="802014" y="2559577"/>
                  <a:pt x="802014" y="2561339"/>
                </a:cubicBezTo>
                <a:cubicBezTo>
                  <a:pt x="802014" y="2563158"/>
                  <a:pt x="803548" y="2564692"/>
                  <a:pt x="805329" y="2564692"/>
                </a:cubicBezTo>
                <a:lnTo>
                  <a:pt x="825636" y="2564692"/>
                </a:lnTo>
                <a:cubicBezTo>
                  <a:pt x="829360" y="2564692"/>
                  <a:pt x="832409" y="2561673"/>
                  <a:pt x="832409" y="2557948"/>
                </a:cubicBezTo>
                <a:lnTo>
                  <a:pt x="832409" y="2556224"/>
                </a:lnTo>
                <a:cubicBezTo>
                  <a:pt x="838105" y="2558129"/>
                  <a:pt x="843267" y="2559949"/>
                  <a:pt x="847725" y="2561482"/>
                </a:cubicBezTo>
                <a:cubicBezTo>
                  <a:pt x="865537" y="2567664"/>
                  <a:pt x="875452" y="2570969"/>
                  <a:pt x="884406" y="2570969"/>
                </a:cubicBezTo>
                <a:cubicBezTo>
                  <a:pt x="895350" y="2570969"/>
                  <a:pt x="905075" y="2565949"/>
                  <a:pt x="925925" y="2554786"/>
                </a:cubicBezTo>
                <a:cubicBezTo>
                  <a:pt x="934783" y="2550414"/>
                  <a:pt x="945566" y="2544604"/>
                  <a:pt x="959368" y="2537765"/>
                </a:cubicBezTo>
                <a:moveTo>
                  <a:pt x="850011" y="2555253"/>
                </a:moveTo>
                <a:cubicBezTo>
                  <a:pt x="844877" y="2553434"/>
                  <a:pt x="839171" y="2551433"/>
                  <a:pt x="832495" y="2549252"/>
                </a:cubicBezTo>
                <a:lnTo>
                  <a:pt x="832495" y="2512505"/>
                </a:lnTo>
                <a:lnTo>
                  <a:pt x="849449" y="2512505"/>
                </a:lnTo>
                <a:cubicBezTo>
                  <a:pt x="859260" y="2512505"/>
                  <a:pt x="867260" y="2518324"/>
                  <a:pt x="872500" y="2522230"/>
                </a:cubicBezTo>
                <a:cubicBezTo>
                  <a:pt x="875729" y="2524601"/>
                  <a:pt x="877728" y="2526040"/>
                  <a:pt x="879929" y="2526040"/>
                </a:cubicBezTo>
                <a:lnTo>
                  <a:pt x="903637" y="2526040"/>
                </a:lnTo>
                <a:cubicBezTo>
                  <a:pt x="904113" y="2526040"/>
                  <a:pt x="905351" y="2528145"/>
                  <a:pt x="905351" y="2531860"/>
                </a:cubicBezTo>
                <a:cubicBezTo>
                  <a:pt x="905351" y="2533764"/>
                  <a:pt x="904970" y="2535441"/>
                  <a:pt x="904408" y="2536698"/>
                </a:cubicBezTo>
                <a:cubicBezTo>
                  <a:pt x="904113" y="2537346"/>
                  <a:pt x="903741" y="2537765"/>
                  <a:pt x="903541" y="2537765"/>
                </a:cubicBezTo>
                <a:lnTo>
                  <a:pt x="866318" y="2537765"/>
                </a:lnTo>
                <a:cubicBezTo>
                  <a:pt x="864489" y="2537765"/>
                  <a:pt x="862984" y="2539251"/>
                  <a:pt x="862984" y="2541061"/>
                </a:cubicBezTo>
                <a:cubicBezTo>
                  <a:pt x="862984" y="2542880"/>
                  <a:pt x="864489" y="2544413"/>
                  <a:pt x="866318" y="2544413"/>
                </a:cubicBezTo>
                <a:lnTo>
                  <a:pt x="903541" y="2544413"/>
                </a:lnTo>
                <a:cubicBezTo>
                  <a:pt x="906313" y="2544413"/>
                  <a:pt x="908580" y="2542785"/>
                  <a:pt x="910114" y="2540137"/>
                </a:cubicBezTo>
                <a:lnTo>
                  <a:pt x="938422" y="2531155"/>
                </a:lnTo>
                <a:cubicBezTo>
                  <a:pt x="943260" y="2529764"/>
                  <a:pt x="948423" y="2530783"/>
                  <a:pt x="952205" y="2533860"/>
                </a:cubicBezTo>
                <a:cubicBezTo>
                  <a:pt x="940203" y="2539861"/>
                  <a:pt x="930697" y="2544975"/>
                  <a:pt x="922791" y="2549157"/>
                </a:cubicBezTo>
                <a:cubicBezTo>
                  <a:pt x="887073" y="2568226"/>
                  <a:pt x="887073" y="2568226"/>
                  <a:pt x="850011" y="2555253"/>
                </a:cubicBezTo>
                <a:moveTo>
                  <a:pt x="1001830" y="2392375"/>
                </a:moveTo>
                <a:cubicBezTo>
                  <a:pt x="1003649" y="2392375"/>
                  <a:pt x="1005183" y="2390889"/>
                  <a:pt x="1005183" y="2389070"/>
                </a:cubicBezTo>
                <a:cubicBezTo>
                  <a:pt x="1005183" y="2387251"/>
                  <a:pt x="1003649" y="2385727"/>
                  <a:pt x="1001830" y="2385727"/>
                </a:cubicBezTo>
                <a:lnTo>
                  <a:pt x="981551" y="2385727"/>
                </a:lnTo>
                <a:cubicBezTo>
                  <a:pt x="977836" y="2385727"/>
                  <a:pt x="974788" y="2388794"/>
                  <a:pt x="974788" y="2392471"/>
                </a:cubicBezTo>
                <a:lnTo>
                  <a:pt x="974788" y="2394185"/>
                </a:lnTo>
                <a:cubicBezTo>
                  <a:pt x="962787" y="2390099"/>
                  <a:pt x="954024" y="2386565"/>
                  <a:pt x="947347" y="2383908"/>
                </a:cubicBezTo>
                <a:cubicBezTo>
                  <a:pt x="927849" y="2376097"/>
                  <a:pt x="923439" y="2374745"/>
                  <a:pt x="906885" y="2382879"/>
                </a:cubicBezTo>
                <a:lnTo>
                  <a:pt x="906789" y="2382879"/>
                </a:lnTo>
                <a:lnTo>
                  <a:pt x="844001" y="2395728"/>
                </a:lnTo>
                <a:cubicBezTo>
                  <a:pt x="843058" y="2395919"/>
                  <a:pt x="842305" y="2396471"/>
                  <a:pt x="841820" y="2397262"/>
                </a:cubicBezTo>
                <a:cubicBezTo>
                  <a:pt x="841353" y="2397995"/>
                  <a:pt x="841257" y="2399081"/>
                  <a:pt x="841534" y="2399910"/>
                </a:cubicBezTo>
                <a:cubicBezTo>
                  <a:pt x="843172" y="2405167"/>
                  <a:pt x="848496" y="2414607"/>
                  <a:pt x="858126" y="2414464"/>
                </a:cubicBezTo>
                <a:lnTo>
                  <a:pt x="858774" y="2414464"/>
                </a:lnTo>
                <a:cubicBezTo>
                  <a:pt x="864403" y="2420788"/>
                  <a:pt x="873261" y="2423446"/>
                  <a:pt x="881253" y="2421074"/>
                </a:cubicBezTo>
                <a:lnTo>
                  <a:pt x="898788" y="2416788"/>
                </a:lnTo>
                <a:cubicBezTo>
                  <a:pt x="902579" y="2418102"/>
                  <a:pt x="917924" y="2423636"/>
                  <a:pt x="927849" y="2431637"/>
                </a:cubicBezTo>
                <a:lnTo>
                  <a:pt x="928306" y="2432009"/>
                </a:lnTo>
                <a:cubicBezTo>
                  <a:pt x="933440" y="2436086"/>
                  <a:pt x="944023" y="2444791"/>
                  <a:pt x="957834" y="2444791"/>
                </a:cubicBezTo>
                <a:lnTo>
                  <a:pt x="974788" y="2444791"/>
                </a:lnTo>
                <a:lnTo>
                  <a:pt x="974788" y="2444887"/>
                </a:lnTo>
                <a:cubicBezTo>
                  <a:pt x="974788" y="2448602"/>
                  <a:pt x="977836" y="2451630"/>
                  <a:pt x="981551" y="2451630"/>
                </a:cubicBezTo>
                <a:lnTo>
                  <a:pt x="1001830" y="2451630"/>
                </a:lnTo>
                <a:cubicBezTo>
                  <a:pt x="1003649" y="2451630"/>
                  <a:pt x="1005183" y="2450097"/>
                  <a:pt x="1005183" y="2448325"/>
                </a:cubicBezTo>
                <a:cubicBezTo>
                  <a:pt x="1005183" y="2446515"/>
                  <a:pt x="1003649" y="2444972"/>
                  <a:pt x="1001830" y="2444972"/>
                </a:cubicBezTo>
                <a:lnTo>
                  <a:pt x="981465" y="2444887"/>
                </a:lnTo>
                <a:lnTo>
                  <a:pt x="981551" y="2392566"/>
                </a:lnTo>
                <a:lnTo>
                  <a:pt x="1001830" y="2392566"/>
                </a:lnTo>
                <a:lnTo>
                  <a:pt x="1001830" y="2392375"/>
                </a:lnTo>
                <a:close/>
                <a:moveTo>
                  <a:pt x="859164" y="2407720"/>
                </a:moveTo>
                <a:cubicBezTo>
                  <a:pt x="854221" y="2408282"/>
                  <a:pt x="851078" y="2404377"/>
                  <a:pt x="849353" y="2401348"/>
                </a:cubicBezTo>
                <a:lnTo>
                  <a:pt x="885815" y="2393918"/>
                </a:lnTo>
                <a:cubicBezTo>
                  <a:pt x="878671" y="2397814"/>
                  <a:pt x="870023" y="2402281"/>
                  <a:pt x="859164" y="2407720"/>
                </a:cubicBezTo>
                <a:moveTo>
                  <a:pt x="974788" y="2437905"/>
                </a:moveTo>
                <a:lnTo>
                  <a:pt x="957834" y="2437905"/>
                </a:lnTo>
                <a:cubicBezTo>
                  <a:pt x="946413" y="2437905"/>
                  <a:pt x="937070" y="2430275"/>
                  <a:pt x="932516" y="2426694"/>
                </a:cubicBezTo>
                <a:lnTo>
                  <a:pt x="932021" y="2426284"/>
                </a:lnTo>
                <a:cubicBezTo>
                  <a:pt x="919839" y="2416369"/>
                  <a:pt x="900789" y="2410273"/>
                  <a:pt x="899931" y="2410006"/>
                </a:cubicBezTo>
                <a:cubicBezTo>
                  <a:pt x="899627" y="2409901"/>
                  <a:pt x="899255" y="2409825"/>
                  <a:pt x="898884" y="2409825"/>
                </a:cubicBezTo>
                <a:cubicBezTo>
                  <a:pt x="898588" y="2409825"/>
                  <a:pt x="898303" y="2409825"/>
                  <a:pt x="898121" y="2409901"/>
                </a:cubicBezTo>
                <a:lnTo>
                  <a:pt x="879538" y="2414464"/>
                </a:lnTo>
                <a:cubicBezTo>
                  <a:pt x="874671" y="2415912"/>
                  <a:pt x="869537" y="2414883"/>
                  <a:pt x="865727" y="2411816"/>
                </a:cubicBezTo>
                <a:cubicBezTo>
                  <a:pt x="878586" y="2405348"/>
                  <a:pt x="888216" y="2400100"/>
                  <a:pt x="896112" y="2395919"/>
                </a:cubicBezTo>
                <a:cubicBezTo>
                  <a:pt x="923258" y="2381260"/>
                  <a:pt x="923354" y="2381355"/>
                  <a:pt x="944975" y="2389918"/>
                </a:cubicBezTo>
                <a:cubicBezTo>
                  <a:pt x="952033" y="2392794"/>
                  <a:pt x="961654" y="2396557"/>
                  <a:pt x="974874" y="2401081"/>
                </a:cubicBezTo>
                <a:lnTo>
                  <a:pt x="974874" y="2437905"/>
                </a:lnTo>
                <a:lnTo>
                  <a:pt x="974788" y="2437905"/>
                </a:lnTo>
                <a:close/>
                <a:moveTo>
                  <a:pt x="1154525" y="2439629"/>
                </a:moveTo>
                <a:cubicBezTo>
                  <a:pt x="1153277" y="2438695"/>
                  <a:pt x="1151668" y="2438276"/>
                  <a:pt x="1150153" y="2438610"/>
                </a:cubicBezTo>
                <a:cubicBezTo>
                  <a:pt x="1148619" y="2438886"/>
                  <a:pt x="1147200" y="2439734"/>
                  <a:pt x="1146334" y="2440981"/>
                </a:cubicBezTo>
                <a:cubicBezTo>
                  <a:pt x="1139761" y="2450001"/>
                  <a:pt x="1124522" y="2472328"/>
                  <a:pt x="1124522" y="2483901"/>
                </a:cubicBezTo>
                <a:lnTo>
                  <a:pt x="1124522" y="2485158"/>
                </a:lnTo>
                <a:cubicBezTo>
                  <a:pt x="1124807" y="2499341"/>
                  <a:pt x="1136523" y="2510609"/>
                  <a:pt x="1150429" y="2510609"/>
                </a:cubicBezTo>
                <a:lnTo>
                  <a:pt x="1151668" y="2510609"/>
                </a:lnTo>
                <a:lnTo>
                  <a:pt x="1152249" y="2510609"/>
                </a:lnTo>
                <a:cubicBezTo>
                  <a:pt x="1159202" y="2510428"/>
                  <a:pt x="1165688" y="2507533"/>
                  <a:pt x="1170527" y="2502513"/>
                </a:cubicBezTo>
                <a:cubicBezTo>
                  <a:pt x="1175385" y="2497436"/>
                  <a:pt x="1177871" y="2490883"/>
                  <a:pt x="1177776" y="2483901"/>
                </a:cubicBezTo>
                <a:cubicBezTo>
                  <a:pt x="1177776" y="2472785"/>
                  <a:pt x="1164145" y="2452183"/>
                  <a:pt x="1155963" y="2440981"/>
                </a:cubicBezTo>
                <a:cubicBezTo>
                  <a:pt x="1155478" y="2440524"/>
                  <a:pt x="1155011" y="2440000"/>
                  <a:pt x="1154525" y="2439629"/>
                </a:cubicBezTo>
                <a:moveTo>
                  <a:pt x="1170918" y="2484044"/>
                </a:moveTo>
                <a:cubicBezTo>
                  <a:pt x="1171013" y="2489168"/>
                  <a:pt x="1169098" y="2494150"/>
                  <a:pt x="1165564" y="2497808"/>
                </a:cubicBezTo>
                <a:cubicBezTo>
                  <a:pt x="1161964" y="2501532"/>
                  <a:pt x="1157202" y="2503713"/>
                  <a:pt x="1151963" y="2503808"/>
                </a:cubicBezTo>
                <a:lnTo>
                  <a:pt x="1150915" y="2503808"/>
                </a:lnTo>
                <a:lnTo>
                  <a:pt x="1150429" y="2503808"/>
                </a:lnTo>
                <a:cubicBezTo>
                  <a:pt x="1139971" y="2503808"/>
                  <a:pt x="1131284" y="2495436"/>
                  <a:pt x="1131018" y="2484882"/>
                </a:cubicBezTo>
                <a:lnTo>
                  <a:pt x="1131018" y="2483901"/>
                </a:lnTo>
                <a:cubicBezTo>
                  <a:pt x="1131018" y="2476138"/>
                  <a:pt x="1141190" y="2459260"/>
                  <a:pt x="1151011" y="2445630"/>
                </a:cubicBezTo>
                <a:cubicBezTo>
                  <a:pt x="1163383" y="2462879"/>
                  <a:pt x="1170918" y="2477538"/>
                  <a:pt x="1170918" y="2484044"/>
                </a:cubicBezTo>
                <a:moveTo>
                  <a:pt x="1202360" y="2537765"/>
                </a:moveTo>
                <a:cubicBezTo>
                  <a:pt x="1203198" y="2537260"/>
                  <a:pt x="1203864" y="2536508"/>
                  <a:pt x="1204065" y="2535526"/>
                </a:cubicBezTo>
                <a:cubicBezTo>
                  <a:pt x="1204236" y="2534603"/>
                  <a:pt x="1204065" y="2533526"/>
                  <a:pt x="1203503" y="2532783"/>
                </a:cubicBezTo>
                <a:cubicBezTo>
                  <a:pt x="1197969" y="2525344"/>
                  <a:pt x="1188329" y="2522230"/>
                  <a:pt x="1179471" y="2524792"/>
                </a:cubicBezTo>
                <a:lnTo>
                  <a:pt x="1155011" y="2532507"/>
                </a:lnTo>
                <a:lnTo>
                  <a:pt x="1155011" y="2531860"/>
                </a:lnTo>
                <a:cubicBezTo>
                  <a:pt x="1155011" y="2524506"/>
                  <a:pt x="1151572" y="2519343"/>
                  <a:pt x="1146610" y="2519343"/>
                </a:cubicBezTo>
                <a:lnTo>
                  <a:pt x="1123293" y="2519439"/>
                </a:lnTo>
                <a:cubicBezTo>
                  <a:pt x="1122626" y="2519248"/>
                  <a:pt x="1120797" y="2517953"/>
                  <a:pt x="1119388" y="2516886"/>
                </a:cubicBezTo>
                <a:cubicBezTo>
                  <a:pt x="1113758" y="2512790"/>
                  <a:pt x="1104347" y="2505809"/>
                  <a:pt x="1092336" y="2505809"/>
                </a:cubicBezTo>
                <a:lnTo>
                  <a:pt x="1075391" y="2505809"/>
                </a:lnTo>
                <a:lnTo>
                  <a:pt x="1075391" y="2505723"/>
                </a:lnTo>
                <a:cubicBezTo>
                  <a:pt x="1075391" y="2502046"/>
                  <a:pt x="1072315" y="2498970"/>
                  <a:pt x="1068628" y="2498970"/>
                </a:cubicBezTo>
                <a:lnTo>
                  <a:pt x="1048322" y="2498970"/>
                </a:lnTo>
                <a:cubicBezTo>
                  <a:pt x="1046512" y="2498970"/>
                  <a:pt x="1044987" y="2500513"/>
                  <a:pt x="1044987" y="2502322"/>
                </a:cubicBezTo>
                <a:cubicBezTo>
                  <a:pt x="1044987" y="2504142"/>
                  <a:pt x="1046512" y="2505628"/>
                  <a:pt x="1048322" y="2505628"/>
                </a:cubicBezTo>
                <a:lnTo>
                  <a:pt x="1068724" y="2505723"/>
                </a:lnTo>
                <a:lnTo>
                  <a:pt x="1068628" y="2558044"/>
                </a:lnTo>
                <a:lnTo>
                  <a:pt x="1048322" y="2558044"/>
                </a:lnTo>
                <a:cubicBezTo>
                  <a:pt x="1046512" y="2558044"/>
                  <a:pt x="1044987" y="2559577"/>
                  <a:pt x="1044987" y="2561339"/>
                </a:cubicBezTo>
                <a:cubicBezTo>
                  <a:pt x="1044987" y="2563158"/>
                  <a:pt x="1046512" y="2564692"/>
                  <a:pt x="1048322" y="2564692"/>
                </a:cubicBezTo>
                <a:lnTo>
                  <a:pt x="1068628" y="2564692"/>
                </a:lnTo>
                <a:cubicBezTo>
                  <a:pt x="1072315" y="2564692"/>
                  <a:pt x="1075391" y="2561673"/>
                  <a:pt x="1075391" y="2557948"/>
                </a:cubicBezTo>
                <a:lnTo>
                  <a:pt x="1075391" y="2556224"/>
                </a:lnTo>
                <a:cubicBezTo>
                  <a:pt x="1081078" y="2558129"/>
                  <a:pt x="1086222" y="2559949"/>
                  <a:pt x="1090708" y="2561482"/>
                </a:cubicBezTo>
                <a:cubicBezTo>
                  <a:pt x="1108520" y="2567664"/>
                  <a:pt x="1118425" y="2570969"/>
                  <a:pt x="1127388" y="2570969"/>
                </a:cubicBezTo>
                <a:cubicBezTo>
                  <a:pt x="1138333" y="2570969"/>
                  <a:pt x="1148067" y="2565949"/>
                  <a:pt x="1168918" y="2554786"/>
                </a:cubicBezTo>
                <a:cubicBezTo>
                  <a:pt x="1177785" y="2550414"/>
                  <a:pt x="1188634" y="2544604"/>
                  <a:pt x="1202360" y="2537765"/>
                </a:cubicBezTo>
                <a:moveTo>
                  <a:pt x="1092984" y="2555253"/>
                </a:moveTo>
                <a:cubicBezTo>
                  <a:pt x="1087850" y="2553434"/>
                  <a:pt x="1082031" y="2551433"/>
                  <a:pt x="1075487" y="2549252"/>
                </a:cubicBezTo>
                <a:lnTo>
                  <a:pt x="1075487" y="2512505"/>
                </a:lnTo>
                <a:lnTo>
                  <a:pt x="1092441" y="2512505"/>
                </a:lnTo>
                <a:cubicBezTo>
                  <a:pt x="1102243" y="2512505"/>
                  <a:pt x="1110253" y="2518324"/>
                  <a:pt x="1115482" y="2522230"/>
                </a:cubicBezTo>
                <a:cubicBezTo>
                  <a:pt x="1118721" y="2524601"/>
                  <a:pt x="1120721" y="2526040"/>
                  <a:pt x="1122893" y="2526040"/>
                </a:cubicBezTo>
                <a:lnTo>
                  <a:pt x="1146610" y="2526040"/>
                </a:lnTo>
                <a:cubicBezTo>
                  <a:pt x="1147105" y="2526040"/>
                  <a:pt x="1148343" y="2528145"/>
                  <a:pt x="1148343" y="2531860"/>
                </a:cubicBezTo>
                <a:cubicBezTo>
                  <a:pt x="1148343" y="2533764"/>
                  <a:pt x="1148067" y="2535441"/>
                  <a:pt x="1147381" y="2536698"/>
                </a:cubicBezTo>
                <a:cubicBezTo>
                  <a:pt x="1147105" y="2537346"/>
                  <a:pt x="1146705" y="2537765"/>
                  <a:pt x="1146524" y="2537765"/>
                </a:cubicBezTo>
                <a:lnTo>
                  <a:pt x="1109291" y="2537765"/>
                </a:lnTo>
                <a:cubicBezTo>
                  <a:pt x="1107481" y="2537765"/>
                  <a:pt x="1105948" y="2539251"/>
                  <a:pt x="1105948" y="2541061"/>
                </a:cubicBezTo>
                <a:cubicBezTo>
                  <a:pt x="1105948" y="2542880"/>
                  <a:pt x="1107481" y="2544413"/>
                  <a:pt x="1109291" y="2544413"/>
                </a:cubicBezTo>
                <a:lnTo>
                  <a:pt x="1146524" y="2544413"/>
                </a:lnTo>
                <a:cubicBezTo>
                  <a:pt x="1149296" y="2544413"/>
                  <a:pt x="1151572" y="2542785"/>
                  <a:pt x="1153106" y="2540137"/>
                </a:cubicBezTo>
                <a:lnTo>
                  <a:pt x="1181386" y="2531155"/>
                </a:lnTo>
                <a:cubicBezTo>
                  <a:pt x="1186234" y="2529764"/>
                  <a:pt x="1191377" y="2530783"/>
                  <a:pt x="1195197" y="2533860"/>
                </a:cubicBezTo>
                <a:cubicBezTo>
                  <a:pt x="1183195" y="2539861"/>
                  <a:pt x="1173680" y="2544975"/>
                  <a:pt x="1165879" y="2549157"/>
                </a:cubicBezTo>
                <a:cubicBezTo>
                  <a:pt x="1130160" y="2568226"/>
                  <a:pt x="1130065" y="2568226"/>
                  <a:pt x="1092984" y="2555253"/>
                </a:cubicBezTo>
                <a:moveTo>
                  <a:pt x="1244822" y="2392375"/>
                </a:moveTo>
                <a:cubicBezTo>
                  <a:pt x="1246632" y="2392375"/>
                  <a:pt x="1248165" y="2390889"/>
                  <a:pt x="1248165" y="2389070"/>
                </a:cubicBezTo>
                <a:cubicBezTo>
                  <a:pt x="1248165" y="2387251"/>
                  <a:pt x="1246632" y="2385727"/>
                  <a:pt x="1244822" y="2385727"/>
                </a:cubicBezTo>
                <a:lnTo>
                  <a:pt x="1224543" y="2385727"/>
                </a:lnTo>
                <a:cubicBezTo>
                  <a:pt x="1220819" y="2385727"/>
                  <a:pt x="1217771" y="2388794"/>
                  <a:pt x="1217771" y="2392471"/>
                </a:cubicBezTo>
                <a:lnTo>
                  <a:pt x="1217771" y="2394185"/>
                </a:lnTo>
                <a:cubicBezTo>
                  <a:pt x="1205779" y="2390099"/>
                  <a:pt x="1197007" y="2386565"/>
                  <a:pt x="1190339" y="2383908"/>
                </a:cubicBezTo>
                <a:cubicBezTo>
                  <a:pt x="1170822" y="2376097"/>
                  <a:pt x="1166431" y="2374745"/>
                  <a:pt x="1149877" y="2382879"/>
                </a:cubicBezTo>
                <a:lnTo>
                  <a:pt x="1149753" y="2382879"/>
                </a:lnTo>
                <a:lnTo>
                  <a:pt x="1086993" y="2395728"/>
                </a:lnTo>
                <a:cubicBezTo>
                  <a:pt x="1086040" y="2395919"/>
                  <a:pt x="1085288" y="2396471"/>
                  <a:pt x="1084802" y="2397262"/>
                </a:cubicBezTo>
                <a:cubicBezTo>
                  <a:pt x="1084345" y="2397995"/>
                  <a:pt x="1084221" y="2399081"/>
                  <a:pt x="1084431" y="2399910"/>
                </a:cubicBezTo>
                <a:cubicBezTo>
                  <a:pt x="1086040" y="2405167"/>
                  <a:pt x="1091384" y="2414607"/>
                  <a:pt x="1100994" y="2414464"/>
                </a:cubicBezTo>
                <a:lnTo>
                  <a:pt x="1101680" y="2414464"/>
                </a:lnTo>
                <a:cubicBezTo>
                  <a:pt x="1107291" y="2420788"/>
                  <a:pt x="1116149" y="2423446"/>
                  <a:pt x="1124150" y="2421074"/>
                </a:cubicBezTo>
                <a:lnTo>
                  <a:pt x="1141666" y="2416788"/>
                </a:lnTo>
                <a:cubicBezTo>
                  <a:pt x="1145477" y="2418102"/>
                  <a:pt x="1160821" y="2423636"/>
                  <a:pt x="1170737" y="2431637"/>
                </a:cubicBezTo>
                <a:lnTo>
                  <a:pt x="1171194" y="2432009"/>
                </a:lnTo>
                <a:cubicBezTo>
                  <a:pt x="1176338" y="2436086"/>
                  <a:pt x="1186919" y="2444791"/>
                  <a:pt x="1200731" y="2444791"/>
                </a:cubicBezTo>
                <a:lnTo>
                  <a:pt x="1217686" y="2444791"/>
                </a:lnTo>
                <a:lnTo>
                  <a:pt x="1217686" y="2444887"/>
                </a:lnTo>
                <a:cubicBezTo>
                  <a:pt x="1217686" y="2448602"/>
                  <a:pt x="1220734" y="2451630"/>
                  <a:pt x="1224448" y="2451630"/>
                </a:cubicBezTo>
                <a:lnTo>
                  <a:pt x="1244727" y="2451630"/>
                </a:lnTo>
                <a:cubicBezTo>
                  <a:pt x="1246537" y="2451630"/>
                  <a:pt x="1248070" y="2450097"/>
                  <a:pt x="1248070" y="2448325"/>
                </a:cubicBezTo>
                <a:cubicBezTo>
                  <a:pt x="1248070" y="2446515"/>
                  <a:pt x="1246537" y="2444972"/>
                  <a:pt x="1244727" y="2444972"/>
                </a:cubicBezTo>
                <a:lnTo>
                  <a:pt x="1224353" y="2444887"/>
                </a:lnTo>
                <a:lnTo>
                  <a:pt x="1224448" y="2392566"/>
                </a:lnTo>
                <a:lnTo>
                  <a:pt x="1244822" y="2392566"/>
                </a:lnTo>
                <a:lnTo>
                  <a:pt x="1244822" y="2392375"/>
                </a:lnTo>
                <a:close/>
                <a:moveTo>
                  <a:pt x="1102128" y="2407720"/>
                </a:moveTo>
                <a:cubicBezTo>
                  <a:pt x="1097203" y="2408282"/>
                  <a:pt x="1094032" y="2404377"/>
                  <a:pt x="1092336" y="2401348"/>
                </a:cubicBezTo>
                <a:lnTo>
                  <a:pt x="1128808" y="2393918"/>
                </a:lnTo>
                <a:cubicBezTo>
                  <a:pt x="1121664" y="2397814"/>
                  <a:pt x="1112987" y="2402281"/>
                  <a:pt x="1102128" y="2407720"/>
                </a:cubicBezTo>
                <a:moveTo>
                  <a:pt x="1217771" y="2437905"/>
                </a:moveTo>
                <a:lnTo>
                  <a:pt x="1200826" y="2437905"/>
                </a:lnTo>
                <a:cubicBezTo>
                  <a:pt x="1189387" y="2437905"/>
                  <a:pt x="1180052" y="2430275"/>
                  <a:pt x="1175490" y="2426694"/>
                </a:cubicBezTo>
                <a:lnTo>
                  <a:pt x="1175013" y="2426284"/>
                </a:lnTo>
                <a:cubicBezTo>
                  <a:pt x="1162822" y="2416369"/>
                  <a:pt x="1143752" y="2410273"/>
                  <a:pt x="1142924" y="2410006"/>
                </a:cubicBezTo>
                <a:cubicBezTo>
                  <a:pt x="1142533" y="2409901"/>
                  <a:pt x="1142238" y="2409825"/>
                  <a:pt x="1141876" y="2409825"/>
                </a:cubicBezTo>
                <a:cubicBezTo>
                  <a:pt x="1141571" y="2409825"/>
                  <a:pt x="1141295" y="2409825"/>
                  <a:pt x="1141104" y="2409901"/>
                </a:cubicBezTo>
                <a:lnTo>
                  <a:pt x="1122521" y="2414464"/>
                </a:lnTo>
                <a:cubicBezTo>
                  <a:pt x="1117663" y="2415912"/>
                  <a:pt x="1112529" y="2414883"/>
                  <a:pt x="1108710" y="2411816"/>
                </a:cubicBezTo>
                <a:cubicBezTo>
                  <a:pt x="1121569" y="2405348"/>
                  <a:pt x="1131198" y="2400100"/>
                  <a:pt x="1139104" y="2395919"/>
                </a:cubicBezTo>
                <a:cubicBezTo>
                  <a:pt x="1166346" y="2381260"/>
                  <a:pt x="1166346" y="2381355"/>
                  <a:pt x="1187968" y="2389918"/>
                </a:cubicBezTo>
                <a:cubicBezTo>
                  <a:pt x="1195006" y="2392794"/>
                  <a:pt x="1204636" y="2396557"/>
                  <a:pt x="1217866" y="2401081"/>
                </a:cubicBezTo>
                <a:lnTo>
                  <a:pt x="1217866" y="2437905"/>
                </a:lnTo>
                <a:lnTo>
                  <a:pt x="1217771" y="2437905"/>
                </a:lnTo>
                <a:close/>
                <a:moveTo>
                  <a:pt x="1397508" y="2439629"/>
                </a:moveTo>
                <a:cubicBezTo>
                  <a:pt x="1396279" y="2438695"/>
                  <a:pt x="1394650" y="2438276"/>
                  <a:pt x="1393136" y="2438610"/>
                </a:cubicBezTo>
                <a:cubicBezTo>
                  <a:pt x="1391593" y="2438886"/>
                  <a:pt x="1390193" y="2439734"/>
                  <a:pt x="1389231" y="2440981"/>
                </a:cubicBezTo>
                <a:cubicBezTo>
                  <a:pt x="1382659" y="2450001"/>
                  <a:pt x="1367418" y="2472328"/>
                  <a:pt x="1367418" y="2483901"/>
                </a:cubicBezTo>
                <a:lnTo>
                  <a:pt x="1367418" y="2485158"/>
                </a:lnTo>
                <a:cubicBezTo>
                  <a:pt x="1367694" y="2499341"/>
                  <a:pt x="1379420" y="2510609"/>
                  <a:pt x="1393317" y="2510609"/>
                </a:cubicBezTo>
                <a:lnTo>
                  <a:pt x="1394565" y="2510609"/>
                </a:lnTo>
                <a:lnTo>
                  <a:pt x="1395136" y="2510609"/>
                </a:lnTo>
                <a:cubicBezTo>
                  <a:pt x="1402099" y="2510428"/>
                  <a:pt x="1408557" y="2507533"/>
                  <a:pt x="1413414" y="2502513"/>
                </a:cubicBezTo>
                <a:cubicBezTo>
                  <a:pt x="1418272" y="2497436"/>
                  <a:pt x="1420768" y="2490883"/>
                  <a:pt x="1420663" y="2483901"/>
                </a:cubicBezTo>
                <a:cubicBezTo>
                  <a:pt x="1420663" y="2472785"/>
                  <a:pt x="1407043" y="2452183"/>
                  <a:pt x="1398861" y="2440981"/>
                </a:cubicBezTo>
                <a:cubicBezTo>
                  <a:pt x="1398461" y="2440524"/>
                  <a:pt x="1398089" y="2440000"/>
                  <a:pt x="1397508" y="2439629"/>
                </a:cubicBezTo>
                <a:moveTo>
                  <a:pt x="1414005" y="2484044"/>
                </a:moveTo>
                <a:cubicBezTo>
                  <a:pt x="1414091" y="2489168"/>
                  <a:pt x="1412186" y="2494150"/>
                  <a:pt x="1408643" y="2497808"/>
                </a:cubicBezTo>
                <a:cubicBezTo>
                  <a:pt x="1405042" y="2501532"/>
                  <a:pt x="1400280" y="2503713"/>
                  <a:pt x="1395041" y="2503808"/>
                </a:cubicBezTo>
                <a:lnTo>
                  <a:pt x="1393993" y="2503808"/>
                </a:lnTo>
                <a:lnTo>
                  <a:pt x="1393507" y="2503808"/>
                </a:lnTo>
                <a:cubicBezTo>
                  <a:pt x="1383049" y="2503808"/>
                  <a:pt x="1374371" y="2495436"/>
                  <a:pt x="1374095" y="2484882"/>
                </a:cubicBezTo>
                <a:lnTo>
                  <a:pt x="1374095" y="2483901"/>
                </a:lnTo>
                <a:cubicBezTo>
                  <a:pt x="1374095" y="2476138"/>
                  <a:pt x="1384278" y="2459260"/>
                  <a:pt x="1393993" y="2445630"/>
                </a:cubicBezTo>
                <a:cubicBezTo>
                  <a:pt x="1406366" y="2462879"/>
                  <a:pt x="1414005" y="2477538"/>
                  <a:pt x="1414005" y="2484044"/>
                </a:cubicBezTo>
                <a:moveTo>
                  <a:pt x="1445323" y="2537765"/>
                </a:moveTo>
                <a:cubicBezTo>
                  <a:pt x="1446171" y="2537260"/>
                  <a:pt x="1446857" y="2536508"/>
                  <a:pt x="1447038" y="2535526"/>
                </a:cubicBezTo>
                <a:cubicBezTo>
                  <a:pt x="1447229" y="2534603"/>
                  <a:pt x="1447038" y="2533526"/>
                  <a:pt x="1446486" y="2532783"/>
                </a:cubicBezTo>
                <a:cubicBezTo>
                  <a:pt x="1440952" y="2525344"/>
                  <a:pt x="1431321" y="2522230"/>
                  <a:pt x="1422463" y="2524792"/>
                </a:cubicBezTo>
                <a:lnTo>
                  <a:pt x="1397994" y="2532507"/>
                </a:lnTo>
                <a:lnTo>
                  <a:pt x="1397994" y="2531860"/>
                </a:lnTo>
                <a:cubicBezTo>
                  <a:pt x="1397994" y="2524506"/>
                  <a:pt x="1394555" y="2519343"/>
                  <a:pt x="1389602" y="2519343"/>
                </a:cubicBezTo>
                <a:lnTo>
                  <a:pt x="1366275" y="2519439"/>
                </a:lnTo>
                <a:cubicBezTo>
                  <a:pt x="1365599" y="2519248"/>
                  <a:pt x="1363789" y="2517953"/>
                  <a:pt x="1362370" y="2516886"/>
                </a:cubicBezTo>
                <a:cubicBezTo>
                  <a:pt x="1356741" y="2512790"/>
                  <a:pt x="1347330" y="2505809"/>
                  <a:pt x="1335328" y="2505809"/>
                </a:cubicBezTo>
                <a:lnTo>
                  <a:pt x="1318355" y="2505809"/>
                </a:lnTo>
                <a:lnTo>
                  <a:pt x="1318355" y="2505723"/>
                </a:lnTo>
                <a:cubicBezTo>
                  <a:pt x="1318355" y="2502046"/>
                  <a:pt x="1315307" y="2498970"/>
                  <a:pt x="1311611" y="2498970"/>
                </a:cubicBezTo>
                <a:lnTo>
                  <a:pt x="1291304" y="2498970"/>
                </a:lnTo>
                <a:cubicBezTo>
                  <a:pt x="1289495" y="2498970"/>
                  <a:pt x="1287980" y="2500513"/>
                  <a:pt x="1287980" y="2502322"/>
                </a:cubicBezTo>
                <a:cubicBezTo>
                  <a:pt x="1287980" y="2504142"/>
                  <a:pt x="1289495" y="2505628"/>
                  <a:pt x="1291304" y="2505628"/>
                </a:cubicBezTo>
                <a:lnTo>
                  <a:pt x="1311697" y="2505723"/>
                </a:lnTo>
                <a:lnTo>
                  <a:pt x="1311611" y="2558044"/>
                </a:lnTo>
                <a:lnTo>
                  <a:pt x="1291304" y="2558044"/>
                </a:lnTo>
                <a:cubicBezTo>
                  <a:pt x="1289495" y="2558044"/>
                  <a:pt x="1287980" y="2559577"/>
                  <a:pt x="1287980" y="2561339"/>
                </a:cubicBezTo>
                <a:cubicBezTo>
                  <a:pt x="1287980" y="2563158"/>
                  <a:pt x="1289495" y="2564692"/>
                  <a:pt x="1291304" y="2564692"/>
                </a:cubicBezTo>
                <a:lnTo>
                  <a:pt x="1311611" y="2564692"/>
                </a:lnTo>
                <a:cubicBezTo>
                  <a:pt x="1315307" y="2564692"/>
                  <a:pt x="1318355" y="2561673"/>
                  <a:pt x="1318355" y="2557948"/>
                </a:cubicBezTo>
                <a:lnTo>
                  <a:pt x="1318355" y="2556224"/>
                </a:lnTo>
                <a:cubicBezTo>
                  <a:pt x="1324070" y="2558129"/>
                  <a:pt x="1329214" y="2559949"/>
                  <a:pt x="1333700" y="2561482"/>
                </a:cubicBezTo>
                <a:cubicBezTo>
                  <a:pt x="1351512" y="2567664"/>
                  <a:pt x="1361418" y="2570969"/>
                  <a:pt x="1370362" y="2570969"/>
                </a:cubicBezTo>
                <a:cubicBezTo>
                  <a:pt x="1381315" y="2570969"/>
                  <a:pt x="1391040" y="2565949"/>
                  <a:pt x="1411900" y="2554786"/>
                </a:cubicBezTo>
                <a:cubicBezTo>
                  <a:pt x="1420759" y="2550414"/>
                  <a:pt x="1431627" y="2544604"/>
                  <a:pt x="1445323" y="2537765"/>
                </a:cubicBezTo>
                <a:moveTo>
                  <a:pt x="1335977" y="2555253"/>
                </a:moveTo>
                <a:cubicBezTo>
                  <a:pt x="1330843" y="2553434"/>
                  <a:pt x="1325118" y="2551433"/>
                  <a:pt x="1318441" y="2549252"/>
                </a:cubicBezTo>
                <a:lnTo>
                  <a:pt x="1318441" y="2512505"/>
                </a:lnTo>
                <a:lnTo>
                  <a:pt x="1335424" y="2512505"/>
                </a:lnTo>
                <a:cubicBezTo>
                  <a:pt x="1345235" y="2512505"/>
                  <a:pt x="1353235" y="2518324"/>
                  <a:pt x="1358456" y="2522230"/>
                </a:cubicBezTo>
                <a:cubicBezTo>
                  <a:pt x="1361694" y="2524601"/>
                  <a:pt x="1363694" y="2526040"/>
                  <a:pt x="1365885" y="2526040"/>
                </a:cubicBezTo>
                <a:lnTo>
                  <a:pt x="1389602" y="2526040"/>
                </a:lnTo>
                <a:cubicBezTo>
                  <a:pt x="1390088" y="2526040"/>
                  <a:pt x="1391326" y="2528145"/>
                  <a:pt x="1391326" y="2531860"/>
                </a:cubicBezTo>
                <a:cubicBezTo>
                  <a:pt x="1391326" y="2533764"/>
                  <a:pt x="1390945" y="2535441"/>
                  <a:pt x="1390374" y="2536698"/>
                </a:cubicBezTo>
                <a:cubicBezTo>
                  <a:pt x="1390088" y="2537346"/>
                  <a:pt x="1389697" y="2537765"/>
                  <a:pt x="1389507" y="2537765"/>
                </a:cubicBezTo>
                <a:lnTo>
                  <a:pt x="1352283" y="2537765"/>
                </a:lnTo>
                <a:cubicBezTo>
                  <a:pt x="1350464" y="2537765"/>
                  <a:pt x="1348931" y="2539251"/>
                  <a:pt x="1348931" y="2541061"/>
                </a:cubicBezTo>
                <a:cubicBezTo>
                  <a:pt x="1348931" y="2542880"/>
                  <a:pt x="1350464" y="2544413"/>
                  <a:pt x="1352283" y="2544413"/>
                </a:cubicBezTo>
                <a:lnTo>
                  <a:pt x="1389507" y="2544413"/>
                </a:lnTo>
                <a:cubicBezTo>
                  <a:pt x="1392278" y="2544413"/>
                  <a:pt x="1394555" y="2542785"/>
                  <a:pt x="1396089" y="2540137"/>
                </a:cubicBezTo>
                <a:lnTo>
                  <a:pt x="1424359" y="2531155"/>
                </a:lnTo>
                <a:cubicBezTo>
                  <a:pt x="1429226" y="2529764"/>
                  <a:pt x="1434369" y="2530783"/>
                  <a:pt x="1438180" y="2533860"/>
                </a:cubicBezTo>
                <a:cubicBezTo>
                  <a:pt x="1426178" y="2539861"/>
                  <a:pt x="1416672" y="2544975"/>
                  <a:pt x="1408766" y="2549157"/>
                </a:cubicBezTo>
                <a:cubicBezTo>
                  <a:pt x="1373134" y="2568226"/>
                  <a:pt x="1373134" y="2568226"/>
                  <a:pt x="1335977" y="2555253"/>
                </a:cubicBezTo>
                <a:moveTo>
                  <a:pt x="1487805" y="2392375"/>
                </a:moveTo>
                <a:cubicBezTo>
                  <a:pt x="1489614" y="2392375"/>
                  <a:pt x="1491148" y="2390889"/>
                  <a:pt x="1491148" y="2389070"/>
                </a:cubicBezTo>
                <a:cubicBezTo>
                  <a:pt x="1491148" y="2387251"/>
                  <a:pt x="1489614" y="2385727"/>
                  <a:pt x="1487805" y="2385727"/>
                </a:cubicBezTo>
                <a:lnTo>
                  <a:pt x="1467526" y="2385727"/>
                </a:lnTo>
                <a:cubicBezTo>
                  <a:pt x="1463811" y="2385727"/>
                  <a:pt x="1460763" y="2388794"/>
                  <a:pt x="1460763" y="2392471"/>
                </a:cubicBezTo>
                <a:lnTo>
                  <a:pt x="1460763" y="2394185"/>
                </a:lnTo>
                <a:cubicBezTo>
                  <a:pt x="1448762" y="2390099"/>
                  <a:pt x="1439999" y="2386565"/>
                  <a:pt x="1433322" y="2383908"/>
                </a:cubicBezTo>
                <a:cubicBezTo>
                  <a:pt x="1413815" y="2376097"/>
                  <a:pt x="1409405" y="2374745"/>
                  <a:pt x="1392860" y="2382879"/>
                </a:cubicBezTo>
                <a:lnTo>
                  <a:pt x="1392736" y="2382879"/>
                </a:lnTo>
                <a:lnTo>
                  <a:pt x="1329966" y="2395728"/>
                </a:lnTo>
                <a:cubicBezTo>
                  <a:pt x="1329033" y="2395919"/>
                  <a:pt x="1328261" y="2396471"/>
                  <a:pt x="1327795" y="2397262"/>
                </a:cubicBezTo>
                <a:cubicBezTo>
                  <a:pt x="1327299" y="2397995"/>
                  <a:pt x="1327204" y="2399081"/>
                  <a:pt x="1327499" y="2399910"/>
                </a:cubicBezTo>
                <a:cubicBezTo>
                  <a:pt x="1329109" y="2405167"/>
                  <a:pt x="1334472" y="2414607"/>
                  <a:pt x="1344073" y="2414464"/>
                </a:cubicBezTo>
                <a:lnTo>
                  <a:pt x="1344749" y="2414464"/>
                </a:lnTo>
                <a:cubicBezTo>
                  <a:pt x="1350378" y="2420788"/>
                  <a:pt x="1359236" y="2423446"/>
                  <a:pt x="1367218" y="2421074"/>
                </a:cubicBezTo>
                <a:lnTo>
                  <a:pt x="1384735" y="2416788"/>
                </a:lnTo>
                <a:cubicBezTo>
                  <a:pt x="1388554" y="2418102"/>
                  <a:pt x="1403899" y="2423636"/>
                  <a:pt x="1413815" y="2431637"/>
                </a:cubicBezTo>
                <a:lnTo>
                  <a:pt x="1414281" y="2432009"/>
                </a:lnTo>
                <a:cubicBezTo>
                  <a:pt x="1419415" y="2436086"/>
                  <a:pt x="1429988" y="2444791"/>
                  <a:pt x="1443799" y="2444791"/>
                </a:cubicBezTo>
                <a:lnTo>
                  <a:pt x="1460763" y="2444791"/>
                </a:lnTo>
                <a:lnTo>
                  <a:pt x="1460763" y="2444887"/>
                </a:lnTo>
                <a:cubicBezTo>
                  <a:pt x="1460763" y="2448602"/>
                  <a:pt x="1463811" y="2451630"/>
                  <a:pt x="1467526" y="2451630"/>
                </a:cubicBezTo>
                <a:lnTo>
                  <a:pt x="1487805" y="2451630"/>
                </a:lnTo>
                <a:cubicBezTo>
                  <a:pt x="1489614" y="2451630"/>
                  <a:pt x="1491148" y="2450097"/>
                  <a:pt x="1491148" y="2448325"/>
                </a:cubicBezTo>
                <a:cubicBezTo>
                  <a:pt x="1491148" y="2446515"/>
                  <a:pt x="1489614" y="2444972"/>
                  <a:pt x="1487805" y="2444972"/>
                </a:cubicBezTo>
                <a:lnTo>
                  <a:pt x="1467441" y="2444887"/>
                </a:lnTo>
                <a:lnTo>
                  <a:pt x="1467526" y="2392566"/>
                </a:lnTo>
                <a:lnTo>
                  <a:pt x="1487805" y="2392566"/>
                </a:lnTo>
                <a:lnTo>
                  <a:pt x="1487805" y="2392375"/>
                </a:lnTo>
                <a:close/>
                <a:moveTo>
                  <a:pt x="1345111" y="2407720"/>
                </a:moveTo>
                <a:cubicBezTo>
                  <a:pt x="1340168" y="2408282"/>
                  <a:pt x="1337024" y="2404377"/>
                  <a:pt x="1335328" y="2401348"/>
                </a:cubicBezTo>
                <a:lnTo>
                  <a:pt x="1371790" y="2393918"/>
                </a:lnTo>
                <a:cubicBezTo>
                  <a:pt x="1364646" y="2397814"/>
                  <a:pt x="1355979" y="2402281"/>
                  <a:pt x="1345111" y="2407720"/>
                </a:cubicBezTo>
                <a:moveTo>
                  <a:pt x="1460763" y="2437905"/>
                </a:moveTo>
                <a:lnTo>
                  <a:pt x="1443799" y="2437905"/>
                </a:lnTo>
                <a:cubicBezTo>
                  <a:pt x="1432360" y="2437905"/>
                  <a:pt x="1423045" y="2430275"/>
                  <a:pt x="1418454" y="2426694"/>
                </a:cubicBezTo>
                <a:lnTo>
                  <a:pt x="1417987" y="2426284"/>
                </a:lnTo>
                <a:cubicBezTo>
                  <a:pt x="1405804" y="2416369"/>
                  <a:pt x="1386735" y="2410273"/>
                  <a:pt x="1385878" y="2410006"/>
                </a:cubicBezTo>
                <a:cubicBezTo>
                  <a:pt x="1385592" y="2409901"/>
                  <a:pt x="1385230" y="2409825"/>
                  <a:pt x="1384839" y="2409825"/>
                </a:cubicBezTo>
                <a:cubicBezTo>
                  <a:pt x="1384563" y="2409825"/>
                  <a:pt x="1384268" y="2409825"/>
                  <a:pt x="1384097" y="2409901"/>
                </a:cubicBezTo>
                <a:lnTo>
                  <a:pt x="1365513" y="2414464"/>
                </a:lnTo>
                <a:cubicBezTo>
                  <a:pt x="1360646" y="2415912"/>
                  <a:pt x="1355512" y="2414883"/>
                  <a:pt x="1351702" y="2411816"/>
                </a:cubicBezTo>
                <a:cubicBezTo>
                  <a:pt x="1364552" y="2405348"/>
                  <a:pt x="1374191" y="2400100"/>
                  <a:pt x="1382087" y="2395919"/>
                </a:cubicBezTo>
                <a:cubicBezTo>
                  <a:pt x="1409233" y="2381260"/>
                  <a:pt x="1409319" y="2381355"/>
                  <a:pt x="1430950" y="2389918"/>
                </a:cubicBezTo>
                <a:cubicBezTo>
                  <a:pt x="1437989" y="2392794"/>
                  <a:pt x="1447629" y="2396557"/>
                  <a:pt x="1460849" y="2401081"/>
                </a:cubicBezTo>
                <a:lnTo>
                  <a:pt x="1460849" y="2437905"/>
                </a:lnTo>
                <a:lnTo>
                  <a:pt x="1460763" y="2437905"/>
                </a:lnTo>
                <a:close/>
                <a:moveTo>
                  <a:pt x="1640491" y="2439629"/>
                </a:moveTo>
                <a:cubicBezTo>
                  <a:pt x="1639262" y="2438695"/>
                  <a:pt x="1637633" y="2438276"/>
                  <a:pt x="1636119" y="2438610"/>
                </a:cubicBezTo>
                <a:cubicBezTo>
                  <a:pt x="1634585" y="2438886"/>
                  <a:pt x="1633166" y="2439734"/>
                  <a:pt x="1632299" y="2440981"/>
                </a:cubicBezTo>
                <a:cubicBezTo>
                  <a:pt x="1625727" y="2450001"/>
                  <a:pt x="1610487" y="2472328"/>
                  <a:pt x="1610487" y="2483901"/>
                </a:cubicBezTo>
                <a:lnTo>
                  <a:pt x="1610487" y="2485158"/>
                </a:lnTo>
                <a:cubicBezTo>
                  <a:pt x="1610773" y="2499341"/>
                  <a:pt x="1622488" y="2510609"/>
                  <a:pt x="1636395" y="2510609"/>
                </a:cubicBezTo>
                <a:lnTo>
                  <a:pt x="1637633" y="2510609"/>
                </a:lnTo>
                <a:lnTo>
                  <a:pt x="1638224" y="2510609"/>
                </a:lnTo>
                <a:cubicBezTo>
                  <a:pt x="1645168" y="2510428"/>
                  <a:pt x="1651625" y="2507533"/>
                  <a:pt x="1656502" y="2502513"/>
                </a:cubicBezTo>
                <a:cubicBezTo>
                  <a:pt x="1661350" y="2497436"/>
                  <a:pt x="1663836" y="2490883"/>
                  <a:pt x="1663722" y="2483901"/>
                </a:cubicBezTo>
                <a:cubicBezTo>
                  <a:pt x="1663722" y="2472785"/>
                  <a:pt x="1650130" y="2452183"/>
                  <a:pt x="1641910" y="2440981"/>
                </a:cubicBezTo>
                <a:cubicBezTo>
                  <a:pt x="1641443" y="2440524"/>
                  <a:pt x="1641071" y="2440000"/>
                  <a:pt x="1640491" y="2439629"/>
                </a:cubicBezTo>
                <a:moveTo>
                  <a:pt x="1656979" y="2484044"/>
                </a:moveTo>
                <a:cubicBezTo>
                  <a:pt x="1657074" y="2489168"/>
                  <a:pt x="1655159" y="2494150"/>
                  <a:pt x="1651625" y="2497808"/>
                </a:cubicBezTo>
                <a:cubicBezTo>
                  <a:pt x="1648025" y="2501532"/>
                  <a:pt x="1643253" y="2503713"/>
                  <a:pt x="1638024" y="2503808"/>
                </a:cubicBezTo>
                <a:lnTo>
                  <a:pt x="1636976" y="2503808"/>
                </a:lnTo>
                <a:lnTo>
                  <a:pt x="1636490" y="2503808"/>
                </a:lnTo>
                <a:cubicBezTo>
                  <a:pt x="1626003" y="2503808"/>
                  <a:pt x="1617354" y="2495436"/>
                  <a:pt x="1617069" y="2484882"/>
                </a:cubicBezTo>
                <a:lnTo>
                  <a:pt x="1617069" y="2483901"/>
                </a:lnTo>
                <a:cubicBezTo>
                  <a:pt x="1617069" y="2476138"/>
                  <a:pt x="1627261" y="2459260"/>
                  <a:pt x="1637071" y="2445630"/>
                </a:cubicBezTo>
                <a:cubicBezTo>
                  <a:pt x="1649359" y="2462879"/>
                  <a:pt x="1656979" y="2477538"/>
                  <a:pt x="1656979" y="2484044"/>
                </a:cubicBezTo>
                <a:moveTo>
                  <a:pt x="1688392" y="2537765"/>
                </a:moveTo>
                <a:cubicBezTo>
                  <a:pt x="1689249" y="2537260"/>
                  <a:pt x="1689925" y="2536508"/>
                  <a:pt x="1690116" y="2535526"/>
                </a:cubicBezTo>
                <a:cubicBezTo>
                  <a:pt x="1690297" y="2534603"/>
                  <a:pt x="1690116" y="2533526"/>
                  <a:pt x="1689535" y="2532783"/>
                </a:cubicBezTo>
                <a:cubicBezTo>
                  <a:pt x="1684020" y="2525344"/>
                  <a:pt x="1674390" y="2522230"/>
                  <a:pt x="1665532" y="2524792"/>
                </a:cubicBezTo>
                <a:lnTo>
                  <a:pt x="1641071" y="2532507"/>
                </a:lnTo>
                <a:lnTo>
                  <a:pt x="1641071" y="2531860"/>
                </a:lnTo>
                <a:cubicBezTo>
                  <a:pt x="1641071" y="2524506"/>
                  <a:pt x="1637633" y="2519343"/>
                  <a:pt x="1632690" y="2519343"/>
                </a:cubicBezTo>
                <a:lnTo>
                  <a:pt x="1609354" y="2519439"/>
                </a:lnTo>
                <a:cubicBezTo>
                  <a:pt x="1608677" y="2519248"/>
                  <a:pt x="1606877" y="2517953"/>
                  <a:pt x="1605448" y="2516886"/>
                </a:cubicBezTo>
                <a:cubicBezTo>
                  <a:pt x="1599819" y="2512790"/>
                  <a:pt x="1590399" y="2505809"/>
                  <a:pt x="1578378" y="2505809"/>
                </a:cubicBezTo>
                <a:lnTo>
                  <a:pt x="1561423" y="2505809"/>
                </a:lnTo>
                <a:lnTo>
                  <a:pt x="1561423" y="2505723"/>
                </a:lnTo>
                <a:cubicBezTo>
                  <a:pt x="1561423" y="2502046"/>
                  <a:pt x="1558376" y="2498970"/>
                  <a:pt x="1554680" y="2498970"/>
                </a:cubicBezTo>
                <a:lnTo>
                  <a:pt x="1534382" y="2498970"/>
                </a:lnTo>
                <a:cubicBezTo>
                  <a:pt x="1532563" y="2498970"/>
                  <a:pt x="1531068" y="2500513"/>
                  <a:pt x="1531068" y="2502322"/>
                </a:cubicBezTo>
                <a:cubicBezTo>
                  <a:pt x="1531068" y="2504142"/>
                  <a:pt x="1532563" y="2505628"/>
                  <a:pt x="1534382" y="2505628"/>
                </a:cubicBezTo>
                <a:lnTo>
                  <a:pt x="1554775" y="2505723"/>
                </a:lnTo>
                <a:lnTo>
                  <a:pt x="1554680" y="2558044"/>
                </a:lnTo>
                <a:lnTo>
                  <a:pt x="1534382" y="2558044"/>
                </a:lnTo>
                <a:cubicBezTo>
                  <a:pt x="1532563" y="2558044"/>
                  <a:pt x="1531068" y="2559577"/>
                  <a:pt x="1531068" y="2561339"/>
                </a:cubicBezTo>
                <a:cubicBezTo>
                  <a:pt x="1531068" y="2563158"/>
                  <a:pt x="1532563" y="2564692"/>
                  <a:pt x="1534382" y="2564692"/>
                </a:cubicBezTo>
                <a:lnTo>
                  <a:pt x="1554680" y="2564692"/>
                </a:lnTo>
                <a:cubicBezTo>
                  <a:pt x="1558376" y="2564692"/>
                  <a:pt x="1561423" y="2561673"/>
                  <a:pt x="1561423" y="2557948"/>
                </a:cubicBezTo>
                <a:lnTo>
                  <a:pt x="1561423" y="2556224"/>
                </a:lnTo>
                <a:cubicBezTo>
                  <a:pt x="1567158" y="2558129"/>
                  <a:pt x="1572282" y="2559949"/>
                  <a:pt x="1576768" y="2561482"/>
                </a:cubicBezTo>
                <a:cubicBezTo>
                  <a:pt x="1594599" y="2567664"/>
                  <a:pt x="1604505" y="2570969"/>
                  <a:pt x="1613439" y="2570969"/>
                </a:cubicBezTo>
                <a:cubicBezTo>
                  <a:pt x="1624393" y="2570969"/>
                  <a:pt x="1634118" y="2565949"/>
                  <a:pt x="1654978" y="2554786"/>
                </a:cubicBezTo>
                <a:cubicBezTo>
                  <a:pt x="1663722" y="2550414"/>
                  <a:pt x="1674580" y="2544604"/>
                  <a:pt x="1688392" y="2537765"/>
                </a:cubicBezTo>
                <a:moveTo>
                  <a:pt x="1579064" y="2555253"/>
                </a:moveTo>
                <a:cubicBezTo>
                  <a:pt x="1573920" y="2553434"/>
                  <a:pt x="1568101" y="2551433"/>
                  <a:pt x="1561538" y="2549252"/>
                </a:cubicBezTo>
                <a:lnTo>
                  <a:pt x="1561538" y="2512505"/>
                </a:lnTo>
                <a:lnTo>
                  <a:pt x="1578493" y="2512505"/>
                </a:lnTo>
                <a:cubicBezTo>
                  <a:pt x="1588284" y="2512505"/>
                  <a:pt x="1596304" y="2518324"/>
                  <a:pt x="1601533" y="2522230"/>
                </a:cubicBezTo>
                <a:cubicBezTo>
                  <a:pt x="1604772" y="2524601"/>
                  <a:pt x="1606772" y="2526040"/>
                  <a:pt x="1608954" y="2526040"/>
                </a:cubicBezTo>
                <a:lnTo>
                  <a:pt x="1632690" y="2526040"/>
                </a:lnTo>
                <a:cubicBezTo>
                  <a:pt x="1633166" y="2526040"/>
                  <a:pt x="1634394" y="2528145"/>
                  <a:pt x="1634394" y="2531860"/>
                </a:cubicBezTo>
                <a:cubicBezTo>
                  <a:pt x="1634394" y="2533764"/>
                  <a:pt x="1634118" y="2535441"/>
                  <a:pt x="1633452" y="2536698"/>
                </a:cubicBezTo>
                <a:cubicBezTo>
                  <a:pt x="1633166" y="2537346"/>
                  <a:pt x="1632775" y="2537765"/>
                  <a:pt x="1632585" y="2537765"/>
                </a:cubicBezTo>
                <a:lnTo>
                  <a:pt x="1595361" y="2537765"/>
                </a:lnTo>
                <a:cubicBezTo>
                  <a:pt x="1593542" y="2537765"/>
                  <a:pt x="1592008" y="2539251"/>
                  <a:pt x="1592008" y="2541061"/>
                </a:cubicBezTo>
                <a:cubicBezTo>
                  <a:pt x="1592008" y="2542880"/>
                  <a:pt x="1593542" y="2544413"/>
                  <a:pt x="1595361" y="2544413"/>
                </a:cubicBezTo>
                <a:lnTo>
                  <a:pt x="1632585" y="2544413"/>
                </a:lnTo>
                <a:cubicBezTo>
                  <a:pt x="1635357" y="2544413"/>
                  <a:pt x="1637633" y="2542785"/>
                  <a:pt x="1639167" y="2540137"/>
                </a:cubicBezTo>
                <a:lnTo>
                  <a:pt x="1667447" y="2531155"/>
                </a:lnTo>
                <a:cubicBezTo>
                  <a:pt x="1672304" y="2529764"/>
                  <a:pt x="1677438" y="2530783"/>
                  <a:pt x="1681258" y="2533860"/>
                </a:cubicBezTo>
                <a:cubicBezTo>
                  <a:pt x="1669256" y="2539861"/>
                  <a:pt x="1659721" y="2544975"/>
                  <a:pt x="1651930" y="2549157"/>
                </a:cubicBezTo>
                <a:cubicBezTo>
                  <a:pt x="1616097" y="2568226"/>
                  <a:pt x="1616097" y="2568226"/>
                  <a:pt x="1579064" y="2555253"/>
                </a:cubicBezTo>
                <a:moveTo>
                  <a:pt x="1730787" y="2392375"/>
                </a:moveTo>
                <a:cubicBezTo>
                  <a:pt x="1732607" y="2392375"/>
                  <a:pt x="1734112" y="2390889"/>
                  <a:pt x="1734112" y="2389070"/>
                </a:cubicBezTo>
                <a:cubicBezTo>
                  <a:pt x="1734112" y="2387251"/>
                  <a:pt x="1732607" y="2385727"/>
                  <a:pt x="1730787" y="2385727"/>
                </a:cubicBezTo>
                <a:lnTo>
                  <a:pt x="1710509" y="2385727"/>
                </a:lnTo>
                <a:cubicBezTo>
                  <a:pt x="1706794" y="2385727"/>
                  <a:pt x="1703737" y="2388794"/>
                  <a:pt x="1703737" y="2392471"/>
                </a:cubicBezTo>
                <a:lnTo>
                  <a:pt x="1703737" y="2394185"/>
                </a:lnTo>
                <a:cubicBezTo>
                  <a:pt x="1691754" y="2390099"/>
                  <a:pt x="1682982" y="2386565"/>
                  <a:pt x="1676314" y="2383908"/>
                </a:cubicBezTo>
                <a:cubicBezTo>
                  <a:pt x="1656797" y="2376097"/>
                  <a:pt x="1652406" y="2374745"/>
                  <a:pt x="1635823" y="2382879"/>
                </a:cubicBezTo>
                <a:lnTo>
                  <a:pt x="1635728" y="2382879"/>
                </a:lnTo>
                <a:lnTo>
                  <a:pt x="1572968" y="2395728"/>
                </a:lnTo>
                <a:cubicBezTo>
                  <a:pt x="1572006" y="2395919"/>
                  <a:pt x="1571234" y="2396471"/>
                  <a:pt x="1570777" y="2397262"/>
                </a:cubicBezTo>
                <a:cubicBezTo>
                  <a:pt x="1570291" y="2397995"/>
                  <a:pt x="1570196" y="2399081"/>
                  <a:pt x="1570387" y="2399910"/>
                </a:cubicBezTo>
                <a:cubicBezTo>
                  <a:pt x="1572006" y="2405167"/>
                  <a:pt x="1577340" y="2414607"/>
                  <a:pt x="1586969" y="2414464"/>
                </a:cubicBezTo>
                <a:lnTo>
                  <a:pt x="1587646" y="2414464"/>
                </a:lnTo>
                <a:cubicBezTo>
                  <a:pt x="1593266" y="2420788"/>
                  <a:pt x="1602105" y="2423446"/>
                  <a:pt x="1610097" y="2421074"/>
                </a:cubicBezTo>
                <a:lnTo>
                  <a:pt x="1627632" y="2416788"/>
                </a:lnTo>
                <a:cubicBezTo>
                  <a:pt x="1631452" y="2418102"/>
                  <a:pt x="1646777" y="2423636"/>
                  <a:pt x="1656673" y="2431637"/>
                </a:cubicBezTo>
                <a:lnTo>
                  <a:pt x="1657169" y="2432009"/>
                </a:lnTo>
                <a:cubicBezTo>
                  <a:pt x="1662313" y="2436086"/>
                  <a:pt x="1672885" y="2444791"/>
                  <a:pt x="1686697" y="2444791"/>
                </a:cubicBezTo>
                <a:lnTo>
                  <a:pt x="1703661" y="2444791"/>
                </a:lnTo>
                <a:lnTo>
                  <a:pt x="1703661" y="2444887"/>
                </a:lnTo>
                <a:cubicBezTo>
                  <a:pt x="1703661" y="2448602"/>
                  <a:pt x="1706699" y="2451630"/>
                  <a:pt x="1710423" y="2451630"/>
                </a:cubicBezTo>
                <a:lnTo>
                  <a:pt x="1730702" y="2451630"/>
                </a:lnTo>
                <a:cubicBezTo>
                  <a:pt x="1732512" y="2451630"/>
                  <a:pt x="1734017" y="2450097"/>
                  <a:pt x="1734017" y="2448325"/>
                </a:cubicBezTo>
                <a:cubicBezTo>
                  <a:pt x="1734017" y="2446515"/>
                  <a:pt x="1732512" y="2444972"/>
                  <a:pt x="1730702" y="2444972"/>
                </a:cubicBezTo>
                <a:lnTo>
                  <a:pt x="1710328" y="2444887"/>
                </a:lnTo>
                <a:lnTo>
                  <a:pt x="1710423" y="2392566"/>
                </a:lnTo>
                <a:lnTo>
                  <a:pt x="1730787" y="2392566"/>
                </a:lnTo>
                <a:lnTo>
                  <a:pt x="1730787" y="2392375"/>
                </a:lnTo>
                <a:close/>
                <a:moveTo>
                  <a:pt x="1588103" y="2407720"/>
                </a:moveTo>
                <a:cubicBezTo>
                  <a:pt x="1583141" y="2408282"/>
                  <a:pt x="1579997" y="2404377"/>
                  <a:pt x="1578293" y="2401348"/>
                </a:cubicBezTo>
                <a:lnTo>
                  <a:pt x="1614783" y="2393918"/>
                </a:lnTo>
                <a:cubicBezTo>
                  <a:pt x="1607639" y="2397814"/>
                  <a:pt x="1598962" y="2402281"/>
                  <a:pt x="1588103" y="2407720"/>
                </a:cubicBezTo>
                <a:moveTo>
                  <a:pt x="1703737" y="2437905"/>
                </a:moveTo>
                <a:lnTo>
                  <a:pt x="1686792" y="2437905"/>
                </a:lnTo>
                <a:cubicBezTo>
                  <a:pt x="1675352" y="2437905"/>
                  <a:pt x="1666027" y="2430275"/>
                  <a:pt x="1661455" y="2426694"/>
                </a:cubicBezTo>
                <a:lnTo>
                  <a:pt x="1660979" y="2426284"/>
                </a:lnTo>
                <a:cubicBezTo>
                  <a:pt x="1648777" y="2416369"/>
                  <a:pt x="1629727" y="2410273"/>
                  <a:pt x="1628861" y="2410006"/>
                </a:cubicBezTo>
                <a:cubicBezTo>
                  <a:pt x="1628489" y="2409901"/>
                  <a:pt x="1628213" y="2409825"/>
                  <a:pt x="1627822" y="2409825"/>
                </a:cubicBezTo>
                <a:cubicBezTo>
                  <a:pt x="1627537" y="2409825"/>
                  <a:pt x="1627261" y="2409825"/>
                  <a:pt x="1627079" y="2409901"/>
                </a:cubicBezTo>
                <a:lnTo>
                  <a:pt x="1608487" y="2414464"/>
                </a:lnTo>
                <a:cubicBezTo>
                  <a:pt x="1603638" y="2415912"/>
                  <a:pt x="1598504" y="2414883"/>
                  <a:pt x="1594675" y="2411816"/>
                </a:cubicBezTo>
                <a:cubicBezTo>
                  <a:pt x="1607544" y="2405348"/>
                  <a:pt x="1617173" y="2400100"/>
                  <a:pt x="1625079" y="2395919"/>
                </a:cubicBezTo>
                <a:cubicBezTo>
                  <a:pt x="1652302" y="2381260"/>
                  <a:pt x="1652302" y="2381355"/>
                  <a:pt x="1673943" y="2389918"/>
                </a:cubicBezTo>
                <a:cubicBezTo>
                  <a:pt x="1680981" y="2392794"/>
                  <a:pt x="1690611" y="2396557"/>
                  <a:pt x="1703832" y="2401081"/>
                </a:cubicBezTo>
                <a:lnTo>
                  <a:pt x="1703832" y="2437905"/>
                </a:lnTo>
                <a:lnTo>
                  <a:pt x="1703737" y="2437905"/>
                </a:lnTo>
                <a:close/>
                <a:moveTo>
                  <a:pt x="1883483" y="2439629"/>
                </a:moveTo>
                <a:cubicBezTo>
                  <a:pt x="1882254" y="2438695"/>
                  <a:pt x="1880625" y="2438276"/>
                  <a:pt x="1879111" y="2438610"/>
                </a:cubicBezTo>
                <a:cubicBezTo>
                  <a:pt x="1877568" y="2438886"/>
                  <a:pt x="1876158" y="2439734"/>
                  <a:pt x="1875196" y="2440981"/>
                </a:cubicBezTo>
                <a:cubicBezTo>
                  <a:pt x="1868624" y="2450001"/>
                  <a:pt x="1853384" y="2472328"/>
                  <a:pt x="1853384" y="2483901"/>
                </a:cubicBezTo>
                <a:lnTo>
                  <a:pt x="1853384" y="2485158"/>
                </a:lnTo>
                <a:cubicBezTo>
                  <a:pt x="1853669" y="2499341"/>
                  <a:pt x="1865386" y="2510609"/>
                  <a:pt x="1879282" y="2510609"/>
                </a:cubicBezTo>
                <a:lnTo>
                  <a:pt x="1880530" y="2510609"/>
                </a:lnTo>
                <a:lnTo>
                  <a:pt x="1881111" y="2510609"/>
                </a:lnTo>
                <a:cubicBezTo>
                  <a:pt x="1888064" y="2510428"/>
                  <a:pt x="1894532" y="2507533"/>
                  <a:pt x="1899390" y="2502513"/>
                </a:cubicBezTo>
                <a:cubicBezTo>
                  <a:pt x="1904238" y="2497436"/>
                  <a:pt x="1906705" y="2490883"/>
                  <a:pt x="1906610" y="2483901"/>
                </a:cubicBezTo>
                <a:cubicBezTo>
                  <a:pt x="1906610" y="2472785"/>
                  <a:pt x="1893018" y="2452183"/>
                  <a:pt x="1884797" y="2440981"/>
                </a:cubicBezTo>
                <a:cubicBezTo>
                  <a:pt x="1884426" y="2440524"/>
                  <a:pt x="1884054" y="2440000"/>
                  <a:pt x="1883483" y="2439629"/>
                </a:cubicBezTo>
                <a:moveTo>
                  <a:pt x="1899971" y="2484044"/>
                </a:moveTo>
                <a:cubicBezTo>
                  <a:pt x="1900066" y="2489168"/>
                  <a:pt x="1898161" y="2494150"/>
                  <a:pt x="1894618" y="2497808"/>
                </a:cubicBezTo>
                <a:cubicBezTo>
                  <a:pt x="1891017" y="2501532"/>
                  <a:pt x="1886255" y="2503713"/>
                  <a:pt x="1881016" y="2503808"/>
                </a:cubicBezTo>
                <a:lnTo>
                  <a:pt x="1879949" y="2503808"/>
                </a:lnTo>
                <a:lnTo>
                  <a:pt x="1879482" y="2503808"/>
                </a:lnTo>
                <a:cubicBezTo>
                  <a:pt x="1868986" y="2503808"/>
                  <a:pt x="1860347" y="2495436"/>
                  <a:pt x="1860042" y="2484882"/>
                </a:cubicBezTo>
                <a:lnTo>
                  <a:pt x="1860042" y="2483901"/>
                </a:lnTo>
                <a:cubicBezTo>
                  <a:pt x="1860042" y="2476138"/>
                  <a:pt x="1870253" y="2459260"/>
                  <a:pt x="1879949" y="2445630"/>
                </a:cubicBezTo>
                <a:cubicBezTo>
                  <a:pt x="1892332" y="2462879"/>
                  <a:pt x="1899971" y="2477538"/>
                  <a:pt x="1899971" y="2484044"/>
                </a:cubicBezTo>
                <a:moveTo>
                  <a:pt x="1931375" y="2537765"/>
                </a:moveTo>
                <a:cubicBezTo>
                  <a:pt x="1932241" y="2537260"/>
                  <a:pt x="1932918" y="2536508"/>
                  <a:pt x="1933108" y="2535526"/>
                </a:cubicBezTo>
                <a:cubicBezTo>
                  <a:pt x="1933289" y="2534603"/>
                  <a:pt x="1933108" y="2533526"/>
                  <a:pt x="1932518" y="2532783"/>
                </a:cubicBezTo>
                <a:cubicBezTo>
                  <a:pt x="1927003" y="2525344"/>
                  <a:pt x="1917382" y="2522230"/>
                  <a:pt x="1908524" y="2524792"/>
                </a:cubicBezTo>
                <a:lnTo>
                  <a:pt x="1884054" y="2532507"/>
                </a:lnTo>
                <a:lnTo>
                  <a:pt x="1884054" y="2531860"/>
                </a:lnTo>
                <a:cubicBezTo>
                  <a:pt x="1884054" y="2524506"/>
                  <a:pt x="1880616" y="2519343"/>
                  <a:pt x="1875663" y="2519343"/>
                </a:cubicBezTo>
                <a:lnTo>
                  <a:pt x="1852336" y="2519439"/>
                </a:lnTo>
                <a:cubicBezTo>
                  <a:pt x="1851660" y="2519248"/>
                  <a:pt x="1849850" y="2517953"/>
                  <a:pt x="1848431" y="2516886"/>
                </a:cubicBezTo>
                <a:cubicBezTo>
                  <a:pt x="1842802" y="2512790"/>
                  <a:pt x="1833381" y="2505809"/>
                  <a:pt x="1821361" y="2505809"/>
                </a:cubicBezTo>
                <a:lnTo>
                  <a:pt x="1804406" y="2505809"/>
                </a:lnTo>
                <a:lnTo>
                  <a:pt x="1804406" y="2505723"/>
                </a:lnTo>
                <a:cubicBezTo>
                  <a:pt x="1804406" y="2502046"/>
                  <a:pt x="1801368" y="2498970"/>
                  <a:pt x="1797662" y="2498970"/>
                </a:cubicBezTo>
                <a:lnTo>
                  <a:pt x="1777365" y="2498970"/>
                </a:lnTo>
                <a:cubicBezTo>
                  <a:pt x="1775565" y="2498970"/>
                  <a:pt x="1774041" y="2500513"/>
                  <a:pt x="1774041" y="2502322"/>
                </a:cubicBezTo>
                <a:cubicBezTo>
                  <a:pt x="1774041" y="2504142"/>
                  <a:pt x="1775565" y="2505628"/>
                  <a:pt x="1777365" y="2505628"/>
                </a:cubicBezTo>
                <a:lnTo>
                  <a:pt x="1797768" y="2505723"/>
                </a:lnTo>
                <a:lnTo>
                  <a:pt x="1797662" y="2558044"/>
                </a:lnTo>
                <a:lnTo>
                  <a:pt x="1777365" y="2558044"/>
                </a:lnTo>
                <a:cubicBezTo>
                  <a:pt x="1775565" y="2558044"/>
                  <a:pt x="1774041" y="2559577"/>
                  <a:pt x="1774041" y="2561339"/>
                </a:cubicBezTo>
                <a:cubicBezTo>
                  <a:pt x="1774041" y="2563158"/>
                  <a:pt x="1775565" y="2564692"/>
                  <a:pt x="1777365" y="2564692"/>
                </a:cubicBezTo>
                <a:lnTo>
                  <a:pt x="1797662" y="2564692"/>
                </a:lnTo>
                <a:cubicBezTo>
                  <a:pt x="1801368" y="2564692"/>
                  <a:pt x="1804406" y="2561673"/>
                  <a:pt x="1804406" y="2557948"/>
                </a:cubicBezTo>
                <a:lnTo>
                  <a:pt x="1804406" y="2556224"/>
                </a:lnTo>
                <a:cubicBezTo>
                  <a:pt x="1810131" y="2558129"/>
                  <a:pt x="1815274" y="2559949"/>
                  <a:pt x="1819760" y="2561482"/>
                </a:cubicBezTo>
                <a:cubicBezTo>
                  <a:pt x="1837572" y="2567664"/>
                  <a:pt x="1847479" y="2570969"/>
                  <a:pt x="1856432" y="2570969"/>
                </a:cubicBezTo>
                <a:cubicBezTo>
                  <a:pt x="1867385" y="2570969"/>
                  <a:pt x="1877101" y="2565949"/>
                  <a:pt x="1897961" y="2554786"/>
                </a:cubicBezTo>
                <a:cubicBezTo>
                  <a:pt x="1906819" y="2550414"/>
                  <a:pt x="1917563" y="2544604"/>
                  <a:pt x="1931375" y="2537765"/>
                </a:cubicBezTo>
                <a:moveTo>
                  <a:pt x="1822037" y="2555253"/>
                </a:moveTo>
                <a:cubicBezTo>
                  <a:pt x="1816894" y="2553434"/>
                  <a:pt x="1811178" y="2551433"/>
                  <a:pt x="1804511" y="2549252"/>
                </a:cubicBezTo>
                <a:lnTo>
                  <a:pt x="1804511" y="2512505"/>
                </a:lnTo>
                <a:lnTo>
                  <a:pt x="1821485" y="2512505"/>
                </a:lnTo>
                <a:cubicBezTo>
                  <a:pt x="1831267" y="2512505"/>
                  <a:pt x="1839268" y="2518324"/>
                  <a:pt x="1844526" y="2522230"/>
                </a:cubicBezTo>
                <a:cubicBezTo>
                  <a:pt x="1847755" y="2524601"/>
                  <a:pt x="1849764" y="2526040"/>
                  <a:pt x="1851946" y="2526040"/>
                </a:cubicBezTo>
                <a:lnTo>
                  <a:pt x="1875663" y="2526040"/>
                </a:lnTo>
                <a:cubicBezTo>
                  <a:pt x="1876149" y="2526040"/>
                  <a:pt x="1877377" y="2528145"/>
                  <a:pt x="1877377" y="2531860"/>
                </a:cubicBezTo>
                <a:cubicBezTo>
                  <a:pt x="1877377" y="2533764"/>
                  <a:pt x="1876987" y="2535441"/>
                  <a:pt x="1876425" y="2536698"/>
                </a:cubicBezTo>
                <a:cubicBezTo>
                  <a:pt x="1876149" y="2537346"/>
                  <a:pt x="1875758" y="2537765"/>
                  <a:pt x="1875577" y="2537765"/>
                </a:cubicBezTo>
                <a:lnTo>
                  <a:pt x="1838315" y="2537765"/>
                </a:lnTo>
                <a:cubicBezTo>
                  <a:pt x="1836525" y="2537765"/>
                  <a:pt x="1834991" y="2539251"/>
                  <a:pt x="1834991" y="2541061"/>
                </a:cubicBezTo>
                <a:cubicBezTo>
                  <a:pt x="1834991" y="2542880"/>
                  <a:pt x="1836525" y="2544413"/>
                  <a:pt x="1838315" y="2544413"/>
                </a:cubicBezTo>
                <a:lnTo>
                  <a:pt x="1875577" y="2544413"/>
                </a:lnTo>
                <a:cubicBezTo>
                  <a:pt x="1878349" y="2544413"/>
                  <a:pt x="1880616" y="2542785"/>
                  <a:pt x="1882150" y="2540137"/>
                </a:cubicBezTo>
                <a:lnTo>
                  <a:pt x="1910429" y="2531155"/>
                </a:lnTo>
                <a:cubicBezTo>
                  <a:pt x="1915287" y="2529764"/>
                  <a:pt x="1920431" y="2530783"/>
                  <a:pt x="1924240" y="2533860"/>
                </a:cubicBezTo>
                <a:cubicBezTo>
                  <a:pt x="1912239" y="2539861"/>
                  <a:pt x="1902704" y="2544975"/>
                  <a:pt x="1894798" y="2549157"/>
                </a:cubicBezTo>
                <a:cubicBezTo>
                  <a:pt x="1859080" y="2568226"/>
                  <a:pt x="1859080" y="2568226"/>
                  <a:pt x="1822037" y="2555253"/>
                </a:cubicBezTo>
                <a:moveTo>
                  <a:pt x="1973875" y="2392375"/>
                </a:moveTo>
                <a:cubicBezTo>
                  <a:pt x="1975675" y="2392375"/>
                  <a:pt x="1977190" y="2390889"/>
                  <a:pt x="1977190" y="2389070"/>
                </a:cubicBezTo>
                <a:cubicBezTo>
                  <a:pt x="1977190" y="2387251"/>
                  <a:pt x="1975675" y="2385727"/>
                  <a:pt x="1973875" y="2385727"/>
                </a:cubicBezTo>
                <a:lnTo>
                  <a:pt x="1953587" y="2385727"/>
                </a:lnTo>
                <a:cubicBezTo>
                  <a:pt x="1949862" y="2385727"/>
                  <a:pt x="1946824" y="2388794"/>
                  <a:pt x="1946824" y="2392471"/>
                </a:cubicBezTo>
                <a:lnTo>
                  <a:pt x="1946824" y="2394185"/>
                </a:lnTo>
                <a:cubicBezTo>
                  <a:pt x="1934823" y="2390099"/>
                  <a:pt x="1926050" y="2386565"/>
                  <a:pt x="1919383" y="2383908"/>
                </a:cubicBezTo>
                <a:cubicBezTo>
                  <a:pt x="1899847" y="2376097"/>
                  <a:pt x="1895465" y="2374745"/>
                  <a:pt x="1878892" y="2382879"/>
                </a:cubicBezTo>
                <a:lnTo>
                  <a:pt x="1878796" y="2382879"/>
                </a:lnTo>
                <a:lnTo>
                  <a:pt x="1816046" y="2395728"/>
                </a:lnTo>
                <a:cubicBezTo>
                  <a:pt x="1815084" y="2395919"/>
                  <a:pt x="1814322" y="2396471"/>
                  <a:pt x="1813855" y="2397262"/>
                </a:cubicBezTo>
                <a:cubicBezTo>
                  <a:pt x="1813360" y="2397995"/>
                  <a:pt x="1813274" y="2399081"/>
                  <a:pt x="1813579" y="2399910"/>
                </a:cubicBezTo>
                <a:cubicBezTo>
                  <a:pt x="1815189" y="2405167"/>
                  <a:pt x="1820503" y="2414607"/>
                  <a:pt x="1830143" y="2414464"/>
                </a:cubicBezTo>
                <a:lnTo>
                  <a:pt x="1830800" y="2414464"/>
                </a:lnTo>
                <a:cubicBezTo>
                  <a:pt x="1836429" y="2420788"/>
                  <a:pt x="1845297" y="2423446"/>
                  <a:pt x="1853298" y="2421074"/>
                </a:cubicBezTo>
                <a:lnTo>
                  <a:pt x="1870815" y="2416788"/>
                </a:lnTo>
                <a:cubicBezTo>
                  <a:pt x="1874615" y="2418102"/>
                  <a:pt x="1889941" y="2423636"/>
                  <a:pt x="1899847" y="2431637"/>
                </a:cubicBezTo>
                <a:lnTo>
                  <a:pt x="1900333" y="2432009"/>
                </a:lnTo>
                <a:cubicBezTo>
                  <a:pt x="1905476" y="2436086"/>
                  <a:pt x="1916059" y="2444791"/>
                  <a:pt x="1929879" y="2444791"/>
                </a:cubicBezTo>
                <a:lnTo>
                  <a:pt x="1946824" y="2444791"/>
                </a:lnTo>
                <a:lnTo>
                  <a:pt x="1946824" y="2444887"/>
                </a:lnTo>
                <a:cubicBezTo>
                  <a:pt x="1946824" y="2448602"/>
                  <a:pt x="1949862" y="2451630"/>
                  <a:pt x="1953587" y="2451630"/>
                </a:cubicBezTo>
                <a:lnTo>
                  <a:pt x="1973875" y="2451630"/>
                </a:lnTo>
                <a:cubicBezTo>
                  <a:pt x="1975675" y="2451630"/>
                  <a:pt x="1977190" y="2450097"/>
                  <a:pt x="1977190" y="2448325"/>
                </a:cubicBezTo>
                <a:cubicBezTo>
                  <a:pt x="1977190" y="2446515"/>
                  <a:pt x="1975675" y="2444972"/>
                  <a:pt x="1973875" y="2444972"/>
                </a:cubicBezTo>
                <a:lnTo>
                  <a:pt x="1953492" y="2444887"/>
                </a:lnTo>
                <a:lnTo>
                  <a:pt x="1953587" y="2392566"/>
                </a:lnTo>
                <a:lnTo>
                  <a:pt x="1973875" y="2392566"/>
                </a:lnTo>
                <a:lnTo>
                  <a:pt x="1973875" y="2392375"/>
                </a:lnTo>
                <a:close/>
                <a:moveTo>
                  <a:pt x="1831171" y="2407720"/>
                </a:moveTo>
                <a:cubicBezTo>
                  <a:pt x="1826228" y="2408282"/>
                  <a:pt x="1823095" y="2404377"/>
                  <a:pt x="1821361" y="2401348"/>
                </a:cubicBezTo>
                <a:lnTo>
                  <a:pt x="1857842" y="2393918"/>
                </a:lnTo>
                <a:cubicBezTo>
                  <a:pt x="1850612" y="2397814"/>
                  <a:pt x="1841945" y="2402281"/>
                  <a:pt x="1831171" y="2407720"/>
                </a:cubicBezTo>
                <a:moveTo>
                  <a:pt x="1946824" y="2437905"/>
                </a:moveTo>
                <a:lnTo>
                  <a:pt x="1929879" y="2437905"/>
                </a:lnTo>
                <a:cubicBezTo>
                  <a:pt x="1918430" y="2437905"/>
                  <a:pt x="1909105" y="2430275"/>
                  <a:pt x="1904533" y="2426694"/>
                </a:cubicBezTo>
                <a:lnTo>
                  <a:pt x="1904057" y="2426284"/>
                </a:lnTo>
                <a:cubicBezTo>
                  <a:pt x="1891856" y="2416369"/>
                  <a:pt x="1872806" y="2410273"/>
                  <a:pt x="1871948" y="2410006"/>
                </a:cubicBezTo>
                <a:cubicBezTo>
                  <a:pt x="1871663" y="2409901"/>
                  <a:pt x="1871291" y="2409825"/>
                  <a:pt x="1870891" y="2409825"/>
                </a:cubicBezTo>
                <a:cubicBezTo>
                  <a:pt x="1870624" y="2409825"/>
                  <a:pt x="1870348" y="2409825"/>
                  <a:pt x="1870129" y="2409901"/>
                </a:cubicBezTo>
                <a:lnTo>
                  <a:pt x="1851574" y="2414464"/>
                </a:lnTo>
                <a:cubicBezTo>
                  <a:pt x="1846707" y="2415912"/>
                  <a:pt x="1841573" y="2414883"/>
                  <a:pt x="1837763" y="2411816"/>
                </a:cubicBezTo>
                <a:cubicBezTo>
                  <a:pt x="1850612" y="2405348"/>
                  <a:pt x="1860242" y="2400100"/>
                  <a:pt x="1868119" y="2395919"/>
                </a:cubicBezTo>
                <a:cubicBezTo>
                  <a:pt x="1895294" y="2381260"/>
                  <a:pt x="1895389" y="2381355"/>
                  <a:pt x="1917011" y="2389918"/>
                </a:cubicBezTo>
                <a:cubicBezTo>
                  <a:pt x="1924050" y="2392794"/>
                  <a:pt x="1933680" y="2396557"/>
                  <a:pt x="1946920" y="2401081"/>
                </a:cubicBezTo>
                <a:lnTo>
                  <a:pt x="1946920" y="2437905"/>
                </a:lnTo>
                <a:lnTo>
                  <a:pt x="1946824" y="2437905"/>
                </a:lnTo>
                <a:close/>
                <a:moveTo>
                  <a:pt x="2126552" y="2439629"/>
                </a:moveTo>
                <a:cubicBezTo>
                  <a:pt x="2125313" y="2438695"/>
                  <a:pt x="2123694" y="2438276"/>
                  <a:pt x="2122151" y="2438610"/>
                </a:cubicBezTo>
                <a:cubicBezTo>
                  <a:pt x="2120646" y="2438886"/>
                  <a:pt x="2119236" y="2439734"/>
                  <a:pt x="2118370" y="2440981"/>
                </a:cubicBezTo>
                <a:cubicBezTo>
                  <a:pt x="2111778" y="2450001"/>
                  <a:pt x="2096557" y="2472328"/>
                  <a:pt x="2096557" y="2483901"/>
                </a:cubicBezTo>
                <a:lnTo>
                  <a:pt x="2096557" y="2485158"/>
                </a:lnTo>
                <a:cubicBezTo>
                  <a:pt x="2096833" y="2499341"/>
                  <a:pt x="2108549" y="2510609"/>
                  <a:pt x="2122455" y="2510609"/>
                </a:cubicBezTo>
                <a:lnTo>
                  <a:pt x="2123694" y="2510609"/>
                </a:lnTo>
                <a:lnTo>
                  <a:pt x="2124275" y="2510609"/>
                </a:lnTo>
                <a:cubicBezTo>
                  <a:pt x="2131219" y="2510428"/>
                  <a:pt x="2137705" y="2507533"/>
                  <a:pt x="2142554" y="2502513"/>
                </a:cubicBezTo>
                <a:cubicBezTo>
                  <a:pt x="2147421" y="2497436"/>
                  <a:pt x="2149869" y="2490883"/>
                  <a:pt x="2149793" y="2483901"/>
                </a:cubicBezTo>
                <a:cubicBezTo>
                  <a:pt x="2149793" y="2472785"/>
                  <a:pt x="2136181" y="2452183"/>
                  <a:pt x="2127980" y="2440981"/>
                </a:cubicBezTo>
                <a:cubicBezTo>
                  <a:pt x="2127513" y="2440524"/>
                  <a:pt x="2127018" y="2440000"/>
                  <a:pt x="2126552" y="2439629"/>
                </a:cubicBezTo>
                <a:moveTo>
                  <a:pt x="2142954" y="2484044"/>
                </a:moveTo>
                <a:cubicBezTo>
                  <a:pt x="2143049" y="2489168"/>
                  <a:pt x="2141125" y="2494150"/>
                  <a:pt x="2137591" y="2497808"/>
                </a:cubicBezTo>
                <a:cubicBezTo>
                  <a:pt x="2133962" y="2501532"/>
                  <a:pt x="2129228" y="2503713"/>
                  <a:pt x="2123980" y="2503808"/>
                </a:cubicBezTo>
                <a:lnTo>
                  <a:pt x="2122922" y="2503808"/>
                </a:lnTo>
                <a:lnTo>
                  <a:pt x="2122455" y="2503808"/>
                </a:lnTo>
                <a:cubicBezTo>
                  <a:pt x="2111978" y="2503808"/>
                  <a:pt x="2103329" y="2495436"/>
                  <a:pt x="2103015" y="2484882"/>
                </a:cubicBezTo>
                <a:lnTo>
                  <a:pt x="2103015" y="2483901"/>
                </a:lnTo>
                <a:cubicBezTo>
                  <a:pt x="2103015" y="2476138"/>
                  <a:pt x="2113236" y="2459260"/>
                  <a:pt x="2123027" y="2445630"/>
                </a:cubicBezTo>
                <a:cubicBezTo>
                  <a:pt x="2135324" y="2462879"/>
                  <a:pt x="2142954" y="2477538"/>
                  <a:pt x="2142954" y="2484044"/>
                </a:cubicBezTo>
                <a:moveTo>
                  <a:pt x="2174367" y="2537765"/>
                </a:moveTo>
                <a:cubicBezTo>
                  <a:pt x="2175224" y="2537260"/>
                  <a:pt x="2175900" y="2536508"/>
                  <a:pt x="2176081" y="2535526"/>
                </a:cubicBezTo>
                <a:cubicBezTo>
                  <a:pt x="2176281" y="2534603"/>
                  <a:pt x="2176081" y="2533526"/>
                  <a:pt x="2175510" y="2532783"/>
                </a:cubicBezTo>
                <a:cubicBezTo>
                  <a:pt x="2170004" y="2525344"/>
                  <a:pt x="2160365" y="2522230"/>
                  <a:pt x="2151497" y="2524792"/>
                </a:cubicBezTo>
                <a:lnTo>
                  <a:pt x="2127018" y="2532507"/>
                </a:lnTo>
                <a:lnTo>
                  <a:pt x="2127018" y="2531860"/>
                </a:lnTo>
                <a:cubicBezTo>
                  <a:pt x="2127018" y="2524506"/>
                  <a:pt x="2123608" y="2519343"/>
                  <a:pt x="2118655" y="2519343"/>
                </a:cubicBezTo>
                <a:lnTo>
                  <a:pt x="2095300" y="2519439"/>
                </a:lnTo>
                <a:cubicBezTo>
                  <a:pt x="2094662" y="2519248"/>
                  <a:pt x="2092833" y="2517953"/>
                  <a:pt x="2091423" y="2516886"/>
                </a:cubicBezTo>
                <a:cubicBezTo>
                  <a:pt x="2085794" y="2512790"/>
                  <a:pt x="2076355" y="2505809"/>
                  <a:pt x="2064353" y="2505809"/>
                </a:cubicBezTo>
                <a:lnTo>
                  <a:pt x="2047399" y="2505809"/>
                </a:lnTo>
                <a:lnTo>
                  <a:pt x="2047399" y="2505723"/>
                </a:lnTo>
                <a:cubicBezTo>
                  <a:pt x="2047399" y="2502046"/>
                  <a:pt x="2044341" y="2498970"/>
                  <a:pt x="2040636" y="2498970"/>
                </a:cubicBezTo>
                <a:lnTo>
                  <a:pt x="2020357" y="2498970"/>
                </a:lnTo>
                <a:cubicBezTo>
                  <a:pt x="2018538" y="2498970"/>
                  <a:pt x="2017023" y="2500513"/>
                  <a:pt x="2017023" y="2502322"/>
                </a:cubicBezTo>
                <a:cubicBezTo>
                  <a:pt x="2017023" y="2504142"/>
                  <a:pt x="2018538" y="2505628"/>
                  <a:pt x="2020357" y="2505628"/>
                </a:cubicBezTo>
                <a:lnTo>
                  <a:pt x="2040712" y="2505723"/>
                </a:lnTo>
                <a:lnTo>
                  <a:pt x="2040636" y="2558044"/>
                </a:lnTo>
                <a:lnTo>
                  <a:pt x="2020357" y="2558044"/>
                </a:lnTo>
                <a:cubicBezTo>
                  <a:pt x="2018538" y="2558044"/>
                  <a:pt x="2017023" y="2559577"/>
                  <a:pt x="2017023" y="2561339"/>
                </a:cubicBezTo>
                <a:cubicBezTo>
                  <a:pt x="2017023" y="2563158"/>
                  <a:pt x="2018538" y="2564692"/>
                  <a:pt x="2020357" y="2564692"/>
                </a:cubicBezTo>
                <a:lnTo>
                  <a:pt x="2040636" y="2564692"/>
                </a:lnTo>
                <a:cubicBezTo>
                  <a:pt x="2044341" y="2564692"/>
                  <a:pt x="2047399" y="2561673"/>
                  <a:pt x="2047399" y="2557948"/>
                </a:cubicBezTo>
                <a:lnTo>
                  <a:pt x="2047399" y="2556224"/>
                </a:lnTo>
                <a:cubicBezTo>
                  <a:pt x="2053114" y="2558129"/>
                  <a:pt x="2058248" y="2559949"/>
                  <a:pt x="2062753" y="2561482"/>
                </a:cubicBezTo>
                <a:cubicBezTo>
                  <a:pt x="2080565" y="2567664"/>
                  <a:pt x="2090471" y="2570969"/>
                  <a:pt x="2099415" y="2570969"/>
                </a:cubicBezTo>
                <a:cubicBezTo>
                  <a:pt x="2110368" y="2570969"/>
                  <a:pt x="2120065" y="2565949"/>
                  <a:pt x="2140925" y="2554786"/>
                </a:cubicBezTo>
                <a:cubicBezTo>
                  <a:pt x="2149793" y="2550414"/>
                  <a:pt x="2160546" y="2544604"/>
                  <a:pt x="2174367" y="2537765"/>
                </a:cubicBezTo>
                <a:moveTo>
                  <a:pt x="2065020" y="2555253"/>
                </a:moveTo>
                <a:cubicBezTo>
                  <a:pt x="2059886" y="2553434"/>
                  <a:pt x="2054076" y="2551433"/>
                  <a:pt x="2047484" y="2549252"/>
                </a:cubicBezTo>
                <a:lnTo>
                  <a:pt x="2047484" y="2512505"/>
                </a:lnTo>
                <a:lnTo>
                  <a:pt x="2064448" y="2512505"/>
                </a:lnTo>
                <a:cubicBezTo>
                  <a:pt x="2074259" y="2512505"/>
                  <a:pt x="2082260" y="2518324"/>
                  <a:pt x="2087509" y="2522230"/>
                </a:cubicBezTo>
                <a:cubicBezTo>
                  <a:pt x="2090738" y="2524601"/>
                  <a:pt x="2092737" y="2526040"/>
                  <a:pt x="2094938" y="2526040"/>
                </a:cubicBezTo>
                <a:lnTo>
                  <a:pt x="2118655" y="2526040"/>
                </a:lnTo>
                <a:cubicBezTo>
                  <a:pt x="2119141" y="2526040"/>
                  <a:pt x="2120370" y="2528145"/>
                  <a:pt x="2120370" y="2531860"/>
                </a:cubicBezTo>
                <a:cubicBezTo>
                  <a:pt x="2120370" y="2533764"/>
                  <a:pt x="2120065" y="2535441"/>
                  <a:pt x="2119408" y="2536698"/>
                </a:cubicBezTo>
                <a:cubicBezTo>
                  <a:pt x="2119122" y="2537346"/>
                  <a:pt x="2118750" y="2537765"/>
                  <a:pt x="2118550" y="2537765"/>
                </a:cubicBezTo>
                <a:lnTo>
                  <a:pt x="2081298" y="2537765"/>
                </a:lnTo>
                <a:cubicBezTo>
                  <a:pt x="2079517" y="2537765"/>
                  <a:pt x="2077984" y="2539251"/>
                  <a:pt x="2077984" y="2541061"/>
                </a:cubicBezTo>
                <a:cubicBezTo>
                  <a:pt x="2077984" y="2542880"/>
                  <a:pt x="2079517" y="2544413"/>
                  <a:pt x="2081298" y="2544413"/>
                </a:cubicBezTo>
                <a:lnTo>
                  <a:pt x="2118550" y="2544413"/>
                </a:lnTo>
                <a:cubicBezTo>
                  <a:pt x="2121322" y="2544413"/>
                  <a:pt x="2123608" y="2542785"/>
                  <a:pt x="2125142" y="2540137"/>
                </a:cubicBezTo>
                <a:lnTo>
                  <a:pt x="2153402" y="2531155"/>
                </a:lnTo>
                <a:cubicBezTo>
                  <a:pt x="2158270" y="2529764"/>
                  <a:pt x="2163413" y="2530783"/>
                  <a:pt x="2167233" y="2533860"/>
                </a:cubicBezTo>
                <a:cubicBezTo>
                  <a:pt x="2155231" y="2539861"/>
                  <a:pt x="2145696" y="2544975"/>
                  <a:pt x="2137886" y="2549157"/>
                </a:cubicBezTo>
                <a:cubicBezTo>
                  <a:pt x="2102072" y="2568226"/>
                  <a:pt x="2102072" y="2568226"/>
                  <a:pt x="2065020" y="2555253"/>
                </a:cubicBezTo>
                <a:moveTo>
                  <a:pt x="2216858" y="2392375"/>
                </a:moveTo>
                <a:cubicBezTo>
                  <a:pt x="2218668" y="2392375"/>
                  <a:pt x="2220173" y="2390889"/>
                  <a:pt x="2220173" y="2389070"/>
                </a:cubicBezTo>
                <a:cubicBezTo>
                  <a:pt x="2220173" y="2387251"/>
                  <a:pt x="2218668" y="2385727"/>
                  <a:pt x="2216858" y="2385727"/>
                </a:cubicBezTo>
                <a:lnTo>
                  <a:pt x="2196579" y="2385727"/>
                </a:lnTo>
                <a:cubicBezTo>
                  <a:pt x="2192855" y="2385727"/>
                  <a:pt x="2189807" y="2388794"/>
                  <a:pt x="2189807" y="2392471"/>
                </a:cubicBezTo>
                <a:lnTo>
                  <a:pt x="2189807" y="2394185"/>
                </a:lnTo>
                <a:cubicBezTo>
                  <a:pt x="2177806" y="2390099"/>
                  <a:pt x="2169043" y="2386565"/>
                  <a:pt x="2162365" y="2383908"/>
                </a:cubicBezTo>
                <a:cubicBezTo>
                  <a:pt x="2142839" y="2376097"/>
                  <a:pt x="2138458" y="2374745"/>
                  <a:pt x="2121875" y="2382879"/>
                </a:cubicBezTo>
                <a:lnTo>
                  <a:pt x="2121789" y="2382879"/>
                </a:lnTo>
                <a:lnTo>
                  <a:pt x="2059028" y="2395728"/>
                </a:lnTo>
                <a:cubicBezTo>
                  <a:pt x="2058067" y="2395919"/>
                  <a:pt x="2057305" y="2396471"/>
                  <a:pt x="2056838" y="2397262"/>
                </a:cubicBezTo>
                <a:cubicBezTo>
                  <a:pt x="2056352" y="2397995"/>
                  <a:pt x="2056257" y="2399081"/>
                  <a:pt x="2056447" y="2399910"/>
                </a:cubicBezTo>
                <a:cubicBezTo>
                  <a:pt x="2058067" y="2405167"/>
                  <a:pt x="2063401" y="2414607"/>
                  <a:pt x="2073021" y="2414464"/>
                </a:cubicBezTo>
                <a:lnTo>
                  <a:pt x="2073697" y="2414464"/>
                </a:lnTo>
                <a:cubicBezTo>
                  <a:pt x="2079307" y="2420788"/>
                  <a:pt x="2088166" y="2423446"/>
                  <a:pt x="2096167" y="2421074"/>
                </a:cubicBezTo>
                <a:lnTo>
                  <a:pt x="2113712" y="2416788"/>
                </a:lnTo>
                <a:cubicBezTo>
                  <a:pt x="2117512" y="2418102"/>
                  <a:pt x="2132838" y="2423636"/>
                  <a:pt x="2142734" y="2431637"/>
                </a:cubicBezTo>
                <a:lnTo>
                  <a:pt x="2143230" y="2432009"/>
                </a:lnTo>
                <a:cubicBezTo>
                  <a:pt x="2148373" y="2436086"/>
                  <a:pt x="2158956" y="2444791"/>
                  <a:pt x="2172767" y="2444791"/>
                </a:cubicBezTo>
                <a:lnTo>
                  <a:pt x="2189712" y="2444791"/>
                </a:lnTo>
                <a:lnTo>
                  <a:pt x="2189712" y="2444887"/>
                </a:lnTo>
                <a:cubicBezTo>
                  <a:pt x="2189712" y="2448602"/>
                  <a:pt x="2192760" y="2451630"/>
                  <a:pt x="2196456" y="2451630"/>
                </a:cubicBezTo>
                <a:lnTo>
                  <a:pt x="2216753" y="2451630"/>
                </a:lnTo>
                <a:cubicBezTo>
                  <a:pt x="2218572" y="2451630"/>
                  <a:pt x="2220087" y="2450097"/>
                  <a:pt x="2220087" y="2448325"/>
                </a:cubicBezTo>
                <a:cubicBezTo>
                  <a:pt x="2220087" y="2446515"/>
                  <a:pt x="2218572" y="2444972"/>
                  <a:pt x="2216753" y="2444972"/>
                </a:cubicBezTo>
                <a:lnTo>
                  <a:pt x="2196370" y="2444887"/>
                </a:lnTo>
                <a:lnTo>
                  <a:pt x="2196456" y="2392566"/>
                </a:lnTo>
                <a:lnTo>
                  <a:pt x="2216858" y="2392566"/>
                </a:lnTo>
                <a:lnTo>
                  <a:pt x="2216858" y="2392375"/>
                </a:lnTo>
                <a:close/>
                <a:moveTo>
                  <a:pt x="2074164" y="2407720"/>
                </a:moveTo>
                <a:cubicBezTo>
                  <a:pt x="2069211" y="2408282"/>
                  <a:pt x="2066087" y="2404377"/>
                  <a:pt x="2064353" y="2401348"/>
                </a:cubicBezTo>
                <a:lnTo>
                  <a:pt x="2100834" y="2393918"/>
                </a:lnTo>
                <a:cubicBezTo>
                  <a:pt x="2093690" y="2397814"/>
                  <a:pt x="2085022" y="2402281"/>
                  <a:pt x="2074164" y="2407720"/>
                </a:cubicBezTo>
                <a:moveTo>
                  <a:pt x="2189807" y="2437905"/>
                </a:moveTo>
                <a:lnTo>
                  <a:pt x="2172852" y="2437905"/>
                </a:lnTo>
                <a:cubicBezTo>
                  <a:pt x="2161413" y="2437905"/>
                  <a:pt x="2152088" y="2430275"/>
                  <a:pt x="2147506" y="2426694"/>
                </a:cubicBezTo>
                <a:lnTo>
                  <a:pt x="2147049" y="2426284"/>
                </a:lnTo>
                <a:cubicBezTo>
                  <a:pt x="2134838" y="2416369"/>
                  <a:pt x="2115788" y="2410273"/>
                  <a:pt x="2114931" y="2410006"/>
                </a:cubicBezTo>
                <a:cubicBezTo>
                  <a:pt x="2114550" y="2409901"/>
                  <a:pt x="2114274" y="2409825"/>
                  <a:pt x="2113883" y="2409825"/>
                </a:cubicBezTo>
                <a:cubicBezTo>
                  <a:pt x="2113607" y="2409825"/>
                  <a:pt x="2113321" y="2409825"/>
                  <a:pt x="2113112" y="2409901"/>
                </a:cubicBezTo>
                <a:lnTo>
                  <a:pt x="2094557" y="2414464"/>
                </a:lnTo>
                <a:cubicBezTo>
                  <a:pt x="2089699" y="2415912"/>
                  <a:pt x="2084556" y="2414883"/>
                  <a:pt x="2080746" y="2411816"/>
                </a:cubicBezTo>
                <a:cubicBezTo>
                  <a:pt x="2093604" y="2405348"/>
                  <a:pt x="2103205" y="2400100"/>
                  <a:pt x="2111121" y="2395919"/>
                </a:cubicBezTo>
                <a:cubicBezTo>
                  <a:pt x="2138372" y="2381260"/>
                  <a:pt x="2138372" y="2381355"/>
                  <a:pt x="2159994" y="2389918"/>
                </a:cubicBezTo>
                <a:cubicBezTo>
                  <a:pt x="2167042" y="2392794"/>
                  <a:pt x="2176643" y="2396557"/>
                  <a:pt x="2189912" y="2401081"/>
                </a:cubicBezTo>
                <a:lnTo>
                  <a:pt x="2189912" y="2437905"/>
                </a:lnTo>
                <a:lnTo>
                  <a:pt x="2189807" y="2437905"/>
                </a:lnTo>
                <a:close/>
                <a:moveTo>
                  <a:pt x="2369544" y="2439629"/>
                </a:moveTo>
                <a:cubicBezTo>
                  <a:pt x="2368296" y="2438695"/>
                  <a:pt x="2366677" y="2438276"/>
                  <a:pt x="2365153" y="2438610"/>
                </a:cubicBezTo>
                <a:cubicBezTo>
                  <a:pt x="2363638" y="2438886"/>
                  <a:pt x="2362181" y="2439734"/>
                  <a:pt x="2361266" y="2440981"/>
                </a:cubicBezTo>
                <a:cubicBezTo>
                  <a:pt x="2354675" y="2450001"/>
                  <a:pt x="2339454" y="2472328"/>
                  <a:pt x="2339454" y="2483901"/>
                </a:cubicBezTo>
                <a:lnTo>
                  <a:pt x="2339454" y="2485158"/>
                </a:lnTo>
                <a:cubicBezTo>
                  <a:pt x="2339721" y="2499341"/>
                  <a:pt x="2351446" y="2510609"/>
                  <a:pt x="2365343" y="2510609"/>
                </a:cubicBezTo>
                <a:lnTo>
                  <a:pt x="2366581" y="2510609"/>
                </a:lnTo>
                <a:lnTo>
                  <a:pt x="2367143" y="2510609"/>
                </a:lnTo>
                <a:cubicBezTo>
                  <a:pt x="2374096" y="2510428"/>
                  <a:pt x="2380593" y="2507533"/>
                  <a:pt x="2385450" y="2502513"/>
                </a:cubicBezTo>
                <a:cubicBezTo>
                  <a:pt x="2390318" y="2497436"/>
                  <a:pt x="2392766" y="2490883"/>
                  <a:pt x="2392680" y="2483901"/>
                </a:cubicBezTo>
                <a:cubicBezTo>
                  <a:pt x="2392680" y="2472785"/>
                  <a:pt x="2379059" y="2452183"/>
                  <a:pt x="2370878" y="2440981"/>
                </a:cubicBezTo>
                <a:cubicBezTo>
                  <a:pt x="2370487" y="2440524"/>
                  <a:pt x="2370011" y="2440000"/>
                  <a:pt x="2369544" y="2439629"/>
                </a:cubicBezTo>
                <a:moveTo>
                  <a:pt x="2385917" y="2484044"/>
                </a:moveTo>
                <a:cubicBezTo>
                  <a:pt x="2385993" y="2489168"/>
                  <a:pt x="2384098" y="2494150"/>
                  <a:pt x="2380593" y="2497808"/>
                </a:cubicBezTo>
                <a:cubicBezTo>
                  <a:pt x="2376954" y="2501532"/>
                  <a:pt x="2372182" y="2503713"/>
                  <a:pt x="2366953" y="2503808"/>
                </a:cubicBezTo>
                <a:lnTo>
                  <a:pt x="2365914" y="2503808"/>
                </a:lnTo>
                <a:lnTo>
                  <a:pt x="2365448" y="2503808"/>
                </a:lnTo>
                <a:cubicBezTo>
                  <a:pt x="2354961" y="2503808"/>
                  <a:pt x="2346284" y="2495436"/>
                  <a:pt x="2346008" y="2484882"/>
                </a:cubicBezTo>
                <a:lnTo>
                  <a:pt x="2346008" y="2483901"/>
                </a:lnTo>
                <a:cubicBezTo>
                  <a:pt x="2346008" y="2476138"/>
                  <a:pt x="2356199" y="2459260"/>
                  <a:pt x="2365914" y="2445630"/>
                </a:cubicBezTo>
                <a:cubicBezTo>
                  <a:pt x="2378316" y="2462879"/>
                  <a:pt x="2385917" y="2477538"/>
                  <a:pt x="2385917" y="2484044"/>
                </a:cubicBezTo>
                <a:moveTo>
                  <a:pt x="2417350" y="2537765"/>
                </a:moveTo>
                <a:cubicBezTo>
                  <a:pt x="2418207" y="2537260"/>
                  <a:pt x="2418893" y="2536508"/>
                  <a:pt x="2419064" y="2535526"/>
                </a:cubicBezTo>
                <a:cubicBezTo>
                  <a:pt x="2419264" y="2534603"/>
                  <a:pt x="2419064" y="2533526"/>
                  <a:pt x="2418503" y="2532783"/>
                </a:cubicBezTo>
                <a:cubicBezTo>
                  <a:pt x="2412978" y="2525344"/>
                  <a:pt x="2403357" y="2522230"/>
                  <a:pt x="2394499" y="2524792"/>
                </a:cubicBezTo>
                <a:lnTo>
                  <a:pt x="2370011" y="2532507"/>
                </a:lnTo>
                <a:lnTo>
                  <a:pt x="2370011" y="2531860"/>
                </a:lnTo>
                <a:cubicBezTo>
                  <a:pt x="2370011" y="2524506"/>
                  <a:pt x="2366581" y="2519343"/>
                  <a:pt x="2361638" y="2519343"/>
                </a:cubicBezTo>
                <a:lnTo>
                  <a:pt x="2338292" y="2519439"/>
                </a:lnTo>
                <a:cubicBezTo>
                  <a:pt x="2337635" y="2519248"/>
                  <a:pt x="2335825" y="2517953"/>
                  <a:pt x="2334377" y="2516886"/>
                </a:cubicBezTo>
                <a:cubicBezTo>
                  <a:pt x="2328777" y="2512790"/>
                  <a:pt x="2319328" y="2505809"/>
                  <a:pt x="2307345" y="2505809"/>
                </a:cubicBezTo>
                <a:lnTo>
                  <a:pt x="2290381" y="2505809"/>
                </a:lnTo>
                <a:lnTo>
                  <a:pt x="2290381" y="2505723"/>
                </a:lnTo>
                <a:cubicBezTo>
                  <a:pt x="2290381" y="2502046"/>
                  <a:pt x="2287343" y="2498970"/>
                  <a:pt x="2283609" y="2498970"/>
                </a:cubicBezTo>
                <a:lnTo>
                  <a:pt x="2263331" y="2498970"/>
                </a:lnTo>
                <a:cubicBezTo>
                  <a:pt x="2261530" y="2498970"/>
                  <a:pt x="2259987" y="2500513"/>
                  <a:pt x="2259987" y="2502322"/>
                </a:cubicBezTo>
                <a:cubicBezTo>
                  <a:pt x="2259987" y="2504142"/>
                  <a:pt x="2261530" y="2505628"/>
                  <a:pt x="2263331" y="2505628"/>
                </a:cubicBezTo>
                <a:lnTo>
                  <a:pt x="2283704" y="2505723"/>
                </a:lnTo>
                <a:lnTo>
                  <a:pt x="2283609" y="2558044"/>
                </a:lnTo>
                <a:lnTo>
                  <a:pt x="2263331" y="2558044"/>
                </a:lnTo>
                <a:cubicBezTo>
                  <a:pt x="2261530" y="2558044"/>
                  <a:pt x="2259987" y="2559577"/>
                  <a:pt x="2259987" y="2561339"/>
                </a:cubicBezTo>
                <a:cubicBezTo>
                  <a:pt x="2259987" y="2563158"/>
                  <a:pt x="2261530" y="2564692"/>
                  <a:pt x="2263331" y="2564692"/>
                </a:cubicBezTo>
                <a:lnTo>
                  <a:pt x="2283609" y="2564692"/>
                </a:lnTo>
                <a:cubicBezTo>
                  <a:pt x="2287343" y="2564692"/>
                  <a:pt x="2290381" y="2561673"/>
                  <a:pt x="2290381" y="2557948"/>
                </a:cubicBezTo>
                <a:lnTo>
                  <a:pt x="2290381" y="2556224"/>
                </a:lnTo>
                <a:cubicBezTo>
                  <a:pt x="2296106" y="2558129"/>
                  <a:pt x="2301240" y="2559949"/>
                  <a:pt x="2305736" y="2561482"/>
                </a:cubicBezTo>
                <a:cubicBezTo>
                  <a:pt x="2323529" y="2567664"/>
                  <a:pt x="2333434" y="2570969"/>
                  <a:pt x="2342379" y="2570969"/>
                </a:cubicBezTo>
                <a:cubicBezTo>
                  <a:pt x="2353361" y="2570969"/>
                  <a:pt x="2363048" y="2565949"/>
                  <a:pt x="2383917" y="2554786"/>
                </a:cubicBezTo>
                <a:cubicBezTo>
                  <a:pt x="2392766" y="2550414"/>
                  <a:pt x="2403538" y="2544604"/>
                  <a:pt x="2417350" y="2537765"/>
                </a:cubicBezTo>
                <a:moveTo>
                  <a:pt x="2308012" y="2555253"/>
                </a:moveTo>
                <a:cubicBezTo>
                  <a:pt x="2302878" y="2553434"/>
                  <a:pt x="2297144" y="2551433"/>
                  <a:pt x="2290477" y="2549252"/>
                </a:cubicBezTo>
                <a:lnTo>
                  <a:pt x="2290477" y="2512505"/>
                </a:lnTo>
                <a:lnTo>
                  <a:pt x="2307421" y="2512505"/>
                </a:lnTo>
                <a:cubicBezTo>
                  <a:pt x="2317242" y="2512505"/>
                  <a:pt x="2325243" y="2518324"/>
                  <a:pt x="2330472" y="2522230"/>
                </a:cubicBezTo>
                <a:cubicBezTo>
                  <a:pt x="2333730" y="2524601"/>
                  <a:pt x="2335740" y="2526040"/>
                  <a:pt x="2337921" y="2526040"/>
                </a:cubicBezTo>
                <a:lnTo>
                  <a:pt x="2361638" y="2526040"/>
                </a:lnTo>
                <a:cubicBezTo>
                  <a:pt x="2362105" y="2526040"/>
                  <a:pt x="2363343" y="2528145"/>
                  <a:pt x="2363343" y="2531860"/>
                </a:cubicBezTo>
                <a:cubicBezTo>
                  <a:pt x="2363343" y="2533764"/>
                  <a:pt x="2362952" y="2535441"/>
                  <a:pt x="2362409" y="2536698"/>
                </a:cubicBezTo>
                <a:cubicBezTo>
                  <a:pt x="2362105" y="2537346"/>
                  <a:pt x="2361733" y="2537765"/>
                  <a:pt x="2361543" y="2537765"/>
                </a:cubicBezTo>
                <a:lnTo>
                  <a:pt x="2324290" y="2537765"/>
                </a:lnTo>
                <a:cubicBezTo>
                  <a:pt x="2322471" y="2537765"/>
                  <a:pt x="2320957" y="2539251"/>
                  <a:pt x="2320957" y="2541061"/>
                </a:cubicBezTo>
                <a:cubicBezTo>
                  <a:pt x="2320957" y="2542880"/>
                  <a:pt x="2322471" y="2544413"/>
                  <a:pt x="2324290" y="2544413"/>
                </a:cubicBezTo>
                <a:lnTo>
                  <a:pt x="2361543" y="2544413"/>
                </a:lnTo>
                <a:cubicBezTo>
                  <a:pt x="2364315" y="2544413"/>
                  <a:pt x="2366581" y="2542785"/>
                  <a:pt x="2368106" y="2540137"/>
                </a:cubicBezTo>
                <a:lnTo>
                  <a:pt x="2396395" y="2531155"/>
                </a:lnTo>
                <a:cubicBezTo>
                  <a:pt x="2401262" y="2529764"/>
                  <a:pt x="2406406" y="2530783"/>
                  <a:pt x="2410206" y="2533860"/>
                </a:cubicBezTo>
                <a:cubicBezTo>
                  <a:pt x="2398224" y="2539861"/>
                  <a:pt x="2388679" y="2544975"/>
                  <a:pt x="2380774" y="2549157"/>
                </a:cubicBezTo>
                <a:cubicBezTo>
                  <a:pt x="2345055" y="2568226"/>
                  <a:pt x="2345055" y="2568226"/>
                  <a:pt x="2308012" y="2555253"/>
                </a:cubicBezTo>
                <a:moveTo>
                  <a:pt x="58007" y="2753573"/>
                </a:moveTo>
                <a:lnTo>
                  <a:pt x="58598" y="2753573"/>
                </a:lnTo>
                <a:cubicBezTo>
                  <a:pt x="65541" y="2753382"/>
                  <a:pt x="71999" y="2750544"/>
                  <a:pt x="76876" y="2745477"/>
                </a:cubicBezTo>
                <a:cubicBezTo>
                  <a:pt x="81724" y="2740447"/>
                  <a:pt x="84211" y="2733847"/>
                  <a:pt x="84096" y="2726912"/>
                </a:cubicBezTo>
                <a:cubicBezTo>
                  <a:pt x="84096" y="2715758"/>
                  <a:pt x="70504" y="2695204"/>
                  <a:pt x="62303" y="2683936"/>
                </a:cubicBezTo>
                <a:cubicBezTo>
                  <a:pt x="61913" y="2683469"/>
                  <a:pt x="61541" y="2683012"/>
                  <a:pt x="60970" y="2682640"/>
                </a:cubicBezTo>
                <a:cubicBezTo>
                  <a:pt x="59721" y="2681669"/>
                  <a:pt x="58093" y="2681297"/>
                  <a:pt x="56597" y="2681573"/>
                </a:cubicBezTo>
                <a:cubicBezTo>
                  <a:pt x="55054" y="2681850"/>
                  <a:pt x="53635" y="2682736"/>
                  <a:pt x="52683" y="2683936"/>
                </a:cubicBezTo>
                <a:cubicBezTo>
                  <a:pt x="46101" y="2693003"/>
                  <a:pt x="30880" y="2715292"/>
                  <a:pt x="30880" y="2726912"/>
                </a:cubicBezTo>
                <a:lnTo>
                  <a:pt x="30880" y="2728170"/>
                </a:lnTo>
                <a:cubicBezTo>
                  <a:pt x="31146" y="2742362"/>
                  <a:pt x="42863" y="2753573"/>
                  <a:pt x="56769" y="2753573"/>
                </a:cubicBezTo>
                <a:lnTo>
                  <a:pt x="58007" y="2753573"/>
                </a:lnTo>
                <a:close/>
                <a:moveTo>
                  <a:pt x="37642" y="2727932"/>
                </a:moveTo>
                <a:lnTo>
                  <a:pt x="37642" y="2727008"/>
                </a:lnTo>
                <a:cubicBezTo>
                  <a:pt x="37642" y="2719188"/>
                  <a:pt x="47815" y="2702357"/>
                  <a:pt x="57540" y="2688736"/>
                </a:cubicBezTo>
                <a:cubicBezTo>
                  <a:pt x="69818" y="2705853"/>
                  <a:pt x="77448" y="2720550"/>
                  <a:pt x="77448" y="2727008"/>
                </a:cubicBezTo>
                <a:lnTo>
                  <a:pt x="77448" y="2727103"/>
                </a:lnTo>
                <a:cubicBezTo>
                  <a:pt x="77533" y="2732265"/>
                  <a:pt x="75638" y="2737199"/>
                  <a:pt x="72104" y="2740914"/>
                </a:cubicBezTo>
                <a:cubicBezTo>
                  <a:pt x="68503" y="2744638"/>
                  <a:pt x="63732" y="2746829"/>
                  <a:pt x="58493" y="2746915"/>
                </a:cubicBezTo>
                <a:lnTo>
                  <a:pt x="57455" y="2746915"/>
                </a:lnTo>
                <a:lnTo>
                  <a:pt x="56959" y="2746915"/>
                </a:lnTo>
                <a:cubicBezTo>
                  <a:pt x="46491" y="2746915"/>
                  <a:pt x="37814" y="2738542"/>
                  <a:pt x="37642" y="2727932"/>
                </a:cubicBezTo>
                <a:moveTo>
                  <a:pt x="301000" y="2753573"/>
                </a:moveTo>
                <a:lnTo>
                  <a:pt x="301571" y="2753573"/>
                </a:lnTo>
                <a:cubicBezTo>
                  <a:pt x="308524" y="2753382"/>
                  <a:pt x="314992" y="2750544"/>
                  <a:pt x="319840" y="2745477"/>
                </a:cubicBezTo>
                <a:cubicBezTo>
                  <a:pt x="324707" y="2740447"/>
                  <a:pt x="327203" y="2733847"/>
                  <a:pt x="327079" y="2726912"/>
                </a:cubicBezTo>
                <a:cubicBezTo>
                  <a:pt x="327079" y="2715758"/>
                  <a:pt x="313477" y="2695204"/>
                  <a:pt x="305267" y="2683936"/>
                </a:cubicBezTo>
                <a:cubicBezTo>
                  <a:pt x="304905" y="2683469"/>
                  <a:pt x="304533" y="2683012"/>
                  <a:pt x="303952" y="2682640"/>
                </a:cubicBezTo>
                <a:cubicBezTo>
                  <a:pt x="302714" y="2681669"/>
                  <a:pt x="301085" y="2681297"/>
                  <a:pt x="299580" y="2681573"/>
                </a:cubicBezTo>
                <a:cubicBezTo>
                  <a:pt x="298028" y="2681850"/>
                  <a:pt x="296618" y="2682736"/>
                  <a:pt x="295751" y="2683936"/>
                </a:cubicBezTo>
                <a:cubicBezTo>
                  <a:pt x="289179" y="2693003"/>
                  <a:pt x="273948" y="2715292"/>
                  <a:pt x="273948" y="2726912"/>
                </a:cubicBezTo>
                <a:lnTo>
                  <a:pt x="273948" y="2728170"/>
                </a:lnTo>
                <a:cubicBezTo>
                  <a:pt x="274215" y="2742362"/>
                  <a:pt x="285950" y="2753573"/>
                  <a:pt x="299856" y="2753573"/>
                </a:cubicBezTo>
                <a:lnTo>
                  <a:pt x="301000" y="2753573"/>
                </a:lnTo>
                <a:close/>
                <a:moveTo>
                  <a:pt x="280616" y="2727932"/>
                </a:moveTo>
                <a:lnTo>
                  <a:pt x="280616" y="2727008"/>
                </a:lnTo>
                <a:cubicBezTo>
                  <a:pt x="280616" y="2719188"/>
                  <a:pt x="290808" y="2702357"/>
                  <a:pt x="300618" y="2688736"/>
                </a:cubicBezTo>
                <a:cubicBezTo>
                  <a:pt x="312896" y="2705853"/>
                  <a:pt x="320526" y="2720550"/>
                  <a:pt x="320526" y="2727008"/>
                </a:cubicBezTo>
                <a:lnTo>
                  <a:pt x="320526" y="2727103"/>
                </a:lnTo>
                <a:cubicBezTo>
                  <a:pt x="320621" y="2732265"/>
                  <a:pt x="318706" y="2737199"/>
                  <a:pt x="315173" y="2740914"/>
                </a:cubicBezTo>
                <a:cubicBezTo>
                  <a:pt x="311562" y="2744638"/>
                  <a:pt x="306800" y="2746829"/>
                  <a:pt x="301571" y="2746915"/>
                </a:cubicBezTo>
                <a:lnTo>
                  <a:pt x="300533" y="2746915"/>
                </a:lnTo>
                <a:lnTo>
                  <a:pt x="300028" y="2746915"/>
                </a:lnTo>
                <a:cubicBezTo>
                  <a:pt x="289484" y="2746915"/>
                  <a:pt x="280806" y="2738542"/>
                  <a:pt x="280616" y="2727932"/>
                </a:cubicBezTo>
                <a:moveTo>
                  <a:pt x="329089" y="2767756"/>
                </a:moveTo>
                <a:lnTo>
                  <a:pt x="304619" y="2775471"/>
                </a:lnTo>
                <a:lnTo>
                  <a:pt x="304619" y="2774823"/>
                </a:lnTo>
                <a:cubicBezTo>
                  <a:pt x="304619" y="2767470"/>
                  <a:pt x="301180" y="2762355"/>
                  <a:pt x="296227" y="2762355"/>
                </a:cubicBezTo>
                <a:lnTo>
                  <a:pt x="272901" y="2762450"/>
                </a:lnTo>
                <a:cubicBezTo>
                  <a:pt x="272215" y="2762260"/>
                  <a:pt x="270414" y="2760916"/>
                  <a:pt x="268995" y="2759888"/>
                </a:cubicBezTo>
                <a:cubicBezTo>
                  <a:pt x="263366" y="2755754"/>
                  <a:pt x="253946" y="2748820"/>
                  <a:pt x="241954" y="2748820"/>
                </a:cubicBezTo>
                <a:lnTo>
                  <a:pt x="224971" y="2748820"/>
                </a:lnTo>
                <a:lnTo>
                  <a:pt x="224971" y="2748734"/>
                </a:lnTo>
                <a:cubicBezTo>
                  <a:pt x="224971" y="2745000"/>
                  <a:pt x="221932" y="2741943"/>
                  <a:pt x="218227" y="2741943"/>
                </a:cubicBezTo>
                <a:lnTo>
                  <a:pt x="197929" y="2741943"/>
                </a:lnTo>
                <a:cubicBezTo>
                  <a:pt x="196119" y="2741943"/>
                  <a:pt x="194605" y="2743476"/>
                  <a:pt x="194605" y="2745286"/>
                </a:cubicBezTo>
                <a:cubicBezTo>
                  <a:pt x="194605" y="2747105"/>
                  <a:pt x="196119" y="2748639"/>
                  <a:pt x="197929" y="2748639"/>
                </a:cubicBezTo>
                <a:lnTo>
                  <a:pt x="218322" y="2748734"/>
                </a:lnTo>
                <a:lnTo>
                  <a:pt x="218227" y="2800998"/>
                </a:lnTo>
                <a:lnTo>
                  <a:pt x="197929" y="2800998"/>
                </a:lnTo>
                <a:cubicBezTo>
                  <a:pt x="196119" y="2800998"/>
                  <a:pt x="194605" y="2802531"/>
                  <a:pt x="194605" y="2804351"/>
                </a:cubicBezTo>
                <a:cubicBezTo>
                  <a:pt x="194605" y="2806160"/>
                  <a:pt x="196119" y="2807694"/>
                  <a:pt x="197929" y="2807694"/>
                </a:cubicBezTo>
                <a:lnTo>
                  <a:pt x="218227" y="2807694"/>
                </a:lnTo>
                <a:cubicBezTo>
                  <a:pt x="221932" y="2807694"/>
                  <a:pt x="224971" y="2804627"/>
                  <a:pt x="224971" y="2800912"/>
                </a:cubicBezTo>
                <a:lnTo>
                  <a:pt x="224971" y="2799188"/>
                </a:lnTo>
                <a:cubicBezTo>
                  <a:pt x="230695" y="2801093"/>
                  <a:pt x="235839" y="2802912"/>
                  <a:pt x="240325" y="2804446"/>
                </a:cubicBezTo>
                <a:cubicBezTo>
                  <a:pt x="258127" y="2810628"/>
                  <a:pt x="268043" y="2813980"/>
                  <a:pt x="276996" y="2813980"/>
                </a:cubicBezTo>
                <a:cubicBezTo>
                  <a:pt x="287950" y="2813980"/>
                  <a:pt x="297666" y="2808904"/>
                  <a:pt x="318525" y="2797788"/>
                </a:cubicBezTo>
                <a:cubicBezTo>
                  <a:pt x="327193" y="2793187"/>
                  <a:pt x="338042" y="2787377"/>
                  <a:pt x="351758" y="2780538"/>
                </a:cubicBezTo>
                <a:cubicBezTo>
                  <a:pt x="352615" y="2780071"/>
                  <a:pt x="353292" y="2779281"/>
                  <a:pt x="353482" y="2778347"/>
                </a:cubicBezTo>
                <a:cubicBezTo>
                  <a:pt x="353663" y="2777385"/>
                  <a:pt x="353482" y="2776347"/>
                  <a:pt x="352901" y="2775557"/>
                </a:cubicBezTo>
                <a:cubicBezTo>
                  <a:pt x="347567" y="2768356"/>
                  <a:pt x="337947" y="2765098"/>
                  <a:pt x="329089" y="2767756"/>
                </a:cubicBezTo>
                <a:moveTo>
                  <a:pt x="315468" y="2792168"/>
                </a:moveTo>
                <a:cubicBezTo>
                  <a:pt x="279578" y="2811190"/>
                  <a:pt x="279578" y="2811190"/>
                  <a:pt x="242506" y="2798350"/>
                </a:cubicBezTo>
                <a:cubicBezTo>
                  <a:pt x="237372" y="2796540"/>
                  <a:pt x="231553" y="2794540"/>
                  <a:pt x="224971" y="2792359"/>
                </a:cubicBezTo>
                <a:lnTo>
                  <a:pt x="224971" y="2755564"/>
                </a:lnTo>
                <a:lnTo>
                  <a:pt x="241954" y="2755564"/>
                </a:lnTo>
                <a:cubicBezTo>
                  <a:pt x="251765" y="2755564"/>
                  <a:pt x="259766" y="2761374"/>
                  <a:pt x="264995" y="2765279"/>
                </a:cubicBezTo>
                <a:cubicBezTo>
                  <a:pt x="268224" y="2767660"/>
                  <a:pt x="270224" y="2769099"/>
                  <a:pt x="272415" y="2769099"/>
                </a:cubicBezTo>
                <a:lnTo>
                  <a:pt x="296132" y="2769099"/>
                </a:lnTo>
                <a:cubicBezTo>
                  <a:pt x="296618" y="2769099"/>
                  <a:pt x="297856" y="2771184"/>
                  <a:pt x="297856" y="2774909"/>
                </a:cubicBezTo>
                <a:cubicBezTo>
                  <a:pt x="297856" y="2776823"/>
                  <a:pt x="297580" y="2778538"/>
                  <a:pt x="296903" y="2779795"/>
                </a:cubicBezTo>
                <a:cubicBezTo>
                  <a:pt x="296618" y="2780453"/>
                  <a:pt x="296227" y="2780814"/>
                  <a:pt x="296027" y="2780814"/>
                </a:cubicBezTo>
                <a:lnTo>
                  <a:pt x="258813" y="2780814"/>
                </a:lnTo>
                <a:cubicBezTo>
                  <a:pt x="256994" y="2780814"/>
                  <a:pt x="255461" y="2782357"/>
                  <a:pt x="255461" y="2784167"/>
                </a:cubicBezTo>
                <a:cubicBezTo>
                  <a:pt x="255461" y="2785986"/>
                  <a:pt x="256994" y="2787463"/>
                  <a:pt x="258813" y="2787463"/>
                </a:cubicBezTo>
                <a:lnTo>
                  <a:pt x="296027" y="2787463"/>
                </a:lnTo>
                <a:cubicBezTo>
                  <a:pt x="298799" y="2787463"/>
                  <a:pt x="301085" y="2785882"/>
                  <a:pt x="302619" y="2783186"/>
                </a:cubicBezTo>
                <a:lnTo>
                  <a:pt x="330898" y="2774261"/>
                </a:lnTo>
                <a:cubicBezTo>
                  <a:pt x="335756" y="2772813"/>
                  <a:pt x="340900" y="2773890"/>
                  <a:pt x="344710" y="2776919"/>
                </a:cubicBezTo>
                <a:cubicBezTo>
                  <a:pt x="332899" y="2782824"/>
                  <a:pt x="323288" y="2787987"/>
                  <a:pt x="315468" y="2792168"/>
                </a:cubicBezTo>
                <a:moveTo>
                  <a:pt x="394335" y="2635396"/>
                </a:moveTo>
                <a:cubicBezTo>
                  <a:pt x="396144" y="2635396"/>
                  <a:pt x="397678" y="2633853"/>
                  <a:pt x="397678" y="2632034"/>
                </a:cubicBezTo>
                <a:cubicBezTo>
                  <a:pt x="397678" y="2630234"/>
                  <a:pt x="396144" y="2628691"/>
                  <a:pt x="394335" y="2628691"/>
                </a:cubicBezTo>
                <a:lnTo>
                  <a:pt x="373970" y="2628691"/>
                </a:lnTo>
                <a:cubicBezTo>
                  <a:pt x="370237" y="2628691"/>
                  <a:pt x="367189" y="2631767"/>
                  <a:pt x="367189" y="2635482"/>
                </a:cubicBezTo>
                <a:lnTo>
                  <a:pt x="367189" y="2637196"/>
                </a:lnTo>
                <a:cubicBezTo>
                  <a:pt x="355187" y="2633110"/>
                  <a:pt x="346424" y="2629567"/>
                  <a:pt x="339747" y="2626919"/>
                </a:cubicBezTo>
                <a:cubicBezTo>
                  <a:pt x="320221" y="2619118"/>
                  <a:pt x="315859" y="2617756"/>
                  <a:pt x="299266" y="2625862"/>
                </a:cubicBezTo>
                <a:lnTo>
                  <a:pt x="299190" y="2625862"/>
                </a:lnTo>
                <a:lnTo>
                  <a:pt x="236420" y="2638682"/>
                </a:lnTo>
                <a:cubicBezTo>
                  <a:pt x="235468" y="2638930"/>
                  <a:pt x="234696" y="2639473"/>
                  <a:pt x="234219" y="2640225"/>
                </a:cubicBezTo>
                <a:cubicBezTo>
                  <a:pt x="233734" y="2641016"/>
                  <a:pt x="233648" y="2642045"/>
                  <a:pt x="233829" y="2642930"/>
                </a:cubicBezTo>
                <a:cubicBezTo>
                  <a:pt x="235468" y="2648141"/>
                  <a:pt x="240792" y="2657580"/>
                  <a:pt x="250403" y="2657475"/>
                </a:cubicBezTo>
                <a:lnTo>
                  <a:pt x="251088" y="2657475"/>
                </a:lnTo>
                <a:cubicBezTo>
                  <a:pt x="256699" y="2663752"/>
                  <a:pt x="265547" y="2666409"/>
                  <a:pt x="273558" y="2664038"/>
                </a:cubicBezTo>
                <a:lnTo>
                  <a:pt x="291093" y="2659752"/>
                </a:lnTo>
                <a:cubicBezTo>
                  <a:pt x="294894" y="2661114"/>
                  <a:pt x="310229" y="2666648"/>
                  <a:pt x="320135" y="2674649"/>
                </a:cubicBezTo>
                <a:lnTo>
                  <a:pt x="320621" y="2675011"/>
                </a:lnTo>
                <a:cubicBezTo>
                  <a:pt x="325764" y="2679106"/>
                  <a:pt x="336337" y="2687765"/>
                  <a:pt x="350158" y="2687765"/>
                </a:cubicBezTo>
                <a:lnTo>
                  <a:pt x="367093" y="2687765"/>
                </a:lnTo>
                <a:lnTo>
                  <a:pt x="367093" y="2687850"/>
                </a:lnTo>
                <a:cubicBezTo>
                  <a:pt x="367093" y="2691565"/>
                  <a:pt x="370151" y="2694632"/>
                  <a:pt x="373866" y="2694632"/>
                </a:cubicBezTo>
                <a:lnTo>
                  <a:pt x="394145" y="2694632"/>
                </a:lnTo>
                <a:cubicBezTo>
                  <a:pt x="395964" y="2694632"/>
                  <a:pt x="397478" y="2693099"/>
                  <a:pt x="397478" y="2691298"/>
                </a:cubicBezTo>
                <a:cubicBezTo>
                  <a:pt x="397478" y="2689470"/>
                  <a:pt x="395964" y="2687936"/>
                  <a:pt x="394145" y="2687936"/>
                </a:cubicBezTo>
                <a:lnTo>
                  <a:pt x="373761" y="2687850"/>
                </a:lnTo>
                <a:lnTo>
                  <a:pt x="373866" y="2635568"/>
                </a:lnTo>
                <a:lnTo>
                  <a:pt x="394335" y="2635568"/>
                </a:lnTo>
                <a:lnTo>
                  <a:pt x="394335" y="2635396"/>
                </a:lnTo>
                <a:close/>
                <a:moveTo>
                  <a:pt x="251641" y="2650731"/>
                </a:moveTo>
                <a:cubicBezTo>
                  <a:pt x="246697" y="2651303"/>
                  <a:pt x="243554" y="2647379"/>
                  <a:pt x="241859" y="2644312"/>
                </a:cubicBezTo>
                <a:lnTo>
                  <a:pt x="278320" y="2636930"/>
                </a:lnTo>
                <a:cubicBezTo>
                  <a:pt x="271186" y="2640826"/>
                  <a:pt x="262509" y="2645388"/>
                  <a:pt x="251641" y="2650731"/>
                </a:cubicBezTo>
                <a:moveTo>
                  <a:pt x="367293" y="2680916"/>
                </a:moveTo>
                <a:lnTo>
                  <a:pt x="350339" y="2680916"/>
                </a:lnTo>
                <a:cubicBezTo>
                  <a:pt x="338890" y="2680916"/>
                  <a:pt x="329575" y="2673287"/>
                  <a:pt x="324993" y="2669658"/>
                </a:cubicBezTo>
                <a:lnTo>
                  <a:pt x="324526" y="2669286"/>
                </a:lnTo>
                <a:cubicBezTo>
                  <a:pt x="312315" y="2659380"/>
                  <a:pt x="293265" y="2653303"/>
                  <a:pt x="292418" y="2653008"/>
                </a:cubicBezTo>
                <a:cubicBezTo>
                  <a:pt x="292046" y="2652922"/>
                  <a:pt x="291751" y="2652836"/>
                  <a:pt x="291360" y="2652836"/>
                </a:cubicBezTo>
                <a:cubicBezTo>
                  <a:pt x="291093" y="2652836"/>
                  <a:pt x="290808" y="2652836"/>
                  <a:pt x="290626" y="2652922"/>
                </a:cubicBezTo>
                <a:lnTo>
                  <a:pt x="272043" y="2657475"/>
                </a:lnTo>
                <a:cubicBezTo>
                  <a:pt x="267176" y="2658913"/>
                  <a:pt x="262042" y="2657847"/>
                  <a:pt x="258232" y="2654837"/>
                </a:cubicBezTo>
                <a:cubicBezTo>
                  <a:pt x="271081" y="2648312"/>
                  <a:pt x="280721" y="2643102"/>
                  <a:pt x="288627" y="2638930"/>
                </a:cubicBezTo>
                <a:cubicBezTo>
                  <a:pt x="315859" y="2624233"/>
                  <a:pt x="315859" y="2624328"/>
                  <a:pt x="337490" y="2632929"/>
                </a:cubicBezTo>
                <a:cubicBezTo>
                  <a:pt x="344519" y="2635768"/>
                  <a:pt x="354159" y="2639568"/>
                  <a:pt x="367389" y="2644045"/>
                </a:cubicBezTo>
                <a:lnTo>
                  <a:pt x="367389" y="2680916"/>
                </a:lnTo>
                <a:lnTo>
                  <a:pt x="367293" y="2680916"/>
                </a:lnTo>
                <a:close/>
                <a:moveTo>
                  <a:pt x="544068" y="2753573"/>
                </a:moveTo>
                <a:lnTo>
                  <a:pt x="544649" y="2753573"/>
                </a:lnTo>
                <a:cubicBezTo>
                  <a:pt x="551612" y="2753382"/>
                  <a:pt x="558069" y="2750544"/>
                  <a:pt x="562937" y="2745477"/>
                </a:cubicBezTo>
                <a:cubicBezTo>
                  <a:pt x="567794" y="2740447"/>
                  <a:pt x="570262" y="2733847"/>
                  <a:pt x="570166" y="2726912"/>
                </a:cubicBezTo>
                <a:cubicBezTo>
                  <a:pt x="570166" y="2715758"/>
                  <a:pt x="556555" y="2695204"/>
                  <a:pt x="548354" y="2683936"/>
                </a:cubicBezTo>
                <a:cubicBezTo>
                  <a:pt x="547983" y="2683469"/>
                  <a:pt x="547611" y="2683012"/>
                  <a:pt x="547021" y="2682640"/>
                </a:cubicBezTo>
                <a:cubicBezTo>
                  <a:pt x="545792" y="2681669"/>
                  <a:pt x="544163" y="2681297"/>
                  <a:pt x="542649" y="2681573"/>
                </a:cubicBezTo>
                <a:cubicBezTo>
                  <a:pt x="541115" y="2681850"/>
                  <a:pt x="539705" y="2682736"/>
                  <a:pt x="538753" y="2683936"/>
                </a:cubicBezTo>
                <a:cubicBezTo>
                  <a:pt x="532162" y="2693003"/>
                  <a:pt x="516941" y="2715292"/>
                  <a:pt x="516941" y="2726912"/>
                </a:cubicBezTo>
                <a:lnTo>
                  <a:pt x="516941" y="2728170"/>
                </a:lnTo>
                <a:cubicBezTo>
                  <a:pt x="517207" y="2742362"/>
                  <a:pt x="528942" y="2753573"/>
                  <a:pt x="542839" y="2753573"/>
                </a:cubicBezTo>
                <a:lnTo>
                  <a:pt x="544068" y="2753573"/>
                </a:lnTo>
                <a:close/>
                <a:moveTo>
                  <a:pt x="523580" y="2727932"/>
                </a:moveTo>
                <a:lnTo>
                  <a:pt x="523580" y="2727008"/>
                </a:lnTo>
                <a:cubicBezTo>
                  <a:pt x="523580" y="2719188"/>
                  <a:pt x="533790" y="2702357"/>
                  <a:pt x="543516" y="2688736"/>
                </a:cubicBezTo>
                <a:cubicBezTo>
                  <a:pt x="555793" y="2705853"/>
                  <a:pt x="563423" y="2720550"/>
                  <a:pt x="563423" y="2727008"/>
                </a:cubicBezTo>
                <a:lnTo>
                  <a:pt x="563423" y="2727103"/>
                </a:lnTo>
                <a:cubicBezTo>
                  <a:pt x="563518" y="2732265"/>
                  <a:pt x="561604" y="2737199"/>
                  <a:pt x="558069" y="2740914"/>
                </a:cubicBezTo>
                <a:cubicBezTo>
                  <a:pt x="554460" y="2744638"/>
                  <a:pt x="549697" y="2746829"/>
                  <a:pt x="544449" y="2746915"/>
                </a:cubicBezTo>
                <a:lnTo>
                  <a:pt x="543392" y="2746915"/>
                </a:lnTo>
                <a:lnTo>
                  <a:pt x="542925" y="2746915"/>
                </a:lnTo>
                <a:cubicBezTo>
                  <a:pt x="532447" y="2746915"/>
                  <a:pt x="523799" y="2738542"/>
                  <a:pt x="523580" y="2727932"/>
                </a:cubicBezTo>
                <a:moveTo>
                  <a:pt x="572072" y="2767756"/>
                </a:moveTo>
                <a:lnTo>
                  <a:pt x="547611" y="2775471"/>
                </a:lnTo>
                <a:lnTo>
                  <a:pt x="547611" y="2774823"/>
                </a:lnTo>
                <a:cubicBezTo>
                  <a:pt x="547611" y="2767470"/>
                  <a:pt x="544153" y="2762355"/>
                  <a:pt x="539219" y="2762355"/>
                </a:cubicBezTo>
                <a:lnTo>
                  <a:pt x="515884" y="2762450"/>
                </a:lnTo>
                <a:cubicBezTo>
                  <a:pt x="515207" y="2762260"/>
                  <a:pt x="513397" y="2760916"/>
                  <a:pt x="511978" y="2759888"/>
                </a:cubicBezTo>
                <a:cubicBezTo>
                  <a:pt x="506359" y="2755754"/>
                  <a:pt x="496928" y="2748820"/>
                  <a:pt x="484918" y="2748820"/>
                </a:cubicBezTo>
                <a:lnTo>
                  <a:pt x="467953" y="2748820"/>
                </a:lnTo>
                <a:lnTo>
                  <a:pt x="467953" y="2748734"/>
                </a:lnTo>
                <a:cubicBezTo>
                  <a:pt x="467953" y="2745000"/>
                  <a:pt x="464915" y="2741943"/>
                  <a:pt x="461210" y="2741943"/>
                </a:cubicBezTo>
                <a:lnTo>
                  <a:pt x="440903" y="2741943"/>
                </a:lnTo>
                <a:cubicBezTo>
                  <a:pt x="439102" y="2741943"/>
                  <a:pt x="437597" y="2743476"/>
                  <a:pt x="437597" y="2745286"/>
                </a:cubicBezTo>
                <a:cubicBezTo>
                  <a:pt x="437597" y="2747105"/>
                  <a:pt x="439102" y="2748639"/>
                  <a:pt x="440903" y="2748639"/>
                </a:cubicBezTo>
                <a:lnTo>
                  <a:pt x="461315" y="2748734"/>
                </a:lnTo>
                <a:lnTo>
                  <a:pt x="461210" y="2800998"/>
                </a:lnTo>
                <a:lnTo>
                  <a:pt x="440903" y="2800998"/>
                </a:lnTo>
                <a:cubicBezTo>
                  <a:pt x="439102" y="2800998"/>
                  <a:pt x="437597" y="2802531"/>
                  <a:pt x="437597" y="2804351"/>
                </a:cubicBezTo>
                <a:cubicBezTo>
                  <a:pt x="437597" y="2806160"/>
                  <a:pt x="439102" y="2807694"/>
                  <a:pt x="440903" y="2807694"/>
                </a:cubicBezTo>
                <a:lnTo>
                  <a:pt x="461210" y="2807694"/>
                </a:lnTo>
                <a:cubicBezTo>
                  <a:pt x="464915" y="2807694"/>
                  <a:pt x="467953" y="2804627"/>
                  <a:pt x="467953" y="2800912"/>
                </a:cubicBezTo>
                <a:lnTo>
                  <a:pt x="467953" y="2799188"/>
                </a:lnTo>
                <a:cubicBezTo>
                  <a:pt x="473687" y="2801093"/>
                  <a:pt x="478821" y="2802912"/>
                  <a:pt x="483308" y="2804446"/>
                </a:cubicBezTo>
                <a:cubicBezTo>
                  <a:pt x="501119" y="2810628"/>
                  <a:pt x="511026" y="2813980"/>
                  <a:pt x="519969" y="2813980"/>
                </a:cubicBezTo>
                <a:cubicBezTo>
                  <a:pt x="530933" y="2813980"/>
                  <a:pt x="540648" y="2808904"/>
                  <a:pt x="561518" y="2797788"/>
                </a:cubicBezTo>
                <a:cubicBezTo>
                  <a:pt x="570166" y="2793187"/>
                  <a:pt x="581015" y="2787377"/>
                  <a:pt x="594741" y="2780538"/>
                </a:cubicBezTo>
                <a:cubicBezTo>
                  <a:pt x="595608" y="2780071"/>
                  <a:pt x="596275" y="2779281"/>
                  <a:pt x="596455" y="2778347"/>
                </a:cubicBezTo>
                <a:cubicBezTo>
                  <a:pt x="596646" y="2777385"/>
                  <a:pt x="596455" y="2776347"/>
                  <a:pt x="595884" y="2775557"/>
                </a:cubicBezTo>
                <a:cubicBezTo>
                  <a:pt x="590550" y="2768356"/>
                  <a:pt x="580930" y="2765098"/>
                  <a:pt x="572072" y="2767756"/>
                </a:cubicBezTo>
                <a:moveTo>
                  <a:pt x="558460" y="2792168"/>
                </a:moveTo>
                <a:cubicBezTo>
                  <a:pt x="522541" y="2811190"/>
                  <a:pt x="522541" y="2811190"/>
                  <a:pt x="485489" y="2798350"/>
                </a:cubicBezTo>
                <a:cubicBezTo>
                  <a:pt x="480365" y="2796540"/>
                  <a:pt x="474630" y="2794540"/>
                  <a:pt x="467953" y="2792359"/>
                </a:cubicBezTo>
                <a:lnTo>
                  <a:pt x="467953" y="2755564"/>
                </a:lnTo>
                <a:lnTo>
                  <a:pt x="484918" y="2755564"/>
                </a:lnTo>
                <a:cubicBezTo>
                  <a:pt x="494729" y="2755564"/>
                  <a:pt x="502729" y="2761374"/>
                  <a:pt x="507978" y="2765279"/>
                </a:cubicBezTo>
                <a:cubicBezTo>
                  <a:pt x="511207" y="2767660"/>
                  <a:pt x="513207" y="2769099"/>
                  <a:pt x="515407" y="2769099"/>
                </a:cubicBezTo>
                <a:lnTo>
                  <a:pt x="539115" y="2769099"/>
                </a:lnTo>
                <a:cubicBezTo>
                  <a:pt x="539610" y="2769099"/>
                  <a:pt x="540848" y="2771184"/>
                  <a:pt x="540848" y="2774909"/>
                </a:cubicBezTo>
                <a:cubicBezTo>
                  <a:pt x="540848" y="2776823"/>
                  <a:pt x="540448" y="2778538"/>
                  <a:pt x="539886" y="2779795"/>
                </a:cubicBezTo>
                <a:cubicBezTo>
                  <a:pt x="539610" y="2780453"/>
                  <a:pt x="539219" y="2780814"/>
                  <a:pt x="539019" y="2780814"/>
                </a:cubicBezTo>
                <a:lnTo>
                  <a:pt x="501767" y="2780814"/>
                </a:lnTo>
                <a:cubicBezTo>
                  <a:pt x="499986" y="2780814"/>
                  <a:pt x="498434" y="2782357"/>
                  <a:pt x="498434" y="2784167"/>
                </a:cubicBezTo>
                <a:cubicBezTo>
                  <a:pt x="498434" y="2785986"/>
                  <a:pt x="499986" y="2787463"/>
                  <a:pt x="501767" y="2787463"/>
                </a:cubicBezTo>
                <a:lnTo>
                  <a:pt x="539019" y="2787463"/>
                </a:lnTo>
                <a:cubicBezTo>
                  <a:pt x="541791" y="2787463"/>
                  <a:pt x="544068" y="2785882"/>
                  <a:pt x="545611" y="2783186"/>
                </a:cubicBezTo>
                <a:lnTo>
                  <a:pt x="573881" y="2774261"/>
                </a:lnTo>
                <a:cubicBezTo>
                  <a:pt x="578739" y="2772813"/>
                  <a:pt x="583882" y="2773890"/>
                  <a:pt x="587702" y="2776919"/>
                </a:cubicBezTo>
                <a:cubicBezTo>
                  <a:pt x="575872" y="2782824"/>
                  <a:pt x="566261" y="2787987"/>
                  <a:pt x="558460" y="2792168"/>
                </a:cubicBezTo>
                <a:moveTo>
                  <a:pt x="637337" y="2635396"/>
                </a:moveTo>
                <a:cubicBezTo>
                  <a:pt x="639137" y="2635396"/>
                  <a:pt x="640642" y="2633853"/>
                  <a:pt x="640642" y="2632034"/>
                </a:cubicBezTo>
                <a:cubicBezTo>
                  <a:pt x="640642" y="2630234"/>
                  <a:pt x="639137" y="2628691"/>
                  <a:pt x="637337" y="2628691"/>
                </a:cubicBezTo>
                <a:lnTo>
                  <a:pt x="617058" y="2628691"/>
                </a:lnTo>
                <a:cubicBezTo>
                  <a:pt x="613324" y="2628691"/>
                  <a:pt x="610276" y="2631767"/>
                  <a:pt x="610276" y="2635482"/>
                </a:cubicBezTo>
                <a:lnTo>
                  <a:pt x="610276" y="2637196"/>
                </a:lnTo>
                <a:cubicBezTo>
                  <a:pt x="598275" y="2633110"/>
                  <a:pt x="589512" y="2629567"/>
                  <a:pt x="582835" y="2626919"/>
                </a:cubicBezTo>
                <a:cubicBezTo>
                  <a:pt x="563318" y="2619118"/>
                  <a:pt x="558927" y="2617756"/>
                  <a:pt x="542354" y="2625862"/>
                </a:cubicBezTo>
                <a:lnTo>
                  <a:pt x="542258" y="2625862"/>
                </a:lnTo>
                <a:lnTo>
                  <a:pt x="479498" y="2638682"/>
                </a:lnTo>
                <a:cubicBezTo>
                  <a:pt x="478555" y="2638930"/>
                  <a:pt x="477784" y="2639473"/>
                  <a:pt x="477307" y="2640225"/>
                </a:cubicBezTo>
                <a:cubicBezTo>
                  <a:pt x="476821" y="2641016"/>
                  <a:pt x="476726" y="2642045"/>
                  <a:pt x="477002" y="2642930"/>
                </a:cubicBezTo>
                <a:cubicBezTo>
                  <a:pt x="478631" y="2648141"/>
                  <a:pt x="483984" y="2657580"/>
                  <a:pt x="493586" y="2657475"/>
                </a:cubicBezTo>
                <a:lnTo>
                  <a:pt x="494262" y="2657475"/>
                </a:lnTo>
                <a:cubicBezTo>
                  <a:pt x="499891" y="2663752"/>
                  <a:pt x="508740" y="2666409"/>
                  <a:pt x="516750" y="2664038"/>
                </a:cubicBezTo>
                <a:lnTo>
                  <a:pt x="534257" y="2659752"/>
                </a:lnTo>
                <a:cubicBezTo>
                  <a:pt x="538086" y="2661114"/>
                  <a:pt x="553412" y="2666648"/>
                  <a:pt x="563318" y="2674649"/>
                </a:cubicBezTo>
                <a:lnTo>
                  <a:pt x="563794" y="2675011"/>
                </a:lnTo>
                <a:cubicBezTo>
                  <a:pt x="568928" y="2679106"/>
                  <a:pt x="579511" y="2687765"/>
                  <a:pt x="593321" y="2687765"/>
                </a:cubicBezTo>
                <a:lnTo>
                  <a:pt x="610276" y="2687765"/>
                </a:lnTo>
                <a:lnTo>
                  <a:pt x="610276" y="2687850"/>
                </a:lnTo>
                <a:cubicBezTo>
                  <a:pt x="610276" y="2691565"/>
                  <a:pt x="613324" y="2694632"/>
                  <a:pt x="617058" y="2694632"/>
                </a:cubicBezTo>
                <a:lnTo>
                  <a:pt x="637337" y="2694632"/>
                </a:lnTo>
                <a:cubicBezTo>
                  <a:pt x="639137" y="2694632"/>
                  <a:pt x="640642" y="2693099"/>
                  <a:pt x="640642" y="2691298"/>
                </a:cubicBezTo>
                <a:cubicBezTo>
                  <a:pt x="640642" y="2689470"/>
                  <a:pt x="639137" y="2687936"/>
                  <a:pt x="637337" y="2687936"/>
                </a:cubicBezTo>
                <a:lnTo>
                  <a:pt x="616953" y="2687850"/>
                </a:lnTo>
                <a:lnTo>
                  <a:pt x="617058" y="2635568"/>
                </a:lnTo>
                <a:lnTo>
                  <a:pt x="637337" y="2635568"/>
                </a:lnTo>
                <a:lnTo>
                  <a:pt x="637337" y="2635396"/>
                </a:lnTo>
                <a:close/>
                <a:moveTo>
                  <a:pt x="494633" y="2650731"/>
                </a:moveTo>
                <a:cubicBezTo>
                  <a:pt x="489690" y="2651303"/>
                  <a:pt x="486537" y="2647379"/>
                  <a:pt x="484822" y="2644312"/>
                </a:cubicBezTo>
                <a:lnTo>
                  <a:pt x="521303" y="2636930"/>
                </a:lnTo>
                <a:cubicBezTo>
                  <a:pt x="514169" y="2640826"/>
                  <a:pt x="505492" y="2645388"/>
                  <a:pt x="494633" y="2650731"/>
                </a:cubicBezTo>
                <a:moveTo>
                  <a:pt x="610276" y="2680916"/>
                </a:moveTo>
                <a:lnTo>
                  <a:pt x="593321" y="2680916"/>
                </a:lnTo>
                <a:cubicBezTo>
                  <a:pt x="581882" y="2680916"/>
                  <a:pt x="572557" y="2673287"/>
                  <a:pt x="567976" y="2669658"/>
                </a:cubicBezTo>
                <a:lnTo>
                  <a:pt x="567509" y="2669286"/>
                </a:lnTo>
                <a:cubicBezTo>
                  <a:pt x="555307" y="2659380"/>
                  <a:pt x="536257" y="2653303"/>
                  <a:pt x="535400" y="2653008"/>
                </a:cubicBezTo>
                <a:cubicBezTo>
                  <a:pt x="535124" y="2652922"/>
                  <a:pt x="534743" y="2652836"/>
                  <a:pt x="534352" y="2652836"/>
                </a:cubicBezTo>
                <a:cubicBezTo>
                  <a:pt x="534076" y="2652836"/>
                  <a:pt x="533790" y="2652836"/>
                  <a:pt x="533609" y="2652922"/>
                </a:cubicBezTo>
                <a:lnTo>
                  <a:pt x="515026" y="2657475"/>
                </a:lnTo>
                <a:cubicBezTo>
                  <a:pt x="510168" y="2658913"/>
                  <a:pt x="505025" y="2657847"/>
                  <a:pt x="501215" y="2654837"/>
                </a:cubicBezTo>
                <a:cubicBezTo>
                  <a:pt x="514074" y="2648312"/>
                  <a:pt x="523704" y="2643102"/>
                  <a:pt x="531600" y="2638930"/>
                </a:cubicBezTo>
                <a:cubicBezTo>
                  <a:pt x="558755" y="2624233"/>
                  <a:pt x="558841" y="2624328"/>
                  <a:pt x="580463" y="2632929"/>
                </a:cubicBezTo>
                <a:cubicBezTo>
                  <a:pt x="587511" y="2635768"/>
                  <a:pt x="597141" y="2639568"/>
                  <a:pt x="610362" y="2644045"/>
                </a:cubicBezTo>
                <a:lnTo>
                  <a:pt x="610362" y="2680916"/>
                </a:lnTo>
                <a:lnTo>
                  <a:pt x="610276" y="2680916"/>
                </a:lnTo>
                <a:close/>
                <a:moveTo>
                  <a:pt x="787051" y="2753573"/>
                </a:moveTo>
                <a:lnTo>
                  <a:pt x="787641" y="2753573"/>
                </a:lnTo>
                <a:cubicBezTo>
                  <a:pt x="794585" y="2753382"/>
                  <a:pt x="801062" y="2750544"/>
                  <a:pt x="805919" y="2745477"/>
                </a:cubicBezTo>
                <a:cubicBezTo>
                  <a:pt x="810768" y="2740447"/>
                  <a:pt x="813235" y="2733847"/>
                  <a:pt x="813149" y="2726912"/>
                </a:cubicBezTo>
                <a:cubicBezTo>
                  <a:pt x="813149" y="2715758"/>
                  <a:pt x="799547" y="2695204"/>
                  <a:pt x="791327" y="2683936"/>
                </a:cubicBezTo>
                <a:cubicBezTo>
                  <a:pt x="790956" y="2683469"/>
                  <a:pt x="790556" y="2683012"/>
                  <a:pt x="790013" y="2682640"/>
                </a:cubicBezTo>
                <a:cubicBezTo>
                  <a:pt x="788784" y="2681669"/>
                  <a:pt x="787146" y="2681297"/>
                  <a:pt x="785641" y="2681573"/>
                </a:cubicBezTo>
                <a:cubicBezTo>
                  <a:pt x="784107" y="2681850"/>
                  <a:pt x="782678" y="2682736"/>
                  <a:pt x="781821" y="2683936"/>
                </a:cubicBezTo>
                <a:cubicBezTo>
                  <a:pt x="775239" y="2693003"/>
                  <a:pt x="760000" y="2715292"/>
                  <a:pt x="760000" y="2726912"/>
                </a:cubicBezTo>
                <a:lnTo>
                  <a:pt x="760000" y="2728170"/>
                </a:lnTo>
                <a:cubicBezTo>
                  <a:pt x="760295" y="2742362"/>
                  <a:pt x="772001" y="2753573"/>
                  <a:pt x="785908" y="2753573"/>
                </a:cubicBezTo>
                <a:lnTo>
                  <a:pt x="787051" y="2753573"/>
                </a:lnTo>
                <a:close/>
                <a:moveTo>
                  <a:pt x="766572" y="2727932"/>
                </a:moveTo>
                <a:lnTo>
                  <a:pt x="766572" y="2727008"/>
                </a:lnTo>
                <a:cubicBezTo>
                  <a:pt x="766572" y="2719188"/>
                  <a:pt x="776773" y="2702357"/>
                  <a:pt x="786565" y="2688736"/>
                </a:cubicBezTo>
                <a:cubicBezTo>
                  <a:pt x="798862" y="2705853"/>
                  <a:pt x="806491" y="2720550"/>
                  <a:pt x="806491" y="2727008"/>
                </a:cubicBezTo>
                <a:lnTo>
                  <a:pt x="806491" y="2727103"/>
                </a:lnTo>
                <a:cubicBezTo>
                  <a:pt x="806586" y="2732265"/>
                  <a:pt x="804691" y="2737199"/>
                  <a:pt x="801148" y="2740914"/>
                </a:cubicBezTo>
                <a:cubicBezTo>
                  <a:pt x="797547" y="2744638"/>
                  <a:pt x="792775" y="2746829"/>
                  <a:pt x="787517" y="2746915"/>
                </a:cubicBezTo>
                <a:lnTo>
                  <a:pt x="786479" y="2746915"/>
                </a:lnTo>
                <a:lnTo>
                  <a:pt x="786013" y="2746915"/>
                </a:lnTo>
                <a:cubicBezTo>
                  <a:pt x="775516" y="2746915"/>
                  <a:pt x="766867" y="2738542"/>
                  <a:pt x="766572" y="2727932"/>
                </a:cubicBezTo>
                <a:moveTo>
                  <a:pt x="815064" y="2767756"/>
                </a:moveTo>
                <a:lnTo>
                  <a:pt x="790556" y="2775471"/>
                </a:lnTo>
                <a:lnTo>
                  <a:pt x="790556" y="2774823"/>
                </a:lnTo>
                <a:cubicBezTo>
                  <a:pt x="790556" y="2767470"/>
                  <a:pt x="787146" y="2762355"/>
                  <a:pt x="782193" y="2762355"/>
                </a:cubicBezTo>
                <a:lnTo>
                  <a:pt x="758866" y="2762450"/>
                </a:lnTo>
                <a:cubicBezTo>
                  <a:pt x="758200" y="2762260"/>
                  <a:pt x="756390" y="2760916"/>
                  <a:pt x="754961" y="2759888"/>
                </a:cubicBezTo>
                <a:cubicBezTo>
                  <a:pt x="749332" y="2755754"/>
                  <a:pt x="739892" y="2748820"/>
                  <a:pt x="727891" y="2748820"/>
                </a:cubicBezTo>
                <a:lnTo>
                  <a:pt x="710936" y="2748820"/>
                </a:lnTo>
                <a:lnTo>
                  <a:pt x="710936" y="2748734"/>
                </a:lnTo>
                <a:cubicBezTo>
                  <a:pt x="710936" y="2745000"/>
                  <a:pt x="707907" y="2741943"/>
                  <a:pt x="704173" y="2741943"/>
                </a:cubicBezTo>
                <a:lnTo>
                  <a:pt x="683895" y="2741943"/>
                </a:lnTo>
                <a:cubicBezTo>
                  <a:pt x="682094" y="2741943"/>
                  <a:pt x="680580" y="2743476"/>
                  <a:pt x="680580" y="2745286"/>
                </a:cubicBezTo>
                <a:cubicBezTo>
                  <a:pt x="680580" y="2747105"/>
                  <a:pt x="682094" y="2748639"/>
                  <a:pt x="683895" y="2748639"/>
                </a:cubicBezTo>
                <a:lnTo>
                  <a:pt x="704297" y="2748734"/>
                </a:lnTo>
                <a:lnTo>
                  <a:pt x="704173" y="2800998"/>
                </a:lnTo>
                <a:lnTo>
                  <a:pt x="683895" y="2800998"/>
                </a:lnTo>
                <a:cubicBezTo>
                  <a:pt x="682094" y="2800998"/>
                  <a:pt x="680580" y="2802531"/>
                  <a:pt x="680580" y="2804351"/>
                </a:cubicBezTo>
                <a:cubicBezTo>
                  <a:pt x="680580" y="2806160"/>
                  <a:pt x="682094" y="2807694"/>
                  <a:pt x="683895" y="2807694"/>
                </a:cubicBezTo>
                <a:lnTo>
                  <a:pt x="704173" y="2807694"/>
                </a:lnTo>
                <a:cubicBezTo>
                  <a:pt x="707907" y="2807694"/>
                  <a:pt x="710936" y="2804627"/>
                  <a:pt x="710936" y="2800912"/>
                </a:cubicBezTo>
                <a:lnTo>
                  <a:pt x="710936" y="2799188"/>
                </a:lnTo>
                <a:cubicBezTo>
                  <a:pt x="716670" y="2801093"/>
                  <a:pt x="721814" y="2802912"/>
                  <a:pt x="726291" y="2804446"/>
                </a:cubicBezTo>
                <a:cubicBezTo>
                  <a:pt x="744102" y="2810628"/>
                  <a:pt x="754018" y="2813980"/>
                  <a:pt x="762962" y="2813980"/>
                </a:cubicBezTo>
                <a:cubicBezTo>
                  <a:pt x="773916" y="2813980"/>
                  <a:pt x="783641" y="2808904"/>
                  <a:pt x="804491" y="2797788"/>
                </a:cubicBezTo>
                <a:cubicBezTo>
                  <a:pt x="813149" y="2793187"/>
                  <a:pt x="824008" y="2787377"/>
                  <a:pt x="837733" y="2780538"/>
                </a:cubicBezTo>
                <a:cubicBezTo>
                  <a:pt x="838581" y="2780071"/>
                  <a:pt x="839267" y="2779281"/>
                  <a:pt x="839448" y="2778347"/>
                </a:cubicBezTo>
                <a:cubicBezTo>
                  <a:pt x="839638" y="2777385"/>
                  <a:pt x="839448" y="2776347"/>
                  <a:pt x="838876" y="2775557"/>
                </a:cubicBezTo>
                <a:cubicBezTo>
                  <a:pt x="833533" y="2768356"/>
                  <a:pt x="823913" y="2765098"/>
                  <a:pt x="815064" y="2767756"/>
                </a:cubicBezTo>
                <a:moveTo>
                  <a:pt x="801424" y="2792168"/>
                </a:moveTo>
                <a:cubicBezTo>
                  <a:pt x="765524" y="2811190"/>
                  <a:pt x="765524" y="2811190"/>
                  <a:pt x="728481" y="2798350"/>
                </a:cubicBezTo>
                <a:cubicBezTo>
                  <a:pt x="723347" y="2796540"/>
                  <a:pt x="717518" y="2794540"/>
                  <a:pt x="710936" y="2792359"/>
                </a:cubicBezTo>
                <a:lnTo>
                  <a:pt x="710936" y="2755564"/>
                </a:lnTo>
                <a:lnTo>
                  <a:pt x="727891" y="2755564"/>
                </a:lnTo>
                <a:cubicBezTo>
                  <a:pt x="737721" y="2755564"/>
                  <a:pt x="745703" y="2761374"/>
                  <a:pt x="750961" y="2765279"/>
                </a:cubicBezTo>
                <a:cubicBezTo>
                  <a:pt x="754199" y="2767660"/>
                  <a:pt x="756189" y="2769099"/>
                  <a:pt x="758380" y="2769099"/>
                </a:cubicBezTo>
                <a:lnTo>
                  <a:pt x="782107" y="2769099"/>
                </a:lnTo>
                <a:cubicBezTo>
                  <a:pt x="782574" y="2769099"/>
                  <a:pt x="783821" y="2771184"/>
                  <a:pt x="783821" y="2774909"/>
                </a:cubicBezTo>
                <a:cubicBezTo>
                  <a:pt x="783821" y="2776823"/>
                  <a:pt x="783517" y="2778538"/>
                  <a:pt x="782878" y="2779795"/>
                </a:cubicBezTo>
                <a:cubicBezTo>
                  <a:pt x="782574" y="2780453"/>
                  <a:pt x="782193" y="2780814"/>
                  <a:pt x="782012" y="2780814"/>
                </a:cubicBezTo>
                <a:lnTo>
                  <a:pt x="744760" y="2780814"/>
                </a:lnTo>
                <a:cubicBezTo>
                  <a:pt x="742940" y="2780814"/>
                  <a:pt x="741426" y="2782357"/>
                  <a:pt x="741426" y="2784167"/>
                </a:cubicBezTo>
                <a:cubicBezTo>
                  <a:pt x="741426" y="2785986"/>
                  <a:pt x="742940" y="2787463"/>
                  <a:pt x="744760" y="2787463"/>
                </a:cubicBezTo>
                <a:lnTo>
                  <a:pt x="782012" y="2787463"/>
                </a:lnTo>
                <a:cubicBezTo>
                  <a:pt x="784774" y="2787463"/>
                  <a:pt x="787051" y="2785882"/>
                  <a:pt x="788565" y="2783186"/>
                </a:cubicBezTo>
                <a:lnTo>
                  <a:pt x="816864" y="2774261"/>
                </a:lnTo>
                <a:cubicBezTo>
                  <a:pt x="821731" y="2772813"/>
                  <a:pt x="826865" y="2773890"/>
                  <a:pt x="830675" y="2776919"/>
                </a:cubicBezTo>
                <a:cubicBezTo>
                  <a:pt x="818864" y="2782824"/>
                  <a:pt x="809330" y="2787987"/>
                  <a:pt x="801424" y="2792168"/>
                </a:cubicBezTo>
                <a:moveTo>
                  <a:pt x="880300" y="2635396"/>
                </a:moveTo>
                <a:cubicBezTo>
                  <a:pt x="882119" y="2635396"/>
                  <a:pt x="883625" y="2633853"/>
                  <a:pt x="883625" y="2632034"/>
                </a:cubicBezTo>
                <a:cubicBezTo>
                  <a:pt x="883625" y="2630234"/>
                  <a:pt x="882119" y="2628691"/>
                  <a:pt x="880300" y="2628691"/>
                </a:cubicBezTo>
                <a:lnTo>
                  <a:pt x="860003" y="2628691"/>
                </a:lnTo>
                <a:cubicBezTo>
                  <a:pt x="856307" y="2628691"/>
                  <a:pt x="853259" y="2631767"/>
                  <a:pt x="853259" y="2635482"/>
                </a:cubicBezTo>
                <a:lnTo>
                  <a:pt x="853259" y="2637196"/>
                </a:lnTo>
                <a:cubicBezTo>
                  <a:pt x="841267" y="2633110"/>
                  <a:pt x="832495" y="2629567"/>
                  <a:pt x="825827" y="2626919"/>
                </a:cubicBezTo>
                <a:cubicBezTo>
                  <a:pt x="806282" y="2619118"/>
                  <a:pt x="801910" y="2617756"/>
                  <a:pt x="785346" y="2625862"/>
                </a:cubicBezTo>
                <a:lnTo>
                  <a:pt x="785241" y="2625862"/>
                </a:lnTo>
                <a:lnTo>
                  <a:pt x="722471" y="2638682"/>
                </a:lnTo>
                <a:cubicBezTo>
                  <a:pt x="721519" y="2638930"/>
                  <a:pt x="720757" y="2639473"/>
                  <a:pt x="720290" y="2640225"/>
                </a:cubicBezTo>
                <a:cubicBezTo>
                  <a:pt x="719804" y="2641016"/>
                  <a:pt x="719709" y="2642045"/>
                  <a:pt x="719890" y="2642930"/>
                </a:cubicBezTo>
                <a:cubicBezTo>
                  <a:pt x="721519" y="2648141"/>
                  <a:pt x="726843" y="2657580"/>
                  <a:pt x="736473" y="2657475"/>
                </a:cubicBezTo>
                <a:lnTo>
                  <a:pt x="737149" y="2657475"/>
                </a:lnTo>
                <a:cubicBezTo>
                  <a:pt x="742750" y="2663752"/>
                  <a:pt x="751627" y="2666409"/>
                  <a:pt x="759609" y="2664038"/>
                </a:cubicBezTo>
                <a:lnTo>
                  <a:pt x="777144" y="2659752"/>
                </a:lnTo>
                <a:cubicBezTo>
                  <a:pt x="780974" y="2661114"/>
                  <a:pt x="796280" y="2666648"/>
                  <a:pt x="806196" y="2674649"/>
                </a:cubicBezTo>
                <a:lnTo>
                  <a:pt x="806682" y="2675011"/>
                </a:lnTo>
                <a:cubicBezTo>
                  <a:pt x="811816" y="2679106"/>
                  <a:pt x="822398" y="2687765"/>
                  <a:pt x="836190" y="2687765"/>
                </a:cubicBezTo>
                <a:lnTo>
                  <a:pt x="853173" y="2687765"/>
                </a:lnTo>
                <a:lnTo>
                  <a:pt x="853173" y="2687850"/>
                </a:lnTo>
                <a:cubicBezTo>
                  <a:pt x="853173" y="2691565"/>
                  <a:pt x="856212" y="2694632"/>
                  <a:pt x="859907" y="2694632"/>
                </a:cubicBezTo>
                <a:lnTo>
                  <a:pt x="880224" y="2694632"/>
                </a:lnTo>
                <a:cubicBezTo>
                  <a:pt x="882025" y="2694632"/>
                  <a:pt x="883539" y="2693099"/>
                  <a:pt x="883539" y="2691298"/>
                </a:cubicBezTo>
                <a:cubicBezTo>
                  <a:pt x="883539" y="2689470"/>
                  <a:pt x="882025" y="2687936"/>
                  <a:pt x="880224" y="2687936"/>
                </a:cubicBezTo>
                <a:lnTo>
                  <a:pt x="859812" y="2687850"/>
                </a:lnTo>
                <a:lnTo>
                  <a:pt x="859907" y="2635568"/>
                </a:lnTo>
                <a:lnTo>
                  <a:pt x="880300" y="2635568"/>
                </a:lnTo>
                <a:lnTo>
                  <a:pt x="880300" y="2635396"/>
                </a:lnTo>
                <a:close/>
                <a:moveTo>
                  <a:pt x="737616" y="2650731"/>
                </a:moveTo>
                <a:cubicBezTo>
                  <a:pt x="732663" y="2651303"/>
                  <a:pt x="729519" y="2647379"/>
                  <a:pt x="727815" y="2644312"/>
                </a:cubicBezTo>
                <a:lnTo>
                  <a:pt x="764295" y="2636930"/>
                </a:lnTo>
                <a:cubicBezTo>
                  <a:pt x="757161" y="2640826"/>
                  <a:pt x="748474" y="2645388"/>
                  <a:pt x="737616" y="2650731"/>
                </a:cubicBezTo>
                <a:moveTo>
                  <a:pt x="853259" y="2680916"/>
                </a:moveTo>
                <a:lnTo>
                  <a:pt x="836304" y="2680916"/>
                </a:lnTo>
                <a:cubicBezTo>
                  <a:pt x="824865" y="2680916"/>
                  <a:pt x="815540" y="2673287"/>
                  <a:pt x="810958" y="2669658"/>
                </a:cubicBezTo>
                <a:lnTo>
                  <a:pt x="810492" y="2669286"/>
                </a:lnTo>
                <a:cubicBezTo>
                  <a:pt x="798280" y="2659380"/>
                  <a:pt x="779240" y="2653303"/>
                  <a:pt x="778383" y="2653008"/>
                </a:cubicBezTo>
                <a:cubicBezTo>
                  <a:pt x="778011" y="2652922"/>
                  <a:pt x="777726" y="2652836"/>
                  <a:pt x="777335" y="2652836"/>
                </a:cubicBezTo>
                <a:cubicBezTo>
                  <a:pt x="777059" y="2652836"/>
                  <a:pt x="776773" y="2652836"/>
                  <a:pt x="776564" y="2652922"/>
                </a:cubicBezTo>
                <a:lnTo>
                  <a:pt x="758009" y="2657475"/>
                </a:lnTo>
                <a:cubicBezTo>
                  <a:pt x="753160" y="2658913"/>
                  <a:pt x="748008" y="2657847"/>
                  <a:pt x="744198" y="2654837"/>
                </a:cubicBezTo>
                <a:cubicBezTo>
                  <a:pt x="757056" y="2648312"/>
                  <a:pt x="766667" y="2643102"/>
                  <a:pt x="774563" y="2638930"/>
                </a:cubicBezTo>
                <a:cubicBezTo>
                  <a:pt x="801824" y="2624233"/>
                  <a:pt x="801824" y="2624328"/>
                  <a:pt x="823455" y="2632929"/>
                </a:cubicBezTo>
                <a:cubicBezTo>
                  <a:pt x="830494" y="2635768"/>
                  <a:pt x="840105" y="2639568"/>
                  <a:pt x="853354" y="2644045"/>
                </a:cubicBezTo>
                <a:lnTo>
                  <a:pt x="853354" y="2680916"/>
                </a:lnTo>
                <a:lnTo>
                  <a:pt x="853259" y="2680916"/>
                </a:lnTo>
                <a:close/>
                <a:moveTo>
                  <a:pt x="1030043" y="2753573"/>
                </a:moveTo>
                <a:lnTo>
                  <a:pt x="1030605" y="2753573"/>
                </a:lnTo>
                <a:cubicBezTo>
                  <a:pt x="1037558" y="2753382"/>
                  <a:pt x="1044044" y="2750544"/>
                  <a:pt x="1048893" y="2745477"/>
                </a:cubicBezTo>
                <a:cubicBezTo>
                  <a:pt x="1053760" y="2740447"/>
                  <a:pt x="1056227" y="2733847"/>
                  <a:pt x="1056132" y="2726912"/>
                </a:cubicBezTo>
                <a:cubicBezTo>
                  <a:pt x="1056132" y="2715758"/>
                  <a:pt x="1042511" y="2695204"/>
                  <a:pt x="1034319" y="2683936"/>
                </a:cubicBezTo>
                <a:cubicBezTo>
                  <a:pt x="1033948" y="2683469"/>
                  <a:pt x="1033558" y="2683012"/>
                  <a:pt x="1032996" y="2682640"/>
                </a:cubicBezTo>
                <a:cubicBezTo>
                  <a:pt x="1031767" y="2681669"/>
                  <a:pt x="1030138" y="2681297"/>
                  <a:pt x="1028605" y="2681573"/>
                </a:cubicBezTo>
                <a:cubicBezTo>
                  <a:pt x="1027090" y="2681850"/>
                  <a:pt x="1025652" y="2682736"/>
                  <a:pt x="1024690" y="2683936"/>
                </a:cubicBezTo>
                <a:cubicBezTo>
                  <a:pt x="1018137" y="2693003"/>
                  <a:pt x="1002868" y="2715292"/>
                  <a:pt x="1002868" y="2726912"/>
                </a:cubicBezTo>
                <a:lnTo>
                  <a:pt x="1002868" y="2728170"/>
                </a:lnTo>
                <a:cubicBezTo>
                  <a:pt x="1003182" y="2742362"/>
                  <a:pt x="1014908" y="2753573"/>
                  <a:pt x="1028805" y="2753573"/>
                </a:cubicBezTo>
                <a:lnTo>
                  <a:pt x="1030043" y="2753573"/>
                </a:lnTo>
                <a:close/>
                <a:moveTo>
                  <a:pt x="1009555" y="2727932"/>
                </a:moveTo>
                <a:lnTo>
                  <a:pt x="1009555" y="2727008"/>
                </a:lnTo>
                <a:cubicBezTo>
                  <a:pt x="1009555" y="2719188"/>
                  <a:pt x="1019766" y="2702357"/>
                  <a:pt x="1029452" y="2688736"/>
                </a:cubicBezTo>
                <a:cubicBezTo>
                  <a:pt x="1041749" y="2705853"/>
                  <a:pt x="1049369" y="2720550"/>
                  <a:pt x="1049369" y="2727008"/>
                </a:cubicBezTo>
                <a:lnTo>
                  <a:pt x="1049369" y="2727103"/>
                </a:lnTo>
                <a:cubicBezTo>
                  <a:pt x="1049464" y="2732265"/>
                  <a:pt x="1047579" y="2737199"/>
                  <a:pt x="1044044" y="2740914"/>
                </a:cubicBezTo>
                <a:cubicBezTo>
                  <a:pt x="1040416" y="2744638"/>
                  <a:pt x="1035672" y="2746829"/>
                  <a:pt x="1030414" y="2746915"/>
                </a:cubicBezTo>
                <a:lnTo>
                  <a:pt x="1029367" y="2746915"/>
                </a:lnTo>
                <a:lnTo>
                  <a:pt x="1028900" y="2746915"/>
                </a:lnTo>
                <a:cubicBezTo>
                  <a:pt x="1018508" y="2746915"/>
                  <a:pt x="1009859" y="2738542"/>
                  <a:pt x="1009555" y="2727932"/>
                </a:cubicBezTo>
                <a:moveTo>
                  <a:pt x="1058027" y="2767756"/>
                </a:moveTo>
                <a:lnTo>
                  <a:pt x="1033548" y="2775471"/>
                </a:lnTo>
                <a:lnTo>
                  <a:pt x="1033548" y="2774823"/>
                </a:lnTo>
                <a:cubicBezTo>
                  <a:pt x="1033548" y="2767470"/>
                  <a:pt x="1030138" y="2762355"/>
                  <a:pt x="1025176" y="2762355"/>
                </a:cubicBezTo>
                <a:lnTo>
                  <a:pt x="1001830" y="2762450"/>
                </a:lnTo>
                <a:cubicBezTo>
                  <a:pt x="1001192" y="2762260"/>
                  <a:pt x="999363" y="2760916"/>
                  <a:pt x="997953" y="2759888"/>
                </a:cubicBezTo>
                <a:cubicBezTo>
                  <a:pt x="992324" y="2755754"/>
                  <a:pt x="982885" y="2748820"/>
                  <a:pt x="970893" y="2748820"/>
                </a:cubicBezTo>
                <a:lnTo>
                  <a:pt x="953938" y="2748820"/>
                </a:lnTo>
                <a:lnTo>
                  <a:pt x="953938" y="2748734"/>
                </a:lnTo>
                <a:cubicBezTo>
                  <a:pt x="953938" y="2745000"/>
                  <a:pt x="950871" y="2741943"/>
                  <a:pt x="947166" y="2741943"/>
                </a:cubicBezTo>
                <a:lnTo>
                  <a:pt x="926887" y="2741943"/>
                </a:lnTo>
                <a:cubicBezTo>
                  <a:pt x="925068" y="2741943"/>
                  <a:pt x="923534" y="2743476"/>
                  <a:pt x="923534" y="2745286"/>
                </a:cubicBezTo>
                <a:cubicBezTo>
                  <a:pt x="923534" y="2747105"/>
                  <a:pt x="925068" y="2748639"/>
                  <a:pt x="926887" y="2748639"/>
                </a:cubicBezTo>
                <a:lnTo>
                  <a:pt x="947261" y="2748734"/>
                </a:lnTo>
                <a:lnTo>
                  <a:pt x="947166" y="2800998"/>
                </a:lnTo>
                <a:lnTo>
                  <a:pt x="926887" y="2800998"/>
                </a:lnTo>
                <a:cubicBezTo>
                  <a:pt x="925068" y="2800998"/>
                  <a:pt x="923534" y="2802531"/>
                  <a:pt x="923534" y="2804351"/>
                </a:cubicBezTo>
                <a:cubicBezTo>
                  <a:pt x="923534" y="2806160"/>
                  <a:pt x="925068" y="2807694"/>
                  <a:pt x="926887" y="2807694"/>
                </a:cubicBezTo>
                <a:lnTo>
                  <a:pt x="947166" y="2807694"/>
                </a:lnTo>
                <a:cubicBezTo>
                  <a:pt x="950871" y="2807694"/>
                  <a:pt x="953938" y="2804627"/>
                  <a:pt x="953938" y="2800912"/>
                </a:cubicBezTo>
                <a:lnTo>
                  <a:pt x="953938" y="2799188"/>
                </a:lnTo>
                <a:cubicBezTo>
                  <a:pt x="959644" y="2801093"/>
                  <a:pt x="964787" y="2802912"/>
                  <a:pt x="969273" y="2804446"/>
                </a:cubicBezTo>
                <a:cubicBezTo>
                  <a:pt x="987085" y="2810628"/>
                  <a:pt x="996991" y="2813980"/>
                  <a:pt x="1005954" y="2813980"/>
                </a:cubicBezTo>
                <a:cubicBezTo>
                  <a:pt x="1016898" y="2813980"/>
                  <a:pt x="1026604" y="2808904"/>
                  <a:pt x="1047455" y="2797788"/>
                </a:cubicBezTo>
                <a:cubicBezTo>
                  <a:pt x="1056132" y="2793187"/>
                  <a:pt x="1067000" y="2787377"/>
                  <a:pt x="1080706" y="2780538"/>
                </a:cubicBezTo>
                <a:cubicBezTo>
                  <a:pt x="1081573" y="2780071"/>
                  <a:pt x="1082231" y="2779281"/>
                  <a:pt x="1082440" y="2778347"/>
                </a:cubicBezTo>
                <a:cubicBezTo>
                  <a:pt x="1082630" y="2777385"/>
                  <a:pt x="1082440" y="2776347"/>
                  <a:pt x="1081849" y="2775557"/>
                </a:cubicBezTo>
                <a:cubicBezTo>
                  <a:pt x="1076630" y="2768356"/>
                  <a:pt x="1066895" y="2765098"/>
                  <a:pt x="1058027" y="2767756"/>
                </a:cubicBezTo>
                <a:moveTo>
                  <a:pt x="1044416" y="2792168"/>
                </a:moveTo>
                <a:cubicBezTo>
                  <a:pt x="1008497" y="2811190"/>
                  <a:pt x="1008497" y="2811190"/>
                  <a:pt x="971464" y="2798350"/>
                </a:cubicBezTo>
                <a:cubicBezTo>
                  <a:pt x="966330" y="2796540"/>
                  <a:pt x="960606" y="2794540"/>
                  <a:pt x="953938" y="2792359"/>
                </a:cubicBezTo>
                <a:lnTo>
                  <a:pt x="953938" y="2755564"/>
                </a:lnTo>
                <a:lnTo>
                  <a:pt x="970893" y="2755564"/>
                </a:lnTo>
                <a:cubicBezTo>
                  <a:pt x="980694" y="2755564"/>
                  <a:pt x="988695" y="2761374"/>
                  <a:pt x="993953" y="2765279"/>
                </a:cubicBezTo>
                <a:cubicBezTo>
                  <a:pt x="997191" y="2767660"/>
                  <a:pt x="999191" y="2769099"/>
                  <a:pt x="1001363" y="2769099"/>
                </a:cubicBezTo>
                <a:lnTo>
                  <a:pt x="1025080" y="2769099"/>
                </a:lnTo>
                <a:cubicBezTo>
                  <a:pt x="1025547" y="2769099"/>
                  <a:pt x="1026804" y="2771184"/>
                  <a:pt x="1026804" y="2774909"/>
                </a:cubicBezTo>
                <a:cubicBezTo>
                  <a:pt x="1026804" y="2776823"/>
                  <a:pt x="1026414" y="2778538"/>
                  <a:pt x="1025861" y="2779795"/>
                </a:cubicBezTo>
                <a:cubicBezTo>
                  <a:pt x="1025547" y="2780453"/>
                  <a:pt x="1025176" y="2780814"/>
                  <a:pt x="1025004" y="2780814"/>
                </a:cubicBezTo>
                <a:lnTo>
                  <a:pt x="987752" y="2780814"/>
                </a:lnTo>
                <a:cubicBezTo>
                  <a:pt x="985923" y="2780814"/>
                  <a:pt x="984418" y="2782357"/>
                  <a:pt x="984418" y="2784167"/>
                </a:cubicBezTo>
                <a:cubicBezTo>
                  <a:pt x="984418" y="2785986"/>
                  <a:pt x="985923" y="2787463"/>
                  <a:pt x="987752" y="2787463"/>
                </a:cubicBezTo>
                <a:lnTo>
                  <a:pt x="1025004" y="2787463"/>
                </a:lnTo>
                <a:cubicBezTo>
                  <a:pt x="1027766" y="2787463"/>
                  <a:pt x="1030043" y="2785882"/>
                  <a:pt x="1031548" y="2783186"/>
                </a:cubicBezTo>
                <a:lnTo>
                  <a:pt x="1059856" y="2774261"/>
                </a:lnTo>
                <a:cubicBezTo>
                  <a:pt x="1064723" y="2772813"/>
                  <a:pt x="1069857" y="2773890"/>
                  <a:pt x="1073677" y="2776919"/>
                </a:cubicBezTo>
                <a:cubicBezTo>
                  <a:pt x="1061856" y="2782824"/>
                  <a:pt x="1052322" y="2787987"/>
                  <a:pt x="1044416" y="2792168"/>
                </a:cubicBezTo>
                <a:moveTo>
                  <a:pt x="1123302" y="2635396"/>
                </a:moveTo>
                <a:cubicBezTo>
                  <a:pt x="1125102" y="2635396"/>
                  <a:pt x="1126617" y="2633853"/>
                  <a:pt x="1126617" y="2632034"/>
                </a:cubicBezTo>
                <a:cubicBezTo>
                  <a:pt x="1126617" y="2630234"/>
                  <a:pt x="1125102" y="2628691"/>
                  <a:pt x="1123302" y="2628691"/>
                </a:cubicBezTo>
                <a:lnTo>
                  <a:pt x="1102986" y="2628691"/>
                </a:lnTo>
                <a:cubicBezTo>
                  <a:pt x="1099299" y="2628691"/>
                  <a:pt x="1096242" y="2631767"/>
                  <a:pt x="1096242" y="2635482"/>
                </a:cubicBezTo>
                <a:lnTo>
                  <a:pt x="1096242" y="2637196"/>
                </a:lnTo>
                <a:cubicBezTo>
                  <a:pt x="1084221" y="2633110"/>
                  <a:pt x="1075487" y="2629567"/>
                  <a:pt x="1068800" y="2626919"/>
                </a:cubicBezTo>
                <a:cubicBezTo>
                  <a:pt x="1049284" y="2619118"/>
                  <a:pt x="1044902" y="2617756"/>
                  <a:pt x="1028319" y="2625862"/>
                </a:cubicBezTo>
                <a:lnTo>
                  <a:pt x="1028233" y="2625862"/>
                </a:lnTo>
                <a:lnTo>
                  <a:pt x="965473" y="2638682"/>
                </a:lnTo>
                <a:cubicBezTo>
                  <a:pt x="964511" y="2638930"/>
                  <a:pt x="963749" y="2639473"/>
                  <a:pt x="963273" y="2640225"/>
                </a:cubicBezTo>
                <a:cubicBezTo>
                  <a:pt x="962777" y="2641016"/>
                  <a:pt x="962701" y="2642045"/>
                  <a:pt x="962977" y="2642930"/>
                </a:cubicBezTo>
                <a:cubicBezTo>
                  <a:pt x="964606" y="2648141"/>
                  <a:pt x="969921" y="2657580"/>
                  <a:pt x="979551" y="2657475"/>
                </a:cubicBezTo>
                <a:lnTo>
                  <a:pt x="980237" y="2657475"/>
                </a:lnTo>
                <a:cubicBezTo>
                  <a:pt x="985828" y="2663752"/>
                  <a:pt x="994705" y="2666409"/>
                  <a:pt x="1002696" y="2664038"/>
                </a:cubicBezTo>
                <a:lnTo>
                  <a:pt x="1020232" y="2659752"/>
                </a:lnTo>
                <a:cubicBezTo>
                  <a:pt x="1024042" y="2661114"/>
                  <a:pt x="1039368" y="2666648"/>
                  <a:pt x="1049284" y="2674649"/>
                </a:cubicBezTo>
                <a:lnTo>
                  <a:pt x="1049760" y="2675011"/>
                </a:lnTo>
                <a:cubicBezTo>
                  <a:pt x="1054894" y="2679106"/>
                  <a:pt x="1065486" y="2687765"/>
                  <a:pt x="1079297" y="2687765"/>
                </a:cubicBezTo>
                <a:lnTo>
                  <a:pt x="1096242" y="2687765"/>
                </a:lnTo>
                <a:lnTo>
                  <a:pt x="1096242" y="2687850"/>
                </a:lnTo>
                <a:cubicBezTo>
                  <a:pt x="1096242" y="2691565"/>
                  <a:pt x="1099299" y="2694632"/>
                  <a:pt x="1102986" y="2694632"/>
                </a:cubicBezTo>
                <a:lnTo>
                  <a:pt x="1123302" y="2694632"/>
                </a:lnTo>
                <a:cubicBezTo>
                  <a:pt x="1125102" y="2694632"/>
                  <a:pt x="1126617" y="2693099"/>
                  <a:pt x="1126617" y="2691298"/>
                </a:cubicBezTo>
                <a:cubicBezTo>
                  <a:pt x="1126617" y="2689470"/>
                  <a:pt x="1125102" y="2687936"/>
                  <a:pt x="1123302" y="2687936"/>
                </a:cubicBezTo>
                <a:lnTo>
                  <a:pt x="1102890" y="2687850"/>
                </a:lnTo>
                <a:lnTo>
                  <a:pt x="1102986" y="2635568"/>
                </a:lnTo>
                <a:lnTo>
                  <a:pt x="1123302" y="2635568"/>
                </a:lnTo>
                <a:lnTo>
                  <a:pt x="1123302" y="2635396"/>
                </a:lnTo>
                <a:close/>
                <a:moveTo>
                  <a:pt x="980608" y="2650731"/>
                </a:moveTo>
                <a:cubicBezTo>
                  <a:pt x="975655" y="2651303"/>
                  <a:pt x="972512" y="2647379"/>
                  <a:pt x="970788" y="2644312"/>
                </a:cubicBezTo>
                <a:lnTo>
                  <a:pt x="1007269" y="2636930"/>
                </a:lnTo>
                <a:cubicBezTo>
                  <a:pt x="1000134" y="2640826"/>
                  <a:pt x="991457" y="2645388"/>
                  <a:pt x="980608" y="2650731"/>
                </a:cubicBezTo>
                <a:moveTo>
                  <a:pt x="1096242" y="2680916"/>
                </a:moveTo>
                <a:lnTo>
                  <a:pt x="1079297" y="2680916"/>
                </a:lnTo>
                <a:cubicBezTo>
                  <a:pt x="1067857" y="2680916"/>
                  <a:pt x="1058523" y="2673287"/>
                  <a:pt x="1053951" y="2669658"/>
                </a:cubicBezTo>
                <a:lnTo>
                  <a:pt x="1053465" y="2669286"/>
                </a:lnTo>
                <a:cubicBezTo>
                  <a:pt x="1041282" y="2659380"/>
                  <a:pt x="1022232" y="2653303"/>
                  <a:pt x="1021375" y="2653008"/>
                </a:cubicBezTo>
                <a:cubicBezTo>
                  <a:pt x="1021089" y="2652922"/>
                  <a:pt x="1020699" y="2652836"/>
                  <a:pt x="1020318" y="2652836"/>
                </a:cubicBezTo>
                <a:cubicBezTo>
                  <a:pt x="1020042" y="2652836"/>
                  <a:pt x="1019766" y="2652836"/>
                  <a:pt x="1019547" y="2652922"/>
                </a:cubicBezTo>
                <a:lnTo>
                  <a:pt x="1000992" y="2657475"/>
                </a:lnTo>
                <a:cubicBezTo>
                  <a:pt x="996134" y="2658913"/>
                  <a:pt x="990962" y="2657847"/>
                  <a:pt x="987180" y="2654837"/>
                </a:cubicBezTo>
                <a:cubicBezTo>
                  <a:pt x="1000049" y="2648312"/>
                  <a:pt x="1009640" y="2643102"/>
                  <a:pt x="1017546" y="2638930"/>
                </a:cubicBezTo>
                <a:cubicBezTo>
                  <a:pt x="1044721" y="2624233"/>
                  <a:pt x="1044816" y="2624328"/>
                  <a:pt x="1066409" y="2632929"/>
                </a:cubicBezTo>
                <a:cubicBezTo>
                  <a:pt x="1073486" y="2635768"/>
                  <a:pt x="1083078" y="2639568"/>
                  <a:pt x="1096337" y="2644045"/>
                </a:cubicBezTo>
                <a:lnTo>
                  <a:pt x="1096337" y="2680916"/>
                </a:lnTo>
                <a:lnTo>
                  <a:pt x="1096242" y="2680916"/>
                </a:lnTo>
                <a:close/>
                <a:moveTo>
                  <a:pt x="1273026" y="2753573"/>
                </a:moveTo>
                <a:lnTo>
                  <a:pt x="1273578" y="2753573"/>
                </a:lnTo>
                <a:cubicBezTo>
                  <a:pt x="1280541" y="2753382"/>
                  <a:pt x="1287018" y="2750544"/>
                  <a:pt x="1291885" y="2745477"/>
                </a:cubicBezTo>
                <a:cubicBezTo>
                  <a:pt x="1296743" y="2740447"/>
                  <a:pt x="1299210" y="2733847"/>
                  <a:pt x="1299114" y="2726912"/>
                </a:cubicBezTo>
                <a:cubicBezTo>
                  <a:pt x="1299114" y="2715758"/>
                  <a:pt x="1285484" y="2695204"/>
                  <a:pt x="1277302" y="2683936"/>
                </a:cubicBezTo>
                <a:cubicBezTo>
                  <a:pt x="1276931" y="2683469"/>
                  <a:pt x="1276531" y="2683012"/>
                  <a:pt x="1275979" y="2682640"/>
                </a:cubicBezTo>
                <a:cubicBezTo>
                  <a:pt x="1274721" y="2681669"/>
                  <a:pt x="1273130" y="2681297"/>
                  <a:pt x="1271578" y="2681573"/>
                </a:cubicBezTo>
                <a:cubicBezTo>
                  <a:pt x="1270073" y="2681850"/>
                  <a:pt x="1268625" y="2682736"/>
                  <a:pt x="1267768" y="2683936"/>
                </a:cubicBezTo>
                <a:cubicBezTo>
                  <a:pt x="1261224" y="2693003"/>
                  <a:pt x="1245975" y="2715292"/>
                  <a:pt x="1245975" y="2726912"/>
                </a:cubicBezTo>
                <a:lnTo>
                  <a:pt x="1245975" y="2728170"/>
                </a:lnTo>
                <a:cubicBezTo>
                  <a:pt x="1246261" y="2742362"/>
                  <a:pt x="1257976" y="2753573"/>
                  <a:pt x="1271883" y="2753573"/>
                </a:cubicBezTo>
                <a:lnTo>
                  <a:pt x="1273026" y="2753573"/>
                </a:lnTo>
                <a:close/>
                <a:moveTo>
                  <a:pt x="1252633" y="2727932"/>
                </a:moveTo>
                <a:lnTo>
                  <a:pt x="1252633" y="2727008"/>
                </a:lnTo>
                <a:cubicBezTo>
                  <a:pt x="1252633" y="2719188"/>
                  <a:pt x="1262815" y="2702357"/>
                  <a:pt x="1272626" y="2688736"/>
                </a:cubicBezTo>
                <a:cubicBezTo>
                  <a:pt x="1284932" y="2705853"/>
                  <a:pt x="1292533" y="2720550"/>
                  <a:pt x="1292533" y="2727008"/>
                </a:cubicBezTo>
                <a:lnTo>
                  <a:pt x="1292533" y="2727103"/>
                </a:lnTo>
                <a:cubicBezTo>
                  <a:pt x="1292628" y="2732265"/>
                  <a:pt x="1290742" y="2737199"/>
                  <a:pt x="1287208" y="2740914"/>
                </a:cubicBezTo>
                <a:cubicBezTo>
                  <a:pt x="1283579" y="2744638"/>
                  <a:pt x="1278836" y="2746829"/>
                  <a:pt x="1273578" y="2746915"/>
                </a:cubicBezTo>
                <a:lnTo>
                  <a:pt x="1272531" y="2746915"/>
                </a:lnTo>
                <a:lnTo>
                  <a:pt x="1272073" y="2746915"/>
                </a:lnTo>
                <a:cubicBezTo>
                  <a:pt x="1261491" y="2746915"/>
                  <a:pt x="1252814" y="2738542"/>
                  <a:pt x="1252633" y="2727932"/>
                </a:cubicBezTo>
                <a:moveTo>
                  <a:pt x="1301019" y="2767756"/>
                </a:moveTo>
                <a:lnTo>
                  <a:pt x="1276540" y="2775471"/>
                </a:lnTo>
                <a:lnTo>
                  <a:pt x="1276540" y="2774823"/>
                </a:lnTo>
                <a:cubicBezTo>
                  <a:pt x="1276540" y="2767470"/>
                  <a:pt x="1273121" y="2762355"/>
                  <a:pt x="1268158" y="2762355"/>
                </a:cubicBezTo>
                <a:lnTo>
                  <a:pt x="1244822" y="2762450"/>
                </a:lnTo>
                <a:cubicBezTo>
                  <a:pt x="1244156" y="2762260"/>
                  <a:pt x="1242355" y="2760916"/>
                  <a:pt x="1240917" y="2759888"/>
                </a:cubicBezTo>
                <a:cubicBezTo>
                  <a:pt x="1235307" y="2755754"/>
                  <a:pt x="1225877" y="2748820"/>
                  <a:pt x="1213875" y="2748820"/>
                </a:cubicBezTo>
                <a:lnTo>
                  <a:pt x="1196921" y="2748820"/>
                </a:lnTo>
                <a:lnTo>
                  <a:pt x="1196921" y="2748734"/>
                </a:lnTo>
                <a:cubicBezTo>
                  <a:pt x="1196921" y="2745000"/>
                  <a:pt x="1193863" y="2741943"/>
                  <a:pt x="1190158" y="2741943"/>
                </a:cubicBezTo>
                <a:lnTo>
                  <a:pt x="1169870" y="2741943"/>
                </a:lnTo>
                <a:cubicBezTo>
                  <a:pt x="1168051" y="2741943"/>
                  <a:pt x="1166517" y="2743476"/>
                  <a:pt x="1166517" y="2745286"/>
                </a:cubicBezTo>
                <a:cubicBezTo>
                  <a:pt x="1166517" y="2747105"/>
                  <a:pt x="1168051" y="2748639"/>
                  <a:pt x="1169870" y="2748639"/>
                </a:cubicBezTo>
                <a:lnTo>
                  <a:pt x="1190234" y="2748734"/>
                </a:lnTo>
                <a:lnTo>
                  <a:pt x="1190158" y="2800998"/>
                </a:lnTo>
                <a:lnTo>
                  <a:pt x="1169870" y="2800998"/>
                </a:lnTo>
                <a:cubicBezTo>
                  <a:pt x="1168051" y="2800998"/>
                  <a:pt x="1166517" y="2802531"/>
                  <a:pt x="1166517" y="2804351"/>
                </a:cubicBezTo>
                <a:cubicBezTo>
                  <a:pt x="1166517" y="2806160"/>
                  <a:pt x="1168051" y="2807694"/>
                  <a:pt x="1169870" y="2807694"/>
                </a:cubicBezTo>
                <a:lnTo>
                  <a:pt x="1190158" y="2807694"/>
                </a:lnTo>
                <a:cubicBezTo>
                  <a:pt x="1193863" y="2807694"/>
                  <a:pt x="1196921" y="2804627"/>
                  <a:pt x="1196921" y="2800912"/>
                </a:cubicBezTo>
                <a:lnTo>
                  <a:pt x="1196921" y="2799188"/>
                </a:lnTo>
                <a:cubicBezTo>
                  <a:pt x="1202636" y="2801093"/>
                  <a:pt x="1207770" y="2802912"/>
                  <a:pt x="1212266" y="2804446"/>
                </a:cubicBezTo>
                <a:cubicBezTo>
                  <a:pt x="1230058" y="2810628"/>
                  <a:pt x="1239955" y="2813980"/>
                  <a:pt x="1248918" y="2813980"/>
                </a:cubicBezTo>
                <a:cubicBezTo>
                  <a:pt x="1259891" y="2813980"/>
                  <a:pt x="1269578" y="2808904"/>
                  <a:pt x="1290447" y="2797788"/>
                </a:cubicBezTo>
                <a:cubicBezTo>
                  <a:pt x="1299114" y="2793187"/>
                  <a:pt x="1309983" y="2787377"/>
                  <a:pt x="1323699" y="2780538"/>
                </a:cubicBezTo>
                <a:cubicBezTo>
                  <a:pt x="1324566" y="2780071"/>
                  <a:pt x="1325203" y="2779281"/>
                  <a:pt x="1325423" y="2778347"/>
                </a:cubicBezTo>
                <a:cubicBezTo>
                  <a:pt x="1325603" y="2777385"/>
                  <a:pt x="1325423" y="2776347"/>
                  <a:pt x="1324832" y="2775557"/>
                </a:cubicBezTo>
                <a:cubicBezTo>
                  <a:pt x="1319603" y="2768356"/>
                  <a:pt x="1309983" y="2765098"/>
                  <a:pt x="1301019" y="2767756"/>
                </a:cubicBezTo>
                <a:moveTo>
                  <a:pt x="1287485" y="2792168"/>
                </a:moveTo>
                <a:cubicBezTo>
                  <a:pt x="1251595" y="2811190"/>
                  <a:pt x="1251595" y="2811190"/>
                  <a:pt x="1214542" y="2798350"/>
                </a:cubicBezTo>
                <a:cubicBezTo>
                  <a:pt x="1209399" y="2796540"/>
                  <a:pt x="1203598" y="2794540"/>
                  <a:pt x="1196997" y="2792359"/>
                </a:cubicBezTo>
                <a:lnTo>
                  <a:pt x="1196997" y="2755564"/>
                </a:lnTo>
                <a:lnTo>
                  <a:pt x="1213971" y="2755564"/>
                </a:lnTo>
                <a:cubicBezTo>
                  <a:pt x="1223781" y="2755564"/>
                  <a:pt x="1231782" y="2761374"/>
                  <a:pt x="1237012" y="2765279"/>
                </a:cubicBezTo>
                <a:cubicBezTo>
                  <a:pt x="1240260" y="2767660"/>
                  <a:pt x="1242260" y="2769099"/>
                  <a:pt x="1244451" y="2769099"/>
                </a:cubicBezTo>
                <a:lnTo>
                  <a:pt x="1268158" y="2769099"/>
                </a:lnTo>
                <a:cubicBezTo>
                  <a:pt x="1268635" y="2769099"/>
                  <a:pt x="1269892" y="2771184"/>
                  <a:pt x="1269892" y="2774909"/>
                </a:cubicBezTo>
                <a:cubicBezTo>
                  <a:pt x="1269892" y="2776823"/>
                  <a:pt x="1269578" y="2778538"/>
                  <a:pt x="1268930" y="2779795"/>
                </a:cubicBezTo>
                <a:cubicBezTo>
                  <a:pt x="1268635" y="2780453"/>
                  <a:pt x="1268263" y="2780814"/>
                  <a:pt x="1268073" y="2780814"/>
                </a:cubicBezTo>
                <a:lnTo>
                  <a:pt x="1230820" y="2780814"/>
                </a:lnTo>
                <a:cubicBezTo>
                  <a:pt x="1229011" y="2780814"/>
                  <a:pt x="1227487" y="2782357"/>
                  <a:pt x="1227487" y="2784167"/>
                </a:cubicBezTo>
                <a:cubicBezTo>
                  <a:pt x="1227487" y="2785986"/>
                  <a:pt x="1229011" y="2787463"/>
                  <a:pt x="1230820" y="2787463"/>
                </a:cubicBezTo>
                <a:lnTo>
                  <a:pt x="1268073" y="2787463"/>
                </a:lnTo>
                <a:cubicBezTo>
                  <a:pt x="1270816" y="2787463"/>
                  <a:pt x="1273121" y="2785882"/>
                  <a:pt x="1274636" y="2783186"/>
                </a:cubicBezTo>
                <a:lnTo>
                  <a:pt x="1302925" y="2774261"/>
                </a:lnTo>
                <a:cubicBezTo>
                  <a:pt x="1307782" y="2772813"/>
                  <a:pt x="1312926" y="2773890"/>
                  <a:pt x="1316755" y="2776919"/>
                </a:cubicBezTo>
                <a:cubicBezTo>
                  <a:pt x="1304925" y="2782824"/>
                  <a:pt x="1295305" y="2787987"/>
                  <a:pt x="1287485" y="2792168"/>
                </a:cubicBezTo>
                <a:moveTo>
                  <a:pt x="1366371" y="2635396"/>
                </a:moveTo>
                <a:cubicBezTo>
                  <a:pt x="1368181" y="2635396"/>
                  <a:pt x="1369695" y="2633853"/>
                  <a:pt x="1369695" y="2632034"/>
                </a:cubicBezTo>
                <a:cubicBezTo>
                  <a:pt x="1369695" y="2630234"/>
                  <a:pt x="1368181" y="2628691"/>
                  <a:pt x="1366371" y="2628691"/>
                </a:cubicBezTo>
                <a:lnTo>
                  <a:pt x="1346073" y="2628691"/>
                </a:lnTo>
                <a:cubicBezTo>
                  <a:pt x="1342368" y="2628691"/>
                  <a:pt x="1339329" y="2631767"/>
                  <a:pt x="1339329" y="2635482"/>
                </a:cubicBezTo>
                <a:lnTo>
                  <a:pt x="1339329" y="2637196"/>
                </a:lnTo>
                <a:cubicBezTo>
                  <a:pt x="1327299" y="2633110"/>
                  <a:pt x="1318555" y="2629567"/>
                  <a:pt x="1311887" y="2626919"/>
                </a:cubicBezTo>
                <a:cubicBezTo>
                  <a:pt x="1292342" y="2619118"/>
                  <a:pt x="1287970" y="2617756"/>
                  <a:pt x="1271406" y="2625862"/>
                </a:cubicBezTo>
                <a:lnTo>
                  <a:pt x="1271302" y="2625862"/>
                </a:lnTo>
                <a:lnTo>
                  <a:pt x="1208541" y="2638682"/>
                </a:lnTo>
                <a:cubicBezTo>
                  <a:pt x="1207598" y="2638930"/>
                  <a:pt x="1206827" y="2639473"/>
                  <a:pt x="1206360" y="2640225"/>
                </a:cubicBezTo>
                <a:cubicBezTo>
                  <a:pt x="1205865" y="2641016"/>
                  <a:pt x="1205769" y="2642045"/>
                  <a:pt x="1205969" y="2642930"/>
                </a:cubicBezTo>
                <a:cubicBezTo>
                  <a:pt x="1207598" y="2648141"/>
                  <a:pt x="1212913" y="2657580"/>
                  <a:pt x="1222543" y="2657475"/>
                </a:cubicBezTo>
                <a:lnTo>
                  <a:pt x="1223210" y="2657475"/>
                </a:lnTo>
                <a:cubicBezTo>
                  <a:pt x="1228811" y="2663752"/>
                  <a:pt x="1237679" y="2666409"/>
                  <a:pt x="1245679" y="2664038"/>
                </a:cubicBezTo>
                <a:lnTo>
                  <a:pt x="1263206" y="2659752"/>
                </a:lnTo>
                <a:cubicBezTo>
                  <a:pt x="1267034" y="2661114"/>
                  <a:pt x="1282351" y="2666648"/>
                  <a:pt x="1292257" y="2674649"/>
                </a:cubicBezTo>
                <a:lnTo>
                  <a:pt x="1292752" y="2675011"/>
                </a:lnTo>
                <a:cubicBezTo>
                  <a:pt x="1297877" y="2679106"/>
                  <a:pt x="1308449" y="2687765"/>
                  <a:pt x="1322261" y="2687765"/>
                </a:cubicBezTo>
                <a:lnTo>
                  <a:pt x="1339206" y="2687765"/>
                </a:lnTo>
                <a:lnTo>
                  <a:pt x="1339206" y="2687850"/>
                </a:lnTo>
                <a:cubicBezTo>
                  <a:pt x="1339206" y="2691565"/>
                  <a:pt x="1342272" y="2694632"/>
                  <a:pt x="1345978" y="2694632"/>
                </a:cubicBezTo>
                <a:lnTo>
                  <a:pt x="1366285" y="2694632"/>
                </a:lnTo>
                <a:cubicBezTo>
                  <a:pt x="1368085" y="2694632"/>
                  <a:pt x="1369590" y="2693099"/>
                  <a:pt x="1369590" y="2691298"/>
                </a:cubicBezTo>
                <a:cubicBezTo>
                  <a:pt x="1369590" y="2689470"/>
                  <a:pt x="1368085" y="2687936"/>
                  <a:pt x="1366285" y="2687936"/>
                </a:cubicBezTo>
                <a:lnTo>
                  <a:pt x="1345873" y="2687850"/>
                </a:lnTo>
                <a:lnTo>
                  <a:pt x="1345978" y="2635568"/>
                </a:lnTo>
                <a:lnTo>
                  <a:pt x="1366371" y="2635568"/>
                </a:lnTo>
                <a:lnTo>
                  <a:pt x="1366371" y="2635396"/>
                </a:lnTo>
                <a:close/>
                <a:moveTo>
                  <a:pt x="1223677" y="2650731"/>
                </a:moveTo>
                <a:cubicBezTo>
                  <a:pt x="1218733" y="2651303"/>
                  <a:pt x="1215581" y="2647379"/>
                  <a:pt x="1213866" y="2644312"/>
                </a:cubicBezTo>
                <a:lnTo>
                  <a:pt x="1250356" y="2636930"/>
                </a:lnTo>
                <a:cubicBezTo>
                  <a:pt x="1243117" y="2640826"/>
                  <a:pt x="1234450" y="2645388"/>
                  <a:pt x="1223677" y="2650731"/>
                </a:cubicBezTo>
                <a:moveTo>
                  <a:pt x="1339329" y="2680916"/>
                </a:moveTo>
                <a:lnTo>
                  <a:pt x="1322346" y="2680916"/>
                </a:lnTo>
                <a:cubicBezTo>
                  <a:pt x="1310926" y="2680916"/>
                  <a:pt x="1301610" y="2673287"/>
                  <a:pt x="1297019" y="2669658"/>
                </a:cubicBezTo>
                <a:lnTo>
                  <a:pt x="1296543" y="2669286"/>
                </a:lnTo>
                <a:cubicBezTo>
                  <a:pt x="1284351" y="2659380"/>
                  <a:pt x="1265301" y="2653303"/>
                  <a:pt x="1264444" y="2653008"/>
                </a:cubicBezTo>
                <a:cubicBezTo>
                  <a:pt x="1264072" y="2652922"/>
                  <a:pt x="1263767" y="2652836"/>
                  <a:pt x="1263406" y="2652836"/>
                </a:cubicBezTo>
                <a:cubicBezTo>
                  <a:pt x="1263129" y="2652836"/>
                  <a:pt x="1262815" y="2652836"/>
                  <a:pt x="1262634" y="2652922"/>
                </a:cubicBezTo>
                <a:lnTo>
                  <a:pt x="1244079" y="2657475"/>
                </a:lnTo>
                <a:cubicBezTo>
                  <a:pt x="1239212" y="2658913"/>
                  <a:pt x="1234078" y="2657847"/>
                  <a:pt x="1230259" y="2654837"/>
                </a:cubicBezTo>
                <a:cubicBezTo>
                  <a:pt x="1243117" y="2648312"/>
                  <a:pt x="1252728" y="2643102"/>
                  <a:pt x="1260634" y="2638930"/>
                </a:cubicBezTo>
                <a:cubicBezTo>
                  <a:pt x="1287875" y="2624233"/>
                  <a:pt x="1287875" y="2624328"/>
                  <a:pt x="1309516" y="2632929"/>
                </a:cubicBezTo>
                <a:cubicBezTo>
                  <a:pt x="1316564" y="2635768"/>
                  <a:pt x="1326166" y="2639568"/>
                  <a:pt x="1339415" y="2644045"/>
                </a:cubicBezTo>
                <a:lnTo>
                  <a:pt x="1339415" y="2680916"/>
                </a:lnTo>
                <a:lnTo>
                  <a:pt x="1339329" y="2680916"/>
                </a:lnTo>
                <a:close/>
                <a:moveTo>
                  <a:pt x="1516018" y="2753573"/>
                </a:moveTo>
                <a:lnTo>
                  <a:pt x="1516570" y="2753573"/>
                </a:lnTo>
                <a:cubicBezTo>
                  <a:pt x="1523533" y="2753382"/>
                  <a:pt x="1530010" y="2750544"/>
                  <a:pt x="1534868" y="2745477"/>
                </a:cubicBezTo>
                <a:cubicBezTo>
                  <a:pt x="1539726" y="2740447"/>
                  <a:pt x="1542202" y="2733847"/>
                  <a:pt x="1542097" y="2726912"/>
                </a:cubicBezTo>
                <a:cubicBezTo>
                  <a:pt x="1542097" y="2715758"/>
                  <a:pt x="1528477" y="2695204"/>
                  <a:pt x="1520285" y="2683936"/>
                </a:cubicBezTo>
                <a:cubicBezTo>
                  <a:pt x="1519923" y="2683469"/>
                  <a:pt x="1519533" y="2683012"/>
                  <a:pt x="1518961" y="2682640"/>
                </a:cubicBezTo>
                <a:cubicBezTo>
                  <a:pt x="1517704" y="2681669"/>
                  <a:pt x="1516103" y="2681297"/>
                  <a:pt x="1514570" y="2681573"/>
                </a:cubicBezTo>
                <a:cubicBezTo>
                  <a:pt x="1513056" y="2681850"/>
                  <a:pt x="1511627" y="2682736"/>
                  <a:pt x="1510656" y="2683936"/>
                </a:cubicBezTo>
                <a:cubicBezTo>
                  <a:pt x="1504112" y="2693003"/>
                  <a:pt x="1488853" y="2715292"/>
                  <a:pt x="1488853" y="2726912"/>
                </a:cubicBezTo>
                <a:lnTo>
                  <a:pt x="1488853" y="2728170"/>
                </a:lnTo>
                <a:cubicBezTo>
                  <a:pt x="1489148" y="2742362"/>
                  <a:pt x="1500844" y="2753573"/>
                  <a:pt x="1514751" y="2753573"/>
                </a:cubicBezTo>
                <a:lnTo>
                  <a:pt x="1516018" y="2753573"/>
                </a:lnTo>
                <a:close/>
                <a:moveTo>
                  <a:pt x="1495615" y="2727932"/>
                </a:moveTo>
                <a:lnTo>
                  <a:pt x="1495615" y="2727008"/>
                </a:lnTo>
                <a:cubicBezTo>
                  <a:pt x="1495615" y="2719188"/>
                  <a:pt x="1505798" y="2702357"/>
                  <a:pt x="1515523" y="2688736"/>
                </a:cubicBezTo>
                <a:cubicBezTo>
                  <a:pt x="1527820" y="2705853"/>
                  <a:pt x="1535439" y="2720550"/>
                  <a:pt x="1535439" y="2727008"/>
                </a:cubicBezTo>
                <a:lnTo>
                  <a:pt x="1535439" y="2727103"/>
                </a:lnTo>
                <a:cubicBezTo>
                  <a:pt x="1535516" y="2732265"/>
                  <a:pt x="1533611" y="2737199"/>
                  <a:pt x="1530096" y="2740914"/>
                </a:cubicBezTo>
                <a:cubicBezTo>
                  <a:pt x="1526477" y="2744638"/>
                  <a:pt x="1521714" y="2746829"/>
                  <a:pt x="1516475" y="2746915"/>
                </a:cubicBezTo>
                <a:lnTo>
                  <a:pt x="1515427" y="2746915"/>
                </a:lnTo>
                <a:lnTo>
                  <a:pt x="1514960" y="2746915"/>
                </a:lnTo>
                <a:cubicBezTo>
                  <a:pt x="1504483" y="2746915"/>
                  <a:pt x="1495797" y="2738542"/>
                  <a:pt x="1495615" y="2727932"/>
                </a:cubicBezTo>
                <a:moveTo>
                  <a:pt x="1544002" y="2767756"/>
                </a:moveTo>
                <a:lnTo>
                  <a:pt x="1519523" y="2775471"/>
                </a:lnTo>
                <a:lnTo>
                  <a:pt x="1519523" y="2774823"/>
                </a:lnTo>
                <a:cubicBezTo>
                  <a:pt x="1519523" y="2767470"/>
                  <a:pt x="1516103" y="2762355"/>
                  <a:pt x="1511151" y="2762355"/>
                </a:cubicBezTo>
                <a:lnTo>
                  <a:pt x="1487805" y="2762450"/>
                </a:lnTo>
                <a:cubicBezTo>
                  <a:pt x="1487128" y="2762260"/>
                  <a:pt x="1485338" y="2760916"/>
                  <a:pt x="1483900" y="2759888"/>
                </a:cubicBezTo>
                <a:cubicBezTo>
                  <a:pt x="1478289" y="2755754"/>
                  <a:pt x="1468850" y="2748820"/>
                  <a:pt x="1456858" y="2748820"/>
                </a:cubicBezTo>
                <a:lnTo>
                  <a:pt x="1439894" y="2748820"/>
                </a:lnTo>
                <a:lnTo>
                  <a:pt x="1439894" y="2748734"/>
                </a:lnTo>
                <a:cubicBezTo>
                  <a:pt x="1439894" y="2745000"/>
                  <a:pt x="1436846" y="2741943"/>
                  <a:pt x="1433131" y="2741943"/>
                </a:cubicBezTo>
                <a:lnTo>
                  <a:pt x="1412853" y="2741943"/>
                </a:lnTo>
                <a:cubicBezTo>
                  <a:pt x="1411043" y="2741943"/>
                  <a:pt x="1409509" y="2743476"/>
                  <a:pt x="1409509" y="2745286"/>
                </a:cubicBezTo>
                <a:cubicBezTo>
                  <a:pt x="1409509" y="2747105"/>
                  <a:pt x="1411043" y="2748639"/>
                  <a:pt x="1412853" y="2748639"/>
                </a:cubicBezTo>
                <a:lnTo>
                  <a:pt x="1433227" y="2748734"/>
                </a:lnTo>
                <a:lnTo>
                  <a:pt x="1433131" y="2800998"/>
                </a:lnTo>
                <a:lnTo>
                  <a:pt x="1412853" y="2800998"/>
                </a:lnTo>
                <a:cubicBezTo>
                  <a:pt x="1411043" y="2800998"/>
                  <a:pt x="1409509" y="2802531"/>
                  <a:pt x="1409509" y="2804351"/>
                </a:cubicBezTo>
                <a:cubicBezTo>
                  <a:pt x="1409509" y="2806160"/>
                  <a:pt x="1411043" y="2807694"/>
                  <a:pt x="1412853" y="2807694"/>
                </a:cubicBezTo>
                <a:lnTo>
                  <a:pt x="1433131" y="2807694"/>
                </a:lnTo>
                <a:cubicBezTo>
                  <a:pt x="1436846" y="2807694"/>
                  <a:pt x="1439894" y="2804627"/>
                  <a:pt x="1439894" y="2800912"/>
                </a:cubicBezTo>
                <a:lnTo>
                  <a:pt x="1439894" y="2799188"/>
                </a:lnTo>
                <a:cubicBezTo>
                  <a:pt x="1445619" y="2801093"/>
                  <a:pt x="1450762" y="2802912"/>
                  <a:pt x="1455229" y="2804446"/>
                </a:cubicBezTo>
                <a:cubicBezTo>
                  <a:pt x="1473032" y="2810628"/>
                  <a:pt x="1482947" y="2813980"/>
                  <a:pt x="1491891" y="2813980"/>
                </a:cubicBezTo>
                <a:cubicBezTo>
                  <a:pt x="1502845" y="2813980"/>
                  <a:pt x="1512570" y="2808904"/>
                  <a:pt x="1533430" y="2797788"/>
                </a:cubicBezTo>
                <a:cubicBezTo>
                  <a:pt x="1542107" y="2793187"/>
                  <a:pt x="1552965" y="2787377"/>
                  <a:pt x="1566681" y="2780538"/>
                </a:cubicBezTo>
                <a:cubicBezTo>
                  <a:pt x="1567548" y="2780071"/>
                  <a:pt x="1568196" y="2779281"/>
                  <a:pt x="1568377" y="2778347"/>
                </a:cubicBezTo>
                <a:cubicBezTo>
                  <a:pt x="1568596" y="2777385"/>
                  <a:pt x="1568377" y="2776347"/>
                  <a:pt x="1567825" y="2775557"/>
                </a:cubicBezTo>
                <a:cubicBezTo>
                  <a:pt x="1562595" y="2768356"/>
                  <a:pt x="1552965" y="2765098"/>
                  <a:pt x="1544002" y="2767756"/>
                </a:cubicBezTo>
                <a:moveTo>
                  <a:pt x="1530477" y="2792168"/>
                </a:moveTo>
                <a:cubicBezTo>
                  <a:pt x="1494587" y="2811190"/>
                  <a:pt x="1494587" y="2811190"/>
                  <a:pt x="1457525" y="2798350"/>
                </a:cubicBezTo>
                <a:cubicBezTo>
                  <a:pt x="1452391" y="2796540"/>
                  <a:pt x="1446666" y="2794540"/>
                  <a:pt x="1439989" y="2792359"/>
                </a:cubicBezTo>
                <a:lnTo>
                  <a:pt x="1439989" y="2755564"/>
                </a:lnTo>
                <a:lnTo>
                  <a:pt x="1456944" y="2755564"/>
                </a:lnTo>
                <a:cubicBezTo>
                  <a:pt x="1466764" y="2755564"/>
                  <a:pt x="1474755" y="2761374"/>
                  <a:pt x="1479995" y="2765279"/>
                </a:cubicBezTo>
                <a:cubicBezTo>
                  <a:pt x="1483252" y="2767660"/>
                  <a:pt x="1485243" y="2769099"/>
                  <a:pt x="1487443" y="2769099"/>
                </a:cubicBezTo>
                <a:lnTo>
                  <a:pt x="1511151" y="2769099"/>
                </a:lnTo>
                <a:cubicBezTo>
                  <a:pt x="1511618" y="2769099"/>
                  <a:pt x="1512846" y="2771184"/>
                  <a:pt x="1512846" y="2774909"/>
                </a:cubicBezTo>
                <a:cubicBezTo>
                  <a:pt x="1512846" y="2776823"/>
                  <a:pt x="1512475" y="2778538"/>
                  <a:pt x="1511922" y="2779795"/>
                </a:cubicBezTo>
                <a:cubicBezTo>
                  <a:pt x="1511618" y="2780453"/>
                  <a:pt x="1511255" y="2780814"/>
                  <a:pt x="1511056" y="2780814"/>
                </a:cubicBezTo>
                <a:lnTo>
                  <a:pt x="1473803" y="2780814"/>
                </a:lnTo>
                <a:cubicBezTo>
                  <a:pt x="1471993" y="2780814"/>
                  <a:pt x="1470479" y="2782357"/>
                  <a:pt x="1470479" y="2784167"/>
                </a:cubicBezTo>
                <a:cubicBezTo>
                  <a:pt x="1470479" y="2785986"/>
                  <a:pt x="1471993" y="2787463"/>
                  <a:pt x="1473803" y="2787463"/>
                </a:cubicBezTo>
                <a:lnTo>
                  <a:pt x="1511056" y="2787463"/>
                </a:lnTo>
                <a:cubicBezTo>
                  <a:pt x="1513808" y="2787463"/>
                  <a:pt x="1516103" y="2785882"/>
                  <a:pt x="1517609" y="2783186"/>
                </a:cubicBezTo>
                <a:lnTo>
                  <a:pt x="1545917" y="2774261"/>
                </a:lnTo>
                <a:cubicBezTo>
                  <a:pt x="1550775" y="2772813"/>
                  <a:pt x="1555909" y="2773890"/>
                  <a:pt x="1559728" y="2776919"/>
                </a:cubicBezTo>
                <a:cubicBezTo>
                  <a:pt x="1547917" y="2782824"/>
                  <a:pt x="1538288" y="2787987"/>
                  <a:pt x="1530477" y="2792168"/>
                </a:cubicBezTo>
                <a:moveTo>
                  <a:pt x="1609354" y="2635396"/>
                </a:moveTo>
                <a:cubicBezTo>
                  <a:pt x="1611173" y="2635396"/>
                  <a:pt x="1612678" y="2633853"/>
                  <a:pt x="1612678" y="2632034"/>
                </a:cubicBezTo>
                <a:cubicBezTo>
                  <a:pt x="1612678" y="2630234"/>
                  <a:pt x="1611173" y="2628691"/>
                  <a:pt x="1609354" y="2628691"/>
                </a:cubicBezTo>
                <a:lnTo>
                  <a:pt x="1589046" y="2628691"/>
                </a:lnTo>
                <a:cubicBezTo>
                  <a:pt x="1585350" y="2628691"/>
                  <a:pt x="1582293" y="2631767"/>
                  <a:pt x="1582293" y="2635482"/>
                </a:cubicBezTo>
                <a:lnTo>
                  <a:pt x="1582293" y="2637196"/>
                </a:lnTo>
                <a:cubicBezTo>
                  <a:pt x="1570291" y="2633110"/>
                  <a:pt x="1561547" y="2629567"/>
                  <a:pt x="1554870" y="2626919"/>
                </a:cubicBezTo>
                <a:cubicBezTo>
                  <a:pt x="1535335" y="2619118"/>
                  <a:pt x="1530962" y="2617756"/>
                  <a:pt x="1514389" y="2625862"/>
                </a:cubicBezTo>
                <a:lnTo>
                  <a:pt x="1514294" y="2625862"/>
                </a:lnTo>
                <a:lnTo>
                  <a:pt x="1451524" y="2638682"/>
                </a:lnTo>
                <a:cubicBezTo>
                  <a:pt x="1450571" y="2638930"/>
                  <a:pt x="1449800" y="2639473"/>
                  <a:pt x="1449324" y="2640225"/>
                </a:cubicBezTo>
                <a:cubicBezTo>
                  <a:pt x="1448857" y="2641016"/>
                  <a:pt x="1448752" y="2642045"/>
                  <a:pt x="1449038" y="2642930"/>
                </a:cubicBezTo>
                <a:cubicBezTo>
                  <a:pt x="1450667" y="2648141"/>
                  <a:pt x="1455991" y="2657580"/>
                  <a:pt x="1465612" y="2657475"/>
                </a:cubicBezTo>
                <a:lnTo>
                  <a:pt x="1466288" y="2657475"/>
                </a:lnTo>
                <a:cubicBezTo>
                  <a:pt x="1471898" y="2663752"/>
                  <a:pt x="1480756" y="2666409"/>
                  <a:pt x="1488757" y="2664038"/>
                </a:cubicBezTo>
                <a:lnTo>
                  <a:pt x="1506283" y="2659752"/>
                </a:lnTo>
                <a:cubicBezTo>
                  <a:pt x="1510103" y="2661114"/>
                  <a:pt x="1525428" y="2666648"/>
                  <a:pt x="1535335" y="2674649"/>
                </a:cubicBezTo>
                <a:lnTo>
                  <a:pt x="1535820" y="2675011"/>
                </a:lnTo>
                <a:cubicBezTo>
                  <a:pt x="1540964" y="2679106"/>
                  <a:pt x="1551518" y="2687765"/>
                  <a:pt x="1565338" y="2687765"/>
                </a:cubicBezTo>
                <a:lnTo>
                  <a:pt x="1582293" y="2687765"/>
                </a:lnTo>
                <a:lnTo>
                  <a:pt x="1582293" y="2687850"/>
                </a:lnTo>
                <a:cubicBezTo>
                  <a:pt x="1582293" y="2691565"/>
                  <a:pt x="1585350" y="2694632"/>
                  <a:pt x="1589046" y="2694632"/>
                </a:cubicBezTo>
                <a:lnTo>
                  <a:pt x="1609354" y="2694632"/>
                </a:lnTo>
                <a:cubicBezTo>
                  <a:pt x="1611173" y="2694632"/>
                  <a:pt x="1612678" y="2693099"/>
                  <a:pt x="1612678" y="2691298"/>
                </a:cubicBezTo>
                <a:cubicBezTo>
                  <a:pt x="1612678" y="2689470"/>
                  <a:pt x="1611173" y="2687936"/>
                  <a:pt x="1609354" y="2687936"/>
                </a:cubicBezTo>
                <a:lnTo>
                  <a:pt x="1588961" y="2687850"/>
                </a:lnTo>
                <a:lnTo>
                  <a:pt x="1589046" y="2635568"/>
                </a:lnTo>
                <a:lnTo>
                  <a:pt x="1609354" y="2635568"/>
                </a:lnTo>
                <a:lnTo>
                  <a:pt x="1609354" y="2635396"/>
                </a:lnTo>
                <a:close/>
                <a:moveTo>
                  <a:pt x="1466669" y="2650731"/>
                </a:moveTo>
                <a:cubicBezTo>
                  <a:pt x="1461716" y="2651303"/>
                  <a:pt x="1458573" y="2647379"/>
                  <a:pt x="1456858" y="2644312"/>
                </a:cubicBezTo>
                <a:lnTo>
                  <a:pt x="1493339" y="2636930"/>
                </a:lnTo>
                <a:cubicBezTo>
                  <a:pt x="1486205" y="2640826"/>
                  <a:pt x="1477518" y="2645388"/>
                  <a:pt x="1466669" y="2650731"/>
                </a:cubicBezTo>
                <a:moveTo>
                  <a:pt x="1582293" y="2680916"/>
                </a:moveTo>
                <a:lnTo>
                  <a:pt x="1565338" y="2680916"/>
                </a:lnTo>
                <a:cubicBezTo>
                  <a:pt x="1553908" y="2680916"/>
                  <a:pt x="1544574" y="2673287"/>
                  <a:pt x="1540011" y="2669658"/>
                </a:cubicBezTo>
                <a:lnTo>
                  <a:pt x="1539526" y="2669286"/>
                </a:lnTo>
                <a:cubicBezTo>
                  <a:pt x="1527334" y="2659380"/>
                  <a:pt x="1508284" y="2653303"/>
                  <a:pt x="1507436" y="2653008"/>
                </a:cubicBezTo>
                <a:cubicBezTo>
                  <a:pt x="1507150" y="2652922"/>
                  <a:pt x="1506750" y="2652836"/>
                  <a:pt x="1506388" y="2652836"/>
                </a:cubicBezTo>
                <a:cubicBezTo>
                  <a:pt x="1506102" y="2652836"/>
                  <a:pt x="1505807" y="2652836"/>
                  <a:pt x="1505617" y="2652922"/>
                </a:cubicBezTo>
                <a:lnTo>
                  <a:pt x="1487043" y="2657475"/>
                </a:lnTo>
                <a:cubicBezTo>
                  <a:pt x="1482194" y="2658913"/>
                  <a:pt x="1477042" y="2657847"/>
                  <a:pt x="1473222" y="2654837"/>
                </a:cubicBezTo>
                <a:cubicBezTo>
                  <a:pt x="1486109" y="2648312"/>
                  <a:pt x="1495711" y="2643102"/>
                  <a:pt x="1503616" y="2638930"/>
                </a:cubicBezTo>
                <a:cubicBezTo>
                  <a:pt x="1530753" y="2624233"/>
                  <a:pt x="1530868" y="2624328"/>
                  <a:pt x="1552480" y="2632929"/>
                </a:cubicBezTo>
                <a:cubicBezTo>
                  <a:pt x="1559537" y="2635768"/>
                  <a:pt x="1569148" y="2639568"/>
                  <a:pt x="1582407" y="2644045"/>
                </a:cubicBezTo>
                <a:lnTo>
                  <a:pt x="1582407" y="2680916"/>
                </a:lnTo>
                <a:lnTo>
                  <a:pt x="1582293" y="2680916"/>
                </a:lnTo>
                <a:close/>
                <a:moveTo>
                  <a:pt x="1759096" y="2753573"/>
                </a:moveTo>
                <a:lnTo>
                  <a:pt x="1759648" y="2753573"/>
                </a:lnTo>
                <a:cubicBezTo>
                  <a:pt x="1766602" y="2753382"/>
                  <a:pt x="1773088" y="2750544"/>
                  <a:pt x="1777946" y="2745477"/>
                </a:cubicBezTo>
                <a:cubicBezTo>
                  <a:pt x="1782775" y="2740447"/>
                  <a:pt x="1785280" y="2733847"/>
                  <a:pt x="1785175" y="2726912"/>
                </a:cubicBezTo>
                <a:cubicBezTo>
                  <a:pt x="1785175" y="2715758"/>
                  <a:pt x="1771555" y="2695204"/>
                  <a:pt x="1763363" y="2683936"/>
                </a:cubicBezTo>
                <a:cubicBezTo>
                  <a:pt x="1762992" y="2683469"/>
                  <a:pt x="1762601" y="2683012"/>
                  <a:pt x="1762049" y="2682640"/>
                </a:cubicBezTo>
                <a:cubicBezTo>
                  <a:pt x="1760791" y="2681669"/>
                  <a:pt x="1759191" y="2681297"/>
                  <a:pt x="1757658" y="2681573"/>
                </a:cubicBezTo>
                <a:cubicBezTo>
                  <a:pt x="1756124" y="2681850"/>
                  <a:pt x="1754695" y="2682736"/>
                  <a:pt x="1753828" y="2683936"/>
                </a:cubicBezTo>
                <a:cubicBezTo>
                  <a:pt x="1747275" y="2693003"/>
                  <a:pt x="1732016" y="2715292"/>
                  <a:pt x="1732016" y="2726912"/>
                </a:cubicBezTo>
                <a:lnTo>
                  <a:pt x="1732016" y="2728170"/>
                </a:lnTo>
                <a:cubicBezTo>
                  <a:pt x="1732321" y="2742362"/>
                  <a:pt x="1744018" y="2753573"/>
                  <a:pt x="1757934" y="2753573"/>
                </a:cubicBezTo>
                <a:lnTo>
                  <a:pt x="1759096" y="2753573"/>
                </a:lnTo>
                <a:close/>
                <a:moveTo>
                  <a:pt x="1738608" y="2727932"/>
                </a:moveTo>
                <a:lnTo>
                  <a:pt x="1738608" y="2727008"/>
                </a:lnTo>
                <a:cubicBezTo>
                  <a:pt x="1738608" y="2719188"/>
                  <a:pt x="1748790" y="2702357"/>
                  <a:pt x="1758591" y="2688736"/>
                </a:cubicBezTo>
                <a:cubicBezTo>
                  <a:pt x="1770869" y="2705853"/>
                  <a:pt x="1778508" y="2720550"/>
                  <a:pt x="1778508" y="2727008"/>
                </a:cubicBezTo>
                <a:lnTo>
                  <a:pt x="1778508" y="2727103"/>
                </a:lnTo>
                <a:cubicBezTo>
                  <a:pt x="1778603" y="2732265"/>
                  <a:pt x="1776698" y="2737199"/>
                  <a:pt x="1773184" y="2740914"/>
                </a:cubicBezTo>
                <a:cubicBezTo>
                  <a:pt x="1769554" y="2744638"/>
                  <a:pt x="1764792" y="2746829"/>
                  <a:pt x="1759553" y="2746915"/>
                </a:cubicBezTo>
                <a:lnTo>
                  <a:pt x="1758506" y="2746915"/>
                </a:lnTo>
                <a:lnTo>
                  <a:pt x="1758048" y="2746915"/>
                </a:lnTo>
                <a:cubicBezTo>
                  <a:pt x="1747456" y="2746915"/>
                  <a:pt x="1738789" y="2738542"/>
                  <a:pt x="1738608" y="2727932"/>
                </a:cubicBezTo>
                <a:moveTo>
                  <a:pt x="1787081" y="2767756"/>
                </a:moveTo>
                <a:lnTo>
                  <a:pt x="1762601" y="2775471"/>
                </a:lnTo>
                <a:lnTo>
                  <a:pt x="1762601" y="2774823"/>
                </a:lnTo>
                <a:cubicBezTo>
                  <a:pt x="1762601" y="2767470"/>
                  <a:pt x="1759182" y="2762355"/>
                  <a:pt x="1754228" y="2762355"/>
                </a:cubicBezTo>
                <a:lnTo>
                  <a:pt x="1730883" y="2762450"/>
                </a:lnTo>
                <a:cubicBezTo>
                  <a:pt x="1730235" y="2762260"/>
                  <a:pt x="1728416" y="2760916"/>
                  <a:pt x="1726968" y="2759888"/>
                </a:cubicBezTo>
                <a:cubicBezTo>
                  <a:pt x="1721368" y="2755754"/>
                  <a:pt x="1711928" y="2748820"/>
                  <a:pt x="1699927" y="2748820"/>
                </a:cubicBezTo>
                <a:lnTo>
                  <a:pt x="1682972" y="2748820"/>
                </a:lnTo>
                <a:lnTo>
                  <a:pt x="1682972" y="2748734"/>
                </a:lnTo>
                <a:cubicBezTo>
                  <a:pt x="1682972" y="2745000"/>
                  <a:pt x="1679924" y="2741943"/>
                  <a:pt x="1676209" y="2741943"/>
                </a:cubicBezTo>
                <a:lnTo>
                  <a:pt x="1655931" y="2741943"/>
                </a:lnTo>
                <a:cubicBezTo>
                  <a:pt x="1654130" y="2741943"/>
                  <a:pt x="1652588" y="2743476"/>
                  <a:pt x="1652588" y="2745286"/>
                </a:cubicBezTo>
                <a:cubicBezTo>
                  <a:pt x="1652588" y="2747105"/>
                  <a:pt x="1654130" y="2748639"/>
                  <a:pt x="1655931" y="2748639"/>
                </a:cubicBezTo>
                <a:lnTo>
                  <a:pt x="1676305" y="2748734"/>
                </a:lnTo>
                <a:lnTo>
                  <a:pt x="1676209" y="2800998"/>
                </a:lnTo>
                <a:lnTo>
                  <a:pt x="1655931" y="2800998"/>
                </a:lnTo>
                <a:cubicBezTo>
                  <a:pt x="1654130" y="2800998"/>
                  <a:pt x="1652588" y="2802531"/>
                  <a:pt x="1652588" y="2804351"/>
                </a:cubicBezTo>
                <a:cubicBezTo>
                  <a:pt x="1652588" y="2806160"/>
                  <a:pt x="1654130" y="2807694"/>
                  <a:pt x="1655931" y="2807694"/>
                </a:cubicBezTo>
                <a:lnTo>
                  <a:pt x="1676209" y="2807694"/>
                </a:lnTo>
                <a:cubicBezTo>
                  <a:pt x="1679924" y="2807694"/>
                  <a:pt x="1682972" y="2804627"/>
                  <a:pt x="1682972" y="2800912"/>
                </a:cubicBezTo>
                <a:lnTo>
                  <a:pt x="1682972" y="2799188"/>
                </a:lnTo>
                <a:cubicBezTo>
                  <a:pt x="1688696" y="2801093"/>
                  <a:pt x="1693830" y="2802912"/>
                  <a:pt x="1698298" y="2804446"/>
                </a:cubicBezTo>
                <a:cubicBezTo>
                  <a:pt x="1716110" y="2810628"/>
                  <a:pt x="1726025" y="2813980"/>
                  <a:pt x="1734978" y="2813980"/>
                </a:cubicBezTo>
                <a:cubicBezTo>
                  <a:pt x="1745923" y="2813980"/>
                  <a:pt x="1755648" y="2808904"/>
                  <a:pt x="1776508" y="2797788"/>
                </a:cubicBezTo>
                <a:cubicBezTo>
                  <a:pt x="1785175" y="2793187"/>
                  <a:pt x="1796043" y="2787377"/>
                  <a:pt x="1809759" y="2780538"/>
                </a:cubicBezTo>
                <a:cubicBezTo>
                  <a:pt x="1810617" y="2780071"/>
                  <a:pt x="1811274" y="2779281"/>
                  <a:pt x="1811464" y="2778347"/>
                </a:cubicBezTo>
                <a:cubicBezTo>
                  <a:pt x="1811664" y="2777385"/>
                  <a:pt x="1811464" y="2776347"/>
                  <a:pt x="1810893" y="2775557"/>
                </a:cubicBezTo>
                <a:cubicBezTo>
                  <a:pt x="1805549" y="2768356"/>
                  <a:pt x="1795948" y="2765098"/>
                  <a:pt x="1787081" y="2767756"/>
                </a:cubicBezTo>
                <a:moveTo>
                  <a:pt x="1773460" y="2792168"/>
                </a:moveTo>
                <a:cubicBezTo>
                  <a:pt x="1737560" y="2811190"/>
                  <a:pt x="1737560" y="2811190"/>
                  <a:pt x="1700517" y="2798350"/>
                </a:cubicBezTo>
                <a:cubicBezTo>
                  <a:pt x="1695355" y="2796540"/>
                  <a:pt x="1689535" y="2794540"/>
                  <a:pt x="1682972" y="2792359"/>
                </a:cubicBezTo>
                <a:lnTo>
                  <a:pt x="1682972" y="2755564"/>
                </a:lnTo>
                <a:lnTo>
                  <a:pt x="1699927" y="2755564"/>
                </a:lnTo>
                <a:cubicBezTo>
                  <a:pt x="1709747" y="2755564"/>
                  <a:pt x="1717748" y="2761374"/>
                  <a:pt x="1722977" y="2765279"/>
                </a:cubicBezTo>
                <a:cubicBezTo>
                  <a:pt x="1726235" y="2767660"/>
                  <a:pt x="1728225" y="2769099"/>
                  <a:pt x="1730416" y="2769099"/>
                </a:cubicBezTo>
                <a:lnTo>
                  <a:pt x="1754143" y="2769099"/>
                </a:lnTo>
                <a:cubicBezTo>
                  <a:pt x="1754600" y="2769099"/>
                  <a:pt x="1755838" y="2771184"/>
                  <a:pt x="1755838" y="2774909"/>
                </a:cubicBezTo>
                <a:cubicBezTo>
                  <a:pt x="1755838" y="2776823"/>
                  <a:pt x="1755553" y="2778538"/>
                  <a:pt x="1754886" y="2779795"/>
                </a:cubicBezTo>
                <a:cubicBezTo>
                  <a:pt x="1754600" y="2780453"/>
                  <a:pt x="1754228" y="2780814"/>
                  <a:pt x="1754048" y="2780814"/>
                </a:cubicBezTo>
                <a:lnTo>
                  <a:pt x="1716795" y="2780814"/>
                </a:lnTo>
                <a:cubicBezTo>
                  <a:pt x="1714976" y="2780814"/>
                  <a:pt x="1713462" y="2782357"/>
                  <a:pt x="1713462" y="2784167"/>
                </a:cubicBezTo>
                <a:cubicBezTo>
                  <a:pt x="1713462" y="2785986"/>
                  <a:pt x="1714976" y="2787463"/>
                  <a:pt x="1716795" y="2787463"/>
                </a:cubicBezTo>
                <a:lnTo>
                  <a:pt x="1754143" y="2787463"/>
                </a:lnTo>
                <a:cubicBezTo>
                  <a:pt x="1756886" y="2787463"/>
                  <a:pt x="1759182" y="2785882"/>
                  <a:pt x="1760687" y="2783186"/>
                </a:cubicBezTo>
                <a:lnTo>
                  <a:pt x="1788995" y="2774261"/>
                </a:lnTo>
                <a:cubicBezTo>
                  <a:pt x="1793853" y="2772813"/>
                  <a:pt x="1798987" y="2773890"/>
                  <a:pt x="1802806" y="2776919"/>
                </a:cubicBezTo>
                <a:cubicBezTo>
                  <a:pt x="1790900" y="2782824"/>
                  <a:pt x="1781270" y="2787987"/>
                  <a:pt x="1773460" y="2792168"/>
                </a:cubicBezTo>
                <a:moveTo>
                  <a:pt x="1852346" y="2635396"/>
                </a:moveTo>
                <a:cubicBezTo>
                  <a:pt x="1854136" y="2635396"/>
                  <a:pt x="1855670" y="2633853"/>
                  <a:pt x="1855670" y="2632034"/>
                </a:cubicBezTo>
                <a:cubicBezTo>
                  <a:pt x="1855670" y="2630234"/>
                  <a:pt x="1854136" y="2628691"/>
                  <a:pt x="1852346" y="2628691"/>
                </a:cubicBezTo>
                <a:lnTo>
                  <a:pt x="1832029" y="2628691"/>
                </a:lnTo>
                <a:cubicBezTo>
                  <a:pt x="1828324" y="2628691"/>
                  <a:pt x="1825266" y="2631767"/>
                  <a:pt x="1825266" y="2635482"/>
                </a:cubicBezTo>
                <a:lnTo>
                  <a:pt x="1825266" y="2637196"/>
                </a:lnTo>
                <a:cubicBezTo>
                  <a:pt x="1813274" y="2633110"/>
                  <a:pt x="1804511" y="2629567"/>
                  <a:pt x="1797844" y="2626919"/>
                </a:cubicBezTo>
                <a:cubicBezTo>
                  <a:pt x="1778327" y="2619118"/>
                  <a:pt x="1773955" y="2617756"/>
                  <a:pt x="1757363" y="2625862"/>
                </a:cubicBezTo>
                <a:lnTo>
                  <a:pt x="1757277" y="2625862"/>
                </a:lnTo>
                <a:lnTo>
                  <a:pt x="1694516" y="2638682"/>
                </a:lnTo>
                <a:cubicBezTo>
                  <a:pt x="1693564" y="2638930"/>
                  <a:pt x="1692793" y="2639473"/>
                  <a:pt x="1692297" y="2640225"/>
                </a:cubicBezTo>
                <a:cubicBezTo>
                  <a:pt x="1691831" y="2641016"/>
                  <a:pt x="1691744" y="2642045"/>
                  <a:pt x="1691926" y="2642930"/>
                </a:cubicBezTo>
                <a:cubicBezTo>
                  <a:pt x="1693564" y="2648141"/>
                  <a:pt x="1698888" y="2657580"/>
                  <a:pt x="1708499" y="2657475"/>
                </a:cubicBezTo>
                <a:lnTo>
                  <a:pt x="1709166" y="2657475"/>
                </a:lnTo>
                <a:cubicBezTo>
                  <a:pt x="1714795" y="2663752"/>
                  <a:pt x="1723644" y="2666409"/>
                  <a:pt x="1731645" y="2664038"/>
                </a:cubicBezTo>
                <a:lnTo>
                  <a:pt x="1749181" y="2659752"/>
                </a:lnTo>
                <a:cubicBezTo>
                  <a:pt x="1752972" y="2661114"/>
                  <a:pt x="1768326" y="2666648"/>
                  <a:pt x="1778232" y="2674649"/>
                </a:cubicBezTo>
                <a:lnTo>
                  <a:pt x="1778698" y="2675011"/>
                </a:lnTo>
                <a:cubicBezTo>
                  <a:pt x="1783861" y="2679106"/>
                  <a:pt x="1794424" y="2687765"/>
                  <a:pt x="1808216" y="2687765"/>
                </a:cubicBezTo>
                <a:lnTo>
                  <a:pt x="1825181" y="2687765"/>
                </a:lnTo>
                <a:lnTo>
                  <a:pt x="1825181" y="2687850"/>
                </a:lnTo>
                <a:cubicBezTo>
                  <a:pt x="1825181" y="2691565"/>
                  <a:pt x="1828229" y="2694632"/>
                  <a:pt x="1831943" y="2694632"/>
                </a:cubicBezTo>
                <a:lnTo>
                  <a:pt x="1852213" y="2694632"/>
                </a:lnTo>
                <a:cubicBezTo>
                  <a:pt x="1854041" y="2694632"/>
                  <a:pt x="1855575" y="2693099"/>
                  <a:pt x="1855575" y="2691298"/>
                </a:cubicBezTo>
                <a:cubicBezTo>
                  <a:pt x="1855575" y="2689470"/>
                  <a:pt x="1854041" y="2687936"/>
                  <a:pt x="1852213" y="2687936"/>
                </a:cubicBezTo>
                <a:lnTo>
                  <a:pt x="1831857" y="2687850"/>
                </a:lnTo>
                <a:lnTo>
                  <a:pt x="1831943" y="2635568"/>
                </a:lnTo>
                <a:lnTo>
                  <a:pt x="1852346" y="2635568"/>
                </a:lnTo>
                <a:lnTo>
                  <a:pt x="1852346" y="2635396"/>
                </a:lnTo>
                <a:close/>
                <a:moveTo>
                  <a:pt x="1709652" y="2650731"/>
                </a:moveTo>
                <a:cubicBezTo>
                  <a:pt x="1704699" y="2651303"/>
                  <a:pt x="1701556" y="2647379"/>
                  <a:pt x="1699831" y="2644312"/>
                </a:cubicBezTo>
                <a:lnTo>
                  <a:pt x="1736312" y="2636930"/>
                </a:lnTo>
                <a:cubicBezTo>
                  <a:pt x="1729149" y="2640826"/>
                  <a:pt x="1720501" y="2645388"/>
                  <a:pt x="1709652" y="2650731"/>
                </a:cubicBezTo>
                <a:moveTo>
                  <a:pt x="1825266" y="2680916"/>
                </a:moveTo>
                <a:lnTo>
                  <a:pt x="1808321" y="2680916"/>
                </a:lnTo>
                <a:cubicBezTo>
                  <a:pt x="1796901" y="2680916"/>
                  <a:pt x="1787547" y="2673287"/>
                  <a:pt x="1782994" y="2669658"/>
                </a:cubicBezTo>
                <a:lnTo>
                  <a:pt x="1782508" y="2669286"/>
                </a:lnTo>
                <a:cubicBezTo>
                  <a:pt x="1770326" y="2659380"/>
                  <a:pt x="1751276" y="2653303"/>
                  <a:pt x="1750419" y="2653008"/>
                </a:cubicBezTo>
                <a:cubicBezTo>
                  <a:pt x="1750047" y="2652922"/>
                  <a:pt x="1749743" y="2652836"/>
                  <a:pt x="1749371" y="2652836"/>
                </a:cubicBezTo>
                <a:cubicBezTo>
                  <a:pt x="1749066" y="2652836"/>
                  <a:pt x="1748790" y="2652836"/>
                  <a:pt x="1748590" y="2652922"/>
                </a:cubicBezTo>
                <a:lnTo>
                  <a:pt x="1730016" y="2657475"/>
                </a:lnTo>
                <a:cubicBezTo>
                  <a:pt x="1725158" y="2658913"/>
                  <a:pt x="1720015" y="2657847"/>
                  <a:pt x="1716214" y="2654837"/>
                </a:cubicBezTo>
                <a:cubicBezTo>
                  <a:pt x="1729073" y="2648312"/>
                  <a:pt x="1738693" y="2643102"/>
                  <a:pt x="1746599" y="2638930"/>
                </a:cubicBezTo>
                <a:cubicBezTo>
                  <a:pt x="1773860" y="2624233"/>
                  <a:pt x="1773860" y="2624328"/>
                  <a:pt x="1795453" y="2632929"/>
                </a:cubicBezTo>
                <a:cubicBezTo>
                  <a:pt x="1802511" y="2635768"/>
                  <a:pt x="1812121" y="2639568"/>
                  <a:pt x="1825371" y="2644045"/>
                </a:cubicBezTo>
                <a:lnTo>
                  <a:pt x="1825371" y="2680916"/>
                </a:lnTo>
                <a:lnTo>
                  <a:pt x="1825266" y="2680916"/>
                </a:lnTo>
                <a:close/>
                <a:moveTo>
                  <a:pt x="2002078" y="2753573"/>
                </a:moveTo>
                <a:lnTo>
                  <a:pt x="2002621" y="2753573"/>
                </a:lnTo>
                <a:cubicBezTo>
                  <a:pt x="2009594" y="2753382"/>
                  <a:pt x="2016080" y="2750544"/>
                  <a:pt x="2020910" y="2745477"/>
                </a:cubicBezTo>
                <a:cubicBezTo>
                  <a:pt x="2025767" y="2740447"/>
                  <a:pt x="2028263" y="2733847"/>
                  <a:pt x="2028168" y="2726912"/>
                </a:cubicBezTo>
                <a:cubicBezTo>
                  <a:pt x="2028168" y="2715758"/>
                  <a:pt x="2014538" y="2695204"/>
                  <a:pt x="2006346" y="2683936"/>
                </a:cubicBezTo>
                <a:cubicBezTo>
                  <a:pt x="2005956" y="2683469"/>
                  <a:pt x="2005584" y="2683012"/>
                  <a:pt x="2004993" y="2682640"/>
                </a:cubicBezTo>
                <a:cubicBezTo>
                  <a:pt x="2003774" y="2681669"/>
                  <a:pt x="2002174" y="2681297"/>
                  <a:pt x="2000631" y="2681573"/>
                </a:cubicBezTo>
                <a:cubicBezTo>
                  <a:pt x="1999097" y="2681850"/>
                  <a:pt x="1997687" y="2682736"/>
                  <a:pt x="1996726" y="2683936"/>
                </a:cubicBezTo>
                <a:cubicBezTo>
                  <a:pt x="1990172" y="2693003"/>
                  <a:pt x="1974913" y="2715292"/>
                  <a:pt x="1974913" y="2726912"/>
                </a:cubicBezTo>
                <a:lnTo>
                  <a:pt x="1974913" y="2728170"/>
                </a:lnTo>
                <a:cubicBezTo>
                  <a:pt x="1975199" y="2742362"/>
                  <a:pt x="1986906" y="2753573"/>
                  <a:pt x="2000822" y="2753573"/>
                </a:cubicBezTo>
                <a:lnTo>
                  <a:pt x="2002078" y="2753573"/>
                </a:lnTo>
                <a:close/>
                <a:moveTo>
                  <a:pt x="1981581" y="2727932"/>
                </a:moveTo>
                <a:lnTo>
                  <a:pt x="1981581" y="2727008"/>
                </a:lnTo>
                <a:cubicBezTo>
                  <a:pt x="1981581" y="2719188"/>
                  <a:pt x="1991782" y="2702357"/>
                  <a:pt x="2001488" y="2688736"/>
                </a:cubicBezTo>
                <a:cubicBezTo>
                  <a:pt x="2013766" y="2705853"/>
                  <a:pt x="2021395" y="2720550"/>
                  <a:pt x="2021395" y="2727008"/>
                </a:cubicBezTo>
                <a:lnTo>
                  <a:pt x="2021395" y="2727103"/>
                </a:lnTo>
                <a:cubicBezTo>
                  <a:pt x="2021491" y="2732265"/>
                  <a:pt x="2019595" y="2737199"/>
                  <a:pt x="2016080" y="2740914"/>
                </a:cubicBezTo>
                <a:cubicBezTo>
                  <a:pt x="2012452" y="2744638"/>
                  <a:pt x="2007689" y="2746829"/>
                  <a:pt x="2002450" y="2746915"/>
                </a:cubicBezTo>
                <a:lnTo>
                  <a:pt x="2001393" y="2746915"/>
                </a:lnTo>
                <a:lnTo>
                  <a:pt x="2000917" y="2746915"/>
                </a:lnTo>
                <a:cubicBezTo>
                  <a:pt x="1990544" y="2746915"/>
                  <a:pt x="1981867" y="2738542"/>
                  <a:pt x="1981581" y="2727932"/>
                </a:cubicBezTo>
                <a:moveTo>
                  <a:pt x="2030063" y="2767756"/>
                </a:moveTo>
                <a:lnTo>
                  <a:pt x="2005584" y="2775471"/>
                </a:lnTo>
                <a:lnTo>
                  <a:pt x="2005584" y="2774823"/>
                </a:lnTo>
                <a:cubicBezTo>
                  <a:pt x="2005584" y="2767470"/>
                  <a:pt x="2002174" y="2762355"/>
                  <a:pt x="1997221" y="2762355"/>
                </a:cubicBezTo>
                <a:lnTo>
                  <a:pt x="1973866" y="2762450"/>
                </a:lnTo>
                <a:cubicBezTo>
                  <a:pt x="1973199" y="2762260"/>
                  <a:pt x="1971408" y="2760916"/>
                  <a:pt x="1969961" y="2759888"/>
                </a:cubicBezTo>
                <a:cubicBezTo>
                  <a:pt x="1964360" y="2755754"/>
                  <a:pt x="1954920" y="2748820"/>
                  <a:pt x="1942919" y="2748820"/>
                </a:cubicBezTo>
                <a:lnTo>
                  <a:pt x="1925964" y="2748820"/>
                </a:lnTo>
                <a:lnTo>
                  <a:pt x="1925964" y="2748734"/>
                </a:lnTo>
                <a:cubicBezTo>
                  <a:pt x="1925964" y="2745000"/>
                  <a:pt x="1922907" y="2741943"/>
                  <a:pt x="1919202" y="2741943"/>
                </a:cubicBezTo>
                <a:lnTo>
                  <a:pt x="1898923" y="2741943"/>
                </a:lnTo>
                <a:cubicBezTo>
                  <a:pt x="1897094" y="2741943"/>
                  <a:pt x="1895561" y="2743476"/>
                  <a:pt x="1895561" y="2745286"/>
                </a:cubicBezTo>
                <a:cubicBezTo>
                  <a:pt x="1895561" y="2747105"/>
                  <a:pt x="1897094" y="2748639"/>
                  <a:pt x="1898923" y="2748639"/>
                </a:cubicBezTo>
                <a:lnTo>
                  <a:pt x="1919278" y="2748734"/>
                </a:lnTo>
                <a:lnTo>
                  <a:pt x="1919202" y="2800998"/>
                </a:lnTo>
                <a:lnTo>
                  <a:pt x="1898923" y="2800998"/>
                </a:lnTo>
                <a:cubicBezTo>
                  <a:pt x="1897094" y="2800998"/>
                  <a:pt x="1895561" y="2802531"/>
                  <a:pt x="1895561" y="2804351"/>
                </a:cubicBezTo>
                <a:cubicBezTo>
                  <a:pt x="1895561" y="2806160"/>
                  <a:pt x="1897094" y="2807694"/>
                  <a:pt x="1898923" y="2807694"/>
                </a:cubicBezTo>
                <a:lnTo>
                  <a:pt x="1919202" y="2807694"/>
                </a:lnTo>
                <a:cubicBezTo>
                  <a:pt x="1922907" y="2807694"/>
                  <a:pt x="1925964" y="2804627"/>
                  <a:pt x="1925964" y="2800912"/>
                </a:cubicBezTo>
                <a:lnTo>
                  <a:pt x="1925964" y="2799188"/>
                </a:lnTo>
                <a:cubicBezTo>
                  <a:pt x="1931689" y="2801093"/>
                  <a:pt x="1936813" y="2802912"/>
                  <a:pt x="1941290" y="2804446"/>
                </a:cubicBezTo>
                <a:cubicBezTo>
                  <a:pt x="1959102" y="2810628"/>
                  <a:pt x="1969008" y="2813980"/>
                  <a:pt x="1977961" y="2813980"/>
                </a:cubicBezTo>
                <a:cubicBezTo>
                  <a:pt x="1988915" y="2813980"/>
                  <a:pt x="1998621" y="2808904"/>
                  <a:pt x="2019490" y="2797788"/>
                </a:cubicBezTo>
                <a:cubicBezTo>
                  <a:pt x="2028168" y="2793187"/>
                  <a:pt x="2039026" y="2787377"/>
                  <a:pt x="2052752" y="2780538"/>
                </a:cubicBezTo>
                <a:cubicBezTo>
                  <a:pt x="2053581" y="2780071"/>
                  <a:pt x="2054247" y="2779281"/>
                  <a:pt x="2054447" y="2778347"/>
                </a:cubicBezTo>
                <a:cubicBezTo>
                  <a:pt x="2054619" y="2777385"/>
                  <a:pt x="2054447" y="2776347"/>
                  <a:pt x="2053876" y="2775557"/>
                </a:cubicBezTo>
                <a:cubicBezTo>
                  <a:pt x="2048542" y="2768356"/>
                  <a:pt x="2038931" y="2765098"/>
                  <a:pt x="2030063" y="2767756"/>
                </a:cubicBezTo>
                <a:moveTo>
                  <a:pt x="2016452" y="2792168"/>
                </a:moveTo>
                <a:cubicBezTo>
                  <a:pt x="1980543" y="2811190"/>
                  <a:pt x="1980543" y="2811190"/>
                  <a:pt x="1943462" y="2798350"/>
                </a:cubicBezTo>
                <a:cubicBezTo>
                  <a:pt x="1938328" y="2796540"/>
                  <a:pt x="1932641" y="2794540"/>
                  <a:pt x="1925964" y="2792359"/>
                </a:cubicBezTo>
                <a:lnTo>
                  <a:pt x="1925964" y="2755564"/>
                </a:lnTo>
                <a:lnTo>
                  <a:pt x="1942919" y="2755564"/>
                </a:lnTo>
                <a:cubicBezTo>
                  <a:pt x="1952730" y="2755564"/>
                  <a:pt x="1960731" y="2761374"/>
                  <a:pt x="1965960" y="2765279"/>
                </a:cubicBezTo>
                <a:cubicBezTo>
                  <a:pt x="1969198" y="2767660"/>
                  <a:pt x="1971199" y="2769099"/>
                  <a:pt x="1973409" y="2769099"/>
                </a:cubicBezTo>
                <a:lnTo>
                  <a:pt x="1997087" y="2769099"/>
                </a:lnTo>
                <a:cubicBezTo>
                  <a:pt x="1997593" y="2769099"/>
                  <a:pt x="1998821" y="2771184"/>
                  <a:pt x="1998821" y="2774909"/>
                </a:cubicBezTo>
                <a:cubicBezTo>
                  <a:pt x="1998821" y="2776823"/>
                  <a:pt x="1998450" y="2778538"/>
                  <a:pt x="1997859" y="2779795"/>
                </a:cubicBezTo>
                <a:cubicBezTo>
                  <a:pt x="1997593" y="2780453"/>
                  <a:pt x="1997221" y="2780814"/>
                  <a:pt x="1997011" y="2780814"/>
                </a:cubicBezTo>
                <a:lnTo>
                  <a:pt x="1959769" y="2780814"/>
                </a:lnTo>
                <a:cubicBezTo>
                  <a:pt x="1957959" y="2780814"/>
                  <a:pt x="1956454" y="2782357"/>
                  <a:pt x="1956454" y="2784167"/>
                </a:cubicBezTo>
                <a:cubicBezTo>
                  <a:pt x="1956454" y="2785986"/>
                  <a:pt x="1957959" y="2787463"/>
                  <a:pt x="1959769" y="2787463"/>
                </a:cubicBezTo>
                <a:lnTo>
                  <a:pt x="1997011" y="2787463"/>
                </a:lnTo>
                <a:cubicBezTo>
                  <a:pt x="1999783" y="2787463"/>
                  <a:pt x="2002078" y="2785882"/>
                  <a:pt x="2003584" y="2783186"/>
                </a:cubicBezTo>
                <a:lnTo>
                  <a:pt x="2031892" y="2774261"/>
                </a:lnTo>
                <a:cubicBezTo>
                  <a:pt x="2036721" y="2772813"/>
                  <a:pt x="2041874" y="2773890"/>
                  <a:pt x="2045675" y="2776919"/>
                </a:cubicBezTo>
                <a:cubicBezTo>
                  <a:pt x="2033892" y="2782824"/>
                  <a:pt x="2024358" y="2787987"/>
                  <a:pt x="2016452" y="2792168"/>
                </a:cubicBezTo>
                <a:moveTo>
                  <a:pt x="2095329" y="2635396"/>
                </a:moveTo>
                <a:cubicBezTo>
                  <a:pt x="2097119" y="2635396"/>
                  <a:pt x="2098653" y="2633853"/>
                  <a:pt x="2098653" y="2632034"/>
                </a:cubicBezTo>
                <a:cubicBezTo>
                  <a:pt x="2098653" y="2630234"/>
                  <a:pt x="2097119" y="2628691"/>
                  <a:pt x="2095329" y="2628691"/>
                </a:cubicBezTo>
                <a:lnTo>
                  <a:pt x="2075021" y="2628691"/>
                </a:lnTo>
                <a:cubicBezTo>
                  <a:pt x="2071297" y="2628691"/>
                  <a:pt x="2068258" y="2631767"/>
                  <a:pt x="2068258" y="2635482"/>
                </a:cubicBezTo>
                <a:lnTo>
                  <a:pt x="2068258" y="2637196"/>
                </a:lnTo>
                <a:cubicBezTo>
                  <a:pt x="2056257" y="2633110"/>
                  <a:pt x="2047494" y="2629567"/>
                  <a:pt x="2040845" y="2626919"/>
                </a:cubicBezTo>
                <a:cubicBezTo>
                  <a:pt x="2021310" y="2619118"/>
                  <a:pt x="2016909" y="2617756"/>
                  <a:pt x="2000355" y="2625862"/>
                </a:cubicBezTo>
                <a:lnTo>
                  <a:pt x="2000259" y="2625862"/>
                </a:lnTo>
                <a:lnTo>
                  <a:pt x="1937480" y="2638682"/>
                </a:lnTo>
                <a:cubicBezTo>
                  <a:pt x="1936518" y="2638930"/>
                  <a:pt x="1935775" y="2639473"/>
                  <a:pt x="1935289" y="2640225"/>
                </a:cubicBezTo>
                <a:cubicBezTo>
                  <a:pt x="1934823" y="2641016"/>
                  <a:pt x="1934718" y="2642045"/>
                  <a:pt x="1935013" y="2642930"/>
                </a:cubicBezTo>
                <a:cubicBezTo>
                  <a:pt x="1936642" y="2648141"/>
                  <a:pt x="1941966" y="2657580"/>
                  <a:pt x="1951587" y="2657475"/>
                </a:cubicBezTo>
                <a:lnTo>
                  <a:pt x="1952244" y="2657475"/>
                </a:lnTo>
                <a:cubicBezTo>
                  <a:pt x="1957873" y="2663752"/>
                  <a:pt x="1966731" y="2666409"/>
                  <a:pt x="1974732" y="2664038"/>
                </a:cubicBezTo>
                <a:lnTo>
                  <a:pt x="1992259" y="2659752"/>
                </a:lnTo>
                <a:cubicBezTo>
                  <a:pt x="1996049" y="2661114"/>
                  <a:pt x="2011403" y="2666648"/>
                  <a:pt x="2021310" y="2674649"/>
                </a:cubicBezTo>
                <a:lnTo>
                  <a:pt x="2021777" y="2675011"/>
                </a:lnTo>
                <a:cubicBezTo>
                  <a:pt x="2026939" y="2679106"/>
                  <a:pt x="2037493" y="2687765"/>
                  <a:pt x="2051304" y="2687765"/>
                </a:cubicBezTo>
                <a:lnTo>
                  <a:pt x="2068258" y="2687765"/>
                </a:lnTo>
                <a:lnTo>
                  <a:pt x="2068258" y="2687850"/>
                </a:lnTo>
                <a:cubicBezTo>
                  <a:pt x="2068258" y="2691565"/>
                  <a:pt x="2071297" y="2694632"/>
                  <a:pt x="2075021" y="2694632"/>
                </a:cubicBezTo>
                <a:lnTo>
                  <a:pt x="2095329" y="2694632"/>
                </a:lnTo>
                <a:cubicBezTo>
                  <a:pt x="2097119" y="2694632"/>
                  <a:pt x="2098653" y="2693099"/>
                  <a:pt x="2098653" y="2691298"/>
                </a:cubicBezTo>
                <a:cubicBezTo>
                  <a:pt x="2098653" y="2689470"/>
                  <a:pt x="2097119" y="2687936"/>
                  <a:pt x="2095329" y="2687936"/>
                </a:cubicBezTo>
                <a:lnTo>
                  <a:pt x="2074936" y="2687850"/>
                </a:lnTo>
                <a:lnTo>
                  <a:pt x="2075021" y="2635568"/>
                </a:lnTo>
                <a:lnTo>
                  <a:pt x="2095329" y="2635568"/>
                </a:lnTo>
                <a:lnTo>
                  <a:pt x="2095329" y="2635396"/>
                </a:lnTo>
                <a:close/>
                <a:moveTo>
                  <a:pt x="1952634" y="2650731"/>
                </a:moveTo>
                <a:cubicBezTo>
                  <a:pt x="1947681" y="2651303"/>
                  <a:pt x="1944548" y="2647379"/>
                  <a:pt x="1942824" y="2644312"/>
                </a:cubicBezTo>
                <a:lnTo>
                  <a:pt x="1979314" y="2636930"/>
                </a:lnTo>
                <a:cubicBezTo>
                  <a:pt x="1972151" y="2640826"/>
                  <a:pt x="1963493" y="2645388"/>
                  <a:pt x="1952634" y="2650731"/>
                </a:cubicBezTo>
                <a:moveTo>
                  <a:pt x="2068258" y="2680916"/>
                </a:moveTo>
                <a:lnTo>
                  <a:pt x="2051304" y="2680916"/>
                </a:lnTo>
                <a:cubicBezTo>
                  <a:pt x="2039884" y="2680916"/>
                  <a:pt x="2030539" y="2673287"/>
                  <a:pt x="2025986" y="2669658"/>
                </a:cubicBezTo>
                <a:lnTo>
                  <a:pt x="2025491" y="2669286"/>
                </a:lnTo>
                <a:cubicBezTo>
                  <a:pt x="2013299" y="2659380"/>
                  <a:pt x="1994249" y="2653303"/>
                  <a:pt x="1993402" y="2653008"/>
                </a:cubicBezTo>
                <a:cubicBezTo>
                  <a:pt x="1993096" y="2652922"/>
                  <a:pt x="1992725" y="2652836"/>
                  <a:pt x="1992353" y="2652836"/>
                </a:cubicBezTo>
                <a:cubicBezTo>
                  <a:pt x="1992058" y="2652836"/>
                  <a:pt x="1991773" y="2652836"/>
                  <a:pt x="1991592" y="2652922"/>
                </a:cubicBezTo>
                <a:lnTo>
                  <a:pt x="1973008" y="2657475"/>
                </a:lnTo>
                <a:cubicBezTo>
                  <a:pt x="1968151" y="2658913"/>
                  <a:pt x="1963007" y="2657847"/>
                  <a:pt x="1959197" y="2654837"/>
                </a:cubicBezTo>
                <a:cubicBezTo>
                  <a:pt x="1972056" y="2648312"/>
                  <a:pt x="1981685" y="2643102"/>
                  <a:pt x="1989591" y="2638930"/>
                </a:cubicBezTo>
                <a:cubicBezTo>
                  <a:pt x="2016728" y="2624233"/>
                  <a:pt x="2016823" y="2624328"/>
                  <a:pt x="2038445" y="2632929"/>
                </a:cubicBezTo>
                <a:cubicBezTo>
                  <a:pt x="2045484" y="2635768"/>
                  <a:pt x="2055123" y="2639568"/>
                  <a:pt x="2068353" y="2644045"/>
                </a:cubicBezTo>
                <a:lnTo>
                  <a:pt x="2068353" y="2680916"/>
                </a:lnTo>
                <a:lnTo>
                  <a:pt x="2068258" y="2680916"/>
                </a:lnTo>
                <a:close/>
                <a:moveTo>
                  <a:pt x="2245033" y="2753573"/>
                </a:moveTo>
                <a:lnTo>
                  <a:pt x="2245614" y="2753573"/>
                </a:lnTo>
                <a:cubicBezTo>
                  <a:pt x="2252577" y="2753382"/>
                  <a:pt x="2259035" y="2750544"/>
                  <a:pt x="2263892" y="2745477"/>
                </a:cubicBezTo>
                <a:cubicBezTo>
                  <a:pt x="2268750" y="2740447"/>
                  <a:pt x="2271246" y="2733847"/>
                  <a:pt x="2271150" y="2726912"/>
                </a:cubicBezTo>
                <a:cubicBezTo>
                  <a:pt x="2271150" y="2715758"/>
                  <a:pt x="2257530" y="2695204"/>
                  <a:pt x="2249338" y="2683936"/>
                </a:cubicBezTo>
                <a:cubicBezTo>
                  <a:pt x="2248948" y="2683469"/>
                  <a:pt x="2248567" y="2683012"/>
                  <a:pt x="2247986" y="2682640"/>
                </a:cubicBezTo>
                <a:cubicBezTo>
                  <a:pt x="2246757" y="2681669"/>
                  <a:pt x="2245128" y="2681297"/>
                  <a:pt x="2243623" y="2681573"/>
                </a:cubicBezTo>
                <a:cubicBezTo>
                  <a:pt x="2242089" y="2681850"/>
                  <a:pt x="2240661" y="2682736"/>
                  <a:pt x="2239804" y="2683936"/>
                </a:cubicBezTo>
                <a:cubicBezTo>
                  <a:pt x="2233222" y="2693003"/>
                  <a:pt x="2217991" y="2715292"/>
                  <a:pt x="2217991" y="2726912"/>
                </a:cubicBezTo>
                <a:lnTo>
                  <a:pt x="2217991" y="2728170"/>
                </a:lnTo>
                <a:cubicBezTo>
                  <a:pt x="2218277" y="2742362"/>
                  <a:pt x="2229993" y="2753573"/>
                  <a:pt x="2243899" y="2753573"/>
                </a:cubicBezTo>
                <a:lnTo>
                  <a:pt x="2245033" y="2753573"/>
                </a:lnTo>
                <a:close/>
                <a:moveTo>
                  <a:pt x="2224573" y="2727932"/>
                </a:moveTo>
                <a:lnTo>
                  <a:pt x="2224573" y="2727008"/>
                </a:lnTo>
                <a:cubicBezTo>
                  <a:pt x="2224573" y="2719188"/>
                  <a:pt x="2234756" y="2702357"/>
                  <a:pt x="2244566" y="2688736"/>
                </a:cubicBezTo>
                <a:cubicBezTo>
                  <a:pt x="2256854" y="2705853"/>
                  <a:pt x="2264474" y="2720550"/>
                  <a:pt x="2264474" y="2727008"/>
                </a:cubicBezTo>
                <a:lnTo>
                  <a:pt x="2264474" y="2727103"/>
                </a:lnTo>
                <a:cubicBezTo>
                  <a:pt x="2264569" y="2732265"/>
                  <a:pt x="2262664" y="2737199"/>
                  <a:pt x="2259159" y="2740914"/>
                </a:cubicBezTo>
                <a:cubicBezTo>
                  <a:pt x="2255529" y="2744638"/>
                  <a:pt x="2250758" y="2746829"/>
                  <a:pt x="2245528" y="2746915"/>
                </a:cubicBezTo>
                <a:lnTo>
                  <a:pt x="2244471" y="2746915"/>
                </a:lnTo>
                <a:lnTo>
                  <a:pt x="2243995" y="2746915"/>
                </a:lnTo>
                <a:cubicBezTo>
                  <a:pt x="2233527" y="2746915"/>
                  <a:pt x="2224849" y="2738542"/>
                  <a:pt x="2224573" y="2727932"/>
                </a:cubicBezTo>
                <a:moveTo>
                  <a:pt x="2273056" y="2767756"/>
                </a:moveTo>
                <a:lnTo>
                  <a:pt x="2248576" y="2775471"/>
                </a:lnTo>
                <a:lnTo>
                  <a:pt x="2248576" y="2774823"/>
                </a:lnTo>
                <a:cubicBezTo>
                  <a:pt x="2248576" y="2767470"/>
                  <a:pt x="2245128" y="2762355"/>
                  <a:pt x="2240204" y="2762355"/>
                </a:cubicBezTo>
                <a:lnTo>
                  <a:pt x="2216858" y="2762450"/>
                </a:lnTo>
                <a:cubicBezTo>
                  <a:pt x="2216172" y="2762260"/>
                  <a:pt x="2214363" y="2760916"/>
                  <a:pt x="2212934" y="2759888"/>
                </a:cubicBezTo>
                <a:cubicBezTo>
                  <a:pt x="2207324" y="2755754"/>
                  <a:pt x="2197894" y="2748820"/>
                  <a:pt x="2185902" y="2748820"/>
                </a:cubicBezTo>
                <a:lnTo>
                  <a:pt x="2168938" y="2748820"/>
                </a:lnTo>
                <a:lnTo>
                  <a:pt x="2168938" y="2748734"/>
                </a:lnTo>
                <a:cubicBezTo>
                  <a:pt x="2168938" y="2745000"/>
                  <a:pt x="2165899" y="2741943"/>
                  <a:pt x="2162175" y="2741943"/>
                </a:cubicBezTo>
                <a:lnTo>
                  <a:pt x="2141887" y="2741943"/>
                </a:lnTo>
                <a:cubicBezTo>
                  <a:pt x="2140086" y="2741943"/>
                  <a:pt x="2138553" y="2743476"/>
                  <a:pt x="2138553" y="2745286"/>
                </a:cubicBezTo>
                <a:cubicBezTo>
                  <a:pt x="2138553" y="2747105"/>
                  <a:pt x="2140086" y="2748639"/>
                  <a:pt x="2141887" y="2748639"/>
                </a:cubicBezTo>
                <a:lnTo>
                  <a:pt x="2162270" y="2748734"/>
                </a:lnTo>
                <a:lnTo>
                  <a:pt x="2162175" y="2800998"/>
                </a:lnTo>
                <a:lnTo>
                  <a:pt x="2141887" y="2800998"/>
                </a:lnTo>
                <a:cubicBezTo>
                  <a:pt x="2140086" y="2800998"/>
                  <a:pt x="2138553" y="2802531"/>
                  <a:pt x="2138553" y="2804351"/>
                </a:cubicBezTo>
                <a:cubicBezTo>
                  <a:pt x="2138553" y="2806160"/>
                  <a:pt x="2140086" y="2807694"/>
                  <a:pt x="2141887" y="2807694"/>
                </a:cubicBezTo>
                <a:lnTo>
                  <a:pt x="2162175" y="2807694"/>
                </a:lnTo>
                <a:cubicBezTo>
                  <a:pt x="2165899" y="2807694"/>
                  <a:pt x="2168938" y="2804627"/>
                  <a:pt x="2168938" y="2800912"/>
                </a:cubicBezTo>
                <a:lnTo>
                  <a:pt x="2168938" y="2799188"/>
                </a:lnTo>
                <a:cubicBezTo>
                  <a:pt x="2174643" y="2801093"/>
                  <a:pt x="2179806" y="2802912"/>
                  <a:pt x="2184273" y="2804446"/>
                </a:cubicBezTo>
                <a:cubicBezTo>
                  <a:pt x="2202085" y="2810628"/>
                  <a:pt x="2212000" y="2813980"/>
                  <a:pt x="2220935" y="2813980"/>
                </a:cubicBezTo>
                <a:cubicBezTo>
                  <a:pt x="2231898" y="2813980"/>
                  <a:pt x="2241613" y="2808904"/>
                  <a:pt x="2262483" y="2797788"/>
                </a:cubicBezTo>
                <a:cubicBezTo>
                  <a:pt x="2271150" y="2793187"/>
                  <a:pt x="2282009" y="2787377"/>
                  <a:pt x="2295706" y="2780538"/>
                </a:cubicBezTo>
                <a:cubicBezTo>
                  <a:pt x="2296573" y="2780071"/>
                  <a:pt x="2297249" y="2779281"/>
                  <a:pt x="2297430" y="2778347"/>
                </a:cubicBezTo>
                <a:cubicBezTo>
                  <a:pt x="2297611" y="2777385"/>
                  <a:pt x="2297430" y="2776347"/>
                  <a:pt x="2296868" y="2775557"/>
                </a:cubicBezTo>
                <a:cubicBezTo>
                  <a:pt x="2291610" y="2768356"/>
                  <a:pt x="2281923" y="2765098"/>
                  <a:pt x="2273056" y="2767756"/>
                </a:cubicBezTo>
                <a:moveTo>
                  <a:pt x="2259425" y="2792168"/>
                </a:moveTo>
                <a:cubicBezTo>
                  <a:pt x="2223525" y="2811190"/>
                  <a:pt x="2223525" y="2811190"/>
                  <a:pt x="2186454" y="2798350"/>
                </a:cubicBezTo>
                <a:cubicBezTo>
                  <a:pt x="2181311" y="2796540"/>
                  <a:pt x="2175510" y="2794540"/>
                  <a:pt x="2168938" y="2792359"/>
                </a:cubicBezTo>
                <a:lnTo>
                  <a:pt x="2168938" y="2755564"/>
                </a:lnTo>
                <a:lnTo>
                  <a:pt x="2185902" y="2755564"/>
                </a:lnTo>
                <a:cubicBezTo>
                  <a:pt x="2195713" y="2755564"/>
                  <a:pt x="2203713" y="2761374"/>
                  <a:pt x="2208953" y="2765279"/>
                </a:cubicBezTo>
                <a:cubicBezTo>
                  <a:pt x="2212171" y="2767660"/>
                  <a:pt x="2214172" y="2769099"/>
                  <a:pt x="2216391" y="2769099"/>
                </a:cubicBezTo>
                <a:lnTo>
                  <a:pt x="2240080" y="2769099"/>
                </a:lnTo>
                <a:cubicBezTo>
                  <a:pt x="2240575" y="2769099"/>
                  <a:pt x="2241804" y="2771184"/>
                  <a:pt x="2241804" y="2774909"/>
                </a:cubicBezTo>
                <a:cubicBezTo>
                  <a:pt x="2241804" y="2776823"/>
                  <a:pt x="2241518" y="2778538"/>
                  <a:pt x="2240842" y="2779795"/>
                </a:cubicBezTo>
                <a:cubicBezTo>
                  <a:pt x="2240575" y="2780453"/>
                  <a:pt x="2240204" y="2780814"/>
                  <a:pt x="2239985" y="2780814"/>
                </a:cubicBezTo>
                <a:lnTo>
                  <a:pt x="2202752" y="2780814"/>
                </a:lnTo>
                <a:cubicBezTo>
                  <a:pt x="2200951" y="2780814"/>
                  <a:pt x="2199418" y="2782357"/>
                  <a:pt x="2199418" y="2784167"/>
                </a:cubicBezTo>
                <a:cubicBezTo>
                  <a:pt x="2199418" y="2785986"/>
                  <a:pt x="2200951" y="2787463"/>
                  <a:pt x="2202752" y="2787463"/>
                </a:cubicBezTo>
                <a:lnTo>
                  <a:pt x="2239985" y="2787463"/>
                </a:lnTo>
                <a:cubicBezTo>
                  <a:pt x="2242756" y="2787463"/>
                  <a:pt x="2245043" y="2785882"/>
                  <a:pt x="2246576" y="2783186"/>
                </a:cubicBezTo>
                <a:lnTo>
                  <a:pt x="2274846" y="2774261"/>
                </a:lnTo>
                <a:cubicBezTo>
                  <a:pt x="2279704" y="2772813"/>
                  <a:pt x="2284838" y="2773890"/>
                  <a:pt x="2288667" y="2776919"/>
                </a:cubicBezTo>
                <a:cubicBezTo>
                  <a:pt x="2276837" y="2782824"/>
                  <a:pt x="2267331" y="2787987"/>
                  <a:pt x="2259425" y="2792168"/>
                </a:cubicBezTo>
                <a:moveTo>
                  <a:pt x="2338292" y="2635396"/>
                </a:moveTo>
                <a:cubicBezTo>
                  <a:pt x="2340102" y="2635396"/>
                  <a:pt x="2341636" y="2633853"/>
                  <a:pt x="2341636" y="2632034"/>
                </a:cubicBezTo>
                <a:cubicBezTo>
                  <a:pt x="2341636" y="2630234"/>
                  <a:pt x="2340102" y="2628691"/>
                  <a:pt x="2338292" y="2628691"/>
                </a:cubicBezTo>
                <a:lnTo>
                  <a:pt x="2318004" y="2628691"/>
                </a:lnTo>
                <a:cubicBezTo>
                  <a:pt x="2314289" y="2628691"/>
                  <a:pt x="2311241" y="2631767"/>
                  <a:pt x="2311241" y="2635482"/>
                </a:cubicBezTo>
                <a:lnTo>
                  <a:pt x="2311241" y="2637196"/>
                </a:lnTo>
                <a:cubicBezTo>
                  <a:pt x="2299239" y="2633110"/>
                  <a:pt x="2290477" y="2629567"/>
                  <a:pt x="2283800" y="2626919"/>
                </a:cubicBezTo>
                <a:cubicBezTo>
                  <a:pt x="2264293" y="2619118"/>
                  <a:pt x="2259892" y="2617756"/>
                  <a:pt x="2243338" y="2625862"/>
                </a:cubicBezTo>
                <a:lnTo>
                  <a:pt x="2243242" y="2625862"/>
                </a:lnTo>
                <a:lnTo>
                  <a:pt x="2180454" y="2638682"/>
                </a:lnTo>
                <a:cubicBezTo>
                  <a:pt x="2179501" y="2638930"/>
                  <a:pt x="2178768" y="2639473"/>
                  <a:pt x="2178272" y="2640225"/>
                </a:cubicBezTo>
                <a:cubicBezTo>
                  <a:pt x="2177806" y="2641016"/>
                  <a:pt x="2177691" y="2642045"/>
                  <a:pt x="2177901" y="2642930"/>
                </a:cubicBezTo>
                <a:cubicBezTo>
                  <a:pt x="2179501" y="2648141"/>
                  <a:pt x="2184854" y="2657580"/>
                  <a:pt x="2194455" y="2657475"/>
                </a:cubicBezTo>
                <a:lnTo>
                  <a:pt x="2195131" y="2657475"/>
                </a:lnTo>
                <a:cubicBezTo>
                  <a:pt x="2200761" y="2663752"/>
                  <a:pt x="2209619" y="2666409"/>
                  <a:pt x="2217629" y="2664038"/>
                </a:cubicBezTo>
                <a:lnTo>
                  <a:pt x="2235136" y="2659752"/>
                </a:lnTo>
                <a:cubicBezTo>
                  <a:pt x="2238937" y="2661114"/>
                  <a:pt x="2254291" y="2666648"/>
                  <a:pt x="2264197" y="2674649"/>
                </a:cubicBezTo>
                <a:lnTo>
                  <a:pt x="2264664" y="2675011"/>
                </a:lnTo>
                <a:cubicBezTo>
                  <a:pt x="2269798" y="2679106"/>
                  <a:pt x="2280390" y="2687765"/>
                  <a:pt x="2294191" y="2687765"/>
                </a:cubicBezTo>
                <a:lnTo>
                  <a:pt x="2311146" y="2687765"/>
                </a:lnTo>
                <a:lnTo>
                  <a:pt x="2311146" y="2687850"/>
                </a:lnTo>
                <a:cubicBezTo>
                  <a:pt x="2311146" y="2691565"/>
                  <a:pt x="2314194" y="2694632"/>
                  <a:pt x="2317909" y="2694632"/>
                </a:cubicBezTo>
                <a:lnTo>
                  <a:pt x="2338197" y="2694632"/>
                </a:lnTo>
                <a:cubicBezTo>
                  <a:pt x="2340007" y="2694632"/>
                  <a:pt x="2341540" y="2693099"/>
                  <a:pt x="2341540" y="2691298"/>
                </a:cubicBezTo>
                <a:cubicBezTo>
                  <a:pt x="2341540" y="2689470"/>
                  <a:pt x="2340007" y="2687936"/>
                  <a:pt x="2338197" y="2687936"/>
                </a:cubicBezTo>
                <a:lnTo>
                  <a:pt x="2317823" y="2687850"/>
                </a:lnTo>
                <a:lnTo>
                  <a:pt x="2317909" y="2635568"/>
                </a:lnTo>
                <a:lnTo>
                  <a:pt x="2338292" y="2635568"/>
                </a:lnTo>
                <a:lnTo>
                  <a:pt x="2338292" y="2635396"/>
                </a:lnTo>
                <a:close/>
                <a:moveTo>
                  <a:pt x="2195617" y="2650731"/>
                </a:moveTo>
                <a:cubicBezTo>
                  <a:pt x="2190674" y="2651303"/>
                  <a:pt x="2187521" y="2647379"/>
                  <a:pt x="2185806" y="2644312"/>
                </a:cubicBezTo>
                <a:lnTo>
                  <a:pt x="2222268" y="2636930"/>
                </a:lnTo>
                <a:cubicBezTo>
                  <a:pt x="2215124" y="2640826"/>
                  <a:pt x="2206476" y="2645388"/>
                  <a:pt x="2195617" y="2650731"/>
                </a:cubicBezTo>
                <a:moveTo>
                  <a:pt x="2311241" y="2680916"/>
                </a:moveTo>
                <a:lnTo>
                  <a:pt x="2294287" y="2680916"/>
                </a:lnTo>
                <a:cubicBezTo>
                  <a:pt x="2282847" y="2680916"/>
                  <a:pt x="2273522" y="2673287"/>
                  <a:pt x="2268941" y="2669658"/>
                </a:cubicBezTo>
                <a:lnTo>
                  <a:pt x="2268484" y="2669286"/>
                </a:lnTo>
                <a:cubicBezTo>
                  <a:pt x="2256291" y="2659380"/>
                  <a:pt x="2237222" y="2653303"/>
                  <a:pt x="2236384" y="2653008"/>
                </a:cubicBezTo>
                <a:cubicBezTo>
                  <a:pt x="2235984" y="2652922"/>
                  <a:pt x="2235708" y="2652836"/>
                  <a:pt x="2235336" y="2652836"/>
                </a:cubicBezTo>
                <a:cubicBezTo>
                  <a:pt x="2235032" y="2652836"/>
                  <a:pt x="2234756" y="2652836"/>
                  <a:pt x="2234565" y="2652922"/>
                </a:cubicBezTo>
                <a:lnTo>
                  <a:pt x="2215991" y="2657475"/>
                </a:lnTo>
                <a:cubicBezTo>
                  <a:pt x="2211133" y="2658913"/>
                  <a:pt x="2205990" y="2657847"/>
                  <a:pt x="2202190" y="2654837"/>
                </a:cubicBezTo>
                <a:cubicBezTo>
                  <a:pt x="2215039" y="2648312"/>
                  <a:pt x="2224668" y="2643102"/>
                  <a:pt x="2232564" y="2638930"/>
                </a:cubicBezTo>
                <a:cubicBezTo>
                  <a:pt x="2259796" y="2624233"/>
                  <a:pt x="2259796" y="2624328"/>
                  <a:pt x="2281428" y="2632929"/>
                </a:cubicBezTo>
                <a:cubicBezTo>
                  <a:pt x="2288477" y="2635768"/>
                  <a:pt x="2298096" y="2639568"/>
                  <a:pt x="2311346" y="2644045"/>
                </a:cubicBezTo>
                <a:lnTo>
                  <a:pt x="2311346" y="2680916"/>
                </a:lnTo>
                <a:lnTo>
                  <a:pt x="2311241" y="2680916"/>
                </a:lnTo>
                <a:close/>
                <a:moveTo>
                  <a:pt x="182509" y="2925604"/>
                </a:moveTo>
                <a:cubicBezTo>
                  <a:pt x="181260" y="2924670"/>
                  <a:pt x="179651" y="2924251"/>
                  <a:pt x="178118" y="2924527"/>
                </a:cubicBezTo>
                <a:cubicBezTo>
                  <a:pt x="176593" y="2924861"/>
                  <a:pt x="175164" y="2925690"/>
                  <a:pt x="174307" y="2926947"/>
                </a:cubicBezTo>
                <a:cubicBezTo>
                  <a:pt x="167744" y="2935967"/>
                  <a:pt x="152495" y="2958246"/>
                  <a:pt x="152495" y="2969876"/>
                </a:cubicBezTo>
                <a:lnTo>
                  <a:pt x="152495" y="2971133"/>
                </a:lnTo>
                <a:cubicBezTo>
                  <a:pt x="152781" y="2985316"/>
                  <a:pt x="164516" y="2996575"/>
                  <a:pt x="178422" y="2996575"/>
                </a:cubicBezTo>
                <a:lnTo>
                  <a:pt x="179651" y="2996575"/>
                </a:lnTo>
                <a:lnTo>
                  <a:pt x="180213" y="2996575"/>
                </a:lnTo>
                <a:cubicBezTo>
                  <a:pt x="187166" y="2996394"/>
                  <a:pt x="193634" y="2993498"/>
                  <a:pt x="198511" y="2988488"/>
                </a:cubicBezTo>
                <a:cubicBezTo>
                  <a:pt x="203368" y="2983411"/>
                  <a:pt x="205835" y="2976848"/>
                  <a:pt x="205740" y="2969876"/>
                </a:cubicBezTo>
                <a:cubicBezTo>
                  <a:pt x="205740" y="2958761"/>
                  <a:pt x="192119" y="2938158"/>
                  <a:pt x="183928" y="2926947"/>
                </a:cubicBezTo>
                <a:cubicBezTo>
                  <a:pt x="183470" y="2926433"/>
                  <a:pt x="183070" y="2926061"/>
                  <a:pt x="182509" y="2925604"/>
                </a:cubicBezTo>
                <a:moveTo>
                  <a:pt x="198977" y="2970067"/>
                </a:moveTo>
                <a:cubicBezTo>
                  <a:pt x="199072" y="2975229"/>
                  <a:pt x="197168" y="2980201"/>
                  <a:pt x="193634" y="2983878"/>
                </a:cubicBezTo>
                <a:cubicBezTo>
                  <a:pt x="190024" y="2987592"/>
                  <a:pt x="185261" y="2989783"/>
                  <a:pt x="180022" y="2989879"/>
                </a:cubicBezTo>
                <a:lnTo>
                  <a:pt x="178975" y="2989879"/>
                </a:lnTo>
                <a:lnTo>
                  <a:pt x="178518" y="2989879"/>
                </a:lnTo>
                <a:cubicBezTo>
                  <a:pt x="168021" y="2989879"/>
                  <a:pt x="159353" y="2981506"/>
                  <a:pt x="159077" y="2970943"/>
                </a:cubicBezTo>
                <a:lnTo>
                  <a:pt x="159077" y="2969971"/>
                </a:lnTo>
                <a:cubicBezTo>
                  <a:pt x="159077" y="2962151"/>
                  <a:pt x="169250" y="2945321"/>
                  <a:pt x="179070" y="2931700"/>
                </a:cubicBezTo>
                <a:cubicBezTo>
                  <a:pt x="191376" y="2948950"/>
                  <a:pt x="198977" y="2963513"/>
                  <a:pt x="198977" y="2970067"/>
                </a:cubicBezTo>
                <a:moveTo>
                  <a:pt x="76409" y="3044104"/>
                </a:moveTo>
                <a:cubicBezTo>
                  <a:pt x="74580" y="3044104"/>
                  <a:pt x="73047" y="3045647"/>
                  <a:pt x="73047" y="3047409"/>
                </a:cubicBezTo>
                <a:cubicBezTo>
                  <a:pt x="73047" y="3049229"/>
                  <a:pt x="74580" y="3050762"/>
                  <a:pt x="76409" y="3050762"/>
                </a:cubicBezTo>
                <a:lnTo>
                  <a:pt x="96774" y="3050762"/>
                </a:lnTo>
                <a:cubicBezTo>
                  <a:pt x="100489" y="3050762"/>
                  <a:pt x="103537" y="3047733"/>
                  <a:pt x="103537" y="3044019"/>
                </a:cubicBezTo>
                <a:lnTo>
                  <a:pt x="103537" y="3042295"/>
                </a:lnTo>
                <a:cubicBezTo>
                  <a:pt x="109251" y="3044200"/>
                  <a:pt x="114395" y="3046009"/>
                  <a:pt x="118891" y="3047505"/>
                </a:cubicBezTo>
                <a:cubicBezTo>
                  <a:pt x="136703" y="3053734"/>
                  <a:pt x="146609" y="3057039"/>
                  <a:pt x="155534" y="3057039"/>
                </a:cubicBezTo>
                <a:cubicBezTo>
                  <a:pt x="166516" y="3057039"/>
                  <a:pt x="176203" y="3052020"/>
                  <a:pt x="197072" y="3040847"/>
                </a:cubicBezTo>
                <a:cubicBezTo>
                  <a:pt x="205740" y="3036294"/>
                  <a:pt x="216608" y="3030484"/>
                  <a:pt x="230334" y="3023597"/>
                </a:cubicBezTo>
                <a:cubicBezTo>
                  <a:pt x="231191" y="3023130"/>
                  <a:pt x="231829" y="3022387"/>
                  <a:pt x="232048" y="3021416"/>
                </a:cubicBezTo>
                <a:cubicBezTo>
                  <a:pt x="232229" y="3020473"/>
                  <a:pt x="232048" y="3019416"/>
                  <a:pt x="231457" y="3018673"/>
                </a:cubicBezTo>
                <a:cubicBezTo>
                  <a:pt x="225923" y="3011224"/>
                  <a:pt x="216312" y="3008110"/>
                  <a:pt x="207473" y="3010672"/>
                </a:cubicBezTo>
                <a:lnTo>
                  <a:pt x="182966" y="3018387"/>
                </a:lnTo>
                <a:lnTo>
                  <a:pt x="182966" y="3017692"/>
                </a:lnTo>
                <a:cubicBezTo>
                  <a:pt x="182966" y="3010386"/>
                  <a:pt x="179556" y="3005223"/>
                  <a:pt x="174603" y="3005223"/>
                </a:cubicBezTo>
                <a:lnTo>
                  <a:pt x="151247" y="3005319"/>
                </a:lnTo>
                <a:cubicBezTo>
                  <a:pt x="150609" y="3005128"/>
                  <a:pt x="148780" y="3003775"/>
                  <a:pt x="147342" y="3002756"/>
                </a:cubicBezTo>
                <a:cubicBezTo>
                  <a:pt x="141741" y="2998670"/>
                  <a:pt x="132302" y="2991698"/>
                  <a:pt x="120301" y="2991698"/>
                </a:cubicBezTo>
                <a:lnTo>
                  <a:pt x="103451" y="2991698"/>
                </a:lnTo>
                <a:lnTo>
                  <a:pt x="103451" y="2991603"/>
                </a:lnTo>
                <a:cubicBezTo>
                  <a:pt x="103451" y="2987878"/>
                  <a:pt x="100393" y="2984859"/>
                  <a:pt x="96688" y="2984859"/>
                </a:cubicBezTo>
                <a:lnTo>
                  <a:pt x="76409" y="2984859"/>
                </a:lnTo>
                <a:cubicBezTo>
                  <a:pt x="74580" y="2984859"/>
                  <a:pt x="73047" y="2986393"/>
                  <a:pt x="73047" y="2988202"/>
                </a:cubicBezTo>
                <a:cubicBezTo>
                  <a:pt x="73047" y="2989974"/>
                  <a:pt x="74580" y="2991507"/>
                  <a:pt x="76409" y="2991507"/>
                </a:cubicBezTo>
                <a:lnTo>
                  <a:pt x="96774" y="2991603"/>
                </a:lnTo>
                <a:lnTo>
                  <a:pt x="96774" y="3044104"/>
                </a:lnTo>
                <a:lnTo>
                  <a:pt x="76409" y="3044104"/>
                </a:lnTo>
                <a:close/>
                <a:moveTo>
                  <a:pt x="103451" y="2998575"/>
                </a:moveTo>
                <a:lnTo>
                  <a:pt x="120396" y="2998575"/>
                </a:lnTo>
                <a:cubicBezTo>
                  <a:pt x="130207" y="2998575"/>
                  <a:pt x="138208" y="3004395"/>
                  <a:pt x="143446" y="3008300"/>
                </a:cubicBezTo>
                <a:cubicBezTo>
                  <a:pt x="146704" y="3010672"/>
                  <a:pt x="148704" y="3012100"/>
                  <a:pt x="150876" y="3012100"/>
                </a:cubicBezTo>
                <a:lnTo>
                  <a:pt x="174603" y="3012100"/>
                </a:lnTo>
                <a:cubicBezTo>
                  <a:pt x="175070" y="3012100"/>
                  <a:pt x="176298" y="3014205"/>
                  <a:pt x="176298" y="3017920"/>
                </a:cubicBezTo>
                <a:cubicBezTo>
                  <a:pt x="176298" y="3019787"/>
                  <a:pt x="176031" y="3021501"/>
                  <a:pt x="175355" y="3022759"/>
                </a:cubicBezTo>
                <a:cubicBezTo>
                  <a:pt x="175070" y="3023416"/>
                  <a:pt x="174688" y="3023835"/>
                  <a:pt x="174517" y="3023835"/>
                </a:cubicBezTo>
                <a:lnTo>
                  <a:pt x="137265" y="3023835"/>
                </a:lnTo>
                <a:cubicBezTo>
                  <a:pt x="135436" y="3023835"/>
                  <a:pt x="133941" y="3025321"/>
                  <a:pt x="133941" y="3027131"/>
                </a:cubicBezTo>
                <a:cubicBezTo>
                  <a:pt x="133941" y="3028950"/>
                  <a:pt x="135436" y="3030484"/>
                  <a:pt x="137265" y="3030484"/>
                </a:cubicBezTo>
                <a:lnTo>
                  <a:pt x="174517" y="3030484"/>
                </a:lnTo>
                <a:cubicBezTo>
                  <a:pt x="177260" y="3030484"/>
                  <a:pt x="179556" y="3028855"/>
                  <a:pt x="181070" y="3026207"/>
                </a:cubicBezTo>
                <a:lnTo>
                  <a:pt x="209369" y="3017225"/>
                </a:lnTo>
                <a:cubicBezTo>
                  <a:pt x="214236" y="3015787"/>
                  <a:pt x="219380" y="3016844"/>
                  <a:pt x="223190" y="3019920"/>
                </a:cubicBezTo>
                <a:cubicBezTo>
                  <a:pt x="211178" y="3025921"/>
                  <a:pt x="201644" y="3031036"/>
                  <a:pt x="193843" y="3035227"/>
                </a:cubicBezTo>
                <a:cubicBezTo>
                  <a:pt x="157924" y="3054296"/>
                  <a:pt x="157924" y="3054296"/>
                  <a:pt x="120891" y="3041409"/>
                </a:cubicBezTo>
                <a:cubicBezTo>
                  <a:pt x="115728" y="3039599"/>
                  <a:pt x="109928" y="3037599"/>
                  <a:pt x="103356" y="3035408"/>
                </a:cubicBezTo>
                <a:lnTo>
                  <a:pt x="103356" y="2998575"/>
                </a:lnTo>
                <a:lnTo>
                  <a:pt x="103451" y="2998575"/>
                </a:lnTo>
                <a:close/>
                <a:moveTo>
                  <a:pt x="129073" y="2900439"/>
                </a:moveTo>
                <a:lnTo>
                  <a:pt x="129721" y="2900439"/>
                </a:lnTo>
                <a:cubicBezTo>
                  <a:pt x="135350" y="2906763"/>
                  <a:pt x="144208" y="2909411"/>
                  <a:pt x="152209" y="2907049"/>
                </a:cubicBezTo>
                <a:lnTo>
                  <a:pt x="169745" y="2902763"/>
                </a:lnTo>
                <a:cubicBezTo>
                  <a:pt x="173555" y="2904068"/>
                  <a:pt x="188880" y="2909602"/>
                  <a:pt x="198787" y="2917603"/>
                </a:cubicBezTo>
                <a:lnTo>
                  <a:pt x="199282" y="2917974"/>
                </a:lnTo>
                <a:cubicBezTo>
                  <a:pt x="204416" y="2922070"/>
                  <a:pt x="214979" y="2930766"/>
                  <a:pt x="228790" y="2930766"/>
                </a:cubicBezTo>
                <a:lnTo>
                  <a:pt x="245736" y="2930766"/>
                </a:lnTo>
                <a:lnTo>
                  <a:pt x="245736" y="2930862"/>
                </a:lnTo>
                <a:cubicBezTo>
                  <a:pt x="245736" y="2934577"/>
                  <a:pt x="248783" y="2937605"/>
                  <a:pt x="252508" y="2937605"/>
                </a:cubicBezTo>
                <a:lnTo>
                  <a:pt x="272805" y="2937605"/>
                </a:lnTo>
                <a:cubicBezTo>
                  <a:pt x="274596" y="2937605"/>
                  <a:pt x="276130" y="2936062"/>
                  <a:pt x="276130" y="2934253"/>
                </a:cubicBezTo>
                <a:cubicBezTo>
                  <a:pt x="276130" y="2932433"/>
                  <a:pt x="274596" y="2930947"/>
                  <a:pt x="272805" y="2930947"/>
                </a:cubicBezTo>
                <a:lnTo>
                  <a:pt x="252413" y="2930862"/>
                </a:lnTo>
                <a:lnTo>
                  <a:pt x="252508" y="2878541"/>
                </a:lnTo>
                <a:lnTo>
                  <a:pt x="272805" y="2878541"/>
                </a:lnTo>
                <a:cubicBezTo>
                  <a:pt x="274596" y="2878541"/>
                  <a:pt x="276130" y="2877045"/>
                  <a:pt x="276130" y="2875226"/>
                </a:cubicBezTo>
                <a:cubicBezTo>
                  <a:pt x="276130" y="2873416"/>
                  <a:pt x="274596" y="2871883"/>
                  <a:pt x="272805" y="2871883"/>
                </a:cubicBezTo>
                <a:lnTo>
                  <a:pt x="252508" y="2871883"/>
                </a:lnTo>
                <a:cubicBezTo>
                  <a:pt x="248783" y="2871883"/>
                  <a:pt x="245736" y="2874912"/>
                  <a:pt x="245736" y="2878626"/>
                </a:cubicBezTo>
                <a:lnTo>
                  <a:pt x="245736" y="2880341"/>
                </a:lnTo>
                <a:cubicBezTo>
                  <a:pt x="233743" y="2876255"/>
                  <a:pt x="224971" y="2872721"/>
                  <a:pt x="218322" y="2870064"/>
                </a:cubicBezTo>
                <a:cubicBezTo>
                  <a:pt x="198787" y="2862253"/>
                  <a:pt x="194424" y="2860900"/>
                  <a:pt x="177832" y="2869054"/>
                </a:cubicBezTo>
                <a:lnTo>
                  <a:pt x="177755" y="2869054"/>
                </a:lnTo>
                <a:lnTo>
                  <a:pt x="114976" y="2881884"/>
                </a:lnTo>
                <a:cubicBezTo>
                  <a:pt x="114024" y="2882065"/>
                  <a:pt x="113252" y="2882627"/>
                  <a:pt x="112776" y="2883418"/>
                </a:cubicBezTo>
                <a:cubicBezTo>
                  <a:pt x="112309" y="2884161"/>
                  <a:pt x="112214" y="2885237"/>
                  <a:pt x="112395" y="2886075"/>
                </a:cubicBezTo>
                <a:cubicBezTo>
                  <a:pt x="114119" y="2891133"/>
                  <a:pt x="119539" y="2900439"/>
                  <a:pt x="129073" y="2900439"/>
                </a:cubicBezTo>
                <a:moveTo>
                  <a:pt x="215836" y="2876064"/>
                </a:moveTo>
                <a:cubicBezTo>
                  <a:pt x="222885" y="2878960"/>
                  <a:pt x="232505" y="2882713"/>
                  <a:pt x="245736" y="2887228"/>
                </a:cubicBezTo>
                <a:lnTo>
                  <a:pt x="245736" y="2923975"/>
                </a:lnTo>
                <a:lnTo>
                  <a:pt x="228790" y="2923975"/>
                </a:lnTo>
                <a:cubicBezTo>
                  <a:pt x="217370" y="2923975"/>
                  <a:pt x="208026" y="2916346"/>
                  <a:pt x="203463" y="2912764"/>
                </a:cubicBezTo>
                <a:lnTo>
                  <a:pt x="202978" y="2912345"/>
                </a:lnTo>
                <a:cubicBezTo>
                  <a:pt x="190785" y="2902439"/>
                  <a:pt x="171745" y="2896353"/>
                  <a:pt x="170888" y="2896067"/>
                </a:cubicBezTo>
                <a:cubicBezTo>
                  <a:pt x="170516" y="2895981"/>
                  <a:pt x="170202" y="2895876"/>
                  <a:pt x="169840" y="2895876"/>
                </a:cubicBezTo>
                <a:cubicBezTo>
                  <a:pt x="169564" y="2895876"/>
                  <a:pt x="169250" y="2895876"/>
                  <a:pt x="169069" y="2895981"/>
                </a:cubicBezTo>
                <a:lnTo>
                  <a:pt x="150486" y="2900534"/>
                </a:lnTo>
                <a:cubicBezTo>
                  <a:pt x="145656" y="2901982"/>
                  <a:pt x="140494" y="2900953"/>
                  <a:pt x="136703" y="2897877"/>
                </a:cubicBezTo>
                <a:cubicBezTo>
                  <a:pt x="149543" y="2891419"/>
                  <a:pt x="159162" y="2886161"/>
                  <a:pt x="167068" y="2881979"/>
                </a:cubicBezTo>
                <a:cubicBezTo>
                  <a:pt x="194224" y="2867416"/>
                  <a:pt x="194224" y="2867416"/>
                  <a:pt x="215836" y="2876064"/>
                </a:cubicBezTo>
                <a:moveTo>
                  <a:pt x="156886" y="2879884"/>
                </a:moveTo>
                <a:cubicBezTo>
                  <a:pt x="149647" y="2883789"/>
                  <a:pt x="140979" y="2888352"/>
                  <a:pt x="130130" y="2893695"/>
                </a:cubicBezTo>
                <a:cubicBezTo>
                  <a:pt x="125158" y="2894257"/>
                  <a:pt x="122025" y="2890342"/>
                  <a:pt x="120310" y="2887323"/>
                </a:cubicBezTo>
                <a:lnTo>
                  <a:pt x="156886" y="2879884"/>
                </a:lnTo>
                <a:close/>
                <a:moveTo>
                  <a:pt x="425491" y="2925604"/>
                </a:moveTo>
                <a:cubicBezTo>
                  <a:pt x="424224" y="2924670"/>
                  <a:pt x="422624" y="2924251"/>
                  <a:pt x="421100" y="2924527"/>
                </a:cubicBezTo>
                <a:cubicBezTo>
                  <a:pt x="419595" y="2924861"/>
                  <a:pt x="418147" y="2925690"/>
                  <a:pt x="417195" y="2926947"/>
                </a:cubicBezTo>
                <a:cubicBezTo>
                  <a:pt x="410642" y="2935967"/>
                  <a:pt x="395383" y="2958246"/>
                  <a:pt x="395383" y="2969876"/>
                </a:cubicBezTo>
                <a:lnTo>
                  <a:pt x="395383" y="2971133"/>
                </a:lnTo>
                <a:cubicBezTo>
                  <a:pt x="395649" y="2985316"/>
                  <a:pt x="407384" y="2996575"/>
                  <a:pt x="421291" y="2996575"/>
                </a:cubicBezTo>
                <a:lnTo>
                  <a:pt x="422548" y="2996575"/>
                </a:lnTo>
                <a:lnTo>
                  <a:pt x="423100" y="2996575"/>
                </a:lnTo>
                <a:cubicBezTo>
                  <a:pt x="430053" y="2996394"/>
                  <a:pt x="436540" y="2993498"/>
                  <a:pt x="441407" y="2988488"/>
                </a:cubicBezTo>
                <a:cubicBezTo>
                  <a:pt x="446265" y="2983411"/>
                  <a:pt x="448732" y="2976848"/>
                  <a:pt x="448637" y="2969876"/>
                </a:cubicBezTo>
                <a:cubicBezTo>
                  <a:pt x="448637" y="2958761"/>
                  <a:pt x="435007" y="2938158"/>
                  <a:pt x="426815" y="2926947"/>
                </a:cubicBezTo>
                <a:cubicBezTo>
                  <a:pt x="426453" y="2926433"/>
                  <a:pt x="426053" y="2926061"/>
                  <a:pt x="425491" y="2925604"/>
                </a:cubicBezTo>
                <a:moveTo>
                  <a:pt x="441960" y="2970067"/>
                </a:moveTo>
                <a:cubicBezTo>
                  <a:pt x="442055" y="2975229"/>
                  <a:pt x="440150" y="2980201"/>
                  <a:pt x="436636" y="2983878"/>
                </a:cubicBezTo>
                <a:cubicBezTo>
                  <a:pt x="433006" y="2987592"/>
                  <a:pt x="428244" y="2989783"/>
                  <a:pt x="423015" y="2989879"/>
                </a:cubicBezTo>
                <a:lnTo>
                  <a:pt x="421967" y="2989879"/>
                </a:lnTo>
                <a:lnTo>
                  <a:pt x="421500" y="2989879"/>
                </a:lnTo>
                <a:cubicBezTo>
                  <a:pt x="411013" y="2989879"/>
                  <a:pt x="402336" y="2981506"/>
                  <a:pt x="402060" y="2970943"/>
                </a:cubicBezTo>
                <a:lnTo>
                  <a:pt x="402060" y="2969971"/>
                </a:lnTo>
                <a:cubicBezTo>
                  <a:pt x="402060" y="2962151"/>
                  <a:pt x="412242" y="2945321"/>
                  <a:pt x="421967" y="2931700"/>
                </a:cubicBezTo>
                <a:cubicBezTo>
                  <a:pt x="434350" y="2948950"/>
                  <a:pt x="441960" y="2963513"/>
                  <a:pt x="441960" y="2970067"/>
                </a:cubicBezTo>
                <a:moveTo>
                  <a:pt x="319392" y="3044104"/>
                </a:moveTo>
                <a:cubicBezTo>
                  <a:pt x="317573" y="3044104"/>
                  <a:pt x="316049" y="3045647"/>
                  <a:pt x="316049" y="3047409"/>
                </a:cubicBezTo>
                <a:cubicBezTo>
                  <a:pt x="316049" y="3049229"/>
                  <a:pt x="317573" y="3050762"/>
                  <a:pt x="319392" y="3050762"/>
                </a:cubicBezTo>
                <a:lnTo>
                  <a:pt x="339671" y="3050762"/>
                </a:lnTo>
                <a:cubicBezTo>
                  <a:pt x="343376" y="3050762"/>
                  <a:pt x="346424" y="3047733"/>
                  <a:pt x="346424" y="3044019"/>
                </a:cubicBezTo>
                <a:lnTo>
                  <a:pt x="346424" y="3042295"/>
                </a:lnTo>
                <a:cubicBezTo>
                  <a:pt x="352158" y="3044200"/>
                  <a:pt x="357292" y="3046009"/>
                  <a:pt x="361759" y="3047505"/>
                </a:cubicBezTo>
                <a:cubicBezTo>
                  <a:pt x="379571" y="3053734"/>
                  <a:pt x="389477" y="3057039"/>
                  <a:pt x="398421" y="3057039"/>
                </a:cubicBezTo>
                <a:cubicBezTo>
                  <a:pt x="409384" y="3057039"/>
                  <a:pt x="419100" y="3052020"/>
                  <a:pt x="439969" y="3040847"/>
                </a:cubicBezTo>
                <a:cubicBezTo>
                  <a:pt x="448637" y="3036294"/>
                  <a:pt x="459505" y="3030484"/>
                  <a:pt x="473221" y="3023597"/>
                </a:cubicBezTo>
                <a:cubicBezTo>
                  <a:pt x="474078" y="3023130"/>
                  <a:pt x="474726" y="3022387"/>
                  <a:pt x="474916" y="3021416"/>
                </a:cubicBezTo>
                <a:cubicBezTo>
                  <a:pt x="475116" y="3020473"/>
                  <a:pt x="474916" y="3019416"/>
                  <a:pt x="474354" y="3018673"/>
                </a:cubicBezTo>
                <a:cubicBezTo>
                  <a:pt x="468820" y="3011224"/>
                  <a:pt x="459210" y="3008110"/>
                  <a:pt x="450361" y="3010672"/>
                </a:cubicBezTo>
                <a:lnTo>
                  <a:pt x="425862" y="3018387"/>
                </a:lnTo>
                <a:lnTo>
                  <a:pt x="425862" y="3017692"/>
                </a:lnTo>
                <a:cubicBezTo>
                  <a:pt x="425862" y="3010386"/>
                  <a:pt x="422453" y="3005223"/>
                  <a:pt x="417471" y="3005223"/>
                </a:cubicBezTo>
                <a:lnTo>
                  <a:pt x="394145" y="3005319"/>
                </a:lnTo>
                <a:cubicBezTo>
                  <a:pt x="393478" y="3005128"/>
                  <a:pt x="391668" y="3003775"/>
                  <a:pt x="390239" y="3002756"/>
                </a:cubicBezTo>
                <a:cubicBezTo>
                  <a:pt x="384610" y="2998670"/>
                  <a:pt x="375199" y="2991698"/>
                  <a:pt x="363198" y="2991698"/>
                </a:cubicBezTo>
                <a:lnTo>
                  <a:pt x="346243" y="2991698"/>
                </a:lnTo>
                <a:lnTo>
                  <a:pt x="346243" y="2991603"/>
                </a:lnTo>
                <a:cubicBezTo>
                  <a:pt x="346243" y="2987878"/>
                  <a:pt x="343205" y="2984859"/>
                  <a:pt x="339480" y="2984859"/>
                </a:cubicBezTo>
                <a:lnTo>
                  <a:pt x="319173" y="2984859"/>
                </a:lnTo>
                <a:cubicBezTo>
                  <a:pt x="317392" y="2984859"/>
                  <a:pt x="315859" y="2986393"/>
                  <a:pt x="315859" y="2988202"/>
                </a:cubicBezTo>
                <a:cubicBezTo>
                  <a:pt x="315859" y="2989974"/>
                  <a:pt x="317392" y="2991507"/>
                  <a:pt x="319173" y="2991507"/>
                </a:cubicBezTo>
                <a:lnTo>
                  <a:pt x="339576" y="2991603"/>
                </a:lnTo>
                <a:lnTo>
                  <a:pt x="339480" y="3043923"/>
                </a:lnTo>
                <a:lnTo>
                  <a:pt x="319392" y="3043923"/>
                </a:lnTo>
                <a:lnTo>
                  <a:pt x="319392" y="3044104"/>
                </a:lnTo>
                <a:close/>
                <a:moveTo>
                  <a:pt x="346424" y="2998575"/>
                </a:moveTo>
                <a:lnTo>
                  <a:pt x="363484" y="2998575"/>
                </a:lnTo>
                <a:cubicBezTo>
                  <a:pt x="373294" y="2998575"/>
                  <a:pt x="381295" y="3004395"/>
                  <a:pt x="386515" y="3008300"/>
                </a:cubicBezTo>
                <a:cubicBezTo>
                  <a:pt x="389772" y="3010672"/>
                  <a:pt x="391773" y="3012100"/>
                  <a:pt x="393973" y="3012100"/>
                </a:cubicBezTo>
                <a:lnTo>
                  <a:pt x="417681" y="3012100"/>
                </a:lnTo>
                <a:cubicBezTo>
                  <a:pt x="418157" y="3012100"/>
                  <a:pt x="419385" y="3014205"/>
                  <a:pt x="419385" y="3017920"/>
                </a:cubicBezTo>
                <a:cubicBezTo>
                  <a:pt x="419385" y="3019787"/>
                  <a:pt x="419014" y="3021501"/>
                  <a:pt x="418423" y="3022759"/>
                </a:cubicBezTo>
                <a:cubicBezTo>
                  <a:pt x="418157" y="3023416"/>
                  <a:pt x="417786" y="3023835"/>
                  <a:pt x="417586" y="3023835"/>
                </a:cubicBezTo>
                <a:lnTo>
                  <a:pt x="380342" y="3023835"/>
                </a:lnTo>
                <a:cubicBezTo>
                  <a:pt x="378533" y="3023835"/>
                  <a:pt x="376999" y="3025321"/>
                  <a:pt x="376999" y="3027131"/>
                </a:cubicBezTo>
                <a:cubicBezTo>
                  <a:pt x="376999" y="3028950"/>
                  <a:pt x="378533" y="3030484"/>
                  <a:pt x="380342" y="3030484"/>
                </a:cubicBezTo>
                <a:lnTo>
                  <a:pt x="417586" y="3030484"/>
                </a:lnTo>
                <a:cubicBezTo>
                  <a:pt x="420328" y="3030484"/>
                  <a:pt x="422624" y="3028855"/>
                  <a:pt x="424148" y="3026207"/>
                </a:cubicBezTo>
                <a:lnTo>
                  <a:pt x="452447" y="3017225"/>
                </a:lnTo>
                <a:cubicBezTo>
                  <a:pt x="457305" y="3015787"/>
                  <a:pt x="462439" y="3016844"/>
                  <a:pt x="466267" y="3019920"/>
                </a:cubicBezTo>
                <a:cubicBezTo>
                  <a:pt x="454266" y="3025921"/>
                  <a:pt x="444732" y="3031036"/>
                  <a:pt x="436826" y="3035227"/>
                </a:cubicBezTo>
                <a:cubicBezTo>
                  <a:pt x="400917" y="3054296"/>
                  <a:pt x="400917" y="3054296"/>
                  <a:pt x="363855" y="3041409"/>
                </a:cubicBezTo>
                <a:cubicBezTo>
                  <a:pt x="358711" y="3039599"/>
                  <a:pt x="353016" y="3037599"/>
                  <a:pt x="346348" y="3035408"/>
                </a:cubicBezTo>
                <a:lnTo>
                  <a:pt x="346348" y="2998575"/>
                </a:lnTo>
                <a:lnTo>
                  <a:pt x="346424" y="2998575"/>
                </a:lnTo>
                <a:close/>
                <a:moveTo>
                  <a:pt x="372056" y="2900439"/>
                </a:moveTo>
                <a:lnTo>
                  <a:pt x="372713" y="2900439"/>
                </a:lnTo>
                <a:cubicBezTo>
                  <a:pt x="378343" y="2906763"/>
                  <a:pt x="387191" y="2909411"/>
                  <a:pt x="395201" y="2907049"/>
                </a:cubicBezTo>
                <a:lnTo>
                  <a:pt x="412728" y="2902763"/>
                </a:lnTo>
                <a:cubicBezTo>
                  <a:pt x="416537" y="2904068"/>
                  <a:pt x="431863" y="2909602"/>
                  <a:pt x="441779" y="2917603"/>
                </a:cubicBezTo>
                <a:lnTo>
                  <a:pt x="442236" y="2917974"/>
                </a:lnTo>
                <a:cubicBezTo>
                  <a:pt x="447399" y="2922070"/>
                  <a:pt x="457962" y="2930766"/>
                  <a:pt x="471773" y="2930766"/>
                </a:cubicBezTo>
                <a:lnTo>
                  <a:pt x="488728" y="2930766"/>
                </a:lnTo>
                <a:lnTo>
                  <a:pt x="488728" y="2930862"/>
                </a:lnTo>
                <a:cubicBezTo>
                  <a:pt x="488728" y="2934577"/>
                  <a:pt x="491766" y="2937605"/>
                  <a:pt x="495490" y="2937605"/>
                </a:cubicBezTo>
                <a:lnTo>
                  <a:pt x="515798" y="2937605"/>
                </a:lnTo>
                <a:cubicBezTo>
                  <a:pt x="517588" y="2937605"/>
                  <a:pt x="519122" y="2936062"/>
                  <a:pt x="519122" y="2934253"/>
                </a:cubicBezTo>
                <a:cubicBezTo>
                  <a:pt x="519122" y="2932433"/>
                  <a:pt x="517588" y="2930947"/>
                  <a:pt x="515798" y="2930947"/>
                </a:cubicBezTo>
                <a:lnTo>
                  <a:pt x="495395" y="2930862"/>
                </a:lnTo>
                <a:lnTo>
                  <a:pt x="495490" y="2878541"/>
                </a:lnTo>
                <a:lnTo>
                  <a:pt x="515798" y="2878541"/>
                </a:lnTo>
                <a:cubicBezTo>
                  <a:pt x="517588" y="2878541"/>
                  <a:pt x="519122" y="2877045"/>
                  <a:pt x="519122" y="2875226"/>
                </a:cubicBezTo>
                <a:cubicBezTo>
                  <a:pt x="519122" y="2873416"/>
                  <a:pt x="517588" y="2871883"/>
                  <a:pt x="515798" y="2871883"/>
                </a:cubicBezTo>
                <a:lnTo>
                  <a:pt x="495490" y="2871883"/>
                </a:lnTo>
                <a:cubicBezTo>
                  <a:pt x="491766" y="2871883"/>
                  <a:pt x="488728" y="2874912"/>
                  <a:pt x="488728" y="2878626"/>
                </a:cubicBezTo>
                <a:lnTo>
                  <a:pt x="488728" y="2880341"/>
                </a:lnTo>
                <a:cubicBezTo>
                  <a:pt x="476726" y="2876255"/>
                  <a:pt x="467963" y="2872721"/>
                  <a:pt x="461315" y="2870064"/>
                </a:cubicBezTo>
                <a:cubicBezTo>
                  <a:pt x="441779" y="2862253"/>
                  <a:pt x="437407" y="2860900"/>
                  <a:pt x="420824" y="2869054"/>
                </a:cubicBezTo>
                <a:lnTo>
                  <a:pt x="420728" y="2869054"/>
                </a:lnTo>
                <a:lnTo>
                  <a:pt x="357940" y="2881884"/>
                </a:lnTo>
                <a:cubicBezTo>
                  <a:pt x="357016" y="2882065"/>
                  <a:pt x="356245" y="2882627"/>
                  <a:pt x="355749" y="2883418"/>
                </a:cubicBezTo>
                <a:cubicBezTo>
                  <a:pt x="355292" y="2884161"/>
                  <a:pt x="355196" y="2885237"/>
                  <a:pt x="355482" y="2886075"/>
                </a:cubicBezTo>
                <a:cubicBezTo>
                  <a:pt x="357101" y="2891133"/>
                  <a:pt x="362521" y="2900439"/>
                  <a:pt x="372056" y="2900439"/>
                </a:cubicBezTo>
                <a:moveTo>
                  <a:pt x="458819" y="2876064"/>
                </a:moveTo>
                <a:cubicBezTo>
                  <a:pt x="465868" y="2878960"/>
                  <a:pt x="475488" y="2882713"/>
                  <a:pt x="488728" y="2887228"/>
                </a:cubicBezTo>
                <a:lnTo>
                  <a:pt x="488728" y="2923975"/>
                </a:lnTo>
                <a:lnTo>
                  <a:pt x="471773" y="2923975"/>
                </a:lnTo>
                <a:cubicBezTo>
                  <a:pt x="460353" y="2923975"/>
                  <a:pt x="450999" y="2916346"/>
                  <a:pt x="446446" y="2912764"/>
                </a:cubicBezTo>
                <a:lnTo>
                  <a:pt x="445961" y="2912345"/>
                </a:lnTo>
                <a:cubicBezTo>
                  <a:pt x="433778" y="2902439"/>
                  <a:pt x="414728" y="2896353"/>
                  <a:pt x="413871" y="2896067"/>
                </a:cubicBezTo>
                <a:cubicBezTo>
                  <a:pt x="413595" y="2895981"/>
                  <a:pt x="413195" y="2895876"/>
                  <a:pt x="412823" y="2895876"/>
                </a:cubicBezTo>
                <a:cubicBezTo>
                  <a:pt x="412547" y="2895876"/>
                  <a:pt x="412242" y="2895876"/>
                  <a:pt x="412061" y="2895981"/>
                </a:cubicBezTo>
                <a:lnTo>
                  <a:pt x="393468" y="2900534"/>
                </a:lnTo>
                <a:cubicBezTo>
                  <a:pt x="388611" y="2901982"/>
                  <a:pt x="383477" y="2900953"/>
                  <a:pt x="379657" y="2897877"/>
                </a:cubicBezTo>
                <a:cubicBezTo>
                  <a:pt x="392525" y="2891419"/>
                  <a:pt x="402155" y="2886161"/>
                  <a:pt x="410051" y="2881979"/>
                </a:cubicBezTo>
                <a:cubicBezTo>
                  <a:pt x="437188" y="2867416"/>
                  <a:pt x="437188" y="2867416"/>
                  <a:pt x="458819" y="2876064"/>
                </a:cubicBezTo>
                <a:moveTo>
                  <a:pt x="399869" y="2879884"/>
                </a:moveTo>
                <a:cubicBezTo>
                  <a:pt x="392620" y="2883789"/>
                  <a:pt x="383962" y="2888352"/>
                  <a:pt x="373103" y="2893695"/>
                </a:cubicBezTo>
                <a:cubicBezTo>
                  <a:pt x="368151" y="2894257"/>
                  <a:pt x="365007" y="2890342"/>
                  <a:pt x="363283" y="2887323"/>
                </a:cubicBezTo>
                <a:lnTo>
                  <a:pt x="399869" y="2879884"/>
                </a:lnTo>
                <a:close/>
                <a:moveTo>
                  <a:pt x="668455" y="2925604"/>
                </a:moveTo>
                <a:cubicBezTo>
                  <a:pt x="667226" y="2924670"/>
                  <a:pt x="665616" y="2924251"/>
                  <a:pt x="664083" y="2924527"/>
                </a:cubicBezTo>
                <a:cubicBezTo>
                  <a:pt x="662578" y="2924861"/>
                  <a:pt x="661140" y="2925690"/>
                  <a:pt x="660282" y="2926947"/>
                </a:cubicBezTo>
                <a:cubicBezTo>
                  <a:pt x="653710" y="2935967"/>
                  <a:pt x="638470" y="2958246"/>
                  <a:pt x="638470" y="2969876"/>
                </a:cubicBezTo>
                <a:lnTo>
                  <a:pt x="638470" y="2971133"/>
                </a:lnTo>
                <a:cubicBezTo>
                  <a:pt x="638766" y="2985316"/>
                  <a:pt x="650453" y="2996575"/>
                  <a:pt x="664359" y="2996575"/>
                </a:cubicBezTo>
                <a:lnTo>
                  <a:pt x="665616" y="2996575"/>
                </a:lnTo>
                <a:lnTo>
                  <a:pt x="666188" y="2996575"/>
                </a:lnTo>
                <a:cubicBezTo>
                  <a:pt x="673132" y="2996394"/>
                  <a:pt x="679609" y="2993498"/>
                  <a:pt x="684486" y="2988488"/>
                </a:cubicBezTo>
                <a:cubicBezTo>
                  <a:pt x="689324" y="2983411"/>
                  <a:pt x="691801" y="2976848"/>
                  <a:pt x="691705" y="2969876"/>
                </a:cubicBezTo>
                <a:cubicBezTo>
                  <a:pt x="691705" y="2958761"/>
                  <a:pt x="678094" y="2938158"/>
                  <a:pt x="669893" y="2926947"/>
                </a:cubicBezTo>
                <a:cubicBezTo>
                  <a:pt x="669493" y="2926433"/>
                  <a:pt x="669045" y="2926061"/>
                  <a:pt x="668455" y="2925604"/>
                </a:cubicBezTo>
                <a:moveTo>
                  <a:pt x="684952" y="2970067"/>
                </a:moveTo>
                <a:cubicBezTo>
                  <a:pt x="685038" y="2975229"/>
                  <a:pt x="683123" y="2980201"/>
                  <a:pt x="679609" y="2983878"/>
                </a:cubicBezTo>
                <a:cubicBezTo>
                  <a:pt x="675989" y="2987592"/>
                  <a:pt x="671227" y="2989783"/>
                  <a:pt x="665988" y="2989879"/>
                </a:cubicBezTo>
                <a:lnTo>
                  <a:pt x="664940" y="2989879"/>
                </a:lnTo>
                <a:lnTo>
                  <a:pt x="664454" y="2989879"/>
                </a:lnTo>
                <a:cubicBezTo>
                  <a:pt x="654005" y="2989879"/>
                  <a:pt x="645319" y="2981506"/>
                  <a:pt x="645043" y="2970943"/>
                </a:cubicBezTo>
                <a:lnTo>
                  <a:pt x="645043" y="2969971"/>
                </a:lnTo>
                <a:cubicBezTo>
                  <a:pt x="645043" y="2962151"/>
                  <a:pt x="655215" y="2945321"/>
                  <a:pt x="665045" y="2931700"/>
                </a:cubicBezTo>
                <a:cubicBezTo>
                  <a:pt x="677323" y="2948950"/>
                  <a:pt x="684952" y="2963513"/>
                  <a:pt x="684952" y="2970067"/>
                </a:cubicBezTo>
                <a:moveTo>
                  <a:pt x="562460" y="3044104"/>
                </a:moveTo>
                <a:cubicBezTo>
                  <a:pt x="560661" y="3044104"/>
                  <a:pt x="559127" y="3045647"/>
                  <a:pt x="559127" y="3047409"/>
                </a:cubicBezTo>
                <a:cubicBezTo>
                  <a:pt x="559127" y="3049229"/>
                  <a:pt x="560661" y="3050762"/>
                  <a:pt x="562460" y="3050762"/>
                </a:cubicBezTo>
                <a:lnTo>
                  <a:pt x="582749" y="3050762"/>
                </a:lnTo>
                <a:cubicBezTo>
                  <a:pt x="586473" y="3050762"/>
                  <a:pt x="589512" y="3047733"/>
                  <a:pt x="589512" y="3044019"/>
                </a:cubicBezTo>
                <a:lnTo>
                  <a:pt x="589512" y="3042295"/>
                </a:lnTo>
                <a:cubicBezTo>
                  <a:pt x="595236" y="3044200"/>
                  <a:pt x="600380" y="3046009"/>
                  <a:pt x="604828" y="3047505"/>
                </a:cubicBezTo>
                <a:cubicBezTo>
                  <a:pt x="622649" y="3053734"/>
                  <a:pt x="632555" y="3057039"/>
                  <a:pt x="641509" y="3057039"/>
                </a:cubicBezTo>
                <a:cubicBezTo>
                  <a:pt x="652453" y="3057039"/>
                  <a:pt x="662188" y="3052020"/>
                  <a:pt x="683037" y="3040847"/>
                </a:cubicBezTo>
                <a:cubicBezTo>
                  <a:pt x="691705" y="3036294"/>
                  <a:pt x="702573" y="3030484"/>
                  <a:pt x="716299" y="3023597"/>
                </a:cubicBezTo>
                <a:cubicBezTo>
                  <a:pt x="717128" y="3023130"/>
                  <a:pt x="717813" y="3022387"/>
                  <a:pt x="717985" y="3021416"/>
                </a:cubicBezTo>
                <a:cubicBezTo>
                  <a:pt x="718204" y="3020473"/>
                  <a:pt x="717985" y="3019416"/>
                  <a:pt x="717432" y="3018673"/>
                </a:cubicBezTo>
                <a:cubicBezTo>
                  <a:pt x="711908" y="3011224"/>
                  <a:pt x="702297" y="3008110"/>
                  <a:pt x="693429" y="3010672"/>
                </a:cubicBezTo>
                <a:lnTo>
                  <a:pt x="668950" y="3018387"/>
                </a:lnTo>
                <a:lnTo>
                  <a:pt x="668950" y="3017692"/>
                </a:lnTo>
                <a:cubicBezTo>
                  <a:pt x="668950" y="3010386"/>
                  <a:pt x="665512" y="3005223"/>
                  <a:pt x="660578" y="3005223"/>
                </a:cubicBezTo>
                <a:lnTo>
                  <a:pt x="637232" y="3005319"/>
                </a:lnTo>
                <a:cubicBezTo>
                  <a:pt x="636546" y="3005128"/>
                  <a:pt x="634765" y="3003775"/>
                  <a:pt x="633326" y="3002756"/>
                </a:cubicBezTo>
                <a:cubicBezTo>
                  <a:pt x="627697" y="2998670"/>
                  <a:pt x="618287" y="2991698"/>
                  <a:pt x="606285" y="2991698"/>
                </a:cubicBezTo>
                <a:lnTo>
                  <a:pt x="589321" y="2991698"/>
                </a:lnTo>
                <a:lnTo>
                  <a:pt x="589321" y="2991603"/>
                </a:lnTo>
                <a:cubicBezTo>
                  <a:pt x="589321" y="2987878"/>
                  <a:pt x="586273" y="2984859"/>
                  <a:pt x="582568" y="2984859"/>
                </a:cubicBezTo>
                <a:lnTo>
                  <a:pt x="562260" y="2984859"/>
                </a:lnTo>
                <a:cubicBezTo>
                  <a:pt x="560461" y="2984859"/>
                  <a:pt x="558936" y="2986393"/>
                  <a:pt x="558936" y="2988202"/>
                </a:cubicBezTo>
                <a:cubicBezTo>
                  <a:pt x="558936" y="2989974"/>
                  <a:pt x="560461" y="2991507"/>
                  <a:pt x="562260" y="2991507"/>
                </a:cubicBezTo>
                <a:lnTo>
                  <a:pt x="582644" y="2991603"/>
                </a:lnTo>
                <a:lnTo>
                  <a:pt x="582568" y="3043923"/>
                </a:lnTo>
                <a:lnTo>
                  <a:pt x="562460" y="3043923"/>
                </a:lnTo>
                <a:lnTo>
                  <a:pt x="562460" y="3044104"/>
                </a:lnTo>
                <a:close/>
                <a:moveTo>
                  <a:pt x="589512" y="2998575"/>
                </a:moveTo>
                <a:lnTo>
                  <a:pt x="606457" y="2998575"/>
                </a:lnTo>
                <a:cubicBezTo>
                  <a:pt x="616277" y="2998575"/>
                  <a:pt x="624268" y="3004395"/>
                  <a:pt x="629507" y="3008300"/>
                </a:cubicBezTo>
                <a:cubicBezTo>
                  <a:pt x="632736" y="3010672"/>
                  <a:pt x="634765" y="3012100"/>
                  <a:pt x="636937" y="3012100"/>
                </a:cubicBezTo>
                <a:lnTo>
                  <a:pt x="660673" y="3012100"/>
                </a:lnTo>
                <a:cubicBezTo>
                  <a:pt x="661140" y="3012100"/>
                  <a:pt x="662359" y="3014205"/>
                  <a:pt x="662359" y="3017920"/>
                </a:cubicBezTo>
                <a:cubicBezTo>
                  <a:pt x="662359" y="3019787"/>
                  <a:pt x="662083" y="3021501"/>
                  <a:pt x="661416" y="3022759"/>
                </a:cubicBezTo>
                <a:cubicBezTo>
                  <a:pt x="661140" y="3023416"/>
                  <a:pt x="660759" y="3023835"/>
                  <a:pt x="660578" y="3023835"/>
                </a:cubicBezTo>
                <a:lnTo>
                  <a:pt x="623325" y="3023835"/>
                </a:lnTo>
                <a:cubicBezTo>
                  <a:pt x="621506" y="3023835"/>
                  <a:pt x="619992" y="3025321"/>
                  <a:pt x="619992" y="3027131"/>
                </a:cubicBezTo>
                <a:cubicBezTo>
                  <a:pt x="619992" y="3028950"/>
                  <a:pt x="621506" y="3030484"/>
                  <a:pt x="623325" y="3030484"/>
                </a:cubicBezTo>
                <a:lnTo>
                  <a:pt x="660578" y="3030484"/>
                </a:lnTo>
                <a:cubicBezTo>
                  <a:pt x="663321" y="3030484"/>
                  <a:pt x="665616" y="3028855"/>
                  <a:pt x="667131" y="3026207"/>
                </a:cubicBezTo>
                <a:lnTo>
                  <a:pt x="695430" y="3017225"/>
                </a:lnTo>
                <a:cubicBezTo>
                  <a:pt x="700297" y="3015787"/>
                  <a:pt x="705441" y="3016844"/>
                  <a:pt x="709241" y="3019920"/>
                </a:cubicBezTo>
                <a:cubicBezTo>
                  <a:pt x="697230" y="3025921"/>
                  <a:pt x="687714" y="3031036"/>
                  <a:pt x="679895" y="3035227"/>
                </a:cubicBezTo>
                <a:cubicBezTo>
                  <a:pt x="644004" y="3054296"/>
                  <a:pt x="644004" y="3054296"/>
                  <a:pt x="606923" y="3041409"/>
                </a:cubicBezTo>
                <a:cubicBezTo>
                  <a:pt x="601780" y="3039599"/>
                  <a:pt x="595979" y="3037599"/>
                  <a:pt x="589416" y="3035408"/>
                </a:cubicBezTo>
                <a:lnTo>
                  <a:pt x="589416" y="2998575"/>
                </a:lnTo>
                <a:lnTo>
                  <a:pt x="589512" y="2998575"/>
                </a:lnTo>
                <a:close/>
                <a:moveTo>
                  <a:pt x="615048" y="2900439"/>
                </a:moveTo>
                <a:lnTo>
                  <a:pt x="615705" y="2900439"/>
                </a:lnTo>
                <a:cubicBezTo>
                  <a:pt x="621325" y="2906763"/>
                  <a:pt x="630184" y="2909411"/>
                  <a:pt x="638175" y="2907049"/>
                </a:cubicBezTo>
                <a:lnTo>
                  <a:pt x="655711" y="2902763"/>
                </a:lnTo>
                <a:cubicBezTo>
                  <a:pt x="659511" y="2904068"/>
                  <a:pt x="674856" y="2909602"/>
                  <a:pt x="684762" y="2917603"/>
                </a:cubicBezTo>
                <a:lnTo>
                  <a:pt x="685229" y="2917974"/>
                </a:lnTo>
                <a:cubicBezTo>
                  <a:pt x="690391" y="2922070"/>
                  <a:pt x="700944" y="2930766"/>
                  <a:pt x="714756" y="2930766"/>
                </a:cubicBezTo>
                <a:lnTo>
                  <a:pt x="731711" y="2930766"/>
                </a:lnTo>
                <a:lnTo>
                  <a:pt x="731711" y="2930862"/>
                </a:lnTo>
                <a:cubicBezTo>
                  <a:pt x="731711" y="2934577"/>
                  <a:pt x="734758" y="2937605"/>
                  <a:pt x="738483" y="2937605"/>
                </a:cubicBezTo>
                <a:lnTo>
                  <a:pt x="758761" y="2937605"/>
                </a:lnTo>
                <a:cubicBezTo>
                  <a:pt x="760571" y="2937605"/>
                  <a:pt x="762095" y="2936062"/>
                  <a:pt x="762095" y="2934253"/>
                </a:cubicBezTo>
                <a:cubicBezTo>
                  <a:pt x="762095" y="2932433"/>
                  <a:pt x="760571" y="2930947"/>
                  <a:pt x="758761" y="2930947"/>
                </a:cubicBezTo>
                <a:lnTo>
                  <a:pt x="738388" y="2930862"/>
                </a:lnTo>
                <a:lnTo>
                  <a:pt x="738483" y="2878541"/>
                </a:lnTo>
                <a:lnTo>
                  <a:pt x="758761" y="2878541"/>
                </a:lnTo>
                <a:cubicBezTo>
                  <a:pt x="760571" y="2878541"/>
                  <a:pt x="762095" y="2877045"/>
                  <a:pt x="762095" y="2875226"/>
                </a:cubicBezTo>
                <a:cubicBezTo>
                  <a:pt x="762095" y="2873416"/>
                  <a:pt x="760571" y="2871883"/>
                  <a:pt x="758761" y="2871883"/>
                </a:cubicBezTo>
                <a:lnTo>
                  <a:pt x="738483" y="2871883"/>
                </a:lnTo>
                <a:cubicBezTo>
                  <a:pt x="734758" y="2871883"/>
                  <a:pt x="731711" y="2874912"/>
                  <a:pt x="731711" y="2878626"/>
                </a:cubicBezTo>
                <a:lnTo>
                  <a:pt x="731711" y="2880341"/>
                </a:lnTo>
                <a:cubicBezTo>
                  <a:pt x="719718" y="2876255"/>
                  <a:pt x="710946" y="2872721"/>
                  <a:pt x="704297" y="2870064"/>
                </a:cubicBezTo>
                <a:cubicBezTo>
                  <a:pt x="684762" y="2862253"/>
                  <a:pt x="680361" y="2860900"/>
                  <a:pt x="663807" y="2869054"/>
                </a:cubicBezTo>
                <a:lnTo>
                  <a:pt x="663711" y="2869054"/>
                </a:lnTo>
                <a:lnTo>
                  <a:pt x="600923" y="2881884"/>
                </a:lnTo>
                <a:cubicBezTo>
                  <a:pt x="599980" y="2882065"/>
                  <a:pt x="599227" y="2882627"/>
                  <a:pt x="598751" y="2883418"/>
                </a:cubicBezTo>
                <a:cubicBezTo>
                  <a:pt x="598284" y="2884161"/>
                  <a:pt x="598179" y="2885237"/>
                  <a:pt x="598370" y="2886075"/>
                </a:cubicBezTo>
                <a:cubicBezTo>
                  <a:pt x="600065" y="2891133"/>
                  <a:pt x="605514" y="2900439"/>
                  <a:pt x="615048" y="2900439"/>
                </a:cubicBezTo>
                <a:moveTo>
                  <a:pt x="701897" y="2876064"/>
                </a:moveTo>
                <a:cubicBezTo>
                  <a:pt x="708936" y="2878960"/>
                  <a:pt x="718575" y="2882713"/>
                  <a:pt x="731796" y="2887228"/>
                </a:cubicBezTo>
                <a:lnTo>
                  <a:pt x="731796" y="2923975"/>
                </a:lnTo>
                <a:lnTo>
                  <a:pt x="714842" y="2923975"/>
                </a:lnTo>
                <a:cubicBezTo>
                  <a:pt x="703431" y="2923975"/>
                  <a:pt x="694087" y="2916346"/>
                  <a:pt x="689524" y="2912764"/>
                </a:cubicBezTo>
                <a:lnTo>
                  <a:pt x="689038" y="2912345"/>
                </a:lnTo>
                <a:cubicBezTo>
                  <a:pt x="676856" y="2902439"/>
                  <a:pt x="657806" y="2896353"/>
                  <a:pt x="656939" y="2896067"/>
                </a:cubicBezTo>
                <a:cubicBezTo>
                  <a:pt x="656548" y="2895981"/>
                  <a:pt x="656272" y="2895876"/>
                  <a:pt x="655911" y="2895876"/>
                </a:cubicBezTo>
                <a:cubicBezTo>
                  <a:pt x="655596" y="2895876"/>
                  <a:pt x="655320" y="2895876"/>
                  <a:pt x="655139" y="2895981"/>
                </a:cubicBezTo>
                <a:lnTo>
                  <a:pt x="636546" y="2900534"/>
                </a:lnTo>
                <a:cubicBezTo>
                  <a:pt x="631698" y="2901982"/>
                  <a:pt x="626554" y="2900953"/>
                  <a:pt x="622735" y="2897877"/>
                </a:cubicBezTo>
                <a:cubicBezTo>
                  <a:pt x="635603" y="2891419"/>
                  <a:pt x="645233" y="2886161"/>
                  <a:pt x="653139" y="2881979"/>
                </a:cubicBezTo>
                <a:cubicBezTo>
                  <a:pt x="680266" y="2867416"/>
                  <a:pt x="680266" y="2867416"/>
                  <a:pt x="701897" y="2876064"/>
                </a:cubicBezTo>
                <a:moveTo>
                  <a:pt x="642861" y="2879884"/>
                </a:moveTo>
                <a:cubicBezTo>
                  <a:pt x="635603" y="2883789"/>
                  <a:pt x="626954" y="2888352"/>
                  <a:pt x="616086" y="2893695"/>
                </a:cubicBezTo>
                <a:cubicBezTo>
                  <a:pt x="611134" y="2894257"/>
                  <a:pt x="607971" y="2890342"/>
                  <a:pt x="606285" y="2887323"/>
                </a:cubicBezTo>
                <a:lnTo>
                  <a:pt x="642861" y="2879884"/>
                </a:lnTo>
                <a:close/>
                <a:moveTo>
                  <a:pt x="911543" y="2925604"/>
                </a:moveTo>
                <a:cubicBezTo>
                  <a:pt x="910314" y="2924670"/>
                  <a:pt x="908704" y="2924251"/>
                  <a:pt x="907170" y="2924527"/>
                </a:cubicBezTo>
                <a:cubicBezTo>
                  <a:pt x="905627" y="2924861"/>
                  <a:pt x="904208" y="2925690"/>
                  <a:pt x="903255" y="2926947"/>
                </a:cubicBezTo>
                <a:cubicBezTo>
                  <a:pt x="896674" y="2935967"/>
                  <a:pt x="881443" y="2958246"/>
                  <a:pt x="881443" y="2969876"/>
                </a:cubicBezTo>
                <a:lnTo>
                  <a:pt x="881443" y="2971133"/>
                </a:lnTo>
                <a:cubicBezTo>
                  <a:pt x="881729" y="2985316"/>
                  <a:pt x="893445" y="2996575"/>
                  <a:pt x="907342" y="2996575"/>
                </a:cubicBezTo>
                <a:lnTo>
                  <a:pt x="908580" y="2996575"/>
                </a:lnTo>
                <a:lnTo>
                  <a:pt x="909171" y="2996575"/>
                </a:lnTo>
                <a:cubicBezTo>
                  <a:pt x="916114" y="2996394"/>
                  <a:pt x="922611" y="2993498"/>
                  <a:pt x="927449" y="2988488"/>
                </a:cubicBezTo>
                <a:cubicBezTo>
                  <a:pt x="932297" y="2983411"/>
                  <a:pt x="934783" y="2976848"/>
                  <a:pt x="934698" y="2969876"/>
                </a:cubicBezTo>
                <a:cubicBezTo>
                  <a:pt x="934698" y="2958761"/>
                  <a:pt x="921077" y="2938158"/>
                  <a:pt x="912886" y="2926947"/>
                </a:cubicBezTo>
                <a:cubicBezTo>
                  <a:pt x="912486" y="2926433"/>
                  <a:pt x="912019" y="2926061"/>
                  <a:pt x="911543" y="2925604"/>
                </a:cubicBezTo>
                <a:moveTo>
                  <a:pt x="927925" y="2970067"/>
                </a:moveTo>
                <a:cubicBezTo>
                  <a:pt x="928021" y="2975229"/>
                  <a:pt x="926125" y="2980201"/>
                  <a:pt x="922611" y="2983878"/>
                </a:cubicBezTo>
                <a:cubicBezTo>
                  <a:pt x="918981" y="2987592"/>
                  <a:pt x="914219" y="2989783"/>
                  <a:pt x="908980" y="2989879"/>
                </a:cubicBezTo>
                <a:lnTo>
                  <a:pt x="907942" y="2989879"/>
                </a:lnTo>
                <a:lnTo>
                  <a:pt x="907446" y="2989879"/>
                </a:lnTo>
                <a:cubicBezTo>
                  <a:pt x="896978" y="2989879"/>
                  <a:pt x="888302" y="2981506"/>
                  <a:pt x="888035" y="2970943"/>
                </a:cubicBezTo>
                <a:lnTo>
                  <a:pt x="888035" y="2969971"/>
                </a:lnTo>
                <a:cubicBezTo>
                  <a:pt x="888035" y="2962151"/>
                  <a:pt x="898207" y="2945321"/>
                  <a:pt x="907942" y="2931700"/>
                </a:cubicBezTo>
                <a:cubicBezTo>
                  <a:pt x="920305" y="2948950"/>
                  <a:pt x="927925" y="2963513"/>
                  <a:pt x="927925" y="2970067"/>
                </a:cubicBezTo>
                <a:moveTo>
                  <a:pt x="805453" y="3044104"/>
                </a:moveTo>
                <a:cubicBezTo>
                  <a:pt x="803624" y="3044104"/>
                  <a:pt x="802100" y="3045647"/>
                  <a:pt x="802100" y="3047409"/>
                </a:cubicBezTo>
                <a:cubicBezTo>
                  <a:pt x="802100" y="3049229"/>
                  <a:pt x="803624" y="3050762"/>
                  <a:pt x="805453" y="3050762"/>
                </a:cubicBezTo>
                <a:lnTo>
                  <a:pt x="825732" y="3050762"/>
                </a:lnTo>
                <a:cubicBezTo>
                  <a:pt x="829446" y="3050762"/>
                  <a:pt x="832495" y="3047733"/>
                  <a:pt x="832495" y="3044019"/>
                </a:cubicBezTo>
                <a:lnTo>
                  <a:pt x="832495" y="3042295"/>
                </a:lnTo>
                <a:cubicBezTo>
                  <a:pt x="838190" y="3044200"/>
                  <a:pt x="843353" y="3046009"/>
                  <a:pt x="847820" y="3047505"/>
                </a:cubicBezTo>
                <a:cubicBezTo>
                  <a:pt x="865632" y="3053734"/>
                  <a:pt x="875538" y="3057039"/>
                  <a:pt x="884491" y="3057039"/>
                </a:cubicBezTo>
                <a:cubicBezTo>
                  <a:pt x="895445" y="3057039"/>
                  <a:pt x="905170" y="3052020"/>
                  <a:pt x="926030" y="3040847"/>
                </a:cubicBezTo>
                <a:cubicBezTo>
                  <a:pt x="934698" y="3036294"/>
                  <a:pt x="945556" y="3030484"/>
                  <a:pt x="959253" y="3023597"/>
                </a:cubicBezTo>
                <a:cubicBezTo>
                  <a:pt x="960120" y="3023130"/>
                  <a:pt x="960787" y="3022387"/>
                  <a:pt x="960977" y="3021416"/>
                </a:cubicBezTo>
                <a:cubicBezTo>
                  <a:pt x="961168" y="3020473"/>
                  <a:pt x="960977" y="3019416"/>
                  <a:pt x="960415" y="3018673"/>
                </a:cubicBezTo>
                <a:cubicBezTo>
                  <a:pt x="954881" y="3011224"/>
                  <a:pt x="945261" y="3008110"/>
                  <a:pt x="936422" y="3010672"/>
                </a:cubicBezTo>
                <a:lnTo>
                  <a:pt x="911933" y="3018387"/>
                </a:lnTo>
                <a:lnTo>
                  <a:pt x="911933" y="3017692"/>
                </a:lnTo>
                <a:cubicBezTo>
                  <a:pt x="911933" y="3010386"/>
                  <a:pt x="908495" y="3005223"/>
                  <a:pt x="903541" y="3005223"/>
                </a:cubicBezTo>
                <a:lnTo>
                  <a:pt x="880215" y="3005319"/>
                </a:lnTo>
                <a:cubicBezTo>
                  <a:pt x="879538" y="3005128"/>
                  <a:pt x="877728" y="3003775"/>
                  <a:pt x="876309" y="3002756"/>
                </a:cubicBezTo>
                <a:cubicBezTo>
                  <a:pt x="870680" y="2998670"/>
                  <a:pt x="861260" y="2991698"/>
                  <a:pt x="849259" y="2991698"/>
                </a:cubicBezTo>
                <a:lnTo>
                  <a:pt x="832313" y="2991698"/>
                </a:lnTo>
                <a:lnTo>
                  <a:pt x="832313" y="2991603"/>
                </a:lnTo>
                <a:cubicBezTo>
                  <a:pt x="832313" y="2987878"/>
                  <a:pt x="829266" y="2984859"/>
                  <a:pt x="825541" y="2984859"/>
                </a:cubicBezTo>
                <a:lnTo>
                  <a:pt x="805243" y="2984859"/>
                </a:lnTo>
                <a:cubicBezTo>
                  <a:pt x="803453" y="2984859"/>
                  <a:pt x="801919" y="2986393"/>
                  <a:pt x="801919" y="2988202"/>
                </a:cubicBezTo>
                <a:cubicBezTo>
                  <a:pt x="801919" y="2989974"/>
                  <a:pt x="803453" y="2991507"/>
                  <a:pt x="805243" y="2991507"/>
                </a:cubicBezTo>
                <a:lnTo>
                  <a:pt x="825636" y="2991603"/>
                </a:lnTo>
                <a:lnTo>
                  <a:pt x="825541" y="3043923"/>
                </a:lnTo>
                <a:lnTo>
                  <a:pt x="805453" y="3043923"/>
                </a:lnTo>
                <a:lnTo>
                  <a:pt x="805453" y="3044104"/>
                </a:lnTo>
                <a:close/>
                <a:moveTo>
                  <a:pt x="832495" y="2998575"/>
                </a:moveTo>
                <a:lnTo>
                  <a:pt x="849449" y="2998575"/>
                </a:lnTo>
                <a:cubicBezTo>
                  <a:pt x="859260" y="2998575"/>
                  <a:pt x="867260" y="3004395"/>
                  <a:pt x="872490" y="3008300"/>
                </a:cubicBezTo>
                <a:cubicBezTo>
                  <a:pt x="875729" y="3010672"/>
                  <a:pt x="877728" y="3012100"/>
                  <a:pt x="879938" y="3012100"/>
                </a:cubicBezTo>
                <a:lnTo>
                  <a:pt x="903627" y="3012100"/>
                </a:lnTo>
                <a:cubicBezTo>
                  <a:pt x="904122" y="3012100"/>
                  <a:pt x="905351" y="3014205"/>
                  <a:pt x="905351" y="3017920"/>
                </a:cubicBezTo>
                <a:cubicBezTo>
                  <a:pt x="905351" y="3019787"/>
                  <a:pt x="904980" y="3021501"/>
                  <a:pt x="904399" y="3022759"/>
                </a:cubicBezTo>
                <a:cubicBezTo>
                  <a:pt x="904122" y="3023416"/>
                  <a:pt x="903751" y="3023835"/>
                  <a:pt x="903541" y="3023835"/>
                </a:cubicBezTo>
                <a:lnTo>
                  <a:pt x="866308" y="3023835"/>
                </a:lnTo>
                <a:cubicBezTo>
                  <a:pt x="864498" y="3023835"/>
                  <a:pt x="862984" y="3025321"/>
                  <a:pt x="862984" y="3027131"/>
                </a:cubicBezTo>
                <a:cubicBezTo>
                  <a:pt x="862984" y="3028950"/>
                  <a:pt x="864498" y="3030484"/>
                  <a:pt x="866308" y="3030484"/>
                </a:cubicBezTo>
                <a:lnTo>
                  <a:pt x="903541" y="3030484"/>
                </a:lnTo>
                <a:cubicBezTo>
                  <a:pt x="906303" y="3030484"/>
                  <a:pt x="908589" y="3028855"/>
                  <a:pt x="910123" y="3026207"/>
                </a:cubicBezTo>
                <a:lnTo>
                  <a:pt x="938422" y="3017225"/>
                </a:lnTo>
                <a:cubicBezTo>
                  <a:pt x="943260" y="3015787"/>
                  <a:pt x="948423" y="3016844"/>
                  <a:pt x="952205" y="3019920"/>
                </a:cubicBezTo>
                <a:cubicBezTo>
                  <a:pt x="940212" y="3025921"/>
                  <a:pt x="930697" y="3031036"/>
                  <a:pt x="922791" y="3035227"/>
                </a:cubicBezTo>
                <a:cubicBezTo>
                  <a:pt x="886892" y="3054296"/>
                  <a:pt x="886892" y="3054296"/>
                  <a:pt x="849820" y="3041409"/>
                </a:cubicBezTo>
                <a:cubicBezTo>
                  <a:pt x="844686" y="3039599"/>
                  <a:pt x="838952" y="3037599"/>
                  <a:pt x="832313" y="3035408"/>
                </a:cubicBezTo>
                <a:lnTo>
                  <a:pt x="832313" y="2998575"/>
                </a:lnTo>
                <a:lnTo>
                  <a:pt x="832495" y="2998575"/>
                </a:lnTo>
                <a:close/>
                <a:moveTo>
                  <a:pt x="858117" y="2900439"/>
                </a:moveTo>
                <a:lnTo>
                  <a:pt x="858784" y="2900439"/>
                </a:lnTo>
                <a:cubicBezTo>
                  <a:pt x="864394" y="2906763"/>
                  <a:pt x="873261" y="2909411"/>
                  <a:pt x="881263" y="2907049"/>
                </a:cubicBezTo>
                <a:lnTo>
                  <a:pt x="898798" y="2902763"/>
                </a:lnTo>
                <a:cubicBezTo>
                  <a:pt x="902579" y="2904068"/>
                  <a:pt x="917924" y="2909602"/>
                  <a:pt x="927849" y="2917603"/>
                </a:cubicBezTo>
                <a:lnTo>
                  <a:pt x="928297" y="2917974"/>
                </a:lnTo>
                <a:cubicBezTo>
                  <a:pt x="933431" y="2922070"/>
                  <a:pt x="944032" y="2930766"/>
                  <a:pt x="957834" y="2930766"/>
                </a:cubicBezTo>
                <a:lnTo>
                  <a:pt x="974788" y="2930766"/>
                </a:lnTo>
                <a:lnTo>
                  <a:pt x="974788" y="2930862"/>
                </a:lnTo>
                <a:cubicBezTo>
                  <a:pt x="974788" y="2934577"/>
                  <a:pt x="977846" y="2937605"/>
                  <a:pt x="981551" y="2937605"/>
                </a:cubicBezTo>
                <a:lnTo>
                  <a:pt x="1001830" y="2937605"/>
                </a:lnTo>
                <a:cubicBezTo>
                  <a:pt x="1003649" y="2937605"/>
                  <a:pt x="1005192" y="2936062"/>
                  <a:pt x="1005192" y="2934253"/>
                </a:cubicBezTo>
                <a:cubicBezTo>
                  <a:pt x="1005192" y="2932433"/>
                  <a:pt x="1003649" y="2930947"/>
                  <a:pt x="1001830" y="2930947"/>
                </a:cubicBezTo>
                <a:lnTo>
                  <a:pt x="981456" y="2930862"/>
                </a:lnTo>
                <a:lnTo>
                  <a:pt x="981551" y="2878541"/>
                </a:lnTo>
                <a:lnTo>
                  <a:pt x="1001830" y="2878541"/>
                </a:lnTo>
                <a:cubicBezTo>
                  <a:pt x="1003649" y="2878541"/>
                  <a:pt x="1005192" y="2877045"/>
                  <a:pt x="1005192" y="2875226"/>
                </a:cubicBezTo>
                <a:cubicBezTo>
                  <a:pt x="1005192" y="2873416"/>
                  <a:pt x="1003649" y="2871883"/>
                  <a:pt x="1001830" y="2871883"/>
                </a:cubicBezTo>
                <a:lnTo>
                  <a:pt x="981551" y="2871883"/>
                </a:lnTo>
                <a:cubicBezTo>
                  <a:pt x="977846" y="2871883"/>
                  <a:pt x="974788" y="2874912"/>
                  <a:pt x="974788" y="2878626"/>
                </a:cubicBezTo>
                <a:lnTo>
                  <a:pt x="974788" y="2880341"/>
                </a:lnTo>
                <a:cubicBezTo>
                  <a:pt x="962787" y="2876255"/>
                  <a:pt x="954034" y="2872721"/>
                  <a:pt x="947347" y="2870064"/>
                </a:cubicBezTo>
                <a:cubicBezTo>
                  <a:pt x="927849" y="2862253"/>
                  <a:pt x="923449" y="2860900"/>
                  <a:pt x="906885" y="2869054"/>
                </a:cubicBezTo>
                <a:lnTo>
                  <a:pt x="906799" y="2869054"/>
                </a:lnTo>
                <a:lnTo>
                  <a:pt x="844010" y="2881884"/>
                </a:lnTo>
                <a:cubicBezTo>
                  <a:pt x="843048" y="2882065"/>
                  <a:pt x="842305" y="2882627"/>
                  <a:pt x="841820" y="2883418"/>
                </a:cubicBezTo>
                <a:cubicBezTo>
                  <a:pt x="841353" y="2884161"/>
                  <a:pt x="841267" y="2885237"/>
                  <a:pt x="841543" y="2886075"/>
                </a:cubicBezTo>
                <a:cubicBezTo>
                  <a:pt x="843048" y="2891133"/>
                  <a:pt x="848487" y="2900439"/>
                  <a:pt x="858117" y="2900439"/>
                </a:cubicBezTo>
                <a:moveTo>
                  <a:pt x="944889" y="2876064"/>
                </a:moveTo>
                <a:cubicBezTo>
                  <a:pt x="951938" y="2878960"/>
                  <a:pt x="961568" y="2882713"/>
                  <a:pt x="974788" y="2887228"/>
                </a:cubicBezTo>
                <a:lnTo>
                  <a:pt x="974788" y="2923975"/>
                </a:lnTo>
                <a:lnTo>
                  <a:pt x="957834" y="2923975"/>
                </a:lnTo>
                <a:cubicBezTo>
                  <a:pt x="946423" y="2923975"/>
                  <a:pt x="937070" y="2916346"/>
                  <a:pt x="932516" y="2912764"/>
                </a:cubicBezTo>
                <a:lnTo>
                  <a:pt x="932031" y="2912345"/>
                </a:lnTo>
                <a:cubicBezTo>
                  <a:pt x="919848" y="2902439"/>
                  <a:pt x="900798" y="2896353"/>
                  <a:pt x="899941" y="2896067"/>
                </a:cubicBezTo>
                <a:cubicBezTo>
                  <a:pt x="899636" y="2895981"/>
                  <a:pt x="899265" y="2895876"/>
                  <a:pt x="898884" y="2895876"/>
                </a:cubicBezTo>
                <a:cubicBezTo>
                  <a:pt x="898579" y="2895876"/>
                  <a:pt x="898303" y="2895876"/>
                  <a:pt x="898112" y="2895981"/>
                </a:cubicBezTo>
                <a:lnTo>
                  <a:pt x="879538" y="2900534"/>
                </a:lnTo>
                <a:cubicBezTo>
                  <a:pt x="874671" y="2901982"/>
                  <a:pt x="869537" y="2900953"/>
                  <a:pt x="865727" y="2897877"/>
                </a:cubicBezTo>
                <a:cubicBezTo>
                  <a:pt x="878595" y="2891419"/>
                  <a:pt x="888206" y="2886161"/>
                  <a:pt x="896112" y="2881979"/>
                </a:cubicBezTo>
                <a:cubicBezTo>
                  <a:pt x="923258" y="2867416"/>
                  <a:pt x="923258" y="2867416"/>
                  <a:pt x="944889" y="2876064"/>
                </a:cubicBezTo>
                <a:moveTo>
                  <a:pt x="885930" y="2879884"/>
                </a:moveTo>
                <a:cubicBezTo>
                  <a:pt x="878671" y="2883789"/>
                  <a:pt x="870023" y="2888352"/>
                  <a:pt x="859174" y="2893695"/>
                </a:cubicBezTo>
                <a:cubicBezTo>
                  <a:pt x="854211" y="2894257"/>
                  <a:pt x="851068" y="2890342"/>
                  <a:pt x="849353" y="2887323"/>
                </a:cubicBezTo>
                <a:lnTo>
                  <a:pt x="885930" y="2879884"/>
                </a:lnTo>
                <a:close/>
                <a:moveTo>
                  <a:pt x="1154525" y="2925604"/>
                </a:moveTo>
                <a:cubicBezTo>
                  <a:pt x="1153277" y="2924670"/>
                  <a:pt x="1151668" y="2924251"/>
                  <a:pt x="1150153" y="2924527"/>
                </a:cubicBezTo>
                <a:cubicBezTo>
                  <a:pt x="1148619" y="2924861"/>
                  <a:pt x="1147200" y="2925690"/>
                  <a:pt x="1146334" y="2926947"/>
                </a:cubicBezTo>
                <a:cubicBezTo>
                  <a:pt x="1139761" y="2935967"/>
                  <a:pt x="1124522" y="2958246"/>
                  <a:pt x="1124522" y="2969876"/>
                </a:cubicBezTo>
                <a:lnTo>
                  <a:pt x="1124522" y="2971133"/>
                </a:lnTo>
                <a:cubicBezTo>
                  <a:pt x="1124807" y="2985316"/>
                  <a:pt x="1136523" y="2996575"/>
                  <a:pt x="1150429" y="2996575"/>
                </a:cubicBezTo>
                <a:lnTo>
                  <a:pt x="1151668" y="2996575"/>
                </a:lnTo>
                <a:lnTo>
                  <a:pt x="1152249" y="2996575"/>
                </a:lnTo>
                <a:cubicBezTo>
                  <a:pt x="1159202" y="2996394"/>
                  <a:pt x="1165688" y="2993498"/>
                  <a:pt x="1170527" y="2988488"/>
                </a:cubicBezTo>
                <a:cubicBezTo>
                  <a:pt x="1175385" y="2983411"/>
                  <a:pt x="1177871" y="2976848"/>
                  <a:pt x="1177776" y="2969876"/>
                </a:cubicBezTo>
                <a:cubicBezTo>
                  <a:pt x="1177776" y="2958761"/>
                  <a:pt x="1164145" y="2938158"/>
                  <a:pt x="1155963" y="2926947"/>
                </a:cubicBezTo>
                <a:cubicBezTo>
                  <a:pt x="1155478" y="2926433"/>
                  <a:pt x="1155011" y="2926061"/>
                  <a:pt x="1154525" y="2925604"/>
                </a:cubicBezTo>
                <a:moveTo>
                  <a:pt x="1170918" y="2970067"/>
                </a:moveTo>
                <a:cubicBezTo>
                  <a:pt x="1171013" y="2975229"/>
                  <a:pt x="1169098" y="2980201"/>
                  <a:pt x="1165564" y="2983878"/>
                </a:cubicBezTo>
                <a:cubicBezTo>
                  <a:pt x="1161964" y="2987592"/>
                  <a:pt x="1157202" y="2989783"/>
                  <a:pt x="1151963" y="2989879"/>
                </a:cubicBezTo>
                <a:lnTo>
                  <a:pt x="1150915" y="2989879"/>
                </a:lnTo>
                <a:lnTo>
                  <a:pt x="1150429" y="2989879"/>
                </a:lnTo>
                <a:cubicBezTo>
                  <a:pt x="1139971" y="2989879"/>
                  <a:pt x="1131284" y="2981506"/>
                  <a:pt x="1131018" y="2970943"/>
                </a:cubicBezTo>
                <a:lnTo>
                  <a:pt x="1131018" y="2969971"/>
                </a:lnTo>
                <a:cubicBezTo>
                  <a:pt x="1131018" y="2962151"/>
                  <a:pt x="1141190" y="2945321"/>
                  <a:pt x="1151011" y="2931700"/>
                </a:cubicBezTo>
                <a:cubicBezTo>
                  <a:pt x="1163383" y="2948950"/>
                  <a:pt x="1170918" y="2963513"/>
                  <a:pt x="1170918" y="2970067"/>
                </a:cubicBezTo>
                <a:moveTo>
                  <a:pt x="1048417" y="3044104"/>
                </a:moveTo>
                <a:cubicBezTo>
                  <a:pt x="1046626" y="3044104"/>
                  <a:pt x="1045093" y="3045647"/>
                  <a:pt x="1045093" y="3047409"/>
                </a:cubicBezTo>
                <a:cubicBezTo>
                  <a:pt x="1045093" y="3049229"/>
                  <a:pt x="1046626" y="3050762"/>
                  <a:pt x="1048417" y="3050762"/>
                </a:cubicBezTo>
                <a:lnTo>
                  <a:pt x="1068714" y="3050762"/>
                </a:lnTo>
                <a:cubicBezTo>
                  <a:pt x="1072429" y="3050762"/>
                  <a:pt x="1075487" y="3047733"/>
                  <a:pt x="1075487" y="3044019"/>
                </a:cubicBezTo>
                <a:lnTo>
                  <a:pt x="1075487" y="3042295"/>
                </a:lnTo>
                <a:cubicBezTo>
                  <a:pt x="1081173" y="3044200"/>
                  <a:pt x="1086345" y="3046009"/>
                  <a:pt x="1090803" y="3047505"/>
                </a:cubicBezTo>
                <a:cubicBezTo>
                  <a:pt x="1108614" y="3053734"/>
                  <a:pt x="1118521" y="3057039"/>
                  <a:pt x="1127474" y="3057039"/>
                </a:cubicBezTo>
                <a:cubicBezTo>
                  <a:pt x="1138428" y="3057039"/>
                  <a:pt x="1148153" y="3052020"/>
                  <a:pt x="1169012" y="3040847"/>
                </a:cubicBezTo>
                <a:cubicBezTo>
                  <a:pt x="1177681" y="3036294"/>
                  <a:pt x="1188548" y="3030484"/>
                  <a:pt x="1202236" y="3023597"/>
                </a:cubicBezTo>
                <a:cubicBezTo>
                  <a:pt x="1203103" y="3023130"/>
                  <a:pt x="1203770" y="3022387"/>
                  <a:pt x="1203960" y="3021416"/>
                </a:cubicBezTo>
                <a:cubicBezTo>
                  <a:pt x="1204150" y="3020473"/>
                  <a:pt x="1203960" y="3019416"/>
                  <a:pt x="1203398" y="3018673"/>
                </a:cubicBezTo>
                <a:cubicBezTo>
                  <a:pt x="1197873" y="3011224"/>
                  <a:pt x="1188244" y="3008110"/>
                  <a:pt x="1179386" y="3010672"/>
                </a:cubicBezTo>
                <a:lnTo>
                  <a:pt x="1154916" y="3018387"/>
                </a:lnTo>
                <a:lnTo>
                  <a:pt x="1154916" y="3017692"/>
                </a:lnTo>
                <a:cubicBezTo>
                  <a:pt x="1154916" y="3010386"/>
                  <a:pt x="1151477" y="3005223"/>
                  <a:pt x="1146514" y="3005223"/>
                </a:cubicBezTo>
                <a:lnTo>
                  <a:pt x="1123197" y="3005319"/>
                </a:lnTo>
                <a:cubicBezTo>
                  <a:pt x="1122521" y="3005128"/>
                  <a:pt x="1120711" y="3003775"/>
                  <a:pt x="1119292" y="3002756"/>
                </a:cubicBezTo>
                <a:cubicBezTo>
                  <a:pt x="1113663" y="2998670"/>
                  <a:pt x="1104252" y="2991698"/>
                  <a:pt x="1092251" y="2991698"/>
                </a:cubicBezTo>
                <a:lnTo>
                  <a:pt x="1075268" y="2991698"/>
                </a:lnTo>
                <a:lnTo>
                  <a:pt x="1075268" y="2991603"/>
                </a:lnTo>
                <a:cubicBezTo>
                  <a:pt x="1075268" y="2987878"/>
                  <a:pt x="1072229" y="2984859"/>
                  <a:pt x="1068534" y="2984859"/>
                </a:cubicBezTo>
                <a:lnTo>
                  <a:pt x="1048226" y="2984859"/>
                </a:lnTo>
                <a:cubicBezTo>
                  <a:pt x="1046416" y="2984859"/>
                  <a:pt x="1044902" y="2986393"/>
                  <a:pt x="1044902" y="2988202"/>
                </a:cubicBezTo>
                <a:cubicBezTo>
                  <a:pt x="1044902" y="2989974"/>
                  <a:pt x="1046416" y="2991507"/>
                  <a:pt x="1048226" y="2991507"/>
                </a:cubicBezTo>
                <a:lnTo>
                  <a:pt x="1068619" y="2991603"/>
                </a:lnTo>
                <a:lnTo>
                  <a:pt x="1068534" y="3043923"/>
                </a:lnTo>
                <a:lnTo>
                  <a:pt x="1048417" y="3043923"/>
                </a:lnTo>
                <a:lnTo>
                  <a:pt x="1048417" y="3044104"/>
                </a:lnTo>
                <a:close/>
                <a:moveTo>
                  <a:pt x="1075487" y="2998575"/>
                </a:moveTo>
                <a:lnTo>
                  <a:pt x="1092432" y="2998575"/>
                </a:lnTo>
                <a:cubicBezTo>
                  <a:pt x="1102243" y="2998575"/>
                  <a:pt x="1110243" y="3004395"/>
                  <a:pt x="1115482" y="3008300"/>
                </a:cubicBezTo>
                <a:cubicBezTo>
                  <a:pt x="1118711" y="3010672"/>
                  <a:pt x="1120711" y="3012100"/>
                  <a:pt x="1122893" y="3012100"/>
                </a:cubicBezTo>
                <a:lnTo>
                  <a:pt x="1146620" y="3012100"/>
                </a:lnTo>
                <a:cubicBezTo>
                  <a:pt x="1147105" y="3012100"/>
                  <a:pt x="1148334" y="3014205"/>
                  <a:pt x="1148334" y="3017920"/>
                </a:cubicBezTo>
                <a:cubicBezTo>
                  <a:pt x="1148334" y="3019787"/>
                  <a:pt x="1148058" y="3021501"/>
                  <a:pt x="1147381" y="3022759"/>
                </a:cubicBezTo>
                <a:cubicBezTo>
                  <a:pt x="1147105" y="3023416"/>
                  <a:pt x="1146705" y="3023835"/>
                  <a:pt x="1146514" y="3023835"/>
                </a:cubicBezTo>
                <a:lnTo>
                  <a:pt x="1109291" y="3023835"/>
                </a:lnTo>
                <a:cubicBezTo>
                  <a:pt x="1107481" y="3023835"/>
                  <a:pt x="1105948" y="3025321"/>
                  <a:pt x="1105948" y="3027131"/>
                </a:cubicBezTo>
                <a:cubicBezTo>
                  <a:pt x="1105948" y="3028950"/>
                  <a:pt x="1107481" y="3030484"/>
                  <a:pt x="1109291" y="3030484"/>
                </a:cubicBezTo>
                <a:lnTo>
                  <a:pt x="1146514" y="3030484"/>
                </a:lnTo>
                <a:cubicBezTo>
                  <a:pt x="1149286" y="3030484"/>
                  <a:pt x="1151563" y="3028855"/>
                  <a:pt x="1153106" y="3026207"/>
                </a:cubicBezTo>
                <a:lnTo>
                  <a:pt x="1181376" y="3017225"/>
                </a:lnTo>
                <a:cubicBezTo>
                  <a:pt x="1186243" y="3015787"/>
                  <a:pt x="1191377" y="3016844"/>
                  <a:pt x="1195197" y="3019920"/>
                </a:cubicBezTo>
                <a:cubicBezTo>
                  <a:pt x="1183195" y="3025921"/>
                  <a:pt x="1173680" y="3031036"/>
                  <a:pt x="1165870" y="3035227"/>
                </a:cubicBezTo>
                <a:cubicBezTo>
                  <a:pt x="1129969" y="3054296"/>
                  <a:pt x="1129969" y="3054296"/>
                  <a:pt x="1092898" y="3041409"/>
                </a:cubicBezTo>
                <a:cubicBezTo>
                  <a:pt x="1087755" y="3039599"/>
                  <a:pt x="1081944" y="3037599"/>
                  <a:pt x="1075391" y="3035408"/>
                </a:cubicBezTo>
                <a:lnTo>
                  <a:pt x="1075391" y="2998575"/>
                </a:lnTo>
                <a:lnTo>
                  <a:pt x="1075487" y="2998575"/>
                </a:lnTo>
                <a:close/>
                <a:moveTo>
                  <a:pt x="1101081" y="2900439"/>
                </a:moveTo>
                <a:lnTo>
                  <a:pt x="1101747" y="2900439"/>
                </a:lnTo>
                <a:cubicBezTo>
                  <a:pt x="1107386" y="2906763"/>
                  <a:pt x="1116253" y="2909411"/>
                  <a:pt x="1124245" y="2907049"/>
                </a:cubicBezTo>
                <a:lnTo>
                  <a:pt x="1141752" y="2902763"/>
                </a:lnTo>
                <a:cubicBezTo>
                  <a:pt x="1145571" y="2904068"/>
                  <a:pt x="1160907" y="2909602"/>
                  <a:pt x="1170822" y="2917603"/>
                </a:cubicBezTo>
                <a:lnTo>
                  <a:pt x="1171289" y="2917974"/>
                </a:lnTo>
                <a:cubicBezTo>
                  <a:pt x="1176423" y="2922070"/>
                  <a:pt x="1187006" y="2930766"/>
                  <a:pt x="1200826" y="2930766"/>
                </a:cubicBezTo>
                <a:lnTo>
                  <a:pt x="1217771" y="2930766"/>
                </a:lnTo>
                <a:lnTo>
                  <a:pt x="1217771" y="2930862"/>
                </a:lnTo>
                <a:cubicBezTo>
                  <a:pt x="1217771" y="2934577"/>
                  <a:pt x="1220819" y="2937605"/>
                  <a:pt x="1224543" y="2937605"/>
                </a:cubicBezTo>
                <a:lnTo>
                  <a:pt x="1244822" y="2937605"/>
                </a:lnTo>
                <a:cubicBezTo>
                  <a:pt x="1246632" y="2937605"/>
                  <a:pt x="1248165" y="2936062"/>
                  <a:pt x="1248165" y="2934253"/>
                </a:cubicBezTo>
                <a:cubicBezTo>
                  <a:pt x="1248165" y="2932433"/>
                  <a:pt x="1246632" y="2930947"/>
                  <a:pt x="1244822" y="2930947"/>
                </a:cubicBezTo>
                <a:lnTo>
                  <a:pt x="1224448" y="2930862"/>
                </a:lnTo>
                <a:lnTo>
                  <a:pt x="1224543" y="2878541"/>
                </a:lnTo>
                <a:lnTo>
                  <a:pt x="1244822" y="2878541"/>
                </a:lnTo>
                <a:cubicBezTo>
                  <a:pt x="1246632" y="2878541"/>
                  <a:pt x="1248165" y="2877045"/>
                  <a:pt x="1248165" y="2875226"/>
                </a:cubicBezTo>
                <a:cubicBezTo>
                  <a:pt x="1248165" y="2873416"/>
                  <a:pt x="1246632" y="2871883"/>
                  <a:pt x="1244822" y="2871883"/>
                </a:cubicBezTo>
                <a:lnTo>
                  <a:pt x="1224543" y="2871883"/>
                </a:lnTo>
                <a:cubicBezTo>
                  <a:pt x="1220819" y="2871883"/>
                  <a:pt x="1217771" y="2874912"/>
                  <a:pt x="1217771" y="2878626"/>
                </a:cubicBezTo>
                <a:lnTo>
                  <a:pt x="1217771" y="2880341"/>
                </a:lnTo>
                <a:cubicBezTo>
                  <a:pt x="1205769" y="2876255"/>
                  <a:pt x="1196997" y="2872721"/>
                  <a:pt x="1190339" y="2870064"/>
                </a:cubicBezTo>
                <a:cubicBezTo>
                  <a:pt x="1170822" y="2862253"/>
                  <a:pt x="1166422" y="2860900"/>
                  <a:pt x="1149877" y="2869054"/>
                </a:cubicBezTo>
                <a:lnTo>
                  <a:pt x="1149753" y="2869054"/>
                </a:lnTo>
                <a:lnTo>
                  <a:pt x="1086993" y="2881884"/>
                </a:lnTo>
                <a:cubicBezTo>
                  <a:pt x="1086040" y="2882065"/>
                  <a:pt x="1085297" y="2882627"/>
                  <a:pt x="1084802" y="2883418"/>
                </a:cubicBezTo>
                <a:cubicBezTo>
                  <a:pt x="1084336" y="2884161"/>
                  <a:pt x="1084221" y="2885237"/>
                  <a:pt x="1084440" y="2886075"/>
                </a:cubicBezTo>
                <a:cubicBezTo>
                  <a:pt x="1086136" y="2891133"/>
                  <a:pt x="1091469" y="2900439"/>
                  <a:pt x="1101081" y="2900439"/>
                </a:cubicBezTo>
                <a:moveTo>
                  <a:pt x="1187862" y="2876064"/>
                </a:moveTo>
                <a:cubicBezTo>
                  <a:pt x="1194921" y="2878960"/>
                  <a:pt x="1204531" y="2882713"/>
                  <a:pt x="1217771" y="2887228"/>
                </a:cubicBezTo>
                <a:lnTo>
                  <a:pt x="1217771" y="2923975"/>
                </a:lnTo>
                <a:lnTo>
                  <a:pt x="1200826" y="2923975"/>
                </a:lnTo>
                <a:cubicBezTo>
                  <a:pt x="1189377" y="2923975"/>
                  <a:pt x="1180052" y="2916346"/>
                  <a:pt x="1175480" y="2912764"/>
                </a:cubicBezTo>
                <a:lnTo>
                  <a:pt x="1175013" y="2912345"/>
                </a:lnTo>
                <a:cubicBezTo>
                  <a:pt x="1162812" y="2902439"/>
                  <a:pt x="1143752" y="2896353"/>
                  <a:pt x="1142924" y="2896067"/>
                </a:cubicBezTo>
                <a:cubicBezTo>
                  <a:pt x="1142524" y="2895981"/>
                  <a:pt x="1142238" y="2895876"/>
                  <a:pt x="1141866" y="2895876"/>
                </a:cubicBezTo>
                <a:cubicBezTo>
                  <a:pt x="1141571" y="2895876"/>
                  <a:pt x="1141295" y="2895876"/>
                  <a:pt x="1141095" y="2895981"/>
                </a:cubicBezTo>
                <a:lnTo>
                  <a:pt x="1122521" y="2900534"/>
                </a:lnTo>
                <a:cubicBezTo>
                  <a:pt x="1117654" y="2901982"/>
                  <a:pt x="1112520" y="2900953"/>
                  <a:pt x="1108720" y="2897877"/>
                </a:cubicBezTo>
                <a:cubicBezTo>
                  <a:pt x="1121569" y="2891419"/>
                  <a:pt x="1131198" y="2886161"/>
                  <a:pt x="1139094" y="2881979"/>
                </a:cubicBezTo>
                <a:cubicBezTo>
                  <a:pt x="1166241" y="2867416"/>
                  <a:pt x="1166241" y="2867416"/>
                  <a:pt x="1187862" y="2876064"/>
                </a:cubicBezTo>
                <a:moveTo>
                  <a:pt x="1128922" y="2879884"/>
                </a:moveTo>
                <a:cubicBezTo>
                  <a:pt x="1121654" y="2883789"/>
                  <a:pt x="1112987" y="2888352"/>
                  <a:pt x="1102119" y="2893695"/>
                </a:cubicBezTo>
                <a:cubicBezTo>
                  <a:pt x="1097203" y="2894257"/>
                  <a:pt x="1094041" y="2890342"/>
                  <a:pt x="1092346" y="2887323"/>
                </a:cubicBezTo>
                <a:lnTo>
                  <a:pt x="1128922" y="2879884"/>
                </a:lnTo>
                <a:close/>
                <a:moveTo>
                  <a:pt x="1397508" y="2925604"/>
                </a:moveTo>
                <a:cubicBezTo>
                  <a:pt x="1396279" y="2924670"/>
                  <a:pt x="1394650" y="2924251"/>
                  <a:pt x="1393136" y="2924527"/>
                </a:cubicBezTo>
                <a:cubicBezTo>
                  <a:pt x="1391593" y="2924861"/>
                  <a:pt x="1390193" y="2925690"/>
                  <a:pt x="1389231" y="2926947"/>
                </a:cubicBezTo>
                <a:cubicBezTo>
                  <a:pt x="1382659" y="2935967"/>
                  <a:pt x="1367418" y="2958246"/>
                  <a:pt x="1367418" y="2969876"/>
                </a:cubicBezTo>
                <a:lnTo>
                  <a:pt x="1367418" y="2971133"/>
                </a:lnTo>
                <a:cubicBezTo>
                  <a:pt x="1367694" y="2985316"/>
                  <a:pt x="1379420" y="2996575"/>
                  <a:pt x="1393317" y="2996575"/>
                </a:cubicBezTo>
                <a:lnTo>
                  <a:pt x="1394565" y="2996575"/>
                </a:lnTo>
                <a:lnTo>
                  <a:pt x="1395136" y="2996575"/>
                </a:lnTo>
                <a:cubicBezTo>
                  <a:pt x="1402099" y="2996394"/>
                  <a:pt x="1408557" y="2993498"/>
                  <a:pt x="1413414" y="2988488"/>
                </a:cubicBezTo>
                <a:cubicBezTo>
                  <a:pt x="1418272" y="2983411"/>
                  <a:pt x="1420768" y="2976848"/>
                  <a:pt x="1420663" y="2969876"/>
                </a:cubicBezTo>
                <a:cubicBezTo>
                  <a:pt x="1420663" y="2958761"/>
                  <a:pt x="1407043" y="2938158"/>
                  <a:pt x="1398861" y="2926947"/>
                </a:cubicBezTo>
                <a:cubicBezTo>
                  <a:pt x="1398461" y="2926433"/>
                  <a:pt x="1398089" y="2926061"/>
                  <a:pt x="1397508" y="2925604"/>
                </a:cubicBezTo>
                <a:moveTo>
                  <a:pt x="1414005" y="2970067"/>
                </a:moveTo>
                <a:cubicBezTo>
                  <a:pt x="1414091" y="2975229"/>
                  <a:pt x="1412186" y="2980201"/>
                  <a:pt x="1408643" y="2983878"/>
                </a:cubicBezTo>
                <a:cubicBezTo>
                  <a:pt x="1405042" y="2987592"/>
                  <a:pt x="1400280" y="2989783"/>
                  <a:pt x="1395041" y="2989879"/>
                </a:cubicBezTo>
                <a:lnTo>
                  <a:pt x="1393993" y="2989879"/>
                </a:lnTo>
                <a:lnTo>
                  <a:pt x="1393507" y="2989879"/>
                </a:lnTo>
                <a:cubicBezTo>
                  <a:pt x="1383049" y="2989879"/>
                  <a:pt x="1374371" y="2981506"/>
                  <a:pt x="1374095" y="2970943"/>
                </a:cubicBezTo>
                <a:lnTo>
                  <a:pt x="1374095" y="2969971"/>
                </a:lnTo>
                <a:cubicBezTo>
                  <a:pt x="1374095" y="2962151"/>
                  <a:pt x="1384278" y="2945321"/>
                  <a:pt x="1393993" y="2931700"/>
                </a:cubicBezTo>
                <a:cubicBezTo>
                  <a:pt x="1406366" y="2948950"/>
                  <a:pt x="1414005" y="2963513"/>
                  <a:pt x="1414005" y="2970067"/>
                </a:cubicBezTo>
                <a:moveTo>
                  <a:pt x="1291390" y="3044104"/>
                </a:moveTo>
                <a:cubicBezTo>
                  <a:pt x="1289580" y="3044104"/>
                  <a:pt x="1288075" y="3045647"/>
                  <a:pt x="1288075" y="3047409"/>
                </a:cubicBezTo>
                <a:cubicBezTo>
                  <a:pt x="1288075" y="3049229"/>
                  <a:pt x="1289580" y="3050762"/>
                  <a:pt x="1291390" y="3050762"/>
                </a:cubicBezTo>
                <a:lnTo>
                  <a:pt x="1311697" y="3050762"/>
                </a:lnTo>
                <a:cubicBezTo>
                  <a:pt x="1315393" y="3050762"/>
                  <a:pt x="1318441" y="3047733"/>
                  <a:pt x="1318441" y="3044019"/>
                </a:cubicBezTo>
                <a:lnTo>
                  <a:pt x="1318441" y="3042295"/>
                </a:lnTo>
                <a:cubicBezTo>
                  <a:pt x="1324165" y="3044200"/>
                  <a:pt x="1329328" y="3046009"/>
                  <a:pt x="1333786" y="3047505"/>
                </a:cubicBezTo>
                <a:cubicBezTo>
                  <a:pt x="1351597" y="3053734"/>
                  <a:pt x="1361504" y="3057039"/>
                  <a:pt x="1370466" y="3057039"/>
                </a:cubicBezTo>
                <a:cubicBezTo>
                  <a:pt x="1381420" y="3057039"/>
                  <a:pt x="1391135" y="3052020"/>
                  <a:pt x="1411995" y="3040847"/>
                </a:cubicBezTo>
                <a:cubicBezTo>
                  <a:pt x="1420663" y="3036294"/>
                  <a:pt x="1431503" y="3030484"/>
                  <a:pt x="1445228" y="3023597"/>
                </a:cubicBezTo>
                <a:cubicBezTo>
                  <a:pt x="1446086" y="3023130"/>
                  <a:pt x="1446752" y="3022387"/>
                  <a:pt x="1446943" y="3021416"/>
                </a:cubicBezTo>
                <a:cubicBezTo>
                  <a:pt x="1447133" y="3020473"/>
                  <a:pt x="1446943" y="3019416"/>
                  <a:pt x="1446362" y="3018673"/>
                </a:cubicBezTo>
                <a:cubicBezTo>
                  <a:pt x="1440856" y="3011224"/>
                  <a:pt x="1431227" y="3008110"/>
                  <a:pt x="1422368" y="3010672"/>
                </a:cubicBezTo>
                <a:lnTo>
                  <a:pt x="1397908" y="3018387"/>
                </a:lnTo>
                <a:lnTo>
                  <a:pt x="1397908" y="3017692"/>
                </a:lnTo>
                <a:cubicBezTo>
                  <a:pt x="1397908" y="3010386"/>
                  <a:pt x="1394460" y="3005223"/>
                  <a:pt x="1389507" y="3005223"/>
                </a:cubicBezTo>
                <a:lnTo>
                  <a:pt x="1366180" y="3005319"/>
                </a:lnTo>
                <a:cubicBezTo>
                  <a:pt x="1365513" y="3005128"/>
                  <a:pt x="1363694" y="3003775"/>
                  <a:pt x="1362275" y="3002756"/>
                </a:cubicBezTo>
                <a:cubicBezTo>
                  <a:pt x="1356646" y="2998670"/>
                  <a:pt x="1347235" y="2991698"/>
                  <a:pt x="1335205" y="2991698"/>
                </a:cubicBezTo>
                <a:lnTo>
                  <a:pt x="1318250" y="2991698"/>
                </a:lnTo>
                <a:lnTo>
                  <a:pt x="1318250" y="2991603"/>
                </a:lnTo>
                <a:cubicBezTo>
                  <a:pt x="1318250" y="2987878"/>
                  <a:pt x="1315212" y="2984859"/>
                  <a:pt x="1311516" y="2984859"/>
                </a:cubicBezTo>
                <a:lnTo>
                  <a:pt x="1291209" y="2984859"/>
                </a:lnTo>
                <a:cubicBezTo>
                  <a:pt x="1289399" y="2984859"/>
                  <a:pt x="1287885" y="2986393"/>
                  <a:pt x="1287885" y="2988202"/>
                </a:cubicBezTo>
                <a:cubicBezTo>
                  <a:pt x="1287885" y="2989974"/>
                  <a:pt x="1289399" y="2991507"/>
                  <a:pt x="1291209" y="2991507"/>
                </a:cubicBezTo>
                <a:lnTo>
                  <a:pt x="1311602" y="2991603"/>
                </a:lnTo>
                <a:lnTo>
                  <a:pt x="1311516" y="3043923"/>
                </a:lnTo>
                <a:lnTo>
                  <a:pt x="1291390" y="3043923"/>
                </a:lnTo>
                <a:lnTo>
                  <a:pt x="1291390" y="3044104"/>
                </a:lnTo>
                <a:close/>
                <a:moveTo>
                  <a:pt x="1318441" y="2998575"/>
                </a:moveTo>
                <a:lnTo>
                  <a:pt x="1335414" y="2998575"/>
                </a:lnTo>
                <a:cubicBezTo>
                  <a:pt x="1345235" y="2998575"/>
                  <a:pt x="1353235" y="3004395"/>
                  <a:pt x="1358456" y="3008300"/>
                </a:cubicBezTo>
                <a:cubicBezTo>
                  <a:pt x="1361694" y="3010672"/>
                  <a:pt x="1363694" y="3012100"/>
                  <a:pt x="1365875" y="3012100"/>
                </a:cubicBezTo>
                <a:lnTo>
                  <a:pt x="1389602" y="3012100"/>
                </a:lnTo>
                <a:cubicBezTo>
                  <a:pt x="1390088" y="3012100"/>
                  <a:pt x="1391317" y="3014205"/>
                  <a:pt x="1391317" y="3017920"/>
                </a:cubicBezTo>
                <a:cubicBezTo>
                  <a:pt x="1391317" y="3019787"/>
                  <a:pt x="1390945" y="3021501"/>
                  <a:pt x="1390374" y="3022759"/>
                </a:cubicBezTo>
                <a:cubicBezTo>
                  <a:pt x="1390088" y="3023416"/>
                  <a:pt x="1389688" y="3023835"/>
                  <a:pt x="1389507" y="3023835"/>
                </a:cubicBezTo>
                <a:lnTo>
                  <a:pt x="1352274" y="3023835"/>
                </a:lnTo>
                <a:cubicBezTo>
                  <a:pt x="1350464" y="3023835"/>
                  <a:pt x="1348931" y="3025321"/>
                  <a:pt x="1348931" y="3027131"/>
                </a:cubicBezTo>
                <a:cubicBezTo>
                  <a:pt x="1348931" y="3028950"/>
                  <a:pt x="1350464" y="3030484"/>
                  <a:pt x="1352274" y="3030484"/>
                </a:cubicBezTo>
                <a:lnTo>
                  <a:pt x="1389507" y="3030484"/>
                </a:lnTo>
                <a:cubicBezTo>
                  <a:pt x="1392269" y="3030484"/>
                  <a:pt x="1394555" y="3028855"/>
                  <a:pt x="1396089" y="3026207"/>
                </a:cubicBezTo>
                <a:lnTo>
                  <a:pt x="1424359" y="3017225"/>
                </a:lnTo>
                <a:cubicBezTo>
                  <a:pt x="1429226" y="3015787"/>
                  <a:pt x="1434369" y="3016844"/>
                  <a:pt x="1438180" y="3019920"/>
                </a:cubicBezTo>
                <a:cubicBezTo>
                  <a:pt x="1426178" y="3025921"/>
                  <a:pt x="1416672" y="3031036"/>
                  <a:pt x="1408766" y="3035227"/>
                </a:cubicBezTo>
                <a:cubicBezTo>
                  <a:pt x="1372838" y="3054296"/>
                  <a:pt x="1372838" y="3054296"/>
                  <a:pt x="1335795" y="3041409"/>
                </a:cubicBezTo>
                <a:cubicBezTo>
                  <a:pt x="1330652" y="3039599"/>
                  <a:pt x="1324927" y="3037599"/>
                  <a:pt x="1318250" y="3035408"/>
                </a:cubicBezTo>
                <a:lnTo>
                  <a:pt x="1318250" y="2998575"/>
                </a:lnTo>
                <a:lnTo>
                  <a:pt x="1318441" y="2998575"/>
                </a:lnTo>
                <a:close/>
                <a:moveTo>
                  <a:pt x="1344073" y="2900439"/>
                </a:moveTo>
                <a:lnTo>
                  <a:pt x="1344749" y="2900439"/>
                </a:lnTo>
                <a:cubicBezTo>
                  <a:pt x="1350378" y="2906763"/>
                  <a:pt x="1359236" y="2909411"/>
                  <a:pt x="1367218" y="2907049"/>
                </a:cubicBezTo>
                <a:lnTo>
                  <a:pt x="1384735" y="2902763"/>
                </a:lnTo>
                <a:cubicBezTo>
                  <a:pt x="1388554" y="2904068"/>
                  <a:pt x="1403909" y="2909602"/>
                  <a:pt x="1413815" y="2917603"/>
                </a:cubicBezTo>
                <a:lnTo>
                  <a:pt x="1414281" y="2917974"/>
                </a:lnTo>
                <a:cubicBezTo>
                  <a:pt x="1419415" y="2922070"/>
                  <a:pt x="1429988" y="2930766"/>
                  <a:pt x="1443799" y="2930766"/>
                </a:cubicBezTo>
                <a:lnTo>
                  <a:pt x="1460763" y="2930766"/>
                </a:lnTo>
                <a:lnTo>
                  <a:pt x="1460763" y="2930862"/>
                </a:lnTo>
                <a:cubicBezTo>
                  <a:pt x="1460763" y="2934577"/>
                  <a:pt x="1463811" y="2937605"/>
                  <a:pt x="1467535" y="2937605"/>
                </a:cubicBezTo>
                <a:lnTo>
                  <a:pt x="1487814" y="2937605"/>
                </a:lnTo>
                <a:cubicBezTo>
                  <a:pt x="1489624" y="2937605"/>
                  <a:pt x="1491148" y="2936062"/>
                  <a:pt x="1491148" y="2934253"/>
                </a:cubicBezTo>
                <a:cubicBezTo>
                  <a:pt x="1491148" y="2932433"/>
                  <a:pt x="1489624" y="2930947"/>
                  <a:pt x="1487814" y="2930947"/>
                </a:cubicBezTo>
                <a:lnTo>
                  <a:pt x="1467441" y="2930862"/>
                </a:lnTo>
                <a:lnTo>
                  <a:pt x="1467535" y="2878541"/>
                </a:lnTo>
                <a:lnTo>
                  <a:pt x="1487814" y="2878541"/>
                </a:lnTo>
                <a:cubicBezTo>
                  <a:pt x="1489624" y="2878541"/>
                  <a:pt x="1491148" y="2877045"/>
                  <a:pt x="1491148" y="2875226"/>
                </a:cubicBezTo>
                <a:cubicBezTo>
                  <a:pt x="1491148" y="2873416"/>
                  <a:pt x="1489624" y="2871883"/>
                  <a:pt x="1487814" y="2871883"/>
                </a:cubicBezTo>
                <a:lnTo>
                  <a:pt x="1467535" y="2871883"/>
                </a:lnTo>
                <a:cubicBezTo>
                  <a:pt x="1463811" y="2871883"/>
                  <a:pt x="1460763" y="2874912"/>
                  <a:pt x="1460763" y="2878626"/>
                </a:cubicBezTo>
                <a:lnTo>
                  <a:pt x="1460763" y="2880341"/>
                </a:lnTo>
                <a:cubicBezTo>
                  <a:pt x="1448762" y="2876255"/>
                  <a:pt x="1439999" y="2872721"/>
                  <a:pt x="1433322" y="2870064"/>
                </a:cubicBezTo>
                <a:cubicBezTo>
                  <a:pt x="1413815" y="2862253"/>
                  <a:pt x="1409414" y="2860900"/>
                  <a:pt x="1392860" y="2869054"/>
                </a:cubicBezTo>
                <a:lnTo>
                  <a:pt x="1392736" y="2869054"/>
                </a:lnTo>
                <a:lnTo>
                  <a:pt x="1329966" y="2881884"/>
                </a:lnTo>
                <a:cubicBezTo>
                  <a:pt x="1329033" y="2882065"/>
                  <a:pt x="1328261" y="2882627"/>
                  <a:pt x="1327795" y="2883418"/>
                </a:cubicBezTo>
                <a:cubicBezTo>
                  <a:pt x="1327309" y="2884161"/>
                  <a:pt x="1327204" y="2885237"/>
                  <a:pt x="1327499" y="2886075"/>
                </a:cubicBezTo>
                <a:cubicBezTo>
                  <a:pt x="1329109" y="2891133"/>
                  <a:pt x="1334472" y="2900439"/>
                  <a:pt x="1344073" y="2900439"/>
                </a:cubicBezTo>
                <a:moveTo>
                  <a:pt x="1430864" y="2876064"/>
                </a:moveTo>
                <a:cubicBezTo>
                  <a:pt x="1437894" y="2878960"/>
                  <a:pt x="1447533" y="2882713"/>
                  <a:pt x="1460763" y="2887228"/>
                </a:cubicBezTo>
                <a:lnTo>
                  <a:pt x="1460763" y="2923975"/>
                </a:lnTo>
                <a:lnTo>
                  <a:pt x="1443799" y="2923975"/>
                </a:lnTo>
                <a:cubicBezTo>
                  <a:pt x="1432360" y="2923975"/>
                  <a:pt x="1423045" y="2916346"/>
                  <a:pt x="1418454" y="2912764"/>
                </a:cubicBezTo>
                <a:lnTo>
                  <a:pt x="1417987" y="2912345"/>
                </a:lnTo>
                <a:cubicBezTo>
                  <a:pt x="1405804" y="2902439"/>
                  <a:pt x="1386735" y="2896353"/>
                  <a:pt x="1385878" y="2896067"/>
                </a:cubicBezTo>
                <a:cubicBezTo>
                  <a:pt x="1385602" y="2895981"/>
                  <a:pt x="1385230" y="2895876"/>
                  <a:pt x="1384839" y="2895876"/>
                </a:cubicBezTo>
                <a:cubicBezTo>
                  <a:pt x="1384563" y="2895876"/>
                  <a:pt x="1384268" y="2895876"/>
                  <a:pt x="1384097" y="2895981"/>
                </a:cubicBezTo>
                <a:lnTo>
                  <a:pt x="1365513" y="2900534"/>
                </a:lnTo>
                <a:cubicBezTo>
                  <a:pt x="1360646" y="2901982"/>
                  <a:pt x="1355512" y="2900953"/>
                  <a:pt x="1351702" y="2897877"/>
                </a:cubicBezTo>
                <a:cubicBezTo>
                  <a:pt x="1364552" y="2891419"/>
                  <a:pt x="1374191" y="2886161"/>
                  <a:pt x="1382087" y="2881979"/>
                </a:cubicBezTo>
                <a:cubicBezTo>
                  <a:pt x="1409233" y="2867416"/>
                  <a:pt x="1409233" y="2867416"/>
                  <a:pt x="1430864" y="2876064"/>
                </a:cubicBezTo>
                <a:moveTo>
                  <a:pt x="1371886" y="2879884"/>
                </a:moveTo>
                <a:cubicBezTo>
                  <a:pt x="1364646" y="2883789"/>
                  <a:pt x="1355979" y="2888352"/>
                  <a:pt x="1345111" y="2893695"/>
                </a:cubicBezTo>
                <a:cubicBezTo>
                  <a:pt x="1340168" y="2894257"/>
                  <a:pt x="1337024" y="2890342"/>
                  <a:pt x="1335328" y="2887323"/>
                </a:cubicBezTo>
                <a:lnTo>
                  <a:pt x="1371886" y="2879884"/>
                </a:lnTo>
                <a:close/>
                <a:moveTo>
                  <a:pt x="1640491" y="2925604"/>
                </a:moveTo>
                <a:cubicBezTo>
                  <a:pt x="1639262" y="2924670"/>
                  <a:pt x="1637633" y="2924251"/>
                  <a:pt x="1636119" y="2924527"/>
                </a:cubicBezTo>
                <a:cubicBezTo>
                  <a:pt x="1634585" y="2924861"/>
                  <a:pt x="1633166" y="2925690"/>
                  <a:pt x="1632299" y="2926947"/>
                </a:cubicBezTo>
                <a:cubicBezTo>
                  <a:pt x="1625727" y="2935967"/>
                  <a:pt x="1610487" y="2958246"/>
                  <a:pt x="1610487" y="2969876"/>
                </a:cubicBezTo>
                <a:lnTo>
                  <a:pt x="1610487" y="2971133"/>
                </a:lnTo>
                <a:cubicBezTo>
                  <a:pt x="1610773" y="2985316"/>
                  <a:pt x="1622488" y="2996575"/>
                  <a:pt x="1636395" y="2996575"/>
                </a:cubicBezTo>
                <a:lnTo>
                  <a:pt x="1637633" y="2996575"/>
                </a:lnTo>
                <a:lnTo>
                  <a:pt x="1638224" y="2996575"/>
                </a:lnTo>
                <a:cubicBezTo>
                  <a:pt x="1645168" y="2996394"/>
                  <a:pt x="1651625" y="2993498"/>
                  <a:pt x="1656502" y="2988488"/>
                </a:cubicBezTo>
                <a:cubicBezTo>
                  <a:pt x="1661350" y="2983411"/>
                  <a:pt x="1663836" y="2976848"/>
                  <a:pt x="1663722" y="2969876"/>
                </a:cubicBezTo>
                <a:cubicBezTo>
                  <a:pt x="1663722" y="2958761"/>
                  <a:pt x="1650130" y="2938158"/>
                  <a:pt x="1641910" y="2926947"/>
                </a:cubicBezTo>
                <a:cubicBezTo>
                  <a:pt x="1641443" y="2926433"/>
                  <a:pt x="1641071" y="2926061"/>
                  <a:pt x="1640491" y="2925604"/>
                </a:cubicBezTo>
                <a:moveTo>
                  <a:pt x="1656979" y="2970067"/>
                </a:moveTo>
                <a:cubicBezTo>
                  <a:pt x="1657074" y="2975229"/>
                  <a:pt x="1655159" y="2980201"/>
                  <a:pt x="1651625" y="2983878"/>
                </a:cubicBezTo>
                <a:cubicBezTo>
                  <a:pt x="1648025" y="2987592"/>
                  <a:pt x="1643253" y="2989783"/>
                  <a:pt x="1638024" y="2989879"/>
                </a:cubicBezTo>
                <a:lnTo>
                  <a:pt x="1636976" y="2989879"/>
                </a:lnTo>
                <a:lnTo>
                  <a:pt x="1636490" y="2989879"/>
                </a:lnTo>
                <a:cubicBezTo>
                  <a:pt x="1626003" y="2989879"/>
                  <a:pt x="1617354" y="2981506"/>
                  <a:pt x="1617069" y="2970943"/>
                </a:cubicBezTo>
                <a:lnTo>
                  <a:pt x="1617069" y="2969971"/>
                </a:lnTo>
                <a:cubicBezTo>
                  <a:pt x="1617069" y="2962151"/>
                  <a:pt x="1627261" y="2945321"/>
                  <a:pt x="1637071" y="2931700"/>
                </a:cubicBezTo>
                <a:cubicBezTo>
                  <a:pt x="1649359" y="2948950"/>
                  <a:pt x="1656979" y="2963513"/>
                  <a:pt x="1656979" y="2970067"/>
                </a:cubicBezTo>
                <a:moveTo>
                  <a:pt x="1534382" y="3044104"/>
                </a:moveTo>
                <a:cubicBezTo>
                  <a:pt x="1532572" y="3044104"/>
                  <a:pt x="1531068" y="3045647"/>
                  <a:pt x="1531068" y="3047409"/>
                </a:cubicBezTo>
                <a:cubicBezTo>
                  <a:pt x="1531068" y="3049229"/>
                  <a:pt x="1532572" y="3050762"/>
                  <a:pt x="1534382" y="3050762"/>
                </a:cubicBezTo>
                <a:lnTo>
                  <a:pt x="1554689" y="3050762"/>
                </a:lnTo>
                <a:cubicBezTo>
                  <a:pt x="1558385" y="3050762"/>
                  <a:pt x="1561423" y="3047733"/>
                  <a:pt x="1561423" y="3044019"/>
                </a:cubicBezTo>
                <a:lnTo>
                  <a:pt x="1561423" y="3042295"/>
                </a:lnTo>
                <a:cubicBezTo>
                  <a:pt x="1567148" y="3044200"/>
                  <a:pt x="1572292" y="3046009"/>
                  <a:pt x="1576768" y="3047505"/>
                </a:cubicBezTo>
                <a:cubicBezTo>
                  <a:pt x="1594590" y="3053734"/>
                  <a:pt x="1604496" y="3057039"/>
                  <a:pt x="1613449" y="3057039"/>
                </a:cubicBezTo>
                <a:cubicBezTo>
                  <a:pt x="1624393" y="3057039"/>
                  <a:pt x="1634128" y="3052020"/>
                  <a:pt x="1654978" y="3040847"/>
                </a:cubicBezTo>
                <a:cubicBezTo>
                  <a:pt x="1663636" y="3036294"/>
                  <a:pt x="1674486" y="3030484"/>
                  <a:pt x="1688211" y="3023597"/>
                </a:cubicBezTo>
                <a:cubicBezTo>
                  <a:pt x="1689068" y="3023130"/>
                  <a:pt x="1689745" y="3022387"/>
                  <a:pt x="1689925" y="3021416"/>
                </a:cubicBezTo>
                <a:cubicBezTo>
                  <a:pt x="1690125" y="3020473"/>
                  <a:pt x="1689925" y="3019416"/>
                  <a:pt x="1689354" y="3018673"/>
                </a:cubicBezTo>
                <a:cubicBezTo>
                  <a:pt x="1683848" y="3011224"/>
                  <a:pt x="1674219" y="3008110"/>
                  <a:pt x="1665351" y="3010672"/>
                </a:cubicBezTo>
                <a:lnTo>
                  <a:pt x="1640891" y="3018387"/>
                </a:lnTo>
                <a:lnTo>
                  <a:pt x="1640891" y="3017692"/>
                </a:lnTo>
                <a:cubicBezTo>
                  <a:pt x="1640891" y="3010386"/>
                  <a:pt x="1637452" y="3005223"/>
                  <a:pt x="1632499" y="3005223"/>
                </a:cubicBezTo>
                <a:lnTo>
                  <a:pt x="1609172" y="3005319"/>
                </a:lnTo>
                <a:cubicBezTo>
                  <a:pt x="1608487" y="3005128"/>
                  <a:pt x="1606686" y="3003775"/>
                  <a:pt x="1605267" y="3002756"/>
                </a:cubicBezTo>
                <a:cubicBezTo>
                  <a:pt x="1599638" y="2998670"/>
                  <a:pt x="1590199" y="2991698"/>
                  <a:pt x="1578197" y="2991698"/>
                </a:cubicBezTo>
                <a:lnTo>
                  <a:pt x="1561243" y="2991698"/>
                </a:lnTo>
                <a:lnTo>
                  <a:pt x="1561243" y="2991603"/>
                </a:lnTo>
                <a:cubicBezTo>
                  <a:pt x="1561243" y="2987878"/>
                  <a:pt x="1558194" y="2984859"/>
                  <a:pt x="1554480" y="2984859"/>
                </a:cubicBezTo>
                <a:lnTo>
                  <a:pt x="1534201" y="2984859"/>
                </a:lnTo>
                <a:cubicBezTo>
                  <a:pt x="1532382" y="2984859"/>
                  <a:pt x="1530877" y="2986393"/>
                  <a:pt x="1530877" y="2988202"/>
                </a:cubicBezTo>
                <a:cubicBezTo>
                  <a:pt x="1530877" y="2989974"/>
                  <a:pt x="1532382" y="2991507"/>
                  <a:pt x="1534201" y="2991507"/>
                </a:cubicBezTo>
                <a:lnTo>
                  <a:pt x="1554566" y="2991603"/>
                </a:lnTo>
                <a:lnTo>
                  <a:pt x="1554480" y="3043923"/>
                </a:lnTo>
                <a:lnTo>
                  <a:pt x="1534382" y="3043923"/>
                </a:lnTo>
                <a:lnTo>
                  <a:pt x="1534382" y="3044104"/>
                </a:lnTo>
                <a:close/>
                <a:moveTo>
                  <a:pt x="1561423" y="2998575"/>
                </a:moveTo>
                <a:lnTo>
                  <a:pt x="1578378" y="2998575"/>
                </a:lnTo>
                <a:cubicBezTo>
                  <a:pt x="1588198" y="2998575"/>
                  <a:pt x="1596190" y="3004395"/>
                  <a:pt x="1601448" y="3008300"/>
                </a:cubicBezTo>
                <a:cubicBezTo>
                  <a:pt x="1604677" y="3010672"/>
                  <a:pt x="1606686" y="3012100"/>
                  <a:pt x="1608868" y="3012100"/>
                </a:cubicBezTo>
                <a:lnTo>
                  <a:pt x="1632595" y="3012100"/>
                </a:lnTo>
                <a:cubicBezTo>
                  <a:pt x="1633080" y="3012100"/>
                  <a:pt x="1634299" y="3014205"/>
                  <a:pt x="1634299" y="3017920"/>
                </a:cubicBezTo>
                <a:cubicBezTo>
                  <a:pt x="1634299" y="3019787"/>
                  <a:pt x="1634023" y="3021501"/>
                  <a:pt x="1633356" y="3022759"/>
                </a:cubicBezTo>
                <a:cubicBezTo>
                  <a:pt x="1633080" y="3023416"/>
                  <a:pt x="1632680" y="3023835"/>
                  <a:pt x="1632499" y="3023835"/>
                </a:cubicBezTo>
                <a:lnTo>
                  <a:pt x="1595266" y="3023835"/>
                </a:lnTo>
                <a:cubicBezTo>
                  <a:pt x="1593446" y="3023835"/>
                  <a:pt x="1591913" y="3025321"/>
                  <a:pt x="1591913" y="3027131"/>
                </a:cubicBezTo>
                <a:cubicBezTo>
                  <a:pt x="1591913" y="3028950"/>
                  <a:pt x="1593446" y="3030484"/>
                  <a:pt x="1595266" y="3030484"/>
                </a:cubicBezTo>
                <a:lnTo>
                  <a:pt x="1632499" y="3030484"/>
                </a:lnTo>
                <a:cubicBezTo>
                  <a:pt x="1635261" y="3030484"/>
                  <a:pt x="1637529" y="3028855"/>
                  <a:pt x="1639072" y="3026207"/>
                </a:cubicBezTo>
                <a:lnTo>
                  <a:pt x="1667342" y="3017225"/>
                </a:lnTo>
                <a:cubicBezTo>
                  <a:pt x="1672218" y="3015787"/>
                  <a:pt x="1677352" y="3016844"/>
                  <a:pt x="1681153" y="3019920"/>
                </a:cubicBezTo>
                <a:cubicBezTo>
                  <a:pt x="1669170" y="3025921"/>
                  <a:pt x="1659636" y="3031036"/>
                  <a:pt x="1651816" y="3035227"/>
                </a:cubicBezTo>
                <a:cubicBezTo>
                  <a:pt x="1615916" y="3054296"/>
                  <a:pt x="1615916" y="3054296"/>
                  <a:pt x="1578864" y="3041409"/>
                </a:cubicBezTo>
                <a:cubicBezTo>
                  <a:pt x="1573739" y="3039599"/>
                  <a:pt x="1567919" y="3037599"/>
                  <a:pt x="1561329" y="3035408"/>
                </a:cubicBezTo>
                <a:lnTo>
                  <a:pt x="1561329" y="2998575"/>
                </a:lnTo>
                <a:lnTo>
                  <a:pt x="1561423" y="2998575"/>
                </a:lnTo>
                <a:close/>
                <a:moveTo>
                  <a:pt x="1587056" y="2900439"/>
                </a:moveTo>
                <a:lnTo>
                  <a:pt x="1587732" y="2900439"/>
                </a:lnTo>
                <a:cubicBezTo>
                  <a:pt x="1593361" y="2906763"/>
                  <a:pt x="1602181" y="2909411"/>
                  <a:pt x="1610220" y="2907049"/>
                </a:cubicBezTo>
                <a:lnTo>
                  <a:pt x="1627727" y="2902763"/>
                </a:lnTo>
                <a:cubicBezTo>
                  <a:pt x="1631528" y="2904068"/>
                  <a:pt x="1646891" y="2909602"/>
                  <a:pt x="1656797" y="2917603"/>
                </a:cubicBezTo>
                <a:lnTo>
                  <a:pt x="1657264" y="2917974"/>
                </a:lnTo>
                <a:cubicBezTo>
                  <a:pt x="1662398" y="2922070"/>
                  <a:pt x="1672981" y="2930766"/>
                  <a:pt x="1686782" y="2930766"/>
                </a:cubicBezTo>
                <a:lnTo>
                  <a:pt x="1703737" y="2930766"/>
                </a:lnTo>
                <a:lnTo>
                  <a:pt x="1703737" y="2930862"/>
                </a:lnTo>
                <a:cubicBezTo>
                  <a:pt x="1703737" y="2934577"/>
                  <a:pt x="1706794" y="2937605"/>
                  <a:pt x="1710509" y="2937605"/>
                </a:cubicBezTo>
                <a:lnTo>
                  <a:pt x="1730787" y="2937605"/>
                </a:lnTo>
                <a:cubicBezTo>
                  <a:pt x="1732607" y="2937605"/>
                  <a:pt x="1734141" y="2936062"/>
                  <a:pt x="1734141" y="2934253"/>
                </a:cubicBezTo>
                <a:cubicBezTo>
                  <a:pt x="1734141" y="2932433"/>
                  <a:pt x="1732607" y="2930947"/>
                  <a:pt x="1730787" y="2930947"/>
                </a:cubicBezTo>
                <a:lnTo>
                  <a:pt x="1710423" y="2930862"/>
                </a:lnTo>
                <a:lnTo>
                  <a:pt x="1710509" y="2878541"/>
                </a:lnTo>
                <a:lnTo>
                  <a:pt x="1730787" y="2878541"/>
                </a:lnTo>
                <a:cubicBezTo>
                  <a:pt x="1732607" y="2878541"/>
                  <a:pt x="1734141" y="2877045"/>
                  <a:pt x="1734141" y="2875226"/>
                </a:cubicBezTo>
                <a:cubicBezTo>
                  <a:pt x="1734141" y="2873416"/>
                  <a:pt x="1732607" y="2871883"/>
                  <a:pt x="1730787" y="2871883"/>
                </a:cubicBezTo>
                <a:lnTo>
                  <a:pt x="1710509" y="2871883"/>
                </a:lnTo>
                <a:cubicBezTo>
                  <a:pt x="1706794" y="2871883"/>
                  <a:pt x="1703737" y="2874912"/>
                  <a:pt x="1703737" y="2878626"/>
                </a:cubicBezTo>
                <a:lnTo>
                  <a:pt x="1703737" y="2880341"/>
                </a:lnTo>
                <a:cubicBezTo>
                  <a:pt x="1691744" y="2876255"/>
                  <a:pt x="1682982" y="2872721"/>
                  <a:pt x="1676305" y="2870064"/>
                </a:cubicBezTo>
                <a:cubicBezTo>
                  <a:pt x="1656797" y="2862253"/>
                  <a:pt x="1652397" y="2860900"/>
                  <a:pt x="1635823" y="2869054"/>
                </a:cubicBezTo>
                <a:lnTo>
                  <a:pt x="1635728" y="2869054"/>
                </a:lnTo>
                <a:lnTo>
                  <a:pt x="1572958" y="2881884"/>
                </a:lnTo>
                <a:cubicBezTo>
                  <a:pt x="1571997" y="2882065"/>
                  <a:pt x="1571234" y="2882627"/>
                  <a:pt x="1570777" y="2883418"/>
                </a:cubicBezTo>
                <a:cubicBezTo>
                  <a:pt x="1570291" y="2884161"/>
                  <a:pt x="1570196" y="2885237"/>
                  <a:pt x="1570377" y="2886075"/>
                </a:cubicBezTo>
                <a:cubicBezTo>
                  <a:pt x="1572092" y="2891133"/>
                  <a:pt x="1577531" y="2900439"/>
                  <a:pt x="1587056" y="2900439"/>
                </a:cubicBezTo>
                <a:moveTo>
                  <a:pt x="1673837" y="2876064"/>
                </a:moveTo>
                <a:cubicBezTo>
                  <a:pt x="1680886" y="2878960"/>
                  <a:pt x="1690516" y="2882713"/>
                  <a:pt x="1703737" y="2887228"/>
                </a:cubicBezTo>
                <a:lnTo>
                  <a:pt x="1703737" y="2923975"/>
                </a:lnTo>
                <a:lnTo>
                  <a:pt x="1686782" y="2923975"/>
                </a:lnTo>
                <a:cubicBezTo>
                  <a:pt x="1675352" y="2923975"/>
                  <a:pt x="1666027" y="2916346"/>
                  <a:pt x="1661446" y="2912764"/>
                </a:cubicBezTo>
                <a:lnTo>
                  <a:pt x="1660970" y="2912345"/>
                </a:lnTo>
                <a:cubicBezTo>
                  <a:pt x="1648768" y="2902439"/>
                  <a:pt x="1629727" y="2896353"/>
                  <a:pt x="1628861" y="2896067"/>
                </a:cubicBezTo>
                <a:cubicBezTo>
                  <a:pt x="1628499" y="2895981"/>
                  <a:pt x="1628213" y="2895876"/>
                  <a:pt x="1627822" y="2895876"/>
                </a:cubicBezTo>
                <a:cubicBezTo>
                  <a:pt x="1627537" y="2895876"/>
                  <a:pt x="1627251" y="2895876"/>
                  <a:pt x="1627079" y="2895981"/>
                </a:cubicBezTo>
                <a:lnTo>
                  <a:pt x="1608487" y="2900534"/>
                </a:lnTo>
                <a:cubicBezTo>
                  <a:pt x="1603638" y="2901982"/>
                  <a:pt x="1598495" y="2900953"/>
                  <a:pt x="1594675" y="2897877"/>
                </a:cubicBezTo>
                <a:cubicBezTo>
                  <a:pt x="1607544" y="2891419"/>
                  <a:pt x="1617173" y="2886161"/>
                  <a:pt x="1625079" y="2881979"/>
                </a:cubicBezTo>
                <a:cubicBezTo>
                  <a:pt x="1652206" y="2867416"/>
                  <a:pt x="1652206" y="2867416"/>
                  <a:pt x="1673837" y="2876064"/>
                </a:cubicBezTo>
                <a:moveTo>
                  <a:pt x="1614859" y="2879884"/>
                </a:moveTo>
                <a:cubicBezTo>
                  <a:pt x="1607639" y="2883789"/>
                  <a:pt x="1598962" y="2888352"/>
                  <a:pt x="1588103" y="2893695"/>
                </a:cubicBezTo>
                <a:cubicBezTo>
                  <a:pt x="1583141" y="2894257"/>
                  <a:pt x="1579997" y="2890342"/>
                  <a:pt x="1578293" y="2887323"/>
                </a:cubicBezTo>
                <a:lnTo>
                  <a:pt x="1614859" y="2879884"/>
                </a:lnTo>
                <a:close/>
                <a:moveTo>
                  <a:pt x="1883483" y="2925604"/>
                </a:moveTo>
                <a:cubicBezTo>
                  <a:pt x="1882254" y="2924670"/>
                  <a:pt x="1880625" y="2924251"/>
                  <a:pt x="1879111" y="2924527"/>
                </a:cubicBezTo>
                <a:cubicBezTo>
                  <a:pt x="1877568" y="2924861"/>
                  <a:pt x="1876158" y="2925690"/>
                  <a:pt x="1875196" y="2926947"/>
                </a:cubicBezTo>
                <a:cubicBezTo>
                  <a:pt x="1868624" y="2935967"/>
                  <a:pt x="1853384" y="2958246"/>
                  <a:pt x="1853384" y="2969876"/>
                </a:cubicBezTo>
                <a:lnTo>
                  <a:pt x="1853384" y="2971133"/>
                </a:lnTo>
                <a:cubicBezTo>
                  <a:pt x="1853669" y="2985316"/>
                  <a:pt x="1865386" y="2996575"/>
                  <a:pt x="1879282" y="2996575"/>
                </a:cubicBezTo>
                <a:lnTo>
                  <a:pt x="1880530" y="2996575"/>
                </a:lnTo>
                <a:lnTo>
                  <a:pt x="1881111" y="2996575"/>
                </a:lnTo>
                <a:cubicBezTo>
                  <a:pt x="1888064" y="2996394"/>
                  <a:pt x="1894532" y="2993498"/>
                  <a:pt x="1899390" y="2988488"/>
                </a:cubicBezTo>
                <a:cubicBezTo>
                  <a:pt x="1904238" y="2983411"/>
                  <a:pt x="1906705" y="2976848"/>
                  <a:pt x="1906610" y="2969876"/>
                </a:cubicBezTo>
                <a:cubicBezTo>
                  <a:pt x="1906610" y="2958761"/>
                  <a:pt x="1893018" y="2938158"/>
                  <a:pt x="1884797" y="2926947"/>
                </a:cubicBezTo>
                <a:cubicBezTo>
                  <a:pt x="1884426" y="2926433"/>
                  <a:pt x="1884054" y="2926061"/>
                  <a:pt x="1883483" y="2925604"/>
                </a:cubicBezTo>
                <a:moveTo>
                  <a:pt x="1899971" y="2970067"/>
                </a:moveTo>
                <a:cubicBezTo>
                  <a:pt x="1900066" y="2975229"/>
                  <a:pt x="1898161" y="2980201"/>
                  <a:pt x="1894618" y="2983878"/>
                </a:cubicBezTo>
                <a:cubicBezTo>
                  <a:pt x="1891017" y="2987592"/>
                  <a:pt x="1886255" y="2989783"/>
                  <a:pt x="1881016" y="2989879"/>
                </a:cubicBezTo>
                <a:lnTo>
                  <a:pt x="1879949" y="2989879"/>
                </a:lnTo>
                <a:lnTo>
                  <a:pt x="1879482" y="2989879"/>
                </a:lnTo>
                <a:cubicBezTo>
                  <a:pt x="1868986" y="2989879"/>
                  <a:pt x="1860347" y="2981506"/>
                  <a:pt x="1860042" y="2970943"/>
                </a:cubicBezTo>
                <a:lnTo>
                  <a:pt x="1860042" y="2969971"/>
                </a:lnTo>
                <a:cubicBezTo>
                  <a:pt x="1860042" y="2962151"/>
                  <a:pt x="1870253" y="2945321"/>
                  <a:pt x="1879949" y="2931700"/>
                </a:cubicBezTo>
                <a:cubicBezTo>
                  <a:pt x="1892332" y="2948950"/>
                  <a:pt x="1899971" y="2963513"/>
                  <a:pt x="1899971" y="2970067"/>
                </a:cubicBezTo>
                <a:moveTo>
                  <a:pt x="1777365" y="3044104"/>
                </a:moveTo>
                <a:cubicBezTo>
                  <a:pt x="1775555" y="3044104"/>
                  <a:pt x="1774041" y="3045647"/>
                  <a:pt x="1774041" y="3047409"/>
                </a:cubicBezTo>
                <a:cubicBezTo>
                  <a:pt x="1774041" y="3049229"/>
                  <a:pt x="1775555" y="3050762"/>
                  <a:pt x="1777365" y="3050762"/>
                </a:cubicBezTo>
                <a:lnTo>
                  <a:pt x="1797672" y="3050762"/>
                </a:lnTo>
                <a:cubicBezTo>
                  <a:pt x="1801368" y="3050762"/>
                  <a:pt x="1804416" y="3047733"/>
                  <a:pt x="1804416" y="3044019"/>
                </a:cubicBezTo>
                <a:lnTo>
                  <a:pt x="1804416" y="3042295"/>
                </a:lnTo>
                <a:cubicBezTo>
                  <a:pt x="1810131" y="3044200"/>
                  <a:pt x="1815265" y="3046009"/>
                  <a:pt x="1819751" y="3047505"/>
                </a:cubicBezTo>
                <a:cubicBezTo>
                  <a:pt x="1837563" y="3053734"/>
                  <a:pt x="1847469" y="3057039"/>
                  <a:pt x="1856441" y="3057039"/>
                </a:cubicBezTo>
                <a:cubicBezTo>
                  <a:pt x="1867385" y="3057039"/>
                  <a:pt x="1877110" y="3052020"/>
                  <a:pt x="1897961" y="3040847"/>
                </a:cubicBezTo>
                <a:cubicBezTo>
                  <a:pt x="1906610" y="3036294"/>
                  <a:pt x="1917478" y="3030484"/>
                  <a:pt x="1931184" y="3023597"/>
                </a:cubicBezTo>
                <a:cubicBezTo>
                  <a:pt x="1932051" y="3023130"/>
                  <a:pt x="1932727" y="3022387"/>
                  <a:pt x="1932918" y="3021416"/>
                </a:cubicBezTo>
                <a:cubicBezTo>
                  <a:pt x="1933108" y="3020473"/>
                  <a:pt x="1932918" y="3019416"/>
                  <a:pt x="1932337" y="3018673"/>
                </a:cubicBezTo>
                <a:cubicBezTo>
                  <a:pt x="1926821" y="3011224"/>
                  <a:pt x="1917202" y="3008110"/>
                  <a:pt x="1908334" y="3010672"/>
                </a:cubicBezTo>
                <a:lnTo>
                  <a:pt x="1883854" y="3018387"/>
                </a:lnTo>
                <a:lnTo>
                  <a:pt x="1883854" y="3017692"/>
                </a:lnTo>
                <a:cubicBezTo>
                  <a:pt x="1883854" y="3010386"/>
                  <a:pt x="1880425" y="3005223"/>
                  <a:pt x="1875482" y="3005223"/>
                </a:cubicBezTo>
                <a:lnTo>
                  <a:pt x="1852136" y="3005319"/>
                </a:lnTo>
                <a:cubicBezTo>
                  <a:pt x="1851479" y="3005128"/>
                  <a:pt x="1849669" y="3003775"/>
                  <a:pt x="1848212" y="3002756"/>
                </a:cubicBezTo>
                <a:cubicBezTo>
                  <a:pt x="1842621" y="2998670"/>
                  <a:pt x="1833172" y="2991698"/>
                  <a:pt x="1821180" y="2991698"/>
                </a:cubicBezTo>
                <a:lnTo>
                  <a:pt x="1804216" y="2991698"/>
                </a:lnTo>
                <a:lnTo>
                  <a:pt x="1804216" y="2991603"/>
                </a:lnTo>
                <a:cubicBezTo>
                  <a:pt x="1804216" y="2987878"/>
                  <a:pt x="1801177" y="2984859"/>
                  <a:pt x="1797453" y="2984859"/>
                </a:cubicBezTo>
                <a:lnTo>
                  <a:pt x="1777174" y="2984859"/>
                </a:lnTo>
                <a:cubicBezTo>
                  <a:pt x="1775374" y="2984859"/>
                  <a:pt x="1773860" y="2986393"/>
                  <a:pt x="1773860" y="2988202"/>
                </a:cubicBezTo>
                <a:cubicBezTo>
                  <a:pt x="1773860" y="2989974"/>
                  <a:pt x="1775374" y="2991507"/>
                  <a:pt x="1777174" y="2991507"/>
                </a:cubicBezTo>
                <a:lnTo>
                  <a:pt x="1797548" y="2991603"/>
                </a:lnTo>
                <a:lnTo>
                  <a:pt x="1797453" y="3043923"/>
                </a:lnTo>
                <a:lnTo>
                  <a:pt x="1777365" y="3043923"/>
                </a:lnTo>
                <a:lnTo>
                  <a:pt x="1777365" y="3044104"/>
                </a:lnTo>
                <a:close/>
                <a:moveTo>
                  <a:pt x="1804416" y="2998575"/>
                </a:moveTo>
                <a:lnTo>
                  <a:pt x="1821361" y="2998575"/>
                </a:lnTo>
                <a:cubicBezTo>
                  <a:pt x="1831171" y="2998575"/>
                  <a:pt x="1839173" y="3004395"/>
                  <a:pt x="1844431" y="3008300"/>
                </a:cubicBezTo>
                <a:cubicBezTo>
                  <a:pt x="1847669" y="3010672"/>
                  <a:pt x="1849669" y="3012100"/>
                  <a:pt x="1851841" y="3012100"/>
                </a:cubicBezTo>
                <a:lnTo>
                  <a:pt x="1875577" y="3012100"/>
                </a:lnTo>
                <a:cubicBezTo>
                  <a:pt x="1876034" y="3012100"/>
                  <a:pt x="1877282" y="3014205"/>
                  <a:pt x="1877282" y="3017920"/>
                </a:cubicBezTo>
                <a:cubicBezTo>
                  <a:pt x="1877282" y="3019787"/>
                  <a:pt x="1876892" y="3021501"/>
                  <a:pt x="1876349" y="3022759"/>
                </a:cubicBezTo>
                <a:cubicBezTo>
                  <a:pt x="1876034" y="3023416"/>
                  <a:pt x="1875654" y="3023835"/>
                  <a:pt x="1875482" y="3023835"/>
                </a:cubicBezTo>
                <a:lnTo>
                  <a:pt x="1838230" y="3023835"/>
                </a:lnTo>
                <a:cubicBezTo>
                  <a:pt x="1836429" y="3023835"/>
                  <a:pt x="1834906" y="3025321"/>
                  <a:pt x="1834906" y="3027131"/>
                </a:cubicBezTo>
                <a:cubicBezTo>
                  <a:pt x="1834906" y="3028950"/>
                  <a:pt x="1836429" y="3030484"/>
                  <a:pt x="1838230" y="3030484"/>
                </a:cubicBezTo>
                <a:lnTo>
                  <a:pt x="1875482" y="3030484"/>
                </a:lnTo>
                <a:cubicBezTo>
                  <a:pt x="1878244" y="3030484"/>
                  <a:pt x="1880530" y="3028855"/>
                  <a:pt x="1882035" y="3026207"/>
                </a:cubicBezTo>
                <a:lnTo>
                  <a:pt x="1910334" y="3017225"/>
                </a:lnTo>
                <a:cubicBezTo>
                  <a:pt x="1915201" y="3015787"/>
                  <a:pt x="1920344" y="3016844"/>
                  <a:pt x="1924145" y="3019920"/>
                </a:cubicBezTo>
                <a:cubicBezTo>
                  <a:pt x="1912144" y="3025921"/>
                  <a:pt x="1902609" y="3031036"/>
                  <a:pt x="1894704" y="3035227"/>
                </a:cubicBezTo>
                <a:cubicBezTo>
                  <a:pt x="1858813" y="3054296"/>
                  <a:pt x="1858813" y="3054296"/>
                  <a:pt x="1821761" y="3041409"/>
                </a:cubicBezTo>
                <a:cubicBezTo>
                  <a:pt x="1816627" y="3039599"/>
                  <a:pt x="1810893" y="3037599"/>
                  <a:pt x="1804216" y="3035408"/>
                </a:cubicBezTo>
                <a:lnTo>
                  <a:pt x="1804216" y="2998575"/>
                </a:lnTo>
                <a:lnTo>
                  <a:pt x="1804416" y="2998575"/>
                </a:lnTo>
                <a:close/>
                <a:moveTo>
                  <a:pt x="1830038" y="2900439"/>
                </a:moveTo>
                <a:lnTo>
                  <a:pt x="1830714" y="2900439"/>
                </a:lnTo>
                <a:cubicBezTo>
                  <a:pt x="1836315" y="2906763"/>
                  <a:pt x="1845173" y="2909411"/>
                  <a:pt x="1853174" y="2907049"/>
                </a:cubicBezTo>
                <a:lnTo>
                  <a:pt x="1870710" y="2902763"/>
                </a:lnTo>
                <a:cubicBezTo>
                  <a:pt x="1874520" y="2904068"/>
                  <a:pt x="1889855" y="2909602"/>
                  <a:pt x="1899771" y="2917603"/>
                </a:cubicBezTo>
                <a:lnTo>
                  <a:pt x="1900247" y="2917974"/>
                </a:lnTo>
                <a:cubicBezTo>
                  <a:pt x="1905381" y="2922070"/>
                  <a:pt x="1915963" y="2930766"/>
                  <a:pt x="1929775" y="2930766"/>
                </a:cubicBezTo>
                <a:lnTo>
                  <a:pt x="1946729" y="2930766"/>
                </a:lnTo>
                <a:lnTo>
                  <a:pt x="1946729" y="2930862"/>
                </a:lnTo>
                <a:cubicBezTo>
                  <a:pt x="1946729" y="2934577"/>
                  <a:pt x="1949777" y="2937605"/>
                  <a:pt x="1953501" y="2937605"/>
                </a:cubicBezTo>
                <a:lnTo>
                  <a:pt x="1973770" y="2937605"/>
                </a:lnTo>
                <a:cubicBezTo>
                  <a:pt x="1975599" y="2937605"/>
                  <a:pt x="1977104" y="2936062"/>
                  <a:pt x="1977104" y="2934253"/>
                </a:cubicBezTo>
                <a:cubicBezTo>
                  <a:pt x="1977104" y="2932433"/>
                  <a:pt x="1975599" y="2930947"/>
                  <a:pt x="1973770" y="2930947"/>
                </a:cubicBezTo>
                <a:lnTo>
                  <a:pt x="1953377" y="2930862"/>
                </a:lnTo>
                <a:lnTo>
                  <a:pt x="1953501" y="2878541"/>
                </a:lnTo>
                <a:lnTo>
                  <a:pt x="1973770" y="2878541"/>
                </a:lnTo>
                <a:cubicBezTo>
                  <a:pt x="1975599" y="2878541"/>
                  <a:pt x="1977104" y="2877045"/>
                  <a:pt x="1977104" y="2875226"/>
                </a:cubicBezTo>
                <a:cubicBezTo>
                  <a:pt x="1977104" y="2873416"/>
                  <a:pt x="1975599" y="2871883"/>
                  <a:pt x="1973770" y="2871883"/>
                </a:cubicBezTo>
                <a:lnTo>
                  <a:pt x="1953501" y="2871883"/>
                </a:lnTo>
                <a:cubicBezTo>
                  <a:pt x="1949777" y="2871883"/>
                  <a:pt x="1946729" y="2874912"/>
                  <a:pt x="1946729" y="2878626"/>
                </a:cubicBezTo>
                <a:lnTo>
                  <a:pt x="1946729" y="2880341"/>
                </a:lnTo>
                <a:cubicBezTo>
                  <a:pt x="1934727" y="2876255"/>
                  <a:pt x="1925964" y="2872721"/>
                  <a:pt x="1919288" y="2870064"/>
                </a:cubicBezTo>
                <a:cubicBezTo>
                  <a:pt x="1899771" y="2862253"/>
                  <a:pt x="1895399" y="2860900"/>
                  <a:pt x="1878796" y="2869054"/>
                </a:cubicBezTo>
                <a:lnTo>
                  <a:pt x="1878711" y="2869054"/>
                </a:lnTo>
                <a:lnTo>
                  <a:pt x="1815941" y="2881884"/>
                </a:lnTo>
                <a:cubicBezTo>
                  <a:pt x="1814998" y="2882065"/>
                  <a:pt x="1814227" y="2882627"/>
                  <a:pt x="1813760" y="2883418"/>
                </a:cubicBezTo>
                <a:cubicBezTo>
                  <a:pt x="1813274" y="2884161"/>
                  <a:pt x="1813179" y="2885237"/>
                  <a:pt x="1813464" y="2886075"/>
                </a:cubicBezTo>
                <a:cubicBezTo>
                  <a:pt x="1815084" y="2891133"/>
                  <a:pt x="1820503" y="2900439"/>
                  <a:pt x="1830038" y="2900439"/>
                </a:cubicBezTo>
                <a:moveTo>
                  <a:pt x="1916916" y="2876064"/>
                </a:moveTo>
                <a:cubicBezTo>
                  <a:pt x="1923974" y="2878960"/>
                  <a:pt x="1933565" y="2882713"/>
                  <a:pt x="1946824" y="2887228"/>
                </a:cubicBezTo>
                <a:lnTo>
                  <a:pt x="1946824" y="2923975"/>
                </a:lnTo>
                <a:lnTo>
                  <a:pt x="1929869" y="2923975"/>
                </a:lnTo>
                <a:cubicBezTo>
                  <a:pt x="1918440" y="2923975"/>
                  <a:pt x="1909105" y="2916346"/>
                  <a:pt x="1904533" y="2912764"/>
                </a:cubicBezTo>
                <a:lnTo>
                  <a:pt x="1904057" y="2912345"/>
                </a:lnTo>
                <a:cubicBezTo>
                  <a:pt x="1891856" y="2902439"/>
                  <a:pt x="1872806" y="2896353"/>
                  <a:pt x="1871939" y="2896067"/>
                </a:cubicBezTo>
                <a:cubicBezTo>
                  <a:pt x="1871663" y="2895981"/>
                  <a:pt x="1871291" y="2895876"/>
                  <a:pt x="1870900" y="2895876"/>
                </a:cubicBezTo>
                <a:cubicBezTo>
                  <a:pt x="1870614" y="2895876"/>
                  <a:pt x="1870338" y="2895876"/>
                  <a:pt x="1870129" y="2895981"/>
                </a:cubicBezTo>
                <a:lnTo>
                  <a:pt x="1851574" y="2900534"/>
                </a:lnTo>
                <a:cubicBezTo>
                  <a:pt x="1846707" y="2901982"/>
                  <a:pt x="1841573" y="2900953"/>
                  <a:pt x="1837763" y="2897877"/>
                </a:cubicBezTo>
                <a:cubicBezTo>
                  <a:pt x="1850612" y="2891419"/>
                  <a:pt x="1860242" y="2886161"/>
                  <a:pt x="1868128" y="2881979"/>
                </a:cubicBezTo>
                <a:cubicBezTo>
                  <a:pt x="1895199" y="2867416"/>
                  <a:pt x="1895294" y="2867416"/>
                  <a:pt x="1916916" y="2876064"/>
                </a:cubicBezTo>
                <a:moveTo>
                  <a:pt x="1857851" y="2879884"/>
                </a:moveTo>
                <a:cubicBezTo>
                  <a:pt x="1850612" y="2883789"/>
                  <a:pt x="1841945" y="2888352"/>
                  <a:pt x="1831086" y="2893695"/>
                </a:cubicBezTo>
                <a:cubicBezTo>
                  <a:pt x="1826133" y="2894257"/>
                  <a:pt x="1822989" y="2890342"/>
                  <a:pt x="1821275" y="2887323"/>
                </a:cubicBezTo>
                <a:lnTo>
                  <a:pt x="1857851" y="2879884"/>
                </a:lnTo>
                <a:close/>
                <a:moveTo>
                  <a:pt x="2126552" y="2925604"/>
                </a:moveTo>
                <a:cubicBezTo>
                  <a:pt x="2125313" y="2924670"/>
                  <a:pt x="2123694" y="2924251"/>
                  <a:pt x="2122151" y="2924527"/>
                </a:cubicBezTo>
                <a:cubicBezTo>
                  <a:pt x="2120646" y="2924861"/>
                  <a:pt x="2119236" y="2925690"/>
                  <a:pt x="2118370" y="2926947"/>
                </a:cubicBezTo>
                <a:cubicBezTo>
                  <a:pt x="2111778" y="2935967"/>
                  <a:pt x="2096557" y="2958246"/>
                  <a:pt x="2096557" y="2969876"/>
                </a:cubicBezTo>
                <a:lnTo>
                  <a:pt x="2096557" y="2971133"/>
                </a:lnTo>
                <a:cubicBezTo>
                  <a:pt x="2096833" y="2985316"/>
                  <a:pt x="2108549" y="2996575"/>
                  <a:pt x="2122455" y="2996575"/>
                </a:cubicBezTo>
                <a:lnTo>
                  <a:pt x="2123694" y="2996575"/>
                </a:lnTo>
                <a:lnTo>
                  <a:pt x="2124275" y="2996575"/>
                </a:lnTo>
                <a:cubicBezTo>
                  <a:pt x="2131219" y="2996394"/>
                  <a:pt x="2137705" y="2993498"/>
                  <a:pt x="2142554" y="2988488"/>
                </a:cubicBezTo>
                <a:cubicBezTo>
                  <a:pt x="2147421" y="2983411"/>
                  <a:pt x="2149869" y="2976848"/>
                  <a:pt x="2149793" y="2969876"/>
                </a:cubicBezTo>
                <a:cubicBezTo>
                  <a:pt x="2149793" y="2958761"/>
                  <a:pt x="2136181" y="2938158"/>
                  <a:pt x="2127980" y="2926947"/>
                </a:cubicBezTo>
                <a:cubicBezTo>
                  <a:pt x="2127513" y="2926433"/>
                  <a:pt x="2127018" y="2926061"/>
                  <a:pt x="2126552" y="2925604"/>
                </a:cubicBezTo>
                <a:moveTo>
                  <a:pt x="2142954" y="2970067"/>
                </a:moveTo>
                <a:cubicBezTo>
                  <a:pt x="2143049" y="2975229"/>
                  <a:pt x="2141125" y="2980201"/>
                  <a:pt x="2137591" y="2983878"/>
                </a:cubicBezTo>
                <a:cubicBezTo>
                  <a:pt x="2133962" y="2987592"/>
                  <a:pt x="2129228" y="2989783"/>
                  <a:pt x="2123980" y="2989879"/>
                </a:cubicBezTo>
                <a:lnTo>
                  <a:pt x="2122922" y="2989879"/>
                </a:lnTo>
                <a:lnTo>
                  <a:pt x="2122455" y="2989879"/>
                </a:lnTo>
                <a:cubicBezTo>
                  <a:pt x="2111978" y="2989879"/>
                  <a:pt x="2103329" y="2981506"/>
                  <a:pt x="2103015" y="2970943"/>
                </a:cubicBezTo>
                <a:lnTo>
                  <a:pt x="2103015" y="2969971"/>
                </a:lnTo>
                <a:cubicBezTo>
                  <a:pt x="2103015" y="2962151"/>
                  <a:pt x="2113236" y="2945321"/>
                  <a:pt x="2123027" y="2931700"/>
                </a:cubicBezTo>
                <a:cubicBezTo>
                  <a:pt x="2135324" y="2948950"/>
                  <a:pt x="2142954" y="2963513"/>
                  <a:pt x="2142954" y="2970067"/>
                </a:cubicBezTo>
                <a:moveTo>
                  <a:pt x="2020443" y="3044104"/>
                </a:moveTo>
                <a:cubicBezTo>
                  <a:pt x="2018633" y="3044104"/>
                  <a:pt x="2017119" y="3045647"/>
                  <a:pt x="2017119" y="3047409"/>
                </a:cubicBezTo>
                <a:cubicBezTo>
                  <a:pt x="2017119" y="3049229"/>
                  <a:pt x="2018633" y="3050762"/>
                  <a:pt x="2020443" y="3050762"/>
                </a:cubicBezTo>
                <a:lnTo>
                  <a:pt x="2040712" y="3050762"/>
                </a:lnTo>
                <a:cubicBezTo>
                  <a:pt x="2044446" y="3050762"/>
                  <a:pt x="2047484" y="3047733"/>
                  <a:pt x="2047484" y="3044019"/>
                </a:cubicBezTo>
                <a:lnTo>
                  <a:pt x="2047484" y="3042295"/>
                </a:lnTo>
                <a:cubicBezTo>
                  <a:pt x="2053209" y="3044200"/>
                  <a:pt x="2058352" y="3046009"/>
                  <a:pt x="2062839" y="3047505"/>
                </a:cubicBezTo>
                <a:cubicBezTo>
                  <a:pt x="2080650" y="3053734"/>
                  <a:pt x="2090556" y="3057039"/>
                  <a:pt x="2099500" y="3057039"/>
                </a:cubicBezTo>
                <a:cubicBezTo>
                  <a:pt x="2110464" y="3057039"/>
                  <a:pt x="2120151" y="3052020"/>
                  <a:pt x="2141049" y="3040847"/>
                </a:cubicBezTo>
                <a:cubicBezTo>
                  <a:pt x="2149697" y="3036294"/>
                  <a:pt x="2160546" y="3030484"/>
                  <a:pt x="2174271" y="3023597"/>
                </a:cubicBezTo>
                <a:cubicBezTo>
                  <a:pt x="2175138" y="3023130"/>
                  <a:pt x="2175815" y="3022387"/>
                  <a:pt x="2176005" y="3021416"/>
                </a:cubicBezTo>
                <a:cubicBezTo>
                  <a:pt x="2176186" y="3020473"/>
                  <a:pt x="2176005" y="3019416"/>
                  <a:pt x="2175414" y="3018673"/>
                </a:cubicBezTo>
                <a:cubicBezTo>
                  <a:pt x="2169910" y="3011224"/>
                  <a:pt x="2160270" y="3008110"/>
                  <a:pt x="2151412" y="3010672"/>
                </a:cubicBezTo>
                <a:lnTo>
                  <a:pt x="2126923" y="3018387"/>
                </a:lnTo>
                <a:lnTo>
                  <a:pt x="2126923" y="3017692"/>
                </a:lnTo>
                <a:cubicBezTo>
                  <a:pt x="2126923" y="3010386"/>
                  <a:pt x="2123513" y="3005223"/>
                  <a:pt x="2118550" y="3005223"/>
                </a:cubicBezTo>
                <a:lnTo>
                  <a:pt x="2095214" y="3005319"/>
                </a:lnTo>
                <a:cubicBezTo>
                  <a:pt x="2094557" y="3005128"/>
                  <a:pt x="2092737" y="3003775"/>
                  <a:pt x="2091299" y="3002756"/>
                </a:cubicBezTo>
                <a:cubicBezTo>
                  <a:pt x="2085699" y="2998670"/>
                  <a:pt x="2076259" y="2991698"/>
                  <a:pt x="2064258" y="2991698"/>
                </a:cubicBezTo>
                <a:lnTo>
                  <a:pt x="2047304" y="2991698"/>
                </a:lnTo>
                <a:lnTo>
                  <a:pt x="2047304" y="2991603"/>
                </a:lnTo>
                <a:cubicBezTo>
                  <a:pt x="2047304" y="2987878"/>
                  <a:pt x="2044256" y="2984859"/>
                  <a:pt x="2040541" y="2984859"/>
                </a:cubicBezTo>
                <a:lnTo>
                  <a:pt x="2020262" y="2984859"/>
                </a:lnTo>
                <a:cubicBezTo>
                  <a:pt x="2018452" y="2984859"/>
                  <a:pt x="2016900" y="2986393"/>
                  <a:pt x="2016900" y="2988202"/>
                </a:cubicBezTo>
                <a:cubicBezTo>
                  <a:pt x="2016900" y="2989974"/>
                  <a:pt x="2018452" y="2991507"/>
                  <a:pt x="2020262" y="2991507"/>
                </a:cubicBezTo>
                <a:lnTo>
                  <a:pt x="2040636" y="2991603"/>
                </a:lnTo>
                <a:lnTo>
                  <a:pt x="2040541" y="3043923"/>
                </a:lnTo>
                <a:lnTo>
                  <a:pt x="2020443" y="3043923"/>
                </a:lnTo>
                <a:lnTo>
                  <a:pt x="2020443" y="3044104"/>
                </a:lnTo>
                <a:close/>
                <a:moveTo>
                  <a:pt x="2047484" y="2998575"/>
                </a:moveTo>
                <a:lnTo>
                  <a:pt x="2064448" y="2998575"/>
                </a:lnTo>
                <a:cubicBezTo>
                  <a:pt x="2074259" y="2998575"/>
                  <a:pt x="2082260" y="3004395"/>
                  <a:pt x="2087509" y="3008300"/>
                </a:cubicBezTo>
                <a:cubicBezTo>
                  <a:pt x="2090738" y="3010672"/>
                  <a:pt x="2092737" y="3012100"/>
                  <a:pt x="2094929" y="3012100"/>
                </a:cubicBezTo>
                <a:lnTo>
                  <a:pt x="2118655" y="3012100"/>
                </a:lnTo>
                <a:cubicBezTo>
                  <a:pt x="2119141" y="3012100"/>
                  <a:pt x="2120370" y="3014205"/>
                  <a:pt x="2120370" y="3017920"/>
                </a:cubicBezTo>
                <a:cubicBezTo>
                  <a:pt x="2120370" y="3019787"/>
                  <a:pt x="2120065" y="3021501"/>
                  <a:pt x="2119417" y="3022759"/>
                </a:cubicBezTo>
                <a:cubicBezTo>
                  <a:pt x="2119113" y="3023416"/>
                  <a:pt x="2118741" y="3023835"/>
                  <a:pt x="2118550" y="3023835"/>
                </a:cubicBezTo>
                <a:lnTo>
                  <a:pt x="2081298" y="3023835"/>
                </a:lnTo>
                <a:cubicBezTo>
                  <a:pt x="2079517" y="3023835"/>
                  <a:pt x="2077984" y="3025321"/>
                  <a:pt x="2077984" y="3027131"/>
                </a:cubicBezTo>
                <a:cubicBezTo>
                  <a:pt x="2077984" y="3028950"/>
                  <a:pt x="2079517" y="3030484"/>
                  <a:pt x="2081298" y="3030484"/>
                </a:cubicBezTo>
                <a:lnTo>
                  <a:pt x="2118550" y="3030484"/>
                </a:lnTo>
                <a:cubicBezTo>
                  <a:pt x="2121313" y="3030484"/>
                  <a:pt x="2123608" y="3028855"/>
                  <a:pt x="2125142" y="3026207"/>
                </a:cubicBezTo>
                <a:lnTo>
                  <a:pt x="2153402" y="3017225"/>
                </a:lnTo>
                <a:cubicBezTo>
                  <a:pt x="2158270" y="3015787"/>
                  <a:pt x="2163404" y="3016844"/>
                  <a:pt x="2167233" y="3019920"/>
                </a:cubicBezTo>
                <a:cubicBezTo>
                  <a:pt x="2155231" y="3025921"/>
                  <a:pt x="2145696" y="3031036"/>
                  <a:pt x="2137886" y="3035227"/>
                </a:cubicBezTo>
                <a:cubicBezTo>
                  <a:pt x="2101986" y="3054296"/>
                  <a:pt x="2101986" y="3054296"/>
                  <a:pt x="2064925" y="3041409"/>
                </a:cubicBezTo>
                <a:cubicBezTo>
                  <a:pt x="2059781" y="3039599"/>
                  <a:pt x="2053981" y="3037599"/>
                  <a:pt x="2047399" y="3035408"/>
                </a:cubicBezTo>
                <a:lnTo>
                  <a:pt x="2047399" y="2998575"/>
                </a:lnTo>
                <a:lnTo>
                  <a:pt x="2047484" y="2998575"/>
                </a:lnTo>
                <a:close/>
                <a:moveTo>
                  <a:pt x="2073021" y="2900439"/>
                </a:moveTo>
                <a:lnTo>
                  <a:pt x="2073697" y="2900439"/>
                </a:lnTo>
                <a:cubicBezTo>
                  <a:pt x="2079298" y="2906763"/>
                  <a:pt x="2088166" y="2909411"/>
                  <a:pt x="2096157" y="2907049"/>
                </a:cubicBezTo>
                <a:lnTo>
                  <a:pt x="2113712" y="2902763"/>
                </a:lnTo>
                <a:cubicBezTo>
                  <a:pt x="2117512" y="2904068"/>
                  <a:pt x="2132829" y="2909602"/>
                  <a:pt x="2142734" y="2917603"/>
                </a:cubicBezTo>
                <a:lnTo>
                  <a:pt x="2143230" y="2917974"/>
                </a:lnTo>
                <a:cubicBezTo>
                  <a:pt x="2148364" y="2922070"/>
                  <a:pt x="2158956" y="2930766"/>
                  <a:pt x="2172757" y="2930766"/>
                </a:cubicBezTo>
                <a:lnTo>
                  <a:pt x="2189712" y="2930766"/>
                </a:lnTo>
                <a:lnTo>
                  <a:pt x="2189712" y="2930862"/>
                </a:lnTo>
                <a:cubicBezTo>
                  <a:pt x="2189712" y="2934577"/>
                  <a:pt x="2192760" y="2937605"/>
                  <a:pt x="2196456" y="2937605"/>
                </a:cubicBezTo>
                <a:lnTo>
                  <a:pt x="2216753" y="2937605"/>
                </a:lnTo>
                <a:cubicBezTo>
                  <a:pt x="2218572" y="2937605"/>
                  <a:pt x="2220077" y="2936062"/>
                  <a:pt x="2220077" y="2934253"/>
                </a:cubicBezTo>
                <a:cubicBezTo>
                  <a:pt x="2220077" y="2932433"/>
                  <a:pt x="2218572" y="2930947"/>
                  <a:pt x="2216753" y="2930947"/>
                </a:cubicBezTo>
                <a:lnTo>
                  <a:pt x="2196370" y="2930862"/>
                </a:lnTo>
                <a:lnTo>
                  <a:pt x="2196456" y="2878541"/>
                </a:lnTo>
                <a:lnTo>
                  <a:pt x="2216753" y="2878541"/>
                </a:lnTo>
                <a:cubicBezTo>
                  <a:pt x="2218572" y="2878541"/>
                  <a:pt x="2220077" y="2877045"/>
                  <a:pt x="2220077" y="2875226"/>
                </a:cubicBezTo>
                <a:cubicBezTo>
                  <a:pt x="2220077" y="2873416"/>
                  <a:pt x="2218572" y="2871883"/>
                  <a:pt x="2216753" y="2871883"/>
                </a:cubicBezTo>
                <a:lnTo>
                  <a:pt x="2196456" y="2871883"/>
                </a:lnTo>
                <a:cubicBezTo>
                  <a:pt x="2192760" y="2871883"/>
                  <a:pt x="2189712" y="2874912"/>
                  <a:pt x="2189712" y="2878626"/>
                </a:cubicBezTo>
                <a:lnTo>
                  <a:pt x="2189712" y="2880341"/>
                </a:lnTo>
                <a:cubicBezTo>
                  <a:pt x="2177691" y="2876255"/>
                  <a:pt x="2168947" y="2872721"/>
                  <a:pt x="2162270" y="2870064"/>
                </a:cubicBezTo>
                <a:cubicBezTo>
                  <a:pt x="2142734" y="2862253"/>
                  <a:pt x="2138363" y="2860900"/>
                  <a:pt x="2121789" y="2869054"/>
                </a:cubicBezTo>
                <a:lnTo>
                  <a:pt x="2121694" y="2869054"/>
                </a:lnTo>
                <a:lnTo>
                  <a:pt x="2058943" y="2881884"/>
                </a:lnTo>
                <a:cubicBezTo>
                  <a:pt x="2057972" y="2882065"/>
                  <a:pt x="2057209" y="2882627"/>
                  <a:pt x="2056743" y="2883418"/>
                </a:cubicBezTo>
                <a:cubicBezTo>
                  <a:pt x="2056257" y="2884161"/>
                  <a:pt x="2056162" y="2885237"/>
                  <a:pt x="2056352" y="2886075"/>
                </a:cubicBezTo>
                <a:cubicBezTo>
                  <a:pt x="2058067" y="2891133"/>
                  <a:pt x="2063496" y="2900439"/>
                  <a:pt x="2073021" y="2900439"/>
                </a:cubicBezTo>
                <a:moveTo>
                  <a:pt x="2159899" y="2876064"/>
                </a:moveTo>
                <a:cubicBezTo>
                  <a:pt x="2166947" y="2878960"/>
                  <a:pt x="2176548" y="2882713"/>
                  <a:pt x="2189807" y="2887228"/>
                </a:cubicBezTo>
                <a:lnTo>
                  <a:pt x="2189807" y="2923975"/>
                </a:lnTo>
                <a:lnTo>
                  <a:pt x="2172852" y="2923975"/>
                </a:lnTo>
                <a:cubicBezTo>
                  <a:pt x="2161413" y="2923975"/>
                  <a:pt x="2152088" y="2916346"/>
                  <a:pt x="2147506" y="2912764"/>
                </a:cubicBezTo>
                <a:lnTo>
                  <a:pt x="2147049" y="2912345"/>
                </a:lnTo>
                <a:cubicBezTo>
                  <a:pt x="2134829" y="2902439"/>
                  <a:pt x="2115788" y="2896353"/>
                  <a:pt x="2114931" y="2896067"/>
                </a:cubicBezTo>
                <a:cubicBezTo>
                  <a:pt x="2114550" y="2895981"/>
                  <a:pt x="2114274" y="2895876"/>
                  <a:pt x="2113883" y="2895876"/>
                </a:cubicBezTo>
                <a:cubicBezTo>
                  <a:pt x="2113607" y="2895876"/>
                  <a:pt x="2113321" y="2895876"/>
                  <a:pt x="2113112" y="2895981"/>
                </a:cubicBezTo>
                <a:lnTo>
                  <a:pt x="2094557" y="2900534"/>
                </a:lnTo>
                <a:cubicBezTo>
                  <a:pt x="2089689" y="2901982"/>
                  <a:pt x="2084556" y="2900953"/>
                  <a:pt x="2080746" y="2897877"/>
                </a:cubicBezTo>
                <a:cubicBezTo>
                  <a:pt x="2093604" y="2891419"/>
                  <a:pt x="2103205" y="2886161"/>
                  <a:pt x="2111121" y="2881979"/>
                </a:cubicBezTo>
                <a:cubicBezTo>
                  <a:pt x="2138277" y="2867416"/>
                  <a:pt x="2138277" y="2867416"/>
                  <a:pt x="2159899" y="2876064"/>
                </a:cubicBezTo>
                <a:moveTo>
                  <a:pt x="2100929" y="2879884"/>
                </a:moveTo>
                <a:cubicBezTo>
                  <a:pt x="2093690" y="2883789"/>
                  <a:pt x="2085022" y="2888352"/>
                  <a:pt x="2074164" y="2893695"/>
                </a:cubicBezTo>
                <a:cubicBezTo>
                  <a:pt x="2069211" y="2894257"/>
                  <a:pt x="2066087" y="2890342"/>
                  <a:pt x="2064344" y="2887323"/>
                </a:cubicBezTo>
                <a:lnTo>
                  <a:pt x="2100929" y="2879884"/>
                </a:lnTo>
                <a:close/>
                <a:moveTo>
                  <a:pt x="2369544" y="2925604"/>
                </a:moveTo>
                <a:cubicBezTo>
                  <a:pt x="2368296" y="2924670"/>
                  <a:pt x="2366677" y="2924251"/>
                  <a:pt x="2365153" y="2924527"/>
                </a:cubicBezTo>
                <a:cubicBezTo>
                  <a:pt x="2363638" y="2924861"/>
                  <a:pt x="2362181" y="2925690"/>
                  <a:pt x="2361266" y="2926947"/>
                </a:cubicBezTo>
                <a:cubicBezTo>
                  <a:pt x="2354675" y="2935967"/>
                  <a:pt x="2339454" y="2958246"/>
                  <a:pt x="2339454" y="2969876"/>
                </a:cubicBezTo>
                <a:lnTo>
                  <a:pt x="2339454" y="2971133"/>
                </a:lnTo>
                <a:cubicBezTo>
                  <a:pt x="2339721" y="2985316"/>
                  <a:pt x="2351446" y="2996575"/>
                  <a:pt x="2365343" y="2996575"/>
                </a:cubicBezTo>
                <a:lnTo>
                  <a:pt x="2366581" y="2996575"/>
                </a:lnTo>
                <a:lnTo>
                  <a:pt x="2367143" y="2996575"/>
                </a:lnTo>
                <a:cubicBezTo>
                  <a:pt x="2374096" y="2996394"/>
                  <a:pt x="2380593" y="2993498"/>
                  <a:pt x="2385450" y="2988488"/>
                </a:cubicBezTo>
                <a:cubicBezTo>
                  <a:pt x="2390318" y="2983411"/>
                  <a:pt x="2392766" y="2976848"/>
                  <a:pt x="2392680" y="2969876"/>
                </a:cubicBezTo>
                <a:cubicBezTo>
                  <a:pt x="2392680" y="2958761"/>
                  <a:pt x="2379059" y="2938158"/>
                  <a:pt x="2370878" y="2926947"/>
                </a:cubicBezTo>
                <a:cubicBezTo>
                  <a:pt x="2370487" y="2926433"/>
                  <a:pt x="2370011" y="2926061"/>
                  <a:pt x="2369544" y="2925604"/>
                </a:cubicBezTo>
                <a:moveTo>
                  <a:pt x="2385917" y="2970067"/>
                </a:moveTo>
                <a:cubicBezTo>
                  <a:pt x="2385993" y="2975229"/>
                  <a:pt x="2384098" y="2980201"/>
                  <a:pt x="2380593" y="2983878"/>
                </a:cubicBezTo>
                <a:cubicBezTo>
                  <a:pt x="2376954" y="2987592"/>
                  <a:pt x="2372182" y="2989783"/>
                  <a:pt x="2366953" y="2989879"/>
                </a:cubicBezTo>
                <a:lnTo>
                  <a:pt x="2365914" y="2989879"/>
                </a:lnTo>
                <a:lnTo>
                  <a:pt x="2365448" y="2989879"/>
                </a:lnTo>
                <a:cubicBezTo>
                  <a:pt x="2354961" y="2989879"/>
                  <a:pt x="2346284" y="2981506"/>
                  <a:pt x="2346008" y="2970943"/>
                </a:cubicBezTo>
                <a:lnTo>
                  <a:pt x="2346008" y="2969971"/>
                </a:lnTo>
                <a:cubicBezTo>
                  <a:pt x="2346008" y="2962151"/>
                  <a:pt x="2356199" y="2945321"/>
                  <a:pt x="2365914" y="2931700"/>
                </a:cubicBezTo>
                <a:cubicBezTo>
                  <a:pt x="2378316" y="2948950"/>
                  <a:pt x="2385917" y="2963513"/>
                  <a:pt x="2385917" y="2970067"/>
                </a:cubicBezTo>
                <a:moveTo>
                  <a:pt x="2263435" y="3044104"/>
                </a:moveTo>
                <a:cubicBezTo>
                  <a:pt x="2261616" y="3044104"/>
                  <a:pt x="2260111" y="3045647"/>
                  <a:pt x="2260111" y="3047409"/>
                </a:cubicBezTo>
                <a:cubicBezTo>
                  <a:pt x="2260111" y="3049229"/>
                  <a:pt x="2261616" y="3050762"/>
                  <a:pt x="2263435" y="3050762"/>
                </a:cubicBezTo>
                <a:lnTo>
                  <a:pt x="2283714" y="3050762"/>
                </a:lnTo>
                <a:cubicBezTo>
                  <a:pt x="2287429" y="3050762"/>
                  <a:pt x="2290477" y="3047733"/>
                  <a:pt x="2290477" y="3044019"/>
                </a:cubicBezTo>
                <a:lnTo>
                  <a:pt x="2290477" y="3042295"/>
                </a:lnTo>
                <a:cubicBezTo>
                  <a:pt x="2296201" y="3044200"/>
                  <a:pt x="2301335" y="3046009"/>
                  <a:pt x="2305822" y="3047505"/>
                </a:cubicBezTo>
                <a:cubicBezTo>
                  <a:pt x="2323643" y="3053734"/>
                  <a:pt x="2333539" y="3057039"/>
                  <a:pt x="2342493" y="3057039"/>
                </a:cubicBezTo>
                <a:cubicBezTo>
                  <a:pt x="2353447" y="3057039"/>
                  <a:pt x="2363143" y="3052020"/>
                  <a:pt x="2383993" y="3040847"/>
                </a:cubicBezTo>
                <a:cubicBezTo>
                  <a:pt x="2392680" y="3036294"/>
                  <a:pt x="2403538" y="3030484"/>
                  <a:pt x="2417264" y="3023597"/>
                </a:cubicBezTo>
                <a:cubicBezTo>
                  <a:pt x="2418112" y="3023130"/>
                  <a:pt x="2418769" y="3022387"/>
                  <a:pt x="2418979" y="3021416"/>
                </a:cubicBezTo>
                <a:cubicBezTo>
                  <a:pt x="2419169" y="3020473"/>
                  <a:pt x="2418979" y="3019416"/>
                  <a:pt x="2418397" y="3018673"/>
                </a:cubicBezTo>
                <a:cubicBezTo>
                  <a:pt x="2412892" y="3011224"/>
                  <a:pt x="2403262" y="3008110"/>
                  <a:pt x="2394404" y="3010672"/>
                </a:cubicBezTo>
                <a:lnTo>
                  <a:pt x="2369905" y="3018387"/>
                </a:lnTo>
                <a:lnTo>
                  <a:pt x="2369905" y="3017692"/>
                </a:lnTo>
                <a:cubicBezTo>
                  <a:pt x="2369905" y="3010386"/>
                  <a:pt x="2366496" y="3005223"/>
                  <a:pt x="2361543" y="3005223"/>
                </a:cubicBezTo>
                <a:lnTo>
                  <a:pt x="2338197" y="3005319"/>
                </a:lnTo>
                <a:cubicBezTo>
                  <a:pt x="2337540" y="3005128"/>
                  <a:pt x="2335730" y="3003775"/>
                  <a:pt x="2334292" y="3002756"/>
                </a:cubicBezTo>
                <a:cubicBezTo>
                  <a:pt x="2328681" y="2998670"/>
                  <a:pt x="2319242" y="2991698"/>
                  <a:pt x="2307241" y="2991698"/>
                </a:cubicBezTo>
                <a:lnTo>
                  <a:pt x="2290286" y="2991698"/>
                </a:lnTo>
                <a:lnTo>
                  <a:pt x="2290286" y="2991603"/>
                </a:lnTo>
                <a:cubicBezTo>
                  <a:pt x="2290286" y="2987878"/>
                  <a:pt x="2287248" y="2984859"/>
                  <a:pt x="2283524" y="2984859"/>
                </a:cubicBezTo>
                <a:lnTo>
                  <a:pt x="2263245" y="2984859"/>
                </a:lnTo>
                <a:cubicBezTo>
                  <a:pt x="2261435" y="2984859"/>
                  <a:pt x="2259892" y="2986393"/>
                  <a:pt x="2259892" y="2988202"/>
                </a:cubicBezTo>
                <a:cubicBezTo>
                  <a:pt x="2259892" y="2989974"/>
                  <a:pt x="2261435" y="2991507"/>
                  <a:pt x="2263245" y="2991507"/>
                </a:cubicBezTo>
                <a:lnTo>
                  <a:pt x="2283619" y="2991603"/>
                </a:lnTo>
                <a:lnTo>
                  <a:pt x="2283524" y="3043923"/>
                </a:lnTo>
                <a:lnTo>
                  <a:pt x="2263435" y="3043923"/>
                </a:lnTo>
                <a:lnTo>
                  <a:pt x="2263435" y="3044104"/>
                </a:lnTo>
                <a:close/>
                <a:moveTo>
                  <a:pt x="2290477" y="2998575"/>
                </a:moveTo>
                <a:lnTo>
                  <a:pt x="2307421" y="2998575"/>
                </a:lnTo>
                <a:cubicBezTo>
                  <a:pt x="2317242" y="2998575"/>
                  <a:pt x="2325243" y="3004395"/>
                  <a:pt x="2330472" y="3008300"/>
                </a:cubicBezTo>
                <a:cubicBezTo>
                  <a:pt x="2333730" y="3010672"/>
                  <a:pt x="2335730" y="3012100"/>
                  <a:pt x="2337911" y="3012100"/>
                </a:cubicBezTo>
                <a:lnTo>
                  <a:pt x="2361638" y="3012100"/>
                </a:lnTo>
                <a:cubicBezTo>
                  <a:pt x="2362105" y="3012100"/>
                  <a:pt x="2363343" y="3014205"/>
                  <a:pt x="2363343" y="3017920"/>
                </a:cubicBezTo>
                <a:cubicBezTo>
                  <a:pt x="2363343" y="3019787"/>
                  <a:pt x="2362952" y="3021501"/>
                  <a:pt x="2362400" y="3022759"/>
                </a:cubicBezTo>
                <a:cubicBezTo>
                  <a:pt x="2362105" y="3023416"/>
                  <a:pt x="2361724" y="3023835"/>
                  <a:pt x="2361543" y="3023835"/>
                </a:cubicBezTo>
                <a:lnTo>
                  <a:pt x="2324290" y="3023835"/>
                </a:lnTo>
                <a:cubicBezTo>
                  <a:pt x="2322471" y="3023835"/>
                  <a:pt x="2320966" y="3025321"/>
                  <a:pt x="2320966" y="3027131"/>
                </a:cubicBezTo>
                <a:cubicBezTo>
                  <a:pt x="2320966" y="3028950"/>
                  <a:pt x="2322471" y="3030484"/>
                  <a:pt x="2324290" y="3030484"/>
                </a:cubicBezTo>
                <a:lnTo>
                  <a:pt x="2361543" y="3030484"/>
                </a:lnTo>
                <a:cubicBezTo>
                  <a:pt x="2364305" y="3030484"/>
                  <a:pt x="2366591" y="3028855"/>
                  <a:pt x="2368096" y="3026207"/>
                </a:cubicBezTo>
                <a:lnTo>
                  <a:pt x="2396395" y="3017225"/>
                </a:lnTo>
                <a:cubicBezTo>
                  <a:pt x="2401262" y="3015787"/>
                  <a:pt x="2406396" y="3016844"/>
                  <a:pt x="2410206" y="3019920"/>
                </a:cubicBezTo>
                <a:cubicBezTo>
                  <a:pt x="2398214" y="3025921"/>
                  <a:pt x="2388679" y="3031036"/>
                  <a:pt x="2380774" y="3035227"/>
                </a:cubicBezTo>
                <a:cubicBezTo>
                  <a:pt x="2344874" y="3054296"/>
                  <a:pt x="2344874" y="3054296"/>
                  <a:pt x="2307821" y="3041409"/>
                </a:cubicBezTo>
                <a:cubicBezTo>
                  <a:pt x="2302659" y="3039599"/>
                  <a:pt x="2296963" y="3037599"/>
                  <a:pt x="2290286" y="3035408"/>
                </a:cubicBezTo>
                <a:lnTo>
                  <a:pt x="2290286" y="2998575"/>
                </a:lnTo>
                <a:lnTo>
                  <a:pt x="2290477" y="2998575"/>
                </a:lnTo>
                <a:close/>
                <a:moveTo>
                  <a:pt x="58007" y="3239529"/>
                </a:moveTo>
                <a:lnTo>
                  <a:pt x="58598" y="3239529"/>
                </a:lnTo>
                <a:cubicBezTo>
                  <a:pt x="65541" y="3239357"/>
                  <a:pt x="71999" y="3236509"/>
                  <a:pt x="76876" y="3231452"/>
                </a:cubicBezTo>
                <a:cubicBezTo>
                  <a:pt x="81724" y="3226413"/>
                  <a:pt x="84211" y="3219812"/>
                  <a:pt x="84096" y="3212887"/>
                </a:cubicBezTo>
                <a:cubicBezTo>
                  <a:pt x="84096" y="3201734"/>
                  <a:pt x="70504" y="3181169"/>
                  <a:pt x="62303" y="3169911"/>
                </a:cubicBezTo>
                <a:cubicBezTo>
                  <a:pt x="61913" y="3169444"/>
                  <a:pt x="61541" y="3168977"/>
                  <a:pt x="60970" y="3168558"/>
                </a:cubicBezTo>
                <a:cubicBezTo>
                  <a:pt x="59721" y="3167644"/>
                  <a:pt x="58093" y="3167263"/>
                  <a:pt x="56597" y="3167539"/>
                </a:cubicBezTo>
                <a:cubicBezTo>
                  <a:pt x="55054" y="3167815"/>
                  <a:pt x="53635" y="3168710"/>
                  <a:pt x="52683" y="3169911"/>
                </a:cubicBezTo>
                <a:cubicBezTo>
                  <a:pt x="46101" y="3178978"/>
                  <a:pt x="30880" y="3201267"/>
                  <a:pt x="30880" y="3212887"/>
                </a:cubicBezTo>
                <a:lnTo>
                  <a:pt x="30880" y="3214097"/>
                </a:lnTo>
                <a:cubicBezTo>
                  <a:pt x="31146" y="3228337"/>
                  <a:pt x="42863" y="3239529"/>
                  <a:pt x="56769" y="3239529"/>
                </a:cubicBezTo>
                <a:lnTo>
                  <a:pt x="58007" y="3239529"/>
                </a:lnTo>
                <a:close/>
                <a:moveTo>
                  <a:pt x="37642" y="3213907"/>
                </a:moveTo>
                <a:lnTo>
                  <a:pt x="37642" y="3212973"/>
                </a:lnTo>
                <a:cubicBezTo>
                  <a:pt x="37642" y="3205163"/>
                  <a:pt x="47815" y="3188294"/>
                  <a:pt x="57540" y="3174702"/>
                </a:cubicBezTo>
                <a:cubicBezTo>
                  <a:pt x="69818" y="3191828"/>
                  <a:pt x="77448" y="3206515"/>
                  <a:pt x="77448" y="3212973"/>
                </a:cubicBezTo>
                <a:lnTo>
                  <a:pt x="77448" y="3213068"/>
                </a:lnTo>
                <a:cubicBezTo>
                  <a:pt x="77533" y="3218183"/>
                  <a:pt x="75638" y="3223174"/>
                  <a:pt x="72104" y="3226880"/>
                </a:cubicBezTo>
                <a:cubicBezTo>
                  <a:pt x="68503" y="3230613"/>
                  <a:pt x="63732" y="3232795"/>
                  <a:pt x="58493" y="3232880"/>
                </a:cubicBezTo>
                <a:lnTo>
                  <a:pt x="57455" y="3232880"/>
                </a:lnTo>
                <a:lnTo>
                  <a:pt x="56959" y="3232880"/>
                </a:lnTo>
                <a:cubicBezTo>
                  <a:pt x="46491" y="3232880"/>
                  <a:pt x="37814" y="3224508"/>
                  <a:pt x="37642" y="3213907"/>
                </a:cubicBezTo>
                <a:moveTo>
                  <a:pt x="301000" y="3239529"/>
                </a:moveTo>
                <a:lnTo>
                  <a:pt x="301571" y="3239529"/>
                </a:lnTo>
                <a:cubicBezTo>
                  <a:pt x="308524" y="3239357"/>
                  <a:pt x="314992" y="3236509"/>
                  <a:pt x="319840" y="3231452"/>
                </a:cubicBezTo>
                <a:cubicBezTo>
                  <a:pt x="324707" y="3226413"/>
                  <a:pt x="327203" y="3219812"/>
                  <a:pt x="327079" y="3212887"/>
                </a:cubicBezTo>
                <a:cubicBezTo>
                  <a:pt x="327079" y="3201734"/>
                  <a:pt x="313477" y="3181169"/>
                  <a:pt x="305267" y="3169911"/>
                </a:cubicBezTo>
                <a:cubicBezTo>
                  <a:pt x="304905" y="3169444"/>
                  <a:pt x="304533" y="3168977"/>
                  <a:pt x="303952" y="3168558"/>
                </a:cubicBezTo>
                <a:cubicBezTo>
                  <a:pt x="302714" y="3167644"/>
                  <a:pt x="301085" y="3167263"/>
                  <a:pt x="299580" y="3167539"/>
                </a:cubicBezTo>
                <a:cubicBezTo>
                  <a:pt x="298028" y="3167815"/>
                  <a:pt x="296618" y="3168710"/>
                  <a:pt x="295751" y="3169911"/>
                </a:cubicBezTo>
                <a:cubicBezTo>
                  <a:pt x="289179" y="3178978"/>
                  <a:pt x="273948" y="3201267"/>
                  <a:pt x="273948" y="3212887"/>
                </a:cubicBezTo>
                <a:lnTo>
                  <a:pt x="273948" y="3214097"/>
                </a:lnTo>
                <a:cubicBezTo>
                  <a:pt x="274215" y="3228337"/>
                  <a:pt x="285950" y="3239529"/>
                  <a:pt x="299856" y="3239529"/>
                </a:cubicBezTo>
                <a:lnTo>
                  <a:pt x="301000" y="3239529"/>
                </a:lnTo>
                <a:close/>
                <a:moveTo>
                  <a:pt x="280616" y="3213907"/>
                </a:moveTo>
                <a:lnTo>
                  <a:pt x="280616" y="3212973"/>
                </a:lnTo>
                <a:cubicBezTo>
                  <a:pt x="280616" y="3205163"/>
                  <a:pt x="290808" y="3188294"/>
                  <a:pt x="300618" y="3174702"/>
                </a:cubicBezTo>
                <a:cubicBezTo>
                  <a:pt x="312896" y="3191828"/>
                  <a:pt x="320526" y="3206515"/>
                  <a:pt x="320526" y="3212973"/>
                </a:cubicBezTo>
                <a:lnTo>
                  <a:pt x="320526" y="3213068"/>
                </a:lnTo>
                <a:cubicBezTo>
                  <a:pt x="320621" y="3218183"/>
                  <a:pt x="318706" y="3223174"/>
                  <a:pt x="315173" y="3226880"/>
                </a:cubicBezTo>
                <a:cubicBezTo>
                  <a:pt x="311562" y="3230613"/>
                  <a:pt x="306800" y="3232795"/>
                  <a:pt x="301571" y="3232880"/>
                </a:cubicBezTo>
                <a:lnTo>
                  <a:pt x="300533" y="3232880"/>
                </a:lnTo>
                <a:lnTo>
                  <a:pt x="300028" y="3232880"/>
                </a:lnTo>
                <a:cubicBezTo>
                  <a:pt x="289484" y="3232880"/>
                  <a:pt x="280806" y="3224508"/>
                  <a:pt x="280616" y="3213907"/>
                </a:cubicBezTo>
                <a:moveTo>
                  <a:pt x="318621" y="3284049"/>
                </a:moveTo>
                <a:cubicBezTo>
                  <a:pt x="327288" y="3279439"/>
                  <a:pt x="338156" y="3273628"/>
                  <a:pt x="351854" y="3266789"/>
                </a:cubicBezTo>
                <a:cubicBezTo>
                  <a:pt x="352710" y="3266332"/>
                  <a:pt x="353387" y="3265541"/>
                  <a:pt x="353568" y="3264608"/>
                </a:cubicBezTo>
                <a:cubicBezTo>
                  <a:pt x="353758" y="3263627"/>
                  <a:pt x="353568" y="3262608"/>
                  <a:pt x="353006" y="3261817"/>
                </a:cubicBezTo>
                <a:cubicBezTo>
                  <a:pt x="347481" y="3254426"/>
                  <a:pt x="337851" y="3251254"/>
                  <a:pt x="328993" y="3253807"/>
                </a:cubicBezTo>
                <a:lnTo>
                  <a:pt x="304524" y="3261541"/>
                </a:lnTo>
                <a:lnTo>
                  <a:pt x="304524" y="3260884"/>
                </a:lnTo>
                <a:cubicBezTo>
                  <a:pt x="304524" y="3253540"/>
                  <a:pt x="301085" y="3248425"/>
                  <a:pt x="296132" y="3248425"/>
                </a:cubicBezTo>
                <a:lnTo>
                  <a:pt x="272805" y="3248511"/>
                </a:lnTo>
                <a:cubicBezTo>
                  <a:pt x="272129" y="3248330"/>
                  <a:pt x="270320" y="3246978"/>
                  <a:pt x="268900" y="3245911"/>
                </a:cubicBezTo>
                <a:cubicBezTo>
                  <a:pt x="263271" y="3241815"/>
                  <a:pt x="253860" y="3234890"/>
                  <a:pt x="241849" y="3234890"/>
                </a:cubicBezTo>
                <a:lnTo>
                  <a:pt x="224885" y="3234890"/>
                </a:lnTo>
                <a:lnTo>
                  <a:pt x="224885" y="3234785"/>
                </a:lnTo>
                <a:cubicBezTo>
                  <a:pt x="224885" y="3231071"/>
                  <a:pt x="221837" y="3227994"/>
                  <a:pt x="218141" y="3227994"/>
                </a:cubicBezTo>
                <a:lnTo>
                  <a:pt x="197834" y="3227994"/>
                </a:lnTo>
                <a:cubicBezTo>
                  <a:pt x="196015" y="3227994"/>
                  <a:pt x="194510" y="3229537"/>
                  <a:pt x="194510" y="3231356"/>
                </a:cubicBezTo>
                <a:cubicBezTo>
                  <a:pt x="194510" y="3233157"/>
                  <a:pt x="196015" y="3234700"/>
                  <a:pt x="197834" y="3234700"/>
                </a:cubicBezTo>
                <a:lnTo>
                  <a:pt x="218237" y="3234785"/>
                </a:lnTo>
                <a:lnTo>
                  <a:pt x="218141" y="3287068"/>
                </a:lnTo>
                <a:lnTo>
                  <a:pt x="197834" y="3287068"/>
                </a:lnTo>
                <a:cubicBezTo>
                  <a:pt x="196015" y="3287068"/>
                  <a:pt x="194510" y="3288602"/>
                  <a:pt x="194510" y="3290421"/>
                </a:cubicBezTo>
                <a:cubicBezTo>
                  <a:pt x="194510" y="3292231"/>
                  <a:pt x="196015" y="3293764"/>
                  <a:pt x="197834" y="3293764"/>
                </a:cubicBezTo>
                <a:lnTo>
                  <a:pt x="218141" y="3293764"/>
                </a:lnTo>
                <a:cubicBezTo>
                  <a:pt x="221837" y="3293764"/>
                  <a:pt x="224885" y="3290688"/>
                  <a:pt x="224885" y="3286973"/>
                </a:cubicBezTo>
                <a:lnTo>
                  <a:pt x="224885" y="3285258"/>
                </a:lnTo>
                <a:cubicBezTo>
                  <a:pt x="230600" y="3287163"/>
                  <a:pt x="235734" y="3288973"/>
                  <a:pt x="240230" y="3290516"/>
                </a:cubicBezTo>
                <a:cubicBezTo>
                  <a:pt x="258042" y="3296698"/>
                  <a:pt x="267948" y="3300051"/>
                  <a:pt x="276901" y="3300051"/>
                </a:cubicBezTo>
                <a:cubicBezTo>
                  <a:pt x="288045" y="3300136"/>
                  <a:pt x="297666" y="3295059"/>
                  <a:pt x="318621" y="3284049"/>
                </a:cubicBezTo>
                <a:moveTo>
                  <a:pt x="242506" y="3284325"/>
                </a:moveTo>
                <a:cubicBezTo>
                  <a:pt x="237372" y="3282515"/>
                  <a:pt x="231553" y="3280515"/>
                  <a:pt x="224980" y="3278324"/>
                </a:cubicBezTo>
                <a:lnTo>
                  <a:pt x="224980" y="3241539"/>
                </a:lnTo>
                <a:lnTo>
                  <a:pt x="241954" y="3241539"/>
                </a:lnTo>
                <a:cubicBezTo>
                  <a:pt x="251755" y="3241539"/>
                  <a:pt x="259766" y="3247349"/>
                  <a:pt x="264995" y="3251254"/>
                </a:cubicBezTo>
                <a:cubicBezTo>
                  <a:pt x="268224" y="3253626"/>
                  <a:pt x="270224" y="3255074"/>
                  <a:pt x="272405" y="3255074"/>
                </a:cubicBezTo>
                <a:lnTo>
                  <a:pt x="296132" y="3255074"/>
                </a:lnTo>
                <a:cubicBezTo>
                  <a:pt x="296618" y="3255074"/>
                  <a:pt x="297856" y="3257169"/>
                  <a:pt x="297856" y="3260884"/>
                </a:cubicBezTo>
                <a:cubicBezTo>
                  <a:pt x="297856" y="3262789"/>
                  <a:pt x="297570" y="3264503"/>
                  <a:pt x="296903" y="3265713"/>
                </a:cubicBezTo>
                <a:cubicBezTo>
                  <a:pt x="296618" y="3266418"/>
                  <a:pt x="296218" y="3266789"/>
                  <a:pt x="296037" y="3266789"/>
                </a:cubicBezTo>
                <a:lnTo>
                  <a:pt x="258813" y="3266789"/>
                </a:lnTo>
                <a:cubicBezTo>
                  <a:pt x="256994" y="3266789"/>
                  <a:pt x="255461" y="3268323"/>
                  <a:pt x="255461" y="3270142"/>
                </a:cubicBezTo>
                <a:cubicBezTo>
                  <a:pt x="255461" y="3271952"/>
                  <a:pt x="256994" y="3273447"/>
                  <a:pt x="258813" y="3273447"/>
                </a:cubicBezTo>
                <a:lnTo>
                  <a:pt x="296037" y="3273447"/>
                </a:lnTo>
                <a:cubicBezTo>
                  <a:pt x="298799" y="3273447"/>
                  <a:pt x="301085" y="3271818"/>
                  <a:pt x="302619" y="3269161"/>
                </a:cubicBezTo>
                <a:lnTo>
                  <a:pt x="330898" y="3260236"/>
                </a:lnTo>
                <a:cubicBezTo>
                  <a:pt x="335756" y="3258798"/>
                  <a:pt x="340900" y="3259817"/>
                  <a:pt x="344710" y="3262884"/>
                </a:cubicBezTo>
                <a:cubicBezTo>
                  <a:pt x="332708" y="3268875"/>
                  <a:pt x="323192" y="3274038"/>
                  <a:pt x="315382" y="3278238"/>
                </a:cubicBezTo>
                <a:cubicBezTo>
                  <a:pt x="279578" y="3297165"/>
                  <a:pt x="279578" y="3297165"/>
                  <a:pt x="242506" y="3284325"/>
                </a:cubicBezTo>
                <a:moveTo>
                  <a:pt x="234325" y="3126200"/>
                </a:moveTo>
                <a:cubicBezTo>
                  <a:pt x="233829" y="3126934"/>
                  <a:pt x="233734" y="3128010"/>
                  <a:pt x="233953" y="3128839"/>
                </a:cubicBezTo>
                <a:cubicBezTo>
                  <a:pt x="235553" y="3134097"/>
                  <a:pt x="240878" y="3143536"/>
                  <a:pt x="250498" y="3143450"/>
                </a:cubicBezTo>
                <a:lnTo>
                  <a:pt x="251174" y="3143450"/>
                </a:lnTo>
                <a:cubicBezTo>
                  <a:pt x="256804" y="3149727"/>
                  <a:pt x="265671" y="3152375"/>
                  <a:pt x="273672" y="3150003"/>
                </a:cubicBezTo>
                <a:lnTo>
                  <a:pt x="291179" y="3145727"/>
                </a:lnTo>
                <a:cubicBezTo>
                  <a:pt x="294989" y="3147070"/>
                  <a:pt x="310315" y="3152566"/>
                  <a:pt x="320221" y="3160567"/>
                </a:cubicBezTo>
                <a:lnTo>
                  <a:pt x="320707" y="3160976"/>
                </a:lnTo>
                <a:cubicBezTo>
                  <a:pt x="325841" y="3165072"/>
                  <a:pt x="336442" y="3173721"/>
                  <a:pt x="350253" y="3173721"/>
                </a:cubicBezTo>
                <a:lnTo>
                  <a:pt x="367198" y="3173721"/>
                </a:lnTo>
                <a:lnTo>
                  <a:pt x="367198" y="3173816"/>
                </a:lnTo>
                <a:cubicBezTo>
                  <a:pt x="367198" y="3177540"/>
                  <a:pt x="370237" y="3180607"/>
                  <a:pt x="373961" y="3180607"/>
                </a:cubicBezTo>
                <a:lnTo>
                  <a:pt x="394239" y="3180607"/>
                </a:lnTo>
                <a:cubicBezTo>
                  <a:pt x="396049" y="3180607"/>
                  <a:pt x="397573" y="3179074"/>
                  <a:pt x="397573" y="3177254"/>
                </a:cubicBezTo>
                <a:cubicBezTo>
                  <a:pt x="397573" y="3175445"/>
                  <a:pt x="396049" y="3173911"/>
                  <a:pt x="394239" y="3173911"/>
                </a:cubicBezTo>
                <a:lnTo>
                  <a:pt x="373866" y="3173816"/>
                </a:lnTo>
                <a:lnTo>
                  <a:pt x="373961" y="3121543"/>
                </a:lnTo>
                <a:lnTo>
                  <a:pt x="394239" y="3121543"/>
                </a:lnTo>
                <a:cubicBezTo>
                  <a:pt x="396049" y="3121543"/>
                  <a:pt x="397573" y="3120009"/>
                  <a:pt x="397573" y="3118190"/>
                </a:cubicBezTo>
                <a:cubicBezTo>
                  <a:pt x="397573" y="3116380"/>
                  <a:pt x="396049" y="3114847"/>
                  <a:pt x="394239" y="3114847"/>
                </a:cubicBezTo>
                <a:lnTo>
                  <a:pt x="373961" y="3114847"/>
                </a:lnTo>
                <a:cubicBezTo>
                  <a:pt x="370237" y="3114847"/>
                  <a:pt x="367198" y="3117914"/>
                  <a:pt x="367198" y="3121638"/>
                </a:cubicBezTo>
                <a:lnTo>
                  <a:pt x="367198" y="3123353"/>
                </a:lnTo>
                <a:cubicBezTo>
                  <a:pt x="355196" y="3119266"/>
                  <a:pt x="346424" y="3115723"/>
                  <a:pt x="339747" y="3113027"/>
                </a:cubicBezTo>
                <a:cubicBezTo>
                  <a:pt x="320221" y="3105264"/>
                  <a:pt x="315859" y="3103912"/>
                  <a:pt x="299266" y="3112008"/>
                </a:cubicBezTo>
                <a:lnTo>
                  <a:pt x="299190" y="3112008"/>
                </a:lnTo>
                <a:lnTo>
                  <a:pt x="236420" y="3124848"/>
                </a:lnTo>
                <a:cubicBezTo>
                  <a:pt x="235648" y="3124848"/>
                  <a:pt x="234791" y="3125448"/>
                  <a:pt x="234325" y="3126200"/>
                </a:cubicBezTo>
                <a:moveTo>
                  <a:pt x="337375" y="3119076"/>
                </a:moveTo>
                <a:cubicBezTo>
                  <a:pt x="344434" y="3121914"/>
                  <a:pt x="354053" y="3125724"/>
                  <a:pt x="367293" y="3130191"/>
                </a:cubicBezTo>
                <a:lnTo>
                  <a:pt x="367293" y="3166977"/>
                </a:lnTo>
                <a:lnTo>
                  <a:pt x="350348" y="3166977"/>
                </a:lnTo>
                <a:cubicBezTo>
                  <a:pt x="338890" y="3166977"/>
                  <a:pt x="329575" y="3159357"/>
                  <a:pt x="324993" y="3155728"/>
                </a:cubicBezTo>
                <a:lnTo>
                  <a:pt x="324526" y="3155356"/>
                </a:lnTo>
                <a:cubicBezTo>
                  <a:pt x="312315" y="3145450"/>
                  <a:pt x="293265" y="3139354"/>
                  <a:pt x="292418" y="3139078"/>
                </a:cubicBezTo>
                <a:cubicBezTo>
                  <a:pt x="292046" y="3138983"/>
                  <a:pt x="291751" y="3138840"/>
                  <a:pt x="291360" y="3138840"/>
                </a:cubicBezTo>
                <a:cubicBezTo>
                  <a:pt x="291093" y="3138840"/>
                  <a:pt x="290817" y="3138840"/>
                  <a:pt x="290617" y="3138983"/>
                </a:cubicBezTo>
                <a:lnTo>
                  <a:pt x="272043" y="3143536"/>
                </a:lnTo>
                <a:cubicBezTo>
                  <a:pt x="267176" y="3144984"/>
                  <a:pt x="262033" y="3143907"/>
                  <a:pt x="258232" y="3140888"/>
                </a:cubicBezTo>
                <a:cubicBezTo>
                  <a:pt x="271081" y="3134373"/>
                  <a:pt x="280711" y="3129172"/>
                  <a:pt x="288617" y="3124934"/>
                </a:cubicBezTo>
                <a:cubicBezTo>
                  <a:pt x="315763" y="3110379"/>
                  <a:pt x="315763" y="3110379"/>
                  <a:pt x="337375" y="3119076"/>
                </a:cubicBezTo>
                <a:moveTo>
                  <a:pt x="278416" y="3122848"/>
                </a:moveTo>
                <a:cubicBezTo>
                  <a:pt x="271176" y="3126753"/>
                  <a:pt x="262509" y="3131363"/>
                  <a:pt x="251641" y="3136659"/>
                </a:cubicBezTo>
                <a:cubicBezTo>
                  <a:pt x="246697" y="3137259"/>
                  <a:pt x="243554" y="3133354"/>
                  <a:pt x="241859" y="3130287"/>
                </a:cubicBezTo>
                <a:lnTo>
                  <a:pt x="278416" y="3122848"/>
                </a:lnTo>
                <a:close/>
                <a:moveTo>
                  <a:pt x="544068" y="3239529"/>
                </a:moveTo>
                <a:lnTo>
                  <a:pt x="544649" y="3239529"/>
                </a:lnTo>
                <a:cubicBezTo>
                  <a:pt x="551612" y="3239357"/>
                  <a:pt x="558069" y="3236509"/>
                  <a:pt x="562937" y="3231452"/>
                </a:cubicBezTo>
                <a:cubicBezTo>
                  <a:pt x="567794" y="3226413"/>
                  <a:pt x="570262" y="3219812"/>
                  <a:pt x="570166" y="3212887"/>
                </a:cubicBezTo>
                <a:cubicBezTo>
                  <a:pt x="570166" y="3201734"/>
                  <a:pt x="556555" y="3181169"/>
                  <a:pt x="548354" y="3169911"/>
                </a:cubicBezTo>
                <a:cubicBezTo>
                  <a:pt x="547983" y="3169444"/>
                  <a:pt x="547611" y="3168977"/>
                  <a:pt x="547021" y="3168558"/>
                </a:cubicBezTo>
                <a:cubicBezTo>
                  <a:pt x="545792" y="3167644"/>
                  <a:pt x="544163" y="3167263"/>
                  <a:pt x="542649" y="3167539"/>
                </a:cubicBezTo>
                <a:cubicBezTo>
                  <a:pt x="541115" y="3167815"/>
                  <a:pt x="539705" y="3168710"/>
                  <a:pt x="538753" y="3169911"/>
                </a:cubicBezTo>
                <a:cubicBezTo>
                  <a:pt x="532162" y="3178978"/>
                  <a:pt x="516941" y="3201267"/>
                  <a:pt x="516941" y="3212887"/>
                </a:cubicBezTo>
                <a:lnTo>
                  <a:pt x="516941" y="3214097"/>
                </a:lnTo>
                <a:cubicBezTo>
                  <a:pt x="517207" y="3228337"/>
                  <a:pt x="528942" y="3239529"/>
                  <a:pt x="542839" y="3239529"/>
                </a:cubicBezTo>
                <a:lnTo>
                  <a:pt x="544068" y="3239529"/>
                </a:lnTo>
                <a:close/>
                <a:moveTo>
                  <a:pt x="523580" y="3213907"/>
                </a:moveTo>
                <a:lnTo>
                  <a:pt x="523580" y="3212973"/>
                </a:lnTo>
                <a:cubicBezTo>
                  <a:pt x="523580" y="3205163"/>
                  <a:pt x="533790" y="3188294"/>
                  <a:pt x="543516" y="3174702"/>
                </a:cubicBezTo>
                <a:cubicBezTo>
                  <a:pt x="555793" y="3191828"/>
                  <a:pt x="563423" y="3206515"/>
                  <a:pt x="563423" y="3212973"/>
                </a:cubicBezTo>
                <a:lnTo>
                  <a:pt x="563423" y="3213068"/>
                </a:lnTo>
                <a:cubicBezTo>
                  <a:pt x="563518" y="3218183"/>
                  <a:pt x="561604" y="3223174"/>
                  <a:pt x="558069" y="3226880"/>
                </a:cubicBezTo>
                <a:cubicBezTo>
                  <a:pt x="554460" y="3230613"/>
                  <a:pt x="549697" y="3232795"/>
                  <a:pt x="544449" y="3232880"/>
                </a:cubicBezTo>
                <a:lnTo>
                  <a:pt x="543392" y="3232880"/>
                </a:lnTo>
                <a:lnTo>
                  <a:pt x="542925" y="3232880"/>
                </a:lnTo>
                <a:cubicBezTo>
                  <a:pt x="532447" y="3232880"/>
                  <a:pt x="523799" y="3224508"/>
                  <a:pt x="523580" y="3213907"/>
                </a:cubicBezTo>
                <a:moveTo>
                  <a:pt x="561594" y="3284049"/>
                </a:moveTo>
                <a:cubicBezTo>
                  <a:pt x="570252" y="3279439"/>
                  <a:pt x="581110" y="3273628"/>
                  <a:pt x="594836" y="3266789"/>
                </a:cubicBezTo>
                <a:cubicBezTo>
                  <a:pt x="595693" y="3266332"/>
                  <a:pt x="596379" y="3265541"/>
                  <a:pt x="596551" y="3264608"/>
                </a:cubicBezTo>
                <a:cubicBezTo>
                  <a:pt x="596751" y="3263627"/>
                  <a:pt x="596551" y="3262608"/>
                  <a:pt x="595979" y="3261817"/>
                </a:cubicBezTo>
                <a:cubicBezTo>
                  <a:pt x="590474" y="3254426"/>
                  <a:pt x="580844" y="3251254"/>
                  <a:pt x="571967" y="3253807"/>
                </a:cubicBezTo>
                <a:lnTo>
                  <a:pt x="547516" y="3261541"/>
                </a:lnTo>
                <a:lnTo>
                  <a:pt x="547516" y="3260884"/>
                </a:lnTo>
                <a:cubicBezTo>
                  <a:pt x="547516" y="3253540"/>
                  <a:pt x="544068" y="3248425"/>
                  <a:pt x="539115" y="3248425"/>
                </a:cubicBezTo>
                <a:lnTo>
                  <a:pt x="515884" y="3248511"/>
                </a:lnTo>
                <a:cubicBezTo>
                  <a:pt x="515207" y="3248330"/>
                  <a:pt x="513397" y="3246978"/>
                  <a:pt x="511978" y="3245911"/>
                </a:cubicBezTo>
                <a:cubicBezTo>
                  <a:pt x="506359" y="3241815"/>
                  <a:pt x="496928" y="3234890"/>
                  <a:pt x="484918" y="3234890"/>
                </a:cubicBezTo>
                <a:lnTo>
                  <a:pt x="467953" y="3234890"/>
                </a:lnTo>
                <a:lnTo>
                  <a:pt x="467953" y="3234785"/>
                </a:lnTo>
                <a:cubicBezTo>
                  <a:pt x="467953" y="3231071"/>
                  <a:pt x="464915" y="3227994"/>
                  <a:pt x="461210" y="3227994"/>
                </a:cubicBezTo>
                <a:lnTo>
                  <a:pt x="440903" y="3227994"/>
                </a:lnTo>
                <a:cubicBezTo>
                  <a:pt x="439102" y="3227994"/>
                  <a:pt x="437597" y="3229537"/>
                  <a:pt x="437597" y="3231356"/>
                </a:cubicBezTo>
                <a:cubicBezTo>
                  <a:pt x="437597" y="3233157"/>
                  <a:pt x="439102" y="3234700"/>
                  <a:pt x="440903" y="3234700"/>
                </a:cubicBezTo>
                <a:lnTo>
                  <a:pt x="461315" y="3234785"/>
                </a:lnTo>
                <a:lnTo>
                  <a:pt x="461210" y="3287068"/>
                </a:lnTo>
                <a:lnTo>
                  <a:pt x="440903" y="3287068"/>
                </a:lnTo>
                <a:cubicBezTo>
                  <a:pt x="439102" y="3287068"/>
                  <a:pt x="437597" y="3288602"/>
                  <a:pt x="437597" y="3290421"/>
                </a:cubicBezTo>
                <a:cubicBezTo>
                  <a:pt x="437597" y="3292231"/>
                  <a:pt x="439102" y="3293764"/>
                  <a:pt x="440903" y="3293764"/>
                </a:cubicBezTo>
                <a:lnTo>
                  <a:pt x="461210" y="3293764"/>
                </a:lnTo>
                <a:cubicBezTo>
                  <a:pt x="464915" y="3293764"/>
                  <a:pt x="467953" y="3290688"/>
                  <a:pt x="467953" y="3286973"/>
                </a:cubicBezTo>
                <a:lnTo>
                  <a:pt x="467953" y="3285258"/>
                </a:lnTo>
                <a:cubicBezTo>
                  <a:pt x="473687" y="3287163"/>
                  <a:pt x="478821" y="3288973"/>
                  <a:pt x="483318" y="3290516"/>
                </a:cubicBezTo>
                <a:cubicBezTo>
                  <a:pt x="501129" y="3296698"/>
                  <a:pt x="511026" y="3300051"/>
                  <a:pt x="519969" y="3300051"/>
                </a:cubicBezTo>
                <a:cubicBezTo>
                  <a:pt x="531019" y="3300136"/>
                  <a:pt x="540648" y="3295059"/>
                  <a:pt x="561594" y="3284049"/>
                </a:cubicBezTo>
                <a:moveTo>
                  <a:pt x="485489" y="3284325"/>
                </a:moveTo>
                <a:cubicBezTo>
                  <a:pt x="480365" y="3282515"/>
                  <a:pt x="474630" y="3280515"/>
                  <a:pt x="467953" y="3278324"/>
                </a:cubicBezTo>
                <a:lnTo>
                  <a:pt x="467953" y="3241539"/>
                </a:lnTo>
                <a:lnTo>
                  <a:pt x="484918" y="3241539"/>
                </a:lnTo>
                <a:cubicBezTo>
                  <a:pt x="494729" y="3241539"/>
                  <a:pt x="502729" y="3247349"/>
                  <a:pt x="507978" y="3251254"/>
                </a:cubicBezTo>
                <a:cubicBezTo>
                  <a:pt x="511207" y="3253626"/>
                  <a:pt x="513207" y="3255074"/>
                  <a:pt x="515407" y="3255074"/>
                </a:cubicBezTo>
                <a:lnTo>
                  <a:pt x="539115" y="3255074"/>
                </a:lnTo>
                <a:cubicBezTo>
                  <a:pt x="539610" y="3255074"/>
                  <a:pt x="540848" y="3257169"/>
                  <a:pt x="540848" y="3260884"/>
                </a:cubicBezTo>
                <a:cubicBezTo>
                  <a:pt x="540848" y="3262789"/>
                  <a:pt x="540448" y="3264503"/>
                  <a:pt x="539886" y="3265713"/>
                </a:cubicBezTo>
                <a:cubicBezTo>
                  <a:pt x="539610" y="3266418"/>
                  <a:pt x="539219" y="3266789"/>
                  <a:pt x="539019" y="3266789"/>
                </a:cubicBezTo>
                <a:lnTo>
                  <a:pt x="501767" y="3266789"/>
                </a:lnTo>
                <a:cubicBezTo>
                  <a:pt x="499986" y="3266789"/>
                  <a:pt x="498434" y="3268323"/>
                  <a:pt x="498434" y="3270142"/>
                </a:cubicBezTo>
                <a:cubicBezTo>
                  <a:pt x="498434" y="3271952"/>
                  <a:pt x="499986" y="3273447"/>
                  <a:pt x="501767" y="3273447"/>
                </a:cubicBezTo>
                <a:lnTo>
                  <a:pt x="539019" y="3273447"/>
                </a:lnTo>
                <a:cubicBezTo>
                  <a:pt x="541791" y="3273447"/>
                  <a:pt x="544068" y="3271818"/>
                  <a:pt x="545611" y="3269161"/>
                </a:cubicBezTo>
                <a:lnTo>
                  <a:pt x="573881" y="3260236"/>
                </a:lnTo>
                <a:cubicBezTo>
                  <a:pt x="578739" y="3258798"/>
                  <a:pt x="583882" y="3259817"/>
                  <a:pt x="587702" y="3262884"/>
                </a:cubicBezTo>
                <a:cubicBezTo>
                  <a:pt x="575700" y="3268875"/>
                  <a:pt x="566166" y="3274038"/>
                  <a:pt x="558260" y="3278238"/>
                </a:cubicBezTo>
                <a:cubicBezTo>
                  <a:pt x="522627" y="3297165"/>
                  <a:pt x="522541" y="3297165"/>
                  <a:pt x="485489" y="3284325"/>
                </a:cubicBezTo>
                <a:moveTo>
                  <a:pt x="477307" y="3126200"/>
                </a:moveTo>
                <a:cubicBezTo>
                  <a:pt x="476821" y="3126934"/>
                  <a:pt x="476726" y="3128010"/>
                  <a:pt x="477002" y="3128839"/>
                </a:cubicBezTo>
                <a:cubicBezTo>
                  <a:pt x="478631" y="3134097"/>
                  <a:pt x="483984" y="3143536"/>
                  <a:pt x="493586" y="3143450"/>
                </a:cubicBezTo>
                <a:lnTo>
                  <a:pt x="494252" y="3143450"/>
                </a:lnTo>
                <a:cubicBezTo>
                  <a:pt x="499891" y="3149727"/>
                  <a:pt x="508730" y="3152375"/>
                  <a:pt x="516721" y="3150003"/>
                </a:cubicBezTo>
                <a:lnTo>
                  <a:pt x="534257" y="3145727"/>
                </a:lnTo>
                <a:cubicBezTo>
                  <a:pt x="538067" y="3147070"/>
                  <a:pt x="553412" y="3152566"/>
                  <a:pt x="563318" y="3160567"/>
                </a:cubicBezTo>
                <a:lnTo>
                  <a:pt x="563794" y="3160976"/>
                </a:lnTo>
                <a:cubicBezTo>
                  <a:pt x="568928" y="3165072"/>
                  <a:pt x="579511" y="3173721"/>
                  <a:pt x="593321" y="3173721"/>
                </a:cubicBezTo>
                <a:lnTo>
                  <a:pt x="610276" y="3173721"/>
                </a:lnTo>
                <a:lnTo>
                  <a:pt x="610276" y="3173816"/>
                </a:lnTo>
                <a:cubicBezTo>
                  <a:pt x="610276" y="3177540"/>
                  <a:pt x="613314" y="3180607"/>
                  <a:pt x="617058" y="3180607"/>
                </a:cubicBezTo>
                <a:lnTo>
                  <a:pt x="637337" y="3180607"/>
                </a:lnTo>
                <a:cubicBezTo>
                  <a:pt x="639137" y="3180607"/>
                  <a:pt x="640642" y="3179074"/>
                  <a:pt x="640642" y="3177254"/>
                </a:cubicBezTo>
                <a:cubicBezTo>
                  <a:pt x="640642" y="3175445"/>
                  <a:pt x="639137" y="3173911"/>
                  <a:pt x="637337" y="3173911"/>
                </a:cubicBezTo>
                <a:lnTo>
                  <a:pt x="616944" y="3173816"/>
                </a:lnTo>
                <a:lnTo>
                  <a:pt x="617058" y="3121543"/>
                </a:lnTo>
                <a:lnTo>
                  <a:pt x="637337" y="3121543"/>
                </a:lnTo>
                <a:cubicBezTo>
                  <a:pt x="639137" y="3121543"/>
                  <a:pt x="640642" y="3120009"/>
                  <a:pt x="640642" y="3118190"/>
                </a:cubicBezTo>
                <a:cubicBezTo>
                  <a:pt x="640642" y="3116380"/>
                  <a:pt x="639137" y="3114847"/>
                  <a:pt x="637337" y="3114847"/>
                </a:cubicBezTo>
                <a:lnTo>
                  <a:pt x="617058" y="3114847"/>
                </a:lnTo>
                <a:cubicBezTo>
                  <a:pt x="613314" y="3114847"/>
                  <a:pt x="610276" y="3117914"/>
                  <a:pt x="610276" y="3121638"/>
                </a:cubicBezTo>
                <a:lnTo>
                  <a:pt x="610276" y="3123353"/>
                </a:lnTo>
                <a:cubicBezTo>
                  <a:pt x="598275" y="3119266"/>
                  <a:pt x="589502" y="3115723"/>
                  <a:pt x="582835" y="3113027"/>
                </a:cubicBezTo>
                <a:cubicBezTo>
                  <a:pt x="563318" y="3105264"/>
                  <a:pt x="558927" y="3103912"/>
                  <a:pt x="542344" y="3112008"/>
                </a:cubicBezTo>
                <a:lnTo>
                  <a:pt x="542258" y="3112008"/>
                </a:lnTo>
                <a:lnTo>
                  <a:pt x="479488" y="3124848"/>
                </a:lnTo>
                <a:cubicBezTo>
                  <a:pt x="478631" y="3124848"/>
                  <a:pt x="477860" y="3125448"/>
                  <a:pt x="477307" y="3126200"/>
                </a:cubicBezTo>
                <a:moveTo>
                  <a:pt x="580368" y="3119076"/>
                </a:moveTo>
                <a:cubicBezTo>
                  <a:pt x="587416" y="3121914"/>
                  <a:pt x="597017" y="3125724"/>
                  <a:pt x="610276" y="3130191"/>
                </a:cubicBezTo>
                <a:lnTo>
                  <a:pt x="610276" y="3166977"/>
                </a:lnTo>
                <a:lnTo>
                  <a:pt x="593321" y="3166977"/>
                </a:lnTo>
                <a:cubicBezTo>
                  <a:pt x="581882" y="3166977"/>
                  <a:pt x="572557" y="3159357"/>
                  <a:pt x="567976" y="3155728"/>
                </a:cubicBezTo>
                <a:lnTo>
                  <a:pt x="567509" y="3155356"/>
                </a:lnTo>
                <a:cubicBezTo>
                  <a:pt x="555298" y="3145450"/>
                  <a:pt x="536257" y="3139354"/>
                  <a:pt x="535391" y="3139078"/>
                </a:cubicBezTo>
                <a:cubicBezTo>
                  <a:pt x="535124" y="3138983"/>
                  <a:pt x="534743" y="3138840"/>
                  <a:pt x="534343" y="3138840"/>
                </a:cubicBezTo>
                <a:cubicBezTo>
                  <a:pt x="534076" y="3138840"/>
                  <a:pt x="533790" y="3138840"/>
                  <a:pt x="533600" y="3138983"/>
                </a:cubicBezTo>
                <a:lnTo>
                  <a:pt x="515026" y="3143536"/>
                </a:lnTo>
                <a:cubicBezTo>
                  <a:pt x="510168" y="3144984"/>
                  <a:pt x="505025" y="3143907"/>
                  <a:pt x="501215" y="3140888"/>
                </a:cubicBezTo>
                <a:cubicBezTo>
                  <a:pt x="514074" y="3134373"/>
                  <a:pt x="523694" y="3129172"/>
                  <a:pt x="531600" y="3124934"/>
                </a:cubicBezTo>
                <a:cubicBezTo>
                  <a:pt x="558755" y="3110379"/>
                  <a:pt x="558755" y="3110379"/>
                  <a:pt x="580368" y="3119076"/>
                </a:cubicBezTo>
                <a:moveTo>
                  <a:pt x="521398" y="3122848"/>
                </a:moveTo>
                <a:cubicBezTo>
                  <a:pt x="514159" y="3126753"/>
                  <a:pt x="505492" y="3131363"/>
                  <a:pt x="494633" y="3136659"/>
                </a:cubicBezTo>
                <a:cubicBezTo>
                  <a:pt x="489690" y="3137259"/>
                  <a:pt x="486537" y="3133354"/>
                  <a:pt x="484822" y="3130287"/>
                </a:cubicBezTo>
                <a:lnTo>
                  <a:pt x="521398" y="3122848"/>
                </a:lnTo>
                <a:close/>
                <a:moveTo>
                  <a:pt x="787051" y="3239529"/>
                </a:moveTo>
                <a:lnTo>
                  <a:pt x="787641" y="3239529"/>
                </a:lnTo>
                <a:cubicBezTo>
                  <a:pt x="794585" y="3239357"/>
                  <a:pt x="801062" y="3236509"/>
                  <a:pt x="805919" y="3231452"/>
                </a:cubicBezTo>
                <a:cubicBezTo>
                  <a:pt x="810768" y="3226413"/>
                  <a:pt x="813235" y="3219812"/>
                  <a:pt x="813149" y="3212887"/>
                </a:cubicBezTo>
                <a:cubicBezTo>
                  <a:pt x="813149" y="3201734"/>
                  <a:pt x="799547" y="3181169"/>
                  <a:pt x="791327" y="3169911"/>
                </a:cubicBezTo>
                <a:cubicBezTo>
                  <a:pt x="790956" y="3169444"/>
                  <a:pt x="790556" y="3168977"/>
                  <a:pt x="790013" y="3168558"/>
                </a:cubicBezTo>
                <a:cubicBezTo>
                  <a:pt x="788784" y="3167644"/>
                  <a:pt x="787146" y="3167263"/>
                  <a:pt x="785641" y="3167539"/>
                </a:cubicBezTo>
                <a:cubicBezTo>
                  <a:pt x="784107" y="3167815"/>
                  <a:pt x="782678" y="3168710"/>
                  <a:pt x="781821" y="3169911"/>
                </a:cubicBezTo>
                <a:cubicBezTo>
                  <a:pt x="775239" y="3178978"/>
                  <a:pt x="760000" y="3201267"/>
                  <a:pt x="760000" y="3212887"/>
                </a:cubicBezTo>
                <a:lnTo>
                  <a:pt x="760000" y="3214097"/>
                </a:lnTo>
                <a:cubicBezTo>
                  <a:pt x="760295" y="3228337"/>
                  <a:pt x="772001" y="3239529"/>
                  <a:pt x="785908" y="3239529"/>
                </a:cubicBezTo>
                <a:lnTo>
                  <a:pt x="787051" y="3239529"/>
                </a:lnTo>
                <a:close/>
                <a:moveTo>
                  <a:pt x="766572" y="3213907"/>
                </a:moveTo>
                <a:lnTo>
                  <a:pt x="766572" y="3212973"/>
                </a:lnTo>
                <a:cubicBezTo>
                  <a:pt x="766572" y="3205163"/>
                  <a:pt x="776773" y="3188294"/>
                  <a:pt x="786565" y="3174702"/>
                </a:cubicBezTo>
                <a:cubicBezTo>
                  <a:pt x="798862" y="3191828"/>
                  <a:pt x="806491" y="3206515"/>
                  <a:pt x="806491" y="3212973"/>
                </a:cubicBezTo>
                <a:lnTo>
                  <a:pt x="806491" y="3213068"/>
                </a:lnTo>
                <a:cubicBezTo>
                  <a:pt x="806586" y="3218183"/>
                  <a:pt x="804691" y="3223174"/>
                  <a:pt x="801148" y="3226880"/>
                </a:cubicBezTo>
                <a:cubicBezTo>
                  <a:pt x="797547" y="3230613"/>
                  <a:pt x="792775" y="3232795"/>
                  <a:pt x="787517" y="3232880"/>
                </a:cubicBezTo>
                <a:lnTo>
                  <a:pt x="786479" y="3232880"/>
                </a:lnTo>
                <a:lnTo>
                  <a:pt x="786013" y="3232880"/>
                </a:lnTo>
                <a:cubicBezTo>
                  <a:pt x="775516" y="3232880"/>
                  <a:pt x="766867" y="3224508"/>
                  <a:pt x="766572" y="3213907"/>
                </a:cubicBezTo>
                <a:moveTo>
                  <a:pt x="804596" y="3284049"/>
                </a:moveTo>
                <a:cubicBezTo>
                  <a:pt x="813235" y="3279439"/>
                  <a:pt x="824103" y="3273628"/>
                  <a:pt x="837819" y="3266789"/>
                </a:cubicBezTo>
                <a:cubicBezTo>
                  <a:pt x="838676" y="3266332"/>
                  <a:pt x="839352" y="3265541"/>
                  <a:pt x="839543" y="3264608"/>
                </a:cubicBezTo>
                <a:cubicBezTo>
                  <a:pt x="839734" y="3263627"/>
                  <a:pt x="839543" y="3262608"/>
                  <a:pt x="838952" y="3261817"/>
                </a:cubicBezTo>
                <a:cubicBezTo>
                  <a:pt x="833447" y="3254426"/>
                  <a:pt x="823826" y="3251254"/>
                  <a:pt x="814968" y="3253807"/>
                </a:cubicBezTo>
                <a:lnTo>
                  <a:pt x="790480" y="3261541"/>
                </a:lnTo>
                <a:lnTo>
                  <a:pt x="790480" y="3260884"/>
                </a:lnTo>
                <a:cubicBezTo>
                  <a:pt x="790480" y="3253540"/>
                  <a:pt x="787051" y="3248425"/>
                  <a:pt x="782107" y="3248425"/>
                </a:cubicBezTo>
                <a:lnTo>
                  <a:pt x="758761" y="3248511"/>
                </a:lnTo>
                <a:cubicBezTo>
                  <a:pt x="758094" y="3248330"/>
                  <a:pt x="756295" y="3246978"/>
                  <a:pt x="754837" y="3245911"/>
                </a:cubicBezTo>
                <a:cubicBezTo>
                  <a:pt x="749246" y="3241815"/>
                  <a:pt x="739797" y="3234890"/>
                  <a:pt x="727815" y="3234890"/>
                </a:cubicBezTo>
                <a:lnTo>
                  <a:pt x="710851" y="3234890"/>
                </a:lnTo>
                <a:lnTo>
                  <a:pt x="710851" y="3234785"/>
                </a:lnTo>
                <a:cubicBezTo>
                  <a:pt x="710851" y="3231071"/>
                  <a:pt x="707812" y="3227994"/>
                  <a:pt x="704079" y="3227994"/>
                </a:cubicBezTo>
                <a:lnTo>
                  <a:pt x="683800" y="3227994"/>
                </a:lnTo>
                <a:cubicBezTo>
                  <a:pt x="681990" y="3227994"/>
                  <a:pt x="680485" y="3229537"/>
                  <a:pt x="680485" y="3231356"/>
                </a:cubicBezTo>
                <a:cubicBezTo>
                  <a:pt x="680485" y="3233157"/>
                  <a:pt x="681990" y="3234700"/>
                  <a:pt x="683800" y="3234700"/>
                </a:cubicBezTo>
                <a:lnTo>
                  <a:pt x="704173" y="3234785"/>
                </a:lnTo>
                <a:lnTo>
                  <a:pt x="704079" y="3287068"/>
                </a:lnTo>
                <a:lnTo>
                  <a:pt x="683800" y="3287068"/>
                </a:lnTo>
                <a:cubicBezTo>
                  <a:pt x="681990" y="3287068"/>
                  <a:pt x="680485" y="3288602"/>
                  <a:pt x="680485" y="3290421"/>
                </a:cubicBezTo>
                <a:cubicBezTo>
                  <a:pt x="680485" y="3292231"/>
                  <a:pt x="681990" y="3293764"/>
                  <a:pt x="683800" y="3293764"/>
                </a:cubicBezTo>
                <a:lnTo>
                  <a:pt x="704079" y="3293764"/>
                </a:lnTo>
                <a:cubicBezTo>
                  <a:pt x="707812" y="3293764"/>
                  <a:pt x="710851" y="3290688"/>
                  <a:pt x="710851" y="3286973"/>
                </a:cubicBezTo>
                <a:lnTo>
                  <a:pt x="710851" y="3285258"/>
                </a:lnTo>
                <a:cubicBezTo>
                  <a:pt x="716575" y="3287163"/>
                  <a:pt x="721709" y="3288973"/>
                  <a:pt x="726205" y="3290516"/>
                </a:cubicBezTo>
                <a:cubicBezTo>
                  <a:pt x="744017" y="3296698"/>
                  <a:pt x="753923" y="3300051"/>
                  <a:pt x="762867" y="3300051"/>
                </a:cubicBezTo>
                <a:cubicBezTo>
                  <a:pt x="774011" y="3300136"/>
                  <a:pt x="783641" y="3295059"/>
                  <a:pt x="804596" y="3284049"/>
                </a:cubicBezTo>
                <a:moveTo>
                  <a:pt x="728481" y="3284325"/>
                </a:moveTo>
                <a:cubicBezTo>
                  <a:pt x="723347" y="3282515"/>
                  <a:pt x="717518" y="3280515"/>
                  <a:pt x="710946" y="3278324"/>
                </a:cubicBezTo>
                <a:lnTo>
                  <a:pt x="710946" y="3241539"/>
                </a:lnTo>
                <a:lnTo>
                  <a:pt x="727891" y="3241539"/>
                </a:lnTo>
                <a:cubicBezTo>
                  <a:pt x="737711" y="3241539"/>
                  <a:pt x="745703" y="3247349"/>
                  <a:pt x="750961" y="3251254"/>
                </a:cubicBezTo>
                <a:cubicBezTo>
                  <a:pt x="754199" y="3253626"/>
                  <a:pt x="756199" y="3255074"/>
                  <a:pt x="758380" y="3255074"/>
                </a:cubicBezTo>
                <a:lnTo>
                  <a:pt x="782107" y="3255074"/>
                </a:lnTo>
                <a:cubicBezTo>
                  <a:pt x="782574" y="3255074"/>
                  <a:pt x="783821" y="3257169"/>
                  <a:pt x="783821" y="3260884"/>
                </a:cubicBezTo>
                <a:cubicBezTo>
                  <a:pt x="783821" y="3262789"/>
                  <a:pt x="783517" y="3264503"/>
                  <a:pt x="782869" y="3265713"/>
                </a:cubicBezTo>
                <a:cubicBezTo>
                  <a:pt x="782574" y="3266418"/>
                  <a:pt x="782193" y="3266789"/>
                  <a:pt x="782012" y="3266789"/>
                </a:cubicBezTo>
                <a:lnTo>
                  <a:pt x="744760" y="3266789"/>
                </a:lnTo>
                <a:cubicBezTo>
                  <a:pt x="742940" y="3266789"/>
                  <a:pt x="741426" y="3268323"/>
                  <a:pt x="741426" y="3270142"/>
                </a:cubicBezTo>
                <a:cubicBezTo>
                  <a:pt x="741426" y="3271952"/>
                  <a:pt x="742940" y="3273447"/>
                  <a:pt x="744760" y="3273447"/>
                </a:cubicBezTo>
                <a:lnTo>
                  <a:pt x="782012" y="3273447"/>
                </a:lnTo>
                <a:cubicBezTo>
                  <a:pt x="784774" y="3273447"/>
                  <a:pt x="787051" y="3271818"/>
                  <a:pt x="788565" y="3269161"/>
                </a:cubicBezTo>
                <a:lnTo>
                  <a:pt x="816864" y="3260236"/>
                </a:lnTo>
                <a:cubicBezTo>
                  <a:pt x="821731" y="3258798"/>
                  <a:pt x="826875" y="3259817"/>
                  <a:pt x="830675" y="3262884"/>
                </a:cubicBezTo>
                <a:cubicBezTo>
                  <a:pt x="818683" y="3268875"/>
                  <a:pt x="809149" y="3274038"/>
                  <a:pt x="801328" y="3278238"/>
                </a:cubicBezTo>
                <a:cubicBezTo>
                  <a:pt x="765610" y="3297165"/>
                  <a:pt x="765610" y="3297165"/>
                  <a:pt x="728481" y="3284325"/>
                </a:cubicBezTo>
                <a:moveTo>
                  <a:pt x="720385" y="3126200"/>
                </a:moveTo>
                <a:cubicBezTo>
                  <a:pt x="719890" y="3126934"/>
                  <a:pt x="719804" y="3128010"/>
                  <a:pt x="719985" y="3128839"/>
                </a:cubicBezTo>
                <a:cubicBezTo>
                  <a:pt x="721614" y="3134097"/>
                  <a:pt x="726938" y="3143536"/>
                  <a:pt x="736568" y="3143450"/>
                </a:cubicBezTo>
                <a:lnTo>
                  <a:pt x="737245" y="3143450"/>
                </a:lnTo>
                <a:cubicBezTo>
                  <a:pt x="742845" y="3149727"/>
                  <a:pt x="751704" y="3152375"/>
                  <a:pt x="759704" y="3150003"/>
                </a:cubicBezTo>
                <a:lnTo>
                  <a:pt x="777240" y="3145727"/>
                </a:lnTo>
                <a:cubicBezTo>
                  <a:pt x="781050" y="3147070"/>
                  <a:pt x="796376" y="3152566"/>
                  <a:pt x="806291" y="3160567"/>
                </a:cubicBezTo>
                <a:lnTo>
                  <a:pt x="806777" y="3160976"/>
                </a:lnTo>
                <a:cubicBezTo>
                  <a:pt x="811911" y="3165072"/>
                  <a:pt x="822493" y="3173721"/>
                  <a:pt x="836314" y="3173721"/>
                </a:cubicBezTo>
                <a:lnTo>
                  <a:pt x="853259" y="3173721"/>
                </a:lnTo>
                <a:lnTo>
                  <a:pt x="853259" y="3173816"/>
                </a:lnTo>
                <a:cubicBezTo>
                  <a:pt x="853259" y="3177540"/>
                  <a:pt x="856307" y="3180607"/>
                  <a:pt x="860003" y="3180607"/>
                </a:cubicBezTo>
                <a:lnTo>
                  <a:pt x="880310" y="3180607"/>
                </a:lnTo>
                <a:cubicBezTo>
                  <a:pt x="882119" y="3180607"/>
                  <a:pt x="883625" y="3179074"/>
                  <a:pt x="883625" y="3177254"/>
                </a:cubicBezTo>
                <a:cubicBezTo>
                  <a:pt x="883625" y="3175445"/>
                  <a:pt x="882119" y="3173911"/>
                  <a:pt x="880310" y="3173911"/>
                </a:cubicBezTo>
                <a:lnTo>
                  <a:pt x="859907" y="3173816"/>
                </a:lnTo>
                <a:lnTo>
                  <a:pt x="860003" y="3121543"/>
                </a:lnTo>
                <a:lnTo>
                  <a:pt x="880310" y="3121543"/>
                </a:lnTo>
                <a:cubicBezTo>
                  <a:pt x="882119" y="3121543"/>
                  <a:pt x="883625" y="3120009"/>
                  <a:pt x="883625" y="3118190"/>
                </a:cubicBezTo>
                <a:cubicBezTo>
                  <a:pt x="883625" y="3116380"/>
                  <a:pt x="882119" y="3114847"/>
                  <a:pt x="880310" y="3114847"/>
                </a:cubicBezTo>
                <a:lnTo>
                  <a:pt x="860003" y="3114847"/>
                </a:lnTo>
                <a:cubicBezTo>
                  <a:pt x="856307" y="3114847"/>
                  <a:pt x="853259" y="3117914"/>
                  <a:pt x="853259" y="3121638"/>
                </a:cubicBezTo>
                <a:lnTo>
                  <a:pt x="853259" y="3123353"/>
                </a:lnTo>
                <a:cubicBezTo>
                  <a:pt x="841257" y="3119266"/>
                  <a:pt x="832495" y="3115723"/>
                  <a:pt x="825818" y="3113027"/>
                </a:cubicBezTo>
                <a:cubicBezTo>
                  <a:pt x="806291" y="3105264"/>
                  <a:pt x="801910" y="3103912"/>
                  <a:pt x="785336" y="3112008"/>
                </a:cubicBezTo>
                <a:lnTo>
                  <a:pt x="785241" y="3112008"/>
                </a:lnTo>
                <a:lnTo>
                  <a:pt x="722471" y="3124848"/>
                </a:lnTo>
                <a:cubicBezTo>
                  <a:pt x="721614" y="3124848"/>
                  <a:pt x="720852" y="3125448"/>
                  <a:pt x="720385" y="3126200"/>
                </a:cubicBezTo>
                <a:moveTo>
                  <a:pt x="823350" y="3119076"/>
                </a:moveTo>
                <a:cubicBezTo>
                  <a:pt x="830399" y="3121914"/>
                  <a:pt x="840000" y="3125724"/>
                  <a:pt x="853259" y="3130191"/>
                </a:cubicBezTo>
                <a:lnTo>
                  <a:pt x="853259" y="3166977"/>
                </a:lnTo>
                <a:lnTo>
                  <a:pt x="836314" y="3166977"/>
                </a:lnTo>
                <a:cubicBezTo>
                  <a:pt x="824865" y="3166977"/>
                  <a:pt x="815540" y="3159357"/>
                  <a:pt x="810958" y="3155728"/>
                </a:cubicBezTo>
                <a:lnTo>
                  <a:pt x="810492" y="3155356"/>
                </a:lnTo>
                <a:cubicBezTo>
                  <a:pt x="798280" y="3145450"/>
                  <a:pt x="779240" y="3139354"/>
                  <a:pt x="778383" y="3139078"/>
                </a:cubicBezTo>
                <a:cubicBezTo>
                  <a:pt x="778011" y="3138983"/>
                  <a:pt x="777726" y="3138840"/>
                  <a:pt x="777335" y="3138840"/>
                </a:cubicBezTo>
                <a:cubicBezTo>
                  <a:pt x="777059" y="3138840"/>
                  <a:pt x="776783" y="3138840"/>
                  <a:pt x="776573" y="3138983"/>
                </a:cubicBezTo>
                <a:lnTo>
                  <a:pt x="758009" y="3143536"/>
                </a:lnTo>
                <a:cubicBezTo>
                  <a:pt x="753151" y="3144984"/>
                  <a:pt x="748008" y="3143907"/>
                  <a:pt x="744198" y="3140888"/>
                </a:cubicBezTo>
                <a:cubicBezTo>
                  <a:pt x="757056" y="3134373"/>
                  <a:pt x="766667" y="3129172"/>
                  <a:pt x="774563" y="3124934"/>
                </a:cubicBezTo>
                <a:cubicBezTo>
                  <a:pt x="801728" y="3110379"/>
                  <a:pt x="801728" y="3110379"/>
                  <a:pt x="823350" y="3119076"/>
                </a:cubicBezTo>
                <a:moveTo>
                  <a:pt x="764381" y="3122848"/>
                </a:moveTo>
                <a:cubicBezTo>
                  <a:pt x="757151" y="3126753"/>
                  <a:pt x="748474" y="3131363"/>
                  <a:pt x="737616" y="3136659"/>
                </a:cubicBezTo>
                <a:cubicBezTo>
                  <a:pt x="732663" y="3137259"/>
                  <a:pt x="729519" y="3133354"/>
                  <a:pt x="727805" y="3130287"/>
                </a:cubicBezTo>
                <a:lnTo>
                  <a:pt x="764381" y="3122848"/>
                </a:lnTo>
                <a:close/>
                <a:moveTo>
                  <a:pt x="1030043" y="3239529"/>
                </a:moveTo>
                <a:lnTo>
                  <a:pt x="1030605" y="3239529"/>
                </a:lnTo>
                <a:cubicBezTo>
                  <a:pt x="1037558" y="3239357"/>
                  <a:pt x="1044044" y="3236509"/>
                  <a:pt x="1048893" y="3231452"/>
                </a:cubicBezTo>
                <a:cubicBezTo>
                  <a:pt x="1053760" y="3226413"/>
                  <a:pt x="1056227" y="3219812"/>
                  <a:pt x="1056132" y="3212887"/>
                </a:cubicBezTo>
                <a:cubicBezTo>
                  <a:pt x="1056132" y="3201734"/>
                  <a:pt x="1042511" y="3181169"/>
                  <a:pt x="1034319" y="3169911"/>
                </a:cubicBezTo>
                <a:cubicBezTo>
                  <a:pt x="1033948" y="3169444"/>
                  <a:pt x="1033558" y="3168977"/>
                  <a:pt x="1032996" y="3168558"/>
                </a:cubicBezTo>
                <a:cubicBezTo>
                  <a:pt x="1031767" y="3167644"/>
                  <a:pt x="1030138" y="3167263"/>
                  <a:pt x="1028605" y="3167539"/>
                </a:cubicBezTo>
                <a:cubicBezTo>
                  <a:pt x="1027090" y="3167815"/>
                  <a:pt x="1025652" y="3168710"/>
                  <a:pt x="1024690" y="3169911"/>
                </a:cubicBezTo>
                <a:cubicBezTo>
                  <a:pt x="1018137" y="3178978"/>
                  <a:pt x="1002868" y="3201267"/>
                  <a:pt x="1002868" y="3212887"/>
                </a:cubicBezTo>
                <a:lnTo>
                  <a:pt x="1002868" y="3214097"/>
                </a:lnTo>
                <a:cubicBezTo>
                  <a:pt x="1003182" y="3228337"/>
                  <a:pt x="1014908" y="3239529"/>
                  <a:pt x="1028805" y="3239529"/>
                </a:cubicBezTo>
                <a:lnTo>
                  <a:pt x="1030043" y="3239529"/>
                </a:lnTo>
                <a:close/>
                <a:moveTo>
                  <a:pt x="1009555" y="3213907"/>
                </a:moveTo>
                <a:lnTo>
                  <a:pt x="1009555" y="3212973"/>
                </a:lnTo>
                <a:cubicBezTo>
                  <a:pt x="1009555" y="3205163"/>
                  <a:pt x="1019766" y="3188294"/>
                  <a:pt x="1029452" y="3174702"/>
                </a:cubicBezTo>
                <a:cubicBezTo>
                  <a:pt x="1041749" y="3191828"/>
                  <a:pt x="1049369" y="3206515"/>
                  <a:pt x="1049369" y="3212973"/>
                </a:cubicBezTo>
                <a:lnTo>
                  <a:pt x="1049369" y="3213068"/>
                </a:lnTo>
                <a:cubicBezTo>
                  <a:pt x="1049464" y="3218183"/>
                  <a:pt x="1047579" y="3223174"/>
                  <a:pt x="1044044" y="3226880"/>
                </a:cubicBezTo>
                <a:cubicBezTo>
                  <a:pt x="1040416" y="3230613"/>
                  <a:pt x="1035672" y="3232795"/>
                  <a:pt x="1030414" y="3232880"/>
                </a:cubicBezTo>
                <a:lnTo>
                  <a:pt x="1029367" y="3232880"/>
                </a:lnTo>
                <a:lnTo>
                  <a:pt x="1028900" y="3232880"/>
                </a:lnTo>
                <a:cubicBezTo>
                  <a:pt x="1018508" y="3232880"/>
                  <a:pt x="1009859" y="3224508"/>
                  <a:pt x="1009555" y="3213907"/>
                </a:cubicBezTo>
                <a:moveTo>
                  <a:pt x="1047579" y="3284049"/>
                </a:moveTo>
                <a:cubicBezTo>
                  <a:pt x="1056227" y="3279439"/>
                  <a:pt x="1067086" y="3273628"/>
                  <a:pt x="1080802" y="3266789"/>
                </a:cubicBezTo>
                <a:cubicBezTo>
                  <a:pt x="1081668" y="3266332"/>
                  <a:pt x="1082335" y="3265541"/>
                  <a:pt x="1082526" y="3264608"/>
                </a:cubicBezTo>
                <a:cubicBezTo>
                  <a:pt x="1082707" y="3263627"/>
                  <a:pt x="1082526" y="3262608"/>
                  <a:pt x="1081935" y="3261817"/>
                </a:cubicBezTo>
                <a:cubicBezTo>
                  <a:pt x="1076430" y="3254426"/>
                  <a:pt x="1066800" y="3251254"/>
                  <a:pt x="1057951" y="3253807"/>
                </a:cubicBezTo>
                <a:lnTo>
                  <a:pt x="1033453" y="3261541"/>
                </a:lnTo>
                <a:lnTo>
                  <a:pt x="1033453" y="3260884"/>
                </a:lnTo>
                <a:cubicBezTo>
                  <a:pt x="1033453" y="3253540"/>
                  <a:pt x="1030043" y="3248425"/>
                  <a:pt x="1025080" y="3248425"/>
                </a:cubicBezTo>
                <a:lnTo>
                  <a:pt x="1001735" y="3248511"/>
                </a:lnTo>
                <a:cubicBezTo>
                  <a:pt x="1001087" y="3248330"/>
                  <a:pt x="999277" y="3246978"/>
                  <a:pt x="997829" y="3245911"/>
                </a:cubicBezTo>
                <a:cubicBezTo>
                  <a:pt x="992228" y="3241815"/>
                  <a:pt x="982780" y="3234890"/>
                  <a:pt x="970788" y="3234890"/>
                </a:cubicBezTo>
                <a:lnTo>
                  <a:pt x="953833" y="3234890"/>
                </a:lnTo>
                <a:lnTo>
                  <a:pt x="953833" y="3234785"/>
                </a:lnTo>
                <a:cubicBezTo>
                  <a:pt x="953833" y="3231071"/>
                  <a:pt x="950795" y="3227994"/>
                  <a:pt x="947061" y="3227994"/>
                </a:cubicBezTo>
                <a:lnTo>
                  <a:pt x="926782" y="3227994"/>
                </a:lnTo>
                <a:cubicBezTo>
                  <a:pt x="924982" y="3227994"/>
                  <a:pt x="923449" y="3229537"/>
                  <a:pt x="923449" y="3231356"/>
                </a:cubicBezTo>
                <a:cubicBezTo>
                  <a:pt x="923449" y="3233157"/>
                  <a:pt x="924982" y="3234700"/>
                  <a:pt x="926782" y="3234700"/>
                </a:cubicBezTo>
                <a:lnTo>
                  <a:pt x="947166" y="3234785"/>
                </a:lnTo>
                <a:lnTo>
                  <a:pt x="947061" y="3287068"/>
                </a:lnTo>
                <a:lnTo>
                  <a:pt x="926782" y="3287068"/>
                </a:lnTo>
                <a:cubicBezTo>
                  <a:pt x="924982" y="3287068"/>
                  <a:pt x="923449" y="3288602"/>
                  <a:pt x="923449" y="3290421"/>
                </a:cubicBezTo>
                <a:cubicBezTo>
                  <a:pt x="923449" y="3292231"/>
                  <a:pt x="924982" y="3293764"/>
                  <a:pt x="926782" y="3293764"/>
                </a:cubicBezTo>
                <a:lnTo>
                  <a:pt x="947061" y="3293764"/>
                </a:lnTo>
                <a:cubicBezTo>
                  <a:pt x="950795" y="3293764"/>
                  <a:pt x="953833" y="3290688"/>
                  <a:pt x="953833" y="3286973"/>
                </a:cubicBezTo>
                <a:lnTo>
                  <a:pt x="953833" y="3285258"/>
                </a:lnTo>
                <a:cubicBezTo>
                  <a:pt x="959558" y="3287163"/>
                  <a:pt x="964702" y="3288973"/>
                  <a:pt x="969150" y="3290516"/>
                </a:cubicBezTo>
                <a:cubicBezTo>
                  <a:pt x="986971" y="3296698"/>
                  <a:pt x="996886" y="3300051"/>
                  <a:pt x="1005830" y="3300051"/>
                </a:cubicBezTo>
                <a:cubicBezTo>
                  <a:pt x="1017003" y="3300136"/>
                  <a:pt x="1026680" y="3295059"/>
                  <a:pt x="1047579" y="3284049"/>
                </a:cubicBezTo>
                <a:moveTo>
                  <a:pt x="971550" y="3284325"/>
                </a:moveTo>
                <a:cubicBezTo>
                  <a:pt x="966406" y="3282515"/>
                  <a:pt x="960701" y="3280515"/>
                  <a:pt x="954024" y="3278324"/>
                </a:cubicBezTo>
                <a:lnTo>
                  <a:pt x="954024" y="3241539"/>
                </a:lnTo>
                <a:lnTo>
                  <a:pt x="970979" y="3241539"/>
                </a:lnTo>
                <a:cubicBezTo>
                  <a:pt x="980789" y="3241539"/>
                  <a:pt x="988790" y="3247349"/>
                  <a:pt x="994048" y="3251254"/>
                </a:cubicBezTo>
                <a:cubicBezTo>
                  <a:pt x="997277" y="3253626"/>
                  <a:pt x="999277" y="3255074"/>
                  <a:pt x="1001458" y="3255074"/>
                </a:cubicBezTo>
                <a:lnTo>
                  <a:pt x="1025176" y="3255074"/>
                </a:lnTo>
                <a:cubicBezTo>
                  <a:pt x="1025642" y="3255074"/>
                  <a:pt x="1026909" y="3257169"/>
                  <a:pt x="1026909" y="3260884"/>
                </a:cubicBezTo>
                <a:cubicBezTo>
                  <a:pt x="1026909" y="3262789"/>
                  <a:pt x="1026509" y="3264503"/>
                  <a:pt x="1025937" y="3265713"/>
                </a:cubicBezTo>
                <a:cubicBezTo>
                  <a:pt x="1025642" y="3266418"/>
                  <a:pt x="1025271" y="3266789"/>
                  <a:pt x="1025080" y="3266789"/>
                </a:cubicBezTo>
                <a:lnTo>
                  <a:pt x="987828" y="3266789"/>
                </a:lnTo>
                <a:cubicBezTo>
                  <a:pt x="986047" y="3266789"/>
                  <a:pt x="984513" y="3268323"/>
                  <a:pt x="984513" y="3270142"/>
                </a:cubicBezTo>
                <a:cubicBezTo>
                  <a:pt x="984513" y="3271952"/>
                  <a:pt x="986047" y="3273447"/>
                  <a:pt x="987828" y="3273447"/>
                </a:cubicBezTo>
                <a:lnTo>
                  <a:pt x="1025080" y="3273447"/>
                </a:lnTo>
                <a:cubicBezTo>
                  <a:pt x="1027852" y="3273447"/>
                  <a:pt x="1030138" y="3271818"/>
                  <a:pt x="1031672" y="3269161"/>
                </a:cubicBezTo>
                <a:lnTo>
                  <a:pt x="1059952" y="3260236"/>
                </a:lnTo>
                <a:cubicBezTo>
                  <a:pt x="1064800" y="3258798"/>
                  <a:pt x="1069934" y="3259817"/>
                  <a:pt x="1073762" y="3262884"/>
                </a:cubicBezTo>
                <a:cubicBezTo>
                  <a:pt x="1061752" y="3268875"/>
                  <a:pt x="1052227" y="3274038"/>
                  <a:pt x="1044330" y="3278238"/>
                </a:cubicBezTo>
                <a:cubicBezTo>
                  <a:pt x="1008612" y="3297165"/>
                  <a:pt x="1008612" y="3297165"/>
                  <a:pt x="971550" y="3284325"/>
                </a:cubicBezTo>
                <a:moveTo>
                  <a:pt x="963358" y="3126200"/>
                </a:moveTo>
                <a:cubicBezTo>
                  <a:pt x="962873" y="3126934"/>
                  <a:pt x="962777" y="3128010"/>
                  <a:pt x="963073" y="3128839"/>
                </a:cubicBezTo>
                <a:cubicBezTo>
                  <a:pt x="964702" y="3134097"/>
                  <a:pt x="970016" y="3143536"/>
                  <a:pt x="979656" y="3143450"/>
                </a:cubicBezTo>
                <a:lnTo>
                  <a:pt x="980313" y="3143450"/>
                </a:lnTo>
                <a:cubicBezTo>
                  <a:pt x="985923" y="3149727"/>
                  <a:pt x="994791" y="3152375"/>
                  <a:pt x="1002792" y="3150003"/>
                </a:cubicBezTo>
                <a:lnTo>
                  <a:pt x="1020318" y="3145727"/>
                </a:lnTo>
                <a:cubicBezTo>
                  <a:pt x="1024138" y="3147070"/>
                  <a:pt x="1039453" y="3152566"/>
                  <a:pt x="1049360" y="3160567"/>
                </a:cubicBezTo>
                <a:lnTo>
                  <a:pt x="1049845" y="3160976"/>
                </a:lnTo>
                <a:cubicBezTo>
                  <a:pt x="1054989" y="3165072"/>
                  <a:pt x="1065562" y="3173721"/>
                  <a:pt x="1079392" y="3173721"/>
                </a:cubicBezTo>
                <a:lnTo>
                  <a:pt x="1096337" y="3173721"/>
                </a:lnTo>
                <a:lnTo>
                  <a:pt x="1096337" y="3173816"/>
                </a:lnTo>
                <a:cubicBezTo>
                  <a:pt x="1096337" y="3177540"/>
                  <a:pt x="1099385" y="3180607"/>
                  <a:pt x="1103109" y="3180607"/>
                </a:cubicBezTo>
                <a:lnTo>
                  <a:pt x="1123388" y="3180607"/>
                </a:lnTo>
                <a:cubicBezTo>
                  <a:pt x="1125188" y="3180607"/>
                  <a:pt x="1126703" y="3179074"/>
                  <a:pt x="1126703" y="3177254"/>
                </a:cubicBezTo>
                <a:cubicBezTo>
                  <a:pt x="1126703" y="3175445"/>
                  <a:pt x="1125188" y="3173911"/>
                  <a:pt x="1123388" y="3173911"/>
                </a:cubicBezTo>
                <a:lnTo>
                  <a:pt x="1102986" y="3173816"/>
                </a:lnTo>
                <a:lnTo>
                  <a:pt x="1103109" y="3121543"/>
                </a:lnTo>
                <a:lnTo>
                  <a:pt x="1123388" y="3121543"/>
                </a:lnTo>
                <a:cubicBezTo>
                  <a:pt x="1125188" y="3121543"/>
                  <a:pt x="1126703" y="3120009"/>
                  <a:pt x="1126703" y="3118190"/>
                </a:cubicBezTo>
                <a:cubicBezTo>
                  <a:pt x="1126703" y="3116380"/>
                  <a:pt x="1125188" y="3114847"/>
                  <a:pt x="1123388" y="3114847"/>
                </a:cubicBezTo>
                <a:lnTo>
                  <a:pt x="1103109" y="3114847"/>
                </a:lnTo>
                <a:cubicBezTo>
                  <a:pt x="1099385" y="3114847"/>
                  <a:pt x="1096337" y="3117914"/>
                  <a:pt x="1096337" y="3121638"/>
                </a:cubicBezTo>
                <a:lnTo>
                  <a:pt x="1096337" y="3123353"/>
                </a:lnTo>
                <a:cubicBezTo>
                  <a:pt x="1084336" y="3119266"/>
                  <a:pt x="1075572" y="3115723"/>
                  <a:pt x="1068895" y="3113027"/>
                </a:cubicBezTo>
                <a:cubicBezTo>
                  <a:pt x="1049360" y="3105264"/>
                  <a:pt x="1044987" y="3103912"/>
                  <a:pt x="1028405" y="3112008"/>
                </a:cubicBezTo>
                <a:lnTo>
                  <a:pt x="1028309" y="3112008"/>
                </a:lnTo>
                <a:lnTo>
                  <a:pt x="965549" y="3124848"/>
                </a:lnTo>
                <a:cubicBezTo>
                  <a:pt x="964606" y="3124848"/>
                  <a:pt x="963835" y="3125448"/>
                  <a:pt x="963358" y="3126200"/>
                </a:cubicBezTo>
                <a:moveTo>
                  <a:pt x="1066324" y="3119076"/>
                </a:moveTo>
                <a:cubicBezTo>
                  <a:pt x="1073391" y="3121914"/>
                  <a:pt x="1082993" y="3125724"/>
                  <a:pt x="1096242" y="3130191"/>
                </a:cubicBezTo>
                <a:lnTo>
                  <a:pt x="1096242" y="3166977"/>
                </a:lnTo>
                <a:lnTo>
                  <a:pt x="1079297" y="3166977"/>
                </a:lnTo>
                <a:cubicBezTo>
                  <a:pt x="1067857" y="3166977"/>
                  <a:pt x="1058523" y="3159357"/>
                  <a:pt x="1053951" y="3155728"/>
                </a:cubicBezTo>
                <a:lnTo>
                  <a:pt x="1053456" y="3155356"/>
                </a:lnTo>
                <a:cubicBezTo>
                  <a:pt x="1041273" y="3145450"/>
                  <a:pt x="1022232" y="3139354"/>
                  <a:pt x="1021366" y="3139078"/>
                </a:cubicBezTo>
                <a:cubicBezTo>
                  <a:pt x="1021089" y="3138983"/>
                  <a:pt x="1020699" y="3138840"/>
                  <a:pt x="1020318" y="3138840"/>
                </a:cubicBezTo>
                <a:cubicBezTo>
                  <a:pt x="1020032" y="3138840"/>
                  <a:pt x="1019766" y="3138840"/>
                  <a:pt x="1019547" y="3138983"/>
                </a:cubicBezTo>
                <a:lnTo>
                  <a:pt x="1000992" y="3143536"/>
                </a:lnTo>
                <a:cubicBezTo>
                  <a:pt x="996134" y="3144984"/>
                  <a:pt x="990962" y="3143907"/>
                  <a:pt x="987171" y="3140888"/>
                </a:cubicBezTo>
                <a:cubicBezTo>
                  <a:pt x="1000049" y="3134373"/>
                  <a:pt x="1009640" y="3129172"/>
                  <a:pt x="1017546" y="3124934"/>
                </a:cubicBezTo>
                <a:cubicBezTo>
                  <a:pt x="1044711" y="3110379"/>
                  <a:pt x="1044711" y="3110379"/>
                  <a:pt x="1066324" y="3119076"/>
                </a:cubicBezTo>
                <a:moveTo>
                  <a:pt x="1007364" y="3122848"/>
                </a:moveTo>
                <a:cubicBezTo>
                  <a:pt x="1000125" y="3126753"/>
                  <a:pt x="991457" y="3131363"/>
                  <a:pt x="980608" y="3136659"/>
                </a:cubicBezTo>
                <a:cubicBezTo>
                  <a:pt x="975655" y="3137259"/>
                  <a:pt x="972512" y="3133354"/>
                  <a:pt x="970788" y="3130287"/>
                </a:cubicBezTo>
                <a:lnTo>
                  <a:pt x="1007364" y="3122848"/>
                </a:lnTo>
                <a:close/>
                <a:moveTo>
                  <a:pt x="1273026" y="3239529"/>
                </a:moveTo>
                <a:lnTo>
                  <a:pt x="1273578" y="3239529"/>
                </a:lnTo>
                <a:cubicBezTo>
                  <a:pt x="1280541" y="3239357"/>
                  <a:pt x="1287018" y="3236509"/>
                  <a:pt x="1291885" y="3231452"/>
                </a:cubicBezTo>
                <a:cubicBezTo>
                  <a:pt x="1296743" y="3226413"/>
                  <a:pt x="1299210" y="3219812"/>
                  <a:pt x="1299114" y="3212887"/>
                </a:cubicBezTo>
                <a:cubicBezTo>
                  <a:pt x="1299114" y="3201734"/>
                  <a:pt x="1285484" y="3181169"/>
                  <a:pt x="1277302" y="3169911"/>
                </a:cubicBezTo>
                <a:cubicBezTo>
                  <a:pt x="1276931" y="3169444"/>
                  <a:pt x="1276531" y="3168977"/>
                  <a:pt x="1275979" y="3168558"/>
                </a:cubicBezTo>
                <a:cubicBezTo>
                  <a:pt x="1274721" y="3167644"/>
                  <a:pt x="1273130" y="3167263"/>
                  <a:pt x="1271578" y="3167539"/>
                </a:cubicBezTo>
                <a:cubicBezTo>
                  <a:pt x="1270073" y="3167815"/>
                  <a:pt x="1268625" y="3168710"/>
                  <a:pt x="1267768" y="3169911"/>
                </a:cubicBezTo>
                <a:cubicBezTo>
                  <a:pt x="1261224" y="3178978"/>
                  <a:pt x="1245975" y="3201267"/>
                  <a:pt x="1245975" y="3212887"/>
                </a:cubicBezTo>
                <a:lnTo>
                  <a:pt x="1245975" y="3214097"/>
                </a:lnTo>
                <a:cubicBezTo>
                  <a:pt x="1246261" y="3228337"/>
                  <a:pt x="1257976" y="3239529"/>
                  <a:pt x="1271883" y="3239529"/>
                </a:cubicBezTo>
                <a:lnTo>
                  <a:pt x="1273026" y="3239529"/>
                </a:lnTo>
                <a:close/>
                <a:moveTo>
                  <a:pt x="1252633" y="3213907"/>
                </a:moveTo>
                <a:lnTo>
                  <a:pt x="1252633" y="3212973"/>
                </a:lnTo>
                <a:cubicBezTo>
                  <a:pt x="1252633" y="3205163"/>
                  <a:pt x="1262815" y="3188294"/>
                  <a:pt x="1272626" y="3174702"/>
                </a:cubicBezTo>
                <a:cubicBezTo>
                  <a:pt x="1284932" y="3191828"/>
                  <a:pt x="1292533" y="3206515"/>
                  <a:pt x="1292533" y="3212973"/>
                </a:cubicBezTo>
                <a:lnTo>
                  <a:pt x="1292533" y="3213068"/>
                </a:lnTo>
                <a:cubicBezTo>
                  <a:pt x="1292628" y="3218183"/>
                  <a:pt x="1290742" y="3223174"/>
                  <a:pt x="1287208" y="3226880"/>
                </a:cubicBezTo>
                <a:cubicBezTo>
                  <a:pt x="1283579" y="3230613"/>
                  <a:pt x="1278836" y="3232795"/>
                  <a:pt x="1273578" y="3232880"/>
                </a:cubicBezTo>
                <a:lnTo>
                  <a:pt x="1272531" y="3232880"/>
                </a:lnTo>
                <a:lnTo>
                  <a:pt x="1272073" y="3232880"/>
                </a:lnTo>
                <a:cubicBezTo>
                  <a:pt x="1261491" y="3232880"/>
                  <a:pt x="1252814" y="3224508"/>
                  <a:pt x="1252633" y="3213907"/>
                </a:cubicBezTo>
                <a:moveTo>
                  <a:pt x="1290542" y="3284049"/>
                </a:moveTo>
                <a:cubicBezTo>
                  <a:pt x="1299210" y="3279439"/>
                  <a:pt x="1310068" y="3273628"/>
                  <a:pt x="1323784" y="3266789"/>
                </a:cubicBezTo>
                <a:cubicBezTo>
                  <a:pt x="1324651" y="3266332"/>
                  <a:pt x="1325299" y="3265541"/>
                  <a:pt x="1325518" y="3264608"/>
                </a:cubicBezTo>
                <a:cubicBezTo>
                  <a:pt x="1325699" y="3263627"/>
                  <a:pt x="1325518" y="3262608"/>
                  <a:pt x="1324927" y="3261817"/>
                </a:cubicBezTo>
                <a:cubicBezTo>
                  <a:pt x="1319413" y="3254426"/>
                  <a:pt x="1309792" y="3251254"/>
                  <a:pt x="1300934" y="3253807"/>
                </a:cubicBezTo>
                <a:lnTo>
                  <a:pt x="1276445" y="3261541"/>
                </a:lnTo>
                <a:lnTo>
                  <a:pt x="1276445" y="3260884"/>
                </a:lnTo>
                <a:cubicBezTo>
                  <a:pt x="1276445" y="3253540"/>
                  <a:pt x="1273026" y="3248425"/>
                  <a:pt x="1268073" y="3248425"/>
                </a:cubicBezTo>
                <a:lnTo>
                  <a:pt x="1244727" y="3248511"/>
                </a:lnTo>
                <a:cubicBezTo>
                  <a:pt x="1244069" y="3248330"/>
                  <a:pt x="1242260" y="3246978"/>
                  <a:pt x="1240812" y="3245911"/>
                </a:cubicBezTo>
                <a:cubicBezTo>
                  <a:pt x="1235211" y="3241815"/>
                  <a:pt x="1225772" y="3234890"/>
                  <a:pt x="1213771" y="3234890"/>
                </a:cubicBezTo>
                <a:lnTo>
                  <a:pt x="1196826" y="3234890"/>
                </a:lnTo>
                <a:lnTo>
                  <a:pt x="1196826" y="3234785"/>
                </a:lnTo>
                <a:cubicBezTo>
                  <a:pt x="1196826" y="3231071"/>
                  <a:pt x="1193778" y="3227994"/>
                  <a:pt x="1190054" y="3227994"/>
                </a:cubicBezTo>
                <a:lnTo>
                  <a:pt x="1169775" y="3227994"/>
                </a:lnTo>
                <a:cubicBezTo>
                  <a:pt x="1167956" y="3227994"/>
                  <a:pt x="1166422" y="3229537"/>
                  <a:pt x="1166422" y="3231356"/>
                </a:cubicBezTo>
                <a:cubicBezTo>
                  <a:pt x="1166422" y="3233157"/>
                  <a:pt x="1167956" y="3234700"/>
                  <a:pt x="1169775" y="3234700"/>
                </a:cubicBezTo>
                <a:lnTo>
                  <a:pt x="1190158" y="3234785"/>
                </a:lnTo>
                <a:lnTo>
                  <a:pt x="1190054" y="3287068"/>
                </a:lnTo>
                <a:lnTo>
                  <a:pt x="1169775" y="3287068"/>
                </a:lnTo>
                <a:cubicBezTo>
                  <a:pt x="1167956" y="3287068"/>
                  <a:pt x="1166422" y="3288602"/>
                  <a:pt x="1166422" y="3290421"/>
                </a:cubicBezTo>
                <a:cubicBezTo>
                  <a:pt x="1166422" y="3292231"/>
                  <a:pt x="1167956" y="3293764"/>
                  <a:pt x="1169775" y="3293764"/>
                </a:cubicBezTo>
                <a:lnTo>
                  <a:pt x="1190054" y="3293764"/>
                </a:lnTo>
                <a:cubicBezTo>
                  <a:pt x="1193778" y="3293764"/>
                  <a:pt x="1196826" y="3290688"/>
                  <a:pt x="1196826" y="3286973"/>
                </a:cubicBezTo>
                <a:lnTo>
                  <a:pt x="1196826" y="3285258"/>
                </a:lnTo>
                <a:cubicBezTo>
                  <a:pt x="1202541" y="3287163"/>
                  <a:pt x="1207675" y="3288973"/>
                  <a:pt x="1212142" y="3290516"/>
                </a:cubicBezTo>
                <a:cubicBezTo>
                  <a:pt x="1229963" y="3296698"/>
                  <a:pt x="1239869" y="3300051"/>
                  <a:pt x="1248823" y="3300051"/>
                </a:cubicBezTo>
                <a:cubicBezTo>
                  <a:pt x="1259995" y="3300136"/>
                  <a:pt x="1269673" y="3295059"/>
                  <a:pt x="1290542" y="3284049"/>
                </a:cubicBezTo>
                <a:moveTo>
                  <a:pt x="1214542" y="3284325"/>
                </a:moveTo>
                <a:cubicBezTo>
                  <a:pt x="1209399" y="3282515"/>
                  <a:pt x="1203588" y="3280515"/>
                  <a:pt x="1197007" y="3278324"/>
                </a:cubicBezTo>
                <a:lnTo>
                  <a:pt x="1197007" y="3241539"/>
                </a:lnTo>
                <a:lnTo>
                  <a:pt x="1213971" y="3241539"/>
                </a:lnTo>
                <a:cubicBezTo>
                  <a:pt x="1223772" y="3241539"/>
                  <a:pt x="1231773" y="3247349"/>
                  <a:pt x="1237012" y="3251254"/>
                </a:cubicBezTo>
                <a:cubicBezTo>
                  <a:pt x="1240260" y="3253626"/>
                  <a:pt x="1242260" y="3255074"/>
                  <a:pt x="1244441" y="3255074"/>
                </a:cubicBezTo>
                <a:lnTo>
                  <a:pt x="1268158" y="3255074"/>
                </a:lnTo>
                <a:cubicBezTo>
                  <a:pt x="1268625" y="3255074"/>
                  <a:pt x="1269882" y="3257169"/>
                  <a:pt x="1269882" y="3260884"/>
                </a:cubicBezTo>
                <a:cubicBezTo>
                  <a:pt x="1269882" y="3262789"/>
                  <a:pt x="1269587" y="3264503"/>
                  <a:pt x="1268930" y="3265713"/>
                </a:cubicBezTo>
                <a:cubicBezTo>
                  <a:pt x="1268625" y="3266418"/>
                  <a:pt x="1268263" y="3266789"/>
                  <a:pt x="1268073" y="3266789"/>
                </a:cubicBezTo>
                <a:lnTo>
                  <a:pt x="1230820" y="3266789"/>
                </a:lnTo>
                <a:cubicBezTo>
                  <a:pt x="1229001" y="3266789"/>
                  <a:pt x="1227487" y="3268323"/>
                  <a:pt x="1227487" y="3270142"/>
                </a:cubicBezTo>
                <a:cubicBezTo>
                  <a:pt x="1227487" y="3271952"/>
                  <a:pt x="1229001" y="3273447"/>
                  <a:pt x="1230820" y="3273447"/>
                </a:cubicBezTo>
                <a:lnTo>
                  <a:pt x="1268073" y="3273447"/>
                </a:lnTo>
                <a:cubicBezTo>
                  <a:pt x="1270816" y="3273447"/>
                  <a:pt x="1273130" y="3271818"/>
                  <a:pt x="1274626" y="3269161"/>
                </a:cubicBezTo>
                <a:lnTo>
                  <a:pt x="1302934" y="3260236"/>
                </a:lnTo>
                <a:cubicBezTo>
                  <a:pt x="1307792" y="3258798"/>
                  <a:pt x="1312926" y="3259817"/>
                  <a:pt x="1316755" y="3262884"/>
                </a:cubicBezTo>
                <a:cubicBezTo>
                  <a:pt x="1304744" y="3268875"/>
                  <a:pt x="1295209" y="3274038"/>
                  <a:pt x="1287409" y="3278238"/>
                </a:cubicBezTo>
                <a:cubicBezTo>
                  <a:pt x="1251585" y="3297165"/>
                  <a:pt x="1251585" y="3297165"/>
                  <a:pt x="1214542" y="3284325"/>
                </a:cubicBezTo>
                <a:moveTo>
                  <a:pt x="1206360" y="3126200"/>
                </a:moveTo>
                <a:cubicBezTo>
                  <a:pt x="1205865" y="3126934"/>
                  <a:pt x="1205769" y="3128010"/>
                  <a:pt x="1205960" y="3128839"/>
                </a:cubicBezTo>
                <a:cubicBezTo>
                  <a:pt x="1207589" y="3134097"/>
                  <a:pt x="1212904" y="3143536"/>
                  <a:pt x="1222543" y="3143450"/>
                </a:cubicBezTo>
                <a:lnTo>
                  <a:pt x="1223210" y="3143450"/>
                </a:lnTo>
                <a:cubicBezTo>
                  <a:pt x="1228811" y="3149727"/>
                  <a:pt x="1237679" y="3152375"/>
                  <a:pt x="1245679" y="3150003"/>
                </a:cubicBezTo>
                <a:lnTo>
                  <a:pt x="1263206" y="3145727"/>
                </a:lnTo>
                <a:cubicBezTo>
                  <a:pt x="1267025" y="3147070"/>
                  <a:pt x="1282341" y="3152566"/>
                  <a:pt x="1292257" y="3160567"/>
                </a:cubicBezTo>
                <a:lnTo>
                  <a:pt x="1292752" y="3160976"/>
                </a:lnTo>
                <a:cubicBezTo>
                  <a:pt x="1297877" y="3165072"/>
                  <a:pt x="1308439" y="3173721"/>
                  <a:pt x="1322261" y="3173721"/>
                </a:cubicBezTo>
                <a:lnTo>
                  <a:pt x="1339206" y="3173721"/>
                </a:lnTo>
                <a:lnTo>
                  <a:pt x="1339206" y="3173816"/>
                </a:lnTo>
                <a:cubicBezTo>
                  <a:pt x="1339206" y="3177540"/>
                  <a:pt x="1342272" y="3180607"/>
                  <a:pt x="1345978" y="3180607"/>
                </a:cubicBezTo>
                <a:lnTo>
                  <a:pt x="1366285" y="3180607"/>
                </a:lnTo>
                <a:cubicBezTo>
                  <a:pt x="1368085" y="3180607"/>
                  <a:pt x="1369590" y="3179074"/>
                  <a:pt x="1369590" y="3177254"/>
                </a:cubicBezTo>
                <a:cubicBezTo>
                  <a:pt x="1369590" y="3175445"/>
                  <a:pt x="1368085" y="3173911"/>
                  <a:pt x="1366285" y="3173911"/>
                </a:cubicBezTo>
                <a:lnTo>
                  <a:pt x="1345873" y="3173816"/>
                </a:lnTo>
                <a:lnTo>
                  <a:pt x="1345978" y="3121543"/>
                </a:lnTo>
                <a:lnTo>
                  <a:pt x="1366285" y="3121543"/>
                </a:lnTo>
                <a:cubicBezTo>
                  <a:pt x="1368085" y="3121543"/>
                  <a:pt x="1369590" y="3120009"/>
                  <a:pt x="1369590" y="3118190"/>
                </a:cubicBezTo>
                <a:cubicBezTo>
                  <a:pt x="1369590" y="3116380"/>
                  <a:pt x="1368085" y="3114847"/>
                  <a:pt x="1366285" y="3114847"/>
                </a:cubicBezTo>
                <a:lnTo>
                  <a:pt x="1345978" y="3114847"/>
                </a:lnTo>
                <a:cubicBezTo>
                  <a:pt x="1342272" y="3114847"/>
                  <a:pt x="1339206" y="3117914"/>
                  <a:pt x="1339206" y="3121638"/>
                </a:cubicBezTo>
                <a:lnTo>
                  <a:pt x="1339206" y="3123353"/>
                </a:lnTo>
                <a:cubicBezTo>
                  <a:pt x="1327204" y="3119266"/>
                  <a:pt x="1318460" y="3115723"/>
                  <a:pt x="1311783" y="3113027"/>
                </a:cubicBezTo>
                <a:cubicBezTo>
                  <a:pt x="1292257" y="3105264"/>
                  <a:pt x="1287875" y="3103912"/>
                  <a:pt x="1271302" y="3112008"/>
                </a:cubicBezTo>
                <a:lnTo>
                  <a:pt x="1271206" y="3112008"/>
                </a:lnTo>
                <a:lnTo>
                  <a:pt x="1208437" y="3124848"/>
                </a:lnTo>
                <a:cubicBezTo>
                  <a:pt x="1207589" y="3124848"/>
                  <a:pt x="1206827" y="3125448"/>
                  <a:pt x="1206360" y="3126200"/>
                </a:cubicBezTo>
                <a:moveTo>
                  <a:pt x="1309392" y="3119076"/>
                </a:moveTo>
                <a:cubicBezTo>
                  <a:pt x="1316431" y="3121914"/>
                  <a:pt x="1326061" y="3125724"/>
                  <a:pt x="1339329" y="3130191"/>
                </a:cubicBezTo>
                <a:lnTo>
                  <a:pt x="1339329" y="3166977"/>
                </a:lnTo>
                <a:lnTo>
                  <a:pt x="1322346" y="3166977"/>
                </a:lnTo>
                <a:cubicBezTo>
                  <a:pt x="1310926" y="3166977"/>
                  <a:pt x="1301610" y="3159357"/>
                  <a:pt x="1297019" y="3155728"/>
                </a:cubicBezTo>
                <a:lnTo>
                  <a:pt x="1296533" y="3155356"/>
                </a:lnTo>
                <a:cubicBezTo>
                  <a:pt x="1284341" y="3145450"/>
                  <a:pt x="1265301" y="3139354"/>
                  <a:pt x="1264434" y="3139078"/>
                </a:cubicBezTo>
                <a:cubicBezTo>
                  <a:pt x="1264072" y="3138983"/>
                  <a:pt x="1263767" y="3138840"/>
                  <a:pt x="1263396" y="3138840"/>
                </a:cubicBezTo>
                <a:cubicBezTo>
                  <a:pt x="1263119" y="3138840"/>
                  <a:pt x="1262815" y="3138840"/>
                  <a:pt x="1262634" y="3138983"/>
                </a:cubicBezTo>
                <a:lnTo>
                  <a:pt x="1244079" y="3143536"/>
                </a:lnTo>
                <a:cubicBezTo>
                  <a:pt x="1239212" y="3144984"/>
                  <a:pt x="1234078" y="3143907"/>
                  <a:pt x="1230259" y="3140888"/>
                </a:cubicBezTo>
                <a:cubicBezTo>
                  <a:pt x="1243117" y="3134373"/>
                  <a:pt x="1252728" y="3129172"/>
                  <a:pt x="1260634" y="3124934"/>
                </a:cubicBezTo>
                <a:cubicBezTo>
                  <a:pt x="1287703" y="3110379"/>
                  <a:pt x="1287799" y="3110379"/>
                  <a:pt x="1309392" y="3119076"/>
                </a:cubicBezTo>
                <a:moveTo>
                  <a:pt x="1250356" y="3122848"/>
                </a:moveTo>
                <a:cubicBezTo>
                  <a:pt x="1243117" y="3126753"/>
                  <a:pt x="1234450" y="3131363"/>
                  <a:pt x="1223581" y="3136659"/>
                </a:cubicBezTo>
                <a:cubicBezTo>
                  <a:pt x="1218638" y="3137259"/>
                  <a:pt x="1215494" y="3133354"/>
                  <a:pt x="1213780" y="3130287"/>
                </a:cubicBezTo>
                <a:lnTo>
                  <a:pt x="1250356" y="3122848"/>
                </a:lnTo>
                <a:close/>
                <a:moveTo>
                  <a:pt x="1516018" y="3239529"/>
                </a:moveTo>
                <a:lnTo>
                  <a:pt x="1516570" y="3239529"/>
                </a:lnTo>
                <a:cubicBezTo>
                  <a:pt x="1523533" y="3239357"/>
                  <a:pt x="1530010" y="3236509"/>
                  <a:pt x="1534868" y="3231452"/>
                </a:cubicBezTo>
                <a:cubicBezTo>
                  <a:pt x="1539726" y="3226413"/>
                  <a:pt x="1542202" y="3219812"/>
                  <a:pt x="1542097" y="3212887"/>
                </a:cubicBezTo>
                <a:cubicBezTo>
                  <a:pt x="1542097" y="3201734"/>
                  <a:pt x="1528477" y="3181169"/>
                  <a:pt x="1520285" y="3169911"/>
                </a:cubicBezTo>
                <a:cubicBezTo>
                  <a:pt x="1519923" y="3169444"/>
                  <a:pt x="1519533" y="3168977"/>
                  <a:pt x="1518961" y="3168558"/>
                </a:cubicBezTo>
                <a:cubicBezTo>
                  <a:pt x="1517704" y="3167644"/>
                  <a:pt x="1516103" y="3167263"/>
                  <a:pt x="1514570" y="3167539"/>
                </a:cubicBezTo>
                <a:cubicBezTo>
                  <a:pt x="1513056" y="3167815"/>
                  <a:pt x="1511627" y="3168710"/>
                  <a:pt x="1510656" y="3169911"/>
                </a:cubicBezTo>
                <a:cubicBezTo>
                  <a:pt x="1504112" y="3178978"/>
                  <a:pt x="1488853" y="3201267"/>
                  <a:pt x="1488853" y="3212887"/>
                </a:cubicBezTo>
                <a:lnTo>
                  <a:pt x="1488853" y="3214097"/>
                </a:lnTo>
                <a:cubicBezTo>
                  <a:pt x="1489148" y="3228337"/>
                  <a:pt x="1500844" y="3239529"/>
                  <a:pt x="1514751" y="3239529"/>
                </a:cubicBezTo>
                <a:lnTo>
                  <a:pt x="1516018" y="3239529"/>
                </a:lnTo>
                <a:close/>
                <a:moveTo>
                  <a:pt x="1495615" y="3213907"/>
                </a:moveTo>
                <a:lnTo>
                  <a:pt x="1495615" y="3212973"/>
                </a:lnTo>
                <a:cubicBezTo>
                  <a:pt x="1495615" y="3205163"/>
                  <a:pt x="1505798" y="3188294"/>
                  <a:pt x="1515523" y="3174702"/>
                </a:cubicBezTo>
                <a:cubicBezTo>
                  <a:pt x="1527820" y="3191828"/>
                  <a:pt x="1535439" y="3206515"/>
                  <a:pt x="1535439" y="3212973"/>
                </a:cubicBezTo>
                <a:lnTo>
                  <a:pt x="1535439" y="3213068"/>
                </a:lnTo>
                <a:cubicBezTo>
                  <a:pt x="1535516" y="3218183"/>
                  <a:pt x="1533611" y="3223174"/>
                  <a:pt x="1530096" y="3226880"/>
                </a:cubicBezTo>
                <a:cubicBezTo>
                  <a:pt x="1526477" y="3230613"/>
                  <a:pt x="1521714" y="3232795"/>
                  <a:pt x="1516475" y="3232880"/>
                </a:cubicBezTo>
                <a:lnTo>
                  <a:pt x="1515427" y="3232880"/>
                </a:lnTo>
                <a:lnTo>
                  <a:pt x="1514960" y="3232880"/>
                </a:lnTo>
                <a:cubicBezTo>
                  <a:pt x="1504483" y="3232880"/>
                  <a:pt x="1495797" y="3224508"/>
                  <a:pt x="1495615" y="3213907"/>
                </a:cubicBezTo>
                <a:moveTo>
                  <a:pt x="1533611" y="3284049"/>
                </a:moveTo>
                <a:cubicBezTo>
                  <a:pt x="1542288" y="3279439"/>
                  <a:pt x="1553147" y="3273628"/>
                  <a:pt x="1566863" y="3266789"/>
                </a:cubicBezTo>
                <a:cubicBezTo>
                  <a:pt x="1567729" y="3266332"/>
                  <a:pt x="1568377" y="3265541"/>
                  <a:pt x="1568596" y="3264608"/>
                </a:cubicBezTo>
                <a:cubicBezTo>
                  <a:pt x="1568777" y="3263627"/>
                  <a:pt x="1568596" y="3262608"/>
                  <a:pt x="1568006" y="3261817"/>
                </a:cubicBezTo>
                <a:cubicBezTo>
                  <a:pt x="1562472" y="3254426"/>
                  <a:pt x="1552870" y="3251254"/>
                  <a:pt x="1544002" y="3253807"/>
                </a:cubicBezTo>
                <a:lnTo>
                  <a:pt x="1519523" y="3261541"/>
                </a:lnTo>
                <a:lnTo>
                  <a:pt x="1519523" y="3260884"/>
                </a:lnTo>
                <a:cubicBezTo>
                  <a:pt x="1519523" y="3253540"/>
                  <a:pt x="1516103" y="3248425"/>
                  <a:pt x="1511151" y="3248425"/>
                </a:cubicBezTo>
                <a:lnTo>
                  <a:pt x="1487805" y="3248511"/>
                </a:lnTo>
                <a:cubicBezTo>
                  <a:pt x="1487128" y="3248330"/>
                  <a:pt x="1485338" y="3246978"/>
                  <a:pt x="1483900" y="3245911"/>
                </a:cubicBezTo>
                <a:cubicBezTo>
                  <a:pt x="1478289" y="3241815"/>
                  <a:pt x="1468850" y="3234890"/>
                  <a:pt x="1456849" y="3234890"/>
                </a:cubicBezTo>
                <a:lnTo>
                  <a:pt x="1439894" y="3234890"/>
                </a:lnTo>
                <a:lnTo>
                  <a:pt x="1439894" y="3234785"/>
                </a:lnTo>
                <a:cubicBezTo>
                  <a:pt x="1439894" y="3231071"/>
                  <a:pt x="1436846" y="3227994"/>
                  <a:pt x="1433131" y="3227994"/>
                </a:cubicBezTo>
                <a:lnTo>
                  <a:pt x="1412853" y="3227994"/>
                </a:lnTo>
                <a:cubicBezTo>
                  <a:pt x="1411033" y="3227994"/>
                  <a:pt x="1409500" y="3229537"/>
                  <a:pt x="1409500" y="3231356"/>
                </a:cubicBezTo>
                <a:cubicBezTo>
                  <a:pt x="1409500" y="3233157"/>
                  <a:pt x="1411033" y="3234700"/>
                  <a:pt x="1412853" y="3234700"/>
                </a:cubicBezTo>
                <a:lnTo>
                  <a:pt x="1433227" y="3234785"/>
                </a:lnTo>
                <a:lnTo>
                  <a:pt x="1433131" y="3287068"/>
                </a:lnTo>
                <a:lnTo>
                  <a:pt x="1412853" y="3287068"/>
                </a:lnTo>
                <a:cubicBezTo>
                  <a:pt x="1411033" y="3287068"/>
                  <a:pt x="1409500" y="3288602"/>
                  <a:pt x="1409500" y="3290421"/>
                </a:cubicBezTo>
                <a:cubicBezTo>
                  <a:pt x="1409500" y="3292231"/>
                  <a:pt x="1411033" y="3293764"/>
                  <a:pt x="1412853" y="3293764"/>
                </a:cubicBezTo>
                <a:lnTo>
                  <a:pt x="1433131" y="3293764"/>
                </a:lnTo>
                <a:cubicBezTo>
                  <a:pt x="1436846" y="3293764"/>
                  <a:pt x="1439894" y="3290688"/>
                  <a:pt x="1439894" y="3286973"/>
                </a:cubicBezTo>
                <a:lnTo>
                  <a:pt x="1439894" y="3285258"/>
                </a:lnTo>
                <a:cubicBezTo>
                  <a:pt x="1445619" y="3287163"/>
                  <a:pt x="1450762" y="3288973"/>
                  <a:pt x="1455229" y="3290516"/>
                </a:cubicBezTo>
                <a:cubicBezTo>
                  <a:pt x="1473032" y="3296698"/>
                  <a:pt x="1482937" y="3300051"/>
                  <a:pt x="1491891" y="3300051"/>
                </a:cubicBezTo>
                <a:cubicBezTo>
                  <a:pt x="1503054" y="3300136"/>
                  <a:pt x="1512665" y="3295059"/>
                  <a:pt x="1533611" y="3284049"/>
                </a:cubicBezTo>
                <a:moveTo>
                  <a:pt x="1457525" y="3284325"/>
                </a:moveTo>
                <a:cubicBezTo>
                  <a:pt x="1452381" y="3282515"/>
                  <a:pt x="1446666" y="3280515"/>
                  <a:pt x="1439989" y="3278324"/>
                </a:cubicBezTo>
                <a:lnTo>
                  <a:pt x="1439989" y="3241539"/>
                </a:lnTo>
                <a:lnTo>
                  <a:pt x="1456944" y="3241539"/>
                </a:lnTo>
                <a:cubicBezTo>
                  <a:pt x="1466755" y="3241539"/>
                  <a:pt x="1474755" y="3247349"/>
                  <a:pt x="1479995" y="3251254"/>
                </a:cubicBezTo>
                <a:cubicBezTo>
                  <a:pt x="1483243" y="3253626"/>
                  <a:pt x="1485243" y="3255074"/>
                  <a:pt x="1487443" y="3255074"/>
                </a:cubicBezTo>
                <a:lnTo>
                  <a:pt x="1511151" y="3255074"/>
                </a:lnTo>
                <a:cubicBezTo>
                  <a:pt x="1511618" y="3255074"/>
                  <a:pt x="1512846" y="3257169"/>
                  <a:pt x="1512846" y="3260884"/>
                </a:cubicBezTo>
                <a:cubicBezTo>
                  <a:pt x="1512846" y="3262789"/>
                  <a:pt x="1512475" y="3264503"/>
                  <a:pt x="1511912" y="3265713"/>
                </a:cubicBezTo>
                <a:cubicBezTo>
                  <a:pt x="1511618" y="3266418"/>
                  <a:pt x="1511255" y="3266789"/>
                  <a:pt x="1511056" y="3266789"/>
                </a:cubicBezTo>
                <a:lnTo>
                  <a:pt x="1473803" y="3266789"/>
                </a:lnTo>
                <a:cubicBezTo>
                  <a:pt x="1471993" y="3266789"/>
                  <a:pt x="1470479" y="3268323"/>
                  <a:pt x="1470479" y="3270142"/>
                </a:cubicBezTo>
                <a:cubicBezTo>
                  <a:pt x="1470479" y="3271952"/>
                  <a:pt x="1471993" y="3273447"/>
                  <a:pt x="1473803" y="3273447"/>
                </a:cubicBezTo>
                <a:lnTo>
                  <a:pt x="1511056" y="3273447"/>
                </a:lnTo>
                <a:cubicBezTo>
                  <a:pt x="1513798" y="3273447"/>
                  <a:pt x="1516103" y="3271818"/>
                  <a:pt x="1517609" y="3269161"/>
                </a:cubicBezTo>
                <a:lnTo>
                  <a:pt x="1545917" y="3260236"/>
                </a:lnTo>
                <a:cubicBezTo>
                  <a:pt x="1550775" y="3258798"/>
                  <a:pt x="1555909" y="3259817"/>
                  <a:pt x="1559728" y="3262884"/>
                </a:cubicBezTo>
                <a:cubicBezTo>
                  <a:pt x="1547727" y="3268875"/>
                  <a:pt x="1538192" y="3274038"/>
                  <a:pt x="1530305" y="3278238"/>
                </a:cubicBezTo>
                <a:cubicBezTo>
                  <a:pt x="1494587" y="3297165"/>
                  <a:pt x="1494587" y="3297165"/>
                  <a:pt x="1457525" y="3284325"/>
                </a:cubicBezTo>
                <a:moveTo>
                  <a:pt x="1449324" y="3126200"/>
                </a:moveTo>
                <a:cubicBezTo>
                  <a:pt x="1448857" y="3126934"/>
                  <a:pt x="1448762" y="3128010"/>
                  <a:pt x="1449038" y="3128839"/>
                </a:cubicBezTo>
                <a:cubicBezTo>
                  <a:pt x="1450667" y="3134097"/>
                  <a:pt x="1456001" y="3143536"/>
                  <a:pt x="1465612" y="3143450"/>
                </a:cubicBezTo>
                <a:lnTo>
                  <a:pt x="1466297" y="3143450"/>
                </a:lnTo>
                <a:cubicBezTo>
                  <a:pt x="1471908" y="3149727"/>
                  <a:pt x="1480756" y="3152375"/>
                  <a:pt x="1488757" y="3150003"/>
                </a:cubicBezTo>
                <a:lnTo>
                  <a:pt x="1506283" y="3145727"/>
                </a:lnTo>
                <a:cubicBezTo>
                  <a:pt x="1510093" y="3147070"/>
                  <a:pt x="1525438" y="3152566"/>
                  <a:pt x="1535344" y="3160567"/>
                </a:cubicBezTo>
                <a:lnTo>
                  <a:pt x="1535830" y="3160976"/>
                </a:lnTo>
                <a:cubicBezTo>
                  <a:pt x="1540973" y="3165072"/>
                  <a:pt x="1551518" y="3173721"/>
                  <a:pt x="1565329" y="3173721"/>
                </a:cubicBezTo>
                <a:lnTo>
                  <a:pt x="1582293" y="3173721"/>
                </a:lnTo>
                <a:lnTo>
                  <a:pt x="1582293" y="3173816"/>
                </a:lnTo>
                <a:cubicBezTo>
                  <a:pt x="1582293" y="3177540"/>
                  <a:pt x="1585360" y="3180607"/>
                  <a:pt x="1589046" y="3180607"/>
                </a:cubicBezTo>
                <a:lnTo>
                  <a:pt x="1609354" y="3180607"/>
                </a:lnTo>
                <a:cubicBezTo>
                  <a:pt x="1611173" y="3180607"/>
                  <a:pt x="1612678" y="3179074"/>
                  <a:pt x="1612678" y="3177254"/>
                </a:cubicBezTo>
                <a:cubicBezTo>
                  <a:pt x="1612678" y="3175445"/>
                  <a:pt x="1611173" y="3173911"/>
                  <a:pt x="1609354" y="3173911"/>
                </a:cubicBezTo>
                <a:lnTo>
                  <a:pt x="1588970" y="3173816"/>
                </a:lnTo>
                <a:lnTo>
                  <a:pt x="1589046" y="3121543"/>
                </a:lnTo>
                <a:lnTo>
                  <a:pt x="1609354" y="3121543"/>
                </a:lnTo>
                <a:cubicBezTo>
                  <a:pt x="1611173" y="3121543"/>
                  <a:pt x="1612678" y="3120009"/>
                  <a:pt x="1612678" y="3118190"/>
                </a:cubicBezTo>
                <a:cubicBezTo>
                  <a:pt x="1612678" y="3116380"/>
                  <a:pt x="1611173" y="3114847"/>
                  <a:pt x="1609354" y="3114847"/>
                </a:cubicBezTo>
                <a:lnTo>
                  <a:pt x="1589046" y="3114847"/>
                </a:lnTo>
                <a:cubicBezTo>
                  <a:pt x="1585360" y="3114847"/>
                  <a:pt x="1582293" y="3117914"/>
                  <a:pt x="1582293" y="3121638"/>
                </a:cubicBezTo>
                <a:lnTo>
                  <a:pt x="1582293" y="3123353"/>
                </a:lnTo>
                <a:cubicBezTo>
                  <a:pt x="1570291" y="3119266"/>
                  <a:pt x="1561547" y="3115723"/>
                  <a:pt x="1554880" y="3113027"/>
                </a:cubicBezTo>
                <a:cubicBezTo>
                  <a:pt x="1535344" y="3105264"/>
                  <a:pt x="1530972" y="3103912"/>
                  <a:pt x="1514389" y="3112008"/>
                </a:cubicBezTo>
                <a:lnTo>
                  <a:pt x="1514294" y="3112008"/>
                </a:lnTo>
                <a:lnTo>
                  <a:pt x="1451524" y="3124848"/>
                </a:lnTo>
                <a:cubicBezTo>
                  <a:pt x="1450667" y="3124848"/>
                  <a:pt x="1449800" y="3125448"/>
                  <a:pt x="1449324" y="3126200"/>
                </a:cubicBezTo>
                <a:moveTo>
                  <a:pt x="1552384" y="3119076"/>
                </a:moveTo>
                <a:cubicBezTo>
                  <a:pt x="1559423" y="3121914"/>
                  <a:pt x="1569062" y="3125724"/>
                  <a:pt x="1582293" y="3130191"/>
                </a:cubicBezTo>
                <a:lnTo>
                  <a:pt x="1582293" y="3166977"/>
                </a:lnTo>
                <a:lnTo>
                  <a:pt x="1565329" y="3166977"/>
                </a:lnTo>
                <a:cubicBezTo>
                  <a:pt x="1553908" y="3166977"/>
                  <a:pt x="1544574" y="3159357"/>
                  <a:pt x="1540011" y="3155728"/>
                </a:cubicBezTo>
                <a:lnTo>
                  <a:pt x="1539516" y="3155356"/>
                </a:lnTo>
                <a:cubicBezTo>
                  <a:pt x="1527343" y="3145450"/>
                  <a:pt x="1508293" y="3139354"/>
                  <a:pt x="1507427" y="3139078"/>
                </a:cubicBezTo>
                <a:cubicBezTo>
                  <a:pt x="1507160" y="3138983"/>
                  <a:pt x="1506760" y="3138840"/>
                  <a:pt x="1506388" y="3138840"/>
                </a:cubicBezTo>
                <a:cubicBezTo>
                  <a:pt x="1506102" y="3138840"/>
                  <a:pt x="1505798" y="3138840"/>
                  <a:pt x="1505626" y="3138983"/>
                </a:cubicBezTo>
                <a:lnTo>
                  <a:pt x="1487043" y="3143536"/>
                </a:lnTo>
                <a:cubicBezTo>
                  <a:pt x="1482204" y="3144984"/>
                  <a:pt x="1477042" y="3143907"/>
                  <a:pt x="1473222" y="3140888"/>
                </a:cubicBezTo>
                <a:cubicBezTo>
                  <a:pt x="1486109" y="3134373"/>
                  <a:pt x="1495720" y="3129172"/>
                  <a:pt x="1503626" y="3124934"/>
                </a:cubicBezTo>
                <a:cubicBezTo>
                  <a:pt x="1530753" y="3110379"/>
                  <a:pt x="1530753" y="3110379"/>
                  <a:pt x="1552384" y="3119076"/>
                </a:cubicBezTo>
                <a:moveTo>
                  <a:pt x="1493425" y="3122848"/>
                </a:moveTo>
                <a:cubicBezTo>
                  <a:pt x="1486205" y="3126753"/>
                  <a:pt x="1477518" y="3131363"/>
                  <a:pt x="1466669" y="3136659"/>
                </a:cubicBezTo>
                <a:cubicBezTo>
                  <a:pt x="1461706" y="3137259"/>
                  <a:pt x="1458573" y="3133354"/>
                  <a:pt x="1456858" y="3130287"/>
                </a:cubicBezTo>
                <a:lnTo>
                  <a:pt x="1493425" y="3122848"/>
                </a:lnTo>
                <a:close/>
                <a:moveTo>
                  <a:pt x="1759096" y="3239529"/>
                </a:moveTo>
                <a:lnTo>
                  <a:pt x="1759648" y="3239529"/>
                </a:lnTo>
                <a:cubicBezTo>
                  <a:pt x="1766602" y="3239357"/>
                  <a:pt x="1773088" y="3236509"/>
                  <a:pt x="1777946" y="3231452"/>
                </a:cubicBezTo>
                <a:cubicBezTo>
                  <a:pt x="1782775" y="3226413"/>
                  <a:pt x="1785280" y="3219812"/>
                  <a:pt x="1785175" y="3212887"/>
                </a:cubicBezTo>
                <a:cubicBezTo>
                  <a:pt x="1785175" y="3201734"/>
                  <a:pt x="1771555" y="3181169"/>
                  <a:pt x="1763363" y="3169911"/>
                </a:cubicBezTo>
                <a:cubicBezTo>
                  <a:pt x="1762992" y="3169444"/>
                  <a:pt x="1762601" y="3168977"/>
                  <a:pt x="1762049" y="3168558"/>
                </a:cubicBezTo>
                <a:cubicBezTo>
                  <a:pt x="1760791" y="3167644"/>
                  <a:pt x="1759191" y="3167263"/>
                  <a:pt x="1757658" y="3167539"/>
                </a:cubicBezTo>
                <a:cubicBezTo>
                  <a:pt x="1756124" y="3167815"/>
                  <a:pt x="1754695" y="3168710"/>
                  <a:pt x="1753828" y="3169911"/>
                </a:cubicBezTo>
                <a:cubicBezTo>
                  <a:pt x="1747275" y="3178978"/>
                  <a:pt x="1732016" y="3201267"/>
                  <a:pt x="1732016" y="3212887"/>
                </a:cubicBezTo>
                <a:lnTo>
                  <a:pt x="1732016" y="3214097"/>
                </a:lnTo>
                <a:cubicBezTo>
                  <a:pt x="1732321" y="3228337"/>
                  <a:pt x="1744018" y="3239529"/>
                  <a:pt x="1757934" y="3239529"/>
                </a:cubicBezTo>
                <a:lnTo>
                  <a:pt x="1759096" y="3239529"/>
                </a:lnTo>
                <a:close/>
                <a:moveTo>
                  <a:pt x="1738608" y="3213907"/>
                </a:moveTo>
                <a:lnTo>
                  <a:pt x="1738608" y="3212973"/>
                </a:lnTo>
                <a:cubicBezTo>
                  <a:pt x="1738608" y="3205163"/>
                  <a:pt x="1748790" y="3188294"/>
                  <a:pt x="1758591" y="3174702"/>
                </a:cubicBezTo>
                <a:cubicBezTo>
                  <a:pt x="1770869" y="3191828"/>
                  <a:pt x="1778508" y="3206515"/>
                  <a:pt x="1778508" y="3212973"/>
                </a:cubicBezTo>
                <a:lnTo>
                  <a:pt x="1778508" y="3213068"/>
                </a:lnTo>
                <a:cubicBezTo>
                  <a:pt x="1778603" y="3218183"/>
                  <a:pt x="1776698" y="3223174"/>
                  <a:pt x="1773184" y="3226880"/>
                </a:cubicBezTo>
                <a:cubicBezTo>
                  <a:pt x="1769554" y="3230613"/>
                  <a:pt x="1764792" y="3232795"/>
                  <a:pt x="1759553" y="3232880"/>
                </a:cubicBezTo>
                <a:lnTo>
                  <a:pt x="1758506" y="3232880"/>
                </a:lnTo>
                <a:lnTo>
                  <a:pt x="1758048" y="3232880"/>
                </a:lnTo>
                <a:cubicBezTo>
                  <a:pt x="1747456" y="3232880"/>
                  <a:pt x="1738789" y="3224508"/>
                  <a:pt x="1738608" y="3213907"/>
                </a:cubicBezTo>
                <a:moveTo>
                  <a:pt x="1776603" y="3284049"/>
                </a:moveTo>
                <a:cubicBezTo>
                  <a:pt x="1785280" y="3279439"/>
                  <a:pt x="1796139" y="3273628"/>
                  <a:pt x="1809845" y="3266789"/>
                </a:cubicBezTo>
                <a:cubicBezTo>
                  <a:pt x="1810712" y="3266332"/>
                  <a:pt x="1811360" y="3265541"/>
                  <a:pt x="1811578" y="3264608"/>
                </a:cubicBezTo>
                <a:cubicBezTo>
                  <a:pt x="1811750" y="3263627"/>
                  <a:pt x="1811578" y="3262608"/>
                  <a:pt x="1810988" y="3261817"/>
                </a:cubicBezTo>
                <a:cubicBezTo>
                  <a:pt x="1805454" y="3254426"/>
                  <a:pt x="1795843" y="3251254"/>
                  <a:pt x="1786994" y="3253807"/>
                </a:cubicBezTo>
                <a:lnTo>
                  <a:pt x="1762497" y="3261541"/>
                </a:lnTo>
                <a:lnTo>
                  <a:pt x="1762497" y="3260884"/>
                </a:lnTo>
                <a:cubicBezTo>
                  <a:pt x="1762497" y="3253540"/>
                  <a:pt x="1759086" y="3248425"/>
                  <a:pt x="1754134" y="3248425"/>
                </a:cubicBezTo>
                <a:lnTo>
                  <a:pt x="1730787" y="3248511"/>
                </a:lnTo>
                <a:cubicBezTo>
                  <a:pt x="1730121" y="3248330"/>
                  <a:pt x="1728330" y="3246978"/>
                  <a:pt x="1726882" y="3245911"/>
                </a:cubicBezTo>
                <a:cubicBezTo>
                  <a:pt x="1721244" y="3241815"/>
                  <a:pt x="1711833" y="3234890"/>
                  <a:pt x="1699831" y="3234890"/>
                </a:cubicBezTo>
                <a:lnTo>
                  <a:pt x="1682886" y="3234890"/>
                </a:lnTo>
                <a:lnTo>
                  <a:pt x="1682886" y="3234785"/>
                </a:lnTo>
                <a:cubicBezTo>
                  <a:pt x="1682886" y="3231071"/>
                  <a:pt x="1679838" y="3227994"/>
                  <a:pt x="1676114" y="3227994"/>
                </a:cubicBezTo>
                <a:lnTo>
                  <a:pt x="1655807" y="3227994"/>
                </a:lnTo>
                <a:cubicBezTo>
                  <a:pt x="1654026" y="3227994"/>
                  <a:pt x="1652492" y="3229537"/>
                  <a:pt x="1652492" y="3231356"/>
                </a:cubicBezTo>
                <a:cubicBezTo>
                  <a:pt x="1652492" y="3233157"/>
                  <a:pt x="1654026" y="3234700"/>
                  <a:pt x="1655807" y="3234700"/>
                </a:cubicBezTo>
                <a:lnTo>
                  <a:pt x="1676209" y="3234785"/>
                </a:lnTo>
                <a:lnTo>
                  <a:pt x="1676114" y="3287068"/>
                </a:lnTo>
                <a:lnTo>
                  <a:pt x="1655807" y="3287068"/>
                </a:lnTo>
                <a:cubicBezTo>
                  <a:pt x="1654026" y="3287068"/>
                  <a:pt x="1652492" y="3288602"/>
                  <a:pt x="1652492" y="3290421"/>
                </a:cubicBezTo>
                <a:cubicBezTo>
                  <a:pt x="1652492" y="3292231"/>
                  <a:pt x="1654026" y="3293764"/>
                  <a:pt x="1655807" y="3293764"/>
                </a:cubicBezTo>
                <a:lnTo>
                  <a:pt x="1676114" y="3293764"/>
                </a:lnTo>
                <a:cubicBezTo>
                  <a:pt x="1679838" y="3293764"/>
                  <a:pt x="1682886" y="3290688"/>
                  <a:pt x="1682886" y="3286973"/>
                </a:cubicBezTo>
                <a:lnTo>
                  <a:pt x="1682886" y="3285258"/>
                </a:lnTo>
                <a:cubicBezTo>
                  <a:pt x="1688611" y="3287163"/>
                  <a:pt x="1693754" y="3288973"/>
                  <a:pt x="1698203" y="3290516"/>
                </a:cubicBezTo>
                <a:cubicBezTo>
                  <a:pt x="1716024" y="3296698"/>
                  <a:pt x="1725930" y="3300051"/>
                  <a:pt x="1734883" y="3300051"/>
                </a:cubicBezTo>
                <a:cubicBezTo>
                  <a:pt x="1746018" y="3300136"/>
                  <a:pt x="1755648" y="3295059"/>
                  <a:pt x="1776603" y="3284049"/>
                </a:cubicBezTo>
                <a:moveTo>
                  <a:pt x="1700517" y="3284325"/>
                </a:moveTo>
                <a:cubicBezTo>
                  <a:pt x="1695355" y="3282515"/>
                  <a:pt x="1689525" y="3280515"/>
                  <a:pt x="1682982" y="3278324"/>
                </a:cubicBezTo>
                <a:lnTo>
                  <a:pt x="1682982" y="3241539"/>
                </a:lnTo>
                <a:lnTo>
                  <a:pt x="1699927" y="3241539"/>
                </a:lnTo>
                <a:cubicBezTo>
                  <a:pt x="1709738" y="3241539"/>
                  <a:pt x="1717738" y="3247349"/>
                  <a:pt x="1722977" y="3251254"/>
                </a:cubicBezTo>
                <a:cubicBezTo>
                  <a:pt x="1726235" y="3253626"/>
                  <a:pt x="1728235" y="3255074"/>
                  <a:pt x="1730407" y="3255074"/>
                </a:cubicBezTo>
                <a:lnTo>
                  <a:pt x="1754134" y="3255074"/>
                </a:lnTo>
                <a:cubicBezTo>
                  <a:pt x="1754591" y="3255074"/>
                  <a:pt x="1755829" y="3257169"/>
                  <a:pt x="1755829" y="3260884"/>
                </a:cubicBezTo>
                <a:cubicBezTo>
                  <a:pt x="1755829" y="3262789"/>
                  <a:pt x="1755562" y="3264503"/>
                  <a:pt x="1754886" y="3265713"/>
                </a:cubicBezTo>
                <a:cubicBezTo>
                  <a:pt x="1754591" y="3266418"/>
                  <a:pt x="1754228" y="3266789"/>
                  <a:pt x="1754048" y="3266789"/>
                </a:cubicBezTo>
                <a:lnTo>
                  <a:pt x="1716795" y="3266789"/>
                </a:lnTo>
                <a:cubicBezTo>
                  <a:pt x="1714967" y="3266789"/>
                  <a:pt x="1713452" y="3268323"/>
                  <a:pt x="1713452" y="3270142"/>
                </a:cubicBezTo>
                <a:cubicBezTo>
                  <a:pt x="1713452" y="3271952"/>
                  <a:pt x="1714967" y="3273447"/>
                  <a:pt x="1716795" y="3273447"/>
                </a:cubicBezTo>
                <a:lnTo>
                  <a:pt x="1754134" y="3273447"/>
                </a:lnTo>
                <a:cubicBezTo>
                  <a:pt x="1756886" y="3273447"/>
                  <a:pt x="1759191" y="3271818"/>
                  <a:pt x="1760696" y="3269161"/>
                </a:cubicBezTo>
                <a:lnTo>
                  <a:pt x="1788995" y="3260236"/>
                </a:lnTo>
                <a:cubicBezTo>
                  <a:pt x="1793853" y="3258798"/>
                  <a:pt x="1798987" y="3259817"/>
                  <a:pt x="1802816" y="3262884"/>
                </a:cubicBezTo>
                <a:cubicBezTo>
                  <a:pt x="1790805" y="3268875"/>
                  <a:pt x="1781270" y="3274038"/>
                  <a:pt x="1773460" y="3278238"/>
                </a:cubicBezTo>
                <a:cubicBezTo>
                  <a:pt x="1737550" y="3297165"/>
                  <a:pt x="1737550" y="3297165"/>
                  <a:pt x="1700517" y="3284325"/>
                </a:cubicBezTo>
                <a:moveTo>
                  <a:pt x="1692307" y="3126200"/>
                </a:moveTo>
                <a:cubicBezTo>
                  <a:pt x="1691831" y="3126934"/>
                  <a:pt x="1691744" y="3128010"/>
                  <a:pt x="1691935" y="3128839"/>
                </a:cubicBezTo>
                <a:cubicBezTo>
                  <a:pt x="1693564" y="3134097"/>
                  <a:pt x="1698888" y="3143536"/>
                  <a:pt x="1708499" y="3143450"/>
                </a:cubicBezTo>
                <a:lnTo>
                  <a:pt x="1709166" y="3143450"/>
                </a:lnTo>
                <a:cubicBezTo>
                  <a:pt x="1714786" y="3149727"/>
                  <a:pt x="1723654" y="3152375"/>
                  <a:pt x="1731654" y="3150003"/>
                </a:cubicBezTo>
                <a:lnTo>
                  <a:pt x="1749181" y="3145727"/>
                </a:lnTo>
                <a:cubicBezTo>
                  <a:pt x="1752962" y="3147070"/>
                  <a:pt x="1768326" y="3152566"/>
                  <a:pt x="1778232" y="3160567"/>
                </a:cubicBezTo>
                <a:lnTo>
                  <a:pt x="1778689" y="3160976"/>
                </a:lnTo>
                <a:cubicBezTo>
                  <a:pt x="1783852" y="3165072"/>
                  <a:pt x="1794414" y="3173721"/>
                  <a:pt x="1808226" y="3173721"/>
                </a:cubicBezTo>
                <a:lnTo>
                  <a:pt x="1825181" y="3173721"/>
                </a:lnTo>
                <a:lnTo>
                  <a:pt x="1825181" y="3173816"/>
                </a:lnTo>
                <a:cubicBezTo>
                  <a:pt x="1825181" y="3177540"/>
                  <a:pt x="1828229" y="3180607"/>
                  <a:pt x="1831934" y="3180607"/>
                </a:cubicBezTo>
                <a:lnTo>
                  <a:pt x="1852222" y="3180607"/>
                </a:lnTo>
                <a:cubicBezTo>
                  <a:pt x="1854041" y="3180607"/>
                  <a:pt x="1855565" y="3179074"/>
                  <a:pt x="1855565" y="3177254"/>
                </a:cubicBezTo>
                <a:cubicBezTo>
                  <a:pt x="1855565" y="3175445"/>
                  <a:pt x="1854041" y="3173911"/>
                  <a:pt x="1852222" y="3173911"/>
                </a:cubicBezTo>
                <a:lnTo>
                  <a:pt x="1831857" y="3173816"/>
                </a:lnTo>
                <a:lnTo>
                  <a:pt x="1831934" y="3121543"/>
                </a:lnTo>
                <a:lnTo>
                  <a:pt x="1852222" y="3121543"/>
                </a:lnTo>
                <a:cubicBezTo>
                  <a:pt x="1854041" y="3121543"/>
                  <a:pt x="1855565" y="3120009"/>
                  <a:pt x="1855565" y="3118190"/>
                </a:cubicBezTo>
                <a:cubicBezTo>
                  <a:pt x="1855565" y="3116380"/>
                  <a:pt x="1854041" y="3114847"/>
                  <a:pt x="1852222" y="3114847"/>
                </a:cubicBezTo>
                <a:lnTo>
                  <a:pt x="1831934" y="3114847"/>
                </a:lnTo>
                <a:cubicBezTo>
                  <a:pt x="1828229" y="3114847"/>
                  <a:pt x="1825181" y="3117914"/>
                  <a:pt x="1825181" y="3121638"/>
                </a:cubicBezTo>
                <a:lnTo>
                  <a:pt x="1825181" y="3123353"/>
                </a:lnTo>
                <a:cubicBezTo>
                  <a:pt x="1813179" y="3119266"/>
                  <a:pt x="1804416" y="3115723"/>
                  <a:pt x="1797768" y="3113027"/>
                </a:cubicBezTo>
                <a:cubicBezTo>
                  <a:pt x="1778232" y="3105264"/>
                  <a:pt x="1773860" y="3103912"/>
                  <a:pt x="1757277" y="3112008"/>
                </a:cubicBezTo>
                <a:lnTo>
                  <a:pt x="1757181" y="3112008"/>
                </a:lnTo>
                <a:lnTo>
                  <a:pt x="1694402" y="3124848"/>
                </a:lnTo>
                <a:cubicBezTo>
                  <a:pt x="1693650" y="3124848"/>
                  <a:pt x="1692793" y="3125448"/>
                  <a:pt x="1692307" y="3126200"/>
                </a:cubicBezTo>
                <a:moveTo>
                  <a:pt x="1795367" y="3119076"/>
                </a:moveTo>
                <a:cubicBezTo>
                  <a:pt x="1802416" y="3121914"/>
                  <a:pt x="1812036" y="3125724"/>
                  <a:pt x="1825276" y="3130191"/>
                </a:cubicBezTo>
                <a:lnTo>
                  <a:pt x="1825276" y="3166977"/>
                </a:lnTo>
                <a:lnTo>
                  <a:pt x="1808321" y="3166977"/>
                </a:lnTo>
                <a:cubicBezTo>
                  <a:pt x="1796901" y="3166977"/>
                  <a:pt x="1787557" y="3159357"/>
                  <a:pt x="1782994" y="3155728"/>
                </a:cubicBezTo>
                <a:lnTo>
                  <a:pt x="1782508" y="3155356"/>
                </a:lnTo>
                <a:cubicBezTo>
                  <a:pt x="1770326" y="3145450"/>
                  <a:pt x="1751276" y="3139354"/>
                  <a:pt x="1750419" y="3139078"/>
                </a:cubicBezTo>
                <a:cubicBezTo>
                  <a:pt x="1750047" y="3138983"/>
                  <a:pt x="1749743" y="3138840"/>
                  <a:pt x="1749371" y="3138840"/>
                </a:cubicBezTo>
                <a:cubicBezTo>
                  <a:pt x="1749066" y="3138840"/>
                  <a:pt x="1748790" y="3138840"/>
                  <a:pt x="1748590" y="3138983"/>
                </a:cubicBezTo>
                <a:lnTo>
                  <a:pt x="1730026" y="3143536"/>
                </a:lnTo>
                <a:cubicBezTo>
                  <a:pt x="1725158" y="3144984"/>
                  <a:pt x="1720015" y="3143907"/>
                  <a:pt x="1716214" y="3140888"/>
                </a:cubicBezTo>
                <a:cubicBezTo>
                  <a:pt x="1729073" y="3134373"/>
                  <a:pt x="1738693" y="3129172"/>
                  <a:pt x="1746599" y="3124934"/>
                </a:cubicBezTo>
                <a:cubicBezTo>
                  <a:pt x="1773736" y="3110379"/>
                  <a:pt x="1773736" y="3110379"/>
                  <a:pt x="1795367" y="3119076"/>
                </a:cubicBezTo>
                <a:moveTo>
                  <a:pt x="1736417" y="3122848"/>
                </a:moveTo>
                <a:cubicBezTo>
                  <a:pt x="1729149" y="3126753"/>
                  <a:pt x="1720510" y="3131363"/>
                  <a:pt x="1709652" y="3136659"/>
                </a:cubicBezTo>
                <a:cubicBezTo>
                  <a:pt x="1704699" y="3137259"/>
                  <a:pt x="1701556" y="3133354"/>
                  <a:pt x="1699841" y="3130287"/>
                </a:cubicBezTo>
                <a:lnTo>
                  <a:pt x="1736417" y="3122848"/>
                </a:lnTo>
                <a:close/>
                <a:moveTo>
                  <a:pt x="2002078" y="3239529"/>
                </a:moveTo>
                <a:lnTo>
                  <a:pt x="2002621" y="3239529"/>
                </a:lnTo>
                <a:cubicBezTo>
                  <a:pt x="2009594" y="3239357"/>
                  <a:pt x="2016080" y="3236509"/>
                  <a:pt x="2020910" y="3231452"/>
                </a:cubicBezTo>
                <a:cubicBezTo>
                  <a:pt x="2025767" y="3226413"/>
                  <a:pt x="2028263" y="3219812"/>
                  <a:pt x="2028168" y="3212887"/>
                </a:cubicBezTo>
                <a:cubicBezTo>
                  <a:pt x="2028168" y="3201734"/>
                  <a:pt x="2014538" y="3181169"/>
                  <a:pt x="2006346" y="3169911"/>
                </a:cubicBezTo>
                <a:cubicBezTo>
                  <a:pt x="2005956" y="3169444"/>
                  <a:pt x="2005584" y="3168977"/>
                  <a:pt x="2004993" y="3168558"/>
                </a:cubicBezTo>
                <a:cubicBezTo>
                  <a:pt x="2003774" y="3167644"/>
                  <a:pt x="2002174" y="3167263"/>
                  <a:pt x="2000631" y="3167539"/>
                </a:cubicBezTo>
                <a:cubicBezTo>
                  <a:pt x="1999097" y="3167815"/>
                  <a:pt x="1997687" y="3168710"/>
                  <a:pt x="1996726" y="3169911"/>
                </a:cubicBezTo>
                <a:cubicBezTo>
                  <a:pt x="1990172" y="3178978"/>
                  <a:pt x="1974913" y="3201267"/>
                  <a:pt x="1974913" y="3212887"/>
                </a:cubicBezTo>
                <a:lnTo>
                  <a:pt x="1974913" y="3214097"/>
                </a:lnTo>
                <a:cubicBezTo>
                  <a:pt x="1975199" y="3228337"/>
                  <a:pt x="1986906" y="3239529"/>
                  <a:pt x="2000822" y="3239529"/>
                </a:cubicBezTo>
                <a:lnTo>
                  <a:pt x="2002078" y="3239529"/>
                </a:lnTo>
                <a:close/>
                <a:moveTo>
                  <a:pt x="1981581" y="3213907"/>
                </a:moveTo>
                <a:lnTo>
                  <a:pt x="1981581" y="3212973"/>
                </a:lnTo>
                <a:cubicBezTo>
                  <a:pt x="1981581" y="3205163"/>
                  <a:pt x="1991782" y="3188294"/>
                  <a:pt x="2001488" y="3174702"/>
                </a:cubicBezTo>
                <a:cubicBezTo>
                  <a:pt x="2013766" y="3191828"/>
                  <a:pt x="2021395" y="3206515"/>
                  <a:pt x="2021395" y="3212973"/>
                </a:cubicBezTo>
                <a:lnTo>
                  <a:pt x="2021395" y="3213068"/>
                </a:lnTo>
                <a:cubicBezTo>
                  <a:pt x="2021491" y="3218183"/>
                  <a:pt x="2019595" y="3223174"/>
                  <a:pt x="2016080" y="3226880"/>
                </a:cubicBezTo>
                <a:cubicBezTo>
                  <a:pt x="2012452" y="3230613"/>
                  <a:pt x="2007689" y="3232795"/>
                  <a:pt x="2002450" y="3232880"/>
                </a:cubicBezTo>
                <a:lnTo>
                  <a:pt x="2001393" y="3232880"/>
                </a:lnTo>
                <a:lnTo>
                  <a:pt x="2000917" y="3232880"/>
                </a:lnTo>
                <a:cubicBezTo>
                  <a:pt x="1990544" y="3232880"/>
                  <a:pt x="1981867" y="3224508"/>
                  <a:pt x="1981581" y="3213907"/>
                </a:cubicBezTo>
                <a:moveTo>
                  <a:pt x="2019586" y="3284049"/>
                </a:moveTo>
                <a:cubicBezTo>
                  <a:pt x="2028263" y="3279439"/>
                  <a:pt x="2039122" y="3273628"/>
                  <a:pt x="2052838" y="3266789"/>
                </a:cubicBezTo>
                <a:cubicBezTo>
                  <a:pt x="2053704" y="3266332"/>
                  <a:pt x="2054352" y="3265541"/>
                  <a:pt x="2054543" y="3264608"/>
                </a:cubicBezTo>
                <a:cubicBezTo>
                  <a:pt x="2054752" y="3263627"/>
                  <a:pt x="2054543" y="3262608"/>
                  <a:pt x="2053981" y="3261817"/>
                </a:cubicBezTo>
                <a:cubicBezTo>
                  <a:pt x="2048447" y="3254426"/>
                  <a:pt x="2038845" y="3251254"/>
                  <a:pt x="2029968" y="3253807"/>
                </a:cubicBezTo>
                <a:lnTo>
                  <a:pt x="2005498" y="3261541"/>
                </a:lnTo>
                <a:lnTo>
                  <a:pt x="2005498" y="3260884"/>
                </a:lnTo>
                <a:cubicBezTo>
                  <a:pt x="2005498" y="3253540"/>
                  <a:pt x="2002078" y="3248425"/>
                  <a:pt x="1997097" y="3248425"/>
                </a:cubicBezTo>
                <a:lnTo>
                  <a:pt x="1973780" y="3248511"/>
                </a:lnTo>
                <a:cubicBezTo>
                  <a:pt x="1973103" y="3248330"/>
                  <a:pt x="1971284" y="3246978"/>
                  <a:pt x="1969865" y="3245911"/>
                </a:cubicBezTo>
                <a:cubicBezTo>
                  <a:pt x="1964245" y="3241815"/>
                  <a:pt x="1954825" y="3234890"/>
                  <a:pt x="1942824" y="3234890"/>
                </a:cubicBezTo>
                <a:lnTo>
                  <a:pt x="1925869" y="3234890"/>
                </a:lnTo>
                <a:lnTo>
                  <a:pt x="1925869" y="3234785"/>
                </a:lnTo>
                <a:cubicBezTo>
                  <a:pt x="1925869" y="3231071"/>
                  <a:pt x="1922812" y="3227994"/>
                  <a:pt x="1919106" y="3227994"/>
                </a:cubicBezTo>
                <a:lnTo>
                  <a:pt x="1898799" y="3227994"/>
                </a:lnTo>
                <a:cubicBezTo>
                  <a:pt x="1897009" y="3227994"/>
                  <a:pt x="1895475" y="3229537"/>
                  <a:pt x="1895475" y="3231356"/>
                </a:cubicBezTo>
                <a:cubicBezTo>
                  <a:pt x="1895475" y="3233157"/>
                  <a:pt x="1897009" y="3234700"/>
                  <a:pt x="1898799" y="3234700"/>
                </a:cubicBezTo>
                <a:lnTo>
                  <a:pt x="1919192" y="3234785"/>
                </a:lnTo>
                <a:lnTo>
                  <a:pt x="1919106" y="3287068"/>
                </a:lnTo>
                <a:lnTo>
                  <a:pt x="1898799" y="3287068"/>
                </a:lnTo>
                <a:cubicBezTo>
                  <a:pt x="1897009" y="3287068"/>
                  <a:pt x="1895475" y="3288602"/>
                  <a:pt x="1895475" y="3290421"/>
                </a:cubicBezTo>
                <a:cubicBezTo>
                  <a:pt x="1895475" y="3292231"/>
                  <a:pt x="1897009" y="3293764"/>
                  <a:pt x="1898799" y="3293764"/>
                </a:cubicBezTo>
                <a:lnTo>
                  <a:pt x="1919106" y="3293764"/>
                </a:lnTo>
                <a:cubicBezTo>
                  <a:pt x="1922812" y="3293764"/>
                  <a:pt x="1925869" y="3290688"/>
                  <a:pt x="1925869" y="3286973"/>
                </a:cubicBezTo>
                <a:lnTo>
                  <a:pt x="1925869" y="3285258"/>
                </a:lnTo>
                <a:cubicBezTo>
                  <a:pt x="1931565" y="3287163"/>
                  <a:pt x="1936728" y="3288973"/>
                  <a:pt x="1941195" y="3290516"/>
                </a:cubicBezTo>
                <a:cubicBezTo>
                  <a:pt x="1959007" y="3296698"/>
                  <a:pt x="1968912" y="3300051"/>
                  <a:pt x="1977866" y="3300051"/>
                </a:cubicBezTo>
                <a:cubicBezTo>
                  <a:pt x="1989011" y="3300136"/>
                  <a:pt x="1998621" y="3295059"/>
                  <a:pt x="2019586" y="3284049"/>
                </a:cubicBezTo>
                <a:moveTo>
                  <a:pt x="1943472" y="3284325"/>
                </a:moveTo>
                <a:cubicBezTo>
                  <a:pt x="1938338" y="3282515"/>
                  <a:pt x="1932641" y="3280515"/>
                  <a:pt x="1925964" y="3278324"/>
                </a:cubicBezTo>
                <a:lnTo>
                  <a:pt x="1925964" y="3241539"/>
                </a:lnTo>
                <a:lnTo>
                  <a:pt x="1942919" y="3241539"/>
                </a:lnTo>
                <a:cubicBezTo>
                  <a:pt x="1952730" y="3241539"/>
                  <a:pt x="1960731" y="3247349"/>
                  <a:pt x="1965960" y="3251254"/>
                </a:cubicBezTo>
                <a:cubicBezTo>
                  <a:pt x="1969198" y="3253626"/>
                  <a:pt x="1971199" y="3255074"/>
                  <a:pt x="1973409" y="3255074"/>
                </a:cubicBezTo>
                <a:lnTo>
                  <a:pt x="1997097" y="3255074"/>
                </a:lnTo>
                <a:cubicBezTo>
                  <a:pt x="1997593" y="3255074"/>
                  <a:pt x="1998812" y="3257169"/>
                  <a:pt x="1998812" y="3260884"/>
                </a:cubicBezTo>
                <a:cubicBezTo>
                  <a:pt x="1998812" y="3262789"/>
                  <a:pt x="1998450" y="3264503"/>
                  <a:pt x="1997869" y="3265713"/>
                </a:cubicBezTo>
                <a:cubicBezTo>
                  <a:pt x="1997593" y="3266418"/>
                  <a:pt x="1997221" y="3266789"/>
                  <a:pt x="1997002" y="3266789"/>
                </a:cubicBezTo>
                <a:lnTo>
                  <a:pt x="1959778" y="3266789"/>
                </a:lnTo>
                <a:cubicBezTo>
                  <a:pt x="1957959" y="3266789"/>
                  <a:pt x="1956445" y="3268323"/>
                  <a:pt x="1956445" y="3270142"/>
                </a:cubicBezTo>
                <a:cubicBezTo>
                  <a:pt x="1956445" y="3271952"/>
                  <a:pt x="1957959" y="3273447"/>
                  <a:pt x="1959778" y="3273447"/>
                </a:cubicBezTo>
                <a:lnTo>
                  <a:pt x="1997002" y="3273447"/>
                </a:lnTo>
                <a:cubicBezTo>
                  <a:pt x="1999774" y="3273447"/>
                  <a:pt x="2002078" y="3271818"/>
                  <a:pt x="2003584" y="3269161"/>
                </a:cubicBezTo>
                <a:lnTo>
                  <a:pt x="2031892" y="3260236"/>
                </a:lnTo>
                <a:cubicBezTo>
                  <a:pt x="2036721" y="3258798"/>
                  <a:pt x="2041874" y="3259817"/>
                  <a:pt x="2045675" y="3262884"/>
                </a:cubicBezTo>
                <a:cubicBezTo>
                  <a:pt x="2033683" y="3268875"/>
                  <a:pt x="2024167" y="3274038"/>
                  <a:pt x="2016261" y="3278238"/>
                </a:cubicBezTo>
                <a:cubicBezTo>
                  <a:pt x="1980638" y="3297165"/>
                  <a:pt x="1980638" y="3297165"/>
                  <a:pt x="1943472" y="3284325"/>
                </a:cubicBezTo>
                <a:moveTo>
                  <a:pt x="1935385" y="3126200"/>
                </a:moveTo>
                <a:cubicBezTo>
                  <a:pt x="1934918" y="3126934"/>
                  <a:pt x="1934823" y="3128010"/>
                  <a:pt x="1935109" y="3128839"/>
                </a:cubicBezTo>
                <a:cubicBezTo>
                  <a:pt x="1936728" y="3134097"/>
                  <a:pt x="1942052" y="3143536"/>
                  <a:pt x="1951682" y="3143450"/>
                </a:cubicBezTo>
                <a:lnTo>
                  <a:pt x="1952330" y="3143450"/>
                </a:lnTo>
                <a:cubicBezTo>
                  <a:pt x="1957959" y="3149727"/>
                  <a:pt x="1966836" y="3152375"/>
                  <a:pt x="1974818" y="3150003"/>
                </a:cubicBezTo>
                <a:lnTo>
                  <a:pt x="1992353" y="3145727"/>
                </a:lnTo>
                <a:cubicBezTo>
                  <a:pt x="1996173" y="3147070"/>
                  <a:pt x="2011499" y="3152566"/>
                  <a:pt x="2021395" y="3160567"/>
                </a:cubicBezTo>
                <a:lnTo>
                  <a:pt x="2021862" y="3160976"/>
                </a:lnTo>
                <a:cubicBezTo>
                  <a:pt x="2027025" y="3165072"/>
                  <a:pt x="2037588" y="3173721"/>
                  <a:pt x="2051399" y="3173721"/>
                </a:cubicBezTo>
                <a:lnTo>
                  <a:pt x="2068353" y="3173721"/>
                </a:lnTo>
                <a:lnTo>
                  <a:pt x="2068353" y="3173816"/>
                </a:lnTo>
                <a:cubicBezTo>
                  <a:pt x="2068353" y="3177540"/>
                  <a:pt x="2071402" y="3180607"/>
                  <a:pt x="2075116" y="3180607"/>
                </a:cubicBezTo>
                <a:lnTo>
                  <a:pt x="2095424" y="3180607"/>
                </a:lnTo>
                <a:cubicBezTo>
                  <a:pt x="2097215" y="3180607"/>
                  <a:pt x="2098748" y="3179074"/>
                  <a:pt x="2098748" y="3177254"/>
                </a:cubicBezTo>
                <a:cubicBezTo>
                  <a:pt x="2098748" y="3175445"/>
                  <a:pt x="2097215" y="3173911"/>
                  <a:pt x="2095424" y="3173911"/>
                </a:cubicBezTo>
                <a:lnTo>
                  <a:pt x="2075021" y="3173816"/>
                </a:lnTo>
                <a:lnTo>
                  <a:pt x="2075116" y="3121543"/>
                </a:lnTo>
                <a:lnTo>
                  <a:pt x="2095424" y="3121543"/>
                </a:lnTo>
                <a:cubicBezTo>
                  <a:pt x="2097215" y="3121543"/>
                  <a:pt x="2098748" y="3120009"/>
                  <a:pt x="2098748" y="3118190"/>
                </a:cubicBezTo>
                <a:cubicBezTo>
                  <a:pt x="2098748" y="3116380"/>
                  <a:pt x="2097215" y="3114847"/>
                  <a:pt x="2095424" y="3114847"/>
                </a:cubicBezTo>
                <a:lnTo>
                  <a:pt x="2075116" y="3114847"/>
                </a:lnTo>
                <a:cubicBezTo>
                  <a:pt x="2071402" y="3114847"/>
                  <a:pt x="2068353" y="3117914"/>
                  <a:pt x="2068353" y="3121638"/>
                </a:cubicBezTo>
                <a:lnTo>
                  <a:pt x="2068353" y="3123353"/>
                </a:lnTo>
                <a:cubicBezTo>
                  <a:pt x="2056352" y="3119266"/>
                  <a:pt x="2047589" y="3115723"/>
                  <a:pt x="2040931" y="3113027"/>
                </a:cubicBezTo>
                <a:cubicBezTo>
                  <a:pt x="2021395" y="3105264"/>
                  <a:pt x="2017033" y="3103912"/>
                  <a:pt x="2000450" y="3112008"/>
                </a:cubicBezTo>
                <a:lnTo>
                  <a:pt x="2000355" y="3112008"/>
                </a:lnTo>
                <a:lnTo>
                  <a:pt x="1937566" y="3124848"/>
                </a:lnTo>
                <a:cubicBezTo>
                  <a:pt x="1936632" y="3124848"/>
                  <a:pt x="1935880" y="3125448"/>
                  <a:pt x="1935385" y="3126200"/>
                </a:cubicBezTo>
                <a:moveTo>
                  <a:pt x="2038350" y="3119076"/>
                </a:moveTo>
                <a:cubicBezTo>
                  <a:pt x="2045398" y="3121914"/>
                  <a:pt x="2055028" y="3125724"/>
                  <a:pt x="2068258" y="3130191"/>
                </a:cubicBezTo>
                <a:lnTo>
                  <a:pt x="2068258" y="3166977"/>
                </a:lnTo>
                <a:lnTo>
                  <a:pt x="2051304" y="3166977"/>
                </a:lnTo>
                <a:cubicBezTo>
                  <a:pt x="2039893" y="3166977"/>
                  <a:pt x="2030539" y="3159357"/>
                  <a:pt x="2025996" y="3155728"/>
                </a:cubicBezTo>
                <a:lnTo>
                  <a:pt x="2025491" y="3155356"/>
                </a:lnTo>
                <a:cubicBezTo>
                  <a:pt x="2013309" y="3145450"/>
                  <a:pt x="1994259" y="3139354"/>
                  <a:pt x="1993402" y="3139078"/>
                </a:cubicBezTo>
                <a:cubicBezTo>
                  <a:pt x="1993096" y="3138983"/>
                  <a:pt x="1992725" y="3138840"/>
                  <a:pt x="1992353" y="3138840"/>
                </a:cubicBezTo>
                <a:cubicBezTo>
                  <a:pt x="1992058" y="3138840"/>
                  <a:pt x="1991773" y="3138840"/>
                  <a:pt x="1991592" y="3138983"/>
                </a:cubicBezTo>
                <a:lnTo>
                  <a:pt x="1973008" y="3143536"/>
                </a:lnTo>
                <a:cubicBezTo>
                  <a:pt x="1968151" y="3144984"/>
                  <a:pt x="1963007" y="3143907"/>
                  <a:pt x="1959197" y="3140888"/>
                </a:cubicBezTo>
                <a:cubicBezTo>
                  <a:pt x="1972056" y="3134373"/>
                  <a:pt x="1981685" y="3129172"/>
                  <a:pt x="1989591" y="3124934"/>
                </a:cubicBezTo>
                <a:cubicBezTo>
                  <a:pt x="2016728" y="3110379"/>
                  <a:pt x="2016728" y="3110379"/>
                  <a:pt x="2038350" y="3119076"/>
                </a:cubicBezTo>
                <a:moveTo>
                  <a:pt x="1979400" y="3122848"/>
                </a:moveTo>
                <a:cubicBezTo>
                  <a:pt x="1972151" y="3126753"/>
                  <a:pt x="1963493" y="3131363"/>
                  <a:pt x="1952634" y="3136659"/>
                </a:cubicBezTo>
                <a:cubicBezTo>
                  <a:pt x="1947681" y="3137259"/>
                  <a:pt x="1944548" y="3133354"/>
                  <a:pt x="1942824" y="3130287"/>
                </a:cubicBezTo>
                <a:lnTo>
                  <a:pt x="1979400" y="3122848"/>
                </a:lnTo>
                <a:close/>
                <a:moveTo>
                  <a:pt x="2245033" y="3239529"/>
                </a:moveTo>
                <a:lnTo>
                  <a:pt x="2245614" y="3239529"/>
                </a:lnTo>
                <a:cubicBezTo>
                  <a:pt x="2252577" y="3239357"/>
                  <a:pt x="2259035" y="3236509"/>
                  <a:pt x="2263892" y="3231452"/>
                </a:cubicBezTo>
                <a:cubicBezTo>
                  <a:pt x="2268750" y="3226413"/>
                  <a:pt x="2271246" y="3219812"/>
                  <a:pt x="2271150" y="3212887"/>
                </a:cubicBezTo>
                <a:cubicBezTo>
                  <a:pt x="2271150" y="3201734"/>
                  <a:pt x="2257530" y="3181169"/>
                  <a:pt x="2249338" y="3169911"/>
                </a:cubicBezTo>
                <a:cubicBezTo>
                  <a:pt x="2248948" y="3169444"/>
                  <a:pt x="2248567" y="3168977"/>
                  <a:pt x="2247986" y="3168558"/>
                </a:cubicBezTo>
                <a:cubicBezTo>
                  <a:pt x="2246757" y="3167644"/>
                  <a:pt x="2245128" y="3167263"/>
                  <a:pt x="2243623" y="3167539"/>
                </a:cubicBezTo>
                <a:cubicBezTo>
                  <a:pt x="2242089" y="3167815"/>
                  <a:pt x="2240661" y="3168710"/>
                  <a:pt x="2239804" y="3169911"/>
                </a:cubicBezTo>
                <a:cubicBezTo>
                  <a:pt x="2233222" y="3178978"/>
                  <a:pt x="2217991" y="3201267"/>
                  <a:pt x="2217991" y="3212887"/>
                </a:cubicBezTo>
                <a:lnTo>
                  <a:pt x="2217991" y="3214097"/>
                </a:lnTo>
                <a:cubicBezTo>
                  <a:pt x="2218277" y="3228337"/>
                  <a:pt x="2229993" y="3239529"/>
                  <a:pt x="2243899" y="3239529"/>
                </a:cubicBezTo>
                <a:lnTo>
                  <a:pt x="2245033" y="3239529"/>
                </a:lnTo>
                <a:close/>
                <a:moveTo>
                  <a:pt x="2224573" y="3213907"/>
                </a:moveTo>
                <a:lnTo>
                  <a:pt x="2224573" y="3212973"/>
                </a:lnTo>
                <a:cubicBezTo>
                  <a:pt x="2224573" y="3205163"/>
                  <a:pt x="2234756" y="3188294"/>
                  <a:pt x="2244566" y="3174702"/>
                </a:cubicBezTo>
                <a:cubicBezTo>
                  <a:pt x="2256854" y="3191828"/>
                  <a:pt x="2264474" y="3206515"/>
                  <a:pt x="2264474" y="3212973"/>
                </a:cubicBezTo>
                <a:lnTo>
                  <a:pt x="2264474" y="3213068"/>
                </a:lnTo>
                <a:cubicBezTo>
                  <a:pt x="2264569" y="3218183"/>
                  <a:pt x="2262664" y="3223174"/>
                  <a:pt x="2259159" y="3226880"/>
                </a:cubicBezTo>
                <a:cubicBezTo>
                  <a:pt x="2255529" y="3230613"/>
                  <a:pt x="2250758" y="3232795"/>
                  <a:pt x="2245528" y="3232880"/>
                </a:cubicBezTo>
                <a:lnTo>
                  <a:pt x="2244471" y="3232880"/>
                </a:lnTo>
                <a:lnTo>
                  <a:pt x="2243995" y="3232880"/>
                </a:lnTo>
                <a:cubicBezTo>
                  <a:pt x="2233527" y="3232880"/>
                  <a:pt x="2224849" y="3224508"/>
                  <a:pt x="2224573" y="3213907"/>
                </a:cubicBezTo>
                <a:moveTo>
                  <a:pt x="2262568" y="3284049"/>
                </a:moveTo>
                <a:cubicBezTo>
                  <a:pt x="2271246" y="3279439"/>
                  <a:pt x="2282104" y="3273628"/>
                  <a:pt x="2295830" y="3266789"/>
                </a:cubicBezTo>
                <a:cubicBezTo>
                  <a:pt x="2296668" y="3266332"/>
                  <a:pt x="2297335" y="3265541"/>
                  <a:pt x="2297525" y="3264608"/>
                </a:cubicBezTo>
                <a:cubicBezTo>
                  <a:pt x="2297706" y="3263627"/>
                  <a:pt x="2297525" y="3262608"/>
                  <a:pt x="2296963" y="3261817"/>
                </a:cubicBezTo>
                <a:cubicBezTo>
                  <a:pt x="2291429" y="3254426"/>
                  <a:pt x="2281799" y="3251254"/>
                  <a:pt x="2272941" y="3253807"/>
                </a:cubicBezTo>
                <a:lnTo>
                  <a:pt x="2248472" y="3261541"/>
                </a:lnTo>
                <a:lnTo>
                  <a:pt x="2248472" y="3260884"/>
                </a:lnTo>
                <a:cubicBezTo>
                  <a:pt x="2248472" y="3253540"/>
                  <a:pt x="2245052" y="3248425"/>
                  <a:pt x="2240080" y="3248425"/>
                </a:cubicBezTo>
                <a:lnTo>
                  <a:pt x="2216753" y="3248511"/>
                </a:lnTo>
                <a:cubicBezTo>
                  <a:pt x="2216086" y="3248330"/>
                  <a:pt x="2214277" y="3246978"/>
                  <a:pt x="2212848" y="3245911"/>
                </a:cubicBezTo>
                <a:cubicBezTo>
                  <a:pt x="2207228" y="3241815"/>
                  <a:pt x="2197808" y="3234890"/>
                  <a:pt x="2185806" y="3234890"/>
                </a:cubicBezTo>
                <a:lnTo>
                  <a:pt x="2168852" y="3234890"/>
                </a:lnTo>
                <a:lnTo>
                  <a:pt x="2168852" y="3234785"/>
                </a:lnTo>
                <a:cubicBezTo>
                  <a:pt x="2168852" y="3231071"/>
                  <a:pt x="2165785" y="3227994"/>
                  <a:pt x="2162089" y="3227994"/>
                </a:cubicBezTo>
                <a:lnTo>
                  <a:pt x="2141791" y="3227994"/>
                </a:lnTo>
                <a:cubicBezTo>
                  <a:pt x="2139972" y="3227994"/>
                  <a:pt x="2138458" y="3229537"/>
                  <a:pt x="2138458" y="3231356"/>
                </a:cubicBezTo>
                <a:cubicBezTo>
                  <a:pt x="2138458" y="3233157"/>
                  <a:pt x="2139972" y="3234700"/>
                  <a:pt x="2141791" y="3234700"/>
                </a:cubicBezTo>
                <a:lnTo>
                  <a:pt x="2162184" y="3234785"/>
                </a:lnTo>
                <a:lnTo>
                  <a:pt x="2162089" y="3287068"/>
                </a:lnTo>
                <a:lnTo>
                  <a:pt x="2141791" y="3287068"/>
                </a:lnTo>
                <a:cubicBezTo>
                  <a:pt x="2139972" y="3287068"/>
                  <a:pt x="2138458" y="3288602"/>
                  <a:pt x="2138458" y="3290421"/>
                </a:cubicBezTo>
                <a:cubicBezTo>
                  <a:pt x="2138458" y="3292231"/>
                  <a:pt x="2139972" y="3293764"/>
                  <a:pt x="2141791" y="3293764"/>
                </a:cubicBezTo>
                <a:lnTo>
                  <a:pt x="2162089" y="3293764"/>
                </a:lnTo>
                <a:cubicBezTo>
                  <a:pt x="2165785" y="3293764"/>
                  <a:pt x="2168852" y="3290688"/>
                  <a:pt x="2168852" y="3286973"/>
                </a:cubicBezTo>
                <a:lnTo>
                  <a:pt x="2168852" y="3285258"/>
                </a:lnTo>
                <a:cubicBezTo>
                  <a:pt x="2174548" y="3287163"/>
                  <a:pt x="2179691" y="3288973"/>
                  <a:pt x="2184178" y="3290516"/>
                </a:cubicBezTo>
                <a:cubicBezTo>
                  <a:pt x="2201990" y="3296698"/>
                  <a:pt x="2211895" y="3300051"/>
                  <a:pt x="2220868" y="3300051"/>
                </a:cubicBezTo>
                <a:cubicBezTo>
                  <a:pt x="2231984" y="3300136"/>
                  <a:pt x="2241709" y="3295059"/>
                  <a:pt x="2262568" y="3284049"/>
                </a:cubicBezTo>
                <a:moveTo>
                  <a:pt x="2186549" y="3284325"/>
                </a:moveTo>
                <a:cubicBezTo>
                  <a:pt x="2181415" y="3282515"/>
                  <a:pt x="2175605" y="3280515"/>
                  <a:pt x="2169043" y="3278324"/>
                </a:cubicBezTo>
                <a:lnTo>
                  <a:pt x="2169043" y="3241539"/>
                </a:lnTo>
                <a:lnTo>
                  <a:pt x="2185988" y="3241539"/>
                </a:lnTo>
                <a:cubicBezTo>
                  <a:pt x="2195808" y="3241539"/>
                  <a:pt x="2203799" y="3247349"/>
                  <a:pt x="2209038" y="3251254"/>
                </a:cubicBezTo>
                <a:cubicBezTo>
                  <a:pt x="2212277" y="3253626"/>
                  <a:pt x="2214277" y="3255074"/>
                  <a:pt x="2216496" y="3255074"/>
                </a:cubicBezTo>
                <a:lnTo>
                  <a:pt x="2240204" y="3255074"/>
                </a:lnTo>
                <a:cubicBezTo>
                  <a:pt x="2240661" y="3255074"/>
                  <a:pt x="2241899" y="3257169"/>
                  <a:pt x="2241899" y="3260884"/>
                </a:cubicBezTo>
                <a:cubicBezTo>
                  <a:pt x="2241899" y="3262789"/>
                  <a:pt x="2241613" y="3264503"/>
                  <a:pt x="2240937" y="3265713"/>
                </a:cubicBezTo>
                <a:cubicBezTo>
                  <a:pt x="2240661" y="3266418"/>
                  <a:pt x="2240290" y="3266789"/>
                  <a:pt x="2240080" y="3266789"/>
                </a:cubicBezTo>
                <a:lnTo>
                  <a:pt x="2202846" y="3266789"/>
                </a:lnTo>
                <a:cubicBezTo>
                  <a:pt x="2201037" y="3266789"/>
                  <a:pt x="2199504" y="3268323"/>
                  <a:pt x="2199504" y="3270142"/>
                </a:cubicBezTo>
                <a:cubicBezTo>
                  <a:pt x="2199504" y="3271952"/>
                  <a:pt x="2201037" y="3273447"/>
                  <a:pt x="2202846" y="3273447"/>
                </a:cubicBezTo>
                <a:lnTo>
                  <a:pt x="2240080" y="3273447"/>
                </a:lnTo>
                <a:cubicBezTo>
                  <a:pt x="2242852" y="3273447"/>
                  <a:pt x="2245128" y="3271818"/>
                  <a:pt x="2246662" y="3269161"/>
                </a:cubicBezTo>
                <a:lnTo>
                  <a:pt x="2274941" y="3260236"/>
                </a:lnTo>
                <a:cubicBezTo>
                  <a:pt x="2279799" y="3258798"/>
                  <a:pt x="2284962" y="3259817"/>
                  <a:pt x="2288753" y="3262884"/>
                </a:cubicBezTo>
                <a:cubicBezTo>
                  <a:pt x="2276761" y="3268875"/>
                  <a:pt x="2267245" y="3274038"/>
                  <a:pt x="2259435" y="3278238"/>
                </a:cubicBezTo>
                <a:cubicBezTo>
                  <a:pt x="2223621" y="3297165"/>
                  <a:pt x="2223621" y="3297165"/>
                  <a:pt x="2186549" y="3284325"/>
                </a:cubicBezTo>
                <a:moveTo>
                  <a:pt x="2178377" y="3126200"/>
                </a:moveTo>
                <a:cubicBezTo>
                  <a:pt x="2177901" y="3126934"/>
                  <a:pt x="2177815" y="3128010"/>
                  <a:pt x="2177996" y="3128839"/>
                </a:cubicBezTo>
                <a:cubicBezTo>
                  <a:pt x="2179596" y="3134097"/>
                  <a:pt x="2184949" y="3143536"/>
                  <a:pt x="2194579" y="3143450"/>
                </a:cubicBezTo>
                <a:lnTo>
                  <a:pt x="2195217" y="3143450"/>
                </a:lnTo>
                <a:cubicBezTo>
                  <a:pt x="2200856" y="3149727"/>
                  <a:pt x="2209714" y="3152375"/>
                  <a:pt x="2217705" y="3150003"/>
                </a:cubicBezTo>
                <a:lnTo>
                  <a:pt x="2235222" y="3145727"/>
                </a:lnTo>
                <a:cubicBezTo>
                  <a:pt x="2239042" y="3147070"/>
                  <a:pt x="2254386" y="3152566"/>
                  <a:pt x="2264283" y="3160567"/>
                </a:cubicBezTo>
                <a:lnTo>
                  <a:pt x="2264759" y="3160976"/>
                </a:lnTo>
                <a:cubicBezTo>
                  <a:pt x="2269893" y="3165072"/>
                  <a:pt x="2280466" y="3173721"/>
                  <a:pt x="2294287" y="3173721"/>
                </a:cubicBezTo>
                <a:lnTo>
                  <a:pt x="2311251" y="3173721"/>
                </a:lnTo>
                <a:lnTo>
                  <a:pt x="2311251" y="3173816"/>
                </a:lnTo>
                <a:cubicBezTo>
                  <a:pt x="2311251" y="3177540"/>
                  <a:pt x="2314280" y="3180607"/>
                  <a:pt x="2318013" y="3180607"/>
                </a:cubicBezTo>
                <a:lnTo>
                  <a:pt x="2338292" y="3180607"/>
                </a:lnTo>
                <a:cubicBezTo>
                  <a:pt x="2340092" y="3180607"/>
                  <a:pt x="2341626" y="3179074"/>
                  <a:pt x="2341626" y="3177254"/>
                </a:cubicBezTo>
                <a:cubicBezTo>
                  <a:pt x="2341626" y="3175445"/>
                  <a:pt x="2340092" y="3173911"/>
                  <a:pt x="2338292" y="3173911"/>
                </a:cubicBezTo>
                <a:lnTo>
                  <a:pt x="2317919" y="3173816"/>
                </a:lnTo>
                <a:lnTo>
                  <a:pt x="2318013" y="3121543"/>
                </a:lnTo>
                <a:lnTo>
                  <a:pt x="2338292" y="3121543"/>
                </a:lnTo>
                <a:cubicBezTo>
                  <a:pt x="2340092" y="3121543"/>
                  <a:pt x="2341626" y="3120009"/>
                  <a:pt x="2341626" y="3118190"/>
                </a:cubicBezTo>
                <a:cubicBezTo>
                  <a:pt x="2341626" y="3116380"/>
                  <a:pt x="2340092" y="3114847"/>
                  <a:pt x="2338292" y="3114847"/>
                </a:cubicBezTo>
                <a:lnTo>
                  <a:pt x="2318013" y="3114847"/>
                </a:lnTo>
                <a:cubicBezTo>
                  <a:pt x="2314280" y="3114847"/>
                  <a:pt x="2311251" y="3117914"/>
                  <a:pt x="2311251" y="3121638"/>
                </a:cubicBezTo>
                <a:lnTo>
                  <a:pt x="2311251" y="3123353"/>
                </a:lnTo>
                <a:cubicBezTo>
                  <a:pt x="2299239" y="3119266"/>
                  <a:pt x="2290467" y="3115723"/>
                  <a:pt x="2283800" y="3113027"/>
                </a:cubicBezTo>
                <a:cubicBezTo>
                  <a:pt x="2264283" y="3105264"/>
                  <a:pt x="2259892" y="3103912"/>
                  <a:pt x="2243338" y="3112008"/>
                </a:cubicBezTo>
                <a:lnTo>
                  <a:pt x="2243242" y="3112008"/>
                </a:lnTo>
                <a:lnTo>
                  <a:pt x="2180454" y="3124848"/>
                </a:lnTo>
                <a:cubicBezTo>
                  <a:pt x="2179596" y="3124848"/>
                  <a:pt x="2178853" y="3125448"/>
                  <a:pt x="2178377" y="3126200"/>
                </a:cubicBezTo>
                <a:moveTo>
                  <a:pt x="2281333" y="3119076"/>
                </a:moveTo>
                <a:cubicBezTo>
                  <a:pt x="2288371" y="3121914"/>
                  <a:pt x="2298002" y="3125724"/>
                  <a:pt x="2311251" y="3130191"/>
                </a:cubicBezTo>
                <a:lnTo>
                  <a:pt x="2311251" y="3166977"/>
                </a:lnTo>
                <a:lnTo>
                  <a:pt x="2294287" y="3166977"/>
                </a:lnTo>
                <a:cubicBezTo>
                  <a:pt x="2282838" y="3166977"/>
                  <a:pt x="2273532" y="3159357"/>
                  <a:pt x="2268931" y="3155728"/>
                </a:cubicBezTo>
                <a:lnTo>
                  <a:pt x="2268484" y="3155356"/>
                </a:lnTo>
                <a:cubicBezTo>
                  <a:pt x="2256291" y="3145450"/>
                  <a:pt x="2237213" y="3139354"/>
                  <a:pt x="2236384" y="3139078"/>
                </a:cubicBezTo>
                <a:cubicBezTo>
                  <a:pt x="2235984" y="3138983"/>
                  <a:pt x="2235708" y="3138840"/>
                  <a:pt x="2235346" y="3138840"/>
                </a:cubicBezTo>
                <a:cubicBezTo>
                  <a:pt x="2235041" y="3138840"/>
                  <a:pt x="2234756" y="3138840"/>
                  <a:pt x="2234575" y="3138983"/>
                </a:cubicBezTo>
                <a:lnTo>
                  <a:pt x="2215991" y="3143536"/>
                </a:lnTo>
                <a:cubicBezTo>
                  <a:pt x="2211133" y="3144984"/>
                  <a:pt x="2206000" y="3143907"/>
                  <a:pt x="2202180" y="3140888"/>
                </a:cubicBezTo>
                <a:cubicBezTo>
                  <a:pt x="2215029" y="3134373"/>
                  <a:pt x="2224668" y="3129172"/>
                  <a:pt x="2232574" y="3124934"/>
                </a:cubicBezTo>
                <a:cubicBezTo>
                  <a:pt x="2259711" y="3110379"/>
                  <a:pt x="2259711" y="3110379"/>
                  <a:pt x="2281333" y="3119076"/>
                </a:cubicBezTo>
                <a:moveTo>
                  <a:pt x="2222392" y="3122848"/>
                </a:moveTo>
                <a:cubicBezTo>
                  <a:pt x="2215134" y="3126753"/>
                  <a:pt x="2206485" y="3131363"/>
                  <a:pt x="2195617" y="3136659"/>
                </a:cubicBezTo>
                <a:cubicBezTo>
                  <a:pt x="2190674" y="3137259"/>
                  <a:pt x="2187511" y="3133354"/>
                  <a:pt x="2185806" y="3130287"/>
                </a:cubicBezTo>
                <a:lnTo>
                  <a:pt x="2222392" y="3122848"/>
                </a:lnTo>
                <a:close/>
                <a:moveTo>
                  <a:pt x="182509" y="3411665"/>
                </a:moveTo>
                <a:cubicBezTo>
                  <a:pt x="181260" y="3410684"/>
                  <a:pt x="179651" y="3410312"/>
                  <a:pt x="178118" y="3410588"/>
                </a:cubicBezTo>
                <a:cubicBezTo>
                  <a:pt x="176593" y="3410931"/>
                  <a:pt x="175164" y="3411750"/>
                  <a:pt x="174307" y="3413008"/>
                </a:cubicBezTo>
                <a:cubicBezTo>
                  <a:pt x="167744" y="3422037"/>
                  <a:pt x="152495" y="3444316"/>
                  <a:pt x="152495" y="3455937"/>
                </a:cubicBezTo>
                <a:lnTo>
                  <a:pt x="152495" y="3457204"/>
                </a:lnTo>
                <a:cubicBezTo>
                  <a:pt x="152781" y="3471377"/>
                  <a:pt x="164516" y="3482645"/>
                  <a:pt x="178422" y="3482645"/>
                </a:cubicBezTo>
                <a:lnTo>
                  <a:pt x="179651" y="3482645"/>
                </a:lnTo>
                <a:lnTo>
                  <a:pt x="180213" y="3482645"/>
                </a:lnTo>
                <a:cubicBezTo>
                  <a:pt x="187166" y="3482445"/>
                  <a:pt x="193634" y="3479568"/>
                  <a:pt x="198511" y="3474539"/>
                </a:cubicBezTo>
                <a:cubicBezTo>
                  <a:pt x="203368" y="3469481"/>
                  <a:pt x="205835" y="3462919"/>
                  <a:pt x="205740" y="3455937"/>
                </a:cubicBezTo>
                <a:cubicBezTo>
                  <a:pt x="205740" y="3444821"/>
                  <a:pt x="192119" y="3424218"/>
                  <a:pt x="183928" y="3413008"/>
                </a:cubicBezTo>
                <a:cubicBezTo>
                  <a:pt x="183470" y="3412408"/>
                  <a:pt x="183070" y="3412036"/>
                  <a:pt x="182509" y="3411665"/>
                </a:cubicBezTo>
                <a:moveTo>
                  <a:pt x="198977" y="3456041"/>
                </a:moveTo>
                <a:cubicBezTo>
                  <a:pt x="199072" y="3461204"/>
                  <a:pt x="197168" y="3466119"/>
                  <a:pt x="193634" y="3469843"/>
                </a:cubicBezTo>
                <a:cubicBezTo>
                  <a:pt x="190024" y="3473567"/>
                  <a:pt x="185261" y="3475749"/>
                  <a:pt x="180022" y="3475854"/>
                </a:cubicBezTo>
                <a:lnTo>
                  <a:pt x="178975" y="3475854"/>
                </a:lnTo>
                <a:lnTo>
                  <a:pt x="178518" y="3475854"/>
                </a:lnTo>
                <a:cubicBezTo>
                  <a:pt x="168021" y="3475854"/>
                  <a:pt x="159353" y="3467472"/>
                  <a:pt x="159077" y="3456918"/>
                </a:cubicBezTo>
                <a:lnTo>
                  <a:pt x="159077" y="3455937"/>
                </a:lnTo>
                <a:cubicBezTo>
                  <a:pt x="159077" y="3448126"/>
                  <a:pt x="169250" y="3431286"/>
                  <a:pt x="179070" y="3417675"/>
                </a:cubicBezTo>
                <a:cubicBezTo>
                  <a:pt x="191376" y="3434915"/>
                  <a:pt x="198977" y="3449565"/>
                  <a:pt x="198977" y="3456041"/>
                </a:cubicBezTo>
                <a:moveTo>
                  <a:pt x="230419" y="3509753"/>
                </a:moveTo>
                <a:cubicBezTo>
                  <a:pt x="231277" y="3509286"/>
                  <a:pt x="231953" y="3508544"/>
                  <a:pt x="232134" y="3507562"/>
                </a:cubicBezTo>
                <a:cubicBezTo>
                  <a:pt x="232324" y="3506629"/>
                  <a:pt x="232134" y="3505562"/>
                  <a:pt x="231553" y="3504829"/>
                </a:cubicBezTo>
                <a:cubicBezTo>
                  <a:pt x="226047" y="3497380"/>
                  <a:pt x="216427" y="3494275"/>
                  <a:pt x="207550" y="3496818"/>
                </a:cubicBezTo>
                <a:lnTo>
                  <a:pt x="183061" y="3504543"/>
                </a:lnTo>
                <a:lnTo>
                  <a:pt x="183061" y="3503848"/>
                </a:lnTo>
                <a:cubicBezTo>
                  <a:pt x="183061" y="3496542"/>
                  <a:pt x="179661" y="3491379"/>
                  <a:pt x="174698" y="3491379"/>
                </a:cubicBezTo>
                <a:lnTo>
                  <a:pt x="151362" y="3491484"/>
                </a:lnTo>
                <a:cubicBezTo>
                  <a:pt x="150704" y="3491284"/>
                  <a:pt x="148885" y="3489941"/>
                  <a:pt x="147447" y="3488912"/>
                </a:cubicBezTo>
                <a:cubicBezTo>
                  <a:pt x="141846" y="3484816"/>
                  <a:pt x="132407" y="3477854"/>
                  <a:pt x="120405" y="3477854"/>
                </a:cubicBezTo>
                <a:lnTo>
                  <a:pt x="103451" y="3477854"/>
                </a:lnTo>
                <a:lnTo>
                  <a:pt x="103451" y="3477749"/>
                </a:lnTo>
                <a:cubicBezTo>
                  <a:pt x="103451" y="3474034"/>
                  <a:pt x="100393" y="3471005"/>
                  <a:pt x="96688" y="3471005"/>
                </a:cubicBezTo>
                <a:lnTo>
                  <a:pt x="76409" y="3471005"/>
                </a:lnTo>
                <a:cubicBezTo>
                  <a:pt x="74580" y="3471005"/>
                  <a:pt x="73047" y="3472539"/>
                  <a:pt x="73047" y="3474358"/>
                </a:cubicBezTo>
                <a:cubicBezTo>
                  <a:pt x="73047" y="3476120"/>
                  <a:pt x="74580" y="3477654"/>
                  <a:pt x="76409" y="3477654"/>
                </a:cubicBezTo>
                <a:lnTo>
                  <a:pt x="96774" y="3477749"/>
                </a:lnTo>
                <a:lnTo>
                  <a:pt x="96774" y="3530070"/>
                </a:lnTo>
                <a:lnTo>
                  <a:pt x="76505" y="3530070"/>
                </a:lnTo>
                <a:cubicBezTo>
                  <a:pt x="74676" y="3530070"/>
                  <a:pt x="73171" y="3531565"/>
                  <a:pt x="73171" y="3533385"/>
                </a:cubicBezTo>
                <a:cubicBezTo>
                  <a:pt x="73171" y="3535185"/>
                  <a:pt x="74676" y="3536728"/>
                  <a:pt x="76505" y="3536728"/>
                </a:cubicBezTo>
                <a:lnTo>
                  <a:pt x="96774" y="3536728"/>
                </a:lnTo>
                <a:cubicBezTo>
                  <a:pt x="100489" y="3536728"/>
                  <a:pt x="103537" y="3533651"/>
                  <a:pt x="103537" y="3529994"/>
                </a:cubicBezTo>
                <a:lnTo>
                  <a:pt x="103537" y="3528270"/>
                </a:lnTo>
                <a:cubicBezTo>
                  <a:pt x="109271" y="3530165"/>
                  <a:pt x="114395" y="3531985"/>
                  <a:pt x="118891" y="3533470"/>
                </a:cubicBezTo>
                <a:cubicBezTo>
                  <a:pt x="136703" y="3539652"/>
                  <a:pt x="146609" y="3543005"/>
                  <a:pt x="155534" y="3543005"/>
                </a:cubicBezTo>
                <a:cubicBezTo>
                  <a:pt x="166516" y="3543005"/>
                  <a:pt x="176203" y="3537976"/>
                  <a:pt x="197072" y="3526822"/>
                </a:cubicBezTo>
                <a:cubicBezTo>
                  <a:pt x="205740" y="3522355"/>
                  <a:pt x="216608" y="3516630"/>
                  <a:pt x="230419" y="3509753"/>
                </a:cubicBezTo>
                <a:moveTo>
                  <a:pt x="120986" y="3527279"/>
                </a:moveTo>
                <a:cubicBezTo>
                  <a:pt x="115824" y="3525479"/>
                  <a:pt x="110023" y="3523479"/>
                  <a:pt x="103451" y="3521278"/>
                </a:cubicBezTo>
                <a:lnTo>
                  <a:pt x="103451" y="3484540"/>
                </a:lnTo>
                <a:lnTo>
                  <a:pt x="120405" y="3484540"/>
                </a:lnTo>
                <a:cubicBezTo>
                  <a:pt x="130207" y="3484540"/>
                  <a:pt x="138208" y="3490360"/>
                  <a:pt x="143446" y="3494275"/>
                </a:cubicBezTo>
                <a:cubicBezTo>
                  <a:pt x="146704" y="3496647"/>
                  <a:pt x="148704" y="3498028"/>
                  <a:pt x="150886" y="3498028"/>
                </a:cubicBezTo>
                <a:lnTo>
                  <a:pt x="174603" y="3498028"/>
                </a:lnTo>
                <a:cubicBezTo>
                  <a:pt x="175070" y="3498028"/>
                  <a:pt x="176298" y="3500171"/>
                  <a:pt x="176298" y="3503848"/>
                </a:cubicBezTo>
                <a:cubicBezTo>
                  <a:pt x="176298" y="3505753"/>
                  <a:pt x="176031" y="3507467"/>
                  <a:pt x="175355" y="3508724"/>
                </a:cubicBezTo>
                <a:cubicBezTo>
                  <a:pt x="175070" y="3509372"/>
                  <a:pt x="174698" y="3509753"/>
                  <a:pt x="174517" y="3509753"/>
                </a:cubicBezTo>
                <a:lnTo>
                  <a:pt x="137265" y="3509753"/>
                </a:lnTo>
                <a:cubicBezTo>
                  <a:pt x="135445" y="3509753"/>
                  <a:pt x="133941" y="3511287"/>
                  <a:pt x="133941" y="3513096"/>
                </a:cubicBezTo>
                <a:cubicBezTo>
                  <a:pt x="133941" y="3514916"/>
                  <a:pt x="135445" y="3516449"/>
                  <a:pt x="137265" y="3516449"/>
                </a:cubicBezTo>
                <a:lnTo>
                  <a:pt x="174517" y="3516449"/>
                </a:lnTo>
                <a:cubicBezTo>
                  <a:pt x="177260" y="3516449"/>
                  <a:pt x="179556" y="3514820"/>
                  <a:pt x="181070" y="3512163"/>
                </a:cubicBezTo>
                <a:lnTo>
                  <a:pt x="209379" y="3503190"/>
                </a:lnTo>
                <a:cubicBezTo>
                  <a:pt x="214236" y="3501752"/>
                  <a:pt x="219380" y="3502828"/>
                  <a:pt x="223190" y="3505838"/>
                </a:cubicBezTo>
                <a:cubicBezTo>
                  <a:pt x="211178" y="3511839"/>
                  <a:pt x="201644" y="3517002"/>
                  <a:pt x="193843" y="3521202"/>
                </a:cubicBezTo>
                <a:cubicBezTo>
                  <a:pt x="158125" y="3540176"/>
                  <a:pt x="158125" y="3540176"/>
                  <a:pt x="120986" y="3527279"/>
                </a:cubicBezTo>
                <a:moveTo>
                  <a:pt x="272796" y="3364325"/>
                </a:moveTo>
                <a:cubicBezTo>
                  <a:pt x="274596" y="3364325"/>
                  <a:pt x="276139" y="3362792"/>
                  <a:pt x="276139" y="3360973"/>
                </a:cubicBezTo>
                <a:cubicBezTo>
                  <a:pt x="276139" y="3359210"/>
                  <a:pt x="274596" y="3357677"/>
                  <a:pt x="272796" y="3357677"/>
                </a:cubicBezTo>
                <a:lnTo>
                  <a:pt x="252508" y="3357677"/>
                </a:lnTo>
                <a:cubicBezTo>
                  <a:pt x="248793" y="3357677"/>
                  <a:pt x="245736" y="3360687"/>
                  <a:pt x="245736" y="3364411"/>
                </a:cubicBezTo>
                <a:lnTo>
                  <a:pt x="245736" y="3366135"/>
                </a:lnTo>
                <a:cubicBezTo>
                  <a:pt x="233734" y="3362039"/>
                  <a:pt x="224980" y="3358506"/>
                  <a:pt x="218322" y="3355848"/>
                </a:cubicBezTo>
                <a:cubicBezTo>
                  <a:pt x="198787" y="3348047"/>
                  <a:pt x="194424" y="3346685"/>
                  <a:pt x="177832" y="3354791"/>
                </a:cubicBezTo>
                <a:lnTo>
                  <a:pt x="177746" y="3354791"/>
                </a:lnTo>
                <a:lnTo>
                  <a:pt x="114985" y="3367678"/>
                </a:lnTo>
                <a:cubicBezTo>
                  <a:pt x="114033" y="3367849"/>
                  <a:pt x="113252" y="3368412"/>
                  <a:pt x="112766" y="3369212"/>
                </a:cubicBezTo>
                <a:cubicBezTo>
                  <a:pt x="112300" y="3369945"/>
                  <a:pt x="112223" y="3370964"/>
                  <a:pt x="112395" y="3371860"/>
                </a:cubicBezTo>
                <a:cubicBezTo>
                  <a:pt x="114033" y="3377108"/>
                  <a:pt x="119358" y="3386500"/>
                  <a:pt x="128978" y="3386404"/>
                </a:cubicBezTo>
                <a:lnTo>
                  <a:pt x="129635" y="3386404"/>
                </a:lnTo>
                <a:cubicBezTo>
                  <a:pt x="135264" y="3392691"/>
                  <a:pt x="144113" y="3395386"/>
                  <a:pt x="152114" y="3393024"/>
                </a:cubicBezTo>
                <a:lnTo>
                  <a:pt x="169659" y="3388690"/>
                </a:lnTo>
                <a:cubicBezTo>
                  <a:pt x="173460" y="3390033"/>
                  <a:pt x="188795" y="3395567"/>
                  <a:pt x="198701" y="3403568"/>
                </a:cubicBezTo>
                <a:lnTo>
                  <a:pt x="199168" y="3403940"/>
                </a:lnTo>
                <a:cubicBezTo>
                  <a:pt x="204330" y="3408036"/>
                  <a:pt x="214884" y="3416684"/>
                  <a:pt x="228685" y="3416684"/>
                </a:cubicBezTo>
                <a:lnTo>
                  <a:pt x="245640" y="3416684"/>
                </a:lnTo>
                <a:lnTo>
                  <a:pt x="245640" y="3416837"/>
                </a:lnTo>
                <a:cubicBezTo>
                  <a:pt x="245640" y="3420494"/>
                  <a:pt x="248698" y="3423580"/>
                  <a:pt x="252413" y="3423580"/>
                </a:cubicBezTo>
                <a:lnTo>
                  <a:pt x="272710" y="3423580"/>
                </a:lnTo>
                <a:cubicBezTo>
                  <a:pt x="274511" y="3423580"/>
                  <a:pt x="276044" y="3422037"/>
                  <a:pt x="276044" y="3420218"/>
                </a:cubicBezTo>
                <a:cubicBezTo>
                  <a:pt x="276044" y="3418408"/>
                  <a:pt x="274511" y="3416913"/>
                  <a:pt x="272710" y="3416913"/>
                </a:cubicBezTo>
                <a:lnTo>
                  <a:pt x="252326" y="3416837"/>
                </a:lnTo>
                <a:lnTo>
                  <a:pt x="252413" y="3364497"/>
                </a:lnTo>
                <a:lnTo>
                  <a:pt x="272796" y="3364497"/>
                </a:lnTo>
                <a:lnTo>
                  <a:pt x="272796" y="3364325"/>
                </a:lnTo>
                <a:close/>
                <a:moveTo>
                  <a:pt x="130121" y="3379756"/>
                </a:moveTo>
                <a:cubicBezTo>
                  <a:pt x="125158" y="3380318"/>
                  <a:pt x="122025" y="3376413"/>
                  <a:pt x="120301" y="3373384"/>
                </a:cubicBezTo>
                <a:lnTo>
                  <a:pt x="156791" y="3365954"/>
                </a:lnTo>
                <a:cubicBezTo>
                  <a:pt x="149647" y="3369755"/>
                  <a:pt x="140970" y="3374317"/>
                  <a:pt x="130121" y="3379756"/>
                </a:cubicBezTo>
                <a:moveTo>
                  <a:pt x="245736" y="3409941"/>
                </a:moveTo>
                <a:lnTo>
                  <a:pt x="228790" y="3409941"/>
                </a:lnTo>
                <a:cubicBezTo>
                  <a:pt x="217370" y="3409941"/>
                  <a:pt x="208016" y="3402311"/>
                  <a:pt x="203473" y="3398692"/>
                </a:cubicBezTo>
                <a:lnTo>
                  <a:pt x="202978" y="3398311"/>
                </a:lnTo>
                <a:cubicBezTo>
                  <a:pt x="190795" y="3388405"/>
                  <a:pt x="171755" y="3382318"/>
                  <a:pt x="170888" y="3382032"/>
                </a:cubicBezTo>
                <a:cubicBezTo>
                  <a:pt x="170516" y="3381956"/>
                  <a:pt x="170212" y="3381851"/>
                  <a:pt x="169830" y="3381851"/>
                </a:cubicBezTo>
                <a:cubicBezTo>
                  <a:pt x="169554" y="3381851"/>
                  <a:pt x="169259" y="3381851"/>
                  <a:pt x="169069" y="3381956"/>
                </a:cubicBezTo>
                <a:lnTo>
                  <a:pt x="150486" y="3386500"/>
                </a:lnTo>
                <a:cubicBezTo>
                  <a:pt x="145646" y="3387947"/>
                  <a:pt x="140484" y="3386871"/>
                  <a:pt x="136703" y="3383852"/>
                </a:cubicBezTo>
                <a:cubicBezTo>
                  <a:pt x="149543" y="3377384"/>
                  <a:pt x="159162" y="3372126"/>
                  <a:pt x="167068" y="3367954"/>
                </a:cubicBezTo>
                <a:cubicBezTo>
                  <a:pt x="194329" y="3353295"/>
                  <a:pt x="194329" y="3353391"/>
                  <a:pt x="215922" y="3361954"/>
                </a:cubicBezTo>
                <a:cubicBezTo>
                  <a:pt x="222980" y="3364783"/>
                  <a:pt x="232591" y="3368592"/>
                  <a:pt x="245859" y="3373117"/>
                </a:cubicBezTo>
                <a:lnTo>
                  <a:pt x="245859" y="3409941"/>
                </a:lnTo>
                <a:lnTo>
                  <a:pt x="245736" y="3409941"/>
                </a:lnTo>
                <a:close/>
                <a:moveTo>
                  <a:pt x="425491" y="3411665"/>
                </a:moveTo>
                <a:cubicBezTo>
                  <a:pt x="424224" y="3410684"/>
                  <a:pt x="422624" y="3410312"/>
                  <a:pt x="421100" y="3410588"/>
                </a:cubicBezTo>
                <a:cubicBezTo>
                  <a:pt x="419595" y="3410931"/>
                  <a:pt x="418147" y="3411750"/>
                  <a:pt x="417195" y="3413008"/>
                </a:cubicBezTo>
                <a:cubicBezTo>
                  <a:pt x="410642" y="3422037"/>
                  <a:pt x="395383" y="3444316"/>
                  <a:pt x="395383" y="3455937"/>
                </a:cubicBezTo>
                <a:lnTo>
                  <a:pt x="395383" y="3457204"/>
                </a:lnTo>
                <a:cubicBezTo>
                  <a:pt x="395649" y="3471377"/>
                  <a:pt x="407384" y="3482645"/>
                  <a:pt x="421291" y="3482645"/>
                </a:cubicBezTo>
                <a:lnTo>
                  <a:pt x="422548" y="3482645"/>
                </a:lnTo>
                <a:lnTo>
                  <a:pt x="423100" y="3482645"/>
                </a:lnTo>
                <a:cubicBezTo>
                  <a:pt x="430053" y="3482445"/>
                  <a:pt x="436540" y="3479568"/>
                  <a:pt x="441407" y="3474539"/>
                </a:cubicBezTo>
                <a:cubicBezTo>
                  <a:pt x="446265" y="3469481"/>
                  <a:pt x="448732" y="3462919"/>
                  <a:pt x="448637" y="3455937"/>
                </a:cubicBezTo>
                <a:cubicBezTo>
                  <a:pt x="448637" y="3444821"/>
                  <a:pt x="435007" y="3424218"/>
                  <a:pt x="426815" y="3413008"/>
                </a:cubicBezTo>
                <a:cubicBezTo>
                  <a:pt x="426453" y="3412408"/>
                  <a:pt x="426053" y="3412036"/>
                  <a:pt x="425491" y="3411665"/>
                </a:cubicBezTo>
                <a:moveTo>
                  <a:pt x="441960" y="3456041"/>
                </a:moveTo>
                <a:cubicBezTo>
                  <a:pt x="442055" y="3461204"/>
                  <a:pt x="440150" y="3466119"/>
                  <a:pt x="436636" y="3469843"/>
                </a:cubicBezTo>
                <a:cubicBezTo>
                  <a:pt x="433006" y="3473567"/>
                  <a:pt x="428244" y="3475749"/>
                  <a:pt x="423015" y="3475854"/>
                </a:cubicBezTo>
                <a:lnTo>
                  <a:pt x="421967" y="3475854"/>
                </a:lnTo>
                <a:lnTo>
                  <a:pt x="421500" y="3475854"/>
                </a:lnTo>
                <a:cubicBezTo>
                  <a:pt x="411013" y="3475854"/>
                  <a:pt x="402336" y="3467472"/>
                  <a:pt x="402060" y="3456918"/>
                </a:cubicBezTo>
                <a:lnTo>
                  <a:pt x="402060" y="3455937"/>
                </a:lnTo>
                <a:cubicBezTo>
                  <a:pt x="402060" y="3448126"/>
                  <a:pt x="412242" y="3431286"/>
                  <a:pt x="421967" y="3417675"/>
                </a:cubicBezTo>
                <a:cubicBezTo>
                  <a:pt x="434350" y="3434915"/>
                  <a:pt x="441960" y="3449565"/>
                  <a:pt x="441960" y="3456041"/>
                </a:cubicBezTo>
                <a:moveTo>
                  <a:pt x="473402" y="3509753"/>
                </a:moveTo>
                <a:cubicBezTo>
                  <a:pt x="474250" y="3509286"/>
                  <a:pt x="474916" y="3508544"/>
                  <a:pt x="475116" y="3507562"/>
                </a:cubicBezTo>
                <a:cubicBezTo>
                  <a:pt x="475307" y="3506629"/>
                  <a:pt x="475116" y="3505562"/>
                  <a:pt x="474545" y="3504829"/>
                </a:cubicBezTo>
                <a:cubicBezTo>
                  <a:pt x="469011" y="3497380"/>
                  <a:pt x="459410" y="3494275"/>
                  <a:pt x="450532" y="3496818"/>
                </a:cubicBezTo>
                <a:lnTo>
                  <a:pt x="426062" y="3504543"/>
                </a:lnTo>
                <a:lnTo>
                  <a:pt x="426062" y="3503848"/>
                </a:lnTo>
                <a:cubicBezTo>
                  <a:pt x="426062" y="3496542"/>
                  <a:pt x="422624" y="3491379"/>
                  <a:pt x="417681" y="3491379"/>
                </a:cubicBezTo>
                <a:lnTo>
                  <a:pt x="394345" y="3491484"/>
                </a:lnTo>
                <a:cubicBezTo>
                  <a:pt x="393659" y="3491284"/>
                  <a:pt x="391858" y="3489941"/>
                  <a:pt x="390439" y="3488912"/>
                </a:cubicBezTo>
                <a:cubicBezTo>
                  <a:pt x="384829" y="3484816"/>
                  <a:pt x="375390" y="3477854"/>
                  <a:pt x="363388" y="3477854"/>
                </a:cubicBezTo>
                <a:lnTo>
                  <a:pt x="346424" y="3477854"/>
                </a:lnTo>
                <a:lnTo>
                  <a:pt x="346424" y="3477749"/>
                </a:lnTo>
                <a:cubicBezTo>
                  <a:pt x="346424" y="3474034"/>
                  <a:pt x="343376" y="3471005"/>
                  <a:pt x="339671" y="3471005"/>
                </a:cubicBezTo>
                <a:lnTo>
                  <a:pt x="319392" y="3471005"/>
                </a:lnTo>
                <a:cubicBezTo>
                  <a:pt x="317573" y="3471005"/>
                  <a:pt x="316030" y="3472539"/>
                  <a:pt x="316030" y="3474358"/>
                </a:cubicBezTo>
                <a:cubicBezTo>
                  <a:pt x="316030" y="3476120"/>
                  <a:pt x="317573" y="3477654"/>
                  <a:pt x="319392" y="3477654"/>
                </a:cubicBezTo>
                <a:lnTo>
                  <a:pt x="339747" y="3477749"/>
                </a:lnTo>
                <a:lnTo>
                  <a:pt x="339671" y="3530070"/>
                </a:lnTo>
                <a:lnTo>
                  <a:pt x="319392" y="3530070"/>
                </a:lnTo>
                <a:cubicBezTo>
                  <a:pt x="317573" y="3530070"/>
                  <a:pt x="316030" y="3531565"/>
                  <a:pt x="316030" y="3533385"/>
                </a:cubicBezTo>
                <a:cubicBezTo>
                  <a:pt x="316030" y="3535185"/>
                  <a:pt x="317573" y="3536728"/>
                  <a:pt x="319392" y="3536728"/>
                </a:cubicBezTo>
                <a:lnTo>
                  <a:pt x="339671" y="3536728"/>
                </a:lnTo>
                <a:cubicBezTo>
                  <a:pt x="343376" y="3536728"/>
                  <a:pt x="346424" y="3533651"/>
                  <a:pt x="346424" y="3529994"/>
                </a:cubicBezTo>
                <a:lnTo>
                  <a:pt x="346424" y="3528270"/>
                </a:lnTo>
                <a:cubicBezTo>
                  <a:pt x="352158" y="3530165"/>
                  <a:pt x="357292" y="3531985"/>
                  <a:pt x="361759" y="3533470"/>
                </a:cubicBezTo>
                <a:cubicBezTo>
                  <a:pt x="379571" y="3539652"/>
                  <a:pt x="389477" y="3543005"/>
                  <a:pt x="398421" y="3543005"/>
                </a:cubicBezTo>
                <a:cubicBezTo>
                  <a:pt x="409384" y="3543005"/>
                  <a:pt x="419100" y="3537976"/>
                  <a:pt x="439969" y="3526822"/>
                </a:cubicBezTo>
                <a:cubicBezTo>
                  <a:pt x="448732" y="3522355"/>
                  <a:pt x="459581" y="3516630"/>
                  <a:pt x="473402" y="3509753"/>
                </a:cubicBezTo>
                <a:moveTo>
                  <a:pt x="364064" y="3527279"/>
                </a:moveTo>
                <a:cubicBezTo>
                  <a:pt x="358892" y="3525479"/>
                  <a:pt x="353196" y="3523479"/>
                  <a:pt x="346520" y="3521278"/>
                </a:cubicBezTo>
                <a:lnTo>
                  <a:pt x="346520" y="3484540"/>
                </a:lnTo>
                <a:lnTo>
                  <a:pt x="363484" y="3484540"/>
                </a:lnTo>
                <a:cubicBezTo>
                  <a:pt x="373294" y="3484540"/>
                  <a:pt x="381295" y="3490360"/>
                  <a:pt x="386515" y="3494275"/>
                </a:cubicBezTo>
                <a:cubicBezTo>
                  <a:pt x="389772" y="3496647"/>
                  <a:pt x="391773" y="3498028"/>
                  <a:pt x="393973" y="3498028"/>
                </a:cubicBezTo>
                <a:lnTo>
                  <a:pt x="417681" y="3498028"/>
                </a:lnTo>
                <a:cubicBezTo>
                  <a:pt x="418157" y="3498028"/>
                  <a:pt x="419385" y="3500171"/>
                  <a:pt x="419385" y="3503848"/>
                </a:cubicBezTo>
                <a:cubicBezTo>
                  <a:pt x="419385" y="3505753"/>
                  <a:pt x="419014" y="3507467"/>
                  <a:pt x="418423" y="3508724"/>
                </a:cubicBezTo>
                <a:cubicBezTo>
                  <a:pt x="418157" y="3509372"/>
                  <a:pt x="417786" y="3509753"/>
                  <a:pt x="417586" y="3509753"/>
                </a:cubicBezTo>
                <a:lnTo>
                  <a:pt x="380342" y="3509753"/>
                </a:lnTo>
                <a:cubicBezTo>
                  <a:pt x="378533" y="3509753"/>
                  <a:pt x="376999" y="3511287"/>
                  <a:pt x="376999" y="3513096"/>
                </a:cubicBezTo>
                <a:cubicBezTo>
                  <a:pt x="376999" y="3514916"/>
                  <a:pt x="378533" y="3516449"/>
                  <a:pt x="380342" y="3516449"/>
                </a:cubicBezTo>
                <a:lnTo>
                  <a:pt x="417586" y="3516449"/>
                </a:lnTo>
                <a:cubicBezTo>
                  <a:pt x="420328" y="3516449"/>
                  <a:pt x="422624" y="3514820"/>
                  <a:pt x="424148" y="3512163"/>
                </a:cubicBezTo>
                <a:lnTo>
                  <a:pt x="452447" y="3503190"/>
                </a:lnTo>
                <a:cubicBezTo>
                  <a:pt x="457305" y="3501752"/>
                  <a:pt x="462439" y="3502828"/>
                  <a:pt x="466267" y="3505838"/>
                </a:cubicBezTo>
                <a:cubicBezTo>
                  <a:pt x="454266" y="3511839"/>
                  <a:pt x="444732" y="3517002"/>
                  <a:pt x="436826" y="3521202"/>
                </a:cubicBezTo>
                <a:cubicBezTo>
                  <a:pt x="401107" y="3540176"/>
                  <a:pt x="401107" y="3540176"/>
                  <a:pt x="364064" y="3527279"/>
                </a:cubicBezTo>
                <a:moveTo>
                  <a:pt x="515798" y="3364325"/>
                </a:moveTo>
                <a:cubicBezTo>
                  <a:pt x="517579" y="3364325"/>
                  <a:pt x="519113" y="3362792"/>
                  <a:pt x="519113" y="3360973"/>
                </a:cubicBezTo>
                <a:cubicBezTo>
                  <a:pt x="519113" y="3359210"/>
                  <a:pt x="517579" y="3357677"/>
                  <a:pt x="515798" y="3357677"/>
                </a:cubicBezTo>
                <a:lnTo>
                  <a:pt x="495490" y="3357677"/>
                </a:lnTo>
                <a:cubicBezTo>
                  <a:pt x="491766" y="3357677"/>
                  <a:pt x="488728" y="3360687"/>
                  <a:pt x="488728" y="3364411"/>
                </a:cubicBezTo>
                <a:lnTo>
                  <a:pt x="488728" y="3366135"/>
                </a:lnTo>
                <a:cubicBezTo>
                  <a:pt x="476726" y="3362039"/>
                  <a:pt x="467953" y="3358506"/>
                  <a:pt x="461315" y="3355848"/>
                </a:cubicBezTo>
                <a:cubicBezTo>
                  <a:pt x="441770" y="3348047"/>
                  <a:pt x="437397" y="3346685"/>
                  <a:pt x="420824" y="3354791"/>
                </a:cubicBezTo>
                <a:lnTo>
                  <a:pt x="420719" y="3354791"/>
                </a:lnTo>
                <a:lnTo>
                  <a:pt x="357940" y="3367678"/>
                </a:lnTo>
                <a:cubicBezTo>
                  <a:pt x="357016" y="3367849"/>
                  <a:pt x="356245" y="3368412"/>
                  <a:pt x="355759" y="3369212"/>
                </a:cubicBezTo>
                <a:cubicBezTo>
                  <a:pt x="355282" y="3369945"/>
                  <a:pt x="355187" y="3370964"/>
                  <a:pt x="355482" y="3371860"/>
                </a:cubicBezTo>
                <a:cubicBezTo>
                  <a:pt x="357111" y="3377108"/>
                  <a:pt x="362426" y="3386500"/>
                  <a:pt x="372056" y="3386404"/>
                </a:cubicBezTo>
                <a:lnTo>
                  <a:pt x="372703" y="3386404"/>
                </a:lnTo>
                <a:cubicBezTo>
                  <a:pt x="378343" y="3392691"/>
                  <a:pt x="387201" y="3395386"/>
                  <a:pt x="395201" y="3393024"/>
                </a:cubicBezTo>
                <a:lnTo>
                  <a:pt x="412718" y="3388690"/>
                </a:lnTo>
                <a:cubicBezTo>
                  <a:pt x="416547" y="3390033"/>
                  <a:pt x="431863" y="3395567"/>
                  <a:pt x="441770" y="3403568"/>
                </a:cubicBezTo>
                <a:lnTo>
                  <a:pt x="442265" y="3403940"/>
                </a:lnTo>
                <a:cubicBezTo>
                  <a:pt x="447408" y="3408036"/>
                  <a:pt x="457952" y="3416684"/>
                  <a:pt x="471773" y="3416684"/>
                </a:cubicBezTo>
                <a:lnTo>
                  <a:pt x="488728" y="3416684"/>
                </a:lnTo>
                <a:lnTo>
                  <a:pt x="488728" y="3416837"/>
                </a:lnTo>
                <a:cubicBezTo>
                  <a:pt x="488728" y="3420494"/>
                  <a:pt x="491766" y="3423580"/>
                  <a:pt x="495490" y="3423580"/>
                </a:cubicBezTo>
                <a:lnTo>
                  <a:pt x="515798" y="3423580"/>
                </a:lnTo>
                <a:cubicBezTo>
                  <a:pt x="517579" y="3423580"/>
                  <a:pt x="519113" y="3422037"/>
                  <a:pt x="519113" y="3420218"/>
                </a:cubicBezTo>
                <a:cubicBezTo>
                  <a:pt x="519113" y="3418408"/>
                  <a:pt x="517579" y="3416913"/>
                  <a:pt x="515798" y="3416913"/>
                </a:cubicBezTo>
                <a:lnTo>
                  <a:pt x="495405" y="3416837"/>
                </a:lnTo>
                <a:lnTo>
                  <a:pt x="495490" y="3364497"/>
                </a:lnTo>
                <a:lnTo>
                  <a:pt x="515798" y="3364497"/>
                </a:lnTo>
                <a:lnTo>
                  <a:pt x="515798" y="3364325"/>
                </a:lnTo>
                <a:close/>
                <a:moveTo>
                  <a:pt x="373094" y="3379756"/>
                </a:moveTo>
                <a:cubicBezTo>
                  <a:pt x="368151" y="3380318"/>
                  <a:pt x="365017" y="3376413"/>
                  <a:pt x="363293" y="3373384"/>
                </a:cubicBezTo>
                <a:lnTo>
                  <a:pt x="399783" y="3365954"/>
                </a:lnTo>
                <a:cubicBezTo>
                  <a:pt x="392620" y="3369755"/>
                  <a:pt x="383962" y="3374317"/>
                  <a:pt x="373094" y="3379756"/>
                </a:cubicBezTo>
                <a:moveTo>
                  <a:pt x="488728" y="3409941"/>
                </a:moveTo>
                <a:lnTo>
                  <a:pt x="471773" y="3409941"/>
                </a:lnTo>
                <a:cubicBezTo>
                  <a:pt x="460343" y="3409941"/>
                  <a:pt x="451009" y="3402311"/>
                  <a:pt x="446446" y="3398692"/>
                </a:cubicBezTo>
                <a:lnTo>
                  <a:pt x="445961" y="3398311"/>
                </a:lnTo>
                <a:cubicBezTo>
                  <a:pt x="433768" y="3388405"/>
                  <a:pt x="414718" y="3382318"/>
                  <a:pt x="413871" y="3382032"/>
                </a:cubicBezTo>
                <a:cubicBezTo>
                  <a:pt x="413585" y="3381956"/>
                  <a:pt x="413185" y="3381851"/>
                  <a:pt x="412813" y="3381851"/>
                </a:cubicBezTo>
                <a:cubicBezTo>
                  <a:pt x="412547" y="3381851"/>
                  <a:pt x="412242" y="3381851"/>
                  <a:pt x="412061" y="3381956"/>
                </a:cubicBezTo>
                <a:lnTo>
                  <a:pt x="393478" y="3386500"/>
                </a:lnTo>
                <a:cubicBezTo>
                  <a:pt x="388620" y="3387947"/>
                  <a:pt x="383467" y="3386871"/>
                  <a:pt x="379666" y="3383852"/>
                </a:cubicBezTo>
                <a:cubicBezTo>
                  <a:pt x="392516" y="3377384"/>
                  <a:pt x="402155" y="3372126"/>
                  <a:pt x="410051" y="3367954"/>
                </a:cubicBezTo>
                <a:cubicBezTo>
                  <a:pt x="437197" y="3353295"/>
                  <a:pt x="437293" y="3353391"/>
                  <a:pt x="458914" y="3361954"/>
                </a:cubicBezTo>
                <a:cubicBezTo>
                  <a:pt x="465954" y="3364783"/>
                  <a:pt x="475592" y="3368592"/>
                  <a:pt x="488823" y="3373117"/>
                </a:cubicBezTo>
                <a:lnTo>
                  <a:pt x="488823" y="3409941"/>
                </a:lnTo>
                <a:lnTo>
                  <a:pt x="488728" y="3409941"/>
                </a:lnTo>
                <a:close/>
                <a:moveTo>
                  <a:pt x="668455" y="3411665"/>
                </a:moveTo>
                <a:cubicBezTo>
                  <a:pt x="667226" y="3410684"/>
                  <a:pt x="665616" y="3410312"/>
                  <a:pt x="664083" y="3410588"/>
                </a:cubicBezTo>
                <a:cubicBezTo>
                  <a:pt x="662578" y="3410931"/>
                  <a:pt x="661140" y="3411750"/>
                  <a:pt x="660282" y="3413008"/>
                </a:cubicBezTo>
                <a:cubicBezTo>
                  <a:pt x="653710" y="3422037"/>
                  <a:pt x="638470" y="3444316"/>
                  <a:pt x="638470" y="3455937"/>
                </a:cubicBezTo>
                <a:lnTo>
                  <a:pt x="638470" y="3457204"/>
                </a:lnTo>
                <a:cubicBezTo>
                  <a:pt x="638766" y="3471377"/>
                  <a:pt x="650453" y="3482645"/>
                  <a:pt x="664359" y="3482645"/>
                </a:cubicBezTo>
                <a:lnTo>
                  <a:pt x="665616" y="3482645"/>
                </a:lnTo>
                <a:lnTo>
                  <a:pt x="666188" y="3482645"/>
                </a:lnTo>
                <a:cubicBezTo>
                  <a:pt x="673132" y="3482445"/>
                  <a:pt x="679609" y="3479568"/>
                  <a:pt x="684486" y="3474539"/>
                </a:cubicBezTo>
                <a:cubicBezTo>
                  <a:pt x="689324" y="3469481"/>
                  <a:pt x="691801" y="3462919"/>
                  <a:pt x="691705" y="3455937"/>
                </a:cubicBezTo>
                <a:cubicBezTo>
                  <a:pt x="691705" y="3444821"/>
                  <a:pt x="678094" y="3424218"/>
                  <a:pt x="669893" y="3413008"/>
                </a:cubicBezTo>
                <a:cubicBezTo>
                  <a:pt x="669493" y="3412408"/>
                  <a:pt x="669045" y="3412036"/>
                  <a:pt x="668455" y="3411665"/>
                </a:cubicBezTo>
                <a:moveTo>
                  <a:pt x="684952" y="3456041"/>
                </a:moveTo>
                <a:cubicBezTo>
                  <a:pt x="685038" y="3461204"/>
                  <a:pt x="683123" y="3466119"/>
                  <a:pt x="679609" y="3469843"/>
                </a:cubicBezTo>
                <a:cubicBezTo>
                  <a:pt x="675989" y="3473567"/>
                  <a:pt x="671227" y="3475749"/>
                  <a:pt x="665988" y="3475854"/>
                </a:cubicBezTo>
                <a:lnTo>
                  <a:pt x="664940" y="3475854"/>
                </a:lnTo>
                <a:lnTo>
                  <a:pt x="664454" y="3475854"/>
                </a:lnTo>
                <a:cubicBezTo>
                  <a:pt x="654005" y="3475854"/>
                  <a:pt x="645319" y="3467472"/>
                  <a:pt x="645043" y="3456918"/>
                </a:cubicBezTo>
                <a:lnTo>
                  <a:pt x="645043" y="3455937"/>
                </a:lnTo>
                <a:cubicBezTo>
                  <a:pt x="645043" y="3448126"/>
                  <a:pt x="655215" y="3431286"/>
                  <a:pt x="665045" y="3417675"/>
                </a:cubicBezTo>
                <a:cubicBezTo>
                  <a:pt x="677323" y="3434915"/>
                  <a:pt x="684952" y="3449565"/>
                  <a:pt x="684952" y="3456041"/>
                </a:cubicBezTo>
                <a:moveTo>
                  <a:pt x="716375" y="3509753"/>
                </a:moveTo>
                <a:cubicBezTo>
                  <a:pt x="717252" y="3509286"/>
                  <a:pt x="717899" y="3508544"/>
                  <a:pt x="718109" y="3507562"/>
                </a:cubicBezTo>
                <a:cubicBezTo>
                  <a:pt x="718290" y="3506629"/>
                  <a:pt x="718109" y="3505562"/>
                  <a:pt x="717518" y="3504829"/>
                </a:cubicBezTo>
                <a:cubicBezTo>
                  <a:pt x="711984" y="3497380"/>
                  <a:pt x="702393" y="3494275"/>
                  <a:pt x="693525" y="3496818"/>
                </a:cubicBezTo>
                <a:lnTo>
                  <a:pt x="669045" y="3504543"/>
                </a:lnTo>
                <a:lnTo>
                  <a:pt x="669045" y="3503848"/>
                </a:lnTo>
                <a:cubicBezTo>
                  <a:pt x="669045" y="3496542"/>
                  <a:pt x="665616" y="3491379"/>
                  <a:pt x="660673" y="3491379"/>
                </a:cubicBezTo>
                <a:lnTo>
                  <a:pt x="637327" y="3491484"/>
                </a:lnTo>
                <a:cubicBezTo>
                  <a:pt x="636641" y="3491284"/>
                  <a:pt x="634860" y="3489941"/>
                  <a:pt x="633403" y="3488912"/>
                </a:cubicBezTo>
                <a:cubicBezTo>
                  <a:pt x="627793" y="3484816"/>
                  <a:pt x="618363" y="3477854"/>
                  <a:pt x="606371" y="3477854"/>
                </a:cubicBezTo>
                <a:lnTo>
                  <a:pt x="589407" y="3477854"/>
                </a:lnTo>
                <a:lnTo>
                  <a:pt x="589407" y="3477749"/>
                </a:lnTo>
                <a:cubicBezTo>
                  <a:pt x="589407" y="3474034"/>
                  <a:pt x="586368" y="3471005"/>
                  <a:pt x="582644" y="3471005"/>
                </a:cubicBezTo>
                <a:lnTo>
                  <a:pt x="562337" y="3471005"/>
                </a:lnTo>
                <a:cubicBezTo>
                  <a:pt x="560556" y="3471005"/>
                  <a:pt x="559022" y="3472539"/>
                  <a:pt x="559022" y="3474358"/>
                </a:cubicBezTo>
                <a:cubicBezTo>
                  <a:pt x="559022" y="3476120"/>
                  <a:pt x="560556" y="3477654"/>
                  <a:pt x="562337" y="3477654"/>
                </a:cubicBezTo>
                <a:lnTo>
                  <a:pt x="582749" y="3477749"/>
                </a:lnTo>
                <a:lnTo>
                  <a:pt x="582644" y="3530070"/>
                </a:lnTo>
                <a:lnTo>
                  <a:pt x="562337" y="3530070"/>
                </a:lnTo>
                <a:cubicBezTo>
                  <a:pt x="560556" y="3530070"/>
                  <a:pt x="559022" y="3531565"/>
                  <a:pt x="559022" y="3533385"/>
                </a:cubicBezTo>
                <a:cubicBezTo>
                  <a:pt x="559022" y="3535185"/>
                  <a:pt x="560556" y="3536728"/>
                  <a:pt x="562337" y="3536728"/>
                </a:cubicBezTo>
                <a:lnTo>
                  <a:pt x="582644" y="3536728"/>
                </a:lnTo>
                <a:cubicBezTo>
                  <a:pt x="586368" y="3536728"/>
                  <a:pt x="589407" y="3533651"/>
                  <a:pt x="589407" y="3529994"/>
                </a:cubicBezTo>
                <a:lnTo>
                  <a:pt x="589407" y="3528270"/>
                </a:lnTo>
                <a:cubicBezTo>
                  <a:pt x="595141" y="3530165"/>
                  <a:pt x="600275" y="3531985"/>
                  <a:pt x="604742" y="3533470"/>
                </a:cubicBezTo>
                <a:cubicBezTo>
                  <a:pt x="622554" y="3539652"/>
                  <a:pt x="632460" y="3543005"/>
                  <a:pt x="641404" y="3543005"/>
                </a:cubicBezTo>
                <a:cubicBezTo>
                  <a:pt x="652367" y="3543005"/>
                  <a:pt x="662092" y="3537976"/>
                  <a:pt x="682952" y="3526822"/>
                </a:cubicBezTo>
                <a:cubicBezTo>
                  <a:pt x="691801" y="3522355"/>
                  <a:pt x="702573" y="3516630"/>
                  <a:pt x="716375" y="3509753"/>
                </a:cubicBezTo>
                <a:moveTo>
                  <a:pt x="607047" y="3527279"/>
                </a:moveTo>
                <a:cubicBezTo>
                  <a:pt x="601885" y="3525479"/>
                  <a:pt x="596065" y="3523479"/>
                  <a:pt x="589512" y="3521278"/>
                </a:cubicBezTo>
                <a:lnTo>
                  <a:pt x="589512" y="3484540"/>
                </a:lnTo>
                <a:lnTo>
                  <a:pt x="606457" y="3484540"/>
                </a:lnTo>
                <a:cubicBezTo>
                  <a:pt x="616277" y="3484540"/>
                  <a:pt x="624268" y="3490360"/>
                  <a:pt x="629498" y="3494275"/>
                </a:cubicBezTo>
                <a:cubicBezTo>
                  <a:pt x="632746" y="3496647"/>
                  <a:pt x="634765" y="3498028"/>
                  <a:pt x="636937" y="3498028"/>
                </a:cubicBezTo>
                <a:lnTo>
                  <a:pt x="660673" y="3498028"/>
                </a:lnTo>
                <a:cubicBezTo>
                  <a:pt x="661140" y="3498028"/>
                  <a:pt x="662359" y="3500171"/>
                  <a:pt x="662359" y="3503848"/>
                </a:cubicBezTo>
                <a:cubicBezTo>
                  <a:pt x="662359" y="3505753"/>
                  <a:pt x="662092" y="3507467"/>
                  <a:pt x="661416" y="3508724"/>
                </a:cubicBezTo>
                <a:cubicBezTo>
                  <a:pt x="661140" y="3509372"/>
                  <a:pt x="660759" y="3509753"/>
                  <a:pt x="660578" y="3509753"/>
                </a:cubicBezTo>
                <a:lnTo>
                  <a:pt x="623325" y="3509753"/>
                </a:lnTo>
                <a:cubicBezTo>
                  <a:pt x="621496" y="3509753"/>
                  <a:pt x="619992" y="3511287"/>
                  <a:pt x="619992" y="3513096"/>
                </a:cubicBezTo>
                <a:cubicBezTo>
                  <a:pt x="619992" y="3514916"/>
                  <a:pt x="621496" y="3516449"/>
                  <a:pt x="623325" y="3516449"/>
                </a:cubicBezTo>
                <a:lnTo>
                  <a:pt x="660578" y="3516449"/>
                </a:lnTo>
                <a:cubicBezTo>
                  <a:pt x="663321" y="3516449"/>
                  <a:pt x="665616" y="3514820"/>
                  <a:pt x="667122" y="3512163"/>
                </a:cubicBezTo>
                <a:lnTo>
                  <a:pt x="695439" y="3503190"/>
                </a:lnTo>
                <a:cubicBezTo>
                  <a:pt x="700297" y="3501752"/>
                  <a:pt x="705431" y="3502828"/>
                  <a:pt x="709241" y="3505838"/>
                </a:cubicBezTo>
                <a:cubicBezTo>
                  <a:pt x="697230" y="3511839"/>
                  <a:pt x="687714" y="3517002"/>
                  <a:pt x="679895" y="3521202"/>
                </a:cubicBezTo>
                <a:cubicBezTo>
                  <a:pt x="644080" y="3540176"/>
                  <a:pt x="644080" y="3540176"/>
                  <a:pt x="607047" y="3527279"/>
                </a:cubicBezTo>
                <a:moveTo>
                  <a:pt x="758866" y="3364325"/>
                </a:moveTo>
                <a:cubicBezTo>
                  <a:pt x="760666" y="3364325"/>
                  <a:pt x="762200" y="3362792"/>
                  <a:pt x="762200" y="3360973"/>
                </a:cubicBezTo>
                <a:cubicBezTo>
                  <a:pt x="762200" y="3359210"/>
                  <a:pt x="760666" y="3357677"/>
                  <a:pt x="758866" y="3357677"/>
                </a:cubicBezTo>
                <a:lnTo>
                  <a:pt x="738568" y="3357677"/>
                </a:lnTo>
                <a:cubicBezTo>
                  <a:pt x="734853" y="3357677"/>
                  <a:pt x="731796" y="3360687"/>
                  <a:pt x="731796" y="3364411"/>
                </a:cubicBezTo>
                <a:lnTo>
                  <a:pt x="731796" y="3366135"/>
                </a:lnTo>
                <a:cubicBezTo>
                  <a:pt x="719814" y="3362039"/>
                  <a:pt x="711041" y="3358506"/>
                  <a:pt x="704393" y="3355848"/>
                </a:cubicBezTo>
                <a:cubicBezTo>
                  <a:pt x="684857" y="3348047"/>
                  <a:pt x="680485" y="3346685"/>
                  <a:pt x="663911" y="3354791"/>
                </a:cubicBezTo>
                <a:lnTo>
                  <a:pt x="663816" y="3354791"/>
                </a:lnTo>
                <a:lnTo>
                  <a:pt x="601037" y="3367678"/>
                </a:lnTo>
                <a:cubicBezTo>
                  <a:pt x="600065" y="3367849"/>
                  <a:pt x="599322" y="3368412"/>
                  <a:pt x="598837" y="3369212"/>
                </a:cubicBezTo>
                <a:cubicBezTo>
                  <a:pt x="598379" y="3369945"/>
                  <a:pt x="598284" y="3370964"/>
                  <a:pt x="598455" y="3371860"/>
                </a:cubicBezTo>
                <a:cubicBezTo>
                  <a:pt x="600065" y="3377108"/>
                  <a:pt x="605409" y="3386500"/>
                  <a:pt x="615048" y="3386404"/>
                </a:cubicBezTo>
                <a:lnTo>
                  <a:pt x="615696" y="3386404"/>
                </a:lnTo>
                <a:cubicBezTo>
                  <a:pt x="621325" y="3392691"/>
                  <a:pt x="630184" y="3395386"/>
                  <a:pt x="638175" y="3393024"/>
                </a:cubicBezTo>
                <a:lnTo>
                  <a:pt x="655711" y="3388690"/>
                </a:lnTo>
                <a:cubicBezTo>
                  <a:pt x="659511" y="3390033"/>
                  <a:pt x="674856" y="3395567"/>
                  <a:pt x="684752" y="3403568"/>
                </a:cubicBezTo>
                <a:lnTo>
                  <a:pt x="685229" y="3403940"/>
                </a:lnTo>
                <a:cubicBezTo>
                  <a:pt x="690391" y="3408036"/>
                  <a:pt x="700944" y="3416684"/>
                  <a:pt x="714756" y="3416684"/>
                </a:cubicBezTo>
                <a:lnTo>
                  <a:pt x="731720" y="3416684"/>
                </a:lnTo>
                <a:lnTo>
                  <a:pt x="731720" y="3416837"/>
                </a:lnTo>
                <a:cubicBezTo>
                  <a:pt x="731720" y="3420494"/>
                  <a:pt x="734749" y="3423580"/>
                  <a:pt x="738483" y="3423580"/>
                </a:cubicBezTo>
                <a:lnTo>
                  <a:pt x="758761" y="3423580"/>
                </a:lnTo>
                <a:cubicBezTo>
                  <a:pt x="760562" y="3423580"/>
                  <a:pt x="762095" y="3422037"/>
                  <a:pt x="762095" y="3420218"/>
                </a:cubicBezTo>
                <a:cubicBezTo>
                  <a:pt x="762095" y="3418408"/>
                  <a:pt x="760562" y="3416913"/>
                  <a:pt x="758761" y="3416913"/>
                </a:cubicBezTo>
                <a:lnTo>
                  <a:pt x="738388" y="3416837"/>
                </a:lnTo>
                <a:lnTo>
                  <a:pt x="738483" y="3364497"/>
                </a:lnTo>
                <a:lnTo>
                  <a:pt x="758866" y="3364497"/>
                </a:lnTo>
                <a:lnTo>
                  <a:pt x="758866" y="3364325"/>
                </a:lnTo>
                <a:close/>
                <a:moveTo>
                  <a:pt x="616191" y="3379756"/>
                </a:moveTo>
                <a:cubicBezTo>
                  <a:pt x="611228" y="3380318"/>
                  <a:pt x="608086" y="3376413"/>
                  <a:pt x="606371" y="3373384"/>
                </a:cubicBezTo>
                <a:lnTo>
                  <a:pt x="642861" y="3365954"/>
                </a:lnTo>
                <a:cubicBezTo>
                  <a:pt x="635603" y="3369755"/>
                  <a:pt x="626954" y="3374317"/>
                  <a:pt x="616191" y="3379756"/>
                </a:cubicBezTo>
                <a:moveTo>
                  <a:pt x="731796" y="3409941"/>
                </a:moveTo>
                <a:lnTo>
                  <a:pt x="714851" y="3409941"/>
                </a:lnTo>
                <a:cubicBezTo>
                  <a:pt x="703431" y="3409941"/>
                  <a:pt x="694087" y="3402311"/>
                  <a:pt x="689524" y="3398692"/>
                </a:cubicBezTo>
                <a:lnTo>
                  <a:pt x="689038" y="3398311"/>
                </a:lnTo>
                <a:cubicBezTo>
                  <a:pt x="676847" y="3388405"/>
                  <a:pt x="657797" y="3382318"/>
                  <a:pt x="656949" y="3382032"/>
                </a:cubicBezTo>
                <a:cubicBezTo>
                  <a:pt x="656548" y="3381956"/>
                  <a:pt x="656272" y="3381851"/>
                  <a:pt x="655911" y="3381851"/>
                </a:cubicBezTo>
                <a:cubicBezTo>
                  <a:pt x="655596" y="3381851"/>
                  <a:pt x="655320" y="3381851"/>
                  <a:pt x="655139" y="3381956"/>
                </a:cubicBezTo>
                <a:lnTo>
                  <a:pt x="636546" y="3386500"/>
                </a:lnTo>
                <a:cubicBezTo>
                  <a:pt x="631698" y="3387947"/>
                  <a:pt x="626564" y="3386871"/>
                  <a:pt x="622735" y="3383852"/>
                </a:cubicBezTo>
                <a:cubicBezTo>
                  <a:pt x="635603" y="3377384"/>
                  <a:pt x="645233" y="3372126"/>
                  <a:pt x="653139" y="3367954"/>
                </a:cubicBezTo>
                <a:cubicBezTo>
                  <a:pt x="680361" y="3353295"/>
                  <a:pt x="680361" y="3353391"/>
                  <a:pt x="702002" y="3361954"/>
                </a:cubicBezTo>
                <a:cubicBezTo>
                  <a:pt x="709041" y="3364783"/>
                  <a:pt x="718671" y="3368592"/>
                  <a:pt x="731891" y="3373117"/>
                </a:cubicBezTo>
                <a:lnTo>
                  <a:pt x="731891" y="3409941"/>
                </a:lnTo>
                <a:lnTo>
                  <a:pt x="731796" y="3409941"/>
                </a:lnTo>
                <a:close/>
                <a:moveTo>
                  <a:pt x="911543" y="3411665"/>
                </a:moveTo>
                <a:cubicBezTo>
                  <a:pt x="910314" y="3410684"/>
                  <a:pt x="908704" y="3410312"/>
                  <a:pt x="907170" y="3410588"/>
                </a:cubicBezTo>
                <a:cubicBezTo>
                  <a:pt x="905627" y="3410931"/>
                  <a:pt x="904208" y="3411750"/>
                  <a:pt x="903255" y="3413008"/>
                </a:cubicBezTo>
                <a:cubicBezTo>
                  <a:pt x="896674" y="3422037"/>
                  <a:pt x="881443" y="3444316"/>
                  <a:pt x="881443" y="3455937"/>
                </a:cubicBezTo>
                <a:lnTo>
                  <a:pt x="881443" y="3457204"/>
                </a:lnTo>
                <a:cubicBezTo>
                  <a:pt x="881729" y="3471377"/>
                  <a:pt x="893445" y="3482645"/>
                  <a:pt x="907342" y="3482645"/>
                </a:cubicBezTo>
                <a:lnTo>
                  <a:pt x="908580" y="3482645"/>
                </a:lnTo>
                <a:lnTo>
                  <a:pt x="909171" y="3482645"/>
                </a:lnTo>
                <a:cubicBezTo>
                  <a:pt x="916114" y="3482445"/>
                  <a:pt x="922611" y="3479568"/>
                  <a:pt x="927449" y="3474539"/>
                </a:cubicBezTo>
                <a:cubicBezTo>
                  <a:pt x="932297" y="3469481"/>
                  <a:pt x="934783" y="3462919"/>
                  <a:pt x="934698" y="3455937"/>
                </a:cubicBezTo>
                <a:cubicBezTo>
                  <a:pt x="934698" y="3444821"/>
                  <a:pt x="921077" y="3424218"/>
                  <a:pt x="912886" y="3413008"/>
                </a:cubicBezTo>
                <a:cubicBezTo>
                  <a:pt x="912486" y="3412408"/>
                  <a:pt x="912019" y="3412036"/>
                  <a:pt x="911543" y="3411665"/>
                </a:cubicBezTo>
                <a:moveTo>
                  <a:pt x="927925" y="3456041"/>
                </a:moveTo>
                <a:cubicBezTo>
                  <a:pt x="928021" y="3461204"/>
                  <a:pt x="926125" y="3466119"/>
                  <a:pt x="922611" y="3469843"/>
                </a:cubicBezTo>
                <a:cubicBezTo>
                  <a:pt x="918981" y="3473567"/>
                  <a:pt x="914219" y="3475749"/>
                  <a:pt x="908980" y="3475854"/>
                </a:cubicBezTo>
                <a:lnTo>
                  <a:pt x="907942" y="3475854"/>
                </a:lnTo>
                <a:lnTo>
                  <a:pt x="907446" y="3475854"/>
                </a:lnTo>
                <a:cubicBezTo>
                  <a:pt x="896978" y="3475854"/>
                  <a:pt x="888302" y="3467472"/>
                  <a:pt x="888035" y="3456918"/>
                </a:cubicBezTo>
                <a:lnTo>
                  <a:pt x="888035" y="3455937"/>
                </a:lnTo>
                <a:cubicBezTo>
                  <a:pt x="888035" y="3448126"/>
                  <a:pt x="898207" y="3431286"/>
                  <a:pt x="907942" y="3417675"/>
                </a:cubicBezTo>
                <a:cubicBezTo>
                  <a:pt x="920305" y="3434915"/>
                  <a:pt x="927925" y="3449565"/>
                  <a:pt x="927925" y="3456041"/>
                </a:cubicBezTo>
                <a:moveTo>
                  <a:pt x="959368" y="3509753"/>
                </a:moveTo>
                <a:cubicBezTo>
                  <a:pt x="960234" y="3509286"/>
                  <a:pt x="960882" y="3508544"/>
                  <a:pt x="961072" y="3507562"/>
                </a:cubicBezTo>
                <a:cubicBezTo>
                  <a:pt x="961272" y="3506629"/>
                  <a:pt x="961072" y="3505562"/>
                  <a:pt x="960511" y="3504829"/>
                </a:cubicBezTo>
                <a:cubicBezTo>
                  <a:pt x="954977" y="3497380"/>
                  <a:pt x="945346" y="3494275"/>
                  <a:pt x="936517" y="3496818"/>
                </a:cubicBezTo>
                <a:lnTo>
                  <a:pt x="912019" y="3504543"/>
                </a:lnTo>
                <a:lnTo>
                  <a:pt x="912019" y="3503848"/>
                </a:lnTo>
                <a:cubicBezTo>
                  <a:pt x="912019" y="3496542"/>
                  <a:pt x="908580" y="3491379"/>
                  <a:pt x="903637" y="3491379"/>
                </a:cubicBezTo>
                <a:lnTo>
                  <a:pt x="880300" y="3491484"/>
                </a:lnTo>
                <a:cubicBezTo>
                  <a:pt x="879624" y="3491284"/>
                  <a:pt x="877824" y="3489941"/>
                  <a:pt x="876395" y="3488912"/>
                </a:cubicBezTo>
                <a:cubicBezTo>
                  <a:pt x="870766" y="3484816"/>
                  <a:pt x="861355" y="3477854"/>
                  <a:pt x="849353" y="3477854"/>
                </a:cubicBezTo>
                <a:lnTo>
                  <a:pt x="832409" y="3477854"/>
                </a:lnTo>
                <a:lnTo>
                  <a:pt x="832409" y="3477749"/>
                </a:lnTo>
                <a:cubicBezTo>
                  <a:pt x="832409" y="3474034"/>
                  <a:pt x="829360" y="3471005"/>
                  <a:pt x="825636" y="3471005"/>
                </a:cubicBezTo>
                <a:lnTo>
                  <a:pt x="805329" y="3471005"/>
                </a:lnTo>
                <a:cubicBezTo>
                  <a:pt x="803548" y="3471005"/>
                  <a:pt x="802014" y="3472539"/>
                  <a:pt x="802014" y="3474358"/>
                </a:cubicBezTo>
                <a:cubicBezTo>
                  <a:pt x="802014" y="3476120"/>
                  <a:pt x="803548" y="3477654"/>
                  <a:pt x="805329" y="3477654"/>
                </a:cubicBezTo>
                <a:lnTo>
                  <a:pt x="825732" y="3477749"/>
                </a:lnTo>
                <a:lnTo>
                  <a:pt x="825636" y="3530070"/>
                </a:lnTo>
                <a:lnTo>
                  <a:pt x="805329" y="3530070"/>
                </a:lnTo>
                <a:cubicBezTo>
                  <a:pt x="803548" y="3530070"/>
                  <a:pt x="802014" y="3531565"/>
                  <a:pt x="802014" y="3533385"/>
                </a:cubicBezTo>
                <a:cubicBezTo>
                  <a:pt x="802014" y="3535185"/>
                  <a:pt x="803548" y="3536728"/>
                  <a:pt x="805329" y="3536728"/>
                </a:cubicBezTo>
                <a:lnTo>
                  <a:pt x="825636" y="3536728"/>
                </a:lnTo>
                <a:cubicBezTo>
                  <a:pt x="829360" y="3536728"/>
                  <a:pt x="832409" y="3533651"/>
                  <a:pt x="832409" y="3529994"/>
                </a:cubicBezTo>
                <a:lnTo>
                  <a:pt x="832409" y="3528270"/>
                </a:lnTo>
                <a:cubicBezTo>
                  <a:pt x="838105" y="3530165"/>
                  <a:pt x="843267" y="3531985"/>
                  <a:pt x="847725" y="3533470"/>
                </a:cubicBezTo>
                <a:cubicBezTo>
                  <a:pt x="865537" y="3539652"/>
                  <a:pt x="875452" y="3543005"/>
                  <a:pt x="884406" y="3543005"/>
                </a:cubicBezTo>
                <a:cubicBezTo>
                  <a:pt x="895350" y="3543005"/>
                  <a:pt x="905075" y="3537976"/>
                  <a:pt x="925925" y="3526822"/>
                </a:cubicBezTo>
                <a:cubicBezTo>
                  <a:pt x="934783" y="3522355"/>
                  <a:pt x="945566" y="3516630"/>
                  <a:pt x="959368" y="3509753"/>
                </a:cubicBezTo>
                <a:moveTo>
                  <a:pt x="850011" y="3527279"/>
                </a:moveTo>
                <a:cubicBezTo>
                  <a:pt x="844877" y="3525479"/>
                  <a:pt x="839171" y="3523479"/>
                  <a:pt x="832495" y="3521278"/>
                </a:cubicBezTo>
                <a:lnTo>
                  <a:pt x="832495" y="3484540"/>
                </a:lnTo>
                <a:lnTo>
                  <a:pt x="849449" y="3484540"/>
                </a:lnTo>
                <a:cubicBezTo>
                  <a:pt x="859260" y="3484540"/>
                  <a:pt x="867260" y="3490360"/>
                  <a:pt x="872500" y="3494275"/>
                </a:cubicBezTo>
                <a:cubicBezTo>
                  <a:pt x="875729" y="3496647"/>
                  <a:pt x="877728" y="3498028"/>
                  <a:pt x="879929" y="3498028"/>
                </a:cubicBezTo>
                <a:lnTo>
                  <a:pt x="903637" y="3498028"/>
                </a:lnTo>
                <a:cubicBezTo>
                  <a:pt x="904113" y="3498028"/>
                  <a:pt x="905351" y="3500171"/>
                  <a:pt x="905351" y="3503848"/>
                </a:cubicBezTo>
                <a:cubicBezTo>
                  <a:pt x="905351" y="3505753"/>
                  <a:pt x="904970" y="3507467"/>
                  <a:pt x="904408" y="3508724"/>
                </a:cubicBezTo>
                <a:cubicBezTo>
                  <a:pt x="904113" y="3509372"/>
                  <a:pt x="903741" y="3509753"/>
                  <a:pt x="903541" y="3509753"/>
                </a:cubicBezTo>
                <a:lnTo>
                  <a:pt x="866318" y="3509753"/>
                </a:lnTo>
                <a:cubicBezTo>
                  <a:pt x="864489" y="3509753"/>
                  <a:pt x="862984" y="3511287"/>
                  <a:pt x="862984" y="3513096"/>
                </a:cubicBezTo>
                <a:cubicBezTo>
                  <a:pt x="862984" y="3514916"/>
                  <a:pt x="864489" y="3516449"/>
                  <a:pt x="866318" y="3516449"/>
                </a:cubicBezTo>
                <a:lnTo>
                  <a:pt x="903541" y="3516449"/>
                </a:lnTo>
                <a:cubicBezTo>
                  <a:pt x="906313" y="3516449"/>
                  <a:pt x="908580" y="3514820"/>
                  <a:pt x="910114" y="3512163"/>
                </a:cubicBezTo>
                <a:lnTo>
                  <a:pt x="938422" y="3503190"/>
                </a:lnTo>
                <a:cubicBezTo>
                  <a:pt x="943260" y="3501752"/>
                  <a:pt x="948423" y="3502828"/>
                  <a:pt x="952205" y="3505838"/>
                </a:cubicBezTo>
                <a:cubicBezTo>
                  <a:pt x="940203" y="3511839"/>
                  <a:pt x="930697" y="3517002"/>
                  <a:pt x="922791" y="3521202"/>
                </a:cubicBezTo>
                <a:cubicBezTo>
                  <a:pt x="887073" y="3540176"/>
                  <a:pt x="887073" y="3540176"/>
                  <a:pt x="850011" y="3527279"/>
                </a:cubicBezTo>
                <a:moveTo>
                  <a:pt x="1001830" y="3364325"/>
                </a:moveTo>
                <a:cubicBezTo>
                  <a:pt x="1003649" y="3364325"/>
                  <a:pt x="1005183" y="3362792"/>
                  <a:pt x="1005183" y="3360973"/>
                </a:cubicBezTo>
                <a:cubicBezTo>
                  <a:pt x="1005183" y="3359210"/>
                  <a:pt x="1003649" y="3357677"/>
                  <a:pt x="1001830" y="3357677"/>
                </a:cubicBezTo>
                <a:lnTo>
                  <a:pt x="981551" y="3357677"/>
                </a:lnTo>
                <a:cubicBezTo>
                  <a:pt x="977836" y="3357677"/>
                  <a:pt x="974788" y="3360687"/>
                  <a:pt x="974788" y="3364411"/>
                </a:cubicBezTo>
                <a:lnTo>
                  <a:pt x="974788" y="3366135"/>
                </a:lnTo>
                <a:cubicBezTo>
                  <a:pt x="962787" y="3362039"/>
                  <a:pt x="954024" y="3358506"/>
                  <a:pt x="947347" y="3355848"/>
                </a:cubicBezTo>
                <a:cubicBezTo>
                  <a:pt x="927849" y="3348047"/>
                  <a:pt x="923439" y="3346685"/>
                  <a:pt x="906885" y="3354791"/>
                </a:cubicBezTo>
                <a:lnTo>
                  <a:pt x="906789" y="3354791"/>
                </a:lnTo>
                <a:lnTo>
                  <a:pt x="844001" y="3367678"/>
                </a:lnTo>
                <a:cubicBezTo>
                  <a:pt x="843058" y="3367849"/>
                  <a:pt x="842305" y="3368412"/>
                  <a:pt x="841820" y="3369212"/>
                </a:cubicBezTo>
                <a:cubicBezTo>
                  <a:pt x="841353" y="3369945"/>
                  <a:pt x="841257" y="3370964"/>
                  <a:pt x="841534" y="3371860"/>
                </a:cubicBezTo>
                <a:cubicBezTo>
                  <a:pt x="843172" y="3377108"/>
                  <a:pt x="848496" y="3386500"/>
                  <a:pt x="858126" y="3386404"/>
                </a:cubicBezTo>
                <a:lnTo>
                  <a:pt x="858774" y="3386404"/>
                </a:lnTo>
                <a:cubicBezTo>
                  <a:pt x="864403" y="3392691"/>
                  <a:pt x="873261" y="3395386"/>
                  <a:pt x="881253" y="3393024"/>
                </a:cubicBezTo>
                <a:lnTo>
                  <a:pt x="898788" y="3388690"/>
                </a:lnTo>
                <a:cubicBezTo>
                  <a:pt x="902579" y="3390033"/>
                  <a:pt x="917924" y="3395567"/>
                  <a:pt x="927849" y="3403568"/>
                </a:cubicBezTo>
                <a:lnTo>
                  <a:pt x="928306" y="3403940"/>
                </a:lnTo>
                <a:cubicBezTo>
                  <a:pt x="933440" y="3408036"/>
                  <a:pt x="944023" y="3416684"/>
                  <a:pt x="957834" y="3416684"/>
                </a:cubicBezTo>
                <a:lnTo>
                  <a:pt x="974788" y="3416684"/>
                </a:lnTo>
                <a:lnTo>
                  <a:pt x="974788" y="3416837"/>
                </a:lnTo>
                <a:cubicBezTo>
                  <a:pt x="974788" y="3420494"/>
                  <a:pt x="977836" y="3423580"/>
                  <a:pt x="981551" y="3423580"/>
                </a:cubicBezTo>
                <a:lnTo>
                  <a:pt x="1001830" y="3423580"/>
                </a:lnTo>
                <a:cubicBezTo>
                  <a:pt x="1003649" y="3423580"/>
                  <a:pt x="1005183" y="3422037"/>
                  <a:pt x="1005183" y="3420218"/>
                </a:cubicBezTo>
                <a:cubicBezTo>
                  <a:pt x="1005183" y="3418408"/>
                  <a:pt x="1003649" y="3416913"/>
                  <a:pt x="1001830" y="3416913"/>
                </a:cubicBezTo>
                <a:lnTo>
                  <a:pt x="981465" y="3416837"/>
                </a:lnTo>
                <a:lnTo>
                  <a:pt x="981551" y="3364497"/>
                </a:lnTo>
                <a:lnTo>
                  <a:pt x="1001830" y="3364497"/>
                </a:lnTo>
                <a:lnTo>
                  <a:pt x="1001830" y="3364325"/>
                </a:lnTo>
                <a:close/>
                <a:moveTo>
                  <a:pt x="859164" y="3379756"/>
                </a:moveTo>
                <a:cubicBezTo>
                  <a:pt x="854221" y="3380318"/>
                  <a:pt x="851078" y="3376413"/>
                  <a:pt x="849353" y="3373384"/>
                </a:cubicBezTo>
                <a:lnTo>
                  <a:pt x="885815" y="3365954"/>
                </a:lnTo>
                <a:cubicBezTo>
                  <a:pt x="878671" y="3369755"/>
                  <a:pt x="870023" y="3374317"/>
                  <a:pt x="859164" y="3379756"/>
                </a:cubicBezTo>
                <a:moveTo>
                  <a:pt x="974788" y="3409941"/>
                </a:moveTo>
                <a:lnTo>
                  <a:pt x="957834" y="3409941"/>
                </a:lnTo>
                <a:cubicBezTo>
                  <a:pt x="946413" y="3409941"/>
                  <a:pt x="937070" y="3402311"/>
                  <a:pt x="932516" y="3398692"/>
                </a:cubicBezTo>
                <a:lnTo>
                  <a:pt x="932021" y="3398311"/>
                </a:lnTo>
                <a:cubicBezTo>
                  <a:pt x="919839" y="3388405"/>
                  <a:pt x="900789" y="3382318"/>
                  <a:pt x="899931" y="3382032"/>
                </a:cubicBezTo>
                <a:cubicBezTo>
                  <a:pt x="899627" y="3381956"/>
                  <a:pt x="899255" y="3381851"/>
                  <a:pt x="898884" y="3381851"/>
                </a:cubicBezTo>
                <a:cubicBezTo>
                  <a:pt x="898588" y="3381851"/>
                  <a:pt x="898303" y="3381851"/>
                  <a:pt x="898121" y="3381956"/>
                </a:cubicBezTo>
                <a:lnTo>
                  <a:pt x="879538" y="3386500"/>
                </a:lnTo>
                <a:cubicBezTo>
                  <a:pt x="874671" y="3387947"/>
                  <a:pt x="869537" y="3386871"/>
                  <a:pt x="865727" y="3383852"/>
                </a:cubicBezTo>
                <a:cubicBezTo>
                  <a:pt x="878586" y="3377384"/>
                  <a:pt x="888216" y="3372126"/>
                  <a:pt x="896112" y="3367954"/>
                </a:cubicBezTo>
                <a:cubicBezTo>
                  <a:pt x="923258" y="3353295"/>
                  <a:pt x="923354" y="3353391"/>
                  <a:pt x="944975" y="3361954"/>
                </a:cubicBezTo>
                <a:cubicBezTo>
                  <a:pt x="952033" y="3364783"/>
                  <a:pt x="961654" y="3368592"/>
                  <a:pt x="974874" y="3373117"/>
                </a:cubicBezTo>
                <a:lnTo>
                  <a:pt x="974874" y="3409941"/>
                </a:lnTo>
                <a:lnTo>
                  <a:pt x="974788" y="3409941"/>
                </a:lnTo>
                <a:close/>
                <a:moveTo>
                  <a:pt x="1154525" y="3411665"/>
                </a:moveTo>
                <a:cubicBezTo>
                  <a:pt x="1153277" y="3410684"/>
                  <a:pt x="1151668" y="3410312"/>
                  <a:pt x="1150153" y="3410588"/>
                </a:cubicBezTo>
                <a:cubicBezTo>
                  <a:pt x="1148619" y="3410931"/>
                  <a:pt x="1147200" y="3411750"/>
                  <a:pt x="1146334" y="3413008"/>
                </a:cubicBezTo>
                <a:cubicBezTo>
                  <a:pt x="1139761" y="3422037"/>
                  <a:pt x="1124522" y="3444316"/>
                  <a:pt x="1124522" y="3455937"/>
                </a:cubicBezTo>
                <a:lnTo>
                  <a:pt x="1124522" y="3457204"/>
                </a:lnTo>
                <a:cubicBezTo>
                  <a:pt x="1124807" y="3471377"/>
                  <a:pt x="1136523" y="3482645"/>
                  <a:pt x="1150429" y="3482645"/>
                </a:cubicBezTo>
                <a:lnTo>
                  <a:pt x="1151668" y="3482645"/>
                </a:lnTo>
                <a:lnTo>
                  <a:pt x="1152249" y="3482645"/>
                </a:lnTo>
                <a:cubicBezTo>
                  <a:pt x="1159202" y="3482445"/>
                  <a:pt x="1165688" y="3479568"/>
                  <a:pt x="1170527" y="3474539"/>
                </a:cubicBezTo>
                <a:cubicBezTo>
                  <a:pt x="1175385" y="3469481"/>
                  <a:pt x="1177871" y="3462919"/>
                  <a:pt x="1177776" y="3455937"/>
                </a:cubicBezTo>
                <a:cubicBezTo>
                  <a:pt x="1177776" y="3444821"/>
                  <a:pt x="1164145" y="3424218"/>
                  <a:pt x="1155963" y="3413008"/>
                </a:cubicBezTo>
                <a:cubicBezTo>
                  <a:pt x="1155478" y="3412408"/>
                  <a:pt x="1155011" y="3412036"/>
                  <a:pt x="1154525" y="3411665"/>
                </a:cubicBezTo>
                <a:moveTo>
                  <a:pt x="1170918" y="3456041"/>
                </a:moveTo>
                <a:cubicBezTo>
                  <a:pt x="1171013" y="3461204"/>
                  <a:pt x="1169098" y="3466119"/>
                  <a:pt x="1165564" y="3469843"/>
                </a:cubicBezTo>
                <a:cubicBezTo>
                  <a:pt x="1161964" y="3473567"/>
                  <a:pt x="1157202" y="3475749"/>
                  <a:pt x="1151963" y="3475854"/>
                </a:cubicBezTo>
                <a:lnTo>
                  <a:pt x="1150915" y="3475854"/>
                </a:lnTo>
                <a:lnTo>
                  <a:pt x="1150429" y="3475854"/>
                </a:lnTo>
                <a:cubicBezTo>
                  <a:pt x="1139971" y="3475854"/>
                  <a:pt x="1131284" y="3467472"/>
                  <a:pt x="1131018" y="3456918"/>
                </a:cubicBezTo>
                <a:lnTo>
                  <a:pt x="1131018" y="3455937"/>
                </a:lnTo>
                <a:cubicBezTo>
                  <a:pt x="1131018" y="3448126"/>
                  <a:pt x="1141190" y="3431286"/>
                  <a:pt x="1151011" y="3417675"/>
                </a:cubicBezTo>
                <a:cubicBezTo>
                  <a:pt x="1163383" y="3434915"/>
                  <a:pt x="1170918" y="3449565"/>
                  <a:pt x="1170918" y="3456041"/>
                </a:cubicBezTo>
                <a:moveTo>
                  <a:pt x="1202360" y="3509753"/>
                </a:moveTo>
                <a:cubicBezTo>
                  <a:pt x="1203198" y="3509286"/>
                  <a:pt x="1203864" y="3508544"/>
                  <a:pt x="1204065" y="3507562"/>
                </a:cubicBezTo>
                <a:cubicBezTo>
                  <a:pt x="1204236" y="3506629"/>
                  <a:pt x="1204065" y="3505562"/>
                  <a:pt x="1203503" y="3504829"/>
                </a:cubicBezTo>
                <a:cubicBezTo>
                  <a:pt x="1197969" y="3497380"/>
                  <a:pt x="1188329" y="3494275"/>
                  <a:pt x="1179471" y="3496818"/>
                </a:cubicBezTo>
                <a:lnTo>
                  <a:pt x="1155011" y="3504543"/>
                </a:lnTo>
                <a:lnTo>
                  <a:pt x="1155011" y="3503848"/>
                </a:lnTo>
                <a:cubicBezTo>
                  <a:pt x="1155011" y="3496542"/>
                  <a:pt x="1151572" y="3491379"/>
                  <a:pt x="1146610" y="3491379"/>
                </a:cubicBezTo>
                <a:lnTo>
                  <a:pt x="1123293" y="3491484"/>
                </a:lnTo>
                <a:cubicBezTo>
                  <a:pt x="1122626" y="3491284"/>
                  <a:pt x="1120797" y="3489941"/>
                  <a:pt x="1119388" y="3488912"/>
                </a:cubicBezTo>
                <a:cubicBezTo>
                  <a:pt x="1113758" y="3484816"/>
                  <a:pt x="1104347" y="3477854"/>
                  <a:pt x="1092336" y="3477854"/>
                </a:cubicBezTo>
                <a:lnTo>
                  <a:pt x="1075391" y="3477854"/>
                </a:lnTo>
                <a:lnTo>
                  <a:pt x="1075391" y="3477749"/>
                </a:lnTo>
                <a:cubicBezTo>
                  <a:pt x="1075391" y="3474034"/>
                  <a:pt x="1072315" y="3471005"/>
                  <a:pt x="1068628" y="3471005"/>
                </a:cubicBezTo>
                <a:lnTo>
                  <a:pt x="1048322" y="3471005"/>
                </a:lnTo>
                <a:cubicBezTo>
                  <a:pt x="1046512" y="3471005"/>
                  <a:pt x="1044987" y="3472539"/>
                  <a:pt x="1044987" y="3474358"/>
                </a:cubicBezTo>
                <a:cubicBezTo>
                  <a:pt x="1044987" y="3476120"/>
                  <a:pt x="1046512" y="3477654"/>
                  <a:pt x="1048322" y="3477654"/>
                </a:cubicBezTo>
                <a:lnTo>
                  <a:pt x="1068724" y="3477749"/>
                </a:lnTo>
                <a:lnTo>
                  <a:pt x="1068628" y="3530070"/>
                </a:lnTo>
                <a:lnTo>
                  <a:pt x="1048322" y="3530070"/>
                </a:lnTo>
                <a:cubicBezTo>
                  <a:pt x="1046512" y="3530070"/>
                  <a:pt x="1044987" y="3531565"/>
                  <a:pt x="1044987" y="3533385"/>
                </a:cubicBezTo>
                <a:cubicBezTo>
                  <a:pt x="1044987" y="3535185"/>
                  <a:pt x="1046512" y="3536728"/>
                  <a:pt x="1048322" y="3536728"/>
                </a:cubicBezTo>
                <a:lnTo>
                  <a:pt x="1068628" y="3536728"/>
                </a:lnTo>
                <a:cubicBezTo>
                  <a:pt x="1072315" y="3536728"/>
                  <a:pt x="1075391" y="3533651"/>
                  <a:pt x="1075391" y="3529994"/>
                </a:cubicBezTo>
                <a:lnTo>
                  <a:pt x="1075391" y="3528270"/>
                </a:lnTo>
                <a:cubicBezTo>
                  <a:pt x="1081078" y="3530165"/>
                  <a:pt x="1086222" y="3531985"/>
                  <a:pt x="1090708" y="3533470"/>
                </a:cubicBezTo>
                <a:cubicBezTo>
                  <a:pt x="1108520" y="3539652"/>
                  <a:pt x="1118425" y="3543005"/>
                  <a:pt x="1127388" y="3543005"/>
                </a:cubicBezTo>
                <a:cubicBezTo>
                  <a:pt x="1138333" y="3543005"/>
                  <a:pt x="1148067" y="3537976"/>
                  <a:pt x="1168918" y="3526822"/>
                </a:cubicBezTo>
                <a:cubicBezTo>
                  <a:pt x="1177785" y="3522355"/>
                  <a:pt x="1188634" y="3516630"/>
                  <a:pt x="1202360" y="3509753"/>
                </a:cubicBezTo>
                <a:moveTo>
                  <a:pt x="1092984" y="3527279"/>
                </a:moveTo>
                <a:cubicBezTo>
                  <a:pt x="1087850" y="3525479"/>
                  <a:pt x="1082031" y="3523479"/>
                  <a:pt x="1075487" y="3521278"/>
                </a:cubicBezTo>
                <a:lnTo>
                  <a:pt x="1075487" y="3484540"/>
                </a:lnTo>
                <a:lnTo>
                  <a:pt x="1092441" y="3484540"/>
                </a:lnTo>
                <a:cubicBezTo>
                  <a:pt x="1102243" y="3484540"/>
                  <a:pt x="1110253" y="3490360"/>
                  <a:pt x="1115482" y="3494275"/>
                </a:cubicBezTo>
                <a:cubicBezTo>
                  <a:pt x="1118721" y="3496647"/>
                  <a:pt x="1120721" y="3498028"/>
                  <a:pt x="1122893" y="3498028"/>
                </a:cubicBezTo>
                <a:lnTo>
                  <a:pt x="1146610" y="3498028"/>
                </a:lnTo>
                <a:cubicBezTo>
                  <a:pt x="1147105" y="3498028"/>
                  <a:pt x="1148343" y="3500171"/>
                  <a:pt x="1148343" y="3503848"/>
                </a:cubicBezTo>
                <a:cubicBezTo>
                  <a:pt x="1148343" y="3505753"/>
                  <a:pt x="1148067" y="3507467"/>
                  <a:pt x="1147381" y="3508724"/>
                </a:cubicBezTo>
                <a:cubicBezTo>
                  <a:pt x="1147105" y="3509372"/>
                  <a:pt x="1146705" y="3509753"/>
                  <a:pt x="1146524" y="3509753"/>
                </a:cubicBezTo>
                <a:lnTo>
                  <a:pt x="1109291" y="3509753"/>
                </a:lnTo>
                <a:cubicBezTo>
                  <a:pt x="1107481" y="3509753"/>
                  <a:pt x="1105948" y="3511287"/>
                  <a:pt x="1105948" y="3513096"/>
                </a:cubicBezTo>
                <a:cubicBezTo>
                  <a:pt x="1105948" y="3514916"/>
                  <a:pt x="1107481" y="3516449"/>
                  <a:pt x="1109291" y="3516449"/>
                </a:cubicBezTo>
                <a:lnTo>
                  <a:pt x="1146524" y="3516449"/>
                </a:lnTo>
                <a:cubicBezTo>
                  <a:pt x="1149296" y="3516449"/>
                  <a:pt x="1151572" y="3514820"/>
                  <a:pt x="1153106" y="3512163"/>
                </a:cubicBezTo>
                <a:lnTo>
                  <a:pt x="1181386" y="3503190"/>
                </a:lnTo>
                <a:cubicBezTo>
                  <a:pt x="1186234" y="3501752"/>
                  <a:pt x="1191377" y="3502828"/>
                  <a:pt x="1195197" y="3505838"/>
                </a:cubicBezTo>
                <a:cubicBezTo>
                  <a:pt x="1183195" y="3511839"/>
                  <a:pt x="1173680" y="3517002"/>
                  <a:pt x="1165879" y="3521202"/>
                </a:cubicBezTo>
                <a:cubicBezTo>
                  <a:pt x="1130160" y="3540176"/>
                  <a:pt x="1130065" y="3540176"/>
                  <a:pt x="1092984" y="3527279"/>
                </a:cubicBezTo>
                <a:moveTo>
                  <a:pt x="1244822" y="3364325"/>
                </a:moveTo>
                <a:cubicBezTo>
                  <a:pt x="1246632" y="3364325"/>
                  <a:pt x="1248165" y="3362792"/>
                  <a:pt x="1248165" y="3360973"/>
                </a:cubicBezTo>
                <a:cubicBezTo>
                  <a:pt x="1248165" y="3359210"/>
                  <a:pt x="1246632" y="3357677"/>
                  <a:pt x="1244822" y="3357677"/>
                </a:cubicBezTo>
                <a:lnTo>
                  <a:pt x="1224543" y="3357677"/>
                </a:lnTo>
                <a:cubicBezTo>
                  <a:pt x="1220819" y="3357677"/>
                  <a:pt x="1217771" y="3360687"/>
                  <a:pt x="1217771" y="3364411"/>
                </a:cubicBezTo>
                <a:lnTo>
                  <a:pt x="1217771" y="3366135"/>
                </a:lnTo>
                <a:cubicBezTo>
                  <a:pt x="1205779" y="3362039"/>
                  <a:pt x="1197007" y="3358506"/>
                  <a:pt x="1190339" y="3355848"/>
                </a:cubicBezTo>
                <a:cubicBezTo>
                  <a:pt x="1170822" y="3348047"/>
                  <a:pt x="1166431" y="3346685"/>
                  <a:pt x="1149877" y="3354791"/>
                </a:cubicBezTo>
                <a:lnTo>
                  <a:pt x="1149753" y="3354791"/>
                </a:lnTo>
                <a:lnTo>
                  <a:pt x="1086993" y="3367678"/>
                </a:lnTo>
                <a:cubicBezTo>
                  <a:pt x="1086040" y="3367849"/>
                  <a:pt x="1085288" y="3368412"/>
                  <a:pt x="1084802" y="3369212"/>
                </a:cubicBezTo>
                <a:cubicBezTo>
                  <a:pt x="1084345" y="3369945"/>
                  <a:pt x="1084221" y="3370964"/>
                  <a:pt x="1084431" y="3371860"/>
                </a:cubicBezTo>
                <a:cubicBezTo>
                  <a:pt x="1086040" y="3377108"/>
                  <a:pt x="1091384" y="3386500"/>
                  <a:pt x="1100994" y="3386404"/>
                </a:cubicBezTo>
                <a:lnTo>
                  <a:pt x="1101680" y="3386404"/>
                </a:lnTo>
                <a:cubicBezTo>
                  <a:pt x="1107291" y="3392691"/>
                  <a:pt x="1116149" y="3395386"/>
                  <a:pt x="1124150" y="3393024"/>
                </a:cubicBezTo>
                <a:lnTo>
                  <a:pt x="1141666" y="3388690"/>
                </a:lnTo>
                <a:cubicBezTo>
                  <a:pt x="1145477" y="3390033"/>
                  <a:pt x="1160821" y="3395567"/>
                  <a:pt x="1170737" y="3403568"/>
                </a:cubicBezTo>
                <a:lnTo>
                  <a:pt x="1171194" y="3403940"/>
                </a:lnTo>
                <a:cubicBezTo>
                  <a:pt x="1176338" y="3408036"/>
                  <a:pt x="1186919" y="3416684"/>
                  <a:pt x="1200731" y="3416684"/>
                </a:cubicBezTo>
                <a:lnTo>
                  <a:pt x="1217686" y="3416684"/>
                </a:lnTo>
                <a:lnTo>
                  <a:pt x="1217686" y="3416837"/>
                </a:lnTo>
                <a:cubicBezTo>
                  <a:pt x="1217686" y="3420494"/>
                  <a:pt x="1220734" y="3423580"/>
                  <a:pt x="1224448" y="3423580"/>
                </a:cubicBezTo>
                <a:lnTo>
                  <a:pt x="1244727" y="3423580"/>
                </a:lnTo>
                <a:cubicBezTo>
                  <a:pt x="1246537" y="3423580"/>
                  <a:pt x="1248070" y="3422037"/>
                  <a:pt x="1248070" y="3420218"/>
                </a:cubicBezTo>
                <a:cubicBezTo>
                  <a:pt x="1248070" y="3418408"/>
                  <a:pt x="1246537" y="3416913"/>
                  <a:pt x="1244727" y="3416913"/>
                </a:cubicBezTo>
                <a:lnTo>
                  <a:pt x="1224353" y="3416837"/>
                </a:lnTo>
                <a:lnTo>
                  <a:pt x="1224448" y="3364497"/>
                </a:lnTo>
                <a:lnTo>
                  <a:pt x="1244822" y="3364497"/>
                </a:lnTo>
                <a:lnTo>
                  <a:pt x="1244822" y="3364325"/>
                </a:lnTo>
                <a:close/>
                <a:moveTo>
                  <a:pt x="1102128" y="3379756"/>
                </a:moveTo>
                <a:cubicBezTo>
                  <a:pt x="1097203" y="3380318"/>
                  <a:pt x="1094032" y="3376413"/>
                  <a:pt x="1092336" y="3373384"/>
                </a:cubicBezTo>
                <a:lnTo>
                  <a:pt x="1128808" y="3365954"/>
                </a:lnTo>
                <a:cubicBezTo>
                  <a:pt x="1121664" y="3369755"/>
                  <a:pt x="1112987" y="3374317"/>
                  <a:pt x="1102128" y="3379756"/>
                </a:cubicBezTo>
                <a:moveTo>
                  <a:pt x="1217771" y="3409941"/>
                </a:moveTo>
                <a:lnTo>
                  <a:pt x="1200826" y="3409941"/>
                </a:lnTo>
                <a:cubicBezTo>
                  <a:pt x="1189387" y="3409941"/>
                  <a:pt x="1180052" y="3402311"/>
                  <a:pt x="1175490" y="3398692"/>
                </a:cubicBezTo>
                <a:lnTo>
                  <a:pt x="1175013" y="3398311"/>
                </a:lnTo>
                <a:cubicBezTo>
                  <a:pt x="1162822" y="3388405"/>
                  <a:pt x="1143752" y="3382318"/>
                  <a:pt x="1142924" y="3382032"/>
                </a:cubicBezTo>
                <a:cubicBezTo>
                  <a:pt x="1142533" y="3381956"/>
                  <a:pt x="1142238" y="3381851"/>
                  <a:pt x="1141876" y="3381851"/>
                </a:cubicBezTo>
                <a:cubicBezTo>
                  <a:pt x="1141571" y="3381851"/>
                  <a:pt x="1141295" y="3381851"/>
                  <a:pt x="1141104" y="3381956"/>
                </a:cubicBezTo>
                <a:lnTo>
                  <a:pt x="1122521" y="3386500"/>
                </a:lnTo>
                <a:cubicBezTo>
                  <a:pt x="1117663" y="3387947"/>
                  <a:pt x="1112529" y="3386871"/>
                  <a:pt x="1108710" y="3383852"/>
                </a:cubicBezTo>
                <a:cubicBezTo>
                  <a:pt x="1121569" y="3377384"/>
                  <a:pt x="1131198" y="3372126"/>
                  <a:pt x="1139104" y="3367954"/>
                </a:cubicBezTo>
                <a:cubicBezTo>
                  <a:pt x="1166346" y="3353295"/>
                  <a:pt x="1166346" y="3353391"/>
                  <a:pt x="1187968" y="3361954"/>
                </a:cubicBezTo>
                <a:cubicBezTo>
                  <a:pt x="1195006" y="3364783"/>
                  <a:pt x="1204636" y="3368592"/>
                  <a:pt x="1217866" y="3373117"/>
                </a:cubicBezTo>
                <a:lnTo>
                  <a:pt x="1217866" y="3409941"/>
                </a:lnTo>
                <a:lnTo>
                  <a:pt x="1217771" y="3409941"/>
                </a:lnTo>
                <a:close/>
                <a:moveTo>
                  <a:pt x="1397508" y="3411665"/>
                </a:moveTo>
                <a:cubicBezTo>
                  <a:pt x="1396279" y="3410684"/>
                  <a:pt x="1394650" y="3410312"/>
                  <a:pt x="1393136" y="3410588"/>
                </a:cubicBezTo>
                <a:cubicBezTo>
                  <a:pt x="1391593" y="3410931"/>
                  <a:pt x="1390193" y="3411750"/>
                  <a:pt x="1389231" y="3413008"/>
                </a:cubicBezTo>
                <a:cubicBezTo>
                  <a:pt x="1382659" y="3422037"/>
                  <a:pt x="1367418" y="3444316"/>
                  <a:pt x="1367418" y="3455937"/>
                </a:cubicBezTo>
                <a:lnTo>
                  <a:pt x="1367418" y="3457204"/>
                </a:lnTo>
                <a:cubicBezTo>
                  <a:pt x="1367694" y="3471377"/>
                  <a:pt x="1379420" y="3482645"/>
                  <a:pt x="1393317" y="3482645"/>
                </a:cubicBezTo>
                <a:lnTo>
                  <a:pt x="1394565" y="3482645"/>
                </a:lnTo>
                <a:lnTo>
                  <a:pt x="1395136" y="3482645"/>
                </a:lnTo>
                <a:cubicBezTo>
                  <a:pt x="1402099" y="3482445"/>
                  <a:pt x="1408557" y="3479568"/>
                  <a:pt x="1413414" y="3474539"/>
                </a:cubicBezTo>
                <a:cubicBezTo>
                  <a:pt x="1418272" y="3469481"/>
                  <a:pt x="1420768" y="3462919"/>
                  <a:pt x="1420663" y="3455937"/>
                </a:cubicBezTo>
                <a:cubicBezTo>
                  <a:pt x="1420663" y="3444821"/>
                  <a:pt x="1407043" y="3424218"/>
                  <a:pt x="1398861" y="3413008"/>
                </a:cubicBezTo>
                <a:cubicBezTo>
                  <a:pt x="1398461" y="3412408"/>
                  <a:pt x="1398089" y="3412036"/>
                  <a:pt x="1397508" y="3411665"/>
                </a:cubicBezTo>
                <a:moveTo>
                  <a:pt x="1414005" y="3456041"/>
                </a:moveTo>
                <a:cubicBezTo>
                  <a:pt x="1414091" y="3461204"/>
                  <a:pt x="1412186" y="3466119"/>
                  <a:pt x="1408643" y="3469843"/>
                </a:cubicBezTo>
                <a:cubicBezTo>
                  <a:pt x="1405042" y="3473567"/>
                  <a:pt x="1400280" y="3475749"/>
                  <a:pt x="1395041" y="3475854"/>
                </a:cubicBezTo>
                <a:lnTo>
                  <a:pt x="1393993" y="3475854"/>
                </a:lnTo>
                <a:lnTo>
                  <a:pt x="1393507" y="3475854"/>
                </a:lnTo>
                <a:cubicBezTo>
                  <a:pt x="1383049" y="3475854"/>
                  <a:pt x="1374371" y="3467472"/>
                  <a:pt x="1374095" y="3456918"/>
                </a:cubicBezTo>
                <a:lnTo>
                  <a:pt x="1374095" y="3455937"/>
                </a:lnTo>
                <a:cubicBezTo>
                  <a:pt x="1374095" y="3448126"/>
                  <a:pt x="1384278" y="3431286"/>
                  <a:pt x="1393993" y="3417675"/>
                </a:cubicBezTo>
                <a:cubicBezTo>
                  <a:pt x="1406366" y="3434915"/>
                  <a:pt x="1414005" y="3449565"/>
                  <a:pt x="1414005" y="3456041"/>
                </a:cubicBezTo>
                <a:moveTo>
                  <a:pt x="1445323" y="3509753"/>
                </a:moveTo>
                <a:cubicBezTo>
                  <a:pt x="1446171" y="3509286"/>
                  <a:pt x="1446857" y="3508544"/>
                  <a:pt x="1447038" y="3507562"/>
                </a:cubicBezTo>
                <a:cubicBezTo>
                  <a:pt x="1447229" y="3506629"/>
                  <a:pt x="1447038" y="3505562"/>
                  <a:pt x="1446486" y="3504829"/>
                </a:cubicBezTo>
                <a:cubicBezTo>
                  <a:pt x="1440952" y="3497380"/>
                  <a:pt x="1431321" y="3494275"/>
                  <a:pt x="1422463" y="3496818"/>
                </a:cubicBezTo>
                <a:lnTo>
                  <a:pt x="1397994" y="3504543"/>
                </a:lnTo>
                <a:lnTo>
                  <a:pt x="1397994" y="3503848"/>
                </a:lnTo>
                <a:cubicBezTo>
                  <a:pt x="1397994" y="3496542"/>
                  <a:pt x="1394555" y="3491379"/>
                  <a:pt x="1389602" y="3491379"/>
                </a:cubicBezTo>
                <a:lnTo>
                  <a:pt x="1366275" y="3491484"/>
                </a:lnTo>
                <a:cubicBezTo>
                  <a:pt x="1365599" y="3491284"/>
                  <a:pt x="1363789" y="3489941"/>
                  <a:pt x="1362370" y="3488912"/>
                </a:cubicBezTo>
                <a:cubicBezTo>
                  <a:pt x="1356741" y="3484816"/>
                  <a:pt x="1347330" y="3477854"/>
                  <a:pt x="1335328" y="3477854"/>
                </a:cubicBezTo>
                <a:lnTo>
                  <a:pt x="1318355" y="3477854"/>
                </a:lnTo>
                <a:lnTo>
                  <a:pt x="1318355" y="3477749"/>
                </a:lnTo>
                <a:cubicBezTo>
                  <a:pt x="1318355" y="3474034"/>
                  <a:pt x="1315307" y="3471005"/>
                  <a:pt x="1311611" y="3471005"/>
                </a:cubicBezTo>
                <a:lnTo>
                  <a:pt x="1291304" y="3471005"/>
                </a:lnTo>
                <a:cubicBezTo>
                  <a:pt x="1289495" y="3471005"/>
                  <a:pt x="1287980" y="3472539"/>
                  <a:pt x="1287980" y="3474358"/>
                </a:cubicBezTo>
                <a:cubicBezTo>
                  <a:pt x="1287980" y="3476120"/>
                  <a:pt x="1289495" y="3477654"/>
                  <a:pt x="1291304" y="3477654"/>
                </a:cubicBezTo>
                <a:lnTo>
                  <a:pt x="1311697" y="3477749"/>
                </a:lnTo>
                <a:lnTo>
                  <a:pt x="1311611" y="3530070"/>
                </a:lnTo>
                <a:lnTo>
                  <a:pt x="1291304" y="3530070"/>
                </a:lnTo>
                <a:cubicBezTo>
                  <a:pt x="1289495" y="3530070"/>
                  <a:pt x="1287980" y="3531565"/>
                  <a:pt x="1287980" y="3533385"/>
                </a:cubicBezTo>
                <a:cubicBezTo>
                  <a:pt x="1287980" y="3535185"/>
                  <a:pt x="1289495" y="3536728"/>
                  <a:pt x="1291304" y="3536728"/>
                </a:cubicBezTo>
                <a:lnTo>
                  <a:pt x="1311611" y="3536728"/>
                </a:lnTo>
                <a:cubicBezTo>
                  <a:pt x="1315307" y="3536728"/>
                  <a:pt x="1318355" y="3533651"/>
                  <a:pt x="1318355" y="3529994"/>
                </a:cubicBezTo>
                <a:lnTo>
                  <a:pt x="1318355" y="3528270"/>
                </a:lnTo>
                <a:cubicBezTo>
                  <a:pt x="1324070" y="3530165"/>
                  <a:pt x="1329214" y="3531985"/>
                  <a:pt x="1333700" y="3533470"/>
                </a:cubicBezTo>
                <a:cubicBezTo>
                  <a:pt x="1351512" y="3539652"/>
                  <a:pt x="1361418" y="3543005"/>
                  <a:pt x="1370362" y="3543005"/>
                </a:cubicBezTo>
                <a:cubicBezTo>
                  <a:pt x="1381315" y="3543005"/>
                  <a:pt x="1391040" y="3537976"/>
                  <a:pt x="1411900" y="3526822"/>
                </a:cubicBezTo>
                <a:cubicBezTo>
                  <a:pt x="1420759" y="3522355"/>
                  <a:pt x="1431627" y="3516630"/>
                  <a:pt x="1445323" y="3509753"/>
                </a:cubicBezTo>
                <a:moveTo>
                  <a:pt x="1335977" y="3527279"/>
                </a:moveTo>
                <a:cubicBezTo>
                  <a:pt x="1330843" y="3525479"/>
                  <a:pt x="1325118" y="3523479"/>
                  <a:pt x="1318441" y="3521278"/>
                </a:cubicBezTo>
                <a:lnTo>
                  <a:pt x="1318441" y="3484540"/>
                </a:lnTo>
                <a:lnTo>
                  <a:pt x="1335424" y="3484540"/>
                </a:lnTo>
                <a:cubicBezTo>
                  <a:pt x="1345235" y="3484540"/>
                  <a:pt x="1353235" y="3490360"/>
                  <a:pt x="1358456" y="3494275"/>
                </a:cubicBezTo>
                <a:cubicBezTo>
                  <a:pt x="1361694" y="3496647"/>
                  <a:pt x="1363694" y="3498028"/>
                  <a:pt x="1365885" y="3498028"/>
                </a:cubicBezTo>
                <a:lnTo>
                  <a:pt x="1389602" y="3498028"/>
                </a:lnTo>
                <a:cubicBezTo>
                  <a:pt x="1390088" y="3498028"/>
                  <a:pt x="1391326" y="3500171"/>
                  <a:pt x="1391326" y="3503848"/>
                </a:cubicBezTo>
                <a:cubicBezTo>
                  <a:pt x="1391326" y="3505753"/>
                  <a:pt x="1390945" y="3507467"/>
                  <a:pt x="1390374" y="3508724"/>
                </a:cubicBezTo>
                <a:cubicBezTo>
                  <a:pt x="1390088" y="3509372"/>
                  <a:pt x="1389697" y="3509753"/>
                  <a:pt x="1389507" y="3509753"/>
                </a:cubicBezTo>
                <a:lnTo>
                  <a:pt x="1352283" y="3509753"/>
                </a:lnTo>
                <a:cubicBezTo>
                  <a:pt x="1350464" y="3509753"/>
                  <a:pt x="1348931" y="3511287"/>
                  <a:pt x="1348931" y="3513096"/>
                </a:cubicBezTo>
                <a:cubicBezTo>
                  <a:pt x="1348931" y="3514916"/>
                  <a:pt x="1350464" y="3516449"/>
                  <a:pt x="1352283" y="3516449"/>
                </a:cubicBezTo>
                <a:lnTo>
                  <a:pt x="1389507" y="3516449"/>
                </a:lnTo>
                <a:cubicBezTo>
                  <a:pt x="1392278" y="3516449"/>
                  <a:pt x="1394555" y="3514820"/>
                  <a:pt x="1396089" y="3512163"/>
                </a:cubicBezTo>
                <a:lnTo>
                  <a:pt x="1424359" y="3503190"/>
                </a:lnTo>
                <a:cubicBezTo>
                  <a:pt x="1429226" y="3501752"/>
                  <a:pt x="1434369" y="3502828"/>
                  <a:pt x="1438180" y="3505838"/>
                </a:cubicBezTo>
                <a:cubicBezTo>
                  <a:pt x="1426178" y="3511839"/>
                  <a:pt x="1416672" y="3517002"/>
                  <a:pt x="1408766" y="3521202"/>
                </a:cubicBezTo>
                <a:cubicBezTo>
                  <a:pt x="1373134" y="3540176"/>
                  <a:pt x="1373134" y="3540176"/>
                  <a:pt x="1335977" y="3527279"/>
                </a:cubicBezTo>
                <a:moveTo>
                  <a:pt x="1487805" y="3364325"/>
                </a:moveTo>
                <a:cubicBezTo>
                  <a:pt x="1489614" y="3364325"/>
                  <a:pt x="1491148" y="3362792"/>
                  <a:pt x="1491148" y="3360973"/>
                </a:cubicBezTo>
                <a:cubicBezTo>
                  <a:pt x="1491148" y="3359210"/>
                  <a:pt x="1489614" y="3357677"/>
                  <a:pt x="1487805" y="3357677"/>
                </a:cubicBezTo>
                <a:lnTo>
                  <a:pt x="1467526" y="3357677"/>
                </a:lnTo>
                <a:cubicBezTo>
                  <a:pt x="1463811" y="3357677"/>
                  <a:pt x="1460763" y="3360687"/>
                  <a:pt x="1460763" y="3364411"/>
                </a:cubicBezTo>
                <a:lnTo>
                  <a:pt x="1460763" y="3366135"/>
                </a:lnTo>
                <a:cubicBezTo>
                  <a:pt x="1448762" y="3362039"/>
                  <a:pt x="1439999" y="3358506"/>
                  <a:pt x="1433322" y="3355848"/>
                </a:cubicBezTo>
                <a:cubicBezTo>
                  <a:pt x="1413815" y="3348047"/>
                  <a:pt x="1409405" y="3346685"/>
                  <a:pt x="1392860" y="3354791"/>
                </a:cubicBezTo>
                <a:lnTo>
                  <a:pt x="1392736" y="3354791"/>
                </a:lnTo>
                <a:lnTo>
                  <a:pt x="1329966" y="3367678"/>
                </a:lnTo>
                <a:cubicBezTo>
                  <a:pt x="1329033" y="3367849"/>
                  <a:pt x="1328261" y="3368412"/>
                  <a:pt x="1327795" y="3369212"/>
                </a:cubicBezTo>
                <a:cubicBezTo>
                  <a:pt x="1327299" y="3369945"/>
                  <a:pt x="1327204" y="3370964"/>
                  <a:pt x="1327499" y="3371860"/>
                </a:cubicBezTo>
                <a:cubicBezTo>
                  <a:pt x="1329109" y="3377108"/>
                  <a:pt x="1334472" y="3386500"/>
                  <a:pt x="1344073" y="3386404"/>
                </a:cubicBezTo>
                <a:lnTo>
                  <a:pt x="1344749" y="3386404"/>
                </a:lnTo>
                <a:cubicBezTo>
                  <a:pt x="1350378" y="3392691"/>
                  <a:pt x="1359236" y="3395386"/>
                  <a:pt x="1367218" y="3393024"/>
                </a:cubicBezTo>
                <a:lnTo>
                  <a:pt x="1384735" y="3388690"/>
                </a:lnTo>
                <a:cubicBezTo>
                  <a:pt x="1388554" y="3390033"/>
                  <a:pt x="1403899" y="3395567"/>
                  <a:pt x="1413815" y="3403568"/>
                </a:cubicBezTo>
                <a:lnTo>
                  <a:pt x="1414281" y="3403940"/>
                </a:lnTo>
                <a:cubicBezTo>
                  <a:pt x="1419415" y="3408036"/>
                  <a:pt x="1429988" y="3416684"/>
                  <a:pt x="1443799" y="3416684"/>
                </a:cubicBezTo>
                <a:lnTo>
                  <a:pt x="1460763" y="3416684"/>
                </a:lnTo>
                <a:lnTo>
                  <a:pt x="1460763" y="3416837"/>
                </a:lnTo>
                <a:cubicBezTo>
                  <a:pt x="1460763" y="3420494"/>
                  <a:pt x="1463811" y="3423580"/>
                  <a:pt x="1467526" y="3423580"/>
                </a:cubicBezTo>
                <a:lnTo>
                  <a:pt x="1487805" y="3423580"/>
                </a:lnTo>
                <a:cubicBezTo>
                  <a:pt x="1489614" y="3423580"/>
                  <a:pt x="1491148" y="3422037"/>
                  <a:pt x="1491148" y="3420218"/>
                </a:cubicBezTo>
                <a:cubicBezTo>
                  <a:pt x="1491148" y="3418408"/>
                  <a:pt x="1489614" y="3416913"/>
                  <a:pt x="1487805" y="3416913"/>
                </a:cubicBezTo>
                <a:lnTo>
                  <a:pt x="1467441" y="3416837"/>
                </a:lnTo>
                <a:lnTo>
                  <a:pt x="1467526" y="3364497"/>
                </a:lnTo>
                <a:lnTo>
                  <a:pt x="1487805" y="3364497"/>
                </a:lnTo>
                <a:lnTo>
                  <a:pt x="1487805" y="3364325"/>
                </a:lnTo>
                <a:close/>
                <a:moveTo>
                  <a:pt x="1345111" y="3379756"/>
                </a:moveTo>
                <a:cubicBezTo>
                  <a:pt x="1340168" y="3380318"/>
                  <a:pt x="1337024" y="3376413"/>
                  <a:pt x="1335328" y="3373384"/>
                </a:cubicBezTo>
                <a:lnTo>
                  <a:pt x="1371790" y="3365954"/>
                </a:lnTo>
                <a:cubicBezTo>
                  <a:pt x="1364646" y="3369755"/>
                  <a:pt x="1355979" y="3374317"/>
                  <a:pt x="1345111" y="3379756"/>
                </a:cubicBezTo>
                <a:moveTo>
                  <a:pt x="1460763" y="3409941"/>
                </a:moveTo>
                <a:lnTo>
                  <a:pt x="1443799" y="3409941"/>
                </a:lnTo>
                <a:cubicBezTo>
                  <a:pt x="1432360" y="3409941"/>
                  <a:pt x="1423045" y="3402311"/>
                  <a:pt x="1418454" y="3398692"/>
                </a:cubicBezTo>
                <a:lnTo>
                  <a:pt x="1417987" y="3398311"/>
                </a:lnTo>
                <a:cubicBezTo>
                  <a:pt x="1405804" y="3388405"/>
                  <a:pt x="1386735" y="3382318"/>
                  <a:pt x="1385878" y="3382032"/>
                </a:cubicBezTo>
                <a:cubicBezTo>
                  <a:pt x="1385592" y="3381956"/>
                  <a:pt x="1385230" y="3381851"/>
                  <a:pt x="1384839" y="3381851"/>
                </a:cubicBezTo>
                <a:cubicBezTo>
                  <a:pt x="1384563" y="3381851"/>
                  <a:pt x="1384268" y="3381851"/>
                  <a:pt x="1384097" y="3381956"/>
                </a:cubicBezTo>
                <a:lnTo>
                  <a:pt x="1365513" y="3386500"/>
                </a:lnTo>
                <a:cubicBezTo>
                  <a:pt x="1360646" y="3387947"/>
                  <a:pt x="1355512" y="3386871"/>
                  <a:pt x="1351702" y="3383852"/>
                </a:cubicBezTo>
                <a:cubicBezTo>
                  <a:pt x="1364552" y="3377384"/>
                  <a:pt x="1374191" y="3372126"/>
                  <a:pt x="1382087" y="3367954"/>
                </a:cubicBezTo>
                <a:cubicBezTo>
                  <a:pt x="1409233" y="3353295"/>
                  <a:pt x="1409319" y="3353391"/>
                  <a:pt x="1430950" y="3361954"/>
                </a:cubicBezTo>
                <a:cubicBezTo>
                  <a:pt x="1437989" y="3364783"/>
                  <a:pt x="1447629" y="3368592"/>
                  <a:pt x="1460849" y="3373117"/>
                </a:cubicBezTo>
                <a:lnTo>
                  <a:pt x="1460849" y="3409941"/>
                </a:lnTo>
                <a:lnTo>
                  <a:pt x="1460763" y="3409941"/>
                </a:lnTo>
                <a:close/>
                <a:moveTo>
                  <a:pt x="1640491" y="3411665"/>
                </a:moveTo>
                <a:cubicBezTo>
                  <a:pt x="1639262" y="3410684"/>
                  <a:pt x="1637633" y="3410312"/>
                  <a:pt x="1636119" y="3410588"/>
                </a:cubicBezTo>
                <a:cubicBezTo>
                  <a:pt x="1634585" y="3410931"/>
                  <a:pt x="1633166" y="3411750"/>
                  <a:pt x="1632299" y="3413008"/>
                </a:cubicBezTo>
                <a:cubicBezTo>
                  <a:pt x="1625727" y="3422037"/>
                  <a:pt x="1610487" y="3444316"/>
                  <a:pt x="1610487" y="3455937"/>
                </a:cubicBezTo>
                <a:lnTo>
                  <a:pt x="1610487" y="3457204"/>
                </a:lnTo>
                <a:cubicBezTo>
                  <a:pt x="1610773" y="3471377"/>
                  <a:pt x="1622488" y="3482645"/>
                  <a:pt x="1636395" y="3482645"/>
                </a:cubicBezTo>
                <a:lnTo>
                  <a:pt x="1637633" y="3482645"/>
                </a:lnTo>
                <a:lnTo>
                  <a:pt x="1638224" y="3482645"/>
                </a:lnTo>
                <a:cubicBezTo>
                  <a:pt x="1645168" y="3482445"/>
                  <a:pt x="1651625" y="3479568"/>
                  <a:pt x="1656502" y="3474539"/>
                </a:cubicBezTo>
                <a:cubicBezTo>
                  <a:pt x="1661350" y="3469481"/>
                  <a:pt x="1663836" y="3462919"/>
                  <a:pt x="1663722" y="3455937"/>
                </a:cubicBezTo>
                <a:cubicBezTo>
                  <a:pt x="1663722" y="3444821"/>
                  <a:pt x="1650130" y="3424218"/>
                  <a:pt x="1641910" y="3413008"/>
                </a:cubicBezTo>
                <a:cubicBezTo>
                  <a:pt x="1641443" y="3412408"/>
                  <a:pt x="1641071" y="3412036"/>
                  <a:pt x="1640491" y="3411665"/>
                </a:cubicBezTo>
                <a:moveTo>
                  <a:pt x="1656979" y="3456041"/>
                </a:moveTo>
                <a:cubicBezTo>
                  <a:pt x="1657074" y="3461204"/>
                  <a:pt x="1655159" y="3466119"/>
                  <a:pt x="1651625" y="3469843"/>
                </a:cubicBezTo>
                <a:cubicBezTo>
                  <a:pt x="1648025" y="3473567"/>
                  <a:pt x="1643253" y="3475749"/>
                  <a:pt x="1638024" y="3475854"/>
                </a:cubicBezTo>
                <a:lnTo>
                  <a:pt x="1636976" y="3475854"/>
                </a:lnTo>
                <a:lnTo>
                  <a:pt x="1636490" y="3475854"/>
                </a:lnTo>
                <a:cubicBezTo>
                  <a:pt x="1626003" y="3475854"/>
                  <a:pt x="1617354" y="3467472"/>
                  <a:pt x="1617069" y="3456918"/>
                </a:cubicBezTo>
                <a:lnTo>
                  <a:pt x="1617069" y="3455937"/>
                </a:lnTo>
                <a:cubicBezTo>
                  <a:pt x="1617069" y="3448126"/>
                  <a:pt x="1627261" y="3431286"/>
                  <a:pt x="1637071" y="3417675"/>
                </a:cubicBezTo>
                <a:cubicBezTo>
                  <a:pt x="1649359" y="3434915"/>
                  <a:pt x="1656979" y="3449565"/>
                  <a:pt x="1656979" y="3456041"/>
                </a:cubicBezTo>
                <a:moveTo>
                  <a:pt x="1688392" y="3509753"/>
                </a:moveTo>
                <a:cubicBezTo>
                  <a:pt x="1689249" y="3509286"/>
                  <a:pt x="1689925" y="3508544"/>
                  <a:pt x="1690116" y="3507562"/>
                </a:cubicBezTo>
                <a:cubicBezTo>
                  <a:pt x="1690297" y="3506629"/>
                  <a:pt x="1690116" y="3505562"/>
                  <a:pt x="1689535" y="3504829"/>
                </a:cubicBezTo>
                <a:cubicBezTo>
                  <a:pt x="1684020" y="3497380"/>
                  <a:pt x="1674390" y="3494275"/>
                  <a:pt x="1665532" y="3496818"/>
                </a:cubicBezTo>
                <a:lnTo>
                  <a:pt x="1641071" y="3504543"/>
                </a:lnTo>
                <a:lnTo>
                  <a:pt x="1641071" y="3503848"/>
                </a:lnTo>
                <a:cubicBezTo>
                  <a:pt x="1641071" y="3496542"/>
                  <a:pt x="1637633" y="3491379"/>
                  <a:pt x="1632690" y="3491379"/>
                </a:cubicBezTo>
                <a:lnTo>
                  <a:pt x="1609354" y="3491484"/>
                </a:lnTo>
                <a:cubicBezTo>
                  <a:pt x="1608677" y="3491284"/>
                  <a:pt x="1606877" y="3489941"/>
                  <a:pt x="1605448" y="3488912"/>
                </a:cubicBezTo>
                <a:cubicBezTo>
                  <a:pt x="1599819" y="3484816"/>
                  <a:pt x="1590399" y="3477854"/>
                  <a:pt x="1578378" y="3477854"/>
                </a:cubicBezTo>
                <a:lnTo>
                  <a:pt x="1561423" y="3477854"/>
                </a:lnTo>
                <a:lnTo>
                  <a:pt x="1561423" y="3477749"/>
                </a:lnTo>
                <a:cubicBezTo>
                  <a:pt x="1561423" y="3474034"/>
                  <a:pt x="1558376" y="3471005"/>
                  <a:pt x="1554680" y="3471005"/>
                </a:cubicBezTo>
                <a:lnTo>
                  <a:pt x="1534382" y="3471005"/>
                </a:lnTo>
                <a:cubicBezTo>
                  <a:pt x="1532563" y="3471005"/>
                  <a:pt x="1531068" y="3472539"/>
                  <a:pt x="1531068" y="3474358"/>
                </a:cubicBezTo>
                <a:cubicBezTo>
                  <a:pt x="1531068" y="3476120"/>
                  <a:pt x="1532563" y="3477654"/>
                  <a:pt x="1534382" y="3477654"/>
                </a:cubicBezTo>
                <a:lnTo>
                  <a:pt x="1554775" y="3477749"/>
                </a:lnTo>
                <a:lnTo>
                  <a:pt x="1554680" y="3530070"/>
                </a:lnTo>
                <a:lnTo>
                  <a:pt x="1534382" y="3530070"/>
                </a:lnTo>
                <a:cubicBezTo>
                  <a:pt x="1532563" y="3530070"/>
                  <a:pt x="1531068" y="3531565"/>
                  <a:pt x="1531068" y="3533385"/>
                </a:cubicBezTo>
                <a:cubicBezTo>
                  <a:pt x="1531068" y="3535185"/>
                  <a:pt x="1532563" y="3536728"/>
                  <a:pt x="1534382" y="3536728"/>
                </a:cubicBezTo>
                <a:lnTo>
                  <a:pt x="1554680" y="3536728"/>
                </a:lnTo>
                <a:cubicBezTo>
                  <a:pt x="1558376" y="3536728"/>
                  <a:pt x="1561423" y="3533651"/>
                  <a:pt x="1561423" y="3529994"/>
                </a:cubicBezTo>
                <a:lnTo>
                  <a:pt x="1561423" y="3528270"/>
                </a:lnTo>
                <a:cubicBezTo>
                  <a:pt x="1567158" y="3530165"/>
                  <a:pt x="1572282" y="3531985"/>
                  <a:pt x="1576768" y="3533470"/>
                </a:cubicBezTo>
                <a:cubicBezTo>
                  <a:pt x="1594599" y="3539652"/>
                  <a:pt x="1604505" y="3543005"/>
                  <a:pt x="1613439" y="3543005"/>
                </a:cubicBezTo>
                <a:cubicBezTo>
                  <a:pt x="1624393" y="3543005"/>
                  <a:pt x="1634118" y="3537976"/>
                  <a:pt x="1654978" y="3526822"/>
                </a:cubicBezTo>
                <a:cubicBezTo>
                  <a:pt x="1663722" y="3522355"/>
                  <a:pt x="1674580" y="3516630"/>
                  <a:pt x="1688392" y="3509753"/>
                </a:cubicBezTo>
                <a:moveTo>
                  <a:pt x="1579064" y="3527279"/>
                </a:moveTo>
                <a:cubicBezTo>
                  <a:pt x="1573920" y="3525479"/>
                  <a:pt x="1568101" y="3523479"/>
                  <a:pt x="1561538" y="3521278"/>
                </a:cubicBezTo>
                <a:lnTo>
                  <a:pt x="1561538" y="3484540"/>
                </a:lnTo>
                <a:lnTo>
                  <a:pt x="1578493" y="3484540"/>
                </a:lnTo>
                <a:cubicBezTo>
                  <a:pt x="1588284" y="3484540"/>
                  <a:pt x="1596304" y="3490360"/>
                  <a:pt x="1601533" y="3494275"/>
                </a:cubicBezTo>
                <a:cubicBezTo>
                  <a:pt x="1604772" y="3496647"/>
                  <a:pt x="1606772" y="3498028"/>
                  <a:pt x="1608954" y="3498028"/>
                </a:cubicBezTo>
                <a:lnTo>
                  <a:pt x="1632690" y="3498028"/>
                </a:lnTo>
                <a:cubicBezTo>
                  <a:pt x="1633166" y="3498028"/>
                  <a:pt x="1634394" y="3500171"/>
                  <a:pt x="1634394" y="3503848"/>
                </a:cubicBezTo>
                <a:cubicBezTo>
                  <a:pt x="1634394" y="3505753"/>
                  <a:pt x="1634118" y="3507467"/>
                  <a:pt x="1633452" y="3508724"/>
                </a:cubicBezTo>
                <a:cubicBezTo>
                  <a:pt x="1633166" y="3509372"/>
                  <a:pt x="1632775" y="3509753"/>
                  <a:pt x="1632585" y="3509753"/>
                </a:cubicBezTo>
                <a:lnTo>
                  <a:pt x="1595361" y="3509753"/>
                </a:lnTo>
                <a:cubicBezTo>
                  <a:pt x="1593542" y="3509753"/>
                  <a:pt x="1592008" y="3511287"/>
                  <a:pt x="1592008" y="3513096"/>
                </a:cubicBezTo>
                <a:cubicBezTo>
                  <a:pt x="1592008" y="3514916"/>
                  <a:pt x="1593542" y="3516449"/>
                  <a:pt x="1595361" y="3516449"/>
                </a:cubicBezTo>
                <a:lnTo>
                  <a:pt x="1632585" y="3516449"/>
                </a:lnTo>
                <a:cubicBezTo>
                  <a:pt x="1635357" y="3516449"/>
                  <a:pt x="1637633" y="3514820"/>
                  <a:pt x="1639167" y="3512163"/>
                </a:cubicBezTo>
                <a:lnTo>
                  <a:pt x="1667447" y="3503190"/>
                </a:lnTo>
                <a:cubicBezTo>
                  <a:pt x="1672304" y="3501752"/>
                  <a:pt x="1677438" y="3502828"/>
                  <a:pt x="1681258" y="3505838"/>
                </a:cubicBezTo>
                <a:cubicBezTo>
                  <a:pt x="1669256" y="3511839"/>
                  <a:pt x="1659721" y="3517002"/>
                  <a:pt x="1651930" y="3521202"/>
                </a:cubicBezTo>
                <a:cubicBezTo>
                  <a:pt x="1616097" y="3540176"/>
                  <a:pt x="1616097" y="3540176"/>
                  <a:pt x="1579064" y="3527279"/>
                </a:cubicBezTo>
                <a:moveTo>
                  <a:pt x="1730787" y="3364325"/>
                </a:moveTo>
                <a:cubicBezTo>
                  <a:pt x="1732607" y="3364325"/>
                  <a:pt x="1734112" y="3362792"/>
                  <a:pt x="1734112" y="3360973"/>
                </a:cubicBezTo>
                <a:cubicBezTo>
                  <a:pt x="1734112" y="3359210"/>
                  <a:pt x="1732607" y="3357677"/>
                  <a:pt x="1730787" y="3357677"/>
                </a:cubicBezTo>
                <a:lnTo>
                  <a:pt x="1710509" y="3357677"/>
                </a:lnTo>
                <a:cubicBezTo>
                  <a:pt x="1706794" y="3357677"/>
                  <a:pt x="1703737" y="3360687"/>
                  <a:pt x="1703737" y="3364411"/>
                </a:cubicBezTo>
                <a:lnTo>
                  <a:pt x="1703737" y="3366135"/>
                </a:lnTo>
                <a:cubicBezTo>
                  <a:pt x="1691754" y="3362039"/>
                  <a:pt x="1682982" y="3358506"/>
                  <a:pt x="1676314" y="3355848"/>
                </a:cubicBezTo>
                <a:cubicBezTo>
                  <a:pt x="1656797" y="3348047"/>
                  <a:pt x="1652406" y="3346685"/>
                  <a:pt x="1635823" y="3354791"/>
                </a:cubicBezTo>
                <a:lnTo>
                  <a:pt x="1635728" y="3354791"/>
                </a:lnTo>
                <a:lnTo>
                  <a:pt x="1572968" y="3367678"/>
                </a:lnTo>
                <a:cubicBezTo>
                  <a:pt x="1572006" y="3367849"/>
                  <a:pt x="1571234" y="3368412"/>
                  <a:pt x="1570777" y="3369212"/>
                </a:cubicBezTo>
                <a:cubicBezTo>
                  <a:pt x="1570291" y="3369945"/>
                  <a:pt x="1570196" y="3370964"/>
                  <a:pt x="1570387" y="3371860"/>
                </a:cubicBezTo>
                <a:cubicBezTo>
                  <a:pt x="1572006" y="3377108"/>
                  <a:pt x="1577340" y="3386500"/>
                  <a:pt x="1586969" y="3386404"/>
                </a:cubicBezTo>
                <a:lnTo>
                  <a:pt x="1587646" y="3386404"/>
                </a:lnTo>
                <a:cubicBezTo>
                  <a:pt x="1593266" y="3392691"/>
                  <a:pt x="1602105" y="3395386"/>
                  <a:pt x="1610097" y="3393024"/>
                </a:cubicBezTo>
                <a:lnTo>
                  <a:pt x="1627632" y="3388690"/>
                </a:lnTo>
                <a:cubicBezTo>
                  <a:pt x="1631452" y="3390033"/>
                  <a:pt x="1646777" y="3395567"/>
                  <a:pt x="1656673" y="3403568"/>
                </a:cubicBezTo>
                <a:lnTo>
                  <a:pt x="1657169" y="3403940"/>
                </a:lnTo>
                <a:cubicBezTo>
                  <a:pt x="1662313" y="3408036"/>
                  <a:pt x="1672885" y="3416684"/>
                  <a:pt x="1686697" y="3416684"/>
                </a:cubicBezTo>
                <a:lnTo>
                  <a:pt x="1703661" y="3416684"/>
                </a:lnTo>
                <a:lnTo>
                  <a:pt x="1703661" y="3416837"/>
                </a:lnTo>
                <a:cubicBezTo>
                  <a:pt x="1703661" y="3420494"/>
                  <a:pt x="1706699" y="3423580"/>
                  <a:pt x="1710423" y="3423580"/>
                </a:cubicBezTo>
                <a:lnTo>
                  <a:pt x="1730702" y="3423580"/>
                </a:lnTo>
                <a:cubicBezTo>
                  <a:pt x="1732512" y="3423580"/>
                  <a:pt x="1734017" y="3422037"/>
                  <a:pt x="1734017" y="3420218"/>
                </a:cubicBezTo>
                <a:cubicBezTo>
                  <a:pt x="1734017" y="3418408"/>
                  <a:pt x="1732512" y="3416913"/>
                  <a:pt x="1730702" y="3416913"/>
                </a:cubicBezTo>
                <a:lnTo>
                  <a:pt x="1710328" y="3416837"/>
                </a:lnTo>
                <a:lnTo>
                  <a:pt x="1710423" y="3364497"/>
                </a:lnTo>
                <a:lnTo>
                  <a:pt x="1730787" y="3364497"/>
                </a:lnTo>
                <a:lnTo>
                  <a:pt x="1730787" y="3364325"/>
                </a:lnTo>
                <a:close/>
                <a:moveTo>
                  <a:pt x="1588103" y="3379756"/>
                </a:moveTo>
                <a:cubicBezTo>
                  <a:pt x="1583141" y="3380318"/>
                  <a:pt x="1579997" y="3376413"/>
                  <a:pt x="1578293" y="3373384"/>
                </a:cubicBezTo>
                <a:lnTo>
                  <a:pt x="1614783" y="3365954"/>
                </a:lnTo>
                <a:cubicBezTo>
                  <a:pt x="1607639" y="3369755"/>
                  <a:pt x="1598962" y="3374317"/>
                  <a:pt x="1588103" y="3379756"/>
                </a:cubicBezTo>
                <a:moveTo>
                  <a:pt x="1703737" y="3409941"/>
                </a:moveTo>
                <a:lnTo>
                  <a:pt x="1686792" y="3409941"/>
                </a:lnTo>
                <a:cubicBezTo>
                  <a:pt x="1675352" y="3409941"/>
                  <a:pt x="1666027" y="3402311"/>
                  <a:pt x="1661455" y="3398692"/>
                </a:cubicBezTo>
                <a:lnTo>
                  <a:pt x="1660979" y="3398311"/>
                </a:lnTo>
                <a:cubicBezTo>
                  <a:pt x="1648777" y="3388405"/>
                  <a:pt x="1629727" y="3382318"/>
                  <a:pt x="1628861" y="3382032"/>
                </a:cubicBezTo>
                <a:cubicBezTo>
                  <a:pt x="1628489" y="3381956"/>
                  <a:pt x="1628213" y="3381851"/>
                  <a:pt x="1627822" y="3381851"/>
                </a:cubicBezTo>
                <a:cubicBezTo>
                  <a:pt x="1627537" y="3381851"/>
                  <a:pt x="1627261" y="3381851"/>
                  <a:pt x="1627079" y="3381956"/>
                </a:cubicBezTo>
                <a:lnTo>
                  <a:pt x="1608487" y="3386500"/>
                </a:lnTo>
                <a:cubicBezTo>
                  <a:pt x="1603638" y="3387947"/>
                  <a:pt x="1598504" y="3386871"/>
                  <a:pt x="1594675" y="3383852"/>
                </a:cubicBezTo>
                <a:cubicBezTo>
                  <a:pt x="1607544" y="3377384"/>
                  <a:pt x="1617173" y="3372126"/>
                  <a:pt x="1625079" y="3367954"/>
                </a:cubicBezTo>
                <a:cubicBezTo>
                  <a:pt x="1652302" y="3353295"/>
                  <a:pt x="1652302" y="3353391"/>
                  <a:pt x="1673943" y="3361954"/>
                </a:cubicBezTo>
                <a:cubicBezTo>
                  <a:pt x="1680981" y="3364783"/>
                  <a:pt x="1690611" y="3368592"/>
                  <a:pt x="1703832" y="3373117"/>
                </a:cubicBezTo>
                <a:lnTo>
                  <a:pt x="1703832" y="3409941"/>
                </a:lnTo>
                <a:lnTo>
                  <a:pt x="1703737" y="3409941"/>
                </a:lnTo>
                <a:close/>
                <a:moveTo>
                  <a:pt x="1883483" y="3411665"/>
                </a:moveTo>
                <a:cubicBezTo>
                  <a:pt x="1882254" y="3410684"/>
                  <a:pt x="1880625" y="3410312"/>
                  <a:pt x="1879111" y="3410588"/>
                </a:cubicBezTo>
                <a:cubicBezTo>
                  <a:pt x="1877568" y="3410931"/>
                  <a:pt x="1876158" y="3411750"/>
                  <a:pt x="1875196" y="3413008"/>
                </a:cubicBezTo>
                <a:cubicBezTo>
                  <a:pt x="1868624" y="3422037"/>
                  <a:pt x="1853384" y="3444316"/>
                  <a:pt x="1853384" y="3455937"/>
                </a:cubicBezTo>
                <a:lnTo>
                  <a:pt x="1853384" y="3457204"/>
                </a:lnTo>
                <a:cubicBezTo>
                  <a:pt x="1853669" y="3471377"/>
                  <a:pt x="1865386" y="3482645"/>
                  <a:pt x="1879282" y="3482645"/>
                </a:cubicBezTo>
                <a:lnTo>
                  <a:pt x="1880530" y="3482645"/>
                </a:lnTo>
                <a:lnTo>
                  <a:pt x="1881111" y="3482645"/>
                </a:lnTo>
                <a:cubicBezTo>
                  <a:pt x="1888064" y="3482445"/>
                  <a:pt x="1894532" y="3479568"/>
                  <a:pt x="1899390" y="3474539"/>
                </a:cubicBezTo>
                <a:cubicBezTo>
                  <a:pt x="1904238" y="3469481"/>
                  <a:pt x="1906705" y="3462919"/>
                  <a:pt x="1906610" y="3455937"/>
                </a:cubicBezTo>
                <a:cubicBezTo>
                  <a:pt x="1906610" y="3444821"/>
                  <a:pt x="1893018" y="3424218"/>
                  <a:pt x="1884797" y="3413008"/>
                </a:cubicBezTo>
                <a:cubicBezTo>
                  <a:pt x="1884426" y="3412408"/>
                  <a:pt x="1884054" y="3412036"/>
                  <a:pt x="1883483" y="3411665"/>
                </a:cubicBezTo>
                <a:moveTo>
                  <a:pt x="1899971" y="3456041"/>
                </a:moveTo>
                <a:cubicBezTo>
                  <a:pt x="1900066" y="3461204"/>
                  <a:pt x="1898161" y="3466119"/>
                  <a:pt x="1894618" y="3469843"/>
                </a:cubicBezTo>
                <a:cubicBezTo>
                  <a:pt x="1891017" y="3473567"/>
                  <a:pt x="1886255" y="3475749"/>
                  <a:pt x="1881016" y="3475854"/>
                </a:cubicBezTo>
                <a:lnTo>
                  <a:pt x="1879949" y="3475854"/>
                </a:lnTo>
                <a:lnTo>
                  <a:pt x="1879482" y="3475854"/>
                </a:lnTo>
                <a:cubicBezTo>
                  <a:pt x="1868986" y="3475854"/>
                  <a:pt x="1860347" y="3467472"/>
                  <a:pt x="1860042" y="3456918"/>
                </a:cubicBezTo>
                <a:lnTo>
                  <a:pt x="1860042" y="3455937"/>
                </a:lnTo>
                <a:cubicBezTo>
                  <a:pt x="1860042" y="3448126"/>
                  <a:pt x="1870253" y="3431286"/>
                  <a:pt x="1879949" y="3417675"/>
                </a:cubicBezTo>
                <a:cubicBezTo>
                  <a:pt x="1892332" y="3434915"/>
                  <a:pt x="1899971" y="3449565"/>
                  <a:pt x="1899971" y="3456041"/>
                </a:cubicBezTo>
                <a:moveTo>
                  <a:pt x="1931375" y="3509753"/>
                </a:moveTo>
                <a:cubicBezTo>
                  <a:pt x="1932241" y="3509286"/>
                  <a:pt x="1932918" y="3508544"/>
                  <a:pt x="1933108" y="3507562"/>
                </a:cubicBezTo>
                <a:cubicBezTo>
                  <a:pt x="1933289" y="3506629"/>
                  <a:pt x="1933108" y="3505562"/>
                  <a:pt x="1932518" y="3504829"/>
                </a:cubicBezTo>
                <a:cubicBezTo>
                  <a:pt x="1927003" y="3497380"/>
                  <a:pt x="1917382" y="3494275"/>
                  <a:pt x="1908524" y="3496818"/>
                </a:cubicBezTo>
                <a:lnTo>
                  <a:pt x="1884054" y="3504543"/>
                </a:lnTo>
                <a:lnTo>
                  <a:pt x="1884054" y="3503848"/>
                </a:lnTo>
                <a:cubicBezTo>
                  <a:pt x="1884054" y="3496542"/>
                  <a:pt x="1880616" y="3491379"/>
                  <a:pt x="1875663" y="3491379"/>
                </a:cubicBezTo>
                <a:lnTo>
                  <a:pt x="1852336" y="3491484"/>
                </a:lnTo>
                <a:cubicBezTo>
                  <a:pt x="1851660" y="3491284"/>
                  <a:pt x="1849850" y="3489941"/>
                  <a:pt x="1848431" y="3488912"/>
                </a:cubicBezTo>
                <a:cubicBezTo>
                  <a:pt x="1842802" y="3484816"/>
                  <a:pt x="1833381" y="3477854"/>
                  <a:pt x="1821361" y="3477854"/>
                </a:cubicBezTo>
                <a:lnTo>
                  <a:pt x="1804406" y="3477854"/>
                </a:lnTo>
                <a:lnTo>
                  <a:pt x="1804406" y="3477749"/>
                </a:lnTo>
                <a:cubicBezTo>
                  <a:pt x="1804406" y="3474034"/>
                  <a:pt x="1801368" y="3471005"/>
                  <a:pt x="1797662" y="3471005"/>
                </a:cubicBezTo>
                <a:lnTo>
                  <a:pt x="1777365" y="3471005"/>
                </a:lnTo>
                <a:cubicBezTo>
                  <a:pt x="1775565" y="3471005"/>
                  <a:pt x="1774041" y="3472539"/>
                  <a:pt x="1774041" y="3474358"/>
                </a:cubicBezTo>
                <a:cubicBezTo>
                  <a:pt x="1774041" y="3476120"/>
                  <a:pt x="1775565" y="3477654"/>
                  <a:pt x="1777365" y="3477654"/>
                </a:cubicBezTo>
                <a:lnTo>
                  <a:pt x="1797768" y="3477749"/>
                </a:lnTo>
                <a:lnTo>
                  <a:pt x="1797662" y="3530070"/>
                </a:lnTo>
                <a:lnTo>
                  <a:pt x="1777365" y="3530070"/>
                </a:lnTo>
                <a:cubicBezTo>
                  <a:pt x="1775565" y="3530070"/>
                  <a:pt x="1774041" y="3531565"/>
                  <a:pt x="1774041" y="3533385"/>
                </a:cubicBezTo>
                <a:cubicBezTo>
                  <a:pt x="1774041" y="3535185"/>
                  <a:pt x="1775565" y="3536728"/>
                  <a:pt x="1777365" y="3536728"/>
                </a:cubicBezTo>
                <a:lnTo>
                  <a:pt x="1797662" y="3536728"/>
                </a:lnTo>
                <a:cubicBezTo>
                  <a:pt x="1801368" y="3536728"/>
                  <a:pt x="1804406" y="3533651"/>
                  <a:pt x="1804406" y="3529994"/>
                </a:cubicBezTo>
                <a:lnTo>
                  <a:pt x="1804406" y="3528270"/>
                </a:lnTo>
                <a:cubicBezTo>
                  <a:pt x="1810131" y="3530165"/>
                  <a:pt x="1815274" y="3531985"/>
                  <a:pt x="1819760" y="3533470"/>
                </a:cubicBezTo>
                <a:cubicBezTo>
                  <a:pt x="1837572" y="3539652"/>
                  <a:pt x="1847479" y="3543005"/>
                  <a:pt x="1856432" y="3543005"/>
                </a:cubicBezTo>
                <a:cubicBezTo>
                  <a:pt x="1867385" y="3543005"/>
                  <a:pt x="1877101" y="3537976"/>
                  <a:pt x="1897961" y="3526822"/>
                </a:cubicBezTo>
                <a:cubicBezTo>
                  <a:pt x="1906819" y="3522355"/>
                  <a:pt x="1917563" y="3516630"/>
                  <a:pt x="1931375" y="3509753"/>
                </a:cubicBezTo>
                <a:moveTo>
                  <a:pt x="1822037" y="3527279"/>
                </a:moveTo>
                <a:cubicBezTo>
                  <a:pt x="1816894" y="3525479"/>
                  <a:pt x="1811178" y="3523479"/>
                  <a:pt x="1804511" y="3521278"/>
                </a:cubicBezTo>
                <a:lnTo>
                  <a:pt x="1804511" y="3484540"/>
                </a:lnTo>
                <a:lnTo>
                  <a:pt x="1821485" y="3484540"/>
                </a:lnTo>
                <a:cubicBezTo>
                  <a:pt x="1831267" y="3484540"/>
                  <a:pt x="1839268" y="3490360"/>
                  <a:pt x="1844526" y="3494275"/>
                </a:cubicBezTo>
                <a:cubicBezTo>
                  <a:pt x="1847755" y="3496647"/>
                  <a:pt x="1849764" y="3498028"/>
                  <a:pt x="1851946" y="3498028"/>
                </a:cubicBezTo>
                <a:lnTo>
                  <a:pt x="1875663" y="3498028"/>
                </a:lnTo>
                <a:cubicBezTo>
                  <a:pt x="1876149" y="3498028"/>
                  <a:pt x="1877377" y="3500171"/>
                  <a:pt x="1877377" y="3503848"/>
                </a:cubicBezTo>
                <a:cubicBezTo>
                  <a:pt x="1877377" y="3505753"/>
                  <a:pt x="1876987" y="3507467"/>
                  <a:pt x="1876425" y="3508724"/>
                </a:cubicBezTo>
                <a:cubicBezTo>
                  <a:pt x="1876149" y="3509372"/>
                  <a:pt x="1875758" y="3509753"/>
                  <a:pt x="1875577" y="3509753"/>
                </a:cubicBezTo>
                <a:lnTo>
                  <a:pt x="1838315" y="3509753"/>
                </a:lnTo>
                <a:cubicBezTo>
                  <a:pt x="1836525" y="3509753"/>
                  <a:pt x="1834991" y="3511287"/>
                  <a:pt x="1834991" y="3513096"/>
                </a:cubicBezTo>
                <a:cubicBezTo>
                  <a:pt x="1834991" y="3514916"/>
                  <a:pt x="1836525" y="3516449"/>
                  <a:pt x="1838315" y="3516449"/>
                </a:cubicBezTo>
                <a:lnTo>
                  <a:pt x="1875577" y="3516449"/>
                </a:lnTo>
                <a:cubicBezTo>
                  <a:pt x="1878349" y="3516449"/>
                  <a:pt x="1880616" y="3514820"/>
                  <a:pt x="1882150" y="3512163"/>
                </a:cubicBezTo>
                <a:lnTo>
                  <a:pt x="1910429" y="3503190"/>
                </a:lnTo>
                <a:cubicBezTo>
                  <a:pt x="1915287" y="3501752"/>
                  <a:pt x="1920431" y="3502828"/>
                  <a:pt x="1924240" y="3505838"/>
                </a:cubicBezTo>
                <a:cubicBezTo>
                  <a:pt x="1912239" y="3511839"/>
                  <a:pt x="1902704" y="3517002"/>
                  <a:pt x="1894798" y="3521202"/>
                </a:cubicBezTo>
                <a:cubicBezTo>
                  <a:pt x="1859080" y="3540176"/>
                  <a:pt x="1859080" y="3540176"/>
                  <a:pt x="1822037" y="3527279"/>
                </a:cubicBezTo>
                <a:moveTo>
                  <a:pt x="1973875" y="3364325"/>
                </a:moveTo>
                <a:cubicBezTo>
                  <a:pt x="1975675" y="3364325"/>
                  <a:pt x="1977190" y="3362792"/>
                  <a:pt x="1977190" y="3360973"/>
                </a:cubicBezTo>
                <a:cubicBezTo>
                  <a:pt x="1977190" y="3359210"/>
                  <a:pt x="1975675" y="3357677"/>
                  <a:pt x="1973875" y="3357677"/>
                </a:cubicBezTo>
                <a:lnTo>
                  <a:pt x="1953587" y="3357677"/>
                </a:lnTo>
                <a:cubicBezTo>
                  <a:pt x="1949862" y="3357677"/>
                  <a:pt x="1946824" y="3360687"/>
                  <a:pt x="1946824" y="3364411"/>
                </a:cubicBezTo>
                <a:lnTo>
                  <a:pt x="1946824" y="3366135"/>
                </a:lnTo>
                <a:cubicBezTo>
                  <a:pt x="1934823" y="3362039"/>
                  <a:pt x="1926050" y="3358506"/>
                  <a:pt x="1919383" y="3355848"/>
                </a:cubicBezTo>
                <a:cubicBezTo>
                  <a:pt x="1899847" y="3348047"/>
                  <a:pt x="1895465" y="3346685"/>
                  <a:pt x="1878892" y="3354791"/>
                </a:cubicBezTo>
                <a:lnTo>
                  <a:pt x="1878796" y="3354791"/>
                </a:lnTo>
                <a:lnTo>
                  <a:pt x="1816046" y="3367678"/>
                </a:lnTo>
                <a:cubicBezTo>
                  <a:pt x="1815084" y="3367849"/>
                  <a:pt x="1814322" y="3368412"/>
                  <a:pt x="1813855" y="3369212"/>
                </a:cubicBezTo>
                <a:cubicBezTo>
                  <a:pt x="1813360" y="3369945"/>
                  <a:pt x="1813274" y="3370964"/>
                  <a:pt x="1813579" y="3371860"/>
                </a:cubicBezTo>
                <a:cubicBezTo>
                  <a:pt x="1815189" y="3377108"/>
                  <a:pt x="1820503" y="3386500"/>
                  <a:pt x="1830143" y="3386404"/>
                </a:cubicBezTo>
                <a:lnTo>
                  <a:pt x="1830800" y="3386404"/>
                </a:lnTo>
                <a:cubicBezTo>
                  <a:pt x="1836429" y="3392691"/>
                  <a:pt x="1845297" y="3395386"/>
                  <a:pt x="1853298" y="3393024"/>
                </a:cubicBezTo>
                <a:lnTo>
                  <a:pt x="1870815" y="3388690"/>
                </a:lnTo>
                <a:cubicBezTo>
                  <a:pt x="1874615" y="3390033"/>
                  <a:pt x="1889941" y="3395567"/>
                  <a:pt x="1899847" y="3403568"/>
                </a:cubicBezTo>
                <a:lnTo>
                  <a:pt x="1900333" y="3403940"/>
                </a:lnTo>
                <a:cubicBezTo>
                  <a:pt x="1905476" y="3408036"/>
                  <a:pt x="1916059" y="3416684"/>
                  <a:pt x="1929879" y="3416684"/>
                </a:cubicBezTo>
                <a:lnTo>
                  <a:pt x="1946824" y="3416684"/>
                </a:lnTo>
                <a:lnTo>
                  <a:pt x="1946824" y="3416837"/>
                </a:lnTo>
                <a:cubicBezTo>
                  <a:pt x="1946824" y="3420494"/>
                  <a:pt x="1949862" y="3423580"/>
                  <a:pt x="1953587" y="3423580"/>
                </a:cubicBezTo>
                <a:lnTo>
                  <a:pt x="1973875" y="3423580"/>
                </a:lnTo>
                <a:cubicBezTo>
                  <a:pt x="1975675" y="3423580"/>
                  <a:pt x="1977190" y="3422037"/>
                  <a:pt x="1977190" y="3420218"/>
                </a:cubicBezTo>
                <a:cubicBezTo>
                  <a:pt x="1977190" y="3418408"/>
                  <a:pt x="1975675" y="3416913"/>
                  <a:pt x="1973875" y="3416913"/>
                </a:cubicBezTo>
                <a:lnTo>
                  <a:pt x="1953492" y="3416837"/>
                </a:lnTo>
                <a:lnTo>
                  <a:pt x="1953587" y="3364497"/>
                </a:lnTo>
                <a:lnTo>
                  <a:pt x="1973875" y="3364497"/>
                </a:lnTo>
                <a:lnTo>
                  <a:pt x="1973875" y="3364325"/>
                </a:lnTo>
                <a:close/>
                <a:moveTo>
                  <a:pt x="1831171" y="3379756"/>
                </a:moveTo>
                <a:cubicBezTo>
                  <a:pt x="1826228" y="3380318"/>
                  <a:pt x="1823095" y="3376413"/>
                  <a:pt x="1821361" y="3373384"/>
                </a:cubicBezTo>
                <a:lnTo>
                  <a:pt x="1857842" y="3365954"/>
                </a:lnTo>
                <a:cubicBezTo>
                  <a:pt x="1850612" y="3369755"/>
                  <a:pt x="1841945" y="3374317"/>
                  <a:pt x="1831171" y="3379756"/>
                </a:cubicBezTo>
                <a:moveTo>
                  <a:pt x="1946824" y="3409941"/>
                </a:moveTo>
                <a:lnTo>
                  <a:pt x="1929879" y="3409941"/>
                </a:lnTo>
                <a:cubicBezTo>
                  <a:pt x="1918430" y="3409941"/>
                  <a:pt x="1909105" y="3402311"/>
                  <a:pt x="1904533" y="3398692"/>
                </a:cubicBezTo>
                <a:lnTo>
                  <a:pt x="1904057" y="3398311"/>
                </a:lnTo>
                <a:cubicBezTo>
                  <a:pt x="1891856" y="3388405"/>
                  <a:pt x="1872806" y="3382318"/>
                  <a:pt x="1871948" y="3382032"/>
                </a:cubicBezTo>
                <a:cubicBezTo>
                  <a:pt x="1871663" y="3381956"/>
                  <a:pt x="1871291" y="3381851"/>
                  <a:pt x="1870891" y="3381851"/>
                </a:cubicBezTo>
                <a:cubicBezTo>
                  <a:pt x="1870624" y="3381851"/>
                  <a:pt x="1870348" y="3381851"/>
                  <a:pt x="1870129" y="3381956"/>
                </a:cubicBezTo>
                <a:lnTo>
                  <a:pt x="1851574" y="3386500"/>
                </a:lnTo>
                <a:cubicBezTo>
                  <a:pt x="1846707" y="3387947"/>
                  <a:pt x="1841573" y="3386871"/>
                  <a:pt x="1837763" y="3383852"/>
                </a:cubicBezTo>
                <a:cubicBezTo>
                  <a:pt x="1850612" y="3377384"/>
                  <a:pt x="1860242" y="3372126"/>
                  <a:pt x="1868119" y="3367954"/>
                </a:cubicBezTo>
                <a:cubicBezTo>
                  <a:pt x="1895294" y="3353295"/>
                  <a:pt x="1895389" y="3353391"/>
                  <a:pt x="1917011" y="3361954"/>
                </a:cubicBezTo>
                <a:cubicBezTo>
                  <a:pt x="1924050" y="3364783"/>
                  <a:pt x="1933680" y="3368592"/>
                  <a:pt x="1946920" y="3373117"/>
                </a:cubicBezTo>
                <a:lnTo>
                  <a:pt x="1946920" y="3409941"/>
                </a:lnTo>
                <a:lnTo>
                  <a:pt x="1946824" y="3409941"/>
                </a:lnTo>
                <a:close/>
                <a:moveTo>
                  <a:pt x="2126552" y="3411665"/>
                </a:moveTo>
                <a:cubicBezTo>
                  <a:pt x="2125313" y="3410684"/>
                  <a:pt x="2123694" y="3410312"/>
                  <a:pt x="2122151" y="3410588"/>
                </a:cubicBezTo>
                <a:cubicBezTo>
                  <a:pt x="2120646" y="3410931"/>
                  <a:pt x="2119236" y="3411750"/>
                  <a:pt x="2118370" y="3413008"/>
                </a:cubicBezTo>
                <a:cubicBezTo>
                  <a:pt x="2111778" y="3422037"/>
                  <a:pt x="2096557" y="3444316"/>
                  <a:pt x="2096557" y="3455937"/>
                </a:cubicBezTo>
                <a:lnTo>
                  <a:pt x="2096557" y="3457204"/>
                </a:lnTo>
                <a:cubicBezTo>
                  <a:pt x="2096833" y="3471377"/>
                  <a:pt x="2108549" y="3482645"/>
                  <a:pt x="2122455" y="3482645"/>
                </a:cubicBezTo>
                <a:lnTo>
                  <a:pt x="2123694" y="3482645"/>
                </a:lnTo>
                <a:lnTo>
                  <a:pt x="2124275" y="3482645"/>
                </a:lnTo>
                <a:cubicBezTo>
                  <a:pt x="2131219" y="3482445"/>
                  <a:pt x="2137705" y="3479568"/>
                  <a:pt x="2142554" y="3474539"/>
                </a:cubicBezTo>
                <a:cubicBezTo>
                  <a:pt x="2147421" y="3469481"/>
                  <a:pt x="2149869" y="3462919"/>
                  <a:pt x="2149793" y="3455937"/>
                </a:cubicBezTo>
                <a:cubicBezTo>
                  <a:pt x="2149793" y="3444821"/>
                  <a:pt x="2136181" y="3424218"/>
                  <a:pt x="2127980" y="3413008"/>
                </a:cubicBezTo>
                <a:cubicBezTo>
                  <a:pt x="2127513" y="3412408"/>
                  <a:pt x="2127018" y="3412036"/>
                  <a:pt x="2126552" y="3411665"/>
                </a:cubicBezTo>
                <a:moveTo>
                  <a:pt x="2142954" y="3456041"/>
                </a:moveTo>
                <a:cubicBezTo>
                  <a:pt x="2143049" y="3461204"/>
                  <a:pt x="2141125" y="3466119"/>
                  <a:pt x="2137591" y="3469843"/>
                </a:cubicBezTo>
                <a:cubicBezTo>
                  <a:pt x="2133962" y="3473567"/>
                  <a:pt x="2129228" y="3475749"/>
                  <a:pt x="2123980" y="3475854"/>
                </a:cubicBezTo>
                <a:lnTo>
                  <a:pt x="2122922" y="3475854"/>
                </a:lnTo>
                <a:lnTo>
                  <a:pt x="2122455" y="3475854"/>
                </a:lnTo>
                <a:cubicBezTo>
                  <a:pt x="2111978" y="3475854"/>
                  <a:pt x="2103329" y="3467472"/>
                  <a:pt x="2103015" y="3456918"/>
                </a:cubicBezTo>
                <a:lnTo>
                  <a:pt x="2103015" y="3455937"/>
                </a:lnTo>
                <a:cubicBezTo>
                  <a:pt x="2103015" y="3448126"/>
                  <a:pt x="2113236" y="3431286"/>
                  <a:pt x="2123027" y="3417675"/>
                </a:cubicBezTo>
                <a:cubicBezTo>
                  <a:pt x="2135324" y="3434915"/>
                  <a:pt x="2142954" y="3449565"/>
                  <a:pt x="2142954" y="3456041"/>
                </a:cubicBezTo>
                <a:moveTo>
                  <a:pt x="2174367" y="3509753"/>
                </a:moveTo>
                <a:cubicBezTo>
                  <a:pt x="2175224" y="3509286"/>
                  <a:pt x="2175900" y="3508544"/>
                  <a:pt x="2176081" y="3507562"/>
                </a:cubicBezTo>
                <a:cubicBezTo>
                  <a:pt x="2176281" y="3506629"/>
                  <a:pt x="2176081" y="3505562"/>
                  <a:pt x="2175510" y="3504829"/>
                </a:cubicBezTo>
                <a:cubicBezTo>
                  <a:pt x="2170004" y="3497380"/>
                  <a:pt x="2160365" y="3494275"/>
                  <a:pt x="2151497" y="3496818"/>
                </a:cubicBezTo>
                <a:lnTo>
                  <a:pt x="2127018" y="3504543"/>
                </a:lnTo>
                <a:lnTo>
                  <a:pt x="2127018" y="3503848"/>
                </a:lnTo>
                <a:cubicBezTo>
                  <a:pt x="2127018" y="3496542"/>
                  <a:pt x="2123608" y="3491379"/>
                  <a:pt x="2118655" y="3491379"/>
                </a:cubicBezTo>
                <a:lnTo>
                  <a:pt x="2095300" y="3491484"/>
                </a:lnTo>
                <a:cubicBezTo>
                  <a:pt x="2094662" y="3491284"/>
                  <a:pt x="2092833" y="3489941"/>
                  <a:pt x="2091423" y="3488912"/>
                </a:cubicBezTo>
                <a:cubicBezTo>
                  <a:pt x="2085794" y="3484816"/>
                  <a:pt x="2076355" y="3477854"/>
                  <a:pt x="2064353" y="3477854"/>
                </a:cubicBezTo>
                <a:lnTo>
                  <a:pt x="2047399" y="3477854"/>
                </a:lnTo>
                <a:lnTo>
                  <a:pt x="2047399" y="3477749"/>
                </a:lnTo>
                <a:cubicBezTo>
                  <a:pt x="2047399" y="3474034"/>
                  <a:pt x="2044341" y="3471005"/>
                  <a:pt x="2040636" y="3471005"/>
                </a:cubicBezTo>
                <a:lnTo>
                  <a:pt x="2020357" y="3471005"/>
                </a:lnTo>
                <a:cubicBezTo>
                  <a:pt x="2018538" y="3471005"/>
                  <a:pt x="2017023" y="3472539"/>
                  <a:pt x="2017023" y="3474358"/>
                </a:cubicBezTo>
                <a:cubicBezTo>
                  <a:pt x="2017023" y="3476120"/>
                  <a:pt x="2018538" y="3477654"/>
                  <a:pt x="2020357" y="3477654"/>
                </a:cubicBezTo>
                <a:lnTo>
                  <a:pt x="2040712" y="3477749"/>
                </a:lnTo>
                <a:lnTo>
                  <a:pt x="2040636" y="3530070"/>
                </a:lnTo>
                <a:lnTo>
                  <a:pt x="2020357" y="3530070"/>
                </a:lnTo>
                <a:cubicBezTo>
                  <a:pt x="2018538" y="3530070"/>
                  <a:pt x="2017023" y="3531565"/>
                  <a:pt x="2017023" y="3533385"/>
                </a:cubicBezTo>
                <a:cubicBezTo>
                  <a:pt x="2017023" y="3535185"/>
                  <a:pt x="2018538" y="3536728"/>
                  <a:pt x="2020357" y="3536728"/>
                </a:cubicBezTo>
                <a:lnTo>
                  <a:pt x="2040636" y="3536728"/>
                </a:lnTo>
                <a:cubicBezTo>
                  <a:pt x="2044341" y="3536728"/>
                  <a:pt x="2047399" y="3533651"/>
                  <a:pt x="2047399" y="3529994"/>
                </a:cubicBezTo>
                <a:lnTo>
                  <a:pt x="2047399" y="3528270"/>
                </a:lnTo>
                <a:cubicBezTo>
                  <a:pt x="2053114" y="3530165"/>
                  <a:pt x="2058248" y="3531985"/>
                  <a:pt x="2062753" y="3533470"/>
                </a:cubicBezTo>
                <a:cubicBezTo>
                  <a:pt x="2080565" y="3539652"/>
                  <a:pt x="2090471" y="3543005"/>
                  <a:pt x="2099415" y="3543005"/>
                </a:cubicBezTo>
                <a:cubicBezTo>
                  <a:pt x="2110368" y="3543005"/>
                  <a:pt x="2120065" y="3537976"/>
                  <a:pt x="2140925" y="3526822"/>
                </a:cubicBezTo>
                <a:cubicBezTo>
                  <a:pt x="2149793" y="3522355"/>
                  <a:pt x="2160546" y="3516630"/>
                  <a:pt x="2174367" y="3509753"/>
                </a:cubicBezTo>
                <a:moveTo>
                  <a:pt x="2065020" y="3527279"/>
                </a:moveTo>
                <a:cubicBezTo>
                  <a:pt x="2059886" y="3525479"/>
                  <a:pt x="2054076" y="3523479"/>
                  <a:pt x="2047484" y="3521278"/>
                </a:cubicBezTo>
                <a:lnTo>
                  <a:pt x="2047484" y="3484540"/>
                </a:lnTo>
                <a:lnTo>
                  <a:pt x="2064448" y="3484540"/>
                </a:lnTo>
                <a:cubicBezTo>
                  <a:pt x="2074259" y="3484540"/>
                  <a:pt x="2082260" y="3490360"/>
                  <a:pt x="2087509" y="3494275"/>
                </a:cubicBezTo>
                <a:cubicBezTo>
                  <a:pt x="2090738" y="3496647"/>
                  <a:pt x="2092737" y="3498028"/>
                  <a:pt x="2094938" y="3498028"/>
                </a:cubicBezTo>
                <a:lnTo>
                  <a:pt x="2118655" y="3498028"/>
                </a:lnTo>
                <a:cubicBezTo>
                  <a:pt x="2119141" y="3498028"/>
                  <a:pt x="2120370" y="3500171"/>
                  <a:pt x="2120370" y="3503848"/>
                </a:cubicBezTo>
                <a:cubicBezTo>
                  <a:pt x="2120370" y="3505753"/>
                  <a:pt x="2120065" y="3507467"/>
                  <a:pt x="2119408" y="3508724"/>
                </a:cubicBezTo>
                <a:cubicBezTo>
                  <a:pt x="2119122" y="3509372"/>
                  <a:pt x="2118750" y="3509753"/>
                  <a:pt x="2118550" y="3509753"/>
                </a:cubicBezTo>
                <a:lnTo>
                  <a:pt x="2081298" y="3509753"/>
                </a:lnTo>
                <a:cubicBezTo>
                  <a:pt x="2079517" y="3509753"/>
                  <a:pt x="2077984" y="3511287"/>
                  <a:pt x="2077984" y="3513096"/>
                </a:cubicBezTo>
                <a:cubicBezTo>
                  <a:pt x="2077984" y="3514916"/>
                  <a:pt x="2079517" y="3516449"/>
                  <a:pt x="2081298" y="3516449"/>
                </a:cubicBezTo>
                <a:lnTo>
                  <a:pt x="2118550" y="3516449"/>
                </a:lnTo>
                <a:cubicBezTo>
                  <a:pt x="2121322" y="3516449"/>
                  <a:pt x="2123608" y="3514820"/>
                  <a:pt x="2125142" y="3512163"/>
                </a:cubicBezTo>
                <a:lnTo>
                  <a:pt x="2153402" y="3503190"/>
                </a:lnTo>
                <a:cubicBezTo>
                  <a:pt x="2158270" y="3501752"/>
                  <a:pt x="2163413" y="3502828"/>
                  <a:pt x="2167233" y="3505838"/>
                </a:cubicBezTo>
                <a:cubicBezTo>
                  <a:pt x="2155231" y="3511839"/>
                  <a:pt x="2145696" y="3517002"/>
                  <a:pt x="2137886" y="3521202"/>
                </a:cubicBezTo>
                <a:cubicBezTo>
                  <a:pt x="2102072" y="3540176"/>
                  <a:pt x="2102072" y="3540176"/>
                  <a:pt x="2065020" y="3527279"/>
                </a:cubicBezTo>
                <a:moveTo>
                  <a:pt x="2216858" y="3364325"/>
                </a:moveTo>
                <a:cubicBezTo>
                  <a:pt x="2218668" y="3364325"/>
                  <a:pt x="2220173" y="3362792"/>
                  <a:pt x="2220173" y="3360973"/>
                </a:cubicBezTo>
                <a:cubicBezTo>
                  <a:pt x="2220173" y="3359210"/>
                  <a:pt x="2218668" y="3357677"/>
                  <a:pt x="2216858" y="3357677"/>
                </a:cubicBezTo>
                <a:lnTo>
                  <a:pt x="2196579" y="3357677"/>
                </a:lnTo>
                <a:cubicBezTo>
                  <a:pt x="2192855" y="3357677"/>
                  <a:pt x="2189807" y="3360687"/>
                  <a:pt x="2189807" y="3364411"/>
                </a:cubicBezTo>
                <a:lnTo>
                  <a:pt x="2189807" y="3366135"/>
                </a:lnTo>
                <a:cubicBezTo>
                  <a:pt x="2177806" y="3362039"/>
                  <a:pt x="2169043" y="3358506"/>
                  <a:pt x="2162365" y="3355848"/>
                </a:cubicBezTo>
                <a:cubicBezTo>
                  <a:pt x="2142839" y="3348047"/>
                  <a:pt x="2138458" y="3346685"/>
                  <a:pt x="2121875" y="3354791"/>
                </a:cubicBezTo>
                <a:lnTo>
                  <a:pt x="2121789" y="3354791"/>
                </a:lnTo>
                <a:lnTo>
                  <a:pt x="2059028" y="3367678"/>
                </a:lnTo>
                <a:cubicBezTo>
                  <a:pt x="2058067" y="3367849"/>
                  <a:pt x="2057305" y="3368412"/>
                  <a:pt x="2056838" y="3369212"/>
                </a:cubicBezTo>
                <a:cubicBezTo>
                  <a:pt x="2056352" y="3369945"/>
                  <a:pt x="2056257" y="3370964"/>
                  <a:pt x="2056447" y="3371860"/>
                </a:cubicBezTo>
                <a:cubicBezTo>
                  <a:pt x="2058067" y="3377108"/>
                  <a:pt x="2063401" y="3386500"/>
                  <a:pt x="2073021" y="3386404"/>
                </a:cubicBezTo>
                <a:lnTo>
                  <a:pt x="2073697" y="3386404"/>
                </a:lnTo>
                <a:cubicBezTo>
                  <a:pt x="2079307" y="3392691"/>
                  <a:pt x="2088166" y="3395386"/>
                  <a:pt x="2096167" y="3393024"/>
                </a:cubicBezTo>
                <a:lnTo>
                  <a:pt x="2113712" y="3388690"/>
                </a:lnTo>
                <a:cubicBezTo>
                  <a:pt x="2117512" y="3390033"/>
                  <a:pt x="2132838" y="3395567"/>
                  <a:pt x="2142734" y="3403568"/>
                </a:cubicBezTo>
                <a:lnTo>
                  <a:pt x="2143230" y="3403940"/>
                </a:lnTo>
                <a:cubicBezTo>
                  <a:pt x="2148373" y="3408036"/>
                  <a:pt x="2158956" y="3416684"/>
                  <a:pt x="2172767" y="3416684"/>
                </a:cubicBezTo>
                <a:lnTo>
                  <a:pt x="2189712" y="3416684"/>
                </a:lnTo>
                <a:lnTo>
                  <a:pt x="2189712" y="3416837"/>
                </a:lnTo>
                <a:cubicBezTo>
                  <a:pt x="2189712" y="3420494"/>
                  <a:pt x="2192760" y="3423580"/>
                  <a:pt x="2196456" y="3423580"/>
                </a:cubicBezTo>
                <a:lnTo>
                  <a:pt x="2216753" y="3423580"/>
                </a:lnTo>
                <a:cubicBezTo>
                  <a:pt x="2218572" y="3423580"/>
                  <a:pt x="2220087" y="3422037"/>
                  <a:pt x="2220087" y="3420218"/>
                </a:cubicBezTo>
                <a:cubicBezTo>
                  <a:pt x="2220087" y="3418408"/>
                  <a:pt x="2218572" y="3416913"/>
                  <a:pt x="2216753" y="3416913"/>
                </a:cubicBezTo>
                <a:lnTo>
                  <a:pt x="2196370" y="3416837"/>
                </a:lnTo>
                <a:lnTo>
                  <a:pt x="2196456" y="3364497"/>
                </a:lnTo>
                <a:lnTo>
                  <a:pt x="2216858" y="3364497"/>
                </a:lnTo>
                <a:lnTo>
                  <a:pt x="2216858" y="3364325"/>
                </a:lnTo>
                <a:close/>
                <a:moveTo>
                  <a:pt x="2074164" y="3379756"/>
                </a:moveTo>
                <a:cubicBezTo>
                  <a:pt x="2069211" y="3380318"/>
                  <a:pt x="2066087" y="3376413"/>
                  <a:pt x="2064353" y="3373384"/>
                </a:cubicBezTo>
                <a:lnTo>
                  <a:pt x="2100834" y="3365954"/>
                </a:lnTo>
                <a:cubicBezTo>
                  <a:pt x="2093690" y="3369755"/>
                  <a:pt x="2085022" y="3374317"/>
                  <a:pt x="2074164" y="3379756"/>
                </a:cubicBezTo>
                <a:moveTo>
                  <a:pt x="2189807" y="3409941"/>
                </a:moveTo>
                <a:lnTo>
                  <a:pt x="2172852" y="3409941"/>
                </a:lnTo>
                <a:cubicBezTo>
                  <a:pt x="2161413" y="3409941"/>
                  <a:pt x="2152088" y="3402311"/>
                  <a:pt x="2147506" y="3398692"/>
                </a:cubicBezTo>
                <a:lnTo>
                  <a:pt x="2147049" y="3398311"/>
                </a:lnTo>
                <a:cubicBezTo>
                  <a:pt x="2134838" y="3388405"/>
                  <a:pt x="2115788" y="3382318"/>
                  <a:pt x="2114931" y="3382032"/>
                </a:cubicBezTo>
                <a:cubicBezTo>
                  <a:pt x="2114550" y="3381956"/>
                  <a:pt x="2114274" y="3381851"/>
                  <a:pt x="2113883" y="3381851"/>
                </a:cubicBezTo>
                <a:cubicBezTo>
                  <a:pt x="2113607" y="3381851"/>
                  <a:pt x="2113321" y="3381851"/>
                  <a:pt x="2113112" y="3381956"/>
                </a:cubicBezTo>
                <a:lnTo>
                  <a:pt x="2094557" y="3386500"/>
                </a:lnTo>
                <a:cubicBezTo>
                  <a:pt x="2089699" y="3387947"/>
                  <a:pt x="2084556" y="3386871"/>
                  <a:pt x="2080746" y="3383852"/>
                </a:cubicBezTo>
                <a:cubicBezTo>
                  <a:pt x="2093604" y="3377384"/>
                  <a:pt x="2103205" y="3372126"/>
                  <a:pt x="2111121" y="3367954"/>
                </a:cubicBezTo>
                <a:cubicBezTo>
                  <a:pt x="2138372" y="3353295"/>
                  <a:pt x="2138372" y="3353391"/>
                  <a:pt x="2159994" y="3361954"/>
                </a:cubicBezTo>
                <a:cubicBezTo>
                  <a:pt x="2167042" y="3364783"/>
                  <a:pt x="2176643" y="3368592"/>
                  <a:pt x="2189912" y="3373117"/>
                </a:cubicBezTo>
                <a:lnTo>
                  <a:pt x="2189912" y="3409941"/>
                </a:lnTo>
                <a:lnTo>
                  <a:pt x="2189807" y="3409941"/>
                </a:lnTo>
                <a:close/>
                <a:moveTo>
                  <a:pt x="2369544" y="3411665"/>
                </a:moveTo>
                <a:cubicBezTo>
                  <a:pt x="2368296" y="3410684"/>
                  <a:pt x="2366677" y="3410312"/>
                  <a:pt x="2365153" y="3410588"/>
                </a:cubicBezTo>
                <a:cubicBezTo>
                  <a:pt x="2363638" y="3410931"/>
                  <a:pt x="2362181" y="3411750"/>
                  <a:pt x="2361266" y="3413008"/>
                </a:cubicBezTo>
                <a:cubicBezTo>
                  <a:pt x="2354675" y="3422037"/>
                  <a:pt x="2339454" y="3444316"/>
                  <a:pt x="2339454" y="3455937"/>
                </a:cubicBezTo>
                <a:lnTo>
                  <a:pt x="2339454" y="3457204"/>
                </a:lnTo>
                <a:cubicBezTo>
                  <a:pt x="2339721" y="3471377"/>
                  <a:pt x="2351446" y="3482645"/>
                  <a:pt x="2365343" y="3482645"/>
                </a:cubicBezTo>
                <a:lnTo>
                  <a:pt x="2366581" y="3482645"/>
                </a:lnTo>
                <a:lnTo>
                  <a:pt x="2367143" y="3482645"/>
                </a:lnTo>
                <a:cubicBezTo>
                  <a:pt x="2374096" y="3482445"/>
                  <a:pt x="2380593" y="3479568"/>
                  <a:pt x="2385450" y="3474539"/>
                </a:cubicBezTo>
                <a:cubicBezTo>
                  <a:pt x="2390318" y="3469481"/>
                  <a:pt x="2392766" y="3462919"/>
                  <a:pt x="2392680" y="3455937"/>
                </a:cubicBezTo>
                <a:cubicBezTo>
                  <a:pt x="2392680" y="3444821"/>
                  <a:pt x="2379059" y="3424218"/>
                  <a:pt x="2370878" y="3413008"/>
                </a:cubicBezTo>
                <a:cubicBezTo>
                  <a:pt x="2370487" y="3412408"/>
                  <a:pt x="2370011" y="3412036"/>
                  <a:pt x="2369544" y="3411665"/>
                </a:cubicBezTo>
                <a:moveTo>
                  <a:pt x="2385917" y="3456041"/>
                </a:moveTo>
                <a:cubicBezTo>
                  <a:pt x="2385993" y="3461204"/>
                  <a:pt x="2384098" y="3466119"/>
                  <a:pt x="2380593" y="3469843"/>
                </a:cubicBezTo>
                <a:cubicBezTo>
                  <a:pt x="2376954" y="3473567"/>
                  <a:pt x="2372182" y="3475749"/>
                  <a:pt x="2366953" y="3475854"/>
                </a:cubicBezTo>
                <a:lnTo>
                  <a:pt x="2365914" y="3475854"/>
                </a:lnTo>
                <a:lnTo>
                  <a:pt x="2365448" y="3475854"/>
                </a:lnTo>
                <a:cubicBezTo>
                  <a:pt x="2354961" y="3475854"/>
                  <a:pt x="2346284" y="3467472"/>
                  <a:pt x="2346008" y="3456918"/>
                </a:cubicBezTo>
                <a:lnTo>
                  <a:pt x="2346008" y="3455937"/>
                </a:lnTo>
                <a:cubicBezTo>
                  <a:pt x="2346008" y="3448126"/>
                  <a:pt x="2356199" y="3431286"/>
                  <a:pt x="2365914" y="3417675"/>
                </a:cubicBezTo>
                <a:cubicBezTo>
                  <a:pt x="2378316" y="3434915"/>
                  <a:pt x="2385917" y="3449565"/>
                  <a:pt x="2385917" y="3456041"/>
                </a:cubicBezTo>
                <a:moveTo>
                  <a:pt x="2417350" y="3509753"/>
                </a:moveTo>
                <a:cubicBezTo>
                  <a:pt x="2418207" y="3509286"/>
                  <a:pt x="2418893" y="3508544"/>
                  <a:pt x="2419064" y="3507562"/>
                </a:cubicBezTo>
                <a:cubicBezTo>
                  <a:pt x="2419264" y="3506629"/>
                  <a:pt x="2419064" y="3505562"/>
                  <a:pt x="2418503" y="3504829"/>
                </a:cubicBezTo>
                <a:cubicBezTo>
                  <a:pt x="2412978" y="3497380"/>
                  <a:pt x="2403357" y="3494275"/>
                  <a:pt x="2394499" y="3496818"/>
                </a:cubicBezTo>
                <a:lnTo>
                  <a:pt x="2370011" y="3504543"/>
                </a:lnTo>
                <a:lnTo>
                  <a:pt x="2370011" y="3503848"/>
                </a:lnTo>
                <a:cubicBezTo>
                  <a:pt x="2370011" y="3496542"/>
                  <a:pt x="2366581" y="3491379"/>
                  <a:pt x="2361638" y="3491379"/>
                </a:cubicBezTo>
                <a:lnTo>
                  <a:pt x="2338292" y="3491484"/>
                </a:lnTo>
                <a:cubicBezTo>
                  <a:pt x="2337635" y="3491284"/>
                  <a:pt x="2335825" y="3489941"/>
                  <a:pt x="2334377" y="3488912"/>
                </a:cubicBezTo>
                <a:cubicBezTo>
                  <a:pt x="2328777" y="3484816"/>
                  <a:pt x="2319328" y="3477854"/>
                  <a:pt x="2307345" y="3477854"/>
                </a:cubicBezTo>
                <a:lnTo>
                  <a:pt x="2290381" y="3477854"/>
                </a:lnTo>
                <a:lnTo>
                  <a:pt x="2290381" y="3477749"/>
                </a:lnTo>
                <a:cubicBezTo>
                  <a:pt x="2290381" y="3474034"/>
                  <a:pt x="2287343" y="3471005"/>
                  <a:pt x="2283609" y="3471005"/>
                </a:cubicBezTo>
                <a:lnTo>
                  <a:pt x="2263331" y="3471005"/>
                </a:lnTo>
                <a:cubicBezTo>
                  <a:pt x="2261530" y="3471005"/>
                  <a:pt x="2259987" y="3472539"/>
                  <a:pt x="2259987" y="3474358"/>
                </a:cubicBezTo>
                <a:cubicBezTo>
                  <a:pt x="2259987" y="3476120"/>
                  <a:pt x="2261530" y="3477654"/>
                  <a:pt x="2263331" y="3477654"/>
                </a:cubicBezTo>
                <a:lnTo>
                  <a:pt x="2283704" y="3477749"/>
                </a:lnTo>
                <a:lnTo>
                  <a:pt x="2283609" y="3530070"/>
                </a:lnTo>
                <a:lnTo>
                  <a:pt x="2263331" y="3530070"/>
                </a:lnTo>
                <a:cubicBezTo>
                  <a:pt x="2261530" y="3530070"/>
                  <a:pt x="2259987" y="3531565"/>
                  <a:pt x="2259987" y="3533385"/>
                </a:cubicBezTo>
                <a:cubicBezTo>
                  <a:pt x="2259987" y="3535185"/>
                  <a:pt x="2261530" y="3536728"/>
                  <a:pt x="2263331" y="3536728"/>
                </a:cubicBezTo>
                <a:lnTo>
                  <a:pt x="2283609" y="3536728"/>
                </a:lnTo>
                <a:cubicBezTo>
                  <a:pt x="2287343" y="3536728"/>
                  <a:pt x="2290381" y="3533651"/>
                  <a:pt x="2290381" y="3529994"/>
                </a:cubicBezTo>
                <a:lnTo>
                  <a:pt x="2290381" y="3528270"/>
                </a:lnTo>
                <a:cubicBezTo>
                  <a:pt x="2296106" y="3530165"/>
                  <a:pt x="2301240" y="3531985"/>
                  <a:pt x="2305736" y="3533470"/>
                </a:cubicBezTo>
                <a:cubicBezTo>
                  <a:pt x="2323529" y="3539652"/>
                  <a:pt x="2333434" y="3543005"/>
                  <a:pt x="2342379" y="3543005"/>
                </a:cubicBezTo>
                <a:cubicBezTo>
                  <a:pt x="2353361" y="3543005"/>
                  <a:pt x="2363048" y="3537976"/>
                  <a:pt x="2383917" y="3526822"/>
                </a:cubicBezTo>
                <a:cubicBezTo>
                  <a:pt x="2392766" y="3522355"/>
                  <a:pt x="2403538" y="3516630"/>
                  <a:pt x="2417350" y="3509753"/>
                </a:cubicBezTo>
                <a:moveTo>
                  <a:pt x="2308012" y="3527279"/>
                </a:moveTo>
                <a:cubicBezTo>
                  <a:pt x="2302878" y="3525479"/>
                  <a:pt x="2297144" y="3523479"/>
                  <a:pt x="2290477" y="3521278"/>
                </a:cubicBezTo>
                <a:lnTo>
                  <a:pt x="2290477" y="3484540"/>
                </a:lnTo>
                <a:lnTo>
                  <a:pt x="2307421" y="3484540"/>
                </a:lnTo>
                <a:cubicBezTo>
                  <a:pt x="2317242" y="3484540"/>
                  <a:pt x="2325243" y="3490360"/>
                  <a:pt x="2330472" y="3494275"/>
                </a:cubicBezTo>
                <a:cubicBezTo>
                  <a:pt x="2333730" y="3496647"/>
                  <a:pt x="2335740" y="3498028"/>
                  <a:pt x="2337921" y="3498028"/>
                </a:cubicBezTo>
                <a:lnTo>
                  <a:pt x="2361638" y="3498028"/>
                </a:lnTo>
                <a:cubicBezTo>
                  <a:pt x="2362105" y="3498028"/>
                  <a:pt x="2363343" y="3500171"/>
                  <a:pt x="2363343" y="3503848"/>
                </a:cubicBezTo>
                <a:cubicBezTo>
                  <a:pt x="2363343" y="3505753"/>
                  <a:pt x="2362952" y="3507467"/>
                  <a:pt x="2362409" y="3508724"/>
                </a:cubicBezTo>
                <a:cubicBezTo>
                  <a:pt x="2362105" y="3509372"/>
                  <a:pt x="2361733" y="3509753"/>
                  <a:pt x="2361543" y="3509753"/>
                </a:cubicBezTo>
                <a:lnTo>
                  <a:pt x="2324290" y="3509753"/>
                </a:lnTo>
                <a:cubicBezTo>
                  <a:pt x="2322471" y="3509753"/>
                  <a:pt x="2320957" y="3511287"/>
                  <a:pt x="2320957" y="3513096"/>
                </a:cubicBezTo>
                <a:cubicBezTo>
                  <a:pt x="2320957" y="3514916"/>
                  <a:pt x="2322471" y="3516449"/>
                  <a:pt x="2324290" y="3516449"/>
                </a:cubicBezTo>
                <a:lnTo>
                  <a:pt x="2361543" y="3516449"/>
                </a:lnTo>
                <a:cubicBezTo>
                  <a:pt x="2364315" y="3516449"/>
                  <a:pt x="2366581" y="3514820"/>
                  <a:pt x="2368106" y="3512163"/>
                </a:cubicBezTo>
                <a:lnTo>
                  <a:pt x="2396395" y="3503190"/>
                </a:lnTo>
                <a:cubicBezTo>
                  <a:pt x="2401262" y="3501752"/>
                  <a:pt x="2406406" y="3502828"/>
                  <a:pt x="2410206" y="3505838"/>
                </a:cubicBezTo>
                <a:cubicBezTo>
                  <a:pt x="2398224" y="3511839"/>
                  <a:pt x="2388679" y="3517002"/>
                  <a:pt x="2380774" y="3521202"/>
                </a:cubicBezTo>
                <a:cubicBezTo>
                  <a:pt x="2345055" y="3540176"/>
                  <a:pt x="2345055" y="3540176"/>
                  <a:pt x="2308012" y="3527279"/>
                </a:cubicBezTo>
                <a:moveTo>
                  <a:pt x="58007" y="3725599"/>
                </a:moveTo>
                <a:lnTo>
                  <a:pt x="58598" y="3725599"/>
                </a:lnTo>
                <a:cubicBezTo>
                  <a:pt x="65541" y="3725418"/>
                  <a:pt x="71999" y="3722580"/>
                  <a:pt x="76876" y="3717512"/>
                </a:cubicBezTo>
                <a:cubicBezTo>
                  <a:pt x="81724" y="3712483"/>
                  <a:pt x="84211" y="3705882"/>
                  <a:pt x="84096" y="3698948"/>
                </a:cubicBezTo>
                <a:cubicBezTo>
                  <a:pt x="84096" y="3687795"/>
                  <a:pt x="70504" y="3667230"/>
                  <a:pt x="62303" y="3655981"/>
                </a:cubicBezTo>
                <a:cubicBezTo>
                  <a:pt x="61913" y="3655505"/>
                  <a:pt x="61541" y="3655038"/>
                  <a:pt x="60970" y="3654628"/>
                </a:cubicBezTo>
                <a:cubicBezTo>
                  <a:pt x="59721" y="3653695"/>
                  <a:pt x="58093" y="3653323"/>
                  <a:pt x="56597" y="3653609"/>
                </a:cubicBezTo>
                <a:cubicBezTo>
                  <a:pt x="55054" y="3653885"/>
                  <a:pt x="53635" y="3654724"/>
                  <a:pt x="52683" y="3655981"/>
                </a:cubicBezTo>
                <a:cubicBezTo>
                  <a:pt x="46101" y="3665049"/>
                  <a:pt x="30880" y="3687318"/>
                  <a:pt x="30880" y="3698948"/>
                </a:cubicBezTo>
                <a:lnTo>
                  <a:pt x="30880" y="3700158"/>
                </a:lnTo>
                <a:cubicBezTo>
                  <a:pt x="31146" y="3714341"/>
                  <a:pt x="42863" y="3725599"/>
                  <a:pt x="56769" y="3725599"/>
                </a:cubicBezTo>
                <a:lnTo>
                  <a:pt x="58007" y="3725599"/>
                </a:lnTo>
                <a:close/>
                <a:moveTo>
                  <a:pt x="37642" y="3699872"/>
                </a:moveTo>
                <a:lnTo>
                  <a:pt x="37642" y="3698948"/>
                </a:lnTo>
                <a:cubicBezTo>
                  <a:pt x="37642" y="3691138"/>
                  <a:pt x="47815" y="3674259"/>
                  <a:pt x="57540" y="3660629"/>
                </a:cubicBezTo>
                <a:cubicBezTo>
                  <a:pt x="69818" y="3677793"/>
                  <a:pt x="77448" y="3692433"/>
                  <a:pt x="77448" y="3698948"/>
                </a:cubicBezTo>
                <a:lnTo>
                  <a:pt x="77448" y="3699044"/>
                </a:lnTo>
                <a:cubicBezTo>
                  <a:pt x="77533" y="3704158"/>
                  <a:pt x="75638" y="3709140"/>
                  <a:pt x="72104" y="3712855"/>
                </a:cubicBezTo>
                <a:cubicBezTo>
                  <a:pt x="68503" y="3716579"/>
                  <a:pt x="63732" y="3718770"/>
                  <a:pt x="58493" y="3718855"/>
                </a:cubicBezTo>
                <a:lnTo>
                  <a:pt x="57455" y="3718855"/>
                </a:lnTo>
                <a:lnTo>
                  <a:pt x="56959" y="3718855"/>
                </a:lnTo>
                <a:cubicBezTo>
                  <a:pt x="46491" y="3718951"/>
                  <a:pt x="37814" y="3710483"/>
                  <a:pt x="37642" y="3699872"/>
                </a:cubicBezTo>
                <a:moveTo>
                  <a:pt x="301000" y="3725599"/>
                </a:moveTo>
                <a:lnTo>
                  <a:pt x="301571" y="3725599"/>
                </a:lnTo>
                <a:cubicBezTo>
                  <a:pt x="308524" y="3725418"/>
                  <a:pt x="314992" y="3722580"/>
                  <a:pt x="319840" y="3717512"/>
                </a:cubicBezTo>
                <a:cubicBezTo>
                  <a:pt x="324707" y="3712483"/>
                  <a:pt x="327203" y="3705882"/>
                  <a:pt x="327079" y="3698948"/>
                </a:cubicBezTo>
                <a:cubicBezTo>
                  <a:pt x="327079" y="3687795"/>
                  <a:pt x="313477" y="3667230"/>
                  <a:pt x="305267" y="3655981"/>
                </a:cubicBezTo>
                <a:cubicBezTo>
                  <a:pt x="304905" y="3655505"/>
                  <a:pt x="304533" y="3655038"/>
                  <a:pt x="303952" y="3654628"/>
                </a:cubicBezTo>
                <a:cubicBezTo>
                  <a:pt x="302714" y="3653695"/>
                  <a:pt x="301085" y="3653323"/>
                  <a:pt x="299580" y="3653609"/>
                </a:cubicBezTo>
                <a:cubicBezTo>
                  <a:pt x="298028" y="3653885"/>
                  <a:pt x="296618" y="3654724"/>
                  <a:pt x="295751" y="3655981"/>
                </a:cubicBezTo>
                <a:cubicBezTo>
                  <a:pt x="289179" y="3665049"/>
                  <a:pt x="273948" y="3687318"/>
                  <a:pt x="273948" y="3698948"/>
                </a:cubicBezTo>
                <a:lnTo>
                  <a:pt x="273948" y="3700158"/>
                </a:lnTo>
                <a:cubicBezTo>
                  <a:pt x="274215" y="3714341"/>
                  <a:pt x="285950" y="3725599"/>
                  <a:pt x="299856" y="3725599"/>
                </a:cubicBezTo>
                <a:lnTo>
                  <a:pt x="301000" y="3725599"/>
                </a:lnTo>
                <a:close/>
                <a:moveTo>
                  <a:pt x="280616" y="3699872"/>
                </a:moveTo>
                <a:lnTo>
                  <a:pt x="280616" y="3698948"/>
                </a:lnTo>
                <a:cubicBezTo>
                  <a:pt x="280616" y="3691138"/>
                  <a:pt x="290808" y="3674259"/>
                  <a:pt x="300618" y="3660629"/>
                </a:cubicBezTo>
                <a:cubicBezTo>
                  <a:pt x="312896" y="3677793"/>
                  <a:pt x="320526" y="3692433"/>
                  <a:pt x="320526" y="3698948"/>
                </a:cubicBezTo>
                <a:lnTo>
                  <a:pt x="320526" y="3699044"/>
                </a:lnTo>
                <a:cubicBezTo>
                  <a:pt x="320621" y="3704158"/>
                  <a:pt x="318706" y="3709140"/>
                  <a:pt x="315173" y="3712855"/>
                </a:cubicBezTo>
                <a:cubicBezTo>
                  <a:pt x="311562" y="3716579"/>
                  <a:pt x="306800" y="3718770"/>
                  <a:pt x="301571" y="3718855"/>
                </a:cubicBezTo>
                <a:lnTo>
                  <a:pt x="300533" y="3718855"/>
                </a:lnTo>
                <a:lnTo>
                  <a:pt x="300028" y="3718855"/>
                </a:lnTo>
                <a:cubicBezTo>
                  <a:pt x="289484" y="3718951"/>
                  <a:pt x="280806" y="3710483"/>
                  <a:pt x="280616" y="3699872"/>
                </a:cubicBezTo>
                <a:moveTo>
                  <a:pt x="329089" y="3739782"/>
                </a:moveTo>
                <a:lnTo>
                  <a:pt x="304619" y="3747497"/>
                </a:lnTo>
                <a:lnTo>
                  <a:pt x="304619" y="3746849"/>
                </a:lnTo>
                <a:cubicBezTo>
                  <a:pt x="304619" y="3739506"/>
                  <a:pt x="301180" y="3734391"/>
                  <a:pt x="296227" y="3734391"/>
                </a:cubicBezTo>
                <a:lnTo>
                  <a:pt x="272901" y="3734477"/>
                </a:lnTo>
                <a:cubicBezTo>
                  <a:pt x="272215" y="3734295"/>
                  <a:pt x="270414" y="3732953"/>
                  <a:pt x="268995" y="3731876"/>
                </a:cubicBezTo>
                <a:cubicBezTo>
                  <a:pt x="263366" y="3727790"/>
                  <a:pt x="253946" y="3720856"/>
                  <a:pt x="241954" y="3720856"/>
                </a:cubicBezTo>
                <a:lnTo>
                  <a:pt x="224971" y="3720856"/>
                </a:lnTo>
                <a:lnTo>
                  <a:pt x="224971" y="3720761"/>
                </a:lnTo>
                <a:cubicBezTo>
                  <a:pt x="224971" y="3717036"/>
                  <a:pt x="221932" y="3713969"/>
                  <a:pt x="218227" y="3713969"/>
                </a:cubicBezTo>
                <a:lnTo>
                  <a:pt x="197929" y="3713969"/>
                </a:lnTo>
                <a:cubicBezTo>
                  <a:pt x="196119" y="3713969"/>
                  <a:pt x="194605" y="3715503"/>
                  <a:pt x="194605" y="3717322"/>
                </a:cubicBezTo>
                <a:cubicBezTo>
                  <a:pt x="194605" y="3719132"/>
                  <a:pt x="196119" y="3720665"/>
                  <a:pt x="197929" y="3720665"/>
                </a:cubicBezTo>
                <a:lnTo>
                  <a:pt x="218322" y="3720761"/>
                </a:lnTo>
                <a:lnTo>
                  <a:pt x="218227" y="3773033"/>
                </a:lnTo>
                <a:lnTo>
                  <a:pt x="197929" y="3773033"/>
                </a:lnTo>
                <a:cubicBezTo>
                  <a:pt x="196119" y="3773033"/>
                  <a:pt x="194605" y="3774567"/>
                  <a:pt x="194605" y="3776386"/>
                </a:cubicBezTo>
                <a:cubicBezTo>
                  <a:pt x="194605" y="3778196"/>
                  <a:pt x="196119" y="3779692"/>
                  <a:pt x="197929" y="3779692"/>
                </a:cubicBezTo>
                <a:lnTo>
                  <a:pt x="218227" y="3779692"/>
                </a:lnTo>
                <a:cubicBezTo>
                  <a:pt x="221932" y="3779692"/>
                  <a:pt x="224971" y="3776672"/>
                  <a:pt x="224971" y="3772938"/>
                </a:cubicBezTo>
                <a:lnTo>
                  <a:pt x="224971" y="3771224"/>
                </a:lnTo>
                <a:cubicBezTo>
                  <a:pt x="230695" y="3773129"/>
                  <a:pt x="235839" y="3774948"/>
                  <a:pt x="240325" y="3776472"/>
                </a:cubicBezTo>
                <a:cubicBezTo>
                  <a:pt x="258127" y="3782673"/>
                  <a:pt x="268043" y="3786007"/>
                  <a:pt x="276996" y="3786007"/>
                </a:cubicBezTo>
                <a:cubicBezTo>
                  <a:pt x="287950" y="3786007"/>
                  <a:pt x="297666" y="3780939"/>
                  <a:pt x="318525" y="3769786"/>
                </a:cubicBezTo>
                <a:cubicBezTo>
                  <a:pt x="327193" y="3765223"/>
                  <a:pt x="338042" y="3759413"/>
                  <a:pt x="351758" y="3752574"/>
                </a:cubicBezTo>
                <a:cubicBezTo>
                  <a:pt x="352615" y="3752107"/>
                  <a:pt x="353292" y="3751316"/>
                  <a:pt x="353482" y="3750383"/>
                </a:cubicBezTo>
                <a:cubicBezTo>
                  <a:pt x="353663" y="3749412"/>
                  <a:pt x="353482" y="3748383"/>
                  <a:pt x="352901" y="3747592"/>
                </a:cubicBezTo>
                <a:cubicBezTo>
                  <a:pt x="347567" y="3740391"/>
                  <a:pt x="337947" y="3737134"/>
                  <a:pt x="329089" y="3739782"/>
                </a:cubicBezTo>
                <a:moveTo>
                  <a:pt x="315468" y="3764109"/>
                </a:moveTo>
                <a:cubicBezTo>
                  <a:pt x="279578" y="3783130"/>
                  <a:pt x="279578" y="3783130"/>
                  <a:pt x="242506" y="3770290"/>
                </a:cubicBezTo>
                <a:cubicBezTo>
                  <a:pt x="237372" y="3768481"/>
                  <a:pt x="231553" y="3766480"/>
                  <a:pt x="224971" y="3764299"/>
                </a:cubicBezTo>
                <a:lnTo>
                  <a:pt x="224971" y="3727504"/>
                </a:lnTo>
                <a:lnTo>
                  <a:pt x="241954" y="3727504"/>
                </a:lnTo>
                <a:cubicBezTo>
                  <a:pt x="251765" y="3727504"/>
                  <a:pt x="259766" y="3733314"/>
                  <a:pt x="264995" y="3737220"/>
                </a:cubicBezTo>
                <a:cubicBezTo>
                  <a:pt x="268224" y="3739601"/>
                  <a:pt x="270224" y="3741039"/>
                  <a:pt x="272415" y="3741039"/>
                </a:cubicBezTo>
                <a:lnTo>
                  <a:pt x="296132" y="3741039"/>
                </a:lnTo>
                <a:cubicBezTo>
                  <a:pt x="296618" y="3741039"/>
                  <a:pt x="297856" y="3743125"/>
                  <a:pt x="297856" y="3746849"/>
                </a:cubicBezTo>
                <a:cubicBezTo>
                  <a:pt x="297856" y="3748764"/>
                  <a:pt x="297580" y="3750478"/>
                  <a:pt x="296903" y="3751698"/>
                </a:cubicBezTo>
                <a:cubicBezTo>
                  <a:pt x="296618" y="3752393"/>
                  <a:pt x="296227" y="3752755"/>
                  <a:pt x="296027" y="3752755"/>
                </a:cubicBezTo>
                <a:lnTo>
                  <a:pt x="258813" y="3752755"/>
                </a:lnTo>
                <a:cubicBezTo>
                  <a:pt x="256994" y="3752755"/>
                  <a:pt x="255461" y="3754298"/>
                  <a:pt x="255461" y="3756108"/>
                </a:cubicBezTo>
                <a:cubicBezTo>
                  <a:pt x="255461" y="3757870"/>
                  <a:pt x="256994" y="3759403"/>
                  <a:pt x="258813" y="3759403"/>
                </a:cubicBezTo>
                <a:lnTo>
                  <a:pt x="296027" y="3759403"/>
                </a:lnTo>
                <a:cubicBezTo>
                  <a:pt x="298799" y="3759403"/>
                  <a:pt x="301085" y="3757784"/>
                  <a:pt x="302619" y="3755127"/>
                </a:cubicBezTo>
                <a:lnTo>
                  <a:pt x="330898" y="3746202"/>
                </a:lnTo>
                <a:cubicBezTo>
                  <a:pt x="335756" y="3744763"/>
                  <a:pt x="340900" y="3745783"/>
                  <a:pt x="344710" y="3748849"/>
                </a:cubicBezTo>
                <a:cubicBezTo>
                  <a:pt x="332899" y="3754850"/>
                  <a:pt x="323288" y="3759880"/>
                  <a:pt x="315468" y="3764109"/>
                </a:cubicBezTo>
                <a:moveTo>
                  <a:pt x="394335" y="3607413"/>
                </a:moveTo>
                <a:cubicBezTo>
                  <a:pt x="396144" y="3607413"/>
                  <a:pt x="397678" y="3605889"/>
                  <a:pt x="397678" y="3604079"/>
                </a:cubicBezTo>
                <a:cubicBezTo>
                  <a:pt x="397678" y="3602250"/>
                  <a:pt x="396144" y="3600726"/>
                  <a:pt x="394335" y="3600726"/>
                </a:cubicBezTo>
                <a:lnTo>
                  <a:pt x="373970" y="3600726"/>
                </a:lnTo>
                <a:cubicBezTo>
                  <a:pt x="370237" y="3600726"/>
                  <a:pt x="367189" y="3603794"/>
                  <a:pt x="367189" y="3607508"/>
                </a:cubicBezTo>
                <a:lnTo>
                  <a:pt x="367189" y="3609194"/>
                </a:lnTo>
                <a:cubicBezTo>
                  <a:pt x="355187" y="3605089"/>
                  <a:pt x="346424" y="3601612"/>
                  <a:pt x="339747" y="3598916"/>
                </a:cubicBezTo>
                <a:cubicBezTo>
                  <a:pt x="320221" y="3591097"/>
                  <a:pt x="315859" y="3589792"/>
                  <a:pt x="299266" y="3597878"/>
                </a:cubicBezTo>
                <a:lnTo>
                  <a:pt x="299190" y="3597878"/>
                </a:lnTo>
                <a:lnTo>
                  <a:pt x="236420" y="3610728"/>
                </a:lnTo>
                <a:cubicBezTo>
                  <a:pt x="235468" y="3610908"/>
                  <a:pt x="234696" y="3611518"/>
                  <a:pt x="234219" y="3612261"/>
                </a:cubicBezTo>
                <a:cubicBezTo>
                  <a:pt x="233734" y="3613004"/>
                  <a:pt x="233648" y="3614071"/>
                  <a:pt x="233829" y="3614909"/>
                </a:cubicBezTo>
                <a:cubicBezTo>
                  <a:pt x="235468" y="3620157"/>
                  <a:pt x="240792" y="3629606"/>
                  <a:pt x="250403" y="3629511"/>
                </a:cubicBezTo>
                <a:lnTo>
                  <a:pt x="251088" y="3629511"/>
                </a:lnTo>
                <a:cubicBezTo>
                  <a:pt x="256699" y="3635797"/>
                  <a:pt x="265547" y="3638445"/>
                  <a:pt x="273558" y="3636074"/>
                </a:cubicBezTo>
                <a:lnTo>
                  <a:pt x="291093" y="3631797"/>
                </a:lnTo>
                <a:cubicBezTo>
                  <a:pt x="294894" y="3633140"/>
                  <a:pt x="310229" y="3638626"/>
                  <a:pt x="320135" y="3646627"/>
                </a:cubicBezTo>
                <a:lnTo>
                  <a:pt x="320621" y="3647046"/>
                </a:lnTo>
                <a:cubicBezTo>
                  <a:pt x="325764" y="3651142"/>
                  <a:pt x="336337" y="3659781"/>
                  <a:pt x="350158" y="3659781"/>
                </a:cubicBezTo>
                <a:lnTo>
                  <a:pt x="367093" y="3659781"/>
                </a:lnTo>
                <a:lnTo>
                  <a:pt x="367093" y="3659886"/>
                </a:lnTo>
                <a:cubicBezTo>
                  <a:pt x="367093" y="3663611"/>
                  <a:pt x="370151" y="3666630"/>
                  <a:pt x="373866" y="3666630"/>
                </a:cubicBezTo>
                <a:lnTo>
                  <a:pt x="394145" y="3666630"/>
                </a:lnTo>
                <a:cubicBezTo>
                  <a:pt x="395964" y="3666630"/>
                  <a:pt x="397478" y="3665144"/>
                  <a:pt x="397478" y="3663325"/>
                </a:cubicBezTo>
                <a:cubicBezTo>
                  <a:pt x="397478" y="3661515"/>
                  <a:pt x="395964" y="3659981"/>
                  <a:pt x="394145" y="3659981"/>
                </a:cubicBezTo>
                <a:lnTo>
                  <a:pt x="373761" y="3659886"/>
                </a:lnTo>
                <a:lnTo>
                  <a:pt x="373866" y="3607613"/>
                </a:lnTo>
                <a:lnTo>
                  <a:pt x="394335" y="3607613"/>
                </a:lnTo>
                <a:lnTo>
                  <a:pt x="394335" y="3607413"/>
                </a:lnTo>
                <a:close/>
                <a:moveTo>
                  <a:pt x="251641" y="3622729"/>
                </a:moveTo>
                <a:cubicBezTo>
                  <a:pt x="246697" y="3623329"/>
                  <a:pt x="243554" y="3619424"/>
                  <a:pt x="241859" y="3616357"/>
                </a:cubicBezTo>
                <a:lnTo>
                  <a:pt x="278320" y="3608908"/>
                </a:lnTo>
                <a:cubicBezTo>
                  <a:pt x="271186" y="3612814"/>
                  <a:pt x="262509" y="3617319"/>
                  <a:pt x="251641" y="3622729"/>
                </a:cubicBezTo>
                <a:moveTo>
                  <a:pt x="367293" y="3652952"/>
                </a:moveTo>
                <a:lnTo>
                  <a:pt x="350339" y="3652952"/>
                </a:lnTo>
                <a:cubicBezTo>
                  <a:pt x="338890" y="3652952"/>
                  <a:pt x="329575" y="3645332"/>
                  <a:pt x="324993" y="3641703"/>
                </a:cubicBezTo>
                <a:lnTo>
                  <a:pt x="324526" y="3641331"/>
                </a:lnTo>
                <a:cubicBezTo>
                  <a:pt x="312315" y="3631426"/>
                  <a:pt x="293265" y="3625320"/>
                  <a:pt x="292418" y="3625006"/>
                </a:cubicBezTo>
                <a:cubicBezTo>
                  <a:pt x="292046" y="3624910"/>
                  <a:pt x="291751" y="3624815"/>
                  <a:pt x="291360" y="3624815"/>
                </a:cubicBezTo>
                <a:cubicBezTo>
                  <a:pt x="291093" y="3624815"/>
                  <a:pt x="290808" y="3624815"/>
                  <a:pt x="290626" y="3624910"/>
                </a:cubicBezTo>
                <a:lnTo>
                  <a:pt x="272043" y="3629511"/>
                </a:lnTo>
                <a:cubicBezTo>
                  <a:pt x="267176" y="3630911"/>
                  <a:pt x="262042" y="3629882"/>
                  <a:pt x="258232" y="3626815"/>
                </a:cubicBezTo>
                <a:cubicBezTo>
                  <a:pt x="271081" y="3620348"/>
                  <a:pt x="280721" y="3615100"/>
                  <a:pt x="288627" y="3610908"/>
                </a:cubicBezTo>
                <a:cubicBezTo>
                  <a:pt x="315859" y="3596259"/>
                  <a:pt x="315859" y="3596354"/>
                  <a:pt x="337490" y="3604908"/>
                </a:cubicBezTo>
                <a:cubicBezTo>
                  <a:pt x="344519" y="3607794"/>
                  <a:pt x="354159" y="3611613"/>
                  <a:pt x="367389" y="3616071"/>
                </a:cubicBezTo>
                <a:lnTo>
                  <a:pt x="367389" y="3652952"/>
                </a:lnTo>
                <a:lnTo>
                  <a:pt x="367293" y="3652952"/>
                </a:lnTo>
                <a:close/>
                <a:moveTo>
                  <a:pt x="544068" y="3725599"/>
                </a:moveTo>
                <a:lnTo>
                  <a:pt x="544649" y="3725599"/>
                </a:lnTo>
                <a:cubicBezTo>
                  <a:pt x="551612" y="3725418"/>
                  <a:pt x="558069" y="3722580"/>
                  <a:pt x="562937" y="3717512"/>
                </a:cubicBezTo>
                <a:cubicBezTo>
                  <a:pt x="567794" y="3712483"/>
                  <a:pt x="570262" y="3705882"/>
                  <a:pt x="570166" y="3698948"/>
                </a:cubicBezTo>
                <a:cubicBezTo>
                  <a:pt x="570166" y="3687795"/>
                  <a:pt x="556555" y="3667230"/>
                  <a:pt x="548354" y="3655981"/>
                </a:cubicBezTo>
                <a:cubicBezTo>
                  <a:pt x="547983" y="3655505"/>
                  <a:pt x="547611" y="3655038"/>
                  <a:pt x="547021" y="3654628"/>
                </a:cubicBezTo>
                <a:cubicBezTo>
                  <a:pt x="545792" y="3653695"/>
                  <a:pt x="544163" y="3653323"/>
                  <a:pt x="542649" y="3653609"/>
                </a:cubicBezTo>
                <a:cubicBezTo>
                  <a:pt x="541115" y="3653885"/>
                  <a:pt x="539705" y="3654724"/>
                  <a:pt x="538753" y="3655981"/>
                </a:cubicBezTo>
                <a:cubicBezTo>
                  <a:pt x="532162" y="3665049"/>
                  <a:pt x="516941" y="3687318"/>
                  <a:pt x="516941" y="3698948"/>
                </a:cubicBezTo>
                <a:lnTo>
                  <a:pt x="516941" y="3700158"/>
                </a:lnTo>
                <a:cubicBezTo>
                  <a:pt x="517207" y="3714341"/>
                  <a:pt x="528942" y="3725599"/>
                  <a:pt x="542839" y="3725599"/>
                </a:cubicBezTo>
                <a:lnTo>
                  <a:pt x="544068" y="3725599"/>
                </a:lnTo>
                <a:close/>
                <a:moveTo>
                  <a:pt x="523580" y="3699872"/>
                </a:moveTo>
                <a:lnTo>
                  <a:pt x="523580" y="3698948"/>
                </a:lnTo>
                <a:cubicBezTo>
                  <a:pt x="523580" y="3691138"/>
                  <a:pt x="533790" y="3674259"/>
                  <a:pt x="543516" y="3660629"/>
                </a:cubicBezTo>
                <a:cubicBezTo>
                  <a:pt x="555793" y="3677793"/>
                  <a:pt x="563423" y="3692433"/>
                  <a:pt x="563423" y="3698948"/>
                </a:cubicBezTo>
                <a:lnTo>
                  <a:pt x="563423" y="3699044"/>
                </a:lnTo>
                <a:cubicBezTo>
                  <a:pt x="563518" y="3704158"/>
                  <a:pt x="561604" y="3709140"/>
                  <a:pt x="558069" y="3712855"/>
                </a:cubicBezTo>
                <a:cubicBezTo>
                  <a:pt x="554460" y="3716579"/>
                  <a:pt x="549697" y="3718770"/>
                  <a:pt x="544449" y="3718855"/>
                </a:cubicBezTo>
                <a:lnTo>
                  <a:pt x="543392" y="3718855"/>
                </a:lnTo>
                <a:lnTo>
                  <a:pt x="542925" y="3718855"/>
                </a:lnTo>
                <a:cubicBezTo>
                  <a:pt x="532447" y="3718951"/>
                  <a:pt x="523799" y="3710483"/>
                  <a:pt x="523580" y="3699872"/>
                </a:cubicBezTo>
                <a:moveTo>
                  <a:pt x="572072" y="3739782"/>
                </a:moveTo>
                <a:lnTo>
                  <a:pt x="547611" y="3747497"/>
                </a:lnTo>
                <a:lnTo>
                  <a:pt x="547611" y="3746849"/>
                </a:lnTo>
                <a:cubicBezTo>
                  <a:pt x="547611" y="3739506"/>
                  <a:pt x="544153" y="3734391"/>
                  <a:pt x="539219" y="3734391"/>
                </a:cubicBezTo>
                <a:lnTo>
                  <a:pt x="515884" y="3734477"/>
                </a:lnTo>
                <a:cubicBezTo>
                  <a:pt x="515207" y="3734295"/>
                  <a:pt x="513397" y="3732953"/>
                  <a:pt x="511978" y="3731876"/>
                </a:cubicBezTo>
                <a:cubicBezTo>
                  <a:pt x="506359" y="3727790"/>
                  <a:pt x="496928" y="3720856"/>
                  <a:pt x="484918" y="3720856"/>
                </a:cubicBezTo>
                <a:lnTo>
                  <a:pt x="467953" y="3720856"/>
                </a:lnTo>
                <a:lnTo>
                  <a:pt x="467953" y="3720761"/>
                </a:lnTo>
                <a:cubicBezTo>
                  <a:pt x="467953" y="3717036"/>
                  <a:pt x="464915" y="3713969"/>
                  <a:pt x="461210" y="3713969"/>
                </a:cubicBezTo>
                <a:lnTo>
                  <a:pt x="440903" y="3713969"/>
                </a:lnTo>
                <a:cubicBezTo>
                  <a:pt x="439102" y="3713969"/>
                  <a:pt x="437597" y="3715503"/>
                  <a:pt x="437597" y="3717322"/>
                </a:cubicBezTo>
                <a:cubicBezTo>
                  <a:pt x="437597" y="3719132"/>
                  <a:pt x="439102" y="3720665"/>
                  <a:pt x="440903" y="3720665"/>
                </a:cubicBezTo>
                <a:lnTo>
                  <a:pt x="461315" y="3720761"/>
                </a:lnTo>
                <a:lnTo>
                  <a:pt x="461210" y="3773033"/>
                </a:lnTo>
                <a:lnTo>
                  <a:pt x="440903" y="3773033"/>
                </a:lnTo>
                <a:cubicBezTo>
                  <a:pt x="439102" y="3773033"/>
                  <a:pt x="437597" y="3774567"/>
                  <a:pt x="437597" y="3776386"/>
                </a:cubicBezTo>
                <a:cubicBezTo>
                  <a:pt x="437597" y="3778196"/>
                  <a:pt x="439102" y="3779692"/>
                  <a:pt x="440903" y="3779692"/>
                </a:cubicBezTo>
                <a:lnTo>
                  <a:pt x="461210" y="3779692"/>
                </a:lnTo>
                <a:cubicBezTo>
                  <a:pt x="464915" y="3779692"/>
                  <a:pt x="467953" y="3776672"/>
                  <a:pt x="467953" y="3772938"/>
                </a:cubicBezTo>
                <a:lnTo>
                  <a:pt x="467953" y="3771224"/>
                </a:lnTo>
                <a:cubicBezTo>
                  <a:pt x="473687" y="3773129"/>
                  <a:pt x="478821" y="3774948"/>
                  <a:pt x="483308" y="3776472"/>
                </a:cubicBezTo>
                <a:cubicBezTo>
                  <a:pt x="501119" y="3782673"/>
                  <a:pt x="511026" y="3786007"/>
                  <a:pt x="519969" y="3786007"/>
                </a:cubicBezTo>
                <a:cubicBezTo>
                  <a:pt x="530933" y="3786007"/>
                  <a:pt x="540648" y="3780939"/>
                  <a:pt x="561518" y="3769786"/>
                </a:cubicBezTo>
                <a:cubicBezTo>
                  <a:pt x="570166" y="3765223"/>
                  <a:pt x="581015" y="3759413"/>
                  <a:pt x="594741" y="3752574"/>
                </a:cubicBezTo>
                <a:cubicBezTo>
                  <a:pt x="595608" y="3752107"/>
                  <a:pt x="596275" y="3751316"/>
                  <a:pt x="596455" y="3750383"/>
                </a:cubicBezTo>
                <a:cubicBezTo>
                  <a:pt x="596646" y="3749412"/>
                  <a:pt x="596455" y="3748383"/>
                  <a:pt x="595884" y="3747592"/>
                </a:cubicBezTo>
                <a:cubicBezTo>
                  <a:pt x="590550" y="3740391"/>
                  <a:pt x="580930" y="3737134"/>
                  <a:pt x="572072" y="3739782"/>
                </a:cubicBezTo>
                <a:moveTo>
                  <a:pt x="558460" y="3764109"/>
                </a:moveTo>
                <a:cubicBezTo>
                  <a:pt x="522541" y="3783130"/>
                  <a:pt x="522541" y="3783130"/>
                  <a:pt x="485489" y="3770290"/>
                </a:cubicBezTo>
                <a:cubicBezTo>
                  <a:pt x="480365" y="3768481"/>
                  <a:pt x="474630" y="3766480"/>
                  <a:pt x="467953" y="3764299"/>
                </a:cubicBezTo>
                <a:lnTo>
                  <a:pt x="467953" y="3727504"/>
                </a:lnTo>
                <a:lnTo>
                  <a:pt x="484918" y="3727504"/>
                </a:lnTo>
                <a:cubicBezTo>
                  <a:pt x="494729" y="3727504"/>
                  <a:pt x="502729" y="3733314"/>
                  <a:pt x="507978" y="3737220"/>
                </a:cubicBezTo>
                <a:cubicBezTo>
                  <a:pt x="511207" y="3739601"/>
                  <a:pt x="513207" y="3741039"/>
                  <a:pt x="515407" y="3741039"/>
                </a:cubicBezTo>
                <a:lnTo>
                  <a:pt x="539115" y="3741039"/>
                </a:lnTo>
                <a:cubicBezTo>
                  <a:pt x="539610" y="3741039"/>
                  <a:pt x="540848" y="3743125"/>
                  <a:pt x="540848" y="3746849"/>
                </a:cubicBezTo>
                <a:cubicBezTo>
                  <a:pt x="540848" y="3748764"/>
                  <a:pt x="540448" y="3750478"/>
                  <a:pt x="539886" y="3751698"/>
                </a:cubicBezTo>
                <a:cubicBezTo>
                  <a:pt x="539610" y="3752393"/>
                  <a:pt x="539219" y="3752755"/>
                  <a:pt x="539019" y="3752755"/>
                </a:cubicBezTo>
                <a:lnTo>
                  <a:pt x="501767" y="3752755"/>
                </a:lnTo>
                <a:cubicBezTo>
                  <a:pt x="499986" y="3752755"/>
                  <a:pt x="498434" y="3754298"/>
                  <a:pt x="498434" y="3756108"/>
                </a:cubicBezTo>
                <a:cubicBezTo>
                  <a:pt x="498434" y="3757870"/>
                  <a:pt x="499986" y="3759403"/>
                  <a:pt x="501767" y="3759403"/>
                </a:cubicBezTo>
                <a:lnTo>
                  <a:pt x="539019" y="3759403"/>
                </a:lnTo>
                <a:cubicBezTo>
                  <a:pt x="541791" y="3759403"/>
                  <a:pt x="544068" y="3757784"/>
                  <a:pt x="545611" y="3755127"/>
                </a:cubicBezTo>
                <a:lnTo>
                  <a:pt x="573881" y="3746202"/>
                </a:lnTo>
                <a:cubicBezTo>
                  <a:pt x="578739" y="3744763"/>
                  <a:pt x="583882" y="3745783"/>
                  <a:pt x="587702" y="3748849"/>
                </a:cubicBezTo>
                <a:cubicBezTo>
                  <a:pt x="575872" y="3754850"/>
                  <a:pt x="566261" y="3759880"/>
                  <a:pt x="558460" y="3764109"/>
                </a:cubicBezTo>
                <a:moveTo>
                  <a:pt x="637337" y="3607413"/>
                </a:moveTo>
                <a:cubicBezTo>
                  <a:pt x="639137" y="3607413"/>
                  <a:pt x="640642" y="3605889"/>
                  <a:pt x="640642" y="3604079"/>
                </a:cubicBezTo>
                <a:cubicBezTo>
                  <a:pt x="640642" y="3602250"/>
                  <a:pt x="639137" y="3600726"/>
                  <a:pt x="637337" y="3600726"/>
                </a:cubicBezTo>
                <a:lnTo>
                  <a:pt x="617058" y="3600726"/>
                </a:lnTo>
                <a:cubicBezTo>
                  <a:pt x="613324" y="3600726"/>
                  <a:pt x="610276" y="3603794"/>
                  <a:pt x="610276" y="3607508"/>
                </a:cubicBezTo>
                <a:lnTo>
                  <a:pt x="610276" y="3609194"/>
                </a:lnTo>
                <a:cubicBezTo>
                  <a:pt x="598275" y="3605089"/>
                  <a:pt x="589512" y="3601612"/>
                  <a:pt x="582835" y="3598916"/>
                </a:cubicBezTo>
                <a:cubicBezTo>
                  <a:pt x="563318" y="3591097"/>
                  <a:pt x="558927" y="3589792"/>
                  <a:pt x="542354" y="3597878"/>
                </a:cubicBezTo>
                <a:lnTo>
                  <a:pt x="542258" y="3597878"/>
                </a:lnTo>
                <a:lnTo>
                  <a:pt x="479498" y="3610728"/>
                </a:lnTo>
                <a:cubicBezTo>
                  <a:pt x="478555" y="3610908"/>
                  <a:pt x="477784" y="3611518"/>
                  <a:pt x="477307" y="3612261"/>
                </a:cubicBezTo>
                <a:cubicBezTo>
                  <a:pt x="476821" y="3613004"/>
                  <a:pt x="476726" y="3614071"/>
                  <a:pt x="477002" y="3614909"/>
                </a:cubicBezTo>
                <a:cubicBezTo>
                  <a:pt x="478631" y="3620157"/>
                  <a:pt x="483984" y="3629606"/>
                  <a:pt x="493586" y="3629511"/>
                </a:cubicBezTo>
                <a:lnTo>
                  <a:pt x="494262" y="3629511"/>
                </a:lnTo>
                <a:cubicBezTo>
                  <a:pt x="499891" y="3635797"/>
                  <a:pt x="508740" y="3638445"/>
                  <a:pt x="516750" y="3636074"/>
                </a:cubicBezTo>
                <a:lnTo>
                  <a:pt x="534257" y="3631797"/>
                </a:lnTo>
                <a:cubicBezTo>
                  <a:pt x="538086" y="3633140"/>
                  <a:pt x="553412" y="3638626"/>
                  <a:pt x="563318" y="3646627"/>
                </a:cubicBezTo>
                <a:lnTo>
                  <a:pt x="563794" y="3647046"/>
                </a:lnTo>
                <a:cubicBezTo>
                  <a:pt x="568928" y="3651142"/>
                  <a:pt x="579511" y="3659781"/>
                  <a:pt x="593321" y="3659781"/>
                </a:cubicBezTo>
                <a:lnTo>
                  <a:pt x="610276" y="3659781"/>
                </a:lnTo>
                <a:lnTo>
                  <a:pt x="610276" y="3659886"/>
                </a:lnTo>
                <a:cubicBezTo>
                  <a:pt x="610276" y="3663611"/>
                  <a:pt x="613324" y="3666630"/>
                  <a:pt x="617058" y="3666630"/>
                </a:cubicBezTo>
                <a:lnTo>
                  <a:pt x="637337" y="3666630"/>
                </a:lnTo>
                <a:cubicBezTo>
                  <a:pt x="639137" y="3666630"/>
                  <a:pt x="640642" y="3665144"/>
                  <a:pt x="640642" y="3663325"/>
                </a:cubicBezTo>
                <a:cubicBezTo>
                  <a:pt x="640642" y="3661515"/>
                  <a:pt x="639137" y="3659981"/>
                  <a:pt x="637337" y="3659981"/>
                </a:cubicBezTo>
                <a:lnTo>
                  <a:pt x="616953" y="3659886"/>
                </a:lnTo>
                <a:lnTo>
                  <a:pt x="617058" y="3607613"/>
                </a:lnTo>
                <a:lnTo>
                  <a:pt x="637337" y="3607613"/>
                </a:lnTo>
                <a:lnTo>
                  <a:pt x="637337" y="3607413"/>
                </a:lnTo>
                <a:close/>
                <a:moveTo>
                  <a:pt x="494633" y="3622729"/>
                </a:moveTo>
                <a:cubicBezTo>
                  <a:pt x="489690" y="3623329"/>
                  <a:pt x="486537" y="3619424"/>
                  <a:pt x="484822" y="3616357"/>
                </a:cubicBezTo>
                <a:lnTo>
                  <a:pt x="521303" y="3608908"/>
                </a:lnTo>
                <a:cubicBezTo>
                  <a:pt x="514169" y="3612814"/>
                  <a:pt x="505492" y="3617319"/>
                  <a:pt x="494633" y="3622729"/>
                </a:cubicBezTo>
                <a:moveTo>
                  <a:pt x="610276" y="3652952"/>
                </a:moveTo>
                <a:lnTo>
                  <a:pt x="593321" y="3652952"/>
                </a:lnTo>
                <a:cubicBezTo>
                  <a:pt x="581882" y="3652952"/>
                  <a:pt x="572557" y="3645332"/>
                  <a:pt x="567976" y="3641703"/>
                </a:cubicBezTo>
                <a:lnTo>
                  <a:pt x="567509" y="3641331"/>
                </a:lnTo>
                <a:cubicBezTo>
                  <a:pt x="555307" y="3631426"/>
                  <a:pt x="536257" y="3625320"/>
                  <a:pt x="535400" y="3625006"/>
                </a:cubicBezTo>
                <a:cubicBezTo>
                  <a:pt x="535124" y="3624910"/>
                  <a:pt x="534743" y="3624815"/>
                  <a:pt x="534352" y="3624815"/>
                </a:cubicBezTo>
                <a:cubicBezTo>
                  <a:pt x="534076" y="3624815"/>
                  <a:pt x="533790" y="3624815"/>
                  <a:pt x="533609" y="3624910"/>
                </a:cubicBezTo>
                <a:lnTo>
                  <a:pt x="515026" y="3629511"/>
                </a:lnTo>
                <a:cubicBezTo>
                  <a:pt x="510168" y="3630911"/>
                  <a:pt x="505025" y="3629882"/>
                  <a:pt x="501215" y="3626815"/>
                </a:cubicBezTo>
                <a:cubicBezTo>
                  <a:pt x="514074" y="3620348"/>
                  <a:pt x="523704" y="3615100"/>
                  <a:pt x="531600" y="3610908"/>
                </a:cubicBezTo>
                <a:cubicBezTo>
                  <a:pt x="558755" y="3596259"/>
                  <a:pt x="558841" y="3596354"/>
                  <a:pt x="580463" y="3604908"/>
                </a:cubicBezTo>
                <a:cubicBezTo>
                  <a:pt x="587511" y="3607794"/>
                  <a:pt x="597141" y="3611613"/>
                  <a:pt x="610362" y="3616071"/>
                </a:cubicBezTo>
                <a:lnTo>
                  <a:pt x="610362" y="3652952"/>
                </a:lnTo>
                <a:lnTo>
                  <a:pt x="610276" y="3652952"/>
                </a:lnTo>
                <a:close/>
                <a:moveTo>
                  <a:pt x="787051" y="3725599"/>
                </a:moveTo>
                <a:lnTo>
                  <a:pt x="787641" y="3725599"/>
                </a:lnTo>
                <a:cubicBezTo>
                  <a:pt x="794585" y="3725418"/>
                  <a:pt x="801062" y="3722580"/>
                  <a:pt x="805919" y="3717512"/>
                </a:cubicBezTo>
                <a:cubicBezTo>
                  <a:pt x="810768" y="3712483"/>
                  <a:pt x="813235" y="3705882"/>
                  <a:pt x="813149" y="3698948"/>
                </a:cubicBezTo>
                <a:cubicBezTo>
                  <a:pt x="813149" y="3687795"/>
                  <a:pt x="799547" y="3667230"/>
                  <a:pt x="791327" y="3655981"/>
                </a:cubicBezTo>
                <a:cubicBezTo>
                  <a:pt x="790956" y="3655505"/>
                  <a:pt x="790556" y="3655038"/>
                  <a:pt x="790013" y="3654628"/>
                </a:cubicBezTo>
                <a:cubicBezTo>
                  <a:pt x="788784" y="3653695"/>
                  <a:pt x="787146" y="3653323"/>
                  <a:pt x="785641" y="3653609"/>
                </a:cubicBezTo>
                <a:cubicBezTo>
                  <a:pt x="784107" y="3653885"/>
                  <a:pt x="782678" y="3654724"/>
                  <a:pt x="781821" y="3655981"/>
                </a:cubicBezTo>
                <a:cubicBezTo>
                  <a:pt x="775239" y="3665049"/>
                  <a:pt x="760000" y="3687318"/>
                  <a:pt x="760000" y="3698948"/>
                </a:cubicBezTo>
                <a:lnTo>
                  <a:pt x="760000" y="3700158"/>
                </a:lnTo>
                <a:cubicBezTo>
                  <a:pt x="760295" y="3714341"/>
                  <a:pt x="772001" y="3725599"/>
                  <a:pt x="785908" y="3725599"/>
                </a:cubicBezTo>
                <a:lnTo>
                  <a:pt x="787051" y="3725599"/>
                </a:lnTo>
                <a:close/>
                <a:moveTo>
                  <a:pt x="766572" y="3699872"/>
                </a:moveTo>
                <a:lnTo>
                  <a:pt x="766572" y="3698948"/>
                </a:lnTo>
                <a:cubicBezTo>
                  <a:pt x="766572" y="3691138"/>
                  <a:pt x="776773" y="3674259"/>
                  <a:pt x="786565" y="3660629"/>
                </a:cubicBezTo>
                <a:cubicBezTo>
                  <a:pt x="798862" y="3677793"/>
                  <a:pt x="806491" y="3692433"/>
                  <a:pt x="806491" y="3698948"/>
                </a:cubicBezTo>
                <a:lnTo>
                  <a:pt x="806491" y="3699044"/>
                </a:lnTo>
                <a:cubicBezTo>
                  <a:pt x="806586" y="3704158"/>
                  <a:pt x="804691" y="3709140"/>
                  <a:pt x="801148" y="3712855"/>
                </a:cubicBezTo>
                <a:cubicBezTo>
                  <a:pt x="797547" y="3716579"/>
                  <a:pt x="792775" y="3718770"/>
                  <a:pt x="787517" y="3718855"/>
                </a:cubicBezTo>
                <a:lnTo>
                  <a:pt x="786479" y="3718855"/>
                </a:lnTo>
                <a:lnTo>
                  <a:pt x="786013" y="3718855"/>
                </a:lnTo>
                <a:cubicBezTo>
                  <a:pt x="775516" y="3718951"/>
                  <a:pt x="766867" y="3710483"/>
                  <a:pt x="766572" y="3699872"/>
                </a:cubicBezTo>
                <a:moveTo>
                  <a:pt x="815064" y="3739782"/>
                </a:moveTo>
                <a:lnTo>
                  <a:pt x="790556" y="3747497"/>
                </a:lnTo>
                <a:lnTo>
                  <a:pt x="790556" y="3746849"/>
                </a:lnTo>
                <a:cubicBezTo>
                  <a:pt x="790556" y="3739506"/>
                  <a:pt x="787146" y="3734391"/>
                  <a:pt x="782193" y="3734391"/>
                </a:cubicBezTo>
                <a:lnTo>
                  <a:pt x="758866" y="3734477"/>
                </a:lnTo>
                <a:cubicBezTo>
                  <a:pt x="758200" y="3734295"/>
                  <a:pt x="756390" y="3732953"/>
                  <a:pt x="754961" y="3731876"/>
                </a:cubicBezTo>
                <a:cubicBezTo>
                  <a:pt x="749332" y="3727790"/>
                  <a:pt x="739892" y="3720856"/>
                  <a:pt x="727891" y="3720856"/>
                </a:cubicBezTo>
                <a:lnTo>
                  <a:pt x="710936" y="3720856"/>
                </a:lnTo>
                <a:lnTo>
                  <a:pt x="710936" y="3720761"/>
                </a:lnTo>
                <a:cubicBezTo>
                  <a:pt x="710936" y="3717036"/>
                  <a:pt x="707907" y="3713969"/>
                  <a:pt x="704173" y="3713969"/>
                </a:cubicBezTo>
                <a:lnTo>
                  <a:pt x="683895" y="3713969"/>
                </a:lnTo>
                <a:cubicBezTo>
                  <a:pt x="682094" y="3713969"/>
                  <a:pt x="680580" y="3715503"/>
                  <a:pt x="680580" y="3717322"/>
                </a:cubicBezTo>
                <a:cubicBezTo>
                  <a:pt x="680580" y="3719132"/>
                  <a:pt x="682094" y="3720665"/>
                  <a:pt x="683895" y="3720665"/>
                </a:cubicBezTo>
                <a:lnTo>
                  <a:pt x="704297" y="3720761"/>
                </a:lnTo>
                <a:lnTo>
                  <a:pt x="704173" y="3773033"/>
                </a:lnTo>
                <a:lnTo>
                  <a:pt x="683895" y="3773033"/>
                </a:lnTo>
                <a:cubicBezTo>
                  <a:pt x="682094" y="3773033"/>
                  <a:pt x="680580" y="3774567"/>
                  <a:pt x="680580" y="3776386"/>
                </a:cubicBezTo>
                <a:cubicBezTo>
                  <a:pt x="680580" y="3778196"/>
                  <a:pt x="682094" y="3779692"/>
                  <a:pt x="683895" y="3779692"/>
                </a:cubicBezTo>
                <a:lnTo>
                  <a:pt x="704173" y="3779692"/>
                </a:lnTo>
                <a:cubicBezTo>
                  <a:pt x="707907" y="3779692"/>
                  <a:pt x="710936" y="3776672"/>
                  <a:pt x="710936" y="3772938"/>
                </a:cubicBezTo>
                <a:lnTo>
                  <a:pt x="710936" y="3771224"/>
                </a:lnTo>
                <a:cubicBezTo>
                  <a:pt x="716670" y="3773129"/>
                  <a:pt x="721814" y="3774948"/>
                  <a:pt x="726291" y="3776472"/>
                </a:cubicBezTo>
                <a:cubicBezTo>
                  <a:pt x="744102" y="3782673"/>
                  <a:pt x="754018" y="3786007"/>
                  <a:pt x="762962" y="3786007"/>
                </a:cubicBezTo>
                <a:cubicBezTo>
                  <a:pt x="773916" y="3786007"/>
                  <a:pt x="783641" y="3780939"/>
                  <a:pt x="804491" y="3769786"/>
                </a:cubicBezTo>
                <a:cubicBezTo>
                  <a:pt x="813149" y="3765223"/>
                  <a:pt x="824008" y="3759413"/>
                  <a:pt x="837733" y="3752574"/>
                </a:cubicBezTo>
                <a:cubicBezTo>
                  <a:pt x="838581" y="3752107"/>
                  <a:pt x="839267" y="3751316"/>
                  <a:pt x="839448" y="3750383"/>
                </a:cubicBezTo>
                <a:cubicBezTo>
                  <a:pt x="839638" y="3749412"/>
                  <a:pt x="839448" y="3748383"/>
                  <a:pt x="838876" y="3747592"/>
                </a:cubicBezTo>
                <a:cubicBezTo>
                  <a:pt x="833533" y="3740391"/>
                  <a:pt x="823913" y="3737134"/>
                  <a:pt x="815064" y="3739782"/>
                </a:cubicBezTo>
                <a:moveTo>
                  <a:pt x="801424" y="3764109"/>
                </a:moveTo>
                <a:cubicBezTo>
                  <a:pt x="765524" y="3783130"/>
                  <a:pt x="765524" y="3783130"/>
                  <a:pt x="728481" y="3770290"/>
                </a:cubicBezTo>
                <a:cubicBezTo>
                  <a:pt x="723347" y="3768481"/>
                  <a:pt x="717518" y="3766480"/>
                  <a:pt x="710936" y="3764299"/>
                </a:cubicBezTo>
                <a:lnTo>
                  <a:pt x="710936" y="3727504"/>
                </a:lnTo>
                <a:lnTo>
                  <a:pt x="727891" y="3727504"/>
                </a:lnTo>
                <a:cubicBezTo>
                  <a:pt x="737721" y="3727504"/>
                  <a:pt x="745703" y="3733314"/>
                  <a:pt x="750961" y="3737220"/>
                </a:cubicBezTo>
                <a:cubicBezTo>
                  <a:pt x="754199" y="3739601"/>
                  <a:pt x="756189" y="3741039"/>
                  <a:pt x="758380" y="3741039"/>
                </a:cubicBezTo>
                <a:lnTo>
                  <a:pt x="782107" y="3741039"/>
                </a:lnTo>
                <a:cubicBezTo>
                  <a:pt x="782574" y="3741039"/>
                  <a:pt x="783821" y="3743125"/>
                  <a:pt x="783821" y="3746849"/>
                </a:cubicBezTo>
                <a:cubicBezTo>
                  <a:pt x="783821" y="3748764"/>
                  <a:pt x="783517" y="3750478"/>
                  <a:pt x="782878" y="3751698"/>
                </a:cubicBezTo>
                <a:cubicBezTo>
                  <a:pt x="782574" y="3752393"/>
                  <a:pt x="782193" y="3752755"/>
                  <a:pt x="782012" y="3752755"/>
                </a:cubicBezTo>
                <a:lnTo>
                  <a:pt x="744760" y="3752755"/>
                </a:lnTo>
                <a:cubicBezTo>
                  <a:pt x="742940" y="3752755"/>
                  <a:pt x="741426" y="3754298"/>
                  <a:pt x="741426" y="3756108"/>
                </a:cubicBezTo>
                <a:cubicBezTo>
                  <a:pt x="741426" y="3757870"/>
                  <a:pt x="742940" y="3759403"/>
                  <a:pt x="744760" y="3759403"/>
                </a:cubicBezTo>
                <a:lnTo>
                  <a:pt x="782012" y="3759403"/>
                </a:lnTo>
                <a:cubicBezTo>
                  <a:pt x="784774" y="3759403"/>
                  <a:pt x="787051" y="3757784"/>
                  <a:pt x="788565" y="3755127"/>
                </a:cubicBezTo>
                <a:lnTo>
                  <a:pt x="816864" y="3746202"/>
                </a:lnTo>
                <a:cubicBezTo>
                  <a:pt x="821731" y="3744763"/>
                  <a:pt x="826865" y="3745783"/>
                  <a:pt x="830675" y="3748849"/>
                </a:cubicBezTo>
                <a:cubicBezTo>
                  <a:pt x="818864" y="3754850"/>
                  <a:pt x="809330" y="3759880"/>
                  <a:pt x="801424" y="3764109"/>
                </a:cubicBezTo>
                <a:moveTo>
                  <a:pt x="880300" y="3607413"/>
                </a:moveTo>
                <a:cubicBezTo>
                  <a:pt x="882119" y="3607413"/>
                  <a:pt x="883625" y="3605889"/>
                  <a:pt x="883625" y="3604079"/>
                </a:cubicBezTo>
                <a:cubicBezTo>
                  <a:pt x="883625" y="3602250"/>
                  <a:pt x="882119" y="3600726"/>
                  <a:pt x="880300" y="3600726"/>
                </a:cubicBezTo>
                <a:lnTo>
                  <a:pt x="860003" y="3600726"/>
                </a:lnTo>
                <a:cubicBezTo>
                  <a:pt x="856307" y="3600726"/>
                  <a:pt x="853259" y="3603794"/>
                  <a:pt x="853259" y="3607508"/>
                </a:cubicBezTo>
                <a:lnTo>
                  <a:pt x="853259" y="3609194"/>
                </a:lnTo>
                <a:cubicBezTo>
                  <a:pt x="841267" y="3605089"/>
                  <a:pt x="832495" y="3601612"/>
                  <a:pt x="825827" y="3598916"/>
                </a:cubicBezTo>
                <a:cubicBezTo>
                  <a:pt x="806282" y="3591097"/>
                  <a:pt x="801910" y="3589792"/>
                  <a:pt x="785346" y="3597878"/>
                </a:cubicBezTo>
                <a:lnTo>
                  <a:pt x="785241" y="3597878"/>
                </a:lnTo>
                <a:lnTo>
                  <a:pt x="722471" y="3610728"/>
                </a:lnTo>
                <a:cubicBezTo>
                  <a:pt x="721519" y="3610908"/>
                  <a:pt x="720757" y="3611518"/>
                  <a:pt x="720290" y="3612261"/>
                </a:cubicBezTo>
                <a:cubicBezTo>
                  <a:pt x="719804" y="3613004"/>
                  <a:pt x="719709" y="3614071"/>
                  <a:pt x="719890" y="3614909"/>
                </a:cubicBezTo>
                <a:cubicBezTo>
                  <a:pt x="721519" y="3620157"/>
                  <a:pt x="726843" y="3629606"/>
                  <a:pt x="736473" y="3629511"/>
                </a:cubicBezTo>
                <a:lnTo>
                  <a:pt x="737149" y="3629511"/>
                </a:lnTo>
                <a:cubicBezTo>
                  <a:pt x="742750" y="3635797"/>
                  <a:pt x="751627" y="3638445"/>
                  <a:pt x="759609" y="3636074"/>
                </a:cubicBezTo>
                <a:lnTo>
                  <a:pt x="777144" y="3631797"/>
                </a:lnTo>
                <a:cubicBezTo>
                  <a:pt x="780974" y="3633140"/>
                  <a:pt x="796280" y="3638626"/>
                  <a:pt x="806196" y="3646627"/>
                </a:cubicBezTo>
                <a:lnTo>
                  <a:pt x="806682" y="3647046"/>
                </a:lnTo>
                <a:cubicBezTo>
                  <a:pt x="811816" y="3651142"/>
                  <a:pt x="822398" y="3659781"/>
                  <a:pt x="836190" y="3659781"/>
                </a:cubicBezTo>
                <a:lnTo>
                  <a:pt x="853173" y="3659781"/>
                </a:lnTo>
                <a:lnTo>
                  <a:pt x="853173" y="3659886"/>
                </a:lnTo>
                <a:cubicBezTo>
                  <a:pt x="853173" y="3663611"/>
                  <a:pt x="856212" y="3666630"/>
                  <a:pt x="859907" y="3666630"/>
                </a:cubicBezTo>
                <a:lnTo>
                  <a:pt x="880224" y="3666630"/>
                </a:lnTo>
                <a:cubicBezTo>
                  <a:pt x="882025" y="3666630"/>
                  <a:pt x="883539" y="3665144"/>
                  <a:pt x="883539" y="3663325"/>
                </a:cubicBezTo>
                <a:cubicBezTo>
                  <a:pt x="883539" y="3661515"/>
                  <a:pt x="882025" y="3659981"/>
                  <a:pt x="880224" y="3659981"/>
                </a:cubicBezTo>
                <a:lnTo>
                  <a:pt x="859812" y="3659886"/>
                </a:lnTo>
                <a:lnTo>
                  <a:pt x="859907" y="3607613"/>
                </a:lnTo>
                <a:lnTo>
                  <a:pt x="880300" y="3607613"/>
                </a:lnTo>
                <a:lnTo>
                  <a:pt x="880300" y="3607413"/>
                </a:lnTo>
                <a:close/>
                <a:moveTo>
                  <a:pt x="737616" y="3622729"/>
                </a:moveTo>
                <a:cubicBezTo>
                  <a:pt x="732663" y="3623329"/>
                  <a:pt x="729519" y="3619424"/>
                  <a:pt x="727815" y="3616357"/>
                </a:cubicBezTo>
                <a:lnTo>
                  <a:pt x="764295" y="3608908"/>
                </a:lnTo>
                <a:cubicBezTo>
                  <a:pt x="757161" y="3612814"/>
                  <a:pt x="748474" y="3617319"/>
                  <a:pt x="737616" y="3622729"/>
                </a:cubicBezTo>
                <a:moveTo>
                  <a:pt x="853259" y="3652952"/>
                </a:moveTo>
                <a:lnTo>
                  <a:pt x="836304" y="3652952"/>
                </a:lnTo>
                <a:cubicBezTo>
                  <a:pt x="824865" y="3652952"/>
                  <a:pt x="815540" y="3645332"/>
                  <a:pt x="810958" y="3641703"/>
                </a:cubicBezTo>
                <a:lnTo>
                  <a:pt x="810492" y="3641331"/>
                </a:lnTo>
                <a:cubicBezTo>
                  <a:pt x="798280" y="3631426"/>
                  <a:pt x="779240" y="3625320"/>
                  <a:pt x="778383" y="3625006"/>
                </a:cubicBezTo>
                <a:cubicBezTo>
                  <a:pt x="778011" y="3624910"/>
                  <a:pt x="777726" y="3624815"/>
                  <a:pt x="777335" y="3624815"/>
                </a:cubicBezTo>
                <a:cubicBezTo>
                  <a:pt x="777059" y="3624815"/>
                  <a:pt x="776773" y="3624815"/>
                  <a:pt x="776564" y="3624910"/>
                </a:cubicBezTo>
                <a:lnTo>
                  <a:pt x="758009" y="3629511"/>
                </a:lnTo>
                <a:cubicBezTo>
                  <a:pt x="753160" y="3630911"/>
                  <a:pt x="748008" y="3629882"/>
                  <a:pt x="744198" y="3626815"/>
                </a:cubicBezTo>
                <a:cubicBezTo>
                  <a:pt x="757056" y="3620348"/>
                  <a:pt x="766667" y="3615100"/>
                  <a:pt x="774563" y="3610908"/>
                </a:cubicBezTo>
                <a:cubicBezTo>
                  <a:pt x="801824" y="3596259"/>
                  <a:pt x="801824" y="3596354"/>
                  <a:pt x="823455" y="3604908"/>
                </a:cubicBezTo>
                <a:cubicBezTo>
                  <a:pt x="830494" y="3607794"/>
                  <a:pt x="840105" y="3611613"/>
                  <a:pt x="853354" y="3616071"/>
                </a:cubicBezTo>
                <a:lnTo>
                  <a:pt x="853354" y="3652952"/>
                </a:lnTo>
                <a:lnTo>
                  <a:pt x="853259" y="3652952"/>
                </a:lnTo>
                <a:close/>
                <a:moveTo>
                  <a:pt x="1030043" y="3725599"/>
                </a:moveTo>
                <a:lnTo>
                  <a:pt x="1030605" y="3725599"/>
                </a:lnTo>
                <a:cubicBezTo>
                  <a:pt x="1037558" y="3725418"/>
                  <a:pt x="1044044" y="3722580"/>
                  <a:pt x="1048893" y="3717512"/>
                </a:cubicBezTo>
                <a:cubicBezTo>
                  <a:pt x="1053760" y="3712483"/>
                  <a:pt x="1056227" y="3705882"/>
                  <a:pt x="1056132" y="3698948"/>
                </a:cubicBezTo>
                <a:cubicBezTo>
                  <a:pt x="1056132" y="3687795"/>
                  <a:pt x="1042511" y="3667230"/>
                  <a:pt x="1034319" y="3655981"/>
                </a:cubicBezTo>
                <a:cubicBezTo>
                  <a:pt x="1033948" y="3655505"/>
                  <a:pt x="1033558" y="3655038"/>
                  <a:pt x="1032996" y="3654628"/>
                </a:cubicBezTo>
                <a:cubicBezTo>
                  <a:pt x="1031767" y="3653695"/>
                  <a:pt x="1030138" y="3653323"/>
                  <a:pt x="1028605" y="3653609"/>
                </a:cubicBezTo>
                <a:cubicBezTo>
                  <a:pt x="1027090" y="3653885"/>
                  <a:pt x="1025652" y="3654724"/>
                  <a:pt x="1024690" y="3655981"/>
                </a:cubicBezTo>
                <a:cubicBezTo>
                  <a:pt x="1018137" y="3665049"/>
                  <a:pt x="1002868" y="3687318"/>
                  <a:pt x="1002868" y="3698948"/>
                </a:cubicBezTo>
                <a:lnTo>
                  <a:pt x="1002868" y="3700158"/>
                </a:lnTo>
                <a:cubicBezTo>
                  <a:pt x="1003182" y="3714341"/>
                  <a:pt x="1014908" y="3725599"/>
                  <a:pt x="1028805" y="3725599"/>
                </a:cubicBezTo>
                <a:lnTo>
                  <a:pt x="1030043" y="3725599"/>
                </a:lnTo>
                <a:close/>
                <a:moveTo>
                  <a:pt x="1009555" y="3699872"/>
                </a:moveTo>
                <a:lnTo>
                  <a:pt x="1009555" y="3698948"/>
                </a:lnTo>
                <a:cubicBezTo>
                  <a:pt x="1009555" y="3691138"/>
                  <a:pt x="1019766" y="3674259"/>
                  <a:pt x="1029452" y="3660629"/>
                </a:cubicBezTo>
                <a:cubicBezTo>
                  <a:pt x="1041749" y="3677793"/>
                  <a:pt x="1049369" y="3692433"/>
                  <a:pt x="1049369" y="3698948"/>
                </a:cubicBezTo>
                <a:lnTo>
                  <a:pt x="1049369" y="3699044"/>
                </a:lnTo>
                <a:cubicBezTo>
                  <a:pt x="1049464" y="3704158"/>
                  <a:pt x="1047579" y="3709140"/>
                  <a:pt x="1044044" y="3712855"/>
                </a:cubicBezTo>
                <a:cubicBezTo>
                  <a:pt x="1040416" y="3716579"/>
                  <a:pt x="1035672" y="3718770"/>
                  <a:pt x="1030414" y="3718855"/>
                </a:cubicBezTo>
                <a:lnTo>
                  <a:pt x="1029367" y="3718855"/>
                </a:lnTo>
                <a:lnTo>
                  <a:pt x="1028900" y="3718855"/>
                </a:lnTo>
                <a:cubicBezTo>
                  <a:pt x="1018508" y="3718951"/>
                  <a:pt x="1009859" y="3710483"/>
                  <a:pt x="1009555" y="3699872"/>
                </a:cubicBezTo>
                <a:moveTo>
                  <a:pt x="1058027" y="3739782"/>
                </a:moveTo>
                <a:lnTo>
                  <a:pt x="1033548" y="3747497"/>
                </a:lnTo>
                <a:lnTo>
                  <a:pt x="1033548" y="3746849"/>
                </a:lnTo>
                <a:cubicBezTo>
                  <a:pt x="1033548" y="3739506"/>
                  <a:pt x="1030138" y="3734391"/>
                  <a:pt x="1025176" y="3734391"/>
                </a:cubicBezTo>
                <a:lnTo>
                  <a:pt x="1001830" y="3734477"/>
                </a:lnTo>
                <a:cubicBezTo>
                  <a:pt x="1001192" y="3734295"/>
                  <a:pt x="999363" y="3732953"/>
                  <a:pt x="997953" y="3731876"/>
                </a:cubicBezTo>
                <a:cubicBezTo>
                  <a:pt x="992324" y="3727790"/>
                  <a:pt x="982885" y="3720856"/>
                  <a:pt x="970893" y="3720856"/>
                </a:cubicBezTo>
                <a:lnTo>
                  <a:pt x="953938" y="3720856"/>
                </a:lnTo>
                <a:lnTo>
                  <a:pt x="953938" y="3720761"/>
                </a:lnTo>
                <a:cubicBezTo>
                  <a:pt x="953938" y="3717036"/>
                  <a:pt x="950871" y="3713969"/>
                  <a:pt x="947166" y="3713969"/>
                </a:cubicBezTo>
                <a:lnTo>
                  <a:pt x="926887" y="3713969"/>
                </a:lnTo>
                <a:cubicBezTo>
                  <a:pt x="925068" y="3713969"/>
                  <a:pt x="923534" y="3715503"/>
                  <a:pt x="923534" y="3717322"/>
                </a:cubicBezTo>
                <a:cubicBezTo>
                  <a:pt x="923534" y="3719132"/>
                  <a:pt x="925068" y="3720665"/>
                  <a:pt x="926887" y="3720665"/>
                </a:cubicBezTo>
                <a:lnTo>
                  <a:pt x="947261" y="3720761"/>
                </a:lnTo>
                <a:lnTo>
                  <a:pt x="947166" y="3773033"/>
                </a:lnTo>
                <a:lnTo>
                  <a:pt x="926887" y="3773033"/>
                </a:lnTo>
                <a:cubicBezTo>
                  <a:pt x="925068" y="3773033"/>
                  <a:pt x="923534" y="3774567"/>
                  <a:pt x="923534" y="3776386"/>
                </a:cubicBezTo>
                <a:cubicBezTo>
                  <a:pt x="923534" y="3778196"/>
                  <a:pt x="925068" y="3779692"/>
                  <a:pt x="926887" y="3779692"/>
                </a:cubicBezTo>
                <a:lnTo>
                  <a:pt x="947166" y="3779692"/>
                </a:lnTo>
                <a:cubicBezTo>
                  <a:pt x="950871" y="3779692"/>
                  <a:pt x="953938" y="3776672"/>
                  <a:pt x="953938" y="3772938"/>
                </a:cubicBezTo>
                <a:lnTo>
                  <a:pt x="953938" y="3771224"/>
                </a:lnTo>
                <a:cubicBezTo>
                  <a:pt x="959644" y="3773129"/>
                  <a:pt x="964787" y="3774948"/>
                  <a:pt x="969273" y="3776472"/>
                </a:cubicBezTo>
                <a:cubicBezTo>
                  <a:pt x="987085" y="3782673"/>
                  <a:pt x="996991" y="3786007"/>
                  <a:pt x="1005954" y="3786007"/>
                </a:cubicBezTo>
                <a:cubicBezTo>
                  <a:pt x="1016898" y="3786007"/>
                  <a:pt x="1026604" y="3780939"/>
                  <a:pt x="1047455" y="3769786"/>
                </a:cubicBezTo>
                <a:cubicBezTo>
                  <a:pt x="1056132" y="3765223"/>
                  <a:pt x="1067000" y="3759413"/>
                  <a:pt x="1080706" y="3752574"/>
                </a:cubicBezTo>
                <a:cubicBezTo>
                  <a:pt x="1081573" y="3752107"/>
                  <a:pt x="1082231" y="3751316"/>
                  <a:pt x="1082440" y="3750383"/>
                </a:cubicBezTo>
                <a:cubicBezTo>
                  <a:pt x="1082630" y="3749412"/>
                  <a:pt x="1082440" y="3748383"/>
                  <a:pt x="1081849" y="3747592"/>
                </a:cubicBezTo>
                <a:cubicBezTo>
                  <a:pt x="1076630" y="3740391"/>
                  <a:pt x="1066895" y="3737134"/>
                  <a:pt x="1058027" y="3739782"/>
                </a:cubicBezTo>
                <a:moveTo>
                  <a:pt x="1044416" y="3764109"/>
                </a:moveTo>
                <a:cubicBezTo>
                  <a:pt x="1008497" y="3783130"/>
                  <a:pt x="1008497" y="3783130"/>
                  <a:pt x="971464" y="3770290"/>
                </a:cubicBezTo>
                <a:cubicBezTo>
                  <a:pt x="966330" y="3768481"/>
                  <a:pt x="960606" y="3766480"/>
                  <a:pt x="953938" y="3764299"/>
                </a:cubicBezTo>
                <a:lnTo>
                  <a:pt x="953938" y="3727504"/>
                </a:lnTo>
                <a:lnTo>
                  <a:pt x="970893" y="3727504"/>
                </a:lnTo>
                <a:cubicBezTo>
                  <a:pt x="980694" y="3727504"/>
                  <a:pt x="988695" y="3733314"/>
                  <a:pt x="993953" y="3737220"/>
                </a:cubicBezTo>
                <a:cubicBezTo>
                  <a:pt x="997191" y="3739601"/>
                  <a:pt x="999191" y="3741039"/>
                  <a:pt x="1001363" y="3741039"/>
                </a:cubicBezTo>
                <a:lnTo>
                  <a:pt x="1025080" y="3741039"/>
                </a:lnTo>
                <a:cubicBezTo>
                  <a:pt x="1025547" y="3741039"/>
                  <a:pt x="1026804" y="3743125"/>
                  <a:pt x="1026804" y="3746849"/>
                </a:cubicBezTo>
                <a:cubicBezTo>
                  <a:pt x="1026804" y="3748764"/>
                  <a:pt x="1026414" y="3750478"/>
                  <a:pt x="1025861" y="3751698"/>
                </a:cubicBezTo>
                <a:cubicBezTo>
                  <a:pt x="1025547" y="3752393"/>
                  <a:pt x="1025176" y="3752755"/>
                  <a:pt x="1025004" y="3752755"/>
                </a:cubicBezTo>
                <a:lnTo>
                  <a:pt x="987752" y="3752755"/>
                </a:lnTo>
                <a:cubicBezTo>
                  <a:pt x="985923" y="3752755"/>
                  <a:pt x="984418" y="3754298"/>
                  <a:pt x="984418" y="3756108"/>
                </a:cubicBezTo>
                <a:cubicBezTo>
                  <a:pt x="984418" y="3757870"/>
                  <a:pt x="985923" y="3759403"/>
                  <a:pt x="987752" y="3759403"/>
                </a:cubicBezTo>
                <a:lnTo>
                  <a:pt x="1025004" y="3759403"/>
                </a:lnTo>
                <a:cubicBezTo>
                  <a:pt x="1027766" y="3759403"/>
                  <a:pt x="1030043" y="3757784"/>
                  <a:pt x="1031548" y="3755127"/>
                </a:cubicBezTo>
                <a:lnTo>
                  <a:pt x="1059856" y="3746202"/>
                </a:lnTo>
                <a:cubicBezTo>
                  <a:pt x="1064723" y="3744763"/>
                  <a:pt x="1069857" y="3745783"/>
                  <a:pt x="1073677" y="3748849"/>
                </a:cubicBezTo>
                <a:cubicBezTo>
                  <a:pt x="1061856" y="3754850"/>
                  <a:pt x="1052322" y="3759880"/>
                  <a:pt x="1044416" y="3764109"/>
                </a:cubicBezTo>
                <a:moveTo>
                  <a:pt x="1123302" y="3607413"/>
                </a:moveTo>
                <a:cubicBezTo>
                  <a:pt x="1125102" y="3607413"/>
                  <a:pt x="1126617" y="3605889"/>
                  <a:pt x="1126617" y="3604079"/>
                </a:cubicBezTo>
                <a:cubicBezTo>
                  <a:pt x="1126617" y="3602250"/>
                  <a:pt x="1125102" y="3600726"/>
                  <a:pt x="1123302" y="3600726"/>
                </a:cubicBezTo>
                <a:lnTo>
                  <a:pt x="1102986" y="3600726"/>
                </a:lnTo>
                <a:cubicBezTo>
                  <a:pt x="1099299" y="3600726"/>
                  <a:pt x="1096242" y="3603794"/>
                  <a:pt x="1096242" y="3607508"/>
                </a:cubicBezTo>
                <a:lnTo>
                  <a:pt x="1096242" y="3609194"/>
                </a:lnTo>
                <a:cubicBezTo>
                  <a:pt x="1084221" y="3605089"/>
                  <a:pt x="1075487" y="3601612"/>
                  <a:pt x="1068800" y="3598916"/>
                </a:cubicBezTo>
                <a:cubicBezTo>
                  <a:pt x="1049284" y="3591097"/>
                  <a:pt x="1044902" y="3589792"/>
                  <a:pt x="1028319" y="3597878"/>
                </a:cubicBezTo>
                <a:lnTo>
                  <a:pt x="1028233" y="3597878"/>
                </a:lnTo>
                <a:lnTo>
                  <a:pt x="965473" y="3610728"/>
                </a:lnTo>
                <a:cubicBezTo>
                  <a:pt x="964511" y="3610908"/>
                  <a:pt x="963749" y="3611518"/>
                  <a:pt x="963273" y="3612261"/>
                </a:cubicBezTo>
                <a:cubicBezTo>
                  <a:pt x="962777" y="3613004"/>
                  <a:pt x="962701" y="3614071"/>
                  <a:pt x="962977" y="3614909"/>
                </a:cubicBezTo>
                <a:cubicBezTo>
                  <a:pt x="964606" y="3620157"/>
                  <a:pt x="969921" y="3629606"/>
                  <a:pt x="979551" y="3629511"/>
                </a:cubicBezTo>
                <a:lnTo>
                  <a:pt x="980237" y="3629511"/>
                </a:lnTo>
                <a:cubicBezTo>
                  <a:pt x="985828" y="3635797"/>
                  <a:pt x="994705" y="3638445"/>
                  <a:pt x="1002696" y="3636074"/>
                </a:cubicBezTo>
                <a:lnTo>
                  <a:pt x="1020232" y="3631797"/>
                </a:lnTo>
                <a:cubicBezTo>
                  <a:pt x="1024042" y="3633140"/>
                  <a:pt x="1039368" y="3638626"/>
                  <a:pt x="1049284" y="3646627"/>
                </a:cubicBezTo>
                <a:lnTo>
                  <a:pt x="1049760" y="3647046"/>
                </a:lnTo>
                <a:cubicBezTo>
                  <a:pt x="1054894" y="3651142"/>
                  <a:pt x="1065486" y="3659781"/>
                  <a:pt x="1079297" y="3659781"/>
                </a:cubicBezTo>
                <a:lnTo>
                  <a:pt x="1096242" y="3659781"/>
                </a:lnTo>
                <a:lnTo>
                  <a:pt x="1096242" y="3659886"/>
                </a:lnTo>
                <a:cubicBezTo>
                  <a:pt x="1096242" y="3663611"/>
                  <a:pt x="1099299" y="3666630"/>
                  <a:pt x="1102986" y="3666630"/>
                </a:cubicBezTo>
                <a:lnTo>
                  <a:pt x="1123302" y="3666630"/>
                </a:lnTo>
                <a:cubicBezTo>
                  <a:pt x="1125102" y="3666630"/>
                  <a:pt x="1126617" y="3665144"/>
                  <a:pt x="1126617" y="3663325"/>
                </a:cubicBezTo>
                <a:cubicBezTo>
                  <a:pt x="1126617" y="3661515"/>
                  <a:pt x="1125102" y="3659981"/>
                  <a:pt x="1123302" y="3659981"/>
                </a:cubicBezTo>
                <a:lnTo>
                  <a:pt x="1102890" y="3659886"/>
                </a:lnTo>
                <a:lnTo>
                  <a:pt x="1102986" y="3607613"/>
                </a:lnTo>
                <a:lnTo>
                  <a:pt x="1123302" y="3607613"/>
                </a:lnTo>
                <a:lnTo>
                  <a:pt x="1123302" y="3607413"/>
                </a:lnTo>
                <a:close/>
                <a:moveTo>
                  <a:pt x="980608" y="3622729"/>
                </a:moveTo>
                <a:cubicBezTo>
                  <a:pt x="975655" y="3623329"/>
                  <a:pt x="972512" y="3619424"/>
                  <a:pt x="970788" y="3616357"/>
                </a:cubicBezTo>
                <a:lnTo>
                  <a:pt x="1007269" y="3608908"/>
                </a:lnTo>
                <a:cubicBezTo>
                  <a:pt x="1000134" y="3612814"/>
                  <a:pt x="991457" y="3617319"/>
                  <a:pt x="980608" y="3622729"/>
                </a:cubicBezTo>
                <a:moveTo>
                  <a:pt x="1096242" y="3652952"/>
                </a:moveTo>
                <a:lnTo>
                  <a:pt x="1079297" y="3652952"/>
                </a:lnTo>
                <a:cubicBezTo>
                  <a:pt x="1067857" y="3652952"/>
                  <a:pt x="1058523" y="3645332"/>
                  <a:pt x="1053951" y="3641703"/>
                </a:cubicBezTo>
                <a:lnTo>
                  <a:pt x="1053465" y="3641331"/>
                </a:lnTo>
                <a:cubicBezTo>
                  <a:pt x="1041282" y="3631426"/>
                  <a:pt x="1022232" y="3625320"/>
                  <a:pt x="1021375" y="3625006"/>
                </a:cubicBezTo>
                <a:cubicBezTo>
                  <a:pt x="1021089" y="3624910"/>
                  <a:pt x="1020699" y="3624815"/>
                  <a:pt x="1020318" y="3624815"/>
                </a:cubicBezTo>
                <a:cubicBezTo>
                  <a:pt x="1020042" y="3624815"/>
                  <a:pt x="1019766" y="3624815"/>
                  <a:pt x="1019547" y="3624910"/>
                </a:cubicBezTo>
                <a:lnTo>
                  <a:pt x="1000992" y="3629511"/>
                </a:lnTo>
                <a:cubicBezTo>
                  <a:pt x="996134" y="3630911"/>
                  <a:pt x="990962" y="3629882"/>
                  <a:pt x="987180" y="3626815"/>
                </a:cubicBezTo>
                <a:cubicBezTo>
                  <a:pt x="1000049" y="3620348"/>
                  <a:pt x="1009640" y="3615100"/>
                  <a:pt x="1017546" y="3610908"/>
                </a:cubicBezTo>
                <a:cubicBezTo>
                  <a:pt x="1044721" y="3596259"/>
                  <a:pt x="1044816" y="3596354"/>
                  <a:pt x="1066409" y="3604908"/>
                </a:cubicBezTo>
                <a:cubicBezTo>
                  <a:pt x="1073486" y="3607794"/>
                  <a:pt x="1083078" y="3611613"/>
                  <a:pt x="1096337" y="3616071"/>
                </a:cubicBezTo>
                <a:lnTo>
                  <a:pt x="1096337" y="3652952"/>
                </a:lnTo>
                <a:lnTo>
                  <a:pt x="1096242" y="3652952"/>
                </a:lnTo>
                <a:close/>
                <a:moveTo>
                  <a:pt x="1273026" y="3725599"/>
                </a:moveTo>
                <a:lnTo>
                  <a:pt x="1273578" y="3725599"/>
                </a:lnTo>
                <a:cubicBezTo>
                  <a:pt x="1280541" y="3725418"/>
                  <a:pt x="1287018" y="3722580"/>
                  <a:pt x="1291885" y="3717512"/>
                </a:cubicBezTo>
                <a:cubicBezTo>
                  <a:pt x="1296743" y="3712483"/>
                  <a:pt x="1299210" y="3705882"/>
                  <a:pt x="1299114" y="3698948"/>
                </a:cubicBezTo>
                <a:cubicBezTo>
                  <a:pt x="1299114" y="3687795"/>
                  <a:pt x="1285484" y="3667230"/>
                  <a:pt x="1277302" y="3655981"/>
                </a:cubicBezTo>
                <a:cubicBezTo>
                  <a:pt x="1276931" y="3655505"/>
                  <a:pt x="1276531" y="3655038"/>
                  <a:pt x="1275979" y="3654628"/>
                </a:cubicBezTo>
                <a:cubicBezTo>
                  <a:pt x="1274721" y="3653695"/>
                  <a:pt x="1273130" y="3653323"/>
                  <a:pt x="1271578" y="3653609"/>
                </a:cubicBezTo>
                <a:cubicBezTo>
                  <a:pt x="1270073" y="3653885"/>
                  <a:pt x="1268625" y="3654724"/>
                  <a:pt x="1267768" y="3655981"/>
                </a:cubicBezTo>
                <a:cubicBezTo>
                  <a:pt x="1261224" y="3665049"/>
                  <a:pt x="1245975" y="3687318"/>
                  <a:pt x="1245975" y="3698948"/>
                </a:cubicBezTo>
                <a:lnTo>
                  <a:pt x="1245975" y="3700158"/>
                </a:lnTo>
                <a:cubicBezTo>
                  <a:pt x="1246261" y="3714341"/>
                  <a:pt x="1257976" y="3725599"/>
                  <a:pt x="1271883" y="3725599"/>
                </a:cubicBezTo>
                <a:lnTo>
                  <a:pt x="1273026" y="3725599"/>
                </a:lnTo>
                <a:close/>
                <a:moveTo>
                  <a:pt x="1252633" y="3699872"/>
                </a:moveTo>
                <a:lnTo>
                  <a:pt x="1252633" y="3698948"/>
                </a:lnTo>
                <a:cubicBezTo>
                  <a:pt x="1252633" y="3691138"/>
                  <a:pt x="1262815" y="3674259"/>
                  <a:pt x="1272626" y="3660629"/>
                </a:cubicBezTo>
                <a:cubicBezTo>
                  <a:pt x="1284932" y="3677793"/>
                  <a:pt x="1292533" y="3692433"/>
                  <a:pt x="1292533" y="3698948"/>
                </a:cubicBezTo>
                <a:lnTo>
                  <a:pt x="1292533" y="3699044"/>
                </a:lnTo>
                <a:cubicBezTo>
                  <a:pt x="1292628" y="3704158"/>
                  <a:pt x="1290742" y="3709140"/>
                  <a:pt x="1287208" y="3712855"/>
                </a:cubicBezTo>
                <a:cubicBezTo>
                  <a:pt x="1283579" y="3716579"/>
                  <a:pt x="1278836" y="3718770"/>
                  <a:pt x="1273578" y="3718855"/>
                </a:cubicBezTo>
                <a:lnTo>
                  <a:pt x="1272531" y="3718855"/>
                </a:lnTo>
                <a:lnTo>
                  <a:pt x="1272073" y="3718855"/>
                </a:lnTo>
                <a:cubicBezTo>
                  <a:pt x="1261491" y="3718951"/>
                  <a:pt x="1252814" y="3710483"/>
                  <a:pt x="1252633" y="3699872"/>
                </a:cubicBezTo>
                <a:moveTo>
                  <a:pt x="1301019" y="3739782"/>
                </a:moveTo>
                <a:lnTo>
                  <a:pt x="1276540" y="3747497"/>
                </a:lnTo>
                <a:lnTo>
                  <a:pt x="1276540" y="3746849"/>
                </a:lnTo>
                <a:cubicBezTo>
                  <a:pt x="1276540" y="3739506"/>
                  <a:pt x="1273121" y="3734391"/>
                  <a:pt x="1268158" y="3734391"/>
                </a:cubicBezTo>
                <a:lnTo>
                  <a:pt x="1244822" y="3734477"/>
                </a:lnTo>
                <a:cubicBezTo>
                  <a:pt x="1244156" y="3734295"/>
                  <a:pt x="1242355" y="3732953"/>
                  <a:pt x="1240917" y="3731876"/>
                </a:cubicBezTo>
                <a:cubicBezTo>
                  <a:pt x="1235307" y="3727790"/>
                  <a:pt x="1225877" y="3720856"/>
                  <a:pt x="1213875" y="3720856"/>
                </a:cubicBezTo>
                <a:lnTo>
                  <a:pt x="1196921" y="3720856"/>
                </a:lnTo>
                <a:lnTo>
                  <a:pt x="1196921" y="3720761"/>
                </a:lnTo>
                <a:cubicBezTo>
                  <a:pt x="1196921" y="3717036"/>
                  <a:pt x="1193863" y="3713969"/>
                  <a:pt x="1190158" y="3713969"/>
                </a:cubicBezTo>
                <a:lnTo>
                  <a:pt x="1169870" y="3713969"/>
                </a:lnTo>
                <a:cubicBezTo>
                  <a:pt x="1168051" y="3713969"/>
                  <a:pt x="1166517" y="3715503"/>
                  <a:pt x="1166517" y="3717322"/>
                </a:cubicBezTo>
                <a:cubicBezTo>
                  <a:pt x="1166517" y="3719132"/>
                  <a:pt x="1168051" y="3720665"/>
                  <a:pt x="1169870" y="3720665"/>
                </a:cubicBezTo>
                <a:lnTo>
                  <a:pt x="1190234" y="3720761"/>
                </a:lnTo>
                <a:lnTo>
                  <a:pt x="1190158" y="3773033"/>
                </a:lnTo>
                <a:lnTo>
                  <a:pt x="1169870" y="3773033"/>
                </a:lnTo>
                <a:cubicBezTo>
                  <a:pt x="1168051" y="3773033"/>
                  <a:pt x="1166517" y="3774567"/>
                  <a:pt x="1166517" y="3776386"/>
                </a:cubicBezTo>
                <a:cubicBezTo>
                  <a:pt x="1166517" y="3778196"/>
                  <a:pt x="1168051" y="3779692"/>
                  <a:pt x="1169870" y="3779692"/>
                </a:cubicBezTo>
                <a:lnTo>
                  <a:pt x="1190158" y="3779692"/>
                </a:lnTo>
                <a:cubicBezTo>
                  <a:pt x="1193863" y="3779692"/>
                  <a:pt x="1196921" y="3776672"/>
                  <a:pt x="1196921" y="3772938"/>
                </a:cubicBezTo>
                <a:lnTo>
                  <a:pt x="1196921" y="3771224"/>
                </a:lnTo>
                <a:cubicBezTo>
                  <a:pt x="1202636" y="3773129"/>
                  <a:pt x="1207770" y="3774948"/>
                  <a:pt x="1212266" y="3776472"/>
                </a:cubicBezTo>
                <a:cubicBezTo>
                  <a:pt x="1230058" y="3782673"/>
                  <a:pt x="1239955" y="3786007"/>
                  <a:pt x="1248918" y="3786007"/>
                </a:cubicBezTo>
                <a:cubicBezTo>
                  <a:pt x="1259891" y="3786007"/>
                  <a:pt x="1269578" y="3780939"/>
                  <a:pt x="1290447" y="3769786"/>
                </a:cubicBezTo>
                <a:cubicBezTo>
                  <a:pt x="1299114" y="3765223"/>
                  <a:pt x="1309983" y="3759413"/>
                  <a:pt x="1323699" y="3752574"/>
                </a:cubicBezTo>
                <a:cubicBezTo>
                  <a:pt x="1324566" y="3752107"/>
                  <a:pt x="1325203" y="3751316"/>
                  <a:pt x="1325423" y="3750383"/>
                </a:cubicBezTo>
                <a:cubicBezTo>
                  <a:pt x="1325603" y="3749412"/>
                  <a:pt x="1325423" y="3748383"/>
                  <a:pt x="1324832" y="3747592"/>
                </a:cubicBezTo>
                <a:cubicBezTo>
                  <a:pt x="1319603" y="3740391"/>
                  <a:pt x="1309983" y="3737134"/>
                  <a:pt x="1301019" y="3739782"/>
                </a:cubicBezTo>
                <a:moveTo>
                  <a:pt x="1287485" y="3764109"/>
                </a:moveTo>
                <a:cubicBezTo>
                  <a:pt x="1251595" y="3783130"/>
                  <a:pt x="1251595" y="3783130"/>
                  <a:pt x="1214542" y="3770290"/>
                </a:cubicBezTo>
                <a:cubicBezTo>
                  <a:pt x="1209399" y="3768481"/>
                  <a:pt x="1203598" y="3766480"/>
                  <a:pt x="1196997" y="3764299"/>
                </a:cubicBezTo>
                <a:lnTo>
                  <a:pt x="1196997" y="3727504"/>
                </a:lnTo>
                <a:lnTo>
                  <a:pt x="1213971" y="3727504"/>
                </a:lnTo>
                <a:cubicBezTo>
                  <a:pt x="1223781" y="3727504"/>
                  <a:pt x="1231782" y="3733314"/>
                  <a:pt x="1237012" y="3737220"/>
                </a:cubicBezTo>
                <a:cubicBezTo>
                  <a:pt x="1240260" y="3739601"/>
                  <a:pt x="1242260" y="3741039"/>
                  <a:pt x="1244451" y="3741039"/>
                </a:cubicBezTo>
                <a:lnTo>
                  <a:pt x="1268158" y="3741039"/>
                </a:lnTo>
                <a:cubicBezTo>
                  <a:pt x="1268635" y="3741039"/>
                  <a:pt x="1269892" y="3743125"/>
                  <a:pt x="1269892" y="3746849"/>
                </a:cubicBezTo>
                <a:cubicBezTo>
                  <a:pt x="1269892" y="3748764"/>
                  <a:pt x="1269578" y="3750478"/>
                  <a:pt x="1268930" y="3751698"/>
                </a:cubicBezTo>
                <a:cubicBezTo>
                  <a:pt x="1268635" y="3752393"/>
                  <a:pt x="1268263" y="3752755"/>
                  <a:pt x="1268073" y="3752755"/>
                </a:cubicBezTo>
                <a:lnTo>
                  <a:pt x="1230820" y="3752755"/>
                </a:lnTo>
                <a:cubicBezTo>
                  <a:pt x="1229011" y="3752755"/>
                  <a:pt x="1227487" y="3754298"/>
                  <a:pt x="1227487" y="3756108"/>
                </a:cubicBezTo>
                <a:cubicBezTo>
                  <a:pt x="1227487" y="3757870"/>
                  <a:pt x="1229011" y="3759403"/>
                  <a:pt x="1230820" y="3759403"/>
                </a:cubicBezTo>
                <a:lnTo>
                  <a:pt x="1268073" y="3759403"/>
                </a:lnTo>
                <a:cubicBezTo>
                  <a:pt x="1270816" y="3759403"/>
                  <a:pt x="1273121" y="3757784"/>
                  <a:pt x="1274636" y="3755127"/>
                </a:cubicBezTo>
                <a:lnTo>
                  <a:pt x="1302925" y="3746202"/>
                </a:lnTo>
                <a:cubicBezTo>
                  <a:pt x="1307782" y="3744763"/>
                  <a:pt x="1312926" y="3745783"/>
                  <a:pt x="1316755" y="3748849"/>
                </a:cubicBezTo>
                <a:cubicBezTo>
                  <a:pt x="1304925" y="3754850"/>
                  <a:pt x="1295305" y="3759880"/>
                  <a:pt x="1287485" y="3764109"/>
                </a:cubicBezTo>
                <a:moveTo>
                  <a:pt x="1366371" y="3607413"/>
                </a:moveTo>
                <a:cubicBezTo>
                  <a:pt x="1368181" y="3607413"/>
                  <a:pt x="1369695" y="3605889"/>
                  <a:pt x="1369695" y="3604079"/>
                </a:cubicBezTo>
                <a:cubicBezTo>
                  <a:pt x="1369695" y="3602250"/>
                  <a:pt x="1368181" y="3600726"/>
                  <a:pt x="1366371" y="3600726"/>
                </a:cubicBezTo>
                <a:lnTo>
                  <a:pt x="1346073" y="3600726"/>
                </a:lnTo>
                <a:cubicBezTo>
                  <a:pt x="1342368" y="3600726"/>
                  <a:pt x="1339329" y="3603794"/>
                  <a:pt x="1339329" y="3607508"/>
                </a:cubicBezTo>
                <a:lnTo>
                  <a:pt x="1339329" y="3609194"/>
                </a:lnTo>
                <a:cubicBezTo>
                  <a:pt x="1327299" y="3605089"/>
                  <a:pt x="1318555" y="3601612"/>
                  <a:pt x="1311887" y="3598916"/>
                </a:cubicBezTo>
                <a:cubicBezTo>
                  <a:pt x="1292342" y="3591097"/>
                  <a:pt x="1287970" y="3589792"/>
                  <a:pt x="1271406" y="3597878"/>
                </a:cubicBezTo>
                <a:lnTo>
                  <a:pt x="1271302" y="3597878"/>
                </a:lnTo>
                <a:lnTo>
                  <a:pt x="1208541" y="3610728"/>
                </a:lnTo>
                <a:cubicBezTo>
                  <a:pt x="1207598" y="3610908"/>
                  <a:pt x="1206827" y="3611518"/>
                  <a:pt x="1206360" y="3612261"/>
                </a:cubicBezTo>
                <a:cubicBezTo>
                  <a:pt x="1205865" y="3613004"/>
                  <a:pt x="1205769" y="3614071"/>
                  <a:pt x="1205969" y="3614909"/>
                </a:cubicBezTo>
                <a:cubicBezTo>
                  <a:pt x="1207598" y="3620157"/>
                  <a:pt x="1212913" y="3629606"/>
                  <a:pt x="1222543" y="3629511"/>
                </a:cubicBezTo>
                <a:lnTo>
                  <a:pt x="1223210" y="3629511"/>
                </a:lnTo>
                <a:cubicBezTo>
                  <a:pt x="1228811" y="3635797"/>
                  <a:pt x="1237679" y="3638445"/>
                  <a:pt x="1245679" y="3636074"/>
                </a:cubicBezTo>
                <a:lnTo>
                  <a:pt x="1263206" y="3631797"/>
                </a:lnTo>
                <a:cubicBezTo>
                  <a:pt x="1267034" y="3633140"/>
                  <a:pt x="1282351" y="3638626"/>
                  <a:pt x="1292257" y="3646627"/>
                </a:cubicBezTo>
                <a:lnTo>
                  <a:pt x="1292752" y="3647046"/>
                </a:lnTo>
                <a:cubicBezTo>
                  <a:pt x="1297877" y="3651142"/>
                  <a:pt x="1308449" y="3659781"/>
                  <a:pt x="1322261" y="3659781"/>
                </a:cubicBezTo>
                <a:lnTo>
                  <a:pt x="1339206" y="3659781"/>
                </a:lnTo>
                <a:lnTo>
                  <a:pt x="1339206" y="3659886"/>
                </a:lnTo>
                <a:cubicBezTo>
                  <a:pt x="1339206" y="3663611"/>
                  <a:pt x="1342272" y="3666630"/>
                  <a:pt x="1345978" y="3666630"/>
                </a:cubicBezTo>
                <a:lnTo>
                  <a:pt x="1366285" y="3666630"/>
                </a:lnTo>
                <a:cubicBezTo>
                  <a:pt x="1368085" y="3666630"/>
                  <a:pt x="1369590" y="3665144"/>
                  <a:pt x="1369590" y="3663325"/>
                </a:cubicBezTo>
                <a:cubicBezTo>
                  <a:pt x="1369590" y="3661515"/>
                  <a:pt x="1368085" y="3659981"/>
                  <a:pt x="1366285" y="3659981"/>
                </a:cubicBezTo>
                <a:lnTo>
                  <a:pt x="1345873" y="3659886"/>
                </a:lnTo>
                <a:lnTo>
                  <a:pt x="1345978" y="3607613"/>
                </a:lnTo>
                <a:lnTo>
                  <a:pt x="1366371" y="3607613"/>
                </a:lnTo>
                <a:lnTo>
                  <a:pt x="1366371" y="3607413"/>
                </a:lnTo>
                <a:close/>
                <a:moveTo>
                  <a:pt x="1223677" y="3622729"/>
                </a:moveTo>
                <a:cubicBezTo>
                  <a:pt x="1218733" y="3623329"/>
                  <a:pt x="1215581" y="3619424"/>
                  <a:pt x="1213866" y="3616357"/>
                </a:cubicBezTo>
                <a:lnTo>
                  <a:pt x="1250356" y="3608908"/>
                </a:lnTo>
                <a:cubicBezTo>
                  <a:pt x="1243117" y="3612814"/>
                  <a:pt x="1234450" y="3617319"/>
                  <a:pt x="1223677" y="3622729"/>
                </a:cubicBezTo>
                <a:moveTo>
                  <a:pt x="1339329" y="3652952"/>
                </a:moveTo>
                <a:lnTo>
                  <a:pt x="1322346" y="3652952"/>
                </a:lnTo>
                <a:cubicBezTo>
                  <a:pt x="1310926" y="3652952"/>
                  <a:pt x="1301610" y="3645332"/>
                  <a:pt x="1297019" y="3641703"/>
                </a:cubicBezTo>
                <a:lnTo>
                  <a:pt x="1296543" y="3641331"/>
                </a:lnTo>
                <a:cubicBezTo>
                  <a:pt x="1284351" y="3631426"/>
                  <a:pt x="1265301" y="3625320"/>
                  <a:pt x="1264444" y="3625006"/>
                </a:cubicBezTo>
                <a:cubicBezTo>
                  <a:pt x="1264072" y="3624910"/>
                  <a:pt x="1263767" y="3624815"/>
                  <a:pt x="1263406" y="3624815"/>
                </a:cubicBezTo>
                <a:cubicBezTo>
                  <a:pt x="1263129" y="3624815"/>
                  <a:pt x="1262815" y="3624815"/>
                  <a:pt x="1262634" y="3624910"/>
                </a:cubicBezTo>
                <a:lnTo>
                  <a:pt x="1244079" y="3629511"/>
                </a:lnTo>
                <a:cubicBezTo>
                  <a:pt x="1239212" y="3630911"/>
                  <a:pt x="1234078" y="3629882"/>
                  <a:pt x="1230259" y="3626815"/>
                </a:cubicBezTo>
                <a:cubicBezTo>
                  <a:pt x="1243117" y="3620348"/>
                  <a:pt x="1252728" y="3615100"/>
                  <a:pt x="1260634" y="3610908"/>
                </a:cubicBezTo>
                <a:cubicBezTo>
                  <a:pt x="1287875" y="3596259"/>
                  <a:pt x="1287875" y="3596354"/>
                  <a:pt x="1309516" y="3604908"/>
                </a:cubicBezTo>
                <a:cubicBezTo>
                  <a:pt x="1316564" y="3607794"/>
                  <a:pt x="1326166" y="3611613"/>
                  <a:pt x="1339415" y="3616071"/>
                </a:cubicBezTo>
                <a:lnTo>
                  <a:pt x="1339415" y="3652952"/>
                </a:lnTo>
                <a:lnTo>
                  <a:pt x="1339329" y="3652952"/>
                </a:lnTo>
                <a:close/>
                <a:moveTo>
                  <a:pt x="1516018" y="3725599"/>
                </a:moveTo>
                <a:lnTo>
                  <a:pt x="1516570" y="3725599"/>
                </a:lnTo>
                <a:cubicBezTo>
                  <a:pt x="1523533" y="3725418"/>
                  <a:pt x="1530010" y="3722580"/>
                  <a:pt x="1534868" y="3717512"/>
                </a:cubicBezTo>
                <a:cubicBezTo>
                  <a:pt x="1539726" y="3712483"/>
                  <a:pt x="1542202" y="3705882"/>
                  <a:pt x="1542097" y="3698948"/>
                </a:cubicBezTo>
                <a:cubicBezTo>
                  <a:pt x="1542097" y="3687795"/>
                  <a:pt x="1528477" y="3667230"/>
                  <a:pt x="1520285" y="3655981"/>
                </a:cubicBezTo>
                <a:cubicBezTo>
                  <a:pt x="1519923" y="3655505"/>
                  <a:pt x="1519533" y="3655038"/>
                  <a:pt x="1518961" y="3654628"/>
                </a:cubicBezTo>
                <a:cubicBezTo>
                  <a:pt x="1517704" y="3653695"/>
                  <a:pt x="1516103" y="3653323"/>
                  <a:pt x="1514570" y="3653609"/>
                </a:cubicBezTo>
                <a:cubicBezTo>
                  <a:pt x="1513056" y="3653885"/>
                  <a:pt x="1511627" y="3654724"/>
                  <a:pt x="1510656" y="3655981"/>
                </a:cubicBezTo>
                <a:cubicBezTo>
                  <a:pt x="1504112" y="3665049"/>
                  <a:pt x="1488853" y="3687318"/>
                  <a:pt x="1488853" y="3698948"/>
                </a:cubicBezTo>
                <a:lnTo>
                  <a:pt x="1488853" y="3700158"/>
                </a:lnTo>
                <a:cubicBezTo>
                  <a:pt x="1489148" y="3714341"/>
                  <a:pt x="1500844" y="3725599"/>
                  <a:pt x="1514751" y="3725599"/>
                </a:cubicBezTo>
                <a:lnTo>
                  <a:pt x="1516018" y="3725599"/>
                </a:lnTo>
                <a:close/>
                <a:moveTo>
                  <a:pt x="1495615" y="3699872"/>
                </a:moveTo>
                <a:lnTo>
                  <a:pt x="1495615" y="3698948"/>
                </a:lnTo>
                <a:cubicBezTo>
                  <a:pt x="1495615" y="3691138"/>
                  <a:pt x="1505798" y="3674259"/>
                  <a:pt x="1515523" y="3660629"/>
                </a:cubicBezTo>
                <a:cubicBezTo>
                  <a:pt x="1527820" y="3677793"/>
                  <a:pt x="1535439" y="3692433"/>
                  <a:pt x="1535439" y="3698948"/>
                </a:cubicBezTo>
                <a:lnTo>
                  <a:pt x="1535439" y="3699044"/>
                </a:lnTo>
                <a:cubicBezTo>
                  <a:pt x="1535516" y="3704158"/>
                  <a:pt x="1533611" y="3709140"/>
                  <a:pt x="1530096" y="3712855"/>
                </a:cubicBezTo>
                <a:cubicBezTo>
                  <a:pt x="1526477" y="3716579"/>
                  <a:pt x="1521714" y="3718770"/>
                  <a:pt x="1516475" y="3718855"/>
                </a:cubicBezTo>
                <a:lnTo>
                  <a:pt x="1515427" y="3718855"/>
                </a:lnTo>
                <a:lnTo>
                  <a:pt x="1514960" y="3718855"/>
                </a:lnTo>
                <a:cubicBezTo>
                  <a:pt x="1504483" y="3718951"/>
                  <a:pt x="1495797" y="3710483"/>
                  <a:pt x="1495615" y="3699872"/>
                </a:cubicBezTo>
                <a:moveTo>
                  <a:pt x="1544002" y="3739782"/>
                </a:moveTo>
                <a:lnTo>
                  <a:pt x="1519523" y="3747497"/>
                </a:lnTo>
                <a:lnTo>
                  <a:pt x="1519523" y="3746849"/>
                </a:lnTo>
                <a:cubicBezTo>
                  <a:pt x="1519523" y="3739506"/>
                  <a:pt x="1516103" y="3734391"/>
                  <a:pt x="1511151" y="3734391"/>
                </a:cubicBezTo>
                <a:lnTo>
                  <a:pt x="1487805" y="3734477"/>
                </a:lnTo>
                <a:cubicBezTo>
                  <a:pt x="1487128" y="3734295"/>
                  <a:pt x="1485338" y="3732953"/>
                  <a:pt x="1483900" y="3731876"/>
                </a:cubicBezTo>
                <a:cubicBezTo>
                  <a:pt x="1478289" y="3727790"/>
                  <a:pt x="1468850" y="3720856"/>
                  <a:pt x="1456858" y="3720856"/>
                </a:cubicBezTo>
                <a:lnTo>
                  <a:pt x="1439894" y="3720856"/>
                </a:lnTo>
                <a:lnTo>
                  <a:pt x="1439894" y="3720761"/>
                </a:lnTo>
                <a:cubicBezTo>
                  <a:pt x="1439894" y="3717036"/>
                  <a:pt x="1436846" y="3713969"/>
                  <a:pt x="1433131" y="3713969"/>
                </a:cubicBezTo>
                <a:lnTo>
                  <a:pt x="1412853" y="3713969"/>
                </a:lnTo>
                <a:cubicBezTo>
                  <a:pt x="1411043" y="3713969"/>
                  <a:pt x="1409509" y="3715503"/>
                  <a:pt x="1409509" y="3717322"/>
                </a:cubicBezTo>
                <a:cubicBezTo>
                  <a:pt x="1409509" y="3719132"/>
                  <a:pt x="1411043" y="3720665"/>
                  <a:pt x="1412853" y="3720665"/>
                </a:cubicBezTo>
                <a:lnTo>
                  <a:pt x="1433227" y="3720761"/>
                </a:lnTo>
                <a:lnTo>
                  <a:pt x="1433131" y="3773033"/>
                </a:lnTo>
                <a:lnTo>
                  <a:pt x="1412853" y="3773033"/>
                </a:lnTo>
                <a:cubicBezTo>
                  <a:pt x="1411043" y="3773033"/>
                  <a:pt x="1409509" y="3774567"/>
                  <a:pt x="1409509" y="3776386"/>
                </a:cubicBezTo>
                <a:cubicBezTo>
                  <a:pt x="1409509" y="3778196"/>
                  <a:pt x="1411043" y="3779692"/>
                  <a:pt x="1412853" y="3779692"/>
                </a:cubicBezTo>
                <a:lnTo>
                  <a:pt x="1433131" y="3779692"/>
                </a:lnTo>
                <a:cubicBezTo>
                  <a:pt x="1436846" y="3779692"/>
                  <a:pt x="1439894" y="3776672"/>
                  <a:pt x="1439894" y="3772938"/>
                </a:cubicBezTo>
                <a:lnTo>
                  <a:pt x="1439894" y="3771224"/>
                </a:lnTo>
                <a:cubicBezTo>
                  <a:pt x="1445619" y="3773129"/>
                  <a:pt x="1450762" y="3774948"/>
                  <a:pt x="1455229" y="3776472"/>
                </a:cubicBezTo>
                <a:cubicBezTo>
                  <a:pt x="1473032" y="3782673"/>
                  <a:pt x="1482947" y="3786007"/>
                  <a:pt x="1491891" y="3786007"/>
                </a:cubicBezTo>
                <a:cubicBezTo>
                  <a:pt x="1502845" y="3786007"/>
                  <a:pt x="1512570" y="3780939"/>
                  <a:pt x="1533430" y="3769786"/>
                </a:cubicBezTo>
                <a:cubicBezTo>
                  <a:pt x="1542107" y="3765223"/>
                  <a:pt x="1552965" y="3759413"/>
                  <a:pt x="1566681" y="3752574"/>
                </a:cubicBezTo>
                <a:cubicBezTo>
                  <a:pt x="1567548" y="3752107"/>
                  <a:pt x="1568196" y="3751316"/>
                  <a:pt x="1568377" y="3750383"/>
                </a:cubicBezTo>
                <a:cubicBezTo>
                  <a:pt x="1568596" y="3749412"/>
                  <a:pt x="1568377" y="3748383"/>
                  <a:pt x="1567825" y="3747592"/>
                </a:cubicBezTo>
                <a:cubicBezTo>
                  <a:pt x="1562595" y="3740391"/>
                  <a:pt x="1552965" y="3737134"/>
                  <a:pt x="1544002" y="3739782"/>
                </a:cubicBezTo>
                <a:moveTo>
                  <a:pt x="1530477" y="3764109"/>
                </a:moveTo>
                <a:cubicBezTo>
                  <a:pt x="1494587" y="3783130"/>
                  <a:pt x="1494587" y="3783130"/>
                  <a:pt x="1457525" y="3770290"/>
                </a:cubicBezTo>
                <a:cubicBezTo>
                  <a:pt x="1452391" y="3768481"/>
                  <a:pt x="1446666" y="3766480"/>
                  <a:pt x="1439989" y="3764299"/>
                </a:cubicBezTo>
                <a:lnTo>
                  <a:pt x="1439989" y="3727504"/>
                </a:lnTo>
                <a:lnTo>
                  <a:pt x="1456944" y="3727504"/>
                </a:lnTo>
                <a:cubicBezTo>
                  <a:pt x="1466764" y="3727504"/>
                  <a:pt x="1474755" y="3733314"/>
                  <a:pt x="1479995" y="3737220"/>
                </a:cubicBezTo>
                <a:cubicBezTo>
                  <a:pt x="1483252" y="3739601"/>
                  <a:pt x="1485243" y="3741039"/>
                  <a:pt x="1487443" y="3741039"/>
                </a:cubicBezTo>
                <a:lnTo>
                  <a:pt x="1511151" y="3741039"/>
                </a:lnTo>
                <a:cubicBezTo>
                  <a:pt x="1511618" y="3741039"/>
                  <a:pt x="1512846" y="3743125"/>
                  <a:pt x="1512846" y="3746849"/>
                </a:cubicBezTo>
                <a:cubicBezTo>
                  <a:pt x="1512846" y="3748764"/>
                  <a:pt x="1512475" y="3750478"/>
                  <a:pt x="1511922" y="3751698"/>
                </a:cubicBezTo>
                <a:cubicBezTo>
                  <a:pt x="1511618" y="3752393"/>
                  <a:pt x="1511255" y="3752755"/>
                  <a:pt x="1511056" y="3752755"/>
                </a:cubicBezTo>
                <a:lnTo>
                  <a:pt x="1473803" y="3752755"/>
                </a:lnTo>
                <a:cubicBezTo>
                  <a:pt x="1471993" y="3752755"/>
                  <a:pt x="1470479" y="3754298"/>
                  <a:pt x="1470479" y="3756108"/>
                </a:cubicBezTo>
                <a:cubicBezTo>
                  <a:pt x="1470479" y="3757870"/>
                  <a:pt x="1471993" y="3759403"/>
                  <a:pt x="1473803" y="3759403"/>
                </a:cubicBezTo>
                <a:lnTo>
                  <a:pt x="1511056" y="3759403"/>
                </a:lnTo>
                <a:cubicBezTo>
                  <a:pt x="1513808" y="3759403"/>
                  <a:pt x="1516103" y="3757784"/>
                  <a:pt x="1517609" y="3755127"/>
                </a:cubicBezTo>
                <a:lnTo>
                  <a:pt x="1545917" y="3746202"/>
                </a:lnTo>
                <a:cubicBezTo>
                  <a:pt x="1550775" y="3744763"/>
                  <a:pt x="1555909" y="3745783"/>
                  <a:pt x="1559728" y="3748849"/>
                </a:cubicBezTo>
                <a:cubicBezTo>
                  <a:pt x="1547917" y="3754850"/>
                  <a:pt x="1538288" y="3759880"/>
                  <a:pt x="1530477" y="3764109"/>
                </a:cubicBezTo>
                <a:moveTo>
                  <a:pt x="1609354" y="3607413"/>
                </a:moveTo>
                <a:cubicBezTo>
                  <a:pt x="1611173" y="3607413"/>
                  <a:pt x="1612678" y="3605889"/>
                  <a:pt x="1612678" y="3604079"/>
                </a:cubicBezTo>
                <a:cubicBezTo>
                  <a:pt x="1612678" y="3602250"/>
                  <a:pt x="1611173" y="3600726"/>
                  <a:pt x="1609354" y="3600726"/>
                </a:cubicBezTo>
                <a:lnTo>
                  <a:pt x="1589046" y="3600726"/>
                </a:lnTo>
                <a:cubicBezTo>
                  <a:pt x="1585350" y="3600726"/>
                  <a:pt x="1582293" y="3603794"/>
                  <a:pt x="1582293" y="3607508"/>
                </a:cubicBezTo>
                <a:lnTo>
                  <a:pt x="1582293" y="3609194"/>
                </a:lnTo>
                <a:cubicBezTo>
                  <a:pt x="1570291" y="3605089"/>
                  <a:pt x="1561547" y="3601612"/>
                  <a:pt x="1554870" y="3598916"/>
                </a:cubicBezTo>
                <a:cubicBezTo>
                  <a:pt x="1535335" y="3591097"/>
                  <a:pt x="1530962" y="3589792"/>
                  <a:pt x="1514389" y="3597878"/>
                </a:cubicBezTo>
                <a:lnTo>
                  <a:pt x="1514294" y="3597878"/>
                </a:lnTo>
                <a:lnTo>
                  <a:pt x="1451524" y="3610728"/>
                </a:lnTo>
                <a:cubicBezTo>
                  <a:pt x="1450571" y="3610908"/>
                  <a:pt x="1449800" y="3611518"/>
                  <a:pt x="1449324" y="3612261"/>
                </a:cubicBezTo>
                <a:cubicBezTo>
                  <a:pt x="1448857" y="3613004"/>
                  <a:pt x="1448752" y="3614071"/>
                  <a:pt x="1449038" y="3614909"/>
                </a:cubicBezTo>
                <a:cubicBezTo>
                  <a:pt x="1450667" y="3620157"/>
                  <a:pt x="1455991" y="3629606"/>
                  <a:pt x="1465612" y="3629511"/>
                </a:cubicBezTo>
                <a:lnTo>
                  <a:pt x="1466288" y="3629511"/>
                </a:lnTo>
                <a:cubicBezTo>
                  <a:pt x="1471898" y="3635797"/>
                  <a:pt x="1480756" y="3638445"/>
                  <a:pt x="1488757" y="3636074"/>
                </a:cubicBezTo>
                <a:lnTo>
                  <a:pt x="1506283" y="3631797"/>
                </a:lnTo>
                <a:cubicBezTo>
                  <a:pt x="1510103" y="3633140"/>
                  <a:pt x="1525428" y="3638626"/>
                  <a:pt x="1535335" y="3646627"/>
                </a:cubicBezTo>
                <a:lnTo>
                  <a:pt x="1535820" y="3647046"/>
                </a:lnTo>
                <a:cubicBezTo>
                  <a:pt x="1540964" y="3651142"/>
                  <a:pt x="1551518" y="3659781"/>
                  <a:pt x="1565338" y="3659781"/>
                </a:cubicBezTo>
                <a:lnTo>
                  <a:pt x="1582293" y="3659781"/>
                </a:lnTo>
                <a:lnTo>
                  <a:pt x="1582293" y="3659886"/>
                </a:lnTo>
                <a:cubicBezTo>
                  <a:pt x="1582293" y="3663611"/>
                  <a:pt x="1585350" y="3666630"/>
                  <a:pt x="1589046" y="3666630"/>
                </a:cubicBezTo>
                <a:lnTo>
                  <a:pt x="1609354" y="3666630"/>
                </a:lnTo>
                <a:cubicBezTo>
                  <a:pt x="1611173" y="3666630"/>
                  <a:pt x="1612678" y="3665144"/>
                  <a:pt x="1612678" y="3663325"/>
                </a:cubicBezTo>
                <a:cubicBezTo>
                  <a:pt x="1612678" y="3661515"/>
                  <a:pt x="1611173" y="3659981"/>
                  <a:pt x="1609354" y="3659981"/>
                </a:cubicBezTo>
                <a:lnTo>
                  <a:pt x="1588961" y="3659886"/>
                </a:lnTo>
                <a:lnTo>
                  <a:pt x="1589046" y="3607613"/>
                </a:lnTo>
                <a:lnTo>
                  <a:pt x="1609354" y="3607613"/>
                </a:lnTo>
                <a:lnTo>
                  <a:pt x="1609354" y="3607413"/>
                </a:lnTo>
                <a:close/>
                <a:moveTo>
                  <a:pt x="1466669" y="3622729"/>
                </a:moveTo>
                <a:cubicBezTo>
                  <a:pt x="1461716" y="3623329"/>
                  <a:pt x="1458573" y="3619424"/>
                  <a:pt x="1456858" y="3616357"/>
                </a:cubicBezTo>
                <a:lnTo>
                  <a:pt x="1493339" y="3608908"/>
                </a:lnTo>
                <a:cubicBezTo>
                  <a:pt x="1486205" y="3612814"/>
                  <a:pt x="1477518" y="3617319"/>
                  <a:pt x="1466669" y="3622729"/>
                </a:cubicBezTo>
                <a:moveTo>
                  <a:pt x="1582293" y="3652952"/>
                </a:moveTo>
                <a:lnTo>
                  <a:pt x="1565338" y="3652952"/>
                </a:lnTo>
                <a:cubicBezTo>
                  <a:pt x="1553908" y="3652952"/>
                  <a:pt x="1544574" y="3645332"/>
                  <a:pt x="1540011" y="3641703"/>
                </a:cubicBezTo>
                <a:lnTo>
                  <a:pt x="1539526" y="3641331"/>
                </a:lnTo>
                <a:cubicBezTo>
                  <a:pt x="1527334" y="3631426"/>
                  <a:pt x="1508284" y="3625320"/>
                  <a:pt x="1507436" y="3625006"/>
                </a:cubicBezTo>
                <a:cubicBezTo>
                  <a:pt x="1507150" y="3624910"/>
                  <a:pt x="1506750" y="3624815"/>
                  <a:pt x="1506388" y="3624815"/>
                </a:cubicBezTo>
                <a:cubicBezTo>
                  <a:pt x="1506102" y="3624815"/>
                  <a:pt x="1505807" y="3624815"/>
                  <a:pt x="1505617" y="3624910"/>
                </a:cubicBezTo>
                <a:lnTo>
                  <a:pt x="1487043" y="3629511"/>
                </a:lnTo>
                <a:cubicBezTo>
                  <a:pt x="1482194" y="3630911"/>
                  <a:pt x="1477042" y="3629882"/>
                  <a:pt x="1473222" y="3626815"/>
                </a:cubicBezTo>
                <a:cubicBezTo>
                  <a:pt x="1486109" y="3620348"/>
                  <a:pt x="1495711" y="3615100"/>
                  <a:pt x="1503616" y="3610908"/>
                </a:cubicBezTo>
                <a:cubicBezTo>
                  <a:pt x="1530753" y="3596259"/>
                  <a:pt x="1530868" y="3596354"/>
                  <a:pt x="1552480" y="3604908"/>
                </a:cubicBezTo>
                <a:cubicBezTo>
                  <a:pt x="1559537" y="3607794"/>
                  <a:pt x="1569148" y="3611613"/>
                  <a:pt x="1582407" y="3616071"/>
                </a:cubicBezTo>
                <a:lnTo>
                  <a:pt x="1582407" y="3652952"/>
                </a:lnTo>
                <a:lnTo>
                  <a:pt x="1582293" y="3652952"/>
                </a:lnTo>
                <a:close/>
                <a:moveTo>
                  <a:pt x="1759096" y="3725599"/>
                </a:moveTo>
                <a:lnTo>
                  <a:pt x="1759648" y="3725599"/>
                </a:lnTo>
                <a:cubicBezTo>
                  <a:pt x="1766602" y="3725418"/>
                  <a:pt x="1773088" y="3722580"/>
                  <a:pt x="1777946" y="3717512"/>
                </a:cubicBezTo>
                <a:cubicBezTo>
                  <a:pt x="1782775" y="3712483"/>
                  <a:pt x="1785280" y="3705882"/>
                  <a:pt x="1785175" y="3698948"/>
                </a:cubicBezTo>
                <a:cubicBezTo>
                  <a:pt x="1785175" y="3687795"/>
                  <a:pt x="1771555" y="3667230"/>
                  <a:pt x="1763363" y="3655981"/>
                </a:cubicBezTo>
                <a:cubicBezTo>
                  <a:pt x="1762992" y="3655505"/>
                  <a:pt x="1762601" y="3655038"/>
                  <a:pt x="1762049" y="3654628"/>
                </a:cubicBezTo>
                <a:cubicBezTo>
                  <a:pt x="1760791" y="3653695"/>
                  <a:pt x="1759191" y="3653323"/>
                  <a:pt x="1757658" y="3653609"/>
                </a:cubicBezTo>
                <a:cubicBezTo>
                  <a:pt x="1756124" y="3653885"/>
                  <a:pt x="1754695" y="3654724"/>
                  <a:pt x="1753828" y="3655981"/>
                </a:cubicBezTo>
                <a:cubicBezTo>
                  <a:pt x="1747275" y="3665049"/>
                  <a:pt x="1732016" y="3687318"/>
                  <a:pt x="1732016" y="3698948"/>
                </a:cubicBezTo>
                <a:lnTo>
                  <a:pt x="1732016" y="3700158"/>
                </a:lnTo>
                <a:cubicBezTo>
                  <a:pt x="1732321" y="3714341"/>
                  <a:pt x="1744018" y="3725599"/>
                  <a:pt x="1757934" y="3725599"/>
                </a:cubicBezTo>
                <a:lnTo>
                  <a:pt x="1759096" y="3725599"/>
                </a:lnTo>
                <a:close/>
                <a:moveTo>
                  <a:pt x="1738608" y="3699872"/>
                </a:moveTo>
                <a:lnTo>
                  <a:pt x="1738608" y="3698948"/>
                </a:lnTo>
                <a:cubicBezTo>
                  <a:pt x="1738608" y="3691138"/>
                  <a:pt x="1748790" y="3674259"/>
                  <a:pt x="1758591" y="3660629"/>
                </a:cubicBezTo>
                <a:cubicBezTo>
                  <a:pt x="1770869" y="3677793"/>
                  <a:pt x="1778508" y="3692433"/>
                  <a:pt x="1778508" y="3698948"/>
                </a:cubicBezTo>
                <a:lnTo>
                  <a:pt x="1778508" y="3699044"/>
                </a:lnTo>
                <a:cubicBezTo>
                  <a:pt x="1778603" y="3704158"/>
                  <a:pt x="1776698" y="3709140"/>
                  <a:pt x="1773184" y="3712855"/>
                </a:cubicBezTo>
                <a:cubicBezTo>
                  <a:pt x="1769554" y="3716579"/>
                  <a:pt x="1764792" y="3718770"/>
                  <a:pt x="1759553" y="3718855"/>
                </a:cubicBezTo>
                <a:lnTo>
                  <a:pt x="1758506" y="3718855"/>
                </a:lnTo>
                <a:lnTo>
                  <a:pt x="1758048" y="3718855"/>
                </a:lnTo>
                <a:cubicBezTo>
                  <a:pt x="1747456" y="3718951"/>
                  <a:pt x="1738789" y="3710483"/>
                  <a:pt x="1738608" y="3699872"/>
                </a:cubicBezTo>
                <a:moveTo>
                  <a:pt x="1787081" y="3739782"/>
                </a:moveTo>
                <a:lnTo>
                  <a:pt x="1762601" y="3747497"/>
                </a:lnTo>
                <a:lnTo>
                  <a:pt x="1762601" y="3746849"/>
                </a:lnTo>
                <a:cubicBezTo>
                  <a:pt x="1762601" y="3739506"/>
                  <a:pt x="1759182" y="3734391"/>
                  <a:pt x="1754228" y="3734391"/>
                </a:cubicBezTo>
                <a:lnTo>
                  <a:pt x="1730883" y="3734477"/>
                </a:lnTo>
                <a:cubicBezTo>
                  <a:pt x="1730235" y="3734295"/>
                  <a:pt x="1728416" y="3732953"/>
                  <a:pt x="1726968" y="3731876"/>
                </a:cubicBezTo>
                <a:cubicBezTo>
                  <a:pt x="1721368" y="3727790"/>
                  <a:pt x="1711928" y="3720856"/>
                  <a:pt x="1699927" y="3720856"/>
                </a:cubicBezTo>
                <a:lnTo>
                  <a:pt x="1682972" y="3720856"/>
                </a:lnTo>
                <a:lnTo>
                  <a:pt x="1682972" y="3720761"/>
                </a:lnTo>
                <a:cubicBezTo>
                  <a:pt x="1682972" y="3717036"/>
                  <a:pt x="1679924" y="3713969"/>
                  <a:pt x="1676209" y="3713969"/>
                </a:cubicBezTo>
                <a:lnTo>
                  <a:pt x="1655931" y="3713969"/>
                </a:lnTo>
                <a:cubicBezTo>
                  <a:pt x="1654130" y="3713969"/>
                  <a:pt x="1652588" y="3715503"/>
                  <a:pt x="1652588" y="3717322"/>
                </a:cubicBezTo>
                <a:cubicBezTo>
                  <a:pt x="1652588" y="3719132"/>
                  <a:pt x="1654130" y="3720665"/>
                  <a:pt x="1655931" y="3720665"/>
                </a:cubicBezTo>
                <a:lnTo>
                  <a:pt x="1676305" y="3720761"/>
                </a:lnTo>
                <a:lnTo>
                  <a:pt x="1676209" y="3773033"/>
                </a:lnTo>
                <a:lnTo>
                  <a:pt x="1655931" y="3773033"/>
                </a:lnTo>
                <a:cubicBezTo>
                  <a:pt x="1654130" y="3773033"/>
                  <a:pt x="1652588" y="3774567"/>
                  <a:pt x="1652588" y="3776386"/>
                </a:cubicBezTo>
                <a:cubicBezTo>
                  <a:pt x="1652588" y="3778196"/>
                  <a:pt x="1654130" y="3779692"/>
                  <a:pt x="1655931" y="3779692"/>
                </a:cubicBezTo>
                <a:lnTo>
                  <a:pt x="1676209" y="3779692"/>
                </a:lnTo>
                <a:cubicBezTo>
                  <a:pt x="1679924" y="3779692"/>
                  <a:pt x="1682972" y="3776672"/>
                  <a:pt x="1682972" y="3772938"/>
                </a:cubicBezTo>
                <a:lnTo>
                  <a:pt x="1682972" y="3771224"/>
                </a:lnTo>
                <a:cubicBezTo>
                  <a:pt x="1688696" y="3773129"/>
                  <a:pt x="1693830" y="3774948"/>
                  <a:pt x="1698298" y="3776472"/>
                </a:cubicBezTo>
                <a:cubicBezTo>
                  <a:pt x="1716110" y="3782673"/>
                  <a:pt x="1726025" y="3786007"/>
                  <a:pt x="1734978" y="3786007"/>
                </a:cubicBezTo>
                <a:cubicBezTo>
                  <a:pt x="1745923" y="3786007"/>
                  <a:pt x="1755648" y="3780939"/>
                  <a:pt x="1776508" y="3769786"/>
                </a:cubicBezTo>
                <a:cubicBezTo>
                  <a:pt x="1785175" y="3765223"/>
                  <a:pt x="1796043" y="3759413"/>
                  <a:pt x="1809759" y="3752574"/>
                </a:cubicBezTo>
                <a:cubicBezTo>
                  <a:pt x="1810617" y="3752107"/>
                  <a:pt x="1811274" y="3751316"/>
                  <a:pt x="1811464" y="3750383"/>
                </a:cubicBezTo>
                <a:cubicBezTo>
                  <a:pt x="1811664" y="3749412"/>
                  <a:pt x="1811464" y="3748383"/>
                  <a:pt x="1810893" y="3747592"/>
                </a:cubicBezTo>
                <a:cubicBezTo>
                  <a:pt x="1805549" y="3740391"/>
                  <a:pt x="1795948" y="3737134"/>
                  <a:pt x="1787081" y="3739782"/>
                </a:cubicBezTo>
                <a:moveTo>
                  <a:pt x="1773460" y="3764109"/>
                </a:moveTo>
                <a:cubicBezTo>
                  <a:pt x="1737560" y="3783130"/>
                  <a:pt x="1737560" y="3783130"/>
                  <a:pt x="1700517" y="3770290"/>
                </a:cubicBezTo>
                <a:cubicBezTo>
                  <a:pt x="1695355" y="3768481"/>
                  <a:pt x="1689535" y="3766480"/>
                  <a:pt x="1682972" y="3764299"/>
                </a:cubicBezTo>
                <a:lnTo>
                  <a:pt x="1682972" y="3727504"/>
                </a:lnTo>
                <a:lnTo>
                  <a:pt x="1699927" y="3727504"/>
                </a:lnTo>
                <a:cubicBezTo>
                  <a:pt x="1709747" y="3727504"/>
                  <a:pt x="1717748" y="3733314"/>
                  <a:pt x="1722977" y="3737220"/>
                </a:cubicBezTo>
                <a:cubicBezTo>
                  <a:pt x="1726235" y="3739601"/>
                  <a:pt x="1728225" y="3741039"/>
                  <a:pt x="1730416" y="3741039"/>
                </a:cubicBezTo>
                <a:lnTo>
                  <a:pt x="1754143" y="3741039"/>
                </a:lnTo>
                <a:cubicBezTo>
                  <a:pt x="1754600" y="3741039"/>
                  <a:pt x="1755838" y="3743125"/>
                  <a:pt x="1755838" y="3746849"/>
                </a:cubicBezTo>
                <a:cubicBezTo>
                  <a:pt x="1755838" y="3748764"/>
                  <a:pt x="1755553" y="3750478"/>
                  <a:pt x="1754886" y="3751698"/>
                </a:cubicBezTo>
                <a:cubicBezTo>
                  <a:pt x="1754600" y="3752393"/>
                  <a:pt x="1754228" y="3752755"/>
                  <a:pt x="1754048" y="3752755"/>
                </a:cubicBezTo>
                <a:lnTo>
                  <a:pt x="1716795" y="3752755"/>
                </a:lnTo>
                <a:cubicBezTo>
                  <a:pt x="1714976" y="3752755"/>
                  <a:pt x="1713462" y="3754298"/>
                  <a:pt x="1713462" y="3756108"/>
                </a:cubicBezTo>
                <a:cubicBezTo>
                  <a:pt x="1713462" y="3757870"/>
                  <a:pt x="1714976" y="3759403"/>
                  <a:pt x="1716795" y="3759403"/>
                </a:cubicBezTo>
                <a:lnTo>
                  <a:pt x="1754143" y="3759403"/>
                </a:lnTo>
                <a:cubicBezTo>
                  <a:pt x="1756886" y="3759403"/>
                  <a:pt x="1759182" y="3757784"/>
                  <a:pt x="1760687" y="3755127"/>
                </a:cubicBezTo>
                <a:lnTo>
                  <a:pt x="1788995" y="3746202"/>
                </a:lnTo>
                <a:cubicBezTo>
                  <a:pt x="1793853" y="3744763"/>
                  <a:pt x="1798987" y="3745783"/>
                  <a:pt x="1802806" y="3748849"/>
                </a:cubicBezTo>
                <a:cubicBezTo>
                  <a:pt x="1790900" y="3754850"/>
                  <a:pt x="1781270" y="3759880"/>
                  <a:pt x="1773460" y="3764109"/>
                </a:cubicBezTo>
                <a:moveTo>
                  <a:pt x="1852346" y="3607413"/>
                </a:moveTo>
                <a:cubicBezTo>
                  <a:pt x="1854136" y="3607413"/>
                  <a:pt x="1855670" y="3605889"/>
                  <a:pt x="1855670" y="3604079"/>
                </a:cubicBezTo>
                <a:cubicBezTo>
                  <a:pt x="1855670" y="3602250"/>
                  <a:pt x="1854136" y="3600726"/>
                  <a:pt x="1852346" y="3600726"/>
                </a:cubicBezTo>
                <a:lnTo>
                  <a:pt x="1832029" y="3600726"/>
                </a:lnTo>
                <a:cubicBezTo>
                  <a:pt x="1828324" y="3600726"/>
                  <a:pt x="1825266" y="3603794"/>
                  <a:pt x="1825266" y="3607508"/>
                </a:cubicBezTo>
                <a:lnTo>
                  <a:pt x="1825266" y="3609194"/>
                </a:lnTo>
                <a:cubicBezTo>
                  <a:pt x="1813274" y="3605089"/>
                  <a:pt x="1804511" y="3601612"/>
                  <a:pt x="1797844" y="3598916"/>
                </a:cubicBezTo>
                <a:cubicBezTo>
                  <a:pt x="1778327" y="3591097"/>
                  <a:pt x="1773955" y="3589792"/>
                  <a:pt x="1757363" y="3597878"/>
                </a:cubicBezTo>
                <a:lnTo>
                  <a:pt x="1757277" y="3597878"/>
                </a:lnTo>
                <a:lnTo>
                  <a:pt x="1694516" y="3610728"/>
                </a:lnTo>
                <a:cubicBezTo>
                  <a:pt x="1693564" y="3610908"/>
                  <a:pt x="1692793" y="3611518"/>
                  <a:pt x="1692297" y="3612261"/>
                </a:cubicBezTo>
                <a:cubicBezTo>
                  <a:pt x="1691831" y="3613004"/>
                  <a:pt x="1691744" y="3614071"/>
                  <a:pt x="1691926" y="3614909"/>
                </a:cubicBezTo>
                <a:cubicBezTo>
                  <a:pt x="1693564" y="3620157"/>
                  <a:pt x="1698888" y="3629606"/>
                  <a:pt x="1708499" y="3629511"/>
                </a:cubicBezTo>
                <a:lnTo>
                  <a:pt x="1709166" y="3629511"/>
                </a:lnTo>
                <a:cubicBezTo>
                  <a:pt x="1714795" y="3635797"/>
                  <a:pt x="1723644" y="3638445"/>
                  <a:pt x="1731645" y="3636074"/>
                </a:cubicBezTo>
                <a:lnTo>
                  <a:pt x="1749181" y="3631797"/>
                </a:lnTo>
                <a:cubicBezTo>
                  <a:pt x="1752972" y="3633140"/>
                  <a:pt x="1768326" y="3638626"/>
                  <a:pt x="1778232" y="3646627"/>
                </a:cubicBezTo>
                <a:lnTo>
                  <a:pt x="1778698" y="3647046"/>
                </a:lnTo>
                <a:cubicBezTo>
                  <a:pt x="1783861" y="3651142"/>
                  <a:pt x="1794424" y="3659781"/>
                  <a:pt x="1808216" y="3659781"/>
                </a:cubicBezTo>
                <a:lnTo>
                  <a:pt x="1825181" y="3659781"/>
                </a:lnTo>
                <a:lnTo>
                  <a:pt x="1825181" y="3659886"/>
                </a:lnTo>
                <a:cubicBezTo>
                  <a:pt x="1825181" y="3663611"/>
                  <a:pt x="1828229" y="3666630"/>
                  <a:pt x="1831943" y="3666630"/>
                </a:cubicBezTo>
                <a:lnTo>
                  <a:pt x="1852213" y="3666630"/>
                </a:lnTo>
                <a:cubicBezTo>
                  <a:pt x="1854041" y="3666630"/>
                  <a:pt x="1855575" y="3665144"/>
                  <a:pt x="1855575" y="3663325"/>
                </a:cubicBezTo>
                <a:cubicBezTo>
                  <a:pt x="1855575" y="3661515"/>
                  <a:pt x="1854041" y="3659981"/>
                  <a:pt x="1852213" y="3659981"/>
                </a:cubicBezTo>
                <a:lnTo>
                  <a:pt x="1831857" y="3659886"/>
                </a:lnTo>
                <a:lnTo>
                  <a:pt x="1831943" y="3607613"/>
                </a:lnTo>
                <a:lnTo>
                  <a:pt x="1852346" y="3607613"/>
                </a:lnTo>
                <a:lnTo>
                  <a:pt x="1852346" y="3607413"/>
                </a:lnTo>
                <a:close/>
                <a:moveTo>
                  <a:pt x="1709652" y="3622729"/>
                </a:moveTo>
                <a:cubicBezTo>
                  <a:pt x="1704699" y="3623329"/>
                  <a:pt x="1701556" y="3619424"/>
                  <a:pt x="1699831" y="3616357"/>
                </a:cubicBezTo>
                <a:lnTo>
                  <a:pt x="1736312" y="3608908"/>
                </a:lnTo>
                <a:cubicBezTo>
                  <a:pt x="1729149" y="3612814"/>
                  <a:pt x="1720501" y="3617319"/>
                  <a:pt x="1709652" y="3622729"/>
                </a:cubicBezTo>
                <a:moveTo>
                  <a:pt x="1825266" y="3652952"/>
                </a:moveTo>
                <a:lnTo>
                  <a:pt x="1808321" y="3652952"/>
                </a:lnTo>
                <a:cubicBezTo>
                  <a:pt x="1796901" y="3652952"/>
                  <a:pt x="1787547" y="3645332"/>
                  <a:pt x="1782994" y="3641703"/>
                </a:cubicBezTo>
                <a:lnTo>
                  <a:pt x="1782508" y="3641331"/>
                </a:lnTo>
                <a:cubicBezTo>
                  <a:pt x="1770326" y="3631426"/>
                  <a:pt x="1751276" y="3625320"/>
                  <a:pt x="1750419" y="3625006"/>
                </a:cubicBezTo>
                <a:cubicBezTo>
                  <a:pt x="1750047" y="3624910"/>
                  <a:pt x="1749743" y="3624815"/>
                  <a:pt x="1749371" y="3624815"/>
                </a:cubicBezTo>
                <a:cubicBezTo>
                  <a:pt x="1749066" y="3624815"/>
                  <a:pt x="1748790" y="3624815"/>
                  <a:pt x="1748590" y="3624910"/>
                </a:cubicBezTo>
                <a:lnTo>
                  <a:pt x="1730016" y="3629511"/>
                </a:lnTo>
                <a:cubicBezTo>
                  <a:pt x="1725158" y="3630911"/>
                  <a:pt x="1720015" y="3629882"/>
                  <a:pt x="1716214" y="3626815"/>
                </a:cubicBezTo>
                <a:cubicBezTo>
                  <a:pt x="1729073" y="3620348"/>
                  <a:pt x="1738693" y="3615100"/>
                  <a:pt x="1746599" y="3610908"/>
                </a:cubicBezTo>
                <a:cubicBezTo>
                  <a:pt x="1773860" y="3596259"/>
                  <a:pt x="1773860" y="3596354"/>
                  <a:pt x="1795453" y="3604908"/>
                </a:cubicBezTo>
                <a:cubicBezTo>
                  <a:pt x="1802511" y="3607794"/>
                  <a:pt x="1812121" y="3611613"/>
                  <a:pt x="1825371" y="3616071"/>
                </a:cubicBezTo>
                <a:lnTo>
                  <a:pt x="1825371" y="3652952"/>
                </a:lnTo>
                <a:lnTo>
                  <a:pt x="1825266" y="3652952"/>
                </a:lnTo>
                <a:close/>
                <a:moveTo>
                  <a:pt x="2002078" y="3725599"/>
                </a:moveTo>
                <a:lnTo>
                  <a:pt x="2002621" y="3725599"/>
                </a:lnTo>
                <a:cubicBezTo>
                  <a:pt x="2009594" y="3725418"/>
                  <a:pt x="2016080" y="3722580"/>
                  <a:pt x="2020910" y="3717512"/>
                </a:cubicBezTo>
                <a:cubicBezTo>
                  <a:pt x="2025767" y="3712483"/>
                  <a:pt x="2028263" y="3705882"/>
                  <a:pt x="2028168" y="3698948"/>
                </a:cubicBezTo>
                <a:cubicBezTo>
                  <a:pt x="2028168" y="3687795"/>
                  <a:pt x="2014538" y="3667230"/>
                  <a:pt x="2006346" y="3655981"/>
                </a:cubicBezTo>
                <a:cubicBezTo>
                  <a:pt x="2005956" y="3655505"/>
                  <a:pt x="2005584" y="3655038"/>
                  <a:pt x="2004993" y="3654628"/>
                </a:cubicBezTo>
                <a:cubicBezTo>
                  <a:pt x="2003774" y="3653695"/>
                  <a:pt x="2002174" y="3653323"/>
                  <a:pt x="2000631" y="3653609"/>
                </a:cubicBezTo>
                <a:cubicBezTo>
                  <a:pt x="1999097" y="3653885"/>
                  <a:pt x="1997687" y="3654724"/>
                  <a:pt x="1996726" y="3655981"/>
                </a:cubicBezTo>
                <a:cubicBezTo>
                  <a:pt x="1990172" y="3665049"/>
                  <a:pt x="1974913" y="3687318"/>
                  <a:pt x="1974913" y="3698948"/>
                </a:cubicBezTo>
                <a:lnTo>
                  <a:pt x="1974913" y="3700158"/>
                </a:lnTo>
                <a:cubicBezTo>
                  <a:pt x="1975199" y="3714341"/>
                  <a:pt x="1986906" y="3725599"/>
                  <a:pt x="2000822" y="3725599"/>
                </a:cubicBezTo>
                <a:lnTo>
                  <a:pt x="2002078" y="3725599"/>
                </a:lnTo>
                <a:close/>
                <a:moveTo>
                  <a:pt x="1981581" y="3699872"/>
                </a:moveTo>
                <a:lnTo>
                  <a:pt x="1981581" y="3698948"/>
                </a:lnTo>
                <a:cubicBezTo>
                  <a:pt x="1981581" y="3691138"/>
                  <a:pt x="1991782" y="3674259"/>
                  <a:pt x="2001488" y="3660629"/>
                </a:cubicBezTo>
                <a:cubicBezTo>
                  <a:pt x="2013766" y="3677793"/>
                  <a:pt x="2021395" y="3692433"/>
                  <a:pt x="2021395" y="3698948"/>
                </a:cubicBezTo>
                <a:lnTo>
                  <a:pt x="2021395" y="3699044"/>
                </a:lnTo>
                <a:cubicBezTo>
                  <a:pt x="2021491" y="3704158"/>
                  <a:pt x="2019595" y="3709140"/>
                  <a:pt x="2016080" y="3712855"/>
                </a:cubicBezTo>
                <a:cubicBezTo>
                  <a:pt x="2012452" y="3716579"/>
                  <a:pt x="2007689" y="3718770"/>
                  <a:pt x="2002450" y="3718855"/>
                </a:cubicBezTo>
                <a:lnTo>
                  <a:pt x="2001393" y="3718855"/>
                </a:lnTo>
                <a:lnTo>
                  <a:pt x="2000917" y="3718855"/>
                </a:lnTo>
                <a:cubicBezTo>
                  <a:pt x="1990544" y="3718951"/>
                  <a:pt x="1981867" y="3710483"/>
                  <a:pt x="1981581" y="3699872"/>
                </a:cubicBezTo>
                <a:moveTo>
                  <a:pt x="2030063" y="3739782"/>
                </a:moveTo>
                <a:lnTo>
                  <a:pt x="2005584" y="3747497"/>
                </a:lnTo>
                <a:lnTo>
                  <a:pt x="2005584" y="3746849"/>
                </a:lnTo>
                <a:cubicBezTo>
                  <a:pt x="2005584" y="3739506"/>
                  <a:pt x="2002174" y="3734391"/>
                  <a:pt x="1997221" y="3734391"/>
                </a:cubicBezTo>
                <a:lnTo>
                  <a:pt x="1973866" y="3734477"/>
                </a:lnTo>
                <a:cubicBezTo>
                  <a:pt x="1973199" y="3734295"/>
                  <a:pt x="1971408" y="3732953"/>
                  <a:pt x="1969961" y="3731876"/>
                </a:cubicBezTo>
                <a:cubicBezTo>
                  <a:pt x="1964360" y="3727790"/>
                  <a:pt x="1954920" y="3720856"/>
                  <a:pt x="1942919" y="3720856"/>
                </a:cubicBezTo>
                <a:lnTo>
                  <a:pt x="1925964" y="3720856"/>
                </a:lnTo>
                <a:lnTo>
                  <a:pt x="1925964" y="3720761"/>
                </a:lnTo>
                <a:cubicBezTo>
                  <a:pt x="1925964" y="3717036"/>
                  <a:pt x="1922907" y="3713969"/>
                  <a:pt x="1919202" y="3713969"/>
                </a:cubicBezTo>
                <a:lnTo>
                  <a:pt x="1898923" y="3713969"/>
                </a:lnTo>
                <a:cubicBezTo>
                  <a:pt x="1897094" y="3713969"/>
                  <a:pt x="1895561" y="3715503"/>
                  <a:pt x="1895561" y="3717322"/>
                </a:cubicBezTo>
                <a:cubicBezTo>
                  <a:pt x="1895561" y="3719132"/>
                  <a:pt x="1897094" y="3720665"/>
                  <a:pt x="1898923" y="3720665"/>
                </a:cubicBezTo>
                <a:lnTo>
                  <a:pt x="1919278" y="3720761"/>
                </a:lnTo>
                <a:lnTo>
                  <a:pt x="1919202" y="3773033"/>
                </a:lnTo>
                <a:lnTo>
                  <a:pt x="1898923" y="3773033"/>
                </a:lnTo>
                <a:cubicBezTo>
                  <a:pt x="1897094" y="3773033"/>
                  <a:pt x="1895561" y="3774567"/>
                  <a:pt x="1895561" y="3776386"/>
                </a:cubicBezTo>
                <a:cubicBezTo>
                  <a:pt x="1895561" y="3778196"/>
                  <a:pt x="1897094" y="3779692"/>
                  <a:pt x="1898923" y="3779692"/>
                </a:cubicBezTo>
                <a:lnTo>
                  <a:pt x="1919202" y="3779692"/>
                </a:lnTo>
                <a:cubicBezTo>
                  <a:pt x="1922907" y="3779692"/>
                  <a:pt x="1925964" y="3776672"/>
                  <a:pt x="1925964" y="3772938"/>
                </a:cubicBezTo>
                <a:lnTo>
                  <a:pt x="1925964" y="3771224"/>
                </a:lnTo>
                <a:cubicBezTo>
                  <a:pt x="1931689" y="3773129"/>
                  <a:pt x="1936813" y="3774948"/>
                  <a:pt x="1941290" y="3776472"/>
                </a:cubicBezTo>
                <a:cubicBezTo>
                  <a:pt x="1959102" y="3782673"/>
                  <a:pt x="1969008" y="3786007"/>
                  <a:pt x="1977961" y="3786007"/>
                </a:cubicBezTo>
                <a:cubicBezTo>
                  <a:pt x="1988915" y="3786007"/>
                  <a:pt x="1998621" y="3780939"/>
                  <a:pt x="2019490" y="3769786"/>
                </a:cubicBezTo>
                <a:cubicBezTo>
                  <a:pt x="2028168" y="3765223"/>
                  <a:pt x="2039026" y="3759413"/>
                  <a:pt x="2052752" y="3752574"/>
                </a:cubicBezTo>
                <a:cubicBezTo>
                  <a:pt x="2053581" y="3752107"/>
                  <a:pt x="2054247" y="3751316"/>
                  <a:pt x="2054447" y="3750383"/>
                </a:cubicBezTo>
                <a:cubicBezTo>
                  <a:pt x="2054619" y="3749412"/>
                  <a:pt x="2054447" y="3748383"/>
                  <a:pt x="2053876" y="3747592"/>
                </a:cubicBezTo>
                <a:cubicBezTo>
                  <a:pt x="2048542" y="3740391"/>
                  <a:pt x="2038931" y="3737134"/>
                  <a:pt x="2030063" y="3739782"/>
                </a:cubicBezTo>
                <a:moveTo>
                  <a:pt x="2016452" y="3764109"/>
                </a:moveTo>
                <a:cubicBezTo>
                  <a:pt x="1980543" y="3783130"/>
                  <a:pt x="1980543" y="3783130"/>
                  <a:pt x="1943462" y="3770290"/>
                </a:cubicBezTo>
                <a:cubicBezTo>
                  <a:pt x="1938328" y="3768481"/>
                  <a:pt x="1932641" y="3766480"/>
                  <a:pt x="1925964" y="3764299"/>
                </a:cubicBezTo>
                <a:lnTo>
                  <a:pt x="1925964" y="3727504"/>
                </a:lnTo>
                <a:lnTo>
                  <a:pt x="1942919" y="3727504"/>
                </a:lnTo>
                <a:cubicBezTo>
                  <a:pt x="1952730" y="3727504"/>
                  <a:pt x="1960731" y="3733314"/>
                  <a:pt x="1965960" y="3737220"/>
                </a:cubicBezTo>
                <a:cubicBezTo>
                  <a:pt x="1969198" y="3739601"/>
                  <a:pt x="1971199" y="3741039"/>
                  <a:pt x="1973409" y="3741039"/>
                </a:cubicBezTo>
                <a:lnTo>
                  <a:pt x="1997087" y="3741039"/>
                </a:lnTo>
                <a:cubicBezTo>
                  <a:pt x="1997593" y="3741039"/>
                  <a:pt x="1998821" y="3743125"/>
                  <a:pt x="1998821" y="3746849"/>
                </a:cubicBezTo>
                <a:cubicBezTo>
                  <a:pt x="1998821" y="3748764"/>
                  <a:pt x="1998450" y="3750478"/>
                  <a:pt x="1997859" y="3751698"/>
                </a:cubicBezTo>
                <a:cubicBezTo>
                  <a:pt x="1997593" y="3752393"/>
                  <a:pt x="1997221" y="3752755"/>
                  <a:pt x="1997011" y="3752755"/>
                </a:cubicBezTo>
                <a:lnTo>
                  <a:pt x="1959769" y="3752755"/>
                </a:lnTo>
                <a:cubicBezTo>
                  <a:pt x="1957959" y="3752755"/>
                  <a:pt x="1956454" y="3754298"/>
                  <a:pt x="1956454" y="3756108"/>
                </a:cubicBezTo>
                <a:cubicBezTo>
                  <a:pt x="1956454" y="3757870"/>
                  <a:pt x="1957959" y="3759403"/>
                  <a:pt x="1959769" y="3759403"/>
                </a:cubicBezTo>
                <a:lnTo>
                  <a:pt x="1997011" y="3759403"/>
                </a:lnTo>
                <a:cubicBezTo>
                  <a:pt x="1999783" y="3759403"/>
                  <a:pt x="2002078" y="3757784"/>
                  <a:pt x="2003584" y="3755127"/>
                </a:cubicBezTo>
                <a:lnTo>
                  <a:pt x="2031892" y="3746202"/>
                </a:lnTo>
                <a:cubicBezTo>
                  <a:pt x="2036721" y="3744763"/>
                  <a:pt x="2041874" y="3745783"/>
                  <a:pt x="2045675" y="3748849"/>
                </a:cubicBezTo>
                <a:cubicBezTo>
                  <a:pt x="2033892" y="3754850"/>
                  <a:pt x="2024358" y="3759880"/>
                  <a:pt x="2016452" y="3764109"/>
                </a:cubicBezTo>
                <a:moveTo>
                  <a:pt x="2095329" y="3607413"/>
                </a:moveTo>
                <a:cubicBezTo>
                  <a:pt x="2097119" y="3607413"/>
                  <a:pt x="2098653" y="3605889"/>
                  <a:pt x="2098653" y="3604079"/>
                </a:cubicBezTo>
                <a:cubicBezTo>
                  <a:pt x="2098653" y="3602250"/>
                  <a:pt x="2097119" y="3600726"/>
                  <a:pt x="2095329" y="3600726"/>
                </a:cubicBezTo>
                <a:lnTo>
                  <a:pt x="2075021" y="3600726"/>
                </a:lnTo>
                <a:cubicBezTo>
                  <a:pt x="2071297" y="3600726"/>
                  <a:pt x="2068258" y="3603794"/>
                  <a:pt x="2068258" y="3607508"/>
                </a:cubicBezTo>
                <a:lnTo>
                  <a:pt x="2068258" y="3609194"/>
                </a:lnTo>
                <a:cubicBezTo>
                  <a:pt x="2056257" y="3605089"/>
                  <a:pt x="2047494" y="3601612"/>
                  <a:pt x="2040845" y="3598916"/>
                </a:cubicBezTo>
                <a:cubicBezTo>
                  <a:pt x="2021310" y="3591097"/>
                  <a:pt x="2016909" y="3589792"/>
                  <a:pt x="2000355" y="3597878"/>
                </a:cubicBezTo>
                <a:lnTo>
                  <a:pt x="2000259" y="3597878"/>
                </a:lnTo>
                <a:lnTo>
                  <a:pt x="1937480" y="3610728"/>
                </a:lnTo>
                <a:cubicBezTo>
                  <a:pt x="1936518" y="3610908"/>
                  <a:pt x="1935775" y="3611518"/>
                  <a:pt x="1935289" y="3612261"/>
                </a:cubicBezTo>
                <a:cubicBezTo>
                  <a:pt x="1934823" y="3613004"/>
                  <a:pt x="1934718" y="3614071"/>
                  <a:pt x="1935013" y="3614909"/>
                </a:cubicBezTo>
                <a:cubicBezTo>
                  <a:pt x="1936642" y="3620157"/>
                  <a:pt x="1941966" y="3629606"/>
                  <a:pt x="1951587" y="3629511"/>
                </a:cubicBezTo>
                <a:lnTo>
                  <a:pt x="1952244" y="3629511"/>
                </a:lnTo>
                <a:cubicBezTo>
                  <a:pt x="1957873" y="3635797"/>
                  <a:pt x="1966731" y="3638445"/>
                  <a:pt x="1974732" y="3636074"/>
                </a:cubicBezTo>
                <a:lnTo>
                  <a:pt x="1992259" y="3631797"/>
                </a:lnTo>
                <a:cubicBezTo>
                  <a:pt x="1996049" y="3633140"/>
                  <a:pt x="2011403" y="3638626"/>
                  <a:pt x="2021310" y="3646627"/>
                </a:cubicBezTo>
                <a:lnTo>
                  <a:pt x="2021777" y="3647046"/>
                </a:lnTo>
                <a:cubicBezTo>
                  <a:pt x="2026939" y="3651142"/>
                  <a:pt x="2037493" y="3659781"/>
                  <a:pt x="2051304" y="3659781"/>
                </a:cubicBezTo>
                <a:lnTo>
                  <a:pt x="2068258" y="3659781"/>
                </a:lnTo>
                <a:lnTo>
                  <a:pt x="2068258" y="3659886"/>
                </a:lnTo>
                <a:cubicBezTo>
                  <a:pt x="2068258" y="3663611"/>
                  <a:pt x="2071297" y="3666630"/>
                  <a:pt x="2075021" y="3666630"/>
                </a:cubicBezTo>
                <a:lnTo>
                  <a:pt x="2095329" y="3666630"/>
                </a:lnTo>
                <a:cubicBezTo>
                  <a:pt x="2097119" y="3666630"/>
                  <a:pt x="2098653" y="3665144"/>
                  <a:pt x="2098653" y="3663325"/>
                </a:cubicBezTo>
                <a:cubicBezTo>
                  <a:pt x="2098653" y="3661515"/>
                  <a:pt x="2097119" y="3659981"/>
                  <a:pt x="2095329" y="3659981"/>
                </a:cubicBezTo>
                <a:lnTo>
                  <a:pt x="2074936" y="3659886"/>
                </a:lnTo>
                <a:lnTo>
                  <a:pt x="2075021" y="3607613"/>
                </a:lnTo>
                <a:lnTo>
                  <a:pt x="2095329" y="3607613"/>
                </a:lnTo>
                <a:lnTo>
                  <a:pt x="2095329" y="3607413"/>
                </a:lnTo>
                <a:close/>
                <a:moveTo>
                  <a:pt x="1952634" y="3622729"/>
                </a:moveTo>
                <a:cubicBezTo>
                  <a:pt x="1947681" y="3623329"/>
                  <a:pt x="1944548" y="3619424"/>
                  <a:pt x="1942824" y="3616357"/>
                </a:cubicBezTo>
                <a:lnTo>
                  <a:pt x="1979314" y="3608908"/>
                </a:lnTo>
                <a:cubicBezTo>
                  <a:pt x="1972151" y="3612814"/>
                  <a:pt x="1963493" y="3617319"/>
                  <a:pt x="1952634" y="3622729"/>
                </a:cubicBezTo>
                <a:moveTo>
                  <a:pt x="2068258" y="3652952"/>
                </a:moveTo>
                <a:lnTo>
                  <a:pt x="2051304" y="3652952"/>
                </a:lnTo>
                <a:cubicBezTo>
                  <a:pt x="2039884" y="3652952"/>
                  <a:pt x="2030539" y="3645332"/>
                  <a:pt x="2025986" y="3641703"/>
                </a:cubicBezTo>
                <a:lnTo>
                  <a:pt x="2025491" y="3641331"/>
                </a:lnTo>
                <a:cubicBezTo>
                  <a:pt x="2013299" y="3631426"/>
                  <a:pt x="1994249" y="3625320"/>
                  <a:pt x="1993402" y="3625006"/>
                </a:cubicBezTo>
                <a:cubicBezTo>
                  <a:pt x="1993096" y="3624910"/>
                  <a:pt x="1992725" y="3624815"/>
                  <a:pt x="1992353" y="3624815"/>
                </a:cubicBezTo>
                <a:cubicBezTo>
                  <a:pt x="1992058" y="3624815"/>
                  <a:pt x="1991773" y="3624815"/>
                  <a:pt x="1991592" y="3624910"/>
                </a:cubicBezTo>
                <a:lnTo>
                  <a:pt x="1973008" y="3629511"/>
                </a:lnTo>
                <a:cubicBezTo>
                  <a:pt x="1968151" y="3630911"/>
                  <a:pt x="1963007" y="3629882"/>
                  <a:pt x="1959197" y="3626815"/>
                </a:cubicBezTo>
                <a:cubicBezTo>
                  <a:pt x="1972056" y="3620348"/>
                  <a:pt x="1981685" y="3615100"/>
                  <a:pt x="1989591" y="3610908"/>
                </a:cubicBezTo>
                <a:cubicBezTo>
                  <a:pt x="2016728" y="3596259"/>
                  <a:pt x="2016823" y="3596354"/>
                  <a:pt x="2038445" y="3604908"/>
                </a:cubicBezTo>
                <a:cubicBezTo>
                  <a:pt x="2045484" y="3607794"/>
                  <a:pt x="2055123" y="3611613"/>
                  <a:pt x="2068353" y="3616071"/>
                </a:cubicBezTo>
                <a:lnTo>
                  <a:pt x="2068353" y="3652952"/>
                </a:lnTo>
                <a:lnTo>
                  <a:pt x="2068258" y="3652952"/>
                </a:lnTo>
                <a:close/>
                <a:moveTo>
                  <a:pt x="2245033" y="3725599"/>
                </a:moveTo>
                <a:lnTo>
                  <a:pt x="2245614" y="3725599"/>
                </a:lnTo>
                <a:cubicBezTo>
                  <a:pt x="2252577" y="3725418"/>
                  <a:pt x="2259035" y="3722580"/>
                  <a:pt x="2263892" y="3717512"/>
                </a:cubicBezTo>
                <a:cubicBezTo>
                  <a:pt x="2268750" y="3712483"/>
                  <a:pt x="2271246" y="3705882"/>
                  <a:pt x="2271150" y="3698948"/>
                </a:cubicBezTo>
                <a:cubicBezTo>
                  <a:pt x="2271150" y="3687795"/>
                  <a:pt x="2257530" y="3667230"/>
                  <a:pt x="2249338" y="3655981"/>
                </a:cubicBezTo>
                <a:cubicBezTo>
                  <a:pt x="2248948" y="3655505"/>
                  <a:pt x="2248567" y="3655038"/>
                  <a:pt x="2247986" y="3654628"/>
                </a:cubicBezTo>
                <a:cubicBezTo>
                  <a:pt x="2246757" y="3653695"/>
                  <a:pt x="2245128" y="3653323"/>
                  <a:pt x="2243623" y="3653609"/>
                </a:cubicBezTo>
                <a:cubicBezTo>
                  <a:pt x="2242089" y="3653885"/>
                  <a:pt x="2240661" y="3654724"/>
                  <a:pt x="2239804" y="3655981"/>
                </a:cubicBezTo>
                <a:cubicBezTo>
                  <a:pt x="2233222" y="3665049"/>
                  <a:pt x="2217991" y="3687318"/>
                  <a:pt x="2217991" y="3698948"/>
                </a:cubicBezTo>
                <a:lnTo>
                  <a:pt x="2217991" y="3700158"/>
                </a:lnTo>
                <a:cubicBezTo>
                  <a:pt x="2218277" y="3714341"/>
                  <a:pt x="2229993" y="3725599"/>
                  <a:pt x="2243899" y="3725599"/>
                </a:cubicBezTo>
                <a:lnTo>
                  <a:pt x="2245033" y="3725599"/>
                </a:lnTo>
                <a:close/>
                <a:moveTo>
                  <a:pt x="2224573" y="3699872"/>
                </a:moveTo>
                <a:lnTo>
                  <a:pt x="2224573" y="3698948"/>
                </a:lnTo>
                <a:cubicBezTo>
                  <a:pt x="2224573" y="3691138"/>
                  <a:pt x="2234756" y="3674259"/>
                  <a:pt x="2244566" y="3660629"/>
                </a:cubicBezTo>
                <a:cubicBezTo>
                  <a:pt x="2256854" y="3677793"/>
                  <a:pt x="2264474" y="3692433"/>
                  <a:pt x="2264474" y="3698948"/>
                </a:cubicBezTo>
                <a:lnTo>
                  <a:pt x="2264474" y="3699044"/>
                </a:lnTo>
                <a:cubicBezTo>
                  <a:pt x="2264569" y="3704158"/>
                  <a:pt x="2262664" y="3709140"/>
                  <a:pt x="2259159" y="3712855"/>
                </a:cubicBezTo>
                <a:cubicBezTo>
                  <a:pt x="2255529" y="3716579"/>
                  <a:pt x="2250758" y="3718770"/>
                  <a:pt x="2245528" y="3718855"/>
                </a:cubicBezTo>
                <a:lnTo>
                  <a:pt x="2244471" y="3718855"/>
                </a:lnTo>
                <a:lnTo>
                  <a:pt x="2243995" y="3718855"/>
                </a:lnTo>
                <a:cubicBezTo>
                  <a:pt x="2233527" y="3718951"/>
                  <a:pt x="2224849" y="3710483"/>
                  <a:pt x="2224573" y="3699872"/>
                </a:cubicBezTo>
                <a:moveTo>
                  <a:pt x="2273056" y="3739782"/>
                </a:moveTo>
                <a:lnTo>
                  <a:pt x="2248576" y="3747497"/>
                </a:lnTo>
                <a:lnTo>
                  <a:pt x="2248576" y="3746849"/>
                </a:lnTo>
                <a:cubicBezTo>
                  <a:pt x="2248576" y="3739506"/>
                  <a:pt x="2245128" y="3734391"/>
                  <a:pt x="2240204" y="3734391"/>
                </a:cubicBezTo>
                <a:lnTo>
                  <a:pt x="2216858" y="3734477"/>
                </a:lnTo>
                <a:cubicBezTo>
                  <a:pt x="2216172" y="3734295"/>
                  <a:pt x="2214363" y="3732953"/>
                  <a:pt x="2212934" y="3731876"/>
                </a:cubicBezTo>
                <a:cubicBezTo>
                  <a:pt x="2207324" y="3727790"/>
                  <a:pt x="2197894" y="3720856"/>
                  <a:pt x="2185902" y="3720856"/>
                </a:cubicBezTo>
                <a:lnTo>
                  <a:pt x="2168938" y="3720856"/>
                </a:lnTo>
                <a:lnTo>
                  <a:pt x="2168938" y="3720761"/>
                </a:lnTo>
                <a:cubicBezTo>
                  <a:pt x="2168938" y="3717036"/>
                  <a:pt x="2165899" y="3713969"/>
                  <a:pt x="2162175" y="3713969"/>
                </a:cubicBezTo>
                <a:lnTo>
                  <a:pt x="2141887" y="3713969"/>
                </a:lnTo>
                <a:cubicBezTo>
                  <a:pt x="2140086" y="3713969"/>
                  <a:pt x="2138553" y="3715503"/>
                  <a:pt x="2138553" y="3717322"/>
                </a:cubicBezTo>
                <a:cubicBezTo>
                  <a:pt x="2138553" y="3719132"/>
                  <a:pt x="2140086" y="3720665"/>
                  <a:pt x="2141887" y="3720665"/>
                </a:cubicBezTo>
                <a:lnTo>
                  <a:pt x="2162270" y="3720761"/>
                </a:lnTo>
                <a:lnTo>
                  <a:pt x="2162175" y="3773033"/>
                </a:lnTo>
                <a:lnTo>
                  <a:pt x="2141887" y="3773033"/>
                </a:lnTo>
                <a:cubicBezTo>
                  <a:pt x="2140086" y="3773033"/>
                  <a:pt x="2138553" y="3774567"/>
                  <a:pt x="2138553" y="3776386"/>
                </a:cubicBezTo>
                <a:cubicBezTo>
                  <a:pt x="2138553" y="3778196"/>
                  <a:pt x="2140086" y="3779692"/>
                  <a:pt x="2141887" y="3779692"/>
                </a:cubicBezTo>
                <a:lnTo>
                  <a:pt x="2162175" y="3779692"/>
                </a:lnTo>
                <a:cubicBezTo>
                  <a:pt x="2165899" y="3779692"/>
                  <a:pt x="2168938" y="3776672"/>
                  <a:pt x="2168938" y="3772938"/>
                </a:cubicBezTo>
                <a:lnTo>
                  <a:pt x="2168938" y="3771224"/>
                </a:lnTo>
                <a:cubicBezTo>
                  <a:pt x="2174643" y="3773129"/>
                  <a:pt x="2179806" y="3774948"/>
                  <a:pt x="2184273" y="3776472"/>
                </a:cubicBezTo>
                <a:cubicBezTo>
                  <a:pt x="2202085" y="3782673"/>
                  <a:pt x="2212000" y="3786007"/>
                  <a:pt x="2220935" y="3786007"/>
                </a:cubicBezTo>
                <a:cubicBezTo>
                  <a:pt x="2231898" y="3786007"/>
                  <a:pt x="2241613" y="3780939"/>
                  <a:pt x="2262483" y="3769786"/>
                </a:cubicBezTo>
                <a:cubicBezTo>
                  <a:pt x="2271150" y="3765223"/>
                  <a:pt x="2282009" y="3759413"/>
                  <a:pt x="2295706" y="3752574"/>
                </a:cubicBezTo>
                <a:cubicBezTo>
                  <a:pt x="2296573" y="3752107"/>
                  <a:pt x="2297249" y="3751316"/>
                  <a:pt x="2297430" y="3750383"/>
                </a:cubicBezTo>
                <a:cubicBezTo>
                  <a:pt x="2297611" y="3749412"/>
                  <a:pt x="2297430" y="3748383"/>
                  <a:pt x="2296868" y="3747592"/>
                </a:cubicBezTo>
                <a:cubicBezTo>
                  <a:pt x="2291610" y="3740391"/>
                  <a:pt x="2281923" y="3737134"/>
                  <a:pt x="2273056" y="3739782"/>
                </a:cubicBezTo>
                <a:moveTo>
                  <a:pt x="2259425" y="3764109"/>
                </a:moveTo>
                <a:cubicBezTo>
                  <a:pt x="2223525" y="3783130"/>
                  <a:pt x="2223525" y="3783130"/>
                  <a:pt x="2186454" y="3770290"/>
                </a:cubicBezTo>
                <a:cubicBezTo>
                  <a:pt x="2181311" y="3768481"/>
                  <a:pt x="2175510" y="3766480"/>
                  <a:pt x="2168938" y="3764299"/>
                </a:cubicBezTo>
                <a:lnTo>
                  <a:pt x="2168938" y="3727504"/>
                </a:lnTo>
                <a:lnTo>
                  <a:pt x="2185902" y="3727504"/>
                </a:lnTo>
                <a:cubicBezTo>
                  <a:pt x="2195713" y="3727504"/>
                  <a:pt x="2203713" y="3733314"/>
                  <a:pt x="2208953" y="3737220"/>
                </a:cubicBezTo>
                <a:cubicBezTo>
                  <a:pt x="2212171" y="3739601"/>
                  <a:pt x="2214172" y="3741039"/>
                  <a:pt x="2216391" y="3741039"/>
                </a:cubicBezTo>
                <a:lnTo>
                  <a:pt x="2240080" y="3741039"/>
                </a:lnTo>
                <a:cubicBezTo>
                  <a:pt x="2240575" y="3741039"/>
                  <a:pt x="2241804" y="3743125"/>
                  <a:pt x="2241804" y="3746849"/>
                </a:cubicBezTo>
                <a:cubicBezTo>
                  <a:pt x="2241804" y="3748764"/>
                  <a:pt x="2241518" y="3750478"/>
                  <a:pt x="2240842" y="3751698"/>
                </a:cubicBezTo>
                <a:cubicBezTo>
                  <a:pt x="2240575" y="3752393"/>
                  <a:pt x="2240204" y="3752755"/>
                  <a:pt x="2239985" y="3752755"/>
                </a:cubicBezTo>
                <a:lnTo>
                  <a:pt x="2202752" y="3752755"/>
                </a:lnTo>
                <a:cubicBezTo>
                  <a:pt x="2200951" y="3752755"/>
                  <a:pt x="2199418" y="3754298"/>
                  <a:pt x="2199418" y="3756108"/>
                </a:cubicBezTo>
                <a:cubicBezTo>
                  <a:pt x="2199418" y="3757870"/>
                  <a:pt x="2200951" y="3759403"/>
                  <a:pt x="2202752" y="3759403"/>
                </a:cubicBezTo>
                <a:lnTo>
                  <a:pt x="2239985" y="3759403"/>
                </a:lnTo>
                <a:cubicBezTo>
                  <a:pt x="2242756" y="3759403"/>
                  <a:pt x="2245043" y="3757784"/>
                  <a:pt x="2246576" y="3755127"/>
                </a:cubicBezTo>
                <a:lnTo>
                  <a:pt x="2274846" y="3746202"/>
                </a:lnTo>
                <a:cubicBezTo>
                  <a:pt x="2279704" y="3744763"/>
                  <a:pt x="2284838" y="3745783"/>
                  <a:pt x="2288667" y="3748849"/>
                </a:cubicBezTo>
                <a:cubicBezTo>
                  <a:pt x="2276837" y="3754850"/>
                  <a:pt x="2267331" y="3759880"/>
                  <a:pt x="2259425" y="3764109"/>
                </a:cubicBezTo>
                <a:moveTo>
                  <a:pt x="2338292" y="3607413"/>
                </a:moveTo>
                <a:cubicBezTo>
                  <a:pt x="2340102" y="3607413"/>
                  <a:pt x="2341636" y="3605889"/>
                  <a:pt x="2341636" y="3604079"/>
                </a:cubicBezTo>
                <a:cubicBezTo>
                  <a:pt x="2341636" y="3602250"/>
                  <a:pt x="2340102" y="3600726"/>
                  <a:pt x="2338292" y="3600726"/>
                </a:cubicBezTo>
                <a:lnTo>
                  <a:pt x="2318004" y="3600726"/>
                </a:lnTo>
                <a:cubicBezTo>
                  <a:pt x="2314289" y="3600726"/>
                  <a:pt x="2311241" y="3603794"/>
                  <a:pt x="2311241" y="3607508"/>
                </a:cubicBezTo>
                <a:lnTo>
                  <a:pt x="2311241" y="3609194"/>
                </a:lnTo>
                <a:cubicBezTo>
                  <a:pt x="2299239" y="3605089"/>
                  <a:pt x="2290477" y="3601612"/>
                  <a:pt x="2283800" y="3598916"/>
                </a:cubicBezTo>
                <a:cubicBezTo>
                  <a:pt x="2264293" y="3591097"/>
                  <a:pt x="2259892" y="3589792"/>
                  <a:pt x="2243338" y="3597878"/>
                </a:cubicBezTo>
                <a:lnTo>
                  <a:pt x="2243242" y="3597878"/>
                </a:lnTo>
                <a:lnTo>
                  <a:pt x="2180454" y="3610728"/>
                </a:lnTo>
                <a:cubicBezTo>
                  <a:pt x="2179501" y="3610908"/>
                  <a:pt x="2178768" y="3611518"/>
                  <a:pt x="2178272" y="3612261"/>
                </a:cubicBezTo>
                <a:cubicBezTo>
                  <a:pt x="2177806" y="3613004"/>
                  <a:pt x="2177691" y="3614071"/>
                  <a:pt x="2177901" y="3614909"/>
                </a:cubicBezTo>
                <a:cubicBezTo>
                  <a:pt x="2179501" y="3620157"/>
                  <a:pt x="2184854" y="3629606"/>
                  <a:pt x="2194455" y="3629511"/>
                </a:cubicBezTo>
                <a:lnTo>
                  <a:pt x="2195131" y="3629511"/>
                </a:lnTo>
                <a:cubicBezTo>
                  <a:pt x="2200761" y="3635797"/>
                  <a:pt x="2209619" y="3638445"/>
                  <a:pt x="2217629" y="3636074"/>
                </a:cubicBezTo>
                <a:lnTo>
                  <a:pt x="2235136" y="3631797"/>
                </a:lnTo>
                <a:cubicBezTo>
                  <a:pt x="2238937" y="3633140"/>
                  <a:pt x="2254291" y="3638626"/>
                  <a:pt x="2264197" y="3646627"/>
                </a:cubicBezTo>
                <a:lnTo>
                  <a:pt x="2264664" y="3647046"/>
                </a:lnTo>
                <a:cubicBezTo>
                  <a:pt x="2269798" y="3651142"/>
                  <a:pt x="2280390" y="3659781"/>
                  <a:pt x="2294191" y="3659781"/>
                </a:cubicBezTo>
                <a:lnTo>
                  <a:pt x="2311146" y="3659781"/>
                </a:lnTo>
                <a:lnTo>
                  <a:pt x="2311146" y="3659886"/>
                </a:lnTo>
                <a:cubicBezTo>
                  <a:pt x="2311146" y="3663611"/>
                  <a:pt x="2314194" y="3666630"/>
                  <a:pt x="2317909" y="3666630"/>
                </a:cubicBezTo>
                <a:lnTo>
                  <a:pt x="2338197" y="3666630"/>
                </a:lnTo>
                <a:cubicBezTo>
                  <a:pt x="2340007" y="3666630"/>
                  <a:pt x="2341540" y="3665144"/>
                  <a:pt x="2341540" y="3663325"/>
                </a:cubicBezTo>
                <a:cubicBezTo>
                  <a:pt x="2341540" y="3661515"/>
                  <a:pt x="2340007" y="3659981"/>
                  <a:pt x="2338197" y="3659981"/>
                </a:cubicBezTo>
                <a:lnTo>
                  <a:pt x="2317823" y="3659886"/>
                </a:lnTo>
                <a:lnTo>
                  <a:pt x="2317909" y="3607613"/>
                </a:lnTo>
                <a:lnTo>
                  <a:pt x="2338292" y="3607613"/>
                </a:lnTo>
                <a:lnTo>
                  <a:pt x="2338292" y="3607413"/>
                </a:lnTo>
                <a:close/>
                <a:moveTo>
                  <a:pt x="2195617" y="3622729"/>
                </a:moveTo>
                <a:cubicBezTo>
                  <a:pt x="2190674" y="3623329"/>
                  <a:pt x="2187521" y="3619424"/>
                  <a:pt x="2185806" y="3616357"/>
                </a:cubicBezTo>
                <a:lnTo>
                  <a:pt x="2222268" y="3608908"/>
                </a:lnTo>
                <a:cubicBezTo>
                  <a:pt x="2215124" y="3612814"/>
                  <a:pt x="2206476" y="3617319"/>
                  <a:pt x="2195617" y="3622729"/>
                </a:cubicBezTo>
                <a:moveTo>
                  <a:pt x="2311241" y="3652952"/>
                </a:moveTo>
                <a:lnTo>
                  <a:pt x="2294287" y="3652952"/>
                </a:lnTo>
                <a:cubicBezTo>
                  <a:pt x="2282847" y="3652952"/>
                  <a:pt x="2273522" y="3645332"/>
                  <a:pt x="2268941" y="3641703"/>
                </a:cubicBezTo>
                <a:lnTo>
                  <a:pt x="2268484" y="3641331"/>
                </a:lnTo>
                <a:cubicBezTo>
                  <a:pt x="2256291" y="3631426"/>
                  <a:pt x="2237222" y="3625320"/>
                  <a:pt x="2236384" y="3625006"/>
                </a:cubicBezTo>
                <a:cubicBezTo>
                  <a:pt x="2235984" y="3624910"/>
                  <a:pt x="2235708" y="3624815"/>
                  <a:pt x="2235336" y="3624815"/>
                </a:cubicBezTo>
                <a:cubicBezTo>
                  <a:pt x="2235032" y="3624815"/>
                  <a:pt x="2234756" y="3624815"/>
                  <a:pt x="2234565" y="3624910"/>
                </a:cubicBezTo>
                <a:lnTo>
                  <a:pt x="2215991" y="3629511"/>
                </a:lnTo>
                <a:cubicBezTo>
                  <a:pt x="2211133" y="3630911"/>
                  <a:pt x="2205990" y="3629882"/>
                  <a:pt x="2202190" y="3626815"/>
                </a:cubicBezTo>
                <a:cubicBezTo>
                  <a:pt x="2215039" y="3620348"/>
                  <a:pt x="2224668" y="3615100"/>
                  <a:pt x="2232564" y="3610908"/>
                </a:cubicBezTo>
                <a:cubicBezTo>
                  <a:pt x="2259796" y="3596259"/>
                  <a:pt x="2259796" y="3596354"/>
                  <a:pt x="2281428" y="3604908"/>
                </a:cubicBezTo>
                <a:cubicBezTo>
                  <a:pt x="2288477" y="3607794"/>
                  <a:pt x="2298096" y="3611613"/>
                  <a:pt x="2311346" y="3616071"/>
                </a:cubicBezTo>
                <a:lnTo>
                  <a:pt x="2311346" y="3652952"/>
                </a:lnTo>
                <a:lnTo>
                  <a:pt x="2311241" y="3652952"/>
                </a:lnTo>
                <a:close/>
                <a:moveTo>
                  <a:pt x="182509" y="3897630"/>
                </a:moveTo>
                <a:cubicBezTo>
                  <a:pt x="181260" y="3896658"/>
                  <a:pt x="179651" y="3896287"/>
                  <a:pt x="178118" y="3896563"/>
                </a:cubicBezTo>
                <a:cubicBezTo>
                  <a:pt x="176593" y="3896840"/>
                  <a:pt x="175164" y="3897725"/>
                  <a:pt x="174307" y="3898983"/>
                </a:cubicBezTo>
                <a:cubicBezTo>
                  <a:pt x="167744" y="3908003"/>
                  <a:pt x="152495" y="3930291"/>
                  <a:pt x="152495" y="3941912"/>
                </a:cubicBezTo>
                <a:lnTo>
                  <a:pt x="152495" y="3943169"/>
                </a:lnTo>
                <a:cubicBezTo>
                  <a:pt x="152781" y="3957352"/>
                  <a:pt x="164516" y="3968611"/>
                  <a:pt x="178422" y="3968611"/>
                </a:cubicBezTo>
                <a:lnTo>
                  <a:pt x="179651" y="3968611"/>
                </a:lnTo>
                <a:lnTo>
                  <a:pt x="180213" y="3968611"/>
                </a:lnTo>
                <a:cubicBezTo>
                  <a:pt x="187166" y="3968420"/>
                  <a:pt x="193634" y="3965534"/>
                  <a:pt x="198511" y="3960514"/>
                </a:cubicBezTo>
                <a:cubicBezTo>
                  <a:pt x="203368" y="3955447"/>
                  <a:pt x="205835" y="3948884"/>
                  <a:pt x="205740" y="3941912"/>
                </a:cubicBezTo>
                <a:cubicBezTo>
                  <a:pt x="205740" y="3930796"/>
                  <a:pt x="192119" y="3910194"/>
                  <a:pt x="183928" y="3898983"/>
                </a:cubicBezTo>
                <a:cubicBezTo>
                  <a:pt x="183470" y="3898478"/>
                  <a:pt x="183070" y="3898002"/>
                  <a:pt x="182509" y="3897630"/>
                </a:cubicBezTo>
                <a:moveTo>
                  <a:pt x="198977" y="3942007"/>
                </a:moveTo>
                <a:cubicBezTo>
                  <a:pt x="199072" y="3947170"/>
                  <a:pt x="197168" y="3952094"/>
                  <a:pt x="193634" y="3955818"/>
                </a:cubicBezTo>
                <a:cubicBezTo>
                  <a:pt x="190024" y="3959533"/>
                  <a:pt x="185261" y="3961724"/>
                  <a:pt x="180022" y="3961819"/>
                </a:cubicBezTo>
                <a:lnTo>
                  <a:pt x="178975" y="3961819"/>
                </a:lnTo>
                <a:lnTo>
                  <a:pt x="178518" y="3961819"/>
                </a:lnTo>
                <a:cubicBezTo>
                  <a:pt x="168021" y="3961819"/>
                  <a:pt x="159353" y="3953447"/>
                  <a:pt x="159077" y="3942883"/>
                </a:cubicBezTo>
                <a:lnTo>
                  <a:pt x="159077" y="3941912"/>
                </a:lnTo>
                <a:cubicBezTo>
                  <a:pt x="159077" y="3934092"/>
                  <a:pt x="169250" y="3917261"/>
                  <a:pt x="179070" y="3903640"/>
                </a:cubicBezTo>
                <a:cubicBezTo>
                  <a:pt x="191376" y="3920976"/>
                  <a:pt x="198977" y="3935540"/>
                  <a:pt x="198977" y="3942007"/>
                </a:cubicBezTo>
                <a:moveTo>
                  <a:pt x="76409" y="4016140"/>
                </a:moveTo>
                <a:cubicBezTo>
                  <a:pt x="74580" y="4016140"/>
                  <a:pt x="73047" y="4017626"/>
                  <a:pt x="73047" y="4019445"/>
                </a:cubicBezTo>
                <a:cubicBezTo>
                  <a:pt x="73047" y="4021255"/>
                  <a:pt x="74580" y="4022789"/>
                  <a:pt x="76409" y="4022789"/>
                </a:cubicBezTo>
                <a:lnTo>
                  <a:pt x="96774" y="4022789"/>
                </a:lnTo>
                <a:cubicBezTo>
                  <a:pt x="100489" y="4022789"/>
                  <a:pt x="103537" y="4019722"/>
                  <a:pt x="103537" y="4016045"/>
                </a:cubicBezTo>
                <a:lnTo>
                  <a:pt x="103537" y="4014330"/>
                </a:lnTo>
                <a:cubicBezTo>
                  <a:pt x="109251" y="4016236"/>
                  <a:pt x="114395" y="4018045"/>
                  <a:pt x="118891" y="4019541"/>
                </a:cubicBezTo>
                <a:cubicBezTo>
                  <a:pt x="136703" y="4025713"/>
                  <a:pt x="146609" y="4029075"/>
                  <a:pt x="155534" y="4029075"/>
                </a:cubicBezTo>
                <a:cubicBezTo>
                  <a:pt x="166516" y="4029075"/>
                  <a:pt x="176203" y="4024046"/>
                  <a:pt x="197072" y="4012883"/>
                </a:cubicBezTo>
                <a:cubicBezTo>
                  <a:pt x="205740" y="4008330"/>
                  <a:pt x="216608" y="4002519"/>
                  <a:pt x="230334" y="3995633"/>
                </a:cubicBezTo>
                <a:cubicBezTo>
                  <a:pt x="231191" y="3995157"/>
                  <a:pt x="231829" y="3994423"/>
                  <a:pt x="232048" y="3993442"/>
                </a:cubicBezTo>
                <a:cubicBezTo>
                  <a:pt x="232229" y="3992518"/>
                  <a:pt x="232048" y="3991442"/>
                  <a:pt x="231457" y="3990699"/>
                </a:cubicBezTo>
                <a:cubicBezTo>
                  <a:pt x="225923" y="3983250"/>
                  <a:pt x="216312" y="3980088"/>
                  <a:pt x="207473" y="3982698"/>
                </a:cubicBezTo>
                <a:lnTo>
                  <a:pt x="182966" y="3990423"/>
                </a:lnTo>
                <a:lnTo>
                  <a:pt x="182966" y="3989727"/>
                </a:lnTo>
                <a:cubicBezTo>
                  <a:pt x="182966" y="3982422"/>
                  <a:pt x="179556" y="3977259"/>
                  <a:pt x="174603" y="3977259"/>
                </a:cubicBezTo>
                <a:lnTo>
                  <a:pt x="151247" y="3977345"/>
                </a:lnTo>
                <a:cubicBezTo>
                  <a:pt x="150609" y="3977164"/>
                  <a:pt x="148780" y="3975811"/>
                  <a:pt x="147342" y="3974792"/>
                </a:cubicBezTo>
                <a:cubicBezTo>
                  <a:pt x="141741" y="3970706"/>
                  <a:pt x="132302" y="3963724"/>
                  <a:pt x="120301" y="3963724"/>
                </a:cubicBezTo>
                <a:lnTo>
                  <a:pt x="103451" y="3963724"/>
                </a:lnTo>
                <a:lnTo>
                  <a:pt x="103451" y="3963638"/>
                </a:lnTo>
                <a:cubicBezTo>
                  <a:pt x="103451" y="3959914"/>
                  <a:pt x="100393" y="3956885"/>
                  <a:pt x="96688" y="3956885"/>
                </a:cubicBezTo>
                <a:lnTo>
                  <a:pt x="76409" y="3956885"/>
                </a:lnTo>
                <a:cubicBezTo>
                  <a:pt x="74580" y="3956885"/>
                  <a:pt x="73047" y="3958381"/>
                  <a:pt x="73047" y="3960190"/>
                </a:cubicBezTo>
                <a:cubicBezTo>
                  <a:pt x="73047" y="3962000"/>
                  <a:pt x="74580" y="3963543"/>
                  <a:pt x="76409" y="3963543"/>
                </a:cubicBezTo>
                <a:lnTo>
                  <a:pt x="96774" y="3963638"/>
                </a:lnTo>
                <a:lnTo>
                  <a:pt x="96774" y="4016140"/>
                </a:lnTo>
                <a:lnTo>
                  <a:pt x="76409" y="4016140"/>
                </a:lnTo>
                <a:close/>
                <a:moveTo>
                  <a:pt x="103451" y="3970515"/>
                </a:moveTo>
                <a:lnTo>
                  <a:pt x="120396" y="3970515"/>
                </a:lnTo>
                <a:cubicBezTo>
                  <a:pt x="130207" y="3970515"/>
                  <a:pt x="138208" y="3976288"/>
                  <a:pt x="143446" y="3980193"/>
                </a:cubicBezTo>
                <a:cubicBezTo>
                  <a:pt x="146704" y="3982612"/>
                  <a:pt x="148704" y="3984003"/>
                  <a:pt x="150876" y="3984003"/>
                </a:cubicBezTo>
                <a:lnTo>
                  <a:pt x="174603" y="3984003"/>
                </a:lnTo>
                <a:cubicBezTo>
                  <a:pt x="175070" y="3984003"/>
                  <a:pt x="176298" y="3986098"/>
                  <a:pt x="176298" y="3989823"/>
                </a:cubicBezTo>
                <a:cubicBezTo>
                  <a:pt x="176298" y="3991728"/>
                  <a:pt x="176031" y="3993442"/>
                  <a:pt x="175355" y="3994699"/>
                </a:cubicBezTo>
                <a:cubicBezTo>
                  <a:pt x="175070" y="3995357"/>
                  <a:pt x="174688" y="3995728"/>
                  <a:pt x="174517" y="3995728"/>
                </a:cubicBezTo>
                <a:lnTo>
                  <a:pt x="137265" y="3995728"/>
                </a:lnTo>
                <a:cubicBezTo>
                  <a:pt x="135436" y="3995728"/>
                  <a:pt x="133941" y="3997262"/>
                  <a:pt x="133941" y="3999071"/>
                </a:cubicBezTo>
                <a:cubicBezTo>
                  <a:pt x="133941" y="4000891"/>
                  <a:pt x="135436" y="4002424"/>
                  <a:pt x="137265" y="4002424"/>
                </a:cubicBezTo>
                <a:lnTo>
                  <a:pt x="174517" y="4002424"/>
                </a:lnTo>
                <a:cubicBezTo>
                  <a:pt x="177260" y="4002424"/>
                  <a:pt x="179556" y="4000795"/>
                  <a:pt x="181070" y="3998100"/>
                </a:cubicBezTo>
                <a:lnTo>
                  <a:pt x="209369" y="3989165"/>
                </a:lnTo>
                <a:cubicBezTo>
                  <a:pt x="214236" y="3987717"/>
                  <a:pt x="219380" y="3988794"/>
                  <a:pt x="223190" y="3991823"/>
                </a:cubicBezTo>
                <a:cubicBezTo>
                  <a:pt x="211178" y="3997814"/>
                  <a:pt x="201644" y="4002977"/>
                  <a:pt x="193843" y="4007168"/>
                </a:cubicBezTo>
                <a:cubicBezTo>
                  <a:pt x="157924" y="4026237"/>
                  <a:pt x="157924" y="4026237"/>
                  <a:pt x="120891" y="4013349"/>
                </a:cubicBezTo>
                <a:cubicBezTo>
                  <a:pt x="115728" y="4011530"/>
                  <a:pt x="109928" y="4009539"/>
                  <a:pt x="103356" y="4007349"/>
                </a:cubicBezTo>
                <a:lnTo>
                  <a:pt x="103356" y="3970515"/>
                </a:lnTo>
                <a:lnTo>
                  <a:pt x="103451" y="3970515"/>
                </a:lnTo>
                <a:close/>
                <a:moveTo>
                  <a:pt x="129073" y="3872475"/>
                </a:moveTo>
                <a:lnTo>
                  <a:pt x="129721" y="3872475"/>
                </a:lnTo>
                <a:cubicBezTo>
                  <a:pt x="135350" y="3878751"/>
                  <a:pt x="144208" y="3881457"/>
                  <a:pt x="152209" y="3879037"/>
                </a:cubicBezTo>
                <a:lnTo>
                  <a:pt x="169745" y="3874751"/>
                </a:lnTo>
                <a:cubicBezTo>
                  <a:pt x="173555" y="3876094"/>
                  <a:pt x="188880" y="3881638"/>
                  <a:pt x="198787" y="3889629"/>
                </a:cubicBezTo>
                <a:lnTo>
                  <a:pt x="199282" y="3890000"/>
                </a:lnTo>
                <a:cubicBezTo>
                  <a:pt x="204416" y="3894106"/>
                  <a:pt x="214979" y="3902755"/>
                  <a:pt x="228790" y="3902755"/>
                </a:cubicBezTo>
                <a:lnTo>
                  <a:pt x="245736" y="3902755"/>
                </a:lnTo>
                <a:lnTo>
                  <a:pt x="245736" y="3902850"/>
                </a:lnTo>
                <a:cubicBezTo>
                  <a:pt x="245736" y="3906565"/>
                  <a:pt x="248783" y="3909641"/>
                  <a:pt x="252508" y="3909641"/>
                </a:cubicBezTo>
                <a:lnTo>
                  <a:pt x="272805" y="3909641"/>
                </a:lnTo>
                <a:cubicBezTo>
                  <a:pt x="274596" y="3909641"/>
                  <a:pt x="276130" y="3908098"/>
                  <a:pt x="276130" y="3906279"/>
                </a:cubicBezTo>
                <a:cubicBezTo>
                  <a:pt x="276130" y="3904479"/>
                  <a:pt x="274596" y="3902983"/>
                  <a:pt x="272805" y="3902983"/>
                </a:cubicBezTo>
                <a:lnTo>
                  <a:pt x="252413" y="3902850"/>
                </a:lnTo>
                <a:lnTo>
                  <a:pt x="252508" y="3850567"/>
                </a:lnTo>
                <a:lnTo>
                  <a:pt x="272805" y="3850567"/>
                </a:lnTo>
                <a:cubicBezTo>
                  <a:pt x="274596" y="3850567"/>
                  <a:pt x="276130" y="3849033"/>
                  <a:pt x="276130" y="3847224"/>
                </a:cubicBezTo>
                <a:cubicBezTo>
                  <a:pt x="276130" y="3845452"/>
                  <a:pt x="274596" y="3843919"/>
                  <a:pt x="272805" y="3843919"/>
                </a:cubicBezTo>
                <a:lnTo>
                  <a:pt x="252508" y="3843919"/>
                </a:lnTo>
                <a:cubicBezTo>
                  <a:pt x="248783" y="3843919"/>
                  <a:pt x="245736" y="3846948"/>
                  <a:pt x="245736" y="3850662"/>
                </a:cubicBezTo>
                <a:lnTo>
                  <a:pt x="245736" y="3852386"/>
                </a:lnTo>
                <a:cubicBezTo>
                  <a:pt x="233743" y="3848291"/>
                  <a:pt x="224971" y="3844747"/>
                  <a:pt x="218322" y="3842109"/>
                </a:cubicBezTo>
                <a:cubicBezTo>
                  <a:pt x="198787" y="3834289"/>
                  <a:pt x="194424" y="3832946"/>
                  <a:pt x="177832" y="3841033"/>
                </a:cubicBezTo>
                <a:lnTo>
                  <a:pt x="177755" y="3841033"/>
                </a:lnTo>
                <a:lnTo>
                  <a:pt x="114976" y="3853910"/>
                </a:lnTo>
                <a:cubicBezTo>
                  <a:pt x="114024" y="3854111"/>
                  <a:pt x="113252" y="3854653"/>
                  <a:pt x="112776" y="3855444"/>
                </a:cubicBezTo>
                <a:cubicBezTo>
                  <a:pt x="112309" y="3856196"/>
                  <a:pt x="112214" y="3857216"/>
                  <a:pt x="112395" y="3858101"/>
                </a:cubicBezTo>
                <a:cubicBezTo>
                  <a:pt x="114119" y="3863131"/>
                  <a:pt x="119539" y="3872475"/>
                  <a:pt x="129073" y="3872475"/>
                </a:cubicBezTo>
                <a:moveTo>
                  <a:pt x="215836" y="3848014"/>
                </a:moveTo>
                <a:cubicBezTo>
                  <a:pt x="222885" y="3850853"/>
                  <a:pt x="232505" y="3854653"/>
                  <a:pt x="245736" y="3859130"/>
                </a:cubicBezTo>
                <a:lnTo>
                  <a:pt x="245736" y="3895916"/>
                </a:lnTo>
                <a:lnTo>
                  <a:pt x="228790" y="3895916"/>
                </a:lnTo>
                <a:cubicBezTo>
                  <a:pt x="217370" y="3895916"/>
                  <a:pt x="208026" y="3888286"/>
                  <a:pt x="203463" y="3884666"/>
                </a:cubicBezTo>
                <a:lnTo>
                  <a:pt x="202978" y="3884286"/>
                </a:lnTo>
                <a:cubicBezTo>
                  <a:pt x="190785" y="3874380"/>
                  <a:pt x="171745" y="3868293"/>
                  <a:pt x="170888" y="3868007"/>
                </a:cubicBezTo>
                <a:cubicBezTo>
                  <a:pt x="170516" y="3867922"/>
                  <a:pt x="170202" y="3867807"/>
                  <a:pt x="169840" y="3867807"/>
                </a:cubicBezTo>
                <a:cubicBezTo>
                  <a:pt x="169564" y="3867807"/>
                  <a:pt x="169250" y="3867807"/>
                  <a:pt x="169069" y="3867922"/>
                </a:cubicBezTo>
                <a:lnTo>
                  <a:pt x="150486" y="3872475"/>
                </a:lnTo>
                <a:cubicBezTo>
                  <a:pt x="145656" y="3873922"/>
                  <a:pt x="140494" y="3872846"/>
                  <a:pt x="136703" y="3869827"/>
                </a:cubicBezTo>
                <a:cubicBezTo>
                  <a:pt x="149543" y="3863359"/>
                  <a:pt x="159162" y="3858101"/>
                  <a:pt x="167068" y="3853910"/>
                </a:cubicBezTo>
                <a:cubicBezTo>
                  <a:pt x="194224" y="3839452"/>
                  <a:pt x="194224" y="3839452"/>
                  <a:pt x="215836" y="3848014"/>
                </a:cubicBezTo>
                <a:moveTo>
                  <a:pt x="156886" y="3851910"/>
                </a:moveTo>
                <a:cubicBezTo>
                  <a:pt x="149647" y="3855825"/>
                  <a:pt x="140979" y="3860387"/>
                  <a:pt x="130130" y="3865731"/>
                </a:cubicBezTo>
                <a:cubicBezTo>
                  <a:pt x="125158" y="3866293"/>
                  <a:pt x="122025" y="3862378"/>
                  <a:pt x="120310" y="3859359"/>
                </a:cubicBezTo>
                <a:lnTo>
                  <a:pt x="156886" y="3851910"/>
                </a:lnTo>
                <a:close/>
                <a:moveTo>
                  <a:pt x="425491" y="3897630"/>
                </a:moveTo>
                <a:cubicBezTo>
                  <a:pt x="424224" y="3896658"/>
                  <a:pt x="422624" y="3896287"/>
                  <a:pt x="421100" y="3896563"/>
                </a:cubicBezTo>
                <a:cubicBezTo>
                  <a:pt x="419595" y="3896840"/>
                  <a:pt x="418147" y="3897725"/>
                  <a:pt x="417195" y="3898983"/>
                </a:cubicBezTo>
                <a:cubicBezTo>
                  <a:pt x="410642" y="3908003"/>
                  <a:pt x="395383" y="3930291"/>
                  <a:pt x="395383" y="3941912"/>
                </a:cubicBezTo>
                <a:lnTo>
                  <a:pt x="395383" y="3943169"/>
                </a:lnTo>
                <a:cubicBezTo>
                  <a:pt x="395649" y="3957352"/>
                  <a:pt x="407384" y="3968611"/>
                  <a:pt x="421291" y="3968611"/>
                </a:cubicBezTo>
                <a:lnTo>
                  <a:pt x="422548" y="3968611"/>
                </a:lnTo>
                <a:lnTo>
                  <a:pt x="423100" y="3968611"/>
                </a:lnTo>
                <a:cubicBezTo>
                  <a:pt x="430053" y="3968420"/>
                  <a:pt x="436540" y="3965534"/>
                  <a:pt x="441407" y="3960514"/>
                </a:cubicBezTo>
                <a:cubicBezTo>
                  <a:pt x="446265" y="3955447"/>
                  <a:pt x="448732" y="3948884"/>
                  <a:pt x="448637" y="3941912"/>
                </a:cubicBezTo>
                <a:cubicBezTo>
                  <a:pt x="448637" y="3930796"/>
                  <a:pt x="435007" y="3910194"/>
                  <a:pt x="426815" y="3898983"/>
                </a:cubicBezTo>
                <a:cubicBezTo>
                  <a:pt x="426453" y="3898478"/>
                  <a:pt x="426053" y="3898002"/>
                  <a:pt x="425491" y="3897630"/>
                </a:cubicBezTo>
                <a:moveTo>
                  <a:pt x="441960" y="3942007"/>
                </a:moveTo>
                <a:cubicBezTo>
                  <a:pt x="442055" y="3947170"/>
                  <a:pt x="440150" y="3952094"/>
                  <a:pt x="436636" y="3955818"/>
                </a:cubicBezTo>
                <a:cubicBezTo>
                  <a:pt x="433006" y="3959533"/>
                  <a:pt x="428244" y="3961724"/>
                  <a:pt x="423015" y="3961819"/>
                </a:cubicBezTo>
                <a:lnTo>
                  <a:pt x="421967" y="3961819"/>
                </a:lnTo>
                <a:lnTo>
                  <a:pt x="421500" y="3961819"/>
                </a:lnTo>
                <a:cubicBezTo>
                  <a:pt x="411013" y="3961819"/>
                  <a:pt x="402336" y="3953447"/>
                  <a:pt x="402060" y="3942883"/>
                </a:cubicBezTo>
                <a:lnTo>
                  <a:pt x="402060" y="3941912"/>
                </a:lnTo>
                <a:cubicBezTo>
                  <a:pt x="402060" y="3934092"/>
                  <a:pt x="412242" y="3917261"/>
                  <a:pt x="421967" y="3903640"/>
                </a:cubicBezTo>
                <a:cubicBezTo>
                  <a:pt x="434350" y="3920976"/>
                  <a:pt x="441960" y="3935540"/>
                  <a:pt x="441960" y="3942007"/>
                </a:cubicBezTo>
                <a:moveTo>
                  <a:pt x="319392" y="4016140"/>
                </a:moveTo>
                <a:cubicBezTo>
                  <a:pt x="317573" y="4016140"/>
                  <a:pt x="316049" y="4017626"/>
                  <a:pt x="316049" y="4019445"/>
                </a:cubicBezTo>
                <a:cubicBezTo>
                  <a:pt x="316049" y="4021255"/>
                  <a:pt x="317573" y="4022789"/>
                  <a:pt x="319392" y="4022789"/>
                </a:cubicBezTo>
                <a:lnTo>
                  <a:pt x="339671" y="4022789"/>
                </a:lnTo>
                <a:cubicBezTo>
                  <a:pt x="343376" y="4022789"/>
                  <a:pt x="346424" y="4019722"/>
                  <a:pt x="346424" y="4016045"/>
                </a:cubicBezTo>
                <a:lnTo>
                  <a:pt x="346424" y="4014330"/>
                </a:lnTo>
                <a:cubicBezTo>
                  <a:pt x="352158" y="4016236"/>
                  <a:pt x="357292" y="4018045"/>
                  <a:pt x="361759" y="4019541"/>
                </a:cubicBezTo>
                <a:cubicBezTo>
                  <a:pt x="379571" y="4025713"/>
                  <a:pt x="389477" y="4029075"/>
                  <a:pt x="398421" y="4029075"/>
                </a:cubicBezTo>
                <a:cubicBezTo>
                  <a:pt x="409384" y="4029075"/>
                  <a:pt x="419100" y="4024046"/>
                  <a:pt x="439969" y="4012883"/>
                </a:cubicBezTo>
                <a:cubicBezTo>
                  <a:pt x="448637" y="4008330"/>
                  <a:pt x="459505" y="4002519"/>
                  <a:pt x="473221" y="3995633"/>
                </a:cubicBezTo>
                <a:cubicBezTo>
                  <a:pt x="474078" y="3995157"/>
                  <a:pt x="474726" y="3994423"/>
                  <a:pt x="474916" y="3993442"/>
                </a:cubicBezTo>
                <a:cubicBezTo>
                  <a:pt x="475116" y="3992518"/>
                  <a:pt x="474916" y="3991442"/>
                  <a:pt x="474354" y="3990699"/>
                </a:cubicBezTo>
                <a:cubicBezTo>
                  <a:pt x="468820" y="3983250"/>
                  <a:pt x="459210" y="3980088"/>
                  <a:pt x="450361" y="3982698"/>
                </a:cubicBezTo>
                <a:lnTo>
                  <a:pt x="425862" y="3990423"/>
                </a:lnTo>
                <a:lnTo>
                  <a:pt x="425862" y="3989727"/>
                </a:lnTo>
                <a:cubicBezTo>
                  <a:pt x="425862" y="3982422"/>
                  <a:pt x="422453" y="3977259"/>
                  <a:pt x="417471" y="3977259"/>
                </a:cubicBezTo>
                <a:lnTo>
                  <a:pt x="394145" y="3977345"/>
                </a:lnTo>
                <a:cubicBezTo>
                  <a:pt x="393478" y="3977164"/>
                  <a:pt x="391668" y="3975811"/>
                  <a:pt x="390239" y="3974792"/>
                </a:cubicBezTo>
                <a:cubicBezTo>
                  <a:pt x="384610" y="3970706"/>
                  <a:pt x="375199" y="3963724"/>
                  <a:pt x="363198" y="3963724"/>
                </a:cubicBezTo>
                <a:lnTo>
                  <a:pt x="346243" y="3963724"/>
                </a:lnTo>
                <a:lnTo>
                  <a:pt x="346243" y="3963638"/>
                </a:lnTo>
                <a:cubicBezTo>
                  <a:pt x="346243" y="3959914"/>
                  <a:pt x="343205" y="3956885"/>
                  <a:pt x="339480" y="3956885"/>
                </a:cubicBezTo>
                <a:lnTo>
                  <a:pt x="319173" y="3956885"/>
                </a:lnTo>
                <a:cubicBezTo>
                  <a:pt x="317392" y="3956885"/>
                  <a:pt x="315859" y="3958381"/>
                  <a:pt x="315859" y="3960190"/>
                </a:cubicBezTo>
                <a:cubicBezTo>
                  <a:pt x="315859" y="3962000"/>
                  <a:pt x="317392" y="3963543"/>
                  <a:pt x="319173" y="3963543"/>
                </a:cubicBezTo>
                <a:lnTo>
                  <a:pt x="339576" y="3963638"/>
                </a:lnTo>
                <a:lnTo>
                  <a:pt x="339480" y="4015912"/>
                </a:lnTo>
                <a:lnTo>
                  <a:pt x="319392" y="4015912"/>
                </a:lnTo>
                <a:lnTo>
                  <a:pt x="319392" y="4016140"/>
                </a:lnTo>
                <a:close/>
                <a:moveTo>
                  <a:pt x="346424" y="3970515"/>
                </a:moveTo>
                <a:lnTo>
                  <a:pt x="363484" y="3970515"/>
                </a:lnTo>
                <a:cubicBezTo>
                  <a:pt x="373294" y="3970515"/>
                  <a:pt x="381295" y="3976288"/>
                  <a:pt x="386515" y="3980193"/>
                </a:cubicBezTo>
                <a:cubicBezTo>
                  <a:pt x="389772" y="3982612"/>
                  <a:pt x="391773" y="3984003"/>
                  <a:pt x="393973" y="3984003"/>
                </a:cubicBezTo>
                <a:lnTo>
                  <a:pt x="417681" y="3984003"/>
                </a:lnTo>
                <a:cubicBezTo>
                  <a:pt x="418157" y="3984003"/>
                  <a:pt x="419385" y="3986098"/>
                  <a:pt x="419385" y="3989823"/>
                </a:cubicBezTo>
                <a:cubicBezTo>
                  <a:pt x="419385" y="3991728"/>
                  <a:pt x="419014" y="3993442"/>
                  <a:pt x="418423" y="3994699"/>
                </a:cubicBezTo>
                <a:cubicBezTo>
                  <a:pt x="418157" y="3995357"/>
                  <a:pt x="417786" y="3995728"/>
                  <a:pt x="417586" y="3995728"/>
                </a:cubicBezTo>
                <a:lnTo>
                  <a:pt x="380342" y="3995728"/>
                </a:lnTo>
                <a:cubicBezTo>
                  <a:pt x="378533" y="3995728"/>
                  <a:pt x="376999" y="3997262"/>
                  <a:pt x="376999" y="3999071"/>
                </a:cubicBezTo>
                <a:cubicBezTo>
                  <a:pt x="376999" y="4000891"/>
                  <a:pt x="378533" y="4002424"/>
                  <a:pt x="380342" y="4002424"/>
                </a:cubicBezTo>
                <a:lnTo>
                  <a:pt x="417586" y="4002424"/>
                </a:lnTo>
                <a:cubicBezTo>
                  <a:pt x="420328" y="4002424"/>
                  <a:pt x="422624" y="4000795"/>
                  <a:pt x="424148" y="3998100"/>
                </a:cubicBezTo>
                <a:lnTo>
                  <a:pt x="452447" y="3989165"/>
                </a:lnTo>
                <a:cubicBezTo>
                  <a:pt x="457305" y="3987717"/>
                  <a:pt x="462439" y="3988794"/>
                  <a:pt x="466267" y="3991823"/>
                </a:cubicBezTo>
                <a:cubicBezTo>
                  <a:pt x="454266" y="3997814"/>
                  <a:pt x="444732" y="4002977"/>
                  <a:pt x="436826" y="4007168"/>
                </a:cubicBezTo>
                <a:cubicBezTo>
                  <a:pt x="400917" y="4026237"/>
                  <a:pt x="400917" y="4026237"/>
                  <a:pt x="363855" y="4013349"/>
                </a:cubicBezTo>
                <a:cubicBezTo>
                  <a:pt x="358711" y="4011530"/>
                  <a:pt x="353016" y="4009539"/>
                  <a:pt x="346348" y="4007349"/>
                </a:cubicBezTo>
                <a:lnTo>
                  <a:pt x="346348" y="3970515"/>
                </a:lnTo>
                <a:lnTo>
                  <a:pt x="346424" y="3970515"/>
                </a:lnTo>
                <a:close/>
                <a:moveTo>
                  <a:pt x="372056" y="3872475"/>
                </a:moveTo>
                <a:lnTo>
                  <a:pt x="372713" y="3872475"/>
                </a:lnTo>
                <a:cubicBezTo>
                  <a:pt x="378343" y="3878751"/>
                  <a:pt x="387191" y="3881457"/>
                  <a:pt x="395201" y="3879037"/>
                </a:cubicBezTo>
                <a:lnTo>
                  <a:pt x="412728" y="3874751"/>
                </a:lnTo>
                <a:cubicBezTo>
                  <a:pt x="416537" y="3876094"/>
                  <a:pt x="431863" y="3881638"/>
                  <a:pt x="441779" y="3889629"/>
                </a:cubicBezTo>
                <a:lnTo>
                  <a:pt x="442236" y="3890000"/>
                </a:lnTo>
                <a:cubicBezTo>
                  <a:pt x="447399" y="3894106"/>
                  <a:pt x="457962" y="3902755"/>
                  <a:pt x="471773" y="3902755"/>
                </a:cubicBezTo>
                <a:lnTo>
                  <a:pt x="488728" y="3902755"/>
                </a:lnTo>
                <a:lnTo>
                  <a:pt x="488728" y="3902850"/>
                </a:lnTo>
                <a:cubicBezTo>
                  <a:pt x="488728" y="3906565"/>
                  <a:pt x="491766" y="3909641"/>
                  <a:pt x="495490" y="3909641"/>
                </a:cubicBezTo>
                <a:lnTo>
                  <a:pt x="515798" y="3909641"/>
                </a:lnTo>
                <a:cubicBezTo>
                  <a:pt x="517588" y="3909641"/>
                  <a:pt x="519122" y="3908098"/>
                  <a:pt x="519122" y="3906279"/>
                </a:cubicBezTo>
                <a:cubicBezTo>
                  <a:pt x="519122" y="3904479"/>
                  <a:pt x="517588" y="3902983"/>
                  <a:pt x="515798" y="3902983"/>
                </a:cubicBezTo>
                <a:lnTo>
                  <a:pt x="495395" y="3902850"/>
                </a:lnTo>
                <a:lnTo>
                  <a:pt x="495490" y="3850567"/>
                </a:lnTo>
                <a:lnTo>
                  <a:pt x="515798" y="3850567"/>
                </a:lnTo>
                <a:cubicBezTo>
                  <a:pt x="517588" y="3850567"/>
                  <a:pt x="519122" y="3849033"/>
                  <a:pt x="519122" y="3847224"/>
                </a:cubicBezTo>
                <a:cubicBezTo>
                  <a:pt x="519122" y="3845452"/>
                  <a:pt x="517588" y="3843919"/>
                  <a:pt x="515798" y="3843919"/>
                </a:cubicBezTo>
                <a:lnTo>
                  <a:pt x="495490" y="3843919"/>
                </a:lnTo>
                <a:cubicBezTo>
                  <a:pt x="491766" y="3843919"/>
                  <a:pt x="488728" y="3846948"/>
                  <a:pt x="488728" y="3850662"/>
                </a:cubicBezTo>
                <a:lnTo>
                  <a:pt x="488728" y="3852386"/>
                </a:lnTo>
                <a:cubicBezTo>
                  <a:pt x="476726" y="3848291"/>
                  <a:pt x="467963" y="3844747"/>
                  <a:pt x="461315" y="3842109"/>
                </a:cubicBezTo>
                <a:cubicBezTo>
                  <a:pt x="441779" y="3834289"/>
                  <a:pt x="437407" y="3832946"/>
                  <a:pt x="420824" y="3841033"/>
                </a:cubicBezTo>
                <a:lnTo>
                  <a:pt x="420728" y="3841033"/>
                </a:lnTo>
                <a:lnTo>
                  <a:pt x="357940" y="3853910"/>
                </a:lnTo>
                <a:cubicBezTo>
                  <a:pt x="357016" y="3854111"/>
                  <a:pt x="356245" y="3854653"/>
                  <a:pt x="355749" y="3855444"/>
                </a:cubicBezTo>
                <a:cubicBezTo>
                  <a:pt x="355292" y="3856196"/>
                  <a:pt x="355196" y="3857216"/>
                  <a:pt x="355482" y="3858101"/>
                </a:cubicBezTo>
                <a:cubicBezTo>
                  <a:pt x="357101" y="3863131"/>
                  <a:pt x="362521" y="3872475"/>
                  <a:pt x="372056" y="3872475"/>
                </a:cubicBezTo>
                <a:moveTo>
                  <a:pt x="458819" y="3848014"/>
                </a:moveTo>
                <a:cubicBezTo>
                  <a:pt x="465868" y="3850853"/>
                  <a:pt x="475488" y="3854653"/>
                  <a:pt x="488728" y="3859130"/>
                </a:cubicBezTo>
                <a:lnTo>
                  <a:pt x="488728" y="3895916"/>
                </a:lnTo>
                <a:lnTo>
                  <a:pt x="471773" y="3895916"/>
                </a:lnTo>
                <a:cubicBezTo>
                  <a:pt x="460353" y="3895916"/>
                  <a:pt x="450999" y="3888286"/>
                  <a:pt x="446446" y="3884666"/>
                </a:cubicBezTo>
                <a:lnTo>
                  <a:pt x="445961" y="3884286"/>
                </a:lnTo>
                <a:cubicBezTo>
                  <a:pt x="433778" y="3874380"/>
                  <a:pt x="414728" y="3868293"/>
                  <a:pt x="413871" y="3868007"/>
                </a:cubicBezTo>
                <a:cubicBezTo>
                  <a:pt x="413595" y="3867922"/>
                  <a:pt x="413195" y="3867807"/>
                  <a:pt x="412823" y="3867807"/>
                </a:cubicBezTo>
                <a:cubicBezTo>
                  <a:pt x="412547" y="3867807"/>
                  <a:pt x="412242" y="3867807"/>
                  <a:pt x="412061" y="3867922"/>
                </a:cubicBezTo>
                <a:lnTo>
                  <a:pt x="393468" y="3872475"/>
                </a:lnTo>
                <a:cubicBezTo>
                  <a:pt x="388611" y="3873922"/>
                  <a:pt x="383477" y="3872846"/>
                  <a:pt x="379657" y="3869827"/>
                </a:cubicBezTo>
                <a:cubicBezTo>
                  <a:pt x="392525" y="3863359"/>
                  <a:pt x="402155" y="3858101"/>
                  <a:pt x="410051" y="3853910"/>
                </a:cubicBezTo>
                <a:cubicBezTo>
                  <a:pt x="437188" y="3839452"/>
                  <a:pt x="437188" y="3839452"/>
                  <a:pt x="458819" y="3848014"/>
                </a:cubicBezTo>
                <a:moveTo>
                  <a:pt x="399869" y="3851910"/>
                </a:moveTo>
                <a:cubicBezTo>
                  <a:pt x="392620" y="3855825"/>
                  <a:pt x="383962" y="3860387"/>
                  <a:pt x="373103" y="3865731"/>
                </a:cubicBezTo>
                <a:cubicBezTo>
                  <a:pt x="368151" y="3866293"/>
                  <a:pt x="365007" y="3862378"/>
                  <a:pt x="363283" y="3859359"/>
                </a:cubicBezTo>
                <a:lnTo>
                  <a:pt x="399869" y="3851910"/>
                </a:lnTo>
                <a:close/>
                <a:moveTo>
                  <a:pt x="668455" y="3897630"/>
                </a:moveTo>
                <a:cubicBezTo>
                  <a:pt x="667226" y="3896658"/>
                  <a:pt x="665616" y="3896287"/>
                  <a:pt x="664083" y="3896563"/>
                </a:cubicBezTo>
                <a:cubicBezTo>
                  <a:pt x="662578" y="3896840"/>
                  <a:pt x="661140" y="3897725"/>
                  <a:pt x="660282" y="3898983"/>
                </a:cubicBezTo>
                <a:cubicBezTo>
                  <a:pt x="653710" y="3908003"/>
                  <a:pt x="638470" y="3930291"/>
                  <a:pt x="638470" y="3941912"/>
                </a:cubicBezTo>
                <a:lnTo>
                  <a:pt x="638470" y="3943169"/>
                </a:lnTo>
                <a:cubicBezTo>
                  <a:pt x="638766" y="3957352"/>
                  <a:pt x="650453" y="3968611"/>
                  <a:pt x="664359" y="3968611"/>
                </a:cubicBezTo>
                <a:lnTo>
                  <a:pt x="665616" y="3968611"/>
                </a:lnTo>
                <a:lnTo>
                  <a:pt x="666188" y="3968611"/>
                </a:lnTo>
                <a:cubicBezTo>
                  <a:pt x="673132" y="3968420"/>
                  <a:pt x="679609" y="3965534"/>
                  <a:pt x="684486" y="3960514"/>
                </a:cubicBezTo>
                <a:cubicBezTo>
                  <a:pt x="689324" y="3955447"/>
                  <a:pt x="691801" y="3948884"/>
                  <a:pt x="691705" y="3941912"/>
                </a:cubicBezTo>
                <a:cubicBezTo>
                  <a:pt x="691705" y="3930796"/>
                  <a:pt x="678094" y="3910194"/>
                  <a:pt x="669893" y="3898983"/>
                </a:cubicBezTo>
                <a:cubicBezTo>
                  <a:pt x="669493" y="3898478"/>
                  <a:pt x="669045" y="3898002"/>
                  <a:pt x="668455" y="3897630"/>
                </a:cubicBezTo>
                <a:moveTo>
                  <a:pt x="684952" y="3942007"/>
                </a:moveTo>
                <a:cubicBezTo>
                  <a:pt x="685038" y="3947170"/>
                  <a:pt x="683123" y="3952094"/>
                  <a:pt x="679609" y="3955818"/>
                </a:cubicBezTo>
                <a:cubicBezTo>
                  <a:pt x="675989" y="3959533"/>
                  <a:pt x="671227" y="3961724"/>
                  <a:pt x="665988" y="3961819"/>
                </a:cubicBezTo>
                <a:lnTo>
                  <a:pt x="664940" y="3961819"/>
                </a:lnTo>
                <a:lnTo>
                  <a:pt x="664454" y="3961819"/>
                </a:lnTo>
                <a:cubicBezTo>
                  <a:pt x="654005" y="3961819"/>
                  <a:pt x="645319" y="3953447"/>
                  <a:pt x="645043" y="3942883"/>
                </a:cubicBezTo>
                <a:lnTo>
                  <a:pt x="645043" y="3941912"/>
                </a:lnTo>
                <a:cubicBezTo>
                  <a:pt x="645043" y="3934092"/>
                  <a:pt x="655215" y="3917261"/>
                  <a:pt x="665045" y="3903640"/>
                </a:cubicBezTo>
                <a:cubicBezTo>
                  <a:pt x="677323" y="3920976"/>
                  <a:pt x="684952" y="3935540"/>
                  <a:pt x="684952" y="3942007"/>
                </a:cubicBezTo>
                <a:moveTo>
                  <a:pt x="562460" y="4016140"/>
                </a:moveTo>
                <a:cubicBezTo>
                  <a:pt x="560661" y="4016140"/>
                  <a:pt x="559127" y="4017626"/>
                  <a:pt x="559127" y="4019445"/>
                </a:cubicBezTo>
                <a:cubicBezTo>
                  <a:pt x="559127" y="4021255"/>
                  <a:pt x="560661" y="4022789"/>
                  <a:pt x="562460" y="4022789"/>
                </a:cubicBezTo>
                <a:lnTo>
                  <a:pt x="582749" y="4022789"/>
                </a:lnTo>
                <a:cubicBezTo>
                  <a:pt x="586473" y="4022789"/>
                  <a:pt x="589512" y="4019722"/>
                  <a:pt x="589512" y="4016045"/>
                </a:cubicBezTo>
                <a:lnTo>
                  <a:pt x="589512" y="4014330"/>
                </a:lnTo>
                <a:cubicBezTo>
                  <a:pt x="595236" y="4016236"/>
                  <a:pt x="600380" y="4018045"/>
                  <a:pt x="604828" y="4019541"/>
                </a:cubicBezTo>
                <a:cubicBezTo>
                  <a:pt x="622649" y="4025713"/>
                  <a:pt x="632555" y="4029075"/>
                  <a:pt x="641509" y="4029075"/>
                </a:cubicBezTo>
                <a:cubicBezTo>
                  <a:pt x="652453" y="4029075"/>
                  <a:pt x="662188" y="4024046"/>
                  <a:pt x="683037" y="4012883"/>
                </a:cubicBezTo>
                <a:cubicBezTo>
                  <a:pt x="691705" y="4008330"/>
                  <a:pt x="702573" y="4002519"/>
                  <a:pt x="716299" y="3995633"/>
                </a:cubicBezTo>
                <a:cubicBezTo>
                  <a:pt x="717128" y="3995157"/>
                  <a:pt x="717813" y="3994423"/>
                  <a:pt x="717985" y="3993442"/>
                </a:cubicBezTo>
                <a:cubicBezTo>
                  <a:pt x="718204" y="3992518"/>
                  <a:pt x="717985" y="3991442"/>
                  <a:pt x="717432" y="3990699"/>
                </a:cubicBezTo>
                <a:cubicBezTo>
                  <a:pt x="711908" y="3983250"/>
                  <a:pt x="702297" y="3980088"/>
                  <a:pt x="693429" y="3982698"/>
                </a:cubicBezTo>
                <a:lnTo>
                  <a:pt x="668950" y="3990423"/>
                </a:lnTo>
                <a:lnTo>
                  <a:pt x="668950" y="3989727"/>
                </a:lnTo>
                <a:cubicBezTo>
                  <a:pt x="668950" y="3982422"/>
                  <a:pt x="665512" y="3977259"/>
                  <a:pt x="660578" y="3977259"/>
                </a:cubicBezTo>
                <a:lnTo>
                  <a:pt x="637232" y="3977345"/>
                </a:lnTo>
                <a:cubicBezTo>
                  <a:pt x="636546" y="3977164"/>
                  <a:pt x="634765" y="3975811"/>
                  <a:pt x="633326" y="3974792"/>
                </a:cubicBezTo>
                <a:cubicBezTo>
                  <a:pt x="627697" y="3970706"/>
                  <a:pt x="618287" y="3963724"/>
                  <a:pt x="606285" y="3963724"/>
                </a:cubicBezTo>
                <a:lnTo>
                  <a:pt x="589321" y="3963724"/>
                </a:lnTo>
                <a:lnTo>
                  <a:pt x="589321" y="3963638"/>
                </a:lnTo>
                <a:cubicBezTo>
                  <a:pt x="589321" y="3959914"/>
                  <a:pt x="586273" y="3956885"/>
                  <a:pt x="582568" y="3956885"/>
                </a:cubicBezTo>
                <a:lnTo>
                  <a:pt x="562260" y="3956885"/>
                </a:lnTo>
                <a:cubicBezTo>
                  <a:pt x="560461" y="3956885"/>
                  <a:pt x="558936" y="3958381"/>
                  <a:pt x="558936" y="3960190"/>
                </a:cubicBezTo>
                <a:cubicBezTo>
                  <a:pt x="558936" y="3962000"/>
                  <a:pt x="560461" y="3963543"/>
                  <a:pt x="562260" y="3963543"/>
                </a:cubicBezTo>
                <a:lnTo>
                  <a:pt x="582644" y="3963638"/>
                </a:lnTo>
                <a:lnTo>
                  <a:pt x="582568" y="4015912"/>
                </a:lnTo>
                <a:lnTo>
                  <a:pt x="562460" y="4015912"/>
                </a:lnTo>
                <a:lnTo>
                  <a:pt x="562460" y="4016140"/>
                </a:lnTo>
                <a:close/>
                <a:moveTo>
                  <a:pt x="589512" y="3970515"/>
                </a:moveTo>
                <a:lnTo>
                  <a:pt x="606457" y="3970515"/>
                </a:lnTo>
                <a:cubicBezTo>
                  <a:pt x="616277" y="3970515"/>
                  <a:pt x="624268" y="3976288"/>
                  <a:pt x="629507" y="3980193"/>
                </a:cubicBezTo>
                <a:cubicBezTo>
                  <a:pt x="632736" y="3982612"/>
                  <a:pt x="634765" y="3984003"/>
                  <a:pt x="636937" y="3984003"/>
                </a:cubicBezTo>
                <a:lnTo>
                  <a:pt x="660673" y="3984003"/>
                </a:lnTo>
                <a:cubicBezTo>
                  <a:pt x="661140" y="3984003"/>
                  <a:pt x="662359" y="3986098"/>
                  <a:pt x="662359" y="3989823"/>
                </a:cubicBezTo>
                <a:cubicBezTo>
                  <a:pt x="662359" y="3991728"/>
                  <a:pt x="662083" y="3993442"/>
                  <a:pt x="661416" y="3994699"/>
                </a:cubicBezTo>
                <a:cubicBezTo>
                  <a:pt x="661140" y="3995357"/>
                  <a:pt x="660759" y="3995728"/>
                  <a:pt x="660578" y="3995728"/>
                </a:cubicBezTo>
                <a:lnTo>
                  <a:pt x="623325" y="3995728"/>
                </a:lnTo>
                <a:cubicBezTo>
                  <a:pt x="621506" y="3995728"/>
                  <a:pt x="619992" y="3997262"/>
                  <a:pt x="619992" y="3999071"/>
                </a:cubicBezTo>
                <a:cubicBezTo>
                  <a:pt x="619992" y="4000891"/>
                  <a:pt x="621506" y="4002424"/>
                  <a:pt x="623325" y="4002424"/>
                </a:cubicBezTo>
                <a:lnTo>
                  <a:pt x="660578" y="4002424"/>
                </a:lnTo>
                <a:cubicBezTo>
                  <a:pt x="663321" y="4002424"/>
                  <a:pt x="665616" y="4000795"/>
                  <a:pt x="667131" y="3998100"/>
                </a:cubicBezTo>
                <a:lnTo>
                  <a:pt x="695430" y="3989165"/>
                </a:lnTo>
                <a:cubicBezTo>
                  <a:pt x="700297" y="3987717"/>
                  <a:pt x="705441" y="3988794"/>
                  <a:pt x="709241" y="3991823"/>
                </a:cubicBezTo>
                <a:cubicBezTo>
                  <a:pt x="697230" y="3997814"/>
                  <a:pt x="687714" y="4002977"/>
                  <a:pt x="679895" y="4007168"/>
                </a:cubicBezTo>
                <a:cubicBezTo>
                  <a:pt x="644004" y="4026237"/>
                  <a:pt x="644004" y="4026237"/>
                  <a:pt x="606923" y="4013349"/>
                </a:cubicBezTo>
                <a:cubicBezTo>
                  <a:pt x="601780" y="4011530"/>
                  <a:pt x="595979" y="4009539"/>
                  <a:pt x="589416" y="4007349"/>
                </a:cubicBezTo>
                <a:lnTo>
                  <a:pt x="589416" y="3970515"/>
                </a:lnTo>
                <a:lnTo>
                  <a:pt x="589512" y="3970515"/>
                </a:lnTo>
                <a:close/>
                <a:moveTo>
                  <a:pt x="615048" y="3872475"/>
                </a:moveTo>
                <a:lnTo>
                  <a:pt x="615705" y="3872475"/>
                </a:lnTo>
                <a:cubicBezTo>
                  <a:pt x="621325" y="3878751"/>
                  <a:pt x="630184" y="3881457"/>
                  <a:pt x="638175" y="3879037"/>
                </a:cubicBezTo>
                <a:lnTo>
                  <a:pt x="655711" y="3874751"/>
                </a:lnTo>
                <a:cubicBezTo>
                  <a:pt x="659511" y="3876094"/>
                  <a:pt x="674856" y="3881638"/>
                  <a:pt x="684762" y="3889629"/>
                </a:cubicBezTo>
                <a:lnTo>
                  <a:pt x="685229" y="3890000"/>
                </a:lnTo>
                <a:cubicBezTo>
                  <a:pt x="690391" y="3894106"/>
                  <a:pt x="700944" y="3902755"/>
                  <a:pt x="714756" y="3902755"/>
                </a:cubicBezTo>
                <a:lnTo>
                  <a:pt x="731711" y="3902755"/>
                </a:lnTo>
                <a:lnTo>
                  <a:pt x="731711" y="3902850"/>
                </a:lnTo>
                <a:cubicBezTo>
                  <a:pt x="731711" y="3906565"/>
                  <a:pt x="734758" y="3909641"/>
                  <a:pt x="738483" y="3909641"/>
                </a:cubicBezTo>
                <a:lnTo>
                  <a:pt x="758761" y="3909641"/>
                </a:lnTo>
                <a:cubicBezTo>
                  <a:pt x="760571" y="3909641"/>
                  <a:pt x="762095" y="3908098"/>
                  <a:pt x="762095" y="3906279"/>
                </a:cubicBezTo>
                <a:cubicBezTo>
                  <a:pt x="762095" y="3904479"/>
                  <a:pt x="760571" y="3902983"/>
                  <a:pt x="758761" y="3902983"/>
                </a:cubicBezTo>
                <a:lnTo>
                  <a:pt x="738388" y="3902850"/>
                </a:lnTo>
                <a:lnTo>
                  <a:pt x="738483" y="3850567"/>
                </a:lnTo>
                <a:lnTo>
                  <a:pt x="758761" y="3850567"/>
                </a:lnTo>
                <a:cubicBezTo>
                  <a:pt x="760571" y="3850567"/>
                  <a:pt x="762095" y="3849033"/>
                  <a:pt x="762095" y="3847224"/>
                </a:cubicBezTo>
                <a:cubicBezTo>
                  <a:pt x="762095" y="3845452"/>
                  <a:pt x="760571" y="3843919"/>
                  <a:pt x="758761" y="3843919"/>
                </a:cubicBezTo>
                <a:lnTo>
                  <a:pt x="738483" y="3843919"/>
                </a:lnTo>
                <a:cubicBezTo>
                  <a:pt x="734758" y="3843919"/>
                  <a:pt x="731711" y="3846948"/>
                  <a:pt x="731711" y="3850662"/>
                </a:cubicBezTo>
                <a:lnTo>
                  <a:pt x="731711" y="3852386"/>
                </a:lnTo>
                <a:cubicBezTo>
                  <a:pt x="719718" y="3848291"/>
                  <a:pt x="710946" y="3844747"/>
                  <a:pt x="704297" y="3842109"/>
                </a:cubicBezTo>
                <a:cubicBezTo>
                  <a:pt x="684762" y="3834289"/>
                  <a:pt x="680361" y="3832946"/>
                  <a:pt x="663807" y="3841033"/>
                </a:cubicBezTo>
                <a:lnTo>
                  <a:pt x="663711" y="3841033"/>
                </a:lnTo>
                <a:lnTo>
                  <a:pt x="600923" y="3853910"/>
                </a:lnTo>
                <a:cubicBezTo>
                  <a:pt x="599980" y="3854111"/>
                  <a:pt x="599227" y="3854653"/>
                  <a:pt x="598751" y="3855444"/>
                </a:cubicBezTo>
                <a:cubicBezTo>
                  <a:pt x="598284" y="3856196"/>
                  <a:pt x="598179" y="3857216"/>
                  <a:pt x="598370" y="3858101"/>
                </a:cubicBezTo>
                <a:cubicBezTo>
                  <a:pt x="600065" y="3863131"/>
                  <a:pt x="605514" y="3872475"/>
                  <a:pt x="615048" y="3872475"/>
                </a:cubicBezTo>
                <a:moveTo>
                  <a:pt x="701897" y="3848014"/>
                </a:moveTo>
                <a:cubicBezTo>
                  <a:pt x="708936" y="3850853"/>
                  <a:pt x="718575" y="3854653"/>
                  <a:pt x="731796" y="3859130"/>
                </a:cubicBezTo>
                <a:lnTo>
                  <a:pt x="731796" y="3895916"/>
                </a:lnTo>
                <a:lnTo>
                  <a:pt x="714842" y="3895916"/>
                </a:lnTo>
                <a:cubicBezTo>
                  <a:pt x="703431" y="3895916"/>
                  <a:pt x="694087" y="3888286"/>
                  <a:pt x="689524" y="3884666"/>
                </a:cubicBezTo>
                <a:lnTo>
                  <a:pt x="689038" y="3884286"/>
                </a:lnTo>
                <a:cubicBezTo>
                  <a:pt x="676856" y="3874380"/>
                  <a:pt x="657806" y="3868293"/>
                  <a:pt x="656939" y="3868007"/>
                </a:cubicBezTo>
                <a:cubicBezTo>
                  <a:pt x="656548" y="3867922"/>
                  <a:pt x="656272" y="3867807"/>
                  <a:pt x="655911" y="3867807"/>
                </a:cubicBezTo>
                <a:cubicBezTo>
                  <a:pt x="655596" y="3867807"/>
                  <a:pt x="655320" y="3867807"/>
                  <a:pt x="655139" y="3867922"/>
                </a:cubicBezTo>
                <a:lnTo>
                  <a:pt x="636546" y="3872475"/>
                </a:lnTo>
                <a:cubicBezTo>
                  <a:pt x="631698" y="3873922"/>
                  <a:pt x="626554" y="3872846"/>
                  <a:pt x="622735" y="3869827"/>
                </a:cubicBezTo>
                <a:cubicBezTo>
                  <a:pt x="635603" y="3863359"/>
                  <a:pt x="645233" y="3858101"/>
                  <a:pt x="653139" y="3853910"/>
                </a:cubicBezTo>
                <a:cubicBezTo>
                  <a:pt x="680266" y="3839452"/>
                  <a:pt x="680266" y="3839452"/>
                  <a:pt x="701897" y="3848014"/>
                </a:cubicBezTo>
                <a:moveTo>
                  <a:pt x="642861" y="3851910"/>
                </a:moveTo>
                <a:cubicBezTo>
                  <a:pt x="635603" y="3855825"/>
                  <a:pt x="626954" y="3860387"/>
                  <a:pt x="616086" y="3865731"/>
                </a:cubicBezTo>
                <a:cubicBezTo>
                  <a:pt x="611134" y="3866293"/>
                  <a:pt x="607971" y="3862378"/>
                  <a:pt x="606285" y="3859359"/>
                </a:cubicBezTo>
                <a:lnTo>
                  <a:pt x="642861" y="3851910"/>
                </a:lnTo>
                <a:close/>
                <a:moveTo>
                  <a:pt x="911543" y="3897630"/>
                </a:moveTo>
                <a:cubicBezTo>
                  <a:pt x="910314" y="3896658"/>
                  <a:pt x="908704" y="3896287"/>
                  <a:pt x="907170" y="3896563"/>
                </a:cubicBezTo>
                <a:cubicBezTo>
                  <a:pt x="905627" y="3896840"/>
                  <a:pt x="904208" y="3897725"/>
                  <a:pt x="903255" y="3898983"/>
                </a:cubicBezTo>
                <a:cubicBezTo>
                  <a:pt x="896674" y="3908003"/>
                  <a:pt x="881443" y="3930291"/>
                  <a:pt x="881443" y="3941912"/>
                </a:cubicBezTo>
                <a:lnTo>
                  <a:pt x="881443" y="3943169"/>
                </a:lnTo>
                <a:cubicBezTo>
                  <a:pt x="881729" y="3957352"/>
                  <a:pt x="893445" y="3968611"/>
                  <a:pt x="907342" y="3968611"/>
                </a:cubicBezTo>
                <a:lnTo>
                  <a:pt x="908580" y="3968611"/>
                </a:lnTo>
                <a:lnTo>
                  <a:pt x="909171" y="3968611"/>
                </a:lnTo>
                <a:cubicBezTo>
                  <a:pt x="916114" y="3968420"/>
                  <a:pt x="922611" y="3965534"/>
                  <a:pt x="927449" y="3960514"/>
                </a:cubicBezTo>
                <a:cubicBezTo>
                  <a:pt x="932297" y="3955447"/>
                  <a:pt x="934783" y="3948884"/>
                  <a:pt x="934698" y="3941912"/>
                </a:cubicBezTo>
                <a:cubicBezTo>
                  <a:pt x="934698" y="3930796"/>
                  <a:pt x="921077" y="3910194"/>
                  <a:pt x="912886" y="3898983"/>
                </a:cubicBezTo>
                <a:cubicBezTo>
                  <a:pt x="912486" y="3898478"/>
                  <a:pt x="912019" y="3898002"/>
                  <a:pt x="911543" y="3897630"/>
                </a:cubicBezTo>
                <a:moveTo>
                  <a:pt x="927925" y="3942007"/>
                </a:moveTo>
                <a:cubicBezTo>
                  <a:pt x="928021" y="3947170"/>
                  <a:pt x="926125" y="3952094"/>
                  <a:pt x="922611" y="3955818"/>
                </a:cubicBezTo>
                <a:cubicBezTo>
                  <a:pt x="918981" y="3959533"/>
                  <a:pt x="914219" y="3961724"/>
                  <a:pt x="908980" y="3961819"/>
                </a:cubicBezTo>
                <a:lnTo>
                  <a:pt x="907942" y="3961819"/>
                </a:lnTo>
                <a:lnTo>
                  <a:pt x="907446" y="3961819"/>
                </a:lnTo>
                <a:cubicBezTo>
                  <a:pt x="896978" y="3961819"/>
                  <a:pt x="888302" y="3953447"/>
                  <a:pt x="888035" y="3942883"/>
                </a:cubicBezTo>
                <a:lnTo>
                  <a:pt x="888035" y="3941912"/>
                </a:lnTo>
                <a:cubicBezTo>
                  <a:pt x="888035" y="3934092"/>
                  <a:pt x="898207" y="3917261"/>
                  <a:pt x="907942" y="3903640"/>
                </a:cubicBezTo>
                <a:cubicBezTo>
                  <a:pt x="920305" y="3920976"/>
                  <a:pt x="927925" y="3935540"/>
                  <a:pt x="927925" y="3942007"/>
                </a:cubicBezTo>
                <a:moveTo>
                  <a:pt x="805453" y="4016140"/>
                </a:moveTo>
                <a:cubicBezTo>
                  <a:pt x="803624" y="4016140"/>
                  <a:pt x="802100" y="4017626"/>
                  <a:pt x="802100" y="4019445"/>
                </a:cubicBezTo>
                <a:cubicBezTo>
                  <a:pt x="802100" y="4021255"/>
                  <a:pt x="803624" y="4022789"/>
                  <a:pt x="805453" y="4022789"/>
                </a:cubicBezTo>
                <a:lnTo>
                  <a:pt x="825732" y="4022789"/>
                </a:lnTo>
                <a:cubicBezTo>
                  <a:pt x="829446" y="4022789"/>
                  <a:pt x="832495" y="4019722"/>
                  <a:pt x="832495" y="4016045"/>
                </a:cubicBezTo>
                <a:lnTo>
                  <a:pt x="832495" y="4014330"/>
                </a:lnTo>
                <a:cubicBezTo>
                  <a:pt x="838190" y="4016236"/>
                  <a:pt x="843353" y="4018045"/>
                  <a:pt x="847820" y="4019541"/>
                </a:cubicBezTo>
                <a:cubicBezTo>
                  <a:pt x="865632" y="4025713"/>
                  <a:pt x="875538" y="4029075"/>
                  <a:pt x="884491" y="4029075"/>
                </a:cubicBezTo>
                <a:cubicBezTo>
                  <a:pt x="895445" y="4029075"/>
                  <a:pt x="905170" y="4024046"/>
                  <a:pt x="926030" y="4012883"/>
                </a:cubicBezTo>
                <a:cubicBezTo>
                  <a:pt x="934698" y="4008330"/>
                  <a:pt x="945556" y="4002519"/>
                  <a:pt x="959253" y="3995633"/>
                </a:cubicBezTo>
                <a:cubicBezTo>
                  <a:pt x="960120" y="3995157"/>
                  <a:pt x="960787" y="3994423"/>
                  <a:pt x="960977" y="3993442"/>
                </a:cubicBezTo>
                <a:cubicBezTo>
                  <a:pt x="961168" y="3992518"/>
                  <a:pt x="960977" y="3991442"/>
                  <a:pt x="960415" y="3990699"/>
                </a:cubicBezTo>
                <a:cubicBezTo>
                  <a:pt x="954881" y="3983250"/>
                  <a:pt x="945261" y="3980088"/>
                  <a:pt x="936422" y="3982698"/>
                </a:cubicBezTo>
                <a:lnTo>
                  <a:pt x="911933" y="3990423"/>
                </a:lnTo>
                <a:lnTo>
                  <a:pt x="911933" y="3989727"/>
                </a:lnTo>
                <a:cubicBezTo>
                  <a:pt x="911933" y="3982422"/>
                  <a:pt x="908495" y="3977259"/>
                  <a:pt x="903541" y="3977259"/>
                </a:cubicBezTo>
                <a:lnTo>
                  <a:pt x="880215" y="3977345"/>
                </a:lnTo>
                <a:cubicBezTo>
                  <a:pt x="879538" y="3977164"/>
                  <a:pt x="877728" y="3975811"/>
                  <a:pt x="876309" y="3974792"/>
                </a:cubicBezTo>
                <a:cubicBezTo>
                  <a:pt x="870680" y="3970706"/>
                  <a:pt x="861260" y="3963724"/>
                  <a:pt x="849259" y="3963724"/>
                </a:cubicBezTo>
                <a:lnTo>
                  <a:pt x="832313" y="3963724"/>
                </a:lnTo>
                <a:lnTo>
                  <a:pt x="832313" y="3963638"/>
                </a:lnTo>
                <a:cubicBezTo>
                  <a:pt x="832313" y="3959914"/>
                  <a:pt x="829266" y="3956885"/>
                  <a:pt x="825541" y="3956885"/>
                </a:cubicBezTo>
                <a:lnTo>
                  <a:pt x="805243" y="3956885"/>
                </a:lnTo>
                <a:cubicBezTo>
                  <a:pt x="803453" y="3956885"/>
                  <a:pt x="801919" y="3958381"/>
                  <a:pt x="801919" y="3960190"/>
                </a:cubicBezTo>
                <a:cubicBezTo>
                  <a:pt x="801919" y="3962000"/>
                  <a:pt x="803453" y="3963543"/>
                  <a:pt x="805243" y="3963543"/>
                </a:cubicBezTo>
                <a:lnTo>
                  <a:pt x="825636" y="3963638"/>
                </a:lnTo>
                <a:lnTo>
                  <a:pt x="825541" y="4015912"/>
                </a:lnTo>
                <a:lnTo>
                  <a:pt x="805453" y="4015912"/>
                </a:lnTo>
                <a:lnTo>
                  <a:pt x="805453" y="4016140"/>
                </a:lnTo>
                <a:close/>
                <a:moveTo>
                  <a:pt x="832495" y="3970515"/>
                </a:moveTo>
                <a:lnTo>
                  <a:pt x="849449" y="3970515"/>
                </a:lnTo>
                <a:cubicBezTo>
                  <a:pt x="859260" y="3970515"/>
                  <a:pt x="867260" y="3976288"/>
                  <a:pt x="872490" y="3980193"/>
                </a:cubicBezTo>
                <a:cubicBezTo>
                  <a:pt x="875729" y="3982612"/>
                  <a:pt x="877728" y="3984003"/>
                  <a:pt x="879938" y="3984003"/>
                </a:cubicBezTo>
                <a:lnTo>
                  <a:pt x="903627" y="3984003"/>
                </a:lnTo>
                <a:cubicBezTo>
                  <a:pt x="904122" y="3984003"/>
                  <a:pt x="905351" y="3986098"/>
                  <a:pt x="905351" y="3989823"/>
                </a:cubicBezTo>
                <a:cubicBezTo>
                  <a:pt x="905351" y="3991728"/>
                  <a:pt x="904980" y="3993442"/>
                  <a:pt x="904399" y="3994699"/>
                </a:cubicBezTo>
                <a:cubicBezTo>
                  <a:pt x="904122" y="3995357"/>
                  <a:pt x="903751" y="3995728"/>
                  <a:pt x="903541" y="3995728"/>
                </a:cubicBezTo>
                <a:lnTo>
                  <a:pt x="866308" y="3995728"/>
                </a:lnTo>
                <a:cubicBezTo>
                  <a:pt x="864498" y="3995728"/>
                  <a:pt x="862984" y="3997262"/>
                  <a:pt x="862984" y="3999071"/>
                </a:cubicBezTo>
                <a:cubicBezTo>
                  <a:pt x="862984" y="4000891"/>
                  <a:pt x="864498" y="4002424"/>
                  <a:pt x="866308" y="4002424"/>
                </a:cubicBezTo>
                <a:lnTo>
                  <a:pt x="903541" y="4002424"/>
                </a:lnTo>
                <a:cubicBezTo>
                  <a:pt x="906303" y="4002424"/>
                  <a:pt x="908589" y="4000795"/>
                  <a:pt x="910123" y="3998100"/>
                </a:cubicBezTo>
                <a:lnTo>
                  <a:pt x="938422" y="3989165"/>
                </a:lnTo>
                <a:cubicBezTo>
                  <a:pt x="943260" y="3987717"/>
                  <a:pt x="948423" y="3988794"/>
                  <a:pt x="952205" y="3991823"/>
                </a:cubicBezTo>
                <a:cubicBezTo>
                  <a:pt x="940212" y="3997814"/>
                  <a:pt x="930697" y="4002977"/>
                  <a:pt x="922791" y="4007168"/>
                </a:cubicBezTo>
                <a:cubicBezTo>
                  <a:pt x="886892" y="4026237"/>
                  <a:pt x="886892" y="4026237"/>
                  <a:pt x="849820" y="4013349"/>
                </a:cubicBezTo>
                <a:cubicBezTo>
                  <a:pt x="844686" y="4011530"/>
                  <a:pt x="838952" y="4009539"/>
                  <a:pt x="832313" y="4007349"/>
                </a:cubicBezTo>
                <a:lnTo>
                  <a:pt x="832313" y="3970515"/>
                </a:lnTo>
                <a:lnTo>
                  <a:pt x="832495" y="3970515"/>
                </a:lnTo>
                <a:close/>
                <a:moveTo>
                  <a:pt x="858117" y="3872475"/>
                </a:moveTo>
                <a:lnTo>
                  <a:pt x="858784" y="3872475"/>
                </a:lnTo>
                <a:cubicBezTo>
                  <a:pt x="864394" y="3878751"/>
                  <a:pt x="873261" y="3881457"/>
                  <a:pt x="881263" y="3879037"/>
                </a:cubicBezTo>
                <a:lnTo>
                  <a:pt x="898798" y="3874751"/>
                </a:lnTo>
                <a:cubicBezTo>
                  <a:pt x="902579" y="3876094"/>
                  <a:pt x="917924" y="3881638"/>
                  <a:pt x="927849" y="3889629"/>
                </a:cubicBezTo>
                <a:lnTo>
                  <a:pt x="928297" y="3890000"/>
                </a:lnTo>
                <a:cubicBezTo>
                  <a:pt x="933431" y="3894106"/>
                  <a:pt x="944032" y="3902755"/>
                  <a:pt x="957834" y="3902755"/>
                </a:cubicBezTo>
                <a:lnTo>
                  <a:pt x="974788" y="3902755"/>
                </a:lnTo>
                <a:lnTo>
                  <a:pt x="974788" y="3902850"/>
                </a:lnTo>
                <a:cubicBezTo>
                  <a:pt x="974788" y="3906565"/>
                  <a:pt x="977846" y="3909641"/>
                  <a:pt x="981551" y="3909641"/>
                </a:cubicBezTo>
                <a:lnTo>
                  <a:pt x="1001830" y="3909641"/>
                </a:lnTo>
                <a:cubicBezTo>
                  <a:pt x="1003649" y="3909641"/>
                  <a:pt x="1005192" y="3908098"/>
                  <a:pt x="1005192" y="3906279"/>
                </a:cubicBezTo>
                <a:cubicBezTo>
                  <a:pt x="1005192" y="3904479"/>
                  <a:pt x="1003649" y="3902983"/>
                  <a:pt x="1001830" y="3902983"/>
                </a:cubicBezTo>
                <a:lnTo>
                  <a:pt x="981456" y="3902850"/>
                </a:lnTo>
                <a:lnTo>
                  <a:pt x="981551" y="3850567"/>
                </a:lnTo>
                <a:lnTo>
                  <a:pt x="1001830" y="3850567"/>
                </a:lnTo>
                <a:cubicBezTo>
                  <a:pt x="1003649" y="3850567"/>
                  <a:pt x="1005192" y="3849033"/>
                  <a:pt x="1005192" y="3847224"/>
                </a:cubicBezTo>
                <a:cubicBezTo>
                  <a:pt x="1005192" y="3845452"/>
                  <a:pt x="1003649" y="3843919"/>
                  <a:pt x="1001830" y="3843919"/>
                </a:cubicBezTo>
                <a:lnTo>
                  <a:pt x="981551" y="3843919"/>
                </a:lnTo>
                <a:cubicBezTo>
                  <a:pt x="977846" y="3843919"/>
                  <a:pt x="974788" y="3846948"/>
                  <a:pt x="974788" y="3850662"/>
                </a:cubicBezTo>
                <a:lnTo>
                  <a:pt x="974788" y="3852386"/>
                </a:lnTo>
                <a:cubicBezTo>
                  <a:pt x="962787" y="3848291"/>
                  <a:pt x="954034" y="3844747"/>
                  <a:pt x="947347" y="3842109"/>
                </a:cubicBezTo>
                <a:cubicBezTo>
                  <a:pt x="927849" y="3834289"/>
                  <a:pt x="923449" y="3832946"/>
                  <a:pt x="906885" y="3841033"/>
                </a:cubicBezTo>
                <a:lnTo>
                  <a:pt x="906799" y="3841033"/>
                </a:lnTo>
                <a:lnTo>
                  <a:pt x="844010" y="3853910"/>
                </a:lnTo>
                <a:cubicBezTo>
                  <a:pt x="843048" y="3854111"/>
                  <a:pt x="842305" y="3854653"/>
                  <a:pt x="841820" y="3855444"/>
                </a:cubicBezTo>
                <a:cubicBezTo>
                  <a:pt x="841353" y="3856196"/>
                  <a:pt x="841267" y="3857216"/>
                  <a:pt x="841543" y="3858101"/>
                </a:cubicBezTo>
                <a:cubicBezTo>
                  <a:pt x="843048" y="3863131"/>
                  <a:pt x="848487" y="3872475"/>
                  <a:pt x="858117" y="3872475"/>
                </a:cubicBezTo>
                <a:moveTo>
                  <a:pt x="944889" y="3848014"/>
                </a:moveTo>
                <a:cubicBezTo>
                  <a:pt x="951938" y="3850853"/>
                  <a:pt x="961568" y="3854653"/>
                  <a:pt x="974788" y="3859130"/>
                </a:cubicBezTo>
                <a:lnTo>
                  <a:pt x="974788" y="3895916"/>
                </a:lnTo>
                <a:lnTo>
                  <a:pt x="957834" y="3895916"/>
                </a:lnTo>
                <a:cubicBezTo>
                  <a:pt x="946423" y="3895916"/>
                  <a:pt x="937070" y="3888286"/>
                  <a:pt x="932516" y="3884666"/>
                </a:cubicBezTo>
                <a:lnTo>
                  <a:pt x="932031" y="3884286"/>
                </a:lnTo>
                <a:cubicBezTo>
                  <a:pt x="919848" y="3874380"/>
                  <a:pt x="900798" y="3868293"/>
                  <a:pt x="899941" y="3868007"/>
                </a:cubicBezTo>
                <a:cubicBezTo>
                  <a:pt x="899636" y="3867922"/>
                  <a:pt x="899265" y="3867807"/>
                  <a:pt x="898884" y="3867807"/>
                </a:cubicBezTo>
                <a:cubicBezTo>
                  <a:pt x="898579" y="3867807"/>
                  <a:pt x="898303" y="3867807"/>
                  <a:pt x="898112" y="3867922"/>
                </a:cubicBezTo>
                <a:lnTo>
                  <a:pt x="879538" y="3872475"/>
                </a:lnTo>
                <a:cubicBezTo>
                  <a:pt x="874671" y="3873922"/>
                  <a:pt x="869537" y="3872846"/>
                  <a:pt x="865727" y="3869827"/>
                </a:cubicBezTo>
                <a:cubicBezTo>
                  <a:pt x="878595" y="3863359"/>
                  <a:pt x="888206" y="3858101"/>
                  <a:pt x="896112" y="3853910"/>
                </a:cubicBezTo>
                <a:cubicBezTo>
                  <a:pt x="923258" y="3839452"/>
                  <a:pt x="923258" y="3839452"/>
                  <a:pt x="944889" y="3848014"/>
                </a:cubicBezTo>
                <a:moveTo>
                  <a:pt x="885930" y="3851910"/>
                </a:moveTo>
                <a:cubicBezTo>
                  <a:pt x="878671" y="3855825"/>
                  <a:pt x="870023" y="3860387"/>
                  <a:pt x="859174" y="3865731"/>
                </a:cubicBezTo>
                <a:cubicBezTo>
                  <a:pt x="854211" y="3866293"/>
                  <a:pt x="851068" y="3862378"/>
                  <a:pt x="849353" y="3859359"/>
                </a:cubicBezTo>
                <a:lnTo>
                  <a:pt x="885930" y="3851910"/>
                </a:lnTo>
                <a:close/>
                <a:moveTo>
                  <a:pt x="1154525" y="3897630"/>
                </a:moveTo>
                <a:cubicBezTo>
                  <a:pt x="1153277" y="3896658"/>
                  <a:pt x="1151668" y="3896287"/>
                  <a:pt x="1150153" y="3896563"/>
                </a:cubicBezTo>
                <a:cubicBezTo>
                  <a:pt x="1148619" y="3896840"/>
                  <a:pt x="1147200" y="3897725"/>
                  <a:pt x="1146334" y="3898983"/>
                </a:cubicBezTo>
                <a:cubicBezTo>
                  <a:pt x="1139761" y="3908003"/>
                  <a:pt x="1124522" y="3930291"/>
                  <a:pt x="1124522" y="3941912"/>
                </a:cubicBezTo>
                <a:lnTo>
                  <a:pt x="1124522" y="3943169"/>
                </a:lnTo>
                <a:cubicBezTo>
                  <a:pt x="1124807" y="3957352"/>
                  <a:pt x="1136523" y="3968611"/>
                  <a:pt x="1150429" y="3968611"/>
                </a:cubicBezTo>
                <a:lnTo>
                  <a:pt x="1151668" y="3968611"/>
                </a:lnTo>
                <a:lnTo>
                  <a:pt x="1152249" y="3968611"/>
                </a:lnTo>
                <a:cubicBezTo>
                  <a:pt x="1159202" y="3968420"/>
                  <a:pt x="1165688" y="3965534"/>
                  <a:pt x="1170527" y="3960514"/>
                </a:cubicBezTo>
                <a:cubicBezTo>
                  <a:pt x="1175385" y="3955447"/>
                  <a:pt x="1177871" y="3948884"/>
                  <a:pt x="1177776" y="3941912"/>
                </a:cubicBezTo>
                <a:cubicBezTo>
                  <a:pt x="1177776" y="3930796"/>
                  <a:pt x="1164145" y="3910194"/>
                  <a:pt x="1155963" y="3898983"/>
                </a:cubicBezTo>
                <a:cubicBezTo>
                  <a:pt x="1155478" y="3898478"/>
                  <a:pt x="1155011" y="3898002"/>
                  <a:pt x="1154525" y="3897630"/>
                </a:cubicBezTo>
                <a:moveTo>
                  <a:pt x="1170918" y="3942007"/>
                </a:moveTo>
                <a:cubicBezTo>
                  <a:pt x="1171013" y="3947170"/>
                  <a:pt x="1169098" y="3952094"/>
                  <a:pt x="1165564" y="3955818"/>
                </a:cubicBezTo>
                <a:cubicBezTo>
                  <a:pt x="1161964" y="3959533"/>
                  <a:pt x="1157202" y="3961724"/>
                  <a:pt x="1151963" y="3961819"/>
                </a:cubicBezTo>
                <a:lnTo>
                  <a:pt x="1150915" y="3961819"/>
                </a:lnTo>
                <a:lnTo>
                  <a:pt x="1150429" y="3961819"/>
                </a:lnTo>
                <a:cubicBezTo>
                  <a:pt x="1139971" y="3961819"/>
                  <a:pt x="1131284" y="3953447"/>
                  <a:pt x="1131018" y="3942883"/>
                </a:cubicBezTo>
                <a:lnTo>
                  <a:pt x="1131018" y="3941912"/>
                </a:lnTo>
                <a:cubicBezTo>
                  <a:pt x="1131018" y="3934092"/>
                  <a:pt x="1141190" y="3917261"/>
                  <a:pt x="1151011" y="3903640"/>
                </a:cubicBezTo>
                <a:cubicBezTo>
                  <a:pt x="1163383" y="3920976"/>
                  <a:pt x="1170918" y="3935540"/>
                  <a:pt x="1170918" y="3942007"/>
                </a:cubicBezTo>
                <a:moveTo>
                  <a:pt x="1048417" y="4016140"/>
                </a:moveTo>
                <a:cubicBezTo>
                  <a:pt x="1046626" y="4016140"/>
                  <a:pt x="1045093" y="4017626"/>
                  <a:pt x="1045093" y="4019445"/>
                </a:cubicBezTo>
                <a:cubicBezTo>
                  <a:pt x="1045093" y="4021255"/>
                  <a:pt x="1046626" y="4022789"/>
                  <a:pt x="1048417" y="4022789"/>
                </a:cubicBezTo>
                <a:lnTo>
                  <a:pt x="1068714" y="4022789"/>
                </a:lnTo>
                <a:cubicBezTo>
                  <a:pt x="1072429" y="4022789"/>
                  <a:pt x="1075487" y="4019722"/>
                  <a:pt x="1075487" y="4016045"/>
                </a:cubicBezTo>
                <a:lnTo>
                  <a:pt x="1075487" y="4014330"/>
                </a:lnTo>
                <a:cubicBezTo>
                  <a:pt x="1081173" y="4016236"/>
                  <a:pt x="1086345" y="4018045"/>
                  <a:pt x="1090803" y="4019541"/>
                </a:cubicBezTo>
                <a:cubicBezTo>
                  <a:pt x="1108614" y="4025713"/>
                  <a:pt x="1118521" y="4029075"/>
                  <a:pt x="1127474" y="4029075"/>
                </a:cubicBezTo>
                <a:cubicBezTo>
                  <a:pt x="1138428" y="4029075"/>
                  <a:pt x="1148153" y="4024046"/>
                  <a:pt x="1169012" y="4012883"/>
                </a:cubicBezTo>
                <a:cubicBezTo>
                  <a:pt x="1177681" y="4008330"/>
                  <a:pt x="1188548" y="4002519"/>
                  <a:pt x="1202236" y="3995633"/>
                </a:cubicBezTo>
                <a:cubicBezTo>
                  <a:pt x="1203103" y="3995157"/>
                  <a:pt x="1203770" y="3994423"/>
                  <a:pt x="1203960" y="3993442"/>
                </a:cubicBezTo>
                <a:cubicBezTo>
                  <a:pt x="1204150" y="3992518"/>
                  <a:pt x="1203960" y="3991442"/>
                  <a:pt x="1203398" y="3990699"/>
                </a:cubicBezTo>
                <a:cubicBezTo>
                  <a:pt x="1197873" y="3983250"/>
                  <a:pt x="1188244" y="3980088"/>
                  <a:pt x="1179386" y="3982698"/>
                </a:cubicBezTo>
                <a:lnTo>
                  <a:pt x="1154916" y="3990423"/>
                </a:lnTo>
                <a:lnTo>
                  <a:pt x="1154916" y="3989727"/>
                </a:lnTo>
                <a:cubicBezTo>
                  <a:pt x="1154916" y="3982422"/>
                  <a:pt x="1151477" y="3977259"/>
                  <a:pt x="1146514" y="3977259"/>
                </a:cubicBezTo>
                <a:lnTo>
                  <a:pt x="1123197" y="3977345"/>
                </a:lnTo>
                <a:cubicBezTo>
                  <a:pt x="1122521" y="3977164"/>
                  <a:pt x="1120711" y="3975811"/>
                  <a:pt x="1119292" y="3974792"/>
                </a:cubicBezTo>
                <a:cubicBezTo>
                  <a:pt x="1113663" y="3970706"/>
                  <a:pt x="1104252" y="3963724"/>
                  <a:pt x="1092251" y="3963724"/>
                </a:cubicBezTo>
                <a:lnTo>
                  <a:pt x="1075268" y="3963724"/>
                </a:lnTo>
                <a:lnTo>
                  <a:pt x="1075268" y="3963638"/>
                </a:lnTo>
                <a:cubicBezTo>
                  <a:pt x="1075268" y="3959914"/>
                  <a:pt x="1072229" y="3956885"/>
                  <a:pt x="1068534" y="3956885"/>
                </a:cubicBezTo>
                <a:lnTo>
                  <a:pt x="1048226" y="3956885"/>
                </a:lnTo>
                <a:cubicBezTo>
                  <a:pt x="1046416" y="3956885"/>
                  <a:pt x="1044902" y="3958381"/>
                  <a:pt x="1044902" y="3960190"/>
                </a:cubicBezTo>
                <a:cubicBezTo>
                  <a:pt x="1044902" y="3962000"/>
                  <a:pt x="1046416" y="3963543"/>
                  <a:pt x="1048226" y="3963543"/>
                </a:cubicBezTo>
                <a:lnTo>
                  <a:pt x="1068619" y="3963638"/>
                </a:lnTo>
                <a:lnTo>
                  <a:pt x="1068534" y="4015912"/>
                </a:lnTo>
                <a:lnTo>
                  <a:pt x="1048417" y="4015912"/>
                </a:lnTo>
                <a:lnTo>
                  <a:pt x="1048417" y="4016140"/>
                </a:lnTo>
                <a:close/>
                <a:moveTo>
                  <a:pt x="1075487" y="3970515"/>
                </a:moveTo>
                <a:lnTo>
                  <a:pt x="1092432" y="3970515"/>
                </a:lnTo>
                <a:cubicBezTo>
                  <a:pt x="1102243" y="3970515"/>
                  <a:pt x="1110243" y="3976288"/>
                  <a:pt x="1115482" y="3980193"/>
                </a:cubicBezTo>
                <a:cubicBezTo>
                  <a:pt x="1118711" y="3982612"/>
                  <a:pt x="1120711" y="3984003"/>
                  <a:pt x="1122893" y="3984003"/>
                </a:cubicBezTo>
                <a:lnTo>
                  <a:pt x="1146620" y="3984003"/>
                </a:lnTo>
                <a:cubicBezTo>
                  <a:pt x="1147105" y="3984003"/>
                  <a:pt x="1148334" y="3986098"/>
                  <a:pt x="1148334" y="3989823"/>
                </a:cubicBezTo>
                <a:cubicBezTo>
                  <a:pt x="1148334" y="3991728"/>
                  <a:pt x="1148058" y="3993442"/>
                  <a:pt x="1147381" y="3994699"/>
                </a:cubicBezTo>
                <a:cubicBezTo>
                  <a:pt x="1147105" y="3995357"/>
                  <a:pt x="1146705" y="3995728"/>
                  <a:pt x="1146514" y="3995728"/>
                </a:cubicBezTo>
                <a:lnTo>
                  <a:pt x="1109291" y="3995728"/>
                </a:lnTo>
                <a:cubicBezTo>
                  <a:pt x="1107481" y="3995728"/>
                  <a:pt x="1105948" y="3997262"/>
                  <a:pt x="1105948" y="3999071"/>
                </a:cubicBezTo>
                <a:cubicBezTo>
                  <a:pt x="1105948" y="4000891"/>
                  <a:pt x="1107481" y="4002424"/>
                  <a:pt x="1109291" y="4002424"/>
                </a:cubicBezTo>
                <a:lnTo>
                  <a:pt x="1146514" y="4002424"/>
                </a:lnTo>
                <a:cubicBezTo>
                  <a:pt x="1149286" y="4002424"/>
                  <a:pt x="1151563" y="4000795"/>
                  <a:pt x="1153106" y="3998100"/>
                </a:cubicBezTo>
                <a:lnTo>
                  <a:pt x="1181376" y="3989165"/>
                </a:lnTo>
                <a:cubicBezTo>
                  <a:pt x="1186243" y="3987717"/>
                  <a:pt x="1191377" y="3988794"/>
                  <a:pt x="1195197" y="3991823"/>
                </a:cubicBezTo>
                <a:cubicBezTo>
                  <a:pt x="1183195" y="3997814"/>
                  <a:pt x="1173680" y="4002977"/>
                  <a:pt x="1165870" y="4007168"/>
                </a:cubicBezTo>
                <a:cubicBezTo>
                  <a:pt x="1129969" y="4026237"/>
                  <a:pt x="1129969" y="4026237"/>
                  <a:pt x="1092898" y="4013349"/>
                </a:cubicBezTo>
                <a:cubicBezTo>
                  <a:pt x="1087755" y="4011530"/>
                  <a:pt x="1081944" y="4009539"/>
                  <a:pt x="1075391" y="4007349"/>
                </a:cubicBezTo>
                <a:lnTo>
                  <a:pt x="1075391" y="3970515"/>
                </a:lnTo>
                <a:lnTo>
                  <a:pt x="1075487" y="3970515"/>
                </a:lnTo>
                <a:close/>
                <a:moveTo>
                  <a:pt x="1101081" y="3872475"/>
                </a:moveTo>
                <a:lnTo>
                  <a:pt x="1101747" y="3872475"/>
                </a:lnTo>
                <a:cubicBezTo>
                  <a:pt x="1107386" y="3878751"/>
                  <a:pt x="1116253" y="3881457"/>
                  <a:pt x="1124245" y="3879037"/>
                </a:cubicBezTo>
                <a:lnTo>
                  <a:pt x="1141752" y="3874751"/>
                </a:lnTo>
                <a:cubicBezTo>
                  <a:pt x="1145571" y="3876094"/>
                  <a:pt x="1160907" y="3881638"/>
                  <a:pt x="1170822" y="3889629"/>
                </a:cubicBezTo>
                <a:lnTo>
                  <a:pt x="1171289" y="3890000"/>
                </a:lnTo>
                <a:cubicBezTo>
                  <a:pt x="1176423" y="3894106"/>
                  <a:pt x="1187006" y="3902755"/>
                  <a:pt x="1200826" y="3902755"/>
                </a:cubicBezTo>
                <a:lnTo>
                  <a:pt x="1217771" y="3902755"/>
                </a:lnTo>
                <a:lnTo>
                  <a:pt x="1217771" y="3902850"/>
                </a:lnTo>
                <a:cubicBezTo>
                  <a:pt x="1217771" y="3906565"/>
                  <a:pt x="1220819" y="3909641"/>
                  <a:pt x="1224543" y="3909641"/>
                </a:cubicBezTo>
                <a:lnTo>
                  <a:pt x="1244822" y="3909641"/>
                </a:lnTo>
                <a:cubicBezTo>
                  <a:pt x="1246632" y="3909641"/>
                  <a:pt x="1248165" y="3908098"/>
                  <a:pt x="1248165" y="3906279"/>
                </a:cubicBezTo>
                <a:cubicBezTo>
                  <a:pt x="1248165" y="3904479"/>
                  <a:pt x="1246632" y="3902983"/>
                  <a:pt x="1244822" y="3902983"/>
                </a:cubicBezTo>
                <a:lnTo>
                  <a:pt x="1224448" y="3902850"/>
                </a:lnTo>
                <a:lnTo>
                  <a:pt x="1224543" y="3850567"/>
                </a:lnTo>
                <a:lnTo>
                  <a:pt x="1244822" y="3850567"/>
                </a:lnTo>
                <a:cubicBezTo>
                  <a:pt x="1246632" y="3850567"/>
                  <a:pt x="1248165" y="3849033"/>
                  <a:pt x="1248165" y="3847224"/>
                </a:cubicBezTo>
                <a:cubicBezTo>
                  <a:pt x="1248165" y="3845452"/>
                  <a:pt x="1246632" y="3843919"/>
                  <a:pt x="1244822" y="3843919"/>
                </a:cubicBezTo>
                <a:lnTo>
                  <a:pt x="1224543" y="3843919"/>
                </a:lnTo>
                <a:cubicBezTo>
                  <a:pt x="1220819" y="3843919"/>
                  <a:pt x="1217771" y="3846948"/>
                  <a:pt x="1217771" y="3850662"/>
                </a:cubicBezTo>
                <a:lnTo>
                  <a:pt x="1217771" y="3852386"/>
                </a:lnTo>
                <a:cubicBezTo>
                  <a:pt x="1205769" y="3848291"/>
                  <a:pt x="1196997" y="3844747"/>
                  <a:pt x="1190339" y="3842109"/>
                </a:cubicBezTo>
                <a:cubicBezTo>
                  <a:pt x="1170822" y="3834289"/>
                  <a:pt x="1166422" y="3832946"/>
                  <a:pt x="1149877" y="3841033"/>
                </a:cubicBezTo>
                <a:lnTo>
                  <a:pt x="1149753" y="3841033"/>
                </a:lnTo>
                <a:lnTo>
                  <a:pt x="1086993" y="3853910"/>
                </a:lnTo>
                <a:cubicBezTo>
                  <a:pt x="1086040" y="3854111"/>
                  <a:pt x="1085297" y="3854653"/>
                  <a:pt x="1084802" y="3855444"/>
                </a:cubicBezTo>
                <a:cubicBezTo>
                  <a:pt x="1084336" y="3856196"/>
                  <a:pt x="1084221" y="3857216"/>
                  <a:pt x="1084440" y="3858101"/>
                </a:cubicBezTo>
                <a:cubicBezTo>
                  <a:pt x="1086136" y="3863131"/>
                  <a:pt x="1091469" y="3872475"/>
                  <a:pt x="1101081" y="3872475"/>
                </a:cubicBezTo>
                <a:moveTo>
                  <a:pt x="1187862" y="3848014"/>
                </a:moveTo>
                <a:cubicBezTo>
                  <a:pt x="1194921" y="3850853"/>
                  <a:pt x="1204531" y="3854653"/>
                  <a:pt x="1217771" y="3859130"/>
                </a:cubicBezTo>
                <a:lnTo>
                  <a:pt x="1217771" y="3895916"/>
                </a:lnTo>
                <a:lnTo>
                  <a:pt x="1200826" y="3895916"/>
                </a:lnTo>
                <a:cubicBezTo>
                  <a:pt x="1189377" y="3895916"/>
                  <a:pt x="1180052" y="3888286"/>
                  <a:pt x="1175480" y="3884666"/>
                </a:cubicBezTo>
                <a:lnTo>
                  <a:pt x="1175013" y="3884286"/>
                </a:lnTo>
                <a:cubicBezTo>
                  <a:pt x="1162812" y="3874380"/>
                  <a:pt x="1143752" y="3868293"/>
                  <a:pt x="1142924" y="3868007"/>
                </a:cubicBezTo>
                <a:cubicBezTo>
                  <a:pt x="1142524" y="3867922"/>
                  <a:pt x="1142238" y="3867807"/>
                  <a:pt x="1141866" y="3867807"/>
                </a:cubicBezTo>
                <a:cubicBezTo>
                  <a:pt x="1141571" y="3867807"/>
                  <a:pt x="1141295" y="3867807"/>
                  <a:pt x="1141095" y="3867922"/>
                </a:cubicBezTo>
                <a:lnTo>
                  <a:pt x="1122521" y="3872475"/>
                </a:lnTo>
                <a:cubicBezTo>
                  <a:pt x="1117654" y="3873922"/>
                  <a:pt x="1112520" y="3872846"/>
                  <a:pt x="1108720" y="3869827"/>
                </a:cubicBezTo>
                <a:cubicBezTo>
                  <a:pt x="1121569" y="3863359"/>
                  <a:pt x="1131198" y="3858101"/>
                  <a:pt x="1139094" y="3853910"/>
                </a:cubicBezTo>
                <a:cubicBezTo>
                  <a:pt x="1166241" y="3839452"/>
                  <a:pt x="1166241" y="3839452"/>
                  <a:pt x="1187862" y="3848014"/>
                </a:cubicBezTo>
                <a:moveTo>
                  <a:pt x="1128922" y="3851910"/>
                </a:moveTo>
                <a:cubicBezTo>
                  <a:pt x="1121654" y="3855825"/>
                  <a:pt x="1112987" y="3860387"/>
                  <a:pt x="1102119" y="3865731"/>
                </a:cubicBezTo>
                <a:cubicBezTo>
                  <a:pt x="1097203" y="3866293"/>
                  <a:pt x="1094041" y="3862378"/>
                  <a:pt x="1092346" y="3859359"/>
                </a:cubicBezTo>
                <a:lnTo>
                  <a:pt x="1128922" y="3851910"/>
                </a:lnTo>
                <a:close/>
                <a:moveTo>
                  <a:pt x="1397508" y="3897630"/>
                </a:moveTo>
                <a:cubicBezTo>
                  <a:pt x="1396279" y="3896658"/>
                  <a:pt x="1394650" y="3896287"/>
                  <a:pt x="1393136" y="3896563"/>
                </a:cubicBezTo>
                <a:cubicBezTo>
                  <a:pt x="1391593" y="3896840"/>
                  <a:pt x="1390193" y="3897725"/>
                  <a:pt x="1389231" y="3898983"/>
                </a:cubicBezTo>
                <a:cubicBezTo>
                  <a:pt x="1382659" y="3908003"/>
                  <a:pt x="1367418" y="3930291"/>
                  <a:pt x="1367418" y="3941912"/>
                </a:cubicBezTo>
                <a:lnTo>
                  <a:pt x="1367418" y="3943169"/>
                </a:lnTo>
                <a:cubicBezTo>
                  <a:pt x="1367694" y="3957352"/>
                  <a:pt x="1379420" y="3968611"/>
                  <a:pt x="1393317" y="3968611"/>
                </a:cubicBezTo>
                <a:lnTo>
                  <a:pt x="1394565" y="3968611"/>
                </a:lnTo>
                <a:lnTo>
                  <a:pt x="1395136" y="3968611"/>
                </a:lnTo>
                <a:cubicBezTo>
                  <a:pt x="1402099" y="3968420"/>
                  <a:pt x="1408557" y="3965534"/>
                  <a:pt x="1413414" y="3960514"/>
                </a:cubicBezTo>
                <a:cubicBezTo>
                  <a:pt x="1418272" y="3955447"/>
                  <a:pt x="1420768" y="3948884"/>
                  <a:pt x="1420663" y="3941912"/>
                </a:cubicBezTo>
                <a:cubicBezTo>
                  <a:pt x="1420663" y="3930796"/>
                  <a:pt x="1407043" y="3910194"/>
                  <a:pt x="1398861" y="3898983"/>
                </a:cubicBezTo>
                <a:cubicBezTo>
                  <a:pt x="1398461" y="3898478"/>
                  <a:pt x="1398089" y="3898002"/>
                  <a:pt x="1397508" y="3897630"/>
                </a:cubicBezTo>
                <a:moveTo>
                  <a:pt x="1414005" y="3942007"/>
                </a:moveTo>
                <a:cubicBezTo>
                  <a:pt x="1414091" y="3947170"/>
                  <a:pt x="1412186" y="3952094"/>
                  <a:pt x="1408643" y="3955818"/>
                </a:cubicBezTo>
                <a:cubicBezTo>
                  <a:pt x="1405042" y="3959533"/>
                  <a:pt x="1400280" y="3961724"/>
                  <a:pt x="1395041" y="3961819"/>
                </a:cubicBezTo>
                <a:lnTo>
                  <a:pt x="1393993" y="3961819"/>
                </a:lnTo>
                <a:lnTo>
                  <a:pt x="1393507" y="3961819"/>
                </a:lnTo>
                <a:cubicBezTo>
                  <a:pt x="1383049" y="3961819"/>
                  <a:pt x="1374371" y="3953447"/>
                  <a:pt x="1374095" y="3942883"/>
                </a:cubicBezTo>
                <a:lnTo>
                  <a:pt x="1374095" y="3941912"/>
                </a:lnTo>
                <a:cubicBezTo>
                  <a:pt x="1374095" y="3934092"/>
                  <a:pt x="1384278" y="3917261"/>
                  <a:pt x="1393993" y="3903640"/>
                </a:cubicBezTo>
                <a:cubicBezTo>
                  <a:pt x="1406366" y="3920976"/>
                  <a:pt x="1414005" y="3935540"/>
                  <a:pt x="1414005" y="3942007"/>
                </a:cubicBezTo>
                <a:moveTo>
                  <a:pt x="1291390" y="4016140"/>
                </a:moveTo>
                <a:cubicBezTo>
                  <a:pt x="1289580" y="4016140"/>
                  <a:pt x="1288075" y="4017626"/>
                  <a:pt x="1288075" y="4019445"/>
                </a:cubicBezTo>
                <a:cubicBezTo>
                  <a:pt x="1288075" y="4021255"/>
                  <a:pt x="1289580" y="4022789"/>
                  <a:pt x="1291390" y="4022789"/>
                </a:cubicBezTo>
                <a:lnTo>
                  <a:pt x="1311697" y="4022789"/>
                </a:lnTo>
                <a:cubicBezTo>
                  <a:pt x="1315393" y="4022789"/>
                  <a:pt x="1318441" y="4019722"/>
                  <a:pt x="1318441" y="4016045"/>
                </a:cubicBezTo>
                <a:lnTo>
                  <a:pt x="1318441" y="4014330"/>
                </a:lnTo>
                <a:cubicBezTo>
                  <a:pt x="1324165" y="4016236"/>
                  <a:pt x="1329328" y="4018045"/>
                  <a:pt x="1333786" y="4019541"/>
                </a:cubicBezTo>
                <a:cubicBezTo>
                  <a:pt x="1351597" y="4025713"/>
                  <a:pt x="1361504" y="4029075"/>
                  <a:pt x="1370466" y="4029075"/>
                </a:cubicBezTo>
                <a:cubicBezTo>
                  <a:pt x="1381420" y="4029075"/>
                  <a:pt x="1391135" y="4024046"/>
                  <a:pt x="1411995" y="4012883"/>
                </a:cubicBezTo>
                <a:cubicBezTo>
                  <a:pt x="1420663" y="4008330"/>
                  <a:pt x="1431503" y="4002519"/>
                  <a:pt x="1445228" y="3995633"/>
                </a:cubicBezTo>
                <a:cubicBezTo>
                  <a:pt x="1446086" y="3995157"/>
                  <a:pt x="1446752" y="3994423"/>
                  <a:pt x="1446943" y="3993442"/>
                </a:cubicBezTo>
                <a:cubicBezTo>
                  <a:pt x="1447133" y="3992518"/>
                  <a:pt x="1446943" y="3991442"/>
                  <a:pt x="1446362" y="3990699"/>
                </a:cubicBezTo>
                <a:cubicBezTo>
                  <a:pt x="1440856" y="3983250"/>
                  <a:pt x="1431227" y="3980088"/>
                  <a:pt x="1422368" y="3982698"/>
                </a:cubicBezTo>
                <a:lnTo>
                  <a:pt x="1397908" y="3990423"/>
                </a:lnTo>
                <a:lnTo>
                  <a:pt x="1397908" y="3989727"/>
                </a:lnTo>
                <a:cubicBezTo>
                  <a:pt x="1397908" y="3982422"/>
                  <a:pt x="1394460" y="3977259"/>
                  <a:pt x="1389507" y="3977259"/>
                </a:cubicBezTo>
                <a:lnTo>
                  <a:pt x="1366180" y="3977345"/>
                </a:lnTo>
                <a:cubicBezTo>
                  <a:pt x="1365513" y="3977164"/>
                  <a:pt x="1363694" y="3975811"/>
                  <a:pt x="1362275" y="3974792"/>
                </a:cubicBezTo>
                <a:cubicBezTo>
                  <a:pt x="1356646" y="3970706"/>
                  <a:pt x="1347235" y="3963724"/>
                  <a:pt x="1335205" y="3963724"/>
                </a:cubicBezTo>
                <a:lnTo>
                  <a:pt x="1318250" y="3963724"/>
                </a:lnTo>
                <a:lnTo>
                  <a:pt x="1318250" y="3963638"/>
                </a:lnTo>
                <a:cubicBezTo>
                  <a:pt x="1318250" y="3959914"/>
                  <a:pt x="1315212" y="3956885"/>
                  <a:pt x="1311516" y="3956885"/>
                </a:cubicBezTo>
                <a:lnTo>
                  <a:pt x="1291209" y="3956885"/>
                </a:lnTo>
                <a:cubicBezTo>
                  <a:pt x="1289399" y="3956885"/>
                  <a:pt x="1287885" y="3958381"/>
                  <a:pt x="1287885" y="3960190"/>
                </a:cubicBezTo>
                <a:cubicBezTo>
                  <a:pt x="1287885" y="3962000"/>
                  <a:pt x="1289399" y="3963543"/>
                  <a:pt x="1291209" y="3963543"/>
                </a:cubicBezTo>
                <a:lnTo>
                  <a:pt x="1311602" y="3963638"/>
                </a:lnTo>
                <a:lnTo>
                  <a:pt x="1311516" y="4015912"/>
                </a:lnTo>
                <a:lnTo>
                  <a:pt x="1291390" y="4015912"/>
                </a:lnTo>
                <a:lnTo>
                  <a:pt x="1291390" y="4016140"/>
                </a:lnTo>
                <a:close/>
                <a:moveTo>
                  <a:pt x="1318441" y="3970515"/>
                </a:moveTo>
                <a:lnTo>
                  <a:pt x="1335414" y="3970515"/>
                </a:lnTo>
                <a:cubicBezTo>
                  <a:pt x="1345235" y="3970515"/>
                  <a:pt x="1353235" y="3976288"/>
                  <a:pt x="1358456" y="3980193"/>
                </a:cubicBezTo>
                <a:cubicBezTo>
                  <a:pt x="1361694" y="3982612"/>
                  <a:pt x="1363694" y="3984003"/>
                  <a:pt x="1365875" y="3984003"/>
                </a:cubicBezTo>
                <a:lnTo>
                  <a:pt x="1389602" y="3984003"/>
                </a:lnTo>
                <a:cubicBezTo>
                  <a:pt x="1390088" y="3984003"/>
                  <a:pt x="1391317" y="3986098"/>
                  <a:pt x="1391317" y="3989823"/>
                </a:cubicBezTo>
                <a:cubicBezTo>
                  <a:pt x="1391317" y="3991728"/>
                  <a:pt x="1390945" y="3993442"/>
                  <a:pt x="1390374" y="3994699"/>
                </a:cubicBezTo>
                <a:cubicBezTo>
                  <a:pt x="1390088" y="3995357"/>
                  <a:pt x="1389688" y="3995728"/>
                  <a:pt x="1389507" y="3995728"/>
                </a:cubicBezTo>
                <a:lnTo>
                  <a:pt x="1352274" y="3995728"/>
                </a:lnTo>
                <a:cubicBezTo>
                  <a:pt x="1350464" y="3995728"/>
                  <a:pt x="1348931" y="3997262"/>
                  <a:pt x="1348931" y="3999071"/>
                </a:cubicBezTo>
                <a:cubicBezTo>
                  <a:pt x="1348931" y="4000891"/>
                  <a:pt x="1350464" y="4002424"/>
                  <a:pt x="1352274" y="4002424"/>
                </a:cubicBezTo>
                <a:lnTo>
                  <a:pt x="1389507" y="4002424"/>
                </a:lnTo>
                <a:cubicBezTo>
                  <a:pt x="1392269" y="4002424"/>
                  <a:pt x="1394555" y="4000795"/>
                  <a:pt x="1396089" y="3998100"/>
                </a:cubicBezTo>
                <a:lnTo>
                  <a:pt x="1424359" y="3989165"/>
                </a:lnTo>
                <a:cubicBezTo>
                  <a:pt x="1429226" y="3987717"/>
                  <a:pt x="1434369" y="3988794"/>
                  <a:pt x="1438180" y="3991823"/>
                </a:cubicBezTo>
                <a:cubicBezTo>
                  <a:pt x="1426178" y="3997814"/>
                  <a:pt x="1416672" y="4002977"/>
                  <a:pt x="1408766" y="4007168"/>
                </a:cubicBezTo>
                <a:cubicBezTo>
                  <a:pt x="1372838" y="4026237"/>
                  <a:pt x="1372838" y="4026237"/>
                  <a:pt x="1335795" y="4013349"/>
                </a:cubicBezTo>
                <a:cubicBezTo>
                  <a:pt x="1330652" y="4011530"/>
                  <a:pt x="1324927" y="4009539"/>
                  <a:pt x="1318250" y="4007349"/>
                </a:cubicBezTo>
                <a:lnTo>
                  <a:pt x="1318250" y="3970515"/>
                </a:lnTo>
                <a:lnTo>
                  <a:pt x="1318441" y="3970515"/>
                </a:lnTo>
                <a:close/>
                <a:moveTo>
                  <a:pt x="1344073" y="3872475"/>
                </a:moveTo>
                <a:lnTo>
                  <a:pt x="1344749" y="3872475"/>
                </a:lnTo>
                <a:cubicBezTo>
                  <a:pt x="1350378" y="3878751"/>
                  <a:pt x="1359236" y="3881457"/>
                  <a:pt x="1367218" y="3879037"/>
                </a:cubicBezTo>
                <a:lnTo>
                  <a:pt x="1384735" y="3874751"/>
                </a:lnTo>
                <a:cubicBezTo>
                  <a:pt x="1388554" y="3876094"/>
                  <a:pt x="1403909" y="3881638"/>
                  <a:pt x="1413815" y="3889629"/>
                </a:cubicBezTo>
                <a:lnTo>
                  <a:pt x="1414281" y="3890000"/>
                </a:lnTo>
                <a:cubicBezTo>
                  <a:pt x="1419415" y="3894106"/>
                  <a:pt x="1429988" y="3902755"/>
                  <a:pt x="1443799" y="3902755"/>
                </a:cubicBezTo>
                <a:lnTo>
                  <a:pt x="1460763" y="3902755"/>
                </a:lnTo>
                <a:lnTo>
                  <a:pt x="1460763" y="3902850"/>
                </a:lnTo>
                <a:cubicBezTo>
                  <a:pt x="1460763" y="3906565"/>
                  <a:pt x="1463811" y="3909641"/>
                  <a:pt x="1467535" y="3909641"/>
                </a:cubicBezTo>
                <a:lnTo>
                  <a:pt x="1487814" y="3909641"/>
                </a:lnTo>
                <a:cubicBezTo>
                  <a:pt x="1489624" y="3909641"/>
                  <a:pt x="1491148" y="3908098"/>
                  <a:pt x="1491148" y="3906279"/>
                </a:cubicBezTo>
                <a:cubicBezTo>
                  <a:pt x="1491148" y="3904479"/>
                  <a:pt x="1489624" y="3902983"/>
                  <a:pt x="1487814" y="3902983"/>
                </a:cubicBezTo>
                <a:lnTo>
                  <a:pt x="1467441" y="3902850"/>
                </a:lnTo>
                <a:lnTo>
                  <a:pt x="1467535" y="3850567"/>
                </a:lnTo>
                <a:lnTo>
                  <a:pt x="1487814" y="3850567"/>
                </a:lnTo>
                <a:cubicBezTo>
                  <a:pt x="1489624" y="3850567"/>
                  <a:pt x="1491148" y="3849033"/>
                  <a:pt x="1491148" y="3847224"/>
                </a:cubicBezTo>
                <a:cubicBezTo>
                  <a:pt x="1491148" y="3845452"/>
                  <a:pt x="1489624" y="3843919"/>
                  <a:pt x="1487814" y="3843919"/>
                </a:cubicBezTo>
                <a:lnTo>
                  <a:pt x="1467535" y="3843919"/>
                </a:lnTo>
                <a:cubicBezTo>
                  <a:pt x="1463811" y="3843919"/>
                  <a:pt x="1460763" y="3846948"/>
                  <a:pt x="1460763" y="3850662"/>
                </a:cubicBezTo>
                <a:lnTo>
                  <a:pt x="1460763" y="3852386"/>
                </a:lnTo>
                <a:cubicBezTo>
                  <a:pt x="1448762" y="3848291"/>
                  <a:pt x="1439999" y="3844747"/>
                  <a:pt x="1433322" y="3842109"/>
                </a:cubicBezTo>
                <a:cubicBezTo>
                  <a:pt x="1413815" y="3834289"/>
                  <a:pt x="1409414" y="3832946"/>
                  <a:pt x="1392860" y="3841033"/>
                </a:cubicBezTo>
                <a:lnTo>
                  <a:pt x="1392736" y="3841033"/>
                </a:lnTo>
                <a:lnTo>
                  <a:pt x="1329966" y="3853910"/>
                </a:lnTo>
                <a:cubicBezTo>
                  <a:pt x="1329033" y="3854111"/>
                  <a:pt x="1328261" y="3854653"/>
                  <a:pt x="1327795" y="3855444"/>
                </a:cubicBezTo>
                <a:cubicBezTo>
                  <a:pt x="1327309" y="3856196"/>
                  <a:pt x="1327204" y="3857216"/>
                  <a:pt x="1327499" y="3858101"/>
                </a:cubicBezTo>
                <a:cubicBezTo>
                  <a:pt x="1329109" y="3863131"/>
                  <a:pt x="1334472" y="3872475"/>
                  <a:pt x="1344073" y="3872475"/>
                </a:cubicBezTo>
                <a:moveTo>
                  <a:pt x="1430864" y="3848014"/>
                </a:moveTo>
                <a:cubicBezTo>
                  <a:pt x="1437894" y="3850853"/>
                  <a:pt x="1447533" y="3854653"/>
                  <a:pt x="1460763" y="3859130"/>
                </a:cubicBezTo>
                <a:lnTo>
                  <a:pt x="1460763" y="3895916"/>
                </a:lnTo>
                <a:lnTo>
                  <a:pt x="1443799" y="3895916"/>
                </a:lnTo>
                <a:cubicBezTo>
                  <a:pt x="1432360" y="3895916"/>
                  <a:pt x="1423045" y="3888286"/>
                  <a:pt x="1418454" y="3884666"/>
                </a:cubicBezTo>
                <a:lnTo>
                  <a:pt x="1417987" y="3884286"/>
                </a:lnTo>
                <a:cubicBezTo>
                  <a:pt x="1405804" y="3874380"/>
                  <a:pt x="1386735" y="3868293"/>
                  <a:pt x="1385878" y="3868007"/>
                </a:cubicBezTo>
                <a:cubicBezTo>
                  <a:pt x="1385602" y="3867922"/>
                  <a:pt x="1385230" y="3867807"/>
                  <a:pt x="1384839" y="3867807"/>
                </a:cubicBezTo>
                <a:cubicBezTo>
                  <a:pt x="1384563" y="3867807"/>
                  <a:pt x="1384268" y="3867807"/>
                  <a:pt x="1384097" y="3867922"/>
                </a:cubicBezTo>
                <a:lnTo>
                  <a:pt x="1365513" y="3872475"/>
                </a:lnTo>
                <a:cubicBezTo>
                  <a:pt x="1360646" y="3873922"/>
                  <a:pt x="1355512" y="3872846"/>
                  <a:pt x="1351702" y="3869827"/>
                </a:cubicBezTo>
                <a:cubicBezTo>
                  <a:pt x="1364552" y="3863359"/>
                  <a:pt x="1374191" y="3858101"/>
                  <a:pt x="1382087" y="3853910"/>
                </a:cubicBezTo>
                <a:cubicBezTo>
                  <a:pt x="1409233" y="3839452"/>
                  <a:pt x="1409233" y="3839452"/>
                  <a:pt x="1430864" y="3848014"/>
                </a:cubicBezTo>
                <a:moveTo>
                  <a:pt x="1371886" y="3851910"/>
                </a:moveTo>
                <a:cubicBezTo>
                  <a:pt x="1364646" y="3855825"/>
                  <a:pt x="1355979" y="3860387"/>
                  <a:pt x="1345111" y="3865731"/>
                </a:cubicBezTo>
                <a:cubicBezTo>
                  <a:pt x="1340168" y="3866293"/>
                  <a:pt x="1337024" y="3862378"/>
                  <a:pt x="1335328" y="3859359"/>
                </a:cubicBezTo>
                <a:lnTo>
                  <a:pt x="1371886" y="3851910"/>
                </a:lnTo>
                <a:close/>
                <a:moveTo>
                  <a:pt x="1640491" y="3897630"/>
                </a:moveTo>
                <a:cubicBezTo>
                  <a:pt x="1639262" y="3896658"/>
                  <a:pt x="1637633" y="3896287"/>
                  <a:pt x="1636119" y="3896563"/>
                </a:cubicBezTo>
                <a:cubicBezTo>
                  <a:pt x="1634585" y="3896840"/>
                  <a:pt x="1633166" y="3897725"/>
                  <a:pt x="1632299" y="3898983"/>
                </a:cubicBezTo>
                <a:cubicBezTo>
                  <a:pt x="1625727" y="3908003"/>
                  <a:pt x="1610487" y="3930291"/>
                  <a:pt x="1610487" y="3941912"/>
                </a:cubicBezTo>
                <a:lnTo>
                  <a:pt x="1610487" y="3943169"/>
                </a:lnTo>
                <a:cubicBezTo>
                  <a:pt x="1610773" y="3957352"/>
                  <a:pt x="1622488" y="3968611"/>
                  <a:pt x="1636395" y="3968611"/>
                </a:cubicBezTo>
                <a:lnTo>
                  <a:pt x="1637633" y="3968611"/>
                </a:lnTo>
                <a:lnTo>
                  <a:pt x="1638224" y="3968611"/>
                </a:lnTo>
                <a:cubicBezTo>
                  <a:pt x="1645168" y="3968420"/>
                  <a:pt x="1651625" y="3965534"/>
                  <a:pt x="1656502" y="3960514"/>
                </a:cubicBezTo>
                <a:cubicBezTo>
                  <a:pt x="1661350" y="3955447"/>
                  <a:pt x="1663836" y="3948884"/>
                  <a:pt x="1663722" y="3941912"/>
                </a:cubicBezTo>
                <a:cubicBezTo>
                  <a:pt x="1663722" y="3930796"/>
                  <a:pt x="1650130" y="3910194"/>
                  <a:pt x="1641910" y="3898983"/>
                </a:cubicBezTo>
                <a:cubicBezTo>
                  <a:pt x="1641443" y="3898478"/>
                  <a:pt x="1641071" y="3898002"/>
                  <a:pt x="1640491" y="3897630"/>
                </a:cubicBezTo>
                <a:moveTo>
                  <a:pt x="1656979" y="3942007"/>
                </a:moveTo>
                <a:cubicBezTo>
                  <a:pt x="1657074" y="3947170"/>
                  <a:pt x="1655159" y="3952094"/>
                  <a:pt x="1651625" y="3955818"/>
                </a:cubicBezTo>
                <a:cubicBezTo>
                  <a:pt x="1648025" y="3959533"/>
                  <a:pt x="1643253" y="3961724"/>
                  <a:pt x="1638024" y="3961819"/>
                </a:cubicBezTo>
                <a:lnTo>
                  <a:pt x="1636976" y="3961819"/>
                </a:lnTo>
                <a:lnTo>
                  <a:pt x="1636490" y="3961819"/>
                </a:lnTo>
                <a:cubicBezTo>
                  <a:pt x="1626003" y="3961819"/>
                  <a:pt x="1617354" y="3953447"/>
                  <a:pt x="1617069" y="3942883"/>
                </a:cubicBezTo>
                <a:lnTo>
                  <a:pt x="1617069" y="3941912"/>
                </a:lnTo>
                <a:cubicBezTo>
                  <a:pt x="1617069" y="3934092"/>
                  <a:pt x="1627261" y="3917261"/>
                  <a:pt x="1637071" y="3903640"/>
                </a:cubicBezTo>
                <a:cubicBezTo>
                  <a:pt x="1649359" y="3920976"/>
                  <a:pt x="1656979" y="3935540"/>
                  <a:pt x="1656979" y="3942007"/>
                </a:cubicBezTo>
                <a:moveTo>
                  <a:pt x="1534382" y="4016140"/>
                </a:moveTo>
                <a:cubicBezTo>
                  <a:pt x="1532572" y="4016140"/>
                  <a:pt x="1531068" y="4017626"/>
                  <a:pt x="1531068" y="4019445"/>
                </a:cubicBezTo>
                <a:cubicBezTo>
                  <a:pt x="1531068" y="4021255"/>
                  <a:pt x="1532572" y="4022789"/>
                  <a:pt x="1534382" y="4022789"/>
                </a:cubicBezTo>
                <a:lnTo>
                  <a:pt x="1554689" y="4022789"/>
                </a:lnTo>
                <a:cubicBezTo>
                  <a:pt x="1558385" y="4022789"/>
                  <a:pt x="1561423" y="4019722"/>
                  <a:pt x="1561423" y="4016045"/>
                </a:cubicBezTo>
                <a:lnTo>
                  <a:pt x="1561423" y="4014330"/>
                </a:lnTo>
                <a:cubicBezTo>
                  <a:pt x="1567148" y="4016236"/>
                  <a:pt x="1572292" y="4018045"/>
                  <a:pt x="1576768" y="4019541"/>
                </a:cubicBezTo>
                <a:cubicBezTo>
                  <a:pt x="1594590" y="4025713"/>
                  <a:pt x="1604496" y="4029075"/>
                  <a:pt x="1613449" y="4029075"/>
                </a:cubicBezTo>
                <a:cubicBezTo>
                  <a:pt x="1624393" y="4029075"/>
                  <a:pt x="1634128" y="4024046"/>
                  <a:pt x="1654978" y="4012883"/>
                </a:cubicBezTo>
                <a:cubicBezTo>
                  <a:pt x="1663636" y="4008330"/>
                  <a:pt x="1674486" y="4002519"/>
                  <a:pt x="1688211" y="3995633"/>
                </a:cubicBezTo>
                <a:cubicBezTo>
                  <a:pt x="1689068" y="3995157"/>
                  <a:pt x="1689745" y="3994423"/>
                  <a:pt x="1689925" y="3993442"/>
                </a:cubicBezTo>
                <a:cubicBezTo>
                  <a:pt x="1690125" y="3992518"/>
                  <a:pt x="1689925" y="3991442"/>
                  <a:pt x="1689354" y="3990699"/>
                </a:cubicBezTo>
                <a:cubicBezTo>
                  <a:pt x="1683848" y="3983250"/>
                  <a:pt x="1674219" y="3980088"/>
                  <a:pt x="1665351" y="3982698"/>
                </a:cubicBezTo>
                <a:lnTo>
                  <a:pt x="1640891" y="3990423"/>
                </a:lnTo>
                <a:lnTo>
                  <a:pt x="1640891" y="3989727"/>
                </a:lnTo>
                <a:cubicBezTo>
                  <a:pt x="1640891" y="3982422"/>
                  <a:pt x="1637452" y="3977259"/>
                  <a:pt x="1632499" y="3977259"/>
                </a:cubicBezTo>
                <a:lnTo>
                  <a:pt x="1609172" y="3977345"/>
                </a:lnTo>
                <a:cubicBezTo>
                  <a:pt x="1608487" y="3977164"/>
                  <a:pt x="1606686" y="3975811"/>
                  <a:pt x="1605267" y="3974792"/>
                </a:cubicBezTo>
                <a:cubicBezTo>
                  <a:pt x="1599638" y="3970706"/>
                  <a:pt x="1590199" y="3963724"/>
                  <a:pt x="1578197" y="3963724"/>
                </a:cubicBezTo>
                <a:lnTo>
                  <a:pt x="1561243" y="3963724"/>
                </a:lnTo>
                <a:lnTo>
                  <a:pt x="1561243" y="3963638"/>
                </a:lnTo>
                <a:cubicBezTo>
                  <a:pt x="1561243" y="3959914"/>
                  <a:pt x="1558194" y="3956885"/>
                  <a:pt x="1554480" y="3956885"/>
                </a:cubicBezTo>
                <a:lnTo>
                  <a:pt x="1534201" y="3956885"/>
                </a:lnTo>
                <a:cubicBezTo>
                  <a:pt x="1532382" y="3956885"/>
                  <a:pt x="1530877" y="3958381"/>
                  <a:pt x="1530877" y="3960190"/>
                </a:cubicBezTo>
                <a:cubicBezTo>
                  <a:pt x="1530877" y="3962000"/>
                  <a:pt x="1532382" y="3963543"/>
                  <a:pt x="1534201" y="3963543"/>
                </a:cubicBezTo>
                <a:lnTo>
                  <a:pt x="1554566" y="3963638"/>
                </a:lnTo>
                <a:lnTo>
                  <a:pt x="1554480" y="4015912"/>
                </a:lnTo>
                <a:lnTo>
                  <a:pt x="1534382" y="4015912"/>
                </a:lnTo>
                <a:lnTo>
                  <a:pt x="1534382" y="4016140"/>
                </a:lnTo>
                <a:close/>
                <a:moveTo>
                  <a:pt x="1561423" y="3970515"/>
                </a:moveTo>
                <a:lnTo>
                  <a:pt x="1578378" y="3970515"/>
                </a:lnTo>
                <a:cubicBezTo>
                  <a:pt x="1588198" y="3970515"/>
                  <a:pt x="1596190" y="3976288"/>
                  <a:pt x="1601448" y="3980193"/>
                </a:cubicBezTo>
                <a:cubicBezTo>
                  <a:pt x="1604677" y="3982612"/>
                  <a:pt x="1606686" y="3984003"/>
                  <a:pt x="1608868" y="3984003"/>
                </a:cubicBezTo>
                <a:lnTo>
                  <a:pt x="1632595" y="3984003"/>
                </a:lnTo>
                <a:cubicBezTo>
                  <a:pt x="1633080" y="3984003"/>
                  <a:pt x="1634299" y="3986098"/>
                  <a:pt x="1634299" y="3989823"/>
                </a:cubicBezTo>
                <a:cubicBezTo>
                  <a:pt x="1634299" y="3991728"/>
                  <a:pt x="1634023" y="3993442"/>
                  <a:pt x="1633356" y="3994699"/>
                </a:cubicBezTo>
                <a:cubicBezTo>
                  <a:pt x="1633080" y="3995357"/>
                  <a:pt x="1632680" y="3995728"/>
                  <a:pt x="1632499" y="3995728"/>
                </a:cubicBezTo>
                <a:lnTo>
                  <a:pt x="1595266" y="3995728"/>
                </a:lnTo>
                <a:cubicBezTo>
                  <a:pt x="1593446" y="3995728"/>
                  <a:pt x="1591913" y="3997262"/>
                  <a:pt x="1591913" y="3999071"/>
                </a:cubicBezTo>
                <a:cubicBezTo>
                  <a:pt x="1591913" y="4000891"/>
                  <a:pt x="1593446" y="4002424"/>
                  <a:pt x="1595266" y="4002424"/>
                </a:cubicBezTo>
                <a:lnTo>
                  <a:pt x="1632499" y="4002424"/>
                </a:lnTo>
                <a:cubicBezTo>
                  <a:pt x="1635261" y="4002424"/>
                  <a:pt x="1637529" y="4000795"/>
                  <a:pt x="1639072" y="3998100"/>
                </a:cubicBezTo>
                <a:lnTo>
                  <a:pt x="1667342" y="3989165"/>
                </a:lnTo>
                <a:cubicBezTo>
                  <a:pt x="1672218" y="3987717"/>
                  <a:pt x="1677352" y="3988794"/>
                  <a:pt x="1681153" y="3991823"/>
                </a:cubicBezTo>
                <a:cubicBezTo>
                  <a:pt x="1669170" y="3997814"/>
                  <a:pt x="1659636" y="4002977"/>
                  <a:pt x="1651816" y="4007168"/>
                </a:cubicBezTo>
                <a:cubicBezTo>
                  <a:pt x="1615916" y="4026237"/>
                  <a:pt x="1615916" y="4026237"/>
                  <a:pt x="1578864" y="4013349"/>
                </a:cubicBezTo>
                <a:cubicBezTo>
                  <a:pt x="1573739" y="4011530"/>
                  <a:pt x="1567919" y="4009539"/>
                  <a:pt x="1561329" y="4007349"/>
                </a:cubicBezTo>
                <a:lnTo>
                  <a:pt x="1561329" y="3970515"/>
                </a:lnTo>
                <a:lnTo>
                  <a:pt x="1561423" y="3970515"/>
                </a:lnTo>
                <a:close/>
                <a:moveTo>
                  <a:pt x="1587056" y="3872475"/>
                </a:moveTo>
                <a:lnTo>
                  <a:pt x="1587732" y="3872475"/>
                </a:lnTo>
                <a:cubicBezTo>
                  <a:pt x="1593361" y="3878751"/>
                  <a:pt x="1602181" y="3881457"/>
                  <a:pt x="1610220" y="3879037"/>
                </a:cubicBezTo>
                <a:lnTo>
                  <a:pt x="1627727" y="3874751"/>
                </a:lnTo>
                <a:cubicBezTo>
                  <a:pt x="1631528" y="3876094"/>
                  <a:pt x="1646891" y="3881638"/>
                  <a:pt x="1656797" y="3889629"/>
                </a:cubicBezTo>
                <a:lnTo>
                  <a:pt x="1657264" y="3890000"/>
                </a:lnTo>
                <a:cubicBezTo>
                  <a:pt x="1662398" y="3894106"/>
                  <a:pt x="1672981" y="3902755"/>
                  <a:pt x="1686782" y="3902755"/>
                </a:cubicBezTo>
                <a:lnTo>
                  <a:pt x="1703737" y="3902755"/>
                </a:lnTo>
                <a:lnTo>
                  <a:pt x="1703737" y="3902850"/>
                </a:lnTo>
                <a:cubicBezTo>
                  <a:pt x="1703737" y="3906565"/>
                  <a:pt x="1706794" y="3909641"/>
                  <a:pt x="1710509" y="3909641"/>
                </a:cubicBezTo>
                <a:lnTo>
                  <a:pt x="1730787" y="3909641"/>
                </a:lnTo>
                <a:cubicBezTo>
                  <a:pt x="1732607" y="3909641"/>
                  <a:pt x="1734141" y="3908098"/>
                  <a:pt x="1734141" y="3906279"/>
                </a:cubicBezTo>
                <a:cubicBezTo>
                  <a:pt x="1734141" y="3904479"/>
                  <a:pt x="1732607" y="3902983"/>
                  <a:pt x="1730787" y="3902983"/>
                </a:cubicBezTo>
                <a:lnTo>
                  <a:pt x="1710423" y="3902850"/>
                </a:lnTo>
                <a:lnTo>
                  <a:pt x="1710509" y="3850567"/>
                </a:lnTo>
                <a:lnTo>
                  <a:pt x="1730787" y="3850567"/>
                </a:lnTo>
                <a:cubicBezTo>
                  <a:pt x="1732607" y="3850567"/>
                  <a:pt x="1734141" y="3849033"/>
                  <a:pt x="1734141" y="3847224"/>
                </a:cubicBezTo>
                <a:cubicBezTo>
                  <a:pt x="1734141" y="3845452"/>
                  <a:pt x="1732607" y="3843919"/>
                  <a:pt x="1730787" y="3843919"/>
                </a:cubicBezTo>
                <a:lnTo>
                  <a:pt x="1710509" y="3843919"/>
                </a:lnTo>
                <a:cubicBezTo>
                  <a:pt x="1706794" y="3843919"/>
                  <a:pt x="1703737" y="3846948"/>
                  <a:pt x="1703737" y="3850662"/>
                </a:cubicBezTo>
                <a:lnTo>
                  <a:pt x="1703737" y="3852386"/>
                </a:lnTo>
                <a:cubicBezTo>
                  <a:pt x="1691744" y="3848291"/>
                  <a:pt x="1682982" y="3844747"/>
                  <a:pt x="1676305" y="3842109"/>
                </a:cubicBezTo>
                <a:cubicBezTo>
                  <a:pt x="1656797" y="3834289"/>
                  <a:pt x="1652397" y="3832946"/>
                  <a:pt x="1635823" y="3841033"/>
                </a:cubicBezTo>
                <a:lnTo>
                  <a:pt x="1635728" y="3841033"/>
                </a:lnTo>
                <a:lnTo>
                  <a:pt x="1572958" y="3853910"/>
                </a:lnTo>
                <a:cubicBezTo>
                  <a:pt x="1571997" y="3854111"/>
                  <a:pt x="1571234" y="3854653"/>
                  <a:pt x="1570777" y="3855444"/>
                </a:cubicBezTo>
                <a:cubicBezTo>
                  <a:pt x="1570291" y="3856196"/>
                  <a:pt x="1570196" y="3857216"/>
                  <a:pt x="1570377" y="3858101"/>
                </a:cubicBezTo>
                <a:cubicBezTo>
                  <a:pt x="1572092" y="3863131"/>
                  <a:pt x="1577531" y="3872475"/>
                  <a:pt x="1587056" y="3872475"/>
                </a:cubicBezTo>
                <a:moveTo>
                  <a:pt x="1673837" y="3848014"/>
                </a:moveTo>
                <a:cubicBezTo>
                  <a:pt x="1680886" y="3850853"/>
                  <a:pt x="1690516" y="3854653"/>
                  <a:pt x="1703737" y="3859130"/>
                </a:cubicBezTo>
                <a:lnTo>
                  <a:pt x="1703737" y="3895916"/>
                </a:lnTo>
                <a:lnTo>
                  <a:pt x="1686782" y="3895916"/>
                </a:lnTo>
                <a:cubicBezTo>
                  <a:pt x="1675352" y="3895916"/>
                  <a:pt x="1666027" y="3888286"/>
                  <a:pt x="1661446" y="3884666"/>
                </a:cubicBezTo>
                <a:lnTo>
                  <a:pt x="1660970" y="3884286"/>
                </a:lnTo>
                <a:cubicBezTo>
                  <a:pt x="1648768" y="3874380"/>
                  <a:pt x="1629727" y="3868293"/>
                  <a:pt x="1628861" y="3868007"/>
                </a:cubicBezTo>
                <a:cubicBezTo>
                  <a:pt x="1628499" y="3867922"/>
                  <a:pt x="1628213" y="3867807"/>
                  <a:pt x="1627822" y="3867807"/>
                </a:cubicBezTo>
                <a:cubicBezTo>
                  <a:pt x="1627537" y="3867807"/>
                  <a:pt x="1627251" y="3867807"/>
                  <a:pt x="1627079" y="3867922"/>
                </a:cubicBezTo>
                <a:lnTo>
                  <a:pt x="1608487" y="3872475"/>
                </a:lnTo>
                <a:cubicBezTo>
                  <a:pt x="1603638" y="3873922"/>
                  <a:pt x="1598495" y="3872846"/>
                  <a:pt x="1594675" y="3869827"/>
                </a:cubicBezTo>
                <a:cubicBezTo>
                  <a:pt x="1607544" y="3863359"/>
                  <a:pt x="1617173" y="3858101"/>
                  <a:pt x="1625079" y="3853910"/>
                </a:cubicBezTo>
                <a:cubicBezTo>
                  <a:pt x="1652206" y="3839452"/>
                  <a:pt x="1652206" y="3839452"/>
                  <a:pt x="1673837" y="3848014"/>
                </a:cubicBezTo>
                <a:moveTo>
                  <a:pt x="1614859" y="3851910"/>
                </a:moveTo>
                <a:cubicBezTo>
                  <a:pt x="1607639" y="3855825"/>
                  <a:pt x="1598962" y="3860387"/>
                  <a:pt x="1588103" y="3865731"/>
                </a:cubicBezTo>
                <a:cubicBezTo>
                  <a:pt x="1583141" y="3866293"/>
                  <a:pt x="1579997" y="3862378"/>
                  <a:pt x="1578293" y="3859359"/>
                </a:cubicBezTo>
                <a:lnTo>
                  <a:pt x="1614859" y="3851910"/>
                </a:lnTo>
                <a:close/>
                <a:moveTo>
                  <a:pt x="1883483" y="3897630"/>
                </a:moveTo>
                <a:cubicBezTo>
                  <a:pt x="1882254" y="3896658"/>
                  <a:pt x="1880625" y="3896287"/>
                  <a:pt x="1879111" y="3896563"/>
                </a:cubicBezTo>
                <a:cubicBezTo>
                  <a:pt x="1877568" y="3896840"/>
                  <a:pt x="1876158" y="3897725"/>
                  <a:pt x="1875196" y="3898983"/>
                </a:cubicBezTo>
                <a:cubicBezTo>
                  <a:pt x="1868624" y="3908003"/>
                  <a:pt x="1853384" y="3930291"/>
                  <a:pt x="1853384" y="3941912"/>
                </a:cubicBezTo>
                <a:lnTo>
                  <a:pt x="1853384" y="3943169"/>
                </a:lnTo>
                <a:cubicBezTo>
                  <a:pt x="1853669" y="3957352"/>
                  <a:pt x="1865386" y="3968611"/>
                  <a:pt x="1879282" y="3968611"/>
                </a:cubicBezTo>
                <a:lnTo>
                  <a:pt x="1880530" y="3968611"/>
                </a:lnTo>
                <a:lnTo>
                  <a:pt x="1881111" y="3968611"/>
                </a:lnTo>
                <a:cubicBezTo>
                  <a:pt x="1888064" y="3968420"/>
                  <a:pt x="1894532" y="3965534"/>
                  <a:pt x="1899390" y="3960514"/>
                </a:cubicBezTo>
                <a:cubicBezTo>
                  <a:pt x="1904238" y="3955447"/>
                  <a:pt x="1906705" y="3948884"/>
                  <a:pt x="1906610" y="3941912"/>
                </a:cubicBezTo>
                <a:cubicBezTo>
                  <a:pt x="1906610" y="3930796"/>
                  <a:pt x="1893018" y="3910194"/>
                  <a:pt x="1884797" y="3898983"/>
                </a:cubicBezTo>
                <a:cubicBezTo>
                  <a:pt x="1884426" y="3898478"/>
                  <a:pt x="1884054" y="3898002"/>
                  <a:pt x="1883483" y="3897630"/>
                </a:cubicBezTo>
                <a:moveTo>
                  <a:pt x="1899971" y="3942007"/>
                </a:moveTo>
                <a:cubicBezTo>
                  <a:pt x="1900066" y="3947170"/>
                  <a:pt x="1898161" y="3952094"/>
                  <a:pt x="1894618" y="3955818"/>
                </a:cubicBezTo>
                <a:cubicBezTo>
                  <a:pt x="1891017" y="3959533"/>
                  <a:pt x="1886255" y="3961724"/>
                  <a:pt x="1881016" y="3961819"/>
                </a:cubicBezTo>
                <a:lnTo>
                  <a:pt x="1879949" y="3961819"/>
                </a:lnTo>
                <a:lnTo>
                  <a:pt x="1879482" y="3961819"/>
                </a:lnTo>
                <a:cubicBezTo>
                  <a:pt x="1868986" y="3961819"/>
                  <a:pt x="1860347" y="3953447"/>
                  <a:pt x="1860042" y="3942883"/>
                </a:cubicBezTo>
                <a:lnTo>
                  <a:pt x="1860042" y="3941912"/>
                </a:lnTo>
                <a:cubicBezTo>
                  <a:pt x="1860042" y="3934092"/>
                  <a:pt x="1870253" y="3917261"/>
                  <a:pt x="1879949" y="3903640"/>
                </a:cubicBezTo>
                <a:cubicBezTo>
                  <a:pt x="1892332" y="3920976"/>
                  <a:pt x="1899971" y="3935540"/>
                  <a:pt x="1899971" y="3942007"/>
                </a:cubicBezTo>
                <a:moveTo>
                  <a:pt x="1777365" y="4016140"/>
                </a:moveTo>
                <a:cubicBezTo>
                  <a:pt x="1775555" y="4016140"/>
                  <a:pt x="1774041" y="4017626"/>
                  <a:pt x="1774041" y="4019445"/>
                </a:cubicBezTo>
                <a:cubicBezTo>
                  <a:pt x="1774041" y="4021255"/>
                  <a:pt x="1775555" y="4022789"/>
                  <a:pt x="1777365" y="4022789"/>
                </a:cubicBezTo>
                <a:lnTo>
                  <a:pt x="1797672" y="4022789"/>
                </a:lnTo>
                <a:cubicBezTo>
                  <a:pt x="1801368" y="4022789"/>
                  <a:pt x="1804416" y="4019722"/>
                  <a:pt x="1804416" y="4016045"/>
                </a:cubicBezTo>
                <a:lnTo>
                  <a:pt x="1804416" y="4014330"/>
                </a:lnTo>
                <a:cubicBezTo>
                  <a:pt x="1810131" y="4016236"/>
                  <a:pt x="1815265" y="4018045"/>
                  <a:pt x="1819751" y="4019541"/>
                </a:cubicBezTo>
                <a:cubicBezTo>
                  <a:pt x="1837563" y="4025713"/>
                  <a:pt x="1847469" y="4029075"/>
                  <a:pt x="1856441" y="4029075"/>
                </a:cubicBezTo>
                <a:cubicBezTo>
                  <a:pt x="1867385" y="4029075"/>
                  <a:pt x="1877110" y="4024046"/>
                  <a:pt x="1897961" y="4012883"/>
                </a:cubicBezTo>
                <a:cubicBezTo>
                  <a:pt x="1906610" y="4008330"/>
                  <a:pt x="1917478" y="4002519"/>
                  <a:pt x="1931184" y="3995633"/>
                </a:cubicBezTo>
                <a:cubicBezTo>
                  <a:pt x="1932051" y="3995157"/>
                  <a:pt x="1932727" y="3994423"/>
                  <a:pt x="1932918" y="3993442"/>
                </a:cubicBezTo>
                <a:cubicBezTo>
                  <a:pt x="1933108" y="3992518"/>
                  <a:pt x="1932918" y="3991442"/>
                  <a:pt x="1932337" y="3990699"/>
                </a:cubicBezTo>
                <a:cubicBezTo>
                  <a:pt x="1926821" y="3983250"/>
                  <a:pt x="1917202" y="3980088"/>
                  <a:pt x="1908334" y="3982698"/>
                </a:cubicBezTo>
                <a:lnTo>
                  <a:pt x="1883854" y="3990423"/>
                </a:lnTo>
                <a:lnTo>
                  <a:pt x="1883854" y="3989727"/>
                </a:lnTo>
                <a:cubicBezTo>
                  <a:pt x="1883854" y="3982422"/>
                  <a:pt x="1880425" y="3977259"/>
                  <a:pt x="1875482" y="3977259"/>
                </a:cubicBezTo>
                <a:lnTo>
                  <a:pt x="1852136" y="3977345"/>
                </a:lnTo>
                <a:cubicBezTo>
                  <a:pt x="1851479" y="3977164"/>
                  <a:pt x="1849669" y="3975811"/>
                  <a:pt x="1848212" y="3974792"/>
                </a:cubicBezTo>
                <a:cubicBezTo>
                  <a:pt x="1842621" y="3970706"/>
                  <a:pt x="1833172" y="3963724"/>
                  <a:pt x="1821180" y="3963724"/>
                </a:cubicBezTo>
                <a:lnTo>
                  <a:pt x="1804216" y="3963724"/>
                </a:lnTo>
                <a:lnTo>
                  <a:pt x="1804216" y="3963638"/>
                </a:lnTo>
                <a:cubicBezTo>
                  <a:pt x="1804216" y="3959914"/>
                  <a:pt x="1801177" y="3956885"/>
                  <a:pt x="1797453" y="3956885"/>
                </a:cubicBezTo>
                <a:lnTo>
                  <a:pt x="1777174" y="3956885"/>
                </a:lnTo>
                <a:cubicBezTo>
                  <a:pt x="1775374" y="3956885"/>
                  <a:pt x="1773860" y="3958381"/>
                  <a:pt x="1773860" y="3960190"/>
                </a:cubicBezTo>
                <a:cubicBezTo>
                  <a:pt x="1773860" y="3962000"/>
                  <a:pt x="1775374" y="3963543"/>
                  <a:pt x="1777174" y="3963543"/>
                </a:cubicBezTo>
                <a:lnTo>
                  <a:pt x="1797548" y="3963638"/>
                </a:lnTo>
                <a:lnTo>
                  <a:pt x="1797453" y="4015912"/>
                </a:lnTo>
                <a:lnTo>
                  <a:pt x="1777365" y="4015912"/>
                </a:lnTo>
                <a:lnTo>
                  <a:pt x="1777365" y="4016140"/>
                </a:lnTo>
                <a:close/>
                <a:moveTo>
                  <a:pt x="1804416" y="3970515"/>
                </a:moveTo>
                <a:lnTo>
                  <a:pt x="1821361" y="3970515"/>
                </a:lnTo>
                <a:cubicBezTo>
                  <a:pt x="1831171" y="3970515"/>
                  <a:pt x="1839173" y="3976288"/>
                  <a:pt x="1844431" y="3980193"/>
                </a:cubicBezTo>
                <a:cubicBezTo>
                  <a:pt x="1847669" y="3982612"/>
                  <a:pt x="1849669" y="3984003"/>
                  <a:pt x="1851841" y="3984003"/>
                </a:cubicBezTo>
                <a:lnTo>
                  <a:pt x="1875577" y="3984003"/>
                </a:lnTo>
                <a:cubicBezTo>
                  <a:pt x="1876034" y="3984003"/>
                  <a:pt x="1877282" y="3986098"/>
                  <a:pt x="1877282" y="3989823"/>
                </a:cubicBezTo>
                <a:cubicBezTo>
                  <a:pt x="1877282" y="3991728"/>
                  <a:pt x="1876892" y="3993442"/>
                  <a:pt x="1876349" y="3994699"/>
                </a:cubicBezTo>
                <a:cubicBezTo>
                  <a:pt x="1876034" y="3995357"/>
                  <a:pt x="1875654" y="3995728"/>
                  <a:pt x="1875482" y="3995728"/>
                </a:cubicBezTo>
                <a:lnTo>
                  <a:pt x="1838230" y="3995728"/>
                </a:lnTo>
                <a:cubicBezTo>
                  <a:pt x="1836429" y="3995728"/>
                  <a:pt x="1834906" y="3997262"/>
                  <a:pt x="1834906" y="3999071"/>
                </a:cubicBezTo>
                <a:cubicBezTo>
                  <a:pt x="1834906" y="4000891"/>
                  <a:pt x="1836429" y="4002424"/>
                  <a:pt x="1838230" y="4002424"/>
                </a:cubicBezTo>
                <a:lnTo>
                  <a:pt x="1875482" y="4002424"/>
                </a:lnTo>
                <a:cubicBezTo>
                  <a:pt x="1878244" y="4002424"/>
                  <a:pt x="1880530" y="4000795"/>
                  <a:pt x="1882035" y="3998100"/>
                </a:cubicBezTo>
                <a:lnTo>
                  <a:pt x="1910334" y="3989165"/>
                </a:lnTo>
                <a:cubicBezTo>
                  <a:pt x="1915201" y="3987717"/>
                  <a:pt x="1920344" y="3988794"/>
                  <a:pt x="1924145" y="3991823"/>
                </a:cubicBezTo>
                <a:cubicBezTo>
                  <a:pt x="1912144" y="3997814"/>
                  <a:pt x="1902609" y="4002977"/>
                  <a:pt x="1894704" y="4007168"/>
                </a:cubicBezTo>
                <a:cubicBezTo>
                  <a:pt x="1858813" y="4026237"/>
                  <a:pt x="1858813" y="4026237"/>
                  <a:pt x="1821761" y="4013349"/>
                </a:cubicBezTo>
                <a:cubicBezTo>
                  <a:pt x="1816627" y="4011530"/>
                  <a:pt x="1810893" y="4009539"/>
                  <a:pt x="1804216" y="4007349"/>
                </a:cubicBezTo>
                <a:lnTo>
                  <a:pt x="1804216" y="3970515"/>
                </a:lnTo>
                <a:lnTo>
                  <a:pt x="1804416" y="3970515"/>
                </a:lnTo>
                <a:close/>
                <a:moveTo>
                  <a:pt x="1830038" y="3872475"/>
                </a:moveTo>
                <a:lnTo>
                  <a:pt x="1830714" y="3872475"/>
                </a:lnTo>
                <a:cubicBezTo>
                  <a:pt x="1836315" y="3878751"/>
                  <a:pt x="1845173" y="3881457"/>
                  <a:pt x="1853174" y="3879037"/>
                </a:cubicBezTo>
                <a:lnTo>
                  <a:pt x="1870710" y="3874751"/>
                </a:lnTo>
                <a:cubicBezTo>
                  <a:pt x="1874520" y="3876094"/>
                  <a:pt x="1889855" y="3881638"/>
                  <a:pt x="1899771" y="3889629"/>
                </a:cubicBezTo>
                <a:lnTo>
                  <a:pt x="1900247" y="3890000"/>
                </a:lnTo>
                <a:cubicBezTo>
                  <a:pt x="1905381" y="3894106"/>
                  <a:pt x="1915963" y="3902755"/>
                  <a:pt x="1929775" y="3902755"/>
                </a:cubicBezTo>
                <a:lnTo>
                  <a:pt x="1946729" y="3902755"/>
                </a:lnTo>
                <a:lnTo>
                  <a:pt x="1946729" y="3902850"/>
                </a:lnTo>
                <a:cubicBezTo>
                  <a:pt x="1946729" y="3906565"/>
                  <a:pt x="1949777" y="3909641"/>
                  <a:pt x="1953501" y="3909641"/>
                </a:cubicBezTo>
                <a:lnTo>
                  <a:pt x="1973770" y="3909641"/>
                </a:lnTo>
                <a:cubicBezTo>
                  <a:pt x="1975599" y="3909641"/>
                  <a:pt x="1977104" y="3908098"/>
                  <a:pt x="1977104" y="3906279"/>
                </a:cubicBezTo>
                <a:cubicBezTo>
                  <a:pt x="1977104" y="3904479"/>
                  <a:pt x="1975599" y="3902983"/>
                  <a:pt x="1973770" y="3902983"/>
                </a:cubicBezTo>
                <a:lnTo>
                  <a:pt x="1953377" y="3902850"/>
                </a:lnTo>
                <a:lnTo>
                  <a:pt x="1953501" y="3850567"/>
                </a:lnTo>
                <a:lnTo>
                  <a:pt x="1973770" y="3850567"/>
                </a:lnTo>
                <a:cubicBezTo>
                  <a:pt x="1975599" y="3850567"/>
                  <a:pt x="1977104" y="3849033"/>
                  <a:pt x="1977104" y="3847224"/>
                </a:cubicBezTo>
                <a:cubicBezTo>
                  <a:pt x="1977104" y="3845452"/>
                  <a:pt x="1975599" y="3843919"/>
                  <a:pt x="1973770" y="3843919"/>
                </a:cubicBezTo>
                <a:lnTo>
                  <a:pt x="1953501" y="3843919"/>
                </a:lnTo>
                <a:cubicBezTo>
                  <a:pt x="1949777" y="3843919"/>
                  <a:pt x="1946729" y="3846948"/>
                  <a:pt x="1946729" y="3850662"/>
                </a:cubicBezTo>
                <a:lnTo>
                  <a:pt x="1946729" y="3852386"/>
                </a:lnTo>
                <a:cubicBezTo>
                  <a:pt x="1934727" y="3848291"/>
                  <a:pt x="1925964" y="3844747"/>
                  <a:pt x="1919288" y="3842109"/>
                </a:cubicBezTo>
                <a:cubicBezTo>
                  <a:pt x="1899771" y="3834289"/>
                  <a:pt x="1895399" y="3832946"/>
                  <a:pt x="1878796" y="3841033"/>
                </a:cubicBezTo>
                <a:lnTo>
                  <a:pt x="1878711" y="3841033"/>
                </a:lnTo>
                <a:lnTo>
                  <a:pt x="1815941" y="3853910"/>
                </a:lnTo>
                <a:cubicBezTo>
                  <a:pt x="1814998" y="3854111"/>
                  <a:pt x="1814227" y="3854653"/>
                  <a:pt x="1813760" y="3855444"/>
                </a:cubicBezTo>
                <a:cubicBezTo>
                  <a:pt x="1813274" y="3856196"/>
                  <a:pt x="1813179" y="3857216"/>
                  <a:pt x="1813464" y="3858101"/>
                </a:cubicBezTo>
                <a:cubicBezTo>
                  <a:pt x="1815084" y="3863131"/>
                  <a:pt x="1820503" y="3872475"/>
                  <a:pt x="1830038" y="3872475"/>
                </a:cubicBezTo>
                <a:moveTo>
                  <a:pt x="1916916" y="3848014"/>
                </a:moveTo>
                <a:cubicBezTo>
                  <a:pt x="1923974" y="3850853"/>
                  <a:pt x="1933565" y="3854653"/>
                  <a:pt x="1946824" y="3859130"/>
                </a:cubicBezTo>
                <a:lnTo>
                  <a:pt x="1946824" y="3895916"/>
                </a:lnTo>
                <a:lnTo>
                  <a:pt x="1929869" y="3895916"/>
                </a:lnTo>
                <a:cubicBezTo>
                  <a:pt x="1918440" y="3895916"/>
                  <a:pt x="1909105" y="3888286"/>
                  <a:pt x="1904533" y="3884666"/>
                </a:cubicBezTo>
                <a:lnTo>
                  <a:pt x="1904057" y="3884286"/>
                </a:lnTo>
                <a:cubicBezTo>
                  <a:pt x="1891856" y="3874380"/>
                  <a:pt x="1872806" y="3868293"/>
                  <a:pt x="1871939" y="3868007"/>
                </a:cubicBezTo>
                <a:cubicBezTo>
                  <a:pt x="1871663" y="3867922"/>
                  <a:pt x="1871291" y="3867807"/>
                  <a:pt x="1870900" y="3867807"/>
                </a:cubicBezTo>
                <a:cubicBezTo>
                  <a:pt x="1870614" y="3867807"/>
                  <a:pt x="1870338" y="3867807"/>
                  <a:pt x="1870129" y="3867922"/>
                </a:cubicBezTo>
                <a:lnTo>
                  <a:pt x="1851574" y="3872475"/>
                </a:lnTo>
                <a:cubicBezTo>
                  <a:pt x="1846707" y="3873922"/>
                  <a:pt x="1841573" y="3872846"/>
                  <a:pt x="1837763" y="3869827"/>
                </a:cubicBezTo>
                <a:cubicBezTo>
                  <a:pt x="1850612" y="3863359"/>
                  <a:pt x="1860242" y="3858101"/>
                  <a:pt x="1868128" y="3853910"/>
                </a:cubicBezTo>
                <a:cubicBezTo>
                  <a:pt x="1895199" y="3839452"/>
                  <a:pt x="1895294" y="3839452"/>
                  <a:pt x="1916916" y="3848014"/>
                </a:cubicBezTo>
                <a:moveTo>
                  <a:pt x="1857851" y="3851910"/>
                </a:moveTo>
                <a:cubicBezTo>
                  <a:pt x="1850612" y="3855825"/>
                  <a:pt x="1841945" y="3860387"/>
                  <a:pt x="1831086" y="3865731"/>
                </a:cubicBezTo>
                <a:cubicBezTo>
                  <a:pt x="1826133" y="3866293"/>
                  <a:pt x="1822989" y="3862378"/>
                  <a:pt x="1821275" y="3859359"/>
                </a:cubicBezTo>
                <a:lnTo>
                  <a:pt x="1857851" y="3851910"/>
                </a:lnTo>
                <a:close/>
                <a:moveTo>
                  <a:pt x="2126552" y="3897630"/>
                </a:moveTo>
                <a:cubicBezTo>
                  <a:pt x="2125313" y="3896658"/>
                  <a:pt x="2123694" y="3896287"/>
                  <a:pt x="2122151" y="3896563"/>
                </a:cubicBezTo>
                <a:cubicBezTo>
                  <a:pt x="2120646" y="3896840"/>
                  <a:pt x="2119236" y="3897725"/>
                  <a:pt x="2118370" y="3898983"/>
                </a:cubicBezTo>
                <a:cubicBezTo>
                  <a:pt x="2111778" y="3908003"/>
                  <a:pt x="2096557" y="3930291"/>
                  <a:pt x="2096557" y="3941912"/>
                </a:cubicBezTo>
                <a:lnTo>
                  <a:pt x="2096557" y="3943169"/>
                </a:lnTo>
                <a:cubicBezTo>
                  <a:pt x="2096833" y="3957352"/>
                  <a:pt x="2108549" y="3968611"/>
                  <a:pt x="2122455" y="3968611"/>
                </a:cubicBezTo>
                <a:lnTo>
                  <a:pt x="2123694" y="3968611"/>
                </a:lnTo>
                <a:lnTo>
                  <a:pt x="2124275" y="3968611"/>
                </a:lnTo>
                <a:cubicBezTo>
                  <a:pt x="2131219" y="3968420"/>
                  <a:pt x="2137705" y="3965534"/>
                  <a:pt x="2142554" y="3960514"/>
                </a:cubicBezTo>
                <a:cubicBezTo>
                  <a:pt x="2147421" y="3955447"/>
                  <a:pt x="2149869" y="3948884"/>
                  <a:pt x="2149793" y="3941912"/>
                </a:cubicBezTo>
                <a:cubicBezTo>
                  <a:pt x="2149793" y="3930796"/>
                  <a:pt x="2136181" y="3910194"/>
                  <a:pt x="2127980" y="3898983"/>
                </a:cubicBezTo>
                <a:cubicBezTo>
                  <a:pt x="2127513" y="3898478"/>
                  <a:pt x="2127018" y="3898002"/>
                  <a:pt x="2126552" y="3897630"/>
                </a:cubicBezTo>
                <a:moveTo>
                  <a:pt x="2142954" y="3942007"/>
                </a:moveTo>
                <a:cubicBezTo>
                  <a:pt x="2143049" y="3947170"/>
                  <a:pt x="2141125" y="3952094"/>
                  <a:pt x="2137591" y="3955818"/>
                </a:cubicBezTo>
                <a:cubicBezTo>
                  <a:pt x="2133962" y="3959533"/>
                  <a:pt x="2129228" y="3961724"/>
                  <a:pt x="2123980" y="3961819"/>
                </a:cubicBezTo>
                <a:lnTo>
                  <a:pt x="2122922" y="3961819"/>
                </a:lnTo>
                <a:lnTo>
                  <a:pt x="2122455" y="3961819"/>
                </a:lnTo>
                <a:cubicBezTo>
                  <a:pt x="2111978" y="3961819"/>
                  <a:pt x="2103329" y="3953447"/>
                  <a:pt x="2103015" y="3942883"/>
                </a:cubicBezTo>
                <a:lnTo>
                  <a:pt x="2103015" y="3941912"/>
                </a:lnTo>
                <a:cubicBezTo>
                  <a:pt x="2103015" y="3934092"/>
                  <a:pt x="2113236" y="3917261"/>
                  <a:pt x="2123027" y="3903640"/>
                </a:cubicBezTo>
                <a:cubicBezTo>
                  <a:pt x="2135324" y="3920976"/>
                  <a:pt x="2142954" y="3935540"/>
                  <a:pt x="2142954" y="3942007"/>
                </a:cubicBezTo>
                <a:moveTo>
                  <a:pt x="2020443" y="4016140"/>
                </a:moveTo>
                <a:cubicBezTo>
                  <a:pt x="2018633" y="4016140"/>
                  <a:pt x="2017119" y="4017626"/>
                  <a:pt x="2017119" y="4019445"/>
                </a:cubicBezTo>
                <a:cubicBezTo>
                  <a:pt x="2017119" y="4021255"/>
                  <a:pt x="2018633" y="4022789"/>
                  <a:pt x="2020443" y="4022789"/>
                </a:cubicBezTo>
                <a:lnTo>
                  <a:pt x="2040712" y="4022789"/>
                </a:lnTo>
                <a:cubicBezTo>
                  <a:pt x="2044446" y="4022789"/>
                  <a:pt x="2047484" y="4019722"/>
                  <a:pt x="2047484" y="4016045"/>
                </a:cubicBezTo>
                <a:lnTo>
                  <a:pt x="2047484" y="4014330"/>
                </a:lnTo>
                <a:cubicBezTo>
                  <a:pt x="2053209" y="4016236"/>
                  <a:pt x="2058352" y="4018045"/>
                  <a:pt x="2062839" y="4019541"/>
                </a:cubicBezTo>
                <a:cubicBezTo>
                  <a:pt x="2080650" y="4025713"/>
                  <a:pt x="2090556" y="4029075"/>
                  <a:pt x="2099500" y="4029075"/>
                </a:cubicBezTo>
                <a:cubicBezTo>
                  <a:pt x="2110464" y="4029075"/>
                  <a:pt x="2120151" y="4024046"/>
                  <a:pt x="2141049" y="4012883"/>
                </a:cubicBezTo>
                <a:cubicBezTo>
                  <a:pt x="2149697" y="4008330"/>
                  <a:pt x="2160546" y="4002519"/>
                  <a:pt x="2174271" y="3995633"/>
                </a:cubicBezTo>
                <a:cubicBezTo>
                  <a:pt x="2175138" y="3995157"/>
                  <a:pt x="2175815" y="3994423"/>
                  <a:pt x="2176005" y="3993442"/>
                </a:cubicBezTo>
                <a:cubicBezTo>
                  <a:pt x="2176186" y="3992518"/>
                  <a:pt x="2176005" y="3991442"/>
                  <a:pt x="2175414" y="3990699"/>
                </a:cubicBezTo>
                <a:cubicBezTo>
                  <a:pt x="2169910" y="3983250"/>
                  <a:pt x="2160270" y="3980088"/>
                  <a:pt x="2151412" y="3982698"/>
                </a:cubicBezTo>
                <a:lnTo>
                  <a:pt x="2126923" y="3990423"/>
                </a:lnTo>
                <a:lnTo>
                  <a:pt x="2126923" y="3989727"/>
                </a:lnTo>
                <a:cubicBezTo>
                  <a:pt x="2126923" y="3982422"/>
                  <a:pt x="2123513" y="3977259"/>
                  <a:pt x="2118550" y="3977259"/>
                </a:cubicBezTo>
                <a:lnTo>
                  <a:pt x="2095214" y="3977345"/>
                </a:lnTo>
                <a:cubicBezTo>
                  <a:pt x="2094557" y="3977164"/>
                  <a:pt x="2092737" y="3975811"/>
                  <a:pt x="2091299" y="3974792"/>
                </a:cubicBezTo>
                <a:cubicBezTo>
                  <a:pt x="2085699" y="3970706"/>
                  <a:pt x="2076259" y="3963724"/>
                  <a:pt x="2064258" y="3963724"/>
                </a:cubicBezTo>
                <a:lnTo>
                  <a:pt x="2047304" y="3963724"/>
                </a:lnTo>
                <a:lnTo>
                  <a:pt x="2047304" y="3963638"/>
                </a:lnTo>
                <a:cubicBezTo>
                  <a:pt x="2047304" y="3959914"/>
                  <a:pt x="2044256" y="3956885"/>
                  <a:pt x="2040541" y="3956885"/>
                </a:cubicBezTo>
                <a:lnTo>
                  <a:pt x="2020262" y="3956885"/>
                </a:lnTo>
                <a:cubicBezTo>
                  <a:pt x="2018452" y="3956885"/>
                  <a:pt x="2016900" y="3958381"/>
                  <a:pt x="2016900" y="3960190"/>
                </a:cubicBezTo>
                <a:cubicBezTo>
                  <a:pt x="2016900" y="3962000"/>
                  <a:pt x="2018452" y="3963543"/>
                  <a:pt x="2020262" y="3963543"/>
                </a:cubicBezTo>
                <a:lnTo>
                  <a:pt x="2040636" y="3963638"/>
                </a:lnTo>
                <a:lnTo>
                  <a:pt x="2040541" y="4015912"/>
                </a:lnTo>
                <a:lnTo>
                  <a:pt x="2020443" y="4015912"/>
                </a:lnTo>
                <a:lnTo>
                  <a:pt x="2020443" y="4016140"/>
                </a:lnTo>
                <a:close/>
                <a:moveTo>
                  <a:pt x="2047484" y="3970515"/>
                </a:moveTo>
                <a:lnTo>
                  <a:pt x="2064448" y="3970515"/>
                </a:lnTo>
                <a:cubicBezTo>
                  <a:pt x="2074259" y="3970515"/>
                  <a:pt x="2082260" y="3976288"/>
                  <a:pt x="2087509" y="3980193"/>
                </a:cubicBezTo>
                <a:cubicBezTo>
                  <a:pt x="2090738" y="3982612"/>
                  <a:pt x="2092737" y="3984003"/>
                  <a:pt x="2094929" y="3984003"/>
                </a:cubicBezTo>
                <a:lnTo>
                  <a:pt x="2118655" y="3984003"/>
                </a:lnTo>
                <a:cubicBezTo>
                  <a:pt x="2119141" y="3984003"/>
                  <a:pt x="2120370" y="3986098"/>
                  <a:pt x="2120370" y="3989823"/>
                </a:cubicBezTo>
                <a:cubicBezTo>
                  <a:pt x="2120370" y="3991728"/>
                  <a:pt x="2120065" y="3993442"/>
                  <a:pt x="2119417" y="3994699"/>
                </a:cubicBezTo>
                <a:cubicBezTo>
                  <a:pt x="2119113" y="3995357"/>
                  <a:pt x="2118741" y="3995728"/>
                  <a:pt x="2118550" y="3995728"/>
                </a:cubicBezTo>
                <a:lnTo>
                  <a:pt x="2081298" y="3995728"/>
                </a:lnTo>
                <a:cubicBezTo>
                  <a:pt x="2079517" y="3995728"/>
                  <a:pt x="2077984" y="3997262"/>
                  <a:pt x="2077984" y="3999071"/>
                </a:cubicBezTo>
                <a:cubicBezTo>
                  <a:pt x="2077984" y="4000891"/>
                  <a:pt x="2079517" y="4002424"/>
                  <a:pt x="2081298" y="4002424"/>
                </a:cubicBezTo>
                <a:lnTo>
                  <a:pt x="2118550" y="4002424"/>
                </a:lnTo>
                <a:cubicBezTo>
                  <a:pt x="2121313" y="4002424"/>
                  <a:pt x="2123608" y="4000795"/>
                  <a:pt x="2125142" y="3998100"/>
                </a:cubicBezTo>
                <a:lnTo>
                  <a:pt x="2153402" y="3989165"/>
                </a:lnTo>
                <a:cubicBezTo>
                  <a:pt x="2158270" y="3987717"/>
                  <a:pt x="2163404" y="3988794"/>
                  <a:pt x="2167233" y="3991823"/>
                </a:cubicBezTo>
                <a:cubicBezTo>
                  <a:pt x="2155231" y="3997814"/>
                  <a:pt x="2145696" y="4002977"/>
                  <a:pt x="2137886" y="4007168"/>
                </a:cubicBezTo>
                <a:cubicBezTo>
                  <a:pt x="2101986" y="4026237"/>
                  <a:pt x="2101986" y="4026237"/>
                  <a:pt x="2064925" y="4013349"/>
                </a:cubicBezTo>
                <a:cubicBezTo>
                  <a:pt x="2059781" y="4011530"/>
                  <a:pt x="2053981" y="4009539"/>
                  <a:pt x="2047399" y="4007349"/>
                </a:cubicBezTo>
                <a:lnTo>
                  <a:pt x="2047399" y="3970515"/>
                </a:lnTo>
                <a:lnTo>
                  <a:pt x="2047484" y="3970515"/>
                </a:lnTo>
                <a:close/>
                <a:moveTo>
                  <a:pt x="2073021" y="3872475"/>
                </a:moveTo>
                <a:lnTo>
                  <a:pt x="2073697" y="3872475"/>
                </a:lnTo>
                <a:cubicBezTo>
                  <a:pt x="2079298" y="3878751"/>
                  <a:pt x="2088166" y="3881457"/>
                  <a:pt x="2096157" y="3879037"/>
                </a:cubicBezTo>
                <a:lnTo>
                  <a:pt x="2113712" y="3874751"/>
                </a:lnTo>
                <a:cubicBezTo>
                  <a:pt x="2117512" y="3876094"/>
                  <a:pt x="2132829" y="3881638"/>
                  <a:pt x="2142734" y="3889629"/>
                </a:cubicBezTo>
                <a:lnTo>
                  <a:pt x="2143230" y="3890000"/>
                </a:lnTo>
                <a:cubicBezTo>
                  <a:pt x="2148364" y="3894106"/>
                  <a:pt x="2158956" y="3902755"/>
                  <a:pt x="2172757" y="3902755"/>
                </a:cubicBezTo>
                <a:lnTo>
                  <a:pt x="2189712" y="3902755"/>
                </a:lnTo>
                <a:lnTo>
                  <a:pt x="2189712" y="3902850"/>
                </a:lnTo>
                <a:cubicBezTo>
                  <a:pt x="2189712" y="3906565"/>
                  <a:pt x="2192760" y="3909641"/>
                  <a:pt x="2196456" y="3909641"/>
                </a:cubicBezTo>
                <a:lnTo>
                  <a:pt x="2216753" y="3909641"/>
                </a:lnTo>
                <a:cubicBezTo>
                  <a:pt x="2218572" y="3909641"/>
                  <a:pt x="2220077" y="3908098"/>
                  <a:pt x="2220077" y="3906279"/>
                </a:cubicBezTo>
                <a:cubicBezTo>
                  <a:pt x="2220077" y="3904479"/>
                  <a:pt x="2218572" y="3902983"/>
                  <a:pt x="2216753" y="3902983"/>
                </a:cubicBezTo>
                <a:lnTo>
                  <a:pt x="2196370" y="3902850"/>
                </a:lnTo>
                <a:lnTo>
                  <a:pt x="2196456" y="3850567"/>
                </a:lnTo>
                <a:lnTo>
                  <a:pt x="2216753" y="3850567"/>
                </a:lnTo>
                <a:cubicBezTo>
                  <a:pt x="2218572" y="3850567"/>
                  <a:pt x="2220077" y="3849033"/>
                  <a:pt x="2220077" y="3847224"/>
                </a:cubicBezTo>
                <a:cubicBezTo>
                  <a:pt x="2220077" y="3845452"/>
                  <a:pt x="2218572" y="3843919"/>
                  <a:pt x="2216753" y="3843919"/>
                </a:cubicBezTo>
                <a:lnTo>
                  <a:pt x="2196456" y="3843919"/>
                </a:lnTo>
                <a:cubicBezTo>
                  <a:pt x="2192760" y="3843919"/>
                  <a:pt x="2189712" y="3846948"/>
                  <a:pt x="2189712" y="3850662"/>
                </a:cubicBezTo>
                <a:lnTo>
                  <a:pt x="2189712" y="3852386"/>
                </a:lnTo>
                <a:cubicBezTo>
                  <a:pt x="2177691" y="3848291"/>
                  <a:pt x="2168947" y="3844747"/>
                  <a:pt x="2162270" y="3842109"/>
                </a:cubicBezTo>
                <a:cubicBezTo>
                  <a:pt x="2142734" y="3834289"/>
                  <a:pt x="2138363" y="3832946"/>
                  <a:pt x="2121789" y="3841033"/>
                </a:cubicBezTo>
                <a:lnTo>
                  <a:pt x="2121694" y="3841033"/>
                </a:lnTo>
                <a:lnTo>
                  <a:pt x="2058943" y="3853910"/>
                </a:lnTo>
                <a:cubicBezTo>
                  <a:pt x="2057972" y="3854111"/>
                  <a:pt x="2057209" y="3854653"/>
                  <a:pt x="2056743" y="3855444"/>
                </a:cubicBezTo>
                <a:cubicBezTo>
                  <a:pt x="2056257" y="3856196"/>
                  <a:pt x="2056162" y="3857216"/>
                  <a:pt x="2056352" y="3858101"/>
                </a:cubicBezTo>
                <a:cubicBezTo>
                  <a:pt x="2058067" y="3863131"/>
                  <a:pt x="2063496" y="3872475"/>
                  <a:pt x="2073021" y="3872475"/>
                </a:cubicBezTo>
                <a:moveTo>
                  <a:pt x="2159899" y="3848014"/>
                </a:moveTo>
                <a:cubicBezTo>
                  <a:pt x="2166947" y="3850853"/>
                  <a:pt x="2176548" y="3854653"/>
                  <a:pt x="2189807" y="3859130"/>
                </a:cubicBezTo>
                <a:lnTo>
                  <a:pt x="2189807" y="3895916"/>
                </a:lnTo>
                <a:lnTo>
                  <a:pt x="2172852" y="3895916"/>
                </a:lnTo>
                <a:cubicBezTo>
                  <a:pt x="2161413" y="3895916"/>
                  <a:pt x="2152088" y="3888286"/>
                  <a:pt x="2147506" y="3884666"/>
                </a:cubicBezTo>
                <a:lnTo>
                  <a:pt x="2147049" y="3884286"/>
                </a:lnTo>
                <a:cubicBezTo>
                  <a:pt x="2134829" y="3874380"/>
                  <a:pt x="2115788" y="3868293"/>
                  <a:pt x="2114931" y="3868007"/>
                </a:cubicBezTo>
                <a:cubicBezTo>
                  <a:pt x="2114550" y="3867922"/>
                  <a:pt x="2114274" y="3867807"/>
                  <a:pt x="2113883" y="3867807"/>
                </a:cubicBezTo>
                <a:cubicBezTo>
                  <a:pt x="2113607" y="3867807"/>
                  <a:pt x="2113321" y="3867807"/>
                  <a:pt x="2113112" y="3867922"/>
                </a:cubicBezTo>
                <a:lnTo>
                  <a:pt x="2094557" y="3872475"/>
                </a:lnTo>
                <a:cubicBezTo>
                  <a:pt x="2089689" y="3873922"/>
                  <a:pt x="2084556" y="3872846"/>
                  <a:pt x="2080746" y="3869827"/>
                </a:cubicBezTo>
                <a:cubicBezTo>
                  <a:pt x="2093604" y="3863359"/>
                  <a:pt x="2103205" y="3858101"/>
                  <a:pt x="2111121" y="3853910"/>
                </a:cubicBezTo>
                <a:cubicBezTo>
                  <a:pt x="2138277" y="3839452"/>
                  <a:pt x="2138277" y="3839452"/>
                  <a:pt x="2159899" y="3848014"/>
                </a:cubicBezTo>
                <a:moveTo>
                  <a:pt x="2100929" y="3851910"/>
                </a:moveTo>
                <a:cubicBezTo>
                  <a:pt x="2093690" y="3855825"/>
                  <a:pt x="2085022" y="3860387"/>
                  <a:pt x="2074164" y="3865731"/>
                </a:cubicBezTo>
                <a:cubicBezTo>
                  <a:pt x="2069211" y="3866293"/>
                  <a:pt x="2066087" y="3862378"/>
                  <a:pt x="2064344" y="3859359"/>
                </a:cubicBezTo>
                <a:lnTo>
                  <a:pt x="2100929" y="3851910"/>
                </a:lnTo>
                <a:close/>
                <a:moveTo>
                  <a:pt x="2369544" y="3897630"/>
                </a:moveTo>
                <a:cubicBezTo>
                  <a:pt x="2368296" y="3896658"/>
                  <a:pt x="2366677" y="3896287"/>
                  <a:pt x="2365153" y="3896563"/>
                </a:cubicBezTo>
                <a:cubicBezTo>
                  <a:pt x="2363638" y="3896840"/>
                  <a:pt x="2362181" y="3897725"/>
                  <a:pt x="2361266" y="3898983"/>
                </a:cubicBezTo>
                <a:cubicBezTo>
                  <a:pt x="2354675" y="3908003"/>
                  <a:pt x="2339454" y="3930291"/>
                  <a:pt x="2339454" y="3941912"/>
                </a:cubicBezTo>
                <a:lnTo>
                  <a:pt x="2339454" y="3943169"/>
                </a:lnTo>
                <a:cubicBezTo>
                  <a:pt x="2339721" y="3957352"/>
                  <a:pt x="2351446" y="3968611"/>
                  <a:pt x="2365343" y="3968611"/>
                </a:cubicBezTo>
                <a:lnTo>
                  <a:pt x="2366581" y="3968611"/>
                </a:lnTo>
                <a:lnTo>
                  <a:pt x="2367143" y="3968611"/>
                </a:lnTo>
                <a:cubicBezTo>
                  <a:pt x="2374096" y="3968420"/>
                  <a:pt x="2380593" y="3965534"/>
                  <a:pt x="2385450" y="3960514"/>
                </a:cubicBezTo>
                <a:cubicBezTo>
                  <a:pt x="2390318" y="3955447"/>
                  <a:pt x="2392766" y="3948884"/>
                  <a:pt x="2392680" y="3941912"/>
                </a:cubicBezTo>
                <a:cubicBezTo>
                  <a:pt x="2392680" y="3930796"/>
                  <a:pt x="2379059" y="3910194"/>
                  <a:pt x="2370878" y="3898983"/>
                </a:cubicBezTo>
                <a:cubicBezTo>
                  <a:pt x="2370487" y="3898478"/>
                  <a:pt x="2370011" y="3898002"/>
                  <a:pt x="2369544" y="3897630"/>
                </a:cubicBezTo>
                <a:moveTo>
                  <a:pt x="2385917" y="3942007"/>
                </a:moveTo>
                <a:cubicBezTo>
                  <a:pt x="2385993" y="3947170"/>
                  <a:pt x="2384098" y="3952094"/>
                  <a:pt x="2380593" y="3955818"/>
                </a:cubicBezTo>
                <a:cubicBezTo>
                  <a:pt x="2376954" y="3959533"/>
                  <a:pt x="2372182" y="3961724"/>
                  <a:pt x="2366953" y="3961819"/>
                </a:cubicBezTo>
                <a:lnTo>
                  <a:pt x="2365914" y="3961819"/>
                </a:lnTo>
                <a:lnTo>
                  <a:pt x="2365448" y="3961819"/>
                </a:lnTo>
                <a:cubicBezTo>
                  <a:pt x="2354961" y="3961819"/>
                  <a:pt x="2346284" y="3953447"/>
                  <a:pt x="2346008" y="3942883"/>
                </a:cubicBezTo>
                <a:lnTo>
                  <a:pt x="2346008" y="3941912"/>
                </a:lnTo>
                <a:cubicBezTo>
                  <a:pt x="2346008" y="3934092"/>
                  <a:pt x="2356199" y="3917261"/>
                  <a:pt x="2365914" y="3903640"/>
                </a:cubicBezTo>
                <a:cubicBezTo>
                  <a:pt x="2378316" y="3920976"/>
                  <a:pt x="2385917" y="3935540"/>
                  <a:pt x="2385917" y="3942007"/>
                </a:cubicBezTo>
                <a:moveTo>
                  <a:pt x="2263435" y="4016140"/>
                </a:moveTo>
                <a:cubicBezTo>
                  <a:pt x="2261616" y="4016140"/>
                  <a:pt x="2260111" y="4017626"/>
                  <a:pt x="2260111" y="4019445"/>
                </a:cubicBezTo>
                <a:cubicBezTo>
                  <a:pt x="2260111" y="4021255"/>
                  <a:pt x="2261616" y="4022789"/>
                  <a:pt x="2263435" y="4022789"/>
                </a:cubicBezTo>
                <a:lnTo>
                  <a:pt x="2283714" y="4022789"/>
                </a:lnTo>
                <a:cubicBezTo>
                  <a:pt x="2287429" y="4022789"/>
                  <a:pt x="2290477" y="4019722"/>
                  <a:pt x="2290477" y="4016045"/>
                </a:cubicBezTo>
                <a:lnTo>
                  <a:pt x="2290477" y="4014330"/>
                </a:lnTo>
                <a:cubicBezTo>
                  <a:pt x="2296201" y="4016236"/>
                  <a:pt x="2301335" y="4018045"/>
                  <a:pt x="2305822" y="4019541"/>
                </a:cubicBezTo>
                <a:cubicBezTo>
                  <a:pt x="2323643" y="4025713"/>
                  <a:pt x="2333539" y="4029075"/>
                  <a:pt x="2342493" y="4029075"/>
                </a:cubicBezTo>
                <a:cubicBezTo>
                  <a:pt x="2353447" y="4029075"/>
                  <a:pt x="2363143" y="4024046"/>
                  <a:pt x="2383993" y="4012883"/>
                </a:cubicBezTo>
                <a:cubicBezTo>
                  <a:pt x="2392680" y="4008330"/>
                  <a:pt x="2403538" y="4002519"/>
                  <a:pt x="2417264" y="3995633"/>
                </a:cubicBezTo>
                <a:cubicBezTo>
                  <a:pt x="2418112" y="3995157"/>
                  <a:pt x="2418769" y="3994423"/>
                  <a:pt x="2418979" y="3993442"/>
                </a:cubicBezTo>
                <a:cubicBezTo>
                  <a:pt x="2419169" y="3992518"/>
                  <a:pt x="2418979" y="3991442"/>
                  <a:pt x="2418397" y="3990699"/>
                </a:cubicBezTo>
                <a:cubicBezTo>
                  <a:pt x="2412892" y="3983250"/>
                  <a:pt x="2403262" y="3980088"/>
                  <a:pt x="2394404" y="3982698"/>
                </a:cubicBezTo>
                <a:lnTo>
                  <a:pt x="2369905" y="3990423"/>
                </a:lnTo>
                <a:lnTo>
                  <a:pt x="2369905" y="3989727"/>
                </a:lnTo>
                <a:cubicBezTo>
                  <a:pt x="2369905" y="3982422"/>
                  <a:pt x="2366496" y="3977259"/>
                  <a:pt x="2361543" y="3977259"/>
                </a:cubicBezTo>
                <a:lnTo>
                  <a:pt x="2338197" y="3977345"/>
                </a:lnTo>
                <a:cubicBezTo>
                  <a:pt x="2337540" y="3977164"/>
                  <a:pt x="2335730" y="3975811"/>
                  <a:pt x="2334292" y="3974792"/>
                </a:cubicBezTo>
                <a:cubicBezTo>
                  <a:pt x="2328681" y="3970706"/>
                  <a:pt x="2319242" y="3963724"/>
                  <a:pt x="2307241" y="3963724"/>
                </a:cubicBezTo>
                <a:lnTo>
                  <a:pt x="2290286" y="3963724"/>
                </a:lnTo>
                <a:lnTo>
                  <a:pt x="2290286" y="3963638"/>
                </a:lnTo>
                <a:cubicBezTo>
                  <a:pt x="2290286" y="3959914"/>
                  <a:pt x="2287248" y="3956885"/>
                  <a:pt x="2283524" y="3956885"/>
                </a:cubicBezTo>
                <a:lnTo>
                  <a:pt x="2263245" y="3956885"/>
                </a:lnTo>
                <a:cubicBezTo>
                  <a:pt x="2261435" y="3956885"/>
                  <a:pt x="2259892" y="3958381"/>
                  <a:pt x="2259892" y="3960190"/>
                </a:cubicBezTo>
                <a:cubicBezTo>
                  <a:pt x="2259892" y="3962000"/>
                  <a:pt x="2261435" y="3963543"/>
                  <a:pt x="2263245" y="3963543"/>
                </a:cubicBezTo>
                <a:lnTo>
                  <a:pt x="2283619" y="3963638"/>
                </a:lnTo>
                <a:lnTo>
                  <a:pt x="2283524" y="4015912"/>
                </a:lnTo>
                <a:lnTo>
                  <a:pt x="2263435" y="4015912"/>
                </a:lnTo>
                <a:lnTo>
                  <a:pt x="2263435" y="4016140"/>
                </a:lnTo>
                <a:close/>
                <a:moveTo>
                  <a:pt x="2290477" y="3970515"/>
                </a:moveTo>
                <a:lnTo>
                  <a:pt x="2307421" y="3970515"/>
                </a:lnTo>
                <a:cubicBezTo>
                  <a:pt x="2317242" y="3970515"/>
                  <a:pt x="2325243" y="3976288"/>
                  <a:pt x="2330472" y="3980193"/>
                </a:cubicBezTo>
                <a:cubicBezTo>
                  <a:pt x="2333730" y="3982612"/>
                  <a:pt x="2335730" y="3984003"/>
                  <a:pt x="2337911" y="3984003"/>
                </a:cubicBezTo>
                <a:lnTo>
                  <a:pt x="2361638" y="3984003"/>
                </a:lnTo>
                <a:cubicBezTo>
                  <a:pt x="2362105" y="3984003"/>
                  <a:pt x="2363343" y="3986098"/>
                  <a:pt x="2363343" y="3989823"/>
                </a:cubicBezTo>
                <a:cubicBezTo>
                  <a:pt x="2363343" y="3991728"/>
                  <a:pt x="2362952" y="3993442"/>
                  <a:pt x="2362400" y="3994699"/>
                </a:cubicBezTo>
                <a:cubicBezTo>
                  <a:pt x="2362105" y="3995357"/>
                  <a:pt x="2361724" y="3995728"/>
                  <a:pt x="2361543" y="3995728"/>
                </a:cubicBezTo>
                <a:lnTo>
                  <a:pt x="2324290" y="3995728"/>
                </a:lnTo>
                <a:cubicBezTo>
                  <a:pt x="2322471" y="3995728"/>
                  <a:pt x="2320966" y="3997262"/>
                  <a:pt x="2320966" y="3999071"/>
                </a:cubicBezTo>
                <a:cubicBezTo>
                  <a:pt x="2320966" y="4000891"/>
                  <a:pt x="2322471" y="4002424"/>
                  <a:pt x="2324290" y="4002424"/>
                </a:cubicBezTo>
                <a:lnTo>
                  <a:pt x="2361543" y="4002424"/>
                </a:lnTo>
                <a:cubicBezTo>
                  <a:pt x="2364305" y="4002424"/>
                  <a:pt x="2366591" y="4000795"/>
                  <a:pt x="2368096" y="3998100"/>
                </a:cubicBezTo>
                <a:lnTo>
                  <a:pt x="2396395" y="3989165"/>
                </a:lnTo>
                <a:cubicBezTo>
                  <a:pt x="2401262" y="3987717"/>
                  <a:pt x="2406396" y="3988794"/>
                  <a:pt x="2410206" y="3991823"/>
                </a:cubicBezTo>
                <a:cubicBezTo>
                  <a:pt x="2398214" y="3997814"/>
                  <a:pt x="2388679" y="4002977"/>
                  <a:pt x="2380774" y="4007168"/>
                </a:cubicBezTo>
                <a:cubicBezTo>
                  <a:pt x="2344874" y="4026237"/>
                  <a:pt x="2344874" y="4026237"/>
                  <a:pt x="2307821" y="4013349"/>
                </a:cubicBezTo>
                <a:cubicBezTo>
                  <a:pt x="2302659" y="4011530"/>
                  <a:pt x="2296963" y="4009539"/>
                  <a:pt x="2290286" y="4007349"/>
                </a:cubicBezTo>
                <a:lnTo>
                  <a:pt x="2290286" y="3970515"/>
                </a:lnTo>
                <a:lnTo>
                  <a:pt x="2290477" y="3970515"/>
                </a:lnTo>
                <a:close/>
                <a:moveTo>
                  <a:pt x="58007" y="4211450"/>
                </a:moveTo>
                <a:lnTo>
                  <a:pt x="58598" y="4211450"/>
                </a:lnTo>
                <a:cubicBezTo>
                  <a:pt x="65541" y="4211260"/>
                  <a:pt x="71999" y="4208422"/>
                  <a:pt x="76876" y="4203354"/>
                </a:cubicBezTo>
                <a:cubicBezTo>
                  <a:pt x="81724" y="4198296"/>
                  <a:pt x="84211" y="4191724"/>
                  <a:pt x="84096" y="4184809"/>
                </a:cubicBezTo>
                <a:cubicBezTo>
                  <a:pt x="84096" y="4173636"/>
                  <a:pt x="70504" y="4153081"/>
                  <a:pt x="62303" y="4141823"/>
                </a:cubicBezTo>
                <a:cubicBezTo>
                  <a:pt x="61913" y="4141356"/>
                  <a:pt x="61541" y="4140851"/>
                  <a:pt x="60970" y="4140470"/>
                </a:cubicBezTo>
                <a:cubicBezTo>
                  <a:pt x="59721" y="4139556"/>
                  <a:pt x="58093" y="4139184"/>
                  <a:pt x="56597" y="4139451"/>
                </a:cubicBezTo>
                <a:cubicBezTo>
                  <a:pt x="55054" y="4139737"/>
                  <a:pt x="53635" y="4140565"/>
                  <a:pt x="52683" y="4141823"/>
                </a:cubicBezTo>
                <a:cubicBezTo>
                  <a:pt x="46101" y="4150890"/>
                  <a:pt x="30880" y="4173169"/>
                  <a:pt x="30880" y="4184809"/>
                </a:cubicBezTo>
                <a:lnTo>
                  <a:pt x="30880" y="4186018"/>
                </a:lnTo>
                <a:cubicBezTo>
                  <a:pt x="31146" y="4200192"/>
                  <a:pt x="42863" y="4211450"/>
                  <a:pt x="56769" y="4211450"/>
                </a:cubicBezTo>
                <a:lnTo>
                  <a:pt x="58007" y="4211450"/>
                </a:lnTo>
                <a:close/>
                <a:moveTo>
                  <a:pt x="37642" y="4185818"/>
                </a:moveTo>
                <a:lnTo>
                  <a:pt x="37642" y="4184885"/>
                </a:lnTo>
                <a:cubicBezTo>
                  <a:pt x="37642" y="4177075"/>
                  <a:pt x="47815" y="4160206"/>
                  <a:pt x="57540" y="4146566"/>
                </a:cubicBezTo>
                <a:cubicBezTo>
                  <a:pt x="69818" y="4163740"/>
                  <a:pt x="77448" y="4178379"/>
                  <a:pt x="77448" y="4184885"/>
                </a:cubicBezTo>
                <a:lnTo>
                  <a:pt x="77448" y="4184980"/>
                </a:lnTo>
                <a:cubicBezTo>
                  <a:pt x="77533" y="4190105"/>
                  <a:pt x="75638" y="4195077"/>
                  <a:pt x="72104" y="4198792"/>
                </a:cubicBezTo>
                <a:cubicBezTo>
                  <a:pt x="68503" y="4202516"/>
                  <a:pt x="63732" y="4204707"/>
                  <a:pt x="58493" y="4204792"/>
                </a:cubicBezTo>
                <a:lnTo>
                  <a:pt x="57455" y="4204792"/>
                </a:lnTo>
                <a:lnTo>
                  <a:pt x="56959" y="4204792"/>
                </a:lnTo>
                <a:cubicBezTo>
                  <a:pt x="46491" y="4204792"/>
                  <a:pt x="37814" y="4196382"/>
                  <a:pt x="37642" y="4185818"/>
                </a:cubicBezTo>
                <a:moveTo>
                  <a:pt x="301000" y="4211450"/>
                </a:moveTo>
                <a:lnTo>
                  <a:pt x="301571" y="4211450"/>
                </a:lnTo>
                <a:cubicBezTo>
                  <a:pt x="308524" y="4211260"/>
                  <a:pt x="314992" y="4208422"/>
                  <a:pt x="319840" y="4203354"/>
                </a:cubicBezTo>
                <a:cubicBezTo>
                  <a:pt x="324707" y="4198296"/>
                  <a:pt x="327203" y="4191724"/>
                  <a:pt x="327079" y="4184809"/>
                </a:cubicBezTo>
                <a:cubicBezTo>
                  <a:pt x="327079" y="4173636"/>
                  <a:pt x="313477" y="4153081"/>
                  <a:pt x="305267" y="4141823"/>
                </a:cubicBezTo>
                <a:cubicBezTo>
                  <a:pt x="304905" y="4141356"/>
                  <a:pt x="304533" y="4140851"/>
                  <a:pt x="303952" y="4140470"/>
                </a:cubicBezTo>
                <a:cubicBezTo>
                  <a:pt x="302714" y="4139556"/>
                  <a:pt x="301085" y="4139184"/>
                  <a:pt x="299580" y="4139451"/>
                </a:cubicBezTo>
                <a:cubicBezTo>
                  <a:pt x="298028" y="4139737"/>
                  <a:pt x="296618" y="4140565"/>
                  <a:pt x="295751" y="4141823"/>
                </a:cubicBezTo>
                <a:cubicBezTo>
                  <a:pt x="289179" y="4150890"/>
                  <a:pt x="273948" y="4173169"/>
                  <a:pt x="273948" y="4184809"/>
                </a:cubicBezTo>
                <a:lnTo>
                  <a:pt x="273948" y="4186018"/>
                </a:lnTo>
                <a:cubicBezTo>
                  <a:pt x="274215" y="4200192"/>
                  <a:pt x="285950" y="4211450"/>
                  <a:pt x="299856" y="4211450"/>
                </a:cubicBezTo>
                <a:lnTo>
                  <a:pt x="301000" y="4211450"/>
                </a:lnTo>
                <a:close/>
                <a:moveTo>
                  <a:pt x="280616" y="4185818"/>
                </a:moveTo>
                <a:lnTo>
                  <a:pt x="280616" y="4184885"/>
                </a:lnTo>
                <a:cubicBezTo>
                  <a:pt x="280616" y="4177075"/>
                  <a:pt x="290808" y="4160206"/>
                  <a:pt x="300618" y="4146566"/>
                </a:cubicBezTo>
                <a:cubicBezTo>
                  <a:pt x="312896" y="4163740"/>
                  <a:pt x="320526" y="4178379"/>
                  <a:pt x="320526" y="4184885"/>
                </a:cubicBezTo>
                <a:lnTo>
                  <a:pt x="320526" y="4184980"/>
                </a:lnTo>
                <a:cubicBezTo>
                  <a:pt x="320621" y="4190105"/>
                  <a:pt x="318706" y="4195077"/>
                  <a:pt x="315173" y="4198792"/>
                </a:cubicBezTo>
                <a:cubicBezTo>
                  <a:pt x="311562" y="4202516"/>
                  <a:pt x="306800" y="4204707"/>
                  <a:pt x="301571" y="4204792"/>
                </a:cubicBezTo>
                <a:lnTo>
                  <a:pt x="300533" y="4204792"/>
                </a:lnTo>
                <a:lnTo>
                  <a:pt x="300028" y="4204792"/>
                </a:lnTo>
                <a:cubicBezTo>
                  <a:pt x="289484" y="4204792"/>
                  <a:pt x="280806" y="4196382"/>
                  <a:pt x="280616" y="4185818"/>
                </a:cubicBezTo>
                <a:moveTo>
                  <a:pt x="318621" y="4255827"/>
                </a:moveTo>
                <a:cubicBezTo>
                  <a:pt x="327288" y="4251255"/>
                  <a:pt x="338156" y="4245445"/>
                  <a:pt x="351854" y="4238606"/>
                </a:cubicBezTo>
                <a:cubicBezTo>
                  <a:pt x="352710" y="4238092"/>
                  <a:pt x="353387" y="4237358"/>
                  <a:pt x="353568" y="4236425"/>
                </a:cubicBezTo>
                <a:cubicBezTo>
                  <a:pt x="353758" y="4235453"/>
                  <a:pt x="353568" y="4234425"/>
                  <a:pt x="353006" y="4233634"/>
                </a:cubicBezTo>
                <a:cubicBezTo>
                  <a:pt x="347481" y="4226186"/>
                  <a:pt x="337851" y="4223081"/>
                  <a:pt x="328993" y="4225633"/>
                </a:cubicBezTo>
                <a:lnTo>
                  <a:pt x="304619" y="4233444"/>
                </a:lnTo>
                <a:lnTo>
                  <a:pt x="304619" y="4232806"/>
                </a:lnTo>
                <a:cubicBezTo>
                  <a:pt x="304619" y="4225452"/>
                  <a:pt x="301180" y="4220328"/>
                  <a:pt x="296218" y="4220328"/>
                </a:cubicBezTo>
                <a:lnTo>
                  <a:pt x="272901" y="4220423"/>
                </a:lnTo>
                <a:cubicBezTo>
                  <a:pt x="272224" y="4220185"/>
                  <a:pt x="270414" y="4218890"/>
                  <a:pt x="268995" y="4217813"/>
                </a:cubicBezTo>
                <a:cubicBezTo>
                  <a:pt x="263366" y="4213727"/>
                  <a:pt x="253955" y="4206802"/>
                  <a:pt x="241954" y="4206802"/>
                </a:cubicBezTo>
                <a:lnTo>
                  <a:pt x="224980" y="4206802"/>
                </a:lnTo>
                <a:lnTo>
                  <a:pt x="224980" y="4206698"/>
                </a:lnTo>
                <a:cubicBezTo>
                  <a:pt x="224980" y="4202983"/>
                  <a:pt x="221923" y="4199916"/>
                  <a:pt x="218237" y="4199916"/>
                </a:cubicBezTo>
                <a:lnTo>
                  <a:pt x="197929" y="4199916"/>
                </a:lnTo>
                <a:cubicBezTo>
                  <a:pt x="196119" y="4199916"/>
                  <a:pt x="194605" y="4201449"/>
                  <a:pt x="194605" y="4203259"/>
                </a:cubicBezTo>
                <a:cubicBezTo>
                  <a:pt x="194605" y="4205078"/>
                  <a:pt x="196119" y="4206612"/>
                  <a:pt x="197929" y="4206612"/>
                </a:cubicBezTo>
                <a:lnTo>
                  <a:pt x="218322" y="4206698"/>
                </a:lnTo>
                <a:lnTo>
                  <a:pt x="218237" y="4258980"/>
                </a:lnTo>
                <a:lnTo>
                  <a:pt x="197929" y="4258980"/>
                </a:lnTo>
                <a:cubicBezTo>
                  <a:pt x="196119" y="4258980"/>
                  <a:pt x="194605" y="4260523"/>
                  <a:pt x="194605" y="4262333"/>
                </a:cubicBezTo>
                <a:cubicBezTo>
                  <a:pt x="194605" y="4264143"/>
                  <a:pt x="196119" y="4265629"/>
                  <a:pt x="197929" y="4265629"/>
                </a:cubicBezTo>
                <a:lnTo>
                  <a:pt x="218237" y="4265629"/>
                </a:lnTo>
                <a:cubicBezTo>
                  <a:pt x="221923" y="4265629"/>
                  <a:pt x="224980" y="4262609"/>
                  <a:pt x="224980" y="4258885"/>
                </a:cubicBezTo>
                <a:lnTo>
                  <a:pt x="224980" y="4257170"/>
                </a:lnTo>
                <a:cubicBezTo>
                  <a:pt x="230695" y="4259066"/>
                  <a:pt x="235839" y="4260885"/>
                  <a:pt x="240325" y="4262419"/>
                </a:cubicBezTo>
                <a:cubicBezTo>
                  <a:pt x="258127" y="4268600"/>
                  <a:pt x="268033" y="4271953"/>
                  <a:pt x="276996" y="4271953"/>
                </a:cubicBezTo>
                <a:cubicBezTo>
                  <a:pt x="288045" y="4272049"/>
                  <a:pt x="297666" y="4266981"/>
                  <a:pt x="318621" y="4255827"/>
                </a:cubicBezTo>
                <a:moveTo>
                  <a:pt x="242506" y="4256237"/>
                </a:moveTo>
                <a:cubicBezTo>
                  <a:pt x="237372" y="4254427"/>
                  <a:pt x="231553" y="4252427"/>
                  <a:pt x="224980" y="4250246"/>
                </a:cubicBezTo>
                <a:lnTo>
                  <a:pt x="224980" y="4213441"/>
                </a:lnTo>
                <a:lnTo>
                  <a:pt x="241954" y="4213441"/>
                </a:lnTo>
                <a:cubicBezTo>
                  <a:pt x="251755" y="4213441"/>
                  <a:pt x="259766" y="4219270"/>
                  <a:pt x="264995" y="4223166"/>
                </a:cubicBezTo>
                <a:cubicBezTo>
                  <a:pt x="268224" y="4225538"/>
                  <a:pt x="270224" y="4226976"/>
                  <a:pt x="272405" y="4226976"/>
                </a:cubicBezTo>
                <a:lnTo>
                  <a:pt x="296132" y="4226976"/>
                </a:lnTo>
                <a:cubicBezTo>
                  <a:pt x="296618" y="4226976"/>
                  <a:pt x="297856" y="4229072"/>
                  <a:pt x="297856" y="4232806"/>
                </a:cubicBezTo>
                <a:cubicBezTo>
                  <a:pt x="297856" y="4234701"/>
                  <a:pt x="297570" y="4236425"/>
                  <a:pt x="296903" y="4237635"/>
                </a:cubicBezTo>
                <a:cubicBezTo>
                  <a:pt x="296618" y="4238330"/>
                  <a:pt x="296218" y="4238701"/>
                  <a:pt x="296037" y="4238701"/>
                </a:cubicBezTo>
                <a:lnTo>
                  <a:pt x="258813" y="4238701"/>
                </a:lnTo>
                <a:cubicBezTo>
                  <a:pt x="256994" y="4238701"/>
                  <a:pt x="255461" y="4240235"/>
                  <a:pt x="255461" y="4241997"/>
                </a:cubicBezTo>
                <a:cubicBezTo>
                  <a:pt x="255461" y="4243817"/>
                  <a:pt x="256994" y="4245359"/>
                  <a:pt x="258813" y="4245359"/>
                </a:cubicBezTo>
                <a:lnTo>
                  <a:pt x="296037" y="4245359"/>
                </a:lnTo>
                <a:cubicBezTo>
                  <a:pt x="298799" y="4245359"/>
                  <a:pt x="301085" y="4243721"/>
                  <a:pt x="302619" y="4241073"/>
                </a:cubicBezTo>
                <a:lnTo>
                  <a:pt x="330898" y="4232091"/>
                </a:lnTo>
                <a:cubicBezTo>
                  <a:pt x="335756" y="4230700"/>
                  <a:pt x="340900" y="4231720"/>
                  <a:pt x="344710" y="4234796"/>
                </a:cubicBezTo>
                <a:cubicBezTo>
                  <a:pt x="332708" y="4240797"/>
                  <a:pt x="323192" y="4245912"/>
                  <a:pt x="315382" y="4250150"/>
                </a:cubicBezTo>
                <a:cubicBezTo>
                  <a:pt x="279578" y="4269077"/>
                  <a:pt x="279578" y="4269077"/>
                  <a:pt x="242506" y="4256237"/>
                </a:cubicBezTo>
                <a:moveTo>
                  <a:pt x="234325" y="4098236"/>
                </a:moveTo>
                <a:cubicBezTo>
                  <a:pt x="233829" y="4098979"/>
                  <a:pt x="233734" y="4100036"/>
                  <a:pt x="233953" y="4100875"/>
                </a:cubicBezTo>
                <a:cubicBezTo>
                  <a:pt x="235553" y="4106132"/>
                  <a:pt x="240878" y="4115572"/>
                  <a:pt x="250498" y="4115477"/>
                </a:cubicBezTo>
                <a:lnTo>
                  <a:pt x="251174" y="4115477"/>
                </a:lnTo>
                <a:cubicBezTo>
                  <a:pt x="256804" y="4121763"/>
                  <a:pt x="265671" y="4124420"/>
                  <a:pt x="273672" y="4122049"/>
                </a:cubicBezTo>
                <a:lnTo>
                  <a:pt x="291179" y="4117772"/>
                </a:lnTo>
                <a:cubicBezTo>
                  <a:pt x="294989" y="4119058"/>
                  <a:pt x="310315" y="4124592"/>
                  <a:pt x="320221" y="4132593"/>
                </a:cubicBezTo>
                <a:lnTo>
                  <a:pt x="320707" y="4132964"/>
                </a:lnTo>
                <a:cubicBezTo>
                  <a:pt x="325841" y="4137117"/>
                  <a:pt x="336442" y="4145756"/>
                  <a:pt x="350253" y="4145756"/>
                </a:cubicBezTo>
                <a:lnTo>
                  <a:pt x="367198" y="4145756"/>
                </a:lnTo>
                <a:lnTo>
                  <a:pt x="367198" y="4145861"/>
                </a:lnTo>
                <a:cubicBezTo>
                  <a:pt x="367198" y="4149566"/>
                  <a:pt x="370237" y="4152605"/>
                  <a:pt x="373961" y="4152605"/>
                </a:cubicBezTo>
                <a:lnTo>
                  <a:pt x="394239" y="4152605"/>
                </a:lnTo>
                <a:cubicBezTo>
                  <a:pt x="396049" y="4152605"/>
                  <a:pt x="397573" y="4151110"/>
                  <a:pt x="397573" y="4149290"/>
                </a:cubicBezTo>
                <a:cubicBezTo>
                  <a:pt x="397573" y="4147490"/>
                  <a:pt x="396049" y="4145947"/>
                  <a:pt x="394239" y="4145947"/>
                </a:cubicBezTo>
                <a:lnTo>
                  <a:pt x="373866" y="4145861"/>
                </a:lnTo>
                <a:lnTo>
                  <a:pt x="373961" y="4093578"/>
                </a:lnTo>
                <a:lnTo>
                  <a:pt x="394239" y="4093578"/>
                </a:lnTo>
                <a:cubicBezTo>
                  <a:pt x="396049" y="4093578"/>
                  <a:pt x="397573" y="4092035"/>
                  <a:pt x="397573" y="4090226"/>
                </a:cubicBezTo>
                <a:cubicBezTo>
                  <a:pt x="397573" y="4088416"/>
                  <a:pt x="396049" y="4086873"/>
                  <a:pt x="394239" y="4086873"/>
                </a:cubicBezTo>
                <a:lnTo>
                  <a:pt x="373961" y="4086873"/>
                </a:lnTo>
                <a:cubicBezTo>
                  <a:pt x="370237" y="4086873"/>
                  <a:pt x="367198" y="4089959"/>
                  <a:pt x="367198" y="4093664"/>
                </a:cubicBezTo>
                <a:lnTo>
                  <a:pt x="367198" y="4095341"/>
                </a:lnTo>
                <a:cubicBezTo>
                  <a:pt x="355196" y="4091245"/>
                  <a:pt x="346424" y="4087759"/>
                  <a:pt x="339747" y="4085063"/>
                </a:cubicBezTo>
                <a:cubicBezTo>
                  <a:pt x="320221" y="4077262"/>
                  <a:pt x="315859" y="4075957"/>
                  <a:pt x="299266" y="4084044"/>
                </a:cubicBezTo>
                <a:lnTo>
                  <a:pt x="299190" y="4084044"/>
                </a:lnTo>
                <a:lnTo>
                  <a:pt x="236420" y="4096874"/>
                </a:lnTo>
                <a:cubicBezTo>
                  <a:pt x="235648" y="4096788"/>
                  <a:pt x="234791" y="4097341"/>
                  <a:pt x="234325" y="4098236"/>
                </a:cubicBezTo>
                <a:moveTo>
                  <a:pt x="337375" y="4091064"/>
                </a:moveTo>
                <a:cubicBezTo>
                  <a:pt x="344434" y="4093960"/>
                  <a:pt x="354053" y="4097760"/>
                  <a:pt x="367293" y="4102237"/>
                </a:cubicBezTo>
                <a:lnTo>
                  <a:pt x="367293" y="4138965"/>
                </a:lnTo>
                <a:lnTo>
                  <a:pt x="350348" y="4138965"/>
                </a:lnTo>
                <a:cubicBezTo>
                  <a:pt x="338890" y="4138965"/>
                  <a:pt x="329575" y="4131383"/>
                  <a:pt x="324993" y="4127754"/>
                </a:cubicBezTo>
                <a:lnTo>
                  <a:pt x="324526" y="4127383"/>
                </a:lnTo>
                <a:cubicBezTo>
                  <a:pt x="312315" y="4117477"/>
                  <a:pt x="293265" y="4111400"/>
                  <a:pt x="292418" y="4111066"/>
                </a:cubicBezTo>
                <a:cubicBezTo>
                  <a:pt x="292046" y="4110981"/>
                  <a:pt x="291751" y="4110885"/>
                  <a:pt x="291360" y="4110885"/>
                </a:cubicBezTo>
                <a:cubicBezTo>
                  <a:pt x="291093" y="4110885"/>
                  <a:pt x="290817" y="4110885"/>
                  <a:pt x="290617" y="4110981"/>
                </a:cubicBezTo>
                <a:lnTo>
                  <a:pt x="272043" y="4115572"/>
                </a:lnTo>
                <a:cubicBezTo>
                  <a:pt x="267176" y="4116981"/>
                  <a:pt x="262033" y="4115943"/>
                  <a:pt x="258232" y="4112886"/>
                </a:cubicBezTo>
                <a:cubicBezTo>
                  <a:pt x="271081" y="4106408"/>
                  <a:pt x="280711" y="4101160"/>
                  <a:pt x="288617" y="4096969"/>
                </a:cubicBezTo>
                <a:cubicBezTo>
                  <a:pt x="315763" y="4082425"/>
                  <a:pt x="315763" y="4082425"/>
                  <a:pt x="337375" y="4091064"/>
                </a:cubicBezTo>
                <a:moveTo>
                  <a:pt x="278416" y="4094874"/>
                </a:moveTo>
                <a:cubicBezTo>
                  <a:pt x="271176" y="4098779"/>
                  <a:pt x="262509" y="4103399"/>
                  <a:pt x="251641" y="4108695"/>
                </a:cubicBezTo>
                <a:cubicBezTo>
                  <a:pt x="246697" y="4109247"/>
                  <a:pt x="243554" y="4105399"/>
                  <a:pt x="241859" y="4102322"/>
                </a:cubicBezTo>
                <a:lnTo>
                  <a:pt x="278416" y="4094874"/>
                </a:lnTo>
                <a:close/>
                <a:moveTo>
                  <a:pt x="544068" y="4211450"/>
                </a:moveTo>
                <a:lnTo>
                  <a:pt x="544649" y="4211450"/>
                </a:lnTo>
                <a:cubicBezTo>
                  <a:pt x="551612" y="4211260"/>
                  <a:pt x="558069" y="4208422"/>
                  <a:pt x="562937" y="4203354"/>
                </a:cubicBezTo>
                <a:cubicBezTo>
                  <a:pt x="567794" y="4198296"/>
                  <a:pt x="570262" y="4191724"/>
                  <a:pt x="570166" y="4184809"/>
                </a:cubicBezTo>
                <a:cubicBezTo>
                  <a:pt x="570166" y="4173636"/>
                  <a:pt x="556555" y="4153081"/>
                  <a:pt x="548354" y="4141823"/>
                </a:cubicBezTo>
                <a:cubicBezTo>
                  <a:pt x="547983" y="4141356"/>
                  <a:pt x="547611" y="4140851"/>
                  <a:pt x="547021" y="4140470"/>
                </a:cubicBezTo>
                <a:cubicBezTo>
                  <a:pt x="545792" y="4139556"/>
                  <a:pt x="544163" y="4139184"/>
                  <a:pt x="542649" y="4139451"/>
                </a:cubicBezTo>
                <a:cubicBezTo>
                  <a:pt x="541115" y="4139737"/>
                  <a:pt x="539705" y="4140565"/>
                  <a:pt x="538753" y="4141823"/>
                </a:cubicBezTo>
                <a:cubicBezTo>
                  <a:pt x="532162" y="4150890"/>
                  <a:pt x="516941" y="4173169"/>
                  <a:pt x="516941" y="4184809"/>
                </a:cubicBezTo>
                <a:lnTo>
                  <a:pt x="516941" y="4186018"/>
                </a:lnTo>
                <a:cubicBezTo>
                  <a:pt x="517207" y="4200192"/>
                  <a:pt x="528942" y="4211450"/>
                  <a:pt x="542839" y="4211450"/>
                </a:cubicBezTo>
                <a:lnTo>
                  <a:pt x="544068" y="4211450"/>
                </a:lnTo>
                <a:close/>
                <a:moveTo>
                  <a:pt x="523580" y="4185818"/>
                </a:moveTo>
                <a:lnTo>
                  <a:pt x="523580" y="4184885"/>
                </a:lnTo>
                <a:cubicBezTo>
                  <a:pt x="523580" y="4177075"/>
                  <a:pt x="533790" y="4160206"/>
                  <a:pt x="543516" y="4146566"/>
                </a:cubicBezTo>
                <a:cubicBezTo>
                  <a:pt x="555793" y="4163740"/>
                  <a:pt x="563423" y="4178379"/>
                  <a:pt x="563423" y="4184885"/>
                </a:cubicBezTo>
                <a:lnTo>
                  <a:pt x="563423" y="4184980"/>
                </a:lnTo>
                <a:cubicBezTo>
                  <a:pt x="563518" y="4190105"/>
                  <a:pt x="561604" y="4195077"/>
                  <a:pt x="558069" y="4198792"/>
                </a:cubicBezTo>
                <a:cubicBezTo>
                  <a:pt x="554460" y="4202516"/>
                  <a:pt x="549697" y="4204707"/>
                  <a:pt x="544449" y="4204792"/>
                </a:cubicBezTo>
                <a:lnTo>
                  <a:pt x="543392" y="4204792"/>
                </a:lnTo>
                <a:lnTo>
                  <a:pt x="542925" y="4204792"/>
                </a:lnTo>
                <a:cubicBezTo>
                  <a:pt x="532447" y="4204792"/>
                  <a:pt x="523799" y="4196382"/>
                  <a:pt x="523580" y="4185818"/>
                </a:cubicBezTo>
                <a:moveTo>
                  <a:pt x="561594" y="4255827"/>
                </a:moveTo>
                <a:cubicBezTo>
                  <a:pt x="570252" y="4251255"/>
                  <a:pt x="581110" y="4245445"/>
                  <a:pt x="594836" y="4238606"/>
                </a:cubicBezTo>
                <a:cubicBezTo>
                  <a:pt x="595693" y="4238092"/>
                  <a:pt x="596379" y="4237358"/>
                  <a:pt x="596551" y="4236425"/>
                </a:cubicBezTo>
                <a:cubicBezTo>
                  <a:pt x="596751" y="4235453"/>
                  <a:pt x="596551" y="4234425"/>
                  <a:pt x="595979" y="4233634"/>
                </a:cubicBezTo>
                <a:cubicBezTo>
                  <a:pt x="590474" y="4226186"/>
                  <a:pt x="580844" y="4223081"/>
                  <a:pt x="571967" y="4225633"/>
                </a:cubicBezTo>
                <a:lnTo>
                  <a:pt x="547611" y="4233444"/>
                </a:lnTo>
                <a:lnTo>
                  <a:pt x="547611" y="4232806"/>
                </a:lnTo>
                <a:cubicBezTo>
                  <a:pt x="547611" y="4225452"/>
                  <a:pt x="544153" y="4220328"/>
                  <a:pt x="539219" y="4220328"/>
                </a:cubicBezTo>
                <a:lnTo>
                  <a:pt x="515884" y="4220328"/>
                </a:lnTo>
                <a:cubicBezTo>
                  <a:pt x="515207" y="4220109"/>
                  <a:pt x="513397" y="4218794"/>
                  <a:pt x="511978" y="4217727"/>
                </a:cubicBezTo>
                <a:cubicBezTo>
                  <a:pt x="506359" y="4213632"/>
                  <a:pt x="496928" y="4206698"/>
                  <a:pt x="484918" y="4206698"/>
                </a:cubicBezTo>
                <a:lnTo>
                  <a:pt x="467953" y="4206698"/>
                </a:lnTo>
                <a:lnTo>
                  <a:pt x="467953" y="4206612"/>
                </a:lnTo>
                <a:cubicBezTo>
                  <a:pt x="467953" y="4202887"/>
                  <a:pt x="464915" y="4199820"/>
                  <a:pt x="461210" y="4199820"/>
                </a:cubicBezTo>
                <a:lnTo>
                  <a:pt x="440903" y="4199820"/>
                </a:lnTo>
                <a:cubicBezTo>
                  <a:pt x="439102" y="4199820"/>
                  <a:pt x="437597" y="4201354"/>
                  <a:pt x="437597" y="4203164"/>
                </a:cubicBezTo>
                <a:cubicBezTo>
                  <a:pt x="437597" y="4204983"/>
                  <a:pt x="439102" y="4206516"/>
                  <a:pt x="440903" y="4206516"/>
                </a:cubicBezTo>
                <a:lnTo>
                  <a:pt x="461315" y="4206612"/>
                </a:lnTo>
                <a:lnTo>
                  <a:pt x="461210" y="4258885"/>
                </a:lnTo>
                <a:lnTo>
                  <a:pt x="440903" y="4258885"/>
                </a:lnTo>
                <a:cubicBezTo>
                  <a:pt x="439102" y="4258885"/>
                  <a:pt x="437597" y="4260418"/>
                  <a:pt x="437597" y="4262228"/>
                </a:cubicBezTo>
                <a:cubicBezTo>
                  <a:pt x="437597" y="4264048"/>
                  <a:pt x="439102" y="4265543"/>
                  <a:pt x="440903" y="4265543"/>
                </a:cubicBezTo>
                <a:lnTo>
                  <a:pt x="461210" y="4265543"/>
                </a:lnTo>
                <a:cubicBezTo>
                  <a:pt x="464915" y="4265543"/>
                  <a:pt x="467953" y="4262514"/>
                  <a:pt x="467953" y="4258799"/>
                </a:cubicBezTo>
                <a:lnTo>
                  <a:pt x="467953" y="4257075"/>
                </a:lnTo>
                <a:cubicBezTo>
                  <a:pt x="473687" y="4258980"/>
                  <a:pt x="478821" y="4260799"/>
                  <a:pt x="483318" y="4262333"/>
                </a:cubicBezTo>
                <a:cubicBezTo>
                  <a:pt x="501129" y="4268524"/>
                  <a:pt x="511026" y="4271810"/>
                  <a:pt x="519969" y="4271810"/>
                </a:cubicBezTo>
                <a:cubicBezTo>
                  <a:pt x="531019" y="4272049"/>
                  <a:pt x="540648" y="4266981"/>
                  <a:pt x="561594" y="4255827"/>
                </a:cubicBezTo>
                <a:moveTo>
                  <a:pt x="485489" y="4256237"/>
                </a:moveTo>
                <a:cubicBezTo>
                  <a:pt x="480365" y="4254427"/>
                  <a:pt x="474630" y="4252427"/>
                  <a:pt x="467953" y="4250246"/>
                </a:cubicBezTo>
                <a:lnTo>
                  <a:pt x="467953" y="4213441"/>
                </a:lnTo>
                <a:lnTo>
                  <a:pt x="484918" y="4213441"/>
                </a:lnTo>
                <a:cubicBezTo>
                  <a:pt x="494729" y="4213441"/>
                  <a:pt x="502729" y="4219270"/>
                  <a:pt x="507978" y="4223166"/>
                </a:cubicBezTo>
                <a:cubicBezTo>
                  <a:pt x="511207" y="4225538"/>
                  <a:pt x="513207" y="4226976"/>
                  <a:pt x="515407" y="4226976"/>
                </a:cubicBezTo>
                <a:lnTo>
                  <a:pt x="539115" y="4226976"/>
                </a:lnTo>
                <a:cubicBezTo>
                  <a:pt x="539610" y="4226976"/>
                  <a:pt x="540848" y="4229072"/>
                  <a:pt x="540848" y="4232806"/>
                </a:cubicBezTo>
                <a:cubicBezTo>
                  <a:pt x="540848" y="4234701"/>
                  <a:pt x="540448" y="4236425"/>
                  <a:pt x="539886" y="4237635"/>
                </a:cubicBezTo>
                <a:cubicBezTo>
                  <a:pt x="539610" y="4238330"/>
                  <a:pt x="539219" y="4238701"/>
                  <a:pt x="539019" y="4238701"/>
                </a:cubicBezTo>
                <a:lnTo>
                  <a:pt x="501767" y="4238701"/>
                </a:lnTo>
                <a:cubicBezTo>
                  <a:pt x="499986" y="4238701"/>
                  <a:pt x="498434" y="4240235"/>
                  <a:pt x="498434" y="4241997"/>
                </a:cubicBezTo>
                <a:cubicBezTo>
                  <a:pt x="498434" y="4243817"/>
                  <a:pt x="499986" y="4245359"/>
                  <a:pt x="501767" y="4245359"/>
                </a:cubicBezTo>
                <a:lnTo>
                  <a:pt x="539019" y="4245359"/>
                </a:lnTo>
                <a:cubicBezTo>
                  <a:pt x="541791" y="4245359"/>
                  <a:pt x="544068" y="4243721"/>
                  <a:pt x="545611" y="4241073"/>
                </a:cubicBezTo>
                <a:lnTo>
                  <a:pt x="573881" y="4232091"/>
                </a:lnTo>
                <a:cubicBezTo>
                  <a:pt x="578739" y="4230700"/>
                  <a:pt x="583882" y="4231720"/>
                  <a:pt x="587702" y="4234796"/>
                </a:cubicBezTo>
                <a:cubicBezTo>
                  <a:pt x="575700" y="4240797"/>
                  <a:pt x="566166" y="4245912"/>
                  <a:pt x="558260" y="4250150"/>
                </a:cubicBezTo>
                <a:cubicBezTo>
                  <a:pt x="522627" y="4269077"/>
                  <a:pt x="522541" y="4269077"/>
                  <a:pt x="485489" y="4256237"/>
                </a:cubicBezTo>
                <a:moveTo>
                  <a:pt x="477307" y="4098236"/>
                </a:moveTo>
                <a:cubicBezTo>
                  <a:pt x="476821" y="4098979"/>
                  <a:pt x="476726" y="4100036"/>
                  <a:pt x="477002" y="4100875"/>
                </a:cubicBezTo>
                <a:cubicBezTo>
                  <a:pt x="478631" y="4106132"/>
                  <a:pt x="483984" y="4115572"/>
                  <a:pt x="493586" y="4115477"/>
                </a:cubicBezTo>
                <a:lnTo>
                  <a:pt x="494252" y="4115477"/>
                </a:lnTo>
                <a:cubicBezTo>
                  <a:pt x="499891" y="4121763"/>
                  <a:pt x="508730" y="4124420"/>
                  <a:pt x="516721" y="4122049"/>
                </a:cubicBezTo>
                <a:lnTo>
                  <a:pt x="534257" y="4117772"/>
                </a:lnTo>
                <a:cubicBezTo>
                  <a:pt x="538067" y="4119058"/>
                  <a:pt x="553412" y="4124592"/>
                  <a:pt x="563318" y="4132593"/>
                </a:cubicBezTo>
                <a:lnTo>
                  <a:pt x="563794" y="4132964"/>
                </a:lnTo>
                <a:cubicBezTo>
                  <a:pt x="568928" y="4137117"/>
                  <a:pt x="579511" y="4145756"/>
                  <a:pt x="593321" y="4145756"/>
                </a:cubicBezTo>
                <a:lnTo>
                  <a:pt x="610276" y="4145756"/>
                </a:lnTo>
                <a:lnTo>
                  <a:pt x="610276" y="4145861"/>
                </a:lnTo>
                <a:cubicBezTo>
                  <a:pt x="610276" y="4149566"/>
                  <a:pt x="613314" y="4152605"/>
                  <a:pt x="617058" y="4152605"/>
                </a:cubicBezTo>
                <a:lnTo>
                  <a:pt x="637337" y="4152605"/>
                </a:lnTo>
                <a:cubicBezTo>
                  <a:pt x="639137" y="4152605"/>
                  <a:pt x="640642" y="4151110"/>
                  <a:pt x="640642" y="4149290"/>
                </a:cubicBezTo>
                <a:cubicBezTo>
                  <a:pt x="640642" y="4147490"/>
                  <a:pt x="639137" y="4145947"/>
                  <a:pt x="637337" y="4145947"/>
                </a:cubicBezTo>
                <a:lnTo>
                  <a:pt x="616944" y="4145861"/>
                </a:lnTo>
                <a:lnTo>
                  <a:pt x="617058" y="4093578"/>
                </a:lnTo>
                <a:lnTo>
                  <a:pt x="637337" y="4093578"/>
                </a:lnTo>
                <a:cubicBezTo>
                  <a:pt x="639137" y="4093578"/>
                  <a:pt x="640642" y="4092035"/>
                  <a:pt x="640642" y="4090226"/>
                </a:cubicBezTo>
                <a:cubicBezTo>
                  <a:pt x="640642" y="4088416"/>
                  <a:pt x="639137" y="4086873"/>
                  <a:pt x="637337" y="4086873"/>
                </a:cubicBezTo>
                <a:lnTo>
                  <a:pt x="617058" y="4086873"/>
                </a:lnTo>
                <a:cubicBezTo>
                  <a:pt x="613314" y="4086873"/>
                  <a:pt x="610276" y="4089959"/>
                  <a:pt x="610276" y="4093664"/>
                </a:cubicBezTo>
                <a:lnTo>
                  <a:pt x="610276" y="4095341"/>
                </a:lnTo>
                <a:cubicBezTo>
                  <a:pt x="598275" y="4091245"/>
                  <a:pt x="589502" y="4087759"/>
                  <a:pt x="582835" y="4085063"/>
                </a:cubicBezTo>
                <a:cubicBezTo>
                  <a:pt x="563318" y="4077262"/>
                  <a:pt x="558927" y="4075957"/>
                  <a:pt x="542344" y="4084044"/>
                </a:cubicBezTo>
                <a:lnTo>
                  <a:pt x="542258" y="4084044"/>
                </a:lnTo>
                <a:lnTo>
                  <a:pt x="479488" y="4096874"/>
                </a:lnTo>
                <a:cubicBezTo>
                  <a:pt x="478631" y="4096788"/>
                  <a:pt x="477860" y="4097341"/>
                  <a:pt x="477307" y="4098236"/>
                </a:cubicBezTo>
                <a:moveTo>
                  <a:pt x="580368" y="4091064"/>
                </a:moveTo>
                <a:cubicBezTo>
                  <a:pt x="587416" y="4093960"/>
                  <a:pt x="597017" y="4097760"/>
                  <a:pt x="610276" y="4102237"/>
                </a:cubicBezTo>
                <a:lnTo>
                  <a:pt x="610276" y="4138965"/>
                </a:lnTo>
                <a:lnTo>
                  <a:pt x="593321" y="4138965"/>
                </a:lnTo>
                <a:cubicBezTo>
                  <a:pt x="581882" y="4138965"/>
                  <a:pt x="572557" y="4131383"/>
                  <a:pt x="567976" y="4127754"/>
                </a:cubicBezTo>
                <a:lnTo>
                  <a:pt x="567509" y="4127383"/>
                </a:lnTo>
                <a:cubicBezTo>
                  <a:pt x="555298" y="4117477"/>
                  <a:pt x="536257" y="4111400"/>
                  <a:pt x="535391" y="4111066"/>
                </a:cubicBezTo>
                <a:cubicBezTo>
                  <a:pt x="535124" y="4110981"/>
                  <a:pt x="534743" y="4110885"/>
                  <a:pt x="534343" y="4110885"/>
                </a:cubicBezTo>
                <a:cubicBezTo>
                  <a:pt x="534076" y="4110885"/>
                  <a:pt x="533790" y="4110885"/>
                  <a:pt x="533600" y="4110981"/>
                </a:cubicBezTo>
                <a:lnTo>
                  <a:pt x="515026" y="4115572"/>
                </a:lnTo>
                <a:cubicBezTo>
                  <a:pt x="510168" y="4116981"/>
                  <a:pt x="505025" y="4115943"/>
                  <a:pt x="501215" y="4112886"/>
                </a:cubicBezTo>
                <a:cubicBezTo>
                  <a:pt x="514074" y="4106408"/>
                  <a:pt x="523694" y="4101160"/>
                  <a:pt x="531600" y="4096969"/>
                </a:cubicBezTo>
                <a:cubicBezTo>
                  <a:pt x="558755" y="4082425"/>
                  <a:pt x="558755" y="4082425"/>
                  <a:pt x="580368" y="4091064"/>
                </a:cubicBezTo>
                <a:moveTo>
                  <a:pt x="521398" y="4094874"/>
                </a:moveTo>
                <a:cubicBezTo>
                  <a:pt x="514159" y="4098779"/>
                  <a:pt x="505492" y="4103399"/>
                  <a:pt x="494633" y="4108695"/>
                </a:cubicBezTo>
                <a:cubicBezTo>
                  <a:pt x="489690" y="4109247"/>
                  <a:pt x="486537" y="4105399"/>
                  <a:pt x="484822" y="4102322"/>
                </a:cubicBezTo>
                <a:lnTo>
                  <a:pt x="521398" y="4094874"/>
                </a:lnTo>
                <a:close/>
                <a:moveTo>
                  <a:pt x="787051" y="4211450"/>
                </a:moveTo>
                <a:lnTo>
                  <a:pt x="787641" y="4211450"/>
                </a:lnTo>
                <a:cubicBezTo>
                  <a:pt x="794585" y="4211260"/>
                  <a:pt x="801062" y="4208422"/>
                  <a:pt x="805919" y="4203354"/>
                </a:cubicBezTo>
                <a:cubicBezTo>
                  <a:pt x="810768" y="4198296"/>
                  <a:pt x="813235" y="4191724"/>
                  <a:pt x="813149" y="4184809"/>
                </a:cubicBezTo>
                <a:cubicBezTo>
                  <a:pt x="813149" y="4173636"/>
                  <a:pt x="799547" y="4153081"/>
                  <a:pt x="791327" y="4141823"/>
                </a:cubicBezTo>
                <a:cubicBezTo>
                  <a:pt x="790956" y="4141356"/>
                  <a:pt x="790556" y="4140851"/>
                  <a:pt x="790013" y="4140470"/>
                </a:cubicBezTo>
                <a:cubicBezTo>
                  <a:pt x="788784" y="4139556"/>
                  <a:pt x="787146" y="4139184"/>
                  <a:pt x="785641" y="4139451"/>
                </a:cubicBezTo>
                <a:cubicBezTo>
                  <a:pt x="784107" y="4139737"/>
                  <a:pt x="782678" y="4140565"/>
                  <a:pt x="781821" y="4141823"/>
                </a:cubicBezTo>
                <a:cubicBezTo>
                  <a:pt x="775239" y="4150890"/>
                  <a:pt x="760000" y="4173169"/>
                  <a:pt x="760000" y="4184809"/>
                </a:cubicBezTo>
                <a:lnTo>
                  <a:pt x="760000" y="4186018"/>
                </a:lnTo>
                <a:cubicBezTo>
                  <a:pt x="760295" y="4200192"/>
                  <a:pt x="772001" y="4211450"/>
                  <a:pt x="785908" y="4211450"/>
                </a:cubicBezTo>
                <a:lnTo>
                  <a:pt x="787051" y="4211450"/>
                </a:lnTo>
                <a:close/>
                <a:moveTo>
                  <a:pt x="766572" y="4185818"/>
                </a:moveTo>
                <a:lnTo>
                  <a:pt x="766572" y="4184885"/>
                </a:lnTo>
                <a:cubicBezTo>
                  <a:pt x="766572" y="4177075"/>
                  <a:pt x="776773" y="4160206"/>
                  <a:pt x="786565" y="4146566"/>
                </a:cubicBezTo>
                <a:cubicBezTo>
                  <a:pt x="798862" y="4163740"/>
                  <a:pt x="806491" y="4178379"/>
                  <a:pt x="806491" y="4184885"/>
                </a:cubicBezTo>
                <a:lnTo>
                  <a:pt x="806491" y="4184980"/>
                </a:lnTo>
                <a:cubicBezTo>
                  <a:pt x="806586" y="4190105"/>
                  <a:pt x="804691" y="4195077"/>
                  <a:pt x="801148" y="4198792"/>
                </a:cubicBezTo>
                <a:cubicBezTo>
                  <a:pt x="797547" y="4202516"/>
                  <a:pt x="792775" y="4204707"/>
                  <a:pt x="787517" y="4204792"/>
                </a:cubicBezTo>
                <a:lnTo>
                  <a:pt x="786479" y="4204792"/>
                </a:lnTo>
                <a:lnTo>
                  <a:pt x="786013" y="4204792"/>
                </a:lnTo>
                <a:cubicBezTo>
                  <a:pt x="775516" y="4204792"/>
                  <a:pt x="766867" y="4196382"/>
                  <a:pt x="766572" y="4185818"/>
                </a:cubicBezTo>
                <a:moveTo>
                  <a:pt x="804596" y="4255827"/>
                </a:moveTo>
                <a:cubicBezTo>
                  <a:pt x="813235" y="4251255"/>
                  <a:pt x="824103" y="4245445"/>
                  <a:pt x="837819" y="4238606"/>
                </a:cubicBezTo>
                <a:cubicBezTo>
                  <a:pt x="838676" y="4238092"/>
                  <a:pt x="839352" y="4237358"/>
                  <a:pt x="839543" y="4236425"/>
                </a:cubicBezTo>
                <a:cubicBezTo>
                  <a:pt x="839734" y="4235453"/>
                  <a:pt x="839543" y="4234425"/>
                  <a:pt x="838952" y="4233634"/>
                </a:cubicBezTo>
                <a:cubicBezTo>
                  <a:pt x="833447" y="4226186"/>
                  <a:pt x="823826" y="4223081"/>
                  <a:pt x="814968" y="4225633"/>
                </a:cubicBezTo>
                <a:lnTo>
                  <a:pt x="790480" y="4233358"/>
                </a:lnTo>
                <a:lnTo>
                  <a:pt x="790480" y="4232701"/>
                </a:lnTo>
                <a:cubicBezTo>
                  <a:pt x="790480" y="4225347"/>
                  <a:pt x="787051" y="4220185"/>
                  <a:pt x="782107" y="4220185"/>
                </a:cubicBezTo>
                <a:lnTo>
                  <a:pt x="758761" y="4220328"/>
                </a:lnTo>
                <a:cubicBezTo>
                  <a:pt x="758094" y="4220109"/>
                  <a:pt x="756295" y="4218794"/>
                  <a:pt x="754837" y="4217727"/>
                </a:cubicBezTo>
                <a:cubicBezTo>
                  <a:pt x="749246" y="4213632"/>
                  <a:pt x="739797" y="4206698"/>
                  <a:pt x="727815" y="4206698"/>
                </a:cubicBezTo>
                <a:lnTo>
                  <a:pt x="710851" y="4206698"/>
                </a:lnTo>
                <a:lnTo>
                  <a:pt x="710851" y="4206612"/>
                </a:lnTo>
                <a:cubicBezTo>
                  <a:pt x="710851" y="4202887"/>
                  <a:pt x="707812" y="4199820"/>
                  <a:pt x="704079" y="4199820"/>
                </a:cubicBezTo>
                <a:lnTo>
                  <a:pt x="683800" y="4199820"/>
                </a:lnTo>
                <a:cubicBezTo>
                  <a:pt x="681990" y="4199820"/>
                  <a:pt x="680485" y="4201354"/>
                  <a:pt x="680485" y="4203164"/>
                </a:cubicBezTo>
                <a:cubicBezTo>
                  <a:pt x="680485" y="4204983"/>
                  <a:pt x="681990" y="4206516"/>
                  <a:pt x="683800" y="4206516"/>
                </a:cubicBezTo>
                <a:lnTo>
                  <a:pt x="704173" y="4206612"/>
                </a:lnTo>
                <a:lnTo>
                  <a:pt x="704079" y="4258885"/>
                </a:lnTo>
                <a:lnTo>
                  <a:pt x="683800" y="4258885"/>
                </a:lnTo>
                <a:cubicBezTo>
                  <a:pt x="681990" y="4258885"/>
                  <a:pt x="680485" y="4260418"/>
                  <a:pt x="680485" y="4262228"/>
                </a:cubicBezTo>
                <a:cubicBezTo>
                  <a:pt x="680485" y="4264048"/>
                  <a:pt x="681990" y="4265543"/>
                  <a:pt x="683800" y="4265543"/>
                </a:cubicBezTo>
                <a:lnTo>
                  <a:pt x="704079" y="4265543"/>
                </a:lnTo>
                <a:cubicBezTo>
                  <a:pt x="707812" y="4265543"/>
                  <a:pt x="710851" y="4262514"/>
                  <a:pt x="710851" y="4258799"/>
                </a:cubicBezTo>
                <a:lnTo>
                  <a:pt x="710851" y="4257066"/>
                </a:lnTo>
                <a:cubicBezTo>
                  <a:pt x="716575" y="4258980"/>
                  <a:pt x="721709" y="4260799"/>
                  <a:pt x="726205" y="4262333"/>
                </a:cubicBezTo>
                <a:cubicBezTo>
                  <a:pt x="744017" y="4268524"/>
                  <a:pt x="753923" y="4271810"/>
                  <a:pt x="762867" y="4271810"/>
                </a:cubicBezTo>
                <a:cubicBezTo>
                  <a:pt x="774011" y="4272049"/>
                  <a:pt x="783641" y="4266981"/>
                  <a:pt x="804596" y="4255827"/>
                </a:cubicBezTo>
                <a:moveTo>
                  <a:pt x="728481" y="4256237"/>
                </a:moveTo>
                <a:cubicBezTo>
                  <a:pt x="723347" y="4254427"/>
                  <a:pt x="717518" y="4252427"/>
                  <a:pt x="710946" y="4250246"/>
                </a:cubicBezTo>
                <a:lnTo>
                  <a:pt x="710946" y="4213441"/>
                </a:lnTo>
                <a:lnTo>
                  <a:pt x="727891" y="4213441"/>
                </a:lnTo>
                <a:cubicBezTo>
                  <a:pt x="737711" y="4213441"/>
                  <a:pt x="745703" y="4219270"/>
                  <a:pt x="750961" y="4223166"/>
                </a:cubicBezTo>
                <a:cubicBezTo>
                  <a:pt x="754199" y="4225538"/>
                  <a:pt x="756199" y="4226976"/>
                  <a:pt x="758380" y="4226976"/>
                </a:cubicBezTo>
                <a:lnTo>
                  <a:pt x="782107" y="4226976"/>
                </a:lnTo>
                <a:cubicBezTo>
                  <a:pt x="782574" y="4226976"/>
                  <a:pt x="783821" y="4229072"/>
                  <a:pt x="783821" y="4232806"/>
                </a:cubicBezTo>
                <a:cubicBezTo>
                  <a:pt x="783821" y="4234701"/>
                  <a:pt x="783517" y="4236425"/>
                  <a:pt x="782869" y="4237635"/>
                </a:cubicBezTo>
                <a:cubicBezTo>
                  <a:pt x="782574" y="4238330"/>
                  <a:pt x="782193" y="4238701"/>
                  <a:pt x="782012" y="4238701"/>
                </a:cubicBezTo>
                <a:lnTo>
                  <a:pt x="744760" y="4238701"/>
                </a:lnTo>
                <a:cubicBezTo>
                  <a:pt x="742940" y="4238701"/>
                  <a:pt x="741426" y="4240235"/>
                  <a:pt x="741426" y="4241997"/>
                </a:cubicBezTo>
                <a:cubicBezTo>
                  <a:pt x="741426" y="4243817"/>
                  <a:pt x="742940" y="4245359"/>
                  <a:pt x="744760" y="4245359"/>
                </a:cubicBezTo>
                <a:lnTo>
                  <a:pt x="782012" y="4245359"/>
                </a:lnTo>
                <a:cubicBezTo>
                  <a:pt x="784774" y="4245359"/>
                  <a:pt x="787051" y="4243721"/>
                  <a:pt x="788565" y="4241073"/>
                </a:cubicBezTo>
                <a:lnTo>
                  <a:pt x="816864" y="4232091"/>
                </a:lnTo>
                <a:cubicBezTo>
                  <a:pt x="821731" y="4230700"/>
                  <a:pt x="826875" y="4231720"/>
                  <a:pt x="830675" y="4234796"/>
                </a:cubicBezTo>
                <a:cubicBezTo>
                  <a:pt x="818683" y="4240797"/>
                  <a:pt x="809149" y="4245912"/>
                  <a:pt x="801328" y="4250150"/>
                </a:cubicBezTo>
                <a:cubicBezTo>
                  <a:pt x="765610" y="4269077"/>
                  <a:pt x="765610" y="4269077"/>
                  <a:pt x="728481" y="4256237"/>
                </a:cubicBezTo>
                <a:moveTo>
                  <a:pt x="720385" y="4098236"/>
                </a:moveTo>
                <a:cubicBezTo>
                  <a:pt x="719890" y="4098979"/>
                  <a:pt x="719804" y="4100036"/>
                  <a:pt x="719985" y="4100875"/>
                </a:cubicBezTo>
                <a:cubicBezTo>
                  <a:pt x="721614" y="4106132"/>
                  <a:pt x="726938" y="4115572"/>
                  <a:pt x="736568" y="4115477"/>
                </a:cubicBezTo>
                <a:lnTo>
                  <a:pt x="737245" y="4115477"/>
                </a:lnTo>
                <a:cubicBezTo>
                  <a:pt x="742845" y="4121763"/>
                  <a:pt x="751704" y="4124420"/>
                  <a:pt x="759704" y="4122049"/>
                </a:cubicBezTo>
                <a:lnTo>
                  <a:pt x="777240" y="4117772"/>
                </a:lnTo>
                <a:cubicBezTo>
                  <a:pt x="781050" y="4119058"/>
                  <a:pt x="796376" y="4124592"/>
                  <a:pt x="806291" y="4132593"/>
                </a:cubicBezTo>
                <a:lnTo>
                  <a:pt x="806777" y="4132964"/>
                </a:lnTo>
                <a:cubicBezTo>
                  <a:pt x="811911" y="4137117"/>
                  <a:pt x="822493" y="4145756"/>
                  <a:pt x="836314" y="4145756"/>
                </a:cubicBezTo>
                <a:lnTo>
                  <a:pt x="853259" y="4145756"/>
                </a:lnTo>
                <a:lnTo>
                  <a:pt x="853259" y="4145861"/>
                </a:lnTo>
                <a:cubicBezTo>
                  <a:pt x="853259" y="4149566"/>
                  <a:pt x="856307" y="4152605"/>
                  <a:pt x="860003" y="4152605"/>
                </a:cubicBezTo>
                <a:lnTo>
                  <a:pt x="880310" y="4152605"/>
                </a:lnTo>
                <a:cubicBezTo>
                  <a:pt x="882119" y="4152605"/>
                  <a:pt x="883625" y="4151110"/>
                  <a:pt x="883625" y="4149290"/>
                </a:cubicBezTo>
                <a:cubicBezTo>
                  <a:pt x="883625" y="4147490"/>
                  <a:pt x="882119" y="4145947"/>
                  <a:pt x="880310" y="4145947"/>
                </a:cubicBezTo>
                <a:lnTo>
                  <a:pt x="859907" y="4145861"/>
                </a:lnTo>
                <a:lnTo>
                  <a:pt x="860003" y="4093578"/>
                </a:lnTo>
                <a:lnTo>
                  <a:pt x="880310" y="4093578"/>
                </a:lnTo>
                <a:cubicBezTo>
                  <a:pt x="882119" y="4093578"/>
                  <a:pt x="883625" y="4092035"/>
                  <a:pt x="883625" y="4090226"/>
                </a:cubicBezTo>
                <a:cubicBezTo>
                  <a:pt x="883625" y="4088416"/>
                  <a:pt x="882119" y="4086873"/>
                  <a:pt x="880310" y="4086873"/>
                </a:cubicBezTo>
                <a:lnTo>
                  <a:pt x="860003" y="4086873"/>
                </a:lnTo>
                <a:cubicBezTo>
                  <a:pt x="856307" y="4086873"/>
                  <a:pt x="853259" y="4089959"/>
                  <a:pt x="853259" y="4093664"/>
                </a:cubicBezTo>
                <a:lnTo>
                  <a:pt x="853259" y="4095341"/>
                </a:lnTo>
                <a:cubicBezTo>
                  <a:pt x="841257" y="4091245"/>
                  <a:pt x="832495" y="4087759"/>
                  <a:pt x="825818" y="4085063"/>
                </a:cubicBezTo>
                <a:cubicBezTo>
                  <a:pt x="806291" y="4077262"/>
                  <a:pt x="801910" y="4075957"/>
                  <a:pt x="785336" y="4084044"/>
                </a:cubicBezTo>
                <a:lnTo>
                  <a:pt x="785241" y="4084044"/>
                </a:lnTo>
                <a:lnTo>
                  <a:pt x="722471" y="4096874"/>
                </a:lnTo>
                <a:cubicBezTo>
                  <a:pt x="721614" y="4096788"/>
                  <a:pt x="720852" y="4097341"/>
                  <a:pt x="720385" y="4098236"/>
                </a:cubicBezTo>
                <a:moveTo>
                  <a:pt x="823350" y="4091064"/>
                </a:moveTo>
                <a:cubicBezTo>
                  <a:pt x="830399" y="4093960"/>
                  <a:pt x="840000" y="4097760"/>
                  <a:pt x="853259" y="4102237"/>
                </a:cubicBezTo>
                <a:lnTo>
                  <a:pt x="853259" y="4138965"/>
                </a:lnTo>
                <a:lnTo>
                  <a:pt x="836314" y="4138965"/>
                </a:lnTo>
                <a:cubicBezTo>
                  <a:pt x="824865" y="4138965"/>
                  <a:pt x="815540" y="4131383"/>
                  <a:pt x="810958" y="4127754"/>
                </a:cubicBezTo>
                <a:lnTo>
                  <a:pt x="810492" y="4127383"/>
                </a:lnTo>
                <a:cubicBezTo>
                  <a:pt x="798280" y="4117477"/>
                  <a:pt x="779240" y="4111400"/>
                  <a:pt x="778383" y="4111066"/>
                </a:cubicBezTo>
                <a:cubicBezTo>
                  <a:pt x="778011" y="4110981"/>
                  <a:pt x="777726" y="4110885"/>
                  <a:pt x="777335" y="4110885"/>
                </a:cubicBezTo>
                <a:cubicBezTo>
                  <a:pt x="777059" y="4110885"/>
                  <a:pt x="776783" y="4110885"/>
                  <a:pt x="776573" y="4110981"/>
                </a:cubicBezTo>
                <a:lnTo>
                  <a:pt x="758009" y="4115572"/>
                </a:lnTo>
                <a:cubicBezTo>
                  <a:pt x="753151" y="4116981"/>
                  <a:pt x="748008" y="4115943"/>
                  <a:pt x="744198" y="4112886"/>
                </a:cubicBezTo>
                <a:cubicBezTo>
                  <a:pt x="757056" y="4106408"/>
                  <a:pt x="766667" y="4101160"/>
                  <a:pt x="774563" y="4096969"/>
                </a:cubicBezTo>
                <a:cubicBezTo>
                  <a:pt x="801728" y="4082425"/>
                  <a:pt x="801728" y="4082425"/>
                  <a:pt x="823350" y="4091064"/>
                </a:cubicBezTo>
                <a:moveTo>
                  <a:pt x="764381" y="4094874"/>
                </a:moveTo>
                <a:cubicBezTo>
                  <a:pt x="757151" y="4098779"/>
                  <a:pt x="748474" y="4103399"/>
                  <a:pt x="737616" y="4108695"/>
                </a:cubicBezTo>
                <a:cubicBezTo>
                  <a:pt x="732663" y="4109247"/>
                  <a:pt x="729519" y="4105399"/>
                  <a:pt x="727805" y="4102322"/>
                </a:cubicBezTo>
                <a:lnTo>
                  <a:pt x="764381" y="4094874"/>
                </a:lnTo>
                <a:close/>
                <a:moveTo>
                  <a:pt x="1030043" y="4211450"/>
                </a:moveTo>
                <a:lnTo>
                  <a:pt x="1030605" y="4211450"/>
                </a:lnTo>
                <a:cubicBezTo>
                  <a:pt x="1037558" y="4211260"/>
                  <a:pt x="1044044" y="4208422"/>
                  <a:pt x="1048893" y="4203354"/>
                </a:cubicBezTo>
                <a:cubicBezTo>
                  <a:pt x="1053760" y="4198296"/>
                  <a:pt x="1056227" y="4191724"/>
                  <a:pt x="1056132" y="4184809"/>
                </a:cubicBezTo>
                <a:cubicBezTo>
                  <a:pt x="1056132" y="4173636"/>
                  <a:pt x="1042511" y="4153081"/>
                  <a:pt x="1034319" y="4141823"/>
                </a:cubicBezTo>
                <a:cubicBezTo>
                  <a:pt x="1033948" y="4141356"/>
                  <a:pt x="1033558" y="4140851"/>
                  <a:pt x="1032996" y="4140470"/>
                </a:cubicBezTo>
                <a:cubicBezTo>
                  <a:pt x="1031767" y="4139556"/>
                  <a:pt x="1030138" y="4139184"/>
                  <a:pt x="1028605" y="4139451"/>
                </a:cubicBezTo>
                <a:cubicBezTo>
                  <a:pt x="1027090" y="4139737"/>
                  <a:pt x="1025652" y="4140565"/>
                  <a:pt x="1024690" y="4141823"/>
                </a:cubicBezTo>
                <a:cubicBezTo>
                  <a:pt x="1018137" y="4150890"/>
                  <a:pt x="1002868" y="4173169"/>
                  <a:pt x="1002868" y="4184809"/>
                </a:cubicBezTo>
                <a:lnTo>
                  <a:pt x="1002868" y="4186018"/>
                </a:lnTo>
                <a:cubicBezTo>
                  <a:pt x="1003182" y="4200192"/>
                  <a:pt x="1014908" y="4211450"/>
                  <a:pt x="1028805" y="4211450"/>
                </a:cubicBezTo>
                <a:lnTo>
                  <a:pt x="1030043" y="4211450"/>
                </a:lnTo>
                <a:close/>
                <a:moveTo>
                  <a:pt x="1009555" y="4185818"/>
                </a:moveTo>
                <a:lnTo>
                  <a:pt x="1009555" y="4184885"/>
                </a:lnTo>
                <a:cubicBezTo>
                  <a:pt x="1009555" y="4177075"/>
                  <a:pt x="1019766" y="4160206"/>
                  <a:pt x="1029452" y="4146566"/>
                </a:cubicBezTo>
                <a:cubicBezTo>
                  <a:pt x="1041749" y="4163740"/>
                  <a:pt x="1049369" y="4178379"/>
                  <a:pt x="1049369" y="4184885"/>
                </a:cubicBezTo>
                <a:lnTo>
                  <a:pt x="1049369" y="4184980"/>
                </a:lnTo>
                <a:cubicBezTo>
                  <a:pt x="1049464" y="4190105"/>
                  <a:pt x="1047579" y="4195077"/>
                  <a:pt x="1044044" y="4198792"/>
                </a:cubicBezTo>
                <a:cubicBezTo>
                  <a:pt x="1040416" y="4202516"/>
                  <a:pt x="1035672" y="4204707"/>
                  <a:pt x="1030414" y="4204792"/>
                </a:cubicBezTo>
                <a:lnTo>
                  <a:pt x="1029367" y="4204792"/>
                </a:lnTo>
                <a:lnTo>
                  <a:pt x="1028900" y="4204792"/>
                </a:lnTo>
                <a:cubicBezTo>
                  <a:pt x="1018508" y="4204792"/>
                  <a:pt x="1009859" y="4196382"/>
                  <a:pt x="1009555" y="4185818"/>
                </a:cubicBezTo>
                <a:moveTo>
                  <a:pt x="1047579" y="4255827"/>
                </a:moveTo>
                <a:cubicBezTo>
                  <a:pt x="1056227" y="4251255"/>
                  <a:pt x="1067086" y="4245445"/>
                  <a:pt x="1080802" y="4238606"/>
                </a:cubicBezTo>
                <a:cubicBezTo>
                  <a:pt x="1081668" y="4238092"/>
                  <a:pt x="1082335" y="4237358"/>
                  <a:pt x="1082526" y="4236425"/>
                </a:cubicBezTo>
                <a:cubicBezTo>
                  <a:pt x="1082707" y="4235453"/>
                  <a:pt x="1082526" y="4234425"/>
                  <a:pt x="1081935" y="4233634"/>
                </a:cubicBezTo>
                <a:cubicBezTo>
                  <a:pt x="1076430" y="4226186"/>
                  <a:pt x="1066800" y="4223081"/>
                  <a:pt x="1057951" y="4225633"/>
                </a:cubicBezTo>
                <a:lnTo>
                  <a:pt x="1033453" y="4233358"/>
                </a:lnTo>
                <a:lnTo>
                  <a:pt x="1033453" y="4232701"/>
                </a:lnTo>
                <a:cubicBezTo>
                  <a:pt x="1033453" y="4225347"/>
                  <a:pt x="1030043" y="4220185"/>
                  <a:pt x="1025080" y="4220185"/>
                </a:cubicBezTo>
                <a:lnTo>
                  <a:pt x="1001735" y="4220328"/>
                </a:lnTo>
                <a:cubicBezTo>
                  <a:pt x="1001087" y="4220109"/>
                  <a:pt x="999277" y="4218794"/>
                  <a:pt x="997829" y="4217727"/>
                </a:cubicBezTo>
                <a:cubicBezTo>
                  <a:pt x="992228" y="4213632"/>
                  <a:pt x="982780" y="4206698"/>
                  <a:pt x="970788" y="4206698"/>
                </a:cubicBezTo>
                <a:lnTo>
                  <a:pt x="953833" y="4206698"/>
                </a:lnTo>
                <a:lnTo>
                  <a:pt x="953833" y="4206612"/>
                </a:lnTo>
                <a:cubicBezTo>
                  <a:pt x="953833" y="4202887"/>
                  <a:pt x="950795" y="4199820"/>
                  <a:pt x="947061" y="4199820"/>
                </a:cubicBezTo>
                <a:lnTo>
                  <a:pt x="926782" y="4199820"/>
                </a:lnTo>
                <a:cubicBezTo>
                  <a:pt x="924982" y="4199820"/>
                  <a:pt x="923449" y="4201354"/>
                  <a:pt x="923449" y="4203164"/>
                </a:cubicBezTo>
                <a:cubicBezTo>
                  <a:pt x="923449" y="4204983"/>
                  <a:pt x="924982" y="4206516"/>
                  <a:pt x="926782" y="4206516"/>
                </a:cubicBezTo>
                <a:lnTo>
                  <a:pt x="947166" y="4206612"/>
                </a:lnTo>
                <a:lnTo>
                  <a:pt x="947061" y="4258885"/>
                </a:lnTo>
                <a:lnTo>
                  <a:pt x="926782" y="4258885"/>
                </a:lnTo>
                <a:cubicBezTo>
                  <a:pt x="924982" y="4258885"/>
                  <a:pt x="923449" y="4260418"/>
                  <a:pt x="923449" y="4262228"/>
                </a:cubicBezTo>
                <a:cubicBezTo>
                  <a:pt x="923449" y="4264048"/>
                  <a:pt x="924982" y="4265543"/>
                  <a:pt x="926782" y="4265543"/>
                </a:cubicBezTo>
                <a:lnTo>
                  <a:pt x="947061" y="4265543"/>
                </a:lnTo>
                <a:cubicBezTo>
                  <a:pt x="950795" y="4265543"/>
                  <a:pt x="953833" y="4262514"/>
                  <a:pt x="953833" y="4258799"/>
                </a:cubicBezTo>
                <a:lnTo>
                  <a:pt x="953833" y="4257066"/>
                </a:lnTo>
                <a:cubicBezTo>
                  <a:pt x="959558" y="4258980"/>
                  <a:pt x="964702" y="4260799"/>
                  <a:pt x="969150" y="4262333"/>
                </a:cubicBezTo>
                <a:cubicBezTo>
                  <a:pt x="986971" y="4268524"/>
                  <a:pt x="996886" y="4271810"/>
                  <a:pt x="1005830" y="4271810"/>
                </a:cubicBezTo>
                <a:cubicBezTo>
                  <a:pt x="1017003" y="4272049"/>
                  <a:pt x="1026680" y="4266981"/>
                  <a:pt x="1047579" y="4255827"/>
                </a:cubicBezTo>
                <a:moveTo>
                  <a:pt x="971550" y="4256237"/>
                </a:moveTo>
                <a:cubicBezTo>
                  <a:pt x="966406" y="4254427"/>
                  <a:pt x="960701" y="4252427"/>
                  <a:pt x="954024" y="4250246"/>
                </a:cubicBezTo>
                <a:lnTo>
                  <a:pt x="954024" y="4213441"/>
                </a:lnTo>
                <a:lnTo>
                  <a:pt x="970979" y="4213441"/>
                </a:lnTo>
                <a:cubicBezTo>
                  <a:pt x="980789" y="4213441"/>
                  <a:pt x="988790" y="4219270"/>
                  <a:pt x="994048" y="4223166"/>
                </a:cubicBezTo>
                <a:cubicBezTo>
                  <a:pt x="997277" y="4225538"/>
                  <a:pt x="999277" y="4226976"/>
                  <a:pt x="1001458" y="4226976"/>
                </a:cubicBezTo>
                <a:lnTo>
                  <a:pt x="1025176" y="4226976"/>
                </a:lnTo>
                <a:cubicBezTo>
                  <a:pt x="1025642" y="4226976"/>
                  <a:pt x="1026909" y="4229072"/>
                  <a:pt x="1026909" y="4232806"/>
                </a:cubicBezTo>
                <a:cubicBezTo>
                  <a:pt x="1026909" y="4234701"/>
                  <a:pt x="1026509" y="4236425"/>
                  <a:pt x="1025937" y="4237635"/>
                </a:cubicBezTo>
                <a:cubicBezTo>
                  <a:pt x="1025642" y="4238330"/>
                  <a:pt x="1025271" y="4238701"/>
                  <a:pt x="1025080" y="4238701"/>
                </a:cubicBezTo>
                <a:lnTo>
                  <a:pt x="987828" y="4238701"/>
                </a:lnTo>
                <a:cubicBezTo>
                  <a:pt x="986047" y="4238701"/>
                  <a:pt x="984513" y="4240235"/>
                  <a:pt x="984513" y="4241997"/>
                </a:cubicBezTo>
                <a:cubicBezTo>
                  <a:pt x="984513" y="4243817"/>
                  <a:pt x="986047" y="4245359"/>
                  <a:pt x="987828" y="4245359"/>
                </a:cubicBezTo>
                <a:lnTo>
                  <a:pt x="1025080" y="4245359"/>
                </a:lnTo>
                <a:cubicBezTo>
                  <a:pt x="1027852" y="4245359"/>
                  <a:pt x="1030138" y="4243721"/>
                  <a:pt x="1031672" y="4241073"/>
                </a:cubicBezTo>
                <a:lnTo>
                  <a:pt x="1059952" y="4232091"/>
                </a:lnTo>
                <a:cubicBezTo>
                  <a:pt x="1064800" y="4230700"/>
                  <a:pt x="1069934" y="4231720"/>
                  <a:pt x="1073762" y="4234796"/>
                </a:cubicBezTo>
                <a:cubicBezTo>
                  <a:pt x="1061752" y="4240797"/>
                  <a:pt x="1052227" y="4245912"/>
                  <a:pt x="1044330" y="4250150"/>
                </a:cubicBezTo>
                <a:cubicBezTo>
                  <a:pt x="1008612" y="4269077"/>
                  <a:pt x="1008612" y="4269077"/>
                  <a:pt x="971550" y="4256237"/>
                </a:cubicBezTo>
                <a:moveTo>
                  <a:pt x="963358" y="4098236"/>
                </a:moveTo>
                <a:cubicBezTo>
                  <a:pt x="962873" y="4098979"/>
                  <a:pt x="962777" y="4100036"/>
                  <a:pt x="963073" y="4100875"/>
                </a:cubicBezTo>
                <a:cubicBezTo>
                  <a:pt x="964702" y="4106132"/>
                  <a:pt x="970016" y="4115572"/>
                  <a:pt x="979656" y="4115477"/>
                </a:cubicBezTo>
                <a:lnTo>
                  <a:pt x="980313" y="4115477"/>
                </a:lnTo>
                <a:cubicBezTo>
                  <a:pt x="985923" y="4121763"/>
                  <a:pt x="994791" y="4124420"/>
                  <a:pt x="1002792" y="4122049"/>
                </a:cubicBezTo>
                <a:lnTo>
                  <a:pt x="1020318" y="4117772"/>
                </a:lnTo>
                <a:cubicBezTo>
                  <a:pt x="1024138" y="4119058"/>
                  <a:pt x="1039453" y="4124592"/>
                  <a:pt x="1049360" y="4132593"/>
                </a:cubicBezTo>
                <a:lnTo>
                  <a:pt x="1049845" y="4132964"/>
                </a:lnTo>
                <a:cubicBezTo>
                  <a:pt x="1054989" y="4137117"/>
                  <a:pt x="1065562" y="4145756"/>
                  <a:pt x="1079392" y="4145756"/>
                </a:cubicBezTo>
                <a:lnTo>
                  <a:pt x="1096337" y="4145756"/>
                </a:lnTo>
                <a:lnTo>
                  <a:pt x="1096337" y="4145861"/>
                </a:lnTo>
                <a:cubicBezTo>
                  <a:pt x="1096337" y="4149566"/>
                  <a:pt x="1099385" y="4152605"/>
                  <a:pt x="1103109" y="4152605"/>
                </a:cubicBezTo>
                <a:lnTo>
                  <a:pt x="1123388" y="4152605"/>
                </a:lnTo>
                <a:cubicBezTo>
                  <a:pt x="1125188" y="4152605"/>
                  <a:pt x="1126703" y="4151110"/>
                  <a:pt x="1126703" y="4149290"/>
                </a:cubicBezTo>
                <a:cubicBezTo>
                  <a:pt x="1126703" y="4147490"/>
                  <a:pt x="1125188" y="4145947"/>
                  <a:pt x="1123388" y="4145947"/>
                </a:cubicBezTo>
                <a:lnTo>
                  <a:pt x="1102986" y="4145861"/>
                </a:lnTo>
                <a:lnTo>
                  <a:pt x="1103109" y="4093578"/>
                </a:lnTo>
                <a:lnTo>
                  <a:pt x="1123388" y="4093578"/>
                </a:lnTo>
                <a:cubicBezTo>
                  <a:pt x="1125188" y="4093578"/>
                  <a:pt x="1126703" y="4092035"/>
                  <a:pt x="1126703" y="4090226"/>
                </a:cubicBezTo>
                <a:cubicBezTo>
                  <a:pt x="1126703" y="4088416"/>
                  <a:pt x="1125188" y="4086873"/>
                  <a:pt x="1123388" y="4086873"/>
                </a:cubicBezTo>
                <a:lnTo>
                  <a:pt x="1103109" y="4086873"/>
                </a:lnTo>
                <a:cubicBezTo>
                  <a:pt x="1099385" y="4086873"/>
                  <a:pt x="1096337" y="4089959"/>
                  <a:pt x="1096337" y="4093664"/>
                </a:cubicBezTo>
                <a:lnTo>
                  <a:pt x="1096337" y="4095341"/>
                </a:lnTo>
                <a:cubicBezTo>
                  <a:pt x="1084336" y="4091245"/>
                  <a:pt x="1075572" y="4087759"/>
                  <a:pt x="1068895" y="4085063"/>
                </a:cubicBezTo>
                <a:cubicBezTo>
                  <a:pt x="1049360" y="4077262"/>
                  <a:pt x="1044987" y="4075957"/>
                  <a:pt x="1028405" y="4084044"/>
                </a:cubicBezTo>
                <a:lnTo>
                  <a:pt x="1028309" y="4084044"/>
                </a:lnTo>
                <a:lnTo>
                  <a:pt x="965549" y="4096874"/>
                </a:lnTo>
                <a:cubicBezTo>
                  <a:pt x="964606" y="4096788"/>
                  <a:pt x="963835" y="4097341"/>
                  <a:pt x="963358" y="4098236"/>
                </a:cubicBezTo>
                <a:moveTo>
                  <a:pt x="1066324" y="4091064"/>
                </a:moveTo>
                <a:cubicBezTo>
                  <a:pt x="1073391" y="4093960"/>
                  <a:pt x="1082993" y="4097760"/>
                  <a:pt x="1096242" y="4102237"/>
                </a:cubicBezTo>
                <a:lnTo>
                  <a:pt x="1096242" y="4138965"/>
                </a:lnTo>
                <a:lnTo>
                  <a:pt x="1079297" y="4138965"/>
                </a:lnTo>
                <a:cubicBezTo>
                  <a:pt x="1067857" y="4138965"/>
                  <a:pt x="1058523" y="4131383"/>
                  <a:pt x="1053951" y="4127754"/>
                </a:cubicBezTo>
                <a:lnTo>
                  <a:pt x="1053456" y="4127383"/>
                </a:lnTo>
                <a:cubicBezTo>
                  <a:pt x="1041273" y="4117477"/>
                  <a:pt x="1022232" y="4111400"/>
                  <a:pt x="1021366" y="4111066"/>
                </a:cubicBezTo>
                <a:cubicBezTo>
                  <a:pt x="1021089" y="4110981"/>
                  <a:pt x="1020699" y="4110885"/>
                  <a:pt x="1020318" y="4110885"/>
                </a:cubicBezTo>
                <a:cubicBezTo>
                  <a:pt x="1020032" y="4110885"/>
                  <a:pt x="1019766" y="4110885"/>
                  <a:pt x="1019547" y="4110981"/>
                </a:cubicBezTo>
                <a:lnTo>
                  <a:pt x="1000992" y="4115572"/>
                </a:lnTo>
                <a:cubicBezTo>
                  <a:pt x="996134" y="4116981"/>
                  <a:pt x="990962" y="4115943"/>
                  <a:pt x="987171" y="4112886"/>
                </a:cubicBezTo>
                <a:cubicBezTo>
                  <a:pt x="1000049" y="4106408"/>
                  <a:pt x="1009640" y="4101160"/>
                  <a:pt x="1017546" y="4096969"/>
                </a:cubicBezTo>
                <a:cubicBezTo>
                  <a:pt x="1044711" y="4082425"/>
                  <a:pt x="1044711" y="4082425"/>
                  <a:pt x="1066324" y="4091064"/>
                </a:cubicBezTo>
                <a:moveTo>
                  <a:pt x="1007364" y="4094874"/>
                </a:moveTo>
                <a:cubicBezTo>
                  <a:pt x="1000125" y="4098779"/>
                  <a:pt x="991457" y="4103399"/>
                  <a:pt x="980608" y="4108695"/>
                </a:cubicBezTo>
                <a:cubicBezTo>
                  <a:pt x="975655" y="4109247"/>
                  <a:pt x="972512" y="4105399"/>
                  <a:pt x="970788" y="4102322"/>
                </a:cubicBezTo>
                <a:lnTo>
                  <a:pt x="1007364" y="4094874"/>
                </a:lnTo>
                <a:close/>
                <a:moveTo>
                  <a:pt x="1273026" y="4211450"/>
                </a:moveTo>
                <a:lnTo>
                  <a:pt x="1273578" y="4211450"/>
                </a:lnTo>
                <a:cubicBezTo>
                  <a:pt x="1280541" y="4211260"/>
                  <a:pt x="1287018" y="4208422"/>
                  <a:pt x="1291885" y="4203354"/>
                </a:cubicBezTo>
                <a:cubicBezTo>
                  <a:pt x="1296743" y="4198296"/>
                  <a:pt x="1299210" y="4191724"/>
                  <a:pt x="1299114" y="4184809"/>
                </a:cubicBezTo>
                <a:cubicBezTo>
                  <a:pt x="1299114" y="4173636"/>
                  <a:pt x="1285484" y="4153081"/>
                  <a:pt x="1277302" y="4141823"/>
                </a:cubicBezTo>
                <a:cubicBezTo>
                  <a:pt x="1276931" y="4141356"/>
                  <a:pt x="1276531" y="4140851"/>
                  <a:pt x="1275979" y="4140470"/>
                </a:cubicBezTo>
                <a:cubicBezTo>
                  <a:pt x="1274721" y="4139556"/>
                  <a:pt x="1273130" y="4139184"/>
                  <a:pt x="1271578" y="4139451"/>
                </a:cubicBezTo>
                <a:cubicBezTo>
                  <a:pt x="1270073" y="4139737"/>
                  <a:pt x="1268625" y="4140565"/>
                  <a:pt x="1267768" y="4141823"/>
                </a:cubicBezTo>
                <a:cubicBezTo>
                  <a:pt x="1261224" y="4150890"/>
                  <a:pt x="1245975" y="4173169"/>
                  <a:pt x="1245975" y="4184809"/>
                </a:cubicBezTo>
                <a:lnTo>
                  <a:pt x="1245975" y="4186018"/>
                </a:lnTo>
                <a:cubicBezTo>
                  <a:pt x="1246261" y="4200192"/>
                  <a:pt x="1257976" y="4211450"/>
                  <a:pt x="1271883" y="4211450"/>
                </a:cubicBezTo>
                <a:lnTo>
                  <a:pt x="1273026" y="4211450"/>
                </a:lnTo>
                <a:close/>
                <a:moveTo>
                  <a:pt x="1252633" y="4185818"/>
                </a:moveTo>
                <a:lnTo>
                  <a:pt x="1252633" y="4184885"/>
                </a:lnTo>
                <a:cubicBezTo>
                  <a:pt x="1252633" y="4177075"/>
                  <a:pt x="1262815" y="4160206"/>
                  <a:pt x="1272626" y="4146566"/>
                </a:cubicBezTo>
                <a:cubicBezTo>
                  <a:pt x="1284932" y="4163740"/>
                  <a:pt x="1292533" y="4178379"/>
                  <a:pt x="1292533" y="4184885"/>
                </a:cubicBezTo>
                <a:lnTo>
                  <a:pt x="1292533" y="4184980"/>
                </a:lnTo>
                <a:cubicBezTo>
                  <a:pt x="1292628" y="4190105"/>
                  <a:pt x="1290742" y="4195077"/>
                  <a:pt x="1287208" y="4198792"/>
                </a:cubicBezTo>
                <a:cubicBezTo>
                  <a:pt x="1283579" y="4202516"/>
                  <a:pt x="1278836" y="4204707"/>
                  <a:pt x="1273578" y="4204792"/>
                </a:cubicBezTo>
                <a:lnTo>
                  <a:pt x="1272531" y="4204792"/>
                </a:lnTo>
                <a:lnTo>
                  <a:pt x="1272073" y="4204792"/>
                </a:lnTo>
                <a:cubicBezTo>
                  <a:pt x="1261491" y="4204792"/>
                  <a:pt x="1252814" y="4196382"/>
                  <a:pt x="1252633" y="4185818"/>
                </a:cubicBezTo>
                <a:moveTo>
                  <a:pt x="1290542" y="4255827"/>
                </a:moveTo>
                <a:cubicBezTo>
                  <a:pt x="1299210" y="4251255"/>
                  <a:pt x="1310068" y="4245445"/>
                  <a:pt x="1323784" y="4238606"/>
                </a:cubicBezTo>
                <a:cubicBezTo>
                  <a:pt x="1324651" y="4238092"/>
                  <a:pt x="1325299" y="4237358"/>
                  <a:pt x="1325518" y="4236425"/>
                </a:cubicBezTo>
                <a:cubicBezTo>
                  <a:pt x="1325699" y="4235453"/>
                  <a:pt x="1325518" y="4234425"/>
                  <a:pt x="1324927" y="4233634"/>
                </a:cubicBezTo>
                <a:cubicBezTo>
                  <a:pt x="1319413" y="4226186"/>
                  <a:pt x="1309792" y="4223081"/>
                  <a:pt x="1300934" y="4225633"/>
                </a:cubicBezTo>
                <a:lnTo>
                  <a:pt x="1276445" y="4233358"/>
                </a:lnTo>
                <a:lnTo>
                  <a:pt x="1276445" y="4232701"/>
                </a:lnTo>
                <a:cubicBezTo>
                  <a:pt x="1276445" y="4225347"/>
                  <a:pt x="1273026" y="4220185"/>
                  <a:pt x="1268073" y="4220185"/>
                </a:cubicBezTo>
                <a:lnTo>
                  <a:pt x="1244727" y="4220328"/>
                </a:lnTo>
                <a:cubicBezTo>
                  <a:pt x="1244069" y="4220109"/>
                  <a:pt x="1242260" y="4218794"/>
                  <a:pt x="1240812" y="4217727"/>
                </a:cubicBezTo>
                <a:cubicBezTo>
                  <a:pt x="1235211" y="4213632"/>
                  <a:pt x="1225772" y="4206698"/>
                  <a:pt x="1213771" y="4206698"/>
                </a:cubicBezTo>
                <a:lnTo>
                  <a:pt x="1196826" y="4206698"/>
                </a:lnTo>
                <a:lnTo>
                  <a:pt x="1196826" y="4206612"/>
                </a:lnTo>
                <a:cubicBezTo>
                  <a:pt x="1196826" y="4202887"/>
                  <a:pt x="1193778" y="4199820"/>
                  <a:pt x="1190054" y="4199820"/>
                </a:cubicBezTo>
                <a:lnTo>
                  <a:pt x="1169775" y="4199820"/>
                </a:lnTo>
                <a:cubicBezTo>
                  <a:pt x="1167956" y="4199820"/>
                  <a:pt x="1166422" y="4201354"/>
                  <a:pt x="1166422" y="4203164"/>
                </a:cubicBezTo>
                <a:cubicBezTo>
                  <a:pt x="1166422" y="4204983"/>
                  <a:pt x="1167956" y="4206516"/>
                  <a:pt x="1169775" y="4206516"/>
                </a:cubicBezTo>
                <a:lnTo>
                  <a:pt x="1190158" y="4206612"/>
                </a:lnTo>
                <a:lnTo>
                  <a:pt x="1190054" y="4258885"/>
                </a:lnTo>
                <a:lnTo>
                  <a:pt x="1169775" y="4258885"/>
                </a:lnTo>
                <a:cubicBezTo>
                  <a:pt x="1167956" y="4258885"/>
                  <a:pt x="1166422" y="4260418"/>
                  <a:pt x="1166422" y="4262228"/>
                </a:cubicBezTo>
                <a:cubicBezTo>
                  <a:pt x="1166422" y="4264048"/>
                  <a:pt x="1167956" y="4265543"/>
                  <a:pt x="1169775" y="4265543"/>
                </a:cubicBezTo>
                <a:lnTo>
                  <a:pt x="1190054" y="4265543"/>
                </a:lnTo>
                <a:cubicBezTo>
                  <a:pt x="1193778" y="4265543"/>
                  <a:pt x="1196826" y="4262514"/>
                  <a:pt x="1196826" y="4258799"/>
                </a:cubicBezTo>
                <a:lnTo>
                  <a:pt x="1196826" y="4257066"/>
                </a:lnTo>
                <a:cubicBezTo>
                  <a:pt x="1202541" y="4258980"/>
                  <a:pt x="1207675" y="4260799"/>
                  <a:pt x="1212142" y="4262333"/>
                </a:cubicBezTo>
                <a:cubicBezTo>
                  <a:pt x="1229963" y="4268524"/>
                  <a:pt x="1239869" y="4271810"/>
                  <a:pt x="1248823" y="4271810"/>
                </a:cubicBezTo>
                <a:cubicBezTo>
                  <a:pt x="1259995" y="4272049"/>
                  <a:pt x="1269673" y="4266981"/>
                  <a:pt x="1290542" y="4255827"/>
                </a:cubicBezTo>
                <a:moveTo>
                  <a:pt x="1214542" y="4256237"/>
                </a:moveTo>
                <a:cubicBezTo>
                  <a:pt x="1209399" y="4254427"/>
                  <a:pt x="1203588" y="4252427"/>
                  <a:pt x="1197007" y="4250246"/>
                </a:cubicBezTo>
                <a:lnTo>
                  <a:pt x="1197007" y="4213441"/>
                </a:lnTo>
                <a:lnTo>
                  <a:pt x="1213971" y="4213441"/>
                </a:lnTo>
                <a:cubicBezTo>
                  <a:pt x="1223772" y="4213441"/>
                  <a:pt x="1231773" y="4219270"/>
                  <a:pt x="1237012" y="4223166"/>
                </a:cubicBezTo>
                <a:cubicBezTo>
                  <a:pt x="1240260" y="4225538"/>
                  <a:pt x="1242260" y="4226976"/>
                  <a:pt x="1244441" y="4226976"/>
                </a:cubicBezTo>
                <a:lnTo>
                  <a:pt x="1268158" y="4226976"/>
                </a:lnTo>
                <a:cubicBezTo>
                  <a:pt x="1268625" y="4226976"/>
                  <a:pt x="1269882" y="4229072"/>
                  <a:pt x="1269882" y="4232806"/>
                </a:cubicBezTo>
                <a:cubicBezTo>
                  <a:pt x="1269882" y="4234701"/>
                  <a:pt x="1269587" y="4236425"/>
                  <a:pt x="1268930" y="4237635"/>
                </a:cubicBezTo>
                <a:cubicBezTo>
                  <a:pt x="1268625" y="4238330"/>
                  <a:pt x="1268263" y="4238701"/>
                  <a:pt x="1268073" y="4238701"/>
                </a:cubicBezTo>
                <a:lnTo>
                  <a:pt x="1230820" y="4238701"/>
                </a:lnTo>
                <a:cubicBezTo>
                  <a:pt x="1229001" y="4238701"/>
                  <a:pt x="1227487" y="4240235"/>
                  <a:pt x="1227487" y="4241997"/>
                </a:cubicBezTo>
                <a:cubicBezTo>
                  <a:pt x="1227487" y="4243817"/>
                  <a:pt x="1229001" y="4245359"/>
                  <a:pt x="1230820" y="4245359"/>
                </a:cubicBezTo>
                <a:lnTo>
                  <a:pt x="1268073" y="4245359"/>
                </a:lnTo>
                <a:cubicBezTo>
                  <a:pt x="1270816" y="4245359"/>
                  <a:pt x="1273130" y="4243721"/>
                  <a:pt x="1274626" y="4241073"/>
                </a:cubicBezTo>
                <a:lnTo>
                  <a:pt x="1302934" y="4232091"/>
                </a:lnTo>
                <a:cubicBezTo>
                  <a:pt x="1307792" y="4230700"/>
                  <a:pt x="1312926" y="4231720"/>
                  <a:pt x="1316755" y="4234796"/>
                </a:cubicBezTo>
                <a:cubicBezTo>
                  <a:pt x="1304744" y="4240797"/>
                  <a:pt x="1295209" y="4245912"/>
                  <a:pt x="1287409" y="4250150"/>
                </a:cubicBezTo>
                <a:cubicBezTo>
                  <a:pt x="1251585" y="4269077"/>
                  <a:pt x="1251585" y="4269077"/>
                  <a:pt x="1214542" y="4256237"/>
                </a:cubicBezTo>
                <a:moveTo>
                  <a:pt x="1206360" y="4098236"/>
                </a:moveTo>
                <a:cubicBezTo>
                  <a:pt x="1205865" y="4098979"/>
                  <a:pt x="1205769" y="4100036"/>
                  <a:pt x="1205960" y="4100875"/>
                </a:cubicBezTo>
                <a:cubicBezTo>
                  <a:pt x="1207589" y="4106132"/>
                  <a:pt x="1212904" y="4115572"/>
                  <a:pt x="1222543" y="4115477"/>
                </a:cubicBezTo>
                <a:lnTo>
                  <a:pt x="1223210" y="4115477"/>
                </a:lnTo>
                <a:cubicBezTo>
                  <a:pt x="1228811" y="4121763"/>
                  <a:pt x="1237679" y="4124420"/>
                  <a:pt x="1245679" y="4122049"/>
                </a:cubicBezTo>
                <a:lnTo>
                  <a:pt x="1263206" y="4117772"/>
                </a:lnTo>
                <a:cubicBezTo>
                  <a:pt x="1267025" y="4119058"/>
                  <a:pt x="1282341" y="4124592"/>
                  <a:pt x="1292257" y="4132593"/>
                </a:cubicBezTo>
                <a:lnTo>
                  <a:pt x="1292752" y="4132964"/>
                </a:lnTo>
                <a:cubicBezTo>
                  <a:pt x="1297877" y="4137117"/>
                  <a:pt x="1308439" y="4145756"/>
                  <a:pt x="1322261" y="4145756"/>
                </a:cubicBezTo>
                <a:lnTo>
                  <a:pt x="1339206" y="4145756"/>
                </a:lnTo>
                <a:lnTo>
                  <a:pt x="1339206" y="4145861"/>
                </a:lnTo>
                <a:cubicBezTo>
                  <a:pt x="1339206" y="4149566"/>
                  <a:pt x="1342272" y="4152605"/>
                  <a:pt x="1345978" y="4152605"/>
                </a:cubicBezTo>
                <a:lnTo>
                  <a:pt x="1366285" y="4152605"/>
                </a:lnTo>
                <a:cubicBezTo>
                  <a:pt x="1368085" y="4152605"/>
                  <a:pt x="1369590" y="4151110"/>
                  <a:pt x="1369590" y="4149290"/>
                </a:cubicBezTo>
                <a:cubicBezTo>
                  <a:pt x="1369590" y="4147490"/>
                  <a:pt x="1368085" y="4145947"/>
                  <a:pt x="1366285" y="4145947"/>
                </a:cubicBezTo>
                <a:lnTo>
                  <a:pt x="1345873" y="4145861"/>
                </a:lnTo>
                <a:lnTo>
                  <a:pt x="1345978" y="4093578"/>
                </a:lnTo>
                <a:lnTo>
                  <a:pt x="1366285" y="4093578"/>
                </a:lnTo>
                <a:cubicBezTo>
                  <a:pt x="1368085" y="4093578"/>
                  <a:pt x="1369590" y="4092035"/>
                  <a:pt x="1369590" y="4090226"/>
                </a:cubicBezTo>
                <a:cubicBezTo>
                  <a:pt x="1369590" y="4088416"/>
                  <a:pt x="1368085" y="4086873"/>
                  <a:pt x="1366285" y="4086873"/>
                </a:cubicBezTo>
                <a:lnTo>
                  <a:pt x="1345978" y="4086873"/>
                </a:lnTo>
                <a:cubicBezTo>
                  <a:pt x="1342272" y="4086873"/>
                  <a:pt x="1339206" y="4089959"/>
                  <a:pt x="1339206" y="4093664"/>
                </a:cubicBezTo>
                <a:lnTo>
                  <a:pt x="1339206" y="4095341"/>
                </a:lnTo>
                <a:cubicBezTo>
                  <a:pt x="1327204" y="4091245"/>
                  <a:pt x="1318460" y="4087759"/>
                  <a:pt x="1311783" y="4085063"/>
                </a:cubicBezTo>
                <a:cubicBezTo>
                  <a:pt x="1292257" y="4077262"/>
                  <a:pt x="1287875" y="4075957"/>
                  <a:pt x="1271302" y="4084044"/>
                </a:cubicBezTo>
                <a:lnTo>
                  <a:pt x="1271206" y="4084044"/>
                </a:lnTo>
                <a:lnTo>
                  <a:pt x="1208437" y="4096874"/>
                </a:lnTo>
                <a:cubicBezTo>
                  <a:pt x="1207589" y="4096788"/>
                  <a:pt x="1206827" y="4097341"/>
                  <a:pt x="1206360" y="4098236"/>
                </a:cubicBezTo>
                <a:moveTo>
                  <a:pt x="1309392" y="4091064"/>
                </a:moveTo>
                <a:cubicBezTo>
                  <a:pt x="1316431" y="4093960"/>
                  <a:pt x="1326061" y="4097760"/>
                  <a:pt x="1339329" y="4102237"/>
                </a:cubicBezTo>
                <a:lnTo>
                  <a:pt x="1339329" y="4138965"/>
                </a:lnTo>
                <a:lnTo>
                  <a:pt x="1322346" y="4138965"/>
                </a:lnTo>
                <a:cubicBezTo>
                  <a:pt x="1310926" y="4138965"/>
                  <a:pt x="1301610" y="4131383"/>
                  <a:pt x="1297019" y="4127754"/>
                </a:cubicBezTo>
                <a:lnTo>
                  <a:pt x="1296533" y="4127383"/>
                </a:lnTo>
                <a:cubicBezTo>
                  <a:pt x="1284341" y="4117477"/>
                  <a:pt x="1265301" y="4111400"/>
                  <a:pt x="1264434" y="4111066"/>
                </a:cubicBezTo>
                <a:cubicBezTo>
                  <a:pt x="1264072" y="4110981"/>
                  <a:pt x="1263767" y="4110885"/>
                  <a:pt x="1263396" y="4110885"/>
                </a:cubicBezTo>
                <a:cubicBezTo>
                  <a:pt x="1263119" y="4110885"/>
                  <a:pt x="1262815" y="4110885"/>
                  <a:pt x="1262634" y="4110981"/>
                </a:cubicBezTo>
                <a:lnTo>
                  <a:pt x="1244079" y="4115572"/>
                </a:lnTo>
                <a:cubicBezTo>
                  <a:pt x="1239212" y="4116981"/>
                  <a:pt x="1234078" y="4115943"/>
                  <a:pt x="1230259" y="4112886"/>
                </a:cubicBezTo>
                <a:cubicBezTo>
                  <a:pt x="1243117" y="4106408"/>
                  <a:pt x="1252728" y="4101160"/>
                  <a:pt x="1260634" y="4096969"/>
                </a:cubicBezTo>
                <a:cubicBezTo>
                  <a:pt x="1287703" y="4082425"/>
                  <a:pt x="1287799" y="4082425"/>
                  <a:pt x="1309392" y="4091064"/>
                </a:cubicBezTo>
                <a:moveTo>
                  <a:pt x="1250356" y="4094874"/>
                </a:moveTo>
                <a:cubicBezTo>
                  <a:pt x="1243117" y="4098779"/>
                  <a:pt x="1234450" y="4103399"/>
                  <a:pt x="1223581" y="4108695"/>
                </a:cubicBezTo>
                <a:cubicBezTo>
                  <a:pt x="1218638" y="4109247"/>
                  <a:pt x="1215494" y="4105399"/>
                  <a:pt x="1213780" y="4102322"/>
                </a:cubicBezTo>
                <a:lnTo>
                  <a:pt x="1250356" y="4094874"/>
                </a:lnTo>
                <a:close/>
                <a:moveTo>
                  <a:pt x="1516018" y="4211450"/>
                </a:moveTo>
                <a:lnTo>
                  <a:pt x="1516570" y="4211450"/>
                </a:lnTo>
                <a:cubicBezTo>
                  <a:pt x="1523533" y="4211260"/>
                  <a:pt x="1530010" y="4208422"/>
                  <a:pt x="1534868" y="4203354"/>
                </a:cubicBezTo>
                <a:cubicBezTo>
                  <a:pt x="1539726" y="4198296"/>
                  <a:pt x="1542202" y="4191724"/>
                  <a:pt x="1542097" y="4184809"/>
                </a:cubicBezTo>
                <a:cubicBezTo>
                  <a:pt x="1542097" y="4173636"/>
                  <a:pt x="1528477" y="4153081"/>
                  <a:pt x="1520285" y="4141823"/>
                </a:cubicBezTo>
                <a:cubicBezTo>
                  <a:pt x="1519923" y="4141356"/>
                  <a:pt x="1519533" y="4140851"/>
                  <a:pt x="1518961" y="4140470"/>
                </a:cubicBezTo>
                <a:cubicBezTo>
                  <a:pt x="1517704" y="4139556"/>
                  <a:pt x="1516103" y="4139184"/>
                  <a:pt x="1514570" y="4139451"/>
                </a:cubicBezTo>
                <a:cubicBezTo>
                  <a:pt x="1513056" y="4139737"/>
                  <a:pt x="1511627" y="4140565"/>
                  <a:pt x="1510656" y="4141823"/>
                </a:cubicBezTo>
                <a:cubicBezTo>
                  <a:pt x="1504112" y="4150890"/>
                  <a:pt x="1488853" y="4173169"/>
                  <a:pt x="1488853" y="4184809"/>
                </a:cubicBezTo>
                <a:lnTo>
                  <a:pt x="1488853" y="4186018"/>
                </a:lnTo>
                <a:cubicBezTo>
                  <a:pt x="1489148" y="4200192"/>
                  <a:pt x="1500844" y="4211450"/>
                  <a:pt x="1514751" y="4211450"/>
                </a:cubicBezTo>
                <a:lnTo>
                  <a:pt x="1516018" y="4211450"/>
                </a:lnTo>
                <a:close/>
                <a:moveTo>
                  <a:pt x="1495615" y="4185818"/>
                </a:moveTo>
                <a:lnTo>
                  <a:pt x="1495615" y="4184885"/>
                </a:lnTo>
                <a:cubicBezTo>
                  <a:pt x="1495615" y="4177075"/>
                  <a:pt x="1505798" y="4160206"/>
                  <a:pt x="1515523" y="4146566"/>
                </a:cubicBezTo>
                <a:cubicBezTo>
                  <a:pt x="1527820" y="4163740"/>
                  <a:pt x="1535439" y="4178379"/>
                  <a:pt x="1535439" y="4184885"/>
                </a:cubicBezTo>
                <a:lnTo>
                  <a:pt x="1535439" y="4184980"/>
                </a:lnTo>
                <a:cubicBezTo>
                  <a:pt x="1535516" y="4190105"/>
                  <a:pt x="1533611" y="4195077"/>
                  <a:pt x="1530096" y="4198792"/>
                </a:cubicBezTo>
                <a:cubicBezTo>
                  <a:pt x="1526477" y="4202516"/>
                  <a:pt x="1521714" y="4204707"/>
                  <a:pt x="1516475" y="4204792"/>
                </a:cubicBezTo>
                <a:lnTo>
                  <a:pt x="1515427" y="4204792"/>
                </a:lnTo>
                <a:lnTo>
                  <a:pt x="1514960" y="4204792"/>
                </a:lnTo>
                <a:cubicBezTo>
                  <a:pt x="1504483" y="4204792"/>
                  <a:pt x="1495797" y="4196382"/>
                  <a:pt x="1495615" y="4185818"/>
                </a:cubicBezTo>
                <a:moveTo>
                  <a:pt x="1533611" y="4255827"/>
                </a:moveTo>
                <a:cubicBezTo>
                  <a:pt x="1542288" y="4251255"/>
                  <a:pt x="1553147" y="4245445"/>
                  <a:pt x="1566863" y="4238606"/>
                </a:cubicBezTo>
                <a:cubicBezTo>
                  <a:pt x="1567729" y="4238092"/>
                  <a:pt x="1568377" y="4237358"/>
                  <a:pt x="1568596" y="4236425"/>
                </a:cubicBezTo>
                <a:cubicBezTo>
                  <a:pt x="1568777" y="4235453"/>
                  <a:pt x="1568596" y="4234425"/>
                  <a:pt x="1568006" y="4233634"/>
                </a:cubicBezTo>
                <a:cubicBezTo>
                  <a:pt x="1562472" y="4226186"/>
                  <a:pt x="1552870" y="4223081"/>
                  <a:pt x="1544002" y="4225633"/>
                </a:cubicBezTo>
                <a:lnTo>
                  <a:pt x="1519523" y="4233358"/>
                </a:lnTo>
                <a:lnTo>
                  <a:pt x="1519523" y="4232701"/>
                </a:lnTo>
                <a:cubicBezTo>
                  <a:pt x="1519523" y="4225347"/>
                  <a:pt x="1516103" y="4220185"/>
                  <a:pt x="1511151" y="4220185"/>
                </a:cubicBezTo>
                <a:lnTo>
                  <a:pt x="1487805" y="4220328"/>
                </a:lnTo>
                <a:cubicBezTo>
                  <a:pt x="1487128" y="4220109"/>
                  <a:pt x="1485338" y="4218794"/>
                  <a:pt x="1483900" y="4217727"/>
                </a:cubicBezTo>
                <a:cubicBezTo>
                  <a:pt x="1478289" y="4213632"/>
                  <a:pt x="1468850" y="4206698"/>
                  <a:pt x="1456849" y="4206698"/>
                </a:cubicBezTo>
                <a:lnTo>
                  <a:pt x="1439894" y="4206698"/>
                </a:lnTo>
                <a:lnTo>
                  <a:pt x="1439894" y="4206612"/>
                </a:lnTo>
                <a:cubicBezTo>
                  <a:pt x="1439894" y="4202887"/>
                  <a:pt x="1436846" y="4199820"/>
                  <a:pt x="1433131" y="4199820"/>
                </a:cubicBezTo>
                <a:lnTo>
                  <a:pt x="1412853" y="4199820"/>
                </a:lnTo>
                <a:cubicBezTo>
                  <a:pt x="1411033" y="4199820"/>
                  <a:pt x="1409500" y="4201354"/>
                  <a:pt x="1409500" y="4203164"/>
                </a:cubicBezTo>
                <a:cubicBezTo>
                  <a:pt x="1409500" y="4204983"/>
                  <a:pt x="1411033" y="4206516"/>
                  <a:pt x="1412853" y="4206516"/>
                </a:cubicBezTo>
                <a:lnTo>
                  <a:pt x="1433227" y="4206612"/>
                </a:lnTo>
                <a:lnTo>
                  <a:pt x="1433131" y="4258885"/>
                </a:lnTo>
                <a:lnTo>
                  <a:pt x="1412853" y="4258885"/>
                </a:lnTo>
                <a:cubicBezTo>
                  <a:pt x="1411033" y="4258885"/>
                  <a:pt x="1409500" y="4260418"/>
                  <a:pt x="1409500" y="4262228"/>
                </a:cubicBezTo>
                <a:cubicBezTo>
                  <a:pt x="1409500" y="4264048"/>
                  <a:pt x="1411033" y="4265543"/>
                  <a:pt x="1412853" y="4265543"/>
                </a:cubicBezTo>
                <a:lnTo>
                  <a:pt x="1433131" y="4265543"/>
                </a:lnTo>
                <a:cubicBezTo>
                  <a:pt x="1436846" y="4265543"/>
                  <a:pt x="1439894" y="4262514"/>
                  <a:pt x="1439894" y="4258799"/>
                </a:cubicBezTo>
                <a:lnTo>
                  <a:pt x="1439894" y="4257066"/>
                </a:lnTo>
                <a:cubicBezTo>
                  <a:pt x="1445619" y="4258980"/>
                  <a:pt x="1450762" y="4260799"/>
                  <a:pt x="1455229" y="4262333"/>
                </a:cubicBezTo>
                <a:cubicBezTo>
                  <a:pt x="1473032" y="4268524"/>
                  <a:pt x="1482937" y="4271810"/>
                  <a:pt x="1491891" y="4271810"/>
                </a:cubicBezTo>
                <a:cubicBezTo>
                  <a:pt x="1503054" y="4272049"/>
                  <a:pt x="1512665" y="4266981"/>
                  <a:pt x="1533611" y="4255827"/>
                </a:cubicBezTo>
                <a:moveTo>
                  <a:pt x="1457525" y="4256237"/>
                </a:moveTo>
                <a:cubicBezTo>
                  <a:pt x="1452381" y="4254427"/>
                  <a:pt x="1446666" y="4252427"/>
                  <a:pt x="1439989" y="4250246"/>
                </a:cubicBezTo>
                <a:lnTo>
                  <a:pt x="1439989" y="4213441"/>
                </a:lnTo>
                <a:lnTo>
                  <a:pt x="1456944" y="4213441"/>
                </a:lnTo>
                <a:cubicBezTo>
                  <a:pt x="1466755" y="4213441"/>
                  <a:pt x="1474755" y="4219270"/>
                  <a:pt x="1479995" y="4223166"/>
                </a:cubicBezTo>
                <a:cubicBezTo>
                  <a:pt x="1483243" y="4225538"/>
                  <a:pt x="1485243" y="4226976"/>
                  <a:pt x="1487443" y="4226976"/>
                </a:cubicBezTo>
                <a:lnTo>
                  <a:pt x="1511151" y="4226976"/>
                </a:lnTo>
                <a:cubicBezTo>
                  <a:pt x="1511618" y="4226976"/>
                  <a:pt x="1512846" y="4229072"/>
                  <a:pt x="1512846" y="4232806"/>
                </a:cubicBezTo>
                <a:cubicBezTo>
                  <a:pt x="1512846" y="4234701"/>
                  <a:pt x="1512475" y="4236425"/>
                  <a:pt x="1511912" y="4237635"/>
                </a:cubicBezTo>
                <a:cubicBezTo>
                  <a:pt x="1511618" y="4238330"/>
                  <a:pt x="1511255" y="4238701"/>
                  <a:pt x="1511056" y="4238701"/>
                </a:cubicBezTo>
                <a:lnTo>
                  <a:pt x="1473803" y="4238701"/>
                </a:lnTo>
                <a:cubicBezTo>
                  <a:pt x="1471993" y="4238701"/>
                  <a:pt x="1470479" y="4240235"/>
                  <a:pt x="1470479" y="4241997"/>
                </a:cubicBezTo>
                <a:cubicBezTo>
                  <a:pt x="1470479" y="4243817"/>
                  <a:pt x="1471993" y="4245359"/>
                  <a:pt x="1473803" y="4245359"/>
                </a:cubicBezTo>
                <a:lnTo>
                  <a:pt x="1511056" y="4245359"/>
                </a:lnTo>
                <a:cubicBezTo>
                  <a:pt x="1513798" y="4245359"/>
                  <a:pt x="1516103" y="4243721"/>
                  <a:pt x="1517609" y="4241073"/>
                </a:cubicBezTo>
                <a:lnTo>
                  <a:pt x="1545917" y="4232091"/>
                </a:lnTo>
                <a:cubicBezTo>
                  <a:pt x="1550775" y="4230700"/>
                  <a:pt x="1555909" y="4231720"/>
                  <a:pt x="1559728" y="4234796"/>
                </a:cubicBezTo>
                <a:cubicBezTo>
                  <a:pt x="1547727" y="4240797"/>
                  <a:pt x="1538192" y="4245912"/>
                  <a:pt x="1530305" y="4250150"/>
                </a:cubicBezTo>
                <a:cubicBezTo>
                  <a:pt x="1494587" y="4269077"/>
                  <a:pt x="1494587" y="4269077"/>
                  <a:pt x="1457525" y="4256237"/>
                </a:cubicBezTo>
                <a:moveTo>
                  <a:pt x="1449324" y="4098236"/>
                </a:moveTo>
                <a:cubicBezTo>
                  <a:pt x="1448857" y="4098979"/>
                  <a:pt x="1448762" y="4100036"/>
                  <a:pt x="1449038" y="4100875"/>
                </a:cubicBezTo>
                <a:cubicBezTo>
                  <a:pt x="1450667" y="4106132"/>
                  <a:pt x="1456001" y="4115572"/>
                  <a:pt x="1465612" y="4115477"/>
                </a:cubicBezTo>
                <a:lnTo>
                  <a:pt x="1466297" y="4115477"/>
                </a:lnTo>
                <a:cubicBezTo>
                  <a:pt x="1471908" y="4121763"/>
                  <a:pt x="1480756" y="4124420"/>
                  <a:pt x="1488757" y="4122049"/>
                </a:cubicBezTo>
                <a:lnTo>
                  <a:pt x="1506283" y="4117772"/>
                </a:lnTo>
                <a:cubicBezTo>
                  <a:pt x="1510093" y="4119058"/>
                  <a:pt x="1525438" y="4124592"/>
                  <a:pt x="1535344" y="4132593"/>
                </a:cubicBezTo>
                <a:lnTo>
                  <a:pt x="1535830" y="4132964"/>
                </a:lnTo>
                <a:cubicBezTo>
                  <a:pt x="1540973" y="4137117"/>
                  <a:pt x="1551518" y="4145756"/>
                  <a:pt x="1565329" y="4145756"/>
                </a:cubicBezTo>
                <a:lnTo>
                  <a:pt x="1582293" y="4145756"/>
                </a:lnTo>
                <a:lnTo>
                  <a:pt x="1582293" y="4145861"/>
                </a:lnTo>
                <a:cubicBezTo>
                  <a:pt x="1582293" y="4149566"/>
                  <a:pt x="1585360" y="4152605"/>
                  <a:pt x="1589046" y="4152605"/>
                </a:cubicBezTo>
                <a:lnTo>
                  <a:pt x="1609354" y="4152605"/>
                </a:lnTo>
                <a:cubicBezTo>
                  <a:pt x="1611173" y="4152605"/>
                  <a:pt x="1612678" y="4151110"/>
                  <a:pt x="1612678" y="4149290"/>
                </a:cubicBezTo>
                <a:cubicBezTo>
                  <a:pt x="1612678" y="4147490"/>
                  <a:pt x="1611173" y="4145947"/>
                  <a:pt x="1609354" y="4145947"/>
                </a:cubicBezTo>
                <a:lnTo>
                  <a:pt x="1588970" y="4145861"/>
                </a:lnTo>
                <a:lnTo>
                  <a:pt x="1589046" y="4093578"/>
                </a:lnTo>
                <a:lnTo>
                  <a:pt x="1609354" y="4093578"/>
                </a:lnTo>
                <a:cubicBezTo>
                  <a:pt x="1611173" y="4093578"/>
                  <a:pt x="1612678" y="4092035"/>
                  <a:pt x="1612678" y="4090226"/>
                </a:cubicBezTo>
                <a:cubicBezTo>
                  <a:pt x="1612678" y="4088416"/>
                  <a:pt x="1611173" y="4086873"/>
                  <a:pt x="1609354" y="4086873"/>
                </a:cubicBezTo>
                <a:lnTo>
                  <a:pt x="1589046" y="4086873"/>
                </a:lnTo>
                <a:cubicBezTo>
                  <a:pt x="1585360" y="4086873"/>
                  <a:pt x="1582293" y="4089959"/>
                  <a:pt x="1582293" y="4093664"/>
                </a:cubicBezTo>
                <a:lnTo>
                  <a:pt x="1582293" y="4095341"/>
                </a:lnTo>
                <a:cubicBezTo>
                  <a:pt x="1570291" y="4091245"/>
                  <a:pt x="1561547" y="4087759"/>
                  <a:pt x="1554880" y="4085063"/>
                </a:cubicBezTo>
                <a:cubicBezTo>
                  <a:pt x="1535344" y="4077262"/>
                  <a:pt x="1530972" y="4075957"/>
                  <a:pt x="1514389" y="4084044"/>
                </a:cubicBezTo>
                <a:lnTo>
                  <a:pt x="1514294" y="4084044"/>
                </a:lnTo>
                <a:lnTo>
                  <a:pt x="1451524" y="4096874"/>
                </a:lnTo>
                <a:cubicBezTo>
                  <a:pt x="1450667" y="4096788"/>
                  <a:pt x="1449800" y="4097341"/>
                  <a:pt x="1449324" y="4098236"/>
                </a:cubicBezTo>
                <a:moveTo>
                  <a:pt x="1552384" y="4091064"/>
                </a:moveTo>
                <a:cubicBezTo>
                  <a:pt x="1559423" y="4093960"/>
                  <a:pt x="1569062" y="4097760"/>
                  <a:pt x="1582293" y="4102237"/>
                </a:cubicBezTo>
                <a:lnTo>
                  <a:pt x="1582293" y="4138965"/>
                </a:lnTo>
                <a:lnTo>
                  <a:pt x="1565329" y="4138965"/>
                </a:lnTo>
                <a:cubicBezTo>
                  <a:pt x="1553908" y="4138965"/>
                  <a:pt x="1544574" y="4131383"/>
                  <a:pt x="1540011" y="4127754"/>
                </a:cubicBezTo>
                <a:lnTo>
                  <a:pt x="1539516" y="4127383"/>
                </a:lnTo>
                <a:cubicBezTo>
                  <a:pt x="1527343" y="4117477"/>
                  <a:pt x="1508293" y="4111400"/>
                  <a:pt x="1507427" y="4111066"/>
                </a:cubicBezTo>
                <a:cubicBezTo>
                  <a:pt x="1507160" y="4110981"/>
                  <a:pt x="1506760" y="4110885"/>
                  <a:pt x="1506388" y="4110885"/>
                </a:cubicBezTo>
                <a:cubicBezTo>
                  <a:pt x="1506102" y="4110885"/>
                  <a:pt x="1505798" y="4110885"/>
                  <a:pt x="1505626" y="4110981"/>
                </a:cubicBezTo>
                <a:lnTo>
                  <a:pt x="1487043" y="4115572"/>
                </a:lnTo>
                <a:cubicBezTo>
                  <a:pt x="1482204" y="4116981"/>
                  <a:pt x="1477042" y="4115943"/>
                  <a:pt x="1473222" y="4112886"/>
                </a:cubicBezTo>
                <a:cubicBezTo>
                  <a:pt x="1486109" y="4106408"/>
                  <a:pt x="1495720" y="4101160"/>
                  <a:pt x="1503626" y="4096969"/>
                </a:cubicBezTo>
                <a:cubicBezTo>
                  <a:pt x="1530753" y="4082425"/>
                  <a:pt x="1530753" y="4082425"/>
                  <a:pt x="1552384" y="4091064"/>
                </a:cubicBezTo>
                <a:moveTo>
                  <a:pt x="1493425" y="4094874"/>
                </a:moveTo>
                <a:cubicBezTo>
                  <a:pt x="1486205" y="4098779"/>
                  <a:pt x="1477518" y="4103399"/>
                  <a:pt x="1466669" y="4108695"/>
                </a:cubicBezTo>
                <a:cubicBezTo>
                  <a:pt x="1461706" y="4109247"/>
                  <a:pt x="1458573" y="4105399"/>
                  <a:pt x="1456858" y="4102322"/>
                </a:cubicBezTo>
                <a:lnTo>
                  <a:pt x="1493425" y="4094874"/>
                </a:lnTo>
                <a:close/>
                <a:moveTo>
                  <a:pt x="1759096" y="4211450"/>
                </a:moveTo>
                <a:lnTo>
                  <a:pt x="1759648" y="4211450"/>
                </a:lnTo>
                <a:cubicBezTo>
                  <a:pt x="1766602" y="4211260"/>
                  <a:pt x="1773088" y="4208422"/>
                  <a:pt x="1777946" y="4203354"/>
                </a:cubicBezTo>
                <a:cubicBezTo>
                  <a:pt x="1782775" y="4198296"/>
                  <a:pt x="1785280" y="4191724"/>
                  <a:pt x="1785175" y="4184809"/>
                </a:cubicBezTo>
                <a:cubicBezTo>
                  <a:pt x="1785175" y="4173636"/>
                  <a:pt x="1771555" y="4153081"/>
                  <a:pt x="1763363" y="4141823"/>
                </a:cubicBezTo>
                <a:cubicBezTo>
                  <a:pt x="1762992" y="4141356"/>
                  <a:pt x="1762601" y="4140851"/>
                  <a:pt x="1762049" y="4140470"/>
                </a:cubicBezTo>
                <a:cubicBezTo>
                  <a:pt x="1760791" y="4139556"/>
                  <a:pt x="1759191" y="4139184"/>
                  <a:pt x="1757658" y="4139451"/>
                </a:cubicBezTo>
                <a:cubicBezTo>
                  <a:pt x="1756124" y="4139737"/>
                  <a:pt x="1754695" y="4140565"/>
                  <a:pt x="1753828" y="4141823"/>
                </a:cubicBezTo>
                <a:cubicBezTo>
                  <a:pt x="1747275" y="4150890"/>
                  <a:pt x="1732016" y="4173169"/>
                  <a:pt x="1732016" y="4184809"/>
                </a:cubicBezTo>
                <a:lnTo>
                  <a:pt x="1732016" y="4186018"/>
                </a:lnTo>
                <a:cubicBezTo>
                  <a:pt x="1732321" y="4200192"/>
                  <a:pt x="1744018" y="4211450"/>
                  <a:pt x="1757934" y="4211450"/>
                </a:cubicBezTo>
                <a:lnTo>
                  <a:pt x="1759096" y="4211450"/>
                </a:lnTo>
                <a:close/>
                <a:moveTo>
                  <a:pt x="1738608" y="4185818"/>
                </a:moveTo>
                <a:lnTo>
                  <a:pt x="1738608" y="4184885"/>
                </a:lnTo>
                <a:cubicBezTo>
                  <a:pt x="1738608" y="4177075"/>
                  <a:pt x="1748790" y="4160206"/>
                  <a:pt x="1758591" y="4146566"/>
                </a:cubicBezTo>
                <a:cubicBezTo>
                  <a:pt x="1770869" y="4163740"/>
                  <a:pt x="1778508" y="4178379"/>
                  <a:pt x="1778508" y="4184885"/>
                </a:cubicBezTo>
                <a:lnTo>
                  <a:pt x="1778508" y="4184980"/>
                </a:lnTo>
                <a:cubicBezTo>
                  <a:pt x="1778603" y="4190105"/>
                  <a:pt x="1776698" y="4195077"/>
                  <a:pt x="1773184" y="4198792"/>
                </a:cubicBezTo>
                <a:cubicBezTo>
                  <a:pt x="1769554" y="4202516"/>
                  <a:pt x="1764792" y="4204707"/>
                  <a:pt x="1759553" y="4204792"/>
                </a:cubicBezTo>
                <a:lnTo>
                  <a:pt x="1758506" y="4204792"/>
                </a:lnTo>
                <a:lnTo>
                  <a:pt x="1758048" y="4204792"/>
                </a:lnTo>
                <a:cubicBezTo>
                  <a:pt x="1747456" y="4204792"/>
                  <a:pt x="1738789" y="4196382"/>
                  <a:pt x="1738608" y="4185818"/>
                </a:cubicBezTo>
                <a:moveTo>
                  <a:pt x="1776603" y="4255827"/>
                </a:moveTo>
                <a:cubicBezTo>
                  <a:pt x="1785280" y="4251255"/>
                  <a:pt x="1796139" y="4245445"/>
                  <a:pt x="1809845" y="4238606"/>
                </a:cubicBezTo>
                <a:cubicBezTo>
                  <a:pt x="1810712" y="4238092"/>
                  <a:pt x="1811360" y="4237358"/>
                  <a:pt x="1811578" y="4236425"/>
                </a:cubicBezTo>
                <a:cubicBezTo>
                  <a:pt x="1811750" y="4235453"/>
                  <a:pt x="1811578" y="4234425"/>
                  <a:pt x="1810988" y="4233634"/>
                </a:cubicBezTo>
                <a:cubicBezTo>
                  <a:pt x="1805454" y="4226186"/>
                  <a:pt x="1795843" y="4223081"/>
                  <a:pt x="1786994" y="4225633"/>
                </a:cubicBezTo>
                <a:lnTo>
                  <a:pt x="1762497" y="4233358"/>
                </a:lnTo>
                <a:lnTo>
                  <a:pt x="1762497" y="4232701"/>
                </a:lnTo>
                <a:cubicBezTo>
                  <a:pt x="1762497" y="4225347"/>
                  <a:pt x="1759086" y="4220185"/>
                  <a:pt x="1754134" y="4220185"/>
                </a:cubicBezTo>
                <a:lnTo>
                  <a:pt x="1730787" y="4220328"/>
                </a:lnTo>
                <a:cubicBezTo>
                  <a:pt x="1730121" y="4220109"/>
                  <a:pt x="1728330" y="4218794"/>
                  <a:pt x="1726882" y="4217727"/>
                </a:cubicBezTo>
                <a:cubicBezTo>
                  <a:pt x="1721244" y="4213632"/>
                  <a:pt x="1711833" y="4206698"/>
                  <a:pt x="1699831" y="4206698"/>
                </a:cubicBezTo>
                <a:lnTo>
                  <a:pt x="1682886" y="4206698"/>
                </a:lnTo>
                <a:lnTo>
                  <a:pt x="1682886" y="4206612"/>
                </a:lnTo>
                <a:cubicBezTo>
                  <a:pt x="1682886" y="4202887"/>
                  <a:pt x="1679838" y="4199820"/>
                  <a:pt x="1676114" y="4199820"/>
                </a:cubicBezTo>
                <a:lnTo>
                  <a:pt x="1655807" y="4199820"/>
                </a:lnTo>
                <a:cubicBezTo>
                  <a:pt x="1654026" y="4199820"/>
                  <a:pt x="1652492" y="4201354"/>
                  <a:pt x="1652492" y="4203164"/>
                </a:cubicBezTo>
                <a:cubicBezTo>
                  <a:pt x="1652492" y="4204983"/>
                  <a:pt x="1654026" y="4206516"/>
                  <a:pt x="1655807" y="4206516"/>
                </a:cubicBezTo>
                <a:lnTo>
                  <a:pt x="1676209" y="4206612"/>
                </a:lnTo>
                <a:lnTo>
                  <a:pt x="1676114" y="4258885"/>
                </a:lnTo>
                <a:lnTo>
                  <a:pt x="1655807" y="4258885"/>
                </a:lnTo>
                <a:cubicBezTo>
                  <a:pt x="1654026" y="4258885"/>
                  <a:pt x="1652492" y="4260418"/>
                  <a:pt x="1652492" y="4262228"/>
                </a:cubicBezTo>
                <a:cubicBezTo>
                  <a:pt x="1652492" y="4264048"/>
                  <a:pt x="1654026" y="4265543"/>
                  <a:pt x="1655807" y="4265543"/>
                </a:cubicBezTo>
                <a:lnTo>
                  <a:pt x="1676114" y="4265543"/>
                </a:lnTo>
                <a:cubicBezTo>
                  <a:pt x="1679838" y="4265543"/>
                  <a:pt x="1682886" y="4262514"/>
                  <a:pt x="1682886" y="4258799"/>
                </a:cubicBezTo>
                <a:lnTo>
                  <a:pt x="1682886" y="4257066"/>
                </a:lnTo>
                <a:cubicBezTo>
                  <a:pt x="1688611" y="4258980"/>
                  <a:pt x="1693754" y="4260799"/>
                  <a:pt x="1698203" y="4262333"/>
                </a:cubicBezTo>
                <a:cubicBezTo>
                  <a:pt x="1716024" y="4268524"/>
                  <a:pt x="1725930" y="4271810"/>
                  <a:pt x="1734883" y="4271810"/>
                </a:cubicBezTo>
                <a:cubicBezTo>
                  <a:pt x="1746018" y="4272049"/>
                  <a:pt x="1755648" y="4266981"/>
                  <a:pt x="1776603" y="4255827"/>
                </a:cubicBezTo>
                <a:moveTo>
                  <a:pt x="1700517" y="4256237"/>
                </a:moveTo>
                <a:cubicBezTo>
                  <a:pt x="1695355" y="4254427"/>
                  <a:pt x="1689525" y="4252427"/>
                  <a:pt x="1682982" y="4250246"/>
                </a:cubicBezTo>
                <a:lnTo>
                  <a:pt x="1682982" y="4213441"/>
                </a:lnTo>
                <a:lnTo>
                  <a:pt x="1699927" y="4213441"/>
                </a:lnTo>
                <a:cubicBezTo>
                  <a:pt x="1709738" y="4213441"/>
                  <a:pt x="1717738" y="4219270"/>
                  <a:pt x="1722977" y="4223166"/>
                </a:cubicBezTo>
                <a:cubicBezTo>
                  <a:pt x="1726235" y="4225538"/>
                  <a:pt x="1728235" y="4226976"/>
                  <a:pt x="1730407" y="4226976"/>
                </a:cubicBezTo>
                <a:lnTo>
                  <a:pt x="1754134" y="4226976"/>
                </a:lnTo>
                <a:cubicBezTo>
                  <a:pt x="1754591" y="4226976"/>
                  <a:pt x="1755829" y="4229072"/>
                  <a:pt x="1755829" y="4232806"/>
                </a:cubicBezTo>
                <a:cubicBezTo>
                  <a:pt x="1755829" y="4234701"/>
                  <a:pt x="1755562" y="4236425"/>
                  <a:pt x="1754886" y="4237635"/>
                </a:cubicBezTo>
                <a:cubicBezTo>
                  <a:pt x="1754591" y="4238330"/>
                  <a:pt x="1754228" y="4238701"/>
                  <a:pt x="1754048" y="4238701"/>
                </a:cubicBezTo>
                <a:lnTo>
                  <a:pt x="1716795" y="4238701"/>
                </a:lnTo>
                <a:cubicBezTo>
                  <a:pt x="1714967" y="4238701"/>
                  <a:pt x="1713452" y="4240235"/>
                  <a:pt x="1713452" y="4241997"/>
                </a:cubicBezTo>
                <a:cubicBezTo>
                  <a:pt x="1713452" y="4243817"/>
                  <a:pt x="1714967" y="4245359"/>
                  <a:pt x="1716795" y="4245359"/>
                </a:cubicBezTo>
                <a:lnTo>
                  <a:pt x="1754134" y="4245359"/>
                </a:lnTo>
                <a:cubicBezTo>
                  <a:pt x="1756886" y="4245359"/>
                  <a:pt x="1759191" y="4243721"/>
                  <a:pt x="1760696" y="4241073"/>
                </a:cubicBezTo>
                <a:lnTo>
                  <a:pt x="1788995" y="4232091"/>
                </a:lnTo>
                <a:cubicBezTo>
                  <a:pt x="1793853" y="4230700"/>
                  <a:pt x="1798987" y="4231720"/>
                  <a:pt x="1802816" y="4234796"/>
                </a:cubicBezTo>
                <a:cubicBezTo>
                  <a:pt x="1790805" y="4240797"/>
                  <a:pt x="1781270" y="4245912"/>
                  <a:pt x="1773460" y="4250150"/>
                </a:cubicBezTo>
                <a:cubicBezTo>
                  <a:pt x="1737550" y="4269077"/>
                  <a:pt x="1737550" y="4269077"/>
                  <a:pt x="1700517" y="4256237"/>
                </a:cubicBezTo>
                <a:moveTo>
                  <a:pt x="1692307" y="4098236"/>
                </a:moveTo>
                <a:cubicBezTo>
                  <a:pt x="1691831" y="4098979"/>
                  <a:pt x="1691744" y="4100036"/>
                  <a:pt x="1691935" y="4100875"/>
                </a:cubicBezTo>
                <a:cubicBezTo>
                  <a:pt x="1693564" y="4106132"/>
                  <a:pt x="1698888" y="4115572"/>
                  <a:pt x="1708499" y="4115477"/>
                </a:cubicBezTo>
                <a:lnTo>
                  <a:pt x="1709166" y="4115477"/>
                </a:lnTo>
                <a:cubicBezTo>
                  <a:pt x="1714786" y="4121763"/>
                  <a:pt x="1723654" y="4124420"/>
                  <a:pt x="1731654" y="4122049"/>
                </a:cubicBezTo>
                <a:lnTo>
                  <a:pt x="1749181" y="4117772"/>
                </a:lnTo>
                <a:cubicBezTo>
                  <a:pt x="1752962" y="4119058"/>
                  <a:pt x="1768326" y="4124592"/>
                  <a:pt x="1778232" y="4132593"/>
                </a:cubicBezTo>
                <a:lnTo>
                  <a:pt x="1778689" y="4132964"/>
                </a:lnTo>
                <a:cubicBezTo>
                  <a:pt x="1783852" y="4137117"/>
                  <a:pt x="1794414" y="4145756"/>
                  <a:pt x="1808226" y="4145756"/>
                </a:cubicBezTo>
                <a:lnTo>
                  <a:pt x="1825181" y="4145756"/>
                </a:lnTo>
                <a:lnTo>
                  <a:pt x="1825181" y="4145861"/>
                </a:lnTo>
                <a:cubicBezTo>
                  <a:pt x="1825181" y="4149566"/>
                  <a:pt x="1828229" y="4152605"/>
                  <a:pt x="1831934" y="4152605"/>
                </a:cubicBezTo>
                <a:lnTo>
                  <a:pt x="1852222" y="4152605"/>
                </a:lnTo>
                <a:cubicBezTo>
                  <a:pt x="1854041" y="4152605"/>
                  <a:pt x="1855565" y="4151110"/>
                  <a:pt x="1855565" y="4149290"/>
                </a:cubicBezTo>
                <a:cubicBezTo>
                  <a:pt x="1855565" y="4147490"/>
                  <a:pt x="1854041" y="4145947"/>
                  <a:pt x="1852222" y="4145947"/>
                </a:cubicBezTo>
                <a:lnTo>
                  <a:pt x="1831857" y="4145861"/>
                </a:lnTo>
                <a:lnTo>
                  <a:pt x="1831934" y="4093578"/>
                </a:lnTo>
                <a:lnTo>
                  <a:pt x="1852222" y="4093578"/>
                </a:lnTo>
                <a:cubicBezTo>
                  <a:pt x="1854041" y="4093578"/>
                  <a:pt x="1855565" y="4092035"/>
                  <a:pt x="1855565" y="4090226"/>
                </a:cubicBezTo>
                <a:cubicBezTo>
                  <a:pt x="1855565" y="4088416"/>
                  <a:pt x="1854041" y="4086873"/>
                  <a:pt x="1852222" y="4086873"/>
                </a:cubicBezTo>
                <a:lnTo>
                  <a:pt x="1831934" y="4086873"/>
                </a:lnTo>
                <a:cubicBezTo>
                  <a:pt x="1828229" y="4086873"/>
                  <a:pt x="1825181" y="4089959"/>
                  <a:pt x="1825181" y="4093664"/>
                </a:cubicBezTo>
                <a:lnTo>
                  <a:pt x="1825181" y="4095341"/>
                </a:lnTo>
                <a:cubicBezTo>
                  <a:pt x="1813179" y="4091245"/>
                  <a:pt x="1804416" y="4087759"/>
                  <a:pt x="1797768" y="4085063"/>
                </a:cubicBezTo>
                <a:cubicBezTo>
                  <a:pt x="1778232" y="4077262"/>
                  <a:pt x="1773860" y="4075957"/>
                  <a:pt x="1757277" y="4084044"/>
                </a:cubicBezTo>
                <a:lnTo>
                  <a:pt x="1757181" y="4084044"/>
                </a:lnTo>
                <a:lnTo>
                  <a:pt x="1694402" y="4096874"/>
                </a:lnTo>
                <a:cubicBezTo>
                  <a:pt x="1693650" y="4096788"/>
                  <a:pt x="1692793" y="4097341"/>
                  <a:pt x="1692307" y="4098236"/>
                </a:cubicBezTo>
                <a:moveTo>
                  <a:pt x="1795367" y="4091064"/>
                </a:moveTo>
                <a:cubicBezTo>
                  <a:pt x="1802416" y="4093960"/>
                  <a:pt x="1812036" y="4097760"/>
                  <a:pt x="1825276" y="4102237"/>
                </a:cubicBezTo>
                <a:lnTo>
                  <a:pt x="1825276" y="4138965"/>
                </a:lnTo>
                <a:lnTo>
                  <a:pt x="1808321" y="4138965"/>
                </a:lnTo>
                <a:cubicBezTo>
                  <a:pt x="1796901" y="4138965"/>
                  <a:pt x="1787557" y="4131383"/>
                  <a:pt x="1782994" y="4127754"/>
                </a:cubicBezTo>
                <a:lnTo>
                  <a:pt x="1782508" y="4127383"/>
                </a:lnTo>
                <a:cubicBezTo>
                  <a:pt x="1770326" y="4117477"/>
                  <a:pt x="1751276" y="4111400"/>
                  <a:pt x="1750419" y="4111066"/>
                </a:cubicBezTo>
                <a:cubicBezTo>
                  <a:pt x="1750047" y="4110981"/>
                  <a:pt x="1749743" y="4110885"/>
                  <a:pt x="1749371" y="4110885"/>
                </a:cubicBezTo>
                <a:cubicBezTo>
                  <a:pt x="1749066" y="4110885"/>
                  <a:pt x="1748790" y="4110885"/>
                  <a:pt x="1748590" y="4110981"/>
                </a:cubicBezTo>
                <a:lnTo>
                  <a:pt x="1730026" y="4115572"/>
                </a:lnTo>
                <a:cubicBezTo>
                  <a:pt x="1725158" y="4116981"/>
                  <a:pt x="1720015" y="4115943"/>
                  <a:pt x="1716214" y="4112886"/>
                </a:cubicBezTo>
                <a:cubicBezTo>
                  <a:pt x="1729073" y="4106408"/>
                  <a:pt x="1738693" y="4101160"/>
                  <a:pt x="1746599" y="4096969"/>
                </a:cubicBezTo>
                <a:cubicBezTo>
                  <a:pt x="1773736" y="4082425"/>
                  <a:pt x="1773736" y="4082425"/>
                  <a:pt x="1795367" y="4091064"/>
                </a:cubicBezTo>
                <a:moveTo>
                  <a:pt x="1736417" y="4094874"/>
                </a:moveTo>
                <a:cubicBezTo>
                  <a:pt x="1729149" y="4098779"/>
                  <a:pt x="1720510" y="4103399"/>
                  <a:pt x="1709652" y="4108695"/>
                </a:cubicBezTo>
                <a:cubicBezTo>
                  <a:pt x="1704699" y="4109247"/>
                  <a:pt x="1701556" y="4105399"/>
                  <a:pt x="1699841" y="4102322"/>
                </a:cubicBezTo>
                <a:lnTo>
                  <a:pt x="1736417" y="4094874"/>
                </a:lnTo>
                <a:close/>
                <a:moveTo>
                  <a:pt x="2002078" y="4211450"/>
                </a:moveTo>
                <a:lnTo>
                  <a:pt x="2002621" y="4211450"/>
                </a:lnTo>
                <a:cubicBezTo>
                  <a:pt x="2009594" y="4211260"/>
                  <a:pt x="2016080" y="4208422"/>
                  <a:pt x="2020910" y="4203354"/>
                </a:cubicBezTo>
                <a:cubicBezTo>
                  <a:pt x="2025767" y="4198296"/>
                  <a:pt x="2028263" y="4191724"/>
                  <a:pt x="2028168" y="4184809"/>
                </a:cubicBezTo>
                <a:cubicBezTo>
                  <a:pt x="2028168" y="4173636"/>
                  <a:pt x="2014538" y="4153081"/>
                  <a:pt x="2006346" y="4141823"/>
                </a:cubicBezTo>
                <a:cubicBezTo>
                  <a:pt x="2005956" y="4141356"/>
                  <a:pt x="2005584" y="4140851"/>
                  <a:pt x="2004993" y="4140470"/>
                </a:cubicBezTo>
                <a:cubicBezTo>
                  <a:pt x="2003774" y="4139556"/>
                  <a:pt x="2002174" y="4139184"/>
                  <a:pt x="2000631" y="4139451"/>
                </a:cubicBezTo>
                <a:cubicBezTo>
                  <a:pt x="1999097" y="4139737"/>
                  <a:pt x="1997687" y="4140565"/>
                  <a:pt x="1996726" y="4141823"/>
                </a:cubicBezTo>
                <a:cubicBezTo>
                  <a:pt x="1990172" y="4150890"/>
                  <a:pt x="1974913" y="4173169"/>
                  <a:pt x="1974913" y="4184809"/>
                </a:cubicBezTo>
                <a:lnTo>
                  <a:pt x="1974913" y="4186018"/>
                </a:lnTo>
                <a:cubicBezTo>
                  <a:pt x="1975199" y="4200192"/>
                  <a:pt x="1986906" y="4211450"/>
                  <a:pt x="2000822" y="4211450"/>
                </a:cubicBezTo>
                <a:lnTo>
                  <a:pt x="2002078" y="4211450"/>
                </a:lnTo>
                <a:close/>
                <a:moveTo>
                  <a:pt x="1981581" y="4185818"/>
                </a:moveTo>
                <a:lnTo>
                  <a:pt x="1981581" y="4184885"/>
                </a:lnTo>
                <a:cubicBezTo>
                  <a:pt x="1981581" y="4177075"/>
                  <a:pt x="1991782" y="4160206"/>
                  <a:pt x="2001488" y="4146566"/>
                </a:cubicBezTo>
                <a:cubicBezTo>
                  <a:pt x="2013766" y="4163740"/>
                  <a:pt x="2021395" y="4178379"/>
                  <a:pt x="2021395" y="4184885"/>
                </a:cubicBezTo>
                <a:lnTo>
                  <a:pt x="2021395" y="4184980"/>
                </a:lnTo>
                <a:cubicBezTo>
                  <a:pt x="2021491" y="4190105"/>
                  <a:pt x="2019595" y="4195077"/>
                  <a:pt x="2016080" y="4198792"/>
                </a:cubicBezTo>
                <a:cubicBezTo>
                  <a:pt x="2012452" y="4202516"/>
                  <a:pt x="2007689" y="4204707"/>
                  <a:pt x="2002450" y="4204792"/>
                </a:cubicBezTo>
                <a:lnTo>
                  <a:pt x="2001393" y="4204792"/>
                </a:lnTo>
                <a:lnTo>
                  <a:pt x="2000917" y="4204792"/>
                </a:lnTo>
                <a:cubicBezTo>
                  <a:pt x="1990544" y="4204792"/>
                  <a:pt x="1981867" y="4196382"/>
                  <a:pt x="1981581" y="4185818"/>
                </a:cubicBezTo>
                <a:moveTo>
                  <a:pt x="2019586" y="4255827"/>
                </a:moveTo>
                <a:cubicBezTo>
                  <a:pt x="2028263" y="4251255"/>
                  <a:pt x="2039122" y="4245445"/>
                  <a:pt x="2052838" y="4238606"/>
                </a:cubicBezTo>
                <a:cubicBezTo>
                  <a:pt x="2053704" y="4238092"/>
                  <a:pt x="2054352" y="4237358"/>
                  <a:pt x="2054543" y="4236425"/>
                </a:cubicBezTo>
                <a:cubicBezTo>
                  <a:pt x="2054752" y="4235453"/>
                  <a:pt x="2054543" y="4234425"/>
                  <a:pt x="2053981" y="4233634"/>
                </a:cubicBezTo>
                <a:cubicBezTo>
                  <a:pt x="2048447" y="4226186"/>
                  <a:pt x="2038845" y="4223081"/>
                  <a:pt x="2029968" y="4225633"/>
                </a:cubicBezTo>
                <a:lnTo>
                  <a:pt x="2005584" y="4233444"/>
                </a:lnTo>
                <a:lnTo>
                  <a:pt x="2005584" y="4232806"/>
                </a:lnTo>
                <a:cubicBezTo>
                  <a:pt x="2005584" y="4225452"/>
                  <a:pt x="2002174" y="4220328"/>
                  <a:pt x="1997221" y="4220328"/>
                </a:cubicBezTo>
                <a:lnTo>
                  <a:pt x="1973866" y="4220423"/>
                </a:lnTo>
                <a:cubicBezTo>
                  <a:pt x="1973199" y="4220185"/>
                  <a:pt x="1971399" y="4218890"/>
                  <a:pt x="1969961" y="4217813"/>
                </a:cubicBezTo>
                <a:cubicBezTo>
                  <a:pt x="1964360" y="4213727"/>
                  <a:pt x="1954911" y="4206802"/>
                  <a:pt x="1942919" y="4206802"/>
                </a:cubicBezTo>
                <a:lnTo>
                  <a:pt x="1925964" y="4206802"/>
                </a:lnTo>
                <a:lnTo>
                  <a:pt x="1925964" y="4206698"/>
                </a:lnTo>
                <a:cubicBezTo>
                  <a:pt x="1925964" y="4202983"/>
                  <a:pt x="1922916" y="4199916"/>
                  <a:pt x="1919192" y="4199916"/>
                </a:cubicBezTo>
                <a:lnTo>
                  <a:pt x="1898923" y="4199916"/>
                </a:lnTo>
                <a:cubicBezTo>
                  <a:pt x="1897103" y="4199916"/>
                  <a:pt x="1895570" y="4201449"/>
                  <a:pt x="1895570" y="4203259"/>
                </a:cubicBezTo>
                <a:cubicBezTo>
                  <a:pt x="1895570" y="4205078"/>
                  <a:pt x="1897103" y="4206612"/>
                  <a:pt x="1898923" y="4206612"/>
                </a:cubicBezTo>
                <a:lnTo>
                  <a:pt x="1919288" y="4206698"/>
                </a:lnTo>
                <a:lnTo>
                  <a:pt x="1919192" y="4258980"/>
                </a:lnTo>
                <a:lnTo>
                  <a:pt x="1898923" y="4258980"/>
                </a:lnTo>
                <a:cubicBezTo>
                  <a:pt x="1897103" y="4258980"/>
                  <a:pt x="1895570" y="4260523"/>
                  <a:pt x="1895570" y="4262333"/>
                </a:cubicBezTo>
                <a:cubicBezTo>
                  <a:pt x="1895570" y="4264143"/>
                  <a:pt x="1897103" y="4265629"/>
                  <a:pt x="1898923" y="4265629"/>
                </a:cubicBezTo>
                <a:lnTo>
                  <a:pt x="1919192" y="4265629"/>
                </a:lnTo>
                <a:cubicBezTo>
                  <a:pt x="1922916" y="4265629"/>
                  <a:pt x="1925964" y="4262609"/>
                  <a:pt x="1925964" y="4258885"/>
                </a:cubicBezTo>
                <a:lnTo>
                  <a:pt x="1925964" y="4257170"/>
                </a:lnTo>
                <a:cubicBezTo>
                  <a:pt x="1931689" y="4259066"/>
                  <a:pt x="1936823" y="4260885"/>
                  <a:pt x="1941290" y="4262419"/>
                </a:cubicBezTo>
                <a:cubicBezTo>
                  <a:pt x="1959102" y="4268600"/>
                  <a:pt x="1969008" y="4271953"/>
                  <a:pt x="1977961" y="4271953"/>
                </a:cubicBezTo>
                <a:cubicBezTo>
                  <a:pt x="1989011" y="4272049"/>
                  <a:pt x="1998621" y="4266981"/>
                  <a:pt x="2019586" y="4255827"/>
                </a:cubicBezTo>
                <a:moveTo>
                  <a:pt x="1943472" y="4256237"/>
                </a:moveTo>
                <a:cubicBezTo>
                  <a:pt x="1938338" y="4254427"/>
                  <a:pt x="1932641" y="4252427"/>
                  <a:pt x="1925964" y="4250246"/>
                </a:cubicBezTo>
                <a:lnTo>
                  <a:pt x="1925964" y="4213441"/>
                </a:lnTo>
                <a:lnTo>
                  <a:pt x="1942919" y="4213441"/>
                </a:lnTo>
                <a:cubicBezTo>
                  <a:pt x="1952730" y="4213441"/>
                  <a:pt x="1960731" y="4219270"/>
                  <a:pt x="1965960" y="4223166"/>
                </a:cubicBezTo>
                <a:cubicBezTo>
                  <a:pt x="1969198" y="4225538"/>
                  <a:pt x="1971199" y="4226976"/>
                  <a:pt x="1973409" y="4226976"/>
                </a:cubicBezTo>
                <a:lnTo>
                  <a:pt x="1997097" y="4226976"/>
                </a:lnTo>
                <a:cubicBezTo>
                  <a:pt x="1997593" y="4226976"/>
                  <a:pt x="1998812" y="4229072"/>
                  <a:pt x="1998812" y="4232806"/>
                </a:cubicBezTo>
                <a:cubicBezTo>
                  <a:pt x="1998812" y="4234701"/>
                  <a:pt x="1998450" y="4236425"/>
                  <a:pt x="1997869" y="4237635"/>
                </a:cubicBezTo>
                <a:cubicBezTo>
                  <a:pt x="1997593" y="4238330"/>
                  <a:pt x="1997221" y="4238701"/>
                  <a:pt x="1997002" y="4238701"/>
                </a:cubicBezTo>
                <a:lnTo>
                  <a:pt x="1959778" y="4238701"/>
                </a:lnTo>
                <a:cubicBezTo>
                  <a:pt x="1957959" y="4238701"/>
                  <a:pt x="1956445" y="4240235"/>
                  <a:pt x="1956445" y="4241997"/>
                </a:cubicBezTo>
                <a:cubicBezTo>
                  <a:pt x="1956445" y="4243817"/>
                  <a:pt x="1957959" y="4245359"/>
                  <a:pt x="1959778" y="4245359"/>
                </a:cubicBezTo>
                <a:lnTo>
                  <a:pt x="1997002" y="4245359"/>
                </a:lnTo>
                <a:cubicBezTo>
                  <a:pt x="1999774" y="4245359"/>
                  <a:pt x="2002078" y="4243721"/>
                  <a:pt x="2003584" y="4241073"/>
                </a:cubicBezTo>
                <a:lnTo>
                  <a:pt x="2031892" y="4232091"/>
                </a:lnTo>
                <a:cubicBezTo>
                  <a:pt x="2036721" y="4230700"/>
                  <a:pt x="2041874" y="4231720"/>
                  <a:pt x="2045675" y="4234796"/>
                </a:cubicBezTo>
                <a:cubicBezTo>
                  <a:pt x="2033683" y="4240797"/>
                  <a:pt x="2024167" y="4245912"/>
                  <a:pt x="2016261" y="4250150"/>
                </a:cubicBezTo>
                <a:cubicBezTo>
                  <a:pt x="1980638" y="4269077"/>
                  <a:pt x="1980638" y="4269077"/>
                  <a:pt x="1943472" y="4256237"/>
                </a:cubicBezTo>
                <a:moveTo>
                  <a:pt x="1935385" y="4098236"/>
                </a:moveTo>
                <a:cubicBezTo>
                  <a:pt x="1934918" y="4098979"/>
                  <a:pt x="1934823" y="4100036"/>
                  <a:pt x="1935109" y="4100875"/>
                </a:cubicBezTo>
                <a:cubicBezTo>
                  <a:pt x="1936728" y="4106132"/>
                  <a:pt x="1942052" y="4115572"/>
                  <a:pt x="1951682" y="4115477"/>
                </a:cubicBezTo>
                <a:lnTo>
                  <a:pt x="1952330" y="4115477"/>
                </a:lnTo>
                <a:cubicBezTo>
                  <a:pt x="1957959" y="4121763"/>
                  <a:pt x="1966836" y="4124420"/>
                  <a:pt x="1974818" y="4122049"/>
                </a:cubicBezTo>
                <a:lnTo>
                  <a:pt x="1992353" y="4117772"/>
                </a:lnTo>
                <a:cubicBezTo>
                  <a:pt x="1996173" y="4119058"/>
                  <a:pt x="2011499" y="4124592"/>
                  <a:pt x="2021395" y="4132593"/>
                </a:cubicBezTo>
                <a:lnTo>
                  <a:pt x="2021862" y="4132964"/>
                </a:lnTo>
                <a:cubicBezTo>
                  <a:pt x="2027025" y="4137117"/>
                  <a:pt x="2037588" y="4145756"/>
                  <a:pt x="2051399" y="4145756"/>
                </a:cubicBezTo>
                <a:lnTo>
                  <a:pt x="2068353" y="4145756"/>
                </a:lnTo>
                <a:lnTo>
                  <a:pt x="2068353" y="4145861"/>
                </a:lnTo>
                <a:cubicBezTo>
                  <a:pt x="2068353" y="4149566"/>
                  <a:pt x="2071402" y="4152605"/>
                  <a:pt x="2075116" y="4152605"/>
                </a:cubicBezTo>
                <a:lnTo>
                  <a:pt x="2095424" y="4152605"/>
                </a:lnTo>
                <a:cubicBezTo>
                  <a:pt x="2097215" y="4152605"/>
                  <a:pt x="2098748" y="4151110"/>
                  <a:pt x="2098748" y="4149290"/>
                </a:cubicBezTo>
                <a:cubicBezTo>
                  <a:pt x="2098748" y="4147490"/>
                  <a:pt x="2097215" y="4145947"/>
                  <a:pt x="2095424" y="4145947"/>
                </a:cubicBezTo>
                <a:lnTo>
                  <a:pt x="2075021" y="4145861"/>
                </a:lnTo>
                <a:lnTo>
                  <a:pt x="2075116" y="4093578"/>
                </a:lnTo>
                <a:lnTo>
                  <a:pt x="2095424" y="4093578"/>
                </a:lnTo>
                <a:cubicBezTo>
                  <a:pt x="2097215" y="4093578"/>
                  <a:pt x="2098748" y="4092035"/>
                  <a:pt x="2098748" y="4090226"/>
                </a:cubicBezTo>
                <a:cubicBezTo>
                  <a:pt x="2098748" y="4088416"/>
                  <a:pt x="2097215" y="4086873"/>
                  <a:pt x="2095424" y="4086873"/>
                </a:cubicBezTo>
                <a:lnTo>
                  <a:pt x="2075116" y="4086873"/>
                </a:lnTo>
                <a:cubicBezTo>
                  <a:pt x="2071402" y="4086873"/>
                  <a:pt x="2068353" y="4089959"/>
                  <a:pt x="2068353" y="4093664"/>
                </a:cubicBezTo>
                <a:lnTo>
                  <a:pt x="2068353" y="4095341"/>
                </a:lnTo>
                <a:cubicBezTo>
                  <a:pt x="2056352" y="4091245"/>
                  <a:pt x="2047589" y="4087759"/>
                  <a:pt x="2040931" y="4085063"/>
                </a:cubicBezTo>
                <a:cubicBezTo>
                  <a:pt x="2021395" y="4077262"/>
                  <a:pt x="2017033" y="4075957"/>
                  <a:pt x="2000450" y="4084044"/>
                </a:cubicBezTo>
                <a:lnTo>
                  <a:pt x="2000355" y="4084044"/>
                </a:lnTo>
                <a:lnTo>
                  <a:pt x="1937566" y="4096874"/>
                </a:lnTo>
                <a:cubicBezTo>
                  <a:pt x="1936632" y="4096788"/>
                  <a:pt x="1935880" y="4097341"/>
                  <a:pt x="1935385" y="4098236"/>
                </a:cubicBezTo>
                <a:moveTo>
                  <a:pt x="2038350" y="4091064"/>
                </a:moveTo>
                <a:cubicBezTo>
                  <a:pt x="2045398" y="4093960"/>
                  <a:pt x="2055028" y="4097760"/>
                  <a:pt x="2068258" y="4102237"/>
                </a:cubicBezTo>
                <a:lnTo>
                  <a:pt x="2068258" y="4138965"/>
                </a:lnTo>
                <a:lnTo>
                  <a:pt x="2051304" y="4138965"/>
                </a:lnTo>
                <a:cubicBezTo>
                  <a:pt x="2039893" y="4138965"/>
                  <a:pt x="2030539" y="4131383"/>
                  <a:pt x="2025996" y="4127754"/>
                </a:cubicBezTo>
                <a:lnTo>
                  <a:pt x="2025491" y="4127383"/>
                </a:lnTo>
                <a:cubicBezTo>
                  <a:pt x="2013309" y="4117477"/>
                  <a:pt x="1994259" y="4111400"/>
                  <a:pt x="1993402" y="4111066"/>
                </a:cubicBezTo>
                <a:cubicBezTo>
                  <a:pt x="1993096" y="4110981"/>
                  <a:pt x="1992725" y="4110885"/>
                  <a:pt x="1992353" y="4110885"/>
                </a:cubicBezTo>
                <a:cubicBezTo>
                  <a:pt x="1992058" y="4110885"/>
                  <a:pt x="1991773" y="4110885"/>
                  <a:pt x="1991592" y="4110981"/>
                </a:cubicBezTo>
                <a:lnTo>
                  <a:pt x="1973008" y="4115572"/>
                </a:lnTo>
                <a:cubicBezTo>
                  <a:pt x="1968151" y="4116981"/>
                  <a:pt x="1963007" y="4115943"/>
                  <a:pt x="1959197" y="4112886"/>
                </a:cubicBezTo>
                <a:cubicBezTo>
                  <a:pt x="1972056" y="4106408"/>
                  <a:pt x="1981685" y="4101160"/>
                  <a:pt x="1989591" y="4096969"/>
                </a:cubicBezTo>
                <a:cubicBezTo>
                  <a:pt x="2016728" y="4082425"/>
                  <a:pt x="2016728" y="4082425"/>
                  <a:pt x="2038350" y="4091064"/>
                </a:cubicBezTo>
                <a:moveTo>
                  <a:pt x="1979400" y="4094874"/>
                </a:moveTo>
                <a:cubicBezTo>
                  <a:pt x="1972151" y="4098779"/>
                  <a:pt x="1963493" y="4103399"/>
                  <a:pt x="1952634" y="4108695"/>
                </a:cubicBezTo>
                <a:cubicBezTo>
                  <a:pt x="1947681" y="4109247"/>
                  <a:pt x="1944548" y="4105399"/>
                  <a:pt x="1942824" y="4102322"/>
                </a:cubicBezTo>
                <a:lnTo>
                  <a:pt x="1979400" y="4094874"/>
                </a:lnTo>
                <a:close/>
                <a:moveTo>
                  <a:pt x="2245033" y="4211450"/>
                </a:moveTo>
                <a:lnTo>
                  <a:pt x="2245614" y="4211450"/>
                </a:lnTo>
                <a:cubicBezTo>
                  <a:pt x="2252577" y="4211260"/>
                  <a:pt x="2259035" y="4208422"/>
                  <a:pt x="2263892" y="4203354"/>
                </a:cubicBezTo>
                <a:cubicBezTo>
                  <a:pt x="2268750" y="4198296"/>
                  <a:pt x="2271246" y="4191724"/>
                  <a:pt x="2271150" y="4184809"/>
                </a:cubicBezTo>
                <a:cubicBezTo>
                  <a:pt x="2271150" y="4173636"/>
                  <a:pt x="2257530" y="4153081"/>
                  <a:pt x="2249338" y="4141823"/>
                </a:cubicBezTo>
                <a:cubicBezTo>
                  <a:pt x="2248948" y="4141356"/>
                  <a:pt x="2248567" y="4140851"/>
                  <a:pt x="2247986" y="4140470"/>
                </a:cubicBezTo>
                <a:cubicBezTo>
                  <a:pt x="2246757" y="4139556"/>
                  <a:pt x="2245128" y="4139184"/>
                  <a:pt x="2243623" y="4139451"/>
                </a:cubicBezTo>
                <a:cubicBezTo>
                  <a:pt x="2242089" y="4139737"/>
                  <a:pt x="2240661" y="4140565"/>
                  <a:pt x="2239804" y="4141823"/>
                </a:cubicBezTo>
                <a:cubicBezTo>
                  <a:pt x="2233222" y="4150890"/>
                  <a:pt x="2217991" y="4173169"/>
                  <a:pt x="2217991" y="4184809"/>
                </a:cubicBezTo>
                <a:lnTo>
                  <a:pt x="2217991" y="4186018"/>
                </a:lnTo>
                <a:cubicBezTo>
                  <a:pt x="2218277" y="4200192"/>
                  <a:pt x="2229993" y="4211450"/>
                  <a:pt x="2243899" y="4211450"/>
                </a:cubicBezTo>
                <a:lnTo>
                  <a:pt x="2245033" y="4211450"/>
                </a:lnTo>
                <a:close/>
                <a:moveTo>
                  <a:pt x="2224573" y="4185818"/>
                </a:moveTo>
                <a:lnTo>
                  <a:pt x="2224573" y="4184885"/>
                </a:lnTo>
                <a:cubicBezTo>
                  <a:pt x="2224573" y="4177075"/>
                  <a:pt x="2234756" y="4160206"/>
                  <a:pt x="2244566" y="4146566"/>
                </a:cubicBezTo>
                <a:cubicBezTo>
                  <a:pt x="2256854" y="4163740"/>
                  <a:pt x="2264474" y="4178379"/>
                  <a:pt x="2264474" y="4184885"/>
                </a:cubicBezTo>
                <a:lnTo>
                  <a:pt x="2264474" y="4184980"/>
                </a:lnTo>
                <a:cubicBezTo>
                  <a:pt x="2264569" y="4190105"/>
                  <a:pt x="2262664" y="4195077"/>
                  <a:pt x="2259159" y="4198792"/>
                </a:cubicBezTo>
                <a:cubicBezTo>
                  <a:pt x="2255529" y="4202516"/>
                  <a:pt x="2250758" y="4204707"/>
                  <a:pt x="2245528" y="4204792"/>
                </a:cubicBezTo>
                <a:lnTo>
                  <a:pt x="2244471" y="4204792"/>
                </a:lnTo>
                <a:lnTo>
                  <a:pt x="2243995" y="4204792"/>
                </a:lnTo>
                <a:cubicBezTo>
                  <a:pt x="2233527" y="4204792"/>
                  <a:pt x="2224849" y="4196382"/>
                  <a:pt x="2224573" y="4185818"/>
                </a:cubicBezTo>
                <a:moveTo>
                  <a:pt x="2262568" y="4255827"/>
                </a:moveTo>
                <a:cubicBezTo>
                  <a:pt x="2271246" y="4251255"/>
                  <a:pt x="2282104" y="4245445"/>
                  <a:pt x="2295830" y="4238606"/>
                </a:cubicBezTo>
                <a:cubicBezTo>
                  <a:pt x="2296668" y="4238092"/>
                  <a:pt x="2297335" y="4237358"/>
                  <a:pt x="2297525" y="4236425"/>
                </a:cubicBezTo>
                <a:cubicBezTo>
                  <a:pt x="2297706" y="4235453"/>
                  <a:pt x="2297525" y="4234425"/>
                  <a:pt x="2296963" y="4233634"/>
                </a:cubicBezTo>
                <a:cubicBezTo>
                  <a:pt x="2291429" y="4226186"/>
                  <a:pt x="2281799" y="4223081"/>
                  <a:pt x="2272941" y="4225633"/>
                </a:cubicBezTo>
                <a:lnTo>
                  <a:pt x="2248472" y="4233358"/>
                </a:lnTo>
                <a:lnTo>
                  <a:pt x="2248472" y="4232701"/>
                </a:lnTo>
                <a:cubicBezTo>
                  <a:pt x="2248472" y="4225347"/>
                  <a:pt x="2245052" y="4220185"/>
                  <a:pt x="2240080" y="4220185"/>
                </a:cubicBezTo>
                <a:lnTo>
                  <a:pt x="2216753" y="4220328"/>
                </a:lnTo>
                <a:cubicBezTo>
                  <a:pt x="2216086" y="4220109"/>
                  <a:pt x="2214277" y="4218794"/>
                  <a:pt x="2212848" y="4217727"/>
                </a:cubicBezTo>
                <a:cubicBezTo>
                  <a:pt x="2207228" y="4213632"/>
                  <a:pt x="2197808" y="4206698"/>
                  <a:pt x="2185806" y="4206698"/>
                </a:cubicBezTo>
                <a:lnTo>
                  <a:pt x="2168852" y="4206698"/>
                </a:lnTo>
                <a:lnTo>
                  <a:pt x="2168852" y="4206612"/>
                </a:lnTo>
                <a:cubicBezTo>
                  <a:pt x="2168852" y="4202887"/>
                  <a:pt x="2165785" y="4199820"/>
                  <a:pt x="2162089" y="4199820"/>
                </a:cubicBezTo>
                <a:lnTo>
                  <a:pt x="2141791" y="4199820"/>
                </a:lnTo>
                <a:cubicBezTo>
                  <a:pt x="2139972" y="4199820"/>
                  <a:pt x="2138458" y="4201354"/>
                  <a:pt x="2138458" y="4203164"/>
                </a:cubicBezTo>
                <a:cubicBezTo>
                  <a:pt x="2138458" y="4204983"/>
                  <a:pt x="2139972" y="4206516"/>
                  <a:pt x="2141791" y="4206516"/>
                </a:cubicBezTo>
                <a:lnTo>
                  <a:pt x="2162184" y="4206612"/>
                </a:lnTo>
                <a:lnTo>
                  <a:pt x="2162089" y="4258885"/>
                </a:lnTo>
                <a:lnTo>
                  <a:pt x="2141791" y="4258885"/>
                </a:lnTo>
                <a:cubicBezTo>
                  <a:pt x="2139972" y="4258885"/>
                  <a:pt x="2138458" y="4260418"/>
                  <a:pt x="2138458" y="4262228"/>
                </a:cubicBezTo>
                <a:cubicBezTo>
                  <a:pt x="2138458" y="4264048"/>
                  <a:pt x="2139972" y="4265543"/>
                  <a:pt x="2141791" y="4265543"/>
                </a:cubicBezTo>
                <a:lnTo>
                  <a:pt x="2162089" y="4265543"/>
                </a:lnTo>
                <a:cubicBezTo>
                  <a:pt x="2165785" y="4265543"/>
                  <a:pt x="2168852" y="4262514"/>
                  <a:pt x="2168852" y="4258799"/>
                </a:cubicBezTo>
                <a:lnTo>
                  <a:pt x="2168852" y="4257066"/>
                </a:lnTo>
                <a:cubicBezTo>
                  <a:pt x="2174548" y="4258980"/>
                  <a:pt x="2179691" y="4260799"/>
                  <a:pt x="2184178" y="4262333"/>
                </a:cubicBezTo>
                <a:cubicBezTo>
                  <a:pt x="2201990" y="4268524"/>
                  <a:pt x="2211895" y="4271810"/>
                  <a:pt x="2220868" y="4271810"/>
                </a:cubicBezTo>
                <a:cubicBezTo>
                  <a:pt x="2231984" y="4272049"/>
                  <a:pt x="2241709" y="4266981"/>
                  <a:pt x="2262568" y="4255827"/>
                </a:cubicBezTo>
                <a:moveTo>
                  <a:pt x="2186549" y="4256237"/>
                </a:moveTo>
                <a:cubicBezTo>
                  <a:pt x="2181415" y="4254427"/>
                  <a:pt x="2175605" y="4252427"/>
                  <a:pt x="2169043" y="4250246"/>
                </a:cubicBezTo>
                <a:lnTo>
                  <a:pt x="2169043" y="4213441"/>
                </a:lnTo>
                <a:lnTo>
                  <a:pt x="2185988" y="4213441"/>
                </a:lnTo>
                <a:cubicBezTo>
                  <a:pt x="2195808" y="4213441"/>
                  <a:pt x="2203799" y="4219270"/>
                  <a:pt x="2209038" y="4223166"/>
                </a:cubicBezTo>
                <a:cubicBezTo>
                  <a:pt x="2212277" y="4225538"/>
                  <a:pt x="2214277" y="4226976"/>
                  <a:pt x="2216496" y="4226976"/>
                </a:cubicBezTo>
                <a:lnTo>
                  <a:pt x="2240204" y="4226976"/>
                </a:lnTo>
                <a:cubicBezTo>
                  <a:pt x="2240661" y="4226976"/>
                  <a:pt x="2241899" y="4229072"/>
                  <a:pt x="2241899" y="4232806"/>
                </a:cubicBezTo>
                <a:cubicBezTo>
                  <a:pt x="2241899" y="4234701"/>
                  <a:pt x="2241613" y="4236425"/>
                  <a:pt x="2240937" y="4237635"/>
                </a:cubicBezTo>
                <a:cubicBezTo>
                  <a:pt x="2240661" y="4238330"/>
                  <a:pt x="2240290" y="4238701"/>
                  <a:pt x="2240080" y="4238701"/>
                </a:cubicBezTo>
                <a:lnTo>
                  <a:pt x="2202846" y="4238701"/>
                </a:lnTo>
                <a:cubicBezTo>
                  <a:pt x="2201037" y="4238701"/>
                  <a:pt x="2199504" y="4240235"/>
                  <a:pt x="2199504" y="4241997"/>
                </a:cubicBezTo>
                <a:cubicBezTo>
                  <a:pt x="2199504" y="4243817"/>
                  <a:pt x="2201037" y="4245359"/>
                  <a:pt x="2202846" y="4245359"/>
                </a:cubicBezTo>
                <a:lnTo>
                  <a:pt x="2240080" y="4245359"/>
                </a:lnTo>
                <a:cubicBezTo>
                  <a:pt x="2242852" y="4245359"/>
                  <a:pt x="2245128" y="4243721"/>
                  <a:pt x="2246662" y="4241073"/>
                </a:cubicBezTo>
                <a:lnTo>
                  <a:pt x="2274941" y="4232091"/>
                </a:lnTo>
                <a:cubicBezTo>
                  <a:pt x="2279799" y="4230700"/>
                  <a:pt x="2284962" y="4231720"/>
                  <a:pt x="2288753" y="4234796"/>
                </a:cubicBezTo>
                <a:cubicBezTo>
                  <a:pt x="2276761" y="4240797"/>
                  <a:pt x="2267245" y="4245912"/>
                  <a:pt x="2259435" y="4250150"/>
                </a:cubicBezTo>
                <a:cubicBezTo>
                  <a:pt x="2223621" y="4269077"/>
                  <a:pt x="2223621" y="4269077"/>
                  <a:pt x="2186549" y="4256237"/>
                </a:cubicBezTo>
                <a:moveTo>
                  <a:pt x="2178377" y="4098236"/>
                </a:moveTo>
                <a:cubicBezTo>
                  <a:pt x="2177901" y="4098979"/>
                  <a:pt x="2177815" y="4100036"/>
                  <a:pt x="2177996" y="4100875"/>
                </a:cubicBezTo>
                <a:cubicBezTo>
                  <a:pt x="2179596" y="4106132"/>
                  <a:pt x="2184949" y="4115572"/>
                  <a:pt x="2194579" y="4115477"/>
                </a:cubicBezTo>
                <a:lnTo>
                  <a:pt x="2195217" y="4115477"/>
                </a:lnTo>
                <a:cubicBezTo>
                  <a:pt x="2200856" y="4121763"/>
                  <a:pt x="2209714" y="4124420"/>
                  <a:pt x="2217705" y="4122049"/>
                </a:cubicBezTo>
                <a:lnTo>
                  <a:pt x="2235222" y="4117772"/>
                </a:lnTo>
                <a:cubicBezTo>
                  <a:pt x="2239042" y="4119058"/>
                  <a:pt x="2254386" y="4124592"/>
                  <a:pt x="2264283" y="4132593"/>
                </a:cubicBezTo>
                <a:lnTo>
                  <a:pt x="2264759" y="4132964"/>
                </a:lnTo>
                <a:cubicBezTo>
                  <a:pt x="2269893" y="4137117"/>
                  <a:pt x="2280466" y="4145756"/>
                  <a:pt x="2294287" y="4145756"/>
                </a:cubicBezTo>
                <a:lnTo>
                  <a:pt x="2311251" y="4145756"/>
                </a:lnTo>
                <a:lnTo>
                  <a:pt x="2311251" y="4145861"/>
                </a:lnTo>
                <a:cubicBezTo>
                  <a:pt x="2311251" y="4149566"/>
                  <a:pt x="2314280" y="4152605"/>
                  <a:pt x="2318013" y="4152605"/>
                </a:cubicBezTo>
                <a:lnTo>
                  <a:pt x="2338292" y="4152605"/>
                </a:lnTo>
                <a:cubicBezTo>
                  <a:pt x="2340092" y="4152605"/>
                  <a:pt x="2341626" y="4151110"/>
                  <a:pt x="2341626" y="4149290"/>
                </a:cubicBezTo>
                <a:cubicBezTo>
                  <a:pt x="2341626" y="4147490"/>
                  <a:pt x="2340092" y="4145947"/>
                  <a:pt x="2338292" y="4145947"/>
                </a:cubicBezTo>
                <a:lnTo>
                  <a:pt x="2317919" y="4145861"/>
                </a:lnTo>
                <a:lnTo>
                  <a:pt x="2318013" y="4093578"/>
                </a:lnTo>
                <a:lnTo>
                  <a:pt x="2338292" y="4093578"/>
                </a:lnTo>
                <a:cubicBezTo>
                  <a:pt x="2340092" y="4093578"/>
                  <a:pt x="2341626" y="4092035"/>
                  <a:pt x="2341626" y="4090226"/>
                </a:cubicBezTo>
                <a:cubicBezTo>
                  <a:pt x="2341626" y="4088416"/>
                  <a:pt x="2340092" y="4086873"/>
                  <a:pt x="2338292" y="4086873"/>
                </a:cubicBezTo>
                <a:lnTo>
                  <a:pt x="2318013" y="4086873"/>
                </a:lnTo>
                <a:cubicBezTo>
                  <a:pt x="2314280" y="4086873"/>
                  <a:pt x="2311251" y="4089959"/>
                  <a:pt x="2311251" y="4093664"/>
                </a:cubicBezTo>
                <a:lnTo>
                  <a:pt x="2311251" y="4095341"/>
                </a:lnTo>
                <a:cubicBezTo>
                  <a:pt x="2299239" y="4091245"/>
                  <a:pt x="2290467" y="4087759"/>
                  <a:pt x="2283800" y="4085063"/>
                </a:cubicBezTo>
                <a:cubicBezTo>
                  <a:pt x="2264283" y="4077262"/>
                  <a:pt x="2259892" y="4075957"/>
                  <a:pt x="2243338" y="4084044"/>
                </a:cubicBezTo>
                <a:lnTo>
                  <a:pt x="2243242" y="4084044"/>
                </a:lnTo>
                <a:lnTo>
                  <a:pt x="2180454" y="4096874"/>
                </a:lnTo>
                <a:cubicBezTo>
                  <a:pt x="2179596" y="4096788"/>
                  <a:pt x="2178853" y="4097341"/>
                  <a:pt x="2178377" y="4098236"/>
                </a:cubicBezTo>
                <a:moveTo>
                  <a:pt x="2281333" y="4091064"/>
                </a:moveTo>
                <a:cubicBezTo>
                  <a:pt x="2288371" y="4093960"/>
                  <a:pt x="2298002" y="4097760"/>
                  <a:pt x="2311251" y="4102237"/>
                </a:cubicBezTo>
                <a:lnTo>
                  <a:pt x="2311251" y="4138965"/>
                </a:lnTo>
                <a:lnTo>
                  <a:pt x="2294287" y="4138965"/>
                </a:lnTo>
                <a:cubicBezTo>
                  <a:pt x="2282838" y="4138965"/>
                  <a:pt x="2273532" y="4131383"/>
                  <a:pt x="2268931" y="4127754"/>
                </a:cubicBezTo>
                <a:lnTo>
                  <a:pt x="2268484" y="4127383"/>
                </a:lnTo>
                <a:cubicBezTo>
                  <a:pt x="2256291" y="4117477"/>
                  <a:pt x="2237213" y="4111400"/>
                  <a:pt x="2236384" y="4111066"/>
                </a:cubicBezTo>
                <a:cubicBezTo>
                  <a:pt x="2235984" y="4110981"/>
                  <a:pt x="2235708" y="4110885"/>
                  <a:pt x="2235346" y="4110885"/>
                </a:cubicBezTo>
                <a:cubicBezTo>
                  <a:pt x="2235041" y="4110885"/>
                  <a:pt x="2234756" y="4110885"/>
                  <a:pt x="2234575" y="4110981"/>
                </a:cubicBezTo>
                <a:lnTo>
                  <a:pt x="2215991" y="4115572"/>
                </a:lnTo>
                <a:cubicBezTo>
                  <a:pt x="2211133" y="4116981"/>
                  <a:pt x="2206000" y="4115943"/>
                  <a:pt x="2202180" y="4112886"/>
                </a:cubicBezTo>
                <a:cubicBezTo>
                  <a:pt x="2215029" y="4106408"/>
                  <a:pt x="2224668" y="4101160"/>
                  <a:pt x="2232574" y="4096969"/>
                </a:cubicBezTo>
                <a:cubicBezTo>
                  <a:pt x="2259711" y="4082425"/>
                  <a:pt x="2259711" y="4082425"/>
                  <a:pt x="2281333" y="4091064"/>
                </a:cubicBezTo>
                <a:moveTo>
                  <a:pt x="2222392" y="4094874"/>
                </a:moveTo>
                <a:cubicBezTo>
                  <a:pt x="2215134" y="4098779"/>
                  <a:pt x="2206485" y="4103399"/>
                  <a:pt x="2195617" y="4108695"/>
                </a:cubicBezTo>
                <a:cubicBezTo>
                  <a:pt x="2190674" y="4109247"/>
                  <a:pt x="2187511" y="4105399"/>
                  <a:pt x="2185806" y="4102322"/>
                </a:cubicBezTo>
                <a:lnTo>
                  <a:pt x="2222392" y="4094874"/>
                </a:lnTo>
                <a:close/>
                <a:moveTo>
                  <a:pt x="1005192" y="18292"/>
                </a:moveTo>
                <a:cubicBezTo>
                  <a:pt x="1005192" y="20101"/>
                  <a:pt x="1003649" y="21645"/>
                  <a:pt x="1001830" y="21645"/>
                </a:cubicBezTo>
                <a:lnTo>
                  <a:pt x="981551" y="21645"/>
                </a:lnTo>
                <a:cubicBezTo>
                  <a:pt x="977846" y="21645"/>
                  <a:pt x="974788" y="18566"/>
                  <a:pt x="974788" y="14850"/>
                </a:cubicBezTo>
                <a:lnTo>
                  <a:pt x="974788" y="14757"/>
                </a:lnTo>
                <a:lnTo>
                  <a:pt x="957834" y="14757"/>
                </a:lnTo>
                <a:cubicBezTo>
                  <a:pt x="944032" y="14757"/>
                  <a:pt x="933431" y="6107"/>
                  <a:pt x="928297" y="2014"/>
                </a:cubicBezTo>
                <a:lnTo>
                  <a:pt x="927849" y="1642"/>
                </a:lnTo>
                <a:cubicBezTo>
                  <a:pt x="927135" y="1070"/>
                  <a:pt x="926354" y="544"/>
                  <a:pt x="925601" y="0"/>
                </a:cubicBezTo>
                <a:lnTo>
                  <a:pt x="936860" y="0"/>
                </a:lnTo>
                <a:cubicBezTo>
                  <a:pt x="941946" y="3660"/>
                  <a:pt x="949309" y="7916"/>
                  <a:pt x="957834" y="7916"/>
                </a:cubicBezTo>
                <a:lnTo>
                  <a:pt x="974788" y="7916"/>
                </a:lnTo>
                <a:lnTo>
                  <a:pt x="974788" y="0"/>
                </a:lnTo>
                <a:lnTo>
                  <a:pt x="981484" y="0"/>
                </a:lnTo>
                <a:lnTo>
                  <a:pt x="981456" y="14850"/>
                </a:lnTo>
                <a:lnTo>
                  <a:pt x="1001830" y="14948"/>
                </a:lnTo>
                <a:cubicBezTo>
                  <a:pt x="1003649" y="14948"/>
                  <a:pt x="1005192" y="16483"/>
                  <a:pt x="1005192" y="18292"/>
                </a:cubicBezTo>
                <a:close/>
                <a:moveTo>
                  <a:pt x="519122" y="18292"/>
                </a:moveTo>
                <a:cubicBezTo>
                  <a:pt x="519122" y="20101"/>
                  <a:pt x="517588" y="21645"/>
                  <a:pt x="515798" y="21645"/>
                </a:cubicBezTo>
                <a:lnTo>
                  <a:pt x="495490" y="21645"/>
                </a:lnTo>
                <a:cubicBezTo>
                  <a:pt x="491766" y="21645"/>
                  <a:pt x="488728" y="18566"/>
                  <a:pt x="488728" y="14850"/>
                </a:cubicBezTo>
                <a:lnTo>
                  <a:pt x="488728" y="14757"/>
                </a:lnTo>
                <a:lnTo>
                  <a:pt x="471773" y="14757"/>
                </a:lnTo>
                <a:cubicBezTo>
                  <a:pt x="457962" y="14757"/>
                  <a:pt x="447399" y="6107"/>
                  <a:pt x="442236" y="2014"/>
                </a:cubicBezTo>
                <a:lnTo>
                  <a:pt x="441779" y="1642"/>
                </a:lnTo>
                <a:cubicBezTo>
                  <a:pt x="441074" y="1070"/>
                  <a:pt x="440293" y="544"/>
                  <a:pt x="439541" y="0"/>
                </a:cubicBezTo>
                <a:lnTo>
                  <a:pt x="450789" y="0"/>
                </a:lnTo>
                <a:cubicBezTo>
                  <a:pt x="455876" y="3660"/>
                  <a:pt x="463248" y="7916"/>
                  <a:pt x="471773" y="7916"/>
                </a:cubicBezTo>
                <a:lnTo>
                  <a:pt x="488728" y="7916"/>
                </a:lnTo>
                <a:lnTo>
                  <a:pt x="488728" y="0"/>
                </a:lnTo>
                <a:lnTo>
                  <a:pt x="495424" y="0"/>
                </a:lnTo>
                <a:lnTo>
                  <a:pt x="495395" y="14850"/>
                </a:lnTo>
                <a:lnTo>
                  <a:pt x="515798" y="14948"/>
                </a:lnTo>
                <a:cubicBezTo>
                  <a:pt x="517588" y="14948"/>
                  <a:pt x="519122" y="16483"/>
                  <a:pt x="519122" y="18292"/>
                </a:cubicBezTo>
                <a:close/>
                <a:moveTo>
                  <a:pt x="762095" y="18292"/>
                </a:moveTo>
                <a:cubicBezTo>
                  <a:pt x="762095" y="20101"/>
                  <a:pt x="760571" y="21645"/>
                  <a:pt x="758761" y="21645"/>
                </a:cubicBezTo>
                <a:lnTo>
                  <a:pt x="738483" y="21645"/>
                </a:lnTo>
                <a:cubicBezTo>
                  <a:pt x="734758" y="21645"/>
                  <a:pt x="731711" y="18566"/>
                  <a:pt x="731711" y="14850"/>
                </a:cubicBezTo>
                <a:lnTo>
                  <a:pt x="731711" y="14757"/>
                </a:lnTo>
                <a:lnTo>
                  <a:pt x="714756" y="14757"/>
                </a:lnTo>
                <a:cubicBezTo>
                  <a:pt x="700944" y="14757"/>
                  <a:pt x="690391" y="6107"/>
                  <a:pt x="685229" y="2014"/>
                </a:cubicBezTo>
                <a:lnTo>
                  <a:pt x="684762" y="1642"/>
                </a:lnTo>
                <a:cubicBezTo>
                  <a:pt x="684057" y="1070"/>
                  <a:pt x="683276" y="544"/>
                  <a:pt x="682523" y="0"/>
                </a:cubicBezTo>
                <a:lnTo>
                  <a:pt x="693868" y="0"/>
                </a:lnTo>
                <a:cubicBezTo>
                  <a:pt x="698945" y="3660"/>
                  <a:pt x="706326" y="7916"/>
                  <a:pt x="714842" y="7916"/>
                </a:cubicBezTo>
                <a:lnTo>
                  <a:pt x="731796" y="7916"/>
                </a:lnTo>
                <a:lnTo>
                  <a:pt x="731796" y="0"/>
                </a:lnTo>
                <a:lnTo>
                  <a:pt x="738416" y="0"/>
                </a:lnTo>
                <a:lnTo>
                  <a:pt x="738388" y="14850"/>
                </a:lnTo>
                <a:lnTo>
                  <a:pt x="758761" y="14948"/>
                </a:lnTo>
                <a:cubicBezTo>
                  <a:pt x="760571" y="14948"/>
                  <a:pt x="762095" y="16483"/>
                  <a:pt x="762095" y="18292"/>
                </a:cubicBezTo>
                <a:close/>
                <a:moveTo>
                  <a:pt x="276130" y="18292"/>
                </a:moveTo>
                <a:cubicBezTo>
                  <a:pt x="276130" y="20101"/>
                  <a:pt x="274596" y="21645"/>
                  <a:pt x="272805" y="21645"/>
                </a:cubicBezTo>
                <a:lnTo>
                  <a:pt x="252508" y="21645"/>
                </a:lnTo>
                <a:cubicBezTo>
                  <a:pt x="248783" y="21645"/>
                  <a:pt x="245736" y="18566"/>
                  <a:pt x="245736" y="14850"/>
                </a:cubicBezTo>
                <a:lnTo>
                  <a:pt x="245736" y="14757"/>
                </a:lnTo>
                <a:lnTo>
                  <a:pt x="228790" y="14757"/>
                </a:lnTo>
                <a:cubicBezTo>
                  <a:pt x="214979" y="14757"/>
                  <a:pt x="204416" y="6107"/>
                  <a:pt x="199282" y="2014"/>
                </a:cubicBezTo>
                <a:lnTo>
                  <a:pt x="198787" y="1642"/>
                </a:lnTo>
                <a:cubicBezTo>
                  <a:pt x="198082" y="1070"/>
                  <a:pt x="197301" y="544"/>
                  <a:pt x="196548" y="0"/>
                </a:cubicBezTo>
                <a:lnTo>
                  <a:pt x="207807" y="0"/>
                </a:lnTo>
                <a:cubicBezTo>
                  <a:pt x="212893" y="3660"/>
                  <a:pt x="220256" y="7916"/>
                  <a:pt x="228790" y="7916"/>
                </a:cubicBezTo>
                <a:lnTo>
                  <a:pt x="245736" y="7916"/>
                </a:lnTo>
                <a:lnTo>
                  <a:pt x="245736" y="0"/>
                </a:lnTo>
                <a:lnTo>
                  <a:pt x="252441" y="0"/>
                </a:lnTo>
                <a:lnTo>
                  <a:pt x="252413" y="14850"/>
                </a:lnTo>
                <a:lnTo>
                  <a:pt x="272805" y="14948"/>
                </a:lnTo>
                <a:cubicBezTo>
                  <a:pt x="274596" y="14948"/>
                  <a:pt x="276130" y="16483"/>
                  <a:pt x="276130" y="18292"/>
                </a:cubicBezTo>
                <a:close/>
                <a:moveTo>
                  <a:pt x="2220077" y="18292"/>
                </a:moveTo>
                <a:cubicBezTo>
                  <a:pt x="2220077" y="20101"/>
                  <a:pt x="2218572" y="21645"/>
                  <a:pt x="2216753" y="21645"/>
                </a:cubicBezTo>
                <a:lnTo>
                  <a:pt x="2196456" y="21645"/>
                </a:lnTo>
                <a:cubicBezTo>
                  <a:pt x="2192760" y="21645"/>
                  <a:pt x="2189712" y="18566"/>
                  <a:pt x="2189712" y="14850"/>
                </a:cubicBezTo>
                <a:lnTo>
                  <a:pt x="2189712" y="14757"/>
                </a:lnTo>
                <a:lnTo>
                  <a:pt x="2172757" y="14757"/>
                </a:lnTo>
                <a:cubicBezTo>
                  <a:pt x="2158956" y="14757"/>
                  <a:pt x="2148364" y="6107"/>
                  <a:pt x="2143230" y="2014"/>
                </a:cubicBezTo>
                <a:lnTo>
                  <a:pt x="2142734" y="1642"/>
                </a:lnTo>
                <a:cubicBezTo>
                  <a:pt x="2142030" y="1070"/>
                  <a:pt x="2141248" y="544"/>
                  <a:pt x="2140496" y="0"/>
                </a:cubicBezTo>
                <a:lnTo>
                  <a:pt x="2151859" y="0"/>
                </a:lnTo>
                <a:cubicBezTo>
                  <a:pt x="2156955" y="3660"/>
                  <a:pt x="2164309" y="7916"/>
                  <a:pt x="2172852" y="7916"/>
                </a:cubicBezTo>
                <a:lnTo>
                  <a:pt x="2189807" y="7916"/>
                </a:lnTo>
                <a:lnTo>
                  <a:pt x="2189807" y="0"/>
                </a:lnTo>
                <a:lnTo>
                  <a:pt x="2196398" y="0"/>
                </a:lnTo>
                <a:lnTo>
                  <a:pt x="2196370" y="14850"/>
                </a:lnTo>
                <a:lnTo>
                  <a:pt x="2216753" y="14948"/>
                </a:lnTo>
                <a:cubicBezTo>
                  <a:pt x="2218572" y="14948"/>
                  <a:pt x="2220077" y="16483"/>
                  <a:pt x="2220077" y="18292"/>
                </a:cubicBezTo>
                <a:close/>
                <a:moveTo>
                  <a:pt x="1977104" y="18292"/>
                </a:moveTo>
                <a:cubicBezTo>
                  <a:pt x="1977104" y="20101"/>
                  <a:pt x="1975599" y="21645"/>
                  <a:pt x="1973770" y="21645"/>
                </a:cubicBezTo>
                <a:lnTo>
                  <a:pt x="1953501" y="21645"/>
                </a:lnTo>
                <a:cubicBezTo>
                  <a:pt x="1949777" y="21645"/>
                  <a:pt x="1946729" y="18566"/>
                  <a:pt x="1946729" y="14850"/>
                </a:cubicBezTo>
                <a:lnTo>
                  <a:pt x="1946729" y="14757"/>
                </a:lnTo>
                <a:lnTo>
                  <a:pt x="1929775" y="14757"/>
                </a:lnTo>
                <a:cubicBezTo>
                  <a:pt x="1915963" y="14757"/>
                  <a:pt x="1905381" y="6107"/>
                  <a:pt x="1900247" y="2014"/>
                </a:cubicBezTo>
                <a:lnTo>
                  <a:pt x="1899771" y="1642"/>
                </a:lnTo>
                <a:cubicBezTo>
                  <a:pt x="1899056" y="1070"/>
                  <a:pt x="1898275" y="544"/>
                  <a:pt x="1897523" y="0"/>
                </a:cubicBezTo>
                <a:lnTo>
                  <a:pt x="1908886" y="0"/>
                </a:lnTo>
                <a:cubicBezTo>
                  <a:pt x="1913972" y="3660"/>
                  <a:pt x="1921326" y="7916"/>
                  <a:pt x="1929869" y="7916"/>
                </a:cubicBezTo>
                <a:lnTo>
                  <a:pt x="1946824" y="7916"/>
                </a:lnTo>
                <a:lnTo>
                  <a:pt x="1946824" y="0"/>
                </a:lnTo>
                <a:lnTo>
                  <a:pt x="1953416" y="0"/>
                </a:lnTo>
                <a:lnTo>
                  <a:pt x="1953377" y="14850"/>
                </a:lnTo>
                <a:lnTo>
                  <a:pt x="1973770" y="14948"/>
                </a:lnTo>
                <a:cubicBezTo>
                  <a:pt x="1975599" y="14948"/>
                  <a:pt x="1977104" y="16483"/>
                  <a:pt x="1977104" y="18292"/>
                </a:cubicBezTo>
                <a:close/>
                <a:moveTo>
                  <a:pt x="1491148" y="18292"/>
                </a:moveTo>
                <a:cubicBezTo>
                  <a:pt x="1491148" y="20101"/>
                  <a:pt x="1489624" y="21645"/>
                  <a:pt x="1487814" y="21645"/>
                </a:cubicBezTo>
                <a:lnTo>
                  <a:pt x="1467535" y="21645"/>
                </a:lnTo>
                <a:cubicBezTo>
                  <a:pt x="1463811" y="21645"/>
                  <a:pt x="1460763" y="18566"/>
                  <a:pt x="1460763" y="14850"/>
                </a:cubicBezTo>
                <a:lnTo>
                  <a:pt x="1460763" y="14757"/>
                </a:lnTo>
                <a:lnTo>
                  <a:pt x="1443799" y="14757"/>
                </a:lnTo>
                <a:cubicBezTo>
                  <a:pt x="1429988" y="14757"/>
                  <a:pt x="1419415" y="6107"/>
                  <a:pt x="1414281" y="2014"/>
                </a:cubicBezTo>
                <a:lnTo>
                  <a:pt x="1413815" y="1642"/>
                </a:lnTo>
                <a:cubicBezTo>
                  <a:pt x="1413110" y="1070"/>
                  <a:pt x="1412329" y="544"/>
                  <a:pt x="1411576" y="0"/>
                </a:cubicBezTo>
                <a:lnTo>
                  <a:pt x="1422806" y="0"/>
                </a:lnTo>
                <a:cubicBezTo>
                  <a:pt x="1427902" y="3660"/>
                  <a:pt x="1435255" y="7916"/>
                  <a:pt x="1443799" y="7916"/>
                </a:cubicBezTo>
                <a:lnTo>
                  <a:pt x="1460763" y="7916"/>
                </a:lnTo>
                <a:lnTo>
                  <a:pt x="1460763" y="0"/>
                </a:lnTo>
                <a:lnTo>
                  <a:pt x="1467469" y="0"/>
                </a:lnTo>
                <a:lnTo>
                  <a:pt x="1467441" y="14850"/>
                </a:lnTo>
                <a:lnTo>
                  <a:pt x="1487814" y="14948"/>
                </a:lnTo>
                <a:cubicBezTo>
                  <a:pt x="1489624" y="14948"/>
                  <a:pt x="1491148" y="16483"/>
                  <a:pt x="1491148" y="18292"/>
                </a:cubicBezTo>
                <a:close/>
                <a:moveTo>
                  <a:pt x="1248165" y="18292"/>
                </a:moveTo>
                <a:cubicBezTo>
                  <a:pt x="1248165" y="20101"/>
                  <a:pt x="1246632" y="21645"/>
                  <a:pt x="1244822" y="21645"/>
                </a:cubicBezTo>
                <a:lnTo>
                  <a:pt x="1224543" y="21645"/>
                </a:lnTo>
                <a:cubicBezTo>
                  <a:pt x="1220819" y="21645"/>
                  <a:pt x="1217771" y="18566"/>
                  <a:pt x="1217771" y="14850"/>
                </a:cubicBezTo>
                <a:lnTo>
                  <a:pt x="1217771" y="14757"/>
                </a:lnTo>
                <a:lnTo>
                  <a:pt x="1200826" y="14757"/>
                </a:lnTo>
                <a:cubicBezTo>
                  <a:pt x="1187006" y="14757"/>
                  <a:pt x="1176423" y="6107"/>
                  <a:pt x="1171289" y="2014"/>
                </a:cubicBezTo>
                <a:lnTo>
                  <a:pt x="1170822" y="1642"/>
                </a:lnTo>
                <a:cubicBezTo>
                  <a:pt x="1170118" y="1070"/>
                  <a:pt x="1169336" y="544"/>
                  <a:pt x="1168584" y="0"/>
                </a:cubicBezTo>
                <a:lnTo>
                  <a:pt x="1179833" y="0"/>
                </a:lnTo>
                <a:cubicBezTo>
                  <a:pt x="1184910" y="3660"/>
                  <a:pt x="1192273" y="7916"/>
                  <a:pt x="1200826" y="7916"/>
                </a:cubicBezTo>
                <a:lnTo>
                  <a:pt x="1217771" y="7916"/>
                </a:lnTo>
                <a:lnTo>
                  <a:pt x="1217771" y="0"/>
                </a:lnTo>
                <a:lnTo>
                  <a:pt x="1224476" y="0"/>
                </a:lnTo>
                <a:lnTo>
                  <a:pt x="1224448" y="14850"/>
                </a:lnTo>
                <a:lnTo>
                  <a:pt x="1244822" y="14948"/>
                </a:lnTo>
                <a:cubicBezTo>
                  <a:pt x="1246632" y="14948"/>
                  <a:pt x="1248165" y="16483"/>
                  <a:pt x="1248165" y="18292"/>
                </a:cubicBezTo>
                <a:close/>
                <a:moveTo>
                  <a:pt x="1734141" y="18292"/>
                </a:moveTo>
                <a:cubicBezTo>
                  <a:pt x="1734141" y="20101"/>
                  <a:pt x="1732607" y="21645"/>
                  <a:pt x="1730787" y="21645"/>
                </a:cubicBezTo>
                <a:lnTo>
                  <a:pt x="1710509" y="21645"/>
                </a:lnTo>
                <a:cubicBezTo>
                  <a:pt x="1706794" y="21645"/>
                  <a:pt x="1703737" y="18566"/>
                  <a:pt x="1703737" y="14850"/>
                </a:cubicBezTo>
                <a:lnTo>
                  <a:pt x="1703737" y="14757"/>
                </a:lnTo>
                <a:lnTo>
                  <a:pt x="1686782" y="14757"/>
                </a:lnTo>
                <a:cubicBezTo>
                  <a:pt x="1672981" y="14757"/>
                  <a:pt x="1662398" y="6107"/>
                  <a:pt x="1657264" y="2014"/>
                </a:cubicBezTo>
                <a:lnTo>
                  <a:pt x="1656797" y="1642"/>
                </a:lnTo>
                <a:cubicBezTo>
                  <a:pt x="1656093" y="1070"/>
                  <a:pt x="1655312" y="544"/>
                  <a:pt x="1654550" y="0"/>
                </a:cubicBezTo>
                <a:lnTo>
                  <a:pt x="1665798" y="0"/>
                </a:lnTo>
                <a:cubicBezTo>
                  <a:pt x="1670885" y="3660"/>
                  <a:pt x="1678248" y="7916"/>
                  <a:pt x="1686782" y="7916"/>
                </a:cubicBezTo>
                <a:lnTo>
                  <a:pt x="1703737" y="7916"/>
                </a:lnTo>
                <a:lnTo>
                  <a:pt x="1703737" y="0"/>
                </a:lnTo>
                <a:lnTo>
                  <a:pt x="1710452" y="0"/>
                </a:lnTo>
                <a:lnTo>
                  <a:pt x="1710423" y="14850"/>
                </a:lnTo>
                <a:lnTo>
                  <a:pt x="1730787" y="14948"/>
                </a:lnTo>
                <a:cubicBezTo>
                  <a:pt x="1732607" y="14948"/>
                  <a:pt x="1734141" y="16483"/>
                  <a:pt x="1734141" y="18292"/>
                </a:cubicBezTo>
                <a:close/>
                <a:moveTo>
                  <a:pt x="2423541" y="2638682"/>
                </a:moveTo>
                <a:lnTo>
                  <a:pt x="2439038" y="2635520"/>
                </a:lnTo>
                <a:lnTo>
                  <a:pt x="2439038" y="2642235"/>
                </a:lnTo>
                <a:lnTo>
                  <a:pt x="2428799" y="2644312"/>
                </a:lnTo>
                <a:cubicBezTo>
                  <a:pt x="2430494" y="2647379"/>
                  <a:pt x="2433628" y="2651303"/>
                  <a:pt x="2438581" y="2650731"/>
                </a:cubicBezTo>
                <a:cubicBezTo>
                  <a:pt x="2438743" y="2650655"/>
                  <a:pt x="2438876" y="2650579"/>
                  <a:pt x="2439038" y="2650512"/>
                </a:cubicBezTo>
                <a:lnTo>
                  <a:pt x="2439038" y="2658085"/>
                </a:lnTo>
                <a:cubicBezTo>
                  <a:pt x="2438809" y="2657866"/>
                  <a:pt x="2438514" y="2657713"/>
                  <a:pt x="2438305" y="2657475"/>
                </a:cubicBezTo>
                <a:lnTo>
                  <a:pt x="2437629" y="2657475"/>
                </a:lnTo>
                <a:cubicBezTo>
                  <a:pt x="2428037" y="2657580"/>
                  <a:pt x="2422674" y="2648141"/>
                  <a:pt x="2421074" y="2642930"/>
                </a:cubicBezTo>
                <a:cubicBezTo>
                  <a:pt x="2420788" y="2642045"/>
                  <a:pt x="2420893" y="2641016"/>
                  <a:pt x="2421350" y="2640225"/>
                </a:cubicBezTo>
                <a:cubicBezTo>
                  <a:pt x="2421836" y="2639473"/>
                  <a:pt x="2422579" y="2638930"/>
                  <a:pt x="2423541" y="2638682"/>
                </a:cubicBezTo>
                <a:close/>
                <a:moveTo>
                  <a:pt x="2423541" y="1180919"/>
                </a:moveTo>
                <a:lnTo>
                  <a:pt x="2439038" y="1177738"/>
                </a:lnTo>
                <a:lnTo>
                  <a:pt x="2439038" y="1184272"/>
                </a:lnTo>
                <a:lnTo>
                  <a:pt x="2428799" y="1186358"/>
                </a:lnTo>
                <a:cubicBezTo>
                  <a:pt x="2430494" y="1189387"/>
                  <a:pt x="2433628" y="1193292"/>
                  <a:pt x="2438581" y="1192730"/>
                </a:cubicBezTo>
                <a:cubicBezTo>
                  <a:pt x="2438743" y="1192644"/>
                  <a:pt x="2438876" y="1192578"/>
                  <a:pt x="2439038" y="1192501"/>
                </a:cubicBezTo>
                <a:lnTo>
                  <a:pt x="2439038" y="1200093"/>
                </a:lnTo>
                <a:cubicBezTo>
                  <a:pt x="2438809" y="1199855"/>
                  <a:pt x="2438514" y="1199712"/>
                  <a:pt x="2438305" y="1199474"/>
                </a:cubicBezTo>
                <a:lnTo>
                  <a:pt x="2437629" y="1199474"/>
                </a:lnTo>
                <a:cubicBezTo>
                  <a:pt x="2428037" y="1199569"/>
                  <a:pt x="2422674" y="1190177"/>
                  <a:pt x="2421074" y="1184920"/>
                </a:cubicBezTo>
                <a:cubicBezTo>
                  <a:pt x="2420798" y="1184034"/>
                  <a:pt x="2420893" y="1183015"/>
                  <a:pt x="2421350" y="1182272"/>
                </a:cubicBezTo>
                <a:cubicBezTo>
                  <a:pt x="2421836" y="1181386"/>
                  <a:pt x="2422588" y="1180824"/>
                  <a:pt x="2423541" y="1180919"/>
                </a:cubicBezTo>
                <a:close/>
                <a:moveTo>
                  <a:pt x="2423541" y="2152860"/>
                </a:moveTo>
                <a:lnTo>
                  <a:pt x="2439038" y="2149678"/>
                </a:lnTo>
                <a:lnTo>
                  <a:pt x="2439038" y="2156270"/>
                </a:lnTo>
                <a:lnTo>
                  <a:pt x="2428799" y="2158346"/>
                </a:lnTo>
                <a:cubicBezTo>
                  <a:pt x="2430494" y="2161413"/>
                  <a:pt x="2433628" y="2165328"/>
                  <a:pt x="2438581" y="2164756"/>
                </a:cubicBezTo>
                <a:cubicBezTo>
                  <a:pt x="2438743" y="2164680"/>
                  <a:pt x="2438876" y="2164613"/>
                  <a:pt x="2439038" y="2164537"/>
                </a:cubicBezTo>
                <a:lnTo>
                  <a:pt x="2439038" y="2172043"/>
                </a:lnTo>
                <a:cubicBezTo>
                  <a:pt x="2438809" y="2171805"/>
                  <a:pt x="2438514" y="2171662"/>
                  <a:pt x="2438305" y="2171424"/>
                </a:cubicBezTo>
                <a:lnTo>
                  <a:pt x="2437629" y="2171424"/>
                </a:lnTo>
                <a:cubicBezTo>
                  <a:pt x="2428037" y="2171510"/>
                  <a:pt x="2422674" y="2162061"/>
                  <a:pt x="2421074" y="2156860"/>
                </a:cubicBezTo>
                <a:cubicBezTo>
                  <a:pt x="2420798" y="2155974"/>
                  <a:pt x="2420893" y="2154955"/>
                  <a:pt x="2421350" y="2154165"/>
                </a:cubicBezTo>
                <a:cubicBezTo>
                  <a:pt x="2421836" y="2153422"/>
                  <a:pt x="2422588" y="2152860"/>
                  <a:pt x="2423541" y="2152860"/>
                </a:cubicBezTo>
                <a:close/>
                <a:moveTo>
                  <a:pt x="2423541" y="1666704"/>
                </a:moveTo>
                <a:lnTo>
                  <a:pt x="2439038" y="1663522"/>
                </a:lnTo>
                <a:lnTo>
                  <a:pt x="2439038" y="1670333"/>
                </a:lnTo>
                <a:lnTo>
                  <a:pt x="2428799" y="1672428"/>
                </a:lnTo>
                <a:cubicBezTo>
                  <a:pt x="2430494" y="1675438"/>
                  <a:pt x="2433628" y="1679362"/>
                  <a:pt x="2438581" y="1678791"/>
                </a:cubicBezTo>
                <a:cubicBezTo>
                  <a:pt x="2438743" y="1678715"/>
                  <a:pt x="2438876" y="1678638"/>
                  <a:pt x="2439038" y="1678562"/>
                </a:cubicBezTo>
                <a:lnTo>
                  <a:pt x="2439038" y="1686058"/>
                </a:lnTo>
                <a:cubicBezTo>
                  <a:pt x="2438809" y="1685830"/>
                  <a:pt x="2438514" y="1685687"/>
                  <a:pt x="2438305" y="1685439"/>
                </a:cubicBezTo>
                <a:lnTo>
                  <a:pt x="2437629" y="1685439"/>
                </a:lnTo>
                <a:cubicBezTo>
                  <a:pt x="2428037" y="1685535"/>
                  <a:pt x="2422674" y="1676095"/>
                  <a:pt x="2421074" y="1670885"/>
                </a:cubicBezTo>
                <a:cubicBezTo>
                  <a:pt x="2420788" y="1669999"/>
                  <a:pt x="2420893" y="1668980"/>
                  <a:pt x="2421350" y="1668190"/>
                </a:cubicBezTo>
                <a:cubicBezTo>
                  <a:pt x="2421836" y="1667456"/>
                  <a:pt x="2422579" y="1666885"/>
                  <a:pt x="2423541" y="1666704"/>
                </a:cubicBezTo>
                <a:close/>
                <a:moveTo>
                  <a:pt x="2405072" y="3287068"/>
                </a:moveTo>
                <a:lnTo>
                  <a:pt x="2405167" y="3234785"/>
                </a:lnTo>
                <a:lnTo>
                  <a:pt x="2384774" y="3234700"/>
                </a:lnTo>
                <a:cubicBezTo>
                  <a:pt x="2382955" y="3234700"/>
                  <a:pt x="2381450" y="3233157"/>
                  <a:pt x="2381450" y="3231356"/>
                </a:cubicBezTo>
                <a:cubicBezTo>
                  <a:pt x="2381450" y="3229537"/>
                  <a:pt x="2382955" y="3227994"/>
                  <a:pt x="2384774" y="3227994"/>
                </a:cubicBezTo>
                <a:lnTo>
                  <a:pt x="2405072" y="3227994"/>
                </a:lnTo>
                <a:cubicBezTo>
                  <a:pt x="2408768" y="3227994"/>
                  <a:pt x="2411806" y="3231071"/>
                  <a:pt x="2411806" y="3234785"/>
                </a:cubicBezTo>
                <a:lnTo>
                  <a:pt x="2411806" y="3234890"/>
                </a:lnTo>
                <a:lnTo>
                  <a:pt x="2428799" y="3234890"/>
                </a:lnTo>
                <a:cubicBezTo>
                  <a:pt x="2432475" y="3234890"/>
                  <a:pt x="2435876" y="3235585"/>
                  <a:pt x="2439038" y="3236605"/>
                </a:cubicBezTo>
                <a:lnTo>
                  <a:pt x="2439038" y="3243529"/>
                </a:lnTo>
                <a:cubicBezTo>
                  <a:pt x="2435961" y="3242329"/>
                  <a:pt x="2432589" y="3241539"/>
                  <a:pt x="2428980" y="3241539"/>
                </a:cubicBezTo>
                <a:lnTo>
                  <a:pt x="2412035" y="3241539"/>
                </a:lnTo>
                <a:lnTo>
                  <a:pt x="2412035" y="3278324"/>
                </a:lnTo>
                <a:cubicBezTo>
                  <a:pt x="2418673" y="3280515"/>
                  <a:pt x="2424408" y="3282515"/>
                  <a:pt x="2429542" y="3284325"/>
                </a:cubicBezTo>
                <a:cubicBezTo>
                  <a:pt x="2433047" y="3285534"/>
                  <a:pt x="2436133" y="3286601"/>
                  <a:pt x="2439038" y="3287573"/>
                </a:cubicBezTo>
                <a:lnTo>
                  <a:pt x="2439038" y="3294574"/>
                </a:lnTo>
                <a:cubicBezTo>
                  <a:pt x="2435495" y="3293402"/>
                  <a:pt x="2431580" y="3292050"/>
                  <a:pt x="2427170" y="3290516"/>
                </a:cubicBezTo>
                <a:cubicBezTo>
                  <a:pt x="2422674" y="3288973"/>
                  <a:pt x="2417540" y="3287163"/>
                  <a:pt x="2411806" y="3285258"/>
                </a:cubicBezTo>
                <a:lnTo>
                  <a:pt x="2411806" y="3286973"/>
                </a:lnTo>
                <a:cubicBezTo>
                  <a:pt x="2411806" y="3290688"/>
                  <a:pt x="2408768" y="3293764"/>
                  <a:pt x="2405072" y="3293764"/>
                </a:cubicBezTo>
                <a:lnTo>
                  <a:pt x="2384774" y="3293764"/>
                </a:lnTo>
                <a:cubicBezTo>
                  <a:pt x="2382955" y="3293764"/>
                  <a:pt x="2381450" y="3292231"/>
                  <a:pt x="2381450" y="3290421"/>
                </a:cubicBezTo>
                <a:cubicBezTo>
                  <a:pt x="2381450" y="3288602"/>
                  <a:pt x="2382955" y="3287068"/>
                  <a:pt x="2384774" y="3287068"/>
                </a:cubicBezTo>
                <a:lnTo>
                  <a:pt x="2405072" y="3287068"/>
                </a:lnTo>
                <a:close/>
                <a:moveTo>
                  <a:pt x="2405158" y="2800998"/>
                </a:moveTo>
                <a:lnTo>
                  <a:pt x="2405263" y="2748734"/>
                </a:lnTo>
                <a:lnTo>
                  <a:pt x="2384860" y="2748639"/>
                </a:lnTo>
                <a:cubicBezTo>
                  <a:pt x="2383060" y="2748639"/>
                  <a:pt x="2381545" y="2747105"/>
                  <a:pt x="2381545" y="2745286"/>
                </a:cubicBezTo>
                <a:cubicBezTo>
                  <a:pt x="2381545" y="2743476"/>
                  <a:pt x="2383060" y="2741943"/>
                  <a:pt x="2384860" y="2741943"/>
                </a:cubicBezTo>
                <a:lnTo>
                  <a:pt x="2405158" y="2741943"/>
                </a:lnTo>
                <a:cubicBezTo>
                  <a:pt x="2408891" y="2741943"/>
                  <a:pt x="2411940" y="2745000"/>
                  <a:pt x="2411940" y="2748734"/>
                </a:cubicBezTo>
                <a:lnTo>
                  <a:pt x="2411940" y="2748820"/>
                </a:lnTo>
                <a:lnTo>
                  <a:pt x="2428884" y="2748820"/>
                </a:lnTo>
                <a:cubicBezTo>
                  <a:pt x="2432532" y="2748820"/>
                  <a:pt x="2435904" y="2749506"/>
                  <a:pt x="2439038" y="2750515"/>
                </a:cubicBezTo>
                <a:lnTo>
                  <a:pt x="2439038" y="2757554"/>
                </a:lnTo>
                <a:cubicBezTo>
                  <a:pt x="2435961" y="2756364"/>
                  <a:pt x="2432589" y="2755564"/>
                  <a:pt x="2428970" y="2755564"/>
                </a:cubicBezTo>
                <a:lnTo>
                  <a:pt x="2412035" y="2755564"/>
                </a:lnTo>
                <a:lnTo>
                  <a:pt x="2412035" y="2792359"/>
                </a:lnTo>
                <a:cubicBezTo>
                  <a:pt x="2418673" y="2794540"/>
                  <a:pt x="2424398" y="2796540"/>
                  <a:pt x="2429542" y="2798350"/>
                </a:cubicBezTo>
                <a:cubicBezTo>
                  <a:pt x="2433047" y="2799569"/>
                  <a:pt x="2436133" y="2800626"/>
                  <a:pt x="2439038" y="2801607"/>
                </a:cubicBezTo>
                <a:lnTo>
                  <a:pt x="2439038" y="2808475"/>
                </a:lnTo>
                <a:cubicBezTo>
                  <a:pt x="2435514" y="2807303"/>
                  <a:pt x="2431618" y="2805960"/>
                  <a:pt x="2427246" y="2804446"/>
                </a:cubicBezTo>
                <a:cubicBezTo>
                  <a:pt x="2422798" y="2802912"/>
                  <a:pt x="2417636" y="2801093"/>
                  <a:pt x="2411940" y="2799188"/>
                </a:cubicBezTo>
                <a:lnTo>
                  <a:pt x="2411940" y="2800912"/>
                </a:lnTo>
                <a:cubicBezTo>
                  <a:pt x="2411940" y="2804627"/>
                  <a:pt x="2408891" y="2807694"/>
                  <a:pt x="2405158" y="2807694"/>
                </a:cubicBezTo>
                <a:lnTo>
                  <a:pt x="2384860" y="2807694"/>
                </a:lnTo>
                <a:cubicBezTo>
                  <a:pt x="2383060" y="2807694"/>
                  <a:pt x="2381545" y="2806160"/>
                  <a:pt x="2381545" y="2804351"/>
                </a:cubicBezTo>
                <a:cubicBezTo>
                  <a:pt x="2381545" y="2802531"/>
                  <a:pt x="2383060" y="2800998"/>
                  <a:pt x="2384860" y="2800998"/>
                </a:cubicBezTo>
                <a:lnTo>
                  <a:pt x="2405158" y="2800998"/>
                </a:lnTo>
                <a:close/>
                <a:moveTo>
                  <a:pt x="2405072" y="2315032"/>
                </a:moveTo>
                <a:lnTo>
                  <a:pt x="2405167" y="2262759"/>
                </a:lnTo>
                <a:lnTo>
                  <a:pt x="2384774" y="2262664"/>
                </a:lnTo>
                <a:cubicBezTo>
                  <a:pt x="2382955" y="2262664"/>
                  <a:pt x="2381450" y="2261130"/>
                  <a:pt x="2381450" y="2259321"/>
                </a:cubicBezTo>
                <a:cubicBezTo>
                  <a:pt x="2381450" y="2257501"/>
                  <a:pt x="2382955" y="2256015"/>
                  <a:pt x="2384774" y="2256015"/>
                </a:cubicBezTo>
                <a:lnTo>
                  <a:pt x="2405072" y="2256015"/>
                </a:lnTo>
                <a:cubicBezTo>
                  <a:pt x="2408768" y="2256015"/>
                  <a:pt x="2411806" y="2259044"/>
                  <a:pt x="2411806" y="2262759"/>
                </a:cubicBezTo>
                <a:lnTo>
                  <a:pt x="2411806" y="2262845"/>
                </a:lnTo>
                <a:lnTo>
                  <a:pt x="2428799" y="2262845"/>
                </a:lnTo>
                <a:cubicBezTo>
                  <a:pt x="2432475" y="2262845"/>
                  <a:pt x="2435876" y="2263550"/>
                  <a:pt x="2439038" y="2264578"/>
                </a:cubicBezTo>
                <a:lnTo>
                  <a:pt x="2439038" y="2271494"/>
                </a:lnTo>
                <a:cubicBezTo>
                  <a:pt x="2435961" y="2270303"/>
                  <a:pt x="2432589" y="2269503"/>
                  <a:pt x="2428980" y="2269503"/>
                </a:cubicBezTo>
                <a:lnTo>
                  <a:pt x="2412035" y="2269503"/>
                </a:lnTo>
                <a:lnTo>
                  <a:pt x="2412035" y="2306298"/>
                </a:lnTo>
                <a:cubicBezTo>
                  <a:pt x="2418673" y="2308470"/>
                  <a:pt x="2424408" y="2310479"/>
                  <a:pt x="2429542" y="2312289"/>
                </a:cubicBezTo>
                <a:cubicBezTo>
                  <a:pt x="2433047" y="2313499"/>
                  <a:pt x="2436133" y="2314566"/>
                  <a:pt x="2439038" y="2315547"/>
                </a:cubicBezTo>
                <a:lnTo>
                  <a:pt x="2439038" y="2322538"/>
                </a:lnTo>
                <a:cubicBezTo>
                  <a:pt x="2435495" y="2321366"/>
                  <a:pt x="2431580" y="2320014"/>
                  <a:pt x="2427170" y="2318480"/>
                </a:cubicBezTo>
                <a:cubicBezTo>
                  <a:pt x="2422674" y="2316947"/>
                  <a:pt x="2417540" y="2315128"/>
                  <a:pt x="2411806" y="2313223"/>
                </a:cubicBezTo>
                <a:lnTo>
                  <a:pt x="2411806" y="2314937"/>
                </a:lnTo>
                <a:cubicBezTo>
                  <a:pt x="2411806" y="2318661"/>
                  <a:pt x="2408768" y="2321728"/>
                  <a:pt x="2405072" y="2321728"/>
                </a:cubicBezTo>
                <a:lnTo>
                  <a:pt x="2384774" y="2321728"/>
                </a:lnTo>
                <a:cubicBezTo>
                  <a:pt x="2382955" y="2321728"/>
                  <a:pt x="2381450" y="2320195"/>
                  <a:pt x="2381450" y="2318385"/>
                </a:cubicBezTo>
                <a:cubicBezTo>
                  <a:pt x="2381450" y="2316566"/>
                  <a:pt x="2382955" y="2315032"/>
                  <a:pt x="2384774" y="2315032"/>
                </a:cubicBezTo>
                <a:lnTo>
                  <a:pt x="2405072" y="2315032"/>
                </a:lnTo>
                <a:close/>
                <a:moveTo>
                  <a:pt x="2423541" y="208885"/>
                </a:moveTo>
                <a:lnTo>
                  <a:pt x="2439038" y="205718"/>
                </a:lnTo>
                <a:lnTo>
                  <a:pt x="2439038" y="212238"/>
                </a:lnTo>
                <a:lnTo>
                  <a:pt x="2428799" y="214322"/>
                </a:lnTo>
                <a:cubicBezTo>
                  <a:pt x="2430494" y="217349"/>
                  <a:pt x="2433628" y="221256"/>
                  <a:pt x="2438581" y="220693"/>
                </a:cubicBezTo>
                <a:cubicBezTo>
                  <a:pt x="2438743" y="220614"/>
                  <a:pt x="2438876" y="220545"/>
                  <a:pt x="2439038" y="220466"/>
                </a:cubicBezTo>
                <a:lnTo>
                  <a:pt x="2439038" y="228061"/>
                </a:lnTo>
                <a:cubicBezTo>
                  <a:pt x="2438809" y="227828"/>
                  <a:pt x="2438514" y="227679"/>
                  <a:pt x="2438305" y="227437"/>
                </a:cubicBezTo>
                <a:lnTo>
                  <a:pt x="2437629" y="227437"/>
                </a:lnTo>
                <a:cubicBezTo>
                  <a:pt x="2428037" y="227535"/>
                  <a:pt x="2422674" y="218141"/>
                  <a:pt x="2421074" y="212885"/>
                </a:cubicBezTo>
                <a:cubicBezTo>
                  <a:pt x="2420798" y="212047"/>
                  <a:pt x="2420893" y="210978"/>
                  <a:pt x="2421350" y="210239"/>
                </a:cubicBezTo>
                <a:cubicBezTo>
                  <a:pt x="2421836" y="209350"/>
                  <a:pt x="2422588" y="208885"/>
                  <a:pt x="2423541" y="208885"/>
                </a:cubicBezTo>
                <a:close/>
                <a:moveTo>
                  <a:pt x="2405158" y="3773033"/>
                </a:moveTo>
                <a:lnTo>
                  <a:pt x="2405263" y="3720761"/>
                </a:lnTo>
                <a:lnTo>
                  <a:pt x="2384860" y="3720665"/>
                </a:lnTo>
                <a:cubicBezTo>
                  <a:pt x="2383060" y="3720665"/>
                  <a:pt x="2381545" y="3719132"/>
                  <a:pt x="2381545" y="3717322"/>
                </a:cubicBezTo>
                <a:cubicBezTo>
                  <a:pt x="2381545" y="3715503"/>
                  <a:pt x="2383060" y="3713969"/>
                  <a:pt x="2384860" y="3713969"/>
                </a:cubicBezTo>
                <a:lnTo>
                  <a:pt x="2405158" y="3713969"/>
                </a:lnTo>
                <a:cubicBezTo>
                  <a:pt x="2408891" y="3713969"/>
                  <a:pt x="2411940" y="3717036"/>
                  <a:pt x="2411940" y="3720761"/>
                </a:cubicBezTo>
                <a:lnTo>
                  <a:pt x="2411940" y="3720856"/>
                </a:lnTo>
                <a:lnTo>
                  <a:pt x="2428884" y="3720856"/>
                </a:lnTo>
                <a:cubicBezTo>
                  <a:pt x="2432532" y="3720856"/>
                  <a:pt x="2435904" y="3721542"/>
                  <a:pt x="2439038" y="3722542"/>
                </a:cubicBezTo>
                <a:lnTo>
                  <a:pt x="2439038" y="3729495"/>
                </a:lnTo>
                <a:cubicBezTo>
                  <a:pt x="2435961" y="3728304"/>
                  <a:pt x="2432589" y="3727504"/>
                  <a:pt x="2428970" y="3727504"/>
                </a:cubicBezTo>
                <a:lnTo>
                  <a:pt x="2412035" y="3727504"/>
                </a:lnTo>
                <a:lnTo>
                  <a:pt x="2412035" y="3764299"/>
                </a:lnTo>
                <a:cubicBezTo>
                  <a:pt x="2418673" y="3766480"/>
                  <a:pt x="2424398" y="3768481"/>
                  <a:pt x="2429542" y="3770290"/>
                </a:cubicBezTo>
                <a:cubicBezTo>
                  <a:pt x="2433047" y="3771510"/>
                  <a:pt x="2436133" y="3772567"/>
                  <a:pt x="2439038" y="3773548"/>
                </a:cubicBezTo>
                <a:lnTo>
                  <a:pt x="2439038" y="3780511"/>
                </a:lnTo>
                <a:cubicBezTo>
                  <a:pt x="2435514" y="3779339"/>
                  <a:pt x="2431618" y="3778006"/>
                  <a:pt x="2427246" y="3776472"/>
                </a:cubicBezTo>
                <a:cubicBezTo>
                  <a:pt x="2422798" y="3774948"/>
                  <a:pt x="2417636" y="3773129"/>
                  <a:pt x="2411940" y="3771224"/>
                </a:cubicBezTo>
                <a:lnTo>
                  <a:pt x="2411940" y="3772938"/>
                </a:lnTo>
                <a:cubicBezTo>
                  <a:pt x="2411940" y="3776672"/>
                  <a:pt x="2408891" y="3779692"/>
                  <a:pt x="2405158" y="3779692"/>
                </a:cubicBezTo>
                <a:lnTo>
                  <a:pt x="2384860" y="3779692"/>
                </a:lnTo>
                <a:cubicBezTo>
                  <a:pt x="2383060" y="3779692"/>
                  <a:pt x="2381545" y="3778196"/>
                  <a:pt x="2381545" y="3776386"/>
                </a:cubicBezTo>
                <a:cubicBezTo>
                  <a:pt x="2381545" y="3774567"/>
                  <a:pt x="2383060" y="3773033"/>
                  <a:pt x="2384860" y="3773033"/>
                </a:cubicBezTo>
                <a:lnTo>
                  <a:pt x="2405158" y="3773033"/>
                </a:lnTo>
                <a:close/>
                <a:moveTo>
                  <a:pt x="2423541" y="3124848"/>
                </a:moveTo>
                <a:lnTo>
                  <a:pt x="2439038" y="3121676"/>
                </a:lnTo>
                <a:lnTo>
                  <a:pt x="2439038" y="3128201"/>
                </a:lnTo>
                <a:lnTo>
                  <a:pt x="2428799" y="3130287"/>
                </a:lnTo>
                <a:cubicBezTo>
                  <a:pt x="2430494" y="3133354"/>
                  <a:pt x="2433628" y="3137259"/>
                  <a:pt x="2438581" y="3136659"/>
                </a:cubicBezTo>
                <a:cubicBezTo>
                  <a:pt x="2438743" y="3136583"/>
                  <a:pt x="2438876" y="3136506"/>
                  <a:pt x="2439038" y="3136430"/>
                </a:cubicBezTo>
                <a:lnTo>
                  <a:pt x="2439038" y="3144069"/>
                </a:lnTo>
                <a:cubicBezTo>
                  <a:pt x="2438809" y="3143841"/>
                  <a:pt x="2438514" y="3143698"/>
                  <a:pt x="2438305" y="3143450"/>
                </a:cubicBezTo>
                <a:lnTo>
                  <a:pt x="2437629" y="3143450"/>
                </a:lnTo>
                <a:cubicBezTo>
                  <a:pt x="2428037" y="3143536"/>
                  <a:pt x="2422674" y="3134097"/>
                  <a:pt x="2421074" y="3128839"/>
                </a:cubicBezTo>
                <a:cubicBezTo>
                  <a:pt x="2420798" y="3128010"/>
                  <a:pt x="2420893" y="3126934"/>
                  <a:pt x="2421350" y="3126200"/>
                </a:cubicBezTo>
                <a:cubicBezTo>
                  <a:pt x="2421836" y="3125448"/>
                  <a:pt x="2422588" y="3124848"/>
                  <a:pt x="2423541" y="3124848"/>
                </a:cubicBezTo>
                <a:close/>
                <a:moveTo>
                  <a:pt x="2405158" y="857082"/>
                </a:moveTo>
                <a:lnTo>
                  <a:pt x="2405263" y="804751"/>
                </a:lnTo>
                <a:lnTo>
                  <a:pt x="2384860" y="804658"/>
                </a:lnTo>
                <a:cubicBezTo>
                  <a:pt x="2383060" y="804658"/>
                  <a:pt x="2381545" y="803133"/>
                  <a:pt x="2381545" y="801360"/>
                </a:cubicBezTo>
                <a:cubicBezTo>
                  <a:pt x="2381545" y="799551"/>
                  <a:pt x="2383060" y="798007"/>
                  <a:pt x="2384860" y="798007"/>
                </a:cubicBezTo>
                <a:lnTo>
                  <a:pt x="2405158" y="798007"/>
                </a:lnTo>
                <a:cubicBezTo>
                  <a:pt x="2408891" y="798007"/>
                  <a:pt x="2411940" y="801039"/>
                  <a:pt x="2411940" y="804751"/>
                </a:cubicBezTo>
                <a:lnTo>
                  <a:pt x="2411940" y="804848"/>
                </a:lnTo>
                <a:lnTo>
                  <a:pt x="2428884" y="804848"/>
                </a:lnTo>
                <a:cubicBezTo>
                  <a:pt x="2432532" y="804848"/>
                  <a:pt x="2435904" y="805537"/>
                  <a:pt x="2439038" y="806547"/>
                </a:cubicBezTo>
                <a:lnTo>
                  <a:pt x="2439038" y="813536"/>
                </a:lnTo>
                <a:cubicBezTo>
                  <a:pt x="2435961" y="812341"/>
                  <a:pt x="2432589" y="811546"/>
                  <a:pt x="2428970" y="811546"/>
                </a:cubicBezTo>
                <a:lnTo>
                  <a:pt x="2412035" y="811546"/>
                </a:lnTo>
                <a:lnTo>
                  <a:pt x="2412035" y="848283"/>
                </a:lnTo>
                <a:cubicBezTo>
                  <a:pt x="2418673" y="850474"/>
                  <a:pt x="2424398" y="852473"/>
                  <a:pt x="2429542" y="854293"/>
                </a:cubicBezTo>
                <a:cubicBezTo>
                  <a:pt x="2433047" y="855511"/>
                  <a:pt x="2436133" y="856576"/>
                  <a:pt x="2439038" y="857557"/>
                </a:cubicBezTo>
                <a:lnTo>
                  <a:pt x="2439038" y="864524"/>
                </a:lnTo>
                <a:cubicBezTo>
                  <a:pt x="2435514" y="863352"/>
                  <a:pt x="2431618" y="862003"/>
                  <a:pt x="2427246" y="860473"/>
                </a:cubicBezTo>
                <a:cubicBezTo>
                  <a:pt x="2422798" y="858980"/>
                  <a:pt x="2417636" y="857171"/>
                  <a:pt x="2411940" y="855264"/>
                </a:cubicBezTo>
                <a:lnTo>
                  <a:pt x="2411940" y="856989"/>
                </a:lnTo>
                <a:cubicBezTo>
                  <a:pt x="2411940" y="860664"/>
                  <a:pt x="2408891" y="863734"/>
                  <a:pt x="2405158" y="863734"/>
                </a:cubicBezTo>
                <a:lnTo>
                  <a:pt x="2384860" y="863734"/>
                </a:lnTo>
                <a:cubicBezTo>
                  <a:pt x="2383060" y="863734"/>
                  <a:pt x="2381545" y="862189"/>
                  <a:pt x="2381545" y="860380"/>
                </a:cubicBezTo>
                <a:cubicBezTo>
                  <a:pt x="2381545" y="858571"/>
                  <a:pt x="2383060" y="857082"/>
                  <a:pt x="2384860" y="857082"/>
                </a:cubicBezTo>
                <a:lnTo>
                  <a:pt x="2405158" y="857082"/>
                </a:lnTo>
                <a:close/>
                <a:moveTo>
                  <a:pt x="2405072" y="1343054"/>
                </a:moveTo>
                <a:lnTo>
                  <a:pt x="2405167" y="1290723"/>
                </a:lnTo>
                <a:lnTo>
                  <a:pt x="2384774" y="1290628"/>
                </a:lnTo>
                <a:cubicBezTo>
                  <a:pt x="2382955" y="1290628"/>
                  <a:pt x="2381450" y="1289094"/>
                  <a:pt x="2381450" y="1287285"/>
                </a:cubicBezTo>
                <a:cubicBezTo>
                  <a:pt x="2381450" y="1285523"/>
                  <a:pt x="2382955" y="1283980"/>
                  <a:pt x="2384774" y="1283980"/>
                </a:cubicBezTo>
                <a:lnTo>
                  <a:pt x="2405072" y="1283980"/>
                </a:lnTo>
                <a:cubicBezTo>
                  <a:pt x="2408768" y="1283980"/>
                  <a:pt x="2411806" y="1287009"/>
                  <a:pt x="2411806" y="1290723"/>
                </a:cubicBezTo>
                <a:lnTo>
                  <a:pt x="2411806" y="1290819"/>
                </a:lnTo>
                <a:lnTo>
                  <a:pt x="2428799" y="1290819"/>
                </a:lnTo>
                <a:cubicBezTo>
                  <a:pt x="2432475" y="1290819"/>
                  <a:pt x="2435876" y="1291523"/>
                  <a:pt x="2439038" y="1292543"/>
                </a:cubicBezTo>
                <a:lnTo>
                  <a:pt x="2439038" y="1299601"/>
                </a:lnTo>
                <a:cubicBezTo>
                  <a:pt x="2435961" y="1298400"/>
                  <a:pt x="2432589" y="1297610"/>
                  <a:pt x="2428980" y="1297610"/>
                </a:cubicBezTo>
                <a:lnTo>
                  <a:pt x="2412035" y="1297610"/>
                </a:lnTo>
                <a:lnTo>
                  <a:pt x="2412035" y="1334348"/>
                </a:lnTo>
                <a:cubicBezTo>
                  <a:pt x="2418673" y="1336529"/>
                  <a:pt x="2424408" y="1338539"/>
                  <a:pt x="2429542" y="1340348"/>
                </a:cubicBezTo>
                <a:cubicBezTo>
                  <a:pt x="2433047" y="1341568"/>
                  <a:pt x="2436133" y="1342625"/>
                  <a:pt x="2439038" y="1343616"/>
                </a:cubicBezTo>
                <a:lnTo>
                  <a:pt x="2439038" y="1350502"/>
                </a:lnTo>
                <a:cubicBezTo>
                  <a:pt x="2435495" y="1349331"/>
                  <a:pt x="2431580" y="1347978"/>
                  <a:pt x="2427170" y="1346444"/>
                </a:cubicBezTo>
                <a:cubicBezTo>
                  <a:pt x="2422674" y="1344959"/>
                  <a:pt x="2417540" y="1343139"/>
                  <a:pt x="2411806" y="1341234"/>
                </a:cubicBezTo>
                <a:lnTo>
                  <a:pt x="2411806" y="1342949"/>
                </a:lnTo>
                <a:cubicBezTo>
                  <a:pt x="2411806" y="1346626"/>
                  <a:pt x="2408768" y="1349702"/>
                  <a:pt x="2405072" y="1349702"/>
                </a:cubicBezTo>
                <a:lnTo>
                  <a:pt x="2384774" y="1349702"/>
                </a:lnTo>
                <a:cubicBezTo>
                  <a:pt x="2382955" y="1349702"/>
                  <a:pt x="2381450" y="1348168"/>
                  <a:pt x="2381450" y="1346349"/>
                </a:cubicBezTo>
                <a:cubicBezTo>
                  <a:pt x="2381450" y="1344540"/>
                  <a:pt x="2382955" y="1343054"/>
                  <a:pt x="2384774" y="1343054"/>
                </a:cubicBezTo>
                <a:lnTo>
                  <a:pt x="2405072" y="1343054"/>
                </a:lnTo>
                <a:close/>
                <a:moveTo>
                  <a:pt x="2405158" y="1829057"/>
                </a:moveTo>
                <a:lnTo>
                  <a:pt x="2405263" y="1776793"/>
                </a:lnTo>
                <a:lnTo>
                  <a:pt x="2384860" y="1776698"/>
                </a:lnTo>
                <a:cubicBezTo>
                  <a:pt x="2383060" y="1776698"/>
                  <a:pt x="2381545" y="1775165"/>
                  <a:pt x="2381545" y="1773345"/>
                </a:cubicBezTo>
                <a:cubicBezTo>
                  <a:pt x="2381545" y="1771536"/>
                  <a:pt x="2383060" y="1770050"/>
                  <a:pt x="2384860" y="1770050"/>
                </a:cubicBezTo>
                <a:lnTo>
                  <a:pt x="2405158" y="1770050"/>
                </a:lnTo>
                <a:cubicBezTo>
                  <a:pt x="2408891" y="1770050"/>
                  <a:pt x="2411940" y="1773069"/>
                  <a:pt x="2411940" y="1776793"/>
                </a:cubicBezTo>
                <a:lnTo>
                  <a:pt x="2411940" y="1776879"/>
                </a:lnTo>
                <a:lnTo>
                  <a:pt x="2428884" y="1776879"/>
                </a:lnTo>
                <a:cubicBezTo>
                  <a:pt x="2432532" y="1776879"/>
                  <a:pt x="2435904" y="1777565"/>
                  <a:pt x="2439038" y="1778584"/>
                </a:cubicBezTo>
                <a:lnTo>
                  <a:pt x="2439038" y="1785728"/>
                </a:lnTo>
                <a:cubicBezTo>
                  <a:pt x="2435933" y="1784518"/>
                  <a:pt x="2432628" y="1783585"/>
                  <a:pt x="2428970" y="1783585"/>
                </a:cubicBezTo>
                <a:lnTo>
                  <a:pt x="2412035" y="1783585"/>
                </a:lnTo>
                <a:lnTo>
                  <a:pt x="2412035" y="1820323"/>
                </a:lnTo>
                <a:cubicBezTo>
                  <a:pt x="2418673" y="1822504"/>
                  <a:pt x="2424398" y="1824504"/>
                  <a:pt x="2429542" y="1826324"/>
                </a:cubicBezTo>
                <a:cubicBezTo>
                  <a:pt x="2433047" y="1827543"/>
                  <a:pt x="2436133" y="1828610"/>
                  <a:pt x="2439038" y="1829591"/>
                </a:cubicBezTo>
                <a:lnTo>
                  <a:pt x="2439038" y="1836534"/>
                </a:lnTo>
                <a:cubicBezTo>
                  <a:pt x="2435514" y="1835363"/>
                  <a:pt x="2431618" y="1834020"/>
                  <a:pt x="2427246" y="1832505"/>
                </a:cubicBezTo>
                <a:cubicBezTo>
                  <a:pt x="2422798" y="1830972"/>
                  <a:pt x="2417636" y="1829210"/>
                  <a:pt x="2411940" y="1827295"/>
                </a:cubicBezTo>
                <a:lnTo>
                  <a:pt x="2411940" y="1828972"/>
                </a:lnTo>
                <a:cubicBezTo>
                  <a:pt x="2411940" y="1832696"/>
                  <a:pt x="2408891" y="1835763"/>
                  <a:pt x="2405158" y="1835763"/>
                </a:cubicBezTo>
                <a:lnTo>
                  <a:pt x="2384860" y="1835763"/>
                </a:lnTo>
                <a:cubicBezTo>
                  <a:pt x="2383060" y="1835763"/>
                  <a:pt x="2381545" y="1834220"/>
                  <a:pt x="2381545" y="1832410"/>
                </a:cubicBezTo>
                <a:cubicBezTo>
                  <a:pt x="2381545" y="1830600"/>
                  <a:pt x="2383060" y="1829057"/>
                  <a:pt x="2384860" y="1829057"/>
                </a:cubicBezTo>
                <a:lnTo>
                  <a:pt x="2405158" y="1829057"/>
                </a:lnTo>
                <a:close/>
                <a:moveTo>
                  <a:pt x="2423541" y="694674"/>
                </a:moveTo>
                <a:lnTo>
                  <a:pt x="2439038" y="691493"/>
                </a:lnTo>
                <a:lnTo>
                  <a:pt x="2439038" y="698297"/>
                </a:lnTo>
                <a:lnTo>
                  <a:pt x="2428799" y="700386"/>
                </a:lnTo>
                <a:cubicBezTo>
                  <a:pt x="2430494" y="703417"/>
                  <a:pt x="2433628" y="707320"/>
                  <a:pt x="2438581" y="706757"/>
                </a:cubicBezTo>
                <a:cubicBezTo>
                  <a:pt x="2438743" y="706678"/>
                  <a:pt x="2438876" y="706608"/>
                  <a:pt x="2439038" y="706524"/>
                </a:cubicBezTo>
                <a:lnTo>
                  <a:pt x="2439038" y="714026"/>
                </a:lnTo>
                <a:cubicBezTo>
                  <a:pt x="2438809" y="713794"/>
                  <a:pt x="2438514" y="713650"/>
                  <a:pt x="2438305" y="713408"/>
                </a:cubicBezTo>
                <a:lnTo>
                  <a:pt x="2437629" y="713408"/>
                </a:lnTo>
                <a:cubicBezTo>
                  <a:pt x="2428037" y="713501"/>
                  <a:pt x="2422674" y="704111"/>
                  <a:pt x="2421074" y="698855"/>
                </a:cubicBezTo>
                <a:cubicBezTo>
                  <a:pt x="2420788" y="698013"/>
                  <a:pt x="2420893" y="696948"/>
                  <a:pt x="2421350" y="696195"/>
                </a:cubicBezTo>
                <a:cubicBezTo>
                  <a:pt x="2421836" y="695414"/>
                  <a:pt x="2422579" y="694851"/>
                  <a:pt x="2423541" y="694674"/>
                </a:cubicBezTo>
                <a:close/>
                <a:moveTo>
                  <a:pt x="2316118" y="1928546"/>
                </a:moveTo>
                <a:lnTo>
                  <a:pt x="2316775" y="1928546"/>
                </a:lnTo>
                <a:cubicBezTo>
                  <a:pt x="2322376" y="1934823"/>
                  <a:pt x="2331234" y="1937480"/>
                  <a:pt x="2339245" y="1935109"/>
                </a:cubicBezTo>
                <a:lnTo>
                  <a:pt x="2356771" y="1930822"/>
                </a:lnTo>
                <a:cubicBezTo>
                  <a:pt x="2360580" y="1932127"/>
                  <a:pt x="2375906" y="1937661"/>
                  <a:pt x="2385822" y="1945662"/>
                </a:cubicBezTo>
                <a:lnTo>
                  <a:pt x="2386308" y="1946034"/>
                </a:lnTo>
                <a:cubicBezTo>
                  <a:pt x="2391442" y="1950130"/>
                  <a:pt x="2402034" y="1958826"/>
                  <a:pt x="2415816" y="1958826"/>
                </a:cubicBezTo>
                <a:lnTo>
                  <a:pt x="2432799" y="1958826"/>
                </a:lnTo>
                <a:lnTo>
                  <a:pt x="2432799" y="1958921"/>
                </a:lnTo>
                <a:cubicBezTo>
                  <a:pt x="2432799" y="1962455"/>
                  <a:pt x="2435581" y="1965303"/>
                  <a:pt x="2439038" y="1965560"/>
                </a:cubicBezTo>
                <a:lnTo>
                  <a:pt x="2439038" y="1900038"/>
                </a:lnTo>
                <a:cubicBezTo>
                  <a:pt x="2435581" y="1900314"/>
                  <a:pt x="2432799" y="1903190"/>
                  <a:pt x="2432799" y="1906734"/>
                </a:cubicBezTo>
                <a:lnTo>
                  <a:pt x="2432799" y="1908410"/>
                </a:lnTo>
                <a:cubicBezTo>
                  <a:pt x="2420769" y="1904314"/>
                  <a:pt x="2412025" y="1900828"/>
                  <a:pt x="2405348" y="1898123"/>
                </a:cubicBezTo>
                <a:cubicBezTo>
                  <a:pt x="2385822" y="1890322"/>
                  <a:pt x="2381440" y="1889017"/>
                  <a:pt x="2364867" y="1897113"/>
                </a:cubicBezTo>
                <a:lnTo>
                  <a:pt x="2364771" y="1897113"/>
                </a:lnTo>
                <a:lnTo>
                  <a:pt x="2302011" y="1909944"/>
                </a:lnTo>
                <a:cubicBezTo>
                  <a:pt x="2301049" y="1910124"/>
                  <a:pt x="2300288" y="1910734"/>
                  <a:pt x="2299840" y="1911477"/>
                </a:cubicBezTo>
                <a:cubicBezTo>
                  <a:pt x="2299335" y="1912220"/>
                  <a:pt x="2299239" y="1913296"/>
                  <a:pt x="2299516" y="1914135"/>
                </a:cubicBezTo>
                <a:cubicBezTo>
                  <a:pt x="2301049" y="1919107"/>
                  <a:pt x="2306479" y="1928546"/>
                  <a:pt x="2316118" y="1928546"/>
                </a:cubicBezTo>
                <a:close/>
                <a:moveTo>
                  <a:pt x="2402862" y="1904038"/>
                </a:moveTo>
                <a:cubicBezTo>
                  <a:pt x="2409911" y="1906924"/>
                  <a:pt x="2419531" y="1910734"/>
                  <a:pt x="2432799" y="1915201"/>
                </a:cubicBezTo>
                <a:lnTo>
                  <a:pt x="2432799" y="1951939"/>
                </a:lnTo>
                <a:lnTo>
                  <a:pt x="2415816" y="1951939"/>
                </a:lnTo>
                <a:cubicBezTo>
                  <a:pt x="2404405" y="1951939"/>
                  <a:pt x="2395090" y="1944357"/>
                  <a:pt x="2390499" y="1940738"/>
                </a:cubicBezTo>
                <a:lnTo>
                  <a:pt x="2390004" y="1940366"/>
                </a:lnTo>
                <a:cubicBezTo>
                  <a:pt x="2377821" y="1930451"/>
                  <a:pt x="2358771" y="1924317"/>
                  <a:pt x="2357914" y="1924040"/>
                </a:cubicBezTo>
                <a:cubicBezTo>
                  <a:pt x="2357638" y="1923945"/>
                  <a:pt x="2357238" y="1923850"/>
                  <a:pt x="2356866" y="1923850"/>
                </a:cubicBezTo>
                <a:cubicBezTo>
                  <a:pt x="2356599" y="1923850"/>
                  <a:pt x="2356285" y="1923850"/>
                  <a:pt x="2356104" y="1923945"/>
                </a:cubicBezTo>
                <a:lnTo>
                  <a:pt x="2337549" y="1928546"/>
                </a:lnTo>
                <a:cubicBezTo>
                  <a:pt x="2332682" y="1929946"/>
                  <a:pt x="2327538" y="1928917"/>
                  <a:pt x="2323729" y="1925850"/>
                </a:cubicBezTo>
                <a:cubicBezTo>
                  <a:pt x="2336587" y="1919383"/>
                  <a:pt x="2346198" y="1914135"/>
                  <a:pt x="2354104" y="1909944"/>
                </a:cubicBezTo>
                <a:cubicBezTo>
                  <a:pt x="2381259" y="1895389"/>
                  <a:pt x="2381259" y="1895389"/>
                  <a:pt x="2402862" y="1904038"/>
                </a:cubicBezTo>
                <a:close/>
                <a:moveTo>
                  <a:pt x="2343912" y="1907943"/>
                </a:moveTo>
                <a:cubicBezTo>
                  <a:pt x="2336682" y="1911848"/>
                  <a:pt x="2328024" y="1916411"/>
                  <a:pt x="2317146" y="1921755"/>
                </a:cubicBezTo>
                <a:cubicBezTo>
                  <a:pt x="2312194" y="1922316"/>
                  <a:pt x="2309060" y="1918411"/>
                  <a:pt x="2307336" y="1915382"/>
                </a:cubicBezTo>
                <a:lnTo>
                  <a:pt x="2343912" y="1907943"/>
                </a:lnTo>
                <a:close/>
                <a:moveTo>
                  <a:pt x="2316118" y="3386404"/>
                </a:moveTo>
                <a:lnTo>
                  <a:pt x="2316775" y="3386404"/>
                </a:lnTo>
                <a:cubicBezTo>
                  <a:pt x="2322376" y="3392691"/>
                  <a:pt x="2331234" y="3395386"/>
                  <a:pt x="2339245" y="3393024"/>
                </a:cubicBezTo>
                <a:lnTo>
                  <a:pt x="2356771" y="3388690"/>
                </a:lnTo>
                <a:cubicBezTo>
                  <a:pt x="2360580" y="3390033"/>
                  <a:pt x="2375906" y="3395567"/>
                  <a:pt x="2385813" y="3403568"/>
                </a:cubicBezTo>
                <a:lnTo>
                  <a:pt x="2386308" y="3403940"/>
                </a:lnTo>
                <a:cubicBezTo>
                  <a:pt x="2391442" y="3408036"/>
                  <a:pt x="2402034" y="3416684"/>
                  <a:pt x="2415816" y="3416684"/>
                </a:cubicBezTo>
                <a:lnTo>
                  <a:pt x="2432799" y="3416684"/>
                </a:lnTo>
                <a:lnTo>
                  <a:pt x="2432799" y="3416837"/>
                </a:lnTo>
                <a:cubicBezTo>
                  <a:pt x="2432799" y="3420323"/>
                  <a:pt x="2435581" y="3423209"/>
                  <a:pt x="2439038" y="3423476"/>
                </a:cubicBezTo>
                <a:lnTo>
                  <a:pt x="2439038" y="3357772"/>
                </a:lnTo>
                <a:cubicBezTo>
                  <a:pt x="2435581" y="3358039"/>
                  <a:pt x="2432799" y="3360868"/>
                  <a:pt x="2432799" y="3364411"/>
                </a:cubicBezTo>
                <a:lnTo>
                  <a:pt x="2432799" y="3366135"/>
                </a:lnTo>
                <a:cubicBezTo>
                  <a:pt x="2420788" y="3362039"/>
                  <a:pt x="2412025" y="3358506"/>
                  <a:pt x="2405348" y="3355848"/>
                </a:cubicBezTo>
                <a:cubicBezTo>
                  <a:pt x="2385813" y="3348047"/>
                  <a:pt x="2381440" y="3346685"/>
                  <a:pt x="2364867" y="3354791"/>
                </a:cubicBezTo>
                <a:lnTo>
                  <a:pt x="2364771" y="3354791"/>
                </a:lnTo>
                <a:lnTo>
                  <a:pt x="2302011" y="3367678"/>
                </a:lnTo>
                <a:cubicBezTo>
                  <a:pt x="2301049" y="3367849"/>
                  <a:pt x="2300288" y="3368412"/>
                  <a:pt x="2299840" y="3369212"/>
                </a:cubicBezTo>
                <a:cubicBezTo>
                  <a:pt x="2299335" y="3369945"/>
                  <a:pt x="2299239" y="3370964"/>
                  <a:pt x="2299516" y="3371860"/>
                </a:cubicBezTo>
                <a:cubicBezTo>
                  <a:pt x="2301154" y="3377108"/>
                  <a:pt x="2306469" y="3386500"/>
                  <a:pt x="2316118" y="3386404"/>
                </a:cubicBezTo>
                <a:close/>
                <a:moveTo>
                  <a:pt x="2402977" y="3361954"/>
                </a:moveTo>
                <a:cubicBezTo>
                  <a:pt x="2410025" y="3364783"/>
                  <a:pt x="2419626" y="3368592"/>
                  <a:pt x="2432885" y="3373117"/>
                </a:cubicBezTo>
                <a:lnTo>
                  <a:pt x="2432885" y="3409941"/>
                </a:lnTo>
                <a:lnTo>
                  <a:pt x="2432799" y="3409941"/>
                </a:lnTo>
                <a:lnTo>
                  <a:pt x="2415816" y="3409941"/>
                </a:lnTo>
                <a:cubicBezTo>
                  <a:pt x="2404405" y="3409941"/>
                  <a:pt x="2395090" y="3402311"/>
                  <a:pt x="2390489" y="3398692"/>
                </a:cubicBezTo>
                <a:lnTo>
                  <a:pt x="2390004" y="3398311"/>
                </a:lnTo>
                <a:cubicBezTo>
                  <a:pt x="2377821" y="3388405"/>
                  <a:pt x="2358771" y="3382318"/>
                  <a:pt x="2357914" y="3382032"/>
                </a:cubicBezTo>
                <a:cubicBezTo>
                  <a:pt x="2357628" y="3381956"/>
                  <a:pt x="2357238" y="3381851"/>
                  <a:pt x="2356866" y="3381851"/>
                </a:cubicBezTo>
                <a:cubicBezTo>
                  <a:pt x="2356599" y="3381851"/>
                  <a:pt x="2356285" y="3381851"/>
                  <a:pt x="2356095" y="3381956"/>
                </a:cubicBezTo>
                <a:lnTo>
                  <a:pt x="2337549" y="3386500"/>
                </a:lnTo>
                <a:cubicBezTo>
                  <a:pt x="2332682" y="3387947"/>
                  <a:pt x="2327538" y="3386871"/>
                  <a:pt x="2323729" y="3383852"/>
                </a:cubicBezTo>
                <a:cubicBezTo>
                  <a:pt x="2336587" y="3377384"/>
                  <a:pt x="2346188" y="3372126"/>
                  <a:pt x="2354094" y="3367954"/>
                </a:cubicBezTo>
                <a:cubicBezTo>
                  <a:pt x="2381259" y="3353295"/>
                  <a:pt x="2381355" y="3353391"/>
                  <a:pt x="2402977" y="3361954"/>
                </a:cubicBezTo>
                <a:close/>
                <a:moveTo>
                  <a:pt x="2343817" y="3365954"/>
                </a:moveTo>
                <a:cubicBezTo>
                  <a:pt x="2336682" y="3369755"/>
                  <a:pt x="2328024" y="3374317"/>
                  <a:pt x="2317146" y="3379756"/>
                </a:cubicBezTo>
                <a:cubicBezTo>
                  <a:pt x="2312194" y="3380318"/>
                  <a:pt x="2309050" y="3376413"/>
                  <a:pt x="2307336" y="3373384"/>
                </a:cubicBezTo>
                <a:lnTo>
                  <a:pt x="2343817" y="3365954"/>
                </a:lnTo>
                <a:close/>
                <a:moveTo>
                  <a:pt x="2316118" y="2414464"/>
                </a:moveTo>
                <a:lnTo>
                  <a:pt x="2316775" y="2414464"/>
                </a:lnTo>
                <a:cubicBezTo>
                  <a:pt x="2322376" y="2420788"/>
                  <a:pt x="2331234" y="2423446"/>
                  <a:pt x="2339245" y="2421074"/>
                </a:cubicBezTo>
                <a:lnTo>
                  <a:pt x="2356771" y="2416788"/>
                </a:lnTo>
                <a:cubicBezTo>
                  <a:pt x="2360580" y="2418102"/>
                  <a:pt x="2375906" y="2423636"/>
                  <a:pt x="2385813" y="2431637"/>
                </a:cubicBezTo>
                <a:lnTo>
                  <a:pt x="2386308" y="2432009"/>
                </a:lnTo>
                <a:cubicBezTo>
                  <a:pt x="2391442" y="2436086"/>
                  <a:pt x="2402034" y="2444791"/>
                  <a:pt x="2415816" y="2444791"/>
                </a:cubicBezTo>
                <a:lnTo>
                  <a:pt x="2432799" y="2444791"/>
                </a:lnTo>
                <a:lnTo>
                  <a:pt x="2432799" y="2444887"/>
                </a:lnTo>
                <a:cubicBezTo>
                  <a:pt x="2432799" y="2448430"/>
                  <a:pt x="2435581" y="2451259"/>
                  <a:pt x="2439038" y="2451525"/>
                </a:cubicBezTo>
                <a:lnTo>
                  <a:pt x="2439038" y="2385822"/>
                </a:lnTo>
                <a:cubicBezTo>
                  <a:pt x="2435581" y="2386098"/>
                  <a:pt x="2432799" y="2388975"/>
                  <a:pt x="2432799" y="2392471"/>
                </a:cubicBezTo>
                <a:lnTo>
                  <a:pt x="2432799" y="2394185"/>
                </a:lnTo>
                <a:cubicBezTo>
                  <a:pt x="2420788" y="2390099"/>
                  <a:pt x="2412025" y="2386565"/>
                  <a:pt x="2405348" y="2383908"/>
                </a:cubicBezTo>
                <a:cubicBezTo>
                  <a:pt x="2385813" y="2376097"/>
                  <a:pt x="2381440" y="2374745"/>
                  <a:pt x="2364867" y="2382879"/>
                </a:cubicBezTo>
                <a:lnTo>
                  <a:pt x="2364771" y="2382879"/>
                </a:lnTo>
                <a:lnTo>
                  <a:pt x="2302011" y="2395728"/>
                </a:lnTo>
                <a:cubicBezTo>
                  <a:pt x="2301049" y="2395919"/>
                  <a:pt x="2300288" y="2396471"/>
                  <a:pt x="2299840" y="2397262"/>
                </a:cubicBezTo>
                <a:cubicBezTo>
                  <a:pt x="2299335" y="2397995"/>
                  <a:pt x="2299239" y="2399081"/>
                  <a:pt x="2299516" y="2399910"/>
                </a:cubicBezTo>
                <a:cubicBezTo>
                  <a:pt x="2301154" y="2405167"/>
                  <a:pt x="2306469" y="2414607"/>
                  <a:pt x="2316118" y="2414464"/>
                </a:cubicBezTo>
                <a:close/>
                <a:moveTo>
                  <a:pt x="2402977" y="2389918"/>
                </a:moveTo>
                <a:cubicBezTo>
                  <a:pt x="2410025" y="2392794"/>
                  <a:pt x="2419626" y="2396557"/>
                  <a:pt x="2432885" y="2401081"/>
                </a:cubicBezTo>
                <a:lnTo>
                  <a:pt x="2432885" y="2437905"/>
                </a:lnTo>
                <a:lnTo>
                  <a:pt x="2432799" y="2437905"/>
                </a:lnTo>
                <a:lnTo>
                  <a:pt x="2415816" y="2437905"/>
                </a:lnTo>
                <a:cubicBezTo>
                  <a:pt x="2404405" y="2437905"/>
                  <a:pt x="2395090" y="2430275"/>
                  <a:pt x="2390489" y="2426694"/>
                </a:cubicBezTo>
                <a:lnTo>
                  <a:pt x="2390004" y="2426284"/>
                </a:lnTo>
                <a:cubicBezTo>
                  <a:pt x="2377821" y="2416378"/>
                  <a:pt x="2358771" y="2410273"/>
                  <a:pt x="2357914" y="2410006"/>
                </a:cubicBezTo>
                <a:cubicBezTo>
                  <a:pt x="2357628" y="2409901"/>
                  <a:pt x="2357238" y="2409825"/>
                  <a:pt x="2356866" y="2409825"/>
                </a:cubicBezTo>
                <a:cubicBezTo>
                  <a:pt x="2356599" y="2409825"/>
                  <a:pt x="2356285" y="2409825"/>
                  <a:pt x="2356095" y="2409901"/>
                </a:cubicBezTo>
                <a:lnTo>
                  <a:pt x="2337549" y="2414464"/>
                </a:lnTo>
                <a:cubicBezTo>
                  <a:pt x="2332682" y="2415912"/>
                  <a:pt x="2327538" y="2414883"/>
                  <a:pt x="2323729" y="2411816"/>
                </a:cubicBezTo>
                <a:cubicBezTo>
                  <a:pt x="2336587" y="2405348"/>
                  <a:pt x="2346188" y="2400100"/>
                  <a:pt x="2354094" y="2395919"/>
                </a:cubicBezTo>
                <a:cubicBezTo>
                  <a:pt x="2381259" y="2381260"/>
                  <a:pt x="2381355" y="2381355"/>
                  <a:pt x="2402977" y="2389918"/>
                </a:cubicBezTo>
                <a:close/>
                <a:moveTo>
                  <a:pt x="2343817" y="2393918"/>
                </a:moveTo>
                <a:cubicBezTo>
                  <a:pt x="2336682" y="2397814"/>
                  <a:pt x="2328024" y="2402281"/>
                  <a:pt x="2317146" y="2407720"/>
                </a:cubicBezTo>
                <a:cubicBezTo>
                  <a:pt x="2312194" y="2408282"/>
                  <a:pt x="2309050" y="2404377"/>
                  <a:pt x="2307336" y="2401348"/>
                </a:cubicBezTo>
                <a:lnTo>
                  <a:pt x="2343817" y="2393918"/>
                </a:lnTo>
                <a:close/>
                <a:moveTo>
                  <a:pt x="2316118" y="2900439"/>
                </a:moveTo>
                <a:lnTo>
                  <a:pt x="2316775" y="2900439"/>
                </a:lnTo>
                <a:cubicBezTo>
                  <a:pt x="2322376" y="2906763"/>
                  <a:pt x="2331234" y="2909411"/>
                  <a:pt x="2339245" y="2907049"/>
                </a:cubicBezTo>
                <a:lnTo>
                  <a:pt x="2356771" y="2902763"/>
                </a:lnTo>
                <a:cubicBezTo>
                  <a:pt x="2360580" y="2904068"/>
                  <a:pt x="2375906" y="2909602"/>
                  <a:pt x="2385822" y="2917603"/>
                </a:cubicBezTo>
                <a:lnTo>
                  <a:pt x="2386308" y="2917974"/>
                </a:lnTo>
                <a:cubicBezTo>
                  <a:pt x="2391442" y="2922070"/>
                  <a:pt x="2402034" y="2930766"/>
                  <a:pt x="2415816" y="2930766"/>
                </a:cubicBezTo>
                <a:lnTo>
                  <a:pt x="2432799" y="2930766"/>
                </a:lnTo>
                <a:lnTo>
                  <a:pt x="2432799" y="2930862"/>
                </a:lnTo>
                <a:cubicBezTo>
                  <a:pt x="2432799" y="2934395"/>
                  <a:pt x="2435581" y="2937234"/>
                  <a:pt x="2439038" y="2937500"/>
                </a:cubicBezTo>
                <a:lnTo>
                  <a:pt x="2439038" y="2871988"/>
                </a:lnTo>
                <a:cubicBezTo>
                  <a:pt x="2435581" y="2872254"/>
                  <a:pt x="2432799" y="2875093"/>
                  <a:pt x="2432799" y="2878626"/>
                </a:cubicBezTo>
                <a:lnTo>
                  <a:pt x="2432799" y="2880341"/>
                </a:lnTo>
                <a:cubicBezTo>
                  <a:pt x="2420769" y="2876255"/>
                  <a:pt x="2412025" y="2872721"/>
                  <a:pt x="2405348" y="2870064"/>
                </a:cubicBezTo>
                <a:cubicBezTo>
                  <a:pt x="2385822" y="2862253"/>
                  <a:pt x="2381440" y="2860900"/>
                  <a:pt x="2364867" y="2869054"/>
                </a:cubicBezTo>
                <a:lnTo>
                  <a:pt x="2364771" y="2869054"/>
                </a:lnTo>
                <a:lnTo>
                  <a:pt x="2302011" y="2881884"/>
                </a:lnTo>
                <a:cubicBezTo>
                  <a:pt x="2301049" y="2882065"/>
                  <a:pt x="2300288" y="2882627"/>
                  <a:pt x="2299840" y="2883418"/>
                </a:cubicBezTo>
                <a:cubicBezTo>
                  <a:pt x="2299335" y="2884161"/>
                  <a:pt x="2299239" y="2885237"/>
                  <a:pt x="2299516" y="2886075"/>
                </a:cubicBezTo>
                <a:cubicBezTo>
                  <a:pt x="2301049" y="2891133"/>
                  <a:pt x="2306479" y="2900439"/>
                  <a:pt x="2316118" y="2900439"/>
                </a:cubicBezTo>
                <a:close/>
                <a:moveTo>
                  <a:pt x="2402862" y="2876064"/>
                </a:moveTo>
                <a:cubicBezTo>
                  <a:pt x="2409911" y="2878960"/>
                  <a:pt x="2419531" y="2882713"/>
                  <a:pt x="2432799" y="2887228"/>
                </a:cubicBezTo>
                <a:lnTo>
                  <a:pt x="2432799" y="2923975"/>
                </a:lnTo>
                <a:lnTo>
                  <a:pt x="2415816" y="2923975"/>
                </a:lnTo>
                <a:cubicBezTo>
                  <a:pt x="2404405" y="2923975"/>
                  <a:pt x="2395090" y="2916346"/>
                  <a:pt x="2390499" y="2912764"/>
                </a:cubicBezTo>
                <a:lnTo>
                  <a:pt x="2390004" y="2912345"/>
                </a:lnTo>
                <a:cubicBezTo>
                  <a:pt x="2377821" y="2902439"/>
                  <a:pt x="2358771" y="2896353"/>
                  <a:pt x="2357914" y="2896067"/>
                </a:cubicBezTo>
                <a:cubicBezTo>
                  <a:pt x="2357638" y="2895981"/>
                  <a:pt x="2357238" y="2895876"/>
                  <a:pt x="2356866" y="2895876"/>
                </a:cubicBezTo>
                <a:cubicBezTo>
                  <a:pt x="2356599" y="2895876"/>
                  <a:pt x="2356285" y="2895876"/>
                  <a:pt x="2356104" y="2895981"/>
                </a:cubicBezTo>
                <a:lnTo>
                  <a:pt x="2337549" y="2900534"/>
                </a:lnTo>
                <a:cubicBezTo>
                  <a:pt x="2332682" y="2901982"/>
                  <a:pt x="2327538" y="2900953"/>
                  <a:pt x="2323729" y="2897877"/>
                </a:cubicBezTo>
                <a:cubicBezTo>
                  <a:pt x="2336587" y="2891419"/>
                  <a:pt x="2346198" y="2886161"/>
                  <a:pt x="2354104" y="2881979"/>
                </a:cubicBezTo>
                <a:cubicBezTo>
                  <a:pt x="2381259" y="2867416"/>
                  <a:pt x="2381259" y="2867416"/>
                  <a:pt x="2402862" y="2876064"/>
                </a:cubicBezTo>
                <a:close/>
                <a:moveTo>
                  <a:pt x="2343912" y="2879884"/>
                </a:moveTo>
                <a:cubicBezTo>
                  <a:pt x="2336682" y="2883789"/>
                  <a:pt x="2328024" y="2888352"/>
                  <a:pt x="2317146" y="2893695"/>
                </a:cubicBezTo>
                <a:cubicBezTo>
                  <a:pt x="2312194" y="2894257"/>
                  <a:pt x="2309060" y="2890342"/>
                  <a:pt x="2307336" y="2887323"/>
                </a:cubicBezTo>
                <a:lnTo>
                  <a:pt x="2343912" y="2879884"/>
                </a:lnTo>
                <a:close/>
                <a:moveTo>
                  <a:pt x="2439038" y="4266391"/>
                </a:moveTo>
                <a:cubicBezTo>
                  <a:pt x="2435495" y="4265219"/>
                  <a:pt x="2431580" y="4263866"/>
                  <a:pt x="2427170" y="4262333"/>
                </a:cubicBezTo>
                <a:cubicBezTo>
                  <a:pt x="2422674" y="4260799"/>
                  <a:pt x="2417540" y="4258980"/>
                  <a:pt x="2411806" y="4257075"/>
                </a:cubicBezTo>
                <a:lnTo>
                  <a:pt x="2411806" y="4258799"/>
                </a:lnTo>
                <a:cubicBezTo>
                  <a:pt x="2411806" y="4262514"/>
                  <a:pt x="2408768" y="4265543"/>
                  <a:pt x="2405072" y="4265543"/>
                </a:cubicBezTo>
                <a:lnTo>
                  <a:pt x="2384774" y="4265543"/>
                </a:lnTo>
                <a:cubicBezTo>
                  <a:pt x="2382955" y="4265543"/>
                  <a:pt x="2381450" y="4264048"/>
                  <a:pt x="2381450" y="4262238"/>
                </a:cubicBezTo>
                <a:cubicBezTo>
                  <a:pt x="2381450" y="4260418"/>
                  <a:pt x="2382955" y="4258885"/>
                  <a:pt x="2384774" y="4258885"/>
                </a:cubicBezTo>
                <a:lnTo>
                  <a:pt x="2405072" y="4258885"/>
                </a:lnTo>
                <a:lnTo>
                  <a:pt x="2405167" y="4206612"/>
                </a:lnTo>
                <a:lnTo>
                  <a:pt x="2384774" y="4206516"/>
                </a:lnTo>
                <a:cubicBezTo>
                  <a:pt x="2382955" y="4206516"/>
                  <a:pt x="2381450" y="4204983"/>
                  <a:pt x="2381450" y="4203164"/>
                </a:cubicBezTo>
                <a:cubicBezTo>
                  <a:pt x="2381450" y="4201354"/>
                  <a:pt x="2382955" y="4199820"/>
                  <a:pt x="2384774" y="4199820"/>
                </a:cubicBezTo>
                <a:lnTo>
                  <a:pt x="2405072" y="4199820"/>
                </a:lnTo>
                <a:cubicBezTo>
                  <a:pt x="2408768" y="4199820"/>
                  <a:pt x="2411806" y="4202887"/>
                  <a:pt x="2411806" y="4206612"/>
                </a:cubicBezTo>
                <a:lnTo>
                  <a:pt x="2411806" y="4206698"/>
                </a:lnTo>
                <a:lnTo>
                  <a:pt x="2428799" y="4206698"/>
                </a:lnTo>
                <a:cubicBezTo>
                  <a:pt x="2432475" y="4206698"/>
                  <a:pt x="2435876" y="4207402"/>
                  <a:pt x="2439038" y="4208422"/>
                </a:cubicBezTo>
                <a:lnTo>
                  <a:pt x="2439038" y="4215432"/>
                </a:lnTo>
                <a:cubicBezTo>
                  <a:pt x="2435961" y="4214241"/>
                  <a:pt x="2432589" y="4213441"/>
                  <a:pt x="2428980" y="4213441"/>
                </a:cubicBezTo>
                <a:lnTo>
                  <a:pt x="2412035" y="4213441"/>
                </a:lnTo>
                <a:lnTo>
                  <a:pt x="2412035" y="4250246"/>
                </a:lnTo>
                <a:cubicBezTo>
                  <a:pt x="2418673" y="4252427"/>
                  <a:pt x="2424408" y="4254427"/>
                  <a:pt x="2429542" y="4256237"/>
                </a:cubicBezTo>
                <a:cubicBezTo>
                  <a:pt x="2433047" y="4257456"/>
                  <a:pt x="2436133" y="4258514"/>
                  <a:pt x="2439038" y="4259485"/>
                </a:cubicBezTo>
                <a:lnTo>
                  <a:pt x="2439038" y="4266391"/>
                </a:lnTo>
                <a:close/>
                <a:moveTo>
                  <a:pt x="2386308" y="3890000"/>
                </a:moveTo>
                <a:cubicBezTo>
                  <a:pt x="2391442" y="3894106"/>
                  <a:pt x="2402034" y="3902755"/>
                  <a:pt x="2415816" y="3902755"/>
                </a:cubicBezTo>
                <a:lnTo>
                  <a:pt x="2432799" y="3902755"/>
                </a:lnTo>
                <a:lnTo>
                  <a:pt x="2432799" y="3902850"/>
                </a:lnTo>
                <a:cubicBezTo>
                  <a:pt x="2432799" y="3906383"/>
                  <a:pt x="2435581" y="3909270"/>
                  <a:pt x="2439038" y="3909536"/>
                </a:cubicBezTo>
                <a:lnTo>
                  <a:pt x="2439038" y="3844014"/>
                </a:lnTo>
                <a:cubicBezTo>
                  <a:pt x="2435581" y="3844290"/>
                  <a:pt x="2432799" y="3847119"/>
                  <a:pt x="2432799" y="3850662"/>
                </a:cubicBezTo>
                <a:lnTo>
                  <a:pt x="2432799" y="3852386"/>
                </a:lnTo>
                <a:cubicBezTo>
                  <a:pt x="2420769" y="3848291"/>
                  <a:pt x="2412025" y="3844747"/>
                  <a:pt x="2405348" y="3842109"/>
                </a:cubicBezTo>
                <a:cubicBezTo>
                  <a:pt x="2385822" y="3834289"/>
                  <a:pt x="2381440" y="3832946"/>
                  <a:pt x="2364867" y="3841033"/>
                </a:cubicBezTo>
                <a:lnTo>
                  <a:pt x="2364771" y="3841033"/>
                </a:lnTo>
                <a:lnTo>
                  <a:pt x="2302011" y="3853910"/>
                </a:lnTo>
                <a:cubicBezTo>
                  <a:pt x="2301049" y="3854111"/>
                  <a:pt x="2300288" y="3854653"/>
                  <a:pt x="2299840" y="3855444"/>
                </a:cubicBezTo>
                <a:cubicBezTo>
                  <a:pt x="2299335" y="3856196"/>
                  <a:pt x="2299239" y="3857216"/>
                  <a:pt x="2299516" y="3858101"/>
                </a:cubicBezTo>
                <a:cubicBezTo>
                  <a:pt x="2301049" y="3863131"/>
                  <a:pt x="2306479" y="3872475"/>
                  <a:pt x="2316118" y="3872475"/>
                </a:cubicBezTo>
                <a:lnTo>
                  <a:pt x="2316775" y="3872475"/>
                </a:lnTo>
                <a:cubicBezTo>
                  <a:pt x="2322376" y="3878751"/>
                  <a:pt x="2331234" y="3881457"/>
                  <a:pt x="2339245" y="3879037"/>
                </a:cubicBezTo>
                <a:lnTo>
                  <a:pt x="2356771" y="3874751"/>
                </a:lnTo>
                <a:cubicBezTo>
                  <a:pt x="2360580" y="3876094"/>
                  <a:pt x="2375906" y="3881638"/>
                  <a:pt x="2385822" y="3889629"/>
                </a:cubicBezTo>
                <a:lnTo>
                  <a:pt x="2386308" y="3890000"/>
                </a:lnTo>
                <a:close/>
                <a:moveTo>
                  <a:pt x="2307336" y="3859359"/>
                </a:moveTo>
                <a:lnTo>
                  <a:pt x="2343912" y="3851910"/>
                </a:lnTo>
                <a:cubicBezTo>
                  <a:pt x="2336682" y="3855825"/>
                  <a:pt x="2328024" y="3860387"/>
                  <a:pt x="2317146" y="3865731"/>
                </a:cubicBezTo>
                <a:cubicBezTo>
                  <a:pt x="2312194" y="3866293"/>
                  <a:pt x="2309060" y="3862378"/>
                  <a:pt x="2307336" y="3859359"/>
                </a:cubicBezTo>
                <a:close/>
                <a:moveTo>
                  <a:pt x="2356866" y="3867807"/>
                </a:moveTo>
                <a:cubicBezTo>
                  <a:pt x="2356599" y="3867807"/>
                  <a:pt x="2356285" y="3867807"/>
                  <a:pt x="2356104" y="3867922"/>
                </a:cubicBezTo>
                <a:lnTo>
                  <a:pt x="2337549" y="3872475"/>
                </a:lnTo>
                <a:cubicBezTo>
                  <a:pt x="2332682" y="3873922"/>
                  <a:pt x="2327538" y="3872846"/>
                  <a:pt x="2323729" y="3869827"/>
                </a:cubicBezTo>
                <a:cubicBezTo>
                  <a:pt x="2336587" y="3863359"/>
                  <a:pt x="2346198" y="3858101"/>
                  <a:pt x="2354104" y="3853910"/>
                </a:cubicBezTo>
                <a:cubicBezTo>
                  <a:pt x="2381259" y="3839452"/>
                  <a:pt x="2381259" y="3839452"/>
                  <a:pt x="2402862" y="3848014"/>
                </a:cubicBezTo>
                <a:cubicBezTo>
                  <a:pt x="2409911" y="3850853"/>
                  <a:pt x="2419531" y="3854653"/>
                  <a:pt x="2432799" y="3859130"/>
                </a:cubicBezTo>
                <a:lnTo>
                  <a:pt x="2432799" y="3895916"/>
                </a:lnTo>
                <a:lnTo>
                  <a:pt x="2415816" y="3895916"/>
                </a:lnTo>
                <a:cubicBezTo>
                  <a:pt x="2404405" y="3895916"/>
                  <a:pt x="2395090" y="3888286"/>
                  <a:pt x="2390499" y="3884666"/>
                </a:cubicBezTo>
                <a:lnTo>
                  <a:pt x="2390004" y="3884286"/>
                </a:lnTo>
                <a:cubicBezTo>
                  <a:pt x="2377821" y="3874380"/>
                  <a:pt x="2358771" y="3868293"/>
                  <a:pt x="2357914" y="3868007"/>
                </a:cubicBezTo>
                <a:cubicBezTo>
                  <a:pt x="2357638" y="3867922"/>
                  <a:pt x="2357238" y="3867807"/>
                  <a:pt x="2356866" y="3867807"/>
                </a:cubicBezTo>
                <a:close/>
                <a:moveTo>
                  <a:pt x="2316118" y="956520"/>
                </a:moveTo>
                <a:lnTo>
                  <a:pt x="2316775" y="956520"/>
                </a:lnTo>
                <a:cubicBezTo>
                  <a:pt x="2322376" y="962797"/>
                  <a:pt x="2331234" y="965445"/>
                  <a:pt x="2339245" y="963073"/>
                </a:cubicBezTo>
                <a:lnTo>
                  <a:pt x="2356771" y="958796"/>
                </a:lnTo>
                <a:cubicBezTo>
                  <a:pt x="2360580" y="960139"/>
                  <a:pt x="2375906" y="965635"/>
                  <a:pt x="2385822" y="973627"/>
                </a:cubicBezTo>
                <a:lnTo>
                  <a:pt x="2386308" y="974046"/>
                </a:lnTo>
                <a:cubicBezTo>
                  <a:pt x="2391442" y="978141"/>
                  <a:pt x="2402034" y="986790"/>
                  <a:pt x="2415816" y="986790"/>
                </a:cubicBezTo>
                <a:lnTo>
                  <a:pt x="2432799" y="986790"/>
                </a:lnTo>
                <a:lnTo>
                  <a:pt x="2432799" y="986885"/>
                </a:lnTo>
                <a:cubicBezTo>
                  <a:pt x="2432799" y="990419"/>
                  <a:pt x="2435581" y="993257"/>
                  <a:pt x="2439038" y="993524"/>
                </a:cubicBezTo>
                <a:lnTo>
                  <a:pt x="2439038" y="928018"/>
                </a:lnTo>
                <a:cubicBezTo>
                  <a:pt x="2435581" y="928287"/>
                  <a:pt x="2432799" y="931157"/>
                  <a:pt x="2432799" y="934697"/>
                </a:cubicBezTo>
                <a:lnTo>
                  <a:pt x="2432799" y="936422"/>
                </a:lnTo>
                <a:cubicBezTo>
                  <a:pt x="2420769" y="932325"/>
                  <a:pt x="2412025" y="928790"/>
                  <a:pt x="2405348" y="926098"/>
                </a:cubicBezTo>
                <a:cubicBezTo>
                  <a:pt x="2385822" y="918335"/>
                  <a:pt x="2381440" y="916981"/>
                  <a:pt x="2364867" y="925079"/>
                </a:cubicBezTo>
                <a:lnTo>
                  <a:pt x="2364771" y="925079"/>
                </a:lnTo>
                <a:lnTo>
                  <a:pt x="2302011" y="937906"/>
                </a:lnTo>
                <a:cubicBezTo>
                  <a:pt x="2301049" y="938148"/>
                  <a:pt x="2300288" y="938696"/>
                  <a:pt x="2299840" y="939450"/>
                </a:cubicBezTo>
                <a:cubicBezTo>
                  <a:pt x="2299335" y="940240"/>
                  <a:pt x="2299239" y="941259"/>
                  <a:pt x="2299516" y="942147"/>
                </a:cubicBezTo>
                <a:cubicBezTo>
                  <a:pt x="2301049" y="947165"/>
                  <a:pt x="2306479" y="956520"/>
                  <a:pt x="2316118" y="956520"/>
                </a:cubicBezTo>
                <a:close/>
                <a:moveTo>
                  <a:pt x="2402862" y="932003"/>
                </a:moveTo>
                <a:cubicBezTo>
                  <a:pt x="2409911" y="934887"/>
                  <a:pt x="2419531" y="938696"/>
                  <a:pt x="2432799" y="943165"/>
                </a:cubicBezTo>
                <a:lnTo>
                  <a:pt x="2432799" y="979951"/>
                </a:lnTo>
                <a:lnTo>
                  <a:pt x="2415816" y="979951"/>
                </a:lnTo>
                <a:cubicBezTo>
                  <a:pt x="2404405" y="979951"/>
                  <a:pt x="2395090" y="972331"/>
                  <a:pt x="2390499" y="968702"/>
                </a:cubicBezTo>
                <a:lnTo>
                  <a:pt x="2390004" y="968331"/>
                </a:lnTo>
                <a:cubicBezTo>
                  <a:pt x="2377821" y="958425"/>
                  <a:pt x="2358771" y="952328"/>
                  <a:pt x="2357914" y="952053"/>
                </a:cubicBezTo>
                <a:cubicBezTo>
                  <a:pt x="2357638" y="951910"/>
                  <a:pt x="2357238" y="951811"/>
                  <a:pt x="2356866" y="951811"/>
                </a:cubicBezTo>
                <a:cubicBezTo>
                  <a:pt x="2356599" y="951811"/>
                  <a:pt x="2356285" y="951811"/>
                  <a:pt x="2356104" y="951910"/>
                </a:cubicBezTo>
                <a:lnTo>
                  <a:pt x="2337549" y="956520"/>
                </a:lnTo>
                <a:cubicBezTo>
                  <a:pt x="2332682" y="957910"/>
                  <a:pt x="2327538" y="956891"/>
                  <a:pt x="2323729" y="953814"/>
                </a:cubicBezTo>
                <a:cubicBezTo>
                  <a:pt x="2336587" y="947357"/>
                  <a:pt x="2346198" y="942147"/>
                  <a:pt x="2354104" y="937906"/>
                </a:cubicBezTo>
                <a:cubicBezTo>
                  <a:pt x="2381259" y="923446"/>
                  <a:pt x="2381259" y="923446"/>
                  <a:pt x="2402862" y="932003"/>
                </a:cubicBezTo>
                <a:close/>
                <a:moveTo>
                  <a:pt x="2343912" y="935906"/>
                </a:moveTo>
                <a:cubicBezTo>
                  <a:pt x="2336682" y="939821"/>
                  <a:pt x="2328024" y="944421"/>
                  <a:pt x="2317146" y="949728"/>
                </a:cubicBezTo>
                <a:cubicBezTo>
                  <a:pt x="2312194" y="950328"/>
                  <a:pt x="2309060" y="946421"/>
                  <a:pt x="2307336" y="943356"/>
                </a:cubicBezTo>
                <a:lnTo>
                  <a:pt x="2343912" y="935906"/>
                </a:lnTo>
                <a:close/>
                <a:moveTo>
                  <a:pt x="2385822" y="1642"/>
                </a:moveTo>
                <a:cubicBezTo>
                  <a:pt x="2385117" y="1070"/>
                  <a:pt x="2384336" y="544"/>
                  <a:pt x="2383584" y="0"/>
                </a:cubicBezTo>
                <a:lnTo>
                  <a:pt x="2394852" y="0"/>
                </a:lnTo>
                <a:cubicBezTo>
                  <a:pt x="2399938" y="3660"/>
                  <a:pt x="2407301" y="7916"/>
                  <a:pt x="2415816" y="7916"/>
                </a:cubicBezTo>
                <a:lnTo>
                  <a:pt x="2432799" y="7916"/>
                </a:lnTo>
                <a:lnTo>
                  <a:pt x="2432799" y="0"/>
                </a:lnTo>
                <a:lnTo>
                  <a:pt x="2439038" y="0"/>
                </a:lnTo>
                <a:lnTo>
                  <a:pt x="2439038" y="21543"/>
                </a:lnTo>
                <a:cubicBezTo>
                  <a:pt x="2435581" y="21273"/>
                  <a:pt x="2432799" y="18390"/>
                  <a:pt x="2432799" y="14850"/>
                </a:cubicBezTo>
                <a:lnTo>
                  <a:pt x="2432799" y="14757"/>
                </a:lnTo>
                <a:lnTo>
                  <a:pt x="2415816" y="14757"/>
                </a:lnTo>
                <a:cubicBezTo>
                  <a:pt x="2402034" y="14757"/>
                  <a:pt x="2391442" y="6107"/>
                  <a:pt x="2386308" y="2014"/>
                </a:cubicBezTo>
                <a:lnTo>
                  <a:pt x="2385822" y="1642"/>
                </a:lnTo>
                <a:close/>
                <a:moveTo>
                  <a:pt x="2316118" y="1442485"/>
                </a:moveTo>
                <a:lnTo>
                  <a:pt x="2316775" y="1442485"/>
                </a:lnTo>
                <a:cubicBezTo>
                  <a:pt x="2322376" y="1448762"/>
                  <a:pt x="2331234" y="1451420"/>
                  <a:pt x="2339245" y="1449048"/>
                </a:cubicBezTo>
                <a:lnTo>
                  <a:pt x="2356771" y="1444762"/>
                </a:lnTo>
                <a:cubicBezTo>
                  <a:pt x="2360580" y="1446066"/>
                  <a:pt x="2375906" y="1451601"/>
                  <a:pt x="2385813" y="1459602"/>
                </a:cubicBezTo>
                <a:lnTo>
                  <a:pt x="2386308" y="1459973"/>
                </a:lnTo>
                <a:cubicBezTo>
                  <a:pt x="2391442" y="1464116"/>
                  <a:pt x="2402034" y="1472765"/>
                  <a:pt x="2415816" y="1472765"/>
                </a:cubicBezTo>
                <a:lnTo>
                  <a:pt x="2432799" y="1472765"/>
                </a:lnTo>
                <a:lnTo>
                  <a:pt x="2432799" y="1472860"/>
                </a:lnTo>
                <a:cubicBezTo>
                  <a:pt x="2432799" y="1476394"/>
                  <a:pt x="2435581" y="1479233"/>
                  <a:pt x="2439038" y="1479499"/>
                </a:cubicBezTo>
                <a:lnTo>
                  <a:pt x="2439038" y="1413796"/>
                </a:lnTo>
                <a:cubicBezTo>
                  <a:pt x="2435581" y="1414062"/>
                  <a:pt x="2432799" y="1416939"/>
                  <a:pt x="2432799" y="1420482"/>
                </a:cubicBezTo>
                <a:lnTo>
                  <a:pt x="2432799" y="1422159"/>
                </a:lnTo>
                <a:cubicBezTo>
                  <a:pt x="2420788" y="1418063"/>
                  <a:pt x="2412025" y="1414577"/>
                  <a:pt x="2405348" y="1411881"/>
                </a:cubicBezTo>
                <a:cubicBezTo>
                  <a:pt x="2385813" y="1404061"/>
                  <a:pt x="2381440" y="1402766"/>
                  <a:pt x="2364867" y="1410862"/>
                </a:cubicBezTo>
                <a:lnTo>
                  <a:pt x="2364771" y="1410862"/>
                </a:lnTo>
                <a:lnTo>
                  <a:pt x="2302011" y="1423692"/>
                </a:lnTo>
                <a:cubicBezTo>
                  <a:pt x="2301049" y="1423883"/>
                  <a:pt x="2300288" y="1424483"/>
                  <a:pt x="2299840" y="1425235"/>
                </a:cubicBezTo>
                <a:cubicBezTo>
                  <a:pt x="2299335" y="1425978"/>
                  <a:pt x="2299239" y="1427045"/>
                  <a:pt x="2299516" y="1427883"/>
                </a:cubicBezTo>
                <a:cubicBezTo>
                  <a:pt x="2301154" y="1433132"/>
                  <a:pt x="2306469" y="1442580"/>
                  <a:pt x="2316118" y="1442485"/>
                </a:cubicBezTo>
                <a:close/>
                <a:moveTo>
                  <a:pt x="2402977" y="1417882"/>
                </a:moveTo>
                <a:cubicBezTo>
                  <a:pt x="2410025" y="1420768"/>
                  <a:pt x="2419626" y="1424578"/>
                  <a:pt x="2432885" y="1429045"/>
                </a:cubicBezTo>
                <a:lnTo>
                  <a:pt x="2432885" y="1465878"/>
                </a:lnTo>
                <a:lnTo>
                  <a:pt x="2432799" y="1465878"/>
                </a:lnTo>
                <a:lnTo>
                  <a:pt x="2415816" y="1465878"/>
                </a:lnTo>
                <a:cubicBezTo>
                  <a:pt x="2404405" y="1465878"/>
                  <a:pt x="2395090" y="1458297"/>
                  <a:pt x="2390489" y="1454668"/>
                </a:cubicBezTo>
                <a:lnTo>
                  <a:pt x="2390004" y="1454296"/>
                </a:lnTo>
                <a:cubicBezTo>
                  <a:pt x="2377821" y="1444390"/>
                  <a:pt x="2358771" y="1438294"/>
                  <a:pt x="2357914" y="1437970"/>
                </a:cubicBezTo>
                <a:cubicBezTo>
                  <a:pt x="2357628" y="1437885"/>
                  <a:pt x="2357238" y="1437789"/>
                  <a:pt x="2356866" y="1437789"/>
                </a:cubicBezTo>
                <a:cubicBezTo>
                  <a:pt x="2356599" y="1437789"/>
                  <a:pt x="2356285" y="1437789"/>
                  <a:pt x="2356095" y="1437885"/>
                </a:cubicBezTo>
                <a:lnTo>
                  <a:pt x="2337549" y="1442485"/>
                </a:lnTo>
                <a:cubicBezTo>
                  <a:pt x="2332682" y="1443885"/>
                  <a:pt x="2327538" y="1442857"/>
                  <a:pt x="2323729" y="1439780"/>
                </a:cubicBezTo>
                <a:cubicBezTo>
                  <a:pt x="2336587" y="1433322"/>
                  <a:pt x="2346188" y="1428064"/>
                  <a:pt x="2354094" y="1423883"/>
                </a:cubicBezTo>
                <a:cubicBezTo>
                  <a:pt x="2381259" y="1409224"/>
                  <a:pt x="2381355" y="1409329"/>
                  <a:pt x="2402977" y="1417882"/>
                </a:cubicBezTo>
                <a:close/>
                <a:moveTo>
                  <a:pt x="2343817" y="1421978"/>
                </a:moveTo>
                <a:cubicBezTo>
                  <a:pt x="2336682" y="1425788"/>
                  <a:pt x="2328024" y="1430388"/>
                  <a:pt x="2317146" y="1435789"/>
                </a:cubicBezTo>
                <a:cubicBezTo>
                  <a:pt x="2312194" y="1436389"/>
                  <a:pt x="2309050" y="1432484"/>
                  <a:pt x="2307336" y="1429417"/>
                </a:cubicBezTo>
                <a:lnTo>
                  <a:pt x="2343817" y="1421978"/>
                </a:lnTo>
                <a:close/>
                <a:moveTo>
                  <a:pt x="2423541" y="4096874"/>
                </a:moveTo>
                <a:lnTo>
                  <a:pt x="2439038" y="4093712"/>
                </a:lnTo>
                <a:lnTo>
                  <a:pt x="2439038" y="4100246"/>
                </a:lnTo>
                <a:lnTo>
                  <a:pt x="2428799" y="4102322"/>
                </a:lnTo>
                <a:cubicBezTo>
                  <a:pt x="2430494" y="4105399"/>
                  <a:pt x="2433628" y="4109247"/>
                  <a:pt x="2438581" y="4108695"/>
                </a:cubicBezTo>
                <a:cubicBezTo>
                  <a:pt x="2438743" y="4108628"/>
                  <a:pt x="2438876" y="4108552"/>
                  <a:pt x="2439038" y="4108476"/>
                </a:cubicBezTo>
                <a:lnTo>
                  <a:pt x="2439038" y="4116105"/>
                </a:lnTo>
                <a:cubicBezTo>
                  <a:pt x="2438809" y="4115867"/>
                  <a:pt x="2438514" y="4115724"/>
                  <a:pt x="2438305" y="4115477"/>
                </a:cubicBezTo>
                <a:lnTo>
                  <a:pt x="2437629" y="4115477"/>
                </a:lnTo>
                <a:cubicBezTo>
                  <a:pt x="2428037" y="4115572"/>
                  <a:pt x="2422674" y="4106132"/>
                  <a:pt x="2421074" y="4100875"/>
                </a:cubicBezTo>
                <a:cubicBezTo>
                  <a:pt x="2420798" y="4100036"/>
                  <a:pt x="2420893" y="4098979"/>
                  <a:pt x="2421350" y="4098236"/>
                </a:cubicBezTo>
                <a:cubicBezTo>
                  <a:pt x="2421836" y="4097341"/>
                  <a:pt x="2422588" y="4096788"/>
                  <a:pt x="2423541" y="4096874"/>
                </a:cubicBezTo>
                <a:close/>
                <a:moveTo>
                  <a:pt x="2405072" y="371107"/>
                </a:moveTo>
                <a:lnTo>
                  <a:pt x="2405167" y="318786"/>
                </a:lnTo>
                <a:lnTo>
                  <a:pt x="2384774" y="318692"/>
                </a:lnTo>
                <a:cubicBezTo>
                  <a:pt x="2382955" y="318692"/>
                  <a:pt x="2381450" y="317203"/>
                  <a:pt x="2381450" y="315385"/>
                </a:cubicBezTo>
                <a:cubicBezTo>
                  <a:pt x="2381450" y="313576"/>
                  <a:pt x="2382955" y="312042"/>
                  <a:pt x="2384774" y="312042"/>
                </a:cubicBezTo>
                <a:lnTo>
                  <a:pt x="2405072" y="312042"/>
                </a:lnTo>
                <a:cubicBezTo>
                  <a:pt x="2408768" y="312042"/>
                  <a:pt x="2411806" y="315111"/>
                  <a:pt x="2411806" y="318786"/>
                </a:cubicBezTo>
                <a:lnTo>
                  <a:pt x="2411806" y="318883"/>
                </a:lnTo>
                <a:lnTo>
                  <a:pt x="2428799" y="318883"/>
                </a:lnTo>
                <a:cubicBezTo>
                  <a:pt x="2432475" y="318883"/>
                  <a:pt x="2435876" y="319585"/>
                  <a:pt x="2439038" y="320613"/>
                </a:cubicBezTo>
                <a:lnTo>
                  <a:pt x="2439038" y="327566"/>
                </a:lnTo>
                <a:cubicBezTo>
                  <a:pt x="2435961" y="326370"/>
                  <a:pt x="2432589" y="325576"/>
                  <a:pt x="2428980" y="325576"/>
                </a:cubicBezTo>
                <a:lnTo>
                  <a:pt x="2412035" y="325576"/>
                </a:lnTo>
                <a:lnTo>
                  <a:pt x="2412035" y="362313"/>
                </a:lnTo>
                <a:cubicBezTo>
                  <a:pt x="2418673" y="364508"/>
                  <a:pt x="2424408" y="366508"/>
                  <a:pt x="2429542" y="368317"/>
                </a:cubicBezTo>
                <a:cubicBezTo>
                  <a:pt x="2433047" y="369536"/>
                  <a:pt x="2436133" y="370601"/>
                  <a:pt x="2439038" y="371582"/>
                </a:cubicBezTo>
                <a:lnTo>
                  <a:pt x="2439038" y="378601"/>
                </a:lnTo>
                <a:cubicBezTo>
                  <a:pt x="2435495" y="377428"/>
                  <a:pt x="2431580" y="376075"/>
                  <a:pt x="2427170" y="374545"/>
                </a:cubicBezTo>
                <a:cubicBezTo>
                  <a:pt x="2422674" y="373009"/>
                  <a:pt x="2417540" y="371201"/>
                  <a:pt x="2411806" y="369299"/>
                </a:cubicBezTo>
                <a:lnTo>
                  <a:pt x="2411806" y="371010"/>
                </a:lnTo>
                <a:cubicBezTo>
                  <a:pt x="2411806" y="374735"/>
                  <a:pt x="2408768" y="377754"/>
                  <a:pt x="2405072" y="377754"/>
                </a:cubicBezTo>
                <a:lnTo>
                  <a:pt x="2384774" y="377754"/>
                </a:lnTo>
                <a:cubicBezTo>
                  <a:pt x="2382955" y="377754"/>
                  <a:pt x="2381450" y="376224"/>
                  <a:pt x="2381450" y="374410"/>
                </a:cubicBezTo>
                <a:cubicBezTo>
                  <a:pt x="2381450" y="372638"/>
                  <a:pt x="2382955" y="371107"/>
                  <a:pt x="2384774" y="371107"/>
                </a:cubicBezTo>
                <a:lnTo>
                  <a:pt x="2405072" y="371107"/>
                </a:lnTo>
                <a:close/>
                <a:moveTo>
                  <a:pt x="2423541" y="3610728"/>
                </a:moveTo>
                <a:lnTo>
                  <a:pt x="2439038" y="3607556"/>
                </a:lnTo>
                <a:lnTo>
                  <a:pt x="2439038" y="3614261"/>
                </a:lnTo>
                <a:lnTo>
                  <a:pt x="2428799" y="3616357"/>
                </a:lnTo>
                <a:cubicBezTo>
                  <a:pt x="2430494" y="3619424"/>
                  <a:pt x="2433628" y="3623329"/>
                  <a:pt x="2438581" y="3622729"/>
                </a:cubicBezTo>
                <a:cubicBezTo>
                  <a:pt x="2438743" y="3622643"/>
                  <a:pt x="2438876" y="3622577"/>
                  <a:pt x="2439038" y="3622491"/>
                </a:cubicBezTo>
                <a:lnTo>
                  <a:pt x="2439038" y="3630130"/>
                </a:lnTo>
                <a:cubicBezTo>
                  <a:pt x="2438809" y="3629902"/>
                  <a:pt x="2438514" y="3629749"/>
                  <a:pt x="2438305" y="3629511"/>
                </a:cubicBezTo>
                <a:lnTo>
                  <a:pt x="2437629" y="3629511"/>
                </a:lnTo>
                <a:cubicBezTo>
                  <a:pt x="2428037" y="3629606"/>
                  <a:pt x="2422674" y="3620157"/>
                  <a:pt x="2421074" y="3614909"/>
                </a:cubicBezTo>
                <a:cubicBezTo>
                  <a:pt x="2420788" y="3614071"/>
                  <a:pt x="2420893" y="3613004"/>
                  <a:pt x="2421350" y="3612261"/>
                </a:cubicBezTo>
                <a:cubicBezTo>
                  <a:pt x="2421836" y="3611518"/>
                  <a:pt x="2422579" y="3610908"/>
                  <a:pt x="2423541" y="3610728"/>
                </a:cubicBezTo>
                <a:close/>
                <a:moveTo>
                  <a:pt x="2316118" y="470445"/>
                </a:moveTo>
                <a:lnTo>
                  <a:pt x="2316775" y="470445"/>
                </a:lnTo>
                <a:cubicBezTo>
                  <a:pt x="2322376" y="476720"/>
                  <a:pt x="2331234" y="479380"/>
                  <a:pt x="2339245" y="477008"/>
                </a:cubicBezTo>
                <a:lnTo>
                  <a:pt x="2356771" y="472730"/>
                </a:lnTo>
                <a:cubicBezTo>
                  <a:pt x="2360580" y="474074"/>
                  <a:pt x="2375906" y="479561"/>
                  <a:pt x="2385813" y="487561"/>
                </a:cubicBezTo>
                <a:lnTo>
                  <a:pt x="2386308" y="487979"/>
                </a:lnTo>
                <a:cubicBezTo>
                  <a:pt x="2391442" y="492077"/>
                  <a:pt x="2402034" y="500723"/>
                  <a:pt x="2415816" y="500723"/>
                </a:cubicBezTo>
                <a:lnTo>
                  <a:pt x="2432799" y="500723"/>
                </a:lnTo>
                <a:lnTo>
                  <a:pt x="2432799" y="500821"/>
                </a:lnTo>
                <a:cubicBezTo>
                  <a:pt x="2432799" y="504360"/>
                  <a:pt x="2435581" y="507239"/>
                  <a:pt x="2439038" y="507508"/>
                </a:cubicBezTo>
                <a:lnTo>
                  <a:pt x="2439038" y="441764"/>
                </a:lnTo>
                <a:cubicBezTo>
                  <a:pt x="2435581" y="442033"/>
                  <a:pt x="2432799" y="444903"/>
                  <a:pt x="2432799" y="448451"/>
                </a:cubicBezTo>
                <a:lnTo>
                  <a:pt x="2432799" y="450168"/>
                </a:lnTo>
                <a:cubicBezTo>
                  <a:pt x="2420788" y="446080"/>
                  <a:pt x="2412025" y="442545"/>
                  <a:pt x="2405348" y="439843"/>
                </a:cubicBezTo>
                <a:cubicBezTo>
                  <a:pt x="2385813" y="432029"/>
                  <a:pt x="2381440" y="430727"/>
                  <a:pt x="2364867" y="438820"/>
                </a:cubicBezTo>
                <a:lnTo>
                  <a:pt x="2364771" y="438820"/>
                </a:lnTo>
                <a:lnTo>
                  <a:pt x="2302011" y="451661"/>
                </a:lnTo>
                <a:cubicBezTo>
                  <a:pt x="2301049" y="451842"/>
                  <a:pt x="2300288" y="452452"/>
                  <a:pt x="2299840" y="453196"/>
                </a:cubicBezTo>
                <a:cubicBezTo>
                  <a:pt x="2299335" y="453986"/>
                  <a:pt x="2299239" y="455005"/>
                  <a:pt x="2299516" y="455842"/>
                </a:cubicBezTo>
                <a:cubicBezTo>
                  <a:pt x="2301154" y="461102"/>
                  <a:pt x="2306469" y="470539"/>
                  <a:pt x="2316118" y="470445"/>
                </a:cubicBezTo>
                <a:close/>
                <a:moveTo>
                  <a:pt x="2402977" y="445987"/>
                </a:moveTo>
                <a:cubicBezTo>
                  <a:pt x="2410025" y="448824"/>
                  <a:pt x="2419626" y="452633"/>
                  <a:pt x="2432885" y="457102"/>
                </a:cubicBezTo>
                <a:lnTo>
                  <a:pt x="2432885" y="493979"/>
                </a:lnTo>
                <a:lnTo>
                  <a:pt x="2432799" y="493979"/>
                </a:lnTo>
                <a:lnTo>
                  <a:pt x="2415816" y="493979"/>
                </a:lnTo>
                <a:cubicBezTo>
                  <a:pt x="2404405" y="493979"/>
                  <a:pt x="2395090" y="486351"/>
                  <a:pt x="2390489" y="482724"/>
                </a:cubicBezTo>
                <a:lnTo>
                  <a:pt x="2390004" y="482352"/>
                </a:lnTo>
                <a:cubicBezTo>
                  <a:pt x="2377821" y="472446"/>
                  <a:pt x="2358771" y="466357"/>
                  <a:pt x="2357914" y="466073"/>
                </a:cubicBezTo>
                <a:cubicBezTo>
                  <a:pt x="2357628" y="465976"/>
                  <a:pt x="2357238" y="465893"/>
                  <a:pt x="2356866" y="465893"/>
                </a:cubicBezTo>
                <a:cubicBezTo>
                  <a:pt x="2356599" y="465893"/>
                  <a:pt x="2356285" y="465893"/>
                  <a:pt x="2356095" y="465976"/>
                </a:cubicBezTo>
                <a:lnTo>
                  <a:pt x="2337549" y="470539"/>
                </a:lnTo>
                <a:cubicBezTo>
                  <a:pt x="2332682" y="471981"/>
                  <a:pt x="2327538" y="470910"/>
                  <a:pt x="2323729" y="467893"/>
                </a:cubicBezTo>
                <a:cubicBezTo>
                  <a:pt x="2336587" y="461377"/>
                  <a:pt x="2346188" y="456168"/>
                  <a:pt x="2354094" y="451986"/>
                </a:cubicBezTo>
                <a:cubicBezTo>
                  <a:pt x="2381259" y="437290"/>
                  <a:pt x="2381355" y="437382"/>
                  <a:pt x="2402977" y="445987"/>
                </a:cubicBezTo>
                <a:close/>
                <a:moveTo>
                  <a:pt x="2343817" y="449987"/>
                </a:moveTo>
                <a:cubicBezTo>
                  <a:pt x="2336682" y="453749"/>
                  <a:pt x="2328024" y="458358"/>
                  <a:pt x="2317146" y="463748"/>
                </a:cubicBezTo>
                <a:cubicBezTo>
                  <a:pt x="2312194" y="464358"/>
                  <a:pt x="2309050" y="460441"/>
                  <a:pt x="2307336" y="457377"/>
                </a:cubicBezTo>
                <a:lnTo>
                  <a:pt x="2343817" y="449987"/>
                </a:lnTo>
                <a:close/>
                <a:moveTo>
                  <a:pt x="61541" y="2774823"/>
                </a:moveTo>
                <a:lnTo>
                  <a:pt x="61541" y="2775471"/>
                </a:lnTo>
                <a:lnTo>
                  <a:pt x="86001" y="2767756"/>
                </a:lnTo>
                <a:cubicBezTo>
                  <a:pt x="94955" y="2765098"/>
                  <a:pt x="104584" y="2768356"/>
                  <a:pt x="109814" y="2775557"/>
                </a:cubicBezTo>
                <a:cubicBezTo>
                  <a:pt x="110394" y="2776347"/>
                  <a:pt x="110585" y="2777385"/>
                  <a:pt x="110394" y="2778347"/>
                </a:cubicBezTo>
                <a:cubicBezTo>
                  <a:pt x="110214" y="2779281"/>
                  <a:pt x="109538" y="2780071"/>
                  <a:pt x="108680" y="2780538"/>
                </a:cubicBezTo>
                <a:cubicBezTo>
                  <a:pt x="94955" y="2787377"/>
                  <a:pt x="84096" y="2793187"/>
                  <a:pt x="75447" y="2797788"/>
                </a:cubicBezTo>
                <a:cubicBezTo>
                  <a:pt x="54587" y="2808904"/>
                  <a:pt x="44862" y="2813980"/>
                  <a:pt x="33918" y="2813980"/>
                </a:cubicBezTo>
                <a:cubicBezTo>
                  <a:pt x="25451" y="2813980"/>
                  <a:pt x="16050" y="2810952"/>
                  <a:pt x="0" y="2805389"/>
                </a:cubicBezTo>
                <a:lnTo>
                  <a:pt x="0" y="2798521"/>
                </a:lnTo>
                <a:cubicBezTo>
                  <a:pt x="36557" y="2811180"/>
                  <a:pt x="36757" y="2811104"/>
                  <a:pt x="72494" y="2792168"/>
                </a:cubicBezTo>
                <a:cubicBezTo>
                  <a:pt x="80305" y="2787987"/>
                  <a:pt x="89906" y="2782824"/>
                  <a:pt x="101727" y="2776919"/>
                </a:cubicBezTo>
                <a:cubicBezTo>
                  <a:pt x="97917" y="2773890"/>
                  <a:pt x="92773" y="2772813"/>
                  <a:pt x="87916" y="2774261"/>
                </a:cubicBezTo>
                <a:lnTo>
                  <a:pt x="59636" y="2783186"/>
                </a:lnTo>
                <a:cubicBezTo>
                  <a:pt x="58102" y="2785882"/>
                  <a:pt x="55816" y="2787463"/>
                  <a:pt x="53054" y="2787463"/>
                </a:cubicBezTo>
                <a:lnTo>
                  <a:pt x="15830" y="2787463"/>
                </a:lnTo>
                <a:cubicBezTo>
                  <a:pt x="14011" y="2787463"/>
                  <a:pt x="12478" y="2785986"/>
                  <a:pt x="12478" y="2784167"/>
                </a:cubicBezTo>
                <a:cubicBezTo>
                  <a:pt x="12478" y="2782357"/>
                  <a:pt x="14011" y="2780814"/>
                  <a:pt x="15830" y="2780814"/>
                </a:cubicBezTo>
                <a:lnTo>
                  <a:pt x="53054" y="2780814"/>
                </a:lnTo>
                <a:cubicBezTo>
                  <a:pt x="53235" y="2780814"/>
                  <a:pt x="53635" y="2780453"/>
                  <a:pt x="53911" y="2779795"/>
                </a:cubicBezTo>
                <a:cubicBezTo>
                  <a:pt x="54493" y="2778538"/>
                  <a:pt x="54864" y="2776823"/>
                  <a:pt x="54864" y="2774909"/>
                </a:cubicBezTo>
                <a:cubicBezTo>
                  <a:pt x="54864" y="2771184"/>
                  <a:pt x="53635" y="2769099"/>
                  <a:pt x="53149" y="2769099"/>
                </a:cubicBezTo>
                <a:lnTo>
                  <a:pt x="29432" y="2769099"/>
                </a:lnTo>
                <a:cubicBezTo>
                  <a:pt x="27241" y="2769099"/>
                  <a:pt x="25241" y="2767660"/>
                  <a:pt x="22012" y="2765279"/>
                </a:cubicBezTo>
                <a:cubicBezTo>
                  <a:pt x="16964" y="2761517"/>
                  <a:pt x="9344" y="2756040"/>
                  <a:pt x="0" y="2755640"/>
                </a:cubicBezTo>
                <a:lnTo>
                  <a:pt x="0" y="2748896"/>
                </a:lnTo>
                <a:cubicBezTo>
                  <a:pt x="11449" y="2749325"/>
                  <a:pt x="20469" y="2755887"/>
                  <a:pt x="25918" y="2759888"/>
                </a:cubicBezTo>
                <a:cubicBezTo>
                  <a:pt x="27337" y="2760916"/>
                  <a:pt x="29146" y="2762260"/>
                  <a:pt x="29823" y="2762441"/>
                </a:cubicBezTo>
                <a:lnTo>
                  <a:pt x="53149" y="2762355"/>
                </a:lnTo>
                <a:cubicBezTo>
                  <a:pt x="58102" y="2762355"/>
                  <a:pt x="61541" y="2767470"/>
                  <a:pt x="61541" y="2774823"/>
                </a:cubicBezTo>
                <a:close/>
                <a:moveTo>
                  <a:pt x="9515" y="2392566"/>
                </a:moveTo>
                <a:lnTo>
                  <a:pt x="9430" y="2444887"/>
                </a:lnTo>
                <a:lnTo>
                  <a:pt x="29823" y="2444972"/>
                </a:lnTo>
                <a:cubicBezTo>
                  <a:pt x="31642" y="2444972"/>
                  <a:pt x="33147" y="2446515"/>
                  <a:pt x="33147" y="2448325"/>
                </a:cubicBezTo>
                <a:cubicBezTo>
                  <a:pt x="33147" y="2450097"/>
                  <a:pt x="31642" y="2451630"/>
                  <a:pt x="29823" y="2451630"/>
                </a:cubicBezTo>
                <a:lnTo>
                  <a:pt x="9515" y="2451630"/>
                </a:lnTo>
                <a:cubicBezTo>
                  <a:pt x="5829" y="2451630"/>
                  <a:pt x="2771" y="2448602"/>
                  <a:pt x="2771" y="2444887"/>
                </a:cubicBezTo>
                <a:lnTo>
                  <a:pt x="2771" y="2444791"/>
                </a:lnTo>
                <a:lnTo>
                  <a:pt x="0" y="2444791"/>
                </a:lnTo>
                <a:lnTo>
                  <a:pt x="0" y="2437905"/>
                </a:lnTo>
                <a:lnTo>
                  <a:pt x="2771" y="2437905"/>
                </a:lnTo>
                <a:lnTo>
                  <a:pt x="2877" y="2437905"/>
                </a:lnTo>
                <a:lnTo>
                  <a:pt x="2877" y="2401081"/>
                </a:lnTo>
                <a:cubicBezTo>
                  <a:pt x="1857" y="2400729"/>
                  <a:pt x="991" y="2400414"/>
                  <a:pt x="0" y="2400072"/>
                </a:cubicBezTo>
                <a:lnTo>
                  <a:pt x="0" y="2393213"/>
                </a:lnTo>
                <a:cubicBezTo>
                  <a:pt x="952" y="2393547"/>
                  <a:pt x="1791" y="2393852"/>
                  <a:pt x="2771" y="2394185"/>
                </a:cubicBezTo>
                <a:lnTo>
                  <a:pt x="2771" y="2392471"/>
                </a:lnTo>
                <a:cubicBezTo>
                  <a:pt x="2771" y="2388794"/>
                  <a:pt x="5829" y="2385727"/>
                  <a:pt x="9515" y="2385727"/>
                </a:cubicBezTo>
                <a:lnTo>
                  <a:pt x="29823" y="2385727"/>
                </a:lnTo>
                <a:cubicBezTo>
                  <a:pt x="31642" y="2385727"/>
                  <a:pt x="33147" y="2387251"/>
                  <a:pt x="33147" y="2389070"/>
                </a:cubicBezTo>
                <a:cubicBezTo>
                  <a:pt x="33147" y="2390889"/>
                  <a:pt x="31642" y="2392375"/>
                  <a:pt x="29823" y="2392375"/>
                </a:cubicBezTo>
                <a:lnTo>
                  <a:pt x="29823" y="2392566"/>
                </a:lnTo>
                <a:lnTo>
                  <a:pt x="9515" y="2392566"/>
                </a:lnTo>
                <a:close/>
                <a:moveTo>
                  <a:pt x="9515" y="2878541"/>
                </a:moveTo>
                <a:lnTo>
                  <a:pt x="9430" y="2930862"/>
                </a:lnTo>
                <a:lnTo>
                  <a:pt x="29813" y="2930947"/>
                </a:lnTo>
                <a:cubicBezTo>
                  <a:pt x="31642" y="2930947"/>
                  <a:pt x="33147" y="2932433"/>
                  <a:pt x="33147" y="2934253"/>
                </a:cubicBezTo>
                <a:cubicBezTo>
                  <a:pt x="33147" y="2936062"/>
                  <a:pt x="31642" y="2937605"/>
                  <a:pt x="29813" y="2937605"/>
                </a:cubicBezTo>
                <a:lnTo>
                  <a:pt x="9515" y="2937605"/>
                </a:lnTo>
                <a:cubicBezTo>
                  <a:pt x="5829" y="2937605"/>
                  <a:pt x="2771" y="2934577"/>
                  <a:pt x="2771" y="2930862"/>
                </a:cubicBezTo>
                <a:lnTo>
                  <a:pt x="2771" y="2930766"/>
                </a:lnTo>
                <a:lnTo>
                  <a:pt x="0" y="2930766"/>
                </a:lnTo>
                <a:lnTo>
                  <a:pt x="0" y="2923966"/>
                </a:lnTo>
                <a:lnTo>
                  <a:pt x="2771" y="2923966"/>
                </a:lnTo>
                <a:lnTo>
                  <a:pt x="2771" y="2887228"/>
                </a:lnTo>
                <a:cubicBezTo>
                  <a:pt x="1781" y="2886894"/>
                  <a:pt x="952" y="2886589"/>
                  <a:pt x="0" y="2886266"/>
                </a:cubicBezTo>
                <a:lnTo>
                  <a:pt x="0" y="2879369"/>
                </a:lnTo>
                <a:cubicBezTo>
                  <a:pt x="952" y="2879703"/>
                  <a:pt x="1791" y="2880008"/>
                  <a:pt x="2771" y="2880341"/>
                </a:cubicBezTo>
                <a:lnTo>
                  <a:pt x="2771" y="2878626"/>
                </a:lnTo>
                <a:cubicBezTo>
                  <a:pt x="2771" y="2874912"/>
                  <a:pt x="5829" y="2871883"/>
                  <a:pt x="9515" y="2871883"/>
                </a:cubicBezTo>
                <a:lnTo>
                  <a:pt x="29813" y="2871883"/>
                </a:lnTo>
                <a:cubicBezTo>
                  <a:pt x="31642" y="2871883"/>
                  <a:pt x="33147" y="2873416"/>
                  <a:pt x="33147" y="2875226"/>
                </a:cubicBezTo>
                <a:cubicBezTo>
                  <a:pt x="33147" y="2877045"/>
                  <a:pt x="31642" y="2878541"/>
                  <a:pt x="29813" y="2878541"/>
                </a:cubicBezTo>
                <a:lnTo>
                  <a:pt x="9515" y="2878541"/>
                </a:lnTo>
                <a:close/>
                <a:moveTo>
                  <a:pt x="61541" y="3746849"/>
                </a:moveTo>
                <a:lnTo>
                  <a:pt x="61541" y="3747497"/>
                </a:lnTo>
                <a:lnTo>
                  <a:pt x="86001" y="3739782"/>
                </a:lnTo>
                <a:cubicBezTo>
                  <a:pt x="94955" y="3737134"/>
                  <a:pt x="104584" y="3740391"/>
                  <a:pt x="109814" y="3747592"/>
                </a:cubicBezTo>
                <a:cubicBezTo>
                  <a:pt x="110394" y="3748383"/>
                  <a:pt x="110585" y="3749412"/>
                  <a:pt x="110394" y="3750383"/>
                </a:cubicBezTo>
                <a:cubicBezTo>
                  <a:pt x="110214" y="3751316"/>
                  <a:pt x="109538" y="3752107"/>
                  <a:pt x="108680" y="3752574"/>
                </a:cubicBezTo>
                <a:cubicBezTo>
                  <a:pt x="94955" y="3759403"/>
                  <a:pt x="84096" y="3765223"/>
                  <a:pt x="75447" y="3769786"/>
                </a:cubicBezTo>
                <a:cubicBezTo>
                  <a:pt x="54587" y="3780939"/>
                  <a:pt x="44862" y="3786007"/>
                  <a:pt x="33918" y="3786007"/>
                </a:cubicBezTo>
                <a:cubicBezTo>
                  <a:pt x="25451" y="3786007"/>
                  <a:pt x="16050" y="3782987"/>
                  <a:pt x="0" y="3777424"/>
                </a:cubicBezTo>
                <a:lnTo>
                  <a:pt x="0" y="3770462"/>
                </a:lnTo>
                <a:cubicBezTo>
                  <a:pt x="36557" y="3783121"/>
                  <a:pt x="36757" y="3783045"/>
                  <a:pt x="72494" y="3764109"/>
                </a:cubicBezTo>
                <a:cubicBezTo>
                  <a:pt x="80305" y="3759880"/>
                  <a:pt x="89906" y="3754850"/>
                  <a:pt x="101727" y="3748849"/>
                </a:cubicBezTo>
                <a:cubicBezTo>
                  <a:pt x="97917" y="3745783"/>
                  <a:pt x="92773" y="3744763"/>
                  <a:pt x="87916" y="3746202"/>
                </a:cubicBezTo>
                <a:lnTo>
                  <a:pt x="59636" y="3755127"/>
                </a:lnTo>
                <a:cubicBezTo>
                  <a:pt x="58102" y="3757784"/>
                  <a:pt x="55816" y="3759403"/>
                  <a:pt x="53054" y="3759403"/>
                </a:cubicBezTo>
                <a:lnTo>
                  <a:pt x="15830" y="3759403"/>
                </a:lnTo>
                <a:cubicBezTo>
                  <a:pt x="14011" y="3759403"/>
                  <a:pt x="12478" y="3757870"/>
                  <a:pt x="12478" y="3756108"/>
                </a:cubicBezTo>
                <a:cubicBezTo>
                  <a:pt x="12478" y="3754298"/>
                  <a:pt x="14011" y="3752755"/>
                  <a:pt x="15830" y="3752755"/>
                </a:cubicBezTo>
                <a:lnTo>
                  <a:pt x="53054" y="3752755"/>
                </a:lnTo>
                <a:cubicBezTo>
                  <a:pt x="53235" y="3752755"/>
                  <a:pt x="53635" y="3752393"/>
                  <a:pt x="53911" y="3751698"/>
                </a:cubicBezTo>
                <a:cubicBezTo>
                  <a:pt x="54493" y="3750478"/>
                  <a:pt x="54864" y="3748764"/>
                  <a:pt x="54864" y="3746849"/>
                </a:cubicBezTo>
                <a:cubicBezTo>
                  <a:pt x="54864" y="3743125"/>
                  <a:pt x="53635" y="3741039"/>
                  <a:pt x="53149" y="3741039"/>
                </a:cubicBezTo>
                <a:lnTo>
                  <a:pt x="29432" y="3741039"/>
                </a:lnTo>
                <a:cubicBezTo>
                  <a:pt x="27241" y="3741039"/>
                  <a:pt x="25241" y="3739601"/>
                  <a:pt x="22012" y="3737220"/>
                </a:cubicBezTo>
                <a:cubicBezTo>
                  <a:pt x="16964" y="3733457"/>
                  <a:pt x="9344" y="3727980"/>
                  <a:pt x="0" y="3727580"/>
                </a:cubicBezTo>
                <a:lnTo>
                  <a:pt x="0" y="3720922"/>
                </a:lnTo>
                <a:cubicBezTo>
                  <a:pt x="11449" y="3721351"/>
                  <a:pt x="20469" y="3727923"/>
                  <a:pt x="25918" y="3731876"/>
                </a:cubicBezTo>
                <a:cubicBezTo>
                  <a:pt x="27337" y="3732953"/>
                  <a:pt x="29146" y="3734295"/>
                  <a:pt x="29823" y="3734477"/>
                </a:cubicBezTo>
                <a:lnTo>
                  <a:pt x="53149" y="3734391"/>
                </a:lnTo>
                <a:cubicBezTo>
                  <a:pt x="58102" y="3734391"/>
                  <a:pt x="61541" y="3739506"/>
                  <a:pt x="61541" y="3746849"/>
                </a:cubicBezTo>
                <a:close/>
                <a:moveTo>
                  <a:pt x="9515" y="3364506"/>
                </a:moveTo>
                <a:lnTo>
                  <a:pt x="9430" y="3416837"/>
                </a:lnTo>
                <a:lnTo>
                  <a:pt x="29823" y="3416913"/>
                </a:lnTo>
                <a:cubicBezTo>
                  <a:pt x="31642" y="3416913"/>
                  <a:pt x="33147" y="3418408"/>
                  <a:pt x="33147" y="3420218"/>
                </a:cubicBezTo>
                <a:cubicBezTo>
                  <a:pt x="33147" y="3422037"/>
                  <a:pt x="31642" y="3423580"/>
                  <a:pt x="29823" y="3423580"/>
                </a:cubicBezTo>
                <a:lnTo>
                  <a:pt x="9515" y="3423580"/>
                </a:lnTo>
                <a:cubicBezTo>
                  <a:pt x="5829" y="3423580"/>
                  <a:pt x="2771" y="3420494"/>
                  <a:pt x="2771" y="3416837"/>
                </a:cubicBezTo>
                <a:lnTo>
                  <a:pt x="2771" y="3416684"/>
                </a:lnTo>
                <a:lnTo>
                  <a:pt x="0" y="3416684"/>
                </a:lnTo>
                <a:lnTo>
                  <a:pt x="0" y="3409941"/>
                </a:lnTo>
                <a:lnTo>
                  <a:pt x="2771" y="3409941"/>
                </a:lnTo>
                <a:lnTo>
                  <a:pt x="2877" y="3409941"/>
                </a:lnTo>
                <a:lnTo>
                  <a:pt x="2877" y="3373117"/>
                </a:lnTo>
                <a:cubicBezTo>
                  <a:pt x="1857" y="3372765"/>
                  <a:pt x="991" y="3372441"/>
                  <a:pt x="0" y="3372107"/>
                </a:cubicBezTo>
                <a:lnTo>
                  <a:pt x="0" y="3365164"/>
                </a:lnTo>
                <a:cubicBezTo>
                  <a:pt x="952" y="3365487"/>
                  <a:pt x="1791" y="3365802"/>
                  <a:pt x="2771" y="3366135"/>
                </a:cubicBezTo>
                <a:lnTo>
                  <a:pt x="2771" y="3364411"/>
                </a:lnTo>
                <a:cubicBezTo>
                  <a:pt x="2771" y="3360687"/>
                  <a:pt x="5829" y="3357677"/>
                  <a:pt x="9515" y="3357677"/>
                </a:cubicBezTo>
                <a:lnTo>
                  <a:pt x="29823" y="3357677"/>
                </a:lnTo>
                <a:cubicBezTo>
                  <a:pt x="31642" y="3357677"/>
                  <a:pt x="33147" y="3359210"/>
                  <a:pt x="33147" y="3360973"/>
                </a:cubicBezTo>
                <a:cubicBezTo>
                  <a:pt x="33147" y="3362792"/>
                  <a:pt x="31642" y="3364325"/>
                  <a:pt x="29823" y="3364325"/>
                </a:cubicBezTo>
                <a:lnTo>
                  <a:pt x="29823" y="3364506"/>
                </a:lnTo>
                <a:lnTo>
                  <a:pt x="9515" y="3364506"/>
                </a:lnTo>
                <a:close/>
                <a:moveTo>
                  <a:pt x="61455" y="3260884"/>
                </a:moveTo>
                <a:lnTo>
                  <a:pt x="61455" y="3261541"/>
                </a:lnTo>
                <a:lnTo>
                  <a:pt x="85915" y="3253807"/>
                </a:lnTo>
                <a:cubicBezTo>
                  <a:pt x="94774" y="3251254"/>
                  <a:pt x="104394" y="3254426"/>
                  <a:pt x="109928" y="3261817"/>
                </a:cubicBezTo>
                <a:cubicBezTo>
                  <a:pt x="110490" y="3262608"/>
                  <a:pt x="110680" y="3263627"/>
                  <a:pt x="110490" y="3264608"/>
                </a:cubicBezTo>
                <a:cubicBezTo>
                  <a:pt x="110299" y="3265541"/>
                  <a:pt x="109633" y="3266332"/>
                  <a:pt x="108766" y="3266789"/>
                </a:cubicBezTo>
                <a:cubicBezTo>
                  <a:pt x="95079" y="3273628"/>
                  <a:pt x="84220" y="3279439"/>
                  <a:pt x="75542" y="3284049"/>
                </a:cubicBezTo>
                <a:cubicBezTo>
                  <a:pt x="54683" y="3295059"/>
                  <a:pt x="45053" y="3300136"/>
                  <a:pt x="33823" y="3300051"/>
                </a:cubicBezTo>
                <a:cubicBezTo>
                  <a:pt x="25365" y="3300051"/>
                  <a:pt x="15992" y="3297041"/>
                  <a:pt x="0" y="3291497"/>
                </a:cubicBezTo>
                <a:lnTo>
                  <a:pt x="0" y="3284487"/>
                </a:lnTo>
                <a:cubicBezTo>
                  <a:pt x="36566" y="3297155"/>
                  <a:pt x="36766" y="3297079"/>
                  <a:pt x="72314" y="3278238"/>
                </a:cubicBezTo>
                <a:cubicBezTo>
                  <a:pt x="80210" y="3274038"/>
                  <a:pt x="89716" y="3268875"/>
                  <a:pt x="101727" y="3262884"/>
                </a:cubicBezTo>
                <a:cubicBezTo>
                  <a:pt x="97917" y="3259817"/>
                  <a:pt x="92773" y="3258798"/>
                  <a:pt x="87916" y="3260236"/>
                </a:cubicBezTo>
                <a:lnTo>
                  <a:pt x="59636" y="3269161"/>
                </a:lnTo>
                <a:cubicBezTo>
                  <a:pt x="58102" y="3271818"/>
                  <a:pt x="55826" y="3273447"/>
                  <a:pt x="53054" y="3273447"/>
                </a:cubicBezTo>
                <a:lnTo>
                  <a:pt x="15830" y="3273447"/>
                </a:lnTo>
                <a:cubicBezTo>
                  <a:pt x="14011" y="3273447"/>
                  <a:pt x="12478" y="3271952"/>
                  <a:pt x="12478" y="3270142"/>
                </a:cubicBezTo>
                <a:cubicBezTo>
                  <a:pt x="12478" y="3268323"/>
                  <a:pt x="14011" y="3266789"/>
                  <a:pt x="15830" y="3266789"/>
                </a:cubicBezTo>
                <a:lnTo>
                  <a:pt x="53054" y="3266789"/>
                </a:lnTo>
                <a:cubicBezTo>
                  <a:pt x="53235" y="3266789"/>
                  <a:pt x="53626" y="3266418"/>
                  <a:pt x="53921" y="3265713"/>
                </a:cubicBezTo>
                <a:cubicBezTo>
                  <a:pt x="54493" y="3264503"/>
                  <a:pt x="54873" y="3262789"/>
                  <a:pt x="54873" y="3260884"/>
                </a:cubicBezTo>
                <a:cubicBezTo>
                  <a:pt x="54873" y="3257169"/>
                  <a:pt x="53626" y="3255074"/>
                  <a:pt x="53140" y="3255074"/>
                </a:cubicBezTo>
                <a:lnTo>
                  <a:pt x="29423" y="3255074"/>
                </a:lnTo>
                <a:cubicBezTo>
                  <a:pt x="27241" y="3255074"/>
                  <a:pt x="25241" y="3253626"/>
                  <a:pt x="22012" y="3251254"/>
                </a:cubicBezTo>
                <a:cubicBezTo>
                  <a:pt x="16973" y="3247482"/>
                  <a:pt x="9334" y="3242015"/>
                  <a:pt x="0" y="3241615"/>
                </a:cubicBezTo>
                <a:lnTo>
                  <a:pt x="0" y="3234976"/>
                </a:lnTo>
                <a:cubicBezTo>
                  <a:pt x="11430" y="3235442"/>
                  <a:pt x="20402" y="3241958"/>
                  <a:pt x="25812" y="3245911"/>
                </a:cubicBezTo>
                <a:cubicBezTo>
                  <a:pt x="27241" y="3246978"/>
                  <a:pt x="29060" y="3248330"/>
                  <a:pt x="29718" y="3248511"/>
                </a:cubicBezTo>
                <a:lnTo>
                  <a:pt x="53054" y="3248425"/>
                </a:lnTo>
                <a:cubicBezTo>
                  <a:pt x="57998" y="3248425"/>
                  <a:pt x="61455" y="3253540"/>
                  <a:pt x="61455" y="3260884"/>
                </a:cubicBezTo>
                <a:close/>
                <a:moveTo>
                  <a:pt x="9515" y="934613"/>
                </a:moveTo>
                <a:lnTo>
                  <a:pt x="9430" y="986885"/>
                </a:lnTo>
                <a:lnTo>
                  <a:pt x="29813" y="986981"/>
                </a:lnTo>
                <a:cubicBezTo>
                  <a:pt x="31642" y="986981"/>
                  <a:pt x="33147" y="988514"/>
                  <a:pt x="33147" y="990324"/>
                </a:cubicBezTo>
                <a:cubicBezTo>
                  <a:pt x="33147" y="992143"/>
                  <a:pt x="31642" y="993629"/>
                  <a:pt x="29813" y="993629"/>
                </a:cubicBezTo>
                <a:lnTo>
                  <a:pt x="9515" y="993629"/>
                </a:lnTo>
                <a:cubicBezTo>
                  <a:pt x="5829" y="993629"/>
                  <a:pt x="2771" y="990600"/>
                  <a:pt x="2771" y="986885"/>
                </a:cubicBezTo>
                <a:lnTo>
                  <a:pt x="2771" y="986790"/>
                </a:lnTo>
                <a:lnTo>
                  <a:pt x="0" y="986790"/>
                </a:lnTo>
                <a:lnTo>
                  <a:pt x="0" y="979951"/>
                </a:lnTo>
                <a:lnTo>
                  <a:pt x="2771" y="979951"/>
                </a:lnTo>
                <a:lnTo>
                  <a:pt x="2771" y="943165"/>
                </a:lnTo>
                <a:cubicBezTo>
                  <a:pt x="1781" y="942830"/>
                  <a:pt x="952" y="942528"/>
                  <a:pt x="0" y="942203"/>
                </a:cubicBezTo>
                <a:lnTo>
                  <a:pt x="0" y="935446"/>
                </a:lnTo>
                <a:cubicBezTo>
                  <a:pt x="952" y="935775"/>
                  <a:pt x="1791" y="936083"/>
                  <a:pt x="2771" y="936422"/>
                </a:cubicBezTo>
                <a:lnTo>
                  <a:pt x="2771" y="934697"/>
                </a:lnTo>
                <a:cubicBezTo>
                  <a:pt x="2771" y="930980"/>
                  <a:pt x="5829" y="927916"/>
                  <a:pt x="9515" y="927916"/>
                </a:cubicBezTo>
                <a:lnTo>
                  <a:pt x="29813" y="927916"/>
                </a:lnTo>
                <a:cubicBezTo>
                  <a:pt x="31642" y="927916"/>
                  <a:pt x="33147" y="929450"/>
                  <a:pt x="33147" y="931259"/>
                </a:cubicBezTo>
                <a:cubicBezTo>
                  <a:pt x="33147" y="933078"/>
                  <a:pt x="31642" y="934613"/>
                  <a:pt x="29813" y="934613"/>
                </a:cubicBezTo>
                <a:lnTo>
                  <a:pt x="9515" y="934613"/>
                </a:lnTo>
                <a:close/>
                <a:moveTo>
                  <a:pt x="151362" y="691414"/>
                </a:moveTo>
                <a:lnTo>
                  <a:pt x="151362" y="691321"/>
                </a:lnTo>
                <a:cubicBezTo>
                  <a:pt x="153162" y="691321"/>
                  <a:pt x="154705" y="689786"/>
                  <a:pt x="154705" y="687976"/>
                </a:cubicBezTo>
                <a:cubicBezTo>
                  <a:pt x="154705" y="686205"/>
                  <a:pt x="153162" y="684669"/>
                  <a:pt x="151362" y="684669"/>
                </a:cubicBezTo>
                <a:lnTo>
                  <a:pt x="131073" y="684669"/>
                </a:lnTo>
                <a:cubicBezTo>
                  <a:pt x="127349" y="684669"/>
                  <a:pt x="124301" y="687688"/>
                  <a:pt x="124301" y="691414"/>
                </a:cubicBezTo>
                <a:lnTo>
                  <a:pt x="124301" y="693139"/>
                </a:lnTo>
                <a:cubicBezTo>
                  <a:pt x="112300" y="689041"/>
                  <a:pt x="103537" y="685507"/>
                  <a:pt x="96860" y="682851"/>
                </a:cubicBezTo>
                <a:cubicBezTo>
                  <a:pt x="77343" y="675042"/>
                  <a:pt x="72961" y="673699"/>
                  <a:pt x="56397" y="681786"/>
                </a:cubicBezTo>
                <a:lnTo>
                  <a:pt x="56292" y="681786"/>
                </a:lnTo>
                <a:lnTo>
                  <a:pt x="0" y="693344"/>
                </a:lnTo>
                <a:lnTo>
                  <a:pt x="0" y="700152"/>
                </a:lnTo>
                <a:lnTo>
                  <a:pt x="35328" y="692949"/>
                </a:lnTo>
                <a:cubicBezTo>
                  <a:pt x="28108" y="696767"/>
                  <a:pt x="19421" y="701320"/>
                  <a:pt x="8667" y="706757"/>
                </a:cubicBezTo>
                <a:cubicBezTo>
                  <a:pt x="4639" y="707217"/>
                  <a:pt x="1838" y="704697"/>
                  <a:pt x="0" y="702101"/>
                </a:cubicBezTo>
                <a:lnTo>
                  <a:pt x="0" y="711142"/>
                </a:lnTo>
                <a:cubicBezTo>
                  <a:pt x="2162" y="712510"/>
                  <a:pt x="4667" y="713436"/>
                  <a:pt x="7611" y="713407"/>
                </a:cubicBezTo>
                <a:lnTo>
                  <a:pt x="8287" y="713407"/>
                </a:lnTo>
                <a:cubicBezTo>
                  <a:pt x="13916" y="719696"/>
                  <a:pt x="22783" y="722388"/>
                  <a:pt x="30785" y="720017"/>
                </a:cubicBezTo>
                <a:lnTo>
                  <a:pt x="48292" y="715691"/>
                </a:lnTo>
                <a:cubicBezTo>
                  <a:pt x="52092" y="717035"/>
                  <a:pt x="67446" y="722570"/>
                  <a:pt x="77343" y="730569"/>
                </a:cubicBezTo>
                <a:lnTo>
                  <a:pt x="77734" y="730858"/>
                </a:lnTo>
                <a:cubicBezTo>
                  <a:pt x="82877" y="734941"/>
                  <a:pt x="93450" y="743602"/>
                  <a:pt x="107261" y="743602"/>
                </a:cubicBezTo>
                <a:lnTo>
                  <a:pt x="124206" y="743602"/>
                </a:lnTo>
                <a:lnTo>
                  <a:pt x="124206" y="743736"/>
                </a:lnTo>
                <a:cubicBezTo>
                  <a:pt x="124206" y="747410"/>
                  <a:pt x="127263" y="750480"/>
                  <a:pt x="130978" y="750480"/>
                </a:cubicBezTo>
                <a:lnTo>
                  <a:pt x="151247" y="750480"/>
                </a:lnTo>
                <a:cubicBezTo>
                  <a:pt x="153076" y="750480"/>
                  <a:pt x="154610" y="748945"/>
                  <a:pt x="154610" y="747136"/>
                </a:cubicBezTo>
                <a:cubicBezTo>
                  <a:pt x="154610" y="745317"/>
                  <a:pt x="153076" y="743829"/>
                  <a:pt x="151247" y="743829"/>
                </a:cubicBezTo>
                <a:lnTo>
                  <a:pt x="130893" y="743736"/>
                </a:lnTo>
                <a:lnTo>
                  <a:pt x="130978" y="691413"/>
                </a:lnTo>
                <a:lnTo>
                  <a:pt x="151362" y="691413"/>
                </a:lnTo>
                <a:close/>
                <a:moveTo>
                  <a:pt x="124301" y="736941"/>
                </a:moveTo>
                <a:lnTo>
                  <a:pt x="107261" y="736941"/>
                </a:lnTo>
                <a:cubicBezTo>
                  <a:pt x="95821" y="736941"/>
                  <a:pt x="86487" y="729314"/>
                  <a:pt x="81915" y="725695"/>
                </a:cubicBezTo>
                <a:lnTo>
                  <a:pt x="81448" y="725314"/>
                </a:lnTo>
                <a:cubicBezTo>
                  <a:pt x="69266" y="715417"/>
                  <a:pt x="50196" y="709319"/>
                  <a:pt x="49359" y="709045"/>
                </a:cubicBezTo>
                <a:cubicBezTo>
                  <a:pt x="49053" y="708948"/>
                  <a:pt x="48692" y="708854"/>
                  <a:pt x="48292" y="708854"/>
                </a:cubicBezTo>
                <a:cubicBezTo>
                  <a:pt x="48006" y="708854"/>
                  <a:pt x="47720" y="708854"/>
                  <a:pt x="47549" y="708948"/>
                </a:cubicBezTo>
                <a:lnTo>
                  <a:pt x="28956" y="713501"/>
                </a:lnTo>
                <a:cubicBezTo>
                  <a:pt x="24108" y="714951"/>
                  <a:pt x="18964" y="713920"/>
                  <a:pt x="15144" y="710855"/>
                </a:cubicBezTo>
                <a:cubicBezTo>
                  <a:pt x="28013" y="704385"/>
                  <a:pt x="37642" y="699139"/>
                  <a:pt x="45548" y="694949"/>
                </a:cubicBezTo>
                <a:cubicBezTo>
                  <a:pt x="72676" y="680298"/>
                  <a:pt x="72780" y="680396"/>
                  <a:pt x="94402" y="688949"/>
                </a:cubicBezTo>
                <a:cubicBezTo>
                  <a:pt x="101451" y="691786"/>
                  <a:pt x="111080" y="695595"/>
                  <a:pt x="124301" y="700111"/>
                </a:cubicBezTo>
                <a:lnTo>
                  <a:pt x="124301" y="736941"/>
                </a:lnTo>
                <a:close/>
                <a:moveTo>
                  <a:pt x="61455" y="1316822"/>
                </a:moveTo>
                <a:lnTo>
                  <a:pt x="61455" y="1317517"/>
                </a:lnTo>
                <a:lnTo>
                  <a:pt x="85915" y="1309792"/>
                </a:lnTo>
                <a:cubicBezTo>
                  <a:pt x="94774" y="1307230"/>
                  <a:pt x="104394" y="1310354"/>
                  <a:pt x="109928" y="1317793"/>
                </a:cubicBezTo>
                <a:cubicBezTo>
                  <a:pt x="110490" y="1318536"/>
                  <a:pt x="110680" y="1319613"/>
                  <a:pt x="110490" y="1320537"/>
                </a:cubicBezTo>
                <a:cubicBezTo>
                  <a:pt x="110299" y="1321518"/>
                  <a:pt x="109633" y="1322261"/>
                  <a:pt x="108766" y="1322727"/>
                </a:cubicBezTo>
                <a:cubicBezTo>
                  <a:pt x="95079" y="1329604"/>
                  <a:pt x="84220" y="1335424"/>
                  <a:pt x="75542" y="1339977"/>
                </a:cubicBezTo>
                <a:cubicBezTo>
                  <a:pt x="54683" y="1351140"/>
                  <a:pt x="45053" y="1356170"/>
                  <a:pt x="33823" y="1355979"/>
                </a:cubicBezTo>
                <a:cubicBezTo>
                  <a:pt x="25365" y="1355979"/>
                  <a:pt x="15992" y="1352960"/>
                  <a:pt x="0" y="1347426"/>
                </a:cubicBezTo>
                <a:lnTo>
                  <a:pt x="0" y="1340510"/>
                </a:lnTo>
                <a:cubicBezTo>
                  <a:pt x="36566" y="1353217"/>
                  <a:pt x="36766" y="1353141"/>
                  <a:pt x="72314" y="1334262"/>
                </a:cubicBezTo>
                <a:cubicBezTo>
                  <a:pt x="80210" y="1330071"/>
                  <a:pt x="89716" y="1324909"/>
                  <a:pt x="101727" y="1318908"/>
                </a:cubicBezTo>
                <a:cubicBezTo>
                  <a:pt x="97917" y="1315888"/>
                  <a:pt x="92773" y="1314812"/>
                  <a:pt x="87916" y="1316260"/>
                </a:cubicBezTo>
                <a:lnTo>
                  <a:pt x="59636" y="1325232"/>
                </a:lnTo>
                <a:cubicBezTo>
                  <a:pt x="58102" y="1327890"/>
                  <a:pt x="55826" y="1329519"/>
                  <a:pt x="53054" y="1329519"/>
                </a:cubicBezTo>
                <a:lnTo>
                  <a:pt x="15830" y="1329519"/>
                </a:lnTo>
                <a:cubicBezTo>
                  <a:pt x="14011" y="1329519"/>
                  <a:pt x="12478" y="1327985"/>
                  <a:pt x="12478" y="1326166"/>
                </a:cubicBezTo>
                <a:cubicBezTo>
                  <a:pt x="12478" y="1324356"/>
                  <a:pt x="14011" y="1322823"/>
                  <a:pt x="15830" y="1322823"/>
                </a:cubicBezTo>
                <a:lnTo>
                  <a:pt x="53054" y="1322823"/>
                </a:lnTo>
                <a:cubicBezTo>
                  <a:pt x="53235" y="1322823"/>
                  <a:pt x="53626" y="1322442"/>
                  <a:pt x="53921" y="1321794"/>
                </a:cubicBezTo>
                <a:cubicBezTo>
                  <a:pt x="54493" y="1320537"/>
                  <a:pt x="54873" y="1318822"/>
                  <a:pt x="54873" y="1316907"/>
                </a:cubicBezTo>
                <a:cubicBezTo>
                  <a:pt x="54873" y="1313231"/>
                  <a:pt x="53626" y="1311097"/>
                  <a:pt x="53140" y="1311097"/>
                </a:cubicBezTo>
                <a:lnTo>
                  <a:pt x="29423" y="1311097"/>
                </a:lnTo>
                <a:cubicBezTo>
                  <a:pt x="27241" y="1311097"/>
                  <a:pt x="25241" y="1309707"/>
                  <a:pt x="22012" y="1307335"/>
                </a:cubicBezTo>
                <a:cubicBezTo>
                  <a:pt x="16973" y="1303553"/>
                  <a:pt x="9334" y="1298077"/>
                  <a:pt x="0" y="1297686"/>
                </a:cubicBezTo>
                <a:lnTo>
                  <a:pt x="0" y="1290904"/>
                </a:lnTo>
                <a:cubicBezTo>
                  <a:pt x="11430" y="1291381"/>
                  <a:pt x="20402" y="1297943"/>
                  <a:pt x="25812" y="1301887"/>
                </a:cubicBezTo>
                <a:cubicBezTo>
                  <a:pt x="27241" y="1302906"/>
                  <a:pt x="29060" y="1304258"/>
                  <a:pt x="29718" y="1304439"/>
                </a:cubicBezTo>
                <a:lnTo>
                  <a:pt x="53054" y="1304354"/>
                </a:lnTo>
                <a:cubicBezTo>
                  <a:pt x="57998" y="1304354"/>
                  <a:pt x="61455" y="1309516"/>
                  <a:pt x="61455" y="1316822"/>
                </a:cubicBezTo>
                <a:close/>
                <a:moveTo>
                  <a:pt x="9515" y="1420578"/>
                </a:moveTo>
                <a:lnTo>
                  <a:pt x="9430" y="1472860"/>
                </a:lnTo>
                <a:lnTo>
                  <a:pt x="29823" y="1472946"/>
                </a:lnTo>
                <a:cubicBezTo>
                  <a:pt x="31642" y="1472946"/>
                  <a:pt x="33147" y="1474480"/>
                  <a:pt x="33147" y="1476299"/>
                </a:cubicBezTo>
                <a:cubicBezTo>
                  <a:pt x="33147" y="1478109"/>
                  <a:pt x="31642" y="1479604"/>
                  <a:pt x="29823" y="1479604"/>
                </a:cubicBezTo>
                <a:lnTo>
                  <a:pt x="9515" y="1479604"/>
                </a:lnTo>
                <a:cubicBezTo>
                  <a:pt x="5829" y="1479604"/>
                  <a:pt x="2771" y="1476575"/>
                  <a:pt x="2771" y="1472860"/>
                </a:cubicBezTo>
                <a:lnTo>
                  <a:pt x="2771" y="1472765"/>
                </a:lnTo>
                <a:lnTo>
                  <a:pt x="0" y="1472765"/>
                </a:lnTo>
                <a:lnTo>
                  <a:pt x="0" y="1465878"/>
                </a:lnTo>
                <a:lnTo>
                  <a:pt x="2771" y="1465878"/>
                </a:lnTo>
                <a:lnTo>
                  <a:pt x="2877" y="1465878"/>
                </a:lnTo>
                <a:lnTo>
                  <a:pt x="2877" y="1429045"/>
                </a:lnTo>
                <a:cubicBezTo>
                  <a:pt x="1857" y="1428702"/>
                  <a:pt x="991" y="1428379"/>
                  <a:pt x="0" y="1428045"/>
                </a:cubicBezTo>
                <a:lnTo>
                  <a:pt x="0" y="1421187"/>
                </a:lnTo>
                <a:cubicBezTo>
                  <a:pt x="952" y="1421511"/>
                  <a:pt x="1791" y="1421816"/>
                  <a:pt x="2771" y="1422159"/>
                </a:cubicBezTo>
                <a:lnTo>
                  <a:pt x="2771" y="1420482"/>
                </a:lnTo>
                <a:cubicBezTo>
                  <a:pt x="2771" y="1416768"/>
                  <a:pt x="5829" y="1413691"/>
                  <a:pt x="9515" y="1413691"/>
                </a:cubicBezTo>
                <a:lnTo>
                  <a:pt x="29823" y="1413691"/>
                </a:lnTo>
                <a:cubicBezTo>
                  <a:pt x="31642" y="1413691"/>
                  <a:pt x="33147" y="1415225"/>
                  <a:pt x="33147" y="1417044"/>
                </a:cubicBezTo>
                <a:cubicBezTo>
                  <a:pt x="33147" y="1418854"/>
                  <a:pt x="31642" y="1420387"/>
                  <a:pt x="29823" y="1420387"/>
                </a:cubicBezTo>
                <a:lnTo>
                  <a:pt x="29823" y="1420578"/>
                </a:lnTo>
                <a:lnTo>
                  <a:pt x="9515" y="1420578"/>
                </a:lnTo>
                <a:close/>
                <a:moveTo>
                  <a:pt x="61455" y="2288848"/>
                </a:moveTo>
                <a:lnTo>
                  <a:pt x="61455" y="2289496"/>
                </a:lnTo>
                <a:lnTo>
                  <a:pt x="85915" y="2281828"/>
                </a:lnTo>
                <a:cubicBezTo>
                  <a:pt x="94774" y="2279218"/>
                  <a:pt x="104394" y="2282381"/>
                  <a:pt x="109928" y="2289829"/>
                </a:cubicBezTo>
                <a:cubicBezTo>
                  <a:pt x="110490" y="2290572"/>
                  <a:pt x="110680" y="2291639"/>
                  <a:pt x="110490" y="2292572"/>
                </a:cubicBezTo>
                <a:cubicBezTo>
                  <a:pt x="110299" y="2293544"/>
                  <a:pt x="109633" y="2294287"/>
                  <a:pt x="108766" y="2294763"/>
                </a:cubicBezTo>
                <a:cubicBezTo>
                  <a:pt x="95079" y="2301640"/>
                  <a:pt x="84220" y="2307460"/>
                  <a:pt x="75542" y="2312013"/>
                </a:cubicBezTo>
                <a:cubicBezTo>
                  <a:pt x="54683" y="2323129"/>
                  <a:pt x="45053" y="2328196"/>
                  <a:pt x="33823" y="2328015"/>
                </a:cubicBezTo>
                <a:cubicBezTo>
                  <a:pt x="25365" y="2328015"/>
                  <a:pt x="15992" y="2324995"/>
                  <a:pt x="0" y="2319471"/>
                </a:cubicBezTo>
                <a:lnTo>
                  <a:pt x="0" y="2312451"/>
                </a:lnTo>
                <a:cubicBezTo>
                  <a:pt x="36566" y="2325119"/>
                  <a:pt x="36766" y="2325043"/>
                  <a:pt x="72314" y="2306203"/>
                </a:cubicBezTo>
                <a:cubicBezTo>
                  <a:pt x="80210" y="2302012"/>
                  <a:pt x="89716" y="2296849"/>
                  <a:pt x="101727" y="2290848"/>
                </a:cubicBezTo>
                <a:cubicBezTo>
                  <a:pt x="97917" y="2287829"/>
                  <a:pt x="92773" y="2286753"/>
                  <a:pt x="87916" y="2288200"/>
                </a:cubicBezTo>
                <a:lnTo>
                  <a:pt x="59636" y="2297135"/>
                </a:lnTo>
                <a:cubicBezTo>
                  <a:pt x="58102" y="2299830"/>
                  <a:pt x="55826" y="2301412"/>
                  <a:pt x="53054" y="2301412"/>
                </a:cubicBezTo>
                <a:lnTo>
                  <a:pt x="15830" y="2301412"/>
                </a:lnTo>
                <a:cubicBezTo>
                  <a:pt x="14011" y="2301412"/>
                  <a:pt x="12478" y="2299926"/>
                  <a:pt x="12478" y="2298106"/>
                </a:cubicBezTo>
                <a:cubicBezTo>
                  <a:pt x="12478" y="2296297"/>
                  <a:pt x="14011" y="2294763"/>
                  <a:pt x="15830" y="2294763"/>
                </a:cubicBezTo>
                <a:lnTo>
                  <a:pt x="53054" y="2294763"/>
                </a:lnTo>
                <a:cubicBezTo>
                  <a:pt x="53235" y="2294763"/>
                  <a:pt x="53626" y="2294392"/>
                  <a:pt x="53921" y="2293734"/>
                </a:cubicBezTo>
                <a:cubicBezTo>
                  <a:pt x="54493" y="2292477"/>
                  <a:pt x="54873" y="2290753"/>
                  <a:pt x="54873" y="2288848"/>
                </a:cubicBezTo>
                <a:cubicBezTo>
                  <a:pt x="54873" y="2285133"/>
                  <a:pt x="53626" y="2283038"/>
                  <a:pt x="53140" y="2283038"/>
                </a:cubicBezTo>
                <a:lnTo>
                  <a:pt x="29423" y="2283038"/>
                </a:lnTo>
                <a:cubicBezTo>
                  <a:pt x="27241" y="2283038"/>
                  <a:pt x="25241" y="2281638"/>
                  <a:pt x="22012" y="2279218"/>
                </a:cubicBezTo>
                <a:cubicBezTo>
                  <a:pt x="16973" y="2275456"/>
                  <a:pt x="9334" y="2269970"/>
                  <a:pt x="0" y="2269579"/>
                </a:cubicBezTo>
                <a:lnTo>
                  <a:pt x="0" y="2262931"/>
                </a:lnTo>
                <a:cubicBezTo>
                  <a:pt x="11430" y="2263397"/>
                  <a:pt x="20402" y="2269970"/>
                  <a:pt x="25812" y="2273922"/>
                </a:cubicBezTo>
                <a:cubicBezTo>
                  <a:pt x="27241" y="2274942"/>
                  <a:pt x="29060" y="2276294"/>
                  <a:pt x="29718" y="2276475"/>
                </a:cubicBezTo>
                <a:lnTo>
                  <a:pt x="53054" y="2276380"/>
                </a:lnTo>
                <a:cubicBezTo>
                  <a:pt x="57998" y="2276380"/>
                  <a:pt x="61455" y="2281504"/>
                  <a:pt x="61455" y="2288848"/>
                </a:cubicBezTo>
                <a:close/>
                <a:moveTo>
                  <a:pt x="9515" y="1906638"/>
                </a:moveTo>
                <a:lnTo>
                  <a:pt x="9430" y="1958921"/>
                </a:lnTo>
                <a:lnTo>
                  <a:pt x="29813" y="1959007"/>
                </a:lnTo>
                <a:cubicBezTo>
                  <a:pt x="31642" y="1959007"/>
                  <a:pt x="33147" y="1960550"/>
                  <a:pt x="33147" y="1962360"/>
                </a:cubicBezTo>
                <a:cubicBezTo>
                  <a:pt x="33147" y="1964169"/>
                  <a:pt x="31642" y="1965665"/>
                  <a:pt x="29813" y="1965665"/>
                </a:cubicBezTo>
                <a:lnTo>
                  <a:pt x="9515" y="1965665"/>
                </a:lnTo>
                <a:cubicBezTo>
                  <a:pt x="5829" y="1965665"/>
                  <a:pt x="2771" y="1962636"/>
                  <a:pt x="2771" y="1958921"/>
                </a:cubicBezTo>
                <a:lnTo>
                  <a:pt x="2771" y="1958826"/>
                </a:lnTo>
                <a:lnTo>
                  <a:pt x="0" y="1958826"/>
                </a:lnTo>
                <a:lnTo>
                  <a:pt x="0" y="1951939"/>
                </a:lnTo>
                <a:lnTo>
                  <a:pt x="2771" y="1951939"/>
                </a:lnTo>
                <a:lnTo>
                  <a:pt x="2771" y="1915201"/>
                </a:lnTo>
                <a:cubicBezTo>
                  <a:pt x="1781" y="1914868"/>
                  <a:pt x="952" y="1914563"/>
                  <a:pt x="0" y="1914239"/>
                </a:cubicBezTo>
                <a:lnTo>
                  <a:pt x="0" y="1907438"/>
                </a:lnTo>
                <a:cubicBezTo>
                  <a:pt x="952" y="1907762"/>
                  <a:pt x="1791" y="1908067"/>
                  <a:pt x="2771" y="1908410"/>
                </a:cubicBezTo>
                <a:lnTo>
                  <a:pt x="2771" y="1906734"/>
                </a:lnTo>
                <a:cubicBezTo>
                  <a:pt x="2771" y="1903009"/>
                  <a:pt x="5829" y="1899942"/>
                  <a:pt x="9515" y="1899942"/>
                </a:cubicBezTo>
                <a:lnTo>
                  <a:pt x="29813" y="1899942"/>
                </a:lnTo>
                <a:cubicBezTo>
                  <a:pt x="31642" y="1899942"/>
                  <a:pt x="33147" y="1901485"/>
                  <a:pt x="33147" y="1903295"/>
                </a:cubicBezTo>
                <a:cubicBezTo>
                  <a:pt x="33147" y="1905105"/>
                  <a:pt x="31642" y="1906638"/>
                  <a:pt x="29813" y="1906638"/>
                </a:cubicBezTo>
                <a:lnTo>
                  <a:pt x="9515" y="1906638"/>
                </a:lnTo>
                <a:close/>
                <a:moveTo>
                  <a:pt x="61541" y="1802883"/>
                </a:moveTo>
                <a:lnTo>
                  <a:pt x="61541" y="1803578"/>
                </a:lnTo>
                <a:lnTo>
                  <a:pt x="86001" y="1795863"/>
                </a:lnTo>
                <a:cubicBezTo>
                  <a:pt x="94955" y="1793157"/>
                  <a:pt x="104584" y="1796415"/>
                  <a:pt x="109814" y="1803664"/>
                </a:cubicBezTo>
                <a:cubicBezTo>
                  <a:pt x="110394" y="1804416"/>
                  <a:pt x="110585" y="1805483"/>
                  <a:pt x="110394" y="1806416"/>
                </a:cubicBezTo>
                <a:cubicBezTo>
                  <a:pt x="110214" y="1807397"/>
                  <a:pt x="109538" y="1808140"/>
                  <a:pt x="108680" y="1808607"/>
                </a:cubicBezTo>
                <a:cubicBezTo>
                  <a:pt x="94955" y="1815484"/>
                  <a:pt x="84096" y="1821294"/>
                  <a:pt x="75447" y="1825857"/>
                </a:cubicBezTo>
                <a:cubicBezTo>
                  <a:pt x="54587" y="1836973"/>
                  <a:pt x="44862" y="1842040"/>
                  <a:pt x="33918" y="1842040"/>
                </a:cubicBezTo>
                <a:cubicBezTo>
                  <a:pt x="25451" y="1842040"/>
                  <a:pt x="16050" y="1839020"/>
                  <a:pt x="0" y="1833458"/>
                </a:cubicBezTo>
                <a:lnTo>
                  <a:pt x="0" y="1826486"/>
                </a:lnTo>
                <a:cubicBezTo>
                  <a:pt x="36557" y="1839192"/>
                  <a:pt x="36757" y="1839116"/>
                  <a:pt x="72494" y="1820132"/>
                </a:cubicBezTo>
                <a:cubicBezTo>
                  <a:pt x="80305" y="1815951"/>
                  <a:pt x="89906" y="1810788"/>
                  <a:pt x="101727" y="1804883"/>
                </a:cubicBezTo>
                <a:cubicBezTo>
                  <a:pt x="97917" y="1801854"/>
                  <a:pt x="92773" y="1800787"/>
                  <a:pt x="87916" y="1802235"/>
                </a:cubicBezTo>
                <a:lnTo>
                  <a:pt x="59636" y="1811160"/>
                </a:lnTo>
                <a:cubicBezTo>
                  <a:pt x="58102" y="1813855"/>
                  <a:pt x="55816" y="1815484"/>
                  <a:pt x="53054" y="1815484"/>
                </a:cubicBezTo>
                <a:lnTo>
                  <a:pt x="15830" y="1815484"/>
                </a:lnTo>
                <a:cubicBezTo>
                  <a:pt x="14011" y="1815484"/>
                  <a:pt x="12478" y="1813951"/>
                  <a:pt x="12478" y="1812141"/>
                </a:cubicBezTo>
                <a:cubicBezTo>
                  <a:pt x="12478" y="1810322"/>
                  <a:pt x="14011" y="1808788"/>
                  <a:pt x="15830" y="1808788"/>
                </a:cubicBezTo>
                <a:lnTo>
                  <a:pt x="53054" y="1808788"/>
                </a:lnTo>
                <a:cubicBezTo>
                  <a:pt x="53235" y="1808788"/>
                  <a:pt x="53635" y="1808417"/>
                  <a:pt x="53911" y="1807769"/>
                </a:cubicBezTo>
                <a:cubicBezTo>
                  <a:pt x="54493" y="1806512"/>
                  <a:pt x="54864" y="1804788"/>
                  <a:pt x="54864" y="1802883"/>
                </a:cubicBezTo>
                <a:cubicBezTo>
                  <a:pt x="54864" y="1799158"/>
                  <a:pt x="53635" y="1797072"/>
                  <a:pt x="53149" y="1797072"/>
                </a:cubicBezTo>
                <a:lnTo>
                  <a:pt x="29432" y="1797072"/>
                </a:lnTo>
                <a:cubicBezTo>
                  <a:pt x="27241" y="1797072"/>
                  <a:pt x="25241" y="1795672"/>
                  <a:pt x="22012" y="1793253"/>
                </a:cubicBezTo>
                <a:cubicBezTo>
                  <a:pt x="16973" y="1789490"/>
                  <a:pt x="9334" y="1784128"/>
                  <a:pt x="0" y="1783728"/>
                </a:cubicBezTo>
                <a:lnTo>
                  <a:pt x="0" y="1776956"/>
                </a:lnTo>
                <a:cubicBezTo>
                  <a:pt x="11449" y="1777384"/>
                  <a:pt x="20469" y="1783985"/>
                  <a:pt x="25918" y="1787957"/>
                </a:cubicBezTo>
                <a:cubicBezTo>
                  <a:pt x="27337" y="1788976"/>
                  <a:pt x="29146" y="1790329"/>
                  <a:pt x="29823" y="1790510"/>
                </a:cubicBezTo>
                <a:lnTo>
                  <a:pt x="53149" y="1790414"/>
                </a:lnTo>
                <a:cubicBezTo>
                  <a:pt x="58102" y="1790414"/>
                  <a:pt x="61541" y="1795577"/>
                  <a:pt x="61541" y="1802883"/>
                </a:cubicBezTo>
                <a:close/>
                <a:moveTo>
                  <a:pt x="151352" y="3121543"/>
                </a:moveTo>
                <a:cubicBezTo>
                  <a:pt x="153152" y="3121543"/>
                  <a:pt x="154705" y="3120009"/>
                  <a:pt x="154705" y="3118190"/>
                </a:cubicBezTo>
                <a:cubicBezTo>
                  <a:pt x="154705" y="3116380"/>
                  <a:pt x="153152" y="3114847"/>
                  <a:pt x="151352" y="3114847"/>
                </a:cubicBezTo>
                <a:lnTo>
                  <a:pt x="131073" y="3114847"/>
                </a:lnTo>
                <a:cubicBezTo>
                  <a:pt x="127349" y="3114847"/>
                  <a:pt x="124301" y="3117914"/>
                  <a:pt x="124301" y="3121638"/>
                </a:cubicBezTo>
                <a:lnTo>
                  <a:pt x="124301" y="3123353"/>
                </a:lnTo>
                <a:cubicBezTo>
                  <a:pt x="112300" y="3119266"/>
                  <a:pt x="103537" y="3115723"/>
                  <a:pt x="96860" y="3113027"/>
                </a:cubicBezTo>
                <a:cubicBezTo>
                  <a:pt x="77343" y="3105264"/>
                  <a:pt x="72961" y="3103912"/>
                  <a:pt x="56397" y="3112008"/>
                </a:cubicBezTo>
                <a:lnTo>
                  <a:pt x="56292" y="3112008"/>
                </a:lnTo>
                <a:lnTo>
                  <a:pt x="0" y="3123524"/>
                </a:lnTo>
                <a:lnTo>
                  <a:pt x="0" y="3130029"/>
                </a:lnTo>
                <a:lnTo>
                  <a:pt x="35328" y="3122848"/>
                </a:lnTo>
                <a:cubicBezTo>
                  <a:pt x="28108" y="3126753"/>
                  <a:pt x="19421" y="3131363"/>
                  <a:pt x="8572" y="3136659"/>
                </a:cubicBezTo>
                <a:cubicBezTo>
                  <a:pt x="4610" y="3137135"/>
                  <a:pt x="1848" y="3134735"/>
                  <a:pt x="0" y="3132182"/>
                </a:cubicBezTo>
                <a:lnTo>
                  <a:pt x="0" y="3141174"/>
                </a:lnTo>
                <a:cubicBezTo>
                  <a:pt x="2162" y="3142545"/>
                  <a:pt x="4667" y="3143479"/>
                  <a:pt x="7611" y="3143450"/>
                </a:cubicBezTo>
                <a:lnTo>
                  <a:pt x="8287" y="3143450"/>
                </a:lnTo>
                <a:cubicBezTo>
                  <a:pt x="13906" y="3149727"/>
                  <a:pt x="22783" y="3152375"/>
                  <a:pt x="30775" y="3150003"/>
                </a:cubicBezTo>
                <a:lnTo>
                  <a:pt x="48292" y="3145727"/>
                </a:lnTo>
                <a:cubicBezTo>
                  <a:pt x="52101" y="3147070"/>
                  <a:pt x="67437" y="3152566"/>
                  <a:pt x="77343" y="3160567"/>
                </a:cubicBezTo>
                <a:lnTo>
                  <a:pt x="77810" y="3160976"/>
                </a:lnTo>
                <a:cubicBezTo>
                  <a:pt x="82953" y="3165072"/>
                  <a:pt x="93545" y="3173721"/>
                  <a:pt x="107356" y="3173721"/>
                </a:cubicBezTo>
                <a:lnTo>
                  <a:pt x="124301" y="3173721"/>
                </a:lnTo>
                <a:lnTo>
                  <a:pt x="124301" y="3173816"/>
                </a:lnTo>
                <a:cubicBezTo>
                  <a:pt x="124301" y="3177540"/>
                  <a:pt x="127349" y="3180607"/>
                  <a:pt x="131073" y="3180607"/>
                </a:cubicBezTo>
                <a:lnTo>
                  <a:pt x="151352" y="3180607"/>
                </a:lnTo>
                <a:cubicBezTo>
                  <a:pt x="153152" y="3180607"/>
                  <a:pt x="154705" y="3179074"/>
                  <a:pt x="154705" y="3177254"/>
                </a:cubicBezTo>
                <a:cubicBezTo>
                  <a:pt x="154705" y="3175445"/>
                  <a:pt x="153152" y="3173911"/>
                  <a:pt x="151352" y="3173911"/>
                </a:cubicBezTo>
                <a:lnTo>
                  <a:pt x="130969" y="3173816"/>
                </a:lnTo>
                <a:lnTo>
                  <a:pt x="131073" y="3121543"/>
                </a:lnTo>
                <a:lnTo>
                  <a:pt x="151352" y="3121543"/>
                </a:lnTo>
                <a:close/>
                <a:moveTo>
                  <a:pt x="124301" y="3166977"/>
                </a:moveTo>
                <a:lnTo>
                  <a:pt x="107261" y="3166977"/>
                </a:lnTo>
                <a:cubicBezTo>
                  <a:pt x="95821" y="3166977"/>
                  <a:pt x="86487" y="3159357"/>
                  <a:pt x="81915" y="3155728"/>
                </a:cubicBezTo>
                <a:lnTo>
                  <a:pt x="81439" y="3155356"/>
                </a:lnTo>
                <a:cubicBezTo>
                  <a:pt x="69266" y="3145450"/>
                  <a:pt x="50196" y="3139354"/>
                  <a:pt x="49359" y="3139078"/>
                </a:cubicBezTo>
                <a:cubicBezTo>
                  <a:pt x="49053" y="3138983"/>
                  <a:pt x="48682" y="3138840"/>
                  <a:pt x="48292" y="3138840"/>
                </a:cubicBezTo>
                <a:cubicBezTo>
                  <a:pt x="47996" y="3138840"/>
                  <a:pt x="47730" y="3138840"/>
                  <a:pt x="47549" y="3138983"/>
                </a:cubicBezTo>
                <a:lnTo>
                  <a:pt x="28956" y="3143536"/>
                </a:lnTo>
                <a:cubicBezTo>
                  <a:pt x="24108" y="3144984"/>
                  <a:pt x="18964" y="3143907"/>
                  <a:pt x="15144" y="3140888"/>
                </a:cubicBezTo>
                <a:cubicBezTo>
                  <a:pt x="28013" y="3134373"/>
                  <a:pt x="37642" y="3129172"/>
                  <a:pt x="45548" y="3124934"/>
                </a:cubicBezTo>
                <a:cubicBezTo>
                  <a:pt x="72771" y="3110379"/>
                  <a:pt x="72771" y="3110379"/>
                  <a:pt x="94402" y="3119076"/>
                </a:cubicBezTo>
                <a:cubicBezTo>
                  <a:pt x="101451" y="3121914"/>
                  <a:pt x="111071" y="3125724"/>
                  <a:pt x="124301" y="3130191"/>
                </a:cubicBezTo>
                <a:lnTo>
                  <a:pt x="124301" y="3166977"/>
                </a:lnTo>
                <a:close/>
                <a:moveTo>
                  <a:pt x="9515" y="3850567"/>
                </a:moveTo>
                <a:lnTo>
                  <a:pt x="9430" y="3902850"/>
                </a:lnTo>
                <a:lnTo>
                  <a:pt x="29813" y="3902983"/>
                </a:lnTo>
                <a:cubicBezTo>
                  <a:pt x="31642" y="3902983"/>
                  <a:pt x="33147" y="3904479"/>
                  <a:pt x="33147" y="3906279"/>
                </a:cubicBezTo>
                <a:cubicBezTo>
                  <a:pt x="33147" y="3908098"/>
                  <a:pt x="31642" y="3909641"/>
                  <a:pt x="29813" y="3909641"/>
                </a:cubicBezTo>
                <a:lnTo>
                  <a:pt x="9515" y="3909641"/>
                </a:lnTo>
                <a:cubicBezTo>
                  <a:pt x="5829" y="3909641"/>
                  <a:pt x="2771" y="3906565"/>
                  <a:pt x="2771" y="3902850"/>
                </a:cubicBezTo>
                <a:lnTo>
                  <a:pt x="2771" y="3902755"/>
                </a:lnTo>
                <a:lnTo>
                  <a:pt x="0" y="3902755"/>
                </a:lnTo>
                <a:lnTo>
                  <a:pt x="0" y="3895916"/>
                </a:lnTo>
                <a:lnTo>
                  <a:pt x="2771" y="3895916"/>
                </a:lnTo>
                <a:lnTo>
                  <a:pt x="2771" y="3859130"/>
                </a:lnTo>
                <a:cubicBezTo>
                  <a:pt x="1781" y="3858797"/>
                  <a:pt x="952" y="3858502"/>
                  <a:pt x="0" y="3858168"/>
                </a:cubicBezTo>
                <a:lnTo>
                  <a:pt x="0" y="3851415"/>
                </a:lnTo>
                <a:cubicBezTo>
                  <a:pt x="952" y="3851748"/>
                  <a:pt x="1791" y="3852053"/>
                  <a:pt x="2771" y="3852386"/>
                </a:cubicBezTo>
                <a:lnTo>
                  <a:pt x="2771" y="3850662"/>
                </a:lnTo>
                <a:cubicBezTo>
                  <a:pt x="2771" y="3846948"/>
                  <a:pt x="5829" y="3843919"/>
                  <a:pt x="9515" y="3843919"/>
                </a:cubicBezTo>
                <a:lnTo>
                  <a:pt x="29813" y="3843919"/>
                </a:lnTo>
                <a:cubicBezTo>
                  <a:pt x="31642" y="3843919"/>
                  <a:pt x="33147" y="3845452"/>
                  <a:pt x="33147" y="3847224"/>
                </a:cubicBezTo>
                <a:cubicBezTo>
                  <a:pt x="33147" y="3849033"/>
                  <a:pt x="31642" y="3850567"/>
                  <a:pt x="29813" y="3850567"/>
                </a:cubicBezTo>
                <a:lnTo>
                  <a:pt x="9515" y="3850567"/>
                </a:lnTo>
                <a:close/>
                <a:moveTo>
                  <a:pt x="151362" y="2635568"/>
                </a:moveTo>
                <a:lnTo>
                  <a:pt x="151362" y="2635396"/>
                </a:lnTo>
                <a:cubicBezTo>
                  <a:pt x="153162" y="2635396"/>
                  <a:pt x="154705" y="2633853"/>
                  <a:pt x="154705" y="2632034"/>
                </a:cubicBezTo>
                <a:cubicBezTo>
                  <a:pt x="154705" y="2630234"/>
                  <a:pt x="153162" y="2628691"/>
                  <a:pt x="151362" y="2628691"/>
                </a:cubicBezTo>
                <a:lnTo>
                  <a:pt x="131073" y="2628691"/>
                </a:lnTo>
                <a:cubicBezTo>
                  <a:pt x="127349" y="2628691"/>
                  <a:pt x="124301" y="2631767"/>
                  <a:pt x="124301" y="2635482"/>
                </a:cubicBezTo>
                <a:lnTo>
                  <a:pt x="124301" y="2637196"/>
                </a:lnTo>
                <a:cubicBezTo>
                  <a:pt x="112300" y="2633110"/>
                  <a:pt x="103537" y="2629567"/>
                  <a:pt x="96860" y="2626919"/>
                </a:cubicBezTo>
                <a:cubicBezTo>
                  <a:pt x="77343" y="2619118"/>
                  <a:pt x="72961" y="2617756"/>
                  <a:pt x="56397" y="2625862"/>
                </a:cubicBezTo>
                <a:lnTo>
                  <a:pt x="56292" y="2625862"/>
                </a:lnTo>
                <a:lnTo>
                  <a:pt x="0" y="2637368"/>
                </a:lnTo>
                <a:lnTo>
                  <a:pt x="0" y="2644083"/>
                </a:lnTo>
                <a:lnTo>
                  <a:pt x="35328" y="2636930"/>
                </a:lnTo>
                <a:cubicBezTo>
                  <a:pt x="28108" y="2640826"/>
                  <a:pt x="19421" y="2645388"/>
                  <a:pt x="8667" y="2650731"/>
                </a:cubicBezTo>
                <a:cubicBezTo>
                  <a:pt x="4639" y="2651198"/>
                  <a:pt x="1838" y="2648665"/>
                  <a:pt x="0" y="2646055"/>
                </a:cubicBezTo>
                <a:lnTo>
                  <a:pt x="0" y="2655208"/>
                </a:lnTo>
                <a:cubicBezTo>
                  <a:pt x="2162" y="2656570"/>
                  <a:pt x="4667" y="2657504"/>
                  <a:pt x="7611" y="2657475"/>
                </a:cubicBezTo>
                <a:lnTo>
                  <a:pt x="8287" y="2657475"/>
                </a:lnTo>
                <a:cubicBezTo>
                  <a:pt x="13916" y="2663752"/>
                  <a:pt x="22783" y="2666419"/>
                  <a:pt x="30785" y="2664038"/>
                </a:cubicBezTo>
                <a:lnTo>
                  <a:pt x="48292" y="2659752"/>
                </a:lnTo>
                <a:cubicBezTo>
                  <a:pt x="52092" y="2661114"/>
                  <a:pt x="67446" y="2666648"/>
                  <a:pt x="77343" y="2674649"/>
                </a:cubicBezTo>
                <a:lnTo>
                  <a:pt x="77819" y="2675011"/>
                </a:lnTo>
                <a:cubicBezTo>
                  <a:pt x="82953" y="2679116"/>
                  <a:pt x="93545" y="2687765"/>
                  <a:pt x="107356" y="2687765"/>
                </a:cubicBezTo>
                <a:lnTo>
                  <a:pt x="124301" y="2687765"/>
                </a:lnTo>
                <a:lnTo>
                  <a:pt x="124301" y="2687850"/>
                </a:lnTo>
                <a:cubicBezTo>
                  <a:pt x="124301" y="2691565"/>
                  <a:pt x="127349" y="2694632"/>
                  <a:pt x="131073" y="2694632"/>
                </a:cubicBezTo>
                <a:lnTo>
                  <a:pt x="151362" y="2694632"/>
                </a:lnTo>
                <a:cubicBezTo>
                  <a:pt x="153162" y="2694632"/>
                  <a:pt x="154705" y="2693099"/>
                  <a:pt x="154705" y="2691298"/>
                </a:cubicBezTo>
                <a:cubicBezTo>
                  <a:pt x="154705" y="2689470"/>
                  <a:pt x="153162" y="2687936"/>
                  <a:pt x="151362" y="2687936"/>
                </a:cubicBezTo>
                <a:lnTo>
                  <a:pt x="130978" y="2687850"/>
                </a:lnTo>
                <a:lnTo>
                  <a:pt x="131073" y="2635568"/>
                </a:lnTo>
                <a:lnTo>
                  <a:pt x="151362" y="2635568"/>
                </a:lnTo>
                <a:close/>
                <a:moveTo>
                  <a:pt x="124301" y="2680916"/>
                </a:moveTo>
                <a:lnTo>
                  <a:pt x="107261" y="2680916"/>
                </a:lnTo>
                <a:cubicBezTo>
                  <a:pt x="95821" y="2680916"/>
                  <a:pt x="86487" y="2673287"/>
                  <a:pt x="81915" y="2669658"/>
                </a:cubicBezTo>
                <a:lnTo>
                  <a:pt x="81448" y="2669286"/>
                </a:lnTo>
                <a:cubicBezTo>
                  <a:pt x="69266" y="2659380"/>
                  <a:pt x="50196" y="2653303"/>
                  <a:pt x="49359" y="2653008"/>
                </a:cubicBezTo>
                <a:cubicBezTo>
                  <a:pt x="49053" y="2652922"/>
                  <a:pt x="48692" y="2652836"/>
                  <a:pt x="48292" y="2652836"/>
                </a:cubicBezTo>
                <a:cubicBezTo>
                  <a:pt x="48006" y="2652836"/>
                  <a:pt x="47720" y="2652836"/>
                  <a:pt x="47549" y="2652922"/>
                </a:cubicBezTo>
                <a:lnTo>
                  <a:pt x="28956" y="2657475"/>
                </a:lnTo>
                <a:cubicBezTo>
                  <a:pt x="24108" y="2658913"/>
                  <a:pt x="18964" y="2657847"/>
                  <a:pt x="15144" y="2654837"/>
                </a:cubicBezTo>
                <a:cubicBezTo>
                  <a:pt x="28013" y="2648312"/>
                  <a:pt x="37642" y="2643102"/>
                  <a:pt x="45548" y="2638930"/>
                </a:cubicBezTo>
                <a:cubicBezTo>
                  <a:pt x="72676" y="2624233"/>
                  <a:pt x="72780" y="2624328"/>
                  <a:pt x="94402" y="2632929"/>
                </a:cubicBezTo>
                <a:cubicBezTo>
                  <a:pt x="101451" y="2635768"/>
                  <a:pt x="111080" y="2639568"/>
                  <a:pt x="124301" y="2644045"/>
                </a:cubicBezTo>
                <a:lnTo>
                  <a:pt x="124301" y="2680916"/>
                </a:lnTo>
                <a:close/>
                <a:moveTo>
                  <a:pt x="151352" y="1177576"/>
                </a:moveTo>
                <a:cubicBezTo>
                  <a:pt x="153152" y="1177576"/>
                  <a:pt x="154705" y="1176033"/>
                  <a:pt x="154705" y="1174223"/>
                </a:cubicBezTo>
                <a:cubicBezTo>
                  <a:pt x="154705" y="1172451"/>
                  <a:pt x="153152" y="1170918"/>
                  <a:pt x="151352" y="1170918"/>
                </a:cubicBezTo>
                <a:lnTo>
                  <a:pt x="131073" y="1170918"/>
                </a:lnTo>
                <a:cubicBezTo>
                  <a:pt x="127349" y="1170918"/>
                  <a:pt x="124301" y="1173947"/>
                  <a:pt x="124301" y="1177662"/>
                </a:cubicBezTo>
                <a:lnTo>
                  <a:pt x="124301" y="1179386"/>
                </a:lnTo>
                <a:cubicBezTo>
                  <a:pt x="112300" y="1175290"/>
                  <a:pt x="103537" y="1171756"/>
                  <a:pt x="96860" y="1169099"/>
                </a:cubicBezTo>
                <a:cubicBezTo>
                  <a:pt x="77343" y="1161288"/>
                  <a:pt x="72961" y="1159945"/>
                  <a:pt x="56397" y="1168032"/>
                </a:cubicBezTo>
                <a:lnTo>
                  <a:pt x="56292" y="1168032"/>
                </a:lnTo>
                <a:lnTo>
                  <a:pt x="0" y="1179586"/>
                </a:lnTo>
                <a:lnTo>
                  <a:pt x="0" y="1186101"/>
                </a:lnTo>
                <a:lnTo>
                  <a:pt x="35328" y="1178919"/>
                </a:lnTo>
                <a:cubicBezTo>
                  <a:pt x="28108" y="1182824"/>
                  <a:pt x="19421" y="1187387"/>
                  <a:pt x="8572" y="1192730"/>
                </a:cubicBezTo>
                <a:cubicBezTo>
                  <a:pt x="4610" y="1193178"/>
                  <a:pt x="1848" y="1190777"/>
                  <a:pt x="0" y="1188244"/>
                </a:cubicBezTo>
                <a:lnTo>
                  <a:pt x="0" y="1197207"/>
                </a:lnTo>
                <a:cubicBezTo>
                  <a:pt x="2162" y="1198569"/>
                  <a:pt x="4667" y="1199502"/>
                  <a:pt x="7611" y="1199474"/>
                </a:cubicBezTo>
                <a:lnTo>
                  <a:pt x="8287" y="1199474"/>
                </a:lnTo>
                <a:cubicBezTo>
                  <a:pt x="13906" y="1205760"/>
                  <a:pt x="22783" y="1208446"/>
                  <a:pt x="30775" y="1206075"/>
                </a:cubicBezTo>
                <a:lnTo>
                  <a:pt x="48292" y="1201750"/>
                </a:lnTo>
                <a:cubicBezTo>
                  <a:pt x="52101" y="1203103"/>
                  <a:pt x="67437" y="1208637"/>
                  <a:pt x="77343" y="1216638"/>
                </a:cubicBezTo>
                <a:lnTo>
                  <a:pt x="77810" y="1217009"/>
                </a:lnTo>
                <a:cubicBezTo>
                  <a:pt x="82953" y="1221105"/>
                  <a:pt x="93545" y="1229754"/>
                  <a:pt x="107356" y="1229754"/>
                </a:cubicBezTo>
                <a:lnTo>
                  <a:pt x="124301" y="1229754"/>
                </a:lnTo>
                <a:lnTo>
                  <a:pt x="124301" y="1229897"/>
                </a:lnTo>
                <a:cubicBezTo>
                  <a:pt x="124301" y="1233564"/>
                  <a:pt x="127349" y="1236631"/>
                  <a:pt x="131073" y="1236631"/>
                </a:cubicBezTo>
                <a:lnTo>
                  <a:pt x="151352" y="1236631"/>
                </a:lnTo>
                <a:cubicBezTo>
                  <a:pt x="153152" y="1236631"/>
                  <a:pt x="154705" y="1235097"/>
                  <a:pt x="154705" y="1233288"/>
                </a:cubicBezTo>
                <a:cubicBezTo>
                  <a:pt x="154705" y="1231468"/>
                  <a:pt x="153152" y="1229982"/>
                  <a:pt x="151352" y="1229982"/>
                </a:cubicBezTo>
                <a:lnTo>
                  <a:pt x="130969" y="1229897"/>
                </a:lnTo>
                <a:lnTo>
                  <a:pt x="131073" y="1177576"/>
                </a:lnTo>
                <a:lnTo>
                  <a:pt x="151352" y="1177576"/>
                </a:lnTo>
                <a:close/>
                <a:moveTo>
                  <a:pt x="124301" y="1222915"/>
                </a:moveTo>
                <a:lnTo>
                  <a:pt x="107261" y="1222915"/>
                </a:lnTo>
                <a:cubicBezTo>
                  <a:pt x="95821" y="1222915"/>
                  <a:pt x="86487" y="1215285"/>
                  <a:pt x="81915" y="1211666"/>
                </a:cubicBezTo>
                <a:lnTo>
                  <a:pt x="81439" y="1211285"/>
                </a:lnTo>
                <a:cubicBezTo>
                  <a:pt x="69266" y="1201388"/>
                  <a:pt x="50196" y="1195292"/>
                  <a:pt x="49359" y="1195016"/>
                </a:cubicBezTo>
                <a:cubicBezTo>
                  <a:pt x="49053" y="1194911"/>
                  <a:pt x="48682" y="1194826"/>
                  <a:pt x="48292" y="1194826"/>
                </a:cubicBezTo>
                <a:cubicBezTo>
                  <a:pt x="47996" y="1194826"/>
                  <a:pt x="47730" y="1194826"/>
                  <a:pt x="47549" y="1194911"/>
                </a:cubicBezTo>
                <a:lnTo>
                  <a:pt x="28956" y="1199474"/>
                </a:lnTo>
                <a:cubicBezTo>
                  <a:pt x="24108" y="1200912"/>
                  <a:pt x="18964" y="1199845"/>
                  <a:pt x="15144" y="1196826"/>
                </a:cubicBezTo>
                <a:cubicBezTo>
                  <a:pt x="28013" y="1190358"/>
                  <a:pt x="37642" y="1185110"/>
                  <a:pt x="45548" y="1180919"/>
                </a:cubicBezTo>
                <a:cubicBezTo>
                  <a:pt x="72771" y="1166451"/>
                  <a:pt x="72771" y="1166451"/>
                  <a:pt x="94402" y="1175014"/>
                </a:cubicBezTo>
                <a:cubicBezTo>
                  <a:pt x="101451" y="1177852"/>
                  <a:pt x="111071" y="1181662"/>
                  <a:pt x="124301" y="1186120"/>
                </a:cubicBezTo>
                <a:lnTo>
                  <a:pt x="124301" y="1222915"/>
                </a:lnTo>
                <a:close/>
                <a:moveTo>
                  <a:pt x="151352" y="4093578"/>
                </a:moveTo>
                <a:cubicBezTo>
                  <a:pt x="153152" y="4093578"/>
                  <a:pt x="154705" y="4092035"/>
                  <a:pt x="154705" y="4090226"/>
                </a:cubicBezTo>
                <a:cubicBezTo>
                  <a:pt x="154705" y="4088416"/>
                  <a:pt x="153152" y="4086873"/>
                  <a:pt x="151352" y="4086873"/>
                </a:cubicBezTo>
                <a:lnTo>
                  <a:pt x="131073" y="4086873"/>
                </a:lnTo>
                <a:cubicBezTo>
                  <a:pt x="127349" y="4086873"/>
                  <a:pt x="124301" y="4089959"/>
                  <a:pt x="124301" y="4093664"/>
                </a:cubicBezTo>
                <a:lnTo>
                  <a:pt x="124301" y="4095341"/>
                </a:lnTo>
                <a:cubicBezTo>
                  <a:pt x="112300" y="4091245"/>
                  <a:pt x="103537" y="4087759"/>
                  <a:pt x="96860" y="4085063"/>
                </a:cubicBezTo>
                <a:cubicBezTo>
                  <a:pt x="77343" y="4077262"/>
                  <a:pt x="72961" y="4075957"/>
                  <a:pt x="56397" y="4084044"/>
                </a:cubicBezTo>
                <a:lnTo>
                  <a:pt x="56292" y="4084044"/>
                </a:lnTo>
                <a:lnTo>
                  <a:pt x="0" y="4095550"/>
                </a:lnTo>
                <a:lnTo>
                  <a:pt x="0" y="4102075"/>
                </a:lnTo>
                <a:lnTo>
                  <a:pt x="35328" y="4094874"/>
                </a:lnTo>
                <a:cubicBezTo>
                  <a:pt x="28108" y="4098779"/>
                  <a:pt x="19421" y="4103399"/>
                  <a:pt x="8572" y="4108695"/>
                </a:cubicBezTo>
                <a:cubicBezTo>
                  <a:pt x="4610" y="4109133"/>
                  <a:pt x="1848" y="4106761"/>
                  <a:pt x="0" y="4104228"/>
                </a:cubicBezTo>
                <a:lnTo>
                  <a:pt x="0" y="4113200"/>
                </a:lnTo>
                <a:cubicBezTo>
                  <a:pt x="2162" y="4114581"/>
                  <a:pt x="4667" y="4115505"/>
                  <a:pt x="7611" y="4115477"/>
                </a:cubicBezTo>
                <a:lnTo>
                  <a:pt x="8287" y="4115477"/>
                </a:lnTo>
                <a:cubicBezTo>
                  <a:pt x="13906" y="4121763"/>
                  <a:pt x="22783" y="4124420"/>
                  <a:pt x="30775" y="4122049"/>
                </a:cubicBezTo>
                <a:lnTo>
                  <a:pt x="48292" y="4117772"/>
                </a:lnTo>
                <a:cubicBezTo>
                  <a:pt x="52101" y="4119058"/>
                  <a:pt x="67437" y="4124592"/>
                  <a:pt x="77343" y="4132593"/>
                </a:cubicBezTo>
                <a:lnTo>
                  <a:pt x="77810" y="4132964"/>
                </a:lnTo>
                <a:cubicBezTo>
                  <a:pt x="82953" y="4137117"/>
                  <a:pt x="93545" y="4145756"/>
                  <a:pt x="107356" y="4145756"/>
                </a:cubicBezTo>
                <a:lnTo>
                  <a:pt x="124301" y="4145756"/>
                </a:lnTo>
                <a:lnTo>
                  <a:pt x="124301" y="4145861"/>
                </a:lnTo>
                <a:cubicBezTo>
                  <a:pt x="124301" y="4149566"/>
                  <a:pt x="127349" y="4152605"/>
                  <a:pt x="131073" y="4152605"/>
                </a:cubicBezTo>
                <a:lnTo>
                  <a:pt x="151352" y="4152605"/>
                </a:lnTo>
                <a:cubicBezTo>
                  <a:pt x="153152" y="4152605"/>
                  <a:pt x="154705" y="4151110"/>
                  <a:pt x="154705" y="4149290"/>
                </a:cubicBezTo>
                <a:cubicBezTo>
                  <a:pt x="154705" y="4147490"/>
                  <a:pt x="153152" y="4145947"/>
                  <a:pt x="151352" y="4145947"/>
                </a:cubicBezTo>
                <a:lnTo>
                  <a:pt x="130969" y="4145861"/>
                </a:lnTo>
                <a:lnTo>
                  <a:pt x="131073" y="4093578"/>
                </a:lnTo>
                <a:lnTo>
                  <a:pt x="151352" y="4093578"/>
                </a:lnTo>
                <a:close/>
                <a:moveTo>
                  <a:pt x="124301" y="4138965"/>
                </a:moveTo>
                <a:lnTo>
                  <a:pt x="107261" y="4138965"/>
                </a:lnTo>
                <a:cubicBezTo>
                  <a:pt x="95821" y="4138965"/>
                  <a:pt x="86487" y="4131383"/>
                  <a:pt x="81915" y="4127754"/>
                </a:cubicBezTo>
                <a:lnTo>
                  <a:pt x="81439" y="4127383"/>
                </a:lnTo>
                <a:cubicBezTo>
                  <a:pt x="69266" y="4117477"/>
                  <a:pt x="50196" y="4111400"/>
                  <a:pt x="49359" y="4111066"/>
                </a:cubicBezTo>
                <a:cubicBezTo>
                  <a:pt x="49053" y="4110981"/>
                  <a:pt x="48682" y="4110885"/>
                  <a:pt x="48292" y="4110885"/>
                </a:cubicBezTo>
                <a:cubicBezTo>
                  <a:pt x="47996" y="4110885"/>
                  <a:pt x="47730" y="4110885"/>
                  <a:pt x="47549" y="4110981"/>
                </a:cubicBezTo>
                <a:lnTo>
                  <a:pt x="28956" y="4115572"/>
                </a:lnTo>
                <a:cubicBezTo>
                  <a:pt x="24108" y="4116981"/>
                  <a:pt x="18964" y="4115943"/>
                  <a:pt x="15144" y="4112886"/>
                </a:cubicBezTo>
                <a:cubicBezTo>
                  <a:pt x="28013" y="4106408"/>
                  <a:pt x="37642" y="4101160"/>
                  <a:pt x="45548" y="4096969"/>
                </a:cubicBezTo>
                <a:cubicBezTo>
                  <a:pt x="72771" y="4082425"/>
                  <a:pt x="72771" y="4082425"/>
                  <a:pt x="94402" y="4091064"/>
                </a:cubicBezTo>
                <a:cubicBezTo>
                  <a:pt x="101451" y="4093960"/>
                  <a:pt x="111071" y="4097760"/>
                  <a:pt x="124301" y="4102237"/>
                </a:cubicBezTo>
                <a:lnTo>
                  <a:pt x="124301" y="4138965"/>
                </a:lnTo>
                <a:close/>
                <a:moveTo>
                  <a:pt x="151362" y="1663541"/>
                </a:moveTo>
                <a:lnTo>
                  <a:pt x="151362" y="1663351"/>
                </a:lnTo>
                <a:cubicBezTo>
                  <a:pt x="153162" y="1663351"/>
                  <a:pt x="154705" y="1661817"/>
                  <a:pt x="154705" y="1659998"/>
                </a:cubicBezTo>
                <a:cubicBezTo>
                  <a:pt x="154705" y="1658188"/>
                  <a:pt x="153162" y="1656702"/>
                  <a:pt x="151362" y="1656702"/>
                </a:cubicBezTo>
                <a:lnTo>
                  <a:pt x="131073" y="1656702"/>
                </a:lnTo>
                <a:cubicBezTo>
                  <a:pt x="127349" y="1656702"/>
                  <a:pt x="124301" y="1659731"/>
                  <a:pt x="124301" y="1663446"/>
                </a:cubicBezTo>
                <a:lnTo>
                  <a:pt x="124301" y="1665161"/>
                </a:lnTo>
                <a:cubicBezTo>
                  <a:pt x="112300" y="1661074"/>
                  <a:pt x="103537" y="1657550"/>
                  <a:pt x="96860" y="1654883"/>
                </a:cubicBezTo>
                <a:cubicBezTo>
                  <a:pt x="77343" y="1647073"/>
                  <a:pt x="72961" y="1645720"/>
                  <a:pt x="56397" y="1653816"/>
                </a:cubicBezTo>
                <a:lnTo>
                  <a:pt x="56292" y="1653816"/>
                </a:lnTo>
                <a:lnTo>
                  <a:pt x="0" y="1665380"/>
                </a:lnTo>
                <a:lnTo>
                  <a:pt x="0" y="1672190"/>
                </a:lnTo>
                <a:lnTo>
                  <a:pt x="35328" y="1664980"/>
                </a:lnTo>
                <a:cubicBezTo>
                  <a:pt x="28108" y="1668790"/>
                  <a:pt x="19421" y="1673352"/>
                  <a:pt x="8667" y="1678791"/>
                </a:cubicBezTo>
                <a:cubicBezTo>
                  <a:pt x="4639" y="1679258"/>
                  <a:pt x="1838" y="1676724"/>
                  <a:pt x="0" y="1674133"/>
                </a:cubicBezTo>
                <a:lnTo>
                  <a:pt x="0" y="1683172"/>
                </a:lnTo>
                <a:cubicBezTo>
                  <a:pt x="2162" y="1684534"/>
                  <a:pt x="4667" y="1685468"/>
                  <a:pt x="7611" y="1685439"/>
                </a:cubicBezTo>
                <a:lnTo>
                  <a:pt x="8287" y="1685439"/>
                </a:lnTo>
                <a:cubicBezTo>
                  <a:pt x="13916" y="1691726"/>
                  <a:pt x="22783" y="1694421"/>
                  <a:pt x="30785" y="1692002"/>
                </a:cubicBezTo>
                <a:lnTo>
                  <a:pt x="48292" y="1687725"/>
                </a:lnTo>
                <a:cubicBezTo>
                  <a:pt x="52092" y="1689068"/>
                  <a:pt x="67446" y="1694602"/>
                  <a:pt x="77343" y="1702603"/>
                </a:cubicBezTo>
                <a:lnTo>
                  <a:pt x="77819" y="1702984"/>
                </a:lnTo>
                <a:cubicBezTo>
                  <a:pt x="82953" y="1707071"/>
                  <a:pt x="93545" y="1715719"/>
                  <a:pt x="107356" y="1715719"/>
                </a:cubicBezTo>
                <a:lnTo>
                  <a:pt x="124301" y="1715719"/>
                </a:lnTo>
                <a:lnTo>
                  <a:pt x="124301" y="1715815"/>
                </a:lnTo>
                <a:cubicBezTo>
                  <a:pt x="124301" y="1719529"/>
                  <a:pt x="127349" y="1722615"/>
                  <a:pt x="131073" y="1722615"/>
                </a:cubicBezTo>
                <a:lnTo>
                  <a:pt x="151362" y="1722615"/>
                </a:lnTo>
                <a:cubicBezTo>
                  <a:pt x="153162" y="1722615"/>
                  <a:pt x="154705" y="1721072"/>
                  <a:pt x="154705" y="1719263"/>
                </a:cubicBezTo>
                <a:cubicBezTo>
                  <a:pt x="154705" y="1717443"/>
                  <a:pt x="153162" y="1715910"/>
                  <a:pt x="151362" y="1715910"/>
                </a:cubicBezTo>
                <a:lnTo>
                  <a:pt x="130978" y="1715815"/>
                </a:lnTo>
                <a:lnTo>
                  <a:pt x="131073" y="1663541"/>
                </a:lnTo>
                <a:lnTo>
                  <a:pt x="151362" y="1663541"/>
                </a:lnTo>
                <a:close/>
                <a:moveTo>
                  <a:pt x="124396" y="1708976"/>
                </a:moveTo>
                <a:lnTo>
                  <a:pt x="124301" y="1708976"/>
                </a:lnTo>
                <a:lnTo>
                  <a:pt x="107261" y="1708976"/>
                </a:lnTo>
                <a:cubicBezTo>
                  <a:pt x="95821" y="1708976"/>
                  <a:pt x="86487" y="1701346"/>
                  <a:pt x="81915" y="1697717"/>
                </a:cubicBezTo>
                <a:lnTo>
                  <a:pt x="81448" y="1697346"/>
                </a:lnTo>
                <a:cubicBezTo>
                  <a:pt x="69266" y="1687440"/>
                  <a:pt x="50196" y="1681363"/>
                  <a:pt x="49359" y="1681067"/>
                </a:cubicBezTo>
                <a:cubicBezTo>
                  <a:pt x="49149" y="1680982"/>
                  <a:pt x="48768" y="1680886"/>
                  <a:pt x="48377" y="1680886"/>
                </a:cubicBezTo>
                <a:cubicBezTo>
                  <a:pt x="48101" y="1680886"/>
                  <a:pt x="47825" y="1680886"/>
                  <a:pt x="47634" y="1680982"/>
                </a:cubicBezTo>
                <a:lnTo>
                  <a:pt x="29051" y="1685535"/>
                </a:lnTo>
                <a:cubicBezTo>
                  <a:pt x="24193" y="1686973"/>
                  <a:pt x="19050" y="1685906"/>
                  <a:pt x="15250" y="1682887"/>
                </a:cubicBezTo>
                <a:cubicBezTo>
                  <a:pt x="28108" y="1676419"/>
                  <a:pt x="37729" y="1671161"/>
                  <a:pt x="45634" y="1666980"/>
                </a:cubicBezTo>
                <a:cubicBezTo>
                  <a:pt x="72780" y="1652283"/>
                  <a:pt x="72876" y="1652388"/>
                  <a:pt x="94488" y="1660979"/>
                </a:cubicBezTo>
                <a:cubicBezTo>
                  <a:pt x="101546" y="1663818"/>
                  <a:pt x="111166" y="1667627"/>
                  <a:pt x="124396" y="1672095"/>
                </a:cubicBezTo>
                <a:lnTo>
                  <a:pt x="124396" y="1708976"/>
                </a:lnTo>
                <a:close/>
                <a:moveTo>
                  <a:pt x="151352" y="2149507"/>
                </a:moveTo>
                <a:cubicBezTo>
                  <a:pt x="153152" y="2149507"/>
                  <a:pt x="154705" y="2147983"/>
                  <a:pt x="154705" y="2146154"/>
                </a:cubicBezTo>
                <a:cubicBezTo>
                  <a:pt x="154705" y="2144344"/>
                  <a:pt x="153152" y="2142868"/>
                  <a:pt x="151352" y="2142868"/>
                </a:cubicBezTo>
                <a:lnTo>
                  <a:pt x="131073" y="2142868"/>
                </a:lnTo>
                <a:cubicBezTo>
                  <a:pt x="127349" y="2142868"/>
                  <a:pt x="124301" y="2145887"/>
                  <a:pt x="124301" y="2149612"/>
                </a:cubicBezTo>
                <a:lnTo>
                  <a:pt x="124301" y="2151317"/>
                </a:lnTo>
                <a:cubicBezTo>
                  <a:pt x="112300" y="2147230"/>
                  <a:pt x="103537" y="2143697"/>
                  <a:pt x="96860" y="2141049"/>
                </a:cubicBezTo>
                <a:cubicBezTo>
                  <a:pt x="77343" y="2133229"/>
                  <a:pt x="72961" y="2131876"/>
                  <a:pt x="56397" y="2139972"/>
                </a:cubicBezTo>
                <a:lnTo>
                  <a:pt x="56292" y="2139972"/>
                </a:lnTo>
                <a:lnTo>
                  <a:pt x="0" y="2151536"/>
                </a:lnTo>
                <a:lnTo>
                  <a:pt x="0" y="2158089"/>
                </a:lnTo>
                <a:lnTo>
                  <a:pt x="35328" y="2150945"/>
                </a:lnTo>
                <a:cubicBezTo>
                  <a:pt x="28108" y="2154850"/>
                  <a:pt x="19421" y="2159413"/>
                  <a:pt x="8572" y="2164766"/>
                </a:cubicBezTo>
                <a:cubicBezTo>
                  <a:pt x="4610" y="2165214"/>
                  <a:pt x="1848" y="2162804"/>
                  <a:pt x="0" y="2160242"/>
                </a:cubicBezTo>
                <a:lnTo>
                  <a:pt x="0" y="2169138"/>
                </a:lnTo>
                <a:cubicBezTo>
                  <a:pt x="2162" y="2170519"/>
                  <a:pt x="4667" y="2171452"/>
                  <a:pt x="7611" y="2171424"/>
                </a:cubicBezTo>
                <a:lnTo>
                  <a:pt x="8287" y="2171424"/>
                </a:lnTo>
                <a:cubicBezTo>
                  <a:pt x="13906" y="2177691"/>
                  <a:pt x="22783" y="2180349"/>
                  <a:pt x="30775" y="2177977"/>
                </a:cubicBezTo>
                <a:lnTo>
                  <a:pt x="48292" y="2173700"/>
                </a:lnTo>
                <a:cubicBezTo>
                  <a:pt x="52101" y="2175053"/>
                  <a:pt x="67437" y="2180577"/>
                  <a:pt x="77343" y="2188578"/>
                </a:cubicBezTo>
                <a:lnTo>
                  <a:pt x="77810" y="2188959"/>
                </a:lnTo>
                <a:cubicBezTo>
                  <a:pt x="82953" y="2193046"/>
                  <a:pt x="93545" y="2201694"/>
                  <a:pt x="107356" y="2201694"/>
                </a:cubicBezTo>
                <a:lnTo>
                  <a:pt x="124301" y="2201694"/>
                </a:lnTo>
                <a:lnTo>
                  <a:pt x="124301" y="2201790"/>
                </a:lnTo>
                <a:cubicBezTo>
                  <a:pt x="124301" y="2205495"/>
                  <a:pt x="127349" y="2208581"/>
                  <a:pt x="131073" y="2208581"/>
                </a:cubicBezTo>
                <a:lnTo>
                  <a:pt x="151352" y="2208581"/>
                </a:lnTo>
                <a:cubicBezTo>
                  <a:pt x="153152" y="2208581"/>
                  <a:pt x="154705" y="2207038"/>
                  <a:pt x="154705" y="2205228"/>
                </a:cubicBezTo>
                <a:cubicBezTo>
                  <a:pt x="154705" y="2203418"/>
                  <a:pt x="153152" y="2201875"/>
                  <a:pt x="151352" y="2201875"/>
                </a:cubicBezTo>
                <a:lnTo>
                  <a:pt x="130969" y="2201790"/>
                </a:lnTo>
                <a:lnTo>
                  <a:pt x="131073" y="2149507"/>
                </a:lnTo>
                <a:lnTo>
                  <a:pt x="151352" y="2149507"/>
                </a:lnTo>
                <a:close/>
                <a:moveTo>
                  <a:pt x="124301" y="2194941"/>
                </a:moveTo>
                <a:lnTo>
                  <a:pt x="107261" y="2194941"/>
                </a:lnTo>
                <a:cubicBezTo>
                  <a:pt x="95821" y="2194941"/>
                  <a:pt x="86487" y="2187321"/>
                  <a:pt x="81915" y="2183702"/>
                </a:cubicBezTo>
                <a:lnTo>
                  <a:pt x="81439" y="2183321"/>
                </a:lnTo>
                <a:cubicBezTo>
                  <a:pt x="69266" y="2173415"/>
                  <a:pt x="50196" y="2167328"/>
                  <a:pt x="49359" y="2167042"/>
                </a:cubicBezTo>
                <a:cubicBezTo>
                  <a:pt x="49053" y="2166947"/>
                  <a:pt x="48682" y="2166861"/>
                  <a:pt x="48292" y="2166861"/>
                </a:cubicBezTo>
                <a:cubicBezTo>
                  <a:pt x="47996" y="2166861"/>
                  <a:pt x="47730" y="2166861"/>
                  <a:pt x="47549" y="2166947"/>
                </a:cubicBezTo>
                <a:lnTo>
                  <a:pt x="28956" y="2171510"/>
                </a:lnTo>
                <a:cubicBezTo>
                  <a:pt x="24108" y="2172948"/>
                  <a:pt x="18964" y="2171881"/>
                  <a:pt x="15144" y="2168862"/>
                </a:cubicBezTo>
                <a:cubicBezTo>
                  <a:pt x="28013" y="2162356"/>
                  <a:pt x="37642" y="2157146"/>
                  <a:pt x="45548" y="2152955"/>
                </a:cubicBezTo>
                <a:cubicBezTo>
                  <a:pt x="72771" y="2138353"/>
                  <a:pt x="72771" y="2138439"/>
                  <a:pt x="94402" y="2147049"/>
                </a:cubicBezTo>
                <a:cubicBezTo>
                  <a:pt x="101451" y="2149878"/>
                  <a:pt x="111071" y="2153688"/>
                  <a:pt x="124301" y="2158165"/>
                </a:cubicBezTo>
                <a:lnTo>
                  <a:pt x="124301" y="2194941"/>
                </a:lnTo>
                <a:close/>
                <a:moveTo>
                  <a:pt x="151362" y="3600726"/>
                </a:moveTo>
                <a:lnTo>
                  <a:pt x="131073" y="3600726"/>
                </a:lnTo>
                <a:cubicBezTo>
                  <a:pt x="127349" y="3600726"/>
                  <a:pt x="124301" y="3603794"/>
                  <a:pt x="124301" y="3607508"/>
                </a:cubicBezTo>
                <a:lnTo>
                  <a:pt x="124301" y="3609194"/>
                </a:lnTo>
                <a:cubicBezTo>
                  <a:pt x="112300" y="3605089"/>
                  <a:pt x="103537" y="3601612"/>
                  <a:pt x="96860" y="3598916"/>
                </a:cubicBezTo>
                <a:cubicBezTo>
                  <a:pt x="77343" y="3591097"/>
                  <a:pt x="72961" y="3589792"/>
                  <a:pt x="56397" y="3597878"/>
                </a:cubicBezTo>
                <a:lnTo>
                  <a:pt x="56292" y="3597878"/>
                </a:lnTo>
                <a:lnTo>
                  <a:pt x="0" y="3609394"/>
                </a:lnTo>
                <a:lnTo>
                  <a:pt x="0" y="3616128"/>
                </a:lnTo>
                <a:lnTo>
                  <a:pt x="35328" y="3608908"/>
                </a:lnTo>
                <a:cubicBezTo>
                  <a:pt x="28108" y="3612814"/>
                  <a:pt x="19421" y="3617319"/>
                  <a:pt x="8667" y="3622729"/>
                </a:cubicBezTo>
                <a:cubicBezTo>
                  <a:pt x="4639" y="3623224"/>
                  <a:pt x="1838" y="3620700"/>
                  <a:pt x="0" y="3618090"/>
                </a:cubicBezTo>
                <a:lnTo>
                  <a:pt x="0" y="3627235"/>
                </a:lnTo>
                <a:cubicBezTo>
                  <a:pt x="2162" y="3628606"/>
                  <a:pt x="4667" y="3629539"/>
                  <a:pt x="7611" y="3629511"/>
                </a:cubicBezTo>
                <a:lnTo>
                  <a:pt x="8287" y="3629511"/>
                </a:lnTo>
                <a:cubicBezTo>
                  <a:pt x="13916" y="3635797"/>
                  <a:pt x="22783" y="3638445"/>
                  <a:pt x="30785" y="3636074"/>
                </a:cubicBezTo>
                <a:lnTo>
                  <a:pt x="48292" y="3631797"/>
                </a:lnTo>
                <a:cubicBezTo>
                  <a:pt x="52092" y="3633140"/>
                  <a:pt x="67446" y="3638626"/>
                  <a:pt x="77343" y="3646627"/>
                </a:cubicBezTo>
                <a:lnTo>
                  <a:pt x="77734" y="3646818"/>
                </a:lnTo>
                <a:cubicBezTo>
                  <a:pt x="82877" y="3650952"/>
                  <a:pt x="93450" y="3659610"/>
                  <a:pt x="107261" y="3659610"/>
                </a:cubicBezTo>
                <a:lnTo>
                  <a:pt x="124206" y="3659610"/>
                </a:lnTo>
                <a:lnTo>
                  <a:pt x="124206" y="3659696"/>
                </a:lnTo>
                <a:cubicBezTo>
                  <a:pt x="124206" y="3663410"/>
                  <a:pt x="127263" y="3666439"/>
                  <a:pt x="130978" y="3666439"/>
                </a:cubicBezTo>
                <a:lnTo>
                  <a:pt x="151247" y="3666439"/>
                </a:lnTo>
                <a:cubicBezTo>
                  <a:pt x="153076" y="3666439"/>
                  <a:pt x="154610" y="3664944"/>
                  <a:pt x="154610" y="3663134"/>
                </a:cubicBezTo>
                <a:cubicBezTo>
                  <a:pt x="154610" y="3661324"/>
                  <a:pt x="153076" y="3659781"/>
                  <a:pt x="151247" y="3659781"/>
                </a:cubicBezTo>
                <a:lnTo>
                  <a:pt x="130893" y="3659696"/>
                </a:lnTo>
                <a:lnTo>
                  <a:pt x="130978" y="3607413"/>
                </a:lnTo>
                <a:lnTo>
                  <a:pt x="151362" y="3607413"/>
                </a:lnTo>
                <a:cubicBezTo>
                  <a:pt x="153162" y="3607413"/>
                  <a:pt x="154705" y="3605889"/>
                  <a:pt x="154705" y="3604079"/>
                </a:cubicBezTo>
                <a:cubicBezTo>
                  <a:pt x="154705" y="3602250"/>
                  <a:pt x="153162" y="3600726"/>
                  <a:pt x="151362" y="3600726"/>
                </a:cubicBezTo>
                <a:close/>
                <a:moveTo>
                  <a:pt x="124301" y="3652952"/>
                </a:moveTo>
                <a:lnTo>
                  <a:pt x="107261" y="3652952"/>
                </a:lnTo>
                <a:cubicBezTo>
                  <a:pt x="95821" y="3652952"/>
                  <a:pt x="86487" y="3645332"/>
                  <a:pt x="81915" y="3641703"/>
                </a:cubicBezTo>
                <a:lnTo>
                  <a:pt x="81448" y="3641331"/>
                </a:lnTo>
                <a:cubicBezTo>
                  <a:pt x="69266" y="3631426"/>
                  <a:pt x="50196" y="3625320"/>
                  <a:pt x="49359" y="3625006"/>
                </a:cubicBezTo>
                <a:cubicBezTo>
                  <a:pt x="49053" y="3624910"/>
                  <a:pt x="48692" y="3624815"/>
                  <a:pt x="48292" y="3624815"/>
                </a:cubicBezTo>
                <a:cubicBezTo>
                  <a:pt x="48006" y="3624815"/>
                  <a:pt x="47720" y="3624815"/>
                  <a:pt x="47549" y="3624910"/>
                </a:cubicBezTo>
                <a:lnTo>
                  <a:pt x="28956" y="3629511"/>
                </a:lnTo>
                <a:cubicBezTo>
                  <a:pt x="24108" y="3630911"/>
                  <a:pt x="18964" y="3629882"/>
                  <a:pt x="15144" y="3626815"/>
                </a:cubicBezTo>
                <a:cubicBezTo>
                  <a:pt x="28013" y="3620348"/>
                  <a:pt x="37642" y="3615100"/>
                  <a:pt x="45548" y="3610908"/>
                </a:cubicBezTo>
                <a:cubicBezTo>
                  <a:pt x="72676" y="3596259"/>
                  <a:pt x="72780" y="3596354"/>
                  <a:pt x="94402" y="3604908"/>
                </a:cubicBezTo>
                <a:cubicBezTo>
                  <a:pt x="101451" y="3607794"/>
                  <a:pt x="111080" y="3611613"/>
                  <a:pt x="124301" y="3616071"/>
                </a:cubicBezTo>
                <a:lnTo>
                  <a:pt x="124301" y="3652952"/>
                </a:lnTo>
                <a:close/>
                <a:moveTo>
                  <a:pt x="109928" y="4233634"/>
                </a:moveTo>
                <a:cubicBezTo>
                  <a:pt x="110490" y="4234425"/>
                  <a:pt x="110680" y="4235453"/>
                  <a:pt x="110490" y="4236425"/>
                </a:cubicBezTo>
                <a:cubicBezTo>
                  <a:pt x="110299" y="4237358"/>
                  <a:pt x="109633" y="4238092"/>
                  <a:pt x="108766" y="4238606"/>
                </a:cubicBezTo>
                <a:cubicBezTo>
                  <a:pt x="95079" y="4245445"/>
                  <a:pt x="84220" y="4251255"/>
                  <a:pt x="75542" y="4255827"/>
                </a:cubicBezTo>
                <a:cubicBezTo>
                  <a:pt x="54683" y="4266981"/>
                  <a:pt x="45053" y="4272049"/>
                  <a:pt x="33918" y="4271953"/>
                </a:cubicBezTo>
                <a:cubicBezTo>
                  <a:pt x="25451" y="4271953"/>
                  <a:pt x="16050" y="4268934"/>
                  <a:pt x="0" y="4263381"/>
                </a:cubicBezTo>
                <a:lnTo>
                  <a:pt x="0" y="4256399"/>
                </a:lnTo>
                <a:cubicBezTo>
                  <a:pt x="36566" y="4269067"/>
                  <a:pt x="36766" y="4268991"/>
                  <a:pt x="72314" y="4250150"/>
                </a:cubicBezTo>
                <a:cubicBezTo>
                  <a:pt x="80210" y="4245912"/>
                  <a:pt x="89716" y="4240797"/>
                  <a:pt x="101727" y="4234796"/>
                </a:cubicBezTo>
                <a:cubicBezTo>
                  <a:pt x="97917" y="4231720"/>
                  <a:pt x="92773" y="4230700"/>
                  <a:pt x="87916" y="4232091"/>
                </a:cubicBezTo>
                <a:lnTo>
                  <a:pt x="59636" y="4241073"/>
                </a:lnTo>
                <a:cubicBezTo>
                  <a:pt x="58102" y="4243721"/>
                  <a:pt x="55826" y="4245359"/>
                  <a:pt x="53054" y="4245359"/>
                </a:cubicBezTo>
                <a:lnTo>
                  <a:pt x="15830" y="4245359"/>
                </a:lnTo>
                <a:cubicBezTo>
                  <a:pt x="14011" y="4245359"/>
                  <a:pt x="12478" y="4243817"/>
                  <a:pt x="12478" y="4242007"/>
                </a:cubicBezTo>
                <a:cubicBezTo>
                  <a:pt x="12478" y="4240235"/>
                  <a:pt x="14011" y="4238701"/>
                  <a:pt x="15830" y="4238701"/>
                </a:cubicBezTo>
                <a:lnTo>
                  <a:pt x="53054" y="4238701"/>
                </a:lnTo>
                <a:cubicBezTo>
                  <a:pt x="53235" y="4238701"/>
                  <a:pt x="53626" y="4238330"/>
                  <a:pt x="53921" y="4237635"/>
                </a:cubicBezTo>
                <a:cubicBezTo>
                  <a:pt x="54493" y="4236425"/>
                  <a:pt x="54873" y="4234701"/>
                  <a:pt x="54873" y="4232806"/>
                </a:cubicBezTo>
                <a:cubicBezTo>
                  <a:pt x="54873" y="4229072"/>
                  <a:pt x="53626" y="4226976"/>
                  <a:pt x="53140" y="4226976"/>
                </a:cubicBezTo>
                <a:lnTo>
                  <a:pt x="29423" y="4226976"/>
                </a:lnTo>
                <a:cubicBezTo>
                  <a:pt x="27241" y="4226976"/>
                  <a:pt x="25241" y="4225538"/>
                  <a:pt x="22012" y="4223166"/>
                </a:cubicBezTo>
                <a:cubicBezTo>
                  <a:pt x="16973" y="4219404"/>
                  <a:pt x="9334" y="4213917"/>
                  <a:pt x="0" y="4213517"/>
                </a:cubicBezTo>
                <a:lnTo>
                  <a:pt x="0" y="4206878"/>
                </a:lnTo>
                <a:cubicBezTo>
                  <a:pt x="11459" y="4207307"/>
                  <a:pt x="20469" y="4213851"/>
                  <a:pt x="25918" y="4217813"/>
                </a:cubicBezTo>
                <a:cubicBezTo>
                  <a:pt x="27337" y="4218890"/>
                  <a:pt x="29146" y="4220185"/>
                  <a:pt x="29813" y="4220423"/>
                </a:cubicBezTo>
                <a:lnTo>
                  <a:pt x="53140" y="4220328"/>
                </a:lnTo>
                <a:cubicBezTo>
                  <a:pt x="58102" y="4220328"/>
                  <a:pt x="61531" y="4225452"/>
                  <a:pt x="61531" y="4232806"/>
                </a:cubicBezTo>
                <a:lnTo>
                  <a:pt x="61531" y="4233444"/>
                </a:lnTo>
                <a:lnTo>
                  <a:pt x="85915" y="4225633"/>
                </a:lnTo>
                <a:cubicBezTo>
                  <a:pt x="94774" y="4223081"/>
                  <a:pt x="104394" y="4226186"/>
                  <a:pt x="109928" y="4233634"/>
                </a:cubicBezTo>
                <a:close/>
                <a:moveTo>
                  <a:pt x="61455" y="344923"/>
                </a:moveTo>
                <a:lnTo>
                  <a:pt x="61455" y="345570"/>
                </a:lnTo>
                <a:lnTo>
                  <a:pt x="85915" y="337854"/>
                </a:lnTo>
                <a:cubicBezTo>
                  <a:pt x="94774" y="335291"/>
                  <a:pt x="104394" y="338407"/>
                  <a:pt x="109928" y="345858"/>
                </a:cubicBezTo>
                <a:cubicBezTo>
                  <a:pt x="110490" y="346598"/>
                  <a:pt x="110680" y="347667"/>
                  <a:pt x="110490" y="348597"/>
                </a:cubicBezTo>
                <a:cubicBezTo>
                  <a:pt x="110299" y="349569"/>
                  <a:pt x="109633" y="350313"/>
                  <a:pt x="108766" y="350830"/>
                </a:cubicBezTo>
                <a:cubicBezTo>
                  <a:pt x="95079" y="357667"/>
                  <a:pt x="84220" y="363476"/>
                  <a:pt x="75542" y="368038"/>
                </a:cubicBezTo>
                <a:cubicBezTo>
                  <a:pt x="54683" y="379107"/>
                  <a:pt x="45053" y="384125"/>
                  <a:pt x="34014" y="384033"/>
                </a:cubicBezTo>
                <a:cubicBezTo>
                  <a:pt x="25527" y="384033"/>
                  <a:pt x="16107" y="381037"/>
                  <a:pt x="0" y="375465"/>
                </a:cubicBezTo>
                <a:lnTo>
                  <a:pt x="0" y="368484"/>
                </a:lnTo>
                <a:cubicBezTo>
                  <a:pt x="36566" y="381195"/>
                  <a:pt x="36766" y="381116"/>
                  <a:pt x="72314" y="362220"/>
                </a:cubicBezTo>
                <a:cubicBezTo>
                  <a:pt x="80210" y="358039"/>
                  <a:pt x="89716" y="352923"/>
                  <a:pt x="101727" y="346923"/>
                </a:cubicBezTo>
                <a:cubicBezTo>
                  <a:pt x="97917" y="343853"/>
                  <a:pt x="92773" y="342826"/>
                  <a:pt x="87916" y="344226"/>
                </a:cubicBezTo>
                <a:lnTo>
                  <a:pt x="59636" y="353202"/>
                </a:lnTo>
                <a:cubicBezTo>
                  <a:pt x="58102" y="355848"/>
                  <a:pt x="55826" y="357476"/>
                  <a:pt x="53054" y="357476"/>
                </a:cubicBezTo>
                <a:lnTo>
                  <a:pt x="15830" y="357476"/>
                </a:lnTo>
                <a:cubicBezTo>
                  <a:pt x="14011" y="357476"/>
                  <a:pt x="12478" y="355941"/>
                  <a:pt x="12478" y="354132"/>
                </a:cubicBezTo>
                <a:cubicBezTo>
                  <a:pt x="12478" y="352314"/>
                  <a:pt x="14011" y="350830"/>
                  <a:pt x="15830" y="350830"/>
                </a:cubicBezTo>
                <a:lnTo>
                  <a:pt x="53054" y="350830"/>
                </a:lnTo>
                <a:cubicBezTo>
                  <a:pt x="53235" y="350830"/>
                  <a:pt x="53626" y="350407"/>
                  <a:pt x="53921" y="349760"/>
                </a:cubicBezTo>
                <a:cubicBezTo>
                  <a:pt x="54493" y="348505"/>
                  <a:pt x="54873" y="346825"/>
                  <a:pt x="54873" y="344923"/>
                </a:cubicBezTo>
                <a:cubicBezTo>
                  <a:pt x="54873" y="341198"/>
                  <a:pt x="53626" y="339115"/>
                  <a:pt x="53140" y="339115"/>
                </a:cubicBezTo>
                <a:lnTo>
                  <a:pt x="29423" y="339115"/>
                </a:lnTo>
                <a:cubicBezTo>
                  <a:pt x="27241" y="339115"/>
                  <a:pt x="25241" y="337663"/>
                  <a:pt x="22012" y="335291"/>
                </a:cubicBezTo>
                <a:cubicBezTo>
                  <a:pt x="16973" y="331529"/>
                  <a:pt x="9334" y="326046"/>
                  <a:pt x="0" y="325650"/>
                </a:cubicBezTo>
                <a:lnTo>
                  <a:pt x="0" y="318971"/>
                </a:lnTo>
                <a:cubicBezTo>
                  <a:pt x="11430" y="319441"/>
                  <a:pt x="20402" y="325999"/>
                  <a:pt x="25812" y="329947"/>
                </a:cubicBezTo>
                <a:cubicBezTo>
                  <a:pt x="27241" y="331017"/>
                  <a:pt x="29060" y="332320"/>
                  <a:pt x="29718" y="332501"/>
                </a:cubicBezTo>
                <a:lnTo>
                  <a:pt x="53054" y="332407"/>
                </a:lnTo>
                <a:cubicBezTo>
                  <a:pt x="57998" y="332407"/>
                  <a:pt x="61455" y="337570"/>
                  <a:pt x="61455" y="344923"/>
                </a:cubicBezTo>
                <a:close/>
                <a:moveTo>
                  <a:pt x="33918" y="870008"/>
                </a:moveTo>
                <a:cubicBezTo>
                  <a:pt x="25451" y="870008"/>
                  <a:pt x="16050" y="867022"/>
                  <a:pt x="0" y="861432"/>
                </a:cubicBezTo>
                <a:lnTo>
                  <a:pt x="0" y="854455"/>
                </a:lnTo>
                <a:cubicBezTo>
                  <a:pt x="36557" y="867161"/>
                  <a:pt x="36757" y="867082"/>
                  <a:pt x="72494" y="848102"/>
                </a:cubicBezTo>
                <a:cubicBezTo>
                  <a:pt x="80305" y="843911"/>
                  <a:pt x="89906" y="838852"/>
                  <a:pt x="101727" y="832842"/>
                </a:cubicBezTo>
                <a:cubicBezTo>
                  <a:pt x="97917" y="829824"/>
                  <a:pt x="92773" y="828745"/>
                  <a:pt x="87916" y="830196"/>
                </a:cubicBezTo>
                <a:lnTo>
                  <a:pt x="59636" y="839176"/>
                </a:lnTo>
                <a:cubicBezTo>
                  <a:pt x="58102" y="841823"/>
                  <a:pt x="55816" y="843456"/>
                  <a:pt x="53054" y="843456"/>
                </a:cubicBezTo>
                <a:lnTo>
                  <a:pt x="15830" y="843456"/>
                </a:lnTo>
                <a:cubicBezTo>
                  <a:pt x="14011" y="843456"/>
                  <a:pt x="12478" y="841921"/>
                  <a:pt x="12478" y="840102"/>
                </a:cubicBezTo>
                <a:cubicBezTo>
                  <a:pt x="12478" y="838289"/>
                  <a:pt x="14011" y="836758"/>
                  <a:pt x="15830" y="836758"/>
                </a:cubicBezTo>
                <a:lnTo>
                  <a:pt x="53054" y="836758"/>
                </a:lnTo>
                <a:cubicBezTo>
                  <a:pt x="53235" y="836758"/>
                  <a:pt x="53635" y="836377"/>
                  <a:pt x="53911" y="835730"/>
                </a:cubicBezTo>
                <a:cubicBezTo>
                  <a:pt x="54493" y="834470"/>
                  <a:pt x="54864" y="832749"/>
                  <a:pt x="54864" y="830843"/>
                </a:cubicBezTo>
                <a:cubicBezTo>
                  <a:pt x="54864" y="827163"/>
                  <a:pt x="53635" y="825080"/>
                  <a:pt x="53149" y="825080"/>
                </a:cubicBezTo>
                <a:lnTo>
                  <a:pt x="29432" y="825080"/>
                </a:lnTo>
                <a:cubicBezTo>
                  <a:pt x="27241" y="825080"/>
                  <a:pt x="25241" y="823633"/>
                  <a:pt x="22012" y="821271"/>
                </a:cubicBezTo>
                <a:cubicBezTo>
                  <a:pt x="16964" y="817495"/>
                  <a:pt x="9344" y="812016"/>
                  <a:pt x="0" y="811621"/>
                </a:cubicBezTo>
                <a:lnTo>
                  <a:pt x="0" y="804928"/>
                </a:lnTo>
                <a:cubicBezTo>
                  <a:pt x="11449" y="805351"/>
                  <a:pt x="20469" y="811951"/>
                  <a:pt x="25918" y="815918"/>
                </a:cubicBezTo>
                <a:cubicBezTo>
                  <a:pt x="27337" y="816936"/>
                  <a:pt x="29146" y="818290"/>
                  <a:pt x="29823" y="818471"/>
                </a:cubicBezTo>
                <a:lnTo>
                  <a:pt x="53149" y="818383"/>
                </a:lnTo>
                <a:cubicBezTo>
                  <a:pt x="58102" y="818383"/>
                  <a:pt x="61541" y="823545"/>
                  <a:pt x="61541" y="830843"/>
                </a:cubicBezTo>
                <a:lnTo>
                  <a:pt x="61541" y="831535"/>
                </a:lnTo>
                <a:lnTo>
                  <a:pt x="86001" y="823825"/>
                </a:lnTo>
                <a:cubicBezTo>
                  <a:pt x="94955" y="821173"/>
                  <a:pt x="104584" y="824382"/>
                  <a:pt x="109814" y="831633"/>
                </a:cubicBezTo>
                <a:cubicBezTo>
                  <a:pt x="110394" y="832377"/>
                  <a:pt x="110585" y="833452"/>
                  <a:pt x="110394" y="834386"/>
                </a:cubicBezTo>
                <a:cubicBezTo>
                  <a:pt x="110214" y="835359"/>
                  <a:pt x="109538" y="836098"/>
                  <a:pt x="108680" y="836567"/>
                </a:cubicBezTo>
                <a:cubicBezTo>
                  <a:pt x="94955" y="843456"/>
                  <a:pt x="84096" y="849264"/>
                  <a:pt x="75447" y="853818"/>
                </a:cubicBezTo>
                <a:cubicBezTo>
                  <a:pt x="54587" y="864980"/>
                  <a:pt x="44862" y="870008"/>
                  <a:pt x="33918" y="870008"/>
                </a:cubicBezTo>
                <a:close/>
                <a:moveTo>
                  <a:pt x="9515" y="448535"/>
                </a:moveTo>
                <a:lnTo>
                  <a:pt x="9430" y="500821"/>
                </a:lnTo>
                <a:lnTo>
                  <a:pt x="29823" y="500905"/>
                </a:lnTo>
                <a:cubicBezTo>
                  <a:pt x="31642" y="500905"/>
                  <a:pt x="33147" y="502449"/>
                  <a:pt x="33147" y="504257"/>
                </a:cubicBezTo>
                <a:cubicBezTo>
                  <a:pt x="33147" y="506067"/>
                  <a:pt x="31642" y="507611"/>
                  <a:pt x="29823" y="507611"/>
                </a:cubicBezTo>
                <a:lnTo>
                  <a:pt x="9515" y="507611"/>
                </a:lnTo>
                <a:cubicBezTo>
                  <a:pt x="5829" y="507611"/>
                  <a:pt x="2771" y="504536"/>
                  <a:pt x="2771" y="500821"/>
                </a:cubicBezTo>
                <a:lnTo>
                  <a:pt x="2771" y="500723"/>
                </a:lnTo>
                <a:lnTo>
                  <a:pt x="0" y="500723"/>
                </a:lnTo>
                <a:lnTo>
                  <a:pt x="0" y="493979"/>
                </a:lnTo>
                <a:lnTo>
                  <a:pt x="2771" y="493979"/>
                </a:lnTo>
                <a:lnTo>
                  <a:pt x="2877" y="493979"/>
                </a:lnTo>
                <a:lnTo>
                  <a:pt x="2877" y="457102"/>
                </a:lnTo>
                <a:cubicBezTo>
                  <a:pt x="1857" y="456758"/>
                  <a:pt x="991" y="456442"/>
                  <a:pt x="0" y="456103"/>
                </a:cubicBezTo>
                <a:lnTo>
                  <a:pt x="0" y="449196"/>
                </a:lnTo>
                <a:cubicBezTo>
                  <a:pt x="952" y="449522"/>
                  <a:pt x="1791" y="449833"/>
                  <a:pt x="2771" y="450168"/>
                </a:cubicBezTo>
                <a:lnTo>
                  <a:pt x="2771" y="448451"/>
                </a:lnTo>
                <a:cubicBezTo>
                  <a:pt x="2771" y="444726"/>
                  <a:pt x="5829" y="441661"/>
                  <a:pt x="9515" y="441661"/>
                </a:cubicBezTo>
                <a:lnTo>
                  <a:pt x="29823" y="441661"/>
                </a:lnTo>
                <a:cubicBezTo>
                  <a:pt x="31642" y="441661"/>
                  <a:pt x="33147" y="443192"/>
                  <a:pt x="33147" y="445005"/>
                </a:cubicBezTo>
                <a:cubicBezTo>
                  <a:pt x="33147" y="446823"/>
                  <a:pt x="31642" y="448354"/>
                  <a:pt x="29823" y="448354"/>
                </a:cubicBezTo>
                <a:lnTo>
                  <a:pt x="29823" y="448535"/>
                </a:lnTo>
                <a:lnTo>
                  <a:pt x="9515" y="448535"/>
                </a:lnTo>
                <a:close/>
                <a:moveTo>
                  <a:pt x="0" y="214071"/>
                </a:moveTo>
                <a:lnTo>
                  <a:pt x="35328" y="206880"/>
                </a:lnTo>
                <a:cubicBezTo>
                  <a:pt x="28108" y="210787"/>
                  <a:pt x="19421" y="215350"/>
                  <a:pt x="8572" y="220693"/>
                </a:cubicBezTo>
                <a:cubicBezTo>
                  <a:pt x="4610" y="221145"/>
                  <a:pt x="1848" y="218736"/>
                  <a:pt x="0" y="216205"/>
                </a:cubicBezTo>
                <a:lnTo>
                  <a:pt x="0" y="225177"/>
                </a:lnTo>
                <a:cubicBezTo>
                  <a:pt x="2162" y="226540"/>
                  <a:pt x="4667" y="227466"/>
                  <a:pt x="7611" y="227437"/>
                </a:cubicBezTo>
                <a:lnTo>
                  <a:pt x="8287" y="227437"/>
                </a:lnTo>
                <a:cubicBezTo>
                  <a:pt x="13906" y="233763"/>
                  <a:pt x="22783" y="236418"/>
                  <a:pt x="30775" y="234051"/>
                </a:cubicBezTo>
                <a:lnTo>
                  <a:pt x="48292" y="229763"/>
                </a:lnTo>
                <a:cubicBezTo>
                  <a:pt x="52101" y="231065"/>
                  <a:pt x="67437" y="236599"/>
                  <a:pt x="77343" y="244604"/>
                </a:cubicBezTo>
                <a:lnTo>
                  <a:pt x="77734" y="244878"/>
                </a:lnTo>
                <a:cubicBezTo>
                  <a:pt x="82868" y="248976"/>
                  <a:pt x="93450" y="257668"/>
                  <a:pt x="107261" y="257668"/>
                </a:cubicBezTo>
                <a:lnTo>
                  <a:pt x="124206" y="257668"/>
                </a:lnTo>
                <a:lnTo>
                  <a:pt x="124206" y="257766"/>
                </a:lnTo>
                <a:cubicBezTo>
                  <a:pt x="124206" y="261482"/>
                  <a:pt x="127263" y="264509"/>
                  <a:pt x="130969" y="264509"/>
                </a:cubicBezTo>
                <a:lnTo>
                  <a:pt x="151247" y="264509"/>
                </a:lnTo>
                <a:cubicBezTo>
                  <a:pt x="153076" y="264509"/>
                  <a:pt x="154610" y="262975"/>
                  <a:pt x="154610" y="261156"/>
                </a:cubicBezTo>
                <a:cubicBezTo>
                  <a:pt x="154610" y="259347"/>
                  <a:pt x="153076" y="257864"/>
                  <a:pt x="151247" y="257864"/>
                </a:cubicBezTo>
                <a:lnTo>
                  <a:pt x="130893" y="257766"/>
                </a:lnTo>
                <a:lnTo>
                  <a:pt x="130969" y="205444"/>
                </a:lnTo>
                <a:lnTo>
                  <a:pt x="151247" y="205444"/>
                </a:lnTo>
                <a:cubicBezTo>
                  <a:pt x="153076" y="205444"/>
                  <a:pt x="154610" y="203950"/>
                  <a:pt x="154610" y="202141"/>
                </a:cubicBezTo>
                <a:cubicBezTo>
                  <a:pt x="154610" y="200332"/>
                  <a:pt x="153076" y="198788"/>
                  <a:pt x="151247" y="198788"/>
                </a:cubicBezTo>
                <a:lnTo>
                  <a:pt x="130969" y="198788"/>
                </a:lnTo>
                <a:cubicBezTo>
                  <a:pt x="127263" y="198788"/>
                  <a:pt x="124206" y="201816"/>
                  <a:pt x="124206" y="205531"/>
                </a:cubicBezTo>
                <a:lnTo>
                  <a:pt x="124206" y="207253"/>
                </a:lnTo>
                <a:cubicBezTo>
                  <a:pt x="112214" y="203160"/>
                  <a:pt x="103451" y="199625"/>
                  <a:pt x="96774" y="196979"/>
                </a:cubicBezTo>
                <a:cubicBezTo>
                  <a:pt x="77267" y="189166"/>
                  <a:pt x="72866" y="187812"/>
                  <a:pt x="56292" y="195961"/>
                </a:cubicBezTo>
                <a:lnTo>
                  <a:pt x="56197" y="195961"/>
                </a:lnTo>
                <a:lnTo>
                  <a:pt x="0" y="207443"/>
                </a:lnTo>
                <a:lnTo>
                  <a:pt x="0" y="214071"/>
                </a:lnTo>
                <a:close/>
                <a:moveTo>
                  <a:pt x="94402" y="203071"/>
                </a:moveTo>
                <a:cubicBezTo>
                  <a:pt x="101451" y="205951"/>
                  <a:pt x="111071" y="209722"/>
                  <a:pt x="124301" y="214238"/>
                </a:cubicBezTo>
                <a:lnTo>
                  <a:pt x="124301" y="250975"/>
                </a:lnTo>
                <a:lnTo>
                  <a:pt x="107261" y="250975"/>
                </a:lnTo>
                <a:cubicBezTo>
                  <a:pt x="95821" y="250975"/>
                  <a:pt x="86487" y="243343"/>
                  <a:pt x="81915" y="239762"/>
                </a:cubicBezTo>
                <a:lnTo>
                  <a:pt x="81439" y="239343"/>
                </a:lnTo>
                <a:cubicBezTo>
                  <a:pt x="69266" y="229437"/>
                  <a:pt x="50196" y="223354"/>
                  <a:pt x="49359" y="223065"/>
                </a:cubicBezTo>
                <a:cubicBezTo>
                  <a:pt x="49053" y="222981"/>
                  <a:pt x="48682" y="222884"/>
                  <a:pt x="48292" y="222884"/>
                </a:cubicBezTo>
                <a:cubicBezTo>
                  <a:pt x="47996" y="222884"/>
                  <a:pt x="47730" y="222884"/>
                  <a:pt x="47549" y="222981"/>
                </a:cubicBezTo>
                <a:lnTo>
                  <a:pt x="28956" y="227535"/>
                </a:lnTo>
                <a:cubicBezTo>
                  <a:pt x="24108" y="228971"/>
                  <a:pt x="18964" y="227953"/>
                  <a:pt x="15144" y="224883"/>
                </a:cubicBezTo>
                <a:cubicBezTo>
                  <a:pt x="28013" y="218419"/>
                  <a:pt x="37642" y="213159"/>
                  <a:pt x="45548" y="208978"/>
                </a:cubicBezTo>
                <a:cubicBezTo>
                  <a:pt x="72771" y="194416"/>
                  <a:pt x="72771" y="194416"/>
                  <a:pt x="94402" y="203071"/>
                </a:cubicBezTo>
                <a:close/>
                <a:moveTo>
                  <a:pt x="0" y="7916"/>
                </a:moveTo>
                <a:lnTo>
                  <a:pt x="2771" y="7916"/>
                </a:lnTo>
                <a:lnTo>
                  <a:pt x="2771" y="0"/>
                </a:lnTo>
                <a:lnTo>
                  <a:pt x="9458" y="0"/>
                </a:lnTo>
                <a:lnTo>
                  <a:pt x="9430" y="14850"/>
                </a:lnTo>
                <a:lnTo>
                  <a:pt x="29813" y="14948"/>
                </a:lnTo>
                <a:cubicBezTo>
                  <a:pt x="31642" y="14948"/>
                  <a:pt x="33147" y="16483"/>
                  <a:pt x="33147" y="18292"/>
                </a:cubicBezTo>
                <a:cubicBezTo>
                  <a:pt x="33147" y="20101"/>
                  <a:pt x="31642" y="21645"/>
                  <a:pt x="29813" y="21645"/>
                </a:cubicBezTo>
                <a:lnTo>
                  <a:pt x="9515" y="21645"/>
                </a:lnTo>
                <a:cubicBezTo>
                  <a:pt x="5829" y="21645"/>
                  <a:pt x="2771" y="18566"/>
                  <a:pt x="2771" y="14850"/>
                </a:cubicBezTo>
                <a:lnTo>
                  <a:pt x="2771" y="14757"/>
                </a:lnTo>
                <a:lnTo>
                  <a:pt x="0" y="14757"/>
                </a:lnTo>
                <a:lnTo>
                  <a:pt x="0" y="7916"/>
                </a:lnTo>
                <a:close/>
              </a:path>
            </a:pathLst>
          </a:custGeom>
          <a:solidFill>
            <a:schemeClr val="bg1">
              <a:alpha val="40000"/>
            </a:schemeClr>
          </a:solidFill>
          <a:ln w="9525" cap="flat">
            <a:noFill/>
            <a:prstDash val="solid"/>
            <a:miter/>
          </a:ln>
        </p:spPr>
        <p:txBody>
          <a:bodyPr rtlCol="0" anchor="ctr"/>
          <a:lstStyle/>
          <a:p>
            <a:endParaRPr lang="de-DE"/>
          </a:p>
        </p:txBody>
      </p:sp>
      <p:sp>
        <p:nvSpPr>
          <p:cNvPr id="13" name="Bildplatzhalter 12">
            <a:extLst>
              <a:ext uri="{FF2B5EF4-FFF2-40B4-BE49-F238E27FC236}">
                <a16:creationId xmlns:a16="http://schemas.microsoft.com/office/drawing/2014/main" id="{69F816BF-3F4C-4294-B153-ED57C266C798}"/>
              </a:ext>
            </a:extLst>
          </p:cNvPr>
          <p:cNvSpPr>
            <a:spLocks noGrp="1"/>
          </p:cNvSpPr>
          <p:nvPr>
            <p:ph type="pic" sz="quarter" idx="13"/>
          </p:nvPr>
        </p:nvSpPr>
        <p:spPr>
          <a:xfrm>
            <a:off x="0" y="0"/>
            <a:ext cx="5951538" cy="6858000"/>
          </a:xfrm>
        </p:spPr>
        <p:txBody>
          <a:bodyPr/>
          <a:lstStyle/>
          <a:p>
            <a:r>
              <a:rPr lang="de-DE"/>
              <a:t>Bild durch Klicken auf Symbol hinzufügen</a:t>
            </a:r>
          </a:p>
        </p:txBody>
      </p:sp>
      <p:sp>
        <p:nvSpPr>
          <p:cNvPr id="2" name="Titel 1">
            <a:extLst>
              <a:ext uri="{FF2B5EF4-FFF2-40B4-BE49-F238E27FC236}">
                <a16:creationId xmlns:a16="http://schemas.microsoft.com/office/drawing/2014/main" id="{3922151A-0634-4921-BCBF-BC501DCDB6BE}"/>
              </a:ext>
            </a:extLst>
          </p:cNvPr>
          <p:cNvSpPr>
            <a:spLocks noGrp="1"/>
          </p:cNvSpPr>
          <p:nvPr>
            <p:ph type="title" hasCustomPrompt="1"/>
          </p:nvPr>
        </p:nvSpPr>
        <p:spPr>
          <a:xfrm>
            <a:off x="5951500" y="1724026"/>
            <a:ext cx="5521363" cy="1704974"/>
          </a:xfrm>
        </p:spPr>
        <p:txBody>
          <a:bodyPr lIns="288000" tIns="270000" anchor="t" anchorCtr="0"/>
          <a:lstStyle>
            <a:lvl1pPr>
              <a:lnSpc>
                <a:spcPct val="113000"/>
              </a:lnSpc>
              <a:defRPr sz="2600" b="1">
                <a:solidFill>
                  <a:schemeClr val="bg1"/>
                </a:solidFill>
              </a:defRPr>
            </a:lvl1pPr>
          </a:lstStyle>
          <a:p>
            <a:r>
              <a:rPr lang="de-DE" dirty="0"/>
              <a:t>Edit </a:t>
            </a:r>
            <a:r>
              <a:rPr lang="de-DE" dirty="0" err="1"/>
              <a:t>chapter</a:t>
            </a:r>
            <a:r>
              <a:rPr lang="de-DE" dirty="0"/>
              <a:t> title</a:t>
            </a:r>
          </a:p>
        </p:txBody>
      </p:sp>
      <p:sp>
        <p:nvSpPr>
          <p:cNvPr id="3" name="Textplatzhalter 2">
            <a:extLst>
              <a:ext uri="{FF2B5EF4-FFF2-40B4-BE49-F238E27FC236}">
                <a16:creationId xmlns:a16="http://schemas.microsoft.com/office/drawing/2014/main" id="{881B0BEA-F440-4A19-8BE4-20F62BFAE88E}"/>
              </a:ext>
            </a:extLst>
          </p:cNvPr>
          <p:cNvSpPr>
            <a:spLocks noGrp="1"/>
          </p:cNvSpPr>
          <p:nvPr>
            <p:ph type="body" idx="1" hasCustomPrompt="1"/>
          </p:nvPr>
        </p:nvSpPr>
        <p:spPr>
          <a:xfrm>
            <a:off x="719138" y="1724026"/>
            <a:ext cx="4513262" cy="4292482"/>
          </a:xfrm>
        </p:spPr>
        <p:txBody>
          <a:bodyPr/>
          <a:lstStyle>
            <a:lvl1pPr marL="0" indent="0" algn="ctr">
              <a:lnSpc>
                <a:spcPct val="80000"/>
              </a:lnSpc>
              <a:buNone/>
              <a:defRPr sz="32850">
                <a:solidFill>
                  <a:schemeClr val="bg1"/>
                </a:solidFill>
                <a:latin typeface="+mj-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dirty="0"/>
              <a:t>1</a:t>
            </a:r>
          </a:p>
        </p:txBody>
      </p:sp>
      <p:sp>
        <p:nvSpPr>
          <p:cNvPr id="4" name="Datumsplatzhalter 3">
            <a:extLst>
              <a:ext uri="{FF2B5EF4-FFF2-40B4-BE49-F238E27FC236}">
                <a16:creationId xmlns:a16="http://schemas.microsoft.com/office/drawing/2014/main" id="{7BEBADD6-399F-4900-BCFA-6EEEFE7BB3A3}"/>
              </a:ext>
            </a:extLst>
          </p:cNvPr>
          <p:cNvSpPr>
            <a:spLocks noGrp="1"/>
          </p:cNvSpPr>
          <p:nvPr>
            <p:ph type="dt" sz="half" idx="10"/>
          </p:nvPr>
        </p:nvSpPr>
        <p:spPr/>
        <p:txBody>
          <a:bodyPr/>
          <a:lstStyle>
            <a:lvl1pPr>
              <a:defRPr>
                <a:solidFill>
                  <a:schemeClr val="bg1"/>
                </a:solidFill>
              </a:defRPr>
            </a:lvl1pPr>
          </a:lstStyle>
          <a:p>
            <a:fld id="{E72E78D5-F901-40CA-A5AD-2D27A1091963}" type="datetime1">
              <a:rPr lang="en-GB" smtClean="0"/>
              <a:t>26/05/2022</a:t>
            </a:fld>
            <a:endParaRPr lang="de-DE" dirty="0"/>
          </a:p>
        </p:txBody>
      </p:sp>
      <p:sp>
        <p:nvSpPr>
          <p:cNvPr id="5" name="Fußzeilenplatzhalter 4">
            <a:extLst>
              <a:ext uri="{FF2B5EF4-FFF2-40B4-BE49-F238E27FC236}">
                <a16:creationId xmlns:a16="http://schemas.microsoft.com/office/drawing/2014/main" id="{75C73B1E-BBA4-4873-B5D4-0635AE679755}"/>
              </a:ext>
            </a:extLst>
          </p:cNvPr>
          <p:cNvSpPr>
            <a:spLocks noGrp="1"/>
          </p:cNvSpPr>
          <p:nvPr>
            <p:ph type="ftr" sz="quarter" idx="11"/>
          </p:nvPr>
        </p:nvSpPr>
        <p:spPr/>
        <p:txBody>
          <a:bodyPr/>
          <a:lstStyle>
            <a:lvl1pPr>
              <a:defRPr>
                <a:solidFill>
                  <a:schemeClr val="bg1"/>
                </a:solidFill>
              </a:defRPr>
            </a:lvl1pPr>
          </a:lstStyle>
          <a:p>
            <a:pPr algn="l"/>
            <a:endParaRPr lang="de-DE" dirty="0"/>
          </a:p>
        </p:txBody>
      </p:sp>
      <p:sp>
        <p:nvSpPr>
          <p:cNvPr id="6" name="Foliennummernplatzhalter 5">
            <a:extLst>
              <a:ext uri="{FF2B5EF4-FFF2-40B4-BE49-F238E27FC236}">
                <a16:creationId xmlns:a16="http://schemas.microsoft.com/office/drawing/2014/main" id="{1FF9A7B6-C268-4E3A-A777-139B84FE1EAB}"/>
              </a:ext>
            </a:extLst>
          </p:cNvPr>
          <p:cNvSpPr>
            <a:spLocks noGrp="1"/>
          </p:cNvSpPr>
          <p:nvPr>
            <p:ph type="sldNum" sz="quarter" idx="12"/>
          </p:nvPr>
        </p:nvSpPr>
        <p:spPr/>
        <p:txBody>
          <a:bodyPr/>
          <a:lstStyle>
            <a:lvl1pPr>
              <a:defRPr>
                <a:solidFill>
                  <a:schemeClr val="bg1"/>
                </a:solidFill>
              </a:defRPr>
            </a:lvl1pPr>
          </a:lstStyle>
          <a:p>
            <a:fld id="{9DF8A253-BCBF-48FE-AE5D-BA2B16DA752F}" type="slidenum">
              <a:rPr lang="de-DE" smtClean="0"/>
              <a:pPr/>
              <a:t>‹#›</a:t>
            </a:fld>
            <a:endParaRPr lang="de-DE" dirty="0"/>
          </a:p>
        </p:txBody>
      </p:sp>
      <p:grpSp>
        <p:nvGrpSpPr>
          <p:cNvPr id="15" name="Gruppieren 14">
            <a:extLst>
              <a:ext uri="{FF2B5EF4-FFF2-40B4-BE49-F238E27FC236}">
                <a16:creationId xmlns:a16="http://schemas.microsoft.com/office/drawing/2014/main" id="{7D978580-90A5-4F72-A322-57E15EA0E631}"/>
              </a:ext>
            </a:extLst>
          </p:cNvPr>
          <p:cNvGrpSpPr/>
          <p:nvPr userDrawn="1"/>
        </p:nvGrpSpPr>
        <p:grpSpPr>
          <a:xfrm>
            <a:off x="10322718" y="6174898"/>
            <a:ext cx="1155824" cy="352800"/>
            <a:chOff x="10322718" y="6174898"/>
            <a:chExt cx="1155824" cy="352800"/>
          </a:xfrm>
        </p:grpSpPr>
        <p:sp>
          <p:nvSpPr>
            <p:cNvPr id="16" name="Freihandform 7">
              <a:extLst>
                <a:ext uri="{FF2B5EF4-FFF2-40B4-BE49-F238E27FC236}">
                  <a16:creationId xmlns:a16="http://schemas.microsoft.com/office/drawing/2014/main" id="{F28946A2-A10C-4DDD-8490-B5A71445E350}"/>
                </a:ext>
              </a:extLst>
            </p:cNvPr>
            <p:cNvSpPr/>
            <p:nvPr/>
          </p:nvSpPr>
          <p:spPr>
            <a:xfrm>
              <a:off x="10828743" y="6202445"/>
              <a:ext cx="649799" cy="297708"/>
            </a:xfrm>
            <a:custGeom>
              <a:avLst/>
              <a:gdLst>
                <a:gd name="connsiteX0" fmla="*/ 409527 w 478812"/>
                <a:gd name="connsiteY0" fmla="*/ 177584 h 219370"/>
                <a:gd name="connsiteX1" fmla="*/ 355120 w 478812"/>
                <a:gd name="connsiteY1" fmla="*/ 177584 h 219370"/>
                <a:gd name="connsiteX2" fmla="*/ 355120 w 478812"/>
                <a:gd name="connsiteY2" fmla="*/ 124435 h 219370"/>
                <a:gd name="connsiteX3" fmla="*/ 409527 w 478812"/>
                <a:gd name="connsiteY3" fmla="*/ 124435 h 219370"/>
                <a:gd name="connsiteX4" fmla="*/ 435664 w 478812"/>
                <a:gd name="connsiteY4" fmla="*/ 150857 h 219370"/>
                <a:gd name="connsiteX5" fmla="*/ 409527 w 478812"/>
                <a:gd name="connsiteY5" fmla="*/ 177584 h 219370"/>
                <a:gd name="connsiteX6" fmla="*/ 402536 w 478812"/>
                <a:gd name="connsiteY6" fmla="*/ 41786 h 219370"/>
                <a:gd name="connsiteX7" fmla="*/ 425329 w 478812"/>
                <a:gd name="connsiteY7" fmla="*/ 65132 h 219370"/>
                <a:gd name="connsiteX8" fmla="*/ 402536 w 478812"/>
                <a:gd name="connsiteY8" fmla="*/ 88487 h 219370"/>
                <a:gd name="connsiteX9" fmla="*/ 355120 w 478812"/>
                <a:gd name="connsiteY9" fmla="*/ 88487 h 219370"/>
                <a:gd name="connsiteX10" fmla="*/ 355120 w 478812"/>
                <a:gd name="connsiteY10" fmla="*/ 41786 h 219370"/>
                <a:gd name="connsiteX11" fmla="*/ 402536 w 478812"/>
                <a:gd name="connsiteY11" fmla="*/ 41786 h 219370"/>
                <a:gd name="connsiteX12" fmla="*/ 444170 w 478812"/>
                <a:gd name="connsiteY12" fmla="*/ 103232 h 219370"/>
                <a:gd name="connsiteX13" fmla="*/ 468487 w 478812"/>
                <a:gd name="connsiteY13" fmla="*/ 57760 h 219370"/>
                <a:gd name="connsiteX14" fmla="*/ 412871 w 478812"/>
                <a:gd name="connsiteY14" fmla="*/ 3686 h 219370"/>
                <a:gd name="connsiteX15" fmla="*/ 314401 w 478812"/>
                <a:gd name="connsiteY15" fmla="*/ 3686 h 219370"/>
                <a:gd name="connsiteX16" fmla="*/ 314401 w 478812"/>
                <a:gd name="connsiteY16" fmla="*/ 215684 h 219370"/>
                <a:gd name="connsiteX17" fmla="*/ 419852 w 478812"/>
                <a:gd name="connsiteY17" fmla="*/ 215684 h 219370"/>
                <a:gd name="connsiteX18" fmla="*/ 478812 w 478812"/>
                <a:gd name="connsiteY18" fmla="*/ 158229 h 219370"/>
                <a:gd name="connsiteX19" fmla="*/ 444170 w 478812"/>
                <a:gd name="connsiteY19" fmla="*/ 103232 h 219370"/>
                <a:gd name="connsiteX20" fmla="*/ 185909 w 478812"/>
                <a:gd name="connsiteY20" fmla="*/ 96469 h 219370"/>
                <a:gd name="connsiteX21" fmla="*/ 185909 w 478812"/>
                <a:gd name="connsiteY21" fmla="*/ 134264 h 219370"/>
                <a:gd name="connsiteX22" fmla="*/ 242735 w 478812"/>
                <a:gd name="connsiteY22" fmla="*/ 134264 h 219370"/>
                <a:gd name="connsiteX23" fmla="*/ 181956 w 478812"/>
                <a:gd name="connsiteY23" fmla="*/ 178813 h 219370"/>
                <a:gd name="connsiteX24" fmla="*/ 113881 w 478812"/>
                <a:gd name="connsiteY24" fmla="*/ 109680 h 219370"/>
                <a:gd name="connsiteX25" fmla="*/ 182261 w 478812"/>
                <a:gd name="connsiteY25" fmla="*/ 40557 h 219370"/>
                <a:gd name="connsiteX26" fmla="*/ 237268 w 478812"/>
                <a:gd name="connsiteY26" fmla="*/ 66980 h 219370"/>
                <a:gd name="connsiteX27" fmla="*/ 268871 w 478812"/>
                <a:gd name="connsiteY27" fmla="*/ 41472 h 219370"/>
                <a:gd name="connsiteX28" fmla="*/ 181346 w 478812"/>
                <a:gd name="connsiteY28" fmla="*/ 0 h 219370"/>
                <a:gd name="connsiteX29" fmla="*/ 70723 w 478812"/>
                <a:gd name="connsiteY29" fmla="*/ 109680 h 219370"/>
                <a:gd name="connsiteX30" fmla="*/ 180432 w 478812"/>
                <a:gd name="connsiteY30" fmla="*/ 219370 h 219370"/>
                <a:gd name="connsiteX31" fmla="*/ 286798 w 478812"/>
                <a:gd name="connsiteY31" fmla="*/ 111223 h 219370"/>
                <a:gd name="connsiteX32" fmla="*/ 286798 w 478812"/>
                <a:gd name="connsiteY32" fmla="*/ 96469 h 219370"/>
                <a:gd name="connsiteX33" fmla="*/ 185909 w 478812"/>
                <a:gd name="connsiteY33" fmla="*/ 96469 h 219370"/>
                <a:gd name="connsiteX34" fmla="*/ 0 w 478812"/>
                <a:gd name="connsiteY34" fmla="*/ 215684 h 219370"/>
                <a:gd name="connsiteX35" fmla="*/ 41939 w 478812"/>
                <a:gd name="connsiteY35" fmla="*/ 215684 h 219370"/>
                <a:gd name="connsiteX36" fmla="*/ 41939 w 478812"/>
                <a:gd name="connsiteY36" fmla="*/ 3677 h 219370"/>
                <a:gd name="connsiteX37" fmla="*/ 0 w 478812"/>
                <a:gd name="connsiteY37" fmla="*/ 3677 h 219370"/>
                <a:gd name="connsiteX38" fmla="*/ 0 w 478812"/>
                <a:gd name="connsiteY38" fmla="*/ 215684 h 21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8812" h="219370">
                  <a:moveTo>
                    <a:pt x="409527" y="177584"/>
                  </a:moveTo>
                  <a:lnTo>
                    <a:pt x="355120" y="177584"/>
                  </a:lnTo>
                  <a:lnTo>
                    <a:pt x="355120" y="124435"/>
                  </a:lnTo>
                  <a:lnTo>
                    <a:pt x="409527" y="124435"/>
                  </a:lnTo>
                  <a:cubicBezTo>
                    <a:pt x="424415" y="124435"/>
                    <a:pt x="435664" y="136112"/>
                    <a:pt x="435664" y="150857"/>
                  </a:cubicBezTo>
                  <a:cubicBezTo>
                    <a:pt x="435664" y="165916"/>
                    <a:pt x="424415" y="177584"/>
                    <a:pt x="409527" y="177584"/>
                  </a:cubicBezTo>
                  <a:moveTo>
                    <a:pt x="402536" y="41786"/>
                  </a:moveTo>
                  <a:cubicBezTo>
                    <a:pt x="415604" y="41786"/>
                    <a:pt x="425329" y="51921"/>
                    <a:pt x="425329" y="65132"/>
                  </a:cubicBezTo>
                  <a:cubicBezTo>
                    <a:pt x="425329" y="78343"/>
                    <a:pt x="414994" y="88487"/>
                    <a:pt x="402536" y="88487"/>
                  </a:cubicBezTo>
                  <a:lnTo>
                    <a:pt x="355120" y="88487"/>
                  </a:lnTo>
                  <a:lnTo>
                    <a:pt x="355120" y="41786"/>
                  </a:lnTo>
                  <a:lnTo>
                    <a:pt x="402536" y="41786"/>
                  </a:lnTo>
                  <a:close/>
                  <a:moveTo>
                    <a:pt x="444170" y="103232"/>
                  </a:moveTo>
                  <a:cubicBezTo>
                    <a:pt x="458152" y="95240"/>
                    <a:pt x="468487" y="77733"/>
                    <a:pt x="468487" y="57760"/>
                  </a:cubicBezTo>
                  <a:cubicBezTo>
                    <a:pt x="468487" y="26422"/>
                    <a:pt x="444170" y="3686"/>
                    <a:pt x="412871" y="3686"/>
                  </a:cubicBezTo>
                  <a:lnTo>
                    <a:pt x="314401" y="3686"/>
                  </a:lnTo>
                  <a:lnTo>
                    <a:pt x="314401" y="215684"/>
                  </a:lnTo>
                  <a:lnTo>
                    <a:pt x="419852" y="215684"/>
                  </a:lnTo>
                  <a:cubicBezTo>
                    <a:pt x="453590" y="215684"/>
                    <a:pt x="478812" y="191719"/>
                    <a:pt x="478812" y="158229"/>
                  </a:cubicBezTo>
                  <a:cubicBezTo>
                    <a:pt x="478812" y="133035"/>
                    <a:pt x="464534" y="110604"/>
                    <a:pt x="444170" y="103232"/>
                  </a:cubicBezTo>
                  <a:moveTo>
                    <a:pt x="185909" y="96469"/>
                  </a:moveTo>
                  <a:lnTo>
                    <a:pt x="185909" y="134264"/>
                  </a:lnTo>
                  <a:lnTo>
                    <a:pt x="242735" y="134264"/>
                  </a:lnTo>
                  <a:cubicBezTo>
                    <a:pt x="236353" y="160687"/>
                    <a:pt x="212045" y="178813"/>
                    <a:pt x="181956" y="178813"/>
                  </a:cubicBezTo>
                  <a:cubicBezTo>
                    <a:pt x="143056" y="178813"/>
                    <a:pt x="113881" y="149323"/>
                    <a:pt x="113881" y="109680"/>
                  </a:cubicBezTo>
                  <a:cubicBezTo>
                    <a:pt x="113881" y="70047"/>
                    <a:pt x="143360" y="40557"/>
                    <a:pt x="182261" y="40557"/>
                  </a:cubicBezTo>
                  <a:cubicBezTo>
                    <a:pt x="205054" y="40557"/>
                    <a:pt x="224809" y="50692"/>
                    <a:pt x="237268" y="66980"/>
                  </a:cubicBezTo>
                  <a:lnTo>
                    <a:pt x="268871" y="41472"/>
                  </a:lnTo>
                  <a:cubicBezTo>
                    <a:pt x="250336" y="15973"/>
                    <a:pt x="218122" y="0"/>
                    <a:pt x="181346" y="0"/>
                  </a:cubicBezTo>
                  <a:cubicBezTo>
                    <a:pt x="118433" y="0"/>
                    <a:pt x="70723" y="47310"/>
                    <a:pt x="70723" y="109680"/>
                  </a:cubicBezTo>
                  <a:cubicBezTo>
                    <a:pt x="70723" y="172060"/>
                    <a:pt x="117824" y="219370"/>
                    <a:pt x="180432" y="219370"/>
                  </a:cubicBezTo>
                  <a:cubicBezTo>
                    <a:pt x="241830" y="219370"/>
                    <a:pt x="286798" y="173593"/>
                    <a:pt x="286798" y="111223"/>
                  </a:cubicBezTo>
                  <a:lnTo>
                    <a:pt x="286798" y="96469"/>
                  </a:lnTo>
                  <a:lnTo>
                    <a:pt x="185909" y="96469"/>
                  </a:lnTo>
                  <a:close/>
                  <a:moveTo>
                    <a:pt x="0" y="215684"/>
                  </a:moveTo>
                  <a:lnTo>
                    <a:pt x="41939" y="215684"/>
                  </a:lnTo>
                  <a:lnTo>
                    <a:pt x="41939" y="3677"/>
                  </a:lnTo>
                  <a:lnTo>
                    <a:pt x="0" y="3677"/>
                  </a:lnTo>
                  <a:lnTo>
                    <a:pt x="0" y="215684"/>
                  </a:lnTo>
                  <a:close/>
                </a:path>
              </a:pathLst>
            </a:custGeom>
            <a:solidFill>
              <a:srgbClr val="FFFFFF"/>
            </a:solidFill>
            <a:ln w="9525" cap="flat">
              <a:noFill/>
              <a:prstDash val="solid"/>
              <a:miter/>
            </a:ln>
          </p:spPr>
          <p:txBody>
            <a:bodyPr rtlCol="0" anchor="ctr"/>
            <a:lstStyle/>
            <a:p>
              <a:endParaRPr lang="de-DE"/>
            </a:p>
          </p:txBody>
        </p:sp>
        <p:sp>
          <p:nvSpPr>
            <p:cNvPr id="17" name="Freihandform 8">
              <a:extLst>
                <a:ext uri="{FF2B5EF4-FFF2-40B4-BE49-F238E27FC236}">
                  <a16:creationId xmlns:a16="http://schemas.microsoft.com/office/drawing/2014/main" id="{8D9A243A-404B-4642-99FF-BC6FA2488285}"/>
                </a:ext>
              </a:extLst>
            </p:cNvPr>
            <p:cNvSpPr/>
            <p:nvPr/>
          </p:nvSpPr>
          <p:spPr>
            <a:xfrm>
              <a:off x="10422355" y="6301900"/>
              <a:ext cx="201096" cy="76679"/>
            </a:xfrm>
            <a:custGeom>
              <a:avLst/>
              <a:gdLst>
                <a:gd name="connsiteX0" fmla="*/ 148180 w 148180"/>
                <a:gd name="connsiteY0" fmla="*/ 12354 h 56502"/>
                <a:gd name="connsiteX1" fmla="*/ 101175 w 148180"/>
                <a:gd name="connsiteY1" fmla="*/ 0 h 56502"/>
                <a:gd name="connsiteX2" fmla="*/ 0 w 148180"/>
                <a:gd name="connsiteY2" fmla="*/ 55445 h 56502"/>
                <a:gd name="connsiteX3" fmla="*/ 18365 w 148180"/>
                <a:gd name="connsiteY3" fmla="*/ 56502 h 56502"/>
                <a:gd name="connsiteX4" fmla="*/ 148180 w 148180"/>
                <a:gd name="connsiteY4" fmla="*/ 12354 h 5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80" h="56502">
                  <a:moveTo>
                    <a:pt x="148180" y="12354"/>
                  </a:moveTo>
                  <a:cubicBezTo>
                    <a:pt x="135998" y="5029"/>
                    <a:pt x="121339" y="0"/>
                    <a:pt x="101175" y="0"/>
                  </a:cubicBezTo>
                  <a:cubicBezTo>
                    <a:pt x="47254" y="0"/>
                    <a:pt x="32557" y="35909"/>
                    <a:pt x="0" y="55445"/>
                  </a:cubicBezTo>
                  <a:cubicBezTo>
                    <a:pt x="5592" y="56131"/>
                    <a:pt x="11668" y="56502"/>
                    <a:pt x="18365" y="56502"/>
                  </a:cubicBezTo>
                  <a:cubicBezTo>
                    <a:pt x="85744" y="56502"/>
                    <a:pt x="91850" y="19117"/>
                    <a:pt x="148180" y="12354"/>
                  </a:cubicBezTo>
                </a:path>
              </a:pathLst>
            </a:custGeom>
            <a:solidFill>
              <a:srgbClr val="FFFFFF"/>
            </a:solidFill>
            <a:ln w="9525" cap="flat">
              <a:noFill/>
              <a:prstDash val="solid"/>
              <a:miter/>
            </a:ln>
          </p:spPr>
          <p:txBody>
            <a:bodyPr rtlCol="0" anchor="ctr"/>
            <a:lstStyle/>
            <a:p>
              <a:endParaRPr lang="de-DE"/>
            </a:p>
          </p:txBody>
        </p:sp>
        <p:sp>
          <p:nvSpPr>
            <p:cNvPr id="18" name="Freihandform 9">
              <a:extLst>
                <a:ext uri="{FF2B5EF4-FFF2-40B4-BE49-F238E27FC236}">
                  <a16:creationId xmlns:a16="http://schemas.microsoft.com/office/drawing/2014/main" id="{A8D7ABF4-8882-442B-B900-A6C13EF159A7}"/>
                </a:ext>
              </a:extLst>
            </p:cNvPr>
            <p:cNvSpPr/>
            <p:nvPr/>
          </p:nvSpPr>
          <p:spPr>
            <a:xfrm>
              <a:off x="10322718" y="6174898"/>
              <a:ext cx="350062" cy="202259"/>
            </a:xfrm>
            <a:custGeom>
              <a:avLst/>
              <a:gdLst>
                <a:gd name="connsiteX0" fmla="*/ 257947 w 257947"/>
                <a:gd name="connsiteY0" fmla="*/ 105880 h 149037"/>
                <a:gd name="connsiteX1" fmla="*/ 129788 w 257947"/>
                <a:gd name="connsiteY1" fmla="*/ 0 h 149037"/>
                <a:gd name="connsiteX2" fmla="*/ 0 w 257947"/>
                <a:gd name="connsiteY2" fmla="*/ 117367 h 149037"/>
                <a:gd name="connsiteX3" fmla="*/ 73419 w 257947"/>
                <a:gd name="connsiteY3" fmla="*/ 149038 h 149037"/>
                <a:gd name="connsiteX4" fmla="*/ 73419 w 257947"/>
                <a:gd name="connsiteY4" fmla="*/ 149038 h 149037"/>
                <a:gd name="connsiteX5" fmla="*/ 174603 w 257947"/>
                <a:gd name="connsiteY5" fmla="*/ 93583 h 149037"/>
                <a:gd name="connsiteX6" fmla="*/ 221599 w 257947"/>
                <a:gd name="connsiteY6" fmla="*/ 105937 h 149037"/>
                <a:gd name="connsiteX7" fmla="*/ 221590 w 257947"/>
                <a:gd name="connsiteY7" fmla="*/ 105937 h 149037"/>
                <a:gd name="connsiteX8" fmla="*/ 221599 w 257947"/>
                <a:gd name="connsiteY8" fmla="*/ 105937 h 149037"/>
                <a:gd name="connsiteX9" fmla="*/ 239945 w 257947"/>
                <a:gd name="connsiteY9" fmla="*/ 104889 h 149037"/>
                <a:gd name="connsiteX10" fmla="*/ 257947 w 257947"/>
                <a:gd name="connsiteY10" fmla="*/ 105880 h 1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947" h="149037">
                  <a:moveTo>
                    <a:pt x="257947" y="105880"/>
                  </a:moveTo>
                  <a:cubicBezTo>
                    <a:pt x="246612" y="45606"/>
                    <a:pt x="193539" y="0"/>
                    <a:pt x="129788" y="0"/>
                  </a:cubicBezTo>
                  <a:cubicBezTo>
                    <a:pt x="62036" y="0"/>
                    <a:pt x="6363" y="51502"/>
                    <a:pt x="0" y="117367"/>
                  </a:cubicBezTo>
                  <a:cubicBezTo>
                    <a:pt x="22879" y="128892"/>
                    <a:pt x="38510" y="144847"/>
                    <a:pt x="73419" y="149038"/>
                  </a:cubicBezTo>
                  <a:lnTo>
                    <a:pt x="73419" y="149038"/>
                  </a:lnTo>
                  <a:cubicBezTo>
                    <a:pt x="105985" y="129492"/>
                    <a:pt x="120682" y="93583"/>
                    <a:pt x="174603" y="93583"/>
                  </a:cubicBezTo>
                  <a:cubicBezTo>
                    <a:pt x="194767" y="93583"/>
                    <a:pt x="209408" y="98622"/>
                    <a:pt x="221599" y="105937"/>
                  </a:cubicBezTo>
                  <a:cubicBezTo>
                    <a:pt x="221590" y="105937"/>
                    <a:pt x="221590" y="105937"/>
                    <a:pt x="221590" y="105937"/>
                  </a:cubicBezTo>
                  <a:lnTo>
                    <a:pt x="221599" y="105937"/>
                  </a:lnTo>
                  <a:cubicBezTo>
                    <a:pt x="221599" y="105937"/>
                    <a:pt x="233258" y="104889"/>
                    <a:pt x="239945" y="104889"/>
                  </a:cubicBezTo>
                  <a:cubicBezTo>
                    <a:pt x="246498" y="104889"/>
                    <a:pt x="252460" y="105232"/>
                    <a:pt x="257947" y="105880"/>
                  </a:cubicBezTo>
                </a:path>
              </a:pathLst>
            </a:custGeom>
            <a:solidFill>
              <a:srgbClr val="FFFFFF">
                <a:alpha val="75000"/>
              </a:srgbClr>
            </a:solidFill>
            <a:ln w="9525" cap="flat">
              <a:noFill/>
              <a:prstDash val="solid"/>
              <a:miter/>
            </a:ln>
          </p:spPr>
          <p:txBody>
            <a:bodyPr rtlCol="0" anchor="ctr"/>
            <a:lstStyle/>
            <a:p>
              <a:endParaRPr lang="de-DE"/>
            </a:p>
          </p:txBody>
        </p:sp>
        <p:sp>
          <p:nvSpPr>
            <p:cNvPr id="19" name="Freihandform 10">
              <a:extLst>
                <a:ext uri="{FF2B5EF4-FFF2-40B4-BE49-F238E27FC236}">
                  <a16:creationId xmlns:a16="http://schemas.microsoft.com/office/drawing/2014/main" id="{7BAC5D10-A96B-4384-9C23-C971D2FE5E97}"/>
                </a:ext>
              </a:extLst>
            </p:cNvPr>
            <p:cNvSpPr/>
            <p:nvPr/>
          </p:nvSpPr>
          <p:spPr>
            <a:xfrm>
              <a:off x="10326208" y="6318666"/>
              <a:ext cx="349311" cy="209032"/>
            </a:xfrm>
            <a:custGeom>
              <a:avLst/>
              <a:gdLst>
                <a:gd name="connsiteX0" fmla="*/ 219027 w 257394"/>
                <a:gd name="connsiteY0" fmla="*/ 0 h 154028"/>
                <a:gd name="connsiteX1" fmla="*/ 89211 w 257394"/>
                <a:gd name="connsiteY1" fmla="*/ 44148 h 154028"/>
                <a:gd name="connsiteX2" fmla="*/ 70847 w 257394"/>
                <a:gd name="connsiteY2" fmla="*/ 43091 h 154028"/>
                <a:gd name="connsiteX3" fmla="*/ 23851 w 257394"/>
                <a:gd name="connsiteY3" fmla="*/ 55445 h 154028"/>
                <a:gd name="connsiteX4" fmla="*/ 0 w 257394"/>
                <a:gd name="connsiteY4" fmla="*/ 52711 h 154028"/>
                <a:gd name="connsiteX5" fmla="*/ 127216 w 257394"/>
                <a:gd name="connsiteY5" fmla="*/ 154029 h 154028"/>
                <a:gd name="connsiteX6" fmla="*/ 257394 w 257394"/>
                <a:gd name="connsiteY6" fmla="*/ 31604 h 154028"/>
                <a:gd name="connsiteX7" fmla="*/ 219027 w 257394"/>
                <a:gd name="connsiteY7" fmla="*/ 0 h 154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394" h="154028">
                  <a:moveTo>
                    <a:pt x="219027" y="0"/>
                  </a:moveTo>
                  <a:cubicBezTo>
                    <a:pt x="162696" y="6753"/>
                    <a:pt x="156591" y="44148"/>
                    <a:pt x="89211" y="44148"/>
                  </a:cubicBezTo>
                  <a:cubicBezTo>
                    <a:pt x="82515" y="44148"/>
                    <a:pt x="76438" y="43777"/>
                    <a:pt x="70847" y="43091"/>
                  </a:cubicBezTo>
                  <a:cubicBezTo>
                    <a:pt x="58684" y="50416"/>
                    <a:pt x="44025" y="55445"/>
                    <a:pt x="23851" y="55445"/>
                  </a:cubicBezTo>
                  <a:cubicBezTo>
                    <a:pt x="14907" y="55445"/>
                    <a:pt x="7058" y="54454"/>
                    <a:pt x="0" y="52711"/>
                  </a:cubicBezTo>
                  <a:cubicBezTo>
                    <a:pt x="13097" y="110709"/>
                    <a:pt x="65075" y="154029"/>
                    <a:pt x="127216" y="154029"/>
                  </a:cubicBezTo>
                  <a:cubicBezTo>
                    <a:pt x="196682" y="154029"/>
                    <a:pt x="253460" y="99869"/>
                    <a:pt x="257394" y="31604"/>
                  </a:cubicBezTo>
                  <a:cubicBezTo>
                    <a:pt x="244754" y="20926"/>
                    <a:pt x="233706" y="8811"/>
                    <a:pt x="219027" y="0"/>
                  </a:cubicBezTo>
                </a:path>
              </a:pathLst>
            </a:custGeom>
            <a:solidFill>
              <a:srgbClr val="FFFFFF">
                <a:alpha val="55000"/>
              </a:srgbClr>
            </a:solidFill>
            <a:ln w="9525" cap="flat">
              <a:noFill/>
              <a:prstDash val="solid"/>
              <a:miter/>
            </a:ln>
          </p:spPr>
          <p:txBody>
            <a:bodyPr rtlCol="0" anchor="ctr"/>
            <a:lstStyle/>
            <a:p>
              <a:endParaRPr lang="de-DE"/>
            </a:p>
          </p:txBody>
        </p:sp>
      </p:grpSp>
      <p:sp>
        <p:nvSpPr>
          <p:cNvPr id="22" name="Textplatzhalter 21">
            <a:extLst>
              <a:ext uri="{FF2B5EF4-FFF2-40B4-BE49-F238E27FC236}">
                <a16:creationId xmlns:a16="http://schemas.microsoft.com/office/drawing/2014/main" id="{4B7B9255-8CF6-4DEC-B05C-476951C82D2A}"/>
              </a:ext>
            </a:extLst>
          </p:cNvPr>
          <p:cNvSpPr>
            <a:spLocks noGrp="1"/>
          </p:cNvSpPr>
          <p:nvPr>
            <p:ph type="body" sz="quarter" idx="14" hasCustomPrompt="1"/>
          </p:nvPr>
        </p:nvSpPr>
        <p:spPr>
          <a:xfrm>
            <a:off x="719138" y="6256800"/>
            <a:ext cx="9198000" cy="6350"/>
          </a:xfrm>
          <a:solidFill>
            <a:schemeClr val="bg1"/>
          </a:solidFill>
        </p:spPr>
        <p:txBody>
          <a:bodyPr/>
          <a:lstStyle>
            <a:lvl1pPr>
              <a:defRPr sz="100" b="0">
                <a:solidFill>
                  <a:schemeClr val="bg1"/>
                </a:solidFill>
              </a:defRPr>
            </a:lvl1pPr>
          </a:lstStyle>
          <a:p>
            <a:pPr lvl="0"/>
            <a:r>
              <a:rPr lang="de-DE" dirty="0"/>
              <a:t>.</a:t>
            </a:r>
          </a:p>
        </p:txBody>
      </p:sp>
    </p:spTree>
    <p:extLst>
      <p:ext uri="{BB962C8B-B14F-4D97-AF65-F5344CB8AC3E}">
        <p14:creationId xmlns:p14="http://schemas.microsoft.com/office/powerpoint/2010/main" val="2283236262"/>
      </p:ext>
    </p:extLst>
  </p:cSld>
  <p:clrMapOvr>
    <a:masterClrMapping/>
  </p:clrMapOvr>
  <p:extLst>
    <p:ext uri="{DCECCB84-F9BA-43D5-87BE-67443E8EF086}">
      <p15:sldGuideLst xmlns:p15="http://schemas.microsoft.com/office/powerpoint/2012/main">
        <p15:guide id="1" pos="3749">
          <p15:clr>
            <a:srgbClr val="FBAE40"/>
          </p15:clr>
        </p15:guide>
        <p15:guide id="2" pos="3296">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Chapter_marker_PB3">
    <p:bg>
      <p:bgPr>
        <a:solidFill>
          <a:schemeClr val="accent1"/>
        </a:solidFill>
        <a:effectLst/>
      </p:bgPr>
    </p:bg>
    <p:spTree>
      <p:nvGrpSpPr>
        <p:cNvPr id="1" name=""/>
        <p:cNvGrpSpPr/>
        <p:nvPr/>
      </p:nvGrpSpPr>
      <p:grpSpPr>
        <a:xfrm>
          <a:off x="0" y="0"/>
          <a:ext cx="0" cy="0"/>
          <a:chOff x="0" y="0"/>
          <a:chExt cx="0" cy="0"/>
        </a:xfrm>
      </p:grpSpPr>
      <p:sp>
        <p:nvSpPr>
          <p:cNvPr id="14" name="Grafik 5">
            <a:extLst>
              <a:ext uri="{FF2B5EF4-FFF2-40B4-BE49-F238E27FC236}">
                <a16:creationId xmlns:a16="http://schemas.microsoft.com/office/drawing/2014/main" id="{B7104278-AB76-4030-84C0-81855ECF4F58}"/>
              </a:ext>
            </a:extLst>
          </p:cNvPr>
          <p:cNvSpPr>
            <a:spLocks noChangeAspect="1"/>
          </p:cNvSpPr>
          <p:nvPr userDrawn="1"/>
        </p:nvSpPr>
        <p:spPr>
          <a:xfrm>
            <a:off x="8938746" y="1"/>
            <a:ext cx="3253703" cy="5664994"/>
          </a:xfrm>
          <a:custGeom>
            <a:avLst/>
            <a:gdLst>
              <a:gd name="connsiteX0" fmla="*/ 1817446 w 2439256"/>
              <a:gd name="connsiteY0" fmla="*/ 2266064 h 4246968"/>
              <a:gd name="connsiteX1" fmla="*/ 1822123 w 2439256"/>
              <a:gd name="connsiteY1" fmla="*/ 2265550 h 4246968"/>
              <a:gd name="connsiteX2" fmla="*/ 1822589 w 2439256"/>
              <a:gd name="connsiteY2" fmla="*/ 2270246 h 4246968"/>
              <a:gd name="connsiteX3" fmla="*/ 1807178 w 2439256"/>
              <a:gd name="connsiteY3" fmla="*/ 2284714 h 4246968"/>
              <a:gd name="connsiteX4" fmla="*/ 1805168 w 2439256"/>
              <a:gd name="connsiteY4" fmla="*/ 2285362 h 4246968"/>
              <a:gd name="connsiteX5" fmla="*/ 1802511 w 2439256"/>
              <a:gd name="connsiteY5" fmla="*/ 2284067 h 4246968"/>
              <a:gd name="connsiteX6" fmla="*/ 1803273 w 2439256"/>
              <a:gd name="connsiteY6" fmla="*/ 2279361 h 4246968"/>
              <a:gd name="connsiteX7" fmla="*/ 1817446 w 2439256"/>
              <a:gd name="connsiteY7" fmla="*/ 2266064 h 4246968"/>
              <a:gd name="connsiteX8" fmla="*/ 569290 w 2439256"/>
              <a:gd name="connsiteY8" fmla="*/ 1741770 h 4246968"/>
              <a:gd name="connsiteX9" fmla="*/ 536810 w 2439256"/>
              <a:gd name="connsiteY9" fmla="*/ 1774288 h 4246968"/>
              <a:gd name="connsiteX10" fmla="*/ 504349 w 2439256"/>
              <a:gd name="connsiteY10" fmla="*/ 1741770 h 4246968"/>
              <a:gd name="connsiteX11" fmla="*/ 536810 w 2439256"/>
              <a:gd name="connsiteY11" fmla="*/ 1680162 h 4246968"/>
              <a:gd name="connsiteX12" fmla="*/ 569290 w 2439256"/>
              <a:gd name="connsiteY12" fmla="*/ 1741770 h 4246968"/>
              <a:gd name="connsiteX13" fmla="*/ 510997 w 2439256"/>
              <a:gd name="connsiteY13" fmla="*/ 1741770 h 4246968"/>
              <a:gd name="connsiteX14" fmla="*/ 536810 w 2439256"/>
              <a:gd name="connsiteY14" fmla="*/ 1767583 h 4246968"/>
              <a:gd name="connsiteX15" fmla="*/ 562623 w 2439256"/>
              <a:gd name="connsiteY15" fmla="*/ 1741770 h 4246968"/>
              <a:gd name="connsiteX16" fmla="*/ 536810 w 2439256"/>
              <a:gd name="connsiteY16" fmla="*/ 1687211 h 4246968"/>
              <a:gd name="connsiteX17" fmla="*/ 510997 w 2439256"/>
              <a:gd name="connsiteY17" fmla="*/ 1741770 h 4246968"/>
              <a:gd name="connsiteX18" fmla="*/ 1938985 w 2439256"/>
              <a:gd name="connsiteY18" fmla="*/ 2023062 h 4246968"/>
              <a:gd name="connsiteX19" fmla="*/ 1924793 w 2439256"/>
              <a:gd name="connsiteY19" fmla="*/ 2036397 h 4246968"/>
              <a:gd name="connsiteX20" fmla="*/ 1924022 w 2439256"/>
              <a:gd name="connsiteY20" fmla="*/ 2041055 h 4246968"/>
              <a:gd name="connsiteX21" fmla="*/ 1926707 w 2439256"/>
              <a:gd name="connsiteY21" fmla="*/ 2042398 h 4246968"/>
              <a:gd name="connsiteX22" fmla="*/ 1928613 w 2439256"/>
              <a:gd name="connsiteY22" fmla="*/ 2041750 h 4246968"/>
              <a:gd name="connsiteX23" fmla="*/ 1944043 w 2439256"/>
              <a:gd name="connsiteY23" fmla="*/ 2027234 h 4246968"/>
              <a:gd name="connsiteX24" fmla="*/ 1943557 w 2439256"/>
              <a:gd name="connsiteY24" fmla="*/ 2022596 h 4246968"/>
              <a:gd name="connsiteX25" fmla="*/ 1938985 w 2439256"/>
              <a:gd name="connsiteY25" fmla="*/ 2023062 h 4246968"/>
              <a:gd name="connsiteX26" fmla="*/ 1841173 w 2439256"/>
              <a:gd name="connsiteY26" fmla="*/ 2540937 h 4246968"/>
              <a:gd name="connsiteX27" fmla="*/ 1861747 w 2439256"/>
              <a:gd name="connsiteY27" fmla="*/ 2545728 h 4246968"/>
              <a:gd name="connsiteX28" fmla="*/ 1862118 w 2439256"/>
              <a:gd name="connsiteY28" fmla="*/ 2545728 h 4246968"/>
              <a:gd name="connsiteX29" fmla="*/ 1865443 w 2439256"/>
              <a:gd name="connsiteY29" fmla="*/ 2542756 h 4246968"/>
              <a:gd name="connsiteX30" fmla="*/ 1862404 w 2439256"/>
              <a:gd name="connsiteY30" fmla="*/ 2539022 h 4246968"/>
              <a:gd name="connsiteX31" fmla="*/ 1843449 w 2439256"/>
              <a:gd name="connsiteY31" fmla="*/ 2534650 h 4246968"/>
              <a:gd name="connsiteX32" fmla="*/ 1839173 w 2439256"/>
              <a:gd name="connsiteY32" fmla="*/ 2536651 h 4246968"/>
              <a:gd name="connsiteX33" fmla="*/ 1841173 w 2439256"/>
              <a:gd name="connsiteY33" fmla="*/ 2540937 h 4246968"/>
              <a:gd name="connsiteX34" fmla="*/ 1661141 w 2439256"/>
              <a:gd name="connsiteY34" fmla="*/ 2212905 h 4246968"/>
              <a:gd name="connsiteX35" fmla="*/ 1661046 w 2439256"/>
              <a:gd name="connsiteY35" fmla="*/ 2219563 h 4246968"/>
              <a:gd name="connsiteX36" fmla="*/ 1644862 w 2439256"/>
              <a:gd name="connsiteY36" fmla="*/ 2203371 h 4246968"/>
              <a:gd name="connsiteX37" fmla="*/ 1640195 w 2439256"/>
              <a:gd name="connsiteY37" fmla="*/ 2203371 h 4246968"/>
              <a:gd name="connsiteX38" fmla="*/ 1640195 w 2439256"/>
              <a:gd name="connsiteY38" fmla="*/ 2208019 h 4246968"/>
              <a:gd name="connsiteX39" fmla="*/ 1662008 w 2439256"/>
              <a:gd name="connsiteY39" fmla="*/ 2229841 h 4246968"/>
              <a:gd name="connsiteX40" fmla="*/ 1664398 w 2439256"/>
              <a:gd name="connsiteY40" fmla="*/ 2230812 h 4246968"/>
              <a:gd name="connsiteX41" fmla="*/ 1666770 w 2439256"/>
              <a:gd name="connsiteY41" fmla="*/ 2229841 h 4246968"/>
              <a:gd name="connsiteX42" fmla="*/ 1688582 w 2439256"/>
              <a:gd name="connsiteY42" fmla="*/ 2208019 h 4246968"/>
              <a:gd name="connsiteX43" fmla="*/ 1688582 w 2439256"/>
              <a:gd name="connsiteY43" fmla="*/ 2203561 h 4246968"/>
              <a:gd name="connsiteX44" fmla="*/ 1683896 w 2439256"/>
              <a:gd name="connsiteY44" fmla="*/ 2203561 h 4246968"/>
              <a:gd name="connsiteX45" fmla="*/ 1667704 w 2439256"/>
              <a:gd name="connsiteY45" fmla="*/ 2219744 h 4246968"/>
              <a:gd name="connsiteX46" fmla="*/ 1667808 w 2439256"/>
              <a:gd name="connsiteY46" fmla="*/ 2213096 h 4246968"/>
              <a:gd name="connsiteX47" fmla="*/ 1751819 w 2439256"/>
              <a:gd name="connsiteY47" fmla="*/ 2129095 h 4246968"/>
              <a:gd name="connsiteX48" fmla="*/ 1816418 w 2439256"/>
              <a:gd name="connsiteY48" fmla="*/ 2159375 h 4246968"/>
              <a:gd name="connsiteX49" fmla="*/ 1821075 w 2439256"/>
              <a:gd name="connsiteY49" fmla="*/ 2159756 h 4246968"/>
              <a:gd name="connsiteX50" fmla="*/ 1821552 w 2439256"/>
              <a:gd name="connsiteY50" fmla="*/ 2155098 h 4246968"/>
              <a:gd name="connsiteX51" fmla="*/ 1751819 w 2439256"/>
              <a:gd name="connsiteY51" fmla="*/ 2122313 h 4246968"/>
              <a:gd name="connsiteX52" fmla="*/ 1661141 w 2439256"/>
              <a:gd name="connsiteY52" fmla="*/ 2212905 h 4246968"/>
              <a:gd name="connsiteX53" fmla="*/ 548526 w 2439256"/>
              <a:gd name="connsiteY53" fmla="*/ 1816932 h 4246968"/>
              <a:gd name="connsiteX54" fmla="*/ 549287 w 2439256"/>
              <a:gd name="connsiteY54" fmla="*/ 1816837 h 4246968"/>
              <a:gd name="connsiteX55" fmla="*/ 571205 w 2439256"/>
              <a:gd name="connsiteY55" fmla="*/ 1810931 h 4246968"/>
              <a:gd name="connsiteX56" fmla="*/ 573395 w 2439256"/>
              <a:gd name="connsiteY56" fmla="*/ 1806750 h 4246968"/>
              <a:gd name="connsiteX57" fmla="*/ 569290 w 2439256"/>
              <a:gd name="connsiteY57" fmla="*/ 1804654 h 4246968"/>
              <a:gd name="connsiteX58" fmla="*/ 547754 w 2439256"/>
              <a:gd name="connsiteY58" fmla="*/ 1810379 h 4246968"/>
              <a:gd name="connsiteX59" fmla="*/ 545287 w 2439256"/>
              <a:gd name="connsiteY59" fmla="*/ 1814379 h 4246968"/>
              <a:gd name="connsiteX60" fmla="*/ 548526 w 2439256"/>
              <a:gd name="connsiteY60" fmla="*/ 1816932 h 4246968"/>
              <a:gd name="connsiteX61" fmla="*/ 1815074 w 2439256"/>
              <a:gd name="connsiteY61" fmla="*/ 2218115 h 4246968"/>
              <a:gd name="connsiteX62" fmla="*/ 1815074 w 2439256"/>
              <a:gd name="connsiteY62" fmla="*/ 2222811 h 4246968"/>
              <a:gd name="connsiteX63" fmla="*/ 1819732 w 2439256"/>
              <a:gd name="connsiteY63" fmla="*/ 2222811 h 4246968"/>
              <a:gd name="connsiteX64" fmla="*/ 1835934 w 2439256"/>
              <a:gd name="connsiteY64" fmla="*/ 2206628 h 4246968"/>
              <a:gd name="connsiteX65" fmla="*/ 1835934 w 2439256"/>
              <a:gd name="connsiteY65" fmla="*/ 2213191 h 4246968"/>
              <a:gd name="connsiteX66" fmla="*/ 1829352 w 2439256"/>
              <a:gd name="connsiteY66" fmla="*/ 2246624 h 4246968"/>
              <a:gd name="connsiteX67" fmla="*/ 1831086 w 2439256"/>
              <a:gd name="connsiteY67" fmla="*/ 2250996 h 4246968"/>
              <a:gd name="connsiteX68" fmla="*/ 1832400 w 2439256"/>
              <a:gd name="connsiteY68" fmla="*/ 2251281 h 4246968"/>
              <a:gd name="connsiteX69" fmla="*/ 1835458 w 2439256"/>
              <a:gd name="connsiteY69" fmla="*/ 2249281 h 4246968"/>
              <a:gd name="connsiteX70" fmla="*/ 1842602 w 2439256"/>
              <a:gd name="connsiteY70" fmla="*/ 2213191 h 4246968"/>
              <a:gd name="connsiteX71" fmla="*/ 1842602 w 2439256"/>
              <a:gd name="connsiteY71" fmla="*/ 2206724 h 4246968"/>
              <a:gd name="connsiteX72" fmla="*/ 1858803 w 2439256"/>
              <a:gd name="connsiteY72" fmla="*/ 2222907 h 4246968"/>
              <a:gd name="connsiteX73" fmla="*/ 1861175 w 2439256"/>
              <a:gd name="connsiteY73" fmla="*/ 2223840 h 4246968"/>
              <a:gd name="connsiteX74" fmla="*/ 1863547 w 2439256"/>
              <a:gd name="connsiteY74" fmla="*/ 2222907 h 4246968"/>
              <a:gd name="connsiteX75" fmla="*/ 1863547 w 2439256"/>
              <a:gd name="connsiteY75" fmla="*/ 2218249 h 4246968"/>
              <a:gd name="connsiteX76" fmla="*/ 1841630 w 2439256"/>
              <a:gd name="connsiteY76" fmla="*/ 2196351 h 4246968"/>
              <a:gd name="connsiteX77" fmla="*/ 1839258 w 2439256"/>
              <a:gd name="connsiteY77" fmla="*/ 2195370 h 4246968"/>
              <a:gd name="connsiteX78" fmla="*/ 1836887 w 2439256"/>
              <a:gd name="connsiteY78" fmla="*/ 2196351 h 4246968"/>
              <a:gd name="connsiteX79" fmla="*/ 1815074 w 2439256"/>
              <a:gd name="connsiteY79" fmla="*/ 2218115 h 4246968"/>
              <a:gd name="connsiteX80" fmla="*/ 1931184 w 2439256"/>
              <a:gd name="connsiteY80" fmla="*/ 1781727 h 4246968"/>
              <a:gd name="connsiteX81" fmla="*/ 1926517 w 2439256"/>
              <a:gd name="connsiteY81" fmla="*/ 1781204 h 4246968"/>
              <a:gd name="connsiteX82" fmla="*/ 1926021 w 2439256"/>
              <a:gd name="connsiteY82" fmla="*/ 1785909 h 4246968"/>
              <a:gd name="connsiteX83" fmla="*/ 1940985 w 2439256"/>
              <a:gd name="connsiteY83" fmla="*/ 1800282 h 4246968"/>
              <a:gd name="connsiteX84" fmla="*/ 1942986 w 2439256"/>
              <a:gd name="connsiteY84" fmla="*/ 1800930 h 4246968"/>
              <a:gd name="connsiteX85" fmla="*/ 1945653 w 2439256"/>
              <a:gd name="connsiteY85" fmla="*/ 1799635 h 4246968"/>
              <a:gd name="connsiteX86" fmla="*/ 1944871 w 2439256"/>
              <a:gd name="connsiteY86" fmla="*/ 1794920 h 4246968"/>
              <a:gd name="connsiteX87" fmla="*/ 1931184 w 2439256"/>
              <a:gd name="connsiteY87" fmla="*/ 1781727 h 4246968"/>
              <a:gd name="connsiteX88" fmla="*/ 1055255 w 2439256"/>
              <a:gd name="connsiteY88" fmla="*/ 2227840 h 4246968"/>
              <a:gd name="connsiteX89" fmla="*/ 1022775 w 2439256"/>
              <a:gd name="connsiteY89" fmla="*/ 2260349 h 4246968"/>
              <a:gd name="connsiteX90" fmla="*/ 990295 w 2439256"/>
              <a:gd name="connsiteY90" fmla="*/ 2227840 h 4246968"/>
              <a:gd name="connsiteX91" fmla="*/ 1022775 w 2439256"/>
              <a:gd name="connsiteY91" fmla="*/ 2166214 h 4246968"/>
              <a:gd name="connsiteX92" fmla="*/ 1055255 w 2439256"/>
              <a:gd name="connsiteY92" fmla="*/ 2227840 h 4246968"/>
              <a:gd name="connsiteX93" fmla="*/ 997067 w 2439256"/>
              <a:gd name="connsiteY93" fmla="*/ 2227840 h 4246968"/>
              <a:gd name="connsiteX94" fmla="*/ 1022871 w 2439256"/>
              <a:gd name="connsiteY94" fmla="*/ 2253653 h 4246968"/>
              <a:gd name="connsiteX95" fmla="*/ 1048683 w 2439256"/>
              <a:gd name="connsiteY95" fmla="*/ 2227840 h 4246968"/>
              <a:gd name="connsiteX96" fmla="*/ 1022871 w 2439256"/>
              <a:gd name="connsiteY96" fmla="*/ 2173281 h 4246968"/>
              <a:gd name="connsiteX97" fmla="*/ 997067 w 2439256"/>
              <a:gd name="connsiteY97" fmla="*/ 2227840 h 4246968"/>
              <a:gd name="connsiteX98" fmla="*/ 709803 w 2439256"/>
              <a:gd name="connsiteY98" fmla="*/ 2522373 h 4246968"/>
              <a:gd name="connsiteX99" fmla="*/ 709031 w 2439256"/>
              <a:gd name="connsiteY99" fmla="*/ 2527021 h 4246968"/>
              <a:gd name="connsiteX100" fmla="*/ 711708 w 2439256"/>
              <a:gd name="connsiteY100" fmla="*/ 2528373 h 4246968"/>
              <a:gd name="connsiteX101" fmla="*/ 713708 w 2439256"/>
              <a:gd name="connsiteY101" fmla="*/ 2527687 h 4246968"/>
              <a:gd name="connsiteX102" fmla="*/ 729129 w 2439256"/>
              <a:gd name="connsiteY102" fmla="*/ 2513210 h 4246968"/>
              <a:gd name="connsiteX103" fmla="*/ 728643 w 2439256"/>
              <a:gd name="connsiteY103" fmla="*/ 2508561 h 4246968"/>
              <a:gd name="connsiteX104" fmla="*/ 723985 w 2439256"/>
              <a:gd name="connsiteY104" fmla="*/ 2509037 h 4246968"/>
              <a:gd name="connsiteX105" fmla="*/ 709803 w 2439256"/>
              <a:gd name="connsiteY105" fmla="*/ 2522373 h 4246968"/>
              <a:gd name="connsiteX106" fmla="*/ 305543 w 2439256"/>
              <a:gd name="connsiteY106" fmla="*/ 1816932 h 4246968"/>
              <a:gd name="connsiteX107" fmla="*/ 306314 w 2439256"/>
              <a:gd name="connsiteY107" fmla="*/ 1816837 h 4246968"/>
              <a:gd name="connsiteX108" fmla="*/ 328213 w 2439256"/>
              <a:gd name="connsiteY108" fmla="*/ 1810931 h 4246968"/>
              <a:gd name="connsiteX109" fmla="*/ 330412 w 2439256"/>
              <a:gd name="connsiteY109" fmla="*/ 1806750 h 4246968"/>
              <a:gd name="connsiteX110" fmla="*/ 326307 w 2439256"/>
              <a:gd name="connsiteY110" fmla="*/ 1804654 h 4246968"/>
              <a:gd name="connsiteX111" fmla="*/ 304800 w 2439256"/>
              <a:gd name="connsiteY111" fmla="*/ 1810379 h 4246968"/>
              <a:gd name="connsiteX112" fmla="*/ 302314 w 2439256"/>
              <a:gd name="connsiteY112" fmla="*/ 1814379 h 4246968"/>
              <a:gd name="connsiteX113" fmla="*/ 305543 w 2439256"/>
              <a:gd name="connsiteY113" fmla="*/ 1816932 h 4246968"/>
              <a:gd name="connsiteX114" fmla="*/ 725986 w 2439256"/>
              <a:gd name="connsiteY114" fmla="*/ 1800282 h 4246968"/>
              <a:gd name="connsiteX115" fmla="*/ 727986 w 2439256"/>
              <a:gd name="connsiteY115" fmla="*/ 1800930 h 4246968"/>
              <a:gd name="connsiteX116" fmla="*/ 730653 w 2439256"/>
              <a:gd name="connsiteY116" fmla="*/ 1799635 h 4246968"/>
              <a:gd name="connsiteX117" fmla="*/ 729891 w 2439256"/>
              <a:gd name="connsiteY117" fmla="*/ 1794929 h 4246968"/>
              <a:gd name="connsiteX118" fmla="*/ 716175 w 2439256"/>
              <a:gd name="connsiteY118" fmla="*/ 1781727 h 4246968"/>
              <a:gd name="connsiteX119" fmla="*/ 711498 w 2439256"/>
              <a:gd name="connsiteY119" fmla="*/ 1781213 h 4246968"/>
              <a:gd name="connsiteX120" fmla="*/ 711041 w 2439256"/>
              <a:gd name="connsiteY120" fmla="*/ 1785909 h 4246968"/>
              <a:gd name="connsiteX121" fmla="*/ 725986 w 2439256"/>
              <a:gd name="connsiteY121" fmla="*/ 1800282 h 4246968"/>
              <a:gd name="connsiteX122" fmla="*/ 482994 w 2439256"/>
              <a:gd name="connsiteY122" fmla="*/ 1800282 h 4246968"/>
              <a:gd name="connsiteX123" fmla="*/ 484994 w 2439256"/>
              <a:gd name="connsiteY123" fmla="*/ 1800930 h 4246968"/>
              <a:gd name="connsiteX124" fmla="*/ 487680 w 2439256"/>
              <a:gd name="connsiteY124" fmla="*/ 1799635 h 4246968"/>
              <a:gd name="connsiteX125" fmla="*/ 486908 w 2439256"/>
              <a:gd name="connsiteY125" fmla="*/ 1794929 h 4246968"/>
              <a:gd name="connsiteX126" fmla="*/ 473183 w 2439256"/>
              <a:gd name="connsiteY126" fmla="*/ 1781727 h 4246968"/>
              <a:gd name="connsiteX127" fmla="*/ 468506 w 2439256"/>
              <a:gd name="connsiteY127" fmla="*/ 1781213 h 4246968"/>
              <a:gd name="connsiteX128" fmla="*/ 468039 w 2439256"/>
              <a:gd name="connsiteY128" fmla="*/ 1785909 h 4246968"/>
              <a:gd name="connsiteX129" fmla="*/ 482994 w 2439256"/>
              <a:gd name="connsiteY129" fmla="*/ 1800282 h 4246968"/>
              <a:gd name="connsiteX130" fmla="*/ 1815074 w 2439256"/>
              <a:gd name="connsiteY130" fmla="*/ 1732188 h 4246968"/>
              <a:gd name="connsiteX131" fmla="*/ 1815074 w 2439256"/>
              <a:gd name="connsiteY131" fmla="*/ 1736836 h 4246968"/>
              <a:gd name="connsiteX132" fmla="*/ 1819732 w 2439256"/>
              <a:gd name="connsiteY132" fmla="*/ 1736836 h 4246968"/>
              <a:gd name="connsiteX133" fmla="*/ 1835934 w 2439256"/>
              <a:gd name="connsiteY133" fmla="*/ 1720653 h 4246968"/>
              <a:gd name="connsiteX134" fmla="*/ 1835934 w 2439256"/>
              <a:gd name="connsiteY134" fmla="*/ 1727216 h 4246968"/>
              <a:gd name="connsiteX135" fmla="*/ 1829352 w 2439256"/>
              <a:gd name="connsiteY135" fmla="*/ 1760649 h 4246968"/>
              <a:gd name="connsiteX136" fmla="*/ 1831086 w 2439256"/>
              <a:gd name="connsiteY136" fmla="*/ 1765021 h 4246968"/>
              <a:gd name="connsiteX137" fmla="*/ 1832400 w 2439256"/>
              <a:gd name="connsiteY137" fmla="*/ 1765306 h 4246968"/>
              <a:gd name="connsiteX138" fmla="*/ 1835458 w 2439256"/>
              <a:gd name="connsiteY138" fmla="*/ 1763306 h 4246968"/>
              <a:gd name="connsiteX139" fmla="*/ 1842602 w 2439256"/>
              <a:gd name="connsiteY139" fmla="*/ 1727216 h 4246968"/>
              <a:gd name="connsiteX140" fmla="*/ 1842602 w 2439256"/>
              <a:gd name="connsiteY140" fmla="*/ 1720749 h 4246968"/>
              <a:gd name="connsiteX141" fmla="*/ 1858803 w 2439256"/>
              <a:gd name="connsiteY141" fmla="*/ 1736931 h 4246968"/>
              <a:gd name="connsiteX142" fmla="*/ 1861175 w 2439256"/>
              <a:gd name="connsiteY142" fmla="*/ 1737874 h 4246968"/>
              <a:gd name="connsiteX143" fmla="*/ 1863547 w 2439256"/>
              <a:gd name="connsiteY143" fmla="*/ 1736931 h 4246968"/>
              <a:gd name="connsiteX144" fmla="*/ 1863547 w 2439256"/>
              <a:gd name="connsiteY144" fmla="*/ 1732274 h 4246968"/>
              <a:gd name="connsiteX145" fmla="*/ 1841630 w 2439256"/>
              <a:gd name="connsiteY145" fmla="*/ 1710376 h 4246968"/>
              <a:gd name="connsiteX146" fmla="*/ 1839258 w 2439256"/>
              <a:gd name="connsiteY146" fmla="*/ 1709395 h 4246968"/>
              <a:gd name="connsiteX147" fmla="*/ 1836887 w 2439256"/>
              <a:gd name="connsiteY147" fmla="*/ 1710376 h 4246968"/>
              <a:gd name="connsiteX148" fmla="*/ 1815074 w 2439256"/>
              <a:gd name="connsiteY148" fmla="*/ 1732188 h 4246968"/>
              <a:gd name="connsiteX149" fmla="*/ 1011821 w 2439256"/>
              <a:gd name="connsiteY149" fmla="*/ 2296068 h 4246968"/>
              <a:gd name="connsiteX150" fmla="*/ 992886 w 2439256"/>
              <a:gd name="connsiteY150" fmla="*/ 2291696 h 4246968"/>
              <a:gd name="connsiteX151" fmla="*/ 988590 w 2439256"/>
              <a:gd name="connsiteY151" fmla="*/ 2293696 h 4246968"/>
              <a:gd name="connsiteX152" fmla="*/ 990590 w 2439256"/>
              <a:gd name="connsiteY152" fmla="*/ 2297973 h 4246968"/>
              <a:gd name="connsiteX153" fmla="*/ 1011164 w 2439256"/>
              <a:gd name="connsiteY153" fmla="*/ 2302717 h 4246968"/>
              <a:gd name="connsiteX154" fmla="*/ 1011555 w 2439256"/>
              <a:gd name="connsiteY154" fmla="*/ 2302717 h 4246968"/>
              <a:gd name="connsiteX155" fmla="*/ 1014869 w 2439256"/>
              <a:gd name="connsiteY155" fmla="*/ 2299783 h 4246968"/>
              <a:gd name="connsiteX156" fmla="*/ 1011821 w 2439256"/>
              <a:gd name="connsiteY156" fmla="*/ 2296068 h 4246968"/>
              <a:gd name="connsiteX157" fmla="*/ 1960597 w 2439256"/>
              <a:gd name="connsiteY157" fmla="*/ 2293696 h 4246968"/>
              <a:gd name="connsiteX158" fmla="*/ 1962598 w 2439256"/>
              <a:gd name="connsiteY158" fmla="*/ 2297973 h 4246968"/>
              <a:gd name="connsiteX159" fmla="*/ 1983181 w 2439256"/>
              <a:gd name="connsiteY159" fmla="*/ 2302707 h 4246968"/>
              <a:gd name="connsiteX160" fmla="*/ 1983553 w 2439256"/>
              <a:gd name="connsiteY160" fmla="*/ 2302707 h 4246968"/>
              <a:gd name="connsiteX161" fmla="*/ 1986906 w 2439256"/>
              <a:gd name="connsiteY161" fmla="*/ 2299783 h 4246968"/>
              <a:gd name="connsiteX162" fmla="*/ 1983867 w 2439256"/>
              <a:gd name="connsiteY162" fmla="*/ 2296068 h 4246968"/>
              <a:gd name="connsiteX163" fmla="*/ 1964903 w 2439256"/>
              <a:gd name="connsiteY163" fmla="*/ 2291696 h 4246968"/>
              <a:gd name="connsiteX164" fmla="*/ 1960597 w 2439256"/>
              <a:gd name="connsiteY164" fmla="*/ 2293696 h 4246968"/>
              <a:gd name="connsiteX165" fmla="*/ 1817446 w 2439256"/>
              <a:gd name="connsiteY165" fmla="*/ 1780099 h 4246968"/>
              <a:gd name="connsiteX166" fmla="*/ 1803273 w 2439256"/>
              <a:gd name="connsiteY166" fmla="*/ 1793396 h 4246968"/>
              <a:gd name="connsiteX167" fmla="*/ 1802511 w 2439256"/>
              <a:gd name="connsiteY167" fmla="*/ 1798101 h 4246968"/>
              <a:gd name="connsiteX168" fmla="*/ 1805168 w 2439256"/>
              <a:gd name="connsiteY168" fmla="*/ 1799435 h 4246968"/>
              <a:gd name="connsiteX169" fmla="*/ 1807178 w 2439256"/>
              <a:gd name="connsiteY169" fmla="*/ 1798749 h 4246968"/>
              <a:gd name="connsiteX170" fmla="*/ 1822589 w 2439256"/>
              <a:gd name="connsiteY170" fmla="*/ 1784280 h 4246968"/>
              <a:gd name="connsiteX171" fmla="*/ 1822123 w 2439256"/>
              <a:gd name="connsiteY171" fmla="*/ 1779632 h 4246968"/>
              <a:gd name="connsiteX172" fmla="*/ 1817446 w 2439256"/>
              <a:gd name="connsiteY172" fmla="*/ 1780099 h 4246968"/>
              <a:gd name="connsiteX173" fmla="*/ 1873358 w 2439256"/>
              <a:gd name="connsiteY173" fmla="*/ 1531277 h 4246968"/>
              <a:gd name="connsiteX174" fmla="*/ 1840887 w 2439256"/>
              <a:gd name="connsiteY174" fmla="*/ 1498806 h 4246968"/>
              <a:gd name="connsiteX175" fmla="*/ 1873358 w 2439256"/>
              <a:gd name="connsiteY175" fmla="*/ 1437180 h 4246968"/>
              <a:gd name="connsiteX176" fmla="*/ 1905838 w 2439256"/>
              <a:gd name="connsiteY176" fmla="*/ 1498806 h 4246968"/>
              <a:gd name="connsiteX177" fmla="*/ 1873358 w 2439256"/>
              <a:gd name="connsiteY177" fmla="*/ 1531277 h 4246968"/>
              <a:gd name="connsiteX178" fmla="*/ 1873358 w 2439256"/>
              <a:gd name="connsiteY178" fmla="*/ 1444247 h 4246968"/>
              <a:gd name="connsiteX179" fmla="*/ 1847545 w 2439256"/>
              <a:gd name="connsiteY179" fmla="*/ 1498806 h 4246968"/>
              <a:gd name="connsiteX180" fmla="*/ 1873358 w 2439256"/>
              <a:gd name="connsiteY180" fmla="*/ 1524619 h 4246968"/>
              <a:gd name="connsiteX181" fmla="*/ 1899171 w 2439256"/>
              <a:gd name="connsiteY181" fmla="*/ 1498806 h 4246968"/>
              <a:gd name="connsiteX182" fmla="*/ 1873358 w 2439256"/>
              <a:gd name="connsiteY182" fmla="*/ 1444247 h 4246968"/>
              <a:gd name="connsiteX183" fmla="*/ 506911 w 2439256"/>
              <a:gd name="connsiteY183" fmla="*/ 1805721 h 4246968"/>
              <a:gd name="connsiteX184" fmla="*/ 502625 w 2439256"/>
              <a:gd name="connsiteY184" fmla="*/ 1807721 h 4246968"/>
              <a:gd name="connsiteX185" fmla="*/ 504625 w 2439256"/>
              <a:gd name="connsiteY185" fmla="*/ 1811998 h 4246968"/>
              <a:gd name="connsiteX186" fmla="*/ 525208 w 2439256"/>
              <a:gd name="connsiteY186" fmla="*/ 1816741 h 4246968"/>
              <a:gd name="connsiteX187" fmla="*/ 525580 w 2439256"/>
              <a:gd name="connsiteY187" fmla="*/ 1816741 h 4246968"/>
              <a:gd name="connsiteX188" fmla="*/ 528904 w 2439256"/>
              <a:gd name="connsiteY188" fmla="*/ 1813808 h 4246968"/>
              <a:gd name="connsiteX189" fmla="*/ 525856 w 2439256"/>
              <a:gd name="connsiteY189" fmla="*/ 1810093 h 4246968"/>
              <a:gd name="connsiteX190" fmla="*/ 506911 w 2439256"/>
              <a:gd name="connsiteY190" fmla="*/ 1805721 h 4246968"/>
              <a:gd name="connsiteX191" fmla="*/ 1841173 w 2439256"/>
              <a:gd name="connsiteY191" fmla="*/ 2054962 h 4246968"/>
              <a:gd name="connsiteX192" fmla="*/ 1861747 w 2439256"/>
              <a:gd name="connsiteY192" fmla="*/ 2059753 h 4246968"/>
              <a:gd name="connsiteX193" fmla="*/ 1862118 w 2439256"/>
              <a:gd name="connsiteY193" fmla="*/ 2059753 h 4246968"/>
              <a:gd name="connsiteX194" fmla="*/ 1865443 w 2439256"/>
              <a:gd name="connsiteY194" fmla="*/ 2056781 h 4246968"/>
              <a:gd name="connsiteX195" fmla="*/ 1862404 w 2439256"/>
              <a:gd name="connsiteY195" fmla="*/ 2053057 h 4246968"/>
              <a:gd name="connsiteX196" fmla="*/ 1843449 w 2439256"/>
              <a:gd name="connsiteY196" fmla="*/ 2048685 h 4246968"/>
              <a:gd name="connsiteX197" fmla="*/ 1839173 w 2439256"/>
              <a:gd name="connsiteY197" fmla="*/ 2050685 h 4246968"/>
              <a:gd name="connsiteX198" fmla="*/ 1841173 w 2439256"/>
              <a:gd name="connsiteY198" fmla="*/ 2054962 h 4246968"/>
              <a:gd name="connsiteX199" fmla="*/ 1782766 w 2439256"/>
              <a:gd name="connsiteY199" fmla="*/ 1969989 h 4246968"/>
              <a:gd name="connsiteX200" fmla="*/ 1782690 w 2439256"/>
              <a:gd name="connsiteY200" fmla="*/ 1976685 h 4246968"/>
              <a:gd name="connsiteX201" fmla="*/ 1766488 w 2439256"/>
              <a:gd name="connsiteY201" fmla="*/ 1960502 h 4246968"/>
              <a:gd name="connsiteX202" fmla="*/ 1761830 w 2439256"/>
              <a:gd name="connsiteY202" fmla="*/ 1960502 h 4246968"/>
              <a:gd name="connsiteX203" fmla="*/ 1761830 w 2439256"/>
              <a:gd name="connsiteY203" fmla="*/ 1965150 h 4246968"/>
              <a:gd name="connsiteX204" fmla="*/ 1783546 w 2439256"/>
              <a:gd name="connsiteY204" fmla="*/ 1987153 h 4246968"/>
              <a:gd name="connsiteX205" fmla="*/ 1785909 w 2439256"/>
              <a:gd name="connsiteY205" fmla="*/ 1988134 h 4246968"/>
              <a:gd name="connsiteX206" fmla="*/ 1788309 w 2439256"/>
              <a:gd name="connsiteY206" fmla="*/ 1987153 h 4246968"/>
              <a:gd name="connsiteX207" fmla="*/ 1810226 w 2439256"/>
              <a:gd name="connsiteY207" fmla="*/ 1965341 h 4246968"/>
              <a:gd name="connsiteX208" fmla="*/ 1810226 w 2439256"/>
              <a:gd name="connsiteY208" fmla="*/ 1960683 h 4246968"/>
              <a:gd name="connsiteX209" fmla="*/ 1805549 w 2439256"/>
              <a:gd name="connsiteY209" fmla="*/ 1960683 h 4246968"/>
              <a:gd name="connsiteX210" fmla="*/ 1789366 w 2439256"/>
              <a:gd name="connsiteY210" fmla="*/ 1976876 h 4246968"/>
              <a:gd name="connsiteX211" fmla="*/ 1789452 w 2439256"/>
              <a:gd name="connsiteY211" fmla="*/ 1970227 h 4246968"/>
              <a:gd name="connsiteX212" fmla="*/ 1873444 w 2439256"/>
              <a:gd name="connsiteY212" fmla="*/ 1886179 h 4246968"/>
              <a:gd name="connsiteX213" fmla="*/ 1938052 w 2439256"/>
              <a:gd name="connsiteY213" fmla="*/ 1916459 h 4246968"/>
              <a:gd name="connsiteX214" fmla="*/ 1942700 w 2439256"/>
              <a:gd name="connsiteY214" fmla="*/ 1916878 h 4246968"/>
              <a:gd name="connsiteX215" fmla="*/ 1943195 w 2439256"/>
              <a:gd name="connsiteY215" fmla="*/ 1912182 h 4246968"/>
              <a:gd name="connsiteX216" fmla="*/ 1873444 w 2439256"/>
              <a:gd name="connsiteY216" fmla="*/ 1879435 h 4246968"/>
              <a:gd name="connsiteX217" fmla="*/ 1782766 w 2439256"/>
              <a:gd name="connsiteY217" fmla="*/ 1969989 h 4246968"/>
              <a:gd name="connsiteX218" fmla="*/ 1873358 w 2439256"/>
              <a:gd name="connsiteY218" fmla="*/ 2017243 h 4246968"/>
              <a:gd name="connsiteX219" fmla="*/ 1840887 w 2439256"/>
              <a:gd name="connsiteY219" fmla="*/ 1984782 h 4246968"/>
              <a:gd name="connsiteX220" fmla="*/ 1873358 w 2439256"/>
              <a:gd name="connsiteY220" fmla="*/ 1923155 h 4246968"/>
              <a:gd name="connsiteX221" fmla="*/ 1905838 w 2439256"/>
              <a:gd name="connsiteY221" fmla="*/ 1984782 h 4246968"/>
              <a:gd name="connsiteX222" fmla="*/ 1873358 w 2439256"/>
              <a:gd name="connsiteY222" fmla="*/ 2017243 h 4246968"/>
              <a:gd name="connsiteX223" fmla="*/ 1873358 w 2439256"/>
              <a:gd name="connsiteY223" fmla="*/ 1930184 h 4246968"/>
              <a:gd name="connsiteX224" fmla="*/ 1847545 w 2439256"/>
              <a:gd name="connsiteY224" fmla="*/ 1984782 h 4246968"/>
              <a:gd name="connsiteX225" fmla="*/ 1873358 w 2439256"/>
              <a:gd name="connsiteY225" fmla="*/ 2010594 h 4246968"/>
              <a:gd name="connsiteX226" fmla="*/ 1899171 w 2439256"/>
              <a:gd name="connsiteY226" fmla="*/ 1984782 h 4246968"/>
              <a:gd name="connsiteX227" fmla="*/ 1873358 w 2439256"/>
              <a:gd name="connsiteY227" fmla="*/ 1930184 h 4246968"/>
              <a:gd name="connsiteX228" fmla="*/ 1809722 w 2439256"/>
              <a:gd name="connsiteY228" fmla="*/ 1538716 h 4246968"/>
              <a:gd name="connsiteX229" fmla="*/ 1805083 w 2439256"/>
              <a:gd name="connsiteY229" fmla="*/ 1538249 h 4246968"/>
              <a:gd name="connsiteX230" fmla="*/ 1804578 w 2439256"/>
              <a:gd name="connsiteY230" fmla="*/ 1542898 h 4246968"/>
              <a:gd name="connsiteX231" fmla="*/ 1819541 w 2439256"/>
              <a:gd name="connsiteY231" fmla="*/ 1557271 h 4246968"/>
              <a:gd name="connsiteX232" fmla="*/ 1821552 w 2439256"/>
              <a:gd name="connsiteY232" fmla="*/ 1557966 h 4246968"/>
              <a:gd name="connsiteX233" fmla="*/ 1824218 w 2439256"/>
              <a:gd name="connsiteY233" fmla="*/ 1556623 h 4246968"/>
              <a:gd name="connsiteX234" fmla="*/ 1823447 w 2439256"/>
              <a:gd name="connsiteY234" fmla="*/ 1551975 h 4246968"/>
              <a:gd name="connsiteX235" fmla="*/ 1809722 w 2439256"/>
              <a:gd name="connsiteY235" fmla="*/ 1538716 h 4246968"/>
              <a:gd name="connsiteX236" fmla="*/ 478536 w 2439256"/>
              <a:gd name="connsiteY236" fmla="*/ 1979895 h 4246968"/>
              <a:gd name="connsiteX237" fmla="*/ 483184 w 2439256"/>
              <a:gd name="connsiteY237" fmla="*/ 1979895 h 4246968"/>
              <a:gd name="connsiteX238" fmla="*/ 499377 w 2439256"/>
              <a:gd name="connsiteY238" fmla="*/ 1963722 h 4246968"/>
              <a:gd name="connsiteX239" fmla="*/ 499377 w 2439256"/>
              <a:gd name="connsiteY239" fmla="*/ 1970313 h 4246968"/>
              <a:gd name="connsiteX240" fmla="*/ 492814 w 2439256"/>
              <a:gd name="connsiteY240" fmla="*/ 2003708 h 4246968"/>
              <a:gd name="connsiteX241" fmla="*/ 494529 w 2439256"/>
              <a:gd name="connsiteY241" fmla="*/ 2008127 h 4246968"/>
              <a:gd name="connsiteX242" fmla="*/ 495852 w 2439256"/>
              <a:gd name="connsiteY242" fmla="*/ 2008403 h 4246968"/>
              <a:gd name="connsiteX243" fmla="*/ 498900 w 2439256"/>
              <a:gd name="connsiteY243" fmla="*/ 2006413 h 4246968"/>
              <a:gd name="connsiteX244" fmla="*/ 506044 w 2439256"/>
              <a:gd name="connsiteY244" fmla="*/ 1970313 h 4246968"/>
              <a:gd name="connsiteX245" fmla="*/ 506044 w 2439256"/>
              <a:gd name="connsiteY245" fmla="*/ 1963807 h 4246968"/>
              <a:gd name="connsiteX246" fmla="*/ 522246 w 2439256"/>
              <a:gd name="connsiteY246" fmla="*/ 1980038 h 4246968"/>
              <a:gd name="connsiteX247" fmla="*/ 524627 w 2439256"/>
              <a:gd name="connsiteY247" fmla="*/ 1980971 h 4246968"/>
              <a:gd name="connsiteX248" fmla="*/ 526999 w 2439256"/>
              <a:gd name="connsiteY248" fmla="*/ 1980038 h 4246968"/>
              <a:gd name="connsiteX249" fmla="*/ 526999 w 2439256"/>
              <a:gd name="connsiteY249" fmla="*/ 1975333 h 4246968"/>
              <a:gd name="connsiteX250" fmla="*/ 505206 w 2439256"/>
              <a:gd name="connsiteY250" fmla="*/ 1953530 h 4246968"/>
              <a:gd name="connsiteX251" fmla="*/ 502805 w 2439256"/>
              <a:gd name="connsiteY251" fmla="*/ 1952596 h 4246968"/>
              <a:gd name="connsiteX252" fmla="*/ 500424 w 2439256"/>
              <a:gd name="connsiteY252" fmla="*/ 1953530 h 4246968"/>
              <a:gd name="connsiteX253" fmla="*/ 478621 w 2439256"/>
              <a:gd name="connsiteY253" fmla="*/ 1975333 h 4246968"/>
              <a:gd name="connsiteX254" fmla="*/ 478536 w 2439256"/>
              <a:gd name="connsiteY254" fmla="*/ 1979895 h 4246968"/>
              <a:gd name="connsiteX255" fmla="*/ 1661141 w 2439256"/>
              <a:gd name="connsiteY255" fmla="*/ 1726930 h 4246968"/>
              <a:gd name="connsiteX256" fmla="*/ 1661046 w 2439256"/>
              <a:gd name="connsiteY256" fmla="*/ 1733588 h 4246968"/>
              <a:gd name="connsiteX257" fmla="*/ 1644862 w 2439256"/>
              <a:gd name="connsiteY257" fmla="*/ 1717396 h 4246968"/>
              <a:gd name="connsiteX258" fmla="*/ 1640195 w 2439256"/>
              <a:gd name="connsiteY258" fmla="*/ 1717396 h 4246968"/>
              <a:gd name="connsiteX259" fmla="*/ 1640195 w 2439256"/>
              <a:gd name="connsiteY259" fmla="*/ 1722091 h 4246968"/>
              <a:gd name="connsiteX260" fmla="*/ 1662008 w 2439256"/>
              <a:gd name="connsiteY260" fmla="*/ 1743913 h 4246968"/>
              <a:gd name="connsiteX261" fmla="*/ 1664398 w 2439256"/>
              <a:gd name="connsiteY261" fmla="*/ 1744837 h 4246968"/>
              <a:gd name="connsiteX262" fmla="*/ 1666770 w 2439256"/>
              <a:gd name="connsiteY262" fmla="*/ 1743913 h 4246968"/>
              <a:gd name="connsiteX263" fmla="*/ 1688582 w 2439256"/>
              <a:gd name="connsiteY263" fmla="*/ 1722091 h 4246968"/>
              <a:gd name="connsiteX264" fmla="*/ 1688582 w 2439256"/>
              <a:gd name="connsiteY264" fmla="*/ 1717586 h 4246968"/>
              <a:gd name="connsiteX265" fmla="*/ 1683896 w 2439256"/>
              <a:gd name="connsiteY265" fmla="*/ 1717586 h 4246968"/>
              <a:gd name="connsiteX266" fmla="*/ 1667704 w 2439256"/>
              <a:gd name="connsiteY266" fmla="*/ 1733769 h 4246968"/>
              <a:gd name="connsiteX267" fmla="*/ 1667808 w 2439256"/>
              <a:gd name="connsiteY267" fmla="*/ 1727121 h 4246968"/>
              <a:gd name="connsiteX268" fmla="*/ 1751819 w 2439256"/>
              <a:gd name="connsiteY268" fmla="*/ 1643120 h 4246968"/>
              <a:gd name="connsiteX269" fmla="*/ 1816418 w 2439256"/>
              <a:gd name="connsiteY269" fmla="*/ 1673400 h 4246968"/>
              <a:gd name="connsiteX270" fmla="*/ 1821075 w 2439256"/>
              <a:gd name="connsiteY270" fmla="*/ 1673781 h 4246968"/>
              <a:gd name="connsiteX271" fmla="*/ 1821552 w 2439256"/>
              <a:gd name="connsiteY271" fmla="*/ 1669123 h 4246968"/>
              <a:gd name="connsiteX272" fmla="*/ 1751819 w 2439256"/>
              <a:gd name="connsiteY272" fmla="*/ 1636338 h 4246968"/>
              <a:gd name="connsiteX273" fmla="*/ 1661141 w 2439256"/>
              <a:gd name="connsiteY273" fmla="*/ 1726930 h 4246968"/>
              <a:gd name="connsiteX274" fmla="*/ 1661141 w 2439256"/>
              <a:gd name="connsiteY274" fmla="*/ 2698966 h 4246968"/>
              <a:gd name="connsiteX275" fmla="*/ 1661046 w 2439256"/>
              <a:gd name="connsiteY275" fmla="*/ 2705614 h 4246968"/>
              <a:gd name="connsiteX276" fmla="*/ 1644862 w 2439256"/>
              <a:gd name="connsiteY276" fmla="*/ 2689432 h 4246968"/>
              <a:gd name="connsiteX277" fmla="*/ 1640195 w 2439256"/>
              <a:gd name="connsiteY277" fmla="*/ 2689432 h 4246968"/>
              <a:gd name="connsiteX278" fmla="*/ 1640195 w 2439256"/>
              <a:gd name="connsiteY278" fmla="*/ 2694080 h 4246968"/>
              <a:gd name="connsiteX279" fmla="*/ 1662008 w 2439256"/>
              <a:gd name="connsiteY279" fmla="*/ 2715892 h 4246968"/>
              <a:gd name="connsiteX280" fmla="*/ 1664398 w 2439256"/>
              <a:gd name="connsiteY280" fmla="*/ 2716873 h 4246968"/>
              <a:gd name="connsiteX281" fmla="*/ 1666770 w 2439256"/>
              <a:gd name="connsiteY281" fmla="*/ 2715892 h 4246968"/>
              <a:gd name="connsiteX282" fmla="*/ 1688582 w 2439256"/>
              <a:gd name="connsiteY282" fmla="*/ 2694080 h 4246968"/>
              <a:gd name="connsiteX283" fmla="*/ 1688582 w 2439256"/>
              <a:gd name="connsiteY283" fmla="*/ 2689622 h 4246968"/>
              <a:gd name="connsiteX284" fmla="*/ 1683896 w 2439256"/>
              <a:gd name="connsiteY284" fmla="*/ 2689622 h 4246968"/>
              <a:gd name="connsiteX285" fmla="*/ 1667704 w 2439256"/>
              <a:gd name="connsiteY285" fmla="*/ 2705805 h 4246968"/>
              <a:gd name="connsiteX286" fmla="*/ 1667808 w 2439256"/>
              <a:gd name="connsiteY286" fmla="*/ 2699157 h 4246968"/>
              <a:gd name="connsiteX287" fmla="*/ 1751819 w 2439256"/>
              <a:gd name="connsiteY287" fmla="*/ 2615175 h 4246968"/>
              <a:gd name="connsiteX288" fmla="*/ 1816418 w 2439256"/>
              <a:gd name="connsiteY288" fmla="*/ 2645435 h 4246968"/>
              <a:gd name="connsiteX289" fmla="*/ 1821075 w 2439256"/>
              <a:gd name="connsiteY289" fmla="*/ 2645817 h 4246968"/>
              <a:gd name="connsiteX290" fmla="*/ 1821552 w 2439256"/>
              <a:gd name="connsiteY290" fmla="*/ 2641159 h 4246968"/>
              <a:gd name="connsiteX291" fmla="*/ 1751819 w 2439256"/>
              <a:gd name="connsiteY291" fmla="*/ 2608364 h 4246968"/>
              <a:gd name="connsiteX292" fmla="*/ 1661141 w 2439256"/>
              <a:gd name="connsiteY292" fmla="*/ 2698966 h 4246968"/>
              <a:gd name="connsiteX293" fmla="*/ 791508 w 2439256"/>
              <a:gd name="connsiteY293" fmla="*/ 1816932 h 4246968"/>
              <a:gd name="connsiteX294" fmla="*/ 792280 w 2439256"/>
              <a:gd name="connsiteY294" fmla="*/ 1816837 h 4246968"/>
              <a:gd name="connsiteX295" fmla="*/ 814188 w 2439256"/>
              <a:gd name="connsiteY295" fmla="*/ 1810931 h 4246968"/>
              <a:gd name="connsiteX296" fmla="*/ 816378 w 2439256"/>
              <a:gd name="connsiteY296" fmla="*/ 1806750 h 4246968"/>
              <a:gd name="connsiteX297" fmla="*/ 812282 w 2439256"/>
              <a:gd name="connsiteY297" fmla="*/ 1804654 h 4246968"/>
              <a:gd name="connsiteX298" fmla="*/ 790747 w 2439256"/>
              <a:gd name="connsiteY298" fmla="*/ 1810379 h 4246968"/>
              <a:gd name="connsiteX299" fmla="*/ 788279 w 2439256"/>
              <a:gd name="connsiteY299" fmla="*/ 1814379 h 4246968"/>
              <a:gd name="connsiteX300" fmla="*/ 791508 w 2439256"/>
              <a:gd name="connsiteY300" fmla="*/ 1816932 h 4246968"/>
              <a:gd name="connsiteX301" fmla="*/ 1202236 w 2439256"/>
              <a:gd name="connsiteY301" fmla="*/ 2753620 h 4246968"/>
              <a:gd name="connsiteX302" fmla="*/ 1197559 w 2439256"/>
              <a:gd name="connsiteY302" fmla="*/ 2753163 h 4246968"/>
              <a:gd name="connsiteX303" fmla="*/ 1197092 w 2439256"/>
              <a:gd name="connsiteY303" fmla="*/ 2757793 h 4246968"/>
              <a:gd name="connsiteX304" fmla="*/ 1212046 w 2439256"/>
              <a:gd name="connsiteY304" fmla="*/ 2772232 h 4246968"/>
              <a:gd name="connsiteX305" fmla="*/ 1214047 w 2439256"/>
              <a:gd name="connsiteY305" fmla="*/ 2772870 h 4246968"/>
              <a:gd name="connsiteX306" fmla="*/ 1216723 w 2439256"/>
              <a:gd name="connsiteY306" fmla="*/ 2771527 h 4246968"/>
              <a:gd name="connsiteX307" fmla="*/ 1215942 w 2439256"/>
              <a:gd name="connsiteY307" fmla="*/ 2766860 h 4246968"/>
              <a:gd name="connsiteX308" fmla="*/ 1202236 w 2439256"/>
              <a:gd name="connsiteY308" fmla="*/ 2753620 h 4246968"/>
              <a:gd name="connsiteX309" fmla="*/ 1936613 w 2439256"/>
              <a:gd name="connsiteY309" fmla="*/ 1975333 h 4246968"/>
              <a:gd name="connsiteX310" fmla="*/ 1936509 w 2439256"/>
              <a:gd name="connsiteY310" fmla="*/ 1979895 h 4246968"/>
              <a:gd name="connsiteX311" fmla="*/ 1941176 w 2439256"/>
              <a:gd name="connsiteY311" fmla="*/ 1979895 h 4246968"/>
              <a:gd name="connsiteX312" fmla="*/ 1957368 w 2439256"/>
              <a:gd name="connsiteY312" fmla="*/ 1963722 h 4246968"/>
              <a:gd name="connsiteX313" fmla="*/ 1957368 w 2439256"/>
              <a:gd name="connsiteY313" fmla="*/ 1970313 h 4246968"/>
              <a:gd name="connsiteX314" fmla="*/ 1950787 w 2439256"/>
              <a:gd name="connsiteY314" fmla="*/ 2003708 h 4246968"/>
              <a:gd name="connsiteX315" fmla="*/ 1952520 w 2439256"/>
              <a:gd name="connsiteY315" fmla="*/ 2008127 h 4246968"/>
              <a:gd name="connsiteX316" fmla="*/ 1953834 w 2439256"/>
              <a:gd name="connsiteY316" fmla="*/ 2008403 h 4246968"/>
              <a:gd name="connsiteX317" fmla="*/ 1956892 w 2439256"/>
              <a:gd name="connsiteY317" fmla="*/ 2006413 h 4246968"/>
              <a:gd name="connsiteX318" fmla="*/ 1964055 w 2439256"/>
              <a:gd name="connsiteY318" fmla="*/ 1970313 h 4246968"/>
              <a:gd name="connsiteX319" fmla="*/ 1964055 w 2439256"/>
              <a:gd name="connsiteY319" fmla="*/ 1963807 h 4246968"/>
              <a:gd name="connsiteX320" fmla="*/ 1980238 w 2439256"/>
              <a:gd name="connsiteY320" fmla="*/ 1980038 h 4246968"/>
              <a:gd name="connsiteX321" fmla="*/ 1982610 w 2439256"/>
              <a:gd name="connsiteY321" fmla="*/ 1980962 h 4246968"/>
              <a:gd name="connsiteX322" fmla="*/ 1985010 w 2439256"/>
              <a:gd name="connsiteY322" fmla="*/ 1980038 h 4246968"/>
              <a:gd name="connsiteX323" fmla="*/ 1985010 w 2439256"/>
              <a:gd name="connsiteY323" fmla="*/ 1975333 h 4246968"/>
              <a:gd name="connsiteX324" fmla="*/ 1963188 w 2439256"/>
              <a:gd name="connsiteY324" fmla="*/ 1953530 h 4246968"/>
              <a:gd name="connsiteX325" fmla="*/ 1960797 w 2439256"/>
              <a:gd name="connsiteY325" fmla="*/ 1952596 h 4246968"/>
              <a:gd name="connsiteX326" fmla="*/ 1958426 w 2439256"/>
              <a:gd name="connsiteY326" fmla="*/ 1953530 h 4246968"/>
              <a:gd name="connsiteX327" fmla="*/ 1936613 w 2439256"/>
              <a:gd name="connsiteY327" fmla="*/ 1975333 h 4246968"/>
              <a:gd name="connsiteX328" fmla="*/ 1100299 w 2439256"/>
              <a:gd name="connsiteY328" fmla="*/ 2732599 h 4246968"/>
              <a:gd name="connsiteX329" fmla="*/ 1102043 w 2439256"/>
              <a:gd name="connsiteY329" fmla="*/ 2736971 h 4246968"/>
              <a:gd name="connsiteX330" fmla="*/ 1103357 w 2439256"/>
              <a:gd name="connsiteY330" fmla="*/ 2737247 h 4246968"/>
              <a:gd name="connsiteX331" fmla="*/ 1106415 w 2439256"/>
              <a:gd name="connsiteY331" fmla="*/ 2735256 h 4246968"/>
              <a:gd name="connsiteX332" fmla="*/ 1113568 w 2439256"/>
              <a:gd name="connsiteY332" fmla="*/ 2699157 h 4246968"/>
              <a:gd name="connsiteX333" fmla="*/ 1113568 w 2439256"/>
              <a:gd name="connsiteY333" fmla="*/ 2692680 h 4246968"/>
              <a:gd name="connsiteX334" fmla="*/ 1129751 w 2439256"/>
              <a:gd name="connsiteY334" fmla="*/ 2708872 h 4246968"/>
              <a:gd name="connsiteX335" fmla="*/ 1132132 w 2439256"/>
              <a:gd name="connsiteY335" fmla="*/ 2709805 h 4246968"/>
              <a:gd name="connsiteX336" fmla="*/ 1134523 w 2439256"/>
              <a:gd name="connsiteY336" fmla="*/ 2708872 h 4246968"/>
              <a:gd name="connsiteX337" fmla="*/ 1134523 w 2439256"/>
              <a:gd name="connsiteY337" fmla="*/ 2704167 h 4246968"/>
              <a:gd name="connsiteX338" fmla="*/ 1112615 w 2439256"/>
              <a:gd name="connsiteY338" fmla="*/ 2682278 h 4246968"/>
              <a:gd name="connsiteX339" fmla="*/ 1110215 w 2439256"/>
              <a:gd name="connsiteY339" fmla="*/ 2681345 h 4246968"/>
              <a:gd name="connsiteX340" fmla="*/ 1107853 w 2439256"/>
              <a:gd name="connsiteY340" fmla="*/ 2682278 h 4246968"/>
              <a:gd name="connsiteX341" fmla="*/ 1086031 w 2439256"/>
              <a:gd name="connsiteY341" fmla="*/ 2704091 h 4246968"/>
              <a:gd name="connsiteX342" fmla="*/ 1086031 w 2439256"/>
              <a:gd name="connsiteY342" fmla="*/ 2708786 h 4246968"/>
              <a:gd name="connsiteX343" fmla="*/ 1090708 w 2439256"/>
              <a:gd name="connsiteY343" fmla="*/ 2708786 h 4246968"/>
              <a:gd name="connsiteX344" fmla="*/ 1106881 w 2439256"/>
              <a:gd name="connsiteY344" fmla="*/ 2692603 h 4246968"/>
              <a:gd name="connsiteX345" fmla="*/ 1106881 w 2439256"/>
              <a:gd name="connsiteY345" fmla="*/ 2699157 h 4246968"/>
              <a:gd name="connsiteX346" fmla="*/ 1100299 w 2439256"/>
              <a:gd name="connsiteY346" fmla="*/ 2732599 h 4246968"/>
              <a:gd name="connsiteX347" fmla="*/ 1343387 w 2439256"/>
              <a:gd name="connsiteY347" fmla="*/ 2732599 h 4246968"/>
              <a:gd name="connsiteX348" fmla="*/ 1345111 w 2439256"/>
              <a:gd name="connsiteY348" fmla="*/ 2736971 h 4246968"/>
              <a:gd name="connsiteX349" fmla="*/ 1346445 w 2439256"/>
              <a:gd name="connsiteY349" fmla="*/ 2737247 h 4246968"/>
              <a:gd name="connsiteX350" fmla="*/ 1349483 w 2439256"/>
              <a:gd name="connsiteY350" fmla="*/ 2735256 h 4246968"/>
              <a:gd name="connsiteX351" fmla="*/ 1356636 w 2439256"/>
              <a:gd name="connsiteY351" fmla="*/ 2699157 h 4246968"/>
              <a:gd name="connsiteX352" fmla="*/ 1356636 w 2439256"/>
              <a:gd name="connsiteY352" fmla="*/ 2692680 h 4246968"/>
              <a:gd name="connsiteX353" fmla="*/ 1372828 w 2439256"/>
              <a:gd name="connsiteY353" fmla="*/ 2708872 h 4246968"/>
              <a:gd name="connsiteX354" fmla="*/ 1375200 w 2439256"/>
              <a:gd name="connsiteY354" fmla="*/ 2709805 h 4246968"/>
              <a:gd name="connsiteX355" fmla="*/ 1377591 w 2439256"/>
              <a:gd name="connsiteY355" fmla="*/ 2708872 h 4246968"/>
              <a:gd name="connsiteX356" fmla="*/ 1377591 w 2439256"/>
              <a:gd name="connsiteY356" fmla="*/ 2704167 h 4246968"/>
              <a:gd name="connsiteX357" fmla="*/ 1355684 w 2439256"/>
              <a:gd name="connsiteY357" fmla="*/ 2682278 h 4246968"/>
              <a:gd name="connsiteX358" fmla="*/ 1353302 w 2439256"/>
              <a:gd name="connsiteY358" fmla="*/ 2681345 h 4246968"/>
              <a:gd name="connsiteX359" fmla="*/ 1350921 w 2439256"/>
              <a:gd name="connsiteY359" fmla="*/ 2682278 h 4246968"/>
              <a:gd name="connsiteX360" fmla="*/ 1329099 w 2439256"/>
              <a:gd name="connsiteY360" fmla="*/ 2704091 h 4246968"/>
              <a:gd name="connsiteX361" fmla="*/ 1329099 w 2439256"/>
              <a:gd name="connsiteY361" fmla="*/ 2708786 h 4246968"/>
              <a:gd name="connsiteX362" fmla="*/ 1333795 w 2439256"/>
              <a:gd name="connsiteY362" fmla="*/ 2708786 h 4246968"/>
              <a:gd name="connsiteX363" fmla="*/ 1349978 w 2439256"/>
              <a:gd name="connsiteY363" fmla="*/ 2692603 h 4246968"/>
              <a:gd name="connsiteX364" fmla="*/ 1349978 w 2439256"/>
              <a:gd name="connsiteY364" fmla="*/ 2699157 h 4246968"/>
              <a:gd name="connsiteX365" fmla="*/ 1343387 w 2439256"/>
              <a:gd name="connsiteY365" fmla="*/ 2732599 h 4246968"/>
              <a:gd name="connsiteX366" fmla="*/ 1960597 w 2439256"/>
              <a:gd name="connsiteY366" fmla="*/ 1807721 h 4246968"/>
              <a:gd name="connsiteX367" fmla="*/ 1962598 w 2439256"/>
              <a:gd name="connsiteY367" fmla="*/ 1811998 h 4246968"/>
              <a:gd name="connsiteX368" fmla="*/ 1983181 w 2439256"/>
              <a:gd name="connsiteY368" fmla="*/ 1816741 h 4246968"/>
              <a:gd name="connsiteX369" fmla="*/ 1983553 w 2439256"/>
              <a:gd name="connsiteY369" fmla="*/ 1816741 h 4246968"/>
              <a:gd name="connsiteX370" fmla="*/ 1986906 w 2439256"/>
              <a:gd name="connsiteY370" fmla="*/ 1813808 h 4246968"/>
              <a:gd name="connsiteX371" fmla="*/ 1983867 w 2439256"/>
              <a:gd name="connsiteY371" fmla="*/ 1810093 h 4246968"/>
              <a:gd name="connsiteX372" fmla="*/ 1964903 w 2439256"/>
              <a:gd name="connsiteY372" fmla="*/ 1805721 h 4246968"/>
              <a:gd name="connsiteX373" fmla="*/ 1960597 w 2439256"/>
              <a:gd name="connsiteY373" fmla="*/ 1807721 h 4246968"/>
              <a:gd name="connsiteX374" fmla="*/ 1782766 w 2439256"/>
              <a:gd name="connsiteY374" fmla="*/ 1484071 h 4246968"/>
              <a:gd name="connsiteX375" fmla="*/ 1782690 w 2439256"/>
              <a:gd name="connsiteY375" fmla="*/ 1490720 h 4246968"/>
              <a:gd name="connsiteX376" fmla="*/ 1766488 w 2439256"/>
              <a:gd name="connsiteY376" fmla="*/ 1474537 h 4246968"/>
              <a:gd name="connsiteX377" fmla="*/ 1761830 w 2439256"/>
              <a:gd name="connsiteY377" fmla="*/ 1474537 h 4246968"/>
              <a:gd name="connsiteX378" fmla="*/ 1761830 w 2439256"/>
              <a:gd name="connsiteY378" fmla="*/ 1479175 h 4246968"/>
              <a:gd name="connsiteX379" fmla="*/ 1783546 w 2439256"/>
              <a:gd name="connsiteY379" fmla="*/ 1501178 h 4246968"/>
              <a:gd name="connsiteX380" fmla="*/ 1785909 w 2439256"/>
              <a:gd name="connsiteY380" fmla="*/ 1502169 h 4246968"/>
              <a:gd name="connsiteX381" fmla="*/ 1788309 w 2439256"/>
              <a:gd name="connsiteY381" fmla="*/ 1501178 h 4246968"/>
              <a:gd name="connsiteX382" fmla="*/ 1810226 w 2439256"/>
              <a:gd name="connsiteY382" fmla="*/ 1479366 h 4246968"/>
              <a:gd name="connsiteX383" fmla="*/ 1810226 w 2439256"/>
              <a:gd name="connsiteY383" fmla="*/ 1474727 h 4246968"/>
              <a:gd name="connsiteX384" fmla="*/ 1805549 w 2439256"/>
              <a:gd name="connsiteY384" fmla="*/ 1474727 h 4246968"/>
              <a:gd name="connsiteX385" fmla="*/ 1789366 w 2439256"/>
              <a:gd name="connsiteY385" fmla="*/ 1490901 h 4246968"/>
              <a:gd name="connsiteX386" fmla="*/ 1789452 w 2439256"/>
              <a:gd name="connsiteY386" fmla="*/ 1484262 h 4246968"/>
              <a:gd name="connsiteX387" fmla="*/ 1873444 w 2439256"/>
              <a:gd name="connsiteY387" fmla="*/ 1400204 h 4246968"/>
              <a:gd name="connsiteX388" fmla="*/ 1938052 w 2439256"/>
              <a:gd name="connsiteY388" fmla="*/ 1430541 h 4246968"/>
              <a:gd name="connsiteX389" fmla="*/ 1942700 w 2439256"/>
              <a:gd name="connsiteY389" fmla="*/ 1430912 h 4246968"/>
              <a:gd name="connsiteX390" fmla="*/ 1943195 w 2439256"/>
              <a:gd name="connsiteY390" fmla="*/ 1426207 h 4246968"/>
              <a:gd name="connsiteX391" fmla="*/ 1873444 w 2439256"/>
              <a:gd name="connsiteY391" fmla="*/ 1393460 h 4246968"/>
              <a:gd name="connsiteX392" fmla="*/ 1782766 w 2439256"/>
              <a:gd name="connsiteY392" fmla="*/ 1484071 h 4246968"/>
              <a:gd name="connsiteX393" fmla="*/ 1087441 w 2439256"/>
              <a:gd name="connsiteY393" fmla="*/ 2645435 h 4246968"/>
              <a:gd name="connsiteX394" fmla="*/ 1092127 w 2439256"/>
              <a:gd name="connsiteY394" fmla="*/ 2645817 h 4246968"/>
              <a:gd name="connsiteX395" fmla="*/ 1092603 w 2439256"/>
              <a:gd name="connsiteY395" fmla="*/ 2641159 h 4246968"/>
              <a:gd name="connsiteX396" fmla="*/ 1022871 w 2439256"/>
              <a:gd name="connsiteY396" fmla="*/ 2608364 h 4246968"/>
              <a:gd name="connsiteX397" fmla="*/ 932202 w 2439256"/>
              <a:gd name="connsiteY397" fmla="*/ 2698966 h 4246968"/>
              <a:gd name="connsiteX398" fmla="*/ 932116 w 2439256"/>
              <a:gd name="connsiteY398" fmla="*/ 2705614 h 4246968"/>
              <a:gd name="connsiteX399" fmla="*/ 915914 w 2439256"/>
              <a:gd name="connsiteY399" fmla="*/ 2689432 h 4246968"/>
              <a:gd name="connsiteX400" fmla="*/ 911247 w 2439256"/>
              <a:gd name="connsiteY400" fmla="*/ 2689432 h 4246968"/>
              <a:gd name="connsiteX401" fmla="*/ 911247 w 2439256"/>
              <a:gd name="connsiteY401" fmla="*/ 2694080 h 4246968"/>
              <a:gd name="connsiteX402" fmla="*/ 933155 w 2439256"/>
              <a:gd name="connsiteY402" fmla="*/ 2715882 h 4246968"/>
              <a:gd name="connsiteX403" fmla="*/ 935526 w 2439256"/>
              <a:gd name="connsiteY403" fmla="*/ 2716873 h 4246968"/>
              <a:gd name="connsiteX404" fmla="*/ 937927 w 2439256"/>
              <a:gd name="connsiteY404" fmla="*/ 2715882 h 4246968"/>
              <a:gd name="connsiteX405" fmla="*/ 959834 w 2439256"/>
              <a:gd name="connsiteY405" fmla="*/ 2694080 h 4246968"/>
              <a:gd name="connsiteX406" fmla="*/ 959615 w 2439256"/>
              <a:gd name="connsiteY406" fmla="*/ 2689622 h 4246968"/>
              <a:gd name="connsiteX407" fmla="*/ 954967 w 2439256"/>
              <a:gd name="connsiteY407" fmla="*/ 2689622 h 4246968"/>
              <a:gd name="connsiteX408" fmla="*/ 938765 w 2439256"/>
              <a:gd name="connsiteY408" fmla="*/ 2705805 h 4246968"/>
              <a:gd name="connsiteX409" fmla="*/ 938889 w 2439256"/>
              <a:gd name="connsiteY409" fmla="*/ 2699157 h 4246968"/>
              <a:gd name="connsiteX410" fmla="*/ 1022871 w 2439256"/>
              <a:gd name="connsiteY410" fmla="*/ 2615175 h 4246968"/>
              <a:gd name="connsiteX411" fmla="*/ 1087441 w 2439256"/>
              <a:gd name="connsiteY411" fmla="*/ 2645435 h 4246968"/>
              <a:gd name="connsiteX412" fmla="*/ 959244 w 2439256"/>
              <a:gd name="connsiteY412" fmla="*/ 1781727 h 4246968"/>
              <a:gd name="connsiteX413" fmla="*/ 954567 w 2439256"/>
              <a:gd name="connsiteY413" fmla="*/ 1781204 h 4246968"/>
              <a:gd name="connsiteX414" fmla="*/ 954100 w 2439256"/>
              <a:gd name="connsiteY414" fmla="*/ 1785909 h 4246968"/>
              <a:gd name="connsiteX415" fmla="*/ 969064 w 2439256"/>
              <a:gd name="connsiteY415" fmla="*/ 1800282 h 4246968"/>
              <a:gd name="connsiteX416" fmla="*/ 971064 w 2439256"/>
              <a:gd name="connsiteY416" fmla="*/ 1800930 h 4246968"/>
              <a:gd name="connsiteX417" fmla="*/ 973741 w 2439256"/>
              <a:gd name="connsiteY417" fmla="*/ 1799635 h 4246968"/>
              <a:gd name="connsiteX418" fmla="*/ 972960 w 2439256"/>
              <a:gd name="connsiteY418" fmla="*/ 1794920 h 4246968"/>
              <a:gd name="connsiteX419" fmla="*/ 959244 w 2439256"/>
              <a:gd name="connsiteY419" fmla="*/ 1781727 h 4246968"/>
              <a:gd name="connsiteX420" fmla="*/ 1931184 w 2439256"/>
              <a:gd name="connsiteY420" fmla="*/ 1295657 h 4246968"/>
              <a:gd name="connsiteX421" fmla="*/ 1926517 w 2439256"/>
              <a:gd name="connsiteY421" fmla="*/ 1295143 h 4246968"/>
              <a:gd name="connsiteX422" fmla="*/ 1926021 w 2439256"/>
              <a:gd name="connsiteY422" fmla="*/ 1299839 h 4246968"/>
              <a:gd name="connsiteX423" fmla="*/ 1940985 w 2439256"/>
              <a:gd name="connsiteY423" fmla="*/ 1314231 h 4246968"/>
              <a:gd name="connsiteX424" fmla="*/ 1942986 w 2439256"/>
              <a:gd name="connsiteY424" fmla="*/ 1314869 h 4246968"/>
              <a:gd name="connsiteX425" fmla="*/ 1945653 w 2439256"/>
              <a:gd name="connsiteY425" fmla="*/ 1313564 h 4246968"/>
              <a:gd name="connsiteX426" fmla="*/ 1944871 w 2439256"/>
              <a:gd name="connsiteY426" fmla="*/ 1308878 h 4246968"/>
              <a:gd name="connsiteX427" fmla="*/ 1931184 w 2439256"/>
              <a:gd name="connsiteY427" fmla="*/ 1295657 h 4246968"/>
              <a:gd name="connsiteX428" fmla="*/ 857316 w 2439256"/>
              <a:gd name="connsiteY428" fmla="*/ 2732599 h 4246968"/>
              <a:gd name="connsiteX429" fmla="*/ 859050 w 2439256"/>
              <a:gd name="connsiteY429" fmla="*/ 2736971 h 4246968"/>
              <a:gd name="connsiteX430" fmla="*/ 860374 w 2439256"/>
              <a:gd name="connsiteY430" fmla="*/ 2737247 h 4246968"/>
              <a:gd name="connsiteX431" fmla="*/ 863422 w 2439256"/>
              <a:gd name="connsiteY431" fmla="*/ 2735256 h 4246968"/>
              <a:gd name="connsiteX432" fmla="*/ 870585 w 2439256"/>
              <a:gd name="connsiteY432" fmla="*/ 2699157 h 4246968"/>
              <a:gd name="connsiteX433" fmla="*/ 870585 w 2439256"/>
              <a:gd name="connsiteY433" fmla="*/ 2692680 h 4246968"/>
              <a:gd name="connsiteX434" fmla="*/ 886768 w 2439256"/>
              <a:gd name="connsiteY434" fmla="*/ 2708872 h 4246968"/>
              <a:gd name="connsiteX435" fmla="*/ 889130 w 2439256"/>
              <a:gd name="connsiteY435" fmla="*/ 2709805 h 4246968"/>
              <a:gd name="connsiteX436" fmla="*/ 891530 w 2439256"/>
              <a:gd name="connsiteY436" fmla="*/ 2708872 h 4246968"/>
              <a:gd name="connsiteX437" fmla="*/ 891530 w 2439256"/>
              <a:gd name="connsiteY437" fmla="*/ 2704167 h 4246968"/>
              <a:gd name="connsiteX438" fmla="*/ 869623 w 2439256"/>
              <a:gd name="connsiteY438" fmla="*/ 2682278 h 4246968"/>
              <a:gd name="connsiteX439" fmla="*/ 867232 w 2439256"/>
              <a:gd name="connsiteY439" fmla="*/ 2681345 h 4246968"/>
              <a:gd name="connsiteX440" fmla="*/ 864861 w 2439256"/>
              <a:gd name="connsiteY440" fmla="*/ 2682278 h 4246968"/>
              <a:gd name="connsiteX441" fmla="*/ 843039 w 2439256"/>
              <a:gd name="connsiteY441" fmla="*/ 2704091 h 4246968"/>
              <a:gd name="connsiteX442" fmla="*/ 843039 w 2439256"/>
              <a:gd name="connsiteY442" fmla="*/ 2708786 h 4246968"/>
              <a:gd name="connsiteX443" fmla="*/ 847715 w 2439256"/>
              <a:gd name="connsiteY443" fmla="*/ 2708786 h 4246968"/>
              <a:gd name="connsiteX444" fmla="*/ 863908 w 2439256"/>
              <a:gd name="connsiteY444" fmla="*/ 2692603 h 4246968"/>
              <a:gd name="connsiteX445" fmla="*/ 863908 w 2439256"/>
              <a:gd name="connsiteY445" fmla="*/ 2699157 h 4246968"/>
              <a:gd name="connsiteX446" fmla="*/ 857316 w 2439256"/>
              <a:gd name="connsiteY446" fmla="*/ 2732599 h 4246968"/>
              <a:gd name="connsiteX447" fmla="*/ 844467 w 2439256"/>
              <a:gd name="connsiteY447" fmla="*/ 2645435 h 4246968"/>
              <a:gd name="connsiteX448" fmla="*/ 849135 w 2439256"/>
              <a:gd name="connsiteY448" fmla="*/ 2645817 h 4246968"/>
              <a:gd name="connsiteX449" fmla="*/ 849630 w 2439256"/>
              <a:gd name="connsiteY449" fmla="*/ 2641159 h 4246968"/>
              <a:gd name="connsiteX450" fmla="*/ 779888 w 2439256"/>
              <a:gd name="connsiteY450" fmla="*/ 2608364 h 4246968"/>
              <a:gd name="connsiteX451" fmla="*/ 689220 w 2439256"/>
              <a:gd name="connsiteY451" fmla="*/ 2698966 h 4246968"/>
              <a:gd name="connsiteX452" fmla="*/ 689124 w 2439256"/>
              <a:gd name="connsiteY452" fmla="*/ 2705614 h 4246968"/>
              <a:gd name="connsiteX453" fmla="*/ 672912 w 2439256"/>
              <a:gd name="connsiteY453" fmla="*/ 2689432 h 4246968"/>
              <a:gd name="connsiteX454" fmla="*/ 668264 w 2439256"/>
              <a:gd name="connsiteY454" fmla="*/ 2689432 h 4246968"/>
              <a:gd name="connsiteX455" fmla="*/ 668264 w 2439256"/>
              <a:gd name="connsiteY455" fmla="*/ 2694080 h 4246968"/>
              <a:gd name="connsiteX456" fmla="*/ 690077 w 2439256"/>
              <a:gd name="connsiteY456" fmla="*/ 2715882 h 4246968"/>
              <a:gd name="connsiteX457" fmla="*/ 692448 w 2439256"/>
              <a:gd name="connsiteY457" fmla="*/ 2716873 h 4246968"/>
              <a:gd name="connsiteX458" fmla="*/ 694849 w 2439256"/>
              <a:gd name="connsiteY458" fmla="*/ 2715882 h 4246968"/>
              <a:gd name="connsiteX459" fmla="*/ 716661 w 2439256"/>
              <a:gd name="connsiteY459" fmla="*/ 2694080 h 4246968"/>
              <a:gd name="connsiteX460" fmla="*/ 716661 w 2439256"/>
              <a:gd name="connsiteY460" fmla="*/ 2689622 h 4246968"/>
              <a:gd name="connsiteX461" fmla="*/ 711984 w 2439256"/>
              <a:gd name="connsiteY461" fmla="*/ 2689622 h 4246968"/>
              <a:gd name="connsiteX462" fmla="*/ 695801 w 2439256"/>
              <a:gd name="connsiteY462" fmla="*/ 2705805 h 4246968"/>
              <a:gd name="connsiteX463" fmla="*/ 695887 w 2439256"/>
              <a:gd name="connsiteY463" fmla="*/ 2699157 h 4246968"/>
              <a:gd name="connsiteX464" fmla="*/ 779888 w 2439256"/>
              <a:gd name="connsiteY464" fmla="*/ 2615175 h 4246968"/>
              <a:gd name="connsiteX465" fmla="*/ 844467 w 2439256"/>
              <a:gd name="connsiteY465" fmla="*/ 2645435 h 4246968"/>
              <a:gd name="connsiteX466" fmla="*/ 716175 w 2439256"/>
              <a:gd name="connsiteY466" fmla="*/ 2753620 h 4246968"/>
              <a:gd name="connsiteX467" fmla="*/ 711508 w 2439256"/>
              <a:gd name="connsiteY467" fmla="*/ 2753163 h 4246968"/>
              <a:gd name="connsiteX468" fmla="*/ 711041 w 2439256"/>
              <a:gd name="connsiteY468" fmla="*/ 2757793 h 4246968"/>
              <a:gd name="connsiteX469" fmla="*/ 725986 w 2439256"/>
              <a:gd name="connsiteY469" fmla="*/ 2772232 h 4246968"/>
              <a:gd name="connsiteX470" fmla="*/ 727986 w 2439256"/>
              <a:gd name="connsiteY470" fmla="*/ 2772870 h 4246968"/>
              <a:gd name="connsiteX471" fmla="*/ 730662 w 2439256"/>
              <a:gd name="connsiteY471" fmla="*/ 2771527 h 4246968"/>
              <a:gd name="connsiteX472" fmla="*/ 729891 w 2439256"/>
              <a:gd name="connsiteY472" fmla="*/ 2766860 h 4246968"/>
              <a:gd name="connsiteX473" fmla="*/ 716175 w 2439256"/>
              <a:gd name="connsiteY473" fmla="*/ 2753620 h 4246968"/>
              <a:gd name="connsiteX474" fmla="*/ 1445219 w 2439256"/>
              <a:gd name="connsiteY474" fmla="*/ 2753620 h 4246968"/>
              <a:gd name="connsiteX475" fmla="*/ 1440542 w 2439256"/>
              <a:gd name="connsiteY475" fmla="*/ 2753163 h 4246968"/>
              <a:gd name="connsiteX476" fmla="*/ 1440075 w 2439256"/>
              <a:gd name="connsiteY476" fmla="*/ 2757793 h 4246968"/>
              <a:gd name="connsiteX477" fmla="*/ 1455029 w 2439256"/>
              <a:gd name="connsiteY477" fmla="*/ 2772232 h 4246968"/>
              <a:gd name="connsiteX478" fmla="*/ 1457030 w 2439256"/>
              <a:gd name="connsiteY478" fmla="*/ 2772870 h 4246968"/>
              <a:gd name="connsiteX479" fmla="*/ 1459678 w 2439256"/>
              <a:gd name="connsiteY479" fmla="*/ 2771527 h 4246968"/>
              <a:gd name="connsiteX480" fmla="*/ 1458935 w 2439256"/>
              <a:gd name="connsiteY480" fmla="*/ 2766860 h 4246968"/>
              <a:gd name="connsiteX481" fmla="*/ 1445219 w 2439256"/>
              <a:gd name="connsiteY481" fmla="*/ 2753620 h 4246968"/>
              <a:gd name="connsiteX482" fmla="*/ 959244 w 2439256"/>
              <a:gd name="connsiteY482" fmla="*/ 2753620 h 4246968"/>
              <a:gd name="connsiteX483" fmla="*/ 954567 w 2439256"/>
              <a:gd name="connsiteY483" fmla="*/ 2753163 h 4246968"/>
              <a:gd name="connsiteX484" fmla="*/ 954100 w 2439256"/>
              <a:gd name="connsiteY484" fmla="*/ 2757793 h 4246968"/>
              <a:gd name="connsiteX485" fmla="*/ 969064 w 2439256"/>
              <a:gd name="connsiteY485" fmla="*/ 2772232 h 4246968"/>
              <a:gd name="connsiteX486" fmla="*/ 971064 w 2439256"/>
              <a:gd name="connsiteY486" fmla="*/ 2772870 h 4246968"/>
              <a:gd name="connsiteX487" fmla="*/ 973741 w 2439256"/>
              <a:gd name="connsiteY487" fmla="*/ 2771527 h 4246968"/>
              <a:gd name="connsiteX488" fmla="*/ 972960 w 2439256"/>
              <a:gd name="connsiteY488" fmla="*/ 2766860 h 4246968"/>
              <a:gd name="connsiteX489" fmla="*/ 959244 w 2439256"/>
              <a:gd name="connsiteY489" fmla="*/ 2753620 h 4246968"/>
              <a:gd name="connsiteX490" fmla="*/ 1330433 w 2439256"/>
              <a:gd name="connsiteY490" fmla="*/ 2645435 h 4246968"/>
              <a:gd name="connsiteX491" fmla="*/ 1335110 w 2439256"/>
              <a:gd name="connsiteY491" fmla="*/ 2645817 h 4246968"/>
              <a:gd name="connsiteX492" fmla="*/ 1335576 w 2439256"/>
              <a:gd name="connsiteY492" fmla="*/ 2641159 h 4246968"/>
              <a:gd name="connsiteX493" fmla="*/ 1265854 w 2439256"/>
              <a:gd name="connsiteY493" fmla="*/ 2608364 h 4246968"/>
              <a:gd name="connsiteX494" fmla="*/ 1175185 w 2439256"/>
              <a:gd name="connsiteY494" fmla="*/ 2698966 h 4246968"/>
              <a:gd name="connsiteX495" fmla="*/ 1175089 w 2439256"/>
              <a:gd name="connsiteY495" fmla="*/ 2705614 h 4246968"/>
              <a:gd name="connsiteX496" fmla="*/ 1158887 w 2439256"/>
              <a:gd name="connsiteY496" fmla="*/ 2689432 h 4246968"/>
              <a:gd name="connsiteX497" fmla="*/ 1154230 w 2439256"/>
              <a:gd name="connsiteY497" fmla="*/ 2689432 h 4246968"/>
              <a:gd name="connsiteX498" fmla="*/ 1154230 w 2439256"/>
              <a:gd name="connsiteY498" fmla="*/ 2694080 h 4246968"/>
              <a:gd name="connsiteX499" fmla="*/ 1176052 w 2439256"/>
              <a:gd name="connsiteY499" fmla="*/ 2715882 h 4246968"/>
              <a:gd name="connsiteX500" fmla="*/ 1178423 w 2439256"/>
              <a:gd name="connsiteY500" fmla="*/ 2716873 h 4246968"/>
              <a:gd name="connsiteX501" fmla="*/ 1180795 w 2439256"/>
              <a:gd name="connsiteY501" fmla="*/ 2715882 h 4246968"/>
              <a:gd name="connsiteX502" fmla="*/ 1202607 w 2439256"/>
              <a:gd name="connsiteY502" fmla="*/ 2694080 h 4246968"/>
              <a:gd name="connsiteX503" fmla="*/ 1202607 w 2439256"/>
              <a:gd name="connsiteY503" fmla="*/ 2689622 h 4246968"/>
              <a:gd name="connsiteX504" fmla="*/ 1197950 w 2439256"/>
              <a:gd name="connsiteY504" fmla="*/ 2689622 h 4246968"/>
              <a:gd name="connsiteX505" fmla="*/ 1181748 w 2439256"/>
              <a:gd name="connsiteY505" fmla="*/ 2705805 h 4246968"/>
              <a:gd name="connsiteX506" fmla="*/ 1181843 w 2439256"/>
              <a:gd name="connsiteY506" fmla="*/ 2699157 h 4246968"/>
              <a:gd name="connsiteX507" fmla="*/ 1265854 w 2439256"/>
              <a:gd name="connsiteY507" fmla="*/ 2615175 h 4246968"/>
              <a:gd name="connsiteX508" fmla="*/ 1330433 w 2439256"/>
              <a:gd name="connsiteY508" fmla="*/ 2645435 h 4246968"/>
              <a:gd name="connsiteX509" fmla="*/ 1034501 w 2439256"/>
              <a:gd name="connsiteY509" fmla="*/ 2302993 h 4246968"/>
              <a:gd name="connsiteX510" fmla="*/ 1035262 w 2439256"/>
              <a:gd name="connsiteY510" fmla="*/ 2302897 h 4246968"/>
              <a:gd name="connsiteX511" fmla="*/ 1057180 w 2439256"/>
              <a:gd name="connsiteY511" fmla="*/ 2296992 h 4246968"/>
              <a:gd name="connsiteX512" fmla="*/ 1059361 w 2439256"/>
              <a:gd name="connsiteY512" fmla="*/ 2292810 h 4246968"/>
              <a:gd name="connsiteX513" fmla="*/ 1055265 w 2439256"/>
              <a:gd name="connsiteY513" fmla="*/ 2290715 h 4246968"/>
              <a:gd name="connsiteX514" fmla="*/ 1033729 w 2439256"/>
              <a:gd name="connsiteY514" fmla="*/ 2296439 h 4246968"/>
              <a:gd name="connsiteX515" fmla="*/ 1031262 w 2439256"/>
              <a:gd name="connsiteY515" fmla="*/ 2300440 h 4246968"/>
              <a:gd name="connsiteX516" fmla="*/ 1034501 w 2439256"/>
              <a:gd name="connsiteY516" fmla="*/ 2302993 h 4246968"/>
              <a:gd name="connsiteX517" fmla="*/ 721614 w 2439256"/>
              <a:gd name="connsiteY517" fmla="*/ 1979895 h 4246968"/>
              <a:gd name="connsiteX518" fmla="*/ 726253 w 2439256"/>
              <a:gd name="connsiteY518" fmla="*/ 1979895 h 4246968"/>
              <a:gd name="connsiteX519" fmla="*/ 742464 w 2439256"/>
              <a:gd name="connsiteY519" fmla="*/ 1963722 h 4246968"/>
              <a:gd name="connsiteX520" fmla="*/ 742464 w 2439256"/>
              <a:gd name="connsiteY520" fmla="*/ 1970313 h 4246968"/>
              <a:gd name="connsiteX521" fmla="*/ 735892 w 2439256"/>
              <a:gd name="connsiteY521" fmla="*/ 2003708 h 4246968"/>
              <a:gd name="connsiteX522" fmla="*/ 737616 w 2439256"/>
              <a:gd name="connsiteY522" fmla="*/ 2008127 h 4246968"/>
              <a:gd name="connsiteX523" fmla="*/ 738940 w 2439256"/>
              <a:gd name="connsiteY523" fmla="*/ 2008403 h 4246968"/>
              <a:gd name="connsiteX524" fmla="*/ 741979 w 2439256"/>
              <a:gd name="connsiteY524" fmla="*/ 2006413 h 4246968"/>
              <a:gd name="connsiteX525" fmla="*/ 749122 w 2439256"/>
              <a:gd name="connsiteY525" fmla="*/ 1970313 h 4246968"/>
              <a:gd name="connsiteX526" fmla="*/ 749122 w 2439256"/>
              <a:gd name="connsiteY526" fmla="*/ 1963807 h 4246968"/>
              <a:gd name="connsiteX527" fmla="*/ 765334 w 2439256"/>
              <a:gd name="connsiteY527" fmla="*/ 1980038 h 4246968"/>
              <a:gd name="connsiteX528" fmla="*/ 767705 w 2439256"/>
              <a:gd name="connsiteY528" fmla="*/ 1980971 h 4246968"/>
              <a:gd name="connsiteX529" fmla="*/ 770077 w 2439256"/>
              <a:gd name="connsiteY529" fmla="*/ 1980038 h 4246968"/>
              <a:gd name="connsiteX530" fmla="*/ 770077 w 2439256"/>
              <a:gd name="connsiteY530" fmla="*/ 1975333 h 4246968"/>
              <a:gd name="connsiteX531" fmla="*/ 748265 w 2439256"/>
              <a:gd name="connsiteY531" fmla="*/ 1953530 h 4246968"/>
              <a:gd name="connsiteX532" fmla="*/ 745893 w 2439256"/>
              <a:gd name="connsiteY532" fmla="*/ 1952596 h 4246968"/>
              <a:gd name="connsiteX533" fmla="*/ 743512 w 2439256"/>
              <a:gd name="connsiteY533" fmla="*/ 1953530 h 4246968"/>
              <a:gd name="connsiteX534" fmla="*/ 721709 w 2439256"/>
              <a:gd name="connsiteY534" fmla="*/ 1975333 h 4246968"/>
              <a:gd name="connsiteX535" fmla="*/ 721614 w 2439256"/>
              <a:gd name="connsiteY535" fmla="*/ 1979895 h 4246968"/>
              <a:gd name="connsiteX536" fmla="*/ 1817446 w 2439256"/>
              <a:gd name="connsiteY536" fmla="*/ 2752134 h 4246968"/>
              <a:gd name="connsiteX537" fmla="*/ 1803273 w 2439256"/>
              <a:gd name="connsiteY537" fmla="*/ 2765432 h 4246968"/>
              <a:gd name="connsiteX538" fmla="*/ 1802511 w 2439256"/>
              <a:gd name="connsiteY538" fmla="*/ 2770127 h 4246968"/>
              <a:gd name="connsiteX539" fmla="*/ 1805168 w 2439256"/>
              <a:gd name="connsiteY539" fmla="*/ 2771432 h 4246968"/>
              <a:gd name="connsiteX540" fmla="*/ 1807178 w 2439256"/>
              <a:gd name="connsiteY540" fmla="*/ 2770784 h 4246968"/>
              <a:gd name="connsiteX541" fmla="*/ 1822589 w 2439256"/>
              <a:gd name="connsiteY541" fmla="*/ 2756316 h 4246968"/>
              <a:gd name="connsiteX542" fmla="*/ 1822123 w 2439256"/>
              <a:gd name="connsiteY542" fmla="*/ 2751620 h 4246968"/>
              <a:gd name="connsiteX543" fmla="*/ 1817446 w 2439256"/>
              <a:gd name="connsiteY543" fmla="*/ 2752134 h 4246968"/>
              <a:gd name="connsiteX544" fmla="*/ 1197664 w 2439256"/>
              <a:gd name="connsiteY544" fmla="*/ 2528373 h 4246968"/>
              <a:gd name="connsiteX545" fmla="*/ 1199664 w 2439256"/>
              <a:gd name="connsiteY545" fmla="*/ 2527678 h 4246968"/>
              <a:gd name="connsiteX546" fmla="*/ 1215104 w 2439256"/>
              <a:gd name="connsiteY546" fmla="*/ 2513210 h 4246968"/>
              <a:gd name="connsiteX547" fmla="*/ 1214599 w 2439256"/>
              <a:gd name="connsiteY547" fmla="*/ 2508561 h 4246968"/>
              <a:gd name="connsiteX548" fmla="*/ 1209961 w 2439256"/>
              <a:gd name="connsiteY548" fmla="*/ 2509037 h 4246968"/>
              <a:gd name="connsiteX549" fmla="*/ 1195740 w 2439256"/>
              <a:gd name="connsiteY549" fmla="*/ 2522373 h 4246968"/>
              <a:gd name="connsiteX550" fmla="*/ 1194997 w 2439256"/>
              <a:gd name="connsiteY550" fmla="*/ 2527021 h 4246968"/>
              <a:gd name="connsiteX551" fmla="*/ 1197664 w 2439256"/>
              <a:gd name="connsiteY551" fmla="*/ 2528373 h 4246968"/>
              <a:gd name="connsiteX552" fmla="*/ 1815074 w 2439256"/>
              <a:gd name="connsiteY552" fmla="*/ 2704091 h 4246968"/>
              <a:gd name="connsiteX553" fmla="*/ 1815074 w 2439256"/>
              <a:gd name="connsiteY553" fmla="*/ 2708786 h 4246968"/>
              <a:gd name="connsiteX554" fmla="*/ 1819732 w 2439256"/>
              <a:gd name="connsiteY554" fmla="*/ 2708786 h 4246968"/>
              <a:gd name="connsiteX555" fmla="*/ 1835934 w 2439256"/>
              <a:gd name="connsiteY555" fmla="*/ 2692603 h 4246968"/>
              <a:gd name="connsiteX556" fmla="*/ 1835934 w 2439256"/>
              <a:gd name="connsiteY556" fmla="*/ 2699157 h 4246968"/>
              <a:gd name="connsiteX557" fmla="*/ 1829352 w 2439256"/>
              <a:gd name="connsiteY557" fmla="*/ 2732599 h 4246968"/>
              <a:gd name="connsiteX558" fmla="*/ 1831086 w 2439256"/>
              <a:gd name="connsiteY558" fmla="*/ 2736971 h 4246968"/>
              <a:gd name="connsiteX559" fmla="*/ 1832400 w 2439256"/>
              <a:gd name="connsiteY559" fmla="*/ 2737247 h 4246968"/>
              <a:gd name="connsiteX560" fmla="*/ 1835458 w 2439256"/>
              <a:gd name="connsiteY560" fmla="*/ 2735256 h 4246968"/>
              <a:gd name="connsiteX561" fmla="*/ 1842602 w 2439256"/>
              <a:gd name="connsiteY561" fmla="*/ 2699157 h 4246968"/>
              <a:gd name="connsiteX562" fmla="*/ 1842602 w 2439256"/>
              <a:gd name="connsiteY562" fmla="*/ 2692680 h 4246968"/>
              <a:gd name="connsiteX563" fmla="*/ 1858803 w 2439256"/>
              <a:gd name="connsiteY563" fmla="*/ 2708872 h 4246968"/>
              <a:gd name="connsiteX564" fmla="*/ 1861175 w 2439256"/>
              <a:gd name="connsiteY564" fmla="*/ 2709805 h 4246968"/>
              <a:gd name="connsiteX565" fmla="*/ 1863547 w 2439256"/>
              <a:gd name="connsiteY565" fmla="*/ 2708872 h 4246968"/>
              <a:gd name="connsiteX566" fmla="*/ 1863547 w 2439256"/>
              <a:gd name="connsiteY566" fmla="*/ 2704167 h 4246968"/>
              <a:gd name="connsiteX567" fmla="*/ 1841630 w 2439256"/>
              <a:gd name="connsiteY567" fmla="*/ 2682278 h 4246968"/>
              <a:gd name="connsiteX568" fmla="*/ 1839258 w 2439256"/>
              <a:gd name="connsiteY568" fmla="*/ 2681345 h 4246968"/>
              <a:gd name="connsiteX569" fmla="*/ 1836887 w 2439256"/>
              <a:gd name="connsiteY569" fmla="*/ 2682278 h 4246968"/>
              <a:gd name="connsiteX570" fmla="*/ 1815074 w 2439256"/>
              <a:gd name="connsiteY570" fmla="*/ 2704091 h 4246968"/>
              <a:gd name="connsiteX571" fmla="*/ 1994811 w 2439256"/>
              <a:gd name="connsiteY571" fmla="*/ 1774288 h 4246968"/>
              <a:gd name="connsiteX572" fmla="*/ 1962331 w 2439256"/>
              <a:gd name="connsiteY572" fmla="*/ 1741770 h 4246968"/>
              <a:gd name="connsiteX573" fmla="*/ 1994811 w 2439256"/>
              <a:gd name="connsiteY573" fmla="*/ 1680162 h 4246968"/>
              <a:gd name="connsiteX574" fmla="*/ 2027291 w 2439256"/>
              <a:gd name="connsiteY574" fmla="*/ 1741770 h 4246968"/>
              <a:gd name="connsiteX575" fmla="*/ 1994811 w 2439256"/>
              <a:gd name="connsiteY575" fmla="*/ 1774288 h 4246968"/>
              <a:gd name="connsiteX576" fmla="*/ 1994811 w 2439256"/>
              <a:gd name="connsiteY576" fmla="*/ 1687211 h 4246968"/>
              <a:gd name="connsiteX577" fmla="*/ 1968998 w 2439256"/>
              <a:gd name="connsiteY577" fmla="*/ 1741770 h 4246968"/>
              <a:gd name="connsiteX578" fmla="*/ 1994811 w 2439256"/>
              <a:gd name="connsiteY578" fmla="*/ 1767583 h 4246968"/>
              <a:gd name="connsiteX579" fmla="*/ 2020615 w 2439256"/>
              <a:gd name="connsiteY579" fmla="*/ 1741770 h 4246968"/>
              <a:gd name="connsiteX580" fmla="*/ 1994811 w 2439256"/>
              <a:gd name="connsiteY580" fmla="*/ 1687211 h 4246968"/>
              <a:gd name="connsiteX581" fmla="*/ 1873358 w 2439256"/>
              <a:gd name="connsiteY581" fmla="*/ 2503303 h 4246968"/>
              <a:gd name="connsiteX582" fmla="*/ 1840887 w 2439256"/>
              <a:gd name="connsiteY582" fmla="*/ 2470842 h 4246968"/>
              <a:gd name="connsiteX583" fmla="*/ 1873358 w 2439256"/>
              <a:gd name="connsiteY583" fmla="*/ 2409225 h 4246968"/>
              <a:gd name="connsiteX584" fmla="*/ 1905838 w 2439256"/>
              <a:gd name="connsiteY584" fmla="*/ 2470842 h 4246968"/>
              <a:gd name="connsiteX585" fmla="*/ 1873358 w 2439256"/>
              <a:gd name="connsiteY585" fmla="*/ 2503303 h 4246968"/>
              <a:gd name="connsiteX586" fmla="*/ 1873358 w 2439256"/>
              <a:gd name="connsiteY586" fmla="*/ 2416235 h 4246968"/>
              <a:gd name="connsiteX587" fmla="*/ 1847545 w 2439256"/>
              <a:gd name="connsiteY587" fmla="*/ 2470842 h 4246968"/>
              <a:gd name="connsiteX588" fmla="*/ 1873358 w 2439256"/>
              <a:gd name="connsiteY588" fmla="*/ 2496655 h 4246968"/>
              <a:gd name="connsiteX589" fmla="*/ 1899171 w 2439256"/>
              <a:gd name="connsiteY589" fmla="*/ 2470842 h 4246968"/>
              <a:gd name="connsiteX590" fmla="*/ 1873358 w 2439256"/>
              <a:gd name="connsiteY590" fmla="*/ 2416235 h 4246968"/>
              <a:gd name="connsiteX591" fmla="*/ 1688211 w 2439256"/>
              <a:gd name="connsiteY591" fmla="*/ 2753620 h 4246968"/>
              <a:gd name="connsiteX592" fmla="*/ 1683525 w 2439256"/>
              <a:gd name="connsiteY592" fmla="*/ 2753163 h 4246968"/>
              <a:gd name="connsiteX593" fmla="*/ 1683068 w 2439256"/>
              <a:gd name="connsiteY593" fmla="*/ 2757793 h 4246968"/>
              <a:gd name="connsiteX594" fmla="*/ 1698021 w 2439256"/>
              <a:gd name="connsiteY594" fmla="*/ 2772232 h 4246968"/>
              <a:gd name="connsiteX595" fmla="*/ 1700022 w 2439256"/>
              <a:gd name="connsiteY595" fmla="*/ 2772870 h 4246968"/>
              <a:gd name="connsiteX596" fmla="*/ 1702670 w 2439256"/>
              <a:gd name="connsiteY596" fmla="*/ 2771527 h 4246968"/>
              <a:gd name="connsiteX597" fmla="*/ 1701908 w 2439256"/>
              <a:gd name="connsiteY597" fmla="*/ 2766860 h 4246968"/>
              <a:gd name="connsiteX598" fmla="*/ 1688211 w 2439256"/>
              <a:gd name="connsiteY598" fmla="*/ 2753620 h 4246968"/>
              <a:gd name="connsiteX599" fmla="*/ 1809722 w 2439256"/>
              <a:gd name="connsiteY599" fmla="*/ 2510657 h 4246968"/>
              <a:gd name="connsiteX600" fmla="*/ 1805083 w 2439256"/>
              <a:gd name="connsiteY600" fmla="*/ 2510190 h 4246968"/>
              <a:gd name="connsiteX601" fmla="*/ 1804578 w 2439256"/>
              <a:gd name="connsiteY601" fmla="*/ 2514838 h 4246968"/>
              <a:gd name="connsiteX602" fmla="*/ 1819541 w 2439256"/>
              <a:gd name="connsiteY602" fmla="*/ 2529211 h 4246968"/>
              <a:gd name="connsiteX603" fmla="*/ 1821552 w 2439256"/>
              <a:gd name="connsiteY603" fmla="*/ 2529907 h 4246968"/>
              <a:gd name="connsiteX604" fmla="*/ 1824218 w 2439256"/>
              <a:gd name="connsiteY604" fmla="*/ 2528564 h 4246968"/>
              <a:gd name="connsiteX605" fmla="*/ 1823447 w 2439256"/>
              <a:gd name="connsiteY605" fmla="*/ 2523916 h 4246968"/>
              <a:gd name="connsiteX606" fmla="*/ 1809722 w 2439256"/>
              <a:gd name="connsiteY606" fmla="*/ 2510657 h 4246968"/>
              <a:gd name="connsiteX607" fmla="*/ 812282 w 2439256"/>
              <a:gd name="connsiteY607" fmla="*/ 1741770 h 4246968"/>
              <a:gd name="connsiteX608" fmla="*/ 779793 w 2439256"/>
              <a:gd name="connsiteY608" fmla="*/ 1774288 h 4246968"/>
              <a:gd name="connsiteX609" fmla="*/ 747331 w 2439256"/>
              <a:gd name="connsiteY609" fmla="*/ 1741770 h 4246968"/>
              <a:gd name="connsiteX610" fmla="*/ 779793 w 2439256"/>
              <a:gd name="connsiteY610" fmla="*/ 1680162 h 4246968"/>
              <a:gd name="connsiteX611" fmla="*/ 812282 w 2439256"/>
              <a:gd name="connsiteY611" fmla="*/ 1741770 h 4246968"/>
              <a:gd name="connsiteX612" fmla="*/ 753989 w 2439256"/>
              <a:gd name="connsiteY612" fmla="*/ 1741770 h 4246968"/>
              <a:gd name="connsiteX613" fmla="*/ 779793 w 2439256"/>
              <a:gd name="connsiteY613" fmla="*/ 1767583 h 4246968"/>
              <a:gd name="connsiteX614" fmla="*/ 805606 w 2439256"/>
              <a:gd name="connsiteY614" fmla="*/ 1741770 h 4246968"/>
              <a:gd name="connsiteX615" fmla="*/ 779793 w 2439256"/>
              <a:gd name="connsiteY615" fmla="*/ 1687211 h 4246968"/>
              <a:gd name="connsiteX616" fmla="*/ 753989 w 2439256"/>
              <a:gd name="connsiteY616" fmla="*/ 1741770 h 4246968"/>
              <a:gd name="connsiteX617" fmla="*/ 1586370 w 2439256"/>
              <a:gd name="connsiteY617" fmla="*/ 2732599 h 4246968"/>
              <a:gd name="connsiteX618" fmla="*/ 1588094 w 2439256"/>
              <a:gd name="connsiteY618" fmla="*/ 2736971 h 4246968"/>
              <a:gd name="connsiteX619" fmla="*/ 1589418 w 2439256"/>
              <a:gd name="connsiteY619" fmla="*/ 2737247 h 4246968"/>
              <a:gd name="connsiteX620" fmla="*/ 1592466 w 2439256"/>
              <a:gd name="connsiteY620" fmla="*/ 2735256 h 4246968"/>
              <a:gd name="connsiteX621" fmla="*/ 1599609 w 2439256"/>
              <a:gd name="connsiteY621" fmla="*/ 2699157 h 4246968"/>
              <a:gd name="connsiteX622" fmla="*/ 1599609 w 2439256"/>
              <a:gd name="connsiteY622" fmla="*/ 2692680 h 4246968"/>
              <a:gd name="connsiteX623" fmla="*/ 1615811 w 2439256"/>
              <a:gd name="connsiteY623" fmla="*/ 2708872 h 4246968"/>
              <a:gd name="connsiteX624" fmla="*/ 1618183 w 2439256"/>
              <a:gd name="connsiteY624" fmla="*/ 2709805 h 4246968"/>
              <a:gd name="connsiteX625" fmla="*/ 1620574 w 2439256"/>
              <a:gd name="connsiteY625" fmla="*/ 2708872 h 4246968"/>
              <a:gd name="connsiteX626" fmla="*/ 1620574 w 2439256"/>
              <a:gd name="connsiteY626" fmla="*/ 2704167 h 4246968"/>
              <a:gd name="connsiteX627" fmla="*/ 1598676 w 2439256"/>
              <a:gd name="connsiteY627" fmla="*/ 2682278 h 4246968"/>
              <a:gd name="connsiteX628" fmla="*/ 1596285 w 2439256"/>
              <a:gd name="connsiteY628" fmla="*/ 2681345 h 4246968"/>
              <a:gd name="connsiteX629" fmla="*/ 1593913 w 2439256"/>
              <a:gd name="connsiteY629" fmla="*/ 2682278 h 4246968"/>
              <a:gd name="connsiteX630" fmla="*/ 1572092 w 2439256"/>
              <a:gd name="connsiteY630" fmla="*/ 2704091 h 4246968"/>
              <a:gd name="connsiteX631" fmla="*/ 1572092 w 2439256"/>
              <a:gd name="connsiteY631" fmla="*/ 2708786 h 4246968"/>
              <a:gd name="connsiteX632" fmla="*/ 1576740 w 2439256"/>
              <a:gd name="connsiteY632" fmla="*/ 2708786 h 4246968"/>
              <a:gd name="connsiteX633" fmla="*/ 1592961 w 2439256"/>
              <a:gd name="connsiteY633" fmla="*/ 2692603 h 4246968"/>
              <a:gd name="connsiteX634" fmla="*/ 1592961 w 2439256"/>
              <a:gd name="connsiteY634" fmla="*/ 2699157 h 4246968"/>
              <a:gd name="connsiteX635" fmla="*/ 1586370 w 2439256"/>
              <a:gd name="connsiteY635" fmla="*/ 2732599 h 4246968"/>
              <a:gd name="connsiteX636" fmla="*/ 749894 w 2439256"/>
              <a:gd name="connsiteY636" fmla="*/ 1805721 h 4246968"/>
              <a:gd name="connsiteX637" fmla="*/ 745617 w 2439256"/>
              <a:gd name="connsiteY637" fmla="*/ 1807721 h 4246968"/>
              <a:gd name="connsiteX638" fmla="*/ 747617 w 2439256"/>
              <a:gd name="connsiteY638" fmla="*/ 1811998 h 4246968"/>
              <a:gd name="connsiteX639" fmla="*/ 768172 w 2439256"/>
              <a:gd name="connsiteY639" fmla="*/ 1816741 h 4246968"/>
              <a:gd name="connsiteX640" fmla="*/ 768562 w 2439256"/>
              <a:gd name="connsiteY640" fmla="*/ 1816741 h 4246968"/>
              <a:gd name="connsiteX641" fmla="*/ 771877 w 2439256"/>
              <a:gd name="connsiteY641" fmla="*/ 1813808 h 4246968"/>
              <a:gd name="connsiteX642" fmla="*/ 768839 w 2439256"/>
              <a:gd name="connsiteY642" fmla="*/ 1810093 h 4246968"/>
              <a:gd name="connsiteX643" fmla="*/ 749894 w 2439256"/>
              <a:gd name="connsiteY643" fmla="*/ 1805721 h 4246968"/>
              <a:gd name="connsiteX644" fmla="*/ 1841173 w 2439256"/>
              <a:gd name="connsiteY644" fmla="*/ 1568996 h 4246968"/>
              <a:gd name="connsiteX645" fmla="*/ 1861747 w 2439256"/>
              <a:gd name="connsiteY645" fmla="*/ 1573787 h 4246968"/>
              <a:gd name="connsiteX646" fmla="*/ 1862118 w 2439256"/>
              <a:gd name="connsiteY646" fmla="*/ 1573787 h 4246968"/>
              <a:gd name="connsiteX647" fmla="*/ 1865443 w 2439256"/>
              <a:gd name="connsiteY647" fmla="*/ 1570815 h 4246968"/>
              <a:gd name="connsiteX648" fmla="*/ 1862404 w 2439256"/>
              <a:gd name="connsiteY648" fmla="*/ 1567082 h 4246968"/>
              <a:gd name="connsiteX649" fmla="*/ 1843449 w 2439256"/>
              <a:gd name="connsiteY649" fmla="*/ 1562710 h 4246968"/>
              <a:gd name="connsiteX650" fmla="*/ 1839173 w 2439256"/>
              <a:gd name="connsiteY650" fmla="*/ 1564710 h 4246968"/>
              <a:gd name="connsiteX651" fmla="*/ 1841173 w 2439256"/>
              <a:gd name="connsiteY651" fmla="*/ 1568996 h 4246968"/>
              <a:gd name="connsiteX652" fmla="*/ 1573416 w 2439256"/>
              <a:gd name="connsiteY652" fmla="*/ 2645435 h 4246968"/>
              <a:gd name="connsiteX653" fmla="*/ 1578092 w 2439256"/>
              <a:gd name="connsiteY653" fmla="*/ 2645817 h 4246968"/>
              <a:gd name="connsiteX654" fmla="*/ 1578559 w 2439256"/>
              <a:gd name="connsiteY654" fmla="*/ 2641159 h 4246968"/>
              <a:gd name="connsiteX655" fmla="*/ 1508846 w 2439256"/>
              <a:gd name="connsiteY655" fmla="*/ 2608364 h 4246968"/>
              <a:gd name="connsiteX656" fmla="*/ 1418168 w 2439256"/>
              <a:gd name="connsiteY656" fmla="*/ 2698966 h 4246968"/>
              <a:gd name="connsiteX657" fmla="*/ 1418082 w 2439256"/>
              <a:gd name="connsiteY657" fmla="*/ 2705614 h 4246968"/>
              <a:gd name="connsiteX658" fmla="*/ 1401880 w 2439256"/>
              <a:gd name="connsiteY658" fmla="*/ 2689432 h 4246968"/>
              <a:gd name="connsiteX659" fmla="*/ 1397194 w 2439256"/>
              <a:gd name="connsiteY659" fmla="*/ 2689432 h 4246968"/>
              <a:gd name="connsiteX660" fmla="*/ 1397194 w 2439256"/>
              <a:gd name="connsiteY660" fmla="*/ 2694080 h 4246968"/>
              <a:gd name="connsiteX661" fmla="*/ 1419130 w 2439256"/>
              <a:gd name="connsiteY661" fmla="*/ 2715882 h 4246968"/>
              <a:gd name="connsiteX662" fmla="*/ 1421502 w 2439256"/>
              <a:gd name="connsiteY662" fmla="*/ 2716873 h 4246968"/>
              <a:gd name="connsiteX663" fmla="*/ 1423873 w 2439256"/>
              <a:gd name="connsiteY663" fmla="*/ 2715882 h 4246968"/>
              <a:gd name="connsiteX664" fmla="*/ 1445780 w 2439256"/>
              <a:gd name="connsiteY664" fmla="*/ 2694080 h 4246968"/>
              <a:gd name="connsiteX665" fmla="*/ 1445590 w 2439256"/>
              <a:gd name="connsiteY665" fmla="*/ 2689622 h 4246968"/>
              <a:gd name="connsiteX666" fmla="*/ 1440913 w 2439256"/>
              <a:gd name="connsiteY666" fmla="*/ 2689622 h 4246968"/>
              <a:gd name="connsiteX667" fmla="*/ 1424731 w 2439256"/>
              <a:gd name="connsiteY667" fmla="*/ 2705805 h 4246968"/>
              <a:gd name="connsiteX668" fmla="*/ 1424826 w 2439256"/>
              <a:gd name="connsiteY668" fmla="*/ 2699157 h 4246968"/>
              <a:gd name="connsiteX669" fmla="*/ 1508846 w 2439256"/>
              <a:gd name="connsiteY669" fmla="*/ 2615175 h 4246968"/>
              <a:gd name="connsiteX670" fmla="*/ 1573416 w 2439256"/>
              <a:gd name="connsiteY670" fmla="*/ 2645435 h 4246968"/>
              <a:gd name="connsiteX671" fmla="*/ 1254900 w 2439256"/>
              <a:gd name="connsiteY671" fmla="*/ 2296068 h 4246968"/>
              <a:gd name="connsiteX672" fmla="*/ 1235954 w 2439256"/>
              <a:gd name="connsiteY672" fmla="*/ 2291696 h 4246968"/>
              <a:gd name="connsiteX673" fmla="*/ 1231668 w 2439256"/>
              <a:gd name="connsiteY673" fmla="*/ 2293696 h 4246968"/>
              <a:gd name="connsiteX674" fmla="*/ 1233668 w 2439256"/>
              <a:gd name="connsiteY674" fmla="*/ 2297973 h 4246968"/>
              <a:gd name="connsiteX675" fmla="*/ 1254233 w 2439256"/>
              <a:gd name="connsiteY675" fmla="*/ 2302717 h 4246968"/>
              <a:gd name="connsiteX676" fmla="*/ 1254623 w 2439256"/>
              <a:gd name="connsiteY676" fmla="*/ 2302717 h 4246968"/>
              <a:gd name="connsiteX677" fmla="*/ 1257957 w 2439256"/>
              <a:gd name="connsiteY677" fmla="*/ 2299783 h 4246968"/>
              <a:gd name="connsiteX678" fmla="*/ 1254900 w 2439256"/>
              <a:gd name="connsiteY678" fmla="*/ 2296068 h 4246968"/>
              <a:gd name="connsiteX679" fmla="*/ 1809722 w 2439256"/>
              <a:gd name="connsiteY679" fmla="*/ 2024682 h 4246968"/>
              <a:gd name="connsiteX680" fmla="*/ 1805083 w 2439256"/>
              <a:gd name="connsiteY680" fmla="*/ 2024224 h 4246968"/>
              <a:gd name="connsiteX681" fmla="*/ 1804578 w 2439256"/>
              <a:gd name="connsiteY681" fmla="*/ 2028863 h 4246968"/>
              <a:gd name="connsiteX682" fmla="*/ 1819541 w 2439256"/>
              <a:gd name="connsiteY682" fmla="*/ 2043246 h 4246968"/>
              <a:gd name="connsiteX683" fmla="*/ 1821552 w 2439256"/>
              <a:gd name="connsiteY683" fmla="*/ 2043932 h 4246968"/>
              <a:gd name="connsiteX684" fmla="*/ 1824218 w 2439256"/>
              <a:gd name="connsiteY684" fmla="*/ 2042589 h 4246968"/>
              <a:gd name="connsiteX685" fmla="*/ 1823447 w 2439256"/>
              <a:gd name="connsiteY685" fmla="*/ 2037950 h 4246968"/>
              <a:gd name="connsiteX686" fmla="*/ 1809722 w 2439256"/>
              <a:gd name="connsiteY686" fmla="*/ 2024682 h 4246968"/>
              <a:gd name="connsiteX687" fmla="*/ 594741 w 2439256"/>
              <a:gd name="connsiteY687" fmla="*/ 2996717 h 4246968"/>
              <a:gd name="connsiteX688" fmla="*/ 590064 w 2439256"/>
              <a:gd name="connsiteY688" fmla="*/ 2996251 h 4246968"/>
              <a:gd name="connsiteX689" fmla="*/ 589579 w 2439256"/>
              <a:gd name="connsiteY689" fmla="*/ 3000909 h 4246968"/>
              <a:gd name="connsiteX690" fmla="*/ 604542 w 2439256"/>
              <a:gd name="connsiteY690" fmla="*/ 3015272 h 4246968"/>
              <a:gd name="connsiteX691" fmla="*/ 606542 w 2439256"/>
              <a:gd name="connsiteY691" fmla="*/ 3015967 h 4246968"/>
              <a:gd name="connsiteX692" fmla="*/ 609190 w 2439256"/>
              <a:gd name="connsiteY692" fmla="*/ 3014625 h 4246968"/>
              <a:gd name="connsiteX693" fmla="*/ 608438 w 2439256"/>
              <a:gd name="connsiteY693" fmla="*/ 3009967 h 4246968"/>
              <a:gd name="connsiteX694" fmla="*/ 594741 w 2439256"/>
              <a:gd name="connsiteY694" fmla="*/ 2996717 h 4246968"/>
              <a:gd name="connsiteX695" fmla="*/ 506911 w 2439256"/>
              <a:gd name="connsiteY695" fmla="*/ 2291696 h 4246968"/>
              <a:gd name="connsiteX696" fmla="*/ 502625 w 2439256"/>
              <a:gd name="connsiteY696" fmla="*/ 2293696 h 4246968"/>
              <a:gd name="connsiteX697" fmla="*/ 504625 w 2439256"/>
              <a:gd name="connsiteY697" fmla="*/ 2297973 h 4246968"/>
              <a:gd name="connsiteX698" fmla="*/ 525208 w 2439256"/>
              <a:gd name="connsiteY698" fmla="*/ 2302717 h 4246968"/>
              <a:gd name="connsiteX699" fmla="*/ 525580 w 2439256"/>
              <a:gd name="connsiteY699" fmla="*/ 2302717 h 4246968"/>
              <a:gd name="connsiteX700" fmla="*/ 528904 w 2439256"/>
              <a:gd name="connsiteY700" fmla="*/ 2299783 h 4246968"/>
              <a:gd name="connsiteX701" fmla="*/ 525856 w 2439256"/>
              <a:gd name="connsiteY701" fmla="*/ 2296068 h 4246968"/>
              <a:gd name="connsiteX702" fmla="*/ 506911 w 2439256"/>
              <a:gd name="connsiteY702" fmla="*/ 2291696 h 4246968"/>
              <a:gd name="connsiteX703" fmla="*/ 1782766 w 2439256"/>
              <a:gd name="connsiteY703" fmla="*/ 2942035 h 4246968"/>
              <a:gd name="connsiteX704" fmla="*/ 1782690 w 2439256"/>
              <a:gd name="connsiteY704" fmla="*/ 2948721 h 4246968"/>
              <a:gd name="connsiteX705" fmla="*/ 1766488 w 2439256"/>
              <a:gd name="connsiteY705" fmla="*/ 2932490 h 4246968"/>
              <a:gd name="connsiteX706" fmla="*/ 1761830 w 2439256"/>
              <a:gd name="connsiteY706" fmla="*/ 2932490 h 4246968"/>
              <a:gd name="connsiteX707" fmla="*/ 1761830 w 2439256"/>
              <a:gd name="connsiteY707" fmla="*/ 2937186 h 4246968"/>
              <a:gd name="connsiteX708" fmla="*/ 1783546 w 2439256"/>
              <a:gd name="connsiteY708" fmla="*/ 2959189 h 4246968"/>
              <a:gd name="connsiteX709" fmla="*/ 1785909 w 2439256"/>
              <a:gd name="connsiteY709" fmla="*/ 2960113 h 4246968"/>
              <a:gd name="connsiteX710" fmla="*/ 1788309 w 2439256"/>
              <a:gd name="connsiteY710" fmla="*/ 2959189 h 4246968"/>
              <a:gd name="connsiteX711" fmla="*/ 1810226 w 2439256"/>
              <a:gd name="connsiteY711" fmla="*/ 2937377 h 4246968"/>
              <a:gd name="connsiteX712" fmla="*/ 1810226 w 2439256"/>
              <a:gd name="connsiteY712" fmla="*/ 2932719 h 4246968"/>
              <a:gd name="connsiteX713" fmla="*/ 1805549 w 2439256"/>
              <a:gd name="connsiteY713" fmla="*/ 2932719 h 4246968"/>
              <a:gd name="connsiteX714" fmla="*/ 1789366 w 2439256"/>
              <a:gd name="connsiteY714" fmla="*/ 2948911 h 4246968"/>
              <a:gd name="connsiteX715" fmla="*/ 1789452 w 2439256"/>
              <a:gd name="connsiteY715" fmla="*/ 2942216 h 4246968"/>
              <a:gd name="connsiteX716" fmla="*/ 1873444 w 2439256"/>
              <a:gd name="connsiteY716" fmla="*/ 2858215 h 4246968"/>
              <a:gd name="connsiteX717" fmla="*/ 1938052 w 2439256"/>
              <a:gd name="connsiteY717" fmla="*/ 2888504 h 4246968"/>
              <a:gd name="connsiteX718" fmla="*/ 1942700 w 2439256"/>
              <a:gd name="connsiteY718" fmla="*/ 2888866 h 4246968"/>
              <a:gd name="connsiteX719" fmla="*/ 1943195 w 2439256"/>
              <a:gd name="connsiteY719" fmla="*/ 2884218 h 4246968"/>
              <a:gd name="connsiteX720" fmla="*/ 1873444 w 2439256"/>
              <a:gd name="connsiteY720" fmla="*/ 2851471 h 4246968"/>
              <a:gd name="connsiteX721" fmla="*/ 1782766 w 2439256"/>
              <a:gd name="connsiteY721" fmla="*/ 2942035 h 4246968"/>
              <a:gd name="connsiteX722" fmla="*/ 722938 w 2439256"/>
              <a:gd name="connsiteY722" fmla="*/ 2888504 h 4246968"/>
              <a:gd name="connsiteX723" fmla="*/ 727614 w 2439256"/>
              <a:gd name="connsiteY723" fmla="*/ 2888866 h 4246968"/>
              <a:gd name="connsiteX724" fmla="*/ 728072 w 2439256"/>
              <a:gd name="connsiteY724" fmla="*/ 2884218 h 4246968"/>
              <a:gd name="connsiteX725" fmla="*/ 658358 w 2439256"/>
              <a:gd name="connsiteY725" fmla="*/ 2851471 h 4246968"/>
              <a:gd name="connsiteX726" fmla="*/ 567671 w 2439256"/>
              <a:gd name="connsiteY726" fmla="*/ 2942035 h 4246968"/>
              <a:gd name="connsiteX727" fmla="*/ 567566 w 2439256"/>
              <a:gd name="connsiteY727" fmla="*/ 2948721 h 4246968"/>
              <a:gd name="connsiteX728" fmla="*/ 551393 w 2439256"/>
              <a:gd name="connsiteY728" fmla="*/ 2932490 h 4246968"/>
              <a:gd name="connsiteX729" fmla="*/ 546716 w 2439256"/>
              <a:gd name="connsiteY729" fmla="*/ 2932490 h 4246968"/>
              <a:gd name="connsiteX730" fmla="*/ 546716 w 2439256"/>
              <a:gd name="connsiteY730" fmla="*/ 2937186 h 4246968"/>
              <a:gd name="connsiteX731" fmla="*/ 568528 w 2439256"/>
              <a:gd name="connsiteY731" fmla="*/ 2959189 h 4246968"/>
              <a:gd name="connsiteX732" fmla="*/ 570919 w 2439256"/>
              <a:gd name="connsiteY732" fmla="*/ 2960113 h 4246968"/>
              <a:gd name="connsiteX733" fmla="*/ 573291 w 2439256"/>
              <a:gd name="connsiteY733" fmla="*/ 2959189 h 4246968"/>
              <a:gd name="connsiteX734" fmla="*/ 595113 w 2439256"/>
              <a:gd name="connsiteY734" fmla="*/ 2937377 h 4246968"/>
              <a:gd name="connsiteX735" fmla="*/ 595113 w 2439256"/>
              <a:gd name="connsiteY735" fmla="*/ 2932719 h 4246968"/>
              <a:gd name="connsiteX736" fmla="*/ 590436 w 2439256"/>
              <a:gd name="connsiteY736" fmla="*/ 2932719 h 4246968"/>
              <a:gd name="connsiteX737" fmla="*/ 574243 w 2439256"/>
              <a:gd name="connsiteY737" fmla="*/ 2948911 h 4246968"/>
              <a:gd name="connsiteX738" fmla="*/ 574348 w 2439256"/>
              <a:gd name="connsiteY738" fmla="*/ 2942216 h 4246968"/>
              <a:gd name="connsiteX739" fmla="*/ 658358 w 2439256"/>
              <a:gd name="connsiteY739" fmla="*/ 2858215 h 4246968"/>
              <a:gd name="connsiteX740" fmla="*/ 722938 w 2439256"/>
              <a:gd name="connsiteY740" fmla="*/ 2888504 h 4246968"/>
              <a:gd name="connsiteX741" fmla="*/ 837733 w 2439256"/>
              <a:gd name="connsiteY741" fmla="*/ 2996717 h 4246968"/>
              <a:gd name="connsiteX742" fmla="*/ 833047 w 2439256"/>
              <a:gd name="connsiteY742" fmla="*/ 2996251 h 4246968"/>
              <a:gd name="connsiteX743" fmla="*/ 832561 w 2439256"/>
              <a:gd name="connsiteY743" fmla="*/ 3000909 h 4246968"/>
              <a:gd name="connsiteX744" fmla="*/ 847506 w 2439256"/>
              <a:gd name="connsiteY744" fmla="*/ 3015272 h 4246968"/>
              <a:gd name="connsiteX745" fmla="*/ 849506 w 2439256"/>
              <a:gd name="connsiteY745" fmla="*/ 3015967 h 4246968"/>
              <a:gd name="connsiteX746" fmla="*/ 852182 w 2439256"/>
              <a:gd name="connsiteY746" fmla="*/ 3014625 h 4246968"/>
              <a:gd name="connsiteX747" fmla="*/ 851411 w 2439256"/>
              <a:gd name="connsiteY747" fmla="*/ 3009967 h 4246968"/>
              <a:gd name="connsiteX748" fmla="*/ 837733 w 2439256"/>
              <a:gd name="connsiteY748" fmla="*/ 2996717 h 4246968"/>
              <a:gd name="connsiteX749" fmla="*/ 735892 w 2439256"/>
              <a:gd name="connsiteY749" fmla="*/ 2975648 h 4246968"/>
              <a:gd name="connsiteX750" fmla="*/ 737616 w 2439256"/>
              <a:gd name="connsiteY750" fmla="*/ 2980020 h 4246968"/>
              <a:gd name="connsiteX751" fmla="*/ 738940 w 2439256"/>
              <a:gd name="connsiteY751" fmla="*/ 2980344 h 4246968"/>
              <a:gd name="connsiteX752" fmla="*/ 741979 w 2439256"/>
              <a:gd name="connsiteY752" fmla="*/ 2978353 h 4246968"/>
              <a:gd name="connsiteX753" fmla="*/ 749122 w 2439256"/>
              <a:gd name="connsiteY753" fmla="*/ 2942225 h 4246968"/>
              <a:gd name="connsiteX754" fmla="*/ 749122 w 2439256"/>
              <a:gd name="connsiteY754" fmla="*/ 2935748 h 4246968"/>
              <a:gd name="connsiteX755" fmla="*/ 765334 w 2439256"/>
              <a:gd name="connsiteY755" fmla="*/ 2951931 h 4246968"/>
              <a:gd name="connsiteX756" fmla="*/ 767705 w 2439256"/>
              <a:gd name="connsiteY756" fmla="*/ 2952902 h 4246968"/>
              <a:gd name="connsiteX757" fmla="*/ 770077 w 2439256"/>
              <a:gd name="connsiteY757" fmla="*/ 2951931 h 4246968"/>
              <a:gd name="connsiteX758" fmla="*/ 770077 w 2439256"/>
              <a:gd name="connsiteY758" fmla="*/ 2947283 h 4246968"/>
              <a:gd name="connsiteX759" fmla="*/ 748265 w 2439256"/>
              <a:gd name="connsiteY759" fmla="*/ 2925470 h 4246968"/>
              <a:gd name="connsiteX760" fmla="*/ 745893 w 2439256"/>
              <a:gd name="connsiteY760" fmla="*/ 2924489 h 4246968"/>
              <a:gd name="connsiteX761" fmla="*/ 743512 w 2439256"/>
              <a:gd name="connsiteY761" fmla="*/ 2925470 h 4246968"/>
              <a:gd name="connsiteX762" fmla="*/ 721709 w 2439256"/>
              <a:gd name="connsiteY762" fmla="*/ 2947283 h 4246968"/>
              <a:gd name="connsiteX763" fmla="*/ 721614 w 2439256"/>
              <a:gd name="connsiteY763" fmla="*/ 2951836 h 4246968"/>
              <a:gd name="connsiteX764" fmla="*/ 726253 w 2439256"/>
              <a:gd name="connsiteY764" fmla="*/ 2951836 h 4246968"/>
              <a:gd name="connsiteX765" fmla="*/ 742464 w 2439256"/>
              <a:gd name="connsiteY765" fmla="*/ 2935653 h 4246968"/>
              <a:gd name="connsiteX766" fmla="*/ 742464 w 2439256"/>
              <a:gd name="connsiteY766" fmla="*/ 2942225 h 4246968"/>
              <a:gd name="connsiteX767" fmla="*/ 735892 w 2439256"/>
              <a:gd name="connsiteY767" fmla="*/ 2975648 h 4246968"/>
              <a:gd name="connsiteX768" fmla="*/ 1931184 w 2439256"/>
              <a:gd name="connsiteY768" fmla="*/ 2753620 h 4246968"/>
              <a:gd name="connsiteX769" fmla="*/ 1926517 w 2439256"/>
              <a:gd name="connsiteY769" fmla="*/ 2753163 h 4246968"/>
              <a:gd name="connsiteX770" fmla="*/ 1926021 w 2439256"/>
              <a:gd name="connsiteY770" fmla="*/ 2757793 h 4246968"/>
              <a:gd name="connsiteX771" fmla="*/ 1940985 w 2439256"/>
              <a:gd name="connsiteY771" fmla="*/ 2772232 h 4246968"/>
              <a:gd name="connsiteX772" fmla="*/ 1942986 w 2439256"/>
              <a:gd name="connsiteY772" fmla="*/ 2772870 h 4246968"/>
              <a:gd name="connsiteX773" fmla="*/ 1945653 w 2439256"/>
              <a:gd name="connsiteY773" fmla="*/ 2771527 h 4246968"/>
              <a:gd name="connsiteX774" fmla="*/ 1944871 w 2439256"/>
              <a:gd name="connsiteY774" fmla="*/ 2766860 h 4246968"/>
              <a:gd name="connsiteX775" fmla="*/ 1931184 w 2439256"/>
              <a:gd name="connsiteY775" fmla="*/ 2753620 h 4246968"/>
              <a:gd name="connsiteX776" fmla="*/ 1938985 w 2439256"/>
              <a:gd name="connsiteY776" fmla="*/ 2995089 h 4246968"/>
              <a:gd name="connsiteX777" fmla="*/ 1924793 w 2439256"/>
              <a:gd name="connsiteY777" fmla="*/ 3008443 h 4246968"/>
              <a:gd name="connsiteX778" fmla="*/ 1924022 w 2439256"/>
              <a:gd name="connsiteY778" fmla="*/ 3013091 h 4246968"/>
              <a:gd name="connsiteX779" fmla="*/ 1926707 w 2439256"/>
              <a:gd name="connsiteY779" fmla="*/ 3014443 h 4246968"/>
              <a:gd name="connsiteX780" fmla="*/ 1928613 w 2439256"/>
              <a:gd name="connsiteY780" fmla="*/ 3013739 h 4246968"/>
              <a:gd name="connsiteX781" fmla="*/ 1944043 w 2439256"/>
              <a:gd name="connsiteY781" fmla="*/ 2999261 h 4246968"/>
              <a:gd name="connsiteX782" fmla="*/ 1943557 w 2439256"/>
              <a:gd name="connsiteY782" fmla="*/ 2994622 h 4246968"/>
              <a:gd name="connsiteX783" fmla="*/ 1938985 w 2439256"/>
              <a:gd name="connsiteY783" fmla="*/ 2995089 h 4246968"/>
              <a:gd name="connsiteX784" fmla="*/ 1936613 w 2439256"/>
              <a:gd name="connsiteY784" fmla="*/ 2947273 h 4246968"/>
              <a:gd name="connsiteX785" fmla="*/ 1936509 w 2439256"/>
              <a:gd name="connsiteY785" fmla="*/ 2951836 h 4246968"/>
              <a:gd name="connsiteX786" fmla="*/ 1941176 w 2439256"/>
              <a:gd name="connsiteY786" fmla="*/ 2951836 h 4246968"/>
              <a:gd name="connsiteX787" fmla="*/ 1957368 w 2439256"/>
              <a:gd name="connsiteY787" fmla="*/ 2935653 h 4246968"/>
              <a:gd name="connsiteX788" fmla="*/ 1957368 w 2439256"/>
              <a:gd name="connsiteY788" fmla="*/ 2942225 h 4246968"/>
              <a:gd name="connsiteX789" fmla="*/ 1950787 w 2439256"/>
              <a:gd name="connsiteY789" fmla="*/ 2975648 h 4246968"/>
              <a:gd name="connsiteX790" fmla="*/ 1952520 w 2439256"/>
              <a:gd name="connsiteY790" fmla="*/ 2980020 h 4246968"/>
              <a:gd name="connsiteX791" fmla="*/ 1953834 w 2439256"/>
              <a:gd name="connsiteY791" fmla="*/ 2980344 h 4246968"/>
              <a:gd name="connsiteX792" fmla="*/ 1956892 w 2439256"/>
              <a:gd name="connsiteY792" fmla="*/ 2978353 h 4246968"/>
              <a:gd name="connsiteX793" fmla="*/ 1964055 w 2439256"/>
              <a:gd name="connsiteY793" fmla="*/ 2942225 h 4246968"/>
              <a:gd name="connsiteX794" fmla="*/ 1964055 w 2439256"/>
              <a:gd name="connsiteY794" fmla="*/ 2935748 h 4246968"/>
              <a:gd name="connsiteX795" fmla="*/ 1980238 w 2439256"/>
              <a:gd name="connsiteY795" fmla="*/ 2951931 h 4246968"/>
              <a:gd name="connsiteX796" fmla="*/ 1982610 w 2439256"/>
              <a:gd name="connsiteY796" fmla="*/ 2952902 h 4246968"/>
              <a:gd name="connsiteX797" fmla="*/ 1985010 w 2439256"/>
              <a:gd name="connsiteY797" fmla="*/ 2951931 h 4246968"/>
              <a:gd name="connsiteX798" fmla="*/ 1985010 w 2439256"/>
              <a:gd name="connsiteY798" fmla="*/ 2947273 h 4246968"/>
              <a:gd name="connsiteX799" fmla="*/ 1963188 w 2439256"/>
              <a:gd name="connsiteY799" fmla="*/ 2925470 h 4246968"/>
              <a:gd name="connsiteX800" fmla="*/ 1960797 w 2439256"/>
              <a:gd name="connsiteY800" fmla="*/ 2924489 h 4246968"/>
              <a:gd name="connsiteX801" fmla="*/ 1958426 w 2439256"/>
              <a:gd name="connsiteY801" fmla="*/ 2925470 h 4246968"/>
              <a:gd name="connsiteX802" fmla="*/ 1936613 w 2439256"/>
              <a:gd name="connsiteY802" fmla="*/ 2947273 h 4246968"/>
              <a:gd name="connsiteX803" fmla="*/ 235553 w 2439256"/>
              <a:gd name="connsiteY803" fmla="*/ 2951836 h 4246968"/>
              <a:gd name="connsiteX804" fmla="*/ 240192 w 2439256"/>
              <a:gd name="connsiteY804" fmla="*/ 2951836 h 4246968"/>
              <a:gd name="connsiteX805" fmla="*/ 256404 w 2439256"/>
              <a:gd name="connsiteY805" fmla="*/ 2935653 h 4246968"/>
              <a:gd name="connsiteX806" fmla="*/ 256404 w 2439256"/>
              <a:gd name="connsiteY806" fmla="*/ 2942225 h 4246968"/>
              <a:gd name="connsiteX807" fmla="*/ 249831 w 2439256"/>
              <a:gd name="connsiteY807" fmla="*/ 2975648 h 4246968"/>
              <a:gd name="connsiteX808" fmla="*/ 251555 w 2439256"/>
              <a:gd name="connsiteY808" fmla="*/ 2980020 h 4246968"/>
              <a:gd name="connsiteX809" fmla="*/ 252869 w 2439256"/>
              <a:gd name="connsiteY809" fmla="*/ 2980344 h 4246968"/>
              <a:gd name="connsiteX810" fmla="*/ 255918 w 2439256"/>
              <a:gd name="connsiteY810" fmla="*/ 2978353 h 4246968"/>
              <a:gd name="connsiteX811" fmla="*/ 263061 w 2439256"/>
              <a:gd name="connsiteY811" fmla="*/ 2942225 h 4246968"/>
              <a:gd name="connsiteX812" fmla="*/ 263061 w 2439256"/>
              <a:gd name="connsiteY812" fmla="*/ 2935748 h 4246968"/>
              <a:gd name="connsiteX813" fmla="*/ 279273 w 2439256"/>
              <a:gd name="connsiteY813" fmla="*/ 2951931 h 4246968"/>
              <a:gd name="connsiteX814" fmla="*/ 281644 w 2439256"/>
              <a:gd name="connsiteY814" fmla="*/ 2952902 h 4246968"/>
              <a:gd name="connsiteX815" fmla="*/ 284036 w 2439256"/>
              <a:gd name="connsiteY815" fmla="*/ 2951931 h 4246968"/>
              <a:gd name="connsiteX816" fmla="*/ 284036 w 2439256"/>
              <a:gd name="connsiteY816" fmla="*/ 2947283 h 4246968"/>
              <a:gd name="connsiteX817" fmla="*/ 262223 w 2439256"/>
              <a:gd name="connsiteY817" fmla="*/ 2925470 h 4246968"/>
              <a:gd name="connsiteX818" fmla="*/ 259832 w 2439256"/>
              <a:gd name="connsiteY818" fmla="*/ 2924489 h 4246968"/>
              <a:gd name="connsiteX819" fmla="*/ 257460 w 2439256"/>
              <a:gd name="connsiteY819" fmla="*/ 2925470 h 4246968"/>
              <a:gd name="connsiteX820" fmla="*/ 235648 w 2439256"/>
              <a:gd name="connsiteY820" fmla="*/ 2947283 h 4246968"/>
              <a:gd name="connsiteX821" fmla="*/ 235553 w 2439256"/>
              <a:gd name="connsiteY821" fmla="*/ 2951836 h 4246968"/>
              <a:gd name="connsiteX822" fmla="*/ 305543 w 2439256"/>
              <a:gd name="connsiteY822" fmla="*/ 2302993 h 4246968"/>
              <a:gd name="connsiteX823" fmla="*/ 306314 w 2439256"/>
              <a:gd name="connsiteY823" fmla="*/ 2302897 h 4246968"/>
              <a:gd name="connsiteX824" fmla="*/ 328213 w 2439256"/>
              <a:gd name="connsiteY824" fmla="*/ 2296992 h 4246968"/>
              <a:gd name="connsiteX825" fmla="*/ 330412 w 2439256"/>
              <a:gd name="connsiteY825" fmla="*/ 2292810 h 4246968"/>
              <a:gd name="connsiteX826" fmla="*/ 326307 w 2439256"/>
              <a:gd name="connsiteY826" fmla="*/ 2290715 h 4246968"/>
              <a:gd name="connsiteX827" fmla="*/ 304800 w 2439256"/>
              <a:gd name="connsiteY827" fmla="*/ 2296439 h 4246968"/>
              <a:gd name="connsiteX828" fmla="*/ 302314 w 2439256"/>
              <a:gd name="connsiteY828" fmla="*/ 2300440 h 4246968"/>
              <a:gd name="connsiteX829" fmla="*/ 305543 w 2439256"/>
              <a:gd name="connsiteY829" fmla="*/ 2302993 h 4246968"/>
              <a:gd name="connsiteX830" fmla="*/ 361559 w 2439256"/>
              <a:gd name="connsiteY830" fmla="*/ 3015272 h 4246968"/>
              <a:gd name="connsiteX831" fmla="*/ 363560 w 2439256"/>
              <a:gd name="connsiteY831" fmla="*/ 3015967 h 4246968"/>
              <a:gd name="connsiteX832" fmla="*/ 366217 w 2439256"/>
              <a:gd name="connsiteY832" fmla="*/ 3014625 h 4246968"/>
              <a:gd name="connsiteX833" fmla="*/ 365474 w 2439256"/>
              <a:gd name="connsiteY833" fmla="*/ 3009967 h 4246968"/>
              <a:gd name="connsiteX834" fmla="*/ 351748 w 2439256"/>
              <a:gd name="connsiteY834" fmla="*/ 2996717 h 4246968"/>
              <a:gd name="connsiteX835" fmla="*/ 347081 w 2439256"/>
              <a:gd name="connsiteY835" fmla="*/ 2996251 h 4246968"/>
              <a:gd name="connsiteX836" fmla="*/ 346614 w 2439256"/>
              <a:gd name="connsiteY836" fmla="*/ 3000909 h 4246968"/>
              <a:gd name="connsiteX837" fmla="*/ 361559 w 2439256"/>
              <a:gd name="connsiteY837" fmla="*/ 3015272 h 4246968"/>
              <a:gd name="connsiteX838" fmla="*/ 466725 w 2439256"/>
              <a:gd name="connsiteY838" fmla="*/ 2522373 h 4246968"/>
              <a:gd name="connsiteX839" fmla="*/ 465954 w 2439256"/>
              <a:gd name="connsiteY839" fmla="*/ 2527021 h 4246968"/>
              <a:gd name="connsiteX840" fmla="*/ 468630 w 2439256"/>
              <a:gd name="connsiteY840" fmla="*/ 2528373 h 4246968"/>
              <a:gd name="connsiteX841" fmla="*/ 470516 w 2439256"/>
              <a:gd name="connsiteY841" fmla="*/ 2527687 h 4246968"/>
              <a:gd name="connsiteX842" fmla="*/ 485947 w 2439256"/>
              <a:gd name="connsiteY842" fmla="*/ 2513210 h 4246968"/>
              <a:gd name="connsiteX843" fmla="*/ 485489 w 2439256"/>
              <a:gd name="connsiteY843" fmla="*/ 2508561 h 4246968"/>
              <a:gd name="connsiteX844" fmla="*/ 480908 w 2439256"/>
              <a:gd name="connsiteY844" fmla="*/ 2509037 h 4246968"/>
              <a:gd name="connsiteX845" fmla="*/ 466725 w 2439256"/>
              <a:gd name="connsiteY845" fmla="*/ 2522373 h 4246968"/>
              <a:gd name="connsiteX846" fmla="*/ 478536 w 2439256"/>
              <a:gd name="connsiteY846" fmla="*/ 2951836 h 4246968"/>
              <a:gd name="connsiteX847" fmla="*/ 483184 w 2439256"/>
              <a:gd name="connsiteY847" fmla="*/ 2951836 h 4246968"/>
              <a:gd name="connsiteX848" fmla="*/ 499377 w 2439256"/>
              <a:gd name="connsiteY848" fmla="*/ 2935653 h 4246968"/>
              <a:gd name="connsiteX849" fmla="*/ 499377 w 2439256"/>
              <a:gd name="connsiteY849" fmla="*/ 2942225 h 4246968"/>
              <a:gd name="connsiteX850" fmla="*/ 492814 w 2439256"/>
              <a:gd name="connsiteY850" fmla="*/ 2975648 h 4246968"/>
              <a:gd name="connsiteX851" fmla="*/ 494529 w 2439256"/>
              <a:gd name="connsiteY851" fmla="*/ 2980020 h 4246968"/>
              <a:gd name="connsiteX852" fmla="*/ 495852 w 2439256"/>
              <a:gd name="connsiteY852" fmla="*/ 2980344 h 4246968"/>
              <a:gd name="connsiteX853" fmla="*/ 498900 w 2439256"/>
              <a:gd name="connsiteY853" fmla="*/ 2978353 h 4246968"/>
              <a:gd name="connsiteX854" fmla="*/ 506044 w 2439256"/>
              <a:gd name="connsiteY854" fmla="*/ 2942225 h 4246968"/>
              <a:gd name="connsiteX855" fmla="*/ 506044 w 2439256"/>
              <a:gd name="connsiteY855" fmla="*/ 2935748 h 4246968"/>
              <a:gd name="connsiteX856" fmla="*/ 522246 w 2439256"/>
              <a:gd name="connsiteY856" fmla="*/ 2951931 h 4246968"/>
              <a:gd name="connsiteX857" fmla="*/ 524627 w 2439256"/>
              <a:gd name="connsiteY857" fmla="*/ 2952902 h 4246968"/>
              <a:gd name="connsiteX858" fmla="*/ 526999 w 2439256"/>
              <a:gd name="connsiteY858" fmla="*/ 2951931 h 4246968"/>
              <a:gd name="connsiteX859" fmla="*/ 526999 w 2439256"/>
              <a:gd name="connsiteY859" fmla="*/ 2947283 h 4246968"/>
              <a:gd name="connsiteX860" fmla="*/ 505206 w 2439256"/>
              <a:gd name="connsiteY860" fmla="*/ 2925470 h 4246968"/>
              <a:gd name="connsiteX861" fmla="*/ 502805 w 2439256"/>
              <a:gd name="connsiteY861" fmla="*/ 2924489 h 4246968"/>
              <a:gd name="connsiteX862" fmla="*/ 500424 w 2439256"/>
              <a:gd name="connsiteY862" fmla="*/ 2925470 h 4246968"/>
              <a:gd name="connsiteX863" fmla="*/ 478621 w 2439256"/>
              <a:gd name="connsiteY863" fmla="*/ 2947283 h 4246968"/>
              <a:gd name="connsiteX864" fmla="*/ 478536 w 2439256"/>
              <a:gd name="connsiteY864" fmla="*/ 2951836 h 4246968"/>
              <a:gd name="connsiteX865" fmla="*/ 325545 w 2439256"/>
              <a:gd name="connsiteY865" fmla="*/ 2959189 h 4246968"/>
              <a:gd name="connsiteX866" fmla="*/ 327936 w 2439256"/>
              <a:gd name="connsiteY866" fmla="*/ 2960113 h 4246968"/>
              <a:gd name="connsiteX867" fmla="*/ 330308 w 2439256"/>
              <a:gd name="connsiteY867" fmla="*/ 2959189 h 4246968"/>
              <a:gd name="connsiteX868" fmla="*/ 352215 w 2439256"/>
              <a:gd name="connsiteY868" fmla="*/ 2937377 h 4246968"/>
              <a:gd name="connsiteX869" fmla="*/ 352215 w 2439256"/>
              <a:gd name="connsiteY869" fmla="*/ 2932719 h 4246968"/>
              <a:gd name="connsiteX870" fmla="*/ 347567 w 2439256"/>
              <a:gd name="connsiteY870" fmla="*/ 2932719 h 4246968"/>
              <a:gd name="connsiteX871" fmla="*/ 331355 w 2439256"/>
              <a:gd name="connsiteY871" fmla="*/ 2948911 h 4246968"/>
              <a:gd name="connsiteX872" fmla="*/ 331451 w 2439256"/>
              <a:gd name="connsiteY872" fmla="*/ 2942216 h 4246968"/>
              <a:gd name="connsiteX873" fmla="*/ 415452 w 2439256"/>
              <a:gd name="connsiteY873" fmla="*/ 2858215 h 4246968"/>
              <a:gd name="connsiteX874" fmla="*/ 480050 w 2439256"/>
              <a:gd name="connsiteY874" fmla="*/ 2888504 h 4246968"/>
              <a:gd name="connsiteX875" fmla="*/ 484718 w 2439256"/>
              <a:gd name="connsiteY875" fmla="*/ 2888866 h 4246968"/>
              <a:gd name="connsiteX876" fmla="*/ 485184 w 2439256"/>
              <a:gd name="connsiteY876" fmla="*/ 2884218 h 4246968"/>
              <a:gd name="connsiteX877" fmla="*/ 415452 w 2439256"/>
              <a:gd name="connsiteY877" fmla="*/ 2851471 h 4246968"/>
              <a:gd name="connsiteX878" fmla="*/ 324793 w 2439256"/>
              <a:gd name="connsiteY878" fmla="*/ 2942035 h 4246968"/>
              <a:gd name="connsiteX879" fmla="*/ 324707 w 2439256"/>
              <a:gd name="connsiteY879" fmla="*/ 2948721 h 4246968"/>
              <a:gd name="connsiteX880" fmla="*/ 308496 w 2439256"/>
              <a:gd name="connsiteY880" fmla="*/ 2932490 h 4246968"/>
              <a:gd name="connsiteX881" fmla="*/ 303847 w 2439256"/>
              <a:gd name="connsiteY881" fmla="*/ 2932490 h 4246968"/>
              <a:gd name="connsiteX882" fmla="*/ 303847 w 2439256"/>
              <a:gd name="connsiteY882" fmla="*/ 2937186 h 4246968"/>
              <a:gd name="connsiteX883" fmla="*/ 325545 w 2439256"/>
              <a:gd name="connsiteY883" fmla="*/ 2959189 h 4246968"/>
              <a:gd name="connsiteX884" fmla="*/ 1452086 w 2439256"/>
              <a:gd name="connsiteY884" fmla="*/ 2888504 h 4246968"/>
              <a:gd name="connsiteX885" fmla="*/ 1456725 w 2439256"/>
              <a:gd name="connsiteY885" fmla="*/ 2888866 h 4246968"/>
              <a:gd name="connsiteX886" fmla="*/ 1457230 w 2439256"/>
              <a:gd name="connsiteY886" fmla="*/ 2884218 h 4246968"/>
              <a:gd name="connsiteX887" fmla="*/ 1387497 w 2439256"/>
              <a:gd name="connsiteY887" fmla="*/ 2851471 h 4246968"/>
              <a:gd name="connsiteX888" fmla="*/ 1296810 w 2439256"/>
              <a:gd name="connsiteY888" fmla="*/ 2942035 h 4246968"/>
              <a:gd name="connsiteX889" fmla="*/ 1296715 w 2439256"/>
              <a:gd name="connsiteY889" fmla="*/ 2948721 h 4246968"/>
              <a:gd name="connsiteX890" fmla="*/ 1280531 w 2439256"/>
              <a:gd name="connsiteY890" fmla="*/ 2932490 h 4246968"/>
              <a:gd name="connsiteX891" fmla="*/ 1275864 w 2439256"/>
              <a:gd name="connsiteY891" fmla="*/ 2932490 h 4246968"/>
              <a:gd name="connsiteX892" fmla="*/ 1275864 w 2439256"/>
              <a:gd name="connsiteY892" fmla="*/ 2937186 h 4246968"/>
              <a:gd name="connsiteX893" fmla="*/ 1297571 w 2439256"/>
              <a:gd name="connsiteY893" fmla="*/ 2959189 h 4246968"/>
              <a:gd name="connsiteX894" fmla="*/ 1299943 w 2439256"/>
              <a:gd name="connsiteY894" fmla="*/ 2960113 h 4246968"/>
              <a:gd name="connsiteX895" fmla="*/ 1302353 w 2439256"/>
              <a:gd name="connsiteY895" fmla="*/ 2959189 h 4246968"/>
              <a:gd name="connsiteX896" fmla="*/ 1324261 w 2439256"/>
              <a:gd name="connsiteY896" fmla="*/ 2937377 h 4246968"/>
              <a:gd name="connsiteX897" fmla="*/ 1324261 w 2439256"/>
              <a:gd name="connsiteY897" fmla="*/ 2932719 h 4246968"/>
              <a:gd name="connsiteX898" fmla="*/ 1319574 w 2439256"/>
              <a:gd name="connsiteY898" fmla="*/ 2932719 h 4246968"/>
              <a:gd name="connsiteX899" fmla="*/ 1303391 w 2439256"/>
              <a:gd name="connsiteY899" fmla="*/ 2948911 h 4246968"/>
              <a:gd name="connsiteX900" fmla="*/ 1303468 w 2439256"/>
              <a:gd name="connsiteY900" fmla="*/ 2942216 h 4246968"/>
              <a:gd name="connsiteX901" fmla="*/ 1387497 w 2439256"/>
              <a:gd name="connsiteY901" fmla="*/ 2858215 h 4246968"/>
              <a:gd name="connsiteX902" fmla="*/ 1452086 w 2439256"/>
              <a:gd name="connsiteY902" fmla="*/ 2888504 h 4246968"/>
              <a:gd name="connsiteX903" fmla="*/ 548526 w 2439256"/>
              <a:gd name="connsiteY903" fmla="*/ 2302993 h 4246968"/>
              <a:gd name="connsiteX904" fmla="*/ 549287 w 2439256"/>
              <a:gd name="connsiteY904" fmla="*/ 2302897 h 4246968"/>
              <a:gd name="connsiteX905" fmla="*/ 571205 w 2439256"/>
              <a:gd name="connsiteY905" fmla="*/ 2296992 h 4246968"/>
              <a:gd name="connsiteX906" fmla="*/ 573395 w 2439256"/>
              <a:gd name="connsiteY906" fmla="*/ 2292810 h 4246968"/>
              <a:gd name="connsiteX907" fmla="*/ 569290 w 2439256"/>
              <a:gd name="connsiteY907" fmla="*/ 2290715 h 4246968"/>
              <a:gd name="connsiteX908" fmla="*/ 547754 w 2439256"/>
              <a:gd name="connsiteY908" fmla="*/ 2296439 h 4246968"/>
              <a:gd name="connsiteX909" fmla="*/ 545287 w 2439256"/>
              <a:gd name="connsiteY909" fmla="*/ 2300440 h 4246968"/>
              <a:gd name="connsiteX910" fmla="*/ 548526 w 2439256"/>
              <a:gd name="connsiteY910" fmla="*/ 2302993 h 4246968"/>
              <a:gd name="connsiteX911" fmla="*/ 749894 w 2439256"/>
              <a:gd name="connsiteY911" fmla="*/ 2291696 h 4246968"/>
              <a:gd name="connsiteX912" fmla="*/ 745617 w 2439256"/>
              <a:gd name="connsiteY912" fmla="*/ 2293696 h 4246968"/>
              <a:gd name="connsiteX913" fmla="*/ 747617 w 2439256"/>
              <a:gd name="connsiteY913" fmla="*/ 2297973 h 4246968"/>
              <a:gd name="connsiteX914" fmla="*/ 768172 w 2439256"/>
              <a:gd name="connsiteY914" fmla="*/ 2302717 h 4246968"/>
              <a:gd name="connsiteX915" fmla="*/ 768562 w 2439256"/>
              <a:gd name="connsiteY915" fmla="*/ 2302717 h 4246968"/>
              <a:gd name="connsiteX916" fmla="*/ 771877 w 2439256"/>
              <a:gd name="connsiteY916" fmla="*/ 2299783 h 4246968"/>
              <a:gd name="connsiteX917" fmla="*/ 768839 w 2439256"/>
              <a:gd name="connsiteY917" fmla="*/ 2296068 h 4246968"/>
              <a:gd name="connsiteX918" fmla="*/ 749894 w 2439256"/>
              <a:gd name="connsiteY918" fmla="*/ 2291696 h 4246968"/>
              <a:gd name="connsiteX919" fmla="*/ 82572 w 2439256"/>
              <a:gd name="connsiteY919" fmla="*/ 2959189 h 4246968"/>
              <a:gd name="connsiteX920" fmla="*/ 84944 w 2439256"/>
              <a:gd name="connsiteY920" fmla="*/ 2960113 h 4246968"/>
              <a:gd name="connsiteX921" fmla="*/ 87316 w 2439256"/>
              <a:gd name="connsiteY921" fmla="*/ 2959189 h 4246968"/>
              <a:gd name="connsiteX922" fmla="*/ 109128 w 2439256"/>
              <a:gd name="connsiteY922" fmla="*/ 2937377 h 4246968"/>
              <a:gd name="connsiteX923" fmla="*/ 109128 w 2439256"/>
              <a:gd name="connsiteY923" fmla="*/ 2932719 h 4246968"/>
              <a:gd name="connsiteX924" fmla="*/ 104489 w 2439256"/>
              <a:gd name="connsiteY924" fmla="*/ 2932719 h 4246968"/>
              <a:gd name="connsiteX925" fmla="*/ 88278 w 2439256"/>
              <a:gd name="connsiteY925" fmla="*/ 2948911 h 4246968"/>
              <a:gd name="connsiteX926" fmla="*/ 88373 w 2439256"/>
              <a:gd name="connsiteY926" fmla="*/ 2942216 h 4246968"/>
              <a:gd name="connsiteX927" fmla="*/ 172393 w 2439256"/>
              <a:gd name="connsiteY927" fmla="*/ 2858215 h 4246968"/>
              <a:gd name="connsiteX928" fmla="*/ 236963 w 2439256"/>
              <a:gd name="connsiteY928" fmla="*/ 2888504 h 4246968"/>
              <a:gd name="connsiteX929" fmla="*/ 241639 w 2439256"/>
              <a:gd name="connsiteY929" fmla="*/ 2888866 h 4246968"/>
              <a:gd name="connsiteX930" fmla="*/ 242097 w 2439256"/>
              <a:gd name="connsiteY930" fmla="*/ 2884218 h 4246968"/>
              <a:gd name="connsiteX931" fmla="*/ 172393 w 2439256"/>
              <a:gd name="connsiteY931" fmla="*/ 2851471 h 4246968"/>
              <a:gd name="connsiteX932" fmla="*/ 81715 w 2439256"/>
              <a:gd name="connsiteY932" fmla="*/ 2942035 h 4246968"/>
              <a:gd name="connsiteX933" fmla="*/ 81629 w 2439256"/>
              <a:gd name="connsiteY933" fmla="*/ 2948721 h 4246968"/>
              <a:gd name="connsiteX934" fmla="*/ 65418 w 2439256"/>
              <a:gd name="connsiteY934" fmla="*/ 2932490 h 4246968"/>
              <a:gd name="connsiteX935" fmla="*/ 60770 w 2439256"/>
              <a:gd name="connsiteY935" fmla="*/ 2932490 h 4246968"/>
              <a:gd name="connsiteX936" fmla="*/ 60770 w 2439256"/>
              <a:gd name="connsiteY936" fmla="*/ 2937186 h 4246968"/>
              <a:gd name="connsiteX937" fmla="*/ 82572 w 2439256"/>
              <a:gd name="connsiteY937" fmla="*/ 2959189 h 4246968"/>
              <a:gd name="connsiteX938" fmla="*/ 1323670 w 2439256"/>
              <a:gd name="connsiteY938" fmla="*/ 2996717 h 4246968"/>
              <a:gd name="connsiteX939" fmla="*/ 1319022 w 2439256"/>
              <a:gd name="connsiteY939" fmla="*/ 2996251 h 4246968"/>
              <a:gd name="connsiteX940" fmla="*/ 1318536 w 2439256"/>
              <a:gd name="connsiteY940" fmla="*/ 3000909 h 4246968"/>
              <a:gd name="connsiteX941" fmla="*/ 1333472 w 2439256"/>
              <a:gd name="connsiteY941" fmla="*/ 3015272 h 4246968"/>
              <a:gd name="connsiteX942" fmla="*/ 1335481 w 2439256"/>
              <a:gd name="connsiteY942" fmla="*/ 3015967 h 4246968"/>
              <a:gd name="connsiteX943" fmla="*/ 1338167 w 2439256"/>
              <a:gd name="connsiteY943" fmla="*/ 3014625 h 4246968"/>
              <a:gd name="connsiteX944" fmla="*/ 1337396 w 2439256"/>
              <a:gd name="connsiteY944" fmla="*/ 3009967 h 4246968"/>
              <a:gd name="connsiteX945" fmla="*/ 1323670 w 2439256"/>
              <a:gd name="connsiteY945" fmla="*/ 2996717 h 4246968"/>
              <a:gd name="connsiteX946" fmla="*/ 1694974 w 2439256"/>
              <a:gd name="connsiteY946" fmla="*/ 2888504 h 4246968"/>
              <a:gd name="connsiteX947" fmla="*/ 1699622 w 2439256"/>
              <a:gd name="connsiteY947" fmla="*/ 2888866 h 4246968"/>
              <a:gd name="connsiteX948" fmla="*/ 1700117 w 2439256"/>
              <a:gd name="connsiteY948" fmla="*/ 2884218 h 4246968"/>
              <a:gd name="connsiteX949" fmla="*/ 1630366 w 2439256"/>
              <a:gd name="connsiteY949" fmla="*/ 2851471 h 4246968"/>
              <a:gd name="connsiteX950" fmla="*/ 1539707 w 2439256"/>
              <a:gd name="connsiteY950" fmla="*/ 2942035 h 4246968"/>
              <a:gd name="connsiteX951" fmla="*/ 1539602 w 2439256"/>
              <a:gd name="connsiteY951" fmla="*/ 2948721 h 4246968"/>
              <a:gd name="connsiteX952" fmla="*/ 1523429 w 2439256"/>
              <a:gd name="connsiteY952" fmla="*/ 2932490 h 4246968"/>
              <a:gd name="connsiteX953" fmla="*/ 1518752 w 2439256"/>
              <a:gd name="connsiteY953" fmla="*/ 2932490 h 4246968"/>
              <a:gd name="connsiteX954" fmla="*/ 1518752 w 2439256"/>
              <a:gd name="connsiteY954" fmla="*/ 2937186 h 4246968"/>
              <a:gd name="connsiteX955" fmla="*/ 1540564 w 2439256"/>
              <a:gd name="connsiteY955" fmla="*/ 2959189 h 4246968"/>
              <a:gd name="connsiteX956" fmla="*/ 1542936 w 2439256"/>
              <a:gd name="connsiteY956" fmla="*/ 2960113 h 4246968"/>
              <a:gd name="connsiteX957" fmla="*/ 1545336 w 2439256"/>
              <a:gd name="connsiteY957" fmla="*/ 2959189 h 4246968"/>
              <a:gd name="connsiteX958" fmla="*/ 1567148 w 2439256"/>
              <a:gd name="connsiteY958" fmla="*/ 2937377 h 4246968"/>
              <a:gd name="connsiteX959" fmla="*/ 1567148 w 2439256"/>
              <a:gd name="connsiteY959" fmla="*/ 2932719 h 4246968"/>
              <a:gd name="connsiteX960" fmla="*/ 1562452 w 2439256"/>
              <a:gd name="connsiteY960" fmla="*/ 2932719 h 4246968"/>
              <a:gd name="connsiteX961" fmla="*/ 1546279 w 2439256"/>
              <a:gd name="connsiteY961" fmla="*/ 2948911 h 4246968"/>
              <a:gd name="connsiteX962" fmla="*/ 1546374 w 2439256"/>
              <a:gd name="connsiteY962" fmla="*/ 2942216 h 4246968"/>
              <a:gd name="connsiteX963" fmla="*/ 1630366 w 2439256"/>
              <a:gd name="connsiteY963" fmla="*/ 2858215 h 4246968"/>
              <a:gd name="connsiteX964" fmla="*/ 1694974 w 2439256"/>
              <a:gd name="connsiteY964" fmla="*/ 2888504 h 4246968"/>
              <a:gd name="connsiteX965" fmla="*/ 1566653 w 2439256"/>
              <a:gd name="connsiteY965" fmla="*/ 2996717 h 4246968"/>
              <a:gd name="connsiteX966" fmla="*/ 1562005 w 2439256"/>
              <a:gd name="connsiteY966" fmla="*/ 2996251 h 4246968"/>
              <a:gd name="connsiteX967" fmla="*/ 1561519 w 2439256"/>
              <a:gd name="connsiteY967" fmla="*/ 3000909 h 4246968"/>
              <a:gd name="connsiteX968" fmla="*/ 1576473 w 2439256"/>
              <a:gd name="connsiteY968" fmla="*/ 3015272 h 4246968"/>
              <a:gd name="connsiteX969" fmla="*/ 1578473 w 2439256"/>
              <a:gd name="connsiteY969" fmla="*/ 3015967 h 4246968"/>
              <a:gd name="connsiteX970" fmla="*/ 1581140 w 2439256"/>
              <a:gd name="connsiteY970" fmla="*/ 3014625 h 4246968"/>
              <a:gd name="connsiteX971" fmla="*/ 1580359 w 2439256"/>
              <a:gd name="connsiteY971" fmla="*/ 3009967 h 4246968"/>
              <a:gd name="connsiteX972" fmla="*/ 1566653 w 2439256"/>
              <a:gd name="connsiteY972" fmla="*/ 2996717 h 4246968"/>
              <a:gd name="connsiteX973" fmla="*/ 1464830 w 2439256"/>
              <a:gd name="connsiteY973" fmla="*/ 2975648 h 4246968"/>
              <a:gd name="connsiteX974" fmla="*/ 1466545 w 2439256"/>
              <a:gd name="connsiteY974" fmla="*/ 2980020 h 4246968"/>
              <a:gd name="connsiteX975" fmla="*/ 1467888 w 2439256"/>
              <a:gd name="connsiteY975" fmla="*/ 2980344 h 4246968"/>
              <a:gd name="connsiteX976" fmla="*/ 1470936 w 2439256"/>
              <a:gd name="connsiteY976" fmla="*/ 2978353 h 4246968"/>
              <a:gd name="connsiteX977" fmla="*/ 1478080 w 2439256"/>
              <a:gd name="connsiteY977" fmla="*/ 2942225 h 4246968"/>
              <a:gd name="connsiteX978" fmla="*/ 1478080 w 2439256"/>
              <a:gd name="connsiteY978" fmla="*/ 2935748 h 4246968"/>
              <a:gd name="connsiteX979" fmla="*/ 1494263 w 2439256"/>
              <a:gd name="connsiteY979" fmla="*/ 2951931 h 4246968"/>
              <a:gd name="connsiteX980" fmla="*/ 1496653 w 2439256"/>
              <a:gd name="connsiteY980" fmla="*/ 2952902 h 4246968"/>
              <a:gd name="connsiteX981" fmla="*/ 1499035 w 2439256"/>
              <a:gd name="connsiteY981" fmla="*/ 2951931 h 4246968"/>
              <a:gd name="connsiteX982" fmla="*/ 1499035 w 2439256"/>
              <a:gd name="connsiteY982" fmla="*/ 2947283 h 4246968"/>
              <a:gd name="connsiteX983" fmla="*/ 1477213 w 2439256"/>
              <a:gd name="connsiteY983" fmla="*/ 2925470 h 4246968"/>
              <a:gd name="connsiteX984" fmla="*/ 1474841 w 2439256"/>
              <a:gd name="connsiteY984" fmla="*/ 2924489 h 4246968"/>
              <a:gd name="connsiteX985" fmla="*/ 1472451 w 2439256"/>
              <a:gd name="connsiteY985" fmla="*/ 2925470 h 4246968"/>
              <a:gd name="connsiteX986" fmla="*/ 1450638 w 2439256"/>
              <a:gd name="connsiteY986" fmla="*/ 2947283 h 4246968"/>
              <a:gd name="connsiteX987" fmla="*/ 1450543 w 2439256"/>
              <a:gd name="connsiteY987" fmla="*/ 2951836 h 4246968"/>
              <a:gd name="connsiteX988" fmla="*/ 1455220 w 2439256"/>
              <a:gd name="connsiteY988" fmla="*/ 2951836 h 4246968"/>
              <a:gd name="connsiteX989" fmla="*/ 1471403 w 2439256"/>
              <a:gd name="connsiteY989" fmla="*/ 2935653 h 4246968"/>
              <a:gd name="connsiteX990" fmla="*/ 1471403 w 2439256"/>
              <a:gd name="connsiteY990" fmla="*/ 2942225 h 4246968"/>
              <a:gd name="connsiteX991" fmla="*/ 1464830 w 2439256"/>
              <a:gd name="connsiteY991" fmla="*/ 2975648 h 4246968"/>
              <a:gd name="connsiteX992" fmla="*/ 1221867 w 2439256"/>
              <a:gd name="connsiteY992" fmla="*/ 2975648 h 4246968"/>
              <a:gd name="connsiteX993" fmla="*/ 1223563 w 2439256"/>
              <a:gd name="connsiteY993" fmla="*/ 2980020 h 4246968"/>
              <a:gd name="connsiteX994" fmla="*/ 1224906 w 2439256"/>
              <a:gd name="connsiteY994" fmla="*/ 2980344 h 4246968"/>
              <a:gd name="connsiteX995" fmla="*/ 1227954 w 2439256"/>
              <a:gd name="connsiteY995" fmla="*/ 2978353 h 4246968"/>
              <a:gd name="connsiteX996" fmla="*/ 1235097 w 2439256"/>
              <a:gd name="connsiteY996" fmla="*/ 2942225 h 4246968"/>
              <a:gd name="connsiteX997" fmla="*/ 1235097 w 2439256"/>
              <a:gd name="connsiteY997" fmla="*/ 2935748 h 4246968"/>
              <a:gd name="connsiteX998" fmla="*/ 1251280 w 2439256"/>
              <a:gd name="connsiteY998" fmla="*/ 2951931 h 4246968"/>
              <a:gd name="connsiteX999" fmla="*/ 1253671 w 2439256"/>
              <a:gd name="connsiteY999" fmla="*/ 2952902 h 4246968"/>
              <a:gd name="connsiteX1000" fmla="*/ 1256043 w 2439256"/>
              <a:gd name="connsiteY1000" fmla="*/ 2951931 h 4246968"/>
              <a:gd name="connsiteX1001" fmla="*/ 1256043 w 2439256"/>
              <a:gd name="connsiteY1001" fmla="*/ 2947283 h 4246968"/>
              <a:gd name="connsiteX1002" fmla="*/ 1234231 w 2439256"/>
              <a:gd name="connsiteY1002" fmla="*/ 2925470 h 4246968"/>
              <a:gd name="connsiteX1003" fmla="*/ 1231859 w 2439256"/>
              <a:gd name="connsiteY1003" fmla="*/ 2924489 h 4246968"/>
              <a:gd name="connsiteX1004" fmla="*/ 1229458 w 2439256"/>
              <a:gd name="connsiteY1004" fmla="*/ 2925470 h 4246968"/>
              <a:gd name="connsiteX1005" fmla="*/ 1207646 w 2439256"/>
              <a:gd name="connsiteY1005" fmla="*/ 2947283 h 4246968"/>
              <a:gd name="connsiteX1006" fmla="*/ 1207560 w 2439256"/>
              <a:gd name="connsiteY1006" fmla="*/ 2951836 h 4246968"/>
              <a:gd name="connsiteX1007" fmla="*/ 1212237 w 2439256"/>
              <a:gd name="connsiteY1007" fmla="*/ 2951836 h 4246968"/>
              <a:gd name="connsiteX1008" fmla="*/ 1228420 w 2439256"/>
              <a:gd name="connsiteY1008" fmla="*/ 2935653 h 4246968"/>
              <a:gd name="connsiteX1009" fmla="*/ 1228420 w 2439256"/>
              <a:gd name="connsiteY1009" fmla="*/ 2942225 h 4246968"/>
              <a:gd name="connsiteX1010" fmla="*/ 1221867 w 2439256"/>
              <a:gd name="connsiteY1010" fmla="*/ 2975648 h 4246968"/>
              <a:gd name="connsiteX1011" fmla="*/ 978875 w 2439256"/>
              <a:gd name="connsiteY1011" fmla="*/ 2975648 h 4246968"/>
              <a:gd name="connsiteX1012" fmla="*/ 980608 w 2439256"/>
              <a:gd name="connsiteY1012" fmla="*/ 2980020 h 4246968"/>
              <a:gd name="connsiteX1013" fmla="*/ 981913 w 2439256"/>
              <a:gd name="connsiteY1013" fmla="*/ 2980344 h 4246968"/>
              <a:gd name="connsiteX1014" fmla="*/ 984971 w 2439256"/>
              <a:gd name="connsiteY1014" fmla="*/ 2978353 h 4246968"/>
              <a:gd name="connsiteX1015" fmla="*/ 992114 w 2439256"/>
              <a:gd name="connsiteY1015" fmla="*/ 2942225 h 4246968"/>
              <a:gd name="connsiteX1016" fmla="*/ 992114 w 2439256"/>
              <a:gd name="connsiteY1016" fmla="*/ 2935748 h 4246968"/>
              <a:gd name="connsiteX1017" fmla="*/ 1008297 w 2439256"/>
              <a:gd name="connsiteY1017" fmla="*/ 2951931 h 4246968"/>
              <a:gd name="connsiteX1018" fmla="*/ 1010688 w 2439256"/>
              <a:gd name="connsiteY1018" fmla="*/ 2952902 h 4246968"/>
              <a:gd name="connsiteX1019" fmla="*/ 1013070 w 2439256"/>
              <a:gd name="connsiteY1019" fmla="*/ 2951931 h 4246968"/>
              <a:gd name="connsiteX1020" fmla="*/ 1013070 w 2439256"/>
              <a:gd name="connsiteY1020" fmla="*/ 2947283 h 4246968"/>
              <a:gd name="connsiteX1021" fmla="*/ 991248 w 2439256"/>
              <a:gd name="connsiteY1021" fmla="*/ 2925470 h 4246968"/>
              <a:gd name="connsiteX1022" fmla="*/ 988876 w 2439256"/>
              <a:gd name="connsiteY1022" fmla="*/ 2924489 h 4246968"/>
              <a:gd name="connsiteX1023" fmla="*/ 986485 w 2439256"/>
              <a:gd name="connsiteY1023" fmla="*/ 2925470 h 4246968"/>
              <a:gd name="connsiteX1024" fmla="*/ 964568 w 2439256"/>
              <a:gd name="connsiteY1024" fmla="*/ 2947187 h 4246968"/>
              <a:gd name="connsiteX1025" fmla="*/ 964568 w 2439256"/>
              <a:gd name="connsiteY1025" fmla="*/ 2951836 h 4246968"/>
              <a:gd name="connsiteX1026" fmla="*/ 969245 w 2439256"/>
              <a:gd name="connsiteY1026" fmla="*/ 2951836 h 4246968"/>
              <a:gd name="connsiteX1027" fmla="*/ 985438 w 2439256"/>
              <a:gd name="connsiteY1027" fmla="*/ 2935653 h 4246968"/>
              <a:gd name="connsiteX1028" fmla="*/ 985438 w 2439256"/>
              <a:gd name="connsiteY1028" fmla="*/ 2942225 h 4246968"/>
              <a:gd name="connsiteX1029" fmla="*/ 978875 w 2439256"/>
              <a:gd name="connsiteY1029" fmla="*/ 2975648 h 4246968"/>
              <a:gd name="connsiteX1030" fmla="*/ 1564091 w 2439256"/>
              <a:gd name="connsiteY1030" fmla="*/ 1312774 h 4246968"/>
              <a:gd name="connsiteX1031" fmla="*/ 1579521 w 2439256"/>
              <a:gd name="connsiteY1031" fmla="*/ 1298305 h 4246968"/>
              <a:gd name="connsiteX1032" fmla="*/ 1579054 w 2439256"/>
              <a:gd name="connsiteY1032" fmla="*/ 1293657 h 4246968"/>
              <a:gd name="connsiteX1033" fmla="*/ 1574463 w 2439256"/>
              <a:gd name="connsiteY1033" fmla="*/ 1294124 h 4246968"/>
              <a:gd name="connsiteX1034" fmla="*/ 1560280 w 2439256"/>
              <a:gd name="connsiteY1034" fmla="*/ 1307468 h 4246968"/>
              <a:gd name="connsiteX1035" fmla="*/ 1559509 w 2439256"/>
              <a:gd name="connsiteY1035" fmla="*/ 1312126 h 4246968"/>
              <a:gd name="connsiteX1036" fmla="*/ 1562186 w 2439256"/>
              <a:gd name="connsiteY1036" fmla="*/ 1313469 h 4246968"/>
              <a:gd name="connsiteX1037" fmla="*/ 1564091 w 2439256"/>
              <a:gd name="connsiteY1037" fmla="*/ 1312774 h 4246968"/>
              <a:gd name="connsiteX1038" fmla="*/ 966016 w 2439256"/>
              <a:gd name="connsiteY1038" fmla="*/ 2888504 h 4246968"/>
              <a:gd name="connsiteX1039" fmla="*/ 970693 w 2439256"/>
              <a:gd name="connsiteY1039" fmla="*/ 2888866 h 4246968"/>
              <a:gd name="connsiteX1040" fmla="*/ 971150 w 2439256"/>
              <a:gd name="connsiteY1040" fmla="*/ 2884218 h 4246968"/>
              <a:gd name="connsiteX1041" fmla="*/ 901427 w 2439256"/>
              <a:gd name="connsiteY1041" fmla="*/ 2851471 h 4246968"/>
              <a:gd name="connsiteX1042" fmla="*/ 810749 w 2439256"/>
              <a:gd name="connsiteY1042" fmla="*/ 2942035 h 4246968"/>
              <a:gd name="connsiteX1043" fmla="*/ 810644 w 2439256"/>
              <a:gd name="connsiteY1043" fmla="*/ 2948721 h 4246968"/>
              <a:gd name="connsiteX1044" fmla="*/ 794480 w 2439256"/>
              <a:gd name="connsiteY1044" fmla="*/ 2932490 h 4246968"/>
              <a:gd name="connsiteX1045" fmla="*/ 789794 w 2439256"/>
              <a:gd name="connsiteY1045" fmla="*/ 2932490 h 4246968"/>
              <a:gd name="connsiteX1046" fmla="*/ 789794 w 2439256"/>
              <a:gd name="connsiteY1046" fmla="*/ 2937186 h 4246968"/>
              <a:gd name="connsiteX1047" fmla="*/ 811520 w 2439256"/>
              <a:gd name="connsiteY1047" fmla="*/ 2959189 h 4246968"/>
              <a:gd name="connsiteX1048" fmla="*/ 813911 w 2439256"/>
              <a:gd name="connsiteY1048" fmla="*/ 2960113 h 4246968"/>
              <a:gd name="connsiteX1049" fmla="*/ 816283 w 2439256"/>
              <a:gd name="connsiteY1049" fmla="*/ 2959189 h 4246968"/>
              <a:gd name="connsiteX1050" fmla="*/ 838181 w 2439256"/>
              <a:gd name="connsiteY1050" fmla="*/ 2937377 h 4246968"/>
              <a:gd name="connsiteX1051" fmla="*/ 838181 w 2439256"/>
              <a:gd name="connsiteY1051" fmla="*/ 2932719 h 4246968"/>
              <a:gd name="connsiteX1052" fmla="*/ 833504 w 2439256"/>
              <a:gd name="connsiteY1052" fmla="*/ 2932719 h 4246968"/>
              <a:gd name="connsiteX1053" fmla="*/ 817321 w 2439256"/>
              <a:gd name="connsiteY1053" fmla="*/ 2948911 h 4246968"/>
              <a:gd name="connsiteX1054" fmla="*/ 817426 w 2439256"/>
              <a:gd name="connsiteY1054" fmla="*/ 2942216 h 4246968"/>
              <a:gd name="connsiteX1055" fmla="*/ 901427 w 2439256"/>
              <a:gd name="connsiteY1055" fmla="*/ 2858215 h 4246968"/>
              <a:gd name="connsiteX1056" fmla="*/ 966016 w 2439256"/>
              <a:gd name="connsiteY1056" fmla="*/ 2888504 h 4246968"/>
              <a:gd name="connsiteX1057" fmla="*/ 1809722 w 2439256"/>
              <a:gd name="connsiteY1057" fmla="*/ 2996717 h 4246968"/>
              <a:gd name="connsiteX1058" fmla="*/ 1805083 w 2439256"/>
              <a:gd name="connsiteY1058" fmla="*/ 2996251 h 4246968"/>
              <a:gd name="connsiteX1059" fmla="*/ 1804578 w 2439256"/>
              <a:gd name="connsiteY1059" fmla="*/ 3000909 h 4246968"/>
              <a:gd name="connsiteX1060" fmla="*/ 1819541 w 2439256"/>
              <a:gd name="connsiteY1060" fmla="*/ 3015272 h 4246968"/>
              <a:gd name="connsiteX1061" fmla="*/ 1821552 w 2439256"/>
              <a:gd name="connsiteY1061" fmla="*/ 3015967 h 4246968"/>
              <a:gd name="connsiteX1062" fmla="*/ 1824218 w 2439256"/>
              <a:gd name="connsiteY1062" fmla="*/ 3014625 h 4246968"/>
              <a:gd name="connsiteX1063" fmla="*/ 1823447 w 2439256"/>
              <a:gd name="connsiteY1063" fmla="*/ 3009967 h 4246968"/>
              <a:gd name="connsiteX1064" fmla="*/ 1809722 w 2439256"/>
              <a:gd name="connsiteY1064" fmla="*/ 2996717 h 4246968"/>
              <a:gd name="connsiteX1065" fmla="*/ 1707832 w 2439256"/>
              <a:gd name="connsiteY1065" fmla="*/ 2975648 h 4246968"/>
              <a:gd name="connsiteX1066" fmla="*/ 1709528 w 2439256"/>
              <a:gd name="connsiteY1066" fmla="*/ 2980020 h 4246968"/>
              <a:gd name="connsiteX1067" fmla="*/ 1710881 w 2439256"/>
              <a:gd name="connsiteY1067" fmla="*/ 2980344 h 4246968"/>
              <a:gd name="connsiteX1068" fmla="*/ 1713929 w 2439256"/>
              <a:gd name="connsiteY1068" fmla="*/ 2978353 h 4246968"/>
              <a:gd name="connsiteX1069" fmla="*/ 1721072 w 2439256"/>
              <a:gd name="connsiteY1069" fmla="*/ 2942225 h 4246968"/>
              <a:gd name="connsiteX1070" fmla="*/ 1721072 w 2439256"/>
              <a:gd name="connsiteY1070" fmla="*/ 2935748 h 4246968"/>
              <a:gd name="connsiteX1071" fmla="*/ 1737246 w 2439256"/>
              <a:gd name="connsiteY1071" fmla="*/ 2951931 h 4246968"/>
              <a:gd name="connsiteX1072" fmla="*/ 1739636 w 2439256"/>
              <a:gd name="connsiteY1072" fmla="*/ 2952902 h 4246968"/>
              <a:gd name="connsiteX1073" fmla="*/ 1742008 w 2439256"/>
              <a:gd name="connsiteY1073" fmla="*/ 2951931 h 4246968"/>
              <a:gd name="connsiteX1074" fmla="*/ 1742008 w 2439256"/>
              <a:gd name="connsiteY1074" fmla="*/ 2947283 h 4246968"/>
              <a:gd name="connsiteX1075" fmla="*/ 1720196 w 2439256"/>
              <a:gd name="connsiteY1075" fmla="*/ 2925470 h 4246968"/>
              <a:gd name="connsiteX1076" fmla="*/ 1717824 w 2439256"/>
              <a:gd name="connsiteY1076" fmla="*/ 2924489 h 4246968"/>
              <a:gd name="connsiteX1077" fmla="*/ 1715424 w 2439256"/>
              <a:gd name="connsiteY1077" fmla="*/ 2925470 h 4246968"/>
              <a:gd name="connsiteX1078" fmla="*/ 1693612 w 2439256"/>
              <a:gd name="connsiteY1078" fmla="*/ 2947283 h 4246968"/>
              <a:gd name="connsiteX1079" fmla="*/ 1693526 w 2439256"/>
              <a:gd name="connsiteY1079" fmla="*/ 2951836 h 4246968"/>
              <a:gd name="connsiteX1080" fmla="*/ 1698203 w 2439256"/>
              <a:gd name="connsiteY1080" fmla="*/ 2951836 h 4246968"/>
              <a:gd name="connsiteX1081" fmla="*/ 1714386 w 2439256"/>
              <a:gd name="connsiteY1081" fmla="*/ 2935653 h 4246968"/>
              <a:gd name="connsiteX1082" fmla="*/ 1714386 w 2439256"/>
              <a:gd name="connsiteY1082" fmla="*/ 2942225 h 4246968"/>
              <a:gd name="connsiteX1083" fmla="*/ 1707832 w 2439256"/>
              <a:gd name="connsiteY1083" fmla="*/ 2975648 h 4246968"/>
              <a:gd name="connsiteX1084" fmla="*/ 569290 w 2439256"/>
              <a:gd name="connsiteY1084" fmla="*/ 2227840 h 4246968"/>
              <a:gd name="connsiteX1085" fmla="*/ 536810 w 2439256"/>
              <a:gd name="connsiteY1085" fmla="*/ 2260349 h 4246968"/>
              <a:gd name="connsiteX1086" fmla="*/ 504349 w 2439256"/>
              <a:gd name="connsiteY1086" fmla="*/ 2227840 h 4246968"/>
              <a:gd name="connsiteX1087" fmla="*/ 536810 w 2439256"/>
              <a:gd name="connsiteY1087" fmla="*/ 2166214 h 4246968"/>
              <a:gd name="connsiteX1088" fmla="*/ 569290 w 2439256"/>
              <a:gd name="connsiteY1088" fmla="*/ 2227840 h 4246968"/>
              <a:gd name="connsiteX1089" fmla="*/ 510997 w 2439256"/>
              <a:gd name="connsiteY1089" fmla="*/ 2227840 h 4246968"/>
              <a:gd name="connsiteX1090" fmla="*/ 536810 w 2439256"/>
              <a:gd name="connsiteY1090" fmla="*/ 2253653 h 4246968"/>
              <a:gd name="connsiteX1091" fmla="*/ 562623 w 2439256"/>
              <a:gd name="connsiteY1091" fmla="*/ 2227840 h 4246968"/>
              <a:gd name="connsiteX1092" fmla="*/ 536810 w 2439256"/>
              <a:gd name="connsiteY1092" fmla="*/ 2173281 h 4246968"/>
              <a:gd name="connsiteX1093" fmla="*/ 510997 w 2439256"/>
              <a:gd name="connsiteY1093" fmla="*/ 2227840 h 4246968"/>
              <a:gd name="connsiteX1094" fmla="*/ 1208904 w 2439256"/>
              <a:gd name="connsiteY1094" fmla="*/ 2888504 h 4246968"/>
              <a:gd name="connsiteX1095" fmla="*/ 1213571 w 2439256"/>
              <a:gd name="connsiteY1095" fmla="*/ 2888866 h 4246968"/>
              <a:gd name="connsiteX1096" fmla="*/ 1214038 w 2439256"/>
              <a:gd name="connsiteY1096" fmla="*/ 2884218 h 4246968"/>
              <a:gd name="connsiteX1097" fmla="*/ 1144324 w 2439256"/>
              <a:gd name="connsiteY1097" fmla="*/ 2851471 h 4246968"/>
              <a:gd name="connsiteX1098" fmla="*/ 1053646 w 2439256"/>
              <a:gd name="connsiteY1098" fmla="*/ 2942035 h 4246968"/>
              <a:gd name="connsiteX1099" fmla="*/ 1053551 w 2439256"/>
              <a:gd name="connsiteY1099" fmla="*/ 2948721 h 4246968"/>
              <a:gd name="connsiteX1100" fmla="*/ 1037368 w 2439256"/>
              <a:gd name="connsiteY1100" fmla="*/ 2932490 h 4246968"/>
              <a:gd name="connsiteX1101" fmla="*/ 1032681 w 2439256"/>
              <a:gd name="connsiteY1101" fmla="*/ 2932490 h 4246968"/>
              <a:gd name="connsiteX1102" fmla="*/ 1032681 w 2439256"/>
              <a:gd name="connsiteY1102" fmla="*/ 2937186 h 4246968"/>
              <a:gd name="connsiteX1103" fmla="*/ 1054494 w 2439256"/>
              <a:gd name="connsiteY1103" fmla="*/ 2959189 h 4246968"/>
              <a:gd name="connsiteX1104" fmla="*/ 1056884 w 2439256"/>
              <a:gd name="connsiteY1104" fmla="*/ 2960113 h 4246968"/>
              <a:gd name="connsiteX1105" fmla="*/ 1059256 w 2439256"/>
              <a:gd name="connsiteY1105" fmla="*/ 2959189 h 4246968"/>
              <a:gd name="connsiteX1106" fmla="*/ 1081078 w 2439256"/>
              <a:gd name="connsiteY1106" fmla="*/ 2937377 h 4246968"/>
              <a:gd name="connsiteX1107" fmla="*/ 1081078 w 2439256"/>
              <a:gd name="connsiteY1107" fmla="*/ 2932719 h 4246968"/>
              <a:gd name="connsiteX1108" fmla="*/ 1076401 w 2439256"/>
              <a:gd name="connsiteY1108" fmla="*/ 2932719 h 4246968"/>
              <a:gd name="connsiteX1109" fmla="*/ 1060218 w 2439256"/>
              <a:gd name="connsiteY1109" fmla="*/ 2948911 h 4246968"/>
              <a:gd name="connsiteX1110" fmla="*/ 1060323 w 2439256"/>
              <a:gd name="connsiteY1110" fmla="*/ 2942216 h 4246968"/>
              <a:gd name="connsiteX1111" fmla="*/ 1144324 w 2439256"/>
              <a:gd name="connsiteY1111" fmla="*/ 2858215 h 4246968"/>
              <a:gd name="connsiteX1112" fmla="*/ 1208904 w 2439256"/>
              <a:gd name="connsiteY1112" fmla="*/ 2888504 h 4246968"/>
              <a:gd name="connsiteX1113" fmla="*/ 1080706 w 2439256"/>
              <a:gd name="connsiteY1113" fmla="*/ 2996717 h 4246968"/>
              <a:gd name="connsiteX1114" fmla="*/ 1076030 w 2439256"/>
              <a:gd name="connsiteY1114" fmla="*/ 2996251 h 4246968"/>
              <a:gd name="connsiteX1115" fmla="*/ 1075544 w 2439256"/>
              <a:gd name="connsiteY1115" fmla="*/ 3000909 h 4246968"/>
              <a:gd name="connsiteX1116" fmla="*/ 1090498 w 2439256"/>
              <a:gd name="connsiteY1116" fmla="*/ 3015272 h 4246968"/>
              <a:gd name="connsiteX1117" fmla="*/ 1092498 w 2439256"/>
              <a:gd name="connsiteY1117" fmla="*/ 3015967 h 4246968"/>
              <a:gd name="connsiteX1118" fmla="*/ 1095165 w 2439256"/>
              <a:gd name="connsiteY1118" fmla="*/ 3014625 h 4246968"/>
              <a:gd name="connsiteX1119" fmla="*/ 1094394 w 2439256"/>
              <a:gd name="connsiteY1119" fmla="*/ 3009967 h 4246968"/>
              <a:gd name="connsiteX1120" fmla="*/ 1080706 w 2439256"/>
              <a:gd name="connsiteY1120" fmla="*/ 2996717 h 4246968"/>
              <a:gd name="connsiteX1121" fmla="*/ 1053551 w 2439256"/>
              <a:gd name="connsiteY1121" fmla="*/ 1490720 h 4246968"/>
              <a:gd name="connsiteX1122" fmla="*/ 1037368 w 2439256"/>
              <a:gd name="connsiteY1122" fmla="*/ 1474537 h 4246968"/>
              <a:gd name="connsiteX1123" fmla="*/ 1032681 w 2439256"/>
              <a:gd name="connsiteY1123" fmla="*/ 1474537 h 4246968"/>
              <a:gd name="connsiteX1124" fmla="*/ 1032681 w 2439256"/>
              <a:gd name="connsiteY1124" fmla="*/ 1479185 h 4246968"/>
              <a:gd name="connsiteX1125" fmla="*/ 1054494 w 2439256"/>
              <a:gd name="connsiteY1125" fmla="*/ 1501188 h 4246968"/>
              <a:gd name="connsiteX1126" fmla="*/ 1056884 w 2439256"/>
              <a:gd name="connsiteY1126" fmla="*/ 1502169 h 4246968"/>
              <a:gd name="connsiteX1127" fmla="*/ 1059256 w 2439256"/>
              <a:gd name="connsiteY1127" fmla="*/ 1501188 h 4246968"/>
              <a:gd name="connsiteX1128" fmla="*/ 1081078 w 2439256"/>
              <a:gd name="connsiteY1128" fmla="*/ 1479375 h 4246968"/>
              <a:gd name="connsiteX1129" fmla="*/ 1081078 w 2439256"/>
              <a:gd name="connsiteY1129" fmla="*/ 1474727 h 4246968"/>
              <a:gd name="connsiteX1130" fmla="*/ 1076401 w 2439256"/>
              <a:gd name="connsiteY1130" fmla="*/ 1474727 h 4246968"/>
              <a:gd name="connsiteX1131" fmla="*/ 1060218 w 2439256"/>
              <a:gd name="connsiteY1131" fmla="*/ 1490910 h 4246968"/>
              <a:gd name="connsiteX1132" fmla="*/ 1060323 w 2439256"/>
              <a:gd name="connsiteY1132" fmla="*/ 1484262 h 4246968"/>
              <a:gd name="connsiteX1133" fmla="*/ 1144324 w 2439256"/>
              <a:gd name="connsiteY1133" fmla="*/ 1400213 h 4246968"/>
              <a:gd name="connsiteX1134" fmla="*/ 1208904 w 2439256"/>
              <a:gd name="connsiteY1134" fmla="*/ 1430541 h 4246968"/>
              <a:gd name="connsiteX1135" fmla="*/ 1213571 w 2439256"/>
              <a:gd name="connsiteY1135" fmla="*/ 1430912 h 4246968"/>
              <a:gd name="connsiteX1136" fmla="*/ 1214038 w 2439256"/>
              <a:gd name="connsiteY1136" fmla="*/ 1426216 h 4246968"/>
              <a:gd name="connsiteX1137" fmla="*/ 1144324 w 2439256"/>
              <a:gd name="connsiteY1137" fmla="*/ 1393470 h 4246968"/>
              <a:gd name="connsiteX1138" fmla="*/ 1053646 w 2439256"/>
              <a:gd name="connsiteY1138" fmla="*/ 1484071 h 4246968"/>
              <a:gd name="connsiteX1139" fmla="*/ 1053551 w 2439256"/>
              <a:gd name="connsiteY1139" fmla="*/ 1490720 h 4246968"/>
              <a:gd name="connsiteX1140" fmla="*/ 263909 w 2439256"/>
              <a:gd name="connsiteY1140" fmla="*/ 1805721 h 4246968"/>
              <a:gd name="connsiteX1141" fmla="*/ 259632 w 2439256"/>
              <a:gd name="connsiteY1141" fmla="*/ 1807721 h 4246968"/>
              <a:gd name="connsiteX1142" fmla="*/ 261632 w 2439256"/>
              <a:gd name="connsiteY1142" fmla="*/ 1811998 h 4246968"/>
              <a:gd name="connsiteX1143" fmla="*/ 282216 w 2439256"/>
              <a:gd name="connsiteY1143" fmla="*/ 1816741 h 4246968"/>
              <a:gd name="connsiteX1144" fmla="*/ 282587 w 2439256"/>
              <a:gd name="connsiteY1144" fmla="*/ 1816741 h 4246968"/>
              <a:gd name="connsiteX1145" fmla="*/ 285922 w 2439256"/>
              <a:gd name="connsiteY1145" fmla="*/ 1813808 h 4246968"/>
              <a:gd name="connsiteX1146" fmla="*/ 282873 w 2439256"/>
              <a:gd name="connsiteY1146" fmla="*/ 1810093 h 4246968"/>
              <a:gd name="connsiteX1147" fmla="*/ 263909 w 2439256"/>
              <a:gd name="connsiteY1147" fmla="*/ 1805721 h 4246968"/>
              <a:gd name="connsiteX1148" fmla="*/ 1938985 w 2439256"/>
              <a:gd name="connsiteY1148" fmla="*/ 2509028 h 4246968"/>
              <a:gd name="connsiteX1149" fmla="*/ 1924793 w 2439256"/>
              <a:gd name="connsiteY1149" fmla="*/ 2522373 h 4246968"/>
              <a:gd name="connsiteX1150" fmla="*/ 1924022 w 2439256"/>
              <a:gd name="connsiteY1150" fmla="*/ 2527021 h 4246968"/>
              <a:gd name="connsiteX1151" fmla="*/ 1926707 w 2439256"/>
              <a:gd name="connsiteY1151" fmla="*/ 2528373 h 4246968"/>
              <a:gd name="connsiteX1152" fmla="*/ 1928613 w 2439256"/>
              <a:gd name="connsiteY1152" fmla="*/ 2527678 h 4246968"/>
              <a:gd name="connsiteX1153" fmla="*/ 1944043 w 2439256"/>
              <a:gd name="connsiteY1153" fmla="*/ 2513210 h 4246968"/>
              <a:gd name="connsiteX1154" fmla="*/ 1943557 w 2439256"/>
              <a:gd name="connsiteY1154" fmla="*/ 2508561 h 4246968"/>
              <a:gd name="connsiteX1155" fmla="*/ 1938985 w 2439256"/>
              <a:gd name="connsiteY1155" fmla="*/ 2509028 h 4246968"/>
              <a:gd name="connsiteX1156" fmla="*/ 835142 w 2439256"/>
              <a:gd name="connsiteY1156" fmla="*/ 1312774 h 4246968"/>
              <a:gd name="connsiteX1157" fmla="*/ 850582 w 2439256"/>
              <a:gd name="connsiteY1157" fmla="*/ 1298305 h 4246968"/>
              <a:gd name="connsiteX1158" fmla="*/ 850087 w 2439256"/>
              <a:gd name="connsiteY1158" fmla="*/ 1293657 h 4246968"/>
              <a:gd name="connsiteX1159" fmla="*/ 845420 w 2439256"/>
              <a:gd name="connsiteY1159" fmla="*/ 1294124 h 4246968"/>
              <a:gd name="connsiteX1160" fmla="*/ 831228 w 2439256"/>
              <a:gd name="connsiteY1160" fmla="*/ 1307468 h 4246968"/>
              <a:gd name="connsiteX1161" fmla="*/ 830466 w 2439256"/>
              <a:gd name="connsiteY1161" fmla="*/ 1312126 h 4246968"/>
              <a:gd name="connsiteX1162" fmla="*/ 833142 w 2439256"/>
              <a:gd name="connsiteY1162" fmla="*/ 1313469 h 4246968"/>
              <a:gd name="connsiteX1163" fmla="*/ 835142 w 2439256"/>
              <a:gd name="connsiteY1163" fmla="*/ 1312774 h 4246968"/>
              <a:gd name="connsiteX1164" fmla="*/ 1078030 w 2439256"/>
              <a:gd name="connsiteY1164" fmla="*/ 1312774 h 4246968"/>
              <a:gd name="connsiteX1165" fmla="*/ 1093451 w 2439256"/>
              <a:gd name="connsiteY1165" fmla="*/ 1298305 h 4246968"/>
              <a:gd name="connsiteX1166" fmla="*/ 1092984 w 2439256"/>
              <a:gd name="connsiteY1166" fmla="*/ 1293657 h 4246968"/>
              <a:gd name="connsiteX1167" fmla="*/ 1088403 w 2439256"/>
              <a:gd name="connsiteY1167" fmla="*/ 1294124 h 4246968"/>
              <a:gd name="connsiteX1168" fmla="*/ 1074220 w 2439256"/>
              <a:gd name="connsiteY1168" fmla="*/ 1307468 h 4246968"/>
              <a:gd name="connsiteX1169" fmla="*/ 1073458 w 2439256"/>
              <a:gd name="connsiteY1169" fmla="*/ 1312126 h 4246968"/>
              <a:gd name="connsiteX1170" fmla="*/ 1076125 w 2439256"/>
              <a:gd name="connsiteY1170" fmla="*/ 1313469 h 4246968"/>
              <a:gd name="connsiteX1171" fmla="*/ 1078030 w 2439256"/>
              <a:gd name="connsiteY1171" fmla="*/ 1312774 h 4246968"/>
              <a:gd name="connsiteX1172" fmla="*/ 223742 w 2439256"/>
              <a:gd name="connsiteY1172" fmla="*/ 2036407 h 4246968"/>
              <a:gd name="connsiteX1173" fmla="*/ 222971 w 2439256"/>
              <a:gd name="connsiteY1173" fmla="*/ 2041055 h 4246968"/>
              <a:gd name="connsiteX1174" fmla="*/ 225647 w 2439256"/>
              <a:gd name="connsiteY1174" fmla="*/ 2042408 h 4246968"/>
              <a:gd name="connsiteX1175" fmla="*/ 227647 w 2439256"/>
              <a:gd name="connsiteY1175" fmla="*/ 2041760 h 4246968"/>
              <a:gd name="connsiteX1176" fmla="*/ 243059 w 2439256"/>
              <a:gd name="connsiteY1176" fmla="*/ 2027244 h 4246968"/>
              <a:gd name="connsiteX1177" fmla="*/ 242582 w 2439256"/>
              <a:gd name="connsiteY1177" fmla="*/ 2022596 h 4246968"/>
              <a:gd name="connsiteX1178" fmla="*/ 237915 w 2439256"/>
              <a:gd name="connsiteY1178" fmla="*/ 2023062 h 4246968"/>
              <a:gd name="connsiteX1179" fmla="*/ 223742 w 2439256"/>
              <a:gd name="connsiteY1179" fmla="*/ 2036407 h 4246968"/>
              <a:gd name="connsiteX1180" fmla="*/ 1931184 w 2439256"/>
              <a:gd name="connsiteY1180" fmla="*/ 2267645 h 4246968"/>
              <a:gd name="connsiteX1181" fmla="*/ 1926517 w 2439256"/>
              <a:gd name="connsiteY1181" fmla="*/ 2267179 h 4246968"/>
              <a:gd name="connsiteX1182" fmla="*/ 1926021 w 2439256"/>
              <a:gd name="connsiteY1182" fmla="*/ 2271884 h 4246968"/>
              <a:gd name="connsiteX1183" fmla="*/ 1940985 w 2439256"/>
              <a:gd name="connsiteY1183" fmla="*/ 2286257 h 4246968"/>
              <a:gd name="connsiteX1184" fmla="*/ 1942986 w 2439256"/>
              <a:gd name="connsiteY1184" fmla="*/ 2286895 h 4246968"/>
              <a:gd name="connsiteX1185" fmla="*/ 1945653 w 2439256"/>
              <a:gd name="connsiteY1185" fmla="*/ 2285552 h 4246968"/>
              <a:gd name="connsiteX1186" fmla="*/ 1944871 w 2439256"/>
              <a:gd name="connsiteY1186" fmla="*/ 2280895 h 4246968"/>
              <a:gd name="connsiteX1187" fmla="*/ 1931184 w 2439256"/>
              <a:gd name="connsiteY1187" fmla="*/ 2267645 h 4246968"/>
              <a:gd name="connsiteX1188" fmla="*/ 1994811 w 2439256"/>
              <a:gd name="connsiteY1188" fmla="*/ 2260349 h 4246968"/>
              <a:gd name="connsiteX1189" fmla="*/ 1962331 w 2439256"/>
              <a:gd name="connsiteY1189" fmla="*/ 2227840 h 4246968"/>
              <a:gd name="connsiteX1190" fmla="*/ 1994811 w 2439256"/>
              <a:gd name="connsiteY1190" fmla="*/ 2166204 h 4246968"/>
              <a:gd name="connsiteX1191" fmla="*/ 2027291 w 2439256"/>
              <a:gd name="connsiteY1191" fmla="*/ 2227840 h 4246968"/>
              <a:gd name="connsiteX1192" fmla="*/ 1994811 w 2439256"/>
              <a:gd name="connsiteY1192" fmla="*/ 2260349 h 4246968"/>
              <a:gd name="connsiteX1193" fmla="*/ 1994811 w 2439256"/>
              <a:gd name="connsiteY1193" fmla="*/ 2173281 h 4246968"/>
              <a:gd name="connsiteX1194" fmla="*/ 1968998 w 2439256"/>
              <a:gd name="connsiteY1194" fmla="*/ 2227840 h 4246968"/>
              <a:gd name="connsiteX1195" fmla="*/ 1994811 w 2439256"/>
              <a:gd name="connsiteY1195" fmla="*/ 2253653 h 4246968"/>
              <a:gd name="connsiteX1196" fmla="*/ 2020615 w 2439256"/>
              <a:gd name="connsiteY1196" fmla="*/ 2227840 h 4246968"/>
              <a:gd name="connsiteX1197" fmla="*/ 1994811 w 2439256"/>
              <a:gd name="connsiteY1197" fmla="*/ 2173281 h 4246968"/>
              <a:gd name="connsiteX1198" fmla="*/ 1321194 w 2439256"/>
              <a:gd name="connsiteY1198" fmla="*/ 1312774 h 4246968"/>
              <a:gd name="connsiteX1199" fmla="*/ 1336624 w 2439256"/>
              <a:gd name="connsiteY1199" fmla="*/ 1298305 h 4246968"/>
              <a:gd name="connsiteX1200" fmla="*/ 1336157 w 2439256"/>
              <a:gd name="connsiteY1200" fmla="*/ 1293657 h 4246968"/>
              <a:gd name="connsiteX1201" fmla="*/ 1331471 w 2439256"/>
              <a:gd name="connsiteY1201" fmla="*/ 1294124 h 4246968"/>
              <a:gd name="connsiteX1202" fmla="*/ 1317298 w 2439256"/>
              <a:gd name="connsiteY1202" fmla="*/ 1307468 h 4246968"/>
              <a:gd name="connsiteX1203" fmla="*/ 1316536 w 2439256"/>
              <a:gd name="connsiteY1203" fmla="*/ 1312126 h 4246968"/>
              <a:gd name="connsiteX1204" fmla="*/ 1319203 w 2439256"/>
              <a:gd name="connsiteY1204" fmla="*/ 1313469 h 4246968"/>
              <a:gd name="connsiteX1205" fmla="*/ 1321194 w 2439256"/>
              <a:gd name="connsiteY1205" fmla="*/ 1312774 h 4246968"/>
              <a:gd name="connsiteX1206" fmla="*/ 810653 w 2439256"/>
              <a:gd name="connsiteY1206" fmla="*/ 1490720 h 4246968"/>
              <a:gd name="connsiteX1207" fmla="*/ 794480 w 2439256"/>
              <a:gd name="connsiteY1207" fmla="*/ 1474537 h 4246968"/>
              <a:gd name="connsiteX1208" fmla="*/ 789794 w 2439256"/>
              <a:gd name="connsiteY1208" fmla="*/ 1474537 h 4246968"/>
              <a:gd name="connsiteX1209" fmla="*/ 789794 w 2439256"/>
              <a:gd name="connsiteY1209" fmla="*/ 1479185 h 4246968"/>
              <a:gd name="connsiteX1210" fmla="*/ 811520 w 2439256"/>
              <a:gd name="connsiteY1210" fmla="*/ 1501188 h 4246968"/>
              <a:gd name="connsiteX1211" fmla="*/ 813911 w 2439256"/>
              <a:gd name="connsiteY1211" fmla="*/ 1502169 h 4246968"/>
              <a:gd name="connsiteX1212" fmla="*/ 816283 w 2439256"/>
              <a:gd name="connsiteY1212" fmla="*/ 1501188 h 4246968"/>
              <a:gd name="connsiteX1213" fmla="*/ 838181 w 2439256"/>
              <a:gd name="connsiteY1213" fmla="*/ 1479375 h 4246968"/>
              <a:gd name="connsiteX1214" fmla="*/ 838181 w 2439256"/>
              <a:gd name="connsiteY1214" fmla="*/ 1474727 h 4246968"/>
              <a:gd name="connsiteX1215" fmla="*/ 833504 w 2439256"/>
              <a:gd name="connsiteY1215" fmla="*/ 1474727 h 4246968"/>
              <a:gd name="connsiteX1216" fmla="*/ 817321 w 2439256"/>
              <a:gd name="connsiteY1216" fmla="*/ 1490910 h 4246968"/>
              <a:gd name="connsiteX1217" fmla="*/ 817426 w 2439256"/>
              <a:gd name="connsiteY1217" fmla="*/ 1484262 h 4246968"/>
              <a:gd name="connsiteX1218" fmla="*/ 901427 w 2439256"/>
              <a:gd name="connsiteY1218" fmla="*/ 1400213 h 4246968"/>
              <a:gd name="connsiteX1219" fmla="*/ 966016 w 2439256"/>
              <a:gd name="connsiteY1219" fmla="*/ 1430541 h 4246968"/>
              <a:gd name="connsiteX1220" fmla="*/ 970693 w 2439256"/>
              <a:gd name="connsiteY1220" fmla="*/ 1430912 h 4246968"/>
              <a:gd name="connsiteX1221" fmla="*/ 971150 w 2439256"/>
              <a:gd name="connsiteY1221" fmla="*/ 1426216 h 4246968"/>
              <a:gd name="connsiteX1222" fmla="*/ 901427 w 2439256"/>
              <a:gd name="connsiteY1222" fmla="*/ 1393470 h 4246968"/>
              <a:gd name="connsiteX1223" fmla="*/ 810749 w 2439256"/>
              <a:gd name="connsiteY1223" fmla="*/ 1484071 h 4246968"/>
              <a:gd name="connsiteX1224" fmla="*/ 810653 w 2439256"/>
              <a:gd name="connsiteY1224" fmla="*/ 1490720 h 4246968"/>
              <a:gd name="connsiteX1225" fmla="*/ 1539611 w 2439256"/>
              <a:gd name="connsiteY1225" fmla="*/ 1490720 h 4246968"/>
              <a:gd name="connsiteX1226" fmla="*/ 1523429 w 2439256"/>
              <a:gd name="connsiteY1226" fmla="*/ 1474537 h 4246968"/>
              <a:gd name="connsiteX1227" fmla="*/ 1518752 w 2439256"/>
              <a:gd name="connsiteY1227" fmla="*/ 1474537 h 4246968"/>
              <a:gd name="connsiteX1228" fmla="*/ 1518752 w 2439256"/>
              <a:gd name="connsiteY1228" fmla="*/ 1479185 h 4246968"/>
              <a:gd name="connsiteX1229" fmla="*/ 1540564 w 2439256"/>
              <a:gd name="connsiteY1229" fmla="*/ 1501188 h 4246968"/>
              <a:gd name="connsiteX1230" fmla="*/ 1542936 w 2439256"/>
              <a:gd name="connsiteY1230" fmla="*/ 1502169 h 4246968"/>
              <a:gd name="connsiteX1231" fmla="*/ 1545336 w 2439256"/>
              <a:gd name="connsiteY1231" fmla="*/ 1501188 h 4246968"/>
              <a:gd name="connsiteX1232" fmla="*/ 1567148 w 2439256"/>
              <a:gd name="connsiteY1232" fmla="*/ 1479375 h 4246968"/>
              <a:gd name="connsiteX1233" fmla="*/ 1567148 w 2439256"/>
              <a:gd name="connsiteY1233" fmla="*/ 1474727 h 4246968"/>
              <a:gd name="connsiteX1234" fmla="*/ 1562452 w 2439256"/>
              <a:gd name="connsiteY1234" fmla="*/ 1474727 h 4246968"/>
              <a:gd name="connsiteX1235" fmla="*/ 1546279 w 2439256"/>
              <a:gd name="connsiteY1235" fmla="*/ 1490910 h 4246968"/>
              <a:gd name="connsiteX1236" fmla="*/ 1546374 w 2439256"/>
              <a:gd name="connsiteY1236" fmla="*/ 1484262 h 4246968"/>
              <a:gd name="connsiteX1237" fmla="*/ 1630366 w 2439256"/>
              <a:gd name="connsiteY1237" fmla="*/ 1400213 h 4246968"/>
              <a:gd name="connsiteX1238" fmla="*/ 1694983 w 2439256"/>
              <a:gd name="connsiteY1238" fmla="*/ 1430541 h 4246968"/>
              <a:gd name="connsiteX1239" fmla="*/ 1699622 w 2439256"/>
              <a:gd name="connsiteY1239" fmla="*/ 1430912 h 4246968"/>
              <a:gd name="connsiteX1240" fmla="*/ 1700117 w 2439256"/>
              <a:gd name="connsiteY1240" fmla="*/ 1426216 h 4246968"/>
              <a:gd name="connsiteX1241" fmla="*/ 1630366 w 2439256"/>
              <a:gd name="connsiteY1241" fmla="*/ 1393470 h 4246968"/>
              <a:gd name="connsiteX1242" fmla="*/ 1539707 w 2439256"/>
              <a:gd name="connsiteY1242" fmla="*/ 1484071 h 4246968"/>
              <a:gd name="connsiteX1243" fmla="*/ 1539611 w 2439256"/>
              <a:gd name="connsiteY1243" fmla="*/ 1490720 h 4246968"/>
              <a:gd name="connsiteX1244" fmla="*/ 326307 w 2439256"/>
              <a:gd name="connsiteY1244" fmla="*/ 1741770 h 4246968"/>
              <a:gd name="connsiteX1245" fmla="*/ 293818 w 2439256"/>
              <a:gd name="connsiteY1245" fmla="*/ 1774288 h 4246968"/>
              <a:gd name="connsiteX1246" fmla="*/ 261366 w 2439256"/>
              <a:gd name="connsiteY1246" fmla="*/ 1741770 h 4246968"/>
              <a:gd name="connsiteX1247" fmla="*/ 293818 w 2439256"/>
              <a:gd name="connsiteY1247" fmla="*/ 1680162 h 4246968"/>
              <a:gd name="connsiteX1248" fmla="*/ 326307 w 2439256"/>
              <a:gd name="connsiteY1248" fmla="*/ 1741770 h 4246968"/>
              <a:gd name="connsiteX1249" fmla="*/ 268005 w 2439256"/>
              <a:gd name="connsiteY1249" fmla="*/ 1741770 h 4246968"/>
              <a:gd name="connsiteX1250" fmla="*/ 293818 w 2439256"/>
              <a:gd name="connsiteY1250" fmla="*/ 1767583 h 4246968"/>
              <a:gd name="connsiteX1251" fmla="*/ 319631 w 2439256"/>
              <a:gd name="connsiteY1251" fmla="*/ 1741770 h 4246968"/>
              <a:gd name="connsiteX1252" fmla="*/ 293818 w 2439256"/>
              <a:gd name="connsiteY1252" fmla="*/ 1687211 h 4246968"/>
              <a:gd name="connsiteX1253" fmla="*/ 268005 w 2439256"/>
              <a:gd name="connsiteY1253" fmla="*/ 1741770 h 4246968"/>
              <a:gd name="connsiteX1254" fmla="*/ 1936613 w 2439256"/>
              <a:gd name="connsiteY1254" fmla="*/ 2461308 h 4246968"/>
              <a:gd name="connsiteX1255" fmla="*/ 1936509 w 2439256"/>
              <a:gd name="connsiteY1255" fmla="*/ 2465870 h 4246968"/>
              <a:gd name="connsiteX1256" fmla="*/ 1941176 w 2439256"/>
              <a:gd name="connsiteY1256" fmla="*/ 2465870 h 4246968"/>
              <a:gd name="connsiteX1257" fmla="*/ 1957368 w 2439256"/>
              <a:gd name="connsiteY1257" fmla="*/ 2449687 h 4246968"/>
              <a:gd name="connsiteX1258" fmla="*/ 1957368 w 2439256"/>
              <a:gd name="connsiteY1258" fmla="*/ 2456250 h 4246968"/>
              <a:gd name="connsiteX1259" fmla="*/ 1950787 w 2439256"/>
              <a:gd name="connsiteY1259" fmla="*/ 2489683 h 4246968"/>
              <a:gd name="connsiteX1260" fmla="*/ 1952520 w 2439256"/>
              <a:gd name="connsiteY1260" fmla="*/ 2494102 h 4246968"/>
              <a:gd name="connsiteX1261" fmla="*/ 1953834 w 2439256"/>
              <a:gd name="connsiteY1261" fmla="*/ 2494379 h 4246968"/>
              <a:gd name="connsiteX1262" fmla="*/ 1956892 w 2439256"/>
              <a:gd name="connsiteY1262" fmla="*/ 2492388 h 4246968"/>
              <a:gd name="connsiteX1263" fmla="*/ 1964055 w 2439256"/>
              <a:gd name="connsiteY1263" fmla="*/ 2456250 h 4246968"/>
              <a:gd name="connsiteX1264" fmla="*/ 1964055 w 2439256"/>
              <a:gd name="connsiteY1264" fmla="*/ 2449783 h 4246968"/>
              <a:gd name="connsiteX1265" fmla="*/ 1980238 w 2439256"/>
              <a:gd name="connsiteY1265" fmla="*/ 2465966 h 4246968"/>
              <a:gd name="connsiteX1266" fmla="*/ 1982610 w 2439256"/>
              <a:gd name="connsiteY1266" fmla="*/ 2466937 h 4246968"/>
              <a:gd name="connsiteX1267" fmla="*/ 1985010 w 2439256"/>
              <a:gd name="connsiteY1267" fmla="*/ 2465966 h 4246968"/>
              <a:gd name="connsiteX1268" fmla="*/ 1985010 w 2439256"/>
              <a:gd name="connsiteY1268" fmla="*/ 2461308 h 4246968"/>
              <a:gd name="connsiteX1269" fmla="*/ 1963188 w 2439256"/>
              <a:gd name="connsiteY1269" fmla="*/ 2439505 h 4246968"/>
              <a:gd name="connsiteX1270" fmla="*/ 1960797 w 2439256"/>
              <a:gd name="connsiteY1270" fmla="*/ 2438572 h 4246968"/>
              <a:gd name="connsiteX1271" fmla="*/ 1958426 w 2439256"/>
              <a:gd name="connsiteY1271" fmla="*/ 2439505 h 4246968"/>
              <a:gd name="connsiteX1272" fmla="*/ 1936613 w 2439256"/>
              <a:gd name="connsiteY1272" fmla="*/ 2461308 h 4246968"/>
              <a:gd name="connsiteX1273" fmla="*/ 1994811 w 2439256"/>
              <a:gd name="connsiteY1273" fmla="*/ 2746315 h 4246968"/>
              <a:gd name="connsiteX1274" fmla="*/ 1962331 w 2439256"/>
              <a:gd name="connsiteY1274" fmla="*/ 2713806 h 4246968"/>
              <a:gd name="connsiteX1275" fmla="*/ 1994811 w 2439256"/>
              <a:gd name="connsiteY1275" fmla="*/ 2652179 h 4246968"/>
              <a:gd name="connsiteX1276" fmla="*/ 2027291 w 2439256"/>
              <a:gd name="connsiteY1276" fmla="*/ 2713806 h 4246968"/>
              <a:gd name="connsiteX1277" fmla="*/ 1994811 w 2439256"/>
              <a:gd name="connsiteY1277" fmla="*/ 2746315 h 4246968"/>
              <a:gd name="connsiteX1278" fmla="*/ 1994811 w 2439256"/>
              <a:gd name="connsiteY1278" fmla="*/ 2659256 h 4246968"/>
              <a:gd name="connsiteX1279" fmla="*/ 1968998 w 2439256"/>
              <a:gd name="connsiteY1279" fmla="*/ 2713806 h 4246968"/>
              <a:gd name="connsiteX1280" fmla="*/ 1994811 w 2439256"/>
              <a:gd name="connsiteY1280" fmla="*/ 2739619 h 4246968"/>
              <a:gd name="connsiteX1281" fmla="*/ 2020615 w 2439256"/>
              <a:gd name="connsiteY1281" fmla="*/ 2713806 h 4246968"/>
              <a:gd name="connsiteX1282" fmla="*/ 1994811 w 2439256"/>
              <a:gd name="connsiteY1282" fmla="*/ 2659256 h 4246968"/>
              <a:gd name="connsiteX1283" fmla="*/ 954662 w 2439256"/>
              <a:gd name="connsiteY1283" fmla="*/ 2528373 h 4246968"/>
              <a:gd name="connsiteX1284" fmla="*/ 956577 w 2439256"/>
              <a:gd name="connsiteY1284" fmla="*/ 2527678 h 4246968"/>
              <a:gd name="connsiteX1285" fmla="*/ 972017 w 2439256"/>
              <a:gd name="connsiteY1285" fmla="*/ 2513210 h 4246968"/>
              <a:gd name="connsiteX1286" fmla="*/ 971522 w 2439256"/>
              <a:gd name="connsiteY1286" fmla="*/ 2508561 h 4246968"/>
              <a:gd name="connsiteX1287" fmla="*/ 966968 w 2439256"/>
              <a:gd name="connsiteY1287" fmla="*/ 2509037 h 4246968"/>
              <a:gd name="connsiteX1288" fmla="*/ 952785 w 2439256"/>
              <a:gd name="connsiteY1288" fmla="*/ 2522373 h 4246968"/>
              <a:gd name="connsiteX1289" fmla="*/ 952024 w 2439256"/>
              <a:gd name="connsiteY1289" fmla="*/ 2527021 h 4246968"/>
              <a:gd name="connsiteX1290" fmla="*/ 954662 w 2439256"/>
              <a:gd name="connsiteY1290" fmla="*/ 2528373 h 4246968"/>
              <a:gd name="connsiteX1291" fmla="*/ 1296715 w 2439256"/>
              <a:gd name="connsiteY1291" fmla="*/ 1490720 h 4246968"/>
              <a:gd name="connsiteX1292" fmla="*/ 1280531 w 2439256"/>
              <a:gd name="connsiteY1292" fmla="*/ 1474537 h 4246968"/>
              <a:gd name="connsiteX1293" fmla="*/ 1275864 w 2439256"/>
              <a:gd name="connsiteY1293" fmla="*/ 1474537 h 4246968"/>
              <a:gd name="connsiteX1294" fmla="*/ 1275864 w 2439256"/>
              <a:gd name="connsiteY1294" fmla="*/ 1479185 h 4246968"/>
              <a:gd name="connsiteX1295" fmla="*/ 1297571 w 2439256"/>
              <a:gd name="connsiteY1295" fmla="*/ 1501188 h 4246968"/>
              <a:gd name="connsiteX1296" fmla="*/ 1299943 w 2439256"/>
              <a:gd name="connsiteY1296" fmla="*/ 1502169 h 4246968"/>
              <a:gd name="connsiteX1297" fmla="*/ 1302353 w 2439256"/>
              <a:gd name="connsiteY1297" fmla="*/ 1501188 h 4246968"/>
              <a:gd name="connsiteX1298" fmla="*/ 1324261 w 2439256"/>
              <a:gd name="connsiteY1298" fmla="*/ 1479375 h 4246968"/>
              <a:gd name="connsiteX1299" fmla="*/ 1324261 w 2439256"/>
              <a:gd name="connsiteY1299" fmla="*/ 1474727 h 4246968"/>
              <a:gd name="connsiteX1300" fmla="*/ 1319574 w 2439256"/>
              <a:gd name="connsiteY1300" fmla="*/ 1474727 h 4246968"/>
              <a:gd name="connsiteX1301" fmla="*/ 1303391 w 2439256"/>
              <a:gd name="connsiteY1301" fmla="*/ 1490910 h 4246968"/>
              <a:gd name="connsiteX1302" fmla="*/ 1303477 w 2439256"/>
              <a:gd name="connsiteY1302" fmla="*/ 1484262 h 4246968"/>
              <a:gd name="connsiteX1303" fmla="*/ 1387497 w 2439256"/>
              <a:gd name="connsiteY1303" fmla="*/ 1400213 h 4246968"/>
              <a:gd name="connsiteX1304" fmla="*/ 1452086 w 2439256"/>
              <a:gd name="connsiteY1304" fmla="*/ 1430541 h 4246968"/>
              <a:gd name="connsiteX1305" fmla="*/ 1456725 w 2439256"/>
              <a:gd name="connsiteY1305" fmla="*/ 1430912 h 4246968"/>
              <a:gd name="connsiteX1306" fmla="*/ 1457230 w 2439256"/>
              <a:gd name="connsiteY1306" fmla="*/ 1426216 h 4246968"/>
              <a:gd name="connsiteX1307" fmla="*/ 1387497 w 2439256"/>
              <a:gd name="connsiteY1307" fmla="*/ 1393470 h 4246968"/>
              <a:gd name="connsiteX1308" fmla="*/ 1296810 w 2439256"/>
              <a:gd name="connsiteY1308" fmla="*/ 1484071 h 4246968"/>
              <a:gd name="connsiteX1309" fmla="*/ 1296715 w 2439256"/>
              <a:gd name="connsiteY1309" fmla="*/ 1490720 h 4246968"/>
              <a:gd name="connsiteX1310" fmla="*/ 325545 w 2439256"/>
              <a:gd name="connsiteY1310" fmla="*/ 1501178 h 4246968"/>
              <a:gd name="connsiteX1311" fmla="*/ 327936 w 2439256"/>
              <a:gd name="connsiteY1311" fmla="*/ 1502169 h 4246968"/>
              <a:gd name="connsiteX1312" fmla="*/ 330308 w 2439256"/>
              <a:gd name="connsiteY1312" fmla="*/ 1501178 h 4246968"/>
              <a:gd name="connsiteX1313" fmla="*/ 352215 w 2439256"/>
              <a:gd name="connsiteY1313" fmla="*/ 1479366 h 4246968"/>
              <a:gd name="connsiteX1314" fmla="*/ 352215 w 2439256"/>
              <a:gd name="connsiteY1314" fmla="*/ 1474727 h 4246968"/>
              <a:gd name="connsiteX1315" fmla="*/ 347567 w 2439256"/>
              <a:gd name="connsiteY1315" fmla="*/ 1474727 h 4246968"/>
              <a:gd name="connsiteX1316" fmla="*/ 331355 w 2439256"/>
              <a:gd name="connsiteY1316" fmla="*/ 1490901 h 4246968"/>
              <a:gd name="connsiteX1317" fmla="*/ 331451 w 2439256"/>
              <a:gd name="connsiteY1317" fmla="*/ 1484262 h 4246968"/>
              <a:gd name="connsiteX1318" fmla="*/ 415452 w 2439256"/>
              <a:gd name="connsiteY1318" fmla="*/ 1400204 h 4246968"/>
              <a:gd name="connsiteX1319" fmla="*/ 480050 w 2439256"/>
              <a:gd name="connsiteY1319" fmla="*/ 1430541 h 4246968"/>
              <a:gd name="connsiteX1320" fmla="*/ 484718 w 2439256"/>
              <a:gd name="connsiteY1320" fmla="*/ 1430912 h 4246968"/>
              <a:gd name="connsiteX1321" fmla="*/ 485184 w 2439256"/>
              <a:gd name="connsiteY1321" fmla="*/ 1426207 h 4246968"/>
              <a:gd name="connsiteX1322" fmla="*/ 415452 w 2439256"/>
              <a:gd name="connsiteY1322" fmla="*/ 1393460 h 4246968"/>
              <a:gd name="connsiteX1323" fmla="*/ 324793 w 2439256"/>
              <a:gd name="connsiteY1323" fmla="*/ 1484071 h 4246968"/>
              <a:gd name="connsiteX1324" fmla="*/ 324707 w 2439256"/>
              <a:gd name="connsiteY1324" fmla="*/ 1490710 h 4246968"/>
              <a:gd name="connsiteX1325" fmla="*/ 308496 w 2439256"/>
              <a:gd name="connsiteY1325" fmla="*/ 1474537 h 4246968"/>
              <a:gd name="connsiteX1326" fmla="*/ 303847 w 2439256"/>
              <a:gd name="connsiteY1326" fmla="*/ 1474537 h 4246968"/>
              <a:gd name="connsiteX1327" fmla="*/ 303847 w 2439256"/>
              <a:gd name="connsiteY1327" fmla="*/ 1479175 h 4246968"/>
              <a:gd name="connsiteX1328" fmla="*/ 325545 w 2439256"/>
              <a:gd name="connsiteY1328" fmla="*/ 1501178 h 4246968"/>
              <a:gd name="connsiteX1329" fmla="*/ 102279 w 2439256"/>
              <a:gd name="connsiteY1329" fmla="*/ 1307468 h 4246968"/>
              <a:gd name="connsiteX1330" fmla="*/ 101536 w 2439256"/>
              <a:gd name="connsiteY1330" fmla="*/ 1312126 h 4246968"/>
              <a:gd name="connsiteX1331" fmla="*/ 104194 w 2439256"/>
              <a:gd name="connsiteY1331" fmla="*/ 1313469 h 4246968"/>
              <a:gd name="connsiteX1332" fmla="*/ 106089 w 2439256"/>
              <a:gd name="connsiteY1332" fmla="*/ 1312774 h 4246968"/>
              <a:gd name="connsiteX1333" fmla="*/ 121529 w 2439256"/>
              <a:gd name="connsiteY1333" fmla="*/ 1298305 h 4246968"/>
              <a:gd name="connsiteX1334" fmla="*/ 121044 w 2439256"/>
              <a:gd name="connsiteY1334" fmla="*/ 1293657 h 4246968"/>
              <a:gd name="connsiteX1335" fmla="*/ 116491 w 2439256"/>
              <a:gd name="connsiteY1335" fmla="*/ 1294124 h 4246968"/>
              <a:gd name="connsiteX1336" fmla="*/ 102279 w 2439256"/>
              <a:gd name="connsiteY1336" fmla="*/ 1307468 h 4246968"/>
              <a:gd name="connsiteX1337" fmla="*/ 1962598 w 2439256"/>
              <a:gd name="connsiteY1337" fmla="*/ 2784034 h 4246968"/>
              <a:gd name="connsiteX1338" fmla="*/ 1983181 w 2439256"/>
              <a:gd name="connsiteY1338" fmla="*/ 2788777 h 4246968"/>
              <a:gd name="connsiteX1339" fmla="*/ 1983553 w 2439256"/>
              <a:gd name="connsiteY1339" fmla="*/ 2788777 h 4246968"/>
              <a:gd name="connsiteX1340" fmla="*/ 1986906 w 2439256"/>
              <a:gd name="connsiteY1340" fmla="*/ 2785853 h 4246968"/>
              <a:gd name="connsiteX1341" fmla="*/ 1983867 w 2439256"/>
              <a:gd name="connsiteY1341" fmla="*/ 2782129 h 4246968"/>
              <a:gd name="connsiteX1342" fmla="*/ 1964903 w 2439256"/>
              <a:gd name="connsiteY1342" fmla="*/ 2777709 h 4246968"/>
              <a:gd name="connsiteX1343" fmla="*/ 1960597 w 2439256"/>
              <a:gd name="connsiteY1343" fmla="*/ 2779710 h 4246968"/>
              <a:gd name="connsiteX1344" fmla="*/ 1962598 w 2439256"/>
              <a:gd name="connsiteY1344" fmla="*/ 2784034 h 4246968"/>
              <a:gd name="connsiteX1345" fmla="*/ 82572 w 2439256"/>
              <a:gd name="connsiteY1345" fmla="*/ 1501178 h 4246968"/>
              <a:gd name="connsiteX1346" fmla="*/ 84944 w 2439256"/>
              <a:gd name="connsiteY1346" fmla="*/ 1502169 h 4246968"/>
              <a:gd name="connsiteX1347" fmla="*/ 87316 w 2439256"/>
              <a:gd name="connsiteY1347" fmla="*/ 1501178 h 4246968"/>
              <a:gd name="connsiteX1348" fmla="*/ 109128 w 2439256"/>
              <a:gd name="connsiteY1348" fmla="*/ 1479366 h 4246968"/>
              <a:gd name="connsiteX1349" fmla="*/ 109128 w 2439256"/>
              <a:gd name="connsiteY1349" fmla="*/ 1474727 h 4246968"/>
              <a:gd name="connsiteX1350" fmla="*/ 104489 w 2439256"/>
              <a:gd name="connsiteY1350" fmla="*/ 1474727 h 4246968"/>
              <a:gd name="connsiteX1351" fmla="*/ 88278 w 2439256"/>
              <a:gd name="connsiteY1351" fmla="*/ 1490901 h 4246968"/>
              <a:gd name="connsiteX1352" fmla="*/ 88373 w 2439256"/>
              <a:gd name="connsiteY1352" fmla="*/ 1484262 h 4246968"/>
              <a:gd name="connsiteX1353" fmla="*/ 172393 w 2439256"/>
              <a:gd name="connsiteY1353" fmla="*/ 1400204 h 4246968"/>
              <a:gd name="connsiteX1354" fmla="*/ 236963 w 2439256"/>
              <a:gd name="connsiteY1354" fmla="*/ 1430541 h 4246968"/>
              <a:gd name="connsiteX1355" fmla="*/ 241639 w 2439256"/>
              <a:gd name="connsiteY1355" fmla="*/ 1430912 h 4246968"/>
              <a:gd name="connsiteX1356" fmla="*/ 242097 w 2439256"/>
              <a:gd name="connsiteY1356" fmla="*/ 1426207 h 4246968"/>
              <a:gd name="connsiteX1357" fmla="*/ 172393 w 2439256"/>
              <a:gd name="connsiteY1357" fmla="*/ 1393460 h 4246968"/>
              <a:gd name="connsiteX1358" fmla="*/ 81715 w 2439256"/>
              <a:gd name="connsiteY1358" fmla="*/ 1484071 h 4246968"/>
              <a:gd name="connsiteX1359" fmla="*/ 81629 w 2439256"/>
              <a:gd name="connsiteY1359" fmla="*/ 1490710 h 4246968"/>
              <a:gd name="connsiteX1360" fmla="*/ 65418 w 2439256"/>
              <a:gd name="connsiteY1360" fmla="*/ 1474537 h 4246968"/>
              <a:gd name="connsiteX1361" fmla="*/ 60770 w 2439256"/>
              <a:gd name="connsiteY1361" fmla="*/ 1474537 h 4246968"/>
              <a:gd name="connsiteX1362" fmla="*/ 60770 w 2439256"/>
              <a:gd name="connsiteY1362" fmla="*/ 1479175 h 4246968"/>
              <a:gd name="connsiteX1363" fmla="*/ 82572 w 2439256"/>
              <a:gd name="connsiteY1363" fmla="*/ 1501178 h 4246968"/>
              <a:gd name="connsiteX1364" fmla="*/ 592064 w 2439256"/>
              <a:gd name="connsiteY1364" fmla="*/ 1312774 h 4246968"/>
              <a:gd name="connsiteX1365" fmla="*/ 607504 w 2439256"/>
              <a:gd name="connsiteY1365" fmla="*/ 1298305 h 4246968"/>
              <a:gd name="connsiteX1366" fmla="*/ 607019 w 2439256"/>
              <a:gd name="connsiteY1366" fmla="*/ 1293657 h 4246968"/>
              <a:gd name="connsiteX1367" fmla="*/ 602446 w 2439256"/>
              <a:gd name="connsiteY1367" fmla="*/ 1294124 h 4246968"/>
              <a:gd name="connsiteX1368" fmla="*/ 588254 w 2439256"/>
              <a:gd name="connsiteY1368" fmla="*/ 1307468 h 4246968"/>
              <a:gd name="connsiteX1369" fmla="*/ 587483 w 2439256"/>
              <a:gd name="connsiteY1369" fmla="*/ 1312126 h 4246968"/>
              <a:gd name="connsiteX1370" fmla="*/ 590140 w 2439256"/>
              <a:gd name="connsiteY1370" fmla="*/ 1313469 h 4246968"/>
              <a:gd name="connsiteX1371" fmla="*/ 592064 w 2439256"/>
              <a:gd name="connsiteY1371" fmla="*/ 1312774 h 4246968"/>
              <a:gd name="connsiteX1372" fmla="*/ 13430 w 2439256"/>
              <a:gd name="connsiteY1372" fmla="*/ 2942225 h 4246968"/>
              <a:gd name="connsiteX1373" fmla="*/ 6839 w 2439256"/>
              <a:gd name="connsiteY1373" fmla="*/ 2975648 h 4246968"/>
              <a:gd name="connsiteX1374" fmla="*/ 8572 w 2439256"/>
              <a:gd name="connsiteY1374" fmla="*/ 2980020 h 4246968"/>
              <a:gd name="connsiteX1375" fmla="*/ 9887 w 2439256"/>
              <a:gd name="connsiteY1375" fmla="*/ 2980344 h 4246968"/>
              <a:gd name="connsiteX1376" fmla="*/ 12945 w 2439256"/>
              <a:gd name="connsiteY1376" fmla="*/ 2978353 h 4246968"/>
              <a:gd name="connsiteX1377" fmla="*/ 20107 w 2439256"/>
              <a:gd name="connsiteY1377" fmla="*/ 2942225 h 4246968"/>
              <a:gd name="connsiteX1378" fmla="*/ 20107 w 2439256"/>
              <a:gd name="connsiteY1378" fmla="*/ 2935748 h 4246968"/>
              <a:gd name="connsiteX1379" fmla="*/ 36280 w 2439256"/>
              <a:gd name="connsiteY1379" fmla="*/ 2951931 h 4246968"/>
              <a:gd name="connsiteX1380" fmla="*/ 38652 w 2439256"/>
              <a:gd name="connsiteY1380" fmla="*/ 2952902 h 4246968"/>
              <a:gd name="connsiteX1381" fmla="*/ 41043 w 2439256"/>
              <a:gd name="connsiteY1381" fmla="*/ 2951931 h 4246968"/>
              <a:gd name="connsiteX1382" fmla="*/ 41043 w 2439256"/>
              <a:gd name="connsiteY1382" fmla="*/ 2947273 h 4246968"/>
              <a:gd name="connsiteX1383" fmla="*/ 19231 w 2439256"/>
              <a:gd name="connsiteY1383" fmla="*/ 2925470 h 4246968"/>
              <a:gd name="connsiteX1384" fmla="*/ 16840 w 2439256"/>
              <a:gd name="connsiteY1384" fmla="*/ 2924489 h 4246968"/>
              <a:gd name="connsiteX1385" fmla="*/ 14468 w 2439256"/>
              <a:gd name="connsiteY1385" fmla="*/ 2925470 h 4246968"/>
              <a:gd name="connsiteX1386" fmla="*/ 0 w 2439256"/>
              <a:gd name="connsiteY1386" fmla="*/ 2939920 h 4246968"/>
              <a:gd name="connsiteX1387" fmla="*/ 0 w 2439256"/>
              <a:gd name="connsiteY1387" fmla="*/ 2949074 h 4246968"/>
              <a:gd name="connsiteX1388" fmla="*/ 13430 w 2439256"/>
              <a:gd name="connsiteY1388" fmla="*/ 2935653 h 4246968"/>
              <a:gd name="connsiteX1389" fmla="*/ 13430 w 2439256"/>
              <a:gd name="connsiteY1389" fmla="*/ 2942225 h 4246968"/>
              <a:gd name="connsiteX1390" fmla="*/ 326307 w 2439256"/>
              <a:gd name="connsiteY1390" fmla="*/ 2227840 h 4246968"/>
              <a:gd name="connsiteX1391" fmla="*/ 293818 w 2439256"/>
              <a:gd name="connsiteY1391" fmla="*/ 2260349 h 4246968"/>
              <a:gd name="connsiteX1392" fmla="*/ 261366 w 2439256"/>
              <a:gd name="connsiteY1392" fmla="*/ 2227840 h 4246968"/>
              <a:gd name="connsiteX1393" fmla="*/ 293818 w 2439256"/>
              <a:gd name="connsiteY1393" fmla="*/ 2166214 h 4246968"/>
              <a:gd name="connsiteX1394" fmla="*/ 326307 w 2439256"/>
              <a:gd name="connsiteY1394" fmla="*/ 2227840 h 4246968"/>
              <a:gd name="connsiteX1395" fmla="*/ 268005 w 2439256"/>
              <a:gd name="connsiteY1395" fmla="*/ 2227840 h 4246968"/>
              <a:gd name="connsiteX1396" fmla="*/ 293818 w 2439256"/>
              <a:gd name="connsiteY1396" fmla="*/ 2253653 h 4246968"/>
              <a:gd name="connsiteX1397" fmla="*/ 319631 w 2439256"/>
              <a:gd name="connsiteY1397" fmla="*/ 2227840 h 4246968"/>
              <a:gd name="connsiteX1398" fmla="*/ 293818 w 2439256"/>
              <a:gd name="connsiteY1398" fmla="*/ 2173281 h 4246968"/>
              <a:gd name="connsiteX1399" fmla="*/ 268005 w 2439256"/>
              <a:gd name="connsiteY1399" fmla="*/ 2227840 h 4246968"/>
              <a:gd name="connsiteX1400" fmla="*/ 118481 w 2439256"/>
              <a:gd name="connsiteY1400" fmla="*/ 3015272 h 4246968"/>
              <a:gd name="connsiteX1401" fmla="*/ 120482 w 2439256"/>
              <a:gd name="connsiteY1401" fmla="*/ 3015967 h 4246968"/>
              <a:gd name="connsiteX1402" fmla="*/ 123139 w 2439256"/>
              <a:gd name="connsiteY1402" fmla="*/ 3014625 h 4246968"/>
              <a:gd name="connsiteX1403" fmla="*/ 122396 w 2439256"/>
              <a:gd name="connsiteY1403" fmla="*/ 3009967 h 4246968"/>
              <a:gd name="connsiteX1404" fmla="*/ 108680 w 2439256"/>
              <a:gd name="connsiteY1404" fmla="*/ 2996717 h 4246968"/>
              <a:gd name="connsiteX1405" fmla="*/ 103984 w 2439256"/>
              <a:gd name="connsiteY1405" fmla="*/ 2996251 h 4246968"/>
              <a:gd name="connsiteX1406" fmla="*/ 103537 w 2439256"/>
              <a:gd name="connsiteY1406" fmla="*/ 3000909 h 4246968"/>
              <a:gd name="connsiteX1407" fmla="*/ 118481 w 2439256"/>
              <a:gd name="connsiteY1407" fmla="*/ 3015272 h 4246968"/>
              <a:gd name="connsiteX1408" fmla="*/ 240011 w 2439256"/>
              <a:gd name="connsiteY1408" fmla="*/ 2286257 h 4246968"/>
              <a:gd name="connsiteX1409" fmla="*/ 242011 w 2439256"/>
              <a:gd name="connsiteY1409" fmla="*/ 2286895 h 4246968"/>
              <a:gd name="connsiteX1410" fmla="*/ 244687 w 2439256"/>
              <a:gd name="connsiteY1410" fmla="*/ 2285552 h 4246968"/>
              <a:gd name="connsiteX1411" fmla="*/ 243916 w 2439256"/>
              <a:gd name="connsiteY1411" fmla="*/ 2280895 h 4246968"/>
              <a:gd name="connsiteX1412" fmla="*/ 230200 w 2439256"/>
              <a:gd name="connsiteY1412" fmla="*/ 2267645 h 4246968"/>
              <a:gd name="connsiteX1413" fmla="*/ 225542 w 2439256"/>
              <a:gd name="connsiteY1413" fmla="*/ 2267179 h 4246968"/>
              <a:gd name="connsiteX1414" fmla="*/ 225057 w 2439256"/>
              <a:gd name="connsiteY1414" fmla="*/ 2271894 h 4246968"/>
              <a:gd name="connsiteX1415" fmla="*/ 240011 w 2439256"/>
              <a:gd name="connsiteY1415" fmla="*/ 2286257 h 4246968"/>
              <a:gd name="connsiteX1416" fmla="*/ 568528 w 2439256"/>
              <a:gd name="connsiteY1416" fmla="*/ 1501178 h 4246968"/>
              <a:gd name="connsiteX1417" fmla="*/ 570919 w 2439256"/>
              <a:gd name="connsiteY1417" fmla="*/ 1502169 h 4246968"/>
              <a:gd name="connsiteX1418" fmla="*/ 573291 w 2439256"/>
              <a:gd name="connsiteY1418" fmla="*/ 1501178 h 4246968"/>
              <a:gd name="connsiteX1419" fmla="*/ 595113 w 2439256"/>
              <a:gd name="connsiteY1419" fmla="*/ 1479366 h 4246968"/>
              <a:gd name="connsiteX1420" fmla="*/ 595113 w 2439256"/>
              <a:gd name="connsiteY1420" fmla="*/ 1474727 h 4246968"/>
              <a:gd name="connsiteX1421" fmla="*/ 590436 w 2439256"/>
              <a:gd name="connsiteY1421" fmla="*/ 1474727 h 4246968"/>
              <a:gd name="connsiteX1422" fmla="*/ 574243 w 2439256"/>
              <a:gd name="connsiteY1422" fmla="*/ 1490901 h 4246968"/>
              <a:gd name="connsiteX1423" fmla="*/ 574348 w 2439256"/>
              <a:gd name="connsiteY1423" fmla="*/ 1484262 h 4246968"/>
              <a:gd name="connsiteX1424" fmla="*/ 658358 w 2439256"/>
              <a:gd name="connsiteY1424" fmla="*/ 1400204 h 4246968"/>
              <a:gd name="connsiteX1425" fmla="*/ 722938 w 2439256"/>
              <a:gd name="connsiteY1425" fmla="*/ 1430541 h 4246968"/>
              <a:gd name="connsiteX1426" fmla="*/ 727614 w 2439256"/>
              <a:gd name="connsiteY1426" fmla="*/ 1430912 h 4246968"/>
              <a:gd name="connsiteX1427" fmla="*/ 728072 w 2439256"/>
              <a:gd name="connsiteY1427" fmla="*/ 1426207 h 4246968"/>
              <a:gd name="connsiteX1428" fmla="*/ 658358 w 2439256"/>
              <a:gd name="connsiteY1428" fmla="*/ 1393460 h 4246968"/>
              <a:gd name="connsiteX1429" fmla="*/ 567671 w 2439256"/>
              <a:gd name="connsiteY1429" fmla="*/ 1484071 h 4246968"/>
              <a:gd name="connsiteX1430" fmla="*/ 567576 w 2439256"/>
              <a:gd name="connsiteY1430" fmla="*/ 1490710 h 4246968"/>
              <a:gd name="connsiteX1431" fmla="*/ 551393 w 2439256"/>
              <a:gd name="connsiteY1431" fmla="*/ 1474537 h 4246968"/>
              <a:gd name="connsiteX1432" fmla="*/ 546716 w 2439256"/>
              <a:gd name="connsiteY1432" fmla="*/ 1474537 h 4246968"/>
              <a:gd name="connsiteX1433" fmla="*/ 546716 w 2439256"/>
              <a:gd name="connsiteY1433" fmla="*/ 1479175 h 4246968"/>
              <a:gd name="connsiteX1434" fmla="*/ 568528 w 2439256"/>
              <a:gd name="connsiteY1434" fmla="*/ 1501178 h 4246968"/>
              <a:gd name="connsiteX1435" fmla="*/ 791508 w 2439256"/>
              <a:gd name="connsiteY1435" fmla="*/ 2302993 h 4246968"/>
              <a:gd name="connsiteX1436" fmla="*/ 792280 w 2439256"/>
              <a:gd name="connsiteY1436" fmla="*/ 2302897 h 4246968"/>
              <a:gd name="connsiteX1437" fmla="*/ 814188 w 2439256"/>
              <a:gd name="connsiteY1437" fmla="*/ 2296992 h 4246968"/>
              <a:gd name="connsiteX1438" fmla="*/ 816378 w 2439256"/>
              <a:gd name="connsiteY1438" fmla="*/ 2292810 h 4246968"/>
              <a:gd name="connsiteX1439" fmla="*/ 812282 w 2439256"/>
              <a:gd name="connsiteY1439" fmla="*/ 2290715 h 4246968"/>
              <a:gd name="connsiteX1440" fmla="*/ 790747 w 2439256"/>
              <a:gd name="connsiteY1440" fmla="*/ 2296439 h 4246968"/>
              <a:gd name="connsiteX1441" fmla="*/ 788279 w 2439256"/>
              <a:gd name="connsiteY1441" fmla="*/ 2300440 h 4246968"/>
              <a:gd name="connsiteX1442" fmla="*/ 791508 w 2439256"/>
              <a:gd name="connsiteY1442" fmla="*/ 2302993 h 4246968"/>
              <a:gd name="connsiteX1443" fmla="*/ 1782766 w 2439256"/>
              <a:gd name="connsiteY1443" fmla="*/ 2455964 h 4246968"/>
              <a:gd name="connsiteX1444" fmla="*/ 1782690 w 2439256"/>
              <a:gd name="connsiteY1444" fmla="*/ 2462660 h 4246968"/>
              <a:gd name="connsiteX1445" fmla="*/ 1766488 w 2439256"/>
              <a:gd name="connsiteY1445" fmla="*/ 2446477 h 4246968"/>
              <a:gd name="connsiteX1446" fmla="*/ 1761830 w 2439256"/>
              <a:gd name="connsiteY1446" fmla="*/ 2446477 h 4246968"/>
              <a:gd name="connsiteX1447" fmla="*/ 1761830 w 2439256"/>
              <a:gd name="connsiteY1447" fmla="*/ 2451126 h 4246968"/>
              <a:gd name="connsiteX1448" fmla="*/ 1783546 w 2439256"/>
              <a:gd name="connsiteY1448" fmla="*/ 2473128 h 4246968"/>
              <a:gd name="connsiteX1449" fmla="*/ 1785909 w 2439256"/>
              <a:gd name="connsiteY1449" fmla="*/ 2474062 h 4246968"/>
              <a:gd name="connsiteX1450" fmla="*/ 1788309 w 2439256"/>
              <a:gd name="connsiteY1450" fmla="*/ 2473128 h 4246968"/>
              <a:gd name="connsiteX1451" fmla="*/ 1810226 w 2439256"/>
              <a:gd name="connsiteY1451" fmla="*/ 2451316 h 4246968"/>
              <a:gd name="connsiteX1452" fmla="*/ 1810226 w 2439256"/>
              <a:gd name="connsiteY1452" fmla="*/ 2446658 h 4246968"/>
              <a:gd name="connsiteX1453" fmla="*/ 1805549 w 2439256"/>
              <a:gd name="connsiteY1453" fmla="*/ 2446658 h 4246968"/>
              <a:gd name="connsiteX1454" fmla="*/ 1789366 w 2439256"/>
              <a:gd name="connsiteY1454" fmla="*/ 2462851 h 4246968"/>
              <a:gd name="connsiteX1455" fmla="*/ 1789452 w 2439256"/>
              <a:gd name="connsiteY1455" fmla="*/ 2456145 h 4246968"/>
              <a:gd name="connsiteX1456" fmla="*/ 1873444 w 2439256"/>
              <a:gd name="connsiteY1456" fmla="*/ 2372154 h 4246968"/>
              <a:gd name="connsiteX1457" fmla="*/ 1938052 w 2439256"/>
              <a:gd name="connsiteY1457" fmla="*/ 2402434 h 4246968"/>
              <a:gd name="connsiteX1458" fmla="*/ 1942700 w 2439256"/>
              <a:gd name="connsiteY1458" fmla="*/ 2402853 h 4246968"/>
              <a:gd name="connsiteX1459" fmla="*/ 1943195 w 2439256"/>
              <a:gd name="connsiteY1459" fmla="*/ 2398157 h 4246968"/>
              <a:gd name="connsiteX1460" fmla="*/ 1873444 w 2439256"/>
              <a:gd name="connsiteY1460" fmla="*/ 2365410 h 4246968"/>
              <a:gd name="connsiteX1461" fmla="*/ 1782766 w 2439256"/>
              <a:gd name="connsiteY1461" fmla="*/ 2455964 h 4246968"/>
              <a:gd name="connsiteX1462" fmla="*/ 812282 w 2439256"/>
              <a:gd name="connsiteY1462" fmla="*/ 2227840 h 4246968"/>
              <a:gd name="connsiteX1463" fmla="*/ 779793 w 2439256"/>
              <a:gd name="connsiteY1463" fmla="*/ 2260349 h 4246968"/>
              <a:gd name="connsiteX1464" fmla="*/ 747331 w 2439256"/>
              <a:gd name="connsiteY1464" fmla="*/ 2227840 h 4246968"/>
              <a:gd name="connsiteX1465" fmla="*/ 779793 w 2439256"/>
              <a:gd name="connsiteY1465" fmla="*/ 2166214 h 4246968"/>
              <a:gd name="connsiteX1466" fmla="*/ 812282 w 2439256"/>
              <a:gd name="connsiteY1466" fmla="*/ 2227840 h 4246968"/>
              <a:gd name="connsiteX1467" fmla="*/ 753989 w 2439256"/>
              <a:gd name="connsiteY1467" fmla="*/ 2227840 h 4246968"/>
              <a:gd name="connsiteX1468" fmla="*/ 779793 w 2439256"/>
              <a:gd name="connsiteY1468" fmla="*/ 2253653 h 4246968"/>
              <a:gd name="connsiteX1469" fmla="*/ 805606 w 2439256"/>
              <a:gd name="connsiteY1469" fmla="*/ 2227840 h 4246968"/>
              <a:gd name="connsiteX1470" fmla="*/ 779793 w 2439256"/>
              <a:gd name="connsiteY1470" fmla="*/ 2173281 h 4246968"/>
              <a:gd name="connsiteX1471" fmla="*/ 753989 w 2439256"/>
              <a:gd name="connsiteY1471" fmla="*/ 2227840 h 4246968"/>
              <a:gd name="connsiteX1472" fmla="*/ 345262 w 2439256"/>
              <a:gd name="connsiteY1472" fmla="*/ 1307468 h 4246968"/>
              <a:gd name="connsiteX1473" fmla="*/ 344519 w 2439256"/>
              <a:gd name="connsiteY1473" fmla="*/ 1312126 h 4246968"/>
              <a:gd name="connsiteX1474" fmla="*/ 347167 w 2439256"/>
              <a:gd name="connsiteY1474" fmla="*/ 1313469 h 4246968"/>
              <a:gd name="connsiteX1475" fmla="*/ 349177 w 2439256"/>
              <a:gd name="connsiteY1475" fmla="*/ 1312774 h 4246968"/>
              <a:gd name="connsiteX1476" fmla="*/ 364617 w 2439256"/>
              <a:gd name="connsiteY1476" fmla="*/ 1298305 h 4246968"/>
              <a:gd name="connsiteX1477" fmla="*/ 364112 w 2439256"/>
              <a:gd name="connsiteY1477" fmla="*/ 1293657 h 4246968"/>
              <a:gd name="connsiteX1478" fmla="*/ 359473 w 2439256"/>
              <a:gd name="connsiteY1478" fmla="*/ 1294124 h 4246968"/>
              <a:gd name="connsiteX1479" fmla="*/ 345262 w 2439256"/>
              <a:gd name="connsiteY1479" fmla="*/ 1307468 h 4246968"/>
              <a:gd name="connsiteX1480" fmla="*/ 263909 w 2439256"/>
              <a:gd name="connsiteY1480" fmla="*/ 2291696 h 4246968"/>
              <a:gd name="connsiteX1481" fmla="*/ 259632 w 2439256"/>
              <a:gd name="connsiteY1481" fmla="*/ 2293696 h 4246968"/>
              <a:gd name="connsiteX1482" fmla="*/ 261632 w 2439256"/>
              <a:gd name="connsiteY1482" fmla="*/ 2297973 h 4246968"/>
              <a:gd name="connsiteX1483" fmla="*/ 282216 w 2439256"/>
              <a:gd name="connsiteY1483" fmla="*/ 2302717 h 4246968"/>
              <a:gd name="connsiteX1484" fmla="*/ 282587 w 2439256"/>
              <a:gd name="connsiteY1484" fmla="*/ 2302717 h 4246968"/>
              <a:gd name="connsiteX1485" fmla="*/ 285922 w 2439256"/>
              <a:gd name="connsiteY1485" fmla="*/ 2299783 h 4246968"/>
              <a:gd name="connsiteX1486" fmla="*/ 282873 w 2439256"/>
              <a:gd name="connsiteY1486" fmla="*/ 2296068 h 4246968"/>
              <a:gd name="connsiteX1487" fmla="*/ 263909 w 2439256"/>
              <a:gd name="connsiteY1487" fmla="*/ 2291696 h 4246968"/>
              <a:gd name="connsiteX1488" fmla="*/ 1133380 w 2439256"/>
              <a:gd name="connsiteY1488" fmla="*/ 2053057 h 4246968"/>
              <a:gd name="connsiteX1489" fmla="*/ 1114397 w 2439256"/>
              <a:gd name="connsiteY1489" fmla="*/ 2048685 h 4246968"/>
              <a:gd name="connsiteX1490" fmla="*/ 1110120 w 2439256"/>
              <a:gd name="connsiteY1490" fmla="*/ 2050685 h 4246968"/>
              <a:gd name="connsiteX1491" fmla="*/ 1112129 w 2439256"/>
              <a:gd name="connsiteY1491" fmla="*/ 2054962 h 4246968"/>
              <a:gd name="connsiteX1492" fmla="*/ 1132704 w 2439256"/>
              <a:gd name="connsiteY1492" fmla="*/ 2059753 h 4246968"/>
              <a:gd name="connsiteX1493" fmla="*/ 1133075 w 2439256"/>
              <a:gd name="connsiteY1493" fmla="*/ 2059753 h 4246968"/>
              <a:gd name="connsiteX1494" fmla="*/ 1136418 w 2439256"/>
              <a:gd name="connsiteY1494" fmla="*/ 2056781 h 4246968"/>
              <a:gd name="connsiteX1495" fmla="*/ 1133380 w 2439256"/>
              <a:gd name="connsiteY1495" fmla="*/ 2053057 h 4246968"/>
              <a:gd name="connsiteX1496" fmla="*/ 1090498 w 2439256"/>
              <a:gd name="connsiteY1496" fmla="*/ 2043246 h 4246968"/>
              <a:gd name="connsiteX1497" fmla="*/ 1092498 w 2439256"/>
              <a:gd name="connsiteY1497" fmla="*/ 2043941 h 4246968"/>
              <a:gd name="connsiteX1498" fmla="*/ 1095165 w 2439256"/>
              <a:gd name="connsiteY1498" fmla="*/ 2042598 h 4246968"/>
              <a:gd name="connsiteX1499" fmla="*/ 1094404 w 2439256"/>
              <a:gd name="connsiteY1499" fmla="*/ 2037950 h 4246968"/>
              <a:gd name="connsiteX1500" fmla="*/ 1080706 w 2439256"/>
              <a:gd name="connsiteY1500" fmla="*/ 2024691 h 4246968"/>
              <a:gd name="connsiteX1501" fmla="*/ 1076020 w 2439256"/>
              <a:gd name="connsiteY1501" fmla="*/ 2024224 h 4246968"/>
              <a:gd name="connsiteX1502" fmla="*/ 1075544 w 2439256"/>
              <a:gd name="connsiteY1502" fmla="*/ 2028873 h 4246968"/>
              <a:gd name="connsiteX1503" fmla="*/ 1090498 w 2439256"/>
              <a:gd name="connsiteY1503" fmla="*/ 2043246 h 4246968"/>
              <a:gd name="connsiteX1504" fmla="*/ 628459 w 2439256"/>
              <a:gd name="connsiteY1504" fmla="*/ 2048685 h 4246968"/>
              <a:gd name="connsiteX1505" fmla="*/ 624154 w 2439256"/>
              <a:gd name="connsiteY1505" fmla="*/ 2050685 h 4246968"/>
              <a:gd name="connsiteX1506" fmla="*/ 626164 w 2439256"/>
              <a:gd name="connsiteY1506" fmla="*/ 2054962 h 4246968"/>
              <a:gd name="connsiteX1507" fmla="*/ 646738 w 2439256"/>
              <a:gd name="connsiteY1507" fmla="*/ 2059753 h 4246968"/>
              <a:gd name="connsiteX1508" fmla="*/ 647109 w 2439256"/>
              <a:gd name="connsiteY1508" fmla="*/ 2059753 h 4246968"/>
              <a:gd name="connsiteX1509" fmla="*/ 650443 w 2439256"/>
              <a:gd name="connsiteY1509" fmla="*/ 2056781 h 4246968"/>
              <a:gd name="connsiteX1510" fmla="*/ 647405 w 2439256"/>
              <a:gd name="connsiteY1510" fmla="*/ 2053057 h 4246968"/>
              <a:gd name="connsiteX1511" fmla="*/ 628459 w 2439256"/>
              <a:gd name="connsiteY1511" fmla="*/ 2048685 h 4246968"/>
              <a:gd name="connsiteX1512" fmla="*/ 345262 w 2439256"/>
              <a:gd name="connsiteY1512" fmla="*/ 1793396 h 4246968"/>
              <a:gd name="connsiteX1513" fmla="*/ 344519 w 2439256"/>
              <a:gd name="connsiteY1513" fmla="*/ 1798101 h 4246968"/>
              <a:gd name="connsiteX1514" fmla="*/ 347167 w 2439256"/>
              <a:gd name="connsiteY1514" fmla="*/ 1799444 h 4246968"/>
              <a:gd name="connsiteX1515" fmla="*/ 349177 w 2439256"/>
              <a:gd name="connsiteY1515" fmla="*/ 1798749 h 4246968"/>
              <a:gd name="connsiteX1516" fmla="*/ 364617 w 2439256"/>
              <a:gd name="connsiteY1516" fmla="*/ 1784280 h 4246968"/>
              <a:gd name="connsiteX1517" fmla="*/ 364112 w 2439256"/>
              <a:gd name="connsiteY1517" fmla="*/ 1779632 h 4246968"/>
              <a:gd name="connsiteX1518" fmla="*/ 359473 w 2439256"/>
              <a:gd name="connsiteY1518" fmla="*/ 1780099 h 4246968"/>
              <a:gd name="connsiteX1519" fmla="*/ 345262 w 2439256"/>
              <a:gd name="connsiteY1519" fmla="*/ 1793396 h 4246968"/>
              <a:gd name="connsiteX1520" fmla="*/ 240011 w 2439256"/>
              <a:gd name="connsiteY1520" fmla="*/ 1800282 h 4246968"/>
              <a:gd name="connsiteX1521" fmla="*/ 242011 w 2439256"/>
              <a:gd name="connsiteY1521" fmla="*/ 1800930 h 4246968"/>
              <a:gd name="connsiteX1522" fmla="*/ 244687 w 2439256"/>
              <a:gd name="connsiteY1522" fmla="*/ 1799635 h 4246968"/>
              <a:gd name="connsiteX1523" fmla="*/ 243916 w 2439256"/>
              <a:gd name="connsiteY1523" fmla="*/ 1794929 h 4246968"/>
              <a:gd name="connsiteX1524" fmla="*/ 230200 w 2439256"/>
              <a:gd name="connsiteY1524" fmla="*/ 1781727 h 4246968"/>
              <a:gd name="connsiteX1525" fmla="*/ 225542 w 2439256"/>
              <a:gd name="connsiteY1525" fmla="*/ 1781213 h 4246968"/>
              <a:gd name="connsiteX1526" fmla="*/ 225057 w 2439256"/>
              <a:gd name="connsiteY1526" fmla="*/ 1785909 h 4246968"/>
              <a:gd name="connsiteX1527" fmla="*/ 240011 w 2439256"/>
              <a:gd name="connsiteY1527" fmla="*/ 1800282 h 4246968"/>
              <a:gd name="connsiteX1528" fmla="*/ 204006 w 2439256"/>
              <a:gd name="connsiteY1528" fmla="*/ 2229841 h 4246968"/>
              <a:gd name="connsiteX1529" fmla="*/ 206378 w 2439256"/>
              <a:gd name="connsiteY1529" fmla="*/ 2230812 h 4246968"/>
              <a:gd name="connsiteX1530" fmla="*/ 208779 w 2439256"/>
              <a:gd name="connsiteY1530" fmla="*/ 2229841 h 4246968"/>
              <a:gd name="connsiteX1531" fmla="*/ 230591 w 2439256"/>
              <a:gd name="connsiteY1531" fmla="*/ 2208019 h 4246968"/>
              <a:gd name="connsiteX1532" fmla="*/ 230591 w 2439256"/>
              <a:gd name="connsiteY1532" fmla="*/ 2203561 h 4246968"/>
              <a:gd name="connsiteX1533" fmla="*/ 225914 w 2439256"/>
              <a:gd name="connsiteY1533" fmla="*/ 2203561 h 4246968"/>
              <a:gd name="connsiteX1534" fmla="*/ 209750 w 2439256"/>
              <a:gd name="connsiteY1534" fmla="*/ 2219735 h 4246968"/>
              <a:gd name="connsiteX1535" fmla="*/ 209835 w 2439256"/>
              <a:gd name="connsiteY1535" fmla="*/ 2213096 h 4246968"/>
              <a:gd name="connsiteX1536" fmla="*/ 293818 w 2439256"/>
              <a:gd name="connsiteY1536" fmla="*/ 2129085 h 4246968"/>
              <a:gd name="connsiteX1537" fmla="*/ 358416 w 2439256"/>
              <a:gd name="connsiteY1537" fmla="*/ 2159375 h 4246968"/>
              <a:gd name="connsiteX1538" fmla="*/ 363074 w 2439256"/>
              <a:gd name="connsiteY1538" fmla="*/ 2159756 h 4246968"/>
              <a:gd name="connsiteX1539" fmla="*/ 363560 w 2439256"/>
              <a:gd name="connsiteY1539" fmla="*/ 2155088 h 4246968"/>
              <a:gd name="connsiteX1540" fmla="*/ 293818 w 2439256"/>
              <a:gd name="connsiteY1540" fmla="*/ 2122303 h 4246968"/>
              <a:gd name="connsiteX1541" fmla="*/ 203159 w 2439256"/>
              <a:gd name="connsiteY1541" fmla="*/ 2212905 h 4246968"/>
              <a:gd name="connsiteX1542" fmla="*/ 203063 w 2439256"/>
              <a:gd name="connsiteY1542" fmla="*/ 2219554 h 4246968"/>
              <a:gd name="connsiteX1543" fmla="*/ 186880 w 2439256"/>
              <a:gd name="connsiteY1543" fmla="*/ 2203371 h 4246968"/>
              <a:gd name="connsiteX1544" fmla="*/ 182194 w 2439256"/>
              <a:gd name="connsiteY1544" fmla="*/ 2203371 h 4246968"/>
              <a:gd name="connsiteX1545" fmla="*/ 182194 w 2439256"/>
              <a:gd name="connsiteY1545" fmla="*/ 2208019 h 4246968"/>
              <a:gd name="connsiteX1546" fmla="*/ 204006 w 2439256"/>
              <a:gd name="connsiteY1546" fmla="*/ 2229841 h 4246968"/>
              <a:gd name="connsiteX1547" fmla="*/ 235553 w 2439256"/>
              <a:gd name="connsiteY1547" fmla="*/ 1979895 h 4246968"/>
              <a:gd name="connsiteX1548" fmla="*/ 240192 w 2439256"/>
              <a:gd name="connsiteY1548" fmla="*/ 1979895 h 4246968"/>
              <a:gd name="connsiteX1549" fmla="*/ 256404 w 2439256"/>
              <a:gd name="connsiteY1549" fmla="*/ 1963722 h 4246968"/>
              <a:gd name="connsiteX1550" fmla="*/ 256404 w 2439256"/>
              <a:gd name="connsiteY1550" fmla="*/ 1970313 h 4246968"/>
              <a:gd name="connsiteX1551" fmla="*/ 249831 w 2439256"/>
              <a:gd name="connsiteY1551" fmla="*/ 2003708 h 4246968"/>
              <a:gd name="connsiteX1552" fmla="*/ 251555 w 2439256"/>
              <a:gd name="connsiteY1552" fmla="*/ 2008127 h 4246968"/>
              <a:gd name="connsiteX1553" fmla="*/ 252869 w 2439256"/>
              <a:gd name="connsiteY1553" fmla="*/ 2008403 h 4246968"/>
              <a:gd name="connsiteX1554" fmla="*/ 255918 w 2439256"/>
              <a:gd name="connsiteY1554" fmla="*/ 2006413 h 4246968"/>
              <a:gd name="connsiteX1555" fmla="*/ 263061 w 2439256"/>
              <a:gd name="connsiteY1555" fmla="*/ 1970313 h 4246968"/>
              <a:gd name="connsiteX1556" fmla="*/ 263061 w 2439256"/>
              <a:gd name="connsiteY1556" fmla="*/ 1963807 h 4246968"/>
              <a:gd name="connsiteX1557" fmla="*/ 279273 w 2439256"/>
              <a:gd name="connsiteY1557" fmla="*/ 1980038 h 4246968"/>
              <a:gd name="connsiteX1558" fmla="*/ 281644 w 2439256"/>
              <a:gd name="connsiteY1558" fmla="*/ 1980971 h 4246968"/>
              <a:gd name="connsiteX1559" fmla="*/ 284036 w 2439256"/>
              <a:gd name="connsiteY1559" fmla="*/ 1980038 h 4246968"/>
              <a:gd name="connsiteX1560" fmla="*/ 284036 w 2439256"/>
              <a:gd name="connsiteY1560" fmla="*/ 1975333 h 4246968"/>
              <a:gd name="connsiteX1561" fmla="*/ 262223 w 2439256"/>
              <a:gd name="connsiteY1561" fmla="*/ 1953530 h 4246968"/>
              <a:gd name="connsiteX1562" fmla="*/ 259832 w 2439256"/>
              <a:gd name="connsiteY1562" fmla="*/ 1952596 h 4246968"/>
              <a:gd name="connsiteX1563" fmla="*/ 257460 w 2439256"/>
              <a:gd name="connsiteY1563" fmla="*/ 1953530 h 4246968"/>
              <a:gd name="connsiteX1564" fmla="*/ 235648 w 2439256"/>
              <a:gd name="connsiteY1564" fmla="*/ 1975333 h 4246968"/>
              <a:gd name="connsiteX1565" fmla="*/ 235553 w 2439256"/>
              <a:gd name="connsiteY1565" fmla="*/ 1979895 h 4246968"/>
              <a:gd name="connsiteX1566" fmla="*/ 184023 w 2439256"/>
              <a:gd name="connsiteY1566" fmla="*/ 2060029 h 4246968"/>
              <a:gd name="connsiteX1567" fmla="*/ 184785 w 2439256"/>
              <a:gd name="connsiteY1567" fmla="*/ 2059943 h 4246968"/>
              <a:gd name="connsiteX1568" fmla="*/ 206693 w 2439256"/>
              <a:gd name="connsiteY1568" fmla="*/ 2054028 h 4246968"/>
              <a:gd name="connsiteX1569" fmla="*/ 208873 w 2439256"/>
              <a:gd name="connsiteY1569" fmla="*/ 2049856 h 4246968"/>
              <a:gd name="connsiteX1570" fmla="*/ 204701 w 2439256"/>
              <a:gd name="connsiteY1570" fmla="*/ 2047665 h 4246968"/>
              <a:gd name="connsiteX1571" fmla="*/ 183156 w 2439256"/>
              <a:gd name="connsiteY1571" fmla="*/ 2053323 h 4246968"/>
              <a:gd name="connsiteX1572" fmla="*/ 180651 w 2439256"/>
              <a:gd name="connsiteY1572" fmla="*/ 2057333 h 4246968"/>
              <a:gd name="connsiteX1573" fmla="*/ 184023 w 2439256"/>
              <a:gd name="connsiteY1573" fmla="*/ 2060029 h 4246968"/>
              <a:gd name="connsiteX1574" fmla="*/ 1076125 w 2439256"/>
              <a:gd name="connsiteY1574" fmla="*/ 2285362 h 4246968"/>
              <a:gd name="connsiteX1575" fmla="*/ 1078030 w 2439256"/>
              <a:gd name="connsiteY1575" fmla="*/ 2284714 h 4246968"/>
              <a:gd name="connsiteX1576" fmla="*/ 1093451 w 2439256"/>
              <a:gd name="connsiteY1576" fmla="*/ 2270246 h 4246968"/>
              <a:gd name="connsiteX1577" fmla="*/ 1092984 w 2439256"/>
              <a:gd name="connsiteY1577" fmla="*/ 2265550 h 4246968"/>
              <a:gd name="connsiteX1578" fmla="*/ 1088403 w 2439256"/>
              <a:gd name="connsiteY1578" fmla="*/ 2266064 h 4246968"/>
              <a:gd name="connsiteX1579" fmla="*/ 1074220 w 2439256"/>
              <a:gd name="connsiteY1579" fmla="*/ 2279361 h 4246968"/>
              <a:gd name="connsiteX1580" fmla="*/ 1073458 w 2439256"/>
              <a:gd name="connsiteY1580" fmla="*/ 2284067 h 4246968"/>
              <a:gd name="connsiteX1581" fmla="*/ 1076125 w 2439256"/>
              <a:gd name="connsiteY1581" fmla="*/ 2285362 h 4246968"/>
              <a:gd name="connsiteX1582" fmla="*/ 568528 w 2439256"/>
              <a:gd name="connsiteY1582" fmla="*/ 1987153 h 4246968"/>
              <a:gd name="connsiteX1583" fmla="*/ 570919 w 2439256"/>
              <a:gd name="connsiteY1583" fmla="*/ 1988134 h 4246968"/>
              <a:gd name="connsiteX1584" fmla="*/ 573291 w 2439256"/>
              <a:gd name="connsiteY1584" fmla="*/ 1987153 h 4246968"/>
              <a:gd name="connsiteX1585" fmla="*/ 595113 w 2439256"/>
              <a:gd name="connsiteY1585" fmla="*/ 1965341 h 4246968"/>
              <a:gd name="connsiteX1586" fmla="*/ 595113 w 2439256"/>
              <a:gd name="connsiteY1586" fmla="*/ 1960683 h 4246968"/>
              <a:gd name="connsiteX1587" fmla="*/ 590436 w 2439256"/>
              <a:gd name="connsiteY1587" fmla="*/ 1960683 h 4246968"/>
              <a:gd name="connsiteX1588" fmla="*/ 574243 w 2439256"/>
              <a:gd name="connsiteY1588" fmla="*/ 1976876 h 4246968"/>
              <a:gd name="connsiteX1589" fmla="*/ 574348 w 2439256"/>
              <a:gd name="connsiteY1589" fmla="*/ 1970227 h 4246968"/>
              <a:gd name="connsiteX1590" fmla="*/ 658358 w 2439256"/>
              <a:gd name="connsiteY1590" fmla="*/ 1886179 h 4246968"/>
              <a:gd name="connsiteX1591" fmla="*/ 722938 w 2439256"/>
              <a:gd name="connsiteY1591" fmla="*/ 1916459 h 4246968"/>
              <a:gd name="connsiteX1592" fmla="*/ 727614 w 2439256"/>
              <a:gd name="connsiteY1592" fmla="*/ 1916878 h 4246968"/>
              <a:gd name="connsiteX1593" fmla="*/ 728072 w 2439256"/>
              <a:gd name="connsiteY1593" fmla="*/ 1912182 h 4246968"/>
              <a:gd name="connsiteX1594" fmla="*/ 658358 w 2439256"/>
              <a:gd name="connsiteY1594" fmla="*/ 1879435 h 4246968"/>
              <a:gd name="connsiteX1595" fmla="*/ 567671 w 2439256"/>
              <a:gd name="connsiteY1595" fmla="*/ 1969989 h 4246968"/>
              <a:gd name="connsiteX1596" fmla="*/ 567576 w 2439256"/>
              <a:gd name="connsiteY1596" fmla="*/ 1976685 h 4246968"/>
              <a:gd name="connsiteX1597" fmla="*/ 551393 w 2439256"/>
              <a:gd name="connsiteY1597" fmla="*/ 1960502 h 4246968"/>
              <a:gd name="connsiteX1598" fmla="*/ 546716 w 2439256"/>
              <a:gd name="connsiteY1598" fmla="*/ 1960502 h 4246968"/>
              <a:gd name="connsiteX1599" fmla="*/ 546716 w 2439256"/>
              <a:gd name="connsiteY1599" fmla="*/ 1965150 h 4246968"/>
              <a:gd name="connsiteX1600" fmla="*/ 568528 w 2439256"/>
              <a:gd name="connsiteY1600" fmla="*/ 1987153 h 4246968"/>
              <a:gd name="connsiteX1601" fmla="*/ 325545 w 2439256"/>
              <a:gd name="connsiteY1601" fmla="*/ 1987153 h 4246968"/>
              <a:gd name="connsiteX1602" fmla="*/ 327936 w 2439256"/>
              <a:gd name="connsiteY1602" fmla="*/ 1988134 h 4246968"/>
              <a:gd name="connsiteX1603" fmla="*/ 330308 w 2439256"/>
              <a:gd name="connsiteY1603" fmla="*/ 1987153 h 4246968"/>
              <a:gd name="connsiteX1604" fmla="*/ 352215 w 2439256"/>
              <a:gd name="connsiteY1604" fmla="*/ 1965341 h 4246968"/>
              <a:gd name="connsiteX1605" fmla="*/ 352215 w 2439256"/>
              <a:gd name="connsiteY1605" fmla="*/ 1960683 h 4246968"/>
              <a:gd name="connsiteX1606" fmla="*/ 347567 w 2439256"/>
              <a:gd name="connsiteY1606" fmla="*/ 1960683 h 4246968"/>
              <a:gd name="connsiteX1607" fmla="*/ 331355 w 2439256"/>
              <a:gd name="connsiteY1607" fmla="*/ 1976876 h 4246968"/>
              <a:gd name="connsiteX1608" fmla="*/ 331451 w 2439256"/>
              <a:gd name="connsiteY1608" fmla="*/ 1970227 h 4246968"/>
              <a:gd name="connsiteX1609" fmla="*/ 415452 w 2439256"/>
              <a:gd name="connsiteY1609" fmla="*/ 1886179 h 4246968"/>
              <a:gd name="connsiteX1610" fmla="*/ 480050 w 2439256"/>
              <a:gd name="connsiteY1610" fmla="*/ 1916459 h 4246968"/>
              <a:gd name="connsiteX1611" fmla="*/ 484718 w 2439256"/>
              <a:gd name="connsiteY1611" fmla="*/ 1916878 h 4246968"/>
              <a:gd name="connsiteX1612" fmla="*/ 485184 w 2439256"/>
              <a:gd name="connsiteY1612" fmla="*/ 1912182 h 4246968"/>
              <a:gd name="connsiteX1613" fmla="*/ 415452 w 2439256"/>
              <a:gd name="connsiteY1613" fmla="*/ 1879435 h 4246968"/>
              <a:gd name="connsiteX1614" fmla="*/ 324793 w 2439256"/>
              <a:gd name="connsiteY1614" fmla="*/ 1969989 h 4246968"/>
              <a:gd name="connsiteX1615" fmla="*/ 324707 w 2439256"/>
              <a:gd name="connsiteY1615" fmla="*/ 1976685 h 4246968"/>
              <a:gd name="connsiteX1616" fmla="*/ 308496 w 2439256"/>
              <a:gd name="connsiteY1616" fmla="*/ 1960502 h 4246968"/>
              <a:gd name="connsiteX1617" fmla="*/ 303847 w 2439256"/>
              <a:gd name="connsiteY1617" fmla="*/ 1960502 h 4246968"/>
              <a:gd name="connsiteX1618" fmla="*/ 303847 w 2439256"/>
              <a:gd name="connsiteY1618" fmla="*/ 1965150 h 4246968"/>
              <a:gd name="connsiteX1619" fmla="*/ 325545 w 2439256"/>
              <a:gd name="connsiteY1619" fmla="*/ 1987153 h 4246968"/>
              <a:gd name="connsiteX1620" fmla="*/ 1296715 w 2439256"/>
              <a:gd name="connsiteY1620" fmla="*/ 1976685 h 4246968"/>
              <a:gd name="connsiteX1621" fmla="*/ 1280531 w 2439256"/>
              <a:gd name="connsiteY1621" fmla="*/ 1960502 h 4246968"/>
              <a:gd name="connsiteX1622" fmla="*/ 1275864 w 2439256"/>
              <a:gd name="connsiteY1622" fmla="*/ 1960502 h 4246968"/>
              <a:gd name="connsiteX1623" fmla="*/ 1275864 w 2439256"/>
              <a:gd name="connsiteY1623" fmla="*/ 1965150 h 4246968"/>
              <a:gd name="connsiteX1624" fmla="*/ 1297571 w 2439256"/>
              <a:gd name="connsiteY1624" fmla="*/ 1987153 h 4246968"/>
              <a:gd name="connsiteX1625" fmla="*/ 1299943 w 2439256"/>
              <a:gd name="connsiteY1625" fmla="*/ 1988134 h 4246968"/>
              <a:gd name="connsiteX1626" fmla="*/ 1302353 w 2439256"/>
              <a:gd name="connsiteY1626" fmla="*/ 1987153 h 4246968"/>
              <a:gd name="connsiteX1627" fmla="*/ 1324261 w 2439256"/>
              <a:gd name="connsiteY1627" fmla="*/ 1965341 h 4246968"/>
              <a:gd name="connsiteX1628" fmla="*/ 1324261 w 2439256"/>
              <a:gd name="connsiteY1628" fmla="*/ 1960683 h 4246968"/>
              <a:gd name="connsiteX1629" fmla="*/ 1319574 w 2439256"/>
              <a:gd name="connsiteY1629" fmla="*/ 1960683 h 4246968"/>
              <a:gd name="connsiteX1630" fmla="*/ 1303391 w 2439256"/>
              <a:gd name="connsiteY1630" fmla="*/ 1976876 h 4246968"/>
              <a:gd name="connsiteX1631" fmla="*/ 1303477 w 2439256"/>
              <a:gd name="connsiteY1631" fmla="*/ 1970227 h 4246968"/>
              <a:gd name="connsiteX1632" fmla="*/ 1387497 w 2439256"/>
              <a:gd name="connsiteY1632" fmla="*/ 1886179 h 4246968"/>
              <a:gd name="connsiteX1633" fmla="*/ 1452086 w 2439256"/>
              <a:gd name="connsiteY1633" fmla="*/ 1916459 h 4246968"/>
              <a:gd name="connsiteX1634" fmla="*/ 1456725 w 2439256"/>
              <a:gd name="connsiteY1634" fmla="*/ 1916878 h 4246968"/>
              <a:gd name="connsiteX1635" fmla="*/ 1457230 w 2439256"/>
              <a:gd name="connsiteY1635" fmla="*/ 1912182 h 4246968"/>
              <a:gd name="connsiteX1636" fmla="*/ 1387497 w 2439256"/>
              <a:gd name="connsiteY1636" fmla="*/ 1879435 h 4246968"/>
              <a:gd name="connsiteX1637" fmla="*/ 1296810 w 2439256"/>
              <a:gd name="connsiteY1637" fmla="*/ 1969989 h 4246968"/>
              <a:gd name="connsiteX1638" fmla="*/ 1296715 w 2439256"/>
              <a:gd name="connsiteY1638" fmla="*/ 1976685 h 4246968"/>
              <a:gd name="connsiteX1639" fmla="*/ 1078030 w 2439256"/>
              <a:gd name="connsiteY1639" fmla="*/ 1798749 h 4246968"/>
              <a:gd name="connsiteX1640" fmla="*/ 1093451 w 2439256"/>
              <a:gd name="connsiteY1640" fmla="*/ 1784280 h 4246968"/>
              <a:gd name="connsiteX1641" fmla="*/ 1092984 w 2439256"/>
              <a:gd name="connsiteY1641" fmla="*/ 1779632 h 4246968"/>
              <a:gd name="connsiteX1642" fmla="*/ 1088403 w 2439256"/>
              <a:gd name="connsiteY1642" fmla="*/ 1780099 h 4246968"/>
              <a:gd name="connsiteX1643" fmla="*/ 1074220 w 2439256"/>
              <a:gd name="connsiteY1643" fmla="*/ 1793396 h 4246968"/>
              <a:gd name="connsiteX1644" fmla="*/ 1073458 w 2439256"/>
              <a:gd name="connsiteY1644" fmla="*/ 1798101 h 4246968"/>
              <a:gd name="connsiteX1645" fmla="*/ 1076125 w 2439256"/>
              <a:gd name="connsiteY1645" fmla="*/ 1799444 h 4246968"/>
              <a:gd name="connsiteX1646" fmla="*/ 1078030 w 2439256"/>
              <a:gd name="connsiteY1646" fmla="*/ 1798749 h 4246968"/>
              <a:gd name="connsiteX1647" fmla="*/ 588254 w 2439256"/>
              <a:gd name="connsiteY1647" fmla="*/ 1793396 h 4246968"/>
              <a:gd name="connsiteX1648" fmla="*/ 587483 w 2439256"/>
              <a:gd name="connsiteY1648" fmla="*/ 1798101 h 4246968"/>
              <a:gd name="connsiteX1649" fmla="*/ 590140 w 2439256"/>
              <a:gd name="connsiteY1649" fmla="*/ 1799444 h 4246968"/>
              <a:gd name="connsiteX1650" fmla="*/ 592064 w 2439256"/>
              <a:gd name="connsiteY1650" fmla="*/ 1798749 h 4246968"/>
              <a:gd name="connsiteX1651" fmla="*/ 607514 w 2439256"/>
              <a:gd name="connsiteY1651" fmla="*/ 1784280 h 4246968"/>
              <a:gd name="connsiteX1652" fmla="*/ 607019 w 2439256"/>
              <a:gd name="connsiteY1652" fmla="*/ 1779632 h 4246968"/>
              <a:gd name="connsiteX1653" fmla="*/ 602446 w 2439256"/>
              <a:gd name="connsiteY1653" fmla="*/ 1780099 h 4246968"/>
              <a:gd name="connsiteX1654" fmla="*/ 588254 w 2439256"/>
              <a:gd name="connsiteY1654" fmla="*/ 1793396 h 4246968"/>
              <a:gd name="connsiteX1655" fmla="*/ 1598095 w 2439256"/>
              <a:gd name="connsiteY1655" fmla="*/ 2054962 h 4246968"/>
              <a:gd name="connsiteX1656" fmla="*/ 1618669 w 2439256"/>
              <a:gd name="connsiteY1656" fmla="*/ 2059753 h 4246968"/>
              <a:gd name="connsiteX1657" fmla="*/ 1619050 w 2439256"/>
              <a:gd name="connsiteY1657" fmla="*/ 2059753 h 4246968"/>
              <a:gd name="connsiteX1658" fmla="*/ 1622374 w 2439256"/>
              <a:gd name="connsiteY1658" fmla="*/ 2056781 h 4246968"/>
              <a:gd name="connsiteX1659" fmla="*/ 1619316 w 2439256"/>
              <a:gd name="connsiteY1659" fmla="*/ 2053057 h 4246968"/>
              <a:gd name="connsiteX1660" fmla="*/ 1600372 w 2439256"/>
              <a:gd name="connsiteY1660" fmla="*/ 2048685 h 4246968"/>
              <a:gd name="connsiteX1661" fmla="*/ 1596094 w 2439256"/>
              <a:gd name="connsiteY1661" fmla="*/ 2050685 h 4246968"/>
              <a:gd name="connsiteX1662" fmla="*/ 1598095 w 2439256"/>
              <a:gd name="connsiteY1662" fmla="*/ 2054962 h 4246968"/>
              <a:gd name="connsiteX1663" fmla="*/ 1321194 w 2439256"/>
              <a:gd name="connsiteY1663" fmla="*/ 1798749 h 4246968"/>
              <a:gd name="connsiteX1664" fmla="*/ 1336624 w 2439256"/>
              <a:gd name="connsiteY1664" fmla="*/ 1784280 h 4246968"/>
              <a:gd name="connsiteX1665" fmla="*/ 1336157 w 2439256"/>
              <a:gd name="connsiteY1665" fmla="*/ 1779632 h 4246968"/>
              <a:gd name="connsiteX1666" fmla="*/ 1331471 w 2439256"/>
              <a:gd name="connsiteY1666" fmla="*/ 1780099 h 4246968"/>
              <a:gd name="connsiteX1667" fmla="*/ 1317298 w 2439256"/>
              <a:gd name="connsiteY1667" fmla="*/ 1793396 h 4246968"/>
              <a:gd name="connsiteX1668" fmla="*/ 1316536 w 2439256"/>
              <a:gd name="connsiteY1668" fmla="*/ 1798101 h 4246968"/>
              <a:gd name="connsiteX1669" fmla="*/ 1319203 w 2439256"/>
              <a:gd name="connsiteY1669" fmla="*/ 1799444 h 4246968"/>
              <a:gd name="connsiteX1670" fmla="*/ 1321194 w 2439256"/>
              <a:gd name="connsiteY1670" fmla="*/ 1798749 h 4246968"/>
              <a:gd name="connsiteX1671" fmla="*/ 811520 w 2439256"/>
              <a:gd name="connsiteY1671" fmla="*/ 1987153 h 4246968"/>
              <a:gd name="connsiteX1672" fmla="*/ 813911 w 2439256"/>
              <a:gd name="connsiteY1672" fmla="*/ 1988134 h 4246968"/>
              <a:gd name="connsiteX1673" fmla="*/ 816283 w 2439256"/>
              <a:gd name="connsiteY1673" fmla="*/ 1987153 h 4246968"/>
              <a:gd name="connsiteX1674" fmla="*/ 838181 w 2439256"/>
              <a:gd name="connsiteY1674" fmla="*/ 1965341 h 4246968"/>
              <a:gd name="connsiteX1675" fmla="*/ 838181 w 2439256"/>
              <a:gd name="connsiteY1675" fmla="*/ 1960683 h 4246968"/>
              <a:gd name="connsiteX1676" fmla="*/ 833504 w 2439256"/>
              <a:gd name="connsiteY1676" fmla="*/ 1960683 h 4246968"/>
              <a:gd name="connsiteX1677" fmla="*/ 817321 w 2439256"/>
              <a:gd name="connsiteY1677" fmla="*/ 1976876 h 4246968"/>
              <a:gd name="connsiteX1678" fmla="*/ 817426 w 2439256"/>
              <a:gd name="connsiteY1678" fmla="*/ 1970227 h 4246968"/>
              <a:gd name="connsiteX1679" fmla="*/ 901427 w 2439256"/>
              <a:gd name="connsiteY1679" fmla="*/ 1886179 h 4246968"/>
              <a:gd name="connsiteX1680" fmla="*/ 966016 w 2439256"/>
              <a:gd name="connsiteY1680" fmla="*/ 1916459 h 4246968"/>
              <a:gd name="connsiteX1681" fmla="*/ 970693 w 2439256"/>
              <a:gd name="connsiteY1681" fmla="*/ 1916878 h 4246968"/>
              <a:gd name="connsiteX1682" fmla="*/ 971150 w 2439256"/>
              <a:gd name="connsiteY1682" fmla="*/ 1912182 h 4246968"/>
              <a:gd name="connsiteX1683" fmla="*/ 901427 w 2439256"/>
              <a:gd name="connsiteY1683" fmla="*/ 1879435 h 4246968"/>
              <a:gd name="connsiteX1684" fmla="*/ 810749 w 2439256"/>
              <a:gd name="connsiteY1684" fmla="*/ 1969989 h 4246968"/>
              <a:gd name="connsiteX1685" fmla="*/ 810653 w 2439256"/>
              <a:gd name="connsiteY1685" fmla="*/ 1976685 h 4246968"/>
              <a:gd name="connsiteX1686" fmla="*/ 794480 w 2439256"/>
              <a:gd name="connsiteY1686" fmla="*/ 1960502 h 4246968"/>
              <a:gd name="connsiteX1687" fmla="*/ 789794 w 2439256"/>
              <a:gd name="connsiteY1687" fmla="*/ 1960502 h 4246968"/>
              <a:gd name="connsiteX1688" fmla="*/ 789794 w 2439256"/>
              <a:gd name="connsiteY1688" fmla="*/ 1965150 h 4246968"/>
              <a:gd name="connsiteX1689" fmla="*/ 811520 w 2439256"/>
              <a:gd name="connsiteY1689" fmla="*/ 1987153 h 4246968"/>
              <a:gd name="connsiteX1690" fmla="*/ 1053551 w 2439256"/>
              <a:gd name="connsiteY1690" fmla="*/ 1976685 h 4246968"/>
              <a:gd name="connsiteX1691" fmla="*/ 1037368 w 2439256"/>
              <a:gd name="connsiteY1691" fmla="*/ 1960502 h 4246968"/>
              <a:gd name="connsiteX1692" fmla="*/ 1032681 w 2439256"/>
              <a:gd name="connsiteY1692" fmla="*/ 1960502 h 4246968"/>
              <a:gd name="connsiteX1693" fmla="*/ 1032681 w 2439256"/>
              <a:gd name="connsiteY1693" fmla="*/ 1965150 h 4246968"/>
              <a:gd name="connsiteX1694" fmla="*/ 1054494 w 2439256"/>
              <a:gd name="connsiteY1694" fmla="*/ 1987153 h 4246968"/>
              <a:gd name="connsiteX1695" fmla="*/ 1056884 w 2439256"/>
              <a:gd name="connsiteY1695" fmla="*/ 1988134 h 4246968"/>
              <a:gd name="connsiteX1696" fmla="*/ 1059256 w 2439256"/>
              <a:gd name="connsiteY1696" fmla="*/ 1987153 h 4246968"/>
              <a:gd name="connsiteX1697" fmla="*/ 1081078 w 2439256"/>
              <a:gd name="connsiteY1697" fmla="*/ 1965341 h 4246968"/>
              <a:gd name="connsiteX1698" fmla="*/ 1081078 w 2439256"/>
              <a:gd name="connsiteY1698" fmla="*/ 1960683 h 4246968"/>
              <a:gd name="connsiteX1699" fmla="*/ 1076401 w 2439256"/>
              <a:gd name="connsiteY1699" fmla="*/ 1960683 h 4246968"/>
              <a:gd name="connsiteX1700" fmla="*/ 1060218 w 2439256"/>
              <a:gd name="connsiteY1700" fmla="*/ 1976876 h 4246968"/>
              <a:gd name="connsiteX1701" fmla="*/ 1060323 w 2439256"/>
              <a:gd name="connsiteY1701" fmla="*/ 1970227 h 4246968"/>
              <a:gd name="connsiteX1702" fmla="*/ 1144324 w 2439256"/>
              <a:gd name="connsiteY1702" fmla="*/ 1886179 h 4246968"/>
              <a:gd name="connsiteX1703" fmla="*/ 1208904 w 2439256"/>
              <a:gd name="connsiteY1703" fmla="*/ 1916459 h 4246968"/>
              <a:gd name="connsiteX1704" fmla="*/ 1213571 w 2439256"/>
              <a:gd name="connsiteY1704" fmla="*/ 1916878 h 4246968"/>
              <a:gd name="connsiteX1705" fmla="*/ 1214038 w 2439256"/>
              <a:gd name="connsiteY1705" fmla="*/ 1912182 h 4246968"/>
              <a:gd name="connsiteX1706" fmla="*/ 1144324 w 2439256"/>
              <a:gd name="connsiteY1706" fmla="*/ 1879435 h 4246968"/>
              <a:gd name="connsiteX1707" fmla="*/ 1053646 w 2439256"/>
              <a:gd name="connsiteY1707" fmla="*/ 1969989 h 4246968"/>
              <a:gd name="connsiteX1708" fmla="*/ 1053551 w 2439256"/>
              <a:gd name="connsiteY1708" fmla="*/ 1976685 h 4246968"/>
              <a:gd name="connsiteX1709" fmla="*/ 835142 w 2439256"/>
              <a:gd name="connsiteY1709" fmla="*/ 1798749 h 4246968"/>
              <a:gd name="connsiteX1710" fmla="*/ 850582 w 2439256"/>
              <a:gd name="connsiteY1710" fmla="*/ 1784280 h 4246968"/>
              <a:gd name="connsiteX1711" fmla="*/ 850087 w 2439256"/>
              <a:gd name="connsiteY1711" fmla="*/ 1779632 h 4246968"/>
              <a:gd name="connsiteX1712" fmla="*/ 845420 w 2439256"/>
              <a:gd name="connsiteY1712" fmla="*/ 1780099 h 4246968"/>
              <a:gd name="connsiteX1713" fmla="*/ 831228 w 2439256"/>
              <a:gd name="connsiteY1713" fmla="*/ 1793396 h 4246968"/>
              <a:gd name="connsiteX1714" fmla="*/ 830466 w 2439256"/>
              <a:gd name="connsiteY1714" fmla="*/ 1798101 h 4246968"/>
              <a:gd name="connsiteX1715" fmla="*/ 833142 w 2439256"/>
              <a:gd name="connsiteY1715" fmla="*/ 1799444 h 4246968"/>
              <a:gd name="connsiteX1716" fmla="*/ 835142 w 2439256"/>
              <a:gd name="connsiteY1716" fmla="*/ 1798749 h 4246968"/>
              <a:gd name="connsiteX1717" fmla="*/ 1333472 w 2439256"/>
              <a:gd name="connsiteY1717" fmla="*/ 2043246 h 4246968"/>
              <a:gd name="connsiteX1718" fmla="*/ 1335481 w 2439256"/>
              <a:gd name="connsiteY1718" fmla="*/ 2043941 h 4246968"/>
              <a:gd name="connsiteX1719" fmla="*/ 1338158 w 2439256"/>
              <a:gd name="connsiteY1719" fmla="*/ 2042598 h 4246968"/>
              <a:gd name="connsiteX1720" fmla="*/ 1337396 w 2439256"/>
              <a:gd name="connsiteY1720" fmla="*/ 2037950 h 4246968"/>
              <a:gd name="connsiteX1721" fmla="*/ 1323670 w 2439256"/>
              <a:gd name="connsiteY1721" fmla="*/ 2024691 h 4246968"/>
              <a:gd name="connsiteX1722" fmla="*/ 1319022 w 2439256"/>
              <a:gd name="connsiteY1722" fmla="*/ 2024224 h 4246968"/>
              <a:gd name="connsiteX1723" fmla="*/ 1318536 w 2439256"/>
              <a:gd name="connsiteY1723" fmla="*/ 2028873 h 4246968"/>
              <a:gd name="connsiteX1724" fmla="*/ 1333472 w 2439256"/>
              <a:gd name="connsiteY1724" fmla="*/ 2043246 h 4246968"/>
              <a:gd name="connsiteX1725" fmla="*/ 837733 w 2439256"/>
              <a:gd name="connsiteY1725" fmla="*/ 2510657 h 4246968"/>
              <a:gd name="connsiteX1726" fmla="*/ 833047 w 2439256"/>
              <a:gd name="connsiteY1726" fmla="*/ 2510190 h 4246968"/>
              <a:gd name="connsiteX1727" fmla="*/ 832561 w 2439256"/>
              <a:gd name="connsiteY1727" fmla="*/ 2514838 h 4246968"/>
              <a:gd name="connsiteX1728" fmla="*/ 847506 w 2439256"/>
              <a:gd name="connsiteY1728" fmla="*/ 2529211 h 4246968"/>
              <a:gd name="connsiteX1729" fmla="*/ 849506 w 2439256"/>
              <a:gd name="connsiteY1729" fmla="*/ 2529907 h 4246968"/>
              <a:gd name="connsiteX1730" fmla="*/ 852182 w 2439256"/>
              <a:gd name="connsiteY1730" fmla="*/ 2528564 h 4246968"/>
              <a:gd name="connsiteX1731" fmla="*/ 851411 w 2439256"/>
              <a:gd name="connsiteY1731" fmla="*/ 2523916 h 4246968"/>
              <a:gd name="connsiteX1732" fmla="*/ 837733 w 2439256"/>
              <a:gd name="connsiteY1732" fmla="*/ 2510657 h 4246968"/>
              <a:gd name="connsiteX1733" fmla="*/ 604542 w 2439256"/>
              <a:gd name="connsiteY1733" fmla="*/ 2529211 h 4246968"/>
              <a:gd name="connsiteX1734" fmla="*/ 606542 w 2439256"/>
              <a:gd name="connsiteY1734" fmla="*/ 2529907 h 4246968"/>
              <a:gd name="connsiteX1735" fmla="*/ 609190 w 2439256"/>
              <a:gd name="connsiteY1735" fmla="*/ 2528564 h 4246968"/>
              <a:gd name="connsiteX1736" fmla="*/ 608447 w 2439256"/>
              <a:gd name="connsiteY1736" fmla="*/ 2523916 h 4246968"/>
              <a:gd name="connsiteX1737" fmla="*/ 594741 w 2439256"/>
              <a:gd name="connsiteY1737" fmla="*/ 2510657 h 4246968"/>
              <a:gd name="connsiteX1738" fmla="*/ 590055 w 2439256"/>
              <a:gd name="connsiteY1738" fmla="*/ 2510190 h 4246968"/>
              <a:gd name="connsiteX1739" fmla="*/ 589579 w 2439256"/>
              <a:gd name="connsiteY1739" fmla="*/ 2514838 h 4246968"/>
              <a:gd name="connsiteX1740" fmla="*/ 604542 w 2439256"/>
              <a:gd name="connsiteY1740" fmla="*/ 2529211 h 4246968"/>
              <a:gd name="connsiteX1741" fmla="*/ 721614 w 2439256"/>
              <a:gd name="connsiteY1741" fmla="*/ 2465870 h 4246968"/>
              <a:gd name="connsiteX1742" fmla="*/ 726253 w 2439256"/>
              <a:gd name="connsiteY1742" fmla="*/ 2465870 h 4246968"/>
              <a:gd name="connsiteX1743" fmla="*/ 742464 w 2439256"/>
              <a:gd name="connsiteY1743" fmla="*/ 2449687 h 4246968"/>
              <a:gd name="connsiteX1744" fmla="*/ 742464 w 2439256"/>
              <a:gd name="connsiteY1744" fmla="*/ 2456250 h 4246968"/>
              <a:gd name="connsiteX1745" fmla="*/ 735892 w 2439256"/>
              <a:gd name="connsiteY1745" fmla="*/ 2489683 h 4246968"/>
              <a:gd name="connsiteX1746" fmla="*/ 737616 w 2439256"/>
              <a:gd name="connsiteY1746" fmla="*/ 2494102 h 4246968"/>
              <a:gd name="connsiteX1747" fmla="*/ 738940 w 2439256"/>
              <a:gd name="connsiteY1747" fmla="*/ 2494379 h 4246968"/>
              <a:gd name="connsiteX1748" fmla="*/ 741979 w 2439256"/>
              <a:gd name="connsiteY1748" fmla="*/ 2492388 h 4246968"/>
              <a:gd name="connsiteX1749" fmla="*/ 749122 w 2439256"/>
              <a:gd name="connsiteY1749" fmla="*/ 2456250 h 4246968"/>
              <a:gd name="connsiteX1750" fmla="*/ 749122 w 2439256"/>
              <a:gd name="connsiteY1750" fmla="*/ 2449783 h 4246968"/>
              <a:gd name="connsiteX1751" fmla="*/ 765334 w 2439256"/>
              <a:gd name="connsiteY1751" fmla="*/ 2465966 h 4246968"/>
              <a:gd name="connsiteX1752" fmla="*/ 767705 w 2439256"/>
              <a:gd name="connsiteY1752" fmla="*/ 2466937 h 4246968"/>
              <a:gd name="connsiteX1753" fmla="*/ 770077 w 2439256"/>
              <a:gd name="connsiteY1753" fmla="*/ 2465966 h 4246968"/>
              <a:gd name="connsiteX1754" fmla="*/ 770077 w 2439256"/>
              <a:gd name="connsiteY1754" fmla="*/ 2461308 h 4246968"/>
              <a:gd name="connsiteX1755" fmla="*/ 748265 w 2439256"/>
              <a:gd name="connsiteY1755" fmla="*/ 2439505 h 4246968"/>
              <a:gd name="connsiteX1756" fmla="*/ 745893 w 2439256"/>
              <a:gd name="connsiteY1756" fmla="*/ 2438572 h 4246968"/>
              <a:gd name="connsiteX1757" fmla="*/ 743512 w 2439256"/>
              <a:gd name="connsiteY1757" fmla="*/ 2439505 h 4246968"/>
              <a:gd name="connsiteX1758" fmla="*/ 721709 w 2439256"/>
              <a:gd name="connsiteY1758" fmla="*/ 2461308 h 4246968"/>
              <a:gd name="connsiteX1759" fmla="*/ 721614 w 2439256"/>
              <a:gd name="connsiteY1759" fmla="*/ 2465870 h 4246968"/>
              <a:gd name="connsiteX1760" fmla="*/ 1319203 w 2439256"/>
              <a:gd name="connsiteY1760" fmla="*/ 2285362 h 4246968"/>
              <a:gd name="connsiteX1761" fmla="*/ 1321194 w 2439256"/>
              <a:gd name="connsiteY1761" fmla="*/ 2284714 h 4246968"/>
              <a:gd name="connsiteX1762" fmla="*/ 1336624 w 2439256"/>
              <a:gd name="connsiteY1762" fmla="*/ 2270246 h 4246968"/>
              <a:gd name="connsiteX1763" fmla="*/ 1336157 w 2439256"/>
              <a:gd name="connsiteY1763" fmla="*/ 2265550 h 4246968"/>
              <a:gd name="connsiteX1764" fmla="*/ 1331471 w 2439256"/>
              <a:gd name="connsiteY1764" fmla="*/ 2266064 h 4246968"/>
              <a:gd name="connsiteX1765" fmla="*/ 1317298 w 2439256"/>
              <a:gd name="connsiteY1765" fmla="*/ 2279361 h 4246968"/>
              <a:gd name="connsiteX1766" fmla="*/ 1316536 w 2439256"/>
              <a:gd name="connsiteY1766" fmla="*/ 2284067 h 4246968"/>
              <a:gd name="connsiteX1767" fmla="*/ 1319203 w 2439256"/>
              <a:gd name="connsiteY1767" fmla="*/ 2285362 h 4246968"/>
              <a:gd name="connsiteX1768" fmla="*/ 568528 w 2439256"/>
              <a:gd name="connsiteY1768" fmla="*/ 2473128 h 4246968"/>
              <a:gd name="connsiteX1769" fmla="*/ 570919 w 2439256"/>
              <a:gd name="connsiteY1769" fmla="*/ 2474062 h 4246968"/>
              <a:gd name="connsiteX1770" fmla="*/ 573291 w 2439256"/>
              <a:gd name="connsiteY1770" fmla="*/ 2473128 h 4246968"/>
              <a:gd name="connsiteX1771" fmla="*/ 595113 w 2439256"/>
              <a:gd name="connsiteY1771" fmla="*/ 2451307 h 4246968"/>
              <a:gd name="connsiteX1772" fmla="*/ 595113 w 2439256"/>
              <a:gd name="connsiteY1772" fmla="*/ 2446658 h 4246968"/>
              <a:gd name="connsiteX1773" fmla="*/ 590436 w 2439256"/>
              <a:gd name="connsiteY1773" fmla="*/ 2446658 h 4246968"/>
              <a:gd name="connsiteX1774" fmla="*/ 574243 w 2439256"/>
              <a:gd name="connsiteY1774" fmla="*/ 2462841 h 4246968"/>
              <a:gd name="connsiteX1775" fmla="*/ 574348 w 2439256"/>
              <a:gd name="connsiteY1775" fmla="*/ 2456136 h 4246968"/>
              <a:gd name="connsiteX1776" fmla="*/ 658358 w 2439256"/>
              <a:gd name="connsiteY1776" fmla="*/ 2372144 h 4246968"/>
              <a:gd name="connsiteX1777" fmla="*/ 722938 w 2439256"/>
              <a:gd name="connsiteY1777" fmla="*/ 2402434 h 4246968"/>
              <a:gd name="connsiteX1778" fmla="*/ 727614 w 2439256"/>
              <a:gd name="connsiteY1778" fmla="*/ 2402853 h 4246968"/>
              <a:gd name="connsiteX1779" fmla="*/ 728072 w 2439256"/>
              <a:gd name="connsiteY1779" fmla="*/ 2398147 h 4246968"/>
              <a:gd name="connsiteX1780" fmla="*/ 658358 w 2439256"/>
              <a:gd name="connsiteY1780" fmla="*/ 2365401 h 4246968"/>
              <a:gd name="connsiteX1781" fmla="*/ 567671 w 2439256"/>
              <a:gd name="connsiteY1781" fmla="*/ 2455964 h 4246968"/>
              <a:gd name="connsiteX1782" fmla="*/ 567576 w 2439256"/>
              <a:gd name="connsiteY1782" fmla="*/ 2462651 h 4246968"/>
              <a:gd name="connsiteX1783" fmla="*/ 551393 w 2439256"/>
              <a:gd name="connsiteY1783" fmla="*/ 2446477 h 4246968"/>
              <a:gd name="connsiteX1784" fmla="*/ 546716 w 2439256"/>
              <a:gd name="connsiteY1784" fmla="*/ 2446477 h 4246968"/>
              <a:gd name="connsiteX1785" fmla="*/ 546716 w 2439256"/>
              <a:gd name="connsiteY1785" fmla="*/ 2451116 h 4246968"/>
              <a:gd name="connsiteX1786" fmla="*/ 568528 w 2439256"/>
              <a:gd name="connsiteY1786" fmla="*/ 2473128 h 4246968"/>
              <a:gd name="connsiteX1787" fmla="*/ 978875 w 2439256"/>
              <a:gd name="connsiteY1787" fmla="*/ 2489683 h 4246968"/>
              <a:gd name="connsiteX1788" fmla="*/ 980608 w 2439256"/>
              <a:gd name="connsiteY1788" fmla="*/ 2494102 h 4246968"/>
              <a:gd name="connsiteX1789" fmla="*/ 981913 w 2439256"/>
              <a:gd name="connsiteY1789" fmla="*/ 2494379 h 4246968"/>
              <a:gd name="connsiteX1790" fmla="*/ 984971 w 2439256"/>
              <a:gd name="connsiteY1790" fmla="*/ 2492388 h 4246968"/>
              <a:gd name="connsiteX1791" fmla="*/ 992114 w 2439256"/>
              <a:gd name="connsiteY1791" fmla="*/ 2456250 h 4246968"/>
              <a:gd name="connsiteX1792" fmla="*/ 992114 w 2439256"/>
              <a:gd name="connsiteY1792" fmla="*/ 2449783 h 4246968"/>
              <a:gd name="connsiteX1793" fmla="*/ 1008297 w 2439256"/>
              <a:gd name="connsiteY1793" fmla="*/ 2465966 h 4246968"/>
              <a:gd name="connsiteX1794" fmla="*/ 1010688 w 2439256"/>
              <a:gd name="connsiteY1794" fmla="*/ 2466937 h 4246968"/>
              <a:gd name="connsiteX1795" fmla="*/ 1013070 w 2439256"/>
              <a:gd name="connsiteY1795" fmla="*/ 2465966 h 4246968"/>
              <a:gd name="connsiteX1796" fmla="*/ 1013070 w 2439256"/>
              <a:gd name="connsiteY1796" fmla="*/ 2461308 h 4246968"/>
              <a:gd name="connsiteX1797" fmla="*/ 991248 w 2439256"/>
              <a:gd name="connsiteY1797" fmla="*/ 2439505 h 4246968"/>
              <a:gd name="connsiteX1798" fmla="*/ 988876 w 2439256"/>
              <a:gd name="connsiteY1798" fmla="*/ 2438572 h 4246968"/>
              <a:gd name="connsiteX1799" fmla="*/ 986485 w 2439256"/>
              <a:gd name="connsiteY1799" fmla="*/ 2439505 h 4246968"/>
              <a:gd name="connsiteX1800" fmla="*/ 964568 w 2439256"/>
              <a:gd name="connsiteY1800" fmla="*/ 2461222 h 4246968"/>
              <a:gd name="connsiteX1801" fmla="*/ 964568 w 2439256"/>
              <a:gd name="connsiteY1801" fmla="*/ 2465870 h 4246968"/>
              <a:gd name="connsiteX1802" fmla="*/ 969245 w 2439256"/>
              <a:gd name="connsiteY1802" fmla="*/ 2465870 h 4246968"/>
              <a:gd name="connsiteX1803" fmla="*/ 985438 w 2439256"/>
              <a:gd name="connsiteY1803" fmla="*/ 2449687 h 4246968"/>
              <a:gd name="connsiteX1804" fmla="*/ 985438 w 2439256"/>
              <a:gd name="connsiteY1804" fmla="*/ 2456250 h 4246968"/>
              <a:gd name="connsiteX1805" fmla="*/ 978875 w 2439256"/>
              <a:gd name="connsiteY1805" fmla="*/ 2489683 h 4246968"/>
              <a:gd name="connsiteX1806" fmla="*/ 142389 w 2439256"/>
              <a:gd name="connsiteY1806" fmla="*/ 2048685 h 4246968"/>
              <a:gd name="connsiteX1807" fmla="*/ 138103 w 2439256"/>
              <a:gd name="connsiteY1807" fmla="*/ 2050685 h 4246968"/>
              <a:gd name="connsiteX1808" fmla="*/ 140112 w 2439256"/>
              <a:gd name="connsiteY1808" fmla="*/ 2054962 h 4246968"/>
              <a:gd name="connsiteX1809" fmla="*/ 160668 w 2439256"/>
              <a:gd name="connsiteY1809" fmla="*/ 2059753 h 4246968"/>
              <a:gd name="connsiteX1810" fmla="*/ 161068 w 2439256"/>
              <a:gd name="connsiteY1810" fmla="*/ 2059753 h 4246968"/>
              <a:gd name="connsiteX1811" fmla="*/ 164392 w 2439256"/>
              <a:gd name="connsiteY1811" fmla="*/ 2056781 h 4246968"/>
              <a:gd name="connsiteX1812" fmla="*/ 161344 w 2439256"/>
              <a:gd name="connsiteY1812" fmla="*/ 2053057 h 4246968"/>
              <a:gd name="connsiteX1813" fmla="*/ 142389 w 2439256"/>
              <a:gd name="connsiteY1813" fmla="*/ 2048685 h 4246968"/>
              <a:gd name="connsiteX1814" fmla="*/ 956577 w 2439256"/>
              <a:gd name="connsiteY1814" fmla="*/ 2041760 h 4246968"/>
              <a:gd name="connsiteX1815" fmla="*/ 972017 w 2439256"/>
              <a:gd name="connsiteY1815" fmla="*/ 2027244 h 4246968"/>
              <a:gd name="connsiteX1816" fmla="*/ 971522 w 2439256"/>
              <a:gd name="connsiteY1816" fmla="*/ 2022596 h 4246968"/>
              <a:gd name="connsiteX1817" fmla="*/ 966968 w 2439256"/>
              <a:gd name="connsiteY1817" fmla="*/ 2023062 h 4246968"/>
              <a:gd name="connsiteX1818" fmla="*/ 952785 w 2439256"/>
              <a:gd name="connsiteY1818" fmla="*/ 2036407 h 4246968"/>
              <a:gd name="connsiteX1819" fmla="*/ 952014 w 2439256"/>
              <a:gd name="connsiteY1819" fmla="*/ 2041055 h 4246968"/>
              <a:gd name="connsiteX1820" fmla="*/ 954662 w 2439256"/>
              <a:gd name="connsiteY1820" fmla="*/ 2042408 h 4246968"/>
              <a:gd name="connsiteX1821" fmla="*/ 956577 w 2439256"/>
              <a:gd name="connsiteY1821" fmla="*/ 2041760 h 4246968"/>
              <a:gd name="connsiteX1822" fmla="*/ 966016 w 2439256"/>
              <a:gd name="connsiteY1822" fmla="*/ 2402434 h 4246968"/>
              <a:gd name="connsiteX1823" fmla="*/ 970693 w 2439256"/>
              <a:gd name="connsiteY1823" fmla="*/ 2402853 h 4246968"/>
              <a:gd name="connsiteX1824" fmla="*/ 971150 w 2439256"/>
              <a:gd name="connsiteY1824" fmla="*/ 2398147 h 4246968"/>
              <a:gd name="connsiteX1825" fmla="*/ 901427 w 2439256"/>
              <a:gd name="connsiteY1825" fmla="*/ 2365401 h 4246968"/>
              <a:gd name="connsiteX1826" fmla="*/ 810749 w 2439256"/>
              <a:gd name="connsiteY1826" fmla="*/ 2455964 h 4246968"/>
              <a:gd name="connsiteX1827" fmla="*/ 810644 w 2439256"/>
              <a:gd name="connsiteY1827" fmla="*/ 2462660 h 4246968"/>
              <a:gd name="connsiteX1828" fmla="*/ 794480 w 2439256"/>
              <a:gd name="connsiteY1828" fmla="*/ 2446477 h 4246968"/>
              <a:gd name="connsiteX1829" fmla="*/ 789794 w 2439256"/>
              <a:gd name="connsiteY1829" fmla="*/ 2446477 h 4246968"/>
              <a:gd name="connsiteX1830" fmla="*/ 789794 w 2439256"/>
              <a:gd name="connsiteY1830" fmla="*/ 2451116 h 4246968"/>
              <a:gd name="connsiteX1831" fmla="*/ 811520 w 2439256"/>
              <a:gd name="connsiteY1831" fmla="*/ 2473128 h 4246968"/>
              <a:gd name="connsiteX1832" fmla="*/ 813911 w 2439256"/>
              <a:gd name="connsiteY1832" fmla="*/ 2474062 h 4246968"/>
              <a:gd name="connsiteX1833" fmla="*/ 816283 w 2439256"/>
              <a:gd name="connsiteY1833" fmla="*/ 2473128 h 4246968"/>
              <a:gd name="connsiteX1834" fmla="*/ 838181 w 2439256"/>
              <a:gd name="connsiteY1834" fmla="*/ 2451307 h 4246968"/>
              <a:gd name="connsiteX1835" fmla="*/ 838181 w 2439256"/>
              <a:gd name="connsiteY1835" fmla="*/ 2446658 h 4246968"/>
              <a:gd name="connsiteX1836" fmla="*/ 833504 w 2439256"/>
              <a:gd name="connsiteY1836" fmla="*/ 2446658 h 4246968"/>
              <a:gd name="connsiteX1837" fmla="*/ 817321 w 2439256"/>
              <a:gd name="connsiteY1837" fmla="*/ 2462841 h 4246968"/>
              <a:gd name="connsiteX1838" fmla="*/ 817426 w 2439256"/>
              <a:gd name="connsiteY1838" fmla="*/ 2456145 h 4246968"/>
              <a:gd name="connsiteX1839" fmla="*/ 901427 w 2439256"/>
              <a:gd name="connsiteY1839" fmla="*/ 2372144 h 4246968"/>
              <a:gd name="connsiteX1840" fmla="*/ 966016 w 2439256"/>
              <a:gd name="connsiteY1840" fmla="*/ 2402434 h 4246968"/>
              <a:gd name="connsiteX1841" fmla="*/ 223742 w 2439256"/>
              <a:gd name="connsiteY1841" fmla="*/ 2522373 h 4246968"/>
              <a:gd name="connsiteX1842" fmla="*/ 222971 w 2439256"/>
              <a:gd name="connsiteY1842" fmla="*/ 2527021 h 4246968"/>
              <a:gd name="connsiteX1843" fmla="*/ 225647 w 2439256"/>
              <a:gd name="connsiteY1843" fmla="*/ 2528373 h 4246968"/>
              <a:gd name="connsiteX1844" fmla="*/ 227647 w 2439256"/>
              <a:gd name="connsiteY1844" fmla="*/ 2527687 h 4246968"/>
              <a:gd name="connsiteX1845" fmla="*/ 243059 w 2439256"/>
              <a:gd name="connsiteY1845" fmla="*/ 2513210 h 4246968"/>
              <a:gd name="connsiteX1846" fmla="*/ 242582 w 2439256"/>
              <a:gd name="connsiteY1846" fmla="*/ 2508561 h 4246968"/>
              <a:gd name="connsiteX1847" fmla="*/ 237915 w 2439256"/>
              <a:gd name="connsiteY1847" fmla="*/ 2509037 h 4246968"/>
              <a:gd name="connsiteX1848" fmla="*/ 223742 w 2439256"/>
              <a:gd name="connsiteY1848" fmla="*/ 2522373 h 4246968"/>
              <a:gd name="connsiteX1849" fmla="*/ 1176785 w 2439256"/>
              <a:gd name="connsiteY1849" fmla="*/ 1984782 h 4246968"/>
              <a:gd name="connsiteX1850" fmla="*/ 1144324 w 2439256"/>
              <a:gd name="connsiteY1850" fmla="*/ 2017243 h 4246968"/>
              <a:gd name="connsiteX1851" fmla="*/ 1111844 w 2439256"/>
              <a:gd name="connsiteY1851" fmla="*/ 1984782 h 4246968"/>
              <a:gd name="connsiteX1852" fmla="*/ 1144324 w 2439256"/>
              <a:gd name="connsiteY1852" fmla="*/ 1923155 h 4246968"/>
              <a:gd name="connsiteX1853" fmla="*/ 1176785 w 2439256"/>
              <a:gd name="connsiteY1853" fmla="*/ 1984782 h 4246968"/>
              <a:gd name="connsiteX1854" fmla="*/ 1118511 w 2439256"/>
              <a:gd name="connsiteY1854" fmla="*/ 1984782 h 4246968"/>
              <a:gd name="connsiteX1855" fmla="*/ 1144324 w 2439256"/>
              <a:gd name="connsiteY1855" fmla="*/ 2010594 h 4246968"/>
              <a:gd name="connsiteX1856" fmla="*/ 1170137 w 2439256"/>
              <a:gd name="connsiteY1856" fmla="*/ 1984782 h 4246968"/>
              <a:gd name="connsiteX1857" fmla="*/ 1144324 w 2439256"/>
              <a:gd name="connsiteY1857" fmla="*/ 1930184 h 4246968"/>
              <a:gd name="connsiteX1858" fmla="*/ 1118511 w 2439256"/>
              <a:gd name="connsiteY1858" fmla="*/ 1984782 h 4246968"/>
              <a:gd name="connsiteX1859" fmla="*/ 478536 w 2439256"/>
              <a:gd name="connsiteY1859" fmla="*/ 2465870 h 4246968"/>
              <a:gd name="connsiteX1860" fmla="*/ 483184 w 2439256"/>
              <a:gd name="connsiteY1860" fmla="*/ 2465870 h 4246968"/>
              <a:gd name="connsiteX1861" fmla="*/ 499377 w 2439256"/>
              <a:gd name="connsiteY1861" fmla="*/ 2449687 h 4246968"/>
              <a:gd name="connsiteX1862" fmla="*/ 499377 w 2439256"/>
              <a:gd name="connsiteY1862" fmla="*/ 2456250 h 4246968"/>
              <a:gd name="connsiteX1863" fmla="*/ 492814 w 2439256"/>
              <a:gd name="connsiteY1863" fmla="*/ 2489683 h 4246968"/>
              <a:gd name="connsiteX1864" fmla="*/ 494529 w 2439256"/>
              <a:gd name="connsiteY1864" fmla="*/ 2494102 h 4246968"/>
              <a:gd name="connsiteX1865" fmla="*/ 495852 w 2439256"/>
              <a:gd name="connsiteY1865" fmla="*/ 2494379 h 4246968"/>
              <a:gd name="connsiteX1866" fmla="*/ 498900 w 2439256"/>
              <a:gd name="connsiteY1866" fmla="*/ 2492388 h 4246968"/>
              <a:gd name="connsiteX1867" fmla="*/ 506044 w 2439256"/>
              <a:gd name="connsiteY1867" fmla="*/ 2456250 h 4246968"/>
              <a:gd name="connsiteX1868" fmla="*/ 506044 w 2439256"/>
              <a:gd name="connsiteY1868" fmla="*/ 2449783 h 4246968"/>
              <a:gd name="connsiteX1869" fmla="*/ 522246 w 2439256"/>
              <a:gd name="connsiteY1869" fmla="*/ 2465966 h 4246968"/>
              <a:gd name="connsiteX1870" fmla="*/ 524627 w 2439256"/>
              <a:gd name="connsiteY1870" fmla="*/ 2466937 h 4246968"/>
              <a:gd name="connsiteX1871" fmla="*/ 526999 w 2439256"/>
              <a:gd name="connsiteY1871" fmla="*/ 2465966 h 4246968"/>
              <a:gd name="connsiteX1872" fmla="*/ 526999 w 2439256"/>
              <a:gd name="connsiteY1872" fmla="*/ 2461308 h 4246968"/>
              <a:gd name="connsiteX1873" fmla="*/ 505206 w 2439256"/>
              <a:gd name="connsiteY1873" fmla="*/ 2439505 h 4246968"/>
              <a:gd name="connsiteX1874" fmla="*/ 502805 w 2439256"/>
              <a:gd name="connsiteY1874" fmla="*/ 2438572 h 4246968"/>
              <a:gd name="connsiteX1875" fmla="*/ 500424 w 2439256"/>
              <a:gd name="connsiteY1875" fmla="*/ 2439505 h 4246968"/>
              <a:gd name="connsiteX1876" fmla="*/ 478621 w 2439256"/>
              <a:gd name="connsiteY1876" fmla="*/ 2461308 h 4246968"/>
              <a:gd name="connsiteX1877" fmla="*/ 478536 w 2439256"/>
              <a:gd name="connsiteY1877" fmla="*/ 2465870 h 4246968"/>
              <a:gd name="connsiteX1878" fmla="*/ 204778 w 2439256"/>
              <a:gd name="connsiteY1878" fmla="*/ 1984782 h 4246968"/>
              <a:gd name="connsiteX1879" fmla="*/ 172298 w 2439256"/>
              <a:gd name="connsiteY1879" fmla="*/ 2017243 h 4246968"/>
              <a:gd name="connsiteX1880" fmla="*/ 139817 w 2439256"/>
              <a:gd name="connsiteY1880" fmla="*/ 1984782 h 4246968"/>
              <a:gd name="connsiteX1881" fmla="*/ 172298 w 2439256"/>
              <a:gd name="connsiteY1881" fmla="*/ 1923155 h 4246968"/>
              <a:gd name="connsiteX1882" fmla="*/ 204778 w 2439256"/>
              <a:gd name="connsiteY1882" fmla="*/ 1984782 h 4246968"/>
              <a:gd name="connsiteX1883" fmla="*/ 146475 w 2439256"/>
              <a:gd name="connsiteY1883" fmla="*/ 1984782 h 4246968"/>
              <a:gd name="connsiteX1884" fmla="*/ 172298 w 2439256"/>
              <a:gd name="connsiteY1884" fmla="*/ 2010594 h 4246968"/>
              <a:gd name="connsiteX1885" fmla="*/ 198111 w 2439256"/>
              <a:gd name="connsiteY1885" fmla="*/ 1984782 h 4246968"/>
              <a:gd name="connsiteX1886" fmla="*/ 172298 w 2439256"/>
              <a:gd name="connsiteY1886" fmla="*/ 1930184 h 4246968"/>
              <a:gd name="connsiteX1887" fmla="*/ 146475 w 2439256"/>
              <a:gd name="connsiteY1887" fmla="*/ 1984782 h 4246968"/>
              <a:gd name="connsiteX1888" fmla="*/ 235553 w 2439256"/>
              <a:gd name="connsiteY1888" fmla="*/ 2465870 h 4246968"/>
              <a:gd name="connsiteX1889" fmla="*/ 240192 w 2439256"/>
              <a:gd name="connsiteY1889" fmla="*/ 2465870 h 4246968"/>
              <a:gd name="connsiteX1890" fmla="*/ 256404 w 2439256"/>
              <a:gd name="connsiteY1890" fmla="*/ 2449687 h 4246968"/>
              <a:gd name="connsiteX1891" fmla="*/ 256404 w 2439256"/>
              <a:gd name="connsiteY1891" fmla="*/ 2456250 h 4246968"/>
              <a:gd name="connsiteX1892" fmla="*/ 249831 w 2439256"/>
              <a:gd name="connsiteY1892" fmla="*/ 2489683 h 4246968"/>
              <a:gd name="connsiteX1893" fmla="*/ 251555 w 2439256"/>
              <a:gd name="connsiteY1893" fmla="*/ 2494102 h 4246968"/>
              <a:gd name="connsiteX1894" fmla="*/ 252869 w 2439256"/>
              <a:gd name="connsiteY1894" fmla="*/ 2494379 h 4246968"/>
              <a:gd name="connsiteX1895" fmla="*/ 255918 w 2439256"/>
              <a:gd name="connsiteY1895" fmla="*/ 2492388 h 4246968"/>
              <a:gd name="connsiteX1896" fmla="*/ 263061 w 2439256"/>
              <a:gd name="connsiteY1896" fmla="*/ 2456250 h 4246968"/>
              <a:gd name="connsiteX1897" fmla="*/ 263061 w 2439256"/>
              <a:gd name="connsiteY1897" fmla="*/ 2449783 h 4246968"/>
              <a:gd name="connsiteX1898" fmla="*/ 279273 w 2439256"/>
              <a:gd name="connsiteY1898" fmla="*/ 2465966 h 4246968"/>
              <a:gd name="connsiteX1899" fmla="*/ 281644 w 2439256"/>
              <a:gd name="connsiteY1899" fmla="*/ 2466937 h 4246968"/>
              <a:gd name="connsiteX1900" fmla="*/ 284036 w 2439256"/>
              <a:gd name="connsiteY1900" fmla="*/ 2465966 h 4246968"/>
              <a:gd name="connsiteX1901" fmla="*/ 284036 w 2439256"/>
              <a:gd name="connsiteY1901" fmla="*/ 2461308 h 4246968"/>
              <a:gd name="connsiteX1902" fmla="*/ 262223 w 2439256"/>
              <a:gd name="connsiteY1902" fmla="*/ 2439505 h 4246968"/>
              <a:gd name="connsiteX1903" fmla="*/ 259832 w 2439256"/>
              <a:gd name="connsiteY1903" fmla="*/ 2438572 h 4246968"/>
              <a:gd name="connsiteX1904" fmla="*/ 257460 w 2439256"/>
              <a:gd name="connsiteY1904" fmla="*/ 2439505 h 4246968"/>
              <a:gd name="connsiteX1905" fmla="*/ 235648 w 2439256"/>
              <a:gd name="connsiteY1905" fmla="*/ 2461308 h 4246968"/>
              <a:gd name="connsiteX1906" fmla="*/ 235553 w 2439256"/>
              <a:gd name="connsiteY1906" fmla="*/ 2465870 h 4246968"/>
              <a:gd name="connsiteX1907" fmla="*/ 325545 w 2439256"/>
              <a:gd name="connsiteY1907" fmla="*/ 2473128 h 4246968"/>
              <a:gd name="connsiteX1908" fmla="*/ 327936 w 2439256"/>
              <a:gd name="connsiteY1908" fmla="*/ 2474062 h 4246968"/>
              <a:gd name="connsiteX1909" fmla="*/ 330308 w 2439256"/>
              <a:gd name="connsiteY1909" fmla="*/ 2473128 h 4246968"/>
              <a:gd name="connsiteX1910" fmla="*/ 352215 w 2439256"/>
              <a:gd name="connsiteY1910" fmla="*/ 2451307 h 4246968"/>
              <a:gd name="connsiteX1911" fmla="*/ 352215 w 2439256"/>
              <a:gd name="connsiteY1911" fmla="*/ 2446658 h 4246968"/>
              <a:gd name="connsiteX1912" fmla="*/ 347567 w 2439256"/>
              <a:gd name="connsiteY1912" fmla="*/ 2446658 h 4246968"/>
              <a:gd name="connsiteX1913" fmla="*/ 331355 w 2439256"/>
              <a:gd name="connsiteY1913" fmla="*/ 2462841 h 4246968"/>
              <a:gd name="connsiteX1914" fmla="*/ 331451 w 2439256"/>
              <a:gd name="connsiteY1914" fmla="*/ 2456136 h 4246968"/>
              <a:gd name="connsiteX1915" fmla="*/ 415452 w 2439256"/>
              <a:gd name="connsiteY1915" fmla="*/ 2372144 h 4246968"/>
              <a:gd name="connsiteX1916" fmla="*/ 480050 w 2439256"/>
              <a:gd name="connsiteY1916" fmla="*/ 2402434 h 4246968"/>
              <a:gd name="connsiteX1917" fmla="*/ 484718 w 2439256"/>
              <a:gd name="connsiteY1917" fmla="*/ 2402853 h 4246968"/>
              <a:gd name="connsiteX1918" fmla="*/ 485184 w 2439256"/>
              <a:gd name="connsiteY1918" fmla="*/ 2398147 h 4246968"/>
              <a:gd name="connsiteX1919" fmla="*/ 415452 w 2439256"/>
              <a:gd name="connsiteY1919" fmla="*/ 2365401 h 4246968"/>
              <a:gd name="connsiteX1920" fmla="*/ 324793 w 2439256"/>
              <a:gd name="connsiteY1920" fmla="*/ 2455964 h 4246968"/>
              <a:gd name="connsiteX1921" fmla="*/ 324707 w 2439256"/>
              <a:gd name="connsiteY1921" fmla="*/ 2462651 h 4246968"/>
              <a:gd name="connsiteX1922" fmla="*/ 308496 w 2439256"/>
              <a:gd name="connsiteY1922" fmla="*/ 2446477 h 4246968"/>
              <a:gd name="connsiteX1923" fmla="*/ 303847 w 2439256"/>
              <a:gd name="connsiteY1923" fmla="*/ 2446477 h 4246968"/>
              <a:gd name="connsiteX1924" fmla="*/ 303847 w 2439256"/>
              <a:gd name="connsiteY1924" fmla="*/ 2451116 h 4246968"/>
              <a:gd name="connsiteX1925" fmla="*/ 325545 w 2439256"/>
              <a:gd name="connsiteY1925" fmla="*/ 2473128 h 4246968"/>
              <a:gd name="connsiteX1926" fmla="*/ 1156030 w 2439256"/>
              <a:gd name="connsiteY1926" fmla="*/ 2060029 h 4246968"/>
              <a:gd name="connsiteX1927" fmla="*/ 1156802 w 2439256"/>
              <a:gd name="connsiteY1927" fmla="*/ 2059943 h 4246968"/>
              <a:gd name="connsiteX1928" fmla="*/ 1178690 w 2439256"/>
              <a:gd name="connsiteY1928" fmla="*/ 2054028 h 4246968"/>
              <a:gd name="connsiteX1929" fmla="*/ 1180881 w 2439256"/>
              <a:gd name="connsiteY1929" fmla="*/ 2049856 h 4246968"/>
              <a:gd name="connsiteX1930" fmla="*/ 1176699 w 2439256"/>
              <a:gd name="connsiteY1930" fmla="*/ 2047665 h 4246968"/>
              <a:gd name="connsiteX1931" fmla="*/ 1155192 w 2439256"/>
              <a:gd name="connsiteY1931" fmla="*/ 2053323 h 4246968"/>
              <a:gd name="connsiteX1932" fmla="*/ 1152697 w 2439256"/>
              <a:gd name="connsiteY1932" fmla="*/ 2057333 h 4246968"/>
              <a:gd name="connsiteX1933" fmla="*/ 1156030 w 2439256"/>
              <a:gd name="connsiteY1933" fmla="*/ 2060029 h 4246968"/>
              <a:gd name="connsiteX1934" fmla="*/ 361559 w 2439256"/>
              <a:gd name="connsiteY1934" fmla="*/ 2529211 h 4246968"/>
              <a:gd name="connsiteX1935" fmla="*/ 363560 w 2439256"/>
              <a:gd name="connsiteY1935" fmla="*/ 2529907 h 4246968"/>
              <a:gd name="connsiteX1936" fmla="*/ 366217 w 2439256"/>
              <a:gd name="connsiteY1936" fmla="*/ 2528564 h 4246968"/>
              <a:gd name="connsiteX1937" fmla="*/ 365474 w 2439256"/>
              <a:gd name="connsiteY1937" fmla="*/ 2523916 h 4246968"/>
              <a:gd name="connsiteX1938" fmla="*/ 351748 w 2439256"/>
              <a:gd name="connsiteY1938" fmla="*/ 2510657 h 4246968"/>
              <a:gd name="connsiteX1939" fmla="*/ 347081 w 2439256"/>
              <a:gd name="connsiteY1939" fmla="*/ 2510190 h 4246968"/>
              <a:gd name="connsiteX1940" fmla="*/ 346614 w 2439256"/>
              <a:gd name="connsiteY1940" fmla="*/ 2514838 h 4246968"/>
              <a:gd name="connsiteX1941" fmla="*/ 361559 w 2439256"/>
              <a:gd name="connsiteY1941" fmla="*/ 2529211 h 4246968"/>
              <a:gd name="connsiteX1942" fmla="*/ 1199664 w 2439256"/>
              <a:gd name="connsiteY1942" fmla="*/ 2041760 h 4246968"/>
              <a:gd name="connsiteX1943" fmla="*/ 1215104 w 2439256"/>
              <a:gd name="connsiteY1943" fmla="*/ 2027244 h 4246968"/>
              <a:gd name="connsiteX1944" fmla="*/ 1214599 w 2439256"/>
              <a:gd name="connsiteY1944" fmla="*/ 2022596 h 4246968"/>
              <a:gd name="connsiteX1945" fmla="*/ 1209961 w 2439256"/>
              <a:gd name="connsiteY1945" fmla="*/ 2023062 h 4246968"/>
              <a:gd name="connsiteX1946" fmla="*/ 1195740 w 2439256"/>
              <a:gd name="connsiteY1946" fmla="*/ 2036407 h 4246968"/>
              <a:gd name="connsiteX1947" fmla="*/ 1194997 w 2439256"/>
              <a:gd name="connsiteY1947" fmla="*/ 2041055 h 4246968"/>
              <a:gd name="connsiteX1948" fmla="*/ 1197664 w 2439256"/>
              <a:gd name="connsiteY1948" fmla="*/ 2042408 h 4246968"/>
              <a:gd name="connsiteX1949" fmla="*/ 1199664 w 2439256"/>
              <a:gd name="connsiteY1949" fmla="*/ 2041760 h 4246968"/>
              <a:gd name="connsiteX1950" fmla="*/ 357073 w 2439256"/>
              <a:gd name="connsiteY1950" fmla="*/ 2222811 h 4246968"/>
              <a:gd name="connsiteX1951" fmla="*/ 361750 w 2439256"/>
              <a:gd name="connsiteY1951" fmla="*/ 2222811 h 4246968"/>
              <a:gd name="connsiteX1952" fmla="*/ 377923 w 2439256"/>
              <a:gd name="connsiteY1952" fmla="*/ 2206628 h 4246968"/>
              <a:gd name="connsiteX1953" fmla="*/ 377923 w 2439256"/>
              <a:gd name="connsiteY1953" fmla="*/ 2213191 h 4246968"/>
              <a:gd name="connsiteX1954" fmla="*/ 371380 w 2439256"/>
              <a:gd name="connsiteY1954" fmla="*/ 2246624 h 4246968"/>
              <a:gd name="connsiteX1955" fmla="*/ 373075 w 2439256"/>
              <a:gd name="connsiteY1955" fmla="*/ 2250996 h 4246968"/>
              <a:gd name="connsiteX1956" fmla="*/ 374418 w 2439256"/>
              <a:gd name="connsiteY1956" fmla="*/ 2251281 h 4246968"/>
              <a:gd name="connsiteX1957" fmla="*/ 377466 w 2439256"/>
              <a:gd name="connsiteY1957" fmla="*/ 2249281 h 4246968"/>
              <a:gd name="connsiteX1958" fmla="*/ 384610 w 2439256"/>
              <a:gd name="connsiteY1958" fmla="*/ 2213191 h 4246968"/>
              <a:gd name="connsiteX1959" fmla="*/ 384610 w 2439256"/>
              <a:gd name="connsiteY1959" fmla="*/ 2206724 h 4246968"/>
              <a:gd name="connsiteX1960" fmla="*/ 400802 w 2439256"/>
              <a:gd name="connsiteY1960" fmla="*/ 2222907 h 4246968"/>
              <a:gd name="connsiteX1961" fmla="*/ 403184 w 2439256"/>
              <a:gd name="connsiteY1961" fmla="*/ 2223840 h 4246968"/>
              <a:gd name="connsiteX1962" fmla="*/ 405565 w 2439256"/>
              <a:gd name="connsiteY1962" fmla="*/ 2222907 h 4246968"/>
              <a:gd name="connsiteX1963" fmla="*/ 405565 w 2439256"/>
              <a:gd name="connsiteY1963" fmla="*/ 2218249 h 4246968"/>
              <a:gd name="connsiteX1964" fmla="*/ 383657 w 2439256"/>
              <a:gd name="connsiteY1964" fmla="*/ 2196351 h 4246968"/>
              <a:gd name="connsiteX1965" fmla="*/ 381285 w 2439256"/>
              <a:gd name="connsiteY1965" fmla="*/ 2195370 h 4246968"/>
              <a:gd name="connsiteX1966" fmla="*/ 378895 w 2439256"/>
              <a:gd name="connsiteY1966" fmla="*/ 2196351 h 4246968"/>
              <a:gd name="connsiteX1967" fmla="*/ 357073 w 2439256"/>
              <a:gd name="connsiteY1967" fmla="*/ 2218115 h 4246968"/>
              <a:gd name="connsiteX1968" fmla="*/ 357073 w 2439256"/>
              <a:gd name="connsiteY1968" fmla="*/ 2222811 h 4246968"/>
              <a:gd name="connsiteX1969" fmla="*/ 847506 w 2439256"/>
              <a:gd name="connsiteY1969" fmla="*/ 2043246 h 4246968"/>
              <a:gd name="connsiteX1970" fmla="*/ 849506 w 2439256"/>
              <a:gd name="connsiteY1970" fmla="*/ 2043941 h 4246968"/>
              <a:gd name="connsiteX1971" fmla="*/ 852182 w 2439256"/>
              <a:gd name="connsiteY1971" fmla="*/ 2042598 h 4246968"/>
              <a:gd name="connsiteX1972" fmla="*/ 851421 w 2439256"/>
              <a:gd name="connsiteY1972" fmla="*/ 2037950 h 4246968"/>
              <a:gd name="connsiteX1973" fmla="*/ 837733 w 2439256"/>
              <a:gd name="connsiteY1973" fmla="*/ 2024691 h 4246968"/>
              <a:gd name="connsiteX1974" fmla="*/ 833038 w 2439256"/>
              <a:gd name="connsiteY1974" fmla="*/ 2024224 h 4246968"/>
              <a:gd name="connsiteX1975" fmla="*/ 832561 w 2439256"/>
              <a:gd name="connsiteY1975" fmla="*/ 2028873 h 4246968"/>
              <a:gd name="connsiteX1976" fmla="*/ 847506 w 2439256"/>
              <a:gd name="connsiteY1976" fmla="*/ 2043246 h 4246968"/>
              <a:gd name="connsiteX1977" fmla="*/ 345262 w 2439256"/>
              <a:gd name="connsiteY1977" fmla="*/ 2279361 h 4246968"/>
              <a:gd name="connsiteX1978" fmla="*/ 344519 w 2439256"/>
              <a:gd name="connsiteY1978" fmla="*/ 2284067 h 4246968"/>
              <a:gd name="connsiteX1979" fmla="*/ 347167 w 2439256"/>
              <a:gd name="connsiteY1979" fmla="*/ 2285362 h 4246968"/>
              <a:gd name="connsiteX1980" fmla="*/ 349177 w 2439256"/>
              <a:gd name="connsiteY1980" fmla="*/ 2284714 h 4246968"/>
              <a:gd name="connsiteX1981" fmla="*/ 364617 w 2439256"/>
              <a:gd name="connsiteY1981" fmla="*/ 2270246 h 4246968"/>
              <a:gd name="connsiteX1982" fmla="*/ 364112 w 2439256"/>
              <a:gd name="connsiteY1982" fmla="*/ 2265550 h 4246968"/>
              <a:gd name="connsiteX1983" fmla="*/ 359473 w 2439256"/>
              <a:gd name="connsiteY1983" fmla="*/ 2266064 h 4246968"/>
              <a:gd name="connsiteX1984" fmla="*/ 345262 w 2439256"/>
              <a:gd name="connsiteY1984" fmla="*/ 2279361 h 4246968"/>
              <a:gd name="connsiteX1985" fmla="*/ 361559 w 2439256"/>
              <a:gd name="connsiteY1985" fmla="*/ 2043246 h 4246968"/>
              <a:gd name="connsiteX1986" fmla="*/ 363560 w 2439256"/>
              <a:gd name="connsiteY1986" fmla="*/ 2043941 h 4246968"/>
              <a:gd name="connsiteX1987" fmla="*/ 366217 w 2439256"/>
              <a:gd name="connsiteY1987" fmla="*/ 2042598 h 4246968"/>
              <a:gd name="connsiteX1988" fmla="*/ 365474 w 2439256"/>
              <a:gd name="connsiteY1988" fmla="*/ 2037950 h 4246968"/>
              <a:gd name="connsiteX1989" fmla="*/ 351748 w 2439256"/>
              <a:gd name="connsiteY1989" fmla="*/ 2024691 h 4246968"/>
              <a:gd name="connsiteX1990" fmla="*/ 347081 w 2439256"/>
              <a:gd name="connsiteY1990" fmla="*/ 2024224 h 4246968"/>
              <a:gd name="connsiteX1991" fmla="*/ 346614 w 2439256"/>
              <a:gd name="connsiteY1991" fmla="*/ 2028873 h 4246968"/>
              <a:gd name="connsiteX1992" fmla="*/ 361559 w 2439256"/>
              <a:gd name="connsiteY1992" fmla="*/ 2043246 h 4246968"/>
              <a:gd name="connsiteX1993" fmla="*/ 447094 w 2439256"/>
              <a:gd name="connsiteY1993" fmla="*/ 2229841 h 4246968"/>
              <a:gd name="connsiteX1994" fmla="*/ 449466 w 2439256"/>
              <a:gd name="connsiteY1994" fmla="*/ 2230812 h 4246968"/>
              <a:gd name="connsiteX1995" fmla="*/ 451866 w 2439256"/>
              <a:gd name="connsiteY1995" fmla="*/ 2229841 h 4246968"/>
              <a:gd name="connsiteX1996" fmla="*/ 473773 w 2439256"/>
              <a:gd name="connsiteY1996" fmla="*/ 2208019 h 4246968"/>
              <a:gd name="connsiteX1997" fmla="*/ 473583 w 2439256"/>
              <a:gd name="connsiteY1997" fmla="*/ 2203561 h 4246968"/>
              <a:gd name="connsiteX1998" fmla="*/ 468906 w 2439256"/>
              <a:gd name="connsiteY1998" fmla="*/ 2203561 h 4246968"/>
              <a:gd name="connsiteX1999" fmla="*/ 452723 w 2439256"/>
              <a:gd name="connsiteY1999" fmla="*/ 2219735 h 4246968"/>
              <a:gd name="connsiteX2000" fmla="*/ 452799 w 2439256"/>
              <a:gd name="connsiteY2000" fmla="*/ 2213096 h 4246968"/>
              <a:gd name="connsiteX2001" fmla="*/ 536810 w 2439256"/>
              <a:gd name="connsiteY2001" fmla="*/ 2129085 h 4246968"/>
              <a:gd name="connsiteX2002" fmla="*/ 601389 w 2439256"/>
              <a:gd name="connsiteY2002" fmla="*/ 2159375 h 4246968"/>
              <a:gd name="connsiteX2003" fmla="*/ 606066 w 2439256"/>
              <a:gd name="connsiteY2003" fmla="*/ 2159756 h 4246968"/>
              <a:gd name="connsiteX2004" fmla="*/ 606542 w 2439256"/>
              <a:gd name="connsiteY2004" fmla="*/ 2155088 h 4246968"/>
              <a:gd name="connsiteX2005" fmla="*/ 536810 w 2439256"/>
              <a:gd name="connsiteY2005" fmla="*/ 2122303 h 4246968"/>
              <a:gd name="connsiteX2006" fmla="*/ 446141 w 2439256"/>
              <a:gd name="connsiteY2006" fmla="*/ 2212905 h 4246968"/>
              <a:gd name="connsiteX2007" fmla="*/ 446046 w 2439256"/>
              <a:gd name="connsiteY2007" fmla="*/ 2219554 h 4246968"/>
              <a:gd name="connsiteX2008" fmla="*/ 429863 w 2439256"/>
              <a:gd name="connsiteY2008" fmla="*/ 2203371 h 4246968"/>
              <a:gd name="connsiteX2009" fmla="*/ 425186 w 2439256"/>
              <a:gd name="connsiteY2009" fmla="*/ 2203371 h 4246968"/>
              <a:gd name="connsiteX2010" fmla="*/ 425186 w 2439256"/>
              <a:gd name="connsiteY2010" fmla="*/ 2208019 h 4246968"/>
              <a:gd name="connsiteX2011" fmla="*/ 447094 w 2439256"/>
              <a:gd name="connsiteY2011" fmla="*/ 2229841 h 4246968"/>
              <a:gd name="connsiteX2012" fmla="*/ 600056 w 2439256"/>
              <a:gd name="connsiteY2012" fmla="*/ 2222811 h 4246968"/>
              <a:gd name="connsiteX2013" fmla="*/ 604742 w 2439256"/>
              <a:gd name="connsiteY2013" fmla="*/ 2222811 h 4246968"/>
              <a:gd name="connsiteX2014" fmla="*/ 620906 w 2439256"/>
              <a:gd name="connsiteY2014" fmla="*/ 2206628 h 4246968"/>
              <a:gd name="connsiteX2015" fmla="*/ 620906 w 2439256"/>
              <a:gd name="connsiteY2015" fmla="*/ 2213191 h 4246968"/>
              <a:gd name="connsiteX2016" fmla="*/ 614363 w 2439256"/>
              <a:gd name="connsiteY2016" fmla="*/ 2246624 h 4246968"/>
              <a:gd name="connsiteX2017" fmla="*/ 616067 w 2439256"/>
              <a:gd name="connsiteY2017" fmla="*/ 2250996 h 4246968"/>
              <a:gd name="connsiteX2018" fmla="*/ 617411 w 2439256"/>
              <a:gd name="connsiteY2018" fmla="*/ 2251281 h 4246968"/>
              <a:gd name="connsiteX2019" fmla="*/ 620449 w 2439256"/>
              <a:gd name="connsiteY2019" fmla="*/ 2249281 h 4246968"/>
              <a:gd name="connsiteX2020" fmla="*/ 627593 w 2439256"/>
              <a:gd name="connsiteY2020" fmla="*/ 2213191 h 4246968"/>
              <a:gd name="connsiteX2021" fmla="*/ 627593 w 2439256"/>
              <a:gd name="connsiteY2021" fmla="*/ 2206724 h 4246968"/>
              <a:gd name="connsiteX2022" fmla="*/ 643776 w 2439256"/>
              <a:gd name="connsiteY2022" fmla="*/ 2222907 h 4246968"/>
              <a:gd name="connsiteX2023" fmla="*/ 646176 w 2439256"/>
              <a:gd name="connsiteY2023" fmla="*/ 2223840 h 4246968"/>
              <a:gd name="connsiteX2024" fmla="*/ 648548 w 2439256"/>
              <a:gd name="connsiteY2024" fmla="*/ 2222907 h 4246968"/>
              <a:gd name="connsiteX2025" fmla="*/ 648548 w 2439256"/>
              <a:gd name="connsiteY2025" fmla="*/ 2218249 h 4246968"/>
              <a:gd name="connsiteX2026" fmla="*/ 626640 w 2439256"/>
              <a:gd name="connsiteY2026" fmla="*/ 2196351 h 4246968"/>
              <a:gd name="connsiteX2027" fmla="*/ 624249 w 2439256"/>
              <a:gd name="connsiteY2027" fmla="*/ 2195370 h 4246968"/>
              <a:gd name="connsiteX2028" fmla="*/ 621878 w 2439256"/>
              <a:gd name="connsiteY2028" fmla="*/ 2196351 h 4246968"/>
              <a:gd name="connsiteX2029" fmla="*/ 600056 w 2439256"/>
              <a:gd name="connsiteY2029" fmla="*/ 2218115 h 4246968"/>
              <a:gd name="connsiteX2030" fmla="*/ 600056 w 2439256"/>
              <a:gd name="connsiteY2030" fmla="*/ 2222811 h 4246968"/>
              <a:gd name="connsiteX2031" fmla="*/ 385372 w 2439256"/>
              <a:gd name="connsiteY2031" fmla="*/ 2048685 h 4246968"/>
              <a:gd name="connsiteX2032" fmla="*/ 381076 w 2439256"/>
              <a:gd name="connsiteY2032" fmla="*/ 2050685 h 4246968"/>
              <a:gd name="connsiteX2033" fmla="*/ 383076 w 2439256"/>
              <a:gd name="connsiteY2033" fmla="*/ 2054962 h 4246968"/>
              <a:gd name="connsiteX2034" fmla="*/ 403650 w 2439256"/>
              <a:gd name="connsiteY2034" fmla="*/ 2059753 h 4246968"/>
              <a:gd name="connsiteX2035" fmla="*/ 404041 w 2439256"/>
              <a:gd name="connsiteY2035" fmla="*/ 2059753 h 4246968"/>
              <a:gd name="connsiteX2036" fmla="*/ 407375 w 2439256"/>
              <a:gd name="connsiteY2036" fmla="*/ 2056781 h 4246968"/>
              <a:gd name="connsiteX2037" fmla="*/ 404336 w 2439256"/>
              <a:gd name="connsiteY2037" fmla="*/ 2053057 h 4246968"/>
              <a:gd name="connsiteX2038" fmla="*/ 385372 w 2439256"/>
              <a:gd name="connsiteY2038" fmla="*/ 2048685 h 4246968"/>
              <a:gd name="connsiteX2039" fmla="*/ 913038 w 2439256"/>
              <a:gd name="connsiteY2039" fmla="*/ 2060029 h 4246968"/>
              <a:gd name="connsiteX2040" fmla="*/ 913809 w 2439256"/>
              <a:gd name="connsiteY2040" fmla="*/ 2059943 h 4246968"/>
              <a:gd name="connsiteX2041" fmla="*/ 935727 w 2439256"/>
              <a:gd name="connsiteY2041" fmla="*/ 2054028 h 4246968"/>
              <a:gd name="connsiteX2042" fmla="*/ 937927 w 2439256"/>
              <a:gd name="connsiteY2042" fmla="*/ 2049856 h 4246968"/>
              <a:gd name="connsiteX2043" fmla="*/ 933726 w 2439256"/>
              <a:gd name="connsiteY2043" fmla="*/ 2047665 h 4246968"/>
              <a:gd name="connsiteX2044" fmla="*/ 912200 w 2439256"/>
              <a:gd name="connsiteY2044" fmla="*/ 2053323 h 4246968"/>
              <a:gd name="connsiteX2045" fmla="*/ 909714 w 2439256"/>
              <a:gd name="connsiteY2045" fmla="*/ 2057333 h 4246968"/>
              <a:gd name="connsiteX2046" fmla="*/ 913038 w 2439256"/>
              <a:gd name="connsiteY2046" fmla="*/ 2060029 h 4246968"/>
              <a:gd name="connsiteX2047" fmla="*/ 426996 w 2439256"/>
              <a:gd name="connsiteY2047" fmla="*/ 2060029 h 4246968"/>
              <a:gd name="connsiteX2048" fmla="*/ 427758 w 2439256"/>
              <a:gd name="connsiteY2048" fmla="*/ 2059943 h 4246968"/>
              <a:gd name="connsiteX2049" fmla="*/ 449666 w 2439256"/>
              <a:gd name="connsiteY2049" fmla="*/ 2054028 h 4246968"/>
              <a:gd name="connsiteX2050" fmla="*/ 451866 w 2439256"/>
              <a:gd name="connsiteY2050" fmla="*/ 2049856 h 4246968"/>
              <a:gd name="connsiteX2051" fmla="*/ 447675 w 2439256"/>
              <a:gd name="connsiteY2051" fmla="*/ 2047665 h 4246968"/>
              <a:gd name="connsiteX2052" fmla="*/ 426148 w 2439256"/>
              <a:gd name="connsiteY2052" fmla="*/ 2053323 h 4246968"/>
              <a:gd name="connsiteX2053" fmla="*/ 423653 w 2439256"/>
              <a:gd name="connsiteY2053" fmla="*/ 2057333 h 4246968"/>
              <a:gd name="connsiteX2054" fmla="*/ 426996 w 2439256"/>
              <a:gd name="connsiteY2054" fmla="*/ 2060029 h 4246968"/>
              <a:gd name="connsiteX2055" fmla="*/ 709803 w 2439256"/>
              <a:gd name="connsiteY2055" fmla="*/ 2036407 h 4246968"/>
              <a:gd name="connsiteX2056" fmla="*/ 709031 w 2439256"/>
              <a:gd name="connsiteY2056" fmla="*/ 2041055 h 4246968"/>
              <a:gd name="connsiteX2057" fmla="*/ 711708 w 2439256"/>
              <a:gd name="connsiteY2057" fmla="*/ 2042408 h 4246968"/>
              <a:gd name="connsiteX2058" fmla="*/ 713708 w 2439256"/>
              <a:gd name="connsiteY2058" fmla="*/ 2041760 h 4246968"/>
              <a:gd name="connsiteX2059" fmla="*/ 729129 w 2439256"/>
              <a:gd name="connsiteY2059" fmla="*/ 2027244 h 4246968"/>
              <a:gd name="connsiteX2060" fmla="*/ 728643 w 2439256"/>
              <a:gd name="connsiteY2060" fmla="*/ 2022596 h 4246968"/>
              <a:gd name="connsiteX2061" fmla="*/ 723985 w 2439256"/>
              <a:gd name="connsiteY2061" fmla="*/ 2023062 h 4246968"/>
              <a:gd name="connsiteX2062" fmla="*/ 709803 w 2439256"/>
              <a:gd name="connsiteY2062" fmla="*/ 2036407 h 4246968"/>
              <a:gd name="connsiteX2063" fmla="*/ 588254 w 2439256"/>
              <a:gd name="connsiteY2063" fmla="*/ 2279361 h 4246968"/>
              <a:gd name="connsiteX2064" fmla="*/ 587483 w 2439256"/>
              <a:gd name="connsiteY2064" fmla="*/ 2284067 h 4246968"/>
              <a:gd name="connsiteX2065" fmla="*/ 590140 w 2439256"/>
              <a:gd name="connsiteY2065" fmla="*/ 2285362 h 4246968"/>
              <a:gd name="connsiteX2066" fmla="*/ 592064 w 2439256"/>
              <a:gd name="connsiteY2066" fmla="*/ 2284714 h 4246968"/>
              <a:gd name="connsiteX2067" fmla="*/ 607514 w 2439256"/>
              <a:gd name="connsiteY2067" fmla="*/ 2270246 h 4246968"/>
              <a:gd name="connsiteX2068" fmla="*/ 607019 w 2439256"/>
              <a:gd name="connsiteY2068" fmla="*/ 2265550 h 4246968"/>
              <a:gd name="connsiteX2069" fmla="*/ 602446 w 2439256"/>
              <a:gd name="connsiteY2069" fmla="*/ 2266064 h 4246968"/>
              <a:gd name="connsiteX2070" fmla="*/ 588254 w 2439256"/>
              <a:gd name="connsiteY2070" fmla="*/ 2279361 h 4246968"/>
              <a:gd name="connsiteX2071" fmla="*/ 466725 w 2439256"/>
              <a:gd name="connsiteY2071" fmla="*/ 2036407 h 4246968"/>
              <a:gd name="connsiteX2072" fmla="*/ 465954 w 2439256"/>
              <a:gd name="connsiteY2072" fmla="*/ 2041055 h 4246968"/>
              <a:gd name="connsiteX2073" fmla="*/ 468630 w 2439256"/>
              <a:gd name="connsiteY2073" fmla="*/ 2042408 h 4246968"/>
              <a:gd name="connsiteX2074" fmla="*/ 470516 w 2439256"/>
              <a:gd name="connsiteY2074" fmla="*/ 2041760 h 4246968"/>
              <a:gd name="connsiteX2075" fmla="*/ 485947 w 2439256"/>
              <a:gd name="connsiteY2075" fmla="*/ 2027244 h 4246968"/>
              <a:gd name="connsiteX2076" fmla="*/ 485489 w 2439256"/>
              <a:gd name="connsiteY2076" fmla="*/ 2022596 h 4246968"/>
              <a:gd name="connsiteX2077" fmla="*/ 480908 w 2439256"/>
              <a:gd name="connsiteY2077" fmla="*/ 2023062 h 4246968"/>
              <a:gd name="connsiteX2078" fmla="*/ 466725 w 2439256"/>
              <a:gd name="connsiteY2078" fmla="*/ 2036407 h 4246968"/>
              <a:gd name="connsiteX2079" fmla="*/ 690848 w 2439256"/>
              <a:gd name="connsiteY2079" fmla="*/ 1984782 h 4246968"/>
              <a:gd name="connsiteX2080" fmla="*/ 658358 w 2439256"/>
              <a:gd name="connsiteY2080" fmla="*/ 2017243 h 4246968"/>
              <a:gd name="connsiteX2081" fmla="*/ 625869 w 2439256"/>
              <a:gd name="connsiteY2081" fmla="*/ 1984782 h 4246968"/>
              <a:gd name="connsiteX2082" fmla="*/ 658358 w 2439256"/>
              <a:gd name="connsiteY2082" fmla="*/ 1923155 h 4246968"/>
              <a:gd name="connsiteX2083" fmla="*/ 690848 w 2439256"/>
              <a:gd name="connsiteY2083" fmla="*/ 1984782 h 4246968"/>
              <a:gd name="connsiteX2084" fmla="*/ 632546 w 2439256"/>
              <a:gd name="connsiteY2084" fmla="*/ 1984782 h 4246968"/>
              <a:gd name="connsiteX2085" fmla="*/ 658358 w 2439256"/>
              <a:gd name="connsiteY2085" fmla="*/ 2010594 h 4246968"/>
              <a:gd name="connsiteX2086" fmla="*/ 684171 w 2439256"/>
              <a:gd name="connsiteY2086" fmla="*/ 1984782 h 4246968"/>
              <a:gd name="connsiteX2087" fmla="*/ 658358 w 2439256"/>
              <a:gd name="connsiteY2087" fmla="*/ 1930184 h 4246968"/>
              <a:gd name="connsiteX2088" fmla="*/ 632546 w 2439256"/>
              <a:gd name="connsiteY2088" fmla="*/ 1984782 h 4246968"/>
              <a:gd name="connsiteX2089" fmla="*/ 604542 w 2439256"/>
              <a:gd name="connsiteY2089" fmla="*/ 2043246 h 4246968"/>
              <a:gd name="connsiteX2090" fmla="*/ 606542 w 2439256"/>
              <a:gd name="connsiteY2090" fmla="*/ 2043941 h 4246968"/>
              <a:gd name="connsiteX2091" fmla="*/ 609190 w 2439256"/>
              <a:gd name="connsiteY2091" fmla="*/ 2042598 h 4246968"/>
              <a:gd name="connsiteX2092" fmla="*/ 608447 w 2439256"/>
              <a:gd name="connsiteY2092" fmla="*/ 2037950 h 4246968"/>
              <a:gd name="connsiteX2093" fmla="*/ 594741 w 2439256"/>
              <a:gd name="connsiteY2093" fmla="*/ 2024691 h 4246968"/>
              <a:gd name="connsiteX2094" fmla="*/ 590055 w 2439256"/>
              <a:gd name="connsiteY2094" fmla="*/ 2024224 h 4246968"/>
              <a:gd name="connsiteX2095" fmla="*/ 589579 w 2439256"/>
              <a:gd name="connsiteY2095" fmla="*/ 2028873 h 4246968"/>
              <a:gd name="connsiteX2096" fmla="*/ 604542 w 2439256"/>
              <a:gd name="connsiteY2096" fmla="*/ 2043246 h 4246968"/>
              <a:gd name="connsiteX2097" fmla="*/ 447856 w 2439256"/>
              <a:gd name="connsiteY2097" fmla="*/ 1984782 h 4246968"/>
              <a:gd name="connsiteX2098" fmla="*/ 415376 w 2439256"/>
              <a:gd name="connsiteY2098" fmla="*/ 2017243 h 4246968"/>
              <a:gd name="connsiteX2099" fmla="*/ 382895 w 2439256"/>
              <a:gd name="connsiteY2099" fmla="*/ 1984782 h 4246968"/>
              <a:gd name="connsiteX2100" fmla="*/ 415376 w 2439256"/>
              <a:gd name="connsiteY2100" fmla="*/ 1923155 h 4246968"/>
              <a:gd name="connsiteX2101" fmla="*/ 447856 w 2439256"/>
              <a:gd name="connsiteY2101" fmla="*/ 1984782 h 4246968"/>
              <a:gd name="connsiteX2102" fmla="*/ 389563 w 2439256"/>
              <a:gd name="connsiteY2102" fmla="*/ 1984782 h 4246968"/>
              <a:gd name="connsiteX2103" fmla="*/ 415376 w 2439256"/>
              <a:gd name="connsiteY2103" fmla="*/ 2010594 h 4246968"/>
              <a:gd name="connsiteX2104" fmla="*/ 441188 w 2439256"/>
              <a:gd name="connsiteY2104" fmla="*/ 1984782 h 4246968"/>
              <a:gd name="connsiteX2105" fmla="*/ 415376 w 2439256"/>
              <a:gd name="connsiteY2105" fmla="*/ 1930184 h 4246968"/>
              <a:gd name="connsiteX2106" fmla="*/ 389563 w 2439256"/>
              <a:gd name="connsiteY2106" fmla="*/ 1984782 h 4246968"/>
              <a:gd name="connsiteX2107" fmla="*/ 725986 w 2439256"/>
              <a:gd name="connsiteY2107" fmla="*/ 2286257 h 4246968"/>
              <a:gd name="connsiteX2108" fmla="*/ 727986 w 2439256"/>
              <a:gd name="connsiteY2108" fmla="*/ 2286895 h 4246968"/>
              <a:gd name="connsiteX2109" fmla="*/ 730653 w 2439256"/>
              <a:gd name="connsiteY2109" fmla="*/ 2285552 h 4246968"/>
              <a:gd name="connsiteX2110" fmla="*/ 729891 w 2439256"/>
              <a:gd name="connsiteY2110" fmla="*/ 2280895 h 4246968"/>
              <a:gd name="connsiteX2111" fmla="*/ 716175 w 2439256"/>
              <a:gd name="connsiteY2111" fmla="*/ 2267645 h 4246968"/>
              <a:gd name="connsiteX2112" fmla="*/ 711498 w 2439256"/>
              <a:gd name="connsiteY2112" fmla="*/ 2267179 h 4246968"/>
              <a:gd name="connsiteX2113" fmla="*/ 711041 w 2439256"/>
              <a:gd name="connsiteY2113" fmla="*/ 2271894 h 4246968"/>
              <a:gd name="connsiteX2114" fmla="*/ 725986 w 2439256"/>
              <a:gd name="connsiteY2114" fmla="*/ 2286257 h 4246968"/>
              <a:gd name="connsiteX2115" fmla="*/ 670074 w 2439256"/>
              <a:gd name="connsiteY2115" fmla="*/ 2060029 h 4246968"/>
              <a:gd name="connsiteX2116" fmla="*/ 670817 w 2439256"/>
              <a:gd name="connsiteY2116" fmla="*/ 2059943 h 4246968"/>
              <a:gd name="connsiteX2117" fmla="*/ 692734 w 2439256"/>
              <a:gd name="connsiteY2117" fmla="*/ 2054028 h 4246968"/>
              <a:gd name="connsiteX2118" fmla="*/ 694934 w 2439256"/>
              <a:gd name="connsiteY2118" fmla="*/ 2049856 h 4246968"/>
              <a:gd name="connsiteX2119" fmla="*/ 690724 w 2439256"/>
              <a:gd name="connsiteY2119" fmla="*/ 2047665 h 4246968"/>
              <a:gd name="connsiteX2120" fmla="*/ 669217 w 2439256"/>
              <a:gd name="connsiteY2120" fmla="*/ 2053323 h 4246968"/>
              <a:gd name="connsiteX2121" fmla="*/ 666722 w 2439256"/>
              <a:gd name="connsiteY2121" fmla="*/ 2057333 h 4246968"/>
              <a:gd name="connsiteX2122" fmla="*/ 670074 w 2439256"/>
              <a:gd name="connsiteY2122" fmla="*/ 2060029 h 4246968"/>
              <a:gd name="connsiteX2123" fmla="*/ 482994 w 2439256"/>
              <a:gd name="connsiteY2123" fmla="*/ 2286257 h 4246968"/>
              <a:gd name="connsiteX2124" fmla="*/ 484994 w 2439256"/>
              <a:gd name="connsiteY2124" fmla="*/ 2286895 h 4246968"/>
              <a:gd name="connsiteX2125" fmla="*/ 487680 w 2439256"/>
              <a:gd name="connsiteY2125" fmla="*/ 2285552 h 4246968"/>
              <a:gd name="connsiteX2126" fmla="*/ 486908 w 2439256"/>
              <a:gd name="connsiteY2126" fmla="*/ 2280895 h 4246968"/>
              <a:gd name="connsiteX2127" fmla="*/ 473183 w 2439256"/>
              <a:gd name="connsiteY2127" fmla="*/ 2267645 h 4246968"/>
              <a:gd name="connsiteX2128" fmla="*/ 468506 w 2439256"/>
              <a:gd name="connsiteY2128" fmla="*/ 2267179 h 4246968"/>
              <a:gd name="connsiteX2129" fmla="*/ 468039 w 2439256"/>
              <a:gd name="connsiteY2129" fmla="*/ 2271894 h 4246968"/>
              <a:gd name="connsiteX2130" fmla="*/ 482994 w 2439256"/>
              <a:gd name="connsiteY2130" fmla="*/ 2286257 h 4246968"/>
              <a:gd name="connsiteX2131" fmla="*/ 1418168 w 2439256"/>
              <a:gd name="connsiteY2131" fmla="*/ 2212905 h 4246968"/>
              <a:gd name="connsiteX2132" fmla="*/ 1418082 w 2439256"/>
              <a:gd name="connsiteY2132" fmla="*/ 2219563 h 4246968"/>
              <a:gd name="connsiteX2133" fmla="*/ 1401880 w 2439256"/>
              <a:gd name="connsiteY2133" fmla="*/ 2203371 h 4246968"/>
              <a:gd name="connsiteX2134" fmla="*/ 1397194 w 2439256"/>
              <a:gd name="connsiteY2134" fmla="*/ 2203371 h 4246968"/>
              <a:gd name="connsiteX2135" fmla="*/ 1397194 w 2439256"/>
              <a:gd name="connsiteY2135" fmla="*/ 2208019 h 4246968"/>
              <a:gd name="connsiteX2136" fmla="*/ 1419130 w 2439256"/>
              <a:gd name="connsiteY2136" fmla="*/ 2229841 h 4246968"/>
              <a:gd name="connsiteX2137" fmla="*/ 1421502 w 2439256"/>
              <a:gd name="connsiteY2137" fmla="*/ 2230812 h 4246968"/>
              <a:gd name="connsiteX2138" fmla="*/ 1423873 w 2439256"/>
              <a:gd name="connsiteY2138" fmla="*/ 2229841 h 4246968"/>
              <a:gd name="connsiteX2139" fmla="*/ 1445780 w 2439256"/>
              <a:gd name="connsiteY2139" fmla="*/ 2208019 h 4246968"/>
              <a:gd name="connsiteX2140" fmla="*/ 1445590 w 2439256"/>
              <a:gd name="connsiteY2140" fmla="*/ 2203561 h 4246968"/>
              <a:gd name="connsiteX2141" fmla="*/ 1440913 w 2439256"/>
              <a:gd name="connsiteY2141" fmla="*/ 2203561 h 4246968"/>
              <a:gd name="connsiteX2142" fmla="*/ 1424731 w 2439256"/>
              <a:gd name="connsiteY2142" fmla="*/ 2219744 h 4246968"/>
              <a:gd name="connsiteX2143" fmla="*/ 1424826 w 2439256"/>
              <a:gd name="connsiteY2143" fmla="*/ 2213096 h 4246968"/>
              <a:gd name="connsiteX2144" fmla="*/ 1508855 w 2439256"/>
              <a:gd name="connsiteY2144" fmla="*/ 2129095 h 4246968"/>
              <a:gd name="connsiteX2145" fmla="*/ 1573416 w 2439256"/>
              <a:gd name="connsiteY2145" fmla="*/ 2159375 h 4246968"/>
              <a:gd name="connsiteX2146" fmla="*/ 1578092 w 2439256"/>
              <a:gd name="connsiteY2146" fmla="*/ 2159756 h 4246968"/>
              <a:gd name="connsiteX2147" fmla="*/ 1578559 w 2439256"/>
              <a:gd name="connsiteY2147" fmla="*/ 2155098 h 4246968"/>
              <a:gd name="connsiteX2148" fmla="*/ 1508855 w 2439256"/>
              <a:gd name="connsiteY2148" fmla="*/ 2122313 h 4246968"/>
              <a:gd name="connsiteX2149" fmla="*/ 1418168 w 2439256"/>
              <a:gd name="connsiteY2149" fmla="*/ 2212905 h 4246968"/>
              <a:gd name="connsiteX2150" fmla="*/ 690077 w 2439256"/>
              <a:gd name="connsiteY2150" fmla="*/ 2229841 h 4246968"/>
              <a:gd name="connsiteX2151" fmla="*/ 692448 w 2439256"/>
              <a:gd name="connsiteY2151" fmla="*/ 2230812 h 4246968"/>
              <a:gd name="connsiteX2152" fmla="*/ 694849 w 2439256"/>
              <a:gd name="connsiteY2152" fmla="*/ 2229841 h 4246968"/>
              <a:gd name="connsiteX2153" fmla="*/ 716661 w 2439256"/>
              <a:gd name="connsiteY2153" fmla="*/ 2208019 h 4246968"/>
              <a:gd name="connsiteX2154" fmla="*/ 716661 w 2439256"/>
              <a:gd name="connsiteY2154" fmla="*/ 2203561 h 4246968"/>
              <a:gd name="connsiteX2155" fmla="*/ 711984 w 2439256"/>
              <a:gd name="connsiteY2155" fmla="*/ 2203561 h 4246968"/>
              <a:gd name="connsiteX2156" fmla="*/ 695801 w 2439256"/>
              <a:gd name="connsiteY2156" fmla="*/ 2219735 h 4246968"/>
              <a:gd name="connsiteX2157" fmla="*/ 695887 w 2439256"/>
              <a:gd name="connsiteY2157" fmla="*/ 2213096 h 4246968"/>
              <a:gd name="connsiteX2158" fmla="*/ 779888 w 2439256"/>
              <a:gd name="connsiteY2158" fmla="*/ 2129085 h 4246968"/>
              <a:gd name="connsiteX2159" fmla="*/ 844467 w 2439256"/>
              <a:gd name="connsiteY2159" fmla="*/ 2159375 h 4246968"/>
              <a:gd name="connsiteX2160" fmla="*/ 849135 w 2439256"/>
              <a:gd name="connsiteY2160" fmla="*/ 2159756 h 4246968"/>
              <a:gd name="connsiteX2161" fmla="*/ 849630 w 2439256"/>
              <a:gd name="connsiteY2161" fmla="*/ 2155088 h 4246968"/>
              <a:gd name="connsiteX2162" fmla="*/ 779888 w 2439256"/>
              <a:gd name="connsiteY2162" fmla="*/ 2122303 h 4246968"/>
              <a:gd name="connsiteX2163" fmla="*/ 689220 w 2439256"/>
              <a:gd name="connsiteY2163" fmla="*/ 2212905 h 4246968"/>
              <a:gd name="connsiteX2164" fmla="*/ 689124 w 2439256"/>
              <a:gd name="connsiteY2164" fmla="*/ 2219554 h 4246968"/>
              <a:gd name="connsiteX2165" fmla="*/ 672912 w 2439256"/>
              <a:gd name="connsiteY2165" fmla="*/ 2203371 h 4246968"/>
              <a:gd name="connsiteX2166" fmla="*/ 668264 w 2439256"/>
              <a:gd name="connsiteY2166" fmla="*/ 2203371 h 4246968"/>
              <a:gd name="connsiteX2167" fmla="*/ 668264 w 2439256"/>
              <a:gd name="connsiteY2167" fmla="*/ 2208019 h 4246968"/>
              <a:gd name="connsiteX2168" fmla="*/ 690077 w 2439256"/>
              <a:gd name="connsiteY2168" fmla="*/ 2229841 h 4246968"/>
              <a:gd name="connsiteX2169" fmla="*/ 1445219 w 2439256"/>
              <a:gd name="connsiteY2169" fmla="*/ 2267645 h 4246968"/>
              <a:gd name="connsiteX2170" fmla="*/ 1440542 w 2439256"/>
              <a:gd name="connsiteY2170" fmla="*/ 2267179 h 4246968"/>
              <a:gd name="connsiteX2171" fmla="*/ 1440075 w 2439256"/>
              <a:gd name="connsiteY2171" fmla="*/ 2271884 h 4246968"/>
              <a:gd name="connsiteX2172" fmla="*/ 1455029 w 2439256"/>
              <a:gd name="connsiteY2172" fmla="*/ 2286257 h 4246968"/>
              <a:gd name="connsiteX2173" fmla="*/ 1457030 w 2439256"/>
              <a:gd name="connsiteY2173" fmla="*/ 2286895 h 4246968"/>
              <a:gd name="connsiteX2174" fmla="*/ 1459678 w 2439256"/>
              <a:gd name="connsiteY2174" fmla="*/ 2285552 h 4246968"/>
              <a:gd name="connsiteX2175" fmla="*/ 1458935 w 2439256"/>
              <a:gd name="connsiteY2175" fmla="*/ 2280895 h 4246968"/>
              <a:gd name="connsiteX2176" fmla="*/ 1445219 w 2439256"/>
              <a:gd name="connsiteY2176" fmla="*/ 2267645 h 4246968"/>
              <a:gd name="connsiteX2177" fmla="*/ 871442 w 2439256"/>
              <a:gd name="connsiteY2177" fmla="*/ 2048685 h 4246968"/>
              <a:gd name="connsiteX2178" fmla="*/ 867127 w 2439256"/>
              <a:gd name="connsiteY2178" fmla="*/ 2050685 h 4246968"/>
              <a:gd name="connsiteX2179" fmla="*/ 869128 w 2439256"/>
              <a:gd name="connsiteY2179" fmla="*/ 2054962 h 4246968"/>
              <a:gd name="connsiteX2180" fmla="*/ 889721 w 2439256"/>
              <a:gd name="connsiteY2180" fmla="*/ 2059753 h 4246968"/>
              <a:gd name="connsiteX2181" fmla="*/ 890092 w 2439256"/>
              <a:gd name="connsiteY2181" fmla="*/ 2059753 h 4246968"/>
              <a:gd name="connsiteX2182" fmla="*/ 893436 w 2439256"/>
              <a:gd name="connsiteY2182" fmla="*/ 2056781 h 4246968"/>
              <a:gd name="connsiteX2183" fmla="*/ 890397 w 2439256"/>
              <a:gd name="connsiteY2183" fmla="*/ 2053057 h 4246968"/>
              <a:gd name="connsiteX2184" fmla="*/ 871442 w 2439256"/>
              <a:gd name="connsiteY2184" fmla="*/ 2048685 h 4246968"/>
              <a:gd name="connsiteX2185" fmla="*/ 1574463 w 2439256"/>
              <a:gd name="connsiteY2185" fmla="*/ 2266064 h 4246968"/>
              <a:gd name="connsiteX2186" fmla="*/ 1560280 w 2439256"/>
              <a:gd name="connsiteY2186" fmla="*/ 2279361 h 4246968"/>
              <a:gd name="connsiteX2187" fmla="*/ 1559509 w 2439256"/>
              <a:gd name="connsiteY2187" fmla="*/ 2284067 h 4246968"/>
              <a:gd name="connsiteX2188" fmla="*/ 1562186 w 2439256"/>
              <a:gd name="connsiteY2188" fmla="*/ 2285362 h 4246968"/>
              <a:gd name="connsiteX2189" fmla="*/ 1564091 w 2439256"/>
              <a:gd name="connsiteY2189" fmla="*/ 2284714 h 4246968"/>
              <a:gd name="connsiteX2190" fmla="*/ 1579521 w 2439256"/>
              <a:gd name="connsiteY2190" fmla="*/ 2270246 h 4246968"/>
              <a:gd name="connsiteX2191" fmla="*/ 1579045 w 2439256"/>
              <a:gd name="connsiteY2191" fmla="*/ 2265550 h 4246968"/>
              <a:gd name="connsiteX2192" fmla="*/ 1574463 w 2439256"/>
              <a:gd name="connsiteY2192" fmla="*/ 2266064 h 4246968"/>
              <a:gd name="connsiteX2193" fmla="*/ 1630280 w 2439256"/>
              <a:gd name="connsiteY2193" fmla="*/ 2017243 h 4246968"/>
              <a:gd name="connsiteX2194" fmla="*/ 1597809 w 2439256"/>
              <a:gd name="connsiteY2194" fmla="*/ 1984782 h 4246968"/>
              <a:gd name="connsiteX2195" fmla="*/ 1630280 w 2439256"/>
              <a:gd name="connsiteY2195" fmla="*/ 1923155 h 4246968"/>
              <a:gd name="connsiteX2196" fmla="*/ 1662769 w 2439256"/>
              <a:gd name="connsiteY2196" fmla="*/ 1984782 h 4246968"/>
              <a:gd name="connsiteX2197" fmla="*/ 1630280 w 2439256"/>
              <a:gd name="connsiteY2197" fmla="*/ 2017243 h 4246968"/>
              <a:gd name="connsiteX2198" fmla="*/ 1630366 w 2439256"/>
              <a:gd name="connsiteY2198" fmla="*/ 1930184 h 4246968"/>
              <a:gd name="connsiteX2199" fmla="*/ 1604553 w 2439256"/>
              <a:gd name="connsiteY2199" fmla="*/ 1984782 h 4246968"/>
              <a:gd name="connsiteX2200" fmla="*/ 1630366 w 2439256"/>
              <a:gd name="connsiteY2200" fmla="*/ 2010594 h 4246968"/>
              <a:gd name="connsiteX2201" fmla="*/ 1656197 w 2439256"/>
              <a:gd name="connsiteY2201" fmla="*/ 1984782 h 4246968"/>
              <a:gd name="connsiteX2202" fmla="*/ 1630366 w 2439256"/>
              <a:gd name="connsiteY2202" fmla="*/ 1930184 h 4246968"/>
              <a:gd name="connsiteX2203" fmla="*/ 933802 w 2439256"/>
              <a:gd name="connsiteY2203" fmla="*/ 1984782 h 4246968"/>
              <a:gd name="connsiteX2204" fmla="*/ 901341 w 2439256"/>
              <a:gd name="connsiteY2204" fmla="*/ 2017243 h 4246968"/>
              <a:gd name="connsiteX2205" fmla="*/ 868861 w 2439256"/>
              <a:gd name="connsiteY2205" fmla="*/ 1984782 h 4246968"/>
              <a:gd name="connsiteX2206" fmla="*/ 901341 w 2439256"/>
              <a:gd name="connsiteY2206" fmla="*/ 1923155 h 4246968"/>
              <a:gd name="connsiteX2207" fmla="*/ 933802 w 2439256"/>
              <a:gd name="connsiteY2207" fmla="*/ 1984782 h 4246968"/>
              <a:gd name="connsiteX2208" fmla="*/ 875529 w 2439256"/>
              <a:gd name="connsiteY2208" fmla="*/ 1984782 h 4246968"/>
              <a:gd name="connsiteX2209" fmla="*/ 901341 w 2439256"/>
              <a:gd name="connsiteY2209" fmla="*/ 2010594 h 4246968"/>
              <a:gd name="connsiteX2210" fmla="*/ 927154 w 2439256"/>
              <a:gd name="connsiteY2210" fmla="*/ 1984782 h 4246968"/>
              <a:gd name="connsiteX2211" fmla="*/ 901341 w 2439256"/>
              <a:gd name="connsiteY2211" fmla="*/ 1930184 h 4246968"/>
              <a:gd name="connsiteX2212" fmla="*/ 875529 w 2439256"/>
              <a:gd name="connsiteY2212" fmla="*/ 1984782 h 4246968"/>
              <a:gd name="connsiteX2213" fmla="*/ 1572092 w 2439256"/>
              <a:gd name="connsiteY2213" fmla="*/ 2218115 h 4246968"/>
              <a:gd name="connsiteX2214" fmla="*/ 1572092 w 2439256"/>
              <a:gd name="connsiteY2214" fmla="*/ 2222811 h 4246968"/>
              <a:gd name="connsiteX2215" fmla="*/ 1576740 w 2439256"/>
              <a:gd name="connsiteY2215" fmla="*/ 2222811 h 4246968"/>
              <a:gd name="connsiteX2216" fmla="*/ 1592961 w 2439256"/>
              <a:gd name="connsiteY2216" fmla="*/ 2206628 h 4246968"/>
              <a:gd name="connsiteX2217" fmla="*/ 1592961 w 2439256"/>
              <a:gd name="connsiteY2217" fmla="*/ 2213191 h 4246968"/>
              <a:gd name="connsiteX2218" fmla="*/ 1586370 w 2439256"/>
              <a:gd name="connsiteY2218" fmla="*/ 2246624 h 4246968"/>
              <a:gd name="connsiteX2219" fmla="*/ 1588094 w 2439256"/>
              <a:gd name="connsiteY2219" fmla="*/ 2250996 h 4246968"/>
              <a:gd name="connsiteX2220" fmla="*/ 1589418 w 2439256"/>
              <a:gd name="connsiteY2220" fmla="*/ 2251281 h 4246968"/>
              <a:gd name="connsiteX2221" fmla="*/ 1592466 w 2439256"/>
              <a:gd name="connsiteY2221" fmla="*/ 2249281 h 4246968"/>
              <a:gd name="connsiteX2222" fmla="*/ 1599609 w 2439256"/>
              <a:gd name="connsiteY2222" fmla="*/ 2213191 h 4246968"/>
              <a:gd name="connsiteX2223" fmla="*/ 1599609 w 2439256"/>
              <a:gd name="connsiteY2223" fmla="*/ 2206724 h 4246968"/>
              <a:gd name="connsiteX2224" fmla="*/ 1615811 w 2439256"/>
              <a:gd name="connsiteY2224" fmla="*/ 2222907 h 4246968"/>
              <a:gd name="connsiteX2225" fmla="*/ 1618183 w 2439256"/>
              <a:gd name="connsiteY2225" fmla="*/ 2223840 h 4246968"/>
              <a:gd name="connsiteX2226" fmla="*/ 1620574 w 2439256"/>
              <a:gd name="connsiteY2226" fmla="*/ 2222907 h 4246968"/>
              <a:gd name="connsiteX2227" fmla="*/ 1620574 w 2439256"/>
              <a:gd name="connsiteY2227" fmla="*/ 2218249 h 4246968"/>
              <a:gd name="connsiteX2228" fmla="*/ 1598676 w 2439256"/>
              <a:gd name="connsiteY2228" fmla="*/ 2196351 h 4246968"/>
              <a:gd name="connsiteX2229" fmla="*/ 1596285 w 2439256"/>
              <a:gd name="connsiteY2229" fmla="*/ 2195370 h 4246968"/>
              <a:gd name="connsiteX2230" fmla="*/ 1593913 w 2439256"/>
              <a:gd name="connsiteY2230" fmla="*/ 2196351 h 4246968"/>
              <a:gd name="connsiteX2231" fmla="*/ 1572092 w 2439256"/>
              <a:gd name="connsiteY2231" fmla="*/ 2218115 h 4246968"/>
              <a:gd name="connsiteX2232" fmla="*/ 1566653 w 2439256"/>
              <a:gd name="connsiteY2232" fmla="*/ 2024682 h 4246968"/>
              <a:gd name="connsiteX2233" fmla="*/ 1562005 w 2439256"/>
              <a:gd name="connsiteY2233" fmla="*/ 2024224 h 4246968"/>
              <a:gd name="connsiteX2234" fmla="*/ 1561519 w 2439256"/>
              <a:gd name="connsiteY2234" fmla="*/ 2028863 h 4246968"/>
              <a:gd name="connsiteX2235" fmla="*/ 1576473 w 2439256"/>
              <a:gd name="connsiteY2235" fmla="*/ 2043246 h 4246968"/>
              <a:gd name="connsiteX2236" fmla="*/ 1578473 w 2439256"/>
              <a:gd name="connsiteY2236" fmla="*/ 2043932 h 4246968"/>
              <a:gd name="connsiteX2237" fmla="*/ 1581140 w 2439256"/>
              <a:gd name="connsiteY2237" fmla="*/ 2042589 h 4246968"/>
              <a:gd name="connsiteX2238" fmla="*/ 1580359 w 2439256"/>
              <a:gd name="connsiteY2238" fmla="*/ 2037950 h 4246968"/>
              <a:gd name="connsiteX2239" fmla="*/ 1566653 w 2439256"/>
              <a:gd name="connsiteY2239" fmla="*/ 2024682 h 4246968"/>
              <a:gd name="connsiteX2240" fmla="*/ 1087441 w 2439256"/>
              <a:gd name="connsiteY2240" fmla="*/ 2159375 h 4246968"/>
              <a:gd name="connsiteX2241" fmla="*/ 1092127 w 2439256"/>
              <a:gd name="connsiteY2241" fmla="*/ 2159756 h 4246968"/>
              <a:gd name="connsiteX2242" fmla="*/ 1092603 w 2439256"/>
              <a:gd name="connsiteY2242" fmla="*/ 2155098 h 4246968"/>
              <a:gd name="connsiteX2243" fmla="*/ 1022871 w 2439256"/>
              <a:gd name="connsiteY2243" fmla="*/ 2122303 h 4246968"/>
              <a:gd name="connsiteX2244" fmla="*/ 932202 w 2439256"/>
              <a:gd name="connsiteY2244" fmla="*/ 2212905 h 4246968"/>
              <a:gd name="connsiteX2245" fmla="*/ 932116 w 2439256"/>
              <a:gd name="connsiteY2245" fmla="*/ 2219554 h 4246968"/>
              <a:gd name="connsiteX2246" fmla="*/ 915914 w 2439256"/>
              <a:gd name="connsiteY2246" fmla="*/ 2203371 h 4246968"/>
              <a:gd name="connsiteX2247" fmla="*/ 911247 w 2439256"/>
              <a:gd name="connsiteY2247" fmla="*/ 2203371 h 4246968"/>
              <a:gd name="connsiteX2248" fmla="*/ 911247 w 2439256"/>
              <a:gd name="connsiteY2248" fmla="*/ 2208019 h 4246968"/>
              <a:gd name="connsiteX2249" fmla="*/ 933155 w 2439256"/>
              <a:gd name="connsiteY2249" fmla="*/ 2229841 h 4246968"/>
              <a:gd name="connsiteX2250" fmla="*/ 935526 w 2439256"/>
              <a:gd name="connsiteY2250" fmla="*/ 2230812 h 4246968"/>
              <a:gd name="connsiteX2251" fmla="*/ 937927 w 2439256"/>
              <a:gd name="connsiteY2251" fmla="*/ 2229841 h 4246968"/>
              <a:gd name="connsiteX2252" fmla="*/ 959834 w 2439256"/>
              <a:gd name="connsiteY2252" fmla="*/ 2208019 h 4246968"/>
              <a:gd name="connsiteX2253" fmla="*/ 959615 w 2439256"/>
              <a:gd name="connsiteY2253" fmla="*/ 2203561 h 4246968"/>
              <a:gd name="connsiteX2254" fmla="*/ 954967 w 2439256"/>
              <a:gd name="connsiteY2254" fmla="*/ 2203561 h 4246968"/>
              <a:gd name="connsiteX2255" fmla="*/ 938765 w 2439256"/>
              <a:gd name="connsiteY2255" fmla="*/ 2219735 h 4246968"/>
              <a:gd name="connsiteX2256" fmla="*/ 938889 w 2439256"/>
              <a:gd name="connsiteY2256" fmla="*/ 2213096 h 4246968"/>
              <a:gd name="connsiteX2257" fmla="*/ 1022871 w 2439256"/>
              <a:gd name="connsiteY2257" fmla="*/ 2129085 h 4246968"/>
              <a:gd name="connsiteX2258" fmla="*/ 1087441 w 2439256"/>
              <a:gd name="connsiteY2258" fmla="*/ 2159375 h 4246968"/>
              <a:gd name="connsiteX2259" fmla="*/ 831228 w 2439256"/>
              <a:gd name="connsiteY2259" fmla="*/ 2279361 h 4246968"/>
              <a:gd name="connsiteX2260" fmla="*/ 830466 w 2439256"/>
              <a:gd name="connsiteY2260" fmla="*/ 2284067 h 4246968"/>
              <a:gd name="connsiteX2261" fmla="*/ 833142 w 2439256"/>
              <a:gd name="connsiteY2261" fmla="*/ 2285362 h 4246968"/>
              <a:gd name="connsiteX2262" fmla="*/ 835142 w 2439256"/>
              <a:gd name="connsiteY2262" fmla="*/ 2284714 h 4246968"/>
              <a:gd name="connsiteX2263" fmla="*/ 850582 w 2439256"/>
              <a:gd name="connsiteY2263" fmla="*/ 2270246 h 4246968"/>
              <a:gd name="connsiteX2264" fmla="*/ 850087 w 2439256"/>
              <a:gd name="connsiteY2264" fmla="*/ 2265550 h 4246968"/>
              <a:gd name="connsiteX2265" fmla="*/ 845420 w 2439256"/>
              <a:gd name="connsiteY2265" fmla="*/ 2266064 h 4246968"/>
              <a:gd name="connsiteX2266" fmla="*/ 831228 w 2439256"/>
              <a:gd name="connsiteY2266" fmla="*/ 2279361 h 4246968"/>
              <a:gd name="connsiteX2267" fmla="*/ 959244 w 2439256"/>
              <a:gd name="connsiteY2267" fmla="*/ 2267645 h 4246968"/>
              <a:gd name="connsiteX2268" fmla="*/ 954567 w 2439256"/>
              <a:gd name="connsiteY2268" fmla="*/ 2267179 h 4246968"/>
              <a:gd name="connsiteX2269" fmla="*/ 954100 w 2439256"/>
              <a:gd name="connsiteY2269" fmla="*/ 2271884 h 4246968"/>
              <a:gd name="connsiteX2270" fmla="*/ 969064 w 2439256"/>
              <a:gd name="connsiteY2270" fmla="*/ 2286257 h 4246968"/>
              <a:gd name="connsiteX2271" fmla="*/ 971064 w 2439256"/>
              <a:gd name="connsiteY2271" fmla="*/ 2286895 h 4246968"/>
              <a:gd name="connsiteX2272" fmla="*/ 973741 w 2439256"/>
              <a:gd name="connsiteY2272" fmla="*/ 2285552 h 4246968"/>
              <a:gd name="connsiteX2273" fmla="*/ 972960 w 2439256"/>
              <a:gd name="connsiteY2273" fmla="*/ 2280895 h 4246968"/>
              <a:gd name="connsiteX2274" fmla="*/ 959244 w 2439256"/>
              <a:gd name="connsiteY2274" fmla="*/ 2267645 h 4246968"/>
              <a:gd name="connsiteX2275" fmla="*/ 843039 w 2439256"/>
              <a:gd name="connsiteY2275" fmla="*/ 2222811 h 4246968"/>
              <a:gd name="connsiteX2276" fmla="*/ 847715 w 2439256"/>
              <a:gd name="connsiteY2276" fmla="*/ 2222811 h 4246968"/>
              <a:gd name="connsiteX2277" fmla="*/ 863908 w 2439256"/>
              <a:gd name="connsiteY2277" fmla="*/ 2206628 h 4246968"/>
              <a:gd name="connsiteX2278" fmla="*/ 863908 w 2439256"/>
              <a:gd name="connsiteY2278" fmla="*/ 2213191 h 4246968"/>
              <a:gd name="connsiteX2279" fmla="*/ 857316 w 2439256"/>
              <a:gd name="connsiteY2279" fmla="*/ 2246624 h 4246968"/>
              <a:gd name="connsiteX2280" fmla="*/ 859050 w 2439256"/>
              <a:gd name="connsiteY2280" fmla="*/ 2250996 h 4246968"/>
              <a:gd name="connsiteX2281" fmla="*/ 860374 w 2439256"/>
              <a:gd name="connsiteY2281" fmla="*/ 2251281 h 4246968"/>
              <a:gd name="connsiteX2282" fmla="*/ 863422 w 2439256"/>
              <a:gd name="connsiteY2282" fmla="*/ 2249281 h 4246968"/>
              <a:gd name="connsiteX2283" fmla="*/ 870585 w 2439256"/>
              <a:gd name="connsiteY2283" fmla="*/ 2213191 h 4246968"/>
              <a:gd name="connsiteX2284" fmla="*/ 870585 w 2439256"/>
              <a:gd name="connsiteY2284" fmla="*/ 2206724 h 4246968"/>
              <a:gd name="connsiteX2285" fmla="*/ 886768 w 2439256"/>
              <a:gd name="connsiteY2285" fmla="*/ 2222907 h 4246968"/>
              <a:gd name="connsiteX2286" fmla="*/ 889130 w 2439256"/>
              <a:gd name="connsiteY2286" fmla="*/ 2223840 h 4246968"/>
              <a:gd name="connsiteX2287" fmla="*/ 891530 w 2439256"/>
              <a:gd name="connsiteY2287" fmla="*/ 2222907 h 4246968"/>
              <a:gd name="connsiteX2288" fmla="*/ 891530 w 2439256"/>
              <a:gd name="connsiteY2288" fmla="*/ 2218249 h 4246968"/>
              <a:gd name="connsiteX2289" fmla="*/ 869623 w 2439256"/>
              <a:gd name="connsiteY2289" fmla="*/ 2196351 h 4246968"/>
              <a:gd name="connsiteX2290" fmla="*/ 867232 w 2439256"/>
              <a:gd name="connsiteY2290" fmla="*/ 2195370 h 4246968"/>
              <a:gd name="connsiteX2291" fmla="*/ 864861 w 2439256"/>
              <a:gd name="connsiteY2291" fmla="*/ 2196351 h 4246968"/>
              <a:gd name="connsiteX2292" fmla="*/ 843039 w 2439256"/>
              <a:gd name="connsiteY2292" fmla="*/ 2218115 h 4246968"/>
              <a:gd name="connsiteX2293" fmla="*/ 843039 w 2439256"/>
              <a:gd name="connsiteY2293" fmla="*/ 2222811 h 4246968"/>
              <a:gd name="connsiteX2294" fmla="*/ 1330433 w 2439256"/>
              <a:gd name="connsiteY2294" fmla="*/ 2159375 h 4246968"/>
              <a:gd name="connsiteX2295" fmla="*/ 1335110 w 2439256"/>
              <a:gd name="connsiteY2295" fmla="*/ 2159756 h 4246968"/>
              <a:gd name="connsiteX2296" fmla="*/ 1335576 w 2439256"/>
              <a:gd name="connsiteY2296" fmla="*/ 2155098 h 4246968"/>
              <a:gd name="connsiteX2297" fmla="*/ 1265854 w 2439256"/>
              <a:gd name="connsiteY2297" fmla="*/ 2122303 h 4246968"/>
              <a:gd name="connsiteX2298" fmla="*/ 1175185 w 2439256"/>
              <a:gd name="connsiteY2298" fmla="*/ 2212905 h 4246968"/>
              <a:gd name="connsiteX2299" fmla="*/ 1175089 w 2439256"/>
              <a:gd name="connsiteY2299" fmla="*/ 2219554 h 4246968"/>
              <a:gd name="connsiteX2300" fmla="*/ 1158887 w 2439256"/>
              <a:gd name="connsiteY2300" fmla="*/ 2203371 h 4246968"/>
              <a:gd name="connsiteX2301" fmla="*/ 1154230 w 2439256"/>
              <a:gd name="connsiteY2301" fmla="*/ 2203371 h 4246968"/>
              <a:gd name="connsiteX2302" fmla="*/ 1154230 w 2439256"/>
              <a:gd name="connsiteY2302" fmla="*/ 2208019 h 4246968"/>
              <a:gd name="connsiteX2303" fmla="*/ 1176052 w 2439256"/>
              <a:gd name="connsiteY2303" fmla="*/ 2229841 h 4246968"/>
              <a:gd name="connsiteX2304" fmla="*/ 1178423 w 2439256"/>
              <a:gd name="connsiteY2304" fmla="*/ 2230812 h 4246968"/>
              <a:gd name="connsiteX2305" fmla="*/ 1180795 w 2439256"/>
              <a:gd name="connsiteY2305" fmla="*/ 2229841 h 4246968"/>
              <a:gd name="connsiteX2306" fmla="*/ 1202607 w 2439256"/>
              <a:gd name="connsiteY2306" fmla="*/ 2208019 h 4246968"/>
              <a:gd name="connsiteX2307" fmla="*/ 1202607 w 2439256"/>
              <a:gd name="connsiteY2307" fmla="*/ 2203561 h 4246968"/>
              <a:gd name="connsiteX2308" fmla="*/ 1197950 w 2439256"/>
              <a:gd name="connsiteY2308" fmla="*/ 2203561 h 4246968"/>
              <a:gd name="connsiteX2309" fmla="*/ 1181748 w 2439256"/>
              <a:gd name="connsiteY2309" fmla="*/ 2219735 h 4246968"/>
              <a:gd name="connsiteX2310" fmla="*/ 1181843 w 2439256"/>
              <a:gd name="connsiteY2310" fmla="*/ 2213096 h 4246968"/>
              <a:gd name="connsiteX2311" fmla="*/ 1265854 w 2439256"/>
              <a:gd name="connsiteY2311" fmla="*/ 2129085 h 4246968"/>
              <a:gd name="connsiteX2312" fmla="*/ 1330433 w 2439256"/>
              <a:gd name="connsiteY2312" fmla="*/ 2159375 h 4246968"/>
              <a:gd name="connsiteX2313" fmla="*/ 1343387 w 2439256"/>
              <a:gd name="connsiteY2313" fmla="*/ 2246624 h 4246968"/>
              <a:gd name="connsiteX2314" fmla="*/ 1345111 w 2439256"/>
              <a:gd name="connsiteY2314" fmla="*/ 2250996 h 4246968"/>
              <a:gd name="connsiteX2315" fmla="*/ 1346445 w 2439256"/>
              <a:gd name="connsiteY2315" fmla="*/ 2251281 h 4246968"/>
              <a:gd name="connsiteX2316" fmla="*/ 1349483 w 2439256"/>
              <a:gd name="connsiteY2316" fmla="*/ 2249281 h 4246968"/>
              <a:gd name="connsiteX2317" fmla="*/ 1356636 w 2439256"/>
              <a:gd name="connsiteY2317" fmla="*/ 2213191 h 4246968"/>
              <a:gd name="connsiteX2318" fmla="*/ 1356636 w 2439256"/>
              <a:gd name="connsiteY2318" fmla="*/ 2206724 h 4246968"/>
              <a:gd name="connsiteX2319" fmla="*/ 1372828 w 2439256"/>
              <a:gd name="connsiteY2319" fmla="*/ 2222907 h 4246968"/>
              <a:gd name="connsiteX2320" fmla="*/ 1375200 w 2439256"/>
              <a:gd name="connsiteY2320" fmla="*/ 2223840 h 4246968"/>
              <a:gd name="connsiteX2321" fmla="*/ 1377591 w 2439256"/>
              <a:gd name="connsiteY2321" fmla="*/ 2222907 h 4246968"/>
              <a:gd name="connsiteX2322" fmla="*/ 1377591 w 2439256"/>
              <a:gd name="connsiteY2322" fmla="*/ 2218249 h 4246968"/>
              <a:gd name="connsiteX2323" fmla="*/ 1355684 w 2439256"/>
              <a:gd name="connsiteY2323" fmla="*/ 2196351 h 4246968"/>
              <a:gd name="connsiteX2324" fmla="*/ 1353302 w 2439256"/>
              <a:gd name="connsiteY2324" fmla="*/ 2195370 h 4246968"/>
              <a:gd name="connsiteX2325" fmla="*/ 1350921 w 2439256"/>
              <a:gd name="connsiteY2325" fmla="*/ 2196351 h 4246968"/>
              <a:gd name="connsiteX2326" fmla="*/ 1329099 w 2439256"/>
              <a:gd name="connsiteY2326" fmla="*/ 2218115 h 4246968"/>
              <a:gd name="connsiteX2327" fmla="*/ 1329099 w 2439256"/>
              <a:gd name="connsiteY2327" fmla="*/ 2222811 h 4246968"/>
              <a:gd name="connsiteX2328" fmla="*/ 1333795 w 2439256"/>
              <a:gd name="connsiteY2328" fmla="*/ 2222811 h 4246968"/>
              <a:gd name="connsiteX2329" fmla="*/ 1349978 w 2439256"/>
              <a:gd name="connsiteY2329" fmla="*/ 2206628 h 4246968"/>
              <a:gd name="connsiteX2330" fmla="*/ 1349978 w 2439256"/>
              <a:gd name="connsiteY2330" fmla="*/ 2213191 h 4246968"/>
              <a:gd name="connsiteX2331" fmla="*/ 1343387 w 2439256"/>
              <a:gd name="connsiteY2331" fmla="*/ 2246624 h 4246968"/>
              <a:gd name="connsiteX2332" fmla="*/ 1202236 w 2439256"/>
              <a:gd name="connsiteY2332" fmla="*/ 2267645 h 4246968"/>
              <a:gd name="connsiteX2333" fmla="*/ 1197559 w 2439256"/>
              <a:gd name="connsiteY2333" fmla="*/ 2267179 h 4246968"/>
              <a:gd name="connsiteX2334" fmla="*/ 1197092 w 2439256"/>
              <a:gd name="connsiteY2334" fmla="*/ 2271884 h 4246968"/>
              <a:gd name="connsiteX2335" fmla="*/ 1212046 w 2439256"/>
              <a:gd name="connsiteY2335" fmla="*/ 2286257 h 4246968"/>
              <a:gd name="connsiteX2336" fmla="*/ 1214047 w 2439256"/>
              <a:gd name="connsiteY2336" fmla="*/ 2286895 h 4246968"/>
              <a:gd name="connsiteX2337" fmla="*/ 1216723 w 2439256"/>
              <a:gd name="connsiteY2337" fmla="*/ 2285552 h 4246968"/>
              <a:gd name="connsiteX2338" fmla="*/ 1215942 w 2439256"/>
              <a:gd name="connsiteY2338" fmla="*/ 2280895 h 4246968"/>
              <a:gd name="connsiteX2339" fmla="*/ 1202236 w 2439256"/>
              <a:gd name="connsiteY2339" fmla="*/ 2267645 h 4246968"/>
              <a:gd name="connsiteX2340" fmla="*/ 1100299 w 2439256"/>
              <a:gd name="connsiteY2340" fmla="*/ 2246624 h 4246968"/>
              <a:gd name="connsiteX2341" fmla="*/ 1102043 w 2439256"/>
              <a:gd name="connsiteY2341" fmla="*/ 2250996 h 4246968"/>
              <a:gd name="connsiteX2342" fmla="*/ 1103357 w 2439256"/>
              <a:gd name="connsiteY2342" fmla="*/ 2251281 h 4246968"/>
              <a:gd name="connsiteX2343" fmla="*/ 1106415 w 2439256"/>
              <a:gd name="connsiteY2343" fmla="*/ 2249281 h 4246968"/>
              <a:gd name="connsiteX2344" fmla="*/ 1113568 w 2439256"/>
              <a:gd name="connsiteY2344" fmla="*/ 2213191 h 4246968"/>
              <a:gd name="connsiteX2345" fmla="*/ 1113568 w 2439256"/>
              <a:gd name="connsiteY2345" fmla="*/ 2206724 h 4246968"/>
              <a:gd name="connsiteX2346" fmla="*/ 1129751 w 2439256"/>
              <a:gd name="connsiteY2346" fmla="*/ 2222907 h 4246968"/>
              <a:gd name="connsiteX2347" fmla="*/ 1132132 w 2439256"/>
              <a:gd name="connsiteY2347" fmla="*/ 2223840 h 4246968"/>
              <a:gd name="connsiteX2348" fmla="*/ 1134523 w 2439256"/>
              <a:gd name="connsiteY2348" fmla="*/ 2222907 h 4246968"/>
              <a:gd name="connsiteX2349" fmla="*/ 1134523 w 2439256"/>
              <a:gd name="connsiteY2349" fmla="*/ 2218249 h 4246968"/>
              <a:gd name="connsiteX2350" fmla="*/ 1112615 w 2439256"/>
              <a:gd name="connsiteY2350" fmla="*/ 2196351 h 4246968"/>
              <a:gd name="connsiteX2351" fmla="*/ 1110215 w 2439256"/>
              <a:gd name="connsiteY2351" fmla="*/ 2195370 h 4246968"/>
              <a:gd name="connsiteX2352" fmla="*/ 1107853 w 2439256"/>
              <a:gd name="connsiteY2352" fmla="*/ 2196351 h 4246968"/>
              <a:gd name="connsiteX2353" fmla="*/ 1086031 w 2439256"/>
              <a:gd name="connsiteY2353" fmla="*/ 2218115 h 4246968"/>
              <a:gd name="connsiteX2354" fmla="*/ 1086031 w 2439256"/>
              <a:gd name="connsiteY2354" fmla="*/ 2222811 h 4246968"/>
              <a:gd name="connsiteX2355" fmla="*/ 1090708 w 2439256"/>
              <a:gd name="connsiteY2355" fmla="*/ 2222811 h 4246968"/>
              <a:gd name="connsiteX2356" fmla="*/ 1106881 w 2439256"/>
              <a:gd name="connsiteY2356" fmla="*/ 2206628 h 4246968"/>
              <a:gd name="connsiteX2357" fmla="*/ 1106881 w 2439256"/>
              <a:gd name="connsiteY2357" fmla="*/ 2213191 h 4246968"/>
              <a:gd name="connsiteX2358" fmla="*/ 1100299 w 2439256"/>
              <a:gd name="connsiteY2358" fmla="*/ 2246624 h 4246968"/>
              <a:gd name="connsiteX2359" fmla="*/ 20936 w 2439256"/>
              <a:gd name="connsiteY2359" fmla="*/ 2291696 h 4246968"/>
              <a:gd name="connsiteX2360" fmla="*/ 16650 w 2439256"/>
              <a:gd name="connsiteY2360" fmla="*/ 2293696 h 4246968"/>
              <a:gd name="connsiteX2361" fmla="*/ 18659 w 2439256"/>
              <a:gd name="connsiteY2361" fmla="*/ 2297973 h 4246968"/>
              <a:gd name="connsiteX2362" fmla="*/ 39233 w 2439256"/>
              <a:gd name="connsiteY2362" fmla="*/ 2302717 h 4246968"/>
              <a:gd name="connsiteX2363" fmla="*/ 39605 w 2439256"/>
              <a:gd name="connsiteY2363" fmla="*/ 2302717 h 4246968"/>
              <a:gd name="connsiteX2364" fmla="*/ 42958 w 2439256"/>
              <a:gd name="connsiteY2364" fmla="*/ 2299783 h 4246968"/>
              <a:gd name="connsiteX2365" fmla="*/ 39910 w 2439256"/>
              <a:gd name="connsiteY2365" fmla="*/ 2296068 h 4246968"/>
              <a:gd name="connsiteX2366" fmla="*/ 20936 w 2439256"/>
              <a:gd name="connsiteY2366" fmla="*/ 2291696 h 4246968"/>
              <a:gd name="connsiteX2367" fmla="*/ 0 w 2439256"/>
              <a:gd name="connsiteY2367" fmla="*/ 2023501 h 4246968"/>
              <a:gd name="connsiteX2368" fmla="*/ 0 w 2439256"/>
              <a:gd name="connsiteY2368" fmla="*/ 2027187 h 4246968"/>
              <a:gd name="connsiteX2369" fmla="*/ 0 w 2439256"/>
              <a:gd name="connsiteY2369" fmla="*/ 2023501 h 4246968"/>
              <a:gd name="connsiteX2370" fmla="*/ 943 w 2439256"/>
              <a:gd name="connsiteY2370" fmla="*/ 1794920 h 4246968"/>
              <a:gd name="connsiteX2371" fmla="*/ 0 w 2439256"/>
              <a:gd name="connsiteY2371" fmla="*/ 1794129 h 4246968"/>
              <a:gd name="connsiteX2372" fmla="*/ 0 w 2439256"/>
              <a:gd name="connsiteY2372" fmla="*/ 1800701 h 4246968"/>
              <a:gd name="connsiteX2373" fmla="*/ 1705 w 2439256"/>
              <a:gd name="connsiteY2373" fmla="*/ 1799635 h 4246968"/>
              <a:gd name="connsiteX2374" fmla="*/ 943 w 2439256"/>
              <a:gd name="connsiteY2374" fmla="*/ 1794920 h 4246968"/>
              <a:gd name="connsiteX2375" fmla="*/ 1231668 w 2439256"/>
              <a:gd name="connsiteY2375" fmla="*/ 1807721 h 4246968"/>
              <a:gd name="connsiteX2376" fmla="*/ 1233668 w 2439256"/>
              <a:gd name="connsiteY2376" fmla="*/ 1811998 h 4246968"/>
              <a:gd name="connsiteX2377" fmla="*/ 1254233 w 2439256"/>
              <a:gd name="connsiteY2377" fmla="*/ 1816741 h 4246968"/>
              <a:gd name="connsiteX2378" fmla="*/ 1254623 w 2439256"/>
              <a:gd name="connsiteY2378" fmla="*/ 1816741 h 4246968"/>
              <a:gd name="connsiteX2379" fmla="*/ 1257957 w 2439256"/>
              <a:gd name="connsiteY2379" fmla="*/ 1813808 h 4246968"/>
              <a:gd name="connsiteX2380" fmla="*/ 1254890 w 2439256"/>
              <a:gd name="connsiteY2380" fmla="*/ 1810093 h 4246968"/>
              <a:gd name="connsiteX2381" fmla="*/ 1235954 w 2439256"/>
              <a:gd name="connsiteY2381" fmla="*/ 1805721 h 4246968"/>
              <a:gd name="connsiteX2382" fmla="*/ 1231668 w 2439256"/>
              <a:gd name="connsiteY2382" fmla="*/ 1807721 h 4246968"/>
              <a:gd name="connsiteX2383" fmla="*/ 1265863 w 2439256"/>
              <a:gd name="connsiteY2383" fmla="*/ 1680153 h 4246968"/>
              <a:gd name="connsiteX2384" fmla="*/ 1298334 w 2439256"/>
              <a:gd name="connsiteY2384" fmla="*/ 1741770 h 4246968"/>
              <a:gd name="connsiteX2385" fmla="*/ 1265863 w 2439256"/>
              <a:gd name="connsiteY2385" fmla="*/ 1774288 h 4246968"/>
              <a:gd name="connsiteX2386" fmla="*/ 1233383 w 2439256"/>
              <a:gd name="connsiteY2386" fmla="*/ 1741770 h 4246968"/>
              <a:gd name="connsiteX2387" fmla="*/ 1265863 w 2439256"/>
              <a:gd name="connsiteY2387" fmla="*/ 1680153 h 4246968"/>
              <a:gd name="connsiteX2388" fmla="*/ 1265863 w 2439256"/>
              <a:gd name="connsiteY2388" fmla="*/ 1767583 h 4246968"/>
              <a:gd name="connsiteX2389" fmla="*/ 1291676 w 2439256"/>
              <a:gd name="connsiteY2389" fmla="*/ 1741770 h 4246968"/>
              <a:gd name="connsiteX2390" fmla="*/ 1265863 w 2439256"/>
              <a:gd name="connsiteY2390" fmla="*/ 1687211 h 4246968"/>
              <a:gd name="connsiteX2391" fmla="*/ 1240050 w 2439256"/>
              <a:gd name="connsiteY2391" fmla="*/ 1741770 h 4246968"/>
              <a:gd name="connsiteX2392" fmla="*/ 1265863 w 2439256"/>
              <a:gd name="connsiteY2392" fmla="*/ 1767583 h 4246968"/>
              <a:gd name="connsiteX2393" fmla="*/ 82572 w 2439256"/>
              <a:gd name="connsiteY2393" fmla="*/ 2473128 h 4246968"/>
              <a:gd name="connsiteX2394" fmla="*/ 84944 w 2439256"/>
              <a:gd name="connsiteY2394" fmla="*/ 2474062 h 4246968"/>
              <a:gd name="connsiteX2395" fmla="*/ 87316 w 2439256"/>
              <a:gd name="connsiteY2395" fmla="*/ 2473128 h 4246968"/>
              <a:gd name="connsiteX2396" fmla="*/ 109128 w 2439256"/>
              <a:gd name="connsiteY2396" fmla="*/ 2451307 h 4246968"/>
              <a:gd name="connsiteX2397" fmla="*/ 109128 w 2439256"/>
              <a:gd name="connsiteY2397" fmla="*/ 2446658 h 4246968"/>
              <a:gd name="connsiteX2398" fmla="*/ 104489 w 2439256"/>
              <a:gd name="connsiteY2398" fmla="*/ 2446658 h 4246968"/>
              <a:gd name="connsiteX2399" fmla="*/ 88278 w 2439256"/>
              <a:gd name="connsiteY2399" fmla="*/ 2462841 h 4246968"/>
              <a:gd name="connsiteX2400" fmla="*/ 88373 w 2439256"/>
              <a:gd name="connsiteY2400" fmla="*/ 2456136 h 4246968"/>
              <a:gd name="connsiteX2401" fmla="*/ 172393 w 2439256"/>
              <a:gd name="connsiteY2401" fmla="*/ 2372144 h 4246968"/>
              <a:gd name="connsiteX2402" fmla="*/ 236963 w 2439256"/>
              <a:gd name="connsiteY2402" fmla="*/ 2402434 h 4246968"/>
              <a:gd name="connsiteX2403" fmla="*/ 241639 w 2439256"/>
              <a:gd name="connsiteY2403" fmla="*/ 2402853 h 4246968"/>
              <a:gd name="connsiteX2404" fmla="*/ 242097 w 2439256"/>
              <a:gd name="connsiteY2404" fmla="*/ 2398147 h 4246968"/>
              <a:gd name="connsiteX2405" fmla="*/ 172393 w 2439256"/>
              <a:gd name="connsiteY2405" fmla="*/ 2365401 h 4246968"/>
              <a:gd name="connsiteX2406" fmla="*/ 81715 w 2439256"/>
              <a:gd name="connsiteY2406" fmla="*/ 2455964 h 4246968"/>
              <a:gd name="connsiteX2407" fmla="*/ 81629 w 2439256"/>
              <a:gd name="connsiteY2407" fmla="*/ 2462651 h 4246968"/>
              <a:gd name="connsiteX2408" fmla="*/ 65418 w 2439256"/>
              <a:gd name="connsiteY2408" fmla="*/ 2446477 h 4246968"/>
              <a:gd name="connsiteX2409" fmla="*/ 60770 w 2439256"/>
              <a:gd name="connsiteY2409" fmla="*/ 2446477 h 4246968"/>
              <a:gd name="connsiteX2410" fmla="*/ 60770 w 2439256"/>
              <a:gd name="connsiteY2410" fmla="*/ 2451116 h 4246968"/>
              <a:gd name="connsiteX2411" fmla="*/ 82572 w 2439256"/>
              <a:gd name="connsiteY2411" fmla="*/ 2473128 h 4246968"/>
              <a:gd name="connsiteX2412" fmla="*/ 62560 w 2439256"/>
              <a:gd name="connsiteY2412" fmla="*/ 2302993 h 4246968"/>
              <a:gd name="connsiteX2413" fmla="*/ 63322 w 2439256"/>
              <a:gd name="connsiteY2413" fmla="*/ 2302897 h 4246968"/>
              <a:gd name="connsiteX2414" fmla="*/ 85230 w 2439256"/>
              <a:gd name="connsiteY2414" fmla="*/ 2296992 h 4246968"/>
              <a:gd name="connsiteX2415" fmla="*/ 87420 w 2439256"/>
              <a:gd name="connsiteY2415" fmla="*/ 2292810 h 4246968"/>
              <a:gd name="connsiteX2416" fmla="*/ 83325 w 2439256"/>
              <a:gd name="connsiteY2416" fmla="*/ 2290715 h 4246968"/>
              <a:gd name="connsiteX2417" fmla="*/ 61817 w 2439256"/>
              <a:gd name="connsiteY2417" fmla="*/ 2296439 h 4246968"/>
              <a:gd name="connsiteX2418" fmla="*/ 59321 w 2439256"/>
              <a:gd name="connsiteY2418" fmla="*/ 2300440 h 4246968"/>
              <a:gd name="connsiteX2419" fmla="*/ 62560 w 2439256"/>
              <a:gd name="connsiteY2419" fmla="*/ 2302993 h 4246968"/>
              <a:gd name="connsiteX2420" fmla="*/ 13430 w 2439256"/>
              <a:gd name="connsiteY2420" fmla="*/ 1970313 h 4246968"/>
              <a:gd name="connsiteX2421" fmla="*/ 6839 w 2439256"/>
              <a:gd name="connsiteY2421" fmla="*/ 2003708 h 4246968"/>
              <a:gd name="connsiteX2422" fmla="*/ 8572 w 2439256"/>
              <a:gd name="connsiteY2422" fmla="*/ 2008127 h 4246968"/>
              <a:gd name="connsiteX2423" fmla="*/ 9887 w 2439256"/>
              <a:gd name="connsiteY2423" fmla="*/ 2008403 h 4246968"/>
              <a:gd name="connsiteX2424" fmla="*/ 12945 w 2439256"/>
              <a:gd name="connsiteY2424" fmla="*/ 2006413 h 4246968"/>
              <a:gd name="connsiteX2425" fmla="*/ 20107 w 2439256"/>
              <a:gd name="connsiteY2425" fmla="*/ 1970313 h 4246968"/>
              <a:gd name="connsiteX2426" fmla="*/ 20107 w 2439256"/>
              <a:gd name="connsiteY2426" fmla="*/ 1963807 h 4246968"/>
              <a:gd name="connsiteX2427" fmla="*/ 36280 w 2439256"/>
              <a:gd name="connsiteY2427" fmla="*/ 1980038 h 4246968"/>
              <a:gd name="connsiteX2428" fmla="*/ 38652 w 2439256"/>
              <a:gd name="connsiteY2428" fmla="*/ 1980962 h 4246968"/>
              <a:gd name="connsiteX2429" fmla="*/ 41043 w 2439256"/>
              <a:gd name="connsiteY2429" fmla="*/ 1980038 h 4246968"/>
              <a:gd name="connsiteX2430" fmla="*/ 41043 w 2439256"/>
              <a:gd name="connsiteY2430" fmla="*/ 1975333 h 4246968"/>
              <a:gd name="connsiteX2431" fmla="*/ 19231 w 2439256"/>
              <a:gd name="connsiteY2431" fmla="*/ 1953530 h 4246968"/>
              <a:gd name="connsiteX2432" fmla="*/ 16840 w 2439256"/>
              <a:gd name="connsiteY2432" fmla="*/ 1952596 h 4246968"/>
              <a:gd name="connsiteX2433" fmla="*/ 14468 w 2439256"/>
              <a:gd name="connsiteY2433" fmla="*/ 1953530 h 4246968"/>
              <a:gd name="connsiteX2434" fmla="*/ 0 w 2439256"/>
              <a:gd name="connsiteY2434" fmla="*/ 1967989 h 4246968"/>
              <a:gd name="connsiteX2435" fmla="*/ 0 w 2439256"/>
              <a:gd name="connsiteY2435" fmla="*/ 1977133 h 4246968"/>
              <a:gd name="connsiteX2436" fmla="*/ 13430 w 2439256"/>
              <a:gd name="connsiteY2436" fmla="*/ 1963712 h 4246968"/>
              <a:gd name="connsiteX2437" fmla="*/ 13430 w 2439256"/>
              <a:gd name="connsiteY2437" fmla="*/ 1970313 h 4246968"/>
              <a:gd name="connsiteX2438" fmla="*/ 20936 w 2439256"/>
              <a:gd name="connsiteY2438" fmla="*/ 1805721 h 4246968"/>
              <a:gd name="connsiteX2439" fmla="*/ 16650 w 2439256"/>
              <a:gd name="connsiteY2439" fmla="*/ 1807721 h 4246968"/>
              <a:gd name="connsiteX2440" fmla="*/ 18659 w 2439256"/>
              <a:gd name="connsiteY2440" fmla="*/ 1811998 h 4246968"/>
              <a:gd name="connsiteX2441" fmla="*/ 39233 w 2439256"/>
              <a:gd name="connsiteY2441" fmla="*/ 1816741 h 4246968"/>
              <a:gd name="connsiteX2442" fmla="*/ 39605 w 2439256"/>
              <a:gd name="connsiteY2442" fmla="*/ 1816741 h 4246968"/>
              <a:gd name="connsiteX2443" fmla="*/ 42958 w 2439256"/>
              <a:gd name="connsiteY2443" fmla="*/ 1813808 h 4246968"/>
              <a:gd name="connsiteX2444" fmla="*/ 39910 w 2439256"/>
              <a:gd name="connsiteY2444" fmla="*/ 1810093 h 4246968"/>
              <a:gd name="connsiteX2445" fmla="*/ 20936 w 2439256"/>
              <a:gd name="connsiteY2445" fmla="*/ 1805721 h 4246968"/>
              <a:gd name="connsiteX2446" fmla="*/ 204006 w 2439256"/>
              <a:gd name="connsiteY2446" fmla="*/ 1743913 h 4246968"/>
              <a:gd name="connsiteX2447" fmla="*/ 206378 w 2439256"/>
              <a:gd name="connsiteY2447" fmla="*/ 1744847 h 4246968"/>
              <a:gd name="connsiteX2448" fmla="*/ 208779 w 2439256"/>
              <a:gd name="connsiteY2448" fmla="*/ 1743913 h 4246968"/>
              <a:gd name="connsiteX2449" fmla="*/ 230591 w 2439256"/>
              <a:gd name="connsiteY2449" fmla="*/ 1722091 h 4246968"/>
              <a:gd name="connsiteX2450" fmla="*/ 230591 w 2439256"/>
              <a:gd name="connsiteY2450" fmla="*/ 1717586 h 4246968"/>
              <a:gd name="connsiteX2451" fmla="*/ 225914 w 2439256"/>
              <a:gd name="connsiteY2451" fmla="*/ 1717586 h 4246968"/>
              <a:gd name="connsiteX2452" fmla="*/ 209750 w 2439256"/>
              <a:gd name="connsiteY2452" fmla="*/ 1733769 h 4246968"/>
              <a:gd name="connsiteX2453" fmla="*/ 209835 w 2439256"/>
              <a:gd name="connsiteY2453" fmla="*/ 1727121 h 4246968"/>
              <a:gd name="connsiteX2454" fmla="*/ 293818 w 2439256"/>
              <a:gd name="connsiteY2454" fmla="*/ 1643120 h 4246968"/>
              <a:gd name="connsiteX2455" fmla="*/ 358416 w 2439256"/>
              <a:gd name="connsiteY2455" fmla="*/ 1673409 h 4246968"/>
              <a:gd name="connsiteX2456" fmla="*/ 363074 w 2439256"/>
              <a:gd name="connsiteY2456" fmla="*/ 1673790 h 4246968"/>
              <a:gd name="connsiteX2457" fmla="*/ 363560 w 2439256"/>
              <a:gd name="connsiteY2457" fmla="*/ 1669123 h 4246968"/>
              <a:gd name="connsiteX2458" fmla="*/ 293818 w 2439256"/>
              <a:gd name="connsiteY2458" fmla="*/ 1636338 h 4246968"/>
              <a:gd name="connsiteX2459" fmla="*/ 203159 w 2439256"/>
              <a:gd name="connsiteY2459" fmla="*/ 1726940 h 4246968"/>
              <a:gd name="connsiteX2460" fmla="*/ 203063 w 2439256"/>
              <a:gd name="connsiteY2460" fmla="*/ 1733588 h 4246968"/>
              <a:gd name="connsiteX2461" fmla="*/ 186880 w 2439256"/>
              <a:gd name="connsiteY2461" fmla="*/ 1717396 h 4246968"/>
              <a:gd name="connsiteX2462" fmla="*/ 182194 w 2439256"/>
              <a:gd name="connsiteY2462" fmla="*/ 1717396 h 4246968"/>
              <a:gd name="connsiteX2463" fmla="*/ 182194 w 2439256"/>
              <a:gd name="connsiteY2463" fmla="*/ 1722091 h 4246968"/>
              <a:gd name="connsiteX2464" fmla="*/ 204006 w 2439256"/>
              <a:gd name="connsiteY2464" fmla="*/ 1743913 h 4246968"/>
              <a:gd name="connsiteX2465" fmla="*/ 114090 w 2439256"/>
              <a:gd name="connsiteY2465" fmla="*/ 1736846 h 4246968"/>
              <a:gd name="connsiteX2466" fmla="*/ 118757 w 2439256"/>
              <a:gd name="connsiteY2466" fmla="*/ 1736846 h 4246968"/>
              <a:gd name="connsiteX2467" fmla="*/ 134941 w 2439256"/>
              <a:gd name="connsiteY2467" fmla="*/ 1720653 h 4246968"/>
              <a:gd name="connsiteX2468" fmla="*/ 134941 w 2439256"/>
              <a:gd name="connsiteY2468" fmla="*/ 1727225 h 4246968"/>
              <a:gd name="connsiteX2469" fmla="*/ 128397 w 2439256"/>
              <a:gd name="connsiteY2469" fmla="*/ 1760658 h 4246968"/>
              <a:gd name="connsiteX2470" fmla="*/ 130092 w 2439256"/>
              <a:gd name="connsiteY2470" fmla="*/ 1765030 h 4246968"/>
              <a:gd name="connsiteX2471" fmla="*/ 131436 w 2439256"/>
              <a:gd name="connsiteY2471" fmla="*/ 1765316 h 4246968"/>
              <a:gd name="connsiteX2472" fmla="*/ 134483 w 2439256"/>
              <a:gd name="connsiteY2472" fmla="*/ 1763306 h 4246968"/>
              <a:gd name="connsiteX2473" fmla="*/ 141627 w 2439256"/>
              <a:gd name="connsiteY2473" fmla="*/ 1727225 h 4246968"/>
              <a:gd name="connsiteX2474" fmla="*/ 141627 w 2439256"/>
              <a:gd name="connsiteY2474" fmla="*/ 1720758 h 4246968"/>
              <a:gd name="connsiteX2475" fmla="*/ 157810 w 2439256"/>
              <a:gd name="connsiteY2475" fmla="*/ 1736931 h 4246968"/>
              <a:gd name="connsiteX2476" fmla="*/ 160211 w 2439256"/>
              <a:gd name="connsiteY2476" fmla="*/ 1737874 h 4246968"/>
              <a:gd name="connsiteX2477" fmla="*/ 162582 w 2439256"/>
              <a:gd name="connsiteY2477" fmla="*/ 1736931 h 4246968"/>
              <a:gd name="connsiteX2478" fmla="*/ 162582 w 2439256"/>
              <a:gd name="connsiteY2478" fmla="*/ 1732283 h 4246968"/>
              <a:gd name="connsiteX2479" fmla="*/ 140675 w 2439256"/>
              <a:gd name="connsiteY2479" fmla="*/ 1710385 h 4246968"/>
              <a:gd name="connsiteX2480" fmla="*/ 138303 w 2439256"/>
              <a:gd name="connsiteY2480" fmla="*/ 1709404 h 4246968"/>
              <a:gd name="connsiteX2481" fmla="*/ 135912 w 2439256"/>
              <a:gd name="connsiteY2481" fmla="*/ 1710385 h 4246968"/>
              <a:gd name="connsiteX2482" fmla="*/ 114090 w 2439256"/>
              <a:gd name="connsiteY2482" fmla="*/ 1732198 h 4246968"/>
              <a:gd name="connsiteX2483" fmla="*/ 114090 w 2439256"/>
              <a:gd name="connsiteY2483" fmla="*/ 1736846 h 4246968"/>
              <a:gd name="connsiteX2484" fmla="*/ 118481 w 2439256"/>
              <a:gd name="connsiteY2484" fmla="*/ 1557271 h 4246968"/>
              <a:gd name="connsiteX2485" fmla="*/ 120482 w 2439256"/>
              <a:gd name="connsiteY2485" fmla="*/ 1557966 h 4246968"/>
              <a:gd name="connsiteX2486" fmla="*/ 123139 w 2439256"/>
              <a:gd name="connsiteY2486" fmla="*/ 1556623 h 4246968"/>
              <a:gd name="connsiteX2487" fmla="*/ 122396 w 2439256"/>
              <a:gd name="connsiteY2487" fmla="*/ 1551975 h 4246968"/>
              <a:gd name="connsiteX2488" fmla="*/ 108680 w 2439256"/>
              <a:gd name="connsiteY2488" fmla="*/ 1538716 h 4246968"/>
              <a:gd name="connsiteX2489" fmla="*/ 103984 w 2439256"/>
              <a:gd name="connsiteY2489" fmla="*/ 1538249 h 4246968"/>
              <a:gd name="connsiteX2490" fmla="*/ 103537 w 2439256"/>
              <a:gd name="connsiteY2490" fmla="*/ 1542898 h 4246968"/>
              <a:gd name="connsiteX2491" fmla="*/ 118481 w 2439256"/>
              <a:gd name="connsiteY2491" fmla="*/ 1557271 h 4246968"/>
              <a:gd name="connsiteX2492" fmla="*/ 1207646 w 2439256"/>
              <a:gd name="connsiteY2492" fmla="*/ 1975333 h 4246968"/>
              <a:gd name="connsiteX2493" fmla="*/ 1207560 w 2439256"/>
              <a:gd name="connsiteY2493" fmla="*/ 1979895 h 4246968"/>
              <a:gd name="connsiteX2494" fmla="*/ 1212237 w 2439256"/>
              <a:gd name="connsiteY2494" fmla="*/ 1979895 h 4246968"/>
              <a:gd name="connsiteX2495" fmla="*/ 1228420 w 2439256"/>
              <a:gd name="connsiteY2495" fmla="*/ 1963722 h 4246968"/>
              <a:gd name="connsiteX2496" fmla="*/ 1228420 w 2439256"/>
              <a:gd name="connsiteY2496" fmla="*/ 1970313 h 4246968"/>
              <a:gd name="connsiteX2497" fmla="*/ 1221867 w 2439256"/>
              <a:gd name="connsiteY2497" fmla="*/ 2003708 h 4246968"/>
              <a:gd name="connsiteX2498" fmla="*/ 1223563 w 2439256"/>
              <a:gd name="connsiteY2498" fmla="*/ 2008127 h 4246968"/>
              <a:gd name="connsiteX2499" fmla="*/ 1224896 w 2439256"/>
              <a:gd name="connsiteY2499" fmla="*/ 2008403 h 4246968"/>
              <a:gd name="connsiteX2500" fmla="*/ 1227954 w 2439256"/>
              <a:gd name="connsiteY2500" fmla="*/ 2006413 h 4246968"/>
              <a:gd name="connsiteX2501" fmla="*/ 1235097 w 2439256"/>
              <a:gd name="connsiteY2501" fmla="*/ 1970313 h 4246968"/>
              <a:gd name="connsiteX2502" fmla="*/ 1235097 w 2439256"/>
              <a:gd name="connsiteY2502" fmla="*/ 1963807 h 4246968"/>
              <a:gd name="connsiteX2503" fmla="*/ 1251280 w 2439256"/>
              <a:gd name="connsiteY2503" fmla="*/ 1980038 h 4246968"/>
              <a:gd name="connsiteX2504" fmla="*/ 1253671 w 2439256"/>
              <a:gd name="connsiteY2504" fmla="*/ 1980962 h 4246968"/>
              <a:gd name="connsiteX2505" fmla="*/ 1256043 w 2439256"/>
              <a:gd name="connsiteY2505" fmla="*/ 1980038 h 4246968"/>
              <a:gd name="connsiteX2506" fmla="*/ 1256043 w 2439256"/>
              <a:gd name="connsiteY2506" fmla="*/ 1975333 h 4246968"/>
              <a:gd name="connsiteX2507" fmla="*/ 1234231 w 2439256"/>
              <a:gd name="connsiteY2507" fmla="*/ 1953530 h 4246968"/>
              <a:gd name="connsiteX2508" fmla="*/ 1231859 w 2439256"/>
              <a:gd name="connsiteY2508" fmla="*/ 1952596 h 4246968"/>
              <a:gd name="connsiteX2509" fmla="*/ 1229458 w 2439256"/>
              <a:gd name="connsiteY2509" fmla="*/ 1953530 h 4246968"/>
              <a:gd name="connsiteX2510" fmla="*/ 1207646 w 2439256"/>
              <a:gd name="connsiteY2510" fmla="*/ 1975333 h 4246968"/>
              <a:gd name="connsiteX2511" fmla="*/ 1445219 w 2439256"/>
              <a:gd name="connsiteY2511" fmla="*/ 1781727 h 4246968"/>
              <a:gd name="connsiteX2512" fmla="*/ 1440542 w 2439256"/>
              <a:gd name="connsiteY2512" fmla="*/ 1781204 h 4246968"/>
              <a:gd name="connsiteX2513" fmla="*/ 1440075 w 2439256"/>
              <a:gd name="connsiteY2513" fmla="*/ 1785909 h 4246968"/>
              <a:gd name="connsiteX2514" fmla="*/ 1455029 w 2439256"/>
              <a:gd name="connsiteY2514" fmla="*/ 1800282 h 4246968"/>
              <a:gd name="connsiteX2515" fmla="*/ 1457030 w 2439256"/>
              <a:gd name="connsiteY2515" fmla="*/ 1800930 h 4246968"/>
              <a:gd name="connsiteX2516" fmla="*/ 1459678 w 2439256"/>
              <a:gd name="connsiteY2516" fmla="*/ 1799635 h 4246968"/>
              <a:gd name="connsiteX2517" fmla="*/ 1458935 w 2439256"/>
              <a:gd name="connsiteY2517" fmla="*/ 1794920 h 4246968"/>
              <a:gd name="connsiteX2518" fmla="*/ 1445219 w 2439256"/>
              <a:gd name="connsiteY2518" fmla="*/ 1781727 h 4246968"/>
              <a:gd name="connsiteX2519" fmla="*/ 83315 w 2439256"/>
              <a:gd name="connsiteY2519" fmla="*/ 1741770 h 4246968"/>
              <a:gd name="connsiteX2520" fmla="*/ 50863 w 2439256"/>
              <a:gd name="connsiteY2520" fmla="*/ 1774288 h 4246968"/>
              <a:gd name="connsiteX2521" fmla="*/ 18373 w 2439256"/>
              <a:gd name="connsiteY2521" fmla="*/ 1741770 h 4246968"/>
              <a:gd name="connsiteX2522" fmla="*/ 50863 w 2439256"/>
              <a:gd name="connsiteY2522" fmla="*/ 1680162 h 4246968"/>
              <a:gd name="connsiteX2523" fmla="*/ 83315 w 2439256"/>
              <a:gd name="connsiteY2523" fmla="*/ 1741770 h 4246968"/>
              <a:gd name="connsiteX2524" fmla="*/ 25051 w 2439256"/>
              <a:gd name="connsiteY2524" fmla="*/ 1741770 h 4246968"/>
              <a:gd name="connsiteX2525" fmla="*/ 50863 w 2439256"/>
              <a:gd name="connsiteY2525" fmla="*/ 1767583 h 4246968"/>
              <a:gd name="connsiteX2526" fmla="*/ 76676 w 2439256"/>
              <a:gd name="connsiteY2526" fmla="*/ 1741770 h 4246968"/>
              <a:gd name="connsiteX2527" fmla="*/ 50863 w 2439256"/>
              <a:gd name="connsiteY2527" fmla="*/ 1687211 h 4246968"/>
              <a:gd name="connsiteX2528" fmla="*/ 25051 w 2439256"/>
              <a:gd name="connsiteY2528" fmla="*/ 1741770 h 4246968"/>
              <a:gd name="connsiteX2529" fmla="*/ 82572 w 2439256"/>
              <a:gd name="connsiteY2529" fmla="*/ 1987153 h 4246968"/>
              <a:gd name="connsiteX2530" fmla="*/ 84944 w 2439256"/>
              <a:gd name="connsiteY2530" fmla="*/ 1988134 h 4246968"/>
              <a:gd name="connsiteX2531" fmla="*/ 87316 w 2439256"/>
              <a:gd name="connsiteY2531" fmla="*/ 1987153 h 4246968"/>
              <a:gd name="connsiteX2532" fmla="*/ 109128 w 2439256"/>
              <a:gd name="connsiteY2532" fmla="*/ 1965341 h 4246968"/>
              <a:gd name="connsiteX2533" fmla="*/ 109128 w 2439256"/>
              <a:gd name="connsiteY2533" fmla="*/ 1960683 h 4246968"/>
              <a:gd name="connsiteX2534" fmla="*/ 104489 w 2439256"/>
              <a:gd name="connsiteY2534" fmla="*/ 1960683 h 4246968"/>
              <a:gd name="connsiteX2535" fmla="*/ 88278 w 2439256"/>
              <a:gd name="connsiteY2535" fmla="*/ 1976876 h 4246968"/>
              <a:gd name="connsiteX2536" fmla="*/ 88373 w 2439256"/>
              <a:gd name="connsiteY2536" fmla="*/ 1970227 h 4246968"/>
              <a:gd name="connsiteX2537" fmla="*/ 172393 w 2439256"/>
              <a:gd name="connsiteY2537" fmla="*/ 1886179 h 4246968"/>
              <a:gd name="connsiteX2538" fmla="*/ 236963 w 2439256"/>
              <a:gd name="connsiteY2538" fmla="*/ 1916459 h 4246968"/>
              <a:gd name="connsiteX2539" fmla="*/ 241639 w 2439256"/>
              <a:gd name="connsiteY2539" fmla="*/ 1916878 h 4246968"/>
              <a:gd name="connsiteX2540" fmla="*/ 242097 w 2439256"/>
              <a:gd name="connsiteY2540" fmla="*/ 1912182 h 4246968"/>
              <a:gd name="connsiteX2541" fmla="*/ 172393 w 2439256"/>
              <a:gd name="connsiteY2541" fmla="*/ 1879435 h 4246968"/>
              <a:gd name="connsiteX2542" fmla="*/ 81715 w 2439256"/>
              <a:gd name="connsiteY2542" fmla="*/ 1969989 h 4246968"/>
              <a:gd name="connsiteX2543" fmla="*/ 81629 w 2439256"/>
              <a:gd name="connsiteY2543" fmla="*/ 1976685 h 4246968"/>
              <a:gd name="connsiteX2544" fmla="*/ 65418 w 2439256"/>
              <a:gd name="connsiteY2544" fmla="*/ 1960502 h 4246968"/>
              <a:gd name="connsiteX2545" fmla="*/ 60770 w 2439256"/>
              <a:gd name="connsiteY2545" fmla="*/ 1960502 h 4246968"/>
              <a:gd name="connsiteX2546" fmla="*/ 60770 w 2439256"/>
              <a:gd name="connsiteY2546" fmla="*/ 1965150 h 4246968"/>
              <a:gd name="connsiteX2547" fmla="*/ 82572 w 2439256"/>
              <a:gd name="connsiteY2547" fmla="*/ 1987153 h 4246968"/>
              <a:gd name="connsiteX2548" fmla="*/ 1298248 w 2439256"/>
              <a:gd name="connsiteY2548" fmla="*/ 1804654 h 4246968"/>
              <a:gd name="connsiteX2549" fmla="*/ 1276712 w 2439256"/>
              <a:gd name="connsiteY2549" fmla="*/ 1810379 h 4246968"/>
              <a:gd name="connsiteX2550" fmla="*/ 1274245 w 2439256"/>
              <a:gd name="connsiteY2550" fmla="*/ 1814379 h 4246968"/>
              <a:gd name="connsiteX2551" fmla="*/ 1277483 w 2439256"/>
              <a:gd name="connsiteY2551" fmla="*/ 1816932 h 4246968"/>
              <a:gd name="connsiteX2552" fmla="*/ 1278255 w 2439256"/>
              <a:gd name="connsiteY2552" fmla="*/ 1816837 h 4246968"/>
              <a:gd name="connsiteX2553" fmla="*/ 1300153 w 2439256"/>
              <a:gd name="connsiteY2553" fmla="*/ 1810931 h 4246968"/>
              <a:gd name="connsiteX2554" fmla="*/ 1302353 w 2439256"/>
              <a:gd name="connsiteY2554" fmla="*/ 1806750 h 4246968"/>
              <a:gd name="connsiteX2555" fmla="*/ 1298248 w 2439256"/>
              <a:gd name="connsiteY2555" fmla="*/ 1804654 h 4246968"/>
              <a:gd name="connsiteX2556" fmla="*/ 62560 w 2439256"/>
              <a:gd name="connsiteY2556" fmla="*/ 1816932 h 4246968"/>
              <a:gd name="connsiteX2557" fmla="*/ 63322 w 2439256"/>
              <a:gd name="connsiteY2557" fmla="*/ 1816837 h 4246968"/>
              <a:gd name="connsiteX2558" fmla="*/ 85230 w 2439256"/>
              <a:gd name="connsiteY2558" fmla="*/ 1810931 h 4246968"/>
              <a:gd name="connsiteX2559" fmla="*/ 87420 w 2439256"/>
              <a:gd name="connsiteY2559" fmla="*/ 1806750 h 4246968"/>
              <a:gd name="connsiteX2560" fmla="*/ 83325 w 2439256"/>
              <a:gd name="connsiteY2560" fmla="*/ 1804654 h 4246968"/>
              <a:gd name="connsiteX2561" fmla="*/ 61817 w 2439256"/>
              <a:gd name="connsiteY2561" fmla="*/ 1810379 h 4246968"/>
              <a:gd name="connsiteX2562" fmla="*/ 59321 w 2439256"/>
              <a:gd name="connsiteY2562" fmla="*/ 1814379 h 4246968"/>
              <a:gd name="connsiteX2563" fmla="*/ 62560 w 2439256"/>
              <a:gd name="connsiteY2563" fmla="*/ 1816932 h 4246968"/>
              <a:gd name="connsiteX2564" fmla="*/ 964568 w 2439256"/>
              <a:gd name="connsiteY2564" fmla="*/ 1975152 h 4246968"/>
              <a:gd name="connsiteX2565" fmla="*/ 964568 w 2439256"/>
              <a:gd name="connsiteY2565" fmla="*/ 1979895 h 4246968"/>
              <a:gd name="connsiteX2566" fmla="*/ 969245 w 2439256"/>
              <a:gd name="connsiteY2566" fmla="*/ 1979895 h 4246968"/>
              <a:gd name="connsiteX2567" fmla="*/ 985447 w 2439256"/>
              <a:gd name="connsiteY2567" fmla="*/ 1963712 h 4246968"/>
              <a:gd name="connsiteX2568" fmla="*/ 985447 w 2439256"/>
              <a:gd name="connsiteY2568" fmla="*/ 1970313 h 4246968"/>
              <a:gd name="connsiteX2569" fmla="*/ 978875 w 2439256"/>
              <a:gd name="connsiteY2569" fmla="*/ 2003708 h 4246968"/>
              <a:gd name="connsiteX2570" fmla="*/ 980608 w 2439256"/>
              <a:gd name="connsiteY2570" fmla="*/ 2008127 h 4246968"/>
              <a:gd name="connsiteX2571" fmla="*/ 981913 w 2439256"/>
              <a:gd name="connsiteY2571" fmla="*/ 2008403 h 4246968"/>
              <a:gd name="connsiteX2572" fmla="*/ 984971 w 2439256"/>
              <a:gd name="connsiteY2572" fmla="*/ 2006413 h 4246968"/>
              <a:gd name="connsiteX2573" fmla="*/ 992114 w 2439256"/>
              <a:gd name="connsiteY2573" fmla="*/ 1970313 h 4246968"/>
              <a:gd name="connsiteX2574" fmla="*/ 992114 w 2439256"/>
              <a:gd name="connsiteY2574" fmla="*/ 1963807 h 4246968"/>
              <a:gd name="connsiteX2575" fmla="*/ 1008297 w 2439256"/>
              <a:gd name="connsiteY2575" fmla="*/ 1980038 h 4246968"/>
              <a:gd name="connsiteX2576" fmla="*/ 1010688 w 2439256"/>
              <a:gd name="connsiteY2576" fmla="*/ 1980962 h 4246968"/>
              <a:gd name="connsiteX2577" fmla="*/ 1013070 w 2439256"/>
              <a:gd name="connsiteY2577" fmla="*/ 1980038 h 4246968"/>
              <a:gd name="connsiteX2578" fmla="*/ 1013070 w 2439256"/>
              <a:gd name="connsiteY2578" fmla="*/ 1975333 h 4246968"/>
              <a:gd name="connsiteX2579" fmla="*/ 991248 w 2439256"/>
              <a:gd name="connsiteY2579" fmla="*/ 1953530 h 4246968"/>
              <a:gd name="connsiteX2580" fmla="*/ 988876 w 2439256"/>
              <a:gd name="connsiteY2580" fmla="*/ 1952596 h 4246968"/>
              <a:gd name="connsiteX2581" fmla="*/ 986485 w 2439256"/>
              <a:gd name="connsiteY2581" fmla="*/ 1953530 h 4246968"/>
              <a:gd name="connsiteX2582" fmla="*/ 964568 w 2439256"/>
              <a:gd name="connsiteY2582" fmla="*/ 1975152 h 4246968"/>
              <a:gd name="connsiteX2583" fmla="*/ 204006 w 2439256"/>
              <a:gd name="connsiteY2583" fmla="*/ 2715892 h 4246968"/>
              <a:gd name="connsiteX2584" fmla="*/ 206378 w 2439256"/>
              <a:gd name="connsiteY2584" fmla="*/ 2716873 h 4246968"/>
              <a:gd name="connsiteX2585" fmla="*/ 208779 w 2439256"/>
              <a:gd name="connsiteY2585" fmla="*/ 2715892 h 4246968"/>
              <a:gd name="connsiteX2586" fmla="*/ 230591 w 2439256"/>
              <a:gd name="connsiteY2586" fmla="*/ 2694080 h 4246968"/>
              <a:gd name="connsiteX2587" fmla="*/ 230591 w 2439256"/>
              <a:gd name="connsiteY2587" fmla="*/ 2689622 h 4246968"/>
              <a:gd name="connsiteX2588" fmla="*/ 225914 w 2439256"/>
              <a:gd name="connsiteY2588" fmla="*/ 2689622 h 4246968"/>
              <a:gd name="connsiteX2589" fmla="*/ 209750 w 2439256"/>
              <a:gd name="connsiteY2589" fmla="*/ 2705805 h 4246968"/>
              <a:gd name="connsiteX2590" fmla="*/ 209835 w 2439256"/>
              <a:gd name="connsiteY2590" fmla="*/ 2699157 h 4246968"/>
              <a:gd name="connsiteX2591" fmla="*/ 293818 w 2439256"/>
              <a:gd name="connsiteY2591" fmla="*/ 2615175 h 4246968"/>
              <a:gd name="connsiteX2592" fmla="*/ 358416 w 2439256"/>
              <a:gd name="connsiteY2592" fmla="*/ 2645435 h 4246968"/>
              <a:gd name="connsiteX2593" fmla="*/ 363074 w 2439256"/>
              <a:gd name="connsiteY2593" fmla="*/ 2645817 h 4246968"/>
              <a:gd name="connsiteX2594" fmla="*/ 363560 w 2439256"/>
              <a:gd name="connsiteY2594" fmla="*/ 2641159 h 4246968"/>
              <a:gd name="connsiteX2595" fmla="*/ 293818 w 2439256"/>
              <a:gd name="connsiteY2595" fmla="*/ 2608364 h 4246968"/>
              <a:gd name="connsiteX2596" fmla="*/ 203159 w 2439256"/>
              <a:gd name="connsiteY2596" fmla="*/ 2698966 h 4246968"/>
              <a:gd name="connsiteX2597" fmla="*/ 203063 w 2439256"/>
              <a:gd name="connsiteY2597" fmla="*/ 2705614 h 4246968"/>
              <a:gd name="connsiteX2598" fmla="*/ 186880 w 2439256"/>
              <a:gd name="connsiteY2598" fmla="*/ 2689432 h 4246968"/>
              <a:gd name="connsiteX2599" fmla="*/ 182194 w 2439256"/>
              <a:gd name="connsiteY2599" fmla="*/ 2689432 h 4246968"/>
              <a:gd name="connsiteX2600" fmla="*/ 182194 w 2439256"/>
              <a:gd name="connsiteY2600" fmla="*/ 2694080 h 4246968"/>
              <a:gd name="connsiteX2601" fmla="*/ 204006 w 2439256"/>
              <a:gd name="connsiteY2601" fmla="*/ 2715892 h 4246968"/>
              <a:gd name="connsiteX2602" fmla="*/ 240011 w 2439256"/>
              <a:gd name="connsiteY2602" fmla="*/ 2772232 h 4246968"/>
              <a:gd name="connsiteX2603" fmla="*/ 242011 w 2439256"/>
              <a:gd name="connsiteY2603" fmla="*/ 2772861 h 4246968"/>
              <a:gd name="connsiteX2604" fmla="*/ 244687 w 2439256"/>
              <a:gd name="connsiteY2604" fmla="*/ 2771527 h 4246968"/>
              <a:gd name="connsiteX2605" fmla="*/ 243916 w 2439256"/>
              <a:gd name="connsiteY2605" fmla="*/ 2766870 h 4246968"/>
              <a:gd name="connsiteX2606" fmla="*/ 230200 w 2439256"/>
              <a:gd name="connsiteY2606" fmla="*/ 2753620 h 4246968"/>
              <a:gd name="connsiteX2607" fmla="*/ 225542 w 2439256"/>
              <a:gd name="connsiteY2607" fmla="*/ 2753163 h 4246968"/>
              <a:gd name="connsiteX2608" fmla="*/ 225057 w 2439256"/>
              <a:gd name="connsiteY2608" fmla="*/ 2757793 h 4246968"/>
              <a:gd name="connsiteX2609" fmla="*/ 240011 w 2439256"/>
              <a:gd name="connsiteY2609" fmla="*/ 2772232 h 4246968"/>
              <a:gd name="connsiteX2610" fmla="*/ 114090 w 2439256"/>
              <a:gd name="connsiteY2610" fmla="*/ 2708786 h 4246968"/>
              <a:gd name="connsiteX2611" fmla="*/ 118757 w 2439256"/>
              <a:gd name="connsiteY2611" fmla="*/ 2708786 h 4246968"/>
              <a:gd name="connsiteX2612" fmla="*/ 134941 w 2439256"/>
              <a:gd name="connsiteY2612" fmla="*/ 2692603 h 4246968"/>
              <a:gd name="connsiteX2613" fmla="*/ 134941 w 2439256"/>
              <a:gd name="connsiteY2613" fmla="*/ 2699157 h 4246968"/>
              <a:gd name="connsiteX2614" fmla="*/ 128397 w 2439256"/>
              <a:gd name="connsiteY2614" fmla="*/ 2732599 h 4246968"/>
              <a:gd name="connsiteX2615" fmla="*/ 130092 w 2439256"/>
              <a:gd name="connsiteY2615" fmla="*/ 2736971 h 4246968"/>
              <a:gd name="connsiteX2616" fmla="*/ 131436 w 2439256"/>
              <a:gd name="connsiteY2616" fmla="*/ 2737247 h 4246968"/>
              <a:gd name="connsiteX2617" fmla="*/ 134483 w 2439256"/>
              <a:gd name="connsiteY2617" fmla="*/ 2735256 h 4246968"/>
              <a:gd name="connsiteX2618" fmla="*/ 141627 w 2439256"/>
              <a:gd name="connsiteY2618" fmla="*/ 2699157 h 4246968"/>
              <a:gd name="connsiteX2619" fmla="*/ 141627 w 2439256"/>
              <a:gd name="connsiteY2619" fmla="*/ 2692680 h 4246968"/>
              <a:gd name="connsiteX2620" fmla="*/ 157810 w 2439256"/>
              <a:gd name="connsiteY2620" fmla="*/ 2708872 h 4246968"/>
              <a:gd name="connsiteX2621" fmla="*/ 160211 w 2439256"/>
              <a:gd name="connsiteY2621" fmla="*/ 2709805 h 4246968"/>
              <a:gd name="connsiteX2622" fmla="*/ 162582 w 2439256"/>
              <a:gd name="connsiteY2622" fmla="*/ 2708872 h 4246968"/>
              <a:gd name="connsiteX2623" fmla="*/ 162582 w 2439256"/>
              <a:gd name="connsiteY2623" fmla="*/ 2704167 h 4246968"/>
              <a:gd name="connsiteX2624" fmla="*/ 140675 w 2439256"/>
              <a:gd name="connsiteY2624" fmla="*/ 2682278 h 4246968"/>
              <a:gd name="connsiteX2625" fmla="*/ 138303 w 2439256"/>
              <a:gd name="connsiteY2625" fmla="*/ 2681345 h 4246968"/>
              <a:gd name="connsiteX2626" fmla="*/ 135912 w 2439256"/>
              <a:gd name="connsiteY2626" fmla="*/ 2682278 h 4246968"/>
              <a:gd name="connsiteX2627" fmla="*/ 114090 w 2439256"/>
              <a:gd name="connsiteY2627" fmla="*/ 2704091 h 4246968"/>
              <a:gd name="connsiteX2628" fmla="*/ 114090 w 2439256"/>
              <a:gd name="connsiteY2628" fmla="*/ 2708786 h 4246968"/>
              <a:gd name="connsiteX2629" fmla="*/ 1208904 w 2439256"/>
              <a:gd name="connsiteY2629" fmla="*/ 2402434 h 4246968"/>
              <a:gd name="connsiteX2630" fmla="*/ 1213571 w 2439256"/>
              <a:gd name="connsiteY2630" fmla="*/ 2402853 h 4246968"/>
              <a:gd name="connsiteX2631" fmla="*/ 1214038 w 2439256"/>
              <a:gd name="connsiteY2631" fmla="*/ 2398147 h 4246968"/>
              <a:gd name="connsiteX2632" fmla="*/ 1144324 w 2439256"/>
              <a:gd name="connsiteY2632" fmla="*/ 2365401 h 4246968"/>
              <a:gd name="connsiteX2633" fmla="*/ 1053646 w 2439256"/>
              <a:gd name="connsiteY2633" fmla="*/ 2455964 h 4246968"/>
              <a:gd name="connsiteX2634" fmla="*/ 1053551 w 2439256"/>
              <a:gd name="connsiteY2634" fmla="*/ 2462660 h 4246968"/>
              <a:gd name="connsiteX2635" fmla="*/ 1037368 w 2439256"/>
              <a:gd name="connsiteY2635" fmla="*/ 2446477 h 4246968"/>
              <a:gd name="connsiteX2636" fmla="*/ 1032681 w 2439256"/>
              <a:gd name="connsiteY2636" fmla="*/ 2446477 h 4246968"/>
              <a:gd name="connsiteX2637" fmla="*/ 1032681 w 2439256"/>
              <a:gd name="connsiteY2637" fmla="*/ 2451116 h 4246968"/>
              <a:gd name="connsiteX2638" fmla="*/ 1054494 w 2439256"/>
              <a:gd name="connsiteY2638" fmla="*/ 2473128 h 4246968"/>
              <a:gd name="connsiteX2639" fmla="*/ 1056884 w 2439256"/>
              <a:gd name="connsiteY2639" fmla="*/ 2474062 h 4246968"/>
              <a:gd name="connsiteX2640" fmla="*/ 1059256 w 2439256"/>
              <a:gd name="connsiteY2640" fmla="*/ 2473128 h 4246968"/>
              <a:gd name="connsiteX2641" fmla="*/ 1081078 w 2439256"/>
              <a:gd name="connsiteY2641" fmla="*/ 2451307 h 4246968"/>
              <a:gd name="connsiteX2642" fmla="*/ 1081078 w 2439256"/>
              <a:gd name="connsiteY2642" fmla="*/ 2446658 h 4246968"/>
              <a:gd name="connsiteX2643" fmla="*/ 1076401 w 2439256"/>
              <a:gd name="connsiteY2643" fmla="*/ 2446658 h 4246968"/>
              <a:gd name="connsiteX2644" fmla="*/ 1060218 w 2439256"/>
              <a:gd name="connsiteY2644" fmla="*/ 2462841 h 4246968"/>
              <a:gd name="connsiteX2645" fmla="*/ 1060323 w 2439256"/>
              <a:gd name="connsiteY2645" fmla="*/ 2456145 h 4246968"/>
              <a:gd name="connsiteX2646" fmla="*/ 1144324 w 2439256"/>
              <a:gd name="connsiteY2646" fmla="*/ 2372144 h 4246968"/>
              <a:gd name="connsiteX2647" fmla="*/ 1208904 w 2439256"/>
              <a:gd name="connsiteY2647" fmla="*/ 2402434 h 4246968"/>
              <a:gd name="connsiteX2648" fmla="*/ 223742 w 2439256"/>
              <a:gd name="connsiteY2648" fmla="*/ 1550432 h 4246968"/>
              <a:gd name="connsiteX2649" fmla="*/ 222971 w 2439256"/>
              <a:gd name="connsiteY2649" fmla="*/ 1555090 h 4246968"/>
              <a:gd name="connsiteX2650" fmla="*/ 225647 w 2439256"/>
              <a:gd name="connsiteY2650" fmla="*/ 1556433 h 4246968"/>
              <a:gd name="connsiteX2651" fmla="*/ 227647 w 2439256"/>
              <a:gd name="connsiteY2651" fmla="*/ 1555785 h 4246968"/>
              <a:gd name="connsiteX2652" fmla="*/ 243059 w 2439256"/>
              <a:gd name="connsiteY2652" fmla="*/ 1541269 h 4246968"/>
              <a:gd name="connsiteX2653" fmla="*/ 242582 w 2439256"/>
              <a:gd name="connsiteY2653" fmla="*/ 1536621 h 4246968"/>
              <a:gd name="connsiteX2654" fmla="*/ 237915 w 2439256"/>
              <a:gd name="connsiteY2654" fmla="*/ 1537087 h 4246968"/>
              <a:gd name="connsiteX2655" fmla="*/ 223742 w 2439256"/>
              <a:gd name="connsiteY2655" fmla="*/ 1550432 h 4246968"/>
              <a:gd name="connsiteX2656" fmla="*/ 447094 w 2439256"/>
              <a:gd name="connsiteY2656" fmla="*/ 2715892 h 4246968"/>
              <a:gd name="connsiteX2657" fmla="*/ 449466 w 2439256"/>
              <a:gd name="connsiteY2657" fmla="*/ 2716873 h 4246968"/>
              <a:gd name="connsiteX2658" fmla="*/ 451866 w 2439256"/>
              <a:gd name="connsiteY2658" fmla="*/ 2715892 h 4246968"/>
              <a:gd name="connsiteX2659" fmla="*/ 473773 w 2439256"/>
              <a:gd name="connsiteY2659" fmla="*/ 2694080 h 4246968"/>
              <a:gd name="connsiteX2660" fmla="*/ 473583 w 2439256"/>
              <a:gd name="connsiteY2660" fmla="*/ 2689622 h 4246968"/>
              <a:gd name="connsiteX2661" fmla="*/ 468906 w 2439256"/>
              <a:gd name="connsiteY2661" fmla="*/ 2689622 h 4246968"/>
              <a:gd name="connsiteX2662" fmla="*/ 452723 w 2439256"/>
              <a:gd name="connsiteY2662" fmla="*/ 2705805 h 4246968"/>
              <a:gd name="connsiteX2663" fmla="*/ 452799 w 2439256"/>
              <a:gd name="connsiteY2663" fmla="*/ 2699157 h 4246968"/>
              <a:gd name="connsiteX2664" fmla="*/ 536810 w 2439256"/>
              <a:gd name="connsiteY2664" fmla="*/ 2615175 h 4246968"/>
              <a:gd name="connsiteX2665" fmla="*/ 601389 w 2439256"/>
              <a:gd name="connsiteY2665" fmla="*/ 2645435 h 4246968"/>
              <a:gd name="connsiteX2666" fmla="*/ 606066 w 2439256"/>
              <a:gd name="connsiteY2666" fmla="*/ 2645817 h 4246968"/>
              <a:gd name="connsiteX2667" fmla="*/ 606542 w 2439256"/>
              <a:gd name="connsiteY2667" fmla="*/ 2641159 h 4246968"/>
              <a:gd name="connsiteX2668" fmla="*/ 536810 w 2439256"/>
              <a:gd name="connsiteY2668" fmla="*/ 2608364 h 4246968"/>
              <a:gd name="connsiteX2669" fmla="*/ 446141 w 2439256"/>
              <a:gd name="connsiteY2669" fmla="*/ 2698966 h 4246968"/>
              <a:gd name="connsiteX2670" fmla="*/ 446046 w 2439256"/>
              <a:gd name="connsiteY2670" fmla="*/ 2705614 h 4246968"/>
              <a:gd name="connsiteX2671" fmla="*/ 429863 w 2439256"/>
              <a:gd name="connsiteY2671" fmla="*/ 2689432 h 4246968"/>
              <a:gd name="connsiteX2672" fmla="*/ 425186 w 2439256"/>
              <a:gd name="connsiteY2672" fmla="*/ 2689432 h 4246968"/>
              <a:gd name="connsiteX2673" fmla="*/ 425186 w 2439256"/>
              <a:gd name="connsiteY2673" fmla="*/ 2694080 h 4246968"/>
              <a:gd name="connsiteX2674" fmla="*/ 447094 w 2439256"/>
              <a:gd name="connsiteY2674" fmla="*/ 2715892 h 4246968"/>
              <a:gd name="connsiteX2675" fmla="*/ 357073 w 2439256"/>
              <a:gd name="connsiteY2675" fmla="*/ 2708786 h 4246968"/>
              <a:gd name="connsiteX2676" fmla="*/ 361750 w 2439256"/>
              <a:gd name="connsiteY2676" fmla="*/ 2708786 h 4246968"/>
              <a:gd name="connsiteX2677" fmla="*/ 377923 w 2439256"/>
              <a:gd name="connsiteY2677" fmla="*/ 2692603 h 4246968"/>
              <a:gd name="connsiteX2678" fmla="*/ 377923 w 2439256"/>
              <a:gd name="connsiteY2678" fmla="*/ 2699157 h 4246968"/>
              <a:gd name="connsiteX2679" fmla="*/ 371380 w 2439256"/>
              <a:gd name="connsiteY2679" fmla="*/ 2732599 h 4246968"/>
              <a:gd name="connsiteX2680" fmla="*/ 373075 w 2439256"/>
              <a:gd name="connsiteY2680" fmla="*/ 2736971 h 4246968"/>
              <a:gd name="connsiteX2681" fmla="*/ 374418 w 2439256"/>
              <a:gd name="connsiteY2681" fmla="*/ 2737247 h 4246968"/>
              <a:gd name="connsiteX2682" fmla="*/ 377466 w 2439256"/>
              <a:gd name="connsiteY2682" fmla="*/ 2735256 h 4246968"/>
              <a:gd name="connsiteX2683" fmla="*/ 384610 w 2439256"/>
              <a:gd name="connsiteY2683" fmla="*/ 2699157 h 4246968"/>
              <a:gd name="connsiteX2684" fmla="*/ 384610 w 2439256"/>
              <a:gd name="connsiteY2684" fmla="*/ 2692680 h 4246968"/>
              <a:gd name="connsiteX2685" fmla="*/ 400802 w 2439256"/>
              <a:gd name="connsiteY2685" fmla="*/ 2708872 h 4246968"/>
              <a:gd name="connsiteX2686" fmla="*/ 403184 w 2439256"/>
              <a:gd name="connsiteY2686" fmla="*/ 2709805 h 4246968"/>
              <a:gd name="connsiteX2687" fmla="*/ 405565 w 2439256"/>
              <a:gd name="connsiteY2687" fmla="*/ 2708872 h 4246968"/>
              <a:gd name="connsiteX2688" fmla="*/ 405565 w 2439256"/>
              <a:gd name="connsiteY2688" fmla="*/ 2704167 h 4246968"/>
              <a:gd name="connsiteX2689" fmla="*/ 383657 w 2439256"/>
              <a:gd name="connsiteY2689" fmla="*/ 2682278 h 4246968"/>
              <a:gd name="connsiteX2690" fmla="*/ 381285 w 2439256"/>
              <a:gd name="connsiteY2690" fmla="*/ 2681345 h 4246968"/>
              <a:gd name="connsiteX2691" fmla="*/ 378895 w 2439256"/>
              <a:gd name="connsiteY2691" fmla="*/ 2682278 h 4246968"/>
              <a:gd name="connsiteX2692" fmla="*/ 357073 w 2439256"/>
              <a:gd name="connsiteY2692" fmla="*/ 2704091 h 4246968"/>
              <a:gd name="connsiteX2693" fmla="*/ 357073 w 2439256"/>
              <a:gd name="connsiteY2693" fmla="*/ 2708786 h 4246968"/>
              <a:gd name="connsiteX2694" fmla="*/ 482994 w 2439256"/>
              <a:gd name="connsiteY2694" fmla="*/ 2772232 h 4246968"/>
              <a:gd name="connsiteX2695" fmla="*/ 484994 w 2439256"/>
              <a:gd name="connsiteY2695" fmla="*/ 2772861 h 4246968"/>
              <a:gd name="connsiteX2696" fmla="*/ 487680 w 2439256"/>
              <a:gd name="connsiteY2696" fmla="*/ 2771527 h 4246968"/>
              <a:gd name="connsiteX2697" fmla="*/ 486908 w 2439256"/>
              <a:gd name="connsiteY2697" fmla="*/ 2766870 h 4246968"/>
              <a:gd name="connsiteX2698" fmla="*/ 473183 w 2439256"/>
              <a:gd name="connsiteY2698" fmla="*/ 2753620 h 4246968"/>
              <a:gd name="connsiteX2699" fmla="*/ 468506 w 2439256"/>
              <a:gd name="connsiteY2699" fmla="*/ 2753163 h 4246968"/>
              <a:gd name="connsiteX2700" fmla="*/ 468039 w 2439256"/>
              <a:gd name="connsiteY2700" fmla="*/ 2757793 h 4246968"/>
              <a:gd name="connsiteX2701" fmla="*/ 482994 w 2439256"/>
              <a:gd name="connsiteY2701" fmla="*/ 2772232 h 4246968"/>
              <a:gd name="connsiteX2702" fmla="*/ 1202236 w 2439256"/>
              <a:gd name="connsiteY2702" fmla="*/ 1781727 h 4246968"/>
              <a:gd name="connsiteX2703" fmla="*/ 1197559 w 2439256"/>
              <a:gd name="connsiteY2703" fmla="*/ 1781204 h 4246968"/>
              <a:gd name="connsiteX2704" fmla="*/ 1197092 w 2439256"/>
              <a:gd name="connsiteY2704" fmla="*/ 1785909 h 4246968"/>
              <a:gd name="connsiteX2705" fmla="*/ 1212046 w 2439256"/>
              <a:gd name="connsiteY2705" fmla="*/ 1800282 h 4246968"/>
              <a:gd name="connsiteX2706" fmla="*/ 1214047 w 2439256"/>
              <a:gd name="connsiteY2706" fmla="*/ 1800930 h 4246968"/>
              <a:gd name="connsiteX2707" fmla="*/ 1216723 w 2439256"/>
              <a:gd name="connsiteY2707" fmla="*/ 1799635 h 4246968"/>
              <a:gd name="connsiteX2708" fmla="*/ 1215942 w 2439256"/>
              <a:gd name="connsiteY2708" fmla="*/ 1794920 h 4246968"/>
              <a:gd name="connsiteX2709" fmla="*/ 1202236 w 2439256"/>
              <a:gd name="connsiteY2709" fmla="*/ 1781727 h 4246968"/>
              <a:gd name="connsiteX2710" fmla="*/ 0 w 2439256"/>
              <a:gd name="connsiteY2710" fmla="*/ 2509457 h 4246968"/>
              <a:gd name="connsiteX2711" fmla="*/ 0 w 2439256"/>
              <a:gd name="connsiteY2711" fmla="*/ 2513152 h 4246968"/>
              <a:gd name="connsiteX2712" fmla="*/ 0 w 2439256"/>
              <a:gd name="connsiteY2712" fmla="*/ 2509457 h 4246968"/>
              <a:gd name="connsiteX2713" fmla="*/ 600056 w 2439256"/>
              <a:gd name="connsiteY2713" fmla="*/ 2708786 h 4246968"/>
              <a:gd name="connsiteX2714" fmla="*/ 604742 w 2439256"/>
              <a:gd name="connsiteY2714" fmla="*/ 2708786 h 4246968"/>
              <a:gd name="connsiteX2715" fmla="*/ 620906 w 2439256"/>
              <a:gd name="connsiteY2715" fmla="*/ 2692603 h 4246968"/>
              <a:gd name="connsiteX2716" fmla="*/ 620906 w 2439256"/>
              <a:gd name="connsiteY2716" fmla="*/ 2699157 h 4246968"/>
              <a:gd name="connsiteX2717" fmla="*/ 614363 w 2439256"/>
              <a:gd name="connsiteY2717" fmla="*/ 2732599 h 4246968"/>
              <a:gd name="connsiteX2718" fmla="*/ 616067 w 2439256"/>
              <a:gd name="connsiteY2718" fmla="*/ 2736971 h 4246968"/>
              <a:gd name="connsiteX2719" fmla="*/ 617411 w 2439256"/>
              <a:gd name="connsiteY2719" fmla="*/ 2737247 h 4246968"/>
              <a:gd name="connsiteX2720" fmla="*/ 620449 w 2439256"/>
              <a:gd name="connsiteY2720" fmla="*/ 2735256 h 4246968"/>
              <a:gd name="connsiteX2721" fmla="*/ 627593 w 2439256"/>
              <a:gd name="connsiteY2721" fmla="*/ 2699157 h 4246968"/>
              <a:gd name="connsiteX2722" fmla="*/ 627593 w 2439256"/>
              <a:gd name="connsiteY2722" fmla="*/ 2692680 h 4246968"/>
              <a:gd name="connsiteX2723" fmla="*/ 643776 w 2439256"/>
              <a:gd name="connsiteY2723" fmla="*/ 2708872 h 4246968"/>
              <a:gd name="connsiteX2724" fmla="*/ 646176 w 2439256"/>
              <a:gd name="connsiteY2724" fmla="*/ 2709805 h 4246968"/>
              <a:gd name="connsiteX2725" fmla="*/ 648548 w 2439256"/>
              <a:gd name="connsiteY2725" fmla="*/ 2708872 h 4246968"/>
              <a:gd name="connsiteX2726" fmla="*/ 648548 w 2439256"/>
              <a:gd name="connsiteY2726" fmla="*/ 2704167 h 4246968"/>
              <a:gd name="connsiteX2727" fmla="*/ 626640 w 2439256"/>
              <a:gd name="connsiteY2727" fmla="*/ 2682278 h 4246968"/>
              <a:gd name="connsiteX2728" fmla="*/ 624249 w 2439256"/>
              <a:gd name="connsiteY2728" fmla="*/ 2681345 h 4246968"/>
              <a:gd name="connsiteX2729" fmla="*/ 621878 w 2439256"/>
              <a:gd name="connsiteY2729" fmla="*/ 2682278 h 4246968"/>
              <a:gd name="connsiteX2730" fmla="*/ 600056 w 2439256"/>
              <a:gd name="connsiteY2730" fmla="*/ 2704091 h 4246968"/>
              <a:gd name="connsiteX2731" fmla="*/ 600056 w 2439256"/>
              <a:gd name="connsiteY2731" fmla="*/ 2708786 h 4246968"/>
              <a:gd name="connsiteX2732" fmla="*/ 1055265 w 2439256"/>
              <a:gd name="connsiteY2732" fmla="*/ 1804654 h 4246968"/>
              <a:gd name="connsiteX2733" fmla="*/ 1033729 w 2439256"/>
              <a:gd name="connsiteY2733" fmla="*/ 1810379 h 4246968"/>
              <a:gd name="connsiteX2734" fmla="*/ 1031253 w 2439256"/>
              <a:gd name="connsiteY2734" fmla="*/ 1814379 h 4246968"/>
              <a:gd name="connsiteX2735" fmla="*/ 1034501 w 2439256"/>
              <a:gd name="connsiteY2735" fmla="*/ 1816932 h 4246968"/>
              <a:gd name="connsiteX2736" fmla="*/ 1035262 w 2439256"/>
              <a:gd name="connsiteY2736" fmla="*/ 1816837 h 4246968"/>
              <a:gd name="connsiteX2737" fmla="*/ 1057180 w 2439256"/>
              <a:gd name="connsiteY2737" fmla="*/ 1810931 h 4246968"/>
              <a:gd name="connsiteX2738" fmla="*/ 1059361 w 2439256"/>
              <a:gd name="connsiteY2738" fmla="*/ 1806750 h 4246968"/>
              <a:gd name="connsiteX2739" fmla="*/ 1055265 w 2439256"/>
              <a:gd name="connsiteY2739" fmla="*/ 1804654 h 4246968"/>
              <a:gd name="connsiteX2740" fmla="*/ 83315 w 2439256"/>
              <a:gd name="connsiteY2740" fmla="*/ 2227840 h 4246968"/>
              <a:gd name="connsiteX2741" fmla="*/ 50863 w 2439256"/>
              <a:gd name="connsiteY2741" fmla="*/ 2260349 h 4246968"/>
              <a:gd name="connsiteX2742" fmla="*/ 18373 w 2439256"/>
              <a:gd name="connsiteY2742" fmla="*/ 2227840 h 4246968"/>
              <a:gd name="connsiteX2743" fmla="*/ 50863 w 2439256"/>
              <a:gd name="connsiteY2743" fmla="*/ 2166214 h 4246968"/>
              <a:gd name="connsiteX2744" fmla="*/ 83315 w 2439256"/>
              <a:gd name="connsiteY2744" fmla="*/ 2227840 h 4246968"/>
              <a:gd name="connsiteX2745" fmla="*/ 25051 w 2439256"/>
              <a:gd name="connsiteY2745" fmla="*/ 2227840 h 4246968"/>
              <a:gd name="connsiteX2746" fmla="*/ 50863 w 2439256"/>
              <a:gd name="connsiteY2746" fmla="*/ 2253653 h 4246968"/>
              <a:gd name="connsiteX2747" fmla="*/ 76676 w 2439256"/>
              <a:gd name="connsiteY2747" fmla="*/ 2227840 h 4246968"/>
              <a:gd name="connsiteX2748" fmla="*/ 50863 w 2439256"/>
              <a:gd name="connsiteY2748" fmla="*/ 2173281 h 4246968"/>
              <a:gd name="connsiteX2749" fmla="*/ 25051 w 2439256"/>
              <a:gd name="connsiteY2749" fmla="*/ 2227840 h 4246968"/>
              <a:gd name="connsiteX2750" fmla="*/ 102279 w 2439256"/>
              <a:gd name="connsiteY2750" fmla="*/ 2765432 h 4246968"/>
              <a:gd name="connsiteX2751" fmla="*/ 101536 w 2439256"/>
              <a:gd name="connsiteY2751" fmla="*/ 2770127 h 4246968"/>
              <a:gd name="connsiteX2752" fmla="*/ 104194 w 2439256"/>
              <a:gd name="connsiteY2752" fmla="*/ 2771432 h 4246968"/>
              <a:gd name="connsiteX2753" fmla="*/ 106089 w 2439256"/>
              <a:gd name="connsiteY2753" fmla="*/ 2770784 h 4246968"/>
              <a:gd name="connsiteX2754" fmla="*/ 121529 w 2439256"/>
              <a:gd name="connsiteY2754" fmla="*/ 2756316 h 4246968"/>
              <a:gd name="connsiteX2755" fmla="*/ 121044 w 2439256"/>
              <a:gd name="connsiteY2755" fmla="*/ 2751620 h 4246968"/>
              <a:gd name="connsiteX2756" fmla="*/ 116491 w 2439256"/>
              <a:gd name="connsiteY2756" fmla="*/ 2752134 h 4246968"/>
              <a:gd name="connsiteX2757" fmla="*/ 102279 w 2439256"/>
              <a:gd name="connsiteY2757" fmla="*/ 2765432 h 4246968"/>
              <a:gd name="connsiteX2758" fmla="*/ 943 w 2439256"/>
              <a:gd name="connsiteY2758" fmla="*/ 2280895 h 4246968"/>
              <a:gd name="connsiteX2759" fmla="*/ 0 w 2439256"/>
              <a:gd name="connsiteY2759" fmla="*/ 2280104 h 4246968"/>
              <a:gd name="connsiteX2760" fmla="*/ 0 w 2439256"/>
              <a:gd name="connsiteY2760" fmla="*/ 2286667 h 4246968"/>
              <a:gd name="connsiteX2761" fmla="*/ 1705 w 2439256"/>
              <a:gd name="connsiteY2761" fmla="*/ 2285552 h 4246968"/>
              <a:gd name="connsiteX2762" fmla="*/ 943 w 2439256"/>
              <a:gd name="connsiteY2762" fmla="*/ 2280895 h 4246968"/>
              <a:gd name="connsiteX2763" fmla="*/ 1022775 w 2439256"/>
              <a:gd name="connsiteY2763" fmla="*/ 1680153 h 4246968"/>
              <a:gd name="connsiteX2764" fmla="*/ 1055255 w 2439256"/>
              <a:gd name="connsiteY2764" fmla="*/ 1741770 h 4246968"/>
              <a:gd name="connsiteX2765" fmla="*/ 1022775 w 2439256"/>
              <a:gd name="connsiteY2765" fmla="*/ 1774288 h 4246968"/>
              <a:gd name="connsiteX2766" fmla="*/ 990295 w 2439256"/>
              <a:gd name="connsiteY2766" fmla="*/ 1741770 h 4246968"/>
              <a:gd name="connsiteX2767" fmla="*/ 1022775 w 2439256"/>
              <a:gd name="connsiteY2767" fmla="*/ 1680153 h 4246968"/>
              <a:gd name="connsiteX2768" fmla="*/ 1022871 w 2439256"/>
              <a:gd name="connsiteY2768" fmla="*/ 1767583 h 4246968"/>
              <a:gd name="connsiteX2769" fmla="*/ 1048683 w 2439256"/>
              <a:gd name="connsiteY2769" fmla="*/ 1741770 h 4246968"/>
              <a:gd name="connsiteX2770" fmla="*/ 1022871 w 2439256"/>
              <a:gd name="connsiteY2770" fmla="*/ 1687211 h 4246968"/>
              <a:gd name="connsiteX2771" fmla="*/ 997067 w 2439256"/>
              <a:gd name="connsiteY2771" fmla="*/ 1741770 h 4246968"/>
              <a:gd name="connsiteX2772" fmla="*/ 1022871 w 2439256"/>
              <a:gd name="connsiteY2772" fmla="*/ 1767583 h 4246968"/>
              <a:gd name="connsiteX2773" fmla="*/ 13430 w 2439256"/>
              <a:gd name="connsiteY2773" fmla="*/ 2456250 h 4246968"/>
              <a:gd name="connsiteX2774" fmla="*/ 6839 w 2439256"/>
              <a:gd name="connsiteY2774" fmla="*/ 2489673 h 4246968"/>
              <a:gd name="connsiteX2775" fmla="*/ 8572 w 2439256"/>
              <a:gd name="connsiteY2775" fmla="*/ 2494102 h 4246968"/>
              <a:gd name="connsiteX2776" fmla="*/ 9887 w 2439256"/>
              <a:gd name="connsiteY2776" fmla="*/ 2494369 h 4246968"/>
              <a:gd name="connsiteX2777" fmla="*/ 12945 w 2439256"/>
              <a:gd name="connsiteY2777" fmla="*/ 2492388 h 4246968"/>
              <a:gd name="connsiteX2778" fmla="*/ 20107 w 2439256"/>
              <a:gd name="connsiteY2778" fmla="*/ 2456250 h 4246968"/>
              <a:gd name="connsiteX2779" fmla="*/ 20107 w 2439256"/>
              <a:gd name="connsiteY2779" fmla="*/ 2449773 h 4246968"/>
              <a:gd name="connsiteX2780" fmla="*/ 36280 w 2439256"/>
              <a:gd name="connsiteY2780" fmla="*/ 2465966 h 4246968"/>
              <a:gd name="connsiteX2781" fmla="*/ 38652 w 2439256"/>
              <a:gd name="connsiteY2781" fmla="*/ 2466937 h 4246968"/>
              <a:gd name="connsiteX2782" fmla="*/ 41043 w 2439256"/>
              <a:gd name="connsiteY2782" fmla="*/ 2465966 h 4246968"/>
              <a:gd name="connsiteX2783" fmla="*/ 41043 w 2439256"/>
              <a:gd name="connsiteY2783" fmla="*/ 2461298 h 4246968"/>
              <a:gd name="connsiteX2784" fmla="*/ 19231 w 2439256"/>
              <a:gd name="connsiteY2784" fmla="*/ 2439505 h 4246968"/>
              <a:gd name="connsiteX2785" fmla="*/ 16840 w 2439256"/>
              <a:gd name="connsiteY2785" fmla="*/ 2438572 h 4246968"/>
              <a:gd name="connsiteX2786" fmla="*/ 14468 w 2439256"/>
              <a:gd name="connsiteY2786" fmla="*/ 2439505 h 4246968"/>
              <a:gd name="connsiteX2787" fmla="*/ 0 w 2439256"/>
              <a:gd name="connsiteY2787" fmla="*/ 2453954 h 4246968"/>
              <a:gd name="connsiteX2788" fmla="*/ 0 w 2439256"/>
              <a:gd name="connsiteY2788" fmla="*/ 2463108 h 4246968"/>
              <a:gd name="connsiteX2789" fmla="*/ 13430 w 2439256"/>
              <a:gd name="connsiteY2789" fmla="*/ 2449687 h 4246968"/>
              <a:gd name="connsiteX2790" fmla="*/ 13430 w 2439256"/>
              <a:gd name="connsiteY2790" fmla="*/ 2456250 h 4246968"/>
              <a:gd name="connsiteX2791" fmla="*/ 988590 w 2439256"/>
              <a:gd name="connsiteY2791" fmla="*/ 1807721 h 4246968"/>
              <a:gd name="connsiteX2792" fmla="*/ 990590 w 2439256"/>
              <a:gd name="connsiteY2792" fmla="*/ 1811998 h 4246968"/>
              <a:gd name="connsiteX2793" fmla="*/ 1011164 w 2439256"/>
              <a:gd name="connsiteY2793" fmla="*/ 1816741 h 4246968"/>
              <a:gd name="connsiteX2794" fmla="*/ 1011555 w 2439256"/>
              <a:gd name="connsiteY2794" fmla="*/ 1816741 h 4246968"/>
              <a:gd name="connsiteX2795" fmla="*/ 1014869 w 2439256"/>
              <a:gd name="connsiteY2795" fmla="*/ 1813808 h 4246968"/>
              <a:gd name="connsiteX2796" fmla="*/ 1011812 w 2439256"/>
              <a:gd name="connsiteY2796" fmla="*/ 1810093 h 4246968"/>
              <a:gd name="connsiteX2797" fmla="*/ 992886 w 2439256"/>
              <a:gd name="connsiteY2797" fmla="*/ 1805721 h 4246968"/>
              <a:gd name="connsiteX2798" fmla="*/ 988590 w 2439256"/>
              <a:gd name="connsiteY2798" fmla="*/ 1807721 h 4246968"/>
              <a:gd name="connsiteX2799" fmla="*/ 1399013 w 2439256"/>
              <a:gd name="connsiteY2799" fmla="*/ 2060029 h 4246968"/>
              <a:gd name="connsiteX2800" fmla="*/ 1399775 w 2439256"/>
              <a:gd name="connsiteY2800" fmla="*/ 2059943 h 4246968"/>
              <a:gd name="connsiteX2801" fmla="*/ 1421692 w 2439256"/>
              <a:gd name="connsiteY2801" fmla="*/ 2054028 h 4246968"/>
              <a:gd name="connsiteX2802" fmla="*/ 1423873 w 2439256"/>
              <a:gd name="connsiteY2802" fmla="*/ 2049856 h 4246968"/>
              <a:gd name="connsiteX2803" fmla="*/ 1419692 w 2439256"/>
              <a:gd name="connsiteY2803" fmla="*/ 2047665 h 4246968"/>
              <a:gd name="connsiteX2804" fmla="*/ 1398146 w 2439256"/>
              <a:gd name="connsiteY2804" fmla="*/ 2053323 h 4246968"/>
              <a:gd name="connsiteX2805" fmla="*/ 1395689 w 2439256"/>
              <a:gd name="connsiteY2805" fmla="*/ 2057333 h 4246968"/>
              <a:gd name="connsiteX2806" fmla="*/ 1399013 w 2439256"/>
              <a:gd name="connsiteY2806" fmla="*/ 2060029 h 4246968"/>
              <a:gd name="connsiteX2807" fmla="*/ 1751829 w 2439256"/>
              <a:gd name="connsiteY2807" fmla="*/ 2260349 h 4246968"/>
              <a:gd name="connsiteX2808" fmla="*/ 1719348 w 2439256"/>
              <a:gd name="connsiteY2808" fmla="*/ 2227840 h 4246968"/>
              <a:gd name="connsiteX2809" fmla="*/ 1751829 w 2439256"/>
              <a:gd name="connsiteY2809" fmla="*/ 2166204 h 4246968"/>
              <a:gd name="connsiteX2810" fmla="*/ 1784309 w 2439256"/>
              <a:gd name="connsiteY2810" fmla="*/ 2227840 h 4246968"/>
              <a:gd name="connsiteX2811" fmla="*/ 1751829 w 2439256"/>
              <a:gd name="connsiteY2811" fmla="*/ 2260349 h 4246968"/>
              <a:gd name="connsiteX2812" fmla="*/ 1751829 w 2439256"/>
              <a:gd name="connsiteY2812" fmla="*/ 2173281 h 4246968"/>
              <a:gd name="connsiteX2813" fmla="*/ 1726016 w 2439256"/>
              <a:gd name="connsiteY2813" fmla="*/ 2227840 h 4246968"/>
              <a:gd name="connsiteX2814" fmla="*/ 1751829 w 2439256"/>
              <a:gd name="connsiteY2814" fmla="*/ 2253653 h 4246968"/>
              <a:gd name="connsiteX2815" fmla="*/ 1777641 w 2439256"/>
              <a:gd name="connsiteY2815" fmla="*/ 2227840 h 4246968"/>
              <a:gd name="connsiteX2816" fmla="*/ 1751829 w 2439256"/>
              <a:gd name="connsiteY2816" fmla="*/ 2173281 h 4246968"/>
              <a:gd name="connsiteX2817" fmla="*/ 1688211 w 2439256"/>
              <a:gd name="connsiteY2817" fmla="*/ 2267645 h 4246968"/>
              <a:gd name="connsiteX2818" fmla="*/ 1683525 w 2439256"/>
              <a:gd name="connsiteY2818" fmla="*/ 2267179 h 4246968"/>
              <a:gd name="connsiteX2819" fmla="*/ 1683068 w 2439256"/>
              <a:gd name="connsiteY2819" fmla="*/ 2271884 h 4246968"/>
              <a:gd name="connsiteX2820" fmla="*/ 1698021 w 2439256"/>
              <a:gd name="connsiteY2820" fmla="*/ 2286257 h 4246968"/>
              <a:gd name="connsiteX2821" fmla="*/ 1700022 w 2439256"/>
              <a:gd name="connsiteY2821" fmla="*/ 2286895 h 4246968"/>
              <a:gd name="connsiteX2822" fmla="*/ 1702670 w 2439256"/>
              <a:gd name="connsiteY2822" fmla="*/ 2285552 h 4246968"/>
              <a:gd name="connsiteX2823" fmla="*/ 1701908 w 2439256"/>
              <a:gd name="connsiteY2823" fmla="*/ 2280895 h 4246968"/>
              <a:gd name="connsiteX2824" fmla="*/ 1688211 w 2439256"/>
              <a:gd name="connsiteY2824" fmla="*/ 2267645 h 4246968"/>
              <a:gd name="connsiteX2825" fmla="*/ 1695926 w 2439256"/>
              <a:gd name="connsiteY2825" fmla="*/ 2509028 h 4246968"/>
              <a:gd name="connsiteX2826" fmla="*/ 1681715 w 2439256"/>
              <a:gd name="connsiteY2826" fmla="*/ 2522373 h 4246968"/>
              <a:gd name="connsiteX2827" fmla="*/ 1680953 w 2439256"/>
              <a:gd name="connsiteY2827" fmla="*/ 2527021 h 4246968"/>
              <a:gd name="connsiteX2828" fmla="*/ 1683629 w 2439256"/>
              <a:gd name="connsiteY2828" fmla="*/ 2528373 h 4246968"/>
              <a:gd name="connsiteX2829" fmla="*/ 1685630 w 2439256"/>
              <a:gd name="connsiteY2829" fmla="*/ 2527678 h 4246968"/>
              <a:gd name="connsiteX2830" fmla="*/ 1701069 w 2439256"/>
              <a:gd name="connsiteY2830" fmla="*/ 2513210 h 4246968"/>
              <a:gd name="connsiteX2831" fmla="*/ 1700565 w 2439256"/>
              <a:gd name="connsiteY2831" fmla="*/ 2508561 h 4246968"/>
              <a:gd name="connsiteX2832" fmla="*/ 1695926 w 2439256"/>
              <a:gd name="connsiteY2832" fmla="*/ 2509028 h 4246968"/>
              <a:gd name="connsiteX2833" fmla="*/ 1693612 w 2439256"/>
              <a:gd name="connsiteY2833" fmla="*/ 2461308 h 4246968"/>
              <a:gd name="connsiteX2834" fmla="*/ 1693526 w 2439256"/>
              <a:gd name="connsiteY2834" fmla="*/ 2465870 h 4246968"/>
              <a:gd name="connsiteX2835" fmla="*/ 1698203 w 2439256"/>
              <a:gd name="connsiteY2835" fmla="*/ 2465870 h 4246968"/>
              <a:gd name="connsiteX2836" fmla="*/ 1714395 w 2439256"/>
              <a:gd name="connsiteY2836" fmla="*/ 2449687 h 4246968"/>
              <a:gd name="connsiteX2837" fmla="*/ 1714395 w 2439256"/>
              <a:gd name="connsiteY2837" fmla="*/ 2456250 h 4246968"/>
              <a:gd name="connsiteX2838" fmla="*/ 1707832 w 2439256"/>
              <a:gd name="connsiteY2838" fmla="*/ 2489683 h 4246968"/>
              <a:gd name="connsiteX2839" fmla="*/ 1709528 w 2439256"/>
              <a:gd name="connsiteY2839" fmla="*/ 2494102 h 4246968"/>
              <a:gd name="connsiteX2840" fmla="*/ 1710871 w 2439256"/>
              <a:gd name="connsiteY2840" fmla="*/ 2494379 h 4246968"/>
              <a:gd name="connsiteX2841" fmla="*/ 1713929 w 2439256"/>
              <a:gd name="connsiteY2841" fmla="*/ 2492388 h 4246968"/>
              <a:gd name="connsiteX2842" fmla="*/ 1721072 w 2439256"/>
              <a:gd name="connsiteY2842" fmla="*/ 2456250 h 4246968"/>
              <a:gd name="connsiteX2843" fmla="*/ 1721072 w 2439256"/>
              <a:gd name="connsiteY2843" fmla="*/ 2449783 h 4246968"/>
              <a:gd name="connsiteX2844" fmla="*/ 1737246 w 2439256"/>
              <a:gd name="connsiteY2844" fmla="*/ 2465966 h 4246968"/>
              <a:gd name="connsiteX2845" fmla="*/ 1739636 w 2439256"/>
              <a:gd name="connsiteY2845" fmla="*/ 2466937 h 4246968"/>
              <a:gd name="connsiteX2846" fmla="*/ 1742008 w 2439256"/>
              <a:gd name="connsiteY2846" fmla="*/ 2465966 h 4246968"/>
              <a:gd name="connsiteX2847" fmla="*/ 1742008 w 2439256"/>
              <a:gd name="connsiteY2847" fmla="*/ 2461308 h 4246968"/>
              <a:gd name="connsiteX2848" fmla="*/ 1720196 w 2439256"/>
              <a:gd name="connsiteY2848" fmla="*/ 2439505 h 4246968"/>
              <a:gd name="connsiteX2849" fmla="*/ 1717824 w 2439256"/>
              <a:gd name="connsiteY2849" fmla="*/ 2438572 h 4246968"/>
              <a:gd name="connsiteX2850" fmla="*/ 1715424 w 2439256"/>
              <a:gd name="connsiteY2850" fmla="*/ 2439505 h 4246968"/>
              <a:gd name="connsiteX2851" fmla="*/ 1693612 w 2439256"/>
              <a:gd name="connsiteY2851" fmla="*/ 2461308 h 4246968"/>
              <a:gd name="connsiteX2852" fmla="*/ 1688211 w 2439256"/>
              <a:gd name="connsiteY2852" fmla="*/ 1781727 h 4246968"/>
              <a:gd name="connsiteX2853" fmla="*/ 1683525 w 2439256"/>
              <a:gd name="connsiteY2853" fmla="*/ 1781204 h 4246968"/>
              <a:gd name="connsiteX2854" fmla="*/ 1683068 w 2439256"/>
              <a:gd name="connsiteY2854" fmla="*/ 1785909 h 4246968"/>
              <a:gd name="connsiteX2855" fmla="*/ 1698021 w 2439256"/>
              <a:gd name="connsiteY2855" fmla="*/ 1800282 h 4246968"/>
              <a:gd name="connsiteX2856" fmla="*/ 1700022 w 2439256"/>
              <a:gd name="connsiteY2856" fmla="*/ 1800930 h 4246968"/>
              <a:gd name="connsiteX2857" fmla="*/ 1702670 w 2439256"/>
              <a:gd name="connsiteY2857" fmla="*/ 1799635 h 4246968"/>
              <a:gd name="connsiteX2858" fmla="*/ 1701908 w 2439256"/>
              <a:gd name="connsiteY2858" fmla="*/ 1794920 h 4246968"/>
              <a:gd name="connsiteX2859" fmla="*/ 1688211 w 2439256"/>
              <a:gd name="connsiteY2859" fmla="*/ 1781727 h 4246968"/>
              <a:gd name="connsiteX2860" fmla="*/ 1539707 w 2439256"/>
              <a:gd name="connsiteY2860" fmla="*/ 1969989 h 4246968"/>
              <a:gd name="connsiteX2861" fmla="*/ 1539611 w 2439256"/>
              <a:gd name="connsiteY2861" fmla="*/ 1976685 h 4246968"/>
              <a:gd name="connsiteX2862" fmla="*/ 1523429 w 2439256"/>
              <a:gd name="connsiteY2862" fmla="*/ 1960502 h 4246968"/>
              <a:gd name="connsiteX2863" fmla="*/ 1518752 w 2439256"/>
              <a:gd name="connsiteY2863" fmla="*/ 1960502 h 4246968"/>
              <a:gd name="connsiteX2864" fmla="*/ 1518752 w 2439256"/>
              <a:gd name="connsiteY2864" fmla="*/ 1965150 h 4246968"/>
              <a:gd name="connsiteX2865" fmla="*/ 1540564 w 2439256"/>
              <a:gd name="connsiteY2865" fmla="*/ 1987153 h 4246968"/>
              <a:gd name="connsiteX2866" fmla="*/ 1542936 w 2439256"/>
              <a:gd name="connsiteY2866" fmla="*/ 1988134 h 4246968"/>
              <a:gd name="connsiteX2867" fmla="*/ 1545336 w 2439256"/>
              <a:gd name="connsiteY2867" fmla="*/ 1987153 h 4246968"/>
              <a:gd name="connsiteX2868" fmla="*/ 1567148 w 2439256"/>
              <a:gd name="connsiteY2868" fmla="*/ 1965341 h 4246968"/>
              <a:gd name="connsiteX2869" fmla="*/ 1567148 w 2439256"/>
              <a:gd name="connsiteY2869" fmla="*/ 1960683 h 4246968"/>
              <a:gd name="connsiteX2870" fmla="*/ 1562452 w 2439256"/>
              <a:gd name="connsiteY2870" fmla="*/ 1960683 h 4246968"/>
              <a:gd name="connsiteX2871" fmla="*/ 1546279 w 2439256"/>
              <a:gd name="connsiteY2871" fmla="*/ 1976876 h 4246968"/>
              <a:gd name="connsiteX2872" fmla="*/ 1546374 w 2439256"/>
              <a:gd name="connsiteY2872" fmla="*/ 1970227 h 4246968"/>
              <a:gd name="connsiteX2873" fmla="*/ 1630366 w 2439256"/>
              <a:gd name="connsiteY2873" fmla="*/ 1886179 h 4246968"/>
              <a:gd name="connsiteX2874" fmla="*/ 1694974 w 2439256"/>
              <a:gd name="connsiteY2874" fmla="*/ 1916459 h 4246968"/>
              <a:gd name="connsiteX2875" fmla="*/ 1699622 w 2439256"/>
              <a:gd name="connsiteY2875" fmla="*/ 1916878 h 4246968"/>
              <a:gd name="connsiteX2876" fmla="*/ 1700117 w 2439256"/>
              <a:gd name="connsiteY2876" fmla="*/ 1912182 h 4246968"/>
              <a:gd name="connsiteX2877" fmla="*/ 1630366 w 2439256"/>
              <a:gd name="connsiteY2877" fmla="*/ 1879435 h 4246968"/>
              <a:gd name="connsiteX2878" fmla="*/ 1539707 w 2439256"/>
              <a:gd name="connsiteY2878" fmla="*/ 1969989 h 4246968"/>
              <a:gd name="connsiteX2879" fmla="*/ 1717614 w 2439256"/>
              <a:gd name="connsiteY2879" fmla="*/ 2293696 h 4246968"/>
              <a:gd name="connsiteX2880" fmla="*/ 1719615 w 2439256"/>
              <a:gd name="connsiteY2880" fmla="*/ 2297973 h 4246968"/>
              <a:gd name="connsiteX2881" fmla="*/ 1740208 w 2439256"/>
              <a:gd name="connsiteY2881" fmla="*/ 2302707 h 4246968"/>
              <a:gd name="connsiteX2882" fmla="*/ 1740570 w 2439256"/>
              <a:gd name="connsiteY2882" fmla="*/ 2302707 h 4246968"/>
              <a:gd name="connsiteX2883" fmla="*/ 1743923 w 2439256"/>
              <a:gd name="connsiteY2883" fmla="*/ 2299783 h 4246968"/>
              <a:gd name="connsiteX2884" fmla="*/ 1740875 w 2439256"/>
              <a:gd name="connsiteY2884" fmla="*/ 2296068 h 4246968"/>
              <a:gd name="connsiteX2885" fmla="*/ 1721929 w 2439256"/>
              <a:gd name="connsiteY2885" fmla="*/ 2291696 h 4246968"/>
              <a:gd name="connsiteX2886" fmla="*/ 1717614 w 2439256"/>
              <a:gd name="connsiteY2886" fmla="*/ 2293696 h 4246968"/>
              <a:gd name="connsiteX2887" fmla="*/ 1566653 w 2439256"/>
              <a:gd name="connsiteY2887" fmla="*/ 2510657 h 4246968"/>
              <a:gd name="connsiteX2888" fmla="*/ 1562005 w 2439256"/>
              <a:gd name="connsiteY2888" fmla="*/ 2510190 h 4246968"/>
              <a:gd name="connsiteX2889" fmla="*/ 1561519 w 2439256"/>
              <a:gd name="connsiteY2889" fmla="*/ 2514838 h 4246968"/>
              <a:gd name="connsiteX2890" fmla="*/ 1576473 w 2439256"/>
              <a:gd name="connsiteY2890" fmla="*/ 2529211 h 4246968"/>
              <a:gd name="connsiteX2891" fmla="*/ 1578473 w 2439256"/>
              <a:gd name="connsiteY2891" fmla="*/ 2529907 h 4246968"/>
              <a:gd name="connsiteX2892" fmla="*/ 1581140 w 2439256"/>
              <a:gd name="connsiteY2892" fmla="*/ 2528564 h 4246968"/>
              <a:gd name="connsiteX2893" fmla="*/ 1580359 w 2439256"/>
              <a:gd name="connsiteY2893" fmla="*/ 2523916 h 4246968"/>
              <a:gd name="connsiteX2894" fmla="*/ 1566653 w 2439256"/>
              <a:gd name="connsiteY2894" fmla="*/ 2510657 h 4246968"/>
              <a:gd name="connsiteX2895" fmla="*/ 1452086 w 2439256"/>
              <a:gd name="connsiteY2895" fmla="*/ 2402434 h 4246968"/>
              <a:gd name="connsiteX2896" fmla="*/ 1456725 w 2439256"/>
              <a:gd name="connsiteY2896" fmla="*/ 2402853 h 4246968"/>
              <a:gd name="connsiteX2897" fmla="*/ 1457230 w 2439256"/>
              <a:gd name="connsiteY2897" fmla="*/ 2398147 h 4246968"/>
              <a:gd name="connsiteX2898" fmla="*/ 1387497 w 2439256"/>
              <a:gd name="connsiteY2898" fmla="*/ 2365401 h 4246968"/>
              <a:gd name="connsiteX2899" fmla="*/ 1296810 w 2439256"/>
              <a:gd name="connsiteY2899" fmla="*/ 2455964 h 4246968"/>
              <a:gd name="connsiteX2900" fmla="*/ 1296715 w 2439256"/>
              <a:gd name="connsiteY2900" fmla="*/ 2462660 h 4246968"/>
              <a:gd name="connsiteX2901" fmla="*/ 1280531 w 2439256"/>
              <a:gd name="connsiteY2901" fmla="*/ 2446477 h 4246968"/>
              <a:gd name="connsiteX2902" fmla="*/ 1275864 w 2439256"/>
              <a:gd name="connsiteY2902" fmla="*/ 2446477 h 4246968"/>
              <a:gd name="connsiteX2903" fmla="*/ 1275864 w 2439256"/>
              <a:gd name="connsiteY2903" fmla="*/ 2451116 h 4246968"/>
              <a:gd name="connsiteX2904" fmla="*/ 1297571 w 2439256"/>
              <a:gd name="connsiteY2904" fmla="*/ 2473128 h 4246968"/>
              <a:gd name="connsiteX2905" fmla="*/ 1299943 w 2439256"/>
              <a:gd name="connsiteY2905" fmla="*/ 2474062 h 4246968"/>
              <a:gd name="connsiteX2906" fmla="*/ 1302353 w 2439256"/>
              <a:gd name="connsiteY2906" fmla="*/ 2473128 h 4246968"/>
              <a:gd name="connsiteX2907" fmla="*/ 1324261 w 2439256"/>
              <a:gd name="connsiteY2907" fmla="*/ 2451307 h 4246968"/>
              <a:gd name="connsiteX2908" fmla="*/ 1324261 w 2439256"/>
              <a:gd name="connsiteY2908" fmla="*/ 2446658 h 4246968"/>
              <a:gd name="connsiteX2909" fmla="*/ 1319574 w 2439256"/>
              <a:gd name="connsiteY2909" fmla="*/ 2446658 h 4246968"/>
              <a:gd name="connsiteX2910" fmla="*/ 1303391 w 2439256"/>
              <a:gd name="connsiteY2910" fmla="*/ 2462841 h 4246968"/>
              <a:gd name="connsiteX2911" fmla="*/ 1303468 w 2439256"/>
              <a:gd name="connsiteY2911" fmla="*/ 2456145 h 4246968"/>
              <a:gd name="connsiteX2912" fmla="*/ 1387497 w 2439256"/>
              <a:gd name="connsiteY2912" fmla="*/ 2372144 h 4246968"/>
              <a:gd name="connsiteX2913" fmla="*/ 1452086 w 2439256"/>
              <a:gd name="connsiteY2913" fmla="*/ 2402434 h 4246968"/>
              <a:gd name="connsiteX2914" fmla="*/ 1323670 w 2439256"/>
              <a:gd name="connsiteY2914" fmla="*/ 2510657 h 4246968"/>
              <a:gd name="connsiteX2915" fmla="*/ 1319022 w 2439256"/>
              <a:gd name="connsiteY2915" fmla="*/ 2510190 h 4246968"/>
              <a:gd name="connsiteX2916" fmla="*/ 1318536 w 2439256"/>
              <a:gd name="connsiteY2916" fmla="*/ 2514838 h 4246968"/>
              <a:gd name="connsiteX2917" fmla="*/ 1333472 w 2439256"/>
              <a:gd name="connsiteY2917" fmla="*/ 2529211 h 4246968"/>
              <a:gd name="connsiteX2918" fmla="*/ 1335481 w 2439256"/>
              <a:gd name="connsiteY2918" fmla="*/ 2529907 h 4246968"/>
              <a:gd name="connsiteX2919" fmla="*/ 1338167 w 2439256"/>
              <a:gd name="connsiteY2919" fmla="*/ 2528564 h 4246968"/>
              <a:gd name="connsiteX2920" fmla="*/ 1337396 w 2439256"/>
              <a:gd name="connsiteY2920" fmla="*/ 2523916 h 4246968"/>
              <a:gd name="connsiteX2921" fmla="*/ 1323670 w 2439256"/>
              <a:gd name="connsiteY2921" fmla="*/ 2510657 h 4246968"/>
              <a:gd name="connsiteX2922" fmla="*/ 1221867 w 2439256"/>
              <a:gd name="connsiteY2922" fmla="*/ 2489683 h 4246968"/>
              <a:gd name="connsiteX2923" fmla="*/ 1223563 w 2439256"/>
              <a:gd name="connsiteY2923" fmla="*/ 2494102 h 4246968"/>
              <a:gd name="connsiteX2924" fmla="*/ 1224906 w 2439256"/>
              <a:gd name="connsiteY2924" fmla="*/ 2494379 h 4246968"/>
              <a:gd name="connsiteX2925" fmla="*/ 1227954 w 2439256"/>
              <a:gd name="connsiteY2925" fmla="*/ 2492388 h 4246968"/>
              <a:gd name="connsiteX2926" fmla="*/ 1235097 w 2439256"/>
              <a:gd name="connsiteY2926" fmla="*/ 2456250 h 4246968"/>
              <a:gd name="connsiteX2927" fmla="*/ 1235097 w 2439256"/>
              <a:gd name="connsiteY2927" fmla="*/ 2449783 h 4246968"/>
              <a:gd name="connsiteX2928" fmla="*/ 1251280 w 2439256"/>
              <a:gd name="connsiteY2928" fmla="*/ 2465966 h 4246968"/>
              <a:gd name="connsiteX2929" fmla="*/ 1253671 w 2439256"/>
              <a:gd name="connsiteY2929" fmla="*/ 2466937 h 4246968"/>
              <a:gd name="connsiteX2930" fmla="*/ 1256043 w 2439256"/>
              <a:gd name="connsiteY2930" fmla="*/ 2465966 h 4246968"/>
              <a:gd name="connsiteX2931" fmla="*/ 1256043 w 2439256"/>
              <a:gd name="connsiteY2931" fmla="*/ 2461308 h 4246968"/>
              <a:gd name="connsiteX2932" fmla="*/ 1234231 w 2439256"/>
              <a:gd name="connsiteY2932" fmla="*/ 2439505 h 4246968"/>
              <a:gd name="connsiteX2933" fmla="*/ 1231859 w 2439256"/>
              <a:gd name="connsiteY2933" fmla="*/ 2438572 h 4246968"/>
              <a:gd name="connsiteX2934" fmla="*/ 1229458 w 2439256"/>
              <a:gd name="connsiteY2934" fmla="*/ 2439505 h 4246968"/>
              <a:gd name="connsiteX2935" fmla="*/ 1207646 w 2439256"/>
              <a:gd name="connsiteY2935" fmla="*/ 2461308 h 4246968"/>
              <a:gd name="connsiteX2936" fmla="*/ 1207560 w 2439256"/>
              <a:gd name="connsiteY2936" fmla="*/ 2465870 h 4246968"/>
              <a:gd name="connsiteX2937" fmla="*/ 1212237 w 2439256"/>
              <a:gd name="connsiteY2937" fmla="*/ 2465870 h 4246968"/>
              <a:gd name="connsiteX2938" fmla="*/ 1228420 w 2439256"/>
              <a:gd name="connsiteY2938" fmla="*/ 2449687 h 4246968"/>
              <a:gd name="connsiteX2939" fmla="*/ 1228420 w 2439256"/>
              <a:gd name="connsiteY2939" fmla="*/ 2456250 h 4246968"/>
              <a:gd name="connsiteX2940" fmla="*/ 1221867 w 2439256"/>
              <a:gd name="connsiteY2940" fmla="*/ 2489683 h 4246968"/>
              <a:gd name="connsiteX2941" fmla="*/ 1450638 w 2439256"/>
              <a:gd name="connsiteY2941" fmla="*/ 1975333 h 4246968"/>
              <a:gd name="connsiteX2942" fmla="*/ 1450543 w 2439256"/>
              <a:gd name="connsiteY2942" fmla="*/ 1979895 h 4246968"/>
              <a:gd name="connsiteX2943" fmla="*/ 1455210 w 2439256"/>
              <a:gd name="connsiteY2943" fmla="*/ 1979895 h 4246968"/>
              <a:gd name="connsiteX2944" fmla="*/ 1471403 w 2439256"/>
              <a:gd name="connsiteY2944" fmla="*/ 1963722 h 4246968"/>
              <a:gd name="connsiteX2945" fmla="*/ 1471403 w 2439256"/>
              <a:gd name="connsiteY2945" fmla="*/ 1970313 h 4246968"/>
              <a:gd name="connsiteX2946" fmla="*/ 1464830 w 2439256"/>
              <a:gd name="connsiteY2946" fmla="*/ 2003708 h 4246968"/>
              <a:gd name="connsiteX2947" fmla="*/ 1466545 w 2439256"/>
              <a:gd name="connsiteY2947" fmla="*/ 2008127 h 4246968"/>
              <a:gd name="connsiteX2948" fmla="*/ 1467888 w 2439256"/>
              <a:gd name="connsiteY2948" fmla="*/ 2008403 h 4246968"/>
              <a:gd name="connsiteX2949" fmla="*/ 1470936 w 2439256"/>
              <a:gd name="connsiteY2949" fmla="*/ 2006413 h 4246968"/>
              <a:gd name="connsiteX2950" fmla="*/ 1478080 w 2439256"/>
              <a:gd name="connsiteY2950" fmla="*/ 1970313 h 4246968"/>
              <a:gd name="connsiteX2951" fmla="*/ 1478080 w 2439256"/>
              <a:gd name="connsiteY2951" fmla="*/ 1963807 h 4246968"/>
              <a:gd name="connsiteX2952" fmla="*/ 1494263 w 2439256"/>
              <a:gd name="connsiteY2952" fmla="*/ 1980038 h 4246968"/>
              <a:gd name="connsiteX2953" fmla="*/ 1496653 w 2439256"/>
              <a:gd name="connsiteY2953" fmla="*/ 1980962 h 4246968"/>
              <a:gd name="connsiteX2954" fmla="*/ 1499035 w 2439256"/>
              <a:gd name="connsiteY2954" fmla="*/ 1980038 h 4246968"/>
              <a:gd name="connsiteX2955" fmla="*/ 1499035 w 2439256"/>
              <a:gd name="connsiteY2955" fmla="*/ 1975333 h 4246968"/>
              <a:gd name="connsiteX2956" fmla="*/ 1477213 w 2439256"/>
              <a:gd name="connsiteY2956" fmla="*/ 1953530 h 4246968"/>
              <a:gd name="connsiteX2957" fmla="*/ 1474841 w 2439256"/>
              <a:gd name="connsiteY2957" fmla="*/ 1952596 h 4246968"/>
              <a:gd name="connsiteX2958" fmla="*/ 1472451 w 2439256"/>
              <a:gd name="connsiteY2958" fmla="*/ 1953530 h 4246968"/>
              <a:gd name="connsiteX2959" fmla="*/ 1450638 w 2439256"/>
              <a:gd name="connsiteY2959" fmla="*/ 1975333 h 4246968"/>
              <a:gd name="connsiteX2960" fmla="*/ 1419777 w 2439256"/>
              <a:gd name="connsiteY2960" fmla="*/ 1984782 h 4246968"/>
              <a:gd name="connsiteX2961" fmla="*/ 1387297 w 2439256"/>
              <a:gd name="connsiteY2961" fmla="*/ 2017243 h 4246968"/>
              <a:gd name="connsiteX2962" fmla="*/ 1354836 w 2439256"/>
              <a:gd name="connsiteY2962" fmla="*/ 1984782 h 4246968"/>
              <a:gd name="connsiteX2963" fmla="*/ 1387297 w 2439256"/>
              <a:gd name="connsiteY2963" fmla="*/ 1923155 h 4246968"/>
              <a:gd name="connsiteX2964" fmla="*/ 1419777 w 2439256"/>
              <a:gd name="connsiteY2964" fmla="*/ 1984782 h 4246968"/>
              <a:gd name="connsiteX2965" fmla="*/ 1361475 w 2439256"/>
              <a:gd name="connsiteY2965" fmla="*/ 1984782 h 4246968"/>
              <a:gd name="connsiteX2966" fmla="*/ 1387297 w 2439256"/>
              <a:gd name="connsiteY2966" fmla="*/ 2010594 h 4246968"/>
              <a:gd name="connsiteX2967" fmla="*/ 1413110 w 2439256"/>
              <a:gd name="connsiteY2967" fmla="*/ 1984782 h 4246968"/>
              <a:gd name="connsiteX2968" fmla="*/ 1387297 w 2439256"/>
              <a:gd name="connsiteY2968" fmla="*/ 1930184 h 4246968"/>
              <a:gd name="connsiteX2969" fmla="*/ 1361475 w 2439256"/>
              <a:gd name="connsiteY2969" fmla="*/ 1984782 h 4246968"/>
              <a:gd name="connsiteX2970" fmla="*/ 1539707 w 2439256"/>
              <a:gd name="connsiteY2970" fmla="*/ 2455964 h 4246968"/>
              <a:gd name="connsiteX2971" fmla="*/ 1539611 w 2439256"/>
              <a:gd name="connsiteY2971" fmla="*/ 2462660 h 4246968"/>
              <a:gd name="connsiteX2972" fmla="*/ 1523429 w 2439256"/>
              <a:gd name="connsiteY2972" fmla="*/ 2446477 h 4246968"/>
              <a:gd name="connsiteX2973" fmla="*/ 1518752 w 2439256"/>
              <a:gd name="connsiteY2973" fmla="*/ 2446477 h 4246968"/>
              <a:gd name="connsiteX2974" fmla="*/ 1518752 w 2439256"/>
              <a:gd name="connsiteY2974" fmla="*/ 2451126 h 4246968"/>
              <a:gd name="connsiteX2975" fmla="*/ 1540564 w 2439256"/>
              <a:gd name="connsiteY2975" fmla="*/ 2473128 h 4246968"/>
              <a:gd name="connsiteX2976" fmla="*/ 1542936 w 2439256"/>
              <a:gd name="connsiteY2976" fmla="*/ 2474062 h 4246968"/>
              <a:gd name="connsiteX2977" fmla="*/ 1545336 w 2439256"/>
              <a:gd name="connsiteY2977" fmla="*/ 2473128 h 4246968"/>
              <a:gd name="connsiteX2978" fmla="*/ 1567148 w 2439256"/>
              <a:gd name="connsiteY2978" fmla="*/ 2451316 h 4246968"/>
              <a:gd name="connsiteX2979" fmla="*/ 1567148 w 2439256"/>
              <a:gd name="connsiteY2979" fmla="*/ 2446658 h 4246968"/>
              <a:gd name="connsiteX2980" fmla="*/ 1562452 w 2439256"/>
              <a:gd name="connsiteY2980" fmla="*/ 2446658 h 4246968"/>
              <a:gd name="connsiteX2981" fmla="*/ 1546279 w 2439256"/>
              <a:gd name="connsiteY2981" fmla="*/ 2462851 h 4246968"/>
              <a:gd name="connsiteX2982" fmla="*/ 1546374 w 2439256"/>
              <a:gd name="connsiteY2982" fmla="*/ 2456145 h 4246968"/>
              <a:gd name="connsiteX2983" fmla="*/ 1630366 w 2439256"/>
              <a:gd name="connsiteY2983" fmla="*/ 2372154 h 4246968"/>
              <a:gd name="connsiteX2984" fmla="*/ 1694974 w 2439256"/>
              <a:gd name="connsiteY2984" fmla="*/ 2402434 h 4246968"/>
              <a:gd name="connsiteX2985" fmla="*/ 1699622 w 2439256"/>
              <a:gd name="connsiteY2985" fmla="*/ 2402853 h 4246968"/>
              <a:gd name="connsiteX2986" fmla="*/ 1700117 w 2439256"/>
              <a:gd name="connsiteY2986" fmla="*/ 2398157 h 4246968"/>
              <a:gd name="connsiteX2987" fmla="*/ 1630366 w 2439256"/>
              <a:gd name="connsiteY2987" fmla="*/ 2365410 h 4246968"/>
              <a:gd name="connsiteX2988" fmla="*/ 1539707 w 2439256"/>
              <a:gd name="connsiteY2988" fmla="*/ 2455964 h 4246968"/>
              <a:gd name="connsiteX2989" fmla="*/ 1464830 w 2439256"/>
              <a:gd name="connsiteY2989" fmla="*/ 2489683 h 4246968"/>
              <a:gd name="connsiteX2990" fmla="*/ 1466545 w 2439256"/>
              <a:gd name="connsiteY2990" fmla="*/ 2494102 h 4246968"/>
              <a:gd name="connsiteX2991" fmla="*/ 1467888 w 2439256"/>
              <a:gd name="connsiteY2991" fmla="*/ 2494379 h 4246968"/>
              <a:gd name="connsiteX2992" fmla="*/ 1470936 w 2439256"/>
              <a:gd name="connsiteY2992" fmla="*/ 2492388 h 4246968"/>
              <a:gd name="connsiteX2993" fmla="*/ 1478080 w 2439256"/>
              <a:gd name="connsiteY2993" fmla="*/ 2456250 h 4246968"/>
              <a:gd name="connsiteX2994" fmla="*/ 1478080 w 2439256"/>
              <a:gd name="connsiteY2994" fmla="*/ 2449783 h 4246968"/>
              <a:gd name="connsiteX2995" fmla="*/ 1494263 w 2439256"/>
              <a:gd name="connsiteY2995" fmla="*/ 2465966 h 4246968"/>
              <a:gd name="connsiteX2996" fmla="*/ 1496653 w 2439256"/>
              <a:gd name="connsiteY2996" fmla="*/ 2466937 h 4246968"/>
              <a:gd name="connsiteX2997" fmla="*/ 1499035 w 2439256"/>
              <a:gd name="connsiteY2997" fmla="*/ 2465966 h 4246968"/>
              <a:gd name="connsiteX2998" fmla="*/ 1499035 w 2439256"/>
              <a:gd name="connsiteY2998" fmla="*/ 2461308 h 4246968"/>
              <a:gd name="connsiteX2999" fmla="*/ 1477213 w 2439256"/>
              <a:gd name="connsiteY2999" fmla="*/ 2439505 h 4246968"/>
              <a:gd name="connsiteX3000" fmla="*/ 1474841 w 2439256"/>
              <a:gd name="connsiteY3000" fmla="*/ 2438572 h 4246968"/>
              <a:gd name="connsiteX3001" fmla="*/ 1472451 w 2439256"/>
              <a:gd name="connsiteY3001" fmla="*/ 2439505 h 4246968"/>
              <a:gd name="connsiteX3002" fmla="*/ 1450638 w 2439256"/>
              <a:gd name="connsiteY3002" fmla="*/ 2461308 h 4246968"/>
              <a:gd name="connsiteX3003" fmla="*/ 1450543 w 2439256"/>
              <a:gd name="connsiteY3003" fmla="*/ 2465870 h 4246968"/>
              <a:gd name="connsiteX3004" fmla="*/ 1455220 w 2439256"/>
              <a:gd name="connsiteY3004" fmla="*/ 2465870 h 4246968"/>
              <a:gd name="connsiteX3005" fmla="*/ 1471403 w 2439256"/>
              <a:gd name="connsiteY3005" fmla="*/ 2449687 h 4246968"/>
              <a:gd name="connsiteX3006" fmla="*/ 1471403 w 2439256"/>
              <a:gd name="connsiteY3006" fmla="*/ 2456250 h 4246968"/>
              <a:gd name="connsiteX3007" fmla="*/ 1464830 w 2439256"/>
              <a:gd name="connsiteY3007" fmla="*/ 2489683 h 4246968"/>
              <a:gd name="connsiteX3008" fmla="*/ 1442552 w 2439256"/>
              <a:gd name="connsiteY3008" fmla="*/ 2041760 h 4246968"/>
              <a:gd name="connsiteX3009" fmla="*/ 1457992 w 2439256"/>
              <a:gd name="connsiteY3009" fmla="*/ 2027244 h 4246968"/>
              <a:gd name="connsiteX3010" fmla="*/ 1457497 w 2439256"/>
              <a:gd name="connsiteY3010" fmla="*/ 2022596 h 4246968"/>
              <a:gd name="connsiteX3011" fmla="*/ 1452934 w 2439256"/>
              <a:gd name="connsiteY3011" fmla="*/ 2023062 h 4246968"/>
              <a:gd name="connsiteX3012" fmla="*/ 1438732 w 2439256"/>
              <a:gd name="connsiteY3012" fmla="*/ 2036407 h 4246968"/>
              <a:gd name="connsiteX3013" fmla="*/ 1437989 w 2439256"/>
              <a:gd name="connsiteY3013" fmla="*/ 2041055 h 4246968"/>
              <a:gd name="connsiteX3014" fmla="*/ 1440637 w 2439256"/>
              <a:gd name="connsiteY3014" fmla="*/ 2042408 h 4246968"/>
              <a:gd name="connsiteX3015" fmla="*/ 1442552 w 2439256"/>
              <a:gd name="connsiteY3015" fmla="*/ 2041760 h 4246968"/>
              <a:gd name="connsiteX3016" fmla="*/ 1376334 w 2439256"/>
              <a:gd name="connsiteY3016" fmla="*/ 2053057 h 4246968"/>
              <a:gd name="connsiteX3017" fmla="*/ 1357389 w 2439256"/>
              <a:gd name="connsiteY3017" fmla="*/ 2048685 h 4246968"/>
              <a:gd name="connsiteX3018" fmla="*/ 1353102 w 2439256"/>
              <a:gd name="connsiteY3018" fmla="*/ 2050685 h 4246968"/>
              <a:gd name="connsiteX3019" fmla="*/ 1355112 w 2439256"/>
              <a:gd name="connsiteY3019" fmla="*/ 2054962 h 4246968"/>
              <a:gd name="connsiteX3020" fmla="*/ 1375686 w 2439256"/>
              <a:gd name="connsiteY3020" fmla="*/ 2059753 h 4246968"/>
              <a:gd name="connsiteX3021" fmla="*/ 1376057 w 2439256"/>
              <a:gd name="connsiteY3021" fmla="*/ 2059753 h 4246968"/>
              <a:gd name="connsiteX3022" fmla="*/ 1379382 w 2439256"/>
              <a:gd name="connsiteY3022" fmla="*/ 2056781 h 4246968"/>
              <a:gd name="connsiteX3023" fmla="*/ 1376334 w 2439256"/>
              <a:gd name="connsiteY3023" fmla="*/ 2053057 h 4246968"/>
              <a:gd name="connsiteX3024" fmla="*/ 713708 w 2439256"/>
              <a:gd name="connsiteY3024" fmla="*/ 1555785 h 4246968"/>
              <a:gd name="connsiteX3025" fmla="*/ 729129 w 2439256"/>
              <a:gd name="connsiteY3025" fmla="*/ 1541269 h 4246968"/>
              <a:gd name="connsiteX3026" fmla="*/ 728653 w 2439256"/>
              <a:gd name="connsiteY3026" fmla="*/ 1536621 h 4246968"/>
              <a:gd name="connsiteX3027" fmla="*/ 723985 w 2439256"/>
              <a:gd name="connsiteY3027" fmla="*/ 1537087 h 4246968"/>
              <a:gd name="connsiteX3028" fmla="*/ 709803 w 2439256"/>
              <a:gd name="connsiteY3028" fmla="*/ 1550432 h 4246968"/>
              <a:gd name="connsiteX3029" fmla="*/ 709031 w 2439256"/>
              <a:gd name="connsiteY3029" fmla="*/ 1555090 h 4246968"/>
              <a:gd name="connsiteX3030" fmla="*/ 711708 w 2439256"/>
              <a:gd name="connsiteY3030" fmla="*/ 1556433 h 4246968"/>
              <a:gd name="connsiteX3031" fmla="*/ 713708 w 2439256"/>
              <a:gd name="connsiteY3031" fmla="*/ 1555785 h 4246968"/>
              <a:gd name="connsiteX3032" fmla="*/ 956577 w 2439256"/>
              <a:gd name="connsiteY3032" fmla="*/ 1555785 h 4246968"/>
              <a:gd name="connsiteX3033" fmla="*/ 972017 w 2439256"/>
              <a:gd name="connsiteY3033" fmla="*/ 1541269 h 4246968"/>
              <a:gd name="connsiteX3034" fmla="*/ 971522 w 2439256"/>
              <a:gd name="connsiteY3034" fmla="*/ 1536621 h 4246968"/>
              <a:gd name="connsiteX3035" fmla="*/ 966968 w 2439256"/>
              <a:gd name="connsiteY3035" fmla="*/ 1537087 h 4246968"/>
              <a:gd name="connsiteX3036" fmla="*/ 952785 w 2439256"/>
              <a:gd name="connsiteY3036" fmla="*/ 1550432 h 4246968"/>
              <a:gd name="connsiteX3037" fmla="*/ 952014 w 2439256"/>
              <a:gd name="connsiteY3037" fmla="*/ 1555090 h 4246968"/>
              <a:gd name="connsiteX3038" fmla="*/ 954662 w 2439256"/>
              <a:gd name="connsiteY3038" fmla="*/ 1556433 h 4246968"/>
              <a:gd name="connsiteX3039" fmla="*/ 956577 w 2439256"/>
              <a:gd name="connsiteY3039" fmla="*/ 1555785 h 4246968"/>
              <a:gd name="connsiteX3040" fmla="*/ 690077 w 2439256"/>
              <a:gd name="connsiteY3040" fmla="*/ 1743913 h 4246968"/>
              <a:gd name="connsiteX3041" fmla="*/ 692448 w 2439256"/>
              <a:gd name="connsiteY3041" fmla="*/ 1744847 h 4246968"/>
              <a:gd name="connsiteX3042" fmla="*/ 694849 w 2439256"/>
              <a:gd name="connsiteY3042" fmla="*/ 1743913 h 4246968"/>
              <a:gd name="connsiteX3043" fmla="*/ 716661 w 2439256"/>
              <a:gd name="connsiteY3043" fmla="*/ 1722091 h 4246968"/>
              <a:gd name="connsiteX3044" fmla="*/ 716661 w 2439256"/>
              <a:gd name="connsiteY3044" fmla="*/ 1717586 h 4246968"/>
              <a:gd name="connsiteX3045" fmla="*/ 711984 w 2439256"/>
              <a:gd name="connsiteY3045" fmla="*/ 1717586 h 4246968"/>
              <a:gd name="connsiteX3046" fmla="*/ 695801 w 2439256"/>
              <a:gd name="connsiteY3046" fmla="*/ 1733769 h 4246968"/>
              <a:gd name="connsiteX3047" fmla="*/ 695887 w 2439256"/>
              <a:gd name="connsiteY3047" fmla="*/ 1727121 h 4246968"/>
              <a:gd name="connsiteX3048" fmla="*/ 779888 w 2439256"/>
              <a:gd name="connsiteY3048" fmla="*/ 1643120 h 4246968"/>
              <a:gd name="connsiteX3049" fmla="*/ 844467 w 2439256"/>
              <a:gd name="connsiteY3049" fmla="*/ 1673409 h 4246968"/>
              <a:gd name="connsiteX3050" fmla="*/ 849135 w 2439256"/>
              <a:gd name="connsiteY3050" fmla="*/ 1673790 h 4246968"/>
              <a:gd name="connsiteX3051" fmla="*/ 849630 w 2439256"/>
              <a:gd name="connsiteY3051" fmla="*/ 1669123 h 4246968"/>
              <a:gd name="connsiteX3052" fmla="*/ 779888 w 2439256"/>
              <a:gd name="connsiteY3052" fmla="*/ 1636338 h 4246968"/>
              <a:gd name="connsiteX3053" fmla="*/ 689220 w 2439256"/>
              <a:gd name="connsiteY3053" fmla="*/ 1726940 h 4246968"/>
              <a:gd name="connsiteX3054" fmla="*/ 689124 w 2439256"/>
              <a:gd name="connsiteY3054" fmla="*/ 1733588 h 4246968"/>
              <a:gd name="connsiteX3055" fmla="*/ 672912 w 2439256"/>
              <a:gd name="connsiteY3055" fmla="*/ 1717396 h 4246968"/>
              <a:gd name="connsiteX3056" fmla="*/ 668264 w 2439256"/>
              <a:gd name="connsiteY3056" fmla="*/ 1717396 h 4246968"/>
              <a:gd name="connsiteX3057" fmla="*/ 668264 w 2439256"/>
              <a:gd name="connsiteY3057" fmla="*/ 1722091 h 4246968"/>
              <a:gd name="connsiteX3058" fmla="*/ 690077 w 2439256"/>
              <a:gd name="connsiteY3058" fmla="*/ 1743913 h 4246968"/>
              <a:gd name="connsiteX3059" fmla="*/ 932116 w 2439256"/>
              <a:gd name="connsiteY3059" fmla="*/ 1733588 h 4246968"/>
              <a:gd name="connsiteX3060" fmla="*/ 915914 w 2439256"/>
              <a:gd name="connsiteY3060" fmla="*/ 1717396 h 4246968"/>
              <a:gd name="connsiteX3061" fmla="*/ 911247 w 2439256"/>
              <a:gd name="connsiteY3061" fmla="*/ 1717396 h 4246968"/>
              <a:gd name="connsiteX3062" fmla="*/ 911247 w 2439256"/>
              <a:gd name="connsiteY3062" fmla="*/ 1722091 h 4246968"/>
              <a:gd name="connsiteX3063" fmla="*/ 933155 w 2439256"/>
              <a:gd name="connsiteY3063" fmla="*/ 1743913 h 4246968"/>
              <a:gd name="connsiteX3064" fmla="*/ 935526 w 2439256"/>
              <a:gd name="connsiteY3064" fmla="*/ 1744847 h 4246968"/>
              <a:gd name="connsiteX3065" fmla="*/ 937927 w 2439256"/>
              <a:gd name="connsiteY3065" fmla="*/ 1743913 h 4246968"/>
              <a:gd name="connsiteX3066" fmla="*/ 959834 w 2439256"/>
              <a:gd name="connsiteY3066" fmla="*/ 1722091 h 4246968"/>
              <a:gd name="connsiteX3067" fmla="*/ 959615 w 2439256"/>
              <a:gd name="connsiteY3067" fmla="*/ 1717586 h 4246968"/>
              <a:gd name="connsiteX3068" fmla="*/ 954967 w 2439256"/>
              <a:gd name="connsiteY3068" fmla="*/ 1717586 h 4246968"/>
              <a:gd name="connsiteX3069" fmla="*/ 938765 w 2439256"/>
              <a:gd name="connsiteY3069" fmla="*/ 1733769 h 4246968"/>
              <a:gd name="connsiteX3070" fmla="*/ 938889 w 2439256"/>
              <a:gd name="connsiteY3070" fmla="*/ 1727121 h 4246968"/>
              <a:gd name="connsiteX3071" fmla="*/ 1022871 w 2439256"/>
              <a:gd name="connsiteY3071" fmla="*/ 1643120 h 4246968"/>
              <a:gd name="connsiteX3072" fmla="*/ 1087441 w 2439256"/>
              <a:gd name="connsiteY3072" fmla="*/ 1673409 h 4246968"/>
              <a:gd name="connsiteX3073" fmla="*/ 1092127 w 2439256"/>
              <a:gd name="connsiteY3073" fmla="*/ 1673790 h 4246968"/>
              <a:gd name="connsiteX3074" fmla="*/ 1092603 w 2439256"/>
              <a:gd name="connsiteY3074" fmla="*/ 1669123 h 4246968"/>
              <a:gd name="connsiteX3075" fmla="*/ 1022871 w 2439256"/>
              <a:gd name="connsiteY3075" fmla="*/ 1636338 h 4246968"/>
              <a:gd name="connsiteX3076" fmla="*/ 932202 w 2439256"/>
              <a:gd name="connsiteY3076" fmla="*/ 1726940 h 4246968"/>
              <a:gd name="connsiteX3077" fmla="*/ 932116 w 2439256"/>
              <a:gd name="connsiteY3077" fmla="*/ 1733588 h 4246968"/>
              <a:gd name="connsiteX3078" fmla="*/ 1508855 w 2439256"/>
              <a:gd name="connsiteY3078" fmla="*/ 1680153 h 4246968"/>
              <a:gd name="connsiteX3079" fmla="*/ 1541326 w 2439256"/>
              <a:gd name="connsiteY3079" fmla="*/ 1741770 h 4246968"/>
              <a:gd name="connsiteX3080" fmla="*/ 1508855 w 2439256"/>
              <a:gd name="connsiteY3080" fmla="*/ 1774288 h 4246968"/>
              <a:gd name="connsiteX3081" fmla="*/ 1476356 w 2439256"/>
              <a:gd name="connsiteY3081" fmla="*/ 1741770 h 4246968"/>
              <a:gd name="connsiteX3082" fmla="*/ 1508855 w 2439256"/>
              <a:gd name="connsiteY3082" fmla="*/ 1680153 h 4246968"/>
              <a:gd name="connsiteX3083" fmla="*/ 1508855 w 2439256"/>
              <a:gd name="connsiteY3083" fmla="*/ 1767583 h 4246968"/>
              <a:gd name="connsiteX3084" fmla="*/ 1534658 w 2439256"/>
              <a:gd name="connsiteY3084" fmla="*/ 1741770 h 4246968"/>
              <a:gd name="connsiteX3085" fmla="*/ 1508855 w 2439256"/>
              <a:gd name="connsiteY3085" fmla="*/ 1687211 h 4246968"/>
              <a:gd name="connsiteX3086" fmla="*/ 1483033 w 2439256"/>
              <a:gd name="connsiteY3086" fmla="*/ 1741770 h 4246968"/>
              <a:gd name="connsiteX3087" fmla="*/ 1508855 w 2439256"/>
              <a:gd name="connsiteY3087" fmla="*/ 1767583 h 4246968"/>
              <a:gd name="connsiteX3088" fmla="*/ 447094 w 2439256"/>
              <a:gd name="connsiteY3088" fmla="*/ 1743913 h 4246968"/>
              <a:gd name="connsiteX3089" fmla="*/ 449466 w 2439256"/>
              <a:gd name="connsiteY3089" fmla="*/ 1744847 h 4246968"/>
              <a:gd name="connsiteX3090" fmla="*/ 451866 w 2439256"/>
              <a:gd name="connsiteY3090" fmla="*/ 1743913 h 4246968"/>
              <a:gd name="connsiteX3091" fmla="*/ 473773 w 2439256"/>
              <a:gd name="connsiteY3091" fmla="*/ 1722091 h 4246968"/>
              <a:gd name="connsiteX3092" fmla="*/ 473583 w 2439256"/>
              <a:gd name="connsiteY3092" fmla="*/ 1717586 h 4246968"/>
              <a:gd name="connsiteX3093" fmla="*/ 468906 w 2439256"/>
              <a:gd name="connsiteY3093" fmla="*/ 1717586 h 4246968"/>
              <a:gd name="connsiteX3094" fmla="*/ 452723 w 2439256"/>
              <a:gd name="connsiteY3094" fmla="*/ 1733769 h 4246968"/>
              <a:gd name="connsiteX3095" fmla="*/ 452799 w 2439256"/>
              <a:gd name="connsiteY3095" fmla="*/ 1727121 h 4246968"/>
              <a:gd name="connsiteX3096" fmla="*/ 536810 w 2439256"/>
              <a:gd name="connsiteY3096" fmla="*/ 1643120 h 4246968"/>
              <a:gd name="connsiteX3097" fmla="*/ 601389 w 2439256"/>
              <a:gd name="connsiteY3097" fmla="*/ 1673409 h 4246968"/>
              <a:gd name="connsiteX3098" fmla="*/ 606066 w 2439256"/>
              <a:gd name="connsiteY3098" fmla="*/ 1673790 h 4246968"/>
              <a:gd name="connsiteX3099" fmla="*/ 606542 w 2439256"/>
              <a:gd name="connsiteY3099" fmla="*/ 1669123 h 4246968"/>
              <a:gd name="connsiteX3100" fmla="*/ 536810 w 2439256"/>
              <a:gd name="connsiteY3100" fmla="*/ 1636338 h 4246968"/>
              <a:gd name="connsiteX3101" fmla="*/ 446141 w 2439256"/>
              <a:gd name="connsiteY3101" fmla="*/ 1726940 h 4246968"/>
              <a:gd name="connsiteX3102" fmla="*/ 446046 w 2439256"/>
              <a:gd name="connsiteY3102" fmla="*/ 1733588 h 4246968"/>
              <a:gd name="connsiteX3103" fmla="*/ 429863 w 2439256"/>
              <a:gd name="connsiteY3103" fmla="*/ 1717396 h 4246968"/>
              <a:gd name="connsiteX3104" fmla="*/ 425186 w 2439256"/>
              <a:gd name="connsiteY3104" fmla="*/ 1717396 h 4246968"/>
              <a:gd name="connsiteX3105" fmla="*/ 425186 w 2439256"/>
              <a:gd name="connsiteY3105" fmla="*/ 1722091 h 4246968"/>
              <a:gd name="connsiteX3106" fmla="*/ 447094 w 2439256"/>
              <a:gd name="connsiteY3106" fmla="*/ 1743913 h 4246968"/>
              <a:gd name="connsiteX3107" fmla="*/ 1695926 w 2439256"/>
              <a:gd name="connsiteY3107" fmla="*/ 2023062 h 4246968"/>
              <a:gd name="connsiteX3108" fmla="*/ 1681715 w 2439256"/>
              <a:gd name="connsiteY3108" fmla="*/ 2036397 h 4246968"/>
              <a:gd name="connsiteX3109" fmla="*/ 1680953 w 2439256"/>
              <a:gd name="connsiteY3109" fmla="*/ 2041055 h 4246968"/>
              <a:gd name="connsiteX3110" fmla="*/ 1683629 w 2439256"/>
              <a:gd name="connsiteY3110" fmla="*/ 2042398 h 4246968"/>
              <a:gd name="connsiteX3111" fmla="*/ 1685630 w 2439256"/>
              <a:gd name="connsiteY3111" fmla="*/ 2041750 h 4246968"/>
              <a:gd name="connsiteX3112" fmla="*/ 1701069 w 2439256"/>
              <a:gd name="connsiteY3112" fmla="*/ 2027234 h 4246968"/>
              <a:gd name="connsiteX3113" fmla="*/ 1700565 w 2439256"/>
              <a:gd name="connsiteY3113" fmla="*/ 2022596 h 4246968"/>
              <a:gd name="connsiteX3114" fmla="*/ 1695926 w 2439256"/>
              <a:gd name="connsiteY3114" fmla="*/ 2023062 h 4246968"/>
              <a:gd name="connsiteX3115" fmla="*/ 466725 w 2439256"/>
              <a:gd name="connsiteY3115" fmla="*/ 1550432 h 4246968"/>
              <a:gd name="connsiteX3116" fmla="*/ 465954 w 2439256"/>
              <a:gd name="connsiteY3116" fmla="*/ 1555090 h 4246968"/>
              <a:gd name="connsiteX3117" fmla="*/ 468630 w 2439256"/>
              <a:gd name="connsiteY3117" fmla="*/ 1556433 h 4246968"/>
              <a:gd name="connsiteX3118" fmla="*/ 470516 w 2439256"/>
              <a:gd name="connsiteY3118" fmla="*/ 1555785 h 4246968"/>
              <a:gd name="connsiteX3119" fmla="*/ 485947 w 2439256"/>
              <a:gd name="connsiteY3119" fmla="*/ 1541269 h 4246968"/>
              <a:gd name="connsiteX3120" fmla="*/ 485489 w 2439256"/>
              <a:gd name="connsiteY3120" fmla="*/ 1536621 h 4246968"/>
              <a:gd name="connsiteX3121" fmla="*/ 480908 w 2439256"/>
              <a:gd name="connsiteY3121" fmla="*/ 1537087 h 4246968"/>
              <a:gd name="connsiteX3122" fmla="*/ 466725 w 2439256"/>
              <a:gd name="connsiteY3122" fmla="*/ 1550432 h 4246968"/>
              <a:gd name="connsiteX3123" fmla="*/ 1474632 w 2439256"/>
              <a:gd name="connsiteY3123" fmla="*/ 1807721 h 4246968"/>
              <a:gd name="connsiteX3124" fmla="*/ 1476632 w 2439256"/>
              <a:gd name="connsiteY3124" fmla="*/ 1811998 h 4246968"/>
              <a:gd name="connsiteX3125" fmla="*/ 1497216 w 2439256"/>
              <a:gd name="connsiteY3125" fmla="*/ 1816741 h 4246968"/>
              <a:gd name="connsiteX3126" fmla="*/ 1497616 w 2439256"/>
              <a:gd name="connsiteY3126" fmla="*/ 1816741 h 4246968"/>
              <a:gd name="connsiteX3127" fmla="*/ 1500931 w 2439256"/>
              <a:gd name="connsiteY3127" fmla="*/ 1813808 h 4246968"/>
              <a:gd name="connsiteX3128" fmla="*/ 1497892 w 2439256"/>
              <a:gd name="connsiteY3128" fmla="*/ 1810093 h 4246968"/>
              <a:gd name="connsiteX3129" fmla="*/ 1478937 w 2439256"/>
              <a:gd name="connsiteY3129" fmla="*/ 1805721 h 4246968"/>
              <a:gd name="connsiteX3130" fmla="*/ 1474632 w 2439256"/>
              <a:gd name="connsiteY3130" fmla="*/ 1807721 h 4246968"/>
              <a:gd name="connsiteX3131" fmla="*/ 1751829 w 2439256"/>
              <a:gd name="connsiteY3131" fmla="*/ 1774288 h 4246968"/>
              <a:gd name="connsiteX3132" fmla="*/ 1719348 w 2439256"/>
              <a:gd name="connsiteY3132" fmla="*/ 1741770 h 4246968"/>
              <a:gd name="connsiteX3133" fmla="*/ 1751829 w 2439256"/>
              <a:gd name="connsiteY3133" fmla="*/ 1680162 h 4246968"/>
              <a:gd name="connsiteX3134" fmla="*/ 1784309 w 2439256"/>
              <a:gd name="connsiteY3134" fmla="*/ 1741770 h 4246968"/>
              <a:gd name="connsiteX3135" fmla="*/ 1751829 w 2439256"/>
              <a:gd name="connsiteY3135" fmla="*/ 1774288 h 4246968"/>
              <a:gd name="connsiteX3136" fmla="*/ 1751829 w 2439256"/>
              <a:gd name="connsiteY3136" fmla="*/ 1687211 h 4246968"/>
              <a:gd name="connsiteX3137" fmla="*/ 1726016 w 2439256"/>
              <a:gd name="connsiteY3137" fmla="*/ 1741770 h 4246968"/>
              <a:gd name="connsiteX3138" fmla="*/ 1751829 w 2439256"/>
              <a:gd name="connsiteY3138" fmla="*/ 1767583 h 4246968"/>
              <a:gd name="connsiteX3139" fmla="*/ 1777641 w 2439256"/>
              <a:gd name="connsiteY3139" fmla="*/ 1741770 h 4246968"/>
              <a:gd name="connsiteX3140" fmla="*/ 1751829 w 2439256"/>
              <a:gd name="connsiteY3140" fmla="*/ 1687211 h 4246968"/>
              <a:gd name="connsiteX3141" fmla="*/ 1520561 w 2439256"/>
              <a:gd name="connsiteY3141" fmla="*/ 1816932 h 4246968"/>
              <a:gd name="connsiteX3142" fmla="*/ 1521333 w 2439256"/>
              <a:gd name="connsiteY3142" fmla="*/ 1816837 h 4246968"/>
              <a:gd name="connsiteX3143" fmla="*/ 1543231 w 2439256"/>
              <a:gd name="connsiteY3143" fmla="*/ 1810931 h 4246968"/>
              <a:gd name="connsiteX3144" fmla="*/ 1545421 w 2439256"/>
              <a:gd name="connsiteY3144" fmla="*/ 1806750 h 4246968"/>
              <a:gd name="connsiteX3145" fmla="*/ 1541336 w 2439256"/>
              <a:gd name="connsiteY3145" fmla="*/ 1804654 h 4246968"/>
              <a:gd name="connsiteX3146" fmla="*/ 1519790 w 2439256"/>
              <a:gd name="connsiteY3146" fmla="*/ 1810379 h 4246968"/>
              <a:gd name="connsiteX3147" fmla="*/ 1517323 w 2439256"/>
              <a:gd name="connsiteY3147" fmla="*/ 1814379 h 4246968"/>
              <a:gd name="connsiteX3148" fmla="*/ 1520561 w 2439256"/>
              <a:gd name="connsiteY3148" fmla="*/ 1816932 h 4246968"/>
              <a:gd name="connsiteX3149" fmla="*/ 1175089 w 2439256"/>
              <a:gd name="connsiteY3149" fmla="*/ 1733588 h 4246968"/>
              <a:gd name="connsiteX3150" fmla="*/ 1158887 w 2439256"/>
              <a:gd name="connsiteY3150" fmla="*/ 1717396 h 4246968"/>
              <a:gd name="connsiteX3151" fmla="*/ 1154230 w 2439256"/>
              <a:gd name="connsiteY3151" fmla="*/ 1717396 h 4246968"/>
              <a:gd name="connsiteX3152" fmla="*/ 1154230 w 2439256"/>
              <a:gd name="connsiteY3152" fmla="*/ 1722091 h 4246968"/>
              <a:gd name="connsiteX3153" fmla="*/ 1176052 w 2439256"/>
              <a:gd name="connsiteY3153" fmla="*/ 1743913 h 4246968"/>
              <a:gd name="connsiteX3154" fmla="*/ 1178423 w 2439256"/>
              <a:gd name="connsiteY3154" fmla="*/ 1744847 h 4246968"/>
              <a:gd name="connsiteX3155" fmla="*/ 1180795 w 2439256"/>
              <a:gd name="connsiteY3155" fmla="*/ 1743913 h 4246968"/>
              <a:gd name="connsiteX3156" fmla="*/ 1202607 w 2439256"/>
              <a:gd name="connsiteY3156" fmla="*/ 1722091 h 4246968"/>
              <a:gd name="connsiteX3157" fmla="*/ 1202607 w 2439256"/>
              <a:gd name="connsiteY3157" fmla="*/ 1717586 h 4246968"/>
              <a:gd name="connsiteX3158" fmla="*/ 1197950 w 2439256"/>
              <a:gd name="connsiteY3158" fmla="*/ 1717586 h 4246968"/>
              <a:gd name="connsiteX3159" fmla="*/ 1181748 w 2439256"/>
              <a:gd name="connsiteY3159" fmla="*/ 1733769 h 4246968"/>
              <a:gd name="connsiteX3160" fmla="*/ 1181843 w 2439256"/>
              <a:gd name="connsiteY3160" fmla="*/ 1727121 h 4246968"/>
              <a:gd name="connsiteX3161" fmla="*/ 1265854 w 2439256"/>
              <a:gd name="connsiteY3161" fmla="*/ 1643120 h 4246968"/>
              <a:gd name="connsiteX3162" fmla="*/ 1330433 w 2439256"/>
              <a:gd name="connsiteY3162" fmla="*/ 1673409 h 4246968"/>
              <a:gd name="connsiteX3163" fmla="*/ 1335110 w 2439256"/>
              <a:gd name="connsiteY3163" fmla="*/ 1673790 h 4246968"/>
              <a:gd name="connsiteX3164" fmla="*/ 1335576 w 2439256"/>
              <a:gd name="connsiteY3164" fmla="*/ 1669123 h 4246968"/>
              <a:gd name="connsiteX3165" fmla="*/ 1265854 w 2439256"/>
              <a:gd name="connsiteY3165" fmla="*/ 1636338 h 4246968"/>
              <a:gd name="connsiteX3166" fmla="*/ 1175185 w 2439256"/>
              <a:gd name="connsiteY3166" fmla="*/ 1726940 h 4246968"/>
              <a:gd name="connsiteX3167" fmla="*/ 1175089 w 2439256"/>
              <a:gd name="connsiteY3167" fmla="*/ 1733588 h 4246968"/>
              <a:gd name="connsiteX3168" fmla="*/ 1717614 w 2439256"/>
              <a:gd name="connsiteY3168" fmla="*/ 1807721 h 4246968"/>
              <a:gd name="connsiteX3169" fmla="*/ 1719615 w 2439256"/>
              <a:gd name="connsiteY3169" fmla="*/ 1811998 h 4246968"/>
              <a:gd name="connsiteX3170" fmla="*/ 1740208 w 2439256"/>
              <a:gd name="connsiteY3170" fmla="*/ 1816741 h 4246968"/>
              <a:gd name="connsiteX3171" fmla="*/ 1740570 w 2439256"/>
              <a:gd name="connsiteY3171" fmla="*/ 1816741 h 4246968"/>
              <a:gd name="connsiteX3172" fmla="*/ 1743923 w 2439256"/>
              <a:gd name="connsiteY3172" fmla="*/ 1813808 h 4246968"/>
              <a:gd name="connsiteX3173" fmla="*/ 1740875 w 2439256"/>
              <a:gd name="connsiteY3173" fmla="*/ 1810093 h 4246968"/>
              <a:gd name="connsiteX3174" fmla="*/ 1721929 w 2439256"/>
              <a:gd name="connsiteY3174" fmla="*/ 1805721 h 4246968"/>
              <a:gd name="connsiteX3175" fmla="*/ 1717614 w 2439256"/>
              <a:gd name="connsiteY3175" fmla="*/ 1807721 h 4246968"/>
              <a:gd name="connsiteX3176" fmla="*/ 1693612 w 2439256"/>
              <a:gd name="connsiteY3176" fmla="*/ 1975333 h 4246968"/>
              <a:gd name="connsiteX3177" fmla="*/ 1693526 w 2439256"/>
              <a:gd name="connsiteY3177" fmla="*/ 1979895 h 4246968"/>
              <a:gd name="connsiteX3178" fmla="*/ 1698203 w 2439256"/>
              <a:gd name="connsiteY3178" fmla="*/ 1979895 h 4246968"/>
              <a:gd name="connsiteX3179" fmla="*/ 1714395 w 2439256"/>
              <a:gd name="connsiteY3179" fmla="*/ 1963722 h 4246968"/>
              <a:gd name="connsiteX3180" fmla="*/ 1714395 w 2439256"/>
              <a:gd name="connsiteY3180" fmla="*/ 1970313 h 4246968"/>
              <a:gd name="connsiteX3181" fmla="*/ 1707832 w 2439256"/>
              <a:gd name="connsiteY3181" fmla="*/ 2003708 h 4246968"/>
              <a:gd name="connsiteX3182" fmla="*/ 1709528 w 2439256"/>
              <a:gd name="connsiteY3182" fmla="*/ 2008127 h 4246968"/>
              <a:gd name="connsiteX3183" fmla="*/ 1710871 w 2439256"/>
              <a:gd name="connsiteY3183" fmla="*/ 2008403 h 4246968"/>
              <a:gd name="connsiteX3184" fmla="*/ 1713929 w 2439256"/>
              <a:gd name="connsiteY3184" fmla="*/ 2006413 h 4246968"/>
              <a:gd name="connsiteX3185" fmla="*/ 1721072 w 2439256"/>
              <a:gd name="connsiteY3185" fmla="*/ 1970313 h 4246968"/>
              <a:gd name="connsiteX3186" fmla="*/ 1721072 w 2439256"/>
              <a:gd name="connsiteY3186" fmla="*/ 1963807 h 4246968"/>
              <a:gd name="connsiteX3187" fmla="*/ 1737246 w 2439256"/>
              <a:gd name="connsiteY3187" fmla="*/ 1980038 h 4246968"/>
              <a:gd name="connsiteX3188" fmla="*/ 1739636 w 2439256"/>
              <a:gd name="connsiteY3188" fmla="*/ 1980962 h 4246968"/>
              <a:gd name="connsiteX3189" fmla="*/ 1742008 w 2439256"/>
              <a:gd name="connsiteY3189" fmla="*/ 1980038 h 4246968"/>
              <a:gd name="connsiteX3190" fmla="*/ 1742008 w 2439256"/>
              <a:gd name="connsiteY3190" fmla="*/ 1975333 h 4246968"/>
              <a:gd name="connsiteX3191" fmla="*/ 1720196 w 2439256"/>
              <a:gd name="connsiteY3191" fmla="*/ 1953530 h 4246968"/>
              <a:gd name="connsiteX3192" fmla="*/ 1717824 w 2439256"/>
              <a:gd name="connsiteY3192" fmla="*/ 1952596 h 4246968"/>
              <a:gd name="connsiteX3193" fmla="*/ 1715424 w 2439256"/>
              <a:gd name="connsiteY3193" fmla="*/ 1953530 h 4246968"/>
              <a:gd name="connsiteX3194" fmla="*/ 1693612 w 2439256"/>
              <a:gd name="connsiteY3194" fmla="*/ 1975333 h 4246968"/>
              <a:gd name="connsiteX3195" fmla="*/ 1199664 w 2439256"/>
              <a:gd name="connsiteY3195" fmla="*/ 1555785 h 4246968"/>
              <a:gd name="connsiteX3196" fmla="*/ 1215104 w 2439256"/>
              <a:gd name="connsiteY3196" fmla="*/ 1541269 h 4246968"/>
              <a:gd name="connsiteX3197" fmla="*/ 1214599 w 2439256"/>
              <a:gd name="connsiteY3197" fmla="*/ 1536621 h 4246968"/>
              <a:gd name="connsiteX3198" fmla="*/ 1209961 w 2439256"/>
              <a:gd name="connsiteY3198" fmla="*/ 1537087 h 4246968"/>
              <a:gd name="connsiteX3199" fmla="*/ 1195740 w 2439256"/>
              <a:gd name="connsiteY3199" fmla="*/ 1550432 h 4246968"/>
              <a:gd name="connsiteX3200" fmla="*/ 1194997 w 2439256"/>
              <a:gd name="connsiteY3200" fmla="*/ 1555090 h 4246968"/>
              <a:gd name="connsiteX3201" fmla="*/ 1197664 w 2439256"/>
              <a:gd name="connsiteY3201" fmla="*/ 1556433 h 4246968"/>
              <a:gd name="connsiteX3202" fmla="*/ 1199664 w 2439256"/>
              <a:gd name="connsiteY3202" fmla="*/ 1555785 h 4246968"/>
              <a:gd name="connsiteX3203" fmla="*/ 1418082 w 2439256"/>
              <a:gd name="connsiteY3203" fmla="*/ 1733588 h 4246968"/>
              <a:gd name="connsiteX3204" fmla="*/ 1401880 w 2439256"/>
              <a:gd name="connsiteY3204" fmla="*/ 1717396 h 4246968"/>
              <a:gd name="connsiteX3205" fmla="*/ 1397194 w 2439256"/>
              <a:gd name="connsiteY3205" fmla="*/ 1717396 h 4246968"/>
              <a:gd name="connsiteX3206" fmla="*/ 1397194 w 2439256"/>
              <a:gd name="connsiteY3206" fmla="*/ 1722091 h 4246968"/>
              <a:gd name="connsiteX3207" fmla="*/ 1419130 w 2439256"/>
              <a:gd name="connsiteY3207" fmla="*/ 1743913 h 4246968"/>
              <a:gd name="connsiteX3208" fmla="*/ 1421502 w 2439256"/>
              <a:gd name="connsiteY3208" fmla="*/ 1744847 h 4246968"/>
              <a:gd name="connsiteX3209" fmla="*/ 1423873 w 2439256"/>
              <a:gd name="connsiteY3209" fmla="*/ 1743913 h 4246968"/>
              <a:gd name="connsiteX3210" fmla="*/ 1445780 w 2439256"/>
              <a:gd name="connsiteY3210" fmla="*/ 1722091 h 4246968"/>
              <a:gd name="connsiteX3211" fmla="*/ 1445590 w 2439256"/>
              <a:gd name="connsiteY3211" fmla="*/ 1717586 h 4246968"/>
              <a:gd name="connsiteX3212" fmla="*/ 1440913 w 2439256"/>
              <a:gd name="connsiteY3212" fmla="*/ 1717586 h 4246968"/>
              <a:gd name="connsiteX3213" fmla="*/ 1424731 w 2439256"/>
              <a:gd name="connsiteY3213" fmla="*/ 1733769 h 4246968"/>
              <a:gd name="connsiteX3214" fmla="*/ 1424826 w 2439256"/>
              <a:gd name="connsiteY3214" fmla="*/ 1727121 h 4246968"/>
              <a:gd name="connsiteX3215" fmla="*/ 1508846 w 2439256"/>
              <a:gd name="connsiteY3215" fmla="*/ 1643120 h 4246968"/>
              <a:gd name="connsiteX3216" fmla="*/ 1573416 w 2439256"/>
              <a:gd name="connsiteY3216" fmla="*/ 1673409 h 4246968"/>
              <a:gd name="connsiteX3217" fmla="*/ 1578092 w 2439256"/>
              <a:gd name="connsiteY3217" fmla="*/ 1673790 h 4246968"/>
              <a:gd name="connsiteX3218" fmla="*/ 1578559 w 2439256"/>
              <a:gd name="connsiteY3218" fmla="*/ 1669123 h 4246968"/>
              <a:gd name="connsiteX3219" fmla="*/ 1508846 w 2439256"/>
              <a:gd name="connsiteY3219" fmla="*/ 1636338 h 4246968"/>
              <a:gd name="connsiteX3220" fmla="*/ 1418168 w 2439256"/>
              <a:gd name="connsiteY3220" fmla="*/ 1726940 h 4246968"/>
              <a:gd name="connsiteX3221" fmla="*/ 1418082 w 2439256"/>
              <a:gd name="connsiteY3221" fmla="*/ 1733588 h 4246968"/>
              <a:gd name="connsiteX3222" fmla="*/ 1442552 w 2439256"/>
              <a:gd name="connsiteY3222" fmla="*/ 1555785 h 4246968"/>
              <a:gd name="connsiteX3223" fmla="*/ 1457992 w 2439256"/>
              <a:gd name="connsiteY3223" fmla="*/ 1541269 h 4246968"/>
              <a:gd name="connsiteX3224" fmla="*/ 1457497 w 2439256"/>
              <a:gd name="connsiteY3224" fmla="*/ 1536621 h 4246968"/>
              <a:gd name="connsiteX3225" fmla="*/ 1452934 w 2439256"/>
              <a:gd name="connsiteY3225" fmla="*/ 1537087 h 4246968"/>
              <a:gd name="connsiteX3226" fmla="*/ 1438732 w 2439256"/>
              <a:gd name="connsiteY3226" fmla="*/ 1550432 h 4246968"/>
              <a:gd name="connsiteX3227" fmla="*/ 1437989 w 2439256"/>
              <a:gd name="connsiteY3227" fmla="*/ 1555090 h 4246968"/>
              <a:gd name="connsiteX3228" fmla="*/ 1440637 w 2439256"/>
              <a:gd name="connsiteY3228" fmla="*/ 1556433 h 4246968"/>
              <a:gd name="connsiteX3229" fmla="*/ 1442552 w 2439256"/>
              <a:gd name="connsiteY3229" fmla="*/ 1555785 h 4246968"/>
              <a:gd name="connsiteX3230" fmla="*/ 2060438 w 2439256"/>
              <a:gd name="connsiteY3230" fmla="*/ 1294124 h 4246968"/>
              <a:gd name="connsiteX3231" fmla="*/ 2046246 w 2439256"/>
              <a:gd name="connsiteY3231" fmla="*/ 1307468 h 4246968"/>
              <a:gd name="connsiteX3232" fmla="*/ 2045484 w 2439256"/>
              <a:gd name="connsiteY3232" fmla="*/ 1312126 h 4246968"/>
              <a:gd name="connsiteX3233" fmla="*/ 2048132 w 2439256"/>
              <a:gd name="connsiteY3233" fmla="*/ 1313469 h 4246968"/>
              <a:gd name="connsiteX3234" fmla="*/ 2050046 w 2439256"/>
              <a:gd name="connsiteY3234" fmla="*/ 1312774 h 4246968"/>
              <a:gd name="connsiteX3235" fmla="*/ 2065487 w 2439256"/>
              <a:gd name="connsiteY3235" fmla="*/ 1298305 h 4246968"/>
              <a:gd name="connsiteX3236" fmla="*/ 2065011 w 2439256"/>
              <a:gd name="connsiteY3236" fmla="*/ 1293657 h 4246968"/>
              <a:gd name="connsiteX3237" fmla="*/ 2060438 w 2439256"/>
              <a:gd name="connsiteY3237" fmla="*/ 1294124 h 4246968"/>
              <a:gd name="connsiteX3238" fmla="*/ 2084155 w 2439256"/>
              <a:gd name="connsiteY3238" fmla="*/ 111035 h 4246968"/>
              <a:gd name="connsiteX3239" fmla="*/ 2104739 w 2439256"/>
              <a:gd name="connsiteY3239" fmla="*/ 115779 h 4246968"/>
              <a:gd name="connsiteX3240" fmla="*/ 2105111 w 2439256"/>
              <a:gd name="connsiteY3240" fmla="*/ 115779 h 4246968"/>
              <a:gd name="connsiteX3241" fmla="*/ 2108435 w 2439256"/>
              <a:gd name="connsiteY3241" fmla="*/ 112854 h 4246968"/>
              <a:gd name="connsiteX3242" fmla="*/ 2105377 w 2439256"/>
              <a:gd name="connsiteY3242" fmla="*/ 109128 h 4246968"/>
              <a:gd name="connsiteX3243" fmla="*/ 2086432 w 2439256"/>
              <a:gd name="connsiteY3243" fmla="*/ 104757 h 4246968"/>
              <a:gd name="connsiteX3244" fmla="*/ 2082156 w 2439256"/>
              <a:gd name="connsiteY3244" fmla="*/ 106756 h 4246968"/>
              <a:gd name="connsiteX3245" fmla="*/ 2084155 w 2439256"/>
              <a:gd name="connsiteY3245" fmla="*/ 111035 h 4246968"/>
              <a:gd name="connsiteX3246" fmla="*/ 2050046 w 2439256"/>
              <a:gd name="connsiteY3246" fmla="*/ 340742 h 4246968"/>
              <a:gd name="connsiteX3247" fmla="*/ 2065487 w 2439256"/>
              <a:gd name="connsiteY3247" fmla="*/ 326273 h 4246968"/>
              <a:gd name="connsiteX3248" fmla="*/ 2065020 w 2439256"/>
              <a:gd name="connsiteY3248" fmla="*/ 321627 h 4246968"/>
              <a:gd name="connsiteX3249" fmla="*/ 2060438 w 2439256"/>
              <a:gd name="connsiteY3249" fmla="*/ 322092 h 4246968"/>
              <a:gd name="connsiteX3250" fmla="*/ 2046246 w 2439256"/>
              <a:gd name="connsiteY3250" fmla="*/ 335435 h 4246968"/>
              <a:gd name="connsiteX3251" fmla="*/ 2045484 w 2439256"/>
              <a:gd name="connsiteY3251" fmla="*/ 340096 h 4246968"/>
              <a:gd name="connsiteX3252" fmla="*/ 2048132 w 2439256"/>
              <a:gd name="connsiteY3252" fmla="*/ 341440 h 4246968"/>
              <a:gd name="connsiteX3253" fmla="*/ 2050046 w 2439256"/>
              <a:gd name="connsiteY3253" fmla="*/ 340742 h 4246968"/>
              <a:gd name="connsiteX3254" fmla="*/ 2025586 w 2439256"/>
              <a:gd name="connsiteY3254" fmla="*/ 518690 h 4246968"/>
              <a:gd name="connsiteX3255" fmla="*/ 2009365 w 2439256"/>
              <a:gd name="connsiteY3255" fmla="*/ 502509 h 4246968"/>
              <a:gd name="connsiteX3256" fmla="*/ 2004727 w 2439256"/>
              <a:gd name="connsiteY3256" fmla="*/ 502509 h 4246968"/>
              <a:gd name="connsiteX3257" fmla="*/ 2004727 w 2439256"/>
              <a:gd name="connsiteY3257" fmla="*/ 507155 h 4246968"/>
              <a:gd name="connsiteX3258" fmla="*/ 2026529 w 2439256"/>
              <a:gd name="connsiteY3258" fmla="*/ 529149 h 4246968"/>
              <a:gd name="connsiteX3259" fmla="*/ 2028901 w 2439256"/>
              <a:gd name="connsiteY3259" fmla="*/ 530130 h 4246968"/>
              <a:gd name="connsiteX3260" fmla="*/ 2031302 w 2439256"/>
              <a:gd name="connsiteY3260" fmla="*/ 529149 h 4246968"/>
              <a:gd name="connsiteX3261" fmla="*/ 2053114 w 2439256"/>
              <a:gd name="connsiteY3261" fmla="*/ 507337 h 4246968"/>
              <a:gd name="connsiteX3262" fmla="*/ 2053114 w 2439256"/>
              <a:gd name="connsiteY3262" fmla="*/ 502686 h 4246968"/>
              <a:gd name="connsiteX3263" fmla="*/ 2048427 w 2439256"/>
              <a:gd name="connsiteY3263" fmla="*/ 502686 h 4246968"/>
              <a:gd name="connsiteX3264" fmla="*/ 2032235 w 2439256"/>
              <a:gd name="connsiteY3264" fmla="*/ 518871 h 4246968"/>
              <a:gd name="connsiteX3265" fmla="*/ 2032349 w 2439256"/>
              <a:gd name="connsiteY3265" fmla="*/ 512220 h 4246968"/>
              <a:gd name="connsiteX3266" fmla="*/ 2116350 w 2439256"/>
              <a:gd name="connsiteY3266" fmla="*/ 428230 h 4246968"/>
              <a:gd name="connsiteX3267" fmla="*/ 2180911 w 2439256"/>
              <a:gd name="connsiteY3267" fmla="*/ 458502 h 4246968"/>
              <a:gd name="connsiteX3268" fmla="*/ 2185588 w 2439256"/>
              <a:gd name="connsiteY3268" fmla="*/ 458875 h 4246968"/>
              <a:gd name="connsiteX3269" fmla="*/ 2186073 w 2439256"/>
              <a:gd name="connsiteY3269" fmla="*/ 454223 h 4246968"/>
              <a:gd name="connsiteX3270" fmla="*/ 2116350 w 2439256"/>
              <a:gd name="connsiteY3270" fmla="*/ 421439 h 4246968"/>
              <a:gd name="connsiteX3271" fmla="*/ 2025672 w 2439256"/>
              <a:gd name="connsiteY3271" fmla="*/ 512034 h 4246968"/>
              <a:gd name="connsiteX3272" fmla="*/ 2025586 w 2439256"/>
              <a:gd name="connsiteY3272" fmla="*/ 518690 h 4246968"/>
              <a:gd name="connsiteX3273" fmla="*/ 2127199 w 2439256"/>
              <a:gd name="connsiteY3273" fmla="*/ 109407 h 4246968"/>
              <a:gd name="connsiteX3274" fmla="*/ 2124742 w 2439256"/>
              <a:gd name="connsiteY3274" fmla="*/ 113407 h 4246968"/>
              <a:gd name="connsiteX3275" fmla="*/ 2128056 w 2439256"/>
              <a:gd name="connsiteY3275" fmla="*/ 116058 h 4246968"/>
              <a:gd name="connsiteX3276" fmla="*/ 2128818 w 2439256"/>
              <a:gd name="connsiteY3276" fmla="*/ 115960 h 4246968"/>
              <a:gd name="connsiteX3277" fmla="*/ 2150736 w 2439256"/>
              <a:gd name="connsiteY3277" fmla="*/ 110054 h 4246968"/>
              <a:gd name="connsiteX3278" fmla="*/ 2152926 w 2439256"/>
              <a:gd name="connsiteY3278" fmla="*/ 105872 h 4246968"/>
              <a:gd name="connsiteX3279" fmla="*/ 2148726 w 2439256"/>
              <a:gd name="connsiteY3279" fmla="*/ 103682 h 4246968"/>
              <a:gd name="connsiteX3280" fmla="*/ 2127199 w 2439256"/>
              <a:gd name="connsiteY3280" fmla="*/ 109407 h 4246968"/>
              <a:gd name="connsiteX3281" fmla="*/ 2325148 w 2439256"/>
              <a:gd name="connsiteY3281" fmla="*/ 592680 h 4246968"/>
              <a:gd name="connsiteX3282" fmla="*/ 2327148 w 2439256"/>
              <a:gd name="connsiteY3282" fmla="*/ 597005 h 4246968"/>
              <a:gd name="connsiteX3283" fmla="*/ 2347703 w 2439256"/>
              <a:gd name="connsiteY3283" fmla="*/ 601750 h 4246968"/>
              <a:gd name="connsiteX3284" fmla="*/ 2348093 w 2439256"/>
              <a:gd name="connsiteY3284" fmla="*/ 601750 h 4246968"/>
              <a:gd name="connsiteX3285" fmla="*/ 2351427 w 2439256"/>
              <a:gd name="connsiteY3285" fmla="*/ 598768 h 4246968"/>
              <a:gd name="connsiteX3286" fmla="*/ 2348370 w 2439256"/>
              <a:gd name="connsiteY3286" fmla="*/ 595098 h 4246968"/>
              <a:gd name="connsiteX3287" fmla="*/ 2329415 w 2439256"/>
              <a:gd name="connsiteY3287" fmla="*/ 590681 h 4246968"/>
              <a:gd name="connsiteX3288" fmla="*/ 2325148 w 2439256"/>
              <a:gd name="connsiteY3288" fmla="*/ 592680 h 4246968"/>
              <a:gd name="connsiteX3289" fmla="*/ 2048047 w 2439256"/>
              <a:gd name="connsiteY3289" fmla="*/ 80246 h 4246968"/>
              <a:gd name="connsiteX3290" fmla="*/ 2047570 w 2439256"/>
              <a:gd name="connsiteY3290" fmla="*/ 84944 h 4246968"/>
              <a:gd name="connsiteX3291" fmla="*/ 2062534 w 2439256"/>
              <a:gd name="connsiteY3291" fmla="*/ 99315 h 4246968"/>
              <a:gd name="connsiteX3292" fmla="*/ 2064525 w 2439256"/>
              <a:gd name="connsiteY3292" fmla="*/ 99961 h 4246968"/>
              <a:gd name="connsiteX3293" fmla="*/ 2067211 w 2439256"/>
              <a:gd name="connsiteY3293" fmla="*/ 98622 h 4246968"/>
              <a:gd name="connsiteX3294" fmla="*/ 2066439 w 2439256"/>
              <a:gd name="connsiteY3294" fmla="*/ 93971 h 4246968"/>
              <a:gd name="connsiteX3295" fmla="*/ 2052714 w 2439256"/>
              <a:gd name="connsiteY3295" fmla="*/ 80711 h 4246968"/>
              <a:gd name="connsiteX3296" fmla="*/ 2048047 w 2439256"/>
              <a:gd name="connsiteY3296" fmla="*/ 80246 h 4246968"/>
              <a:gd name="connsiteX3297" fmla="*/ 2116341 w 2439256"/>
              <a:gd name="connsiteY3297" fmla="*/ 73316 h 4246968"/>
              <a:gd name="connsiteX3298" fmla="*/ 2148821 w 2439256"/>
              <a:gd name="connsiteY3298" fmla="*/ 40807 h 4246968"/>
              <a:gd name="connsiteX3299" fmla="*/ 2135124 w 2439256"/>
              <a:gd name="connsiteY3299" fmla="*/ 5 h 4246968"/>
              <a:gd name="connsiteX3300" fmla="*/ 2127085 w 2439256"/>
              <a:gd name="connsiteY3300" fmla="*/ 5 h 4246968"/>
              <a:gd name="connsiteX3301" fmla="*/ 2142154 w 2439256"/>
              <a:gd name="connsiteY3301" fmla="*/ 40807 h 4246968"/>
              <a:gd name="connsiteX3302" fmla="*/ 2116341 w 2439256"/>
              <a:gd name="connsiteY3302" fmla="*/ 66619 h 4246968"/>
              <a:gd name="connsiteX3303" fmla="*/ 2090528 w 2439256"/>
              <a:gd name="connsiteY3303" fmla="*/ 40807 h 4246968"/>
              <a:gd name="connsiteX3304" fmla="*/ 2105606 w 2439256"/>
              <a:gd name="connsiteY3304" fmla="*/ 5 h 4246968"/>
              <a:gd name="connsiteX3305" fmla="*/ 2097548 w 2439256"/>
              <a:gd name="connsiteY3305" fmla="*/ 5 h 4246968"/>
              <a:gd name="connsiteX3306" fmla="*/ 2083851 w 2439256"/>
              <a:gd name="connsiteY3306" fmla="*/ 40807 h 4246968"/>
              <a:gd name="connsiteX3307" fmla="*/ 2116341 w 2439256"/>
              <a:gd name="connsiteY3307" fmla="*/ 73316 h 4246968"/>
              <a:gd name="connsiteX3308" fmla="*/ 1782690 w 2439256"/>
              <a:gd name="connsiteY3308" fmla="*/ 518690 h 4246968"/>
              <a:gd name="connsiteX3309" fmla="*/ 1766488 w 2439256"/>
              <a:gd name="connsiteY3309" fmla="*/ 502509 h 4246968"/>
              <a:gd name="connsiteX3310" fmla="*/ 1761830 w 2439256"/>
              <a:gd name="connsiteY3310" fmla="*/ 502509 h 4246968"/>
              <a:gd name="connsiteX3311" fmla="*/ 1761830 w 2439256"/>
              <a:gd name="connsiteY3311" fmla="*/ 507155 h 4246968"/>
              <a:gd name="connsiteX3312" fmla="*/ 1783546 w 2439256"/>
              <a:gd name="connsiteY3312" fmla="*/ 529149 h 4246968"/>
              <a:gd name="connsiteX3313" fmla="*/ 1785909 w 2439256"/>
              <a:gd name="connsiteY3313" fmla="*/ 530130 h 4246968"/>
              <a:gd name="connsiteX3314" fmla="*/ 1788309 w 2439256"/>
              <a:gd name="connsiteY3314" fmla="*/ 529149 h 4246968"/>
              <a:gd name="connsiteX3315" fmla="*/ 1810226 w 2439256"/>
              <a:gd name="connsiteY3315" fmla="*/ 507337 h 4246968"/>
              <a:gd name="connsiteX3316" fmla="*/ 1810226 w 2439256"/>
              <a:gd name="connsiteY3316" fmla="*/ 502686 h 4246968"/>
              <a:gd name="connsiteX3317" fmla="*/ 1805549 w 2439256"/>
              <a:gd name="connsiteY3317" fmla="*/ 502686 h 4246968"/>
              <a:gd name="connsiteX3318" fmla="*/ 1789366 w 2439256"/>
              <a:gd name="connsiteY3318" fmla="*/ 518871 h 4246968"/>
              <a:gd name="connsiteX3319" fmla="*/ 1789452 w 2439256"/>
              <a:gd name="connsiteY3319" fmla="*/ 512220 h 4246968"/>
              <a:gd name="connsiteX3320" fmla="*/ 1873444 w 2439256"/>
              <a:gd name="connsiteY3320" fmla="*/ 428230 h 4246968"/>
              <a:gd name="connsiteX3321" fmla="*/ 1938052 w 2439256"/>
              <a:gd name="connsiteY3321" fmla="*/ 458502 h 4246968"/>
              <a:gd name="connsiteX3322" fmla="*/ 1942700 w 2439256"/>
              <a:gd name="connsiteY3322" fmla="*/ 458875 h 4246968"/>
              <a:gd name="connsiteX3323" fmla="*/ 1943195 w 2439256"/>
              <a:gd name="connsiteY3323" fmla="*/ 454223 h 4246968"/>
              <a:gd name="connsiteX3324" fmla="*/ 1873444 w 2439256"/>
              <a:gd name="connsiteY3324" fmla="*/ 421439 h 4246968"/>
              <a:gd name="connsiteX3325" fmla="*/ 1782766 w 2439256"/>
              <a:gd name="connsiteY3325" fmla="*/ 512034 h 4246968"/>
              <a:gd name="connsiteX3326" fmla="*/ 1782690 w 2439256"/>
              <a:gd name="connsiteY3326" fmla="*/ 518690 h 4246968"/>
              <a:gd name="connsiteX3327" fmla="*/ 1807178 w 2439256"/>
              <a:gd name="connsiteY3327" fmla="*/ 340742 h 4246968"/>
              <a:gd name="connsiteX3328" fmla="*/ 1822589 w 2439256"/>
              <a:gd name="connsiteY3328" fmla="*/ 326273 h 4246968"/>
              <a:gd name="connsiteX3329" fmla="*/ 1822123 w 2439256"/>
              <a:gd name="connsiteY3329" fmla="*/ 321627 h 4246968"/>
              <a:gd name="connsiteX3330" fmla="*/ 1817446 w 2439256"/>
              <a:gd name="connsiteY3330" fmla="*/ 322092 h 4246968"/>
              <a:gd name="connsiteX3331" fmla="*/ 1803273 w 2439256"/>
              <a:gd name="connsiteY3331" fmla="*/ 335435 h 4246968"/>
              <a:gd name="connsiteX3332" fmla="*/ 1802511 w 2439256"/>
              <a:gd name="connsiteY3332" fmla="*/ 340096 h 4246968"/>
              <a:gd name="connsiteX3333" fmla="*/ 1805168 w 2439256"/>
              <a:gd name="connsiteY3333" fmla="*/ 341440 h 4246968"/>
              <a:gd name="connsiteX3334" fmla="*/ 1807178 w 2439256"/>
              <a:gd name="connsiteY3334" fmla="*/ 340742 h 4246968"/>
              <a:gd name="connsiteX3335" fmla="*/ 2359333 w 2439256"/>
              <a:gd name="connsiteY3335" fmla="*/ 559287 h 4246968"/>
              <a:gd name="connsiteX3336" fmla="*/ 2326834 w 2439256"/>
              <a:gd name="connsiteY3336" fmla="*/ 526777 h 4246968"/>
              <a:gd name="connsiteX3337" fmla="*/ 2359333 w 2439256"/>
              <a:gd name="connsiteY3337" fmla="*/ 465152 h 4246968"/>
              <a:gd name="connsiteX3338" fmla="*/ 2391823 w 2439256"/>
              <a:gd name="connsiteY3338" fmla="*/ 526777 h 4246968"/>
              <a:gd name="connsiteX3339" fmla="*/ 2359333 w 2439256"/>
              <a:gd name="connsiteY3339" fmla="*/ 559287 h 4246968"/>
              <a:gd name="connsiteX3340" fmla="*/ 2359333 w 2439256"/>
              <a:gd name="connsiteY3340" fmla="*/ 472218 h 4246968"/>
              <a:gd name="connsiteX3341" fmla="*/ 2333520 w 2439256"/>
              <a:gd name="connsiteY3341" fmla="*/ 526777 h 4246968"/>
              <a:gd name="connsiteX3342" fmla="*/ 2359333 w 2439256"/>
              <a:gd name="connsiteY3342" fmla="*/ 552589 h 4246968"/>
              <a:gd name="connsiteX3343" fmla="*/ 2385146 w 2439256"/>
              <a:gd name="connsiteY3343" fmla="*/ 526777 h 4246968"/>
              <a:gd name="connsiteX3344" fmla="*/ 2359333 w 2439256"/>
              <a:gd name="connsiteY3344" fmla="*/ 472218 h 4246968"/>
              <a:gd name="connsiteX3345" fmla="*/ 2058038 w 2439256"/>
              <a:gd name="connsiteY3345" fmla="*/ 278839 h 4246968"/>
              <a:gd name="connsiteX3346" fmla="*/ 2062715 w 2439256"/>
              <a:gd name="connsiteY3346" fmla="*/ 278839 h 4246968"/>
              <a:gd name="connsiteX3347" fmla="*/ 2078927 w 2439256"/>
              <a:gd name="connsiteY3347" fmla="*/ 262654 h 4246968"/>
              <a:gd name="connsiteX3348" fmla="*/ 2078927 w 2439256"/>
              <a:gd name="connsiteY3348" fmla="*/ 269220 h 4246968"/>
              <a:gd name="connsiteX3349" fmla="*/ 2072344 w 2439256"/>
              <a:gd name="connsiteY3349" fmla="*/ 302651 h 4246968"/>
              <a:gd name="connsiteX3350" fmla="*/ 2074059 w 2439256"/>
              <a:gd name="connsiteY3350" fmla="*/ 307023 h 4246968"/>
              <a:gd name="connsiteX3351" fmla="*/ 2075383 w 2439256"/>
              <a:gd name="connsiteY3351" fmla="*/ 307349 h 4246968"/>
              <a:gd name="connsiteX3352" fmla="*/ 2078431 w 2439256"/>
              <a:gd name="connsiteY3352" fmla="*/ 305349 h 4246968"/>
              <a:gd name="connsiteX3353" fmla="*/ 2085575 w 2439256"/>
              <a:gd name="connsiteY3353" fmla="*/ 269220 h 4246968"/>
              <a:gd name="connsiteX3354" fmla="*/ 2085575 w 2439256"/>
              <a:gd name="connsiteY3354" fmla="*/ 262751 h 4246968"/>
              <a:gd name="connsiteX3355" fmla="*/ 2101777 w 2439256"/>
              <a:gd name="connsiteY3355" fmla="*/ 278932 h 4246968"/>
              <a:gd name="connsiteX3356" fmla="*/ 2104158 w 2439256"/>
              <a:gd name="connsiteY3356" fmla="*/ 279913 h 4246968"/>
              <a:gd name="connsiteX3357" fmla="*/ 2106530 w 2439256"/>
              <a:gd name="connsiteY3357" fmla="*/ 278932 h 4246968"/>
              <a:gd name="connsiteX3358" fmla="*/ 2106530 w 2439256"/>
              <a:gd name="connsiteY3358" fmla="*/ 274286 h 4246968"/>
              <a:gd name="connsiteX3359" fmla="*/ 2084622 w 2439256"/>
              <a:gd name="connsiteY3359" fmla="*/ 252380 h 4246968"/>
              <a:gd name="connsiteX3360" fmla="*/ 2082251 w 2439256"/>
              <a:gd name="connsiteY3360" fmla="*/ 251399 h 4246968"/>
              <a:gd name="connsiteX3361" fmla="*/ 2079860 w 2439256"/>
              <a:gd name="connsiteY3361" fmla="*/ 252380 h 4246968"/>
              <a:gd name="connsiteX3362" fmla="*/ 2058038 w 2439256"/>
              <a:gd name="connsiteY3362" fmla="*/ 274192 h 4246968"/>
              <a:gd name="connsiteX3363" fmla="*/ 2058038 w 2439256"/>
              <a:gd name="connsiteY3363" fmla="*/ 278839 h 4246968"/>
              <a:gd name="connsiteX3364" fmla="*/ 2301021 w 2439256"/>
              <a:gd name="connsiteY3364" fmla="*/ 760158 h 4246968"/>
              <a:gd name="connsiteX3365" fmla="*/ 2301021 w 2439256"/>
              <a:gd name="connsiteY3365" fmla="*/ 764804 h 4246968"/>
              <a:gd name="connsiteX3366" fmla="*/ 2305707 w 2439256"/>
              <a:gd name="connsiteY3366" fmla="*/ 764804 h 4246968"/>
              <a:gd name="connsiteX3367" fmla="*/ 2321890 w 2439256"/>
              <a:gd name="connsiteY3367" fmla="*/ 748624 h 4246968"/>
              <a:gd name="connsiteX3368" fmla="*/ 2321890 w 2439256"/>
              <a:gd name="connsiteY3368" fmla="*/ 755177 h 4246968"/>
              <a:gd name="connsiteX3369" fmla="*/ 2315327 w 2439256"/>
              <a:gd name="connsiteY3369" fmla="*/ 788626 h 4246968"/>
              <a:gd name="connsiteX3370" fmla="*/ 2317052 w 2439256"/>
              <a:gd name="connsiteY3370" fmla="*/ 792989 h 4246968"/>
              <a:gd name="connsiteX3371" fmla="*/ 2318375 w 2439256"/>
              <a:gd name="connsiteY3371" fmla="*/ 793314 h 4246968"/>
              <a:gd name="connsiteX3372" fmla="*/ 2321424 w 2439256"/>
              <a:gd name="connsiteY3372" fmla="*/ 791277 h 4246968"/>
              <a:gd name="connsiteX3373" fmla="*/ 2328557 w 2439256"/>
              <a:gd name="connsiteY3373" fmla="*/ 755177 h 4246968"/>
              <a:gd name="connsiteX3374" fmla="*/ 2328557 w 2439256"/>
              <a:gd name="connsiteY3374" fmla="*/ 748717 h 4246968"/>
              <a:gd name="connsiteX3375" fmla="*/ 2344741 w 2439256"/>
              <a:gd name="connsiteY3375" fmla="*/ 764902 h 4246968"/>
              <a:gd name="connsiteX3376" fmla="*/ 2347141 w 2439256"/>
              <a:gd name="connsiteY3376" fmla="*/ 765883 h 4246968"/>
              <a:gd name="connsiteX3377" fmla="*/ 2349503 w 2439256"/>
              <a:gd name="connsiteY3377" fmla="*/ 764902 h 4246968"/>
              <a:gd name="connsiteX3378" fmla="*/ 2349503 w 2439256"/>
              <a:gd name="connsiteY3378" fmla="*/ 760251 h 4246968"/>
              <a:gd name="connsiteX3379" fmla="*/ 2327605 w 2439256"/>
              <a:gd name="connsiteY3379" fmla="*/ 738346 h 4246968"/>
              <a:gd name="connsiteX3380" fmla="*/ 2325233 w 2439256"/>
              <a:gd name="connsiteY3380" fmla="*/ 737374 h 4246968"/>
              <a:gd name="connsiteX3381" fmla="*/ 2322843 w 2439256"/>
              <a:gd name="connsiteY3381" fmla="*/ 738346 h 4246968"/>
              <a:gd name="connsiteX3382" fmla="*/ 2301021 w 2439256"/>
              <a:gd name="connsiteY3382" fmla="*/ 760158 h 4246968"/>
              <a:gd name="connsiteX3383" fmla="*/ 2301021 w 2439256"/>
              <a:gd name="connsiteY3383" fmla="*/ 1246127 h 4246968"/>
              <a:gd name="connsiteX3384" fmla="*/ 2301021 w 2439256"/>
              <a:gd name="connsiteY3384" fmla="*/ 1250775 h 4246968"/>
              <a:gd name="connsiteX3385" fmla="*/ 2305707 w 2439256"/>
              <a:gd name="connsiteY3385" fmla="*/ 1250775 h 4246968"/>
              <a:gd name="connsiteX3386" fmla="*/ 2321890 w 2439256"/>
              <a:gd name="connsiteY3386" fmla="*/ 1234592 h 4246968"/>
              <a:gd name="connsiteX3387" fmla="*/ 2321890 w 2439256"/>
              <a:gd name="connsiteY3387" fmla="*/ 1241146 h 4246968"/>
              <a:gd name="connsiteX3388" fmla="*/ 2315327 w 2439256"/>
              <a:gd name="connsiteY3388" fmla="*/ 1274588 h 4246968"/>
              <a:gd name="connsiteX3389" fmla="*/ 2317052 w 2439256"/>
              <a:gd name="connsiteY3389" fmla="*/ 1278960 h 4246968"/>
              <a:gd name="connsiteX3390" fmla="*/ 2318375 w 2439256"/>
              <a:gd name="connsiteY3390" fmla="*/ 1279236 h 4246968"/>
              <a:gd name="connsiteX3391" fmla="*/ 2321424 w 2439256"/>
              <a:gd name="connsiteY3391" fmla="*/ 1277245 h 4246968"/>
              <a:gd name="connsiteX3392" fmla="*/ 2328557 w 2439256"/>
              <a:gd name="connsiteY3392" fmla="*/ 1241146 h 4246968"/>
              <a:gd name="connsiteX3393" fmla="*/ 2328557 w 2439256"/>
              <a:gd name="connsiteY3393" fmla="*/ 1234688 h 4246968"/>
              <a:gd name="connsiteX3394" fmla="*/ 2344741 w 2439256"/>
              <a:gd name="connsiteY3394" fmla="*/ 1250871 h 4246968"/>
              <a:gd name="connsiteX3395" fmla="*/ 2347141 w 2439256"/>
              <a:gd name="connsiteY3395" fmla="*/ 1251852 h 4246968"/>
              <a:gd name="connsiteX3396" fmla="*/ 2349503 w 2439256"/>
              <a:gd name="connsiteY3396" fmla="*/ 1250871 h 4246968"/>
              <a:gd name="connsiteX3397" fmla="*/ 2349503 w 2439256"/>
              <a:gd name="connsiteY3397" fmla="*/ 1246223 h 4246968"/>
              <a:gd name="connsiteX3398" fmla="*/ 2327605 w 2439256"/>
              <a:gd name="connsiteY3398" fmla="*/ 1224315 h 4246968"/>
              <a:gd name="connsiteX3399" fmla="*/ 2325233 w 2439256"/>
              <a:gd name="connsiteY3399" fmla="*/ 1223343 h 4246968"/>
              <a:gd name="connsiteX3400" fmla="*/ 2322843 w 2439256"/>
              <a:gd name="connsiteY3400" fmla="*/ 1224315 h 4246968"/>
              <a:gd name="connsiteX3401" fmla="*/ 2301021 w 2439256"/>
              <a:gd name="connsiteY3401" fmla="*/ 1246127 h 4246968"/>
              <a:gd name="connsiteX3402" fmla="*/ 2359333 w 2439256"/>
              <a:gd name="connsiteY3402" fmla="*/ 1045350 h 4246968"/>
              <a:gd name="connsiteX3403" fmla="*/ 2326834 w 2439256"/>
              <a:gd name="connsiteY3403" fmla="*/ 1012841 h 4246968"/>
              <a:gd name="connsiteX3404" fmla="*/ 2359333 w 2439256"/>
              <a:gd name="connsiteY3404" fmla="*/ 951212 h 4246968"/>
              <a:gd name="connsiteX3405" fmla="*/ 2391823 w 2439256"/>
              <a:gd name="connsiteY3405" fmla="*/ 1012841 h 4246968"/>
              <a:gd name="connsiteX3406" fmla="*/ 2359333 w 2439256"/>
              <a:gd name="connsiteY3406" fmla="*/ 1045350 h 4246968"/>
              <a:gd name="connsiteX3407" fmla="*/ 2359333 w 2439256"/>
              <a:gd name="connsiteY3407" fmla="*/ 958291 h 4246968"/>
              <a:gd name="connsiteX3408" fmla="*/ 2333520 w 2439256"/>
              <a:gd name="connsiteY3408" fmla="*/ 1012841 h 4246968"/>
              <a:gd name="connsiteX3409" fmla="*/ 2359333 w 2439256"/>
              <a:gd name="connsiteY3409" fmla="*/ 1038654 h 4246968"/>
              <a:gd name="connsiteX3410" fmla="*/ 2385146 w 2439256"/>
              <a:gd name="connsiteY3410" fmla="*/ 1012841 h 4246968"/>
              <a:gd name="connsiteX3411" fmla="*/ 2359333 w 2439256"/>
              <a:gd name="connsiteY3411" fmla="*/ 958291 h 4246968"/>
              <a:gd name="connsiteX3412" fmla="*/ 1841173 w 2439256"/>
              <a:gd name="connsiteY3412" fmla="*/ 111035 h 4246968"/>
              <a:gd name="connsiteX3413" fmla="*/ 1861747 w 2439256"/>
              <a:gd name="connsiteY3413" fmla="*/ 115779 h 4246968"/>
              <a:gd name="connsiteX3414" fmla="*/ 1862118 w 2439256"/>
              <a:gd name="connsiteY3414" fmla="*/ 115779 h 4246968"/>
              <a:gd name="connsiteX3415" fmla="*/ 1865443 w 2439256"/>
              <a:gd name="connsiteY3415" fmla="*/ 112854 h 4246968"/>
              <a:gd name="connsiteX3416" fmla="*/ 1862404 w 2439256"/>
              <a:gd name="connsiteY3416" fmla="*/ 109128 h 4246968"/>
              <a:gd name="connsiteX3417" fmla="*/ 1843449 w 2439256"/>
              <a:gd name="connsiteY3417" fmla="*/ 104757 h 4246968"/>
              <a:gd name="connsiteX3418" fmla="*/ 1839173 w 2439256"/>
              <a:gd name="connsiteY3418" fmla="*/ 106756 h 4246968"/>
              <a:gd name="connsiteX3419" fmla="*/ 1841173 w 2439256"/>
              <a:gd name="connsiteY3419" fmla="*/ 111035 h 4246968"/>
              <a:gd name="connsiteX3420" fmla="*/ 2147202 w 2439256"/>
              <a:gd name="connsiteY3420" fmla="*/ 1240965 h 4246968"/>
              <a:gd name="connsiteX3421" fmla="*/ 2147106 w 2439256"/>
              <a:gd name="connsiteY3421" fmla="*/ 1247623 h 4246968"/>
              <a:gd name="connsiteX3422" fmla="*/ 2130924 w 2439256"/>
              <a:gd name="connsiteY3422" fmla="*/ 1231430 h 4246968"/>
              <a:gd name="connsiteX3423" fmla="*/ 2126247 w 2439256"/>
              <a:gd name="connsiteY3423" fmla="*/ 1231430 h 4246968"/>
              <a:gd name="connsiteX3424" fmla="*/ 2126247 w 2439256"/>
              <a:gd name="connsiteY3424" fmla="*/ 1236126 h 4246968"/>
              <a:gd name="connsiteX3425" fmla="*/ 2148049 w 2439256"/>
              <a:gd name="connsiteY3425" fmla="*/ 1257948 h 4246968"/>
              <a:gd name="connsiteX3426" fmla="*/ 2150450 w 2439256"/>
              <a:gd name="connsiteY3426" fmla="*/ 1258872 h 4246968"/>
              <a:gd name="connsiteX3427" fmla="*/ 2152822 w 2439256"/>
              <a:gd name="connsiteY3427" fmla="*/ 1257948 h 4246968"/>
              <a:gd name="connsiteX3428" fmla="*/ 2174634 w 2439256"/>
              <a:gd name="connsiteY3428" fmla="*/ 1236126 h 4246968"/>
              <a:gd name="connsiteX3429" fmla="*/ 2174634 w 2439256"/>
              <a:gd name="connsiteY3429" fmla="*/ 1231621 h 4246968"/>
              <a:gd name="connsiteX3430" fmla="*/ 2169976 w 2439256"/>
              <a:gd name="connsiteY3430" fmla="*/ 1231621 h 4246968"/>
              <a:gd name="connsiteX3431" fmla="*/ 2153783 w 2439256"/>
              <a:gd name="connsiteY3431" fmla="*/ 1247851 h 4246968"/>
              <a:gd name="connsiteX3432" fmla="*/ 2153869 w 2439256"/>
              <a:gd name="connsiteY3432" fmla="*/ 1241155 h 4246968"/>
              <a:gd name="connsiteX3433" fmla="*/ 2237889 w 2439256"/>
              <a:gd name="connsiteY3433" fmla="*/ 1157154 h 4246968"/>
              <a:gd name="connsiteX3434" fmla="*/ 2302478 w 2439256"/>
              <a:gd name="connsiteY3434" fmla="*/ 1187434 h 4246968"/>
              <a:gd name="connsiteX3435" fmla="*/ 2307136 w 2439256"/>
              <a:gd name="connsiteY3435" fmla="*/ 1187806 h 4246968"/>
              <a:gd name="connsiteX3436" fmla="*/ 2307603 w 2439256"/>
              <a:gd name="connsiteY3436" fmla="*/ 1183157 h 4246968"/>
              <a:gd name="connsiteX3437" fmla="*/ 2237889 w 2439256"/>
              <a:gd name="connsiteY3437" fmla="*/ 1150372 h 4246968"/>
              <a:gd name="connsiteX3438" fmla="*/ 2147202 w 2439256"/>
              <a:gd name="connsiteY3438" fmla="*/ 1240965 h 4246968"/>
              <a:gd name="connsiteX3439" fmla="*/ 2295697 w 2439256"/>
              <a:gd name="connsiteY3439" fmla="*/ 1052655 h 4246968"/>
              <a:gd name="connsiteX3440" fmla="*/ 2291039 w 2439256"/>
              <a:gd name="connsiteY3440" fmla="*/ 1052189 h 4246968"/>
              <a:gd name="connsiteX3441" fmla="*/ 2290572 w 2439256"/>
              <a:gd name="connsiteY3441" fmla="*/ 1056837 h 4246968"/>
              <a:gd name="connsiteX3442" fmla="*/ 2305517 w 2439256"/>
              <a:gd name="connsiteY3442" fmla="*/ 1071258 h 4246968"/>
              <a:gd name="connsiteX3443" fmla="*/ 2307517 w 2439256"/>
              <a:gd name="connsiteY3443" fmla="*/ 1071905 h 4246968"/>
              <a:gd name="connsiteX3444" fmla="*/ 2310184 w 2439256"/>
              <a:gd name="connsiteY3444" fmla="*/ 1070562 h 4246968"/>
              <a:gd name="connsiteX3445" fmla="*/ 2309422 w 2439256"/>
              <a:gd name="connsiteY3445" fmla="*/ 1065905 h 4246968"/>
              <a:gd name="connsiteX3446" fmla="*/ 2295697 w 2439256"/>
              <a:gd name="connsiteY3446" fmla="*/ 1052655 h 4246968"/>
              <a:gd name="connsiteX3447" fmla="*/ 2303421 w 2439256"/>
              <a:gd name="connsiteY3447" fmla="*/ 1294124 h 4246968"/>
              <a:gd name="connsiteX3448" fmla="*/ 2289210 w 2439256"/>
              <a:gd name="connsiteY3448" fmla="*/ 1307468 h 4246968"/>
              <a:gd name="connsiteX3449" fmla="*/ 2288477 w 2439256"/>
              <a:gd name="connsiteY3449" fmla="*/ 1312126 h 4246968"/>
              <a:gd name="connsiteX3450" fmla="*/ 2291115 w 2439256"/>
              <a:gd name="connsiteY3450" fmla="*/ 1313469 h 4246968"/>
              <a:gd name="connsiteX3451" fmla="*/ 2293106 w 2439256"/>
              <a:gd name="connsiteY3451" fmla="*/ 1312774 h 4246968"/>
              <a:gd name="connsiteX3452" fmla="*/ 2308555 w 2439256"/>
              <a:gd name="connsiteY3452" fmla="*/ 1298305 h 4246968"/>
              <a:gd name="connsiteX3453" fmla="*/ 2308079 w 2439256"/>
              <a:gd name="connsiteY3453" fmla="*/ 1293657 h 4246968"/>
              <a:gd name="connsiteX3454" fmla="*/ 2303421 w 2439256"/>
              <a:gd name="connsiteY3454" fmla="*/ 1294124 h 4246968"/>
              <a:gd name="connsiteX3455" fmla="*/ 2327148 w 2439256"/>
              <a:gd name="connsiteY3455" fmla="*/ 1082935 h 4246968"/>
              <a:gd name="connsiteX3456" fmla="*/ 2347703 w 2439256"/>
              <a:gd name="connsiteY3456" fmla="*/ 1087717 h 4246968"/>
              <a:gd name="connsiteX3457" fmla="*/ 2348093 w 2439256"/>
              <a:gd name="connsiteY3457" fmla="*/ 1087717 h 4246968"/>
              <a:gd name="connsiteX3458" fmla="*/ 2351427 w 2439256"/>
              <a:gd name="connsiteY3458" fmla="*/ 1084745 h 4246968"/>
              <a:gd name="connsiteX3459" fmla="*/ 2348370 w 2439256"/>
              <a:gd name="connsiteY3459" fmla="*/ 1081069 h 4246968"/>
              <a:gd name="connsiteX3460" fmla="*/ 2329415 w 2439256"/>
              <a:gd name="connsiteY3460" fmla="*/ 1076649 h 4246968"/>
              <a:gd name="connsiteX3461" fmla="*/ 2325148 w 2439256"/>
              <a:gd name="connsiteY3461" fmla="*/ 1078649 h 4246968"/>
              <a:gd name="connsiteX3462" fmla="*/ 2327148 w 2439256"/>
              <a:gd name="connsiteY3462" fmla="*/ 1082935 h 4246968"/>
              <a:gd name="connsiteX3463" fmla="*/ 2303421 w 2439256"/>
              <a:gd name="connsiteY3463" fmla="*/ 808062 h 4246968"/>
              <a:gd name="connsiteX3464" fmla="*/ 2289210 w 2439256"/>
              <a:gd name="connsiteY3464" fmla="*/ 821406 h 4246968"/>
              <a:gd name="connsiteX3465" fmla="*/ 2288477 w 2439256"/>
              <a:gd name="connsiteY3465" fmla="*/ 826066 h 4246968"/>
              <a:gd name="connsiteX3466" fmla="*/ 2291115 w 2439256"/>
              <a:gd name="connsiteY3466" fmla="*/ 827405 h 4246968"/>
              <a:gd name="connsiteX3467" fmla="*/ 2293106 w 2439256"/>
              <a:gd name="connsiteY3467" fmla="*/ 826713 h 4246968"/>
              <a:gd name="connsiteX3468" fmla="*/ 2308555 w 2439256"/>
              <a:gd name="connsiteY3468" fmla="*/ 812243 h 4246968"/>
              <a:gd name="connsiteX3469" fmla="*/ 2308079 w 2439256"/>
              <a:gd name="connsiteY3469" fmla="*/ 807597 h 4246968"/>
              <a:gd name="connsiteX3470" fmla="*/ 2303421 w 2439256"/>
              <a:gd name="connsiteY3470" fmla="*/ 808062 h 4246968"/>
              <a:gd name="connsiteX3471" fmla="*/ 2295697 w 2439256"/>
              <a:gd name="connsiteY3471" fmla="*/ 566681 h 4246968"/>
              <a:gd name="connsiteX3472" fmla="*/ 2291039 w 2439256"/>
              <a:gd name="connsiteY3472" fmla="*/ 566217 h 4246968"/>
              <a:gd name="connsiteX3473" fmla="*/ 2290572 w 2439256"/>
              <a:gd name="connsiteY3473" fmla="*/ 570863 h 4246968"/>
              <a:gd name="connsiteX3474" fmla="*/ 2305517 w 2439256"/>
              <a:gd name="connsiteY3474" fmla="*/ 585286 h 4246968"/>
              <a:gd name="connsiteX3475" fmla="*/ 2307517 w 2439256"/>
              <a:gd name="connsiteY3475" fmla="*/ 585931 h 4246968"/>
              <a:gd name="connsiteX3476" fmla="*/ 2310184 w 2439256"/>
              <a:gd name="connsiteY3476" fmla="*/ 584587 h 4246968"/>
              <a:gd name="connsiteX3477" fmla="*/ 2309422 w 2439256"/>
              <a:gd name="connsiteY3477" fmla="*/ 579933 h 4246968"/>
              <a:gd name="connsiteX3478" fmla="*/ 2295697 w 2439256"/>
              <a:gd name="connsiteY3478" fmla="*/ 566681 h 4246968"/>
              <a:gd name="connsiteX3479" fmla="*/ 2147202 w 2439256"/>
              <a:gd name="connsiteY3479" fmla="*/ 754912 h 4246968"/>
              <a:gd name="connsiteX3480" fmla="*/ 2147106 w 2439256"/>
              <a:gd name="connsiteY3480" fmla="*/ 761610 h 4246968"/>
              <a:gd name="connsiteX3481" fmla="*/ 2130924 w 2439256"/>
              <a:gd name="connsiteY3481" fmla="*/ 745378 h 4246968"/>
              <a:gd name="connsiteX3482" fmla="*/ 2126247 w 2439256"/>
              <a:gd name="connsiteY3482" fmla="*/ 745378 h 4246968"/>
              <a:gd name="connsiteX3483" fmla="*/ 2126247 w 2439256"/>
              <a:gd name="connsiteY3483" fmla="*/ 750075 h 4246968"/>
              <a:gd name="connsiteX3484" fmla="*/ 2148049 w 2439256"/>
              <a:gd name="connsiteY3484" fmla="*/ 771888 h 4246968"/>
              <a:gd name="connsiteX3485" fmla="*/ 2150450 w 2439256"/>
              <a:gd name="connsiteY3485" fmla="*/ 772809 h 4246968"/>
              <a:gd name="connsiteX3486" fmla="*/ 2152822 w 2439256"/>
              <a:gd name="connsiteY3486" fmla="*/ 771888 h 4246968"/>
              <a:gd name="connsiteX3487" fmla="*/ 2174634 w 2439256"/>
              <a:gd name="connsiteY3487" fmla="*/ 750075 h 4246968"/>
              <a:gd name="connsiteX3488" fmla="*/ 2174634 w 2439256"/>
              <a:gd name="connsiteY3488" fmla="*/ 745559 h 4246968"/>
              <a:gd name="connsiteX3489" fmla="*/ 2169976 w 2439256"/>
              <a:gd name="connsiteY3489" fmla="*/ 745559 h 4246968"/>
              <a:gd name="connsiteX3490" fmla="*/ 2153783 w 2439256"/>
              <a:gd name="connsiteY3490" fmla="*/ 761790 h 4246968"/>
              <a:gd name="connsiteX3491" fmla="*/ 2153869 w 2439256"/>
              <a:gd name="connsiteY3491" fmla="*/ 755093 h 4246968"/>
              <a:gd name="connsiteX3492" fmla="*/ 2237889 w 2439256"/>
              <a:gd name="connsiteY3492" fmla="*/ 671103 h 4246968"/>
              <a:gd name="connsiteX3493" fmla="*/ 2302478 w 2439256"/>
              <a:gd name="connsiteY3493" fmla="*/ 701372 h 4246968"/>
              <a:gd name="connsiteX3494" fmla="*/ 2307136 w 2439256"/>
              <a:gd name="connsiteY3494" fmla="*/ 701743 h 4246968"/>
              <a:gd name="connsiteX3495" fmla="*/ 2307603 w 2439256"/>
              <a:gd name="connsiteY3495" fmla="*/ 697097 h 4246968"/>
              <a:gd name="connsiteX3496" fmla="*/ 2237889 w 2439256"/>
              <a:gd name="connsiteY3496" fmla="*/ 664350 h 4246968"/>
              <a:gd name="connsiteX3497" fmla="*/ 2147202 w 2439256"/>
              <a:gd name="connsiteY3497" fmla="*/ 754912 h 4246968"/>
              <a:gd name="connsiteX3498" fmla="*/ 1387297 w 2439256"/>
              <a:gd name="connsiteY3498" fmla="*/ 73316 h 4246968"/>
              <a:gd name="connsiteX3499" fmla="*/ 1419777 w 2439256"/>
              <a:gd name="connsiteY3499" fmla="*/ 40807 h 4246968"/>
              <a:gd name="connsiteX3500" fmla="*/ 1406071 w 2439256"/>
              <a:gd name="connsiteY3500" fmla="*/ 5 h 4246968"/>
              <a:gd name="connsiteX3501" fmla="*/ 1398041 w 2439256"/>
              <a:gd name="connsiteY3501" fmla="*/ 5 h 4246968"/>
              <a:gd name="connsiteX3502" fmla="*/ 1413110 w 2439256"/>
              <a:gd name="connsiteY3502" fmla="*/ 40807 h 4246968"/>
              <a:gd name="connsiteX3503" fmla="*/ 1387297 w 2439256"/>
              <a:gd name="connsiteY3503" fmla="*/ 66619 h 4246968"/>
              <a:gd name="connsiteX3504" fmla="*/ 1361475 w 2439256"/>
              <a:gd name="connsiteY3504" fmla="*/ 40807 h 4246968"/>
              <a:gd name="connsiteX3505" fmla="*/ 1376563 w 2439256"/>
              <a:gd name="connsiteY3505" fmla="*/ 5 h 4246968"/>
              <a:gd name="connsiteX3506" fmla="*/ 1368533 w 2439256"/>
              <a:gd name="connsiteY3506" fmla="*/ 5 h 4246968"/>
              <a:gd name="connsiteX3507" fmla="*/ 1354836 w 2439256"/>
              <a:gd name="connsiteY3507" fmla="*/ 40807 h 4246968"/>
              <a:gd name="connsiteX3508" fmla="*/ 1387297 w 2439256"/>
              <a:gd name="connsiteY3508" fmla="*/ 73316 h 4246968"/>
              <a:gd name="connsiteX3509" fmla="*/ 1884121 w 2439256"/>
              <a:gd name="connsiteY3509" fmla="*/ 109407 h 4246968"/>
              <a:gd name="connsiteX3510" fmla="*/ 1881654 w 2439256"/>
              <a:gd name="connsiteY3510" fmla="*/ 113407 h 4246968"/>
              <a:gd name="connsiteX3511" fmla="*/ 1884979 w 2439256"/>
              <a:gd name="connsiteY3511" fmla="*/ 116058 h 4246968"/>
              <a:gd name="connsiteX3512" fmla="*/ 1885750 w 2439256"/>
              <a:gd name="connsiteY3512" fmla="*/ 115960 h 4246968"/>
              <a:gd name="connsiteX3513" fmla="*/ 1907667 w 2439256"/>
              <a:gd name="connsiteY3513" fmla="*/ 110054 h 4246968"/>
              <a:gd name="connsiteX3514" fmla="*/ 1909839 w 2439256"/>
              <a:gd name="connsiteY3514" fmla="*/ 105872 h 4246968"/>
              <a:gd name="connsiteX3515" fmla="*/ 1905667 w 2439256"/>
              <a:gd name="connsiteY3515" fmla="*/ 103682 h 4246968"/>
              <a:gd name="connsiteX3516" fmla="*/ 1884121 w 2439256"/>
              <a:gd name="connsiteY3516" fmla="*/ 109407 h 4246968"/>
              <a:gd name="connsiteX3517" fmla="*/ 2327148 w 2439256"/>
              <a:gd name="connsiteY3517" fmla="*/ 1568996 h 4246968"/>
              <a:gd name="connsiteX3518" fmla="*/ 2347703 w 2439256"/>
              <a:gd name="connsiteY3518" fmla="*/ 1573787 h 4246968"/>
              <a:gd name="connsiteX3519" fmla="*/ 2348093 w 2439256"/>
              <a:gd name="connsiteY3519" fmla="*/ 1573787 h 4246968"/>
              <a:gd name="connsiteX3520" fmla="*/ 2351427 w 2439256"/>
              <a:gd name="connsiteY3520" fmla="*/ 1570815 h 4246968"/>
              <a:gd name="connsiteX3521" fmla="*/ 2348370 w 2439256"/>
              <a:gd name="connsiteY3521" fmla="*/ 1567082 h 4246968"/>
              <a:gd name="connsiteX3522" fmla="*/ 2329415 w 2439256"/>
              <a:gd name="connsiteY3522" fmla="*/ 1562710 h 4246968"/>
              <a:gd name="connsiteX3523" fmla="*/ 2325148 w 2439256"/>
              <a:gd name="connsiteY3523" fmla="*/ 1564710 h 4246968"/>
              <a:gd name="connsiteX3524" fmla="*/ 2327148 w 2439256"/>
              <a:gd name="connsiteY3524" fmla="*/ 1568996 h 4246968"/>
              <a:gd name="connsiteX3525" fmla="*/ 1355103 w 2439256"/>
              <a:gd name="connsiteY3525" fmla="*/ 111035 h 4246968"/>
              <a:gd name="connsiteX3526" fmla="*/ 1375686 w 2439256"/>
              <a:gd name="connsiteY3526" fmla="*/ 115779 h 4246968"/>
              <a:gd name="connsiteX3527" fmla="*/ 1376057 w 2439256"/>
              <a:gd name="connsiteY3527" fmla="*/ 115779 h 4246968"/>
              <a:gd name="connsiteX3528" fmla="*/ 1379382 w 2439256"/>
              <a:gd name="connsiteY3528" fmla="*/ 112854 h 4246968"/>
              <a:gd name="connsiteX3529" fmla="*/ 1376334 w 2439256"/>
              <a:gd name="connsiteY3529" fmla="*/ 109128 h 4246968"/>
              <a:gd name="connsiteX3530" fmla="*/ 1357389 w 2439256"/>
              <a:gd name="connsiteY3530" fmla="*/ 104757 h 4246968"/>
              <a:gd name="connsiteX3531" fmla="*/ 1353102 w 2439256"/>
              <a:gd name="connsiteY3531" fmla="*/ 106756 h 4246968"/>
              <a:gd name="connsiteX3532" fmla="*/ 1355103 w 2439256"/>
              <a:gd name="connsiteY3532" fmla="*/ 111035 h 4246968"/>
              <a:gd name="connsiteX3533" fmla="*/ 1321194 w 2439256"/>
              <a:gd name="connsiteY3533" fmla="*/ 340742 h 4246968"/>
              <a:gd name="connsiteX3534" fmla="*/ 1336624 w 2439256"/>
              <a:gd name="connsiteY3534" fmla="*/ 326273 h 4246968"/>
              <a:gd name="connsiteX3535" fmla="*/ 1336157 w 2439256"/>
              <a:gd name="connsiteY3535" fmla="*/ 321627 h 4246968"/>
              <a:gd name="connsiteX3536" fmla="*/ 1331471 w 2439256"/>
              <a:gd name="connsiteY3536" fmla="*/ 322092 h 4246968"/>
              <a:gd name="connsiteX3537" fmla="*/ 1317298 w 2439256"/>
              <a:gd name="connsiteY3537" fmla="*/ 335435 h 4246968"/>
              <a:gd name="connsiteX3538" fmla="*/ 1316536 w 2439256"/>
              <a:gd name="connsiteY3538" fmla="*/ 340096 h 4246968"/>
              <a:gd name="connsiteX3539" fmla="*/ 1319203 w 2439256"/>
              <a:gd name="connsiteY3539" fmla="*/ 341440 h 4246968"/>
              <a:gd name="connsiteX3540" fmla="*/ 1321194 w 2439256"/>
              <a:gd name="connsiteY3540" fmla="*/ 340742 h 4246968"/>
              <a:gd name="connsiteX3541" fmla="*/ 1319022 w 2439256"/>
              <a:gd name="connsiteY3541" fmla="*/ 80246 h 4246968"/>
              <a:gd name="connsiteX3542" fmla="*/ 1318536 w 2439256"/>
              <a:gd name="connsiteY3542" fmla="*/ 84944 h 4246968"/>
              <a:gd name="connsiteX3543" fmla="*/ 1333472 w 2439256"/>
              <a:gd name="connsiteY3543" fmla="*/ 99315 h 4246968"/>
              <a:gd name="connsiteX3544" fmla="*/ 1335481 w 2439256"/>
              <a:gd name="connsiteY3544" fmla="*/ 99961 h 4246968"/>
              <a:gd name="connsiteX3545" fmla="*/ 1338158 w 2439256"/>
              <a:gd name="connsiteY3545" fmla="*/ 98622 h 4246968"/>
              <a:gd name="connsiteX3546" fmla="*/ 1337396 w 2439256"/>
              <a:gd name="connsiteY3546" fmla="*/ 93971 h 4246968"/>
              <a:gd name="connsiteX3547" fmla="*/ 1323670 w 2439256"/>
              <a:gd name="connsiteY3547" fmla="*/ 80711 h 4246968"/>
              <a:gd name="connsiteX3548" fmla="*/ 1319022 w 2439256"/>
              <a:gd name="connsiteY3548" fmla="*/ 80246 h 4246968"/>
              <a:gd name="connsiteX3549" fmla="*/ 1112129 w 2439256"/>
              <a:gd name="connsiteY3549" fmla="*/ 111035 h 4246968"/>
              <a:gd name="connsiteX3550" fmla="*/ 1132704 w 2439256"/>
              <a:gd name="connsiteY3550" fmla="*/ 115779 h 4246968"/>
              <a:gd name="connsiteX3551" fmla="*/ 1133075 w 2439256"/>
              <a:gd name="connsiteY3551" fmla="*/ 115779 h 4246968"/>
              <a:gd name="connsiteX3552" fmla="*/ 1136418 w 2439256"/>
              <a:gd name="connsiteY3552" fmla="*/ 112854 h 4246968"/>
              <a:gd name="connsiteX3553" fmla="*/ 1133380 w 2439256"/>
              <a:gd name="connsiteY3553" fmla="*/ 109128 h 4246968"/>
              <a:gd name="connsiteX3554" fmla="*/ 1114397 w 2439256"/>
              <a:gd name="connsiteY3554" fmla="*/ 104757 h 4246968"/>
              <a:gd name="connsiteX3555" fmla="*/ 1110120 w 2439256"/>
              <a:gd name="connsiteY3555" fmla="*/ 106756 h 4246968"/>
              <a:gd name="connsiteX3556" fmla="*/ 1112129 w 2439256"/>
              <a:gd name="connsiteY3556" fmla="*/ 111035 h 4246968"/>
              <a:gd name="connsiteX3557" fmla="*/ 1078030 w 2439256"/>
              <a:gd name="connsiteY3557" fmla="*/ 340742 h 4246968"/>
              <a:gd name="connsiteX3558" fmla="*/ 1093451 w 2439256"/>
              <a:gd name="connsiteY3558" fmla="*/ 326273 h 4246968"/>
              <a:gd name="connsiteX3559" fmla="*/ 1092984 w 2439256"/>
              <a:gd name="connsiteY3559" fmla="*/ 321627 h 4246968"/>
              <a:gd name="connsiteX3560" fmla="*/ 1088403 w 2439256"/>
              <a:gd name="connsiteY3560" fmla="*/ 322092 h 4246968"/>
              <a:gd name="connsiteX3561" fmla="*/ 1074220 w 2439256"/>
              <a:gd name="connsiteY3561" fmla="*/ 335435 h 4246968"/>
              <a:gd name="connsiteX3562" fmla="*/ 1073458 w 2439256"/>
              <a:gd name="connsiteY3562" fmla="*/ 340096 h 4246968"/>
              <a:gd name="connsiteX3563" fmla="*/ 1076125 w 2439256"/>
              <a:gd name="connsiteY3563" fmla="*/ 341440 h 4246968"/>
              <a:gd name="connsiteX3564" fmla="*/ 1078030 w 2439256"/>
              <a:gd name="connsiteY3564" fmla="*/ 340742 h 4246968"/>
              <a:gd name="connsiteX3565" fmla="*/ 1296715 w 2439256"/>
              <a:gd name="connsiteY3565" fmla="*/ 518690 h 4246968"/>
              <a:gd name="connsiteX3566" fmla="*/ 1280531 w 2439256"/>
              <a:gd name="connsiteY3566" fmla="*/ 502509 h 4246968"/>
              <a:gd name="connsiteX3567" fmla="*/ 1275864 w 2439256"/>
              <a:gd name="connsiteY3567" fmla="*/ 502509 h 4246968"/>
              <a:gd name="connsiteX3568" fmla="*/ 1275864 w 2439256"/>
              <a:gd name="connsiteY3568" fmla="*/ 507155 h 4246968"/>
              <a:gd name="connsiteX3569" fmla="*/ 1297571 w 2439256"/>
              <a:gd name="connsiteY3569" fmla="*/ 529149 h 4246968"/>
              <a:gd name="connsiteX3570" fmla="*/ 1299943 w 2439256"/>
              <a:gd name="connsiteY3570" fmla="*/ 530130 h 4246968"/>
              <a:gd name="connsiteX3571" fmla="*/ 1302353 w 2439256"/>
              <a:gd name="connsiteY3571" fmla="*/ 529149 h 4246968"/>
              <a:gd name="connsiteX3572" fmla="*/ 1324261 w 2439256"/>
              <a:gd name="connsiteY3572" fmla="*/ 507337 h 4246968"/>
              <a:gd name="connsiteX3573" fmla="*/ 1324261 w 2439256"/>
              <a:gd name="connsiteY3573" fmla="*/ 502686 h 4246968"/>
              <a:gd name="connsiteX3574" fmla="*/ 1319574 w 2439256"/>
              <a:gd name="connsiteY3574" fmla="*/ 502686 h 4246968"/>
              <a:gd name="connsiteX3575" fmla="*/ 1303391 w 2439256"/>
              <a:gd name="connsiteY3575" fmla="*/ 518871 h 4246968"/>
              <a:gd name="connsiteX3576" fmla="*/ 1303477 w 2439256"/>
              <a:gd name="connsiteY3576" fmla="*/ 512220 h 4246968"/>
              <a:gd name="connsiteX3577" fmla="*/ 1387497 w 2439256"/>
              <a:gd name="connsiteY3577" fmla="*/ 428230 h 4246968"/>
              <a:gd name="connsiteX3578" fmla="*/ 1452086 w 2439256"/>
              <a:gd name="connsiteY3578" fmla="*/ 458502 h 4246968"/>
              <a:gd name="connsiteX3579" fmla="*/ 1456725 w 2439256"/>
              <a:gd name="connsiteY3579" fmla="*/ 458875 h 4246968"/>
              <a:gd name="connsiteX3580" fmla="*/ 1457230 w 2439256"/>
              <a:gd name="connsiteY3580" fmla="*/ 454223 h 4246968"/>
              <a:gd name="connsiteX3581" fmla="*/ 1387497 w 2439256"/>
              <a:gd name="connsiteY3581" fmla="*/ 421439 h 4246968"/>
              <a:gd name="connsiteX3582" fmla="*/ 1296810 w 2439256"/>
              <a:gd name="connsiteY3582" fmla="*/ 512034 h 4246968"/>
              <a:gd name="connsiteX3583" fmla="*/ 1296715 w 2439256"/>
              <a:gd name="connsiteY3583" fmla="*/ 518690 h 4246968"/>
              <a:gd name="connsiteX3584" fmla="*/ 1329099 w 2439256"/>
              <a:gd name="connsiteY3584" fmla="*/ 278839 h 4246968"/>
              <a:gd name="connsiteX3585" fmla="*/ 1333795 w 2439256"/>
              <a:gd name="connsiteY3585" fmla="*/ 278839 h 4246968"/>
              <a:gd name="connsiteX3586" fmla="*/ 1349978 w 2439256"/>
              <a:gd name="connsiteY3586" fmla="*/ 262654 h 4246968"/>
              <a:gd name="connsiteX3587" fmla="*/ 1349978 w 2439256"/>
              <a:gd name="connsiteY3587" fmla="*/ 269220 h 4246968"/>
              <a:gd name="connsiteX3588" fmla="*/ 1343387 w 2439256"/>
              <a:gd name="connsiteY3588" fmla="*/ 302651 h 4246968"/>
              <a:gd name="connsiteX3589" fmla="*/ 1345111 w 2439256"/>
              <a:gd name="connsiteY3589" fmla="*/ 307023 h 4246968"/>
              <a:gd name="connsiteX3590" fmla="*/ 1346445 w 2439256"/>
              <a:gd name="connsiteY3590" fmla="*/ 307349 h 4246968"/>
              <a:gd name="connsiteX3591" fmla="*/ 1349483 w 2439256"/>
              <a:gd name="connsiteY3591" fmla="*/ 305349 h 4246968"/>
              <a:gd name="connsiteX3592" fmla="*/ 1356636 w 2439256"/>
              <a:gd name="connsiteY3592" fmla="*/ 269220 h 4246968"/>
              <a:gd name="connsiteX3593" fmla="*/ 1356636 w 2439256"/>
              <a:gd name="connsiteY3593" fmla="*/ 262751 h 4246968"/>
              <a:gd name="connsiteX3594" fmla="*/ 1372828 w 2439256"/>
              <a:gd name="connsiteY3594" fmla="*/ 278932 h 4246968"/>
              <a:gd name="connsiteX3595" fmla="*/ 1375200 w 2439256"/>
              <a:gd name="connsiteY3595" fmla="*/ 279913 h 4246968"/>
              <a:gd name="connsiteX3596" fmla="*/ 1377591 w 2439256"/>
              <a:gd name="connsiteY3596" fmla="*/ 278932 h 4246968"/>
              <a:gd name="connsiteX3597" fmla="*/ 1377591 w 2439256"/>
              <a:gd name="connsiteY3597" fmla="*/ 274286 h 4246968"/>
              <a:gd name="connsiteX3598" fmla="*/ 1355684 w 2439256"/>
              <a:gd name="connsiteY3598" fmla="*/ 252380 h 4246968"/>
              <a:gd name="connsiteX3599" fmla="*/ 1353302 w 2439256"/>
              <a:gd name="connsiteY3599" fmla="*/ 251399 h 4246968"/>
              <a:gd name="connsiteX3600" fmla="*/ 1350921 w 2439256"/>
              <a:gd name="connsiteY3600" fmla="*/ 252380 h 4246968"/>
              <a:gd name="connsiteX3601" fmla="*/ 1329099 w 2439256"/>
              <a:gd name="connsiteY3601" fmla="*/ 274192 h 4246968"/>
              <a:gd name="connsiteX3602" fmla="*/ 1329099 w 2439256"/>
              <a:gd name="connsiteY3602" fmla="*/ 278839 h 4246968"/>
              <a:gd name="connsiteX3603" fmla="*/ 1053551 w 2439256"/>
              <a:gd name="connsiteY3603" fmla="*/ 518690 h 4246968"/>
              <a:gd name="connsiteX3604" fmla="*/ 1037368 w 2439256"/>
              <a:gd name="connsiteY3604" fmla="*/ 502509 h 4246968"/>
              <a:gd name="connsiteX3605" fmla="*/ 1032681 w 2439256"/>
              <a:gd name="connsiteY3605" fmla="*/ 502509 h 4246968"/>
              <a:gd name="connsiteX3606" fmla="*/ 1032681 w 2439256"/>
              <a:gd name="connsiteY3606" fmla="*/ 507155 h 4246968"/>
              <a:gd name="connsiteX3607" fmla="*/ 1054494 w 2439256"/>
              <a:gd name="connsiteY3607" fmla="*/ 529149 h 4246968"/>
              <a:gd name="connsiteX3608" fmla="*/ 1056884 w 2439256"/>
              <a:gd name="connsiteY3608" fmla="*/ 530130 h 4246968"/>
              <a:gd name="connsiteX3609" fmla="*/ 1059256 w 2439256"/>
              <a:gd name="connsiteY3609" fmla="*/ 529149 h 4246968"/>
              <a:gd name="connsiteX3610" fmla="*/ 1081078 w 2439256"/>
              <a:gd name="connsiteY3610" fmla="*/ 507337 h 4246968"/>
              <a:gd name="connsiteX3611" fmla="*/ 1081078 w 2439256"/>
              <a:gd name="connsiteY3611" fmla="*/ 502686 h 4246968"/>
              <a:gd name="connsiteX3612" fmla="*/ 1076401 w 2439256"/>
              <a:gd name="connsiteY3612" fmla="*/ 502686 h 4246968"/>
              <a:gd name="connsiteX3613" fmla="*/ 1060218 w 2439256"/>
              <a:gd name="connsiteY3613" fmla="*/ 518871 h 4246968"/>
              <a:gd name="connsiteX3614" fmla="*/ 1060323 w 2439256"/>
              <a:gd name="connsiteY3614" fmla="*/ 512220 h 4246968"/>
              <a:gd name="connsiteX3615" fmla="*/ 1144324 w 2439256"/>
              <a:gd name="connsiteY3615" fmla="*/ 428230 h 4246968"/>
              <a:gd name="connsiteX3616" fmla="*/ 1208904 w 2439256"/>
              <a:gd name="connsiteY3616" fmla="*/ 458502 h 4246968"/>
              <a:gd name="connsiteX3617" fmla="*/ 1213571 w 2439256"/>
              <a:gd name="connsiteY3617" fmla="*/ 458875 h 4246968"/>
              <a:gd name="connsiteX3618" fmla="*/ 1214038 w 2439256"/>
              <a:gd name="connsiteY3618" fmla="*/ 454223 h 4246968"/>
              <a:gd name="connsiteX3619" fmla="*/ 1144324 w 2439256"/>
              <a:gd name="connsiteY3619" fmla="*/ 421439 h 4246968"/>
              <a:gd name="connsiteX3620" fmla="*/ 1053646 w 2439256"/>
              <a:gd name="connsiteY3620" fmla="*/ 512034 h 4246968"/>
              <a:gd name="connsiteX3621" fmla="*/ 1053551 w 2439256"/>
              <a:gd name="connsiteY3621" fmla="*/ 518690 h 4246968"/>
              <a:gd name="connsiteX3622" fmla="*/ 1398146 w 2439256"/>
              <a:gd name="connsiteY3622" fmla="*/ 109407 h 4246968"/>
              <a:gd name="connsiteX3623" fmla="*/ 1395689 w 2439256"/>
              <a:gd name="connsiteY3623" fmla="*/ 113407 h 4246968"/>
              <a:gd name="connsiteX3624" fmla="*/ 1399013 w 2439256"/>
              <a:gd name="connsiteY3624" fmla="*/ 116058 h 4246968"/>
              <a:gd name="connsiteX3625" fmla="*/ 1399775 w 2439256"/>
              <a:gd name="connsiteY3625" fmla="*/ 115960 h 4246968"/>
              <a:gd name="connsiteX3626" fmla="*/ 1421692 w 2439256"/>
              <a:gd name="connsiteY3626" fmla="*/ 110054 h 4246968"/>
              <a:gd name="connsiteX3627" fmla="*/ 1423873 w 2439256"/>
              <a:gd name="connsiteY3627" fmla="*/ 105872 h 4246968"/>
              <a:gd name="connsiteX3628" fmla="*/ 1419692 w 2439256"/>
              <a:gd name="connsiteY3628" fmla="*/ 103682 h 4246968"/>
              <a:gd name="connsiteX3629" fmla="*/ 1398146 w 2439256"/>
              <a:gd name="connsiteY3629" fmla="*/ 109407 h 4246968"/>
              <a:gd name="connsiteX3630" fmla="*/ 1539611 w 2439256"/>
              <a:gd name="connsiteY3630" fmla="*/ 518690 h 4246968"/>
              <a:gd name="connsiteX3631" fmla="*/ 1523429 w 2439256"/>
              <a:gd name="connsiteY3631" fmla="*/ 502509 h 4246968"/>
              <a:gd name="connsiteX3632" fmla="*/ 1518752 w 2439256"/>
              <a:gd name="connsiteY3632" fmla="*/ 502509 h 4246968"/>
              <a:gd name="connsiteX3633" fmla="*/ 1518752 w 2439256"/>
              <a:gd name="connsiteY3633" fmla="*/ 507155 h 4246968"/>
              <a:gd name="connsiteX3634" fmla="*/ 1540564 w 2439256"/>
              <a:gd name="connsiteY3634" fmla="*/ 529149 h 4246968"/>
              <a:gd name="connsiteX3635" fmla="*/ 1542936 w 2439256"/>
              <a:gd name="connsiteY3635" fmla="*/ 530130 h 4246968"/>
              <a:gd name="connsiteX3636" fmla="*/ 1545336 w 2439256"/>
              <a:gd name="connsiteY3636" fmla="*/ 529149 h 4246968"/>
              <a:gd name="connsiteX3637" fmla="*/ 1567148 w 2439256"/>
              <a:gd name="connsiteY3637" fmla="*/ 507337 h 4246968"/>
              <a:gd name="connsiteX3638" fmla="*/ 1567148 w 2439256"/>
              <a:gd name="connsiteY3638" fmla="*/ 502686 h 4246968"/>
              <a:gd name="connsiteX3639" fmla="*/ 1562452 w 2439256"/>
              <a:gd name="connsiteY3639" fmla="*/ 502686 h 4246968"/>
              <a:gd name="connsiteX3640" fmla="*/ 1546279 w 2439256"/>
              <a:gd name="connsiteY3640" fmla="*/ 518871 h 4246968"/>
              <a:gd name="connsiteX3641" fmla="*/ 1546374 w 2439256"/>
              <a:gd name="connsiteY3641" fmla="*/ 512220 h 4246968"/>
              <a:gd name="connsiteX3642" fmla="*/ 1630366 w 2439256"/>
              <a:gd name="connsiteY3642" fmla="*/ 428230 h 4246968"/>
              <a:gd name="connsiteX3643" fmla="*/ 1694983 w 2439256"/>
              <a:gd name="connsiteY3643" fmla="*/ 458502 h 4246968"/>
              <a:gd name="connsiteX3644" fmla="*/ 1699622 w 2439256"/>
              <a:gd name="connsiteY3644" fmla="*/ 458875 h 4246968"/>
              <a:gd name="connsiteX3645" fmla="*/ 1700117 w 2439256"/>
              <a:gd name="connsiteY3645" fmla="*/ 454223 h 4246968"/>
              <a:gd name="connsiteX3646" fmla="*/ 1630366 w 2439256"/>
              <a:gd name="connsiteY3646" fmla="*/ 421439 h 4246968"/>
              <a:gd name="connsiteX3647" fmla="*/ 1539707 w 2439256"/>
              <a:gd name="connsiteY3647" fmla="*/ 512034 h 4246968"/>
              <a:gd name="connsiteX3648" fmla="*/ 1539611 w 2439256"/>
              <a:gd name="connsiteY3648" fmla="*/ 518690 h 4246968"/>
              <a:gd name="connsiteX3649" fmla="*/ 1815074 w 2439256"/>
              <a:gd name="connsiteY3649" fmla="*/ 278839 h 4246968"/>
              <a:gd name="connsiteX3650" fmla="*/ 1819732 w 2439256"/>
              <a:gd name="connsiteY3650" fmla="*/ 278839 h 4246968"/>
              <a:gd name="connsiteX3651" fmla="*/ 1835934 w 2439256"/>
              <a:gd name="connsiteY3651" fmla="*/ 262654 h 4246968"/>
              <a:gd name="connsiteX3652" fmla="*/ 1835934 w 2439256"/>
              <a:gd name="connsiteY3652" fmla="*/ 269220 h 4246968"/>
              <a:gd name="connsiteX3653" fmla="*/ 1829352 w 2439256"/>
              <a:gd name="connsiteY3653" fmla="*/ 302651 h 4246968"/>
              <a:gd name="connsiteX3654" fmla="*/ 1831086 w 2439256"/>
              <a:gd name="connsiteY3654" fmla="*/ 307023 h 4246968"/>
              <a:gd name="connsiteX3655" fmla="*/ 1832400 w 2439256"/>
              <a:gd name="connsiteY3655" fmla="*/ 307349 h 4246968"/>
              <a:gd name="connsiteX3656" fmla="*/ 1835458 w 2439256"/>
              <a:gd name="connsiteY3656" fmla="*/ 305349 h 4246968"/>
              <a:gd name="connsiteX3657" fmla="*/ 1842602 w 2439256"/>
              <a:gd name="connsiteY3657" fmla="*/ 269220 h 4246968"/>
              <a:gd name="connsiteX3658" fmla="*/ 1842602 w 2439256"/>
              <a:gd name="connsiteY3658" fmla="*/ 262751 h 4246968"/>
              <a:gd name="connsiteX3659" fmla="*/ 1858803 w 2439256"/>
              <a:gd name="connsiteY3659" fmla="*/ 278932 h 4246968"/>
              <a:gd name="connsiteX3660" fmla="*/ 1861175 w 2439256"/>
              <a:gd name="connsiteY3660" fmla="*/ 279913 h 4246968"/>
              <a:gd name="connsiteX3661" fmla="*/ 1863547 w 2439256"/>
              <a:gd name="connsiteY3661" fmla="*/ 278932 h 4246968"/>
              <a:gd name="connsiteX3662" fmla="*/ 1863547 w 2439256"/>
              <a:gd name="connsiteY3662" fmla="*/ 274286 h 4246968"/>
              <a:gd name="connsiteX3663" fmla="*/ 1841630 w 2439256"/>
              <a:gd name="connsiteY3663" fmla="*/ 252380 h 4246968"/>
              <a:gd name="connsiteX3664" fmla="*/ 1839258 w 2439256"/>
              <a:gd name="connsiteY3664" fmla="*/ 251399 h 4246968"/>
              <a:gd name="connsiteX3665" fmla="*/ 1836887 w 2439256"/>
              <a:gd name="connsiteY3665" fmla="*/ 252380 h 4246968"/>
              <a:gd name="connsiteX3666" fmla="*/ 1815074 w 2439256"/>
              <a:gd name="connsiteY3666" fmla="*/ 274192 h 4246968"/>
              <a:gd name="connsiteX3667" fmla="*/ 1815074 w 2439256"/>
              <a:gd name="connsiteY3667" fmla="*/ 278839 h 4246968"/>
              <a:gd name="connsiteX3668" fmla="*/ 1805083 w 2439256"/>
              <a:gd name="connsiteY3668" fmla="*/ 80246 h 4246968"/>
              <a:gd name="connsiteX3669" fmla="*/ 1804578 w 2439256"/>
              <a:gd name="connsiteY3669" fmla="*/ 84944 h 4246968"/>
              <a:gd name="connsiteX3670" fmla="*/ 1819541 w 2439256"/>
              <a:gd name="connsiteY3670" fmla="*/ 99315 h 4246968"/>
              <a:gd name="connsiteX3671" fmla="*/ 1821552 w 2439256"/>
              <a:gd name="connsiteY3671" fmla="*/ 99961 h 4246968"/>
              <a:gd name="connsiteX3672" fmla="*/ 1824218 w 2439256"/>
              <a:gd name="connsiteY3672" fmla="*/ 98622 h 4246968"/>
              <a:gd name="connsiteX3673" fmla="*/ 1823447 w 2439256"/>
              <a:gd name="connsiteY3673" fmla="*/ 93971 h 4246968"/>
              <a:gd name="connsiteX3674" fmla="*/ 1809722 w 2439256"/>
              <a:gd name="connsiteY3674" fmla="*/ 80711 h 4246968"/>
              <a:gd name="connsiteX3675" fmla="*/ 1805083 w 2439256"/>
              <a:gd name="connsiteY3675" fmla="*/ 80246 h 4246968"/>
              <a:gd name="connsiteX3676" fmla="*/ 1873358 w 2439256"/>
              <a:gd name="connsiteY3676" fmla="*/ 73316 h 4246968"/>
              <a:gd name="connsiteX3677" fmla="*/ 1905838 w 2439256"/>
              <a:gd name="connsiteY3677" fmla="*/ 40807 h 4246968"/>
              <a:gd name="connsiteX3678" fmla="*/ 1892132 w 2439256"/>
              <a:gd name="connsiteY3678" fmla="*/ 5 h 4246968"/>
              <a:gd name="connsiteX3679" fmla="*/ 1884102 w 2439256"/>
              <a:gd name="connsiteY3679" fmla="*/ 5 h 4246968"/>
              <a:gd name="connsiteX3680" fmla="*/ 1899171 w 2439256"/>
              <a:gd name="connsiteY3680" fmla="*/ 40807 h 4246968"/>
              <a:gd name="connsiteX3681" fmla="*/ 1873358 w 2439256"/>
              <a:gd name="connsiteY3681" fmla="*/ 66619 h 4246968"/>
              <a:gd name="connsiteX3682" fmla="*/ 1847545 w 2439256"/>
              <a:gd name="connsiteY3682" fmla="*/ 40807 h 4246968"/>
              <a:gd name="connsiteX3683" fmla="*/ 1862623 w 2439256"/>
              <a:gd name="connsiteY3683" fmla="*/ 5 h 4246968"/>
              <a:gd name="connsiteX3684" fmla="*/ 1854584 w 2439256"/>
              <a:gd name="connsiteY3684" fmla="*/ 5 h 4246968"/>
              <a:gd name="connsiteX3685" fmla="*/ 1840887 w 2439256"/>
              <a:gd name="connsiteY3685" fmla="*/ 40807 h 4246968"/>
              <a:gd name="connsiteX3686" fmla="*/ 1873358 w 2439256"/>
              <a:gd name="connsiteY3686" fmla="*/ 73316 h 4246968"/>
              <a:gd name="connsiteX3687" fmla="*/ 1572092 w 2439256"/>
              <a:gd name="connsiteY3687" fmla="*/ 278839 h 4246968"/>
              <a:gd name="connsiteX3688" fmla="*/ 1576740 w 2439256"/>
              <a:gd name="connsiteY3688" fmla="*/ 278839 h 4246968"/>
              <a:gd name="connsiteX3689" fmla="*/ 1592961 w 2439256"/>
              <a:gd name="connsiteY3689" fmla="*/ 262654 h 4246968"/>
              <a:gd name="connsiteX3690" fmla="*/ 1592961 w 2439256"/>
              <a:gd name="connsiteY3690" fmla="*/ 269220 h 4246968"/>
              <a:gd name="connsiteX3691" fmla="*/ 1586370 w 2439256"/>
              <a:gd name="connsiteY3691" fmla="*/ 302651 h 4246968"/>
              <a:gd name="connsiteX3692" fmla="*/ 1588094 w 2439256"/>
              <a:gd name="connsiteY3692" fmla="*/ 307023 h 4246968"/>
              <a:gd name="connsiteX3693" fmla="*/ 1589418 w 2439256"/>
              <a:gd name="connsiteY3693" fmla="*/ 307349 h 4246968"/>
              <a:gd name="connsiteX3694" fmla="*/ 1592466 w 2439256"/>
              <a:gd name="connsiteY3694" fmla="*/ 305349 h 4246968"/>
              <a:gd name="connsiteX3695" fmla="*/ 1599609 w 2439256"/>
              <a:gd name="connsiteY3695" fmla="*/ 269220 h 4246968"/>
              <a:gd name="connsiteX3696" fmla="*/ 1599609 w 2439256"/>
              <a:gd name="connsiteY3696" fmla="*/ 262751 h 4246968"/>
              <a:gd name="connsiteX3697" fmla="*/ 1615811 w 2439256"/>
              <a:gd name="connsiteY3697" fmla="*/ 278932 h 4246968"/>
              <a:gd name="connsiteX3698" fmla="*/ 1618183 w 2439256"/>
              <a:gd name="connsiteY3698" fmla="*/ 279913 h 4246968"/>
              <a:gd name="connsiteX3699" fmla="*/ 1620574 w 2439256"/>
              <a:gd name="connsiteY3699" fmla="*/ 278932 h 4246968"/>
              <a:gd name="connsiteX3700" fmla="*/ 1620574 w 2439256"/>
              <a:gd name="connsiteY3700" fmla="*/ 274286 h 4246968"/>
              <a:gd name="connsiteX3701" fmla="*/ 1598676 w 2439256"/>
              <a:gd name="connsiteY3701" fmla="*/ 252380 h 4246968"/>
              <a:gd name="connsiteX3702" fmla="*/ 1596285 w 2439256"/>
              <a:gd name="connsiteY3702" fmla="*/ 251399 h 4246968"/>
              <a:gd name="connsiteX3703" fmla="*/ 1593913 w 2439256"/>
              <a:gd name="connsiteY3703" fmla="*/ 252380 h 4246968"/>
              <a:gd name="connsiteX3704" fmla="*/ 1572092 w 2439256"/>
              <a:gd name="connsiteY3704" fmla="*/ 274192 h 4246968"/>
              <a:gd name="connsiteX3705" fmla="*/ 1572092 w 2439256"/>
              <a:gd name="connsiteY3705" fmla="*/ 278839 h 4246968"/>
              <a:gd name="connsiteX3706" fmla="*/ 1564091 w 2439256"/>
              <a:gd name="connsiteY3706" fmla="*/ 340742 h 4246968"/>
              <a:gd name="connsiteX3707" fmla="*/ 1579521 w 2439256"/>
              <a:gd name="connsiteY3707" fmla="*/ 326273 h 4246968"/>
              <a:gd name="connsiteX3708" fmla="*/ 1579054 w 2439256"/>
              <a:gd name="connsiteY3708" fmla="*/ 321627 h 4246968"/>
              <a:gd name="connsiteX3709" fmla="*/ 1574463 w 2439256"/>
              <a:gd name="connsiteY3709" fmla="*/ 322092 h 4246968"/>
              <a:gd name="connsiteX3710" fmla="*/ 1560280 w 2439256"/>
              <a:gd name="connsiteY3710" fmla="*/ 335435 h 4246968"/>
              <a:gd name="connsiteX3711" fmla="*/ 1559509 w 2439256"/>
              <a:gd name="connsiteY3711" fmla="*/ 340096 h 4246968"/>
              <a:gd name="connsiteX3712" fmla="*/ 1562186 w 2439256"/>
              <a:gd name="connsiteY3712" fmla="*/ 341440 h 4246968"/>
              <a:gd name="connsiteX3713" fmla="*/ 1564091 w 2439256"/>
              <a:gd name="connsiteY3713" fmla="*/ 340742 h 4246968"/>
              <a:gd name="connsiteX3714" fmla="*/ 1562005 w 2439256"/>
              <a:gd name="connsiteY3714" fmla="*/ 80246 h 4246968"/>
              <a:gd name="connsiteX3715" fmla="*/ 1561519 w 2439256"/>
              <a:gd name="connsiteY3715" fmla="*/ 84944 h 4246968"/>
              <a:gd name="connsiteX3716" fmla="*/ 1576473 w 2439256"/>
              <a:gd name="connsiteY3716" fmla="*/ 99315 h 4246968"/>
              <a:gd name="connsiteX3717" fmla="*/ 1578464 w 2439256"/>
              <a:gd name="connsiteY3717" fmla="*/ 99961 h 4246968"/>
              <a:gd name="connsiteX3718" fmla="*/ 1581140 w 2439256"/>
              <a:gd name="connsiteY3718" fmla="*/ 98622 h 4246968"/>
              <a:gd name="connsiteX3719" fmla="*/ 1580359 w 2439256"/>
              <a:gd name="connsiteY3719" fmla="*/ 93971 h 4246968"/>
              <a:gd name="connsiteX3720" fmla="*/ 1566653 w 2439256"/>
              <a:gd name="connsiteY3720" fmla="*/ 80711 h 4246968"/>
              <a:gd name="connsiteX3721" fmla="*/ 1562005 w 2439256"/>
              <a:gd name="connsiteY3721" fmla="*/ 80246 h 4246968"/>
              <a:gd name="connsiteX3722" fmla="*/ 1598095 w 2439256"/>
              <a:gd name="connsiteY3722" fmla="*/ 111035 h 4246968"/>
              <a:gd name="connsiteX3723" fmla="*/ 1618669 w 2439256"/>
              <a:gd name="connsiteY3723" fmla="*/ 115779 h 4246968"/>
              <a:gd name="connsiteX3724" fmla="*/ 1619050 w 2439256"/>
              <a:gd name="connsiteY3724" fmla="*/ 115779 h 4246968"/>
              <a:gd name="connsiteX3725" fmla="*/ 1622374 w 2439256"/>
              <a:gd name="connsiteY3725" fmla="*/ 112854 h 4246968"/>
              <a:gd name="connsiteX3726" fmla="*/ 1619316 w 2439256"/>
              <a:gd name="connsiteY3726" fmla="*/ 109128 h 4246968"/>
              <a:gd name="connsiteX3727" fmla="*/ 1600372 w 2439256"/>
              <a:gd name="connsiteY3727" fmla="*/ 104757 h 4246968"/>
              <a:gd name="connsiteX3728" fmla="*/ 1596094 w 2439256"/>
              <a:gd name="connsiteY3728" fmla="*/ 106756 h 4246968"/>
              <a:gd name="connsiteX3729" fmla="*/ 1598095 w 2439256"/>
              <a:gd name="connsiteY3729" fmla="*/ 111035 h 4246968"/>
              <a:gd name="connsiteX3730" fmla="*/ 1630280 w 2439256"/>
              <a:gd name="connsiteY3730" fmla="*/ 73316 h 4246968"/>
              <a:gd name="connsiteX3731" fmla="*/ 1662769 w 2439256"/>
              <a:gd name="connsiteY3731" fmla="*/ 40807 h 4246968"/>
              <a:gd name="connsiteX3732" fmla="*/ 1649053 w 2439256"/>
              <a:gd name="connsiteY3732" fmla="*/ 5 h 4246968"/>
              <a:gd name="connsiteX3733" fmla="*/ 1641119 w 2439256"/>
              <a:gd name="connsiteY3733" fmla="*/ 5 h 4246968"/>
              <a:gd name="connsiteX3734" fmla="*/ 1656197 w 2439256"/>
              <a:gd name="connsiteY3734" fmla="*/ 40807 h 4246968"/>
              <a:gd name="connsiteX3735" fmla="*/ 1630366 w 2439256"/>
              <a:gd name="connsiteY3735" fmla="*/ 66619 h 4246968"/>
              <a:gd name="connsiteX3736" fmla="*/ 1604553 w 2439256"/>
              <a:gd name="connsiteY3736" fmla="*/ 40807 h 4246968"/>
              <a:gd name="connsiteX3737" fmla="*/ 1619631 w 2439256"/>
              <a:gd name="connsiteY3737" fmla="*/ 5 h 4246968"/>
              <a:gd name="connsiteX3738" fmla="*/ 1611516 w 2439256"/>
              <a:gd name="connsiteY3738" fmla="*/ 5 h 4246968"/>
              <a:gd name="connsiteX3739" fmla="*/ 1597809 w 2439256"/>
              <a:gd name="connsiteY3739" fmla="*/ 40807 h 4246968"/>
              <a:gd name="connsiteX3740" fmla="*/ 1630280 w 2439256"/>
              <a:gd name="connsiteY3740" fmla="*/ 73316 h 4246968"/>
              <a:gd name="connsiteX3741" fmla="*/ 1641138 w 2439256"/>
              <a:gd name="connsiteY3741" fmla="*/ 109407 h 4246968"/>
              <a:gd name="connsiteX3742" fmla="*/ 1638662 w 2439256"/>
              <a:gd name="connsiteY3742" fmla="*/ 113407 h 4246968"/>
              <a:gd name="connsiteX3743" fmla="*/ 1641996 w 2439256"/>
              <a:gd name="connsiteY3743" fmla="*/ 116058 h 4246968"/>
              <a:gd name="connsiteX3744" fmla="*/ 1642767 w 2439256"/>
              <a:gd name="connsiteY3744" fmla="*/ 115960 h 4246968"/>
              <a:gd name="connsiteX3745" fmla="*/ 1664665 w 2439256"/>
              <a:gd name="connsiteY3745" fmla="*/ 110054 h 4246968"/>
              <a:gd name="connsiteX3746" fmla="*/ 1666856 w 2439256"/>
              <a:gd name="connsiteY3746" fmla="*/ 105872 h 4246968"/>
              <a:gd name="connsiteX3747" fmla="*/ 1662674 w 2439256"/>
              <a:gd name="connsiteY3747" fmla="*/ 103682 h 4246968"/>
              <a:gd name="connsiteX3748" fmla="*/ 1641138 w 2439256"/>
              <a:gd name="connsiteY3748" fmla="*/ 109407 h 4246968"/>
              <a:gd name="connsiteX3749" fmla="*/ 1445219 w 2439256"/>
              <a:gd name="connsiteY3749" fmla="*/ 3725656 h 4246968"/>
              <a:gd name="connsiteX3750" fmla="*/ 1440542 w 2439256"/>
              <a:gd name="connsiteY3750" fmla="*/ 3725190 h 4246968"/>
              <a:gd name="connsiteX3751" fmla="*/ 1440075 w 2439256"/>
              <a:gd name="connsiteY3751" fmla="*/ 3729838 h 4246968"/>
              <a:gd name="connsiteX3752" fmla="*/ 1455029 w 2439256"/>
              <a:gd name="connsiteY3752" fmla="*/ 3744258 h 4246968"/>
              <a:gd name="connsiteX3753" fmla="*/ 1457030 w 2439256"/>
              <a:gd name="connsiteY3753" fmla="*/ 3744897 h 4246968"/>
              <a:gd name="connsiteX3754" fmla="*/ 1459678 w 2439256"/>
              <a:gd name="connsiteY3754" fmla="*/ 3743554 h 4246968"/>
              <a:gd name="connsiteX3755" fmla="*/ 1458935 w 2439256"/>
              <a:gd name="connsiteY3755" fmla="*/ 3738906 h 4246968"/>
              <a:gd name="connsiteX3756" fmla="*/ 1445219 w 2439256"/>
              <a:gd name="connsiteY3756" fmla="*/ 3725656 h 4246968"/>
              <a:gd name="connsiteX3757" fmla="*/ 2147202 w 2439256"/>
              <a:gd name="connsiteY3757" fmla="*/ 3670907 h 4246968"/>
              <a:gd name="connsiteX3758" fmla="*/ 2147106 w 2439256"/>
              <a:gd name="connsiteY3758" fmla="*/ 3677555 h 4246968"/>
              <a:gd name="connsiteX3759" fmla="*/ 2130924 w 2439256"/>
              <a:gd name="connsiteY3759" fmla="*/ 3661372 h 4246968"/>
              <a:gd name="connsiteX3760" fmla="*/ 2126247 w 2439256"/>
              <a:gd name="connsiteY3760" fmla="*/ 3661372 h 4246968"/>
              <a:gd name="connsiteX3761" fmla="*/ 2126247 w 2439256"/>
              <a:gd name="connsiteY3761" fmla="*/ 3666020 h 4246968"/>
              <a:gd name="connsiteX3762" fmla="*/ 2148049 w 2439256"/>
              <a:gd name="connsiteY3762" fmla="*/ 3687833 h 4246968"/>
              <a:gd name="connsiteX3763" fmla="*/ 2150450 w 2439256"/>
              <a:gd name="connsiteY3763" fmla="*/ 3688814 h 4246968"/>
              <a:gd name="connsiteX3764" fmla="*/ 2152822 w 2439256"/>
              <a:gd name="connsiteY3764" fmla="*/ 3687833 h 4246968"/>
              <a:gd name="connsiteX3765" fmla="*/ 2174634 w 2439256"/>
              <a:gd name="connsiteY3765" fmla="*/ 3666020 h 4246968"/>
              <a:gd name="connsiteX3766" fmla="*/ 2174634 w 2439256"/>
              <a:gd name="connsiteY3766" fmla="*/ 3661572 h 4246968"/>
              <a:gd name="connsiteX3767" fmla="*/ 2169976 w 2439256"/>
              <a:gd name="connsiteY3767" fmla="*/ 3661572 h 4246968"/>
              <a:gd name="connsiteX3768" fmla="*/ 2153783 w 2439256"/>
              <a:gd name="connsiteY3768" fmla="*/ 3677745 h 4246968"/>
              <a:gd name="connsiteX3769" fmla="*/ 2153869 w 2439256"/>
              <a:gd name="connsiteY3769" fmla="*/ 3671107 h 4246968"/>
              <a:gd name="connsiteX3770" fmla="*/ 2237889 w 2439256"/>
              <a:gd name="connsiteY3770" fmla="*/ 3587048 h 4246968"/>
              <a:gd name="connsiteX3771" fmla="*/ 2302478 w 2439256"/>
              <a:gd name="connsiteY3771" fmla="*/ 3617376 h 4246968"/>
              <a:gd name="connsiteX3772" fmla="*/ 2307136 w 2439256"/>
              <a:gd name="connsiteY3772" fmla="*/ 3617757 h 4246968"/>
              <a:gd name="connsiteX3773" fmla="*/ 2307603 w 2439256"/>
              <a:gd name="connsiteY3773" fmla="*/ 3613052 h 4246968"/>
              <a:gd name="connsiteX3774" fmla="*/ 2237889 w 2439256"/>
              <a:gd name="connsiteY3774" fmla="*/ 3580305 h 4246968"/>
              <a:gd name="connsiteX3775" fmla="*/ 2147202 w 2439256"/>
              <a:gd name="connsiteY3775" fmla="*/ 3670907 h 4246968"/>
              <a:gd name="connsiteX3776" fmla="*/ 2174177 w 2439256"/>
              <a:gd name="connsiteY3776" fmla="*/ 3725656 h 4246968"/>
              <a:gd name="connsiteX3777" fmla="*/ 2169500 w 2439256"/>
              <a:gd name="connsiteY3777" fmla="*/ 3725190 h 4246968"/>
              <a:gd name="connsiteX3778" fmla="*/ 2169014 w 2439256"/>
              <a:gd name="connsiteY3778" fmla="*/ 3729838 h 4246968"/>
              <a:gd name="connsiteX3779" fmla="*/ 2183959 w 2439256"/>
              <a:gd name="connsiteY3779" fmla="*/ 3744258 h 4246968"/>
              <a:gd name="connsiteX3780" fmla="*/ 2185959 w 2439256"/>
              <a:gd name="connsiteY3780" fmla="*/ 3744897 h 4246968"/>
              <a:gd name="connsiteX3781" fmla="*/ 2188635 w 2439256"/>
              <a:gd name="connsiteY3781" fmla="*/ 3743554 h 4246968"/>
              <a:gd name="connsiteX3782" fmla="*/ 2187864 w 2439256"/>
              <a:gd name="connsiteY3782" fmla="*/ 3738906 h 4246968"/>
              <a:gd name="connsiteX3783" fmla="*/ 2174177 w 2439256"/>
              <a:gd name="connsiteY3783" fmla="*/ 3725656 h 4246968"/>
              <a:gd name="connsiteX3784" fmla="*/ 2059486 w 2439256"/>
              <a:gd name="connsiteY3784" fmla="*/ 3617376 h 4246968"/>
              <a:gd name="connsiteX3785" fmla="*/ 2064153 w 2439256"/>
              <a:gd name="connsiteY3785" fmla="*/ 3617757 h 4246968"/>
              <a:gd name="connsiteX3786" fmla="*/ 2064620 w 2439256"/>
              <a:gd name="connsiteY3786" fmla="*/ 3613052 h 4246968"/>
              <a:gd name="connsiteX3787" fmla="*/ 1994906 w 2439256"/>
              <a:gd name="connsiteY3787" fmla="*/ 3580305 h 4246968"/>
              <a:gd name="connsiteX3788" fmla="*/ 1904209 w 2439256"/>
              <a:gd name="connsiteY3788" fmla="*/ 3670907 h 4246968"/>
              <a:gd name="connsiteX3789" fmla="*/ 1904123 w 2439256"/>
              <a:gd name="connsiteY3789" fmla="*/ 3677555 h 4246968"/>
              <a:gd name="connsiteX3790" fmla="*/ 1887931 w 2439256"/>
              <a:gd name="connsiteY3790" fmla="*/ 3661372 h 4246968"/>
              <a:gd name="connsiteX3791" fmla="*/ 1883264 w 2439256"/>
              <a:gd name="connsiteY3791" fmla="*/ 3661372 h 4246968"/>
              <a:gd name="connsiteX3792" fmla="*/ 1883264 w 2439256"/>
              <a:gd name="connsiteY3792" fmla="*/ 3666011 h 4246968"/>
              <a:gd name="connsiteX3793" fmla="*/ 1905162 w 2439256"/>
              <a:gd name="connsiteY3793" fmla="*/ 3687823 h 4246968"/>
              <a:gd name="connsiteX3794" fmla="*/ 1907562 w 2439256"/>
              <a:gd name="connsiteY3794" fmla="*/ 3688814 h 4246968"/>
              <a:gd name="connsiteX3795" fmla="*/ 1909934 w 2439256"/>
              <a:gd name="connsiteY3795" fmla="*/ 3687823 h 4246968"/>
              <a:gd name="connsiteX3796" fmla="*/ 1931851 w 2439256"/>
              <a:gd name="connsiteY3796" fmla="*/ 3666011 h 4246968"/>
              <a:gd name="connsiteX3797" fmla="*/ 1931651 w 2439256"/>
              <a:gd name="connsiteY3797" fmla="*/ 3661562 h 4246968"/>
              <a:gd name="connsiteX3798" fmla="*/ 1926974 w 2439256"/>
              <a:gd name="connsiteY3798" fmla="*/ 3661562 h 4246968"/>
              <a:gd name="connsiteX3799" fmla="*/ 1910801 w 2439256"/>
              <a:gd name="connsiteY3799" fmla="*/ 3677745 h 4246968"/>
              <a:gd name="connsiteX3800" fmla="*/ 1910896 w 2439256"/>
              <a:gd name="connsiteY3800" fmla="*/ 3671097 h 4246968"/>
              <a:gd name="connsiteX3801" fmla="*/ 1994906 w 2439256"/>
              <a:gd name="connsiteY3801" fmla="*/ 3587048 h 4246968"/>
              <a:gd name="connsiteX3802" fmla="*/ 2059486 w 2439256"/>
              <a:gd name="connsiteY3802" fmla="*/ 3617376 h 4246968"/>
              <a:gd name="connsiteX3803" fmla="*/ 2072344 w 2439256"/>
              <a:gd name="connsiteY3803" fmla="*/ 3704634 h 4246968"/>
              <a:gd name="connsiteX3804" fmla="*/ 2074059 w 2439256"/>
              <a:gd name="connsiteY3804" fmla="*/ 3708997 h 4246968"/>
              <a:gd name="connsiteX3805" fmla="*/ 2075383 w 2439256"/>
              <a:gd name="connsiteY3805" fmla="*/ 3709273 h 4246968"/>
              <a:gd name="connsiteX3806" fmla="*/ 2078431 w 2439256"/>
              <a:gd name="connsiteY3806" fmla="*/ 3707273 h 4246968"/>
              <a:gd name="connsiteX3807" fmla="*/ 2085575 w 2439256"/>
              <a:gd name="connsiteY3807" fmla="*/ 3671183 h 4246968"/>
              <a:gd name="connsiteX3808" fmla="*/ 2085575 w 2439256"/>
              <a:gd name="connsiteY3808" fmla="*/ 3664677 h 4246968"/>
              <a:gd name="connsiteX3809" fmla="*/ 2101777 w 2439256"/>
              <a:gd name="connsiteY3809" fmla="*/ 3680908 h 4246968"/>
              <a:gd name="connsiteX3810" fmla="*/ 2104158 w 2439256"/>
              <a:gd name="connsiteY3810" fmla="*/ 3681841 h 4246968"/>
              <a:gd name="connsiteX3811" fmla="*/ 2106530 w 2439256"/>
              <a:gd name="connsiteY3811" fmla="*/ 3680908 h 4246968"/>
              <a:gd name="connsiteX3812" fmla="*/ 2106530 w 2439256"/>
              <a:gd name="connsiteY3812" fmla="*/ 3676212 h 4246968"/>
              <a:gd name="connsiteX3813" fmla="*/ 2084622 w 2439256"/>
              <a:gd name="connsiteY3813" fmla="*/ 3654304 h 4246968"/>
              <a:gd name="connsiteX3814" fmla="*/ 2082251 w 2439256"/>
              <a:gd name="connsiteY3814" fmla="*/ 3653371 h 4246968"/>
              <a:gd name="connsiteX3815" fmla="*/ 2079860 w 2439256"/>
              <a:gd name="connsiteY3815" fmla="*/ 3654304 h 4246968"/>
              <a:gd name="connsiteX3816" fmla="*/ 2058038 w 2439256"/>
              <a:gd name="connsiteY3816" fmla="*/ 3676117 h 4246968"/>
              <a:gd name="connsiteX3817" fmla="*/ 2058038 w 2439256"/>
              <a:gd name="connsiteY3817" fmla="*/ 3680822 h 4246968"/>
              <a:gd name="connsiteX3818" fmla="*/ 2062715 w 2439256"/>
              <a:gd name="connsiteY3818" fmla="*/ 3680822 h 4246968"/>
              <a:gd name="connsiteX3819" fmla="*/ 2078917 w 2439256"/>
              <a:gd name="connsiteY3819" fmla="*/ 3664582 h 4246968"/>
              <a:gd name="connsiteX3820" fmla="*/ 2078917 w 2439256"/>
              <a:gd name="connsiteY3820" fmla="*/ 3671183 h 4246968"/>
              <a:gd name="connsiteX3821" fmla="*/ 2072344 w 2439256"/>
              <a:gd name="connsiteY3821" fmla="*/ 3704634 h 4246968"/>
              <a:gd name="connsiteX3822" fmla="*/ 2295697 w 2439256"/>
              <a:gd name="connsiteY3822" fmla="*/ 3482692 h 4246968"/>
              <a:gd name="connsiteX3823" fmla="*/ 2291039 w 2439256"/>
              <a:gd name="connsiteY3823" fmla="*/ 3482178 h 4246968"/>
              <a:gd name="connsiteX3824" fmla="*/ 2290572 w 2439256"/>
              <a:gd name="connsiteY3824" fmla="*/ 3486874 h 4246968"/>
              <a:gd name="connsiteX3825" fmla="*/ 2305517 w 2439256"/>
              <a:gd name="connsiteY3825" fmla="*/ 3501247 h 4246968"/>
              <a:gd name="connsiteX3826" fmla="*/ 2307517 w 2439256"/>
              <a:gd name="connsiteY3826" fmla="*/ 3501886 h 4246968"/>
              <a:gd name="connsiteX3827" fmla="*/ 2310184 w 2439256"/>
              <a:gd name="connsiteY3827" fmla="*/ 3500600 h 4246968"/>
              <a:gd name="connsiteX3828" fmla="*/ 2309422 w 2439256"/>
              <a:gd name="connsiteY3828" fmla="*/ 3495894 h 4246968"/>
              <a:gd name="connsiteX3829" fmla="*/ 2295697 w 2439256"/>
              <a:gd name="connsiteY3829" fmla="*/ 3482692 h 4246968"/>
              <a:gd name="connsiteX3830" fmla="*/ 2301021 w 2439256"/>
              <a:gd name="connsiteY3830" fmla="*/ 3676117 h 4246968"/>
              <a:gd name="connsiteX3831" fmla="*/ 2301021 w 2439256"/>
              <a:gd name="connsiteY3831" fmla="*/ 3680822 h 4246968"/>
              <a:gd name="connsiteX3832" fmla="*/ 2305707 w 2439256"/>
              <a:gd name="connsiteY3832" fmla="*/ 3680822 h 4246968"/>
              <a:gd name="connsiteX3833" fmla="*/ 2321890 w 2439256"/>
              <a:gd name="connsiteY3833" fmla="*/ 3664582 h 4246968"/>
              <a:gd name="connsiteX3834" fmla="*/ 2321890 w 2439256"/>
              <a:gd name="connsiteY3834" fmla="*/ 3671183 h 4246968"/>
              <a:gd name="connsiteX3835" fmla="*/ 2315327 w 2439256"/>
              <a:gd name="connsiteY3835" fmla="*/ 3704634 h 4246968"/>
              <a:gd name="connsiteX3836" fmla="*/ 2317052 w 2439256"/>
              <a:gd name="connsiteY3836" fmla="*/ 3708997 h 4246968"/>
              <a:gd name="connsiteX3837" fmla="*/ 2318375 w 2439256"/>
              <a:gd name="connsiteY3837" fmla="*/ 3709264 h 4246968"/>
              <a:gd name="connsiteX3838" fmla="*/ 2321424 w 2439256"/>
              <a:gd name="connsiteY3838" fmla="*/ 3707273 h 4246968"/>
              <a:gd name="connsiteX3839" fmla="*/ 2328557 w 2439256"/>
              <a:gd name="connsiteY3839" fmla="*/ 3671183 h 4246968"/>
              <a:gd name="connsiteX3840" fmla="*/ 2328557 w 2439256"/>
              <a:gd name="connsiteY3840" fmla="*/ 3664677 h 4246968"/>
              <a:gd name="connsiteX3841" fmla="*/ 2344741 w 2439256"/>
              <a:gd name="connsiteY3841" fmla="*/ 3680908 h 4246968"/>
              <a:gd name="connsiteX3842" fmla="*/ 2347141 w 2439256"/>
              <a:gd name="connsiteY3842" fmla="*/ 3681841 h 4246968"/>
              <a:gd name="connsiteX3843" fmla="*/ 2349503 w 2439256"/>
              <a:gd name="connsiteY3843" fmla="*/ 3680908 h 4246968"/>
              <a:gd name="connsiteX3844" fmla="*/ 2349503 w 2439256"/>
              <a:gd name="connsiteY3844" fmla="*/ 3676212 h 4246968"/>
              <a:gd name="connsiteX3845" fmla="*/ 2327605 w 2439256"/>
              <a:gd name="connsiteY3845" fmla="*/ 3654304 h 4246968"/>
              <a:gd name="connsiteX3846" fmla="*/ 2325233 w 2439256"/>
              <a:gd name="connsiteY3846" fmla="*/ 3653371 h 4246968"/>
              <a:gd name="connsiteX3847" fmla="*/ 2322843 w 2439256"/>
              <a:gd name="connsiteY3847" fmla="*/ 3654304 h 4246968"/>
              <a:gd name="connsiteX3848" fmla="*/ 2301021 w 2439256"/>
              <a:gd name="connsiteY3848" fmla="*/ 3676117 h 4246968"/>
              <a:gd name="connsiteX3849" fmla="*/ 2327148 w 2439256"/>
              <a:gd name="connsiteY3849" fmla="*/ 3512973 h 4246968"/>
              <a:gd name="connsiteX3850" fmla="*/ 2347703 w 2439256"/>
              <a:gd name="connsiteY3850" fmla="*/ 3517706 h 4246968"/>
              <a:gd name="connsiteX3851" fmla="*/ 2348093 w 2439256"/>
              <a:gd name="connsiteY3851" fmla="*/ 3517706 h 4246968"/>
              <a:gd name="connsiteX3852" fmla="*/ 2351427 w 2439256"/>
              <a:gd name="connsiteY3852" fmla="*/ 3514782 h 4246968"/>
              <a:gd name="connsiteX3853" fmla="*/ 2348370 w 2439256"/>
              <a:gd name="connsiteY3853" fmla="*/ 3511058 h 4246968"/>
              <a:gd name="connsiteX3854" fmla="*/ 2329415 w 2439256"/>
              <a:gd name="connsiteY3854" fmla="*/ 3506686 h 4246968"/>
              <a:gd name="connsiteX3855" fmla="*/ 2325148 w 2439256"/>
              <a:gd name="connsiteY3855" fmla="*/ 3508686 h 4246968"/>
              <a:gd name="connsiteX3856" fmla="*/ 2327148 w 2439256"/>
              <a:gd name="connsiteY3856" fmla="*/ 3512973 h 4246968"/>
              <a:gd name="connsiteX3857" fmla="*/ 2359333 w 2439256"/>
              <a:gd name="connsiteY3857" fmla="*/ 3475244 h 4246968"/>
              <a:gd name="connsiteX3858" fmla="*/ 2326834 w 2439256"/>
              <a:gd name="connsiteY3858" fmla="*/ 3442783 h 4246968"/>
              <a:gd name="connsiteX3859" fmla="*/ 2359333 w 2439256"/>
              <a:gd name="connsiteY3859" fmla="*/ 3381166 h 4246968"/>
              <a:gd name="connsiteX3860" fmla="*/ 2391823 w 2439256"/>
              <a:gd name="connsiteY3860" fmla="*/ 3442783 h 4246968"/>
              <a:gd name="connsiteX3861" fmla="*/ 2359333 w 2439256"/>
              <a:gd name="connsiteY3861" fmla="*/ 3475244 h 4246968"/>
              <a:gd name="connsiteX3862" fmla="*/ 2359333 w 2439256"/>
              <a:gd name="connsiteY3862" fmla="*/ 3388176 h 4246968"/>
              <a:gd name="connsiteX3863" fmla="*/ 2333520 w 2439256"/>
              <a:gd name="connsiteY3863" fmla="*/ 3442783 h 4246968"/>
              <a:gd name="connsiteX3864" fmla="*/ 2359333 w 2439256"/>
              <a:gd name="connsiteY3864" fmla="*/ 3468596 h 4246968"/>
              <a:gd name="connsiteX3865" fmla="*/ 2385146 w 2439256"/>
              <a:gd name="connsiteY3865" fmla="*/ 3442783 h 4246968"/>
              <a:gd name="connsiteX3866" fmla="*/ 2359333 w 2439256"/>
              <a:gd name="connsiteY3866" fmla="*/ 3388176 h 4246968"/>
              <a:gd name="connsiteX3867" fmla="*/ 1931184 w 2439256"/>
              <a:gd name="connsiteY3867" fmla="*/ 3725656 h 4246968"/>
              <a:gd name="connsiteX3868" fmla="*/ 1926517 w 2439256"/>
              <a:gd name="connsiteY3868" fmla="*/ 3725190 h 4246968"/>
              <a:gd name="connsiteX3869" fmla="*/ 1926021 w 2439256"/>
              <a:gd name="connsiteY3869" fmla="*/ 3729838 h 4246968"/>
              <a:gd name="connsiteX3870" fmla="*/ 1940985 w 2439256"/>
              <a:gd name="connsiteY3870" fmla="*/ 3744258 h 4246968"/>
              <a:gd name="connsiteX3871" fmla="*/ 1942986 w 2439256"/>
              <a:gd name="connsiteY3871" fmla="*/ 3744897 h 4246968"/>
              <a:gd name="connsiteX3872" fmla="*/ 1945653 w 2439256"/>
              <a:gd name="connsiteY3872" fmla="*/ 3743554 h 4246968"/>
              <a:gd name="connsiteX3873" fmla="*/ 1944871 w 2439256"/>
              <a:gd name="connsiteY3873" fmla="*/ 3738906 h 4246968"/>
              <a:gd name="connsiteX3874" fmla="*/ 1931184 w 2439256"/>
              <a:gd name="connsiteY3874" fmla="*/ 3725656 h 4246968"/>
              <a:gd name="connsiteX3875" fmla="*/ 2303421 w 2439256"/>
              <a:gd name="connsiteY3875" fmla="*/ 3724027 h 4246968"/>
              <a:gd name="connsiteX3876" fmla="*/ 2289210 w 2439256"/>
              <a:gd name="connsiteY3876" fmla="*/ 3737382 h 4246968"/>
              <a:gd name="connsiteX3877" fmla="*/ 2288477 w 2439256"/>
              <a:gd name="connsiteY3877" fmla="*/ 3742011 h 4246968"/>
              <a:gd name="connsiteX3878" fmla="*/ 2291115 w 2439256"/>
              <a:gd name="connsiteY3878" fmla="*/ 3743382 h 4246968"/>
              <a:gd name="connsiteX3879" fmla="*/ 2293106 w 2439256"/>
              <a:gd name="connsiteY3879" fmla="*/ 3742725 h 4246968"/>
              <a:gd name="connsiteX3880" fmla="*/ 2308555 w 2439256"/>
              <a:gd name="connsiteY3880" fmla="*/ 3728209 h 4246968"/>
              <a:gd name="connsiteX3881" fmla="*/ 2308079 w 2439256"/>
              <a:gd name="connsiteY3881" fmla="*/ 3723561 h 4246968"/>
              <a:gd name="connsiteX3882" fmla="*/ 2303421 w 2439256"/>
              <a:gd name="connsiteY3882" fmla="*/ 3724027 h 4246968"/>
              <a:gd name="connsiteX3883" fmla="*/ 1330433 w 2439256"/>
              <a:gd name="connsiteY3883" fmla="*/ 3617376 h 4246968"/>
              <a:gd name="connsiteX3884" fmla="*/ 1335110 w 2439256"/>
              <a:gd name="connsiteY3884" fmla="*/ 3617757 h 4246968"/>
              <a:gd name="connsiteX3885" fmla="*/ 1335576 w 2439256"/>
              <a:gd name="connsiteY3885" fmla="*/ 3613052 h 4246968"/>
              <a:gd name="connsiteX3886" fmla="*/ 1265854 w 2439256"/>
              <a:gd name="connsiteY3886" fmla="*/ 3580305 h 4246968"/>
              <a:gd name="connsiteX3887" fmla="*/ 1175185 w 2439256"/>
              <a:gd name="connsiteY3887" fmla="*/ 3670907 h 4246968"/>
              <a:gd name="connsiteX3888" fmla="*/ 1175089 w 2439256"/>
              <a:gd name="connsiteY3888" fmla="*/ 3677555 h 4246968"/>
              <a:gd name="connsiteX3889" fmla="*/ 1158887 w 2439256"/>
              <a:gd name="connsiteY3889" fmla="*/ 3661372 h 4246968"/>
              <a:gd name="connsiteX3890" fmla="*/ 1154230 w 2439256"/>
              <a:gd name="connsiteY3890" fmla="*/ 3661372 h 4246968"/>
              <a:gd name="connsiteX3891" fmla="*/ 1154230 w 2439256"/>
              <a:gd name="connsiteY3891" fmla="*/ 3666011 h 4246968"/>
              <a:gd name="connsiteX3892" fmla="*/ 1176052 w 2439256"/>
              <a:gd name="connsiteY3892" fmla="*/ 3687823 h 4246968"/>
              <a:gd name="connsiteX3893" fmla="*/ 1178423 w 2439256"/>
              <a:gd name="connsiteY3893" fmla="*/ 3688814 h 4246968"/>
              <a:gd name="connsiteX3894" fmla="*/ 1180795 w 2439256"/>
              <a:gd name="connsiteY3894" fmla="*/ 3687823 h 4246968"/>
              <a:gd name="connsiteX3895" fmla="*/ 1202607 w 2439256"/>
              <a:gd name="connsiteY3895" fmla="*/ 3666011 h 4246968"/>
              <a:gd name="connsiteX3896" fmla="*/ 1202607 w 2439256"/>
              <a:gd name="connsiteY3896" fmla="*/ 3661562 h 4246968"/>
              <a:gd name="connsiteX3897" fmla="*/ 1197950 w 2439256"/>
              <a:gd name="connsiteY3897" fmla="*/ 3661562 h 4246968"/>
              <a:gd name="connsiteX3898" fmla="*/ 1181748 w 2439256"/>
              <a:gd name="connsiteY3898" fmla="*/ 3677745 h 4246968"/>
              <a:gd name="connsiteX3899" fmla="*/ 1181843 w 2439256"/>
              <a:gd name="connsiteY3899" fmla="*/ 3671097 h 4246968"/>
              <a:gd name="connsiteX3900" fmla="*/ 1265854 w 2439256"/>
              <a:gd name="connsiteY3900" fmla="*/ 3587048 h 4246968"/>
              <a:gd name="connsiteX3901" fmla="*/ 1330433 w 2439256"/>
              <a:gd name="connsiteY3901" fmla="*/ 3617376 h 4246968"/>
              <a:gd name="connsiteX3902" fmla="*/ 2147202 w 2439256"/>
              <a:gd name="connsiteY3902" fmla="*/ 3184941 h 4246968"/>
              <a:gd name="connsiteX3903" fmla="*/ 2147106 w 2439256"/>
              <a:gd name="connsiteY3903" fmla="*/ 3191580 h 4246968"/>
              <a:gd name="connsiteX3904" fmla="*/ 2130924 w 2439256"/>
              <a:gd name="connsiteY3904" fmla="*/ 3175407 h 4246968"/>
              <a:gd name="connsiteX3905" fmla="*/ 2126247 w 2439256"/>
              <a:gd name="connsiteY3905" fmla="*/ 3175407 h 4246968"/>
              <a:gd name="connsiteX3906" fmla="*/ 2126247 w 2439256"/>
              <a:gd name="connsiteY3906" fmla="*/ 3180045 h 4246968"/>
              <a:gd name="connsiteX3907" fmla="*/ 2148049 w 2439256"/>
              <a:gd name="connsiteY3907" fmla="*/ 3201858 h 4246968"/>
              <a:gd name="connsiteX3908" fmla="*/ 2150450 w 2439256"/>
              <a:gd name="connsiteY3908" fmla="*/ 3202848 h 4246968"/>
              <a:gd name="connsiteX3909" fmla="*/ 2152822 w 2439256"/>
              <a:gd name="connsiteY3909" fmla="*/ 3201858 h 4246968"/>
              <a:gd name="connsiteX3910" fmla="*/ 2174634 w 2439256"/>
              <a:gd name="connsiteY3910" fmla="*/ 3180045 h 4246968"/>
              <a:gd name="connsiteX3911" fmla="*/ 2174634 w 2439256"/>
              <a:gd name="connsiteY3911" fmla="*/ 3175597 h 4246968"/>
              <a:gd name="connsiteX3912" fmla="*/ 2169976 w 2439256"/>
              <a:gd name="connsiteY3912" fmla="*/ 3175597 h 4246968"/>
              <a:gd name="connsiteX3913" fmla="*/ 2153783 w 2439256"/>
              <a:gd name="connsiteY3913" fmla="*/ 3191780 h 4246968"/>
              <a:gd name="connsiteX3914" fmla="*/ 2153869 w 2439256"/>
              <a:gd name="connsiteY3914" fmla="*/ 3185132 h 4246968"/>
              <a:gd name="connsiteX3915" fmla="*/ 2237889 w 2439256"/>
              <a:gd name="connsiteY3915" fmla="*/ 3101083 h 4246968"/>
              <a:gd name="connsiteX3916" fmla="*/ 2302478 w 2439256"/>
              <a:gd name="connsiteY3916" fmla="*/ 3131410 h 4246968"/>
              <a:gd name="connsiteX3917" fmla="*/ 2307136 w 2439256"/>
              <a:gd name="connsiteY3917" fmla="*/ 3131792 h 4246968"/>
              <a:gd name="connsiteX3918" fmla="*/ 2307603 w 2439256"/>
              <a:gd name="connsiteY3918" fmla="*/ 3127134 h 4246968"/>
              <a:gd name="connsiteX3919" fmla="*/ 2237889 w 2439256"/>
              <a:gd name="connsiteY3919" fmla="*/ 3094330 h 4246968"/>
              <a:gd name="connsiteX3920" fmla="*/ 2147202 w 2439256"/>
              <a:gd name="connsiteY3920" fmla="*/ 3184941 h 4246968"/>
              <a:gd name="connsiteX3921" fmla="*/ 1155192 w 2439256"/>
              <a:gd name="connsiteY3921" fmla="*/ 109407 h 4246968"/>
              <a:gd name="connsiteX3922" fmla="*/ 1152697 w 2439256"/>
              <a:gd name="connsiteY3922" fmla="*/ 113407 h 4246968"/>
              <a:gd name="connsiteX3923" fmla="*/ 1156030 w 2439256"/>
              <a:gd name="connsiteY3923" fmla="*/ 116058 h 4246968"/>
              <a:gd name="connsiteX3924" fmla="*/ 1156802 w 2439256"/>
              <a:gd name="connsiteY3924" fmla="*/ 115960 h 4246968"/>
              <a:gd name="connsiteX3925" fmla="*/ 1178690 w 2439256"/>
              <a:gd name="connsiteY3925" fmla="*/ 110054 h 4246968"/>
              <a:gd name="connsiteX3926" fmla="*/ 1180881 w 2439256"/>
              <a:gd name="connsiteY3926" fmla="*/ 105872 h 4246968"/>
              <a:gd name="connsiteX3927" fmla="*/ 1176699 w 2439256"/>
              <a:gd name="connsiteY3927" fmla="*/ 103682 h 4246968"/>
              <a:gd name="connsiteX3928" fmla="*/ 1155192 w 2439256"/>
              <a:gd name="connsiteY3928" fmla="*/ 109407 h 4246968"/>
              <a:gd name="connsiteX3929" fmla="*/ 1343387 w 2439256"/>
              <a:gd name="connsiteY3929" fmla="*/ 3704634 h 4246968"/>
              <a:gd name="connsiteX3930" fmla="*/ 1345111 w 2439256"/>
              <a:gd name="connsiteY3930" fmla="*/ 3708997 h 4246968"/>
              <a:gd name="connsiteX3931" fmla="*/ 1346445 w 2439256"/>
              <a:gd name="connsiteY3931" fmla="*/ 3709273 h 4246968"/>
              <a:gd name="connsiteX3932" fmla="*/ 1349483 w 2439256"/>
              <a:gd name="connsiteY3932" fmla="*/ 3707273 h 4246968"/>
              <a:gd name="connsiteX3933" fmla="*/ 1356636 w 2439256"/>
              <a:gd name="connsiteY3933" fmla="*/ 3671183 h 4246968"/>
              <a:gd name="connsiteX3934" fmla="*/ 1356636 w 2439256"/>
              <a:gd name="connsiteY3934" fmla="*/ 3664677 h 4246968"/>
              <a:gd name="connsiteX3935" fmla="*/ 1372828 w 2439256"/>
              <a:gd name="connsiteY3935" fmla="*/ 3680908 h 4246968"/>
              <a:gd name="connsiteX3936" fmla="*/ 1375200 w 2439256"/>
              <a:gd name="connsiteY3936" fmla="*/ 3681841 h 4246968"/>
              <a:gd name="connsiteX3937" fmla="*/ 1377591 w 2439256"/>
              <a:gd name="connsiteY3937" fmla="*/ 3680908 h 4246968"/>
              <a:gd name="connsiteX3938" fmla="*/ 1377591 w 2439256"/>
              <a:gd name="connsiteY3938" fmla="*/ 3676212 h 4246968"/>
              <a:gd name="connsiteX3939" fmla="*/ 1355684 w 2439256"/>
              <a:gd name="connsiteY3939" fmla="*/ 3654304 h 4246968"/>
              <a:gd name="connsiteX3940" fmla="*/ 1353302 w 2439256"/>
              <a:gd name="connsiteY3940" fmla="*/ 3653371 h 4246968"/>
              <a:gd name="connsiteX3941" fmla="*/ 1350921 w 2439256"/>
              <a:gd name="connsiteY3941" fmla="*/ 3654304 h 4246968"/>
              <a:gd name="connsiteX3942" fmla="*/ 1329099 w 2439256"/>
              <a:gd name="connsiteY3942" fmla="*/ 3676117 h 4246968"/>
              <a:gd name="connsiteX3943" fmla="*/ 1329099 w 2439256"/>
              <a:gd name="connsiteY3943" fmla="*/ 3680822 h 4246968"/>
              <a:gd name="connsiteX3944" fmla="*/ 1333795 w 2439256"/>
              <a:gd name="connsiteY3944" fmla="*/ 3680822 h 4246968"/>
              <a:gd name="connsiteX3945" fmla="*/ 1349978 w 2439256"/>
              <a:gd name="connsiteY3945" fmla="*/ 3664582 h 4246968"/>
              <a:gd name="connsiteX3946" fmla="*/ 1349978 w 2439256"/>
              <a:gd name="connsiteY3946" fmla="*/ 3671183 h 4246968"/>
              <a:gd name="connsiteX3947" fmla="*/ 1343387 w 2439256"/>
              <a:gd name="connsiteY3947" fmla="*/ 3704634 h 4246968"/>
              <a:gd name="connsiteX3948" fmla="*/ 1202236 w 2439256"/>
              <a:gd name="connsiteY3948" fmla="*/ 3725656 h 4246968"/>
              <a:gd name="connsiteX3949" fmla="*/ 1197559 w 2439256"/>
              <a:gd name="connsiteY3949" fmla="*/ 3725190 h 4246968"/>
              <a:gd name="connsiteX3950" fmla="*/ 1197092 w 2439256"/>
              <a:gd name="connsiteY3950" fmla="*/ 3729838 h 4246968"/>
              <a:gd name="connsiteX3951" fmla="*/ 1212046 w 2439256"/>
              <a:gd name="connsiteY3951" fmla="*/ 3744258 h 4246968"/>
              <a:gd name="connsiteX3952" fmla="*/ 1214047 w 2439256"/>
              <a:gd name="connsiteY3952" fmla="*/ 3744897 h 4246968"/>
              <a:gd name="connsiteX3953" fmla="*/ 1216723 w 2439256"/>
              <a:gd name="connsiteY3953" fmla="*/ 3743554 h 4246968"/>
              <a:gd name="connsiteX3954" fmla="*/ 1215942 w 2439256"/>
              <a:gd name="connsiteY3954" fmla="*/ 3738906 h 4246968"/>
              <a:gd name="connsiteX3955" fmla="*/ 1202236 w 2439256"/>
              <a:gd name="connsiteY3955" fmla="*/ 3725656 h 4246968"/>
              <a:gd name="connsiteX3956" fmla="*/ 1100299 w 2439256"/>
              <a:gd name="connsiteY3956" fmla="*/ 3704634 h 4246968"/>
              <a:gd name="connsiteX3957" fmla="*/ 1102043 w 2439256"/>
              <a:gd name="connsiteY3957" fmla="*/ 3708997 h 4246968"/>
              <a:gd name="connsiteX3958" fmla="*/ 1103357 w 2439256"/>
              <a:gd name="connsiteY3958" fmla="*/ 3709273 h 4246968"/>
              <a:gd name="connsiteX3959" fmla="*/ 1106415 w 2439256"/>
              <a:gd name="connsiteY3959" fmla="*/ 3707273 h 4246968"/>
              <a:gd name="connsiteX3960" fmla="*/ 1113568 w 2439256"/>
              <a:gd name="connsiteY3960" fmla="*/ 3671183 h 4246968"/>
              <a:gd name="connsiteX3961" fmla="*/ 1113568 w 2439256"/>
              <a:gd name="connsiteY3961" fmla="*/ 3664677 h 4246968"/>
              <a:gd name="connsiteX3962" fmla="*/ 1129751 w 2439256"/>
              <a:gd name="connsiteY3962" fmla="*/ 3680908 h 4246968"/>
              <a:gd name="connsiteX3963" fmla="*/ 1132132 w 2439256"/>
              <a:gd name="connsiteY3963" fmla="*/ 3681841 h 4246968"/>
              <a:gd name="connsiteX3964" fmla="*/ 1134523 w 2439256"/>
              <a:gd name="connsiteY3964" fmla="*/ 3680908 h 4246968"/>
              <a:gd name="connsiteX3965" fmla="*/ 1134523 w 2439256"/>
              <a:gd name="connsiteY3965" fmla="*/ 3676212 h 4246968"/>
              <a:gd name="connsiteX3966" fmla="*/ 1112615 w 2439256"/>
              <a:gd name="connsiteY3966" fmla="*/ 3654304 h 4246968"/>
              <a:gd name="connsiteX3967" fmla="*/ 1110215 w 2439256"/>
              <a:gd name="connsiteY3967" fmla="*/ 3653371 h 4246968"/>
              <a:gd name="connsiteX3968" fmla="*/ 1107853 w 2439256"/>
              <a:gd name="connsiteY3968" fmla="*/ 3654304 h 4246968"/>
              <a:gd name="connsiteX3969" fmla="*/ 1086031 w 2439256"/>
              <a:gd name="connsiteY3969" fmla="*/ 3676117 h 4246968"/>
              <a:gd name="connsiteX3970" fmla="*/ 1086031 w 2439256"/>
              <a:gd name="connsiteY3970" fmla="*/ 3680822 h 4246968"/>
              <a:gd name="connsiteX3971" fmla="*/ 1090708 w 2439256"/>
              <a:gd name="connsiteY3971" fmla="*/ 3680822 h 4246968"/>
              <a:gd name="connsiteX3972" fmla="*/ 1106881 w 2439256"/>
              <a:gd name="connsiteY3972" fmla="*/ 3664582 h 4246968"/>
              <a:gd name="connsiteX3973" fmla="*/ 1106881 w 2439256"/>
              <a:gd name="connsiteY3973" fmla="*/ 3671183 h 4246968"/>
              <a:gd name="connsiteX3974" fmla="*/ 1100299 w 2439256"/>
              <a:gd name="connsiteY3974" fmla="*/ 3704634 h 4246968"/>
              <a:gd name="connsiteX3975" fmla="*/ 1586370 w 2439256"/>
              <a:gd name="connsiteY3975" fmla="*/ 3704634 h 4246968"/>
              <a:gd name="connsiteX3976" fmla="*/ 1588094 w 2439256"/>
              <a:gd name="connsiteY3976" fmla="*/ 3708997 h 4246968"/>
              <a:gd name="connsiteX3977" fmla="*/ 1589418 w 2439256"/>
              <a:gd name="connsiteY3977" fmla="*/ 3709273 h 4246968"/>
              <a:gd name="connsiteX3978" fmla="*/ 1592466 w 2439256"/>
              <a:gd name="connsiteY3978" fmla="*/ 3707273 h 4246968"/>
              <a:gd name="connsiteX3979" fmla="*/ 1599609 w 2439256"/>
              <a:gd name="connsiteY3979" fmla="*/ 3671183 h 4246968"/>
              <a:gd name="connsiteX3980" fmla="*/ 1599609 w 2439256"/>
              <a:gd name="connsiteY3980" fmla="*/ 3664677 h 4246968"/>
              <a:gd name="connsiteX3981" fmla="*/ 1615811 w 2439256"/>
              <a:gd name="connsiteY3981" fmla="*/ 3680908 h 4246968"/>
              <a:gd name="connsiteX3982" fmla="*/ 1618183 w 2439256"/>
              <a:gd name="connsiteY3982" fmla="*/ 3681841 h 4246968"/>
              <a:gd name="connsiteX3983" fmla="*/ 1620574 w 2439256"/>
              <a:gd name="connsiteY3983" fmla="*/ 3680908 h 4246968"/>
              <a:gd name="connsiteX3984" fmla="*/ 1620574 w 2439256"/>
              <a:gd name="connsiteY3984" fmla="*/ 3676212 h 4246968"/>
              <a:gd name="connsiteX3985" fmla="*/ 1598676 w 2439256"/>
              <a:gd name="connsiteY3985" fmla="*/ 3654304 h 4246968"/>
              <a:gd name="connsiteX3986" fmla="*/ 1596285 w 2439256"/>
              <a:gd name="connsiteY3986" fmla="*/ 3653371 h 4246968"/>
              <a:gd name="connsiteX3987" fmla="*/ 1593913 w 2439256"/>
              <a:gd name="connsiteY3987" fmla="*/ 3654304 h 4246968"/>
              <a:gd name="connsiteX3988" fmla="*/ 1572092 w 2439256"/>
              <a:gd name="connsiteY3988" fmla="*/ 3676117 h 4246968"/>
              <a:gd name="connsiteX3989" fmla="*/ 1572092 w 2439256"/>
              <a:gd name="connsiteY3989" fmla="*/ 3680822 h 4246968"/>
              <a:gd name="connsiteX3990" fmla="*/ 1576740 w 2439256"/>
              <a:gd name="connsiteY3990" fmla="*/ 3680822 h 4246968"/>
              <a:gd name="connsiteX3991" fmla="*/ 1592961 w 2439256"/>
              <a:gd name="connsiteY3991" fmla="*/ 3664582 h 4246968"/>
              <a:gd name="connsiteX3992" fmla="*/ 1592961 w 2439256"/>
              <a:gd name="connsiteY3992" fmla="*/ 3671183 h 4246968"/>
              <a:gd name="connsiteX3993" fmla="*/ 1586370 w 2439256"/>
              <a:gd name="connsiteY3993" fmla="*/ 3704634 h 4246968"/>
              <a:gd name="connsiteX3994" fmla="*/ 1816418 w 2439256"/>
              <a:gd name="connsiteY3994" fmla="*/ 3617376 h 4246968"/>
              <a:gd name="connsiteX3995" fmla="*/ 1821075 w 2439256"/>
              <a:gd name="connsiteY3995" fmla="*/ 3617757 h 4246968"/>
              <a:gd name="connsiteX3996" fmla="*/ 1821552 w 2439256"/>
              <a:gd name="connsiteY3996" fmla="*/ 3613052 h 4246968"/>
              <a:gd name="connsiteX3997" fmla="*/ 1751829 w 2439256"/>
              <a:gd name="connsiteY3997" fmla="*/ 3580305 h 4246968"/>
              <a:gd name="connsiteX3998" fmla="*/ 1661141 w 2439256"/>
              <a:gd name="connsiteY3998" fmla="*/ 3670907 h 4246968"/>
              <a:gd name="connsiteX3999" fmla="*/ 1661046 w 2439256"/>
              <a:gd name="connsiteY3999" fmla="*/ 3677555 h 4246968"/>
              <a:gd name="connsiteX4000" fmla="*/ 1644862 w 2439256"/>
              <a:gd name="connsiteY4000" fmla="*/ 3661372 h 4246968"/>
              <a:gd name="connsiteX4001" fmla="*/ 1640195 w 2439256"/>
              <a:gd name="connsiteY4001" fmla="*/ 3661372 h 4246968"/>
              <a:gd name="connsiteX4002" fmla="*/ 1640195 w 2439256"/>
              <a:gd name="connsiteY4002" fmla="*/ 3666011 h 4246968"/>
              <a:gd name="connsiteX4003" fmla="*/ 1662008 w 2439256"/>
              <a:gd name="connsiteY4003" fmla="*/ 3687823 h 4246968"/>
              <a:gd name="connsiteX4004" fmla="*/ 1664398 w 2439256"/>
              <a:gd name="connsiteY4004" fmla="*/ 3688814 h 4246968"/>
              <a:gd name="connsiteX4005" fmla="*/ 1666770 w 2439256"/>
              <a:gd name="connsiteY4005" fmla="*/ 3687823 h 4246968"/>
              <a:gd name="connsiteX4006" fmla="*/ 1688582 w 2439256"/>
              <a:gd name="connsiteY4006" fmla="*/ 3666011 h 4246968"/>
              <a:gd name="connsiteX4007" fmla="*/ 1688582 w 2439256"/>
              <a:gd name="connsiteY4007" fmla="*/ 3661562 h 4246968"/>
              <a:gd name="connsiteX4008" fmla="*/ 1683896 w 2439256"/>
              <a:gd name="connsiteY4008" fmla="*/ 3661562 h 4246968"/>
              <a:gd name="connsiteX4009" fmla="*/ 1667713 w 2439256"/>
              <a:gd name="connsiteY4009" fmla="*/ 3677745 h 4246968"/>
              <a:gd name="connsiteX4010" fmla="*/ 1667799 w 2439256"/>
              <a:gd name="connsiteY4010" fmla="*/ 3671097 h 4246968"/>
              <a:gd name="connsiteX4011" fmla="*/ 1751829 w 2439256"/>
              <a:gd name="connsiteY4011" fmla="*/ 3587048 h 4246968"/>
              <a:gd name="connsiteX4012" fmla="*/ 1816418 w 2439256"/>
              <a:gd name="connsiteY4012" fmla="*/ 3617376 h 4246968"/>
              <a:gd name="connsiteX4013" fmla="*/ 1688211 w 2439256"/>
              <a:gd name="connsiteY4013" fmla="*/ 3725656 h 4246968"/>
              <a:gd name="connsiteX4014" fmla="*/ 1683525 w 2439256"/>
              <a:gd name="connsiteY4014" fmla="*/ 3725190 h 4246968"/>
              <a:gd name="connsiteX4015" fmla="*/ 1683068 w 2439256"/>
              <a:gd name="connsiteY4015" fmla="*/ 3729838 h 4246968"/>
              <a:gd name="connsiteX4016" fmla="*/ 1698021 w 2439256"/>
              <a:gd name="connsiteY4016" fmla="*/ 3744258 h 4246968"/>
              <a:gd name="connsiteX4017" fmla="*/ 1700022 w 2439256"/>
              <a:gd name="connsiteY4017" fmla="*/ 3744897 h 4246968"/>
              <a:gd name="connsiteX4018" fmla="*/ 1702670 w 2439256"/>
              <a:gd name="connsiteY4018" fmla="*/ 3743554 h 4246968"/>
              <a:gd name="connsiteX4019" fmla="*/ 1701908 w 2439256"/>
              <a:gd name="connsiteY4019" fmla="*/ 3738906 h 4246968"/>
              <a:gd name="connsiteX4020" fmla="*/ 1688211 w 2439256"/>
              <a:gd name="connsiteY4020" fmla="*/ 3725656 h 4246968"/>
              <a:gd name="connsiteX4021" fmla="*/ 2359333 w 2439256"/>
              <a:gd name="connsiteY4021" fmla="*/ 1531277 h 4246968"/>
              <a:gd name="connsiteX4022" fmla="*/ 2326834 w 2439256"/>
              <a:gd name="connsiteY4022" fmla="*/ 1498806 h 4246968"/>
              <a:gd name="connsiteX4023" fmla="*/ 2359333 w 2439256"/>
              <a:gd name="connsiteY4023" fmla="*/ 1437180 h 4246968"/>
              <a:gd name="connsiteX4024" fmla="*/ 2391823 w 2439256"/>
              <a:gd name="connsiteY4024" fmla="*/ 1498806 h 4246968"/>
              <a:gd name="connsiteX4025" fmla="*/ 2359333 w 2439256"/>
              <a:gd name="connsiteY4025" fmla="*/ 1531277 h 4246968"/>
              <a:gd name="connsiteX4026" fmla="*/ 2359333 w 2439256"/>
              <a:gd name="connsiteY4026" fmla="*/ 1444247 h 4246968"/>
              <a:gd name="connsiteX4027" fmla="*/ 2333520 w 2439256"/>
              <a:gd name="connsiteY4027" fmla="*/ 1498806 h 4246968"/>
              <a:gd name="connsiteX4028" fmla="*/ 2359333 w 2439256"/>
              <a:gd name="connsiteY4028" fmla="*/ 1524619 h 4246968"/>
              <a:gd name="connsiteX4029" fmla="*/ 2385146 w 2439256"/>
              <a:gd name="connsiteY4029" fmla="*/ 1498806 h 4246968"/>
              <a:gd name="connsiteX4030" fmla="*/ 2359333 w 2439256"/>
              <a:gd name="connsiteY4030" fmla="*/ 1444247 h 4246968"/>
              <a:gd name="connsiteX4031" fmla="*/ 1829352 w 2439256"/>
              <a:gd name="connsiteY4031" fmla="*/ 3704634 h 4246968"/>
              <a:gd name="connsiteX4032" fmla="*/ 1831086 w 2439256"/>
              <a:gd name="connsiteY4032" fmla="*/ 3708997 h 4246968"/>
              <a:gd name="connsiteX4033" fmla="*/ 1832400 w 2439256"/>
              <a:gd name="connsiteY4033" fmla="*/ 3709273 h 4246968"/>
              <a:gd name="connsiteX4034" fmla="*/ 1835458 w 2439256"/>
              <a:gd name="connsiteY4034" fmla="*/ 3707273 h 4246968"/>
              <a:gd name="connsiteX4035" fmla="*/ 1842602 w 2439256"/>
              <a:gd name="connsiteY4035" fmla="*/ 3671183 h 4246968"/>
              <a:gd name="connsiteX4036" fmla="*/ 1842602 w 2439256"/>
              <a:gd name="connsiteY4036" fmla="*/ 3664677 h 4246968"/>
              <a:gd name="connsiteX4037" fmla="*/ 1858803 w 2439256"/>
              <a:gd name="connsiteY4037" fmla="*/ 3680908 h 4246968"/>
              <a:gd name="connsiteX4038" fmla="*/ 1861175 w 2439256"/>
              <a:gd name="connsiteY4038" fmla="*/ 3681841 h 4246968"/>
              <a:gd name="connsiteX4039" fmla="*/ 1863547 w 2439256"/>
              <a:gd name="connsiteY4039" fmla="*/ 3680908 h 4246968"/>
              <a:gd name="connsiteX4040" fmla="*/ 1863547 w 2439256"/>
              <a:gd name="connsiteY4040" fmla="*/ 3676212 h 4246968"/>
              <a:gd name="connsiteX4041" fmla="*/ 1841630 w 2439256"/>
              <a:gd name="connsiteY4041" fmla="*/ 3654304 h 4246968"/>
              <a:gd name="connsiteX4042" fmla="*/ 1839258 w 2439256"/>
              <a:gd name="connsiteY4042" fmla="*/ 3653371 h 4246968"/>
              <a:gd name="connsiteX4043" fmla="*/ 1836887 w 2439256"/>
              <a:gd name="connsiteY4043" fmla="*/ 3654304 h 4246968"/>
              <a:gd name="connsiteX4044" fmla="*/ 1815074 w 2439256"/>
              <a:gd name="connsiteY4044" fmla="*/ 3676117 h 4246968"/>
              <a:gd name="connsiteX4045" fmla="*/ 1815074 w 2439256"/>
              <a:gd name="connsiteY4045" fmla="*/ 3680822 h 4246968"/>
              <a:gd name="connsiteX4046" fmla="*/ 1819732 w 2439256"/>
              <a:gd name="connsiteY4046" fmla="*/ 3680822 h 4246968"/>
              <a:gd name="connsiteX4047" fmla="*/ 1835934 w 2439256"/>
              <a:gd name="connsiteY4047" fmla="*/ 3664582 h 4246968"/>
              <a:gd name="connsiteX4048" fmla="*/ 1835934 w 2439256"/>
              <a:gd name="connsiteY4048" fmla="*/ 3671183 h 4246968"/>
              <a:gd name="connsiteX4049" fmla="*/ 1829352 w 2439256"/>
              <a:gd name="connsiteY4049" fmla="*/ 3704634 h 4246968"/>
              <a:gd name="connsiteX4050" fmla="*/ 1573416 w 2439256"/>
              <a:gd name="connsiteY4050" fmla="*/ 3617376 h 4246968"/>
              <a:gd name="connsiteX4051" fmla="*/ 1578092 w 2439256"/>
              <a:gd name="connsiteY4051" fmla="*/ 3617757 h 4246968"/>
              <a:gd name="connsiteX4052" fmla="*/ 1578559 w 2439256"/>
              <a:gd name="connsiteY4052" fmla="*/ 3613052 h 4246968"/>
              <a:gd name="connsiteX4053" fmla="*/ 1508846 w 2439256"/>
              <a:gd name="connsiteY4053" fmla="*/ 3580305 h 4246968"/>
              <a:gd name="connsiteX4054" fmla="*/ 1418168 w 2439256"/>
              <a:gd name="connsiteY4054" fmla="*/ 3670907 h 4246968"/>
              <a:gd name="connsiteX4055" fmla="*/ 1418082 w 2439256"/>
              <a:gd name="connsiteY4055" fmla="*/ 3677555 h 4246968"/>
              <a:gd name="connsiteX4056" fmla="*/ 1401880 w 2439256"/>
              <a:gd name="connsiteY4056" fmla="*/ 3661372 h 4246968"/>
              <a:gd name="connsiteX4057" fmla="*/ 1397194 w 2439256"/>
              <a:gd name="connsiteY4057" fmla="*/ 3661372 h 4246968"/>
              <a:gd name="connsiteX4058" fmla="*/ 1397194 w 2439256"/>
              <a:gd name="connsiteY4058" fmla="*/ 3666011 h 4246968"/>
              <a:gd name="connsiteX4059" fmla="*/ 1419130 w 2439256"/>
              <a:gd name="connsiteY4059" fmla="*/ 3687823 h 4246968"/>
              <a:gd name="connsiteX4060" fmla="*/ 1421502 w 2439256"/>
              <a:gd name="connsiteY4060" fmla="*/ 3688814 h 4246968"/>
              <a:gd name="connsiteX4061" fmla="*/ 1423873 w 2439256"/>
              <a:gd name="connsiteY4061" fmla="*/ 3687823 h 4246968"/>
              <a:gd name="connsiteX4062" fmla="*/ 1445780 w 2439256"/>
              <a:gd name="connsiteY4062" fmla="*/ 3666011 h 4246968"/>
              <a:gd name="connsiteX4063" fmla="*/ 1445590 w 2439256"/>
              <a:gd name="connsiteY4063" fmla="*/ 3661562 h 4246968"/>
              <a:gd name="connsiteX4064" fmla="*/ 1440913 w 2439256"/>
              <a:gd name="connsiteY4064" fmla="*/ 3661562 h 4246968"/>
              <a:gd name="connsiteX4065" fmla="*/ 1424731 w 2439256"/>
              <a:gd name="connsiteY4065" fmla="*/ 3677745 h 4246968"/>
              <a:gd name="connsiteX4066" fmla="*/ 1424826 w 2439256"/>
              <a:gd name="connsiteY4066" fmla="*/ 3671097 h 4246968"/>
              <a:gd name="connsiteX4067" fmla="*/ 1508846 w 2439256"/>
              <a:gd name="connsiteY4067" fmla="*/ 3587048 h 4246968"/>
              <a:gd name="connsiteX4068" fmla="*/ 1573416 w 2439256"/>
              <a:gd name="connsiteY4068" fmla="*/ 3617376 h 4246968"/>
              <a:gd name="connsiteX4069" fmla="*/ 2359333 w 2439256"/>
              <a:gd name="connsiteY4069" fmla="*/ 2017243 h 4246968"/>
              <a:gd name="connsiteX4070" fmla="*/ 2326834 w 2439256"/>
              <a:gd name="connsiteY4070" fmla="*/ 1984782 h 4246968"/>
              <a:gd name="connsiteX4071" fmla="*/ 2359333 w 2439256"/>
              <a:gd name="connsiteY4071" fmla="*/ 1923155 h 4246968"/>
              <a:gd name="connsiteX4072" fmla="*/ 2391823 w 2439256"/>
              <a:gd name="connsiteY4072" fmla="*/ 1984782 h 4246968"/>
              <a:gd name="connsiteX4073" fmla="*/ 2359333 w 2439256"/>
              <a:gd name="connsiteY4073" fmla="*/ 2017243 h 4246968"/>
              <a:gd name="connsiteX4074" fmla="*/ 2359333 w 2439256"/>
              <a:gd name="connsiteY4074" fmla="*/ 1930184 h 4246968"/>
              <a:gd name="connsiteX4075" fmla="*/ 2333520 w 2439256"/>
              <a:gd name="connsiteY4075" fmla="*/ 1984782 h 4246968"/>
              <a:gd name="connsiteX4076" fmla="*/ 2359333 w 2439256"/>
              <a:gd name="connsiteY4076" fmla="*/ 2010594 h 4246968"/>
              <a:gd name="connsiteX4077" fmla="*/ 2385146 w 2439256"/>
              <a:gd name="connsiteY4077" fmla="*/ 1984782 h 4246968"/>
              <a:gd name="connsiteX4078" fmla="*/ 2359333 w 2439256"/>
              <a:gd name="connsiteY4078" fmla="*/ 1930184 h 4246968"/>
              <a:gd name="connsiteX4079" fmla="*/ 2301021 w 2439256"/>
              <a:gd name="connsiteY4079" fmla="*/ 2218115 h 4246968"/>
              <a:gd name="connsiteX4080" fmla="*/ 2301021 w 2439256"/>
              <a:gd name="connsiteY4080" fmla="*/ 2222811 h 4246968"/>
              <a:gd name="connsiteX4081" fmla="*/ 2305707 w 2439256"/>
              <a:gd name="connsiteY4081" fmla="*/ 2222811 h 4246968"/>
              <a:gd name="connsiteX4082" fmla="*/ 2321890 w 2439256"/>
              <a:gd name="connsiteY4082" fmla="*/ 2206628 h 4246968"/>
              <a:gd name="connsiteX4083" fmla="*/ 2321890 w 2439256"/>
              <a:gd name="connsiteY4083" fmla="*/ 2213191 h 4246968"/>
              <a:gd name="connsiteX4084" fmla="*/ 2315327 w 2439256"/>
              <a:gd name="connsiteY4084" fmla="*/ 2246624 h 4246968"/>
              <a:gd name="connsiteX4085" fmla="*/ 2317052 w 2439256"/>
              <a:gd name="connsiteY4085" fmla="*/ 2250996 h 4246968"/>
              <a:gd name="connsiteX4086" fmla="*/ 2318375 w 2439256"/>
              <a:gd name="connsiteY4086" fmla="*/ 2251281 h 4246968"/>
              <a:gd name="connsiteX4087" fmla="*/ 2321424 w 2439256"/>
              <a:gd name="connsiteY4087" fmla="*/ 2249281 h 4246968"/>
              <a:gd name="connsiteX4088" fmla="*/ 2328557 w 2439256"/>
              <a:gd name="connsiteY4088" fmla="*/ 2213191 h 4246968"/>
              <a:gd name="connsiteX4089" fmla="*/ 2328557 w 2439256"/>
              <a:gd name="connsiteY4089" fmla="*/ 2206724 h 4246968"/>
              <a:gd name="connsiteX4090" fmla="*/ 2344741 w 2439256"/>
              <a:gd name="connsiteY4090" fmla="*/ 2222907 h 4246968"/>
              <a:gd name="connsiteX4091" fmla="*/ 2347141 w 2439256"/>
              <a:gd name="connsiteY4091" fmla="*/ 2223840 h 4246968"/>
              <a:gd name="connsiteX4092" fmla="*/ 2349503 w 2439256"/>
              <a:gd name="connsiteY4092" fmla="*/ 2222907 h 4246968"/>
              <a:gd name="connsiteX4093" fmla="*/ 2349503 w 2439256"/>
              <a:gd name="connsiteY4093" fmla="*/ 2218249 h 4246968"/>
              <a:gd name="connsiteX4094" fmla="*/ 2327605 w 2439256"/>
              <a:gd name="connsiteY4094" fmla="*/ 2196351 h 4246968"/>
              <a:gd name="connsiteX4095" fmla="*/ 2325233 w 2439256"/>
              <a:gd name="connsiteY4095" fmla="*/ 2195370 h 4246968"/>
              <a:gd name="connsiteX4096" fmla="*/ 2322843 w 2439256"/>
              <a:gd name="connsiteY4096" fmla="*/ 2196351 h 4246968"/>
              <a:gd name="connsiteX4097" fmla="*/ 2301021 w 2439256"/>
              <a:gd name="connsiteY4097" fmla="*/ 2218115 h 4246968"/>
              <a:gd name="connsiteX4098" fmla="*/ 2303421 w 2439256"/>
              <a:gd name="connsiteY4098" fmla="*/ 2266064 h 4246968"/>
              <a:gd name="connsiteX4099" fmla="*/ 2289210 w 2439256"/>
              <a:gd name="connsiteY4099" fmla="*/ 2279361 h 4246968"/>
              <a:gd name="connsiteX4100" fmla="*/ 2288477 w 2439256"/>
              <a:gd name="connsiteY4100" fmla="*/ 2284067 h 4246968"/>
              <a:gd name="connsiteX4101" fmla="*/ 2291115 w 2439256"/>
              <a:gd name="connsiteY4101" fmla="*/ 2285362 h 4246968"/>
              <a:gd name="connsiteX4102" fmla="*/ 2293106 w 2439256"/>
              <a:gd name="connsiteY4102" fmla="*/ 2284714 h 4246968"/>
              <a:gd name="connsiteX4103" fmla="*/ 2308555 w 2439256"/>
              <a:gd name="connsiteY4103" fmla="*/ 2270246 h 4246968"/>
              <a:gd name="connsiteX4104" fmla="*/ 2308079 w 2439256"/>
              <a:gd name="connsiteY4104" fmla="*/ 2265550 h 4246968"/>
              <a:gd name="connsiteX4105" fmla="*/ 2303421 w 2439256"/>
              <a:gd name="connsiteY4105" fmla="*/ 2266064 h 4246968"/>
              <a:gd name="connsiteX4106" fmla="*/ 2295697 w 2439256"/>
              <a:gd name="connsiteY4106" fmla="*/ 2024682 h 4246968"/>
              <a:gd name="connsiteX4107" fmla="*/ 2291039 w 2439256"/>
              <a:gd name="connsiteY4107" fmla="*/ 2024224 h 4246968"/>
              <a:gd name="connsiteX4108" fmla="*/ 2290572 w 2439256"/>
              <a:gd name="connsiteY4108" fmla="*/ 2028863 h 4246968"/>
              <a:gd name="connsiteX4109" fmla="*/ 2305517 w 2439256"/>
              <a:gd name="connsiteY4109" fmla="*/ 2043246 h 4246968"/>
              <a:gd name="connsiteX4110" fmla="*/ 2307517 w 2439256"/>
              <a:gd name="connsiteY4110" fmla="*/ 2043932 h 4246968"/>
              <a:gd name="connsiteX4111" fmla="*/ 2310184 w 2439256"/>
              <a:gd name="connsiteY4111" fmla="*/ 2042589 h 4246968"/>
              <a:gd name="connsiteX4112" fmla="*/ 2309422 w 2439256"/>
              <a:gd name="connsiteY4112" fmla="*/ 2037950 h 4246968"/>
              <a:gd name="connsiteX4113" fmla="*/ 2295697 w 2439256"/>
              <a:gd name="connsiteY4113" fmla="*/ 2024682 h 4246968"/>
              <a:gd name="connsiteX4114" fmla="*/ 2327148 w 2439256"/>
              <a:gd name="connsiteY4114" fmla="*/ 2054962 h 4246968"/>
              <a:gd name="connsiteX4115" fmla="*/ 2347703 w 2439256"/>
              <a:gd name="connsiteY4115" fmla="*/ 2059753 h 4246968"/>
              <a:gd name="connsiteX4116" fmla="*/ 2348093 w 2439256"/>
              <a:gd name="connsiteY4116" fmla="*/ 2059753 h 4246968"/>
              <a:gd name="connsiteX4117" fmla="*/ 2351427 w 2439256"/>
              <a:gd name="connsiteY4117" fmla="*/ 2056781 h 4246968"/>
              <a:gd name="connsiteX4118" fmla="*/ 2348370 w 2439256"/>
              <a:gd name="connsiteY4118" fmla="*/ 2053057 h 4246968"/>
              <a:gd name="connsiteX4119" fmla="*/ 2329415 w 2439256"/>
              <a:gd name="connsiteY4119" fmla="*/ 2048685 h 4246968"/>
              <a:gd name="connsiteX4120" fmla="*/ 2325148 w 2439256"/>
              <a:gd name="connsiteY4120" fmla="*/ 2050685 h 4246968"/>
              <a:gd name="connsiteX4121" fmla="*/ 2327148 w 2439256"/>
              <a:gd name="connsiteY4121" fmla="*/ 2054962 h 4246968"/>
              <a:gd name="connsiteX4122" fmla="*/ 2147202 w 2439256"/>
              <a:gd name="connsiteY4122" fmla="*/ 1726930 h 4246968"/>
              <a:gd name="connsiteX4123" fmla="*/ 2147106 w 2439256"/>
              <a:gd name="connsiteY4123" fmla="*/ 1733588 h 4246968"/>
              <a:gd name="connsiteX4124" fmla="*/ 2130924 w 2439256"/>
              <a:gd name="connsiteY4124" fmla="*/ 1717396 h 4246968"/>
              <a:gd name="connsiteX4125" fmla="*/ 2126247 w 2439256"/>
              <a:gd name="connsiteY4125" fmla="*/ 1717396 h 4246968"/>
              <a:gd name="connsiteX4126" fmla="*/ 2126247 w 2439256"/>
              <a:gd name="connsiteY4126" fmla="*/ 1722091 h 4246968"/>
              <a:gd name="connsiteX4127" fmla="*/ 2148049 w 2439256"/>
              <a:gd name="connsiteY4127" fmla="*/ 1743913 h 4246968"/>
              <a:gd name="connsiteX4128" fmla="*/ 2150450 w 2439256"/>
              <a:gd name="connsiteY4128" fmla="*/ 1744837 h 4246968"/>
              <a:gd name="connsiteX4129" fmla="*/ 2152822 w 2439256"/>
              <a:gd name="connsiteY4129" fmla="*/ 1743913 h 4246968"/>
              <a:gd name="connsiteX4130" fmla="*/ 2174634 w 2439256"/>
              <a:gd name="connsiteY4130" fmla="*/ 1722091 h 4246968"/>
              <a:gd name="connsiteX4131" fmla="*/ 2174634 w 2439256"/>
              <a:gd name="connsiteY4131" fmla="*/ 1717586 h 4246968"/>
              <a:gd name="connsiteX4132" fmla="*/ 2169976 w 2439256"/>
              <a:gd name="connsiteY4132" fmla="*/ 1717586 h 4246968"/>
              <a:gd name="connsiteX4133" fmla="*/ 2153783 w 2439256"/>
              <a:gd name="connsiteY4133" fmla="*/ 1733769 h 4246968"/>
              <a:gd name="connsiteX4134" fmla="*/ 2153869 w 2439256"/>
              <a:gd name="connsiteY4134" fmla="*/ 1727121 h 4246968"/>
              <a:gd name="connsiteX4135" fmla="*/ 2237889 w 2439256"/>
              <a:gd name="connsiteY4135" fmla="*/ 1643120 h 4246968"/>
              <a:gd name="connsiteX4136" fmla="*/ 2302478 w 2439256"/>
              <a:gd name="connsiteY4136" fmla="*/ 1673400 h 4246968"/>
              <a:gd name="connsiteX4137" fmla="*/ 2307136 w 2439256"/>
              <a:gd name="connsiteY4137" fmla="*/ 1673781 h 4246968"/>
              <a:gd name="connsiteX4138" fmla="*/ 2307603 w 2439256"/>
              <a:gd name="connsiteY4138" fmla="*/ 1669123 h 4246968"/>
              <a:gd name="connsiteX4139" fmla="*/ 2237889 w 2439256"/>
              <a:gd name="connsiteY4139" fmla="*/ 1636338 h 4246968"/>
              <a:gd name="connsiteX4140" fmla="*/ 2147202 w 2439256"/>
              <a:gd name="connsiteY4140" fmla="*/ 1726930 h 4246968"/>
              <a:gd name="connsiteX4141" fmla="*/ 2301021 w 2439256"/>
              <a:gd name="connsiteY4141" fmla="*/ 1732188 h 4246968"/>
              <a:gd name="connsiteX4142" fmla="*/ 2301021 w 2439256"/>
              <a:gd name="connsiteY4142" fmla="*/ 1736836 h 4246968"/>
              <a:gd name="connsiteX4143" fmla="*/ 2305707 w 2439256"/>
              <a:gd name="connsiteY4143" fmla="*/ 1736836 h 4246968"/>
              <a:gd name="connsiteX4144" fmla="*/ 2321890 w 2439256"/>
              <a:gd name="connsiteY4144" fmla="*/ 1720653 h 4246968"/>
              <a:gd name="connsiteX4145" fmla="*/ 2321890 w 2439256"/>
              <a:gd name="connsiteY4145" fmla="*/ 1727216 h 4246968"/>
              <a:gd name="connsiteX4146" fmla="*/ 2315327 w 2439256"/>
              <a:gd name="connsiteY4146" fmla="*/ 1760649 h 4246968"/>
              <a:gd name="connsiteX4147" fmla="*/ 2317052 w 2439256"/>
              <a:gd name="connsiteY4147" fmla="*/ 1765021 h 4246968"/>
              <a:gd name="connsiteX4148" fmla="*/ 2318375 w 2439256"/>
              <a:gd name="connsiteY4148" fmla="*/ 1765306 h 4246968"/>
              <a:gd name="connsiteX4149" fmla="*/ 2321424 w 2439256"/>
              <a:gd name="connsiteY4149" fmla="*/ 1763306 h 4246968"/>
              <a:gd name="connsiteX4150" fmla="*/ 2328557 w 2439256"/>
              <a:gd name="connsiteY4150" fmla="*/ 1727216 h 4246968"/>
              <a:gd name="connsiteX4151" fmla="*/ 2328557 w 2439256"/>
              <a:gd name="connsiteY4151" fmla="*/ 1720749 h 4246968"/>
              <a:gd name="connsiteX4152" fmla="*/ 2344741 w 2439256"/>
              <a:gd name="connsiteY4152" fmla="*/ 1736931 h 4246968"/>
              <a:gd name="connsiteX4153" fmla="*/ 2347141 w 2439256"/>
              <a:gd name="connsiteY4153" fmla="*/ 1737874 h 4246968"/>
              <a:gd name="connsiteX4154" fmla="*/ 2349503 w 2439256"/>
              <a:gd name="connsiteY4154" fmla="*/ 1736931 h 4246968"/>
              <a:gd name="connsiteX4155" fmla="*/ 2349503 w 2439256"/>
              <a:gd name="connsiteY4155" fmla="*/ 1732274 h 4246968"/>
              <a:gd name="connsiteX4156" fmla="*/ 2327605 w 2439256"/>
              <a:gd name="connsiteY4156" fmla="*/ 1710376 h 4246968"/>
              <a:gd name="connsiteX4157" fmla="*/ 2325233 w 2439256"/>
              <a:gd name="connsiteY4157" fmla="*/ 1709395 h 4246968"/>
              <a:gd name="connsiteX4158" fmla="*/ 2322843 w 2439256"/>
              <a:gd name="connsiteY4158" fmla="*/ 1710376 h 4246968"/>
              <a:gd name="connsiteX4159" fmla="*/ 2301021 w 2439256"/>
              <a:gd name="connsiteY4159" fmla="*/ 1732188 h 4246968"/>
              <a:gd name="connsiteX4160" fmla="*/ 2303421 w 2439256"/>
              <a:gd name="connsiteY4160" fmla="*/ 1780099 h 4246968"/>
              <a:gd name="connsiteX4161" fmla="*/ 2289210 w 2439256"/>
              <a:gd name="connsiteY4161" fmla="*/ 1793396 h 4246968"/>
              <a:gd name="connsiteX4162" fmla="*/ 2288477 w 2439256"/>
              <a:gd name="connsiteY4162" fmla="*/ 1798101 h 4246968"/>
              <a:gd name="connsiteX4163" fmla="*/ 2291115 w 2439256"/>
              <a:gd name="connsiteY4163" fmla="*/ 1799435 h 4246968"/>
              <a:gd name="connsiteX4164" fmla="*/ 2293106 w 2439256"/>
              <a:gd name="connsiteY4164" fmla="*/ 1798749 h 4246968"/>
              <a:gd name="connsiteX4165" fmla="*/ 2308555 w 2439256"/>
              <a:gd name="connsiteY4165" fmla="*/ 1784280 h 4246968"/>
              <a:gd name="connsiteX4166" fmla="*/ 2308079 w 2439256"/>
              <a:gd name="connsiteY4166" fmla="*/ 1779632 h 4246968"/>
              <a:gd name="connsiteX4167" fmla="*/ 2303421 w 2439256"/>
              <a:gd name="connsiteY4167" fmla="*/ 1780099 h 4246968"/>
              <a:gd name="connsiteX4168" fmla="*/ 2147202 w 2439256"/>
              <a:gd name="connsiteY4168" fmla="*/ 2212905 h 4246968"/>
              <a:gd name="connsiteX4169" fmla="*/ 2147106 w 2439256"/>
              <a:gd name="connsiteY4169" fmla="*/ 2219563 h 4246968"/>
              <a:gd name="connsiteX4170" fmla="*/ 2130924 w 2439256"/>
              <a:gd name="connsiteY4170" fmla="*/ 2203371 h 4246968"/>
              <a:gd name="connsiteX4171" fmla="*/ 2126247 w 2439256"/>
              <a:gd name="connsiteY4171" fmla="*/ 2203371 h 4246968"/>
              <a:gd name="connsiteX4172" fmla="*/ 2126247 w 2439256"/>
              <a:gd name="connsiteY4172" fmla="*/ 2208019 h 4246968"/>
              <a:gd name="connsiteX4173" fmla="*/ 2148049 w 2439256"/>
              <a:gd name="connsiteY4173" fmla="*/ 2229841 h 4246968"/>
              <a:gd name="connsiteX4174" fmla="*/ 2150450 w 2439256"/>
              <a:gd name="connsiteY4174" fmla="*/ 2230812 h 4246968"/>
              <a:gd name="connsiteX4175" fmla="*/ 2152822 w 2439256"/>
              <a:gd name="connsiteY4175" fmla="*/ 2229841 h 4246968"/>
              <a:gd name="connsiteX4176" fmla="*/ 2174634 w 2439256"/>
              <a:gd name="connsiteY4176" fmla="*/ 2208019 h 4246968"/>
              <a:gd name="connsiteX4177" fmla="*/ 2174634 w 2439256"/>
              <a:gd name="connsiteY4177" fmla="*/ 2203561 h 4246968"/>
              <a:gd name="connsiteX4178" fmla="*/ 2169976 w 2439256"/>
              <a:gd name="connsiteY4178" fmla="*/ 2203561 h 4246968"/>
              <a:gd name="connsiteX4179" fmla="*/ 2153783 w 2439256"/>
              <a:gd name="connsiteY4179" fmla="*/ 2219744 h 4246968"/>
              <a:gd name="connsiteX4180" fmla="*/ 2153869 w 2439256"/>
              <a:gd name="connsiteY4180" fmla="*/ 2213096 h 4246968"/>
              <a:gd name="connsiteX4181" fmla="*/ 2237889 w 2439256"/>
              <a:gd name="connsiteY4181" fmla="*/ 2129095 h 4246968"/>
              <a:gd name="connsiteX4182" fmla="*/ 2302478 w 2439256"/>
              <a:gd name="connsiteY4182" fmla="*/ 2159375 h 4246968"/>
              <a:gd name="connsiteX4183" fmla="*/ 2307136 w 2439256"/>
              <a:gd name="connsiteY4183" fmla="*/ 2159756 h 4246968"/>
              <a:gd name="connsiteX4184" fmla="*/ 2307603 w 2439256"/>
              <a:gd name="connsiteY4184" fmla="*/ 2155098 h 4246968"/>
              <a:gd name="connsiteX4185" fmla="*/ 2237889 w 2439256"/>
              <a:gd name="connsiteY4185" fmla="*/ 2122313 h 4246968"/>
              <a:gd name="connsiteX4186" fmla="*/ 2147202 w 2439256"/>
              <a:gd name="connsiteY4186" fmla="*/ 2212905 h 4246968"/>
              <a:gd name="connsiteX4187" fmla="*/ 2295697 w 2439256"/>
              <a:gd name="connsiteY4187" fmla="*/ 1538716 h 4246968"/>
              <a:gd name="connsiteX4188" fmla="*/ 2291039 w 2439256"/>
              <a:gd name="connsiteY4188" fmla="*/ 1538249 h 4246968"/>
              <a:gd name="connsiteX4189" fmla="*/ 2290572 w 2439256"/>
              <a:gd name="connsiteY4189" fmla="*/ 1542898 h 4246968"/>
              <a:gd name="connsiteX4190" fmla="*/ 2305517 w 2439256"/>
              <a:gd name="connsiteY4190" fmla="*/ 1557271 h 4246968"/>
              <a:gd name="connsiteX4191" fmla="*/ 2307517 w 2439256"/>
              <a:gd name="connsiteY4191" fmla="*/ 1557966 h 4246968"/>
              <a:gd name="connsiteX4192" fmla="*/ 2310184 w 2439256"/>
              <a:gd name="connsiteY4192" fmla="*/ 1556623 h 4246968"/>
              <a:gd name="connsiteX4193" fmla="*/ 2309422 w 2439256"/>
              <a:gd name="connsiteY4193" fmla="*/ 1551975 h 4246968"/>
              <a:gd name="connsiteX4194" fmla="*/ 2295697 w 2439256"/>
              <a:gd name="connsiteY4194" fmla="*/ 1538716 h 4246968"/>
              <a:gd name="connsiteX4195" fmla="*/ 2295697 w 2439256"/>
              <a:gd name="connsiteY4195" fmla="*/ 2510657 h 4246968"/>
              <a:gd name="connsiteX4196" fmla="*/ 2291039 w 2439256"/>
              <a:gd name="connsiteY4196" fmla="*/ 2510190 h 4246968"/>
              <a:gd name="connsiteX4197" fmla="*/ 2290572 w 2439256"/>
              <a:gd name="connsiteY4197" fmla="*/ 2514838 h 4246968"/>
              <a:gd name="connsiteX4198" fmla="*/ 2305517 w 2439256"/>
              <a:gd name="connsiteY4198" fmla="*/ 2529211 h 4246968"/>
              <a:gd name="connsiteX4199" fmla="*/ 2307517 w 2439256"/>
              <a:gd name="connsiteY4199" fmla="*/ 2529907 h 4246968"/>
              <a:gd name="connsiteX4200" fmla="*/ 2310184 w 2439256"/>
              <a:gd name="connsiteY4200" fmla="*/ 2528564 h 4246968"/>
              <a:gd name="connsiteX4201" fmla="*/ 2309422 w 2439256"/>
              <a:gd name="connsiteY4201" fmla="*/ 2523916 h 4246968"/>
              <a:gd name="connsiteX4202" fmla="*/ 2295697 w 2439256"/>
              <a:gd name="connsiteY4202" fmla="*/ 2510657 h 4246968"/>
              <a:gd name="connsiteX4203" fmla="*/ 2359333 w 2439256"/>
              <a:gd name="connsiteY4203" fmla="*/ 2989278 h 4246968"/>
              <a:gd name="connsiteX4204" fmla="*/ 2326834 w 2439256"/>
              <a:gd name="connsiteY4204" fmla="*/ 2956817 h 4246968"/>
              <a:gd name="connsiteX4205" fmla="*/ 2359333 w 2439256"/>
              <a:gd name="connsiteY4205" fmla="*/ 2895191 h 4246968"/>
              <a:gd name="connsiteX4206" fmla="*/ 2391823 w 2439256"/>
              <a:gd name="connsiteY4206" fmla="*/ 2956817 h 4246968"/>
              <a:gd name="connsiteX4207" fmla="*/ 2359333 w 2439256"/>
              <a:gd name="connsiteY4207" fmla="*/ 2989278 h 4246968"/>
              <a:gd name="connsiteX4208" fmla="*/ 2359333 w 2439256"/>
              <a:gd name="connsiteY4208" fmla="*/ 2902201 h 4246968"/>
              <a:gd name="connsiteX4209" fmla="*/ 2333520 w 2439256"/>
              <a:gd name="connsiteY4209" fmla="*/ 2956817 h 4246968"/>
              <a:gd name="connsiteX4210" fmla="*/ 2359333 w 2439256"/>
              <a:gd name="connsiteY4210" fmla="*/ 2982630 h 4246968"/>
              <a:gd name="connsiteX4211" fmla="*/ 2385146 w 2439256"/>
              <a:gd name="connsiteY4211" fmla="*/ 2956817 h 4246968"/>
              <a:gd name="connsiteX4212" fmla="*/ 2359333 w 2439256"/>
              <a:gd name="connsiteY4212" fmla="*/ 2902201 h 4246968"/>
              <a:gd name="connsiteX4213" fmla="*/ 2327148 w 2439256"/>
              <a:gd name="connsiteY4213" fmla="*/ 3027007 h 4246968"/>
              <a:gd name="connsiteX4214" fmla="*/ 2347703 w 2439256"/>
              <a:gd name="connsiteY4214" fmla="*/ 3031741 h 4246968"/>
              <a:gd name="connsiteX4215" fmla="*/ 2348093 w 2439256"/>
              <a:gd name="connsiteY4215" fmla="*/ 3031741 h 4246968"/>
              <a:gd name="connsiteX4216" fmla="*/ 2351427 w 2439256"/>
              <a:gd name="connsiteY4216" fmla="*/ 3028798 h 4246968"/>
              <a:gd name="connsiteX4217" fmla="*/ 2348370 w 2439256"/>
              <a:gd name="connsiteY4217" fmla="*/ 3025093 h 4246968"/>
              <a:gd name="connsiteX4218" fmla="*/ 2329415 w 2439256"/>
              <a:gd name="connsiteY4218" fmla="*/ 3020720 h 4246968"/>
              <a:gd name="connsiteX4219" fmla="*/ 2325148 w 2439256"/>
              <a:gd name="connsiteY4219" fmla="*/ 3022721 h 4246968"/>
              <a:gd name="connsiteX4220" fmla="*/ 2327148 w 2439256"/>
              <a:gd name="connsiteY4220" fmla="*/ 3027007 h 4246968"/>
              <a:gd name="connsiteX4221" fmla="*/ 2147202 w 2439256"/>
              <a:gd name="connsiteY4221" fmla="*/ 2698966 h 4246968"/>
              <a:gd name="connsiteX4222" fmla="*/ 2147106 w 2439256"/>
              <a:gd name="connsiteY4222" fmla="*/ 2705614 h 4246968"/>
              <a:gd name="connsiteX4223" fmla="*/ 2130924 w 2439256"/>
              <a:gd name="connsiteY4223" fmla="*/ 2689432 h 4246968"/>
              <a:gd name="connsiteX4224" fmla="*/ 2126247 w 2439256"/>
              <a:gd name="connsiteY4224" fmla="*/ 2689432 h 4246968"/>
              <a:gd name="connsiteX4225" fmla="*/ 2126247 w 2439256"/>
              <a:gd name="connsiteY4225" fmla="*/ 2694080 h 4246968"/>
              <a:gd name="connsiteX4226" fmla="*/ 2148049 w 2439256"/>
              <a:gd name="connsiteY4226" fmla="*/ 2715892 h 4246968"/>
              <a:gd name="connsiteX4227" fmla="*/ 2150450 w 2439256"/>
              <a:gd name="connsiteY4227" fmla="*/ 2716873 h 4246968"/>
              <a:gd name="connsiteX4228" fmla="*/ 2152822 w 2439256"/>
              <a:gd name="connsiteY4228" fmla="*/ 2715892 h 4246968"/>
              <a:gd name="connsiteX4229" fmla="*/ 2174634 w 2439256"/>
              <a:gd name="connsiteY4229" fmla="*/ 2694080 h 4246968"/>
              <a:gd name="connsiteX4230" fmla="*/ 2174634 w 2439256"/>
              <a:gd name="connsiteY4230" fmla="*/ 2689622 h 4246968"/>
              <a:gd name="connsiteX4231" fmla="*/ 2169976 w 2439256"/>
              <a:gd name="connsiteY4231" fmla="*/ 2689622 h 4246968"/>
              <a:gd name="connsiteX4232" fmla="*/ 2153783 w 2439256"/>
              <a:gd name="connsiteY4232" fmla="*/ 2705805 h 4246968"/>
              <a:gd name="connsiteX4233" fmla="*/ 2153869 w 2439256"/>
              <a:gd name="connsiteY4233" fmla="*/ 2699157 h 4246968"/>
              <a:gd name="connsiteX4234" fmla="*/ 2237889 w 2439256"/>
              <a:gd name="connsiteY4234" fmla="*/ 2615175 h 4246968"/>
              <a:gd name="connsiteX4235" fmla="*/ 2302478 w 2439256"/>
              <a:gd name="connsiteY4235" fmla="*/ 2645435 h 4246968"/>
              <a:gd name="connsiteX4236" fmla="*/ 2307136 w 2439256"/>
              <a:gd name="connsiteY4236" fmla="*/ 2645817 h 4246968"/>
              <a:gd name="connsiteX4237" fmla="*/ 2307603 w 2439256"/>
              <a:gd name="connsiteY4237" fmla="*/ 2641159 h 4246968"/>
              <a:gd name="connsiteX4238" fmla="*/ 2237889 w 2439256"/>
              <a:gd name="connsiteY4238" fmla="*/ 2608364 h 4246968"/>
              <a:gd name="connsiteX4239" fmla="*/ 2147202 w 2439256"/>
              <a:gd name="connsiteY4239" fmla="*/ 2698966 h 4246968"/>
              <a:gd name="connsiteX4240" fmla="*/ 2303421 w 2439256"/>
              <a:gd name="connsiteY4240" fmla="*/ 3238052 h 4246968"/>
              <a:gd name="connsiteX4241" fmla="*/ 2289210 w 2439256"/>
              <a:gd name="connsiteY4241" fmla="*/ 3251407 h 4246968"/>
              <a:gd name="connsiteX4242" fmla="*/ 2288477 w 2439256"/>
              <a:gd name="connsiteY4242" fmla="*/ 3256102 h 4246968"/>
              <a:gd name="connsiteX4243" fmla="*/ 2291115 w 2439256"/>
              <a:gd name="connsiteY4243" fmla="*/ 3257407 h 4246968"/>
              <a:gd name="connsiteX4244" fmla="*/ 2293106 w 2439256"/>
              <a:gd name="connsiteY4244" fmla="*/ 3256750 h 4246968"/>
              <a:gd name="connsiteX4245" fmla="*/ 2308555 w 2439256"/>
              <a:gd name="connsiteY4245" fmla="*/ 3242282 h 4246968"/>
              <a:gd name="connsiteX4246" fmla="*/ 2308079 w 2439256"/>
              <a:gd name="connsiteY4246" fmla="*/ 3237586 h 4246968"/>
              <a:gd name="connsiteX4247" fmla="*/ 2303421 w 2439256"/>
              <a:gd name="connsiteY4247" fmla="*/ 3238052 h 4246968"/>
              <a:gd name="connsiteX4248" fmla="*/ 2327148 w 2439256"/>
              <a:gd name="connsiteY4248" fmla="*/ 2540937 h 4246968"/>
              <a:gd name="connsiteX4249" fmla="*/ 2347703 w 2439256"/>
              <a:gd name="connsiteY4249" fmla="*/ 2545728 h 4246968"/>
              <a:gd name="connsiteX4250" fmla="*/ 2348093 w 2439256"/>
              <a:gd name="connsiteY4250" fmla="*/ 2545728 h 4246968"/>
              <a:gd name="connsiteX4251" fmla="*/ 2351427 w 2439256"/>
              <a:gd name="connsiteY4251" fmla="*/ 2542756 h 4246968"/>
              <a:gd name="connsiteX4252" fmla="*/ 2348370 w 2439256"/>
              <a:gd name="connsiteY4252" fmla="*/ 2539022 h 4246968"/>
              <a:gd name="connsiteX4253" fmla="*/ 2329415 w 2439256"/>
              <a:gd name="connsiteY4253" fmla="*/ 2534650 h 4246968"/>
              <a:gd name="connsiteX4254" fmla="*/ 2325148 w 2439256"/>
              <a:gd name="connsiteY4254" fmla="*/ 2536651 h 4246968"/>
              <a:gd name="connsiteX4255" fmla="*/ 2327148 w 2439256"/>
              <a:gd name="connsiteY4255" fmla="*/ 2540937 h 4246968"/>
              <a:gd name="connsiteX4256" fmla="*/ 2301021 w 2439256"/>
              <a:gd name="connsiteY4256" fmla="*/ 3190151 h 4246968"/>
              <a:gd name="connsiteX4257" fmla="*/ 2301021 w 2439256"/>
              <a:gd name="connsiteY4257" fmla="*/ 3194857 h 4246968"/>
              <a:gd name="connsiteX4258" fmla="*/ 2305707 w 2439256"/>
              <a:gd name="connsiteY4258" fmla="*/ 3194857 h 4246968"/>
              <a:gd name="connsiteX4259" fmla="*/ 2321890 w 2439256"/>
              <a:gd name="connsiteY4259" fmla="*/ 3178664 h 4246968"/>
              <a:gd name="connsiteX4260" fmla="*/ 2321890 w 2439256"/>
              <a:gd name="connsiteY4260" fmla="*/ 3185208 h 4246968"/>
              <a:gd name="connsiteX4261" fmla="*/ 2315327 w 2439256"/>
              <a:gd name="connsiteY4261" fmla="*/ 3218669 h 4246968"/>
              <a:gd name="connsiteX4262" fmla="*/ 2317052 w 2439256"/>
              <a:gd name="connsiteY4262" fmla="*/ 3223032 h 4246968"/>
              <a:gd name="connsiteX4263" fmla="*/ 2318375 w 2439256"/>
              <a:gd name="connsiteY4263" fmla="*/ 3223298 h 4246968"/>
              <a:gd name="connsiteX4264" fmla="*/ 2321424 w 2439256"/>
              <a:gd name="connsiteY4264" fmla="*/ 3221298 h 4246968"/>
              <a:gd name="connsiteX4265" fmla="*/ 2328557 w 2439256"/>
              <a:gd name="connsiteY4265" fmla="*/ 3185208 h 4246968"/>
              <a:gd name="connsiteX4266" fmla="*/ 2328557 w 2439256"/>
              <a:gd name="connsiteY4266" fmla="*/ 3178759 h 4246968"/>
              <a:gd name="connsiteX4267" fmla="*/ 2344741 w 2439256"/>
              <a:gd name="connsiteY4267" fmla="*/ 3194942 h 4246968"/>
              <a:gd name="connsiteX4268" fmla="*/ 2347141 w 2439256"/>
              <a:gd name="connsiteY4268" fmla="*/ 3195866 h 4246968"/>
              <a:gd name="connsiteX4269" fmla="*/ 2349503 w 2439256"/>
              <a:gd name="connsiteY4269" fmla="*/ 3194942 h 4246968"/>
              <a:gd name="connsiteX4270" fmla="*/ 2349503 w 2439256"/>
              <a:gd name="connsiteY4270" fmla="*/ 3190246 h 4246968"/>
              <a:gd name="connsiteX4271" fmla="*/ 2327605 w 2439256"/>
              <a:gd name="connsiteY4271" fmla="*/ 3168339 h 4246968"/>
              <a:gd name="connsiteX4272" fmla="*/ 2325233 w 2439256"/>
              <a:gd name="connsiteY4272" fmla="*/ 3167396 h 4246968"/>
              <a:gd name="connsiteX4273" fmla="*/ 2322843 w 2439256"/>
              <a:gd name="connsiteY4273" fmla="*/ 3168339 h 4246968"/>
              <a:gd name="connsiteX4274" fmla="*/ 2301021 w 2439256"/>
              <a:gd name="connsiteY4274" fmla="*/ 3190151 h 4246968"/>
              <a:gd name="connsiteX4275" fmla="*/ 2359333 w 2439256"/>
              <a:gd name="connsiteY4275" fmla="*/ 2503303 h 4246968"/>
              <a:gd name="connsiteX4276" fmla="*/ 2326834 w 2439256"/>
              <a:gd name="connsiteY4276" fmla="*/ 2470842 h 4246968"/>
              <a:gd name="connsiteX4277" fmla="*/ 2359333 w 2439256"/>
              <a:gd name="connsiteY4277" fmla="*/ 2409225 h 4246968"/>
              <a:gd name="connsiteX4278" fmla="*/ 2391823 w 2439256"/>
              <a:gd name="connsiteY4278" fmla="*/ 2470842 h 4246968"/>
              <a:gd name="connsiteX4279" fmla="*/ 2359333 w 2439256"/>
              <a:gd name="connsiteY4279" fmla="*/ 2503303 h 4246968"/>
              <a:gd name="connsiteX4280" fmla="*/ 2359333 w 2439256"/>
              <a:gd name="connsiteY4280" fmla="*/ 2416235 h 4246968"/>
              <a:gd name="connsiteX4281" fmla="*/ 2333520 w 2439256"/>
              <a:gd name="connsiteY4281" fmla="*/ 2470842 h 4246968"/>
              <a:gd name="connsiteX4282" fmla="*/ 2359333 w 2439256"/>
              <a:gd name="connsiteY4282" fmla="*/ 2496655 h 4246968"/>
              <a:gd name="connsiteX4283" fmla="*/ 2385146 w 2439256"/>
              <a:gd name="connsiteY4283" fmla="*/ 2470842 h 4246968"/>
              <a:gd name="connsiteX4284" fmla="*/ 2359333 w 2439256"/>
              <a:gd name="connsiteY4284" fmla="*/ 2416235 h 4246968"/>
              <a:gd name="connsiteX4285" fmla="*/ 2301021 w 2439256"/>
              <a:gd name="connsiteY4285" fmla="*/ 2704091 h 4246968"/>
              <a:gd name="connsiteX4286" fmla="*/ 2301021 w 2439256"/>
              <a:gd name="connsiteY4286" fmla="*/ 2708786 h 4246968"/>
              <a:gd name="connsiteX4287" fmla="*/ 2305707 w 2439256"/>
              <a:gd name="connsiteY4287" fmla="*/ 2708786 h 4246968"/>
              <a:gd name="connsiteX4288" fmla="*/ 2321890 w 2439256"/>
              <a:gd name="connsiteY4288" fmla="*/ 2692603 h 4246968"/>
              <a:gd name="connsiteX4289" fmla="*/ 2321890 w 2439256"/>
              <a:gd name="connsiteY4289" fmla="*/ 2699157 h 4246968"/>
              <a:gd name="connsiteX4290" fmla="*/ 2315327 w 2439256"/>
              <a:gd name="connsiteY4290" fmla="*/ 2732599 h 4246968"/>
              <a:gd name="connsiteX4291" fmla="*/ 2317052 w 2439256"/>
              <a:gd name="connsiteY4291" fmla="*/ 2736971 h 4246968"/>
              <a:gd name="connsiteX4292" fmla="*/ 2318375 w 2439256"/>
              <a:gd name="connsiteY4292" fmla="*/ 2737247 h 4246968"/>
              <a:gd name="connsiteX4293" fmla="*/ 2321424 w 2439256"/>
              <a:gd name="connsiteY4293" fmla="*/ 2735256 h 4246968"/>
              <a:gd name="connsiteX4294" fmla="*/ 2328557 w 2439256"/>
              <a:gd name="connsiteY4294" fmla="*/ 2699157 h 4246968"/>
              <a:gd name="connsiteX4295" fmla="*/ 2328557 w 2439256"/>
              <a:gd name="connsiteY4295" fmla="*/ 2692680 h 4246968"/>
              <a:gd name="connsiteX4296" fmla="*/ 2344741 w 2439256"/>
              <a:gd name="connsiteY4296" fmla="*/ 2708872 h 4246968"/>
              <a:gd name="connsiteX4297" fmla="*/ 2347141 w 2439256"/>
              <a:gd name="connsiteY4297" fmla="*/ 2709805 h 4246968"/>
              <a:gd name="connsiteX4298" fmla="*/ 2349503 w 2439256"/>
              <a:gd name="connsiteY4298" fmla="*/ 2708872 h 4246968"/>
              <a:gd name="connsiteX4299" fmla="*/ 2349503 w 2439256"/>
              <a:gd name="connsiteY4299" fmla="*/ 2704167 h 4246968"/>
              <a:gd name="connsiteX4300" fmla="*/ 2327605 w 2439256"/>
              <a:gd name="connsiteY4300" fmla="*/ 2682278 h 4246968"/>
              <a:gd name="connsiteX4301" fmla="*/ 2325233 w 2439256"/>
              <a:gd name="connsiteY4301" fmla="*/ 2681345 h 4246968"/>
              <a:gd name="connsiteX4302" fmla="*/ 2322843 w 2439256"/>
              <a:gd name="connsiteY4302" fmla="*/ 2682278 h 4246968"/>
              <a:gd name="connsiteX4303" fmla="*/ 2301021 w 2439256"/>
              <a:gd name="connsiteY4303" fmla="*/ 2704091 h 4246968"/>
              <a:gd name="connsiteX4304" fmla="*/ 2295697 w 2439256"/>
              <a:gd name="connsiteY4304" fmla="*/ 2996717 h 4246968"/>
              <a:gd name="connsiteX4305" fmla="*/ 2291039 w 2439256"/>
              <a:gd name="connsiteY4305" fmla="*/ 2996251 h 4246968"/>
              <a:gd name="connsiteX4306" fmla="*/ 2290572 w 2439256"/>
              <a:gd name="connsiteY4306" fmla="*/ 3000909 h 4246968"/>
              <a:gd name="connsiteX4307" fmla="*/ 2305517 w 2439256"/>
              <a:gd name="connsiteY4307" fmla="*/ 3015272 h 4246968"/>
              <a:gd name="connsiteX4308" fmla="*/ 2307517 w 2439256"/>
              <a:gd name="connsiteY4308" fmla="*/ 3015967 h 4246968"/>
              <a:gd name="connsiteX4309" fmla="*/ 2310184 w 2439256"/>
              <a:gd name="connsiteY4309" fmla="*/ 3014625 h 4246968"/>
              <a:gd name="connsiteX4310" fmla="*/ 2309422 w 2439256"/>
              <a:gd name="connsiteY4310" fmla="*/ 3009967 h 4246968"/>
              <a:gd name="connsiteX4311" fmla="*/ 2295697 w 2439256"/>
              <a:gd name="connsiteY4311" fmla="*/ 2996717 h 4246968"/>
              <a:gd name="connsiteX4312" fmla="*/ 2303421 w 2439256"/>
              <a:gd name="connsiteY4312" fmla="*/ 2752134 h 4246968"/>
              <a:gd name="connsiteX4313" fmla="*/ 2289210 w 2439256"/>
              <a:gd name="connsiteY4313" fmla="*/ 2765432 h 4246968"/>
              <a:gd name="connsiteX4314" fmla="*/ 2288477 w 2439256"/>
              <a:gd name="connsiteY4314" fmla="*/ 2770127 h 4246968"/>
              <a:gd name="connsiteX4315" fmla="*/ 2291115 w 2439256"/>
              <a:gd name="connsiteY4315" fmla="*/ 2771432 h 4246968"/>
              <a:gd name="connsiteX4316" fmla="*/ 2293106 w 2439256"/>
              <a:gd name="connsiteY4316" fmla="*/ 2770784 h 4246968"/>
              <a:gd name="connsiteX4317" fmla="*/ 2308555 w 2439256"/>
              <a:gd name="connsiteY4317" fmla="*/ 2756316 h 4246968"/>
              <a:gd name="connsiteX4318" fmla="*/ 2308079 w 2439256"/>
              <a:gd name="connsiteY4318" fmla="*/ 2751620 h 4246968"/>
              <a:gd name="connsiteX4319" fmla="*/ 2303421 w 2439256"/>
              <a:gd name="connsiteY4319" fmla="*/ 2752134 h 4246968"/>
              <a:gd name="connsiteX4320" fmla="*/ 415376 w 2439256"/>
              <a:gd name="connsiteY4320" fmla="*/ 73316 h 4246968"/>
              <a:gd name="connsiteX4321" fmla="*/ 447856 w 2439256"/>
              <a:gd name="connsiteY4321" fmla="*/ 40807 h 4246968"/>
              <a:gd name="connsiteX4322" fmla="*/ 434149 w 2439256"/>
              <a:gd name="connsiteY4322" fmla="*/ 5 h 4246968"/>
              <a:gd name="connsiteX4323" fmla="*/ 426110 w 2439256"/>
              <a:gd name="connsiteY4323" fmla="*/ 5 h 4246968"/>
              <a:gd name="connsiteX4324" fmla="*/ 441188 w 2439256"/>
              <a:gd name="connsiteY4324" fmla="*/ 40807 h 4246968"/>
              <a:gd name="connsiteX4325" fmla="*/ 415376 w 2439256"/>
              <a:gd name="connsiteY4325" fmla="*/ 66619 h 4246968"/>
              <a:gd name="connsiteX4326" fmla="*/ 389563 w 2439256"/>
              <a:gd name="connsiteY4326" fmla="*/ 40807 h 4246968"/>
              <a:gd name="connsiteX4327" fmla="*/ 404631 w 2439256"/>
              <a:gd name="connsiteY4327" fmla="*/ 5 h 4246968"/>
              <a:gd name="connsiteX4328" fmla="*/ 396602 w 2439256"/>
              <a:gd name="connsiteY4328" fmla="*/ 5 h 4246968"/>
              <a:gd name="connsiteX4329" fmla="*/ 382895 w 2439256"/>
              <a:gd name="connsiteY4329" fmla="*/ 40807 h 4246968"/>
              <a:gd name="connsiteX4330" fmla="*/ 415376 w 2439256"/>
              <a:gd name="connsiteY4330" fmla="*/ 73316 h 4246968"/>
              <a:gd name="connsiteX4331" fmla="*/ 2422664 w 2439256"/>
              <a:gd name="connsiteY4331" fmla="*/ 3919318 h 4246968"/>
              <a:gd name="connsiteX4332" fmla="*/ 2422579 w 2439256"/>
              <a:gd name="connsiteY4332" fmla="*/ 3923881 h 4246968"/>
              <a:gd name="connsiteX4333" fmla="*/ 2427246 w 2439256"/>
              <a:gd name="connsiteY4333" fmla="*/ 3923881 h 4246968"/>
              <a:gd name="connsiteX4334" fmla="*/ 2439257 w 2439256"/>
              <a:gd name="connsiteY4334" fmla="*/ 3911860 h 4246968"/>
              <a:gd name="connsiteX4335" fmla="*/ 2439257 w 2439256"/>
              <a:gd name="connsiteY4335" fmla="*/ 3902726 h 4246968"/>
              <a:gd name="connsiteX4336" fmla="*/ 2422664 w 2439256"/>
              <a:gd name="connsiteY4336" fmla="*/ 3919318 h 4246968"/>
              <a:gd name="connsiteX4337" fmla="*/ 2436857 w 2439256"/>
              <a:gd name="connsiteY4337" fmla="*/ 3947684 h 4246968"/>
              <a:gd name="connsiteX4338" fmla="*/ 2438572 w 2439256"/>
              <a:gd name="connsiteY4338" fmla="*/ 3952056 h 4246968"/>
              <a:gd name="connsiteX4339" fmla="*/ 2439257 w 2439256"/>
              <a:gd name="connsiteY4339" fmla="*/ 3952208 h 4246968"/>
              <a:gd name="connsiteX4340" fmla="*/ 2439257 w 2439256"/>
              <a:gd name="connsiteY4340" fmla="*/ 3940712 h 4246968"/>
              <a:gd name="connsiteX4341" fmla="*/ 2436857 w 2439256"/>
              <a:gd name="connsiteY4341" fmla="*/ 3947684 h 4246968"/>
              <a:gd name="connsiteX4342" fmla="*/ 2193874 w 2439256"/>
              <a:gd name="connsiteY4342" fmla="*/ 3947684 h 4246968"/>
              <a:gd name="connsiteX4343" fmla="*/ 2195589 w 2439256"/>
              <a:gd name="connsiteY4343" fmla="*/ 3952056 h 4246968"/>
              <a:gd name="connsiteX4344" fmla="*/ 2196922 w 2439256"/>
              <a:gd name="connsiteY4344" fmla="*/ 3952342 h 4246968"/>
              <a:gd name="connsiteX4345" fmla="*/ 2199980 w 2439256"/>
              <a:gd name="connsiteY4345" fmla="*/ 3950332 h 4246968"/>
              <a:gd name="connsiteX4346" fmla="*/ 2207124 w 2439256"/>
              <a:gd name="connsiteY4346" fmla="*/ 3914242 h 4246968"/>
              <a:gd name="connsiteX4347" fmla="*/ 2207124 w 2439256"/>
              <a:gd name="connsiteY4347" fmla="*/ 3907784 h 4246968"/>
              <a:gd name="connsiteX4348" fmla="*/ 2223306 w 2439256"/>
              <a:gd name="connsiteY4348" fmla="*/ 3923957 h 4246968"/>
              <a:gd name="connsiteX4349" fmla="*/ 2225678 w 2439256"/>
              <a:gd name="connsiteY4349" fmla="*/ 3924938 h 4246968"/>
              <a:gd name="connsiteX4350" fmla="*/ 2228079 w 2439256"/>
              <a:gd name="connsiteY4350" fmla="*/ 3923957 h 4246968"/>
              <a:gd name="connsiteX4351" fmla="*/ 2228079 w 2439256"/>
              <a:gd name="connsiteY4351" fmla="*/ 3919318 h 4246968"/>
              <a:gd name="connsiteX4352" fmla="*/ 2206266 w 2439256"/>
              <a:gd name="connsiteY4352" fmla="*/ 3897516 h 4246968"/>
              <a:gd name="connsiteX4353" fmla="*/ 2203866 w 2439256"/>
              <a:gd name="connsiteY4353" fmla="*/ 3896525 h 4246968"/>
              <a:gd name="connsiteX4354" fmla="*/ 2201494 w 2439256"/>
              <a:gd name="connsiteY4354" fmla="*/ 3897516 h 4246968"/>
              <a:gd name="connsiteX4355" fmla="*/ 2179682 w 2439256"/>
              <a:gd name="connsiteY4355" fmla="*/ 3919318 h 4246968"/>
              <a:gd name="connsiteX4356" fmla="*/ 2179596 w 2439256"/>
              <a:gd name="connsiteY4356" fmla="*/ 3923871 h 4246968"/>
              <a:gd name="connsiteX4357" fmla="*/ 2184273 w 2439256"/>
              <a:gd name="connsiteY4357" fmla="*/ 3923871 h 4246968"/>
              <a:gd name="connsiteX4358" fmla="*/ 2200437 w 2439256"/>
              <a:gd name="connsiteY4358" fmla="*/ 3907689 h 4246968"/>
              <a:gd name="connsiteX4359" fmla="*/ 2200437 w 2439256"/>
              <a:gd name="connsiteY4359" fmla="*/ 3914242 h 4246968"/>
              <a:gd name="connsiteX4360" fmla="*/ 2193874 w 2439256"/>
              <a:gd name="connsiteY4360" fmla="*/ 3947684 h 4246968"/>
              <a:gd name="connsiteX4361" fmla="*/ 2427037 w 2439256"/>
              <a:gd name="connsiteY4361" fmla="*/ 3744258 h 4246968"/>
              <a:gd name="connsiteX4362" fmla="*/ 2429037 w 2439256"/>
              <a:gd name="connsiteY4362" fmla="*/ 3744906 h 4246968"/>
              <a:gd name="connsiteX4363" fmla="*/ 2431713 w 2439256"/>
              <a:gd name="connsiteY4363" fmla="*/ 3743554 h 4246968"/>
              <a:gd name="connsiteX4364" fmla="*/ 2430942 w 2439256"/>
              <a:gd name="connsiteY4364" fmla="*/ 3738906 h 4246968"/>
              <a:gd name="connsiteX4365" fmla="*/ 2417235 w 2439256"/>
              <a:gd name="connsiteY4365" fmla="*/ 3725656 h 4246968"/>
              <a:gd name="connsiteX4366" fmla="*/ 2412568 w 2439256"/>
              <a:gd name="connsiteY4366" fmla="*/ 3725190 h 4246968"/>
              <a:gd name="connsiteX4367" fmla="*/ 2412102 w 2439256"/>
              <a:gd name="connsiteY4367" fmla="*/ 3729838 h 4246968"/>
              <a:gd name="connsiteX4368" fmla="*/ 2427037 w 2439256"/>
              <a:gd name="connsiteY4368" fmla="*/ 3744258 h 4246968"/>
              <a:gd name="connsiteX4369" fmla="*/ 2295697 w 2439256"/>
              <a:gd name="connsiteY4369" fmla="*/ 3968658 h 4246968"/>
              <a:gd name="connsiteX4370" fmla="*/ 2291039 w 2439256"/>
              <a:gd name="connsiteY4370" fmla="*/ 3968153 h 4246968"/>
              <a:gd name="connsiteX4371" fmla="*/ 2290572 w 2439256"/>
              <a:gd name="connsiteY4371" fmla="*/ 3972849 h 4246968"/>
              <a:gd name="connsiteX4372" fmla="*/ 2305517 w 2439256"/>
              <a:gd name="connsiteY4372" fmla="*/ 3987213 h 4246968"/>
              <a:gd name="connsiteX4373" fmla="*/ 2307517 w 2439256"/>
              <a:gd name="connsiteY4373" fmla="*/ 3987860 h 4246968"/>
              <a:gd name="connsiteX4374" fmla="*/ 2310184 w 2439256"/>
              <a:gd name="connsiteY4374" fmla="*/ 3986565 h 4246968"/>
              <a:gd name="connsiteX4375" fmla="*/ 2309422 w 2439256"/>
              <a:gd name="connsiteY4375" fmla="*/ 3981869 h 4246968"/>
              <a:gd name="connsiteX4376" fmla="*/ 2295697 w 2439256"/>
              <a:gd name="connsiteY4376" fmla="*/ 3968658 h 4246968"/>
              <a:gd name="connsiteX4377" fmla="*/ 2268750 w 2439256"/>
              <a:gd name="connsiteY4377" fmla="*/ 3914061 h 4246968"/>
              <a:gd name="connsiteX4378" fmla="*/ 2268655 w 2439256"/>
              <a:gd name="connsiteY4378" fmla="*/ 3920709 h 4246968"/>
              <a:gd name="connsiteX4379" fmla="*/ 2252453 w 2439256"/>
              <a:gd name="connsiteY4379" fmla="*/ 3904526 h 4246968"/>
              <a:gd name="connsiteX4380" fmla="*/ 2247805 w 2439256"/>
              <a:gd name="connsiteY4380" fmla="*/ 3904526 h 4246968"/>
              <a:gd name="connsiteX4381" fmla="*/ 2247805 w 2439256"/>
              <a:gd name="connsiteY4381" fmla="*/ 3909232 h 4246968"/>
              <a:gd name="connsiteX4382" fmla="*/ 2269521 w 2439256"/>
              <a:gd name="connsiteY4382" fmla="*/ 3931225 h 4246968"/>
              <a:gd name="connsiteX4383" fmla="*/ 2271893 w 2439256"/>
              <a:gd name="connsiteY4383" fmla="*/ 3932149 h 4246968"/>
              <a:gd name="connsiteX4384" fmla="*/ 2274255 w 2439256"/>
              <a:gd name="connsiteY4384" fmla="*/ 3931225 h 4246968"/>
              <a:gd name="connsiteX4385" fmla="*/ 2296173 w 2439256"/>
              <a:gd name="connsiteY4385" fmla="*/ 3909413 h 4246968"/>
              <a:gd name="connsiteX4386" fmla="*/ 2296173 w 2439256"/>
              <a:gd name="connsiteY4386" fmla="*/ 3904707 h 4246968"/>
              <a:gd name="connsiteX4387" fmla="*/ 2291515 w 2439256"/>
              <a:gd name="connsiteY4387" fmla="*/ 3904707 h 4246968"/>
              <a:gd name="connsiteX4388" fmla="*/ 2275303 w 2439256"/>
              <a:gd name="connsiteY4388" fmla="*/ 3920938 h 4246968"/>
              <a:gd name="connsiteX4389" fmla="*/ 2275418 w 2439256"/>
              <a:gd name="connsiteY4389" fmla="*/ 3914242 h 4246968"/>
              <a:gd name="connsiteX4390" fmla="*/ 2359419 w 2439256"/>
              <a:gd name="connsiteY4390" fmla="*/ 3830260 h 4246968"/>
              <a:gd name="connsiteX4391" fmla="*/ 2423998 w 2439256"/>
              <a:gd name="connsiteY4391" fmla="*/ 3860530 h 4246968"/>
              <a:gd name="connsiteX4392" fmla="*/ 2428675 w 2439256"/>
              <a:gd name="connsiteY4392" fmla="*/ 3860902 h 4246968"/>
              <a:gd name="connsiteX4393" fmla="*/ 2429141 w 2439256"/>
              <a:gd name="connsiteY4393" fmla="*/ 3856244 h 4246968"/>
              <a:gd name="connsiteX4394" fmla="*/ 2359419 w 2439256"/>
              <a:gd name="connsiteY4394" fmla="*/ 3823459 h 4246968"/>
              <a:gd name="connsiteX4395" fmla="*/ 2268750 w 2439256"/>
              <a:gd name="connsiteY4395" fmla="*/ 3914061 h 4246968"/>
              <a:gd name="connsiteX4396" fmla="*/ 2409997 w 2439256"/>
              <a:gd name="connsiteY4396" fmla="*/ 3985127 h 4246968"/>
              <a:gd name="connsiteX4397" fmla="*/ 2412673 w 2439256"/>
              <a:gd name="connsiteY4397" fmla="*/ 3986470 h 4246968"/>
              <a:gd name="connsiteX4398" fmla="*/ 2414578 w 2439256"/>
              <a:gd name="connsiteY4398" fmla="*/ 3985775 h 4246968"/>
              <a:gd name="connsiteX4399" fmla="*/ 2429990 w 2439256"/>
              <a:gd name="connsiteY4399" fmla="*/ 3971325 h 4246968"/>
              <a:gd name="connsiteX4400" fmla="*/ 2429532 w 2439256"/>
              <a:gd name="connsiteY4400" fmla="*/ 3966658 h 4246968"/>
              <a:gd name="connsiteX4401" fmla="*/ 2424951 w 2439256"/>
              <a:gd name="connsiteY4401" fmla="*/ 3967125 h 4246968"/>
              <a:gd name="connsiteX4402" fmla="*/ 2410758 w 2439256"/>
              <a:gd name="connsiteY4402" fmla="*/ 3980479 h 4246968"/>
              <a:gd name="connsiteX4403" fmla="*/ 2409997 w 2439256"/>
              <a:gd name="connsiteY4403" fmla="*/ 3985127 h 4246968"/>
              <a:gd name="connsiteX4404" fmla="*/ 2409997 w 2439256"/>
              <a:gd name="connsiteY4404" fmla="*/ 3499057 h 4246968"/>
              <a:gd name="connsiteX4405" fmla="*/ 2412673 w 2439256"/>
              <a:gd name="connsiteY4405" fmla="*/ 3500409 h 4246968"/>
              <a:gd name="connsiteX4406" fmla="*/ 2414578 w 2439256"/>
              <a:gd name="connsiteY4406" fmla="*/ 3499714 h 4246968"/>
              <a:gd name="connsiteX4407" fmla="*/ 2429990 w 2439256"/>
              <a:gd name="connsiteY4407" fmla="*/ 3485236 h 4246968"/>
              <a:gd name="connsiteX4408" fmla="*/ 2429532 w 2439256"/>
              <a:gd name="connsiteY4408" fmla="*/ 3480607 h 4246968"/>
              <a:gd name="connsiteX4409" fmla="*/ 2424951 w 2439256"/>
              <a:gd name="connsiteY4409" fmla="*/ 3481064 h 4246968"/>
              <a:gd name="connsiteX4410" fmla="*/ 2410758 w 2439256"/>
              <a:gd name="connsiteY4410" fmla="*/ 3494408 h 4246968"/>
              <a:gd name="connsiteX4411" fmla="*/ 2409997 w 2439256"/>
              <a:gd name="connsiteY4411" fmla="*/ 3499057 h 4246968"/>
              <a:gd name="connsiteX4412" fmla="*/ 2436857 w 2439256"/>
              <a:gd name="connsiteY4412" fmla="*/ 3461718 h 4246968"/>
              <a:gd name="connsiteX4413" fmla="*/ 2438572 w 2439256"/>
              <a:gd name="connsiteY4413" fmla="*/ 3466091 h 4246968"/>
              <a:gd name="connsiteX4414" fmla="*/ 2439257 w 2439256"/>
              <a:gd name="connsiteY4414" fmla="*/ 3466253 h 4246968"/>
              <a:gd name="connsiteX4415" fmla="*/ 2439257 w 2439256"/>
              <a:gd name="connsiteY4415" fmla="*/ 3454737 h 4246968"/>
              <a:gd name="connsiteX4416" fmla="*/ 2436857 w 2439256"/>
              <a:gd name="connsiteY4416" fmla="*/ 3461718 h 4246968"/>
              <a:gd name="connsiteX4417" fmla="*/ 2422664 w 2439256"/>
              <a:gd name="connsiteY4417" fmla="*/ 3433343 h 4246968"/>
              <a:gd name="connsiteX4418" fmla="*/ 2422579 w 2439256"/>
              <a:gd name="connsiteY4418" fmla="*/ 3437916 h 4246968"/>
              <a:gd name="connsiteX4419" fmla="*/ 2427246 w 2439256"/>
              <a:gd name="connsiteY4419" fmla="*/ 3437916 h 4246968"/>
              <a:gd name="connsiteX4420" fmla="*/ 2439257 w 2439256"/>
              <a:gd name="connsiteY4420" fmla="*/ 3425895 h 4246968"/>
              <a:gd name="connsiteX4421" fmla="*/ 2439257 w 2439256"/>
              <a:gd name="connsiteY4421" fmla="*/ 3416751 h 4246968"/>
              <a:gd name="connsiteX4422" fmla="*/ 2422664 w 2439256"/>
              <a:gd name="connsiteY4422" fmla="*/ 3433343 h 4246968"/>
              <a:gd name="connsiteX4423" fmla="*/ 2268750 w 2439256"/>
              <a:gd name="connsiteY4423" fmla="*/ 3428009 h 4246968"/>
              <a:gd name="connsiteX4424" fmla="*/ 2268655 w 2439256"/>
              <a:gd name="connsiteY4424" fmla="*/ 3434696 h 4246968"/>
              <a:gd name="connsiteX4425" fmla="*/ 2252453 w 2439256"/>
              <a:gd name="connsiteY4425" fmla="*/ 3418466 h 4246968"/>
              <a:gd name="connsiteX4426" fmla="*/ 2247805 w 2439256"/>
              <a:gd name="connsiteY4426" fmla="*/ 3418466 h 4246968"/>
              <a:gd name="connsiteX4427" fmla="*/ 2247805 w 2439256"/>
              <a:gd name="connsiteY4427" fmla="*/ 3423161 h 4246968"/>
              <a:gd name="connsiteX4428" fmla="*/ 2269521 w 2439256"/>
              <a:gd name="connsiteY4428" fmla="*/ 3445155 h 4246968"/>
              <a:gd name="connsiteX4429" fmla="*/ 2271893 w 2439256"/>
              <a:gd name="connsiteY4429" fmla="*/ 3446088 h 4246968"/>
              <a:gd name="connsiteX4430" fmla="*/ 2274255 w 2439256"/>
              <a:gd name="connsiteY4430" fmla="*/ 3445155 h 4246968"/>
              <a:gd name="connsiteX4431" fmla="*/ 2296173 w 2439256"/>
              <a:gd name="connsiteY4431" fmla="*/ 3423342 h 4246968"/>
              <a:gd name="connsiteX4432" fmla="*/ 2296173 w 2439256"/>
              <a:gd name="connsiteY4432" fmla="*/ 3418646 h 4246968"/>
              <a:gd name="connsiteX4433" fmla="*/ 2291515 w 2439256"/>
              <a:gd name="connsiteY4433" fmla="*/ 3418646 h 4246968"/>
              <a:gd name="connsiteX4434" fmla="*/ 2275303 w 2439256"/>
              <a:gd name="connsiteY4434" fmla="*/ 3434877 h 4246968"/>
              <a:gd name="connsiteX4435" fmla="*/ 2275418 w 2439256"/>
              <a:gd name="connsiteY4435" fmla="*/ 3428181 h 4246968"/>
              <a:gd name="connsiteX4436" fmla="*/ 2359419 w 2439256"/>
              <a:gd name="connsiteY4436" fmla="*/ 3344190 h 4246968"/>
              <a:gd name="connsiteX4437" fmla="*/ 2423998 w 2439256"/>
              <a:gd name="connsiteY4437" fmla="*/ 3374469 h 4246968"/>
              <a:gd name="connsiteX4438" fmla="*/ 2428675 w 2439256"/>
              <a:gd name="connsiteY4438" fmla="*/ 3374831 h 4246968"/>
              <a:gd name="connsiteX4439" fmla="*/ 2429141 w 2439256"/>
              <a:gd name="connsiteY4439" fmla="*/ 3370183 h 4246968"/>
              <a:gd name="connsiteX4440" fmla="*/ 2359419 w 2439256"/>
              <a:gd name="connsiteY4440" fmla="*/ 3337446 h 4246968"/>
              <a:gd name="connsiteX4441" fmla="*/ 2268750 w 2439256"/>
              <a:gd name="connsiteY4441" fmla="*/ 3428009 h 4246968"/>
              <a:gd name="connsiteX4442" fmla="*/ 2427037 w 2439256"/>
              <a:gd name="connsiteY4442" fmla="*/ 3258284 h 4246968"/>
              <a:gd name="connsiteX4443" fmla="*/ 2429037 w 2439256"/>
              <a:gd name="connsiteY4443" fmla="*/ 3258941 h 4246968"/>
              <a:gd name="connsiteX4444" fmla="*/ 2431713 w 2439256"/>
              <a:gd name="connsiteY4444" fmla="*/ 3257588 h 4246968"/>
              <a:gd name="connsiteX4445" fmla="*/ 2430942 w 2439256"/>
              <a:gd name="connsiteY4445" fmla="*/ 3252931 h 4246968"/>
              <a:gd name="connsiteX4446" fmla="*/ 2417235 w 2439256"/>
              <a:gd name="connsiteY4446" fmla="*/ 3239681 h 4246968"/>
              <a:gd name="connsiteX4447" fmla="*/ 2412568 w 2439256"/>
              <a:gd name="connsiteY4447" fmla="*/ 3239215 h 4246968"/>
              <a:gd name="connsiteX4448" fmla="*/ 2412102 w 2439256"/>
              <a:gd name="connsiteY4448" fmla="*/ 3243863 h 4246968"/>
              <a:gd name="connsiteX4449" fmla="*/ 2427037 w 2439256"/>
              <a:gd name="connsiteY4449" fmla="*/ 3258284 h 4246968"/>
              <a:gd name="connsiteX4450" fmla="*/ 1707832 w 2439256"/>
              <a:gd name="connsiteY4450" fmla="*/ 3947684 h 4246968"/>
              <a:gd name="connsiteX4451" fmla="*/ 1709528 w 2439256"/>
              <a:gd name="connsiteY4451" fmla="*/ 3952056 h 4246968"/>
              <a:gd name="connsiteX4452" fmla="*/ 1710881 w 2439256"/>
              <a:gd name="connsiteY4452" fmla="*/ 3952342 h 4246968"/>
              <a:gd name="connsiteX4453" fmla="*/ 1713929 w 2439256"/>
              <a:gd name="connsiteY4453" fmla="*/ 3950332 h 4246968"/>
              <a:gd name="connsiteX4454" fmla="*/ 1721072 w 2439256"/>
              <a:gd name="connsiteY4454" fmla="*/ 3914242 h 4246968"/>
              <a:gd name="connsiteX4455" fmla="*/ 1721072 w 2439256"/>
              <a:gd name="connsiteY4455" fmla="*/ 3907784 h 4246968"/>
              <a:gd name="connsiteX4456" fmla="*/ 1737246 w 2439256"/>
              <a:gd name="connsiteY4456" fmla="*/ 3923957 h 4246968"/>
              <a:gd name="connsiteX4457" fmla="*/ 1739636 w 2439256"/>
              <a:gd name="connsiteY4457" fmla="*/ 3924938 h 4246968"/>
              <a:gd name="connsiteX4458" fmla="*/ 1742008 w 2439256"/>
              <a:gd name="connsiteY4458" fmla="*/ 3923957 h 4246968"/>
              <a:gd name="connsiteX4459" fmla="*/ 1742008 w 2439256"/>
              <a:gd name="connsiteY4459" fmla="*/ 3919318 h 4246968"/>
              <a:gd name="connsiteX4460" fmla="*/ 1720196 w 2439256"/>
              <a:gd name="connsiteY4460" fmla="*/ 3897516 h 4246968"/>
              <a:gd name="connsiteX4461" fmla="*/ 1717824 w 2439256"/>
              <a:gd name="connsiteY4461" fmla="*/ 3896525 h 4246968"/>
              <a:gd name="connsiteX4462" fmla="*/ 1715424 w 2439256"/>
              <a:gd name="connsiteY4462" fmla="*/ 3897516 h 4246968"/>
              <a:gd name="connsiteX4463" fmla="*/ 1693612 w 2439256"/>
              <a:gd name="connsiteY4463" fmla="*/ 3919318 h 4246968"/>
              <a:gd name="connsiteX4464" fmla="*/ 1693526 w 2439256"/>
              <a:gd name="connsiteY4464" fmla="*/ 3923871 h 4246968"/>
              <a:gd name="connsiteX4465" fmla="*/ 1698203 w 2439256"/>
              <a:gd name="connsiteY4465" fmla="*/ 3923871 h 4246968"/>
              <a:gd name="connsiteX4466" fmla="*/ 1714386 w 2439256"/>
              <a:gd name="connsiteY4466" fmla="*/ 3907689 h 4246968"/>
              <a:gd name="connsiteX4467" fmla="*/ 1714386 w 2439256"/>
              <a:gd name="connsiteY4467" fmla="*/ 3914242 h 4246968"/>
              <a:gd name="connsiteX4468" fmla="*/ 1707832 w 2439256"/>
              <a:gd name="connsiteY4468" fmla="*/ 3947684 h 4246968"/>
              <a:gd name="connsiteX4469" fmla="*/ 1566653 w 2439256"/>
              <a:gd name="connsiteY4469" fmla="*/ 3968658 h 4246968"/>
              <a:gd name="connsiteX4470" fmla="*/ 1562005 w 2439256"/>
              <a:gd name="connsiteY4470" fmla="*/ 3968153 h 4246968"/>
              <a:gd name="connsiteX4471" fmla="*/ 1561519 w 2439256"/>
              <a:gd name="connsiteY4471" fmla="*/ 3972849 h 4246968"/>
              <a:gd name="connsiteX4472" fmla="*/ 1576473 w 2439256"/>
              <a:gd name="connsiteY4472" fmla="*/ 3987213 h 4246968"/>
              <a:gd name="connsiteX4473" fmla="*/ 1578473 w 2439256"/>
              <a:gd name="connsiteY4473" fmla="*/ 3987860 h 4246968"/>
              <a:gd name="connsiteX4474" fmla="*/ 1581140 w 2439256"/>
              <a:gd name="connsiteY4474" fmla="*/ 3986565 h 4246968"/>
              <a:gd name="connsiteX4475" fmla="*/ 1580359 w 2439256"/>
              <a:gd name="connsiteY4475" fmla="*/ 3981869 h 4246968"/>
              <a:gd name="connsiteX4476" fmla="*/ 1566653 w 2439256"/>
              <a:gd name="connsiteY4476" fmla="*/ 3968658 h 4246968"/>
              <a:gd name="connsiteX4477" fmla="*/ 1694974 w 2439256"/>
              <a:gd name="connsiteY4477" fmla="*/ 3860530 h 4246968"/>
              <a:gd name="connsiteX4478" fmla="*/ 1699622 w 2439256"/>
              <a:gd name="connsiteY4478" fmla="*/ 3860902 h 4246968"/>
              <a:gd name="connsiteX4479" fmla="*/ 1700117 w 2439256"/>
              <a:gd name="connsiteY4479" fmla="*/ 3856244 h 4246968"/>
              <a:gd name="connsiteX4480" fmla="*/ 1630366 w 2439256"/>
              <a:gd name="connsiteY4480" fmla="*/ 3823459 h 4246968"/>
              <a:gd name="connsiteX4481" fmla="*/ 1539707 w 2439256"/>
              <a:gd name="connsiteY4481" fmla="*/ 3914061 h 4246968"/>
              <a:gd name="connsiteX4482" fmla="*/ 1539602 w 2439256"/>
              <a:gd name="connsiteY4482" fmla="*/ 3920709 h 4246968"/>
              <a:gd name="connsiteX4483" fmla="*/ 1523429 w 2439256"/>
              <a:gd name="connsiteY4483" fmla="*/ 3904526 h 4246968"/>
              <a:gd name="connsiteX4484" fmla="*/ 1518752 w 2439256"/>
              <a:gd name="connsiteY4484" fmla="*/ 3904526 h 4246968"/>
              <a:gd name="connsiteX4485" fmla="*/ 1518752 w 2439256"/>
              <a:gd name="connsiteY4485" fmla="*/ 3909232 h 4246968"/>
              <a:gd name="connsiteX4486" fmla="*/ 1540564 w 2439256"/>
              <a:gd name="connsiteY4486" fmla="*/ 3931225 h 4246968"/>
              <a:gd name="connsiteX4487" fmla="*/ 1542936 w 2439256"/>
              <a:gd name="connsiteY4487" fmla="*/ 3932149 h 4246968"/>
              <a:gd name="connsiteX4488" fmla="*/ 1545336 w 2439256"/>
              <a:gd name="connsiteY4488" fmla="*/ 3931225 h 4246968"/>
              <a:gd name="connsiteX4489" fmla="*/ 1567148 w 2439256"/>
              <a:gd name="connsiteY4489" fmla="*/ 3909413 h 4246968"/>
              <a:gd name="connsiteX4490" fmla="*/ 1567148 w 2439256"/>
              <a:gd name="connsiteY4490" fmla="*/ 3904707 h 4246968"/>
              <a:gd name="connsiteX4491" fmla="*/ 1562452 w 2439256"/>
              <a:gd name="connsiteY4491" fmla="*/ 3904707 h 4246968"/>
              <a:gd name="connsiteX4492" fmla="*/ 1546279 w 2439256"/>
              <a:gd name="connsiteY4492" fmla="*/ 3920938 h 4246968"/>
              <a:gd name="connsiteX4493" fmla="*/ 1546374 w 2439256"/>
              <a:gd name="connsiteY4493" fmla="*/ 3914242 h 4246968"/>
              <a:gd name="connsiteX4494" fmla="*/ 1630366 w 2439256"/>
              <a:gd name="connsiteY4494" fmla="*/ 3830260 h 4246968"/>
              <a:gd name="connsiteX4495" fmla="*/ 1694974 w 2439256"/>
              <a:gd name="connsiteY4495" fmla="*/ 3860530 h 4246968"/>
              <a:gd name="connsiteX4496" fmla="*/ 1452086 w 2439256"/>
              <a:gd name="connsiteY4496" fmla="*/ 3860530 h 4246968"/>
              <a:gd name="connsiteX4497" fmla="*/ 1456725 w 2439256"/>
              <a:gd name="connsiteY4497" fmla="*/ 3860902 h 4246968"/>
              <a:gd name="connsiteX4498" fmla="*/ 1457230 w 2439256"/>
              <a:gd name="connsiteY4498" fmla="*/ 3856244 h 4246968"/>
              <a:gd name="connsiteX4499" fmla="*/ 1387497 w 2439256"/>
              <a:gd name="connsiteY4499" fmla="*/ 3823459 h 4246968"/>
              <a:gd name="connsiteX4500" fmla="*/ 1296810 w 2439256"/>
              <a:gd name="connsiteY4500" fmla="*/ 3914061 h 4246968"/>
              <a:gd name="connsiteX4501" fmla="*/ 1296715 w 2439256"/>
              <a:gd name="connsiteY4501" fmla="*/ 3920709 h 4246968"/>
              <a:gd name="connsiteX4502" fmla="*/ 1280531 w 2439256"/>
              <a:gd name="connsiteY4502" fmla="*/ 3904526 h 4246968"/>
              <a:gd name="connsiteX4503" fmla="*/ 1275864 w 2439256"/>
              <a:gd name="connsiteY4503" fmla="*/ 3904526 h 4246968"/>
              <a:gd name="connsiteX4504" fmla="*/ 1275864 w 2439256"/>
              <a:gd name="connsiteY4504" fmla="*/ 3909232 h 4246968"/>
              <a:gd name="connsiteX4505" fmla="*/ 1297571 w 2439256"/>
              <a:gd name="connsiteY4505" fmla="*/ 3931225 h 4246968"/>
              <a:gd name="connsiteX4506" fmla="*/ 1299943 w 2439256"/>
              <a:gd name="connsiteY4506" fmla="*/ 3932149 h 4246968"/>
              <a:gd name="connsiteX4507" fmla="*/ 1302353 w 2439256"/>
              <a:gd name="connsiteY4507" fmla="*/ 3931225 h 4246968"/>
              <a:gd name="connsiteX4508" fmla="*/ 1324261 w 2439256"/>
              <a:gd name="connsiteY4508" fmla="*/ 3909413 h 4246968"/>
              <a:gd name="connsiteX4509" fmla="*/ 1324261 w 2439256"/>
              <a:gd name="connsiteY4509" fmla="*/ 3904707 h 4246968"/>
              <a:gd name="connsiteX4510" fmla="*/ 1319574 w 2439256"/>
              <a:gd name="connsiteY4510" fmla="*/ 3904707 h 4246968"/>
              <a:gd name="connsiteX4511" fmla="*/ 1303391 w 2439256"/>
              <a:gd name="connsiteY4511" fmla="*/ 3920938 h 4246968"/>
              <a:gd name="connsiteX4512" fmla="*/ 1303468 w 2439256"/>
              <a:gd name="connsiteY4512" fmla="*/ 3914242 h 4246968"/>
              <a:gd name="connsiteX4513" fmla="*/ 1387497 w 2439256"/>
              <a:gd name="connsiteY4513" fmla="*/ 3830260 h 4246968"/>
              <a:gd name="connsiteX4514" fmla="*/ 1452086 w 2439256"/>
              <a:gd name="connsiteY4514" fmla="*/ 3860530 h 4246968"/>
              <a:gd name="connsiteX4515" fmla="*/ 2268750 w 2439256"/>
              <a:gd name="connsiteY4515" fmla="*/ 2942035 h 4246968"/>
              <a:gd name="connsiteX4516" fmla="*/ 2268655 w 2439256"/>
              <a:gd name="connsiteY4516" fmla="*/ 2948721 h 4246968"/>
              <a:gd name="connsiteX4517" fmla="*/ 2252453 w 2439256"/>
              <a:gd name="connsiteY4517" fmla="*/ 2932490 h 4246968"/>
              <a:gd name="connsiteX4518" fmla="*/ 2247805 w 2439256"/>
              <a:gd name="connsiteY4518" fmla="*/ 2932490 h 4246968"/>
              <a:gd name="connsiteX4519" fmla="*/ 2247805 w 2439256"/>
              <a:gd name="connsiteY4519" fmla="*/ 2937186 h 4246968"/>
              <a:gd name="connsiteX4520" fmla="*/ 2269521 w 2439256"/>
              <a:gd name="connsiteY4520" fmla="*/ 2959189 h 4246968"/>
              <a:gd name="connsiteX4521" fmla="*/ 2271893 w 2439256"/>
              <a:gd name="connsiteY4521" fmla="*/ 2960113 h 4246968"/>
              <a:gd name="connsiteX4522" fmla="*/ 2274255 w 2439256"/>
              <a:gd name="connsiteY4522" fmla="*/ 2959189 h 4246968"/>
              <a:gd name="connsiteX4523" fmla="*/ 2296173 w 2439256"/>
              <a:gd name="connsiteY4523" fmla="*/ 2937377 h 4246968"/>
              <a:gd name="connsiteX4524" fmla="*/ 2296173 w 2439256"/>
              <a:gd name="connsiteY4524" fmla="*/ 2932719 h 4246968"/>
              <a:gd name="connsiteX4525" fmla="*/ 2291515 w 2439256"/>
              <a:gd name="connsiteY4525" fmla="*/ 2932719 h 4246968"/>
              <a:gd name="connsiteX4526" fmla="*/ 2275303 w 2439256"/>
              <a:gd name="connsiteY4526" fmla="*/ 2948911 h 4246968"/>
              <a:gd name="connsiteX4527" fmla="*/ 2275418 w 2439256"/>
              <a:gd name="connsiteY4527" fmla="*/ 2942216 h 4246968"/>
              <a:gd name="connsiteX4528" fmla="*/ 2359419 w 2439256"/>
              <a:gd name="connsiteY4528" fmla="*/ 2858215 h 4246968"/>
              <a:gd name="connsiteX4529" fmla="*/ 2423998 w 2439256"/>
              <a:gd name="connsiteY4529" fmla="*/ 2888504 h 4246968"/>
              <a:gd name="connsiteX4530" fmla="*/ 2428675 w 2439256"/>
              <a:gd name="connsiteY4530" fmla="*/ 2888866 h 4246968"/>
              <a:gd name="connsiteX4531" fmla="*/ 2429141 w 2439256"/>
              <a:gd name="connsiteY4531" fmla="*/ 2884218 h 4246968"/>
              <a:gd name="connsiteX4532" fmla="*/ 2359419 w 2439256"/>
              <a:gd name="connsiteY4532" fmla="*/ 2851471 h 4246968"/>
              <a:gd name="connsiteX4533" fmla="*/ 2268750 w 2439256"/>
              <a:gd name="connsiteY4533" fmla="*/ 2942035 h 4246968"/>
              <a:gd name="connsiteX4534" fmla="*/ 1464830 w 2439256"/>
              <a:gd name="connsiteY4534" fmla="*/ 3947684 h 4246968"/>
              <a:gd name="connsiteX4535" fmla="*/ 1466545 w 2439256"/>
              <a:gd name="connsiteY4535" fmla="*/ 3952056 h 4246968"/>
              <a:gd name="connsiteX4536" fmla="*/ 1467888 w 2439256"/>
              <a:gd name="connsiteY4536" fmla="*/ 3952342 h 4246968"/>
              <a:gd name="connsiteX4537" fmla="*/ 1470936 w 2439256"/>
              <a:gd name="connsiteY4537" fmla="*/ 3950332 h 4246968"/>
              <a:gd name="connsiteX4538" fmla="*/ 1478080 w 2439256"/>
              <a:gd name="connsiteY4538" fmla="*/ 3914242 h 4246968"/>
              <a:gd name="connsiteX4539" fmla="*/ 1478080 w 2439256"/>
              <a:gd name="connsiteY4539" fmla="*/ 3907784 h 4246968"/>
              <a:gd name="connsiteX4540" fmla="*/ 1494263 w 2439256"/>
              <a:gd name="connsiteY4540" fmla="*/ 3923957 h 4246968"/>
              <a:gd name="connsiteX4541" fmla="*/ 1496653 w 2439256"/>
              <a:gd name="connsiteY4541" fmla="*/ 3924938 h 4246968"/>
              <a:gd name="connsiteX4542" fmla="*/ 1499035 w 2439256"/>
              <a:gd name="connsiteY4542" fmla="*/ 3923957 h 4246968"/>
              <a:gd name="connsiteX4543" fmla="*/ 1499035 w 2439256"/>
              <a:gd name="connsiteY4543" fmla="*/ 3919318 h 4246968"/>
              <a:gd name="connsiteX4544" fmla="*/ 1477213 w 2439256"/>
              <a:gd name="connsiteY4544" fmla="*/ 3897516 h 4246968"/>
              <a:gd name="connsiteX4545" fmla="*/ 1474841 w 2439256"/>
              <a:gd name="connsiteY4545" fmla="*/ 3896525 h 4246968"/>
              <a:gd name="connsiteX4546" fmla="*/ 1472451 w 2439256"/>
              <a:gd name="connsiteY4546" fmla="*/ 3897516 h 4246968"/>
              <a:gd name="connsiteX4547" fmla="*/ 1450638 w 2439256"/>
              <a:gd name="connsiteY4547" fmla="*/ 3919318 h 4246968"/>
              <a:gd name="connsiteX4548" fmla="*/ 1450543 w 2439256"/>
              <a:gd name="connsiteY4548" fmla="*/ 3923871 h 4246968"/>
              <a:gd name="connsiteX4549" fmla="*/ 1455220 w 2439256"/>
              <a:gd name="connsiteY4549" fmla="*/ 3923871 h 4246968"/>
              <a:gd name="connsiteX4550" fmla="*/ 1471403 w 2439256"/>
              <a:gd name="connsiteY4550" fmla="*/ 3907689 h 4246968"/>
              <a:gd name="connsiteX4551" fmla="*/ 1471403 w 2439256"/>
              <a:gd name="connsiteY4551" fmla="*/ 3914242 h 4246968"/>
              <a:gd name="connsiteX4552" fmla="*/ 1464830 w 2439256"/>
              <a:gd name="connsiteY4552" fmla="*/ 3947684 h 4246968"/>
              <a:gd name="connsiteX4553" fmla="*/ 2180911 w 2439256"/>
              <a:gd name="connsiteY4553" fmla="*/ 3860530 h 4246968"/>
              <a:gd name="connsiteX4554" fmla="*/ 2185588 w 2439256"/>
              <a:gd name="connsiteY4554" fmla="*/ 3860902 h 4246968"/>
              <a:gd name="connsiteX4555" fmla="*/ 2186073 w 2439256"/>
              <a:gd name="connsiteY4555" fmla="*/ 3856244 h 4246968"/>
              <a:gd name="connsiteX4556" fmla="*/ 2116350 w 2439256"/>
              <a:gd name="connsiteY4556" fmla="*/ 3823459 h 4246968"/>
              <a:gd name="connsiteX4557" fmla="*/ 2025672 w 2439256"/>
              <a:gd name="connsiteY4557" fmla="*/ 3914061 h 4246968"/>
              <a:gd name="connsiteX4558" fmla="*/ 2025586 w 2439256"/>
              <a:gd name="connsiteY4558" fmla="*/ 3920709 h 4246968"/>
              <a:gd name="connsiteX4559" fmla="*/ 2009365 w 2439256"/>
              <a:gd name="connsiteY4559" fmla="*/ 3904526 h 4246968"/>
              <a:gd name="connsiteX4560" fmla="*/ 2004717 w 2439256"/>
              <a:gd name="connsiteY4560" fmla="*/ 3904526 h 4246968"/>
              <a:gd name="connsiteX4561" fmla="*/ 2004717 w 2439256"/>
              <a:gd name="connsiteY4561" fmla="*/ 3909232 h 4246968"/>
              <a:gd name="connsiteX4562" fmla="*/ 2026529 w 2439256"/>
              <a:gd name="connsiteY4562" fmla="*/ 3931225 h 4246968"/>
              <a:gd name="connsiteX4563" fmla="*/ 2028901 w 2439256"/>
              <a:gd name="connsiteY4563" fmla="*/ 3932149 h 4246968"/>
              <a:gd name="connsiteX4564" fmla="*/ 2031302 w 2439256"/>
              <a:gd name="connsiteY4564" fmla="*/ 3931225 h 4246968"/>
              <a:gd name="connsiteX4565" fmla="*/ 2053114 w 2439256"/>
              <a:gd name="connsiteY4565" fmla="*/ 3909413 h 4246968"/>
              <a:gd name="connsiteX4566" fmla="*/ 2053114 w 2439256"/>
              <a:gd name="connsiteY4566" fmla="*/ 3904707 h 4246968"/>
              <a:gd name="connsiteX4567" fmla="*/ 2048427 w 2439256"/>
              <a:gd name="connsiteY4567" fmla="*/ 3904707 h 4246968"/>
              <a:gd name="connsiteX4568" fmla="*/ 2032235 w 2439256"/>
              <a:gd name="connsiteY4568" fmla="*/ 3920938 h 4246968"/>
              <a:gd name="connsiteX4569" fmla="*/ 2032349 w 2439256"/>
              <a:gd name="connsiteY4569" fmla="*/ 3914242 h 4246968"/>
              <a:gd name="connsiteX4570" fmla="*/ 2116350 w 2439256"/>
              <a:gd name="connsiteY4570" fmla="*/ 3830260 h 4246968"/>
              <a:gd name="connsiteX4571" fmla="*/ 2180911 w 2439256"/>
              <a:gd name="connsiteY4571" fmla="*/ 3860530 h 4246968"/>
              <a:gd name="connsiteX4572" fmla="*/ 1950787 w 2439256"/>
              <a:gd name="connsiteY4572" fmla="*/ 3947684 h 4246968"/>
              <a:gd name="connsiteX4573" fmla="*/ 1952520 w 2439256"/>
              <a:gd name="connsiteY4573" fmla="*/ 3952056 h 4246968"/>
              <a:gd name="connsiteX4574" fmla="*/ 1953834 w 2439256"/>
              <a:gd name="connsiteY4574" fmla="*/ 3952342 h 4246968"/>
              <a:gd name="connsiteX4575" fmla="*/ 1956892 w 2439256"/>
              <a:gd name="connsiteY4575" fmla="*/ 3950332 h 4246968"/>
              <a:gd name="connsiteX4576" fmla="*/ 1964055 w 2439256"/>
              <a:gd name="connsiteY4576" fmla="*/ 3914242 h 4246968"/>
              <a:gd name="connsiteX4577" fmla="*/ 1964055 w 2439256"/>
              <a:gd name="connsiteY4577" fmla="*/ 3907784 h 4246968"/>
              <a:gd name="connsiteX4578" fmla="*/ 1980238 w 2439256"/>
              <a:gd name="connsiteY4578" fmla="*/ 3923957 h 4246968"/>
              <a:gd name="connsiteX4579" fmla="*/ 1982610 w 2439256"/>
              <a:gd name="connsiteY4579" fmla="*/ 3924938 h 4246968"/>
              <a:gd name="connsiteX4580" fmla="*/ 1985010 w 2439256"/>
              <a:gd name="connsiteY4580" fmla="*/ 3923957 h 4246968"/>
              <a:gd name="connsiteX4581" fmla="*/ 1985010 w 2439256"/>
              <a:gd name="connsiteY4581" fmla="*/ 3919318 h 4246968"/>
              <a:gd name="connsiteX4582" fmla="*/ 1963188 w 2439256"/>
              <a:gd name="connsiteY4582" fmla="*/ 3897516 h 4246968"/>
              <a:gd name="connsiteX4583" fmla="*/ 1960797 w 2439256"/>
              <a:gd name="connsiteY4583" fmla="*/ 3896525 h 4246968"/>
              <a:gd name="connsiteX4584" fmla="*/ 1958426 w 2439256"/>
              <a:gd name="connsiteY4584" fmla="*/ 3897516 h 4246968"/>
              <a:gd name="connsiteX4585" fmla="*/ 1936613 w 2439256"/>
              <a:gd name="connsiteY4585" fmla="*/ 3919318 h 4246968"/>
              <a:gd name="connsiteX4586" fmla="*/ 1936509 w 2439256"/>
              <a:gd name="connsiteY4586" fmla="*/ 3923871 h 4246968"/>
              <a:gd name="connsiteX4587" fmla="*/ 1941186 w 2439256"/>
              <a:gd name="connsiteY4587" fmla="*/ 3923871 h 4246968"/>
              <a:gd name="connsiteX4588" fmla="*/ 1957368 w 2439256"/>
              <a:gd name="connsiteY4588" fmla="*/ 3907689 h 4246968"/>
              <a:gd name="connsiteX4589" fmla="*/ 1957368 w 2439256"/>
              <a:gd name="connsiteY4589" fmla="*/ 3914242 h 4246968"/>
              <a:gd name="connsiteX4590" fmla="*/ 1950787 w 2439256"/>
              <a:gd name="connsiteY4590" fmla="*/ 3947684 h 4246968"/>
              <a:gd name="connsiteX4591" fmla="*/ 2052714 w 2439256"/>
              <a:gd name="connsiteY4591" fmla="*/ 3968658 h 4246968"/>
              <a:gd name="connsiteX4592" fmla="*/ 2048047 w 2439256"/>
              <a:gd name="connsiteY4592" fmla="*/ 3968153 h 4246968"/>
              <a:gd name="connsiteX4593" fmla="*/ 2047570 w 2439256"/>
              <a:gd name="connsiteY4593" fmla="*/ 3972849 h 4246968"/>
              <a:gd name="connsiteX4594" fmla="*/ 2062524 w 2439256"/>
              <a:gd name="connsiteY4594" fmla="*/ 3987213 h 4246968"/>
              <a:gd name="connsiteX4595" fmla="*/ 2064525 w 2439256"/>
              <a:gd name="connsiteY4595" fmla="*/ 3987860 h 4246968"/>
              <a:gd name="connsiteX4596" fmla="*/ 2067201 w 2439256"/>
              <a:gd name="connsiteY4596" fmla="*/ 3986565 h 4246968"/>
              <a:gd name="connsiteX4597" fmla="*/ 2066439 w 2439256"/>
              <a:gd name="connsiteY4597" fmla="*/ 3981869 h 4246968"/>
              <a:gd name="connsiteX4598" fmla="*/ 2052714 w 2439256"/>
              <a:gd name="connsiteY4598" fmla="*/ 3968658 h 4246968"/>
              <a:gd name="connsiteX4599" fmla="*/ 1938052 w 2439256"/>
              <a:gd name="connsiteY4599" fmla="*/ 3860530 h 4246968"/>
              <a:gd name="connsiteX4600" fmla="*/ 1942700 w 2439256"/>
              <a:gd name="connsiteY4600" fmla="*/ 3860902 h 4246968"/>
              <a:gd name="connsiteX4601" fmla="*/ 1943195 w 2439256"/>
              <a:gd name="connsiteY4601" fmla="*/ 3856244 h 4246968"/>
              <a:gd name="connsiteX4602" fmla="*/ 1873444 w 2439256"/>
              <a:gd name="connsiteY4602" fmla="*/ 3823459 h 4246968"/>
              <a:gd name="connsiteX4603" fmla="*/ 1782766 w 2439256"/>
              <a:gd name="connsiteY4603" fmla="*/ 3914061 h 4246968"/>
              <a:gd name="connsiteX4604" fmla="*/ 1782680 w 2439256"/>
              <a:gd name="connsiteY4604" fmla="*/ 3920709 h 4246968"/>
              <a:gd name="connsiteX4605" fmla="*/ 1766488 w 2439256"/>
              <a:gd name="connsiteY4605" fmla="*/ 3904526 h 4246968"/>
              <a:gd name="connsiteX4606" fmla="*/ 1761830 w 2439256"/>
              <a:gd name="connsiteY4606" fmla="*/ 3904526 h 4246968"/>
              <a:gd name="connsiteX4607" fmla="*/ 1761830 w 2439256"/>
              <a:gd name="connsiteY4607" fmla="*/ 3909232 h 4246968"/>
              <a:gd name="connsiteX4608" fmla="*/ 1783546 w 2439256"/>
              <a:gd name="connsiteY4608" fmla="*/ 3931225 h 4246968"/>
              <a:gd name="connsiteX4609" fmla="*/ 1785909 w 2439256"/>
              <a:gd name="connsiteY4609" fmla="*/ 3932149 h 4246968"/>
              <a:gd name="connsiteX4610" fmla="*/ 1788309 w 2439256"/>
              <a:gd name="connsiteY4610" fmla="*/ 3931225 h 4246968"/>
              <a:gd name="connsiteX4611" fmla="*/ 1810226 w 2439256"/>
              <a:gd name="connsiteY4611" fmla="*/ 3909413 h 4246968"/>
              <a:gd name="connsiteX4612" fmla="*/ 1810226 w 2439256"/>
              <a:gd name="connsiteY4612" fmla="*/ 3904707 h 4246968"/>
              <a:gd name="connsiteX4613" fmla="*/ 1805549 w 2439256"/>
              <a:gd name="connsiteY4613" fmla="*/ 3904707 h 4246968"/>
              <a:gd name="connsiteX4614" fmla="*/ 1789366 w 2439256"/>
              <a:gd name="connsiteY4614" fmla="*/ 3920938 h 4246968"/>
              <a:gd name="connsiteX4615" fmla="*/ 1789452 w 2439256"/>
              <a:gd name="connsiteY4615" fmla="*/ 3914242 h 4246968"/>
              <a:gd name="connsiteX4616" fmla="*/ 1873444 w 2439256"/>
              <a:gd name="connsiteY4616" fmla="*/ 3830260 h 4246968"/>
              <a:gd name="connsiteX4617" fmla="*/ 1938052 w 2439256"/>
              <a:gd name="connsiteY4617" fmla="*/ 3860530 h 4246968"/>
              <a:gd name="connsiteX4618" fmla="*/ 1809722 w 2439256"/>
              <a:gd name="connsiteY4618" fmla="*/ 3968658 h 4246968"/>
              <a:gd name="connsiteX4619" fmla="*/ 1805083 w 2439256"/>
              <a:gd name="connsiteY4619" fmla="*/ 3968153 h 4246968"/>
              <a:gd name="connsiteX4620" fmla="*/ 1804578 w 2439256"/>
              <a:gd name="connsiteY4620" fmla="*/ 3972849 h 4246968"/>
              <a:gd name="connsiteX4621" fmla="*/ 1819541 w 2439256"/>
              <a:gd name="connsiteY4621" fmla="*/ 3987213 h 4246968"/>
              <a:gd name="connsiteX4622" fmla="*/ 1821552 w 2439256"/>
              <a:gd name="connsiteY4622" fmla="*/ 3987860 h 4246968"/>
              <a:gd name="connsiteX4623" fmla="*/ 1824218 w 2439256"/>
              <a:gd name="connsiteY4623" fmla="*/ 3986565 h 4246968"/>
              <a:gd name="connsiteX4624" fmla="*/ 1823447 w 2439256"/>
              <a:gd name="connsiteY4624" fmla="*/ 3981869 h 4246968"/>
              <a:gd name="connsiteX4625" fmla="*/ 1809722 w 2439256"/>
              <a:gd name="connsiteY4625" fmla="*/ 3968658 h 4246968"/>
              <a:gd name="connsiteX4626" fmla="*/ 2409997 w 2439256"/>
              <a:gd name="connsiteY4626" fmla="*/ 1555090 h 4246968"/>
              <a:gd name="connsiteX4627" fmla="*/ 2412673 w 2439256"/>
              <a:gd name="connsiteY4627" fmla="*/ 1556433 h 4246968"/>
              <a:gd name="connsiteX4628" fmla="*/ 2414578 w 2439256"/>
              <a:gd name="connsiteY4628" fmla="*/ 1555785 h 4246968"/>
              <a:gd name="connsiteX4629" fmla="*/ 2429990 w 2439256"/>
              <a:gd name="connsiteY4629" fmla="*/ 1541269 h 4246968"/>
              <a:gd name="connsiteX4630" fmla="*/ 2429532 w 2439256"/>
              <a:gd name="connsiteY4630" fmla="*/ 1536621 h 4246968"/>
              <a:gd name="connsiteX4631" fmla="*/ 2424951 w 2439256"/>
              <a:gd name="connsiteY4631" fmla="*/ 1537087 h 4246968"/>
              <a:gd name="connsiteX4632" fmla="*/ 2410758 w 2439256"/>
              <a:gd name="connsiteY4632" fmla="*/ 1550432 h 4246968"/>
              <a:gd name="connsiteX4633" fmla="*/ 2409997 w 2439256"/>
              <a:gd name="connsiteY4633" fmla="*/ 1555090 h 4246968"/>
              <a:gd name="connsiteX4634" fmla="*/ 2427037 w 2439256"/>
              <a:gd name="connsiteY4634" fmla="*/ 828252 h 4246968"/>
              <a:gd name="connsiteX4635" fmla="*/ 2429037 w 2439256"/>
              <a:gd name="connsiteY4635" fmla="*/ 828898 h 4246968"/>
              <a:gd name="connsiteX4636" fmla="*/ 2431713 w 2439256"/>
              <a:gd name="connsiteY4636" fmla="*/ 827596 h 4246968"/>
              <a:gd name="connsiteX4637" fmla="*/ 2430942 w 2439256"/>
              <a:gd name="connsiteY4637" fmla="*/ 822899 h 4246968"/>
              <a:gd name="connsiteX4638" fmla="*/ 2417235 w 2439256"/>
              <a:gd name="connsiteY4638" fmla="*/ 809690 h 4246968"/>
              <a:gd name="connsiteX4639" fmla="*/ 2412568 w 2439256"/>
              <a:gd name="connsiteY4639" fmla="*/ 809230 h 4246968"/>
              <a:gd name="connsiteX4640" fmla="*/ 2412102 w 2439256"/>
              <a:gd name="connsiteY4640" fmla="*/ 813871 h 4246968"/>
              <a:gd name="connsiteX4641" fmla="*/ 2427037 w 2439256"/>
              <a:gd name="connsiteY4641" fmla="*/ 828252 h 4246968"/>
              <a:gd name="connsiteX4642" fmla="*/ 2422664 w 2439256"/>
              <a:gd name="connsiteY4642" fmla="*/ 1489272 h 4246968"/>
              <a:gd name="connsiteX4643" fmla="*/ 2422579 w 2439256"/>
              <a:gd name="connsiteY4643" fmla="*/ 1493882 h 4246968"/>
              <a:gd name="connsiteX4644" fmla="*/ 2427246 w 2439256"/>
              <a:gd name="connsiteY4644" fmla="*/ 1493882 h 4246968"/>
              <a:gd name="connsiteX4645" fmla="*/ 2439257 w 2439256"/>
              <a:gd name="connsiteY4645" fmla="*/ 1481833 h 4246968"/>
              <a:gd name="connsiteX4646" fmla="*/ 2439257 w 2439256"/>
              <a:gd name="connsiteY4646" fmla="*/ 1472679 h 4246968"/>
              <a:gd name="connsiteX4647" fmla="*/ 2422664 w 2439256"/>
              <a:gd name="connsiteY4647" fmla="*/ 1489272 h 4246968"/>
              <a:gd name="connsiteX4648" fmla="*/ 2436857 w 2439256"/>
              <a:gd name="connsiteY4648" fmla="*/ 1517694 h 4246968"/>
              <a:gd name="connsiteX4649" fmla="*/ 2438572 w 2439256"/>
              <a:gd name="connsiteY4649" fmla="*/ 1522066 h 4246968"/>
              <a:gd name="connsiteX4650" fmla="*/ 2439257 w 2439256"/>
              <a:gd name="connsiteY4650" fmla="*/ 1522209 h 4246968"/>
              <a:gd name="connsiteX4651" fmla="*/ 2439257 w 2439256"/>
              <a:gd name="connsiteY4651" fmla="*/ 1510703 h 4246968"/>
              <a:gd name="connsiteX4652" fmla="*/ 2436857 w 2439256"/>
              <a:gd name="connsiteY4652" fmla="*/ 1517694 h 4246968"/>
              <a:gd name="connsiteX4653" fmla="*/ 2268750 w 2439256"/>
              <a:gd name="connsiteY4653" fmla="*/ 1484071 h 4246968"/>
              <a:gd name="connsiteX4654" fmla="*/ 2268655 w 2439256"/>
              <a:gd name="connsiteY4654" fmla="*/ 1490720 h 4246968"/>
              <a:gd name="connsiteX4655" fmla="*/ 2252453 w 2439256"/>
              <a:gd name="connsiteY4655" fmla="*/ 1474537 h 4246968"/>
              <a:gd name="connsiteX4656" fmla="*/ 2247805 w 2439256"/>
              <a:gd name="connsiteY4656" fmla="*/ 1474537 h 4246968"/>
              <a:gd name="connsiteX4657" fmla="*/ 2247805 w 2439256"/>
              <a:gd name="connsiteY4657" fmla="*/ 1479175 h 4246968"/>
              <a:gd name="connsiteX4658" fmla="*/ 2269521 w 2439256"/>
              <a:gd name="connsiteY4658" fmla="*/ 1501178 h 4246968"/>
              <a:gd name="connsiteX4659" fmla="*/ 2271893 w 2439256"/>
              <a:gd name="connsiteY4659" fmla="*/ 1502169 h 4246968"/>
              <a:gd name="connsiteX4660" fmla="*/ 2274255 w 2439256"/>
              <a:gd name="connsiteY4660" fmla="*/ 1501178 h 4246968"/>
              <a:gd name="connsiteX4661" fmla="*/ 2296173 w 2439256"/>
              <a:gd name="connsiteY4661" fmla="*/ 1479366 h 4246968"/>
              <a:gd name="connsiteX4662" fmla="*/ 2296173 w 2439256"/>
              <a:gd name="connsiteY4662" fmla="*/ 1474727 h 4246968"/>
              <a:gd name="connsiteX4663" fmla="*/ 2291515 w 2439256"/>
              <a:gd name="connsiteY4663" fmla="*/ 1474727 h 4246968"/>
              <a:gd name="connsiteX4664" fmla="*/ 2275303 w 2439256"/>
              <a:gd name="connsiteY4664" fmla="*/ 1490901 h 4246968"/>
              <a:gd name="connsiteX4665" fmla="*/ 2275418 w 2439256"/>
              <a:gd name="connsiteY4665" fmla="*/ 1484262 h 4246968"/>
              <a:gd name="connsiteX4666" fmla="*/ 2359419 w 2439256"/>
              <a:gd name="connsiteY4666" fmla="*/ 1400204 h 4246968"/>
              <a:gd name="connsiteX4667" fmla="*/ 2423998 w 2439256"/>
              <a:gd name="connsiteY4667" fmla="*/ 1430541 h 4246968"/>
              <a:gd name="connsiteX4668" fmla="*/ 2428675 w 2439256"/>
              <a:gd name="connsiteY4668" fmla="*/ 1430912 h 4246968"/>
              <a:gd name="connsiteX4669" fmla="*/ 2429141 w 2439256"/>
              <a:gd name="connsiteY4669" fmla="*/ 1426207 h 4246968"/>
              <a:gd name="connsiteX4670" fmla="*/ 2359419 w 2439256"/>
              <a:gd name="connsiteY4670" fmla="*/ 1393460 h 4246968"/>
              <a:gd name="connsiteX4671" fmla="*/ 2268750 w 2439256"/>
              <a:gd name="connsiteY4671" fmla="*/ 1484071 h 4246968"/>
              <a:gd name="connsiteX4672" fmla="*/ 1323670 w 2439256"/>
              <a:gd name="connsiteY4672" fmla="*/ 3968658 h 4246968"/>
              <a:gd name="connsiteX4673" fmla="*/ 1319022 w 2439256"/>
              <a:gd name="connsiteY4673" fmla="*/ 3968153 h 4246968"/>
              <a:gd name="connsiteX4674" fmla="*/ 1318536 w 2439256"/>
              <a:gd name="connsiteY4674" fmla="*/ 3972849 h 4246968"/>
              <a:gd name="connsiteX4675" fmla="*/ 1333472 w 2439256"/>
              <a:gd name="connsiteY4675" fmla="*/ 3987213 h 4246968"/>
              <a:gd name="connsiteX4676" fmla="*/ 1335481 w 2439256"/>
              <a:gd name="connsiteY4676" fmla="*/ 3987860 h 4246968"/>
              <a:gd name="connsiteX4677" fmla="*/ 1338167 w 2439256"/>
              <a:gd name="connsiteY4677" fmla="*/ 3986565 h 4246968"/>
              <a:gd name="connsiteX4678" fmla="*/ 1337396 w 2439256"/>
              <a:gd name="connsiteY4678" fmla="*/ 3981869 h 4246968"/>
              <a:gd name="connsiteX4679" fmla="*/ 1323670 w 2439256"/>
              <a:gd name="connsiteY4679" fmla="*/ 3968658 h 4246968"/>
              <a:gd name="connsiteX4680" fmla="*/ 2427037 w 2439256"/>
              <a:gd name="connsiteY4680" fmla="*/ 1314221 h 4246968"/>
              <a:gd name="connsiteX4681" fmla="*/ 2429037 w 2439256"/>
              <a:gd name="connsiteY4681" fmla="*/ 1314869 h 4246968"/>
              <a:gd name="connsiteX4682" fmla="*/ 2431713 w 2439256"/>
              <a:gd name="connsiteY4682" fmla="*/ 1313564 h 4246968"/>
              <a:gd name="connsiteX4683" fmla="*/ 2430942 w 2439256"/>
              <a:gd name="connsiteY4683" fmla="*/ 1308868 h 4246968"/>
              <a:gd name="connsiteX4684" fmla="*/ 2417235 w 2439256"/>
              <a:gd name="connsiteY4684" fmla="*/ 1295657 h 4246968"/>
              <a:gd name="connsiteX4685" fmla="*/ 2412568 w 2439256"/>
              <a:gd name="connsiteY4685" fmla="*/ 1295143 h 4246968"/>
              <a:gd name="connsiteX4686" fmla="*/ 2412102 w 2439256"/>
              <a:gd name="connsiteY4686" fmla="*/ 1299839 h 4246968"/>
              <a:gd name="connsiteX4687" fmla="*/ 2427037 w 2439256"/>
              <a:gd name="connsiteY4687" fmla="*/ 1314221 h 4246968"/>
              <a:gd name="connsiteX4688" fmla="*/ 2268750 w 2439256"/>
              <a:gd name="connsiteY4688" fmla="*/ 998001 h 4246968"/>
              <a:gd name="connsiteX4689" fmla="*/ 2268655 w 2439256"/>
              <a:gd name="connsiteY4689" fmla="*/ 1004659 h 4246968"/>
              <a:gd name="connsiteX4690" fmla="*/ 2252453 w 2439256"/>
              <a:gd name="connsiteY4690" fmla="*/ 988476 h 4246968"/>
              <a:gd name="connsiteX4691" fmla="*/ 2247805 w 2439256"/>
              <a:gd name="connsiteY4691" fmla="*/ 988476 h 4246968"/>
              <a:gd name="connsiteX4692" fmla="*/ 2247805 w 2439256"/>
              <a:gd name="connsiteY4692" fmla="*/ 993124 h 4246968"/>
              <a:gd name="connsiteX4693" fmla="*/ 2269521 w 2439256"/>
              <a:gd name="connsiteY4693" fmla="*/ 1015117 h 4246968"/>
              <a:gd name="connsiteX4694" fmla="*/ 2271893 w 2439256"/>
              <a:gd name="connsiteY4694" fmla="*/ 1016098 h 4246968"/>
              <a:gd name="connsiteX4695" fmla="*/ 2274255 w 2439256"/>
              <a:gd name="connsiteY4695" fmla="*/ 1015117 h 4246968"/>
              <a:gd name="connsiteX4696" fmla="*/ 2296173 w 2439256"/>
              <a:gd name="connsiteY4696" fmla="*/ 993305 h 4246968"/>
              <a:gd name="connsiteX4697" fmla="*/ 2296173 w 2439256"/>
              <a:gd name="connsiteY4697" fmla="*/ 988657 h 4246968"/>
              <a:gd name="connsiteX4698" fmla="*/ 2291515 w 2439256"/>
              <a:gd name="connsiteY4698" fmla="*/ 988657 h 4246968"/>
              <a:gd name="connsiteX4699" fmla="*/ 2275303 w 2439256"/>
              <a:gd name="connsiteY4699" fmla="*/ 1004840 h 4246968"/>
              <a:gd name="connsiteX4700" fmla="*/ 2275418 w 2439256"/>
              <a:gd name="connsiteY4700" fmla="*/ 998191 h 4246968"/>
              <a:gd name="connsiteX4701" fmla="*/ 2359419 w 2439256"/>
              <a:gd name="connsiteY4701" fmla="*/ 914153 h 4246968"/>
              <a:gd name="connsiteX4702" fmla="*/ 2423998 w 2439256"/>
              <a:gd name="connsiteY4702" fmla="*/ 944469 h 4246968"/>
              <a:gd name="connsiteX4703" fmla="*/ 2428675 w 2439256"/>
              <a:gd name="connsiteY4703" fmla="*/ 944840 h 4246968"/>
              <a:gd name="connsiteX4704" fmla="*/ 2429141 w 2439256"/>
              <a:gd name="connsiteY4704" fmla="*/ 940194 h 4246968"/>
              <a:gd name="connsiteX4705" fmla="*/ 2359419 w 2439256"/>
              <a:gd name="connsiteY4705" fmla="*/ 907410 h 4246968"/>
              <a:gd name="connsiteX4706" fmla="*/ 2268750 w 2439256"/>
              <a:gd name="connsiteY4706" fmla="*/ 998001 h 4246968"/>
              <a:gd name="connsiteX4707" fmla="*/ 2390184 w 2439256"/>
              <a:gd name="connsiteY4707" fmla="*/ 268937 h 4246968"/>
              <a:gd name="connsiteX4708" fmla="*/ 2390089 w 2439256"/>
              <a:gd name="connsiteY4708" fmla="*/ 275634 h 4246968"/>
              <a:gd name="connsiteX4709" fmla="*/ 2373906 w 2439256"/>
              <a:gd name="connsiteY4709" fmla="*/ 259403 h 4246968"/>
              <a:gd name="connsiteX4710" fmla="*/ 2369229 w 2439256"/>
              <a:gd name="connsiteY4710" fmla="*/ 259403 h 4246968"/>
              <a:gd name="connsiteX4711" fmla="*/ 2369229 w 2439256"/>
              <a:gd name="connsiteY4711" fmla="*/ 264100 h 4246968"/>
              <a:gd name="connsiteX4712" fmla="*/ 2391137 w 2439256"/>
              <a:gd name="connsiteY4712" fmla="*/ 285913 h 4246968"/>
              <a:gd name="connsiteX4713" fmla="*/ 2393518 w 2439256"/>
              <a:gd name="connsiteY4713" fmla="*/ 286834 h 4246968"/>
              <a:gd name="connsiteX4714" fmla="*/ 2395899 w 2439256"/>
              <a:gd name="connsiteY4714" fmla="*/ 285913 h 4246968"/>
              <a:gd name="connsiteX4715" fmla="*/ 2417807 w 2439256"/>
              <a:gd name="connsiteY4715" fmla="*/ 264100 h 4246968"/>
              <a:gd name="connsiteX4716" fmla="*/ 2417626 w 2439256"/>
              <a:gd name="connsiteY4716" fmla="*/ 259631 h 4246968"/>
              <a:gd name="connsiteX4717" fmla="*/ 2412949 w 2439256"/>
              <a:gd name="connsiteY4717" fmla="*/ 259631 h 4246968"/>
              <a:gd name="connsiteX4718" fmla="*/ 2396766 w 2439256"/>
              <a:gd name="connsiteY4718" fmla="*/ 275815 h 4246968"/>
              <a:gd name="connsiteX4719" fmla="*/ 2396852 w 2439256"/>
              <a:gd name="connsiteY4719" fmla="*/ 269118 h 4246968"/>
              <a:gd name="connsiteX4720" fmla="*/ 2439257 w 2439256"/>
              <a:gd name="connsiteY4720" fmla="*/ 196271 h 4246968"/>
              <a:gd name="connsiteX4721" fmla="*/ 2439257 w 2439256"/>
              <a:gd name="connsiteY4721" fmla="*/ 188574 h 4246968"/>
              <a:gd name="connsiteX4722" fmla="*/ 2390184 w 2439256"/>
              <a:gd name="connsiteY4722" fmla="*/ 268937 h 4246968"/>
              <a:gd name="connsiteX4723" fmla="*/ 2436857 w 2439256"/>
              <a:gd name="connsiteY4723" fmla="*/ 545753 h 4246968"/>
              <a:gd name="connsiteX4724" fmla="*/ 2438572 w 2439256"/>
              <a:gd name="connsiteY4724" fmla="*/ 550125 h 4246968"/>
              <a:gd name="connsiteX4725" fmla="*/ 2439257 w 2439256"/>
              <a:gd name="connsiteY4725" fmla="*/ 550269 h 4246968"/>
              <a:gd name="connsiteX4726" fmla="*/ 2439257 w 2439256"/>
              <a:gd name="connsiteY4726" fmla="*/ 538763 h 4246968"/>
              <a:gd name="connsiteX4727" fmla="*/ 2436857 w 2439256"/>
              <a:gd name="connsiteY4727" fmla="*/ 545753 h 4246968"/>
              <a:gd name="connsiteX4728" fmla="*/ 2422664 w 2439256"/>
              <a:gd name="connsiteY4728" fmla="*/ 517331 h 4246968"/>
              <a:gd name="connsiteX4729" fmla="*/ 2422579 w 2439256"/>
              <a:gd name="connsiteY4729" fmla="*/ 521941 h 4246968"/>
              <a:gd name="connsiteX4730" fmla="*/ 2427246 w 2439256"/>
              <a:gd name="connsiteY4730" fmla="*/ 521941 h 4246968"/>
              <a:gd name="connsiteX4731" fmla="*/ 2439257 w 2439256"/>
              <a:gd name="connsiteY4731" fmla="*/ 509941 h 4246968"/>
              <a:gd name="connsiteX4732" fmla="*/ 2439257 w 2439256"/>
              <a:gd name="connsiteY4732" fmla="*/ 500737 h 4246968"/>
              <a:gd name="connsiteX4733" fmla="*/ 2422664 w 2439256"/>
              <a:gd name="connsiteY4733" fmla="*/ 517331 h 4246968"/>
              <a:gd name="connsiteX4734" fmla="*/ 2409997 w 2439256"/>
              <a:gd name="connsiteY4734" fmla="*/ 1069019 h 4246968"/>
              <a:gd name="connsiteX4735" fmla="*/ 2412673 w 2439256"/>
              <a:gd name="connsiteY4735" fmla="*/ 1070372 h 4246968"/>
              <a:gd name="connsiteX4736" fmla="*/ 2414578 w 2439256"/>
              <a:gd name="connsiteY4736" fmla="*/ 1069724 h 4246968"/>
              <a:gd name="connsiteX4737" fmla="*/ 2429990 w 2439256"/>
              <a:gd name="connsiteY4737" fmla="*/ 1055208 h 4246968"/>
              <a:gd name="connsiteX4738" fmla="*/ 2429532 w 2439256"/>
              <a:gd name="connsiteY4738" fmla="*/ 1050550 h 4246968"/>
              <a:gd name="connsiteX4739" fmla="*/ 2424951 w 2439256"/>
              <a:gd name="connsiteY4739" fmla="*/ 1051017 h 4246968"/>
              <a:gd name="connsiteX4740" fmla="*/ 2410758 w 2439256"/>
              <a:gd name="connsiteY4740" fmla="*/ 1064381 h 4246968"/>
              <a:gd name="connsiteX4741" fmla="*/ 2409997 w 2439256"/>
              <a:gd name="connsiteY4741" fmla="*/ 1069019 h 4246968"/>
              <a:gd name="connsiteX4742" fmla="*/ 2436857 w 2439256"/>
              <a:gd name="connsiteY4742" fmla="*/ 1031719 h 4246968"/>
              <a:gd name="connsiteX4743" fmla="*/ 2438572 w 2439256"/>
              <a:gd name="connsiteY4743" fmla="*/ 1036091 h 4246968"/>
              <a:gd name="connsiteX4744" fmla="*/ 2439257 w 2439256"/>
              <a:gd name="connsiteY4744" fmla="*/ 1036234 h 4246968"/>
              <a:gd name="connsiteX4745" fmla="*/ 2439257 w 2439256"/>
              <a:gd name="connsiteY4745" fmla="*/ 1024728 h 4246968"/>
              <a:gd name="connsiteX4746" fmla="*/ 2436857 w 2439256"/>
              <a:gd name="connsiteY4746" fmla="*/ 1031719 h 4246968"/>
              <a:gd name="connsiteX4747" fmla="*/ 2422664 w 2439256"/>
              <a:gd name="connsiteY4747" fmla="*/ 1003306 h 4246968"/>
              <a:gd name="connsiteX4748" fmla="*/ 2422579 w 2439256"/>
              <a:gd name="connsiteY4748" fmla="*/ 1007907 h 4246968"/>
              <a:gd name="connsiteX4749" fmla="*/ 2427246 w 2439256"/>
              <a:gd name="connsiteY4749" fmla="*/ 1007907 h 4246968"/>
              <a:gd name="connsiteX4750" fmla="*/ 2439257 w 2439256"/>
              <a:gd name="connsiteY4750" fmla="*/ 995867 h 4246968"/>
              <a:gd name="connsiteX4751" fmla="*/ 2439257 w 2439256"/>
              <a:gd name="connsiteY4751" fmla="*/ 986704 h 4246968"/>
              <a:gd name="connsiteX4752" fmla="*/ 2422664 w 2439256"/>
              <a:gd name="connsiteY4752" fmla="*/ 1003306 h 4246968"/>
              <a:gd name="connsiteX4753" fmla="*/ 2427037 w 2439256"/>
              <a:gd name="connsiteY4753" fmla="*/ 2772232 h 4246968"/>
              <a:gd name="connsiteX4754" fmla="*/ 2429037 w 2439256"/>
              <a:gd name="connsiteY4754" fmla="*/ 2772861 h 4246968"/>
              <a:gd name="connsiteX4755" fmla="*/ 2431713 w 2439256"/>
              <a:gd name="connsiteY4755" fmla="*/ 2771527 h 4246968"/>
              <a:gd name="connsiteX4756" fmla="*/ 2430942 w 2439256"/>
              <a:gd name="connsiteY4756" fmla="*/ 2766870 h 4246968"/>
              <a:gd name="connsiteX4757" fmla="*/ 2417235 w 2439256"/>
              <a:gd name="connsiteY4757" fmla="*/ 2753620 h 4246968"/>
              <a:gd name="connsiteX4758" fmla="*/ 2412568 w 2439256"/>
              <a:gd name="connsiteY4758" fmla="*/ 2753163 h 4246968"/>
              <a:gd name="connsiteX4759" fmla="*/ 2412102 w 2439256"/>
              <a:gd name="connsiteY4759" fmla="*/ 2757793 h 4246968"/>
              <a:gd name="connsiteX4760" fmla="*/ 2427037 w 2439256"/>
              <a:gd name="connsiteY4760" fmla="*/ 2772232 h 4246968"/>
              <a:gd name="connsiteX4761" fmla="*/ 2427037 w 2439256"/>
              <a:gd name="connsiteY4761" fmla="*/ 2286257 h 4246968"/>
              <a:gd name="connsiteX4762" fmla="*/ 2429037 w 2439256"/>
              <a:gd name="connsiteY4762" fmla="*/ 2286895 h 4246968"/>
              <a:gd name="connsiteX4763" fmla="*/ 2431713 w 2439256"/>
              <a:gd name="connsiteY4763" fmla="*/ 2285552 h 4246968"/>
              <a:gd name="connsiteX4764" fmla="*/ 2430942 w 2439256"/>
              <a:gd name="connsiteY4764" fmla="*/ 2280895 h 4246968"/>
              <a:gd name="connsiteX4765" fmla="*/ 2417235 w 2439256"/>
              <a:gd name="connsiteY4765" fmla="*/ 2267645 h 4246968"/>
              <a:gd name="connsiteX4766" fmla="*/ 2412568 w 2439256"/>
              <a:gd name="connsiteY4766" fmla="*/ 2267179 h 4246968"/>
              <a:gd name="connsiteX4767" fmla="*/ 2412102 w 2439256"/>
              <a:gd name="connsiteY4767" fmla="*/ 2271894 h 4246968"/>
              <a:gd name="connsiteX4768" fmla="*/ 2427037 w 2439256"/>
              <a:gd name="connsiteY4768" fmla="*/ 2286257 h 4246968"/>
              <a:gd name="connsiteX4769" fmla="*/ 2268750 w 2439256"/>
              <a:gd name="connsiteY4769" fmla="*/ 2455964 h 4246968"/>
              <a:gd name="connsiteX4770" fmla="*/ 2268655 w 2439256"/>
              <a:gd name="connsiteY4770" fmla="*/ 2462660 h 4246968"/>
              <a:gd name="connsiteX4771" fmla="*/ 2252453 w 2439256"/>
              <a:gd name="connsiteY4771" fmla="*/ 2446477 h 4246968"/>
              <a:gd name="connsiteX4772" fmla="*/ 2247805 w 2439256"/>
              <a:gd name="connsiteY4772" fmla="*/ 2446477 h 4246968"/>
              <a:gd name="connsiteX4773" fmla="*/ 2247805 w 2439256"/>
              <a:gd name="connsiteY4773" fmla="*/ 2451126 h 4246968"/>
              <a:gd name="connsiteX4774" fmla="*/ 2269521 w 2439256"/>
              <a:gd name="connsiteY4774" fmla="*/ 2473128 h 4246968"/>
              <a:gd name="connsiteX4775" fmla="*/ 2271893 w 2439256"/>
              <a:gd name="connsiteY4775" fmla="*/ 2474062 h 4246968"/>
              <a:gd name="connsiteX4776" fmla="*/ 2274255 w 2439256"/>
              <a:gd name="connsiteY4776" fmla="*/ 2473128 h 4246968"/>
              <a:gd name="connsiteX4777" fmla="*/ 2296173 w 2439256"/>
              <a:gd name="connsiteY4777" fmla="*/ 2451316 h 4246968"/>
              <a:gd name="connsiteX4778" fmla="*/ 2296173 w 2439256"/>
              <a:gd name="connsiteY4778" fmla="*/ 2446658 h 4246968"/>
              <a:gd name="connsiteX4779" fmla="*/ 2291515 w 2439256"/>
              <a:gd name="connsiteY4779" fmla="*/ 2446658 h 4246968"/>
              <a:gd name="connsiteX4780" fmla="*/ 2275303 w 2439256"/>
              <a:gd name="connsiteY4780" fmla="*/ 2462851 h 4246968"/>
              <a:gd name="connsiteX4781" fmla="*/ 2275418 w 2439256"/>
              <a:gd name="connsiteY4781" fmla="*/ 2456145 h 4246968"/>
              <a:gd name="connsiteX4782" fmla="*/ 2359419 w 2439256"/>
              <a:gd name="connsiteY4782" fmla="*/ 2372154 h 4246968"/>
              <a:gd name="connsiteX4783" fmla="*/ 2423998 w 2439256"/>
              <a:gd name="connsiteY4783" fmla="*/ 2402434 h 4246968"/>
              <a:gd name="connsiteX4784" fmla="*/ 2428675 w 2439256"/>
              <a:gd name="connsiteY4784" fmla="*/ 2402853 h 4246968"/>
              <a:gd name="connsiteX4785" fmla="*/ 2429141 w 2439256"/>
              <a:gd name="connsiteY4785" fmla="*/ 2398157 h 4246968"/>
              <a:gd name="connsiteX4786" fmla="*/ 2359419 w 2439256"/>
              <a:gd name="connsiteY4786" fmla="*/ 2365410 h 4246968"/>
              <a:gd name="connsiteX4787" fmla="*/ 2268750 w 2439256"/>
              <a:gd name="connsiteY4787" fmla="*/ 2455964 h 4246968"/>
              <a:gd name="connsiteX4788" fmla="*/ 2409997 w 2439256"/>
              <a:gd name="connsiteY4788" fmla="*/ 2527021 h 4246968"/>
              <a:gd name="connsiteX4789" fmla="*/ 2412673 w 2439256"/>
              <a:gd name="connsiteY4789" fmla="*/ 2528373 h 4246968"/>
              <a:gd name="connsiteX4790" fmla="*/ 2414578 w 2439256"/>
              <a:gd name="connsiteY4790" fmla="*/ 2527678 h 4246968"/>
              <a:gd name="connsiteX4791" fmla="*/ 2429990 w 2439256"/>
              <a:gd name="connsiteY4791" fmla="*/ 2513210 h 4246968"/>
              <a:gd name="connsiteX4792" fmla="*/ 2429532 w 2439256"/>
              <a:gd name="connsiteY4792" fmla="*/ 2508561 h 4246968"/>
              <a:gd name="connsiteX4793" fmla="*/ 2424951 w 2439256"/>
              <a:gd name="connsiteY4793" fmla="*/ 2509028 h 4246968"/>
              <a:gd name="connsiteX4794" fmla="*/ 2410758 w 2439256"/>
              <a:gd name="connsiteY4794" fmla="*/ 2522373 h 4246968"/>
              <a:gd name="connsiteX4795" fmla="*/ 2409997 w 2439256"/>
              <a:gd name="connsiteY4795" fmla="*/ 2527021 h 4246968"/>
              <a:gd name="connsiteX4796" fmla="*/ 2436857 w 2439256"/>
              <a:gd name="connsiteY4796" fmla="*/ 2975648 h 4246968"/>
              <a:gd name="connsiteX4797" fmla="*/ 2438572 w 2439256"/>
              <a:gd name="connsiteY4797" fmla="*/ 2980020 h 4246968"/>
              <a:gd name="connsiteX4798" fmla="*/ 2439257 w 2439256"/>
              <a:gd name="connsiteY4798" fmla="*/ 2980192 h 4246968"/>
              <a:gd name="connsiteX4799" fmla="*/ 2439257 w 2439256"/>
              <a:gd name="connsiteY4799" fmla="*/ 2968676 h 4246968"/>
              <a:gd name="connsiteX4800" fmla="*/ 2436857 w 2439256"/>
              <a:gd name="connsiteY4800" fmla="*/ 2975648 h 4246968"/>
              <a:gd name="connsiteX4801" fmla="*/ 2422664 w 2439256"/>
              <a:gd name="connsiteY4801" fmla="*/ 2947273 h 4246968"/>
              <a:gd name="connsiteX4802" fmla="*/ 2422579 w 2439256"/>
              <a:gd name="connsiteY4802" fmla="*/ 2951836 h 4246968"/>
              <a:gd name="connsiteX4803" fmla="*/ 2427246 w 2439256"/>
              <a:gd name="connsiteY4803" fmla="*/ 2951836 h 4246968"/>
              <a:gd name="connsiteX4804" fmla="*/ 2439257 w 2439256"/>
              <a:gd name="connsiteY4804" fmla="*/ 2939834 h 4246968"/>
              <a:gd name="connsiteX4805" fmla="*/ 2439257 w 2439256"/>
              <a:gd name="connsiteY4805" fmla="*/ 2930690 h 4246968"/>
              <a:gd name="connsiteX4806" fmla="*/ 2422664 w 2439256"/>
              <a:gd name="connsiteY4806" fmla="*/ 2947273 h 4246968"/>
              <a:gd name="connsiteX4807" fmla="*/ 2409997 w 2439256"/>
              <a:gd name="connsiteY4807" fmla="*/ 3013091 h 4246968"/>
              <a:gd name="connsiteX4808" fmla="*/ 2412673 w 2439256"/>
              <a:gd name="connsiteY4808" fmla="*/ 3014443 h 4246968"/>
              <a:gd name="connsiteX4809" fmla="*/ 2414578 w 2439256"/>
              <a:gd name="connsiteY4809" fmla="*/ 3013739 h 4246968"/>
              <a:gd name="connsiteX4810" fmla="*/ 2429990 w 2439256"/>
              <a:gd name="connsiteY4810" fmla="*/ 2999270 h 4246968"/>
              <a:gd name="connsiteX4811" fmla="*/ 2429532 w 2439256"/>
              <a:gd name="connsiteY4811" fmla="*/ 2994632 h 4246968"/>
              <a:gd name="connsiteX4812" fmla="*/ 2424951 w 2439256"/>
              <a:gd name="connsiteY4812" fmla="*/ 2995089 h 4246968"/>
              <a:gd name="connsiteX4813" fmla="*/ 2410758 w 2439256"/>
              <a:gd name="connsiteY4813" fmla="*/ 3008443 h 4246968"/>
              <a:gd name="connsiteX4814" fmla="*/ 2409997 w 2439256"/>
              <a:gd name="connsiteY4814" fmla="*/ 3013091 h 4246968"/>
              <a:gd name="connsiteX4815" fmla="*/ 2427037 w 2439256"/>
              <a:gd name="connsiteY4815" fmla="*/ 1800282 h 4246968"/>
              <a:gd name="connsiteX4816" fmla="*/ 2429037 w 2439256"/>
              <a:gd name="connsiteY4816" fmla="*/ 1800930 h 4246968"/>
              <a:gd name="connsiteX4817" fmla="*/ 2431713 w 2439256"/>
              <a:gd name="connsiteY4817" fmla="*/ 1799635 h 4246968"/>
              <a:gd name="connsiteX4818" fmla="*/ 2430942 w 2439256"/>
              <a:gd name="connsiteY4818" fmla="*/ 1794929 h 4246968"/>
              <a:gd name="connsiteX4819" fmla="*/ 2417235 w 2439256"/>
              <a:gd name="connsiteY4819" fmla="*/ 1781727 h 4246968"/>
              <a:gd name="connsiteX4820" fmla="*/ 2412568 w 2439256"/>
              <a:gd name="connsiteY4820" fmla="*/ 1781213 h 4246968"/>
              <a:gd name="connsiteX4821" fmla="*/ 2412102 w 2439256"/>
              <a:gd name="connsiteY4821" fmla="*/ 1785909 h 4246968"/>
              <a:gd name="connsiteX4822" fmla="*/ 2427037 w 2439256"/>
              <a:gd name="connsiteY4822" fmla="*/ 1800282 h 4246968"/>
              <a:gd name="connsiteX4823" fmla="*/ 2409997 w 2439256"/>
              <a:gd name="connsiteY4823" fmla="*/ 2041055 h 4246968"/>
              <a:gd name="connsiteX4824" fmla="*/ 2412673 w 2439256"/>
              <a:gd name="connsiteY4824" fmla="*/ 2042408 h 4246968"/>
              <a:gd name="connsiteX4825" fmla="*/ 2414578 w 2439256"/>
              <a:gd name="connsiteY4825" fmla="*/ 2041760 h 4246968"/>
              <a:gd name="connsiteX4826" fmla="*/ 2429990 w 2439256"/>
              <a:gd name="connsiteY4826" fmla="*/ 2027234 h 4246968"/>
              <a:gd name="connsiteX4827" fmla="*/ 2429532 w 2439256"/>
              <a:gd name="connsiteY4827" fmla="*/ 2022596 h 4246968"/>
              <a:gd name="connsiteX4828" fmla="*/ 2424951 w 2439256"/>
              <a:gd name="connsiteY4828" fmla="*/ 2023062 h 4246968"/>
              <a:gd name="connsiteX4829" fmla="*/ 2410758 w 2439256"/>
              <a:gd name="connsiteY4829" fmla="*/ 2036407 h 4246968"/>
              <a:gd name="connsiteX4830" fmla="*/ 2409997 w 2439256"/>
              <a:gd name="connsiteY4830" fmla="*/ 2041055 h 4246968"/>
              <a:gd name="connsiteX4831" fmla="*/ 2422664 w 2439256"/>
              <a:gd name="connsiteY4831" fmla="*/ 1975333 h 4246968"/>
              <a:gd name="connsiteX4832" fmla="*/ 2422579 w 2439256"/>
              <a:gd name="connsiteY4832" fmla="*/ 1979895 h 4246968"/>
              <a:gd name="connsiteX4833" fmla="*/ 2427246 w 2439256"/>
              <a:gd name="connsiteY4833" fmla="*/ 1979895 h 4246968"/>
              <a:gd name="connsiteX4834" fmla="*/ 2439257 w 2439256"/>
              <a:gd name="connsiteY4834" fmla="*/ 1967894 h 4246968"/>
              <a:gd name="connsiteX4835" fmla="*/ 2439257 w 2439256"/>
              <a:gd name="connsiteY4835" fmla="*/ 1958750 h 4246968"/>
              <a:gd name="connsiteX4836" fmla="*/ 2422664 w 2439256"/>
              <a:gd name="connsiteY4836" fmla="*/ 1975333 h 4246968"/>
              <a:gd name="connsiteX4837" fmla="*/ 2436857 w 2439256"/>
              <a:gd name="connsiteY4837" fmla="*/ 2003708 h 4246968"/>
              <a:gd name="connsiteX4838" fmla="*/ 2438572 w 2439256"/>
              <a:gd name="connsiteY4838" fmla="*/ 2008127 h 4246968"/>
              <a:gd name="connsiteX4839" fmla="*/ 2439257 w 2439256"/>
              <a:gd name="connsiteY4839" fmla="*/ 2008270 h 4246968"/>
              <a:gd name="connsiteX4840" fmla="*/ 2439257 w 2439256"/>
              <a:gd name="connsiteY4840" fmla="*/ 1996735 h 4246968"/>
              <a:gd name="connsiteX4841" fmla="*/ 2436857 w 2439256"/>
              <a:gd name="connsiteY4841" fmla="*/ 2003708 h 4246968"/>
              <a:gd name="connsiteX4842" fmla="*/ 2268750 w 2439256"/>
              <a:gd name="connsiteY4842" fmla="*/ 1969989 h 4246968"/>
              <a:gd name="connsiteX4843" fmla="*/ 2268655 w 2439256"/>
              <a:gd name="connsiteY4843" fmla="*/ 1976685 h 4246968"/>
              <a:gd name="connsiteX4844" fmla="*/ 2252453 w 2439256"/>
              <a:gd name="connsiteY4844" fmla="*/ 1960502 h 4246968"/>
              <a:gd name="connsiteX4845" fmla="*/ 2247805 w 2439256"/>
              <a:gd name="connsiteY4845" fmla="*/ 1960502 h 4246968"/>
              <a:gd name="connsiteX4846" fmla="*/ 2247805 w 2439256"/>
              <a:gd name="connsiteY4846" fmla="*/ 1965150 h 4246968"/>
              <a:gd name="connsiteX4847" fmla="*/ 2269521 w 2439256"/>
              <a:gd name="connsiteY4847" fmla="*/ 1987153 h 4246968"/>
              <a:gd name="connsiteX4848" fmla="*/ 2271893 w 2439256"/>
              <a:gd name="connsiteY4848" fmla="*/ 1988134 h 4246968"/>
              <a:gd name="connsiteX4849" fmla="*/ 2274255 w 2439256"/>
              <a:gd name="connsiteY4849" fmla="*/ 1987153 h 4246968"/>
              <a:gd name="connsiteX4850" fmla="*/ 2296173 w 2439256"/>
              <a:gd name="connsiteY4850" fmla="*/ 1965341 h 4246968"/>
              <a:gd name="connsiteX4851" fmla="*/ 2296173 w 2439256"/>
              <a:gd name="connsiteY4851" fmla="*/ 1960683 h 4246968"/>
              <a:gd name="connsiteX4852" fmla="*/ 2291515 w 2439256"/>
              <a:gd name="connsiteY4852" fmla="*/ 1960683 h 4246968"/>
              <a:gd name="connsiteX4853" fmla="*/ 2275303 w 2439256"/>
              <a:gd name="connsiteY4853" fmla="*/ 1976876 h 4246968"/>
              <a:gd name="connsiteX4854" fmla="*/ 2275418 w 2439256"/>
              <a:gd name="connsiteY4854" fmla="*/ 1970227 h 4246968"/>
              <a:gd name="connsiteX4855" fmla="*/ 2359419 w 2439256"/>
              <a:gd name="connsiteY4855" fmla="*/ 1886179 h 4246968"/>
              <a:gd name="connsiteX4856" fmla="*/ 2423998 w 2439256"/>
              <a:gd name="connsiteY4856" fmla="*/ 1916459 h 4246968"/>
              <a:gd name="connsiteX4857" fmla="*/ 2428675 w 2439256"/>
              <a:gd name="connsiteY4857" fmla="*/ 1916878 h 4246968"/>
              <a:gd name="connsiteX4858" fmla="*/ 2429141 w 2439256"/>
              <a:gd name="connsiteY4858" fmla="*/ 1912182 h 4246968"/>
              <a:gd name="connsiteX4859" fmla="*/ 2359419 w 2439256"/>
              <a:gd name="connsiteY4859" fmla="*/ 1879435 h 4246968"/>
              <a:gd name="connsiteX4860" fmla="*/ 2268750 w 2439256"/>
              <a:gd name="connsiteY4860" fmla="*/ 1969989 h 4246968"/>
              <a:gd name="connsiteX4861" fmla="*/ 2436857 w 2439256"/>
              <a:gd name="connsiteY4861" fmla="*/ 2489683 h 4246968"/>
              <a:gd name="connsiteX4862" fmla="*/ 2438572 w 2439256"/>
              <a:gd name="connsiteY4862" fmla="*/ 2494102 h 4246968"/>
              <a:gd name="connsiteX4863" fmla="*/ 2439257 w 2439256"/>
              <a:gd name="connsiteY4863" fmla="*/ 2494245 h 4246968"/>
              <a:gd name="connsiteX4864" fmla="*/ 2439257 w 2439256"/>
              <a:gd name="connsiteY4864" fmla="*/ 2482711 h 4246968"/>
              <a:gd name="connsiteX4865" fmla="*/ 2436857 w 2439256"/>
              <a:gd name="connsiteY4865" fmla="*/ 2489683 h 4246968"/>
              <a:gd name="connsiteX4866" fmla="*/ 2422664 w 2439256"/>
              <a:gd name="connsiteY4866" fmla="*/ 2461308 h 4246968"/>
              <a:gd name="connsiteX4867" fmla="*/ 2422579 w 2439256"/>
              <a:gd name="connsiteY4867" fmla="*/ 2465870 h 4246968"/>
              <a:gd name="connsiteX4868" fmla="*/ 2427246 w 2439256"/>
              <a:gd name="connsiteY4868" fmla="*/ 2465870 h 4246968"/>
              <a:gd name="connsiteX4869" fmla="*/ 2439257 w 2439256"/>
              <a:gd name="connsiteY4869" fmla="*/ 2453859 h 4246968"/>
              <a:gd name="connsiteX4870" fmla="*/ 2439257 w 2439256"/>
              <a:gd name="connsiteY4870" fmla="*/ 2444715 h 4246968"/>
              <a:gd name="connsiteX4871" fmla="*/ 2422664 w 2439256"/>
              <a:gd name="connsiteY4871" fmla="*/ 2461308 h 4246968"/>
              <a:gd name="connsiteX4872" fmla="*/ 1208904 w 2439256"/>
              <a:gd name="connsiteY4872" fmla="*/ 3860530 h 4246968"/>
              <a:gd name="connsiteX4873" fmla="*/ 1213571 w 2439256"/>
              <a:gd name="connsiteY4873" fmla="*/ 3860902 h 4246968"/>
              <a:gd name="connsiteX4874" fmla="*/ 1214038 w 2439256"/>
              <a:gd name="connsiteY4874" fmla="*/ 3856244 h 4246968"/>
              <a:gd name="connsiteX4875" fmla="*/ 1144324 w 2439256"/>
              <a:gd name="connsiteY4875" fmla="*/ 3823459 h 4246968"/>
              <a:gd name="connsiteX4876" fmla="*/ 1053646 w 2439256"/>
              <a:gd name="connsiteY4876" fmla="*/ 3914061 h 4246968"/>
              <a:gd name="connsiteX4877" fmla="*/ 1053551 w 2439256"/>
              <a:gd name="connsiteY4877" fmla="*/ 3920709 h 4246968"/>
              <a:gd name="connsiteX4878" fmla="*/ 1037368 w 2439256"/>
              <a:gd name="connsiteY4878" fmla="*/ 3904526 h 4246968"/>
              <a:gd name="connsiteX4879" fmla="*/ 1032681 w 2439256"/>
              <a:gd name="connsiteY4879" fmla="*/ 3904526 h 4246968"/>
              <a:gd name="connsiteX4880" fmla="*/ 1032681 w 2439256"/>
              <a:gd name="connsiteY4880" fmla="*/ 3909232 h 4246968"/>
              <a:gd name="connsiteX4881" fmla="*/ 1054494 w 2439256"/>
              <a:gd name="connsiteY4881" fmla="*/ 3931225 h 4246968"/>
              <a:gd name="connsiteX4882" fmla="*/ 1056884 w 2439256"/>
              <a:gd name="connsiteY4882" fmla="*/ 3932149 h 4246968"/>
              <a:gd name="connsiteX4883" fmla="*/ 1059256 w 2439256"/>
              <a:gd name="connsiteY4883" fmla="*/ 3931225 h 4246968"/>
              <a:gd name="connsiteX4884" fmla="*/ 1081078 w 2439256"/>
              <a:gd name="connsiteY4884" fmla="*/ 3909413 h 4246968"/>
              <a:gd name="connsiteX4885" fmla="*/ 1081078 w 2439256"/>
              <a:gd name="connsiteY4885" fmla="*/ 3904707 h 4246968"/>
              <a:gd name="connsiteX4886" fmla="*/ 1076401 w 2439256"/>
              <a:gd name="connsiteY4886" fmla="*/ 3904707 h 4246968"/>
              <a:gd name="connsiteX4887" fmla="*/ 1060218 w 2439256"/>
              <a:gd name="connsiteY4887" fmla="*/ 3920938 h 4246968"/>
              <a:gd name="connsiteX4888" fmla="*/ 1060323 w 2439256"/>
              <a:gd name="connsiteY4888" fmla="*/ 3914242 h 4246968"/>
              <a:gd name="connsiteX4889" fmla="*/ 1144324 w 2439256"/>
              <a:gd name="connsiteY4889" fmla="*/ 3830260 h 4246968"/>
              <a:gd name="connsiteX4890" fmla="*/ 1208904 w 2439256"/>
              <a:gd name="connsiteY4890" fmla="*/ 3860530 h 4246968"/>
              <a:gd name="connsiteX4891" fmla="*/ 1087441 w 2439256"/>
              <a:gd name="connsiteY4891" fmla="*/ 3617376 h 4246968"/>
              <a:gd name="connsiteX4892" fmla="*/ 1092127 w 2439256"/>
              <a:gd name="connsiteY4892" fmla="*/ 3617757 h 4246968"/>
              <a:gd name="connsiteX4893" fmla="*/ 1092603 w 2439256"/>
              <a:gd name="connsiteY4893" fmla="*/ 3613052 h 4246968"/>
              <a:gd name="connsiteX4894" fmla="*/ 1022871 w 2439256"/>
              <a:gd name="connsiteY4894" fmla="*/ 3580305 h 4246968"/>
              <a:gd name="connsiteX4895" fmla="*/ 932202 w 2439256"/>
              <a:gd name="connsiteY4895" fmla="*/ 3670907 h 4246968"/>
              <a:gd name="connsiteX4896" fmla="*/ 932116 w 2439256"/>
              <a:gd name="connsiteY4896" fmla="*/ 3677555 h 4246968"/>
              <a:gd name="connsiteX4897" fmla="*/ 915914 w 2439256"/>
              <a:gd name="connsiteY4897" fmla="*/ 3661372 h 4246968"/>
              <a:gd name="connsiteX4898" fmla="*/ 911247 w 2439256"/>
              <a:gd name="connsiteY4898" fmla="*/ 3661372 h 4246968"/>
              <a:gd name="connsiteX4899" fmla="*/ 911247 w 2439256"/>
              <a:gd name="connsiteY4899" fmla="*/ 3666011 h 4246968"/>
              <a:gd name="connsiteX4900" fmla="*/ 933155 w 2439256"/>
              <a:gd name="connsiteY4900" fmla="*/ 3687823 h 4246968"/>
              <a:gd name="connsiteX4901" fmla="*/ 935526 w 2439256"/>
              <a:gd name="connsiteY4901" fmla="*/ 3688814 h 4246968"/>
              <a:gd name="connsiteX4902" fmla="*/ 937927 w 2439256"/>
              <a:gd name="connsiteY4902" fmla="*/ 3687823 h 4246968"/>
              <a:gd name="connsiteX4903" fmla="*/ 959834 w 2439256"/>
              <a:gd name="connsiteY4903" fmla="*/ 3666011 h 4246968"/>
              <a:gd name="connsiteX4904" fmla="*/ 959615 w 2439256"/>
              <a:gd name="connsiteY4904" fmla="*/ 3661562 h 4246968"/>
              <a:gd name="connsiteX4905" fmla="*/ 954967 w 2439256"/>
              <a:gd name="connsiteY4905" fmla="*/ 3661562 h 4246968"/>
              <a:gd name="connsiteX4906" fmla="*/ 938765 w 2439256"/>
              <a:gd name="connsiteY4906" fmla="*/ 3677745 h 4246968"/>
              <a:gd name="connsiteX4907" fmla="*/ 938889 w 2439256"/>
              <a:gd name="connsiteY4907" fmla="*/ 3671097 h 4246968"/>
              <a:gd name="connsiteX4908" fmla="*/ 1022871 w 2439256"/>
              <a:gd name="connsiteY4908" fmla="*/ 3587048 h 4246968"/>
              <a:gd name="connsiteX4909" fmla="*/ 1087441 w 2439256"/>
              <a:gd name="connsiteY4909" fmla="*/ 3617376 h 4246968"/>
              <a:gd name="connsiteX4910" fmla="*/ 658358 w 2439256"/>
              <a:gd name="connsiteY4910" fmla="*/ 73316 h 4246968"/>
              <a:gd name="connsiteX4911" fmla="*/ 690848 w 2439256"/>
              <a:gd name="connsiteY4911" fmla="*/ 40807 h 4246968"/>
              <a:gd name="connsiteX4912" fmla="*/ 677132 w 2439256"/>
              <a:gd name="connsiteY4912" fmla="*/ 5 h 4246968"/>
              <a:gd name="connsiteX4913" fmla="*/ 669093 w 2439256"/>
              <a:gd name="connsiteY4913" fmla="*/ 5 h 4246968"/>
              <a:gd name="connsiteX4914" fmla="*/ 684171 w 2439256"/>
              <a:gd name="connsiteY4914" fmla="*/ 40807 h 4246968"/>
              <a:gd name="connsiteX4915" fmla="*/ 658358 w 2439256"/>
              <a:gd name="connsiteY4915" fmla="*/ 66619 h 4246968"/>
              <a:gd name="connsiteX4916" fmla="*/ 632546 w 2439256"/>
              <a:gd name="connsiteY4916" fmla="*/ 40807 h 4246968"/>
              <a:gd name="connsiteX4917" fmla="*/ 647614 w 2439256"/>
              <a:gd name="connsiteY4917" fmla="*/ 5 h 4246968"/>
              <a:gd name="connsiteX4918" fmla="*/ 639585 w 2439256"/>
              <a:gd name="connsiteY4918" fmla="*/ 5 h 4246968"/>
              <a:gd name="connsiteX4919" fmla="*/ 625869 w 2439256"/>
              <a:gd name="connsiteY4919" fmla="*/ 40807 h 4246968"/>
              <a:gd name="connsiteX4920" fmla="*/ 658358 w 2439256"/>
              <a:gd name="connsiteY4920" fmla="*/ 73316 h 4246968"/>
              <a:gd name="connsiteX4921" fmla="*/ 592064 w 2439256"/>
              <a:gd name="connsiteY4921" fmla="*/ 340742 h 4246968"/>
              <a:gd name="connsiteX4922" fmla="*/ 607504 w 2439256"/>
              <a:gd name="connsiteY4922" fmla="*/ 326273 h 4246968"/>
              <a:gd name="connsiteX4923" fmla="*/ 607019 w 2439256"/>
              <a:gd name="connsiteY4923" fmla="*/ 321627 h 4246968"/>
              <a:gd name="connsiteX4924" fmla="*/ 602446 w 2439256"/>
              <a:gd name="connsiteY4924" fmla="*/ 322092 h 4246968"/>
              <a:gd name="connsiteX4925" fmla="*/ 588254 w 2439256"/>
              <a:gd name="connsiteY4925" fmla="*/ 335435 h 4246968"/>
              <a:gd name="connsiteX4926" fmla="*/ 587483 w 2439256"/>
              <a:gd name="connsiteY4926" fmla="*/ 340096 h 4246968"/>
              <a:gd name="connsiteX4927" fmla="*/ 590140 w 2439256"/>
              <a:gd name="connsiteY4927" fmla="*/ 341440 h 4246968"/>
              <a:gd name="connsiteX4928" fmla="*/ 592064 w 2439256"/>
              <a:gd name="connsiteY4928" fmla="*/ 340742 h 4246968"/>
              <a:gd name="connsiteX4929" fmla="*/ 626164 w 2439256"/>
              <a:gd name="connsiteY4929" fmla="*/ 111035 h 4246968"/>
              <a:gd name="connsiteX4930" fmla="*/ 646738 w 2439256"/>
              <a:gd name="connsiteY4930" fmla="*/ 115779 h 4246968"/>
              <a:gd name="connsiteX4931" fmla="*/ 647109 w 2439256"/>
              <a:gd name="connsiteY4931" fmla="*/ 115779 h 4246968"/>
              <a:gd name="connsiteX4932" fmla="*/ 650443 w 2439256"/>
              <a:gd name="connsiteY4932" fmla="*/ 112854 h 4246968"/>
              <a:gd name="connsiteX4933" fmla="*/ 647405 w 2439256"/>
              <a:gd name="connsiteY4933" fmla="*/ 109128 h 4246968"/>
              <a:gd name="connsiteX4934" fmla="*/ 628459 w 2439256"/>
              <a:gd name="connsiteY4934" fmla="*/ 104757 h 4246968"/>
              <a:gd name="connsiteX4935" fmla="*/ 624154 w 2439256"/>
              <a:gd name="connsiteY4935" fmla="*/ 106756 h 4246968"/>
              <a:gd name="connsiteX4936" fmla="*/ 626164 w 2439256"/>
              <a:gd name="connsiteY4936" fmla="*/ 111035 h 4246968"/>
              <a:gd name="connsiteX4937" fmla="*/ 669217 w 2439256"/>
              <a:gd name="connsiteY4937" fmla="*/ 109407 h 4246968"/>
              <a:gd name="connsiteX4938" fmla="*/ 666722 w 2439256"/>
              <a:gd name="connsiteY4938" fmla="*/ 113407 h 4246968"/>
              <a:gd name="connsiteX4939" fmla="*/ 670074 w 2439256"/>
              <a:gd name="connsiteY4939" fmla="*/ 116058 h 4246968"/>
              <a:gd name="connsiteX4940" fmla="*/ 670817 w 2439256"/>
              <a:gd name="connsiteY4940" fmla="*/ 115960 h 4246968"/>
              <a:gd name="connsiteX4941" fmla="*/ 692734 w 2439256"/>
              <a:gd name="connsiteY4941" fmla="*/ 110054 h 4246968"/>
              <a:gd name="connsiteX4942" fmla="*/ 694934 w 2439256"/>
              <a:gd name="connsiteY4942" fmla="*/ 105872 h 4246968"/>
              <a:gd name="connsiteX4943" fmla="*/ 690724 w 2439256"/>
              <a:gd name="connsiteY4943" fmla="*/ 103682 h 4246968"/>
              <a:gd name="connsiteX4944" fmla="*/ 669217 w 2439256"/>
              <a:gd name="connsiteY4944" fmla="*/ 109407 h 4246968"/>
              <a:gd name="connsiteX4945" fmla="*/ 1221867 w 2439256"/>
              <a:gd name="connsiteY4945" fmla="*/ 3947684 h 4246968"/>
              <a:gd name="connsiteX4946" fmla="*/ 1223563 w 2439256"/>
              <a:gd name="connsiteY4946" fmla="*/ 3952056 h 4246968"/>
              <a:gd name="connsiteX4947" fmla="*/ 1224906 w 2439256"/>
              <a:gd name="connsiteY4947" fmla="*/ 3952342 h 4246968"/>
              <a:gd name="connsiteX4948" fmla="*/ 1227954 w 2439256"/>
              <a:gd name="connsiteY4948" fmla="*/ 3950332 h 4246968"/>
              <a:gd name="connsiteX4949" fmla="*/ 1235097 w 2439256"/>
              <a:gd name="connsiteY4949" fmla="*/ 3914242 h 4246968"/>
              <a:gd name="connsiteX4950" fmla="*/ 1235097 w 2439256"/>
              <a:gd name="connsiteY4950" fmla="*/ 3907784 h 4246968"/>
              <a:gd name="connsiteX4951" fmla="*/ 1251280 w 2439256"/>
              <a:gd name="connsiteY4951" fmla="*/ 3923957 h 4246968"/>
              <a:gd name="connsiteX4952" fmla="*/ 1253671 w 2439256"/>
              <a:gd name="connsiteY4952" fmla="*/ 3924938 h 4246968"/>
              <a:gd name="connsiteX4953" fmla="*/ 1256043 w 2439256"/>
              <a:gd name="connsiteY4953" fmla="*/ 3923957 h 4246968"/>
              <a:gd name="connsiteX4954" fmla="*/ 1256043 w 2439256"/>
              <a:gd name="connsiteY4954" fmla="*/ 3919318 h 4246968"/>
              <a:gd name="connsiteX4955" fmla="*/ 1234231 w 2439256"/>
              <a:gd name="connsiteY4955" fmla="*/ 3897516 h 4246968"/>
              <a:gd name="connsiteX4956" fmla="*/ 1231859 w 2439256"/>
              <a:gd name="connsiteY4956" fmla="*/ 3896525 h 4246968"/>
              <a:gd name="connsiteX4957" fmla="*/ 1229458 w 2439256"/>
              <a:gd name="connsiteY4957" fmla="*/ 3897516 h 4246968"/>
              <a:gd name="connsiteX4958" fmla="*/ 1207646 w 2439256"/>
              <a:gd name="connsiteY4958" fmla="*/ 3919318 h 4246968"/>
              <a:gd name="connsiteX4959" fmla="*/ 1207560 w 2439256"/>
              <a:gd name="connsiteY4959" fmla="*/ 3923871 h 4246968"/>
              <a:gd name="connsiteX4960" fmla="*/ 1212237 w 2439256"/>
              <a:gd name="connsiteY4960" fmla="*/ 3923871 h 4246968"/>
              <a:gd name="connsiteX4961" fmla="*/ 1228420 w 2439256"/>
              <a:gd name="connsiteY4961" fmla="*/ 3907689 h 4246968"/>
              <a:gd name="connsiteX4962" fmla="*/ 1228420 w 2439256"/>
              <a:gd name="connsiteY4962" fmla="*/ 3914242 h 4246968"/>
              <a:gd name="connsiteX4963" fmla="*/ 1221867 w 2439256"/>
              <a:gd name="connsiteY4963" fmla="*/ 3947684 h 4246968"/>
              <a:gd name="connsiteX4964" fmla="*/ 324707 w 2439256"/>
              <a:gd name="connsiteY4964" fmla="*/ 518690 h 4246968"/>
              <a:gd name="connsiteX4965" fmla="*/ 308496 w 2439256"/>
              <a:gd name="connsiteY4965" fmla="*/ 502509 h 4246968"/>
              <a:gd name="connsiteX4966" fmla="*/ 303847 w 2439256"/>
              <a:gd name="connsiteY4966" fmla="*/ 502509 h 4246968"/>
              <a:gd name="connsiteX4967" fmla="*/ 303847 w 2439256"/>
              <a:gd name="connsiteY4967" fmla="*/ 507155 h 4246968"/>
              <a:gd name="connsiteX4968" fmla="*/ 325545 w 2439256"/>
              <a:gd name="connsiteY4968" fmla="*/ 529149 h 4246968"/>
              <a:gd name="connsiteX4969" fmla="*/ 327936 w 2439256"/>
              <a:gd name="connsiteY4969" fmla="*/ 530130 h 4246968"/>
              <a:gd name="connsiteX4970" fmla="*/ 330308 w 2439256"/>
              <a:gd name="connsiteY4970" fmla="*/ 529149 h 4246968"/>
              <a:gd name="connsiteX4971" fmla="*/ 352215 w 2439256"/>
              <a:gd name="connsiteY4971" fmla="*/ 507337 h 4246968"/>
              <a:gd name="connsiteX4972" fmla="*/ 352215 w 2439256"/>
              <a:gd name="connsiteY4972" fmla="*/ 502686 h 4246968"/>
              <a:gd name="connsiteX4973" fmla="*/ 347567 w 2439256"/>
              <a:gd name="connsiteY4973" fmla="*/ 502686 h 4246968"/>
              <a:gd name="connsiteX4974" fmla="*/ 331355 w 2439256"/>
              <a:gd name="connsiteY4974" fmla="*/ 518871 h 4246968"/>
              <a:gd name="connsiteX4975" fmla="*/ 331451 w 2439256"/>
              <a:gd name="connsiteY4975" fmla="*/ 512220 h 4246968"/>
              <a:gd name="connsiteX4976" fmla="*/ 415461 w 2439256"/>
              <a:gd name="connsiteY4976" fmla="*/ 428230 h 4246968"/>
              <a:gd name="connsiteX4977" fmla="*/ 480050 w 2439256"/>
              <a:gd name="connsiteY4977" fmla="*/ 458502 h 4246968"/>
              <a:gd name="connsiteX4978" fmla="*/ 484718 w 2439256"/>
              <a:gd name="connsiteY4978" fmla="*/ 458875 h 4246968"/>
              <a:gd name="connsiteX4979" fmla="*/ 485184 w 2439256"/>
              <a:gd name="connsiteY4979" fmla="*/ 454223 h 4246968"/>
              <a:gd name="connsiteX4980" fmla="*/ 415461 w 2439256"/>
              <a:gd name="connsiteY4980" fmla="*/ 421439 h 4246968"/>
              <a:gd name="connsiteX4981" fmla="*/ 324793 w 2439256"/>
              <a:gd name="connsiteY4981" fmla="*/ 512034 h 4246968"/>
              <a:gd name="connsiteX4982" fmla="*/ 324707 w 2439256"/>
              <a:gd name="connsiteY4982" fmla="*/ 518690 h 4246968"/>
              <a:gd name="connsiteX4983" fmla="*/ 383076 w 2439256"/>
              <a:gd name="connsiteY4983" fmla="*/ 111035 h 4246968"/>
              <a:gd name="connsiteX4984" fmla="*/ 403650 w 2439256"/>
              <a:gd name="connsiteY4984" fmla="*/ 115779 h 4246968"/>
              <a:gd name="connsiteX4985" fmla="*/ 404041 w 2439256"/>
              <a:gd name="connsiteY4985" fmla="*/ 115779 h 4246968"/>
              <a:gd name="connsiteX4986" fmla="*/ 407375 w 2439256"/>
              <a:gd name="connsiteY4986" fmla="*/ 112854 h 4246968"/>
              <a:gd name="connsiteX4987" fmla="*/ 404336 w 2439256"/>
              <a:gd name="connsiteY4987" fmla="*/ 109128 h 4246968"/>
              <a:gd name="connsiteX4988" fmla="*/ 385372 w 2439256"/>
              <a:gd name="connsiteY4988" fmla="*/ 104757 h 4246968"/>
              <a:gd name="connsiteX4989" fmla="*/ 381076 w 2439256"/>
              <a:gd name="connsiteY4989" fmla="*/ 106756 h 4246968"/>
              <a:gd name="connsiteX4990" fmla="*/ 383076 w 2439256"/>
              <a:gd name="connsiteY4990" fmla="*/ 111035 h 4246968"/>
              <a:gd name="connsiteX4991" fmla="*/ 426148 w 2439256"/>
              <a:gd name="connsiteY4991" fmla="*/ 109407 h 4246968"/>
              <a:gd name="connsiteX4992" fmla="*/ 423653 w 2439256"/>
              <a:gd name="connsiteY4992" fmla="*/ 113407 h 4246968"/>
              <a:gd name="connsiteX4993" fmla="*/ 426996 w 2439256"/>
              <a:gd name="connsiteY4993" fmla="*/ 116058 h 4246968"/>
              <a:gd name="connsiteX4994" fmla="*/ 427758 w 2439256"/>
              <a:gd name="connsiteY4994" fmla="*/ 115960 h 4246968"/>
              <a:gd name="connsiteX4995" fmla="*/ 449666 w 2439256"/>
              <a:gd name="connsiteY4995" fmla="*/ 110054 h 4246968"/>
              <a:gd name="connsiteX4996" fmla="*/ 451866 w 2439256"/>
              <a:gd name="connsiteY4996" fmla="*/ 105872 h 4246968"/>
              <a:gd name="connsiteX4997" fmla="*/ 447675 w 2439256"/>
              <a:gd name="connsiteY4997" fmla="*/ 103682 h 4246968"/>
              <a:gd name="connsiteX4998" fmla="*/ 426148 w 2439256"/>
              <a:gd name="connsiteY4998" fmla="*/ 109407 h 4246968"/>
              <a:gd name="connsiteX4999" fmla="*/ 349177 w 2439256"/>
              <a:gd name="connsiteY4999" fmla="*/ 340742 h 4246968"/>
              <a:gd name="connsiteX5000" fmla="*/ 364617 w 2439256"/>
              <a:gd name="connsiteY5000" fmla="*/ 326273 h 4246968"/>
              <a:gd name="connsiteX5001" fmla="*/ 364121 w 2439256"/>
              <a:gd name="connsiteY5001" fmla="*/ 321627 h 4246968"/>
              <a:gd name="connsiteX5002" fmla="*/ 359473 w 2439256"/>
              <a:gd name="connsiteY5002" fmla="*/ 322092 h 4246968"/>
              <a:gd name="connsiteX5003" fmla="*/ 345262 w 2439256"/>
              <a:gd name="connsiteY5003" fmla="*/ 335435 h 4246968"/>
              <a:gd name="connsiteX5004" fmla="*/ 344519 w 2439256"/>
              <a:gd name="connsiteY5004" fmla="*/ 340096 h 4246968"/>
              <a:gd name="connsiteX5005" fmla="*/ 347167 w 2439256"/>
              <a:gd name="connsiteY5005" fmla="*/ 341440 h 4246968"/>
              <a:gd name="connsiteX5006" fmla="*/ 349177 w 2439256"/>
              <a:gd name="connsiteY5006" fmla="*/ 340742 h 4246968"/>
              <a:gd name="connsiteX5007" fmla="*/ 600056 w 2439256"/>
              <a:gd name="connsiteY5007" fmla="*/ 278839 h 4246968"/>
              <a:gd name="connsiteX5008" fmla="*/ 604742 w 2439256"/>
              <a:gd name="connsiteY5008" fmla="*/ 278839 h 4246968"/>
              <a:gd name="connsiteX5009" fmla="*/ 620906 w 2439256"/>
              <a:gd name="connsiteY5009" fmla="*/ 262654 h 4246968"/>
              <a:gd name="connsiteX5010" fmla="*/ 620906 w 2439256"/>
              <a:gd name="connsiteY5010" fmla="*/ 269220 h 4246968"/>
              <a:gd name="connsiteX5011" fmla="*/ 614363 w 2439256"/>
              <a:gd name="connsiteY5011" fmla="*/ 302651 h 4246968"/>
              <a:gd name="connsiteX5012" fmla="*/ 616067 w 2439256"/>
              <a:gd name="connsiteY5012" fmla="*/ 307023 h 4246968"/>
              <a:gd name="connsiteX5013" fmla="*/ 617411 w 2439256"/>
              <a:gd name="connsiteY5013" fmla="*/ 307349 h 4246968"/>
              <a:gd name="connsiteX5014" fmla="*/ 620449 w 2439256"/>
              <a:gd name="connsiteY5014" fmla="*/ 305349 h 4246968"/>
              <a:gd name="connsiteX5015" fmla="*/ 627593 w 2439256"/>
              <a:gd name="connsiteY5015" fmla="*/ 269220 h 4246968"/>
              <a:gd name="connsiteX5016" fmla="*/ 627593 w 2439256"/>
              <a:gd name="connsiteY5016" fmla="*/ 262751 h 4246968"/>
              <a:gd name="connsiteX5017" fmla="*/ 643776 w 2439256"/>
              <a:gd name="connsiteY5017" fmla="*/ 278932 h 4246968"/>
              <a:gd name="connsiteX5018" fmla="*/ 646176 w 2439256"/>
              <a:gd name="connsiteY5018" fmla="*/ 279913 h 4246968"/>
              <a:gd name="connsiteX5019" fmla="*/ 648548 w 2439256"/>
              <a:gd name="connsiteY5019" fmla="*/ 278932 h 4246968"/>
              <a:gd name="connsiteX5020" fmla="*/ 648548 w 2439256"/>
              <a:gd name="connsiteY5020" fmla="*/ 274286 h 4246968"/>
              <a:gd name="connsiteX5021" fmla="*/ 626640 w 2439256"/>
              <a:gd name="connsiteY5021" fmla="*/ 252380 h 4246968"/>
              <a:gd name="connsiteX5022" fmla="*/ 624249 w 2439256"/>
              <a:gd name="connsiteY5022" fmla="*/ 251399 h 4246968"/>
              <a:gd name="connsiteX5023" fmla="*/ 621878 w 2439256"/>
              <a:gd name="connsiteY5023" fmla="*/ 252380 h 4246968"/>
              <a:gd name="connsiteX5024" fmla="*/ 600056 w 2439256"/>
              <a:gd name="connsiteY5024" fmla="*/ 274192 h 4246968"/>
              <a:gd name="connsiteX5025" fmla="*/ 600056 w 2439256"/>
              <a:gd name="connsiteY5025" fmla="*/ 278839 h 4246968"/>
              <a:gd name="connsiteX5026" fmla="*/ 810653 w 2439256"/>
              <a:gd name="connsiteY5026" fmla="*/ 518690 h 4246968"/>
              <a:gd name="connsiteX5027" fmla="*/ 794480 w 2439256"/>
              <a:gd name="connsiteY5027" fmla="*/ 502509 h 4246968"/>
              <a:gd name="connsiteX5028" fmla="*/ 789794 w 2439256"/>
              <a:gd name="connsiteY5028" fmla="*/ 502509 h 4246968"/>
              <a:gd name="connsiteX5029" fmla="*/ 789794 w 2439256"/>
              <a:gd name="connsiteY5029" fmla="*/ 507155 h 4246968"/>
              <a:gd name="connsiteX5030" fmla="*/ 811520 w 2439256"/>
              <a:gd name="connsiteY5030" fmla="*/ 529149 h 4246968"/>
              <a:gd name="connsiteX5031" fmla="*/ 813911 w 2439256"/>
              <a:gd name="connsiteY5031" fmla="*/ 530130 h 4246968"/>
              <a:gd name="connsiteX5032" fmla="*/ 816283 w 2439256"/>
              <a:gd name="connsiteY5032" fmla="*/ 529149 h 4246968"/>
              <a:gd name="connsiteX5033" fmla="*/ 838181 w 2439256"/>
              <a:gd name="connsiteY5033" fmla="*/ 507337 h 4246968"/>
              <a:gd name="connsiteX5034" fmla="*/ 838181 w 2439256"/>
              <a:gd name="connsiteY5034" fmla="*/ 502686 h 4246968"/>
              <a:gd name="connsiteX5035" fmla="*/ 833504 w 2439256"/>
              <a:gd name="connsiteY5035" fmla="*/ 502686 h 4246968"/>
              <a:gd name="connsiteX5036" fmla="*/ 817321 w 2439256"/>
              <a:gd name="connsiteY5036" fmla="*/ 518871 h 4246968"/>
              <a:gd name="connsiteX5037" fmla="*/ 817426 w 2439256"/>
              <a:gd name="connsiteY5037" fmla="*/ 512220 h 4246968"/>
              <a:gd name="connsiteX5038" fmla="*/ 901427 w 2439256"/>
              <a:gd name="connsiteY5038" fmla="*/ 428230 h 4246968"/>
              <a:gd name="connsiteX5039" fmla="*/ 966016 w 2439256"/>
              <a:gd name="connsiteY5039" fmla="*/ 458502 h 4246968"/>
              <a:gd name="connsiteX5040" fmla="*/ 970693 w 2439256"/>
              <a:gd name="connsiteY5040" fmla="*/ 458875 h 4246968"/>
              <a:gd name="connsiteX5041" fmla="*/ 971150 w 2439256"/>
              <a:gd name="connsiteY5041" fmla="*/ 454223 h 4246968"/>
              <a:gd name="connsiteX5042" fmla="*/ 901427 w 2439256"/>
              <a:gd name="connsiteY5042" fmla="*/ 421439 h 4246968"/>
              <a:gd name="connsiteX5043" fmla="*/ 810749 w 2439256"/>
              <a:gd name="connsiteY5043" fmla="*/ 512034 h 4246968"/>
              <a:gd name="connsiteX5044" fmla="*/ 810653 w 2439256"/>
              <a:gd name="connsiteY5044" fmla="*/ 518690 h 4246968"/>
              <a:gd name="connsiteX5045" fmla="*/ 835142 w 2439256"/>
              <a:gd name="connsiteY5045" fmla="*/ 340742 h 4246968"/>
              <a:gd name="connsiteX5046" fmla="*/ 850582 w 2439256"/>
              <a:gd name="connsiteY5046" fmla="*/ 326273 h 4246968"/>
              <a:gd name="connsiteX5047" fmla="*/ 850087 w 2439256"/>
              <a:gd name="connsiteY5047" fmla="*/ 321627 h 4246968"/>
              <a:gd name="connsiteX5048" fmla="*/ 845420 w 2439256"/>
              <a:gd name="connsiteY5048" fmla="*/ 322092 h 4246968"/>
              <a:gd name="connsiteX5049" fmla="*/ 831228 w 2439256"/>
              <a:gd name="connsiteY5049" fmla="*/ 335435 h 4246968"/>
              <a:gd name="connsiteX5050" fmla="*/ 830466 w 2439256"/>
              <a:gd name="connsiteY5050" fmla="*/ 340096 h 4246968"/>
              <a:gd name="connsiteX5051" fmla="*/ 833142 w 2439256"/>
              <a:gd name="connsiteY5051" fmla="*/ 341440 h 4246968"/>
              <a:gd name="connsiteX5052" fmla="*/ 835142 w 2439256"/>
              <a:gd name="connsiteY5052" fmla="*/ 340742 h 4246968"/>
              <a:gd name="connsiteX5053" fmla="*/ 1076030 w 2439256"/>
              <a:gd name="connsiteY5053" fmla="*/ 80246 h 4246968"/>
              <a:gd name="connsiteX5054" fmla="*/ 1075544 w 2439256"/>
              <a:gd name="connsiteY5054" fmla="*/ 84944 h 4246968"/>
              <a:gd name="connsiteX5055" fmla="*/ 1090498 w 2439256"/>
              <a:gd name="connsiteY5055" fmla="*/ 99315 h 4246968"/>
              <a:gd name="connsiteX5056" fmla="*/ 1092498 w 2439256"/>
              <a:gd name="connsiteY5056" fmla="*/ 99961 h 4246968"/>
              <a:gd name="connsiteX5057" fmla="*/ 1095165 w 2439256"/>
              <a:gd name="connsiteY5057" fmla="*/ 98622 h 4246968"/>
              <a:gd name="connsiteX5058" fmla="*/ 1094404 w 2439256"/>
              <a:gd name="connsiteY5058" fmla="*/ 93971 h 4246968"/>
              <a:gd name="connsiteX5059" fmla="*/ 1080706 w 2439256"/>
              <a:gd name="connsiteY5059" fmla="*/ 80711 h 4246968"/>
              <a:gd name="connsiteX5060" fmla="*/ 1076030 w 2439256"/>
              <a:gd name="connsiteY5060" fmla="*/ 80246 h 4246968"/>
              <a:gd name="connsiteX5061" fmla="*/ 567576 w 2439256"/>
              <a:gd name="connsiteY5061" fmla="*/ 518690 h 4246968"/>
              <a:gd name="connsiteX5062" fmla="*/ 551393 w 2439256"/>
              <a:gd name="connsiteY5062" fmla="*/ 502509 h 4246968"/>
              <a:gd name="connsiteX5063" fmla="*/ 546716 w 2439256"/>
              <a:gd name="connsiteY5063" fmla="*/ 502509 h 4246968"/>
              <a:gd name="connsiteX5064" fmla="*/ 546716 w 2439256"/>
              <a:gd name="connsiteY5064" fmla="*/ 507155 h 4246968"/>
              <a:gd name="connsiteX5065" fmla="*/ 568528 w 2439256"/>
              <a:gd name="connsiteY5065" fmla="*/ 529149 h 4246968"/>
              <a:gd name="connsiteX5066" fmla="*/ 570919 w 2439256"/>
              <a:gd name="connsiteY5066" fmla="*/ 530130 h 4246968"/>
              <a:gd name="connsiteX5067" fmla="*/ 573291 w 2439256"/>
              <a:gd name="connsiteY5067" fmla="*/ 529149 h 4246968"/>
              <a:gd name="connsiteX5068" fmla="*/ 595113 w 2439256"/>
              <a:gd name="connsiteY5068" fmla="*/ 507337 h 4246968"/>
              <a:gd name="connsiteX5069" fmla="*/ 595113 w 2439256"/>
              <a:gd name="connsiteY5069" fmla="*/ 502686 h 4246968"/>
              <a:gd name="connsiteX5070" fmla="*/ 590436 w 2439256"/>
              <a:gd name="connsiteY5070" fmla="*/ 502686 h 4246968"/>
              <a:gd name="connsiteX5071" fmla="*/ 574243 w 2439256"/>
              <a:gd name="connsiteY5071" fmla="*/ 518871 h 4246968"/>
              <a:gd name="connsiteX5072" fmla="*/ 574348 w 2439256"/>
              <a:gd name="connsiteY5072" fmla="*/ 512220 h 4246968"/>
              <a:gd name="connsiteX5073" fmla="*/ 658358 w 2439256"/>
              <a:gd name="connsiteY5073" fmla="*/ 428230 h 4246968"/>
              <a:gd name="connsiteX5074" fmla="*/ 722938 w 2439256"/>
              <a:gd name="connsiteY5074" fmla="*/ 458502 h 4246968"/>
              <a:gd name="connsiteX5075" fmla="*/ 727614 w 2439256"/>
              <a:gd name="connsiteY5075" fmla="*/ 458875 h 4246968"/>
              <a:gd name="connsiteX5076" fmla="*/ 728072 w 2439256"/>
              <a:gd name="connsiteY5076" fmla="*/ 454223 h 4246968"/>
              <a:gd name="connsiteX5077" fmla="*/ 658358 w 2439256"/>
              <a:gd name="connsiteY5077" fmla="*/ 421439 h 4246968"/>
              <a:gd name="connsiteX5078" fmla="*/ 567671 w 2439256"/>
              <a:gd name="connsiteY5078" fmla="*/ 512034 h 4246968"/>
              <a:gd name="connsiteX5079" fmla="*/ 567576 w 2439256"/>
              <a:gd name="connsiteY5079" fmla="*/ 518690 h 4246968"/>
              <a:gd name="connsiteX5080" fmla="*/ 1086031 w 2439256"/>
              <a:gd name="connsiteY5080" fmla="*/ 278839 h 4246968"/>
              <a:gd name="connsiteX5081" fmla="*/ 1090708 w 2439256"/>
              <a:gd name="connsiteY5081" fmla="*/ 278839 h 4246968"/>
              <a:gd name="connsiteX5082" fmla="*/ 1106871 w 2439256"/>
              <a:gd name="connsiteY5082" fmla="*/ 262654 h 4246968"/>
              <a:gd name="connsiteX5083" fmla="*/ 1106871 w 2439256"/>
              <a:gd name="connsiteY5083" fmla="*/ 269220 h 4246968"/>
              <a:gd name="connsiteX5084" fmla="*/ 1100299 w 2439256"/>
              <a:gd name="connsiteY5084" fmla="*/ 302651 h 4246968"/>
              <a:gd name="connsiteX5085" fmla="*/ 1102043 w 2439256"/>
              <a:gd name="connsiteY5085" fmla="*/ 307023 h 4246968"/>
              <a:gd name="connsiteX5086" fmla="*/ 1103357 w 2439256"/>
              <a:gd name="connsiteY5086" fmla="*/ 307349 h 4246968"/>
              <a:gd name="connsiteX5087" fmla="*/ 1106415 w 2439256"/>
              <a:gd name="connsiteY5087" fmla="*/ 305349 h 4246968"/>
              <a:gd name="connsiteX5088" fmla="*/ 1113568 w 2439256"/>
              <a:gd name="connsiteY5088" fmla="*/ 269220 h 4246968"/>
              <a:gd name="connsiteX5089" fmla="*/ 1113568 w 2439256"/>
              <a:gd name="connsiteY5089" fmla="*/ 262751 h 4246968"/>
              <a:gd name="connsiteX5090" fmla="*/ 1129751 w 2439256"/>
              <a:gd name="connsiteY5090" fmla="*/ 278932 h 4246968"/>
              <a:gd name="connsiteX5091" fmla="*/ 1132132 w 2439256"/>
              <a:gd name="connsiteY5091" fmla="*/ 279913 h 4246968"/>
              <a:gd name="connsiteX5092" fmla="*/ 1134523 w 2439256"/>
              <a:gd name="connsiteY5092" fmla="*/ 278932 h 4246968"/>
              <a:gd name="connsiteX5093" fmla="*/ 1134523 w 2439256"/>
              <a:gd name="connsiteY5093" fmla="*/ 274286 h 4246968"/>
              <a:gd name="connsiteX5094" fmla="*/ 1112615 w 2439256"/>
              <a:gd name="connsiteY5094" fmla="*/ 252380 h 4246968"/>
              <a:gd name="connsiteX5095" fmla="*/ 1110215 w 2439256"/>
              <a:gd name="connsiteY5095" fmla="*/ 251399 h 4246968"/>
              <a:gd name="connsiteX5096" fmla="*/ 1107853 w 2439256"/>
              <a:gd name="connsiteY5096" fmla="*/ 252380 h 4246968"/>
              <a:gd name="connsiteX5097" fmla="*/ 1086031 w 2439256"/>
              <a:gd name="connsiteY5097" fmla="*/ 274192 h 4246968"/>
              <a:gd name="connsiteX5098" fmla="*/ 1086031 w 2439256"/>
              <a:gd name="connsiteY5098" fmla="*/ 278839 h 4246968"/>
              <a:gd name="connsiteX5099" fmla="*/ 869128 w 2439256"/>
              <a:gd name="connsiteY5099" fmla="*/ 111035 h 4246968"/>
              <a:gd name="connsiteX5100" fmla="*/ 889721 w 2439256"/>
              <a:gd name="connsiteY5100" fmla="*/ 115779 h 4246968"/>
              <a:gd name="connsiteX5101" fmla="*/ 890092 w 2439256"/>
              <a:gd name="connsiteY5101" fmla="*/ 115779 h 4246968"/>
              <a:gd name="connsiteX5102" fmla="*/ 893436 w 2439256"/>
              <a:gd name="connsiteY5102" fmla="*/ 112854 h 4246968"/>
              <a:gd name="connsiteX5103" fmla="*/ 890397 w 2439256"/>
              <a:gd name="connsiteY5103" fmla="*/ 109128 h 4246968"/>
              <a:gd name="connsiteX5104" fmla="*/ 871442 w 2439256"/>
              <a:gd name="connsiteY5104" fmla="*/ 104757 h 4246968"/>
              <a:gd name="connsiteX5105" fmla="*/ 867127 w 2439256"/>
              <a:gd name="connsiteY5105" fmla="*/ 106756 h 4246968"/>
              <a:gd name="connsiteX5106" fmla="*/ 869128 w 2439256"/>
              <a:gd name="connsiteY5106" fmla="*/ 111035 h 4246968"/>
              <a:gd name="connsiteX5107" fmla="*/ 833047 w 2439256"/>
              <a:gd name="connsiteY5107" fmla="*/ 80246 h 4246968"/>
              <a:gd name="connsiteX5108" fmla="*/ 832561 w 2439256"/>
              <a:gd name="connsiteY5108" fmla="*/ 84944 h 4246968"/>
              <a:gd name="connsiteX5109" fmla="*/ 847506 w 2439256"/>
              <a:gd name="connsiteY5109" fmla="*/ 99315 h 4246968"/>
              <a:gd name="connsiteX5110" fmla="*/ 849506 w 2439256"/>
              <a:gd name="connsiteY5110" fmla="*/ 99961 h 4246968"/>
              <a:gd name="connsiteX5111" fmla="*/ 852182 w 2439256"/>
              <a:gd name="connsiteY5111" fmla="*/ 98622 h 4246968"/>
              <a:gd name="connsiteX5112" fmla="*/ 851421 w 2439256"/>
              <a:gd name="connsiteY5112" fmla="*/ 93971 h 4246968"/>
              <a:gd name="connsiteX5113" fmla="*/ 837733 w 2439256"/>
              <a:gd name="connsiteY5113" fmla="*/ 80711 h 4246968"/>
              <a:gd name="connsiteX5114" fmla="*/ 833047 w 2439256"/>
              <a:gd name="connsiteY5114" fmla="*/ 80246 h 4246968"/>
              <a:gd name="connsiteX5115" fmla="*/ 912200 w 2439256"/>
              <a:gd name="connsiteY5115" fmla="*/ 109407 h 4246968"/>
              <a:gd name="connsiteX5116" fmla="*/ 909714 w 2439256"/>
              <a:gd name="connsiteY5116" fmla="*/ 113407 h 4246968"/>
              <a:gd name="connsiteX5117" fmla="*/ 913038 w 2439256"/>
              <a:gd name="connsiteY5117" fmla="*/ 116058 h 4246968"/>
              <a:gd name="connsiteX5118" fmla="*/ 913809 w 2439256"/>
              <a:gd name="connsiteY5118" fmla="*/ 115960 h 4246968"/>
              <a:gd name="connsiteX5119" fmla="*/ 935727 w 2439256"/>
              <a:gd name="connsiteY5119" fmla="*/ 110054 h 4246968"/>
              <a:gd name="connsiteX5120" fmla="*/ 937927 w 2439256"/>
              <a:gd name="connsiteY5120" fmla="*/ 105872 h 4246968"/>
              <a:gd name="connsiteX5121" fmla="*/ 933726 w 2439256"/>
              <a:gd name="connsiteY5121" fmla="*/ 103682 h 4246968"/>
              <a:gd name="connsiteX5122" fmla="*/ 912200 w 2439256"/>
              <a:gd name="connsiteY5122" fmla="*/ 109407 h 4246968"/>
              <a:gd name="connsiteX5123" fmla="*/ 843039 w 2439256"/>
              <a:gd name="connsiteY5123" fmla="*/ 278839 h 4246968"/>
              <a:gd name="connsiteX5124" fmla="*/ 847715 w 2439256"/>
              <a:gd name="connsiteY5124" fmla="*/ 278839 h 4246968"/>
              <a:gd name="connsiteX5125" fmla="*/ 863908 w 2439256"/>
              <a:gd name="connsiteY5125" fmla="*/ 262654 h 4246968"/>
              <a:gd name="connsiteX5126" fmla="*/ 863908 w 2439256"/>
              <a:gd name="connsiteY5126" fmla="*/ 269220 h 4246968"/>
              <a:gd name="connsiteX5127" fmla="*/ 857316 w 2439256"/>
              <a:gd name="connsiteY5127" fmla="*/ 302651 h 4246968"/>
              <a:gd name="connsiteX5128" fmla="*/ 859050 w 2439256"/>
              <a:gd name="connsiteY5128" fmla="*/ 307023 h 4246968"/>
              <a:gd name="connsiteX5129" fmla="*/ 860374 w 2439256"/>
              <a:gd name="connsiteY5129" fmla="*/ 307349 h 4246968"/>
              <a:gd name="connsiteX5130" fmla="*/ 863422 w 2439256"/>
              <a:gd name="connsiteY5130" fmla="*/ 305349 h 4246968"/>
              <a:gd name="connsiteX5131" fmla="*/ 870585 w 2439256"/>
              <a:gd name="connsiteY5131" fmla="*/ 269220 h 4246968"/>
              <a:gd name="connsiteX5132" fmla="*/ 870585 w 2439256"/>
              <a:gd name="connsiteY5132" fmla="*/ 262751 h 4246968"/>
              <a:gd name="connsiteX5133" fmla="*/ 886768 w 2439256"/>
              <a:gd name="connsiteY5133" fmla="*/ 278932 h 4246968"/>
              <a:gd name="connsiteX5134" fmla="*/ 889130 w 2439256"/>
              <a:gd name="connsiteY5134" fmla="*/ 279913 h 4246968"/>
              <a:gd name="connsiteX5135" fmla="*/ 891530 w 2439256"/>
              <a:gd name="connsiteY5135" fmla="*/ 278932 h 4246968"/>
              <a:gd name="connsiteX5136" fmla="*/ 891530 w 2439256"/>
              <a:gd name="connsiteY5136" fmla="*/ 274286 h 4246968"/>
              <a:gd name="connsiteX5137" fmla="*/ 869623 w 2439256"/>
              <a:gd name="connsiteY5137" fmla="*/ 252380 h 4246968"/>
              <a:gd name="connsiteX5138" fmla="*/ 867232 w 2439256"/>
              <a:gd name="connsiteY5138" fmla="*/ 251399 h 4246968"/>
              <a:gd name="connsiteX5139" fmla="*/ 864861 w 2439256"/>
              <a:gd name="connsiteY5139" fmla="*/ 252380 h 4246968"/>
              <a:gd name="connsiteX5140" fmla="*/ 843039 w 2439256"/>
              <a:gd name="connsiteY5140" fmla="*/ 274192 h 4246968"/>
              <a:gd name="connsiteX5141" fmla="*/ 843039 w 2439256"/>
              <a:gd name="connsiteY5141" fmla="*/ 278839 h 4246968"/>
              <a:gd name="connsiteX5142" fmla="*/ 901341 w 2439256"/>
              <a:gd name="connsiteY5142" fmla="*/ 73316 h 4246968"/>
              <a:gd name="connsiteX5143" fmla="*/ 933802 w 2439256"/>
              <a:gd name="connsiteY5143" fmla="*/ 40807 h 4246968"/>
              <a:gd name="connsiteX5144" fmla="*/ 920115 w 2439256"/>
              <a:gd name="connsiteY5144" fmla="*/ 5 h 4246968"/>
              <a:gd name="connsiteX5145" fmla="*/ 912076 w 2439256"/>
              <a:gd name="connsiteY5145" fmla="*/ 5 h 4246968"/>
              <a:gd name="connsiteX5146" fmla="*/ 927154 w 2439256"/>
              <a:gd name="connsiteY5146" fmla="*/ 40807 h 4246968"/>
              <a:gd name="connsiteX5147" fmla="*/ 901341 w 2439256"/>
              <a:gd name="connsiteY5147" fmla="*/ 66619 h 4246968"/>
              <a:gd name="connsiteX5148" fmla="*/ 875529 w 2439256"/>
              <a:gd name="connsiteY5148" fmla="*/ 40807 h 4246968"/>
              <a:gd name="connsiteX5149" fmla="*/ 890597 w 2439256"/>
              <a:gd name="connsiteY5149" fmla="*/ 5 h 4246968"/>
              <a:gd name="connsiteX5150" fmla="*/ 882577 w 2439256"/>
              <a:gd name="connsiteY5150" fmla="*/ 5 h 4246968"/>
              <a:gd name="connsiteX5151" fmla="*/ 868861 w 2439256"/>
              <a:gd name="connsiteY5151" fmla="*/ 40807 h 4246968"/>
              <a:gd name="connsiteX5152" fmla="*/ 901341 w 2439256"/>
              <a:gd name="connsiteY5152" fmla="*/ 73316 h 4246968"/>
              <a:gd name="connsiteX5153" fmla="*/ 590064 w 2439256"/>
              <a:gd name="connsiteY5153" fmla="*/ 80246 h 4246968"/>
              <a:gd name="connsiteX5154" fmla="*/ 589579 w 2439256"/>
              <a:gd name="connsiteY5154" fmla="*/ 84944 h 4246968"/>
              <a:gd name="connsiteX5155" fmla="*/ 604552 w 2439256"/>
              <a:gd name="connsiteY5155" fmla="*/ 99315 h 4246968"/>
              <a:gd name="connsiteX5156" fmla="*/ 606542 w 2439256"/>
              <a:gd name="connsiteY5156" fmla="*/ 99961 h 4246968"/>
              <a:gd name="connsiteX5157" fmla="*/ 609190 w 2439256"/>
              <a:gd name="connsiteY5157" fmla="*/ 98622 h 4246968"/>
              <a:gd name="connsiteX5158" fmla="*/ 608447 w 2439256"/>
              <a:gd name="connsiteY5158" fmla="*/ 93971 h 4246968"/>
              <a:gd name="connsiteX5159" fmla="*/ 594741 w 2439256"/>
              <a:gd name="connsiteY5159" fmla="*/ 80711 h 4246968"/>
              <a:gd name="connsiteX5160" fmla="*/ 590064 w 2439256"/>
              <a:gd name="connsiteY5160" fmla="*/ 80246 h 4246968"/>
              <a:gd name="connsiteX5161" fmla="*/ 347081 w 2439256"/>
              <a:gd name="connsiteY5161" fmla="*/ 80246 h 4246968"/>
              <a:gd name="connsiteX5162" fmla="*/ 346614 w 2439256"/>
              <a:gd name="connsiteY5162" fmla="*/ 84944 h 4246968"/>
              <a:gd name="connsiteX5163" fmla="*/ 361569 w 2439256"/>
              <a:gd name="connsiteY5163" fmla="*/ 99315 h 4246968"/>
              <a:gd name="connsiteX5164" fmla="*/ 363560 w 2439256"/>
              <a:gd name="connsiteY5164" fmla="*/ 99961 h 4246968"/>
              <a:gd name="connsiteX5165" fmla="*/ 366217 w 2439256"/>
              <a:gd name="connsiteY5165" fmla="*/ 98622 h 4246968"/>
              <a:gd name="connsiteX5166" fmla="*/ 365474 w 2439256"/>
              <a:gd name="connsiteY5166" fmla="*/ 93971 h 4246968"/>
              <a:gd name="connsiteX5167" fmla="*/ 351748 w 2439256"/>
              <a:gd name="connsiteY5167" fmla="*/ 80711 h 4246968"/>
              <a:gd name="connsiteX5168" fmla="*/ 347081 w 2439256"/>
              <a:gd name="connsiteY5168" fmla="*/ 80246 h 4246968"/>
              <a:gd name="connsiteX5169" fmla="*/ 735892 w 2439256"/>
              <a:gd name="connsiteY5169" fmla="*/ 3947684 h 4246968"/>
              <a:gd name="connsiteX5170" fmla="*/ 737616 w 2439256"/>
              <a:gd name="connsiteY5170" fmla="*/ 3952056 h 4246968"/>
              <a:gd name="connsiteX5171" fmla="*/ 738940 w 2439256"/>
              <a:gd name="connsiteY5171" fmla="*/ 3952342 h 4246968"/>
              <a:gd name="connsiteX5172" fmla="*/ 741979 w 2439256"/>
              <a:gd name="connsiteY5172" fmla="*/ 3950332 h 4246968"/>
              <a:gd name="connsiteX5173" fmla="*/ 749122 w 2439256"/>
              <a:gd name="connsiteY5173" fmla="*/ 3914242 h 4246968"/>
              <a:gd name="connsiteX5174" fmla="*/ 749122 w 2439256"/>
              <a:gd name="connsiteY5174" fmla="*/ 3907784 h 4246968"/>
              <a:gd name="connsiteX5175" fmla="*/ 765334 w 2439256"/>
              <a:gd name="connsiteY5175" fmla="*/ 3923957 h 4246968"/>
              <a:gd name="connsiteX5176" fmla="*/ 767705 w 2439256"/>
              <a:gd name="connsiteY5176" fmla="*/ 3924938 h 4246968"/>
              <a:gd name="connsiteX5177" fmla="*/ 770077 w 2439256"/>
              <a:gd name="connsiteY5177" fmla="*/ 3923957 h 4246968"/>
              <a:gd name="connsiteX5178" fmla="*/ 770077 w 2439256"/>
              <a:gd name="connsiteY5178" fmla="*/ 3919318 h 4246968"/>
              <a:gd name="connsiteX5179" fmla="*/ 748265 w 2439256"/>
              <a:gd name="connsiteY5179" fmla="*/ 3897516 h 4246968"/>
              <a:gd name="connsiteX5180" fmla="*/ 745893 w 2439256"/>
              <a:gd name="connsiteY5180" fmla="*/ 3896525 h 4246968"/>
              <a:gd name="connsiteX5181" fmla="*/ 743512 w 2439256"/>
              <a:gd name="connsiteY5181" fmla="*/ 3897516 h 4246968"/>
              <a:gd name="connsiteX5182" fmla="*/ 721709 w 2439256"/>
              <a:gd name="connsiteY5182" fmla="*/ 3919318 h 4246968"/>
              <a:gd name="connsiteX5183" fmla="*/ 721614 w 2439256"/>
              <a:gd name="connsiteY5183" fmla="*/ 3923871 h 4246968"/>
              <a:gd name="connsiteX5184" fmla="*/ 726253 w 2439256"/>
              <a:gd name="connsiteY5184" fmla="*/ 3923871 h 4246968"/>
              <a:gd name="connsiteX5185" fmla="*/ 742464 w 2439256"/>
              <a:gd name="connsiteY5185" fmla="*/ 3907689 h 4246968"/>
              <a:gd name="connsiteX5186" fmla="*/ 742464 w 2439256"/>
              <a:gd name="connsiteY5186" fmla="*/ 3914242 h 4246968"/>
              <a:gd name="connsiteX5187" fmla="*/ 735892 w 2439256"/>
              <a:gd name="connsiteY5187" fmla="*/ 3947684 h 4246968"/>
              <a:gd name="connsiteX5188" fmla="*/ 492814 w 2439256"/>
              <a:gd name="connsiteY5188" fmla="*/ 3947684 h 4246968"/>
              <a:gd name="connsiteX5189" fmla="*/ 494529 w 2439256"/>
              <a:gd name="connsiteY5189" fmla="*/ 3952056 h 4246968"/>
              <a:gd name="connsiteX5190" fmla="*/ 495852 w 2439256"/>
              <a:gd name="connsiteY5190" fmla="*/ 3952342 h 4246968"/>
              <a:gd name="connsiteX5191" fmla="*/ 498900 w 2439256"/>
              <a:gd name="connsiteY5191" fmla="*/ 3950332 h 4246968"/>
              <a:gd name="connsiteX5192" fmla="*/ 506044 w 2439256"/>
              <a:gd name="connsiteY5192" fmla="*/ 3914242 h 4246968"/>
              <a:gd name="connsiteX5193" fmla="*/ 506044 w 2439256"/>
              <a:gd name="connsiteY5193" fmla="*/ 3907784 h 4246968"/>
              <a:gd name="connsiteX5194" fmla="*/ 522246 w 2439256"/>
              <a:gd name="connsiteY5194" fmla="*/ 3923957 h 4246968"/>
              <a:gd name="connsiteX5195" fmla="*/ 524627 w 2439256"/>
              <a:gd name="connsiteY5195" fmla="*/ 3924938 h 4246968"/>
              <a:gd name="connsiteX5196" fmla="*/ 526999 w 2439256"/>
              <a:gd name="connsiteY5196" fmla="*/ 3923957 h 4246968"/>
              <a:gd name="connsiteX5197" fmla="*/ 526999 w 2439256"/>
              <a:gd name="connsiteY5197" fmla="*/ 3919318 h 4246968"/>
              <a:gd name="connsiteX5198" fmla="*/ 505206 w 2439256"/>
              <a:gd name="connsiteY5198" fmla="*/ 3897516 h 4246968"/>
              <a:gd name="connsiteX5199" fmla="*/ 502805 w 2439256"/>
              <a:gd name="connsiteY5199" fmla="*/ 3896525 h 4246968"/>
              <a:gd name="connsiteX5200" fmla="*/ 500424 w 2439256"/>
              <a:gd name="connsiteY5200" fmla="*/ 3897516 h 4246968"/>
              <a:gd name="connsiteX5201" fmla="*/ 478621 w 2439256"/>
              <a:gd name="connsiteY5201" fmla="*/ 3919318 h 4246968"/>
              <a:gd name="connsiteX5202" fmla="*/ 478536 w 2439256"/>
              <a:gd name="connsiteY5202" fmla="*/ 3923871 h 4246968"/>
              <a:gd name="connsiteX5203" fmla="*/ 483184 w 2439256"/>
              <a:gd name="connsiteY5203" fmla="*/ 3923871 h 4246968"/>
              <a:gd name="connsiteX5204" fmla="*/ 499386 w 2439256"/>
              <a:gd name="connsiteY5204" fmla="*/ 3907689 h 4246968"/>
              <a:gd name="connsiteX5205" fmla="*/ 499386 w 2439256"/>
              <a:gd name="connsiteY5205" fmla="*/ 3914242 h 4246968"/>
              <a:gd name="connsiteX5206" fmla="*/ 492814 w 2439256"/>
              <a:gd name="connsiteY5206" fmla="*/ 3947684 h 4246968"/>
              <a:gd name="connsiteX5207" fmla="*/ 594741 w 2439256"/>
              <a:gd name="connsiteY5207" fmla="*/ 3968658 h 4246968"/>
              <a:gd name="connsiteX5208" fmla="*/ 590064 w 2439256"/>
              <a:gd name="connsiteY5208" fmla="*/ 3968153 h 4246968"/>
              <a:gd name="connsiteX5209" fmla="*/ 589579 w 2439256"/>
              <a:gd name="connsiteY5209" fmla="*/ 3972849 h 4246968"/>
              <a:gd name="connsiteX5210" fmla="*/ 604542 w 2439256"/>
              <a:gd name="connsiteY5210" fmla="*/ 3987213 h 4246968"/>
              <a:gd name="connsiteX5211" fmla="*/ 606542 w 2439256"/>
              <a:gd name="connsiteY5211" fmla="*/ 3987860 h 4246968"/>
              <a:gd name="connsiteX5212" fmla="*/ 609190 w 2439256"/>
              <a:gd name="connsiteY5212" fmla="*/ 3986565 h 4246968"/>
              <a:gd name="connsiteX5213" fmla="*/ 608438 w 2439256"/>
              <a:gd name="connsiteY5213" fmla="*/ 3981869 h 4246968"/>
              <a:gd name="connsiteX5214" fmla="*/ 594741 w 2439256"/>
              <a:gd name="connsiteY5214" fmla="*/ 3968658 h 4246968"/>
              <a:gd name="connsiteX5215" fmla="*/ 837733 w 2439256"/>
              <a:gd name="connsiteY5215" fmla="*/ 3968658 h 4246968"/>
              <a:gd name="connsiteX5216" fmla="*/ 833047 w 2439256"/>
              <a:gd name="connsiteY5216" fmla="*/ 3968153 h 4246968"/>
              <a:gd name="connsiteX5217" fmla="*/ 832561 w 2439256"/>
              <a:gd name="connsiteY5217" fmla="*/ 3972849 h 4246968"/>
              <a:gd name="connsiteX5218" fmla="*/ 847506 w 2439256"/>
              <a:gd name="connsiteY5218" fmla="*/ 3987213 h 4246968"/>
              <a:gd name="connsiteX5219" fmla="*/ 849506 w 2439256"/>
              <a:gd name="connsiteY5219" fmla="*/ 3987860 h 4246968"/>
              <a:gd name="connsiteX5220" fmla="*/ 852182 w 2439256"/>
              <a:gd name="connsiteY5220" fmla="*/ 3986565 h 4246968"/>
              <a:gd name="connsiteX5221" fmla="*/ 851411 w 2439256"/>
              <a:gd name="connsiteY5221" fmla="*/ 3981869 h 4246968"/>
              <a:gd name="connsiteX5222" fmla="*/ 837733 w 2439256"/>
              <a:gd name="connsiteY5222" fmla="*/ 3968658 h 4246968"/>
              <a:gd name="connsiteX5223" fmla="*/ 966016 w 2439256"/>
              <a:gd name="connsiteY5223" fmla="*/ 3860530 h 4246968"/>
              <a:gd name="connsiteX5224" fmla="*/ 970693 w 2439256"/>
              <a:gd name="connsiteY5224" fmla="*/ 3860902 h 4246968"/>
              <a:gd name="connsiteX5225" fmla="*/ 971150 w 2439256"/>
              <a:gd name="connsiteY5225" fmla="*/ 3856244 h 4246968"/>
              <a:gd name="connsiteX5226" fmla="*/ 901427 w 2439256"/>
              <a:gd name="connsiteY5226" fmla="*/ 3823459 h 4246968"/>
              <a:gd name="connsiteX5227" fmla="*/ 810749 w 2439256"/>
              <a:gd name="connsiteY5227" fmla="*/ 3914061 h 4246968"/>
              <a:gd name="connsiteX5228" fmla="*/ 810644 w 2439256"/>
              <a:gd name="connsiteY5228" fmla="*/ 3920709 h 4246968"/>
              <a:gd name="connsiteX5229" fmla="*/ 794480 w 2439256"/>
              <a:gd name="connsiteY5229" fmla="*/ 3904526 h 4246968"/>
              <a:gd name="connsiteX5230" fmla="*/ 789794 w 2439256"/>
              <a:gd name="connsiteY5230" fmla="*/ 3904526 h 4246968"/>
              <a:gd name="connsiteX5231" fmla="*/ 789794 w 2439256"/>
              <a:gd name="connsiteY5231" fmla="*/ 3909232 h 4246968"/>
              <a:gd name="connsiteX5232" fmla="*/ 811520 w 2439256"/>
              <a:gd name="connsiteY5232" fmla="*/ 3931225 h 4246968"/>
              <a:gd name="connsiteX5233" fmla="*/ 813911 w 2439256"/>
              <a:gd name="connsiteY5233" fmla="*/ 3932149 h 4246968"/>
              <a:gd name="connsiteX5234" fmla="*/ 816283 w 2439256"/>
              <a:gd name="connsiteY5234" fmla="*/ 3931225 h 4246968"/>
              <a:gd name="connsiteX5235" fmla="*/ 838181 w 2439256"/>
              <a:gd name="connsiteY5235" fmla="*/ 3909413 h 4246968"/>
              <a:gd name="connsiteX5236" fmla="*/ 838181 w 2439256"/>
              <a:gd name="connsiteY5236" fmla="*/ 3904707 h 4246968"/>
              <a:gd name="connsiteX5237" fmla="*/ 833504 w 2439256"/>
              <a:gd name="connsiteY5237" fmla="*/ 3904707 h 4246968"/>
              <a:gd name="connsiteX5238" fmla="*/ 817321 w 2439256"/>
              <a:gd name="connsiteY5238" fmla="*/ 3920938 h 4246968"/>
              <a:gd name="connsiteX5239" fmla="*/ 817426 w 2439256"/>
              <a:gd name="connsiteY5239" fmla="*/ 3914242 h 4246968"/>
              <a:gd name="connsiteX5240" fmla="*/ 901427 w 2439256"/>
              <a:gd name="connsiteY5240" fmla="*/ 3830260 h 4246968"/>
              <a:gd name="connsiteX5241" fmla="*/ 966016 w 2439256"/>
              <a:gd name="connsiteY5241" fmla="*/ 3860530 h 4246968"/>
              <a:gd name="connsiteX5242" fmla="*/ 480050 w 2439256"/>
              <a:gd name="connsiteY5242" fmla="*/ 3860530 h 4246968"/>
              <a:gd name="connsiteX5243" fmla="*/ 484718 w 2439256"/>
              <a:gd name="connsiteY5243" fmla="*/ 3860902 h 4246968"/>
              <a:gd name="connsiteX5244" fmla="*/ 485184 w 2439256"/>
              <a:gd name="connsiteY5244" fmla="*/ 3856244 h 4246968"/>
              <a:gd name="connsiteX5245" fmla="*/ 415461 w 2439256"/>
              <a:gd name="connsiteY5245" fmla="*/ 3823459 h 4246968"/>
              <a:gd name="connsiteX5246" fmla="*/ 324793 w 2439256"/>
              <a:gd name="connsiteY5246" fmla="*/ 3914061 h 4246968"/>
              <a:gd name="connsiteX5247" fmla="*/ 324707 w 2439256"/>
              <a:gd name="connsiteY5247" fmla="*/ 3920709 h 4246968"/>
              <a:gd name="connsiteX5248" fmla="*/ 308496 w 2439256"/>
              <a:gd name="connsiteY5248" fmla="*/ 3904526 h 4246968"/>
              <a:gd name="connsiteX5249" fmla="*/ 303847 w 2439256"/>
              <a:gd name="connsiteY5249" fmla="*/ 3904526 h 4246968"/>
              <a:gd name="connsiteX5250" fmla="*/ 303847 w 2439256"/>
              <a:gd name="connsiteY5250" fmla="*/ 3909232 h 4246968"/>
              <a:gd name="connsiteX5251" fmla="*/ 325545 w 2439256"/>
              <a:gd name="connsiteY5251" fmla="*/ 3931225 h 4246968"/>
              <a:gd name="connsiteX5252" fmla="*/ 327936 w 2439256"/>
              <a:gd name="connsiteY5252" fmla="*/ 3932149 h 4246968"/>
              <a:gd name="connsiteX5253" fmla="*/ 330308 w 2439256"/>
              <a:gd name="connsiteY5253" fmla="*/ 3931225 h 4246968"/>
              <a:gd name="connsiteX5254" fmla="*/ 352215 w 2439256"/>
              <a:gd name="connsiteY5254" fmla="*/ 3909413 h 4246968"/>
              <a:gd name="connsiteX5255" fmla="*/ 352215 w 2439256"/>
              <a:gd name="connsiteY5255" fmla="*/ 3904707 h 4246968"/>
              <a:gd name="connsiteX5256" fmla="*/ 347567 w 2439256"/>
              <a:gd name="connsiteY5256" fmla="*/ 3904707 h 4246968"/>
              <a:gd name="connsiteX5257" fmla="*/ 331355 w 2439256"/>
              <a:gd name="connsiteY5257" fmla="*/ 3920938 h 4246968"/>
              <a:gd name="connsiteX5258" fmla="*/ 331451 w 2439256"/>
              <a:gd name="connsiteY5258" fmla="*/ 3914242 h 4246968"/>
              <a:gd name="connsiteX5259" fmla="*/ 415461 w 2439256"/>
              <a:gd name="connsiteY5259" fmla="*/ 3830260 h 4246968"/>
              <a:gd name="connsiteX5260" fmla="*/ 480050 w 2439256"/>
              <a:gd name="connsiteY5260" fmla="*/ 3860530 h 4246968"/>
              <a:gd name="connsiteX5261" fmla="*/ 1144324 w 2439256"/>
              <a:gd name="connsiteY5261" fmla="*/ 73316 h 4246968"/>
              <a:gd name="connsiteX5262" fmla="*/ 1176785 w 2439256"/>
              <a:gd name="connsiteY5262" fmla="*/ 40807 h 4246968"/>
              <a:gd name="connsiteX5263" fmla="*/ 1163098 w 2439256"/>
              <a:gd name="connsiteY5263" fmla="*/ 5 h 4246968"/>
              <a:gd name="connsiteX5264" fmla="*/ 1155059 w 2439256"/>
              <a:gd name="connsiteY5264" fmla="*/ 5 h 4246968"/>
              <a:gd name="connsiteX5265" fmla="*/ 1170137 w 2439256"/>
              <a:gd name="connsiteY5265" fmla="*/ 40807 h 4246968"/>
              <a:gd name="connsiteX5266" fmla="*/ 1144324 w 2439256"/>
              <a:gd name="connsiteY5266" fmla="*/ 66619 h 4246968"/>
              <a:gd name="connsiteX5267" fmla="*/ 1118511 w 2439256"/>
              <a:gd name="connsiteY5267" fmla="*/ 40807 h 4246968"/>
              <a:gd name="connsiteX5268" fmla="*/ 1133580 w 2439256"/>
              <a:gd name="connsiteY5268" fmla="*/ 5 h 4246968"/>
              <a:gd name="connsiteX5269" fmla="*/ 1125550 w 2439256"/>
              <a:gd name="connsiteY5269" fmla="*/ 5 h 4246968"/>
              <a:gd name="connsiteX5270" fmla="*/ 1111844 w 2439256"/>
              <a:gd name="connsiteY5270" fmla="*/ 40807 h 4246968"/>
              <a:gd name="connsiteX5271" fmla="*/ 1144324 w 2439256"/>
              <a:gd name="connsiteY5271" fmla="*/ 73316 h 4246968"/>
              <a:gd name="connsiteX5272" fmla="*/ 1080706 w 2439256"/>
              <a:gd name="connsiteY5272" fmla="*/ 3968658 h 4246968"/>
              <a:gd name="connsiteX5273" fmla="*/ 1076030 w 2439256"/>
              <a:gd name="connsiteY5273" fmla="*/ 3968153 h 4246968"/>
              <a:gd name="connsiteX5274" fmla="*/ 1075544 w 2439256"/>
              <a:gd name="connsiteY5274" fmla="*/ 3972849 h 4246968"/>
              <a:gd name="connsiteX5275" fmla="*/ 1090498 w 2439256"/>
              <a:gd name="connsiteY5275" fmla="*/ 3987213 h 4246968"/>
              <a:gd name="connsiteX5276" fmla="*/ 1092498 w 2439256"/>
              <a:gd name="connsiteY5276" fmla="*/ 3987860 h 4246968"/>
              <a:gd name="connsiteX5277" fmla="*/ 1095165 w 2439256"/>
              <a:gd name="connsiteY5277" fmla="*/ 3986565 h 4246968"/>
              <a:gd name="connsiteX5278" fmla="*/ 1094394 w 2439256"/>
              <a:gd name="connsiteY5278" fmla="*/ 3981869 h 4246968"/>
              <a:gd name="connsiteX5279" fmla="*/ 1080706 w 2439256"/>
              <a:gd name="connsiteY5279" fmla="*/ 3968658 h 4246968"/>
              <a:gd name="connsiteX5280" fmla="*/ 978875 w 2439256"/>
              <a:gd name="connsiteY5280" fmla="*/ 3947684 h 4246968"/>
              <a:gd name="connsiteX5281" fmla="*/ 980608 w 2439256"/>
              <a:gd name="connsiteY5281" fmla="*/ 3952056 h 4246968"/>
              <a:gd name="connsiteX5282" fmla="*/ 981913 w 2439256"/>
              <a:gd name="connsiteY5282" fmla="*/ 3952342 h 4246968"/>
              <a:gd name="connsiteX5283" fmla="*/ 984971 w 2439256"/>
              <a:gd name="connsiteY5283" fmla="*/ 3950332 h 4246968"/>
              <a:gd name="connsiteX5284" fmla="*/ 992114 w 2439256"/>
              <a:gd name="connsiteY5284" fmla="*/ 3914242 h 4246968"/>
              <a:gd name="connsiteX5285" fmla="*/ 992114 w 2439256"/>
              <a:gd name="connsiteY5285" fmla="*/ 3907784 h 4246968"/>
              <a:gd name="connsiteX5286" fmla="*/ 1008297 w 2439256"/>
              <a:gd name="connsiteY5286" fmla="*/ 3923957 h 4246968"/>
              <a:gd name="connsiteX5287" fmla="*/ 1010688 w 2439256"/>
              <a:gd name="connsiteY5287" fmla="*/ 3924938 h 4246968"/>
              <a:gd name="connsiteX5288" fmla="*/ 1013070 w 2439256"/>
              <a:gd name="connsiteY5288" fmla="*/ 3923957 h 4246968"/>
              <a:gd name="connsiteX5289" fmla="*/ 1013070 w 2439256"/>
              <a:gd name="connsiteY5289" fmla="*/ 3919318 h 4246968"/>
              <a:gd name="connsiteX5290" fmla="*/ 991248 w 2439256"/>
              <a:gd name="connsiteY5290" fmla="*/ 3897516 h 4246968"/>
              <a:gd name="connsiteX5291" fmla="*/ 988876 w 2439256"/>
              <a:gd name="connsiteY5291" fmla="*/ 3896525 h 4246968"/>
              <a:gd name="connsiteX5292" fmla="*/ 986485 w 2439256"/>
              <a:gd name="connsiteY5292" fmla="*/ 3897516 h 4246968"/>
              <a:gd name="connsiteX5293" fmla="*/ 964568 w 2439256"/>
              <a:gd name="connsiteY5293" fmla="*/ 3919223 h 4246968"/>
              <a:gd name="connsiteX5294" fmla="*/ 964568 w 2439256"/>
              <a:gd name="connsiteY5294" fmla="*/ 3923871 h 4246968"/>
              <a:gd name="connsiteX5295" fmla="*/ 969245 w 2439256"/>
              <a:gd name="connsiteY5295" fmla="*/ 3923871 h 4246968"/>
              <a:gd name="connsiteX5296" fmla="*/ 985438 w 2439256"/>
              <a:gd name="connsiteY5296" fmla="*/ 3907689 h 4246968"/>
              <a:gd name="connsiteX5297" fmla="*/ 985438 w 2439256"/>
              <a:gd name="connsiteY5297" fmla="*/ 3914242 h 4246968"/>
              <a:gd name="connsiteX5298" fmla="*/ 978875 w 2439256"/>
              <a:gd name="connsiteY5298" fmla="*/ 3947684 h 4246968"/>
              <a:gd name="connsiteX5299" fmla="*/ 722938 w 2439256"/>
              <a:gd name="connsiteY5299" fmla="*/ 3860530 h 4246968"/>
              <a:gd name="connsiteX5300" fmla="*/ 727614 w 2439256"/>
              <a:gd name="connsiteY5300" fmla="*/ 3860902 h 4246968"/>
              <a:gd name="connsiteX5301" fmla="*/ 728072 w 2439256"/>
              <a:gd name="connsiteY5301" fmla="*/ 3856244 h 4246968"/>
              <a:gd name="connsiteX5302" fmla="*/ 658358 w 2439256"/>
              <a:gd name="connsiteY5302" fmla="*/ 3823459 h 4246968"/>
              <a:gd name="connsiteX5303" fmla="*/ 567671 w 2439256"/>
              <a:gd name="connsiteY5303" fmla="*/ 3914061 h 4246968"/>
              <a:gd name="connsiteX5304" fmla="*/ 567566 w 2439256"/>
              <a:gd name="connsiteY5304" fmla="*/ 3920709 h 4246968"/>
              <a:gd name="connsiteX5305" fmla="*/ 551393 w 2439256"/>
              <a:gd name="connsiteY5305" fmla="*/ 3904526 h 4246968"/>
              <a:gd name="connsiteX5306" fmla="*/ 546716 w 2439256"/>
              <a:gd name="connsiteY5306" fmla="*/ 3904526 h 4246968"/>
              <a:gd name="connsiteX5307" fmla="*/ 546716 w 2439256"/>
              <a:gd name="connsiteY5307" fmla="*/ 3909232 h 4246968"/>
              <a:gd name="connsiteX5308" fmla="*/ 568528 w 2439256"/>
              <a:gd name="connsiteY5308" fmla="*/ 3931225 h 4246968"/>
              <a:gd name="connsiteX5309" fmla="*/ 570919 w 2439256"/>
              <a:gd name="connsiteY5309" fmla="*/ 3932149 h 4246968"/>
              <a:gd name="connsiteX5310" fmla="*/ 573291 w 2439256"/>
              <a:gd name="connsiteY5310" fmla="*/ 3931225 h 4246968"/>
              <a:gd name="connsiteX5311" fmla="*/ 595113 w 2439256"/>
              <a:gd name="connsiteY5311" fmla="*/ 3909413 h 4246968"/>
              <a:gd name="connsiteX5312" fmla="*/ 595113 w 2439256"/>
              <a:gd name="connsiteY5312" fmla="*/ 3904707 h 4246968"/>
              <a:gd name="connsiteX5313" fmla="*/ 590436 w 2439256"/>
              <a:gd name="connsiteY5313" fmla="*/ 3904707 h 4246968"/>
              <a:gd name="connsiteX5314" fmla="*/ 574243 w 2439256"/>
              <a:gd name="connsiteY5314" fmla="*/ 3920938 h 4246968"/>
              <a:gd name="connsiteX5315" fmla="*/ 574348 w 2439256"/>
              <a:gd name="connsiteY5315" fmla="*/ 3914242 h 4246968"/>
              <a:gd name="connsiteX5316" fmla="*/ 658358 w 2439256"/>
              <a:gd name="connsiteY5316" fmla="*/ 3830260 h 4246968"/>
              <a:gd name="connsiteX5317" fmla="*/ 722938 w 2439256"/>
              <a:gd name="connsiteY5317" fmla="*/ 3860530 h 4246968"/>
              <a:gd name="connsiteX5318" fmla="*/ 183156 w 2439256"/>
              <a:gd name="connsiteY5318" fmla="*/ 109407 h 4246968"/>
              <a:gd name="connsiteX5319" fmla="*/ 180660 w 2439256"/>
              <a:gd name="connsiteY5319" fmla="*/ 113407 h 4246968"/>
              <a:gd name="connsiteX5320" fmla="*/ 184023 w 2439256"/>
              <a:gd name="connsiteY5320" fmla="*/ 116058 h 4246968"/>
              <a:gd name="connsiteX5321" fmla="*/ 184785 w 2439256"/>
              <a:gd name="connsiteY5321" fmla="*/ 115960 h 4246968"/>
              <a:gd name="connsiteX5322" fmla="*/ 206693 w 2439256"/>
              <a:gd name="connsiteY5322" fmla="*/ 110054 h 4246968"/>
              <a:gd name="connsiteX5323" fmla="*/ 208873 w 2439256"/>
              <a:gd name="connsiteY5323" fmla="*/ 105872 h 4246968"/>
              <a:gd name="connsiteX5324" fmla="*/ 204701 w 2439256"/>
              <a:gd name="connsiteY5324" fmla="*/ 103682 h 4246968"/>
              <a:gd name="connsiteX5325" fmla="*/ 183156 w 2439256"/>
              <a:gd name="connsiteY5325" fmla="*/ 109407 h 4246968"/>
              <a:gd name="connsiteX5326" fmla="*/ 140208 w 2439256"/>
              <a:gd name="connsiteY5326" fmla="*/ 110938 h 4246968"/>
              <a:gd name="connsiteX5327" fmla="*/ 160763 w 2439256"/>
              <a:gd name="connsiteY5327" fmla="*/ 115681 h 4246968"/>
              <a:gd name="connsiteX5328" fmla="*/ 161163 w 2439256"/>
              <a:gd name="connsiteY5328" fmla="*/ 115681 h 4246968"/>
              <a:gd name="connsiteX5329" fmla="*/ 164487 w 2439256"/>
              <a:gd name="connsiteY5329" fmla="*/ 112756 h 4246968"/>
              <a:gd name="connsiteX5330" fmla="*/ 161344 w 2439256"/>
              <a:gd name="connsiteY5330" fmla="*/ 109128 h 4246968"/>
              <a:gd name="connsiteX5331" fmla="*/ 142475 w 2439256"/>
              <a:gd name="connsiteY5331" fmla="*/ 104612 h 4246968"/>
              <a:gd name="connsiteX5332" fmla="*/ 138208 w 2439256"/>
              <a:gd name="connsiteY5332" fmla="*/ 106612 h 4246968"/>
              <a:gd name="connsiteX5333" fmla="*/ 140208 w 2439256"/>
              <a:gd name="connsiteY5333" fmla="*/ 110938 h 4246968"/>
              <a:gd name="connsiteX5334" fmla="*/ 106089 w 2439256"/>
              <a:gd name="connsiteY5334" fmla="*/ 340742 h 4246968"/>
              <a:gd name="connsiteX5335" fmla="*/ 121529 w 2439256"/>
              <a:gd name="connsiteY5335" fmla="*/ 326273 h 4246968"/>
              <a:gd name="connsiteX5336" fmla="*/ 121044 w 2439256"/>
              <a:gd name="connsiteY5336" fmla="*/ 321627 h 4246968"/>
              <a:gd name="connsiteX5337" fmla="*/ 116491 w 2439256"/>
              <a:gd name="connsiteY5337" fmla="*/ 322092 h 4246968"/>
              <a:gd name="connsiteX5338" fmla="*/ 102279 w 2439256"/>
              <a:gd name="connsiteY5338" fmla="*/ 335435 h 4246968"/>
              <a:gd name="connsiteX5339" fmla="*/ 101536 w 2439256"/>
              <a:gd name="connsiteY5339" fmla="*/ 340096 h 4246968"/>
              <a:gd name="connsiteX5340" fmla="*/ 104194 w 2439256"/>
              <a:gd name="connsiteY5340" fmla="*/ 341440 h 4246968"/>
              <a:gd name="connsiteX5341" fmla="*/ 106089 w 2439256"/>
              <a:gd name="connsiteY5341" fmla="*/ 340742 h 4246968"/>
              <a:gd name="connsiteX5342" fmla="*/ 351748 w 2439256"/>
              <a:gd name="connsiteY5342" fmla="*/ 3968658 h 4246968"/>
              <a:gd name="connsiteX5343" fmla="*/ 347081 w 2439256"/>
              <a:gd name="connsiteY5343" fmla="*/ 3968153 h 4246968"/>
              <a:gd name="connsiteX5344" fmla="*/ 346614 w 2439256"/>
              <a:gd name="connsiteY5344" fmla="*/ 3972849 h 4246968"/>
              <a:gd name="connsiteX5345" fmla="*/ 361559 w 2439256"/>
              <a:gd name="connsiteY5345" fmla="*/ 3987213 h 4246968"/>
              <a:gd name="connsiteX5346" fmla="*/ 363560 w 2439256"/>
              <a:gd name="connsiteY5346" fmla="*/ 3987860 h 4246968"/>
              <a:gd name="connsiteX5347" fmla="*/ 366217 w 2439256"/>
              <a:gd name="connsiteY5347" fmla="*/ 3986565 h 4246968"/>
              <a:gd name="connsiteX5348" fmla="*/ 365464 w 2439256"/>
              <a:gd name="connsiteY5348" fmla="*/ 3981869 h 4246968"/>
              <a:gd name="connsiteX5349" fmla="*/ 351748 w 2439256"/>
              <a:gd name="connsiteY5349" fmla="*/ 3968658 h 4246968"/>
              <a:gd name="connsiteX5350" fmla="*/ 82572 w 2439256"/>
              <a:gd name="connsiteY5350" fmla="*/ 529149 h 4246968"/>
              <a:gd name="connsiteX5351" fmla="*/ 84944 w 2439256"/>
              <a:gd name="connsiteY5351" fmla="*/ 530130 h 4246968"/>
              <a:gd name="connsiteX5352" fmla="*/ 87316 w 2439256"/>
              <a:gd name="connsiteY5352" fmla="*/ 529149 h 4246968"/>
              <a:gd name="connsiteX5353" fmla="*/ 109128 w 2439256"/>
              <a:gd name="connsiteY5353" fmla="*/ 507337 h 4246968"/>
              <a:gd name="connsiteX5354" fmla="*/ 109128 w 2439256"/>
              <a:gd name="connsiteY5354" fmla="*/ 502690 h 4246968"/>
              <a:gd name="connsiteX5355" fmla="*/ 104489 w 2439256"/>
              <a:gd name="connsiteY5355" fmla="*/ 502690 h 4246968"/>
              <a:gd name="connsiteX5356" fmla="*/ 88278 w 2439256"/>
              <a:gd name="connsiteY5356" fmla="*/ 518871 h 4246968"/>
              <a:gd name="connsiteX5357" fmla="*/ 88373 w 2439256"/>
              <a:gd name="connsiteY5357" fmla="*/ 512225 h 4246968"/>
              <a:gd name="connsiteX5358" fmla="*/ 172393 w 2439256"/>
              <a:gd name="connsiteY5358" fmla="*/ 428234 h 4246968"/>
              <a:gd name="connsiteX5359" fmla="*/ 236963 w 2439256"/>
              <a:gd name="connsiteY5359" fmla="*/ 458502 h 4246968"/>
              <a:gd name="connsiteX5360" fmla="*/ 241639 w 2439256"/>
              <a:gd name="connsiteY5360" fmla="*/ 458875 h 4246968"/>
              <a:gd name="connsiteX5361" fmla="*/ 242097 w 2439256"/>
              <a:gd name="connsiteY5361" fmla="*/ 454223 h 4246968"/>
              <a:gd name="connsiteX5362" fmla="*/ 172393 w 2439256"/>
              <a:gd name="connsiteY5362" fmla="*/ 421439 h 4246968"/>
              <a:gd name="connsiteX5363" fmla="*/ 81715 w 2439256"/>
              <a:gd name="connsiteY5363" fmla="*/ 512034 h 4246968"/>
              <a:gd name="connsiteX5364" fmla="*/ 81629 w 2439256"/>
              <a:gd name="connsiteY5364" fmla="*/ 518690 h 4246968"/>
              <a:gd name="connsiteX5365" fmla="*/ 65418 w 2439256"/>
              <a:gd name="connsiteY5365" fmla="*/ 502509 h 4246968"/>
              <a:gd name="connsiteX5366" fmla="*/ 60770 w 2439256"/>
              <a:gd name="connsiteY5366" fmla="*/ 502509 h 4246968"/>
              <a:gd name="connsiteX5367" fmla="*/ 60770 w 2439256"/>
              <a:gd name="connsiteY5367" fmla="*/ 507155 h 4246968"/>
              <a:gd name="connsiteX5368" fmla="*/ 82572 w 2439256"/>
              <a:gd name="connsiteY5368" fmla="*/ 529149 h 4246968"/>
              <a:gd name="connsiteX5369" fmla="*/ 357073 w 2439256"/>
              <a:gd name="connsiteY5369" fmla="*/ 278839 h 4246968"/>
              <a:gd name="connsiteX5370" fmla="*/ 361750 w 2439256"/>
              <a:gd name="connsiteY5370" fmla="*/ 278839 h 4246968"/>
              <a:gd name="connsiteX5371" fmla="*/ 377923 w 2439256"/>
              <a:gd name="connsiteY5371" fmla="*/ 262654 h 4246968"/>
              <a:gd name="connsiteX5372" fmla="*/ 377923 w 2439256"/>
              <a:gd name="connsiteY5372" fmla="*/ 269220 h 4246968"/>
              <a:gd name="connsiteX5373" fmla="*/ 371380 w 2439256"/>
              <a:gd name="connsiteY5373" fmla="*/ 302651 h 4246968"/>
              <a:gd name="connsiteX5374" fmla="*/ 373075 w 2439256"/>
              <a:gd name="connsiteY5374" fmla="*/ 307023 h 4246968"/>
              <a:gd name="connsiteX5375" fmla="*/ 374418 w 2439256"/>
              <a:gd name="connsiteY5375" fmla="*/ 307349 h 4246968"/>
              <a:gd name="connsiteX5376" fmla="*/ 377466 w 2439256"/>
              <a:gd name="connsiteY5376" fmla="*/ 305349 h 4246968"/>
              <a:gd name="connsiteX5377" fmla="*/ 384610 w 2439256"/>
              <a:gd name="connsiteY5377" fmla="*/ 269220 h 4246968"/>
              <a:gd name="connsiteX5378" fmla="*/ 384610 w 2439256"/>
              <a:gd name="connsiteY5378" fmla="*/ 262751 h 4246968"/>
              <a:gd name="connsiteX5379" fmla="*/ 400802 w 2439256"/>
              <a:gd name="connsiteY5379" fmla="*/ 278932 h 4246968"/>
              <a:gd name="connsiteX5380" fmla="*/ 403184 w 2439256"/>
              <a:gd name="connsiteY5380" fmla="*/ 279913 h 4246968"/>
              <a:gd name="connsiteX5381" fmla="*/ 405565 w 2439256"/>
              <a:gd name="connsiteY5381" fmla="*/ 278932 h 4246968"/>
              <a:gd name="connsiteX5382" fmla="*/ 405565 w 2439256"/>
              <a:gd name="connsiteY5382" fmla="*/ 274286 h 4246968"/>
              <a:gd name="connsiteX5383" fmla="*/ 383657 w 2439256"/>
              <a:gd name="connsiteY5383" fmla="*/ 252380 h 4246968"/>
              <a:gd name="connsiteX5384" fmla="*/ 381285 w 2439256"/>
              <a:gd name="connsiteY5384" fmla="*/ 251399 h 4246968"/>
              <a:gd name="connsiteX5385" fmla="*/ 378895 w 2439256"/>
              <a:gd name="connsiteY5385" fmla="*/ 252380 h 4246968"/>
              <a:gd name="connsiteX5386" fmla="*/ 357073 w 2439256"/>
              <a:gd name="connsiteY5386" fmla="*/ 274192 h 4246968"/>
              <a:gd name="connsiteX5387" fmla="*/ 357073 w 2439256"/>
              <a:gd name="connsiteY5387" fmla="*/ 278839 h 4246968"/>
              <a:gd name="connsiteX5388" fmla="*/ 249831 w 2439256"/>
              <a:gd name="connsiteY5388" fmla="*/ 3947684 h 4246968"/>
              <a:gd name="connsiteX5389" fmla="*/ 251555 w 2439256"/>
              <a:gd name="connsiteY5389" fmla="*/ 3952056 h 4246968"/>
              <a:gd name="connsiteX5390" fmla="*/ 252869 w 2439256"/>
              <a:gd name="connsiteY5390" fmla="*/ 3952342 h 4246968"/>
              <a:gd name="connsiteX5391" fmla="*/ 255918 w 2439256"/>
              <a:gd name="connsiteY5391" fmla="*/ 3950332 h 4246968"/>
              <a:gd name="connsiteX5392" fmla="*/ 263061 w 2439256"/>
              <a:gd name="connsiteY5392" fmla="*/ 3914242 h 4246968"/>
              <a:gd name="connsiteX5393" fmla="*/ 263061 w 2439256"/>
              <a:gd name="connsiteY5393" fmla="*/ 3907784 h 4246968"/>
              <a:gd name="connsiteX5394" fmla="*/ 279273 w 2439256"/>
              <a:gd name="connsiteY5394" fmla="*/ 3923957 h 4246968"/>
              <a:gd name="connsiteX5395" fmla="*/ 281644 w 2439256"/>
              <a:gd name="connsiteY5395" fmla="*/ 3924938 h 4246968"/>
              <a:gd name="connsiteX5396" fmla="*/ 284036 w 2439256"/>
              <a:gd name="connsiteY5396" fmla="*/ 3923957 h 4246968"/>
              <a:gd name="connsiteX5397" fmla="*/ 284036 w 2439256"/>
              <a:gd name="connsiteY5397" fmla="*/ 3919318 h 4246968"/>
              <a:gd name="connsiteX5398" fmla="*/ 262223 w 2439256"/>
              <a:gd name="connsiteY5398" fmla="*/ 3897516 h 4246968"/>
              <a:gd name="connsiteX5399" fmla="*/ 259832 w 2439256"/>
              <a:gd name="connsiteY5399" fmla="*/ 3896525 h 4246968"/>
              <a:gd name="connsiteX5400" fmla="*/ 257460 w 2439256"/>
              <a:gd name="connsiteY5400" fmla="*/ 3897516 h 4246968"/>
              <a:gd name="connsiteX5401" fmla="*/ 235648 w 2439256"/>
              <a:gd name="connsiteY5401" fmla="*/ 3919318 h 4246968"/>
              <a:gd name="connsiteX5402" fmla="*/ 235553 w 2439256"/>
              <a:gd name="connsiteY5402" fmla="*/ 3923871 h 4246968"/>
              <a:gd name="connsiteX5403" fmla="*/ 240192 w 2439256"/>
              <a:gd name="connsiteY5403" fmla="*/ 3923871 h 4246968"/>
              <a:gd name="connsiteX5404" fmla="*/ 256404 w 2439256"/>
              <a:gd name="connsiteY5404" fmla="*/ 3907689 h 4246968"/>
              <a:gd name="connsiteX5405" fmla="*/ 256404 w 2439256"/>
              <a:gd name="connsiteY5405" fmla="*/ 3914242 h 4246968"/>
              <a:gd name="connsiteX5406" fmla="*/ 249831 w 2439256"/>
              <a:gd name="connsiteY5406" fmla="*/ 3947684 h 4246968"/>
              <a:gd name="connsiteX5407" fmla="*/ 1938985 w 2439256"/>
              <a:gd name="connsiteY5407" fmla="*/ 1537087 h 4246968"/>
              <a:gd name="connsiteX5408" fmla="*/ 1924793 w 2439256"/>
              <a:gd name="connsiteY5408" fmla="*/ 1550432 h 4246968"/>
              <a:gd name="connsiteX5409" fmla="*/ 1924022 w 2439256"/>
              <a:gd name="connsiteY5409" fmla="*/ 1555090 h 4246968"/>
              <a:gd name="connsiteX5410" fmla="*/ 1926707 w 2439256"/>
              <a:gd name="connsiteY5410" fmla="*/ 1556433 h 4246968"/>
              <a:gd name="connsiteX5411" fmla="*/ 1928613 w 2439256"/>
              <a:gd name="connsiteY5411" fmla="*/ 1555785 h 4246968"/>
              <a:gd name="connsiteX5412" fmla="*/ 1944043 w 2439256"/>
              <a:gd name="connsiteY5412" fmla="*/ 1541269 h 4246968"/>
              <a:gd name="connsiteX5413" fmla="*/ 1943557 w 2439256"/>
              <a:gd name="connsiteY5413" fmla="*/ 1536621 h 4246968"/>
              <a:gd name="connsiteX5414" fmla="*/ 1938985 w 2439256"/>
              <a:gd name="connsiteY5414" fmla="*/ 1537087 h 4246968"/>
              <a:gd name="connsiteX5415" fmla="*/ 103994 w 2439256"/>
              <a:gd name="connsiteY5415" fmla="*/ 80246 h 4246968"/>
              <a:gd name="connsiteX5416" fmla="*/ 103537 w 2439256"/>
              <a:gd name="connsiteY5416" fmla="*/ 84944 h 4246968"/>
              <a:gd name="connsiteX5417" fmla="*/ 118491 w 2439256"/>
              <a:gd name="connsiteY5417" fmla="*/ 99315 h 4246968"/>
              <a:gd name="connsiteX5418" fmla="*/ 120482 w 2439256"/>
              <a:gd name="connsiteY5418" fmla="*/ 99961 h 4246968"/>
              <a:gd name="connsiteX5419" fmla="*/ 123139 w 2439256"/>
              <a:gd name="connsiteY5419" fmla="*/ 98622 h 4246968"/>
              <a:gd name="connsiteX5420" fmla="*/ 122396 w 2439256"/>
              <a:gd name="connsiteY5420" fmla="*/ 93971 h 4246968"/>
              <a:gd name="connsiteX5421" fmla="*/ 108680 w 2439256"/>
              <a:gd name="connsiteY5421" fmla="*/ 80711 h 4246968"/>
              <a:gd name="connsiteX5422" fmla="*/ 103994 w 2439256"/>
              <a:gd name="connsiteY5422" fmla="*/ 80246 h 4246968"/>
              <a:gd name="connsiteX5423" fmla="*/ 172298 w 2439256"/>
              <a:gd name="connsiteY5423" fmla="*/ 73316 h 4246968"/>
              <a:gd name="connsiteX5424" fmla="*/ 204778 w 2439256"/>
              <a:gd name="connsiteY5424" fmla="*/ 40807 h 4246968"/>
              <a:gd name="connsiteX5425" fmla="*/ 191071 w 2439256"/>
              <a:gd name="connsiteY5425" fmla="*/ 5 h 4246968"/>
              <a:gd name="connsiteX5426" fmla="*/ 183042 w 2439256"/>
              <a:gd name="connsiteY5426" fmla="*/ 5 h 4246968"/>
              <a:gd name="connsiteX5427" fmla="*/ 198111 w 2439256"/>
              <a:gd name="connsiteY5427" fmla="*/ 40807 h 4246968"/>
              <a:gd name="connsiteX5428" fmla="*/ 172298 w 2439256"/>
              <a:gd name="connsiteY5428" fmla="*/ 66619 h 4246968"/>
              <a:gd name="connsiteX5429" fmla="*/ 146475 w 2439256"/>
              <a:gd name="connsiteY5429" fmla="*/ 40807 h 4246968"/>
              <a:gd name="connsiteX5430" fmla="*/ 161544 w 2439256"/>
              <a:gd name="connsiteY5430" fmla="*/ 5 h 4246968"/>
              <a:gd name="connsiteX5431" fmla="*/ 153524 w 2439256"/>
              <a:gd name="connsiteY5431" fmla="*/ 5 h 4246968"/>
              <a:gd name="connsiteX5432" fmla="*/ 139817 w 2439256"/>
              <a:gd name="connsiteY5432" fmla="*/ 40807 h 4246968"/>
              <a:gd name="connsiteX5433" fmla="*/ 172298 w 2439256"/>
              <a:gd name="connsiteY5433" fmla="*/ 73316 h 4246968"/>
              <a:gd name="connsiteX5434" fmla="*/ 114090 w 2439256"/>
              <a:gd name="connsiteY5434" fmla="*/ 278839 h 4246968"/>
              <a:gd name="connsiteX5435" fmla="*/ 118757 w 2439256"/>
              <a:gd name="connsiteY5435" fmla="*/ 278839 h 4246968"/>
              <a:gd name="connsiteX5436" fmla="*/ 134941 w 2439256"/>
              <a:gd name="connsiteY5436" fmla="*/ 262654 h 4246968"/>
              <a:gd name="connsiteX5437" fmla="*/ 134941 w 2439256"/>
              <a:gd name="connsiteY5437" fmla="*/ 269220 h 4246968"/>
              <a:gd name="connsiteX5438" fmla="*/ 128397 w 2439256"/>
              <a:gd name="connsiteY5438" fmla="*/ 302651 h 4246968"/>
              <a:gd name="connsiteX5439" fmla="*/ 130092 w 2439256"/>
              <a:gd name="connsiteY5439" fmla="*/ 307023 h 4246968"/>
              <a:gd name="connsiteX5440" fmla="*/ 131436 w 2439256"/>
              <a:gd name="connsiteY5440" fmla="*/ 307349 h 4246968"/>
              <a:gd name="connsiteX5441" fmla="*/ 134483 w 2439256"/>
              <a:gd name="connsiteY5441" fmla="*/ 305349 h 4246968"/>
              <a:gd name="connsiteX5442" fmla="*/ 141627 w 2439256"/>
              <a:gd name="connsiteY5442" fmla="*/ 269220 h 4246968"/>
              <a:gd name="connsiteX5443" fmla="*/ 141627 w 2439256"/>
              <a:gd name="connsiteY5443" fmla="*/ 262751 h 4246968"/>
              <a:gd name="connsiteX5444" fmla="*/ 157810 w 2439256"/>
              <a:gd name="connsiteY5444" fmla="*/ 278932 h 4246968"/>
              <a:gd name="connsiteX5445" fmla="*/ 160211 w 2439256"/>
              <a:gd name="connsiteY5445" fmla="*/ 279913 h 4246968"/>
              <a:gd name="connsiteX5446" fmla="*/ 162582 w 2439256"/>
              <a:gd name="connsiteY5446" fmla="*/ 278932 h 4246968"/>
              <a:gd name="connsiteX5447" fmla="*/ 162582 w 2439256"/>
              <a:gd name="connsiteY5447" fmla="*/ 274286 h 4246968"/>
              <a:gd name="connsiteX5448" fmla="*/ 140675 w 2439256"/>
              <a:gd name="connsiteY5448" fmla="*/ 252380 h 4246968"/>
              <a:gd name="connsiteX5449" fmla="*/ 138303 w 2439256"/>
              <a:gd name="connsiteY5449" fmla="*/ 251399 h 4246968"/>
              <a:gd name="connsiteX5450" fmla="*/ 135912 w 2439256"/>
              <a:gd name="connsiteY5450" fmla="*/ 252380 h 4246968"/>
              <a:gd name="connsiteX5451" fmla="*/ 114090 w 2439256"/>
              <a:gd name="connsiteY5451" fmla="*/ 274192 h 4246968"/>
              <a:gd name="connsiteX5452" fmla="*/ 114090 w 2439256"/>
              <a:gd name="connsiteY5452" fmla="*/ 278839 h 4246968"/>
              <a:gd name="connsiteX5453" fmla="*/ 2052714 w 2439256"/>
              <a:gd name="connsiteY5453" fmla="*/ 1538716 h 4246968"/>
              <a:gd name="connsiteX5454" fmla="*/ 2048047 w 2439256"/>
              <a:gd name="connsiteY5454" fmla="*/ 1538249 h 4246968"/>
              <a:gd name="connsiteX5455" fmla="*/ 2047570 w 2439256"/>
              <a:gd name="connsiteY5455" fmla="*/ 1542898 h 4246968"/>
              <a:gd name="connsiteX5456" fmla="*/ 2062524 w 2439256"/>
              <a:gd name="connsiteY5456" fmla="*/ 1557271 h 4246968"/>
              <a:gd name="connsiteX5457" fmla="*/ 2064525 w 2439256"/>
              <a:gd name="connsiteY5457" fmla="*/ 1557966 h 4246968"/>
              <a:gd name="connsiteX5458" fmla="*/ 2067201 w 2439256"/>
              <a:gd name="connsiteY5458" fmla="*/ 1556623 h 4246968"/>
              <a:gd name="connsiteX5459" fmla="*/ 2066439 w 2439256"/>
              <a:gd name="connsiteY5459" fmla="*/ 1551975 h 4246968"/>
              <a:gd name="connsiteX5460" fmla="*/ 2052714 w 2439256"/>
              <a:gd name="connsiteY5460" fmla="*/ 1538716 h 4246968"/>
              <a:gd name="connsiteX5461" fmla="*/ 1904209 w 2439256"/>
              <a:gd name="connsiteY5461" fmla="*/ 1726930 h 4246968"/>
              <a:gd name="connsiteX5462" fmla="*/ 1904133 w 2439256"/>
              <a:gd name="connsiteY5462" fmla="*/ 1733588 h 4246968"/>
              <a:gd name="connsiteX5463" fmla="*/ 1887931 w 2439256"/>
              <a:gd name="connsiteY5463" fmla="*/ 1717396 h 4246968"/>
              <a:gd name="connsiteX5464" fmla="*/ 1883264 w 2439256"/>
              <a:gd name="connsiteY5464" fmla="*/ 1717396 h 4246968"/>
              <a:gd name="connsiteX5465" fmla="*/ 1883264 w 2439256"/>
              <a:gd name="connsiteY5465" fmla="*/ 1722091 h 4246968"/>
              <a:gd name="connsiteX5466" fmla="*/ 1905162 w 2439256"/>
              <a:gd name="connsiteY5466" fmla="*/ 1743913 h 4246968"/>
              <a:gd name="connsiteX5467" fmla="*/ 1907562 w 2439256"/>
              <a:gd name="connsiteY5467" fmla="*/ 1744837 h 4246968"/>
              <a:gd name="connsiteX5468" fmla="*/ 1909934 w 2439256"/>
              <a:gd name="connsiteY5468" fmla="*/ 1743913 h 4246968"/>
              <a:gd name="connsiteX5469" fmla="*/ 1931851 w 2439256"/>
              <a:gd name="connsiteY5469" fmla="*/ 1722091 h 4246968"/>
              <a:gd name="connsiteX5470" fmla="*/ 1931651 w 2439256"/>
              <a:gd name="connsiteY5470" fmla="*/ 1717586 h 4246968"/>
              <a:gd name="connsiteX5471" fmla="*/ 1926974 w 2439256"/>
              <a:gd name="connsiteY5471" fmla="*/ 1717586 h 4246968"/>
              <a:gd name="connsiteX5472" fmla="*/ 1910801 w 2439256"/>
              <a:gd name="connsiteY5472" fmla="*/ 1733769 h 4246968"/>
              <a:gd name="connsiteX5473" fmla="*/ 1910896 w 2439256"/>
              <a:gd name="connsiteY5473" fmla="*/ 1727121 h 4246968"/>
              <a:gd name="connsiteX5474" fmla="*/ 1994906 w 2439256"/>
              <a:gd name="connsiteY5474" fmla="*/ 1643120 h 4246968"/>
              <a:gd name="connsiteX5475" fmla="*/ 2059486 w 2439256"/>
              <a:gd name="connsiteY5475" fmla="*/ 1673400 h 4246968"/>
              <a:gd name="connsiteX5476" fmla="*/ 2064153 w 2439256"/>
              <a:gd name="connsiteY5476" fmla="*/ 1673781 h 4246968"/>
              <a:gd name="connsiteX5477" fmla="*/ 2064620 w 2439256"/>
              <a:gd name="connsiteY5477" fmla="*/ 1669123 h 4246968"/>
              <a:gd name="connsiteX5478" fmla="*/ 1994906 w 2439256"/>
              <a:gd name="connsiteY5478" fmla="*/ 1636338 h 4246968"/>
              <a:gd name="connsiteX5479" fmla="*/ 1904209 w 2439256"/>
              <a:gd name="connsiteY5479" fmla="*/ 1726930 h 4246968"/>
              <a:gd name="connsiteX5480" fmla="*/ 2084155 w 2439256"/>
              <a:gd name="connsiteY5480" fmla="*/ 2054962 h 4246968"/>
              <a:gd name="connsiteX5481" fmla="*/ 2104739 w 2439256"/>
              <a:gd name="connsiteY5481" fmla="*/ 2059753 h 4246968"/>
              <a:gd name="connsiteX5482" fmla="*/ 2105111 w 2439256"/>
              <a:gd name="connsiteY5482" fmla="*/ 2059753 h 4246968"/>
              <a:gd name="connsiteX5483" fmla="*/ 2108435 w 2439256"/>
              <a:gd name="connsiteY5483" fmla="*/ 2056781 h 4246968"/>
              <a:gd name="connsiteX5484" fmla="*/ 2105377 w 2439256"/>
              <a:gd name="connsiteY5484" fmla="*/ 2053057 h 4246968"/>
              <a:gd name="connsiteX5485" fmla="*/ 2086432 w 2439256"/>
              <a:gd name="connsiteY5485" fmla="*/ 2048685 h 4246968"/>
              <a:gd name="connsiteX5486" fmla="*/ 2082156 w 2439256"/>
              <a:gd name="connsiteY5486" fmla="*/ 2050685 h 4246968"/>
              <a:gd name="connsiteX5487" fmla="*/ 2084155 w 2439256"/>
              <a:gd name="connsiteY5487" fmla="*/ 2054962 h 4246968"/>
              <a:gd name="connsiteX5488" fmla="*/ 2060438 w 2439256"/>
              <a:gd name="connsiteY5488" fmla="*/ 2266064 h 4246968"/>
              <a:gd name="connsiteX5489" fmla="*/ 2046246 w 2439256"/>
              <a:gd name="connsiteY5489" fmla="*/ 2279361 h 4246968"/>
              <a:gd name="connsiteX5490" fmla="*/ 2045484 w 2439256"/>
              <a:gd name="connsiteY5490" fmla="*/ 2284067 h 4246968"/>
              <a:gd name="connsiteX5491" fmla="*/ 2048132 w 2439256"/>
              <a:gd name="connsiteY5491" fmla="*/ 2285362 h 4246968"/>
              <a:gd name="connsiteX5492" fmla="*/ 2050046 w 2439256"/>
              <a:gd name="connsiteY5492" fmla="*/ 2284714 h 4246968"/>
              <a:gd name="connsiteX5493" fmla="*/ 2065487 w 2439256"/>
              <a:gd name="connsiteY5493" fmla="*/ 2270246 h 4246968"/>
              <a:gd name="connsiteX5494" fmla="*/ 2065011 w 2439256"/>
              <a:gd name="connsiteY5494" fmla="*/ 2265550 h 4246968"/>
              <a:gd name="connsiteX5495" fmla="*/ 2060438 w 2439256"/>
              <a:gd name="connsiteY5495" fmla="*/ 2266064 h 4246968"/>
              <a:gd name="connsiteX5496" fmla="*/ 2058038 w 2439256"/>
              <a:gd name="connsiteY5496" fmla="*/ 2218115 h 4246968"/>
              <a:gd name="connsiteX5497" fmla="*/ 2058038 w 2439256"/>
              <a:gd name="connsiteY5497" fmla="*/ 2222811 h 4246968"/>
              <a:gd name="connsiteX5498" fmla="*/ 2062715 w 2439256"/>
              <a:gd name="connsiteY5498" fmla="*/ 2222811 h 4246968"/>
              <a:gd name="connsiteX5499" fmla="*/ 2078927 w 2439256"/>
              <a:gd name="connsiteY5499" fmla="*/ 2206628 h 4246968"/>
              <a:gd name="connsiteX5500" fmla="*/ 2078927 w 2439256"/>
              <a:gd name="connsiteY5500" fmla="*/ 2213191 h 4246968"/>
              <a:gd name="connsiteX5501" fmla="*/ 2072344 w 2439256"/>
              <a:gd name="connsiteY5501" fmla="*/ 2246624 h 4246968"/>
              <a:gd name="connsiteX5502" fmla="*/ 2074059 w 2439256"/>
              <a:gd name="connsiteY5502" fmla="*/ 2250996 h 4246968"/>
              <a:gd name="connsiteX5503" fmla="*/ 2075383 w 2439256"/>
              <a:gd name="connsiteY5503" fmla="*/ 2251281 h 4246968"/>
              <a:gd name="connsiteX5504" fmla="*/ 2078431 w 2439256"/>
              <a:gd name="connsiteY5504" fmla="*/ 2249281 h 4246968"/>
              <a:gd name="connsiteX5505" fmla="*/ 2085575 w 2439256"/>
              <a:gd name="connsiteY5505" fmla="*/ 2213191 h 4246968"/>
              <a:gd name="connsiteX5506" fmla="*/ 2085575 w 2439256"/>
              <a:gd name="connsiteY5506" fmla="*/ 2206724 h 4246968"/>
              <a:gd name="connsiteX5507" fmla="*/ 2101777 w 2439256"/>
              <a:gd name="connsiteY5507" fmla="*/ 2222907 h 4246968"/>
              <a:gd name="connsiteX5508" fmla="*/ 2104158 w 2439256"/>
              <a:gd name="connsiteY5508" fmla="*/ 2223840 h 4246968"/>
              <a:gd name="connsiteX5509" fmla="*/ 2106530 w 2439256"/>
              <a:gd name="connsiteY5509" fmla="*/ 2222907 h 4246968"/>
              <a:gd name="connsiteX5510" fmla="*/ 2106530 w 2439256"/>
              <a:gd name="connsiteY5510" fmla="*/ 2218249 h 4246968"/>
              <a:gd name="connsiteX5511" fmla="*/ 2084622 w 2439256"/>
              <a:gd name="connsiteY5511" fmla="*/ 2196351 h 4246968"/>
              <a:gd name="connsiteX5512" fmla="*/ 2082251 w 2439256"/>
              <a:gd name="connsiteY5512" fmla="*/ 2195370 h 4246968"/>
              <a:gd name="connsiteX5513" fmla="*/ 2079860 w 2439256"/>
              <a:gd name="connsiteY5513" fmla="*/ 2196351 h 4246968"/>
              <a:gd name="connsiteX5514" fmla="*/ 2058038 w 2439256"/>
              <a:gd name="connsiteY5514" fmla="*/ 2218115 h 4246968"/>
              <a:gd name="connsiteX5515" fmla="*/ 2116341 w 2439256"/>
              <a:gd name="connsiteY5515" fmla="*/ 2017243 h 4246968"/>
              <a:gd name="connsiteX5516" fmla="*/ 2083851 w 2439256"/>
              <a:gd name="connsiteY5516" fmla="*/ 1984782 h 4246968"/>
              <a:gd name="connsiteX5517" fmla="*/ 2116341 w 2439256"/>
              <a:gd name="connsiteY5517" fmla="*/ 1923155 h 4246968"/>
              <a:gd name="connsiteX5518" fmla="*/ 2148821 w 2439256"/>
              <a:gd name="connsiteY5518" fmla="*/ 1984782 h 4246968"/>
              <a:gd name="connsiteX5519" fmla="*/ 2116341 w 2439256"/>
              <a:gd name="connsiteY5519" fmla="*/ 2017243 h 4246968"/>
              <a:gd name="connsiteX5520" fmla="*/ 2116341 w 2439256"/>
              <a:gd name="connsiteY5520" fmla="*/ 1930184 h 4246968"/>
              <a:gd name="connsiteX5521" fmla="*/ 2090528 w 2439256"/>
              <a:gd name="connsiteY5521" fmla="*/ 1984782 h 4246968"/>
              <a:gd name="connsiteX5522" fmla="*/ 2116341 w 2439256"/>
              <a:gd name="connsiteY5522" fmla="*/ 2010594 h 4246968"/>
              <a:gd name="connsiteX5523" fmla="*/ 2142154 w 2439256"/>
              <a:gd name="connsiteY5523" fmla="*/ 1984782 h 4246968"/>
              <a:gd name="connsiteX5524" fmla="*/ 2116341 w 2439256"/>
              <a:gd name="connsiteY5524" fmla="*/ 1930184 h 4246968"/>
              <a:gd name="connsiteX5525" fmla="*/ 2116341 w 2439256"/>
              <a:gd name="connsiteY5525" fmla="*/ 1531277 h 4246968"/>
              <a:gd name="connsiteX5526" fmla="*/ 2083851 w 2439256"/>
              <a:gd name="connsiteY5526" fmla="*/ 1498806 h 4246968"/>
              <a:gd name="connsiteX5527" fmla="*/ 2116341 w 2439256"/>
              <a:gd name="connsiteY5527" fmla="*/ 1437180 h 4246968"/>
              <a:gd name="connsiteX5528" fmla="*/ 2148821 w 2439256"/>
              <a:gd name="connsiteY5528" fmla="*/ 1498806 h 4246968"/>
              <a:gd name="connsiteX5529" fmla="*/ 2116341 w 2439256"/>
              <a:gd name="connsiteY5529" fmla="*/ 1531277 h 4246968"/>
              <a:gd name="connsiteX5530" fmla="*/ 2116341 w 2439256"/>
              <a:gd name="connsiteY5530" fmla="*/ 1444247 h 4246968"/>
              <a:gd name="connsiteX5531" fmla="*/ 2090528 w 2439256"/>
              <a:gd name="connsiteY5531" fmla="*/ 1498806 h 4246968"/>
              <a:gd name="connsiteX5532" fmla="*/ 2116341 w 2439256"/>
              <a:gd name="connsiteY5532" fmla="*/ 1524619 h 4246968"/>
              <a:gd name="connsiteX5533" fmla="*/ 2142154 w 2439256"/>
              <a:gd name="connsiteY5533" fmla="*/ 1498806 h 4246968"/>
              <a:gd name="connsiteX5534" fmla="*/ 2116341 w 2439256"/>
              <a:gd name="connsiteY5534" fmla="*/ 1444247 h 4246968"/>
              <a:gd name="connsiteX5535" fmla="*/ 2060438 w 2439256"/>
              <a:gd name="connsiteY5535" fmla="*/ 1780099 h 4246968"/>
              <a:gd name="connsiteX5536" fmla="*/ 2046246 w 2439256"/>
              <a:gd name="connsiteY5536" fmla="*/ 1793396 h 4246968"/>
              <a:gd name="connsiteX5537" fmla="*/ 2045484 w 2439256"/>
              <a:gd name="connsiteY5537" fmla="*/ 1798101 h 4246968"/>
              <a:gd name="connsiteX5538" fmla="*/ 2048132 w 2439256"/>
              <a:gd name="connsiteY5538" fmla="*/ 1799435 h 4246968"/>
              <a:gd name="connsiteX5539" fmla="*/ 2050046 w 2439256"/>
              <a:gd name="connsiteY5539" fmla="*/ 1798749 h 4246968"/>
              <a:gd name="connsiteX5540" fmla="*/ 2065487 w 2439256"/>
              <a:gd name="connsiteY5540" fmla="*/ 1784280 h 4246968"/>
              <a:gd name="connsiteX5541" fmla="*/ 2065011 w 2439256"/>
              <a:gd name="connsiteY5541" fmla="*/ 1779632 h 4246968"/>
              <a:gd name="connsiteX5542" fmla="*/ 2060438 w 2439256"/>
              <a:gd name="connsiteY5542" fmla="*/ 1780099 h 4246968"/>
              <a:gd name="connsiteX5543" fmla="*/ 2084155 w 2439256"/>
              <a:gd name="connsiteY5543" fmla="*/ 1568996 h 4246968"/>
              <a:gd name="connsiteX5544" fmla="*/ 2104739 w 2439256"/>
              <a:gd name="connsiteY5544" fmla="*/ 1573787 h 4246968"/>
              <a:gd name="connsiteX5545" fmla="*/ 2105111 w 2439256"/>
              <a:gd name="connsiteY5545" fmla="*/ 1573787 h 4246968"/>
              <a:gd name="connsiteX5546" fmla="*/ 2108435 w 2439256"/>
              <a:gd name="connsiteY5546" fmla="*/ 1570815 h 4246968"/>
              <a:gd name="connsiteX5547" fmla="*/ 2105377 w 2439256"/>
              <a:gd name="connsiteY5547" fmla="*/ 1567082 h 4246968"/>
              <a:gd name="connsiteX5548" fmla="*/ 2086432 w 2439256"/>
              <a:gd name="connsiteY5548" fmla="*/ 1562710 h 4246968"/>
              <a:gd name="connsiteX5549" fmla="*/ 2082156 w 2439256"/>
              <a:gd name="connsiteY5549" fmla="*/ 1564710 h 4246968"/>
              <a:gd name="connsiteX5550" fmla="*/ 2084155 w 2439256"/>
              <a:gd name="connsiteY5550" fmla="*/ 1568996 h 4246968"/>
              <a:gd name="connsiteX5551" fmla="*/ 2058038 w 2439256"/>
              <a:gd name="connsiteY5551" fmla="*/ 1732188 h 4246968"/>
              <a:gd name="connsiteX5552" fmla="*/ 2058038 w 2439256"/>
              <a:gd name="connsiteY5552" fmla="*/ 1736836 h 4246968"/>
              <a:gd name="connsiteX5553" fmla="*/ 2062715 w 2439256"/>
              <a:gd name="connsiteY5553" fmla="*/ 1736836 h 4246968"/>
              <a:gd name="connsiteX5554" fmla="*/ 2078927 w 2439256"/>
              <a:gd name="connsiteY5554" fmla="*/ 1720653 h 4246968"/>
              <a:gd name="connsiteX5555" fmla="*/ 2078927 w 2439256"/>
              <a:gd name="connsiteY5555" fmla="*/ 1727216 h 4246968"/>
              <a:gd name="connsiteX5556" fmla="*/ 2072344 w 2439256"/>
              <a:gd name="connsiteY5556" fmla="*/ 1760649 h 4246968"/>
              <a:gd name="connsiteX5557" fmla="*/ 2074059 w 2439256"/>
              <a:gd name="connsiteY5557" fmla="*/ 1765021 h 4246968"/>
              <a:gd name="connsiteX5558" fmla="*/ 2075383 w 2439256"/>
              <a:gd name="connsiteY5558" fmla="*/ 1765306 h 4246968"/>
              <a:gd name="connsiteX5559" fmla="*/ 2078431 w 2439256"/>
              <a:gd name="connsiteY5559" fmla="*/ 1763306 h 4246968"/>
              <a:gd name="connsiteX5560" fmla="*/ 2085575 w 2439256"/>
              <a:gd name="connsiteY5560" fmla="*/ 1727216 h 4246968"/>
              <a:gd name="connsiteX5561" fmla="*/ 2085575 w 2439256"/>
              <a:gd name="connsiteY5561" fmla="*/ 1720749 h 4246968"/>
              <a:gd name="connsiteX5562" fmla="*/ 2101777 w 2439256"/>
              <a:gd name="connsiteY5562" fmla="*/ 1736931 h 4246968"/>
              <a:gd name="connsiteX5563" fmla="*/ 2104158 w 2439256"/>
              <a:gd name="connsiteY5563" fmla="*/ 1737874 h 4246968"/>
              <a:gd name="connsiteX5564" fmla="*/ 2106530 w 2439256"/>
              <a:gd name="connsiteY5564" fmla="*/ 1736931 h 4246968"/>
              <a:gd name="connsiteX5565" fmla="*/ 2106530 w 2439256"/>
              <a:gd name="connsiteY5565" fmla="*/ 1732274 h 4246968"/>
              <a:gd name="connsiteX5566" fmla="*/ 2084622 w 2439256"/>
              <a:gd name="connsiteY5566" fmla="*/ 1710376 h 4246968"/>
              <a:gd name="connsiteX5567" fmla="*/ 2082251 w 2439256"/>
              <a:gd name="connsiteY5567" fmla="*/ 1709395 h 4246968"/>
              <a:gd name="connsiteX5568" fmla="*/ 2079860 w 2439256"/>
              <a:gd name="connsiteY5568" fmla="*/ 1710376 h 4246968"/>
              <a:gd name="connsiteX5569" fmla="*/ 2058038 w 2439256"/>
              <a:gd name="connsiteY5569" fmla="*/ 1732188 h 4246968"/>
              <a:gd name="connsiteX5570" fmla="*/ 1904209 w 2439256"/>
              <a:gd name="connsiteY5570" fmla="*/ 2698966 h 4246968"/>
              <a:gd name="connsiteX5571" fmla="*/ 1904133 w 2439256"/>
              <a:gd name="connsiteY5571" fmla="*/ 2705614 h 4246968"/>
              <a:gd name="connsiteX5572" fmla="*/ 1887931 w 2439256"/>
              <a:gd name="connsiteY5572" fmla="*/ 2689432 h 4246968"/>
              <a:gd name="connsiteX5573" fmla="*/ 1883264 w 2439256"/>
              <a:gd name="connsiteY5573" fmla="*/ 2689432 h 4246968"/>
              <a:gd name="connsiteX5574" fmla="*/ 1883264 w 2439256"/>
              <a:gd name="connsiteY5574" fmla="*/ 2694080 h 4246968"/>
              <a:gd name="connsiteX5575" fmla="*/ 1905162 w 2439256"/>
              <a:gd name="connsiteY5575" fmla="*/ 2715892 h 4246968"/>
              <a:gd name="connsiteX5576" fmla="*/ 1907562 w 2439256"/>
              <a:gd name="connsiteY5576" fmla="*/ 2716873 h 4246968"/>
              <a:gd name="connsiteX5577" fmla="*/ 1909934 w 2439256"/>
              <a:gd name="connsiteY5577" fmla="*/ 2715892 h 4246968"/>
              <a:gd name="connsiteX5578" fmla="*/ 1931851 w 2439256"/>
              <a:gd name="connsiteY5578" fmla="*/ 2694080 h 4246968"/>
              <a:gd name="connsiteX5579" fmla="*/ 1931651 w 2439256"/>
              <a:gd name="connsiteY5579" fmla="*/ 2689622 h 4246968"/>
              <a:gd name="connsiteX5580" fmla="*/ 1926974 w 2439256"/>
              <a:gd name="connsiteY5580" fmla="*/ 2689622 h 4246968"/>
              <a:gd name="connsiteX5581" fmla="*/ 1910801 w 2439256"/>
              <a:gd name="connsiteY5581" fmla="*/ 2705805 h 4246968"/>
              <a:gd name="connsiteX5582" fmla="*/ 1910896 w 2439256"/>
              <a:gd name="connsiteY5582" fmla="*/ 2699157 h 4246968"/>
              <a:gd name="connsiteX5583" fmla="*/ 1994906 w 2439256"/>
              <a:gd name="connsiteY5583" fmla="*/ 2615175 h 4246968"/>
              <a:gd name="connsiteX5584" fmla="*/ 2059486 w 2439256"/>
              <a:gd name="connsiteY5584" fmla="*/ 2645435 h 4246968"/>
              <a:gd name="connsiteX5585" fmla="*/ 2064153 w 2439256"/>
              <a:gd name="connsiteY5585" fmla="*/ 2645817 h 4246968"/>
              <a:gd name="connsiteX5586" fmla="*/ 2064620 w 2439256"/>
              <a:gd name="connsiteY5586" fmla="*/ 2641159 h 4246968"/>
              <a:gd name="connsiteX5587" fmla="*/ 1994906 w 2439256"/>
              <a:gd name="connsiteY5587" fmla="*/ 2608364 h 4246968"/>
              <a:gd name="connsiteX5588" fmla="*/ 1904209 w 2439256"/>
              <a:gd name="connsiteY5588" fmla="*/ 2698966 h 4246968"/>
              <a:gd name="connsiteX5589" fmla="*/ 1904209 w 2439256"/>
              <a:gd name="connsiteY5589" fmla="*/ 1240965 h 4246968"/>
              <a:gd name="connsiteX5590" fmla="*/ 1904133 w 2439256"/>
              <a:gd name="connsiteY5590" fmla="*/ 1247623 h 4246968"/>
              <a:gd name="connsiteX5591" fmla="*/ 1887931 w 2439256"/>
              <a:gd name="connsiteY5591" fmla="*/ 1231430 h 4246968"/>
              <a:gd name="connsiteX5592" fmla="*/ 1883264 w 2439256"/>
              <a:gd name="connsiteY5592" fmla="*/ 1231430 h 4246968"/>
              <a:gd name="connsiteX5593" fmla="*/ 1883264 w 2439256"/>
              <a:gd name="connsiteY5593" fmla="*/ 1236126 h 4246968"/>
              <a:gd name="connsiteX5594" fmla="*/ 1905162 w 2439256"/>
              <a:gd name="connsiteY5594" fmla="*/ 1257948 h 4246968"/>
              <a:gd name="connsiteX5595" fmla="*/ 1907562 w 2439256"/>
              <a:gd name="connsiteY5595" fmla="*/ 1258872 h 4246968"/>
              <a:gd name="connsiteX5596" fmla="*/ 1909934 w 2439256"/>
              <a:gd name="connsiteY5596" fmla="*/ 1257948 h 4246968"/>
              <a:gd name="connsiteX5597" fmla="*/ 1931851 w 2439256"/>
              <a:gd name="connsiteY5597" fmla="*/ 1236126 h 4246968"/>
              <a:gd name="connsiteX5598" fmla="*/ 1931651 w 2439256"/>
              <a:gd name="connsiteY5598" fmla="*/ 1231621 h 4246968"/>
              <a:gd name="connsiteX5599" fmla="*/ 1926974 w 2439256"/>
              <a:gd name="connsiteY5599" fmla="*/ 1231621 h 4246968"/>
              <a:gd name="connsiteX5600" fmla="*/ 1910801 w 2439256"/>
              <a:gd name="connsiteY5600" fmla="*/ 1247851 h 4246968"/>
              <a:gd name="connsiteX5601" fmla="*/ 1910896 w 2439256"/>
              <a:gd name="connsiteY5601" fmla="*/ 1241155 h 4246968"/>
              <a:gd name="connsiteX5602" fmla="*/ 1994906 w 2439256"/>
              <a:gd name="connsiteY5602" fmla="*/ 1157154 h 4246968"/>
              <a:gd name="connsiteX5603" fmla="*/ 2059486 w 2439256"/>
              <a:gd name="connsiteY5603" fmla="*/ 1187434 h 4246968"/>
              <a:gd name="connsiteX5604" fmla="*/ 2064153 w 2439256"/>
              <a:gd name="connsiteY5604" fmla="*/ 1187806 h 4246968"/>
              <a:gd name="connsiteX5605" fmla="*/ 2064620 w 2439256"/>
              <a:gd name="connsiteY5605" fmla="*/ 1183157 h 4246968"/>
              <a:gd name="connsiteX5606" fmla="*/ 1994906 w 2439256"/>
              <a:gd name="connsiteY5606" fmla="*/ 1150372 h 4246968"/>
              <a:gd name="connsiteX5607" fmla="*/ 1904209 w 2439256"/>
              <a:gd name="connsiteY5607" fmla="*/ 1240965 h 4246968"/>
              <a:gd name="connsiteX5608" fmla="*/ 2052714 w 2439256"/>
              <a:gd name="connsiteY5608" fmla="*/ 2510657 h 4246968"/>
              <a:gd name="connsiteX5609" fmla="*/ 2048047 w 2439256"/>
              <a:gd name="connsiteY5609" fmla="*/ 2510190 h 4246968"/>
              <a:gd name="connsiteX5610" fmla="*/ 2047570 w 2439256"/>
              <a:gd name="connsiteY5610" fmla="*/ 2514838 h 4246968"/>
              <a:gd name="connsiteX5611" fmla="*/ 2062524 w 2439256"/>
              <a:gd name="connsiteY5611" fmla="*/ 2529211 h 4246968"/>
              <a:gd name="connsiteX5612" fmla="*/ 2064525 w 2439256"/>
              <a:gd name="connsiteY5612" fmla="*/ 2529907 h 4246968"/>
              <a:gd name="connsiteX5613" fmla="*/ 2067201 w 2439256"/>
              <a:gd name="connsiteY5613" fmla="*/ 2528564 h 4246968"/>
              <a:gd name="connsiteX5614" fmla="*/ 2066439 w 2439256"/>
              <a:gd name="connsiteY5614" fmla="*/ 2523916 h 4246968"/>
              <a:gd name="connsiteX5615" fmla="*/ 2052714 w 2439256"/>
              <a:gd name="connsiteY5615" fmla="*/ 2510657 h 4246968"/>
              <a:gd name="connsiteX5616" fmla="*/ 2060438 w 2439256"/>
              <a:gd name="connsiteY5616" fmla="*/ 2752134 h 4246968"/>
              <a:gd name="connsiteX5617" fmla="*/ 2046246 w 2439256"/>
              <a:gd name="connsiteY5617" fmla="*/ 2765432 h 4246968"/>
              <a:gd name="connsiteX5618" fmla="*/ 2045484 w 2439256"/>
              <a:gd name="connsiteY5618" fmla="*/ 2770127 h 4246968"/>
              <a:gd name="connsiteX5619" fmla="*/ 2048132 w 2439256"/>
              <a:gd name="connsiteY5619" fmla="*/ 2771432 h 4246968"/>
              <a:gd name="connsiteX5620" fmla="*/ 2050046 w 2439256"/>
              <a:gd name="connsiteY5620" fmla="*/ 2770784 h 4246968"/>
              <a:gd name="connsiteX5621" fmla="*/ 2065487 w 2439256"/>
              <a:gd name="connsiteY5621" fmla="*/ 2756316 h 4246968"/>
              <a:gd name="connsiteX5622" fmla="*/ 2065011 w 2439256"/>
              <a:gd name="connsiteY5622" fmla="*/ 2751620 h 4246968"/>
              <a:gd name="connsiteX5623" fmla="*/ 2060438 w 2439256"/>
              <a:gd name="connsiteY5623" fmla="*/ 2752134 h 4246968"/>
              <a:gd name="connsiteX5624" fmla="*/ 2084155 w 2439256"/>
              <a:gd name="connsiteY5624" fmla="*/ 3027007 h 4246968"/>
              <a:gd name="connsiteX5625" fmla="*/ 2104739 w 2439256"/>
              <a:gd name="connsiteY5625" fmla="*/ 3031741 h 4246968"/>
              <a:gd name="connsiteX5626" fmla="*/ 2105111 w 2439256"/>
              <a:gd name="connsiteY5626" fmla="*/ 3031741 h 4246968"/>
              <a:gd name="connsiteX5627" fmla="*/ 2108435 w 2439256"/>
              <a:gd name="connsiteY5627" fmla="*/ 3028798 h 4246968"/>
              <a:gd name="connsiteX5628" fmla="*/ 2105377 w 2439256"/>
              <a:gd name="connsiteY5628" fmla="*/ 3025093 h 4246968"/>
              <a:gd name="connsiteX5629" fmla="*/ 2086432 w 2439256"/>
              <a:gd name="connsiteY5629" fmla="*/ 3020720 h 4246968"/>
              <a:gd name="connsiteX5630" fmla="*/ 2082156 w 2439256"/>
              <a:gd name="connsiteY5630" fmla="*/ 3022721 h 4246968"/>
              <a:gd name="connsiteX5631" fmla="*/ 2084155 w 2439256"/>
              <a:gd name="connsiteY5631" fmla="*/ 3027007 h 4246968"/>
              <a:gd name="connsiteX5632" fmla="*/ 2116341 w 2439256"/>
              <a:gd name="connsiteY5632" fmla="*/ 2989278 h 4246968"/>
              <a:gd name="connsiteX5633" fmla="*/ 2083851 w 2439256"/>
              <a:gd name="connsiteY5633" fmla="*/ 2956817 h 4246968"/>
              <a:gd name="connsiteX5634" fmla="*/ 2116341 w 2439256"/>
              <a:gd name="connsiteY5634" fmla="*/ 2895191 h 4246968"/>
              <a:gd name="connsiteX5635" fmla="*/ 2148821 w 2439256"/>
              <a:gd name="connsiteY5635" fmla="*/ 2956817 h 4246968"/>
              <a:gd name="connsiteX5636" fmla="*/ 2116341 w 2439256"/>
              <a:gd name="connsiteY5636" fmla="*/ 2989278 h 4246968"/>
              <a:gd name="connsiteX5637" fmla="*/ 2116341 w 2439256"/>
              <a:gd name="connsiteY5637" fmla="*/ 2902201 h 4246968"/>
              <a:gd name="connsiteX5638" fmla="*/ 2090528 w 2439256"/>
              <a:gd name="connsiteY5638" fmla="*/ 2956817 h 4246968"/>
              <a:gd name="connsiteX5639" fmla="*/ 2116341 w 2439256"/>
              <a:gd name="connsiteY5639" fmla="*/ 2982630 h 4246968"/>
              <a:gd name="connsiteX5640" fmla="*/ 2142154 w 2439256"/>
              <a:gd name="connsiteY5640" fmla="*/ 2956817 h 4246968"/>
              <a:gd name="connsiteX5641" fmla="*/ 2116341 w 2439256"/>
              <a:gd name="connsiteY5641" fmla="*/ 2902201 h 4246968"/>
              <a:gd name="connsiteX5642" fmla="*/ 2116341 w 2439256"/>
              <a:gd name="connsiteY5642" fmla="*/ 2503303 h 4246968"/>
              <a:gd name="connsiteX5643" fmla="*/ 2083851 w 2439256"/>
              <a:gd name="connsiteY5643" fmla="*/ 2470842 h 4246968"/>
              <a:gd name="connsiteX5644" fmla="*/ 2116341 w 2439256"/>
              <a:gd name="connsiteY5644" fmla="*/ 2409225 h 4246968"/>
              <a:gd name="connsiteX5645" fmla="*/ 2148821 w 2439256"/>
              <a:gd name="connsiteY5645" fmla="*/ 2470842 h 4246968"/>
              <a:gd name="connsiteX5646" fmla="*/ 2116341 w 2439256"/>
              <a:gd name="connsiteY5646" fmla="*/ 2503303 h 4246968"/>
              <a:gd name="connsiteX5647" fmla="*/ 2116341 w 2439256"/>
              <a:gd name="connsiteY5647" fmla="*/ 2416235 h 4246968"/>
              <a:gd name="connsiteX5648" fmla="*/ 2090528 w 2439256"/>
              <a:gd name="connsiteY5648" fmla="*/ 2470842 h 4246968"/>
              <a:gd name="connsiteX5649" fmla="*/ 2116341 w 2439256"/>
              <a:gd name="connsiteY5649" fmla="*/ 2496655 h 4246968"/>
              <a:gd name="connsiteX5650" fmla="*/ 2142154 w 2439256"/>
              <a:gd name="connsiteY5650" fmla="*/ 2470842 h 4246968"/>
              <a:gd name="connsiteX5651" fmla="*/ 2116341 w 2439256"/>
              <a:gd name="connsiteY5651" fmla="*/ 2416235 h 4246968"/>
              <a:gd name="connsiteX5652" fmla="*/ 2058038 w 2439256"/>
              <a:gd name="connsiteY5652" fmla="*/ 2704091 h 4246968"/>
              <a:gd name="connsiteX5653" fmla="*/ 2058038 w 2439256"/>
              <a:gd name="connsiteY5653" fmla="*/ 2708786 h 4246968"/>
              <a:gd name="connsiteX5654" fmla="*/ 2062715 w 2439256"/>
              <a:gd name="connsiteY5654" fmla="*/ 2708786 h 4246968"/>
              <a:gd name="connsiteX5655" fmla="*/ 2078927 w 2439256"/>
              <a:gd name="connsiteY5655" fmla="*/ 2692603 h 4246968"/>
              <a:gd name="connsiteX5656" fmla="*/ 2078927 w 2439256"/>
              <a:gd name="connsiteY5656" fmla="*/ 2699157 h 4246968"/>
              <a:gd name="connsiteX5657" fmla="*/ 2072344 w 2439256"/>
              <a:gd name="connsiteY5657" fmla="*/ 2732599 h 4246968"/>
              <a:gd name="connsiteX5658" fmla="*/ 2074059 w 2439256"/>
              <a:gd name="connsiteY5658" fmla="*/ 2736971 h 4246968"/>
              <a:gd name="connsiteX5659" fmla="*/ 2075383 w 2439256"/>
              <a:gd name="connsiteY5659" fmla="*/ 2737247 h 4246968"/>
              <a:gd name="connsiteX5660" fmla="*/ 2078431 w 2439256"/>
              <a:gd name="connsiteY5660" fmla="*/ 2735256 h 4246968"/>
              <a:gd name="connsiteX5661" fmla="*/ 2085575 w 2439256"/>
              <a:gd name="connsiteY5661" fmla="*/ 2699157 h 4246968"/>
              <a:gd name="connsiteX5662" fmla="*/ 2085575 w 2439256"/>
              <a:gd name="connsiteY5662" fmla="*/ 2692680 h 4246968"/>
              <a:gd name="connsiteX5663" fmla="*/ 2101777 w 2439256"/>
              <a:gd name="connsiteY5663" fmla="*/ 2708872 h 4246968"/>
              <a:gd name="connsiteX5664" fmla="*/ 2104158 w 2439256"/>
              <a:gd name="connsiteY5664" fmla="*/ 2709805 h 4246968"/>
              <a:gd name="connsiteX5665" fmla="*/ 2106530 w 2439256"/>
              <a:gd name="connsiteY5665" fmla="*/ 2708872 h 4246968"/>
              <a:gd name="connsiteX5666" fmla="*/ 2106530 w 2439256"/>
              <a:gd name="connsiteY5666" fmla="*/ 2704167 h 4246968"/>
              <a:gd name="connsiteX5667" fmla="*/ 2084622 w 2439256"/>
              <a:gd name="connsiteY5667" fmla="*/ 2682278 h 4246968"/>
              <a:gd name="connsiteX5668" fmla="*/ 2082251 w 2439256"/>
              <a:gd name="connsiteY5668" fmla="*/ 2681345 h 4246968"/>
              <a:gd name="connsiteX5669" fmla="*/ 2079860 w 2439256"/>
              <a:gd name="connsiteY5669" fmla="*/ 2682278 h 4246968"/>
              <a:gd name="connsiteX5670" fmla="*/ 2058038 w 2439256"/>
              <a:gd name="connsiteY5670" fmla="*/ 2704091 h 4246968"/>
              <a:gd name="connsiteX5671" fmla="*/ 1904209 w 2439256"/>
              <a:gd name="connsiteY5671" fmla="*/ 2212905 h 4246968"/>
              <a:gd name="connsiteX5672" fmla="*/ 1904133 w 2439256"/>
              <a:gd name="connsiteY5672" fmla="*/ 2219563 h 4246968"/>
              <a:gd name="connsiteX5673" fmla="*/ 1887931 w 2439256"/>
              <a:gd name="connsiteY5673" fmla="*/ 2203371 h 4246968"/>
              <a:gd name="connsiteX5674" fmla="*/ 1883264 w 2439256"/>
              <a:gd name="connsiteY5674" fmla="*/ 2203371 h 4246968"/>
              <a:gd name="connsiteX5675" fmla="*/ 1883264 w 2439256"/>
              <a:gd name="connsiteY5675" fmla="*/ 2208019 h 4246968"/>
              <a:gd name="connsiteX5676" fmla="*/ 1905162 w 2439256"/>
              <a:gd name="connsiteY5676" fmla="*/ 2229841 h 4246968"/>
              <a:gd name="connsiteX5677" fmla="*/ 1907562 w 2439256"/>
              <a:gd name="connsiteY5677" fmla="*/ 2230812 h 4246968"/>
              <a:gd name="connsiteX5678" fmla="*/ 1909934 w 2439256"/>
              <a:gd name="connsiteY5678" fmla="*/ 2229841 h 4246968"/>
              <a:gd name="connsiteX5679" fmla="*/ 1931851 w 2439256"/>
              <a:gd name="connsiteY5679" fmla="*/ 2208019 h 4246968"/>
              <a:gd name="connsiteX5680" fmla="*/ 1931651 w 2439256"/>
              <a:gd name="connsiteY5680" fmla="*/ 2203561 h 4246968"/>
              <a:gd name="connsiteX5681" fmla="*/ 1926974 w 2439256"/>
              <a:gd name="connsiteY5681" fmla="*/ 2203561 h 4246968"/>
              <a:gd name="connsiteX5682" fmla="*/ 1910801 w 2439256"/>
              <a:gd name="connsiteY5682" fmla="*/ 2219744 h 4246968"/>
              <a:gd name="connsiteX5683" fmla="*/ 1910896 w 2439256"/>
              <a:gd name="connsiteY5683" fmla="*/ 2213096 h 4246968"/>
              <a:gd name="connsiteX5684" fmla="*/ 1994906 w 2439256"/>
              <a:gd name="connsiteY5684" fmla="*/ 2129095 h 4246968"/>
              <a:gd name="connsiteX5685" fmla="*/ 2059486 w 2439256"/>
              <a:gd name="connsiteY5685" fmla="*/ 2159375 h 4246968"/>
              <a:gd name="connsiteX5686" fmla="*/ 2064153 w 2439256"/>
              <a:gd name="connsiteY5686" fmla="*/ 2159756 h 4246968"/>
              <a:gd name="connsiteX5687" fmla="*/ 2064620 w 2439256"/>
              <a:gd name="connsiteY5687" fmla="*/ 2155098 h 4246968"/>
              <a:gd name="connsiteX5688" fmla="*/ 1994906 w 2439256"/>
              <a:gd name="connsiteY5688" fmla="*/ 2122313 h 4246968"/>
              <a:gd name="connsiteX5689" fmla="*/ 1904209 w 2439256"/>
              <a:gd name="connsiteY5689" fmla="*/ 2212905 h 4246968"/>
              <a:gd name="connsiteX5690" fmla="*/ 2084155 w 2439256"/>
              <a:gd name="connsiteY5690" fmla="*/ 2540937 h 4246968"/>
              <a:gd name="connsiteX5691" fmla="*/ 2104739 w 2439256"/>
              <a:gd name="connsiteY5691" fmla="*/ 2545728 h 4246968"/>
              <a:gd name="connsiteX5692" fmla="*/ 2105111 w 2439256"/>
              <a:gd name="connsiteY5692" fmla="*/ 2545728 h 4246968"/>
              <a:gd name="connsiteX5693" fmla="*/ 2108435 w 2439256"/>
              <a:gd name="connsiteY5693" fmla="*/ 2542756 h 4246968"/>
              <a:gd name="connsiteX5694" fmla="*/ 2105377 w 2439256"/>
              <a:gd name="connsiteY5694" fmla="*/ 2539022 h 4246968"/>
              <a:gd name="connsiteX5695" fmla="*/ 2086432 w 2439256"/>
              <a:gd name="connsiteY5695" fmla="*/ 2534650 h 4246968"/>
              <a:gd name="connsiteX5696" fmla="*/ 2082156 w 2439256"/>
              <a:gd name="connsiteY5696" fmla="*/ 2536651 h 4246968"/>
              <a:gd name="connsiteX5697" fmla="*/ 2084155 w 2439256"/>
              <a:gd name="connsiteY5697" fmla="*/ 2540937 h 4246968"/>
              <a:gd name="connsiteX5698" fmla="*/ 2052714 w 2439256"/>
              <a:gd name="connsiteY5698" fmla="*/ 2024682 h 4246968"/>
              <a:gd name="connsiteX5699" fmla="*/ 2048047 w 2439256"/>
              <a:gd name="connsiteY5699" fmla="*/ 2024224 h 4246968"/>
              <a:gd name="connsiteX5700" fmla="*/ 2047570 w 2439256"/>
              <a:gd name="connsiteY5700" fmla="*/ 2028863 h 4246968"/>
              <a:gd name="connsiteX5701" fmla="*/ 2062524 w 2439256"/>
              <a:gd name="connsiteY5701" fmla="*/ 2043246 h 4246968"/>
              <a:gd name="connsiteX5702" fmla="*/ 2064525 w 2439256"/>
              <a:gd name="connsiteY5702" fmla="*/ 2043932 h 4246968"/>
              <a:gd name="connsiteX5703" fmla="*/ 2067201 w 2439256"/>
              <a:gd name="connsiteY5703" fmla="*/ 2042589 h 4246968"/>
              <a:gd name="connsiteX5704" fmla="*/ 2066439 w 2439256"/>
              <a:gd name="connsiteY5704" fmla="*/ 2037950 h 4246968"/>
              <a:gd name="connsiteX5705" fmla="*/ 2052714 w 2439256"/>
              <a:gd name="connsiteY5705" fmla="*/ 2024682 h 4246968"/>
              <a:gd name="connsiteX5706" fmla="*/ 1078030 w 2439256"/>
              <a:gd name="connsiteY5706" fmla="*/ 826713 h 4246968"/>
              <a:gd name="connsiteX5707" fmla="*/ 1093451 w 2439256"/>
              <a:gd name="connsiteY5707" fmla="*/ 812243 h 4246968"/>
              <a:gd name="connsiteX5708" fmla="*/ 1092984 w 2439256"/>
              <a:gd name="connsiteY5708" fmla="*/ 807597 h 4246968"/>
              <a:gd name="connsiteX5709" fmla="*/ 1088403 w 2439256"/>
              <a:gd name="connsiteY5709" fmla="*/ 808063 h 4246968"/>
              <a:gd name="connsiteX5710" fmla="*/ 1074220 w 2439256"/>
              <a:gd name="connsiteY5710" fmla="*/ 821406 h 4246968"/>
              <a:gd name="connsiteX5711" fmla="*/ 1073458 w 2439256"/>
              <a:gd name="connsiteY5711" fmla="*/ 826066 h 4246968"/>
              <a:gd name="connsiteX5712" fmla="*/ 1076125 w 2439256"/>
              <a:gd name="connsiteY5712" fmla="*/ 827410 h 4246968"/>
              <a:gd name="connsiteX5713" fmla="*/ 1078030 w 2439256"/>
              <a:gd name="connsiteY5713" fmla="*/ 826713 h 4246968"/>
              <a:gd name="connsiteX5714" fmla="*/ 349177 w 2439256"/>
              <a:gd name="connsiteY5714" fmla="*/ 826713 h 4246968"/>
              <a:gd name="connsiteX5715" fmla="*/ 364617 w 2439256"/>
              <a:gd name="connsiteY5715" fmla="*/ 812243 h 4246968"/>
              <a:gd name="connsiteX5716" fmla="*/ 364121 w 2439256"/>
              <a:gd name="connsiteY5716" fmla="*/ 807597 h 4246968"/>
              <a:gd name="connsiteX5717" fmla="*/ 359473 w 2439256"/>
              <a:gd name="connsiteY5717" fmla="*/ 808063 h 4246968"/>
              <a:gd name="connsiteX5718" fmla="*/ 345262 w 2439256"/>
              <a:gd name="connsiteY5718" fmla="*/ 821406 h 4246968"/>
              <a:gd name="connsiteX5719" fmla="*/ 344519 w 2439256"/>
              <a:gd name="connsiteY5719" fmla="*/ 826066 h 4246968"/>
              <a:gd name="connsiteX5720" fmla="*/ 347167 w 2439256"/>
              <a:gd name="connsiteY5720" fmla="*/ 827410 h 4246968"/>
              <a:gd name="connsiteX5721" fmla="*/ 349177 w 2439256"/>
              <a:gd name="connsiteY5721" fmla="*/ 826713 h 4246968"/>
              <a:gd name="connsiteX5722" fmla="*/ 592064 w 2439256"/>
              <a:gd name="connsiteY5722" fmla="*/ 826713 h 4246968"/>
              <a:gd name="connsiteX5723" fmla="*/ 607504 w 2439256"/>
              <a:gd name="connsiteY5723" fmla="*/ 812243 h 4246968"/>
              <a:gd name="connsiteX5724" fmla="*/ 607019 w 2439256"/>
              <a:gd name="connsiteY5724" fmla="*/ 807597 h 4246968"/>
              <a:gd name="connsiteX5725" fmla="*/ 602446 w 2439256"/>
              <a:gd name="connsiteY5725" fmla="*/ 808063 h 4246968"/>
              <a:gd name="connsiteX5726" fmla="*/ 588254 w 2439256"/>
              <a:gd name="connsiteY5726" fmla="*/ 821406 h 4246968"/>
              <a:gd name="connsiteX5727" fmla="*/ 587483 w 2439256"/>
              <a:gd name="connsiteY5727" fmla="*/ 826066 h 4246968"/>
              <a:gd name="connsiteX5728" fmla="*/ 590140 w 2439256"/>
              <a:gd name="connsiteY5728" fmla="*/ 827410 h 4246968"/>
              <a:gd name="connsiteX5729" fmla="*/ 592064 w 2439256"/>
              <a:gd name="connsiteY5729" fmla="*/ 826713 h 4246968"/>
              <a:gd name="connsiteX5730" fmla="*/ 567576 w 2439256"/>
              <a:gd name="connsiteY5730" fmla="*/ 1004659 h 4246968"/>
              <a:gd name="connsiteX5731" fmla="*/ 551393 w 2439256"/>
              <a:gd name="connsiteY5731" fmla="*/ 988476 h 4246968"/>
              <a:gd name="connsiteX5732" fmla="*/ 546716 w 2439256"/>
              <a:gd name="connsiteY5732" fmla="*/ 988476 h 4246968"/>
              <a:gd name="connsiteX5733" fmla="*/ 546716 w 2439256"/>
              <a:gd name="connsiteY5733" fmla="*/ 993124 h 4246968"/>
              <a:gd name="connsiteX5734" fmla="*/ 568528 w 2439256"/>
              <a:gd name="connsiteY5734" fmla="*/ 1015117 h 4246968"/>
              <a:gd name="connsiteX5735" fmla="*/ 570919 w 2439256"/>
              <a:gd name="connsiteY5735" fmla="*/ 1016098 h 4246968"/>
              <a:gd name="connsiteX5736" fmla="*/ 573291 w 2439256"/>
              <a:gd name="connsiteY5736" fmla="*/ 1015117 h 4246968"/>
              <a:gd name="connsiteX5737" fmla="*/ 595113 w 2439256"/>
              <a:gd name="connsiteY5737" fmla="*/ 993305 h 4246968"/>
              <a:gd name="connsiteX5738" fmla="*/ 595113 w 2439256"/>
              <a:gd name="connsiteY5738" fmla="*/ 988657 h 4246968"/>
              <a:gd name="connsiteX5739" fmla="*/ 590436 w 2439256"/>
              <a:gd name="connsiteY5739" fmla="*/ 988657 h 4246968"/>
              <a:gd name="connsiteX5740" fmla="*/ 574243 w 2439256"/>
              <a:gd name="connsiteY5740" fmla="*/ 1004840 h 4246968"/>
              <a:gd name="connsiteX5741" fmla="*/ 574348 w 2439256"/>
              <a:gd name="connsiteY5741" fmla="*/ 998191 h 4246968"/>
              <a:gd name="connsiteX5742" fmla="*/ 658358 w 2439256"/>
              <a:gd name="connsiteY5742" fmla="*/ 914153 h 4246968"/>
              <a:gd name="connsiteX5743" fmla="*/ 722938 w 2439256"/>
              <a:gd name="connsiteY5743" fmla="*/ 944472 h 4246968"/>
              <a:gd name="connsiteX5744" fmla="*/ 727614 w 2439256"/>
              <a:gd name="connsiteY5744" fmla="*/ 944845 h 4246968"/>
              <a:gd name="connsiteX5745" fmla="*/ 728072 w 2439256"/>
              <a:gd name="connsiteY5745" fmla="*/ 940194 h 4246968"/>
              <a:gd name="connsiteX5746" fmla="*/ 658358 w 2439256"/>
              <a:gd name="connsiteY5746" fmla="*/ 907410 h 4246968"/>
              <a:gd name="connsiteX5747" fmla="*/ 567671 w 2439256"/>
              <a:gd name="connsiteY5747" fmla="*/ 998001 h 4246968"/>
              <a:gd name="connsiteX5748" fmla="*/ 567576 w 2439256"/>
              <a:gd name="connsiteY5748" fmla="*/ 1004659 h 4246968"/>
              <a:gd name="connsiteX5749" fmla="*/ 835142 w 2439256"/>
              <a:gd name="connsiteY5749" fmla="*/ 826713 h 4246968"/>
              <a:gd name="connsiteX5750" fmla="*/ 850582 w 2439256"/>
              <a:gd name="connsiteY5750" fmla="*/ 812243 h 4246968"/>
              <a:gd name="connsiteX5751" fmla="*/ 850087 w 2439256"/>
              <a:gd name="connsiteY5751" fmla="*/ 807597 h 4246968"/>
              <a:gd name="connsiteX5752" fmla="*/ 845420 w 2439256"/>
              <a:gd name="connsiteY5752" fmla="*/ 808063 h 4246968"/>
              <a:gd name="connsiteX5753" fmla="*/ 831228 w 2439256"/>
              <a:gd name="connsiteY5753" fmla="*/ 821406 h 4246968"/>
              <a:gd name="connsiteX5754" fmla="*/ 830466 w 2439256"/>
              <a:gd name="connsiteY5754" fmla="*/ 826066 h 4246968"/>
              <a:gd name="connsiteX5755" fmla="*/ 833142 w 2439256"/>
              <a:gd name="connsiteY5755" fmla="*/ 827410 h 4246968"/>
              <a:gd name="connsiteX5756" fmla="*/ 835142 w 2439256"/>
              <a:gd name="connsiteY5756" fmla="*/ 826713 h 4246968"/>
              <a:gd name="connsiteX5757" fmla="*/ 810653 w 2439256"/>
              <a:gd name="connsiteY5757" fmla="*/ 1004659 h 4246968"/>
              <a:gd name="connsiteX5758" fmla="*/ 794480 w 2439256"/>
              <a:gd name="connsiteY5758" fmla="*/ 988476 h 4246968"/>
              <a:gd name="connsiteX5759" fmla="*/ 789794 w 2439256"/>
              <a:gd name="connsiteY5759" fmla="*/ 988476 h 4246968"/>
              <a:gd name="connsiteX5760" fmla="*/ 789794 w 2439256"/>
              <a:gd name="connsiteY5760" fmla="*/ 993124 h 4246968"/>
              <a:gd name="connsiteX5761" fmla="*/ 811520 w 2439256"/>
              <a:gd name="connsiteY5761" fmla="*/ 1015117 h 4246968"/>
              <a:gd name="connsiteX5762" fmla="*/ 813911 w 2439256"/>
              <a:gd name="connsiteY5762" fmla="*/ 1016098 h 4246968"/>
              <a:gd name="connsiteX5763" fmla="*/ 816283 w 2439256"/>
              <a:gd name="connsiteY5763" fmla="*/ 1015117 h 4246968"/>
              <a:gd name="connsiteX5764" fmla="*/ 838181 w 2439256"/>
              <a:gd name="connsiteY5764" fmla="*/ 993305 h 4246968"/>
              <a:gd name="connsiteX5765" fmla="*/ 838181 w 2439256"/>
              <a:gd name="connsiteY5765" fmla="*/ 988657 h 4246968"/>
              <a:gd name="connsiteX5766" fmla="*/ 833504 w 2439256"/>
              <a:gd name="connsiteY5766" fmla="*/ 988657 h 4246968"/>
              <a:gd name="connsiteX5767" fmla="*/ 817321 w 2439256"/>
              <a:gd name="connsiteY5767" fmla="*/ 1004840 h 4246968"/>
              <a:gd name="connsiteX5768" fmla="*/ 817426 w 2439256"/>
              <a:gd name="connsiteY5768" fmla="*/ 998191 h 4246968"/>
              <a:gd name="connsiteX5769" fmla="*/ 901427 w 2439256"/>
              <a:gd name="connsiteY5769" fmla="*/ 914153 h 4246968"/>
              <a:gd name="connsiteX5770" fmla="*/ 966016 w 2439256"/>
              <a:gd name="connsiteY5770" fmla="*/ 944472 h 4246968"/>
              <a:gd name="connsiteX5771" fmla="*/ 970693 w 2439256"/>
              <a:gd name="connsiteY5771" fmla="*/ 944845 h 4246968"/>
              <a:gd name="connsiteX5772" fmla="*/ 971150 w 2439256"/>
              <a:gd name="connsiteY5772" fmla="*/ 940194 h 4246968"/>
              <a:gd name="connsiteX5773" fmla="*/ 901427 w 2439256"/>
              <a:gd name="connsiteY5773" fmla="*/ 907410 h 4246968"/>
              <a:gd name="connsiteX5774" fmla="*/ 810749 w 2439256"/>
              <a:gd name="connsiteY5774" fmla="*/ 998001 h 4246968"/>
              <a:gd name="connsiteX5775" fmla="*/ 810653 w 2439256"/>
              <a:gd name="connsiteY5775" fmla="*/ 1004659 h 4246968"/>
              <a:gd name="connsiteX5776" fmla="*/ 2052714 w 2439256"/>
              <a:gd name="connsiteY5776" fmla="*/ 1052655 h 4246968"/>
              <a:gd name="connsiteX5777" fmla="*/ 2048047 w 2439256"/>
              <a:gd name="connsiteY5777" fmla="*/ 1052189 h 4246968"/>
              <a:gd name="connsiteX5778" fmla="*/ 2047570 w 2439256"/>
              <a:gd name="connsiteY5778" fmla="*/ 1056837 h 4246968"/>
              <a:gd name="connsiteX5779" fmla="*/ 2062524 w 2439256"/>
              <a:gd name="connsiteY5779" fmla="*/ 1071258 h 4246968"/>
              <a:gd name="connsiteX5780" fmla="*/ 2064525 w 2439256"/>
              <a:gd name="connsiteY5780" fmla="*/ 1071905 h 4246968"/>
              <a:gd name="connsiteX5781" fmla="*/ 2067201 w 2439256"/>
              <a:gd name="connsiteY5781" fmla="*/ 1070562 h 4246968"/>
              <a:gd name="connsiteX5782" fmla="*/ 2066439 w 2439256"/>
              <a:gd name="connsiteY5782" fmla="*/ 1065905 h 4246968"/>
              <a:gd name="connsiteX5783" fmla="*/ 2052714 w 2439256"/>
              <a:gd name="connsiteY5783" fmla="*/ 1052655 h 4246968"/>
              <a:gd name="connsiteX5784" fmla="*/ 13430 w 2439256"/>
              <a:gd name="connsiteY5784" fmla="*/ 3428276 h 4246968"/>
              <a:gd name="connsiteX5785" fmla="*/ 6839 w 2439256"/>
              <a:gd name="connsiteY5785" fmla="*/ 3461718 h 4246968"/>
              <a:gd name="connsiteX5786" fmla="*/ 8572 w 2439256"/>
              <a:gd name="connsiteY5786" fmla="*/ 3466091 h 4246968"/>
              <a:gd name="connsiteX5787" fmla="*/ 9887 w 2439256"/>
              <a:gd name="connsiteY5787" fmla="*/ 3466414 h 4246968"/>
              <a:gd name="connsiteX5788" fmla="*/ 12945 w 2439256"/>
              <a:gd name="connsiteY5788" fmla="*/ 3464367 h 4246968"/>
              <a:gd name="connsiteX5789" fmla="*/ 20107 w 2439256"/>
              <a:gd name="connsiteY5789" fmla="*/ 3428276 h 4246968"/>
              <a:gd name="connsiteX5790" fmla="*/ 20107 w 2439256"/>
              <a:gd name="connsiteY5790" fmla="*/ 3421809 h 4246968"/>
              <a:gd name="connsiteX5791" fmla="*/ 36280 w 2439256"/>
              <a:gd name="connsiteY5791" fmla="*/ 3437982 h 4246968"/>
              <a:gd name="connsiteX5792" fmla="*/ 38652 w 2439256"/>
              <a:gd name="connsiteY5792" fmla="*/ 3438973 h 4246968"/>
              <a:gd name="connsiteX5793" fmla="*/ 41043 w 2439256"/>
              <a:gd name="connsiteY5793" fmla="*/ 3437982 h 4246968"/>
              <a:gd name="connsiteX5794" fmla="*/ 41043 w 2439256"/>
              <a:gd name="connsiteY5794" fmla="*/ 3433343 h 4246968"/>
              <a:gd name="connsiteX5795" fmla="*/ 19231 w 2439256"/>
              <a:gd name="connsiteY5795" fmla="*/ 3411531 h 4246968"/>
              <a:gd name="connsiteX5796" fmla="*/ 16840 w 2439256"/>
              <a:gd name="connsiteY5796" fmla="*/ 3410550 h 4246968"/>
              <a:gd name="connsiteX5797" fmla="*/ 14468 w 2439256"/>
              <a:gd name="connsiteY5797" fmla="*/ 3411531 h 4246968"/>
              <a:gd name="connsiteX5798" fmla="*/ 0 w 2439256"/>
              <a:gd name="connsiteY5798" fmla="*/ 3426000 h 4246968"/>
              <a:gd name="connsiteX5799" fmla="*/ 0 w 2439256"/>
              <a:gd name="connsiteY5799" fmla="*/ 3435144 h 4246968"/>
              <a:gd name="connsiteX5800" fmla="*/ 13430 w 2439256"/>
              <a:gd name="connsiteY5800" fmla="*/ 3421713 h 4246968"/>
              <a:gd name="connsiteX5801" fmla="*/ 13430 w 2439256"/>
              <a:gd name="connsiteY5801" fmla="*/ 3428276 h 4246968"/>
              <a:gd name="connsiteX5802" fmla="*/ 82572 w 2439256"/>
              <a:gd name="connsiteY5802" fmla="*/ 1015117 h 4246968"/>
              <a:gd name="connsiteX5803" fmla="*/ 84944 w 2439256"/>
              <a:gd name="connsiteY5803" fmla="*/ 1016098 h 4246968"/>
              <a:gd name="connsiteX5804" fmla="*/ 87316 w 2439256"/>
              <a:gd name="connsiteY5804" fmla="*/ 1015117 h 4246968"/>
              <a:gd name="connsiteX5805" fmla="*/ 109128 w 2439256"/>
              <a:gd name="connsiteY5805" fmla="*/ 993305 h 4246968"/>
              <a:gd name="connsiteX5806" fmla="*/ 109128 w 2439256"/>
              <a:gd name="connsiteY5806" fmla="*/ 988657 h 4246968"/>
              <a:gd name="connsiteX5807" fmla="*/ 104489 w 2439256"/>
              <a:gd name="connsiteY5807" fmla="*/ 988657 h 4246968"/>
              <a:gd name="connsiteX5808" fmla="*/ 88278 w 2439256"/>
              <a:gd name="connsiteY5808" fmla="*/ 1004840 h 4246968"/>
              <a:gd name="connsiteX5809" fmla="*/ 88373 w 2439256"/>
              <a:gd name="connsiteY5809" fmla="*/ 998191 h 4246968"/>
              <a:gd name="connsiteX5810" fmla="*/ 172393 w 2439256"/>
              <a:gd name="connsiteY5810" fmla="*/ 914153 h 4246968"/>
              <a:gd name="connsiteX5811" fmla="*/ 236963 w 2439256"/>
              <a:gd name="connsiteY5811" fmla="*/ 944472 h 4246968"/>
              <a:gd name="connsiteX5812" fmla="*/ 241639 w 2439256"/>
              <a:gd name="connsiteY5812" fmla="*/ 944845 h 4246968"/>
              <a:gd name="connsiteX5813" fmla="*/ 242097 w 2439256"/>
              <a:gd name="connsiteY5813" fmla="*/ 940194 h 4246968"/>
              <a:gd name="connsiteX5814" fmla="*/ 172393 w 2439256"/>
              <a:gd name="connsiteY5814" fmla="*/ 907410 h 4246968"/>
              <a:gd name="connsiteX5815" fmla="*/ 81715 w 2439256"/>
              <a:gd name="connsiteY5815" fmla="*/ 998001 h 4246968"/>
              <a:gd name="connsiteX5816" fmla="*/ 81629 w 2439256"/>
              <a:gd name="connsiteY5816" fmla="*/ 1004659 h 4246968"/>
              <a:gd name="connsiteX5817" fmla="*/ 65418 w 2439256"/>
              <a:gd name="connsiteY5817" fmla="*/ 988476 h 4246968"/>
              <a:gd name="connsiteX5818" fmla="*/ 60770 w 2439256"/>
              <a:gd name="connsiteY5818" fmla="*/ 988476 h 4246968"/>
              <a:gd name="connsiteX5819" fmla="*/ 60770 w 2439256"/>
              <a:gd name="connsiteY5819" fmla="*/ 993124 h 4246968"/>
              <a:gd name="connsiteX5820" fmla="*/ 82572 w 2439256"/>
              <a:gd name="connsiteY5820" fmla="*/ 1015117 h 4246968"/>
              <a:gd name="connsiteX5821" fmla="*/ 102279 w 2439256"/>
              <a:gd name="connsiteY5821" fmla="*/ 821410 h 4246968"/>
              <a:gd name="connsiteX5822" fmla="*/ 101536 w 2439256"/>
              <a:gd name="connsiteY5822" fmla="*/ 826071 h 4246968"/>
              <a:gd name="connsiteX5823" fmla="*/ 104194 w 2439256"/>
              <a:gd name="connsiteY5823" fmla="*/ 827410 h 4246968"/>
              <a:gd name="connsiteX5824" fmla="*/ 106089 w 2439256"/>
              <a:gd name="connsiteY5824" fmla="*/ 826717 h 4246968"/>
              <a:gd name="connsiteX5825" fmla="*/ 121529 w 2439256"/>
              <a:gd name="connsiteY5825" fmla="*/ 812248 h 4246968"/>
              <a:gd name="connsiteX5826" fmla="*/ 121044 w 2439256"/>
              <a:gd name="connsiteY5826" fmla="*/ 807597 h 4246968"/>
              <a:gd name="connsiteX5827" fmla="*/ 116491 w 2439256"/>
              <a:gd name="connsiteY5827" fmla="*/ 808067 h 4246968"/>
              <a:gd name="connsiteX5828" fmla="*/ 102279 w 2439256"/>
              <a:gd name="connsiteY5828" fmla="*/ 821410 h 4246968"/>
              <a:gd name="connsiteX5829" fmla="*/ 325545 w 2439256"/>
              <a:gd name="connsiteY5829" fmla="*/ 1015117 h 4246968"/>
              <a:gd name="connsiteX5830" fmla="*/ 327936 w 2439256"/>
              <a:gd name="connsiteY5830" fmla="*/ 1016098 h 4246968"/>
              <a:gd name="connsiteX5831" fmla="*/ 330308 w 2439256"/>
              <a:gd name="connsiteY5831" fmla="*/ 1015117 h 4246968"/>
              <a:gd name="connsiteX5832" fmla="*/ 352215 w 2439256"/>
              <a:gd name="connsiteY5832" fmla="*/ 993305 h 4246968"/>
              <a:gd name="connsiteX5833" fmla="*/ 352215 w 2439256"/>
              <a:gd name="connsiteY5833" fmla="*/ 988657 h 4246968"/>
              <a:gd name="connsiteX5834" fmla="*/ 347567 w 2439256"/>
              <a:gd name="connsiteY5834" fmla="*/ 988657 h 4246968"/>
              <a:gd name="connsiteX5835" fmla="*/ 331355 w 2439256"/>
              <a:gd name="connsiteY5835" fmla="*/ 1004840 h 4246968"/>
              <a:gd name="connsiteX5836" fmla="*/ 331451 w 2439256"/>
              <a:gd name="connsiteY5836" fmla="*/ 998191 h 4246968"/>
              <a:gd name="connsiteX5837" fmla="*/ 415452 w 2439256"/>
              <a:gd name="connsiteY5837" fmla="*/ 914153 h 4246968"/>
              <a:gd name="connsiteX5838" fmla="*/ 480050 w 2439256"/>
              <a:gd name="connsiteY5838" fmla="*/ 944472 h 4246968"/>
              <a:gd name="connsiteX5839" fmla="*/ 484718 w 2439256"/>
              <a:gd name="connsiteY5839" fmla="*/ 944845 h 4246968"/>
              <a:gd name="connsiteX5840" fmla="*/ 485184 w 2439256"/>
              <a:gd name="connsiteY5840" fmla="*/ 940194 h 4246968"/>
              <a:gd name="connsiteX5841" fmla="*/ 415452 w 2439256"/>
              <a:gd name="connsiteY5841" fmla="*/ 907410 h 4246968"/>
              <a:gd name="connsiteX5842" fmla="*/ 324793 w 2439256"/>
              <a:gd name="connsiteY5842" fmla="*/ 998001 h 4246968"/>
              <a:gd name="connsiteX5843" fmla="*/ 324707 w 2439256"/>
              <a:gd name="connsiteY5843" fmla="*/ 1004659 h 4246968"/>
              <a:gd name="connsiteX5844" fmla="*/ 308496 w 2439256"/>
              <a:gd name="connsiteY5844" fmla="*/ 988476 h 4246968"/>
              <a:gd name="connsiteX5845" fmla="*/ 303847 w 2439256"/>
              <a:gd name="connsiteY5845" fmla="*/ 988476 h 4246968"/>
              <a:gd name="connsiteX5846" fmla="*/ 303847 w 2439256"/>
              <a:gd name="connsiteY5846" fmla="*/ 993124 h 4246968"/>
              <a:gd name="connsiteX5847" fmla="*/ 325545 w 2439256"/>
              <a:gd name="connsiteY5847" fmla="*/ 1015117 h 4246968"/>
              <a:gd name="connsiteX5848" fmla="*/ 1053551 w 2439256"/>
              <a:gd name="connsiteY5848" fmla="*/ 1004659 h 4246968"/>
              <a:gd name="connsiteX5849" fmla="*/ 1037368 w 2439256"/>
              <a:gd name="connsiteY5849" fmla="*/ 988476 h 4246968"/>
              <a:gd name="connsiteX5850" fmla="*/ 1032681 w 2439256"/>
              <a:gd name="connsiteY5850" fmla="*/ 988476 h 4246968"/>
              <a:gd name="connsiteX5851" fmla="*/ 1032681 w 2439256"/>
              <a:gd name="connsiteY5851" fmla="*/ 993124 h 4246968"/>
              <a:gd name="connsiteX5852" fmla="*/ 1054494 w 2439256"/>
              <a:gd name="connsiteY5852" fmla="*/ 1015117 h 4246968"/>
              <a:gd name="connsiteX5853" fmla="*/ 1056884 w 2439256"/>
              <a:gd name="connsiteY5853" fmla="*/ 1016098 h 4246968"/>
              <a:gd name="connsiteX5854" fmla="*/ 1059256 w 2439256"/>
              <a:gd name="connsiteY5854" fmla="*/ 1015117 h 4246968"/>
              <a:gd name="connsiteX5855" fmla="*/ 1081078 w 2439256"/>
              <a:gd name="connsiteY5855" fmla="*/ 993305 h 4246968"/>
              <a:gd name="connsiteX5856" fmla="*/ 1081078 w 2439256"/>
              <a:gd name="connsiteY5856" fmla="*/ 988657 h 4246968"/>
              <a:gd name="connsiteX5857" fmla="*/ 1076401 w 2439256"/>
              <a:gd name="connsiteY5857" fmla="*/ 988657 h 4246968"/>
              <a:gd name="connsiteX5858" fmla="*/ 1060218 w 2439256"/>
              <a:gd name="connsiteY5858" fmla="*/ 1004840 h 4246968"/>
              <a:gd name="connsiteX5859" fmla="*/ 1060323 w 2439256"/>
              <a:gd name="connsiteY5859" fmla="*/ 998191 h 4246968"/>
              <a:gd name="connsiteX5860" fmla="*/ 1144324 w 2439256"/>
              <a:gd name="connsiteY5860" fmla="*/ 914153 h 4246968"/>
              <a:gd name="connsiteX5861" fmla="*/ 1208904 w 2439256"/>
              <a:gd name="connsiteY5861" fmla="*/ 944472 h 4246968"/>
              <a:gd name="connsiteX5862" fmla="*/ 1213571 w 2439256"/>
              <a:gd name="connsiteY5862" fmla="*/ 944845 h 4246968"/>
              <a:gd name="connsiteX5863" fmla="*/ 1214038 w 2439256"/>
              <a:gd name="connsiteY5863" fmla="*/ 940194 h 4246968"/>
              <a:gd name="connsiteX5864" fmla="*/ 1144324 w 2439256"/>
              <a:gd name="connsiteY5864" fmla="*/ 907410 h 4246968"/>
              <a:gd name="connsiteX5865" fmla="*/ 1053646 w 2439256"/>
              <a:gd name="connsiteY5865" fmla="*/ 998001 h 4246968"/>
              <a:gd name="connsiteX5866" fmla="*/ 1053551 w 2439256"/>
              <a:gd name="connsiteY5866" fmla="*/ 1004659 h 4246968"/>
              <a:gd name="connsiteX5867" fmla="*/ 2058038 w 2439256"/>
              <a:gd name="connsiteY5867" fmla="*/ 3190151 h 4246968"/>
              <a:gd name="connsiteX5868" fmla="*/ 2058038 w 2439256"/>
              <a:gd name="connsiteY5868" fmla="*/ 3194857 h 4246968"/>
              <a:gd name="connsiteX5869" fmla="*/ 2062715 w 2439256"/>
              <a:gd name="connsiteY5869" fmla="*/ 3194857 h 4246968"/>
              <a:gd name="connsiteX5870" fmla="*/ 2078927 w 2439256"/>
              <a:gd name="connsiteY5870" fmla="*/ 3178664 h 4246968"/>
              <a:gd name="connsiteX5871" fmla="*/ 2078927 w 2439256"/>
              <a:gd name="connsiteY5871" fmla="*/ 3185208 h 4246968"/>
              <a:gd name="connsiteX5872" fmla="*/ 2072344 w 2439256"/>
              <a:gd name="connsiteY5872" fmla="*/ 3218669 h 4246968"/>
              <a:gd name="connsiteX5873" fmla="*/ 2074059 w 2439256"/>
              <a:gd name="connsiteY5873" fmla="*/ 3223032 h 4246968"/>
              <a:gd name="connsiteX5874" fmla="*/ 2075383 w 2439256"/>
              <a:gd name="connsiteY5874" fmla="*/ 3223298 h 4246968"/>
              <a:gd name="connsiteX5875" fmla="*/ 2078431 w 2439256"/>
              <a:gd name="connsiteY5875" fmla="*/ 3221298 h 4246968"/>
              <a:gd name="connsiteX5876" fmla="*/ 2085575 w 2439256"/>
              <a:gd name="connsiteY5876" fmla="*/ 3185208 h 4246968"/>
              <a:gd name="connsiteX5877" fmla="*/ 2085575 w 2439256"/>
              <a:gd name="connsiteY5877" fmla="*/ 3178759 h 4246968"/>
              <a:gd name="connsiteX5878" fmla="*/ 2101777 w 2439256"/>
              <a:gd name="connsiteY5878" fmla="*/ 3194942 h 4246968"/>
              <a:gd name="connsiteX5879" fmla="*/ 2104158 w 2439256"/>
              <a:gd name="connsiteY5879" fmla="*/ 3195866 h 4246968"/>
              <a:gd name="connsiteX5880" fmla="*/ 2106530 w 2439256"/>
              <a:gd name="connsiteY5880" fmla="*/ 3194942 h 4246968"/>
              <a:gd name="connsiteX5881" fmla="*/ 2106530 w 2439256"/>
              <a:gd name="connsiteY5881" fmla="*/ 3190246 h 4246968"/>
              <a:gd name="connsiteX5882" fmla="*/ 2084622 w 2439256"/>
              <a:gd name="connsiteY5882" fmla="*/ 3168339 h 4246968"/>
              <a:gd name="connsiteX5883" fmla="*/ 2082251 w 2439256"/>
              <a:gd name="connsiteY5883" fmla="*/ 3167396 h 4246968"/>
              <a:gd name="connsiteX5884" fmla="*/ 2079860 w 2439256"/>
              <a:gd name="connsiteY5884" fmla="*/ 3168339 h 4246968"/>
              <a:gd name="connsiteX5885" fmla="*/ 2058038 w 2439256"/>
              <a:gd name="connsiteY5885" fmla="*/ 3190151 h 4246968"/>
              <a:gd name="connsiteX5886" fmla="*/ 2084155 w 2439256"/>
              <a:gd name="connsiteY5886" fmla="*/ 1082935 h 4246968"/>
              <a:gd name="connsiteX5887" fmla="*/ 2104739 w 2439256"/>
              <a:gd name="connsiteY5887" fmla="*/ 1087717 h 4246968"/>
              <a:gd name="connsiteX5888" fmla="*/ 2105111 w 2439256"/>
              <a:gd name="connsiteY5888" fmla="*/ 1087717 h 4246968"/>
              <a:gd name="connsiteX5889" fmla="*/ 2108435 w 2439256"/>
              <a:gd name="connsiteY5889" fmla="*/ 1084745 h 4246968"/>
              <a:gd name="connsiteX5890" fmla="*/ 2105377 w 2439256"/>
              <a:gd name="connsiteY5890" fmla="*/ 1081069 h 4246968"/>
              <a:gd name="connsiteX5891" fmla="*/ 2086432 w 2439256"/>
              <a:gd name="connsiteY5891" fmla="*/ 1076649 h 4246968"/>
              <a:gd name="connsiteX5892" fmla="*/ 2082156 w 2439256"/>
              <a:gd name="connsiteY5892" fmla="*/ 1078649 h 4246968"/>
              <a:gd name="connsiteX5893" fmla="*/ 2084155 w 2439256"/>
              <a:gd name="connsiteY5893" fmla="*/ 1082935 h 4246968"/>
              <a:gd name="connsiteX5894" fmla="*/ 1807178 w 2439256"/>
              <a:gd name="connsiteY5894" fmla="*/ 826713 h 4246968"/>
              <a:gd name="connsiteX5895" fmla="*/ 1822589 w 2439256"/>
              <a:gd name="connsiteY5895" fmla="*/ 812243 h 4246968"/>
              <a:gd name="connsiteX5896" fmla="*/ 1822123 w 2439256"/>
              <a:gd name="connsiteY5896" fmla="*/ 807597 h 4246968"/>
              <a:gd name="connsiteX5897" fmla="*/ 1817446 w 2439256"/>
              <a:gd name="connsiteY5897" fmla="*/ 808063 h 4246968"/>
              <a:gd name="connsiteX5898" fmla="*/ 1803273 w 2439256"/>
              <a:gd name="connsiteY5898" fmla="*/ 821406 h 4246968"/>
              <a:gd name="connsiteX5899" fmla="*/ 1802511 w 2439256"/>
              <a:gd name="connsiteY5899" fmla="*/ 826066 h 4246968"/>
              <a:gd name="connsiteX5900" fmla="*/ 1805168 w 2439256"/>
              <a:gd name="connsiteY5900" fmla="*/ 827410 h 4246968"/>
              <a:gd name="connsiteX5901" fmla="*/ 1807178 w 2439256"/>
              <a:gd name="connsiteY5901" fmla="*/ 826713 h 4246968"/>
              <a:gd name="connsiteX5902" fmla="*/ 2058038 w 2439256"/>
              <a:gd name="connsiteY5902" fmla="*/ 1246127 h 4246968"/>
              <a:gd name="connsiteX5903" fmla="*/ 2058038 w 2439256"/>
              <a:gd name="connsiteY5903" fmla="*/ 1250775 h 4246968"/>
              <a:gd name="connsiteX5904" fmla="*/ 2062715 w 2439256"/>
              <a:gd name="connsiteY5904" fmla="*/ 1250775 h 4246968"/>
              <a:gd name="connsiteX5905" fmla="*/ 2078927 w 2439256"/>
              <a:gd name="connsiteY5905" fmla="*/ 1234592 h 4246968"/>
              <a:gd name="connsiteX5906" fmla="*/ 2078927 w 2439256"/>
              <a:gd name="connsiteY5906" fmla="*/ 1241146 h 4246968"/>
              <a:gd name="connsiteX5907" fmla="*/ 2072344 w 2439256"/>
              <a:gd name="connsiteY5907" fmla="*/ 1274588 h 4246968"/>
              <a:gd name="connsiteX5908" fmla="*/ 2074059 w 2439256"/>
              <a:gd name="connsiteY5908" fmla="*/ 1278960 h 4246968"/>
              <a:gd name="connsiteX5909" fmla="*/ 2075383 w 2439256"/>
              <a:gd name="connsiteY5909" fmla="*/ 1279236 h 4246968"/>
              <a:gd name="connsiteX5910" fmla="*/ 2078431 w 2439256"/>
              <a:gd name="connsiteY5910" fmla="*/ 1277245 h 4246968"/>
              <a:gd name="connsiteX5911" fmla="*/ 2085575 w 2439256"/>
              <a:gd name="connsiteY5911" fmla="*/ 1241146 h 4246968"/>
              <a:gd name="connsiteX5912" fmla="*/ 2085575 w 2439256"/>
              <a:gd name="connsiteY5912" fmla="*/ 1234688 h 4246968"/>
              <a:gd name="connsiteX5913" fmla="*/ 2101777 w 2439256"/>
              <a:gd name="connsiteY5913" fmla="*/ 1250871 h 4246968"/>
              <a:gd name="connsiteX5914" fmla="*/ 2104158 w 2439256"/>
              <a:gd name="connsiteY5914" fmla="*/ 1251852 h 4246968"/>
              <a:gd name="connsiteX5915" fmla="*/ 2106530 w 2439256"/>
              <a:gd name="connsiteY5915" fmla="*/ 1250871 h 4246968"/>
              <a:gd name="connsiteX5916" fmla="*/ 2106530 w 2439256"/>
              <a:gd name="connsiteY5916" fmla="*/ 1246223 h 4246968"/>
              <a:gd name="connsiteX5917" fmla="*/ 2084622 w 2439256"/>
              <a:gd name="connsiteY5917" fmla="*/ 1224315 h 4246968"/>
              <a:gd name="connsiteX5918" fmla="*/ 2082251 w 2439256"/>
              <a:gd name="connsiteY5918" fmla="*/ 1223343 h 4246968"/>
              <a:gd name="connsiteX5919" fmla="*/ 2079860 w 2439256"/>
              <a:gd name="connsiteY5919" fmla="*/ 1224315 h 4246968"/>
              <a:gd name="connsiteX5920" fmla="*/ 2058038 w 2439256"/>
              <a:gd name="connsiteY5920" fmla="*/ 1246127 h 4246968"/>
              <a:gd name="connsiteX5921" fmla="*/ 2116341 w 2439256"/>
              <a:gd name="connsiteY5921" fmla="*/ 1045350 h 4246968"/>
              <a:gd name="connsiteX5922" fmla="*/ 2083851 w 2439256"/>
              <a:gd name="connsiteY5922" fmla="*/ 1012841 h 4246968"/>
              <a:gd name="connsiteX5923" fmla="*/ 2116341 w 2439256"/>
              <a:gd name="connsiteY5923" fmla="*/ 951212 h 4246968"/>
              <a:gd name="connsiteX5924" fmla="*/ 2148821 w 2439256"/>
              <a:gd name="connsiteY5924" fmla="*/ 1012841 h 4246968"/>
              <a:gd name="connsiteX5925" fmla="*/ 2116341 w 2439256"/>
              <a:gd name="connsiteY5925" fmla="*/ 1045350 h 4246968"/>
              <a:gd name="connsiteX5926" fmla="*/ 2116341 w 2439256"/>
              <a:gd name="connsiteY5926" fmla="*/ 958291 h 4246968"/>
              <a:gd name="connsiteX5927" fmla="*/ 2090528 w 2439256"/>
              <a:gd name="connsiteY5927" fmla="*/ 1012841 h 4246968"/>
              <a:gd name="connsiteX5928" fmla="*/ 2116341 w 2439256"/>
              <a:gd name="connsiteY5928" fmla="*/ 1038654 h 4246968"/>
              <a:gd name="connsiteX5929" fmla="*/ 2142154 w 2439256"/>
              <a:gd name="connsiteY5929" fmla="*/ 1012841 h 4246968"/>
              <a:gd name="connsiteX5930" fmla="*/ 2116341 w 2439256"/>
              <a:gd name="connsiteY5930" fmla="*/ 958291 h 4246968"/>
              <a:gd name="connsiteX5931" fmla="*/ 1782690 w 2439256"/>
              <a:gd name="connsiteY5931" fmla="*/ 1004659 h 4246968"/>
              <a:gd name="connsiteX5932" fmla="*/ 1766488 w 2439256"/>
              <a:gd name="connsiteY5932" fmla="*/ 988476 h 4246968"/>
              <a:gd name="connsiteX5933" fmla="*/ 1761830 w 2439256"/>
              <a:gd name="connsiteY5933" fmla="*/ 988476 h 4246968"/>
              <a:gd name="connsiteX5934" fmla="*/ 1761830 w 2439256"/>
              <a:gd name="connsiteY5934" fmla="*/ 993124 h 4246968"/>
              <a:gd name="connsiteX5935" fmla="*/ 1783546 w 2439256"/>
              <a:gd name="connsiteY5935" fmla="*/ 1015117 h 4246968"/>
              <a:gd name="connsiteX5936" fmla="*/ 1785909 w 2439256"/>
              <a:gd name="connsiteY5936" fmla="*/ 1016098 h 4246968"/>
              <a:gd name="connsiteX5937" fmla="*/ 1788309 w 2439256"/>
              <a:gd name="connsiteY5937" fmla="*/ 1015117 h 4246968"/>
              <a:gd name="connsiteX5938" fmla="*/ 1810226 w 2439256"/>
              <a:gd name="connsiteY5938" fmla="*/ 993305 h 4246968"/>
              <a:gd name="connsiteX5939" fmla="*/ 1810226 w 2439256"/>
              <a:gd name="connsiteY5939" fmla="*/ 988657 h 4246968"/>
              <a:gd name="connsiteX5940" fmla="*/ 1805549 w 2439256"/>
              <a:gd name="connsiteY5940" fmla="*/ 988657 h 4246968"/>
              <a:gd name="connsiteX5941" fmla="*/ 1789366 w 2439256"/>
              <a:gd name="connsiteY5941" fmla="*/ 1004840 h 4246968"/>
              <a:gd name="connsiteX5942" fmla="*/ 1789452 w 2439256"/>
              <a:gd name="connsiteY5942" fmla="*/ 998191 h 4246968"/>
              <a:gd name="connsiteX5943" fmla="*/ 1873444 w 2439256"/>
              <a:gd name="connsiteY5943" fmla="*/ 914153 h 4246968"/>
              <a:gd name="connsiteX5944" fmla="*/ 1938052 w 2439256"/>
              <a:gd name="connsiteY5944" fmla="*/ 944472 h 4246968"/>
              <a:gd name="connsiteX5945" fmla="*/ 1942700 w 2439256"/>
              <a:gd name="connsiteY5945" fmla="*/ 944845 h 4246968"/>
              <a:gd name="connsiteX5946" fmla="*/ 1943195 w 2439256"/>
              <a:gd name="connsiteY5946" fmla="*/ 940194 h 4246968"/>
              <a:gd name="connsiteX5947" fmla="*/ 1873444 w 2439256"/>
              <a:gd name="connsiteY5947" fmla="*/ 907410 h 4246968"/>
              <a:gd name="connsiteX5948" fmla="*/ 1782766 w 2439256"/>
              <a:gd name="connsiteY5948" fmla="*/ 998001 h 4246968"/>
              <a:gd name="connsiteX5949" fmla="*/ 1782690 w 2439256"/>
              <a:gd name="connsiteY5949" fmla="*/ 1004659 h 4246968"/>
              <a:gd name="connsiteX5950" fmla="*/ 1296715 w 2439256"/>
              <a:gd name="connsiteY5950" fmla="*/ 1004659 h 4246968"/>
              <a:gd name="connsiteX5951" fmla="*/ 1280531 w 2439256"/>
              <a:gd name="connsiteY5951" fmla="*/ 988476 h 4246968"/>
              <a:gd name="connsiteX5952" fmla="*/ 1275864 w 2439256"/>
              <a:gd name="connsiteY5952" fmla="*/ 988476 h 4246968"/>
              <a:gd name="connsiteX5953" fmla="*/ 1275864 w 2439256"/>
              <a:gd name="connsiteY5953" fmla="*/ 993124 h 4246968"/>
              <a:gd name="connsiteX5954" fmla="*/ 1297571 w 2439256"/>
              <a:gd name="connsiteY5954" fmla="*/ 1015117 h 4246968"/>
              <a:gd name="connsiteX5955" fmla="*/ 1299943 w 2439256"/>
              <a:gd name="connsiteY5955" fmla="*/ 1016098 h 4246968"/>
              <a:gd name="connsiteX5956" fmla="*/ 1302353 w 2439256"/>
              <a:gd name="connsiteY5956" fmla="*/ 1015117 h 4246968"/>
              <a:gd name="connsiteX5957" fmla="*/ 1324261 w 2439256"/>
              <a:gd name="connsiteY5957" fmla="*/ 993305 h 4246968"/>
              <a:gd name="connsiteX5958" fmla="*/ 1324261 w 2439256"/>
              <a:gd name="connsiteY5958" fmla="*/ 988657 h 4246968"/>
              <a:gd name="connsiteX5959" fmla="*/ 1319574 w 2439256"/>
              <a:gd name="connsiteY5959" fmla="*/ 988657 h 4246968"/>
              <a:gd name="connsiteX5960" fmla="*/ 1303391 w 2439256"/>
              <a:gd name="connsiteY5960" fmla="*/ 1004840 h 4246968"/>
              <a:gd name="connsiteX5961" fmla="*/ 1303477 w 2439256"/>
              <a:gd name="connsiteY5961" fmla="*/ 998191 h 4246968"/>
              <a:gd name="connsiteX5962" fmla="*/ 1387497 w 2439256"/>
              <a:gd name="connsiteY5962" fmla="*/ 914153 h 4246968"/>
              <a:gd name="connsiteX5963" fmla="*/ 1452086 w 2439256"/>
              <a:gd name="connsiteY5963" fmla="*/ 944472 h 4246968"/>
              <a:gd name="connsiteX5964" fmla="*/ 1456725 w 2439256"/>
              <a:gd name="connsiteY5964" fmla="*/ 944845 h 4246968"/>
              <a:gd name="connsiteX5965" fmla="*/ 1457230 w 2439256"/>
              <a:gd name="connsiteY5965" fmla="*/ 940194 h 4246968"/>
              <a:gd name="connsiteX5966" fmla="*/ 1387497 w 2439256"/>
              <a:gd name="connsiteY5966" fmla="*/ 907410 h 4246968"/>
              <a:gd name="connsiteX5967" fmla="*/ 1296810 w 2439256"/>
              <a:gd name="connsiteY5967" fmla="*/ 998001 h 4246968"/>
              <a:gd name="connsiteX5968" fmla="*/ 1296715 w 2439256"/>
              <a:gd name="connsiteY5968" fmla="*/ 1004659 h 4246968"/>
              <a:gd name="connsiteX5969" fmla="*/ 1564091 w 2439256"/>
              <a:gd name="connsiteY5969" fmla="*/ 826713 h 4246968"/>
              <a:gd name="connsiteX5970" fmla="*/ 1579521 w 2439256"/>
              <a:gd name="connsiteY5970" fmla="*/ 812243 h 4246968"/>
              <a:gd name="connsiteX5971" fmla="*/ 1579054 w 2439256"/>
              <a:gd name="connsiteY5971" fmla="*/ 807597 h 4246968"/>
              <a:gd name="connsiteX5972" fmla="*/ 1574463 w 2439256"/>
              <a:gd name="connsiteY5972" fmla="*/ 808063 h 4246968"/>
              <a:gd name="connsiteX5973" fmla="*/ 1560280 w 2439256"/>
              <a:gd name="connsiteY5973" fmla="*/ 821406 h 4246968"/>
              <a:gd name="connsiteX5974" fmla="*/ 1559509 w 2439256"/>
              <a:gd name="connsiteY5974" fmla="*/ 826066 h 4246968"/>
              <a:gd name="connsiteX5975" fmla="*/ 1562186 w 2439256"/>
              <a:gd name="connsiteY5975" fmla="*/ 827410 h 4246968"/>
              <a:gd name="connsiteX5976" fmla="*/ 1564091 w 2439256"/>
              <a:gd name="connsiteY5976" fmla="*/ 826713 h 4246968"/>
              <a:gd name="connsiteX5977" fmla="*/ 1321194 w 2439256"/>
              <a:gd name="connsiteY5977" fmla="*/ 826713 h 4246968"/>
              <a:gd name="connsiteX5978" fmla="*/ 1336624 w 2439256"/>
              <a:gd name="connsiteY5978" fmla="*/ 812243 h 4246968"/>
              <a:gd name="connsiteX5979" fmla="*/ 1336157 w 2439256"/>
              <a:gd name="connsiteY5979" fmla="*/ 807597 h 4246968"/>
              <a:gd name="connsiteX5980" fmla="*/ 1331471 w 2439256"/>
              <a:gd name="connsiteY5980" fmla="*/ 808063 h 4246968"/>
              <a:gd name="connsiteX5981" fmla="*/ 1317298 w 2439256"/>
              <a:gd name="connsiteY5981" fmla="*/ 821406 h 4246968"/>
              <a:gd name="connsiteX5982" fmla="*/ 1316536 w 2439256"/>
              <a:gd name="connsiteY5982" fmla="*/ 826066 h 4246968"/>
              <a:gd name="connsiteX5983" fmla="*/ 1319203 w 2439256"/>
              <a:gd name="connsiteY5983" fmla="*/ 827410 h 4246968"/>
              <a:gd name="connsiteX5984" fmla="*/ 1321194 w 2439256"/>
              <a:gd name="connsiteY5984" fmla="*/ 826713 h 4246968"/>
              <a:gd name="connsiteX5985" fmla="*/ 1539611 w 2439256"/>
              <a:gd name="connsiteY5985" fmla="*/ 1004659 h 4246968"/>
              <a:gd name="connsiteX5986" fmla="*/ 1523429 w 2439256"/>
              <a:gd name="connsiteY5986" fmla="*/ 988476 h 4246968"/>
              <a:gd name="connsiteX5987" fmla="*/ 1518752 w 2439256"/>
              <a:gd name="connsiteY5987" fmla="*/ 988476 h 4246968"/>
              <a:gd name="connsiteX5988" fmla="*/ 1518752 w 2439256"/>
              <a:gd name="connsiteY5988" fmla="*/ 993124 h 4246968"/>
              <a:gd name="connsiteX5989" fmla="*/ 1540564 w 2439256"/>
              <a:gd name="connsiteY5989" fmla="*/ 1015117 h 4246968"/>
              <a:gd name="connsiteX5990" fmla="*/ 1542936 w 2439256"/>
              <a:gd name="connsiteY5990" fmla="*/ 1016098 h 4246968"/>
              <a:gd name="connsiteX5991" fmla="*/ 1545336 w 2439256"/>
              <a:gd name="connsiteY5991" fmla="*/ 1015117 h 4246968"/>
              <a:gd name="connsiteX5992" fmla="*/ 1567148 w 2439256"/>
              <a:gd name="connsiteY5992" fmla="*/ 993305 h 4246968"/>
              <a:gd name="connsiteX5993" fmla="*/ 1567148 w 2439256"/>
              <a:gd name="connsiteY5993" fmla="*/ 988657 h 4246968"/>
              <a:gd name="connsiteX5994" fmla="*/ 1562452 w 2439256"/>
              <a:gd name="connsiteY5994" fmla="*/ 988657 h 4246968"/>
              <a:gd name="connsiteX5995" fmla="*/ 1546279 w 2439256"/>
              <a:gd name="connsiteY5995" fmla="*/ 1004840 h 4246968"/>
              <a:gd name="connsiteX5996" fmla="*/ 1546374 w 2439256"/>
              <a:gd name="connsiteY5996" fmla="*/ 998191 h 4246968"/>
              <a:gd name="connsiteX5997" fmla="*/ 1630366 w 2439256"/>
              <a:gd name="connsiteY5997" fmla="*/ 914153 h 4246968"/>
              <a:gd name="connsiteX5998" fmla="*/ 1694983 w 2439256"/>
              <a:gd name="connsiteY5998" fmla="*/ 944472 h 4246968"/>
              <a:gd name="connsiteX5999" fmla="*/ 1699622 w 2439256"/>
              <a:gd name="connsiteY5999" fmla="*/ 944845 h 4246968"/>
              <a:gd name="connsiteX6000" fmla="*/ 1700117 w 2439256"/>
              <a:gd name="connsiteY6000" fmla="*/ 940194 h 4246968"/>
              <a:gd name="connsiteX6001" fmla="*/ 1630366 w 2439256"/>
              <a:gd name="connsiteY6001" fmla="*/ 907410 h 4246968"/>
              <a:gd name="connsiteX6002" fmla="*/ 1539707 w 2439256"/>
              <a:gd name="connsiteY6002" fmla="*/ 998001 h 4246968"/>
              <a:gd name="connsiteX6003" fmla="*/ 1539611 w 2439256"/>
              <a:gd name="connsiteY6003" fmla="*/ 1004659 h 4246968"/>
              <a:gd name="connsiteX6004" fmla="*/ 357073 w 2439256"/>
              <a:gd name="connsiteY6004" fmla="*/ 3194857 h 4246968"/>
              <a:gd name="connsiteX6005" fmla="*/ 361750 w 2439256"/>
              <a:gd name="connsiteY6005" fmla="*/ 3194857 h 4246968"/>
              <a:gd name="connsiteX6006" fmla="*/ 377923 w 2439256"/>
              <a:gd name="connsiteY6006" fmla="*/ 3178664 h 4246968"/>
              <a:gd name="connsiteX6007" fmla="*/ 377923 w 2439256"/>
              <a:gd name="connsiteY6007" fmla="*/ 3185208 h 4246968"/>
              <a:gd name="connsiteX6008" fmla="*/ 371380 w 2439256"/>
              <a:gd name="connsiteY6008" fmla="*/ 3218669 h 4246968"/>
              <a:gd name="connsiteX6009" fmla="*/ 373075 w 2439256"/>
              <a:gd name="connsiteY6009" fmla="*/ 3223032 h 4246968"/>
              <a:gd name="connsiteX6010" fmla="*/ 374418 w 2439256"/>
              <a:gd name="connsiteY6010" fmla="*/ 3223298 h 4246968"/>
              <a:gd name="connsiteX6011" fmla="*/ 377466 w 2439256"/>
              <a:gd name="connsiteY6011" fmla="*/ 3221308 h 4246968"/>
              <a:gd name="connsiteX6012" fmla="*/ 384610 w 2439256"/>
              <a:gd name="connsiteY6012" fmla="*/ 3185208 h 4246968"/>
              <a:gd name="connsiteX6013" fmla="*/ 384610 w 2439256"/>
              <a:gd name="connsiteY6013" fmla="*/ 3178759 h 4246968"/>
              <a:gd name="connsiteX6014" fmla="*/ 400802 w 2439256"/>
              <a:gd name="connsiteY6014" fmla="*/ 3194942 h 4246968"/>
              <a:gd name="connsiteX6015" fmla="*/ 403184 w 2439256"/>
              <a:gd name="connsiteY6015" fmla="*/ 3195866 h 4246968"/>
              <a:gd name="connsiteX6016" fmla="*/ 405565 w 2439256"/>
              <a:gd name="connsiteY6016" fmla="*/ 3194942 h 4246968"/>
              <a:gd name="connsiteX6017" fmla="*/ 405565 w 2439256"/>
              <a:gd name="connsiteY6017" fmla="*/ 3190246 h 4246968"/>
              <a:gd name="connsiteX6018" fmla="*/ 383657 w 2439256"/>
              <a:gd name="connsiteY6018" fmla="*/ 3168339 h 4246968"/>
              <a:gd name="connsiteX6019" fmla="*/ 381285 w 2439256"/>
              <a:gd name="connsiteY6019" fmla="*/ 3167396 h 4246968"/>
              <a:gd name="connsiteX6020" fmla="*/ 378895 w 2439256"/>
              <a:gd name="connsiteY6020" fmla="*/ 3168339 h 4246968"/>
              <a:gd name="connsiteX6021" fmla="*/ 357073 w 2439256"/>
              <a:gd name="connsiteY6021" fmla="*/ 3190151 h 4246968"/>
              <a:gd name="connsiteX6022" fmla="*/ 357073 w 2439256"/>
              <a:gd name="connsiteY6022" fmla="*/ 3194857 h 4246968"/>
              <a:gd name="connsiteX6023" fmla="*/ 470516 w 2439256"/>
              <a:gd name="connsiteY6023" fmla="*/ 1069724 h 4246968"/>
              <a:gd name="connsiteX6024" fmla="*/ 485947 w 2439256"/>
              <a:gd name="connsiteY6024" fmla="*/ 1055218 h 4246968"/>
              <a:gd name="connsiteX6025" fmla="*/ 485489 w 2439256"/>
              <a:gd name="connsiteY6025" fmla="*/ 1050550 h 4246968"/>
              <a:gd name="connsiteX6026" fmla="*/ 480908 w 2439256"/>
              <a:gd name="connsiteY6026" fmla="*/ 1051027 h 4246968"/>
              <a:gd name="connsiteX6027" fmla="*/ 466725 w 2439256"/>
              <a:gd name="connsiteY6027" fmla="*/ 1064381 h 4246968"/>
              <a:gd name="connsiteX6028" fmla="*/ 465944 w 2439256"/>
              <a:gd name="connsiteY6028" fmla="*/ 1069019 h 4246968"/>
              <a:gd name="connsiteX6029" fmla="*/ 468630 w 2439256"/>
              <a:gd name="connsiteY6029" fmla="*/ 1070372 h 4246968"/>
              <a:gd name="connsiteX6030" fmla="*/ 470516 w 2439256"/>
              <a:gd name="connsiteY6030" fmla="*/ 1069724 h 4246968"/>
              <a:gd name="connsiteX6031" fmla="*/ 447094 w 2439256"/>
              <a:gd name="connsiteY6031" fmla="*/ 1257948 h 4246968"/>
              <a:gd name="connsiteX6032" fmla="*/ 449466 w 2439256"/>
              <a:gd name="connsiteY6032" fmla="*/ 1258872 h 4246968"/>
              <a:gd name="connsiteX6033" fmla="*/ 451866 w 2439256"/>
              <a:gd name="connsiteY6033" fmla="*/ 1257948 h 4246968"/>
              <a:gd name="connsiteX6034" fmla="*/ 473773 w 2439256"/>
              <a:gd name="connsiteY6034" fmla="*/ 1236126 h 4246968"/>
              <a:gd name="connsiteX6035" fmla="*/ 473583 w 2439256"/>
              <a:gd name="connsiteY6035" fmla="*/ 1231621 h 4246968"/>
              <a:gd name="connsiteX6036" fmla="*/ 468906 w 2439256"/>
              <a:gd name="connsiteY6036" fmla="*/ 1231621 h 4246968"/>
              <a:gd name="connsiteX6037" fmla="*/ 452723 w 2439256"/>
              <a:gd name="connsiteY6037" fmla="*/ 1247851 h 4246968"/>
              <a:gd name="connsiteX6038" fmla="*/ 452799 w 2439256"/>
              <a:gd name="connsiteY6038" fmla="*/ 1241155 h 4246968"/>
              <a:gd name="connsiteX6039" fmla="*/ 536810 w 2439256"/>
              <a:gd name="connsiteY6039" fmla="*/ 1157154 h 4246968"/>
              <a:gd name="connsiteX6040" fmla="*/ 601389 w 2439256"/>
              <a:gd name="connsiteY6040" fmla="*/ 1187434 h 4246968"/>
              <a:gd name="connsiteX6041" fmla="*/ 606066 w 2439256"/>
              <a:gd name="connsiteY6041" fmla="*/ 1187806 h 4246968"/>
              <a:gd name="connsiteX6042" fmla="*/ 606542 w 2439256"/>
              <a:gd name="connsiteY6042" fmla="*/ 1183157 h 4246968"/>
              <a:gd name="connsiteX6043" fmla="*/ 536810 w 2439256"/>
              <a:gd name="connsiteY6043" fmla="*/ 1150372 h 4246968"/>
              <a:gd name="connsiteX6044" fmla="*/ 446141 w 2439256"/>
              <a:gd name="connsiteY6044" fmla="*/ 1240965 h 4246968"/>
              <a:gd name="connsiteX6045" fmla="*/ 446046 w 2439256"/>
              <a:gd name="connsiteY6045" fmla="*/ 1247623 h 4246968"/>
              <a:gd name="connsiteX6046" fmla="*/ 429863 w 2439256"/>
              <a:gd name="connsiteY6046" fmla="*/ 1231430 h 4246968"/>
              <a:gd name="connsiteX6047" fmla="*/ 425186 w 2439256"/>
              <a:gd name="connsiteY6047" fmla="*/ 1231430 h 4246968"/>
              <a:gd name="connsiteX6048" fmla="*/ 425186 w 2439256"/>
              <a:gd name="connsiteY6048" fmla="*/ 1236126 h 4246968"/>
              <a:gd name="connsiteX6049" fmla="*/ 447094 w 2439256"/>
              <a:gd name="connsiteY6049" fmla="*/ 1257948 h 4246968"/>
              <a:gd name="connsiteX6050" fmla="*/ 223742 w 2439256"/>
              <a:gd name="connsiteY6050" fmla="*/ 1064381 h 4246968"/>
              <a:gd name="connsiteX6051" fmla="*/ 222971 w 2439256"/>
              <a:gd name="connsiteY6051" fmla="*/ 1069019 h 4246968"/>
              <a:gd name="connsiteX6052" fmla="*/ 225647 w 2439256"/>
              <a:gd name="connsiteY6052" fmla="*/ 1070372 h 4246968"/>
              <a:gd name="connsiteX6053" fmla="*/ 227647 w 2439256"/>
              <a:gd name="connsiteY6053" fmla="*/ 1069724 h 4246968"/>
              <a:gd name="connsiteX6054" fmla="*/ 243059 w 2439256"/>
              <a:gd name="connsiteY6054" fmla="*/ 1055218 h 4246968"/>
              <a:gd name="connsiteX6055" fmla="*/ 242582 w 2439256"/>
              <a:gd name="connsiteY6055" fmla="*/ 1050550 h 4246968"/>
              <a:gd name="connsiteX6056" fmla="*/ 237915 w 2439256"/>
              <a:gd name="connsiteY6056" fmla="*/ 1051027 h 4246968"/>
              <a:gd name="connsiteX6057" fmla="*/ 223742 w 2439256"/>
              <a:gd name="connsiteY6057" fmla="*/ 1064381 h 4246968"/>
              <a:gd name="connsiteX6058" fmla="*/ 2060438 w 2439256"/>
              <a:gd name="connsiteY6058" fmla="*/ 3238052 h 4246968"/>
              <a:gd name="connsiteX6059" fmla="*/ 2046246 w 2439256"/>
              <a:gd name="connsiteY6059" fmla="*/ 3251407 h 4246968"/>
              <a:gd name="connsiteX6060" fmla="*/ 2045484 w 2439256"/>
              <a:gd name="connsiteY6060" fmla="*/ 3256102 h 4246968"/>
              <a:gd name="connsiteX6061" fmla="*/ 2048132 w 2439256"/>
              <a:gd name="connsiteY6061" fmla="*/ 3257407 h 4246968"/>
              <a:gd name="connsiteX6062" fmla="*/ 2050046 w 2439256"/>
              <a:gd name="connsiteY6062" fmla="*/ 3256750 h 4246968"/>
              <a:gd name="connsiteX6063" fmla="*/ 2065487 w 2439256"/>
              <a:gd name="connsiteY6063" fmla="*/ 3242282 h 4246968"/>
              <a:gd name="connsiteX6064" fmla="*/ 2065011 w 2439256"/>
              <a:gd name="connsiteY6064" fmla="*/ 3237586 h 4246968"/>
              <a:gd name="connsiteX6065" fmla="*/ 2060438 w 2439256"/>
              <a:gd name="connsiteY6065" fmla="*/ 3238052 h 4246968"/>
              <a:gd name="connsiteX6066" fmla="*/ 713708 w 2439256"/>
              <a:gd name="connsiteY6066" fmla="*/ 1069724 h 4246968"/>
              <a:gd name="connsiteX6067" fmla="*/ 729129 w 2439256"/>
              <a:gd name="connsiteY6067" fmla="*/ 1055218 h 4246968"/>
              <a:gd name="connsiteX6068" fmla="*/ 728653 w 2439256"/>
              <a:gd name="connsiteY6068" fmla="*/ 1050550 h 4246968"/>
              <a:gd name="connsiteX6069" fmla="*/ 723985 w 2439256"/>
              <a:gd name="connsiteY6069" fmla="*/ 1051027 h 4246968"/>
              <a:gd name="connsiteX6070" fmla="*/ 709803 w 2439256"/>
              <a:gd name="connsiteY6070" fmla="*/ 1064381 h 4246968"/>
              <a:gd name="connsiteX6071" fmla="*/ 709031 w 2439256"/>
              <a:gd name="connsiteY6071" fmla="*/ 1069019 h 4246968"/>
              <a:gd name="connsiteX6072" fmla="*/ 711708 w 2439256"/>
              <a:gd name="connsiteY6072" fmla="*/ 1070372 h 4246968"/>
              <a:gd name="connsiteX6073" fmla="*/ 713708 w 2439256"/>
              <a:gd name="connsiteY6073" fmla="*/ 1069724 h 4246968"/>
              <a:gd name="connsiteX6074" fmla="*/ 689124 w 2439256"/>
              <a:gd name="connsiteY6074" fmla="*/ 1247623 h 4246968"/>
              <a:gd name="connsiteX6075" fmla="*/ 672912 w 2439256"/>
              <a:gd name="connsiteY6075" fmla="*/ 1231430 h 4246968"/>
              <a:gd name="connsiteX6076" fmla="*/ 668264 w 2439256"/>
              <a:gd name="connsiteY6076" fmla="*/ 1231430 h 4246968"/>
              <a:gd name="connsiteX6077" fmla="*/ 668264 w 2439256"/>
              <a:gd name="connsiteY6077" fmla="*/ 1236126 h 4246968"/>
              <a:gd name="connsiteX6078" fmla="*/ 690077 w 2439256"/>
              <a:gd name="connsiteY6078" fmla="*/ 1257948 h 4246968"/>
              <a:gd name="connsiteX6079" fmla="*/ 692448 w 2439256"/>
              <a:gd name="connsiteY6079" fmla="*/ 1258872 h 4246968"/>
              <a:gd name="connsiteX6080" fmla="*/ 694849 w 2439256"/>
              <a:gd name="connsiteY6080" fmla="*/ 1257948 h 4246968"/>
              <a:gd name="connsiteX6081" fmla="*/ 716661 w 2439256"/>
              <a:gd name="connsiteY6081" fmla="*/ 1236126 h 4246968"/>
              <a:gd name="connsiteX6082" fmla="*/ 716661 w 2439256"/>
              <a:gd name="connsiteY6082" fmla="*/ 1231621 h 4246968"/>
              <a:gd name="connsiteX6083" fmla="*/ 711984 w 2439256"/>
              <a:gd name="connsiteY6083" fmla="*/ 1231621 h 4246968"/>
              <a:gd name="connsiteX6084" fmla="*/ 695801 w 2439256"/>
              <a:gd name="connsiteY6084" fmla="*/ 1247851 h 4246968"/>
              <a:gd name="connsiteX6085" fmla="*/ 695887 w 2439256"/>
              <a:gd name="connsiteY6085" fmla="*/ 1241155 h 4246968"/>
              <a:gd name="connsiteX6086" fmla="*/ 779888 w 2439256"/>
              <a:gd name="connsiteY6086" fmla="*/ 1157154 h 4246968"/>
              <a:gd name="connsiteX6087" fmla="*/ 844467 w 2439256"/>
              <a:gd name="connsiteY6087" fmla="*/ 1187434 h 4246968"/>
              <a:gd name="connsiteX6088" fmla="*/ 849135 w 2439256"/>
              <a:gd name="connsiteY6088" fmla="*/ 1187806 h 4246968"/>
              <a:gd name="connsiteX6089" fmla="*/ 849630 w 2439256"/>
              <a:gd name="connsiteY6089" fmla="*/ 1183157 h 4246968"/>
              <a:gd name="connsiteX6090" fmla="*/ 779888 w 2439256"/>
              <a:gd name="connsiteY6090" fmla="*/ 1150372 h 4246968"/>
              <a:gd name="connsiteX6091" fmla="*/ 689220 w 2439256"/>
              <a:gd name="connsiteY6091" fmla="*/ 1240965 h 4246968"/>
              <a:gd name="connsiteX6092" fmla="*/ 689124 w 2439256"/>
              <a:gd name="connsiteY6092" fmla="*/ 1247623 h 4246968"/>
              <a:gd name="connsiteX6093" fmla="*/ 240011 w 2439256"/>
              <a:gd name="connsiteY6093" fmla="*/ 3258284 h 4246968"/>
              <a:gd name="connsiteX6094" fmla="*/ 242011 w 2439256"/>
              <a:gd name="connsiteY6094" fmla="*/ 3258941 h 4246968"/>
              <a:gd name="connsiteX6095" fmla="*/ 244687 w 2439256"/>
              <a:gd name="connsiteY6095" fmla="*/ 3257588 h 4246968"/>
              <a:gd name="connsiteX6096" fmla="*/ 243916 w 2439256"/>
              <a:gd name="connsiteY6096" fmla="*/ 3252931 h 4246968"/>
              <a:gd name="connsiteX6097" fmla="*/ 230200 w 2439256"/>
              <a:gd name="connsiteY6097" fmla="*/ 3239681 h 4246968"/>
              <a:gd name="connsiteX6098" fmla="*/ 225542 w 2439256"/>
              <a:gd name="connsiteY6098" fmla="*/ 3239215 h 4246968"/>
              <a:gd name="connsiteX6099" fmla="*/ 225057 w 2439256"/>
              <a:gd name="connsiteY6099" fmla="*/ 3243863 h 4246968"/>
              <a:gd name="connsiteX6100" fmla="*/ 240011 w 2439256"/>
              <a:gd name="connsiteY6100" fmla="*/ 3258284 h 4246968"/>
              <a:gd name="connsiteX6101" fmla="*/ 204006 w 2439256"/>
              <a:gd name="connsiteY6101" fmla="*/ 1257948 h 4246968"/>
              <a:gd name="connsiteX6102" fmla="*/ 206378 w 2439256"/>
              <a:gd name="connsiteY6102" fmla="*/ 1258872 h 4246968"/>
              <a:gd name="connsiteX6103" fmla="*/ 208779 w 2439256"/>
              <a:gd name="connsiteY6103" fmla="*/ 1257948 h 4246968"/>
              <a:gd name="connsiteX6104" fmla="*/ 230591 w 2439256"/>
              <a:gd name="connsiteY6104" fmla="*/ 1236126 h 4246968"/>
              <a:gd name="connsiteX6105" fmla="*/ 230591 w 2439256"/>
              <a:gd name="connsiteY6105" fmla="*/ 1231621 h 4246968"/>
              <a:gd name="connsiteX6106" fmla="*/ 225914 w 2439256"/>
              <a:gd name="connsiteY6106" fmla="*/ 1231621 h 4246968"/>
              <a:gd name="connsiteX6107" fmla="*/ 209750 w 2439256"/>
              <a:gd name="connsiteY6107" fmla="*/ 1247851 h 4246968"/>
              <a:gd name="connsiteX6108" fmla="*/ 209835 w 2439256"/>
              <a:gd name="connsiteY6108" fmla="*/ 1241155 h 4246968"/>
              <a:gd name="connsiteX6109" fmla="*/ 293818 w 2439256"/>
              <a:gd name="connsiteY6109" fmla="*/ 1157154 h 4246968"/>
              <a:gd name="connsiteX6110" fmla="*/ 358416 w 2439256"/>
              <a:gd name="connsiteY6110" fmla="*/ 1187434 h 4246968"/>
              <a:gd name="connsiteX6111" fmla="*/ 363074 w 2439256"/>
              <a:gd name="connsiteY6111" fmla="*/ 1187806 h 4246968"/>
              <a:gd name="connsiteX6112" fmla="*/ 363560 w 2439256"/>
              <a:gd name="connsiteY6112" fmla="*/ 1183157 h 4246968"/>
              <a:gd name="connsiteX6113" fmla="*/ 293818 w 2439256"/>
              <a:gd name="connsiteY6113" fmla="*/ 1150372 h 4246968"/>
              <a:gd name="connsiteX6114" fmla="*/ 203159 w 2439256"/>
              <a:gd name="connsiteY6114" fmla="*/ 1240965 h 4246968"/>
              <a:gd name="connsiteX6115" fmla="*/ 203063 w 2439256"/>
              <a:gd name="connsiteY6115" fmla="*/ 1247623 h 4246968"/>
              <a:gd name="connsiteX6116" fmla="*/ 186880 w 2439256"/>
              <a:gd name="connsiteY6116" fmla="*/ 1231430 h 4246968"/>
              <a:gd name="connsiteX6117" fmla="*/ 182194 w 2439256"/>
              <a:gd name="connsiteY6117" fmla="*/ 1231430 h 4246968"/>
              <a:gd name="connsiteX6118" fmla="*/ 182194 w 2439256"/>
              <a:gd name="connsiteY6118" fmla="*/ 1236126 h 4246968"/>
              <a:gd name="connsiteX6119" fmla="*/ 204006 w 2439256"/>
              <a:gd name="connsiteY6119" fmla="*/ 1257948 h 4246968"/>
              <a:gd name="connsiteX6120" fmla="*/ 204006 w 2439256"/>
              <a:gd name="connsiteY6120" fmla="*/ 3201858 h 4246968"/>
              <a:gd name="connsiteX6121" fmla="*/ 206378 w 2439256"/>
              <a:gd name="connsiteY6121" fmla="*/ 3202848 h 4246968"/>
              <a:gd name="connsiteX6122" fmla="*/ 208779 w 2439256"/>
              <a:gd name="connsiteY6122" fmla="*/ 3201858 h 4246968"/>
              <a:gd name="connsiteX6123" fmla="*/ 230591 w 2439256"/>
              <a:gd name="connsiteY6123" fmla="*/ 3180045 h 4246968"/>
              <a:gd name="connsiteX6124" fmla="*/ 230591 w 2439256"/>
              <a:gd name="connsiteY6124" fmla="*/ 3175597 h 4246968"/>
              <a:gd name="connsiteX6125" fmla="*/ 225914 w 2439256"/>
              <a:gd name="connsiteY6125" fmla="*/ 3175597 h 4246968"/>
              <a:gd name="connsiteX6126" fmla="*/ 209750 w 2439256"/>
              <a:gd name="connsiteY6126" fmla="*/ 3191780 h 4246968"/>
              <a:gd name="connsiteX6127" fmla="*/ 209835 w 2439256"/>
              <a:gd name="connsiteY6127" fmla="*/ 3185122 h 4246968"/>
              <a:gd name="connsiteX6128" fmla="*/ 293818 w 2439256"/>
              <a:gd name="connsiteY6128" fmla="*/ 3101083 h 4246968"/>
              <a:gd name="connsiteX6129" fmla="*/ 358416 w 2439256"/>
              <a:gd name="connsiteY6129" fmla="*/ 3131410 h 4246968"/>
              <a:gd name="connsiteX6130" fmla="*/ 363074 w 2439256"/>
              <a:gd name="connsiteY6130" fmla="*/ 3131792 h 4246968"/>
              <a:gd name="connsiteX6131" fmla="*/ 363560 w 2439256"/>
              <a:gd name="connsiteY6131" fmla="*/ 3127134 h 4246968"/>
              <a:gd name="connsiteX6132" fmla="*/ 293818 w 2439256"/>
              <a:gd name="connsiteY6132" fmla="*/ 3094330 h 4246968"/>
              <a:gd name="connsiteX6133" fmla="*/ 203159 w 2439256"/>
              <a:gd name="connsiteY6133" fmla="*/ 3184941 h 4246968"/>
              <a:gd name="connsiteX6134" fmla="*/ 203063 w 2439256"/>
              <a:gd name="connsiteY6134" fmla="*/ 3191580 h 4246968"/>
              <a:gd name="connsiteX6135" fmla="*/ 186880 w 2439256"/>
              <a:gd name="connsiteY6135" fmla="*/ 3175407 h 4246968"/>
              <a:gd name="connsiteX6136" fmla="*/ 182194 w 2439256"/>
              <a:gd name="connsiteY6136" fmla="*/ 3175407 h 4246968"/>
              <a:gd name="connsiteX6137" fmla="*/ 182194 w 2439256"/>
              <a:gd name="connsiteY6137" fmla="*/ 3180045 h 4246968"/>
              <a:gd name="connsiteX6138" fmla="*/ 204006 w 2439256"/>
              <a:gd name="connsiteY6138" fmla="*/ 3201858 h 4246968"/>
              <a:gd name="connsiteX6139" fmla="*/ 114090 w 2439256"/>
              <a:gd name="connsiteY6139" fmla="*/ 3194857 h 4246968"/>
              <a:gd name="connsiteX6140" fmla="*/ 118757 w 2439256"/>
              <a:gd name="connsiteY6140" fmla="*/ 3194857 h 4246968"/>
              <a:gd name="connsiteX6141" fmla="*/ 134941 w 2439256"/>
              <a:gd name="connsiteY6141" fmla="*/ 3178664 h 4246968"/>
              <a:gd name="connsiteX6142" fmla="*/ 134941 w 2439256"/>
              <a:gd name="connsiteY6142" fmla="*/ 3185208 h 4246968"/>
              <a:gd name="connsiteX6143" fmla="*/ 128397 w 2439256"/>
              <a:gd name="connsiteY6143" fmla="*/ 3218669 h 4246968"/>
              <a:gd name="connsiteX6144" fmla="*/ 130092 w 2439256"/>
              <a:gd name="connsiteY6144" fmla="*/ 3223032 h 4246968"/>
              <a:gd name="connsiteX6145" fmla="*/ 131436 w 2439256"/>
              <a:gd name="connsiteY6145" fmla="*/ 3223298 h 4246968"/>
              <a:gd name="connsiteX6146" fmla="*/ 134483 w 2439256"/>
              <a:gd name="connsiteY6146" fmla="*/ 3221308 h 4246968"/>
              <a:gd name="connsiteX6147" fmla="*/ 141627 w 2439256"/>
              <a:gd name="connsiteY6147" fmla="*/ 3185208 h 4246968"/>
              <a:gd name="connsiteX6148" fmla="*/ 141627 w 2439256"/>
              <a:gd name="connsiteY6148" fmla="*/ 3178759 h 4246968"/>
              <a:gd name="connsiteX6149" fmla="*/ 157810 w 2439256"/>
              <a:gd name="connsiteY6149" fmla="*/ 3194942 h 4246968"/>
              <a:gd name="connsiteX6150" fmla="*/ 160211 w 2439256"/>
              <a:gd name="connsiteY6150" fmla="*/ 3195866 h 4246968"/>
              <a:gd name="connsiteX6151" fmla="*/ 162582 w 2439256"/>
              <a:gd name="connsiteY6151" fmla="*/ 3194942 h 4246968"/>
              <a:gd name="connsiteX6152" fmla="*/ 162582 w 2439256"/>
              <a:gd name="connsiteY6152" fmla="*/ 3190246 h 4246968"/>
              <a:gd name="connsiteX6153" fmla="*/ 140675 w 2439256"/>
              <a:gd name="connsiteY6153" fmla="*/ 3168339 h 4246968"/>
              <a:gd name="connsiteX6154" fmla="*/ 138303 w 2439256"/>
              <a:gd name="connsiteY6154" fmla="*/ 3167396 h 4246968"/>
              <a:gd name="connsiteX6155" fmla="*/ 135912 w 2439256"/>
              <a:gd name="connsiteY6155" fmla="*/ 3168339 h 4246968"/>
              <a:gd name="connsiteX6156" fmla="*/ 114090 w 2439256"/>
              <a:gd name="connsiteY6156" fmla="*/ 3190151 h 4246968"/>
              <a:gd name="connsiteX6157" fmla="*/ 114090 w 2439256"/>
              <a:gd name="connsiteY6157" fmla="*/ 3194857 h 4246968"/>
              <a:gd name="connsiteX6158" fmla="*/ 1418082 w 2439256"/>
              <a:gd name="connsiteY6158" fmla="*/ 1247623 h 4246968"/>
              <a:gd name="connsiteX6159" fmla="*/ 1401880 w 2439256"/>
              <a:gd name="connsiteY6159" fmla="*/ 1231430 h 4246968"/>
              <a:gd name="connsiteX6160" fmla="*/ 1397194 w 2439256"/>
              <a:gd name="connsiteY6160" fmla="*/ 1231430 h 4246968"/>
              <a:gd name="connsiteX6161" fmla="*/ 1397194 w 2439256"/>
              <a:gd name="connsiteY6161" fmla="*/ 1236126 h 4246968"/>
              <a:gd name="connsiteX6162" fmla="*/ 1419130 w 2439256"/>
              <a:gd name="connsiteY6162" fmla="*/ 1257948 h 4246968"/>
              <a:gd name="connsiteX6163" fmla="*/ 1421502 w 2439256"/>
              <a:gd name="connsiteY6163" fmla="*/ 1258872 h 4246968"/>
              <a:gd name="connsiteX6164" fmla="*/ 1423873 w 2439256"/>
              <a:gd name="connsiteY6164" fmla="*/ 1257948 h 4246968"/>
              <a:gd name="connsiteX6165" fmla="*/ 1445780 w 2439256"/>
              <a:gd name="connsiteY6165" fmla="*/ 1236126 h 4246968"/>
              <a:gd name="connsiteX6166" fmla="*/ 1445590 w 2439256"/>
              <a:gd name="connsiteY6166" fmla="*/ 1231621 h 4246968"/>
              <a:gd name="connsiteX6167" fmla="*/ 1440913 w 2439256"/>
              <a:gd name="connsiteY6167" fmla="*/ 1231621 h 4246968"/>
              <a:gd name="connsiteX6168" fmla="*/ 1424731 w 2439256"/>
              <a:gd name="connsiteY6168" fmla="*/ 1247851 h 4246968"/>
              <a:gd name="connsiteX6169" fmla="*/ 1424826 w 2439256"/>
              <a:gd name="connsiteY6169" fmla="*/ 1241155 h 4246968"/>
              <a:gd name="connsiteX6170" fmla="*/ 1508846 w 2439256"/>
              <a:gd name="connsiteY6170" fmla="*/ 1157154 h 4246968"/>
              <a:gd name="connsiteX6171" fmla="*/ 1573416 w 2439256"/>
              <a:gd name="connsiteY6171" fmla="*/ 1187434 h 4246968"/>
              <a:gd name="connsiteX6172" fmla="*/ 1578092 w 2439256"/>
              <a:gd name="connsiteY6172" fmla="*/ 1187806 h 4246968"/>
              <a:gd name="connsiteX6173" fmla="*/ 1578559 w 2439256"/>
              <a:gd name="connsiteY6173" fmla="*/ 1183157 h 4246968"/>
              <a:gd name="connsiteX6174" fmla="*/ 1508846 w 2439256"/>
              <a:gd name="connsiteY6174" fmla="*/ 1150372 h 4246968"/>
              <a:gd name="connsiteX6175" fmla="*/ 1418168 w 2439256"/>
              <a:gd name="connsiteY6175" fmla="*/ 1240965 h 4246968"/>
              <a:gd name="connsiteX6176" fmla="*/ 1418082 w 2439256"/>
              <a:gd name="connsiteY6176" fmla="*/ 1247623 h 4246968"/>
              <a:gd name="connsiteX6177" fmla="*/ 1685630 w 2439256"/>
              <a:gd name="connsiteY6177" fmla="*/ 1069724 h 4246968"/>
              <a:gd name="connsiteX6178" fmla="*/ 1701069 w 2439256"/>
              <a:gd name="connsiteY6178" fmla="*/ 1055218 h 4246968"/>
              <a:gd name="connsiteX6179" fmla="*/ 1700565 w 2439256"/>
              <a:gd name="connsiteY6179" fmla="*/ 1050550 h 4246968"/>
              <a:gd name="connsiteX6180" fmla="*/ 1695926 w 2439256"/>
              <a:gd name="connsiteY6180" fmla="*/ 1051027 h 4246968"/>
              <a:gd name="connsiteX6181" fmla="*/ 1681715 w 2439256"/>
              <a:gd name="connsiteY6181" fmla="*/ 1064381 h 4246968"/>
              <a:gd name="connsiteX6182" fmla="*/ 1680953 w 2439256"/>
              <a:gd name="connsiteY6182" fmla="*/ 1069019 h 4246968"/>
              <a:gd name="connsiteX6183" fmla="*/ 1683629 w 2439256"/>
              <a:gd name="connsiteY6183" fmla="*/ 1070372 h 4246968"/>
              <a:gd name="connsiteX6184" fmla="*/ 1685630 w 2439256"/>
              <a:gd name="connsiteY6184" fmla="*/ 1069724 h 4246968"/>
              <a:gd name="connsiteX6185" fmla="*/ 1960597 w 2439256"/>
              <a:gd name="connsiteY6185" fmla="*/ 1321756 h 4246968"/>
              <a:gd name="connsiteX6186" fmla="*/ 1962598 w 2439256"/>
              <a:gd name="connsiteY6186" fmla="*/ 1326032 h 4246968"/>
              <a:gd name="connsiteX6187" fmla="*/ 1983181 w 2439256"/>
              <a:gd name="connsiteY6187" fmla="*/ 1330776 h 4246968"/>
              <a:gd name="connsiteX6188" fmla="*/ 1983553 w 2439256"/>
              <a:gd name="connsiteY6188" fmla="*/ 1330776 h 4246968"/>
              <a:gd name="connsiteX6189" fmla="*/ 1986906 w 2439256"/>
              <a:gd name="connsiteY6189" fmla="*/ 1327842 h 4246968"/>
              <a:gd name="connsiteX6190" fmla="*/ 1983867 w 2439256"/>
              <a:gd name="connsiteY6190" fmla="*/ 1324128 h 4246968"/>
              <a:gd name="connsiteX6191" fmla="*/ 1964903 w 2439256"/>
              <a:gd name="connsiteY6191" fmla="*/ 1319756 h 4246968"/>
              <a:gd name="connsiteX6192" fmla="*/ 1960597 w 2439256"/>
              <a:gd name="connsiteY6192" fmla="*/ 1321756 h 4246968"/>
              <a:gd name="connsiteX6193" fmla="*/ 1661046 w 2439256"/>
              <a:gd name="connsiteY6193" fmla="*/ 1247623 h 4246968"/>
              <a:gd name="connsiteX6194" fmla="*/ 1644862 w 2439256"/>
              <a:gd name="connsiteY6194" fmla="*/ 1231430 h 4246968"/>
              <a:gd name="connsiteX6195" fmla="*/ 1640195 w 2439256"/>
              <a:gd name="connsiteY6195" fmla="*/ 1231430 h 4246968"/>
              <a:gd name="connsiteX6196" fmla="*/ 1640195 w 2439256"/>
              <a:gd name="connsiteY6196" fmla="*/ 1236126 h 4246968"/>
              <a:gd name="connsiteX6197" fmla="*/ 1662008 w 2439256"/>
              <a:gd name="connsiteY6197" fmla="*/ 1257948 h 4246968"/>
              <a:gd name="connsiteX6198" fmla="*/ 1664398 w 2439256"/>
              <a:gd name="connsiteY6198" fmla="*/ 1258872 h 4246968"/>
              <a:gd name="connsiteX6199" fmla="*/ 1666770 w 2439256"/>
              <a:gd name="connsiteY6199" fmla="*/ 1257948 h 4246968"/>
              <a:gd name="connsiteX6200" fmla="*/ 1688582 w 2439256"/>
              <a:gd name="connsiteY6200" fmla="*/ 1236126 h 4246968"/>
              <a:gd name="connsiteX6201" fmla="*/ 1688582 w 2439256"/>
              <a:gd name="connsiteY6201" fmla="*/ 1231621 h 4246968"/>
              <a:gd name="connsiteX6202" fmla="*/ 1683896 w 2439256"/>
              <a:gd name="connsiteY6202" fmla="*/ 1231621 h 4246968"/>
              <a:gd name="connsiteX6203" fmla="*/ 1667713 w 2439256"/>
              <a:gd name="connsiteY6203" fmla="*/ 1247851 h 4246968"/>
              <a:gd name="connsiteX6204" fmla="*/ 1667808 w 2439256"/>
              <a:gd name="connsiteY6204" fmla="*/ 1241155 h 4246968"/>
              <a:gd name="connsiteX6205" fmla="*/ 1751829 w 2439256"/>
              <a:gd name="connsiteY6205" fmla="*/ 1157154 h 4246968"/>
              <a:gd name="connsiteX6206" fmla="*/ 1816418 w 2439256"/>
              <a:gd name="connsiteY6206" fmla="*/ 1187434 h 4246968"/>
              <a:gd name="connsiteX6207" fmla="*/ 1821075 w 2439256"/>
              <a:gd name="connsiteY6207" fmla="*/ 1187806 h 4246968"/>
              <a:gd name="connsiteX6208" fmla="*/ 1821552 w 2439256"/>
              <a:gd name="connsiteY6208" fmla="*/ 1183157 h 4246968"/>
              <a:gd name="connsiteX6209" fmla="*/ 1751829 w 2439256"/>
              <a:gd name="connsiteY6209" fmla="*/ 1150372 h 4246968"/>
              <a:gd name="connsiteX6210" fmla="*/ 1661141 w 2439256"/>
              <a:gd name="connsiteY6210" fmla="*/ 1240965 h 4246968"/>
              <a:gd name="connsiteX6211" fmla="*/ 1661046 w 2439256"/>
              <a:gd name="connsiteY6211" fmla="*/ 1247623 h 4246968"/>
              <a:gd name="connsiteX6212" fmla="*/ 1994811 w 2439256"/>
              <a:gd name="connsiteY6212" fmla="*/ 1288313 h 4246968"/>
              <a:gd name="connsiteX6213" fmla="*/ 1962331 w 2439256"/>
              <a:gd name="connsiteY6213" fmla="*/ 1255852 h 4246968"/>
              <a:gd name="connsiteX6214" fmla="*/ 1994811 w 2439256"/>
              <a:gd name="connsiteY6214" fmla="*/ 1194225 h 4246968"/>
              <a:gd name="connsiteX6215" fmla="*/ 2027291 w 2439256"/>
              <a:gd name="connsiteY6215" fmla="*/ 1255852 h 4246968"/>
              <a:gd name="connsiteX6216" fmla="*/ 1994811 w 2439256"/>
              <a:gd name="connsiteY6216" fmla="*/ 1288313 h 4246968"/>
              <a:gd name="connsiteX6217" fmla="*/ 1994811 w 2439256"/>
              <a:gd name="connsiteY6217" fmla="*/ 1201245 h 4246968"/>
              <a:gd name="connsiteX6218" fmla="*/ 1968998 w 2439256"/>
              <a:gd name="connsiteY6218" fmla="*/ 1255852 h 4246968"/>
              <a:gd name="connsiteX6219" fmla="*/ 1994811 w 2439256"/>
              <a:gd name="connsiteY6219" fmla="*/ 1281665 h 4246968"/>
              <a:gd name="connsiteX6220" fmla="*/ 2020615 w 2439256"/>
              <a:gd name="connsiteY6220" fmla="*/ 1255852 h 4246968"/>
              <a:gd name="connsiteX6221" fmla="*/ 1994811 w 2439256"/>
              <a:gd name="connsiteY6221" fmla="*/ 1201245 h 4246968"/>
              <a:gd name="connsiteX6222" fmla="*/ 1936613 w 2439256"/>
              <a:gd name="connsiteY6222" fmla="*/ 1489272 h 4246968"/>
              <a:gd name="connsiteX6223" fmla="*/ 1936509 w 2439256"/>
              <a:gd name="connsiteY6223" fmla="*/ 1493882 h 4246968"/>
              <a:gd name="connsiteX6224" fmla="*/ 1941176 w 2439256"/>
              <a:gd name="connsiteY6224" fmla="*/ 1493882 h 4246968"/>
              <a:gd name="connsiteX6225" fmla="*/ 1957368 w 2439256"/>
              <a:gd name="connsiteY6225" fmla="*/ 1477642 h 4246968"/>
              <a:gd name="connsiteX6226" fmla="*/ 1957368 w 2439256"/>
              <a:gd name="connsiteY6226" fmla="*/ 1484252 h 4246968"/>
              <a:gd name="connsiteX6227" fmla="*/ 1950787 w 2439256"/>
              <a:gd name="connsiteY6227" fmla="*/ 1517694 h 4246968"/>
              <a:gd name="connsiteX6228" fmla="*/ 1952520 w 2439256"/>
              <a:gd name="connsiteY6228" fmla="*/ 1522066 h 4246968"/>
              <a:gd name="connsiteX6229" fmla="*/ 1953834 w 2439256"/>
              <a:gd name="connsiteY6229" fmla="*/ 1522343 h 4246968"/>
              <a:gd name="connsiteX6230" fmla="*/ 1956892 w 2439256"/>
              <a:gd name="connsiteY6230" fmla="*/ 1520342 h 4246968"/>
              <a:gd name="connsiteX6231" fmla="*/ 1964055 w 2439256"/>
              <a:gd name="connsiteY6231" fmla="*/ 1484252 h 4246968"/>
              <a:gd name="connsiteX6232" fmla="*/ 1964055 w 2439256"/>
              <a:gd name="connsiteY6232" fmla="*/ 1477747 h 4246968"/>
              <a:gd name="connsiteX6233" fmla="*/ 1980238 w 2439256"/>
              <a:gd name="connsiteY6233" fmla="*/ 1493977 h 4246968"/>
              <a:gd name="connsiteX6234" fmla="*/ 1982610 w 2439256"/>
              <a:gd name="connsiteY6234" fmla="*/ 1494901 h 4246968"/>
              <a:gd name="connsiteX6235" fmla="*/ 1985010 w 2439256"/>
              <a:gd name="connsiteY6235" fmla="*/ 1493977 h 4246968"/>
              <a:gd name="connsiteX6236" fmla="*/ 1985010 w 2439256"/>
              <a:gd name="connsiteY6236" fmla="*/ 1489272 h 4246968"/>
              <a:gd name="connsiteX6237" fmla="*/ 1963188 w 2439256"/>
              <a:gd name="connsiteY6237" fmla="*/ 1467460 h 4246968"/>
              <a:gd name="connsiteX6238" fmla="*/ 1960797 w 2439256"/>
              <a:gd name="connsiteY6238" fmla="*/ 1466526 h 4246968"/>
              <a:gd name="connsiteX6239" fmla="*/ 1958426 w 2439256"/>
              <a:gd name="connsiteY6239" fmla="*/ 1467460 h 4246968"/>
              <a:gd name="connsiteX6240" fmla="*/ 1936613 w 2439256"/>
              <a:gd name="connsiteY6240" fmla="*/ 1489272 h 4246968"/>
              <a:gd name="connsiteX6241" fmla="*/ 1442552 w 2439256"/>
              <a:gd name="connsiteY6241" fmla="*/ 1069724 h 4246968"/>
              <a:gd name="connsiteX6242" fmla="*/ 1457992 w 2439256"/>
              <a:gd name="connsiteY6242" fmla="*/ 1055218 h 4246968"/>
              <a:gd name="connsiteX6243" fmla="*/ 1457497 w 2439256"/>
              <a:gd name="connsiteY6243" fmla="*/ 1050550 h 4246968"/>
              <a:gd name="connsiteX6244" fmla="*/ 1452934 w 2439256"/>
              <a:gd name="connsiteY6244" fmla="*/ 1051027 h 4246968"/>
              <a:gd name="connsiteX6245" fmla="*/ 1438732 w 2439256"/>
              <a:gd name="connsiteY6245" fmla="*/ 1064381 h 4246968"/>
              <a:gd name="connsiteX6246" fmla="*/ 1437989 w 2439256"/>
              <a:gd name="connsiteY6246" fmla="*/ 1069019 h 4246968"/>
              <a:gd name="connsiteX6247" fmla="*/ 1440637 w 2439256"/>
              <a:gd name="connsiteY6247" fmla="*/ 1070372 h 4246968"/>
              <a:gd name="connsiteX6248" fmla="*/ 1442552 w 2439256"/>
              <a:gd name="connsiteY6248" fmla="*/ 1069724 h 4246968"/>
              <a:gd name="connsiteX6249" fmla="*/ 1175089 w 2439256"/>
              <a:gd name="connsiteY6249" fmla="*/ 1247623 h 4246968"/>
              <a:gd name="connsiteX6250" fmla="*/ 1158887 w 2439256"/>
              <a:gd name="connsiteY6250" fmla="*/ 1231430 h 4246968"/>
              <a:gd name="connsiteX6251" fmla="*/ 1154230 w 2439256"/>
              <a:gd name="connsiteY6251" fmla="*/ 1231430 h 4246968"/>
              <a:gd name="connsiteX6252" fmla="*/ 1154230 w 2439256"/>
              <a:gd name="connsiteY6252" fmla="*/ 1236126 h 4246968"/>
              <a:gd name="connsiteX6253" fmla="*/ 1176052 w 2439256"/>
              <a:gd name="connsiteY6253" fmla="*/ 1257948 h 4246968"/>
              <a:gd name="connsiteX6254" fmla="*/ 1178423 w 2439256"/>
              <a:gd name="connsiteY6254" fmla="*/ 1258872 h 4246968"/>
              <a:gd name="connsiteX6255" fmla="*/ 1180795 w 2439256"/>
              <a:gd name="connsiteY6255" fmla="*/ 1257948 h 4246968"/>
              <a:gd name="connsiteX6256" fmla="*/ 1202607 w 2439256"/>
              <a:gd name="connsiteY6256" fmla="*/ 1236126 h 4246968"/>
              <a:gd name="connsiteX6257" fmla="*/ 1202607 w 2439256"/>
              <a:gd name="connsiteY6257" fmla="*/ 1231621 h 4246968"/>
              <a:gd name="connsiteX6258" fmla="*/ 1197950 w 2439256"/>
              <a:gd name="connsiteY6258" fmla="*/ 1231621 h 4246968"/>
              <a:gd name="connsiteX6259" fmla="*/ 1181748 w 2439256"/>
              <a:gd name="connsiteY6259" fmla="*/ 1247851 h 4246968"/>
              <a:gd name="connsiteX6260" fmla="*/ 1181843 w 2439256"/>
              <a:gd name="connsiteY6260" fmla="*/ 1241155 h 4246968"/>
              <a:gd name="connsiteX6261" fmla="*/ 1265854 w 2439256"/>
              <a:gd name="connsiteY6261" fmla="*/ 1157154 h 4246968"/>
              <a:gd name="connsiteX6262" fmla="*/ 1330433 w 2439256"/>
              <a:gd name="connsiteY6262" fmla="*/ 1187434 h 4246968"/>
              <a:gd name="connsiteX6263" fmla="*/ 1335110 w 2439256"/>
              <a:gd name="connsiteY6263" fmla="*/ 1187806 h 4246968"/>
              <a:gd name="connsiteX6264" fmla="*/ 1335576 w 2439256"/>
              <a:gd name="connsiteY6264" fmla="*/ 1183157 h 4246968"/>
              <a:gd name="connsiteX6265" fmla="*/ 1265854 w 2439256"/>
              <a:gd name="connsiteY6265" fmla="*/ 1150372 h 4246968"/>
              <a:gd name="connsiteX6266" fmla="*/ 1175185 w 2439256"/>
              <a:gd name="connsiteY6266" fmla="*/ 1240965 h 4246968"/>
              <a:gd name="connsiteX6267" fmla="*/ 1175089 w 2439256"/>
              <a:gd name="connsiteY6267" fmla="*/ 1247623 h 4246968"/>
              <a:gd name="connsiteX6268" fmla="*/ 1199664 w 2439256"/>
              <a:gd name="connsiteY6268" fmla="*/ 1069724 h 4246968"/>
              <a:gd name="connsiteX6269" fmla="*/ 1215104 w 2439256"/>
              <a:gd name="connsiteY6269" fmla="*/ 1055218 h 4246968"/>
              <a:gd name="connsiteX6270" fmla="*/ 1214599 w 2439256"/>
              <a:gd name="connsiteY6270" fmla="*/ 1050550 h 4246968"/>
              <a:gd name="connsiteX6271" fmla="*/ 1209961 w 2439256"/>
              <a:gd name="connsiteY6271" fmla="*/ 1051027 h 4246968"/>
              <a:gd name="connsiteX6272" fmla="*/ 1195740 w 2439256"/>
              <a:gd name="connsiteY6272" fmla="*/ 1064381 h 4246968"/>
              <a:gd name="connsiteX6273" fmla="*/ 1194997 w 2439256"/>
              <a:gd name="connsiteY6273" fmla="*/ 1069019 h 4246968"/>
              <a:gd name="connsiteX6274" fmla="*/ 1197664 w 2439256"/>
              <a:gd name="connsiteY6274" fmla="*/ 1070372 h 4246968"/>
              <a:gd name="connsiteX6275" fmla="*/ 1199664 w 2439256"/>
              <a:gd name="connsiteY6275" fmla="*/ 1069724 h 4246968"/>
              <a:gd name="connsiteX6276" fmla="*/ 118481 w 2439256"/>
              <a:gd name="connsiteY6276" fmla="*/ 3501247 h 4246968"/>
              <a:gd name="connsiteX6277" fmla="*/ 120482 w 2439256"/>
              <a:gd name="connsiteY6277" fmla="*/ 3501886 h 4246968"/>
              <a:gd name="connsiteX6278" fmla="*/ 123139 w 2439256"/>
              <a:gd name="connsiteY6278" fmla="*/ 3500600 h 4246968"/>
              <a:gd name="connsiteX6279" fmla="*/ 122396 w 2439256"/>
              <a:gd name="connsiteY6279" fmla="*/ 3495894 h 4246968"/>
              <a:gd name="connsiteX6280" fmla="*/ 108680 w 2439256"/>
              <a:gd name="connsiteY6280" fmla="*/ 3482692 h 4246968"/>
              <a:gd name="connsiteX6281" fmla="*/ 103984 w 2439256"/>
              <a:gd name="connsiteY6281" fmla="*/ 3482178 h 4246968"/>
              <a:gd name="connsiteX6282" fmla="*/ 103537 w 2439256"/>
              <a:gd name="connsiteY6282" fmla="*/ 3486874 h 4246968"/>
              <a:gd name="connsiteX6283" fmla="*/ 118481 w 2439256"/>
              <a:gd name="connsiteY6283" fmla="*/ 3501247 h 4246968"/>
              <a:gd name="connsiteX6284" fmla="*/ 956577 w 2439256"/>
              <a:gd name="connsiteY6284" fmla="*/ 1069724 h 4246968"/>
              <a:gd name="connsiteX6285" fmla="*/ 972017 w 2439256"/>
              <a:gd name="connsiteY6285" fmla="*/ 1055218 h 4246968"/>
              <a:gd name="connsiteX6286" fmla="*/ 971522 w 2439256"/>
              <a:gd name="connsiteY6286" fmla="*/ 1050550 h 4246968"/>
              <a:gd name="connsiteX6287" fmla="*/ 966968 w 2439256"/>
              <a:gd name="connsiteY6287" fmla="*/ 1051027 h 4246968"/>
              <a:gd name="connsiteX6288" fmla="*/ 952785 w 2439256"/>
              <a:gd name="connsiteY6288" fmla="*/ 1064381 h 4246968"/>
              <a:gd name="connsiteX6289" fmla="*/ 952014 w 2439256"/>
              <a:gd name="connsiteY6289" fmla="*/ 1069019 h 4246968"/>
              <a:gd name="connsiteX6290" fmla="*/ 954662 w 2439256"/>
              <a:gd name="connsiteY6290" fmla="*/ 1070372 h 4246968"/>
              <a:gd name="connsiteX6291" fmla="*/ 956577 w 2439256"/>
              <a:gd name="connsiteY6291" fmla="*/ 1069724 h 4246968"/>
              <a:gd name="connsiteX6292" fmla="*/ 932116 w 2439256"/>
              <a:gd name="connsiteY6292" fmla="*/ 1247623 h 4246968"/>
              <a:gd name="connsiteX6293" fmla="*/ 915914 w 2439256"/>
              <a:gd name="connsiteY6293" fmla="*/ 1231430 h 4246968"/>
              <a:gd name="connsiteX6294" fmla="*/ 911247 w 2439256"/>
              <a:gd name="connsiteY6294" fmla="*/ 1231430 h 4246968"/>
              <a:gd name="connsiteX6295" fmla="*/ 911247 w 2439256"/>
              <a:gd name="connsiteY6295" fmla="*/ 1236126 h 4246968"/>
              <a:gd name="connsiteX6296" fmla="*/ 933155 w 2439256"/>
              <a:gd name="connsiteY6296" fmla="*/ 1257948 h 4246968"/>
              <a:gd name="connsiteX6297" fmla="*/ 935526 w 2439256"/>
              <a:gd name="connsiteY6297" fmla="*/ 1258872 h 4246968"/>
              <a:gd name="connsiteX6298" fmla="*/ 937927 w 2439256"/>
              <a:gd name="connsiteY6298" fmla="*/ 1257948 h 4246968"/>
              <a:gd name="connsiteX6299" fmla="*/ 959834 w 2439256"/>
              <a:gd name="connsiteY6299" fmla="*/ 1236126 h 4246968"/>
              <a:gd name="connsiteX6300" fmla="*/ 959615 w 2439256"/>
              <a:gd name="connsiteY6300" fmla="*/ 1231621 h 4246968"/>
              <a:gd name="connsiteX6301" fmla="*/ 954967 w 2439256"/>
              <a:gd name="connsiteY6301" fmla="*/ 1231621 h 4246968"/>
              <a:gd name="connsiteX6302" fmla="*/ 938765 w 2439256"/>
              <a:gd name="connsiteY6302" fmla="*/ 1247851 h 4246968"/>
              <a:gd name="connsiteX6303" fmla="*/ 938889 w 2439256"/>
              <a:gd name="connsiteY6303" fmla="*/ 1241155 h 4246968"/>
              <a:gd name="connsiteX6304" fmla="*/ 1022871 w 2439256"/>
              <a:gd name="connsiteY6304" fmla="*/ 1157154 h 4246968"/>
              <a:gd name="connsiteX6305" fmla="*/ 1087441 w 2439256"/>
              <a:gd name="connsiteY6305" fmla="*/ 1187434 h 4246968"/>
              <a:gd name="connsiteX6306" fmla="*/ 1092127 w 2439256"/>
              <a:gd name="connsiteY6306" fmla="*/ 1187806 h 4246968"/>
              <a:gd name="connsiteX6307" fmla="*/ 1092603 w 2439256"/>
              <a:gd name="connsiteY6307" fmla="*/ 1183157 h 4246968"/>
              <a:gd name="connsiteX6308" fmla="*/ 1022871 w 2439256"/>
              <a:gd name="connsiteY6308" fmla="*/ 1150372 h 4246968"/>
              <a:gd name="connsiteX6309" fmla="*/ 932202 w 2439256"/>
              <a:gd name="connsiteY6309" fmla="*/ 1240965 h 4246968"/>
              <a:gd name="connsiteX6310" fmla="*/ 932116 w 2439256"/>
              <a:gd name="connsiteY6310" fmla="*/ 1247623 h 4246968"/>
              <a:gd name="connsiteX6311" fmla="*/ 1586370 w 2439256"/>
              <a:gd name="connsiteY6311" fmla="*/ 3218669 h 4246968"/>
              <a:gd name="connsiteX6312" fmla="*/ 1588094 w 2439256"/>
              <a:gd name="connsiteY6312" fmla="*/ 3223032 h 4246968"/>
              <a:gd name="connsiteX6313" fmla="*/ 1589418 w 2439256"/>
              <a:gd name="connsiteY6313" fmla="*/ 3223298 h 4246968"/>
              <a:gd name="connsiteX6314" fmla="*/ 1592466 w 2439256"/>
              <a:gd name="connsiteY6314" fmla="*/ 3221308 h 4246968"/>
              <a:gd name="connsiteX6315" fmla="*/ 1599609 w 2439256"/>
              <a:gd name="connsiteY6315" fmla="*/ 3185208 h 4246968"/>
              <a:gd name="connsiteX6316" fmla="*/ 1599609 w 2439256"/>
              <a:gd name="connsiteY6316" fmla="*/ 3178759 h 4246968"/>
              <a:gd name="connsiteX6317" fmla="*/ 1615811 w 2439256"/>
              <a:gd name="connsiteY6317" fmla="*/ 3194942 h 4246968"/>
              <a:gd name="connsiteX6318" fmla="*/ 1618183 w 2439256"/>
              <a:gd name="connsiteY6318" fmla="*/ 3195866 h 4246968"/>
              <a:gd name="connsiteX6319" fmla="*/ 1620574 w 2439256"/>
              <a:gd name="connsiteY6319" fmla="*/ 3194942 h 4246968"/>
              <a:gd name="connsiteX6320" fmla="*/ 1620574 w 2439256"/>
              <a:gd name="connsiteY6320" fmla="*/ 3190246 h 4246968"/>
              <a:gd name="connsiteX6321" fmla="*/ 1598676 w 2439256"/>
              <a:gd name="connsiteY6321" fmla="*/ 3168339 h 4246968"/>
              <a:gd name="connsiteX6322" fmla="*/ 1596285 w 2439256"/>
              <a:gd name="connsiteY6322" fmla="*/ 3167396 h 4246968"/>
              <a:gd name="connsiteX6323" fmla="*/ 1593913 w 2439256"/>
              <a:gd name="connsiteY6323" fmla="*/ 3168339 h 4246968"/>
              <a:gd name="connsiteX6324" fmla="*/ 1572092 w 2439256"/>
              <a:gd name="connsiteY6324" fmla="*/ 3190151 h 4246968"/>
              <a:gd name="connsiteX6325" fmla="*/ 1572092 w 2439256"/>
              <a:gd name="connsiteY6325" fmla="*/ 3194857 h 4246968"/>
              <a:gd name="connsiteX6326" fmla="*/ 1576740 w 2439256"/>
              <a:gd name="connsiteY6326" fmla="*/ 3194857 h 4246968"/>
              <a:gd name="connsiteX6327" fmla="*/ 1592961 w 2439256"/>
              <a:gd name="connsiteY6327" fmla="*/ 3178664 h 4246968"/>
              <a:gd name="connsiteX6328" fmla="*/ 1592961 w 2439256"/>
              <a:gd name="connsiteY6328" fmla="*/ 3185208 h 4246968"/>
              <a:gd name="connsiteX6329" fmla="*/ 1586370 w 2439256"/>
              <a:gd name="connsiteY6329" fmla="*/ 3218669 h 4246968"/>
              <a:gd name="connsiteX6330" fmla="*/ 1688211 w 2439256"/>
              <a:gd name="connsiteY6330" fmla="*/ 3239681 h 4246968"/>
              <a:gd name="connsiteX6331" fmla="*/ 1683525 w 2439256"/>
              <a:gd name="connsiteY6331" fmla="*/ 3239215 h 4246968"/>
              <a:gd name="connsiteX6332" fmla="*/ 1683068 w 2439256"/>
              <a:gd name="connsiteY6332" fmla="*/ 3243863 h 4246968"/>
              <a:gd name="connsiteX6333" fmla="*/ 1698021 w 2439256"/>
              <a:gd name="connsiteY6333" fmla="*/ 3258284 h 4246968"/>
              <a:gd name="connsiteX6334" fmla="*/ 1700022 w 2439256"/>
              <a:gd name="connsiteY6334" fmla="*/ 3258931 h 4246968"/>
              <a:gd name="connsiteX6335" fmla="*/ 1702670 w 2439256"/>
              <a:gd name="connsiteY6335" fmla="*/ 3257588 h 4246968"/>
              <a:gd name="connsiteX6336" fmla="*/ 1701908 w 2439256"/>
              <a:gd name="connsiteY6336" fmla="*/ 3252940 h 4246968"/>
              <a:gd name="connsiteX6337" fmla="*/ 1688211 w 2439256"/>
              <a:gd name="connsiteY6337" fmla="*/ 3239681 h 4246968"/>
              <a:gd name="connsiteX6338" fmla="*/ 1573416 w 2439256"/>
              <a:gd name="connsiteY6338" fmla="*/ 3131410 h 4246968"/>
              <a:gd name="connsiteX6339" fmla="*/ 1578092 w 2439256"/>
              <a:gd name="connsiteY6339" fmla="*/ 3131792 h 4246968"/>
              <a:gd name="connsiteX6340" fmla="*/ 1578559 w 2439256"/>
              <a:gd name="connsiteY6340" fmla="*/ 3127134 h 4246968"/>
              <a:gd name="connsiteX6341" fmla="*/ 1508846 w 2439256"/>
              <a:gd name="connsiteY6341" fmla="*/ 3094330 h 4246968"/>
              <a:gd name="connsiteX6342" fmla="*/ 1418168 w 2439256"/>
              <a:gd name="connsiteY6342" fmla="*/ 3184941 h 4246968"/>
              <a:gd name="connsiteX6343" fmla="*/ 1418082 w 2439256"/>
              <a:gd name="connsiteY6343" fmla="*/ 3191580 h 4246968"/>
              <a:gd name="connsiteX6344" fmla="*/ 1401880 w 2439256"/>
              <a:gd name="connsiteY6344" fmla="*/ 3175407 h 4246968"/>
              <a:gd name="connsiteX6345" fmla="*/ 1397194 w 2439256"/>
              <a:gd name="connsiteY6345" fmla="*/ 3175407 h 4246968"/>
              <a:gd name="connsiteX6346" fmla="*/ 1397194 w 2439256"/>
              <a:gd name="connsiteY6346" fmla="*/ 3180045 h 4246968"/>
              <a:gd name="connsiteX6347" fmla="*/ 1419130 w 2439256"/>
              <a:gd name="connsiteY6347" fmla="*/ 3201848 h 4246968"/>
              <a:gd name="connsiteX6348" fmla="*/ 1421502 w 2439256"/>
              <a:gd name="connsiteY6348" fmla="*/ 3202848 h 4246968"/>
              <a:gd name="connsiteX6349" fmla="*/ 1423873 w 2439256"/>
              <a:gd name="connsiteY6349" fmla="*/ 3201848 h 4246968"/>
              <a:gd name="connsiteX6350" fmla="*/ 1445780 w 2439256"/>
              <a:gd name="connsiteY6350" fmla="*/ 3180045 h 4246968"/>
              <a:gd name="connsiteX6351" fmla="*/ 1445590 w 2439256"/>
              <a:gd name="connsiteY6351" fmla="*/ 3175597 h 4246968"/>
              <a:gd name="connsiteX6352" fmla="*/ 1440913 w 2439256"/>
              <a:gd name="connsiteY6352" fmla="*/ 3175597 h 4246968"/>
              <a:gd name="connsiteX6353" fmla="*/ 1424731 w 2439256"/>
              <a:gd name="connsiteY6353" fmla="*/ 3191780 h 4246968"/>
              <a:gd name="connsiteX6354" fmla="*/ 1424826 w 2439256"/>
              <a:gd name="connsiteY6354" fmla="*/ 3185132 h 4246968"/>
              <a:gd name="connsiteX6355" fmla="*/ 1508846 w 2439256"/>
              <a:gd name="connsiteY6355" fmla="*/ 3101083 h 4246968"/>
              <a:gd name="connsiteX6356" fmla="*/ 1573416 w 2439256"/>
              <a:gd name="connsiteY6356" fmla="*/ 3131410 h 4246968"/>
              <a:gd name="connsiteX6357" fmla="*/ 1816418 w 2439256"/>
              <a:gd name="connsiteY6357" fmla="*/ 3131410 h 4246968"/>
              <a:gd name="connsiteX6358" fmla="*/ 1821075 w 2439256"/>
              <a:gd name="connsiteY6358" fmla="*/ 3131792 h 4246968"/>
              <a:gd name="connsiteX6359" fmla="*/ 1821552 w 2439256"/>
              <a:gd name="connsiteY6359" fmla="*/ 3127134 h 4246968"/>
              <a:gd name="connsiteX6360" fmla="*/ 1751829 w 2439256"/>
              <a:gd name="connsiteY6360" fmla="*/ 3094330 h 4246968"/>
              <a:gd name="connsiteX6361" fmla="*/ 1661141 w 2439256"/>
              <a:gd name="connsiteY6361" fmla="*/ 3184941 h 4246968"/>
              <a:gd name="connsiteX6362" fmla="*/ 1661046 w 2439256"/>
              <a:gd name="connsiteY6362" fmla="*/ 3191580 h 4246968"/>
              <a:gd name="connsiteX6363" fmla="*/ 1644862 w 2439256"/>
              <a:gd name="connsiteY6363" fmla="*/ 3175407 h 4246968"/>
              <a:gd name="connsiteX6364" fmla="*/ 1640195 w 2439256"/>
              <a:gd name="connsiteY6364" fmla="*/ 3175407 h 4246968"/>
              <a:gd name="connsiteX6365" fmla="*/ 1640195 w 2439256"/>
              <a:gd name="connsiteY6365" fmla="*/ 3180045 h 4246968"/>
              <a:gd name="connsiteX6366" fmla="*/ 1662008 w 2439256"/>
              <a:gd name="connsiteY6366" fmla="*/ 3201848 h 4246968"/>
              <a:gd name="connsiteX6367" fmla="*/ 1664398 w 2439256"/>
              <a:gd name="connsiteY6367" fmla="*/ 3202848 h 4246968"/>
              <a:gd name="connsiteX6368" fmla="*/ 1666770 w 2439256"/>
              <a:gd name="connsiteY6368" fmla="*/ 3201848 h 4246968"/>
              <a:gd name="connsiteX6369" fmla="*/ 1688582 w 2439256"/>
              <a:gd name="connsiteY6369" fmla="*/ 3180045 h 4246968"/>
              <a:gd name="connsiteX6370" fmla="*/ 1688582 w 2439256"/>
              <a:gd name="connsiteY6370" fmla="*/ 3175597 h 4246968"/>
              <a:gd name="connsiteX6371" fmla="*/ 1683896 w 2439256"/>
              <a:gd name="connsiteY6371" fmla="*/ 3175597 h 4246968"/>
              <a:gd name="connsiteX6372" fmla="*/ 1667713 w 2439256"/>
              <a:gd name="connsiteY6372" fmla="*/ 3191780 h 4246968"/>
              <a:gd name="connsiteX6373" fmla="*/ 1667799 w 2439256"/>
              <a:gd name="connsiteY6373" fmla="*/ 3185132 h 4246968"/>
              <a:gd name="connsiteX6374" fmla="*/ 1751829 w 2439256"/>
              <a:gd name="connsiteY6374" fmla="*/ 3101083 h 4246968"/>
              <a:gd name="connsiteX6375" fmla="*/ 1816418 w 2439256"/>
              <a:gd name="connsiteY6375" fmla="*/ 3131410 h 4246968"/>
              <a:gd name="connsiteX6376" fmla="*/ 1343387 w 2439256"/>
              <a:gd name="connsiteY6376" fmla="*/ 3218669 h 4246968"/>
              <a:gd name="connsiteX6377" fmla="*/ 1345111 w 2439256"/>
              <a:gd name="connsiteY6377" fmla="*/ 3223032 h 4246968"/>
              <a:gd name="connsiteX6378" fmla="*/ 1346445 w 2439256"/>
              <a:gd name="connsiteY6378" fmla="*/ 3223298 h 4246968"/>
              <a:gd name="connsiteX6379" fmla="*/ 1349483 w 2439256"/>
              <a:gd name="connsiteY6379" fmla="*/ 3221308 h 4246968"/>
              <a:gd name="connsiteX6380" fmla="*/ 1356636 w 2439256"/>
              <a:gd name="connsiteY6380" fmla="*/ 3185208 h 4246968"/>
              <a:gd name="connsiteX6381" fmla="*/ 1356636 w 2439256"/>
              <a:gd name="connsiteY6381" fmla="*/ 3178759 h 4246968"/>
              <a:gd name="connsiteX6382" fmla="*/ 1372828 w 2439256"/>
              <a:gd name="connsiteY6382" fmla="*/ 3194942 h 4246968"/>
              <a:gd name="connsiteX6383" fmla="*/ 1375200 w 2439256"/>
              <a:gd name="connsiteY6383" fmla="*/ 3195866 h 4246968"/>
              <a:gd name="connsiteX6384" fmla="*/ 1377591 w 2439256"/>
              <a:gd name="connsiteY6384" fmla="*/ 3194942 h 4246968"/>
              <a:gd name="connsiteX6385" fmla="*/ 1377591 w 2439256"/>
              <a:gd name="connsiteY6385" fmla="*/ 3190246 h 4246968"/>
              <a:gd name="connsiteX6386" fmla="*/ 1355684 w 2439256"/>
              <a:gd name="connsiteY6386" fmla="*/ 3168339 h 4246968"/>
              <a:gd name="connsiteX6387" fmla="*/ 1353302 w 2439256"/>
              <a:gd name="connsiteY6387" fmla="*/ 3167396 h 4246968"/>
              <a:gd name="connsiteX6388" fmla="*/ 1350921 w 2439256"/>
              <a:gd name="connsiteY6388" fmla="*/ 3168339 h 4246968"/>
              <a:gd name="connsiteX6389" fmla="*/ 1329099 w 2439256"/>
              <a:gd name="connsiteY6389" fmla="*/ 3190151 h 4246968"/>
              <a:gd name="connsiteX6390" fmla="*/ 1329099 w 2439256"/>
              <a:gd name="connsiteY6390" fmla="*/ 3194857 h 4246968"/>
              <a:gd name="connsiteX6391" fmla="*/ 1333795 w 2439256"/>
              <a:gd name="connsiteY6391" fmla="*/ 3194857 h 4246968"/>
              <a:gd name="connsiteX6392" fmla="*/ 1349978 w 2439256"/>
              <a:gd name="connsiteY6392" fmla="*/ 3178664 h 4246968"/>
              <a:gd name="connsiteX6393" fmla="*/ 1349978 w 2439256"/>
              <a:gd name="connsiteY6393" fmla="*/ 3185208 h 4246968"/>
              <a:gd name="connsiteX6394" fmla="*/ 1343387 w 2439256"/>
              <a:gd name="connsiteY6394" fmla="*/ 3218669 h 4246968"/>
              <a:gd name="connsiteX6395" fmla="*/ 1445219 w 2439256"/>
              <a:gd name="connsiteY6395" fmla="*/ 3239681 h 4246968"/>
              <a:gd name="connsiteX6396" fmla="*/ 1440542 w 2439256"/>
              <a:gd name="connsiteY6396" fmla="*/ 3239215 h 4246968"/>
              <a:gd name="connsiteX6397" fmla="*/ 1440075 w 2439256"/>
              <a:gd name="connsiteY6397" fmla="*/ 3243863 h 4246968"/>
              <a:gd name="connsiteX6398" fmla="*/ 1455029 w 2439256"/>
              <a:gd name="connsiteY6398" fmla="*/ 3258284 h 4246968"/>
              <a:gd name="connsiteX6399" fmla="*/ 1457030 w 2439256"/>
              <a:gd name="connsiteY6399" fmla="*/ 3258931 h 4246968"/>
              <a:gd name="connsiteX6400" fmla="*/ 1459678 w 2439256"/>
              <a:gd name="connsiteY6400" fmla="*/ 3257588 h 4246968"/>
              <a:gd name="connsiteX6401" fmla="*/ 1458935 w 2439256"/>
              <a:gd name="connsiteY6401" fmla="*/ 3252940 h 4246968"/>
              <a:gd name="connsiteX6402" fmla="*/ 1445219 w 2439256"/>
              <a:gd name="connsiteY6402" fmla="*/ 3239681 h 4246968"/>
              <a:gd name="connsiteX6403" fmla="*/ 1904209 w 2439256"/>
              <a:gd name="connsiteY6403" fmla="*/ 3184941 h 4246968"/>
              <a:gd name="connsiteX6404" fmla="*/ 1904133 w 2439256"/>
              <a:gd name="connsiteY6404" fmla="*/ 3191580 h 4246968"/>
              <a:gd name="connsiteX6405" fmla="*/ 1887931 w 2439256"/>
              <a:gd name="connsiteY6405" fmla="*/ 3175407 h 4246968"/>
              <a:gd name="connsiteX6406" fmla="*/ 1883264 w 2439256"/>
              <a:gd name="connsiteY6406" fmla="*/ 3175407 h 4246968"/>
              <a:gd name="connsiteX6407" fmla="*/ 1883264 w 2439256"/>
              <a:gd name="connsiteY6407" fmla="*/ 3180045 h 4246968"/>
              <a:gd name="connsiteX6408" fmla="*/ 1905162 w 2439256"/>
              <a:gd name="connsiteY6408" fmla="*/ 3201858 h 4246968"/>
              <a:gd name="connsiteX6409" fmla="*/ 1907562 w 2439256"/>
              <a:gd name="connsiteY6409" fmla="*/ 3202848 h 4246968"/>
              <a:gd name="connsiteX6410" fmla="*/ 1909934 w 2439256"/>
              <a:gd name="connsiteY6410" fmla="*/ 3201858 h 4246968"/>
              <a:gd name="connsiteX6411" fmla="*/ 1931851 w 2439256"/>
              <a:gd name="connsiteY6411" fmla="*/ 3180045 h 4246968"/>
              <a:gd name="connsiteX6412" fmla="*/ 1931651 w 2439256"/>
              <a:gd name="connsiteY6412" fmla="*/ 3175597 h 4246968"/>
              <a:gd name="connsiteX6413" fmla="*/ 1926974 w 2439256"/>
              <a:gd name="connsiteY6413" fmla="*/ 3175597 h 4246968"/>
              <a:gd name="connsiteX6414" fmla="*/ 1910801 w 2439256"/>
              <a:gd name="connsiteY6414" fmla="*/ 3191780 h 4246968"/>
              <a:gd name="connsiteX6415" fmla="*/ 1910896 w 2439256"/>
              <a:gd name="connsiteY6415" fmla="*/ 3185132 h 4246968"/>
              <a:gd name="connsiteX6416" fmla="*/ 1994906 w 2439256"/>
              <a:gd name="connsiteY6416" fmla="*/ 3101083 h 4246968"/>
              <a:gd name="connsiteX6417" fmla="*/ 2059486 w 2439256"/>
              <a:gd name="connsiteY6417" fmla="*/ 3131410 h 4246968"/>
              <a:gd name="connsiteX6418" fmla="*/ 2064153 w 2439256"/>
              <a:gd name="connsiteY6418" fmla="*/ 3131792 h 4246968"/>
              <a:gd name="connsiteX6419" fmla="*/ 2064620 w 2439256"/>
              <a:gd name="connsiteY6419" fmla="*/ 3127134 h 4246968"/>
              <a:gd name="connsiteX6420" fmla="*/ 1994906 w 2439256"/>
              <a:gd name="connsiteY6420" fmla="*/ 3094330 h 4246968"/>
              <a:gd name="connsiteX6421" fmla="*/ 1904209 w 2439256"/>
              <a:gd name="connsiteY6421" fmla="*/ 3184941 h 4246968"/>
              <a:gd name="connsiteX6422" fmla="*/ 1829352 w 2439256"/>
              <a:gd name="connsiteY6422" fmla="*/ 3218669 h 4246968"/>
              <a:gd name="connsiteX6423" fmla="*/ 1831086 w 2439256"/>
              <a:gd name="connsiteY6423" fmla="*/ 3223032 h 4246968"/>
              <a:gd name="connsiteX6424" fmla="*/ 1832400 w 2439256"/>
              <a:gd name="connsiteY6424" fmla="*/ 3223298 h 4246968"/>
              <a:gd name="connsiteX6425" fmla="*/ 1835458 w 2439256"/>
              <a:gd name="connsiteY6425" fmla="*/ 3221308 h 4246968"/>
              <a:gd name="connsiteX6426" fmla="*/ 1842602 w 2439256"/>
              <a:gd name="connsiteY6426" fmla="*/ 3185208 h 4246968"/>
              <a:gd name="connsiteX6427" fmla="*/ 1842602 w 2439256"/>
              <a:gd name="connsiteY6427" fmla="*/ 3178759 h 4246968"/>
              <a:gd name="connsiteX6428" fmla="*/ 1858803 w 2439256"/>
              <a:gd name="connsiteY6428" fmla="*/ 3194942 h 4246968"/>
              <a:gd name="connsiteX6429" fmla="*/ 1861175 w 2439256"/>
              <a:gd name="connsiteY6429" fmla="*/ 3195866 h 4246968"/>
              <a:gd name="connsiteX6430" fmla="*/ 1863547 w 2439256"/>
              <a:gd name="connsiteY6430" fmla="*/ 3194942 h 4246968"/>
              <a:gd name="connsiteX6431" fmla="*/ 1863547 w 2439256"/>
              <a:gd name="connsiteY6431" fmla="*/ 3190246 h 4246968"/>
              <a:gd name="connsiteX6432" fmla="*/ 1841630 w 2439256"/>
              <a:gd name="connsiteY6432" fmla="*/ 3168339 h 4246968"/>
              <a:gd name="connsiteX6433" fmla="*/ 1839258 w 2439256"/>
              <a:gd name="connsiteY6433" fmla="*/ 3167396 h 4246968"/>
              <a:gd name="connsiteX6434" fmla="*/ 1836887 w 2439256"/>
              <a:gd name="connsiteY6434" fmla="*/ 3168339 h 4246968"/>
              <a:gd name="connsiteX6435" fmla="*/ 1815074 w 2439256"/>
              <a:gd name="connsiteY6435" fmla="*/ 3190151 h 4246968"/>
              <a:gd name="connsiteX6436" fmla="*/ 1815074 w 2439256"/>
              <a:gd name="connsiteY6436" fmla="*/ 3194857 h 4246968"/>
              <a:gd name="connsiteX6437" fmla="*/ 1819732 w 2439256"/>
              <a:gd name="connsiteY6437" fmla="*/ 3194857 h 4246968"/>
              <a:gd name="connsiteX6438" fmla="*/ 1835934 w 2439256"/>
              <a:gd name="connsiteY6438" fmla="*/ 3178664 h 4246968"/>
              <a:gd name="connsiteX6439" fmla="*/ 1835934 w 2439256"/>
              <a:gd name="connsiteY6439" fmla="*/ 3185208 h 4246968"/>
              <a:gd name="connsiteX6440" fmla="*/ 1829352 w 2439256"/>
              <a:gd name="connsiteY6440" fmla="*/ 3218669 h 4246968"/>
              <a:gd name="connsiteX6441" fmla="*/ 2052714 w 2439256"/>
              <a:gd name="connsiteY6441" fmla="*/ 2996717 h 4246968"/>
              <a:gd name="connsiteX6442" fmla="*/ 2048047 w 2439256"/>
              <a:gd name="connsiteY6442" fmla="*/ 2996251 h 4246968"/>
              <a:gd name="connsiteX6443" fmla="*/ 2047570 w 2439256"/>
              <a:gd name="connsiteY6443" fmla="*/ 3000909 h 4246968"/>
              <a:gd name="connsiteX6444" fmla="*/ 2062524 w 2439256"/>
              <a:gd name="connsiteY6444" fmla="*/ 3015272 h 4246968"/>
              <a:gd name="connsiteX6445" fmla="*/ 2064525 w 2439256"/>
              <a:gd name="connsiteY6445" fmla="*/ 3015967 h 4246968"/>
              <a:gd name="connsiteX6446" fmla="*/ 2067201 w 2439256"/>
              <a:gd name="connsiteY6446" fmla="*/ 3014625 h 4246968"/>
              <a:gd name="connsiteX6447" fmla="*/ 2066439 w 2439256"/>
              <a:gd name="connsiteY6447" fmla="*/ 3009967 h 4246968"/>
              <a:gd name="connsiteX6448" fmla="*/ 2052714 w 2439256"/>
              <a:gd name="connsiteY6448" fmla="*/ 2996717 h 4246968"/>
              <a:gd name="connsiteX6449" fmla="*/ 1931184 w 2439256"/>
              <a:gd name="connsiteY6449" fmla="*/ 3239681 h 4246968"/>
              <a:gd name="connsiteX6450" fmla="*/ 1926517 w 2439256"/>
              <a:gd name="connsiteY6450" fmla="*/ 3239215 h 4246968"/>
              <a:gd name="connsiteX6451" fmla="*/ 1926021 w 2439256"/>
              <a:gd name="connsiteY6451" fmla="*/ 3243863 h 4246968"/>
              <a:gd name="connsiteX6452" fmla="*/ 1940985 w 2439256"/>
              <a:gd name="connsiteY6452" fmla="*/ 3258284 h 4246968"/>
              <a:gd name="connsiteX6453" fmla="*/ 1942986 w 2439256"/>
              <a:gd name="connsiteY6453" fmla="*/ 3258931 h 4246968"/>
              <a:gd name="connsiteX6454" fmla="*/ 1945653 w 2439256"/>
              <a:gd name="connsiteY6454" fmla="*/ 3257588 h 4246968"/>
              <a:gd name="connsiteX6455" fmla="*/ 1944871 w 2439256"/>
              <a:gd name="connsiteY6455" fmla="*/ 3252940 h 4246968"/>
              <a:gd name="connsiteX6456" fmla="*/ 1931184 w 2439256"/>
              <a:gd name="connsiteY6456" fmla="*/ 3239681 h 4246968"/>
              <a:gd name="connsiteX6457" fmla="*/ 473183 w 2439256"/>
              <a:gd name="connsiteY6457" fmla="*/ 3239681 h 4246968"/>
              <a:gd name="connsiteX6458" fmla="*/ 468516 w 2439256"/>
              <a:gd name="connsiteY6458" fmla="*/ 3239215 h 4246968"/>
              <a:gd name="connsiteX6459" fmla="*/ 468039 w 2439256"/>
              <a:gd name="connsiteY6459" fmla="*/ 3243863 h 4246968"/>
              <a:gd name="connsiteX6460" fmla="*/ 482994 w 2439256"/>
              <a:gd name="connsiteY6460" fmla="*/ 3258284 h 4246968"/>
              <a:gd name="connsiteX6461" fmla="*/ 484994 w 2439256"/>
              <a:gd name="connsiteY6461" fmla="*/ 3258931 h 4246968"/>
              <a:gd name="connsiteX6462" fmla="*/ 487670 w 2439256"/>
              <a:gd name="connsiteY6462" fmla="*/ 3257588 h 4246968"/>
              <a:gd name="connsiteX6463" fmla="*/ 486908 w 2439256"/>
              <a:gd name="connsiteY6463" fmla="*/ 3252940 h 4246968"/>
              <a:gd name="connsiteX6464" fmla="*/ 473183 w 2439256"/>
              <a:gd name="connsiteY6464" fmla="*/ 3239681 h 4246968"/>
              <a:gd name="connsiteX6465" fmla="*/ 1330433 w 2439256"/>
              <a:gd name="connsiteY6465" fmla="*/ 3131410 h 4246968"/>
              <a:gd name="connsiteX6466" fmla="*/ 1335110 w 2439256"/>
              <a:gd name="connsiteY6466" fmla="*/ 3131792 h 4246968"/>
              <a:gd name="connsiteX6467" fmla="*/ 1335576 w 2439256"/>
              <a:gd name="connsiteY6467" fmla="*/ 3127134 h 4246968"/>
              <a:gd name="connsiteX6468" fmla="*/ 1265854 w 2439256"/>
              <a:gd name="connsiteY6468" fmla="*/ 3094330 h 4246968"/>
              <a:gd name="connsiteX6469" fmla="*/ 1175185 w 2439256"/>
              <a:gd name="connsiteY6469" fmla="*/ 3184941 h 4246968"/>
              <a:gd name="connsiteX6470" fmla="*/ 1175089 w 2439256"/>
              <a:gd name="connsiteY6470" fmla="*/ 3191580 h 4246968"/>
              <a:gd name="connsiteX6471" fmla="*/ 1158887 w 2439256"/>
              <a:gd name="connsiteY6471" fmla="*/ 3175407 h 4246968"/>
              <a:gd name="connsiteX6472" fmla="*/ 1154230 w 2439256"/>
              <a:gd name="connsiteY6472" fmla="*/ 3175407 h 4246968"/>
              <a:gd name="connsiteX6473" fmla="*/ 1154230 w 2439256"/>
              <a:gd name="connsiteY6473" fmla="*/ 3180045 h 4246968"/>
              <a:gd name="connsiteX6474" fmla="*/ 1176052 w 2439256"/>
              <a:gd name="connsiteY6474" fmla="*/ 3201848 h 4246968"/>
              <a:gd name="connsiteX6475" fmla="*/ 1178423 w 2439256"/>
              <a:gd name="connsiteY6475" fmla="*/ 3202848 h 4246968"/>
              <a:gd name="connsiteX6476" fmla="*/ 1180795 w 2439256"/>
              <a:gd name="connsiteY6476" fmla="*/ 3201848 h 4246968"/>
              <a:gd name="connsiteX6477" fmla="*/ 1202607 w 2439256"/>
              <a:gd name="connsiteY6477" fmla="*/ 3180045 h 4246968"/>
              <a:gd name="connsiteX6478" fmla="*/ 1202607 w 2439256"/>
              <a:gd name="connsiteY6478" fmla="*/ 3175597 h 4246968"/>
              <a:gd name="connsiteX6479" fmla="*/ 1197950 w 2439256"/>
              <a:gd name="connsiteY6479" fmla="*/ 3175597 h 4246968"/>
              <a:gd name="connsiteX6480" fmla="*/ 1181748 w 2439256"/>
              <a:gd name="connsiteY6480" fmla="*/ 3191780 h 4246968"/>
              <a:gd name="connsiteX6481" fmla="*/ 1181843 w 2439256"/>
              <a:gd name="connsiteY6481" fmla="*/ 3185132 h 4246968"/>
              <a:gd name="connsiteX6482" fmla="*/ 1265854 w 2439256"/>
              <a:gd name="connsiteY6482" fmla="*/ 3101083 h 4246968"/>
              <a:gd name="connsiteX6483" fmla="*/ 1330433 w 2439256"/>
              <a:gd name="connsiteY6483" fmla="*/ 3131410 h 4246968"/>
              <a:gd name="connsiteX6484" fmla="*/ 716175 w 2439256"/>
              <a:gd name="connsiteY6484" fmla="*/ 3239681 h 4246968"/>
              <a:gd name="connsiteX6485" fmla="*/ 711508 w 2439256"/>
              <a:gd name="connsiteY6485" fmla="*/ 3239215 h 4246968"/>
              <a:gd name="connsiteX6486" fmla="*/ 711041 w 2439256"/>
              <a:gd name="connsiteY6486" fmla="*/ 3243863 h 4246968"/>
              <a:gd name="connsiteX6487" fmla="*/ 725986 w 2439256"/>
              <a:gd name="connsiteY6487" fmla="*/ 3258284 h 4246968"/>
              <a:gd name="connsiteX6488" fmla="*/ 727986 w 2439256"/>
              <a:gd name="connsiteY6488" fmla="*/ 3258931 h 4246968"/>
              <a:gd name="connsiteX6489" fmla="*/ 730662 w 2439256"/>
              <a:gd name="connsiteY6489" fmla="*/ 3257588 h 4246968"/>
              <a:gd name="connsiteX6490" fmla="*/ 729891 w 2439256"/>
              <a:gd name="connsiteY6490" fmla="*/ 3252940 h 4246968"/>
              <a:gd name="connsiteX6491" fmla="*/ 716175 w 2439256"/>
              <a:gd name="connsiteY6491" fmla="*/ 3239681 h 4246968"/>
              <a:gd name="connsiteX6492" fmla="*/ 601389 w 2439256"/>
              <a:gd name="connsiteY6492" fmla="*/ 3131410 h 4246968"/>
              <a:gd name="connsiteX6493" fmla="*/ 606066 w 2439256"/>
              <a:gd name="connsiteY6493" fmla="*/ 3131792 h 4246968"/>
              <a:gd name="connsiteX6494" fmla="*/ 606542 w 2439256"/>
              <a:gd name="connsiteY6494" fmla="*/ 3127134 h 4246968"/>
              <a:gd name="connsiteX6495" fmla="*/ 536810 w 2439256"/>
              <a:gd name="connsiteY6495" fmla="*/ 3094330 h 4246968"/>
              <a:gd name="connsiteX6496" fmla="*/ 446141 w 2439256"/>
              <a:gd name="connsiteY6496" fmla="*/ 3184941 h 4246968"/>
              <a:gd name="connsiteX6497" fmla="*/ 446037 w 2439256"/>
              <a:gd name="connsiteY6497" fmla="*/ 3191580 h 4246968"/>
              <a:gd name="connsiteX6498" fmla="*/ 429863 w 2439256"/>
              <a:gd name="connsiteY6498" fmla="*/ 3175407 h 4246968"/>
              <a:gd name="connsiteX6499" fmla="*/ 425186 w 2439256"/>
              <a:gd name="connsiteY6499" fmla="*/ 3175407 h 4246968"/>
              <a:gd name="connsiteX6500" fmla="*/ 425186 w 2439256"/>
              <a:gd name="connsiteY6500" fmla="*/ 3180045 h 4246968"/>
              <a:gd name="connsiteX6501" fmla="*/ 447094 w 2439256"/>
              <a:gd name="connsiteY6501" fmla="*/ 3201848 h 4246968"/>
              <a:gd name="connsiteX6502" fmla="*/ 449466 w 2439256"/>
              <a:gd name="connsiteY6502" fmla="*/ 3202848 h 4246968"/>
              <a:gd name="connsiteX6503" fmla="*/ 451866 w 2439256"/>
              <a:gd name="connsiteY6503" fmla="*/ 3201848 h 4246968"/>
              <a:gd name="connsiteX6504" fmla="*/ 473773 w 2439256"/>
              <a:gd name="connsiteY6504" fmla="*/ 3180045 h 4246968"/>
              <a:gd name="connsiteX6505" fmla="*/ 473583 w 2439256"/>
              <a:gd name="connsiteY6505" fmla="*/ 3175597 h 4246968"/>
              <a:gd name="connsiteX6506" fmla="*/ 468906 w 2439256"/>
              <a:gd name="connsiteY6506" fmla="*/ 3175597 h 4246968"/>
              <a:gd name="connsiteX6507" fmla="*/ 452723 w 2439256"/>
              <a:gd name="connsiteY6507" fmla="*/ 3191780 h 4246968"/>
              <a:gd name="connsiteX6508" fmla="*/ 452799 w 2439256"/>
              <a:gd name="connsiteY6508" fmla="*/ 3185132 h 4246968"/>
              <a:gd name="connsiteX6509" fmla="*/ 536810 w 2439256"/>
              <a:gd name="connsiteY6509" fmla="*/ 3101083 h 4246968"/>
              <a:gd name="connsiteX6510" fmla="*/ 601389 w 2439256"/>
              <a:gd name="connsiteY6510" fmla="*/ 3131410 h 4246968"/>
              <a:gd name="connsiteX6511" fmla="*/ 857316 w 2439256"/>
              <a:gd name="connsiteY6511" fmla="*/ 3218669 h 4246968"/>
              <a:gd name="connsiteX6512" fmla="*/ 859050 w 2439256"/>
              <a:gd name="connsiteY6512" fmla="*/ 3223032 h 4246968"/>
              <a:gd name="connsiteX6513" fmla="*/ 860374 w 2439256"/>
              <a:gd name="connsiteY6513" fmla="*/ 3223298 h 4246968"/>
              <a:gd name="connsiteX6514" fmla="*/ 863422 w 2439256"/>
              <a:gd name="connsiteY6514" fmla="*/ 3221308 h 4246968"/>
              <a:gd name="connsiteX6515" fmla="*/ 870585 w 2439256"/>
              <a:gd name="connsiteY6515" fmla="*/ 3185208 h 4246968"/>
              <a:gd name="connsiteX6516" fmla="*/ 870585 w 2439256"/>
              <a:gd name="connsiteY6516" fmla="*/ 3178759 h 4246968"/>
              <a:gd name="connsiteX6517" fmla="*/ 886768 w 2439256"/>
              <a:gd name="connsiteY6517" fmla="*/ 3194942 h 4246968"/>
              <a:gd name="connsiteX6518" fmla="*/ 889130 w 2439256"/>
              <a:gd name="connsiteY6518" fmla="*/ 3195866 h 4246968"/>
              <a:gd name="connsiteX6519" fmla="*/ 891530 w 2439256"/>
              <a:gd name="connsiteY6519" fmla="*/ 3194942 h 4246968"/>
              <a:gd name="connsiteX6520" fmla="*/ 891530 w 2439256"/>
              <a:gd name="connsiteY6520" fmla="*/ 3190246 h 4246968"/>
              <a:gd name="connsiteX6521" fmla="*/ 869623 w 2439256"/>
              <a:gd name="connsiteY6521" fmla="*/ 3168339 h 4246968"/>
              <a:gd name="connsiteX6522" fmla="*/ 867232 w 2439256"/>
              <a:gd name="connsiteY6522" fmla="*/ 3167396 h 4246968"/>
              <a:gd name="connsiteX6523" fmla="*/ 864861 w 2439256"/>
              <a:gd name="connsiteY6523" fmla="*/ 3168339 h 4246968"/>
              <a:gd name="connsiteX6524" fmla="*/ 843039 w 2439256"/>
              <a:gd name="connsiteY6524" fmla="*/ 3190151 h 4246968"/>
              <a:gd name="connsiteX6525" fmla="*/ 843039 w 2439256"/>
              <a:gd name="connsiteY6525" fmla="*/ 3194857 h 4246968"/>
              <a:gd name="connsiteX6526" fmla="*/ 847715 w 2439256"/>
              <a:gd name="connsiteY6526" fmla="*/ 3194857 h 4246968"/>
              <a:gd name="connsiteX6527" fmla="*/ 863908 w 2439256"/>
              <a:gd name="connsiteY6527" fmla="*/ 3178664 h 4246968"/>
              <a:gd name="connsiteX6528" fmla="*/ 863908 w 2439256"/>
              <a:gd name="connsiteY6528" fmla="*/ 3185208 h 4246968"/>
              <a:gd name="connsiteX6529" fmla="*/ 857316 w 2439256"/>
              <a:gd name="connsiteY6529" fmla="*/ 3218669 h 4246968"/>
              <a:gd name="connsiteX6530" fmla="*/ 614363 w 2439256"/>
              <a:gd name="connsiteY6530" fmla="*/ 3218669 h 4246968"/>
              <a:gd name="connsiteX6531" fmla="*/ 616067 w 2439256"/>
              <a:gd name="connsiteY6531" fmla="*/ 3223032 h 4246968"/>
              <a:gd name="connsiteX6532" fmla="*/ 617411 w 2439256"/>
              <a:gd name="connsiteY6532" fmla="*/ 3223298 h 4246968"/>
              <a:gd name="connsiteX6533" fmla="*/ 620449 w 2439256"/>
              <a:gd name="connsiteY6533" fmla="*/ 3221308 h 4246968"/>
              <a:gd name="connsiteX6534" fmla="*/ 627593 w 2439256"/>
              <a:gd name="connsiteY6534" fmla="*/ 3185208 h 4246968"/>
              <a:gd name="connsiteX6535" fmla="*/ 627593 w 2439256"/>
              <a:gd name="connsiteY6535" fmla="*/ 3178759 h 4246968"/>
              <a:gd name="connsiteX6536" fmla="*/ 643776 w 2439256"/>
              <a:gd name="connsiteY6536" fmla="*/ 3194942 h 4246968"/>
              <a:gd name="connsiteX6537" fmla="*/ 646176 w 2439256"/>
              <a:gd name="connsiteY6537" fmla="*/ 3195866 h 4246968"/>
              <a:gd name="connsiteX6538" fmla="*/ 648548 w 2439256"/>
              <a:gd name="connsiteY6538" fmla="*/ 3194942 h 4246968"/>
              <a:gd name="connsiteX6539" fmla="*/ 648548 w 2439256"/>
              <a:gd name="connsiteY6539" fmla="*/ 3190246 h 4246968"/>
              <a:gd name="connsiteX6540" fmla="*/ 626640 w 2439256"/>
              <a:gd name="connsiteY6540" fmla="*/ 3168339 h 4246968"/>
              <a:gd name="connsiteX6541" fmla="*/ 624249 w 2439256"/>
              <a:gd name="connsiteY6541" fmla="*/ 3167396 h 4246968"/>
              <a:gd name="connsiteX6542" fmla="*/ 621878 w 2439256"/>
              <a:gd name="connsiteY6542" fmla="*/ 3168339 h 4246968"/>
              <a:gd name="connsiteX6543" fmla="*/ 600056 w 2439256"/>
              <a:gd name="connsiteY6543" fmla="*/ 3190151 h 4246968"/>
              <a:gd name="connsiteX6544" fmla="*/ 600056 w 2439256"/>
              <a:gd name="connsiteY6544" fmla="*/ 3194857 h 4246968"/>
              <a:gd name="connsiteX6545" fmla="*/ 604742 w 2439256"/>
              <a:gd name="connsiteY6545" fmla="*/ 3194857 h 4246968"/>
              <a:gd name="connsiteX6546" fmla="*/ 620906 w 2439256"/>
              <a:gd name="connsiteY6546" fmla="*/ 3178664 h 4246968"/>
              <a:gd name="connsiteX6547" fmla="*/ 620906 w 2439256"/>
              <a:gd name="connsiteY6547" fmla="*/ 3185208 h 4246968"/>
              <a:gd name="connsiteX6548" fmla="*/ 614363 w 2439256"/>
              <a:gd name="connsiteY6548" fmla="*/ 3218669 h 4246968"/>
              <a:gd name="connsiteX6549" fmla="*/ 844467 w 2439256"/>
              <a:gd name="connsiteY6549" fmla="*/ 3131410 h 4246968"/>
              <a:gd name="connsiteX6550" fmla="*/ 849135 w 2439256"/>
              <a:gd name="connsiteY6550" fmla="*/ 3131792 h 4246968"/>
              <a:gd name="connsiteX6551" fmla="*/ 849630 w 2439256"/>
              <a:gd name="connsiteY6551" fmla="*/ 3127134 h 4246968"/>
              <a:gd name="connsiteX6552" fmla="*/ 779888 w 2439256"/>
              <a:gd name="connsiteY6552" fmla="*/ 3094330 h 4246968"/>
              <a:gd name="connsiteX6553" fmla="*/ 689220 w 2439256"/>
              <a:gd name="connsiteY6553" fmla="*/ 3184941 h 4246968"/>
              <a:gd name="connsiteX6554" fmla="*/ 689124 w 2439256"/>
              <a:gd name="connsiteY6554" fmla="*/ 3191580 h 4246968"/>
              <a:gd name="connsiteX6555" fmla="*/ 672912 w 2439256"/>
              <a:gd name="connsiteY6555" fmla="*/ 3175407 h 4246968"/>
              <a:gd name="connsiteX6556" fmla="*/ 668264 w 2439256"/>
              <a:gd name="connsiteY6556" fmla="*/ 3175407 h 4246968"/>
              <a:gd name="connsiteX6557" fmla="*/ 668264 w 2439256"/>
              <a:gd name="connsiteY6557" fmla="*/ 3180045 h 4246968"/>
              <a:gd name="connsiteX6558" fmla="*/ 690077 w 2439256"/>
              <a:gd name="connsiteY6558" fmla="*/ 3201848 h 4246968"/>
              <a:gd name="connsiteX6559" fmla="*/ 692448 w 2439256"/>
              <a:gd name="connsiteY6559" fmla="*/ 3202848 h 4246968"/>
              <a:gd name="connsiteX6560" fmla="*/ 694849 w 2439256"/>
              <a:gd name="connsiteY6560" fmla="*/ 3201848 h 4246968"/>
              <a:gd name="connsiteX6561" fmla="*/ 716661 w 2439256"/>
              <a:gd name="connsiteY6561" fmla="*/ 3180045 h 4246968"/>
              <a:gd name="connsiteX6562" fmla="*/ 716661 w 2439256"/>
              <a:gd name="connsiteY6562" fmla="*/ 3175597 h 4246968"/>
              <a:gd name="connsiteX6563" fmla="*/ 711984 w 2439256"/>
              <a:gd name="connsiteY6563" fmla="*/ 3175597 h 4246968"/>
              <a:gd name="connsiteX6564" fmla="*/ 695801 w 2439256"/>
              <a:gd name="connsiteY6564" fmla="*/ 3191780 h 4246968"/>
              <a:gd name="connsiteX6565" fmla="*/ 695887 w 2439256"/>
              <a:gd name="connsiteY6565" fmla="*/ 3185132 h 4246968"/>
              <a:gd name="connsiteX6566" fmla="*/ 779888 w 2439256"/>
              <a:gd name="connsiteY6566" fmla="*/ 3101083 h 4246968"/>
              <a:gd name="connsiteX6567" fmla="*/ 844467 w 2439256"/>
              <a:gd name="connsiteY6567" fmla="*/ 3131410 h 4246968"/>
              <a:gd name="connsiteX6568" fmla="*/ 1100299 w 2439256"/>
              <a:gd name="connsiteY6568" fmla="*/ 3218669 h 4246968"/>
              <a:gd name="connsiteX6569" fmla="*/ 1102043 w 2439256"/>
              <a:gd name="connsiteY6569" fmla="*/ 3223032 h 4246968"/>
              <a:gd name="connsiteX6570" fmla="*/ 1103357 w 2439256"/>
              <a:gd name="connsiteY6570" fmla="*/ 3223298 h 4246968"/>
              <a:gd name="connsiteX6571" fmla="*/ 1106415 w 2439256"/>
              <a:gd name="connsiteY6571" fmla="*/ 3221308 h 4246968"/>
              <a:gd name="connsiteX6572" fmla="*/ 1113568 w 2439256"/>
              <a:gd name="connsiteY6572" fmla="*/ 3185208 h 4246968"/>
              <a:gd name="connsiteX6573" fmla="*/ 1113568 w 2439256"/>
              <a:gd name="connsiteY6573" fmla="*/ 3178759 h 4246968"/>
              <a:gd name="connsiteX6574" fmla="*/ 1129751 w 2439256"/>
              <a:gd name="connsiteY6574" fmla="*/ 3194942 h 4246968"/>
              <a:gd name="connsiteX6575" fmla="*/ 1132132 w 2439256"/>
              <a:gd name="connsiteY6575" fmla="*/ 3195866 h 4246968"/>
              <a:gd name="connsiteX6576" fmla="*/ 1134523 w 2439256"/>
              <a:gd name="connsiteY6576" fmla="*/ 3194942 h 4246968"/>
              <a:gd name="connsiteX6577" fmla="*/ 1134523 w 2439256"/>
              <a:gd name="connsiteY6577" fmla="*/ 3190246 h 4246968"/>
              <a:gd name="connsiteX6578" fmla="*/ 1112615 w 2439256"/>
              <a:gd name="connsiteY6578" fmla="*/ 3168339 h 4246968"/>
              <a:gd name="connsiteX6579" fmla="*/ 1110215 w 2439256"/>
              <a:gd name="connsiteY6579" fmla="*/ 3167396 h 4246968"/>
              <a:gd name="connsiteX6580" fmla="*/ 1107853 w 2439256"/>
              <a:gd name="connsiteY6580" fmla="*/ 3168339 h 4246968"/>
              <a:gd name="connsiteX6581" fmla="*/ 1086031 w 2439256"/>
              <a:gd name="connsiteY6581" fmla="*/ 3190151 h 4246968"/>
              <a:gd name="connsiteX6582" fmla="*/ 1086031 w 2439256"/>
              <a:gd name="connsiteY6582" fmla="*/ 3194857 h 4246968"/>
              <a:gd name="connsiteX6583" fmla="*/ 1090708 w 2439256"/>
              <a:gd name="connsiteY6583" fmla="*/ 3194857 h 4246968"/>
              <a:gd name="connsiteX6584" fmla="*/ 1106881 w 2439256"/>
              <a:gd name="connsiteY6584" fmla="*/ 3178664 h 4246968"/>
              <a:gd name="connsiteX6585" fmla="*/ 1106881 w 2439256"/>
              <a:gd name="connsiteY6585" fmla="*/ 3185208 h 4246968"/>
              <a:gd name="connsiteX6586" fmla="*/ 1100299 w 2439256"/>
              <a:gd name="connsiteY6586" fmla="*/ 3218669 h 4246968"/>
              <a:gd name="connsiteX6587" fmla="*/ 959244 w 2439256"/>
              <a:gd name="connsiteY6587" fmla="*/ 3239681 h 4246968"/>
              <a:gd name="connsiteX6588" fmla="*/ 954567 w 2439256"/>
              <a:gd name="connsiteY6588" fmla="*/ 3239215 h 4246968"/>
              <a:gd name="connsiteX6589" fmla="*/ 954100 w 2439256"/>
              <a:gd name="connsiteY6589" fmla="*/ 3243863 h 4246968"/>
              <a:gd name="connsiteX6590" fmla="*/ 969064 w 2439256"/>
              <a:gd name="connsiteY6590" fmla="*/ 3258284 h 4246968"/>
              <a:gd name="connsiteX6591" fmla="*/ 971064 w 2439256"/>
              <a:gd name="connsiteY6591" fmla="*/ 3258931 h 4246968"/>
              <a:gd name="connsiteX6592" fmla="*/ 973741 w 2439256"/>
              <a:gd name="connsiteY6592" fmla="*/ 3257588 h 4246968"/>
              <a:gd name="connsiteX6593" fmla="*/ 972960 w 2439256"/>
              <a:gd name="connsiteY6593" fmla="*/ 3252940 h 4246968"/>
              <a:gd name="connsiteX6594" fmla="*/ 959244 w 2439256"/>
              <a:gd name="connsiteY6594" fmla="*/ 3239681 h 4246968"/>
              <a:gd name="connsiteX6595" fmla="*/ 1202236 w 2439256"/>
              <a:gd name="connsiteY6595" fmla="*/ 3239681 h 4246968"/>
              <a:gd name="connsiteX6596" fmla="*/ 1197559 w 2439256"/>
              <a:gd name="connsiteY6596" fmla="*/ 3239215 h 4246968"/>
              <a:gd name="connsiteX6597" fmla="*/ 1197092 w 2439256"/>
              <a:gd name="connsiteY6597" fmla="*/ 3243863 h 4246968"/>
              <a:gd name="connsiteX6598" fmla="*/ 1212046 w 2439256"/>
              <a:gd name="connsiteY6598" fmla="*/ 3258284 h 4246968"/>
              <a:gd name="connsiteX6599" fmla="*/ 1214047 w 2439256"/>
              <a:gd name="connsiteY6599" fmla="*/ 3258931 h 4246968"/>
              <a:gd name="connsiteX6600" fmla="*/ 1216723 w 2439256"/>
              <a:gd name="connsiteY6600" fmla="*/ 3257588 h 4246968"/>
              <a:gd name="connsiteX6601" fmla="*/ 1215942 w 2439256"/>
              <a:gd name="connsiteY6601" fmla="*/ 3252940 h 4246968"/>
              <a:gd name="connsiteX6602" fmla="*/ 1202236 w 2439256"/>
              <a:gd name="connsiteY6602" fmla="*/ 3239681 h 4246968"/>
              <a:gd name="connsiteX6603" fmla="*/ 1087441 w 2439256"/>
              <a:gd name="connsiteY6603" fmla="*/ 3131410 h 4246968"/>
              <a:gd name="connsiteX6604" fmla="*/ 1092127 w 2439256"/>
              <a:gd name="connsiteY6604" fmla="*/ 3131792 h 4246968"/>
              <a:gd name="connsiteX6605" fmla="*/ 1092603 w 2439256"/>
              <a:gd name="connsiteY6605" fmla="*/ 3127134 h 4246968"/>
              <a:gd name="connsiteX6606" fmla="*/ 1022871 w 2439256"/>
              <a:gd name="connsiteY6606" fmla="*/ 3094330 h 4246968"/>
              <a:gd name="connsiteX6607" fmla="*/ 932202 w 2439256"/>
              <a:gd name="connsiteY6607" fmla="*/ 3184941 h 4246968"/>
              <a:gd name="connsiteX6608" fmla="*/ 932116 w 2439256"/>
              <a:gd name="connsiteY6608" fmla="*/ 3191580 h 4246968"/>
              <a:gd name="connsiteX6609" fmla="*/ 915914 w 2439256"/>
              <a:gd name="connsiteY6609" fmla="*/ 3175407 h 4246968"/>
              <a:gd name="connsiteX6610" fmla="*/ 911247 w 2439256"/>
              <a:gd name="connsiteY6610" fmla="*/ 3175407 h 4246968"/>
              <a:gd name="connsiteX6611" fmla="*/ 911247 w 2439256"/>
              <a:gd name="connsiteY6611" fmla="*/ 3180045 h 4246968"/>
              <a:gd name="connsiteX6612" fmla="*/ 933155 w 2439256"/>
              <a:gd name="connsiteY6612" fmla="*/ 3201848 h 4246968"/>
              <a:gd name="connsiteX6613" fmla="*/ 935526 w 2439256"/>
              <a:gd name="connsiteY6613" fmla="*/ 3202848 h 4246968"/>
              <a:gd name="connsiteX6614" fmla="*/ 937927 w 2439256"/>
              <a:gd name="connsiteY6614" fmla="*/ 3201848 h 4246968"/>
              <a:gd name="connsiteX6615" fmla="*/ 959834 w 2439256"/>
              <a:gd name="connsiteY6615" fmla="*/ 3180045 h 4246968"/>
              <a:gd name="connsiteX6616" fmla="*/ 959615 w 2439256"/>
              <a:gd name="connsiteY6616" fmla="*/ 3175597 h 4246968"/>
              <a:gd name="connsiteX6617" fmla="*/ 954967 w 2439256"/>
              <a:gd name="connsiteY6617" fmla="*/ 3175597 h 4246968"/>
              <a:gd name="connsiteX6618" fmla="*/ 938765 w 2439256"/>
              <a:gd name="connsiteY6618" fmla="*/ 3191780 h 4246968"/>
              <a:gd name="connsiteX6619" fmla="*/ 938889 w 2439256"/>
              <a:gd name="connsiteY6619" fmla="*/ 3185122 h 4246968"/>
              <a:gd name="connsiteX6620" fmla="*/ 1022871 w 2439256"/>
              <a:gd name="connsiteY6620" fmla="*/ 3101083 h 4246968"/>
              <a:gd name="connsiteX6621" fmla="*/ 1087441 w 2439256"/>
              <a:gd name="connsiteY6621" fmla="*/ 3131410 h 4246968"/>
              <a:gd name="connsiteX6622" fmla="*/ 446046 w 2439256"/>
              <a:gd name="connsiteY6622" fmla="*/ 761605 h 4246968"/>
              <a:gd name="connsiteX6623" fmla="*/ 429863 w 2439256"/>
              <a:gd name="connsiteY6623" fmla="*/ 745373 h 4246968"/>
              <a:gd name="connsiteX6624" fmla="*/ 425186 w 2439256"/>
              <a:gd name="connsiteY6624" fmla="*/ 745373 h 4246968"/>
              <a:gd name="connsiteX6625" fmla="*/ 425186 w 2439256"/>
              <a:gd name="connsiteY6625" fmla="*/ 750071 h 4246968"/>
              <a:gd name="connsiteX6626" fmla="*/ 447094 w 2439256"/>
              <a:gd name="connsiteY6626" fmla="*/ 771883 h 4246968"/>
              <a:gd name="connsiteX6627" fmla="*/ 449466 w 2439256"/>
              <a:gd name="connsiteY6627" fmla="*/ 772809 h 4246968"/>
              <a:gd name="connsiteX6628" fmla="*/ 451866 w 2439256"/>
              <a:gd name="connsiteY6628" fmla="*/ 771883 h 4246968"/>
              <a:gd name="connsiteX6629" fmla="*/ 473773 w 2439256"/>
              <a:gd name="connsiteY6629" fmla="*/ 750071 h 4246968"/>
              <a:gd name="connsiteX6630" fmla="*/ 473583 w 2439256"/>
              <a:gd name="connsiteY6630" fmla="*/ 745554 h 4246968"/>
              <a:gd name="connsiteX6631" fmla="*/ 468906 w 2439256"/>
              <a:gd name="connsiteY6631" fmla="*/ 745554 h 4246968"/>
              <a:gd name="connsiteX6632" fmla="*/ 452723 w 2439256"/>
              <a:gd name="connsiteY6632" fmla="*/ 761786 h 4246968"/>
              <a:gd name="connsiteX6633" fmla="*/ 452799 w 2439256"/>
              <a:gd name="connsiteY6633" fmla="*/ 755089 h 4246968"/>
              <a:gd name="connsiteX6634" fmla="*/ 536810 w 2439256"/>
              <a:gd name="connsiteY6634" fmla="*/ 671099 h 4246968"/>
              <a:gd name="connsiteX6635" fmla="*/ 601389 w 2439256"/>
              <a:gd name="connsiteY6635" fmla="*/ 701372 h 4246968"/>
              <a:gd name="connsiteX6636" fmla="*/ 606066 w 2439256"/>
              <a:gd name="connsiteY6636" fmla="*/ 701738 h 4246968"/>
              <a:gd name="connsiteX6637" fmla="*/ 606542 w 2439256"/>
              <a:gd name="connsiteY6637" fmla="*/ 697092 h 4246968"/>
              <a:gd name="connsiteX6638" fmla="*/ 536810 w 2439256"/>
              <a:gd name="connsiteY6638" fmla="*/ 664346 h 4246968"/>
              <a:gd name="connsiteX6639" fmla="*/ 446141 w 2439256"/>
              <a:gd name="connsiteY6639" fmla="*/ 754908 h 4246968"/>
              <a:gd name="connsiteX6640" fmla="*/ 446046 w 2439256"/>
              <a:gd name="connsiteY6640" fmla="*/ 761605 h 4246968"/>
              <a:gd name="connsiteX6641" fmla="*/ 1928613 w 2439256"/>
              <a:gd name="connsiteY6641" fmla="*/ 583750 h 4246968"/>
              <a:gd name="connsiteX6642" fmla="*/ 1944043 w 2439256"/>
              <a:gd name="connsiteY6642" fmla="*/ 569291 h 4246968"/>
              <a:gd name="connsiteX6643" fmla="*/ 1943557 w 2439256"/>
              <a:gd name="connsiteY6643" fmla="*/ 564584 h 4246968"/>
              <a:gd name="connsiteX6644" fmla="*/ 1938985 w 2439256"/>
              <a:gd name="connsiteY6644" fmla="*/ 565054 h 4246968"/>
              <a:gd name="connsiteX6645" fmla="*/ 1924793 w 2439256"/>
              <a:gd name="connsiteY6645" fmla="*/ 578407 h 4246968"/>
              <a:gd name="connsiteX6646" fmla="*/ 1924022 w 2439256"/>
              <a:gd name="connsiteY6646" fmla="*/ 583104 h 4246968"/>
              <a:gd name="connsiteX6647" fmla="*/ 1926707 w 2439256"/>
              <a:gd name="connsiteY6647" fmla="*/ 584406 h 4246968"/>
              <a:gd name="connsiteX6648" fmla="*/ 1928613 w 2439256"/>
              <a:gd name="connsiteY6648" fmla="*/ 583750 h 4246968"/>
              <a:gd name="connsiteX6649" fmla="*/ 2205581 w 2439256"/>
              <a:gd name="connsiteY6649" fmla="*/ 839972 h 4246968"/>
              <a:gd name="connsiteX6650" fmla="*/ 2226174 w 2439256"/>
              <a:gd name="connsiteY6650" fmla="*/ 844716 h 4246968"/>
              <a:gd name="connsiteX6651" fmla="*/ 2226545 w 2439256"/>
              <a:gd name="connsiteY6651" fmla="*/ 844716 h 4246968"/>
              <a:gd name="connsiteX6652" fmla="*/ 2229898 w 2439256"/>
              <a:gd name="connsiteY6652" fmla="*/ 841781 h 4246968"/>
              <a:gd name="connsiteX6653" fmla="*/ 2226840 w 2439256"/>
              <a:gd name="connsiteY6653" fmla="*/ 838056 h 4246968"/>
              <a:gd name="connsiteX6654" fmla="*/ 2207895 w 2439256"/>
              <a:gd name="connsiteY6654" fmla="*/ 833694 h 4246968"/>
              <a:gd name="connsiteX6655" fmla="*/ 2203589 w 2439256"/>
              <a:gd name="connsiteY6655" fmla="*/ 835684 h 4246968"/>
              <a:gd name="connsiteX6656" fmla="*/ 2205581 w 2439256"/>
              <a:gd name="connsiteY6656" fmla="*/ 839972 h 4246968"/>
              <a:gd name="connsiteX6657" fmla="*/ 2237804 w 2439256"/>
              <a:gd name="connsiteY6657" fmla="*/ 802244 h 4246968"/>
              <a:gd name="connsiteX6658" fmla="*/ 2205323 w 2439256"/>
              <a:gd name="connsiteY6658" fmla="*/ 769781 h 4246968"/>
              <a:gd name="connsiteX6659" fmla="*/ 2237804 w 2439256"/>
              <a:gd name="connsiteY6659" fmla="*/ 708167 h 4246968"/>
              <a:gd name="connsiteX6660" fmla="*/ 2270255 w 2439256"/>
              <a:gd name="connsiteY6660" fmla="*/ 769781 h 4246968"/>
              <a:gd name="connsiteX6661" fmla="*/ 2237804 w 2439256"/>
              <a:gd name="connsiteY6661" fmla="*/ 802244 h 4246968"/>
              <a:gd name="connsiteX6662" fmla="*/ 2237804 w 2439256"/>
              <a:gd name="connsiteY6662" fmla="*/ 715185 h 4246968"/>
              <a:gd name="connsiteX6663" fmla="*/ 2211991 w 2439256"/>
              <a:gd name="connsiteY6663" fmla="*/ 769781 h 4246968"/>
              <a:gd name="connsiteX6664" fmla="*/ 2237804 w 2439256"/>
              <a:gd name="connsiteY6664" fmla="*/ 795593 h 4246968"/>
              <a:gd name="connsiteX6665" fmla="*/ 2263616 w 2439256"/>
              <a:gd name="connsiteY6665" fmla="*/ 769781 h 4246968"/>
              <a:gd name="connsiteX6666" fmla="*/ 2237804 w 2439256"/>
              <a:gd name="connsiteY6666" fmla="*/ 715185 h 4246968"/>
              <a:gd name="connsiteX6667" fmla="*/ 2179682 w 2439256"/>
              <a:gd name="connsiteY6667" fmla="*/ 1003306 h 4246968"/>
              <a:gd name="connsiteX6668" fmla="*/ 2179596 w 2439256"/>
              <a:gd name="connsiteY6668" fmla="*/ 1007907 h 4246968"/>
              <a:gd name="connsiteX6669" fmla="*/ 2184273 w 2439256"/>
              <a:gd name="connsiteY6669" fmla="*/ 1007907 h 4246968"/>
              <a:gd name="connsiteX6670" fmla="*/ 2200447 w 2439256"/>
              <a:gd name="connsiteY6670" fmla="*/ 991667 h 4246968"/>
              <a:gd name="connsiteX6671" fmla="*/ 2200447 w 2439256"/>
              <a:gd name="connsiteY6671" fmla="*/ 998287 h 4246968"/>
              <a:gd name="connsiteX6672" fmla="*/ 2193874 w 2439256"/>
              <a:gd name="connsiteY6672" fmla="*/ 1031719 h 4246968"/>
              <a:gd name="connsiteX6673" fmla="*/ 2195589 w 2439256"/>
              <a:gd name="connsiteY6673" fmla="*/ 1036091 h 4246968"/>
              <a:gd name="connsiteX6674" fmla="*/ 2196922 w 2439256"/>
              <a:gd name="connsiteY6674" fmla="*/ 1036377 h 4246968"/>
              <a:gd name="connsiteX6675" fmla="*/ 2199980 w 2439256"/>
              <a:gd name="connsiteY6675" fmla="*/ 1034377 h 4246968"/>
              <a:gd name="connsiteX6676" fmla="*/ 2207124 w 2439256"/>
              <a:gd name="connsiteY6676" fmla="*/ 998287 h 4246968"/>
              <a:gd name="connsiteX6677" fmla="*/ 2207124 w 2439256"/>
              <a:gd name="connsiteY6677" fmla="*/ 991810 h 4246968"/>
              <a:gd name="connsiteX6678" fmla="*/ 2223306 w 2439256"/>
              <a:gd name="connsiteY6678" fmla="*/ 1008012 h 4246968"/>
              <a:gd name="connsiteX6679" fmla="*/ 2225678 w 2439256"/>
              <a:gd name="connsiteY6679" fmla="*/ 1008926 h 4246968"/>
              <a:gd name="connsiteX6680" fmla="*/ 2228079 w 2439256"/>
              <a:gd name="connsiteY6680" fmla="*/ 1008012 h 4246968"/>
              <a:gd name="connsiteX6681" fmla="*/ 2228079 w 2439256"/>
              <a:gd name="connsiteY6681" fmla="*/ 1003306 h 4246968"/>
              <a:gd name="connsiteX6682" fmla="*/ 2206266 w 2439256"/>
              <a:gd name="connsiteY6682" fmla="*/ 981485 h 4246968"/>
              <a:gd name="connsiteX6683" fmla="*/ 2203866 w 2439256"/>
              <a:gd name="connsiteY6683" fmla="*/ 980551 h 4246968"/>
              <a:gd name="connsiteX6684" fmla="*/ 2201494 w 2439256"/>
              <a:gd name="connsiteY6684" fmla="*/ 981485 h 4246968"/>
              <a:gd name="connsiteX6685" fmla="*/ 2179682 w 2439256"/>
              <a:gd name="connsiteY6685" fmla="*/ 1003306 h 4246968"/>
              <a:gd name="connsiteX6686" fmla="*/ 2181968 w 2439256"/>
              <a:gd name="connsiteY6686" fmla="*/ 1051027 h 4246968"/>
              <a:gd name="connsiteX6687" fmla="*/ 2167776 w 2439256"/>
              <a:gd name="connsiteY6687" fmla="*/ 1064381 h 4246968"/>
              <a:gd name="connsiteX6688" fmla="*/ 2167014 w 2439256"/>
              <a:gd name="connsiteY6688" fmla="*/ 1069029 h 4246968"/>
              <a:gd name="connsiteX6689" fmla="*/ 2169680 w 2439256"/>
              <a:gd name="connsiteY6689" fmla="*/ 1070381 h 4246968"/>
              <a:gd name="connsiteX6690" fmla="*/ 2171681 w 2439256"/>
              <a:gd name="connsiteY6690" fmla="*/ 1069724 h 4246968"/>
              <a:gd name="connsiteX6691" fmla="*/ 2187131 w 2439256"/>
              <a:gd name="connsiteY6691" fmla="*/ 1055218 h 4246968"/>
              <a:gd name="connsiteX6692" fmla="*/ 2186645 w 2439256"/>
              <a:gd name="connsiteY6692" fmla="*/ 1050560 h 4246968"/>
              <a:gd name="connsiteX6693" fmla="*/ 2181968 w 2439256"/>
              <a:gd name="connsiteY6693" fmla="*/ 1051027 h 4246968"/>
              <a:gd name="connsiteX6694" fmla="*/ 1661046 w 2439256"/>
              <a:gd name="connsiteY6694" fmla="*/ 761605 h 4246968"/>
              <a:gd name="connsiteX6695" fmla="*/ 1644862 w 2439256"/>
              <a:gd name="connsiteY6695" fmla="*/ 745373 h 4246968"/>
              <a:gd name="connsiteX6696" fmla="*/ 1640195 w 2439256"/>
              <a:gd name="connsiteY6696" fmla="*/ 745373 h 4246968"/>
              <a:gd name="connsiteX6697" fmla="*/ 1640195 w 2439256"/>
              <a:gd name="connsiteY6697" fmla="*/ 750071 h 4246968"/>
              <a:gd name="connsiteX6698" fmla="*/ 1662008 w 2439256"/>
              <a:gd name="connsiteY6698" fmla="*/ 771883 h 4246968"/>
              <a:gd name="connsiteX6699" fmla="*/ 1664398 w 2439256"/>
              <a:gd name="connsiteY6699" fmla="*/ 772809 h 4246968"/>
              <a:gd name="connsiteX6700" fmla="*/ 1666770 w 2439256"/>
              <a:gd name="connsiteY6700" fmla="*/ 771883 h 4246968"/>
              <a:gd name="connsiteX6701" fmla="*/ 1688582 w 2439256"/>
              <a:gd name="connsiteY6701" fmla="*/ 750071 h 4246968"/>
              <a:gd name="connsiteX6702" fmla="*/ 1688582 w 2439256"/>
              <a:gd name="connsiteY6702" fmla="*/ 745554 h 4246968"/>
              <a:gd name="connsiteX6703" fmla="*/ 1683896 w 2439256"/>
              <a:gd name="connsiteY6703" fmla="*/ 745554 h 4246968"/>
              <a:gd name="connsiteX6704" fmla="*/ 1667713 w 2439256"/>
              <a:gd name="connsiteY6704" fmla="*/ 761786 h 4246968"/>
              <a:gd name="connsiteX6705" fmla="*/ 1667808 w 2439256"/>
              <a:gd name="connsiteY6705" fmla="*/ 755089 h 4246968"/>
              <a:gd name="connsiteX6706" fmla="*/ 1751829 w 2439256"/>
              <a:gd name="connsiteY6706" fmla="*/ 671099 h 4246968"/>
              <a:gd name="connsiteX6707" fmla="*/ 1816418 w 2439256"/>
              <a:gd name="connsiteY6707" fmla="*/ 701372 h 4246968"/>
              <a:gd name="connsiteX6708" fmla="*/ 1821075 w 2439256"/>
              <a:gd name="connsiteY6708" fmla="*/ 701738 h 4246968"/>
              <a:gd name="connsiteX6709" fmla="*/ 1821552 w 2439256"/>
              <a:gd name="connsiteY6709" fmla="*/ 697092 h 4246968"/>
              <a:gd name="connsiteX6710" fmla="*/ 1751829 w 2439256"/>
              <a:gd name="connsiteY6710" fmla="*/ 664346 h 4246968"/>
              <a:gd name="connsiteX6711" fmla="*/ 1661141 w 2439256"/>
              <a:gd name="connsiteY6711" fmla="*/ 754908 h 4246968"/>
              <a:gd name="connsiteX6712" fmla="*/ 1661046 w 2439256"/>
              <a:gd name="connsiteY6712" fmla="*/ 761605 h 4246968"/>
              <a:gd name="connsiteX6713" fmla="*/ 1442552 w 2439256"/>
              <a:gd name="connsiteY6713" fmla="*/ 583750 h 4246968"/>
              <a:gd name="connsiteX6714" fmla="*/ 1457992 w 2439256"/>
              <a:gd name="connsiteY6714" fmla="*/ 569291 h 4246968"/>
              <a:gd name="connsiteX6715" fmla="*/ 1457497 w 2439256"/>
              <a:gd name="connsiteY6715" fmla="*/ 564584 h 4246968"/>
              <a:gd name="connsiteX6716" fmla="*/ 1452934 w 2439256"/>
              <a:gd name="connsiteY6716" fmla="*/ 565054 h 4246968"/>
              <a:gd name="connsiteX6717" fmla="*/ 1438732 w 2439256"/>
              <a:gd name="connsiteY6717" fmla="*/ 578407 h 4246968"/>
              <a:gd name="connsiteX6718" fmla="*/ 1437989 w 2439256"/>
              <a:gd name="connsiteY6718" fmla="*/ 583104 h 4246968"/>
              <a:gd name="connsiteX6719" fmla="*/ 1440637 w 2439256"/>
              <a:gd name="connsiteY6719" fmla="*/ 584406 h 4246968"/>
              <a:gd name="connsiteX6720" fmla="*/ 1442552 w 2439256"/>
              <a:gd name="connsiteY6720" fmla="*/ 583750 h 4246968"/>
              <a:gd name="connsiteX6721" fmla="*/ 2174177 w 2439256"/>
              <a:gd name="connsiteY6721" fmla="*/ 809690 h 4246968"/>
              <a:gd name="connsiteX6722" fmla="*/ 2169500 w 2439256"/>
              <a:gd name="connsiteY6722" fmla="*/ 809235 h 4246968"/>
              <a:gd name="connsiteX6723" fmla="*/ 2169014 w 2439256"/>
              <a:gd name="connsiteY6723" fmla="*/ 813871 h 4246968"/>
              <a:gd name="connsiteX6724" fmla="*/ 2183959 w 2439256"/>
              <a:gd name="connsiteY6724" fmla="*/ 828257 h 4246968"/>
              <a:gd name="connsiteX6725" fmla="*/ 2185959 w 2439256"/>
              <a:gd name="connsiteY6725" fmla="*/ 828903 h 4246968"/>
              <a:gd name="connsiteX6726" fmla="*/ 2188635 w 2439256"/>
              <a:gd name="connsiteY6726" fmla="*/ 827596 h 4246968"/>
              <a:gd name="connsiteX6727" fmla="*/ 2187864 w 2439256"/>
              <a:gd name="connsiteY6727" fmla="*/ 822903 h 4246968"/>
              <a:gd name="connsiteX6728" fmla="*/ 2174177 w 2439256"/>
              <a:gd name="connsiteY6728" fmla="*/ 809690 h 4246968"/>
              <a:gd name="connsiteX6729" fmla="*/ 1685630 w 2439256"/>
              <a:gd name="connsiteY6729" fmla="*/ 583750 h 4246968"/>
              <a:gd name="connsiteX6730" fmla="*/ 1701069 w 2439256"/>
              <a:gd name="connsiteY6730" fmla="*/ 569291 h 4246968"/>
              <a:gd name="connsiteX6731" fmla="*/ 1700565 w 2439256"/>
              <a:gd name="connsiteY6731" fmla="*/ 564584 h 4246968"/>
              <a:gd name="connsiteX6732" fmla="*/ 1695926 w 2439256"/>
              <a:gd name="connsiteY6732" fmla="*/ 565054 h 4246968"/>
              <a:gd name="connsiteX6733" fmla="*/ 1681715 w 2439256"/>
              <a:gd name="connsiteY6733" fmla="*/ 578407 h 4246968"/>
              <a:gd name="connsiteX6734" fmla="*/ 1680953 w 2439256"/>
              <a:gd name="connsiteY6734" fmla="*/ 583104 h 4246968"/>
              <a:gd name="connsiteX6735" fmla="*/ 1683629 w 2439256"/>
              <a:gd name="connsiteY6735" fmla="*/ 584406 h 4246968"/>
              <a:gd name="connsiteX6736" fmla="*/ 1685630 w 2439256"/>
              <a:gd name="connsiteY6736" fmla="*/ 583750 h 4246968"/>
              <a:gd name="connsiteX6737" fmla="*/ 1904133 w 2439256"/>
              <a:gd name="connsiteY6737" fmla="*/ 761605 h 4246968"/>
              <a:gd name="connsiteX6738" fmla="*/ 1887931 w 2439256"/>
              <a:gd name="connsiteY6738" fmla="*/ 745373 h 4246968"/>
              <a:gd name="connsiteX6739" fmla="*/ 1883264 w 2439256"/>
              <a:gd name="connsiteY6739" fmla="*/ 745373 h 4246968"/>
              <a:gd name="connsiteX6740" fmla="*/ 1883264 w 2439256"/>
              <a:gd name="connsiteY6740" fmla="*/ 750071 h 4246968"/>
              <a:gd name="connsiteX6741" fmla="*/ 1905162 w 2439256"/>
              <a:gd name="connsiteY6741" fmla="*/ 771883 h 4246968"/>
              <a:gd name="connsiteX6742" fmla="*/ 1907562 w 2439256"/>
              <a:gd name="connsiteY6742" fmla="*/ 772809 h 4246968"/>
              <a:gd name="connsiteX6743" fmla="*/ 1909934 w 2439256"/>
              <a:gd name="connsiteY6743" fmla="*/ 771883 h 4246968"/>
              <a:gd name="connsiteX6744" fmla="*/ 1931851 w 2439256"/>
              <a:gd name="connsiteY6744" fmla="*/ 750071 h 4246968"/>
              <a:gd name="connsiteX6745" fmla="*/ 1931651 w 2439256"/>
              <a:gd name="connsiteY6745" fmla="*/ 745554 h 4246968"/>
              <a:gd name="connsiteX6746" fmla="*/ 1926964 w 2439256"/>
              <a:gd name="connsiteY6746" fmla="*/ 745554 h 4246968"/>
              <a:gd name="connsiteX6747" fmla="*/ 1910801 w 2439256"/>
              <a:gd name="connsiteY6747" fmla="*/ 761786 h 4246968"/>
              <a:gd name="connsiteX6748" fmla="*/ 1910896 w 2439256"/>
              <a:gd name="connsiteY6748" fmla="*/ 755089 h 4246968"/>
              <a:gd name="connsiteX6749" fmla="*/ 1994906 w 2439256"/>
              <a:gd name="connsiteY6749" fmla="*/ 671099 h 4246968"/>
              <a:gd name="connsiteX6750" fmla="*/ 2059486 w 2439256"/>
              <a:gd name="connsiteY6750" fmla="*/ 701372 h 4246968"/>
              <a:gd name="connsiteX6751" fmla="*/ 2064153 w 2439256"/>
              <a:gd name="connsiteY6751" fmla="*/ 701738 h 4246968"/>
              <a:gd name="connsiteX6752" fmla="*/ 2064620 w 2439256"/>
              <a:gd name="connsiteY6752" fmla="*/ 697092 h 4246968"/>
              <a:gd name="connsiteX6753" fmla="*/ 1994906 w 2439256"/>
              <a:gd name="connsiteY6753" fmla="*/ 664346 h 4246968"/>
              <a:gd name="connsiteX6754" fmla="*/ 1904209 w 2439256"/>
              <a:gd name="connsiteY6754" fmla="*/ 754908 h 4246968"/>
              <a:gd name="connsiteX6755" fmla="*/ 1904133 w 2439256"/>
              <a:gd name="connsiteY6755" fmla="*/ 761605 h 4246968"/>
              <a:gd name="connsiteX6756" fmla="*/ 2174177 w 2439256"/>
              <a:gd name="connsiteY6756" fmla="*/ 1295657 h 4246968"/>
              <a:gd name="connsiteX6757" fmla="*/ 2169500 w 2439256"/>
              <a:gd name="connsiteY6757" fmla="*/ 1295143 h 4246968"/>
              <a:gd name="connsiteX6758" fmla="*/ 2169014 w 2439256"/>
              <a:gd name="connsiteY6758" fmla="*/ 1299839 h 4246968"/>
              <a:gd name="connsiteX6759" fmla="*/ 2183959 w 2439256"/>
              <a:gd name="connsiteY6759" fmla="*/ 1314231 h 4246968"/>
              <a:gd name="connsiteX6760" fmla="*/ 2185959 w 2439256"/>
              <a:gd name="connsiteY6760" fmla="*/ 1314869 h 4246968"/>
              <a:gd name="connsiteX6761" fmla="*/ 2188635 w 2439256"/>
              <a:gd name="connsiteY6761" fmla="*/ 1313564 h 4246968"/>
              <a:gd name="connsiteX6762" fmla="*/ 2187864 w 2439256"/>
              <a:gd name="connsiteY6762" fmla="*/ 1308878 h 4246968"/>
              <a:gd name="connsiteX6763" fmla="*/ 2174177 w 2439256"/>
              <a:gd name="connsiteY6763" fmla="*/ 1295657 h 4246968"/>
              <a:gd name="connsiteX6764" fmla="*/ 2203589 w 2439256"/>
              <a:gd name="connsiteY6764" fmla="*/ 1807721 h 4246968"/>
              <a:gd name="connsiteX6765" fmla="*/ 2205581 w 2439256"/>
              <a:gd name="connsiteY6765" fmla="*/ 1811998 h 4246968"/>
              <a:gd name="connsiteX6766" fmla="*/ 2226174 w 2439256"/>
              <a:gd name="connsiteY6766" fmla="*/ 1816741 h 4246968"/>
              <a:gd name="connsiteX6767" fmla="*/ 2226545 w 2439256"/>
              <a:gd name="connsiteY6767" fmla="*/ 1816741 h 4246968"/>
              <a:gd name="connsiteX6768" fmla="*/ 2229898 w 2439256"/>
              <a:gd name="connsiteY6768" fmla="*/ 1813808 h 4246968"/>
              <a:gd name="connsiteX6769" fmla="*/ 2226830 w 2439256"/>
              <a:gd name="connsiteY6769" fmla="*/ 1810093 h 4246968"/>
              <a:gd name="connsiteX6770" fmla="*/ 2207895 w 2439256"/>
              <a:gd name="connsiteY6770" fmla="*/ 1805721 h 4246968"/>
              <a:gd name="connsiteX6771" fmla="*/ 2203589 w 2439256"/>
              <a:gd name="connsiteY6771" fmla="*/ 1807721 h 4246968"/>
              <a:gd name="connsiteX6772" fmla="*/ 1418082 w 2439256"/>
              <a:gd name="connsiteY6772" fmla="*/ 761605 h 4246968"/>
              <a:gd name="connsiteX6773" fmla="*/ 1401880 w 2439256"/>
              <a:gd name="connsiteY6773" fmla="*/ 745373 h 4246968"/>
              <a:gd name="connsiteX6774" fmla="*/ 1397194 w 2439256"/>
              <a:gd name="connsiteY6774" fmla="*/ 745373 h 4246968"/>
              <a:gd name="connsiteX6775" fmla="*/ 1397194 w 2439256"/>
              <a:gd name="connsiteY6775" fmla="*/ 750071 h 4246968"/>
              <a:gd name="connsiteX6776" fmla="*/ 1419130 w 2439256"/>
              <a:gd name="connsiteY6776" fmla="*/ 771883 h 4246968"/>
              <a:gd name="connsiteX6777" fmla="*/ 1421502 w 2439256"/>
              <a:gd name="connsiteY6777" fmla="*/ 772809 h 4246968"/>
              <a:gd name="connsiteX6778" fmla="*/ 1423873 w 2439256"/>
              <a:gd name="connsiteY6778" fmla="*/ 771883 h 4246968"/>
              <a:gd name="connsiteX6779" fmla="*/ 1445780 w 2439256"/>
              <a:gd name="connsiteY6779" fmla="*/ 750071 h 4246968"/>
              <a:gd name="connsiteX6780" fmla="*/ 1445590 w 2439256"/>
              <a:gd name="connsiteY6780" fmla="*/ 745554 h 4246968"/>
              <a:gd name="connsiteX6781" fmla="*/ 1440913 w 2439256"/>
              <a:gd name="connsiteY6781" fmla="*/ 745554 h 4246968"/>
              <a:gd name="connsiteX6782" fmla="*/ 1424731 w 2439256"/>
              <a:gd name="connsiteY6782" fmla="*/ 761786 h 4246968"/>
              <a:gd name="connsiteX6783" fmla="*/ 1424826 w 2439256"/>
              <a:gd name="connsiteY6783" fmla="*/ 755089 h 4246968"/>
              <a:gd name="connsiteX6784" fmla="*/ 1508846 w 2439256"/>
              <a:gd name="connsiteY6784" fmla="*/ 671099 h 4246968"/>
              <a:gd name="connsiteX6785" fmla="*/ 1573416 w 2439256"/>
              <a:gd name="connsiteY6785" fmla="*/ 701372 h 4246968"/>
              <a:gd name="connsiteX6786" fmla="*/ 1578092 w 2439256"/>
              <a:gd name="connsiteY6786" fmla="*/ 701738 h 4246968"/>
              <a:gd name="connsiteX6787" fmla="*/ 1578559 w 2439256"/>
              <a:gd name="connsiteY6787" fmla="*/ 697092 h 4246968"/>
              <a:gd name="connsiteX6788" fmla="*/ 1508846 w 2439256"/>
              <a:gd name="connsiteY6788" fmla="*/ 664346 h 4246968"/>
              <a:gd name="connsiteX6789" fmla="*/ 1418168 w 2439256"/>
              <a:gd name="connsiteY6789" fmla="*/ 754908 h 4246968"/>
              <a:gd name="connsiteX6790" fmla="*/ 1418082 w 2439256"/>
              <a:gd name="connsiteY6790" fmla="*/ 761605 h 4246968"/>
              <a:gd name="connsiteX6791" fmla="*/ 2025672 w 2439256"/>
              <a:gd name="connsiteY6791" fmla="*/ 1484071 h 4246968"/>
              <a:gd name="connsiteX6792" fmla="*/ 2025586 w 2439256"/>
              <a:gd name="connsiteY6792" fmla="*/ 1490720 h 4246968"/>
              <a:gd name="connsiteX6793" fmla="*/ 2009365 w 2439256"/>
              <a:gd name="connsiteY6793" fmla="*/ 1474537 h 4246968"/>
              <a:gd name="connsiteX6794" fmla="*/ 2004717 w 2439256"/>
              <a:gd name="connsiteY6794" fmla="*/ 1474537 h 4246968"/>
              <a:gd name="connsiteX6795" fmla="*/ 2004717 w 2439256"/>
              <a:gd name="connsiteY6795" fmla="*/ 1479175 h 4246968"/>
              <a:gd name="connsiteX6796" fmla="*/ 2026529 w 2439256"/>
              <a:gd name="connsiteY6796" fmla="*/ 1501178 h 4246968"/>
              <a:gd name="connsiteX6797" fmla="*/ 2028901 w 2439256"/>
              <a:gd name="connsiteY6797" fmla="*/ 1502169 h 4246968"/>
              <a:gd name="connsiteX6798" fmla="*/ 2031302 w 2439256"/>
              <a:gd name="connsiteY6798" fmla="*/ 1501178 h 4246968"/>
              <a:gd name="connsiteX6799" fmla="*/ 2053114 w 2439256"/>
              <a:gd name="connsiteY6799" fmla="*/ 1479366 h 4246968"/>
              <a:gd name="connsiteX6800" fmla="*/ 2053114 w 2439256"/>
              <a:gd name="connsiteY6800" fmla="*/ 1474727 h 4246968"/>
              <a:gd name="connsiteX6801" fmla="*/ 2048427 w 2439256"/>
              <a:gd name="connsiteY6801" fmla="*/ 1474727 h 4246968"/>
              <a:gd name="connsiteX6802" fmla="*/ 2032225 w 2439256"/>
              <a:gd name="connsiteY6802" fmla="*/ 1490901 h 4246968"/>
              <a:gd name="connsiteX6803" fmla="*/ 2032349 w 2439256"/>
              <a:gd name="connsiteY6803" fmla="*/ 1484262 h 4246968"/>
              <a:gd name="connsiteX6804" fmla="*/ 2116350 w 2439256"/>
              <a:gd name="connsiteY6804" fmla="*/ 1400204 h 4246968"/>
              <a:gd name="connsiteX6805" fmla="*/ 2180911 w 2439256"/>
              <a:gd name="connsiteY6805" fmla="*/ 1430541 h 4246968"/>
              <a:gd name="connsiteX6806" fmla="*/ 2185588 w 2439256"/>
              <a:gd name="connsiteY6806" fmla="*/ 1430912 h 4246968"/>
              <a:gd name="connsiteX6807" fmla="*/ 2186073 w 2439256"/>
              <a:gd name="connsiteY6807" fmla="*/ 1426207 h 4246968"/>
              <a:gd name="connsiteX6808" fmla="*/ 2116350 w 2439256"/>
              <a:gd name="connsiteY6808" fmla="*/ 1393460 h 4246968"/>
              <a:gd name="connsiteX6809" fmla="*/ 2025672 w 2439256"/>
              <a:gd name="connsiteY6809" fmla="*/ 1484071 h 4246968"/>
              <a:gd name="connsiteX6810" fmla="*/ 2179682 w 2439256"/>
              <a:gd name="connsiteY6810" fmla="*/ 1975333 h 4246968"/>
              <a:gd name="connsiteX6811" fmla="*/ 2179596 w 2439256"/>
              <a:gd name="connsiteY6811" fmla="*/ 1979895 h 4246968"/>
              <a:gd name="connsiteX6812" fmla="*/ 2184273 w 2439256"/>
              <a:gd name="connsiteY6812" fmla="*/ 1979895 h 4246968"/>
              <a:gd name="connsiteX6813" fmla="*/ 2200447 w 2439256"/>
              <a:gd name="connsiteY6813" fmla="*/ 1963722 h 4246968"/>
              <a:gd name="connsiteX6814" fmla="*/ 2200447 w 2439256"/>
              <a:gd name="connsiteY6814" fmla="*/ 1970313 h 4246968"/>
              <a:gd name="connsiteX6815" fmla="*/ 2193874 w 2439256"/>
              <a:gd name="connsiteY6815" fmla="*/ 2003708 h 4246968"/>
              <a:gd name="connsiteX6816" fmla="*/ 2195589 w 2439256"/>
              <a:gd name="connsiteY6816" fmla="*/ 2008127 h 4246968"/>
              <a:gd name="connsiteX6817" fmla="*/ 2196922 w 2439256"/>
              <a:gd name="connsiteY6817" fmla="*/ 2008403 h 4246968"/>
              <a:gd name="connsiteX6818" fmla="*/ 2199980 w 2439256"/>
              <a:gd name="connsiteY6818" fmla="*/ 2006413 h 4246968"/>
              <a:gd name="connsiteX6819" fmla="*/ 2207124 w 2439256"/>
              <a:gd name="connsiteY6819" fmla="*/ 1970313 h 4246968"/>
              <a:gd name="connsiteX6820" fmla="*/ 2207124 w 2439256"/>
              <a:gd name="connsiteY6820" fmla="*/ 1963807 h 4246968"/>
              <a:gd name="connsiteX6821" fmla="*/ 2223306 w 2439256"/>
              <a:gd name="connsiteY6821" fmla="*/ 1980038 h 4246968"/>
              <a:gd name="connsiteX6822" fmla="*/ 2225678 w 2439256"/>
              <a:gd name="connsiteY6822" fmla="*/ 1980962 h 4246968"/>
              <a:gd name="connsiteX6823" fmla="*/ 2228079 w 2439256"/>
              <a:gd name="connsiteY6823" fmla="*/ 1980038 h 4246968"/>
              <a:gd name="connsiteX6824" fmla="*/ 2228079 w 2439256"/>
              <a:gd name="connsiteY6824" fmla="*/ 1975333 h 4246968"/>
              <a:gd name="connsiteX6825" fmla="*/ 2206266 w 2439256"/>
              <a:gd name="connsiteY6825" fmla="*/ 1953530 h 4246968"/>
              <a:gd name="connsiteX6826" fmla="*/ 2203866 w 2439256"/>
              <a:gd name="connsiteY6826" fmla="*/ 1952596 h 4246968"/>
              <a:gd name="connsiteX6827" fmla="*/ 2201494 w 2439256"/>
              <a:gd name="connsiteY6827" fmla="*/ 1953530 h 4246968"/>
              <a:gd name="connsiteX6828" fmla="*/ 2179682 w 2439256"/>
              <a:gd name="connsiteY6828" fmla="*/ 1975333 h 4246968"/>
              <a:gd name="connsiteX6829" fmla="*/ 2237804 w 2439256"/>
              <a:gd name="connsiteY6829" fmla="*/ 1774288 h 4246968"/>
              <a:gd name="connsiteX6830" fmla="*/ 2205323 w 2439256"/>
              <a:gd name="connsiteY6830" fmla="*/ 1741770 h 4246968"/>
              <a:gd name="connsiteX6831" fmla="*/ 2237804 w 2439256"/>
              <a:gd name="connsiteY6831" fmla="*/ 1680162 h 4246968"/>
              <a:gd name="connsiteX6832" fmla="*/ 2270255 w 2439256"/>
              <a:gd name="connsiteY6832" fmla="*/ 1741770 h 4246968"/>
              <a:gd name="connsiteX6833" fmla="*/ 2237804 w 2439256"/>
              <a:gd name="connsiteY6833" fmla="*/ 1774288 h 4246968"/>
              <a:gd name="connsiteX6834" fmla="*/ 2237804 w 2439256"/>
              <a:gd name="connsiteY6834" fmla="*/ 1687211 h 4246968"/>
              <a:gd name="connsiteX6835" fmla="*/ 2211991 w 2439256"/>
              <a:gd name="connsiteY6835" fmla="*/ 1741770 h 4246968"/>
              <a:gd name="connsiteX6836" fmla="*/ 2237804 w 2439256"/>
              <a:gd name="connsiteY6836" fmla="*/ 1767583 h 4246968"/>
              <a:gd name="connsiteX6837" fmla="*/ 2263616 w 2439256"/>
              <a:gd name="connsiteY6837" fmla="*/ 1741770 h 4246968"/>
              <a:gd name="connsiteX6838" fmla="*/ 2237804 w 2439256"/>
              <a:gd name="connsiteY6838" fmla="*/ 1687211 h 4246968"/>
              <a:gd name="connsiteX6839" fmla="*/ 2181968 w 2439256"/>
              <a:gd name="connsiteY6839" fmla="*/ 1537087 h 4246968"/>
              <a:gd name="connsiteX6840" fmla="*/ 2167776 w 2439256"/>
              <a:gd name="connsiteY6840" fmla="*/ 1550432 h 4246968"/>
              <a:gd name="connsiteX6841" fmla="*/ 2167014 w 2439256"/>
              <a:gd name="connsiteY6841" fmla="*/ 1555090 h 4246968"/>
              <a:gd name="connsiteX6842" fmla="*/ 2169680 w 2439256"/>
              <a:gd name="connsiteY6842" fmla="*/ 1556433 h 4246968"/>
              <a:gd name="connsiteX6843" fmla="*/ 2171681 w 2439256"/>
              <a:gd name="connsiteY6843" fmla="*/ 1555785 h 4246968"/>
              <a:gd name="connsiteX6844" fmla="*/ 2187131 w 2439256"/>
              <a:gd name="connsiteY6844" fmla="*/ 1541269 h 4246968"/>
              <a:gd name="connsiteX6845" fmla="*/ 2186645 w 2439256"/>
              <a:gd name="connsiteY6845" fmla="*/ 1536621 h 4246968"/>
              <a:gd name="connsiteX6846" fmla="*/ 2181968 w 2439256"/>
              <a:gd name="connsiteY6846" fmla="*/ 1537087 h 4246968"/>
              <a:gd name="connsiteX6847" fmla="*/ 2203589 w 2439256"/>
              <a:gd name="connsiteY6847" fmla="*/ 1321756 h 4246968"/>
              <a:gd name="connsiteX6848" fmla="*/ 2205581 w 2439256"/>
              <a:gd name="connsiteY6848" fmla="*/ 1326032 h 4246968"/>
              <a:gd name="connsiteX6849" fmla="*/ 2226174 w 2439256"/>
              <a:gd name="connsiteY6849" fmla="*/ 1330776 h 4246968"/>
              <a:gd name="connsiteX6850" fmla="*/ 2226545 w 2439256"/>
              <a:gd name="connsiteY6850" fmla="*/ 1330776 h 4246968"/>
              <a:gd name="connsiteX6851" fmla="*/ 2229898 w 2439256"/>
              <a:gd name="connsiteY6851" fmla="*/ 1327842 h 4246968"/>
              <a:gd name="connsiteX6852" fmla="*/ 2226830 w 2439256"/>
              <a:gd name="connsiteY6852" fmla="*/ 1324128 h 4246968"/>
              <a:gd name="connsiteX6853" fmla="*/ 2207895 w 2439256"/>
              <a:gd name="connsiteY6853" fmla="*/ 1319756 h 4246968"/>
              <a:gd name="connsiteX6854" fmla="*/ 2203589 w 2439256"/>
              <a:gd name="connsiteY6854" fmla="*/ 1321756 h 4246968"/>
              <a:gd name="connsiteX6855" fmla="*/ 2025672 w 2439256"/>
              <a:gd name="connsiteY6855" fmla="*/ 998001 h 4246968"/>
              <a:gd name="connsiteX6856" fmla="*/ 2025586 w 2439256"/>
              <a:gd name="connsiteY6856" fmla="*/ 1004659 h 4246968"/>
              <a:gd name="connsiteX6857" fmla="*/ 2009365 w 2439256"/>
              <a:gd name="connsiteY6857" fmla="*/ 988476 h 4246968"/>
              <a:gd name="connsiteX6858" fmla="*/ 2004717 w 2439256"/>
              <a:gd name="connsiteY6858" fmla="*/ 988476 h 4246968"/>
              <a:gd name="connsiteX6859" fmla="*/ 2004717 w 2439256"/>
              <a:gd name="connsiteY6859" fmla="*/ 993124 h 4246968"/>
              <a:gd name="connsiteX6860" fmla="*/ 2026529 w 2439256"/>
              <a:gd name="connsiteY6860" fmla="*/ 1015117 h 4246968"/>
              <a:gd name="connsiteX6861" fmla="*/ 2028901 w 2439256"/>
              <a:gd name="connsiteY6861" fmla="*/ 1016098 h 4246968"/>
              <a:gd name="connsiteX6862" fmla="*/ 2031302 w 2439256"/>
              <a:gd name="connsiteY6862" fmla="*/ 1015117 h 4246968"/>
              <a:gd name="connsiteX6863" fmla="*/ 2053114 w 2439256"/>
              <a:gd name="connsiteY6863" fmla="*/ 993305 h 4246968"/>
              <a:gd name="connsiteX6864" fmla="*/ 2053114 w 2439256"/>
              <a:gd name="connsiteY6864" fmla="*/ 988657 h 4246968"/>
              <a:gd name="connsiteX6865" fmla="*/ 2048427 w 2439256"/>
              <a:gd name="connsiteY6865" fmla="*/ 988657 h 4246968"/>
              <a:gd name="connsiteX6866" fmla="*/ 2032225 w 2439256"/>
              <a:gd name="connsiteY6866" fmla="*/ 1004840 h 4246968"/>
              <a:gd name="connsiteX6867" fmla="*/ 2032349 w 2439256"/>
              <a:gd name="connsiteY6867" fmla="*/ 998191 h 4246968"/>
              <a:gd name="connsiteX6868" fmla="*/ 2116350 w 2439256"/>
              <a:gd name="connsiteY6868" fmla="*/ 914153 h 4246968"/>
              <a:gd name="connsiteX6869" fmla="*/ 2180911 w 2439256"/>
              <a:gd name="connsiteY6869" fmla="*/ 944469 h 4246968"/>
              <a:gd name="connsiteX6870" fmla="*/ 2185588 w 2439256"/>
              <a:gd name="connsiteY6870" fmla="*/ 944840 h 4246968"/>
              <a:gd name="connsiteX6871" fmla="*/ 2186073 w 2439256"/>
              <a:gd name="connsiteY6871" fmla="*/ 940194 h 4246968"/>
              <a:gd name="connsiteX6872" fmla="*/ 2116350 w 2439256"/>
              <a:gd name="connsiteY6872" fmla="*/ 907410 h 4246968"/>
              <a:gd name="connsiteX6873" fmla="*/ 2025672 w 2439256"/>
              <a:gd name="connsiteY6873" fmla="*/ 998001 h 4246968"/>
              <a:gd name="connsiteX6874" fmla="*/ 2237804 w 2439256"/>
              <a:gd name="connsiteY6874" fmla="*/ 1288313 h 4246968"/>
              <a:gd name="connsiteX6875" fmla="*/ 2205323 w 2439256"/>
              <a:gd name="connsiteY6875" fmla="*/ 1255852 h 4246968"/>
              <a:gd name="connsiteX6876" fmla="*/ 2237804 w 2439256"/>
              <a:gd name="connsiteY6876" fmla="*/ 1194225 h 4246968"/>
              <a:gd name="connsiteX6877" fmla="*/ 2270255 w 2439256"/>
              <a:gd name="connsiteY6877" fmla="*/ 1255852 h 4246968"/>
              <a:gd name="connsiteX6878" fmla="*/ 2237804 w 2439256"/>
              <a:gd name="connsiteY6878" fmla="*/ 1288313 h 4246968"/>
              <a:gd name="connsiteX6879" fmla="*/ 2237804 w 2439256"/>
              <a:gd name="connsiteY6879" fmla="*/ 1201245 h 4246968"/>
              <a:gd name="connsiteX6880" fmla="*/ 2211991 w 2439256"/>
              <a:gd name="connsiteY6880" fmla="*/ 1255852 h 4246968"/>
              <a:gd name="connsiteX6881" fmla="*/ 2237804 w 2439256"/>
              <a:gd name="connsiteY6881" fmla="*/ 1281665 h 4246968"/>
              <a:gd name="connsiteX6882" fmla="*/ 2263616 w 2439256"/>
              <a:gd name="connsiteY6882" fmla="*/ 1255852 h 4246968"/>
              <a:gd name="connsiteX6883" fmla="*/ 2237804 w 2439256"/>
              <a:gd name="connsiteY6883" fmla="*/ 1201245 h 4246968"/>
              <a:gd name="connsiteX6884" fmla="*/ 2179682 w 2439256"/>
              <a:gd name="connsiteY6884" fmla="*/ 1489272 h 4246968"/>
              <a:gd name="connsiteX6885" fmla="*/ 2179596 w 2439256"/>
              <a:gd name="connsiteY6885" fmla="*/ 1493882 h 4246968"/>
              <a:gd name="connsiteX6886" fmla="*/ 2184273 w 2439256"/>
              <a:gd name="connsiteY6886" fmla="*/ 1493882 h 4246968"/>
              <a:gd name="connsiteX6887" fmla="*/ 2200447 w 2439256"/>
              <a:gd name="connsiteY6887" fmla="*/ 1477642 h 4246968"/>
              <a:gd name="connsiteX6888" fmla="*/ 2200447 w 2439256"/>
              <a:gd name="connsiteY6888" fmla="*/ 1484252 h 4246968"/>
              <a:gd name="connsiteX6889" fmla="*/ 2193874 w 2439256"/>
              <a:gd name="connsiteY6889" fmla="*/ 1517694 h 4246968"/>
              <a:gd name="connsiteX6890" fmla="*/ 2195589 w 2439256"/>
              <a:gd name="connsiteY6890" fmla="*/ 1522066 h 4246968"/>
              <a:gd name="connsiteX6891" fmla="*/ 2196922 w 2439256"/>
              <a:gd name="connsiteY6891" fmla="*/ 1522343 h 4246968"/>
              <a:gd name="connsiteX6892" fmla="*/ 2199980 w 2439256"/>
              <a:gd name="connsiteY6892" fmla="*/ 1520342 h 4246968"/>
              <a:gd name="connsiteX6893" fmla="*/ 2207124 w 2439256"/>
              <a:gd name="connsiteY6893" fmla="*/ 1484252 h 4246968"/>
              <a:gd name="connsiteX6894" fmla="*/ 2207124 w 2439256"/>
              <a:gd name="connsiteY6894" fmla="*/ 1477747 h 4246968"/>
              <a:gd name="connsiteX6895" fmla="*/ 2223306 w 2439256"/>
              <a:gd name="connsiteY6895" fmla="*/ 1493977 h 4246968"/>
              <a:gd name="connsiteX6896" fmla="*/ 2225678 w 2439256"/>
              <a:gd name="connsiteY6896" fmla="*/ 1494901 h 4246968"/>
              <a:gd name="connsiteX6897" fmla="*/ 2228079 w 2439256"/>
              <a:gd name="connsiteY6897" fmla="*/ 1493977 h 4246968"/>
              <a:gd name="connsiteX6898" fmla="*/ 2228079 w 2439256"/>
              <a:gd name="connsiteY6898" fmla="*/ 1489272 h 4246968"/>
              <a:gd name="connsiteX6899" fmla="*/ 2206266 w 2439256"/>
              <a:gd name="connsiteY6899" fmla="*/ 1467460 h 4246968"/>
              <a:gd name="connsiteX6900" fmla="*/ 2203866 w 2439256"/>
              <a:gd name="connsiteY6900" fmla="*/ 1466526 h 4246968"/>
              <a:gd name="connsiteX6901" fmla="*/ 2201494 w 2439256"/>
              <a:gd name="connsiteY6901" fmla="*/ 1467460 h 4246968"/>
              <a:gd name="connsiteX6902" fmla="*/ 2179682 w 2439256"/>
              <a:gd name="connsiteY6902" fmla="*/ 1489272 h 4246968"/>
              <a:gd name="connsiteX6903" fmla="*/ 227647 w 2439256"/>
              <a:gd name="connsiteY6903" fmla="*/ 583750 h 4246968"/>
              <a:gd name="connsiteX6904" fmla="*/ 243059 w 2439256"/>
              <a:gd name="connsiteY6904" fmla="*/ 569291 h 4246968"/>
              <a:gd name="connsiteX6905" fmla="*/ 242592 w 2439256"/>
              <a:gd name="connsiteY6905" fmla="*/ 564584 h 4246968"/>
              <a:gd name="connsiteX6906" fmla="*/ 237915 w 2439256"/>
              <a:gd name="connsiteY6906" fmla="*/ 565054 h 4246968"/>
              <a:gd name="connsiteX6907" fmla="*/ 223742 w 2439256"/>
              <a:gd name="connsiteY6907" fmla="*/ 578407 h 4246968"/>
              <a:gd name="connsiteX6908" fmla="*/ 222971 w 2439256"/>
              <a:gd name="connsiteY6908" fmla="*/ 583104 h 4246968"/>
              <a:gd name="connsiteX6909" fmla="*/ 225647 w 2439256"/>
              <a:gd name="connsiteY6909" fmla="*/ 584406 h 4246968"/>
              <a:gd name="connsiteX6910" fmla="*/ 227647 w 2439256"/>
              <a:gd name="connsiteY6910" fmla="*/ 583750 h 4246968"/>
              <a:gd name="connsiteX6911" fmla="*/ 601389 w 2439256"/>
              <a:gd name="connsiteY6911" fmla="*/ 3617376 h 4246968"/>
              <a:gd name="connsiteX6912" fmla="*/ 606066 w 2439256"/>
              <a:gd name="connsiteY6912" fmla="*/ 3617757 h 4246968"/>
              <a:gd name="connsiteX6913" fmla="*/ 606542 w 2439256"/>
              <a:gd name="connsiteY6913" fmla="*/ 3613052 h 4246968"/>
              <a:gd name="connsiteX6914" fmla="*/ 536810 w 2439256"/>
              <a:gd name="connsiteY6914" fmla="*/ 3580305 h 4246968"/>
              <a:gd name="connsiteX6915" fmla="*/ 446141 w 2439256"/>
              <a:gd name="connsiteY6915" fmla="*/ 3670907 h 4246968"/>
              <a:gd name="connsiteX6916" fmla="*/ 446037 w 2439256"/>
              <a:gd name="connsiteY6916" fmla="*/ 3677555 h 4246968"/>
              <a:gd name="connsiteX6917" fmla="*/ 429863 w 2439256"/>
              <a:gd name="connsiteY6917" fmla="*/ 3661372 h 4246968"/>
              <a:gd name="connsiteX6918" fmla="*/ 425186 w 2439256"/>
              <a:gd name="connsiteY6918" fmla="*/ 3661372 h 4246968"/>
              <a:gd name="connsiteX6919" fmla="*/ 425186 w 2439256"/>
              <a:gd name="connsiteY6919" fmla="*/ 3666011 h 4246968"/>
              <a:gd name="connsiteX6920" fmla="*/ 447094 w 2439256"/>
              <a:gd name="connsiteY6920" fmla="*/ 3687823 h 4246968"/>
              <a:gd name="connsiteX6921" fmla="*/ 449466 w 2439256"/>
              <a:gd name="connsiteY6921" fmla="*/ 3688814 h 4246968"/>
              <a:gd name="connsiteX6922" fmla="*/ 451866 w 2439256"/>
              <a:gd name="connsiteY6922" fmla="*/ 3687823 h 4246968"/>
              <a:gd name="connsiteX6923" fmla="*/ 473773 w 2439256"/>
              <a:gd name="connsiteY6923" fmla="*/ 3666011 h 4246968"/>
              <a:gd name="connsiteX6924" fmla="*/ 473583 w 2439256"/>
              <a:gd name="connsiteY6924" fmla="*/ 3661562 h 4246968"/>
              <a:gd name="connsiteX6925" fmla="*/ 468906 w 2439256"/>
              <a:gd name="connsiteY6925" fmla="*/ 3661562 h 4246968"/>
              <a:gd name="connsiteX6926" fmla="*/ 452723 w 2439256"/>
              <a:gd name="connsiteY6926" fmla="*/ 3677745 h 4246968"/>
              <a:gd name="connsiteX6927" fmla="*/ 452799 w 2439256"/>
              <a:gd name="connsiteY6927" fmla="*/ 3671097 h 4246968"/>
              <a:gd name="connsiteX6928" fmla="*/ 536810 w 2439256"/>
              <a:gd name="connsiteY6928" fmla="*/ 3587048 h 4246968"/>
              <a:gd name="connsiteX6929" fmla="*/ 601389 w 2439256"/>
              <a:gd name="connsiteY6929" fmla="*/ 3617376 h 4246968"/>
              <a:gd name="connsiteX6930" fmla="*/ 114090 w 2439256"/>
              <a:gd name="connsiteY6930" fmla="*/ 3680822 h 4246968"/>
              <a:gd name="connsiteX6931" fmla="*/ 118757 w 2439256"/>
              <a:gd name="connsiteY6931" fmla="*/ 3680822 h 4246968"/>
              <a:gd name="connsiteX6932" fmla="*/ 134941 w 2439256"/>
              <a:gd name="connsiteY6932" fmla="*/ 3664582 h 4246968"/>
              <a:gd name="connsiteX6933" fmla="*/ 134941 w 2439256"/>
              <a:gd name="connsiteY6933" fmla="*/ 3671183 h 4246968"/>
              <a:gd name="connsiteX6934" fmla="*/ 128397 w 2439256"/>
              <a:gd name="connsiteY6934" fmla="*/ 3704634 h 4246968"/>
              <a:gd name="connsiteX6935" fmla="*/ 130092 w 2439256"/>
              <a:gd name="connsiteY6935" fmla="*/ 3708997 h 4246968"/>
              <a:gd name="connsiteX6936" fmla="*/ 131436 w 2439256"/>
              <a:gd name="connsiteY6936" fmla="*/ 3709273 h 4246968"/>
              <a:gd name="connsiteX6937" fmla="*/ 134483 w 2439256"/>
              <a:gd name="connsiteY6937" fmla="*/ 3707273 h 4246968"/>
              <a:gd name="connsiteX6938" fmla="*/ 141627 w 2439256"/>
              <a:gd name="connsiteY6938" fmla="*/ 3671183 h 4246968"/>
              <a:gd name="connsiteX6939" fmla="*/ 141627 w 2439256"/>
              <a:gd name="connsiteY6939" fmla="*/ 3664677 h 4246968"/>
              <a:gd name="connsiteX6940" fmla="*/ 157810 w 2439256"/>
              <a:gd name="connsiteY6940" fmla="*/ 3680908 h 4246968"/>
              <a:gd name="connsiteX6941" fmla="*/ 160211 w 2439256"/>
              <a:gd name="connsiteY6941" fmla="*/ 3681841 h 4246968"/>
              <a:gd name="connsiteX6942" fmla="*/ 162582 w 2439256"/>
              <a:gd name="connsiteY6942" fmla="*/ 3680908 h 4246968"/>
              <a:gd name="connsiteX6943" fmla="*/ 162582 w 2439256"/>
              <a:gd name="connsiteY6943" fmla="*/ 3676212 h 4246968"/>
              <a:gd name="connsiteX6944" fmla="*/ 140675 w 2439256"/>
              <a:gd name="connsiteY6944" fmla="*/ 3654304 h 4246968"/>
              <a:gd name="connsiteX6945" fmla="*/ 138303 w 2439256"/>
              <a:gd name="connsiteY6945" fmla="*/ 3653371 h 4246968"/>
              <a:gd name="connsiteX6946" fmla="*/ 135912 w 2439256"/>
              <a:gd name="connsiteY6946" fmla="*/ 3654304 h 4246968"/>
              <a:gd name="connsiteX6947" fmla="*/ 114090 w 2439256"/>
              <a:gd name="connsiteY6947" fmla="*/ 3676117 h 4246968"/>
              <a:gd name="connsiteX6948" fmla="*/ 114090 w 2439256"/>
              <a:gd name="connsiteY6948" fmla="*/ 3680822 h 4246968"/>
              <a:gd name="connsiteX6949" fmla="*/ 371380 w 2439256"/>
              <a:gd name="connsiteY6949" fmla="*/ 3704634 h 4246968"/>
              <a:gd name="connsiteX6950" fmla="*/ 373075 w 2439256"/>
              <a:gd name="connsiteY6950" fmla="*/ 3708997 h 4246968"/>
              <a:gd name="connsiteX6951" fmla="*/ 374418 w 2439256"/>
              <a:gd name="connsiteY6951" fmla="*/ 3709273 h 4246968"/>
              <a:gd name="connsiteX6952" fmla="*/ 377466 w 2439256"/>
              <a:gd name="connsiteY6952" fmla="*/ 3707273 h 4246968"/>
              <a:gd name="connsiteX6953" fmla="*/ 384610 w 2439256"/>
              <a:gd name="connsiteY6953" fmla="*/ 3671183 h 4246968"/>
              <a:gd name="connsiteX6954" fmla="*/ 384610 w 2439256"/>
              <a:gd name="connsiteY6954" fmla="*/ 3664677 h 4246968"/>
              <a:gd name="connsiteX6955" fmla="*/ 400802 w 2439256"/>
              <a:gd name="connsiteY6955" fmla="*/ 3680908 h 4246968"/>
              <a:gd name="connsiteX6956" fmla="*/ 403184 w 2439256"/>
              <a:gd name="connsiteY6956" fmla="*/ 3681841 h 4246968"/>
              <a:gd name="connsiteX6957" fmla="*/ 405565 w 2439256"/>
              <a:gd name="connsiteY6957" fmla="*/ 3680908 h 4246968"/>
              <a:gd name="connsiteX6958" fmla="*/ 405565 w 2439256"/>
              <a:gd name="connsiteY6958" fmla="*/ 3676212 h 4246968"/>
              <a:gd name="connsiteX6959" fmla="*/ 383657 w 2439256"/>
              <a:gd name="connsiteY6959" fmla="*/ 3654304 h 4246968"/>
              <a:gd name="connsiteX6960" fmla="*/ 381285 w 2439256"/>
              <a:gd name="connsiteY6960" fmla="*/ 3653371 h 4246968"/>
              <a:gd name="connsiteX6961" fmla="*/ 378895 w 2439256"/>
              <a:gd name="connsiteY6961" fmla="*/ 3654304 h 4246968"/>
              <a:gd name="connsiteX6962" fmla="*/ 357073 w 2439256"/>
              <a:gd name="connsiteY6962" fmla="*/ 3676117 h 4246968"/>
              <a:gd name="connsiteX6963" fmla="*/ 357073 w 2439256"/>
              <a:gd name="connsiteY6963" fmla="*/ 3680822 h 4246968"/>
              <a:gd name="connsiteX6964" fmla="*/ 361750 w 2439256"/>
              <a:gd name="connsiteY6964" fmla="*/ 3680822 h 4246968"/>
              <a:gd name="connsiteX6965" fmla="*/ 377923 w 2439256"/>
              <a:gd name="connsiteY6965" fmla="*/ 3664582 h 4246968"/>
              <a:gd name="connsiteX6966" fmla="*/ 377923 w 2439256"/>
              <a:gd name="connsiteY6966" fmla="*/ 3671183 h 4246968"/>
              <a:gd name="connsiteX6967" fmla="*/ 371380 w 2439256"/>
              <a:gd name="connsiteY6967" fmla="*/ 3704634 h 4246968"/>
              <a:gd name="connsiteX6968" fmla="*/ 358416 w 2439256"/>
              <a:gd name="connsiteY6968" fmla="*/ 3617376 h 4246968"/>
              <a:gd name="connsiteX6969" fmla="*/ 363074 w 2439256"/>
              <a:gd name="connsiteY6969" fmla="*/ 3617757 h 4246968"/>
              <a:gd name="connsiteX6970" fmla="*/ 363560 w 2439256"/>
              <a:gd name="connsiteY6970" fmla="*/ 3613052 h 4246968"/>
              <a:gd name="connsiteX6971" fmla="*/ 293818 w 2439256"/>
              <a:gd name="connsiteY6971" fmla="*/ 3580305 h 4246968"/>
              <a:gd name="connsiteX6972" fmla="*/ 203159 w 2439256"/>
              <a:gd name="connsiteY6972" fmla="*/ 3670907 h 4246968"/>
              <a:gd name="connsiteX6973" fmla="*/ 203054 w 2439256"/>
              <a:gd name="connsiteY6973" fmla="*/ 3677555 h 4246968"/>
              <a:gd name="connsiteX6974" fmla="*/ 186880 w 2439256"/>
              <a:gd name="connsiteY6974" fmla="*/ 3661372 h 4246968"/>
              <a:gd name="connsiteX6975" fmla="*/ 182194 w 2439256"/>
              <a:gd name="connsiteY6975" fmla="*/ 3661372 h 4246968"/>
              <a:gd name="connsiteX6976" fmla="*/ 182194 w 2439256"/>
              <a:gd name="connsiteY6976" fmla="*/ 3666011 h 4246968"/>
              <a:gd name="connsiteX6977" fmla="*/ 204006 w 2439256"/>
              <a:gd name="connsiteY6977" fmla="*/ 3687823 h 4246968"/>
              <a:gd name="connsiteX6978" fmla="*/ 206378 w 2439256"/>
              <a:gd name="connsiteY6978" fmla="*/ 3688814 h 4246968"/>
              <a:gd name="connsiteX6979" fmla="*/ 208779 w 2439256"/>
              <a:gd name="connsiteY6979" fmla="*/ 3687823 h 4246968"/>
              <a:gd name="connsiteX6980" fmla="*/ 230591 w 2439256"/>
              <a:gd name="connsiteY6980" fmla="*/ 3666011 h 4246968"/>
              <a:gd name="connsiteX6981" fmla="*/ 230591 w 2439256"/>
              <a:gd name="connsiteY6981" fmla="*/ 3661562 h 4246968"/>
              <a:gd name="connsiteX6982" fmla="*/ 225914 w 2439256"/>
              <a:gd name="connsiteY6982" fmla="*/ 3661562 h 4246968"/>
              <a:gd name="connsiteX6983" fmla="*/ 209740 w 2439256"/>
              <a:gd name="connsiteY6983" fmla="*/ 3677745 h 4246968"/>
              <a:gd name="connsiteX6984" fmla="*/ 209835 w 2439256"/>
              <a:gd name="connsiteY6984" fmla="*/ 3671097 h 4246968"/>
              <a:gd name="connsiteX6985" fmla="*/ 293818 w 2439256"/>
              <a:gd name="connsiteY6985" fmla="*/ 3587048 h 4246968"/>
              <a:gd name="connsiteX6986" fmla="*/ 358416 w 2439256"/>
              <a:gd name="connsiteY6986" fmla="*/ 3617376 h 4246968"/>
              <a:gd name="connsiteX6987" fmla="*/ 230200 w 2439256"/>
              <a:gd name="connsiteY6987" fmla="*/ 3725656 h 4246968"/>
              <a:gd name="connsiteX6988" fmla="*/ 225552 w 2439256"/>
              <a:gd name="connsiteY6988" fmla="*/ 3725190 h 4246968"/>
              <a:gd name="connsiteX6989" fmla="*/ 225057 w 2439256"/>
              <a:gd name="connsiteY6989" fmla="*/ 3729838 h 4246968"/>
              <a:gd name="connsiteX6990" fmla="*/ 240011 w 2439256"/>
              <a:gd name="connsiteY6990" fmla="*/ 3744258 h 4246968"/>
              <a:gd name="connsiteX6991" fmla="*/ 242011 w 2439256"/>
              <a:gd name="connsiteY6991" fmla="*/ 3744897 h 4246968"/>
              <a:gd name="connsiteX6992" fmla="*/ 244697 w 2439256"/>
              <a:gd name="connsiteY6992" fmla="*/ 3743554 h 4246968"/>
              <a:gd name="connsiteX6993" fmla="*/ 243916 w 2439256"/>
              <a:gd name="connsiteY6993" fmla="*/ 3738906 h 4246968"/>
              <a:gd name="connsiteX6994" fmla="*/ 230200 w 2439256"/>
              <a:gd name="connsiteY6994" fmla="*/ 3725656 h 4246968"/>
              <a:gd name="connsiteX6995" fmla="*/ 473183 w 2439256"/>
              <a:gd name="connsiteY6995" fmla="*/ 3725656 h 4246968"/>
              <a:gd name="connsiteX6996" fmla="*/ 468516 w 2439256"/>
              <a:gd name="connsiteY6996" fmla="*/ 3725190 h 4246968"/>
              <a:gd name="connsiteX6997" fmla="*/ 468039 w 2439256"/>
              <a:gd name="connsiteY6997" fmla="*/ 3729838 h 4246968"/>
              <a:gd name="connsiteX6998" fmla="*/ 482994 w 2439256"/>
              <a:gd name="connsiteY6998" fmla="*/ 3744258 h 4246968"/>
              <a:gd name="connsiteX6999" fmla="*/ 484994 w 2439256"/>
              <a:gd name="connsiteY6999" fmla="*/ 3744897 h 4246968"/>
              <a:gd name="connsiteX7000" fmla="*/ 487670 w 2439256"/>
              <a:gd name="connsiteY7000" fmla="*/ 3743554 h 4246968"/>
              <a:gd name="connsiteX7001" fmla="*/ 486908 w 2439256"/>
              <a:gd name="connsiteY7001" fmla="*/ 3738906 h 4246968"/>
              <a:gd name="connsiteX7002" fmla="*/ 473183 w 2439256"/>
              <a:gd name="connsiteY7002" fmla="*/ 3725656 h 4246968"/>
              <a:gd name="connsiteX7003" fmla="*/ 857316 w 2439256"/>
              <a:gd name="connsiteY7003" fmla="*/ 3704634 h 4246968"/>
              <a:gd name="connsiteX7004" fmla="*/ 859050 w 2439256"/>
              <a:gd name="connsiteY7004" fmla="*/ 3708997 h 4246968"/>
              <a:gd name="connsiteX7005" fmla="*/ 860374 w 2439256"/>
              <a:gd name="connsiteY7005" fmla="*/ 3709273 h 4246968"/>
              <a:gd name="connsiteX7006" fmla="*/ 863422 w 2439256"/>
              <a:gd name="connsiteY7006" fmla="*/ 3707273 h 4246968"/>
              <a:gd name="connsiteX7007" fmla="*/ 870585 w 2439256"/>
              <a:gd name="connsiteY7007" fmla="*/ 3671183 h 4246968"/>
              <a:gd name="connsiteX7008" fmla="*/ 870585 w 2439256"/>
              <a:gd name="connsiteY7008" fmla="*/ 3664677 h 4246968"/>
              <a:gd name="connsiteX7009" fmla="*/ 886768 w 2439256"/>
              <a:gd name="connsiteY7009" fmla="*/ 3680908 h 4246968"/>
              <a:gd name="connsiteX7010" fmla="*/ 889130 w 2439256"/>
              <a:gd name="connsiteY7010" fmla="*/ 3681841 h 4246968"/>
              <a:gd name="connsiteX7011" fmla="*/ 891530 w 2439256"/>
              <a:gd name="connsiteY7011" fmla="*/ 3680908 h 4246968"/>
              <a:gd name="connsiteX7012" fmla="*/ 891530 w 2439256"/>
              <a:gd name="connsiteY7012" fmla="*/ 3676212 h 4246968"/>
              <a:gd name="connsiteX7013" fmla="*/ 869623 w 2439256"/>
              <a:gd name="connsiteY7013" fmla="*/ 3654304 h 4246968"/>
              <a:gd name="connsiteX7014" fmla="*/ 867232 w 2439256"/>
              <a:gd name="connsiteY7014" fmla="*/ 3653371 h 4246968"/>
              <a:gd name="connsiteX7015" fmla="*/ 864861 w 2439256"/>
              <a:gd name="connsiteY7015" fmla="*/ 3654304 h 4246968"/>
              <a:gd name="connsiteX7016" fmla="*/ 843039 w 2439256"/>
              <a:gd name="connsiteY7016" fmla="*/ 3676117 h 4246968"/>
              <a:gd name="connsiteX7017" fmla="*/ 843039 w 2439256"/>
              <a:gd name="connsiteY7017" fmla="*/ 3680822 h 4246968"/>
              <a:gd name="connsiteX7018" fmla="*/ 847715 w 2439256"/>
              <a:gd name="connsiteY7018" fmla="*/ 3680822 h 4246968"/>
              <a:gd name="connsiteX7019" fmla="*/ 863908 w 2439256"/>
              <a:gd name="connsiteY7019" fmla="*/ 3664582 h 4246968"/>
              <a:gd name="connsiteX7020" fmla="*/ 863908 w 2439256"/>
              <a:gd name="connsiteY7020" fmla="*/ 3671183 h 4246968"/>
              <a:gd name="connsiteX7021" fmla="*/ 857316 w 2439256"/>
              <a:gd name="connsiteY7021" fmla="*/ 3704634 h 4246968"/>
              <a:gd name="connsiteX7022" fmla="*/ 844467 w 2439256"/>
              <a:gd name="connsiteY7022" fmla="*/ 3617376 h 4246968"/>
              <a:gd name="connsiteX7023" fmla="*/ 849135 w 2439256"/>
              <a:gd name="connsiteY7023" fmla="*/ 3617757 h 4246968"/>
              <a:gd name="connsiteX7024" fmla="*/ 849630 w 2439256"/>
              <a:gd name="connsiteY7024" fmla="*/ 3613052 h 4246968"/>
              <a:gd name="connsiteX7025" fmla="*/ 779888 w 2439256"/>
              <a:gd name="connsiteY7025" fmla="*/ 3580305 h 4246968"/>
              <a:gd name="connsiteX7026" fmla="*/ 689220 w 2439256"/>
              <a:gd name="connsiteY7026" fmla="*/ 3670907 h 4246968"/>
              <a:gd name="connsiteX7027" fmla="*/ 689124 w 2439256"/>
              <a:gd name="connsiteY7027" fmla="*/ 3677555 h 4246968"/>
              <a:gd name="connsiteX7028" fmla="*/ 672912 w 2439256"/>
              <a:gd name="connsiteY7028" fmla="*/ 3661372 h 4246968"/>
              <a:gd name="connsiteX7029" fmla="*/ 668264 w 2439256"/>
              <a:gd name="connsiteY7029" fmla="*/ 3661372 h 4246968"/>
              <a:gd name="connsiteX7030" fmla="*/ 668264 w 2439256"/>
              <a:gd name="connsiteY7030" fmla="*/ 3666011 h 4246968"/>
              <a:gd name="connsiteX7031" fmla="*/ 690077 w 2439256"/>
              <a:gd name="connsiteY7031" fmla="*/ 3687823 h 4246968"/>
              <a:gd name="connsiteX7032" fmla="*/ 692448 w 2439256"/>
              <a:gd name="connsiteY7032" fmla="*/ 3688814 h 4246968"/>
              <a:gd name="connsiteX7033" fmla="*/ 694849 w 2439256"/>
              <a:gd name="connsiteY7033" fmla="*/ 3687823 h 4246968"/>
              <a:gd name="connsiteX7034" fmla="*/ 716661 w 2439256"/>
              <a:gd name="connsiteY7034" fmla="*/ 3666011 h 4246968"/>
              <a:gd name="connsiteX7035" fmla="*/ 716661 w 2439256"/>
              <a:gd name="connsiteY7035" fmla="*/ 3661562 h 4246968"/>
              <a:gd name="connsiteX7036" fmla="*/ 711984 w 2439256"/>
              <a:gd name="connsiteY7036" fmla="*/ 3661562 h 4246968"/>
              <a:gd name="connsiteX7037" fmla="*/ 695801 w 2439256"/>
              <a:gd name="connsiteY7037" fmla="*/ 3677745 h 4246968"/>
              <a:gd name="connsiteX7038" fmla="*/ 695887 w 2439256"/>
              <a:gd name="connsiteY7038" fmla="*/ 3671097 h 4246968"/>
              <a:gd name="connsiteX7039" fmla="*/ 779888 w 2439256"/>
              <a:gd name="connsiteY7039" fmla="*/ 3587048 h 4246968"/>
              <a:gd name="connsiteX7040" fmla="*/ 844467 w 2439256"/>
              <a:gd name="connsiteY7040" fmla="*/ 3617376 h 4246968"/>
              <a:gd name="connsiteX7041" fmla="*/ 716175 w 2439256"/>
              <a:gd name="connsiteY7041" fmla="*/ 3725656 h 4246968"/>
              <a:gd name="connsiteX7042" fmla="*/ 711508 w 2439256"/>
              <a:gd name="connsiteY7042" fmla="*/ 3725190 h 4246968"/>
              <a:gd name="connsiteX7043" fmla="*/ 711041 w 2439256"/>
              <a:gd name="connsiteY7043" fmla="*/ 3729838 h 4246968"/>
              <a:gd name="connsiteX7044" fmla="*/ 725986 w 2439256"/>
              <a:gd name="connsiteY7044" fmla="*/ 3744258 h 4246968"/>
              <a:gd name="connsiteX7045" fmla="*/ 727986 w 2439256"/>
              <a:gd name="connsiteY7045" fmla="*/ 3744897 h 4246968"/>
              <a:gd name="connsiteX7046" fmla="*/ 730662 w 2439256"/>
              <a:gd name="connsiteY7046" fmla="*/ 3743554 h 4246968"/>
              <a:gd name="connsiteX7047" fmla="*/ 729891 w 2439256"/>
              <a:gd name="connsiteY7047" fmla="*/ 3738906 h 4246968"/>
              <a:gd name="connsiteX7048" fmla="*/ 716175 w 2439256"/>
              <a:gd name="connsiteY7048" fmla="*/ 3725656 h 4246968"/>
              <a:gd name="connsiteX7049" fmla="*/ 614363 w 2439256"/>
              <a:gd name="connsiteY7049" fmla="*/ 3704634 h 4246968"/>
              <a:gd name="connsiteX7050" fmla="*/ 616067 w 2439256"/>
              <a:gd name="connsiteY7050" fmla="*/ 3708997 h 4246968"/>
              <a:gd name="connsiteX7051" fmla="*/ 617411 w 2439256"/>
              <a:gd name="connsiteY7051" fmla="*/ 3709273 h 4246968"/>
              <a:gd name="connsiteX7052" fmla="*/ 620449 w 2439256"/>
              <a:gd name="connsiteY7052" fmla="*/ 3707273 h 4246968"/>
              <a:gd name="connsiteX7053" fmla="*/ 627593 w 2439256"/>
              <a:gd name="connsiteY7053" fmla="*/ 3671183 h 4246968"/>
              <a:gd name="connsiteX7054" fmla="*/ 627593 w 2439256"/>
              <a:gd name="connsiteY7054" fmla="*/ 3664677 h 4246968"/>
              <a:gd name="connsiteX7055" fmla="*/ 643776 w 2439256"/>
              <a:gd name="connsiteY7055" fmla="*/ 3680908 h 4246968"/>
              <a:gd name="connsiteX7056" fmla="*/ 646176 w 2439256"/>
              <a:gd name="connsiteY7056" fmla="*/ 3681841 h 4246968"/>
              <a:gd name="connsiteX7057" fmla="*/ 648548 w 2439256"/>
              <a:gd name="connsiteY7057" fmla="*/ 3680908 h 4246968"/>
              <a:gd name="connsiteX7058" fmla="*/ 648548 w 2439256"/>
              <a:gd name="connsiteY7058" fmla="*/ 3676212 h 4246968"/>
              <a:gd name="connsiteX7059" fmla="*/ 626640 w 2439256"/>
              <a:gd name="connsiteY7059" fmla="*/ 3654304 h 4246968"/>
              <a:gd name="connsiteX7060" fmla="*/ 624249 w 2439256"/>
              <a:gd name="connsiteY7060" fmla="*/ 3653371 h 4246968"/>
              <a:gd name="connsiteX7061" fmla="*/ 621878 w 2439256"/>
              <a:gd name="connsiteY7061" fmla="*/ 3654304 h 4246968"/>
              <a:gd name="connsiteX7062" fmla="*/ 600056 w 2439256"/>
              <a:gd name="connsiteY7062" fmla="*/ 3676117 h 4246968"/>
              <a:gd name="connsiteX7063" fmla="*/ 600056 w 2439256"/>
              <a:gd name="connsiteY7063" fmla="*/ 3680822 h 4246968"/>
              <a:gd name="connsiteX7064" fmla="*/ 604742 w 2439256"/>
              <a:gd name="connsiteY7064" fmla="*/ 3680822 h 4246968"/>
              <a:gd name="connsiteX7065" fmla="*/ 620906 w 2439256"/>
              <a:gd name="connsiteY7065" fmla="*/ 3664582 h 4246968"/>
              <a:gd name="connsiteX7066" fmla="*/ 620906 w 2439256"/>
              <a:gd name="connsiteY7066" fmla="*/ 3671183 h 4246968"/>
              <a:gd name="connsiteX7067" fmla="*/ 614363 w 2439256"/>
              <a:gd name="connsiteY7067" fmla="*/ 3704634 h 4246968"/>
              <a:gd name="connsiteX7068" fmla="*/ 959244 w 2439256"/>
              <a:gd name="connsiteY7068" fmla="*/ 3725656 h 4246968"/>
              <a:gd name="connsiteX7069" fmla="*/ 954567 w 2439256"/>
              <a:gd name="connsiteY7069" fmla="*/ 3725190 h 4246968"/>
              <a:gd name="connsiteX7070" fmla="*/ 954100 w 2439256"/>
              <a:gd name="connsiteY7070" fmla="*/ 3729838 h 4246968"/>
              <a:gd name="connsiteX7071" fmla="*/ 969064 w 2439256"/>
              <a:gd name="connsiteY7071" fmla="*/ 3744258 h 4246968"/>
              <a:gd name="connsiteX7072" fmla="*/ 971064 w 2439256"/>
              <a:gd name="connsiteY7072" fmla="*/ 3744897 h 4246968"/>
              <a:gd name="connsiteX7073" fmla="*/ 973741 w 2439256"/>
              <a:gd name="connsiteY7073" fmla="*/ 3743554 h 4246968"/>
              <a:gd name="connsiteX7074" fmla="*/ 972960 w 2439256"/>
              <a:gd name="connsiteY7074" fmla="*/ 3738906 h 4246968"/>
              <a:gd name="connsiteX7075" fmla="*/ 959244 w 2439256"/>
              <a:gd name="connsiteY7075" fmla="*/ 3725656 h 4246968"/>
              <a:gd name="connsiteX7076" fmla="*/ 713708 w 2439256"/>
              <a:gd name="connsiteY7076" fmla="*/ 583750 h 4246968"/>
              <a:gd name="connsiteX7077" fmla="*/ 729129 w 2439256"/>
              <a:gd name="connsiteY7077" fmla="*/ 569291 h 4246968"/>
              <a:gd name="connsiteX7078" fmla="*/ 728653 w 2439256"/>
              <a:gd name="connsiteY7078" fmla="*/ 564584 h 4246968"/>
              <a:gd name="connsiteX7079" fmla="*/ 723985 w 2439256"/>
              <a:gd name="connsiteY7079" fmla="*/ 565054 h 4246968"/>
              <a:gd name="connsiteX7080" fmla="*/ 709803 w 2439256"/>
              <a:gd name="connsiteY7080" fmla="*/ 578407 h 4246968"/>
              <a:gd name="connsiteX7081" fmla="*/ 709031 w 2439256"/>
              <a:gd name="connsiteY7081" fmla="*/ 583104 h 4246968"/>
              <a:gd name="connsiteX7082" fmla="*/ 711708 w 2439256"/>
              <a:gd name="connsiteY7082" fmla="*/ 584406 h 4246968"/>
              <a:gd name="connsiteX7083" fmla="*/ 713708 w 2439256"/>
              <a:gd name="connsiteY7083" fmla="*/ 583750 h 4246968"/>
              <a:gd name="connsiteX7084" fmla="*/ 932116 w 2439256"/>
              <a:gd name="connsiteY7084" fmla="*/ 761605 h 4246968"/>
              <a:gd name="connsiteX7085" fmla="*/ 915914 w 2439256"/>
              <a:gd name="connsiteY7085" fmla="*/ 745373 h 4246968"/>
              <a:gd name="connsiteX7086" fmla="*/ 911247 w 2439256"/>
              <a:gd name="connsiteY7086" fmla="*/ 745373 h 4246968"/>
              <a:gd name="connsiteX7087" fmla="*/ 911247 w 2439256"/>
              <a:gd name="connsiteY7087" fmla="*/ 750071 h 4246968"/>
              <a:gd name="connsiteX7088" fmla="*/ 933155 w 2439256"/>
              <a:gd name="connsiteY7088" fmla="*/ 771883 h 4246968"/>
              <a:gd name="connsiteX7089" fmla="*/ 935526 w 2439256"/>
              <a:gd name="connsiteY7089" fmla="*/ 772809 h 4246968"/>
              <a:gd name="connsiteX7090" fmla="*/ 937927 w 2439256"/>
              <a:gd name="connsiteY7090" fmla="*/ 771883 h 4246968"/>
              <a:gd name="connsiteX7091" fmla="*/ 959834 w 2439256"/>
              <a:gd name="connsiteY7091" fmla="*/ 750071 h 4246968"/>
              <a:gd name="connsiteX7092" fmla="*/ 959615 w 2439256"/>
              <a:gd name="connsiteY7092" fmla="*/ 745554 h 4246968"/>
              <a:gd name="connsiteX7093" fmla="*/ 954967 w 2439256"/>
              <a:gd name="connsiteY7093" fmla="*/ 745554 h 4246968"/>
              <a:gd name="connsiteX7094" fmla="*/ 938765 w 2439256"/>
              <a:gd name="connsiteY7094" fmla="*/ 761786 h 4246968"/>
              <a:gd name="connsiteX7095" fmla="*/ 938889 w 2439256"/>
              <a:gd name="connsiteY7095" fmla="*/ 755089 h 4246968"/>
              <a:gd name="connsiteX7096" fmla="*/ 1022871 w 2439256"/>
              <a:gd name="connsiteY7096" fmla="*/ 671099 h 4246968"/>
              <a:gd name="connsiteX7097" fmla="*/ 1087441 w 2439256"/>
              <a:gd name="connsiteY7097" fmla="*/ 701372 h 4246968"/>
              <a:gd name="connsiteX7098" fmla="*/ 1092127 w 2439256"/>
              <a:gd name="connsiteY7098" fmla="*/ 701738 h 4246968"/>
              <a:gd name="connsiteX7099" fmla="*/ 1092603 w 2439256"/>
              <a:gd name="connsiteY7099" fmla="*/ 697092 h 4246968"/>
              <a:gd name="connsiteX7100" fmla="*/ 1022871 w 2439256"/>
              <a:gd name="connsiteY7100" fmla="*/ 664346 h 4246968"/>
              <a:gd name="connsiteX7101" fmla="*/ 932202 w 2439256"/>
              <a:gd name="connsiteY7101" fmla="*/ 754908 h 4246968"/>
              <a:gd name="connsiteX7102" fmla="*/ 932116 w 2439256"/>
              <a:gd name="connsiteY7102" fmla="*/ 761605 h 4246968"/>
              <a:gd name="connsiteX7103" fmla="*/ 956577 w 2439256"/>
              <a:gd name="connsiteY7103" fmla="*/ 583750 h 4246968"/>
              <a:gd name="connsiteX7104" fmla="*/ 972017 w 2439256"/>
              <a:gd name="connsiteY7104" fmla="*/ 569291 h 4246968"/>
              <a:gd name="connsiteX7105" fmla="*/ 971522 w 2439256"/>
              <a:gd name="connsiteY7105" fmla="*/ 564584 h 4246968"/>
              <a:gd name="connsiteX7106" fmla="*/ 966968 w 2439256"/>
              <a:gd name="connsiteY7106" fmla="*/ 565054 h 4246968"/>
              <a:gd name="connsiteX7107" fmla="*/ 952785 w 2439256"/>
              <a:gd name="connsiteY7107" fmla="*/ 578407 h 4246968"/>
              <a:gd name="connsiteX7108" fmla="*/ 952014 w 2439256"/>
              <a:gd name="connsiteY7108" fmla="*/ 583104 h 4246968"/>
              <a:gd name="connsiteX7109" fmla="*/ 954662 w 2439256"/>
              <a:gd name="connsiteY7109" fmla="*/ 584406 h 4246968"/>
              <a:gd name="connsiteX7110" fmla="*/ 956577 w 2439256"/>
              <a:gd name="connsiteY7110" fmla="*/ 583750 h 4246968"/>
              <a:gd name="connsiteX7111" fmla="*/ 1175089 w 2439256"/>
              <a:gd name="connsiteY7111" fmla="*/ 761605 h 4246968"/>
              <a:gd name="connsiteX7112" fmla="*/ 1158887 w 2439256"/>
              <a:gd name="connsiteY7112" fmla="*/ 745373 h 4246968"/>
              <a:gd name="connsiteX7113" fmla="*/ 1154230 w 2439256"/>
              <a:gd name="connsiteY7113" fmla="*/ 745373 h 4246968"/>
              <a:gd name="connsiteX7114" fmla="*/ 1154230 w 2439256"/>
              <a:gd name="connsiteY7114" fmla="*/ 750071 h 4246968"/>
              <a:gd name="connsiteX7115" fmla="*/ 1176052 w 2439256"/>
              <a:gd name="connsiteY7115" fmla="*/ 771883 h 4246968"/>
              <a:gd name="connsiteX7116" fmla="*/ 1178423 w 2439256"/>
              <a:gd name="connsiteY7116" fmla="*/ 772809 h 4246968"/>
              <a:gd name="connsiteX7117" fmla="*/ 1180795 w 2439256"/>
              <a:gd name="connsiteY7117" fmla="*/ 771883 h 4246968"/>
              <a:gd name="connsiteX7118" fmla="*/ 1202607 w 2439256"/>
              <a:gd name="connsiteY7118" fmla="*/ 750071 h 4246968"/>
              <a:gd name="connsiteX7119" fmla="*/ 1202607 w 2439256"/>
              <a:gd name="connsiteY7119" fmla="*/ 745554 h 4246968"/>
              <a:gd name="connsiteX7120" fmla="*/ 1197950 w 2439256"/>
              <a:gd name="connsiteY7120" fmla="*/ 745554 h 4246968"/>
              <a:gd name="connsiteX7121" fmla="*/ 1181748 w 2439256"/>
              <a:gd name="connsiteY7121" fmla="*/ 761786 h 4246968"/>
              <a:gd name="connsiteX7122" fmla="*/ 1181843 w 2439256"/>
              <a:gd name="connsiteY7122" fmla="*/ 755089 h 4246968"/>
              <a:gd name="connsiteX7123" fmla="*/ 1265854 w 2439256"/>
              <a:gd name="connsiteY7123" fmla="*/ 671099 h 4246968"/>
              <a:gd name="connsiteX7124" fmla="*/ 1330433 w 2439256"/>
              <a:gd name="connsiteY7124" fmla="*/ 701372 h 4246968"/>
              <a:gd name="connsiteX7125" fmla="*/ 1335110 w 2439256"/>
              <a:gd name="connsiteY7125" fmla="*/ 701738 h 4246968"/>
              <a:gd name="connsiteX7126" fmla="*/ 1335576 w 2439256"/>
              <a:gd name="connsiteY7126" fmla="*/ 697092 h 4246968"/>
              <a:gd name="connsiteX7127" fmla="*/ 1265854 w 2439256"/>
              <a:gd name="connsiteY7127" fmla="*/ 664346 h 4246968"/>
              <a:gd name="connsiteX7128" fmla="*/ 1175185 w 2439256"/>
              <a:gd name="connsiteY7128" fmla="*/ 754908 h 4246968"/>
              <a:gd name="connsiteX7129" fmla="*/ 1175089 w 2439256"/>
              <a:gd name="connsiteY7129" fmla="*/ 761605 h 4246968"/>
              <a:gd name="connsiteX7130" fmla="*/ 689124 w 2439256"/>
              <a:gd name="connsiteY7130" fmla="*/ 761605 h 4246968"/>
              <a:gd name="connsiteX7131" fmla="*/ 672912 w 2439256"/>
              <a:gd name="connsiteY7131" fmla="*/ 745373 h 4246968"/>
              <a:gd name="connsiteX7132" fmla="*/ 668264 w 2439256"/>
              <a:gd name="connsiteY7132" fmla="*/ 745373 h 4246968"/>
              <a:gd name="connsiteX7133" fmla="*/ 668264 w 2439256"/>
              <a:gd name="connsiteY7133" fmla="*/ 750071 h 4246968"/>
              <a:gd name="connsiteX7134" fmla="*/ 690077 w 2439256"/>
              <a:gd name="connsiteY7134" fmla="*/ 771883 h 4246968"/>
              <a:gd name="connsiteX7135" fmla="*/ 692448 w 2439256"/>
              <a:gd name="connsiteY7135" fmla="*/ 772809 h 4246968"/>
              <a:gd name="connsiteX7136" fmla="*/ 694849 w 2439256"/>
              <a:gd name="connsiteY7136" fmla="*/ 771883 h 4246968"/>
              <a:gd name="connsiteX7137" fmla="*/ 716661 w 2439256"/>
              <a:gd name="connsiteY7137" fmla="*/ 750071 h 4246968"/>
              <a:gd name="connsiteX7138" fmla="*/ 716661 w 2439256"/>
              <a:gd name="connsiteY7138" fmla="*/ 745554 h 4246968"/>
              <a:gd name="connsiteX7139" fmla="*/ 711984 w 2439256"/>
              <a:gd name="connsiteY7139" fmla="*/ 745554 h 4246968"/>
              <a:gd name="connsiteX7140" fmla="*/ 695801 w 2439256"/>
              <a:gd name="connsiteY7140" fmla="*/ 761786 h 4246968"/>
              <a:gd name="connsiteX7141" fmla="*/ 695887 w 2439256"/>
              <a:gd name="connsiteY7141" fmla="*/ 755089 h 4246968"/>
              <a:gd name="connsiteX7142" fmla="*/ 779888 w 2439256"/>
              <a:gd name="connsiteY7142" fmla="*/ 671099 h 4246968"/>
              <a:gd name="connsiteX7143" fmla="*/ 844467 w 2439256"/>
              <a:gd name="connsiteY7143" fmla="*/ 701372 h 4246968"/>
              <a:gd name="connsiteX7144" fmla="*/ 849135 w 2439256"/>
              <a:gd name="connsiteY7144" fmla="*/ 701738 h 4246968"/>
              <a:gd name="connsiteX7145" fmla="*/ 849630 w 2439256"/>
              <a:gd name="connsiteY7145" fmla="*/ 697092 h 4246968"/>
              <a:gd name="connsiteX7146" fmla="*/ 779888 w 2439256"/>
              <a:gd name="connsiteY7146" fmla="*/ 664346 h 4246968"/>
              <a:gd name="connsiteX7147" fmla="*/ 689220 w 2439256"/>
              <a:gd name="connsiteY7147" fmla="*/ 754908 h 4246968"/>
              <a:gd name="connsiteX7148" fmla="*/ 689124 w 2439256"/>
              <a:gd name="connsiteY7148" fmla="*/ 761605 h 4246968"/>
              <a:gd name="connsiteX7149" fmla="*/ 2181968 w 2439256"/>
              <a:gd name="connsiteY7149" fmla="*/ 2023062 h 4246968"/>
              <a:gd name="connsiteX7150" fmla="*/ 2167776 w 2439256"/>
              <a:gd name="connsiteY7150" fmla="*/ 2036397 h 4246968"/>
              <a:gd name="connsiteX7151" fmla="*/ 2167014 w 2439256"/>
              <a:gd name="connsiteY7151" fmla="*/ 2041055 h 4246968"/>
              <a:gd name="connsiteX7152" fmla="*/ 2169680 w 2439256"/>
              <a:gd name="connsiteY7152" fmla="*/ 2042398 h 4246968"/>
              <a:gd name="connsiteX7153" fmla="*/ 2171681 w 2439256"/>
              <a:gd name="connsiteY7153" fmla="*/ 2041750 h 4246968"/>
              <a:gd name="connsiteX7154" fmla="*/ 2187131 w 2439256"/>
              <a:gd name="connsiteY7154" fmla="*/ 2027234 h 4246968"/>
              <a:gd name="connsiteX7155" fmla="*/ 2186645 w 2439256"/>
              <a:gd name="connsiteY7155" fmla="*/ 2022596 h 4246968"/>
              <a:gd name="connsiteX7156" fmla="*/ 2181968 w 2439256"/>
              <a:gd name="connsiteY7156" fmla="*/ 2023062 h 4246968"/>
              <a:gd name="connsiteX7157" fmla="*/ 13430 w 2439256"/>
              <a:gd name="connsiteY7157" fmla="*/ 3914242 h 4246968"/>
              <a:gd name="connsiteX7158" fmla="*/ 6839 w 2439256"/>
              <a:gd name="connsiteY7158" fmla="*/ 3947684 h 4246968"/>
              <a:gd name="connsiteX7159" fmla="*/ 8572 w 2439256"/>
              <a:gd name="connsiteY7159" fmla="*/ 3952056 h 4246968"/>
              <a:gd name="connsiteX7160" fmla="*/ 9887 w 2439256"/>
              <a:gd name="connsiteY7160" fmla="*/ 3952342 h 4246968"/>
              <a:gd name="connsiteX7161" fmla="*/ 12945 w 2439256"/>
              <a:gd name="connsiteY7161" fmla="*/ 3950332 h 4246968"/>
              <a:gd name="connsiteX7162" fmla="*/ 20107 w 2439256"/>
              <a:gd name="connsiteY7162" fmla="*/ 3914242 h 4246968"/>
              <a:gd name="connsiteX7163" fmla="*/ 20107 w 2439256"/>
              <a:gd name="connsiteY7163" fmla="*/ 3907784 h 4246968"/>
              <a:gd name="connsiteX7164" fmla="*/ 36280 w 2439256"/>
              <a:gd name="connsiteY7164" fmla="*/ 3923957 h 4246968"/>
              <a:gd name="connsiteX7165" fmla="*/ 38652 w 2439256"/>
              <a:gd name="connsiteY7165" fmla="*/ 3924938 h 4246968"/>
              <a:gd name="connsiteX7166" fmla="*/ 41043 w 2439256"/>
              <a:gd name="connsiteY7166" fmla="*/ 3923957 h 4246968"/>
              <a:gd name="connsiteX7167" fmla="*/ 41043 w 2439256"/>
              <a:gd name="connsiteY7167" fmla="*/ 3919318 h 4246968"/>
              <a:gd name="connsiteX7168" fmla="*/ 19231 w 2439256"/>
              <a:gd name="connsiteY7168" fmla="*/ 3897516 h 4246968"/>
              <a:gd name="connsiteX7169" fmla="*/ 16840 w 2439256"/>
              <a:gd name="connsiteY7169" fmla="*/ 3896525 h 4246968"/>
              <a:gd name="connsiteX7170" fmla="*/ 14468 w 2439256"/>
              <a:gd name="connsiteY7170" fmla="*/ 3897516 h 4246968"/>
              <a:gd name="connsiteX7171" fmla="*/ 0 w 2439256"/>
              <a:gd name="connsiteY7171" fmla="*/ 3911965 h 4246968"/>
              <a:gd name="connsiteX7172" fmla="*/ 0 w 2439256"/>
              <a:gd name="connsiteY7172" fmla="*/ 3921109 h 4246968"/>
              <a:gd name="connsiteX7173" fmla="*/ 13430 w 2439256"/>
              <a:gd name="connsiteY7173" fmla="*/ 3907689 h 4246968"/>
              <a:gd name="connsiteX7174" fmla="*/ 13430 w 2439256"/>
              <a:gd name="connsiteY7174" fmla="*/ 3914242 h 4246968"/>
              <a:gd name="connsiteX7175" fmla="*/ 204006 w 2439256"/>
              <a:gd name="connsiteY7175" fmla="*/ 771883 h 4246968"/>
              <a:gd name="connsiteX7176" fmla="*/ 206378 w 2439256"/>
              <a:gd name="connsiteY7176" fmla="*/ 772809 h 4246968"/>
              <a:gd name="connsiteX7177" fmla="*/ 208779 w 2439256"/>
              <a:gd name="connsiteY7177" fmla="*/ 771883 h 4246968"/>
              <a:gd name="connsiteX7178" fmla="*/ 230591 w 2439256"/>
              <a:gd name="connsiteY7178" fmla="*/ 750071 h 4246968"/>
              <a:gd name="connsiteX7179" fmla="*/ 230591 w 2439256"/>
              <a:gd name="connsiteY7179" fmla="*/ 745554 h 4246968"/>
              <a:gd name="connsiteX7180" fmla="*/ 225914 w 2439256"/>
              <a:gd name="connsiteY7180" fmla="*/ 745554 h 4246968"/>
              <a:gd name="connsiteX7181" fmla="*/ 209750 w 2439256"/>
              <a:gd name="connsiteY7181" fmla="*/ 761786 h 4246968"/>
              <a:gd name="connsiteX7182" fmla="*/ 209835 w 2439256"/>
              <a:gd name="connsiteY7182" fmla="*/ 755089 h 4246968"/>
              <a:gd name="connsiteX7183" fmla="*/ 293818 w 2439256"/>
              <a:gd name="connsiteY7183" fmla="*/ 671099 h 4246968"/>
              <a:gd name="connsiteX7184" fmla="*/ 358416 w 2439256"/>
              <a:gd name="connsiteY7184" fmla="*/ 701372 h 4246968"/>
              <a:gd name="connsiteX7185" fmla="*/ 363074 w 2439256"/>
              <a:gd name="connsiteY7185" fmla="*/ 701743 h 4246968"/>
              <a:gd name="connsiteX7186" fmla="*/ 363560 w 2439256"/>
              <a:gd name="connsiteY7186" fmla="*/ 697092 h 4246968"/>
              <a:gd name="connsiteX7187" fmla="*/ 293818 w 2439256"/>
              <a:gd name="connsiteY7187" fmla="*/ 664346 h 4246968"/>
              <a:gd name="connsiteX7188" fmla="*/ 203159 w 2439256"/>
              <a:gd name="connsiteY7188" fmla="*/ 754912 h 4246968"/>
              <a:gd name="connsiteX7189" fmla="*/ 203063 w 2439256"/>
              <a:gd name="connsiteY7189" fmla="*/ 761605 h 4246968"/>
              <a:gd name="connsiteX7190" fmla="*/ 186880 w 2439256"/>
              <a:gd name="connsiteY7190" fmla="*/ 745373 h 4246968"/>
              <a:gd name="connsiteX7191" fmla="*/ 182194 w 2439256"/>
              <a:gd name="connsiteY7191" fmla="*/ 745373 h 4246968"/>
              <a:gd name="connsiteX7192" fmla="*/ 182194 w 2439256"/>
              <a:gd name="connsiteY7192" fmla="*/ 750071 h 4246968"/>
              <a:gd name="connsiteX7193" fmla="*/ 204006 w 2439256"/>
              <a:gd name="connsiteY7193" fmla="*/ 771883 h 4246968"/>
              <a:gd name="connsiteX7194" fmla="*/ 470516 w 2439256"/>
              <a:gd name="connsiteY7194" fmla="*/ 583750 h 4246968"/>
              <a:gd name="connsiteX7195" fmla="*/ 485947 w 2439256"/>
              <a:gd name="connsiteY7195" fmla="*/ 569291 h 4246968"/>
              <a:gd name="connsiteX7196" fmla="*/ 485489 w 2439256"/>
              <a:gd name="connsiteY7196" fmla="*/ 564584 h 4246968"/>
              <a:gd name="connsiteX7197" fmla="*/ 480908 w 2439256"/>
              <a:gd name="connsiteY7197" fmla="*/ 565054 h 4246968"/>
              <a:gd name="connsiteX7198" fmla="*/ 466725 w 2439256"/>
              <a:gd name="connsiteY7198" fmla="*/ 578407 h 4246968"/>
              <a:gd name="connsiteX7199" fmla="*/ 465944 w 2439256"/>
              <a:gd name="connsiteY7199" fmla="*/ 583104 h 4246968"/>
              <a:gd name="connsiteX7200" fmla="*/ 468630 w 2439256"/>
              <a:gd name="connsiteY7200" fmla="*/ 584406 h 4246968"/>
              <a:gd name="connsiteX7201" fmla="*/ 470516 w 2439256"/>
              <a:gd name="connsiteY7201" fmla="*/ 583750 h 4246968"/>
              <a:gd name="connsiteX7202" fmla="*/ 1199664 w 2439256"/>
              <a:gd name="connsiteY7202" fmla="*/ 583750 h 4246968"/>
              <a:gd name="connsiteX7203" fmla="*/ 1215104 w 2439256"/>
              <a:gd name="connsiteY7203" fmla="*/ 569291 h 4246968"/>
              <a:gd name="connsiteX7204" fmla="*/ 1214599 w 2439256"/>
              <a:gd name="connsiteY7204" fmla="*/ 564584 h 4246968"/>
              <a:gd name="connsiteX7205" fmla="*/ 1209961 w 2439256"/>
              <a:gd name="connsiteY7205" fmla="*/ 565054 h 4246968"/>
              <a:gd name="connsiteX7206" fmla="*/ 1195740 w 2439256"/>
              <a:gd name="connsiteY7206" fmla="*/ 578407 h 4246968"/>
              <a:gd name="connsiteX7207" fmla="*/ 1194997 w 2439256"/>
              <a:gd name="connsiteY7207" fmla="*/ 583104 h 4246968"/>
              <a:gd name="connsiteX7208" fmla="*/ 1197664 w 2439256"/>
              <a:gd name="connsiteY7208" fmla="*/ 584406 h 4246968"/>
              <a:gd name="connsiteX7209" fmla="*/ 1199664 w 2439256"/>
              <a:gd name="connsiteY7209" fmla="*/ 583750 h 4246968"/>
              <a:gd name="connsiteX7210" fmla="*/ 2179682 w 2439256"/>
              <a:gd name="connsiteY7210" fmla="*/ 2947273 h 4246968"/>
              <a:gd name="connsiteX7211" fmla="*/ 2179596 w 2439256"/>
              <a:gd name="connsiteY7211" fmla="*/ 2951836 h 4246968"/>
              <a:gd name="connsiteX7212" fmla="*/ 2184273 w 2439256"/>
              <a:gd name="connsiteY7212" fmla="*/ 2951836 h 4246968"/>
              <a:gd name="connsiteX7213" fmla="*/ 2200447 w 2439256"/>
              <a:gd name="connsiteY7213" fmla="*/ 2935653 h 4246968"/>
              <a:gd name="connsiteX7214" fmla="*/ 2200447 w 2439256"/>
              <a:gd name="connsiteY7214" fmla="*/ 2942225 h 4246968"/>
              <a:gd name="connsiteX7215" fmla="*/ 2193874 w 2439256"/>
              <a:gd name="connsiteY7215" fmla="*/ 2975648 h 4246968"/>
              <a:gd name="connsiteX7216" fmla="*/ 2195589 w 2439256"/>
              <a:gd name="connsiteY7216" fmla="*/ 2980020 h 4246968"/>
              <a:gd name="connsiteX7217" fmla="*/ 2196922 w 2439256"/>
              <a:gd name="connsiteY7217" fmla="*/ 2980344 h 4246968"/>
              <a:gd name="connsiteX7218" fmla="*/ 2199980 w 2439256"/>
              <a:gd name="connsiteY7218" fmla="*/ 2978353 h 4246968"/>
              <a:gd name="connsiteX7219" fmla="*/ 2207124 w 2439256"/>
              <a:gd name="connsiteY7219" fmla="*/ 2942225 h 4246968"/>
              <a:gd name="connsiteX7220" fmla="*/ 2207124 w 2439256"/>
              <a:gd name="connsiteY7220" fmla="*/ 2935748 h 4246968"/>
              <a:gd name="connsiteX7221" fmla="*/ 2223306 w 2439256"/>
              <a:gd name="connsiteY7221" fmla="*/ 2951931 h 4246968"/>
              <a:gd name="connsiteX7222" fmla="*/ 2225678 w 2439256"/>
              <a:gd name="connsiteY7222" fmla="*/ 2952902 h 4246968"/>
              <a:gd name="connsiteX7223" fmla="*/ 2228079 w 2439256"/>
              <a:gd name="connsiteY7223" fmla="*/ 2951931 h 4246968"/>
              <a:gd name="connsiteX7224" fmla="*/ 2228079 w 2439256"/>
              <a:gd name="connsiteY7224" fmla="*/ 2947273 h 4246968"/>
              <a:gd name="connsiteX7225" fmla="*/ 2206266 w 2439256"/>
              <a:gd name="connsiteY7225" fmla="*/ 2925470 h 4246968"/>
              <a:gd name="connsiteX7226" fmla="*/ 2203866 w 2439256"/>
              <a:gd name="connsiteY7226" fmla="*/ 2924489 h 4246968"/>
              <a:gd name="connsiteX7227" fmla="*/ 2201494 w 2439256"/>
              <a:gd name="connsiteY7227" fmla="*/ 2925470 h 4246968"/>
              <a:gd name="connsiteX7228" fmla="*/ 2179682 w 2439256"/>
              <a:gd name="connsiteY7228" fmla="*/ 2947273 h 4246968"/>
              <a:gd name="connsiteX7229" fmla="*/ 1464830 w 2439256"/>
              <a:gd name="connsiteY7229" fmla="*/ 3461718 h 4246968"/>
              <a:gd name="connsiteX7230" fmla="*/ 1466545 w 2439256"/>
              <a:gd name="connsiteY7230" fmla="*/ 3466091 h 4246968"/>
              <a:gd name="connsiteX7231" fmla="*/ 1467888 w 2439256"/>
              <a:gd name="connsiteY7231" fmla="*/ 3466414 h 4246968"/>
              <a:gd name="connsiteX7232" fmla="*/ 1470936 w 2439256"/>
              <a:gd name="connsiteY7232" fmla="*/ 3464367 h 4246968"/>
              <a:gd name="connsiteX7233" fmla="*/ 1478080 w 2439256"/>
              <a:gd name="connsiteY7233" fmla="*/ 3428276 h 4246968"/>
              <a:gd name="connsiteX7234" fmla="*/ 1478080 w 2439256"/>
              <a:gd name="connsiteY7234" fmla="*/ 3421818 h 4246968"/>
              <a:gd name="connsiteX7235" fmla="*/ 1494263 w 2439256"/>
              <a:gd name="connsiteY7235" fmla="*/ 3437982 h 4246968"/>
              <a:gd name="connsiteX7236" fmla="*/ 1496653 w 2439256"/>
              <a:gd name="connsiteY7236" fmla="*/ 3438973 h 4246968"/>
              <a:gd name="connsiteX7237" fmla="*/ 1499035 w 2439256"/>
              <a:gd name="connsiteY7237" fmla="*/ 3437982 h 4246968"/>
              <a:gd name="connsiteX7238" fmla="*/ 1499035 w 2439256"/>
              <a:gd name="connsiteY7238" fmla="*/ 3433343 h 4246968"/>
              <a:gd name="connsiteX7239" fmla="*/ 1477213 w 2439256"/>
              <a:gd name="connsiteY7239" fmla="*/ 3411531 h 4246968"/>
              <a:gd name="connsiteX7240" fmla="*/ 1474841 w 2439256"/>
              <a:gd name="connsiteY7240" fmla="*/ 3410550 h 4246968"/>
              <a:gd name="connsiteX7241" fmla="*/ 1472451 w 2439256"/>
              <a:gd name="connsiteY7241" fmla="*/ 3411531 h 4246968"/>
              <a:gd name="connsiteX7242" fmla="*/ 1450638 w 2439256"/>
              <a:gd name="connsiteY7242" fmla="*/ 3433343 h 4246968"/>
              <a:gd name="connsiteX7243" fmla="*/ 1450543 w 2439256"/>
              <a:gd name="connsiteY7243" fmla="*/ 3437906 h 4246968"/>
              <a:gd name="connsiteX7244" fmla="*/ 1455220 w 2439256"/>
              <a:gd name="connsiteY7244" fmla="*/ 3437906 h 4246968"/>
              <a:gd name="connsiteX7245" fmla="*/ 1471403 w 2439256"/>
              <a:gd name="connsiteY7245" fmla="*/ 3421713 h 4246968"/>
              <a:gd name="connsiteX7246" fmla="*/ 1471403 w 2439256"/>
              <a:gd name="connsiteY7246" fmla="*/ 3428276 h 4246968"/>
              <a:gd name="connsiteX7247" fmla="*/ 1464830 w 2439256"/>
              <a:gd name="connsiteY7247" fmla="*/ 3461718 h 4246968"/>
              <a:gd name="connsiteX7248" fmla="*/ 1452086 w 2439256"/>
              <a:gd name="connsiteY7248" fmla="*/ 3374469 h 4246968"/>
              <a:gd name="connsiteX7249" fmla="*/ 1456725 w 2439256"/>
              <a:gd name="connsiteY7249" fmla="*/ 3374831 h 4246968"/>
              <a:gd name="connsiteX7250" fmla="*/ 1457230 w 2439256"/>
              <a:gd name="connsiteY7250" fmla="*/ 3370183 h 4246968"/>
              <a:gd name="connsiteX7251" fmla="*/ 1387497 w 2439256"/>
              <a:gd name="connsiteY7251" fmla="*/ 3337446 h 4246968"/>
              <a:gd name="connsiteX7252" fmla="*/ 1296810 w 2439256"/>
              <a:gd name="connsiteY7252" fmla="*/ 3428009 h 4246968"/>
              <a:gd name="connsiteX7253" fmla="*/ 1296715 w 2439256"/>
              <a:gd name="connsiteY7253" fmla="*/ 3434696 h 4246968"/>
              <a:gd name="connsiteX7254" fmla="*/ 1280531 w 2439256"/>
              <a:gd name="connsiteY7254" fmla="*/ 3418466 h 4246968"/>
              <a:gd name="connsiteX7255" fmla="*/ 1275864 w 2439256"/>
              <a:gd name="connsiteY7255" fmla="*/ 3418466 h 4246968"/>
              <a:gd name="connsiteX7256" fmla="*/ 1275864 w 2439256"/>
              <a:gd name="connsiteY7256" fmla="*/ 3423161 h 4246968"/>
              <a:gd name="connsiteX7257" fmla="*/ 1297571 w 2439256"/>
              <a:gd name="connsiteY7257" fmla="*/ 3445155 h 4246968"/>
              <a:gd name="connsiteX7258" fmla="*/ 1299943 w 2439256"/>
              <a:gd name="connsiteY7258" fmla="*/ 3446088 h 4246968"/>
              <a:gd name="connsiteX7259" fmla="*/ 1302353 w 2439256"/>
              <a:gd name="connsiteY7259" fmla="*/ 3445155 h 4246968"/>
              <a:gd name="connsiteX7260" fmla="*/ 1324261 w 2439256"/>
              <a:gd name="connsiteY7260" fmla="*/ 3423342 h 4246968"/>
              <a:gd name="connsiteX7261" fmla="*/ 1324261 w 2439256"/>
              <a:gd name="connsiteY7261" fmla="*/ 3418646 h 4246968"/>
              <a:gd name="connsiteX7262" fmla="*/ 1319574 w 2439256"/>
              <a:gd name="connsiteY7262" fmla="*/ 3418646 h 4246968"/>
              <a:gd name="connsiteX7263" fmla="*/ 1303391 w 2439256"/>
              <a:gd name="connsiteY7263" fmla="*/ 3434877 h 4246968"/>
              <a:gd name="connsiteX7264" fmla="*/ 1303468 w 2439256"/>
              <a:gd name="connsiteY7264" fmla="*/ 3428181 h 4246968"/>
              <a:gd name="connsiteX7265" fmla="*/ 1387497 w 2439256"/>
              <a:gd name="connsiteY7265" fmla="*/ 3344190 h 4246968"/>
              <a:gd name="connsiteX7266" fmla="*/ 1452086 w 2439256"/>
              <a:gd name="connsiteY7266" fmla="*/ 3374469 h 4246968"/>
              <a:gd name="connsiteX7267" fmla="*/ 1323670 w 2439256"/>
              <a:gd name="connsiteY7267" fmla="*/ 3482692 h 4246968"/>
              <a:gd name="connsiteX7268" fmla="*/ 1319022 w 2439256"/>
              <a:gd name="connsiteY7268" fmla="*/ 3482178 h 4246968"/>
              <a:gd name="connsiteX7269" fmla="*/ 1318536 w 2439256"/>
              <a:gd name="connsiteY7269" fmla="*/ 3486874 h 4246968"/>
              <a:gd name="connsiteX7270" fmla="*/ 1333472 w 2439256"/>
              <a:gd name="connsiteY7270" fmla="*/ 3501247 h 4246968"/>
              <a:gd name="connsiteX7271" fmla="*/ 1335481 w 2439256"/>
              <a:gd name="connsiteY7271" fmla="*/ 3501886 h 4246968"/>
              <a:gd name="connsiteX7272" fmla="*/ 1338167 w 2439256"/>
              <a:gd name="connsiteY7272" fmla="*/ 3500600 h 4246968"/>
              <a:gd name="connsiteX7273" fmla="*/ 1337396 w 2439256"/>
              <a:gd name="connsiteY7273" fmla="*/ 3495894 h 4246968"/>
              <a:gd name="connsiteX7274" fmla="*/ 1323670 w 2439256"/>
              <a:gd name="connsiteY7274" fmla="*/ 3482692 h 4246968"/>
              <a:gd name="connsiteX7275" fmla="*/ 1221867 w 2439256"/>
              <a:gd name="connsiteY7275" fmla="*/ 3461718 h 4246968"/>
              <a:gd name="connsiteX7276" fmla="*/ 1223563 w 2439256"/>
              <a:gd name="connsiteY7276" fmla="*/ 3466091 h 4246968"/>
              <a:gd name="connsiteX7277" fmla="*/ 1224906 w 2439256"/>
              <a:gd name="connsiteY7277" fmla="*/ 3466414 h 4246968"/>
              <a:gd name="connsiteX7278" fmla="*/ 1227954 w 2439256"/>
              <a:gd name="connsiteY7278" fmla="*/ 3464367 h 4246968"/>
              <a:gd name="connsiteX7279" fmla="*/ 1235097 w 2439256"/>
              <a:gd name="connsiteY7279" fmla="*/ 3428276 h 4246968"/>
              <a:gd name="connsiteX7280" fmla="*/ 1235097 w 2439256"/>
              <a:gd name="connsiteY7280" fmla="*/ 3421818 h 4246968"/>
              <a:gd name="connsiteX7281" fmla="*/ 1251280 w 2439256"/>
              <a:gd name="connsiteY7281" fmla="*/ 3437982 h 4246968"/>
              <a:gd name="connsiteX7282" fmla="*/ 1253671 w 2439256"/>
              <a:gd name="connsiteY7282" fmla="*/ 3438973 h 4246968"/>
              <a:gd name="connsiteX7283" fmla="*/ 1256043 w 2439256"/>
              <a:gd name="connsiteY7283" fmla="*/ 3437982 h 4246968"/>
              <a:gd name="connsiteX7284" fmla="*/ 1256043 w 2439256"/>
              <a:gd name="connsiteY7284" fmla="*/ 3433343 h 4246968"/>
              <a:gd name="connsiteX7285" fmla="*/ 1234231 w 2439256"/>
              <a:gd name="connsiteY7285" fmla="*/ 3411531 h 4246968"/>
              <a:gd name="connsiteX7286" fmla="*/ 1231859 w 2439256"/>
              <a:gd name="connsiteY7286" fmla="*/ 3410550 h 4246968"/>
              <a:gd name="connsiteX7287" fmla="*/ 1229458 w 2439256"/>
              <a:gd name="connsiteY7287" fmla="*/ 3411531 h 4246968"/>
              <a:gd name="connsiteX7288" fmla="*/ 1207646 w 2439256"/>
              <a:gd name="connsiteY7288" fmla="*/ 3433343 h 4246968"/>
              <a:gd name="connsiteX7289" fmla="*/ 1207560 w 2439256"/>
              <a:gd name="connsiteY7289" fmla="*/ 3437906 h 4246968"/>
              <a:gd name="connsiteX7290" fmla="*/ 1212237 w 2439256"/>
              <a:gd name="connsiteY7290" fmla="*/ 3437906 h 4246968"/>
              <a:gd name="connsiteX7291" fmla="*/ 1228420 w 2439256"/>
              <a:gd name="connsiteY7291" fmla="*/ 3421713 h 4246968"/>
              <a:gd name="connsiteX7292" fmla="*/ 1228420 w 2439256"/>
              <a:gd name="connsiteY7292" fmla="*/ 3428276 h 4246968"/>
              <a:gd name="connsiteX7293" fmla="*/ 1221867 w 2439256"/>
              <a:gd name="connsiteY7293" fmla="*/ 3461718 h 4246968"/>
              <a:gd name="connsiteX7294" fmla="*/ 1208904 w 2439256"/>
              <a:gd name="connsiteY7294" fmla="*/ 3374469 h 4246968"/>
              <a:gd name="connsiteX7295" fmla="*/ 1213571 w 2439256"/>
              <a:gd name="connsiteY7295" fmla="*/ 3374831 h 4246968"/>
              <a:gd name="connsiteX7296" fmla="*/ 1214038 w 2439256"/>
              <a:gd name="connsiteY7296" fmla="*/ 3370183 h 4246968"/>
              <a:gd name="connsiteX7297" fmla="*/ 1144324 w 2439256"/>
              <a:gd name="connsiteY7297" fmla="*/ 3337446 h 4246968"/>
              <a:gd name="connsiteX7298" fmla="*/ 1053646 w 2439256"/>
              <a:gd name="connsiteY7298" fmla="*/ 3428009 h 4246968"/>
              <a:gd name="connsiteX7299" fmla="*/ 1053551 w 2439256"/>
              <a:gd name="connsiteY7299" fmla="*/ 3434696 h 4246968"/>
              <a:gd name="connsiteX7300" fmla="*/ 1037368 w 2439256"/>
              <a:gd name="connsiteY7300" fmla="*/ 3418466 h 4246968"/>
              <a:gd name="connsiteX7301" fmla="*/ 1032681 w 2439256"/>
              <a:gd name="connsiteY7301" fmla="*/ 3418466 h 4246968"/>
              <a:gd name="connsiteX7302" fmla="*/ 1032681 w 2439256"/>
              <a:gd name="connsiteY7302" fmla="*/ 3423161 h 4246968"/>
              <a:gd name="connsiteX7303" fmla="*/ 1054494 w 2439256"/>
              <a:gd name="connsiteY7303" fmla="*/ 3445155 h 4246968"/>
              <a:gd name="connsiteX7304" fmla="*/ 1056884 w 2439256"/>
              <a:gd name="connsiteY7304" fmla="*/ 3446088 h 4246968"/>
              <a:gd name="connsiteX7305" fmla="*/ 1059256 w 2439256"/>
              <a:gd name="connsiteY7305" fmla="*/ 3445155 h 4246968"/>
              <a:gd name="connsiteX7306" fmla="*/ 1081078 w 2439256"/>
              <a:gd name="connsiteY7306" fmla="*/ 3423342 h 4246968"/>
              <a:gd name="connsiteX7307" fmla="*/ 1081078 w 2439256"/>
              <a:gd name="connsiteY7307" fmla="*/ 3418646 h 4246968"/>
              <a:gd name="connsiteX7308" fmla="*/ 1076401 w 2439256"/>
              <a:gd name="connsiteY7308" fmla="*/ 3418646 h 4246968"/>
              <a:gd name="connsiteX7309" fmla="*/ 1060218 w 2439256"/>
              <a:gd name="connsiteY7309" fmla="*/ 3434877 h 4246968"/>
              <a:gd name="connsiteX7310" fmla="*/ 1060323 w 2439256"/>
              <a:gd name="connsiteY7310" fmla="*/ 3428181 h 4246968"/>
              <a:gd name="connsiteX7311" fmla="*/ 1144324 w 2439256"/>
              <a:gd name="connsiteY7311" fmla="*/ 3344190 h 4246968"/>
              <a:gd name="connsiteX7312" fmla="*/ 1208904 w 2439256"/>
              <a:gd name="connsiteY7312" fmla="*/ 3374469 h 4246968"/>
              <a:gd name="connsiteX7313" fmla="*/ 1694974 w 2439256"/>
              <a:gd name="connsiteY7313" fmla="*/ 3374469 h 4246968"/>
              <a:gd name="connsiteX7314" fmla="*/ 1699622 w 2439256"/>
              <a:gd name="connsiteY7314" fmla="*/ 3374831 h 4246968"/>
              <a:gd name="connsiteX7315" fmla="*/ 1700117 w 2439256"/>
              <a:gd name="connsiteY7315" fmla="*/ 3370183 h 4246968"/>
              <a:gd name="connsiteX7316" fmla="*/ 1630366 w 2439256"/>
              <a:gd name="connsiteY7316" fmla="*/ 3337446 h 4246968"/>
              <a:gd name="connsiteX7317" fmla="*/ 1539707 w 2439256"/>
              <a:gd name="connsiteY7317" fmla="*/ 3428009 h 4246968"/>
              <a:gd name="connsiteX7318" fmla="*/ 1539602 w 2439256"/>
              <a:gd name="connsiteY7318" fmla="*/ 3434696 h 4246968"/>
              <a:gd name="connsiteX7319" fmla="*/ 1523429 w 2439256"/>
              <a:gd name="connsiteY7319" fmla="*/ 3418466 h 4246968"/>
              <a:gd name="connsiteX7320" fmla="*/ 1518752 w 2439256"/>
              <a:gd name="connsiteY7320" fmla="*/ 3418466 h 4246968"/>
              <a:gd name="connsiteX7321" fmla="*/ 1518752 w 2439256"/>
              <a:gd name="connsiteY7321" fmla="*/ 3423161 h 4246968"/>
              <a:gd name="connsiteX7322" fmla="*/ 1540564 w 2439256"/>
              <a:gd name="connsiteY7322" fmla="*/ 3445155 h 4246968"/>
              <a:gd name="connsiteX7323" fmla="*/ 1542936 w 2439256"/>
              <a:gd name="connsiteY7323" fmla="*/ 3446088 h 4246968"/>
              <a:gd name="connsiteX7324" fmla="*/ 1545336 w 2439256"/>
              <a:gd name="connsiteY7324" fmla="*/ 3445155 h 4246968"/>
              <a:gd name="connsiteX7325" fmla="*/ 1567148 w 2439256"/>
              <a:gd name="connsiteY7325" fmla="*/ 3423342 h 4246968"/>
              <a:gd name="connsiteX7326" fmla="*/ 1567148 w 2439256"/>
              <a:gd name="connsiteY7326" fmla="*/ 3418646 h 4246968"/>
              <a:gd name="connsiteX7327" fmla="*/ 1562452 w 2439256"/>
              <a:gd name="connsiteY7327" fmla="*/ 3418646 h 4246968"/>
              <a:gd name="connsiteX7328" fmla="*/ 1546279 w 2439256"/>
              <a:gd name="connsiteY7328" fmla="*/ 3434877 h 4246968"/>
              <a:gd name="connsiteX7329" fmla="*/ 1546374 w 2439256"/>
              <a:gd name="connsiteY7329" fmla="*/ 3428181 h 4246968"/>
              <a:gd name="connsiteX7330" fmla="*/ 1630366 w 2439256"/>
              <a:gd name="connsiteY7330" fmla="*/ 3344190 h 4246968"/>
              <a:gd name="connsiteX7331" fmla="*/ 1694974 w 2439256"/>
              <a:gd name="connsiteY7331" fmla="*/ 3374469 h 4246968"/>
              <a:gd name="connsiteX7332" fmla="*/ 1707832 w 2439256"/>
              <a:gd name="connsiteY7332" fmla="*/ 3461718 h 4246968"/>
              <a:gd name="connsiteX7333" fmla="*/ 1709528 w 2439256"/>
              <a:gd name="connsiteY7333" fmla="*/ 3466091 h 4246968"/>
              <a:gd name="connsiteX7334" fmla="*/ 1710881 w 2439256"/>
              <a:gd name="connsiteY7334" fmla="*/ 3466414 h 4246968"/>
              <a:gd name="connsiteX7335" fmla="*/ 1713929 w 2439256"/>
              <a:gd name="connsiteY7335" fmla="*/ 3464367 h 4246968"/>
              <a:gd name="connsiteX7336" fmla="*/ 1721072 w 2439256"/>
              <a:gd name="connsiteY7336" fmla="*/ 3428276 h 4246968"/>
              <a:gd name="connsiteX7337" fmla="*/ 1721072 w 2439256"/>
              <a:gd name="connsiteY7337" fmla="*/ 3421818 h 4246968"/>
              <a:gd name="connsiteX7338" fmla="*/ 1737246 w 2439256"/>
              <a:gd name="connsiteY7338" fmla="*/ 3437982 h 4246968"/>
              <a:gd name="connsiteX7339" fmla="*/ 1739636 w 2439256"/>
              <a:gd name="connsiteY7339" fmla="*/ 3438973 h 4246968"/>
              <a:gd name="connsiteX7340" fmla="*/ 1742008 w 2439256"/>
              <a:gd name="connsiteY7340" fmla="*/ 3437982 h 4246968"/>
              <a:gd name="connsiteX7341" fmla="*/ 1742008 w 2439256"/>
              <a:gd name="connsiteY7341" fmla="*/ 3433343 h 4246968"/>
              <a:gd name="connsiteX7342" fmla="*/ 1720196 w 2439256"/>
              <a:gd name="connsiteY7342" fmla="*/ 3411531 h 4246968"/>
              <a:gd name="connsiteX7343" fmla="*/ 1717824 w 2439256"/>
              <a:gd name="connsiteY7343" fmla="*/ 3410550 h 4246968"/>
              <a:gd name="connsiteX7344" fmla="*/ 1715424 w 2439256"/>
              <a:gd name="connsiteY7344" fmla="*/ 3411531 h 4246968"/>
              <a:gd name="connsiteX7345" fmla="*/ 1693612 w 2439256"/>
              <a:gd name="connsiteY7345" fmla="*/ 3433343 h 4246968"/>
              <a:gd name="connsiteX7346" fmla="*/ 1693526 w 2439256"/>
              <a:gd name="connsiteY7346" fmla="*/ 3437906 h 4246968"/>
              <a:gd name="connsiteX7347" fmla="*/ 1698203 w 2439256"/>
              <a:gd name="connsiteY7347" fmla="*/ 3437906 h 4246968"/>
              <a:gd name="connsiteX7348" fmla="*/ 1714386 w 2439256"/>
              <a:gd name="connsiteY7348" fmla="*/ 3421713 h 4246968"/>
              <a:gd name="connsiteX7349" fmla="*/ 1714386 w 2439256"/>
              <a:gd name="connsiteY7349" fmla="*/ 3428276 h 4246968"/>
              <a:gd name="connsiteX7350" fmla="*/ 1707832 w 2439256"/>
              <a:gd name="connsiteY7350" fmla="*/ 3461718 h 4246968"/>
              <a:gd name="connsiteX7351" fmla="*/ 2174177 w 2439256"/>
              <a:gd name="connsiteY7351" fmla="*/ 1781727 h 4246968"/>
              <a:gd name="connsiteX7352" fmla="*/ 2169500 w 2439256"/>
              <a:gd name="connsiteY7352" fmla="*/ 1781204 h 4246968"/>
              <a:gd name="connsiteX7353" fmla="*/ 2169014 w 2439256"/>
              <a:gd name="connsiteY7353" fmla="*/ 1785909 h 4246968"/>
              <a:gd name="connsiteX7354" fmla="*/ 2183959 w 2439256"/>
              <a:gd name="connsiteY7354" fmla="*/ 1800282 h 4246968"/>
              <a:gd name="connsiteX7355" fmla="*/ 2185959 w 2439256"/>
              <a:gd name="connsiteY7355" fmla="*/ 1800930 h 4246968"/>
              <a:gd name="connsiteX7356" fmla="*/ 2188635 w 2439256"/>
              <a:gd name="connsiteY7356" fmla="*/ 1799635 h 4246968"/>
              <a:gd name="connsiteX7357" fmla="*/ 2187864 w 2439256"/>
              <a:gd name="connsiteY7357" fmla="*/ 1794920 h 4246968"/>
              <a:gd name="connsiteX7358" fmla="*/ 2174177 w 2439256"/>
              <a:gd name="connsiteY7358" fmla="*/ 1781727 h 4246968"/>
              <a:gd name="connsiteX7359" fmla="*/ 1809722 w 2439256"/>
              <a:gd name="connsiteY7359" fmla="*/ 3482692 h 4246968"/>
              <a:gd name="connsiteX7360" fmla="*/ 1805083 w 2439256"/>
              <a:gd name="connsiteY7360" fmla="*/ 3482178 h 4246968"/>
              <a:gd name="connsiteX7361" fmla="*/ 1804578 w 2439256"/>
              <a:gd name="connsiteY7361" fmla="*/ 3486874 h 4246968"/>
              <a:gd name="connsiteX7362" fmla="*/ 1819541 w 2439256"/>
              <a:gd name="connsiteY7362" fmla="*/ 3501247 h 4246968"/>
              <a:gd name="connsiteX7363" fmla="*/ 1821552 w 2439256"/>
              <a:gd name="connsiteY7363" fmla="*/ 3501886 h 4246968"/>
              <a:gd name="connsiteX7364" fmla="*/ 1824218 w 2439256"/>
              <a:gd name="connsiteY7364" fmla="*/ 3500600 h 4246968"/>
              <a:gd name="connsiteX7365" fmla="*/ 1823447 w 2439256"/>
              <a:gd name="connsiteY7365" fmla="*/ 3495894 h 4246968"/>
              <a:gd name="connsiteX7366" fmla="*/ 1809722 w 2439256"/>
              <a:gd name="connsiteY7366" fmla="*/ 3482692 h 4246968"/>
              <a:gd name="connsiteX7367" fmla="*/ 1080706 w 2439256"/>
              <a:gd name="connsiteY7367" fmla="*/ 3482692 h 4246968"/>
              <a:gd name="connsiteX7368" fmla="*/ 1076030 w 2439256"/>
              <a:gd name="connsiteY7368" fmla="*/ 3482178 h 4246968"/>
              <a:gd name="connsiteX7369" fmla="*/ 1075544 w 2439256"/>
              <a:gd name="connsiteY7369" fmla="*/ 3486874 h 4246968"/>
              <a:gd name="connsiteX7370" fmla="*/ 1090498 w 2439256"/>
              <a:gd name="connsiteY7370" fmla="*/ 3501247 h 4246968"/>
              <a:gd name="connsiteX7371" fmla="*/ 1092498 w 2439256"/>
              <a:gd name="connsiteY7371" fmla="*/ 3501886 h 4246968"/>
              <a:gd name="connsiteX7372" fmla="*/ 1095165 w 2439256"/>
              <a:gd name="connsiteY7372" fmla="*/ 3500600 h 4246968"/>
              <a:gd name="connsiteX7373" fmla="*/ 1094394 w 2439256"/>
              <a:gd name="connsiteY7373" fmla="*/ 3495894 h 4246968"/>
              <a:gd name="connsiteX7374" fmla="*/ 1080706 w 2439256"/>
              <a:gd name="connsiteY7374" fmla="*/ 3482692 h 4246968"/>
              <a:gd name="connsiteX7375" fmla="*/ 1566653 w 2439256"/>
              <a:gd name="connsiteY7375" fmla="*/ 3482692 h 4246968"/>
              <a:gd name="connsiteX7376" fmla="*/ 1562005 w 2439256"/>
              <a:gd name="connsiteY7376" fmla="*/ 3482178 h 4246968"/>
              <a:gd name="connsiteX7377" fmla="*/ 1561519 w 2439256"/>
              <a:gd name="connsiteY7377" fmla="*/ 3486874 h 4246968"/>
              <a:gd name="connsiteX7378" fmla="*/ 1576473 w 2439256"/>
              <a:gd name="connsiteY7378" fmla="*/ 3501247 h 4246968"/>
              <a:gd name="connsiteX7379" fmla="*/ 1578473 w 2439256"/>
              <a:gd name="connsiteY7379" fmla="*/ 3501886 h 4246968"/>
              <a:gd name="connsiteX7380" fmla="*/ 1581140 w 2439256"/>
              <a:gd name="connsiteY7380" fmla="*/ 3500600 h 4246968"/>
              <a:gd name="connsiteX7381" fmla="*/ 1580359 w 2439256"/>
              <a:gd name="connsiteY7381" fmla="*/ 3495894 h 4246968"/>
              <a:gd name="connsiteX7382" fmla="*/ 1566653 w 2439256"/>
              <a:gd name="connsiteY7382" fmla="*/ 3482692 h 4246968"/>
              <a:gd name="connsiteX7383" fmla="*/ 480050 w 2439256"/>
              <a:gd name="connsiteY7383" fmla="*/ 3374469 h 4246968"/>
              <a:gd name="connsiteX7384" fmla="*/ 484718 w 2439256"/>
              <a:gd name="connsiteY7384" fmla="*/ 3374831 h 4246968"/>
              <a:gd name="connsiteX7385" fmla="*/ 485184 w 2439256"/>
              <a:gd name="connsiteY7385" fmla="*/ 3370183 h 4246968"/>
              <a:gd name="connsiteX7386" fmla="*/ 415461 w 2439256"/>
              <a:gd name="connsiteY7386" fmla="*/ 3337446 h 4246968"/>
              <a:gd name="connsiteX7387" fmla="*/ 324793 w 2439256"/>
              <a:gd name="connsiteY7387" fmla="*/ 3428009 h 4246968"/>
              <a:gd name="connsiteX7388" fmla="*/ 324707 w 2439256"/>
              <a:gd name="connsiteY7388" fmla="*/ 3434696 h 4246968"/>
              <a:gd name="connsiteX7389" fmla="*/ 308496 w 2439256"/>
              <a:gd name="connsiteY7389" fmla="*/ 3418466 h 4246968"/>
              <a:gd name="connsiteX7390" fmla="*/ 303847 w 2439256"/>
              <a:gd name="connsiteY7390" fmla="*/ 3418466 h 4246968"/>
              <a:gd name="connsiteX7391" fmla="*/ 303847 w 2439256"/>
              <a:gd name="connsiteY7391" fmla="*/ 3423161 h 4246968"/>
              <a:gd name="connsiteX7392" fmla="*/ 325545 w 2439256"/>
              <a:gd name="connsiteY7392" fmla="*/ 3445155 h 4246968"/>
              <a:gd name="connsiteX7393" fmla="*/ 327936 w 2439256"/>
              <a:gd name="connsiteY7393" fmla="*/ 3446088 h 4246968"/>
              <a:gd name="connsiteX7394" fmla="*/ 330308 w 2439256"/>
              <a:gd name="connsiteY7394" fmla="*/ 3445155 h 4246968"/>
              <a:gd name="connsiteX7395" fmla="*/ 352215 w 2439256"/>
              <a:gd name="connsiteY7395" fmla="*/ 3423342 h 4246968"/>
              <a:gd name="connsiteX7396" fmla="*/ 352215 w 2439256"/>
              <a:gd name="connsiteY7396" fmla="*/ 3418646 h 4246968"/>
              <a:gd name="connsiteX7397" fmla="*/ 347567 w 2439256"/>
              <a:gd name="connsiteY7397" fmla="*/ 3418646 h 4246968"/>
              <a:gd name="connsiteX7398" fmla="*/ 331355 w 2439256"/>
              <a:gd name="connsiteY7398" fmla="*/ 3434877 h 4246968"/>
              <a:gd name="connsiteX7399" fmla="*/ 331451 w 2439256"/>
              <a:gd name="connsiteY7399" fmla="*/ 3428181 h 4246968"/>
              <a:gd name="connsiteX7400" fmla="*/ 415461 w 2439256"/>
              <a:gd name="connsiteY7400" fmla="*/ 3344190 h 4246968"/>
              <a:gd name="connsiteX7401" fmla="*/ 480050 w 2439256"/>
              <a:gd name="connsiteY7401" fmla="*/ 3374469 h 4246968"/>
              <a:gd name="connsiteX7402" fmla="*/ 492814 w 2439256"/>
              <a:gd name="connsiteY7402" fmla="*/ 3461718 h 4246968"/>
              <a:gd name="connsiteX7403" fmla="*/ 494529 w 2439256"/>
              <a:gd name="connsiteY7403" fmla="*/ 3466091 h 4246968"/>
              <a:gd name="connsiteX7404" fmla="*/ 495852 w 2439256"/>
              <a:gd name="connsiteY7404" fmla="*/ 3466414 h 4246968"/>
              <a:gd name="connsiteX7405" fmla="*/ 498900 w 2439256"/>
              <a:gd name="connsiteY7405" fmla="*/ 3464367 h 4246968"/>
              <a:gd name="connsiteX7406" fmla="*/ 506044 w 2439256"/>
              <a:gd name="connsiteY7406" fmla="*/ 3428276 h 4246968"/>
              <a:gd name="connsiteX7407" fmla="*/ 506044 w 2439256"/>
              <a:gd name="connsiteY7407" fmla="*/ 3421818 h 4246968"/>
              <a:gd name="connsiteX7408" fmla="*/ 522246 w 2439256"/>
              <a:gd name="connsiteY7408" fmla="*/ 3437982 h 4246968"/>
              <a:gd name="connsiteX7409" fmla="*/ 524627 w 2439256"/>
              <a:gd name="connsiteY7409" fmla="*/ 3438973 h 4246968"/>
              <a:gd name="connsiteX7410" fmla="*/ 526999 w 2439256"/>
              <a:gd name="connsiteY7410" fmla="*/ 3437982 h 4246968"/>
              <a:gd name="connsiteX7411" fmla="*/ 526999 w 2439256"/>
              <a:gd name="connsiteY7411" fmla="*/ 3433343 h 4246968"/>
              <a:gd name="connsiteX7412" fmla="*/ 505206 w 2439256"/>
              <a:gd name="connsiteY7412" fmla="*/ 3411531 h 4246968"/>
              <a:gd name="connsiteX7413" fmla="*/ 502805 w 2439256"/>
              <a:gd name="connsiteY7413" fmla="*/ 3410550 h 4246968"/>
              <a:gd name="connsiteX7414" fmla="*/ 500424 w 2439256"/>
              <a:gd name="connsiteY7414" fmla="*/ 3411531 h 4246968"/>
              <a:gd name="connsiteX7415" fmla="*/ 478621 w 2439256"/>
              <a:gd name="connsiteY7415" fmla="*/ 3433343 h 4246968"/>
              <a:gd name="connsiteX7416" fmla="*/ 478536 w 2439256"/>
              <a:gd name="connsiteY7416" fmla="*/ 3437906 h 4246968"/>
              <a:gd name="connsiteX7417" fmla="*/ 483184 w 2439256"/>
              <a:gd name="connsiteY7417" fmla="*/ 3437906 h 4246968"/>
              <a:gd name="connsiteX7418" fmla="*/ 499386 w 2439256"/>
              <a:gd name="connsiteY7418" fmla="*/ 3421713 h 4246968"/>
              <a:gd name="connsiteX7419" fmla="*/ 499386 w 2439256"/>
              <a:gd name="connsiteY7419" fmla="*/ 3428276 h 4246968"/>
              <a:gd name="connsiteX7420" fmla="*/ 492814 w 2439256"/>
              <a:gd name="connsiteY7420" fmla="*/ 3461718 h 4246968"/>
              <a:gd name="connsiteX7421" fmla="*/ 594741 w 2439256"/>
              <a:gd name="connsiteY7421" fmla="*/ 3482692 h 4246968"/>
              <a:gd name="connsiteX7422" fmla="*/ 590064 w 2439256"/>
              <a:gd name="connsiteY7422" fmla="*/ 3482178 h 4246968"/>
              <a:gd name="connsiteX7423" fmla="*/ 589579 w 2439256"/>
              <a:gd name="connsiteY7423" fmla="*/ 3486874 h 4246968"/>
              <a:gd name="connsiteX7424" fmla="*/ 604542 w 2439256"/>
              <a:gd name="connsiteY7424" fmla="*/ 3501247 h 4246968"/>
              <a:gd name="connsiteX7425" fmla="*/ 606542 w 2439256"/>
              <a:gd name="connsiteY7425" fmla="*/ 3501886 h 4246968"/>
              <a:gd name="connsiteX7426" fmla="*/ 609190 w 2439256"/>
              <a:gd name="connsiteY7426" fmla="*/ 3500600 h 4246968"/>
              <a:gd name="connsiteX7427" fmla="*/ 608438 w 2439256"/>
              <a:gd name="connsiteY7427" fmla="*/ 3495894 h 4246968"/>
              <a:gd name="connsiteX7428" fmla="*/ 594741 w 2439256"/>
              <a:gd name="connsiteY7428" fmla="*/ 3482692 h 4246968"/>
              <a:gd name="connsiteX7429" fmla="*/ 351748 w 2439256"/>
              <a:gd name="connsiteY7429" fmla="*/ 3482692 h 4246968"/>
              <a:gd name="connsiteX7430" fmla="*/ 347081 w 2439256"/>
              <a:gd name="connsiteY7430" fmla="*/ 3482178 h 4246968"/>
              <a:gd name="connsiteX7431" fmla="*/ 346614 w 2439256"/>
              <a:gd name="connsiteY7431" fmla="*/ 3486874 h 4246968"/>
              <a:gd name="connsiteX7432" fmla="*/ 361559 w 2439256"/>
              <a:gd name="connsiteY7432" fmla="*/ 3501247 h 4246968"/>
              <a:gd name="connsiteX7433" fmla="*/ 363560 w 2439256"/>
              <a:gd name="connsiteY7433" fmla="*/ 3501886 h 4246968"/>
              <a:gd name="connsiteX7434" fmla="*/ 366217 w 2439256"/>
              <a:gd name="connsiteY7434" fmla="*/ 3500600 h 4246968"/>
              <a:gd name="connsiteX7435" fmla="*/ 365464 w 2439256"/>
              <a:gd name="connsiteY7435" fmla="*/ 3495894 h 4246968"/>
              <a:gd name="connsiteX7436" fmla="*/ 351748 w 2439256"/>
              <a:gd name="connsiteY7436" fmla="*/ 3482692 h 4246968"/>
              <a:gd name="connsiteX7437" fmla="*/ 978875 w 2439256"/>
              <a:gd name="connsiteY7437" fmla="*/ 3461718 h 4246968"/>
              <a:gd name="connsiteX7438" fmla="*/ 980608 w 2439256"/>
              <a:gd name="connsiteY7438" fmla="*/ 3466091 h 4246968"/>
              <a:gd name="connsiteX7439" fmla="*/ 981913 w 2439256"/>
              <a:gd name="connsiteY7439" fmla="*/ 3466414 h 4246968"/>
              <a:gd name="connsiteX7440" fmla="*/ 984971 w 2439256"/>
              <a:gd name="connsiteY7440" fmla="*/ 3464367 h 4246968"/>
              <a:gd name="connsiteX7441" fmla="*/ 992114 w 2439256"/>
              <a:gd name="connsiteY7441" fmla="*/ 3428276 h 4246968"/>
              <a:gd name="connsiteX7442" fmla="*/ 992114 w 2439256"/>
              <a:gd name="connsiteY7442" fmla="*/ 3421818 h 4246968"/>
              <a:gd name="connsiteX7443" fmla="*/ 1008297 w 2439256"/>
              <a:gd name="connsiteY7443" fmla="*/ 3437982 h 4246968"/>
              <a:gd name="connsiteX7444" fmla="*/ 1010688 w 2439256"/>
              <a:gd name="connsiteY7444" fmla="*/ 3438973 h 4246968"/>
              <a:gd name="connsiteX7445" fmla="*/ 1013070 w 2439256"/>
              <a:gd name="connsiteY7445" fmla="*/ 3437982 h 4246968"/>
              <a:gd name="connsiteX7446" fmla="*/ 1013070 w 2439256"/>
              <a:gd name="connsiteY7446" fmla="*/ 3433343 h 4246968"/>
              <a:gd name="connsiteX7447" fmla="*/ 991248 w 2439256"/>
              <a:gd name="connsiteY7447" fmla="*/ 3411531 h 4246968"/>
              <a:gd name="connsiteX7448" fmla="*/ 988876 w 2439256"/>
              <a:gd name="connsiteY7448" fmla="*/ 3410550 h 4246968"/>
              <a:gd name="connsiteX7449" fmla="*/ 986485 w 2439256"/>
              <a:gd name="connsiteY7449" fmla="*/ 3411531 h 4246968"/>
              <a:gd name="connsiteX7450" fmla="*/ 964568 w 2439256"/>
              <a:gd name="connsiteY7450" fmla="*/ 3433163 h 4246968"/>
              <a:gd name="connsiteX7451" fmla="*/ 964568 w 2439256"/>
              <a:gd name="connsiteY7451" fmla="*/ 3437906 h 4246968"/>
              <a:gd name="connsiteX7452" fmla="*/ 969245 w 2439256"/>
              <a:gd name="connsiteY7452" fmla="*/ 3437906 h 4246968"/>
              <a:gd name="connsiteX7453" fmla="*/ 985438 w 2439256"/>
              <a:gd name="connsiteY7453" fmla="*/ 3421713 h 4246968"/>
              <a:gd name="connsiteX7454" fmla="*/ 985438 w 2439256"/>
              <a:gd name="connsiteY7454" fmla="*/ 3428276 h 4246968"/>
              <a:gd name="connsiteX7455" fmla="*/ 978875 w 2439256"/>
              <a:gd name="connsiteY7455" fmla="*/ 3461718 h 4246968"/>
              <a:gd name="connsiteX7456" fmla="*/ 235553 w 2439256"/>
              <a:gd name="connsiteY7456" fmla="*/ 3437906 h 4246968"/>
              <a:gd name="connsiteX7457" fmla="*/ 240192 w 2439256"/>
              <a:gd name="connsiteY7457" fmla="*/ 3437906 h 4246968"/>
              <a:gd name="connsiteX7458" fmla="*/ 256404 w 2439256"/>
              <a:gd name="connsiteY7458" fmla="*/ 3421713 h 4246968"/>
              <a:gd name="connsiteX7459" fmla="*/ 256404 w 2439256"/>
              <a:gd name="connsiteY7459" fmla="*/ 3428276 h 4246968"/>
              <a:gd name="connsiteX7460" fmla="*/ 249831 w 2439256"/>
              <a:gd name="connsiteY7460" fmla="*/ 3461718 h 4246968"/>
              <a:gd name="connsiteX7461" fmla="*/ 251555 w 2439256"/>
              <a:gd name="connsiteY7461" fmla="*/ 3466091 h 4246968"/>
              <a:gd name="connsiteX7462" fmla="*/ 252869 w 2439256"/>
              <a:gd name="connsiteY7462" fmla="*/ 3466414 h 4246968"/>
              <a:gd name="connsiteX7463" fmla="*/ 255918 w 2439256"/>
              <a:gd name="connsiteY7463" fmla="*/ 3464367 h 4246968"/>
              <a:gd name="connsiteX7464" fmla="*/ 263061 w 2439256"/>
              <a:gd name="connsiteY7464" fmla="*/ 3428276 h 4246968"/>
              <a:gd name="connsiteX7465" fmla="*/ 263061 w 2439256"/>
              <a:gd name="connsiteY7465" fmla="*/ 3421818 h 4246968"/>
              <a:gd name="connsiteX7466" fmla="*/ 279273 w 2439256"/>
              <a:gd name="connsiteY7466" fmla="*/ 3437982 h 4246968"/>
              <a:gd name="connsiteX7467" fmla="*/ 281644 w 2439256"/>
              <a:gd name="connsiteY7467" fmla="*/ 3438973 h 4246968"/>
              <a:gd name="connsiteX7468" fmla="*/ 284036 w 2439256"/>
              <a:gd name="connsiteY7468" fmla="*/ 3437982 h 4246968"/>
              <a:gd name="connsiteX7469" fmla="*/ 284036 w 2439256"/>
              <a:gd name="connsiteY7469" fmla="*/ 3433343 h 4246968"/>
              <a:gd name="connsiteX7470" fmla="*/ 262223 w 2439256"/>
              <a:gd name="connsiteY7470" fmla="*/ 3411531 h 4246968"/>
              <a:gd name="connsiteX7471" fmla="*/ 259832 w 2439256"/>
              <a:gd name="connsiteY7471" fmla="*/ 3410550 h 4246968"/>
              <a:gd name="connsiteX7472" fmla="*/ 257460 w 2439256"/>
              <a:gd name="connsiteY7472" fmla="*/ 3411531 h 4246968"/>
              <a:gd name="connsiteX7473" fmla="*/ 235648 w 2439256"/>
              <a:gd name="connsiteY7473" fmla="*/ 3433343 h 4246968"/>
              <a:gd name="connsiteX7474" fmla="*/ 235553 w 2439256"/>
              <a:gd name="connsiteY7474" fmla="*/ 3437906 h 4246968"/>
              <a:gd name="connsiteX7475" fmla="*/ 722938 w 2439256"/>
              <a:gd name="connsiteY7475" fmla="*/ 3374469 h 4246968"/>
              <a:gd name="connsiteX7476" fmla="*/ 727614 w 2439256"/>
              <a:gd name="connsiteY7476" fmla="*/ 3374831 h 4246968"/>
              <a:gd name="connsiteX7477" fmla="*/ 728072 w 2439256"/>
              <a:gd name="connsiteY7477" fmla="*/ 3370183 h 4246968"/>
              <a:gd name="connsiteX7478" fmla="*/ 658358 w 2439256"/>
              <a:gd name="connsiteY7478" fmla="*/ 3337446 h 4246968"/>
              <a:gd name="connsiteX7479" fmla="*/ 567671 w 2439256"/>
              <a:gd name="connsiteY7479" fmla="*/ 3428009 h 4246968"/>
              <a:gd name="connsiteX7480" fmla="*/ 567566 w 2439256"/>
              <a:gd name="connsiteY7480" fmla="*/ 3434696 h 4246968"/>
              <a:gd name="connsiteX7481" fmla="*/ 551393 w 2439256"/>
              <a:gd name="connsiteY7481" fmla="*/ 3418466 h 4246968"/>
              <a:gd name="connsiteX7482" fmla="*/ 546716 w 2439256"/>
              <a:gd name="connsiteY7482" fmla="*/ 3418466 h 4246968"/>
              <a:gd name="connsiteX7483" fmla="*/ 546716 w 2439256"/>
              <a:gd name="connsiteY7483" fmla="*/ 3423161 h 4246968"/>
              <a:gd name="connsiteX7484" fmla="*/ 568528 w 2439256"/>
              <a:gd name="connsiteY7484" fmla="*/ 3445155 h 4246968"/>
              <a:gd name="connsiteX7485" fmla="*/ 570919 w 2439256"/>
              <a:gd name="connsiteY7485" fmla="*/ 3446088 h 4246968"/>
              <a:gd name="connsiteX7486" fmla="*/ 573291 w 2439256"/>
              <a:gd name="connsiteY7486" fmla="*/ 3445155 h 4246968"/>
              <a:gd name="connsiteX7487" fmla="*/ 595113 w 2439256"/>
              <a:gd name="connsiteY7487" fmla="*/ 3423342 h 4246968"/>
              <a:gd name="connsiteX7488" fmla="*/ 595113 w 2439256"/>
              <a:gd name="connsiteY7488" fmla="*/ 3418646 h 4246968"/>
              <a:gd name="connsiteX7489" fmla="*/ 590436 w 2439256"/>
              <a:gd name="connsiteY7489" fmla="*/ 3418646 h 4246968"/>
              <a:gd name="connsiteX7490" fmla="*/ 574243 w 2439256"/>
              <a:gd name="connsiteY7490" fmla="*/ 3434877 h 4246968"/>
              <a:gd name="connsiteX7491" fmla="*/ 574348 w 2439256"/>
              <a:gd name="connsiteY7491" fmla="*/ 3428181 h 4246968"/>
              <a:gd name="connsiteX7492" fmla="*/ 658358 w 2439256"/>
              <a:gd name="connsiteY7492" fmla="*/ 3344190 h 4246968"/>
              <a:gd name="connsiteX7493" fmla="*/ 722938 w 2439256"/>
              <a:gd name="connsiteY7493" fmla="*/ 3374469 h 4246968"/>
              <a:gd name="connsiteX7494" fmla="*/ 966016 w 2439256"/>
              <a:gd name="connsiteY7494" fmla="*/ 3374469 h 4246968"/>
              <a:gd name="connsiteX7495" fmla="*/ 970693 w 2439256"/>
              <a:gd name="connsiteY7495" fmla="*/ 3374831 h 4246968"/>
              <a:gd name="connsiteX7496" fmla="*/ 971150 w 2439256"/>
              <a:gd name="connsiteY7496" fmla="*/ 3370183 h 4246968"/>
              <a:gd name="connsiteX7497" fmla="*/ 901427 w 2439256"/>
              <a:gd name="connsiteY7497" fmla="*/ 3337446 h 4246968"/>
              <a:gd name="connsiteX7498" fmla="*/ 810749 w 2439256"/>
              <a:gd name="connsiteY7498" fmla="*/ 3428009 h 4246968"/>
              <a:gd name="connsiteX7499" fmla="*/ 810644 w 2439256"/>
              <a:gd name="connsiteY7499" fmla="*/ 3434696 h 4246968"/>
              <a:gd name="connsiteX7500" fmla="*/ 794480 w 2439256"/>
              <a:gd name="connsiteY7500" fmla="*/ 3418466 h 4246968"/>
              <a:gd name="connsiteX7501" fmla="*/ 789794 w 2439256"/>
              <a:gd name="connsiteY7501" fmla="*/ 3418466 h 4246968"/>
              <a:gd name="connsiteX7502" fmla="*/ 789794 w 2439256"/>
              <a:gd name="connsiteY7502" fmla="*/ 3423161 h 4246968"/>
              <a:gd name="connsiteX7503" fmla="*/ 811520 w 2439256"/>
              <a:gd name="connsiteY7503" fmla="*/ 3445155 h 4246968"/>
              <a:gd name="connsiteX7504" fmla="*/ 813911 w 2439256"/>
              <a:gd name="connsiteY7504" fmla="*/ 3446088 h 4246968"/>
              <a:gd name="connsiteX7505" fmla="*/ 816283 w 2439256"/>
              <a:gd name="connsiteY7505" fmla="*/ 3445155 h 4246968"/>
              <a:gd name="connsiteX7506" fmla="*/ 838181 w 2439256"/>
              <a:gd name="connsiteY7506" fmla="*/ 3423342 h 4246968"/>
              <a:gd name="connsiteX7507" fmla="*/ 838181 w 2439256"/>
              <a:gd name="connsiteY7507" fmla="*/ 3418646 h 4246968"/>
              <a:gd name="connsiteX7508" fmla="*/ 833504 w 2439256"/>
              <a:gd name="connsiteY7508" fmla="*/ 3418646 h 4246968"/>
              <a:gd name="connsiteX7509" fmla="*/ 817321 w 2439256"/>
              <a:gd name="connsiteY7509" fmla="*/ 3434877 h 4246968"/>
              <a:gd name="connsiteX7510" fmla="*/ 817426 w 2439256"/>
              <a:gd name="connsiteY7510" fmla="*/ 3428181 h 4246968"/>
              <a:gd name="connsiteX7511" fmla="*/ 901427 w 2439256"/>
              <a:gd name="connsiteY7511" fmla="*/ 3344190 h 4246968"/>
              <a:gd name="connsiteX7512" fmla="*/ 966016 w 2439256"/>
              <a:gd name="connsiteY7512" fmla="*/ 3374469 h 4246968"/>
              <a:gd name="connsiteX7513" fmla="*/ 837733 w 2439256"/>
              <a:gd name="connsiteY7513" fmla="*/ 3482692 h 4246968"/>
              <a:gd name="connsiteX7514" fmla="*/ 833047 w 2439256"/>
              <a:gd name="connsiteY7514" fmla="*/ 3482178 h 4246968"/>
              <a:gd name="connsiteX7515" fmla="*/ 832561 w 2439256"/>
              <a:gd name="connsiteY7515" fmla="*/ 3486874 h 4246968"/>
              <a:gd name="connsiteX7516" fmla="*/ 847506 w 2439256"/>
              <a:gd name="connsiteY7516" fmla="*/ 3501247 h 4246968"/>
              <a:gd name="connsiteX7517" fmla="*/ 849506 w 2439256"/>
              <a:gd name="connsiteY7517" fmla="*/ 3501886 h 4246968"/>
              <a:gd name="connsiteX7518" fmla="*/ 852182 w 2439256"/>
              <a:gd name="connsiteY7518" fmla="*/ 3500600 h 4246968"/>
              <a:gd name="connsiteX7519" fmla="*/ 851411 w 2439256"/>
              <a:gd name="connsiteY7519" fmla="*/ 3495894 h 4246968"/>
              <a:gd name="connsiteX7520" fmla="*/ 837733 w 2439256"/>
              <a:gd name="connsiteY7520" fmla="*/ 3482692 h 4246968"/>
              <a:gd name="connsiteX7521" fmla="*/ 735892 w 2439256"/>
              <a:gd name="connsiteY7521" fmla="*/ 3461718 h 4246968"/>
              <a:gd name="connsiteX7522" fmla="*/ 737616 w 2439256"/>
              <a:gd name="connsiteY7522" fmla="*/ 3466091 h 4246968"/>
              <a:gd name="connsiteX7523" fmla="*/ 738940 w 2439256"/>
              <a:gd name="connsiteY7523" fmla="*/ 3466414 h 4246968"/>
              <a:gd name="connsiteX7524" fmla="*/ 741979 w 2439256"/>
              <a:gd name="connsiteY7524" fmla="*/ 3464367 h 4246968"/>
              <a:gd name="connsiteX7525" fmla="*/ 749122 w 2439256"/>
              <a:gd name="connsiteY7525" fmla="*/ 3428276 h 4246968"/>
              <a:gd name="connsiteX7526" fmla="*/ 749122 w 2439256"/>
              <a:gd name="connsiteY7526" fmla="*/ 3421818 h 4246968"/>
              <a:gd name="connsiteX7527" fmla="*/ 765334 w 2439256"/>
              <a:gd name="connsiteY7527" fmla="*/ 3437982 h 4246968"/>
              <a:gd name="connsiteX7528" fmla="*/ 767705 w 2439256"/>
              <a:gd name="connsiteY7528" fmla="*/ 3438973 h 4246968"/>
              <a:gd name="connsiteX7529" fmla="*/ 770077 w 2439256"/>
              <a:gd name="connsiteY7529" fmla="*/ 3437982 h 4246968"/>
              <a:gd name="connsiteX7530" fmla="*/ 770077 w 2439256"/>
              <a:gd name="connsiteY7530" fmla="*/ 3433343 h 4246968"/>
              <a:gd name="connsiteX7531" fmla="*/ 748265 w 2439256"/>
              <a:gd name="connsiteY7531" fmla="*/ 3411531 h 4246968"/>
              <a:gd name="connsiteX7532" fmla="*/ 745893 w 2439256"/>
              <a:gd name="connsiteY7532" fmla="*/ 3410550 h 4246968"/>
              <a:gd name="connsiteX7533" fmla="*/ 743512 w 2439256"/>
              <a:gd name="connsiteY7533" fmla="*/ 3411531 h 4246968"/>
              <a:gd name="connsiteX7534" fmla="*/ 721709 w 2439256"/>
              <a:gd name="connsiteY7534" fmla="*/ 3433343 h 4246968"/>
              <a:gd name="connsiteX7535" fmla="*/ 721614 w 2439256"/>
              <a:gd name="connsiteY7535" fmla="*/ 3437906 h 4246968"/>
              <a:gd name="connsiteX7536" fmla="*/ 726253 w 2439256"/>
              <a:gd name="connsiteY7536" fmla="*/ 3437906 h 4246968"/>
              <a:gd name="connsiteX7537" fmla="*/ 742464 w 2439256"/>
              <a:gd name="connsiteY7537" fmla="*/ 3421713 h 4246968"/>
              <a:gd name="connsiteX7538" fmla="*/ 742464 w 2439256"/>
              <a:gd name="connsiteY7538" fmla="*/ 3428276 h 4246968"/>
              <a:gd name="connsiteX7539" fmla="*/ 735892 w 2439256"/>
              <a:gd name="connsiteY7539" fmla="*/ 3461718 h 4246968"/>
              <a:gd name="connsiteX7540" fmla="*/ 1938052 w 2439256"/>
              <a:gd name="connsiteY7540" fmla="*/ 3374469 h 4246968"/>
              <a:gd name="connsiteX7541" fmla="*/ 1942700 w 2439256"/>
              <a:gd name="connsiteY7541" fmla="*/ 3374831 h 4246968"/>
              <a:gd name="connsiteX7542" fmla="*/ 1943195 w 2439256"/>
              <a:gd name="connsiteY7542" fmla="*/ 3370183 h 4246968"/>
              <a:gd name="connsiteX7543" fmla="*/ 1873444 w 2439256"/>
              <a:gd name="connsiteY7543" fmla="*/ 3337446 h 4246968"/>
              <a:gd name="connsiteX7544" fmla="*/ 1782766 w 2439256"/>
              <a:gd name="connsiteY7544" fmla="*/ 3428009 h 4246968"/>
              <a:gd name="connsiteX7545" fmla="*/ 1782680 w 2439256"/>
              <a:gd name="connsiteY7545" fmla="*/ 3434696 h 4246968"/>
              <a:gd name="connsiteX7546" fmla="*/ 1766488 w 2439256"/>
              <a:gd name="connsiteY7546" fmla="*/ 3418466 h 4246968"/>
              <a:gd name="connsiteX7547" fmla="*/ 1761830 w 2439256"/>
              <a:gd name="connsiteY7547" fmla="*/ 3418466 h 4246968"/>
              <a:gd name="connsiteX7548" fmla="*/ 1761830 w 2439256"/>
              <a:gd name="connsiteY7548" fmla="*/ 3423161 h 4246968"/>
              <a:gd name="connsiteX7549" fmla="*/ 1783546 w 2439256"/>
              <a:gd name="connsiteY7549" fmla="*/ 3445155 h 4246968"/>
              <a:gd name="connsiteX7550" fmla="*/ 1785909 w 2439256"/>
              <a:gd name="connsiteY7550" fmla="*/ 3446088 h 4246968"/>
              <a:gd name="connsiteX7551" fmla="*/ 1788309 w 2439256"/>
              <a:gd name="connsiteY7551" fmla="*/ 3445155 h 4246968"/>
              <a:gd name="connsiteX7552" fmla="*/ 1810226 w 2439256"/>
              <a:gd name="connsiteY7552" fmla="*/ 3423342 h 4246968"/>
              <a:gd name="connsiteX7553" fmla="*/ 1810226 w 2439256"/>
              <a:gd name="connsiteY7553" fmla="*/ 3418646 h 4246968"/>
              <a:gd name="connsiteX7554" fmla="*/ 1805549 w 2439256"/>
              <a:gd name="connsiteY7554" fmla="*/ 3418646 h 4246968"/>
              <a:gd name="connsiteX7555" fmla="*/ 1789366 w 2439256"/>
              <a:gd name="connsiteY7555" fmla="*/ 3434877 h 4246968"/>
              <a:gd name="connsiteX7556" fmla="*/ 1789452 w 2439256"/>
              <a:gd name="connsiteY7556" fmla="*/ 3428181 h 4246968"/>
              <a:gd name="connsiteX7557" fmla="*/ 1873444 w 2439256"/>
              <a:gd name="connsiteY7557" fmla="*/ 3344190 h 4246968"/>
              <a:gd name="connsiteX7558" fmla="*/ 1938052 w 2439256"/>
              <a:gd name="connsiteY7558" fmla="*/ 3374469 h 4246968"/>
              <a:gd name="connsiteX7559" fmla="*/ 2174177 w 2439256"/>
              <a:gd name="connsiteY7559" fmla="*/ 2267645 h 4246968"/>
              <a:gd name="connsiteX7560" fmla="*/ 2169500 w 2439256"/>
              <a:gd name="connsiteY7560" fmla="*/ 2267179 h 4246968"/>
              <a:gd name="connsiteX7561" fmla="*/ 2169014 w 2439256"/>
              <a:gd name="connsiteY7561" fmla="*/ 2271884 h 4246968"/>
              <a:gd name="connsiteX7562" fmla="*/ 2183959 w 2439256"/>
              <a:gd name="connsiteY7562" fmla="*/ 2286257 h 4246968"/>
              <a:gd name="connsiteX7563" fmla="*/ 2185959 w 2439256"/>
              <a:gd name="connsiteY7563" fmla="*/ 2286895 h 4246968"/>
              <a:gd name="connsiteX7564" fmla="*/ 2188635 w 2439256"/>
              <a:gd name="connsiteY7564" fmla="*/ 2285552 h 4246968"/>
              <a:gd name="connsiteX7565" fmla="*/ 2187864 w 2439256"/>
              <a:gd name="connsiteY7565" fmla="*/ 2280895 h 4246968"/>
              <a:gd name="connsiteX7566" fmla="*/ 2174177 w 2439256"/>
              <a:gd name="connsiteY7566" fmla="*/ 2267645 h 4246968"/>
              <a:gd name="connsiteX7567" fmla="*/ 2025672 w 2439256"/>
              <a:gd name="connsiteY7567" fmla="*/ 2455964 h 4246968"/>
              <a:gd name="connsiteX7568" fmla="*/ 2025586 w 2439256"/>
              <a:gd name="connsiteY7568" fmla="*/ 2462660 h 4246968"/>
              <a:gd name="connsiteX7569" fmla="*/ 2009365 w 2439256"/>
              <a:gd name="connsiteY7569" fmla="*/ 2446477 h 4246968"/>
              <a:gd name="connsiteX7570" fmla="*/ 2004717 w 2439256"/>
              <a:gd name="connsiteY7570" fmla="*/ 2446477 h 4246968"/>
              <a:gd name="connsiteX7571" fmla="*/ 2004717 w 2439256"/>
              <a:gd name="connsiteY7571" fmla="*/ 2451126 h 4246968"/>
              <a:gd name="connsiteX7572" fmla="*/ 2026529 w 2439256"/>
              <a:gd name="connsiteY7572" fmla="*/ 2473128 h 4246968"/>
              <a:gd name="connsiteX7573" fmla="*/ 2028901 w 2439256"/>
              <a:gd name="connsiteY7573" fmla="*/ 2474062 h 4246968"/>
              <a:gd name="connsiteX7574" fmla="*/ 2031302 w 2439256"/>
              <a:gd name="connsiteY7574" fmla="*/ 2473128 h 4246968"/>
              <a:gd name="connsiteX7575" fmla="*/ 2053114 w 2439256"/>
              <a:gd name="connsiteY7575" fmla="*/ 2451316 h 4246968"/>
              <a:gd name="connsiteX7576" fmla="*/ 2053114 w 2439256"/>
              <a:gd name="connsiteY7576" fmla="*/ 2446658 h 4246968"/>
              <a:gd name="connsiteX7577" fmla="*/ 2048427 w 2439256"/>
              <a:gd name="connsiteY7577" fmla="*/ 2446658 h 4246968"/>
              <a:gd name="connsiteX7578" fmla="*/ 2032225 w 2439256"/>
              <a:gd name="connsiteY7578" fmla="*/ 2462851 h 4246968"/>
              <a:gd name="connsiteX7579" fmla="*/ 2032349 w 2439256"/>
              <a:gd name="connsiteY7579" fmla="*/ 2456145 h 4246968"/>
              <a:gd name="connsiteX7580" fmla="*/ 2116350 w 2439256"/>
              <a:gd name="connsiteY7580" fmla="*/ 2372154 h 4246968"/>
              <a:gd name="connsiteX7581" fmla="*/ 2180911 w 2439256"/>
              <a:gd name="connsiteY7581" fmla="*/ 2402434 h 4246968"/>
              <a:gd name="connsiteX7582" fmla="*/ 2185588 w 2439256"/>
              <a:gd name="connsiteY7582" fmla="*/ 2402853 h 4246968"/>
              <a:gd name="connsiteX7583" fmla="*/ 2186073 w 2439256"/>
              <a:gd name="connsiteY7583" fmla="*/ 2398157 h 4246968"/>
              <a:gd name="connsiteX7584" fmla="*/ 2116350 w 2439256"/>
              <a:gd name="connsiteY7584" fmla="*/ 2365410 h 4246968"/>
              <a:gd name="connsiteX7585" fmla="*/ 2025672 w 2439256"/>
              <a:gd name="connsiteY7585" fmla="*/ 2455964 h 4246968"/>
              <a:gd name="connsiteX7586" fmla="*/ 2181968 w 2439256"/>
              <a:gd name="connsiteY7586" fmla="*/ 2509028 h 4246968"/>
              <a:gd name="connsiteX7587" fmla="*/ 2167776 w 2439256"/>
              <a:gd name="connsiteY7587" fmla="*/ 2522373 h 4246968"/>
              <a:gd name="connsiteX7588" fmla="*/ 2167014 w 2439256"/>
              <a:gd name="connsiteY7588" fmla="*/ 2527021 h 4246968"/>
              <a:gd name="connsiteX7589" fmla="*/ 2169680 w 2439256"/>
              <a:gd name="connsiteY7589" fmla="*/ 2528373 h 4246968"/>
              <a:gd name="connsiteX7590" fmla="*/ 2171681 w 2439256"/>
              <a:gd name="connsiteY7590" fmla="*/ 2527678 h 4246968"/>
              <a:gd name="connsiteX7591" fmla="*/ 2187131 w 2439256"/>
              <a:gd name="connsiteY7591" fmla="*/ 2513210 h 4246968"/>
              <a:gd name="connsiteX7592" fmla="*/ 2186645 w 2439256"/>
              <a:gd name="connsiteY7592" fmla="*/ 2508561 h 4246968"/>
              <a:gd name="connsiteX7593" fmla="*/ 2181968 w 2439256"/>
              <a:gd name="connsiteY7593" fmla="*/ 2509028 h 4246968"/>
              <a:gd name="connsiteX7594" fmla="*/ 2237804 w 2439256"/>
              <a:gd name="connsiteY7594" fmla="*/ 2746315 h 4246968"/>
              <a:gd name="connsiteX7595" fmla="*/ 2205323 w 2439256"/>
              <a:gd name="connsiteY7595" fmla="*/ 2713806 h 4246968"/>
              <a:gd name="connsiteX7596" fmla="*/ 2237804 w 2439256"/>
              <a:gd name="connsiteY7596" fmla="*/ 2652179 h 4246968"/>
              <a:gd name="connsiteX7597" fmla="*/ 2270255 w 2439256"/>
              <a:gd name="connsiteY7597" fmla="*/ 2713806 h 4246968"/>
              <a:gd name="connsiteX7598" fmla="*/ 2237804 w 2439256"/>
              <a:gd name="connsiteY7598" fmla="*/ 2746315 h 4246968"/>
              <a:gd name="connsiteX7599" fmla="*/ 2237804 w 2439256"/>
              <a:gd name="connsiteY7599" fmla="*/ 2659256 h 4246968"/>
              <a:gd name="connsiteX7600" fmla="*/ 2211991 w 2439256"/>
              <a:gd name="connsiteY7600" fmla="*/ 2713806 h 4246968"/>
              <a:gd name="connsiteX7601" fmla="*/ 2237804 w 2439256"/>
              <a:gd name="connsiteY7601" fmla="*/ 2739619 h 4246968"/>
              <a:gd name="connsiteX7602" fmla="*/ 2263616 w 2439256"/>
              <a:gd name="connsiteY7602" fmla="*/ 2713806 h 4246968"/>
              <a:gd name="connsiteX7603" fmla="*/ 2237804 w 2439256"/>
              <a:gd name="connsiteY7603" fmla="*/ 2659256 h 4246968"/>
              <a:gd name="connsiteX7604" fmla="*/ 1950787 w 2439256"/>
              <a:gd name="connsiteY7604" fmla="*/ 3461718 h 4246968"/>
              <a:gd name="connsiteX7605" fmla="*/ 1952520 w 2439256"/>
              <a:gd name="connsiteY7605" fmla="*/ 3466091 h 4246968"/>
              <a:gd name="connsiteX7606" fmla="*/ 1953834 w 2439256"/>
              <a:gd name="connsiteY7606" fmla="*/ 3466414 h 4246968"/>
              <a:gd name="connsiteX7607" fmla="*/ 1956892 w 2439256"/>
              <a:gd name="connsiteY7607" fmla="*/ 3464367 h 4246968"/>
              <a:gd name="connsiteX7608" fmla="*/ 1964055 w 2439256"/>
              <a:gd name="connsiteY7608" fmla="*/ 3428276 h 4246968"/>
              <a:gd name="connsiteX7609" fmla="*/ 1964055 w 2439256"/>
              <a:gd name="connsiteY7609" fmla="*/ 3421818 h 4246968"/>
              <a:gd name="connsiteX7610" fmla="*/ 1980238 w 2439256"/>
              <a:gd name="connsiteY7610" fmla="*/ 3437982 h 4246968"/>
              <a:gd name="connsiteX7611" fmla="*/ 1982610 w 2439256"/>
              <a:gd name="connsiteY7611" fmla="*/ 3438973 h 4246968"/>
              <a:gd name="connsiteX7612" fmla="*/ 1985010 w 2439256"/>
              <a:gd name="connsiteY7612" fmla="*/ 3437982 h 4246968"/>
              <a:gd name="connsiteX7613" fmla="*/ 1985010 w 2439256"/>
              <a:gd name="connsiteY7613" fmla="*/ 3433343 h 4246968"/>
              <a:gd name="connsiteX7614" fmla="*/ 1963188 w 2439256"/>
              <a:gd name="connsiteY7614" fmla="*/ 3411531 h 4246968"/>
              <a:gd name="connsiteX7615" fmla="*/ 1960797 w 2439256"/>
              <a:gd name="connsiteY7615" fmla="*/ 3410550 h 4246968"/>
              <a:gd name="connsiteX7616" fmla="*/ 1958426 w 2439256"/>
              <a:gd name="connsiteY7616" fmla="*/ 3411531 h 4246968"/>
              <a:gd name="connsiteX7617" fmla="*/ 1936613 w 2439256"/>
              <a:gd name="connsiteY7617" fmla="*/ 3433343 h 4246968"/>
              <a:gd name="connsiteX7618" fmla="*/ 1936509 w 2439256"/>
              <a:gd name="connsiteY7618" fmla="*/ 3437906 h 4246968"/>
              <a:gd name="connsiteX7619" fmla="*/ 1941186 w 2439256"/>
              <a:gd name="connsiteY7619" fmla="*/ 3437906 h 4246968"/>
              <a:gd name="connsiteX7620" fmla="*/ 1957368 w 2439256"/>
              <a:gd name="connsiteY7620" fmla="*/ 3421713 h 4246968"/>
              <a:gd name="connsiteX7621" fmla="*/ 1957368 w 2439256"/>
              <a:gd name="connsiteY7621" fmla="*/ 3428276 h 4246968"/>
              <a:gd name="connsiteX7622" fmla="*/ 1950787 w 2439256"/>
              <a:gd name="connsiteY7622" fmla="*/ 3461718 h 4246968"/>
              <a:gd name="connsiteX7623" fmla="*/ 2025672 w 2439256"/>
              <a:gd name="connsiteY7623" fmla="*/ 1969989 h 4246968"/>
              <a:gd name="connsiteX7624" fmla="*/ 2025586 w 2439256"/>
              <a:gd name="connsiteY7624" fmla="*/ 1976685 h 4246968"/>
              <a:gd name="connsiteX7625" fmla="*/ 2009365 w 2439256"/>
              <a:gd name="connsiteY7625" fmla="*/ 1960502 h 4246968"/>
              <a:gd name="connsiteX7626" fmla="*/ 2004717 w 2439256"/>
              <a:gd name="connsiteY7626" fmla="*/ 1960502 h 4246968"/>
              <a:gd name="connsiteX7627" fmla="*/ 2004717 w 2439256"/>
              <a:gd name="connsiteY7627" fmla="*/ 1965150 h 4246968"/>
              <a:gd name="connsiteX7628" fmla="*/ 2026529 w 2439256"/>
              <a:gd name="connsiteY7628" fmla="*/ 1987153 h 4246968"/>
              <a:gd name="connsiteX7629" fmla="*/ 2028901 w 2439256"/>
              <a:gd name="connsiteY7629" fmla="*/ 1988134 h 4246968"/>
              <a:gd name="connsiteX7630" fmla="*/ 2031302 w 2439256"/>
              <a:gd name="connsiteY7630" fmla="*/ 1987153 h 4246968"/>
              <a:gd name="connsiteX7631" fmla="*/ 2053114 w 2439256"/>
              <a:gd name="connsiteY7631" fmla="*/ 1965341 h 4246968"/>
              <a:gd name="connsiteX7632" fmla="*/ 2053114 w 2439256"/>
              <a:gd name="connsiteY7632" fmla="*/ 1960683 h 4246968"/>
              <a:gd name="connsiteX7633" fmla="*/ 2048427 w 2439256"/>
              <a:gd name="connsiteY7633" fmla="*/ 1960683 h 4246968"/>
              <a:gd name="connsiteX7634" fmla="*/ 2032225 w 2439256"/>
              <a:gd name="connsiteY7634" fmla="*/ 1976876 h 4246968"/>
              <a:gd name="connsiteX7635" fmla="*/ 2032349 w 2439256"/>
              <a:gd name="connsiteY7635" fmla="*/ 1970227 h 4246968"/>
              <a:gd name="connsiteX7636" fmla="*/ 2116350 w 2439256"/>
              <a:gd name="connsiteY7636" fmla="*/ 1886179 h 4246968"/>
              <a:gd name="connsiteX7637" fmla="*/ 2180911 w 2439256"/>
              <a:gd name="connsiteY7637" fmla="*/ 1916459 h 4246968"/>
              <a:gd name="connsiteX7638" fmla="*/ 2185588 w 2439256"/>
              <a:gd name="connsiteY7638" fmla="*/ 1916878 h 4246968"/>
              <a:gd name="connsiteX7639" fmla="*/ 2186073 w 2439256"/>
              <a:gd name="connsiteY7639" fmla="*/ 1912182 h 4246968"/>
              <a:gd name="connsiteX7640" fmla="*/ 2116350 w 2439256"/>
              <a:gd name="connsiteY7640" fmla="*/ 1879435 h 4246968"/>
              <a:gd name="connsiteX7641" fmla="*/ 2025672 w 2439256"/>
              <a:gd name="connsiteY7641" fmla="*/ 1969989 h 4246968"/>
              <a:gd name="connsiteX7642" fmla="*/ 2179682 w 2439256"/>
              <a:gd name="connsiteY7642" fmla="*/ 2461308 h 4246968"/>
              <a:gd name="connsiteX7643" fmla="*/ 2179596 w 2439256"/>
              <a:gd name="connsiteY7643" fmla="*/ 2465870 h 4246968"/>
              <a:gd name="connsiteX7644" fmla="*/ 2184273 w 2439256"/>
              <a:gd name="connsiteY7644" fmla="*/ 2465870 h 4246968"/>
              <a:gd name="connsiteX7645" fmla="*/ 2200447 w 2439256"/>
              <a:gd name="connsiteY7645" fmla="*/ 2449687 h 4246968"/>
              <a:gd name="connsiteX7646" fmla="*/ 2200447 w 2439256"/>
              <a:gd name="connsiteY7646" fmla="*/ 2456250 h 4246968"/>
              <a:gd name="connsiteX7647" fmla="*/ 2193874 w 2439256"/>
              <a:gd name="connsiteY7647" fmla="*/ 2489683 h 4246968"/>
              <a:gd name="connsiteX7648" fmla="*/ 2195589 w 2439256"/>
              <a:gd name="connsiteY7648" fmla="*/ 2494102 h 4246968"/>
              <a:gd name="connsiteX7649" fmla="*/ 2196922 w 2439256"/>
              <a:gd name="connsiteY7649" fmla="*/ 2494379 h 4246968"/>
              <a:gd name="connsiteX7650" fmla="*/ 2199980 w 2439256"/>
              <a:gd name="connsiteY7650" fmla="*/ 2492388 h 4246968"/>
              <a:gd name="connsiteX7651" fmla="*/ 2207124 w 2439256"/>
              <a:gd name="connsiteY7651" fmla="*/ 2456250 h 4246968"/>
              <a:gd name="connsiteX7652" fmla="*/ 2207124 w 2439256"/>
              <a:gd name="connsiteY7652" fmla="*/ 2449783 h 4246968"/>
              <a:gd name="connsiteX7653" fmla="*/ 2223306 w 2439256"/>
              <a:gd name="connsiteY7653" fmla="*/ 2465966 h 4246968"/>
              <a:gd name="connsiteX7654" fmla="*/ 2225678 w 2439256"/>
              <a:gd name="connsiteY7654" fmla="*/ 2466937 h 4246968"/>
              <a:gd name="connsiteX7655" fmla="*/ 2228079 w 2439256"/>
              <a:gd name="connsiteY7655" fmla="*/ 2465966 h 4246968"/>
              <a:gd name="connsiteX7656" fmla="*/ 2228079 w 2439256"/>
              <a:gd name="connsiteY7656" fmla="*/ 2461308 h 4246968"/>
              <a:gd name="connsiteX7657" fmla="*/ 2206266 w 2439256"/>
              <a:gd name="connsiteY7657" fmla="*/ 2439505 h 4246968"/>
              <a:gd name="connsiteX7658" fmla="*/ 2203866 w 2439256"/>
              <a:gd name="connsiteY7658" fmla="*/ 2438572 h 4246968"/>
              <a:gd name="connsiteX7659" fmla="*/ 2201494 w 2439256"/>
              <a:gd name="connsiteY7659" fmla="*/ 2439505 h 4246968"/>
              <a:gd name="connsiteX7660" fmla="*/ 2179682 w 2439256"/>
              <a:gd name="connsiteY7660" fmla="*/ 2461308 h 4246968"/>
              <a:gd name="connsiteX7661" fmla="*/ 82572 w 2439256"/>
              <a:gd name="connsiteY7661" fmla="*/ 3445155 h 4246968"/>
              <a:gd name="connsiteX7662" fmla="*/ 84944 w 2439256"/>
              <a:gd name="connsiteY7662" fmla="*/ 3446088 h 4246968"/>
              <a:gd name="connsiteX7663" fmla="*/ 87316 w 2439256"/>
              <a:gd name="connsiteY7663" fmla="*/ 3445155 h 4246968"/>
              <a:gd name="connsiteX7664" fmla="*/ 109128 w 2439256"/>
              <a:gd name="connsiteY7664" fmla="*/ 3423342 h 4246968"/>
              <a:gd name="connsiteX7665" fmla="*/ 109128 w 2439256"/>
              <a:gd name="connsiteY7665" fmla="*/ 3418646 h 4246968"/>
              <a:gd name="connsiteX7666" fmla="*/ 104489 w 2439256"/>
              <a:gd name="connsiteY7666" fmla="*/ 3418646 h 4246968"/>
              <a:gd name="connsiteX7667" fmla="*/ 88278 w 2439256"/>
              <a:gd name="connsiteY7667" fmla="*/ 3434877 h 4246968"/>
              <a:gd name="connsiteX7668" fmla="*/ 88373 w 2439256"/>
              <a:gd name="connsiteY7668" fmla="*/ 3428181 h 4246968"/>
              <a:gd name="connsiteX7669" fmla="*/ 172393 w 2439256"/>
              <a:gd name="connsiteY7669" fmla="*/ 3344190 h 4246968"/>
              <a:gd name="connsiteX7670" fmla="*/ 236963 w 2439256"/>
              <a:gd name="connsiteY7670" fmla="*/ 3374469 h 4246968"/>
              <a:gd name="connsiteX7671" fmla="*/ 241639 w 2439256"/>
              <a:gd name="connsiteY7671" fmla="*/ 3374831 h 4246968"/>
              <a:gd name="connsiteX7672" fmla="*/ 242097 w 2439256"/>
              <a:gd name="connsiteY7672" fmla="*/ 3370183 h 4246968"/>
              <a:gd name="connsiteX7673" fmla="*/ 172393 w 2439256"/>
              <a:gd name="connsiteY7673" fmla="*/ 3337446 h 4246968"/>
              <a:gd name="connsiteX7674" fmla="*/ 81715 w 2439256"/>
              <a:gd name="connsiteY7674" fmla="*/ 3428009 h 4246968"/>
              <a:gd name="connsiteX7675" fmla="*/ 81629 w 2439256"/>
              <a:gd name="connsiteY7675" fmla="*/ 3434696 h 4246968"/>
              <a:gd name="connsiteX7676" fmla="*/ 65418 w 2439256"/>
              <a:gd name="connsiteY7676" fmla="*/ 3418466 h 4246968"/>
              <a:gd name="connsiteX7677" fmla="*/ 60770 w 2439256"/>
              <a:gd name="connsiteY7677" fmla="*/ 3418466 h 4246968"/>
              <a:gd name="connsiteX7678" fmla="*/ 60770 w 2439256"/>
              <a:gd name="connsiteY7678" fmla="*/ 3423161 h 4246968"/>
              <a:gd name="connsiteX7679" fmla="*/ 82572 w 2439256"/>
              <a:gd name="connsiteY7679" fmla="*/ 3445155 h 4246968"/>
              <a:gd name="connsiteX7680" fmla="*/ 2203589 w 2439256"/>
              <a:gd name="connsiteY7680" fmla="*/ 2293696 h 4246968"/>
              <a:gd name="connsiteX7681" fmla="*/ 2205581 w 2439256"/>
              <a:gd name="connsiteY7681" fmla="*/ 2297973 h 4246968"/>
              <a:gd name="connsiteX7682" fmla="*/ 2226174 w 2439256"/>
              <a:gd name="connsiteY7682" fmla="*/ 2302707 h 4246968"/>
              <a:gd name="connsiteX7683" fmla="*/ 2226545 w 2439256"/>
              <a:gd name="connsiteY7683" fmla="*/ 2302707 h 4246968"/>
              <a:gd name="connsiteX7684" fmla="*/ 2229898 w 2439256"/>
              <a:gd name="connsiteY7684" fmla="*/ 2299783 h 4246968"/>
              <a:gd name="connsiteX7685" fmla="*/ 2226830 w 2439256"/>
              <a:gd name="connsiteY7685" fmla="*/ 2296068 h 4246968"/>
              <a:gd name="connsiteX7686" fmla="*/ 2207895 w 2439256"/>
              <a:gd name="connsiteY7686" fmla="*/ 2291696 h 4246968"/>
              <a:gd name="connsiteX7687" fmla="*/ 2203589 w 2439256"/>
              <a:gd name="connsiteY7687" fmla="*/ 2293696 h 4246968"/>
              <a:gd name="connsiteX7688" fmla="*/ 2237804 w 2439256"/>
              <a:gd name="connsiteY7688" fmla="*/ 2260349 h 4246968"/>
              <a:gd name="connsiteX7689" fmla="*/ 2205323 w 2439256"/>
              <a:gd name="connsiteY7689" fmla="*/ 2227840 h 4246968"/>
              <a:gd name="connsiteX7690" fmla="*/ 2237804 w 2439256"/>
              <a:gd name="connsiteY7690" fmla="*/ 2166204 h 4246968"/>
              <a:gd name="connsiteX7691" fmla="*/ 2270255 w 2439256"/>
              <a:gd name="connsiteY7691" fmla="*/ 2227840 h 4246968"/>
              <a:gd name="connsiteX7692" fmla="*/ 2237804 w 2439256"/>
              <a:gd name="connsiteY7692" fmla="*/ 2260349 h 4246968"/>
              <a:gd name="connsiteX7693" fmla="*/ 2237804 w 2439256"/>
              <a:gd name="connsiteY7693" fmla="*/ 2173281 h 4246968"/>
              <a:gd name="connsiteX7694" fmla="*/ 2211991 w 2439256"/>
              <a:gd name="connsiteY7694" fmla="*/ 2227840 h 4246968"/>
              <a:gd name="connsiteX7695" fmla="*/ 2237804 w 2439256"/>
              <a:gd name="connsiteY7695" fmla="*/ 2253653 h 4246968"/>
              <a:gd name="connsiteX7696" fmla="*/ 2263616 w 2439256"/>
              <a:gd name="connsiteY7696" fmla="*/ 2227840 h 4246968"/>
              <a:gd name="connsiteX7697" fmla="*/ 2237804 w 2439256"/>
              <a:gd name="connsiteY7697" fmla="*/ 2173281 h 4246968"/>
              <a:gd name="connsiteX7698" fmla="*/ 2205581 w 2439256"/>
              <a:gd name="connsiteY7698" fmla="*/ 2784034 h 4246968"/>
              <a:gd name="connsiteX7699" fmla="*/ 2226174 w 2439256"/>
              <a:gd name="connsiteY7699" fmla="*/ 2788777 h 4246968"/>
              <a:gd name="connsiteX7700" fmla="*/ 2226545 w 2439256"/>
              <a:gd name="connsiteY7700" fmla="*/ 2788777 h 4246968"/>
              <a:gd name="connsiteX7701" fmla="*/ 2229898 w 2439256"/>
              <a:gd name="connsiteY7701" fmla="*/ 2785853 h 4246968"/>
              <a:gd name="connsiteX7702" fmla="*/ 2226840 w 2439256"/>
              <a:gd name="connsiteY7702" fmla="*/ 2782129 h 4246968"/>
              <a:gd name="connsiteX7703" fmla="*/ 2207895 w 2439256"/>
              <a:gd name="connsiteY7703" fmla="*/ 2777709 h 4246968"/>
              <a:gd name="connsiteX7704" fmla="*/ 2203589 w 2439256"/>
              <a:gd name="connsiteY7704" fmla="*/ 2779710 h 4246968"/>
              <a:gd name="connsiteX7705" fmla="*/ 2205581 w 2439256"/>
              <a:gd name="connsiteY7705" fmla="*/ 2784034 h 4246968"/>
              <a:gd name="connsiteX7706" fmla="*/ 2181968 w 2439256"/>
              <a:gd name="connsiteY7706" fmla="*/ 3481064 h 4246968"/>
              <a:gd name="connsiteX7707" fmla="*/ 2167776 w 2439256"/>
              <a:gd name="connsiteY7707" fmla="*/ 3494408 h 4246968"/>
              <a:gd name="connsiteX7708" fmla="*/ 2167014 w 2439256"/>
              <a:gd name="connsiteY7708" fmla="*/ 3499057 h 4246968"/>
              <a:gd name="connsiteX7709" fmla="*/ 2169680 w 2439256"/>
              <a:gd name="connsiteY7709" fmla="*/ 3500409 h 4246968"/>
              <a:gd name="connsiteX7710" fmla="*/ 2171681 w 2439256"/>
              <a:gd name="connsiteY7710" fmla="*/ 3499714 h 4246968"/>
              <a:gd name="connsiteX7711" fmla="*/ 2187131 w 2439256"/>
              <a:gd name="connsiteY7711" fmla="*/ 3485236 h 4246968"/>
              <a:gd name="connsiteX7712" fmla="*/ 2186645 w 2439256"/>
              <a:gd name="connsiteY7712" fmla="*/ 3480597 h 4246968"/>
              <a:gd name="connsiteX7713" fmla="*/ 2181968 w 2439256"/>
              <a:gd name="connsiteY7713" fmla="*/ 3481064 h 4246968"/>
              <a:gd name="connsiteX7714" fmla="*/ 2181968 w 2439256"/>
              <a:gd name="connsiteY7714" fmla="*/ 2995089 h 4246968"/>
              <a:gd name="connsiteX7715" fmla="*/ 2167776 w 2439256"/>
              <a:gd name="connsiteY7715" fmla="*/ 3008443 h 4246968"/>
              <a:gd name="connsiteX7716" fmla="*/ 2167014 w 2439256"/>
              <a:gd name="connsiteY7716" fmla="*/ 3013091 h 4246968"/>
              <a:gd name="connsiteX7717" fmla="*/ 2169680 w 2439256"/>
              <a:gd name="connsiteY7717" fmla="*/ 3014443 h 4246968"/>
              <a:gd name="connsiteX7718" fmla="*/ 2171681 w 2439256"/>
              <a:gd name="connsiteY7718" fmla="*/ 3013739 h 4246968"/>
              <a:gd name="connsiteX7719" fmla="*/ 2187131 w 2439256"/>
              <a:gd name="connsiteY7719" fmla="*/ 2999261 h 4246968"/>
              <a:gd name="connsiteX7720" fmla="*/ 2186645 w 2439256"/>
              <a:gd name="connsiteY7720" fmla="*/ 2994622 h 4246968"/>
              <a:gd name="connsiteX7721" fmla="*/ 2181968 w 2439256"/>
              <a:gd name="connsiteY7721" fmla="*/ 2995089 h 4246968"/>
              <a:gd name="connsiteX7722" fmla="*/ 2174177 w 2439256"/>
              <a:gd name="connsiteY7722" fmla="*/ 3239681 h 4246968"/>
              <a:gd name="connsiteX7723" fmla="*/ 2169500 w 2439256"/>
              <a:gd name="connsiteY7723" fmla="*/ 3239215 h 4246968"/>
              <a:gd name="connsiteX7724" fmla="*/ 2169014 w 2439256"/>
              <a:gd name="connsiteY7724" fmla="*/ 3243863 h 4246968"/>
              <a:gd name="connsiteX7725" fmla="*/ 2183959 w 2439256"/>
              <a:gd name="connsiteY7725" fmla="*/ 3258284 h 4246968"/>
              <a:gd name="connsiteX7726" fmla="*/ 2185959 w 2439256"/>
              <a:gd name="connsiteY7726" fmla="*/ 3258931 h 4246968"/>
              <a:gd name="connsiteX7727" fmla="*/ 2188635 w 2439256"/>
              <a:gd name="connsiteY7727" fmla="*/ 3257588 h 4246968"/>
              <a:gd name="connsiteX7728" fmla="*/ 2187864 w 2439256"/>
              <a:gd name="connsiteY7728" fmla="*/ 3252940 h 4246968"/>
              <a:gd name="connsiteX7729" fmla="*/ 2174177 w 2439256"/>
              <a:gd name="connsiteY7729" fmla="*/ 3239681 h 4246968"/>
              <a:gd name="connsiteX7730" fmla="*/ 2025672 w 2439256"/>
              <a:gd name="connsiteY7730" fmla="*/ 3428009 h 4246968"/>
              <a:gd name="connsiteX7731" fmla="*/ 2025586 w 2439256"/>
              <a:gd name="connsiteY7731" fmla="*/ 3434696 h 4246968"/>
              <a:gd name="connsiteX7732" fmla="*/ 2009365 w 2439256"/>
              <a:gd name="connsiteY7732" fmla="*/ 3418466 h 4246968"/>
              <a:gd name="connsiteX7733" fmla="*/ 2004717 w 2439256"/>
              <a:gd name="connsiteY7733" fmla="*/ 3418466 h 4246968"/>
              <a:gd name="connsiteX7734" fmla="*/ 2004717 w 2439256"/>
              <a:gd name="connsiteY7734" fmla="*/ 3423161 h 4246968"/>
              <a:gd name="connsiteX7735" fmla="*/ 2026529 w 2439256"/>
              <a:gd name="connsiteY7735" fmla="*/ 3445155 h 4246968"/>
              <a:gd name="connsiteX7736" fmla="*/ 2028901 w 2439256"/>
              <a:gd name="connsiteY7736" fmla="*/ 3446088 h 4246968"/>
              <a:gd name="connsiteX7737" fmla="*/ 2031302 w 2439256"/>
              <a:gd name="connsiteY7737" fmla="*/ 3445155 h 4246968"/>
              <a:gd name="connsiteX7738" fmla="*/ 2053114 w 2439256"/>
              <a:gd name="connsiteY7738" fmla="*/ 3423342 h 4246968"/>
              <a:gd name="connsiteX7739" fmla="*/ 2053114 w 2439256"/>
              <a:gd name="connsiteY7739" fmla="*/ 3418646 h 4246968"/>
              <a:gd name="connsiteX7740" fmla="*/ 2048427 w 2439256"/>
              <a:gd name="connsiteY7740" fmla="*/ 3418646 h 4246968"/>
              <a:gd name="connsiteX7741" fmla="*/ 2032225 w 2439256"/>
              <a:gd name="connsiteY7741" fmla="*/ 3434877 h 4246968"/>
              <a:gd name="connsiteX7742" fmla="*/ 2032349 w 2439256"/>
              <a:gd name="connsiteY7742" fmla="*/ 3428181 h 4246968"/>
              <a:gd name="connsiteX7743" fmla="*/ 2116350 w 2439256"/>
              <a:gd name="connsiteY7743" fmla="*/ 3344190 h 4246968"/>
              <a:gd name="connsiteX7744" fmla="*/ 2180911 w 2439256"/>
              <a:gd name="connsiteY7744" fmla="*/ 3374469 h 4246968"/>
              <a:gd name="connsiteX7745" fmla="*/ 2185588 w 2439256"/>
              <a:gd name="connsiteY7745" fmla="*/ 3374831 h 4246968"/>
              <a:gd name="connsiteX7746" fmla="*/ 2186073 w 2439256"/>
              <a:gd name="connsiteY7746" fmla="*/ 3370183 h 4246968"/>
              <a:gd name="connsiteX7747" fmla="*/ 2116350 w 2439256"/>
              <a:gd name="connsiteY7747" fmla="*/ 3337446 h 4246968"/>
              <a:gd name="connsiteX7748" fmla="*/ 2025672 w 2439256"/>
              <a:gd name="connsiteY7748" fmla="*/ 3428009 h 4246968"/>
              <a:gd name="connsiteX7749" fmla="*/ 2052714 w 2439256"/>
              <a:gd name="connsiteY7749" fmla="*/ 3482692 h 4246968"/>
              <a:gd name="connsiteX7750" fmla="*/ 2048047 w 2439256"/>
              <a:gd name="connsiteY7750" fmla="*/ 3482178 h 4246968"/>
              <a:gd name="connsiteX7751" fmla="*/ 2047570 w 2439256"/>
              <a:gd name="connsiteY7751" fmla="*/ 3486874 h 4246968"/>
              <a:gd name="connsiteX7752" fmla="*/ 2062524 w 2439256"/>
              <a:gd name="connsiteY7752" fmla="*/ 3501247 h 4246968"/>
              <a:gd name="connsiteX7753" fmla="*/ 2064525 w 2439256"/>
              <a:gd name="connsiteY7753" fmla="*/ 3501886 h 4246968"/>
              <a:gd name="connsiteX7754" fmla="*/ 2067201 w 2439256"/>
              <a:gd name="connsiteY7754" fmla="*/ 3500600 h 4246968"/>
              <a:gd name="connsiteX7755" fmla="*/ 2066439 w 2439256"/>
              <a:gd name="connsiteY7755" fmla="*/ 3495894 h 4246968"/>
              <a:gd name="connsiteX7756" fmla="*/ 2052714 w 2439256"/>
              <a:gd name="connsiteY7756" fmla="*/ 3482692 h 4246968"/>
              <a:gd name="connsiteX7757" fmla="*/ 2179682 w 2439256"/>
              <a:gd name="connsiteY7757" fmla="*/ 3433343 h 4246968"/>
              <a:gd name="connsiteX7758" fmla="*/ 2179596 w 2439256"/>
              <a:gd name="connsiteY7758" fmla="*/ 3437916 h 4246968"/>
              <a:gd name="connsiteX7759" fmla="*/ 2184273 w 2439256"/>
              <a:gd name="connsiteY7759" fmla="*/ 3437916 h 4246968"/>
              <a:gd name="connsiteX7760" fmla="*/ 2200447 w 2439256"/>
              <a:gd name="connsiteY7760" fmla="*/ 3421713 h 4246968"/>
              <a:gd name="connsiteX7761" fmla="*/ 2200447 w 2439256"/>
              <a:gd name="connsiteY7761" fmla="*/ 3428276 h 4246968"/>
              <a:gd name="connsiteX7762" fmla="*/ 2193874 w 2439256"/>
              <a:gd name="connsiteY7762" fmla="*/ 3461728 h 4246968"/>
              <a:gd name="connsiteX7763" fmla="*/ 2195589 w 2439256"/>
              <a:gd name="connsiteY7763" fmla="*/ 3466100 h 4246968"/>
              <a:gd name="connsiteX7764" fmla="*/ 2196922 w 2439256"/>
              <a:gd name="connsiteY7764" fmla="*/ 3466414 h 4246968"/>
              <a:gd name="connsiteX7765" fmla="*/ 2199980 w 2439256"/>
              <a:gd name="connsiteY7765" fmla="*/ 3464367 h 4246968"/>
              <a:gd name="connsiteX7766" fmla="*/ 2207124 w 2439256"/>
              <a:gd name="connsiteY7766" fmla="*/ 3428276 h 4246968"/>
              <a:gd name="connsiteX7767" fmla="*/ 2207124 w 2439256"/>
              <a:gd name="connsiteY7767" fmla="*/ 3421809 h 4246968"/>
              <a:gd name="connsiteX7768" fmla="*/ 2223306 w 2439256"/>
              <a:gd name="connsiteY7768" fmla="*/ 3437982 h 4246968"/>
              <a:gd name="connsiteX7769" fmla="*/ 2225678 w 2439256"/>
              <a:gd name="connsiteY7769" fmla="*/ 3438973 h 4246968"/>
              <a:gd name="connsiteX7770" fmla="*/ 2228079 w 2439256"/>
              <a:gd name="connsiteY7770" fmla="*/ 3437982 h 4246968"/>
              <a:gd name="connsiteX7771" fmla="*/ 2228079 w 2439256"/>
              <a:gd name="connsiteY7771" fmla="*/ 3433343 h 4246968"/>
              <a:gd name="connsiteX7772" fmla="*/ 2206266 w 2439256"/>
              <a:gd name="connsiteY7772" fmla="*/ 3411531 h 4246968"/>
              <a:gd name="connsiteX7773" fmla="*/ 2203866 w 2439256"/>
              <a:gd name="connsiteY7773" fmla="*/ 3410550 h 4246968"/>
              <a:gd name="connsiteX7774" fmla="*/ 2201494 w 2439256"/>
              <a:gd name="connsiteY7774" fmla="*/ 3411531 h 4246968"/>
              <a:gd name="connsiteX7775" fmla="*/ 2179682 w 2439256"/>
              <a:gd name="connsiteY7775" fmla="*/ 3433343 h 4246968"/>
              <a:gd name="connsiteX7776" fmla="*/ 2237804 w 2439256"/>
              <a:gd name="connsiteY7776" fmla="*/ 3232290 h 4246968"/>
              <a:gd name="connsiteX7777" fmla="*/ 2205323 w 2439256"/>
              <a:gd name="connsiteY7777" fmla="*/ 3199781 h 4246968"/>
              <a:gd name="connsiteX7778" fmla="*/ 2237804 w 2439256"/>
              <a:gd name="connsiteY7778" fmla="*/ 3138154 h 4246968"/>
              <a:gd name="connsiteX7779" fmla="*/ 2270255 w 2439256"/>
              <a:gd name="connsiteY7779" fmla="*/ 3199781 h 4246968"/>
              <a:gd name="connsiteX7780" fmla="*/ 2237804 w 2439256"/>
              <a:gd name="connsiteY7780" fmla="*/ 3232290 h 4246968"/>
              <a:gd name="connsiteX7781" fmla="*/ 2237804 w 2439256"/>
              <a:gd name="connsiteY7781" fmla="*/ 3145222 h 4246968"/>
              <a:gd name="connsiteX7782" fmla="*/ 2211991 w 2439256"/>
              <a:gd name="connsiteY7782" fmla="*/ 3199781 h 4246968"/>
              <a:gd name="connsiteX7783" fmla="*/ 2237804 w 2439256"/>
              <a:gd name="connsiteY7783" fmla="*/ 3225594 h 4246968"/>
              <a:gd name="connsiteX7784" fmla="*/ 2263616 w 2439256"/>
              <a:gd name="connsiteY7784" fmla="*/ 3199781 h 4246968"/>
              <a:gd name="connsiteX7785" fmla="*/ 2237804 w 2439256"/>
              <a:gd name="connsiteY7785" fmla="*/ 3145222 h 4246968"/>
              <a:gd name="connsiteX7786" fmla="*/ 2174177 w 2439256"/>
              <a:gd name="connsiteY7786" fmla="*/ 2753620 h 4246968"/>
              <a:gd name="connsiteX7787" fmla="*/ 2169500 w 2439256"/>
              <a:gd name="connsiteY7787" fmla="*/ 2753163 h 4246968"/>
              <a:gd name="connsiteX7788" fmla="*/ 2169014 w 2439256"/>
              <a:gd name="connsiteY7788" fmla="*/ 2757793 h 4246968"/>
              <a:gd name="connsiteX7789" fmla="*/ 2183959 w 2439256"/>
              <a:gd name="connsiteY7789" fmla="*/ 2772232 h 4246968"/>
              <a:gd name="connsiteX7790" fmla="*/ 2185959 w 2439256"/>
              <a:gd name="connsiteY7790" fmla="*/ 2772870 h 4246968"/>
              <a:gd name="connsiteX7791" fmla="*/ 2188635 w 2439256"/>
              <a:gd name="connsiteY7791" fmla="*/ 2771527 h 4246968"/>
              <a:gd name="connsiteX7792" fmla="*/ 2187864 w 2439256"/>
              <a:gd name="connsiteY7792" fmla="*/ 2766860 h 4246968"/>
              <a:gd name="connsiteX7793" fmla="*/ 2174177 w 2439256"/>
              <a:gd name="connsiteY7793" fmla="*/ 2753620 h 4246968"/>
              <a:gd name="connsiteX7794" fmla="*/ 2025672 w 2439256"/>
              <a:gd name="connsiteY7794" fmla="*/ 2942035 h 4246968"/>
              <a:gd name="connsiteX7795" fmla="*/ 2025586 w 2439256"/>
              <a:gd name="connsiteY7795" fmla="*/ 2948721 h 4246968"/>
              <a:gd name="connsiteX7796" fmla="*/ 2009365 w 2439256"/>
              <a:gd name="connsiteY7796" fmla="*/ 2932490 h 4246968"/>
              <a:gd name="connsiteX7797" fmla="*/ 2004717 w 2439256"/>
              <a:gd name="connsiteY7797" fmla="*/ 2932490 h 4246968"/>
              <a:gd name="connsiteX7798" fmla="*/ 2004717 w 2439256"/>
              <a:gd name="connsiteY7798" fmla="*/ 2937186 h 4246968"/>
              <a:gd name="connsiteX7799" fmla="*/ 2026529 w 2439256"/>
              <a:gd name="connsiteY7799" fmla="*/ 2959189 h 4246968"/>
              <a:gd name="connsiteX7800" fmla="*/ 2028901 w 2439256"/>
              <a:gd name="connsiteY7800" fmla="*/ 2960113 h 4246968"/>
              <a:gd name="connsiteX7801" fmla="*/ 2031302 w 2439256"/>
              <a:gd name="connsiteY7801" fmla="*/ 2959189 h 4246968"/>
              <a:gd name="connsiteX7802" fmla="*/ 2053114 w 2439256"/>
              <a:gd name="connsiteY7802" fmla="*/ 2937377 h 4246968"/>
              <a:gd name="connsiteX7803" fmla="*/ 2053114 w 2439256"/>
              <a:gd name="connsiteY7803" fmla="*/ 2932719 h 4246968"/>
              <a:gd name="connsiteX7804" fmla="*/ 2048427 w 2439256"/>
              <a:gd name="connsiteY7804" fmla="*/ 2932719 h 4246968"/>
              <a:gd name="connsiteX7805" fmla="*/ 2032225 w 2439256"/>
              <a:gd name="connsiteY7805" fmla="*/ 2948911 h 4246968"/>
              <a:gd name="connsiteX7806" fmla="*/ 2032349 w 2439256"/>
              <a:gd name="connsiteY7806" fmla="*/ 2942216 h 4246968"/>
              <a:gd name="connsiteX7807" fmla="*/ 2116350 w 2439256"/>
              <a:gd name="connsiteY7807" fmla="*/ 2858215 h 4246968"/>
              <a:gd name="connsiteX7808" fmla="*/ 2180911 w 2439256"/>
              <a:gd name="connsiteY7808" fmla="*/ 2888504 h 4246968"/>
              <a:gd name="connsiteX7809" fmla="*/ 2185588 w 2439256"/>
              <a:gd name="connsiteY7809" fmla="*/ 2888866 h 4246968"/>
              <a:gd name="connsiteX7810" fmla="*/ 2186073 w 2439256"/>
              <a:gd name="connsiteY7810" fmla="*/ 2884218 h 4246968"/>
              <a:gd name="connsiteX7811" fmla="*/ 2116350 w 2439256"/>
              <a:gd name="connsiteY7811" fmla="*/ 2851471 h 4246968"/>
              <a:gd name="connsiteX7812" fmla="*/ 2025672 w 2439256"/>
              <a:gd name="connsiteY7812" fmla="*/ 2942035 h 4246968"/>
              <a:gd name="connsiteX7813" fmla="*/ 2205581 w 2439256"/>
              <a:gd name="connsiteY7813" fmla="*/ 3270009 h 4246968"/>
              <a:gd name="connsiteX7814" fmla="*/ 2226174 w 2439256"/>
              <a:gd name="connsiteY7814" fmla="*/ 3274752 h 4246968"/>
              <a:gd name="connsiteX7815" fmla="*/ 2226545 w 2439256"/>
              <a:gd name="connsiteY7815" fmla="*/ 3274752 h 4246968"/>
              <a:gd name="connsiteX7816" fmla="*/ 2229898 w 2439256"/>
              <a:gd name="connsiteY7816" fmla="*/ 3271771 h 4246968"/>
              <a:gd name="connsiteX7817" fmla="*/ 2226840 w 2439256"/>
              <a:gd name="connsiteY7817" fmla="*/ 3268094 h 4246968"/>
              <a:gd name="connsiteX7818" fmla="*/ 2207895 w 2439256"/>
              <a:gd name="connsiteY7818" fmla="*/ 3263684 h 4246968"/>
              <a:gd name="connsiteX7819" fmla="*/ 2203589 w 2439256"/>
              <a:gd name="connsiteY7819" fmla="*/ 3265685 h 4246968"/>
              <a:gd name="connsiteX7820" fmla="*/ 2205581 w 2439256"/>
              <a:gd name="connsiteY7820" fmla="*/ 3270009 h 4246968"/>
              <a:gd name="connsiteX7821" fmla="*/ 1080706 w 2439256"/>
              <a:gd name="connsiteY7821" fmla="*/ 2510657 h 4246968"/>
              <a:gd name="connsiteX7822" fmla="*/ 1076030 w 2439256"/>
              <a:gd name="connsiteY7822" fmla="*/ 2510190 h 4246968"/>
              <a:gd name="connsiteX7823" fmla="*/ 1075544 w 2439256"/>
              <a:gd name="connsiteY7823" fmla="*/ 2514838 h 4246968"/>
              <a:gd name="connsiteX7824" fmla="*/ 1090498 w 2439256"/>
              <a:gd name="connsiteY7824" fmla="*/ 2529211 h 4246968"/>
              <a:gd name="connsiteX7825" fmla="*/ 1092498 w 2439256"/>
              <a:gd name="connsiteY7825" fmla="*/ 2529907 h 4246968"/>
              <a:gd name="connsiteX7826" fmla="*/ 1095165 w 2439256"/>
              <a:gd name="connsiteY7826" fmla="*/ 2528564 h 4246968"/>
              <a:gd name="connsiteX7827" fmla="*/ 1094394 w 2439256"/>
              <a:gd name="connsiteY7827" fmla="*/ 2523916 h 4246968"/>
              <a:gd name="connsiteX7828" fmla="*/ 1080706 w 2439256"/>
              <a:gd name="connsiteY7828" fmla="*/ 2510657 h 4246968"/>
              <a:gd name="connsiteX7829" fmla="*/ 1233668 w 2439256"/>
              <a:gd name="connsiteY7829" fmla="*/ 353997 h 4246968"/>
              <a:gd name="connsiteX7830" fmla="*/ 1254233 w 2439256"/>
              <a:gd name="connsiteY7830" fmla="*/ 358788 h 4246968"/>
              <a:gd name="connsiteX7831" fmla="*/ 1254623 w 2439256"/>
              <a:gd name="connsiteY7831" fmla="*/ 358788 h 4246968"/>
              <a:gd name="connsiteX7832" fmla="*/ 1257957 w 2439256"/>
              <a:gd name="connsiteY7832" fmla="*/ 355816 h 4246968"/>
              <a:gd name="connsiteX7833" fmla="*/ 1254890 w 2439256"/>
              <a:gd name="connsiteY7833" fmla="*/ 352091 h 4246968"/>
              <a:gd name="connsiteX7834" fmla="*/ 1235954 w 2439256"/>
              <a:gd name="connsiteY7834" fmla="*/ 347719 h 4246968"/>
              <a:gd name="connsiteX7835" fmla="*/ 1231668 w 2439256"/>
              <a:gd name="connsiteY7835" fmla="*/ 349718 h 4246968"/>
              <a:gd name="connsiteX7836" fmla="*/ 1233668 w 2439256"/>
              <a:gd name="connsiteY7836" fmla="*/ 353997 h 4246968"/>
              <a:gd name="connsiteX7837" fmla="*/ 959244 w 2439256"/>
              <a:gd name="connsiteY7837" fmla="*/ 323720 h 4246968"/>
              <a:gd name="connsiteX7838" fmla="*/ 954567 w 2439256"/>
              <a:gd name="connsiteY7838" fmla="*/ 323255 h 4246968"/>
              <a:gd name="connsiteX7839" fmla="*/ 954100 w 2439256"/>
              <a:gd name="connsiteY7839" fmla="*/ 327901 h 4246968"/>
              <a:gd name="connsiteX7840" fmla="*/ 969064 w 2439256"/>
              <a:gd name="connsiteY7840" fmla="*/ 342277 h 4246968"/>
              <a:gd name="connsiteX7841" fmla="*/ 971064 w 2439256"/>
              <a:gd name="connsiteY7841" fmla="*/ 342970 h 4246968"/>
              <a:gd name="connsiteX7842" fmla="*/ 973741 w 2439256"/>
              <a:gd name="connsiteY7842" fmla="*/ 341626 h 4246968"/>
              <a:gd name="connsiteX7843" fmla="*/ 972960 w 2439256"/>
              <a:gd name="connsiteY7843" fmla="*/ 336979 h 4246968"/>
              <a:gd name="connsiteX7844" fmla="*/ 959244 w 2439256"/>
              <a:gd name="connsiteY7844" fmla="*/ 323720 h 4246968"/>
              <a:gd name="connsiteX7845" fmla="*/ 812282 w 2439256"/>
              <a:gd name="connsiteY7845" fmla="*/ 346649 h 4246968"/>
              <a:gd name="connsiteX7846" fmla="*/ 790747 w 2439256"/>
              <a:gd name="connsiteY7846" fmla="*/ 352374 h 4246968"/>
              <a:gd name="connsiteX7847" fmla="*/ 788279 w 2439256"/>
              <a:gd name="connsiteY7847" fmla="*/ 356373 h 4246968"/>
              <a:gd name="connsiteX7848" fmla="*/ 791508 w 2439256"/>
              <a:gd name="connsiteY7848" fmla="*/ 358973 h 4246968"/>
              <a:gd name="connsiteX7849" fmla="*/ 792280 w 2439256"/>
              <a:gd name="connsiteY7849" fmla="*/ 358880 h 4246968"/>
              <a:gd name="connsiteX7850" fmla="*/ 814188 w 2439256"/>
              <a:gd name="connsiteY7850" fmla="*/ 352974 h 4246968"/>
              <a:gd name="connsiteX7851" fmla="*/ 816378 w 2439256"/>
              <a:gd name="connsiteY7851" fmla="*/ 348746 h 4246968"/>
              <a:gd name="connsiteX7852" fmla="*/ 812282 w 2439256"/>
              <a:gd name="connsiteY7852" fmla="*/ 346649 h 4246968"/>
              <a:gd name="connsiteX7853" fmla="*/ 779793 w 2439256"/>
              <a:gd name="connsiteY7853" fmla="*/ 222187 h 4246968"/>
              <a:gd name="connsiteX7854" fmla="*/ 812282 w 2439256"/>
              <a:gd name="connsiteY7854" fmla="*/ 283815 h 4246968"/>
              <a:gd name="connsiteX7855" fmla="*/ 779793 w 2439256"/>
              <a:gd name="connsiteY7855" fmla="*/ 316279 h 4246968"/>
              <a:gd name="connsiteX7856" fmla="*/ 747331 w 2439256"/>
              <a:gd name="connsiteY7856" fmla="*/ 283815 h 4246968"/>
              <a:gd name="connsiteX7857" fmla="*/ 779793 w 2439256"/>
              <a:gd name="connsiteY7857" fmla="*/ 222187 h 4246968"/>
              <a:gd name="connsiteX7858" fmla="*/ 779793 w 2439256"/>
              <a:gd name="connsiteY7858" fmla="*/ 309627 h 4246968"/>
              <a:gd name="connsiteX7859" fmla="*/ 805606 w 2439256"/>
              <a:gd name="connsiteY7859" fmla="*/ 283815 h 4246968"/>
              <a:gd name="connsiteX7860" fmla="*/ 779793 w 2439256"/>
              <a:gd name="connsiteY7860" fmla="*/ 229219 h 4246968"/>
              <a:gd name="connsiteX7861" fmla="*/ 753989 w 2439256"/>
              <a:gd name="connsiteY7861" fmla="*/ 283815 h 4246968"/>
              <a:gd name="connsiteX7862" fmla="*/ 779793 w 2439256"/>
              <a:gd name="connsiteY7862" fmla="*/ 309627 h 4246968"/>
              <a:gd name="connsiteX7863" fmla="*/ 990590 w 2439256"/>
              <a:gd name="connsiteY7863" fmla="*/ 353997 h 4246968"/>
              <a:gd name="connsiteX7864" fmla="*/ 1011164 w 2439256"/>
              <a:gd name="connsiteY7864" fmla="*/ 358788 h 4246968"/>
              <a:gd name="connsiteX7865" fmla="*/ 1011555 w 2439256"/>
              <a:gd name="connsiteY7865" fmla="*/ 358788 h 4246968"/>
              <a:gd name="connsiteX7866" fmla="*/ 1014869 w 2439256"/>
              <a:gd name="connsiteY7866" fmla="*/ 355816 h 4246968"/>
              <a:gd name="connsiteX7867" fmla="*/ 1011821 w 2439256"/>
              <a:gd name="connsiteY7867" fmla="*/ 352091 h 4246968"/>
              <a:gd name="connsiteX7868" fmla="*/ 992886 w 2439256"/>
              <a:gd name="connsiteY7868" fmla="*/ 347719 h 4246968"/>
              <a:gd name="connsiteX7869" fmla="*/ 988590 w 2439256"/>
              <a:gd name="connsiteY7869" fmla="*/ 349718 h 4246968"/>
              <a:gd name="connsiteX7870" fmla="*/ 990590 w 2439256"/>
              <a:gd name="connsiteY7870" fmla="*/ 353997 h 4246968"/>
              <a:gd name="connsiteX7871" fmla="*/ 964568 w 2439256"/>
              <a:gd name="connsiteY7871" fmla="*/ 517149 h 4246968"/>
              <a:gd name="connsiteX7872" fmla="*/ 964568 w 2439256"/>
              <a:gd name="connsiteY7872" fmla="*/ 521941 h 4246968"/>
              <a:gd name="connsiteX7873" fmla="*/ 969245 w 2439256"/>
              <a:gd name="connsiteY7873" fmla="*/ 521941 h 4246968"/>
              <a:gd name="connsiteX7874" fmla="*/ 985447 w 2439256"/>
              <a:gd name="connsiteY7874" fmla="*/ 505759 h 4246968"/>
              <a:gd name="connsiteX7875" fmla="*/ 985447 w 2439256"/>
              <a:gd name="connsiteY7875" fmla="*/ 512313 h 4246968"/>
              <a:gd name="connsiteX7876" fmla="*/ 978875 w 2439256"/>
              <a:gd name="connsiteY7876" fmla="*/ 545753 h 4246968"/>
              <a:gd name="connsiteX7877" fmla="*/ 980608 w 2439256"/>
              <a:gd name="connsiteY7877" fmla="*/ 550125 h 4246968"/>
              <a:gd name="connsiteX7878" fmla="*/ 981913 w 2439256"/>
              <a:gd name="connsiteY7878" fmla="*/ 550404 h 4246968"/>
              <a:gd name="connsiteX7879" fmla="*/ 984971 w 2439256"/>
              <a:gd name="connsiteY7879" fmla="*/ 548399 h 4246968"/>
              <a:gd name="connsiteX7880" fmla="*/ 992114 w 2439256"/>
              <a:gd name="connsiteY7880" fmla="*/ 512313 h 4246968"/>
              <a:gd name="connsiteX7881" fmla="*/ 992114 w 2439256"/>
              <a:gd name="connsiteY7881" fmla="*/ 505843 h 4246968"/>
              <a:gd name="connsiteX7882" fmla="*/ 1008297 w 2439256"/>
              <a:gd name="connsiteY7882" fmla="*/ 522038 h 4246968"/>
              <a:gd name="connsiteX7883" fmla="*/ 1010688 w 2439256"/>
              <a:gd name="connsiteY7883" fmla="*/ 522959 h 4246968"/>
              <a:gd name="connsiteX7884" fmla="*/ 1013070 w 2439256"/>
              <a:gd name="connsiteY7884" fmla="*/ 522038 h 4246968"/>
              <a:gd name="connsiteX7885" fmla="*/ 1013070 w 2439256"/>
              <a:gd name="connsiteY7885" fmla="*/ 517331 h 4246968"/>
              <a:gd name="connsiteX7886" fmla="*/ 991248 w 2439256"/>
              <a:gd name="connsiteY7886" fmla="*/ 495519 h 4246968"/>
              <a:gd name="connsiteX7887" fmla="*/ 988876 w 2439256"/>
              <a:gd name="connsiteY7887" fmla="*/ 494584 h 4246968"/>
              <a:gd name="connsiteX7888" fmla="*/ 986485 w 2439256"/>
              <a:gd name="connsiteY7888" fmla="*/ 495519 h 4246968"/>
              <a:gd name="connsiteX7889" fmla="*/ 964568 w 2439256"/>
              <a:gd name="connsiteY7889" fmla="*/ 517149 h 4246968"/>
              <a:gd name="connsiteX7890" fmla="*/ 1207646 w 2439256"/>
              <a:gd name="connsiteY7890" fmla="*/ 517331 h 4246968"/>
              <a:gd name="connsiteX7891" fmla="*/ 1207560 w 2439256"/>
              <a:gd name="connsiteY7891" fmla="*/ 521941 h 4246968"/>
              <a:gd name="connsiteX7892" fmla="*/ 1212237 w 2439256"/>
              <a:gd name="connsiteY7892" fmla="*/ 521941 h 4246968"/>
              <a:gd name="connsiteX7893" fmla="*/ 1228420 w 2439256"/>
              <a:gd name="connsiteY7893" fmla="*/ 505759 h 4246968"/>
              <a:gd name="connsiteX7894" fmla="*/ 1228420 w 2439256"/>
              <a:gd name="connsiteY7894" fmla="*/ 512313 h 4246968"/>
              <a:gd name="connsiteX7895" fmla="*/ 1221867 w 2439256"/>
              <a:gd name="connsiteY7895" fmla="*/ 545753 h 4246968"/>
              <a:gd name="connsiteX7896" fmla="*/ 1223563 w 2439256"/>
              <a:gd name="connsiteY7896" fmla="*/ 550125 h 4246968"/>
              <a:gd name="connsiteX7897" fmla="*/ 1224896 w 2439256"/>
              <a:gd name="connsiteY7897" fmla="*/ 550404 h 4246968"/>
              <a:gd name="connsiteX7898" fmla="*/ 1227954 w 2439256"/>
              <a:gd name="connsiteY7898" fmla="*/ 548404 h 4246968"/>
              <a:gd name="connsiteX7899" fmla="*/ 1235097 w 2439256"/>
              <a:gd name="connsiteY7899" fmla="*/ 512313 h 4246968"/>
              <a:gd name="connsiteX7900" fmla="*/ 1235097 w 2439256"/>
              <a:gd name="connsiteY7900" fmla="*/ 505843 h 4246968"/>
              <a:gd name="connsiteX7901" fmla="*/ 1251280 w 2439256"/>
              <a:gd name="connsiteY7901" fmla="*/ 522038 h 4246968"/>
              <a:gd name="connsiteX7902" fmla="*/ 1253671 w 2439256"/>
              <a:gd name="connsiteY7902" fmla="*/ 522959 h 4246968"/>
              <a:gd name="connsiteX7903" fmla="*/ 1256043 w 2439256"/>
              <a:gd name="connsiteY7903" fmla="*/ 522038 h 4246968"/>
              <a:gd name="connsiteX7904" fmla="*/ 1256043 w 2439256"/>
              <a:gd name="connsiteY7904" fmla="*/ 517331 h 4246968"/>
              <a:gd name="connsiteX7905" fmla="*/ 1234231 w 2439256"/>
              <a:gd name="connsiteY7905" fmla="*/ 495519 h 4246968"/>
              <a:gd name="connsiteX7906" fmla="*/ 1231859 w 2439256"/>
              <a:gd name="connsiteY7906" fmla="*/ 494584 h 4246968"/>
              <a:gd name="connsiteX7907" fmla="*/ 1229458 w 2439256"/>
              <a:gd name="connsiteY7907" fmla="*/ 495519 h 4246968"/>
              <a:gd name="connsiteX7908" fmla="*/ 1207646 w 2439256"/>
              <a:gd name="connsiteY7908" fmla="*/ 517331 h 4246968"/>
              <a:gd name="connsiteX7909" fmla="*/ 1202236 w 2439256"/>
              <a:gd name="connsiteY7909" fmla="*/ 323720 h 4246968"/>
              <a:gd name="connsiteX7910" fmla="*/ 1197559 w 2439256"/>
              <a:gd name="connsiteY7910" fmla="*/ 323255 h 4246968"/>
              <a:gd name="connsiteX7911" fmla="*/ 1197092 w 2439256"/>
              <a:gd name="connsiteY7911" fmla="*/ 327901 h 4246968"/>
              <a:gd name="connsiteX7912" fmla="*/ 1212046 w 2439256"/>
              <a:gd name="connsiteY7912" fmla="*/ 342277 h 4246968"/>
              <a:gd name="connsiteX7913" fmla="*/ 1214047 w 2439256"/>
              <a:gd name="connsiteY7913" fmla="*/ 342970 h 4246968"/>
              <a:gd name="connsiteX7914" fmla="*/ 1216723 w 2439256"/>
              <a:gd name="connsiteY7914" fmla="*/ 341626 h 4246968"/>
              <a:gd name="connsiteX7915" fmla="*/ 1215942 w 2439256"/>
              <a:gd name="connsiteY7915" fmla="*/ 336979 h 4246968"/>
              <a:gd name="connsiteX7916" fmla="*/ 1202236 w 2439256"/>
              <a:gd name="connsiteY7916" fmla="*/ 323720 h 4246968"/>
              <a:gd name="connsiteX7917" fmla="*/ 1055265 w 2439256"/>
              <a:gd name="connsiteY7917" fmla="*/ 346649 h 4246968"/>
              <a:gd name="connsiteX7918" fmla="*/ 1033729 w 2439256"/>
              <a:gd name="connsiteY7918" fmla="*/ 352374 h 4246968"/>
              <a:gd name="connsiteX7919" fmla="*/ 1031253 w 2439256"/>
              <a:gd name="connsiteY7919" fmla="*/ 356373 h 4246968"/>
              <a:gd name="connsiteX7920" fmla="*/ 1034501 w 2439256"/>
              <a:gd name="connsiteY7920" fmla="*/ 358973 h 4246968"/>
              <a:gd name="connsiteX7921" fmla="*/ 1035262 w 2439256"/>
              <a:gd name="connsiteY7921" fmla="*/ 358880 h 4246968"/>
              <a:gd name="connsiteX7922" fmla="*/ 1057180 w 2439256"/>
              <a:gd name="connsiteY7922" fmla="*/ 352974 h 4246968"/>
              <a:gd name="connsiteX7923" fmla="*/ 1059361 w 2439256"/>
              <a:gd name="connsiteY7923" fmla="*/ 348746 h 4246968"/>
              <a:gd name="connsiteX7924" fmla="*/ 1055265 w 2439256"/>
              <a:gd name="connsiteY7924" fmla="*/ 346649 h 4246968"/>
              <a:gd name="connsiteX7925" fmla="*/ 1022775 w 2439256"/>
              <a:gd name="connsiteY7925" fmla="*/ 222187 h 4246968"/>
              <a:gd name="connsiteX7926" fmla="*/ 1055255 w 2439256"/>
              <a:gd name="connsiteY7926" fmla="*/ 283815 h 4246968"/>
              <a:gd name="connsiteX7927" fmla="*/ 1022775 w 2439256"/>
              <a:gd name="connsiteY7927" fmla="*/ 316279 h 4246968"/>
              <a:gd name="connsiteX7928" fmla="*/ 990295 w 2439256"/>
              <a:gd name="connsiteY7928" fmla="*/ 283815 h 4246968"/>
              <a:gd name="connsiteX7929" fmla="*/ 1022775 w 2439256"/>
              <a:gd name="connsiteY7929" fmla="*/ 222187 h 4246968"/>
              <a:gd name="connsiteX7930" fmla="*/ 1022871 w 2439256"/>
              <a:gd name="connsiteY7930" fmla="*/ 309627 h 4246968"/>
              <a:gd name="connsiteX7931" fmla="*/ 1048683 w 2439256"/>
              <a:gd name="connsiteY7931" fmla="*/ 283815 h 4246968"/>
              <a:gd name="connsiteX7932" fmla="*/ 1022871 w 2439256"/>
              <a:gd name="connsiteY7932" fmla="*/ 229219 h 4246968"/>
              <a:gd name="connsiteX7933" fmla="*/ 997067 w 2439256"/>
              <a:gd name="connsiteY7933" fmla="*/ 283815 h 4246968"/>
              <a:gd name="connsiteX7934" fmla="*/ 1022871 w 2439256"/>
              <a:gd name="connsiteY7934" fmla="*/ 309627 h 4246968"/>
              <a:gd name="connsiteX7935" fmla="*/ 747617 w 2439256"/>
              <a:gd name="connsiteY7935" fmla="*/ 353997 h 4246968"/>
              <a:gd name="connsiteX7936" fmla="*/ 768172 w 2439256"/>
              <a:gd name="connsiteY7936" fmla="*/ 358788 h 4246968"/>
              <a:gd name="connsiteX7937" fmla="*/ 768562 w 2439256"/>
              <a:gd name="connsiteY7937" fmla="*/ 358788 h 4246968"/>
              <a:gd name="connsiteX7938" fmla="*/ 771877 w 2439256"/>
              <a:gd name="connsiteY7938" fmla="*/ 355816 h 4246968"/>
              <a:gd name="connsiteX7939" fmla="*/ 768839 w 2439256"/>
              <a:gd name="connsiteY7939" fmla="*/ 352091 h 4246968"/>
              <a:gd name="connsiteX7940" fmla="*/ 749894 w 2439256"/>
              <a:gd name="connsiteY7940" fmla="*/ 347719 h 4246968"/>
              <a:gd name="connsiteX7941" fmla="*/ 745617 w 2439256"/>
              <a:gd name="connsiteY7941" fmla="*/ 349718 h 4246968"/>
              <a:gd name="connsiteX7942" fmla="*/ 747617 w 2439256"/>
              <a:gd name="connsiteY7942" fmla="*/ 353997 h 4246968"/>
              <a:gd name="connsiteX7943" fmla="*/ 478621 w 2439256"/>
              <a:gd name="connsiteY7943" fmla="*/ 517331 h 4246968"/>
              <a:gd name="connsiteX7944" fmla="*/ 478536 w 2439256"/>
              <a:gd name="connsiteY7944" fmla="*/ 521941 h 4246968"/>
              <a:gd name="connsiteX7945" fmla="*/ 483184 w 2439256"/>
              <a:gd name="connsiteY7945" fmla="*/ 521941 h 4246968"/>
              <a:gd name="connsiteX7946" fmla="*/ 499386 w 2439256"/>
              <a:gd name="connsiteY7946" fmla="*/ 505759 h 4246968"/>
              <a:gd name="connsiteX7947" fmla="*/ 499386 w 2439256"/>
              <a:gd name="connsiteY7947" fmla="*/ 512313 h 4246968"/>
              <a:gd name="connsiteX7948" fmla="*/ 492814 w 2439256"/>
              <a:gd name="connsiteY7948" fmla="*/ 545753 h 4246968"/>
              <a:gd name="connsiteX7949" fmla="*/ 494529 w 2439256"/>
              <a:gd name="connsiteY7949" fmla="*/ 550125 h 4246968"/>
              <a:gd name="connsiteX7950" fmla="*/ 495852 w 2439256"/>
              <a:gd name="connsiteY7950" fmla="*/ 550404 h 4246968"/>
              <a:gd name="connsiteX7951" fmla="*/ 498900 w 2439256"/>
              <a:gd name="connsiteY7951" fmla="*/ 548404 h 4246968"/>
              <a:gd name="connsiteX7952" fmla="*/ 506044 w 2439256"/>
              <a:gd name="connsiteY7952" fmla="*/ 512313 h 4246968"/>
              <a:gd name="connsiteX7953" fmla="*/ 506044 w 2439256"/>
              <a:gd name="connsiteY7953" fmla="*/ 505843 h 4246968"/>
              <a:gd name="connsiteX7954" fmla="*/ 522246 w 2439256"/>
              <a:gd name="connsiteY7954" fmla="*/ 522038 h 4246968"/>
              <a:gd name="connsiteX7955" fmla="*/ 524627 w 2439256"/>
              <a:gd name="connsiteY7955" fmla="*/ 522959 h 4246968"/>
              <a:gd name="connsiteX7956" fmla="*/ 526999 w 2439256"/>
              <a:gd name="connsiteY7956" fmla="*/ 522038 h 4246968"/>
              <a:gd name="connsiteX7957" fmla="*/ 526999 w 2439256"/>
              <a:gd name="connsiteY7957" fmla="*/ 517331 h 4246968"/>
              <a:gd name="connsiteX7958" fmla="*/ 505206 w 2439256"/>
              <a:gd name="connsiteY7958" fmla="*/ 495519 h 4246968"/>
              <a:gd name="connsiteX7959" fmla="*/ 502805 w 2439256"/>
              <a:gd name="connsiteY7959" fmla="*/ 494584 h 4246968"/>
              <a:gd name="connsiteX7960" fmla="*/ 500424 w 2439256"/>
              <a:gd name="connsiteY7960" fmla="*/ 495519 h 4246968"/>
              <a:gd name="connsiteX7961" fmla="*/ 478621 w 2439256"/>
              <a:gd name="connsiteY7961" fmla="*/ 517331 h 4246968"/>
              <a:gd name="connsiteX7962" fmla="*/ 326307 w 2439256"/>
              <a:gd name="connsiteY7962" fmla="*/ 346649 h 4246968"/>
              <a:gd name="connsiteX7963" fmla="*/ 304800 w 2439256"/>
              <a:gd name="connsiteY7963" fmla="*/ 352374 h 4246968"/>
              <a:gd name="connsiteX7964" fmla="*/ 302304 w 2439256"/>
              <a:gd name="connsiteY7964" fmla="*/ 356373 h 4246968"/>
              <a:gd name="connsiteX7965" fmla="*/ 305543 w 2439256"/>
              <a:gd name="connsiteY7965" fmla="*/ 358973 h 4246968"/>
              <a:gd name="connsiteX7966" fmla="*/ 306314 w 2439256"/>
              <a:gd name="connsiteY7966" fmla="*/ 358880 h 4246968"/>
              <a:gd name="connsiteX7967" fmla="*/ 328213 w 2439256"/>
              <a:gd name="connsiteY7967" fmla="*/ 352974 h 4246968"/>
              <a:gd name="connsiteX7968" fmla="*/ 330412 w 2439256"/>
              <a:gd name="connsiteY7968" fmla="*/ 348746 h 4246968"/>
              <a:gd name="connsiteX7969" fmla="*/ 326307 w 2439256"/>
              <a:gd name="connsiteY7969" fmla="*/ 346649 h 4246968"/>
              <a:gd name="connsiteX7970" fmla="*/ 473183 w 2439256"/>
              <a:gd name="connsiteY7970" fmla="*/ 323720 h 4246968"/>
              <a:gd name="connsiteX7971" fmla="*/ 468516 w 2439256"/>
              <a:gd name="connsiteY7971" fmla="*/ 323255 h 4246968"/>
              <a:gd name="connsiteX7972" fmla="*/ 468039 w 2439256"/>
              <a:gd name="connsiteY7972" fmla="*/ 327901 h 4246968"/>
              <a:gd name="connsiteX7973" fmla="*/ 482994 w 2439256"/>
              <a:gd name="connsiteY7973" fmla="*/ 342277 h 4246968"/>
              <a:gd name="connsiteX7974" fmla="*/ 484994 w 2439256"/>
              <a:gd name="connsiteY7974" fmla="*/ 342970 h 4246968"/>
              <a:gd name="connsiteX7975" fmla="*/ 487670 w 2439256"/>
              <a:gd name="connsiteY7975" fmla="*/ 341626 h 4246968"/>
              <a:gd name="connsiteX7976" fmla="*/ 486908 w 2439256"/>
              <a:gd name="connsiteY7976" fmla="*/ 336979 h 4246968"/>
              <a:gd name="connsiteX7977" fmla="*/ 473183 w 2439256"/>
              <a:gd name="connsiteY7977" fmla="*/ 323720 h 4246968"/>
              <a:gd name="connsiteX7978" fmla="*/ 235648 w 2439256"/>
              <a:gd name="connsiteY7978" fmla="*/ 517331 h 4246968"/>
              <a:gd name="connsiteX7979" fmla="*/ 235553 w 2439256"/>
              <a:gd name="connsiteY7979" fmla="*/ 521941 h 4246968"/>
              <a:gd name="connsiteX7980" fmla="*/ 240192 w 2439256"/>
              <a:gd name="connsiteY7980" fmla="*/ 521941 h 4246968"/>
              <a:gd name="connsiteX7981" fmla="*/ 256404 w 2439256"/>
              <a:gd name="connsiteY7981" fmla="*/ 505759 h 4246968"/>
              <a:gd name="connsiteX7982" fmla="*/ 256404 w 2439256"/>
              <a:gd name="connsiteY7982" fmla="*/ 512313 h 4246968"/>
              <a:gd name="connsiteX7983" fmla="*/ 249831 w 2439256"/>
              <a:gd name="connsiteY7983" fmla="*/ 545753 h 4246968"/>
              <a:gd name="connsiteX7984" fmla="*/ 251555 w 2439256"/>
              <a:gd name="connsiteY7984" fmla="*/ 550125 h 4246968"/>
              <a:gd name="connsiteX7985" fmla="*/ 252869 w 2439256"/>
              <a:gd name="connsiteY7985" fmla="*/ 550404 h 4246968"/>
              <a:gd name="connsiteX7986" fmla="*/ 255918 w 2439256"/>
              <a:gd name="connsiteY7986" fmla="*/ 548404 h 4246968"/>
              <a:gd name="connsiteX7987" fmla="*/ 263061 w 2439256"/>
              <a:gd name="connsiteY7987" fmla="*/ 512313 h 4246968"/>
              <a:gd name="connsiteX7988" fmla="*/ 263061 w 2439256"/>
              <a:gd name="connsiteY7988" fmla="*/ 505843 h 4246968"/>
              <a:gd name="connsiteX7989" fmla="*/ 279273 w 2439256"/>
              <a:gd name="connsiteY7989" fmla="*/ 522038 h 4246968"/>
              <a:gd name="connsiteX7990" fmla="*/ 281644 w 2439256"/>
              <a:gd name="connsiteY7990" fmla="*/ 522959 h 4246968"/>
              <a:gd name="connsiteX7991" fmla="*/ 284036 w 2439256"/>
              <a:gd name="connsiteY7991" fmla="*/ 522038 h 4246968"/>
              <a:gd name="connsiteX7992" fmla="*/ 284036 w 2439256"/>
              <a:gd name="connsiteY7992" fmla="*/ 517331 h 4246968"/>
              <a:gd name="connsiteX7993" fmla="*/ 262223 w 2439256"/>
              <a:gd name="connsiteY7993" fmla="*/ 495519 h 4246968"/>
              <a:gd name="connsiteX7994" fmla="*/ 259832 w 2439256"/>
              <a:gd name="connsiteY7994" fmla="*/ 494584 h 4246968"/>
              <a:gd name="connsiteX7995" fmla="*/ 257460 w 2439256"/>
              <a:gd name="connsiteY7995" fmla="*/ 495519 h 4246968"/>
              <a:gd name="connsiteX7996" fmla="*/ 235648 w 2439256"/>
              <a:gd name="connsiteY7996" fmla="*/ 517331 h 4246968"/>
              <a:gd name="connsiteX7997" fmla="*/ 261632 w 2439256"/>
              <a:gd name="connsiteY7997" fmla="*/ 353997 h 4246968"/>
              <a:gd name="connsiteX7998" fmla="*/ 282216 w 2439256"/>
              <a:gd name="connsiteY7998" fmla="*/ 358788 h 4246968"/>
              <a:gd name="connsiteX7999" fmla="*/ 282587 w 2439256"/>
              <a:gd name="connsiteY7999" fmla="*/ 358788 h 4246968"/>
              <a:gd name="connsiteX8000" fmla="*/ 285922 w 2439256"/>
              <a:gd name="connsiteY8000" fmla="*/ 355816 h 4246968"/>
              <a:gd name="connsiteX8001" fmla="*/ 282864 w 2439256"/>
              <a:gd name="connsiteY8001" fmla="*/ 352091 h 4246968"/>
              <a:gd name="connsiteX8002" fmla="*/ 263909 w 2439256"/>
              <a:gd name="connsiteY8002" fmla="*/ 347719 h 4246968"/>
              <a:gd name="connsiteX8003" fmla="*/ 259632 w 2439256"/>
              <a:gd name="connsiteY8003" fmla="*/ 349718 h 4246968"/>
              <a:gd name="connsiteX8004" fmla="*/ 261632 w 2439256"/>
              <a:gd name="connsiteY8004" fmla="*/ 353997 h 4246968"/>
              <a:gd name="connsiteX8005" fmla="*/ 536810 w 2439256"/>
              <a:gd name="connsiteY8005" fmla="*/ 222187 h 4246968"/>
              <a:gd name="connsiteX8006" fmla="*/ 569290 w 2439256"/>
              <a:gd name="connsiteY8006" fmla="*/ 283815 h 4246968"/>
              <a:gd name="connsiteX8007" fmla="*/ 536810 w 2439256"/>
              <a:gd name="connsiteY8007" fmla="*/ 316279 h 4246968"/>
              <a:gd name="connsiteX8008" fmla="*/ 504349 w 2439256"/>
              <a:gd name="connsiteY8008" fmla="*/ 283815 h 4246968"/>
              <a:gd name="connsiteX8009" fmla="*/ 536810 w 2439256"/>
              <a:gd name="connsiteY8009" fmla="*/ 222187 h 4246968"/>
              <a:gd name="connsiteX8010" fmla="*/ 536810 w 2439256"/>
              <a:gd name="connsiteY8010" fmla="*/ 309627 h 4246968"/>
              <a:gd name="connsiteX8011" fmla="*/ 562623 w 2439256"/>
              <a:gd name="connsiteY8011" fmla="*/ 283815 h 4246968"/>
              <a:gd name="connsiteX8012" fmla="*/ 536810 w 2439256"/>
              <a:gd name="connsiteY8012" fmla="*/ 229219 h 4246968"/>
              <a:gd name="connsiteX8013" fmla="*/ 510997 w 2439256"/>
              <a:gd name="connsiteY8013" fmla="*/ 283815 h 4246968"/>
              <a:gd name="connsiteX8014" fmla="*/ 536810 w 2439256"/>
              <a:gd name="connsiteY8014" fmla="*/ 309627 h 4246968"/>
              <a:gd name="connsiteX8015" fmla="*/ 569290 w 2439256"/>
              <a:gd name="connsiteY8015" fmla="*/ 346649 h 4246968"/>
              <a:gd name="connsiteX8016" fmla="*/ 547754 w 2439256"/>
              <a:gd name="connsiteY8016" fmla="*/ 352374 h 4246968"/>
              <a:gd name="connsiteX8017" fmla="*/ 545287 w 2439256"/>
              <a:gd name="connsiteY8017" fmla="*/ 356373 h 4246968"/>
              <a:gd name="connsiteX8018" fmla="*/ 548526 w 2439256"/>
              <a:gd name="connsiteY8018" fmla="*/ 358973 h 4246968"/>
              <a:gd name="connsiteX8019" fmla="*/ 549287 w 2439256"/>
              <a:gd name="connsiteY8019" fmla="*/ 358880 h 4246968"/>
              <a:gd name="connsiteX8020" fmla="*/ 571205 w 2439256"/>
              <a:gd name="connsiteY8020" fmla="*/ 352974 h 4246968"/>
              <a:gd name="connsiteX8021" fmla="*/ 573395 w 2439256"/>
              <a:gd name="connsiteY8021" fmla="*/ 348746 h 4246968"/>
              <a:gd name="connsiteX8022" fmla="*/ 569290 w 2439256"/>
              <a:gd name="connsiteY8022" fmla="*/ 346649 h 4246968"/>
              <a:gd name="connsiteX8023" fmla="*/ 716175 w 2439256"/>
              <a:gd name="connsiteY8023" fmla="*/ 323720 h 4246968"/>
              <a:gd name="connsiteX8024" fmla="*/ 711508 w 2439256"/>
              <a:gd name="connsiteY8024" fmla="*/ 323255 h 4246968"/>
              <a:gd name="connsiteX8025" fmla="*/ 711041 w 2439256"/>
              <a:gd name="connsiteY8025" fmla="*/ 327901 h 4246968"/>
              <a:gd name="connsiteX8026" fmla="*/ 725986 w 2439256"/>
              <a:gd name="connsiteY8026" fmla="*/ 342277 h 4246968"/>
              <a:gd name="connsiteX8027" fmla="*/ 727986 w 2439256"/>
              <a:gd name="connsiteY8027" fmla="*/ 342970 h 4246968"/>
              <a:gd name="connsiteX8028" fmla="*/ 730662 w 2439256"/>
              <a:gd name="connsiteY8028" fmla="*/ 341626 h 4246968"/>
              <a:gd name="connsiteX8029" fmla="*/ 729891 w 2439256"/>
              <a:gd name="connsiteY8029" fmla="*/ 336979 h 4246968"/>
              <a:gd name="connsiteX8030" fmla="*/ 716175 w 2439256"/>
              <a:gd name="connsiteY8030" fmla="*/ 323720 h 4246968"/>
              <a:gd name="connsiteX8031" fmla="*/ 504625 w 2439256"/>
              <a:gd name="connsiteY8031" fmla="*/ 353997 h 4246968"/>
              <a:gd name="connsiteX8032" fmla="*/ 525208 w 2439256"/>
              <a:gd name="connsiteY8032" fmla="*/ 358788 h 4246968"/>
              <a:gd name="connsiteX8033" fmla="*/ 525580 w 2439256"/>
              <a:gd name="connsiteY8033" fmla="*/ 358788 h 4246968"/>
              <a:gd name="connsiteX8034" fmla="*/ 528904 w 2439256"/>
              <a:gd name="connsiteY8034" fmla="*/ 355816 h 4246968"/>
              <a:gd name="connsiteX8035" fmla="*/ 525846 w 2439256"/>
              <a:gd name="connsiteY8035" fmla="*/ 352091 h 4246968"/>
              <a:gd name="connsiteX8036" fmla="*/ 506911 w 2439256"/>
              <a:gd name="connsiteY8036" fmla="*/ 347719 h 4246968"/>
              <a:gd name="connsiteX8037" fmla="*/ 502625 w 2439256"/>
              <a:gd name="connsiteY8037" fmla="*/ 349718 h 4246968"/>
              <a:gd name="connsiteX8038" fmla="*/ 504625 w 2439256"/>
              <a:gd name="connsiteY8038" fmla="*/ 353997 h 4246968"/>
              <a:gd name="connsiteX8039" fmla="*/ 721709 w 2439256"/>
              <a:gd name="connsiteY8039" fmla="*/ 517331 h 4246968"/>
              <a:gd name="connsiteX8040" fmla="*/ 721614 w 2439256"/>
              <a:gd name="connsiteY8040" fmla="*/ 521941 h 4246968"/>
              <a:gd name="connsiteX8041" fmla="*/ 726253 w 2439256"/>
              <a:gd name="connsiteY8041" fmla="*/ 521941 h 4246968"/>
              <a:gd name="connsiteX8042" fmla="*/ 742474 w 2439256"/>
              <a:gd name="connsiteY8042" fmla="*/ 505759 h 4246968"/>
              <a:gd name="connsiteX8043" fmla="*/ 742474 w 2439256"/>
              <a:gd name="connsiteY8043" fmla="*/ 512313 h 4246968"/>
              <a:gd name="connsiteX8044" fmla="*/ 735892 w 2439256"/>
              <a:gd name="connsiteY8044" fmla="*/ 545753 h 4246968"/>
              <a:gd name="connsiteX8045" fmla="*/ 737616 w 2439256"/>
              <a:gd name="connsiteY8045" fmla="*/ 550125 h 4246968"/>
              <a:gd name="connsiteX8046" fmla="*/ 738940 w 2439256"/>
              <a:gd name="connsiteY8046" fmla="*/ 550404 h 4246968"/>
              <a:gd name="connsiteX8047" fmla="*/ 741979 w 2439256"/>
              <a:gd name="connsiteY8047" fmla="*/ 548404 h 4246968"/>
              <a:gd name="connsiteX8048" fmla="*/ 749122 w 2439256"/>
              <a:gd name="connsiteY8048" fmla="*/ 512313 h 4246968"/>
              <a:gd name="connsiteX8049" fmla="*/ 749122 w 2439256"/>
              <a:gd name="connsiteY8049" fmla="*/ 505843 h 4246968"/>
              <a:gd name="connsiteX8050" fmla="*/ 765334 w 2439256"/>
              <a:gd name="connsiteY8050" fmla="*/ 522038 h 4246968"/>
              <a:gd name="connsiteX8051" fmla="*/ 767705 w 2439256"/>
              <a:gd name="connsiteY8051" fmla="*/ 522959 h 4246968"/>
              <a:gd name="connsiteX8052" fmla="*/ 770077 w 2439256"/>
              <a:gd name="connsiteY8052" fmla="*/ 522038 h 4246968"/>
              <a:gd name="connsiteX8053" fmla="*/ 770077 w 2439256"/>
              <a:gd name="connsiteY8053" fmla="*/ 517331 h 4246968"/>
              <a:gd name="connsiteX8054" fmla="*/ 748265 w 2439256"/>
              <a:gd name="connsiteY8054" fmla="*/ 495518 h 4246968"/>
              <a:gd name="connsiteX8055" fmla="*/ 745893 w 2439256"/>
              <a:gd name="connsiteY8055" fmla="*/ 494584 h 4246968"/>
              <a:gd name="connsiteX8056" fmla="*/ 743512 w 2439256"/>
              <a:gd name="connsiteY8056" fmla="*/ 495518 h 4246968"/>
              <a:gd name="connsiteX8057" fmla="*/ 721709 w 2439256"/>
              <a:gd name="connsiteY8057" fmla="*/ 517331 h 4246968"/>
              <a:gd name="connsiteX8058" fmla="*/ 293818 w 2439256"/>
              <a:gd name="connsiteY8058" fmla="*/ 222187 h 4246968"/>
              <a:gd name="connsiteX8059" fmla="*/ 326307 w 2439256"/>
              <a:gd name="connsiteY8059" fmla="*/ 283815 h 4246968"/>
              <a:gd name="connsiteX8060" fmla="*/ 293818 w 2439256"/>
              <a:gd name="connsiteY8060" fmla="*/ 316279 h 4246968"/>
              <a:gd name="connsiteX8061" fmla="*/ 261366 w 2439256"/>
              <a:gd name="connsiteY8061" fmla="*/ 283815 h 4246968"/>
              <a:gd name="connsiteX8062" fmla="*/ 293818 w 2439256"/>
              <a:gd name="connsiteY8062" fmla="*/ 222187 h 4246968"/>
              <a:gd name="connsiteX8063" fmla="*/ 293818 w 2439256"/>
              <a:gd name="connsiteY8063" fmla="*/ 309627 h 4246968"/>
              <a:gd name="connsiteX8064" fmla="*/ 319631 w 2439256"/>
              <a:gd name="connsiteY8064" fmla="*/ 283815 h 4246968"/>
              <a:gd name="connsiteX8065" fmla="*/ 293818 w 2439256"/>
              <a:gd name="connsiteY8065" fmla="*/ 229219 h 4246968"/>
              <a:gd name="connsiteX8066" fmla="*/ 268005 w 2439256"/>
              <a:gd name="connsiteY8066" fmla="*/ 283815 h 4246968"/>
              <a:gd name="connsiteX8067" fmla="*/ 293818 w 2439256"/>
              <a:gd name="connsiteY8067" fmla="*/ 309627 h 4246968"/>
              <a:gd name="connsiteX8068" fmla="*/ 1962598 w 2439256"/>
              <a:gd name="connsiteY8068" fmla="*/ 353997 h 4246968"/>
              <a:gd name="connsiteX8069" fmla="*/ 1983181 w 2439256"/>
              <a:gd name="connsiteY8069" fmla="*/ 358788 h 4246968"/>
              <a:gd name="connsiteX8070" fmla="*/ 1983553 w 2439256"/>
              <a:gd name="connsiteY8070" fmla="*/ 358788 h 4246968"/>
              <a:gd name="connsiteX8071" fmla="*/ 1986906 w 2439256"/>
              <a:gd name="connsiteY8071" fmla="*/ 355816 h 4246968"/>
              <a:gd name="connsiteX8072" fmla="*/ 1983867 w 2439256"/>
              <a:gd name="connsiteY8072" fmla="*/ 352091 h 4246968"/>
              <a:gd name="connsiteX8073" fmla="*/ 1964903 w 2439256"/>
              <a:gd name="connsiteY8073" fmla="*/ 347719 h 4246968"/>
              <a:gd name="connsiteX8074" fmla="*/ 1960597 w 2439256"/>
              <a:gd name="connsiteY8074" fmla="*/ 349718 h 4246968"/>
              <a:gd name="connsiteX8075" fmla="*/ 1962598 w 2439256"/>
              <a:gd name="connsiteY8075" fmla="*/ 353997 h 4246968"/>
              <a:gd name="connsiteX8076" fmla="*/ 1936613 w 2439256"/>
              <a:gd name="connsiteY8076" fmla="*/ 517331 h 4246968"/>
              <a:gd name="connsiteX8077" fmla="*/ 1936509 w 2439256"/>
              <a:gd name="connsiteY8077" fmla="*/ 521941 h 4246968"/>
              <a:gd name="connsiteX8078" fmla="*/ 1941176 w 2439256"/>
              <a:gd name="connsiteY8078" fmla="*/ 521941 h 4246968"/>
              <a:gd name="connsiteX8079" fmla="*/ 1957368 w 2439256"/>
              <a:gd name="connsiteY8079" fmla="*/ 505759 h 4246968"/>
              <a:gd name="connsiteX8080" fmla="*/ 1957368 w 2439256"/>
              <a:gd name="connsiteY8080" fmla="*/ 512313 h 4246968"/>
              <a:gd name="connsiteX8081" fmla="*/ 1950787 w 2439256"/>
              <a:gd name="connsiteY8081" fmla="*/ 545753 h 4246968"/>
              <a:gd name="connsiteX8082" fmla="*/ 1952520 w 2439256"/>
              <a:gd name="connsiteY8082" fmla="*/ 550125 h 4246968"/>
              <a:gd name="connsiteX8083" fmla="*/ 1953834 w 2439256"/>
              <a:gd name="connsiteY8083" fmla="*/ 550404 h 4246968"/>
              <a:gd name="connsiteX8084" fmla="*/ 1956892 w 2439256"/>
              <a:gd name="connsiteY8084" fmla="*/ 548404 h 4246968"/>
              <a:gd name="connsiteX8085" fmla="*/ 1964055 w 2439256"/>
              <a:gd name="connsiteY8085" fmla="*/ 512313 h 4246968"/>
              <a:gd name="connsiteX8086" fmla="*/ 1964055 w 2439256"/>
              <a:gd name="connsiteY8086" fmla="*/ 505843 h 4246968"/>
              <a:gd name="connsiteX8087" fmla="*/ 1980238 w 2439256"/>
              <a:gd name="connsiteY8087" fmla="*/ 522038 h 4246968"/>
              <a:gd name="connsiteX8088" fmla="*/ 1982610 w 2439256"/>
              <a:gd name="connsiteY8088" fmla="*/ 522959 h 4246968"/>
              <a:gd name="connsiteX8089" fmla="*/ 1985010 w 2439256"/>
              <a:gd name="connsiteY8089" fmla="*/ 522038 h 4246968"/>
              <a:gd name="connsiteX8090" fmla="*/ 1985010 w 2439256"/>
              <a:gd name="connsiteY8090" fmla="*/ 517331 h 4246968"/>
              <a:gd name="connsiteX8091" fmla="*/ 1963188 w 2439256"/>
              <a:gd name="connsiteY8091" fmla="*/ 495519 h 4246968"/>
              <a:gd name="connsiteX8092" fmla="*/ 1960797 w 2439256"/>
              <a:gd name="connsiteY8092" fmla="*/ 494584 h 4246968"/>
              <a:gd name="connsiteX8093" fmla="*/ 1958426 w 2439256"/>
              <a:gd name="connsiteY8093" fmla="*/ 495519 h 4246968"/>
              <a:gd name="connsiteX8094" fmla="*/ 1936613 w 2439256"/>
              <a:gd name="connsiteY8094" fmla="*/ 517331 h 4246968"/>
              <a:gd name="connsiteX8095" fmla="*/ 1931184 w 2439256"/>
              <a:gd name="connsiteY8095" fmla="*/ 323720 h 4246968"/>
              <a:gd name="connsiteX8096" fmla="*/ 1926517 w 2439256"/>
              <a:gd name="connsiteY8096" fmla="*/ 323255 h 4246968"/>
              <a:gd name="connsiteX8097" fmla="*/ 1926021 w 2439256"/>
              <a:gd name="connsiteY8097" fmla="*/ 327901 h 4246968"/>
              <a:gd name="connsiteX8098" fmla="*/ 1940985 w 2439256"/>
              <a:gd name="connsiteY8098" fmla="*/ 342277 h 4246968"/>
              <a:gd name="connsiteX8099" fmla="*/ 1942986 w 2439256"/>
              <a:gd name="connsiteY8099" fmla="*/ 342970 h 4246968"/>
              <a:gd name="connsiteX8100" fmla="*/ 1945653 w 2439256"/>
              <a:gd name="connsiteY8100" fmla="*/ 341626 h 4246968"/>
              <a:gd name="connsiteX8101" fmla="*/ 1944871 w 2439256"/>
              <a:gd name="connsiteY8101" fmla="*/ 336979 h 4246968"/>
              <a:gd name="connsiteX8102" fmla="*/ 1931184 w 2439256"/>
              <a:gd name="connsiteY8102" fmla="*/ 323720 h 4246968"/>
              <a:gd name="connsiteX8103" fmla="*/ 2246262 w 2439256"/>
              <a:gd name="connsiteY8103" fmla="*/ 356374 h 4246968"/>
              <a:gd name="connsiteX8104" fmla="*/ 2249491 w 2439256"/>
              <a:gd name="connsiteY8104" fmla="*/ 358973 h 4246968"/>
              <a:gd name="connsiteX8105" fmla="*/ 2250253 w 2439256"/>
              <a:gd name="connsiteY8105" fmla="*/ 358880 h 4246968"/>
              <a:gd name="connsiteX8106" fmla="*/ 2272170 w 2439256"/>
              <a:gd name="connsiteY8106" fmla="*/ 352974 h 4246968"/>
              <a:gd name="connsiteX8107" fmla="*/ 2274360 w 2439256"/>
              <a:gd name="connsiteY8107" fmla="*/ 348746 h 4246968"/>
              <a:gd name="connsiteX8108" fmla="*/ 2270255 w 2439256"/>
              <a:gd name="connsiteY8108" fmla="*/ 346649 h 4246968"/>
              <a:gd name="connsiteX8109" fmla="*/ 2248748 w 2439256"/>
              <a:gd name="connsiteY8109" fmla="*/ 352374 h 4246968"/>
              <a:gd name="connsiteX8110" fmla="*/ 2246262 w 2439256"/>
              <a:gd name="connsiteY8110" fmla="*/ 356374 h 4246968"/>
              <a:gd name="connsiteX8111" fmla="*/ 1994811 w 2439256"/>
              <a:gd name="connsiteY8111" fmla="*/ 222187 h 4246968"/>
              <a:gd name="connsiteX8112" fmla="*/ 2027291 w 2439256"/>
              <a:gd name="connsiteY8112" fmla="*/ 283815 h 4246968"/>
              <a:gd name="connsiteX8113" fmla="*/ 1994811 w 2439256"/>
              <a:gd name="connsiteY8113" fmla="*/ 316279 h 4246968"/>
              <a:gd name="connsiteX8114" fmla="*/ 1962331 w 2439256"/>
              <a:gd name="connsiteY8114" fmla="*/ 283815 h 4246968"/>
              <a:gd name="connsiteX8115" fmla="*/ 1994811 w 2439256"/>
              <a:gd name="connsiteY8115" fmla="*/ 222187 h 4246968"/>
              <a:gd name="connsiteX8116" fmla="*/ 1994811 w 2439256"/>
              <a:gd name="connsiteY8116" fmla="*/ 309627 h 4246968"/>
              <a:gd name="connsiteX8117" fmla="*/ 2020615 w 2439256"/>
              <a:gd name="connsiteY8117" fmla="*/ 283815 h 4246968"/>
              <a:gd name="connsiteX8118" fmla="*/ 1994811 w 2439256"/>
              <a:gd name="connsiteY8118" fmla="*/ 229219 h 4246968"/>
              <a:gd name="connsiteX8119" fmla="*/ 1968998 w 2439256"/>
              <a:gd name="connsiteY8119" fmla="*/ 283815 h 4246968"/>
              <a:gd name="connsiteX8120" fmla="*/ 1994811 w 2439256"/>
              <a:gd name="connsiteY8120" fmla="*/ 309627 h 4246968"/>
              <a:gd name="connsiteX8121" fmla="*/ 1751829 w 2439256"/>
              <a:gd name="connsiteY8121" fmla="*/ 222187 h 4246968"/>
              <a:gd name="connsiteX8122" fmla="*/ 1784309 w 2439256"/>
              <a:gd name="connsiteY8122" fmla="*/ 283815 h 4246968"/>
              <a:gd name="connsiteX8123" fmla="*/ 1751829 w 2439256"/>
              <a:gd name="connsiteY8123" fmla="*/ 316279 h 4246968"/>
              <a:gd name="connsiteX8124" fmla="*/ 1719348 w 2439256"/>
              <a:gd name="connsiteY8124" fmla="*/ 283815 h 4246968"/>
              <a:gd name="connsiteX8125" fmla="*/ 1751829 w 2439256"/>
              <a:gd name="connsiteY8125" fmla="*/ 222187 h 4246968"/>
              <a:gd name="connsiteX8126" fmla="*/ 1751829 w 2439256"/>
              <a:gd name="connsiteY8126" fmla="*/ 309627 h 4246968"/>
              <a:gd name="connsiteX8127" fmla="*/ 1777641 w 2439256"/>
              <a:gd name="connsiteY8127" fmla="*/ 283815 h 4246968"/>
              <a:gd name="connsiteX8128" fmla="*/ 1751829 w 2439256"/>
              <a:gd name="connsiteY8128" fmla="*/ 229219 h 4246968"/>
              <a:gd name="connsiteX8129" fmla="*/ 1726016 w 2439256"/>
              <a:gd name="connsiteY8129" fmla="*/ 283815 h 4246968"/>
              <a:gd name="connsiteX8130" fmla="*/ 1751829 w 2439256"/>
              <a:gd name="connsiteY8130" fmla="*/ 309627 h 4246968"/>
              <a:gd name="connsiteX8131" fmla="*/ 2179682 w 2439256"/>
              <a:gd name="connsiteY8131" fmla="*/ 517331 h 4246968"/>
              <a:gd name="connsiteX8132" fmla="*/ 2179596 w 2439256"/>
              <a:gd name="connsiteY8132" fmla="*/ 521941 h 4246968"/>
              <a:gd name="connsiteX8133" fmla="*/ 2184273 w 2439256"/>
              <a:gd name="connsiteY8133" fmla="*/ 521941 h 4246968"/>
              <a:gd name="connsiteX8134" fmla="*/ 2200447 w 2439256"/>
              <a:gd name="connsiteY8134" fmla="*/ 505759 h 4246968"/>
              <a:gd name="connsiteX8135" fmla="*/ 2200447 w 2439256"/>
              <a:gd name="connsiteY8135" fmla="*/ 512313 h 4246968"/>
              <a:gd name="connsiteX8136" fmla="*/ 2193874 w 2439256"/>
              <a:gd name="connsiteY8136" fmla="*/ 545753 h 4246968"/>
              <a:gd name="connsiteX8137" fmla="*/ 2195589 w 2439256"/>
              <a:gd name="connsiteY8137" fmla="*/ 550125 h 4246968"/>
              <a:gd name="connsiteX8138" fmla="*/ 2196922 w 2439256"/>
              <a:gd name="connsiteY8138" fmla="*/ 550404 h 4246968"/>
              <a:gd name="connsiteX8139" fmla="*/ 2199980 w 2439256"/>
              <a:gd name="connsiteY8139" fmla="*/ 548404 h 4246968"/>
              <a:gd name="connsiteX8140" fmla="*/ 2207124 w 2439256"/>
              <a:gd name="connsiteY8140" fmla="*/ 512313 h 4246968"/>
              <a:gd name="connsiteX8141" fmla="*/ 2207124 w 2439256"/>
              <a:gd name="connsiteY8141" fmla="*/ 505843 h 4246968"/>
              <a:gd name="connsiteX8142" fmla="*/ 2223306 w 2439256"/>
              <a:gd name="connsiteY8142" fmla="*/ 522038 h 4246968"/>
              <a:gd name="connsiteX8143" fmla="*/ 2225678 w 2439256"/>
              <a:gd name="connsiteY8143" fmla="*/ 522959 h 4246968"/>
              <a:gd name="connsiteX8144" fmla="*/ 2228079 w 2439256"/>
              <a:gd name="connsiteY8144" fmla="*/ 522038 h 4246968"/>
              <a:gd name="connsiteX8145" fmla="*/ 2228079 w 2439256"/>
              <a:gd name="connsiteY8145" fmla="*/ 517331 h 4246968"/>
              <a:gd name="connsiteX8146" fmla="*/ 2206266 w 2439256"/>
              <a:gd name="connsiteY8146" fmla="*/ 495519 h 4246968"/>
              <a:gd name="connsiteX8147" fmla="*/ 2203866 w 2439256"/>
              <a:gd name="connsiteY8147" fmla="*/ 494584 h 4246968"/>
              <a:gd name="connsiteX8148" fmla="*/ 2201494 w 2439256"/>
              <a:gd name="connsiteY8148" fmla="*/ 495519 h 4246968"/>
              <a:gd name="connsiteX8149" fmla="*/ 2179682 w 2439256"/>
              <a:gd name="connsiteY8149" fmla="*/ 517331 h 4246968"/>
              <a:gd name="connsiteX8150" fmla="*/ 2027301 w 2439256"/>
              <a:gd name="connsiteY8150" fmla="*/ 346649 h 4246968"/>
              <a:gd name="connsiteX8151" fmla="*/ 2005765 w 2439256"/>
              <a:gd name="connsiteY8151" fmla="*/ 352374 h 4246968"/>
              <a:gd name="connsiteX8152" fmla="*/ 2003279 w 2439256"/>
              <a:gd name="connsiteY8152" fmla="*/ 356373 h 4246968"/>
              <a:gd name="connsiteX8153" fmla="*/ 2006536 w 2439256"/>
              <a:gd name="connsiteY8153" fmla="*/ 358973 h 4246968"/>
              <a:gd name="connsiteX8154" fmla="*/ 2007279 w 2439256"/>
              <a:gd name="connsiteY8154" fmla="*/ 358880 h 4246968"/>
              <a:gd name="connsiteX8155" fmla="*/ 2029177 w 2439256"/>
              <a:gd name="connsiteY8155" fmla="*/ 352974 h 4246968"/>
              <a:gd name="connsiteX8156" fmla="*/ 2031396 w 2439256"/>
              <a:gd name="connsiteY8156" fmla="*/ 348746 h 4246968"/>
              <a:gd name="connsiteX8157" fmla="*/ 2027301 w 2439256"/>
              <a:gd name="connsiteY8157" fmla="*/ 346649 h 4246968"/>
              <a:gd name="connsiteX8158" fmla="*/ 2205581 w 2439256"/>
              <a:gd name="connsiteY8158" fmla="*/ 353997 h 4246968"/>
              <a:gd name="connsiteX8159" fmla="*/ 2226174 w 2439256"/>
              <a:gd name="connsiteY8159" fmla="*/ 358788 h 4246968"/>
              <a:gd name="connsiteX8160" fmla="*/ 2226545 w 2439256"/>
              <a:gd name="connsiteY8160" fmla="*/ 358788 h 4246968"/>
              <a:gd name="connsiteX8161" fmla="*/ 2229898 w 2439256"/>
              <a:gd name="connsiteY8161" fmla="*/ 355816 h 4246968"/>
              <a:gd name="connsiteX8162" fmla="*/ 2226840 w 2439256"/>
              <a:gd name="connsiteY8162" fmla="*/ 352091 h 4246968"/>
              <a:gd name="connsiteX8163" fmla="*/ 2207895 w 2439256"/>
              <a:gd name="connsiteY8163" fmla="*/ 347719 h 4246968"/>
              <a:gd name="connsiteX8164" fmla="*/ 2203589 w 2439256"/>
              <a:gd name="connsiteY8164" fmla="*/ 349718 h 4246968"/>
              <a:gd name="connsiteX8165" fmla="*/ 2205581 w 2439256"/>
              <a:gd name="connsiteY8165" fmla="*/ 353997 h 4246968"/>
              <a:gd name="connsiteX8166" fmla="*/ 2174177 w 2439256"/>
              <a:gd name="connsiteY8166" fmla="*/ 323720 h 4246968"/>
              <a:gd name="connsiteX8167" fmla="*/ 2169500 w 2439256"/>
              <a:gd name="connsiteY8167" fmla="*/ 323255 h 4246968"/>
              <a:gd name="connsiteX8168" fmla="*/ 2169014 w 2439256"/>
              <a:gd name="connsiteY8168" fmla="*/ 327901 h 4246968"/>
              <a:gd name="connsiteX8169" fmla="*/ 2183959 w 2439256"/>
              <a:gd name="connsiteY8169" fmla="*/ 342277 h 4246968"/>
              <a:gd name="connsiteX8170" fmla="*/ 2185959 w 2439256"/>
              <a:gd name="connsiteY8170" fmla="*/ 342970 h 4246968"/>
              <a:gd name="connsiteX8171" fmla="*/ 2188635 w 2439256"/>
              <a:gd name="connsiteY8171" fmla="*/ 341626 h 4246968"/>
              <a:gd name="connsiteX8172" fmla="*/ 2187864 w 2439256"/>
              <a:gd name="connsiteY8172" fmla="*/ 336979 h 4246968"/>
              <a:gd name="connsiteX8173" fmla="*/ 2174177 w 2439256"/>
              <a:gd name="connsiteY8173" fmla="*/ 323720 h 4246968"/>
              <a:gd name="connsiteX8174" fmla="*/ 1693612 w 2439256"/>
              <a:gd name="connsiteY8174" fmla="*/ 517331 h 4246968"/>
              <a:gd name="connsiteX8175" fmla="*/ 1693526 w 2439256"/>
              <a:gd name="connsiteY8175" fmla="*/ 521941 h 4246968"/>
              <a:gd name="connsiteX8176" fmla="*/ 1698203 w 2439256"/>
              <a:gd name="connsiteY8176" fmla="*/ 521941 h 4246968"/>
              <a:gd name="connsiteX8177" fmla="*/ 1714395 w 2439256"/>
              <a:gd name="connsiteY8177" fmla="*/ 505759 h 4246968"/>
              <a:gd name="connsiteX8178" fmla="*/ 1714395 w 2439256"/>
              <a:gd name="connsiteY8178" fmla="*/ 512313 h 4246968"/>
              <a:gd name="connsiteX8179" fmla="*/ 1707832 w 2439256"/>
              <a:gd name="connsiteY8179" fmla="*/ 545753 h 4246968"/>
              <a:gd name="connsiteX8180" fmla="*/ 1709528 w 2439256"/>
              <a:gd name="connsiteY8180" fmla="*/ 550125 h 4246968"/>
              <a:gd name="connsiteX8181" fmla="*/ 1710871 w 2439256"/>
              <a:gd name="connsiteY8181" fmla="*/ 550404 h 4246968"/>
              <a:gd name="connsiteX8182" fmla="*/ 1713929 w 2439256"/>
              <a:gd name="connsiteY8182" fmla="*/ 548404 h 4246968"/>
              <a:gd name="connsiteX8183" fmla="*/ 1721072 w 2439256"/>
              <a:gd name="connsiteY8183" fmla="*/ 512313 h 4246968"/>
              <a:gd name="connsiteX8184" fmla="*/ 1721072 w 2439256"/>
              <a:gd name="connsiteY8184" fmla="*/ 505843 h 4246968"/>
              <a:gd name="connsiteX8185" fmla="*/ 1737246 w 2439256"/>
              <a:gd name="connsiteY8185" fmla="*/ 522038 h 4246968"/>
              <a:gd name="connsiteX8186" fmla="*/ 1739636 w 2439256"/>
              <a:gd name="connsiteY8186" fmla="*/ 522959 h 4246968"/>
              <a:gd name="connsiteX8187" fmla="*/ 1742008 w 2439256"/>
              <a:gd name="connsiteY8187" fmla="*/ 522038 h 4246968"/>
              <a:gd name="connsiteX8188" fmla="*/ 1742008 w 2439256"/>
              <a:gd name="connsiteY8188" fmla="*/ 517331 h 4246968"/>
              <a:gd name="connsiteX8189" fmla="*/ 1720196 w 2439256"/>
              <a:gd name="connsiteY8189" fmla="*/ 495519 h 4246968"/>
              <a:gd name="connsiteX8190" fmla="*/ 1717824 w 2439256"/>
              <a:gd name="connsiteY8190" fmla="*/ 494584 h 4246968"/>
              <a:gd name="connsiteX8191" fmla="*/ 1715424 w 2439256"/>
              <a:gd name="connsiteY8191" fmla="*/ 495519 h 4246968"/>
              <a:gd name="connsiteX8192" fmla="*/ 1693612 w 2439256"/>
              <a:gd name="connsiteY8192" fmla="*/ 517331 h 4246968"/>
              <a:gd name="connsiteX8193" fmla="*/ 1450638 w 2439256"/>
              <a:gd name="connsiteY8193" fmla="*/ 517331 h 4246968"/>
              <a:gd name="connsiteX8194" fmla="*/ 1450543 w 2439256"/>
              <a:gd name="connsiteY8194" fmla="*/ 521941 h 4246968"/>
              <a:gd name="connsiteX8195" fmla="*/ 1455210 w 2439256"/>
              <a:gd name="connsiteY8195" fmla="*/ 521941 h 4246968"/>
              <a:gd name="connsiteX8196" fmla="*/ 1471403 w 2439256"/>
              <a:gd name="connsiteY8196" fmla="*/ 505759 h 4246968"/>
              <a:gd name="connsiteX8197" fmla="*/ 1471403 w 2439256"/>
              <a:gd name="connsiteY8197" fmla="*/ 512313 h 4246968"/>
              <a:gd name="connsiteX8198" fmla="*/ 1464830 w 2439256"/>
              <a:gd name="connsiteY8198" fmla="*/ 545753 h 4246968"/>
              <a:gd name="connsiteX8199" fmla="*/ 1466545 w 2439256"/>
              <a:gd name="connsiteY8199" fmla="*/ 550125 h 4246968"/>
              <a:gd name="connsiteX8200" fmla="*/ 1467888 w 2439256"/>
              <a:gd name="connsiteY8200" fmla="*/ 550404 h 4246968"/>
              <a:gd name="connsiteX8201" fmla="*/ 1470936 w 2439256"/>
              <a:gd name="connsiteY8201" fmla="*/ 548404 h 4246968"/>
              <a:gd name="connsiteX8202" fmla="*/ 1478080 w 2439256"/>
              <a:gd name="connsiteY8202" fmla="*/ 512313 h 4246968"/>
              <a:gd name="connsiteX8203" fmla="*/ 1478080 w 2439256"/>
              <a:gd name="connsiteY8203" fmla="*/ 505843 h 4246968"/>
              <a:gd name="connsiteX8204" fmla="*/ 1494263 w 2439256"/>
              <a:gd name="connsiteY8204" fmla="*/ 522038 h 4246968"/>
              <a:gd name="connsiteX8205" fmla="*/ 1496653 w 2439256"/>
              <a:gd name="connsiteY8205" fmla="*/ 522959 h 4246968"/>
              <a:gd name="connsiteX8206" fmla="*/ 1499035 w 2439256"/>
              <a:gd name="connsiteY8206" fmla="*/ 522038 h 4246968"/>
              <a:gd name="connsiteX8207" fmla="*/ 1499035 w 2439256"/>
              <a:gd name="connsiteY8207" fmla="*/ 517331 h 4246968"/>
              <a:gd name="connsiteX8208" fmla="*/ 1477213 w 2439256"/>
              <a:gd name="connsiteY8208" fmla="*/ 495519 h 4246968"/>
              <a:gd name="connsiteX8209" fmla="*/ 1474841 w 2439256"/>
              <a:gd name="connsiteY8209" fmla="*/ 494584 h 4246968"/>
              <a:gd name="connsiteX8210" fmla="*/ 1472451 w 2439256"/>
              <a:gd name="connsiteY8210" fmla="*/ 495519 h 4246968"/>
              <a:gd name="connsiteX8211" fmla="*/ 1450638 w 2439256"/>
              <a:gd name="connsiteY8211" fmla="*/ 517331 h 4246968"/>
              <a:gd name="connsiteX8212" fmla="*/ 1476632 w 2439256"/>
              <a:gd name="connsiteY8212" fmla="*/ 353997 h 4246968"/>
              <a:gd name="connsiteX8213" fmla="*/ 1497216 w 2439256"/>
              <a:gd name="connsiteY8213" fmla="*/ 358788 h 4246968"/>
              <a:gd name="connsiteX8214" fmla="*/ 1497616 w 2439256"/>
              <a:gd name="connsiteY8214" fmla="*/ 358788 h 4246968"/>
              <a:gd name="connsiteX8215" fmla="*/ 1500931 w 2439256"/>
              <a:gd name="connsiteY8215" fmla="*/ 355816 h 4246968"/>
              <a:gd name="connsiteX8216" fmla="*/ 1497892 w 2439256"/>
              <a:gd name="connsiteY8216" fmla="*/ 352091 h 4246968"/>
              <a:gd name="connsiteX8217" fmla="*/ 1478937 w 2439256"/>
              <a:gd name="connsiteY8217" fmla="*/ 347719 h 4246968"/>
              <a:gd name="connsiteX8218" fmla="*/ 1474632 w 2439256"/>
              <a:gd name="connsiteY8218" fmla="*/ 349718 h 4246968"/>
              <a:gd name="connsiteX8219" fmla="*/ 1476632 w 2439256"/>
              <a:gd name="connsiteY8219" fmla="*/ 353997 h 4246968"/>
              <a:gd name="connsiteX8220" fmla="*/ 1445219 w 2439256"/>
              <a:gd name="connsiteY8220" fmla="*/ 323720 h 4246968"/>
              <a:gd name="connsiteX8221" fmla="*/ 1440542 w 2439256"/>
              <a:gd name="connsiteY8221" fmla="*/ 323255 h 4246968"/>
              <a:gd name="connsiteX8222" fmla="*/ 1440075 w 2439256"/>
              <a:gd name="connsiteY8222" fmla="*/ 327901 h 4246968"/>
              <a:gd name="connsiteX8223" fmla="*/ 1455029 w 2439256"/>
              <a:gd name="connsiteY8223" fmla="*/ 342277 h 4246968"/>
              <a:gd name="connsiteX8224" fmla="*/ 1457030 w 2439256"/>
              <a:gd name="connsiteY8224" fmla="*/ 342970 h 4246968"/>
              <a:gd name="connsiteX8225" fmla="*/ 1459678 w 2439256"/>
              <a:gd name="connsiteY8225" fmla="*/ 341626 h 4246968"/>
              <a:gd name="connsiteX8226" fmla="*/ 1458935 w 2439256"/>
              <a:gd name="connsiteY8226" fmla="*/ 336979 h 4246968"/>
              <a:gd name="connsiteX8227" fmla="*/ 1445219 w 2439256"/>
              <a:gd name="connsiteY8227" fmla="*/ 323720 h 4246968"/>
              <a:gd name="connsiteX8228" fmla="*/ 1298248 w 2439256"/>
              <a:gd name="connsiteY8228" fmla="*/ 346649 h 4246968"/>
              <a:gd name="connsiteX8229" fmla="*/ 1276712 w 2439256"/>
              <a:gd name="connsiteY8229" fmla="*/ 352374 h 4246968"/>
              <a:gd name="connsiteX8230" fmla="*/ 1274245 w 2439256"/>
              <a:gd name="connsiteY8230" fmla="*/ 356373 h 4246968"/>
              <a:gd name="connsiteX8231" fmla="*/ 1277483 w 2439256"/>
              <a:gd name="connsiteY8231" fmla="*/ 358973 h 4246968"/>
              <a:gd name="connsiteX8232" fmla="*/ 1278255 w 2439256"/>
              <a:gd name="connsiteY8232" fmla="*/ 358880 h 4246968"/>
              <a:gd name="connsiteX8233" fmla="*/ 1300153 w 2439256"/>
              <a:gd name="connsiteY8233" fmla="*/ 352974 h 4246968"/>
              <a:gd name="connsiteX8234" fmla="*/ 1302353 w 2439256"/>
              <a:gd name="connsiteY8234" fmla="*/ 348746 h 4246968"/>
              <a:gd name="connsiteX8235" fmla="*/ 1298248 w 2439256"/>
              <a:gd name="connsiteY8235" fmla="*/ 346649 h 4246968"/>
              <a:gd name="connsiteX8236" fmla="*/ 1719615 w 2439256"/>
              <a:gd name="connsiteY8236" fmla="*/ 353997 h 4246968"/>
              <a:gd name="connsiteX8237" fmla="*/ 1740208 w 2439256"/>
              <a:gd name="connsiteY8237" fmla="*/ 358788 h 4246968"/>
              <a:gd name="connsiteX8238" fmla="*/ 1740570 w 2439256"/>
              <a:gd name="connsiteY8238" fmla="*/ 358788 h 4246968"/>
              <a:gd name="connsiteX8239" fmla="*/ 1743923 w 2439256"/>
              <a:gd name="connsiteY8239" fmla="*/ 355816 h 4246968"/>
              <a:gd name="connsiteX8240" fmla="*/ 1740875 w 2439256"/>
              <a:gd name="connsiteY8240" fmla="*/ 352091 h 4246968"/>
              <a:gd name="connsiteX8241" fmla="*/ 1721929 w 2439256"/>
              <a:gd name="connsiteY8241" fmla="*/ 347719 h 4246968"/>
              <a:gd name="connsiteX8242" fmla="*/ 1717614 w 2439256"/>
              <a:gd name="connsiteY8242" fmla="*/ 349718 h 4246968"/>
              <a:gd name="connsiteX8243" fmla="*/ 1719615 w 2439256"/>
              <a:gd name="connsiteY8243" fmla="*/ 353997 h 4246968"/>
              <a:gd name="connsiteX8244" fmla="*/ 1265863 w 2439256"/>
              <a:gd name="connsiteY8244" fmla="*/ 222187 h 4246968"/>
              <a:gd name="connsiteX8245" fmla="*/ 1298334 w 2439256"/>
              <a:gd name="connsiteY8245" fmla="*/ 283815 h 4246968"/>
              <a:gd name="connsiteX8246" fmla="*/ 1265863 w 2439256"/>
              <a:gd name="connsiteY8246" fmla="*/ 316279 h 4246968"/>
              <a:gd name="connsiteX8247" fmla="*/ 1233383 w 2439256"/>
              <a:gd name="connsiteY8247" fmla="*/ 283815 h 4246968"/>
              <a:gd name="connsiteX8248" fmla="*/ 1265863 w 2439256"/>
              <a:gd name="connsiteY8248" fmla="*/ 222187 h 4246968"/>
              <a:gd name="connsiteX8249" fmla="*/ 1265863 w 2439256"/>
              <a:gd name="connsiteY8249" fmla="*/ 309627 h 4246968"/>
              <a:gd name="connsiteX8250" fmla="*/ 1291676 w 2439256"/>
              <a:gd name="connsiteY8250" fmla="*/ 283815 h 4246968"/>
              <a:gd name="connsiteX8251" fmla="*/ 1265863 w 2439256"/>
              <a:gd name="connsiteY8251" fmla="*/ 229219 h 4246968"/>
              <a:gd name="connsiteX8252" fmla="*/ 1240050 w 2439256"/>
              <a:gd name="connsiteY8252" fmla="*/ 283815 h 4246968"/>
              <a:gd name="connsiteX8253" fmla="*/ 1265863 w 2439256"/>
              <a:gd name="connsiteY8253" fmla="*/ 309627 h 4246968"/>
              <a:gd name="connsiteX8254" fmla="*/ 1688211 w 2439256"/>
              <a:gd name="connsiteY8254" fmla="*/ 323720 h 4246968"/>
              <a:gd name="connsiteX8255" fmla="*/ 1683525 w 2439256"/>
              <a:gd name="connsiteY8255" fmla="*/ 323255 h 4246968"/>
              <a:gd name="connsiteX8256" fmla="*/ 1683068 w 2439256"/>
              <a:gd name="connsiteY8256" fmla="*/ 327901 h 4246968"/>
              <a:gd name="connsiteX8257" fmla="*/ 1698021 w 2439256"/>
              <a:gd name="connsiteY8257" fmla="*/ 342277 h 4246968"/>
              <a:gd name="connsiteX8258" fmla="*/ 1700022 w 2439256"/>
              <a:gd name="connsiteY8258" fmla="*/ 342970 h 4246968"/>
              <a:gd name="connsiteX8259" fmla="*/ 1702670 w 2439256"/>
              <a:gd name="connsiteY8259" fmla="*/ 341626 h 4246968"/>
              <a:gd name="connsiteX8260" fmla="*/ 1701908 w 2439256"/>
              <a:gd name="connsiteY8260" fmla="*/ 336979 h 4246968"/>
              <a:gd name="connsiteX8261" fmla="*/ 1688211 w 2439256"/>
              <a:gd name="connsiteY8261" fmla="*/ 323720 h 4246968"/>
              <a:gd name="connsiteX8262" fmla="*/ 1541336 w 2439256"/>
              <a:gd name="connsiteY8262" fmla="*/ 346649 h 4246968"/>
              <a:gd name="connsiteX8263" fmla="*/ 1519790 w 2439256"/>
              <a:gd name="connsiteY8263" fmla="*/ 352374 h 4246968"/>
              <a:gd name="connsiteX8264" fmla="*/ 1517313 w 2439256"/>
              <a:gd name="connsiteY8264" fmla="*/ 356373 h 4246968"/>
              <a:gd name="connsiteX8265" fmla="*/ 1520561 w 2439256"/>
              <a:gd name="connsiteY8265" fmla="*/ 358973 h 4246968"/>
              <a:gd name="connsiteX8266" fmla="*/ 1521333 w 2439256"/>
              <a:gd name="connsiteY8266" fmla="*/ 358880 h 4246968"/>
              <a:gd name="connsiteX8267" fmla="*/ 1543231 w 2439256"/>
              <a:gd name="connsiteY8267" fmla="*/ 352974 h 4246968"/>
              <a:gd name="connsiteX8268" fmla="*/ 1545421 w 2439256"/>
              <a:gd name="connsiteY8268" fmla="*/ 348746 h 4246968"/>
              <a:gd name="connsiteX8269" fmla="*/ 1541336 w 2439256"/>
              <a:gd name="connsiteY8269" fmla="*/ 346649 h 4246968"/>
              <a:gd name="connsiteX8270" fmla="*/ 1508855 w 2439256"/>
              <a:gd name="connsiteY8270" fmla="*/ 222187 h 4246968"/>
              <a:gd name="connsiteX8271" fmla="*/ 1541326 w 2439256"/>
              <a:gd name="connsiteY8271" fmla="*/ 283815 h 4246968"/>
              <a:gd name="connsiteX8272" fmla="*/ 1508855 w 2439256"/>
              <a:gd name="connsiteY8272" fmla="*/ 316279 h 4246968"/>
              <a:gd name="connsiteX8273" fmla="*/ 1476356 w 2439256"/>
              <a:gd name="connsiteY8273" fmla="*/ 283815 h 4246968"/>
              <a:gd name="connsiteX8274" fmla="*/ 1508855 w 2439256"/>
              <a:gd name="connsiteY8274" fmla="*/ 222187 h 4246968"/>
              <a:gd name="connsiteX8275" fmla="*/ 1508855 w 2439256"/>
              <a:gd name="connsiteY8275" fmla="*/ 309627 h 4246968"/>
              <a:gd name="connsiteX8276" fmla="*/ 1534658 w 2439256"/>
              <a:gd name="connsiteY8276" fmla="*/ 283815 h 4246968"/>
              <a:gd name="connsiteX8277" fmla="*/ 1508855 w 2439256"/>
              <a:gd name="connsiteY8277" fmla="*/ 229219 h 4246968"/>
              <a:gd name="connsiteX8278" fmla="*/ 1483033 w 2439256"/>
              <a:gd name="connsiteY8278" fmla="*/ 283815 h 4246968"/>
              <a:gd name="connsiteX8279" fmla="*/ 1508855 w 2439256"/>
              <a:gd name="connsiteY8279" fmla="*/ 309627 h 4246968"/>
              <a:gd name="connsiteX8280" fmla="*/ 1784309 w 2439256"/>
              <a:gd name="connsiteY8280" fmla="*/ 346649 h 4246968"/>
              <a:gd name="connsiteX8281" fmla="*/ 1762792 w 2439256"/>
              <a:gd name="connsiteY8281" fmla="*/ 352374 h 4246968"/>
              <a:gd name="connsiteX8282" fmla="*/ 1760287 w 2439256"/>
              <a:gd name="connsiteY8282" fmla="*/ 356373 h 4246968"/>
              <a:gd name="connsiteX8283" fmla="*/ 1763553 w 2439256"/>
              <a:gd name="connsiteY8283" fmla="*/ 358973 h 4246968"/>
              <a:gd name="connsiteX8284" fmla="*/ 1764278 w 2439256"/>
              <a:gd name="connsiteY8284" fmla="*/ 358880 h 4246968"/>
              <a:gd name="connsiteX8285" fmla="*/ 1786204 w 2439256"/>
              <a:gd name="connsiteY8285" fmla="*/ 352974 h 4246968"/>
              <a:gd name="connsiteX8286" fmla="*/ 1788404 w 2439256"/>
              <a:gd name="connsiteY8286" fmla="*/ 348746 h 4246968"/>
              <a:gd name="connsiteX8287" fmla="*/ 1784309 w 2439256"/>
              <a:gd name="connsiteY8287" fmla="*/ 346649 h 4246968"/>
              <a:gd name="connsiteX8288" fmla="*/ 1277483 w 2439256"/>
              <a:gd name="connsiteY8288" fmla="*/ 3760994 h 4246968"/>
              <a:gd name="connsiteX8289" fmla="*/ 1278255 w 2439256"/>
              <a:gd name="connsiteY8289" fmla="*/ 3760908 h 4246968"/>
              <a:gd name="connsiteX8290" fmla="*/ 1300153 w 2439256"/>
              <a:gd name="connsiteY8290" fmla="*/ 3755003 h 4246968"/>
              <a:gd name="connsiteX8291" fmla="*/ 1302353 w 2439256"/>
              <a:gd name="connsiteY8291" fmla="*/ 3750812 h 4246968"/>
              <a:gd name="connsiteX8292" fmla="*/ 1298248 w 2439256"/>
              <a:gd name="connsiteY8292" fmla="*/ 3748716 h 4246968"/>
              <a:gd name="connsiteX8293" fmla="*/ 1276712 w 2439256"/>
              <a:gd name="connsiteY8293" fmla="*/ 3754460 h 4246968"/>
              <a:gd name="connsiteX8294" fmla="*/ 1274254 w 2439256"/>
              <a:gd name="connsiteY8294" fmla="*/ 3758451 h 4246968"/>
              <a:gd name="connsiteX8295" fmla="*/ 1277483 w 2439256"/>
              <a:gd name="connsiteY8295" fmla="*/ 3760994 h 4246968"/>
              <a:gd name="connsiteX8296" fmla="*/ 1254900 w 2439256"/>
              <a:gd name="connsiteY8296" fmla="*/ 3754022 h 4246968"/>
              <a:gd name="connsiteX8297" fmla="*/ 1235954 w 2439256"/>
              <a:gd name="connsiteY8297" fmla="*/ 3749650 h 4246968"/>
              <a:gd name="connsiteX8298" fmla="*/ 1231668 w 2439256"/>
              <a:gd name="connsiteY8298" fmla="*/ 3751650 h 4246968"/>
              <a:gd name="connsiteX8299" fmla="*/ 1233668 w 2439256"/>
              <a:gd name="connsiteY8299" fmla="*/ 3755927 h 4246968"/>
              <a:gd name="connsiteX8300" fmla="*/ 1254233 w 2439256"/>
              <a:gd name="connsiteY8300" fmla="*/ 3760718 h 4246968"/>
              <a:gd name="connsiteX8301" fmla="*/ 1254623 w 2439256"/>
              <a:gd name="connsiteY8301" fmla="*/ 3760718 h 4246968"/>
              <a:gd name="connsiteX8302" fmla="*/ 1257957 w 2439256"/>
              <a:gd name="connsiteY8302" fmla="*/ 3757746 h 4246968"/>
              <a:gd name="connsiteX8303" fmla="*/ 1254900 w 2439256"/>
              <a:gd name="connsiteY8303" fmla="*/ 3754022 h 4246968"/>
              <a:gd name="connsiteX8304" fmla="*/ 1298334 w 2439256"/>
              <a:gd name="connsiteY8304" fmla="*/ 3685842 h 4246968"/>
              <a:gd name="connsiteX8305" fmla="*/ 1265863 w 2439256"/>
              <a:gd name="connsiteY8305" fmla="*/ 3718312 h 4246968"/>
              <a:gd name="connsiteX8306" fmla="*/ 1233383 w 2439256"/>
              <a:gd name="connsiteY8306" fmla="*/ 3685842 h 4246968"/>
              <a:gd name="connsiteX8307" fmla="*/ 1265863 w 2439256"/>
              <a:gd name="connsiteY8307" fmla="*/ 3624225 h 4246968"/>
              <a:gd name="connsiteX8308" fmla="*/ 1298334 w 2439256"/>
              <a:gd name="connsiteY8308" fmla="*/ 3685842 h 4246968"/>
              <a:gd name="connsiteX8309" fmla="*/ 1240050 w 2439256"/>
              <a:gd name="connsiteY8309" fmla="*/ 3685842 h 4246968"/>
              <a:gd name="connsiteX8310" fmla="*/ 1265863 w 2439256"/>
              <a:gd name="connsiteY8310" fmla="*/ 3711654 h 4246968"/>
              <a:gd name="connsiteX8311" fmla="*/ 1291676 w 2439256"/>
              <a:gd name="connsiteY8311" fmla="*/ 3685842 h 4246968"/>
              <a:gd name="connsiteX8312" fmla="*/ 1265863 w 2439256"/>
              <a:gd name="connsiteY8312" fmla="*/ 3631263 h 4246968"/>
              <a:gd name="connsiteX8313" fmla="*/ 1240050 w 2439256"/>
              <a:gd name="connsiteY8313" fmla="*/ 3685842 h 4246968"/>
              <a:gd name="connsiteX8314" fmla="*/ 1440637 w 2439256"/>
              <a:gd name="connsiteY8314" fmla="*/ 3986470 h 4246968"/>
              <a:gd name="connsiteX8315" fmla="*/ 1442552 w 2439256"/>
              <a:gd name="connsiteY8315" fmla="*/ 3985775 h 4246968"/>
              <a:gd name="connsiteX8316" fmla="*/ 1457992 w 2439256"/>
              <a:gd name="connsiteY8316" fmla="*/ 3971325 h 4246968"/>
              <a:gd name="connsiteX8317" fmla="*/ 1457497 w 2439256"/>
              <a:gd name="connsiteY8317" fmla="*/ 3966658 h 4246968"/>
              <a:gd name="connsiteX8318" fmla="*/ 1452934 w 2439256"/>
              <a:gd name="connsiteY8318" fmla="*/ 3967125 h 4246968"/>
              <a:gd name="connsiteX8319" fmla="*/ 1438732 w 2439256"/>
              <a:gd name="connsiteY8319" fmla="*/ 3980479 h 4246968"/>
              <a:gd name="connsiteX8320" fmla="*/ 1437989 w 2439256"/>
              <a:gd name="connsiteY8320" fmla="*/ 3985127 h 4246968"/>
              <a:gd name="connsiteX8321" fmla="*/ 1440637 w 2439256"/>
              <a:gd name="connsiteY8321" fmla="*/ 3986470 h 4246968"/>
              <a:gd name="connsiteX8322" fmla="*/ 1497892 w 2439256"/>
              <a:gd name="connsiteY8322" fmla="*/ 3754022 h 4246968"/>
              <a:gd name="connsiteX8323" fmla="*/ 1478937 w 2439256"/>
              <a:gd name="connsiteY8323" fmla="*/ 3749650 h 4246968"/>
              <a:gd name="connsiteX8324" fmla="*/ 1474632 w 2439256"/>
              <a:gd name="connsiteY8324" fmla="*/ 3751650 h 4246968"/>
              <a:gd name="connsiteX8325" fmla="*/ 1476632 w 2439256"/>
              <a:gd name="connsiteY8325" fmla="*/ 3755927 h 4246968"/>
              <a:gd name="connsiteX8326" fmla="*/ 1497216 w 2439256"/>
              <a:gd name="connsiteY8326" fmla="*/ 3760718 h 4246968"/>
              <a:gd name="connsiteX8327" fmla="*/ 1497616 w 2439256"/>
              <a:gd name="connsiteY8327" fmla="*/ 3760718 h 4246968"/>
              <a:gd name="connsiteX8328" fmla="*/ 1500931 w 2439256"/>
              <a:gd name="connsiteY8328" fmla="*/ 3757746 h 4246968"/>
              <a:gd name="connsiteX8329" fmla="*/ 1497892 w 2439256"/>
              <a:gd name="connsiteY8329" fmla="*/ 3754022 h 4246968"/>
              <a:gd name="connsiteX8330" fmla="*/ 1055255 w 2439256"/>
              <a:gd name="connsiteY8330" fmla="*/ 3685842 h 4246968"/>
              <a:gd name="connsiteX8331" fmla="*/ 1022775 w 2439256"/>
              <a:gd name="connsiteY8331" fmla="*/ 3718312 h 4246968"/>
              <a:gd name="connsiteX8332" fmla="*/ 990295 w 2439256"/>
              <a:gd name="connsiteY8332" fmla="*/ 3685842 h 4246968"/>
              <a:gd name="connsiteX8333" fmla="*/ 1022775 w 2439256"/>
              <a:gd name="connsiteY8333" fmla="*/ 3624225 h 4246968"/>
              <a:gd name="connsiteX8334" fmla="*/ 1055255 w 2439256"/>
              <a:gd name="connsiteY8334" fmla="*/ 3685842 h 4246968"/>
              <a:gd name="connsiteX8335" fmla="*/ 997067 w 2439256"/>
              <a:gd name="connsiteY8335" fmla="*/ 3685842 h 4246968"/>
              <a:gd name="connsiteX8336" fmla="*/ 1022871 w 2439256"/>
              <a:gd name="connsiteY8336" fmla="*/ 3711654 h 4246968"/>
              <a:gd name="connsiteX8337" fmla="*/ 1048683 w 2439256"/>
              <a:gd name="connsiteY8337" fmla="*/ 3685842 h 4246968"/>
              <a:gd name="connsiteX8338" fmla="*/ 1022871 w 2439256"/>
              <a:gd name="connsiteY8338" fmla="*/ 3631263 h 4246968"/>
              <a:gd name="connsiteX8339" fmla="*/ 997067 w 2439256"/>
              <a:gd name="connsiteY8339" fmla="*/ 3685842 h 4246968"/>
              <a:gd name="connsiteX8340" fmla="*/ 1197664 w 2439256"/>
              <a:gd name="connsiteY8340" fmla="*/ 3986470 h 4246968"/>
              <a:gd name="connsiteX8341" fmla="*/ 1199664 w 2439256"/>
              <a:gd name="connsiteY8341" fmla="*/ 3985775 h 4246968"/>
              <a:gd name="connsiteX8342" fmla="*/ 1215104 w 2439256"/>
              <a:gd name="connsiteY8342" fmla="*/ 3971325 h 4246968"/>
              <a:gd name="connsiteX8343" fmla="*/ 1214599 w 2439256"/>
              <a:gd name="connsiteY8343" fmla="*/ 3966658 h 4246968"/>
              <a:gd name="connsiteX8344" fmla="*/ 1209961 w 2439256"/>
              <a:gd name="connsiteY8344" fmla="*/ 3967125 h 4246968"/>
              <a:gd name="connsiteX8345" fmla="*/ 1195740 w 2439256"/>
              <a:gd name="connsiteY8345" fmla="*/ 3980479 h 4246968"/>
              <a:gd name="connsiteX8346" fmla="*/ 1194997 w 2439256"/>
              <a:gd name="connsiteY8346" fmla="*/ 3985127 h 4246968"/>
              <a:gd name="connsiteX8347" fmla="*/ 1197664 w 2439256"/>
              <a:gd name="connsiteY8347" fmla="*/ 3986470 h 4246968"/>
              <a:gd name="connsiteX8348" fmla="*/ 1011821 w 2439256"/>
              <a:gd name="connsiteY8348" fmla="*/ 3754022 h 4246968"/>
              <a:gd name="connsiteX8349" fmla="*/ 992886 w 2439256"/>
              <a:gd name="connsiteY8349" fmla="*/ 3749650 h 4246968"/>
              <a:gd name="connsiteX8350" fmla="*/ 988590 w 2439256"/>
              <a:gd name="connsiteY8350" fmla="*/ 3751650 h 4246968"/>
              <a:gd name="connsiteX8351" fmla="*/ 990590 w 2439256"/>
              <a:gd name="connsiteY8351" fmla="*/ 3755927 h 4246968"/>
              <a:gd name="connsiteX8352" fmla="*/ 1011164 w 2439256"/>
              <a:gd name="connsiteY8352" fmla="*/ 3760718 h 4246968"/>
              <a:gd name="connsiteX8353" fmla="*/ 1011555 w 2439256"/>
              <a:gd name="connsiteY8353" fmla="*/ 3760718 h 4246968"/>
              <a:gd name="connsiteX8354" fmla="*/ 1014869 w 2439256"/>
              <a:gd name="connsiteY8354" fmla="*/ 3757746 h 4246968"/>
              <a:gd name="connsiteX8355" fmla="*/ 1011821 w 2439256"/>
              <a:gd name="connsiteY8355" fmla="*/ 3754022 h 4246968"/>
              <a:gd name="connsiteX8356" fmla="*/ 1541326 w 2439256"/>
              <a:gd name="connsiteY8356" fmla="*/ 3685842 h 4246968"/>
              <a:gd name="connsiteX8357" fmla="*/ 1508855 w 2439256"/>
              <a:gd name="connsiteY8357" fmla="*/ 3718312 h 4246968"/>
              <a:gd name="connsiteX8358" fmla="*/ 1476356 w 2439256"/>
              <a:gd name="connsiteY8358" fmla="*/ 3685842 h 4246968"/>
              <a:gd name="connsiteX8359" fmla="*/ 1508855 w 2439256"/>
              <a:gd name="connsiteY8359" fmla="*/ 3624225 h 4246968"/>
              <a:gd name="connsiteX8360" fmla="*/ 1541326 w 2439256"/>
              <a:gd name="connsiteY8360" fmla="*/ 3685842 h 4246968"/>
              <a:gd name="connsiteX8361" fmla="*/ 1483033 w 2439256"/>
              <a:gd name="connsiteY8361" fmla="*/ 3685842 h 4246968"/>
              <a:gd name="connsiteX8362" fmla="*/ 1508855 w 2439256"/>
              <a:gd name="connsiteY8362" fmla="*/ 3711654 h 4246968"/>
              <a:gd name="connsiteX8363" fmla="*/ 1534658 w 2439256"/>
              <a:gd name="connsiteY8363" fmla="*/ 3685842 h 4246968"/>
              <a:gd name="connsiteX8364" fmla="*/ 1508855 w 2439256"/>
              <a:gd name="connsiteY8364" fmla="*/ 3631263 h 4246968"/>
              <a:gd name="connsiteX8365" fmla="*/ 1483033 w 2439256"/>
              <a:gd name="connsiteY8365" fmla="*/ 3685842 h 4246968"/>
              <a:gd name="connsiteX8366" fmla="*/ 1034501 w 2439256"/>
              <a:gd name="connsiteY8366" fmla="*/ 3760994 h 4246968"/>
              <a:gd name="connsiteX8367" fmla="*/ 1035262 w 2439256"/>
              <a:gd name="connsiteY8367" fmla="*/ 3760908 h 4246968"/>
              <a:gd name="connsiteX8368" fmla="*/ 1057180 w 2439256"/>
              <a:gd name="connsiteY8368" fmla="*/ 3755003 h 4246968"/>
              <a:gd name="connsiteX8369" fmla="*/ 1059361 w 2439256"/>
              <a:gd name="connsiteY8369" fmla="*/ 3750812 h 4246968"/>
              <a:gd name="connsiteX8370" fmla="*/ 1055265 w 2439256"/>
              <a:gd name="connsiteY8370" fmla="*/ 3748716 h 4246968"/>
              <a:gd name="connsiteX8371" fmla="*/ 1033729 w 2439256"/>
              <a:gd name="connsiteY8371" fmla="*/ 3754460 h 4246968"/>
              <a:gd name="connsiteX8372" fmla="*/ 1031262 w 2439256"/>
              <a:gd name="connsiteY8372" fmla="*/ 3758451 h 4246968"/>
              <a:gd name="connsiteX8373" fmla="*/ 1034501 w 2439256"/>
              <a:gd name="connsiteY8373" fmla="*/ 3760994 h 4246968"/>
              <a:gd name="connsiteX8374" fmla="*/ 2027291 w 2439256"/>
              <a:gd name="connsiteY8374" fmla="*/ 3685842 h 4246968"/>
              <a:gd name="connsiteX8375" fmla="*/ 1994811 w 2439256"/>
              <a:gd name="connsiteY8375" fmla="*/ 3718312 h 4246968"/>
              <a:gd name="connsiteX8376" fmla="*/ 1962331 w 2439256"/>
              <a:gd name="connsiteY8376" fmla="*/ 3685842 h 4246968"/>
              <a:gd name="connsiteX8377" fmla="*/ 1994811 w 2439256"/>
              <a:gd name="connsiteY8377" fmla="*/ 3624225 h 4246968"/>
              <a:gd name="connsiteX8378" fmla="*/ 2027291 w 2439256"/>
              <a:gd name="connsiteY8378" fmla="*/ 3685842 h 4246968"/>
              <a:gd name="connsiteX8379" fmla="*/ 1968998 w 2439256"/>
              <a:gd name="connsiteY8379" fmla="*/ 3685842 h 4246968"/>
              <a:gd name="connsiteX8380" fmla="*/ 1994811 w 2439256"/>
              <a:gd name="connsiteY8380" fmla="*/ 3711654 h 4246968"/>
              <a:gd name="connsiteX8381" fmla="*/ 2020615 w 2439256"/>
              <a:gd name="connsiteY8381" fmla="*/ 3685842 h 4246968"/>
              <a:gd name="connsiteX8382" fmla="*/ 1994811 w 2439256"/>
              <a:gd name="connsiteY8382" fmla="*/ 3631263 h 4246968"/>
              <a:gd name="connsiteX8383" fmla="*/ 1968998 w 2439256"/>
              <a:gd name="connsiteY8383" fmla="*/ 3685842 h 4246968"/>
              <a:gd name="connsiteX8384" fmla="*/ 954662 w 2439256"/>
              <a:gd name="connsiteY8384" fmla="*/ 3986470 h 4246968"/>
              <a:gd name="connsiteX8385" fmla="*/ 956577 w 2439256"/>
              <a:gd name="connsiteY8385" fmla="*/ 3985775 h 4246968"/>
              <a:gd name="connsiteX8386" fmla="*/ 972017 w 2439256"/>
              <a:gd name="connsiteY8386" fmla="*/ 3971325 h 4246968"/>
              <a:gd name="connsiteX8387" fmla="*/ 971522 w 2439256"/>
              <a:gd name="connsiteY8387" fmla="*/ 3966658 h 4246968"/>
              <a:gd name="connsiteX8388" fmla="*/ 966968 w 2439256"/>
              <a:gd name="connsiteY8388" fmla="*/ 3967125 h 4246968"/>
              <a:gd name="connsiteX8389" fmla="*/ 952785 w 2439256"/>
              <a:gd name="connsiteY8389" fmla="*/ 3980479 h 4246968"/>
              <a:gd name="connsiteX8390" fmla="*/ 952024 w 2439256"/>
              <a:gd name="connsiteY8390" fmla="*/ 3985127 h 4246968"/>
              <a:gd name="connsiteX8391" fmla="*/ 954662 w 2439256"/>
              <a:gd name="connsiteY8391" fmla="*/ 3986470 h 4246968"/>
              <a:gd name="connsiteX8392" fmla="*/ 1983867 w 2439256"/>
              <a:gd name="connsiteY8392" fmla="*/ 3754022 h 4246968"/>
              <a:gd name="connsiteX8393" fmla="*/ 1964903 w 2439256"/>
              <a:gd name="connsiteY8393" fmla="*/ 3749650 h 4246968"/>
              <a:gd name="connsiteX8394" fmla="*/ 1960597 w 2439256"/>
              <a:gd name="connsiteY8394" fmla="*/ 3751650 h 4246968"/>
              <a:gd name="connsiteX8395" fmla="*/ 1962598 w 2439256"/>
              <a:gd name="connsiteY8395" fmla="*/ 3755927 h 4246968"/>
              <a:gd name="connsiteX8396" fmla="*/ 1983181 w 2439256"/>
              <a:gd name="connsiteY8396" fmla="*/ 3760718 h 4246968"/>
              <a:gd name="connsiteX8397" fmla="*/ 1983553 w 2439256"/>
              <a:gd name="connsiteY8397" fmla="*/ 3760718 h 4246968"/>
              <a:gd name="connsiteX8398" fmla="*/ 1986906 w 2439256"/>
              <a:gd name="connsiteY8398" fmla="*/ 3757746 h 4246968"/>
              <a:gd name="connsiteX8399" fmla="*/ 1983867 w 2439256"/>
              <a:gd name="connsiteY8399" fmla="*/ 3754022 h 4246968"/>
              <a:gd name="connsiteX8400" fmla="*/ 1926707 w 2439256"/>
              <a:gd name="connsiteY8400" fmla="*/ 3986470 h 4246968"/>
              <a:gd name="connsiteX8401" fmla="*/ 1928613 w 2439256"/>
              <a:gd name="connsiteY8401" fmla="*/ 3985775 h 4246968"/>
              <a:gd name="connsiteX8402" fmla="*/ 1944043 w 2439256"/>
              <a:gd name="connsiteY8402" fmla="*/ 3971325 h 4246968"/>
              <a:gd name="connsiteX8403" fmla="*/ 1943557 w 2439256"/>
              <a:gd name="connsiteY8403" fmla="*/ 3966658 h 4246968"/>
              <a:gd name="connsiteX8404" fmla="*/ 1938985 w 2439256"/>
              <a:gd name="connsiteY8404" fmla="*/ 3967125 h 4246968"/>
              <a:gd name="connsiteX8405" fmla="*/ 1924793 w 2439256"/>
              <a:gd name="connsiteY8405" fmla="*/ 3980479 h 4246968"/>
              <a:gd name="connsiteX8406" fmla="*/ 1924022 w 2439256"/>
              <a:gd name="connsiteY8406" fmla="*/ 3985127 h 4246968"/>
              <a:gd name="connsiteX8407" fmla="*/ 1926707 w 2439256"/>
              <a:gd name="connsiteY8407" fmla="*/ 3986470 h 4246968"/>
              <a:gd name="connsiteX8408" fmla="*/ 1520561 w 2439256"/>
              <a:gd name="connsiteY8408" fmla="*/ 3760994 h 4246968"/>
              <a:gd name="connsiteX8409" fmla="*/ 1521333 w 2439256"/>
              <a:gd name="connsiteY8409" fmla="*/ 3760908 h 4246968"/>
              <a:gd name="connsiteX8410" fmla="*/ 1543231 w 2439256"/>
              <a:gd name="connsiteY8410" fmla="*/ 3755003 h 4246968"/>
              <a:gd name="connsiteX8411" fmla="*/ 1545421 w 2439256"/>
              <a:gd name="connsiteY8411" fmla="*/ 3750812 h 4246968"/>
              <a:gd name="connsiteX8412" fmla="*/ 1541336 w 2439256"/>
              <a:gd name="connsiteY8412" fmla="*/ 3748716 h 4246968"/>
              <a:gd name="connsiteX8413" fmla="*/ 1519790 w 2439256"/>
              <a:gd name="connsiteY8413" fmla="*/ 3754460 h 4246968"/>
              <a:gd name="connsiteX8414" fmla="*/ 1517323 w 2439256"/>
              <a:gd name="connsiteY8414" fmla="*/ 3758451 h 4246968"/>
              <a:gd name="connsiteX8415" fmla="*/ 1520561 w 2439256"/>
              <a:gd name="connsiteY8415" fmla="*/ 3760994 h 4246968"/>
              <a:gd name="connsiteX8416" fmla="*/ 2006536 w 2439256"/>
              <a:gd name="connsiteY8416" fmla="*/ 3760994 h 4246968"/>
              <a:gd name="connsiteX8417" fmla="*/ 2007279 w 2439256"/>
              <a:gd name="connsiteY8417" fmla="*/ 3760908 h 4246968"/>
              <a:gd name="connsiteX8418" fmla="*/ 2029177 w 2439256"/>
              <a:gd name="connsiteY8418" fmla="*/ 3755003 h 4246968"/>
              <a:gd name="connsiteX8419" fmla="*/ 2031396 w 2439256"/>
              <a:gd name="connsiteY8419" fmla="*/ 3750812 h 4246968"/>
              <a:gd name="connsiteX8420" fmla="*/ 2027301 w 2439256"/>
              <a:gd name="connsiteY8420" fmla="*/ 3748716 h 4246968"/>
              <a:gd name="connsiteX8421" fmla="*/ 2005765 w 2439256"/>
              <a:gd name="connsiteY8421" fmla="*/ 3754460 h 4246968"/>
              <a:gd name="connsiteX8422" fmla="*/ 2003279 w 2439256"/>
              <a:gd name="connsiteY8422" fmla="*/ 3758451 h 4246968"/>
              <a:gd name="connsiteX8423" fmla="*/ 2006536 w 2439256"/>
              <a:gd name="connsiteY8423" fmla="*/ 3760994 h 4246968"/>
              <a:gd name="connsiteX8424" fmla="*/ 1740875 w 2439256"/>
              <a:gd name="connsiteY8424" fmla="*/ 3754022 h 4246968"/>
              <a:gd name="connsiteX8425" fmla="*/ 1721929 w 2439256"/>
              <a:gd name="connsiteY8425" fmla="*/ 3749650 h 4246968"/>
              <a:gd name="connsiteX8426" fmla="*/ 1717614 w 2439256"/>
              <a:gd name="connsiteY8426" fmla="*/ 3751650 h 4246968"/>
              <a:gd name="connsiteX8427" fmla="*/ 1719615 w 2439256"/>
              <a:gd name="connsiteY8427" fmla="*/ 3755927 h 4246968"/>
              <a:gd name="connsiteX8428" fmla="*/ 1740208 w 2439256"/>
              <a:gd name="connsiteY8428" fmla="*/ 3760718 h 4246968"/>
              <a:gd name="connsiteX8429" fmla="*/ 1740570 w 2439256"/>
              <a:gd name="connsiteY8429" fmla="*/ 3760718 h 4246968"/>
              <a:gd name="connsiteX8430" fmla="*/ 1743923 w 2439256"/>
              <a:gd name="connsiteY8430" fmla="*/ 3757746 h 4246968"/>
              <a:gd name="connsiteX8431" fmla="*/ 1740875 w 2439256"/>
              <a:gd name="connsiteY8431" fmla="*/ 3754022 h 4246968"/>
              <a:gd name="connsiteX8432" fmla="*/ 1763553 w 2439256"/>
              <a:gd name="connsiteY8432" fmla="*/ 3760994 h 4246968"/>
              <a:gd name="connsiteX8433" fmla="*/ 1764287 w 2439256"/>
              <a:gd name="connsiteY8433" fmla="*/ 3760908 h 4246968"/>
              <a:gd name="connsiteX8434" fmla="*/ 1786204 w 2439256"/>
              <a:gd name="connsiteY8434" fmla="*/ 3755003 h 4246968"/>
              <a:gd name="connsiteX8435" fmla="*/ 1788404 w 2439256"/>
              <a:gd name="connsiteY8435" fmla="*/ 3750812 h 4246968"/>
              <a:gd name="connsiteX8436" fmla="*/ 1784309 w 2439256"/>
              <a:gd name="connsiteY8436" fmla="*/ 3748716 h 4246968"/>
              <a:gd name="connsiteX8437" fmla="*/ 1762792 w 2439256"/>
              <a:gd name="connsiteY8437" fmla="*/ 3754460 h 4246968"/>
              <a:gd name="connsiteX8438" fmla="*/ 1760287 w 2439256"/>
              <a:gd name="connsiteY8438" fmla="*/ 3758451 h 4246968"/>
              <a:gd name="connsiteX8439" fmla="*/ 1763553 w 2439256"/>
              <a:gd name="connsiteY8439" fmla="*/ 3760994 h 4246968"/>
              <a:gd name="connsiteX8440" fmla="*/ 1683629 w 2439256"/>
              <a:gd name="connsiteY8440" fmla="*/ 3986470 h 4246968"/>
              <a:gd name="connsiteX8441" fmla="*/ 1685630 w 2439256"/>
              <a:gd name="connsiteY8441" fmla="*/ 3985775 h 4246968"/>
              <a:gd name="connsiteX8442" fmla="*/ 1701069 w 2439256"/>
              <a:gd name="connsiteY8442" fmla="*/ 3971325 h 4246968"/>
              <a:gd name="connsiteX8443" fmla="*/ 1700565 w 2439256"/>
              <a:gd name="connsiteY8443" fmla="*/ 3966658 h 4246968"/>
              <a:gd name="connsiteX8444" fmla="*/ 1695926 w 2439256"/>
              <a:gd name="connsiteY8444" fmla="*/ 3967125 h 4246968"/>
              <a:gd name="connsiteX8445" fmla="*/ 1681715 w 2439256"/>
              <a:gd name="connsiteY8445" fmla="*/ 3980479 h 4246968"/>
              <a:gd name="connsiteX8446" fmla="*/ 1680953 w 2439256"/>
              <a:gd name="connsiteY8446" fmla="*/ 3985127 h 4246968"/>
              <a:gd name="connsiteX8447" fmla="*/ 1683629 w 2439256"/>
              <a:gd name="connsiteY8447" fmla="*/ 3986470 h 4246968"/>
              <a:gd name="connsiteX8448" fmla="*/ 1784309 w 2439256"/>
              <a:gd name="connsiteY8448" fmla="*/ 3685842 h 4246968"/>
              <a:gd name="connsiteX8449" fmla="*/ 1751829 w 2439256"/>
              <a:gd name="connsiteY8449" fmla="*/ 3718312 h 4246968"/>
              <a:gd name="connsiteX8450" fmla="*/ 1719348 w 2439256"/>
              <a:gd name="connsiteY8450" fmla="*/ 3685842 h 4246968"/>
              <a:gd name="connsiteX8451" fmla="*/ 1751829 w 2439256"/>
              <a:gd name="connsiteY8451" fmla="*/ 3624225 h 4246968"/>
              <a:gd name="connsiteX8452" fmla="*/ 1784309 w 2439256"/>
              <a:gd name="connsiteY8452" fmla="*/ 3685842 h 4246968"/>
              <a:gd name="connsiteX8453" fmla="*/ 1726016 w 2439256"/>
              <a:gd name="connsiteY8453" fmla="*/ 3685842 h 4246968"/>
              <a:gd name="connsiteX8454" fmla="*/ 1751829 w 2439256"/>
              <a:gd name="connsiteY8454" fmla="*/ 3711654 h 4246968"/>
              <a:gd name="connsiteX8455" fmla="*/ 1777641 w 2439256"/>
              <a:gd name="connsiteY8455" fmla="*/ 3685842 h 4246968"/>
              <a:gd name="connsiteX8456" fmla="*/ 1751829 w 2439256"/>
              <a:gd name="connsiteY8456" fmla="*/ 3631263 h 4246968"/>
              <a:gd name="connsiteX8457" fmla="*/ 1726016 w 2439256"/>
              <a:gd name="connsiteY8457" fmla="*/ 3685842 h 4246968"/>
              <a:gd name="connsiteX8458" fmla="*/ 225647 w 2439256"/>
              <a:gd name="connsiteY8458" fmla="*/ 3986470 h 4246968"/>
              <a:gd name="connsiteX8459" fmla="*/ 227647 w 2439256"/>
              <a:gd name="connsiteY8459" fmla="*/ 3985775 h 4246968"/>
              <a:gd name="connsiteX8460" fmla="*/ 243059 w 2439256"/>
              <a:gd name="connsiteY8460" fmla="*/ 3971325 h 4246968"/>
              <a:gd name="connsiteX8461" fmla="*/ 242592 w 2439256"/>
              <a:gd name="connsiteY8461" fmla="*/ 3966658 h 4246968"/>
              <a:gd name="connsiteX8462" fmla="*/ 237915 w 2439256"/>
              <a:gd name="connsiteY8462" fmla="*/ 3967125 h 4246968"/>
              <a:gd name="connsiteX8463" fmla="*/ 223742 w 2439256"/>
              <a:gd name="connsiteY8463" fmla="*/ 3980479 h 4246968"/>
              <a:gd name="connsiteX8464" fmla="*/ 222971 w 2439256"/>
              <a:gd name="connsiteY8464" fmla="*/ 3985127 h 4246968"/>
              <a:gd name="connsiteX8465" fmla="*/ 225647 w 2439256"/>
              <a:gd name="connsiteY8465" fmla="*/ 3986470 h 4246968"/>
              <a:gd name="connsiteX8466" fmla="*/ 115443 w 2439256"/>
              <a:gd name="connsiteY8466" fmla="*/ 4103437 h 4246968"/>
              <a:gd name="connsiteX8467" fmla="*/ 120101 w 2439256"/>
              <a:gd name="connsiteY8467" fmla="*/ 4103808 h 4246968"/>
              <a:gd name="connsiteX8468" fmla="*/ 120586 w 2439256"/>
              <a:gd name="connsiteY8468" fmla="*/ 4099122 h 4246968"/>
              <a:gd name="connsiteX8469" fmla="*/ 50863 w 2439256"/>
              <a:gd name="connsiteY8469" fmla="*/ 4066375 h 4246968"/>
              <a:gd name="connsiteX8470" fmla="*/ 0 w 2439256"/>
              <a:gd name="connsiteY8470" fmla="*/ 4082006 h 4246968"/>
              <a:gd name="connsiteX8471" fmla="*/ 0 w 2439256"/>
              <a:gd name="connsiteY8471" fmla="*/ 4090435 h 4246968"/>
              <a:gd name="connsiteX8472" fmla="*/ 50863 w 2439256"/>
              <a:gd name="connsiteY8472" fmla="*/ 4073119 h 4246968"/>
              <a:gd name="connsiteX8473" fmla="*/ 115443 w 2439256"/>
              <a:gd name="connsiteY8473" fmla="*/ 4103437 h 4246968"/>
              <a:gd name="connsiteX8474" fmla="*/ 108680 w 2439256"/>
              <a:gd name="connsiteY8474" fmla="*/ 3968658 h 4246968"/>
              <a:gd name="connsiteX8475" fmla="*/ 103994 w 2439256"/>
              <a:gd name="connsiteY8475" fmla="*/ 3968153 h 4246968"/>
              <a:gd name="connsiteX8476" fmla="*/ 103537 w 2439256"/>
              <a:gd name="connsiteY8476" fmla="*/ 3972849 h 4246968"/>
              <a:gd name="connsiteX8477" fmla="*/ 118481 w 2439256"/>
              <a:gd name="connsiteY8477" fmla="*/ 3987213 h 4246968"/>
              <a:gd name="connsiteX8478" fmla="*/ 120482 w 2439256"/>
              <a:gd name="connsiteY8478" fmla="*/ 3987860 h 4246968"/>
              <a:gd name="connsiteX8479" fmla="*/ 123148 w 2439256"/>
              <a:gd name="connsiteY8479" fmla="*/ 3986565 h 4246968"/>
              <a:gd name="connsiteX8480" fmla="*/ 122396 w 2439256"/>
              <a:gd name="connsiteY8480" fmla="*/ 3981869 h 4246968"/>
              <a:gd name="connsiteX8481" fmla="*/ 108680 w 2439256"/>
              <a:gd name="connsiteY8481" fmla="*/ 3968658 h 4246968"/>
              <a:gd name="connsiteX8482" fmla="*/ 236963 w 2439256"/>
              <a:gd name="connsiteY8482" fmla="*/ 3860530 h 4246968"/>
              <a:gd name="connsiteX8483" fmla="*/ 241639 w 2439256"/>
              <a:gd name="connsiteY8483" fmla="*/ 3860902 h 4246968"/>
              <a:gd name="connsiteX8484" fmla="*/ 242097 w 2439256"/>
              <a:gd name="connsiteY8484" fmla="*/ 3856244 h 4246968"/>
              <a:gd name="connsiteX8485" fmla="*/ 172393 w 2439256"/>
              <a:gd name="connsiteY8485" fmla="*/ 3823459 h 4246968"/>
              <a:gd name="connsiteX8486" fmla="*/ 81715 w 2439256"/>
              <a:gd name="connsiteY8486" fmla="*/ 3914061 h 4246968"/>
              <a:gd name="connsiteX8487" fmla="*/ 81629 w 2439256"/>
              <a:gd name="connsiteY8487" fmla="*/ 3920709 h 4246968"/>
              <a:gd name="connsiteX8488" fmla="*/ 65418 w 2439256"/>
              <a:gd name="connsiteY8488" fmla="*/ 3904526 h 4246968"/>
              <a:gd name="connsiteX8489" fmla="*/ 60770 w 2439256"/>
              <a:gd name="connsiteY8489" fmla="*/ 3904526 h 4246968"/>
              <a:gd name="connsiteX8490" fmla="*/ 60770 w 2439256"/>
              <a:gd name="connsiteY8490" fmla="*/ 3909232 h 4246968"/>
              <a:gd name="connsiteX8491" fmla="*/ 82572 w 2439256"/>
              <a:gd name="connsiteY8491" fmla="*/ 3931225 h 4246968"/>
              <a:gd name="connsiteX8492" fmla="*/ 84944 w 2439256"/>
              <a:gd name="connsiteY8492" fmla="*/ 3932149 h 4246968"/>
              <a:gd name="connsiteX8493" fmla="*/ 87316 w 2439256"/>
              <a:gd name="connsiteY8493" fmla="*/ 3931225 h 4246968"/>
              <a:gd name="connsiteX8494" fmla="*/ 109128 w 2439256"/>
              <a:gd name="connsiteY8494" fmla="*/ 3909413 h 4246968"/>
              <a:gd name="connsiteX8495" fmla="*/ 109128 w 2439256"/>
              <a:gd name="connsiteY8495" fmla="*/ 3904707 h 4246968"/>
              <a:gd name="connsiteX8496" fmla="*/ 104489 w 2439256"/>
              <a:gd name="connsiteY8496" fmla="*/ 3904707 h 4246968"/>
              <a:gd name="connsiteX8497" fmla="*/ 88278 w 2439256"/>
              <a:gd name="connsiteY8497" fmla="*/ 3920938 h 4246968"/>
              <a:gd name="connsiteX8498" fmla="*/ 88373 w 2439256"/>
              <a:gd name="connsiteY8498" fmla="*/ 3914242 h 4246968"/>
              <a:gd name="connsiteX8499" fmla="*/ 172393 w 2439256"/>
              <a:gd name="connsiteY8499" fmla="*/ 3830260 h 4246968"/>
              <a:gd name="connsiteX8500" fmla="*/ 236963 w 2439256"/>
              <a:gd name="connsiteY8500" fmla="*/ 3860530 h 4246968"/>
              <a:gd name="connsiteX8501" fmla="*/ 943 w 2439256"/>
              <a:gd name="connsiteY8501" fmla="*/ 336979 h 4246968"/>
              <a:gd name="connsiteX8502" fmla="*/ 0 w 2439256"/>
              <a:gd name="connsiteY8502" fmla="*/ 336179 h 4246968"/>
              <a:gd name="connsiteX8503" fmla="*/ 0 w 2439256"/>
              <a:gd name="connsiteY8503" fmla="*/ 342732 h 4246968"/>
              <a:gd name="connsiteX8504" fmla="*/ 1705 w 2439256"/>
              <a:gd name="connsiteY8504" fmla="*/ 341626 h 4246968"/>
              <a:gd name="connsiteX8505" fmla="*/ 943 w 2439256"/>
              <a:gd name="connsiteY8505" fmla="*/ 336979 h 4246968"/>
              <a:gd name="connsiteX8506" fmla="*/ 230200 w 2439256"/>
              <a:gd name="connsiteY8506" fmla="*/ 323720 h 4246968"/>
              <a:gd name="connsiteX8507" fmla="*/ 225552 w 2439256"/>
              <a:gd name="connsiteY8507" fmla="*/ 323255 h 4246968"/>
              <a:gd name="connsiteX8508" fmla="*/ 225057 w 2439256"/>
              <a:gd name="connsiteY8508" fmla="*/ 327901 h 4246968"/>
              <a:gd name="connsiteX8509" fmla="*/ 240011 w 2439256"/>
              <a:gd name="connsiteY8509" fmla="*/ 342277 h 4246968"/>
              <a:gd name="connsiteX8510" fmla="*/ 242011 w 2439256"/>
              <a:gd name="connsiteY8510" fmla="*/ 342970 h 4246968"/>
              <a:gd name="connsiteX8511" fmla="*/ 244697 w 2439256"/>
              <a:gd name="connsiteY8511" fmla="*/ 341626 h 4246968"/>
              <a:gd name="connsiteX8512" fmla="*/ 243916 w 2439256"/>
              <a:gd name="connsiteY8512" fmla="*/ 336979 h 4246968"/>
              <a:gd name="connsiteX8513" fmla="*/ 230200 w 2439256"/>
              <a:gd name="connsiteY8513" fmla="*/ 323720 h 4246968"/>
              <a:gd name="connsiteX8514" fmla="*/ 20936 w 2439256"/>
              <a:gd name="connsiteY8514" fmla="*/ 347719 h 4246968"/>
              <a:gd name="connsiteX8515" fmla="*/ 16650 w 2439256"/>
              <a:gd name="connsiteY8515" fmla="*/ 349718 h 4246968"/>
              <a:gd name="connsiteX8516" fmla="*/ 18659 w 2439256"/>
              <a:gd name="connsiteY8516" fmla="*/ 353997 h 4246968"/>
              <a:gd name="connsiteX8517" fmla="*/ 39233 w 2439256"/>
              <a:gd name="connsiteY8517" fmla="*/ 358788 h 4246968"/>
              <a:gd name="connsiteX8518" fmla="*/ 39605 w 2439256"/>
              <a:gd name="connsiteY8518" fmla="*/ 358788 h 4246968"/>
              <a:gd name="connsiteX8519" fmla="*/ 42958 w 2439256"/>
              <a:gd name="connsiteY8519" fmla="*/ 355816 h 4246968"/>
              <a:gd name="connsiteX8520" fmla="*/ 39910 w 2439256"/>
              <a:gd name="connsiteY8520" fmla="*/ 352091 h 4246968"/>
              <a:gd name="connsiteX8521" fmla="*/ 20936 w 2439256"/>
              <a:gd name="connsiteY8521" fmla="*/ 347719 h 4246968"/>
              <a:gd name="connsiteX8522" fmla="*/ 13430 w 2439256"/>
              <a:gd name="connsiteY8522" fmla="*/ 512313 h 4246968"/>
              <a:gd name="connsiteX8523" fmla="*/ 6839 w 2439256"/>
              <a:gd name="connsiteY8523" fmla="*/ 545753 h 4246968"/>
              <a:gd name="connsiteX8524" fmla="*/ 8572 w 2439256"/>
              <a:gd name="connsiteY8524" fmla="*/ 550125 h 4246968"/>
              <a:gd name="connsiteX8525" fmla="*/ 9887 w 2439256"/>
              <a:gd name="connsiteY8525" fmla="*/ 550403 h 4246968"/>
              <a:gd name="connsiteX8526" fmla="*/ 12945 w 2439256"/>
              <a:gd name="connsiteY8526" fmla="*/ 548404 h 4246968"/>
              <a:gd name="connsiteX8527" fmla="*/ 20107 w 2439256"/>
              <a:gd name="connsiteY8527" fmla="*/ 512313 h 4246968"/>
              <a:gd name="connsiteX8528" fmla="*/ 20107 w 2439256"/>
              <a:gd name="connsiteY8528" fmla="*/ 505843 h 4246968"/>
              <a:gd name="connsiteX8529" fmla="*/ 36280 w 2439256"/>
              <a:gd name="connsiteY8529" fmla="*/ 522038 h 4246968"/>
              <a:gd name="connsiteX8530" fmla="*/ 38652 w 2439256"/>
              <a:gd name="connsiteY8530" fmla="*/ 522963 h 4246968"/>
              <a:gd name="connsiteX8531" fmla="*/ 41043 w 2439256"/>
              <a:gd name="connsiteY8531" fmla="*/ 522038 h 4246968"/>
              <a:gd name="connsiteX8532" fmla="*/ 41043 w 2439256"/>
              <a:gd name="connsiteY8532" fmla="*/ 517331 h 4246968"/>
              <a:gd name="connsiteX8533" fmla="*/ 19231 w 2439256"/>
              <a:gd name="connsiteY8533" fmla="*/ 495518 h 4246968"/>
              <a:gd name="connsiteX8534" fmla="*/ 16840 w 2439256"/>
              <a:gd name="connsiteY8534" fmla="*/ 494589 h 4246968"/>
              <a:gd name="connsiteX8535" fmla="*/ 14468 w 2439256"/>
              <a:gd name="connsiteY8535" fmla="*/ 495518 h 4246968"/>
              <a:gd name="connsiteX8536" fmla="*/ 0 w 2439256"/>
              <a:gd name="connsiteY8536" fmla="*/ 509978 h 4246968"/>
              <a:gd name="connsiteX8537" fmla="*/ 0 w 2439256"/>
              <a:gd name="connsiteY8537" fmla="*/ 519182 h 4246968"/>
              <a:gd name="connsiteX8538" fmla="*/ 13430 w 2439256"/>
              <a:gd name="connsiteY8538" fmla="*/ 505759 h 4246968"/>
              <a:gd name="connsiteX8539" fmla="*/ 13430 w 2439256"/>
              <a:gd name="connsiteY8539" fmla="*/ 512313 h 4246968"/>
              <a:gd name="connsiteX8540" fmla="*/ 62560 w 2439256"/>
              <a:gd name="connsiteY8540" fmla="*/ 358973 h 4246968"/>
              <a:gd name="connsiteX8541" fmla="*/ 63322 w 2439256"/>
              <a:gd name="connsiteY8541" fmla="*/ 358880 h 4246968"/>
              <a:gd name="connsiteX8542" fmla="*/ 85230 w 2439256"/>
              <a:gd name="connsiteY8542" fmla="*/ 352974 h 4246968"/>
              <a:gd name="connsiteX8543" fmla="*/ 87420 w 2439256"/>
              <a:gd name="connsiteY8543" fmla="*/ 348742 h 4246968"/>
              <a:gd name="connsiteX8544" fmla="*/ 83325 w 2439256"/>
              <a:gd name="connsiteY8544" fmla="*/ 346648 h 4246968"/>
              <a:gd name="connsiteX8545" fmla="*/ 61817 w 2439256"/>
              <a:gd name="connsiteY8545" fmla="*/ 352374 h 4246968"/>
              <a:gd name="connsiteX8546" fmla="*/ 59321 w 2439256"/>
              <a:gd name="connsiteY8546" fmla="*/ 356373 h 4246968"/>
              <a:gd name="connsiteX8547" fmla="*/ 62560 w 2439256"/>
              <a:gd name="connsiteY8547" fmla="*/ 358973 h 4246968"/>
              <a:gd name="connsiteX8548" fmla="*/ 83315 w 2439256"/>
              <a:gd name="connsiteY8548" fmla="*/ 283815 h 4246968"/>
              <a:gd name="connsiteX8549" fmla="*/ 50863 w 2439256"/>
              <a:gd name="connsiteY8549" fmla="*/ 316279 h 4246968"/>
              <a:gd name="connsiteX8550" fmla="*/ 18373 w 2439256"/>
              <a:gd name="connsiteY8550" fmla="*/ 283815 h 4246968"/>
              <a:gd name="connsiteX8551" fmla="*/ 50863 w 2439256"/>
              <a:gd name="connsiteY8551" fmla="*/ 222192 h 4246968"/>
              <a:gd name="connsiteX8552" fmla="*/ 83315 w 2439256"/>
              <a:gd name="connsiteY8552" fmla="*/ 283815 h 4246968"/>
              <a:gd name="connsiteX8553" fmla="*/ 25051 w 2439256"/>
              <a:gd name="connsiteY8553" fmla="*/ 283815 h 4246968"/>
              <a:gd name="connsiteX8554" fmla="*/ 50863 w 2439256"/>
              <a:gd name="connsiteY8554" fmla="*/ 309627 h 4246968"/>
              <a:gd name="connsiteX8555" fmla="*/ 76676 w 2439256"/>
              <a:gd name="connsiteY8555" fmla="*/ 283815 h 4246968"/>
              <a:gd name="connsiteX8556" fmla="*/ 50863 w 2439256"/>
              <a:gd name="connsiteY8556" fmla="*/ 229219 h 4246968"/>
              <a:gd name="connsiteX8557" fmla="*/ 25051 w 2439256"/>
              <a:gd name="connsiteY8557" fmla="*/ 283815 h 4246968"/>
              <a:gd name="connsiteX8558" fmla="*/ 282873 w 2439256"/>
              <a:gd name="connsiteY8558" fmla="*/ 3754022 h 4246968"/>
              <a:gd name="connsiteX8559" fmla="*/ 263909 w 2439256"/>
              <a:gd name="connsiteY8559" fmla="*/ 3749650 h 4246968"/>
              <a:gd name="connsiteX8560" fmla="*/ 259632 w 2439256"/>
              <a:gd name="connsiteY8560" fmla="*/ 3751650 h 4246968"/>
              <a:gd name="connsiteX8561" fmla="*/ 261632 w 2439256"/>
              <a:gd name="connsiteY8561" fmla="*/ 3755927 h 4246968"/>
              <a:gd name="connsiteX8562" fmla="*/ 282216 w 2439256"/>
              <a:gd name="connsiteY8562" fmla="*/ 3760718 h 4246968"/>
              <a:gd name="connsiteX8563" fmla="*/ 282587 w 2439256"/>
              <a:gd name="connsiteY8563" fmla="*/ 3760718 h 4246968"/>
              <a:gd name="connsiteX8564" fmla="*/ 285922 w 2439256"/>
              <a:gd name="connsiteY8564" fmla="*/ 3757746 h 4246968"/>
              <a:gd name="connsiteX8565" fmla="*/ 282873 w 2439256"/>
              <a:gd name="connsiteY8565" fmla="*/ 3754022 h 4246968"/>
              <a:gd name="connsiteX8566" fmla="*/ 569290 w 2439256"/>
              <a:gd name="connsiteY8566" fmla="*/ 3685842 h 4246968"/>
              <a:gd name="connsiteX8567" fmla="*/ 536810 w 2439256"/>
              <a:gd name="connsiteY8567" fmla="*/ 3718312 h 4246968"/>
              <a:gd name="connsiteX8568" fmla="*/ 504349 w 2439256"/>
              <a:gd name="connsiteY8568" fmla="*/ 3685842 h 4246968"/>
              <a:gd name="connsiteX8569" fmla="*/ 536810 w 2439256"/>
              <a:gd name="connsiteY8569" fmla="*/ 3624225 h 4246968"/>
              <a:gd name="connsiteX8570" fmla="*/ 569290 w 2439256"/>
              <a:gd name="connsiteY8570" fmla="*/ 3685842 h 4246968"/>
              <a:gd name="connsiteX8571" fmla="*/ 510997 w 2439256"/>
              <a:gd name="connsiteY8571" fmla="*/ 3685842 h 4246968"/>
              <a:gd name="connsiteX8572" fmla="*/ 536810 w 2439256"/>
              <a:gd name="connsiteY8572" fmla="*/ 3711654 h 4246968"/>
              <a:gd name="connsiteX8573" fmla="*/ 562623 w 2439256"/>
              <a:gd name="connsiteY8573" fmla="*/ 3685842 h 4246968"/>
              <a:gd name="connsiteX8574" fmla="*/ 536810 w 2439256"/>
              <a:gd name="connsiteY8574" fmla="*/ 3631263 h 4246968"/>
              <a:gd name="connsiteX8575" fmla="*/ 510997 w 2439256"/>
              <a:gd name="connsiteY8575" fmla="*/ 3685842 h 4246968"/>
              <a:gd name="connsiteX8576" fmla="*/ 768839 w 2439256"/>
              <a:gd name="connsiteY8576" fmla="*/ 3754022 h 4246968"/>
              <a:gd name="connsiteX8577" fmla="*/ 749894 w 2439256"/>
              <a:gd name="connsiteY8577" fmla="*/ 3749650 h 4246968"/>
              <a:gd name="connsiteX8578" fmla="*/ 745627 w 2439256"/>
              <a:gd name="connsiteY8578" fmla="*/ 3751650 h 4246968"/>
              <a:gd name="connsiteX8579" fmla="*/ 747617 w 2439256"/>
              <a:gd name="connsiteY8579" fmla="*/ 3755927 h 4246968"/>
              <a:gd name="connsiteX8580" fmla="*/ 768172 w 2439256"/>
              <a:gd name="connsiteY8580" fmla="*/ 3760718 h 4246968"/>
              <a:gd name="connsiteX8581" fmla="*/ 768562 w 2439256"/>
              <a:gd name="connsiteY8581" fmla="*/ 3760718 h 4246968"/>
              <a:gd name="connsiteX8582" fmla="*/ 771877 w 2439256"/>
              <a:gd name="connsiteY8582" fmla="*/ 3757746 h 4246968"/>
              <a:gd name="connsiteX8583" fmla="*/ 768839 w 2439256"/>
              <a:gd name="connsiteY8583" fmla="*/ 3754022 h 4246968"/>
              <a:gd name="connsiteX8584" fmla="*/ 711708 w 2439256"/>
              <a:gd name="connsiteY8584" fmla="*/ 3986470 h 4246968"/>
              <a:gd name="connsiteX8585" fmla="*/ 713708 w 2439256"/>
              <a:gd name="connsiteY8585" fmla="*/ 3985775 h 4246968"/>
              <a:gd name="connsiteX8586" fmla="*/ 729129 w 2439256"/>
              <a:gd name="connsiteY8586" fmla="*/ 3971325 h 4246968"/>
              <a:gd name="connsiteX8587" fmla="*/ 728653 w 2439256"/>
              <a:gd name="connsiteY8587" fmla="*/ 3966658 h 4246968"/>
              <a:gd name="connsiteX8588" fmla="*/ 723985 w 2439256"/>
              <a:gd name="connsiteY8588" fmla="*/ 3967125 h 4246968"/>
              <a:gd name="connsiteX8589" fmla="*/ 709803 w 2439256"/>
              <a:gd name="connsiteY8589" fmla="*/ 3980479 h 4246968"/>
              <a:gd name="connsiteX8590" fmla="*/ 709031 w 2439256"/>
              <a:gd name="connsiteY8590" fmla="*/ 3985127 h 4246968"/>
              <a:gd name="connsiteX8591" fmla="*/ 711708 w 2439256"/>
              <a:gd name="connsiteY8591" fmla="*/ 3986470 h 4246968"/>
              <a:gd name="connsiteX8592" fmla="*/ 548526 w 2439256"/>
              <a:gd name="connsiteY8592" fmla="*/ 3760994 h 4246968"/>
              <a:gd name="connsiteX8593" fmla="*/ 549287 w 2439256"/>
              <a:gd name="connsiteY8593" fmla="*/ 3760908 h 4246968"/>
              <a:gd name="connsiteX8594" fmla="*/ 571205 w 2439256"/>
              <a:gd name="connsiteY8594" fmla="*/ 3755003 h 4246968"/>
              <a:gd name="connsiteX8595" fmla="*/ 573395 w 2439256"/>
              <a:gd name="connsiteY8595" fmla="*/ 3750812 h 4246968"/>
              <a:gd name="connsiteX8596" fmla="*/ 569290 w 2439256"/>
              <a:gd name="connsiteY8596" fmla="*/ 3748716 h 4246968"/>
              <a:gd name="connsiteX8597" fmla="*/ 547754 w 2439256"/>
              <a:gd name="connsiteY8597" fmla="*/ 3754460 h 4246968"/>
              <a:gd name="connsiteX8598" fmla="*/ 545287 w 2439256"/>
              <a:gd name="connsiteY8598" fmla="*/ 3758451 h 4246968"/>
              <a:gd name="connsiteX8599" fmla="*/ 548526 w 2439256"/>
              <a:gd name="connsiteY8599" fmla="*/ 3760994 h 4246968"/>
              <a:gd name="connsiteX8600" fmla="*/ 812282 w 2439256"/>
              <a:gd name="connsiteY8600" fmla="*/ 3685842 h 4246968"/>
              <a:gd name="connsiteX8601" fmla="*/ 779793 w 2439256"/>
              <a:gd name="connsiteY8601" fmla="*/ 3718312 h 4246968"/>
              <a:gd name="connsiteX8602" fmla="*/ 747331 w 2439256"/>
              <a:gd name="connsiteY8602" fmla="*/ 3685842 h 4246968"/>
              <a:gd name="connsiteX8603" fmla="*/ 779793 w 2439256"/>
              <a:gd name="connsiteY8603" fmla="*/ 3624225 h 4246968"/>
              <a:gd name="connsiteX8604" fmla="*/ 812282 w 2439256"/>
              <a:gd name="connsiteY8604" fmla="*/ 3685842 h 4246968"/>
              <a:gd name="connsiteX8605" fmla="*/ 753989 w 2439256"/>
              <a:gd name="connsiteY8605" fmla="*/ 3685842 h 4246968"/>
              <a:gd name="connsiteX8606" fmla="*/ 779793 w 2439256"/>
              <a:gd name="connsiteY8606" fmla="*/ 3711654 h 4246968"/>
              <a:gd name="connsiteX8607" fmla="*/ 805606 w 2439256"/>
              <a:gd name="connsiteY8607" fmla="*/ 3685842 h 4246968"/>
              <a:gd name="connsiteX8608" fmla="*/ 779793 w 2439256"/>
              <a:gd name="connsiteY8608" fmla="*/ 3631263 h 4246968"/>
              <a:gd name="connsiteX8609" fmla="*/ 753989 w 2439256"/>
              <a:gd name="connsiteY8609" fmla="*/ 3685842 h 4246968"/>
              <a:gd name="connsiteX8610" fmla="*/ 791508 w 2439256"/>
              <a:gd name="connsiteY8610" fmla="*/ 3760994 h 4246968"/>
              <a:gd name="connsiteX8611" fmla="*/ 792280 w 2439256"/>
              <a:gd name="connsiteY8611" fmla="*/ 3760908 h 4246968"/>
              <a:gd name="connsiteX8612" fmla="*/ 814188 w 2439256"/>
              <a:gd name="connsiteY8612" fmla="*/ 3755003 h 4246968"/>
              <a:gd name="connsiteX8613" fmla="*/ 816378 w 2439256"/>
              <a:gd name="connsiteY8613" fmla="*/ 3750812 h 4246968"/>
              <a:gd name="connsiteX8614" fmla="*/ 812282 w 2439256"/>
              <a:gd name="connsiteY8614" fmla="*/ 3748716 h 4246968"/>
              <a:gd name="connsiteX8615" fmla="*/ 790747 w 2439256"/>
              <a:gd name="connsiteY8615" fmla="*/ 3754460 h 4246968"/>
              <a:gd name="connsiteX8616" fmla="*/ 788279 w 2439256"/>
              <a:gd name="connsiteY8616" fmla="*/ 3758451 h 4246968"/>
              <a:gd name="connsiteX8617" fmla="*/ 791508 w 2439256"/>
              <a:gd name="connsiteY8617" fmla="*/ 3760994 h 4246968"/>
              <a:gd name="connsiteX8618" fmla="*/ 468630 w 2439256"/>
              <a:gd name="connsiteY8618" fmla="*/ 3986470 h 4246968"/>
              <a:gd name="connsiteX8619" fmla="*/ 470516 w 2439256"/>
              <a:gd name="connsiteY8619" fmla="*/ 3985775 h 4246968"/>
              <a:gd name="connsiteX8620" fmla="*/ 485947 w 2439256"/>
              <a:gd name="connsiteY8620" fmla="*/ 3971325 h 4246968"/>
              <a:gd name="connsiteX8621" fmla="*/ 485489 w 2439256"/>
              <a:gd name="connsiteY8621" fmla="*/ 3966658 h 4246968"/>
              <a:gd name="connsiteX8622" fmla="*/ 480908 w 2439256"/>
              <a:gd name="connsiteY8622" fmla="*/ 3967125 h 4246968"/>
              <a:gd name="connsiteX8623" fmla="*/ 466725 w 2439256"/>
              <a:gd name="connsiteY8623" fmla="*/ 3980479 h 4246968"/>
              <a:gd name="connsiteX8624" fmla="*/ 465954 w 2439256"/>
              <a:gd name="connsiteY8624" fmla="*/ 3985127 h 4246968"/>
              <a:gd name="connsiteX8625" fmla="*/ 468630 w 2439256"/>
              <a:gd name="connsiteY8625" fmla="*/ 3986470 h 4246968"/>
              <a:gd name="connsiteX8626" fmla="*/ 305543 w 2439256"/>
              <a:gd name="connsiteY8626" fmla="*/ 3760994 h 4246968"/>
              <a:gd name="connsiteX8627" fmla="*/ 306314 w 2439256"/>
              <a:gd name="connsiteY8627" fmla="*/ 3760908 h 4246968"/>
              <a:gd name="connsiteX8628" fmla="*/ 328213 w 2439256"/>
              <a:gd name="connsiteY8628" fmla="*/ 3755003 h 4246968"/>
              <a:gd name="connsiteX8629" fmla="*/ 330412 w 2439256"/>
              <a:gd name="connsiteY8629" fmla="*/ 3750812 h 4246968"/>
              <a:gd name="connsiteX8630" fmla="*/ 326307 w 2439256"/>
              <a:gd name="connsiteY8630" fmla="*/ 3748716 h 4246968"/>
              <a:gd name="connsiteX8631" fmla="*/ 304800 w 2439256"/>
              <a:gd name="connsiteY8631" fmla="*/ 3754460 h 4246968"/>
              <a:gd name="connsiteX8632" fmla="*/ 302314 w 2439256"/>
              <a:gd name="connsiteY8632" fmla="*/ 3758451 h 4246968"/>
              <a:gd name="connsiteX8633" fmla="*/ 305543 w 2439256"/>
              <a:gd name="connsiteY8633" fmla="*/ 3760994 h 4246968"/>
              <a:gd name="connsiteX8634" fmla="*/ 525856 w 2439256"/>
              <a:gd name="connsiteY8634" fmla="*/ 3754022 h 4246968"/>
              <a:gd name="connsiteX8635" fmla="*/ 506911 w 2439256"/>
              <a:gd name="connsiteY8635" fmla="*/ 3749650 h 4246968"/>
              <a:gd name="connsiteX8636" fmla="*/ 502625 w 2439256"/>
              <a:gd name="connsiteY8636" fmla="*/ 3751650 h 4246968"/>
              <a:gd name="connsiteX8637" fmla="*/ 504634 w 2439256"/>
              <a:gd name="connsiteY8637" fmla="*/ 3755927 h 4246968"/>
              <a:gd name="connsiteX8638" fmla="*/ 525208 w 2439256"/>
              <a:gd name="connsiteY8638" fmla="*/ 3760718 h 4246968"/>
              <a:gd name="connsiteX8639" fmla="*/ 525580 w 2439256"/>
              <a:gd name="connsiteY8639" fmla="*/ 3760718 h 4246968"/>
              <a:gd name="connsiteX8640" fmla="*/ 528904 w 2439256"/>
              <a:gd name="connsiteY8640" fmla="*/ 3757746 h 4246968"/>
              <a:gd name="connsiteX8641" fmla="*/ 525856 w 2439256"/>
              <a:gd name="connsiteY8641" fmla="*/ 3754022 h 4246968"/>
              <a:gd name="connsiteX8642" fmla="*/ 326307 w 2439256"/>
              <a:gd name="connsiteY8642" fmla="*/ 3685842 h 4246968"/>
              <a:gd name="connsiteX8643" fmla="*/ 293818 w 2439256"/>
              <a:gd name="connsiteY8643" fmla="*/ 3718312 h 4246968"/>
              <a:gd name="connsiteX8644" fmla="*/ 261366 w 2439256"/>
              <a:gd name="connsiteY8644" fmla="*/ 3685842 h 4246968"/>
              <a:gd name="connsiteX8645" fmla="*/ 293818 w 2439256"/>
              <a:gd name="connsiteY8645" fmla="*/ 3624225 h 4246968"/>
              <a:gd name="connsiteX8646" fmla="*/ 326307 w 2439256"/>
              <a:gd name="connsiteY8646" fmla="*/ 3685842 h 4246968"/>
              <a:gd name="connsiteX8647" fmla="*/ 268005 w 2439256"/>
              <a:gd name="connsiteY8647" fmla="*/ 3685842 h 4246968"/>
              <a:gd name="connsiteX8648" fmla="*/ 293818 w 2439256"/>
              <a:gd name="connsiteY8648" fmla="*/ 3711654 h 4246968"/>
              <a:gd name="connsiteX8649" fmla="*/ 319631 w 2439256"/>
              <a:gd name="connsiteY8649" fmla="*/ 3685842 h 4246968"/>
              <a:gd name="connsiteX8650" fmla="*/ 293818 w 2439256"/>
              <a:gd name="connsiteY8650" fmla="*/ 3631263 h 4246968"/>
              <a:gd name="connsiteX8651" fmla="*/ 268005 w 2439256"/>
              <a:gd name="connsiteY8651" fmla="*/ 3685842 h 4246968"/>
              <a:gd name="connsiteX8652" fmla="*/ 1419777 w 2439256"/>
              <a:gd name="connsiteY8652" fmla="*/ 3442783 h 4246968"/>
              <a:gd name="connsiteX8653" fmla="*/ 1387297 w 2439256"/>
              <a:gd name="connsiteY8653" fmla="*/ 3475244 h 4246968"/>
              <a:gd name="connsiteX8654" fmla="*/ 1354836 w 2439256"/>
              <a:gd name="connsiteY8654" fmla="*/ 3442783 h 4246968"/>
              <a:gd name="connsiteX8655" fmla="*/ 1387297 w 2439256"/>
              <a:gd name="connsiteY8655" fmla="*/ 3381166 h 4246968"/>
              <a:gd name="connsiteX8656" fmla="*/ 1419777 w 2439256"/>
              <a:gd name="connsiteY8656" fmla="*/ 3442783 h 4246968"/>
              <a:gd name="connsiteX8657" fmla="*/ 1361475 w 2439256"/>
              <a:gd name="connsiteY8657" fmla="*/ 3442783 h 4246968"/>
              <a:gd name="connsiteX8658" fmla="*/ 1387297 w 2439256"/>
              <a:gd name="connsiteY8658" fmla="*/ 3468596 h 4246968"/>
              <a:gd name="connsiteX8659" fmla="*/ 1413110 w 2439256"/>
              <a:gd name="connsiteY8659" fmla="*/ 3442783 h 4246968"/>
              <a:gd name="connsiteX8660" fmla="*/ 1387297 w 2439256"/>
              <a:gd name="connsiteY8660" fmla="*/ 3388176 h 4246968"/>
              <a:gd name="connsiteX8661" fmla="*/ 1361475 w 2439256"/>
              <a:gd name="connsiteY8661" fmla="*/ 3442783 h 4246968"/>
              <a:gd name="connsiteX8662" fmla="*/ 184023 w 2439256"/>
              <a:gd name="connsiteY8662" fmla="*/ 602029 h 4246968"/>
              <a:gd name="connsiteX8663" fmla="*/ 184785 w 2439256"/>
              <a:gd name="connsiteY8663" fmla="*/ 601935 h 4246968"/>
              <a:gd name="connsiteX8664" fmla="*/ 206693 w 2439256"/>
              <a:gd name="connsiteY8664" fmla="*/ 596029 h 4246968"/>
              <a:gd name="connsiteX8665" fmla="*/ 208873 w 2439256"/>
              <a:gd name="connsiteY8665" fmla="*/ 591839 h 4246968"/>
              <a:gd name="connsiteX8666" fmla="*/ 204701 w 2439256"/>
              <a:gd name="connsiteY8666" fmla="*/ 589657 h 4246968"/>
              <a:gd name="connsiteX8667" fmla="*/ 183156 w 2439256"/>
              <a:gd name="connsiteY8667" fmla="*/ 595374 h 4246968"/>
              <a:gd name="connsiteX8668" fmla="*/ 180651 w 2439256"/>
              <a:gd name="connsiteY8668" fmla="*/ 599373 h 4246968"/>
              <a:gd name="connsiteX8669" fmla="*/ 184023 w 2439256"/>
              <a:gd name="connsiteY8669" fmla="*/ 602029 h 4246968"/>
              <a:gd name="connsiteX8670" fmla="*/ 351748 w 2439256"/>
              <a:gd name="connsiteY8670" fmla="*/ 566681 h 4246968"/>
              <a:gd name="connsiteX8671" fmla="*/ 347081 w 2439256"/>
              <a:gd name="connsiteY8671" fmla="*/ 566217 h 4246968"/>
              <a:gd name="connsiteX8672" fmla="*/ 346614 w 2439256"/>
              <a:gd name="connsiteY8672" fmla="*/ 570863 h 4246968"/>
              <a:gd name="connsiteX8673" fmla="*/ 361559 w 2439256"/>
              <a:gd name="connsiteY8673" fmla="*/ 585286 h 4246968"/>
              <a:gd name="connsiteX8674" fmla="*/ 363560 w 2439256"/>
              <a:gd name="connsiteY8674" fmla="*/ 585931 h 4246968"/>
              <a:gd name="connsiteX8675" fmla="*/ 366217 w 2439256"/>
              <a:gd name="connsiteY8675" fmla="*/ 584587 h 4246968"/>
              <a:gd name="connsiteX8676" fmla="*/ 365464 w 2439256"/>
              <a:gd name="connsiteY8676" fmla="*/ 579933 h 4246968"/>
              <a:gd name="connsiteX8677" fmla="*/ 351748 w 2439256"/>
              <a:gd name="connsiteY8677" fmla="*/ 566681 h 4246968"/>
              <a:gd name="connsiteX8678" fmla="*/ 357073 w 2439256"/>
              <a:gd name="connsiteY8678" fmla="*/ 760158 h 4246968"/>
              <a:gd name="connsiteX8679" fmla="*/ 357073 w 2439256"/>
              <a:gd name="connsiteY8679" fmla="*/ 764804 h 4246968"/>
              <a:gd name="connsiteX8680" fmla="*/ 361750 w 2439256"/>
              <a:gd name="connsiteY8680" fmla="*/ 764804 h 4246968"/>
              <a:gd name="connsiteX8681" fmla="*/ 377923 w 2439256"/>
              <a:gd name="connsiteY8681" fmla="*/ 748624 h 4246968"/>
              <a:gd name="connsiteX8682" fmla="*/ 377923 w 2439256"/>
              <a:gd name="connsiteY8682" fmla="*/ 755177 h 4246968"/>
              <a:gd name="connsiteX8683" fmla="*/ 371380 w 2439256"/>
              <a:gd name="connsiteY8683" fmla="*/ 788626 h 4246968"/>
              <a:gd name="connsiteX8684" fmla="*/ 373075 w 2439256"/>
              <a:gd name="connsiteY8684" fmla="*/ 792989 h 4246968"/>
              <a:gd name="connsiteX8685" fmla="*/ 374418 w 2439256"/>
              <a:gd name="connsiteY8685" fmla="*/ 793314 h 4246968"/>
              <a:gd name="connsiteX8686" fmla="*/ 377466 w 2439256"/>
              <a:gd name="connsiteY8686" fmla="*/ 791277 h 4246968"/>
              <a:gd name="connsiteX8687" fmla="*/ 384610 w 2439256"/>
              <a:gd name="connsiteY8687" fmla="*/ 755177 h 4246968"/>
              <a:gd name="connsiteX8688" fmla="*/ 384610 w 2439256"/>
              <a:gd name="connsiteY8688" fmla="*/ 748717 h 4246968"/>
              <a:gd name="connsiteX8689" fmla="*/ 400802 w 2439256"/>
              <a:gd name="connsiteY8689" fmla="*/ 764902 h 4246968"/>
              <a:gd name="connsiteX8690" fmla="*/ 403184 w 2439256"/>
              <a:gd name="connsiteY8690" fmla="*/ 765883 h 4246968"/>
              <a:gd name="connsiteX8691" fmla="*/ 405565 w 2439256"/>
              <a:gd name="connsiteY8691" fmla="*/ 764902 h 4246968"/>
              <a:gd name="connsiteX8692" fmla="*/ 405565 w 2439256"/>
              <a:gd name="connsiteY8692" fmla="*/ 760251 h 4246968"/>
              <a:gd name="connsiteX8693" fmla="*/ 383657 w 2439256"/>
              <a:gd name="connsiteY8693" fmla="*/ 738346 h 4246968"/>
              <a:gd name="connsiteX8694" fmla="*/ 381285 w 2439256"/>
              <a:gd name="connsiteY8694" fmla="*/ 737374 h 4246968"/>
              <a:gd name="connsiteX8695" fmla="*/ 378895 w 2439256"/>
              <a:gd name="connsiteY8695" fmla="*/ 738346 h 4246968"/>
              <a:gd name="connsiteX8696" fmla="*/ 357073 w 2439256"/>
              <a:gd name="connsiteY8696" fmla="*/ 760158 h 4246968"/>
              <a:gd name="connsiteX8697" fmla="*/ 142389 w 2439256"/>
              <a:gd name="connsiteY8697" fmla="*/ 3506686 h 4246968"/>
              <a:gd name="connsiteX8698" fmla="*/ 138103 w 2439256"/>
              <a:gd name="connsiteY8698" fmla="*/ 3508686 h 4246968"/>
              <a:gd name="connsiteX8699" fmla="*/ 140112 w 2439256"/>
              <a:gd name="connsiteY8699" fmla="*/ 3512973 h 4246968"/>
              <a:gd name="connsiteX8700" fmla="*/ 160668 w 2439256"/>
              <a:gd name="connsiteY8700" fmla="*/ 3517706 h 4246968"/>
              <a:gd name="connsiteX8701" fmla="*/ 161068 w 2439256"/>
              <a:gd name="connsiteY8701" fmla="*/ 3517706 h 4246968"/>
              <a:gd name="connsiteX8702" fmla="*/ 164392 w 2439256"/>
              <a:gd name="connsiteY8702" fmla="*/ 3514782 h 4246968"/>
              <a:gd name="connsiteX8703" fmla="*/ 161344 w 2439256"/>
              <a:gd name="connsiteY8703" fmla="*/ 3511058 h 4246968"/>
              <a:gd name="connsiteX8704" fmla="*/ 142389 w 2439256"/>
              <a:gd name="connsiteY8704" fmla="*/ 3506686 h 4246968"/>
              <a:gd name="connsiteX8705" fmla="*/ 114090 w 2439256"/>
              <a:gd name="connsiteY8705" fmla="*/ 764804 h 4246968"/>
              <a:gd name="connsiteX8706" fmla="*/ 118757 w 2439256"/>
              <a:gd name="connsiteY8706" fmla="*/ 764804 h 4246968"/>
              <a:gd name="connsiteX8707" fmla="*/ 134941 w 2439256"/>
              <a:gd name="connsiteY8707" fmla="*/ 748619 h 4246968"/>
              <a:gd name="connsiteX8708" fmla="*/ 134941 w 2439256"/>
              <a:gd name="connsiteY8708" fmla="*/ 755173 h 4246968"/>
              <a:gd name="connsiteX8709" fmla="*/ 128397 w 2439256"/>
              <a:gd name="connsiteY8709" fmla="*/ 788626 h 4246968"/>
              <a:gd name="connsiteX8710" fmla="*/ 130092 w 2439256"/>
              <a:gd name="connsiteY8710" fmla="*/ 792989 h 4246968"/>
              <a:gd name="connsiteX8711" fmla="*/ 131436 w 2439256"/>
              <a:gd name="connsiteY8711" fmla="*/ 793314 h 4246968"/>
              <a:gd name="connsiteX8712" fmla="*/ 134483 w 2439256"/>
              <a:gd name="connsiteY8712" fmla="*/ 791272 h 4246968"/>
              <a:gd name="connsiteX8713" fmla="*/ 141627 w 2439256"/>
              <a:gd name="connsiteY8713" fmla="*/ 755173 h 4246968"/>
              <a:gd name="connsiteX8714" fmla="*/ 141627 w 2439256"/>
              <a:gd name="connsiteY8714" fmla="*/ 748717 h 4246968"/>
              <a:gd name="connsiteX8715" fmla="*/ 157810 w 2439256"/>
              <a:gd name="connsiteY8715" fmla="*/ 764898 h 4246968"/>
              <a:gd name="connsiteX8716" fmla="*/ 160211 w 2439256"/>
              <a:gd name="connsiteY8716" fmla="*/ 765879 h 4246968"/>
              <a:gd name="connsiteX8717" fmla="*/ 162582 w 2439256"/>
              <a:gd name="connsiteY8717" fmla="*/ 764898 h 4246968"/>
              <a:gd name="connsiteX8718" fmla="*/ 162582 w 2439256"/>
              <a:gd name="connsiteY8718" fmla="*/ 760251 h 4246968"/>
              <a:gd name="connsiteX8719" fmla="*/ 140675 w 2439256"/>
              <a:gd name="connsiteY8719" fmla="*/ 738346 h 4246968"/>
              <a:gd name="connsiteX8720" fmla="*/ 138303 w 2439256"/>
              <a:gd name="connsiteY8720" fmla="*/ 737374 h 4246968"/>
              <a:gd name="connsiteX8721" fmla="*/ 135912 w 2439256"/>
              <a:gd name="connsiteY8721" fmla="*/ 738346 h 4246968"/>
              <a:gd name="connsiteX8722" fmla="*/ 114090 w 2439256"/>
              <a:gd name="connsiteY8722" fmla="*/ 760158 h 4246968"/>
              <a:gd name="connsiteX8723" fmla="*/ 114090 w 2439256"/>
              <a:gd name="connsiteY8723" fmla="*/ 764804 h 4246968"/>
              <a:gd name="connsiteX8724" fmla="*/ 142389 w 2439256"/>
              <a:gd name="connsiteY8724" fmla="*/ 590681 h 4246968"/>
              <a:gd name="connsiteX8725" fmla="*/ 138103 w 2439256"/>
              <a:gd name="connsiteY8725" fmla="*/ 592680 h 4246968"/>
              <a:gd name="connsiteX8726" fmla="*/ 140112 w 2439256"/>
              <a:gd name="connsiteY8726" fmla="*/ 597005 h 4246968"/>
              <a:gd name="connsiteX8727" fmla="*/ 160668 w 2439256"/>
              <a:gd name="connsiteY8727" fmla="*/ 601750 h 4246968"/>
              <a:gd name="connsiteX8728" fmla="*/ 161068 w 2439256"/>
              <a:gd name="connsiteY8728" fmla="*/ 601750 h 4246968"/>
              <a:gd name="connsiteX8729" fmla="*/ 164392 w 2439256"/>
              <a:gd name="connsiteY8729" fmla="*/ 598768 h 4246968"/>
              <a:gd name="connsiteX8730" fmla="*/ 161344 w 2439256"/>
              <a:gd name="connsiteY8730" fmla="*/ 595098 h 4246968"/>
              <a:gd name="connsiteX8731" fmla="*/ 142389 w 2439256"/>
              <a:gd name="connsiteY8731" fmla="*/ 590681 h 4246968"/>
              <a:gd name="connsiteX8732" fmla="*/ 594741 w 2439256"/>
              <a:gd name="connsiteY8732" fmla="*/ 566681 h 4246968"/>
              <a:gd name="connsiteX8733" fmla="*/ 590064 w 2439256"/>
              <a:gd name="connsiteY8733" fmla="*/ 566217 h 4246968"/>
              <a:gd name="connsiteX8734" fmla="*/ 589579 w 2439256"/>
              <a:gd name="connsiteY8734" fmla="*/ 570863 h 4246968"/>
              <a:gd name="connsiteX8735" fmla="*/ 604542 w 2439256"/>
              <a:gd name="connsiteY8735" fmla="*/ 585286 h 4246968"/>
              <a:gd name="connsiteX8736" fmla="*/ 606542 w 2439256"/>
              <a:gd name="connsiteY8736" fmla="*/ 585931 h 4246968"/>
              <a:gd name="connsiteX8737" fmla="*/ 609190 w 2439256"/>
              <a:gd name="connsiteY8737" fmla="*/ 584587 h 4246968"/>
              <a:gd name="connsiteX8738" fmla="*/ 608438 w 2439256"/>
              <a:gd name="connsiteY8738" fmla="*/ 579933 h 4246968"/>
              <a:gd name="connsiteX8739" fmla="*/ 594741 w 2439256"/>
              <a:gd name="connsiteY8739" fmla="*/ 566681 h 4246968"/>
              <a:gd name="connsiteX8740" fmla="*/ 447675 w 2439256"/>
              <a:gd name="connsiteY8740" fmla="*/ 589657 h 4246968"/>
              <a:gd name="connsiteX8741" fmla="*/ 426148 w 2439256"/>
              <a:gd name="connsiteY8741" fmla="*/ 595374 h 4246968"/>
              <a:gd name="connsiteX8742" fmla="*/ 423653 w 2439256"/>
              <a:gd name="connsiteY8742" fmla="*/ 599373 h 4246968"/>
              <a:gd name="connsiteX8743" fmla="*/ 426996 w 2439256"/>
              <a:gd name="connsiteY8743" fmla="*/ 602029 h 4246968"/>
              <a:gd name="connsiteX8744" fmla="*/ 427758 w 2439256"/>
              <a:gd name="connsiteY8744" fmla="*/ 601935 h 4246968"/>
              <a:gd name="connsiteX8745" fmla="*/ 449666 w 2439256"/>
              <a:gd name="connsiteY8745" fmla="*/ 596029 h 4246968"/>
              <a:gd name="connsiteX8746" fmla="*/ 451856 w 2439256"/>
              <a:gd name="connsiteY8746" fmla="*/ 591839 h 4246968"/>
              <a:gd name="connsiteX8747" fmla="*/ 447675 w 2439256"/>
              <a:gd name="connsiteY8747" fmla="*/ 589657 h 4246968"/>
              <a:gd name="connsiteX8748" fmla="*/ 415376 w 2439256"/>
              <a:gd name="connsiteY8748" fmla="*/ 465149 h 4246968"/>
              <a:gd name="connsiteX8749" fmla="*/ 447856 w 2439256"/>
              <a:gd name="connsiteY8749" fmla="*/ 526777 h 4246968"/>
              <a:gd name="connsiteX8750" fmla="*/ 415376 w 2439256"/>
              <a:gd name="connsiteY8750" fmla="*/ 559287 h 4246968"/>
              <a:gd name="connsiteX8751" fmla="*/ 382895 w 2439256"/>
              <a:gd name="connsiteY8751" fmla="*/ 526777 h 4246968"/>
              <a:gd name="connsiteX8752" fmla="*/ 415376 w 2439256"/>
              <a:gd name="connsiteY8752" fmla="*/ 465149 h 4246968"/>
              <a:gd name="connsiteX8753" fmla="*/ 415376 w 2439256"/>
              <a:gd name="connsiteY8753" fmla="*/ 552589 h 4246968"/>
              <a:gd name="connsiteX8754" fmla="*/ 441188 w 2439256"/>
              <a:gd name="connsiteY8754" fmla="*/ 526777 h 4246968"/>
              <a:gd name="connsiteX8755" fmla="*/ 415376 w 2439256"/>
              <a:gd name="connsiteY8755" fmla="*/ 472218 h 4246968"/>
              <a:gd name="connsiteX8756" fmla="*/ 389563 w 2439256"/>
              <a:gd name="connsiteY8756" fmla="*/ 526777 h 4246968"/>
              <a:gd name="connsiteX8757" fmla="*/ 415376 w 2439256"/>
              <a:gd name="connsiteY8757" fmla="*/ 552589 h 4246968"/>
              <a:gd name="connsiteX8758" fmla="*/ 381076 w 2439256"/>
              <a:gd name="connsiteY8758" fmla="*/ 592680 h 4246968"/>
              <a:gd name="connsiteX8759" fmla="*/ 383076 w 2439256"/>
              <a:gd name="connsiteY8759" fmla="*/ 597005 h 4246968"/>
              <a:gd name="connsiteX8760" fmla="*/ 403650 w 2439256"/>
              <a:gd name="connsiteY8760" fmla="*/ 601750 h 4246968"/>
              <a:gd name="connsiteX8761" fmla="*/ 404041 w 2439256"/>
              <a:gd name="connsiteY8761" fmla="*/ 601750 h 4246968"/>
              <a:gd name="connsiteX8762" fmla="*/ 407375 w 2439256"/>
              <a:gd name="connsiteY8762" fmla="*/ 598768 h 4246968"/>
              <a:gd name="connsiteX8763" fmla="*/ 404336 w 2439256"/>
              <a:gd name="connsiteY8763" fmla="*/ 595098 h 4246968"/>
              <a:gd name="connsiteX8764" fmla="*/ 385372 w 2439256"/>
              <a:gd name="connsiteY8764" fmla="*/ 590681 h 4246968"/>
              <a:gd name="connsiteX8765" fmla="*/ 381076 w 2439256"/>
              <a:gd name="connsiteY8765" fmla="*/ 592680 h 4246968"/>
              <a:gd name="connsiteX8766" fmla="*/ 115443 w 2439256"/>
              <a:gd name="connsiteY8766" fmla="*/ 701372 h 4246968"/>
              <a:gd name="connsiteX8767" fmla="*/ 120101 w 2439256"/>
              <a:gd name="connsiteY8767" fmla="*/ 701743 h 4246968"/>
              <a:gd name="connsiteX8768" fmla="*/ 120586 w 2439256"/>
              <a:gd name="connsiteY8768" fmla="*/ 697097 h 4246968"/>
              <a:gd name="connsiteX8769" fmla="*/ 50863 w 2439256"/>
              <a:gd name="connsiteY8769" fmla="*/ 664350 h 4246968"/>
              <a:gd name="connsiteX8770" fmla="*/ 0 w 2439256"/>
              <a:gd name="connsiteY8770" fmla="*/ 679977 h 4246968"/>
              <a:gd name="connsiteX8771" fmla="*/ 0 w 2439256"/>
              <a:gd name="connsiteY8771" fmla="*/ 688418 h 4246968"/>
              <a:gd name="connsiteX8772" fmla="*/ 50863 w 2439256"/>
              <a:gd name="connsiteY8772" fmla="*/ 671103 h 4246968"/>
              <a:gd name="connsiteX8773" fmla="*/ 115443 w 2439256"/>
              <a:gd name="connsiteY8773" fmla="*/ 701372 h 4246968"/>
              <a:gd name="connsiteX8774" fmla="*/ 62560 w 2439256"/>
              <a:gd name="connsiteY8774" fmla="*/ 3760994 h 4246968"/>
              <a:gd name="connsiteX8775" fmla="*/ 63322 w 2439256"/>
              <a:gd name="connsiteY8775" fmla="*/ 3760908 h 4246968"/>
              <a:gd name="connsiteX8776" fmla="*/ 85230 w 2439256"/>
              <a:gd name="connsiteY8776" fmla="*/ 3755003 h 4246968"/>
              <a:gd name="connsiteX8777" fmla="*/ 87420 w 2439256"/>
              <a:gd name="connsiteY8777" fmla="*/ 3750812 h 4246968"/>
              <a:gd name="connsiteX8778" fmla="*/ 83325 w 2439256"/>
              <a:gd name="connsiteY8778" fmla="*/ 3748716 h 4246968"/>
              <a:gd name="connsiteX8779" fmla="*/ 61817 w 2439256"/>
              <a:gd name="connsiteY8779" fmla="*/ 3754460 h 4246968"/>
              <a:gd name="connsiteX8780" fmla="*/ 59321 w 2439256"/>
              <a:gd name="connsiteY8780" fmla="*/ 3758451 h 4246968"/>
              <a:gd name="connsiteX8781" fmla="*/ 62560 w 2439256"/>
              <a:gd name="connsiteY8781" fmla="*/ 3760994 h 4246968"/>
              <a:gd name="connsiteX8782" fmla="*/ 83315 w 2439256"/>
              <a:gd name="connsiteY8782" fmla="*/ 3685842 h 4246968"/>
              <a:gd name="connsiteX8783" fmla="*/ 50863 w 2439256"/>
              <a:gd name="connsiteY8783" fmla="*/ 3718312 h 4246968"/>
              <a:gd name="connsiteX8784" fmla="*/ 18373 w 2439256"/>
              <a:gd name="connsiteY8784" fmla="*/ 3685842 h 4246968"/>
              <a:gd name="connsiteX8785" fmla="*/ 50863 w 2439256"/>
              <a:gd name="connsiteY8785" fmla="*/ 3624225 h 4246968"/>
              <a:gd name="connsiteX8786" fmla="*/ 83315 w 2439256"/>
              <a:gd name="connsiteY8786" fmla="*/ 3685842 h 4246968"/>
              <a:gd name="connsiteX8787" fmla="*/ 25051 w 2439256"/>
              <a:gd name="connsiteY8787" fmla="*/ 3685842 h 4246968"/>
              <a:gd name="connsiteX8788" fmla="*/ 50863 w 2439256"/>
              <a:gd name="connsiteY8788" fmla="*/ 3711654 h 4246968"/>
              <a:gd name="connsiteX8789" fmla="*/ 76676 w 2439256"/>
              <a:gd name="connsiteY8789" fmla="*/ 3685842 h 4246968"/>
              <a:gd name="connsiteX8790" fmla="*/ 50863 w 2439256"/>
              <a:gd name="connsiteY8790" fmla="*/ 3631263 h 4246968"/>
              <a:gd name="connsiteX8791" fmla="*/ 25051 w 2439256"/>
              <a:gd name="connsiteY8791" fmla="*/ 3685842 h 4246968"/>
              <a:gd name="connsiteX8792" fmla="*/ 115443 w 2439256"/>
              <a:gd name="connsiteY8792" fmla="*/ 3617376 h 4246968"/>
              <a:gd name="connsiteX8793" fmla="*/ 120101 w 2439256"/>
              <a:gd name="connsiteY8793" fmla="*/ 3617757 h 4246968"/>
              <a:gd name="connsiteX8794" fmla="*/ 120586 w 2439256"/>
              <a:gd name="connsiteY8794" fmla="*/ 3613052 h 4246968"/>
              <a:gd name="connsiteX8795" fmla="*/ 50863 w 2439256"/>
              <a:gd name="connsiteY8795" fmla="*/ 3580305 h 4246968"/>
              <a:gd name="connsiteX8796" fmla="*/ 0 w 2439256"/>
              <a:gd name="connsiteY8796" fmla="*/ 3595935 h 4246968"/>
              <a:gd name="connsiteX8797" fmla="*/ 0 w 2439256"/>
              <a:gd name="connsiteY8797" fmla="*/ 3604365 h 4246968"/>
              <a:gd name="connsiteX8798" fmla="*/ 50863 w 2439256"/>
              <a:gd name="connsiteY8798" fmla="*/ 3587048 h 4246968"/>
              <a:gd name="connsiteX8799" fmla="*/ 115443 w 2439256"/>
              <a:gd name="connsiteY8799" fmla="*/ 3617376 h 4246968"/>
              <a:gd name="connsiteX8800" fmla="*/ 102279 w 2439256"/>
              <a:gd name="connsiteY8800" fmla="*/ 3737382 h 4246968"/>
              <a:gd name="connsiteX8801" fmla="*/ 101536 w 2439256"/>
              <a:gd name="connsiteY8801" fmla="*/ 3742011 h 4246968"/>
              <a:gd name="connsiteX8802" fmla="*/ 104194 w 2439256"/>
              <a:gd name="connsiteY8802" fmla="*/ 3743382 h 4246968"/>
              <a:gd name="connsiteX8803" fmla="*/ 106089 w 2439256"/>
              <a:gd name="connsiteY8803" fmla="*/ 3742734 h 4246968"/>
              <a:gd name="connsiteX8804" fmla="*/ 121529 w 2439256"/>
              <a:gd name="connsiteY8804" fmla="*/ 3728209 h 4246968"/>
              <a:gd name="connsiteX8805" fmla="*/ 121044 w 2439256"/>
              <a:gd name="connsiteY8805" fmla="*/ 3723561 h 4246968"/>
              <a:gd name="connsiteX8806" fmla="*/ 116491 w 2439256"/>
              <a:gd name="connsiteY8806" fmla="*/ 3724027 h 4246968"/>
              <a:gd name="connsiteX8807" fmla="*/ 102279 w 2439256"/>
              <a:gd name="connsiteY8807" fmla="*/ 3737382 h 4246968"/>
              <a:gd name="connsiteX8808" fmla="*/ 118481 w 2439256"/>
              <a:gd name="connsiteY8808" fmla="*/ 585286 h 4246968"/>
              <a:gd name="connsiteX8809" fmla="*/ 120482 w 2439256"/>
              <a:gd name="connsiteY8809" fmla="*/ 585931 h 4246968"/>
              <a:gd name="connsiteX8810" fmla="*/ 123139 w 2439256"/>
              <a:gd name="connsiteY8810" fmla="*/ 584592 h 4246968"/>
              <a:gd name="connsiteX8811" fmla="*/ 122396 w 2439256"/>
              <a:gd name="connsiteY8811" fmla="*/ 579933 h 4246968"/>
              <a:gd name="connsiteX8812" fmla="*/ 108680 w 2439256"/>
              <a:gd name="connsiteY8812" fmla="*/ 566681 h 4246968"/>
              <a:gd name="connsiteX8813" fmla="*/ 103984 w 2439256"/>
              <a:gd name="connsiteY8813" fmla="*/ 566217 h 4246968"/>
              <a:gd name="connsiteX8814" fmla="*/ 103537 w 2439256"/>
              <a:gd name="connsiteY8814" fmla="*/ 570863 h 4246968"/>
              <a:gd name="connsiteX8815" fmla="*/ 118481 w 2439256"/>
              <a:gd name="connsiteY8815" fmla="*/ 585286 h 4246968"/>
              <a:gd name="connsiteX8816" fmla="*/ 0 w 2439256"/>
              <a:gd name="connsiteY8816" fmla="*/ 565500 h 4246968"/>
              <a:gd name="connsiteX8817" fmla="*/ 0 w 2439256"/>
              <a:gd name="connsiteY8817" fmla="*/ 569225 h 4246968"/>
              <a:gd name="connsiteX8818" fmla="*/ 0 w 2439256"/>
              <a:gd name="connsiteY8818" fmla="*/ 565500 h 4246968"/>
              <a:gd name="connsiteX8819" fmla="*/ 600056 w 2439256"/>
              <a:gd name="connsiteY8819" fmla="*/ 760158 h 4246968"/>
              <a:gd name="connsiteX8820" fmla="*/ 600056 w 2439256"/>
              <a:gd name="connsiteY8820" fmla="*/ 764804 h 4246968"/>
              <a:gd name="connsiteX8821" fmla="*/ 604742 w 2439256"/>
              <a:gd name="connsiteY8821" fmla="*/ 764804 h 4246968"/>
              <a:gd name="connsiteX8822" fmla="*/ 620906 w 2439256"/>
              <a:gd name="connsiteY8822" fmla="*/ 748624 h 4246968"/>
              <a:gd name="connsiteX8823" fmla="*/ 620906 w 2439256"/>
              <a:gd name="connsiteY8823" fmla="*/ 755177 h 4246968"/>
              <a:gd name="connsiteX8824" fmla="*/ 614363 w 2439256"/>
              <a:gd name="connsiteY8824" fmla="*/ 788626 h 4246968"/>
              <a:gd name="connsiteX8825" fmla="*/ 616067 w 2439256"/>
              <a:gd name="connsiteY8825" fmla="*/ 792989 h 4246968"/>
              <a:gd name="connsiteX8826" fmla="*/ 617411 w 2439256"/>
              <a:gd name="connsiteY8826" fmla="*/ 793314 h 4246968"/>
              <a:gd name="connsiteX8827" fmla="*/ 620449 w 2439256"/>
              <a:gd name="connsiteY8827" fmla="*/ 791277 h 4246968"/>
              <a:gd name="connsiteX8828" fmla="*/ 627593 w 2439256"/>
              <a:gd name="connsiteY8828" fmla="*/ 755177 h 4246968"/>
              <a:gd name="connsiteX8829" fmla="*/ 627593 w 2439256"/>
              <a:gd name="connsiteY8829" fmla="*/ 748717 h 4246968"/>
              <a:gd name="connsiteX8830" fmla="*/ 643776 w 2439256"/>
              <a:gd name="connsiteY8830" fmla="*/ 764902 h 4246968"/>
              <a:gd name="connsiteX8831" fmla="*/ 646176 w 2439256"/>
              <a:gd name="connsiteY8831" fmla="*/ 765883 h 4246968"/>
              <a:gd name="connsiteX8832" fmla="*/ 648548 w 2439256"/>
              <a:gd name="connsiteY8832" fmla="*/ 764902 h 4246968"/>
              <a:gd name="connsiteX8833" fmla="*/ 648548 w 2439256"/>
              <a:gd name="connsiteY8833" fmla="*/ 760251 h 4246968"/>
              <a:gd name="connsiteX8834" fmla="*/ 626640 w 2439256"/>
              <a:gd name="connsiteY8834" fmla="*/ 738346 h 4246968"/>
              <a:gd name="connsiteX8835" fmla="*/ 624249 w 2439256"/>
              <a:gd name="connsiteY8835" fmla="*/ 737374 h 4246968"/>
              <a:gd name="connsiteX8836" fmla="*/ 621878 w 2439256"/>
              <a:gd name="connsiteY8836" fmla="*/ 738346 h 4246968"/>
              <a:gd name="connsiteX8837" fmla="*/ 600056 w 2439256"/>
              <a:gd name="connsiteY8837" fmla="*/ 760158 h 4246968"/>
              <a:gd name="connsiteX8838" fmla="*/ 0 w 2439256"/>
              <a:gd name="connsiteY8838" fmla="*/ 3967563 h 4246968"/>
              <a:gd name="connsiteX8839" fmla="*/ 0 w 2439256"/>
              <a:gd name="connsiteY8839" fmla="*/ 3971258 h 4246968"/>
              <a:gd name="connsiteX8840" fmla="*/ 0 w 2439256"/>
              <a:gd name="connsiteY8840" fmla="*/ 3967563 h 4246968"/>
              <a:gd name="connsiteX8841" fmla="*/ 20936 w 2439256"/>
              <a:gd name="connsiteY8841" fmla="*/ 3749650 h 4246968"/>
              <a:gd name="connsiteX8842" fmla="*/ 16650 w 2439256"/>
              <a:gd name="connsiteY8842" fmla="*/ 3751650 h 4246968"/>
              <a:gd name="connsiteX8843" fmla="*/ 18659 w 2439256"/>
              <a:gd name="connsiteY8843" fmla="*/ 3755927 h 4246968"/>
              <a:gd name="connsiteX8844" fmla="*/ 39233 w 2439256"/>
              <a:gd name="connsiteY8844" fmla="*/ 3760718 h 4246968"/>
              <a:gd name="connsiteX8845" fmla="*/ 39605 w 2439256"/>
              <a:gd name="connsiteY8845" fmla="*/ 3760718 h 4246968"/>
              <a:gd name="connsiteX8846" fmla="*/ 42958 w 2439256"/>
              <a:gd name="connsiteY8846" fmla="*/ 3757746 h 4246968"/>
              <a:gd name="connsiteX8847" fmla="*/ 39910 w 2439256"/>
              <a:gd name="connsiteY8847" fmla="*/ 3754022 h 4246968"/>
              <a:gd name="connsiteX8848" fmla="*/ 20936 w 2439256"/>
              <a:gd name="connsiteY8848" fmla="*/ 3749650 h 4246968"/>
              <a:gd name="connsiteX8849" fmla="*/ 204778 w 2439256"/>
              <a:gd name="connsiteY8849" fmla="*/ 526777 h 4246968"/>
              <a:gd name="connsiteX8850" fmla="*/ 172298 w 2439256"/>
              <a:gd name="connsiteY8850" fmla="*/ 559287 h 4246968"/>
              <a:gd name="connsiteX8851" fmla="*/ 139817 w 2439256"/>
              <a:gd name="connsiteY8851" fmla="*/ 526777 h 4246968"/>
              <a:gd name="connsiteX8852" fmla="*/ 172298 w 2439256"/>
              <a:gd name="connsiteY8852" fmla="*/ 465153 h 4246968"/>
              <a:gd name="connsiteX8853" fmla="*/ 204778 w 2439256"/>
              <a:gd name="connsiteY8853" fmla="*/ 526777 h 4246968"/>
              <a:gd name="connsiteX8854" fmla="*/ 146475 w 2439256"/>
              <a:gd name="connsiteY8854" fmla="*/ 526777 h 4246968"/>
              <a:gd name="connsiteX8855" fmla="*/ 172298 w 2439256"/>
              <a:gd name="connsiteY8855" fmla="*/ 552589 h 4246968"/>
              <a:gd name="connsiteX8856" fmla="*/ 198111 w 2439256"/>
              <a:gd name="connsiteY8856" fmla="*/ 526777 h 4246968"/>
              <a:gd name="connsiteX8857" fmla="*/ 172298 w 2439256"/>
              <a:gd name="connsiteY8857" fmla="*/ 472218 h 4246968"/>
              <a:gd name="connsiteX8858" fmla="*/ 146475 w 2439256"/>
              <a:gd name="connsiteY8858" fmla="*/ 526777 h 4246968"/>
              <a:gd name="connsiteX8859" fmla="*/ 1323670 w 2439256"/>
              <a:gd name="connsiteY8859" fmla="*/ 566681 h 4246968"/>
              <a:gd name="connsiteX8860" fmla="*/ 1319022 w 2439256"/>
              <a:gd name="connsiteY8860" fmla="*/ 566217 h 4246968"/>
              <a:gd name="connsiteX8861" fmla="*/ 1318536 w 2439256"/>
              <a:gd name="connsiteY8861" fmla="*/ 570863 h 4246968"/>
              <a:gd name="connsiteX8862" fmla="*/ 1333472 w 2439256"/>
              <a:gd name="connsiteY8862" fmla="*/ 585286 h 4246968"/>
              <a:gd name="connsiteX8863" fmla="*/ 1335481 w 2439256"/>
              <a:gd name="connsiteY8863" fmla="*/ 585931 h 4246968"/>
              <a:gd name="connsiteX8864" fmla="*/ 1338167 w 2439256"/>
              <a:gd name="connsiteY8864" fmla="*/ 584587 h 4246968"/>
              <a:gd name="connsiteX8865" fmla="*/ 1337396 w 2439256"/>
              <a:gd name="connsiteY8865" fmla="*/ 579933 h 4246968"/>
              <a:gd name="connsiteX8866" fmla="*/ 1323670 w 2439256"/>
              <a:gd name="connsiteY8866" fmla="*/ 566681 h 4246968"/>
              <a:gd name="connsiteX8867" fmla="*/ 624154 w 2439256"/>
              <a:gd name="connsiteY8867" fmla="*/ 592680 h 4246968"/>
              <a:gd name="connsiteX8868" fmla="*/ 626164 w 2439256"/>
              <a:gd name="connsiteY8868" fmla="*/ 597005 h 4246968"/>
              <a:gd name="connsiteX8869" fmla="*/ 646738 w 2439256"/>
              <a:gd name="connsiteY8869" fmla="*/ 601750 h 4246968"/>
              <a:gd name="connsiteX8870" fmla="*/ 647109 w 2439256"/>
              <a:gd name="connsiteY8870" fmla="*/ 601750 h 4246968"/>
              <a:gd name="connsiteX8871" fmla="*/ 650443 w 2439256"/>
              <a:gd name="connsiteY8871" fmla="*/ 598768 h 4246968"/>
              <a:gd name="connsiteX8872" fmla="*/ 647405 w 2439256"/>
              <a:gd name="connsiteY8872" fmla="*/ 595098 h 4246968"/>
              <a:gd name="connsiteX8873" fmla="*/ 628459 w 2439256"/>
              <a:gd name="connsiteY8873" fmla="*/ 590681 h 4246968"/>
              <a:gd name="connsiteX8874" fmla="*/ 624154 w 2439256"/>
              <a:gd name="connsiteY8874" fmla="*/ 592680 h 4246968"/>
              <a:gd name="connsiteX8875" fmla="*/ 2237804 w 2439256"/>
              <a:gd name="connsiteY8875" fmla="*/ 222187 h 4246968"/>
              <a:gd name="connsiteX8876" fmla="*/ 2270255 w 2439256"/>
              <a:gd name="connsiteY8876" fmla="*/ 283815 h 4246968"/>
              <a:gd name="connsiteX8877" fmla="*/ 2237804 w 2439256"/>
              <a:gd name="connsiteY8877" fmla="*/ 316279 h 4246968"/>
              <a:gd name="connsiteX8878" fmla="*/ 2205323 w 2439256"/>
              <a:gd name="connsiteY8878" fmla="*/ 283815 h 4246968"/>
              <a:gd name="connsiteX8879" fmla="*/ 2237804 w 2439256"/>
              <a:gd name="connsiteY8879" fmla="*/ 222187 h 4246968"/>
              <a:gd name="connsiteX8880" fmla="*/ 2237804 w 2439256"/>
              <a:gd name="connsiteY8880" fmla="*/ 309627 h 4246968"/>
              <a:gd name="connsiteX8881" fmla="*/ 2263616 w 2439256"/>
              <a:gd name="connsiteY8881" fmla="*/ 283815 h 4246968"/>
              <a:gd name="connsiteX8882" fmla="*/ 2237804 w 2439256"/>
              <a:gd name="connsiteY8882" fmla="*/ 229219 h 4246968"/>
              <a:gd name="connsiteX8883" fmla="*/ 2211991 w 2439256"/>
              <a:gd name="connsiteY8883" fmla="*/ 283815 h 4246968"/>
              <a:gd name="connsiteX8884" fmla="*/ 2237804 w 2439256"/>
              <a:gd name="connsiteY8884" fmla="*/ 309627 h 4246968"/>
              <a:gd name="connsiteX8885" fmla="*/ 1353102 w 2439256"/>
              <a:gd name="connsiteY8885" fmla="*/ 592680 h 4246968"/>
              <a:gd name="connsiteX8886" fmla="*/ 1355103 w 2439256"/>
              <a:gd name="connsiteY8886" fmla="*/ 597005 h 4246968"/>
              <a:gd name="connsiteX8887" fmla="*/ 1375686 w 2439256"/>
              <a:gd name="connsiteY8887" fmla="*/ 601750 h 4246968"/>
              <a:gd name="connsiteX8888" fmla="*/ 1376057 w 2439256"/>
              <a:gd name="connsiteY8888" fmla="*/ 601750 h 4246968"/>
              <a:gd name="connsiteX8889" fmla="*/ 1379382 w 2439256"/>
              <a:gd name="connsiteY8889" fmla="*/ 598768 h 4246968"/>
              <a:gd name="connsiteX8890" fmla="*/ 1376334 w 2439256"/>
              <a:gd name="connsiteY8890" fmla="*/ 595098 h 4246968"/>
              <a:gd name="connsiteX8891" fmla="*/ 1357389 w 2439256"/>
              <a:gd name="connsiteY8891" fmla="*/ 590681 h 4246968"/>
              <a:gd name="connsiteX8892" fmla="*/ 1353102 w 2439256"/>
              <a:gd name="connsiteY8892" fmla="*/ 592680 h 4246968"/>
              <a:gd name="connsiteX8893" fmla="*/ 1144324 w 2439256"/>
              <a:gd name="connsiteY8893" fmla="*/ 465149 h 4246968"/>
              <a:gd name="connsiteX8894" fmla="*/ 1176785 w 2439256"/>
              <a:gd name="connsiteY8894" fmla="*/ 526777 h 4246968"/>
              <a:gd name="connsiteX8895" fmla="*/ 1144324 w 2439256"/>
              <a:gd name="connsiteY8895" fmla="*/ 559287 h 4246968"/>
              <a:gd name="connsiteX8896" fmla="*/ 1111844 w 2439256"/>
              <a:gd name="connsiteY8896" fmla="*/ 526777 h 4246968"/>
              <a:gd name="connsiteX8897" fmla="*/ 1144324 w 2439256"/>
              <a:gd name="connsiteY8897" fmla="*/ 465149 h 4246968"/>
              <a:gd name="connsiteX8898" fmla="*/ 1144324 w 2439256"/>
              <a:gd name="connsiteY8898" fmla="*/ 552589 h 4246968"/>
              <a:gd name="connsiteX8899" fmla="*/ 1170137 w 2439256"/>
              <a:gd name="connsiteY8899" fmla="*/ 526777 h 4246968"/>
              <a:gd name="connsiteX8900" fmla="*/ 1144324 w 2439256"/>
              <a:gd name="connsiteY8900" fmla="*/ 472218 h 4246968"/>
              <a:gd name="connsiteX8901" fmla="*/ 1118511 w 2439256"/>
              <a:gd name="connsiteY8901" fmla="*/ 526777 h 4246968"/>
              <a:gd name="connsiteX8902" fmla="*/ 1144324 w 2439256"/>
              <a:gd name="connsiteY8902" fmla="*/ 552589 h 4246968"/>
              <a:gd name="connsiteX8903" fmla="*/ 1387297 w 2439256"/>
              <a:gd name="connsiteY8903" fmla="*/ 465149 h 4246968"/>
              <a:gd name="connsiteX8904" fmla="*/ 1419777 w 2439256"/>
              <a:gd name="connsiteY8904" fmla="*/ 526777 h 4246968"/>
              <a:gd name="connsiteX8905" fmla="*/ 1387297 w 2439256"/>
              <a:gd name="connsiteY8905" fmla="*/ 559287 h 4246968"/>
              <a:gd name="connsiteX8906" fmla="*/ 1354836 w 2439256"/>
              <a:gd name="connsiteY8906" fmla="*/ 526777 h 4246968"/>
              <a:gd name="connsiteX8907" fmla="*/ 1387297 w 2439256"/>
              <a:gd name="connsiteY8907" fmla="*/ 465149 h 4246968"/>
              <a:gd name="connsiteX8908" fmla="*/ 1387297 w 2439256"/>
              <a:gd name="connsiteY8908" fmla="*/ 552589 h 4246968"/>
              <a:gd name="connsiteX8909" fmla="*/ 1413110 w 2439256"/>
              <a:gd name="connsiteY8909" fmla="*/ 526777 h 4246968"/>
              <a:gd name="connsiteX8910" fmla="*/ 1387297 w 2439256"/>
              <a:gd name="connsiteY8910" fmla="*/ 472218 h 4246968"/>
              <a:gd name="connsiteX8911" fmla="*/ 1361475 w 2439256"/>
              <a:gd name="connsiteY8911" fmla="*/ 526777 h 4246968"/>
              <a:gd name="connsiteX8912" fmla="*/ 1387297 w 2439256"/>
              <a:gd name="connsiteY8912" fmla="*/ 552589 h 4246968"/>
              <a:gd name="connsiteX8913" fmla="*/ 1572092 w 2439256"/>
              <a:gd name="connsiteY8913" fmla="*/ 760158 h 4246968"/>
              <a:gd name="connsiteX8914" fmla="*/ 1572092 w 2439256"/>
              <a:gd name="connsiteY8914" fmla="*/ 764804 h 4246968"/>
              <a:gd name="connsiteX8915" fmla="*/ 1576740 w 2439256"/>
              <a:gd name="connsiteY8915" fmla="*/ 764804 h 4246968"/>
              <a:gd name="connsiteX8916" fmla="*/ 1592961 w 2439256"/>
              <a:gd name="connsiteY8916" fmla="*/ 748624 h 4246968"/>
              <a:gd name="connsiteX8917" fmla="*/ 1592961 w 2439256"/>
              <a:gd name="connsiteY8917" fmla="*/ 755177 h 4246968"/>
              <a:gd name="connsiteX8918" fmla="*/ 1586370 w 2439256"/>
              <a:gd name="connsiteY8918" fmla="*/ 788626 h 4246968"/>
              <a:gd name="connsiteX8919" fmla="*/ 1588094 w 2439256"/>
              <a:gd name="connsiteY8919" fmla="*/ 792989 h 4246968"/>
              <a:gd name="connsiteX8920" fmla="*/ 1589418 w 2439256"/>
              <a:gd name="connsiteY8920" fmla="*/ 793314 h 4246968"/>
              <a:gd name="connsiteX8921" fmla="*/ 1592466 w 2439256"/>
              <a:gd name="connsiteY8921" fmla="*/ 791277 h 4246968"/>
              <a:gd name="connsiteX8922" fmla="*/ 1599609 w 2439256"/>
              <a:gd name="connsiteY8922" fmla="*/ 755177 h 4246968"/>
              <a:gd name="connsiteX8923" fmla="*/ 1599609 w 2439256"/>
              <a:gd name="connsiteY8923" fmla="*/ 748717 h 4246968"/>
              <a:gd name="connsiteX8924" fmla="*/ 1615811 w 2439256"/>
              <a:gd name="connsiteY8924" fmla="*/ 764902 h 4246968"/>
              <a:gd name="connsiteX8925" fmla="*/ 1618183 w 2439256"/>
              <a:gd name="connsiteY8925" fmla="*/ 765883 h 4246968"/>
              <a:gd name="connsiteX8926" fmla="*/ 1620574 w 2439256"/>
              <a:gd name="connsiteY8926" fmla="*/ 764902 h 4246968"/>
              <a:gd name="connsiteX8927" fmla="*/ 1620574 w 2439256"/>
              <a:gd name="connsiteY8927" fmla="*/ 760251 h 4246968"/>
              <a:gd name="connsiteX8928" fmla="*/ 1598676 w 2439256"/>
              <a:gd name="connsiteY8928" fmla="*/ 738346 h 4246968"/>
              <a:gd name="connsiteX8929" fmla="*/ 1596285 w 2439256"/>
              <a:gd name="connsiteY8929" fmla="*/ 737374 h 4246968"/>
              <a:gd name="connsiteX8930" fmla="*/ 1593913 w 2439256"/>
              <a:gd name="connsiteY8930" fmla="*/ 738346 h 4246968"/>
              <a:gd name="connsiteX8931" fmla="*/ 1572092 w 2439256"/>
              <a:gd name="connsiteY8931" fmla="*/ 760158 h 4246968"/>
              <a:gd name="connsiteX8932" fmla="*/ 1110120 w 2439256"/>
              <a:gd name="connsiteY8932" fmla="*/ 592680 h 4246968"/>
              <a:gd name="connsiteX8933" fmla="*/ 1112129 w 2439256"/>
              <a:gd name="connsiteY8933" fmla="*/ 597005 h 4246968"/>
              <a:gd name="connsiteX8934" fmla="*/ 1132704 w 2439256"/>
              <a:gd name="connsiteY8934" fmla="*/ 601750 h 4246968"/>
              <a:gd name="connsiteX8935" fmla="*/ 1133075 w 2439256"/>
              <a:gd name="connsiteY8935" fmla="*/ 601750 h 4246968"/>
              <a:gd name="connsiteX8936" fmla="*/ 1136418 w 2439256"/>
              <a:gd name="connsiteY8936" fmla="*/ 598768 h 4246968"/>
              <a:gd name="connsiteX8937" fmla="*/ 1133380 w 2439256"/>
              <a:gd name="connsiteY8937" fmla="*/ 595098 h 4246968"/>
              <a:gd name="connsiteX8938" fmla="*/ 1114397 w 2439256"/>
              <a:gd name="connsiteY8938" fmla="*/ 590681 h 4246968"/>
              <a:gd name="connsiteX8939" fmla="*/ 1110120 w 2439256"/>
              <a:gd name="connsiteY8939" fmla="*/ 592680 h 4246968"/>
              <a:gd name="connsiteX8940" fmla="*/ 1566653 w 2439256"/>
              <a:gd name="connsiteY8940" fmla="*/ 566681 h 4246968"/>
              <a:gd name="connsiteX8941" fmla="*/ 1562005 w 2439256"/>
              <a:gd name="connsiteY8941" fmla="*/ 566217 h 4246968"/>
              <a:gd name="connsiteX8942" fmla="*/ 1561519 w 2439256"/>
              <a:gd name="connsiteY8942" fmla="*/ 570863 h 4246968"/>
              <a:gd name="connsiteX8943" fmla="*/ 1576473 w 2439256"/>
              <a:gd name="connsiteY8943" fmla="*/ 585286 h 4246968"/>
              <a:gd name="connsiteX8944" fmla="*/ 1578473 w 2439256"/>
              <a:gd name="connsiteY8944" fmla="*/ 585931 h 4246968"/>
              <a:gd name="connsiteX8945" fmla="*/ 1581140 w 2439256"/>
              <a:gd name="connsiteY8945" fmla="*/ 584587 h 4246968"/>
              <a:gd name="connsiteX8946" fmla="*/ 1580359 w 2439256"/>
              <a:gd name="connsiteY8946" fmla="*/ 579933 h 4246968"/>
              <a:gd name="connsiteX8947" fmla="*/ 1566653 w 2439256"/>
              <a:gd name="connsiteY8947" fmla="*/ 566681 h 4246968"/>
              <a:gd name="connsiteX8948" fmla="*/ 1419692 w 2439256"/>
              <a:gd name="connsiteY8948" fmla="*/ 589657 h 4246968"/>
              <a:gd name="connsiteX8949" fmla="*/ 1398146 w 2439256"/>
              <a:gd name="connsiteY8949" fmla="*/ 595374 h 4246968"/>
              <a:gd name="connsiteX8950" fmla="*/ 1395679 w 2439256"/>
              <a:gd name="connsiteY8950" fmla="*/ 599373 h 4246968"/>
              <a:gd name="connsiteX8951" fmla="*/ 1399013 w 2439256"/>
              <a:gd name="connsiteY8951" fmla="*/ 602029 h 4246968"/>
              <a:gd name="connsiteX8952" fmla="*/ 1399775 w 2439256"/>
              <a:gd name="connsiteY8952" fmla="*/ 601935 h 4246968"/>
              <a:gd name="connsiteX8953" fmla="*/ 1421692 w 2439256"/>
              <a:gd name="connsiteY8953" fmla="*/ 596029 h 4246968"/>
              <a:gd name="connsiteX8954" fmla="*/ 1423873 w 2439256"/>
              <a:gd name="connsiteY8954" fmla="*/ 591839 h 4246968"/>
              <a:gd name="connsiteX8955" fmla="*/ 1419692 w 2439256"/>
              <a:gd name="connsiteY8955" fmla="*/ 589657 h 4246968"/>
              <a:gd name="connsiteX8956" fmla="*/ 1329099 w 2439256"/>
              <a:gd name="connsiteY8956" fmla="*/ 760158 h 4246968"/>
              <a:gd name="connsiteX8957" fmla="*/ 1329099 w 2439256"/>
              <a:gd name="connsiteY8957" fmla="*/ 764804 h 4246968"/>
              <a:gd name="connsiteX8958" fmla="*/ 1333795 w 2439256"/>
              <a:gd name="connsiteY8958" fmla="*/ 764804 h 4246968"/>
              <a:gd name="connsiteX8959" fmla="*/ 1349978 w 2439256"/>
              <a:gd name="connsiteY8959" fmla="*/ 748624 h 4246968"/>
              <a:gd name="connsiteX8960" fmla="*/ 1349978 w 2439256"/>
              <a:gd name="connsiteY8960" fmla="*/ 755177 h 4246968"/>
              <a:gd name="connsiteX8961" fmla="*/ 1343387 w 2439256"/>
              <a:gd name="connsiteY8961" fmla="*/ 788626 h 4246968"/>
              <a:gd name="connsiteX8962" fmla="*/ 1345111 w 2439256"/>
              <a:gd name="connsiteY8962" fmla="*/ 792989 h 4246968"/>
              <a:gd name="connsiteX8963" fmla="*/ 1346445 w 2439256"/>
              <a:gd name="connsiteY8963" fmla="*/ 793314 h 4246968"/>
              <a:gd name="connsiteX8964" fmla="*/ 1349483 w 2439256"/>
              <a:gd name="connsiteY8964" fmla="*/ 791277 h 4246968"/>
              <a:gd name="connsiteX8965" fmla="*/ 1356636 w 2439256"/>
              <a:gd name="connsiteY8965" fmla="*/ 755177 h 4246968"/>
              <a:gd name="connsiteX8966" fmla="*/ 1356636 w 2439256"/>
              <a:gd name="connsiteY8966" fmla="*/ 748717 h 4246968"/>
              <a:gd name="connsiteX8967" fmla="*/ 1372828 w 2439256"/>
              <a:gd name="connsiteY8967" fmla="*/ 764902 h 4246968"/>
              <a:gd name="connsiteX8968" fmla="*/ 1375200 w 2439256"/>
              <a:gd name="connsiteY8968" fmla="*/ 765883 h 4246968"/>
              <a:gd name="connsiteX8969" fmla="*/ 1377591 w 2439256"/>
              <a:gd name="connsiteY8969" fmla="*/ 764902 h 4246968"/>
              <a:gd name="connsiteX8970" fmla="*/ 1377591 w 2439256"/>
              <a:gd name="connsiteY8970" fmla="*/ 760251 h 4246968"/>
              <a:gd name="connsiteX8971" fmla="*/ 1355684 w 2439256"/>
              <a:gd name="connsiteY8971" fmla="*/ 738346 h 4246968"/>
              <a:gd name="connsiteX8972" fmla="*/ 1353302 w 2439256"/>
              <a:gd name="connsiteY8972" fmla="*/ 737374 h 4246968"/>
              <a:gd name="connsiteX8973" fmla="*/ 1350921 w 2439256"/>
              <a:gd name="connsiteY8973" fmla="*/ 738346 h 4246968"/>
              <a:gd name="connsiteX8974" fmla="*/ 1329099 w 2439256"/>
              <a:gd name="connsiteY8974" fmla="*/ 760158 h 4246968"/>
              <a:gd name="connsiteX8975" fmla="*/ 1086031 w 2439256"/>
              <a:gd name="connsiteY8975" fmla="*/ 760158 h 4246968"/>
              <a:gd name="connsiteX8976" fmla="*/ 1086031 w 2439256"/>
              <a:gd name="connsiteY8976" fmla="*/ 764804 h 4246968"/>
              <a:gd name="connsiteX8977" fmla="*/ 1090708 w 2439256"/>
              <a:gd name="connsiteY8977" fmla="*/ 764804 h 4246968"/>
              <a:gd name="connsiteX8978" fmla="*/ 1106871 w 2439256"/>
              <a:gd name="connsiteY8978" fmla="*/ 748624 h 4246968"/>
              <a:gd name="connsiteX8979" fmla="*/ 1106871 w 2439256"/>
              <a:gd name="connsiteY8979" fmla="*/ 755177 h 4246968"/>
              <a:gd name="connsiteX8980" fmla="*/ 1100299 w 2439256"/>
              <a:gd name="connsiteY8980" fmla="*/ 788626 h 4246968"/>
              <a:gd name="connsiteX8981" fmla="*/ 1102043 w 2439256"/>
              <a:gd name="connsiteY8981" fmla="*/ 792989 h 4246968"/>
              <a:gd name="connsiteX8982" fmla="*/ 1103357 w 2439256"/>
              <a:gd name="connsiteY8982" fmla="*/ 793314 h 4246968"/>
              <a:gd name="connsiteX8983" fmla="*/ 1106415 w 2439256"/>
              <a:gd name="connsiteY8983" fmla="*/ 791277 h 4246968"/>
              <a:gd name="connsiteX8984" fmla="*/ 1113568 w 2439256"/>
              <a:gd name="connsiteY8984" fmla="*/ 755177 h 4246968"/>
              <a:gd name="connsiteX8985" fmla="*/ 1113568 w 2439256"/>
              <a:gd name="connsiteY8985" fmla="*/ 748717 h 4246968"/>
              <a:gd name="connsiteX8986" fmla="*/ 1129751 w 2439256"/>
              <a:gd name="connsiteY8986" fmla="*/ 764902 h 4246968"/>
              <a:gd name="connsiteX8987" fmla="*/ 1132132 w 2439256"/>
              <a:gd name="connsiteY8987" fmla="*/ 765883 h 4246968"/>
              <a:gd name="connsiteX8988" fmla="*/ 1134523 w 2439256"/>
              <a:gd name="connsiteY8988" fmla="*/ 764902 h 4246968"/>
              <a:gd name="connsiteX8989" fmla="*/ 1134523 w 2439256"/>
              <a:gd name="connsiteY8989" fmla="*/ 760251 h 4246968"/>
              <a:gd name="connsiteX8990" fmla="*/ 1112615 w 2439256"/>
              <a:gd name="connsiteY8990" fmla="*/ 738346 h 4246968"/>
              <a:gd name="connsiteX8991" fmla="*/ 1110215 w 2439256"/>
              <a:gd name="connsiteY8991" fmla="*/ 737374 h 4246968"/>
              <a:gd name="connsiteX8992" fmla="*/ 1107853 w 2439256"/>
              <a:gd name="connsiteY8992" fmla="*/ 738346 h 4246968"/>
              <a:gd name="connsiteX8993" fmla="*/ 1086031 w 2439256"/>
              <a:gd name="connsiteY8993" fmla="*/ 760158 h 4246968"/>
              <a:gd name="connsiteX8994" fmla="*/ 690724 w 2439256"/>
              <a:gd name="connsiteY8994" fmla="*/ 589657 h 4246968"/>
              <a:gd name="connsiteX8995" fmla="*/ 669217 w 2439256"/>
              <a:gd name="connsiteY8995" fmla="*/ 595374 h 4246968"/>
              <a:gd name="connsiteX8996" fmla="*/ 666722 w 2439256"/>
              <a:gd name="connsiteY8996" fmla="*/ 599373 h 4246968"/>
              <a:gd name="connsiteX8997" fmla="*/ 670074 w 2439256"/>
              <a:gd name="connsiteY8997" fmla="*/ 602029 h 4246968"/>
              <a:gd name="connsiteX8998" fmla="*/ 670817 w 2439256"/>
              <a:gd name="connsiteY8998" fmla="*/ 601935 h 4246968"/>
              <a:gd name="connsiteX8999" fmla="*/ 692734 w 2439256"/>
              <a:gd name="connsiteY8999" fmla="*/ 596029 h 4246968"/>
              <a:gd name="connsiteX9000" fmla="*/ 694934 w 2439256"/>
              <a:gd name="connsiteY9000" fmla="*/ 591839 h 4246968"/>
              <a:gd name="connsiteX9001" fmla="*/ 690724 w 2439256"/>
              <a:gd name="connsiteY9001" fmla="*/ 589657 h 4246968"/>
              <a:gd name="connsiteX9002" fmla="*/ 837733 w 2439256"/>
              <a:gd name="connsiteY9002" fmla="*/ 566681 h 4246968"/>
              <a:gd name="connsiteX9003" fmla="*/ 833047 w 2439256"/>
              <a:gd name="connsiteY9003" fmla="*/ 566217 h 4246968"/>
              <a:gd name="connsiteX9004" fmla="*/ 832561 w 2439256"/>
              <a:gd name="connsiteY9004" fmla="*/ 570863 h 4246968"/>
              <a:gd name="connsiteX9005" fmla="*/ 847506 w 2439256"/>
              <a:gd name="connsiteY9005" fmla="*/ 585286 h 4246968"/>
              <a:gd name="connsiteX9006" fmla="*/ 849506 w 2439256"/>
              <a:gd name="connsiteY9006" fmla="*/ 585931 h 4246968"/>
              <a:gd name="connsiteX9007" fmla="*/ 852182 w 2439256"/>
              <a:gd name="connsiteY9007" fmla="*/ 584587 h 4246968"/>
              <a:gd name="connsiteX9008" fmla="*/ 851411 w 2439256"/>
              <a:gd name="connsiteY9008" fmla="*/ 579933 h 4246968"/>
              <a:gd name="connsiteX9009" fmla="*/ 837733 w 2439256"/>
              <a:gd name="connsiteY9009" fmla="*/ 566681 h 4246968"/>
              <a:gd name="connsiteX9010" fmla="*/ 658358 w 2439256"/>
              <a:gd name="connsiteY9010" fmla="*/ 465149 h 4246968"/>
              <a:gd name="connsiteX9011" fmla="*/ 690848 w 2439256"/>
              <a:gd name="connsiteY9011" fmla="*/ 526777 h 4246968"/>
              <a:gd name="connsiteX9012" fmla="*/ 658358 w 2439256"/>
              <a:gd name="connsiteY9012" fmla="*/ 559287 h 4246968"/>
              <a:gd name="connsiteX9013" fmla="*/ 625869 w 2439256"/>
              <a:gd name="connsiteY9013" fmla="*/ 526777 h 4246968"/>
              <a:gd name="connsiteX9014" fmla="*/ 658358 w 2439256"/>
              <a:gd name="connsiteY9014" fmla="*/ 465149 h 4246968"/>
              <a:gd name="connsiteX9015" fmla="*/ 658358 w 2439256"/>
              <a:gd name="connsiteY9015" fmla="*/ 552589 h 4246968"/>
              <a:gd name="connsiteX9016" fmla="*/ 684171 w 2439256"/>
              <a:gd name="connsiteY9016" fmla="*/ 526777 h 4246968"/>
              <a:gd name="connsiteX9017" fmla="*/ 658358 w 2439256"/>
              <a:gd name="connsiteY9017" fmla="*/ 472218 h 4246968"/>
              <a:gd name="connsiteX9018" fmla="*/ 632546 w 2439256"/>
              <a:gd name="connsiteY9018" fmla="*/ 526777 h 4246968"/>
              <a:gd name="connsiteX9019" fmla="*/ 658358 w 2439256"/>
              <a:gd name="connsiteY9019" fmla="*/ 552589 h 4246968"/>
              <a:gd name="connsiteX9020" fmla="*/ 843039 w 2439256"/>
              <a:gd name="connsiteY9020" fmla="*/ 760158 h 4246968"/>
              <a:gd name="connsiteX9021" fmla="*/ 843039 w 2439256"/>
              <a:gd name="connsiteY9021" fmla="*/ 764804 h 4246968"/>
              <a:gd name="connsiteX9022" fmla="*/ 847715 w 2439256"/>
              <a:gd name="connsiteY9022" fmla="*/ 764804 h 4246968"/>
              <a:gd name="connsiteX9023" fmla="*/ 863908 w 2439256"/>
              <a:gd name="connsiteY9023" fmla="*/ 748624 h 4246968"/>
              <a:gd name="connsiteX9024" fmla="*/ 863908 w 2439256"/>
              <a:gd name="connsiteY9024" fmla="*/ 755177 h 4246968"/>
              <a:gd name="connsiteX9025" fmla="*/ 857316 w 2439256"/>
              <a:gd name="connsiteY9025" fmla="*/ 788626 h 4246968"/>
              <a:gd name="connsiteX9026" fmla="*/ 859050 w 2439256"/>
              <a:gd name="connsiteY9026" fmla="*/ 792989 h 4246968"/>
              <a:gd name="connsiteX9027" fmla="*/ 860374 w 2439256"/>
              <a:gd name="connsiteY9027" fmla="*/ 793314 h 4246968"/>
              <a:gd name="connsiteX9028" fmla="*/ 863422 w 2439256"/>
              <a:gd name="connsiteY9028" fmla="*/ 791277 h 4246968"/>
              <a:gd name="connsiteX9029" fmla="*/ 870585 w 2439256"/>
              <a:gd name="connsiteY9029" fmla="*/ 755177 h 4246968"/>
              <a:gd name="connsiteX9030" fmla="*/ 870585 w 2439256"/>
              <a:gd name="connsiteY9030" fmla="*/ 748717 h 4246968"/>
              <a:gd name="connsiteX9031" fmla="*/ 886768 w 2439256"/>
              <a:gd name="connsiteY9031" fmla="*/ 764902 h 4246968"/>
              <a:gd name="connsiteX9032" fmla="*/ 889130 w 2439256"/>
              <a:gd name="connsiteY9032" fmla="*/ 765883 h 4246968"/>
              <a:gd name="connsiteX9033" fmla="*/ 891530 w 2439256"/>
              <a:gd name="connsiteY9033" fmla="*/ 764902 h 4246968"/>
              <a:gd name="connsiteX9034" fmla="*/ 891530 w 2439256"/>
              <a:gd name="connsiteY9034" fmla="*/ 760251 h 4246968"/>
              <a:gd name="connsiteX9035" fmla="*/ 869623 w 2439256"/>
              <a:gd name="connsiteY9035" fmla="*/ 738346 h 4246968"/>
              <a:gd name="connsiteX9036" fmla="*/ 867232 w 2439256"/>
              <a:gd name="connsiteY9036" fmla="*/ 737374 h 4246968"/>
              <a:gd name="connsiteX9037" fmla="*/ 864861 w 2439256"/>
              <a:gd name="connsiteY9037" fmla="*/ 738346 h 4246968"/>
              <a:gd name="connsiteX9038" fmla="*/ 843039 w 2439256"/>
              <a:gd name="connsiteY9038" fmla="*/ 760158 h 4246968"/>
              <a:gd name="connsiteX9039" fmla="*/ 933726 w 2439256"/>
              <a:gd name="connsiteY9039" fmla="*/ 589657 h 4246968"/>
              <a:gd name="connsiteX9040" fmla="*/ 912200 w 2439256"/>
              <a:gd name="connsiteY9040" fmla="*/ 595374 h 4246968"/>
              <a:gd name="connsiteX9041" fmla="*/ 909704 w 2439256"/>
              <a:gd name="connsiteY9041" fmla="*/ 599373 h 4246968"/>
              <a:gd name="connsiteX9042" fmla="*/ 913038 w 2439256"/>
              <a:gd name="connsiteY9042" fmla="*/ 602029 h 4246968"/>
              <a:gd name="connsiteX9043" fmla="*/ 913809 w 2439256"/>
              <a:gd name="connsiteY9043" fmla="*/ 601935 h 4246968"/>
              <a:gd name="connsiteX9044" fmla="*/ 935727 w 2439256"/>
              <a:gd name="connsiteY9044" fmla="*/ 596029 h 4246968"/>
              <a:gd name="connsiteX9045" fmla="*/ 937927 w 2439256"/>
              <a:gd name="connsiteY9045" fmla="*/ 591839 h 4246968"/>
              <a:gd name="connsiteX9046" fmla="*/ 933726 w 2439256"/>
              <a:gd name="connsiteY9046" fmla="*/ 589657 h 4246968"/>
              <a:gd name="connsiteX9047" fmla="*/ 1080706 w 2439256"/>
              <a:gd name="connsiteY9047" fmla="*/ 566681 h 4246968"/>
              <a:gd name="connsiteX9048" fmla="*/ 1076030 w 2439256"/>
              <a:gd name="connsiteY9048" fmla="*/ 566217 h 4246968"/>
              <a:gd name="connsiteX9049" fmla="*/ 1075544 w 2439256"/>
              <a:gd name="connsiteY9049" fmla="*/ 570863 h 4246968"/>
              <a:gd name="connsiteX9050" fmla="*/ 1090498 w 2439256"/>
              <a:gd name="connsiteY9050" fmla="*/ 585286 h 4246968"/>
              <a:gd name="connsiteX9051" fmla="*/ 1092498 w 2439256"/>
              <a:gd name="connsiteY9051" fmla="*/ 585931 h 4246968"/>
              <a:gd name="connsiteX9052" fmla="*/ 1095165 w 2439256"/>
              <a:gd name="connsiteY9052" fmla="*/ 584587 h 4246968"/>
              <a:gd name="connsiteX9053" fmla="*/ 1094394 w 2439256"/>
              <a:gd name="connsiteY9053" fmla="*/ 579933 h 4246968"/>
              <a:gd name="connsiteX9054" fmla="*/ 1080706 w 2439256"/>
              <a:gd name="connsiteY9054" fmla="*/ 566681 h 4246968"/>
              <a:gd name="connsiteX9055" fmla="*/ 901341 w 2439256"/>
              <a:gd name="connsiteY9055" fmla="*/ 465149 h 4246968"/>
              <a:gd name="connsiteX9056" fmla="*/ 933802 w 2439256"/>
              <a:gd name="connsiteY9056" fmla="*/ 526777 h 4246968"/>
              <a:gd name="connsiteX9057" fmla="*/ 901341 w 2439256"/>
              <a:gd name="connsiteY9057" fmla="*/ 559287 h 4246968"/>
              <a:gd name="connsiteX9058" fmla="*/ 868861 w 2439256"/>
              <a:gd name="connsiteY9058" fmla="*/ 526777 h 4246968"/>
              <a:gd name="connsiteX9059" fmla="*/ 901341 w 2439256"/>
              <a:gd name="connsiteY9059" fmla="*/ 465149 h 4246968"/>
              <a:gd name="connsiteX9060" fmla="*/ 901341 w 2439256"/>
              <a:gd name="connsiteY9060" fmla="*/ 552589 h 4246968"/>
              <a:gd name="connsiteX9061" fmla="*/ 927154 w 2439256"/>
              <a:gd name="connsiteY9061" fmla="*/ 526777 h 4246968"/>
              <a:gd name="connsiteX9062" fmla="*/ 901341 w 2439256"/>
              <a:gd name="connsiteY9062" fmla="*/ 472218 h 4246968"/>
              <a:gd name="connsiteX9063" fmla="*/ 875529 w 2439256"/>
              <a:gd name="connsiteY9063" fmla="*/ 526777 h 4246968"/>
              <a:gd name="connsiteX9064" fmla="*/ 901341 w 2439256"/>
              <a:gd name="connsiteY9064" fmla="*/ 552589 h 4246968"/>
              <a:gd name="connsiteX9065" fmla="*/ 867127 w 2439256"/>
              <a:gd name="connsiteY9065" fmla="*/ 592680 h 4246968"/>
              <a:gd name="connsiteX9066" fmla="*/ 869128 w 2439256"/>
              <a:gd name="connsiteY9066" fmla="*/ 597005 h 4246968"/>
              <a:gd name="connsiteX9067" fmla="*/ 889721 w 2439256"/>
              <a:gd name="connsiteY9067" fmla="*/ 601750 h 4246968"/>
              <a:gd name="connsiteX9068" fmla="*/ 890092 w 2439256"/>
              <a:gd name="connsiteY9068" fmla="*/ 601750 h 4246968"/>
              <a:gd name="connsiteX9069" fmla="*/ 893436 w 2439256"/>
              <a:gd name="connsiteY9069" fmla="*/ 598768 h 4246968"/>
              <a:gd name="connsiteX9070" fmla="*/ 890397 w 2439256"/>
              <a:gd name="connsiteY9070" fmla="*/ 595098 h 4246968"/>
              <a:gd name="connsiteX9071" fmla="*/ 871442 w 2439256"/>
              <a:gd name="connsiteY9071" fmla="*/ 590681 h 4246968"/>
              <a:gd name="connsiteX9072" fmla="*/ 867127 w 2439256"/>
              <a:gd name="connsiteY9072" fmla="*/ 592680 h 4246968"/>
              <a:gd name="connsiteX9073" fmla="*/ 1176699 w 2439256"/>
              <a:gd name="connsiteY9073" fmla="*/ 589657 h 4246968"/>
              <a:gd name="connsiteX9074" fmla="*/ 1155192 w 2439256"/>
              <a:gd name="connsiteY9074" fmla="*/ 595374 h 4246968"/>
              <a:gd name="connsiteX9075" fmla="*/ 1152687 w 2439256"/>
              <a:gd name="connsiteY9075" fmla="*/ 599373 h 4246968"/>
              <a:gd name="connsiteX9076" fmla="*/ 1156030 w 2439256"/>
              <a:gd name="connsiteY9076" fmla="*/ 602029 h 4246968"/>
              <a:gd name="connsiteX9077" fmla="*/ 1156802 w 2439256"/>
              <a:gd name="connsiteY9077" fmla="*/ 601935 h 4246968"/>
              <a:gd name="connsiteX9078" fmla="*/ 1178690 w 2439256"/>
              <a:gd name="connsiteY9078" fmla="*/ 596029 h 4246968"/>
              <a:gd name="connsiteX9079" fmla="*/ 1180881 w 2439256"/>
              <a:gd name="connsiteY9079" fmla="*/ 591839 h 4246968"/>
              <a:gd name="connsiteX9080" fmla="*/ 1176699 w 2439256"/>
              <a:gd name="connsiteY9080" fmla="*/ 589657 h 4246968"/>
              <a:gd name="connsiteX9081" fmla="*/ 1805168 w 2439256"/>
              <a:gd name="connsiteY9081" fmla="*/ 3743382 h 4246968"/>
              <a:gd name="connsiteX9082" fmla="*/ 1807178 w 2439256"/>
              <a:gd name="connsiteY9082" fmla="*/ 3742725 h 4246968"/>
              <a:gd name="connsiteX9083" fmla="*/ 1822589 w 2439256"/>
              <a:gd name="connsiteY9083" fmla="*/ 3728209 h 4246968"/>
              <a:gd name="connsiteX9084" fmla="*/ 1822123 w 2439256"/>
              <a:gd name="connsiteY9084" fmla="*/ 3723561 h 4246968"/>
              <a:gd name="connsiteX9085" fmla="*/ 1817446 w 2439256"/>
              <a:gd name="connsiteY9085" fmla="*/ 3724027 h 4246968"/>
              <a:gd name="connsiteX9086" fmla="*/ 1803273 w 2439256"/>
              <a:gd name="connsiteY9086" fmla="*/ 3737382 h 4246968"/>
              <a:gd name="connsiteX9087" fmla="*/ 1802511 w 2439256"/>
              <a:gd name="connsiteY9087" fmla="*/ 3742011 h 4246968"/>
              <a:gd name="connsiteX9088" fmla="*/ 1805168 w 2439256"/>
              <a:gd name="connsiteY9088" fmla="*/ 3743382 h 4246968"/>
              <a:gd name="connsiteX9089" fmla="*/ 204778 w 2439256"/>
              <a:gd name="connsiteY9089" fmla="*/ 3442783 h 4246968"/>
              <a:gd name="connsiteX9090" fmla="*/ 172298 w 2439256"/>
              <a:gd name="connsiteY9090" fmla="*/ 3475244 h 4246968"/>
              <a:gd name="connsiteX9091" fmla="*/ 139817 w 2439256"/>
              <a:gd name="connsiteY9091" fmla="*/ 3442783 h 4246968"/>
              <a:gd name="connsiteX9092" fmla="*/ 172298 w 2439256"/>
              <a:gd name="connsiteY9092" fmla="*/ 3381166 h 4246968"/>
              <a:gd name="connsiteX9093" fmla="*/ 204778 w 2439256"/>
              <a:gd name="connsiteY9093" fmla="*/ 3442783 h 4246968"/>
              <a:gd name="connsiteX9094" fmla="*/ 146475 w 2439256"/>
              <a:gd name="connsiteY9094" fmla="*/ 3442783 h 4246968"/>
              <a:gd name="connsiteX9095" fmla="*/ 172298 w 2439256"/>
              <a:gd name="connsiteY9095" fmla="*/ 3468596 h 4246968"/>
              <a:gd name="connsiteX9096" fmla="*/ 198111 w 2439256"/>
              <a:gd name="connsiteY9096" fmla="*/ 3442783 h 4246968"/>
              <a:gd name="connsiteX9097" fmla="*/ 172298 w 2439256"/>
              <a:gd name="connsiteY9097" fmla="*/ 3388176 h 4246968"/>
              <a:gd name="connsiteX9098" fmla="*/ 146475 w 2439256"/>
              <a:gd name="connsiteY9098" fmla="*/ 3442783 h 4246968"/>
              <a:gd name="connsiteX9099" fmla="*/ 1905838 w 2439256"/>
              <a:gd name="connsiteY9099" fmla="*/ 3442783 h 4246968"/>
              <a:gd name="connsiteX9100" fmla="*/ 1873358 w 2439256"/>
              <a:gd name="connsiteY9100" fmla="*/ 3475244 h 4246968"/>
              <a:gd name="connsiteX9101" fmla="*/ 1840887 w 2439256"/>
              <a:gd name="connsiteY9101" fmla="*/ 3442783 h 4246968"/>
              <a:gd name="connsiteX9102" fmla="*/ 1873358 w 2439256"/>
              <a:gd name="connsiteY9102" fmla="*/ 3381166 h 4246968"/>
              <a:gd name="connsiteX9103" fmla="*/ 1905838 w 2439256"/>
              <a:gd name="connsiteY9103" fmla="*/ 3442783 h 4246968"/>
              <a:gd name="connsiteX9104" fmla="*/ 1847545 w 2439256"/>
              <a:gd name="connsiteY9104" fmla="*/ 3442783 h 4246968"/>
              <a:gd name="connsiteX9105" fmla="*/ 1873358 w 2439256"/>
              <a:gd name="connsiteY9105" fmla="*/ 3468596 h 4246968"/>
              <a:gd name="connsiteX9106" fmla="*/ 1899171 w 2439256"/>
              <a:gd name="connsiteY9106" fmla="*/ 3442783 h 4246968"/>
              <a:gd name="connsiteX9107" fmla="*/ 1873358 w 2439256"/>
              <a:gd name="connsiteY9107" fmla="*/ 3388176 h 4246968"/>
              <a:gd name="connsiteX9108" fmla="*/ 1847545 w 2439256"/>
              <a:gd name="connsiteY9108" fmla="*/ 3442783 h 4246968"/>
              <a:gd name="connsiteX9109" fmla="*/ 2048132 w 2439256"/>
              <a:gd name="connsiteY9109" fmla="*/ 3743382 h 4246968"/>
              <a:gd name="connsiteX9110" fmla="*/ 2050046 w 2439256"/>
              <a:gd name="connsiteY9110" fmla="*/ 3742725 h 4246968"/>
              <a:gd name="connsiteX9111" fmla="*/ 2065487 w 2439256"/>
              <a:gd name="connsiteY9111" fmla="*/ 3728209 h 4246968"/>
              <a:gd name="connsiteX9112" fmla="*/ 2065011 w 2439256"/>
              <a:gd name="connsiteY9112" fmla="*/ 3723561 h 4246968"/>
              <a:gd name="connsiteX9113" fmla="*/ 2060438 w 2439256"/>
              <a:gd name="connsiteY9113" fmla="*/ 3724027 h 4246968"/>
              <a:gd name="connsiteX9114" fmla="*/ 2046246 w 2439256"/>
              <a:gd name="connsiteY9114" fmla="*/ 3737382 h 4246968"/>
              <a:gd name="connsiteX9115" fmla="*/ 2045484 w 2439256"/>
              <a:gd name="connsiteY9115" fmla="*/ 3742011 h 4246968"/>
              <a:gd name="connsiteX9116" fmla="*/ 2048132 w 2439256"/>
              <a:gd name="connsiteY9116" fmla="*/ 3743382 h 4246968"/>
              <a:gd name="connsiteX9117" fmla="*/ 1884979 w 2439256"/>
              <a:gd name="connsiteY9117" fmla="*/ 3518040 h 4246968"/>
              <a:gd name="connsiteX9118" fmla="*/ 1885750 w 2439256"/>
              <a:gd name="connsiteY9118" fmla="*/ 3517907 h 4246968"/>
              <a:gd name="connsiteX9119" fmla="*/ 1907667 w 2439256"/>
              <a:gd name="connsiteY9119" fmla="*/ 3512001 h 4246968"/>
              <a:gd name="connsiteX9120" fmla="*/ 1909839 w 2439256"/>
              <a:gd name="connsiteY9120" fmla="*/ 3507801 h 4246968"/>
              <a:gd name="connsiteX9121" fmla="*/ 1905667 w 2439256"/>
              <a:gd name="connsiteY9121" fmla="*/ 3505619 h 4246968"/>
              <a:gd name="connsiteX9122" fmla="*/ 1884121 w 2439256"/>
              <a:gd name="connsiteY9122" fmla="*/ 3511344 h 4246968"/>
              <a:gd name="connsiteX9123" fmla="*/ 1881645 w 2439256"/>
              <a:gd name="connsiteY9123" fmla="*/ 3515335 h 4246968"/>
              <a:gd name="connsiteX9124" fmla="*/ 1884979 w 2439256"/>
              <a:gd name="connsiteY9124" fmla="*/ 3518040 h 4246968"/>
              <a:gd name="connsiteX9125" fmla="*/ 2105387 w 2439256"/>
              <a:gd name="connsiteY9125" fmla="*/ 3511058 h 4246968"/>
              <a:gd name="connsiteX9126" fmla="*/ 2086432 w 2439256"/>
              <a:gd name="connsiteY9126" fmla="*/ 3506686 h 4246968"/>
              <a:gd name="connsiteX9127" fmla="*/ 2082156 w 2439256"/>
              <a:gd name="connsiteY9127" fmla="*/ 3508686 h 4246968"/>
              <a:gd name="connsiteX9128" fmla="*/ 2084165 w 2439256"/>
              <a:gd name="connsiteY9128" fmla="*/ 3512973 h 4246968"/>
              <a:gd name="connsiteX9129" fmla="*/ 2104739 w 2439256"/>
              <a:gd name="connsiteY9129" fmla="*/ 3517706 h 4246968"/>
              <a:gd name="connsiteX9130" fmla="*/ 2105111 w 2439256"/>
              <a:gd name="connsiteY9130" fmla="*/ 3517706 h 4246968"/>
              <a:gd name="connsiteX9131" fmla="*/ 2108435 w 2439256"/>
              <a:gd name="connsiteY9131" fmla="*/ 3514782 h 4246968"/>
              <a:gd name="connsiteX9132" fmla="*/ 2105387 w 2439256"/>
              <a:gd name="connsiteY9132" fmla="*/ 3511058 h 4246968"/>
              <a:gd name="connsiteX9133" fmla="*/ 1619326 w 2439256"/>
              <a:gd name="connsiteY9133" fmla="*/ 3511058 h 4246968"/>
              <a:gd name="connsiteX9134" fmla="*/ 1600372 w 2439256"/>
              <a:gd name="connsiteY9134" fmla="*/ 3506686 h 4246968"/>
              <a:gd name="connsiteX9135" fmla="*/ 1596094 w 2439256"/>
              <a:gd name="connsiteY9135" fmla="*/ 3508686 h 4246968"/>
              <a:gd name="connsiteX9136" fmla="*/ 1598095 w 2439256"/>
              <a:gd name="connsiteY9136" fmla="*/ 3512973 h 4246968"/>
              <a:gd name="connsiteX9137" fmla="*/ 1618669 w 2439256"/>
              <a:gd name="connsiteY9137" fmla="*/ 3517706 h 4246968"/>
              <a:gd name="connsiteX9138" fmla="*/ 1619050 w 2439256"/>
              <a:gd name="connsiteY9138" fmla="*/ 3517706 h 4246968"/>
              <a:gd name="connsiteX9139" fmla="*/ 1622374 w 2439256"/>
              <a:gd name="connsiteY9139" fmla="*/ 3514782 h 4246968"/>
              <a:gd name="connsiteX9140" fmla="*/ 1619326 w 2439256"/>
              <a:gd name="connsiteY9140" fmla="*/ 3511058 h 4246968"/>
              <a:gd name="connsiteX9141" fmla="*/ 1562186 w 2439256"/>
              <a:gd name="connsiteY9141" fmla="*/ 3743382 h 4246968"/>
              <a:gd name="connsiteX9142" fmla="*/ 1564091 w 2439256"/>
              <a:gd name="connsiteY9142" fmla="*/ 3742725 h 4246968"/>
              <a:gd name="connsiteX9143" fmla="*/ 1579521 w 2439256"/>
              <a:gd name="connsiteY9143" fmla="*/ 3728209 h 4246968"/>
              <a:gd name="connsiteX9144" fmla="*/ 1579064 w 2439256"/>
              <a:gd name="connsiteY9144" fmla="*/ 3723561 h 4246968"/>
              <a:gd name="connsiteX9145" fmla="*/ 1574463 w 2439256"/>
              <a:gd name="connsiteY9145" fmla="*/ 3724027 h 4246968"/>
              <a:gd name="connsiteX9146" fmla="*/ 1560280 w 2439256"/>
              <a:gd name="connsiteY9146" fmla="*/ 3737382 h 4246968"/>
              <a:gd name="connsiteX9147" fmla="*/ 1559509 w 2439256"/>
              <a:gd name="connsiteY9147" fmla="*/ 3742011 h 4246968"/>
              <a:gd name="connsiteX9148" fmla="*/ 1562186 w 2439256"/>
              <a:gd name="connsiteY9148" fmla="*/ 3743382 h 4246968"/>
              <a:gd name="connsiteX9149" fmla="*/ 1662769 w 2439256"/>
              <a:gd name="connsiteY9149" fmla="*/ 3442783 h 4246968"/>
              <a:gd name="connsiteX9150" fmla="*/ 1630280 w 2439256"/>
              <a:gd name="connsiteY9150" fmla="*/ 3475244 h 4246968"/>
              <a:gd name="connsiteX9151" fmla="*/ 1597809 w 2439256"/>
              <a:gd name="connsiteY9151" fmla="*/ 3442783 h 4246968"/>
              <a:gd name="connsiteX9152" fmla="*/ 1630280 w 2439256"/>
              <a:gd name="connsiteY9152" fmla="*/ 3381166 h 4246968"/>
              <a:gd name="connsiteX9153" fmla="*/ 1662769 w 2439256"/>
              <a:gd name="connsiteY9153" fmla="*/ 3442783 h 4246968"/>
              <a:gd name="connsiteX9154" fmla="*/ 1604553 w 2439256"/>
              <a:gd name="connsiteY9154" fmla="*/ 3442783 h 4246968"/>
              <a:gd name="connsiteX9155" fmla="*/ 1630366 w 2439256"/>
              <a:gd name="connsiteY9155" fmla="*/ 3468596 h 4246968"/>
              <a:gd name="connsiteX9156" fmla="*/ 1656197 w 2439256"/>
              <a:gd name="connsiteY9156" fmla="*/ 3442783 h 4246968"/>
              <a:gd name="connsiteX9157" fmla="*/ 1630366 w 2439256"/>
              <a:gd name="connsiteY9157" fmla="*/ 3388176 h 4246968"/>
              <a:gd name="connsiteX9158" fmla="*/ 1604553 w 2439256"/>
              <a:gd name="connsiteY9158" fmla="*/ 3442783 h 4246968"/>
              <a:gd name="connsiteX9159" fmla="*/ 1641996 w 2439256"/>
              <a:gd name="connsiteY9159" fmla="*/ 3518040 h 4246968"/>
              <a:gd name="connsiteX9160" fmla="*/ 1642767 w 2439256"/>
              <a:gd name="connsiteY9160" fmla="*/ 3517907 h 4246968"/>
              <a:gd name="connsiteX9161" fmla="*/ 1664665 w 2439256"/>
              <a:gd name="connsiteY9161" fmla="*/ 3512001 h 4246968"/>
              <a:gd name="connsiteX9162" fmla="*/ 1666856 w 2439256"/>
              <a:gd name="connsiteY9162" fmla="*/ 3507801 h 4246968"/>
              <a:gd name="connsiteX9163" fmla="*/ 1662674 w 2439256"/>
              <a:gd name="connsiteY9163" fmla="*/ 3505619 h 4246968"/>
              <a:gd name="connsiteX9164" fmla="*/ 1641138 w 2439256"/>
              <a:gd name="connsiteY9164" fmla="*/ 3511344 h 4246968"/>
              <a:gd name="connsiteX9165" fmla="*/ 1638662 w 2439256"/>
              <a:gd name="connsiteY9165" fmla="*/ 3515335 h 4246968"/>
              <a:gd name="connsiteX9166" fmla="*/ 1641996 w 2439256"/>
              <a:gd name="connsiteY9166" fmla="*/ 3518040 h 4246968"/>
              <a:gd name="connsiteX9167" fmla="*/ 2249491 w 2439256"/>
              <a:gd name="connsiteY9167" fmla="*/ 1330957 h 4246968"/>
              <a:gd name="connsiteX9168" fmla="*/ 2250253 w 2439256"/>
              <a:gd name="connsiteY9168" fmla="*/ 1330871 h 4246968"/>
              <a:gd name="connsiteX9169" fmla="*/ 2272170 w 2439256"/>
              <a:gd name="connsiteY9169" fmla="*/ 1324966 h 4246968"/>
              <a:gd name="connsiteX9170" fmla="*/ 2274360 w 2439256"/>
              <a:gd name="connsiteY9170" fmla="*/ 1320784 h 4246968"/>
              <a:gd name="connsiteX9171" fmla="*/ 2270255 w 2439256"/>
              <a:gd name="connsiteY9171" fmla="*/ 1318679 h 4246968"/>
              <a:gd name="connsiteX9172" fmla="*/ 2248748 w 2439256"/>
              <a:gd name="connsiteY9172" fmla="*/ 1324404 h 4246968"/>
              <a:gd name="connsiteX9173" fmla="*/ 2246262 w 2439256"/>
              <a:gd name="connsiteY9173" fmla="*/ 1328404 h 4246968"/>
              <a:gd name="connsiteX9174" fmla="*/ 2249491 w 2439256"/>
              <a:gd name="connsiteY9174" fmla="*/ 1330957 h 4246968"/>
              <a:gd name="connsiteX9175" fmla="*/ 1399013 w 2439256"/>
              <a:gd name="connsiteY9175" fmla="*/ 3518040 h 4246968"/>
              <a:gd name="connsiteX9176" fmla="*/ 1399775 w 2439256"/>
              <a:gd name="connsiteY9176" fmla="*/ 3517907 h 4246968"/>
              <a:gd name="connsiteX9177" fmla="*/ 1421692 w 2439256"/>
              <a:gd name="connsiteY9177" fmla="*/ 3512001 h 4246968"/>
              <a:gd name="connsiteX9178" fmla="*/ 1423873 w 2439256"/>
              <a:gd name="connsiteY9178" fmla="*/ 3507801 h 4246968"/>
              <a:gd name="connsiteX9179" fmla="*/ 1419692 w 2439256"/>
              <a:gd name="connsiteY9179" fmla="*/ 3505619 h 4246968"/>
              <a:gd name="connsiteX9180" fmla="*/ 1398146 w 2439256"/>
              <a:gd name="connsiteY9180" fmla="*/ 3511344 h 4246968"/>
              <a:gd name="connsiteX9181" fmla="*/ 1395689 w 2439256"/>
              <a:gd name="connsiteY9181" fmla="*/ 3515335 h 4246968"/>
              <a:gd name="connsiteX9182" fmla="*/ 1399013 w 2439256"/>
              <a:gd name="connsiteY9182" fmla="*/ 3518040 h 4246968"/>
              <a:gd name="connsiteX9183" fmla="*/ 2249491 w 2439256"/>
              <a:gd name="connsiteY9183" fmla="*/ 845037 h 4246968"/>
              <a:gd name="connsiteX9184" fmla="*/ 2250253 w 2439256"/>
              <a:gd name="connsiteY9184" fmla="*/ 844953 h 4246968"/>
              <a:gd name="connsiteX9185" fmla="*/ 2272170 w 2439256"/>
              <a:gd name="connsiteY9185" fmla="*/ 839037 h 4246968"/>
              <a:gd name="connsiteX9186" fmla="*/ 2274360 w 2439256"/>
              <a:gd name="connsiteY9186" fmla="*/ 834809 h 4246968"/>
              <a:gd name="connsiteX9187" fmla="*/ 2270255 w 2439256"/>
              <a:gd name="connsiteY9187" fmla="*/ 832712 h 4246968"/>
              <a:gd name="connsiteX9188" fmla="*/ 2248748 w 2439256"/>
              <a:gd name="connsiteY9188" fmla="*/ 838437 h 4246968"/>
              <a:gd name="connsiteX9189" fmla="*/ 2246262 w 2439256"/>
              <a:gd name="connsiteY9189" fmla="*/ 842437 h 4246968"/>
              <a:gd name="connsiteX9190" fmla="*/ 2249491 w 2439256"/>
              <a:gd name="connsiteY9190" fmla="*/ 845037 h 4246968"/>
              <a:gd name="connsiteX9191" fmla="*/ 2171681 w 2439256"/>
              <a:gd name="connsiteY9191" fmla="*/ 583750 h 4246968"/>
              <a:gd name="connsiteX9192" fmla="*/ 2187131 w 2439256"/>
              <a:gd name="connsiteY9192" fmla="*/ 569291 h 4246968"/>
              <a:gd name="connsiteX9193" fmla="*/ 2186645 w 2439256"/>
              <a:gd name="connsiteY9193" fmla="*/ 564584 h 4246968"/>
              <a:gd name="connsiteX9194" fmla="*/ 2181968 w 2439256"/>
              <a:gd name="connsiteY9194" fmla="*/ 565054 h 4246968"/>
              <a:gd name="connsiteX9195" fmla="*/ 2167776 w 2439256"/>
              <a:gd name="connsiteY9195" fmla="*/ 578407 h 4246968"/>
              <a:gd name="connsiteX9196" fmla="*/ 2167014 w 2439256"/>
              <a:gd name="connsiteY9196" fmla="*/ 583104 h 4246968"/>
              <a:gd name="connsiteX9197" fmla="*/ 2169680 w 2439256"/>
              <a:gd name="connsiteY9197" fmla="*/ 584406 h 4246968"/>
              <a:gd name="connsiteX9198" fmla="*/ 2171681 w 2439256"/>
              <a:gd name="connsiteY9198" fmla="*/ 583750 h 4246968"/>
              <a:gd name="connsiteX9199" fmla="*/ 2249491 w 2439256"/>
              <a:gd name="connsiteY9199" fmla="*/ 1816932 h 4246968"/>
              <a:gd name="connsiteX9200" fmla="*/ 2250253 w 2439256"/>
              <a:gd name="connsiteY9200" fmla="*/ 1816837 h 4246968"/>
              <a:gd name="connsiteX9201" fmla="*/ 2272170 w 2439256"/>
              <a:gd name="connsiteY9201" fmla="*/ 1810931 h 4246968"/>
              <a:gd name="connsiteX9202" fmla="*/ 2274360 w 2439256"/>
              <a:gd name="connsiteY9202" fmla="*/ 1806750 h 4246968"/>
              <a:gd name="connsiteX9203" fmla="*/ 2270255 w 2439256"/>
              <a:gd name="connsiteY9203" fmla="*/ 1804654 h 4246968"/>
              <a:gd name="connsiteX9204" fmla="*/ 2248748 w 2439256"/>
              <a:gd name="connsiteY9204" fmla="*/ 1810379 h 4246968"/>
              <a:gd name="connsiteX9205" fmla="*/ 2246262 w 2439256"/>
              <a:gd name="connsiteY9205" fmla="*/ 1814379 h 4246968"/>
              <a:gd name="connsiteX9206" fmla="*/ 2249491 w 2439256"/>
              <a:gd name="connsiteY9206" fmla="*/ 1816932 h 4246968"/>
              <a:gd name="connsiteX9207" fmla="*/ 2148821 w 2439256"/>
              <a:gd name="connsiteY9207" fmla="*/ 3442783 h 4246968"/>
              <a:gd name="connsiteX9208" fmla="*/ 2116341 w 2439256"/>
              <a:gd name="connsiteY9208" fmla="*/ 3475244 h 4246968"/>
              <a:gd name="connsiteX9209" fmla="*/ 2083851 w 2439256"/>
              <a:gd name="connsiteY9209" fmla="*/ 3442783 h 4246968"/>
              <a:gd name="connsiteX9210" fmla="*/ 2116341 w 2439256"/>
              <a:gd name="connsiteY9210" fmla="*/ 3381166 h 4246968"/>
              <a:gd name="connsiteX9211" fmla="*/ 2148821 w 2439256"/>
              <a:gd name="connsiteY9211" fmla="*/ 3442783 h 4246968"/>
              <a:gd name="connsiteX9212" fmla="*/ 2090528 w 2439256"/>
              <a:gd name="connsiteY9212" fmla="*/ 3442783 h 4246968"/>
              <a:gd name="connsiteX9213" fmla="*/ 2116341 w 2439256"/>
              <a:gd name="connsiteY9213" fmla="*/ 3468596 h 4246968"/>
              <a:gd name="connsiteX9214" fmla="*/ 2142154 w 2439256"/>
              <a:gd name="connsiteY9214" fmla="*/ 3442783 h 4246968"/>
              <a:gd name="connsiteX9215" fmla="*/ 2116341 w 2439256"/>
              <a:gd name="connsiteY9215" fmla="*/ 3388176 h 4246968"/>
              <a:gd name="connsiteX9216" fmla="*/ 2090528 w 2439256"/>
              <a:gd name="connsiteY9216" fmla="*/ 3442783 h 4246968"/>
              <a:gd name="connsiteX9217" fmla="*/ 2249491 w 2439256"/>
              <a:gd name="connsiteY9217" fmla="*/ 3274933 h 4246968"/>
              <a:gd name="connsiteX9218" fmla="*/ 2250253 w 2439256"/>
              <a:gd name="connsiteY9218" fmla="*/ 3274848 h 4246968"/>
              <a:gd name="connsiteX9219" fmla="*/ 2272170 w 2439256"/>
              <a:gd name="connsiteY9219" fmla="*/ 3268933 h 4246968"/>
              <a:gd name="connsiteX9220" fmla="*/ 2274360 w 2439256"/>
              <a:gd name="connsiteY9220" fmla="*/ 3264751 h 4246968"/>
              <a:gd name="connsiteX9221" fmla="*/ 2270255 w 2439256"/>
              <a:gd name="connsiteY9221" fmla="*/ 3262656 h 4246968"/>
              <a:gd name="connsiteX9222" fmla="*/ 2248748 w 2439256"/>
              <a:gd name="connsiteY9222" fmla="*/ 3268380 h 4246968"/>
              <a:gd name="connsiteX9223" fmla="*/ 2246262 w 2439256"/>
              <a:gd name="connsiteY9223" fmla="*/ 3272381 h 4246968"/>
              <a:gd name="connsiteX9224" fmla="*/ 2249491 w 2439256"/>
              <a:gd name="connsiteY9224" fmla="*/ 3274933 h 4246968"/>
              <a:gd name="connsiteX9225" fmla="*/ 2249491 w 2439256"/>
              <a:gd name="connsiteY9225" fmla="*/ 2302993 h 4246968"/>
              <a:gd name="connsiteX9226" fmla="*/ 2250253 w 2439256"/>
              <a:gd name="connsiteY9226" fmla="*/ 2302897 h 4246968"/>
              <a:gd name="connsiteX9227" fmla="*/ 2272170 w 2439256"/>
              <a:gd name="connsiteY9227" fmla="*/ 2296992 h 4246968"/>
              <a:gd name="connsiteX9228" fmla="*/ 2274360 w 2439256"/>
              <a:gd name="connsiteY9228" fmla="*/ 2292810 h 4246968"/>
              <a:gd name="connsiteX9229" fmla="*/ 2270255 w 2439256"/>
              <a:gd name="connsiteY9229" fmla="*/ 2290715 h 4246968"/>
              <a:gd name="connsiteX9230" fmla="*/ 2248748 w 2439256"/>
              <a:gd name="connsiteY9230" fmla="*/ 2296439 h 4246968"/>
              <a:gd name="connsiteX9231" fmla="*/ 2246262 w 2439256"/>
              <a:gd name="connsiteY9231" fmla="*/ 2300440 h 4246968"/>
              <a:gd name="connsiteX9232" fmla="*/ 2249491 w 2439256"/>
              <a:gd name="connsiteY9232" fmla="*/ 2302993 h 4246968"/>
              <a:gd name="connsiteX9233" fmla="*/ 2128056 w 2439256"/>
              <a:gd name="connsiteY9233" fmla="*/ 3518040 h 4246968"/>
              <a:gd name="connsiteX9234" fmla="*/ 2128818 w 2439256"/>
              <a:gd name="connsiteY9234" fmla="*/ 3517907 h 4246968"/>
              <a:gd name="connsiteX9235" fmla="*/ 2150736 w 2439256"/>
              <a:gd name="connsiteY9235" fmla="*/ 3512001 h 4246968"/>
              <a:gd name="connsiteX9236" fmla="*/ 2152926 w 2439256"/>
              <a:gd name="connsiteY9236" fmla="*/ 3507801 h 4246968"/>
              <a:gd name="connsiteX9237" fmla="*/ 2148726 w 2439256"/>
              <a:gd name="connsiteY9237" fmla="*/ 3505619 h 4246968"/>
              <a:gd name="connsiteX9238" fmla="*/ 2127199 w 2439256"/>
              <a:gd name="connsiteY9238" fmla="*/ 3511344 h 4246968"/>
              <a:gd name="connsiteX9239" fmla="*/ 2124742 w 2439256"/>
              <a:gd name="connsiteY9239" fmla="*/ 3515335 h 4246968"/>
              <a:gd name="connsiteX9240" fmla="*/ 2128056 w 2439256"/>
              <a:gd name="connsiteY9240" fmla="*/ 3518040 h 4246968"/>
              <a:gd name="connsiteX9241" fmla="*/ 2249491 w 2439256"/>
              <a:gd name="connsiteY9241" fmla="*/ 2788968 h 4246968"/>
              <a:gd name="connsiteX9242" fmla="*/ 2250253 w 2439256"/>
              <a:gd name="connsiteY9242" fmla="*/ 2788882 h 4246968"/>
              <a:gd name="connsiteX9243" fmla="*/ 2272170 w 2439256"/>
              <a:gd name="connsiteY9243" fmla="*/ 2782967 h 4246968"/>
              <a:gd name="connsiteX9244" fmla="*/ 2274360 w 2439256"/>
              <a:gd name="connsiteY9244" fmla="*/ 2778776 h 4246968"/>
              <a:gd name="connsiteX9245" fmla="*/ 2270255 w 2439256"/>
              <a:gd name="connsiteY9245" fmla="*/ 2776690 h 4246968"/>
              <a:gd name="connsiteX9246" fmla="*/ 2248748 w 2439256"/>
              <a:gd name="connsiteY9246" fmla="*/ 2782415 h 4246968"/>
              <a:gd name="connsiteX9247" fmla="*/ 2246262 w 2439256"/>
              <a:gd name="connsiteY9247" fmla="*/ 2786406 h 4246968"/>
              <a:gd name="connsiteX9248" fmla="*/ 2249491 w 2439256"/>
              <a:gd name="connsiteY9248" fmla="*/ 2788968 h 4246968"/>
              <a:gd name="connsiteX9249" fmla="*/ 1862404 w 2439256"/>
              <a:gd name="connsiteY9249" fmla="*/ 3511058 h 4246968"/>
              <a:gd name="connsiteX9250" fmla="*/ 1843449 w 2439256"/>
              <a:gd name="connsiteY9250" fmla="*/ 3506686 h 4246968"/>
              <a:gd name="connsiteX9251" fmla="*/ 1839173 w 2439256"/>
              <a:gd name="connsiteY9251" fmla="*/ 3508686 h 4246968"/>
              <a:gd name="connsiteX9252" fmla="*/ 1841163 w 2439256"/>
              <a:gd name="connsiteY9252" fmla="*/ 3512973 h 4246968"/>
              <a:gd name="connsiteX9253" fmla="*/ 1861747 w 2439256"/>
              <a:gd name="connsiteY9253" fmla="*/ 3517706 h 4246968"/>
              <a:gd name="connsiteX9254" fmla="*/ 1862118 w 2439256"/>
              <a:gd name="connsiteY9254" fmla="*/ 3517706 h 4246968"/>
              <a:gd name="connsiteX9255" fmla="*/ 1865443 w 2439256"/>
              <a:gd name="connsiteY9255" fmla="*/ 3514782 h 4246968"/>
              <a:gd name="connsiteX9256" fmla="*/ 1862404 w 2439256"/>
              <a:gd name="connsiteY9256" fmla="*/ 3511058 h 4246968"/>
              <a:gd name="connsiteX9257" fmla="*/ 590140 w 2439256"/>
              <a:gd name="connsiteY9257" fmla="*/ 3743382 h 4246968"/>
              <a:gd name="connsiteX9258" fmla="*/ 592064 w 2439256"/>
              <a:gd name="connsiteY9258" fmla="*/ 3742725 h 4246968"/>
              <a:gd name="connsiteX9259" fmla="*/ 607504 w 2439256"/>
              <a:gd name="connsiteY9259" fmla="*/ 3728209 h 4246968"/>
              <a:gd name="connsiteX9260" fmla="*/ 607009 w 2439256"/>
              <a:gd name="connsiteY9260" fmla="*/ 3723561 h 4246968"/>
              <a:gd name="connsiteX9261" fmla="*/ 602446 w 2439256"/>
              <a:gd name="connsiteY9261" fmla="*/ 3724027 h 4246968"/>
              <a:gd name="connsiteX9262" fmla="*/ 588254 w 2439256"/>
              <a:gd name="connsiteY9262" fmla="*/ 3737382 h 4246968"/>
              <a:gd name="connsiteX9263" fmla="*/ 587483 w 2439256"/>
              <a:gd name="connsiteY9263" fmla="*/ 3742011 h 4246968"/>
              <a:gd name="connsiteX9264" fmla="*/ 590140 w 2439256"/>
              <a:gd name="connsiteY9264" fmla="*/ 3743382 h 4246968"/>
              <a:gd name="connsiteX9265" fmla="*/ 647405 w 2439256"/>
              <a:gd name="connsiteY9265" fmla="*/ 3511058 h 4246968"/>
              <a:gd name="connsiteX9266" fmla="*/ 628459 w 2439256"/>
              <a:gd name="connsiteY9266" fmla="*/ 3506686 h 4246968"/>
              <a:gd name="connsiteX9267" fmla="*/ 624154 w 2439256"/>
              <a:gd name="connsiteY9267" fmla="*/ 3508686 h 4246968"/>
              <a:gd name="connsiteX9268" fmla="*/ 626164 w 2439256"/>
              <a:gd name="connsiteY9268" fmla="*/ 3512973 h 4246968"/>
              <a:gd name="connsiteX9269" fmla="*/ 646738 w 2439256"/>
              <a:gd name="connsiteY9269" fmla="*/ 3517706 h 4246968"/>
              <a:gd name="connsiteX9270" fmla="*/ 647109 w 2439256"/>
              <a:gd name="connsiteY9270" fmla="*/ 3517706 h 4246968"/>
              <a:gd name="connsiteX9271" fmla="*/ 650443 w 2439256"/>
              <a:gd name="connsiteY9271" fmla="*/ 3514782 h 4246968"/>
              <a:gd name="connsiteX9272" fmla="*/ 647405 w 2439256"/>
              <a:gd name="connsiteY9272" fmla="*/ 3511058 h 4246968"/>
              <a:gd name="connsiteX9273" fmla="*/ 426996 w 2439256"/>
              <a:gd name="connsiteY9273" fmla="*/ 3518040 h 4246968"/>
              <a:gd name="connsiteX9274" fmla="*/ 427758 w 2439256"/>
              <a:gd name="connsiteY9274" fmla="*/ 3517907 h 4246968"/>
              <a:gd name="connsiteX9275" fmla="*/ 449666 w 2439256"/>
              <a:gd name="connsiteY9275" fmla="*/ 3512001 h 4246968"/>
              <a:gd name="connsiteX9276" fmla="*/ 451866 w 2439256"/>
              <a:gd name="connsiteY9276" fmla="*/ 3507801 h 4246968"/>
              <a:gd name="connsiteX9277" fmla="*/ 447675 w 2439256"/>
              <a:gd name="connsiteY9277" fmla="*/ 3505619 h 4246968"/>
              <a:gd name="connsiteX9278" fmla="*/ 426148 w 2439256"/>
              <a:gd name="connsiteY9278" fmla="*/ 3511344 h 4246968"/>
              <a:gd name="connsiteX9279" fmla="*/ 423653 w 2439256"/>
              <a:gd name="connsiteY9279" fmla="*/ 3515335 h 4246968"/>
              <a:gd name="connsiteX9280" fmla="*/ 426996 w 2439256"/>
              <a:gd name="connsiteY9280" fmla="*/ 3518040 h 4246968"/>
              <a:gd name="connsiteX9281" fmla="*/ 690848 w 2439256"/>
              <a:gd name="connsiteY9281" fmla="*/ 3442783 h 4246968"/>
              <a:gd name="connsiteX9282" fmla="*/ 658358 w 2439256"/>
              <a:gd name="connsiteY9282" fmla="*/ 3475244 h 4246968"/>
              <a:gd name="connsiteX9283" fmla="*/ 625869 w 2439256"/>
              <a:gd name="connsiteY9283" fmla="*/ 3442783 h 4246968"/>
              <a:gd name="connsiteX9284" fmla="*/ 658358 w 2439256"/>
              <a:gd name="connsiteY9284" fmla="*/ 3381166 h 4246968"/>
              <a:gd name="connsiteX9285" fmla="*/ 690848 w 2439256"/>
              <a:gd name="connsiteY9285" fmla="*/ 3442783 h 4246968"/>
              <a:gd name="connsiteX9286" fmla="*/ 632546 w 2439256"/>
              <a:gd name="connsiteY9286" fmla="*/ 3442783 h 4246968"/>
              <a:gd name="connsiteX9287" fmla="*/ 658358 w 2439256"/>
              <a:gd name="connsiteY9287" fmla="*/ 3468596 h 4246968"/>
              <a:gd name="connsiteX9288" fmla="*/ 684171 w 2439256"/>
              <a:gd name="connsiteY9288" fmla="*/ 3442783 h 4246968"/>
              <a:gd name="connsiteX9289" fmla="*/ 658358 w 2439256"/>
              <a:gd name="connsiteY9289" fmla="*/ 3388176 h 4246968"/>
              <a:gd name="connsiteX9290" fmla="*/ 632546 w 2439256"/>
              <a:gd name="connsiteY9290" fmla="*/ 3442783 h 4246968"/>
              <a:gd name="connsiteX9291" fmla="*/ 833142 w 2439256"/>
              <a:gd name="connsiteY9291" fmla="*/ 3743382 h 4246968"/>
              <a:gd name="connsiteX9292" fmla="*/ 835142 w 2439256"/>
              <a:gd name="connsiteY9292" fmla="*/ 3742725 h 4246968"/>
              <a:gd name="connsiteX9293" fmla="*/ 850582 w 2439256"/>
              <a:gd name="connsiteY9293" fmla="*/ 3728209 h 4246968"/>
              <a:gd name="connsiteX9294" fmla="*/ 850087 w 2439256"/>
              <a:gd name="connsiteY9294" fmla="*/ 3723561 h 4246968"/>
              <a:gd name="connsiteX9295" fmla="*/ 845420 w 2439256"/>
              <a:gd name="connsiteY9295" fmla="*/ 3724027 h 4246968"/>
              <a:gd name="connsiteX9296" fmla="*/ 831228 w 2439256"/>
              <a:gd name="connsiteY9296" fmla="*/ 3737382 h 4246968"/>
              <a:gd name="connsiteX9297" fmla="*/ 830466 w 2439256"/>
              <a:gd name="connsiteY9297" fmla="*/ 3742011 h 4246968"/>
              <a:gd name="connsiteX9298" fmla="*/ 833142 w 2439256"/>
              <a:gd name="connsiteY9298" fmla="*/ 3743382 h 4246968"/>
              <a:gd name="connsiteX9299" fmla="*/ 670074 w 2439256"/>
              <a:gd name="connsiteY9299" fmla="*/ 3518040 h 4246968"/>
              <a:gd name="connsiteX9300" fmla="*/ 670817 w 2439256"/>
              <a:gd name="connsiteY9300" fmla="*/ 3517907 h 4246968"/>
              <a:gd name="connsiteX9301" fmla="*/ 692734 w 2439256"/>
              <a:gd name="connsiteY9301" fmla="*/ 3512001 h 4246968"/>
              <a:gd name="connsiteX9302" fmla="*/ 694934 w 2439256"/>
              <a:gd name="connsiteY9302" fmla="*/ 3507801 h 4246968"/>
              <a:gd name="connsiteX9303" fmla="*/ 690724 w 2439256"/>
              <a:gd name="connsiteY9303" fmla="*/ 3505619 h 4246968"/>
              <a:gd name="connsiteX9304" fmla="*/ 669217 w 2439256"/>
              <a:gd name="connsiteY9304" fmla="*/ 3511344 h 4246968"/>
              <a:gd name="connsiteX9305" fmla="*/ 666722 w 2439256"/>
              <a:gd name="connsiteY9305" fmla="*/ 3515335 h 4246968"/>
              <a:gd name="connsiteX9306" fmla="*/ 670074 w 2439256"/>
              <a:gd name="connsiteY9306" fmla="*/ 3518040 h 4246968"/>
              <a:gd name="connsiteX9307" fmla="*/ 447856 w 2439256"/>
              <a:gd name="connsiteY9307" fmla="*/ 3442783 h 4246968"/>
              <a:gd name="connsiteX9308" fmla="*/ 415376 w 2439256"/>
              <a:gd name="connsiteY9308" fmla="*/ 3475244 h 4246968"/>
              <a:gd name="connsiteX9309" fmla="*/ 382895 w 2439256"/>
              <a:gd name="connsiteY9309" fmla="*/ 3442783 h 4246968"/>
              <a:gd name="connsiteX9310" fmla="*/ 415376 w 2439256"/>
              <a:gd name="connsiteY9310" fmla="*/ 3381166 h 4246968"/>
              <a:gd name="connsiteX9311" fmla="*/ 447856 w 2439256"/>
              <a:gd name="connsiteY9311" fmla="*/ 3442783 h 4246968"/>
              <a:gd name="connsiteX9312" fmla="*/ 389563 w 2439256"/>
              <a:gd name="connsiteY9312" fmla="*/ 3442783 h 4246968"/>
              <a:gd name="connsiteX9313" fmla="*/ 415376 w 2439256"/>
              <a:gd name="connsiteY9313" fmla="*/ 3468596 h 4246968"/>
              <a:gd name="connsiteX9314" fmla="*/ 441188 w 2439256"/>
              <a:gd name="connsiteY9314" fmla="*/ 3442783 h 4246968"/>
              <a:gd name="connsiteX9315" fmla="*/ 415376 w 2439256"/>
              <a:gd name="connsiteY9315" fmla="*/ 3388176 h 4246968"/>
              <a:gd name="connsiteX9316" fmla="*/ 389563 w 2439256"/>
              <a:gd name="connsiteY9316" fmla="*/ 3442783 h 4246968"/>
              <a:gd name="connsiteX9317" fmla="*/ 184023 w 2439256"/>
              <a:gd name="connsiteY9317" fmla="*/ 3518040 h 4246968"/>
              <a:gd name="connsiteX9318" fmla="*/ 184785 w 2439256"/>
              <a:gd name="connsiteY9318" fmla="*/ 3517907 h 4246968"/>
              <a:gd name="connsiteX9319" fmla="*/ 206693 w 2439256"/>
              <a:gd name="connsiteY9319" fmla="*/ 3512001 h 4246968"/>
              <a:gd name="connsiteX9320" fmla="*/ 208873 w 2439256"/>
              <a:gd name="connsiteY9320" fmla="*/ 3507801 h 4246968"/>
              <a:gd name="connsiteX9321" fmla="*/ 204701 w 2439256"/>
              <a:gd name="connsiteY9321" fmla="*/ 3505619 h 4246968"/>
              <a:gd name="connsiteX9322" fmla="*/ 183156 w 2439256"/>
              <a:gd name="connsiteY9322" fmla="*/ 3511344 h 4246968"/>
              <a:gd name="connsiteX9323" fmla="*/ 180651 w 2439256"/>
              <a:gd name="connsiteY9323" fmla="*/ 3515335 h 4246968"/>
              <a:gd name="connsiteX9324" fmla="*/ 184023 w 2439256"/>
              <a:gd name="connsiteY9324" fmla="*/ 3518040 h 4246968"/>
              <a:gd name="connsiteX9325" fmla="*/ 347167 w 2439256"/>
              <a:gd name="connsiteY9325" fmla="*/ 3743382 h 4246968"/>
              <a:gd name="connsiteX9326" fmla="*/ 349177 w 2439256"/>
              <a:gd name="connsiteY9326" fmla="*/ 3742725 h 4246968"/>
              <a:gd name="connsiteX9327" fmla="*/ 364617 w 2439256"/>
              <a:gd name="connsiteY9327" fmla="*/ 3728209 h 4246968"/>
              <a:gd name="connsiteX9328" fmla="*/ 364121 w 2439256"/>
              <a:gd name="connsiteY9328" fmla="*/ 3723561 h 4246968"/>
              <a:gd name="connsiteX9329" fmla="*/ 359473 w 2439256"/>
              <a:gd name="connsiteY9329" fmla="*/ 3724027 h 4246968"/>
              <a:gd name="connsiteX9330" fmla="*/ 345262 w 2439256"/>
              <a:gd name="connsiteY9330" fmla="*/ 3737382 h 4246968"/>
              <a:gd name="connsiteX9331" fmla="*/ 344519 w 2439256"/>
              <a:gd name="connsiteY9331" fmla="*/ 3742011 h 4246968"/>
              <a:gd name="connsiteX9332" fmla="*/ 347167 w 2439256"/>
              <a:gd name="connsiteY9332" fmla="*/ 3743382 h 4246968"/>
              <a:gd name="connsiteX9333" fmla="*/ 2169680 w 2439256"/>
              <a:gd name="connsiteY9333" fmla="*/ 3986470 h 4246968"/>
              <a:gd name="connsiteX9334" fmla="*/ 2171681 w 2439256"/>
              <a:gd name="connsiteY9334" fmla="*/ 3985775 h 4246968"/>
              <a:gd name="connsiteX9335" fmla="*/ 2187131 w 2439256"/>
              <a:gd name="connsiteY9335" fmla="*/ 3971325 h 4246968"/>
              <a:gd name="connsiteX9336" fmla="*/ 2186645 w 2439256"/>
              <a:gd name="connsiteY9336" fmla="*/ 3966658 h 4246968"/>
              <a:gd name="connsiteX9337" fmla="*/ 2181968 w 2439256"/>
              <a:gd name="connsiteY9337" fmla="*/ 3967125 h 4246968"/>
              <a:gd name="connsiteX9338" fmla="*/ 2167776 w 2439256"/>
              <a:gd name="connsiteY9338" fmla="*/ 3980479 h 4246968"/>
              <a:gd name="connsiteX9339" fmla="*/ 2167014 w 2439256"/>
              <a:gd name="connsiteY9339" fmla="*/ 3985127 h 4246968"/>
              <a:gd name="connsiteX9340" fmla="*/ 2169680 w 2439256"/>
              <a:gd name="connsiteY9340" fmla="*/ 3986470 h 4246968"/>
              <a:gd name="connsiteX9341" fmla="*/ 404336 w 2439256"/>
              <a:gd name="connsiteY9341" fmla="*/ 3511058 h 4246968"/>
              <a:gd name="connsiteX9342" fmla="*/ 385372 w 2439256"/>
              <a:gd name="connsiteY9342" fmla="*/ 3506686 h 4246968"/>
              <a:gd name="connsiteX9343" fmla="*/ 381076 w 2439256"/>
              <a:gd name="connsiteY9343" fmla="*/ 3508686 h 4246968"/>
              <a:gd name="connsiteX9344" fmla="*/ 383076 w 2439256"/>
              <a:gd name="connsiteY9344" fmla="*/ 3512973 h 4246968"/>
              <a:gd name="connsiteX9345" fmla="*/ 403650 w 2439256"/>
              <a:gd name="connsiteY9345" fmla="*/ 3517706 h 4246968"/>
              <a:gd name="connsiteX9346" fmla="*/ 404041 w 2439256"/>
              <a:gd name="connsiteY9346" fmla="*/ 3517706 h 4246968"/>
              <a:gd name="connsiteX9347" fmla="*/ 407375 w 2439256"/>
              <a:gd name="connsiteY9347" fmla="*/ 3514782 h 4246968"/>
              <a:gd name="connsiteX9348" fmla="*/ 404336 w 2439256"/>
              <a:gd name="connsiteY9348" fmla="*/ 3511058 h 4246968"/>
              <a:gd name="connsiteX9349" fmla="*/ 1176785 w 2439256"/>
              <a:gd name="connsiteY9349" fmla="*/ 3442783 h 4246968"/>
              <a:gd name="connsiteX9350" fmla="*/ 1144324 w 2439256"/>
              <a:gd name="connsiteY9350" fmla="*/ 3475244 h 4246968"/>
              <a:gd name="connsiteX9351" fmla="*/ 1111844 w 2439256"/>
              <a:gd name="connsiteY9351" fmla="*/ 3442783 h 4246968"/>
              <a:gd name="connsiteX9352" fmla="*/ 1144324 w 2439256"/>
              <a:gd name="connsiteY9352" fmla="*/ 3381166 h 4246968"/>
              <a:gd name="connsiteX9353" fmla="*/ 1176785 w 2439256"/>
              <a:gd name="connsiteY9353" fmla="*/ 3442783 h 4246968"/>
              <a:gd name="connsiteX9354" fmla="*/ 1118511 w 2439256"/>
              <a:gd name="connsiteY9354" fmla="*/ 3442783 h 4246968"/>
              <a:gd name="connsiteX9355" fmla="*/ 1144324 w 2439256"/>
              <a:gd name="connsiteY9355" fmla="*/ 3468596 h 4246968"/>
              <a:gd name="connsiteX9356" fmla="*/ 1170137 w 2439256"/>
              <a:gd name="connsiteY9356" fmla="*/ 3442783 h 4246968"/>
              <a:gd name="connsiteX9357" fmla="*/ 1144324 w 2439256"/>
              <a:gd name="connsiteY9357" fmla="*/ 3388176 h 4246968"/>
              <a:gd name="connsiteX9358" fmla="*/ 1118511 w 2439256"/>
              <a:gd name="connsiteY9358" fmla="*/ 3442783 h 4246968"/>
              <a:gd name="connsiteX9359" fmla="*/ 1319203 w 2439256"/>
              <a:gd name="connsiteY9359" fmla="*/ 3743382 h 4246968"/>
              <a:gd name="connsiteX9360" fmla="*/ 1321194 w 2439256"/>
              <a:gd name="connsiteY9360" fmla="*/ 3742725 h 4246968"/>
              <a:gd name="connsiteX9361" fmla="*/ 1336624 w 2439256"/>
              <a:gd name="connsiteY9361" fmla="*/ 3728209 h 4246968"/>
              <a:gd name="connsiteX9362" fmla="*/ 1336157 w 2439256"/>
              <a:gd name="connsiteY9362" fmla="*/ 3723561 h 4246968"/>
              <a:gd name="connsiteX9363" fmla="*/ 1331471 w 2439256"/>
              <a:gd name="connsiteY9363" fmla="*/ 3724027 h 4246968"/>
              <a:gd name="connsiteX9364" fmla="*/ 1317298 w 2439256"/>
              <a:gd name="connsiteY9364" fmla="*/ 3737382 h 4246968"/>
              <a:gd name="connsiteX9365" fmla="*/ 1316536 w 2439256"/>
              <a:gd name="connsiteY9365" fmla="*/ 3742011 h 4246968"/>
              <a:gd name="connsiteX9366" fmla="*/ 1319203 w 2439256"/>
              <a:gd name="connsiteY9366" fmla="*/ 3743382 h 4246968"/>
              <a:gd name="connsiteX9367" fmla="*/ 1156030 w 2439256"/>
              <a:gd name="connsiteY9367" fmla="*/ 3518040 h 4246968"/>
              <a:gd name="connsiteX9368" fmla="*/ 1156802 w 2439256"/>
              <a:gd name="connsiteY9368" fmla="*/ 3517907 h 4246968"/>
              <a:gd name="connsiteX9369" fmla="*/ 1178690 w 2439256"/>
              <a:gd name="connsiteY9369" fmla="*/ 3512001 h 4246968"/>
              <a:gd name="connsiteX9370" fmla="*/ 1180881 w 2439256"/>
              <a:gd name="connsiteY9370" fmla="*/ 3507801 h 4246968"/>
              <a:gd name="connsiteX9371" fmla="*/ 1176699 w 2439256"/>
              <a:gd name="connsiteY9371" fmla="*/ 3505619 h 4246968"/>
              <a:gd name="connsiteX9372" fmla="*/ 1155192 w 2439256"/>
              <a:gd name="connsiteY9372" fmla="*/ 3511344 h 4246968"/>
              <a:gd name="connsiteX9373" fmla="*/ 1152697 w 2439256"/>
              <a:gd name="connsiteY9373" fmla="*/ 3515335 h 4246968"/>
              <a:gd name="connsiteX9374" fmla="*/ 1156030 w 2439256"/>
              <a:gd name="connsiteY9374" fmla="*/ 3518040 h 4246968"/>
              <a:gd name="connsiteX9375" fmla="*/ 1376334 w 2439256"/>
              <a:gd name="connsiteY9375" fmla="*/ 3511058 h 4246968"/>
              <a:gd name="connsiteX9376" fmla="*/ 1357389 w 2439256"/>
              <a:gd name="connsiteY9376" fmla="*/ 3506686 h 4246968"/>
              <a:gd name="connsiteX9377" fmla="*/ 1353102 w 2439256"/>
              <a:gd name="connsiteY9377" fmla="*/ 3508686 h 4246968"/>
              <a:gd name="connsiteX9378" fmla="*/ 1355112 w 2439256"/>
              <a:gd name="connsiteY9378" fmla="*/ 3512973 h 4246968"/>
              <a:gd name="connsiteX9379" fmla="*/ 1375686 w 2439256"/>
              <a:gd name="connsiteY9379" fmla="*/ 3517706 h 4246968"/>
              <a:gd name="connsiteX9380" fmla="*/ 1376057 w 2439256"/>
              <a:gd name="connsiteY9380" fmla="*/ 3517706 h 4246968"/>
              <a:gd name="connsiteX9381" fmla="*/ 1379382 w 2439256"/>
              <a:gd name="connsiteY9381" fmla="*/ 3514782 h 4246968"/>
              <a:gd name="connsiteX9382" fmla="*/ 1376334 w 2439256"/>
              <a:gd name="connsiteY9382" fmla="*/ 3511058 h 4246968"/>
              <a:gd name="connsiteX9383" fmla="*/ 913038 w 2439256"/>
              <a:gd name="connsiteY9383" fmla="*/ 3518040 h 4246968"/>
              <a:gd name="connsiteX9384" fmla="*/ 913809 w 2439256"/>
              <a:gd name="connsiteY9384" fmla="*/ 3517907 h 4246968"/>
              <a:gd name="connsiteX9385" fmla="*/ 935727 w 2439256"/>
              <a:gd name="connsiteY9385" fmla="*/ 3512001 h 4246968"/>
              <a:gd name="connsiteX9386" fmla="*/ 937927 w 2439256"/>
              <a:gd name="connsiteY9386" fmla="*/ 3507801 h 4246968"/>
              <a:gd name="connsiteX9387" fmla="*/ 933726 w 2439256"/>
              <a:gd name="connsiteY9387" fmla="*/ 3505619 h 4246968"/>
              <a:gd name="connsiteX9388" fmla="*/ 912200 w 2439256"/>
              <a:gd name="connsiteY9388" fmla="*/ 3511344 h 4246968"/>
              <a:gd name="connsiteX9389" fmla="*/ 909714 w 2439256"/>
              <a:gd name="connsiteY9389" fmla="*/ 3515335 h 4246968"/>
              <a:gd name="connsiteX9390" fmla="*/ 913038 w 2439256"/>
              <a:gd name="connsiteY9390" fmla="*/ 3518040 h 4246968"/>
              <a:gd name="connsiteX9391" fmla="*/ 933802 w 2439256"/>
              <a:gd name="connsiteY9391" fmla="*/ 3442783 h 4246968"/>
              <a:gd name="connsiteX9392" fmla="*/ 901341 w 2439256"/>
              <a:gd name="connsiteY9392" fmla="*/ 3475244 h 4246968"/>
              <a:gd name="connsiteX9393" fmla="*/ 868861 w 2439256"/>
              <a:gd name="connsiteY9393" fmla="*/ 3442783 h 4246968"/>
              <a:gd name="connsiteX9394" fmla="*/ 901341 w 2439256"/>
              <a:gd name="connsiteY9394" fmla="*/ 3381166 h 4246968"/>
              <a:gd name="connsiteX9395" fmla="*/ 933802 w 2439256"/>
              <a:gd name="connsiteY9395" fmla="*/ 3442783 h 4246968"/>
              <a:gd name="connsiteX9396" fmla="*/ 875529 w 2439256"/>
              <a:gd name="connsiteY9396" fmla="*/ 3442783 h 4246968"/>
              <a:gd name="connsiteX9397" fmla="*/ 901341 w 2439256"/>
              <a:gd name="connsiteY9397" fmla="*/ 3468596 h 4246968"/>
              <a:gd name="connsiteX9398" fmla="*/ 927154 w 2439256"/>
              <a:gd name="connsiteY9398" fmla="*/ 3442783 h 4246968"/>
              <a:gd name="connsiteX9399" fmla="*/ 901341 w 2439256"/>
              <a:gd name="connsiteY9399" fmla="*/ 3388176 h 4246968"/>
              <a:gd name="connsiteX9400" fmla="*/ 875529 w 2439256"/>
              <a:gd name="connsiteY9400" fmla="*/ 3442783 h 4246968"/>
              <a:gd name="connsiteX9401" fmla="*/ 1133380 w 2439256"/>
              <a:gd name="connsiteY9401" fmla="*/ 3511058 h 4246968"/>
              <a:gd name="connsiteX9402" fmla="*/ 1114397 w 2439256"/>
              <a:gd name="connsiteY9402" fmla="*/ 3506686 h 4246968"/>
              <a:gd name="connsiteX9403" fmla="*/ 1110120 w 2439256"/>
              <a:gd name="connsiteY9403" fmla="*/ 3508686 h 4246968"/>
              <a:gd name="connsiteX9404" fmla="*/ 1112129 w 2439256"/>
              <a:gd name="connsiteY9404" fmla="*/ 3512973 h 4246968"/>
              <a:gd name="connsiteX9405" fmla="*/ 1132704 w 2439256"/>
              <a:gd name="connsiteY9405" fmla="*/ 3517706 h 4246968"/>
              <a:gd name="connsiteX9406" fmla="*/ 1133075 w 2439256"/>
              <a:gd name="connsiteY9406" fmla="*/ 3517706 h 4246968"/>
              <a:gd name="connsiteX9407" fmla="*/ 1136418 w 2439256"/>
              <a:gd name="connsiteY9407" fmla="*/ 3514782 h 4246968"/>
              <a:gd name="connsiteX9408" fmla="*/ 1133380 w 2439256"/>
              <a:gd name="connsiteY9408" fmla="*/ 3511058 h 4246968"/>
              <a:gd name="connsiteX9409" fmla="*/ 890397 w 2439256"/>
              <a:gd name="connsiteY9409" fmla="*/ 3511058 h 4246968"/>
              <a:gd name="connsiteX9410" fmla="*/ 871442 w 2439256"/>
              <a:gd name="connsiteY9410" fmla="*/ 3506686 h 4246968"/>
              <a:gd name="connsiteX9411" fmla="*/ 867127 w 2439256"/>
              <a:gd name="connsiteY9411" fmla="*/ 3508686 h 4246968"/>
              <a:gd name="connsiteX9412" fmla="*/ 869128 w 2439256"/>
              <a:gd name="connsiteY9412" fmla="*/ 3512973 h 4246968"/>
              <a:gd name="connsiteX9413" fmla="*/ 889721 w 2439256"/>
              <a:gd name="connsiteY9413" fmla="*/ 3517706 h 4246968"/>
              <a:gd name="connsiteX9414" fmla="*/ 890092 w 2439256"/>
              <a:gd name="connsiteY9414" fmla="*/ 3517706 h 4246968"/>
              <a:gd name="connsiteX9415" fmla="*/ 893436 w 2439256"/>
              <a:gd name="connsiteY9415" fmla="*/ 3514782 h 4246968"/>
              <a:gd name="connsiteX9416" fmla="*/ 890397 w 2439256"/>
              <a:gd name="connsiteY9416" fmla="*/ 3511058 h 4246968"/>
              <a:gd name="connsiteX9417" fmla="*/ 1076125 w 2439256"/>
              <a:gd name="connsiteY9417" fmla="*/ 3743382 h 4246968"/>
              <a:gd name="connsiteX9418" fmla="*/ 1078030 w 2439256"/>
              <a:gd name="connsiteY9418" fmla="*/ 3742725 h 4246968"/>
              <a:gd name="connsiteX9419" fmla="*/ 1093451 w 2439256"/>
              <a:gd name="connsiteY9419" fmla="*/ 3728209 h 4246968"/>
              <a:gd name="connsiteX9420" fmla="*/ 1092984 w 2439256"/>
              <a:gd name="connsiteY9420" fmla="*/ 3723561 h 4246968"/>
              <a:gd name="connsiteX9421" fmla="*/ 1088403 w 2439256"/>
              <a:gd name="connsiteY9421" fmla="*/ 3724027 h 4246968"/>
              <a:gd name="connsiteX9422" fmla="*/ 1074220 w 2439256"/>
              <a:gd name="connsiteY9422" fmla="*/ 3737382 h 4246968"/>
              <a:gd name="connsiteX9423" fmla="*/ 1073458 w 2439256"/>
              <a:gd name="connsiteY9423" fmla="*/ 3742011 h 4246968"/>
              <a:gd name="connsiteX9424" fmla="*/ 1076125 w 2439256"/>
              <a:gd name="connsiteY9424" fmla="*/ 3743382 h 4246968"/>
              <a:gd name="connsiteX9425" fmla="*/ 812282 w 2439256"/>
              <a:gd name="connsiteY9425" fmla="*/ 4171807 h 4246968"/>
              <a:gd name="connsiteX9426" fmla="*/ 779793 w 2439256"/>
              <a:gd name="connsiteY9426" fmla="*/ 4204278 h 4246968"/>
              <a:gd name="connsiteX9427" fmla="*/ 747331 w 2439256"/>
              <a:gd name="connsiteY9427" fmla="*/ 4171807 h 4246968"/>
              <a:gd name="connsiteX9428" fmla="*/ 779793 w 2439256"/>
              <a:gd name="connsiteY9428" fmla="*/ 4110190 h 4246968"/>
              <a:gd name="connsiteX9429" fmla="*/ 812282 w 2439256"/>
              <a:gd name="connsiteY9429" fmla="*/ 4171807 h 4246968"/>
              <a:gd name="connsiteX9430" fmla="*/ 779793 w 2439256"/>
              <a:gd name="connsiteY9430" fmla="*/ 4197620 h 4246968"/>
              <a:gd name="connsiteX9431" fmla="*/ 805606 w 2439256"/>
              <a:gd name="connsiteY9431" fmla="*/ 4171807 h 4246968"/>
              <a:gd name="connsiteX9432" fmla="*/ 779793 w 2439256"/>
              <a:gd name="connsiteY9432" fmla="*/ 4117210 h 4246968"/>
              <a:gd name="connsiteX9433" fmla="*/ 753989 w 2439256"/>
              <a:gd name="connsiteY9433" fmla="*/ 4171807 h 4246968"/>
              <a:gd name="connsiteX9434" fmla="*/ 779793 w 2439256"/>
              <a:gd name="connsiteY9434" fmla="*/ 4197620 h 4246968"/>
              <a:gd name="connsiteX9435" fmla="*/ 1298334 w 2439256"/>
              <a:gd name="connsiteY9435" fmla="*/ 4171807 h 4246968"/>
              <a:gd name="connsiteX9436" fmla="*/ 1265863 w 2439256"/>
              <a:gd name="connsiteY9436" fmla="*/ 4204278 h 4246968"/>
              <a:gd name="connsiteX9437" fmla="*/ 1233383 w 2439256"/>
              <a:gd name="connsiteY9437" fmla="*/ 4171807 h 4246968"/>
              <a:gd name="connsiteX9438" fmla="*/ 1265863 w 2439256"/>
              <a:gd name="connsiteY9438" fmla="*/ 4110190 h 4246968"/>
              <a:gd name="connsiteX9439" fmla="*/ 1298334 w 2439256"/>
              <a:gd name="connsiteY9439" fmla="*/ 4171807 h 4246968"/>
              <a:gd name="connsiteX9440" fmla="*/ 1265863 w 2439256"/>
              <a:gd name="connsiteY9440" fmla="*/ 4197620 h 4246968"/>
              <a:gd name="connsiteX9441" fmla="*/ 1291676 w 2439256"/>
              <a:gd name="connsiteY9441" fmla="*/ 4171807 h 4246968"/>
              <a:gd name="connsiteX9442" fmla="*/ 1265863 w 2439256"/>
              <a:gd name="connsiteY9442" fmla="*/ 4117210 h 4246968"/>
              <a:gd name="connsiteX9443" fmla="*/ 1240050 w 2439256"/>
              <a:gd name="connsiteY9443" fmla="*/ 4171807 h 4246968"/>
              <a:gd name="connsiteX9444" fmla="*/ 1265863 w 2439256"/>
              <a:gd name="connsiteY9444" fmla="*/ 4197620 h 4246968"/>
              <a:gd name="connsiteX9445" fmla="*/ 1254900 w 2439256"/>
              <a:gd name="connsiteY9445" fmla="*/ 4240083 h 4246968"/>
              <a:gd name="connsiteX9446" fmla="*/ 1235954 w 2439256"/>
              <a:gd name="connsiteY9446" fmla="*/ 4235711 h 4246968"/>
              <a:gd name="connsiteX9447" fmla="*/ 1231668 w 2439256"/>
              <a:gd name="connsiteY9447" fmla="*/ 4237711 h 4246968"/>
              <a:gd name="connsiteX9448" fmla="*/ 1233668 w 2439256"/>
              <a:gd name="connsiteY9448" fmla="*/ 4241997 h 4246968"/>
              <a:gd name="connsiteX9449" fmla="*/ 1254233 w 2439256"/>
              <a:gd name="connsiteY9449" fmla="*/ 4246779 h 4246968"/>
              <a:gd name="connsiteX9450" fmla="*/ 1254623 w 2439256"/>
              <a:gd name="connsiteY9450" fmla="*/ 4246779 h 4246968"/>
              <a:gd name="connsiteX9451" fmla="*/ 1257957 w 2439256"/>
              <a:gd name="connsiteY9451" fmla="*/ 4243807 h 4246968"/>
              <a:gd name="connsiteX9452" fmla="*/ 1254900 w 2439256"/>
              <a:gd name="connsiteY9452" fmla="*/ 4240083 h 4246968"/>
              <a:gd name="connsiteX9453" fmla="*/ 1202236 w 2439256"/>
              <a:gd name="connsiteY9453" fmla="*/ 4211717 h 4246968"/>
              <a:gd name="connsiteX9454" fmla="*/ 1197559 w 2439256"/>
              <a:gd name="connsiteY9454" fmla="*/ 4211250 h 4246968"/>
              <a:gd name="connsiteX9455" fmla="*/ 1197092 w 2439256"/>
              <a:gd name="connsiteY9455" fmla="*/ 4215889 h 4246968"/>
              <a:gd name="connsiteX9456" fmla="*/ 1212046 w 2439256"/>
              <a:gd name="connsiteY9456" fmla="*/ 4230281 h 4246968"/>
              <a:gd name="connsiteX9457" fmla="*/ 1214047 w 2439256"/>
              <a:gd name="connsiteY9457" fmla="*/ 4230958 h 4246968"/>
              <a:gd name="connsiteX9458" fmla="*/ 1216723 w 2439256"/>
              <a:gd name="connsiteY9458" fmla="*/ 4229624 h 4246968"/>
              <a:gd name="connsiteX9459" fmla="*/ 1215942 w 2439256"/>
              <a:gd name="connsiteY9459" fmla="*/ 4224966 h 4246968"/>
              <a:gd name="connsiteX9460" fmla="*/ 1202236 w 2439256"/>
              <a:gd name="connsiteY9460" fmla="*/ 4211717 h 4246968"/>
              <a:gd name="connsiteX9461" fmla="*/ 1112615 w 2439256"/>
              <a:gd name="connsiteY9461" fmla="*/ 4140279 h 4246968"/>
              <a:gd name="connsiteX9462" fmla="*/ 1110215 w 2439256"/>
              <a:gd name="connsiteY9462" fmla="*/ 4139336 h 4246968"/>
              <a:gd name="connsiteX9463" fmla="*/ 1107853 w 2439256"/>
              <a:gd name="connsiteY9463" fmla="*/ 4140279 h 4246968"/>
              <a:gd name="connsiteX9464" fmla="*/ 1086031 w 2439256"/>
              <a:gd name="connsiteY9464" fmla="*/ 4162092 h 4246968"/>
              <a:gd name="connsiteX9465" fmla="*/ 1086031 w 2439256"/>
              <a:gd name="connsiteY9465" fmla="*/ 4166730 h 4246968"/>
              <a:gd name="connsiteX9466" fmla="*/ 1090708 w 2439256"/>
              <a:gd name="connsiteY9466" fmla="*/ 4166730 h 4246968"/>
              <a:gd name="connsiteX9467" fmla="*/ 1106881 w 2439256"/>
              <a:gd name="connsiteY9467" fmla="*/ 4150557 h 4246968"/>
              <a:gd name="connsiteX9468" fmla="*/ 1106881 w 2439256"/>
              <a:gd name="connsiteY9468" fmla="*/ 4157139 h 4246968"/>
              <a:gd name="connsiteX9469" fmla="*/ 1100299 w 2439256"/>
              <a:gd name="connsiteY9469" fmla="*/ 4190552 h 4246968"/>
              <a:gd name="connsiteX9470" fmla="*/ 1102043 w 2439256"/>
              <a:gd name="connsiteY9470" fmla="*/ 4194972 h 4246968"/>
              <a:gd name="connsiteX9471" fmla="*/ 1103357 w 2439256"/>
              <a:gd name="connsiteY9471" fmla="*/ 4195239 h 4246968"/>
              <a:gd name="connsiteX9472" fmla="*/ 1106415 w 2439256"/>
              <a:gd name="connsiteY9472" fmla="*/ 4193238 h 4246968"/>
              <a:gd name="connsiteX9473" fmla="*/ 1113568 w 2439256"/>
              <a:gd name="connsiteY9473" fmla="*/ 4157139 h 4246968"/>
              <a:gd name="connsiteX9474" fmla="*/ 1113568 w 2439256"/>
              <a:gd name="connsiteY9474" fmla="*/ 4150652 h 4246968"/>
              <a:gd name="connsiteX9475" fmla="*/ 1129751 w 2439256"/>
              <a:gd name="connsiteY9475" fmla="*/ 4166845 h 4246968"/>
              <a:gd name="connsiteX9476" fmla="*/ 1132132 w 2439256"/>
              <a:gd name="connsiteY9476" fmla="*/ 4167807 h 4246968"/>
              <a:gd name="connsiteX9477" fmla="*/ 1134523 w 2439256"/>
              <a:gd name="connsiteY9477" fmla="*/ 4166845 h 4246968"/>
              <a:gd name="connsiteX9478" fmla="*/ 1134523 w 2439256"/>
              <a:gd name="connsiteY9478" fmla="*/ 4162187 h 4246968"/>
              <a:gd name="connsiteX9479" fmla="*/ 1112615 w 2439256"/>
              <a:gd name="connsiteY9479" fmla="*/ 4140279 h 4246968"/>
              <a:gd name="connsiteX9480" fmla="*/ 1298248 w 2439256"/>
              <a:gd name="connsiteY9480" fmla="*/ 4234691 h 4246968"/>
              <a:gd name="connsiteX9481" fmla="*/ 1276712 w 2439256"/>
              <a:gd name="connsiteY9481" fmla="*/ 4240416 h 4246968"/>
              <a:gd name="connsiteX9482" fmla="*/ 1274245 w 2439256"/>
              <a:gd name="connsiteY9482" fmla="*/ 4244407 h 4246968"/>
              <a:gd name="connsiteX9483" fmla="*/ 1277483 w 2439256"/>
              <a:gd name="connsiteY9483" fmla="*/ 4246969 h 4246968"/>
              <a:gd name="connsiteX9484" fmla="*/ 1278255 w 2439256"/>
              <a:gd name="connsiteY9484" fmla="*/ 4246874 h 4246968"/>
              <a:gd name="connsiteX9485" fmla="*/ 1300153 w 2439256"/>
              <a:gd name="connsiteY9485" fmla="*/ 4240968 h 4246968"/>
              <a:gd name="connsiteX9486" fmla="*/ 1302353 w 2439256"/>
              <a:gd name="connsiteY9486" fmla="*/ 4236777 h 4246968"/>
              <a:gd name="connsiteX9487" fmla="*/ 1298248 w 2439256"/>
              <a:gd name="connsiteY9487" fmla="*/ 4234691 h 4246968"/>
              <a:gd name="connsiteX9488" fmla="*/ 1176785 w 2439256"/>
              <a:gd name="connsiteY9488" fmla="*/ 3928853 h 4246968"/>
              <a:gd name="connsiteX9489" fmla="*/ 1144324 w 2439256"/>
              <a:gd name="connsiteY9489" fmla="*/ 3961314 h 4246968"/>
              <a:gd name="connsiteX9490" fmla="*/ 1111844 w 2439256"/>
              <a:gd name="connsiteY9490" fmla="*/ 3928853 h 4246968"/>
              <a:gd name="connsiteX9491" fmla="*/ 1144324 w 2439256"/>
              <a:gd name="connsiteY9491" fmla="*/ 3867179 h 4246968"/>
              <a:gd name="connsiteX9492" fmla="*/ 1176785 w 2439256"/>
              <a:gd name="connsiteY9492" fmla="*/ 3928853 h 4246968"/>
              <a:gd name="connsiteX9493" fmla="*/ 1144324 w 2439256"/>
              <a:gd name="connsiteY9493" fmla="*/ 3954666 h 4246968"/>
              <a:gd name="connsiteX9494" fmla="*/ 1170137 w 2439256"/>
              <a:gd name="connsiteY9494" fmla="*/ 3928853 h 4246968"/>
              <a:gd name="connsiteX9495" fmla="*/ 1144324 w 2439256"/>
              <a:gd name="connsiteY9495" fmla="*/ 3874256 h 4246968"/>
              <a:gd name="connsiteX9496" fmla="*/ 1118511 w 2439256"/>
              <a:gd name="connsiteY9496" fmla="*/ 3928853 h 4246968"/>
              <a:gd name="connsiteX9497" fmla="*/ 1144324 w 2439256"/>
              <a:gd name="connsiteY9497" fmla="*/ 3954666 h 4246968"/>
              <a:gd name="connsiteX9498" fmla="*/ 1355684 w 2439256"/>
              <a:gd name="connsiteY9498" fmla="*/ 4140279 h 4246968"/>
              <a:gd name="connsiteX9499" fmla="*/ 1353302 w 2439256"/>
              <a:gd name="connsiteY9499" fmla="*/ 4139336 h 4246968"/>
              <a:gd name="connsiteX9500" fmla="*/ 1350921 w 2439256"/>
              <a:gd name="connsiteY9500" fmla="*/ 4140279 h 4246968"/>
              <a:gd name="connsiteX9501" fmla="*/ 1329099 w 2439256"/>
              <a:gd name="connsiteY9501" fmla="*/ 4162092 h 4246968"/>
              <a:gd name="connsiteX9502" fmla="*/ 1329099 w 2439256"/>
              <a:gd name="connsiteY9502" fmla="*/ 4166730 h 4246968"/>
              <a:gd name="connsiteX9503" fmla="*/ 1333795 w 2439256"/>
              <a:gd name="connsiteY9503" fmla="*/ 4166730 h 4246968"/>
              <a:gd name="connsiteX9504" fmla="*/ 1349978 w 2439256"/>
              <a:gd name="connsiteY9504" fmla="*/ 4150557 h 4246968"/>
              <a:gd name="connsiteX9505" fmla="*/ 1349978 w 2439256"/>
              <a:gd name="connsiteY9505" fmla="*/ 4157139 h 4246968"/>
              <a:gd name="connsiteX9506" fmla="*/ 1343387 w 2439256"/>
              <a:gd name="connsiteY9506" fmla="*/ 4190552 h 4246968"/>
              <a:gd name="connsiteX9507" fmla="*/ 1345111 w 2439256"/>
              <a:gd name="connsiteY9507" fmla="*/ 4194972 h 4246968"/>
              <a:gd name="connsiteX9508" fmla="*/ 1346445 w 2439256"/>
              <a:gd name="connsiteY9508" fmla="*/ 4195239 h 4246968"/>
              <a:gd name="connsiteX9509" fmla="*/ 1349483 w 2439256"/>
              <a:gd name="connsiteY9509" fmla="*/ 4193238 h 4246968"/>
              <a:gd name="connsiteX9510" fmla="*/ 1356636 w 2439256"/>
              <a:gd name="connsiteY9510" fmla="*/ 4157139 h 4246968"/>
              <a:gd name="connsiteX9511" fmla="*/ 1356636 w 2439256"/>
              <a:gd name="connsiteY9511" fmla="*/ 4150652 h 4246968"/>
              <a:gd name="connsiteX9512" fmla="*/ 1372828 w 2439256"/>
              <a:gd name="connsiteY9512" fmla="*/ 4166845 h 4246968"/>
              <a:gd name="connsiteX9513" fmla="*/ 1375200 w 2439256"/>
              <a:gd name="connsiteY9513" fmla="*/ 4167807 h 4246968"/>
              <a:gd name="connsiteX9514" fmla="*/ 1377591 w 2439256"/>
              <a:gd name="connsiteY9514" fmla="*/ 4166845 h 4246968"/>
              <a:gd name="connsiteX9515" fmla="*/ 1377591 w 2439256"/>
              <a:gd name="connsiteY9515" fmla="*/ 4162187 h 4246968"/>
              <a:gd name="connsiteX9516" fmla="*/ 1355684 w 2439256"/>
              <a:gd name="connsiteY9516" fmla="*/ 4140279 h 4246968"/>
              <a:gd name="connsiteX9517" fmla="*/ 1133380 w 2439256"/>
              <a:gd name="connsiteY9517" fmla="*/ 3997128 h 4246968"/>
              <a:gd name="connsiteX9518" fmla="*/ 1114397 w 2439256"/>
              <a:gd name="connsiteY9518" fmla="*/ 3992756 h 4246968"/>
              <a:gd name="connsiteX9519" fmla="*/ 1110120 w 2439256"/>
              <a:gd name="connsiteY9519" fmla="*/ 3994747 h 4246968"/>
              <a:gd name="connsiteX9520" fmla="*/ 1112129 w 2439256"/>
              <a:gd name="connsiteY9520" fmla="*/ 3999033 h 4246968"/>
              <a:gd name="connsiteX9521" fmla="*/ 1132704 w 2439256"/>
              <a:gd name="connsiteY9521" fmla="*/ 4003777 h 4246968"/>
              <a:gd name="connsiteX9522" fmla="*/ 1133075 w 2439256"/>
              <a:gd name="connsiteY9522" fmla="*/ 4003777 h 4246968"/>
              <a:gd name="connsiteX9523" fmla="*/ 1136418 w 2439256"/>
              <a:gd name="connsiteY9523" fmla="*/ 4000834 h 4246968"/>
              <a:gd name="connsiteX9524" fmla="*/ 1133380 w 2439256"/>
              <a:gd name="connsiteY9524" fmla="*/ 3997128 h 4246968"/>
              <a:gd name="connsiteX9525" fmla="*/ 1156030 w 2439256"/>
              <a:gd name="connsiteY9525" fmla="*/ 4004053 h 4246968"/>
              <a:gd name="connsiteX9526" fmla="*/ 1156802 w 2439256"/>
              <a:gd name="connsiteY9526" fmla="*/ 4003958 h 4246968"/>
              <a:gd name="connsiteX9527" fmla="*/ 1178690 w 2439256"/>
              <a:gd name="connsiteY9527" fmla="*/ 3998052 h 4246968"/>
              <a:gd name="connsiteX9528" fmla="*/ 1180881 w 2439256"/>
              <a:gd name="connsiteY9528" fmla="*/ 3993861 h 4246968"/>
              <a:gd name="connsiteX9529" fmla="*/ 1176699 w 2439256"/>
              <a:gd name="connsiteY9529" fmla="*/ 3991680 h 4246968"/>
              <a:gd name="connsiteX9530" fmla="*/ 1155192 w 2439256"/>
              <a:gd name="connsiteY9530" fmla="*/ 3997395 h 4246968"/>
              <a:gd name="connsiteX9531" fmla="*/ 1152697 w 2439256"/>
              <a:gd name="connsiteY9531" fmla="*/ 4001395 h 4246968"/>
              <a:gd name="connsiteX9532" fmla="*/ 1156030 w 2439256"/>
              <a:gd name="connsiteY9532" fmla="*/ 4004053 h 4246968"/>
              <a:gd name="connsiteX9533" fmla="*/ 1202607 w 2439256"/>
              <a:gd name="connsiteY9533" fmla="*/ 4147623 h 4246968"/>
              <a:gd name="connsiteX9534" fmla="*/ 1197950 w 2439256"/>
              <a:gd name="connsiteY9534" fmla="*/ 4147623 h 4246968"/>
              <a:gd name="connsiteX9535" fmla="*/ 1181748 w 2439256"/>
              <a:gd name="connsiteY9535" fmla="*/ 4163816 h 4246968"/>
              <a:gd name="connsiteX9536" fmla="*/ 1181843 w 2439256"/>
              <a:gd name="connsiteY9536" fmla="*/ 4157158 h 4246968"/>
              <a:gd name="connsiteX9537" fmla="*/ 1265854 w 2439256"/>
              <a:gd name="connsiteY9537" fmla="*/ 4073119 h 4246968"/>
              <a:gd name="connsiteX9538" fmla="*/ 1330433 w 2439256"/>
              <a:gd name="connsiteY9538" fmla="*/ 4103437 h 4246968"/>
              <a:gd name="connsiteX9539" fmla="*/ 1335110 w 2439256"/>
              <a:gd name="connsiteY9539" fmla="*/ 4103808 h 4246968"/>
              <a:gd name="connsiteX9540" fmla="*/ 1335576 w 2439256"/>
              <a:gd name="connsiteY9540" fmla="*/ 4099122 h 4246968"/>
              <a:gd name="connsiteX9541" fmla="*/ 1265854 w 2439256"/>
              <a:gd name="connsiteY9541" fmla="*/ 4066375 h 4246968"/>
              <a:gd name="connsiteX9542" fmla="*/ 1175185 w 2439256"/>
              <a:gd name="connsiteY9542" fmla="*/ 4156929 h 4246968"/>
              <a:gd name="connsiteX9543" fmla="*/ 1175089 w 2439256"/>
              <a:gd name="connsiteY9543" fmla="*/ 4163625 h 4246968"/>
              <a:gd name="connsiteX9544" fmla="*/ 1158887 w 2439256"/>
              <a:gd name="connsiteY9544" fmla="*/ 4147433 h 4246968"/>
              <a:gd name="connsiteX9545" fmla="*/ 1154230 w 2439256"/>
              <a:gd name="connsiteY9545" fmla="*/ 4147433 h 4246968"/>
              <a:gd name="connsiteX9546" fmla="*/ 1154230 w 2439256"/>
              <a:gd name="connsiteY9546" fmla="*/ 4152091 h 4246968"/>
              <a:gd name="connsiteX9547" fmla="*/ 1176052 w 2439256"/>
              <a:gd name="connsiteY9547" fmla="*/ 4173903 h 4246968"/>
              <a:gd name="connsiteX9548" fmla="*/ 1178423 w 2439256"/>
              <a:gd name="connsiteY9548" fmla="*/ 4174874 h 4246968"/>
              <a:gd name="connsiteX9549" fmla="*/ 1180795 w 2439256"/>
              <a:gd name="connsiteY9549" fmla="*/ 4173903 h 4246968"/>
              <a:gd name="connsiteX9550" fmla="*/ 1202607 w 2439256"/>
              <a:gd name="connsiteY9550" fmla="*/ 4152091 h 4246968"/>
              <a:gd name="connsiteX9551" fmla="*/ 1202607 w 2439256"/>
              <a:gd name="connsiteY9551" fmla="*/ 4147623 h 4246968"/>
              <a:gd name="connsiteX9552" fmla="*/ 1619326 w 2439256"/>
              <a:gd name="connsiteY9552" fmla="*/ 3997128 h 4246968"/>
              <a:gd name="connsiteX9553" fmla="*/ 1600372 w 2439256"/>
              <a:gd name="connsiteY9553" fmla="*/ 3992756 h 4246968"/>
              <a:gd name="connsiteX9554" fmla="*/ 1596094 w 2439256"/>
              <a:gd name="connsiteY9554" fmla="*/ 3994747 h 4246968"/>
              <a:gd name="connsiteX9555" fmla="*/ 1598095 w 2439256"/>
              <a:gd name="connsiteY9555" fmla="*/ 3999033 h 4246968"/>
              <a:gd name="connsiteX9556" fmla="*/ 1618669 w 2439256"/>
              <a:gd name="connsiteY9556" fmla="*/ 4003777 h 4246968"/>
              <a:gd name="connsiteX9557" fmla="*/ 1619050 w 2439256"/>
              <a:gd name="connsiteY9557" fmla="*/ 4003777 h 4246968"/>
              <a:gd name="connsiteX9558" fmla="*/ 1622374 w 2439256"/>
              <a:gd name="connsiteY9558" fmla="*/ 4000834 h 4246968"/>
              <a:gd name="connsiteX9559" fmla="*/ 1619326 w 2439256"/>
              <a:gd name="connsiteY9559" fmla="*/ 3997128 h 4246968"/>
              <a:gd name="connsiteX9560" fmla="*/ 1541336 w 2439256"/>
              <a:gd name="connsiteY9560" fmla="*/ 4234691 h 4246968"/>
              <a:gd name="connsiteX9561" fmla="*/ 1519790 w 2439256"/>
              <a:gd name="connsiteY9561" fmla="*/ 4240416 h 4246968"/>
              <a:gd name="connsiteX9562" fmla="*/ 1517313 w 2439256"/>
              <a:gd name="connsiteY9562" fmla="*/ 4244407 h 4246968"/>
              <a:gd name="connsiteX9563" fmla="*/ 1520561 w 2439256"/>
              <a:gd name="connsiteY9563" fmla="*/ 4246969 h 4246968"/>
              <a:gd name="connsiteX9564" fmla="*/ 1521333 w 2439256"/>
              <a:gd name="connsiteY9564" fmla="*/ 4246874 h 4246968"/>
              <a:gd name="connsiteX9565" fmla="*/ 1543231 w 2439256"/>
              <a:gd name="connsiteY9565" fmla="*/ 4240968 h 4246968"/>
              <a:gd name="connsiteX9566" fmla="*/ 1545421 w 2439256"/>
              <a:gd name="connsiteY9566" fmla="*/ 4236777 h 4246968"/>
              <a:gd name="connsiteX9567" fmla="*/ 1541336 w 2439256"/>
              <a:gd name="connsiteY9567" fmla="*/ 4234691 h 4246968"/>
              <a:gd name="connsiteX9568" fmla="*/ 1541326 w 2439256"/>
              <a:gd name="connsiteY9568" fmla="*/ 4171807 h 4246968"/>
              <a:gd name="connsiteX9569" fmla="*/ 1508855 w 2439256"/>
              <a:gd name="connsiteY9569" fmla="*/ 4204278 h 4246968"/>
              <a:gd name="connsiteX9570" fmla="*/ 1476356 w 2439256"/>
              <a:gd name="connsiteY9570" fmla="*/ 4171807 h 4246968"/>
              <a:gd name="connsiteX9571" fmla="*/ 1508855 w 2439256"/>
              <a:gd name="connsiteY9571" fmla="*/ 4110190 h 4246968"/>
              <a:gd name="connsiteX9572" fmla="*/ 1541326 w 2439256"/>
              <a:gd name="connsiteY9572" fmla="*/ 4171807 h 4246968"/>
              <a:gd name="connsiteX9573" fmla="*/ 1508855 w 2439256"/>
              <a:gd name="connsiteY9573" fmla="*/ 4197620 h 4246968"/>
              <a:gd name="connsiteX9574" fmla="*/ 1534658 w 2439256"/>
              <a:gd name="connsiteY9574" fmla="*/ 4171807 h 4246968"/>
              <a:gd name="connsiteX9575" fmla="*/ 1508855 w 2439256"/>
              <a:gd name="connsiteY9575" fmla="*/ 4117210 h 4246968"/>
              <a:gd name="connsiteX9576" fmla="*/ 1483033 w 2439256"/>
              <a:gd name="connsiteY9576" fmla="*/ 4171807 h 4246968"/>
              <a:gd name="connsiteX9577" fmla="*/ 1508855 w 2439256"/>
              <a:gd name="connsiteY9577" fmla="*/ 4197620 h 4246968"/>
              <a:gd name="connsiteX9578" fmla="*/ 1574463 w 2439256"/>
              <a:gd name="connsiteY9578" fmla="*/ 4210088 h 4246968"/>
              <a:gd name="connsiteX9579" fmla="*/ 1560280 w 2439256"/>
              <a:gd name="connsiteY9579" fmla="*/ 4223433 h 4246968"/>
              <a:gd name="connsiteX9580" fmla="*/ 1559509 w 2439256"/>
              <a:gd name="connsiteY9580" fmla="*/ 4228091 h 4246968"/>
              <a:gd name="connsiteX9581" fmla="*/ 1562186 w 2439256"/>
              <a:gd name="connsiteY9581" fmla="*/ 4229434 h 4246968"/>
              <a:gd name="connsiteX9582" fmla="*/ 1564091 w 2439256"/>
              <a:gd name="connsiteY9582" fmla="*/ 4228776 h 4246968"/>
              <a:gd name="connsiteX9583" fmla="*/ 1579521 w 2439256"/>
              <a:gd name="connsiteY9583" fmla="*/ 4214270 h 4246968"/>
              <a:gd name="connsiteX9584" fmla="*/ 1579045 w 2439256"/>
              <a:gd name="connsiteY9584" fmla="*/ 4209621 h 4246968"/>
              <a:gd name="connsiteX9585" fmla="*/ 1574463 w 2439256"/>
              <a:gd name="connsiteY9585" fmla="*/ 4210088 h 4246968"/>
              <a:gd name="connsiteX9586" fmla="*/ 1497892 w 2439256"/>
              <a:gd name="connsiteY9586" fmla="*/ 4240083 h 4246968"/>
              <a:gd name="connsiteX9587" fmla="*/ 1478937 w 2439256"/>
              <a:gd name="connsiteY9587" fmla="*/ 4235711 h 4246968"/>
              <a:gd name="connsiteX9588" fmla="*/ 1474632 w 2439256"/>
              <a:gd name="connsiteY9588" fmla="*/ 4237711 h 4246968"/>
              <a:gd name="connsiteX9589" fmla="*/ 1476632 w 2439256"/>
              <a:gd name="connsiteY9589" fmla="*/ 4241997 h 4246968"/>
              <a:gd name="connsiteX9590" fmla="*/ 1497216 w 2439256"/>
              <a:gd name="connsiteY9590" fmla="*/ 4246779 h 4246968"/>
              <a:gd name="connsiteX9591" fmla="*/ 1497616 w 2439256"/>
              <a:gd name="connsiteY9591" fmla="*/ 4246779 h 4246968"/>
              <a:gd name="connsiteX9592" fmla="*/ 1500931 w 2439256"/>
              <a:gd name="connsiteY9592" fmla="*/ 4243807 h 4246968"/>
              <a:gd name="connsiteX9593" fmla="*/ 1497892 w 2439256"/>
              <a:gd name="connsiteY9593" fmla="*/ 4240083 h 4246968"/>
              <a:gd name="connsiteX9594" fmla="*/ 1598676 w 2439256"/>
              <a:gd name="connsiteY9594" fmla="*/ 4140279 h 4246968"/>
              <a:gd name="connsiteX9595" fmla="*/ 1596285 w 2439256"/>
              <a:gd name="connsiteY9595" fmla="*/ 4139336 h 4246968"/>
              <a:gd name="connsiteX9596" fmla="*/ 1593913 w 2439256"/>
              <a:gd name="connsiteY9596" fmla="*/ 4140279 h 4246968"/>
              <a:gd name="connsiteX9597" fmla="*/ 1572092 w 2439256"/>
              <a:gd name="connsiteY9597" fmla="*/ 4162092 h 4246968"/>
              <a:gd name="connsiteX9598" fmla="*/ 1572092 w 2439256"/>
              <a:gd name="connsiteY9598" fmla="*/ 4166730 h 4246968"/>
              <a:gd name="connsiteX9599" fmla="*/ 1576740 w 2439256"/>
              <a:gd name="connsiteY9599" fmla="*/ 4166730 h 4246968"/>
              <a:gd name="connsiteX9600" fmla="*/ 1592961 w 2439256"/>
              <a:gd name="connsiteY9600" fmla="*/ 4150557 h 4246968"/>
              <a:gd name="connsiteX9601" fmla="*/ 1592961 w 2439256"/>
              <a:gd name="connsiteY9601" fmla="*/ 4157139 h 4246968"/>
              <a:gd name="connsiteX9602" fmla="*/ 1586370 w 2439256"/>
              <a:gd name="connsiteY9602" fmla="*/ 4190552 h 4246968"/>
              <a:gd name="connsiteX9603" fmla="*/ 1588094 w 2439256"/>
              <a:gd name="connsiteY9603" fmla="*/ 4194972 h 4246968"/>
              <a:gd name="connsiteX9604" fmla="*/ 1589418 w 2439256"/>
              <a:gd name="connsiteY9604" fmla="*/ 4195239 h 4246968"/>
              <a:gd name="connsiteX9605" fmla="*/ 1592466 w 2439256"/>
              <a:gd name="connsiteY9605" fmla="*/ 4193238 h 4246968"/>
              <a:gd name="connsiteX9606" fmla="*/ 1599609 w 2439256"/>
              <a:gd name="connsiteY9606" fmla="*/ 4157139 h 4246968"/>
              <a:gd name="connsiteX9607" fmla="*/ 1599609 w 2439256"/>
              <a:gd name="connsiteY9607" fmla="*/ 4150652 h 4246968"/>
              <a:gd name="connsiteX9608" fmla="*/ 1615811 w 2439256"/>
              <a:gd name="connsiteY9608" fmla="*/ 4166845 h 4246968"/>
              <a:gd name="connsiteX9609" fmla="*/ 1618183 w 2439256"/>
              <a:gd name="connsiteY9609" fmla="*/ 4167807 h 4246968"/>
              <a:gd name="connsiteX9610" fmla="*/ 1620574 w 2439256"/>
              <a:gd name="connsiteY9610" fmla="*/ 4166845 h 4246968"/>
              <a:gd name="connsiteX9611" fmla="*/ 1620574 w 2439256"/>
              <a:gd name="connsiteY9611" fmla="*/ 4162187 h 4246968"/>
              <a:gd name="connsiteX9612" fmla="*/ 1598676 w 2439256"/>
              <a:gd name="connsiteY9612" fmla="*/ 4140279 h 4246968"/>
              <a:gd name="connsiteX9613" fmla="*/ 1419777 w 2439256"/>
              <a:gd name="connsiteY9613" fmla="*/ 3928853 h 4246968"/>
              <a:gd name="connsiteX9614" fmla="*/ 1387297 w 2439256"/>
              <a:gd name="connsiteY9614" fmla="*/ 3961314 h 4246968"/>
              <a:gd name="connsiteX9615" fmla="*/ 1354836 w 2439256"/>
              <a:gd name="connsiteY9615" fmla="*/ 3928853 h 4246968"/>
              <a:gd name="connsiteX9616" fmla="*/ 1387297 w 2439256"/>
              <a:gd name="connsiteY9616" fmla="*/ 3867179 h 4246968"/>
              <a:gd name="connsiteX9617" fmla="*/ 1419777 w 2439256"/>
              <a:gd name="connsiteY9617" fmla="*/ 3928853 h 4246968"/>
              <a:gd name="connsiteX9618" fmla="*/ 1387297 w 2439256"/>
              <a:gd name="connsiteY9618" fmla="*/ 3954666 h 4246968"/>
              <a:gd name="connsiteX9619" fmla="*/ 1413110 w 2439256"/>
              <a:gd name="connsiteY9619" fmla="*/ 3928853 h 4246968"/>
              <a:gd name="connsiteX9620" fmla="*/ 1387297 w 2439256"/>
              <a:gd name="connsiteY9620" fmla="*/ 3874256 h 4246968"/>
              <a:gd name="connsiteX9621" fmla="*/ 1361475 w 2439256"/>
              <a:gd name="connsiteY9621" fmla="*/ 3928853 h 4246968"/>
              <a:gd name="connsiteX9622" fmla="*/ 1387297 w 2439256"/>
              <a:gd name="connsiteY9622" fmla="*/ 3954666 h 4246968"/>
              <a:gd name="connsiteX9623" fmla="*/ 1445219 w 2439256"/>
              <a:gd name="connsiteY9623" fmla="*/ 4211717 h 4246968"/>
              <a:gd name="connsiteX9624" fmla="*/ 1440542 w 2439256"/>
              <a:gd name="connsiteY9624" fmla="*/ 4211250 h 4246968"/>
              <a:gd name="connsiteX9625" fmla="*/ 1440075 w 2439256"/>
              <a:gd name="connsiteY9625" fmla="*/ 4215889 h 4246968"/>
              <a:gd name="connsiteX9626" fmla="*/ 1455029 w 2439256"/>
              <a:gd name="connsiteY9626" fmla="*/ 4230281 h 4246968"/>
              <a:gd name="connsiteX9627" fmla="*/ 1457030 w 2439256"/>
              <a:gd name="connsiteY9627" fmla="*/ 4230958 h 4246968"/>
              <a:gd name="connsiteX9628" fmla="*/ 1459678 w 2439256"/>
              <a:gd name="connsiteY9628" fmla="*/ 4229624 h 4246968"/>
              <a:gd name="connsiteX9629" fmla="*/ 1458935 w 2439256"/>
              <a:gd name="connsiteY9629" fmla="*/ 4224966 h 4246968"/>
              <a:gd name="connsiteX9630" fmla="*/ 1445219 w 2439256"/>
              <a:gd name="connsiteY9630" fmla="*/ 4211717 h 4246968"/>
              <a:gd name="connsiteX9631" fmla="*/ 1399013 w 2439256"/>
              <a:gd name="connsiteY9631" fmla="*/ 4004053 h 4246968"/>
              <a:gd name="connsiteX9632" fmla="*/ 1399775 w 2439256"/>
              <a:gd name="connsiteY9632" fmla="*/ 4003958 h 4246968"/>
              <a:gd name="connsiteX9633" fmla="*/ 1421692 w 2439256"/>
              <a:gd name="connsiteY9633" fmla="*/ 3998052 h 4246968"/>
              <a:gd name="connsiteX9634" fmla="*/ 1423873 w 2439256"/>
              <a:gd name="connsiteY9634" fmla="*/ 3993861 h 4246968"/>
              <a:gd name="connsiteX9635" fmla="*/ 1419692 w 2439256"/>
              <a:gd name="connsiteY9635" fmla="*/ 3991680 h 4246968"/>
              <a:gd name="connsiteX9636" fmla="*/ 1398146 w 2439256"/>
              <a:gd name="connsiteY9636" fmla="*/ 3997395 h 4246968"/>
              <a:gd name="connsiteX9637" fmla="*/ 1395689 w 2439256"/>
              <a:gd name="connsiteY9637" fmla="*/ 4001395 h 4246968"/>
              <a:gd name="connsiteX9638" fmla="*/ 1399013 w 2439256"/>
              <a:gd name="connsiteY9638" fmla="*/ 4004053 h 4246968"/>
              <a:gd name="connsiteX9639" fmla="*/ 1376334 w 2439256"/>
              <a:gd name="connsiteY9639" fmla="*/ 3997128 h 4246968"/>
              <a:gd name="connsiteX9640" fmla="*/ 1357389 w 2439256"/>
              <a:gd name="connsiteY9640" fmla="*/ 3992756 h 4246968"/>
              <a:gd name="connsiteX9641" fmla="*/ 1353102 w 2439256"/>
              <a:gd name="connsiteY9641" fmla="*/ 3994747 h 4246968"/>
              <a:gd name="connsiteX9642" fmla="*/ 1355112 w 2439256"/>
              <a:gd name="connsiteY9642" fmla="*/ 3999033 h 4246968"/>
              <a:gd name="connsiteX9643" fmla="*/ 1375686 w 2439256"/>
              <a:gd name="connsiteY9643" fmla="*/ 4003777 h 4246968"/>
              <a:gd name="connsiteX9644" fmla="*/ 1376057 w 2439256"/>
              <a:gd name="connsiteY9644" fmla="*/ 4003777 h 4246968"/>
              <a:gd name="connsiteX9645" fmla="*/ 1379382 w 2439256"/>
              <a:gd name="connsiteY9645" fmla="*/ 4000834 h 4246968"/>
              <a:gd name="connsiteX9646" fmla="*/ 1376334 w 2439256"/>
              <a:gd name="connsiteY9646" fmla="*/ 3997128 h 4246968"/>
              <a:gd name="connsiteX9647" fmla="*/ 1445590 w 2439256"/>
              <a:gd name="connsiteY9647" fmla="*/ 4147623 h 4246968"/>
              <a:gd name="connsiteX9648" fmla="*/ 1440913 w 2439256"/>
              <a:gd name="connsiteY9648" fmla="*/ 4147623 h 4246968"/>
              <a:gd name="connsiteX9649" fmla="*/ 1424731 w 2439256"/>
              <a:gd name="connsiteY9649" fmla="*/ 4163816 h 4246968"/>
              <a:gd name="connsiteX9650" fmla="*/ 1424826 w 2439256"/>
              <a:gd name="connsiteY9650" fmla="*/ 4157158 h 4246968"/>
              <a:gd name="connsiteX9651" fmla="*/ 1508846 w 2439256"/>
              <a:gd name="connsiteY9651" fmla="*/ 4073119 h 4246968"/>
              <a:gd name="connsiteX9652" fmla="*/ 1573416 w 2439256"/>
              <a:gd name="connsiteY9652" fmla="*/ 4103437 h 4246968"/>
              <a:gd name="connsiteX9653" fmla="*/ 1578092 w 2439256"/>
              <a:gd name="connsiteY9653" fmla="*/ 4103808 h 4246968"/>
              <a:gd name="connsiteX9654" fmla="*/ 1578559 w 2439256"/>
              <a:gd name="connsiteY9654" fmla="*/ 4099122 h 4246968"/>
              <a:gd name="connsiteX9655" fmla="*/ 1508846 w 2439256"/>
              <a:gd name="connsiteY9655" fmla="*/ 4066375 h 4246968"/>
              <a:gd name="connsiteX9656" fmla="*/ 1418168 w 2439256"/>
              <a:gd name="connsiteY9656" fmla="*/ 4156929 h 4246968"/>
              <a:gd name="connsiteX9657" fmla="*/ 1418082 w 2439256"/>
              <a:gd name="connsiteY9657" fmla="*/ 4163625 h 4246968"/>
              <a:gd name="connsiteX9658" fmla="*/ 1401880 w 2439256"/>
              <a:gd name="connsiteY9658" fmla="*/ 4147433 h 4246968"/>
              <a:gd name="connsiteX9659" fmla="*/ 1397194 w 2439256"/>
              <a:gd name="connsiteY9659" fmla="*/ 4147433 h 4246968"/>
              <a:gd name="connsiteX9660" fmla="*/ 1397194 w 2439256"/>
              <a:gd name="connsiteY9660" fmla="*/ 4152091 h 4246968"/>
              <a:gd name="connsiteX9661" fmla="*/ 1419130 w 2439256"/>
              <a:gd name="connsiteY9661" fmla="*/ 4173903 h 4246968"/>
              <a:gd name="connsiteX9662" fmla="*/ 1421502 w 2439256"/>
              <a:gd name="connsiteY9662" fmla="*/ 4174874 h 4246968"/>
              <a:gd name="connsiteX9663" fmla="*/ 1423873 w 2439256"/>
              <a:gd name="connsiteY9663" fmla="*/ 4173903 h 4246968"/>
              <a:gd name="connsiteX9664" fmla="*/ 1445790 w 2439256"/>
              <a:gd name="connsiteY9664" fmla="*/ 4152091 h 4246968"/>
              <a:gd name="connsiteX9665" fmla="*/ 1445590 w 2439256"/>
              <a:gd name="connsiteY9665" fmla="*/ 4147623 h 4246968"/>
              <a:gd name="connsiteX9666" fmla="*/ 1331471 w 2439256"/>
              <a:gd name="connsiteY9666" fmla="*/ 4210088 h 4246968"/>
              <a:gd name="connsiteX9667" fmla="*/ 1317298 w 2439256"/>
              <a:gd name="connsiteY9667" fmla="*/ 4223433 h 4246968"/>
              <a:gd name="connsiteX9668" fmla="*/ 1316536 w 2439256"/>
              <a:gd name="connsiteY9668" fmla="*/ 4228091 h 4246968"/>
              <a:gd name="connsiteX9669" fmla="*/ 1319203 w 2439256"/>
              <a:gd name="connsiteY9669" fmla="*/ 4229434 h 4246968"/>
              <a:gd name="connsiteX9670" fmla="*/ 1321194 w 2439256"/>
              <a:gd name="connsiteY9670" fmla="*/ 4228776 h 4246968"/>
              <a:gd name="connsiteX9671" fmla="*/ 1336624 w 2439256"/>
              <a:gd name="connsiteY9671" fmla="*/ 4214270 h 4246968"/>
              <a:gd name="connsiteX9672" fmla="*/ 1336157 w 2439256"/>
              <a:gd name="connsiteY9672" fmla="*/ 4209621 h 4246968"/>
              <a:gd name="connsiteX9673" fmla="*/ 1331471 w 2439256"/>
              <a:gd name="connsiteY9673" fmla="*/ 4210088 h 4246968"/>
              <a:gd name="connsiteX9674" fmla="*/ 716175 w 2439256"/>
              <a:gd name="connsiteY9674" fmla="*/ 4211717 h 4246968"/>
              <a:gd name="connsiteX9675" fmla="*/ 711508 w 2439256"/>
              <a:gd name="connsiteY9675" fmla="*/ 4211250 h 4246968"/>
              <a:gd name="connsiteX9676" fmla="*/ 711041 w 2439256"/>
              <a:gd name="connsiteY9676" fmla="*/ 4215889 h 4246968"/>
              <a:gd name="connsiteX9677" fmla="*/ 725986 w 2439256"/>
              <a:gd name="connsiteY9677" fmla="*/ 4230281 h 4246968"/>
              <a:gd name="connsiteX9678" fmla="*/ 727986 w 2439256"/>
              <a:gd name="connsiteY9678" fmla="*/ 4230958 h 4246968"/>
              <a:gd name="connsiteX9679" fmla="*/ 730662 w 2439256"/>
              <a:gd name="connsiteY9679" fmla="*/ 4229624 h 4246968"/>
              <a:gd name="connsiteX9680" fmla="*/ 729891 w 2439256"/>
              <a:gd name="connsiteY9680" fmla="*/ 4224966 h 4246968"/>
              <a:gd name="connsiteX9681" fmla="*/ 716175 w 2439256"/>
              <a:gd name="connsiteY9681" fmla="*/ 4211717 h 4246968"/>
              <a:gd name="connsiteX9682" fmla="*/ 1088403 w 2439256"/>
              <a:gd name="connsiteY9682" fmla="*/ 4210088 h 4246968"/>
              <a:gd name="connsiteX9683" fmla="*/ 1074220 w 2439256"/>
              <a:gd name="connsiteY9683" fmla="*/ 4223433 h 4246968"/>
              <a:gd name="connsiteX9684" fmla="*/ 1073458 w 2439256"/>
              <a:gd name="connsiteY9684" fmla="*/ 4228091 h 4246968"/>
              <a:gd name="connsiteX9685" fmla="*/ 1076125 w 2439256"/>
              <a:gd name="connsiteY9685" fmla="*/ 4229434 h 4246968"/>
              <a:gd name="connsiteX9686" fmla="*/ 1078030 w 2439256"/>
              <a:gd name="connsiteY9686" fmla="*/ 4228776 h 4246968"/>
              <a:gd name="connsiteX9687" fmla="*/ 1093451 w 2439256"/>
              <a:gd name="connsiteY9687" fmla="*/ 4214270 h 4246968"/>
              <a:gd name="connsiteX9688" fmla="*/ 1092984 w 2439256"/>
              <a:gd name="connsiteY9688" fmla="*/ 4209621 h 4246968"/>
              <a:gd name="connsiteX9689" fmla="*/ 1088403 w 2439256"/>
              <a:gd name="connsiteY9689" fmla="*/ 4210088 h 4246968"/>
              <a:gd name="connsiteX9690" fmla="*/ 845420 w 2439256"/>
              <a:gd name="connsiteY9690" fmla="*/ 4210088 h 4246968"/>
              <a:gd name="connsiteX9691" fmla="*/ 831228 w 2439256"/>
              <a:gd name="connsiteY9691" fmla="*/ 4223433 h 4246968"/>
              <a:gd name="connsiteX9692" fmla="*/ 830466 w 2439256"/>
              <a:gd name="connsiteY9692" fmla="*/ 4228091 h 4246968"/>
              <a:gd name="connsiteX9693" fmla="*/ 833142 w 2439256"/>
              <a:gd name="connsiteY9693" fmla="*/ 4229434 h 4246968"/>
              <a:gd name="connsiteX9694" fmla="*/ 835142 w 2439256"/>
              <a:gd name="connsiteY9694" fmla="*/ 4228776 h 4246968"/>
              <a:gd name="connsiteX9695" fmla="*/ 850582 w 2439256"/>
              <a:gd name="connsiteY9695" fmla="*/ 4214270 h 4246968"/>
              <a:gd name="connsiteX9696" fmla="*/ 850087 w 2439256"/>
              <a:gd name="connsiteY9696" fmla="*/ 4209621 h 4246968"/>
              <a:gd name="connsiteX9697" fmla="*/ 845420 w 2439256"/>
              <a:gd name="connsiteY9697" fmla="*/ 4210088 h 4246968"/>
              <a:gd name="connsiteX9698" fmla="*/ 1596094 w 2439256"/>
              <a:gd name="connsiteY9698" fmla="*/ 592680 h 4246968"/>
              <a:gd name="connsiteX9699" fmla="*/ 1598095 w 2439256"/>
              <a:gd name="connsiteY9699" fmla="*/ 597005 h 4246968"/>
              <a:gd name="connsiteX9700" fmla="*/ 1618669 w 2439256"/>
              <a:gd name="connsiteY9700" fmla="*/ 601750 h 4246968"/>
              <a:gd name="connsiteX9701" fmla="*/ 1619050 w 2439256"/>
              <a:gd name="connsiteY9701" fmla="*/ 601750 h 4246968"/>
              <a:gd name="connsiteX9702" fmla="*/ 1622374 w 2439256"/>
              <a:gd name="connsiteY9702" fmla="*/ 598768 h 4246968"/>
              <a:gd name="connsiteX9703" fmla="*/ 1619316 w 2439256"/>
              <a:gd name="connsiteY9703" fmla="*/ 595098 h 4246968"/>
              <a:gd name="connsiteX9704" fmla="*/ 1600372 w 2439256"/>
              <a:gd name="connsiteY9704" fmla="*/ 590681 h 4246968"/>
              <a:gd name="connsiteX9705" fmla="*/ 1596094 w 2439256"/>
              <a:gd name="connsiteY9705" fmla="*/ 592680 h 4246968"/>
              <a:gd name="connsiteX9706" fmla="*/ 602446 w 2439256"/>
              <a:gd name="connsiteY9706" fmla="*/ 4210088 h 4246968"/>
              <a:gd name="connsiteX9707" fmla="*/ 588254 w 2439256"/>
              <a:gd name="connsiteY9707" fmla="*/ 4223433 h 4246968"/>
              <a:gd name="connsiteX9708" fmla="*/ 587483 w 2439256"/>
              <a:gd name="connsiteY9708" fmla="*/ 4228091 h 4246968"/>
              <a:gd name="connsiteX9709" fmla="*/ 590140 w 2439256"/>
              <a:gd name="connsiteY9709" fmla="*/ 4229434 h 4246968"/>
              <a:gd name="connsiteX9710" fmla="*/ 592064 w 2439256"/>
              <a:gd name="connsiteY9710" fmla="*/ 4228776 h 4246968"/>
              <a:gd name="connsiteX9711" fmla="*/ 607504 w 2439256"/>
              <a:gd name="connsiteY9711" fmla="*/ 4214270 h 4246968"/>
              <a:gd name="connsiteX9712" fmla="*/ 607009 w 2439256"/>
              <a:gd name="connsiteY9712" fmla="*/ 4209621 h 4246968"/>
              <a:gd name="connsiteX9713" fmla="*/ 602446 w 2439256"/>
              <a:gd name="connsiteY9713" fmla="*/ 4210088 h 4246968"/>
              <a:gd name="connsiteX9714" fmla="*/ 716661 w 2439256"/>
              <a:gd name="connsiteY9714" fmla="*/ 4147623 h 4246968"/>
              <a:gd name="connsiteX9715" fmla="*/ 711984 w 2439256"/>
              <a:gd name="connsiteY9715" fmla="*/ 4147623 h 4246968"/>
              <a:gd name="connsiteX9716" fmla="*/ 695801 w 2439256"/>
              <a:gd name="connsiteY9716" fmla="*/ 4163816 h 4246968"/>
              <a:gd name="connsiteX9717" fmla="*/ 695887 w 2439256"/>
              <a:gd name="connsiteY9717" fmla="*/ 4157158 h 4246968"/>
              <a:gd name="connsiteX9718" fmla="*/ 779888 w 2439256"/>
              <a:gd name="connsiteY9718" fmla="*/ 4073119 h 4246968"/>
              <a:gd name="connsiteX9719" fmla="*/ 844467 w 2439256"/>
              <a:gd name="connsiteY9719" fmla="*/ 4103437 h 4246968"/>
              <a:gd name="connsiteX9720" fmla="*/ 849135 w 2439256"/>
              <a:gd name="connsiteY9720" fmla="*/ 4103808 h 4246968"/>
              <a:gd name="connsiteX9721" fmla="*/ 849630 w 2439256"/>
              <a:gd name="connsiteY9721" fmla="*/ 4099122 h 4246968"/>
              <a:gd name="connsiteX9722" fmla="*/ 779888 w 2439256"/>
              <a:gd name="connsiteY9722" fmla="*/ 4066375 h 4246968"/>
              <a:gd name="connsiteX9723" fmla="*/ 689220 w 2439256"/>
              <a:gd name="connsiteY9723" fmla="*/ 4156929 h 4246968"/>
              <a:gd name="connsiteX9724" fmla="*/ 689124 w 2439256"/>
              <a:gd name="connsiteY9724" fmla="*/ 4163625 h 4246968"/>
              <a:gd name="connsiteX9725" fmla="*/ 672912 w 2439256"/>
              <a:gd name="connsiteY9725" fmla="*/ 4147433 h 4246968"/>
              <a:gd name="connsiteX9726" fmla="*/ 668264 w 2439256"/>
              <a:gd name="connsiteY9726" fmla="*/ 4147433 h 4246968"/>
              <a:gd name="connsiteX9727" fmla="*/ 668264 w 2439256"/>
              <a:gd name="connsiteY9727" fmla="*/ 4152091 h 4246968"/>
              <a:gd name="connsiteX9728" fmla="*/ 690077 w 2439256"/>
              <a:gd name="connsiteY9728" fmla="*/ 4173903 h 4246968"/>
              <a:gd name="connsiteX9729" fmla="*/ 692448 w 2439256"/>
              <a:gd name="connsiteY9729" fmla="*/ 4174874 h 4246968"/>
              <a:gd name="connsiteX9730" fmla="*/ 694849 w 2439256"/>
              <a:gd name="connsiteY9730" fmla="*/ 4173903 h 4246968"/>
              <a:gd name="connsiteX9731" fmla="*/ 716661 w 2439256"/>
              <a:gd name="connsiteY9731" fmla="*/ 4152091 h 4246968"/>
              <a:gd name="connsiteX9732" fmla="*/ 716661 w 2439256"/>
              <a:gd name="connsiteY9732" fmla="*/ 4147623 h 4246968"/>
              <a:gd name="connsiteX9733" fmla="*/ 647405 w 2439256"/>
              <a:gd name="connsiteY9733" fmla="*/ 3997128 h 4246968"/>
              <a:gd name="connsiteX9734" fmla="*/ 628459 w 2439256"/>
              <a:gd name="connsiteY9734" fmla="*/ 3992756 h 4246968"/>
              <a:gd name="connsiteX9735" fmla="*/ 624154 w 2439256"/>
              <a:gd name="connsiteY9735" fmla="*/ 3994747 h 4246968"/>
              <a:gd name="connsiteX9736" fmla="*/ 626164 w 2439256"/>
              <a:gd name="connsiteY9736" fmla="*/ 3999033 h 4246968"/>
              <a:gd name="connsiteX9737" fmla="*/ 646738 w 2439256"/>
              <a:gd name="connsiteY9737" fmla="*/ 4003777 h 4246968"/>
              <a:gd name="connsiteX9738" fmla="*/ 647109 w 2439256"/>
              <a:gd name="connsiteY9738" fmla="*/ 4003777 h 4246968"/>
              <a:gd name="connsiteX9739" fmla="*/ 650443 w 2439256"/>
              <a:gd name="connsiteY9739" fmla="*/ 4000834 h 4246968"/>
              <a:gd name="connsiteX9740" fmla="*/ 647405 w 2439256"/>
              <a:gd name="connsiteY9740" fmla="*/ 3997128 h 4246968"/>
              <a:gd name="connsiteX9741" fmla="*/ 670074 w 2439256"/>
              <a:gd name="connsiteY9741" fmla="*/ 4004053 h 4246968"/>
              <a:gd name="connsiteX9742" fmla="*/ 670817 w 2439256"/>
              <a:gd name="connsiteY9742" fmla="*/ 4003958 h 4246968"/>
              <a:gd name="connsiteX9743" fmla="*/ 692734 w 2439256"/>
              <a:gd name="connsiteY9743" fmla="*/ 3998052 h 4246968"/>
              <a:gd name="connsiteX9744" fmla="*/ 694934 w 2439256"/>
              <a:gd name="connsiteY9744" fmla="*/ 3993861 h 4246968"/>
              <a:gd name="connsiteX9745" fmla="*/ 690724 w 2439256"/>
              <a:gd name="connsiteY9745" fmla="*/ 3991680 h 4246968"/>
              <a:gd name="connsiteX9746" fmla="*/ 669217 w 2439256"/>
              <a:gd name="connsiteY9746" fmla="*/ 3997395 h 4246968"/>
              <a:gd name="connsiteX9747" fmla="*/ 666722 w 2439256"/>
              <a:gd name="connsiteY9747" fmla="*/ 4001395 h 4246968"/>
              <a:gd name="connsiteX9748" fmla="*/ 670074 w 2439256"/>
              <a:gd name="connsiteY9748" fmla="*/ 4004053 h 4246968"/>
              <a:gd name="connsiteX9749" fmla="*/ 626640 w 2439256"/>
              <a:gd name="connsiteY9749" fmla="*/ 4140279 h 4246968"/>
              <a:gd name="connsiteX9750" fmla="*/ 624249 w 2439256"/>
              <a:gd name="connsiteY9750" fmla="*/ 4139336 h 4246968"/>
              <a:gd name="connsiteX9751" fmla="*/ 621878 w 2439256"/>
              <a:gd name="connsiteY9751" fmla="*/ 4140279 h 4246968"/>
              <a:gd name="connsiteX9752" fmla="*/ 600056 w 2439256"/>
              <a:gd name="connsiteY9752" fmla="*/ 4162092 h 4246968"/>
              <a:gd name="connsiteX9753" fmla="*/ 600056 w 2439256"/>
              <a:gd name="connsiteY9753" fmla="*/ 4166730 h 4246968"/>
              <a:gd name="connsiteX9754" fmla="*/ 604742 w 2439256"/>
              <a:gd name="connsiteY9754" fmla="*/ 4166730 h 4246968"/>
              <a:gd name="connsiteX9755" fmla="*/ 620906 w 2439256"/>
              <a:gd name="connsiteY9755" fmla="*/ 4150557 h 4246968"/>
              <a:gd name="connsiteX9756" fmla="*/ 620906 w 2439256"/>
              <a:gd name="connsiteY9756" fmla="*/ 4157139 h 4246968"/>
              <a:gd name="connsiteX9757" fmla="*/ 614363 w 2439256"/>
              <a:gd name="connsiteY9757" fmla="*/ 4190552 h 4246968"/>
              <a:gd name="connsiteX9758" fmla="*/ 616067 w 2439256"/>
              <a:gd name="connsiteY9758" fmla="*/ 4194972 h 4246968"/>
              <a:gd name="connsiteX9759" fmla="*/ 617411 w 2439256"/>
              <a:gd name="connsiteY9759" fmla="*/ 4195239 h 4246968"/>
              <a:gd name="connsiteX9760" fmla="*/ 620449 w 2439256"/>
              <a:gd name="connsiteY9760" fmla="*/ 4193238 h 4246968"/>
              <a:gd name="connsiteX9761" fmla="*/ 627593 w 2439256"/>
              <a:gd name="connsiteY9761" fmla="*/ 4157139 h 4246968"/>
              <a:gd name="connsiteX9762" fmla="*/ 627593 w 2439256"/>
              <a:gd name="connsiteY9762" fmla="*/ 4150652 h 4246968"/>
              <a:gd name="connsiteX9763" fmla="*/ 643776 w 2439256"/>
              <a:gd name="connsiteY9763" fmla="*/ 4166845 h 4246968"/>
              <a:gd name="connsiteX9764" fmla="*/ 646176 w 2439256"/>
              <a:gd name="connsiteY9764" fmla="*/ 4167807 h 4246968"/>
              <a:gd name="connsiteX9765" fmla="*/ 648548 w 2439256"/>
              <a:gd name="connsiteY9765" fmla="*/ 4166845 h 4246968"/>
              <a:gd name="connsiteX9766" fmla="*/ 648548 w 2439256"/>
              <a:gd name="connsiteY9766" fmla="*/ 4162187 h 4246968"/>
              <a:gd name="connsiteX9767" fmla="*/ 626640 w 2439256"/>
              <a:gd name="connsiteY9767" fmla="*/ 4140279 h 4246968"/>
              <a:gd name="connsiteX9768" fmla="*/ 690848 w 2439256"/>
              <a:gd name="connsiteY9768" fmla="*/ 3928853 h 4246968"/>
              <a:gd name="connsiteX9769" fmla="*/ 658358 w 2439256"/>
              <a:gd name="connsiteY9769" fmla="*/ 3961314 h 4246968"/>
              <a:gd name="connsiteX9770" fmla="*/ 625869 w 2439256"/>
              <a:gd name="connsiteY9770" fmla="*/ 3928853 h 4246968"/>
              <a:gd name="connsiteX9771" fmla="*/ 658358 w 2439256"/>
              <a:gd name="connsiteY9771" fmla="*/ 3867179 h 4246968"/>
              <a:gd name="connsiteX9772" fmla="*/ 690848 w 2439256"/>
              <a:gd name="connsiteY9772" fmla="*/ 3928853 h 4246968"/>
              <a:gd name="connsiteX9773" fmla="*/ 658358 w 2439256"/>
              <a:gd name="connsiteY9773" fmla="*/ 3954666 h 4246968"/>
              <a:gd name="connsiteX9774" fmla="*/ 684171 w 2439256"/>
              <a:gd name="connsiteY9774" fmla="*/ 3928853 h 4246968"/>
              <a:gd name="connsiteX9775" fmla="*/ 658358 w 2439256"/>
              <a:gd name="connsiteY9775" fmla="*/ 3874256 h 4246968"/>
              <a:gd name="connsiteX9776" fmla="*/ 632546 w 2439256"/>
              <a:gd name="connsiteY9776" fmla="*/ 3928853 h 4246968"/>
              <a:gd name="connsiteX9777" fmla="*/ 658358 w 2439256"/>
              <a:gd name="connsiteY9777" fmla="*/ 3954666 h 4246968"/>
              <a:gd name="connsiteX9778" fmla="*/ 768839 w 2439256"/>
              <a:gd name="connsiteY9778" fmla="*/ 4240083 h 4246968"/>
              <a:gd name="connsiteX9779" fmla="*/ 749894 w 2439256"/>
              <a:gd name="connsiteY9779" fmla="*/ 4235711 h 4246968"/>
              <a:gd name="connsiteX9780" fmla="*/ 745627 w 2439256"/>
              <a:gd name="connsiteY9780" fmla="*/ 4237711 h 4246968"/>
              <a:gd name="connsiteX9781" fmla="*/ 747617 w 2439256"/>
              <a:gd name="connsiteY9781" fmla="*/ 4241997 h 4246968"/>
              <a:gd name="connsiteX9782" fmla="*/ 768172 w 2439256"/>
              <a:gd name="connsiteY9782" fmla="*/ 4246779 h 4246968"/>
              <a:gd name="connsiteX9783" fmla="*/ 768562 w 2439256"/>
              <a:gd name="connsiteY9783" fmla="*/ 4246779 h 4246968"/>
              <a:gd name="connsiteX9784" fmla="*/ 771877 w 2439256"/>
              <a:gd name="connsiteY9784" fmla="*/ 4243807 h 4246968"/>
              <a:gd name="connsiteX9785" fmla="*/ 768839 w 2439256"/>
              <a:gd name="connsiteY9785" fmla="*/ 4240083 h 4246968"/>
              <a:gd name="connsiteX9786" fmla="*/ 1011821 w 2439256"/>
              <a:gd name="connsiteY9786" fmla="*/ 4240083 h 4246968"/>
              <a:gd name="connsiteX9787" fmla="*/ 992886 w 2439256"/>
              <a:gd name="connsiteY9787" fmla="*/ 4235711 h 4246968"/>
              <a:gd name="connsiteX9788" fmla="*/ 988590 w 2439256"/>
              <a:gd name="connsiteY9788" fmla="*/ 4237711 h 4246968"/>
              <a:gd name="connsiteX9789" fmla="*/ 990590 w 2439256"/>
              <a:gd name="connsiteY9789" fmla="*/ 4241997 h 4246968"/>
              <a:gd name="connsiteX9790" fmla="*/ 1011164 w 2439256"/>
              <a:gd name="connsiteY9790" fmla="*/ 4246779 h 4246968"/>
              <a:gd name="connsiteX9791" fmla="*/ 1011555 w 2439256"/>
              <a:gd name="connsiteY9791" fmla="*/ 4246779 h 4246968"/>
              <a:gd name="connsiteX9792" fmla="*/ 1014869 w 2439256"/>
              <a:gd name="connsiteY9792" fmla="*/ 4243807 h 4246968"/>
              <a:gd name="connsiteX9793" fmla="*/ 1011821 w 2439256"/>
              <a:gd name="connsiteY9793" fmla="*/ 4240083 h 4246968"/>
              <a:gd name="connsiteX9794" fmla="*/ 1055255 w 2439256"/>
              <a:gd name="connsiteY9794" fmla="*/ 4171807 h 4246968"/>
              <a:gd name="connsiteX9795" fmla="*/ 1022775 w 2439256"/>
              <a:gd name="connsiteY9795" fmla="*/ 4204278 h 4246968"/>
              <a:gd name="connsiteX9796" fmla="*/ 990295 w 2439256"/>
              <a:gd name="connsiteY9796" fmla="*/ 4171807 h 4246968"/>
              <a:gd name="connsiteX9797" fmla="*/ 1022775 w 2439256"/>
              <a:gd name="connsiteY9797" fmla="*/ 4110190 h 4246968"/>
              <a:gd name="connsiteX9798" fmla="*/ 1055255 w 2439256"/>
              <a:gd name="connsiteY9798" fmla="*/ 4171807 h 4246968"/>
              <a:gd name="connsiteX9799" fmla="*/ 1022871 w 2439256"/>
              <a:gd name="connsiteY9799" fmla="*/ 4197620 h 4246968"/>
              <a:gd name="connsiteX9800" fmla="*/ 1048683 w 2439256"/>
              <a:gd name="connsiteY9800" fmla="*/ 4171807 h 4246968"/>
              <a:gd name="connsiteX9801" fmla="*/ 1022871 w 2439256"/>
              <a:gd name="connsiteY9801" fmla="*/ 4117210 h 4246968"/>
              <a:gd name="connsiteX9802" fmla="*/ 997067 w 2439256"/>
              <a:gd name="connsiteY9802" fmla="*/ 4171807 h 4246968"/>
              <a:gd name="connsiteX9803" fmla="*/ 1022871 w 2439256"/>
              <a:gd name="connsiteY9803" fmla="*/ 4197620 h 4246968"/>
              <a:gd name="connsiteX9804" fmla="*/ 869623 w 2439256"/>
              <a:gd name="connsiteY9804" fmla="*/ 4140279 h 4246968"/>
              <a:gd name="connsiteX9805" fmla="*/ 867232 w 2439256"/>
              <a:gd name="connsiteY9805" fmla="*/ 4139336 h 4246968"/>
              <a:gd name="connsiteX9806" fmla="*/ 864861 w 2439256"/>
              <a:gd name="connsiteY9806" fmla="*/ 4140279 h 4246968"/>
              <a:gd name="connsiteX9807" fmla="*/ 843039 w 2439256"/>
              <a:gd name="connsiteY9807" fmla="*/ 4162092 h 4246968"/>
              <a:gd name="connsiteX9808" fmla="*/ 843039 w 2439256"/>
              <a:gd name="connsiteY9808" fmla="*/ 4166730 h 4246968"/>
              <a:gd name="connsiteX9809" fmla="*/ 847715 w 2439256"/>
              <a:gd name="connsiteY9809" fmla="*/ 4166730 h 4246968"/>
              <a:gd name="connsiteX9810" fmla="*/ 863908 w 2439256"/>
              <a:gd name="connsiteY9810" fmla="*/ 4150557 h 4246968"/>
              <a:gd name="connsiteX9811" fmla="*/ 863908 w 2439256"/>
              <a:gd name="connsiteY9811" fmla="*/ 4157139 h 4246968"/>
              <a:gd name="connsiteX9812" fmla="*/ 857316 w 2439256"/>
              <a:gd name="connsiteY9812" fmla="*/ 4190552 h 4246968"/>
              <a:gd name="connsiteX9813" fmla="*/ 859050 w 2439256"/>
              <a:gd name="connsiteY9813" fmla="*/ 4194972 h 4246968"/>
              <a:gd name="connsiteX9814" fmla="*/ 860374 w 2439256"/>
              <a:gd name="connsiteY9814" fmla="*/ 4195239 h 4246968"/>
              <a:gd name="connsiteX9815" fmla="*/ 863422 w 2439256"/>
              <a:gd name="connsiteY9815" fmla="*/ 4193238 h 4246968"/>
              <a:gd name="connsiteX9816" fmla="*/ 870585 w 2439256"/>
              <a:gd name="connsiteY9816" fmla="*/ 4157139 h 4246968"/>
              <a:gd name="connsiteX9817" fmla="*/ 870585 w 2439256"/>
              <a:gd name="connsiteY9817" fmla="*/ 4150652 h 4246968"/>
              <a:gd name="connsiteX9818" fmla="*/ 886768 w 2439256"/>
              <a:gd name="connsiteY9818" fmla="*/ 4166845 h 4246968"/>
              <a:gd name="connsiteX9819" fmla="*/ 889130 w 2439256"/>
              <a:gd name="connsiteY9819" fmla="*/ 4167807 h 4246968"/>
              <a:gd name="connsiteX9820" fmla="*/ 891530 w 2439256"/>
              <a:gd name="connsiteY9820" fmla="*/ 4166845 h 4246968"/>
              <a:gd name="connsiteX9821" fmla="*/ 891530 w 2439256"/>
              <a:gd name="connsiteY9821" fmla="*/ 4162187 h 4246968"/>
              <a:gd name="connsiteX9822" fmla="*/ 869623 w 2439256"/>
              <a:gd name="connsiteY9822" fmla="*/ 4140279 h 4246968"/>
              <a:gd name="connsiteX9823" fmla="*/ 959244 w 2439256"/>
              <a:gd name="connsiteY9823" fmla="*/ 4211717 h 4246968"/>
              <a:gd name="connsiteX9824" fmla="*/ 954567 w 2439256"/>
              <a:gd name="connsiteY9824" fmla="*/ 4211250 h 4246968"/>
              <a:gd name="connsiteX9825" fmla="*/ 954100 w 2439256"/>
              <a:gd name="connsiteY9825" fmla="*/ 4215889 h 4246968"/>
              <a:gd name="connsiteX9826" fmla="*/ 969064 w 2439256"/>
              <a:gd name="connsiteY9826" fmla="*/ 4230281 h 4246968"/>
              <a:gd name="connsiteX9827" fmla="*/ 971064 w 2439256"/>
              <a:gd name="connsiteY9827" fmla="*/ 4230958 h 4246968"/>
              <a:gd name="connsiteX9828" fmla="*/ 973741 w 2439256"/>
              <a:gd name="connsiteY9828" fmla="*/ 4229624 h 4246968"/>
              <a:gd name="connsiteX9829" fmla="*/ 972960 w 2439256"/>
              <a:gd name="connsiteY9829" fmla="*/ 4224966 h 4246968"/>
              <a:gd name="connsiteX9830" fmla="*/ 959244 w 2439256"/>
              <a:gd name="connsiteY9830" fmla="*/ 4211717 h 4246968"/>
              <a:gd name="connsiteX9831" fmla="*/ 1055265 w 2439256"/>
              <a:gd name="connsiteY9831" fmla="*/ 4234691 h 4246968"/>
              <a:gd name="connsiteX9832" fmla="*/ 1033729 w 2439256"/>
              <a:gd name="connsiteY9832" fmla="*/ 4240416 h 4246968"/>
              <a:gd name="connsiteX9833" fmla="*/ 1031253 w 2439256"/>
              <a:gd name="connsiteY9833" fmla="*/ 4244407 h 4246968"/>
              <a:gd name="connsiteX9834" fmla="*/ 1034501 w 2439256"/>
              <a:gd name="connsiteY9834" fmla="*/ 4246969 h 4246968"/>
              <a:gd name="connsiteX9835" fmla="*/ 1035262 w 2439256"/>
              <a:gd name="connsiteY9835" fmla="*/ 4246874 h 4246968"/>
              <a:gd name="connsiteX9836" fmla="*/ 1057180 w 2439256"/>
              <a:gd name="connsiteY9836" fmla="*/ 4240968 h 4246968"/>
              <a:gd name="connsiteX9837" fmla="*/ 1059361 w 2439256"/>
              <a:gd name="connsiteY9837" fmla="*/ 4236777 h 4246968"/>
              <a:gd name="connsiteX9838" fmla="*/ 1055265 w 2439256"/>
              <a:gd name="connsiteY9838" fmla="*/ 4234691 h 4246968"/>
              <a:gd name="connsiteX9839" fmla="*/ 959615 w 2439256"/>
              <a:gd name="connsiteY9839" fmla="*/ 4147623 h 4246968"/>
              <a:gd name="connsiteX9840" fmla="*/ 954967 w 2439256"/>
              <a:gd name="connsiteY9840" fmla="*/ 4147623 h 4246968"/>
              <a:gd name="connsiteX9841" fmla="*/ 938765 w 2439256"/>
              <a:gd name="connsiteY9841" fmla="*/ 4163816 h 4246968"/>
              <a:gd name="connsiteX9842" fmla="*/ 938889 w 2439256"/>
              <a:gd name="connsiteY9842" fmla="*/ 4157158 h 4246968"/>
              <a:gd name="connsiteX9843" fmla="*/ 1022871 w 2439256"/>
              <a:gd name="connsiteY9843" fmla="*/ 4073119 h 4246968"/>
              <a:gd name="connsiteX9844" fmla="*/ 1087441 w 2439256"/>
              <a:gd name="connsiteY9844" fmla="*/ 4103437 h 4246968"/>
              <a:gd name="connsiteX9845" fmla="*/ 1092127 w 2439256"/>
              <a:gd name="connsiteY9845" fmla="*/ 4103808 h 4246968"/>
              <a:gd name="connsiteX9846" fmla="*/ 1092603 w 2439256"/>
              <a:gd name="connsiteY9846" fmla="*/ 4099122 h 4246968"/>
              <a:gd name="connsiteX9847" fmla="*/ 1022871 w 2439256"/>
              <a:gd name="connsiteY9847" fmla="*/ 4066375 h 4246968"/>
              <a:gd name="connsiteX9848" fmla="*/ 932202 w 2439256"/>
              <a:gd name="connsiteY9848" fmla="*/ 4156929 h 4246968"/>
              <a:gd name="connsiteX9849" fmla="*/ 932116 w 2439256"/>
              <a:gd name="connsiteY9849" fmla="*/ 4163625 h 4246968"/>
              <a:gd name="connsiteX9850" fmla="*/ 915914 w 2439256"/>
              <a:gd name="connsiteY9850" fmla="*/ 4147433 h 4246968"/>
              <a:gd name="connsiteX9851" fmla="*/ 911247 w 2439256"/>
              <a:gd name="connsiteY9851" fmla="*/ 4147433 h 4246968"/>
              <a:gd name="connsiteX9852" fmla="*/ 911247 w 2439256"/>
              <a:gd name="connsiteY9852" fmla="*/ 4152091 h 4246968"/>
              <a:gd name="connsiteX9853" fmla="*/ 933155 w 2439256"/>
              <a:gd name="connsiteY9853" fmla="*/ 4173903 h 4246968"/>
              <a:gd name="connsiteX9854" fmla="*/ 935526 w 2439256"/>
              <a:gd name="connsiteY9854" fmla="*/ 4174874 h 4246968"/>
              <a:gd name="connsiteX9855" fmla="*/ 937927 w 2439256"/>
              <a:gd name="connsiteY9855" fmla="*/ 4173903 h 4246968"/>
              <a:gd name="connsiteX9856" fmla="*/ 959834 w 2439256"/>
              <a:gd name="connsiteY9856" fmla="*/ 4152091 h 4246968"/>
              <a:gd name="connsiteX9857" fmla="*/ 959615 w 2439256"/>
              <a:gd name="connsiteY9857" fmla="*/ 4147623 h 4246968"/>
              <a:gd name="connsiteX9858" fmla="*/ 890397 w 2439256"/>
              <a:gd name="connsiteY9858" fmla="*/ 3997128 h 4246968"/>
              <a:gd name="connsiteX9859" fmla="*/ 871442 w 2439256"/>
              <a:gd name="connsiteY9859" fmla="*/ 3992756 h 4246968"/>
              <a:gd name="connsiteX9860" fmla="*/ 867127 w 2439256"/>
              <a:gd name="connsiteY9860" fmla="*/ 3994747 h 4246968"/>
              <a:gd name="connsiteX9861" fmla="*/ 869128 w 2439256"/>
              <a:gd name="connsiteY9861" fmla="*/ 3999033 h 4246968"/>
              <a:gd name="connsiteX9862" fmla="*/ 889721 w 2439256"/>
              <a:gd name="connsiteY9862" fmla="*/ 4003777 h 4246968"/>
              <a:gd name="connsiteX9863" fmla="*/ 890092 w 2439256"/>
              <a:gd name="connsiteY9863" fmla="*/ 4003777 h 4246968"/>
              <a:gd name="connsiteX9864" fmla="*/ 893436 w 2439256"/>
              <a:gd name="connsiteY9864" fmla="*/ 4000834 h 4246968"/>
              <a:gd name="connsiteX9865" fmla="*/ 890397 w 2439256"/>
              <a:gd name="connsiteY9865" fmla="*/ 3997128 h 4246968"/>
              <a:gd name="connsiteX9866" fmla="*/ 933802 w 2439256"/>
              <a:gd name="connsiteY9866" fmla="*/ 3928853 h 4246968"/>
              <a:gd name="connsiteX9867" fmla="*/ 901341 w 2439256"/>
              <a:gd name="connsiteY9867" fmla="*/ 3961314 h 4246968"/>
              <a:gd name="connsiteX9868" fmla="*/ 868861 w 2439256"/>
              <a:gd name="connsiteY9868" fmla="*/ 3928853 h 4246968"/>
              <a:gd name="connsiteX9869" fmla="*/ 901341 w 2439256"/>
              <a:gd name="connsiteY9869" fmla="*/ 3867179 h 4246968"/>
              <a:gd name="connsiteX9870" fmla="*/ 933802 w 2439256"/>
              <a:gd name="connsiteY9870" fmla="*/ 3928853 h 4246968"/>
              <a:gd name="connsiteX9871" fmla="*/ 901341 w 2439256"/>
              <a:gd name="connsiteY9871" fmla="*/ 3954666 h 4246968"/>
              <a:gd name="connsiteX9872" fmla="*/ 927154 w 2439256"/>
              <a:gd name="connsiteY9872" fmla="*/ 3928853 h 4246968"/>
              <a:gd name="connsiteX9873" fmla="*/ 901341 w 2439256"/>
              <a:gd name="connsiteY9873" fmla="*/ 3874256 h 4246968"/>
              <a:gd name="connsiteX9874" fmla="*/ 875529 w 2439256"/>
              <a:gd name="connsiteY9874" fmla="*/ 3928853 h 4246968"/>
              <a:gd name="connsiteX9875" fmla="*/ 901341 w 2439256"/>
              <a:gd name="connsiteY9875" fmla="*/ 3954666 h 4246968"/>
              <a:gd name="connsiteX9876" fmla="*/ 913038 w 2439256"/>
              <a:gd name="connsiteY9876" fmla="*/ 4004053 h 4246968"/>
              <a:gd name="connsiteX9877" fmla="*/ 913809 w 2439256"/>
              <a:gd name="connsiteY9877" fmla="*/ 4003958 h 4246968"/>
              <a:gd name="connsiteX9878" fmla="*/ 935727 w 2439256"/>
              <a:gd name="connsiteY9878" fmla="*/ 3998052 h 4246968"/>
              <a:gd name="connsiteX9879" fmla="*/ 937927 w 2439256"/>
              <a:gd name="connsiteY9879" fmla="*/ 3993861 h 4246968"/>
              <a:gd name="connsiteX9880" fmla="*/ 933726 w 2439256"/>
              <a:gd name="connsiteY9880" fmla="*/ 3991680 h 4246968"/>
              <a:gd name="connsiteX9881" fmla="*/ 912200 w 2439256"/>
              <a:gd name="connsiteY9881" fmla="*/ 3997395 h 4246968"/>
              <a:gd name="connsiteX9882" fmla="*/ 909714 w 2439256"/>
              <a:gd name="connsiteY9882" fmla="*/ 4001395 h 4246968"/>
              <a:gd name="connsiteX9883" fmla="*/ 913038 w 2439256"/>
              <a:gd name="connsiteY9883" fmla="*/ 4004053 h 4246968"/>
              <a:gd name="connsiteX9884" fmla="*/ 812282 w 2439256"/>
              <a:gd name="connsiteY9884" fmla="*/ 4234691 h 4246968"/>
              <a:gd name="connsiteX9885" fmla="*/ 790747 w 2439256"/>
              <a:gd name="connsiteY9885" fmla="*/ 4240416 h 4246968"/>
              <a:gd name="connsiteX9886" fmla="*/ 788279 w 2439256"/>
              <a:gd name="connsiteY9886" fmla="*/ 4244407 h 4246968"/>
              <a:gd name="connsiteX9887" fmla="*/ 791508 w 2439256"/>
              <a:gd name="connsiteY9887" fmla="*/ 4246969 h 4246968"/>
              <a:gd name="connsiteX9888" fmla="*/ 792280 w 2439256"/>
              <a:gd name="connsiteY9888" fmla="*/ 4246874 h 4246968"/>
              <a:gd name="connsiteX9889" fmla="*/ 814188 w 2439256"/>
              <a:gd name="connsiteY9889" fmla="*/ 4240968 h 4246968"/>
              <a:gd name="connsiteX9890" fmla="*/ 816378 w 2439256"/>
              <a:gd name="connsiteY9890" fmla="*/ 4236777 h 4246968"/>
              <a:gd name="connsiteX9891" fmla="*/ 812282 w 2439256"/>
              <a:gd name="connsiteY9891" fmla="*/ 4234691 h 4246968"/>
              <a:gd name="connsiteX9892" fmla="*/ 2371048 w 2439256"/>
              <a:gd name="connsiteY9892" fmla="*/ 4004053 h 4246968"/>
              <a:gd name="connsiteX9893" fmla="*/ 2371811 w 2439256"/>
              <a:gd name="connsiteY9893" fmla="*/ 4003958 h 4246968"/>
              <a:gd name="connsiteX9894" fmla="*/ 2393718 w 2439256"/>
              <a:gd name="connsiteY9894" fmla="*/ 3998052 h 4246968"/>
              <a:gd name="connsiteX9895" fmla="*/ 2395890 w 2439256"/>
              <a:gd name="connsiteY9895" fmla="*/ 3993861 h 4246968"/>
              <a:gd name="connsiteX9896" fmla="*/ 2391718 w 2439256"/>
              <a:gd name="connsiteY9896" fmla="*/ 3991680 h 4246968"/>
              <a:gd name="connsiteX9897" fmla="*/ 2370182 w 2439256"/>
              <a:gd name="connsiteY9897" fmla="*/ 3997395 h 4246968"/>
              <a:gd name="connsiteX9898" fmla="*/ 2367715 w 2439256"/>
              <a:gd name="connsiteY9898" fmla="*/ 4001395 h 4246968"/>
              <a:gd name="connsiteX9899" fmla="*/ 2371048 w 2439256"/>
              <a:gd name="connsiteY9899" fmla="*/ 4004053 h 4246968"/>
              <a:gd name="connsiteX9900" fmla="*/ 2327605 w 2439256"/>
              <a:gd name="connsiteY9900" fmla="*/ 4140279 h 4246968"/>
              <a:gd name="connsiteX9901" fmla="*/ 2325233 w 2439256"/>
              <a:gd name="connsiteY9901" fmla="*/ 4139336 h 4246968"/>
              <a:gd name="connsiteX9902" fmla="*/ 2322843 w 2439256"/>
              <a:gd name="connsiteY9902" fmla="*/ 4140279 h 4246968"/>
              <a:gd name="connsiteX9903" fmla="*/ 2301021 w 2439256"/>
              <a:gd name="connsiteY9903" fmla="*/ 4162092 h 4246968"/>
              <a:gd name="connsiteX9904" fmla="*/ 2301021 w 2439256"/>
              <a:gd name="connsiteY9904" fmla="*/ 4166730 h 4246968"/>
              <a:gd name="connsiteX9905" fmla="*/ 2305707 w 2439256"/>
              <a:gd name="connsiteY9905" fmla="*/ 4166730 h 4246968"/>
              <a:gd name="connsiteX9906" fmla="*/ 2321890 w 2439256"/>
              <a:gd name="connsiteY9906" fmla="*/ 4150557 h 4246968"/>
              <a:gd name="connsiteX9907" fmla="*/ 2321890 w 2439256"/>
              <a:gd name="connsiteY9907" fmla="*/ 4157139 h 4246968"/>
              <a:gd name="connsiteX9908" fmla="*/ 2315327 w 2439256"/>
              <a:gd name="connsiteY9908" fmla="*/ 4190552 h 4246968"/>
              <a:gd name="connsiteX9909" fmla="*/ 2317052 w 2439256"/>
              <a:gd name="connsiteY9909" fmla="*/ 4194972 h 4246968"/>
              <a:gd name="connsiteX9910" fmla="*/ 2318375 w 2439256"/>
              <a:gd name="connsiteY9910" fmla="*/ 4195239 h 4246968"/>
              <a:gd name="connsiteX9911" fmla="*/ 2321424 w 2439256"/>
              <a:gd name="connsiteY9911" fmla="*/ 4193238 h 4246968"/>
              <a:gd name="connsiteX9912" fmla="*/ 2328557 w 2439256"/>
              <a:gd name="connsiteY9912" fmla="*/ 4157139 h 4246968"/>
              <a:gd name="connsiteX9913" fmla="*/ 2328557 w 2439256"/>
              <a:gd name="connsiteY9913" fmla="*/ 4150652 h 4246968"/>
              <a:gd name="connsiteX9914" fmla="*/ 2344741 w 2439256"/>
              <a:gd name="connsiteY9914" fmla="*/ 4166845 h 4246968"/>
              <a:gd name="connsiteX9915" fmla="*/ 2347141 w 2439256"/>
              <a:gd name="connsiteY9915" fmla="*/ 4167807 h 4246968"/>
              <a:gd name="connsiteX9916" fmla="*/ 2349503 w 2439256"/>
              <a:gd name="connsiteY9916" fmla="*/ 4166845 h 4246968"/>
              <a:gd name="connsiteX9917" fmla="*/ 2349503 w 2439256"/>
              <a:gd name="connsiteY9917" fmla="*/ 4162187 h 4246968"/>
              <a:gd name="connsiteX9918" fmla="*/ 2327605 w 2439256"/>
              <a:gd name="connsiteY9918" fmla="*/ 4140279 h 4246968"/>
              <a:gd name="connsiteX9919" fmla="*/ 2270255 w 2439256"/>
              <a:gd name="connsiteY9919" fmla="*/ 4234691 h 4246968"/>
              <a:gd name="connsiteX9920" fmla="*/ 2248748 w 2439256"/>
              <a:gd name="connsiteY9920" fmla="*/ 4240416 h 4246968"/>
              <a:gd name="connsiteX9921" fmla="*/ 2246262 w 2439256"/>
              <a:gd name="connsiteY9921" fmla="*/ 4244407 h 4246968"/>
              <a:gd name="connsiteX9922" fmla="*/ 2249491 w 2439256"/>
              <a:gd name="connsiteY9922" fmla="*/ 4246969 h 4246968"/>
              <a:gd name="connsiteX9923" fmla="*/ 2250253 w 2439256"/>
              <a:gd name="connsiteY9923" fmla="*/ 4246874 h 4246968"/>
              <a:gd name="connsiteX9924" fmla="*/ 2272170 w 2439256"/>
              <a:gd name="connsiteY9924" fmla="*/ 4240968 h 4246968"/>
              <a:gd name="connsiteX9925" fmla="*/ 2274360 w 2439256"/>
              <a:gd name="connsiteY9925" fmla="*/ 4236777 h 4246968"/>
              <a:gd name="connsiteX9926" fmla="*/ 2270255 w 2439256"/>
              <a:gd name="connsiteY9926" fmla="*/ 4234691 h 4246968"/>
              <a:gd name="connsiteX9927" fmla="*/ 2128056 w 2439256"/>
              <a:gd name="connsiteY9927" fmla="*/ 4004053 h 4246968"/>
              <a:gd name="connsiteX9928" fmla="*/ 2128818 w 2439256"/>
              <a:gd name="connsiteY9928" fmla="*/ 4003958 h 4246968"/>
              <a:gd name="connsiteX9929" fmla="*/ 2150736 w 2439256"/>
              <a:gd name="connsiteY9929" fmla="*/ 3998052 h 4246968"/>
              <a:gd name="connsiteX9930" fmla="*/ 2152926 w 2439256"/>
              <a:gd name="connsiteY9930" fmla="*/ 3993861 h 4246968"/>
              <a:gd name="connsiteX9931" fmla="*/ 2148726 w 2439256"/>
              <a:gd name="connsiteY9931" fmla="*/ 3991680 h 4246968"/>
              <a:gd name="connsiteX9932" fmla="*/ 2127199 w 2439256"/>
              <a:gd name="connsiteY9932" fmla="*/ 3997395 h 4246968"/>
              <a:gd name="connsiteX9933" fmla="*/ 2124742 w 2439256"/>
              <a:gd name="connsiteY9933" fmla="*/ 4001395 h 4246968"/>
              <a:gd name="connsiteX9934" fmla="*/ 2128056 w 2439256"/>
              <a:gd name="connsiteY9934" fmla="*/ 4004053 h 4246968"/>
              <a:gd name="connsiteX9935" fmla="*/ 2348370 w 2439256"/>
              <a:gd name="connsiteY9935" fmla="*/ 3997128 h 4246968"/>
              <a:gd name="connsiteX9936" fmla="*/ 2329415 w 2439256"/>
              <a:gd name="connsiteY9936" fmla="*/ 3992756 h 4246968"/>
              <a:gd name="connsiteX9937" fmla="*/ 2325148 w 2439256"/>
              <a:gd name="connsiteY9937" fmla="*/ 3994747 h 4246968"/>
              <a:gd name="connsiteX9938" fmla="*/ 2327138 w 2439256"/>
              <a:gd name="connsiteY9938" fmla="*/ 3999033 h 4246968"/>
              <a:gd name="connsiteX9939" fmla="*/ 2347703 w 2439256"/>
              <a:gd name="connsiteY9939" fmla="*/ 4003777 h 4246968"/>
              <a:gd name="connsiteX9940" fmla="*/ 2348093 w 2439256"/>
              <a:gd name="connsiteY9940" fmla="*/ 4003777 h 4246968"/>
              <a:gd name="connsiteX9941" fmla="*/ 2351427 w 2439256"/>
              <a:gd name="connsiteY9941" fmla="*/ 4000834 h 4246968"/>
              <a:gd name="connsiteX9942" fmla="*/ 2348370 w 2439256"/>
              <a:gd name="connsiteY9942" fmla="*/ 3997128 h 4246968"/>
              <a:gd name="connsiteX9943" fmla="*/ 2303421 w 2439256"/>
              <a:gd name="connsiteY9943" fmla="*/ 4210088 h 4246968"/>
              <a:gd name="connsiteX9944" fmla="*/ 2289210 w 2439256"/>
              <a:gd name="connsiteY9944" fmla="*/ 4223433 h 4246968"/>
              <a:gd name="connsiteX9945" fmla="*/ 2288477 w 2439256"/>
              <a:gd name="connsiteY9945" fmla="*/ 4228091 h 4246968"/>
              <a:gd name="connsiteX9946" fmla="*/ 2291115 w 2439256"/>
              <a:gd name="connsiteY9946" fmla="*/ 4229434 h 4246968"/>
              <a:gd name="connsiteX9947" fmla="*/ 2293106 w 2439256"/>
              <a:gd name="connsiteY9947" fmla="*/ 4228776 h 4246968"/>
              <a:gd name="connsiteX9948" fmla="*/ 2308555 w 2439256"/>
              <a:gd name="connsiteY9948" fmla="*/ 4214270 h 4246968"/>
              <a:gd name="connsiteX9949" fmla="*/ 2308079 w 2439256"/>
              <a:gd name="connsiteY9949" fmla="*/ 4209621 h 4246968"/>
              <a:gd name="connsiteX9950" fmla="*/ 2303421 w 2439256"/>
              <a:gd name="connsiteY9950" fmla="*/ 4210088 h 4246968"/>
              <a:gd name="connsiteX9951" fmla="*/ 2174177 w 2439256"/>
              <a:gd name="connsiteY9951" fmla="*/ 4211717 h 4246968"/>
              <a:gd name="connsiteX9952" fmla="*/ 2169500 w 2439256"/>
              <a:gd name="connsiteY9952" fmla="*/ 4211250 h 4246968"/>
              <a:gd name="connsiteX9953" fmla="*/ 2169014 w 2439256"/>
              <a:gd name="connsiteY9953" fmla="*/ 4215889 h 4246968"/>
              <a:gd name="connsiteX9954" fmla="*/ 2183959 w 2439256"/>
              <a:gd name="connsiteY9954" fmla="*/ 4230281 h 4246968"/>
              <a:gd name="connsiteX9955" fmla="*/ 2185959 w 2439256"/>
              <a:gd name="connsiteY9955" fmla="*/ 4230958 h 4246968"/>
              <a:gd name="connsiteX9956" fmla="*/ 2188635 w 2439256"/>
              <a:gd name="connsiteY9956" fmla="*/ 4229624 h 4246968"/>
              <a:gd name="connsiteX9957" fmla="*/ 2187864 w 2439256"/>
              <a:gd name="connsiteY9957" fmla="*/ 4224966 h 4246968"/>
              <a:gd name="connsiteX9958" fmla="*/ 2174177 w 2439256"/>
              <a:gd name="connsiteY9958" fmla="*/ 4211717 h 4246968"/>
              <a:gd name="connsiteX9959" fmla="*/ 2270255 w 2439256"/>
              <a:gd name="connsiteY9959" fmla="*/ 4171807 h 4246968"/>
              <a:gd name="connsiteX9960" fmla="*/ 2237804 w 2439256"/>
              <a:gd name="connsiteY9960" fmla="*/ 4204278 h 4246968"/>
              <a:gd name="connsiteX9961" fmla="*/ 2205323 w 2439256"/>
              <a:gd name="connsiteY9961" fmla="*/ 4171807 h 4246968"/>
              <a:gd name="connsiteX9962" fmla="*/ 2237804 w 2439256"/>
              <a:gd name="connsiteY9962" fmla="*/ 4110190 h 4246968"/>
              <a:gd name="connsiteX9963" fmla="*/ 2270255 w 2439256"/>
              <a:gd name="connsiteY9963" fmla="*/ 4171807 h 4246968"/>
              <a:gd name="connsiteX9964" fmla="*/ 2237804 w 2439256"/>
              <a:gd name="connsiteY9964" fmla="*/ 4197620 h 4246968"/>
              <a:gd name="connsiteX9965" fmla="*/ 2263616 w 2439256"/>
              <a:gd name="connsiteY9965" fmla="*/ 4171807 h 4246968"/>
              <a:gd name="connsiteX9966" fmla="*/ 2237804 w 2439256"/>
              <a:gd name="connsiteY9966" fmla="*/ 4117210 h 4246968"/>
              <a:gd name="connsiteX9967" fmla="*/ 2211991 w 2439256"/>
              <a:gd name="connsiteY9967" fmla="*/ 4171807 h 4246968"/>
              <a:gd name="connsiteX9968" fmla="*/ 2237804 w 2439256"/>
              <a:gd name="connsiteY9968" fmla="*/ 4197620 h 4246968"/>
              <a:gd name="connsiteX9969" fmla="*/ 1662769 w 2439256"/>
              <a:gd name="connsiteY9969" fmla="*/ 3928853 h 4246968"/>
              <a:gd name="connsiteX9970" fmla="*/ 1630280 w 2439256"/>
              <a:gd name="connsiteY9970" fmla="*/ 3961314 h 4246968"/>
              <a:gd name="connsiteX9971" fmla="*/ 1597809 w 2439256"/>
              <a:gd name="connsiteY9971" fmla="*/ 3928853 h 4246968"/>
              <a:gd name="connsiteX9972" fmla="*/ 1630280 w 2439256"/>
              <a:gd name="connsiteY9972" fmla="*/ 3867179 h 4246968"/>
              <a:gd name="connsiteX9973" fmla="*/ 1662769 w 2439256"/>
              <a:gd name="connsiteY9973" fmla="*/ 3928853 h 4246968"/>
              <a:gd name="connsiteX9974" fmla="*/ 1630366 w 2439256"/>
              <a:gd name="connsiteY9974" fmla="*/ 3954666 h 4246968"/>
              <a:gd name="connsiteX9975" fmla="*/ 1656197 w 2439256"/>
              <a:gd name="connsiteY9975" fmla="*/ 3928853 h 4246968"/>
              <a:gd name="connsiteX9976" fmla="*/ 1630366 w 2439256"/>
              <a:gd name="connsiteY9976" fmla="*/ 3874256 h 4246968"/>
              <a:gd name="connsiteX9977" fmla="*/ 1604553 w 2439256"/>
              <a:gd name="connsiteY9977" fmla="*/ 3928853 h 4246968"/>
              <a:gd name="connsiteX9978" fmla="*/ 1630366 w 2439256"/>
              <a:gd name="connsiteY9978" fmla="*/ 3954666 h 4246968"/>
              <a:gd name="connsiteX9979" fmla="*/ 2226840 w 2439256"/>
              <a:gd name="connsiteY9979" fmla="*/ 4240083 h 4246968"/>
              <a:gd name="connsiteX9980" fmla="*/ 2207895 w 2439256"/>
              <a:gd name="connsiteY9980" fmla="*/ 4235711 h 4246968"/>
              <a:gd name="connsiteX9981" fmla="*/ 2203589 w 2439256"/>
              <a:gd name="connsiteY9981" fmla="*/ 4237711 h 4246968"/>
              <a:gd name="connsiteX9982" fmla="*/ 2205581 w 2439256"/>
              <a:gd name="connsiteY9982" fmla="*/ 4241997 h 4246968"/>
              <a:gd name="connsiteX9983" fmla="*/ 2226174 w 2439256"/>
              <a:gd name="connsiteY9983" fmla="*/ 4246779 h 4246968"/>
              <a:gd name="connsiteX9984" fmla="*/ 2226545 w 2439256"/>
              <a:gd name="connsiteY9984" fmla="*/ 4246779 h 4246968"/>
              <a:gd name="connsiteX9985" fmla="*/ 2229898 w 2439256"/>
              <a:gd name="connsiteY9985" fmla="*/ 4243807 h 4246968"/>
              <a:gd name="connsiteX9986" fmla="*/ 2226840 w 2439256"/>
              <a:gd name="connsiteY9986" fmla="*/ 4240083 h 4246968"/>
              <a:gd name="connsiteX9987" fmla="*/ 2391823 w 2439256"/>
              <a:gd name="connsiteY9987" fmla="*/ 3928853 h 4246968"/>
              <a:gd name="connsiteX9988" fmla="*/ 2359333 w 2439256"/>
              <a:gd name="connsiteY9988" fmla="*/ 3961314 h 4246968"/>
              <a:gd name="connsiteX9989" fmla="*/ 2326834 w 2439256"/>
              <a:gd name="connsiteY9989" fmla="*/ 3928853 h 4246968"/>
              <a:gd name="connsiteX9990" fmla="*/ 2359333 w 2439256"/>
              <a:gd name="connsiteY9990" fmla="*/ 3867179 h 4246968"/>
              <a:gd name="connsiteX9991" fmla="*/ 2391823 w 2439256"/>
              <a:gd name="connsiteY9991" fmla="*/ 3928853 h 4246968"/>
              <a:gd name="connsiteX9992" fmla="*/ 2359333 w 2439256"/>
              <a:gd name="connsiteY9992" fmla="*/ 3954666 h 4246968"/>
              <a:gd name="connsiteX9993" fmla="*/ 2385146 w 2439256"/>
              <a:gd name="connsiteY9993" fmla="*/ 3928853 h 4246968"/>
              <a:gd name="connsiteX9994" fmla="*/ 2359333 w 2439256"/>
              <a:gd name="connsiteY9994" fmla="*/ 3874256 h 4246968"/>
              <a:gd name="connsiteX9995" fmla="*/ 2333520 w 2439256"/>
              <a:gd name="connsiteY9995" fmla="*/ 3928853 h 4246968"/>
              <a:gd name="connsiteX9996" fmla="*/ 2359333 w 2439256"/>
              <a:gd name="connsiteY9996" fmla="*/ 3954666 h 4246968"/>
              <a:gd name="connsiteX9997" fmla="*/ 2390184 w 2439256"/>
              <a:gd name="connsiteY9997" fmla="*/ 2212905 h 4246968"/>
              <a:gd name="connsiteX9998" fmla="*/ 2390089 w 2439256"/>
              <a:gd name="connsiteY9998" fmla="*/ 2219563 h 4246968"/>
              <a:gd name="connsiteX9999" fmla="*/ 2373906 w 2439256"/>
              <a:gd name="connsiteY9999" fmla="*/ 2203371 h 4246968"/>
              <a:gd name="connsiteX10000" fmla="*/ 2369229 w 2439256"/>
              <a:gd name="connsiteY10000" fmla="*/ 2203371 h 4246968"/>
              <a:gd name="connsiteX10001" fmla="*/ 2369229 w 2439256"/>
              <a:gd name="connsiteY10001" fmla="*/ 2208019 h 4246968"/>
              <a:gd name="connsiteX10002" fmla="*/ 2391137 w 2439256"/>
              <a:gd name="connsiteY10002" fmla="*/ 2229841 h 4246968"/>
              <a:gd name="connsiteX10003" fmla="*/ 2393518 w 2439256"/>
              <a:gd name="connsiteY10003" fmla="*/ 2230812 h 4246968"/>
              <a:gd name="connsiteX10004" fmla="*/ 2395899 w 2439256"/>
              <a:gd name="connsiteY10004" fmla="*/ 2229841 h 4246968"/>
              <a:gd name="connsiteX10005" fmla="*/ 2417807 w 2439256"/>
              <a:gd name="connsiteY10005" fmla="*/ 2208019 h 4246968"/>
              <a:gd name="connsiteX10006" fmla="*/ 2417626 w 2439256"/>
              <a:gd name="connsiteY10006" fmla="*/ 2203561 h 4246968"/>
              <a:gd name="connsiteX10007" fmla="*/ 2412949 w 2439256"/>
              <a:gd name="connsiteY10007" fmla="*/ 2203561 h 4246968"/>
              <a:gd name="connsiteX10008" fmla="*/ 2396766 w 2439256"/>
              <a:gd name="connsiteY10008" fmla="*/ 2219744 h 4246968"/>
              <a:gd name="connsiteX10009" fmla="*/ 2396852 w 2439256"/>
              <a:gd name="connsiteY10009" fmla="*/ 2213096 h 4246968"/>
              <a:gd name="connsiteX10010" fmla="*/ 2439257 w 2439256"/>
              <a:gd name="connsiteY10010" fmla="*/ 2140239 h 4246968"/>
              <a:gd name="connsiteX10011" fmla="*/ 2439257 w 2439256"/>
              <a:gd name="connsiteY10011" fmla="*/ 2132514 h 4246968"/>
              <a:gd name="connsiteX10012" fmla="*/ 2390184 w 2439256"/>
              <a:gd name="connsiteY10012" fmla="*/ 2212905 h 4246968"/>
              <a:gd name="connsiteX10013" fmla="*/ 2390184 w 2439256"/>
              <a:gd name="connsiteY10013" fmla="*/ 1726930 h 4246968"/>
              <a:gd name="connsiteX10014" fmla="*/ 2390089 w 2439256"/>
              <a:gd name="connsiteY10014" fmla="*/ 1733588 h 4246968"/>
              <a:gd name="connsiteX10015" fmla="*/ 2373906 w 2439256"/>
              <a:gd name="connsiteY10015" fmla="*/ 1717396 h 4246968"/>
              <a:gd name="connsiteX10016" fmla="*/ 2369229 w 2439256"/>
              <a:gd name="connsiteY10016" fmla="*/ 1717396 h 4246968"/>
              <a:gd name="connsiteX10017" fmla="*/ 2369229 w 2439256"/>
              <a:gd name="connsiteY10017" fmla="*/ 1722091 h 4246968"/>
              <a:gd name="connsiteX10018" fmla="*/ 2391137 w 2439256"/>
              <a:gd name="connsiteY10018" fmla="*/ 1743913 h 4246968"/>
              <a:gd name="connsiteX10019" fmla="*/ 2393518 w 2439256"/>
              <a:gd name="connsiteY10019" fmla="*/ 1744837 h 4246968"/>
              <a:gd name="connsiteX10020" fmla="*/ 2395899 w 2439256"/>
              <a:gd name="connsiteY10020" fmla="*/ 1743913 h 4246968"/>
              <a:gd name="connsiteX10021" fmla="*/ 2417807 w 2439256"/>
              <a:gd name="connsiteY10021" fmla="*/ 1722091 h 4246968"/>
              <a:gd name="connsiteX10022" fmla="*/ 2417626 w 2439256"/>
              <a:gd name="connsiteY10022" fmla="*/ 1717586 h 4246968"/>
              <a:gd name="connsiteX10023" fmla="*/ 2412949 w 2439256"/>
              <a:gd name="connsiteY10023" fmla="*/ 1717586 h 4246968"/>
              <a:gd name="connsiteX10024" fmla="*/ 2396766 w 2439256"/>
              <a:gd name="connsiteY10024" fmla="*/ 1733769 h 4246968"/>
              <a:gd name="connsiteX10025" fmla="*/ 2396852 w 2439256"/>
              <a:gd name="connsiteY10025" fmla="*/ 1727121 h 4246968"/>
              <a:gd name="connsiteX10026" fmla="*/ 2439257 w 2439256"/>
              <a:gd name="connsiteY10026" fmla="*/ 1654264 h 4246968"/>
              <a:gd name="connsiteX10027" fmla="*/ 2439257 w 2439256"/>
              <a:gd name="connsiteY10027" fmla="*/ 1646539 h 4246968"/>
              <a:gd name="connsiteX10028" fmla="*/ 2390184 w 2439256"/>
              <a:gd name="connsiteY10028" fmla="*/ 1726930 h 4246968"/>
              <a:gd name="connsiteX10029" fmla="*/ 2390184 w 2439256"/>
              <a:gd name="connsiteY10029" fmla="*/ 1240965 h 4246968"/>
              <a:gd name="connsiteX10030" fmla="*/ 2390089 w 2439256"/>
              <a:gd name="connsiteY10030" fmla="*/ 1247623 h 4246968"/>
              <a:gd name="connsiteX10031" fmla="*/ 2373906 w 2439256"/>
              <a:gd name="connsiteY10031" fmla="*/ 1231430 h 4246968"/>
              <a:gd name="connsiteX10032" fmla="*/ 2369229 w 2439256"/>
              <a:gd name="connsiteY10032" fmla="*/ 1231430 h 4246968"/>
              <a:gd name="connsiteX10033" fmla="*/ 2369229 w 2439256"/>
              <a:gd name="connsiteY10033" fmla="*/ 1236126 h 4246968"/>
              <a:gd name="connsiteX10034" fmla="*/ 2391137 w 2439256"/>
              <a:gd name="connsiteY10034" fmla="*/ 1257948 h 4246968"/>
              <a:gd name="connsiteX10035" fmla="*/ 2393518 w 2439256"/>
              <a:gd name="connsiteY10035" fmla="*/ 1258872 h 4246968"/>
              <a:gd name="connsiteX10036" fmla="*/ 2395899 w 2439256"/>
              <a:gd name="connsiteY10036" fmla="*/ 1257948 h 4246968"/>
              <a:gd name="connsiteX10037" fmla="*/ 2417807 w 2439256"/>
              <a:gd name="connsiteY10037" fmla="*/ 1236126 h 4246968"/>
              <a:gd name="connsiteX10038" fmla="*/ 2417626 w 2439256"/>
              <a:gd name="connsiteY10038" fmla="*/ 1231621 h 4246968"/>
              <a:gd name="connsiteX10039" fmla="*/ 2412949 w 2439256"/>
              <a:gd name="connsiteY10039" fmla="*/ 1231621 h 4246968"/>
              <a:gd name="connsiteX10040" fmla="*/ 2396766 w 2439256"/>
              <a:gd name="connsiteY10040" fmla="*/ 1247851 h 4246968"/>
              <a:gd name="connsiteX10041" fmla="*/ 2396852 w 2439256"/>
              <a:gd name="connsiteY10041" fmla="*/ 1241155 h 4246968"/>
              <a:gd name="connsiteX10042" fmla="*/ 2439257 w 2439256"/>
              <a:gd name="connsiteY10042" fmla="*/ 1168298 h 4246968"/>
              <a:gd name="connsiteX10043" fmla="*/ 2439257 w 2439256"/>
              <a:gd name="connsiteY10043" fmla="*/ 1160574 h 4246968"/>
              <a:gd name="connsiteX10044" fmla="*/ 2390184 w 2439256"/>
              <a:gd name="connsiteY10044" fmla="*/ 1240965 h 4246968"/>
              <a:gd name="connsiteX10045" fmla="*/ 2390184 w 2439256"/>
              <a:gd name="connsiteY10045" fmla="*/ 754912 h 4246968"/>
              <a:gd name="connsiteX10046" fmla="*/ 2390089 w 2439256"/>
              <a:gd name="connsiteY10046" fmla="*/ 761610 h 4246968"/>
              <a:gd name="connsiteX10047" fmla="*/ 2373906 w 2439256"/>
              <a:gd name="connsiteY10047" fmla="*/ 745378 h 4246968"/>
              <a:gd name="connsiteX10048" fmla="*/ 2369229 w 2439256"/>
              <a:gd name="connsiteY10048" fmla="*/ 745378 h 4246968"/>
              <a:gd name="connsiteX10049" fmla="*/ 2369229 w 2439256"/>
              <a:gd name="connsiteY10049" fmla="*/ 750075 h 4246968"/>
              <a:gd name="connsiteX10050" fmla="*/ 2391137 w 2439256"/>
              <a:gd name="connsiteY10050" fmla="*/ 771888 h 4246968"/>
              <a:gd name="connsiteX10051" fmla="*/ 2393518 w 2439256"/>
              <a:gd name="connsiteY10051" fmla="*/ 772809 h 4246968"/>
              <a:gd name="connsiteX10052" fmla="*/ 2395899 w 2439256"/>
              <a:gd name="connsiteY10052" fmla="*/ 771888 h 4246968"/>
              <a:gd name="connsiteX10053" fmla="*/ 2417807 w 2439256"/>
              <a:gd name="connsiteY10053" fmla="*/ 750075 h 4246968"/>
              <a:gd name="connsiteX10054" fmla="*/ 2417626 w 2439256"/>
              <a:gd name="connsiteY10054" fmla="*/ 745559 h 4246968"/>
              <a:gd name="connsiteX10055" fmla="*/ 2412949 w 2439256"/>
              <a:gd name="connsiteY10055" fmla="*/ 745559 h 4246968"/>
              <a:gd name="connsiteX10056" fmla="*/ 2396766 w 2439256"/>
              <a:gd name="connsiteY10056" fmla="*/ 761790 h 4246968"/>
              <a:gd name="connsiteX10057" fmla="*/ 2396852 w 2439256"/>
              <a:gd name="connsiteY10057" fmla="*/ 755093 h 4246968"/>
              <a:gd name="connsiteX10058" fmla="*/ 2439257 w 2439256"/>
              <a:gd name="connsiteY10058" fmla="*/ 682238 h 4246968"/>
              <a:gd name="connsiteX10059" fmla="*/ 2439257 w 2439256"/>
              <a:gd name="connsiteY10059" fmla="*/ 674541 h 4246968"/>
              <a:gd name="connsiteX10060" fmla="*/ 2390184 w 2439256"/>
              <a:gd name="connsiteY10060" fmla="*/ 754912 h 4246968"/>
              <a:gd name="connsiteX10061" fmla="*/ 2390184 w 2439256"/>
              <a:gd name="connsiteY10061" fmla="*/ 4156929 h 4246968"/>
              <a:gd name="connsiteX10062" fmla="*/ 2390089 w 2439256"/>
              <a:gd name="connsiteY10062" fmla="*/ 4163625 h 4246968"/>
              <a:gd name="connsiteX10063" fmla="*/ 2373906 w 2439256"/>
              <a:gd name="connsiteY10063" fmla="*/ 4147433 h 4246968"/>
              <a:gd name="connsiteX10064" fmla="*/ 2369229 w 2439256"/>
              <a:gd name="connsiteY10064" fmla="*/ 4147433 h 4246968"/>
              <a:gd name="connsiteX10065" fmla="*/ 2369229 w 2439256"/>
              <a:gd name="connsiteY10065" fmla="*/ 4152091 h 4246968"/>
              <a:gd name="connsiteX10066" fmla="*/ 2391137 w 2439256"/>
              <a:gd name="connsiteY10066" fmla="*/ 4173903 h 4246968"/>
              <a:gd name="connsiteX10067" fmla="*/ 2393518 w 2439256"/>
              <a:gd name="connsiteY10067" fmla="*/ 4174874 h 4246968"/>
              <a:gd name="connsiteX10068" fmla="*/ 2395899 w 2439256"/>
              <a:gd name="connsiteY10068" fmla="*/ 4173903 h 4246968"/>
              <a:gd name="connsiteX10069" fmla="*/ 2417807 w 2439256"/>
              <a:gd name="connsiteY10069" fmla="*/ 4152091 h 4246968"/>
              <a:gd name="connsiteX10070" fmla="*/ 2417626 w 2439256"/>
              <a:gd name="connsiteY10070" fmla="*/ 4147623 h 4246968"/>
              <a:gd name="connsiteX10071" fmla="*/ 2412949 w 2439256"/>
              <a:gd name="connsiteY10071" fmla="*/ 4147623 h 4246968"/>
              <a:gd name="connsiteX10072" fmla="*/ 2396766 w 2439256"/>
              <a:gd name="connsiteY10072" fmla="*/ 4163816 h 4246968"/>
              <a:gd name="connsiteX10073" fmla="*/ 2396852 w 2439256"/>
              <a:gd name="connsiteY10073" fmla="*/ 4157158 h 4246968"/>
              <a:gd name="connsiteX10074" fmla="*/ 2439257 w 2439256"/>
              <a:gd name="connsiteY10074" fmla="*/ 4084263 h 4246968"/>
              <a:gd name="connsiteX10075" fmla="*/ 2439257 w 2439256"/>
              <a:gd name="connsiteY10075" fmla="*/ 4076557 h 4246968"/>
              <a:gd name="connsiteX10076" fmla="*/ 2390184 w 2439256"/>
              <a:gd name="connsiteY10076" fmla="*/ 4156929 h 4246968"/>
              <a:gd name="connsiteX10077" fmla="*/ 2417235 w 2439256"/>
              <a:gd name="connsiteY10077" fmla="*/ 4211717 h 4246968"/>
              <a:gd name="connsiteX10078" fmla="*/ 2412568 w 2439256"/>
              <a:gd name="connsiteY10078" fmla="*/ 4211250 h 4246968"/>
              <a:gd name="connsiteX10079" fmla="*/ 2412102 w 2439256"/>
              <a:gd name="connsiteY10079" fmla="*/ 4215889 h 4246968"/>
              <a:gd name="connsiteX10080" fmla="*/ 2427037 w 2439256"/>
              <a:gd name="connsiteY10080" fmla="*/ 4230281 h 4246968"/>
              <a:gd name="connsiteX10081" fmla="*/ 2429037 w 2439256"/>
              <a:gd name="connsiteY10081" fmla="*/ 4230958 h 4246968"/>
              <a:gd name="connsiteX10082" fmla="*/ 2431713 w 2439256"/>
              <a:gd name="connsiteY10082" fmla="*/ 4229624 h 4246968"/>
              <a:gd name="connsiteX10083" fmla="*/ 2430933 w 2439256"/>
              <a:gd name="connsiteY10083" fmla="*/ 4224966 h 4246968"/>
              <a:gd name="connsiteX10084" fmla="*/ 2417235 w 2439256"/>
              <a:gd name="connsiteY10084" fmla="*/ 4211717 h 4246968"/>
              <a:gd name="connsiteX10085" fmla="*/ 2390184 w 2439256"/>
              <a:gd name="connsiteY10085" fmla="*/ 2698966 h 4246968"/>
              <a:gd name="connsiteX10086" fmla="*/ 2390089 w 2439256"/>
              <a:gd name="connsiteY10086" fmla="*/ 2705614 h 4246968"/>
              <a:gd name="connsiteX10087" fmla="*/ 2373906 w 2439256"/>
              <a:gd name="connsiteY10087" fmla="*/ 2689432 h 4246968"/>
              <a:gd name="connsiteX10088" fmla="*/ 2369229 w 2439256"/>
              <a:gd name="connsiteY10088" fmla="*/ 2689432 h 4246968"/>
              <a:gd name="connsiteX10089" fmla="*/ 2369229 w 2439256"/>
              <a:gd name="connsiteY10089" fmla="*/ 2694080 h 4246968"/>
              <a:gd name="connsiteX10090" fmla="*/ 2391137 w 2439256"/>
              <a:gd name="connsiteY10090" fmla="*/ 2715892 h 4246968"/>
              <a:gd name="connsiteX10091" fmla="*/ 2393518 w 2439256"/>
              <a:gd name="connsiteY10091" fmla="*/ 2716873 h 4246968"/>
              <a:gd name="connsiteX10092" fmla="*/ 2395899 w 2439256"/>
              <a:gd name="connsiteY10092" fmla="*/ 2715892 h 4246968"/>
              <a:gd name="connsiteX10093" fmla="*/ 2417807 w 2439256"/>
              <a:gd name="connsiteY10093" fmla="*/ 2694080 h 4246968"/>
              <a:gd name="connsiteX10094" fmla="*/ 2417626 w 2439256"/>
              <a:gd name="connsiteY10094" fmla="*/ 2689622 h 4246968"/>
              <a:gd name="connsiteX10095" fmla="*/ 2412949 w 2439256"/>
              <a:gd name="connsiteY10095" fmla="*/ 2689622 h 4246968"/>
              <a:gd name="connsiteX10096" fmla="*/ 2396766 w 2439256"/>
              <a:gd name="connsiteY10096" fmla="*/ 2705805 h 4246968"/>
              <a:gd name="connsiteX10097" fmla="*/ 2396852 w 2439256"/>
              <a:gd name="connsiteY10097" fmla="*/ 2699157 h 4246968"/>
              <a:gd name="connsiteX10098" fmla="*/ 2439257 w 2439256"/>
              <a:gd name="connsiteY10098" fmla="*/ 2626309 h 4246968"/>
              <a:gd name="connsiteX10099" fmla="*/ 2439257 w 2439256"/>
              <a:gd name="connsiteY10099" fmla="*/ 2618566 h 4246968"/>
              <a:gd name="connsiteX10100" fmla="*/ 2390184 w 2439256"/>
              <a:gd name="connsiteY10100" fmla="*/ 2698966 h 4246968"/>
              <a:gd name="connsiteX10101" fmla="*/ 2390184 w 2439256"/>
              <a:gd name="connsiteY10101" fmla="*/ 3670907 h 4246968"/>
              <a:gd name="connsiteX10102" fmla="*/ 2390089 w 2439256"/>
              <a:gd name="connsiteY10102" fmla="*/ 3677555 h 4246968"/>
              <a:gd name="connsiteX10103" fmla="*/ 2373906 w 2439256"/>
              <a:gd name="connsiteY10103" fmla="*/ 3661372 h 4246968"/>
              <a:gd name="connsiteX10104" fmla="*/ 2369229 w 2439256"/>
              <a:gd name="connsiteY10104" fmla="*/ 3661372 h 4246968"/>
              <a:gd name="connsiteX10105" fmla="*/ 2369229 w 2439256"/>
              <a:gd name="connsiteY10105" fmla="*/ 3666020 h 4246968"/>
              <a:gd name="connsiteX10106" fmla="*/ 2391137 w 2439256"/>
              <a:gd name="connsiteY10106" fmla="*/ 3687833 h 4246968"/>
              <a:gd name="connsiteX10107" fmla="*/ 2393518 w 2439256"/>
              <a:gd name="connsiteY10107" fmla="*/ 3688814 h 4246968"/>
              <a:gd name="connsiteX10108" fmla="*/ 2395899 w 2439256"/>
              <a:gd name="connsiteY10108" fmla="*/ 3687833 h 4246968"/>
              <a:gd name="connsiteX10109" fmla="*/ 2417807 w 2439256"/>
              <a:gd name="connsiteY10109" fmla="*/ 3666020 h 4246968"/>
              <a:gd name="connsiteX10110" fmla="*/ 2417626 w 2439256"/>
              <a:gd name="connsiteY10110" fmla="*/ 3661572 h 4246968"/>
              <a:gd name="connsiteX10111" fmla="*/ 2412949 w 2439256"/>
              <a:gd name="connsiteY10111" fmla="*/ 3661572 h 4246968"/>
              <a:gd name="connsiteX10112" fmla="*/ 2396766 w 2439256"/>
              <a:gd name="connsiteY10112" fmla="*/ 3677745 h 4246968"/>
              <a:gd name="connsiteX10113" fmla="*/ 2396852 w 2439256"/>
              <a:gd name="connsiteY10113" fmla="*/ 3671107 h 4246968"/>
              <a:gd name="connsiteX10114" fmla="*/ 2439257 w 2439256"/>
              <a:gd name="connsiteY10114" fmla="*/ 3598193 h 4246968"/>
              <a:gd name="connsiteX10115" fmla="*/ 2439257 w 2439256"/>
              <a:gd name="connsiteY10115" fmla="*/ 3590496 h 4246968"/>
              <a:gd name="connsiteX10116" fmla="*/ 2390184 w 2439256"/>
              <a:gd name="connsiteY10116" fmla="*/ 3670907 h 4246968"/>
              <a:gd name="connsiteX10117" fmla="*/ 2390184 w 2439256"/>
              <a:gd name="connsiteY10117" fmla="*/ 3184941 h 4246968"/>
              <a:gd name="connsiteX10118" fmla="*/ 2390089 w 2439256"/>
              <a:gd name="connsiteY10118" fmla="*/ 3191580 h 4246968"/>
              <a:gd name="connsiteX10119" fmla="*/ 2373906 w 2439256"/>
              <a:gd name="connsiteY10119" fmla="*/ 3175407 h 4246968"/>
              <a:gd name="connsiteX10120" fmla="*/ 2369229 w 2439256"/>
              <a:gd name="connsiteY10120" fmla="*/ 3175407 h 4246968"/>
              <a:gd name="connsiteX10121" fmla="*/ 2369229 w 2439256"/>
              <a:gd name="connsiteY10121" fmla="*/ 3180045 h 4246968"/>
              <a:gd name="connsiteX10122" fmla="*/ 2391137 w 2439256"/>
              <a:gd name="connsiteY10122" fmla="*/ 3201858 h 4246968"/>
              <a:gd name="connsiteX10123" fmla="*/ 2393518 w 2439256"/>
              <a:gd name="connsiteY10123" fmla="*/ 3202848 h 4246968"/>
              <a:gd name="connsiteX10124" fmla="*/ 2395899 w 2439256"/>
              <a:gd name="connsiteY10124" fmla="*/ 3201858 h 4246968"/>
              <a:gd name="connsiteX10125" fmla="*/ 2417807 w 2439256"/>
              <a:gd name="connsiteY10125" fmla="*/ 3180045 h 4246968"/>
              <a:gd name="connsiteX10126" fmla="*/ 2417626 w 2439256"/>
              <a:gd name="connsiteY10126" fmla="*/ 3175597 h 4246968"/>
              <a:gd name="connsiteX10127" fmla="*/ 2412949 w 2439256"/>
              <a:gd name="connsiteY10127" fmla="*/ 3175597 h 4246968"/>
              <a:gd name="connsiteX10128" fmla="*/ 2396766 w 2439256"/>
              <a:gd name="connsiteY10128" fmla="*/ 3191780 h 4246968"/>
              <a:gd name="connsiteX10129" fmla="*/ 2396852 w 2439256"/>
              <a:gd name="connsiteY10129" fmla="*/ 3185132 h 4246968"/>
              <a:gd name="connsiteX10130" fmla="*/ 2439257 w 2439256"/>
              <a:gd name="connsiteY10130" fmla="*/ 3112227 h 4246968"/>
              <a:gd name="connsiteX10131" fmla="*/ 2439257 w 2439256"/>
              <a:gd name="connsiteY10131" fmla="*/ 3104541 h 4246968"/>
              <a:gd name="connsiteX10132" fmla="*/ 2390184 w 2439256"/>
              <a:gd name="connsiteY10132" fmla="*/ 3184941 h 4246968"/>
              <a:gd name="connsiteX10133" fmla="*/ 2174634 w 2439256"/>
              <a:gd name="connsiteY10133" fmla="*/ 4147623 h 4246968"/>
              <a:gd name="connsiteX10134" fmla="*/ 2169976 w 2439256"/>
              <a:gd name="connsiteY10134" fmla="*/ 4147623 h 4246968"/>
              <a:gd name="connsiteX10135" fmla="*/ 2153783 w 2439256"/>
              <a:gd name="connsiteY10135" fmla="*/ 4163816 h 4246968"/>
              <a:gd name="connsiteX10136" fmla="*/ 2153869 w 2439256"/>
              <a:gd name="connsiteY10136" fmla="*/ 4157158 h 4246968"/>
              <a:gd name="connsiteX10137" fmla="*/ 2237899 w 2439256"/>
              <a:gd name="connsiteY10137" fmla="*/ 4073119 h 4246968"/>
              <a:gd name="connsiteX10138" fmla="*/ 2302478 w 2439256"/>
              <a:gd name="connsiteY10138" fmla="*/ 4103437 h 4246968"/>
              <a:gd name="connsiteX10139" fmla="*/ 2307136 w 2439256"/>
              <a:gd name="connsiteY10139" fmla="*/ 4103808 h 4246968"/>
              <a:gd name="connsiteX10140" fmla="*/ 2307603 w 2439256"/>
              <a:gd name="connsiteY10140" fmla="*/ 4099122 h 4246968"/>
              <a:gd name="connsiteX10141" fmla="*/ 2237899 w 2439256"/>
              <a:gd name="connsiteY10141" fmla="*/ 4066375 h 4246968"/>
              <a:gd name="connsiteX10142" fmla="*/ 2147202 w 2439256"/>
              <a:gd name="connsiteY10142" fmla="*/ 4156929 h 4246968"/>
              <a:gd name="connsiteX10143" fmla="*/ 2147106 w 2439256"/>
              <a:gd name="connsiteY10143" fmla="*/ 4163625 h 4246968"/>
              <a:gd name="connsiteX10144" fmla="*/ 2130924 w 2439256"/>
              <a:gd name="connsiteY10144" fmla="*/ 4147433 h 4246968"/>
              <a:gd name="connsiteX10145" fmla="*/ 2126247 w 2439256"/>
              <a:gd name="connsiteY10145" fmla="*/ 4147433 h 4246968"/>
              <a:gd name="connsiteX10146" fmla="*/ 2126247 w 2439256"/>
              <a:gd name="connsiteY10146" fmla="*/ 4152091 h 4246968"/>
              <a:gd name="connsiteX10147" fmla="*/ 2148049 w 2439256"/>
              <a:gd name="connsiteY10147" fmla="*/ 4173903 h 4246968"/>
              <a:gd name="connsiteX10148" fmla="*/ 2150450 w 2439256"/>
              <a:gd name="connsiteY10148" fmla="*/ 4174874 h 4246968"/>
              <a:gd name="connsiteX10149" fmla="*/ 2152822 w 2439256"/>
              <a:gd name="connsiteY10149" fmla="*/ 4173903 h 4246968"/>
              <a:gd name="connsiteX10150" fmla="*/ 2174634 w 2439256"/>
              <a:gd name="connsiteY10150" fmla="*/ 4152091 h 4246968"/>
              <a:gd name="connsiteX10151" fmla="*/ 2174634 w 2439256"/>
              <a:gd name="connsiteY10151" fmla="*/ 4147623 h 4246968"/>
              <a:gd name="connsiteX10152" fmla="*/ 2148821 w 2439256"/>
              <a:gd name="connsiteY10152" fmla="*/ 3928853 h 4246968"/>
              <a:gd name="connsiteX10153" fmla="*/ 2116341 w 2439256"/>
              <a:gd name="connsiteY10153" fmla="*/ 3961314 h 4246968"/>
              <a:gd name="connsiteX10154" fmla="*/ 2083851 w 2439256"/>
              <a:gd name="connsiteY10154" fmla="*/ 3928853 h 4246968"/>
              <a:gd name="connsiteX10155" fmla="*/ 2116341 w 2439256"/>
              <a:gd name="connsiteY10155" fmla="*/ 3867179 h 4246968"/>
              <a:gd name="connsiteX10156" fmla="*/ 2148821 w 2439256"/>
              <a:gd name="connsiteY10156" fmla="*/ 3928853 h 4246968"/>
              <a:gd name="connsiteX10157" fmla="*/ 2116341 w 2439256"/>
              <a:gd name="connsiteY10157" fmla="*/ 3954666 h 4246968"/>
              <a:gd name="connsiteX10158" fmla="*/ 2142154 w 2439256"/>
              <a:gd name="connsiteY10158" fmla="*/ 3928853 h 4246968"/>
              <a:gd name="connsiteX10159" fmla="*/ 2116341 w 2439256"/>
              <a:gd name="connsiteY10159" fmla="*/ 3874256 h 4246968"/>
              <a:gd name="connsiteX10160" fmla="*/ 2090528 w 2439256"/>
              <a:gd name="connsiteY10160" fmla="*/ 3928853 h 4246968"/>
              <a:gd name="connsiteX10161" fmla="*/ 2116341 w 2439256"/>
              <a:gd name="connsiteY10161" fmla="*/ 3954666 h 4246968"/>
              <a:gd name="connsiteX10162" fmla="*/ 1784309 w 2439256"/>
              <a:gd name="connsiteY10162" fmla="*/ 4234691 h 4246968"/>
              <a:gd name="connsiteX10163" fmla="*/ 1762792 w 2439256"/>
              <a:gd name="connsiteY10163" fmla="*/ 4240416 h 4246968"/>
              <a:gd name="connsiteX10164" fmla="*/ 1760287 w 2439256"/>
              <a:gd name="connsiteY10164" fmla="*/ 4244407 h 4246968"/>
              <a:gd name="connsiteX10165" fmla="*/ 1763553 w 2439256"/>
              <a:gd name="connsiteY10165" fmla="*/ 4246969 h 4246968"/>
              <a:gd name="connsiteX10166" fmla="*/ 1764278 w 2439256"/>
              <a:gd name="connsiteY10166" fmla="*/ 4246874 h 4246968"/>
              <a:gd name="connsiteX10167" fmla="*/ 1786204 w 2439256"/>
              <a:gd name="connsiteY10167" fmla="*/ 4240968 h 4246968"/>
              <a:gd name="connsiteX10168" fmla="*/ 1788404 w 2439256"/>
              <a:gd name="connsiteY10168" fmla="*/ 4236777 h 4246968"/>
              <a:gd name="connsiteX10169" fmla="*/ 1784309 w 2439256"/>
              <a:gd name="connsiteY10169" fmla="*/ 4234691 h 4246968"/>
              <a:gd name="connsiteX10170" fmla="*/ 1862404 w 2439256"/>
              <a:gd name="connsiteY10170" fmla="*/ 3997128 h 4246968"/>
              <a:gd name="connsiteX10171" fmla="*/ 1843449 w 2439256"/>
              <a:gd name="connsiteY10171" fmla="*/ 3992756 h 4246968"/>
              <a:gd name="connsiteX10172" fmla="*/ 1839173 w 2439256"/>
              <a:gd name="connsiteY10172" fmla="*/ 3994747 h 4246968"/>
              <a:gd name="connsiteX10173" fmla="*/ 1841163 w 2439256"/>
              <a:gd name="connsiteY10173" fmla="*/ 3999033 h 4246968"/>
              <a:gd name="connsiteX10174" fmla="*/ 1861747 w 2439256"/>
              <a:gd name="connsiteY10174" fmla="*/ 4003777 h 4246968"/>
              <a:gd name="connsiteX10175" fmla="*/ 1862118 w 2439256"/>
              <a:gd name="connsiteY10175" fmla="*/ 4003777 h 4246968"/>
              <a:gd name="connsiteX10176" fmla="*/ 1865443 w 2439256"/>
              <a:gd name="connsiteY10176" fmla="*/ 4000834 h 4246968"/>
              <a:gd name="connsiteX10177" fmla="*/ 1862404 w 2439256"/>
              <a:gd name="connsiteY10177" fmla="*/ 3997128 h 4246968"/>
              <a:gd name="connsiteX10178" fmla="*/ 1784309 w 2439256"/>
              <a:gd name="connsiteY10178" fmla="*/ 4171807 h 4246968"/>
              <a:gd name="connsiteX10179" fmla="*/ 1751829 w 2439256"/>
              <a:gd name="connsiteY10179" fmla="*/ 4204278 h 4246968"/>
              <a:gd name="connsiteX10180" fmla="*/ 1719348 w 2439256"/>
              <a:gd name="connsiteY10180" fmla="*/ 4171807 h 4246968"/>
              <a:gd name="connsiteX10181" fmla="*/ 1751829 w 2439256"/>
              <a:gd name="connsiteY10181" fmla="*/ 4110190 h 4246968"/>
              <a:gd name="connsiteX10182" fmla="*/ 1784309 w 2439256"/>
              <a:gd name="connsiteY10182" fmla="*/ 4171807 h 4246968"/>
              <a:gd name="connsiteX10183" fmla="*/ 1751829 w 2439256"/>
              <a:gd name="connsiteY10183" fmla="*/ 4197620 h 4246968"/>
              <a:gd name="connsiteX10184" fmla="*/ 1777641 w 2439256"/>
              <a:gd name="connsiteY10184" fmla="*/ 4171807 h 4246968"/>
              <a:gd name="connsiteX10185" fmla="*/ 1751829 w 2439256"/>
              <a:gd name="connsiteY10185" fmla="*/ 4117210 h 4246968"/>
              <a:gd name="connsiteX10186" fmla="*/ 1726016 w 2439256"/>
              <a:gd name="connsiteY10186" fmla="*/ 4171807 h 4246968"/>
              <a:gd name="connsiteX10187" fmla="*/ 1751829 w 2439256"/>
              <a:gd name="connsiteY10187" fmla="*/ 4197620 h 4246968"/>
              <a:gd name="connsiteX10188" fmla="*/ 1298334 w 2439256"/>
              <a:gd name="connsiteY10188" fmla="*/ 2227840 h 4246968"/>
              <a:gd name="connsiteX10189" fmla="*/ 1265863 w 2439256"/>
              <a:gd name="connsiteY10189" fmla="*/ 2260349 h 4246968"/>
              <a:gd name="connsiteX10190" fmla="*/ 1233383 w 2439256"/>
              <a:gd name="connsiteY10190" fmla="*/ 2227840 h 4246968"/>
              <a:gd name="connsiteX10191" fmla="*/ 1265863 w 2439256"/>
              <a:gd name="connsiteY10191" fmla="*/ 2166214 h 4246968"/>
              <a:gd name="connsiteX10192" fmla="*/ 1298334 w 2439256"/>
              <a:gd name="connsiteY10192" fmla="*/ 2227840 h 4246968"/>
              <a:gd name="connsiteX10193" fmla="*/ 1240050 w 2439256"/>
              <a:gd name="connsiteY10193" fmla="*/ 2227840 h 4246968"/>
              <a:gd name="connsiteX10194" fmla="*/ 1265863 w 2439256"/>
              <a:gd name="connsiteY10194" fmla="*/ 2253653 h 4246968"/>
              <a:gd name="connsiteX10195" fmla="*/ 1291676 w 2439256"/>
              <a:gd name="connsiteY10195" fmla="*/ 2227840 h 4246968"/>
              <a:gd name="connsiteX10196" fmla="*/ 1265863 w 2439256"/>
              <a:gd name="connsiteY10196" fmla="*/ 2173281 h 4246968"/>
              <a:gd name="connsiteX10197" fmla="*/ 1240050 w 2439256"/>
              <a:gd name="connsiteY10197" fmla="*/ 2227840 h 4246968"/>
              <a:gd name="connsiteX10198" fmla="*/ 1740875 w 2439256"/>
              <a:gd name="connsiteY10198" fmla="*/ 4240083 h 4246968"/>
              <a:gd name="connsiteX10199" fmla="*/ 1721929 w 2439256"/>
              <a:gd name="connsiteY10199" fmla="*/ 4235711 h 4246968"/>
              <a:gd name="connsiteX10200" fmla="*/ 1717614 w 2439256"/>
              <a:gd name="connsiteY10200" fmla="*/ 4237711 h 4246968"/>
              <a:gd name="connsiteX10201" fmla="*/ 1719615 w 2439256"/>
              <a:gd name="connsiteY10201" fmla="*/ 4241997 h 4246968"/>
              <a:gd name="connsiteX10202" fmla="*/ 1740208 w 2439256"/>
              <a:gd name="connsiteY10202" fmla="*/ 4246779 h 4246968"/>
              <a:gd name="connsiteX10203" fmla="*/ 1740570 w 2439256"/>
              <a:gd name="connsiteY10203" fmla="*/ 4246779 h 4246968"/>
              <a:gd name="connsiteX10204" fmla="*/ 1743923 w 2439256"/>
              <a:gd name="connsiteY10204" fmla="*/ 4243807 h 4246968"/>
              <a:gd name="connsiteX10205" fmla="*/ 1740875 w 2439256"/>
              <a:gd name="connsiteY10205" fmla="*/ 4240083 h 4246968"/>
              <a:gd name="connsiteX10206" fmla="*/ 1688582 w 2439256"/>
              <a:gd name="connsiteY10206" fmla="*/ 4147623 h 4246968"/>
              <a:gd name="connsiteX10207" fmla="*/ 1683896 w 2439256"/>
              <a:gd name="connsiteY10207" fmla="*/ 4147623 h 4246968"/>
              <a:gd name="connsiteX10208" fmla="*/ 1667713 w 2439256"/>
              <a:gd name="connsiteY10208" fmla="*/ 4163816 h 4246968"/>
              <a:gd name="connsiteX10209" fmla="*/ 1667808 w 2439256"/>
              <a:gd name="connsiteY10209" fmla="*/ 4157158 h 4246968"/>
              <a:gd name="connsiteX10210" fmla="*/ 1751829 w 2439256"/>
              <a:gd name="connsiteY10210" fmla="*/ 4073119 h 4246968"/>
              <a:gd name="connsiteX10211" fmla="*/ 1816418 w 2439256"/>
              <a:gd name="connsiteY10211" fmla="*/ 4103437 h 4246968"/>
              <a:gd name="connsiteX10212" fmla="*/ 1821075 w 2439256"/>
              <a:gd name="connsiteY10212" fmla="*/ 4103808 h 4246968"/>
              <a:gd name="connsiteX10213" fmla="*/ 1821552 w 2439256"/>
              <a:gd name="connsiteY10213" fmla="*/ 4099122 h 4246968"/>
              <a:gd name="connsiteX10214" fmla="*/ 1751829 w 2439256"/>
              <a:gd name="connsiteY10214" fmla="*/ 4066375 h 4246968"/>
              <a:gd name="connsiteX10215" fmla="*/ 1661141 w 2439256"/>
              <a:gd name="connsiteY10215" fmla="*/ 4156929 h 4246968"/>
              <a:gd name="connsiteX10216" fmla="*/ 1661046 w 2439256"/>
              <a:gd name="connsiteY10216" fmla="*/ 4163625 h 4246968"/>
              <a:gd name="connsiteX10217" fmla="*/ 1644862 w 2439256"/>
              <a:gd name="connsiteY10217" fmla="*/ 4147433 h 4246968"/>
              <a:gd name="connsiteX10218" fmla="*/ 1640195 w 2439256"/>
              <a:gd name="connsiteY10218" fmla="*/ 4147433 h 4246968"/>
              <a:gd name="connsiteX10219" fmla="*/ 1640195 w 2439256"/>
              <a:gd name="connsiteY10219" fmla="*/ 4152091 h 4246968"/>
              <a:gd name="connsiteX10220" fmla="*/ 1662008 w 2439256"/>
              <a:gd name="connsiteY10220" fmla="*/ 4173903 h 4246968"/>
              <a:gd name="connsiteX10221" fmla="*/ 1664398 w 2439256"/>
              <a:gd name="connsiteY10221" fmla="*/ 4174874 h 4246968"/>
              <a:gd name="connsiteX10222" fmla="*/ 1666770 w 2439256"/>
              <a:gd name="connsiteY10222" fmla="*/ 4173903 h 4246968"/>
              <a:gd name="connsiteX10223" fmla="*/ 1688582 w 2439256"/>
              <a:gd name="connsiteY10223" fmla="*/ 4152091 h 4246968"/>
              <a:gd name="connsiteX10224" fmla="*/ 1688582 w 2439256"/>
              <a:gd name="connsiteY10224" fmla="*/ 4147623 h 4246968"/>
              <a:gd name="connsiteX10225" fmla="*/ 1641996 w 2439256"/>
              <a:gd name="connsiteY10225" fmla="*/ 4004053 h 4246968"/>
              <a:gd name="connsiteX10226" fmla="*/ 1642767 w 2439256"/>
              <a:gd name="connsiteY10226" fmla="*/ 4003958 h 4246968"/>
              <a:gd name="connsiteX10227" fmla="*/ 1664665 w 2439256"/>
              <a:gd name="connsiteY10227" fmla="*/ 3998052 h 4246968"/>
              <a:gd name="connsiteX10228" fmla="*/ 1666856 w 2439256"/>
              <a:gd name="connsiteY10228" fmla="*/ 3993861 h 4246968"/>
              <a:gd name="connsiteX10229" fmla="*/ 1662674 w 2439256"/>
              <a:gd name="connsiteY10229" fmla="*/ 3991680 h 4246968"/>
              <a:gd name="connsiteX10230" fmla="*/ 1641138 w 2439256"/>
              <a:gd name="connsiteY10230" fmla="*/ 3997395 h 4246968"/>
              <a:gd name="connsiteX10231" fmla="*/ 1638662 w 2439256"/>
              <a:gd name="connsiteY10231" fmla="*/ 4001395 h 4246968"/>
              <a:gd name="connsiteX10232" fmla="*/ 1641996 w 2439256"/>
              <a:gd name="connsiteY10232" fmla="*/ 4004053 h 4246968"/>
              <a:gd name="connsiteX10233" fmla="*/ 1905838 w 2439256"/>
              <a:gd name="connsiteY10233" fmla="*/ 3928853 h 4246968"/>
              <a:gd name="connsiteX10234" fmla="*/ 1873358 w 2439256"/>
              <a:gd name="connsiteY10234" fmla="*/ 3961314 h 4246968"/>
              <a:gd name="connsiteX10235" fmla="*/ 1840887 w 2439256"/>
              <a:gd name="connsiteY10235" fmla="*/ 3928853 h 4246968"/>
              <a:gd name="connsiteX10236" fmla="*/ 1873358 w 2439256"/>
              <a:gd name="connsiteY10236" fmla="*/ 3867179 h 4246968"/>
              <a:gd name="connsiteX10237" fmla="*/ 1905838 w 2439256"/>
              <a:gd name="connsiteY10237" fmla="*/ 3928853 h 4246968"/>
              <a:gd name="connsiteX10238" fmla="*/ 1873358 w 2439256"/>
              <a:gd name="connsiteY10238" fmla="*/ 3954666 h 4246968"/>
              <a:gd name="connsiteX10239" fmla="*/ 1899171 w 2439256"/>
              <a:gd name="connsiteY10239" fmla="*/ 3928853 h 4246968"/>
              <a:gd name="connsiteX10240" fmla="*/ 1873358 w 2439256"/>
              <a:gd name="connsiteY10240" fmla="*/ 3874256 h 4246968"/>
              <a:gd name="connsiteX10241" fmla="*/ 1847545 w 2439256"/>
              <a:gd name="connsiteY10241" fmla="*/ 3928853 h 4246968"/>
              <a:gd name="connsiteX10242" fmla="*/ 1873358 w 2439256"/>
              <a:gd name="connsiteY10242" fmla="*/ 3954666 h 4246968"/>
              <a:gd name="connsiteX10243" fmla="*/ 1688211 w 2439256"/>
              <a:gd name="connsiteY10243" fmla="*/ 4211717 h 4246968"/>
              <a:gd name="connsiteX10244" fmla="*/ 1683525 w 2439256"/>
              <a:gd name="connsiteY10244" fmla="*/ 4211250 h 4246968"/>
              <a:gd name="connsiteX10245" fmla="*/ 1683068 w 2439256"/>
              <a:gd name="connsiteY10245" fmla="*/ 4215889 h 4246968"/>
              <a:gd name="connsiteX10246" fmla="*/ 1698021 w 2439256"/>
              <a:gd name="connsiteY10246" fmla="*/ 4230281 h 4246968"/>
              <a:gd name="connsiteX10247" fmla="*/ 1700022 w 2439256"/>
              <a:gd name="connsiteY10247" fmla="*/ 4230958 h 4246968"/>
              <a:gd name="connsiteX10248" fmla="*/ 1702670 w 2439256"/>
              <a:gd name="connsiteY10248" fmla="*/ 4229624 h 4246968"/>
              <a:gd name="connsiteX10249" fmla="*/ 1701908 w 2439256"/>
              <a:gd name="connsiteY10249" fmla="*/ 4224966 h 4246968"/>
              <a:gd name="connsiteX10250" fmla="*/ 1688211 w 2439256"/>
              <a:gd name="connsiteY10250" fmla="*/ 4211717 h 4246968"/>
              <a:gd name="connsiteX10251" fmla="*/ 1817446 w 2439256"/>
              <a:gd name="connsiteY10251" fmla="*/ 4210088 h 4246968"/>
              <a:gd name="connsiteX10252" fmla="*/ 1803273 w 2439256"/>
              <a:gd name="connsiteY10252" fmla="*/ 4223433 h 4246968"/>
              <a:gd name="connsiteX10253" fmla="*/ 1802511 w 2439256"/>
              <a:gd name="connsiteY10253" fmla="*/ 4228091 h 4246968"/>
              <a:gd name="connsiteX10254" fmla="*/ 1805168 w 2439256"/>
              <a:gd name="connsiteY10254" fmla="*/ 4229434 h 4246968"/>
              <a:gd name="connsiteX10255" fmla="*/ 1807178 w 2439256"/>
              <a:gd name="connsiteY10255" fmla="*/ 4228776 h 4246968"/>
              <a:gd name="connsiteX10256" fmla="*/ 1822589 w 2439256"/>
              <a:gd name="connsiteY10256" fmla="*/ 4214270 h 4246968"/>
              <a:gd name="connsiteX10257" fmla="*/ 1822123 w 2439256"/>
              <a:gd name="connsiteY10257" fmla="*/ 4209621 h 4246968"/>
              <a:gd name="connsiteX10258" fmla="*/ 1817446 w 2439256"/>
              <a:gd name="connsiteY10258" fmla="*/ 4210088 h 4246968"/>
              <a:gd name="connsiteX10259" fmla="*/ 2027301 w 2439256"/>
              <a:gd name="connsiteY10259" fmla="*/ 4234691 h 4246968"/>
              <a:gd name="connsiteX10260" fmla="*/ 2005765 w 2439256"/>
              <a:gd name="connsiteY10260" fmla="*/ 4240416 h 4246968"/>
              <a:gd name="connsiteX10261" fmla="*/ 2003279 w 2439256"/>
              <a:gd name="connsiteY10261" fmla="*/ 4244407 h 4246968"/>
              <a:gd name="connsiteX10262" fmla="*/ 2006536 w 2439256"/>
              <a:gd name="connsiteY10262" fmla="*/ 4246969 h 4246968"/>
              <a:gd name="connsiteX10263" fmla="*/ 2007279 w 2439256"/>
              <a:gd name="connsiteY10263" fmla="*/ 4246874 h 4246968"/>
              <a:gd name="connsiteX10264" fmla="*/ 2029177 w 2439256"/>
              <a:gd name="connsiteY10264" fmla="*/ 4240968 h 4246968"/>
              <a:gd name="connsiteX10265" fmla="*/ 2031396 w 2439256"/>
              <a:gd name="connsiteY10265" fmla="*/ 4236777 h 4246968"/>
              <a:gd name="connsiteX10266" fmla="*/ 2027301 w 2439256"/>
              <a:gd name="connsiteY10266" fmla="*/ 4234691 h 4246968"/>
              <a:gd name="connsiteX10267" fmla="*/ 2060438 w 2439256"/>
              <a:gd name="connsiteY10267" fmla="*/ 4210088 h 4246968"/>
              <a:gd name="connsiteX10268" fmla="*/ 2046246 w 2439256"/>
              <a:gd name="connsiteY10268" fmla="*/ 4223433 h 4246968"/>
              <a:gd name="connsiteX10269" fmla="*/ 2045484 w 2439256"/>
              <a:gd name="connsiteY10269" fmla="*/ 4228091 h 4246968"/>
              <a:gd name="connsiteX10270" fmla="*/ 2048132 w 2439256"/>
              <a:gd name="connsiteY10270" fmla="*/ 4229434 h 4246968"/>
              <a:gd name="connsiteX10271" fmla="*/ 2050046 w 2439256"/>
              <a:gd name="connsiteY10271" fmla="*/ 4228776 h 4246968"/>
              <a:gd name="connsiteX10272" fmla="*/ 2065487 w 2439256"/>
              <a:gd name="connsiteY10272" fmla="*/ 4214270 h 4246968"/>
              <a:gd name="connsiteX10273" fmla="*/ 2065011 w 2439256"/>
              <a:gd name="connsiteY10273" fmla="*/ 4209621 h 4246968"/>
              <a:gd name="connsiteX10274" fmla="*/ 2060438 w 2439256"/>
              <a:gd name="connsiteY10274" fmla="*/ 4210088 h 4246968"/>
              <a:gd name="connsiteX10275" fmla="*/ 2084622 w 2439256"/>
              <a:gd name="connsiteY10275" fmla="*/ 4140279 h 4246968"/>
              <a:gd name="connsiteX10276" fmla="*/ 2082251 w 2439256"/>
              <a:gd name="connsiteY10276" fmla="*/ 4139336 h 4246968"/>
              <a:gd name="connsiteX10277" fmla="*/ 2079860 w 2439256"/>
              <a:gd name="connsiteY10277" fmla="*/ 4140279 h 4246968"/>
              <a:gd name="connsiteX10278" fmla="*/ 2058038 w 2439256"/>
              <a:gd name="connsiteY10278" fmla="*/ 4162092 h 4246968"/>
              <a:gd name="connsiteX10279" fmla="*/ 2058038 w 2439256"/>
              <a:gd name="connsiteY10279" fmla="*/ 4166730 h 4246968"/>
              <a:gd name="connsiteX10280" fmla="*/ 2062715 w 2439256"/>
              <a:gd name="connsiteY10280" fmla="*/ 4166730 h 4246968"/>
              <a:gd name="connsiteX10281" fmla="*/ 2078927 w 2439256"/>
              <a:gd name="connsiteY10281" fmla="*/ 4150557 h 4246968"/>
              <a:gd name="connsiteX10282" fmla="*/ 2078927 w 2439256"/>
              <a:gd name="connsiteY10282" fmla="*/ 4157139 h 4246968"/>
              <a:gd name="connsiteX10283" fmla="*/ 2072344 w 2439256"/>
              <a:gd name="connsiteY10283" fmla="*/ 4190552 h 4246968"/>
              <a:gd name="connsiteX10284" fmla="*/ 2074059 w 2439256"/>
              <a:gd name="connsiteY10284" fmla="*/ 4194972 h 4246968"/>
              <a:gd name="connsiteX10285" fmla="*/ 2075383 w 2439256"/>
              <a:gd name="connsiteY10285" fmla="*/ 4195239 h 4246968"/>
              <a:gd name="connsiteX10286" fmla="*/ 2078431 w 2439256"/>
              <a:gd name="connsiteY10286" fmla="*/ 4193238 h 4246968"/>
              <a:gd name="connsiteX10287" fmla="*/ 2085575 w 2439256"/>
              <a:gd name="connsiteY10287" fmla="*/ 4157139 h 4246968"/>
              <a:gd name="connsiteX10288" fmla="*/ 2085575 w 2439256"/>
              <a:gd name="connsiteY10288" fmla="*/ 4150652 h 4246968"/>
              <a:gd name="connsiteX10289" fmla="*/ 2101777 w 2439256"/>
              <a:gd name="connsiteY10289" fmla="*/ 4166845 h 4246968"/>
              <a:gd name="connsiteX10290" fmla="*/ 2104158 w 2439256"/>
              <a:gd name="connsiteY10290" fmla="*/ 4167807 h 4246968"/>
              <a:gd name="connsiteX10291" fmla="*/ 2106530 w 2439256"/>
              <a:gd name="connsiteY10291" fmla="*/ 4166845 h 4246968"/>
              <a:gd name="connsiteX10292" fmla="*/ 2106530 w 2439256"/>
              <a:gd name="connsiteY10292" fmla="*/ 4162187 h 4246968"/>
              <a:gd name="connsiteX10293" fmla="*/ 2084622 w 2439256"/>
              <a:gd name="connsiteY10293" fmla="*/ 4140279 h 4246968"/>
              <a:gd name="connsiteX10294" fmla="*/ 2105387 w 2439256"/>
              <a:gd name="connsiteY10294" fmla="*/ 3997128 h 4246968"/>
              <a:gd name="connsiteX10295" fmla="*/ 2086432 w 2439256"/>
              <a:gd name="connsiteY10295" fmla="*/ 3992756 h 4246968"/>
              <a:gd name="connsiteX10296" fmla="*/ 2082156 w 2439256"/>
              <a:gd name="connsiteY10296" fmla="*/ 3994747 h 4246968"/>
              <a:gd name="connsiteX10297" fmla="*/ 2084165 w 2439256"/>
              <a:gd name="connsiteY10297" fmla="*/ 3999033 h 4246968"/>
              <a:gd name="connsiteX10298" fmla="*/ 2104739 w 2439256"/>
              <a:gd name="connsiteY10298" fmla="*/ 4003777 h 4246968"/>
              <a:gd name="connsiteX10299" fmla="*/ 2105111 w 2439256"/>
              <a:gd name="connsiteY10299" fmla="*/ 4003777 h 4246968"/>
              <a:gd name="connsiteX10300" fmla="*/ 2108435 w 2439256"/>
              <a:gd name="connsiteY10300" fmla="*/ 4000834 h 4246968"/>
              <a:gd name="connsiteX10301" fmla="*/ 2105387 w 2439256"/>
              <a:gd name="connsiteY10301" fmla="*/ 3997128 h 4246968"/>
              <a:gd name="connsiteX10302" fmla="*/ 1931651 w 2439256"/>
              <a:gd name="connsiteY10302" fmla="*/ 4147623 h 4246968"/>
              <a:gd name="connsiteX10303" fmla="*/ 1926974 w 2439256"/>
              <a:gd name="connsiteY10303" fmla="*/ 4147623 h 4246968"/>
              <a:gd name="connsiteX10304" fmla="*/ 1910801 w 2439256"/>
              <a:gd name="connsiteY10304" fmla="*/ 4163816 h 4246968"/>
              <a:gd name="connsiteX10305" fmla="*/ 1910896 w 2439256"/>
              <a:gd name="connsiteY10305" fmla="*/ 4157158 h 4246968"/>
              <a:gd name="connsiteX10306" fmla="*/ 1994906 w 2439256"/>
              <a:gd name="connsiteY10306" fmla="*/ 4073119 h 4246968"/>
              <a:gd name="connsiteX10307" fmla="*/ 2059486 w 2439256"/>
              <a:gd name="connsiteY10307" fmla="*/ 4103437 h 4246968"/>
              <a:gd name="connsiteX10308" fmla="*/ 2064153 w 2439256"/>
              <a:gd name="connsiteY10308" fmla="*/ 4103808 h 4246968"/>
              <a:gd name="connsiteX10309" fmla="*/ 2064620 w 2439256"/>
              <a:gd name="connsiteY10309" fmla="*/ 4099122 h 4246968"/>
              <a:gd name="connsiteX10310" fmla="*/ 1994906 w 2439256"/>
              <a:gd name="connsiteY10310" fmla="*/ 4066375 h 4246968"/>
              <a:gd name="connsiteX10311" fmla="*/ 1904209 w 2439256"/>
              <a:gd name="connsiteY10311" fmla="*/ 4156929 h 4246968"/>
              <a:gd name="connsiteX10312" fmla="*/ 1904133 w 2439256"/>
              <a:gd name="connsiteY10312" fmla="*/ 4163625 h 4246968"/>
              <a:gd name="connsiteX10313" fmla="*/ 1887931 w 2439256"/>
              <a:gd name="connsiteY10313" fmla="*/ 4147433 h 4246968"/>
              <a:gd name="connsiteX10314" fmla="*/ 1883264 w 2439256"/>
              <a:gd name="connsiteY10314" fmla="*/ 4147433 h 4246968"/>
              <a:gd name="connsiteX10315" fmla="*/ 1883264 w 2439256"/>
              <a:gd name="connsiteY10315" fmla="*/ 4152091 h 4246968"/>
              <a:gd name="connsiteX10316" fmla="*/ 1905162 w 2439256"/>
              <a:gd name="connsiteY10316" fmla="*/ 4173903 h 4246968"/>
              <a:gd name="connsiteX10317" fmla="*/ 1907562 w 2439256"/>
              <a:gd name="connsiteY10317" fmla="*/ 4174874 h 4246968"/>
              <a:gd name="connsiteX10318" fmla="*/ 1909934 w 2439256"/>
              <a:gd name="connsiteY10318" fmla="*/ 4173903 h 4246968"/>
              <a:gd name="connsiteX10319" fmla="*/ 1931851 w 2439256"/>
              <a:gd name="connsiteY10319" fmla="*/ 4152091 h 4246968"/>
              <a:gd name="connsiteX10320" fmla="*/ 1931651 w 2439256"/>
              <a:gd name="connsiteY10320" fmla="*/ 4147623 h 4246968"/>
              <a:gd name="connsiteX10321" fmla="*/ 2027291 w 2439256"/>
              <a:gd name="connsiteY10321" fmla="*/ 4171807 h 4246968"/>
              <a:gd name="connsiteX10322" fmla="*/ 1994811 w 2439256"/>
              <a:gd name="connsiteY10322" fmla="*/ 4204278 h 4246968"/>
              <a:gd name="connsiteX10323" fmla="*/ 1962331 w 2439256"/>
              <a:gd name="connsiteY10323" fmla="*/ 4171807 h 4246968"/>
              <a:gd name="connsiteX10324" fmla="*/ 1994811 w 2439256"/>
              <a:gd name="connsiteY10324" fmla="*/ 4110190 h 4246968"/>
              <a:gd name="connsiteX10325" fmla="*/ 2027291 w 2439256"/>
              <a:gd name="connsiteY10325" fmla="*/ 4171807 h 4246968"/>
              <a:gd name="connsiteX10326" fmla="*/ 1994811 w 2439256"/>
              <a:gd name="connsiteY10326" fmla="*/ 4197620 h 4246968"/>
              <a:gd name="connsiteX10327" fmla="*/ 2020615 w 2439256"/>
              <a:gd name="connsiteY10327" fmla="*/ 4171807 h 4246968"/>
              <a:gd name="connsiteX10328" fmla="*/ 1994811 w 2439256"/>
              <a:gd name="connsiteY10328" fmla="*/ 4117210 h 4246968"/>
              <a:gd name="connsiteX10329" fmla="*/ 1968998 w 2439256"/>
              <a:gd name="connsiteY10329" fmla="*/ 4171807 h 4246968"/>
              <a:gd name="connsiteX10330" fmla="*/ 1994811 w 2439256"/>
              <a:gd name="connsiteY10330" fmla="*/ 4197620 h 4246968"/>
              <a:gd name="connsiteX10331" fmla="*/ 1884979 w 2439256"/>
              <a:gd name="connsiteY10331" fmla="*/ 4004053 h 4246968"/>
              <a:gd name="connsiteX10332" fmla="*/ 1885750 w 2439256"/>
              <a:gd name="connsiteY10332" fmla="*/ 4003958 h 4246968"/>
              <a:gd name="connsiteX10333" fmla="*/ 1907667 w 2439256"/>
              <a:gd name="connsiteY10333" fmla="*/ 3998052 h 4246968"/>
              <a:gd name="connsiteX10334" fmla="*/ 1909839 w 2439256"/>
              <a:gd name="connsiteY10334" fmla="*/ 3993861 h 4246968"/>
              <a:gd name="connsiteX10335" fmla="*/ 1905667 w 2439256"/>
              <a:gd name="connsiteY10335" fmla="*/ 3991680 h 4246968"/>
              <a:gd name="connsiteX10336" fmla="*/ 1884121 w 2439256"/>
              <a:gd name="connsiteY10336" fmla="*/ 3997395 h 4246968"/>
              <a:gd name="connsiteX10337" fmla="*/ 1881645 w 2439256"/>
              <a:gd name="connsiteY10337" fmla="*/ 4001395 h 4246968"/>
              <a:gd name="connsiteX10338" fmla="*/ 1884979 w 2439256"/>
              <a:gd name="connsiteY10338" fmla="*/ 4004053 h 4246968"/>
              <a:gd name="connsiteX10339" fmla="*/ 1931184 w 2439256"/>
              <a:gd name="connsiteY10339" fmla="*/ 4211717 h 4246968"/>
              <a:gd name="connsiteX10340" fmla="*/ 1926517 w 2439256"/>
              <a:gd name="connsiteY10340" fmla="*/ 4211250 h 4246968"/>
              <a:gd name="connsiteX10341" fmla="*/ 1926021 w 2439256"/>
              <a:gd name="connsiteY10341" fmla="*/ 4215889 h 4246968"/>
              <a:gd name="connsiteX10342" fmla="*/ 1940985 w 2439256"/>
              <a:gd name="connsiteY10342" fmla="*/ 4230281 h 4246968"/>
              <a:gd name="connsiteX10343" fmla="*/ 1942986 w 2439256"/>
              <a:gd name="connsiteY10343" fmla="*/ 4230958 h 4246968"/>
              <a:gd name="connsiteX10344" fmla="*/ 1945653 w 2439256"/>
              <a:gd name="connsiteY10344" fmla="*/ 4229624 h 4246968"/>
              <a:gd name="connsiteX10345" fmla="*/ 1944871 w 2439256"/>
              <a:gd name="connsiteY10345" fmla="*/ 4224966 h 4246968"/>
              <a:gd name="connsiteX10346" fmla="*/ 1931184 w 2439256"/>
              <a:gd name="connsiteY10346" fmla="*/ 4211717 h 4246968"/>
              <a:gd name="connsiteX10347" fmla="*/ 1983867 w 2439256"/>
              <a:gd name="connsiteY10347" fmla="*/ 4240083 h 4246968"/>
              <a:gd name="connsiteX10348" fmla="*/ 1964903 w 2439256"/>
              <a:gd name="connsiteY10348" fmla="*/ 4235711 h 4246968"/>
              <a:gd name="connsiteX10349" fmla="*/ 1960597 w 2439256"/>
              <a:gd name="connsiteY10349" fmla="*/ 4237711 h 4246968"/>
              <a:gd name="connsiteX10350" fmla="*/ 1962598 w 2439256"/>
              <a:gd name="connsiteY10350" fmla="*/ 4241997 h 4246968"/>
              <a:gd name="connsiteX10351" fmla="*/ 1983181 w 2439256"/>
              <a:gd name="connsiteY10351" fmla="*/ 4246779 h 4246968"/>
              <a:gd name="connsiteX10352" fmla="*/ 1983553 w 2439256"/>
              <a:gd name="connsiteY10352" fmla="*/ 4246779 h 4246968"/>
              <a:gd name="connsiteX10353" fmla="*/ 1986906 w 2439256"/>
              <a:gd name="connsiteY10353" fmla="*/ 4243807 h 4246968"/>
              <a:gd name="connsiteX10354" fmla="*/ 1983867 w 2439256"/>
              <a:gd name="connsiteY10354" fmla="*/ 4240083 h 4246968"/>
              <a:gd name="connsiteX10355" fmla="*/ 2370182 w 2439256"/>
              <a:gd name="connsiteY10355" fmla="*/ 109407 h 4246968"/>
              <a:gd name="connsiteX10356" fmla="*/ 2367715 w 2439256"/>
              <a:gd name="connsiteY10356" fmla="*/ 113407 h 4246968"/>
              <a:gd name="connsiteX10357" fmla="*/ 2371048 w 2439256"/>
              <a:gd name="connsiteY10357" fmla="*/ 116058 h 4246968"/>
              <a:gd name="connsiteX10358" fmla="*/ 2371811 w 2439256"/>
              <a:gd name="connsiteY10358" fmla="*/ 115960 h 4246968"/>
              <a:gd name="connsiteX10359" fmla="*/ 2393718 w 2439256"/>
              <a:gd name="connsiteY10359" fmla="*/ 110054 h 4246968"/>
              <a:gd name="connsiteX10360" fmla="*/ 2395890 w 2439256"/>
              <a:gd name="connsiteY10360" fmla="*/ 105872 h 4246968"/>
              <a:gd name="connsiteX10361" fmla="*/ 2391718 w 2439256"/>
              <a:gd name="connsiteY10361" fmla="*/ 103682 h 4246968"/>
              <a:gd name="connsiteX10362" fmla="*/ 2370182 w 2439256"/>
              <a:gd name="connsiteY10362" fmla="*/ 109407 h 4246968"/>
              <a:gd name="connsiteX10363" fmla="*/ 1941186 w 2439256"/>
              <a:gd name="connsiteY10363" fmla="*/ 35877 h 4246968"/>
              <a:gd name="connsiteX10364" fmla="*/ 1957368 w 2439256"/>
              <a:gd name="connsiteY10364" fmla="*/ 19692 h 4246968"/>
              <a:gd name="connsiteX10365" fmla="*/ 1957368 w 2439256"/>
              <a:gd name="connsiteY10365" fmla="*/ 26250 h 4246968"/>
              <a:gd name="connsiteX10366" fmla="*/ 1950787 w 2439256"/>
              <a:gd name="connsiteY10366" fmla="*/ 59689 h 4246968"/>
              <a:gd name="connsiteX10367" fmla="*/ 1952511 w 2439256"/>
              <a:gd name="connsiteY10367" fmla="*/ 64061 h 4246968"/>
              <a:gd name="connsiteX10368" fmla="*/ 1953834 w 2439256"/>
              <a:gd name="connsiteY10368" fmla="*/ 64340 h 4246968"/>
              <a:gd name="connsiteX10369" fmla="*/ 1956882 w 2439256"/>
              <a:gd name="connsiteY10369" fmla="*/ 62336 h 4246968"/>
              <a:gd name="connsiteX10370" fmla="*/ 1964055 w 2439256"/>
              <a:gd name="connsiteY10370" fmla="*/ 26250 h 4246968"/>
              <a:gd name="connsiteX10371" fmla="*/ 1964055 w 2439256"/>
              <a:gd name="connsiteY10371" fmla="*/ 19692 h 4246968"/>
              <a:gd name="connsiteX10372" fmla="*/ 1980238 w 2439256"/>
              <a:gd name="connsiteY10372" fmla="*/ 35877 h 4246968"/>
              <a:gd name="connsiteX10373" fmla="*/ 1982610 w 2439256"/>
              <a:gd name="connsiteY10373" fmla="*/ 36812 h 4246968"/>
              <a:gd name="connsiteX10374" fmla="*/ 1985010 w 2439256"/>
              <a:gd name="connsiteY10374" fmla="*/ 35877 h 4246968"/>
              <a:gd name="connsiteX10375" fmla="*/ 1985010 w 2439256"/>
              <a:gd name="connsiteY10375" fmla="*/ 31180 h 4246968"/>
              <a:gd name="connsiteX10376" fmla="*/ 1963188 w 2439256"/>
              <a:gd name="connsiteY10376" fmla="*/ 9367 h 4246968"/>
              <a:gd name="connsiteX10377" fmla="*/ 1960797 w 2439256"/>
              <a:gd name="connsiteY10377" fmla="*/ 8437 h 4246968"/>
              <a:gd name="connsiteX10378" fmla="*/ 1958426 w 2439256"/>
              <a:gd name="connsiteY10378" fmla="*/ 9367 h 4246968"/>
              <a:gd name="connsiteX10379" fmla="*/ 1936613 w 2439256"/>
              <a:gd name="connsiteY10379" fmla="*/ 31180 h 4246968"/>
              <a:gd name="connsiteX10380" fmla="*/ 1936509 w 2439256"/>
              <a:gd name="connsiteY10380" fmla="*/ 35877 h 4246968"/>
              <a:gd name="connsiteX10381" fmla="*/ 1941186 w 2439256"/>
              <a:gd name="connsiteY10381" fmla="*/ 35877 h 4246968"/>
              <a:gd name="connsiteX10382" fmla="*/ 1926707 w 2439256"/>
              <a:gd name="connsiteY10382" fmla="*/ 98427 h 4246968"/>
              <a:gd name="connsiteX10383" fmla="*/ 1928613 w 2439256"/>
              <a:gd name="connsiteY10383" fmla="*/ 97780 h 4246968"/>
              <a:gd name="connsiteX10384" fmla="*/ 1944043 w 2439256"/>
              <a:gd name="connsiteY10384" fmla="*/ 83311 h 4246968"/>
              <a:gd name="connsiteX10385" fmla="*/ 1943557 w 2439256"/>
              <a:gd name="connsiteY10385" fmla="*/ 78614 h 4246968"/>
              <a:gd name="connsiteX10386" fmla="*/ 1938985 w 2439256"/>
              <a:gd name="connsiteY10386" fmla="*/ 79130 h 4246968"/>
              <a:gd name="connsiteX10387" fmla="*/ 1924793 w 2439256"/>
              <a:gd name="connsiteY10387" fmla="*/ 92427 h 4246968"/>
              <a:gd name="connsiteX10388" fmla="*/ 1924022 w 2439256"/>
              <a:gd name="connsiteY10388" fmla="*/ 97129 h 4246968"/>
              <a:gd name="connsiteX10389" fmla="*/ 1926707 w 2439256"/>
              <a:gd name="connsiteY10389" fmla="*/ 98427 h 4246968"/>
              <a:gd name="connsiteX10390" fmla="*/ 1904209 w 2439256"/>
              <a:gd name="connsiteY10390" fmla="*/ 268937 h 4246968"/>
              <a:gd name="connsiteX10391" fmla="*/ 1904133 w 2439256"/>
              <a:gd name="connsiteY10391" fmla="*/ 275634 h 4246968"/>
              <a:gd name="connsiteX10392" fmla="*/ 1887931 w 2439256"/>
              <a:gd name="connsiteY10392" fmla="*/ 259403 h 4246968"/>
              <a:gd name="connsiteX10393" fmla="*/ 1883264 w 2439256"/>
              <a:gd name="connsiteY10393" fmla="*/ 259403 h 4246968"/>
              <a:gd name="connsiteX10394" fmla="*/ 1883264 w 2439256"/>
              <a:gd name="connsiteY10394" fmla="*/ 264100 h 4246968"/>
              <a:gd name="connsiteX10395" fmla="*/ 1905162 w 2439256"/>
              <a:gd name="connsiteY10395" fmla="*/ 285913 h 4246968"/>
              <a:gd name="connsiteX10396" fmla="*/ 1907562 w 2439256"/>
              <a:gd name="connsiteY10396" fmla="*/ 286834 h 4246968"/>
              <a:gd name="connsiteX10397" fmla="*/ 1909934 w 2439256"/>
              <a:gd name="connsiteY10397" fmla="*/ 285913 h 4246968"/>
              <a:gd name="connsiteX10398" fmla="*/ 1931851 w 2439256"/>
              <a:gd name="connsiteY10398" fmla="*/ 264100 h 4246968"/>
              <a:gd name="connsiteX10399" fmla="*/ 1931651 w 2439256"/>
              <a:gd name="connsiteY10399" fmla="*/ 259631 h 4246968"/>
              <a:gd name="connsiteX10400" fmla="*/ 1926974 w 2439256"/>
              <a:gd name="connsiteY10400" fmla="*/ 259631 h 4246968"/>
              <a:gd name="connsiteX10401" fmla="*/ 1910801 w 2439256"/>
              <a:gd name="connsiteY10401" fmla="*/ 275815 h 4246968"/>
              <a:gd name="connsiteX10402" fmla="*/ 1910896 w 2439256"/>
              <a:gd name="connsiteY10402" fmla="*/ 269118 h 4246968"/>
              <a:gd name="connsiteX10403" fmla="*/ 1994906 w 2439256"/>
              <a:gd name="connsiteY10403" fmla="*/ 185128 h 4246968"/>
              <a:gd name="connsiteX10404" fmla="*/ 2059486 w 2439256"/>
              <a:gd name="connsiteY10404" fmla="*/ 215396 h 4246968"/>
              <a:gd name="connsiteX10405" fmla="*/ 2064153 w 2439256"/>
              <a:gd name="connsiteY10405" fmla="*/ 215768 h 4246968"/>
              <a:gd name="connsiteX10406" fmla="*/ 2064620 w 2439256"/>
              <a:gd name="connsiteY10406" fmla="*/ 211122 h 4246968"/>
              <a:gd name="connsiteX10407" fmla="*/ 1994906 w 2439256"/>
              <a:gd name="connsiteY10407" fmla="*/ 178384 h 4246968"/>
              <a:gd name="connsiteX10408" fmla="*/ 1904209 w 2439256"/>
              <a:gd name="connsiteY10408" fmla="*/ 268937 h 4246968"/>
              <a:gd name="connsiteX10409" fmla="*/ 1783546 w 2439256"/>
              <a:gd name="connsiteY10409" fmla="*/ 43225 h 4246968"/>
              <a:gd name="connsiteX10410" fmla="*/ 1785909 w 2439256"/>
              <a:gd name="connsiteY10410" fmla="*/ 44160 h 4246968"/>
              <a:gd name="connsiteX10411" fmla="*/ 1788309 w 2439256"/>
              <a:gd name="connsiteY10411" fmla="*/ 43225 h 4246968"/>
              <a:gd name="connsiteX10412" fmla="*/ 1810226 w 2439256"/>
              <a:gd name="connsiteY10412" fmla="*/ 21413 h 4246968"/>
              <a:gd name="connsiteX10413" fmla="*/ 1810226 w 2439256"/>
              <a:gd name="connsiteY10413" fmla="*/ 16715 h 4246968"/>
              <a:gd name="connsiteX10414" fmla="*/ 1805549 w 2439256"/>
              <a:gd name="connsiteY10414" fmla="*/ 16715 h 4246968"/>
              <a:gd name="connsiteX10415" fmla="*/ 1789366 w 2439256"/>
              <a:gd name="connsiteY10415" fmla="*/ 32900 h 4246968"/>
              <a:gd name="connsiteX10416" fmla="*/ 1789452 w 2439256"/>
              <a:gd name="connsiteY10416" fmla="*/ 26250 h 4246968"/>
              <a:gd name="connsiteX10417" fmla="*/ 1793719 w 2439256"/>
              <a:gd name="connsiteY10417" fmla="*/ 0 h 4246968"/>
              <a:gd name="connsiteX10418" fmla="*/ 1786547 w 2439256"/>
              <a:gd name="connsiteY10418" fmla="*/ 0 h 4246968"/>
              <a:gd name="connsiteX10419" fmla="*/ 1782690 w 2439256"/>
              <a:gd name="connsiteY10419" fmla="*/ 26064 h 4246968"/>
              <a:gd name="connsiteX10420" fmla="*/ 1782594 w 2439256"/>
              <a:gd name="connsiteY10420" fmla="*/ 32710 h 4246968"/>
              <a:gd name="connsiteX10421" fmla="*/ 1766411 w 2439256"/>
              <a:gd name="connsiteY10421" fmla="*/ 16529 h 4246968"/>
              <a:gd name="connsiteX10422" fmla="*/ 1761725 w 2439256"/>
              <a:gd name="connsiteY10422" fmla="*/ 16529 h 4246968"/>
              <a:gd name="connsiteX10423" fmla="*/ 1761725 w 2439256"/>
              <a:gd name="connsiteY10423" fmla="*/ 21176 h 4246968"/>
              <a:gd name="connsiteX10424" fmla="*/ 1783546 w 2439256"/>
              <a:gd name="connsiteY10424" fmla="*/ 43225 h 4246968"/>
              <a:gd name="connsiteX10425" fmla="*/ 1683629 w 2439256"/>
              <a:gd name="connsiteY10425" fmla="*/ 98427 h 4246968"/>
              <a:gd name="connsiteX10426" fmla="*/ 1685630 w 2439256"/>
              <a:gd name="connsiteY10426" fmla="*/ 97780 h 4246968"/>
              <a:gd name="connsiteX10427" fmla="*/ 1701069 w 2439256"/>
              <a:gd name="connsiteY10427" fmla="*/ 83311 h 4246968"/>
              <a:gd name="connsiteX10428" fmla="*/ 1700565 w 2439256"/>
              <a:gd name="connsiteY10428" fmla="*/ 78614 h 4246968"/>
              <a:gd name="connsiteX10429" fmla="*/ 1695926 w 2439256"/>
              <a:gd name="connsiteY10429" fmla="*/ 79130 h 4246968"/>
              <a:gd name="connsiteX10430" fmla="*/ 1681715 w 2439256"/>
              <a:gd name="connsiteY10430" fmla="*/ 92427 h 4246968"/>
              <a:gd name="connsiteX10431" fmla="*/ 1680953 w 2439256"/>
              <a:gd name="connsiteY10431" fmla="*/ 97129 h 4246968"/>
              <a:gd name="connsiteX10432" fmla="*/ 1683629 w 2439256"/>
              <a:gd name="connsiteY10432" fmla="*/ 98427 h 4246968"/>
              <a:gd name="connsiteX10433" fmla="*/ 1661141 w 2439256"/>
              <a:gd name="connsiteY10433" fmla="*/ 268937 h 4246968"/>
              <a:gd name="connsiteX10434" fmla="*/ 1661046 w 2439256"/>
              <a:gd name="connsiteY10434" fmla="*/ 275634 h 4246968"/>
              <a:gd name="connsiteX10435" fmla="*/ 1644862 w 2439256"/>
              <a:gd name="connsiteY10435" fmla="*/ 259403 h 4246968"/>
              <a:gd name="connsiteX10436" fmla="*/ 1640195 w 2439256"/>
              <a:gd name="connsiteY10436" fmla="*/ 259403 h 4246968"/>
              <a:gd name="connsiteX10437" fmla="*/ 1640195 w 2439256"/>
              <a:gd name="connsiteY10437" fmla="*/ 264100 h 4246968"/>
              <a:gd name="connsiteX10438" fmla="*/ 1662008 w 2439256"/>
              <a:gd name="connsiteY10438" fmla="*/ 285913 h 4246968"/>
              <a:gd name="connsiteX10439" fmla="*/ 1664398 w 2439256"/>
              <a:gd name="connsiteY10439" fmla="*/ 286834 h 4246968"/>
              <a:gd name="connsiteX10440" fmla="*/ 1666770 w 2439256"/>
              <a:gd name="connsiteY10440" fmla="*/ 285913 h 4246968"/>
              <a:gd name="connsiteX10441" fmla="*/ 1688582 w 2439256"/>
              <a:gd name="connsiteY10441" fmla="*/ 264100 h 4246968"/>
              <a:gd name="connsiteX10442" fmla="*/ 1688582 w 2439256"/>
              <a:gd name="connsiteY10442" fmla="*/ 259631 h 4246968"/>
              <a:gd name="connsiteX10443" fmla="*/ 1683896 w 2439256"/>
              <a:gd name="connsiteY10443" fmla="*/ 259631 h 4246968"/>
              <a:gd name="connsiteX10444" fmla="*/ 1667704 w 2439256"/>
              <a:gd name="connsiteY10444" fmla="*/ 275815 h 4246968"/>
              <a:gd name="connsiteX10445" fmla="*/ 1667808 w 2439256"/>
              <a:gd name="connsiteY10445" fmla="*/ 269118 h 4246968"/>
              <a:gd name="connsiteX10446" fmla="*/ 1751819 w 2439256"/>
              <a:gd name="connsiteY10446" fmla="*/ 185128 h 4246968"/>
              <a:gd name="connsiteX10447" fmla="*/ 1816418 w 2439256"/>
              <a:gd name="connsiteY10447" fmla="*/ 215396 h 4246968"/>
              <a:gd name="connsiteX10448" fmla="*/ 1821075 w 2439256"/>
              <a:gd name="connsiteY10448" fmla="*/ 215768 h 4246968"/>
              <a:gd name="connsiteX10449" fmla="*/ 1821552 w 2439256"/>
              <a:gd name="connsiteY10449" fmla="*/ 211122 h 4246968"/>
              <a:gd name="connsiteX10450" fmla="*/ 1751819 w 2439256"/>
              <a:gd name="connsiteY10450" fmla="*/ 178384 h 4246968"/>
              <a:gd name="connsiteX10451" fmla="*/ 1661141 w 2439256"/>
              <a:gd name="connsiteY10451" fmla="*/ 268937 h 4246968"/>
              <a:gd name="connsiteX10452" fmla="*/ 2169680 w 2439256"/>
              <a:gd name="connsiteY10452" fmla="*/ 98427 h 4246968"/>
              <a:gd name="connsiteX10453" fmla="*/ 2171681 w 2439256"/>
              <a:gd name="connsiteY10453" fmla="*/ 97780 h 4246968"/>
              <a:gd name="connsiteX10454" fmla="*/ 2187131 w 2439256"/>
              <a:gd name="connsiteY10454" fmla="*/ 83311 h 4246968"/>
              <a:gd name="connsiteX10455" fmla="*/ 2186645 w 2439256"/>
              <a:gd name="connsiteY10455" fmla="*/ 78614 h 4246968"/>
              <a:gd name="connsiteX10456" fmla="*/ 2181968 w 2439256"/>
              <a:gd name="connsiteY10456" fmla="*/ 79130 h 4246968"/>
              <a:gd name="connsiteX10457" fmla="*/ 2167776 w 2439256"/>
              <a:gd name="connsiteY10457" fmla="*/ 92427 h 4246968"/>
              <a:gd name="connsiteX10458" fmla="*/ 2167014 w 2439256"/>
              <a:gd name="connsiteY10458" fmla="*/ 97129 h 4246968"/>
              <a:gd name="connsiteX10459" fmla="*/ 2169680 w 2439256"/>
              <a:gd name="connsiteY10459" fmla="*/ 98427 h 4246968"/>
              <a:gd name="connsiteX10460" fmla="*/ 2147202 w 2439256"/>
              <a:gd name="connsiteY10460" fmla="*/ 268937 h 4246968"/>
              <a:gd name="connsiteX10461" fmla="*/ 2147106 w 2439256"/>
              <a:gd name="connsiteY10461" fmla="*/ 275634 h 4246968"/>
              <a:gd name="connsiteX10462" fmla="*/ 2130924 w 2439256"/>
              <a:gd name="connsiteY10462" fmla="*/ 259403 h 4246968"/>
              <a:gd name="connsiteX10463" fmla="*/ 2126247 w 2439256"/>
              <a:gd name="connsiteY10463" fmla="*/ 259403 h 4246968"/>
              <a:gd name="connsiteX10464" fmla="*/ 2126247 w 2439256"/>
              <a:gd name="connsiteY10464" fmla="*/ 264100 h 4246968"/>
              <a:gd name="connsiteX10465" fmla="*/ 2148049 w 2439256"/>
              <a:gd name="connsiteY10465" fmla="*/ 285913 h 4246968"/>
              <a:gd name="connsiteX10466" fmla="*/ 2150450 w 2439256"/>
              <a:gd name="connsiteY10466" fmla="*/ 286834 h 4246968"/>
              <a:gd name="connsiteX10467" fmla="*/ 2152822 w 2439256"/>
              <a:gd name="connsiteY10467" fmla="*/ 285913 h 4246968"/>
              <a:gd name="connsiteX10468" fmla="*/ 2174634 w 2439256"/>
              <a:gd name="connsiteY10468" fmla="*/ 264100 h 4246968"/>
              <a:gd name="connsiteX10469" fmla="*/ 2174634 w 2439256"/>
              <a:gd name="connsiteY10469" fmla="*/ 259631 h 4246968"/>
              <a:gd name="connsiteX10470" fmla="*/ 2169976 w 2439256"/>
              <a:gd name="connsiteY10470" fmla="*/ 259631 h 4246968"/>
              <a:gd name="connsiteX10471" fmla="*/ 2153783 w 2439256"/>
              <a:gd name="connsiteY10471" fmla="*/ 275815 h 4246968"/>
              <a:gd name="connsiteX10472" fmla="*/ 2153869 w 2439256"/>
              <a:gd name="connsiteY10472" fmla="*/ 269118 h 4246968"/>
              <a:gd name="connsiteX10473" fmla="*/ 2237889 w 2439256"/>
              <a:gd name="connsiteY10473" fmla="*/ 185128 h 4246968"/>
              <a:gd name="connsiteX10474" fmla="*/ 2302478 w 2439256"/>
              <a:gd name="connsiteY10474" fmla="*/ 215396 h 4246968"/>
              <a:gd name="connsiteX10475" fmla="*/ 2307136 w 2439256"/>
              <a:gd name="connsiteY10475" fmla="*/ 215768 h 4246968"/>
              <a:gd name="connsiteX10476" fmla="*/ 2307603 w 2439256"/>
              <a:gd name="connsiteY10476" fmla="*/ 211122 h 4246968"/>
              <a:gd name="connsiteX10477" fmla="*/ 2237889 w 2439256"/>
              <a:gd name="connsiteY10477" fmla="*/ 178384 h 4246968"/>
              <a:gd name="connsiteX10478" fmla="*/ 2147202 w 2439256"/>
              <a:gd name="connsiteY10478" fmla="*/ 268937 h 4246968"/>
              <a:gd name="connsiteX10479" fmla="*/ 2184273 w 2439256"/>
              <a:gd name="connsiteY10479" fmla="*/ 35877 h 4246968"/>
              <a:gd name="connsiteX10480" fmla="*/ 2200447 w 2439256"/>
              <a:gd name="connsiteY10480" fmla="*/ 19692 h 4246968"/>
              <a:gd name="connsiteX10481" fmla="*/ 2200447 w 2439256"/>
              <a:gd name="connsiteY10481" fmla="*/ 26250 h 4246968"/>
              <a:gd name="connsiteX10482" fmla="*/ 2193874 w 2439256"/>
              <a:gd name="connsiteY10482" fmla="*/ 59689 h 4246968"/>
              <a:gd name="connsiteX10483" fmla="*/ 2195579 w 2439256"/>
              <a:gd name="connsiteY10483" fmla="*/ 64061 h 4246968"/>
              <a:gd name="connsiteX10484" fmla="*/ 2196922 w 2439256"/>
              <a:gd name="connsiteY10484" fmla="*/ 64340 h 4246968"/>
              <a:gd name="connsiteX10485" fmla="*/ 2199980 w 2439256"/>
              <a:gd name="connsiteY10485" fmla="*/ 62336 h 4246968"/>
              <a:gd name="connsiteX10486" fmla="*/ 2207124 w 2439256"/>
              <a:gd name="connsiteY10486" fmla="*/ 26250 h 4246968"/>
              <a:gd name="connsiteX10487" fmla="*/ 2207124 w 2439256"/>
              <a:gd name="connsiteY10487" fmla="*/ 19692 h 4246968"/>
              <a:gd name="connsiteX10488" fmla="*/ 2223306 w 2439256"/>
              <a:gd name="connsiteY10488" fmla="*/ 35877 h 4246968"/>
              <a:gd name="connsiteX10489" fmla="*/ 2225678 w 2439256"/>
              <a:gd name="connsiteY10489" fmla="*/ 36812 h 4246968"/>
              <a:gd name="connsiteX10490" fmla="*/ 2228079 w 2439256"/>
              <a:gd name="connsiteY10490" fmla="*/ 35877 h 4246968"/>
              <a:gd name="connsiteX10491" fmla="*/ 2228079 w 2439256"/>
              <a:gd name="connsiteY10491" fmla="*/ 31180 h 4246968"/>
              <a:gd name="connsiteX10492" fmla="*/ 2206266 w 2439256"/>
              <a:gd name="connsiteY10492" fmla="*/ 9367 h 4246968"/>
              <a:gd name="connsiteX10493" fmla="*/ 2203866 w 2439256"/>
              <a:gd name="connsiteY10493" fmla="*/ 8437 h 4246968"/>
              <a:gd name="connsiteX10494" fmla="*/ 2201494 w 2439256"/>
              <a:gd name="connsiteY10494" fmla="*/ 9367 h 4246968"/>
              <a:gd name="connsiteX10495" fmla="*/ 2179682 w 2439256"/>
              <a:gd name="connsiteY10495" fmla="*/ 31180 h 4246968"/>
              <a:gd name="connsiteX10496" fmla="*/ 2179596 w 2439256"/>
              <a:gd name="connsiteY10496" fmla="*/ 35877 h 4246968"/>
              <a:gd name="connsiteX10497" fmla="*/ 2184273 w 2439256"/>
              <a:gd name="connsiteY10497" fmla="*/ 35877 h 4246968"/>
              <a:gd name="connsiteX10498" fmla="*/ 2269521 w 2439256"/>
              <a:gd name="connsiteY10498" fmla="*/ 43225 h 4246968"/>
              <a:gd name="connsiteX10499" fmla="*/ 2271893 w 2439256"/>
              <a:gd name="connsiteY10499" fmla="*/ 44160 h 4246968"/>
              <a:gd name="connsiteX10500" fmla="*/ 2274255 w 2439256"/>
              <a:gd name="connsiteY10500" fmla="*/ 43225 h 4246968"/>
              <a:gd name="connsiteX10501" fmla="*/ 2296173 w 2439256"/>
              <a:gd name="connsiteY10501" fmla="*/ 21413 h 4246968"/>
              <a:gd name="connsiteX10502" fmla="*/ 2296173 w 2439256"/>
              <a:gd name="connsiteY10502" fmla="*/ 16715 h 4246968"/>
              <a:gd name="connsiteX10503" fmla="*/ 2291515 w 2439256"/>
              <a:gd name="connsiteY10503" fmla="*/ 16715 h 4246968"/>
              <a:gd name="connsiteX10504" fmla="*/ 2275303 w 2439256"/>
              <a:gd name="connsiteY10504" fmla="*/ 32900 h 4246968"/>
              <a:gd name="connsiteX10505" fmla="*/ 2275418 w 2439256"/>
              <a:gd name="connsiteY10505" fmla="*/ 26250 h 4246968"/>
              <a:gd name="connsiteX10506" fmla="*/ 2279685 w 2439256"/>
              <a:gd name="connsiteY10506" fmla="*/ 0 h 4246968"/>
              <a:gd name="connsiteX10507" fmla="*/ 2272522 w 2439256"/>
              <a:gd name="connsiteY10507" fmla="*/ 0 h 4246968"/>
              <a:gd name="connsiteX10508" fmla="*/ 2268655 w 2439256"/>
              <a:gd name="connsiteY10508" fmla="*/ 26064 h 4246968"/>
              <a:gd name="connsiteX10509" fmla="*/ 2268560 w 2439256"/>
              <a:gd name="connsiteY10509" fmla="*/ 32710 h 4246968"/>
              <a:gd name="connsiteX10510" fmla="*/ 2252348 w 2439256"/>
              <a:gd name="connsiteY10510" fmla="*/ 16529 h 4246968"/>
              <a:gd name="connsiteX10511" fmla="*/ 2247709 w 2439256"/>
              <a:gd name="connsiteY10511" fmla="*/ 16529 h 4246968"/>
              <a:gd name="connsiteX10512" fmla="*/ 2247709 w 2439256"/>
              <a:gd name="connsiteY10512" fmla="*/ 21176 h 4246968"/>
              <a:gd name="connsiteX10513" fmla="*/ 2269521 w 2439256"/>
              <a:gd name="connsiteY10513" fmla="*/ 43225 h 4246968"/>
              <a:gd name="connsiteX10514" fmla="*/ 2026529 w 2439256"/>
              <a:gd name="connsiteY10514" fmla="*/ 43225 h 4246968"/>
              <a:gd name="connsiteX10515" fmla="*/ 2028901 w 2439256"/>
              <a:gd name="connsiteY10515" fmla="*/ 44160 h 4246968"/>
              <a:gd name="connsiteX10516" fmla="*/ 2031302 w 2439256"/>
              <a:gd name="connsiteY10516" fmla="*/ 43225 h 4246968"/>
              <a:gd name="connsiteX10517" fmla="*/ 2053114 w 2439256"/>
              <a:gd name="connsiteY10517" fmla="*/ 21413 h 4246968"/>
              <a:gd name="connsiteX10518" fmla="*/ 2053114 w 2439256"/>
              <a:gd name="connsiteY10518" fmla="*/ 16715 h 4246968"/>
              <a:gd name="connsiteX10519" fmla="*/ 2048427 w 2439256"/>
              <a:gd name="connsiteY10519" fmla="*/ 16715 h 4246968"/>
              <a:gd name="connsiteX10520" fmla="*/ 2032235 w 2439256"/>
              <a:gd name="connsiteY10520" fmla="*/ 32900 h 4246968"/>
              <a:gd name="connsiteX10521" fmla="*/ 2032349 w 2439256"/>
              <a:gd name="connsiteY10521" fmla="*/ 26250 h 4246968"/>
              <a:gd name="connsiteX10522" fmla="*/ 2036616 w 2439256"/>
              <a:gd name="connsiteY10522" fmla="*/ 0 h 4246968"/>
              <a:gd name="connsiteX10523" fmla="*/ 2029549 w 2439256"/>
              <a:gd name="connsiteY10523" fmla="*/ 0 h 4246968"/>
              <a:gd name="connsiteX10524" fmla="*/ 2025672 w 2439256"/>
              <a:gd name="connsiteY10524" fmla="*/ 26064 h 4246968"/>
              <a:gd name="connsiteX10525" fmla="*/ 2025586 w 2439256"/>
              <a:gd name="connsiteY10525" fmla="*/ 32710 h 4246968"/>
              <a:gd name="connsiteX10526" fmla="*/ 2009365 w 2439256"/>
              <a:gd name="connsiteY10526" fmla="*/ 16529 h 4246968"/>
              <a:gd name="connsiteX10527" fmla="*/ 2004717 w 2439256"/>
              <a:gd name="connsiteY10527" fmla="*/ 16529 h 4246968"/>
              <a:gd name="connsiteX10528" fmla="*/ 2004717 w 2439256"/>
              <a:gd name="connsiteY10528" fmla="*/ 21176 h 4246968"/>
              <a:gd name="connsiteX10529" fmla="*/ 2026529 w 2439256"/>
              <a:gd name="connsiteY10529" fmla="*/ 43225 h 4246968"/>
              <a:gd name="connsiteX10530" fmla="*/ 1175185 w 2439256"/>
              <a:gd name="connsiteY10530" fmla="*/ 268937 h 4246968"/>
              <a:gd name="connsiteX10531" fmla="*/ 1175089 w 2439256"/>
              <a:gd name="connsiteY10531" fmla="*/ 275634 h 4246968"/>
              <a:gd name="connsiteX10532" fmla="*/ 1158887 w 2439256"/>
              <a:gd name="connsiteY10532" fmla="*/ 259403 h 4246968"/>
              <a:gd name="connsiteX10533" fmla="*/ 1154230 w 2439256"/>
              <a:gd name="connsiteY10533" fmla="*/ 259403 h 4246968"/>
              <a:gd name="connsiteX10534" fmla="*/ 1154230 w 2439256"/>
              <a:gd name="connsiteY10534" fmla="*/ 264100 h 4246968"/>
              <a:gd name="connsiteX10535" fmla="*/ 1176052 w 2439256"/>
              <a:gd name="connsiteY10535" fmla="*/ 285913 h 4246968"/>
              <a:gd name="connsiteX10536" fmla="*/ 1178423 w 2439256"/>
              <a:gd name="connsiteY10536" fmla="*/ 286834 h 4246968"/>
              <a:gd name="connsiteX10537" fmla="*/ 1180795 w 2439256"/>
              <a:gd name="connsiteY10537" fmla="*/ 285913 h 4246968"/>
              <a:gd name="connsiteX10538" fmla="*/ 1202607 w 2439256"/>
              <a:gd name="connsiteY10538" fmla="*/ 264100 h 4246968"/>
              <a:gd name="connsiteX10539" fmla="*/ 1202607 w 2439256"/>
              <a:gd name="connsiteY10539" fmla="*/ 259631 h 4246968"/>
              <a:gd name="connsiteX10540" fmla="*/ 1197950 w 2439256"/>
              <a:gd name="connsiteY10540" fmla="*/ 259631 h 4246968"/>
              <a:gd name="connsiteX10541" fmla="*/ 1181748 w 2439256"/>
              <a:gd name="connsiteY10541" fmla="*/ 275815 h 4246968"/>
              <a:gd name="connsiteX10542" fmla="*/ 1181843 w 2439256"/>
              <a:gd name="connsiteY10542" fmla="*/ 269118 h 4246968"/>
              <a:gd name="connsiteX10543" fmla="*/ 1265854 w 2439256"/>
              <a:gd name="connsiteY10543" fmla="*/ 185128 h 4246968"/>
              <a:gd name="connsiteX10544" fmla="*/ 1330433 w 2439256"/>
              <a:gd name="connsiteY10544" fmla="*/ 215396 h 4246968"/>
              <a:gd name="connsiteX10545" fmla="*/ 1335110 w 2439256"/>
              <a:gd name="connsiteY10545" fmla="*/ 215768 h 4246968"/>
              <a:gd name="connsiteX10546" fmla="*/ 1335576 w 2439256"/>
              <a:gd name="connsiteY10546" fmla="*/ 211122 h 4246968"/>
              <a:gd name="connsiteX10547" fmla="*/ 1265854 w 2439256"/>
              <a:gd name="connsiteY10547" fmla="*/ 178384 h 4246968"/>
              <a:gd name="connsiteX10548" fmla="*/ 1175185 w 2439256"/>
              <a:gd name="connsiteY10548" fmla="*/ 268937 h 4246968"/>
              <a:gd name="connsiteX10549" fmla="*/ 1197664 w 2439256"/>
              <a:gd name="connsiteY10549" fmla="*/ 98427 h 4246968"/>
              <a:gd name="connsiteX10550" fmla="*/ 1199664 w 2439256"/>
              <a:gd name="connsiteY10550" fmla="*/ 97780 h 4246968"/>
              <a:gd name="connsiteX10551" fmla="*/ 1215104 w 2439256"/>
              <a:gd name="connsiteY10551" fmla="*/ 83311 h 4246968"/>
              <a:gd name="connsiteX10552" fmla="*/ 1214599 w 2439256"/>
              <a:gd name="connsiteY10552" fmla="*/ 78614 h 4246968"/>
              <a:gd name="connsiteX10553" fmla="*/ 1209961 w 2439256"/>
              <a:gd name="connsiteY10553" fmla="*/ 79130 h 4246968"/>
              <a:gd name="connsiteX10554" fmla="*/ 1195740 w 2439256"/>
              <a:gd name="connsiteY10554" fmla="*/ 92427 h 4246968"/>
              <a:gd name="connsiteX10555" fmla="*/ 1194997 w 2439256"/>
              <a:gd name="connsiteY10555" fmla="*/ 97129 h 4246968"/>
              <a:gd name="connsiteX10556" fmla="*/ 1197664 w 2439256"/>
              <a:gd name="connsiteY10556" fmla="*/ 98427 h 4246968"/>
              <a:gd name="connsiteX10557" fmla="*/ 1297571 w 2439256"/>
              <a:gd name="connsiteY10557" fmla="*/ 43225 h 4246968"/>
              <a:gd name="connsiteX10558" fmla="*/ 1299943 w 2439256"/>
              <a:gd name="connsiteY10558" fmla="*/ 44160 h 4246968"/>
              <a:gd name="connsiteX10559" fmla="*/ 1302353 w 2439256"/>
              <a:gd name="connsiteY10559" fmla="*/ 43225 h 4246968"/>
              <a:gd name="connsiteX10560" fmla="*/ 1324261 w 2439256"/>
              <a:gd name="connsiteY10560" fmla="*/ 21413 h 4246968"/>
              <a:gd name="connsiteX10561" fmla="*/ 1324261 w 2439256"/>
              <a:gd name="connsiteY10561" fmla="*/ 16715 h 4246968"/>
              <a:gd name="connsiteX10562" fmla="*/ 1319574 w 2439256"/>
              <a:gd name="connsiteY10562" fmla="*/ 16715 h 4246968"/>
              <a:gd name="connsiteX10563" fmla="*/ 1303391 w 2439256"/>
              <a:gd name="connsiteY10563" fmla="*/ 32900 h 4246968"/>
              <a:gd name="connsiteX10564" fmla="*/ 1303477 w 2439256"/>
              <a:gd name="connsiteY10564" fmla="*/ 26250 h 4246968"/>
              <a:gd name="connsiteX10565" fmla="*/ 1307744 w 2439256"/>
              <a:gd name="connsiteY10565" fmla="*/ 0 h 4246968"/>
              <a:gd name="connsiteX10566" fmla="*/ 1300496 w 2439256"/>
              <a:gd name="connsiteY10566" fmla="*/ 0 h 4246968"/>
              <a:gd name="connsiteX10567" fmla="*/ 1296619 w 2439256"/>
              <a:gd name="connsiteY10567" fmla="*/ 26064 h 4246968"/>
              <a:gd name="connsiteX10568" fmla="*/ 1296533 w 2439256"/>
              <a:gd name="connsiteY10568" fmla="*/ 32710 h 4246968"/>
              <a:gd name="connsiteX10569" fmla="*/ 1280341 w 2439256"/>
              <a:gd name="connsiteY10569" fmla="*/ 16529 h 4246968"/>
              <a:gd name="connsiteX10570" fmla="*/ 1275673 w 2439256"/>
              <a:gd name="connsiteY10570" fmla="*/ 16529 h 4246968"/>
              <a:gd name="connsiteX10571" fmla="*/ 1275673 w 2439256"/>
              <a:gd name="connsiteY10571" fmla="*/ 21176 h 4246968"/>
              <a:gd name="connsiteX10572" fmla="*/ 1297571 w 2439256"/>
              <a:gd name="connsiteY10572" fmla="*/ 43225 h 4246968"/>
              <a:gd name="connsiteX10573" fmla="*/ 1698203 w 2439256"/>
              <a:gd name="connsiteY10573" fmla="*/ 35877 h 4246968"/>
              <a:gd name="connsiteX10574" fmla="*/ 1714395 w 2439256"/>
              <a:gd name="connsiteY10574" fmla="*/ 19692 h 4246968"/>
              <a:gd name="connsiteX10575" fmla="*/ 1714395 w 2439256"/>
              <a:gd name="connsiteY10575" fmla="*/ 26250 h 4246968"/>
              <a:gd name="connsiteX10576" fmla="*/ 1707832 w 2439256"/>
              <a:gd name="connsiteY10576" fmla="*/ 59689 h 4246968"/>
              <a:gd name="connsiteX10577" fmla="*/ 1709518 w 2439256"/>
              <a:gd name="connsiteY10577" fmla="*/ 64061 h 4246968"/>
              <a:gd name="connsiteX10578" fmla="*/ 1710881 w 2439256"/>
              <a:gd name="connsiteY10578" fmla="*/ 64340 h 4246968"/>
              <a:gd name="connsiteX10579" fmla="*/ 1713919 w 2439256"/>
              <a:gd name="connsiteY10579" fmla="*/ 62336 h 4246968"/>
              <a:gd name="connsiteX10580" fmla="*/ 1721062 w 2439256"/>
              <a:gd name="connsiteY10580" fmla="*/ 26250 h 4246968"/>
              <a:gd name="connsiteX10581" fmla="*/ 1721062 w 2439256"/>
              <a:gd name="connsiteY10581" fmla="*/ 19692 h 4246968"/>
              <a:gd name="connsiteX10582" fmla="*/ 1737246 w 2439256"/>
              <a:gd name="connsiteY10582" fmla="*/ 35877 h 4246968"/>
              <a:gd name="connsiteX10583" fmla="*/ 1739636 w 2439256"/>
              <a:gd name="connsiteY10583" fmla="*/ 36812 h 4246968"/>
              <a:gd name="connsiteX10584" fmla="*/ 1742008 w 2439256"/>
              <a:gd name="connsiteY10584" fmla="*/ 35877 h 4246968"/>
              <a:gd name="connsiteX10585" fmla="*/ 1742008 w 2439256"/>
              <a:gd name="connsiteY10585" fmla="*/ 31180 h 4246968"/>
              <a:gd name="connsiteX10586" fmla="*/ 1720196 w 2439256"/>
              <a:gd name="connsiteY10586" fmla="*/ 9367 h 4246968"/>
              <a:gd name="connsiteX10587" fmla="*/ 1717824 w 2439256"/>
              <a:gd name="connsiteY10587" fmla="*/ 8437 h 4246968"/>
              <a:gd name="connsiteX10588" fmla="*/ 1715424 w 2439256"/>
              <a:gd name="connsiteY10588" fmla="*/ 9367 h 4246968"/>
              <a:gd name="connsiteX10589" fmla="*/ 1693612 w 2439256"/>
              <a:gd name="connsiteY10589" fmla="*/ 31180 h 4246968"/>
              <a:gd name="connsiteX10590" fmla="*/ 1693526 w 2439256"/>
              <a:gd name="connsiteY10590" fmla="*/ 35877 h 4246968"/>
              <a:gd name="connsiteX10591" fmla="*/ 1698203 w 2439256"/>
              <a:gd name="connsiteY10591" fmla="*/ 35877 h 4246968"/>
              <a:gd name="connsiteX10592" fmla="*/ 1212237 w 2439256"/>
              <a:gd name="connsiteY10592" fmla="*/ 35877 h 4246968"/>
              <a:gd name="connsiteX10593" fmla="*/ 1228420 w 2439256"/>
              <a:gd name="connsiteY10593" fmla="*/ 19692 h 4246968"/>
              <a:gd name="connsiteX10594" fmla="*/ 1228420 w 2439256"/>
              <a:gd name="connsiteY10594" fmla="*/ 26250 h 4246968"/>
              <a:gd name="connsiteX10595" fmla="*/ 1221867 w 2439256"/>
              <a:gd name="connsiteY10595" fmla="*/ 59689 h 4246968"/>
              <a:gd name="connsiteX10596" fmla="*/ 1223553 w 2439256"/>
              <a:gd name="connsiteY10596" fmla="*/ 64061 h 4246968"/>
              <a:gd name="connsiteX10597" fmla="*/ 1224906 w 2439256"/>
              <a:gd name="connsiteY10597" fmla="*/ 64340 h 4246968"/>
              <a:gd name="connsiteX10598" fmla="*/ 1227954 w 2439256"/>
              <a:gd name="connsiteY10598" fmla="*/ 62336 h 4246968"/>
              <a:gd name="connsiteX10599" fmla="*/ 1235097 w 2439256"/>
              <a:gd name="connsiteY10599" fmla="*/ 26250 h 4246968"/>
              <a:gd name="connsiteX10600" fmla="*/ 1235097 w 2439256"/>
              <a:gd name="connsiteY10600" fmla="*/ 19692 h 4246968"/>
              <a:gd name="connsiteX10601" fmla="*/ 1251280 w 2439256"/>
              <a:gd name="connsiteY10601" fmla="*/ 35877 h 4246968"/>
              <a:gd name="connsiteX10602" fmla="*/ 1253671 w 2439256"/>
              <a:gd name="connsiteY10602" fmla="*/ 36812 h 4246968"/>
              <a:gd name="connsiteX10603" fmla="*/ 1256043 w 2439256"/>
              <a:gd name="connsiteY10603" fmla="*/ 35877 h 4246968"/>
              <a:gd name="connsiteX10604" fmla="*/ 1256043 w 2439256"/>
              <a:gd name="connsiteY10604" fmla="*/ 31180 h 4246968"/>
              <a:gd name="connsiteX10605" fmla="*/ 1234231 w 2439256"/>
              <a:gd name="connsiteY10605" fmla="*/ 9367 h 4246968"/>
              <a:gd name="connsiteX10606" fmla="*/ 1231859 w 2439256"/>
              <a:gd name="connsiteY10606" fmla="*/ 8437 h 4246968"/>
              <a:gd name="connsiteX10607" fmla="*/ 1229458 w 2439256"/>
              <a:gd name="connsiteY10607" fmla="*/ 9367 h 4246968"/>
              <a:gd name="connsiteX10608" fmla="*/ 1207646 w 2439256"/>
              <a:gd name="connsiteY10608" fmla="*/ 31180 h 4246968"/>
              <a:gd name="connsiteX10609" fmla="*/ 1207560 w 2439256"/>
              <a:gd name="connsiteY10609" fmla="*/ 35877 h 4246968"/>
              <a:gd name="connsiteX10610" fmla="*/ 1212237 w 2439256"/>
              <a:gd name="connsiteY10610" fmla="*/ 35877 h 4246968"/>
              <a:gd name="connsiteX10611" fmla="*/ 1455220 w 2439256"/>
              <a:gd name="connsiteY10611" fmla="*/ 35877 h 4246968"/>
              <a:gd name="connsiteX10612" fmla="*/ 1471403 w 2439256"/>
              <a:gd name="connsiteY10612" fmla="*/ 19692 h 4246968"/>
              <a:gd name="connsiteX10613" fmla="*/ 1471403 w 2439256"/>
              <a:gd name="connsiteY10613" fmla="*/ 26250 h 4246968"/>
              <a:gd name="connsiteX10614" fmla="*/ 1464830 w 2439256"/>
              <a:gd name="connsiteY10614" fmla="*/ 59689 h 4246968"/>
              <a:gd name="connsiteX10615" fmla="*/ 1466545 w 2439256"/>
              <a:gd name="connsiteY10615" fmla="*/ 64061 h 4246968"/>
              <a:gd name="connsiteX10616" fmla="*/ 1467888 w 2439256"/>
              <a:gd name="connsiteY10616" fmla="*/ 64340 h 4246968"/>
              <a:gd name="connsiteX10617" fmla="*/ 1470936 w 2439256"/>
              <a:gd name="connsiteY10617" fmla="*/ 62336 h 4246968"/>
              <a:gd name="connsiteX10618" fmla="*/ 1478080 w 2439256"/>
              <a:gd name="connsiteY10618" fmla="*/ 26250 h 4246968"/>
              <a:gd name="connsiteX10619" fmla="*/ 1478080 w 2439256"/>
              <a:gd name="connsiteY10619" fmla="*/ 19692 h 4246968"/>
              <a:gd name="connsiteX10620" fmla="*/ 1494263 w 2439256"/>
              <a:gd name="connsiteY10620" fmla="*/ 35877 h 4246968"/>
              <a:gd name="connsiteX10621" fmla="*/ 1496653 w 2439256"/>
              <a:gd name="connsiteY10621" fmla="*/ 36812 h 4246968"/>
              <a:gd name="connsiteX10622" fmla="*/ 1499035 w 2439256"/>
              <a:gd name="connsiteY10622" fmla="*/ 35877 h 4246968"/>
              <a:gd name="connsiteX10623" fmla="*/ 1499035 w 2439256"/>
              <a:gd name="connsiteY10623" fmla="*/ 31180 h 4246968"/>
              <a:gd name="connsiteX10624" fmla="*/ 1477213 w 2439256"/>
              <a:gd name="connsiteY10624" fmla="*/ 9367 h 4246968"/>
              <a:gd name="connsiteX10625" fmla="*/ 1474841 w 2439256"/>
              <a:gd name="connsiteY10625" fmla="*/ 8437 h 4246968"/>
              <a:gd name="connsiteX10626" fmla="*/ 1472451 w 2439256"/>
              <a:gd name="connsiteY10626" fmla="*/ 9367 h 4246968"/>
              <a:gd name="connsiteX10627" fmla="*/ 1450638 w 2439256"/>
              <a:gd name="connsiteY10627" fmla="*/ 31180 h 4246968"/>
              <a:gd name="connsiteX10628" fmla="*/ 1450543 w 2439256"/>
              <a:gd name="connsiteY10628" fmla="*/ 35877 h 4246968"/>
              <a:gd name="connsiteX10629" fmla="*/ 1455220 w 2439256"/>
              <a:gd name="connsiteY10629" fmla="*/ 35877 h 4246968"/>
              <a:gd name="connsiteX10630" fmla="*/ 1540564 w 2439256"/>
              <a:gd name="connsiteY10630" fmla="*/ 43225 h 4246968"/>
              <a:gd name="connsiteX10631" fmla="*/ 1542936 w 2439256"/>
              <a:gd name="connsiteY10631" fmla="*/ 44160 h 4246968"/>
              <a:gd name="connsiteX10632" fmla="*/ 1545336 w 2439256"/>
              <a:gd name="connsiteY10632" fmla="*/ 43225 h 4246968"/>
              <a:gd name="connsiteX10633" fmla="*/ 1567148 w 2439256"/>
              <a:gd name="connsiteY10633" fmla="*/ 21413 h 4246968"/>
              <a:gd name="connsiteX10634" fmla="*/ 1567148 w 2439256"/>
              <a:gd name="connsiteY10634" fmla="*/ 16715 h 4246968"/>
              <a:gd name="connsiteX10635" fmla="*/ 1562452 w 2439256"/>
              <a:gd name="connsiteY10635" fmla="*/ 16715 h 4246968"/>
              <a:gd name="connsiteX10636" fmla="*/ 1546279 w 2439256"/>
              <a:gd name="connsiteY10636" fmla="*/ 32900 h 4246968"/>
              <a:gd name="connsiteX10637" fmla="*/ 1546374 w 2439256"/>
              <a:gd name="connsiteY10637" fmla="*/ 26250 h 4246968"/>
              <a:gd name="connsiteX10638" fmla="*/ 1550641 w 2439256"/>
              <a:gd name="connsiteY10638" fmla="*/ 0 h 4246968"/>
              <a:gd name="connsiteX10639" fmla="*/ 1543574 w 2439256"/>
              <a:gd name="connsiteY10639" fmla="*/ 0 h 4246968"/>
              <a:gd name="connsiteX10640" fmla="*/ 1539707 w 2439256"/>
              <a:gd name="connsiteY10640" fmla="*/ 26064 h 4246968"/>
              <a:gd name="connsiteX10641" fmla="*/ 1539611 w 2439256"/>
              <a:gd name="connsiteY10641" fmla="*/ 32710 h 4246968"/>
              <a:gd name="connsiteX10642" fmla="*/ 1523429 w 2439256"/>
              <a:gd name="connsiteY10642" fmla="*/ 16529 h 4246968"/>
              <a:gd name="connsiteX10643" fmla="*/ 1518752 w 2439256"/>
              <a:gd name="connsiteY10643" fmla="*/ 16529 h 4246968"/>
              <a:gd name="connsiteX10644" fmla="*/ 1518752 w 2439256"/>
              <a:gd name="connsiteY10644" fmla="*/ 21176 h 4246968"/>
              <a:gd name="connsiteX10645" fmla="*/ 1540564 w 2439256"/>
              <a:gd name="connsiteY10645" fmla="*/ 43225 h 4246968"/>
              <a:gd name="connsiteX10646" fmla="*/ 1418168 w 2439256"/>
              <a:gd name="connsiteY10646" fmla="*/ 268937 h 4246968"/>
              <a:gd name="connsiteX10647" fmla="*/ 1418082 w 2439256"/>
              <a:gd name="connsiteY10647" fmla="*/ 275634 h 4246968"/>
              <a:gd name="connsiteX10648" fmla="*/ 1401880 w 2439256"/>
              <a:gd name="connsiteY10648" fmla="*/ 259403 h 4246968"/>
              <a:gd name="connsiteX10649" fmla="*/ 1397194 w 2439256"/>
              <a:gd name="connsiteY10649" fmla="*/ 259403 h 4246968"/>
              <a:gd name="connsiteX10650" fmla="*/ 1397194 w 2439256"/>
              <a:gd name="connsiteY10650" fmla="*/ 264100 h 4246968"/>
              <a:gd name="connsiteX10651" fmla="*/ 1419130 w 2439256"/>
              <a:gd name="connsiteY10651" fmla="*/ 285913 h 4246968"/>
              <a:gd name="connsiteX10652" fmla="*/ 1421502 w 2439256"/>
              <a:gd name="connsiteY10652" fmla="*/ 286834 h 4246968"/>
              <a:gd name="connsiteX10653" fmla="*/ 1423873 w 2439256"/>
              <a:gd name="connsiteY10653" fmla="*/ 285913 h 4246968"/>
              <a:gd name="connsiteX10654" fmla="*/ 1445780 w 2439256"/>
              <a:gd name="connsiteY10654" fmla="*/ 264100 h 4246968"/>
              <a:gd name="connsiteX10655" fmla="*/ 1445590 w 2439256"/>
              <a:gd name="connsiteY10655" fmla="*/ 259631 h 4246968"/>
              <a:gd name="connsiteX10656" fmla="*/ 1440913 w 2439256"/>
              <a:gd name="connsiteY10656" fmla="*/ 259631 h 4246968"/>
              <a:gd name="connsiteX10657" fmla="*/ 1424731 w 2439256"/>
              <a:gd name="connsiteY10657" fmla="*/ 275815 h 4246968"/>
              <a:gd name="connsiteX10658" fmla="*/ 1424826 w 2439256"/>
              <a:gd name="connsiteY10658" fmla="*/ 269118 h 4246968"/>
              <a:gd name="connsiteX10659" fmla="*/ 1508855 w 2439256"/>
              <a:gd name="connsiteY10659" fmla="*/ 185128 h 4246968"/>
              <a:gd name="connsiteX10660" fmla="*/ 1573416 w 2439256"/>
              <a:gd name="connsiteY10660" fmla="*/ 215396 h 4246968"/>
              <a:gd name="connsiteX10661" fmla="*/ 1578092 w 2439256"/>
              <a:gd name="connsiteY10661" fmla="*/ 215768 h 4246968"/>
              <a:gd name="connsiteX10662" fmla="*/ 1578559 w 2439256"/>
              <a:gd name="connsiteY10662" fmla="*/ 211122 h 4246968"/>
              <a:gd name="connsiteX10663" fmla="*/ 1508855 w 2439256"/>
              <a:gd name="connsiteY10663" fmla="*/ 178384 h 4246968"/>
              <a:gd name="connsiteX10664" fmla="*/ 1418168 w 2439256"/>
              <a:gd name="connsiteY10664" fmla="*/ 268937 h 4246968"/>
              <a:gd name="connsiteX10665" fmla="*/ 569290 w 2439256"/>
              <a:gd name="connsiteY10665" fmla="*/ 4234691 h 4246968"/>
              <a:gd name="connsiteX10666" fmla="*/ 547754 w 2439256"/>
              <a:gd name="connsiteY10666" fmla="*/ 4240416 h 4246968"/>
              <a:gd name="connsiteX10667" fmla="*/ 545287 w 2439256"/>
              <a:gd name="connsiteY10667" fmla="*/ 4244407 h 4246968"/>
              <a:gd name="connsiteX10668" fmla="*/ 548526 w 2439256"/>
              <a:gd name="connsiteY10668" fmla="*/ 4246969 h 4246968"/>
              <a:gd name="connsiteX10669" fmla="*/ 549287 w 2439256"/>
              <a:gd name="connsiteY10669" fmla="*/ 4246874 h 4246968"/>
              <a:gd name="connsiteX10670" fmla="*/ 571205 w 2439256"/>
              <a:gd name="connsiteY10670" fmla="*/ 4240968 h 4246968"/>
              <a:gd name="connsiteX10671" fmla="*/ 573395 w 2439256"/>
              <a:gd name="connsiteY10671" fmla="*/ 4236777 h 4246968"/>
              <a:gd name="connsiteX10672" fmla="*/ 569290 w 2439256"/>
              <a:gd name="connsiteY10672" fmla="*/ 4234691 h 4246968"/>
              <a:gd name="connsiteX10673" fmla="*/ 2301021 w 2439256"/>
              <a:gd name="connsiteY10673" fmla="*/ 278839 h 4246968"/>
              <a:gd name="connsiteX10674" fmla="*/ 2305707 w 2439256"/>
              <a:gd name="connsiteY10674" fmla="*/ 278839 h 4246968"/>
              <a:gd name="connsiteX10675" fmla="*/ 2321890 w 2439256"/>
              <a:gd name="connsiteY10675" fmla="*/ 262654 h 4246968"/>
              <a:gd name="connsiteX10676" fmla="*/ 2321890 w 2439256"/>
              <a:gd name="connsiteY10676" fmla="*/ 269220 h 4246968"/>
              <a:gd name="connsiteX10677" fmla="*/ 2315327 w 2439256"/>
              <a:gd name="connsiteY10677" fmla="*/ 302651 h 4246968"/>
              <a:gd name="connsiteX10678" fmla="*/ 2317052 w 2439256"/>
              <a:gd name="connsiteY10678" fmla="*/ 307023 h 4246968"/>
              <a:gd name="connsiteX10679" fmla="*/ 2318375 w 2439256"/>
              <a:gd name="connsiteY10679" fmla="*/ 307349 h 4246968"/>
              <a:gd name="connsiteX10680" fmla="*/ 2321424 w 2439256"/>
              <a:gd name="connsiteY10680" fmla="*/ 305349 h 4246968"/>
              <a:gd name="connsiteX10681" fmla="*/ 2328557 w 2439256"/>
              <a:gd name="connsiteY10681" fmla="*/ 269220 h 4246968"/>
              <a:gd name="connsiteX10682" fmla="*/ 2328557 w 2439256"/>
              <a:gd name="connsiteY10682" fmla="*/ 262751 h 4246968"/>
              <a:gd name="connsiteX10683" fmla="*/ 2344741 w 2439256"/>
              <a:gd name="connsiteY10683" fmla="*/ 278932 h 4246968"/>
              <a:gd name="connsiteX10684" fmla="*/ 2347141 w 2439256"/>
              <a:gd name="connsiteY10684" fmla="*/ 279913 h 4246968"/>
              <a:gd name="connsiteX10685" fmla="*/ 2349503 w 2439256"/>
              <a:gd name="connsiteY10685" fmla="*/ 278932 h 4246968"/>
              <a:gd name="connsiteX10686" fmla="*/ 2349503 w 2439256"/>
              <a:gd name="connsiteY10686" fmla="*/ 274286 h 4246968"/>
              <a:gd name="connsiteX10687" fmla="*/ 2327605 w 2439256"/>
              <a:gd name="connsiteY10687" fmla="*/ 252380 h 4246968"/>
              <a:gd name="connsiteX10688" fmla="*/ 2325233 w 2439256"/>
              <a:gd name="connsiteY10688" fmla="*/ 251399 h 4246968"/>
              <a:gd name="connsiteX10689" fmla="*/ 2322843 w 2439256"/>
              <a:gd name="connsiteY10689" fmla="*/ 252380 h 4246968"/>
              <a:gd name="connsiteX10690" fmla="*/ 2301021 w 2439256"/>
              <a:gd name="connsiteY10690" fmla="*/ 274192 h 4246968"/>
              <a:gd name="connsiteX10691" fmla="*/ 2301021 w 2439256"/>
              <a:gd name="connsiteY10691" fmla="*/ 278839 h 4246968"/>
              <a:gd name="connsiteX10692" fmla="*/ 2371048 w 2439256"/>
              <a:gd name="connsiteY10692" fmla="*/ 2060029 h 4246968"/>
              <a:gd name="connsiteX10693" fmla="*/ 2371811 w 2439256"/>
              <a:gd name="connsiteY10693" fmla="*/ 2059943 h 4246968"/>
              <a:gd name="connsiteX10694" fmla="*/ 2393718 w 2439256"/>
              <a:gd name="connsiteY10694" fmla="*/ 2054028 h 4246968"/>
              <a:gd name="connsiteX10695" fmla="*/ 2395890 w 2439256"/>
              <a:gd name="connsiteY10695" fmla="*/ 2049856 h 4246968"/>
              <a:gd name="connsiteX10696" fmla="*/ 2391718 w 2439256"/>
              <a:gd name="connsiteY10696" fmla="*/ 2047665 h 4246968"/>
              <a:gd name="connsiteX10697" fmla="*/ 2370182 w 2439256"/>
              <a:gd name="connsiteY10697" fmla="*/ 2053323 h 4246968"/>
              <a:gd name="connsiteX10698" fmla="*/ 2367715 w 2439256"/>
              <a:gd name="connsiteY10698" fmla="*/ 2057333 h 4246968"/>
              <a:gd name="connsiteX10699" fmla="*/ 2371048 w 2439256"/>
              <a:gd name="connsiteY10699" fmla="*/ 2060029 h 4246968"/>
              <a:gd name="connsiteX10700" fmla="*/ 2371048 w 2439256"/>
              <a:gd name="connsiteY10700" fmla="*/ 2546004 h 4246968"/>
              <a:gd name="connsiteX10701" fmla="*/ 2371811 w 2439256"/>
              <a:gd name="connsiteY10701" fmla="*/ 2545909 h 4246968"/>
              <a:gd name="connsiteX10702" fmla="*/ 2393718 w 2439256"/>
              <a:gd name="connsiteY10702" fmla="*/ 2540003 h 4246968"/>
              <a:gd name="connsiteX10703" fmla="*/ 2395890 w 2439256"/>
              <a:gd name="connsiteY10703" fmla="*/ 2535822 h 4246968"/>
              <a:gd name="connsiteX10704" fmla="*/ 2391718 w 2439256"/>
              <a:gd name="connsiteY10704" fmla="*/ 2533584 h 4246968"/>
              <a:gd name="connsiteX10705" fmla="*/ 2370182 w 2439256"/>
              <a:gd name="connsiteY10705" fmla="*/ 2539308 h 4246968"/>
              <a:gd name="connsiteX10706" fmla="*/ 2367715 w 2439256"/>
              <a:gd name="connsiteY10706" fmla="*/ 2543309 h 4246968"/>
              <a:gd name="connsiteX10707" fmla="*/ 2371048 w 2439256"/>
              <a:gd name="connsiteY10707" fmla="*/ 2546004 h 4246968"/>
              <a:gd name="connsiteX10708" fmla="*/ 2371048 w 2439256"/>
              <a:gd name="connsiteY10708" fmla="*/ 1574063 h 4246968"/>
              <a:gd name="connsiteX10709" fmla="*/ 2371811 w 2439256"/>
              <a:gd name="connsiteY10709" fmla="*/ 1573968 h 4246968"/>
              <a:gd name="connsiteX10710" fmla="*/ 2393718 w 2439256"/>
              <a:gd name="connsiteY10710" fmla="*/ 1568063 h 4246968"/>
              <a:gd name="connsiteX10711" fmla="*/ 2395890 w 2439256"/>
              <a:gd name="connsiteY10711" fmla="*/ 1563881 h 4246968"/>
              <a:gd name="connsiteX10712" fmla="*/ 2391718 w 2439256"/>
              <a:gd name="connsiteY10712" fmla="*/ 1561690 h 4246968"/>
              <a:gd name="connsiteX10713" fmla="*/ 2370182 w 2439256"/>
              <a:gd name="connsiteY10713" fmla="*/ 1567415 h 4246968"/>
              <a:gd name="connsiteX10714" fmla="*/ 2367715 w 2439256"/>
              <a:gd name="connsiteY10714" fmla="*/ 1571415 h 4246968"/>
              <a:gd name="connsiteX10715" fmla="*/ 2371048 w 2439256"/>
              <a:gd name="connsiteY10715" fmla="*/ 1574063 h 4246968"/>
              <a:gd name="connsiteX10716" fmla="*/ 2371048 w 2439256"/>
              <a:gd name="connsiteY10716" fmla="*/ 1088003 h 4246968"/>
              <a:gd name="connsiteX10717" fmla="*/ 2371811 w 2439256"/>
              <a:gd name="connsiteY10717" fmla="*/ 1087907 h 4246968"/>
              <a:gd name="connsiteX10718" fmla="*/ 2393718 w 2439256"/>
              <a:gd name="connsiteY10718" fmla="*/ 1082002 h 4246968"/>
              <a:gd name="connsiteX10719" fmla="*/ 2395890 w 2439256"/>
              <a:gd name="connsiteY10719" fmla="*/ 1077811 h 4246968"/>
              <a:gd name="connsiteX10720" fmla="*/ 2391718 w 2439256"/>
              <a:gd name="connsiteY10720" fmla="*/ 1075630 h 4246968"/>
              <a:gd name="connsiteX10721" fmla="*/ 2370182 w 2439256"/>
              <a:gd name="connsiteY10721" fmla="*/ 1081345 h 4246968"/>
              <a:gd name="connsiteX10722" fmla="*/ 2367715 w 2439256"/>
              <a:gd name="connsiteY10722" fmla="*/ 1085345 h 4246968"/>
              <a:gd name="connsiteX10723" fmla="*/ 2371048 w 2439256"/>
              <a:gd name="connsiteY10723" fmla="*/ 1088003 h 4246968"/>
              <a:gd name="connsiteX10724" fmla="*/ 2371048 w 2439256"/>
              <a:gd name="connsiteY10724" fmla="*/ 602029 h 4246968"/>
              <a:gd name="connsiteX10725" fmla="*/ 2371811 w 2439256"/>
              <a:gd name="connsiteY10725" fmla="*/ 601935 h 4246968"/>
              <a:gd name="connsiteX10726" fmla="*/ 2393718 w 2439256"/>
              <a:gd name="connsiteY10726" fmla="*/ 596029 h 4246968"/>
              <a:gd name="connsiteX10727" fmla="*/ 2395890 w 2439256"/>
              <a:gd name="connsiteY10727" fmla="*/ 591839 h 4246968"/>
              <a:gd name="connsiteX10728" fmla="*/ 2391718 w 2439256"/>
              <a:gd name="connsiteY10728" fmla="*/ 589657 h 4246968"/>
              <a:gd name="connsiteX10729" fmla="*/ 2370182 w 2439256"/>
              <a:gd name="connsiteY10729" fmla="*/ 595374 h 4246968"/>
              <a:gd name="connsiteX10730" fmla="*/ 2367715 w 2439256"/>
              <a:gd name="connsiteY10730" fmla="*/ 599373 h 4246968"/>
              <a:gd name="connsiteX10731" fmla="*/ 2371048 w 2439256"/>
              <a:gd name="connsiteY10731" fmla="*/ 602029 h 4246968"/>
              <a:gd name="connsiteX10732" fmla="*/ 2422664 w 2439256"/>
              <a:gd name="connsiteY10732" fmla="*/ 31180 h 4246968"/>
              <a:gd name="connsiteX10733" fmla="*/ 2422579 w 2439256"/>
              <a:gd name="connsiteY10733" fmla="*/ 35877 h 4246968"/>
              <a:gd name="connsiteX10734" fmla="*/ 2427246 w 2439256"/>
              <a:gd name="connsiteY10734" fmla="*/ 35877 h 4246968"/>
              <a:gd name="connsiteX10735" fmla="*/ 2439257 w 2439256"/>
              <a:gd name="connsiteY10735" fmla="*/ 23864 h 4246968"/>
              <a:gd name="connsiteX10736" fmla="*/ 2439257 w 2439256"/>
              <a:gd name="connsiteY10736" fmla="*/ 14585 h 4246968"/>
              <a:gd name="connsiteX10737" fmla="*/ 2422664 w 2439256"/>
              <a:gd name="connsiteY10737" fmla="*/ 31180 h 4246968"/>
              <a:gd name="connsiteX10738" fmla="*/ 2436857 w 2439256"/>
              <a:gd name="connsiteY10738" fmla="*/ 59689 h 4246968"/>
              <a:gd name="connsiteX10739" fmla="*/ 2438572 w 2439256"/>
              <a:gd name="connsiteY10739" fmla="*/ 64061 h 4246968"/>
              <a:gd name="connsiteX10740" fmla="*/ 2439257 w 2439256"/>
              <a:gd name="connsiteY10740" fmla="*/ 64205 h 4246968"/>
              <a:gd name="connsiteX10741" fmla="*/ 2439257 w 2439256"/>
              <a:gd name="connsiteY10741" fmla="*/ 52708 h 4246968"/>
              <a:gd name="connsiteX10742" fmla="*/ 2436857 w 2439256"/>
              <a:gd name="connsiteY10742" fmla="*/ 59689 h 4246968"/>
              <a:gd name="connsiteX10743" fmla="*/ 2268750 w 2439256"/>
              <a:gd name="connsiteY10743" fmla="*/ 512030 h 4246968"/>
              <a:gd name="connsiteX10744" fmla="*/ 2268655 w 2439256"/>
              <a:gd name="connsiteY10744" fmla="*/ 518685 h 4246968"/>
              <a:gd name="connsiteX10745" fmla="*/ 2252453 w 2439256"/>
              <a:gd name="connsiteY10745" fmla="*/ 502505 h 4246968"/>
              <a:gd name="connsiteX10746" fmla="*/ 2247805 w 2439256"/>
              <a:gd name="connsiteY10746" fmla="*/ 502505 h 4246968"/>
              <a:gd name="connsiteX10747" fmla="*/ 2247805 w 2439256"/>
              <a:gd name="connsiteY10747" fmla="*/ 507150 h 4246968"/>
              <a:gd name="connsiteX10748" fmla="*/ 2269521 w 2439256"/>
              <a:gd name="connsiteY10748" fmla="*/ 529144 h 4246968"/>
              <a:gd name="connsiteX10749" fmla="*/ 2271893 w 2439256"/>
              <a:gd name="connsiteY10749" fmla="*/ 530125 h 4246968"/>
              <a:gd name="connsiteX10750" fmla="*/ 2274255 w 2439256"/>
              <a:gd name="connsiteY10750" fmla="*/ 529144 h 4246968"/>
              <a:gd name="connsiteX10751" fmla="*/ 2296173 w 2439256"/>
              <a:gd name="connsiteY10751" fmla="*/ 507332 h 4246968"/>
              <a:gd name="connsiteX10752" fmla="*/ 2296173 w 2439256"/>
              <a:gd name="connsiteY10752" fmla="*/ 502686 h 4246968"/>
              <a:gd name="connsiteX10753" fmla="*/ 2291515 w 2439256"/>
              <a:gd name="connsiteY10753" fmla="*/ 502686 h 4246968"/>
              <a:gd name="connsiteX10754" fmla="*/ 2275303 w 2439256"/>
              <a:gd name="connsiteY10754" fmla="*/ 518866 h 4246968"/>
              <a:gd name="connsiteX10755" fmla="*/ 2275418 w 2439256"/>
              <a:gd name="connsiteY10755" fmla="*/ 512220 h 4246968"/>
              <a:gd name="connsiteX10756" fmla="*/ 2359419 w 2439256"/>
              <a:gd name="connsiteY10756" fmla="*/ 428230 h 4246968"/>
              <a:gd name="connsiteX10757" fmla="*/ 2423998 w 2439256"/>
              <a:gd name="connsiteY10757" fmla="*/ 458497 h 4246968"/>
              <a:gd name="connsiteX10758" fmla="*/ 2428675 w 2439256"/>
              <a:gd name="connsiteY10758" fmla="*/ 458870 h 4246968"/>
              <a:gd name="connsiteX10759" fmla="*/ 2429141 w 2439256"/>
              <a:gd name="connsiteY10759" fmla="*/ 454223 h 4246968"/>
              <a:gd name="connsiteX10760" fmla="*/ 2359419 w 2439256"/>
              <a:gd name="connsiteY10760" fmla="*/ 421435 h 4246968"/>
              <a:gd name="connsiteX10761" fmla="*/ 2268750 w 2439256"/>
              <a:gd name="connsiteY10761" fmla="*/ 512030 h 4246968"/>
              <a:gd name="connsiteX10762" fmla="*/ 2270255 w 2439256"/>
              <a:gd name="connsiteY10762" fmla="*/ 3685842 h 4246968"/>
              <a:gd name="connsiteX10763" fmla="*/ 2237804 w 2439256"/>
              <a:gd name="connsiteY10763" fmla="*/ 3718312 h 4246968"/>
              <a:gd name="connsiteX10764" fmla="*/ 2205323 w 2439256"/>
              <a:gd name="connsiteY10764" fmla="*/ 3685842 h 4246968"/>
              <a:gd name="connsiteX10765" fmla="*/ 2237804 w 2439256"/>
              <a:gd name="connsiteY10765" fmla="*/ 3624225 h 4246968"/>
              <a:gd name="connsiteX10766" fmla="*/ 2270255 w 2439256"/>
              <a:gd name="connsiteY10766" fmla="*/ 3685842 h 4246968"/>
              <a:gd name="connsiteX10767" fmla="*/ 2211991 w 2439256"/>
              <a:gd name="connsiteY10767" fmla="*/ 3685842 h 4246968"/>
              <a:gd name="connsiteX10768" fmla="*/ 2237804 w 2439256"/>
              <a:gd name="connsiteY10768" fmla="*/ 3711654 h 4246968"/>
              <a:gd name="connsiteX10769" fmla="*/ 2263616 w 2439256"/>
              <a:gd name="connsiteY10769" fmla="*/ 3685842 h 4246968"/>
              <a:gd name="connsiteX10770" fmla="*/ 2237804 w 2439256"/>
              <a:gd name="connsiteY10770" fmla="*/ 3631263 h 4246968"/>
              <a:gd name="connsiteX10771" fmla="*/ 2211991 w 2439256"/>
              <a:gd name="connsiteY10771" fmla="*/ 3685842 h 4246968"/>
              <a:gd name="connsiteX10772" fmla="*/ 2249491 w 2439256"/>
              <a:gd name="connsiteY10772" fmla="*/ 3760994 h 4246968"/>
              <a:gd name="connsiteX10773" fmla="*/ 2250253 w 2439256"/>
              <a:gd name="connsiteY10773" fmla="*/ 3760908 h 4246968"/>
              <a:gd name="connsiteX10774" fmla="*/ 2272170 w 2439256"/>
              <a:gd name="connsiteY10774" fmla="*/ 3755003 h 4246968"/>
              <a:gd name="connsiteX10775" fmla="*/ 2274360 w 2439256"/>
              <a:gd name="connsiteY10775" fmla="*/ 3750812 h 4246968"/>
              <a:gd name="connsiteX10776" fmla="*/ 2270255 w 2439256"/>
              <a:gd name="connsiteY10776" fmla="*/ 3748716 h 4246968"/>
              <a:gd name="connsiteX10777" fmla="*/ 2248748 w 2439256"/>
              <a:gd name="connsiteY10777" fmla="*/ 3754460 h 4246968"/>
              <a:gd name="connsiteX10778" fmla="*/ 2246262 w 2439256"/>
              <a:gd name="connsiteY10778" fmla="*/ 3758451 h 4246968"/>
              <a:gd name="connsiteX10779" fmla="*/ 2249491 w 2439256"/>
              <a:gd name="connsiteY10779" fmla="*/ 3760994 h 4246968"/>
              <a:gd name="connsiteX10780" fmla="*/ 2371048 w 2439256"/>
              <a:gd name="connsiteY10780" fmla="*/ 3518040 h 4246968"/>
              <a:gd name="connsiteX10781" fmla="*/ 2371811 w 2439256"/>
              <a:gd name="connsiteY10781" fmla="*/ 3517907 h 4246968"/>
              <a:gd name="connsiteX10782" fmla="*/ 2393718 w 2439256"/>
              <a:gd name="connsiteY10782" fmla="*/ 3512001 h 4246968"/>
              <a:gd name="connsiteX10783" fmla="*/ 2395890 w 2439256"/>
              <a:gd name="connsiteY10783" fmla="*/ 3507801 h 4246968"/>
              <a:gd name="connsiteX10784" fmla="*/ 2391718 w 2439256"/>
              <a:gd name="connsiteY10784" fmla="*/ 3505619 h 4246968"/>
              <a:gd name="connsiteX10785" fmla="*/ 2370182 w 2439256"/>
              <a:gd name="connsiteY10785" fmla="*/ 3511344 h 4246968"/>
              <a:gd name="connsiteX10786" fmla="*/ 2367715 w 2439256"/>
              <a:gd name="connsiteY10786" fmla="*/ 3515335 h 4246968"/>
              <a:gd name="connsiteX10787" fmla="*/ 2371048 w 2439256"/>
              <a:gd name="connsiteY10787" fmla="*/ 3518040 h 4246968"/>
              <a:gd name="connsiteX10788" fmla="*/ 2371048 w 2439256"/>
              <a:gd name="connsiteY10788" fmla="*/ 3032065 h 4246968"/>
              <a:gd name="connsiteX10789" fmla="*/ 2371811 w 2439256"/>
              <a:gd name="connsiteY10789" fmla="*/ 3031969 h 4246968"/>
              <a:gd name="connsiteX10790" fmla="*/ 2393718 w 2439256"/>
              <a:gd name="connsiteY10790" fmla="*/ 3026064 h 4246968"/>
              <a:gd name="connsiteX10791" fmla="*/ 2395890 w 2439256"/>
              <a:gd name="connsiteY10791" fmla="*/ 3021883 h 4246968"/>
              <a:gd name="connsiteX10792" fmla="*/ 2391718 w 2439256"/>
              <a:gd name="connsiteY10792" fmla="*/ 3019654 h 4246968"/>
              <a:gd name="connsiteX10793" fmla="*/ 2370182 w 2439256"/>
              <a:gd name="connsiteY10793" fmla="*/ 3025369 h 4246968"/>
              <a:gd name="connsiteX10794" fmla="*/ 2367715 w 2439256"/>
              <a:gd name="connsiteY10794" fmla="*/ 3029369 h 4246968"/>
              <a:gd name="connsiteX10795" fmla="*/ 2371048 w 2439256"/>
              <a:gd name="connsiteY10795" fmla="*/ 3032065 h 4246968"/>
              <a:gd name="connsiteX10796" fmla="*/ 1054494 w 2439256"/>
              <a:gd name="connsiteY10796" fmla="*/ 43225 h 4246968"/>
              <a:gd name="connsiteX10797" fmla="*/ 1056884 w 2439256"/>
              <a:gd name="connsiteY10797" fmla="*/ 44160 h 4246968"/>
              <a:gd name="connsiteX10798" fmla="*/ 1059256 w 2439256"/>
              <a:gd name="connsiteY10798" fmla="*/ 43225 h 4246968"/>
              <a:gd name="connsiteX10799" fmla="*/ 1081078 w 2439256"/>
              <a:gd name="connsiteY10799" fmla="*/ 21413 h 4246968"/>
              <a:gd name="connsiteX10800" fmla="*/ 1081078 w 2439256"/>
              <a:gd name="connsiteY10800" fmla="*/ 16715 h 4246968"/>
              <a:gd name="connsiteX10801" fmla="*/ 1076401 w 2439256"/>
              <a:gd name="connsiteY10801" fmla="*/ 16715 h 4246968"/>
              <a:gd name="connsiteX10802" fmla="*/ 1060218 w 2439256"/>
              <a:gd name="connsiteY10802" fmla="*/ 32900 h 4246968"/>
              <a:gd name="connsiteX10803" fmla="*/ 1060323 w 2439256"/>
              <a:gd name="connsiteY10803" fmla="*/ 26250 h 4246968"/>
              <a:gd name="connsiteX10804" fmla="*/ 1064590 w 2439256"/>
              <a:gd name="connsiteY10804" fmla="*/ 0 h 4246968"/>
              <a:gd name="connsiteX10805" fmla="*/ 1057513 w 2439256"/>
              <a:gd name="connsiteY10805" fmla="*/ 0 h 4246968"/>
              <a:gd name="connsiteX10806" fmla="*/ 1053646 w 2439256"/>
              <a:gd name="connsiteY10806" fmla="*/ 26064 h 4246968"/>
              <a:gd name="connsiteX10807" fmla="*/ 1053551 w 2439256"/>
              <a:gd name="connsiteY10807" fmla="*/ 32710 h 4246968"/>
              <a:gd name="connsiteX10808" fmla="*/ 1037368 w 2439256"/>
              <a:gd name="connsiteY10808" fmla="*/ 16529 h 4246968"/>
              <a:gd name="connsiteX10809" fmla="*/ 1032681 w 2439256"/>
              <a:gd name="connsiteY10809" fmla="*/ 16529 h 4246968"/>
              <a:gd name="connsiteX10810" fmla="*/ 1032681 w 2439256"/>
              <a:gd name="connsiteY10810" fmla="*/ 21176 h 4246968"/>
              <a:gd name="connsiteX10811" fmla="*/ 1054494 w 2439256"/>
              <a:gd name="connsiteY10811" fmla="*/ 43225 h 4246968"/>
              <a:gd name="connsiteX10812" fmla="*/ 2427037 w 2439256"/>
              <a:gd name="connsiteY10812" fmla="*/ 342277 h 4246968"/>
              <a:gd name="connsiteX10813" fmla="*/ 2429037 w 2439256"/>
              <a:gd name="connsiteY10813" fmla="*/ 342974 h 4246968"/>
              <a:gd name="connsiteX10814" fmla="*/ 2431713 w 2439256"/>
              <a:gd name="connsiteY10814" fmla="*/ 341630 h 4246968"/>
              <a:gd name="connsiteX10815" fmla="*/ 2430942 w 2439256"/>
              <a:gd name="connsiteY10815" fmla="*/ 336979 h 4246968"/>
              <a:gd name="connsiteX10816" fmla="*/ 2417235 w 2439256"/>
              <a:gd name="connsiteY10816" fmla="*/ 323724 h 4246968"/>
              <a:gd name="connsiteX10817" fmla="*/ 2412568 w 2439256"/>
              <a:gd name="connsiteY10817" fmla="*/ 323255 h 4246968"/>
              <a:gd name="connsiteX10818" fmla="*/ 2412102 w 2439256"/>
              <a:gd name="connsiteY10818" fmla="*/ 327906 h 4246968"/>
              <a:gd name="connsiteX10819" fmla="*/ 2427037 w 2439256"/>
              <a:gd name="connsiteY10819" fmla="*/ 342277 h 4246968"/>
              <a:gd name="connsiteX10820" fmla="*/ 2293106 w 2439256"/>
              <a:gd name="connsiteY10820" fmla="*/ 340742 h 4246968"/>
              <a:gd name="connsiteX10821" fmla="*/ 2308555 w 2439256"/>
              <a:gd name="connsiteY10821" fmla="*/ 326273 h 4246968"/>
              <a:gd name="connsiteX10822" fmla="*/ 2308079 w 2439256"/>
              <a:gd name="connsiteY10822" fmla="*/ 321627 h 4246968"/>
              <a:gd name="connsiteX10823" fmla="*/ 2303421 w 2439256"/>
              <a:gd name="connsiteY10823" fmla="*/ 322092 h 4246968"/>
              <a:gd name="connsiteX10824" fmla="*/ 2289210 w 2439256"/>
              <a:gd name="connsiteY10824" fmla="*/ 335435 h 4246968"/>
              <a:gd name="connsiteX10825" fmla="*/ 2288477 w 2439256"/>
              <a:gd name="connsiteY10825" fmla="*/ 340096 h 4246968"/>
              <a:gd name="connsiteX10826" fmla="*/ 2291115 w 2439256"/>
              <a:gd name="connsiteY10826" fmla="*/ 341440 h 4246968"/>
              <a:gd name="connsiteX10827" fmla="*/ 2293106 w 2439256"/>
              <a:gd name="connsiteY10827" fmla="*/ 340742 h 4246968"/>
              <a:gd name="connsiteX10828" fmla="*/ 2412673 w 2439256"/>
              <a:gd name="connsiteY10828" fmla="*/ 98427 h 4246968"/>
              <a:gd name="connsiteX10829" fmla="*/ 2414578 w 2439256"/>
              <a:gd name="connsiteY10829" fmla="*/ 97780 h 4246968"/>
              <a:gd name="connsiteX10830" fmla="*/ 2429990 w 2439256"/>
              <a:gd name="connsiteY10830" fmla="*/ 83311 h 4246968"/>
              <a:gd name="connsiteX10831" fmla="*/ 2429532 w 2439256"/>
              <a:gd name="connsiteY10831" fmla="*/ 78614 h 4246968"/>
              <a:gd name="connsiteX10832" fmla="*/ 2424951 w 2439256"/>
              <a:gd name="connsiteY10832" fmla="*/ 79130 h 4246968"/>
              <a:gd name="connsiteX10833" fmla="*/ 2410758 w 2439256"/>
              <a:gd name="connsiteY10833" fmla="*/ 92427 h 4246968"/>
              <a:gd name="connsiteX10834" fmla="*/ 2409997 w 2439256"/>
              <a:gd name="connsiteY10834" fmla="*/ 97129 h 4246968"/>
              <a:gd name="connsiteX10835" fmla="*/ 2412673 w 2439256"/>
              <a:gd name="connsiteY10835" fmla="*/ 98427 h 4246968"/>
              <a:gd name="connsiteX10836" fmla="*/ 2409997 w 2439256"/>
              <a:gd name="connsiteY10836" fmla="*/ 583104 h 4246968"/>
              <a:gd name="connsiteX10837" fmla="*/ 2412673 w 2439256"/>
              <a:gd name="connsiteY10837" fmla="*/ 584411 h 4246968"/>
              <a:gd name="connsiteX10838" fmla="*/ 2414578 w 2439256"/>
              <a:gd name="connsiteY10838" fmla="*/ 583750 h 4246968"/>
              <a:gd name="connsiteX10839" fmla="*/ 2429990 w 2439256"/>
              <a:gd name="connsiteY10839" fmla="*/ 569296 h 4246968"/>
              <a:gd name="connsiteX10840" fmla="*/ 2429532 w 2439256"/>
              <a:gd name="connsiteY10840" fmla="*/ 564589 h 4246968"/>
              <a:gd name="connsiteX10841" fmla="*/ 2424951 w 2439256"/>
              <a:gd name="connsiteY10841" fmla="*/ 565054 h 4246968"/>
              <a:gd name="connsiteX10842" fmla="*/ 2410758 w 2439256"/>
              <a:gd name="connsiteY10842" fmla="*/ 578407 h 4246968"/>
              <a:gd name="connsiteX10843" fmla="*/ 2409997 w 2439256"/>
              <a:gd name="connsiteY10843" fmla="*/ 583104 h 4246968"/>
              <a:gd name="connsiteX10844" fmla="*/ 2291039 w 2439256"/>
              <a:gd name="connsiteY10844" fmla="*/ 80246 h 4246968"/>
              <a:gd name="connsiteX10845" fmla="*/ 2290572 w 2439256"/>
              <a:gd name="connsiteY10845" fmla="*/ 84944 h 4246968"/>
              <a:gd name="connsiteX10846" fmla="*/ 2305526 w 2439256"/>
              <a:gd name="connsiteY10846" fmla="*/ 99315 h 4246968"/>
              <a:gd name="connsiteX10847" fmla="*/ 2307517 w 2439256"/>
              <a:gd name="connsiteY10847" fmla="*/ 99961 h 4246968"/>
              <a:gd name="connsiteX10848" fmla="*/ 2310184 w 2439256"/>
              <a:gd name="connsiteY10848" fmla="*/ 98622 h 4246968"/>
              <a:gd name="connsiteX10849" fmla="*/ 2309422 w 2439256"/>
              <a:gd name="connsiteY10849" fmla="*/ 93971 h 4246968"/>
              <a:gd name="connsiteX10850" fmla="*/ 2295697 w 2439256"/>
              <a:gd name="connsiteY10850" fmla="*/ 80711 h 4246968"/>
              <a:gd name="connsiteX10851" fmla="*/ 2291039 w 2439256"/>
              <a:gd name="connsiteY10851" fmla="*/ 80246 h 4246968"/>
              <a:gd name="connsiteX10852" fmla="*/ 2359333 w 2439256"/>
              <a:gd name="connsiteY10852" fmla="*/ 73316 h 4246968"/>
              <a:gd name="connsiteX10853" fmla="*/ 2391823 w 2439256"/>
              <a:gd name="connsiteY10853" fmla="*/ 40807 h 4246968"/>
              <a:gd name="connsiteX10854" fmla="*/ 2378107 w 2439256"/>
              <a:gd name="connsiteY10854" fmla="*/ 5 h 4246968"/>
              <a:gd name="connsiteX10855" fmla="*/ 2370077 w 2439256"/>
              <a:gd name="connsiteY10855" fmla="*/ 5 h 4246968"/>
              <a:gd name="connsiteX10856" fmla="*/ 2385146 w 2439256"/>
              <a:gd name="connsiteY10856" fmla="*/ 40807 h 4246968"/>
              <a:gd name="connsiteX10857" fmla="*/ 2359333 w 2439256"/>
              <a:gd name="connsiteY10857" fmla="*/ 66619 h 4246968"/>
              <a:gd name="connsiteX10858" fmla="*/ 2333520 w 2439256"/>
              <a:gd name="connsiteY10858" fmla="*/ 40807 h 4246968"/>
              <a:gd name="connsiteX10859" fmla="*/ 2348598 w 2439256"/>
              <a:gd name="connsiteY10859" fmla="*/ 5 h 4246968"/>
              <a:gd name="connsiteX10860" fmla="*/ 2340550 w 2439256"/>
              <a:gd name="connsiteY10860" fmla="*/ 5 h 4246968"/>
              <a:gd name="connsiteX10861" fmla="*/ 2326834 w 2439256"/>
              <a:gd name="connsiteY10861" fmla="*/ 40807 h 4246968"/>
              <a:gd name="connsiteX10862" fmla="*/ 2359333 w 2439256"/>
              <a:gd name="connsiteY10862" fmla="*/ 73316 h 4246968"/>
              <a:gd name="connsiteX10863" fmla="*/ 2226840 w 2439256"/>
              <a:gd name="connsiteY10863" fmla="*/ 3754022 h 4246968"/>
              <a:gd name="connsiteX10864" fmla="*/ 2207895 w 2439256"/>
              <a:gd name="connsiteY10864" fmla="*/ 3749650 h 4246968"/>
              <a:gd name="connsiteX10865" fmla="*/ 2203589 w 2439256"/>
              <a:gd name="connsiteY10865" fmla="*/ 3751650 h 4246968"/>
              <a:gd name="connsiteX10866" fmla="*/ 2205581 w 2439256"/>
              <a:gd name="connsiteY10866" fmla="*/ 3755927 h 4246968"/>
              <a:gd name="connsiteX10867" fmla="*/ 2226174 w 2439256"/>
              <a:gd name="connsiteY10867" fmla="*/ 3760718 h 4246968"/>
              <a:gd name="connsiteX10868" fmla="*/ 2226545 w 2439256"/>
              <a:gd name="connsiteY10868" fmla="*/ 3760718 h 4246968"/>
              <a:gd name="connsiteX10869" fmla="*/ 2229898 w 2439256"/>
              <a:gd name="connsiteY10869" fmla="*/ 3757746 h 4246968"/>
              <a:gd name="connsiteX10870" fmla="*/ 2226840 w 2439256"/>
              <a:gd name="connsiteY10870" fmla="*/ 3754022 h 4246968"/>
              <a:gd name="connsiteX10871" fmla="*/ 2327148 w 2439256"/>
              <a:gd name="connsiteY10871" fmla="*/ 111035 h 4246968"/>
              <a:gd name="connsiteX10872" fmla="*/ 2347703 w 2439256"/>
              <a:gd name="connsiteY10872" fmla="*/ 115779 h 4246968"/>
              <a:gd name="connsiteX10873" fmla="*/ 2348093 w 2439256"/>
              <a:gd name="connsiteY10873" fmla="*/ 115779 h 4246968"/>
              <a:gd name="connsiteX10874" fmla="*/ 2351427 w 2439256"/>
              <a:gd name="connsiteY10874" fmla="*/ 112854 h 4246968"/>
              <a:gd name="connsiteX10875" fmla="*/ 2348370 w 2439256"/>
              <a:gd name="connsiteY10875" fmla="*/ 109128 h 4246968"/>
              <a:gd name="connsiteX10876" fmla="*/ 2329415 w 2439256"/>
              <a:gd name="connsiteY10876" fmla="*/ 104757 h 4246968"/>
              <a:gd name="connsiteX10877" fmla="*/ 2325148 w 2439256"/>
              <a:gd name="connsiteY10877" fmla="*/ 106756 h 4246968"/>
              <a:gd name="connsiteX10878" fmla="*/ 2327148 w 2439256"/>
              <a:gd name="connsiteY10878" fmla="*/ 111035 h 4246968"/>
              <a:gd name="connsiteX10879" fmla="*/ 1440637 w 2439256"/>
              <a:gd name="connsiteY10879" fmla="*/ 98427 h 4246968"/>
              <a:gd name="connsiteX10880" fmla="*/ 1442552 w 2439256"/>
              <a:gd name="connsiteY10880" fmla="*/ 97780 h 4246968"/>
              <a:gd name="connsiteX10881" fmla="*/ 1457992 w 2439256"/>
              <a:gd name="connsiteY10881" fmla="*/ 83311 h 4246968"/>
              <a:gd name="connsiteX10882" fmla="*/ 1457497 w 2439256"/>
              <a:gd name="connsiteY10882" fmla="*/ 78614 h 4246968"/>
              <a:gd name="connsiteX10883" fmla="*/ 1452934 w 2439256"/>
              <a:gd name="connsiteY10883" fmla="*/ 79130 h 4246968"/>
              <a:gd name="connsiteX10884" fmla="*/ 1438732 w 2439256"/>
              <a:gd name="connsiteY10884" fmla="*/ 92427 h 4246968"/>
              <a:gd name="connsiteX10885" fmla="*/ 1437989 w 2439256"/>
              <a:gd name="connsiteY10885" fmla="*/ 97129 h 4246968"/>
              <a:gd name="connsiteX10886" fmla="*/ 1440637 w 2439256"/>
              <a:gd name="connsiteY10886" fmla="*/ 98427 h 4246968"/>
              <a:gd name="connsiteX10887" fmla="*/ 184023 w 2439256"/>
              <a:gd name="connsiteY10887" fmla="*/ 4004053 h 4246968"/>
              <a:gd name="connsiteX10888" fmla="*/ 184785 w 2439256"/>
              <a:gd name="connsiteY10888" fmla="*/ 4003958 h 4246968"/>
              <a:gd name="connsiteX10889" fmla="*/ 206693 w 2439256"/>
              <a:gd name="connsiteY10889" fmla="*/ 3998052 h 4246968"/>
              <a:gd name="connsiteX10890" fmla="*/ 208873 w 2439256"/>
              <a:gd name="connsiteY10890" fmla="*/ 3993861 h 4246968"/>
              <a:gd name="connsiteX10891" fmla="*/ 204701 w 2439256"/>
              <a:gd name="connsiteY10891" fmla="*/ 3991680 h 4246968"/>
              <a:gd name="connsiteX10892" fmla="*/ 183156 w 2439256"/>
              <a:gd name="connsiteY10892" fmla="*/ 3997395 h 4246968"/>
              <a:gd name="connsiteX10893" fmla="*/ 180651 w 2439256"/>
              <a:gd name="connsiteY10893" fmla="*/ 4001395 h 4246968"/>
              <a:gd name="connsiteX10894" fmla="*/ 184023 w 2439256"/>
              <a:gd name="connsiteY10894" fmla="*/ 4004053 h 4246968"/>
              <a:gd name="connsiteX10895" fmla="*/ 230200 w 2439256"/>
              <a:gd name="connsiteY10895" fmla="*/ 4211717 h 4246968"/>
              <a:gd name="connsiteX10896" fmla="*/ 225552 w 2439256"/>
              <a:gd name="connsiteY10896" fmla="*/ 4211250 h 4246968"/>
              <a:gd name="connsiteX10897" fmla="*/ 225057 w 2439256"/>
              <a:gd name="connsiteY10897" fmla="*/ 4215889 h 4246968"/>
              <a:gd name="connsiteX10898" fmla="*/ 240011 w 2439256"/>
              <a:gd name="connsiteY10898" fmla="*/ 4230281 h 4246968"/>
              <a:gd name="connsiteX10899" fmla="*/ 242011 w 2439256"/>
              <a:gd name="connsiteY10899" fmla="*/ 4230958 h 4246968"/>
              <a:gd name="connsiteX10900" fmla="*/ 244697 w 2439256"/>
              <a:gd name="connsiteY10900" fmla="*/ 4229624 h 4246968"/>
              <a:gd name="connsiteX10901" fmla="*/ 243916 w 2439256"/>
              <a:gd name="connsiteY10901" fmla="*/ 4224966 h 4246968"/>
              <a:gd name="connsiteX10902" fmla="*/ 230200 w 2439256"/>
              <a:gd name="connsiteY10902" fmla="*/ 4211717 h 4246968"/>
              <a:gd name="connsiteX10903" fmla="*/ 230591 w 2439256"/>
              <a:gd name="connsiteY10903" fmla="*/ 4147623 h 4246968"/>
              <a:gd name="connsiteX10904" fmla="*/ 225914 w 2439256"/>
              <a:gd name="connsiteY10904" fmla="*/ 4147623 h 4246968"/>
              <a:gd name="connsiteX10905" fmla="*/ 209750 w 2439256"/>
              <a:gd name="connsiteY10905" fmla="*/ 4163816 h 4246968"/>
              <a:gd name="connsiteX10906" fmla="*/ 209835 w 2439256"/>
              <a:gd name="connsiteY10906" fmla="*/ 4157158 h 4246968"/>
              <a:gd name="connsiteX10907" fmla="*/ 293818 w 2439256"/>
              <a:gd name="connsiteY10907" fmla="*/ 4073119 h 4246968"/>
              <a:gd name="connsiteX10908" fmla="*/ 358416 w 2439256"/>
              <a:gd name="connsiteY10908" fmla="*/ 4103437 h 4246968"/>
              <a:gd name="connsiteX10909" fmla="*/ 363074 w 2439256"/>
              <a:gd name="connsiteY10909" fmla="*/ 4103808 h 4246968"/>
              <a:gd name="connsiteX10910" fmla="*/ 363560 w 2439256"/>
              <a:gd name="connsiteY10910" fmla="*/ 4099122 h 4246968"/>
              <a:gd name="connsiteX10911" fmla="*/ 293818 w 2439256"/>
              <a:gd name="connsiteY10911" fmla="*/ 4066375 h 4246968"/>
              <a:gd name="connsiteX10912" fmla="*/ 203159 w 2439256"/>
              <a:gd name="connsiteY10912" fmla="*/ 4156929 h 4246968"/>
              <a:gd name="connsiteX10913" fmla="*/ 203063 w 2439256"/>
              <a:gd name="connsiteY10913" fmla="*/ 4163625 h 4246968"/>
              <a:gd name="connsiteX10914" fmla="*/ 186880 w 2439256"/>
              <a:gd name="connsiteY10914" fmla="*/ 4147433 h 4246968"/>
              <a:gd name="connsiteX10915" fmla="*/ 182194 w 2439256"/>
              <a:gd name="connsiteY10915" fmla="*/ 4147433 h 4246968"/>
              <a:gd name="connsiteX10916" fmla="*/ 182194 w 2439256"/>
              <a:gd name="connsiteY10916" fmla="*/ 4152091 h 4246968"/>
              <a:gd name="connsiteX10917" fmla="*/ 204006 w 2439256"/>
              <a:gd name="connsiteY10917" fmla="*/ 4173903 h 4246968"/>
              <a:gd name="connsiteX10918" fmla="*/ 206378 w 2439256"/>
              <a:gd name="connsiteY10918" fmla="*/ 4174874 h 4246968"/>
              <a:gd name="connsiteX10919" fmla="*/ 208779 w 2439256"/>
              <a:gd name="connsiteY10919" fmla="*/ 4173903 h 4246968"/>
              <a:gd name="connsiteX10920" fmla="*/ 230591 w 2439256"/>
              <a:gd name="connsiteY10920" fmla="*/ 4152091 h 4246968"/>
              <a:gd name="connsiteX10921" fmla="*/ 230591 w 2439256"/>
              <a:gd name="connsiteY10921" fmla="*/ 4147623 h 4246968"/>
              <a:gd name="connsiteX10922" fmla="*/ 282873 w 2439256"/>
              <a:gd name="connsiteY10922" fmla="*/ 4240083 h 4246968"/>
              <a:gd name="connsiteX10923" fmla="*/ 263909 w 2439256"/>
              <a:gd name="connsiteY10923" fmla="*/ 4235711 h 4246968"/>
              <a:gd name="connsiteX10924" fmla="*/ 259632 w 2439256"/>
              <a:gd name="connsiteY10924" fmla="*/ 4237711 h 4246968"/>
              <a:gd name="connsiteX10925" fmla="*/ 261632 w 2439256"/>
              <a:gd name="connsiteY10925" fmla="*/ 4241997 h 4246968"/>
              <a:gd name="connsiteX10926" fmla="*/ 282216 w 2439256"/>
              <a:gd name="connsiteY10926" fmla="*/ 4246779 h 4246968"/>
              <a:gd name="connsiteX10927" fmla="*/ 282587 w 2439256"/>
              <a:gd name="connsiteY10927" fmla="*/ 4246779 h 4246968"/>
              <a:gd name="connsiteX10928" fmla="*/ 285922 w 2439256"/>
              <a:gd name="connsiteY10928" fmla="*/ 4243807 h 4246968"/>
              <a:gd name="connsiteX10929" fmla="*/ 282873 w 2439256"/>
              <a:gd name="connsiteY10929" fmla="*/ 4240083 h 4246968"/>
              <a:gd name="connsiteX10930" fmla="*/ 932202 w 2439256"/>
              <a:gd name="connsiteY10930" fmla="*/ 268937 h 4246968"/>
              <a:gd name="connsiteX10931" fmla="*/ 932116 w 2439256"/>
              <a:gd name="connsiteY10931" fmla="*/ 275634 h 4246968"/>
              <a:gd name="connsiteX10932" fmla="*/ 915914 w 2439256"/>
              <a:gd name="connsiteY10932" fmla="*/ 259403 h 4246968"/>
              <a:gd name="connsiteX10933" fmla="*/ 911247 w 2439256"/>
              <a:gd name="connsiteY10933" fmla="*/ 259403 h 4246968"/>
              <a:gd name="connsiteX10934" fmla="*/ 911247 w 2439256"/>
              <a:gd name="connsiteY10934" fmla="*/ 264100 h 4246968"/>
              <a:gd name="connsiteX10935" fmla="*/ 933155 w 2439256"/>
              <a:gd name="connsiteY10935" fmla="*/ 285913 h 4246968"/>
              <a:gd name="connsiteX10936" fmla="*/ 935526 w 2439256"/>
              <a:gd name="connsiteY10936" fmla="*/ 286834 h 4246968"/>
              <a:gd name="connsiteX10937" fmla="*/ 937927 w 2439256"/>
              <a:gd name="connsiteY10937" fmla="*/ 285913 h 4246968"/>
              <a:gd name="connsiteX10938" fmla="*/ 959825 w 2439256"/>
              <a:gd name="connsiteY10938" fmla="*/ 264100 h 4246968"/>
              <a:gd name="connsiteX10939" fmla="*/ 959615 w 2439256"/>
              <a:gd name="connsiteY10939" fmla="*/ 259631 h 4246968"/>
              <a:gd name="connsiteX10940" fmla="*/ 954967 w 2439256"/>
              <a:gd name="connsiteY10940" fmla="*/ 259631 h 4246968"/>
              <a:gd name="connsiteX10941" fmla="*/ 938756 w 2439256"/>
              <a:gd name="connsiteY10941" fmla="*/ 275815 h 4246968"/>
              <a:gd name="connsiteX10942" fmla="*/ 938889 w 2439256"/>
              <a:gd name="connsiteY10942" fmla="*/ 269118 h 4246968"/>
              <a:gd name="connsiteX10943" fmla="*/ 1022871 w 2439256"/>
              <a:gd name="connsiteY10943" fmla="*/ 185128 h 4246968"/>
              <a:gd name="connsiteX10944" fmla="*/ 1087441 w 2439256"/>
              <a:gd name="connsiteY10944" fmla="*/ 215396 h 4246968"/>
              <a:gd name="connsiteX10945" fmla="*/ 1092127 w 2439256"/>
              <a:gd name="connsiteY10945" fmla="*/ 215768 h 4246968"/>
              <a:gd name="connsiteX10946" fmla="*/ 1092603 w 2439256"/>
              <a:gd name="connsiteY10946" fmla="*/ 211122 h 4246968"/>
              <a:gd name="connsiteX10947" fmla="*/ 1022871 w 2439256"/>
              <a:gd name="connsiteY10947" fmla="*/ 178384 h 4246968"/>
              <a:gd name="connsiteX10948" fmla="*/ 932202 w 2439256"/>
              <a:gd name="connsiteY10948" fmla="*/ 268937 h 4246968"/>
              <a:gd name="connsiteX10949" fmla="*/ 204778 w 2439256"/>
              <a:gd name="connsiteY10949" fmla="*/ 3928853 h 4246968"/>
              <a:gd name="connsiteX10950" fmla="*/ 172298 w 2439256"/>
              <a:gd name="connsiteY10950" fmla="*/ 3961314 h 4246968"/>
              <a:gd name="connsiteX10951" fmla="*/ 139817 w 2439256"/>
              <a:gd name="connsiteY10951" fmla="*/ 3928853 h 4246968"/>
              <a:gd name="connsiteX10952" fmla="*/ 172298 w 2439256"/>
              <a:gd name="connsiteY10952" fmla="*/ 3867179 h 4246968"/>
              <a:gd name="connsiteX10953" fmla="*/ 204778 w 2439256"/>
              <a:gd name="connsiteY10953" fmla="*/ 3928853 h 4246968"/>
              <a:gd name="connsiteX10954" fmla="*/ 172298 w 2439256"/>
              <a:gd name="connsiteY10954" fmla="*/ 3954666 h 4246968"/>
              <a:gd name="connsiteX10955" fmla="*/ 198111 w 2439256"/>
              <a:gd name="connsiteY10955" fmla="*/ 3928853 h 4246968"/>
              <a:gd name="connsiteX10956" fmla="*/ 172298 w 2439256"/>
              <a:gd name="connsiteY10956" fmla="*/ 3874256 h 4246968"/>
              <a:gd name="connsiteX10957" fmla="*/ 146475 w 2439256"/>
              <a:gd name="connsiteY10957" fmla="*/ 3928853 h 4246968"/>
              <a:gd name="connsiteX10958" fmla="*/ 172298 w 2439256"/>
              <a:gd name="connsiteY10958" fmla="*/ 3954666 h 4246968"/>
              <a:gd name="connsiteX10959" fmla="*/ 116491 w 2439256"/>
              <a:gd name="connsiteY10959" fmla="*/ 4210088 h 4246968"/>
              <a:gd name="connsiteX10960" fmla="*/ 102279 w 2439256"/>
              <a:gd name="connsiteY10960" fmla="*/ 4223433 h 4246968"/>
              <a:gd name="connsiteX10961" fmla="*/ 101536 w 2439256"/>
              <a:gd name="connsiteY10961" fmla="*/ 4228091 h 4246968"/>
              <a:gd name="connsiteX10962" fmla="*/ 104194 w 2439256"/>
              <a:gd name="connsiteY10962" fmla="*/ 4229434 h 4246968"/>
              <a:gd name="connsiteX10963" fmla="*/ 106089 w 2439256"/>
              <a:gd name="connsiteY10963" fmla="*/ 4228776 h 4246968"/>
              <a:gd name="connsiteX10964" fmla="*/ 121529 w 2439256"/>
              <a:gd name="connsiteY10964" fmla="*/ 4214270 h 4246968"/>
              <a:gd name="connsiteX10965" fmla="*/ 121044 w 2439256"/>
              <a:gd name="connsiteY10965" fmla="*/ 4209621 h 4246968"/>
              <a:gd name="connsiteX10966" fmla="*/ 116491 w 2439256"/>
              <a:gd name="connsiteY10966" fmla="*/ 4210088 h 4246968"/>
              <a:gd name="connsiteX10967" fmla="*/ 140675 w 2439256"/>
              <a:gd name="connsiteY10967" fmla="*/ 4140279 h 4246968"/>
              <a:gd name="connsiteX10968" fmla="*/ 138303 w 2439256"/>
              <a:gd name="connsiteY10968" fmla="*/ 4139336 h 4246968"/>
              <a:gd name="connsiteX10969" fmla="*/ 135912 w 2439256"/>
              <a:gd name="connsiteY10969" fmla="*/ 4140279 h 4246968"/>
              <a:gd name="connsiteX10970" fmla="*/ 114090 w 2439256"/>
              <a:gd name="connsiteY10970" fmla="*/ 4162092 h 4246968"/>
              <a:gd name="connsiteX10971" fmla="*/ 114090 w 2439256"/>
              <a:gd name="connsiteY10971" fmla="*/ 4166730 h 4246968"/>
              <a:gd name="connsiteX10972" fmla="*/ 118757 w 2439256"/>
              <a:gd name="connsiteY10972" fmla="*/ 4166730 h 4246968"/>
              <a:gd name="connsiteX10973" fmla="*/ 134931 w 2439256"/>
              <a:gd name="connsiteY10973" fmla="*/ 4150557 h 4246968"/>
              <a:gd name="connsiteX10974" fmla="*/ 134931 w 2439256"/>
              <a:gd name="connsiteY10974" fmla="*/ 4157139 h 4246968"/>
              <a:gd name="connsiteX10975" fmla="*/ 128397 w 2439256"/>
              <a:gd name="connsiteY10975" fmla="*/ 4190552 h 4246968"/>
              <a:gd name="connsiteX10976" fmla="*/ 130092 w 2439256"/>
              <a:gd name="connsiteY10976" fmla="*/ 4194972 h 4246968"/>
              <a:gd name="connsiteX10977" fmla="*/ 131436 w 2439256"/>
              <a:gd name="connsiteY10977" fmla="*/ 4195239 h 4246968"/>
              <a:gd name="connsiteX10978" fmla="*/ 134483 w 2439256"/>
              <a:gd name="connsiteY10978" fmla="*/ 4193238 h 4246968"/>
              <a:gd name="connsiteX10979" fmla="*/ 141627 w 2439256"/>
              <a:gd name="connsiteY10979" fmla="*/ 4157139 h 4246968"/>
              <a:gd name="connsiteX10980" fmla="*/ 141627 w 2439256"/>
              <a:gd name="connsiteY10980" fmla="*/ 4150652 h 4246968"/>
              <a:gd name="connsiteX10981" fmla="*/ 157810 w 2439256"/>
              <a:gd name="connsiteY10981" fmla="*/ 4166845 h 4246968"/>
              <a:gd name="connsiteX10982" fmla="*/ 160211 w 2439256"/>
              <a:gd name="connsiteY10982" fmla="*/ 4167807 h 4246968"/>
              <a:gd name="connsiteX10983" fmla="*/ 162582 w 2439256"/>
              <a:gd name="connsiteY10983" fmla="*/ 4166845 h 4246968"/>
              <a:gd name="connsiteX10984" fmla="*/ 162582 w 2439256"/>
              <a:gd name="connsiteY10984" fmla="*/ 4162187 h 4246968"/>
              <a:gd name="connsiteX10985" fmla="*/ 140675 w 2439256"/>
              <a:gd name="connsiteY10985" fmla="*/ 4140279 h 4246968"/>
              <a:gd name="connsiteX10986" fmla="*/ 161344 w 2439256"/>
              <a:gd name="connsiteY10986" fmla="*/ 3997128 h 4246968"/>
              <a:gd name="connsiteX10987" fmla="*/ 142389 w 2439256"/>
              <a:gd name="connsiteY10987" fmla="*/ 3992756 h 4246968"/>
              <a:gd name="connsiteX10988" fmla="*/ 138103 w 2439256"/>
              <a:gd name="connsiteY10988" fmla="*/ 3994747 h 4246968"/>
              <a:gd name="connsiteX10989" fmla="*/ 140112 w 2439256"/>
              <a:gd name="connsiteY10989" fmla="*/ 3999033 h 4246968"/>
              <a:gd name="connsiteX10990" fmla="*/ 160668 w 2439256"/>
              <a:gd name="connsiteY10990" fmla="*/ 4003777 h 4246968"/>
              <a:gd name="connsiteX10991" fmla="*/ 161068 w 2439256"/>
              <a:gd name="connsiteY10991" fmla="*/ 4003777 h 4246968"/>
              <a:gd name="connsiteX10992" fmla="*/ 164392 w 2439256"/>
              <a:gd name="connsiteY10992" fmla="*/ 4000834 h 4246968"/>
              <a:gd name="connsiteX10993" fmla="*/ 161344 w 2439256"/>
              <a:gd name="connsiteY10993" fmla="*/ 3997128 h 4246968"/>
              <a:gd name="connsiteX10994" fmla="*/ 326307 w 2439256"/>
              <a:gd name="connsiteY10994" fmla="*/ 4234691 h 4246968"/>
              <a:gd name="connsiteX10995" fmla="*/ 304800 w 2439256"/>
              <a:gd name="connsiteY10995" fmla="*/ 4240416 h 4246968"/>
              <a:gd name="connsiteX10996" fmla="*/ 302304 w 2439256"/>
              <a:gd name="connsiteY10996" fmla="*/ 4244407 h 4246968"/>
              <a:gd name="connsiteX10997" fmla="*/ 305543 w 2439256"/>
              <a:gd name="connsiteY10997" fmla="*/ 4246969 h 4246968"/>
              <a:gd name="connsiteX10998" fmla="*/ 306314 w 2439256"/>
              <a:gd name="connsiteY10998" fmla="*/ 4246874 h 4246968"/>
              <a:gd name="connsiteX10999" fmla="*/ 328213 w 2439256"/>
              <a:gd name="connsiteY10999" fmla="*/ 4240968 h 4246968"/>
              <a:gd name="connsiteX11000" fmla="*/ 330412 w 2439256"/>
              <a:gd name="connsiteY11000" fmla="*/ 4236777 h 4246968"/>
              <a:gd name="connsiteX11001" fmla="*/ 326307 w 2439256"/>
              <a:gd name="connsiteY11001" fmla="*/ 4234691 h 4246968"/>
              <a:gd name="connsiteX11002" fmla="*/ 473583 w 2439256"/>
              <a:gd name="connsiteY11002" fmla="*/ 4147623 h 4246968"/>
              <a:gd name="connsiteX11003" fmla="*/ 468906 w 2439256"/>
              <a:gd name="connsiteY11003" fmla="*/ 4147623 h 4246968"/>
              <a:gd name="connsiteX11004" fmla="*/ 452723 w 2439256"/>
              <a:gd name="connsiteY11004" fmla="*/ 4163816 h 4246968"/>
              <a:gd name="connsiteX11005" fmla="*/ 452799 w 2439256"/>
              <a:gd name="connsiteY11005" fmla="*/ 4157158 h 4246968"/>
              <a:gd name="connsiteX11006" fmla="*/ 536810 w 2439256"/>
              <a:gd name="connsiteY11006" fmla="*/ 4073119 h 4246968"/>
              <a:gd name="connsiteX11007" fmla="*/ 601389 w 2439256"/>
              <a:gd name="connsiteY11007" fmla="*/ 4103437 h 4246968"/>
              <a:gd name="connsiteX11008" fmla="*/ 606066 w 2439256"/>
              <a:gd name="connsiteY11008" fmla="*/ 4103808 h 4246968"/>
              <a:gd name="connsiteX11009" fmla="*/ 606542 w 2439256"/>
              <a:gd name="connsiteY11009" fmla="*/ 4099122 h 4246968"/>
              <a:gd name="connsiteX11010" fmla="*/ 536810 w 2439256"/>
              <a:gd name="connsiteY11010" fmla="*/ 4066375 h 4246968"/>
              <a:gd name="connsiteX11011" fmla="*/ 446141 w 2439256"/>
              <a:gd name="connsiteY11011" fmla="*/ 4156929 h 4246968"/>
              <a:gd name="connsiteX11012" fmla="*/ 446046 w 2439256"/>
              <a:gd name="connsiteY11012" fmla="*/ 4163625 h 4246968"/>
              <a:gd name="connsiteX11013" fmla="*/ 429863 w 2439256"/>
              <a:gd name="connsiteY11013" fmla="*/ 4147433 h 4246968"/>
              <a:gd name="connsiteX11014" fmla="*/ 425186 w 2439256"/>
              <a:gd name="connsiteY11014" fmla="*/ 4147433 h 4246968"/>
              <a:gd name="connsiteX11015" fmla="*/ 425186 w 2439256"/>
              <a:gd name="connsiteY11015" fmla="*/ 4152091 h 4246968"/>
              <a:gd name="connsiteX11016" fmla="*/ 447094 w 2439256"/>
              <a:gd name="connsiteY11016" fmla="*/ 4173903 h 4246968"/>
              <a:gd name="connsiteX11017" fmla="*/ 449466 w 2439256"/>
              <a:gd name="connsiteY11017" fmla="*/ 4174874 h 4246968"/>
              <a:gd name="connsiteX11018" fmla="*/ 451866 w 2439256"/>
              <a:gd name="connsiteY11018" fmla="*/ 4173903 h 4246968"/>
              <a:gd name="connsiteX11019" fmla="*/ 473773 w 2439256"/>
              <a:gd name="connsiteY11019" fmla="*/ 4152091 h 4246968"/>
              <a:gd name="connsiteX11020" fmla="*/ 473583 w 2439256"/>
              <a:gd name="connsiteY11020" fmla="*/ 4147623 h 4246968"/>
              <a:gd name="connsiteX11021" fmla="*/ 525856 w 2439256"/>
              <a:gd name="connsiteY11021" fmla="*/ 4240083 h 4246968"/>
              <a:gd name="connsiteX11022" fmla="*/ 506911 w 2439256"/>
              <a:gd name="connsiteY11022" fmla="*/ 4235711 h 4246968"/>
              <a:gd name="connsiteX11023" fmla="*/ 502625 w 2439256"/>
              <a:gd name="connsiteY11023" fmla="*/ 4237711 h 4246968"/>
              <a:gd name="connsiteX11024" fmla="*/ 504634 w 2439256"/>
              <a:gd name="connsiteY11024" fmla="*/ 4241997 h 4246968"/>
              <a:gd name="connsiteX11025" fmla="*/ 525208 w 2439256"/>
              <a:gd name="connsiteY11025" fmla="*/ 4246779 h 4246968"/>
              <a:gd name="connsiteX11026" fmla="*/ 525580 w 2439256"/>
              <a:gd name="connsiteY11026" fmla="*/ 4246779 h 4246968"/>
              <a:gd name="connsiteX11027" fmla="*/ 528904 w 2439256"/>
              <a:gd name="connsiteY11027" fmla="*/ 4243807 h 4246968"/>
              <a:gd name="connsiteX11028" fmla="*/ 525856 w 2439256"/>
              <a:gd name="connsiteY11028" fmla="*/ 4240083 h 4246968"/>
              <a:gd name="connsiteX11029" fmla="*/ 83325 w 2439256"/>
              <a:gd name="connsiteY11029" fmla="*/ 4234691 h 4246968"/>
              <a:gd name="connsiteX11030" fmla="*/ 61817 w 2439256"/>
              <a:gd name="connsiteY11030" fmla="*/ 4240416 h 4246968"/>
              <a:gd name="connsiteX11031" fmla="*/ 59312 w 2439256"/>
              <a:gd name="connsiteY11031" fmla="*/ 4244407 h 4246968"/>
              <a:gd name="connsiteX11032" fmla="*/ 62560 w 2439256"/>
              <a:gd name="connsiteY11032" fmla="*/ 4246969 h 4246968"/>
              <a:gd name="connsiteX11033" fmla="*/ 63322 w 2439256"/>
              <a:gd name="connsiteY11033" fmla="*/ 4246874 h 4246968"/>
              <a:gd name="connsiteX11034" fmla="*/ 85230 w 2439256"/>
              <a:gd name="connsiteY11034" fmla="*/ 4240968 h 4246968"/>
              <a:gd name="connsiteX11035" fmla="*/ 87420 w 2439256"/>
              <a:gd name="connsiteY11035" fmla="*/ 4236777 h 4246968"/>
              <a:gd name="connsiteX11036" fmla="*/ 83325 w 2439256"/>
              <a:gd name="connsiteY11036" fmla="*/ 4234691 h 4246968"/>
              <a:gd name="connsiteX11037" fmla="*/ 473183 w 2439256"/>
              <a:gd name="connsiteY11037" fmla="*/ 4211717 h 4246968"/>
              <a:gd name="connsiteX11038" fmla="*/ 468516 w 2439256"/>
              <a:gd name="connsiteY11038" fmla="*/ 4211250 h 4246968"/>
              <a:gd name="connsiteX11039" fmla="*/ 468039 w 2439256"/>
              <a:gd name="connsiteY11039" fmla="*/ 4215889 h 4246968"/>
              <a:gd name="connsiteX11040" fmla="*/ 482994 w 2439256"/>
              <a:gd name="connsiteY11040" fmla="*/ 4230281 h 4246968"/>
              <a:gd name="connsiteX11041" fmla="*/ 484994 w 2439256"/>
              <a:gd name="connsiteY11041" fmla="*/ 4230958 h 4246968"/>
              <a:gd name="connsiteX11042" fmla="*/ 487670 w 2439256"/>
              <a:gd name="connsiteY11042" fmla="*/ 4229624 h 4246968"/>
              <a:gd name="connsiteX11043" fmla="*/ 486908 w 2439256"/>
              <a:gd name="connsiteY11043" fmla="*/ 4224966 h 4246968"/>
              <a:gd name="connsiteX11044" fmla="*/ 473183 w 2439256"/>
              <a:gd name="connsiteY11044" fmla="*/ 4211717 h 4246968"/>
              <a:gd name="connsiteX11045" fmla="*/ 569290 w 2439256"/>
              <a:gd name="connsiteY11045" fmla="*/ 4171807 h 4246968"/>
              <a:gd name="connsiteX11046" fmla="*/ 536810 w 2439256"/>
              <a:gd name="connsiteY11046" fmla="*/ 4204278 h 4246968"/>
              <a:gd name="connsiteX11047" fmla="*/ 504349 w 2439256"/>
              <a:gd name="connsiteY11047" fmla="*/ 4171807 h 4246968"/>
              <a:gd name="connsiteX11048" fmla="*/ 536810 w 2439256"/>
              <a:gd name="connsiteY11048" fmla="*/ 4110190 h 4246968"/>
              <a:gd name="connsiteX11049" fmla="*/ 569290 w 2439256"/>
              <a:gd name="connsiteY11049" fmla="*/ 4171807 h 4246968"/>
              <a:gd name="connsiteX11050" fmla="*/ 536810 w 2439256"/>
              <a:gd name="connsiteY11050" fmla="*/ 4197620 h 4246968"/>
              <a:gd name="connsiteX11051" fmla="*/ 562623 w 2439256"/>
              <a:gd name="connsiteY11051" fmla="*/ 4171807 h 4246968"/>
              <a:gd name="connsiteX11052" fmla="*/ 536810 w 2439256"/>
              <a:gd name="connsiteY11052" fmla="*/ 4117210 h 4246968"/>
              <a:gd name="connsiteX11053" fmla="*/ 510997 w 2439256"/>
              <a:gd name="connsiteY11053" fmla="*/ 4171807 h 4246968"/>
              <a:gd name="connsiteX11054" fmla="*/ 536810 w 2439256"/>
              <a:gd name="connsiteY11054" fmla="*/ 4197620 h 4246968"/>
              <a:gd name="connsiteX11055" fmla="*/ 359473 w 2439256"/>
              <a:gd name="connsiteY11055" fmla="*/ 4210088 h 4246968"/>
              <a:gd name="connsiteX11056" fmla="*/ 345262 w 2439256"/>
              <a:gd name="connsiteY11056" fmla="*/ 4223433 h 4246968"/>
              <a:gd name="connsiteX11057" fmla="*/ 344519 w 2439256"/>
              <a:gd name="connsiteY11057" fmla="*/ 4228091 h 4246968"/>
              <a:gd name="connsiteX11058" fmla="*/ 347167 w 2439256"/>
              <a:gd name="connsiteY11058" fmla="*/ 4229434 h 4246968"/>
              <a:gd name="connsiteX11059" fmla="*/ 349177 w 2439256"/>
              <a:gd name="connsiteY11059" fmla="*/ 4228776 h 4246968"/>
              <a:gd name="connsiteX11060" fmla="*/ 364617 w 2439256"/>
              <a:gd name="connsiteY11060" fmla="*/ 4214270 h 4246968"/>
              <a:gd name="connsiteX11061" fmla="*/ 364121 w 2439256"/>
              <a:gd name="connsiteY11061" fmla="*/ 4209621 h 4246968"/>
              <a:gd name="connsiteX11062" fmla="*/ 359473 w 2439256"/>
              <a:gd name="connsiteY11062" fmla="*/ 4210088 h 4246968"/>
              <a:gd name="connsiteX11063" fmla="*/ 426996 w 2439256"/>
              <a:gd name="connsiteY11063" fmla="*/ 4004053 h 4246968"/>
              <a:gd name="connsiteX11064" fmla="*/ 427758 w 2439256"/>
              <a:gd name="connsiteY11064" fmla="*/ 4003958 h 4246968"/>
              <a:gd name="connsiteX11065" fmla="*/ 449666 w 2439256"/>
              <a:gd name="connsiteY11065" fmla="*/ 3998052 h 4246968"/>
              <a:gd name="connsiteX11066" fmla="*/ 451866 w 2439256"/>
              <a:gd name="connsiteY11066" fmla="*/ 3993861 h 4246968"/>
              <a:gd name="connsiteX11067" fmla="*/ 447675 w 2439256"/>
              <a:gd name="connsiteY11067" fmla="*/ 3991680 h 4246968"/>
              <a:gd name="connsiteX11068" fmla="*/ 426148 w 2439256"/>
              <a:gd name="connsiteY11068" fmla="*/ 3997395 h 4246968"/>
              <a:gd name="connsiteX11069" fmla="*/ 423653 w 2439256"/>
              <a:gd name="connsiteY11069" fmla="*/ 4001395 h 4246968"/>
              <a:gd name="connsiteX11070" fmla="*/ 426996 w 2439256"/>
              <a:gd name="connsiteY11070" fmla="*/ 4004053 h 4246968"/>
              <a:gd name="connsiteX11071" fmla="*/ 383657 w 2439256"/>
              <a:gd name="connsiteY11071" fmla="*/ 4140279 h 4246968"/>
              <a:gd name="connsiteX11072" fmla="*/ 381285 w 2439256"/>
              <a:gd name="connsiteY11072" fmla="*/ 4139336 h 4246968"/>
              <a:gd name="connsiteX11073" fmla="*/ 378895 w 2439256"/>
              <a:gd name="connsiteY11073" fmla="*/ 4140279 h 4246968"/>
              <a:gd name="connsiteX11074" fmla="*/ 357073 w 2439256"/>
              <a:gd name="connsiteY11074" fmla="*/ 4162092 h 4246968"/>
              <a:gd name="connsiteX11075" fmla="*/ 357073 w 2439256"/>
              <a:gd name="connsiteY11075" fmla="*/ 4166730 h 4246968"/>
              <a:gd name="connsiteX11076" fmla="*/ 361750 w 2439256"/>
              <a:gd name="connsiteY11076" fmla="*/ 4166730 h 4246968"/>
              <a:gd name="connsiteX11077" fmla="*/ 377933 w 2439256"/>
              <a:gd name="connsiteY11077" fmla="*/ 4150557 h 4246968"/>
              <a:gd name="connsiteX11078" fmla="*/ 377933 w 2439256"/>
              <a:gd name="connsiteY11078" fmla="*/ 4157139 h 4246968"/>
              <a:gd name="connsiteX11079" fmla="*/ 371380 w 2439256"/>
              <a:gd name="connsiteY11079" fmla="*/ 4190552 h 4246968"/>
              <a:gd name="connsiteX11080" fmla="*/ 373075 w 2439256"/>
              <a:gd name="connsiteY11080" fmla="*/ 4194972 h 4246968"/>
              <a:gd name="connsiteX11081" fmla="*/ 374418 w 2439256"/>
              <a:gd name="connsiteY11081" fmla="*/ 4195239 h 4246968"/>
              <a:gd name="connsiteX11082" fmla="*/ 377466 w 2439256"/>
              <a:gd name="connsiteY11082" fmla="*/ 4193238 h 4246968"/>
              <a:gd name="connsiteX11083" fmla="*/ 384610 w 2439256"/>
              <a:gd name="connsiteY11083" fmla="*/ 4157139 h 4246968"/>
              <a:gd name="connsiteX11084" fmla="*/ 384610 w 2439256"/>
              <a:gd name="connsiteY11084" fmla="*/ 4150652 h 4246968"/>
              <a:gd name="connsiteX11085" fmla="*/ 400802 w 2439256"/>
              <a:gd name="connsiteY11085" fmla="*/ 4166845 h 4246968"/>
              <a:gd name="connsiteX11086" fmla="*/ 403184 w 2439256"/>
              <a:gd name="connsiteY11086" fmla="*/ 4167807 h 4246968"/>
              <a:gd name="connsiteX11087" fmla="*/ 405565 w 2439256"/>
              <a:gd name="connsiteY11087" fmla="*/ 4166845 h 4246968"/>
              <a:gd name="connsiteX11088" fmla="*/ 405565 w 2439256"/>
              <a:gd name="connsiteY11088" fmla="*/ 4162187 h 4246968"/>
              <a:gd name="connsiteX11089" fmla="*/ 383657 w 2439256"/>
              <a:gd name="connsiteY11089" fmla="*/ 4140279 h 4246968"/>
              <a:gd name="connsiteX11090" fmla="*/ 404336 w 2439256"/>
              <a:gd name="connsiteY11090" fmla="*/ 3997128 h 4246968"/>
              <a:gd name="connsiteX11091" fmla="*/ 385372 w 2439256"/>
              <a:gd name="connsiteY11091" fmla="*/ 3992756 h 4246968"/>
              <a:gd name="connsiteX11092" fmla="*/ 381076 w 2439256"/>
              <a:gd name="connsiteY11092" fmla="*/ 3994747 h 4246968"/>
              <a:gd name="connsiteX11093" fmla="*/ 383076 w 2439256"/>
              <a:gd name="connsiteY11093" fmla="*/ 3999033 h 4246968"/>
              <a:gd name="connsiteX11094" fmla="*/ 403650 w 2439256"/>
              <a:gd name="connsiteY11094" fmla="*/ 4003777 h 4246968"/>
              <a:gd name="connsiteX11095" fmla="*/ 404041 w 2439256"/>
              <a:gd name="connsiteY11095" fmla="*/ 4003777 h 4246968"/>
              <a:gd name="connsiteX11096" fmla="*/ 407375 w 2439256"/>
              <a:gd name="connsiteY11096" fmla="*/ 4000834 h 4246968"/>
              <a:gd name="connsiteX11097" fmla="*/ 404336 w 2439256"/>
              <a:gd name="connsiteY11097" fmla="*/ 3997128 h 4246968"/>
              <a:gd name="connsiteX11098" fmla="*/ 447856 w 2439256"/>
              <a:gd name="connsiteY11098" fmla="*/ 3928853 h 4246968"/>
              <a:gd name="connsiteX11099" fmla="*/ 415376 w 2439256"/>
              <a:gd name="connsiteY11099" fmla="*/ 3961314 h 4246968"/>
              <a:gd name="connsiteX11100" fmla="*/ 382895 w 2439256"/>
              <a:gd name="connsiteY11100" fmla="*/ 3928853 h 4246968"/>
              <a:gd name="connsiteX11101" fmla="*/ 415376 w 2439256"/>
              <a:gd name="connsiteY11101" fmla="*/ 3867179 h 4246968"/>
              <a:gd name="connsiteX11102" fmla="*/ 447856 w 2439256"/>
              <a:gd name="connsiteY11102" fmla="*/ 3928853 h 4246968"/>
              <a:gd name="connsiteX11103" fmla="*/ 415376 w 2439256"/>
              <a:gd name="connsiteY11103" fmla="*/ 3954666 h 4246968"/>
              <a:gd name="connsiteX11104" fmla="*/ 441188 w 2439256"/>
              <a:gd name="connsiteY11104" fmla="*/ 3928853 h 4246968"/>
              <a:gd name="connsiteX11105" fmla="*/ 415376 w 2439256"/>
              <a:gd name="connsiteY11105" fmla="*/ 3874256 h 4246968"/>
              <a:gd name="connsiteX11106" fmla="*/ 389563 w 2439256"/>
              <a:gd name="connsiteY11106" fmla="*/ 3928853 h 4246968"/>
              <a:gd name="connsiteX11107" fmla="*/ 415376 w 2439256"/>
              <a:gd name="connsiteY11107" fmla="*/ 3954666 h 4246968"/>
              <a:gd name="connsiteX11108" fmla="*/ 326307 w 2439256"/>
              <a:gd name="connsiteY11108" fmla="*/ 4171807 h 4246968"/>
              <a:gd name="connsiteX11109" fmla="*/ 293818 w 2439256"/>
              <a:gd name="connsiteY11109" fmla="*/ 4204278 h 4246968"/>
              <a:gd name="connsiteX11110" fmla="*/ 261366 w 2439256"/>
              <a:gd name="connsiteY11110" fmla="*/ 4171807 h 4246968"/>
              <a:gd name="connsiteX11111" fmla="*/ 293818 w 2439256"/>
              <a:gd name="connsiteY11111" fmla="*/ 4110190 h 4246968"/>
              <a:gd name="connsiteX11112" fmla="*/ 326307 w 2439256"/>
              <a:gd name="connsiteY11112" fmla="*/ 4171807 h 4246968"/>
              <a:gd name="connsiteX11113" fmla="*/ 293818 w 2439256"/>
              <a:gd name="connsiteY11113" fmla="*/ 4197620 h 4246968"/>
              <a:gd name="connsiteX11114" fmla="*/ 319631 w 2439256"/>
              <a:gd name="connsiteY11114" fmla="*/ 4171807 h 4246968"/>
              <a:gd name="connsiteX11115" fmla="*/ 293818 w 2439256"/>
              <a:gd name="connsiteY11115" fmla="*/ 4117210 h 4246968"/>
              <a:gd name="connsiteX11116" fmla="*/ 268005 w 2439256"/>
              <a:gd name="connsiteY11116" fmla="*/ 4171807 h 4246968"/>
              <a:gd name="connsiteX11117" fmla="*/ 293818 w 2439256"/>
              <a:gd name="connsiteY11117" fmla="*/ 4197620 h 4246968"/>
              <a:gd name="connsiteX11118" fmla="*/ 726253 w 2439256"/>
              <a:gd name="connsiteY11118" fmla="*/ 35877 h 4246968"/>
              <a:gd name="connsiteX11119" fmla="*/ 742474 w 2439256"/>
              <a:gd name="connsiteY11119" fmla="*/ 19692 h 4246968"/>
              <a:gd name="connsiteX11120" fmla="*/ 742474 w 2439256"/>
              <a:gd name="connsiteY11120" fmla="*/ 26250 h 4246968"/>
              <a:gd name="connsiteX11121" fmla="*/ 735892 w 2439256"/>
              <a:gd name="connsiteY11121" fmla="*/ 59689 h 4246968"/>
              <a:gd name="connsiteX11122" fmla="*/ 737616 w 2439256"/>
              <a:gd name="connsiteY11122" fmla="*/ 64061 h 4246968"/>
              <a:gd name="connsiteX11123" fmla="*/ 738940 w 2439256"/>
              <a:gd name="connsiteY11123" fmla="*/ 64340 h 4246968"/>
              <a:gd name="connsiteX11124" fmla="*/ 741979 w 2439256"/>
              <a:gd name="connsiteY11124" fmla="*/ 62336 h 4246968"/>
              <a:gd name="connsiteX11125" fmla="*/ 749122 w 2439256"/>
              <a:gd name="connsiteY11125" fmla="*/ 26250 h 4246968"/>
              <a:gd name="connsiteX11126" fmla="*/ 749122 w 2439256"/>
              <a:gd name="connsiteY11126" fmla="*/ 19692 h 4246968"/>
              <a:gd name="connsiteX11127" fmla="*/ 765343 w 2439256"/>
              <a:gd name="connsiteY11127" fmla="*/ 35877 h 4246968"/>
              <a:gd name="connsiteX11128" fmla="*/ 767705 w 2439256"/>
              <a:gd name="connsiteY11128" fmla="*/ 36812 h 4246968"/>
              <a:gd name="connsiteX11129" fmla="*/ 770077 w 2439256"/>
              <a:gd name="connsiteY11129" fmla="*/ 35877 h 4246968"/>
              <a:gd name="connsiteX11130" fmla="*/ 770077 w 2439256"/>
              <a:gd name="connsiteY11130" fmla="*/ 31180 h 4246968"/>
              <a:gd name="connsiteX11131" fmla="*/ 748265 w 2439256"/>
              <a:gd name="connsiteY11131" fmla="*/ 9367 h 4246968"/>
              <a:gd name="connsiteX11132" fmla="*/ 745903 w 2439256"/>
              <a:gd name="connsiteY11132" fmla="*/ 8437 h 4246968"/>
              <a:gd name="connsiteX11133" fmla="*/ 743522 w 2439256"/>
              <a:gd name="connsiteY11133" fmla="*/ 9367 h 4246968"/>
              <a:gd name="connsiteX11134" fmla="*/ 721709 w 2439256"/>
              <a:gd name="connsiteY11134" fmla="*/ 31180 h 4246968"/>
              <a:gd name="connsiteX11135" fmla="*/ 721614 w 2439256"/>
              <a:gd name="connsiteY11135" fmla="*/ 35877 h 4246968"/>
              <a:gd name="connsiteX11136" fmla="*/ 726253 w 2439256"/>
              <a:gd name="connsiteY11136" fmla="*/ 35877 h 4246968"/>
              <a:gd name="connsiteX11137" fmla="*/ 711708 w 2439256"/>
              <a:gd name="connsiteY11137" fmla="*/ 98427 h 4246968"/>
              <a:gd name="connsiteX11138" fmla="*/ 713708 w 2439256"/>
              <a:gd name="connsiteY11138" fmla="*/ 97780 h 4246968"/>
              <a:gd name="connsiteX11139" fmla="*/ 729129 w 2439256"/>
              <a:gd name="connsiteY11139" fmla="*/ 83311 h 4246968"/>
              <a:gd name="connsiteX11140" fmla="*/ 728653 w 2439256"/>
              <a:gd name="connsiteY11140" fmla="*/ 78614 h 4246968"/>
              <a:gd name="connsiteX11141" fmla="*/ 723985 w 2439256"/>
              <a:gd name="connsiteY11141" fmla="*/ 79130 h 4246968"/>
              <a:gd name="connsiteX11142" fmla="*/ 709803 w 2439256"/>
              <a:gd name="connsiteY11142" fmla="*/ 92427 h 4246968"/>
              <a:gd name="connsiteX11143" fmla="*/ 709031 w 2439256"/>
              <a:gd name="connsiteY11143" fmla="*/ 97129 h 4246968"/>
              <a:gd name="connsiteX11144" fmla="*/ 711708 w 2439256"/>
              <a:gd name="connsiteY11144" fmla="*/ 98427 h 4246968"/>
              <a:gd name="connsiteX11145" fmla="*/ 568528 w 2439256"/>
              <a:gd name="connsiteY11145" fmla="*/ 43225 h 4246968"/>
              <a:gd name="connsiteX11146" fmla="*/ 570919 w 2439256"/>
              <a:gd name="connsiteY11146" fmla="*/ 44160 h 4246968"/>
              <a:gd name="connsiteX11147" fmla="*/ 573291 w 2439256"/>
              <a:gd name="connsiteY11147" fmla="*/ 43225 h 4246968"/>
              <a:gd name="connsiteX11148" fmla="*/ 595113 w 2439256"/>
              <a:gd name="connsiteY11148" fmla="*/ 21413 h 4246968"/>
              <a:gd name="connsiteX11149" fmla="*/ 595113 w 2439256"/>
              <a:gd name="connsiteY11149" fmla="*/ 16715 h 4246968"/>
              <a:gd name="connsiteX11150" fmla="*/ 590436 w 2439256"/>
              <a:gd name="connsiteY11150" fmla="*/ 16715 h 4246968"/>
              <a:gd name="connsiteX11151" fmla="*/ 574243 w 2439256"/>
              <a:gd name="connsiteY11151" fmla="*/ 32900 h 4246968"/>
              <a:gd name="connsiteX11152" fmla="*/ 574348 w 2439256"/>
              <a:gd name="connsiteY11152" fmla="*/ 26250 h 4246968"/>
              <a:gd name="connsiteX11153" fmla="*/ 578615 w 2439256"/>
              <a:gd name="connsiteY11153" fmla="*/ 0 h 4246968"/>
              <a:gd name="connsiteX11154" fmla="*/ 571538 w 2439256"/>
              <a:gd name="connsiteY11154" fmla="*/ 0 h 4246968"/>
              <a:gd name="connsiteX11155" fmla="*/ 567671 w 2439256"/>
              <a:gd name="connsiteY11155" fmla="*/ 26064 h 4246968"/>
              <a:gd name="connsiteX11156" fmla="*/ 567576 w 2439256"/>
              <a:gd name="connsiteY11156" fmla="*/ 32710 h 4246968"/>
              <a:gd name="connsiteX11157" fmla="*/ 551393 w 2439256"/>
              <a:gd name="connsiteY11157" fmla="*/ 16529 h 4246968"/>
              <a:gd name="connsiteX11158" fmla="*/ 546716 w 2439256"/>
              <a:gd name="connsiteY11158" fmla="*/ 16529 h 4246968"/>
              <a:gd name="connsiteX11159" fmla="*/ 546716 w 2439256"/>
              <a:gd name="connsiteY11159" fmla="*/ 21176 h 4246968"/>
              <a:gd name="connsiteX11160" fmla="*/ 568528 w 2439256"/>
              <a:gd name="connsiteY11160" fmla="*/ 43225 h 4246968"/>
              <a:gd name="connsiteX11161" fmla="*/ 468630 w 2439256"/>
              <a:gd name="connsiteY11161" fmla="*/ 98427 h 4246968"/>
              <a:gd name="connsiteX11162" fmla="*/ 470516 w 2439256"/>
              <a:gd name="connsiteY11162" fmla="*/ 97780 h 4246968"/>
              <a:gd name="connsiteX11163" fmla="*/ 485947 w 2439256"/>
              <a:gd name="connsiteY11163" fmla="*/ 83311 h 4246968"/>
              <a:gd name="connsiteX11164" fmla="*/ 485489 w 2439256"/>
              <a:gd name="connsiteY11164" fmla="*/ 78614 h 4246968"/>
              <a:gd name="connsiteX11165" fmla="*/ 480908 w 2439256"/>
              <a:gd name="connsiteY11165" fmla="*/ 79130 h 4246968"/>
              <a:gd name="connsiteX11166" fmla="*/ 466725 w 2439256"/>
              <a:gd name="connsiteY11166" fmla="*/ 92427 h 4246968"/>
              <a:gd name="connsiteX11167" fmla="*/ 465954 w 2439256"/>
              <a:gd name="connsiteY11167" fmla="*/ 97129 h 4246968"/>
              <a:gd name="connsiteX11168" fmla="*/ 468630 w 2439256"/>
              <a:gd name="connsiteY11168" fmla="*/ 98427 h 4246968"/>
              <a:gd name="connsiteX11169" fmla="*/ 446141 w 2439256"/>
              <a:gd name="connsiteY11169" fmla="*/ 268937 h 4246968"/>
              <a:gd name="connsiteX11170" fmla="*/ 446046 w 2439256"/>
              <a:gd name="connsiteY11170" fmla="*/ 275634 h 4246968"/>
              <a:gd name="connsiteX11171" fmla="*/ 429863 w 2439256"/>
              <a:gd name="connsiteY11171" fmla="*/ 259403 h 4246968"/>
              <a:gd name="connsiteX11172" fmla="*/ 425186 w 2439256"/>
              <a:gd name="connsiteY11172" fmla="*/ 259403 h 4246968"/>
              <a:gd name="connsiteX11173" fmla="*/ 425186 w 2439256"/>
              <a:gd name="connsiteY11173" fmla="*/ 264100 h 4246968"/>
              <a:gd name="connsiteX11174" fmla="*/ 447094 w 2439256"/>
              <a:gd name="connsiteY11174" fmla="*/ 285913 h 4246968"/>
              <a:gd name="connsiteX11175" fmla="*/ 449466 w 2439256"/>
              <a:gd name="connsiteY11175" fmla="*/ 286834 h 4246968"/>
              <a:gd name="connsiteX11176" fmla="*/ 451866 w 2439256"/>
              <a:gd name="connsiteY11176" fmla="*/ 285913 h 4246968"/>
              <a:gd name="connsiteX11177" fmla="*/ 473773 w 2439256"/>
              <a:gd name="connsiteY11177" fmla="*/ 264100 h 4246968"/>
              <a:gd name="connsiteX11178" fmla="*/ 473583 w 2439256"/>
              <a:gd name="connsiteY11178" fmla="*/ 259631 h 4246968"/>
              <a:gd name="connsiteX11179" fmla="*/ 468906 w 2439256"/>
              <a:gd name="connsiteY11179" fmla="*/ 259631 h 4246968"/>
              <a:gd name="connsiteX11180" fmla="*/ 452714 w 2439256"/>
              <a:gd name="connsiteY11180" fmla="*/ 275815 h 4246968"/>
              <a:gd name="connsiteX11181" fmla="*/ 452799 w 2439256"/>
              <a:gd name="connsiteY11181" fmla="*/ 269118 h 4246968"/>
              <a:gd name="connsiteX11182" fmla="*/ 536810 w 2439256"/>
              <a:gd name="connsiteY11182" fmla="*/ 185128 h 4246968"/>
              <a:gd name="connsiteX11183" fmla="*/ 601389 w 2439256"/>
              <a:gd name="connsiteY11183" fmla="*/ 215396 h 4246968"/>
              <a:gd name="connsiteX11184" fmla="*/ 606066 w 2439256"/>
              <a:gd name="connsiteY11184" fmla="*/ 215768 h 4246968"/>
              <a:gd name="connsiteX11185" fmla="*/ 606542 w 2439256"/>
              <a:gd name="connsiteY11185" fmla="*/ 211122 h 4246968"/>
              <a:gd name="connsiteX11186" fmla="*/ 536810 w 2439256"/>
              <a:gd name="connsiteY11186" fmla="*/ 178384 h 4246968"/>
              <a:gd name="connsiteX11187" fmla="*/ 446141 w 2439256"/>
              <a:gd name="connsiteY11187" fmla="*/ 268937 h 4246968"/>
              <a:gd name="connsiteX11188" fmla="*/ 483184 w 2439256"/>
              <a:gd name="connsiteY11188" fmla="*/ 35877 h 4246968"/>
              <a:gd name="connsiteX11189" fmla="*/ 499386 w 2439256"/>
              <a:gd name="connsiteY11189" fmla="*/ 19692 h 4246968"/>
              <a:gd name="connsiteX11190" fmla="*/ 499386 w 2439256"/>
              <a:gd name="connsiteY11190" fmla="*/ 26250 h 4246968"/>
              <a:gd name="connsiteX11191" fmla="*/ 492814 w 2439256"/>
              <a:gd name="connsiteY11191" fmla="*/ 59689 h 4246968"/>
              <a:gd name="connsiteX11192" fmla="*/ 494529 w 2439256"/>
              <a:gd name="connsiteY11192" fmla="*/ 64061 h 4246968"/>
              <a:gd name="connsiteX11193" fmla="*/ 495852 w 2439256"/>
              <a:gd name="connsiteY11193" fmla="*/ 64340 h 4246968"/>
              <a:gd name="connsiteX11194" fmla="*/ 498900 w 2439256"/>
              <a:gd name="connsiteY11194" fmla="*/ 62336 h 4246968"/>
              <a:gd name="connsiteX11195" fmla="*/ 506044 w 2439256"/>
              <a:gd name="connsiteY11195" fmla="*/ 26250 h 4246968"/>
              <a:gd name="connsiteX11196" fmla="*/ 506044 w 2439256"/>
              <a:gd name="connsiteY11196" fmla="*/ 19692 h 4246968"/>
              <a:gd name="connsiteX11197" fmla="*/ 522246 w 2439256"/>
              <a:gd name="connsiteY11197" fmla="*/ 35877 h 4246968"/>
              <a:gd name="connsiteX11198" fmla="*/ 524627 w 2439256"/>
              <a:gd name="connsiteY11198" fmla="*/ 36812 h 4246968"/>
              <a:gd name="connsiteX11199" fmla="*/ 526999 w 2439256"/>
              <a:gd name="connsiteY11199" fmla="*/ 35877 h 4246968"/>
              <a:gd name="connsiteX11200" fmla="*/ 526999 w 2439256"/>
              <a:gd name="connsiteY11200" fmla="*/ 31180 h 4246968"/>
              <a:gd name="connsiteX11201" fmla="*/ 505206 w 2439256"/>
              <a:gd name="connsiteY11201" fmla="*/ 9367 h 4246968"/>
              <a:gd name="connsiteX11202" fmla="*/ 502805 w 2439256"/>
              <a:gd name="connsiteY11202" fmla="*/ 8437 h 4246968"/>
              <a:gd name="connsiteX11203" fmla="*/ 500424 w 2439256"/>
              <a:gd name="connsiteY11203" fmla="*/ 9367 h 4246968"/>
              <a:gd name="connsiteX11204" fmla="*/ 478621 w 2439256"/>
              <a:gd name="connsiteY11204" fmla="*/ 31180 h 4246968"/>
              <a:gd name="connsiteX11205" fmla="*/ 478536 w 2439256"/>
              <a:gd name="connsiteY11205" fmla="*/ 35877 h 4246968"/>
              <a:gd name="connsiteX11206" fmla="*/ 483184 w 2439256"/>
              <a:gd name="connsiteY11206" fmla="*/ 35877 h 4246968"/>
              <a:gd name="connsiteX11207" fmla="*/ 969245 w 2439256"/>
              <a:gd name="connsiteY11207" fmla="*/ 35877 h 4246968"/>
              <a:gd name="connsiteX11208" fmla="*/ 985447 w 2439256"/>
              <a:gd name="connsiteY11208" fmla="*/ 19692 h 4246968"/>
              <a:gd name="connsiteX11209" fmla="*/ 985447 w 2439256"/>
              <a:gd name="connsiteY11209" fmla="*/ 26250 h 4246968"/>
              <a:gd name="connsiteX11210" fmla="*/ 978875 w 2439256"/>
              <a:gd name="connsiteY11210" fmla="*/ 59689 h 4246968"/>
              <a:gd name="connsiteX11211" fmla="*/ 980608 w 2439256"/>
              <a:gd name="connsiteY11211" fmla="*/ 64061 h 4246968"/>
              <a:gd name="connsiteX11212" fmla="*/ 981913 w 2439256"/>
              <a:gd name="connsiteY11212" fmla="*/ 64340 h 4246968"/>
              <a:gd name="connsiteX11213" fmla="*/ 984971 w 2439256"/>
              <a:gd name="connsiteY11213" fmla="*/ 62336 h 4246968"/>
              <a:gd name="connsiteX11214" fmla="*/ 992114 w 2439256"/>
              <a:gd name="connsiteY11214" fmla="*/ 26250 h 4246968"/>
              <a:gd name="connsiteX11215" fmla="*/ 992114 w 2439256"/>
              <a:gd name="connsiteY11215" fmla="*/ 19692 h 4246968"/>
              <a:gd name="connsiteX11216" fmla="*/ 1008297 w 2439256"/>
              <a:gd name="connsiteY11216" fmla="*/ 35877 h 4246968"/>
              <a:gd name="connsiteX11217" fmla="*/ 1010688 w 2439256"/>
              <a:gd name="connsiteY11217" fmla="*/ 36812 h 4246968"/>
              <a:gd name="connsiteX11218" fmla="*/ 1013070 w 2439256"/>
              <a:gd name="connsiteY11218" fmla="*/ 35877 h 4246968"/>
              <a:gd name="connsiteX11219" fmla="*/ 1013070 w 2439256"/>
              <a:gd name="connsiteY11219" fmla="*/ 31180 h 4246968"/>
              <a:gd name="connsiteX11220" fmla="*/ 991248 w 2439256"/>
              <a:gd name="connsiteY11220" fmla="*/ 9367 h 4246968"/>
              <a:gd name="connsiteX11221" fmla="*/ 988876 w 2439256"/>
              <a:gd name="connsiteY11221" fmla="*/ 8437 h 4246968"/>
              <a:gd name="connsiteX11222" fmla="*/ 986485 w 2439256"/>
              <a:gd name="connsiteY11222" fmla="*/ 9367 h 4246968"/>
              <a:gd name="connsiteX11223" fmla="*/ 964568 w 2439256"/>
              <a:gd name="connsiteY11223" fmla="*/ 31180 h 4246968"/>
              <a:gd name="connsiteX11224" fmla="*/ 964568 w 2439256"/>
              <a:gd name="connsiteY11224" fmla="*/ 35877 h 4246968"/>
              <a:gd name="connsiteX11225" fmla="*/ 969245 w 2439256"/>
              <a:gd name="connsiteY11225" fmla="*/ 35877 h 4246968"/>
              <a:gd name="connsiteX11226" fmla="*/ 689220 w 2439256"/>
              <a:gd name="connsiteY11226" fmla="*/ 268937 h 4246968"/>
              <a:gd name="connsiteX11227" fmla="*/ 689124 w 2439256"/>
              <a:gd name="connsiteY11227" fmla="*/ 275634 h 4246968"/>
              <a:gd name="connsiteX11228" fmla="*/ 672912 w 2439256"/>
              <a:gd name="connsiteY11228" fmla="*/ 259403 h 4246968"/>
              <a:gd name="connsiteX11229" fmla="*/ 668264 w 2439256"/>
              <a:gd name="connsiteY11229" fmla="*/ 259403 h 4246968"/>
              <a:gd name="connsiteX11230" fmla="*/ 668264 w 2439256"/>
              <a:gd name="connsiteY11230" fmla="*/ 264100 h 4246968"/>
              <a:gd name="connsiteX11231" fmla="*/ 690077 w 2439256"/>
              <a:gd name="connsiteY11231" fmla="*/ 285913 h 4246968"/>
              <a:gd name="connsiteX11232" fmla="*/ 692448 w 2439256"/>
              <a:gd name="connsiteY11232" fmla="*/ 286834 h 4246968"/>
              <a:gd name="connsiteX11233" fmla="*/ 694849 w 2439256"/>
              <a:gd name="connsiteY11233" fmla="*/ 285913 h 4246968"/>
              <a:gd name="connsiteX11234" fmla="*/ 716661 w 2439256"/>
              <a:gd name="connsiteY11234" fmla="*/ 264100 h 4246968"/>
              <a:gd name="connsiteX11235" fmla="*/ 716661 w 2439256"/>
              <a:gd name="connsiteY11235" fmla="*/ 259631 h 4246968"/>
              <a:gd name="connsiteX11236" fmla="*/ 711984 w 2439256"/>
              <a:gd name="connsiteY11236" fmla="*/ 259631 h 4246968"/>
              <a:gd name="connsiteX11237" fmla="*/ 695801 w 2439256"/>
              <a:gd name="connsiteY11237" fmla="*/ 275815 h 4246968"/>
              <a:gd name="connsiteX11238" fmla="*/ 695887 w 2439256"/>
              <a:gd name="connsiteY11238" fmla="*/ 269118 h 4246968"/>
              <a:gd name="connsiteX11239" fmla="*/ 779888 w 2439256"/>
              <a:gd name="connsiteY11239" fmla="*/ 185128 h 4246968"/>
              <a:gd name="connsiteX11240" fmla="*/ 844467 w 2439256"/>
              <a:gd name="connsiteY11240" fmla="*/ 215396 h 4246968"/>
              <a:gd name="connsiteX11241" fmla="*/ 849135 w 2439256"/>
              <a:gd name="connsiteY11241" fmla="*/ 215768 h 4246968"/>
              <a:gd name="connsiteX11242" fmla="*/ 849630 w 2439256"/>
              <a:gd name="connsiteY11242" fmla="*/ 211122 h 4246968"/>
              <a:gd name="connsiteX11243" fmla="*/ 779888 w 2439256"/>
              <a:gd name="connsiteY11243" fmla="*/ 178384 h 4246968"/>
              <a:gd name="connsiteX11244" fmla="*/ 689220 w 2439256"/>
              <a:gd name="connsiteY11244" fmla="*/ 268937 h 4246968"/>
              <a:gd name="connsiteX11245" fmla="*/ 954662 w 2439256"/>
              <a:gd name="connsiteY11245" fmla="*/ 98427 h 4246968"/>
              <a:gd name="connsiteX11246" fmla="*/ 956577 w 2439256"/>
              <a:gd name="connsiteY11246" fmla="*/ 97780 h 4246968"/>
              <a:gd name="connsiteX11247" fmla="*/ 972017 w 2439256"/>
              <a:gd name="connsiteY11247" fmla="*/ 83311 h 4246968"/>
              <a:gd name="connsiteX11248" fmla="*/ 971522 w 2439256"/>
              <a:gd name="connsiteY11248" fmla="*/ 78614 h 4246968"/>
              <a:gd name="connsiteX11249" fmla="*/ 966968 w 2439256"/>
              <a:gd name="connsiteY11249" fmla="*/ 79130 h 4246968"/>
              <a:gd name="connsiteX11250" fmla="*/ 952785 w 2439256"/>
              <a:gd name="connsiteY11250" fmla="*/ 92427 h 4246968"/>
              <a:gd name="connsiteX11251" fmla="*/ 952024 w 2439256"/>
              <a:gd name="connsiteY11251" fmla="*/ 97129 h 4246968"/>
              <a:gd name="connsiteX11252" fmla="*/ 954662 w 2439256"/>
              <a:gd name="connsiteY11252" fmla="*/ 98427 h 4246968"/>
              <a:gd name="connsiteX11253" fmla="*/ 811520 w 2439256"/>
              <a:gd name="connsiteY11253" fmla="*/ 43225 h 4246968"/>
              <a:gd name="connsiteX11254" fmla="*/ 813911 w 2439256"/>
              <a:gd name="connsiteY11254" fmla="*/ 44160 h 4246968"/>
              <a:gd name="connsiteX11255" fmla="*/ 816283 w 2439256"/>
              <a:gd name="connsiteY11255" fmla="*/ 43225 h 4246968"/>
              <a:gd name="connsiteX11256" fmla="*/ 838181 w 2439256"/>
              <a:gd name="connsiteY11256" fmla="*/ 21413 h 4246968"/>
              <a:gd name="connsiteX11257" fmla="*/ 838181 w 2439256"/>
              <a:gd name="connsiteY11257" fmla="*/ 16715 h 4246968"/>
              <a:gd name="connsiteX11258" fmla="*/ 833504 w 2439256"/>
              <a:gd name="connsiteY11258" fmla="*/ 16715 h 4246968"/>
              <a:gd name="connsiteX11259" fmla="*/ 817321 w 2439256"/>
              <a:gd name="connsiteY11259" fmla="*/ 32900 h 4246968"/>
              <a:gd name="connsiteX11260" fmla="*/ 817426 w 2439256"/>
              <a:gd name="connsiteY11260" fmla="*/ 26250 h 4246968"/>
              <a:gd name="connsiteX11261" fmla="*/ 821693 w 2439256"/>
              <a:gd name="connsiteY11261" fmla="*/ 0 h 4246968"/>
              <a:gd name="connsiteX11262" fmla="*/ 814511 w 2439256"/>
              <a:gd name="connsiteY11262" fmla="*/ 0 h 4246968"/>
              <a:gd name="connsiteX11263" fmla="*/ 810653 w 2439256"/>
              <a:gd name="connsiteY11263" fmla="*/ 26064 h 4246968"/>
              <a:gd name="connsiteX11264" fmla="*/ 810549 w 2439256"/>
              <a:gd name="connsiteY11264" fmla="*/ 32710 h 4246968"/>
              <a:gd name="connsiteX11265" fmla="*/ 794375 w 2439256"/>
              <a:gd name="connsiteY11265" fmla="*/ 16529 h 4246968"/>
              <a:gd name="connsiteX11266" fmla="*/ 789708 w 2439256"/>
              <a:gd name="connsiteY11266" fmla="*/ 16529 h 4246968"/>
              <a:gd name="connsiteX11267" fmla="*/ 789708 w 2439256"/>
              <a:gd name="connsiteY11267" fmla="*/ 21175 h 4246968"/>
              <a:gd name="connsiteX11268" fmla="*/ 811520 w 2439256"/>
              <a:gd name="connsiteY11268" fmla="*/ 43225 h 4246968"/>
              <a:gd name="connsiteX11269" fmla="*/ 83315 w 2439256"/>
              <a:gd name="connsiteY11269" fmla="*/ 4171807 h 4246968"/>
              <a:gd name="connsiteX11270" fmla="*/ 50863 w 2439256"/>
              <a:gd name="connsiteY11270" fmla="*/ 4204278 h 4246968"/>
              <a:gd name="connsiteX11271" fmla="*/ 18373 w 2439256"/>
              <a:gd name="connsiteY11271" fmla="*/ 4171807 h 4246968"/>
              <a:gd name="connsiteX11272" fmla="*/ 50863 w 2439256"/>
              <a:gd name="connsiteY11272" fmla="*/ 4110190 h 4246968"/>
              <a:gd name="connsiteX11273" fmla="*/ 83315 w 2439256"/>
              <a:gd name="connsiteY11273" fmla="*/ 4171807 h 4246968"/>
              <a:gd name="connsiteX11274" fmla="*/ 50863 w 2439256"/>
              <a:gd name="connsiteY11274" fmla="*/ 4197620 h 4246968"/>
              <a:gd name="connsiteX11275" fmla="*/ 76676 w 2439256"/>
              <a:gd name="connsiteY11275" fmla="*/ 4171807 h 4246968"/>
              <a:gd name="connsiteX11276" fmla="*/ 50863 w 2439256"/>
              <a:gd name="connsiteY11276" fmla="*/ 4117210 h 4246968"/>
              <a:gd name="connsiteX11277" fmla="*/ 25051 w 2439256"/>
              <a:gd name="connsiteY11277" fmla="*/ 4171807 h 4246968"/>
              <a:gd name="connsiteX11278" fmla="*/ 50863 w 2439256"/>
              <a:gd name="connsiteY11278" fmla="*/ 4197620 h 4246968"/>
              <a:gd name="connsiteX11279" fmla="*/ 13430 w 2439256"/>
              <a:gd name="connsiteY11279" fmla="*/ 26250 h 4246968"/>
              <a:gd name="connsiteX11280" fmla="*/ 6839 w 2439256"/>
              <a:gd name="connsiteY11280" fmla="*/ 59694 h 4246968"/>
              <a:gd name="connsiteX11281" fmla="*/ 8572 w 2439256"/>
              <a:gd name="connsiteY11281" fmla="*/ 64066 h 4246968"/>
              <a:gd name="connsiteX11282" fmla="*/ 9887 w 2439256"/>
              <a:gd name="connsiteY11282" fmla="*/ 64340 h 4246968"/>
              <a:gd name="connsiteX11283" fmla="*/ 12945 w 2439256"/>
              <a:gd name="connsiteY11283" fmla="*/ 62340 h 4246968"/>
              <a:gd name="connsiteX11284" fmla="*/ 20107 w 2439256"/>
              <a:gd name="connsiteY11284" fmla="*/ 26250 h 4246968"/>
              <a:gd name="connsiteX11285" fmla="*/ 20107 w 2439256"/>
              <a:gd name="connsiteY11285" fmla="*/ 19696 h 4246968"/>
              <a:gd name="connsiteX11286" fmla="*/ 36280 w 2439256"/>
              <a:gd name="connsiteY11286" fmla="*/ 35882 h 4246968"/>
              <a:gd name="connsiteX11287" fmla="*/ 38652 w 2439256"/>
              <a:gd name="connsiteY11287" fmla="*/ 36812 h 4246968"/>
              <a:gd name="connsiteX11288" fmla="*/ 41043 w 2439256"/>
              <a:gd name="connsiteY11288" fmla="*/ 35882 h 4246968"/>
              <a:gd name="connsiteX11289" fmla="*/ 41043 w 2439256"/>
              <a:gd name="connsiteY11289" fmla="*/ 31184 h 4246968"/>
              <a:gd name="connsiteX11290" fmla="*/ 19231 w 2439256"/>
              <a:gd name="connsiteY11290" fmla="*/ 9372 h 4246968"/>
              <a:gd name="connsiteX11291" fmla="*/ 16840 w 2439256"/>
              <a:gd name="connsiteY11291" fmla="*/ 8437 h 4246968"/>
              <a:gd name="connsiteX11292" fmla="*/ 14468 w 2439256"/>
              <a:gd name="connsiteY11292" fmla="*/ 9372 h 4246968"/>
              <a:gd name="connsiteX11293" fmla="*/ 0 w 2439256"/>
              <a:gd name="connsiteY11293" fmla="*/ 23831 h 4246968"/>
              <a:gd name="connsiteX11294" fmla="*/ 0 w 2439256"/>
              <a:gd name="connsiteY11294" fmla="*/ 33119 h 4246968"/>
              <a:gd name="connsiteX11295" fmla="*/ 13430 w 2439256"/>
              <a:gd name="connsiteY11295" fmla="*/ 19697 h 4246968"/>
              <a:gd name="connsiteX11296" fmla="*/ 13430 w 2439256"/>
              <a:gd name="connsiteY11296" fmla="*/ 26250 h 4246968"/>
              <a:gd name="connsiteX11297" fmla="*/ 325545 w 2439256"/>
              <a:gd name="connsiteY11297" fmla="*/ 43225 h 4246968"/>
              <a:gd name="connsiteX11298" fmla="*/ 327936 w 2439256"/>
              <a:gd name="connsiteY11298" fmla="*/ 44160 h 4246968"/>
              <a:gd name="connsiteX11299" fmla="*/ 330308 w 2439256"/>
              <a:gd name="connsiteY11299" fmla="*/ 43225 h 4246968"/>
              <a:gd name="connsiteX11300" fmla="*/ 352215 w 2439256"/>
              <a:gd name="connsiteY11300" fmla="*/ 21413 h 4246968"/>
              <a:gd name="connsiteX11301" fmla="*/ 352215 w 2439256"/>
              <a:gd name="connsiteY11301" fmla="*/ 16715 h 4246968"/>
              <a:gd name="connsiteX11302" fmla="*/ 347567 w 2439256"/>
              <a:gd name="connsiteY11302" fmla="*/ 16715 h 4246968"/>
              <a:gd name="connsiteX11303" fmla="*/ 331355 w 2439256"/>
              <a:gd name="connsiteY11303" fmla="*/ 32900 h 4246968"/>
              <a:gd name="connsiteX11304" fmla="*/ 331451 w 2439256"/>
              <a:gd name="connsiteY11304" fmla="*/ 26250 h 4246968"/>
              <a:gd name="connsiteX11305" fmla="*/ 335718 w 2439256"/>
              <a:gd name="connsiteY11305" fmla="*/ 0 h 4246968"/>
              <a:gd name="connsiteX11306" fmla="*/ 328574 w 2439256"/>
              <a:gd name="connsiteY11306" fmla="*/ 0 h 4246968"/>
              <a:gd name="connsiteX11307" fmla="*/ 324707 w 2439256"/>
              <a:gd name="connsiteY11307" fmla="*/ 26064 h 4246968"/>
              <a:gd name="connsiteX11308" fmla="*/ 324574 w 2439256"/>
              <a:gd name="connsiteY11308" fmla="*/ 32710 h 4246968"/>
              <a:gd name="connsiteX11309" fmla="*/ 308400 w 2439256"/>
              <a:gd name="connsiteY11309" fmla="*/ 16529 h 4246968"/>
              <a:gd name="connsiteX11310" fmla="*/ 303733 w 2439256"/>
              <a:gd name="connsiteY11310" fmla="*/ 16529 h 4246968"/>
              <a:gd name="connsiteX11311" fmla="*/ 303733 w 2439256"/>
              <a:gd name="connsiteY11311" fmla="*/ 21176 h 4246968"/>
              <a:gd name="connsiteX11312" fmla="*/ 325545 w 2439256"/>
              <a:gd name="connsiteY11312" fmla="*/ 43225 h 4246968"/>
              <a:gd name="connsiteX11313" fmla="*/ 115443 w 2439256"/>
              <a:gd name="connsiteY11313" fmla="*/ 215396 h 4246968"/>
              <a:gd name="connsiteX11314" fmla="*/ 120101 w 2439256"/>
              <a:gd name="connsiteY11314" fmla="*/ 215768 h 4246968"/>
              <a:gd name="connsiteX11315" fmla="*/ 120586 w 2439256"/>
              <a:gd name="connsiteY11315" fmla="*/ 211122 h 4246968"/>
              <a:gd name="connsiteX11316" fmla="*/ 50863 w 2439256"/>
              <a:gd name="connsiteY11316" fmla="*/ 178379 h 4246968"/>
              <a:gd name="connsiteX11317" fmla="*/ 0 w 2439256"/>
              <a:gd name="connsiteY11317" fmla="*/ 194012 h 4246968"/>
              <a:gd name="connsiteX11318" fmla="*/ 0 w 2439256"/>
              <a:gd name="connsiteY11318" fmla="*/ 202443 h 4246968"/>
              <a:gd name="connsiteX11319" fmla="*/ 50863 w 2439256"/>
              <a:gd name="connsiteY11319" fmla="*/ 185123 h 4246968"/>
              <a:gd name="connsiteX11320" fmla="*/ 115443 w 2439256"/>
              <a:gd name="connsiteY11320" fmla="*/ 215396 h 4246968"/>
              <a:gd name="connsiteX11321" fmla="*/ 39910 w 2439256"/>
              <a:gd name="connsiteY11321" fmla="*/ 4240083 h 4246968"/>
              <a:gd name="connsiteX11322" fmla="*/ 20936 w 2439256"/>
              <a:gd name="connsiteY11322" fmla="*/ 4235711 h 4246968"/>
              <a:gd name="connsiteX11323" fmla="*/ 16650 w 2439256"/>
              <a:gd name="connsiteY11323" fmla="*/ 4237711 h 4246968"/>
              <a:gd name="connsiteX11324" fmla="*/ 18659 w 2439256"/>
              <a:gd name="connsiteY11324" fmla="*/ 4241997 h 4246968"/>
              <a:gd name="connsiteX11325" fmla="*/ 39233 w 2439256"/>
              <a:gd name="connsiteY11325" fmla="*/ 4246779 h 4246968"/>
              <a:gd name="connsiteX11326" fmla="*/ 39605 w 2439256"/>
              <a:gd name="connsiteY11326" fmla="*/ 4246779 h 4246968"/>
              <a:gd name="connsiteX11327" fmla="*/ 42958 w 2439256"/>
              <a:gd name="connsiteY11327" fmla="*/ 4243807 h 4246968"/>
              <a:gd name="connsiteX11328" fmla="*/ 39910 w 2439256"/>
              <a:gd name="connsiteY11328" fmla="*/ 4240083 h 4246968"/>
              <a:gd name="connsiteX11329" fmla="*/ 0 w 2439256"/>
              <a:gd name="connsiteY11329" fmla="*/ 4224166 h 4246968"/>
              <a:gd name="connsiteX11330" fmla="*/ 0 w 2439256"/>
              <a:gd name="connsiteY11330" fmla="*/ 4230739 h 4246968"/>
              <a:gd name="connsiteX11331" fmla="*/ 1705 w 2439256"/>
              <a:gd name="connsiteY11331" fmla="*/ 4229624 h 4246968"/>
              <a:gd name="connsiteX11332" fmla="*/ 943 w 2439256"/>
              <a:gd name="connsiteY11332" fmla="*/ 4224966 h 4246968"/>
              <a:gd name="connsiteX11333" fmla="*/ 0 w 2439256"/>
              <a:gd name="connsiteY11333" fmla="*/ 4224166 h 4246968"/>
              <a:gd name="connsiteX11334" fmla="*/ 203159 w 2439256"/>
              <a:gd name="connsiteY11334" fmla="*/ 268937 h 4246968"/>
              <a:gd name="connsiteX11335" fmla="*/ 203063 w 2439256"/>
              <a:gd name="connsiteY11335" fmla="*/ 275634 h 4246968"/>
              <a:gd name="connsiteX11336" fmla="*/ 186880 w 2439256"/>
              <a:gd name="connsiteY11336" fmla="*/ 259403 h 4246968"/>
              <a:gd name="connsiteX11337" fmla="*/ 182194 w 2439256"/>
              <a:gd name="connsiteY11337" fmla="*/ 259403 h 4246968"/>
              <a:gd name="connsiteX11338" fmla="*/ 182194 w 2439256"/>
              <a:gd name="connsiteY11338" fmla="*/ 264100 h 4246968"/>
              <a:gd name="connsiteX11339" fmla="*/ 204006 w 2439256"/>
              <a:gd name="connsiteY11339" fmla="*/ 285913 h 4246968"/>
              <a:gd name="connsiteX11340" fmla="*/ 206378 w 2439256"/>
              <a:gd name="connsiteY11340" fmla="*/ 286834 h 4246968"/>
              <a:gd name="connsiteX11341" fmla="*/ 208779 w 2439256"/>
              <a:gd name="connsiteY11341" fmla="*/ 285913 h 4246968"/>
              <a:gd name="connsiteX11342" fmla="*/ 230591 w 2439256"/>
              <a:gd name="connsiteY11342" fmla="*/ 264100 h 4246968"/>
              <a:gd name="connsiteX11343" fmla="*/ 230591 w 2439256"/>
              <a:gd name="connsiteY11343" fmla="*/ 259631 h 4246968"/>
              <a:gd name="connsiteX11344" fmla="*/ 225914 w 2439256"/>
              <a:gd name="connsiteY11344" fmla="*/ 259631 h 4246968"/>
              <a:gd name="connsiteX11345" fmla="*/ 209740 w 2439256"/>
              <a:gd name="connsiteY11345" fmla="*/ 275815 h 4246968"/>
              <a:gd name="connsiteX11346" fmla="*/ 209835 w 2439256"/>
              <a:gd name="connsiteY11346" fmla="*/ 269118 h 4246968"/>
              <a:gd name="connsiteX11347" fmla="*/ 293818 w 2439256"/>
              <a:gd name="connsiteY11347" fmla="*/ 185128 h 4246968"/>
              <a:gd name="connsiteX11348" fmla="*/ 358416 w 2439256"/>
              <a:gd name="connsiteY11348" fmla="*/ 215396 h 4246968"/>
              <a:gd name="connsiteX11349" fmla="*/ 363074 w 2439256"/>
              <a:gd name="connsiteY11349" fmla="*/ 215768 h 4246968"/>
              <a:gd name="connsiteX11350" fmla="*/ 363560 w 2439256"/>
              <a:gd name="connsiteY11350" fmla="*/ 211122 h 4246968"/>
              <a:gd name="connsiteX11351" fmla="*/ 293818 w 2439256"/>
              <a:gd name="connsiteY11351" fmla="*/ 178384 h 4246968"/>
              <a:gd name="connsiteX11352" fmla="*/ 203159 w 2439256"/>
              <a:gd name="connsiteY11352" fmla="*/ 268937 h 4246968"/>
              <a:gd name="connsiteX11353" fmla="*/ 82572 w 2439256"/>
              <a:gd name="connsiteY11353" fmla="*/ 43225 h 4246968"/>
              <a:gd name="connsiteX11354" fmla="*/ 84944 w 2439256"/>
              <a:gd name="connsiteY11354" fmla="*/ 44160 h 4246968"/>
              <a:gd name="connsiteX11355" fmla="*/ 87316 w 2439256"/>
              <a:gd name="connsiteY11355" fmla="*/ 43225 h 4246968"/>
              <a:gd name="connsiteX11356" fmla="*/ 109128 w 2439256"/>
              <a:gd name="connsiteY11356" fmla="*/ 21413 h 4246968"/>
              <a:gd name="connsiteX11357" fmla="*/ 109128 w 2439256"/>
              <a:gd name="connsiteY11357" fmla="*/ 16715 h 4246968"/>
              <a:gd name="connsiteX11358" fmla="*/ 104489 w 2439256"/>
              <a:gd name="connsiteY11358" fmla="*/ 16715 h 4246968"/>
              <a:gd name="connsiteX11359" fmla="*/ 88278 w 2439256"/>
              <a:gd name="connsiteY11359" fmla="*/ 32900 h 4246968"/>
              <a:gd name="connsiteX11360" fmla="*/ 88373 w 2439256"/>
              <a:gd name="connsiteY11360" fmla="*/ 26250 h 4246968"/>
              <a:gd name="connsiteX11361" fmla="*/ 92640 w 2439256"/>
              <a:gd name="connsiteY11361" fmla="*/ 0 h 4246968"/>
              <a:gd name="connsiteX11362" fmla="*/ 85591 w 2439256"/>
              <a:gd name="connsiteY11362" fmla="*/ 0 h 4246968"/>
              <a:gd name="connsiteX11363" fmla="*/ 81715 w 2439256"/>
              <a:gd name="connsiteY11363" fmla="*/ 26064 h 4246968"/>
              <a:gd name="connsiteX11364" fmla="*/ 81629 w 2439256"/>
              <a:gd name="connsiteY11364" fmla="*/ 32710 h 4246968"/>
              <a:gd name="connsiteX11365" fmla="*/ 65418 w 2439256"/>
              <a:gd name="connsiteY11365" fmla="*/ 16529 h 4246968"/>
              <a:gd name="connsiteX11366" fmla="*/ 60770 w 2439256"/>
              <a:gd name="connsiteY11366" fmla="*/ 16529 h 4246968"/>
              <a:gd name="connsiteX11367" fmla="*/ 60770 w 2439256"/>
              <a:gd name="connsiteY11367" fmla="*/ 21176 h 4246968"/>
              <a:gd name="connsiteX11368" fmla="*/ 82572 w 2439256"/>
              <a:gd name="connsiteY11368" fmla="*/ 43225 h 4246968"/>
              <a:gd name="connsiteX11369" fmla="*/ 225647 w 2439256"/>
              <a:gd name="connsiteY11369" fmla="*/ 98427 h 4246968"/>
              <a:gd name="connsiteX11370" fmla="*/ 227647 w 2439256"/>
              <a:gd name="connsiteY11370" fmla="*/ 97780 h 4246968"/>
              <a:gd name="connsiteX11371" fmla="*/ 243059 w 2439256"/>
              <a:gd name="connsiteY11371" fmla="*/ 83311 h 4246968"/>
              <a:gd name="connsiteX11372" fmla="*/ 242592 w 2439256"/>
              <a:gd name="connsiteY11372" fmla="*/ 78614 h 4246968"/>
              <a:gd name="connsiteX11373" fmla="*/ 237915 w 2439256"/>
              <a:gd name="connsiteY11373" fmla="*/ 79130 h 4246968"/>
              <a:gd name="connsiteX11374" fmla="*/ 223742 w 2439256"/>
              <a:gd name="connsiteY11374" fmla="*/ 92427 h 4246968"/>
              <a:gd name="connsiteX11375" fmla="*/ 222971 w 2439256"/>
              <a:gd name="connsiteY11375" fmla="*/ 97129 h 4246968"/>
              <a:gd name="connsiteX11376" fmla="*/ 225647 w 2439256"/>
              <a:gd name="connsiteY11376" fmla="*/ 98427 h 4246968"/>
              <a:gd name="connsiteX11377" fmla="*/ 240192 w 2439256"/>
              <a:gd name="connsiteY11377" fmla="*/ 35877 h 4246968"/>
              <a:gd name="connsiteX11378" fmla="*/ 256404 w 2439256"/>
              <a:gd name="connsiteY11378" fmla="*/ 19692 h 4246968"/>
              <a:gd name="connsiteX11379" fmla="*/ 256404 w 2439256"/>
              <a:gd name="connsiteY11379" fmla="*/ 26250 h 4246968"/>
              <a:gd name="connsiteX11380" fmla="*/ 249831 w 2439256"/>
              <a:gd name="connsiteY11380" fmla="*/ 59689 h 4246968"/>
              <a:gd name="connsiteX11381" fmla="*/ 251555 w 2439256"/>
              <a:gd name="connsiteY11381" fmla="*/ 64061 h 4246968"/>
              <a:gd name="connsiteX11382" fmla="*/ 252869 w 2439256"/>
              <a:gd name="connsiteY11382" fmla="*/ 64340 h 4246968"/>
              <a:gd name="connsiteX11383" fmla="*/ 255918 w 2439256"/>
              <a:gd name="connsiteY11383" fmla="*/ 62336 h 4246968"/>
              <a:gd name="connsiteX11384" fmla="*/ 263061 w 2439256"/>
              <a:gd name="connsiteY11384" fmla="*/ 26250 h 4246968"/>
              <a:gd name="connsiteX11385" fmla="*/ 263061 w 2439256"/>
              <a:gd name="connsiteY11385" fmla="*/ 19692 h 4246968"/>
              <a:gd name="connsiteX11386" fmla="*/ 279273 w 2439256"/>
              <a:gd name="connsiteY11386" fmla="*/ 35877 h 4246968"/>
              <a:gd name="connsiteX11387" fmla="*/ 281644 w 2439256"/>
              <a:gd name="connsiteY11387" fmla="*/ 36812 h 4246968"/>
              <a:gd name="connsiteX11388" fmla="*/ 284036 w 2439256"/>
              <a:gd name="connsiteY11388" fmla="*/ 35877 h 4246968"/>
              <a:gd name="connsiteX11389" fmla="*/ 284036 w 2439256"/>
              <a:gd name="connsiteY11389" fmla="*/ 31180 h 4246968"/>
              <a:gd name="connsiteX11390" fmla="*/ 262233 w 2439256"/>
              <a:gd name="connsiteY11390" fmla="*/ 9367 h 4246968"/>
              <a:gd name="connsiteX11391" fmla="*/ 259832 w 2439256"/>
              <a:gd name="connsiteY11391" fmla="*/ 8437 h 4246968"/>
              <a:gd name="connsiteX11392" fmla="*/ 257451 w 2439256"/>
              <a:gd name="connsiteY11392" fmla="*/ 9367 h 4246968"/>
              <a:gd name="connsiteX11393" fmla="*/ 235648 w 2439256"/>
              <a:gd name="connsiteY11393" fmla="*/ 31180 h 4246968"/>
              <a:gd name="connsiteX11394" fmla="*/ 235553 w 2439256"/>
              <a:gd name="connsiteY11394" fmla="*/ 35877 h 4246968"/>
              <a:gd name="connsiteX11395" fmla="*/ 240192 w 2439256"/>
              <a:gd name="connsiteY11395" fmla="*/ 35877 h 4246968"/>
              <a:gd name="connsiteX11396" fmla="*/ 1841630 w 2439256"/>
              <a:gd name="connsiteY11396" fmla="*/ 4140279 h 4246968"/>
              <a:gd name="connsiteX11397" fmla="*/ 1839258 w 2439256"/>
              <a:gd name="connsiteY11397" fmla="*/ 4139336 h 4246968"/>
              <a:gd name="connsiteX11398" fmla="*/ 1836887 w 2439256"/>
              <a:gd name="connsiteY11398" fmla="*/ 4140279 h 4246968"/>
              <a:gd name="connsiteX11399" fmla="*/ 1815074 w 2439256"/>
              <a:gd name="connsiteY11399" fmla="*/ 4162092 h 4246968"/>
              <a:gd name="connsiteX11400" fmla="*/ 1815074 w 2439256"/>
              <a:gd name="connsiteY11400" fmla="*/ 4166730 h 4246968"/>
              <a:gd name="connsiteX11401" fmla="*/ 1819732 w 2439256"/>
              <a:gd name="connsiteY11401" fmla="*/ 4166730 h 4246968"/>
              <a:gd name="connsiteX11402" fmla="*/ 1835934 w 2439256"/>
              <a:gd name="connsiteY11402" fmla="*/ 4150557 h 4246968"/>
              <a:gd name="connsiteX11403" fmla="*/ 1835934 w 2439256"/>
              <a:gd name="connsiteY11403" fmla="*/ 4157139 h 4246968"/>
              <a:gd name="connsiteX11404" fmla="*/ 1829352 w 2439256"/>
              <a:gd name="connsiteY11404" fmla="*/ 4190552 h 4246968"/>
              <a:gd name="connsiteX11405" fmla="*/ 1831086 w 2439256"/>
              <a:gd name="connsiteY11405" fmla="*/ 4194972 h 4246968"/>
              <a:gd name="connsiteX11406" fmla="*/ 1832400 w 2439256"/>
              <a:gd name="connsiteY11406" fmla="*/ 4195239 h 4246968"/>
              <a:gd name="connsiteX11407" fmla="*/ 1835458 w 2439256"/>
              <a:gd name="connsiteY11407" fmla="*/ 4193238 h 4246968"/>
              <a:gd name="connsiteX11408" fmla="*/ 1842602 w 2439256"/>
              <a:gd name="connsiteY11408" fmla="*/ 4157139 h 4246968"/>
              <a:gd name="connsiteX11409" fmla="*/ 1842602 w 2439256"/>
              <a:gd name="connsiteY11409" fmla="*/ 4150652 h 4246968"/>
              <a:gd name="connsiteX11410" fmla="*/ 1858803 w 2439256"/>
              <a:gd name="connsiteY11410" fmla="*/ 4166845 h 4246968"/>
              <a:gd name="connsiteX11411" fmla="*/ 1861175 w 2439256"/>
              <a:gd name="connsiteY11411" fmla="*/ 4167807 h 4246968"/>
              <a:gd name="connsiteX11412" fmla="*/ 1863547 w 2439256"/>
              <a:gd name="connsiteY11412" fmla="*/ 4166845 h 4246968"/>
              <a:gd name="connsiteX11413" fmla="*/ 1863547 w 2439256"/>
              <a:gd name="connsiteY11413" fmla="*/ 4162187 h 4246968"/>
              <a:gd name="connsiteX11414" fmla="*/ 1841630 w 2439256"/>
              <a:gd name="connsiteY11414" fmla="*/ 4140279 h 4246968"/>
              <a:gd name="connsiteX11415" fmla="*/ 0 w 2439256"/>
              <a:gd name="connsiteY11415" fmla="*/ 1537535 h 4246968"/>
              <a:gd name="connsiteX11416" fmla="*/ 0 w 2439256"/>
              <a:gd name="connsiteY11416" fmla="*/ 1541212 h 4246968"/>
              <a:gd name="connsiteX11417" fmla="*/ 0 w 2439256"/>
              <a:gd name="connsiteY11417" fmla="*/ 1537535 h 4246968"/>
              <a:gd name="connsiteX11418" fmla="*/ 83315 w 2439256"/>
              <a:gd name="connsiteY11418" fmla="*/ 1255852 h 4246968"/>
              <a:gd name="connsiteX11419" fmla="*/ 50863 w 2439256"/>
              <a:gd name="connsiteY11419" fmla="*/ 1288313 h 4246968"/>
              <a:gd name="connsiteX11420" fmla="*/ 18373 w 2439256"/>
              <a:gd name="connsiteY11420" fmla="*/ 1255852 h 4246968"/>
              <a:gd name="connsiteX11421" fmla="*/ 50863 w 2439256"/>
              <a:gd name="connsiteY11421" fmla="*/ 1194225 h 4246968"/>
              <a:gd name="connsiteX11422" fmla="*/ 83315 w 2439256"/>
              <a:gd name="connsiteY11422" fmla="*/ 1255852 h 4246968"/>
              <a:gd name="connsiteX11423" fmla="*/ 25051 w 2439256"/>
              <a:gd name="connsiteY11423" fmla="*/ 1255852 h 4246968"/>
              <a:gd name="connsiteX11424" fmla="*/ 50863 w 2439256"/>
              <a:gd name="connsiteY11424" fmla="*/ 1281665 h 4246968"/>
              <a:gd name="connsiteX11425" fmla="*/ 76676 w 2439256"/>
              <a:gd name="connsiteY11425" fmla="*/ 1255852 h 4246968"/>
              <a:gd name="connsiteX11426" fmla="*/ 50863 w 2439256"/>
              <a:gd name="connsiteY11426" fmla="*/ 1201245 h 4246968"/>
              <a:gd name="connsiteX11427" fmla="*/ 25051 w 2439256"/>
              <a:gd name="connsiteY11427" fmla="*/ 1255852 h 4246968"/>
              <a:gd name="connsiteX11428" fmla="*/ 240011 w 2439256"/>
              <a:gd name="connsiteY11428" fmla="*/ 1314221 h 4246968"/>
              <a:gd name="connsiteX11429" fmla="*/ 242011 w 2439256"/>
              <a:gd name="connsiteY11429" fmla="*/ 1314869 h 4246968"/>
              <a:gd name="connsiteX11430" fmla="*/ 244687 w 2439256"/>
              <a:gd name="connsiteY11430" fmla="*/ 1313564 h 4246968"/>
              <a:gd name="connsiteX11431" fmla="*/ 243916 w 2439256"/>
              <a:gd name="connsiteY11431" fmla="*/ 1308868 h 4246968"/>
              <a:gd name="connsiteX11432" fmla="*/ 230200 w 2439256"/>
              <a:gd name="connsiteY11432" fmla="*/ 1295657 h 4246968"/>
              <a:gd name="connsiteX11433" fmla="*/ 225542 w 2439256"/>
              <a:gd name="connsiteY11433" fmla="*/ 1295143 h 4246968"/>
              <a:gd name="connsiteX11434" fmla="*/ 225057 w 2439256"/>
              <a:gd name="connsiteY11434" fmla="*/ 1299839 h 4246968"/>
              <a:gd name="connsiteX11435" fmla="*/ 240011 w 2439256"/>
              <a:gd name="connsiteY11435" fmla="*/ 1314221 h 4246968"/>
              <a:gd name="connsiteX11436" fmla="*/ 13430 w 2439256"/>
              <a:gd name="connsiteY11436" fmla="*/ 1484252 h 4246968"/>
              <a:gd name="connsiteX11437" fmla="*/ 6839 w 2439256"/>
              <a:gd name="connsiteY11437" fmla="*/ 1517694 h 4246968"/>
              <a:gd name="connsiteX11438" fmla="*/ 8572 w 2439256"/>
              <a:gd name="connsiteY11438" fmla="*/ 1522066 h 4246968"/>
              <a:gd name="connsiteX11439" fmla="*/ 9887 w 2439256"/>
              <a:gd name="connsiteY11439" fmla="*/ 1522343 h 4246968"/>
              <a:gd name="connsiteX11440" fmla="*/ 12945 w 2439256"/>
              <a:gd name="connsiteY11440" fmla="*/ 1520342 h 4246968"/>
              <a:gd name="connsiteX11441" fmla="*/ 20107 w 2439256"/>
              <a:gd name="connsiteY11441" fmla="*/ 1484252 h 4246968"/>
              <a:gd name="connsiteX11442" fmla="*/ 20107 w 2439256"/>
              <a:gd name="connsiteY11442" fmla="*/ 1477747 h 4246968"/>
              <a:gd name="connsiteX11443" fmla="*/ 36280 w 2439256"/>
              <a:gd name="connsiteY11443" fmla="*/ 1493977 h 4246968"/>
              <a:gd name="connsiteX11444" fmla="*/ 38652 w 2439256"/>
              <a:gd name="connsiteY11444" fmla="*/ 1494901 h 4246968"/>
              <a:gd name="connsiteX11445" fmla="*/ 41043 w 2439256"/>
              <a:gd name="connsiteY11445" fmla="*/ 1493977 h 4246968"/>
              <a:gd name="connsiteX11446" fmla="*/ 41043 w 2439256"/>
              <a:gd name="connsiteY11446" fmla="*/ 1489272 h 4246968"/>
              <a:gd name="connsiteX11447" fmla="*/ 19231 w 2439256"/>
              <a:gd name="connsiteY11447" fmla="*/ 1467460 h 4246968"/>
              <a:gd name="connsiteX11448" fmla="*/ 16840 w 2439256"/>
              <a:gd name="connsiteY11448" fmla="*/ 1466526 h 4246968"/>
              <a:gd name="connsiteX11449" fmla="*/ 14468 w 2439256"/>
              <a:gd name="connsiteY11449" fmla="*/ 1467460 h 4246968"/>
              <a:gd name="connsiteX11450" fmla="*/ 0 w 2439256"/>
              <a:gd name="connsiteY11450" fmla="*/ 1481919 h 4246968"/>
              <a:gd name="connsiteX11451" fmla="*/ 0 w 2439256"/>
              <a:gd name="connsiteY11451" fmla="*/ 1491110 h 4246968"/>
              <a:gd name="connsiteX11452" fmla="*/ 13430 w 2439256"/>
              <a:gd name="connsiteY11452" fmla="*/ 1477642 h 4246968"/>
              <a:gd name="connsiteX11453" fmla="*/ 13430 w 2439256"/>
              <a:gd name="connsiteY11453" fmla="*/ 1484252 h 4246968"/>
              <a:gd name="connsiteX11454" fmla="*/ 20936 w 2439256"/>
              <a:gd name="connsiteY11454" fmla="*/ 1319756 h 4246968"/>
              <a:gd name="connsiteX11455" fmla="*/ 16650 w 2439256"/>
              <a:gd name="connsiteY11455" fmla="*/ 1321756 h 4246968"/>
              <a:gd name="connsiteX11456" fmla="*/ 18659 w 2439256"/>
              <a:gd name="connsiteY11456" fmla="*/ 1326032 h 4246968"/>
              <a:gd name="connsiteX11457" fmla="*/ 39233 w 2439256"/>
              <a:gd name="connsiteY11457" fmla="*/ 1330776 h 4246968"/>
              <a:gd name="connsiteX11458" fmla="*/ 39605 w 2439256"/>
              <a:gd name="connsiteY11458" fmla="*/ 1330776 h 4246968"/>
              <a:gd name="connsiteX11459" fmla="*/ 42958 w 2439256"/>
              <a:gd name="connsiteY11459" fmla="*/ 1327842 h 4246968"/>
              <a:gd name="connsiteX11460" fmla="*/ 39910 w 2439256"/>
              <a:gd name="connsiteY11460" fmla="*/ 1324128 h 4246968"/>
              <a:gd name="connsiteX11461" fmla="*/ 20936 w 2439256"/>
              <a:gd name="connsiteY11461" fmla="*/ 1319756 h 4246968"/>
              <a:gd name="connsiteX11462" fmla="*/ 482994 w 2439256"/>
              <a:gd name="connsiteY11462" fmla="*/ 1314221 h 4246968"/>
              <a:gd name="connsiteX11463" fmla="*/ 484994 w 2439256"/>
              <a:gd name="connsiteY11463" fmla="*/ 1314869 h 4246968"/>
              <a:gd name="connsiteX11464" fmla="*/ 487680 w 2439256"/>
              <a:gd name="connsiteY11464" fmla="*/ 1313564 h 4246968"/>
              <a:gd name="connsiteX11465" fmla="*/ 486908 w 2439256"/>
              <a:gd name="connsiteY11465" fmla="*/ 1308868 h 4246968"/>
              <a:gd name="connsiteX11466" fmla="*/ 473183 w 2439256"/>
              <a:gd name="connsiteY11466" fmla="*/ 1295657 h 4246968"/>
              <a:gd name="connsiteX11467" fmla="*/ 468506 w 2439256"/>
              <a:gd name="connsiteY11467" fmla="*/ 1295143 h 4246968"/>
              <a:gd name="connsiteX11468" fmla="*/ 468039 w 2439256"/>
              <a:gd name="connsiteY11468" fmla="*/ 1299839 h 4246968"/>
              <a:gd name="connsiteX11469" fmla="*/ 482994 w 2439256"/>
              <a:gd name="connsiteY11469" fmla="*/ 1314221 h 4246968"/>
              <a:gd name="connsiteX11470" fmla="*/ 326307 w 2439256"/>
              <a:gd name="connsiteY11470" fmla="*/ 1255852 h 4246968"/>
              <a:gd name="connsiteX11471" fmla="*/ 293818 w 2439256"/>
              <a:gd name="connsiteY11471" fmla="*/ 1288313 h 4246968"/>
              <a:gd name="connsiteX11472" fmla="*/ 261366 w 2439256"/>
              <a:gd name="connsiteY11472" fmla="*/ 1255852 h 4246968"/>
              <a:gd name="connsiteX11473" fmla="*/ 293818 w 2439256"/>
              <a:gd name="connsiteY11473" fmla="*/ 1194225 h 4246968"/>
              <a:gd name="connsiteX11474" fmla="*/ 326307 w 2439256"/>
              <a:gd name="connsiteY11474" fmla="*/ 1255852 h 4246968"/>
              <a:gd name="connsiteX11475" fmla="*/ 268005 w 2439256"/>
              <a:gd name="connsiteY11475" fmla="*/ 1255852 h 4246968"/>
              <a:gd name="connsiteX11476" fmla="*/ 293818 w 2439256"/>
              <a:gd name="connsiteY11476" fmla="*/ 1281665 h 4246968"/>
              <a:gd name="connsiteX11477" fmla="*/ 319631 w 2439256"/>
              <a:gd name="connsiteY11477" fmla="*/ 1255852 h 4246968"/>
              <a:gd name="connsiteX11478" fmla="*/ 293818 w 2439256"/>
              <a:gd name="connsiteY11478" fmla="*/ 1201245 h 4246968"/>
              <a:gd name="connsiteX11479" fmla="*/ 268005 w 2439256"/>
              <a:gd name="connsiteY11479" fmla="*/ 1255852 h 4246968"/>
              <a:gd name="connsiteX11480" fmla="*/ 263909 w 2439256"/>
              <a:gd name="connsiteY11480" fmla="*/ 2777709 h 4246968"/>
              <a:gd name="connsiteX11481" fmla="*/ 259632 w 2439256"/>
              <a:gd name="connsiteY11481" fmla="*/ 2779710 h 4246968"/>
              <a:gd name="connsiteX11482" fmla="*/ 261632 w 2439256"/>
              <a:gd name="connsiteY11482" fmla="*/ 2784034 h 4246968"/>
              <a:gd name="connsiteX11483" fmla="*/ 282216 w 2439256"/>
              <a:gd name="connsiteY11483" fmla="*/ 2788777 h 4246968"/>
              <a:gd name="connsiteX11484" fmla="*/ 282587 w 2439256"/>
              <a:gd name="connsiteY11484" fmla="*/ 2788777 h 4246968"/>
              <a:gd name="connsiteX11485" fmla="*/ 285922 w 2439256"/>
              <a:gd name="connsiteY11485" fmla="*/ 2785843 h 4246968"/>
              <a:gd name="connsiteX11486" fmla="*/ 282873 w 2439256"/>
              <a:gd name="connsiteY11486" fmla="*/ 2782129 h 4246968"/>
              <a:gd name="connsiteX11487" fmla="*/ 263909 w 2439256"/>
              <a:gd name="connsiteY11487" fmla="*/ 2777709 h 4246968"/>
              <a:gd name="connsiteX11488" fmla="*/ 305543 w 2439256"/>
              <a:gd name="connsiteY11488" fmla="*/ 1330957 h 4246968"/>
              <a:gd name="connsiteX11489" fmla="*/ 306314 w 2439256"/>
              <a:gd name="connsiteY11489" fmla="*/ 1330871 h 4246968"/>
              <a:gd name="connsiteX11490" fmla="*/ 328213 w 2439256"/>
              <a:gd name="connsiteY11490" fmla="*/ 1324966 h 4246968"/>
              <a:gd name="connsiteX11491" fmla="*/ 330412 w 2439256"/>
              <a:gd name="connsiteY11491" fmla="*/ 1320784 h 4246968"/>
              <a:gd name="connsiteX11492" fmla="*/ 326307 w 2439256"/>
              <a:gd name="connsiteY11492" fmla="*/ 1318679 h 4246968"/>
              <a:gd name="connsiteX11493" fmla="*/ 304800 w 2439256"/>
              <a:gd name="connsiteY11493" fmla="*/ 1324404 h 4246968"/>
              <a:gd name="connsiteX11494" fmla="*/ 302314 w 2439256"/>
              <a:gd name="connsiteY11494" fmla="*/ 1328404 h 4246968"/>
              <a:gd name="connsiteX11495" fmla="*/ 305543 w 2439256"/>
              <a:gd name="connsiteY11495" fmla="*/ 1330957 h 4246968"/>
              <a:gd name="connsiteX11496" fmla="*/ 263909 w 2439256"/>
              <a:gd name="connsiteY11496" fmla="*/ 1319756 h 4246968"/>
              <a:gd name="connsiteX11497" fmla="*/ 259632 w 2439256"/>
              <a:gd name="connsiteY11497" fmla="*/ 1321756 h 4246968"/>
              <a:gd name="connsiteX11498" fmla="*/ 261632 w 2439256"/>
              <a:gd name="connsiteY11498" fmla="*/ 1326032 h 4246968"/>
              <a:gd name="connsiteX11499" fmla="*/ 282216 w 2439256"/>
              <a:gd name="connsiteY11499" fmla="*/ 1330776 h 4246968"/>
              <a:gd name="connsiteX11500" fmla="*/ 282587 w 2439256"/>
              <a:gd name="connsiteY11500" fmla="*/ 1330776 h 4246968"/>
              <a:gd name="connsiteX11501" fmla="*/ 285922 w 2439256"/>
              <a:gd name="connsiteY11501" fmla="*/ 1327842 h 4246968"/>
              <a:gd name="connsiteX11502" fmla="*/ 282873 w 2439256"/>
              <a:gd name="connsiteY11502" fmla="*/ 1324128 h 4246968"/>
              <a:gd name="connsiteX11503" fmla="*/ 263909 w 2439256"/>
              <a:gd name="connsiteY11503" fmla="*/ 1319756 h 4246968"/>
              <a:gd name="connsiteX11504" fmla="*/ 62560 w 2439256"/>
              <a:gd name="connsiteY11504" fmla="*/ 1330957 h 4246968"/>
              <a:gd name="connsiteX11505" fmla="*/ 63322 w 2439256"/>
              <a:gd name="connsiteY11505" fmla="*/ 1330871 h 4246968"/>
              <a:gd name="connsiteX11506" fmla="*/ 85230 w 2439256"/>
              <a:gd name="connsiteY11506" fmla="*/ 1324966 h 4246968"/>
              <a:gd name="connsiteX11507" fmla="*/ 87420 w 2439256"/>
              <a:gd name="connsiteY11507" fmla="*/ 1320784 h 4246968"/>
              <a:gd name="connsiteX11508" fmla="*/ 83325 w 2439256"/>
              <a:gd name="connsiteY11508" fmla="*/ 1318679 h 4246968"/>
              <a:gd name="connsiteX11509" fmla="*/ 61817 w 2439256"/>
              <a:gd name="connsiteY11509" fmla="*/ 1324404 h 4246968"/>
              <a:gd name="connsiteX11510" fmla="*/ 59321 w 2439256"/>
              <a:gd name="connsiteY11510" fmla="*/ 1328404 h 4246968"/>
              <a:gd name="connsiteX11511" fmla="*/ 62560 w 2439256"/>
              <a:gd name="connsiteY11511" fmla="*/ 1330957 h 4246968"/>
              <a:gd name="connsiteX11512" fmla="*/ 943 w 2439256"/>
              <a:gd name="connsiteY11512" fmla="*/ 1308868 h 4246968"/>
              <a:gd name="connsiteX11513" fmla="*/ 0 w 2439256"/>
              <a:gd name="connsiteY11513" fmla="*/ 1308078 h 4246968"/>
              <a:gd name="connsiteX11514" fmla="*/ 0 w 2439256"/>
              <a:gd name="connsiteY11514" fmla="*/ 1314650 h 4246968"/>
              <a:gd name="connsiteX11515" fmla="*/ 1705 w 2439256"/>
              <a:gd name="connsiteY11515" fmla="*/ 1313564 h 4246968"/>
              <a:gd name="connsiteX11516" fmla="*/ 943 w 2439256"/>
              <a:gd name="connsiteY11516" fmla="*/ 1308868 h 4246968"/>
              <a:gd name="connsiteX11517" fmla="*/ 20936 w 2439256"/>
              <a:gd name="connsiteY11517" fmla="*/ 2777709 h 4246968"/>
              <a:gd name="connsiteX11518" fmla="*/ 16650 w 2439256"/>
              <a:gd name="connsiteY11518" fmla="*/ 2779710 h 4246968"/>
              <a:gd name="connsiteX11519" fmla="*/ 18659 w 2439256"/>
              <a:gd name="connsiteY11519" fmla="*/ 2784034 h 4246968"/>
              <a:gd name="connsiteX11520" fmla="*/ 39233 w 2439256"/>
              <a:gd name="connsiteY11520" fmla="*/ 2788777 h 4246968"/>
              <a:gd name="connsiteX11521" fmla="*/ 39605 w 2439256"/>
              <a:gd name="connsiteY11521" fmla="*/ 2788777 h 4246968"/>
              <a:gd name="connsiteX11522" fmla="*/ 42958 w 2439256"/>
              <a:gd name="connsiteY11522" fmla="*/ 2785843 h 4246968"/>
              <a:gd name="connsiteX11523" fmla="*/ 39910 w 2439256"/>
              <a:gd name="connsiteY11523" fmla="*/ 2782129 h 4246968"/>
              <a:gd name="connsiteX11524" fmla="*/ 20936 w 2439256"/>
              <a:gd name="connsiteY11524" fmla="*/ 2777709 h 4246968"/>
              <a:gd name="connsiteX11525" fmla="*/ 223742 w 2439256"/>
              <a:gd name="connsiteY11525" fmla="*/ 3008443 h 4246968"/>
              <a:gd name="connsiteX11526" fmla="*/ 222971 w 2439256"/>
              <a:gd name="connsiteY11526" fmla="*/ 3013091 h 4246968"/>
              <a:gd name="connsiteX11527" fmla="*/ 225647 w 2439256"/>
              <a:gd name="connsiteY11527" fmla="*/ 3014443 h 4246968"/>
              <a:gd name="connsiteX11528" fmla="*/ 227647 w 2439256"/>
              <a:gd name="connsiteY11528" fmla="*/ 3013739 h 4246968"/>
              <a:gd name="connsiteX11529" fmla="*/ 243059 w 2439256"/>
              <a:gd name="connsiteY11529" fmla="*/ 2999270 h 4246968"/>
              <a:gd name="connsiteX11530" fmla="*/ 242582 w 2439256"/>
              <a:gd name="connsiteY11530" fmla="*/ 2994622 h 4246968"/>
              <a:gd name="connsiteX11531" fmla="*/ 237915 w 2439256"/>
              <a:gd name="connsiteY11531" fmla="*/ 2995089 h 4246968"/>
              <a:gd name="connsiteX11532" fmla="*/ 223742 w 2439256"/>
              <a:gd name="connsiteY11532" fmla="*/ 3008443 h 4246968"/>
              <a:gd name="connsiteX11533" fmla="*/ 0 w 2439256"/>
              <a:gd name="connsiteY11533" fmla="*/ 2995517 h 4246968"/>
              <a:gd name="connsiteX11534" fmla="*/ 0 w 2439256"/>
              <a:gd name="connsiteY11534" fmla="*/ 2999204 h 4246968"/>
              <a:gd name="connsiteX11535" fmla="*/ 0 w 2439256"/>
              <a:gd name="connsiteY11535" fmla="*/ 2995517 h 4246968"/>
              <a:gd name="connsiteX11536" fmla="*/ 62560 w 2439256"/>
              <a:gd name="connsiteY11536" fmla="*/ 2788968 h 4246968"/>
              <a:gd name="connsiteX11537" fmla="*/ 63322 w 2439256"/>
              <a:gd name="connsiteY11537" fmla="*/ 2788882 h 4246968"/>
              <a:gd name="connsiteX11538" fmla="*/ 85230 w 2439256"/>
              <a:gd name="connsiteY11538" fmla="*/ 2782967 h 4246968"/>
              <a:gd name="connsiteX11539" fmla="*/ 87420 w 2439256"/>
              <a:gd name="connsiteY11539" fmla="*/ 2778776 h 4246968"/>
              <a:gd name="connsiteX11540" fmla="*/ 83325 w 2439256"/>
              <a:gd name="connsiteY11540" fmla="*/ 2776690 h 4246968"/>
              <a:gd name="connsiteX11541" fmla="*/ 61817 w 2439256"/>
              <a:gd name="connsiteY11541" fmla="*/ 2782415 h 4246968"/>
              <a:gd name="connsiteX11542" fmla="*/ 59321 w 2439256"/>
              <a:gd name="connsiteY11542" fmla="*/ 2786406 h 4246968"/>
              <a:gd name="connsiteX11543" fmla="*/ 62560 w 2439256"/>
              <a:gd name="connsiteY11543" fmla="*/ 2788968 h 4246968"/>
              <a:gd name="connsiteX11544" fmla="*/ 83315 w 2439256"/>
              <a:gd name="connsiteY11544" fmla="*/ 2713806 h 4246968"/>
              <a:gd name="connsiteX11545" fmla="*/ 50863 w 2439256"/>
              <a:gd name="connsiteY11545" fmla="*/ 2746315 h 4246968"/>
              <a:gd name="connsiteX11546" fmla="*/ 18373 w 2439256"/>
              <a:gd name="connsiteY11546" fmla="*/ 2713806 h 4246968"/>
              <a:gd name="connsiteX11547" fmla="*/ 50863 w 2439256"/>
              <a:gd name="connsiteY11547" fmla="*/ 2652179 h 4246968"/>
              <a:gd name="connsiteX11548" fmla="*/ 83315 w 2439256"/>
              <a:gd name="connsiteY11548" fmla="*/ 2713806 h 4246968"/>
              <a:gd name="connsiteX11549" fmla="*/ 25051 w 2439256"/>
              <a:gd name="connsiteY11549" fmla="*/ 2713806 h 4246968"/>
              <a:gd name="connsiteX11550" fmla="*/ 50863 w 2439256"/>
              <a:gd name="connsiteY11550" fmla="*/ 2739619 h 4246968"/>
              <a:gd name="connsiteX11551" fmla="*/ 76676 w 2439256"/>
              <a:gd name="connsiteY11551" fmla="*/ 2713806 h 4246968"/>
              <a:gd name="connsiteX11552" fmla="*/ 50863 w 2439256"/>
              <a:gd name="connsiteY11552" fmla="*/ 2659256 h 4246968"/>
              <a:gd name="connsiteX11553" fmla="*/ 25051 w 2439256"/>
              <a:gd name="connsiteY11553" fmla="*/ 2713806 h 4246968"/>
              <a:gd name="connsiteX11554" fmla="*/ 943 w 2439256"/>
              <a:gd name="connsiteY11554" fmla="*/ 2766860 h 4246968"/>
              <a:gd name="connsiteX11555" fmla="*/ 0 w 2439256"/>
              <a:gd name="connsiteY11555" fmla="*/ 2766070 h 4246968"/>
              <a:gd name="connsiteX11556" fmla="*/ 0 w 2439256"/>
              <a:gd name="connsiteY11556" fmla="*/ 2772642 h 4246968"/>
              <a:gd name="connsiteX11557" fmla="*/ 1705 w 2439256"/>
              <a:gd name="connsiteY11557" fmla="*/ 2771527 h 4246968"/>
              <a:gd name="connsiteX11558" fmla="*/ 943 w 2439256"/>
              <a:gd name="connsiteY11558" fmla="*/ 2766860 h 4246968"/>
              <a:gd name="connsiteX11559" fmla="*/ 115443 w 2439256"/>
              <a:gd name="connsiteY11559" fmla="*/ 2159375 h 4246968"/>
              <a:gd name="connsiteX11560" fmla="*/ 120101 w 2439256"/>
              <a:gd name="connsiteY11560" fmla="*/ 2159756 h 4246968"/>
              <a:gd name="connsiteX11561" fmla="*/ 120586 w 2439256"/>
              <a:gd name="connsiteY11561" fmla="*/ 2155098 h 4246968"/>
              <a:gd name="connsiteX11562" fmla="*/ 50863 w 2439256"/>
              <a:gd name="connsiteY11562" fmla="*/ 2122303 h 4246968"/>
              <a:gd name="connsiteX11563" fmla="*/ 0 w 2439256"/>
              <a:gd name="connsiteY11563" fmla="*/ 2137953 h 4246968"/>
              <a:gd name="connsiteX11564" fmla="*/ 0 w 2439256"/>
              <a:gd name="connsiteY11564" fmla="*/ 2146411 h 4246968"/>
              <a:gd name="connsiteX11565" fmla="*/ 50863 w 2439256"/>
              <a:gd name="connsiteY11565" fmla="*/ 2129085 h 4246968"/>
              <a:gd name="connsiteX11566" fmla="*/ 115443 w 2439256"/>
              <a:gd name="connsiteY11566" fmla="*/ 2159375 h 4246968"/>
              <a:gd name="connsiteX11567" fmla="*/ 115443 w 2439256"/>
              <a:gd name="connsiteY11567" fmla="*/ 1673400 h 4246968"/>
              <a:gd name="connsiteX11568" fmla="*/ 120101 w 2439256"/>
              <a:gd name="connsiteY11568" fmla="*/ 1673781 h 4246968"/>
              <a:gd name="connsiteX11569" fmla="*/ 120586 w 2439256"/>
              <a:gd name="connsiteY11569" fmla="*/ 1669123 h 4246968"/>
              <a:gd name="connsiteX11570" fmla="*/ 50863 w 2439256"/>
              <a:gd name="connsiteY11570" fmla="*/ 1636338 h 4246968"/>
              <a:gd name="connsiteX11571" fmla="*/ 0 w 2439256"/>
              <a:gd name="connsiteY11571" fmla="*/ 1651978 h 4246968"/>
              <a:gd name="connsiteX11572" fmla="*/ 0 w 2439256"/>
              <a:gd name="connsiteY11572" fmla="*/ 1660436 h 4246968"/>
              <a:gd name="connsiteX11573" fmla="*/ 50863 w 2439256"/>
              <a:gd name="connsiteY11573" fmla="*/ 1643120 h 4246968"/>
              <a:gd name="connsiteX11574" fmla="*/ 115443 w 2439256"/>
              <a:gd name="connsiteY11574" fmla="*/ 1673400 h 4246968"/>
              <a:gd name="connsiteX11575" fmla="*/ 115443 w 2439256"/>
              <a:gd name="connsiteY11575" fmla="*/ 2645435 h 4246968"/>
              <a:gd name="connsiteX11576" fmla="*/ 120101 w 2439256"/>
              <a:gd name="connsiteY11576" fmla="*/ 2645817 h 4246968"/>
              <a:gd name="connsiteX11577" fmla="*/ 120586 w 2439256"/>
              <a:gd name="connsiteY11577" fmla="*/ 2641159 h 4246968"/>
              <a:gd name="connsiteX11578" fmla="*/ 50863 w 2439256"/>
              <a:gd name="connsiteY11578" fmla="*/ 2608364 h 4246968"/>
              <a:gd name="connsiteX11579" fmla="*/ 0 w 2439256"/>
              <a:gd name="connsiteY11579" fmla="*/ 2624004 h 4246968"/>
              <a:gd name="connsiteX11580" fmla="*/ 0 w 2439256"/>
              <a:gd name="connsiteY11580" fmla="*/ 2632482 h 4246968"/>
              <a:gd name="connsiteX11581" fmla="*/ 50863 w 2439256"/>
              <a:gd name="connsiteY11581" fmla="*/ 2615175 h 4246968"/>
              <a:gd name="connsiteX11582" fmla="*/ 115443 w 2439256"/>
              <a:gd name="connsiteY11582" fmla="*/ 2645435 h 4246968"/>
              <a:gd name="connsiteX11583" fmla="*/ 235553 w 2439256"/>
              <a:gd name="connsiteY11583" fmla="*/ 1493882 h 4246968"/>
              <a:gd name="connsiteX11584" fmla="*/ 240192 w 2439256"/>
              <a:gd name="connsiteY11584" fmla="*/ 1493882 h 4246968"/>
              <a:gd name="connsiteX11585" fmla="*/ 256404 w 2439256"/>
              <a:gd name="connsiteY11585" fmla="*/ 1477642 h 4246968"/>
              <a:gd name="connsiteX11586" fmla="*/ 256404 w 2439256"/>
              <a:gd name="connsiteY11586" fmla="*/ 1484252 h 4246968"/>
              <a:gd name="connsiteX11587" fmla="*/ 249831 w 2439256"/>
              <a:gd name="connsiteY11587" fmla="*/ 1517694 h 4246968"/>
              <a:gd name="connsiteX11588" fmla="*/ 251555 w 2439256"/>
              <a:gd name="connsiteY11588" fmla="*/ 1522066 h 4246968"/>
              <a:gd name="connsiteX11589" fmla="*/ 252869 w 2439256"/>
              <a:gd name="connsiteY11589" fmla="*/ 1522343 h 4246968"/>
              <a:gd name="connsiteX11590" fmla="*/ 255918 w 2439256"/>
              <a:gd name="connsiteY11590" fmla="*/ 1520342 h 4246968"/>
              <a:gd name="connsiteX11591" fmla="*/ 263061 w 2439256"/>
              <a:gd name="connsiteY11591" fmla="*/ 1484252 h 4246968"/>
              <a:gd name="connsiteX11592" fmla="*/ 263061 w 2439256"/>
              <a:gd name="connsiteY11592" fmla="*/ 1477747 h 4246968"/>
              <a:gd name="connsiteX11593" fmla="*/ 279273 w 2439256"/>
              <a:gd name="connsiteY11593" fmla="*/ 1493977 h 4246968"/>
              <a:gd name="connsiteX11594" fmla="*/ 281644 w 2439256"/>
              <a:gd name="connsiteY11594" fmla="*/ 1494901 h 4246968"/>
              <a:gd name="connsiteX11595" fmla="*/ 284036 w 2439256"/>
              <a:gd name="connsiteY11595" fmla="*/ 1493977 h 4246968"/>
              <a:gd name="connsiteX11596" fmla="*/ 284036 w 2439256"/>
              <a:gd name="connsiteY11596" fmla="*/ 1489272 h 4246968"/>
              <a:gd name="connsiteX11597" fmla="*/ 262223 w 2439256"/>
              <a:gd name="connsiteY11597" fmla="*/ 1467460 h 4246968"/>
              <a:gd name="connsiteX11598" fmla="*/ 259832 w 2439256"/>
              <a:gd name="connsiteY11598" fmla="*/ 1466526 h 4246968"/>
              <a:gd name="connsiteX11599" fmla="*/ 257460 w 2439256"/>
              <a:gd name="connsiteY11599" fmla="*/ 1467460 h 4246968"/>
              <a:gd name="connsiteX11600" fmla="*/ 235648 w 2439256"/>
              <a:gd name="connsiteY11600" fmla="*/ 1489272 h 4246968"/>
              <a:gd name="connsiteX11601" fmla="*/ 235553 w 2439256"/>
              <a:gd name="connsiteY11601" fmla="*/ 1493882 h 4246968"/>
              <a:gd name="connsiteX11602" fmla="*/ 1202236 w 2439256"/>
              <a:gd name="connsiteY11602" fmla="*/ 1295657 h 4246968"/>
              <a:gd name="connsiteX11603" fmla="*/ 1197559 w 2439256"/>
              <a:gd name="connsiteY11603" fmla="*/ 1295143 h 4246968"/>
              <a:gd name="connsiteX11604" fmla="*/ 1197092 w 2439256"/>
              <a:gd name="connsiteY11604" fmla="*/ 1299839 h 4246968"/>
              <a:gd name="connsiteX11605" fmla="*/ 1212046 w 2439256"/>
              <a:gd name="connsiteY11605" fmla="*/ 1314231 h 4246968"/>
              <a:gd name="connsiteX11606" fmla="*/ 1214047 w 2439256"/>
              <a:gd name="connsiteY11606" fmla="*/ 1314869 h 4246968"/>
              <a:gd name="connsiteX11607" fmla="*/ 1216723 w 2439256"/>
              <a:gd name="connsiteY11607" fmla="*/ 1313564 h 4246968"/>
              <a:gd name="connsiteX11608" fmla="*/ 1215942 w 2439256"/>
              <a:gd name="connsiteY11608" fmla="*/ 1308878 h 4246968"/>
              <a:gd name="connsiteX11609" fmla="*/ 1202236 w 2439256"/>
              <a:gd name="connsiteY11609" fmla="*/ 1295657 h 4246968"/>
              <a:gd name="connsiteX11610" fmla="*/ 1055265 w 2439256"/>
              <a:gd name="connsiteY11610" fmla="*/ 1318679 h 4246968"/>
              <a:gd name="connsiteX11611" fmla="*/ 1033729 w 2439256"/>
              <a:gd name="connsiteY11611" fmla="*/ 1324404 h 4246968"/>
              <a:gd name="connsiteX11612" fmla="*/ 1031253 w 2439256"/>
              <a:gd name="connsiteY11612" fmla="*/ 1328404 h 4246968"/>
              <a:gd name="connsiteX11613" fmla="*/ 1034501 w 2439256"/>
              <a:gd name="connsiteY11613" fmla="*/ 1330957 h 4246968"/>
              <a:gd name="connsiteX11614" fmla="*/ 1035262 w 2439256"/>
              <a:gd name="connsiteY11614" fmla="*/ 1330862 h 4246968"/>
              <a:gd name="connsiteX11615" fmla="*/ 1057180 w 2439256"/>
              <a:gd name="connsiteY11615" fmla="*/ 1324966 h 4246968"/>
              <a:gd name="connsiteX11616" fmla="*/ 1059361 w 2439256"/>
              <a:gd name="connsiteY11616" fmla="*/ 1320775 h 4246968"/>
              <a:gd name="connsiteX11617" fmla="*/ 1055265 w 2439256"/>
              <a:gd name="connsiteY11617" fmla="*/ 1318679 h 4246968"/>
              <a:gd name="connsiteX11618" fmla="*/ 1022775 w 2439256"/>
              <a:gd name="connsiteY11618" fmla="*/ 1194216 h 4246968"/>
              <a:gd name="connsiteX11619" fmla="*/ 1055255 w 2439256"/>
              <a:gd name="connsiteY11619" fmla="*/ 1255852 h 4246968"/>
              <a:gd name="connsiteX11620" fmla="*/ 1022775 w 2439256"/>
              <a:gd name="connsiteY11620" fmla="*/ 1288313 h 4246968"/>
              <a:gd name="connsiteX11621" fmla="*/ 990295 w 2439256"/>
              <a:gd name="connsiteY11621" fmla="*/ 1255852 h 4246968"/>
              <a:gd name="connsiteX11622" fmla="*/ 1022775 w 2439256"/>
              <a:gd name="connsiteY11622" fmla="*/ 1194216 h 4246968"/>
              <a:gd name="connsiteX11623" fmla="*/ 1022871 w 2439256"/>
              <a:gd name="connsiteY11623" fmla="*/ 1281665 h 4246968"/>
              <a:gd name="connsiteX11624" fmla="*/ 1048683 w 2439256"/>
              <a:gd name="connsiteY11624" fmla="*/ 1255852 h 4246968"/>
              <a:gd name="connsiteX11625" fmla="*/ 1022871 w 2439256"/>
              <a:gd name="connsiteY11625" fmla="*/ 1201245 h 4246968"/>
              <a:gd name="connsiteX11626" fmla="*/ 997067 w 2439256"/>
              <a:gd name="connsiteY11626" fmla="*/ 1255852 h 4246968"/>
              <a:gd name="connsiteX11627" fmla="*/ 1022871 w 2439256"/>
              <a:gd name="connsiteY11627" fmla="*/ 1281665 h 4246968"/>
              <a:gd name="connsiteX11628" fmla="*/ 988590 w 2439256"/>
              <a:gd name="connsiteY11628" fmla="*/ 1321756 h 4246968"/>
              <a:gd name="connsiteX11629" fmla="*/ 990590 w 2439256"/>
              <a:gd name="connsiteY11629" fmla="*/ 1326032 h 4246968"/>
              <a:gd name="connsiteX11630" fmla="*/ 1011164 w 2439256"/>
              <a:gd name="connsiteY11630" fmla="*/ 1330776 h 4246968"/>
              <a:gd name="connsiteX11631" fmla="*/ 1011555 w 2439256"/>
              <a:gd name="connsiteY11631" fmla="*/ 1330776 h 4246968"/>
              <a:gd name="connsiteX11632" fmla="*/ 1014869 w 2439256"/>
              <a:gd name="connsiteY11632" fmla="*/ 1327842 h 4246968"/>
              <a:gd name="connsiteX11633" fmla="*/ 1011812 w 2439256"/>
              <a:gd name="connsiteY11633" fmla="*/ 1324128 h 4246968"/>
              <a:gd name="connsiteX11634" fmla="*/ 992886 w 2439256"/>
              <a:gd name="connsiteY11634" fmla="*/ 1319756 h 4246968"/>
              <a:gd name="connsiteX11635" fmla="*/ 988590 w 2439256"/>
              <a:gd name="connsiteY11635" fmla="*/ 1321756 h 4246968"/>
              <a:gd name="connsiteX11636" fmla="*/ 1207646 w 2439256"/>
              <a:gd name="connsiteY11636" fmla="*/ 1489272 h 4246968"/>
              <a:gd name="connsiteX11637" fmla="*/ 1207560 w 2439256"/>
              <a:gd name="connsiteY11637" fmla="*/ 1493882 h 4246968"/>
              <a:gd name="connsiteX11638" fmla="*/ 1212237 w 2439256"/>
              <a:gd name="connsiteY11638" fmla="*/ 1493882 h 4246968"/>
              <a:gd name="connsiteX11639" fmla="*/ 1228420 w 2439256"/>
              <a:gd name="connsiteY11639" fmla="*/ 1477642 h 4246968"/>
              <a:gd name="connsiteX11640" fmla="*/ 1228420 w 2439256"/>
              <a:gd name="connsiteY11640" fmla="*/ 1484252 h 4246968"/>
              <a:gd name="connsiteX11641" fmla="*/ 1221867 w 2439256"/>
              <a:gd name="connsiteY11641" fmla="*/ 1517694 h 4246968"/>
              <a:gd name="connsiteX11642" fmla="*/ 1223563 w 2439256"/>
              <a:gd name="connsiteY11642" fmla="*/ 1522066 h 4246968"/>
              <a:gd name="connsiteX11643" fmla="*/ 1224896 w 2439256"/>
              <a:gd name="connsiteY11643" fmla="*/ 1522343 h 4246968"/>
              <a:gd name="connsiteX11644" fmla="*/ 1227954 w 2439256"/>
              <a:gd name="connsiteY11644" fmla="*/ 1520342 h 4246968"/>
              <a:gd name="connsiteX11645" fmla="*/ 1235097 w 2439256"/>
              <a:gd name="connsiteY11645" fmla="*/ 1484252 h 4246968"/>
              <a:gd name="connsiteX11646" fmla="*/ 1235097 w 2439256"/>
              <a:gd name="connsiteY11646" fmla="*/ 1477747 h 4246968"/>
              <a:gd name="connsiteX11647" fmla="*/ 1251280 w 2439256"/>
              <a:gd name="connsiteY11647" fmla="*/ 1493977 h 4246968"/>
              <a:gd name="connsiteX11648" fmla="*/ 1253671 w 2439256"/>
              <a:gd name="connsiteY11648" fmla="*/ 1494901 h 4246968"/>
              <a:gd name="connsiteX11649" fmla="*/ 1256043 w 2439256"/>
              <a:gd name="connsiteY11649" fmla="*/ 1493977 h 4246968"/>
              <a:gd name="connsiteX11650" fmla="*/ 1256043 w 2439256"/>
              <a:gd name="connsiteY11650" fmla="*/ 1489272 h 4246968"/>
              <a:gd name="connsiteX11651" fmla="*/ 1234231 w 2439256"/>
              <a:gd name="connsiteY11651" fmla="*/ 1467460 h 4246968"/>
              <a:gd name="connsiteX11652" fmla="*/ 1231859 w 2439256"/>
              <a:gd name="connsiteY11652" fmla="*/ 1466526 h 4246968"/>
              <a:gd name="connsiteX11653" fmla="*/ 1229458 w 2439256"/>
              <a:gd name="connsiteY11653" fmla="*/ 1467460 h 4246968"/>
              <a:gd name="connsiteX11654" fmla="*/ 1207646 w 2439256"/>
              <a:gd name="connsiteY11654" fmla="*/ 1489272 h 4246968"/>
              <a:gd name="connsiteX11655" fmla="*/ 1231668 w 2439256"/>
              <a:gd name="connsiteY11655" fmla="*/ 1321756 h 4246968"/>
              <a:gd name="connsiteX11656" fmla="*/ 1233668 w 2439256"/>
              <a:gd name="connsiteY11656" fmla="*/ 1326032 h 4246968"/>
              <a:gd name="connsiteX11657" fmla="*/ 1254233 w 2439256"/>
              <a:gd name="connsiteY11657" fmla="*/ 1330776 h 4246968"/>
              <a:gd name="connsiteX11658" fmla="*/ 1254623 w 2439256"/>
              <a:gd name="connsiteY11658" fmla="*/ 1330776 h 4246968"/>
              <a:gd name="connsiteX11659" fmla="*/ 1257957 w 2439256"/>
              <a:gd name="connsiteY11659" fmla="*/ 1327842 h 4246968"/>
              <a:gd name="connsiteX11660" fmla="*/ 1254890 w 2439256"/>
              <a:gd name="connsiteY11660" fmla="*/ 1324128 h 4246968"/>
              <a:gd name="connsiteX11661" fmla="*/ 1235954 w 2439256"/>
              <a:gd name="connsiteY11661" fmla="*/ 1319756 h 4246968"/>
              <a:gd name="connsiteX11662" fmla="*/ 1231668 w 2439256"/>
              <a:gd name="connsiteY11662" fmla="*/ 1321756 h 4246968"/>
              <a:gd name="connsiteX11663" fmla="*/ 1298248 w 2439256"/>
              <a:gd name="connsiteY11663" fmla="*/ 1318679 h 4246968"/>
              <a:gd name="connsiteX11664" fmla="*/ 1276712 w 2439256"/>
              <a:gd name="connsiteY11664" fmla="*/ 1324404 h 4246968"/>
              <a:gd name="connsiteX11665" fmla="*/ 1274245 w 2439256"/>
              <a:gd name="connsiteY11665" fmla="*/ 1328404 h 4246968"/>
              <a:gd name="connsiteX11666" fmla="*/ 1277483 w 2439256"/>
              <a:gd name="connsiteY11666" fmla="*/ 1330957 h 4246968"/>
              <a:gd name="connsiteX11667" fmla="*/ 1278255 w 2439256"/>
              <a:gd name="connsiteY11667" fmla="*/ 1330862 h 4246968"/>
              <a:gd name="connsiteX11668" fmla="*/ 1300153 w 2439256"/>
              <a:gd name="connsiteY11668" fmla="*/ 1324966 h 4246968"/>
              <a:gd name="connsiteX11669" fmla="*/ 1302353 w 2439256"/>
              <a:gd name="connsiteY11669" fmla="*/ 1320775 h 4246968"/>
              <a:gd name="connsiteX11670" fmla="*/ 1298248 w 2439256"/>
              <a:gd name="connsiteY11670" fmla="*/ 1318679 h 4246968"/>
              <a:gd name="connsiteX11671" fmla="*/ 1445219 w 2439256"/>
              <a:gd name="connsiteY11671" fmla="*/ 1295657 h 4246968"/>
              <a:gd name="connsiteX11672" fmla="*/ 1440542 w 2439256"/>
              <a:gd name="connsiteY11672" fmla="*/ 1295143 h 4246968"/>
              <a:gd name="connsiteX11673" fmla="*/ 1440075 w 2439256"/>
              <a:gd name="connsiteY11673" fmla="*/ 1299839 h 4246968"/>
              <a:gd name="connsiteX11674" fmla="*/ 1455029 w 2439256"/>
              <a:gd name="connsiteY11674" fmla="*/ 1314231 h 4246968"/>
              <a:gd name="connsiteX11675" fmla="*/ 1457030 w 2439256"/>
              <a:gd name="connsiteY11675" fmla="*/ 1314869 h 4246968"/>
              <a:gd name="connsiteX11676" fmla="*/ 1459678 w 2439256"/>
              <a:gd name="connsiteY11676" fmla="*/ 1313564 h 4246968"/>
              <a:gd name="connsiteX11677" fmla="*/ 1458935 w 2439256"/>
              <a:gd name="connsiteY11677" fmla="*/ 1308878 h 4246968"/>
              <a:gd name="connsiteX11678" fmla="*/ 1445219 w 2439256"/>
              <a:gd name="connsiteY11678" fmla="*/ 1295657 h 4246968"/>
              <a:gd name="connsiteX11679" fmla="*/ 964568 w 2439256"/>
              <a:gd name="connsiteY11679" fmla="*/ 1489186 h 4246968"/>
              <a:gd name="connsiteX11680" fmla="*/ 964568 w 2439256"/>
              <a:gd name="connsiteY11680" fmla="*/ 1493882 h 4246968"/>
              <a:gd name="connsiteX11681" fmla="*/ 969245 w 2439256"/>
              <a:gd name="connsiteY11681" fmla="*/ 1493882 h 4246968"/>
              <a:gd name="connsiteX11682" fmla="*/ 985447 w 2439256"/>
              <a:gd name="connsiteY11682" fmla="*/ 1477642 h 4246968"/>
              <a:gd name="connsiteX11683" fmla="*/ 985447 w 2439256"/>
              <a:gd name="connsiteY11683" fmla="*/ 1484252 h 4246968"/>
              <a:gd name="connsiteX11684" fmla="*/ 978875 w 2439256"/>
              <a:gd name="connsiteY11684" fmla="*/ 1517694 h 4246968"/>
              <a:gd name="connsiteX11685" fmla="*/ 980608 w 2439256"/>
              <a:gd name="connsiteY11685" fmla="*/ 1522066 h 4246968"/>
              <a:gd name="connsiteX11686" fmla="*/ 981913 w 2439256"/>
              <a:gd name="connsiteY11686" fmla="*/ 1522343 h 4246968"/>
              <a:gd name="connsiteX11687" fmla="*/ 984971 w 2439256"/>
              <a:gd name="connsiteY11687" fmla="*/ 1520342 h 4246968"/>
              <a:gd name="connsiteX11688" fmla="*/ 992114 w 2439256"/>
              <a:gd name="connsiteY11688" fmla="*/ 1484252 h 4246968"/>
              <a:gd name="connsiteX11689" fmla="*/ 992114 w 2439256"/>
              <a:gd name="connsiteY11689" fmla="*/ 1477747 h 4246968"/>
              <a:gd name="connsiteX11690" fmla="*/ 1008297 w 2439256"/>
              <a:gd name="connsiteY11690" fmla="*/ 1493977 h 4246968"/>
              <a:gd name="connsiteX11691" fmla="*/ 1010688 w 2439256"/>
              <a:gd name="connsiteY11691" fmla="*/ 1494901 h 4246968"/>
              <a:gd name="connsiteX11692" fmla="*/ 1013070 w 2439256"/>
              <a:gd name="connsiteY11692" fmla="*/ 1493977 h 4246968"/>
              <a:gd name="connsiteX11693" fmla="*/ 1013070 w 2439256"/>
              <a:gd name="connsiteY11693" fmla="*/ 1489272 h 4246968"/>
              <a:gd name="connsiteX11694" fmla="*/ 991248 w 2439256"/>
              <a:gd name="connsiteY11694" fmla="*/ 1467460 h 4246968"/>
              <a:gd name="connsiteX11695" fmla="*/ 988876 w 2439256"/>
              <a:gd name="connsiteY11695" fmla="*/ 1466526 h 4246968"/>
              <a:gd name="connsiteX11696" fmla="*/ 986485 w 2439256"/>
              <a:gd name="connsiteY11696" fmla="*/ 1467460 h 4246968"/>
              <a:gd name="connsiteX11697" fmla="*/ 964568 w 2439256"/>
              <a:gd name="connsiteY11697" fmla="*/ 1489186 h 4246968"/>
              <a:gd name="connsiteX11698" fmla="*/ 1265863 w 2439256"/>
              <a:gd name="connsiteY11698" fmla="*/ 1194216 h 4246968"/>
              <a:gd name="connsiteX11699" fmla="*/ 1298334 w 2439256"/>
              <a:gd name="connsiteY11699" fmla="*/ 1255852 h 4246968"/>
              <a:gd name="connsiteX11700" fmla="*/ 1265863 w 2439256"/>
              <a:gd name="connsiteY11700" fmla="*/ 1288313 h 4246968"/>
              <a:gd name="connsiteX11701" fmla="*/ 1233383 w 2439256"/>
              <a:gd name="connsiteY11701" fmla="*/ 1255852 h 4246968"/>
              <a:gd name="connsiteX11702" fmla="*/ 1265863 w 2439256"/>
              <a:gd name="connsiteY11702" fmla="*/ 1194216 h 4246968"/>
              <a:gd name="connsiteX11703" fmla="*/ 1265863 w 2439256"/>
              <a:gd name="connsiteY11703" fmla="*/ 1281665 h 4246968"/>
              <a:gd name="connsiteX11704" fmla="*/ 1291676 w 2439256"/>
              <a:gd name="connsiteY11704" fmla="*/ 1255852 h 4246968"/>
              <a:gd name="connsiteX11705" fmla="*/ 1265863 w 2439256"/>
              <a:gd name="connsiteY11705" fmla="*/ 1201245 h 4246968"/>
              <a:gd name="connsiteX11706" fmla="*/ 1240050 w 2439256"/>
              <a:gd name="connsiteY11706" fmla="*/ 1255852 h 4246968"/>
              <a:gd name="connsiteX11707" fmla="*/ 1265863 w 2439256"/>
              <a:gd name="connsiteY11707" fmla="*/ 1281665 h 4246968"/>
              <a:gd name="connsiteX11708" fmla="*/ 548526 w 2439256"/>
              <a:gd name="connsiteY11708" fmla="*/ 1330957 h 4246968"/>
              <a:gd name="connsiteX11709" fmla="*/ 549287 w 2439256"/>
              <a:gd name="connsiteY11709" fmla="*/ 1330871 h 4246968"/>
              <a:gd name="connsiteX11710" fmla="*/ 571205 w 2439256"/>
              <a:gd name="connsiteY11710" fmla="*/ 1324966 h 4246968"/>
              <a:gd name="connsiteX11711" fmla="*/ 573395 w 2439256"/>
              <a:gd name="connsiteY11711" fmla="*/ 1320784 h 4246968"/>
              <a:gd name="connsiteX11712" fmla="*/ 569290 w 2439256"/>
              <a:gd name="connsiteY11712" fmla="*/ 1318679 h 4246968"/>
              <a:gd name="connsiteX11713" fmla="*/ 547754 w 2439256"/>
              <a:gd name="connsiteY11713" fmla="*/ 1324404 h 4246968"/>
              <a:gd name="connsiteX11714" fmla="*/ 545287 w 2439256"/>
              <a:gd name="connsiteY11714" fmla="*/ 1328404 h 4246968"/>
              <a:gd name="connsiteX11715" fmla="*/ 548526 w 2439256"/>
              <a:gd name="connsiteY11715" fmla="*/ 1330957 h 4246968"/>
              <a:gd name="connsiteX11716" fmla="*/ 569290 w 2439256"/>
              <a:gd name="connsiteY11716" fmla="*/ 1255852 h 4246968"/>
              <a:gd name="connsiteX11717" fmla="*/ 536810 w 2439256"/>
              <a:gd name="connsiteY11717" fmla="*/ 1288313 h 4246968"/>
              <a:gd name="connsiteX11718" fmla="*/ 504349 w 2439256"/>
              <a:gd name="connsiteY11718" fmla="*/ 1255852 h 4246968"/>
              <a:gd name="connsiteX11719" fmla="*/ 536810 w 2439256"/>
              <a:gd name="connsiteY11719" fmla="*/ 1194225 h 4246968"/>
              <a:gd name="connsiteX11720" fmla="*/ 569290 w 2439256"/>
              <a:gd name="connsiteY11720" fmla="*/ 1255852 h 4246968"/>
              <a:gd name="connsiteX11721" fmla="*/ 510997 w 2439256"/>
              <a:gd name="connsiteY11721" fmla="*/ 1255852 h 4246968"/>
              <a:gd name="connsiteX11722" fmla="*/ 536810 w 2439256"/>
              <a:gd name="connsiteY11722" fmla="*/ 1281665 h 4246968"/>
              <a:gd name="connsiteX11723" fmla="*/ 562623 w 2439256"/>
              <a:gd name="connsiteY11723" fmla="*/ 1255852 h 4246968"/>
              <a:gd name="connsiteX11724" fmla="*/ 536810 w 2439256"/>
              <a:gd name="connsiteY11724" fmla="*/ 1201245 h 4246968"/>
              <a:gd name="connsiteX11725" fmla="*/ 510997 w 2439256"/>
              <a:gd name="connsiteY11725" fmla="*/ 1255852 h 4246968"/>
              <a:gd name="connsiteX11726" fmla="*/ 478536 w 2439256"/>
              <a:gd name="connsiteY11726" fmla="*/ 1493882 h 4246968"/>
              <a:gd name="connsiteX11727" fmla="*/ 483184 w 2439256"/>
              <a:gd name="connsiteY11727" fmla="*/ 1493882 h 4246968"/>
              <a:gd name="connsiteX11728" fmla="*/ 499377 w 2439256"/>
              <a:gd name="connsiteY11728" fmla="*/ 1477642 h 4246968"/>
              <a:gd name="connsiteX11729" fmla="*/ 499377 w 2439256"/>
              <a:gd name="connsiteY11729" fmla="*/ 1484252 h 4246968"/>
              <a:gd name="connsiteX11730" fmla="*/ 492814 w 2439256"/>
              <a:gd name="connsiteY11730" fmla="*/ 1517694 h 4246968"/>
              <a:gd name="connsiteX11731" fmla="*/ 494529 w 2439256"/>
              <a:gd name="connsiteY11731" fmla="*/ 1522066 h 4246968"/>
              <a:gd name="connsiteX11732" fmla="*/ 495852 w 2439256"/>
              <a:gd name="connsiteY11732" fmla="*/ 1522343 h 4246968"/>
              <a:gd name="connsiteX11733" fmla="*/ 498900 w 2439256"/>
              <a:gd name="connsiteY11733" fmla="*/ 1520342 h 4246968"/>
              <a:gd name="connsiteX11734" fmla="*/ 506044 w 2439256"/>
              <a:gd name="connsiteY11734" fmla="*/ 1484252 h 4246968"/>
              <a:gd name="connsiteX11735" fmla="*/ 506044 w 2439256"/>
              <a:gd name="connsiteY11735" fmla="*/ 1477747 h 4246968"/>
              <a:gd name="connsiteX11736" fmla="*/ 522246 w 2439256"/>
              <a:gd name="connsiteY11736" fmla="*/ 1493977 h 4246968"/>
              <a:gd name="connsiteX11737" fmla="*/ 524627 w 2439256"/>
              <a:gd name="connsiteY11737" fmla="*/ 1494901 h 4246968"/>
              <a:gd name="connsiteX11738" fmla="*/ 526999 w 2439256"/>
              <a:gd name="connsiteY11738" fmla="*/ 1493977 h 4246968"/>
              <a:gd name="connsiteX11739" fmla="*/ 526999 w 2439256"/>
              <a:gd name="connsiteY11739" fmla="*/ 1489272 h 4246968"/>
              <a:gd name="connsiteX11740" fmla="*/ 505206 w 2439256"/>
              <a:gd name="connsiteY11740" fmla="*/ 1467460 h 4246968"/>
              <a:gd name="connsiteX11741" fmla="*/ 502805 w 2439256"/>
              <a:gd name="connsiteY11741" fmla="*/ 1466526 h 4246968"/>
              <a:gd name="connsiteX11742" fmla="*/ 500424 w 2439256"/>
              <a:gd name="connsiteY11742" fmla="*/ 1467460 h 4246968"/>
              <a:gd name="connsiteX11743" fmla="*/ 478621 w 2439256"/>
              <a:gd name="connsiteY11743" fmla="*/ 1489272 h 4246968"/>
              <a:gd name="connsiteX11744" fmla="*/ 478536 w 2439256"/>
              <a:gd name="connsiteY11744" fmla="*/ 1493882 h 4246968"/>
              <a:gd name="connsiteX11745" fmla="*/ 716175 w 2439256"/>
              <a:gd name="connsiteY11745" fmla="*/ 1295657 h 4246968"/>
              <a:gd name="connsiteX11746" fmla="*/ 711508 w 2439256"/>
              <a:gd name="connsiteY11746" fmla="*/ 1295143 h 4246968"/>
              <a:gd name="connsiteX11747" fmla="*/ 711041 w 2439256"/>
              <a:gd name="connsiteY11747" fmla="*/ 1299839 h 4246968"/>
              <a:gd name="connsiteX11748" fmla="*/ 725986 w 2439256"/>
              <a:gd name="connsiteY11748" fmla="*/ 1314231 h 4246968"/>
              <a:gd name="connsiteX11749" fmla="*/ 727986 w 2439256"/>
              <a:gd name="connsiteY11749" fmla="*/ 1314869 h 4246968"/>
              <a:gd name="connsiteX11750" fmla="*/ 730662 w 2439256"/>
              <a:gd name="connsiteY11750" fmla="*/ 1313564 h 4246968"/>
              <a:gd name="connsiteX11751" fmla="*/ 729891 w 2439256"/>
              <a:gd name="connsiteY11751" fmla="*/ 1308878 h 4246968"/>
              <a:gd name="connsiteX11752" fmla="*/ 716175 w 2439256"/>
              <a:gd name="connsiteY11752" fmla="*/ 1295657 h 4246968"/>
              <a:gd name="connsiteX11753" fmla="*/ 506911 w 2439256"/>
              <a:gd name="connsiteY11753" fmla="*/ 1319756 h 4246968"/>
              <a:gd name="connsiteX11754" fmla="*/ 502625 w 2439256"/>
              <a:gd name="connsiteY11754" fmla="*/ 1321756 h 4246968"/>
              <a:gd name="connsiteX11755" fmla="*/ 504625 w 2439256"/>
              <a:gd name="connsiteY11755" fmla="*/ 1326032 h 4246968"/>
              <a:gd name="connsiteX11756" fmla="*/ 525208 w 2439256"/>
              <a:gd name="connsiteY11756" fmla="*/ 1330776 h 4246968"/>
              <a:gd name="connsiteX11757" fmla="*/ 525580 w 2439256"/>
              <a:gd name="connsiteY11757" fmla="*/ 1330776 h 4246968"/>
              <a:gd name="connsiteX11758" fmla="*/ 528904 w 2439256"/>
              <a:gd name="connsiteY11758" fmla="*/ 1327842 h 4246968"/>
              <a:gd name="connsiteX11759" fmla="*/ 525856 w 2439256"/>
              <a:gd name="connsiteY11759" fmla="*/ 1324128 h 4246968"/>
              <a:gd name="connsiteX11760" fmla="*/ 506911 w 2439256"/>
              <a:gd name="connsiteY11760" fmla="*/ 1319756 h 4246968"/>
              <a:gd name="connsiteX11761" fmla="*/ 721709 w 2439256"/>
              <a:gd name="connsiteY11761" fmla="*/ 1489272 h 4246968"/>
              <a:gd name="connsiteX11762" fmla="*/ 721614 w 2439256"/>
              <a:gd name="connsiteY11762" fmla="*/ 1493882 h 4246968"/>
              <a:gd name="connsiteX11763" fmla="*/ 726253 w 2439256"/>
              <a:gd name="connsiteY11763" fmla="*/ 1493882 h 4246968"/>
              <a:gd name="connsiteX11764" fmla="*/ 742474 w 2439256"/>
              <a:gd name="connsiteY11764" fmla="*/ 1477642 h 4246968"/>
              <a:gd name="connsiteX11765" fmla="*/ 742474 w 2439256"/>
              <a:gd name="connsiteY11765" fmla="*/ 1484252 h 4246968"/>
              <a:gd name="connsiteX11766" fmla="*/ 735892 w 2439256"/>
              <a:gd name="connsiteY11766" fmla="*/ 1517694 h 4246968"/>
              <a:gd name="connsiteX11767" fmla="*/ 737616 w 2439256"/>
              <a:gd name="connsiteY11767" fmla="*/ 1522066 h 4246968"/>
              <a:gd name="connsiteX11768" fmla="*/ 738940 w 2439256"/>
              <a:gd name="connsiteY11768" fmla="*/ 1522343 h 4246968"/>
              <a:gd name="connsiteX11769" fmla="*/ 741979 w 2439256"/>
              <a:gd name="connsiteY11769" fmla="*/ 1520342 h 4246968"/>
              <a:gd name="connsiteX11770" fmla="*/ 749122 w 2439256"/>
              <a:gd name="connsiteY11770" fmla="*/ 1484252 h 4246968"/>
              <a:gd name="connsiteX11771" fmla="*/ 749122 w 2439256"/>
              <a:gd name="connsiteY11771" fmla="*/ 1477747 h 4246968"/>
              <a:gd name="connsiteX11772" fmla="*/ 765334 w 2439256"/>
              <a:gd name="connsiteY11772" fmla="*/ 1493977 h 4246968"/>
              <a:gd name="connsiteX11773" fmla="*/ 767705 w 2439256"/>
              <a:gd name="connsiteY11773" fmla="*/ 1494901 h 4246968"/>
              <a:gd name="connsiteX11774" fmla="*/ 770077 w 2439256"/>
              <a:gd name="connsiteY11774" fmla="*/ 1493977 h 4246968"/>
              <a:gd name="connsiteX11775" fmla="*/ 770077 w 2439256"/>
              <a:gd name="connsiteY11775" fmla="*/ 1489272 h 4246968"/>
              <a:gd name="connsiteX11776" fmla="*/ 748265 w 2439256"/>
              <a:gd name="connsiteY11776" fmla="*/ 1467460 h 4246968"/>
              <a:gd name="connsiteX11777" fmla="*/ 745893 w 2439256"/>
              <a:gd name="connsiteY11777" fmla="*/ 1466526 h 4246968"/>
              <a:gd name="connsiteX11778" fmla="*/ 743512 w 2439256"/>
              <a:gd name="connsiteY11778" fmla="*/ 1467460 h 4246968"/>
              <a:gd name="connsiteX11779" fmla="*/ 721709 w 2439256"/>
              <a:gd name="connsiteY11779" fmla="*/ 1489272 h 4246968"/>
              <a:gd name="connsiteX11780" fmla="*/ 779793 w 2439256"/>
              <a:gd name="connsiteY11780" fmla="*/ 1194216 h 4246968"/>
              <a:gd name="connsiteX11781" fmla="*/ 812282 w 2439256"/>
              <a:gd name="connsiteY11781" fmla="*/ 1255852 h 4246968"/>
              <a:gd name="connsiteX11782" fmla="*/ 779793 w 2439256"/>
              <a:gd name="connsiteY11782" fmla="*/ 1288313 h 4246968"/>
              <a:gd name="connsiteX11783" fmla="*/ 747331 w 2439256"/>
              <a:gd name="connsiteY11783" fmla="*/ 1255852 h 4246968"/>
              <a:gd name="connsiteX11784" fmla="*/ 779793 w 2439256"/>
              <a:gd name="connsiteY11784" fmla="*/ 1194216 h 4246968"/>
              <a:gd name="connsiteX11785" fmla="*/ 779793 w 2439256"/>
              <a:gd name="connsiteY11785" fmla="*/ 1281665 h 4246968"/>
              <a:gd name="connsiteX11786" fmla="*/ 805606 w 2439256"/>
              <a:gd name="connsiteY11786" fmla="*/ 1255852 h 4246968"/>
              <a:gd name="connsiteX11787" fmla="*/ 779793 w 2439256"/>
              <a:gd name="connsiteY11787" fmla="*/ 1201245 h 4246968"/>
              <a:gd name="connsiteX11788" fmla="*/ 753989 w 2439256"/>
              <a:gd name="connsiteY11788" fmla="*/ 1255852 h 4246968"/>
              <a:gd name="connsiteX11789" fmla="*/ 779793 w 2439256"/>
              <a:gd name="connsiteY11789" fmla="*/ 1281665 h 4246968"/>
              <a:gd name="connsiteX11790" fmla="*/ 812282 w 2439256"/>
              <a:gd name="connsiteY11790" fmla="*/ 1318679 h 4246968"/>
              <a:gd name="connsiteX11791" fmla="*/ 790747 w 2439256"/>
              <a:gd name="connsiteY11791" fmla="*/ 1324404 h 4246968"/>
              <a:gd name="connsiteX11792" fmla="*/ 788279 w 2439256"/>
              <a:gd name="connsiteY11792" fmla="*/ 1328404 h 4246968"/>
              <a:gd name="connsiteX11793" fmla="*/ 791508 w 2439256"/>
              <a:gd name="connsiteY11793" fmla="*/ 1330957 h 4246968"/>
              <a:gd name="connsiteX11794" fmla="*/ 792280 w 2439256"/>
              <a:gd name="connsiteY11794" fmla="*/ 1330862 h 4246968"/>
              <a:gd name="connsiteX11795" fmla="*/ 814188 w 2439256"/>
              <a:gd name="connsiteY11795" fmla="*/ 1324966 h 4246968"/>
              <a:gd name="connsiteX11796" fmla="*/ 816378 w 2439256"/>
              <a:gd name="connsiteY11796" fmla="*/ 1320775 h 4246968"/>
              <a:gd name="connsiteX11797" fmla="*/ 812282 w 2439256"/>
              <a:gd name="connsiteY11797" fmla="*/ 1318679 h 4246968"/>
              <a:gd name="connsiteX11798" fmla="*/ 959244 w 2439256"/>
              <a:gd name="connsiteY11798" fmla="*/ 1295657 h 4246968"/>
              <a:gd name="connsiteX11799" fmla="*/ 954567 w 2439256"/>
              <a:gd name="connsiteY11799" fmla="*/ 1295143 h 4246968"/>
              <a:gd name="connsiteX11800" fmla="*/ 954100 w 2439256"/>
              <a:gd name="connsiteY11800" fmla="*/ 1299839 h 4246968"/>
              <a:gd name="connsiteX11801" fmla="*/ 969064 w 2439256"/>
              <a:gd name="connsiteY11801" fmla="*/ 1314231 h 4246968"/>
              <a:gd name="connsiteX11802" fmla="*/ 971064 w 2439256"/>
              <a:gd name="connsiteY11802" fmla="*/ 1314869 h 4246968"/>
              <a:gd name="connsiteX11803" fmla="*/ 973741 w 2439256"/>
              <a:gd name="connsiteY11803" fmla="*/ 1313564 h 4246968"/>
              <a:gd name="connsiteX11804" fmla="*/ 972960 w 2439256"/>
              <a:gd name="connsiteY11804" fmla="*/ 1308878 h 4246968"/>
              <a:gd name="connsiteX11805" fmla="*/ 959244 w 2439256"/>
              <a:gd name="connsiteY11805" fmla="*/ 1295657 h 4246968"/>
              <a:gd name="connsiteX11806" fmla="*/ 745617 w 2439256"/>
              <a:gd name="connsiteY11806" fmla="*/ 1321756 h 4246968"/>
              <a:gd name="connsiteX11807" fmla="*/ 747617 w 2439256"/>
              <a:gd name="connsiteY11807" fmla="*/ 1326032 h 4246968"/>
              <a:gd name="connsiteX11808" fmla="*/ 768172 w 2439256"/>
              <a:gd name="connsiteY11808" fmla="*/ 1330776 h 4246968"/>
              <a:gd name="connsiteX11809" fmla="*/ 768562 w 2439256"/>
              <a:gd name="connsiteY11809" fmla="*/ 1330776 h 4246968"/>
              <a:gd name="connsiteX11810" fmla="*/ 771877 w 2439256"/>
              <a:gd name="connsiteY11810" fmla="*/ 1327842 h 4246968"/>
              <a:gd name="connsiteX11811" fmla="*/ 768839 w 2439256"/>
              <a:gd name="connsiteY11811" fmla="*/ 1324128 h 4246968"/>
              <a:gd name="connsiteX11812" fmla="*/ 749894 w 2439256"/>
              <a:gd name="connsiteY11812" fmla="*/ 1319756 h 4246968"/>
              <a:gd name="connsiteX11813" fmla="*/ 745617 w 2439256"/>
              <a:gd name="connsiteY11813" fmla="*/ 1321756 h 4246968"/>
              <a:gd name="connsiteX11814" fmla="*/ 326307 w 2439256"/>
              <a:gd name="connsiteY11814" fmla="*/ 2713806 h 4246968"/>
              <a:gd name="connsiteX11815" fmla="*/ 293818 w 2439256"/>
              <a:gd name="connsiteY11815" fmla="*/ 2746315 h 4246968"/>
              <a:gd name="connsiteX11816" fmla="*/ 261366 w 2439256"/>
              <a:gd name="connsiteY11816" fmla="*/ 2713806 h 4246968"/>
              <a:gd name="connsiteX11817" fmla="*/ 293818 w 2439256"/>
              <a:gd name="connsiteY11817" fmla="*/ 2652179 h 4246968"/>
              <a:gd name="connsiteX11818" fmla="*/ 326307 w 2439256"/>
              <a:gd name="connsiteY11818" fmla="*/ 2713806 h 4246968"/>
              <a:gd name="connsiteX11819" fmla="*/ 268005 w 2439256"/>
              <a:gd name="connsiteY11819" fmla="*/ 2713806 h 4246968"/>
              <a:gd name="connsiteX11820" fmla="*/ 293818 w 2439256"/>
              <a:gd name="connsiteY11820" fmla="*/ 2739619 h 4246968"/>
              <a:gd name="connsiteX11821" fmla="*/ 319631 w 2439256"/>
              <a:gd name="connsiteY11821" fmla="*/ 2713806 h 4246968"/>
              <a:gd name="connsiteX11822" fmla="*/ 293818 w 2439256"/>
              <a:gd name="connsiteY11822" fmla="*/ 2659256 h 4246968"/>
              <a:gd name="connsiteX11823" fmla="*/ 268005 w 2439256"/>
              <a:gd name="connsiteY11823" fmla="*/ 2713806 h 4246968"/>
              <a:gd name="connsiteX11824" fmla="*/ 1884979 w 2439256"/>
              <a:gd name="connsiteY11824" fmla="*/ 1574063 h 4246968"/>
              <a:gd name="connsiteX11825" fmla="*/ 1885750 w 2439256"/>
              <a:gd name="connsiteY11825" fmla="*/ 1573968 h 4246968"/>
              <a:gd name="connsiteX11826" fmla="*/ 1907667 w 2439256"/>
              <a:gd name="connsiteY11826" fmla="*/ 1568063 h 4246968"/>
              <a:gd name="connsiteX11827" fmla="*/ 1909839 w 2439256"/>
              <a:gd name="connsiteY11827" fmla="*/ 1563881 h 4246968"/>
              <a:gd name="connsiteX11828" fmla="*/ 1905667 w 2439256"/>
              <a:gd name="connsiteY11828" fmla="*/ 1561690 h 4246968"/>
              <a:gd name="connsiteX11829" fmla="*/ 1884121 w 2439256"/>
              <a:gd name="connsiteY11829" fmla="*/ 1567415 h 4246968"/>
              <a:gd name="connsiteX11830" fmla="*/ 1881645 w 2439256"/>
              <a:gd name="connsiteY11830" fmla="*/ 1571415 h 4246968"/>
              <a:gd name="connsiteX11831" fmla="*/ 1884979 w 2439256"/>
              <a:gd name="connsiteY11831" fmla="*/ 1574063 h 4246968"/>
              <a:gd name="connsiteX11832" fmla="*/ 1884979 w 2439256"/>
              <a:gd name="connsiteY11832" fmla="*/ 2060029 h 4246968"/>
              <a:gd name="connsiteX11833" fmla="*/ 1885750 w 2439256"/>
              <a:gd name="connsiteY11833" fmla="*/ 2059943 h 4246968"/>
              <a:gd name="connsiteX11834" fmla="*/ 1907667 w 2439256"/>
              <a:gd name="connsiteY11834" fmla="*/ 2054028 h 4246968"/>
              <a:gd name="connsiteX11835" fmla="*/ 1909839 w 2439256"/>
              <a:gd name="connsiteY11835" fmla="*/ 2049856 h 4246968"/>
              <a:gd name="connsiteX11836" fmla="*/ 1905667 w 2439256"/>
              <a:gd name="connsiteY11836" fmla="*/ 2047665 h 4246968"/>
              <a:gd name="connsiteX11837" fmla="*/ 1884121 w 2439256"/>
              <a:gd name="connsiteY11837" fmla="*/ 2053323 h 4246968"/>
              <a:gd name="connsiteX11838" fmla="*/ 1881645 w 2439256"/>
              <a:gd name="connsiteY11838" fmla="*/ 2057333 h 4246968"/>
              <a:gd name="connsiteX11839" fmla="*/ 1884979 w 2439256"/>
              <a:gd name="connsiteY11839" fmla="*/ 2060029 h 4246968"/>
              <a:gd name="connsiteX11840" fmla="*/ 1807178 w 2439256"/>
              <a:gd name="connsiteY11840" fmla="*/ 1312774 h 4246968"/>
              <a:gd name="connsiteX11841" fmla="*/ 1822589 w 2439256"/>
              <a:gd name="connsiteY11841" fmla="*/ 1298305 h 4246968"/>
              <a:gd name="connsiteX11842" fmla="*/ 1822123 w 2439256"/>
              <a:gd name="connsiteY11842" fmla="*/ 1293657 h 4246968"/>
              <a:gd name="connsiteX11843" fmla="*/ 1817446 w 2439256"/>
              <a:gd name="connsiteY11843" fmla="*/ 1294124 h 4246968"/>
              <a:gd name="connsiteX11844" fmla="*/ 1803273 w 2439256"/>
              <a:gd name="connsiteY11844" fmla="*/ 1307468 h 4246968"/>
              <a:gd name="connsiteX11845" fmla="*/ 1802511 w 2439256"/>
              <a:gd name="connsiteY11845" fmla="*/ 1312126 h 4246968"/>
              <a:gd name="connsiteX11846" fmla="*/ 1805168 w 2439256"/>
              <a:gd name="connsiteY11846" fmla="*/ 1313469 h 4246968"/>
              <a:gd name="connsiteX11847" fmla="*/ 1807178 w 2439256"/>
              <a:gd name="connsiteY11847" fmla="*/ 1312774 h 4246968"/>
              <a:gd name="connsiteX11848" fmla="*/ 1873358 w 2439256"/>
              <a:gd name="connsiteY11848" fmla="*/ 951212 h 4246968"/>
              <a:gd name="connsiteX11849" fmla="*/ 1905838 w 2439256"/>
              <a:gd name="connsiteY11849" fmla="*/ 1012841 h 4246968"/>
              <a:gd name="connsiteX11850" fmla="*/ 1873358 w 2439256"/>
              <a:gd name="connsiteY11850" fmla="*/ 1045350 h 4246968"/>
              <a:gd name="connsiteX11851" fmla="*/ 1840887 w 2439256"/>
              <a:gd name="connsiteY11851" fmla="*/ 1012841 h 4246968"/>
              <a:gd name="connsiteX11852" fmla="*/ 1873358 w 2439256"/>
              <a:gd name="connsiteY11852" fmla="*/ 951212 h 4246968"/>
              <a:gd name="connsiteX11853" fmla="*/ 1873358 w 2439256"/>
              <a:gd name="connsiteY11853" fmla="*/ 1038654 h 4246968"/>
              <a:gd name="connsiteX11854" fmla="*/ 1899171 w 2439256"/>
              <a:gd name="connsiteY11854" fmla="*/ 1012841 h 4246968"/>
              <a:gd name="connsiteX11855" fmla="*/ 1873358 w 2439256"/>
              <a:gd name="connsiteY11855" fmla="*/ 958291 h 4246968"/>
              <a:gd name="connsiteX11856" fmla="*/ 1847545 w 2439256"/>
              <a:gd name="connsiteY11856" fmla="*/ 1012841 h 4246968"/>
              <a:gd name="connsiteX11857" fmla="*/ 1873358 w 2439256"/>
              <a:gd name="connsiteY11857" fmla="*/ 1038654 h 4246968"/>
              <a:gd name="connsiteX11858" fmla="*/ 1881654 w 2439256"/>
              <a:gd name="connsiteY11858" fmla="*/ 1085345 h 4246968"/>
              <a:gd name="connsiteX11859" fmla="*/ 1884979 w 2439256"/>
              <a:gd name="connsiteY11859" fmla="*/ 1088003 h 4246968"/>
              <a:gd name="connsiteX11860" fmla="*/ 1885750 w 2439256"/>
              <a:gd name="connsiteY11860" fmla="*/ 1087907 h 4246968"/>
              <a:gd name="connsiteX11861" fmla="*/ 1907657 w 2439256"/>
              <a:gd name="connsiteY11861" fmla="*/ 1082002 h 4246968"/>
              <a:gd name="connsiteX11862" fmla="*/ 1909839 w 2439256"/>
              <a:gd name="connsiteY11862" fmla="*/ 1077811 h 4246968"/>
              <a:gd name="connsiteX11863" fmla="*/ 1905667 w 2439256"/>
              <a:gd name="connsiteY11863" fmla="*/ 1075630 h 4246968"/>
              <a:gd name="connsiteX11864" fmla="*/ 1884121 w 2439256"/>
              <a:gd name="connsiteY11864" fmla="*/ 1081354 h 4246968"/>
              <a:gd name="connsiteX11865" fmla="*/ 1881654 w 2439256"/>
              <a:gd name="connsiteY11865" fmla="*/ 1085345 h 4246968"/>
              <a:gd name="connsiteX11866" fmla="*/ 1884979 w 2439256"/>
              <a:gd name="connsiteY11866" fmla="*/ 2546004 h 4246968"/>
              <a:gd name="connsiteX11867" fmla="*/ 1885750 w 2439256"/>
              <a:gd name="connsiteY11867" fmla="*/ 2545909 h 4246968"/>
              <a:gd name="connsiteX11868" fmla="*/ 1907667 w 2439256"/>
              <a:gd name="connsiteY11868" fmla="*/ 2540003 h 4246968"/>
              <a:gd name="connsiteX11869" fmla="*/ 1909839 w 2439256"/>
              <a:gd name="connsiteY11869" fmla="*/ 2535822 h 4246968"/>
              <a:gd name="connsiteX11870" fmla="*/ 1905667 w 2439256"/>
              <a:gd name="connsiteY11870" fmla="*/ 2533584 h 4246968"/>
              <a:gd name="connsiteX11871" fmla="*/ 1884121 w 2439256"/>
              <a:gd name="connsiteY11871" fmla="*/ 2539308 h 4246968"/>
              <a:gd name="connsiteX11872" fmla="*/ 1881645 w 2439256"/>
              <a:gd name="connsiteY11872" fmla="*/ 2543309 h 4246968"/>
              <a:gd name="connsiteX11873" fmla="*/ 1884979 w 2439256"/>
              <a:gd name="connsiteY11873" fmla="*/ 2546004 h 4246968"/>
              <a:gd name="connsiteX11874" fmla="*/ 1740875 w 2439256"/>
              <a:gd name="connsiteY11874" fmla="*/ 2782129 h 4246968"/>
              <a:gd name="connsiteX11875" fmla="*/ 1721929 w 2439256"/>
              <a:gd name="connsiteY11875" fmla="*/ 2777709 h 4246968"/>
              <a:gd name="connsiteX11876" fmla="*/ 1717614 w 2439256"/>
              <a:gd name="connsiteY11876" fmla="*/ 2779710 h 4246968"/>
              <a:gd name="connsiteX11877" fmla="*/ 1719615 w 2439256"/>
              <a:gd name="connsiteY11877" fmla="*/ 2784034 h 4246968"/>
              <a:gd name="connsiteX11878" fmla="*/ 1740208 w 2439256"/>
              <a:gd name="connsiteY11878" fmla="*/ 2788777 h 4246968"/>
              <a:gd name="connsiteX11879" fmla="*/ 1740570 w 2439256"/>
              <a:gd name="connsiteY11879" fmla="*/ 2788777 h 4246968"/>
              <a:gd name="connsiteX11880" fmla="*/ 1743923 w 2439256"/>
              <a:gd name="connsiteY11880" fmla="*/ 2785853 h 4246968"/>
              <a:gd name="connsiteX11881" fmla="*/ 1740875 w 2439256"/>
              <a:gd name="connsiteY11881" fmla="*/ 2782129 h 4246968"/>
              <a:gd name="connsiteX11882" fmla="*/ 1683629 w 2439256"/>
              <a:gd name="connsiteY11882" fmla="*/ 3014443 h 4246968"/>
              <a:gd name="connsiteX11883" fmla="*/ 1685630 w 2439256"/>
              <a:gd name="connsiteY11883" fmla="*/ 3013739 h 4246968"/>
              <a:gd name="connsiteX11884" fmla="*/ 1701069 w 2439256"/>
              <a:gd name="connsiteY11884" fmla="*/ 2999270 h 4246968"/>
              <a:gd name="connsiteX11885" fmla="*/ 1700565 w 2439256"/>
              <a:gd name="connsiteY11885" fmla="*/ 2994622 h 4246968"/>
              <a:gd name="connsiteX11886" fmla="*/ 1695926 w 2439256"/>
              <a:gd name="connsiteY11886" fmla="*/ 2995089 h 4246968"/>
              <a:gd name="connsiteX11887" fmla="*/ 1681715 w 2439256"/>
              <a:gd name="connsiteY11887" fmla="*/ 3008443 h 4246968"/>
              <a:gd name="connsiteX11888" fmla="*/ 1680953 w 2439256"/>
              <a:gd name="connsiteY11888" fmla="*/ 3013091 h 4246968"/>
              <a:gd name="connsiteX11889" fmla="*/ 1683629 w 2439256"/>
              <a:gd name="connsiteY11889" fmla="*/ 3014443 h 4246968"/>
              <a:gd name="connsiteX11890" fmla="*/ 1450638 w 2439256"/>
              <a:gd name="connsiteY11890" fmla="*/ 1489272 h 4246968"/>
              <a:gd name="connsiteX11891" fmla="*/ 1450543 w 2439256"/>
              <a:gd name="connsiteY11891" fmla="*/ 1493882 h 4246968"/>
              <a:gd name="connsiteX11892" fmla="*/ 1455210 w 2439256"/>
              <a:gd name="connsiteY11892" fmla="*/ 1493882 h 4246968"/>
              <a:gd name="connsiteX11893" fmla="*/ 1471403 w 2439256"/>
              <a:gd name="connsiteY11893" fmla="*/ 1477642 h 4246968"/>
              <a:gd name="connsiteX11894" fmla="*/ 1471403 w 2439256"/>
              <a:gd name="connsiteY11894" fmla="*/ 1484252 h 4246968"/>
              <a:gd name="connsiteX11895" fmla="*/ 1464830 w 2439256"/>
              <a:gd name="connsiteY11895" fmla="*/ 1517694 h 4246968"/>
              <a:gd name="connsiteX11896" fmla="*/ 1466545 w 2439256"/>
              <a:gd name="connsiteY11896" fmla="*/ 1522066 h 4246968"/>
              <a:gd name="connsiteX11897" fmla="*/ 1467888 w 2439256"/>
              <a:gd name="connsiteY11897" fmla="*/ 1522343 h 4246968"/>
              <a:gd name="connsiteX11898" fmla="*/ 1470936 w 2439256"/>
              <a:gd name="connsiteY11898" fmla="*/ 1520342 h 4246968"/>
              <a:gd name="connsiteX11899" fmla="*/ 1478080 w 2439256"/>
              <a:gd name="connsiteY11899" fmla="*/ 1484252 h 4246968"/>
              <a:gd name="connsiteX11900" fmla="*/ 1478080 w 2439256"/>
              <a:gd name="connsiteY11900" fmla="*/ 1477747 h 4246968"/>
              <a:gd name="connsiteX11901" fmla="*/ 1494263 w 2439256"/>
              <a:gd name="connsiteY11901" fmla="*/ 1493977 h 4246968"/>
              <a:gd name="connsiteX11902" fmla="*/ 1496653 w 2439256"/>
              <a:gd name="connsiteY11902" fmla="*/ 1494901 h 4246968"/>
              <a:gd name="connsiteX11903" fmla="*/ 1499035 w 2439256"/>
              <a:gd name="connsiteY11903" fmla="*/ 1493977 h 4246968"/>
              <a:gd name="connsiteX11904" fmla="*/ 1499035 w 2439256"/>
              <a:gd name="connsiteY11904" fmla="*/ 1489272 h 4246968"/>
              <a:gd name="connsiteX11905" fmla="*/ 1477213 w 2439256"/>
              <a:gd name="connsiteY11905" fmla="*/ 1467460 h 4246968"/>
              <a:gd name="connsiteX11906" fmla="*/ 1474841 w 2439256"/>
              <a:gd name="connsiteY11906" fmla="*/ 1466526 h 4246968"/>
              <a:gd name="connsiteX11907" fmla="*/ 1472451 w 2439256"/>
              <a:gd name="connsiteY11907" fmla="*/ 1467460 h 4246968"/>
              <a:gd name="connsiteX11908" fmla="*/ 1450638 w 2439256"/>
              <a:gd name="connsiteY11908" fmla="*/ 1489272 h 4246968"/>
              <a:gd name="connsiteX11909" fmla="*/ 1763553 w 2439256"/>
              <a:gd name="connsiteY11909" fmla="*/ 2788968 h 4246968"/>
              <a:gd name="connsiteX11910" fmla="*/ 1764287 w 2439256"/>
              <a:gd name="connsiteY11910" fmla="*/ 2788882 h 4246968"/>
              <a:gd name="connsiteX11911" fmla="*/ 1786204 w 2439256"/>
              <a:gd name="connsiteY11911" fmla="*/ 2782967 h 4246968"/>
              <a:gd name="connsiteX11912" fmla="*/ 1788404 w 2439256"/>
              <a:gd name="connsiteY11912" fmla="*/ 2778776 h 4246968"/>
              <a:gd name="connsiteX11913" fmla="*/ 1784309 w 2439256"/>
              <a:gd name="connsiteY11913" fmla="*/ 2776690 h 4246968"/>
              <a:gd name="connsiteX11914" fmla="*/ 1762792 w 2439256"/>
              <a:gd name="connsiteY11914" fmla="*/ 2782415 h 4246968"/>
              <a:gd name="connsiteX11915" fmla="*/ 1760287 w 2439256"/>
              <a:gd name="connsiteY11915" fmla="*/ 2786406 h 4246968"/>
              <a:gd name="connsiteX11916" fmla="*/ 1763553 w 2439256"/>
              <a:gd name="connsiteY11916" fmla="*/ 2788968 h 4246968"/>
              <a:gd name="connsiteX11917" fmla="*/ 1809722 w 2439256"/>
              <a:gd name="connsiteY11917" fmla="*/ 1052655 h 4246968"/>
              <a:gd name="connsiteX11918" fmla="*/ 1805083 w 2439256"/>
              <a:gd name="connsiteY11918" fmla="*/ 1052189 h 4246968"/>
              <a:gd name="connsiteX11919" fmla="*/ 1804578 w 2439256"/>
              <a:gd name="connsiteY11919" fmla="*/ 1056837 h 4246968"/>
              <a:gd name="connsiteX11920" fmla="*/ 1819541 w 2439256"/>
              <a:gd name="connsiteY11920" fmla="*/ 1071258 h 4246968"/>
              <a:gd name="connsiteX11921" fmla="*/ 1821552 w 2439256"/>
              <a:gd name="connsiteY11921" fmla="*/ 1071905 h 4246968"/>
              <a:gd name="connsiteX11922" fmla="*/ 1824218 w 2439256"/>
              <a:gd name="connsiteY11922" fmla="*/ 1070562 h 4246968"/>
              <a:gd name="connsiteX11923" fmla="*/ 1823447 w 2439256"/>
              <a:gd name="connsiteY11923" fmla="*/ 1065905 h 4246968"/>
              <a:gd name="connsiteX11924" fmla="*/ 1809722 w 2439256"/>
              <a:gd name="connsiteY11924" fmla="*/ 1052655 h 4246968"/>
              <a:gd name="connsiteX11925" fmla="*/ 1572092 w 2439256"/>
              <a:gd name="connsiteY11925" fmla="*/ 1246127 h 4246968"/>
              <a:gd name="connsiteX11926" fmla="*/ 1572092 w 2439256"/>
              <a:gd name="connsiteY11926" fmla="*/ 1250775 h 4246968"/>
              <a:gd name="connsiteX11927" fmla="*/ 1576740 w 2439256"/>
              <a:gd name="connsiteY11927" fmla="*/ 1250775 h 4246968"/>
              <a:gd name="connsiteX11928" fmla="*/ 1592961 w 2439256"/>
              <a:gd name="connsiteY11928" fmla="*/ 1234592 h 4246968"/>
              <a:gd name="connsiteX11929" fmla="*/ 1592961 w 2439256"/>
              <a:gd name="connsiteY11929" fmla="*/ 1241146 h 4246968"/>
              <a:gd name="connsiteX11930" fmla="*/ 1586370 w 2439256"/>
              <a:gd name="connsiteY11930" fmla="*/ 1274588 h 4246968"/>
              <a:gd name="connsiteX11931" fmla="*/ 1588094 w 2439256"/>
              <a:gd name="connsiteY11931" fmla="*/ 1278960 h 4246968"/>
              <a:gd name="connsiteX11932" fmla="*/ 1589418 w 2439256"/>
              <a:gd name="connsiteY11932" fmla="*/ 1279236 h 4246968"/>
              <a:gd name="connsiteX11933" fmla="*/ 1592466 w 2439256"/>
              <a:gd name="connsiteY11933" fmla="*/ 1277245 h 4246968"/>
              <a:gd name="connsiteX11934" fmla="*/ 1599609 w 2439256"/>
              <a:gd name="connsiteY11934" fmla="*/ 1241146 h 4246968"/>
              <a:gd name="connsiteX11935" fmla="*/ 1599609 w 2439256"/>
              <a:gd name="connsiteY11935" fmla="*/ 1234688 h 4246968"/>
              <a:gd name="connsiteX11936" fmla="*/ 1615811 w 2439256"/>
              <a:gd name="connsiteY11936" fmla="*/ 1250871 h 4246968"/>
              <a:gd name="connsiteX11937" fmla="*/ 1618183 w 2439256"/>
              <a:gd name="connsiteY11937" fmla="*/ 1251852 h 4246968"/>
              <a:gd name="connsiteX11938" fmla="*/ 1620574 w 2439256"/>
              <a:gd name="connsiteY11938" fmla="*/ 1250871 h 4246968"/>
              <a:gd name="connsiteX11939" fmla="*/ 1620574 w 2439256"/>
              <a:gd name="connsiteY11939" fmla="*/ 1246223 h 4246968"/>
              <a:gd name="connsiteX11940" fmla="*/ 1598676 w 2439256"/>
              <a:gd name="connsiteY11940" fmla="*/ 1224315 h 4246968"/>
              <a:gd name="connsiteX11941" fmla="*/ 1596285 w 2439256"/>
              <a:gd name="connsiteY11941" fmla="*/ 1223343 h 4246968"/>
              <a:gd name="connsiteX11942" fmla="*/ 1593913 w 2439256"/>
              <a:gd name="connsiteY11942" fmla="*/ 1224315 h 4246968"/>
              <a:gd name="connsiteX11943" fmla="*/ 1572092 w 2439256"/>
              <a:gd name="connsiteY11943" fmla="*/ 1246127 h 4246968"/>
              <a:gd name="connsiteX11944" fmla="*/ 1566653 w 2439256"/>
              <a:gd name="connsiteY11944" fmla="*/ 1052655 h 4246968"/>
              <a:gd name="connsiteX11945" fmla="*/ 1562005 w 2439256"/>
              <a:gd name="connsiteY11945" fmla="*/ 1052189 h 4246968"/>
              <a:gd name="connsiteX11946" fmla="*/ 1561519 w 2439256"/>
              <a:gd name="connsiteY11946" fmla="*/ 1056837 h 4246968"/>
              <a:gd name="connsiteX11947" fmla="*/ 1576473 w 2439256"/>
              <a:gd name="connsiteY11947" fmla="*/ 1071258 h 4246968"/>
              <a:gd name="connsiteX11948" fmla="*/ 1578473 w 2439256"/>
              <a:gd name="connsiteY11948" fmla="*/ 1071905 h 4246968"/>
              <a:gd name="connsiteX11949" fmla="*/ 1581140 w 2439256"/>
              <a:gd name="connsiteY11949" fmla="*/ 1070562 h 4246968"/>
              <a:gd name="connsiteX11950" fmla="*/ 1580359 w 2439256"/>
              <a:gd name="connsiteY11950" fmla="*/ 1065905 h 4246968"/>
              <a:gd name="connsiteX11951" fmla="*/ 1566653 w 2439256"/>
              <a:gd name="connsiteY11951" fmla="*/ 1052655 h 4246968"/>
              <a:gd name="connsiteX11952" fmla="*/ 1419692 w 2439256"/>
              <a:gd name="connsiteY11952" fmla="*/ 1075630 h 4246968"/>
              <a:gd name="connsiteX11953" fmla="*/ 1398146 w 2439256"/>
              <a:gd name="connsiteY11953" fmla="*/ 1081354 h 4246968"/>
              <a:gd name="connsiteX11954" fmla="*/ 1395679 w 2439256"/>
              <a:gd name="connsiteY11954" fmla="*/ 1085345 h 4246968"/>
              <a:gd name="connsiteX11955" fmla="*/ 1399013 w 2439256"/>
              <a:gd name="connsiteY11955" fmla="*/ 1088003 h 4246968"/>
              <a:gd name="connsiteX11956" fmla="*/ 1399775 w 2439256"/>
              <a:gd name="connsiteY11956" fmla="*/ 1087907 h 4246968"/>
              <a:gd name="connsiteX11957" fmla="*/ 1421692 w 2439256"/>
              <a:gd name="connsiteY11957" fmla="*/ 1082002 h 4246968"/>
              <a:gd name="connsiteX11958" fmla="*/ 1423873 w 2439256"/>
              <a:gd name="connsiteY11958" fmla="*/ 1077811 h 4246968"/>
              <a:gd name="connsiteX11959" fmla="*/ 1419692 w 2439256"/>
              <a:gd name="connsiteY11959" fmla="*/ 1075630 h 4246968"/>
              <a:gd name="connsiteX11960" fmla="*/ 1598095 w 2439256"/>
              <a:gd name="connsiteY11960" fmla="*/ 1082935 h 4246968"/>
              <a:gd name="connsiteX11961" fmla="*/ 1618669 w 2439256"/>
              <a:gd name="connsiteY11961" fmla="*/ 1087717 h 4246968"/>
              <a:gd name="connsiteX11962" fmla="*/ 1619050 w 2439256"/>
              <a:gd name="connsiteY11962" fmla="*/ 1087717 h 4246968"/>
              <a:gd name="connsiteX11963" fmla="*/ 1622374 w 2439256"/>
              <a:gd name="connsiteY11963" fmla="*/ 1084745 h 4246968"/>
              <a:gd name="connsiteX11964" fmla="*/ 1619316 w 2439256"/>
              <a:gd name="connsiteY11964" fmla="*/ 1081069 h 4246968"/>
              <a:gd name="connsiteX11965" fmla="*/ 1600372 w 2439256"/>
              <a:gd name="connsiteY11965" fmla="*/ 1076649 h 4246968"/>
              <a:gd name="connsiteX11966" fmla="*/ 1596094 w 2439256"/>
              <a:gd name="connsiteY11966" fmla="*/ 1078649 h 4246968"/>
              <a:gd name="connsiteX11967" fmla="*/ 1598095 w 2439256"/>
              <a:gd name="connsiteY11967" fmla="*/ 1082935 h 4246968"/>
              <a:gd name="connsiteX11968" fmla="*/ 1841173 w 2439256"/>
              <a:gd name="connsiteY11968" fmla="*/ 1082935 h 4246968"/>
              <a:gd name="connsiteX11969" fmla="*/ 1861747 w 2439256"/>
              <a:gd name="connsiteY11969" fmla="*/ 1087717 h 4246968"/>
              <a:gd name="connsiteX11970" fmla="*/ 1862118 w 2439256"/>
              <a:gd name="connsiteY11970" fmla="*/ 1087717 h 4246968"/>
              <a:gd name="connsiteX11971" fmla="*/ 1865443 w 2439256"/>
              <a:gd name="connsiteY11971" fmla="*/ 1084745 h 4246968"/>
              <a:gd name="connsiteX11972" fmla="*/ 1862404 w 2439256"/>
              <a:gd name="connsiteY11972" fmla="*/ 1081069 h 4246968"/>
              <a:gd name="connsiteX11973" fmla="*/ 1843449 w 2439256"/>
              <a:gd name="connsiteY11973" fmla="*/ 1076649 h 4246968"/>
              <a:gd name="connsiteX11974" fmla="*/ 1839173 w 2439256"/>
              <a:gd name="connsiteY11974" fmla="*/ 1078649 h 4246968"/>
              <a:gd name="connsiteX11975" fmla="*/ 1841173 w 2439256"/>
              <a:gd name="connsiteY11975" fmla="*/ 1082935 h 4246968"/>
              <a:gd name="connsiteX11976" fmla="*/ 1630280 w 2439256"/>
              <a:gd name="connsiteY11976" fmla="*/ 951212 h 4246968"/>
              <a:gd name="connsiteX11977" fmla="*/ 1662769 w 2439256"/>
              <a:gd name="connsiteY11977" fmla="*/ 1012841 h 4246968"/>
              <a:gd name="connsiteX11978" fmla="*/ 1630280 w 2439256"/>
              <a:gd name="connsiteY11978" fmla="*/ 1045350 h 4246968"/>
              <a:gd name="connsiteX11979" fmla="*/ 1597809 w 2439256"/>
              <a:gd name="connsiteY11979" fmla="*/ 1012841 h 4246968"/>
              <a:gd name="connsiteX11980" fmla="*/ 1630280 w 2439256"/>
              <a:gd name="connsiteY11980" fmla="*/ 951212 h 4246968"/>
              <a:gd name="connsiteX11981" fmla="*/ 1630366 w 2439256"/>
              <a:gd name="connsiteY11981" fmla="*/ 1038654 h 4246968"/>
              <a:gd name="connsiteX11982" fmla="*/ 1656197 w 2439256"/>
              <a:gd name="connsiteY11982" fmla="*/ 1012841 h 4246968"/>
              <a:gd name="connsiteX11983" fmla="*/ 1630366 w 2439256"/>
              <a:gd name="connsiteY11983" fmla="*/ 958291 h 4246968"/>
              <a:gd name="connsiteX11984" fmla="*/ 1604553 w 2439256"/>
              <a:gd name="connsiteY11984" fmla="*/ 1012841 h 4246968"/>
              <a:gd name="connsiteX11985" fmla="*/ 1630366 w 2439256"/>
              <a:gd name="connsiteY11985" fmla="*/ 1038654 h 4246968"/>
              <a:gd name="connsiteX11986" fmla="*/ 1815074 w 2439256"/>
              <a:gd name="connsiteY11986" fmla="*/ 1246127 h 4246968"/>
              <a:gd name="connsiteX11987" fmla="*/ 1815074 w 2439256"/>
              <a:gd name="connsiteY11987" fmla="*/ 1250775 h 4246968"/>
              <a:gd name="connsiteX11988" fmla="*/ 1819732 w 2439256"/>
              <a:gd name="connsiteY11988" fmla="*/ 1250775 h 4246968"/>
              <a:gd name="connsiteX11989" fmla="*/ 1835934 w 2439256"/>
              <a:gd name="connsiteY11989" fmla="*/ 1234592 h 4246968"/>
              <a:gd name="connsiteX11990" fmla="*/ 1835934 w 2439256"/>
              <a:gd name="connsiteY11990" fmla="*/ 1241146 h 4246968"/>
              <a:gd name="connsiteX11991" fmla="*/ 1829352 w 2439256"/>
              <a:gd name="connsiteY11991" fmla="*/ 1274588 h 4246968"/>
              <a:gd name="connsiteX11992" fmla="*/ 1831086 w 2439256"/>
              <a:gd name="connsiteY11992" fmla="*/ 1278960 h 4246968"/>
              <a:gd name="connsiteX11993" fmla="*/ 1832400 w 2439256"/>
              <a:gd name="connsiteY11993" fmla="*/ 1279236 h 4246968"/>
              <a:gd name="connsiteX11994" fmla="*/ 1835458 w 2439256"/>
              <a:gd name="connsiteY11994" fmla="*/ 1277245 h 4246968"/>
              <a:gd name="connsiteX11995" fmla="*/ 1842602 w 2439256"/>
              <a:gd name="connsiteY11995" fmla="*/ 1241146 h 4246968"/>
              <a:gd name="connsiteX11996" fmla="*/ 1842602 w 2439256"/>
              <a:gd name="connsiteY11996" fmla="*/ 1234688 h 4246968"/>
              <a:gd name="connsiteX11997" fmla="*/ 1858803 w 2439256"/>
              <a:gd name="connsiteY11997" fmla="*/ 1250871 h 4246968"/>
              <a:gd name="connsiteX11998" fmla="*/ 1861175 w 2439256"/>
              <a:gd name="connsiteY11998" fmla="*/ 1251852 h 4246968"/>
              <a:gd name="connsiteX11999" fmla="*/ 1863547 w 2439256"/>
              <a:gd name="connsiteY11999" fmla="*/ 1250871 h 4246968"/>
              <a:gd name="connsiteX12000" fmla="*/ 1863547 w 2439256"/>
              <a:gd name="connsiteY12000" fmla="*/ 1246223 h 4246968"/>
              <a:gd name="connsiteX12001" fmla="*/ 1841630 w 2439256"/>
              <a:gd name="connsiteY12001" fmla="*/ 1224315 h 4246968"/>
              <a:gd name="connsiteX12002" fmla="*/ 1839258 w 2439256"/>
              <a:gd name="connsiteY12002" fmla="*/ 1223343 h 4246968"/>
              <a:gd name="connsiteX12003" fmla="*/ 1836887 w 2439256"/>
              <a:gd name="connsiteY12003" fmla="*/ 1224315 h 4246968"/>
              <a:gd name="connsiteX12004" fmla="*/ 1815074 w 2439256"/>
              <a:gd name="connsiteY12004" fmla="*/ 1246127 h 4246968"/>
              <a:gd name="connsiteX12005" fmla="*/ 1520561 w 2439256"/>
              <a:gd name="connsiteY12005" fmla="*/ 2788968 h 4246968"/>
              <a:gd name="connsiteX12006" fmla="*/ 1521333 w 2439256"/>
              <a:gd name="connsiteY12006" fmla="*/ 2788882 h 4246968"/>
              <a:gd name="connsiteX12007" fmla="*/ 1543231 w 2439256"/>
              <a:gd name="connsiteY12007" fmla="*/ 2782967 h 4246968"/>
              <a:gd name="connsiteX12008" fmla="*/ 1545421 w 2439256"/>
              <a:gd name="connsiteY12008" fmla="*/ 2778776 h 4246968"/>
              <a:gd name="connsiteX12009" fmla="*/ 1541336 w 2439256"/>
              <a:gd name="connsiteY12009" fmla="*/ 2776690 h 4246968"/>
              <a:gd name="connsiteX12010" fmla="*/ 1519790 w 2439256"/>
              <a:gd name="connsiteY12010" fmla="*/ 2782415 h 4246968"/>
              <a:gd name="connsiteX12011" fmla="*/ 1517323 w 2439256"/>
              <a:gd name="connsiteY12011" fmla="*/ 2786406 h 4246968"/>
              <a:gd name="connsiteX12012" fmla="*/ 1520561 w 2439256"/>
              <a:gd name="connsiteY12012" fmla="*/ 2788968 h 4246968"/>
              <a:gd name="connsiteX12013" fmla="*/ 1662674 w 2439256"/>
              <a:gd name="connsiteY12013" fmla="*/ 1075630 h 4246968"/>
              <a:gd name="connsiteX12014" fmla="*/ 1641138 w 2439256"/>
              <a:gd name="connsiteY12014" fmla="*/ 1081354 h 4246968"/>
              <a:gd name="connsiteX12015" fmla="*/ 1638652 w 2439256"/>
              <a:gd name="connsiteY12015" fmla="*/ 1085345 h 4246968"/>
              <a:gd name="connsiteX12016" fmla="*/ 1641996 w 2439256"/>
              <a:gd name="connsiteY12016" fmla="*/ 1088003 h 4246968"/>
              <a:gd name="connsiteX12017" fmla="*/ 1642767 w 2439256"/>
              <a:gd name="connsiteY12017" fmla="*/ 1087907 h 4246968"/>
              <a:gd name="connsiteX12018" fmla="*/ 1664665 w 2439256"/>
              <a:gd name="connsiteY12018" fmla="*/ 1082002 h 4246968"/>
              <a:gd name="connsiteX12019" fmla="*/ 1666847 w 2439256"/>
              <a:gd name="connsiteY12019" fmla="*/ 1077811 h 4246968"/>
              <a:gd name="connsiteX12020" fmla="*/ 1662674 w 2439256"/>
              <a:gd name="connsiteY12020" fmla="*/ 1075630 h 4246968"/>
              <a:gd name="connsiteX12021" fmla="*/ 1784309 w 2439256"/>
              <a:gd name="connsiteY12021" fmla="*/ 2713806 h 4246968"/>
              <a:gd name="connsiteX12022" fmla="*/ 1751829 w 2439256"/>
              <a:gd name="connsiteY12022" fmla="*/ 2746315 h 4246968"/>
              <a:gd name="connsiteX12023" fmla="*/ 1719348 w 2439256"/>
              <a:gd name="connsiteY12023" fmla="*/ 2713806 h 4246968"/>
              <a:gd name="connsiteX12024" fmla="*/ 1751829 w 2439256"/>
              <a:gd name="connsiteY12024" fmla="*/ 2652179 h 4246968"/>
              <a:gd name="connsiteX12025" fmla="*/ 1784309 w 2439256"/>
              <a:gd name="connsiteY12025" fmla="*/ 2713806 h 4246968"/>
              <a:gd name="connsiteX12026" fmla="*/ 1726016 w 2439256"/>
              <a:gd name="connsiteY12026" fmla="*/ 2713806 h 4246968"/>
              <a:gd name="connsiteX12027" fmla="*/ 1751829 w 2439256"/>
              <a:gd name="connsiteY12027" fmla="*/ 2739619 h 4246968"/>
              <a:gd name="connsiteX12028" fmla="*/ 1777641 w 2439256"/>
              <a:gd name="connsiteY12028" fmla="*/ 2713806 h 4246968"/>
              <a:gd name="connsiteX12029" fmla="*/ 1751829 w 2439256"/>
              <a:gd name="connsiteY12029" fmla="*/ 2659256 h 4246968"/>
              <a:gd name="connsiteX12030" fmla="*/ 1726016 w 2439256"/>
              <a:gd name="connsiteY12030" fmla="*/ 2713806 h 4246968"/>
              <a:gd name="connsiteX12031" fmla="*/ 711708 w 2439256"/>
              <a:gd name="connsiteY12031" fmla="*/ 3014443 h 4246968"/>
              <a:gd name="connsiteX12032" fmla="*/ 713708 w 2439256"/>
              <a:gd name="connsiteY12032" fmla="*/ 3013739 h 4246968"/>
              <a:gd name="connsiteX12033" fmla="*/ 729129 w 2439256"/>
              <a:gd name="connsiteY12033" fmla="*/ 2999270 h 4246968"/>
              <a:gd name="connsiteX12034" fmla="*/ 728653 w 2439256"/>
              <a:gd name="connsiteY12034" fmla="*/ 2994622 h 4246968"/>
              <a:gd name="connsiteX12035" fmla="*/ 723985 w 2439256"/>
              <a:gd name="connsiteY12035" fmla="*/ 2995089 h 4246968"/>
              <a:gd name="connsiteX12036" fmla="*/ 709803 w 2439256"/>
              <a:gd name="connsiteY12036" fmla="*/ 3008443 h 4246968"/>
              <a:gd name="connsiteX12037" fmla="*/ 709031 w 2439256"/>
              <a:gd name="connsiteY12037" fmla="*/ 3013091 h 4246968"/>
              <a:gd name="connsiteX12038" fmla="*/ 711708 w 2439256"/>
              <a:gd name="connsiteY12038" fmla="*/ 3014443 h 4246968"/>
              <a:gd name="connsiteX12039" fmla="*/ 954662 w 2439256"/>
              <a:gd name="connsiteY12039" fmla="*/ 3014443 h 4246968"/>
              <a:gd name="connsiteX12040" fmla="*/ 956577 w 2439256"/>
              <a:gd name="connsiteY12040" fmla="*/ 3013739 h 4246968"/>
              <a:gd name="connsiteX12041" fmla="*/ 972017 w 2439256"/>
              <a:gd name="connsiteY12041" fmla="*/ 2999270 h 4246968"/>
              <a:gd name="connsiteX12042" fmla="*/ 971522 w 2439256"/>
              <a:gd name="connsiteY12042" fmla="*/ 2994622 h 4246968"/>
              <a:gd name="connsiteX12043" fmla="*/ 966968 w 2439256"/>
              <a:gd name="connsiteY12043" fmla="*/ 2995089 h 4246968"/>
              <a:gd name="connsiteX12044" fmla="*/ 952785 w 2439256"/>
              <a:gd name="connsiteY12044" fmla="*/ 3008443 h 4246968"/>
              <a:gd name="connsiteX12045" fmla="*/ 952024 w 2439256"/>
              <a:gd name="connsiteY12045" fmla="*/ 3013091 h 4246968"/>
              <a:gd name="connsiteX12046" fmla="*/ 954662 w 2439256"/>
              <a:gd name="connsiteY12046" fmla="*/ 3014443 h 4246968"/>
              <a:gd name="connsiteX12047" fmla="*/ 548526 w 2439256"/>
              <a:gd name="connsiteY12047" fmla="*/ 2788968 h 4246968"/>
              <a:gd name="connsiteX12048" fmla="*/ 549287 w 2439256"/>
              <a:gd name="connsiteY12048" fmla="*/ 2788882 h 4246968"/>
              <a:gd name="connsiteX12049" fmla="*/ 571205 w 2439256"/>
              <a:gd name="connsiteY12049" fmla="*/ 2782967 h 4246968"/>
              <a:gd name="connsiteX12050" fmla="*/ 573395 w 2439256"/>
              <a:gd name="connsiteY12050" fmla="*/ 2778776 h 4246968"/>
              <a:gd name="connsiteX12051" fmla="*/ 569290 w 2439256"/>
              <a:gd name="connsiteY12051" fmla="*/ 2776690 h 4246968"/>
              <a:gd name="connsiteX12052" fmla="*/ 547754 w 2439256"/>
              <a:gd name="connsiteY12052" fmla="*/ 2782415 h 4246968"/>
              <a:gd name="connsiteX12053" fmla="*/ 545287 w 2439256"/>
              <a:gd name="connsiteY12053" fmla="*/ 2786406 h 4246968"/>
              <a:gd name="connsiteX12054" fmla="*/ 548526 w 2439256"/>
              <a:gd name="connsiteY12054" fmla="*/ 2788968 h 4246968"/>
              <a:gd name="connsiteX12055" fmla="*/ 812282 w 2439256"/>
              <a:gd name="connsiteY12055" fmla="*/ 2713806 h 4246968"/>
              <a:gd name="connsiteX12056" fmla="*/ 779793 w 2439256"/>
              <a:gd name="connsiteY12056" fmla="*/ 2746315 h 4246968"/>
              <a:gd name="connsiteX12057" fmla="*/ 747331 w 2439256"/>
              <a:gd name="connsiteY12057" fmla="*/ 2713806 h 4246968"/>
              <a:gd name="connsiteX12058" fmla="*/ 779793 w 2439256"/>
              <a:gd name="connsiteY12058" fmla="*/ 2652179 h 4246968"/>
              <a:gd name="connsiteX12059" fmla="*/ 812282 w 2439256"/>
              <a:gd name="connsiteY12059" fmla="*/ 2713806 h 4246968"/>
              <a:gd name="connsiteX12060" fmla="*/ 753989 w 2439256"/>
              <a:gd name="connsiteY12060" fmla="*/ 2713806 h 4246968"/>
              <a:gd name="connsiteX12061" fmla="*/ 779793 w 2439256"/>
              <a:gd name="connsiteY12061" fmla="*/ 2739619 h 4246968"/>
              <a:gd name="connsiteX12062" fmla="*/ 805606 w 2439256"/>
              <a:gd name="connsiteY12062" fmla="*/ 2713806 h 4246968"/>
              <a:gd name="connsiteX12063" fmla="*/ 779793 w 2439256"/>
              <a:gd name="connsiteY12063" fmla="*/ 2659256 h 4246968"/>
              <a:gd name="connsiteX12064" fmla="*/ 753989 w 2439256"/>
              <a:gd name="connsiteY12064" fmla="*/ 2713806 h 4246968"/>
              <a:gd name="connsiteX12065" fmla="*/ 1541326 w 2439256"/>
              <a:gd name="connsiteY12065" fmla="*/ 2713806 h 4246968"/>
              <a:gd name="connsiteX12066" fmla="*/ 1508855 w 2439256"/>
              <a:gd name="connsiteY12066" fmla="*/ 2746315 h 4246968"/>
              <a:gd name="connsiteX12067" fmla="*/ 1476356 w 2439256"/>
              <a:gd name="connsiteY12067" fmla="*/ 2713806 h 4246968"/>
              <a:gd name="connsiteX12068" fmla="*/ 1508855 w 2439256"/>
              <a:gd name="connsiteY12068" fmla="*/ 2652179 h 4246968"/>
              <a:gd name="connsiteX12069" fmla="*/ 1541326 w 2439256"/>
              <a:gd name="connsiteY12069" fmla="*/ 2713806 h 4246968"/>
              <a:gd name="connsiteX12070" fmla="*/ 1483033 w 2439256"/>
              <a:gd name="connsiteY12070" fmla="*/ 2713806 h 4246968"/>
              <a:gd name="connsiteX12071" fmla="*/ 1508855 w 2439256"/>
              <a:gd name="connsiteY12071" fmla="*/ 2739619 h 4246968"/>
              <a:gd name="connsiteX12072" fmla="*/ 1534658 w 2439256"/>
              <a:gd name="connsiteY12072" fmla="*/ 2713806 h 4246968"/>
              <a:gd name="connsiteX12073" fmla="*/ 1508855 w 2439256"/>
              <a:gd name="connsiteY12073" fmla="*/ 2659256 h 4246968"/>
              <a:gd name="connsiteX12074" fmla="*/ 1483033 w 2439256"/>
              <a:gd name="connsiteY12074" fmla="*/ 2713806 h 4246968"/>
              <a:gd name="connsiteX12075" fmla="*/ 768839 w 2439256"/>
              <a:gd name="connsiteY12075" fmla="*/ 2782129 h 4246968"/>
              <a:gd name="connsiteX12076" fmla="*/ 749894 w 2439256"/>
              <a:gd name="connsiteY12076" fmla="*/ 2777709 h 4246968"/>
              <a:gd name="connsiteX12077" fmla="*/ 745627 w 2439256"/>
              <a:gd name="connsiteY12077" fmla="*/ 2779710 h 4246968"/>
              <a:gd name="connsiteX12078" fmla="*/ 747617 w 2439256"/>
              <a:gd name="connsiteY12078" fmla="*/ 2784034 h 4246968"/>
              <a:gd name="connsiteX12079" fmla="*/ 768172 w 2439256"/>
              <a:gd name="connsiteY12079" fmla="*/ 2788777 h 4246968"/>
              <a:gd name="connsiteX12080" fmla="*/ 768562 w 2439256"/>
              <a:gd name="connsiteY12080" fmla="*/ 2788777 h 4246968"/>
              <a:gd name="connsiteX12081" fmla="*/ 771877 w 2439256"/>
              <a:gd name="connsiteY12081" fmla="*/ 2785853 h 4246968"/>
              <a:gd name="connsiteX12082" fmla="*/ 768839 w 2439256"/>
              <a:gd name="connsiteY12082" fmla="*/ 2782129 h 4246968"/>
              <a:gd name="connsiteX12083" fmla="*/ 305543 w 2439256"/>
              <a:gd name="connsiteY12083" fmla="*/ 2788968 h 4246968"/>
              <a:gd name="connsiteX12084" fmla="*/ 306314 w 2439256"/>
              <a:gd name="connsiteY12084" fmla="*/ 2788882 h 4246968"/>
              <a:gd name="connsiteX12085" fmla="*/ 328213 w 2439256"/>
              <a:gd name="connsiteY12085" fmla="*/ 2782967 h 4246968"/>
              <a:gd name="connsiteX12086" fmla="*/ 330412 w 2439256"/>
              <a:gd name="connsiteY12086" fmla="*/ 2778776 h 4246968"/>
              <a:gd name="connsiteX12087" fmla="*/ 326307 w 2439256"/>
              <a:gd name="connsiteY12087" fmla="*/ 2776690 h 4246968"/>
              <a:gd name="connsiteX12088" fmla="*/ 304800 w 2439256"/>
              <a:gd name="connsiteY12088" fmla="*/ 2782415 h 4246968"/>
              <a:gd name="connsiteX12089" fmla="*/ 302314 w 2439256"/>
              <a:gd name="connsiteY12089" fmla="*/ 2786406 h 4246968"/>
              <a:gd name="connsiteX12090" fmla="*/ 305543 w 2439256"/>
              <a:gd name="connsiteY12090" fmla="*/ 2788968 h 4246968"/>
              <a:gd name="connsiteX12091" fmla="*/ 466725 w 2439256"/>
              <a:gd name="connsiteY12091" fmla="*/ 3008443 h 4246968"/>
              <a:gd name="connsiteX12092" fmla="*/ 465954 w 2439256"/>
              <a:gd name="connsiteY12092" fmla="*/ 3013091 h 4246968"/>
              <a:gd name="connsiteX12093" fmla="*/ 468630 w 2439256"/>
              <a:gd name="connsiteY12093" fmla="*/ 3014443 h 4246968"/>
              <a:gd name="connsiteX12094" fmla="*/ 470516 w 2439256"/>
              <a:gd name="connsiteY12094" fmla="*/ 3013739 h 4246968"/>
              <a:gd name="connsiteX12095" fmla="*/ 485947 w 2439256"/>
              <a:gd name="connsiteY12095" fmla="*/ 2999270 h 4246968"/>
              <a:gd name="connsiteX12096" fmla="*/ 485489 w 2439256"/>
              <a:gd name="connsiteY12096" fmla="*/ 2994622 h 4246968"/>
              <a:gd name="connsiteX12097" fmla="*/ 480908 w 2439256"/>
              <a:gd name="connsiteY12097" fmla="*/ 2995089 h 4246968"/>
              <a:gd name="connsiteX12098" fmla="*/ 466725 w 2439256"/>
              <a:gd name="connsiteY12098" fmla="*/ 3008443 h 4246968"/>
              <a:gd name="connsiteX12099" fmla="*/ 569290 w 2439256"/>
              <a:gd name="connsiteY12099" fmla="*/ 2713806 h 4246968"/>
              <a:gd name="connsiteX12100" fmla="*/ 536810 w 2439256"/>
              <a:gd name="connsiteY12100" fmla="*/ 2746315 h 4246968"/>
              <a:gd name="connsiteX12101" fmla="*/ 504349 w 2439256"/>
              <a:gd name="connsiteY12101" fmla="*/ 2713806 h 4246968"/>
              <a:gd name="connsiteX12102" fmla="*/ 536810 w 2439256"/>
              <a:gd name="connsiteY12102" fmla="*/ 2652179 h 4246968"/>
              <a:gd name="connsiteX12103" fmla="*/ 569290 w 2439256"/>
              <a:gd name="connsiteY12103" fmla="*/ 2713806 h 4246968"/>
              <a:gd name="connsiteX12104" fmla="*/ 510997 w 2439256"/>
              <a:gd name="connsiteY12104" fmla="*/ 2713806 h 4246968"/>
              <a:gd name="connsiteX12105" fmla="*/ 536810 w 2439256"/>
              <a:gd name="connsiteY12105" fmla="*/ 2739619 h 4246968"/>
              <a:gd name="connsiteX12106" fmla="*/ 562623 w 2439256"/>
              <a:gd name="connsiteY12106" fmla="*/ 2713806 h 4246968"/>
              <a:gd name="connsiteX12107" fmla="*/ 536810 w 2439256"/>
              <a:gd name="connsiteY12107" fmla="*/ 2659256 h 4246968"/>
              <a:gd name="connsiteX12108" fmla="*/ 510997 w 2439256"/>
              <a:gd name="connsiteY12108" fmla="*/ 2713806 h 4246968"/>
              <a:gd name="connsiteX12109" fmla="*/ 506911 w 2439256"/>
              <a:gd name="connsiteY12109" fmla="*/ 2777709 h 4246968"/>
              <a:gd name="connsiteX12110" fmla="*/ 502625 w 2439256"/>
              <a:gd name="connsiteY12110" fmla="*/ 2779710 h 4246968"/>
              <a:gd name="connsiteX12111" fmla="*/ 504625 w 2439256"/>
              <a:gd name="connsiteY12111" fmla="*/ 2784034 h 4246968"/>
              <a:gd name="connsiteX12112" fmla="*/ 525208 w 2439256"/>
              <a:gd name="connsiteY12112" fmla="*/ 2788777 h 4246968"/>
              <a:gd name="connsiteX12113" fmla="*/ 525580 w 2439256"/>
              <a:gd name="connsiteY12113" fmla="*/ 2788777 h 4246968"/>
              <a:gd name="connsiteX12114" fmla="*/ 528904 w 2439256"/>
              <a:gd name="connsiteY12114" fmla="*/ 2785843 h 4246968"/>
              <a:gd name="connsiteX12115" fmla="*/ 525856 w 2439256"/>
              <a:gd name="connsiteY12115" fmla="*/ 2782129 h 4246968"/>
              <a:gd name="connsiteX12116" fmla="*/ 506911 w 2439256"/>
              <a:gd name="connsiteY12116" fmla="*/ 2777709 h 4246968"/>
              <a:gd name="connsiteX12117" fmla="*/ 791508 w 2439256"/>
              <a:gd name="connsiteY12117" fmla="*/ 2788968 h 4246968"/>
              <a:gd name="connsiteX12118" fmla="*/ 792280 w 2439256"/>
              <a:gd name="connsiteY12118" fmla="*/ 2788882 h 4246968"/>
              <a:gd name="connsiteX12119" fmla="*/ 814188 w 2439256"/>
              <a:gd name="connsiteY12119" fmla="*/ 2782967 h 4246968"/>
              <a:gd name="connsiteX12120" fmla="*/ 816378 w 2439256"/>
              <a:gd name="connsiteY12120" fmla="*/ 2778776 h 4246968"/>
              <a:gd name="connsiteX12121" fmla="*/ 812282 w 2439256"/>
              <a:gd name="connsiteY12121" fmla="*/ 2776690 h 4246968"/>
              <a:gd name="connsiteX12122" fmla="*/ 790747 w 2439256"/>
              <a:gd name="connsiteY12122" fmla="*/ 2782415 h 4246968"/>
              <a:gd name="connsiteX12123" fmla="*/ 788279 w 2439256"/>
              <a:gd name="connsiteY12123" fmla="*/ 2786406 h 4246968"/>
              <a:gd name="connsiteX12124" fmla="*/ 791508 w 2439256"/>
              <a:gd name="connsiteY12124" fmla="*/ 2788968 h 4246968"/>
              <a:gd name="connsiteX12125" fmla="*/ 1298334 w 2439256"/>
              <a:gd name="connsiteY12125" fmla="*/ 2713806 h 4246968"/>
              <a:gd name="connsiteX12126" fmla="*/ 1265863 w 2439256"/>
              <a:gd name="connsiteY12126" fmla="*/ 2746315 h 4246968"/>
              <a:gd name="connsiteX12127" fmla="*/ 1233383 w 2439256"/>
              <a:gd name="connsiteY12127" fmla="*/ 2713806 h 4246968"/>
              <a:gd name="connsiteX12128" fmla="*/ 1265863 w 2439256"/>
              <a:gd name="connsiteY12128" fmla="*/ 2652179 h 4246968"/>
              <a:gd name="connsiteX12129" fmla="*/ 1298334 w 2439256"/>
              <a:gd name="connsiteY12129" fmla="*/ 2713806 h 4246968"/>
              <a:gd name="connsiteX12130" fmla="*/ 1240050 w 2439256"/>
              <a:gd name="connsiteY12130" fmla="*/ 2713806 h 4246968"/>
              <a:gd name="connsiteX12131" fmla="*/ 1265863 w 2439256"/>
              <a:gd name="connsiteY12131" fmla="*/ 2739619 h 4246968"/>
              <a:gd name="connsiteX12132" fmla="*/ 1291676 w 2439256"/>
              <a:gd name="connsiteY12132" fmla="*/ 2713806 h 4246968"/>
              <a:gd name="connsiteX12133" fmla="*/ 1265863 w 2439256"/>
              <a:gd name="connsiteY12133" fmla="*/ 2659256 h 4246968"/>
              <a:gd name="connsiteX12134" fmla="*/ 1240050 w 2439256"/>
              <a:gd name="connsiteY12134" fmla="*/ 2713806 h 4246968"/>
              <a:gd name="connsiteX12135" fmla="*/ 1440637 w 2439256"/>
              <a:gd name="connsiteY12135" fmla="*/ 3014443 h 4246968"/>
              <a:gd name="connsiteX12136" fmla="*/ 1442552 w 2439256"/>
              <a:gd name="connsiteY12136" fmla="*/ 3013739 h 4246968"/>
              <a:gd name="connsiteX12137" fmla="*/ 1457992 w 2439256"/>
              <a:gd name="connsiteY12137" fmla="*/ 2999270 h 4246968"/>
              <a:gd name="connsiteX12138" fmla="*/ 1457497 w 2439256"/>
              <a:gd name="connsiteY12138" fmla="*/ 2994622 h 4246968"/>
              <a:gd name="connsiteX12139" fmla="*/ 1452934 w 2439256"/>
              <a:gd name="connsiteY12139" fmla="*/ 2995089 h 4246968"/>
              <a:gd name="connsiteX12140" fmla="*/ 1438732 w 2439256"/>
              <a:gd name="connsiteY12140" fmla="*/ 3008443 h 4246968"/>
              <a:gd name="connsiteX12141" fmla="*/ 1437989 w 2439256"/>
              <a:gd name="connsiteY12141" fmla="*/ 3013091 h 4246968"/>
              <a:gd name="connsiteX12142" fmla="*/ 1440637 w 2439256"/>
              <a:gd name="connsiteY12142" fmla="*/ 3014443 h 4246968"/>
              <a:gd name="connsiteX12143" fmla="*/ 1277483 w 2439256"/>
              <a:gd name="connsiteY12143" fmla="*/ 2788968 h 4246968"/>
              <a:gd name="connsiteX12144" fmla="*/ 1278255 w 2439256"/>
              <a:gd name="connsiteY12144" fmla="*/ 2788882 h 4246968"/>
              <a:gd name="connsiteX12145" fmla="*/ 1300153 w 2439256"/>
              <a:gd name="connsiteY12145" fmla="*/ 2782967 h 4246968"/>
              <a:gd name="connsiteX12146" fmla="*/ 1302353 w 2439256"/>
              <a:gd name="connsiteY12146" fmla="*/ 2778776 h 4246968"/>
              <a:gd name="connsiteX12147" fmla="*/ 1298248 w 2439256"/>
              <a:gd name="connsiteY12147" fmla="*/ 2776690 h 4246968"/>
              <a:gd name="connsiteX12148" fmla="*/ 1276712 w 2439256"/>
              <a:gd name="connsiteY12148" fmla="*/ 2782415 h 4246968"/>
              <a:gd name="connsiteX12149" fmla="*/ 1274254 w 2439256"/>
              <a:gd name="connsiteY12149" fmla="*/ 2786406 h 4246968"/>
              <a:gd name="connsiteX12150" fmla="*/ 1277483 w 2439256"/>
              <a:gd name="connsiteY12150" fmla="*/ 2788968 h 4246968"/>
              <a:gd name="connsiteX12151" fmla="*/ 1497892 w 2439256"/>
              <a:gd name="connsiteY12151" fmla="*/ 2782129 h 4246968"/>
              <a:gd name="connsiteX12152" fmla="*/ 1478937 w 2439256"/>
              <a:gd name="connsiteY12152" fmla="*/ 2777709 h 4246968"/>
              <a:gd name="connsiteX12153" fmla="*/ 1474632 w 2439256"/>
              <a:gd name="connsiteY12153" fmla="*/ 2779710 h 4246968"/>
              <a:gd name="connsiteX12154" fmla="*/ 1476632 w 2439256"/>
              <a:gd name="connsiteY12154" fmla="*/ 2784034 h 4246968"/>
              <a:gd name="connsiteX12155" fmla="*/ 1497216 w 2439256"/>
              <a:gd name="connsiteY12155" fmla="*/ 2788777 h 4246968"/>
              <a:gd name="connsiteX12156" fmla="*/ 1497616 w 2439256"/>
              <a:gd name="connsiteY12156" fmla="*/ 2788777 h 4246968"/>
              <a:gd name="connsiteX12157" fmla="*/ 1500931 w 2439256"/>
              <a:gd name="connsiteY12157" fmla="*/ 2785853 h 4246968"/>
              <a:gd name="connsiteX12158" fmla="*/ 1497892 w 2439256"/>
              <a:gd name="connsiteY12158" fmla="*/ 2782129 h 4246968"/>
              <a:gd name="connsiteX12159" fmla="*/ 1055255 w 2439256"/>
              <a:gd name="connsiteY12159" fmla="*/ 2713806 h 4246968"/>
              <a:gd name="connsiteX12160" fmla="*/ 1022775 w 2439256"/>
              <a:gd name="connsiteY12160" fmla="*/ 2746315 h 4246968"/>
              <a:gd name="connsiteX12161" fmla="*/ 990295 w 2439256"/>
              <a:gd name="connsiteY12161" fmla="*/ 2713806 h 4246968"/>
              <a:gd name="connsiteX12162" fmla="*/ 1022775 w 2439256"/>
              <a:gd name="connsiteY12162" fmla="*/ 2652179 h 4246968"/>
              <a:gd name="connsiteX12163" fmla="*/ 1055255 w 2439256"/>
              <a:gd name="connsiteY12163" fmla="*/ 2713806 h 4246968"/>
              <a:gd name="connsiteX12164" fmla="*/ 997067 w 2439256"/>
              <a:gd name="connsiteY12164" fmla="*/ 2713806 h 4246968"/>
              <a:gd name="connsiteX12165" fmla="*/ 1022871 w 2439256"/>
              <a:gd name="connsiteY12165" fmla="*/ 2739619 h 4246968"/>
              <a:gd name="connsiteX12166" fmla="*/ 1048683 w 2439256"/>
              <a:gd name="connsiteY12166" fmla="*/ 2713806 h 4246968"/>
              <a:gd name="connsiteX12167" fmla="*/ 1022871 w 2439256"/>
              <a:gd name="connsiteY12167" fmla="*/ 2659256 h 4246968"/>
              <a:gd name="connsiteX12168" fmla="*/ 997067 w 2439256"/>
              <a:gd name="connsiteY12168" fmla="*/ 2713806 h 4246968"/>
              <a:gd name="connsiteX12169" fmla="*/ 1254900 w 2439256"/>
              <a:gd name="connsiteY12169" fmla="*/ 2782129 h 4246968"/>
              <a:gd name="connsiteX12170" fmla="*/ 1235954 w 2439256"/>
              <a:gd name="connsiteY12170" fmla="*/ 2777709 h 4246968"/>
              <a:gd name="connsiteX12171" fmla="*/ 1231668 w 2439256"/>
              <a:gd name="connsiteY12171" fmla="*/ 2779710 h 4246968"/>
              <a:gd name="connsiteX12172" fmla="*/ 1233668 w 2439256"/>
              <a:gd name="connsiteY12172" fmla="*/ 2784034 h 4246968"/>
              <a:gd name="connsiteX12173" fmla="*/ 1254233 w 2439256"/>
              <a:gd name="connsiteY12173" fmla="*/ 2788777 h 4246968"/>
              <a:gd name="connsiteX12174" fmla="*/ 1254623 w 2439256"/>
              <a:gd name="connsiteY12174" fmla="*/ 2788777 h 4246968"/>
              <a:gd name="connsiteX12175" fmla="*/ 1257957 w 2439256"/>
              <a:gd name="connsiteY12175" fmla="*/ 2785853 h 4246968"/>
              <a:gd name="connsiteX12176" fmla="*/ 1254900 w 2439256"/>
              <a:gd name="connsiteY12176" fmla="*/ 2782129 h 4246968"/>
              <a:gd name="connsiteX12177" fmla="*/ 1034501 w 2439256"/>
              <a:gd name="connsiteY12177" fmla="*/ 2788968 h 4246968"/>
              <a:gd name="connsiteX12178" fmla="*/ 1035262 w 2439256"/>
              <a:gd name="connsiteY12178" fmla="*/ 2788882 h 4246968"/>
              <a:gd name="connsiteX12179" fmla="*/ 1057180 w 2439256"/>
              <a:gd name="connsiteY12179" fmla="*/ 2782967 h 4246968"/>
              <a:gd name="connsiteX12180" fmla="*/ 1059361 w 2439256"/>
              <a:gd name="connsiteY12180" fmla="*/ 2778776 h 4246968"/>
              <a:gd name="connsiteX12181" fmla="*/ 1055265 w 2439256"/>
              <a:gd name="connsiteY12181" fmla="*/ 2776690 h 4246968"/>
              <a:gd name="connsiteX12182" fmla="*/ 1033729 w 2439256"/>
              <a:gd name="connsiteY12182" fmla="*/ 2782415 h 4246968"/>
              <a:gd name="connsiteX12183" fmla="*/ 1031262 w 2439256"/>
              <a:gd name="connsiteY12183" fmla="*/ 2786406 h 4246968"/>
              <a:gd name="connsiteX12184" fmla="*/ 1034501 w 2439256"/>
              <a:gd name="connsiteY12184" fmla="*/ 2788968 h 4246968"/>
              <a:gd name="connsiteX12185" fmla="*/ 1011821 w 2439256"/>
              <a:gd name="connsiteY12185" fmla="*/ 2782129 h 4246968"/>
              <a:gd name="connsiteX12186" fmla="*/ 992886 w 2439256"/>
              <a:gd name="connsiteY12186" fmla="*/ 2777709 h 4246968"/>
              <a:gd name="connsiteX12187" fmla="*/ 988590 w 2439256"/>
              <a:gd name="connsiteY12187" fmla="*/ 2779710 h 4246968"/>
              <a:gd name="connsiteX12188" fmla="*/ 990590 w 2439256"/>
              <a:gd name="connsiteY12188" fmla="*/ 2784034 h 4246968"/>
              <a:gd name="connsiteX12189" fmla="*/ 1011164 w 2439256"/>
              <a:gd name="connsiteY12189" fmla="*/ 2788777 h 4246968"/>
              <a:gd name="connsiteX12190" fmla="*/ 1011555 w 2439256"/>
              <a:gd name="connsiteY12190" fmla="*/ 2788777 h 4246968"/>
              <a:gd name="connsiteX12191" fmla="*/ 1014869 w 2439256"/>
              <a:gd name="connsiteY12191" fmla="*/ 2785853 h 4246968"/>
              <a:gd name="connsiteX12192" fmla="*/ 1011821 w 2439256"/>
              <a:gd name="connsiteY12192" fmla="*/ 2782129 h 4246968"/>
              <a:gd name="connsiteX12193" fmla="*/ 1197664 w 2439256"/>
              <a:gd name="connsiteY12193" fmla="*/ 3014443 h 4246968"/>
              <a:gd name="connsiteX12194" fmla="*/ 1199664 w 2439256"/>
              <a:gd name="connsiteY12194" fmla="*/ 3013739 h 4246968"/>
              <a:gd name="connsiteX12195" fmla="*/ 1215104 w 2439256"/>
              <a:gd name="connsiteY12195" fmla="*/ 2999270 h 4246968"/>
              <a:gd name="connsiteX12196" fmla="*/ 1214599 w 2439256"/>
              <a:gd name="connsiteY12196" fmla="*/ 2994622 h 4246968"/>
              <a:gd name="connsiteX12197" fmla="*/ 1209961 w 2439256"/>
              <a:gd name="connsiteY12197" fmla="*/ 2995089 h 4246968"/>
              <a:gd name="connsiteX12198" fmla="*/ 1195740 w 2439256"/>
              <a:gd name="connsiteY12198" fmla="*/ 3008443 h 4246968"/>
              <a:gd name="connsiteX12199" fmla="*/ 1194997 w 2439256"/>
              <a:gd name="connsiteY12199" fmla="*/ 3013091 h 4246968"/>
              <a:gd name="connsiteX12200" fmla="*/ 1197664 w 2439256"/>
              <a:gd name="connsiteY12200" fmla="*/ 3014443 h 4246968"/>
              <a:gd name="connsiteX12201" fmla="*/ 447856 w 2439256"/>
              <a:gd name="connsiteY12201" fmla="*/ 1498806 h 4246968"/>
              <a:gd name="connsiteX12202" fmla="*/ 415376 w 2439256"/>
              <a:gd name="connsiteY12202" fmla="*/ 1531277 h 4246968"/>
              <a:gd name="connsiteX12203" fmla="*/ 382895 w 2439256"/>
              <a:gd name="connsiteY12203" fmla="*/ 1498806 h 4246968"/>
              <a:gd name="connsiteX12204" fmla="*/ 415376 w 2439256"/>
              <a:gd name="connsiteY12204" fmla="*/ 1437189 h 4246968"/>
              <a:gd name="connsiteX12205" fmla="*/ 447856 w 2439256"/>
              <a:gd name="connsiteY12205" fmla="*/ 1498806 h 4246968"/>
              <a:gd name="connsiteX12206" fmla="*/ 389563 w 2439256"/>
              <a:gd name="connsiteY12206" fmla="*/ 1498806 h 4246968"/>
              <a:gd name="connsiteX12207" fmla="*/ 415376 w 2439256"/>
              <a:gd name="connsiteY12207" fmla="*/ 1524619 h 4246968"/>
              <a:gd name="connsiteX12208" fmla="*/ 441188 w 2439256"/>
              <a:gd name="connsiteY12208" fmla="*/ 1498806 h 4246968"/>
              <a:gd name="connsiteX12209" fmla="*/ 415376 w 2439256"/>
              <a:gd name="connsiteY12209" fmla="*/ 1444247 h 4246968"/>
              <a:gd name="connsiteX12210" fmla="*/ 389563 w 2439256"/>
              <a:gd name="connsiteY12210" fmla="*/ 1498806 h 4246968"/>
              <a:gd name="connsiteX12211" fmla="*/ 670074 w 2439256"/>
              <a:gd name="connsiteY12211" fmla="*/ 1574063 h 4246968"/>
              <a:gd name="connsiteX12212" fmla="*/ 670817 w 2439256"/>
              <a:gd name="connsiteY12212" fmla="*/ 1573968 h 4246968"/>
              <a:gd name="connsiteX12213" fmla="*/ 692734 w 2439256"/>
              <a:gd name="connsiteY12213" fmla="*/ 1568063 h 4246968"/>
              <a:gd name="connsiteX12214" fmla="*/ 694934 w 2439256"/>
              <a:gd name="connsiteY12214" fmla="*/ 1563881 h 4246968"/>
              <a:gd name="connsiteX12215" fmla="*/ 690724 w 2439256"/>
              <a:gd name="connsiteY12215" fmla="*/ 1561690 h 4246968"/>
              <a:gd name="connsiteX12216" fmla="*/ 669217 w 2439256"/>
              <a:gd name="connsiteY12216" fmla="*/ 1567415 h 4246968"/>
              <a:gd name="connsiteX12217" fmla="*/ 666722 w 2439256"/>
              <a:gd name="connsiteY12217" fmla="*/ 1571415 h 4246968"/>
              <a:gd name="connsiteX12218" fmla="*/ 670074 w 2439256"/>
              <a:gd name="connsiteY12218" fmla="*/ 1574063 h 4246968"/>
              <a:gd name="connsiteX12219" fmla="*/ 837733 w 2439256"/>
              <a:gd name="connsiteY12219" fmla="*/ 1538716 h 4246968"/>
              <a:gd name="connsiteX12220" fmla="*/ 833047 w 2439256"/>
              <a:gd name="connsiteY12220" fmla="*/ 1538249 h 4246968"/>
              <a:gd name="connsiteX12221" fmla="*/ 832561 w 2439256"/>
              <a:gd name="connsiteY12221" fmla="*/ 1542898 h 4246968"/>
              <a:gd name="connsiteX12222" fmla="*/ 847506 w 2439256"/>
              <a:gd name="connsiteY12222" fmla="*/ 1557271 h 4246968"/>
              <a:gd name="connsiteX12223" fmla="*/ 849506 w 2439256"/>
              <a:gd name="connsiteY12223" fmla="*/ 1557966 h 4246968"/>
              <a:gd name="connsiteX12224" fmla="*/ 852182 w 2439256"/>
              <a:gd name="connsiteY12224" fmla="*/ 1556623 h 4246968"/>
              <a:gd name="connsiteX12225" fmla="*/ 851411 w 2439256"/>
              <a:gd name="connsiteY12225" fmla="*/ 1551975 h 4246968"/>
              <a:gd name="connsiteX12226" fmla="*/ 837733 w 2439256"/>
              <a:gd name="connsiteY12226" fmla="*/ 1538716 h 4246968"/>
              <a:gd name="connsiteX12227" fmla="*/ 843039 w 2439256"/>
              <a:gd name="connsiteY12227" fmla="*/ 1732188 h 4246968"/>
              <a:gd name="connsiteX12228" fmla="*/ 843039 w 2439256"/>
              <a:gd name="connsiteY12228" fmla="*/ 1736836 h 4246968"/>
              <a:gd name="connsiteX12229" fmla="*/ 847715 w 2439256"/>
              <a:gd name="connsiteY12229" fmla="*/ 1736836 h 4246968"/>
              <a:gd name="connsiteX12230" fmla="*/ 863908 w 2439256"/>
              <a:gd name="connsiteY12230" fmla="*/ 1720653 h 4246968"/>
              <a:gd name="connsiteX12231" fmla="*/ 863908 w 2439256"/>
              <a:gd name="connsiteY12231" fmla="*/ 1727216 h 4246968"/>
              <a:gd name="connsiteX12232" fmla="*/ 857316 w 2439256"/>
              <a:gd name="connsiteY12232" fmla="*/ 1760649 h 4246968"/>
              <a:gd name="connsiteX12233" fmla="*/ 859050 w 2439256"/>
              <a:gd name="connsiteY12233" fmla="*/ 1765021 h 4246968"/>
              <a:gd name="connsiteX12234" fmla="*/ 860374 w 2439256"/>
              <a:gd name="connsiteY12234" fmla="*/ 1765306 h 4246968"/>
              <a:gd name="connsiteX12235" fmla="*/ 863422 w 2439256"/>
              <a:gd name="connsiteY12235" fmla="*/ 1763306 h 4246968"/>
              <a:gd name="connsiteX12236" fmla="*/ 870585 w 2439256"/>
              <a:gd name="connsiteY12236" fmla="*/ 1727216 h 4246968"/>
              <a:gd name="connsiteX12237" fmla="*/ 870585 w 2439256"/>
              <a:gd name="connsiteY12237" fmla="*/ 1720749 h 4246968"/>
              <a:gd name="connsiteX12238" fmla="*/ 886768 w 2439256"/>
              <a:gd name="connsiteY12238" fmla="*/ 1736931 h 4246968"/>
              <a:gd name="connsiteX12239" fmla="*/ 889130 w 2439256"/>
              <a:gd name="connsiteY12239" fmla="*/ 1737874 h 4246968"/>
              <a:gd name="connsiteX12240" fmla="*/ 891530 w 2439256"/>
              <a:gd name="connsiteY12240" fmla="*/ 1736931 h 4246968"/>
              <a:gd name="connsiteX12241" fmla="*/ 891530 w 2439256"/>
              <a:gd name="connsiteY12241" fmla="*/ 1732274 h 4246968"/>
              <a:gd name="connsiteX12242" fmla="*/ 869623 w 2439256"/>
              <a:gd name="connsiteY12242" fmla="*/ 1710376 h 4246968"/>
              <a:gd name="connsiteX12243" fmla="*/ 867232 w 2439256"/>
              <a:gd name="connsiteY12243" fmla="*/ 1709395 h 4246968"/>
              <a:gd name="connsiteX12244" fmla="*/ 864861 w 2439256"/>
              <a:gd name="connsiteY12244" fmla="*/ 1710376 h 4246968"/>
              <a:gd name="connsiteX12245" fmla="*/ 843039 w 2439256"/>
              <a:gd name="connsiteY12245" fmla="*/ 1732188 h 4246968"/>
              <a:gd name="connsiteX12246" fmla="*/ 690848 w 2439256"/>
              <a:gd name="connsiteY12246" fmla="*/ 1498806 h 4246968"/>
              <a:gd name="connsiteX12247" fmla="*/ 658358 w 2439256"/>
              <a:gd name="connsiteY12247" fmla="*/ 1531277 h 4246968"/>
              <a:gd name="connsiteX12248" fmla="*/ 625869 w 2439256"/>
              <a:gd name="connsiteY12248" fmla="*/ 1498806 h 4246968"/>
              <a:gd name="connsiteX12249" fmla="*/ 658358 w 2439256"/>
              <a:gd name="connsiteY12249" fmla="*/ 1437189 h 4246968"/>
              <a:gd name="connsiteX12250" fmla="*/ 690848 w 2439256"/>
              <a:gd name="connsiteY12250" fmla="*/ 1498806 h 4246968"/>
              <a:gd name="connsiteX12251" fmla="*/ 632546 w 2439256"/>
              <a:gd name="connsiteY12251" fmla="*/ 1498806 h 4246968"/>
              <a:gd name="connsiteX12252" fmla="*/ 658358 w 2439256"/>
              <a:gd name="connsiteY12252" fmla="*/ 1524619 h 4246968"/>
              <a:gd name="connsiteX12253" fmla="*/ 684171 w 2439256"/>
              <a:gd name="connsiteY12253" fmla="*/ 1498806 h 4246968"/>
              <a:gd name="connsiteX12254" fmla="*/ 658358 w 2439256"/>
              <a:gd name="connsiteY12254" fmla="*/ 1444247 h 4246968"/>
              <a:gd name="connsiteX12255" fmla="*/ 632546 w 2439256"/>
              <a:gd name="connsiteY12255" fmla="*/ 1498806 h 4246968"/>
              <a:gd name="connsiteX12256" fmla="*/ 628459 w 2439256"/>
              <a:gd name="connsiteY12256" fmla="*/ 1562710 h 4246968"/>
              <a:gd name="connsiteX12257" fmla="*/ 624154 w 2439256"/>
              <a:gd name="connsiteY12257" fmla="*/ 1564710 h 4246968"/>
              <a:gd name="connsiteX12258" fmla="*/ 626164 w 2439256"/>
              <a:gd name="connsiteY12258" fmla="*/ 1568996 h 4246968"/>
              <a:gd name="connsiteX12259" fmla="*/ 646738 w 2439256"/>
              <a:gd name="connsiteY12259" fmla="*/ 1573787 h 4246968"/>
              <a:gd name="connsiteX12260" fmla="*/ 647109 w 2439256"/>
              <a:gd name="connsiteY12260" fmla="*/ 1573787 h 4246968"/>
              <a:gd name="connsiteX12261" fmla="*/ 650443 w 2439256"/>
              <a:gd name="connsiteY12261" fmla="*/ 1570815 h 4246968"/>
              <a:gd name="connsiteX12262" fmla="*/ 647405 w 2439256"/>
              <a:gd name="connsiteY12262" fmla="*/ 1567082 h 4246968"/>
              <a:gd name="connsiteX12263" fmla="*/ 628459 w 2439256"/>
              <a:gd name="connsiteY12263" fmla="*/ 1562710 h 4246968"/>
              <a:gd name="connsiteX12264" fmla="*/ 933726 w 2439256"/>
              <a:gd name="connsiteY12264" fmla="*/ 1561690 h 4246968"/>
              <a:gd name="connsiteX12265" fmla="*/ 912200 w 2439256"/>
              <a:gd name="connsiteY12265" fmla="*/ 1567415 h 4246968"/>
              <a:gd name="connsiteX12266" fmla="*/ 909704 w 2439256"/>
              <a:gd name="connsiteY12266" fmla="*/ 1571415 h 4246968"/>
              <a:gd name="connsiteX12267" fmla="*/ 913038 w 2439256"/>
              <a:gd name="connsiteY12267" fmla="*/ 1574063 h 4246968"/>
              <a:gd name="connsiteX12268" fmla="*/ 913809 w 2439256"/>
              <a:gd name="connsiteY12268" fmla="*/ 1573968 h 4246968"/>
              <a:gd name="connsiteX12269" fmla="*/ 935727 w 2439256"/>
              <a:gd name="connsiteY12269" fmla="*/ 1568063 h 4246968"/>
              <a:gd name="connsiteX12270" fmla="*/ 937927 w 2439256"/>
              <a:gd name="connsiteY12270" fmla="*/ 1563881 h 4246968"/>
              <a:gd name="connsiteX12271" fmla="*/ 933726 w 2439256"/>
              <a:gd name="connsiteY12271" fmla="*/ 1561690 h 4246968"/>
              <a:gd name="connsiteX12272" fmla="*/ 1080706 w 2439256"/>
              <a:gd name="connsiteY12272" fmla="*/ 1538716 h 4246968"/>
              <a:gd name="connsiteX12273" fmla="*/ 1076030 w 2439256"/>
              <a:gd name="connsiteY12273" fmla="*/ 1538249 h 4246968"/>
              <a:gd name="connsiteX12274" fmla="*/ 1075544 w 2439256"/>
              <a:gd name="connsiteY12274" fmla="*/ 1542898 h 4246968"/>
              <a:gd name="connsiteX12275" fmla="*/ 1090498 w 2439256"/>
              <a:gd name="connsiteY12275" fmla="*/ 1557271 h 4246968"/>
              <a:gd name="connsiteX12276" fmla="*/ 1092498 w 2439256"/>
              <a:gd name="connsiteY12276" fmla="*/ 1557966 h 4246968"/>
              <a:gd name="connsiteX12277" fmla="*/ 1095165 w 2439256"/>
              <a:gd name="connsiteY12277" fmla="*/ 1556623 h 4246968"/>
              <a:gd name="connsiteX12278" fmla="*/ 1094394 w 2439256"/>
              <a:gd name="connsiteY12278" fmla="*/ 1551975 h 4246968"/>
              <a:gd name="connsiteX12279" fmla="*/ 1080706 w 2439256"/>
              <a:gd name="connsiteY12279" fmla="*/ 1538716 h 4246968"/>
              <a:gd name="connsiteX12280" fmla="*/ 1086031 w 2439256"/>
              <a:gd name="connsiteY12280" fmla="*/ 1732188 h 4246968"/>
              <a:gd name="connsiteX12281" fmla="*/ 1086031 w 2439256"/>
              <a:gd name="connsiteY12281" fmla="*/ 1736836 h 4246968"/>
              <a:gd name="connsiteX12282" fmla="*/ 1090708 w 2439256"/>
              <a:gd name="connsiteY12282" fmla="*/ 1736836 h 4246968"/>
              <a:gd name="connsiteX12283" fmla="*/ 1106871 w 2439256"/>
              <a:gd name="connsiteY12283" fmla="*/ 1720653 h 4246968"/>
              <a:gd name="connsiteX12284" fmla="*/ 1106871 w 2439256"/>
              <a:gd name="connsiteY12284" fmla="*/ 1727216 h 4246968"/>
              <a:gd name="connsiteX12285" fmla="*/ 1100299 w 2439256"/>
              <a:gd name="connsiteY12285" fmla="*/ 1760649 h 4246968"/>
              <a:gd name="connsiteX12286" fmla="*/ 1102043 w 2439256"/>
              <a:gd name="connsiteY12286" fmla="*/ 1765021 h 4246968"/>
              <a:gd name="connsiteX12287" fmla="*/ 1103357 w 2439256"/>
              <a:gd name="connsiteY12287" fmla="*/ 1765306 h 4246968"/>
              <a:gd name="connsiteX12288" fmla="*/ 1106415 w 2439256"/>
              <a:gd name="connsiteY12288" fmla="*/ 1763306 h 4246968"/>
              <a:gd name="connsiteX12289" fmla="*/ 1113568 w 2439256"/>
              <a:gd name="connsiteY12289" fmla="*/ 1727216 h 4246968"/>
              <a:gd name="connsiteX12290" fmla="*/ 1113568 w 2439256"/>
              <a:gd name="connsiteY12290" fmla="*/ 1720749 h 4246968"/>
              <a:gd name="connsiteX12291" fmla="*/ 1129751 w 2439256"/>
              <a:gd name="connsiteY12291" fmla="*/ 1736931 h 4246968"/>
              <a:gd name="connsiteX12292" fmla="*/ 1132132 w 2439256"/>
              <a:gd name="connsiteY12292" fmla="*/ 1737874 h 4246968"/>
              <a:gd name="connsiteX12293" fmla="*/ 1134523 w 2439256"/>
              <a:gd name="connsiteY12293" fmla="*/ 1736931 h 4246968"/>
              <a:gd name="connsiteX12294" fmla="*/ 1134523 w 2439256"/>
              <a:gd name="connsiteY12294" fmla="*/ 1732274 h 4246968"/>
              <a:gd name="connsiteX12295" fmla="*/ 1112615 w 2439256"/>
              <a:gd name="connsiteY12295" fmla="*/ 1710376 h 4246968"/>
              <a:gd name="connsiteX12296" fmla="*/ 1110215 w 2439256"/>
              <a:gd name="connsiteY12296" fmla="*/ 1709395 h 4246968"/>
              <a:gd name="connsiteX12297" fmla="*/ 1107853 w 2439256"/>
              <a:gd name="connsiteY12297" fmla="*/ 1710376 h 4246968"/>
              <a:gd name="connsiteX12298" fmla="*/ 1086031 w 2439256"/>
              <a:gd name="connsiteY12298" fmla="*/ 1732188 h 4246968"/>
              <a:gd name="connsiteX12299" fmla="*/ 600056 w 2439256"/>
              <a:gd name="connsiteY12299" fmla="*/ 1736846 h 4246968"/>
              <a:gd name="connsiteX12300" fmla="*/ 604742 w 2439256"/>
              <a:gd name="connsiteY12300" fmla="*/ 1736846 h 4246968"/>
              <a:gd name="connsiteX12301" fmla="*/ 620906 w 2439256"/>
              <a:gd name="connsiteY12301" fmla="*/ 1720653 h 4246968"/>
              <a:gd name="connsiteX12302" fmla="*/ 620906 w 2439256"/>
              <a:gd name="connsiteY12302" fmla="*/ 1727225 h 4246968"/>
              <a:gd name="connsiteX12303" fmla="*/ 614363 w 2439256"/>
              <a:gd name="connsiteY12303" fmla="*/ 1760658 h 4246968"/>
              <a:gd name="connsiteX12304" fmla="*/ 616067 w 2439256"/>
              <a:gd name="connsiteY12304" fmla="*/ 1765030 h 4246968"/>
              <a:gd name="connsiteX12305" fmla="*/ 617411 w 2439256"/>
              <a:gd name="connsiteY12305" fmla="*/ 1765316 h 4246968"/>
              <a:gd name="connsiteX12306" fmla="*/ 620449 w 2439256"/>
              <a:gd name="connsiteY12306" fmla="*/ 1763306 h 4246968"/>
              <a:gd name="connsiteX12307" fmla="*/ 627593 w 2439256"/>
              <a:gd name="connsiteY12307" fmla="*/ 1727225 h 4246968"/>
              <a:gd name="connsiteX12308" fmla="*/ 627593 w 2439256"/>
              <a:gd name="connsiteY12308" fmla="*/ 1720758 h 4246968"/>
              <a:gd name="connsiteX12309" fmla="*/ 643776 w 2439256"/>
              <a:gd name="connsiteY12309" fmla="*/ 1736931 h 4246968"/>
              <a:gd name="connsiteX12310" fmla="*/ 646176 w 2439256"/>
              <a:gd name="connsiteY12310" fmla="*/ 1737874 h 4246968"/>
              <a:gd name="connsiteX12311" fmla="*/ 648548 w 2439256"/>
              <a:gd name="connsiteY12311" fmla="*/ 1736931 h 4246968"/>
              <a:gd name="connsiteX12312" fmla="*/ 648548 w 2439256"/>
              <a:gd name="connsiteY12312" fmla="*/ 1732283 h 4246968"/>
              <a:gd name="connsiteX12313" fmla="*/ 626640 w 2439256"/>
              <a:gd name="connsiteY12313" fmla="*/ 1710385 h 4246968"/>
              <a:gd name="connsiteX12314" fmla="*/ 624249 w 2439256"/>
              <a:gd name="connsiteY12314" fmla="*/ 1709404 h 4246968"/>
              <a:gd name="connsiteX12315" fmla="*/ 621878 w 2439256"/>
              <a:gd name="connsiteY12315" fmla="*/ 1710385 h 4246968"/>
              <a:gd name="connsiteX12316" fmla="*/ 600056 w 2439256"/>
              <a:gd name="connsiteY12316" fmla="*/ 1732198 h 4246968"/>
              <a:gd name="connsiteX12317" fmla="*/ 600056 w 2439256"/>
              <a:gd name="connsiteY12317" fmla="*/ 1736846 h 4246968"/>
              <a:gd name="connsiteX12318" fmla="*/ 901341 w 2439256"/>
              <a:gd name="connsiteY12318" fmla="*/ 1437180 h 4246968"/>
              <a:gd name="connsiteX12319" fmla="*/ 933802 w 2439256"/>
              <a:gd name="connsiteY12319" fmla="*/ 1498806 h 4246968"/>
              <a:gd name="connsiteX12320" fmla="*/ 901341 w 2439256"/>
              <a:gd name="connsiteY12320" fmla="*/ 1531277 h 4246968"/>
              <a:gd name="connsiteX12321" fmla="*/ 868861 w 2439256"/>
              <a:gd name="connsiteY12321" fmla="*/ 1498806 h 4246968"/>
              <a:gd name="connsiteX12322" fmla="*/ 901341 w 2439256"/>
              <a:gd name="connsiteY12322" fmla="*/ 1437180 h 4246968"/>
              <a:gd name="connsiteX12323" fmla="*/ 901341 w 2439256"/>
              <a:gd name="connsiteY12323" fmla="*/ 1524619 h 4246968"/>
              <a:gd name="connsiteX12324" fmla="*/ 927154 w 2439256"/>
              <a:gd name="connsiteY12324" fmla="*/ 1498806 h 4246968"/>
              <a:gd name="connsiteX12325" fmla="*/ 901341 w 2439256"/>
              <a:gd name="connsiteY12325" fmla="*/ 1444247 h 4246968"/>
              <a:gd name="connsiteX12326" fmla="*/ 875529 w 2439256"/>
              <a:gd name="connsiteY12326" fmla="*/ 1498806 h 4246968"/>
              <a:gd name="connsiteX12327" fmla="*/ 901341 w 2439256"/>
              <a:gd name="connsiteY12327" fmla="*/ 1524619 h 4246968"/>
              <a:gd name="connsiteX12328" fmla="*/ 869128 w 2439256"/>
              <a:gd name="connsiteY12328" fmla="*/ 1568996 h 4246968"/>
              <a:gd name="connsiteX12329" fmla="*/ 889721 w 2439256"/>
              <a:gd name="connsiteY12329" fmla="*/ 1573787 h 4246968"/>
              <a:gd name="connsiteX12330" fmla="*/ 890092 w 2439256"/>
              <a:gd name="connsiteY12330" fmla="*/ 1573787 h 4246968"/>
              <a:gd name="connsiteX12331" fmla="*/ 893436 w 2439256"/>
              <a:gd name="connsiteY12331" fmla="*/ 1570815 h 4246968"/>
              <a:gd name="connsiteX12332" fmla="*/ 890397 w 2439256"/>
              <a:gd name="connsiteY12332" fmla="*/ 1567082 h 4246968"/>
              <a:gd name="connsiteX12333" fmla="*/ 871442 w 2439256"/>
              <a:gd name="connsiteY12333" fmla="*/ 1562710 h 4246968"/>
              <a:gd name="connsiteX12334" fmla="*/ 867127 w 2439256"/>
              <a:gd name="connsiteY12334" fmla="*/ 1564710 h 4246968"/>
              <a:gd name="connsiteX12335" fmla="*/ 869128 w 2439256"/>
              <a:gd name="connsiteY12335" fmla="*/ 1568996 h 4246968"/>
              <a:gd name="connsiteX12336" fmla="*/ 204778 w 2439256"/>
              <a:gd name="connsiteY12336" fmla="*/ 1498806 h 4246968"/>
              <a:gd name="connsiteX12337" fmla="*/ 172298 w 2439256"/>
              <a:gd name="connsiteY12337" fmla="*/ 1531277 h 4246968"/>
              <a:gd name="connsiteX12338" fmla="*/ 139817 w 2439256"/>
              <a:gd name="connsiteY12338" fmla="*/ 1498806 h 4246968"/>
              <a:gd name="connsiteX12339" fmla="*/ 172298 w 2439256"/>
              <a:gd name="connsiteY12339" fmla="*/ 1437189 h 4246968"/>
              <a:gd name="connsiteX12340" fmla="*/ 204778 w 2439256"/>
              <a:gd name="connsiteY12340" fmla="*/ 1498806 h 4246968"/>
              <a:gd name="connsiteX12341" fmla="*/ 146475 w 2439256"/>
              <a:gd name="connsiteY12341" fmla="*/ 1498806 h 4246968"/>
              <a:gd name="connsiteX12342" fmla="*/ 172298 w 2439256"/>
              <a:gd name="connsiteY12342" fmla="*/ 1524619 h 4246968"/>
              <a:gd name="connsiteX12343" fmla="*/ 198111 w 2439256"/>
              <a:gd name="connsiteY12343" fmla="*/ 1498806 h 4246968"/>
              <a:gd name="connsiteX12344" fmla="*/ 172298 w 2439256"/>
              <a:gd name="connsiteY12344" fmla="*/ 1444247 h 4246968"/>
              <a:gd name="connsiteX12345" fmla="*/ 146475 w 2439256"/>
              <a:gd name="connsiteY12345" fmla="*/ 1498806 h 4246968"/>
              <a:gd name="connsiteX12346" fmla="*/ 184023 w 2439256"/>
              <a:gd name="connsiteY12346" fmla="*/ 1574063 h 4246968"/>
              <a:gd name="connsiteX12347" fmla="*/ 184785 w 2439256"/>
              <a:gd name="connsiteY12347" fmla="*/ 1573968 h 4246968"/>
              <a:gd name="connsiteX12348" fmla="*/ 206693 w 2439256"/>
              <a:gd name="connsiteY12348" fmla="*/ 1568063 h 4246968"/>
              <a:gd name="connsiteX12349" fmla="*/ 208873 w 2439256"/>
              <a:gd name="connsiteY12349" fmla="*/ 1563881 h 4246968"/>
              <a:gd name="connsiteX12350" fmla="*/ 204701 w 2439256"/>
              <a:gd name="connsiteY12350" fmla="*/ 1561690 h 4246968"/>
              <a:gd name="connsiteX12351" fmla="*/ 183156 w 2439256"/>
              <a:gd name="connsiteY12351" fmla="*/ 1567415 h 4246968"/>
              <a:gd name="connsiteX12352" fmla="*/ 180651 w 2439256"/>
              <a:gd name="connsiteY12352" fmla="*/ 1571415 h 4246968"/>
              <a:gd name="connsiteX12353" fmla="*/ 184023 w 2439256"/>
              <a:gd name="connsiteY12353" fmla="*/ 1574063 h 4246968"/>
              <a:gd name="connsiteX12354" fmla="*/ 604542 w 2439256"/>
              <a:gd name="connsiteY12354" fmla="*/ 1557271 h 4246968"/>
              <a:gd name="connsiteX12355" fmla="*/ 606542 w 2439256"/>
              <a:gd name="connsiteY12355" fmla="*/ 1557966 h 4246968"/>
              <a:gd name="connsiteX12356" fmla="*/ 609190 w 2439256"/>
              <a:gd name="connsiteY12356" fmla="*/ 1556623 h 4246968"/>
              <a:gd name="connsiteX12357" fmla="*/ 608447 w 2439256"/>
              <a:gd name="connsiteY12357" fmla="*/ 1551975 h 4246968"/>
              <a:gd name="connsiteX12358" fmla="*/ 594741 w 2439256"/>
              <a:gd name="connsiteY12358" fmla="*/ 1538716 h 4246968"/>
              <a:gd name="connsiteX12359" fmla="*/ 590055 w 2439256"/>
              <a:gd name="connsiteY12359" fmla="*/ 1538249 h 4246968"/>
              <a:gd name="connsiteX12360" fmla="*/ 589579 w 2439256"/>
              <a:gd name="connsiteY12360" fmla="*/ 1542898 h 4246968"/>
              <a:gd name="connsiteX12361" fmla="*/ 604542 w 2439256"/>
              <a:gd name="connsiteY12361" fmla="*/ 1557271 h 4246968"/>
              <a:gd name="connsiteX12362" fmla="*/ 361559 w 2439256"/>
              <a:gd name="connsiteY12362" fmla="*/ 1557271 h 4246968"/>
              <a:gd name="connsiteX12363" fmla="*/ 363560 w 2439256"/>
              <a:gd name="connsiteY12363" fmla="*/ 1557966 h 4246968"/>
              <a:gd name="connsiteX12364" fmla="*/ 366217 w 2439256"/>
              <a:gd name="connsiteY12364" fmla="*/ 1556623 h 4246968"/>
              <a:gd name="connsiteX12365" fmla="*/ 365474 w 2439256"/>
              <a:gd name="connsiteY12365" fmla="*/ 1551975 h 4246968"/>
              <a:gd name="connsiteX12366" fmla="*/ 351748 w 2439256"/>
              <a:gd name="connsiteY12366" fmla="*/ 1538716 h 4246968"/>
              <a:gd name="connsiteX12367" fmla="*/ 347081 w 2439256"/>
              <a:gd name="connsiteY12367" fmla="*/ 1538249 h 4246968"/>
              <a:gd name="connsiteX12368" fmla="*/ 346614 w 2439256"/>
              <a:gd name="connsiteY12368" fmla="*/ 1542898 h 4246968"/>
              <a:gd name="connsiteX12369" fmla="*/ 361559 w 2439256"/>
              <a:gd name="connsiteY12369" fmla="*/ 1557271 h 4246968"/>
              <a:gd name="connsiteX12370" fmla="*/ 142389 w 2439256"/>
              <a:gd name="connsiteY12370" fmla="*/ 1562710 h 4246968"/>
              <a:gd name="connsiteX12371" fmla="*/ 138103 w 2439256"/>
              <a:gd name="connsiteY12371" fmla="*/ 1564710 h 4246968"/>
              <a:gd name="connsiteX12372" fmla="*/ 140112 w 2439256"/>
              <a:gd name="connsiteY12372" fmla="*/ 1568996 h 4246968"/>
              <a:gd name="connsiteX12373" fmla="*/ 160668 w 2439256"/>
              <a:gd name="connsiteY12373" fmla="*/ 1573787 h 4246968"/>
              <a:gd name="connsiteX12374" fmla="*/ 161068 w 2439256"/>
              <a:gd name="connsiteY12374" fmla="*/ 1573787 h 4246968"/>
              <a:gd name="connsiteX12375" fmla="*/ 164392 w 2439256"/>
              <a:gd name="connsiteY12375" fmla="*/ 1570815 h 4246968"/>
              <a:gd name="connsiteX12376" fmla="*/ 161344 w 2439256"/>
              <a:gd name="connsiteY12376" fmla="*/ 1567082 h 4246968"/>
              <a:gd name="connsiteX12377" fmla="*/ 142389 w 2439256"/>
              <a:gd name="connsiteY12377" fmla="*/ 1562710 h 4246968"/>
              <a:gd name="connsiteX12378" fmla="*/ 1387297 w 2439256"/>
              <a:gd name="connsiteY12378" fmla="*/ 951212 h 4246968"/>
              <a:gd name="connsiteX12379" fmla="*/ 1419777 w 2439256"/>
              <a:gd name="connsiteY12379" fmla="*/ 1012841 h 4246968"/>
              <a:gd name="connsiteX12380" fmla="*/ 1387297 w 2439256"/>
              <a:gd name="connsiteY12380" fmla="*/ 1045350 h 4246968"/>
              <a:gd name="connsiteX12381" fmla="*/ 1354836 w 2439256"/>
              <a:gd name="connsiteY12381" fmla="*/ 1012841 h 4246968"/>
              <a:gd name="connsiteX12382" fmla="*/ 1387297 w 2439256"/>
              <a:gd name="connsiteY12382" fmla="*/ 951212 h 4246968"/>
              <a:gd name="connsiteX12383" fmla="*/ 1387297 w 2439256"/>
              <a:gd name="connsiteY12383" fmla="*/ 1038654 h 4246968"/>
              <a:gd name="connsiteX12384" fmla="*/ 1413110 w 2439256"/>
              <a:gd name="connsiteY12384" fmla="*/ 1012841 h 4246968"/>
              <a:gd name="connsiteX12385" fmla="*/ 1387297 w 2439256"/>
              <a:gd name="connsiteY12385" fmla="*/ 958291 h 4246968"/>
              <a:gd name="connsiteX12386" fmla="*/ 1361475 w 2439256"/>
              <a:gd name="connsiteY12386" fmla="*/ 1012841 h 4246968"/>
              <a:gd name="connsiteX12387" fmla="*/ 1387297 w 2439256"/>
              <a:gd name="connsiteY12387" fmla="*/ 1038654 h 4246968"/>
              <a:gd name="connsiteX12388" fmla="*/ 426996 w 2439256"/>
              <a:gd name="connsiteY12388" fmla="*/ 1574063 h 4246968"/>
              <a:gd name="connsiteX12389" fmla="*/ 427758 w 2439256"/>
              <a:gd name="connsiteY12389" fmla="*/ 1573968 h 4246968"/>
              <a:gd name="connsiteX12390" fmla="*/ 449666 w 2439256"/>
              <a:gd name="connsiteY12390" fmla="*/ 1568063 h 4246968"/>
              <a:gd name="connsiteX12391" fmla="*/ 451866 w 2439256"/>
              <a:gd name="connsiteY12391" fmla="*/ 1563881 h 4246968"/>
              <a:gd name="connsiteX12392" fmla="*/ 447675 w 2439256"/>
              <a:gd name="connsiteY12392" fmla="*/ 1561690 h 4246968"/>
              <a:gd name="connsiteX12393" fmla="*/ 426148 w 2439256"/>
              <a:gd name="connsiteY12393" fmla="*/ 1567415 h 4246968"/>
              <a:gd name="connsiteX12394" fmla="*/ 423653 w 2439256"/>
              <a:gd name="connsiteY12394" fmla="*/ 1571415 h 4246968"/>
              <a:gd name="connsiteX12395" fmla="*/ 426996 w 2439256"/>
              <a:gd name="connsiteY12395" fmla="*/ 1574063 h 4246968"/>
              <a:gd name="connsiteX12396" fmla="*/ 385372 w 2439256"/>
              <a:gd name="connsiteY12396" fmla="*/ 1562710 h 4246968"/>
              <a:gd name="connsiteX12397" fmla="*/ 381076 w 2439256"/>
              <a:gd name="connsiteY12397" fmla="*/ 1564710 h 4246968"/>
              <a:gd name="connsiteX12398" fmla="*/ 383076 w 2439256"/>
              <a:gd name="connsiteY12398" fmla="*/ 1568996 h 4246968"/>
              <a:gd name="connsiteX12399" fmla="*/ 403650 w 2439256"/>
              <a:gd name="connsiteY12399" fmla="*/ 1573787 h 4246968"/>
              <a:gd name="connsiteX12400" fmla="*/ 404041 w 2439256"/>
              <a:gd name="connsiteY12400" fmla="*/ 1573787 h 4246968"/>
              <a:gd name="connsiteX12401" fmla="*/ 407375 w 2439256"/>
              <a:gd name="connsiteY12401" fmla="*/ 1570815 h 4246968"/>
              <a:gd name="connsiteX12402" fmla="*/ 404336 w 2439256"/>
              <a:gd name="connsiteY12402" fmla="*/ 1567082 h 4246968"/>
              <a:gd name="connsiteX12403" fmla="*/ 385372 w 2439256"/>
              <a:gd name="connsiteY12403" fmla="*/ 1562710 h 4246968"/>
              <a:gd name="connsiteX12404" fmla="*/ 357073 w 2439256"/>
              <a:gd name="connsiteY12404" fmla="*/ 1736846 h 4246968"/>
              <a:gd name="connsiteX12405" fmla="*/ 361750 w 2439256"/>
              <a:gd name="connsiteY12405" fmla="*/ 1736846 h 4246968"/>
              <a:gd name="connsiteX12406" fmla="*/ 377923 w 2439256"/>
              <a:gd name="connsiteY12406" fmla="*/ 1720653 h 4246968"/>
              <a:gd name="connsiteX12407" fmla="*/ 377923 w 2439256"/>
              <a:gd name="connsiteY12407" fmla="*/ 1727225 h 4246968"/>
              <a:gd name="connsiteX12408" fmla="*/ 371380 w 2439256"/>
              <a:gd name="connsiteY12408" fmla="*/ 1760658 h 4246968"/>
              <a:gd name="connsiteX12409" fmla="*/ 373075 w 2439256"/>
              <a:gd name="connsiteY12409" fmla="*/ 1765030 h 4246968"/>
              <a:gd name="connsiteX12410" fmla="*/ 374418 w 2439256"/>
              <a:gd name="connsiteY12410" fmla="*/ 1765316 h 4246968"/>
              <a:gd name="connsiteX12411" fmla="*/ 377466 w 2439256"/>
              <a:gd name="connsiteY12411" fmla="*/ 1763306 h 4246968"/>
              <a:gd name="connsiteX12412" fmla="*/ 384610 w 2439256"/>
              <a:gd name="connsiteY12412" fmla="*/ 1727225 h 4246968"/>
              <a:gd name="connsiteX12413" fmla="*/ 384610 w 2439256"/>
              <a:gd name="connsiteY12413" fmla="*/ 1720758 h 4246968"/>
              <a:gd name="connsiteX12414" fmla="*/ 400802 w 2439256"/>
              <a:gd name="connsiteY12414" fmla="*/ 1736931 h 4246968"/>
              <a:gd name="connsiteX12415" fmla="*/ 403184 w 2439256"/>
              <a:gd name="connsiteY12415" fmla="*/ 1737874 h 4246968"/>
              <a:gd name="connsiteX12416" fmla="*/ 405565 w 2439256"/>
              <a:gd name="connsiteY12416" fmla="*/ 1736931 h 4246968"/>
              <a:gd name="connsiteX12417" fmla="*/ 405565 w 2439256"/>
              <a:gd name="connsiteY12417" fmla="*/ 1732283 h 4246968"/>
              <a:gd name="connsiteX12418" fmla="*/ 383657 w 2439256"/>
              <a:gd name="connsiteY12418" fmla="*/ 1710385 h 4246968"/>
              <a:gd name="connsiteX12419" fmla="*/ 381285 w 2439256"/>
              <a:gd name="connsiteY12419" fmla="*/ 1709404 h 4246968"/>
              <a:gd name="connsiteX12420" fmla="*/ 378895 w 2439256"/>
              <a:gd name="connsiteY12420" fmla="*/ 1710385 h 4246968"/>
              <a:gd name="connsiteX12421" fmla="*/ 357073 w 2439256"/>
              <a:gd name="connsiteY12421" fmla="*/ 1732198 h 4246968"/>
              <a:gd name="connsiteX12422" fmla="*/ 357073 w 2439256"/>
              <a:gd name="connsiteY12422" fmla="*/ 1736846 h 4246968"/>
              <a:gd name="connsiteX12423" fmla="*/ 1598095 w 2439256"/>
              <a:gd name="connsiteY12423" fmla="*/ 1568996 h 4246968"/>
              <a:gd name="connsiteX12424" fmla="*/ 1618669 w 2439256"/>
              <a:gd name="connsiteY12424" fmla="*/ 1573787 h 4246968"/>
              <a:gd name="connsiteX12425" fmla="*/ 1619050 w 2439256"/>
              <a:gd name="connsiteY12425" fmla="*/ 1573787 h 4246968"/>
              <a:gd name="connsiteX12426" fmla="*/ 1622374 w 2439256"/>
              <a:gd name="connsiteY12426" fmla="*/ 1570815 h 4246968"/>
              <a:gd name="connsiteX12427" fmla="*/ 1619316 w 2439256"/>
              <a:gd name="connsiteY12427" fmla="*/ 1567082 h 4246968"/>
              <a:gd name="connsiteX12428" fmla="*/ 1600372 w 2439256"/>
              <a:gd name="connsiteY12428" fmla="*/ 1562710 h 4246968"/>
              <a:gd name="connsiteX12429" fmla="*/ 1596094 w 2439256"/>
              <a:gd name="connsiteY12429" fmla="*/ 1564710 h 4246968"/>
              <a:gd name="connsiteX12430" fmla="*/ 1598095 w 2439256"/>
              <a:gd name="connsiteY12430" fmla="*/ 1568996 h 4246968"/>
              <a:gd name="connsiteX12431" fmla="*/ 1520561 w 2439256"/>
              <a:gd name="connsiteY12431" fmla="*/ 2302993 h 4246968"/>
              <a:gd name="connsiteX12432" fmla="*/ 1521333 w 2439256"/>
              <a:gd name="connsiteY12432" fmla="*/ 2302897 h 4246968"/>
              <a:gd name="connsiteX12433" fmla="*/ 1543231 w 2439256"/>
              <a:gd name="connsiteY12433" fmla="*/ 2296992 h 4246968"/>
              <a:gd name="connsiteX12434" fmla="*/ 1545421 w 2439256"/>
              <a:gd name="connsiteY12434" fmla="*/ 2292810 h 4246968"/>
              <a:gd name="connsiteX12435" fmla="*/ 1541336 w 2439256"/>
              <a:gd name="connsiteY12435" fmla="*/ 2290715 h 4246968"/>
              <a:gd name="connsiteX12436" fmla="*/ 1519790 w 2439256"/>
              <a:gd name="connsiteY12436" fmla="*/ 2296439 h 4246968"/>
              <a:gd name="connsiteX12437" fmla="*/ 1517323 w 2439256"/>
              <a:gd name="connsiteY12437" fmla="*/ 2300440 h 4246968"/>
              <a:gd name="connsiteX12438" fmla="*/ 1520561 w 2439256"/>
              <a:gd name="connsiteY12438" fmla="*/ 2302993 h 4246968"/>
              <a:gd name="connsiteX12439" fmla="*/ 1641996 w 2439256"/>
              <a:gd name="connsiteY12439" fmla="*/ 2060029 h 4246968"/>
              <a:gd name="connsiteX12440" fmla="*/ 1642767 w 2439256"/>
              <a:gd name="connsiteY12440" fmla="*/ 2059943 h 4246968"/>
              <a:gd name="connsiteX12441" fmla="*/ 1664665 w 2439256"/>
              <a:gd name="connsiteY12441" fmla="*/ 2054028 h 4246968"/>
              <a:gd name="connsiteX12442" fmla="*/ 1666856 w 2439256"/>
              <a:gd name="connsiteY12442" fmla="*/ 2049856 h 4246968"/>
              <a:gd name="connsiteX12443" fmla="*/ 1662674 w 2439256"/>
              <a:gd name="connsiteY12443" fmla="*/ 2047665 h 4246968"/>
              <a:gd name="connsiteX12444" fmla="*/ 1641138 w 2439256"/>
              <a:gd name="connsiteY12444" fmla="*/ 2053323 h 4246968"/>
              <a:gd name="connsiteX12445" fmla="*/ 1638662 w 2439256"/>
              <a:gd name="connsiteY12445" fmla="*/ 2057333 h 4246968"/>
              <a:gd name="connsiteX12446" fmla="*/ 1641996 w 2439256"/>
              <a:gd name="connsiteY12446" fmla="*/ 2060029 h 4246968"/>
              <a:gd name="connsiteX12447" fmla="*/ 1564091 w 2439256"/>
              <a:gd name="connsiteY12447" fmla="*/ 1798749 h 4246968"/>
              <a:gd name="connsiteX12448" fmla="*/ 1579521 w 2439256"/>
              <a:gd name="connsiteY12448" fmla="*/ 1784280 h 4246968"/>
              <a:gd name="connsiteX12449" fmla="*/ 1579054 w 2439256"/>
              <a:gd name="connsiteY12449" fmla="*/ 1779632 h 4246968"/>
              <a:gd name="connsiteX12450" fmla="*/ 1574463 w 2439256"/>
              <a:gd name="connsiteY12450" fmla="*/ 1780099 h 4246968"/>
              <a:gd name="connsiteX12451" fmla="*/ 1560280 w 2439256"/>
              <a:gd name="connsiteY12451" fmla="*/ 1793396 h 4246968"/>
              <a:gd name="connsiteX12452" fmla="*/ 1559509 w 2439256"/>
              <a:gd name="connsiteY12452" fmla="*/ 1798101 h 4246968"/>
              <a:gd name="connsiteX12453" fmla="*/ 1562186 w 2439256"/>
              <a:gd name="connsiteY12453" fmla="*/ 1799444 h 4246968"/>
              <a:gd name="connsiteX12454" fmla="*/ 1564091 w 2439256"/>
              <a:gd name="connsiteY12454" fmla="*/ 1798749 h 4246968"/>
              <a:gd name="connsiteX12455" fmla="*/ 1630280 w 2439256"/>
              <a:gd name="connsiteY12455" fmla="*/ 1437180 h 4246968"/>
              <a:gd name="connsiteX12456" fmla="*/ 1662769 w 2439256"/>
              <a:gd name="connsiteY12456" fmla="*/ 1498806 h 4246968"/>
              <a:gd name="connsiteX12457" fmla="*/ 1630280 w 2439256"/>
              <a:gd name="connsiteY12457" fmla="*/ 1531277 h 4246968"/>
              <a:gd name="connsiteX12458" fmla="*/ 1597809 w 2439256"/>
              <a:gd name="connsiteY12458" fmla="*/ 1498806 h 4246968"/>
              <a:gd name="connsiteX12459" fmla="*/ 1630280 w 2439256"/>
              <a:gd name="connsiteY12459" fmla="*/ 1437180 h 4246968"/>
              <a:gd name="connsiteX12460" fmla="*/ 1630366 w 2439256"/>
              <a:gd name="connsiteY12460" fmla="*/ 1524619 h 4246968"/>
              <a:gd name="connsiteX12461" fmla="*/ 1656197 w 2439256"/>
              <a:gd name="connsiteY12461" fmla="*/ 1498806 h 4246968"/>
              <a:gd name="connsiteX12462" fmla="*/ 1630366 w 2439256"/>
              <a:gd name="connsiteY12462" fmla="*/ 1444247 h 4246968"/>
              <a:gd name="connsiteX12463" fmla="*/ 1604553 w 2439256"/>
              <a:gd name="connsiteY12463" fmla="*/ 1498806 h 4246968"/>
              <a:gd name="connsiteX12464" fmla="*/ 1630366 w 2439256"/>
              <a:gd name="connsiteY12464" fmla="*/ 1524619 h 4246968"/>
              <a:gd name="connsiteX12465" fmla="*/ 1641996 w 2439256"/>
              <a:gd name="connsiteY12465" fmla="*/ 1574063 h 4246968"/>
              <a:gd name="connsiteX12466" fmla="*/ 1642767 w 2439256"/>
              <a:gd name="connsiteY12466" fmla="*/ 1573968 h 4246968"/>
              <a:gd name="connsiteX12467" fmla="*/ 1664665 w 2439256"/>
              <a:gd name="connsiteY12467" fmla="*/ 1568063 h 4246968"/>
              <a:gd name="connsiteX12468" fmla="*/ 1666856 w 2439256"/>
              <a:gd name="connsiteY12468" fmla="*/ 1563881 h 4246968"/>
              <a:gd name="connsiteX12469" fmla="*/ 1662674 w 2439256"/>
              <a:gd name="connsiteY12469" fmla="*/ 1561690 h 4246968"/>
              <a:gd name="connsiteX12470" fmla="*/ 1641138 w 2439256"/>
              <a:gd name="connsiteY12470" fmla="*/ 1567415 h 4246968"/>
              <a:gd name="connsiteX12471" fmla="*/ 1638662 w 2439256"/>
              <a:gd name="connsiteY12471" fmla="*/ 1571415 h 4246968"/>
              <a:gd name="connsiteX12472" fmla="*/ 1641996 w 2439256"/>
              <a:gd name="connsiteY12472" fmla="*/ 1574063 h 4246968"/>
              <a:gd name="connsiteX12473" fmla="*/ 1541326 w 2439256"/>
              <a:gd name="connsiteY12473" fmla="*/ 2227840 h 4246968"/>
              <a:gd name="connsiteX12474" fmla="*/ 1508855 w 2439256"/>
              <a:gd name="connsiteY12474" fmla="*/ 2260349 h 4246968"/>
              <a:gd name="connsiteX12475" fmla="*/ 1476356 w 2439256"/>
              <a:gd name="connsiteY12475" fmla="*/ 2227840 h 4246968"/>
              <a:gd name="connsiteX12476" fmla="*/ 1508855 w 2439256"/>
              <a:gd name="connsiteY12476" fmla="*/ 2166214 h 4246968"/>
              <a:gd name="connsiteX12477" fmla="*/ 1541326 w 2439256"/>
              <a:gd name="connsiteY12477" fmla="*/ 2227840 h 4246968"/>
              <a:gd name="connsiteX12478" fmla="*/ 1483033 w 2439256"/>
              <a:gd name="connsiteY12478" fmla="*/ 2227840 h 4246968"/>
              <a:gd name="connsiteX12479" fmla="*/ 1508855 w 2439256"/>
              <a:gd name="connsiteY12479" fmla="*/ 2253653 h 4246968"/>
              <a:gd name="connsiteX12480" fmla="*/ 1534658 w 2439256"/>
              <a:gd name="connsiteY12480" fmla="*/ 2227840 h 4246968"/>
              <a:gd name="connsiteX12481" fmla="*/ 1508855 w 2439256"/>
              <a:gd name="connsiteY12481" fmla="*/ 2173281 h 4246968"/>
              <a:gd name="connsiteX12482" fmla="*/ 1483033 w 2439256"/>
              <a:gd name="connsiteY12482" fmla="*/ 2227840 h 4246968"/>
              <a:gd name="connsiteX12483" fmla="*/ 1277483 w 2439256"/>
              <a:gd name="connsiteY12483" fmla="*/ 2302993 h 4246968"/>
              <a:gd name="connsiteX12484" fmla="*/ 1278255 w 2439256"/>
              <a:gd name="connsiteY12484" fmla="*/ 2302897 h 4246968"/>
              <a:gd name="connsiteX12485" fmla="*/ 1300153 w 2439256"/>
              <a:gd name="connsiteY12485" fmla="*/ 2296992 h 4246968"/>
              <a:gd name="connsiteX12486" fmla="*/ 1302353 w 2439256"/>
              <a:gd name="connsiteY12486" fmla="*/ 2292810 h 4246968"/>
              <a:gd name="connsiteX12487" fmla="*/ 1298248 w 2439256"/>
              <a:gd name="connsiteY12487" fmla="*/ 2290715 h 4246968"/>
              <a:gd name="connsiteX12488" fmla="*/ 1276712 w 2439256"/>
              <a:gd name="connsiteY12488" fmla="*/ 2296439 h 4246968"/>
              <a:gd name="connsiteX12489" fmla="*/ 1274254 w 2439256"/>
              <a:gd name="connsiteY12489" fmla="*/ 2300440 h 4246968"/>
              <a:gd name="connsiteX12490" fmla="*/ 1277483 w 2439256"/>
              <a:gd name="connsiteY12490" fmla="*/ 2302993 h 4246968"/>
              <a:gd name="connsiteX12491" fmla="*/ 1440637 w 2439256"/>
              <a:gd name="connsiteY12491" fmla="*/ 2528373 h 4246968"/>
              <a:gd name="connsiteX12492" fmla="*/ 1442552 w 2439256"/>
              <a:gd name="connsiteY12492" fmla="*/ 2527678 h 4246968"/>
              <a:gd name="connsiteX12493" fmla="*/ 1457992 w 2439256"/>
              <a:gd name="connsiteY12493" fmla="*/ 2513210 h 4246968"/>
              <a:gd name="connsiteX12494" fmla="*/ 1457497 w 2439256"/>
              <a:gd name="connsiteY12494" fmla="*/ 2508561 h 4246968"/>
              <a:gd name="connsiteX12495" fmla="*/ 1452934 w 2439256"/>
              <a:gd name="connsiteY12495" fmla="*/ 2509037 h 4246968"/>
              <a:gd name="connsiteX12496" fmla="*/ 1438732 w 2439256"/>
              <a:gd name="connsiteY12496" fmla="*/ 2522373 h 4246968"/>
              <a:gd name="connsiteX12497" fmla="*/ 1437989 w 2439256"/>
              <a:gd name="connsiteY12497" fmla="*/ 2527021 h 4246968"/>
              <a:gd name="connsiteX12498" fmla="*/ 1440637 w 2439256"/>
              <a:gd name="connsiteY12498" fmla="*/ 2528373 h 4246968"/>
              <a:gd name="connsiteX12499" fmla="*/ 1112129 w 2439256"/>
              <a:gd name="connsiteY12499" fmla="*/ 1568996 h 4246968"/>
              <a:gd name="connsiteX12500" fmla="*/ 1132704 w 2439256"/>
              <a:gd name="connsiteY12500" fmla="*/ 1573787 h 4246968"/>
              <a:gd name="connsiteX12501" fmla="*/ 1133075 w 2439256"/>
              <a:gd name="connsiteY12501" fmla="*/ 1573787 h 4246968"/>
              <a:gd name="connsiteX12502" fmla="*/ 1136418 w 2439256"/>
              <a:gd name="connsiteY12502" fmla="*/ 1570815 h 4246968"/>
              <a:gd name="connsiteX12503" fmla="*/ 1133380 w 2439256"/>
              <a:gd name="connsiteY12503" fmla="*/ 1567082 h 4246968"/>
              <a:gd name="connsiteX12504" fmla="*/ 1114397 w 2439256"/>
              <a:gd name="connsiteY12504" fmla="*/ 1562710 h 4246968"/>
              <a:gd name="connsiteX12505" fmla="*/ 1110120 w 2439256"/>
              <a:gd name="connsiteY12505" fmla="*/ 1564710 h 4246968"/>
              <a:gd name="connsiteX12506" fmla="*/ 1112129 w 2439256"/>
              <a:gd name="connsiteY12506" fmla="*/ 1568996 h 4246968"/>
              <a:gd name="connsiteX12507" fmla="*/ 102279 w 2439256"/>
              <a:gd name="connsiteY12507" fmla="*/ 1793396 h 4246968"/>
              <a:gd name="connsiteX12508" fmla="*/ 101536 w 2439256"/>
              <a:gd name="connsiteY12508" fmla="*/ 1798101 h 4246968"/>
              <a:gd name="connsiteX12509" fmla="*/ 104194 w 2439256"/>
              <a:gd name="connsiteY12509" fmla="*/ 1799444 h 4246968"/>
              <a:gd name="connsiteX12510" fmla="*/ 106089 w 2439256"/>
              <a:gd name="connsiteY12510" fmla="*/ 1798749 h 4246968"/>
              <a:gd name="connsiteX12511" fmla="*/ 121529 w 2439256"/>
              <a:gd name="connsiteY12511" fmla="*/ 1784280 h 4246968"/>
              <a:gd name="connsiteX12512" fmla="*/ 121044 w 2439256"/>
              <a:gd name="connsiteY12512" fmla="*/ 1779632 h 4246968"/>
              <a:gd name="connsiteX12513" fmla="*/ 116491 w 2439256"/>
              <a:gd name="connsiteY12513" fmla="*/ 1780099 h 4246968"/>
              <a:gd name="connsiteX12514" fmla="*/ 102279 w 2439256"/>
              <a:gd name="connsiteY12514" fmla="*/ 1793396 h 4246968"/>
              <a:gd name="connsiteX12515" fmla="*/ 1497892 w 2439256"/>
              <a:gd name="connsiteY12515" fmla="*/ 2296068 h 4246968"/>
              <a:gd name="connsiteX12516" fmla="*/ 1478937 w 2439256"/>
              <a:gd name="connsiteY12516" fmla="*/ 2291696 h 4246968"/>
              <a:gd name="connsiteX12517" fmla="*/ 1474632 w 2439256"/>
              <a:gd name="connsiteY12517" fmla="*/ 2293696 h 4246968"/>
              <a:gd name="connsiteX12518" fmla="*/ 1476632 w 2439256"/>
              <a:gd name="connsiteY12518" fmla="*/ 2297973 h 4246968"/>
              <a:gd name="connsiteX12519" fmla="*/ 1497216 w 2439256"/>
              <a:gd name="connsiteY12519" fmla="*/ 2302717 h 4246968"/>
              <a:gd name="connsiteX12520" fmla="*/ 1497616 w 2439256"/>
              <a:gd name="connsiteY12520" fmla="*/ 2302717 h 4246968"/>
              <a:gd name="connsiteX12521" fmla="*/ 1500931 w 2439256"/>
              <a:gd name="connsiteY12521" fmla="*/ 2299783 h 4246968"/>
              <a:gd name="connsiteX12522" fmla="*/ 1497892 w 2439256"/>
              <a:gd name="connsiteY12522" fmla="*/ 2296068 h 4246968"/>
              <a:gd name="connsiteX12523" fmla="*/ 1329099 w 2439256"/>
              <a:gd name="connsiteY12523" fmla="*/ 1732188 h 4246968"/>
              <a:gd name="connsiteX12524" fmla="*/ 1329099 w 2439256"/>
              <a:gd name="connsiteY12524" fmla="*/ 1736836 h 4246968"/>
              <a:gd name="connsiteX12525" fmla="*/ 1333795 w 2439256"/>
              <a:gd name="connsiteY12525" fmla="*/ 1736836 h 4246968"/>
              <a:gd name="connsiteX12526" fmla="*/ 1349978 w 2439256"/>
              <a:gd name="connsiteY12526" fmla="*/ 1720653 h 4246968"/>
              <a:gd name="connsiteX12527" fmla="*/ 1349978 w 2439256"/>
              <a:gd name="connsiteY12527" fmla="*/ 1727216 h 4246968"/>
              <a:gd name="connsiteX12528" fmla="*/ 1343387 w 2439256"/>
              <a:gd name="connsiteY12528" fmla="*/ 1760649 h 4246968"/>
              <a:gd name="connsiteX12529" fmla="*/ 1345111 w 2439256"/>
              <a:gd name="connsiteY12529" fmla="*/ 1765021 h 4246968"/>
              <a:gd name="connsiteX12530" fmla="*/ 1346445 w 2439256"/>
              <a:gd name="connsiteY12530" fmla="*/ 1765306 h 4246968"/>
              <a:gd name="connsiteX12531" fmla="*/ 1349483 w 2439256"/>
              <a:gd name="connsiteY12531" fmla="*/ 1763306 h 4246968"/>
              <a:gd name="connsiteX12532" fmla="*/ 1356636 w 2439256"/>
              <a:gd name="connsiteY12532" fmla="*/ 1727216 h 4246968"/>
              <a:gd name="connsiteX12533" fmla="*/ 1356636 w 2439256"/>
              <a:gd name="connsiteY12533" fmla="*/ 1720749 h 4246968"/>
              <a:gd name="connsiteX12534" fmla="*/ 1372828 w 2439256"/>
              <a:gd name="connsiteY12534" fmla="*/ 1736931 h 4246968"/>
              <a:gd name="connsiteX12535" fmla="*/ 1375200 w 2439256"/>
              <a:gd name="connsiteY12535" fmla="*/ 1737874 h 4246968"/>
              <a:gd name="connsiteX12536" fmla="*/ 1377591 w 2439256"/>
              <a:gd name="connsiteY12536" fmla="*/ 1736931 h 4246968"/>
              <a:gd name="connsiteX12537" fmla="*/ 1377591 w 2439256"/>
              <a:gd name="connsiteY12537" fmla="*/ 1732274 h 4246968"/>
              <a:gd name="connsiteX12538" fmla="*/ 1355684 w 2439256"/>
              <a:gd name="connsiteY12538" fmla="*/ 1710376 h 4246968"/>
              <a:gd name="connsiteX12539" fmla="*/ 1353302 w 2439256"/>
              <a:gd name="connsiteY12539" fmla="*/ 1709395 h 4246968"/>
              <a:gd name="connsiteX12540" fmla="*/ 1350921 w 2439256"/>
              <a:gd name="connsiteY12540" fmla="*/ 1710376 h 4246968"/>
              <a:gd name="connsiteX12541" fmla="*/ 1329099 w 2439256"/>
              <a:gd name="connsiteY12541" fmla="*/ 1732188 h 4246968"/>
              <a:gd name="connsiteX12542" fmla="*/ 1572092 w 2439256"/>
              <a:gd name="connsiteY12542" fmla="*/ 1732188 h 4246968"/>
              <a:gd name="connsiteX12543" fmla="*/ 1572092 w 2439256"/>
              <a:gd name="connsiteY12543" fmla="*/ 1736836 h 4246968"/>
              <a:gd name="connsiteX12544" fmla="*/ 1576740 w 2439256"/>
              <a:gd name="connsiteY12544" fmla="*/ 1736836 h 4246968"/>
              <a:gd name="connsiteX12545" fmla="*/ 1592961 w 2439256"/>
              <a:gd name="connsiteY12545" fmla="*/ 1720653 h 4246968"/>
              <a:gd name="connsiteX12546" fmla="*/ 1592961 w 2439256"/>
              <a:gd name="connsiteY12546" fmla="*/ 1727216 h 4246968"/>
              <a:gd name="connsiteX12547" fmla="*/ 1586370 w 2439256"/>
              <a:gd name="connsiteY12547" fmla="*/ 1760649 h 4246968"/>
              <a:gd name="connsiteX12548" fmla="*/ 1588094 w 2439256"/>
              <a:gd name="connsiteY12548" fmla="*/ 1765021 h 4246968"/>
              <a:gd name="connsiteX12549" fmla="*/ 1589418 w 2439256"/>
              <a:gd name="connsiteY12549" fmla="*/ 1765306 h 4246968"/>
              <a:gd name="connsiteX12550" fmla="*/ 1592466 w 2439256"/>
              <a:gd name="connsiteY12550" fmla="*/ 1763306 h 4246968"/>
              <a:gd name="connsiteX12551" fmla="*/ 1599609 w 2439256"/>
              <a:gd name="connsiteY12551" fmla="*/ 1727216 h 4246968"/>
              <a:gd name="connsiteX12552" fmla="*/ 1599609 w 2439256"/>
              <a:gd name="connsiteY12552" fmla="*/ 1720749 h 4246968"/>
              <a:gd name="connsiteX12553" fmla="*/ 1615811 w 2439256"/>
              <a:gd name="connsiteY12553" fmla="*/ 1736931 h 4246968"/>
              <a:gd name="connsiteX12554" fmla="*/ 1618183 w 2439256"/>
              <a:gd name="connsiteY12554" fmla="*/ 1737874 h 4246968"/>
              <a:gd name="connsiteX12555" fmla="*/ 1620574 w 2439256"/>
              <a:gd name="connsiteY12555" fmla="*/ 1736931 h 4246968"/>
              <a:gd name="connsiteX12556" fmla="*/ 1620574 w 2439256"/>
              <a:gd name="connsiteY12556" fmla="*/ 1732274 h 4246968"/>
              <a:gd name="connsiteX12557" fmla="*/ 1598676 w 2439256"/>
              <a:gd name="connsiteY12557" fmla="*/ 1710376 h 4246968"/>
              <a:gd name="connsiteX12558" fmla="*/ 1596285 w 2439256"/>
              <a:gd name="connsiteY12558" fmla="*/ 1709395 h 4246968"/>
              <a:gd name="connsiteX12559" fmla="*/ 1593913 w 2439256"/>
              <a:gd name="connsiteY12559" fmla="*/ 1710376 h 4246968"/>
              <a:gd name="connsiteX12560" fmla="*/ 1572092 w 2439256"/>
              <a:gd name="connsiteY12560" fmla="*/ 1732188 h 4246968"/>
              <a:gd name="connsiteX12561" fmla="*/ 1176699 w 2439256"/>
              <a:gd name="connsiteY12561" fmla="*/ 1561690 h 4246968"/>
              <a:gd name="connsiteX12562" fmla="*/ 1155192 w 2439256"/>
              <a:gd name="connsiteY12562" fmla="*/ 1567415 h 4246968"/>
              <a:gd name="connsiteX12563" fmla="*/ 1152687 w 2439256"/>
              <a:gd name="connsiteY12563" fmla="*/ 1571415 h 4246968"/>
              <a:gd name="connsiteX12564" fmla="*/ 1156030 w 2439256"/>
              <a:gd name="connsiteY12564" fmla="*/ 1574063 h 4246968"/>
              <a:gd name="connsiteX12565" fmla="*/ 1156802 w 2439256"/>
              <a:gd name="connsiteY12565" fmla="*/ 1573968 h 4246968"/>
              <a:gd name="connsiteX12566" fmla="*/ 1178690 w 2439256"/>
              <a:gd name="connsiteY12566" fmla="*/ 1568063 h 4246968"/>
              <a:gd name="connsiteX12567" fmla="*/ 1180881 w 2439256"/>
              <a:gd name="connsiteY12567" fmla="*/ 1563881 h 4246968"/>
              <a:gd name="connsiteX12568" fmla="*/ 1176699 w 2439256"/>
              <a:gd name="connsiteY12568" fmla="*/ 1561690 h 4246968"/>
              <a:gd name="connsiteX12569" fmla="*/ 1144324 w 2439256"/>
              <a:gd name="connsiteY12569" fmla="*/ 1437180 h 4246968"/>
              <a:gd name="connsiteX12570" fmla="*/ 1176785 w 2439256"/>
              <a:gd name="connsiteY12570" fmla="*/ 1498806 h 4246968"/>
              <a:gd name="connsiteX12571" fmla="*/ 1144324 w 2439256"/>
              <a:gd name="connsiteY12571" fmla="*/ 1531277 h 4246968"/>
              <a:gd name="connsiteX12572" fmla="*/ 1111844 w 2439256"/>
              <a:gd name="connsiteY12572" fmla="*/ 1498806 h 4246968"/>
              <a:gd name="connsiteX12573" fmla="*/ 1144324 w 2439256"/>
              <a:gd name="connsiteY12573" fmla="*/ 1437180 h 4246968"/>
              <a:gd name="connsiteX12574" fmla="*/ 1144324 w 2439256"/>
              <a:gd name="connsiteY12574" fmla="*/ 1524619 h 4246968"/>
              <a:gd name="connsiteX12575" fmla="*/ 1170137 w 2439256"/>
              <a:gd name="connsiteY12575" fmla="*/ 1498806 h 4246968"/>
              <a:gd name="connsiteX12576" fmla="*/ 1144324 w 2439256"/>
              <a:gd name="connsiteY12576" fmla="*/ 1444247 h 4246968"/>
              <a:gd name="connsiteX12577" fmla="*/ 1118511 w 2439256"/>
              <a:gd name="connsiteY12577" fmla="*/ 1498806 h 4246968"/>
              <a:gd name="connsiteX12578" fmla="*/ 1144324 w 2439256"/>
              <a:gd name="connsiteY12578" fmla="*/ 1524619 h 4246968"/>
              <a:gd name="connsiteX12579" fmla="*/ 1323670 w 2439256"/>
              <a:gd name="connsiteY12579" fmla="*/ 1538716 h 4246968"/>
              <a:gd name="connsiteX12580" fmla="*/ 1319022 w 2439256"/>
              <a:gd name="connsiteY12580" fmla="*/ 1538249 h 4246968"/>
              <a:gd name="connsiteX12581" fmla="*/ 1318536 w 2439256"/>
              <a:gd name="connsiteY12581" fmla="*/ 1542898 h 4246968"/>
              <a:gd name="connsiteX12582" fmla="*/ 1333472 w 2439256"/>
              <a:gd name="connsiteY12582" fmla="*/ 1557271 h 4246968"/>
              <a:gd name="connsiteX12583" fmla="*/ 1335481 w 2439256"/>
              <a:gd name="connsiteY12583" fmla="*/ 1557966 h 4246968"/>
              <a:gd name="connsiteX12584" fmla="*/ 1338167 w 2439256"/>
              <a:gd name="connsiteY12584" fmla="*/ 1556623 h 4246968"/>
              <a:gd name="connsiteX12585" fmla="*/ 1337396 w 2439256"/>
              <a:gd name="connsiteY12585" fmla="*/ 1551975 h 4246968"/>
              <a:gd name="connsiteX12586" fmla="*/ 1323670 w 2439256"/>
              <a:gd name="connsiteY12586" fmla="*/ 1538716 h 4246968"/>
              <a:gd name="connsiteX12587" fmla="*/ 1355103 w 2439256"/>
              <a:gd name="connsiteY12587" fmla="*/ 1568996 h 4246968"/>
              <a:gd name="connsiteX12588" fmla="*/ 1375686 w 2439256"/>
              <a:gd name="connsiteY12588" fmla="*/ 1573787 h 4246968"/>
              <a:gd name="connsiteX12589" fmla="*/ 1376057 w 2439256"/>
              <a:gd name="connsiteY12589" fmla="*/ 1573787 h 4246968"/>
              <a:gd name="connsiteX12590" fmla="*/ 1379382 w 2439256"/>
              <a:gd name="connsiteY12590" fmla="*/ 1570815 h 4246968"/>
              <a:gd name="connsiteX12591" fmla="*/ 1376334 w 2439256"/>
              <a:gd name="connsiteY12591" fmla="*/ 1567082 h 4246968"/>
              <a:gd name="connsiteX12592" fmla="*/ 1357389 w 2439256"/>
              <a:gd name="connsiteY12592" fmla="*/ 1562710 h 4246968"/>
              <a:gd name="connsiteX12593" fmla="*/ 1353102 w 2439256"/>
              <a:gd name="connsiteY12593" fmla="*/ 1564710 h 4246968"/>
              <a:gd name="connsiteX12594" fmla="*/ 1355103 w 2439256"/>
              <a:gd name="connsiteY12594" fmla="*/ 1568996 h 4246968"/>
              <a:gd name="connsiteX12595" fmla="*/ 1419692 w 2439256"/>
              <a:gd name="connsiteY12595" fmla="*/ 1561690 h 4246968"/>
              <a:gd name="connsiteX12596" fmla="*/ 1398146 w 2439256"/>
              <a:gd name="connsiteY12596" fmla="*/ 1567415 h 4246968"/>
              <a:gd name="connsiteX12597" fmla="*/ 1395679 w 2439256"/>
              <a:gd name="connsiteY12597" fmla="*/ 1571415 h 4246968"/>
              <a:gd name="connsiteX12598" fmla="*/ 1399013 w 2439256"/>
              <a:gd name="connsiteY12598" fmla="*/ 1574063 h 4246968"/>
              <a:gd name="connsiteX12599" fmla="*/ 1399775 w 2439256"/>
              <a:gd name="connsiteY12599" fmla="*/ 1573968 h 4246968"/>
              <a:gd name="connsiteX12600" fmla="*/ 1421692 w 2439256"/>
              <a:gd name="connsiteY12600" fmla="*/ 1568063 h 4246968"/>
              <a:gd name="connsiteX12601" fmla="*/ 1423873 w 2439256"/>
              <a:gd name="connsiteY12601" fmla="*/ 1563881 h 4246968"/>
              <a:gd name="connsiteX12602" fmla="*/ 1419692 w 2439256"/>
              <a:gd name="connsiteY12602" fmla="*/ 1561690 h 4246968"/>
              <a:gd name="connsiteX12603" fmla="*/ 1566653 w 2439256"/>
              <a:gd name="connsiteY12603" fmla="*/ 1538716 h 4246968"/>
              <a:gd name="connsiteX12604" fmla="*/ 1562005 w 2439256"/>
              <a:gd name="connsiteY12604" fmla="*/ 1538249 h 4246968"/>
              <a:gd name="connsiteX12605" fmla="*/ 1561519 w 2439256"/>
              <a:gd name="connsiteY12605" fmla="*/ 1542898 h 4246968"/>
              <a:gd name="connsiteX12606" fmla="*/ 1576473 w 2439256"/>
              <a:gd name="connsiteY12606" fmla="*/ 1557271 h 4246968"/>
              <a:gd name="connsiteX12607" fmla="*/ 1578473 w 2439256"/>
              <a:gd name="connsiteY12607" fmla="*/ 1557966 h 4246968"/>
              <a:gd name="connsiteX12608" fmla="*/ 1581140 w 2439256"/>
              <a:gd name="connsiteY12608" fmla="*/ 1556623 h 4246968"/>
              <a:gd name="connsiteX12609" fmla="*/ 1580359 w 2439256"/>
              <a:gd name="connsiteY12609" fmla="*/ 1551975 h 4246968"/>
              <a:gd name="connsiteX12610" fmla="*/ 1566653 w 2439256"/>
              <a:gd name="connsiteY12610" fmla="*/ 1538716 h 4246968"/>
              <a:gd name="connsiteX12611" fmla="*/ 1387297 w 2439256"/>
              <a:gd name="connsiteY12611" fmla="*/ 1437180 h 4246968"/>
              <a:gd name="connsiteX12612" fmla="*/ 1419777 w 2439256"/>
              <a:gd name="connsiteY12612" fmla="*/ 1498806 h 4246968"/>
              <a:gd name="connsiteX12613" fmla="*/ 1387297 w 2439256"/>
              <a:gd name="connsiteY12613" fmla="*/ 1531277 h 4246968"/>
              <a:gd name="connsiteX12614" fmla="*/ 1354836 w 2439256"/>
              <a:gd name="connsiteY12614" fmla="*/ 1498806 h 4246968"/>
              <a:gd name="connsiteX12615" fmla="*/ 1387297 w 2439256"/>
              <a:gd name="connsiteY12615" fmla="*/ 1437180 h 4246968"/>
              <a:gd name="connsiteX12616" fmla="*/ 1387297 w 2439256"/>
              <a:gd name="connsiteY12616" fmla="*/ 1524619 h 4246968"/>
              <a:gd name="connsiteX12617" fmla="*/ 1413110 w 2439256"/>
              <a:gd name="connsiteY12617" fmla="*/ 1498806 h 4246968"/>
              <a:gd name="connsiteX12618" fmla="*/ 1387297 w 2439256"/>
              <a:gd name="connsiteY12618" fmla="*/ 1444247 h 4246968"/>
              <a:gd name="connsiteX12619" fmla="*/ 1361475 w 2439256"/>
              <a:gd name="connsiteY12619" fmla="*/ 1498806 h 4246968"/>
              <a:gd name="connsiteX12620" fmla="*/ 1387297 w 2439256"/>
              <a:gd name="connsiteY12620" fmla="*/ 1524619 h 4246968"/>
              <a:gd name="connsiteX12621" fmla="*/ 1717614 w 2439256"/>
              <a:gd name="connsiteY12621" fmla="*/ 1321756 h 4246968"/>
              <a:gd name="connsiteX12622" fmla="*/ 1719615 w 2439256"/>
              <a:gd name="connsiteY12622" fmla="*/ 1326032 h 4246968"/>
              <a:gd name="connsiteX12623" fmla="*/ 1740208 w 2439256"/>
              <a:gd name="connsiteY12623" fmla="*/ 1330776 h 4246968"/>
              <a:gd name="connsiteX12624" fmla="*/ 1740570 w 2439256"/>
              <a:gd name="connsiteY12624" fmla="*/ 1330776 h 4246968"/>
              <a:gd name="connsiteX12625" fmla="*/ 1743923 w 2439256"/>
              <a:gd name="connsiteY12625" fmla="*/ 1327842 h 4246968"/>
              <a:gd name="connsiteX12626" fmla="*/ 1740875 w 2439256"/>
              <a:gd name="connsiteY12626" fmla="*/ 1324128 h 4246968"/>
              <a:gd name="connsiteX12627" fmla="*/ 1721929 w 2439256"/>
              <a:gd name="connsiteY12627" fmla="*/ 1319756 h 4246968"/>
              <a:gd name="connsiteX12628" fmla="*/ 1717614 w 2439256"/>
              <a:gd name="connsiteY12628" fmla="*/ 1321756 h 4246968"/>
              <a:gd name="connsiteX12629" fmla="*/ 1562186 w 2439256"/>
              <a:gd name="connsiteY12629" fmla="*/ 2771432 h 4246968"/>
              <a:gd name="connsiteX12630" fmla="*/ 1564091 w 2439256"/>
              <a:gd name="connsiteY12630" fmla="*/ 2770784 h 4246968"/>
              <a:gd name="connsiteX12631" fmla="*/ 1579521 w 2439256"/>
              <a:gd name="connsiteY12631" fmla="*/ 2756316 h 4246968"/>
              <a:gd name="connsiteX12632" fmla="*/ 1579064 w 2439256"/>
              <a:gd name="connsiteY12632" fmla="*/ 2751620 h 4246968"/>
              <a:gd name="connsiteX12633" fmla="*/ 1574463 w 2439256"/>
              <a:gd name="connsiteY12633" fmla="*/ 2752134 h 4246968"/>
              <a:gd name="connsiteX12634" fmla="*/ 1560280 w 2439256"/>
              <a:gd name="connsiteY12634" fmla="*/ 2765432 h 4246968"/>
              <a:gd name="connsiteX12635" fmla="*/ 1559509 w 2439256"/>
              <a:gd name="connsiteY12635" fmla="*/ 2770127 h 4246968"/>
              <a:gd name="connsiteX12636" fmla="*/ 1562186 w 2439256"/>
              <a:gd name="connsiteY12636" fmla="*/ 2771432 h 4246968"/>
              <a:gd name="connsiteX12637" fmla="*/ 1619326 w 2439256"/>
              <a:gd name="connsiteY12637" fmla="*/ 2539022 h 4246968"/>
              <a:gd name="connsiteX12638" fmla="*/ 1600372 w 2439256"/>
              <a:gd name="connsiteY12638" fmla="*/ 2534650 h 4246968"/>
              <a:gd name="connsiteX12639" fmla="*/ 1596094 w 2439256"/>
              <a:gd name="connsiteY12639" fmla="*/ 2536651 h 4246968"/>
              <a:gd name="connsiteX12640" fmla="*/ 1598095 w 2439256"/>
              <a:gd name="connsiteY12640" fmla="*/ 2540937 h 4246968"/>
              <a:gd name="connsiteX12641" fmla="*/ 1618669 w 2439256"/>
              <a:gd name="connsiteY12641" fmla="*/ 2545728 h 4246968"/>
              <a:gd name="connsiteX12642" fmla="*/ 1619050 w 2439256"/>
              <a:gd name="connsiteY12642" fmla="*/ 2545728 h 4246968"/>
              <a:gd name="connsiteX12643" fmla="*/ 1622374 w 2439256"/>
              <a:gd name="connsiteY12643" fmla="*/ 2542756 h 4246968"/>
              <a:gd name="connsiteX12644" fmla="*/ 1619326 w 2439256"/>
              <a:gd name="connsiteY12644" fmla="*/ 2539022 h 4246968"/>
              <a:gd name="connsiteX12645" fmla="*/ 1763553 w 2439256"/>
              <a:gd name="connsiteY12645" fmla="*/ 2302993 h 4246968"/>
              <a:gd name="connsiteX12646" fmla="*/ 1764287 w 2439256"/>
              <a:gd name="connsiteY12646" fmla="*/ 2302897 h 4246968"/>
              <a:gd name="connsiteX12647" fmla="*/ 1786204 w 2439256"/>
              <a:gd name="connsiteY12647" fmla="*/ 2296992 h 4246968"/>
              <a:gd name="connsiteX12648" fmla="*/ 1788404 w 2439256"/>
              <a:gd name="connsiteY12648" fmla="*/ 2292810 h 4246968"/>
              <a:gd name="connsiteX12649" fmla="*/ 1784309 w 2439256"/>
              <a:gd name="connsiteY12649" fmla="*/ 2290715 h 4246968"/>
              <a:gd name="connsiteX12650" fmla="*/ 1762792 w 2439256"/>
              <a:gd name="connsiteY12650" fmla="*/ 2296439 h 4246968"/>
              <a:gd name="connsiteX12651" fmla="*/ 1760287 w 2439256"/>
              <a:gd name="connsiteY12651" fmla="*/ 2300440 h 4246968"/>
              <a:gd name="connsiteX12652" fmla="*/ 1763553 w 2439256"/>
              <a:gd name="connsiteY12652" fmla="*/ 2302993 h 4246968"/>
              <a:gd name="connsiteX12653" fmla="*/ 1641996 w 2439256"/>
              <a:gd name="connsiteY12653" fmla="*/ 2546004 h 4246968"/>
              <a:gd name="connsiteX12654" fmla="*/ 1642767 w 2439256"/>
              <a:gd name="connsiteY12654" fmla="*/ 2545909 h 4246968"/>
              <a:gd name="connsiteX12655" fmla="*/ 1664665 w 2439256"/>
              <a:gd name="connsiteY12655" fmla="*/ 2540003 h 4246968"/>
              <a:gd name="connsiteX12656" fmla="*/ 1666856 w 2439256"/>
              <a:gd name="connsiteY12656" fmla="*/ 2535822 h 4246968"/>
              <a:gd name="connsiteX12657" fmla="*/ 1662674 w 2439256"/>
              <a:gd name="connsiteY12657" fmla="*/ 2533584 h 4246968"/>
              <a:gd name="connsiteX12658" fmla="*/ 1641138 w 2439256"/>
              <a:gd name="connsiteY12658" fmla="*/ 2539308 h 4246968"/>
              <a:gd name="connsiteX12659" fmla="*/ 1638662 w 2439256"/>
              <a:gd name="connsiteY12659" fmla="*/ 2543309 h 4246968"/>
              <a:gd name="connsiteX12660" fmla="*/ 1641996 w 2439256"/>
              <a:gd name="connsiteY12660" fmla="*/ 2546004 h 4246968"/>
              <a:gd name="connsiteX12661" fmla="*/ 1662769 w 2439256"/>
              <a:gd name="connsiteY12661" fmla="*/ 2470842 h 4246968"/>
              <a:gd name="connsiteX12662" fmla="*/ 1630280 w 2439256"/>
              <a:gd name="connsiteY12662" fmla="*/ 2503303 h 4246968"/>
              <a:gd name="connsiteX12663" fmla="*/ 1597809 w 2439256"/>
              <a:gd name="connsiteY12663" fmla="*/ 2470842 h 4246968"/>
              <a:gd name="connsiteX12664" fmla="*/ 1630280 w 2439256"/>
              <a:gd name="connsiteY12664" fmla="*/ 2409225 h 4246968"/>
              <a:gd name="connsiteX12665" fmla="*/ 1662769 w 2439256"/>
              <a:gd name="connsiteY12665" fmla="*/ 2470842 h 4246968"/>
              <a:gd name="connsiteX12666" fmla="*/ 1604553 w 2439256"/>
              <a:gd name="connsiteY12666" fmla="*/ 2470842 h 4246968"/>
              <a:gd name="connsiteX12667" fmla="*/ 1630366 w 2439256"/>
              <a:gd name="connsiteY12667" fmla="*/ 2496655 h 4246968"/>
              <a:gd name="connsiteX12668" fmla="*/ 1656197 w 2439256"/>
              <a:gd name="connsiteY12668" fmla="*/ 2470842 h 4246968"/>
              <a:gd name="connsiteX12669" fmla="*/ 1630366 w 2439256"/>
              <a:gd name="connsiteY12669" fmla="*/ 2416235 h 4246968"/>
              <a:gd name="connsiteX12670" fmla="*/ 1604553 w 2439256"/>
              <a:gd name="connsiteY12670" fmla="*/ 2470842 h 4246968"/>
              <a:gd name="connsiteX12671" fmla="*/ 1399013 w 2439256"/>
              <a:gd name="connsiteY12671" fmla="*/ 2546004 h 4246968"/>
              <a:gd name="connsiteX12672" fmla="*/ 1399775 w 2439256"/>
              <a:gd name="connsiteY12672" fmla="*/ 2545909 h 4246968"/>
              <a:gd name="connsiteX12673" fmla="*/ 1421692 w 2439256"/>
              <a:gd name="connsiteY12673" fmla="*/ 2540003 h 4246968"/>
              <a:gd name="connsiteX12674" fmla="*/ 1423873 w 2439256"/>
              <a:gd name="connsiteY12674" fmla="*/ 2535822 h 4246968"/>
              <a:gd name="connsiteX12675" fmla="*/ 1419692 w 2439256"/>
              <a:gd name="connsiteY12675" fmla="*/ 2533584 h 4246968"/>
              <a:gd name="connsiteX12676" fmla="*/ 1398146 w 2439256"/>
              <a:gd name="connsiteY12676" fmla="*/ 2539308 h 4246968"/>
              <a:gd name="connsiteX12677" fmla="*/ 1395689 w 2439256"/>
              <a:gd name="connsiteY12677" fmla="*/ 2543309 h 4246968"/>
              <a:gd name="connsiteX12678" fmla="*/ 1399013 w 2439256"/>
              <a:gd name="connsiteY12678" fmla="*/ 2546004 h 4246968"/>
              <a:gd name="connsiteX12679" fmla="*/ 1419777 w 2439256"/>
              <a:gd name="connsiteY12679" fmla="*/ 2470842 h 4246968"/>
              <a:gd name="connsiteX12680" fmla="*/ 1387297 w 2439256"/>
              <a:gd name="connsiteY12680" fmla="*/ 2503303 h 4246968"/>
              <a:gd name="connsiteX12681" fmla="*/ 1354836 w 2439256"/>
              <a:gd name="connsiteY12681" fmla="*/ 2470842 h 4246968"/>
              <a:gd name="connsiteX12682" fmla="*/ 1387297 w 2439256"/>
              <a:gd name="connsiteY12682" fmla="*/ 2409225 h 4246968"/>
              <a:gd name="connsiteX12683" fmla="*/ 1419777 w 2439256"/>
              <a:gd name="connsiteY12683" fmla="*/ 2470842 h 4246968"/>
              <a:gd name="connsiteX12684" fmla="*/ 1361475 w 2439256"/>
              <a:gd name="connsiteY12684" fmla="*/ 2470842 h 4246968"/>
              <a:gd name="connsiteX12685" fmla="*/ 1387297 w 2439256"/>
              <a:gd name="connsiteY12685" fmla="*/ 2496655 h 4246968"/>
              <a:gd name="connsiteX12686" fmla="*/ 1413110 w 2439256"/>
              <a:gd name="connsiteY12686" fmla="*/ 2470842 h 4246968"/>
              <a:gd name="connsiteX12687" fmla="*/ 1387297 w 2439256"/>
              <a:gd name="connsiteY12687" fmla="*/ 2416235 h 4246968"/>
              <a:gd name="connsiteX12688" fmla="*/ 1361475 w 2439256"/>
              <a:gd name="connsiteY12688" fmla="*/ 2470842 h 4246968"/>
              <a:gd name="connsiteX12689" fmla="*/ 1319203 w 2439256"/>
              <a:gd name="connsiteY12689" fmla="*/ 2771432 h 4246968"/>
              <a:gd name="connsiteX12690" fmla="*/ 1321194 w 2439256"/>
              <a:gd name="connsiteY12690" fmla="*/ 2770784 h 4246968"/>
              <a:gd name="connsiteX12691" fmla="*/ 1336624 w 2439256"/>
              <a:gd name="connsiteY12691" fmla="*/ 2756316 h 4246968"/>
              <a:gd name="connsiteX12692" fmla="*/ 1336157 w 2439256"/>
              <a:gd name="connsiteY12692" fmla="*/ 2751620 h 4246968"/>
              <a:gd name="connsiteX12693" fmla="*/ 1331471 w 2439256"/>
              <a:gd name="connsiteY12693" fmla="*/ 2752134 h 4246968"/>
              <a:gd name="connsiteX12694" fmla="*/ 1317298 w 2439256"/>
              <a:gd name="connsiteY12694" fmla="*/ 2765432 h 4246968"/>
              <a:gd name="connsiteX12695" fmla="*/ 1316536 w 2439256"/>
              <a:gd name="connsiteY12695" fmla="*/ 2770127 h 4246968"/>
              <a:gd name="connsiteX12696" fmla="*/ 1319203 w 2439256"/>
              <a:gd name="connsiteY12696" fmla="*/ 2771432 h 4246968"/>
              <a:gd name="connsiteX12697" fmla="*/ 1156030 w 2439256"/>
              <a:gd name="connsiteY12697" fmla="*/ 2546004 h 4246968"/>
              <a:gd name="connsiteX12698" fmla="*/ 1156802 w 2439256"/>
              <a:gd name="connsiteY12698" fmla="*/ 2545909 h 4246968"/>
              <a:gd name="connsiteX12699" fmla="*/ 1178690 w 2439256"/>
              <a:gd name="connsiteY12699" fmla="*/ 2540003 h 4246968"/>
              <a:gd name="connsiteX12700" fmla="*/ 1180881 w 2439256"/>
              <a:gd name="connsiteY12700" fmla="*/ 2535822 h 4246968"/>
              <a:gd name="connsiteX12701" fmla="*/ 1176699 w 2439256"/>
              <a:gd name="connsiteY12701" fmla="*/ 2533584 h 4246968"/>
              <a:gd name="connsiteX12702" fmla="*/ 1155192 w 2439256"/>
              <a:gd name="connsiteY12702" fmla="*/ 2539308 h 4246968"/>
              <a:gd name="connsiteX12703" fmla="*/ 1152697 w 2439256"/>
              <a:gd name="connsiteY12703" fmla="*/ 2543309 h 4246968"/>
              <a:gd name="connsiteX12704" fmla="*/ 1156030 w 2439256"/>
              <a:gd name="connsiteY12704" fmla="*/ 2546004 h 4246968"/>
              <a:gd name="connsiteX12705" fmla="*/ 1376334 w 2439256"/>
              <a:gd name="connsiteY12705" fmla="*/ 2539022 h 4246968"/>
              <a:gd name="connsiteX12706" fmla="*/ 1357389 w 2439256"/>
              <a:gd name="connsiteY12706" fmla="*/ 2534650 h 4246968"/>
              <a:gd name="connsiteX12707" fmla="*/ 1353102 w 2439256"/>
              <a:gd name="connsiteY12707" fmla="*/ 2536651 h 4246968"/>
              <a:gd name="connsiteX12708" fmla="*/ 1355112 w 2439256"/>
              <a:gd name="connsiteY12708" fmla="*/ 2540937 h 4246968"/>
              <a:gd name="connsiteX12709" fmla="*/ 1375686 w 2439256"/>
              <a:gd name="connsiteY12709" fmla="*/ 2545728 h 4246968"/>
              <a:gd name="connsiteX12710" fmla="*/ 1376057 w 2439256"/>
              <a:gd name="connsiteY12710" fmla="*/ 2545728 h 4246968"/>
              <a:gd name="connsiteX12711" fmla="*/ 1379382 w 2439256"/>
              <a:gd name="connsiteY12711" fmla="*/ 2542756 h 4246968"/>
              <a:gd name="connsiteX12712" fmla="*/ 1376334 w 2439256"/>
              <a:gd name="connsiteY12712" fmla="*/ 2539022 h 4246968"/>
              <a:gd name="connsiteX12713" fmla="*/ 1474632 w 2439256"/>
              <a:gd name="connsiteY12713" fmla="*/ 1321756 h 4246968"/>
              <a:gd name="connsiteX12714" fmla="*/ 1476632 w 2439256"/>
              <a:gd name="connsiteY12714" fmla="*/ 1326032 h 4246968"/>
              <a:gd name="connsiteX12715" fmla="*/ 1497216 w 2439256"/>
              <a:gd name="connsiteY12715" fmla="*/ 1330776 h 4246968"/>
              <a:gd name="connsiteX12716" fmla="*/ 1497616 w 2439256"/>
              <a:gd name="connsiteY12716" fmla="*/ 1330776 h 4246968"/>
              <a:gd name="connsiteX12717" fmla="*/ 1500931 w 2439256"/>
              <a:gd name="connsiteY12717" fmla="*/ 1327842 h 4246968"/>
              <a:gd name="connsiteX12718" fmla="*/ 1497892 w 2439256"/>
              <a:gd name="connsiteY12718" fmla="*/ 1324128 h 4246968"/>
              <a:gd name="connsiteX12719" fmla="*/ 1478937 w 2439256"/>
              <a:gd name="connsiteY12719" fmla="*/ 1319756 h 4246968"/>
              <a:gd name="connsiteX12720" fmla="*/ 1474632 w 2439256"/>
              <a:gd name="connsiteY12720" fmla="*/ 1321756 h 4246968"/>
              <a:gd name="connsiteX12721" fmla="*/ 1688211 w 2439256"/>
              <a:gd name="connsiteY12721" fmla="*/ 1295657 h 4246968"/>
              <a:gd name="connsiteX12722" fmla="*/ 1683525 w 2439256"/>
              <a:gd name="connsiteY12722" fmla="*/ 1295143 h 4246968"/>
              <a:gd name="connsiteX12723" fmla="*/ 1683068 w 2439256"/>
              <a:gd name="connsiteY12723" fmla="*/ 1299839 h 4246968"/>
              <a:gd name="connsiteX12724" fmla="*/ 1698021 w 2439256"/>
              <a:gd name="connsiteY12724" fmla="*/ 1314231 h 4246968"/>
              <a:gd name="connsiteX12725" fmla="*/ 1700022 w 2439256"/>
              <a:gd name="connsiteY12725" fmla="*/ 1314869 h 4246968"/>
              <a:gd name="connsiteX12726" fmla="*/ 1702670 w 2439256"/>
              <a:gd name="connsiteY12726" fmla="*/ 1313564 h 4246968"/>
              <a:gd name="connsiteX12727" fmla="*/ 1701908 w 2439256"/>
              <a:gd name="connsiteY12727" fmla="*/ 1308878 h 4246968"/>
              <a:gd name="connsiteX12728" fmla="*/ 1688211 w 2439256"/>
              <a:gd name="connsiteY12728" fmla="*/ 1295657 h 4246968"/>
              <a:gd name="connsiteX12729" fmla="*/ 1541336 w 2439256"/>
              <a:gd name="connsiteY12729" fmla="*/ 1318679 h 4246968"/>
              <a:gd name="connsiteX12730" fmla="*/ 1519790 w 2439256"/>
              <a:gd name="connsiteY12730" fmla="*/ 1324404 h 4246968"/>
              <a:gd name="connsiteX12731" fmla="*/ 1517313 w 2439256"/>
              <a:gd name="connsiteY12731" fmla="*/ 1328404 h 4246968"/>
              <a:gd name="connsiteX12732" fmla="*/ 1520561 w 2439256"/>
              <a:gd name="connsiteY12732" fmla="*/ 1330957 h 4246968"/>
              <a:gd name="connsiteX12733" fmla="*/ 1521333 w 2439256"/>
              <a:gd name="connsiteY12733" fmla="*/ 1330862 h 4246968"/>
              <a:gd name="connsiteX12734" fmla="*/ 1543231 w 2439256"/>
              <a:gd name="connsiteY12734" fmla="*/ 1324966 h 4246968"/>
              <a:gd name="connsiteX12735" fmla="*/ 1545421 w 2439256"/>
              <a:gd name="connsiteY12735" fmla="*/ 1320775 h 4246968"/>
              <a:gd name="connsiteX12736" fmla="*/ 1541336 w 2439256"/>
              <a:gd name="connsiteY12736" fmla="*/ 1318679 h 4246968"/>
              <a:gd name="connsiteX12737" fmla="*/ 1763553 w 2439256"/>
              <a:gd name="connsiteY12737" fmla="*/ 1816932 h 4246968"/>
              <a:gd name="connsiteX12738" fmla="*/ 1764287 w 2439256"/>
              <a:gd name="connsiteY12738" fmla="*/ 1816837 h 4246968"/>
              <a:gd name="connsiteX12739" fmla="*/ 1786204 w 2439256"/>
              <a:gd name="connsiteY12739" fmla="*/ 1810931 h 4246968"/>
              <a:gd name="connsiteX12740" fmla="*/ 1788404 w 2439256"/>
              <a:gd name="connsiteY12740" fmla="*/ 1806750 h 4246968"/>
              <a:gd name="connsiteX12741" fmla="*/ 1784309 w 2439256"/>
              <a:gd name="connsiteY12741" fmla="*/ 1804654 h 4246968"/>
              <a:gd name="connsiteX12742" fmla="*/ 1762792 w 2439256"/>
              <a:gd name="connsiteY12742" fmla="*/ 1810379 h 4246968"/>
              <a:gd name="connsiteX12743" fmla="*/ 1760287 w 2439256"/>
              <a:gd name="connsiteY12743" fmla="*/ 1814379 h 4246968"/>
              <a:gd name="connsiteX12744" fmla="*/ 1763553 w 2439256"/>
              <a:gd name="connsiteY12744" fmla="*/ 1816932 h 4246968"/>
              <a:gd name="connsiteX12745" fmla="*/ 1508855 w 2439256"/>
              <a:gd name="connsiteY12745" fmla="*/ 1194216 h 4246968"/>
              <a:gd name="connsiteX12746" fmla="*/ 1541326 w 2439256"/>
              <a:gd name="connsiteY12746" fmla="*/ 1255852 h 4246968"/>
              <a:gd name="connsiteX12747" fmla="*/ 1508855 w 2439256"/>
              <a:gd name="connsiteY12747" fmla="*/ 1288313 h 4246968"/>
              <a:gd name="connsiteX12748" fmla="*/ 1476356 w 2439256"/>
              <a:gd name="connsiteY12748" fmla="*/ 1255852 h 4246968"/>
              <a:gd name="connsiteX12749" fmla="*/ 1508855 w 2439256"/>
              <a:gd name="connsiteY12749" fmla="*/ 1194216 h 4246968"/>
              <a:gd name="connsiteX12750" fmla="*/ 1508855 w 2439256"/>
              <a:gd name="connsiteY12750" fmla="*/ 1281665 h 4246968"/>
              <a:gd name="connsiteX12751" fmla="*/ 1534658 w 2439256"/>
              <a:gd name="connsiteY12751" fmla="*/ 1255852 h 4246968"/>
              <a:gd name="connsiteX12752" fmla="*/ 1508855 w 2439256"/>
              <a:gd name="connsiteY12752" fmla="*/ 1201245 h 4246968"/>
              <a:gd name="connsiteX12753" fmla="*/ 1483033 w 2439256"/>
              <a:gd name="connsiteY12753" fmla="*/ 1255852 h 4246968"/>
              <a:gd name="connsiteX12754" fmla="*/ 1508855 w 2439256"/>
              <a:gd name="connsiteY12754" fmla="*/ 1281665 h 4246968"/>
              <a:gd name="connsiteX12755" fmla="*/ 1693612 w 2439256"/>
              <a:gd name="connsiteY12755" fmla="*/ 1489272 h 4246968"/>
              <a:gd name="connsiteX12756" fmla="*/ 1693526 w 2439256"/>
              <a:gd name="connsiteY12756" fmla="*/ 1493882 h 4246968"/>
              <a:gd name="connsiteX12757" fmla="*/ 1698203 w 2439256"/>
              <a:gd name="connsiteY12757" fmla="*/ 1493882 h 4246968"/>
              <a:gd name="connsiteX12758" fmla="*/ 1714395 w 2439256"/>
              <a:gd name="connsiteY12758" fmla="*/ 1477642 h 4246968"/>
              <a:gd name="connsiteX12759" fmla="*/ 1714395 w 2439256"/>
              <a:gd name="connsiteY12759" fmla="*/ 1484252 h 4246968"/>
              <a:gd name="connsiteX12760" fmla="*/ 1707832 w 2439256"/>
              <a:gd name="connsiteY12760" fmla="*/ 1517694 h 4246968"/>
              <a:gd name="connsiteX12761" fmla="*/ 1709528 w 2439256"/>
              <a:gd name="connsiteY12761" fmla="*/ 1522066 h 4246968"/>
              <a:gd name="connsiteX12762" fmla="*/ 1710871 w 2439256"/>
              <a:gd name="connsiteY12762" fmla="*/ 1522343 h 4246968"/>
              <a:gd name="connsiteX12763" fmla="*/ 1713929 w 2439256"/>
              <a:gd name="connsiteY12763" fmla="*/ 1520342 h 4246968"/>
              <a:gd name="connsiteX12764" fmla="*/ 1721072 w 2439256"/>
              <a:gd name="connsiteY12764" fmla="*/ 1484252 h 4246968"/>
              <a:gd name="connsiteX12765" fmla="*/ 1721072 w 2439256"/>
              <a:gd name="connsiteY12765" fmla="*/ 1477747 h 4246968"/>
              <a:gd name="connsiteX12766" fmla="*/ 1737246 w 2439256"/>
              <a:gd name="connsiteY12766" fmla="*/ 1493977 h 4246968"/>
              <a:gd name="connsiteX12767" fmla="*/ 1739636 w 2439256"/>
              <a:gd name="connsiteY12767" fmla="*/ 1494901 h 4246968"/>
              <a:gd name="connsiteX12768" fmla="*/ 1742008 w 2439256"/>
              <a:gd name="connsiteY12768" fmla="*/ 1493977 h 4246968"/>
              <a:gd name="connsiteX12769" fmla="*/ 1742008 w 2439256"/>
              <a:gd name="connsiteY12769" fmla="*/ 1489272 h 4246968"/>
              <a:gd name="connsiteX12770" fmla="*/ 1720196 w 2439256"/>
              <a:gd name="connsiteY12770" fmla="*/ 1467460 h 4246968"/>
              <a:gd name="connsiteX12771" fmla="*/ 1717824 w 2439256"/>
              <a:gd name="connsiteY12771" fmla="*/ 1466526 h 4246968"/>
              <a:gd name="connsiteX12772" fmla="*/ 1715424 w 2439256"/>
              <a:gd name="connsiteY12772" fmla="*/ 1467460 h 4246968"/>
              <a:gd name="connsiteX12773" fmla="*/ 1693612 w 2439256"/>
              <a:gd name="connsiteY12773" fmla="*/ 1489272 h 4246968"/>
              <a:gd name="connsiteX12774" fmla="*/ 1763553 w 2439256"/>
              <a:gd name="connsiteY12774" fmla="*/ 1330957 h 4246968"/>
              <a:gd name="connsiteX12775" fmla="*/ 1764287 w 2439256"/>
              <a:gd name="connsiteY12775" fmla="*/ 1330871 h 4246968"/>
              <a:gd name="connsiteX12776" fmla="*/ 1786204 w 2439256"/>
              <a:gd name="connsiteY12776" fmla="*/ 1324966 h 4246968"/>
              <a:gd name="connsiteX12777" fmla="*/ 1788404 w 2439256"/>
              <a:gd name="connsiteY12777" fmla="*/ 1320784 h 4246968"/>
              <a:gd name="connsiteX12778" fmla="*/ 1784309 w 2439256"/>
              <a:gd name="connsiteY12778" fmla="*/ 1318679 h 4246968"/>
              <a:gd name="connsiteX12779" fmla="*/ 1762792 w 2439256"/>
              <a:gd name="connsiteY12779" fmla="*/ 1324404 h 4246968"/>
              <a:gd name="connsiteX12780" fmla="*/ 1760287 w 2439256"/>
              <a:gd name="connsiteY12780" fmla="*/ 1328404 h 4246968"/>
              <a:gd name="connsiteX12781" fmla="*/ 1763553 w 2439256"/>
              <a:gd name="connsiteY12781" fmla="*/ 1330957 h 4246968"/>
              <a:gd name="connsiteX12782" fmla="*/ 1176785 w 2439256"/>
              <a:gd name="connsiteY12782" fmla="*/ 2470842 h 4246968"/>
              <a:gd name="connsiteX12783" fmla="*/ 1144324 w 2439256"/>
              <a:gd name="connsiteY12783" fmla="*/ 2503303 h 4246968"/>
              <a:gd name="connsiteX12784" fmla="*/ 1111844 w 2439256"/>
              <a:gd name="connsiteY12784" fmla="*/ 2470842 h 4246968"/>
              <a:gd name="connsiteX12785" fmla="*/ 1144324 w 2439256"/>
              <a:gd name="connsiteY12785" fmla="*/ 2409225 h 4246968"/>
              <a:gd name="connsiteX12786" fmla="*/ 1176785 w 2439256"/>
              <a:gd name="connsiteY12786" fmla="*/ 2470842 h 4246968"/>
              <a:gd name="connsiteX12787" fmla="*/ 1118511 w 2439256"/>
              <a:gd name="connsiteY12787" fmla="*/ 2470842 h 4246968"/>
              <a:gd name="connsiteX12788" fmla="*/ 1144324 w 2439256"/>
              <a:gd name="connsiteY12788" fmla="*/ 2496655 h 4246968"/>
              <a:gd name="connsiteX12789" fmla="*/ 1170137 w 2439256"/>
              <a:gd name="connsiteY12789" fmla="*/ 2470842 h 4246968"/>
              <a:gd name="connsiteX12790" fmla="*/ 1144324 w 2439256"/>
              <a:gd name="connsiteY12790" fmla="*/ 2416235 h 4246968"/>
              <a:gd name="connsiteX12791" fmla="*/ 1118511 w 2439256"/>
              <a:gd name="connsiteY12791" fmla="*/ 2470842 h 4246968"/>
              <a:gd name="connsiteX12792" fmla="*/ 1685630 w 2439256"/>
              <a:gd name="connsiteY12792" fmla="*/ 1555785 h 4246968"/>
              <a:gd name="connsiteX12793" fmla="*/ 1701069 w 2439256"/>
              <a:gd name="connsiteY12793" fmla="*/ 1541269 h 4246968"/>
              <a:gd name="connsiteX12794" fmla="*/ 1700565 w 2439256"/>
              <a:gd name="connsiteY12794" fmla="*/ 1536621 h 4246968"/>
              <a:gd name="connsiteX12795" fmla="*/ 1695926 w 2439256"/>
              <a:gd name="connsiteY12795" fmla="*/ 1537087 h 4246968"/>
              <a:gd name="connsiteX12796" fmla="*/ 1681715 w 2439256"/>
              <a:gd name="connsiteY12796" fmla="*/ 1550432 h 4246968"/>
              <a:gd name="connsiteX12797" fmla="*/ 1680953 w 2439256"/>
              <a:gd name="connsiteY12797" fmla="*/ 1555090 h 4246968"/>
              <a:gd name="connsiteX12798" fmla="*/ 1683629 w 2439256"/>
              <a:gd name="connsiteY12798" fmla="*/ 1556433 h 4246968"/>
              <a:gd name="connsiteX12799" fmla="*/ 1685630 w 2439256"/>
              <a:gd name="connsiteY12799" fmla="*/ 1555785 h 4246968"/>
              <a:gd name="connsiteX12800" fmla="*/ 1751829 w 2439256"/>
              <a:gd name="connsiteY12800" fmla="*/ 1194216 h 4246968"/>
              <a:gd name="connsiteX12801" fmla="*/ 1784309 w 2439256"/>
              <a:gd name="connsiteY12801" fmla="*/ 1255852 h 4246968"/>
              <a:gd name="connsiteX12802" fmla="*/ 1751829 w 2439256"/>
              <a:gd name="connsiteY12802" fmla="*/ 1288313 h 4246968"/>
              <a:gd name="connsiteX12803" fmla="*/ 1719348 w 2439256"/>
              <a:gd name="connsiteY12803" fmla="*/ 1255852 h 4246968"/>
              <a:gd name="connsiteX12804" fmla="*/ 1751829 w 2439256"/>
              <a:gd name="connsiteY12804" fmla="*/ 1194216 h 4246968"/>
              <a:gd name="connsiteX12805" fmla="*/ 1751829 w 2439256"/>
              <a:gd name="connsiteY12805" fmla="*/ 1281665 h 4246968"/>
              <a:gd name="connsiteX12806" fmla="*/ 1777641 w 2439256"/>
              <a:gd name="connsiteY12806" fmla="*/ 1255852 h 4246968"/>
              <a:gd name="connsiteX12807" fmla="*/ 1751829 w 2439256"/>
              <a:gd name="connsiteY12807" fmla="*/ 1201245 h 4246968"/>
              <a:gd name="connsiteX12808" fmla="*/ 1726016 w 2439256"/>
              <a:gd name="connsiteY12808" fmla="*/ 1255852 h 4246968"/>
              <a:gd name="connsiteX12809" fmla="*/ 1751829 w 2439256"/>
              <a:gd name="connsiteY12809" fmla="*/ 1281665 h 4246968"/>
              <a:gd name="connsiteX12810" fmla="*/ 204778 w 2439256"/>
              <a:gd name="connsiteY12810" fmla="*/ 2470842 h 4246968"/>
              <a:gd name="connsiteX12811" fmla="*/ 172298 w 2439256"/>
              <a:gd name="connsiteY12811" fmla="*/ 2503303 h 4246968"/>
              <a:gd name="connsiteX12812" fmla="*/ 139817 w 2439256"/>
              <a:gd name="connsiteY12812" fmla="*/ 2470842 h 4246968"/>
              <a:gd name="connsiteX12813" fmla="*/ 172298 w 2439256"/>
              <a:gd name="connsiteY12813" fmla="*/ 2409225 h 4246968"/>
              <a:gd name="connsiteX12814" fmla="*/ 204778 w 2439256"/>
              <a:gd name="connsiteY12814" fmla="*/ 2470842 h 4246968"/>
              <a:gd name="connsiteX12815" fmla="*/ 146475 w 2439256"/>
              <a:gd name="connsiteY12815" fmla="*/ 2470842 h 4246968"/>
              <a:gd name="connsiteX12816" fmla="*/ 172298 w 2439256"/>
              <a:gd name="connsiteY12816" fmla="*/ 2496655 h 4246968"/>
              <a:gd name="connsiteX12817" fmla="*/ 198111 w 2439256"/>
              <a:gd name="connsiteY12817" fmla="*/ 2470842 h 4246968"/>
              <a:gd name="connsiteX12818" fmla="*/ 172298 w 2439256"/>
              <a:gd name="connsiteY12818" fmla="*/ 2416235 h 4246968"/>
              <a:gd name="connsiteX12819" fmla="*/ 146475 w 2439256"/>
              <a:gd name="connsiteY12819" fmla="*/ 2470842 h 4246968"/>
              <a:gd name="connsiteX12820" fmla="*/ 184023 w 2439256"/>
              <a:gd name="connsiteY12820" fmla="*/ 2546004 h 4246968"/>
              <a:gd name="connsiteX12821" fmla="*/ 184785 w 2439256"/>
              <a:gd name="connsiteY12821" fmla="*/ 2545909 h 4246968"/>
              <a:gd name="connsiteX12822" fmla="*/ 206693 w 2439256"/>
              <a:gd name="connsiteY12822" fmla="*/ 2540003 h 4246968"/>
              <a:gd name="connsiteX12823" fmla="*/ 208873 w 2439256"/>
              <a:gd name="connsiteY12823" fmla="*/ 2535822 h 4246968"/>
              <a:gd name="connsiteX12824" fmla="*/ 204701 w 2439256"/>
              <a:gd name="connsiteY12824" fmla="*/ 2533584 h 4246968"/>
              <a:gd name="connsiteX12825" fmla="*/ 183156 w 2439256"/>
              <a:gd name="connsiteY12825" fmla="*/ 2539308 h 4246968"/>
              <a:gd name="connsiteX12826" fmla="*/ 180651 w 2439256"/>
              <a:gd name="connsiteY12826" fmla="*/ 2543309 h 4246968"/>
              <a:gd name="connsiteX12827" fmla="*/ 184023 w 2439256"/>
              <a:gd name="connsiteY12827" fmla="*/ 2546004 h 4246968"/>
              <a:gd name="connsiteX12828" fmla="*/ 345262 w 2439256"/>
              <a:gd name="connsiteY12828" fmla="*/ 2765432 h 4246968"/>
              <a:gd name="connsiteX12829" fmla="*/ 344519 w 2439256"/>
              <a:gd name="connsiteY12829" fmla="*/ 2770127 h 4246968"/>
              <a:gd name="connsiteX12830" fmla="*/ 347167 w 2439256"/>
              <a:gd name="connsiteY12830" fmla="*/ 2771432 h 4246968"/>
              <a:gd name="connsiteX12831" fmla="*/ 349177 w 2439256"/>
              <a:gd name="connsiteY12831" fmla="*/ 2770784 h 4246968"/>
              <a:gd name="connsiteX12832" fmla="*/ 364617 w 2439256"/>
              <a:gd name="connsiteY12832" fmla="*/ 2756316 h 4246968"/>
              <a:gd name="connsiteX12833" fmla="*/ 364112 w 2439256"/>
              <a:gd name="connsiteY12833" fmla="*/ 2751620 h 4246968"/>
              <a:gd name="connsiteX12834" fmla="*/ 359473 w 2439256"/>
              <a:gd name="connsiteY12834" fmla="*/ 2752134 h 4246968"/>
              <a:gd name="connsiteX12835" fmla="*/ 345262 w 2439256"/>
              <a:gd name="connsiteY12835" fmla="*/ 2765432 h 4246968"/>
              <a:gd name="connsiteX12836" fmla="*/ 385372 w 2439256"/>
              <a:gd name="connsiteY12836" fmla="*/ 2534650 h 4246968"/>
              <a:gd name="connsiteX12837" fmla="*/ 381076 w 2439256"/>
              <a:gd name="connsiteY12837" fmla="*/ 2536651 h 4246968"/>
              <a:gd name="connsiteX12838" fmla="*/ 383076 w 2439256"/>
              <a:gd name="connsiteY12838" fmla="*/ 2540937 h 4246968"/>
              <a:gd name="connsiteX12839" fmla="*/ 403650 w 2439256"/>
              <a:gd name="connsiteY12839" fmla="*/ 2545728 h 4246968"/>
              <a:gd name="connsiteX12840" fmla="*/ 404041 w 2439256"/>
              <a:gd name="connsiteY12840" fmla="*/ 2545728 h 4246968"/>
              <a:gd name="connsiteX12841" fmla="*/ 407375 w 2439256"/>
              <a:gd name="connsiteY12841" fmla="*/ 2542756 h 4246968"/>
              <a:gd name="connsiteX12842" fmla="*/ 404336 w 2439256"/>
              <a:gd name="connsiteY12842" fmla="*/ 2539022 h 4246968"/>
              <a:gd name="connsiteX12843" fmla="*/ 385372 w 2439256"/>
              <a:gd name="connsiteY12843" fmla="*/ 2534650 h 4246968"/>
              <a:gd name="connsiteX12844" fmla="*/ 447856 w 2439256"/>
              <a:gd name="connsiteY12844" fmla="*/ 2470842 h 4246968"/>
              <a:gd name="connsiteX12845" fmla="*/ 415376 w 2439256"/>
              <a:gd name="connsiteY12845" fmla="*/ 2503303 h 4246968"/>
              <a:gd name="connsiteX12846" fmla="*/ 382895 w 2439256"/>
              <a:gd name="connsiteY12846" fmla="*/ 2470842 h 4246968"/>
              <a:gd name="connsiteX12847" fmla="*/ 415376 w 2439256"/>
              <a:gd name="connsiteY12847" fmla="*/ 2409225 h 4246968"/>
              <a:gd name="connsiteX12848" fmla="*/ 447856 w 2439256"/>
              <a:gd name="connsiteY12848" fmla="*/ 2470842 h 4246968"/>
              <a:gd name="connsiteX12849" fmla="*/ 389563 w 2439256"/>
              <a:gd name="connsiteY12849" fmla="*/ 2470842 h 4246968"/>
              <a:gd name="connsiteX12850" fmla="*/ 415376 w 2439256"/>
              <a:gd name="connsiteY12850" fmla="*/ 2496655 h 4246968"/>
              <a:gd name="connsiteX12851" fmla="*/ 441188 w 2439256"/>
              <a:gd name="connsiteY12851" fmla="*/ 2470842 h 4246968"/>
              <a:gd name="connsiteX12852" fmla="*/ 415376 w 2439256"/>
              <a:gd name="connsiteY12852" fmla="*/ 2416235 h 4246968"/>
              <a:gd name="connsiteX12853" fmla="*/ 389563 w 2439256"/>
              <a:gd name="connsiteY12853" fmla="*/ 2470842 h 4246968"/>
              <a:gd name="connsiteX12854" fmla="*/ 118481 w 2439256"/>
              <a:gd name="connsiteY12854" fmla="*/ 2043246 h 4246968"/>
              <a:gd name="connsiteX12855" fmla="*/ 120482 w 2439256"/>
              <a:gd name="connsiteY12855" fmla="*/ 2043941 h 4246968"/>
              <a:gd name="connsiteX12856" fmla="*/ 123139 w 2439256"/>
              <a:gd name="connsiteY12856" fmla="*/ 2042598 h 4246968"/>
              <a:gd name="connsiteX12857" fmla="*/ 122396 w 2439256"/>
              <a:gd name="connsiteY12857" fmla="*/ 2037950 h 4246968"/>
              <a:gd name="connsiteX12858" fmla="*/ 108680 w 2439256"/>
              <a:gd name="connsiteY12858" fmla="*/ 2024691 h 4246968"/>
              <a:gd name="connsiteX12859" fmla="*/ 103984 w 2439256"/>
              <a:gd name="connsiteY12859" fmla="*/ 2024224 h 4246968"/>
              <a:gd name="connsiteX12860" fmla="*/ 103537 w 2439256"/>
              <a:gd name="connsiteY12860" fmla="*/ 2028873 h 4246968"/>
              <a:gd name="connsiteX12861" fmla="*/ 118481 w 2439256"/>
              <a:gd name="connsiteY12861" fmla="*/ 2043246 h 4246968"/>
              <a:gd name="connsiteX12862" fmla="*/ 1133380 w 2439256"/>
              <a:gd name="connsiteY12862" fmla="*/ 2539022 h 4246968"/>
              <a:gd name="connsiteX12863" fmla="*/ 1114397 w 2439256"/>
              <a:gd name="connsiteY12863" fmla="*/ 2534650 h 4246968"/>
              <a:gd name="connsiteX12864" fmla="*/ 1110120 w 2439256"/>
              <a:gd name="connsiteY12864" fmla="*/ 2536651 h 4246968"/>
              <a:gd name="connsiteX12865" fmla="*/ 1112129 w 2439256"/>
              <a:gd name="connsiteY12865" fmla="*/ 2540937 h 4246968"/>
              <a:gd name="connsiteX12866" fmla="*/ 1132704 w 2439256"/>
              <a:gd name="connsiteY12866" fmla="*/ 2545728 h 4246968"/>
              <a:gd name="connsiteX12867" fmla="*/ 1133075 w 2439256"/>
              <a:gd name="connsiteY12867" fmla="*/ 2545728 h 4246968"/>
              <a:gd name="connsiteX12868" fmla="*/ 1136418 w 2439256"/>
              <a:gd name="connsiteY12868" fmla="*/ 2542756 h 4246968"/>
              <a:gd name="connsiteX12869" fmla="*/ 1133380 w 2439256"/>
              <a:gd name="connsiteY12869" fmla="*/ 2539022 h 4246968"/>
              <a:gd name="connsiteX12870" fmla="*/ 102279 w 2439256"/>
              <a:gd name="connsiteY12870" fmla="*/ 2279361 h 4246968"/>
              <a:gd name="connsiteX12871" fmla="*/ 101536 w 2439256"/>
              <a:gd name="connsiteY12871" fmla="*/ 2284067 h 4246968"/>
              <a:gd name="connsiteX12872" fmla="*/ 104194 w 2439256"/>
              <a:gd name="connsiteY12872" fmla="*/ 2285362 h 4246968"/>
              <a:gd name="connsiteX12873" fmla="*/ 106089 w 2439256"/>
              <a:gd name="connsiteY12873" fmla="*/ 2284714 h 4246968"/>
              <a:gd name="connsiteX12874" fmla="*/ 121529 w 2439256"/>
              <a:gd name="connsiteY12874" fmla="*/ 2270246 h 4246968"/>
              <a:gd name="connsiteX12875" fmla="*/ 121044 w 2439256"/>
              <a:gd name="connsiteY12875" fmla="*/ 2265550 h 4246968"/>
              <a:gd name="connsiteX12876" fmla="*/ 116491 w 2439256"/>
              <a:gd name="connsiteY12876" fmla="*/ 2266064 h 4246968"/>
              <a:gd name="connsiteX12877" fmla="*/ 102279 w 2439256"/>
              <a:gd name="connsiteY12877" fmla="*/ 2279361 h 4246968"/>
              <a:gd name="connsiteX12878" fmla="*/ 142389 w 2439256"/>
              <a:gd name="connsiteY12878" fmla="*/ 2534650 h 4246968"/>
              <a:gd name="connsiteX12879" fmla="*/ 138103 w 2439256"/>
              <a:gd name="connsiteY12879" fmla="*/ 2536651 h 4246968"/>
              <a:gd name="connsiteX12880" fmla="*/ 140112 w 2439256"/>
              <a:gd name="connsiteY12880" fmla="*/ 2540937 h 4246968"/>
              <a:gd name="connsiteX12881" fmla="*/ 160668 w 2439256"/>
              <a:gd name="connsiteY12881" fmla="*/ 2545728 h 4246968"/>
              <a:gd name="connsiteX12882" fmla="*/ 161068 w 2439256"/>
              <a:gd name="connsiteY12882" fmla="*/ 2545728 h 4246968"/>
              <a:gd name="connsiteX12883" fmla="*/ 164392 w 2439256"/>
              <a:gd name="connsiteY12883" fmla="*/ 2542756 h 4246968"/>
              <a:gd name="connsiteX12884" fmla="*/ 161344 w 2439256"/>
              <a:gd name="connsiteY12884" fmla="*/ 2539022 h 4246968"/>
              <a:gd name="connsiteX12885" fmla="*/ 142389 w 2439256"/>
              <a:gd name="connsiteY12885" fmla="*/ 2534650 h 4246968"/>
              <a:gd name="connsiteX12886" fmla="*/ 426996 w 2439256"/>
              <a:gd name="connsiteY12886" fmla="*/ 2546004 h 4246968"/>
              <a:gd name="connsiteX12887" fmla="*/ 427758 w 2439256"/>
              <a:gd name="connsiteY12887" fmla="*/ 2545909 h 4246968"/>
              <a:gd name="connsiteX12888" fmla="*/ 449666 w 2439256"/>
              <a:gd name="connsiteY12888" fmla="*/ 2540003 h 4246968"/>
              <a:gd name="connsiteX12889" fmla="*/ 451866 w 2439256"/>
              <a:gd name="connsiteY12889" fmla="*/ 2535822 h 4246968"/>
              <a:gd name="connsiteX12890" fmla="*/ 447675 w 2439256"/>
              <a:gd name="connsiteY12890" fmla="*/ 2533584 h 4246968"/>
              <a:gd name="connsiteX12891" fmla="*/ 426148 w 2439256"/>
              <a:gd name="connsiteY12891" fmla="*/ 2539308 h 4246968"/>
              <a:gd name="connsiteX12892" fmla="*/ 423653 w 2439256"/>
              <a:gd name="connsiteY12892" fmla="*/ 2543309 h 4246968"/>
              <a:gd name="connsiteX12893" fmla="*/ 426996 w 2439256"/>
              <a:gd name="connsiteY12893" fmla="*/ 2546004 h 4246968"/>
              <a:gd name="connsiteX12894" fmla="*/ 118481 w 2439256"/>
              <a:gd name="connsiteY12894" fmla="*/ 2529211 h 4246968"/>
              <a:gd name="connsiteX12895" fmla="*/ 120482 w 2439256"/>
              <a:gd name="connsiteY12895" fmla="*/ 2529907 h 4246968"/>
              <a:gd name="connsiteX12896" fmla="*/ 123139 w 2439256"/>
              <a:gd name="connsiteY12896" fmla="*/ 2528564 h 4246968"/>
              <a:gd name="connsiteX12897" fmla="*/ 122396 w 2439256"/>
              <a:gd name="connsiteY12897" fmla="*/ 2523916 h 4246968"/>
              <a:gd name="connsiteX12898" fmla="*/ 108680 w 2439256"/>
              <a:gd name="connsiteY12898" fmla="*/ 2510657 h 4246968"/>
              <a:gd name="connsiteX12899" fmla="*/ 103984 w 2439256"/>
              <a:gd name="connsiteY12899" fmla="*/ 2510190 h 4246968"/>
              <a:gd name="connsiteX12900" fmla="*/ 103537 w 2439256"/>
              <a:gd name="connsiteY12900" fmla="*/ 2514838 h 4246968"/>
              <a:gd name="connsiteX12901" fmla="*/ 118481 w 2439256"/>
              <a:gd name="connsiteY12901" fmla="*/ 2529211 h 4246968"/>
              <a:gd name="connsiteX12902" fmla="*/ 114090 w 2439256"/>
              <a:gd name="connsiteY12902" fmla="*/ 2222811 h 4246968"/>
              <a:gd name="connsiteX12903" fmla="*/ 118757 w 2439256"/>
              <a:gd name="connsiteY12903" fmla="*/ 2222811 h 4246968"/>
              <a:gd name="connsiteX12904" fmla="*/ 134941 w 2439256"/>
              <a:gd name="connsiteY12904" fmla="*/ 2206628 h 4246968"/>
              <a:gd name="connsiteX12905" fmla="*/ 134941 w 2439256"/>
              <a:gd name="connsiteY12905" fmla="*/ 2213191 h 4246968"/>
              <a:gd name="connsiteX12906" fmla="*/ 128397 w 2439256"/>
              <a:gd name="connsiteY12906" fmla="*/ 2246624 h 4246968"/>
              <a:gd name="connsiteX12907" fmla="*/ 130092 w 2439256"/>
              <a:gd name="connsiteY12907" fmla="*/ 2250996 h 4246968"/>
              <a:gd name="connsiteX12908" fmla="*/ 131436 w 2439256"/>
              <a:gd name="connsiteY12908" fmla="*/ 2251281 h 4246968"/>
              <a:gd name="connsiteX12909" fmla="*/ 134483 w 2439256"/>
              <a:gd name="connsiteY12909" fmla="*/ 2249281 h 4246968"/>
              <a:gd name="connsiteX12910" fmla="*/ 141627 w 2439256"/>
              <a:gd name="connsiteY12910" fmla="*/ 2213191 h 4246968"/>
              <a:gd name="connsiteX12911" fmla="*/ 141627 w 2439256"/>
              <a:gd name="connsiteY12911" fmla="*/ 2206724 h 4246968"/>
              <a:gd name="connsiteX12912" fmla="*/ 157810 w 2439256"/>
              <a:gd name="connsiteY12912" fmla="*/ 2222907 h 4246968"/>
              <a:gd name="connsiteX12913" fmla="*/ 160211 w 2439256"/>
              <a:gd name="connsiteY12913" fmla="*/ 2223840 h 4246968"/>
              <a:gd name="connsiteX12914" fmla="*/ 162582 w 2439256"/>
              <a:gd name="connsiteY12914" fmla="*/ 2222907 h 4246968"/>
              <a:gd name="connsiteX12915" fmla="*/ 162582 w 2439256"/>
              <a:gd name="connsiteY12915" fmla="*/ 2218249 h 4246968"/>
              <a:gd name="connsiteX12916" fmla="*/ 140675 w 2439256"/>
              <a:gd name="connsiteY12916" fmla="*/ 2196351 h 4246968"/>
              <a:gd name="connsiteX12917" fmla="*/ 138303 w 2439256"/>
              <a:gd name="connsiteY12917" fmla="*/ 2195370 h 4246968"/>
              <a:gd name="connsiteX12918" fmla="*/ 135912 w 2439256"/>
              <a:gd name="connsiteY12918" fmla="*/ 2196351 h 4246968"/>
              <a:gd name="connsiteX12919" fmla="*/ 114090 w 2439256"/>
              <a:gd name="connsiteY12919" fmla="*/ 2218115 h 4246968"/>
              <a:gd name="connsiteX12920" fmla="*/ 114090 w 2439256"/>
              <a:gd name="connsiteY12920" fmla="*/ 2222811 h 4246968"/>
              <a:gd name="connsiteX12921" fmla="*/ 913038 w 2439256"/>
              <a:gd name="connsiteY12921" fmla="*/ 2546004 h 4246968"/>
              <a:gd name="connsiteX12922" fmla="*/ 913809 w 2439256"/>
              <a:gd name="connsiteY12922" fmla="*/ 2545909 h 4246968"/>
              <a:gd name="connsiteX12923" fmla="*/ 935727 w 2439256"/>
              <a:gd name="connsiteY12923" fmla="*/ 2540003 h 4246968"/>
              <a:gd name="connsiteX12924" fmla="*/ 937927 w 2439256"/>
              <a:gd name="connsiteY12924" fmla="*/ 2535822 h 4246968"/>
              <a:gd name="connsiteX12925" fmla="*/ 933726 w 2439256"/>
              <a:gd name="connsiteY12925" fmla="*/ 2533584 h 4246968"/>
              <a:gd name="connsiteX12926" fmla="*/ 912200 w 2439256"/>
              <a:gd name="connsiteY12926" fmla="*/ 2539308 h 4246968"/>
              <a:gd name="connsiteX12927" fmla="*/ 909714 w 2439256"/>
              <a:gd name="connsiteY12927" fmla="*/ 2543309 h 4246968"/>
              <a:gd name="connsiteX12928" fmla="*/ 913038 w 2439256"/>
              <a:gd name="connsiteY12928" fmla="*/ 2546004 h 4246968"/>
              <a:gd name="connsiteX12929" fmla="*/ 588254 w 2439256"/>
              <a:gd name="connsiteY12929" fmla="*/ 2765432 h 4246968"/>
              <a:gd name="connsiteX12930" fmla="*/ 587483 w 2439256"/>
              <a:gd name="connsiteY12930" fmla="*/ 2770127 h 4246968"/>
              <a:gd name="connsiteX12931" fmla="*/ 590140 w 2439256"/>
              <a:gd name="connsiteY12931" fmla="*/ 2771432 h 4246968"/>
              <a:gd name="connsiteX12932" fmla="*/ 592064 w 2439256"/>
              <a:gd name="connsiteY12932" fmla="*/ 2770784 h 4246968"/>
              <a:gd name="connsiteX12933" fmla="*/ 607514 w 2439256"/>
              <a:gd name="connsiteY12933" fmla="*/ 2756316 h 4246968"/>
              <a:gd name="connsiteX12934" fmla="*/ 607019 w 2439256"/>
              <a:gd name="connsiteY12934" fmla="*/ 2751620 h 4246968"/>
              <a:gd name="connsiteX12935" fmla="*/ 602446 w 2439256"/>
              <a:gd name="connsiteY12935" fmla="*/ 2752134 h 4246968"/>
              <a:gd name="connsiteX12936" fmla="*/ 588254 w 2439256"/>
              <a:gd name="connsiteY12936" fmla="*/ 2765432 h 4246968"/>
              <a:gd name="connsiteX12937" fmla="*/ 1076125 w 2439256"/>
              <a:gd name="connsiteY12937" fmla="*/ 2771432 h 4246968"/>
              <a:gd name="connsiteX12938" fmla="*/ 1078030 w 2439256"/>
              <a:gd name="connsiteY12938" fmla="*/ 2770784 h 4246968"/>
              <a:gd name="connsiteX12939" fmla="*/ 1093451 w 2439256"/>
              <a:gd name="connsiteY12939" fmla="*/ 2756316 h 4246968"/>
              <a:gd name="connsiteX12940" fmla="*/ 1092984 w 2439256"/>
              <a:gd name="connsiteY12940" fmla="*/ 2751620 h 4246968"/>
              <a:gd name="connsiteX12941" fmla="*/ 1088403 w 2439256"/>
              <a:gd name="connsiteY12941" fmla="*/ 2752134 h 4246968"/>
              <a:gd name="connsiteX12942" fmla="*/ 1074220 w 2439256"/>
              <a:gd name="connsiteY12942" fmla="*/ 2765432 h 4246968"/>
              <a:gd name="connsiteX12943" fmla="*/ 1073458 w 2439256"/>
              <a:gd name="connsiteY12943" fmla="*/ 2770127 h 4246968"/>
              <a:gd name="connsiteX12944" fmla="*/ 1076125 w 2439256"/>
              <a:gd name="connsiteY12944" fmla="*/ 2771432 h 4246968"/>
              <a:gd name="connsiteX12945" fmla="*/ 890397 w 2439256"/>
              <a:gd name="connsiteY12945" fmla="*/ 2539022 h 4246968"/>
              <a:gd name="connsiteX12946" fmla="*/ 871442 w 2439256"/>
              <a:gd name="connsiteY12946" fmla="*/ 2534650 h 4246968"/>
              <a:gd name="connsiteX12947" fmla="*/ 867127 w 2439256"/>
              <a:gd name="connsiteY12947" fmla="*/ 2536651 h 4246968"/>
              <a:gd name="connsiteX12948" fmla="*/ 869128 w 2439256"/>
              <a:gd name="connsiteY12948" fmla="*/ 2540937 h 4246968"/>
              <a:gd name="connsiteX12949" fmla="*/ 889721 w 2439256"/>
              <a:gd name="connsiteY12949" fmla="*/ 2545728 h 4246968"/>
              <a:gd name="connsiteX12950" fmla="*/ 890092 w 2439256"/>
              <a:gd name="connsiteY12950" fmla="*/ 2545728 h 4246968"/>
              <a:gd name="connsiteX12951" fmla="*/ 893436 w 2439256"/>
              <a:gd name="connsiteY12951" fmla="*/ 2542756 h 4246968"/>
              <a:gd name="connsiteX12952" fmla="*/ 890397 w 2439256"/>
              <a:gd name="connsiteY12952" fmla="*/ 2539022 h 4246968"/>
              <a:gd name="connsiteX12953" fmla="*/ 933802 w 2439256"/>
              <a:gd name="connsiteY12953" fmla="*/ 2470842 h 4246968"/>
              <a:gd name="connsiteX12954" fmla="*/ 901341 w 2439256"/>
              <a:gd name="connsiteY12954" fmla="*/ 2503303 h 4246968"/>
              <a:gd name="connsiteX12955" fmla="*/ 868861 w 2439256"/>
              <a:gd name="connsiteY12955" fmla="*/ 2470842 h 4246968"/>
              <a:gd name="connsiteX12956" fmla="*/ 901341 w 2439256"/>
              <a:gd name="connsiteY12956" fmla="*/ 2409225 h 4246968"/>
              <a:gd name="connsiteX12957" fmla="*/ 933802 w 2439256"/>
              <a:gd name="connsiteY12957" fmla="*/ 2470842 h 4246968"/>
              <a:gd name="connsiteX12958" fmla="*/ 875529 w 2439256"/>
              <a:gd name="connsiteY12958" fmla="*/ 2470842 h 4246968"/>
              <a:gd name="connsiteX12959" fmla="*/ 901341 w 2439256"/>
              <a:gd name="connsiteY12959" fmla="*/ 2496655 h 4246968"/>
              <a:gd name="connsiteX12960" fmla="*/ 927154 w 2439256"/>
              <a:gd name="connsiteY12960" fmla="*/ 2470842 h 4246968"/>
              <a:gd name="connsiteX12961" fmla="*/ 901341 w 2439256"/>
              <a:gd name="connsiteY12961" fmla="*/ 2416235 h 4246968"/>
              <a:gd name="connsiteX12962" fmla="*/ 875529 w 2439256"/>
              <a:gd name="connsiteY12962" fmla="*/ 2470842 h 4246968"/>
              <a:gd name="connsiteX12963" fmla="*/ 833142 w 2439256"/>
              <a:gd name="connsiteY12963" fmla="*/ 2771432 h 4246968"/>
              <a:gd name="connsiteX12964" fmla="*/ 835142 w 2439256"/>
              <a:gd name="connsiteY12964" fmla="*/ 2770784 h 4246968"/>
              <a:gd name="connsiteX12965" fmla="*/ 850582 w 2439256"/>
              <a:gd name="connsiteY12965" fmla="*/ 2756316 h 4246968"/>
              <a:gd name="connsiteX12966" fmla="*/ 850087 w 2439256"/>
              <a:gd name="connsiteY12966" fmla="*/ 2751620 h 4246968"/>
              <a:gd name="connsiteX12967" fmla="*/ 845420 w 2439256"/>
              <a:gd name="connsiteY12967" fmla="*/ 2752134 h 4246968"/>
              <a:gd name="connsiteX12968" fmla="*/ 831228 w 2439256"/>
              <a:gd name="connsiteY12968" fmla="*/ 2765432 h 4246968"/>
              <a:gd name="connsiteX12969" fmla="*/ 830466 w 2439256"/>
              <a:gd name="connsiteY12969" fmla="*/ 2770127 h 4246968"/>
              <a:gd name="connsiteX12970" fmla="*/ 833142 w 2439256"/>
              <a:gd name="connsiteY12970" fmla="*/ 2771432 h 4246968"/>
              <a:gd name="connsiteX12971" fmla="*/ 690848 w 2439256"/>
              <a:gd name="connsiteY12971" fmla="*/ 2470842 h 4246968"/>
              <a:gd name="connsiteX12972" fmla="*/ 658358 w 2439256"/>
              <a:gd name="connsiteY12972" fmla="*/ 2503303 h 4246968"/>
              <a:gd name="connsiteX12973" fmla="*/ 625869 w 2439256"/>
              <a:gd name="connsiteY12973" fmla="*/ 2470842 h 4246968"/>
              <a:gd name="connsiteX12974" fmla="*/ 658358 w 2439256"/>
              <a:gd name="connsiteY12974" fmla="*/ 2409225 h 4246968"/>
              <a:gd name="connsiteX12975" fmla="*/ 690848 w 2439256"/>
              <a:gd name="connsiteY12975" fmla="*/ 2470842 h 4246968"/>
              <a:gd name="connsiteX12976" fmla="*/ 632546 w 2439256"/>
              <a:gd name="connsiteY12976" fmla="*/ 2470842 h 4246968"/>
              <a:gd name="connsiteX12977" fmla="*/ 658358 w 2439256"/>
              <a:gd name="connsiteY12977" fmla="*/ 2496655 h 4246968"/>
              <a:gd name="connsiteX12978" fmla="*/ 684171 w 2439256"/>
              <a:gd name="connsiteY12978" fmla="*/ 2470842 h 4246968"/>
              <a:gd name="connsiteX12979" fmla="*/ 658358 w 2439256"/>
              <a:gd name="connsiteY12979" fmla="*/ 2416235 h 4246968"/>
              <a:gd name="connsiteX12980" fmla="*/ 632546 w 2439256"/>
              <a:gd name="connsiteY12980" fmla="*/ 2470842 h 4246968"/>
              <a:gd name="connsiteX12981" fmla="*/ 628459 w 2439256"/>
              <a:gd name="connsiteY12981" fmla="*/ 2534650 h 4246968"/>
              <a:gd name="connsiteX12982" fmla="*/ 624154 w 2439256"/>
              <a:gd name="connsiteY12982" fmla="*/ 2536651 h 4246968"/>
              <a:gd name="connsiteX12983" fmla="*/ 626164 w 2439256"/>
              <a:gd name="connsiteY12983" fmla="*/ 2540937 h 4246968"/>
              <a:gd name="connsiteX12984" fmla="*/ 646738 w 2439256"/>
              <a:gd name="connsiteY12984" fmla="*/ 2545728 h 4246968"/>
              <a:gd name="connsiteX12985" fmla="*/ 647109 w 2439256"/>
              <a:gd name="connsiteY12985" fmla="*/ 2545728 h 4246968"/>
              <a:gd name="connsiteX12986" fmla="*/ 650443 w 2439256"/>
              <a:gd name="connsiteY12986" fmla="*/ 2542756 h 4246968"/>
              <a:gd name="connsiteX12987" fmla="*/ 647405 w 2439256"/>
              <a:gd name="connsiteY12987" fmla="*/ 2539022 h 4246968"/>
              <a:gd name="connsiteX12988" fmla="*/ 628459 w 2439256"/>
              <a:gd name="connsiteY12988" fmla="*/ 2534650 h 4246968"/>
              <a:gd name="connsiteX12989" fmla="*/ 670074 w 2439256"/>
              <a:gd name="connsiteY12989" fmla="*/ 2546004 h 4246968"/>
              <a:gd name="connsiteX12990" fmla="*/ 670817 w 2439256"/>
              <a:gd name="connsiteY12990" fmla="*/ 2545909 h 4246968"/>
              <a:gd name="connsiteX12991" fmla="*/ 692734 w 2439256"/>
              <a:gd name="connsiteY12991" fmla="*/ 2540003 h 4246968"/>
              <a:gd name="connsiteX12992" fmla="*/ 694934 w 2439256"/>
              <a:gd name="connsiteY12992" fmla="*/ 2535822 h 4246968"/>
              <a:gd name="connsiteX12993" fmla="*/ 690724 w 2439256"/>
              <a:gd name="connsiteY12993" fmla="*/ 2533584 h 4246968"/>
              <a:gd name="connsiteX12994" fmla="*/ 669217 w 2439256"/>
              <a:gd name="connsiteY12994" fmla="*/ 2539308 h 4246968"/>
              <a:gd name="connsiteX12995" fmla="*/ 666722 w 2439256"/>
              <a:gd name="connsiteY12995" fmla="*/ 2543309 h 4246968"/>
              <a:gd name="connsiteX12996" fmla="*/ 670074 w 2439256"/>
              <a:gd name="connsiteY12996" fmla="*/ 2546004 h 4246968"/>
              <a:gd name="connsiteX12997" fmla="*/ 1683629 w 2439256"/>
              <a:gd name="connsiteY12997" fmla="*/ 3500409 h 4246968"/>
              <a:gd name="connsiteX12998" fmla="*/ 1685630 w 2439256"/>
              <a:gd name="connsiteY12998" fmla="*/ 3499714 h 4246968"/>
              <a:gd name="connsiteX12999" fmla="*/ 1701069 w 2439256"/>
              <a:gd name="connsiteY12999" fmla="*/ 3485236 h 4246968"/>
              <a:gd name="connsiteX13000" fmla="*/ 1700565 w 2439256"/>
              <a:gd name="connsiteY13000" fmla="*/ 3480597 h 4246968"/>
              <a:gd name="connsiteX13001" fmla="*/ 1695926 w 2439256"/>
              <a:gd name="connsiteY13001" fmla="*/ 3481064 h 4246968"/>
              <a:gd name="connsiteX13002" fmla="*/ 1681715 w 2439256"/>
              <a:gd name="connsiteY13002" fmla="*/ 3494408 h 4246968"/>
              <a:gd name="connsiteX13003" fmla="*/ 1680953 w 2439256"/>
              <a:gd name="connsiteY13003" fmla="*/ 3499057 h 4246968"/>
              <a:gd name="connsiteX13004" fmla="*/ 1683629 w 2439256"/>
              <a:gd name="connsiteY13004" fmla="*/ 3500409 h 4246968"/>
              <a:gd name="connsiteX13005" fmla="*/ 20936 w 2439256"/>
              <a:gd name="connsiteY13005" fmla="*/ 833694 h 4246968"/>
              <a:gd name="connsiteX13006" fmla="*/ 16650 w 2439256"/>
              <a:gd name="connsiteY13006" fmla="*/ 835684 h 4246968"/>
              <a:gd name="connsiteX13007" fmla="*/ 18659 w 2439256"/>
              <a:gd name="connsiteY13007" fmla="*/ 839972 h 4246968"/>
              <a:gd name="connsiteX13008" fmla="*/ 39233 w 2439256"/>
              <a:gd name="connsiteY13008" fmla="*/ 844716 h 4246968"/>
              <a:gd name="connsiteX13009" fmla="*/ 39605 w 2439256"/>
              <a:gd name="connsiteY13009" fmla="*/ 844716 h 4246968"/>
              <a:gd name="connsiteX13010" fmla="*/ 42958 w 2439256"/>
              <a:gd name="connsiteY13010" fmla="*/ 841781 h 4246968"/>
              <a:gd name="connsiteX13011" fmla="*/ 39910 w 2439256"/>
              <a:gd name="connsiteY13011" fmla="*/ 838056 h 4246968"/>
              <a:gd name="connsiteX13012" fmla="*/ 20936 w 2439256"/>
              <a:gd name="connsiteY13012" fmla="*/ 833694 h 4246968"/>
              <a:gd name="connsiteX13013" fmla="*/ 326307 w 2439256"/>
              <a:gd name="connsiteY13013" fmla="*/ 769781 h 4246968"/>
              <a:gd name="connsiteX13014" fmla="*/ 293818 w 2439256"/>
              <a:gd name="connsiteY13014" fmla="*/ 802244 h 4246968"/>
              <a:gd name="connsiteX13015" fmla="*/ 261366 w 2439256"/>
              <a:gd name="connsiteY13015" fmla="*/ 769781 h 4246968"/>
              <a:gd name="connsiteX13016" fmla="*/ 293818 w 2439256"/>
              <a:gd name="connsiteY13016" fmla="*/ 708161 h 4246968"/>
              <a:gd name="connsiteX13017" fmla="*/ 326307 w 2439256"/>
              <a:gd name="connsiteY13017" fmla="*/ 769781 h 4246968"/>
              <a:gd name="connsiteX13018" fmla="*/ 268005 w 2439256"/>
              <a:gd name="connsiteY13018" fmla="*/ 769781 h 4246968"/>
              <a:gd name="connsiteX13019" fmla="*/ 293818 w 2439256"/>
              <a:gd name="connsiteY13019" fmla="*/ 795593 h 4246968"/>
              <a:gd name="connsiteX13020" fmla="*/ 319631 w 2439256"/>
              <a:gd name="connsiteY13020" fmla="*/ 769781 h 4246968"/>
              <a:gd name="connsiteX13021" fmla="*/ 293818 w 2439256"/>
              <a:gd name="connsiteY13021" fmla="*/ 715185 h 4246968"/>
              <a:gd name="connsiteX13022" fmla="*/ 268005 w 2439256"/>
              <a:gd name="connsiteY13022" fmla="*/ 769781 h 4246968"/>
              <a:gd name="connsiteX13023" fmla="*/ 943 w 2439256"/>
              <a:gd name="connsiteY13023" fmla="*/ 3738906 h 4246968"/>
              <a:gd name="connsiteX13024" fmla="*/ 0 w 2439256"/>
              <a:gd name="connsiteY13024" fmla="*/ 3738115 h 4246968"/>
              <a:gd name="connsiteX13025" fmla="*/ 0 w 2439256"/>
              <a:gd name="connsiteY13025" fmla="*/ 3744687 h 4246968"/>
              <a:gd name="connsiteX13026" fmla="*/ 1705 w 2439256"/>
              <a:gd name="connsiteY13026" fmla="*/ 3743554 h 4246968"/>
              <a:gd name="connsiteX13027" fmla="*/ 943 w 2439256"/>
              <a:gd name="connsiteY13027" fmla="*/ 3738906 h 4246968"/>
              <a:gd name="connsiteX13028" fmla="*/ 83315 w 2439256"/>
              <a:gd name="connsiteY13028" fmla="*/ 769781 h 4246968"/>
              <a:gd name="connsiteX13029" fmla="*/ 50863 w 2439256"/>
              <a:gd name="connsiteY13029" fmla="*/ 802244 h 4246968"/>
              <a:gd name="connsiteX13030" fmla="*/ 18373 w 2439256"/>
              <a:gd name="connsiteY13030" fmla="*/ 769781 h 4246968"/>
              <a:gd name="connsiteX13031" fmla="*/ 50863 w 2439256"/>
              <a:gd name="connsiteY13031" fmla="*/ 708161 h 4246968"/>
              <a:gd name="connsiteX13032" fmla="*/ 83315 w 2439256"/>
              <a:gd name="connsiteY13032" fmla="*/ 769781 h 4246968"/>
              <a:gd name="connsiteX13033" fmla="*/ 25051 w 2439256"/>
              <a:gd name="connsiteY13033" fmla="*/ 769781 h 4246968"/>
              <a:gd name="connsiteX13034" fmla="*/ 50863 w 2439256"/>
              <a:gd name="connsiteY13034" fmla="*/ 795593 h 4246968"/>
              <a:gd name="connsiteX13035" fmla="*/ 76676 w 2439256"/>
              <a:gd name="connsiteY13035" fmla="*/ 769781 h 4246968"/>
              <a:gd name="connsiteX13036" fmla="*/ 50863 w 2439256"/>
              <a:gd name="connsiteY13036" fmla="*/ 715185 h 4246968"/>
              <a:gd name="connsiteX13037" fmla="*/ 25051 w 2439256"/>
              <a:gd name="connsiteY13037" fmla="*/ 769781 h 4246968"/>
              <a:gd name="connsiteX13038" fmla="*/ 943 w 2439256"/>
              <a:gd name="connsiteY13038" fmla="*/ 822898 h 4246968"/>
              <a:gd name="connsiteX13039" fmla="*/ 0 w 2439256"/>
              <a:gd name="connsiteY13039" fmla="*/ 822108 h 4246968"/>
              <a:gd name="connsiteX13040" fmla="*/ 0 w 2439256"/>
              <a:gd name="connsiteY13040" fmla="*/ 828670 h 4246968"/>
              <a:gd name="connsiteX13041" fmla="*/ 1705 w 2439256"/>
              <a:gd name="connsiteY13041" fmla="*/ 827596 h 4246968"/>
              <a:gd name="connsiteX13042" fmla="*/ 943 w 2439256"/>
              <a:gd name="connsiteY13042" fmla="*/ 822898 h 4246968"/>
              <a:gd name="connsiteX13043" fmla="*/ 13430 w 2439256"/>
              <a:gd name="connsiteY13043" fmla="*/ 998287 h 4246968"/>
              <a:gd name="connsiteX13044" fmla="*/ 6839 w 2439256"/>
              <a:gd name="connsiteY13044" fmla="*/ 1031719 h 4246968"/>
              <a:gd name="connsiteX13045" fmla="*/ 8572 w 2439256"/>
              <a:gd name="connsiteY13045" fmla="*/ 1036091 h 4246968"/>
              <a:gd name="connsiteX13046" fmla="*/ 9887 w 2439256"/>
              <a:gd name="connsiteY13046" fmla="*/ 1036377 h 4246968"/>
              <a:gd name="connsiteX13047" fmla="*/ 12945 w 2439256"/>
              <a:gd name="connsiteY13047" fmla="*/ 1034377 h 4246968"/>
              <a:gd name="connsiteX13048" fmla="*/ 20107 w 2439256"/>
              <a:gd name="connsiteY13048" fmla="*/ 998287 h 4246968"/>
              <a:gd name="connsiteX13049" fmla="*/ 20107 w 2439256"/>
              <a:gd name="connsiteY13049" fmla="*/ 991810 h 4246968"/>
              <a:gd name="connsiteX13050" fmla="*/ 36280 w 2439256"/>
              <a:gd name="connsiteY13050" fmla="*/ 1008012 h 4246968"/>
              <a:gd name="connsiteX13051" fmla="*/ 38652 w 2439256"/>
              <a:gd name="connsiteY13051" fmla="*/ 1008936 h 4246968"/>
              <a:gd name="connsiteX13052" fmla="*/ 41043 w 2439256"/>
              <a:gd name="connsiteY13052" fmla="*/ 1008012 h 4246968"/>
              <a:gd name="connsiteX13053" fmla="*/ 41043 w 2439256"/>
              <a:gd name="connsiteY13053" fmla="*/ 1003306 h 4246968"/>
              <a:gd name="connsiteX13054" fmla="*/ 19231 w 2439256"/>
              <a:gd name="connsiteY13054" fmla="*/ 981485 h 4246968"/>
              <a:gd name="connsiteX13055" fmla="*/ 16840 w 2439256"/>
              <a:gd name="connsiteY13055" fmla="*/ 980561 h 4246968"/>
              <a:gd name="connsiteX13056" fmla="*/ 14468 w 2439256"/>
              <a:gd name="connsiteY13056" fmla="*/ 981485 h 4246968"/>
              <a:gd name="connsiteX13057" fmla="*/ 0 w 2439256"/>
              <a:gd name="connsiteY13057" fmla="*/ 995953 h 4246968"/>
              <a:gd name="connsiteX13058" fmla="*/ 0 w 2439256"/>
              <a:gd name="connsiteY13058" fmla="*/ 1005135 h 4246968"/>
              <a:gd name="connsiteX13059" fmla="*/ 13430 w 2439256"/>
              <a:gd name="connsiteY13059" fmla="*/ 991676 h 4246968"/>
              <a:gd name="connsiteX13060" fmla="*/ 13430 w 2439256"/>
              <a:gd name="connsiteY13060" fmla="*/ 998287 h 4246968"/>
              <a:gd name="connsiteX13061" fmla="*/ 263909 w 2439256"/>
              <a:gd name="connsiteY13061" fmla="*/ 833694 h 4246968"/>
              <a:gd name="connsiteX13062" fmla="*/ 259632 w 2439256"/>
              <a:gd name="connsiteY13062" fmla="*/ 835684 h 4246968"/>
              <a:gd name="connsiteX13063" fmla="*/ 261632 w 2439256"/>
              <a:gd name="connsiteY13063" fmla="*/ 839972 h 4246968"/>
              <a:gd name="connsiteX13064" fmla="*/ 282216 w 2439256"/>
              <a:gd name="connsiteY13064" fmla="*/ 844716 h 4246968"/>
              <a:gd name="connsiteX13065" fmla="*/ 282587 w 2439256"/>
              <a:gd name="connsiteY13065" fmla="*/ 844716 h 4246968"/>
              <a:gd name="connsiteX13066" fmla="*/ 285922 w 2439256"/>
              <a:gd name="connsiteY13066" fmla="*/ 841781 h 4246968"/>
              <a:gd name="connsiteX13067" fmla="*/ 282873 w 2439256"/>
              <a:gd name="connsiteY13067" fmla="*/ 838056 h 4246968"/>
              <a:gd name="connsiteX13068" fmla="*/ 263909 w 2439256"/>
              <a:gd name="connsiteY13068" fmla="*/ 833694 h 4246968"/>
              <a:gd name="connsiteX13069" fmla="*/ 235553 w 2439256"/>
              <a:gd name="connsiteY13069" fmla="*/ 1007907 h 4246968"/>
              <a:gd name="connsiteX13070" fmla="*/ 240192 w 2439256"/>
              <a:gd name="connsiteY13070" fmla="*/ 1007907 h 4246968"/>
              <a:gd name="connsiteX13071" fmla="*/ 256404 w 2439256"/>
              <a:gd name="connsiteY13071" fmla="*/ 991667 h 4246968"/>
              <a:gd name="connsiteX13072" fmla="*/ 256404 w 2439256"/>
              <a:gd name="connsiteY13072" fmla="*/ 998287 h 4246968"/>
              <a:gd name="connsiteX13073" fmla="*/ 249831 w 2439256"/>
              <a:gd name="connsiteY13073" fmla="*/ 1031719 h 4246968"/>
              <a:gd name="connsiteX13074" fmla="*/ 251555 w 2439256"/>
              <a:gd name="connsiteY13074" fmla="*/ 1036091 h 4246968"/>
              <a:gd name="connsiteX13075" fmla="*/ 252869 w 2439256"/>
              <a:gd name="connsiteY13075" fmla="*/ 1036377 h 4246968"/>
              <a:gd name="connsiteX13076" fmla="*/ 255918 w 2439256"/>
              <a:gd name="connsiteY13076" fmla="*/ 1034367 h 4246968"/>
              <a:gd name="connsiteX13077" fmla="*/ 263061 w 2439256"/>
              <a:gd name="connsiteY13077" fmla="*/ 998287 h 4246968"/>
              <a:gd name="connsiteX13078" fmla="*/ 263061 w 2439256"/>
              <a:gd name="connsiteY13078" fmla="*/ 991810 h 4246968"/>
              <a:gd name="connsiteX13079" fmla="*/ 279273 w 2439256"/>
              <a:gd name="connsiteY13079" fmla="*/ 1008012 h 4246968"/>
              <a:gd name="connsiteX13080" fmla="*/ 281644 w 2439256"/>
              <a:gd name="connsiteY13080" fmla="*/ 1008926 h 4246968"/>
              <a:gd name="connsiteX13081" fmla="*/ 284036 w 2439256"/>
              <a:gd name="connsiteY13081" fmla="*/ 1008012 h 4246968"/>
              <a:gd name="connsiteX13082" fmla="*/ 284036 w 2439256"/>
              <a:gd name="connsiteY13082" fmla="*/ 1003306 h 4246968"/>
              <a:gd name="connsiteX13083" fmla="*/ 262223 w 2439256"/>
              <a:gd name="connsiteY13083" fmla="*/ 981485 h 4246968"/>
              <a:gd name="connsiteX13084" fmla="*/ 259832 w 2439256"/>
              <a:gd name="connsiteY13084" fmla="*/ 980551 h 4246968"/>
              <a:gd name="connsiteX13085" fmla="*/ 257460 w 2439256"/>
              <a:gd name="connsiteY13085" fmla="*/ 981485 h 4246968"/>
              <a:gd name="connsiteX13086" fmla="*/ 235648 w 2439256"/>
              <a:gd name="connsiteY13086" fmla="*/ 1003306 h 4246968"/>
              <a:gd name="connsiteX13087" fmla="*/ 235553 w 2439256"/>
              <a:gd name="connsiteY13087" fmla="*/ 1007907 h 4246968"/>
              <a:gd name="connsiteX13088" fmla="*/ 62560 w 2439256"/>
              <a:gd name="connsiteY13088" fmla="*/ 845037 h 4246968"/>
              <a:gd name="connsiteX13089" fmla="*/ 63322 w 2439256"/>
              <a:gd name="connsiteY13089" fmla="*/ 844953 h 4246968"/>
              <a:gd name="connsiteX13090" fmla="*/ 85230 w 2439256"/>
              <a:gd name="connsiteY13090" fmla="*/ 839037 h 4246968"/>
              <a:gd name="connsiteX13091" fmla="*/ 87420 w 2439256"/>
              <a:gd name="connsiteY13091" fmla="*/ 834809 h 4246968"/>
              <a:gd name="connsiteX13092" fmla="*/ 83325 w 2439256"/>
              <a:gd name="connsiteY13092" fmla="*/ 832712 h 4246968"/>
              <a:gd name="connsiteX13093" fmla="*/ 61817 w 2439256"/>
              <a:gd name="connsiteY13093" fmla="*/ 838437 h 4246968"/>
              <a:gd name="connsiteX13094" fmla="*/ 59321 w 2439256"/>
              <a:gd name="connsiteY13094" fmla="*/ 842437 h 4246968"/>
              <a:gd name="connsiteX13095" fmla="*/ 62560 w 2439256"/>
              <a:gd name="connsiteY13095" fmla="*/ 845037 h 4246968"/>
              <a:gd name="connsiteX13096" fmla="*/ 240011 w 2439256"/>
              <a:gd name="connsiteY13096" fmla="*/ 828252 h 4246968"/>
              <a:gd name="connsiteX13097" fmla="*/ 242011 w 2439256"/>
              <a:gd name="connsiteY13097" fmla="*/ 828898 h 4246968"/>
              <a:gd name="connsiteX13098" fmla="*/ 244687 w 2439256"/>
              <a:gd name="connsiteY13098" fmla="*/ 827596 h 4246968"/>
              <a:gd name="connsiteX13099" fmla="*/ 243916 w 2439256"/>
              <a:gd name="connsiteY13099" fmla="*/ 822899 h 4246968"/>
              <a:gd name="connsiteX13100" fmla="*/ 230200 w 2439256"/>
              <a:gd name="connsiteY13100" fmla="*/ 809690 h 4246968"/>
              <a:gd name="connsiteX13101" fmla="*/ 225542 w 2439256"/>
              <a:gd name="connsiteY13101" fmla="*/ 809230 h 4246968"/>
              <a:gd name="connsiteX13102" fmla="*/ 225057 w 2439256"/>
              <a:gd name="connsiteY13102" fmla="*/ 813871 h 4246968"/>
              <a:gd name="connsiteX13103" fmla="*/ 240011 w 2439256"/>
              <a:gd name="connsiteY13103" fmla="*/ 828252 h 4246968"/>
              <a:gd name="connsiteX13104" fmla="*/ 548526 w 2439256"/>
              <a:gd name="connsiteY13104" fmla="*/ 3274933 h 4246968"/>
              <a:gd name="connsiteX13105" fmla="*/ 549287 w 2439256"/>
              <a:gd name="connsiteY13105" fmla="*/ 3274848 h 4246968"/>
              <a:gd name="connsiteX13106" fmla="*/ 571205 w 2439256"/>
              <a:gd name="connsiteY13106" fmla="*/ 3268933 h 4246968"/>
              <a:gd name="connsiteX13107" fmla="*/ 573395 w 2439256"/>
              <a:gd name="connsiteY13107" fmla="*/ 3264751 h 4246968"/>
              <a:gd name="connsiteX13108" fmla="*/ 569290 w 2439256"/>
              <a:gd name="connsiteY13108" fmla="*/ 3262656 h 4246968"/>
              <a:gd name="connsiteX13109" fmla="*/ 547754 w 2439256"/>
              <a:gd name="connsiteY13109" fmla="*/ 3268380 h 4246968"/>
              <a:gd name="connsiteX13110" fmla="*/ 545287 w 2439256"/>
              <a:gd name="connsiteY13110" fmla="*/ 3272381 h 4246968"/>
              <a:gd name="connsiteX13111" fmla="*/ 548526 w 2439256"/>
              <a:gd name="connsiteY13111" fmla="*/ 3274933 h 4246968"/>
              <a:gd name="connsiteX13112" fmla="*/ 305543 w 2439256"/>
              <a:gd name="connsiteY13112" fmla="*/ 3274933 h 4246968"/>
              <a:gd name="connsiteX13113" fmla="*/ 306314 w 2439256"/>
              <a:gd name="connsiteY13113" fmla="*/ 3274848 h 4246968"/>
              <a:gd name="connsiteX13114" fmla="*/ 328213 w 2439256"/>
              <a:gd name="connsiteY13114" fmla="*/ 3268933 h 4246968"/>
              <a:gd name="connsiteX13115" fmla="*/ 330412 w 2439256"/>
              <a:gd name="connsiteY13115" fmla="*/ 3264751 h 4246968"/>
              <a:gd name="connsiteX13116" fmla="*/ 326307 w 2439256"/>
              <a:gd name="connsiteY13116" fmla="*/ 3262656 h 4246968"/>
              <a:gd name="connsiteX13117" fmla="*/ 304800 w 2439256"/>
              <a:gd name="connsiteY13117" fmla="*/ 3268380 h 4246968"/>
              <a:gd name="connsiteX13118" fmla="*/ 302314 w 2439256"/>
              <a:gd name="connsiteY13118" fmla="*/ 3272381 h 4246968"/>
              <a:gd name="connsiteX13119" fmla="*/ 305543 w 2439256"/>
              <a:gd name="connsiteY13119" fmla="*/ 3274933 h 4246968"/>
              <a:gd name="connsiteX13120" fmla="*/ 468630 w 2439256"/>
              <a:gd name="connsiteY13120" fmla="*/ 3500409 h 4246968"/>
              <a:gd name="connsiteX13121" fmla="*/ 470516 w 2439256"/>
              <a:gd name="connsiteY13121" fmla="*/ 3499714 h 4246968"/>
              <a:gd name="connsiteX13122" fmla="*/ 485947 w 2439256"/>
              <a:gd name="connsiteY13122" fmla="*/ 3485236 h 4246968"/>
              <a:gd name="connsiteX13123" fmla="*/ 485489 w 2439256"/>
              <a:gd name="connsiteY13123" fmla="*/ 3480597 h 4246968"/>
              <a:gd name="connsiteX13124" fmla="*/ 480908 w 2439256"/>
              <a:gd name="connsiteY13124" fmla="*/ 3481064 h 4246968"/>
              <a:gd name="connsiteX13125" fmla="*/ 466725 w 2439256"/>
              <a:gd name="connsiteY13125" fmla="*/ 3494408 h 4246968"/>
              <a:gd name="connsiteX13126" fmla="*/ 465954 w 2439256"/>
              <a:gd name="connsiteY13126" fmla="*/ 3499057 h 4246968"/>
              <a:gd name="connsiteX13127" fmla="*/ 468630 w 2439256"/>
              <a:gd name="connsiteY13127" fmla="*/ 3500409 h 4246968"/>
              <a:gd name="connsiteX13128" fmla="*/ 525856 w 2439256"/>
              <a:gd name="connsiteY13128" fmla="*/ 3268094 h 4246968"/>
              <a:gd name="connsiteX13129" fmla="*/ 506911 w 2439256"/>
              <a:gd name="connsiteY13129" fmla="*/ 3263684 h 4246968"/>
              <a:gd name="connsiteX13130" fmla="*/ 502625 w 2439256"/>
              <a:gd name="connsiteY13130" fmla="*/ 3265685 h 4246968"/>
              <a:gd name="connsiteX13131" fmla="*/ 504634 w 2439256"/>
              <a:gd name="connsiteY13131" fmla="*/ 3270009 h 4246968"/>
              <a:gd name="connsiteX13132" fmla="*/ 525208 w 2439256"/>
              <a:gd name="connsiteY13132" fmla="*/ 3274752 h 4246968"/>
              <a:gd name="connsiteX13133" fmla="*/ 525580 w 2439256"/>
              <a:gd name="connsiteY13133" fmla="*/ 3274752 h 4246968"/>
              <a:gd name="connsiteX13134" fmla="*/ 528904 w 2439256"/>
              <a:gd name="connsiteY13134" fmla="*/ 3271771 h 4246968"/>
              <a:gd name="connsiteX13135" fmla="*/ 525856 w 2439256"/>
              <a:gd name="connsiteY13135" fmla="*/ 3268094 h 4246968"/>
              <a:gd name="connsiteX13136" fmla="*/ 569290 w 2439256"/>
              <a:gd name="connsiteY13136" fmla="*/ 3199781 h 4246968"/>
              <a:gd name="connsiteX13137" fmla="*/ 536810 w 2439256"/>
              <a:gd name="connsiteY13137" fmla="*/ 3232290 h 4246968"/>
              <a:gd name="connsiteX13138" fmla="*/ 504349 w 2439256"/>
              <a:gd name="connsiteY13138" fmla="*/ 3199781 h 4246968"/>
              <a:gd name="connsiteX13139" fmla="*/ 536810 w 2439256"/>
              <a:gd name="connsiteY13139" fmla="*/ 3138154 h 4246968"/>
              <a:gd name="connsiteX13140" fmla="*/ 569290 w 2439256"/>
              <a:gd name="connsiteY13140" fmla="*/ 3199781 h 4246968"/>
              <a:gd name="connsiteX13141" fmla="*/ 510997 w 2439256"/>
              <a:gd name="connsiteY13141" fmla="*/ 3199781 h 4246968"/>
              <a:gd name="connsiteX13142" fmla="*/ 536810 w 2439256"/>
              <a:gd name="connsiteY13142" fmla="*/ 3225594 h 4246968"/>
              <a:gd name="connsiteX13143" fmla="*/ 562623 w 2439256"/>
              <a:gd name="connsiteY13143" fmla="*/ 3199781 h 4246968"/>
              <a:gd name="connsiteX13144" fmla="*/ 536810 w 2439256"/>
              <a:gd name="connsiteY13144" fmla="*/ 3145222 h 4246968"/>
              <a:gd name="connsiteX13145" fmla="*/ 510997 w 2439256"/>
              <a:gd name="connsiteY13145" fmla="*/ 3199781 h 4246968"/>
              <a:gd name="connsiteX13146" fmla="*/ 326307 w 2439256"/>
              <a:gd name="connsiteY13146" fmla="*/ 3199781 h 4246968"/>
              <a:gd name="connsiteX13147" fmla="*/ 293818 w 2439256"/>
              <a:gd name="connsiteY13147" fmla="*/ 3232290 h 4246968"/>
              <a:gd name="connsiteX13148" fmla="*/ 261366 w 2439256"/>
              <a:gd name="connsiteY13148" fmla="*/ 3199781 h 4246968"/>
              <a:gd name="connsiteX13149" fmla="*/ 293818 w 2439256"/>
              <a:gd name="connsiteY13149" fmla="*/ 3138154 h 4246968"/>
              <a:gd name="connsiteX13150" fmla="*/ 326307 w 2439256"/>
              <a:gd name="connsiteY13150" fmla="*/ 3199781 h 4246968"/>
              <a:gd name="connsiteX13151" fmla="*/ 268005 w 2439256"/>
              <a:gd name="connsiteY13151" fmla="*/ 3199781 h 4246968"/>
              <a:gd name="connsiteX13152" fmla="*/ 293818 w 2439256"/>
              <a:gd name="connsiteY13152" fmla="*/ 3225594 h 4246968"/>
              <a:gd name="connsiteX13153" fmla="*/ 319631 w 2439256"/>
              <a:gd name="connsiteY13153" fmla="*/ 3199781 h 4246968"/>
              <a:gd name="connsiteX13154" fmla="*/ 293818 w 2439256"/>
              <a:gd name="connsiteY13154" fmla="*/ 3145222 h 4246968"/>
              <a:gd name="connsiteX13155" fmla="*/ 268005 w 2439256"/>
              <a:gd name="connsiteY13155" fmla="*/ 3199781 h 4246968"/>
              <a:gd name="connsiteX13156" fmla="*/ 62560 w 2439256"/>
              <a:gd name="connsiteY13156" fmla="*/ 3274933 h 4246968"/>
              <a:gd name="connsiteX13157" fmla="*/ 63322 w 2439256"/>
              <a:gd name="connsiteY13157" fmla="*/ 3274848 h 4246968"/>
              <a:gd name="connsiteX13158" fmla="*/ 85230 w 2439256"/>
              <a:gd name="connsiteY13158" fmla="*/ 3268933 h 4246968"/>
              <a:gd name="connsiteX13159" fmla="*/ 87420 w 2439256"/>
              <a:gd name="connsiteY13159" fmla="*/ 3264751 h 4246968"/>
              <a:gd name="connsiteX13160" fmla="*/ 83325 w 2439256"/>
              <a:gd name="connsiteY13160" fmla="*/ 3262656 h 4246968"/>
              <a:gd name="connsiteX13161" fmla="*/ 61817 w 2439256"/>
              <a:gd name="connsiteY13161" fmla="*/ 3268380 h 4246968"/>
              <a:gd name="connsiteX13162" fmla="*/ 59321 w 2439256"/>
              <a:gd name="connsiteY13162" fmla="*/ 3272381 h 4246968"/>
              <a:gd name="connsiteX13163" fmla="*/ 62560 w 2439256"/>
              <a:gd name="connsiteY13163" fmla="*/ 3274933 h 4246968"/>
              <a:gd name="connsiteX13164" fmla="*/ 83315 w 2439256"/>
              <a:gd name="connsiteY13164" fmla="*/ 3199781 h 4246968"/>
              <a:gd name="connsiteX13165" fmla="*/ 50863 w 2439256"/>
              <a:gd name="connsiteY13165" fmla="*/ 3232290 h 4246968"/>
              <a:gd name="connsiteX13166" fmla="*/ 18373 w 2439256"/>
              <a:gd name="connsiteY13166" fmla="*/ 3199781 h 4246968"/>
              <a:gd name="connsiteX13167" fmla="*/ 50863 w 2439256"/>
              <a:gd name="connsiteY13167" fmla="*/ 3138154 h 4246968"/>
              <a:gd name="connsiteX13168" fmla="*/ 83315 w 2439256"/>
              <a:gd name="connsiteY13168" fmla="*/ 3199781 h 4246968"/>
              <a:gd name="connsiteX13169" fmla="*/ 25051 w 2439256"/>
              <a:gd name="connsiteY13169" fmla="*/ 3199781 h 4246968"/>
              <a:gd name="connsiteX13170" fmla="*/ 50863 w 2439256"/>
              <a:gd name="connsiteY13170" fmla="*/ 3225594 h 4246968"/>
              <a:gd name="connsiteX13171" fmla="*/ 76676 w 2439256"/>
              <a:gd name="connsiteY13171" fmla="*/ 3199781 h 4246968"/>
              <a:gd name="connsiteX13172" fmla="*/ 50863 w 2439256"/>
              <a:gd name="connsiteY13172" fmla="*/ 3145222 h 4246968"/>
              <a:gd name="connsiteX13173" fmla="*/ 25051 w 2439256"/>
              <a:gd name="connsiteY13173" fmla="*/ 3199781 h 4246968"/>
              <a:gd name="connsiteX13174" fmla="*/ 263909 w 2439256"/>
              <a:gd name="connsiteY13174" fmla="*/ 3263684 h 4246968"/>
              <a:gd name="connsiteX13175" fmla="*/ 259632 w 2439256"/>
              <a:gd name="connsiteY13175" fmla="*/ 3265685 h 4246968"/>
              <a:gd name="connsiteX13176" fmla="*/ 261632 w 2439256"/>
              <a:gd name="connsiteY13176" fmla="*/ 3270009 h 4246968"/>
              <a:gd name="connsiteX13177" fmla="*/ 282216 w 2439256"/>
              <a:gd name="connsiteY13177" fmla="*/ 3274752 h 4246968"/>
              <a:gd name="connsiteX13178" fmla="*/ 282587 w 2439256"/>
              <a:gd name="connsiteY13178" fmla="*/ 3274752 h 4246968"/>
              <a:gd name="connsiteX13179" fmla="*/ 285922 w 2439256"/>
              <a:gd name="connsiteY13179" fmla="*/ 3271771 h 4246968"/>
              <a:gd name="connsiteX13180" fmla="*/ 282873 w 2439256"/>
              <a:gd name="connsiteY13180" fmla="*/ 3268094 h 4246968"/>
              <a:gd name="connsiteX13181" fmla="*/ 263909 w 2439256"/>
              <a:gd name="connsiteY13181" fmla="*/ 3263684 h 4246968"/>
              <a:gd name="connsiteX13182" fmla="*/ 20936 w 2439256"/>
              <a:gd name="connsiteY13182" fmla="*/ 3263684 h 4246968"/>
              <a:gd name="connsiteX13183" fmla="*/ 16650 w 2439256"/>
              <a:gd name="connsiteY13183" fmla="*/ 3265685 h 4246968"/>
              <a:gd name="connsiteX13184" fmla="*/ 18659 w 2439256"/>
              <a:gd name="connsiteY13184" fmla="*/ 3270009 h 4246968"/>
              <a:gd name="connsiteX13185" fmla="*/ 39233 w 2439256"/>
              <a:gd name="connsiteY13185" fmla="*/ 3274752 h 4246968"/>
              <a:gd name="connsiteX13186" fmla="*/ 39605 w 2439256"/>
              <a:gd name="connsiteY13186" fmla="*/ 3274752 h 4246968"/>
              <a:gd name="connsiteX13187" fmla="*/ 42958 w 2439256"/>
              <a:gd name="connsiteY13187" fmla="*/ 3271771 h 4246968"/>
              <a:gd name="connsiteX13188" fmla="*/ 39910 w 2439256"/>
              <a:gd name="connsiteY13188" fmla="*/ 3268094 h 4246968"/>
              <a:gd name="connsiteX13189" fmla="*/ 20936 w 2439256"/>
              <a:gd name="connsiteY13189" fmla="*/ 3263684 h 4246968"/>
              <a:gd name="connsiteX13190" fmla="*/ 223742 w 2439256"/>
              <a:gd name="connsiteY13190" fmla="*/ 3494408 h 4246968"/>
              <a:gd name="connsiteX13191" fmla="*/ 222971 w 2439256"/>
              <a:gd name="connsiteY13191" fmla="*/ 3499057 h 4246968"/>
              <a:gd name="connsiteX13192" fmla="*/ 225647 w 2439256"/>
              <a:gd name="connsiteY13192" fmla="*/ 3500409 h 4246968"/>
              <a:gd name="connsiteX13193" fmla="*/ 227647 w 2439256"/>
              <a:gd name="connsiteY13193" fmla="*/ 3499714 h 4246968"/>
              <a:gd name="connsiteX13194" fmla="*/ 243059 w 2439256"/>
              <a:gd name="connsiteY13194" fmla="*/ 3485236 h 4246968"/>
              <a:gd name="connsiteX13195" fmla="*/ 242582 w 2439256"/>
              <a:gd name="connsiteY13195" fmla="*/ 3480597 h 4246968"/>
              <a:gd name="connsiteX13196" fmla="*/ 237915 w 2439256"/>
              <a:gd name="connsiteY13196" fmla="*/ 3481064 h 4246968"/>
              <a:gd name="connsiteX13197" fmla="*/ 223742 w 2439256"/>
              <a:gd name="connsiteY13197" fmla="*/ 3494408 h 4246968"/>
              <a:gd name="connsiteX13198" fmla="*/ 0 w 2439256"/>
              <a:gd name="connsiteY13198" fmla="*/ 3481502 h 4246968"/>
              <a:gd name="connsiteX13199" fmla="*/ 0 w 2439256"/>
              <a:gd name="connsiteY13199" fmla="*/ 3485169 h 4246968"/>
              <a:gd name="connsiteX13200" fmla="*/ 0 w 2439256"/>
              <a:gd name="connsiteY13200" fmla="*/ 3481502 h 4246968"/>
              <a:gd name="connsiteX13201" fmla="*/ 990590 w 2439256"/>
              <a:gd name="connsiteY13201" fmla="*/ 839972 h 4246968"/>
              <a:gd name="connsiteX13202" fmla="*/ 1011164 w 2439256"/>
              <a:gd name="connsiteY13202" fmla="*/ 844716 h 4246968"/>
              <a:gd name="connsiteX13203" fmla="*/ 1011555 w 2439256"/>
              <a:gd name="connsiteY13203" fmla="*/ 844716 h 4246968"/>
              <a:gd name="connsiteX13204" fmla="*/ 1014869 w 2439256"/>
              <a:gd name="connsiteY13204" fmla="*/ 841781 h 4246968"/>
              <a:gd name="connsiteX13205" fmla="*/ 1011821 w 2439256"/>
              <a:gd name="connsiteY13205" fmla="*/ 838056 h 4246968"/>
              <a:gd name="connsiteX13206" fmla="*/ 992886 w 2439256"/>
              <a:gd name="connsiteY13206" fmla="*/ 833694 h 4246968"/>
              <a:gd name="connsiteX13207" fmla="*/ 988590 w 2439256"/>
              <a:gd name="connsiteY13207" fmla="*/ 835684 h 4246968"/>
              <a:gd name="connsiteX13208" fmla="*/ 990590 w 2439256"/>
              <a:gd name="connsiteY13208" fmla="*/ 839972 h 4246968"/>
              <a:gd name="connsiteX13209" fmla="*/ 1055265 w 2439256"/>
              <a:gd name="connsiteY13209" fmla="*/ 832712 h 4246968"/>
              <a:gd name="connsiteX13210" fmla="*/ 1033729 w 2439256"/>
              <a:gd name="connsiteY13210" fmla="*/ 838437 h 4246968"/>
              <a:gd name="connsiteX13211" fmla="*/ 1031253 w 2439256"/>
              <a:gd name="connsiteY13211" fmla="*/ 842437 h 4246968"/>
              <a:gd name="connsiteX13212" fmla="*/ 1034501 w 2439256"/>
              <a:gd name="connsiteY13212" fmla="*/ 845037 h 4246968"/>
              <a:gd name="connsiteX13213" fmla="*/ 1035262 w 2439256"/>
              <a:gd name="connsiteY13213" fmla="*/ 844953 h 4246968"/>
              <a:gd name="connsiteX13214" fmla="*/ 1057180 w 2439256"/>
              <a:gd name="connsiteY13214" fmla="*/ 839037 h 4246968"/>
              <a:gd name="connsiteX13215" fmla="*/ 1059361 w 2439256"/>
              <a:gd name="connsiteY13215" fmla="*/ 834804 h 4246968"/>
              <a:gd name="connsiteX13216" fmla="*/ 1055265 w 2439256"/>
              <a:gd name="connsiteY13216" fmla="*/ 832712 h 4246968"/>
              <a:gd name="connsiteX13217" fmla="*/ 812282 w 2439256"/>
              <a:gd name="connsiteY13217" fmla="*/ 832712 h 4246968"/>
              <a:gd name="connsiteX13218" fmla="*/ 790747 w 2439256"/>
              <a:gd name="connsiteY13218" fmla="*/ 838437 h 4246968"/>
              <a:gd name="connsiteX13219" fmla="*/ 788279 w 2439256"/>
              <a:gd name="connsiteY13219" fmla="*/ 842437 h 4246968"/>
              <a:gd name="connsiteX13220" fmla="*/ 791508 w 2439256"/>
              <a:gd name="connsiteY13220" fmla="*/ 845037 h 4246968"/>
              <a:gd name="connsiteX13221" fmla="*/ 792280 w 2439256"/>
              <a:gd name="connsiteY13221" fmla="*/ 844953 h 4246968"/>
              <a:gd name="connsiteX13222" fmla="*/ 814188 w 2439256"/>
              <a:gd name="connsiteY13222" fmla="*/ 839037 h 4246968"/>
              <a:gd name="connsiteX13223" fmla="*/ 816378 w 2439256"/>
              <a:gd name="connsiteY13223" fmla="*/ 834804 h 4246968"/>
              <a:gd name="connsiteX13224" fmla="*/ 812282 w 2439256"/>
              <a:gd name="connsiteY13224" fmla="*/ 832712 h 4246968"/>
              <a:gd name="connsiteX13225" fmla="*/ 964568 w 2439256"/>
              <a:gd name="connsiteY13225" fmla="*/ 1003221 h 4246968"/>
              <a:gd name="connsiteX13226" fmla="*/ 964568 w 2439256"/>
              <a:gd name="connsiteY13226" fmla="*/ 1007916 h 4246968"/>
              <a:gd name="connsiteX13227" fmla="*/ 969245 w 2439256"/>
              <a:gd name="connsiteY13227" fmla="*/ 1007916 h 4246968"/>
              <a:gd name="connsiteX13228" fmla="*/ 985447 w 2439256"/>
              <a:gd name="connsiteY13228" fmla="*/ 991676 h 4246968"/>
              <a:gd name="connsiteX13229" fmla="*/ 985447 w 2439256"/>
              <a:gd name="connsiteY13229" fmla="*/ 998287 h 4246968"/>
              <a:gd name="connsiteX13230" fmla="*/ 978875 w 2439256"/>
              <a:gd name="connsiteY13230" fmla="*/ 1031729 h 4246968"/>
              <a:gd name="connsiteX13231" fmla="*/ 980608 w 2439256"/>
              <a:gd name="connsiteY13231" fmla="*/ 1036101 h 4246968"/>
              <a:gd name="connsiteX13232" fmla="*/ 981913 w 2439256"/>
              <a:gd name="connsiteY13232" fmla="*/ 1036377 h 4246968"/>
              <a:gd name="connsiteX13233" fmla="*/ 984971 w 2439256"/>
              <a:gd name="connsiteY13233" fmla="*/ 1034377 h 4246968"/>
              <a:gd name="connsiteX13234" fmla="*/ 992114 w 2439256"/>
              <a:gd name="connsiteY13234" fmla="*/ 998287 h 4246968"/>
              <a:gd name="connsiteX13235" fmla="*/ 992114 w 2439256"/>
              <a:gd name="connsiteY13235" fmla="*/ 991819 h 4246968"/>
              <a:gd name="connsiteX13236" fmla="*/ 1008297 w 2439256"/>
              <a:gd name="connsiteY13236" fmla="*/ 1008012 h 4246968"/>
              <a:gd name="connsiteX13237" fmla="*/ 1010688 w 2439256"/>
              <a:gd name="connsiteY13237" fmla="*/ 1008936 h 4246968"/>
              <a:gd name="connsiteX13238" fmla="*/ 1013070 w 2439256"/>
              <a:gd name="connsiteY13238" fmla="*/ 1008012 h 4246968"/>
              <a:gd name="connsiteX13239" fmla="*/ 1013070 w 2439256"/>
              <a:gd name="connsiteY13239" fmla="*/ 1003306 h 4246968"/>
              <a:gd name="connsiteX13240" fmla="*/ 991248 w 2439256"/>
              <a:gd name="connsiteY13240" fmla="*/ 981494 h 4246968"/>
              <a:gd name="connsiteX13241" fmla="*/ 988876 w 2439256"/>
              <a:gd name="connsiteY13241" fmla="*/ 980561 h 4246968"/>
              <a:gd name="connsiteX13242" fmla="*/ 986485 w 2439256"/>
              <a:gd name="connsiteY13242" fmla="*/ 981494 h 4246968"/>
              <a:gd name="connsiteX13243" fmla="*/ 964568 w 2439256"/>
              <a:gd name="connsiteY13243" fmla="*/ 1003221 h 4246968"/>
              <a:gd name="connsiteX13244" fmla="*/ 959244 w 2439256"/>
              <a:gd name="connsiteY13244" fmla="*/ 809690 h 4246968"/>
              <a:gd name="connsiteX13245" fmla="*/ 954567 w 2439256"/>
              <a:gd name="connsiteY13245" fmla="*/ 809235 h 4246968"/>
              <a:gd name="connsiteX13246" fmla="*/ 954100 w 2439256"/>
              <a:gd name="connsiteY13246" fmla="*/ 813871 h 4246968"/>
              <a:gd name="connsiteX13247" fmla="*/ 969064 w 2439256"/>
              <a:gd name="connsiteY13247" fmla="*/ 828257 h 4246968"/>
              <a:gd name="connsiteX13248" fmla="*/ 971064 w 2439256"/>
              <a:gd name="connsiteY13248" fmla="*/ 828903 h 4246968"/>
              <a:gd name="connsiteX13249" fmla="*/ 973741 w 2439256"/>
              <a:gd name="connsiteY13249" fmla="*/ 827596 h 4246968"/>
              <a:gd name="connsiteX13250" fmla="*/ 972960 w 2439256"/>
              <a:gd name="connsiteY13250" fmla="*/ 822903 h 4246968"/>
              <a:gd name="connsiteX13251" fmla="*/ 959244 w 2439256"/>
              <a:gd name="connsiteY13251" fmla="*/ 809690 h 4246968"/>
              <a:gd name="connsiteX13252" fmla="*/ 305543 w 2439256"/>
              <a:gd name="connsiteY13252" fmla="*/ 845037 h 4246968"/>
              <a:gd name="connsiteX13253" fmla="*/ 306314 w 2439256"/>
              <a:gd name="connsiteY13253" fmla="*/ 844953 h 4246968"/>
              <a:gd name="connsiteX13254" fmla="*/ 328213 w 2439256"/>
              <a:gd name="connsiteY13254" fmla="*/ 839037 h 4246968"/>
              <a:gd name="connsiteX13255" fmla="*/ 330412 w 2439256"/>
              <a:gd name="connsiteY13255" fmla="*/ 834809 h 4246968"/>
              <a:gd name="connsiteX13256" fmla="*/ 326307 w 2439256"/>
              <a:gd name="connsiteY13256" fmla="*/ 832712 h 4246968"/>
              <a:gd name="connsiteX13257" fmla="*/ 304800 w 2439256"/>
              <a:gd name="connsiteY13257" fmla="*/ 838437 h 4246968"/>
              <a:gd name="connsiteX13258" fmla="*/ 302314 w 2439256"/>
              <a:gd name="connsiteY13258" fmla="*/ 842437 h 4246968"/>
              <a:gd name="connsiteX13259" fmla="*/ 305543 w 2439256"/>
              <a:gd name="connsiteY13259" fmla="*/ 845037 h 4246968"/>
              <a:gd name="connsiteX13260" fmla="*/ 1265863 w 2439256"/>
              <a:gd name="connsiteY13260" fmla="*/ 708166 h 4246968"/>
              <a:gd name="connsiteX13261" fmla="*/ 1298334 w 2439256"/>
              <a:gd name="connsiteY13261" fmla="*/ 769786 h 4246968"/>
              <a:gd name="connsiteX13262" fmla="*/ 1265863 w 2439256"/>
              <a:gd name="connsiteY13262" fmla="*/ 802249 h 4246968"/>
              <a:gd name="connsiteX13263" fmla="*/ 1233383 w 2439256"/>
              <a:gd name="connsiteY13263" fmla="*/ 769786 h 4246968"/>
              <a:gd name="connsiteX13264" fmla="*/ 1265863 w 2439256"/>
              <a:gd name="connsiteY13264" fmla="*/ 708166 h 4246968"/>
              <a:gd name="connsiteX13265" fmla="*/ 1265863 w 2439256"/>
              <a:gd name="connsiteY13265" fmla="*/ 795598 h 4246968"/>
              <a:gd name="connsiteX13266" fmla="*/ 1291676 w 2439256"/>
              <a:gd name="connsiteY13266" fmla="*/ 769786 h 4246968"/>
              <a:gd name="connsiteX13267" fmla="*/ 1265863 w 2439256"/>
              <a:gd name="connsiteY13267" fmla="*/ 715188 h 4246968"/>
              <a:gd name="connsiteX13268" fmla="*/ 1240050 w 2439256"/>
              <a:gd name="connsiteY13268" fmla="*/ 769786 h 4246968"/>
              <a:gd name="connsiteX13269" fmla="*/ 1265863 w 2439256"/>
              <a:gd name="connsiteY13269" fmla="*/ 795598 h 4246968"/>
              <a:gd name="connsiteX13270" fmla="*/ 1202236 w 2439256"/>
              <a:gd name="connsiteY13270" fmla="*/ 809690 h 4246968"/>
              <a:gd name="connsiteX13271" fmla="*/ 1197559 w 2439256"/>
              <a:gd name="connsiteY13271" fmla="*/ 809235 h 4246968"/>
              <a:gd name="connsiteX13272" fmla="*/ 1197092 w 2439256"/>
              <a:gd name="connsiteY13272" fmla="*/ 813871 h 4246968"/>
              <a:gd name="connsiteX13273" fmla="*/ 1212046 w 2439256"/>
              <a:gd name="connsiteY13273" fmla="*/ 828257 h 4246968"/>
              <a:gd name="connsiteX13274" fmla="*/ 1214047 w 2439256"/>
              <a:gd name="connsiteY13274" fmla="*/ 828903 h 4246968"/>
              <a:gd name="connsiteX13275" fmla="*/ 1216723 w 2439256"/>
              <a:gd name="connsiteY13275" fmla="*/ 827596 h 4246968"/>
              <a:gd name="connsiteX13276" fmla="*/ 1215942 w 2439256"/>
              <a:gd name="connsiteY13276" fmla="*/ 822903 h 4246968"/>
              <a:gd name="connsiteX13277" fmla="*/ 1202236 w 2439256"/>
              <a:gd name="connsiteY13277" fmla="*/ 809690 h 4246968"/>
              <a:gd name="connsiteX13278" fmla="*/ 1233668 w 2439256"/>
              <a:gd name="connsiteY13278" fmla="*/ 839972 h 4246968"/>
              <a:gd name="connsiteX13279" fmla="*/ 1254233 w 2439256"/>
              <a:gd name="connsiteY13279" fmla="*/ 844716 h 4246968"/>
              <a:gd name="connsiteX13280" fmla="*/ 1254623 w 2439256"/>
              <a:gd name="connsiteY13280" fmla="*/ 844716 h 4246968"/>
              <a:gd name="connsiteX13281" fmla="*/ 1257957 w 2439256"/>
              <a:gd name="connsiteY13281" fmla="*/ 841781 h 4246968"/>
              <a:gd name="connsiteX13282" fmla="*/ 1254890 w 2439256"/>
              <a:gd name="connsiteY13282" fmla="*/ 838056 h 4246968"/>
              <a:gd name="connsiteX13283" fmla="*/ 1235954 w 2439256"/>
              <a:gd name="connsiteY13283" fmla="*/ 833694 h 4246968"/>
              <a:gd name="connsiteX13284" fmla="*/ 1231668 w 2439256"/>
              <a:gd name="connsiteY13284" fmla="*/ 835684 h 4246968"/>
              <a:gd name="connsiteX13285" fmla="*/ 1233668 w 2439256"/>
              <a:gd name="connsiteY13285" fmla="*/ 839972 h 4246968"/>
              <a:gd name="connsiteX13286" fmla="*/ 1207646 w 2439256"/>
              <a:gd name="connsiteY13286" fmla="*/ 1003306 h 4246968"/>
              <a:gd name="connsiteX13287" fmla="*/ 1207560 w 2439256"/>
              <a:gd name="connsiteY13287" fmla="*/ 1007907 h 4246968"/>
              <a:gd name="connsiteX13288" fmla="*/ 1212237 w 2439256"/>
              <a:gd name="connsiteY13288" fmla="*/ 1007907 h 4246968"/>
              <a:gd name="connsiteX13289" fmla="*/ 1228420 w 2439256"/>
              <a:gd name="connsiteY13289" fmla="*/ 991667 h 4246968"/>
              <a:gd name="connsiteX13290" fmla="*/ 1228420 w 2439256"/>
              <a:gd name="connsiteY13290" fmla="*/ 998287 h 4246968"/>
              <a:gd name="connsiteX13291" fmla="*/ 1221867 w 2439256"/>
              <a:gd name="connsiteY13291" fmla="*/ 1031719 h 4246968"/>
              <a:gd name="connsiteX13292" fmla="*/ 1223563 w 2439256"/>
              <a:gd name="connsiteY13292" fmla="*/ 1036091 h 4246968"/>
              <a:gd name="connsiteX13293" fmla="*/ 1224896 w 2439256"/>
              <a:gd name="connsiteY13293" fmla="*/ 1036377 h 4246968"/>
              <a:gd name="connsiteX13294" fmla="*/ 1227954 w 2439256"/>
              <a:gd name="connsiteY13294" fmla="*/ 1034377 h 4246968"/>
              <a:gd name="connsiteX13295" fmla="*/ 1235097 w 2439256"/>
              <a:gd name="connsiteY13295" fmla="*/ 998287 h 4246968"/>
              <a:gd name="connsiteX13296" fmla="*/ 1235097 w 2439256"/>
              <a:gd name="connsiteY13296" fmla="*/ 991810 h 4246968"/>
              <a:gd name="connsiteX13297" fmla="*/ 1251280 w 2439256"/>
              <a:gd name="connsiteY13297" fmla="*/ 1008012 h 4246968"/>
              <a:gd name="connsiteX13298" fmla="*/ 1253671 w 2439256"/>
              <a:gd name="connsiteY13298" fmla="*/ 1008926 h 4246968"/>
              <a:gd name="connsiteX13299" fmla="*/ 1256043 w 2439256"/>
              <a:gd name="connsiteY13299" fmla="*/ 1008012 h 4246968"/>
              <a:gd name="connsiteX13300" fmla="*/ 1256043 w 2439256"/>
              <a:gd name="connsiteY13300" fmla="*/ 1003306 h 4246968"/>
              <a:gd name="connsiteX13301" fmla="*/ 1234231 w 2439256"/>
              <a:gd name="connsiteY13301" fmla="*/ 981485 h 4246968"/>
              <a:gd name="connsiteX13302" fmla="*/ 1231859 w 2439256"/>
              <a:gd name="connsiteY13302" fmla="*/ 980551 h 4246968"/>
              <a:gd name="connsiteX13303" fmla="*/ 1229458 w 2439256"/>
              <a:gd name="connsiteY13303" fmla="*/ 981485 h 4246968"/>
              <a:gd name="connsiteX13304" fmla="*/ 1207646 w 2439256"/>
              <a:gd name="connsiteY13304" fmla="*/ 1003306 h 4246968"/>
              <a:gd name="connsiteX13305" fmla="*/ 1022775 w 2439256"/>
              <a:gd name="connsiteY13305" fmla="*/ 708166 h 4246968"/>
              <a:gd name="connsiteX13306" fmla="*/ 1055255 w 2439256"/>
              <a:gd name="connsiteY13306" fmla="*/ 769786 h 4246968"/>
              <a:gd name="connsiteX13307" fmla="*/ 1022775 w 2439256"/>
              <a:gd name="connsiteY13307" fmla="*/ 802249 h 4246968"/>
              <a:gd name="connsiteX13308" fmla="*/ 990295 w 2439256"/>
              <a:gd name="connsiteY13308" fmla="*/ 769786 h 4246968"/>
              <a:gd name="connsiteX13309" fmla="*/ 1022775 w 2439256"/>
              <a:gd name="connsiteY13309" fmla="*/ 708166 h 4246968"/>
              <a:gd name="connsiteX13310" fmla="*/ 1022871 w 2439256"/>
              <a:gd name="connsiteY13310" fmla="*/ 795598 h 4246968"/>
              <a:gd name="connsiteX13311" fmla="*/ 1048683 w 2439256"/>
              <a:gd name="connsiteY13311" fmla="*/ 769786 h 4246968"/>
              <a:gd name="connsiteX13312" fmla="*/ 1022871 w 2439256"/>
              <a:gd name="connsiteY13312" fmla="*/ 715188 h 4246968"/>
              <a:gd name="connsiteX13313" fmla="*/ 997067 w 2439256"/>
              <a:gd name="connsiteY13313" fmla="*/ 769786 h 4246968"/>
              <a:gd name="connsiteX13314" fmla="*/ 1022871 w 2439256"/>
              <a:gd name="connsiteY13314" fmla="*/ 795598 h 4246968"/>
              <a:gd name="connsiteX13315" fmla="*/ 504625 w 2439256"/>
              <a:gd name="connsiteY13315" fmla="*/ 839972 h 4246968"/>
              <a:gd name="connsiteX13316" fmla="*/ 525208 w 2439256"/>
              <a:gd name="connsiteY13316" fmla="*/ 844716 h 4246968"/>
              <a:gd name="connsiteX13317" fmla="*/ 525580 w 2439256"/>
              <a:gd name="connsiteY13317" fmla="*/ 844716 h 4246968"/>
              <a:gd name="connsiteX13318" fmla="*/ 528904 w 2439256"/>
              <a:gd name="connsiteY13318" fmla="*/ 841781 h 4246968"/>
              <a:gd name="connsiteX13319" fmla="*/ 525846 w 2439256"/>
              <a:gd name="connsiteY13319" fmla="*/ 838056 h 4246968"/>
              <a:gd name="connsiteX13320" fmla="*/ 506911 w 2439256"/>
              <a:gd name="connsiteY13320" fmla="*/ 833694 h 4246968"/>
              <a:gd name="connsiteX13321" fmla="*/ 502625 w 2439256"/>
              <a:gd name="connsiteY13321" fmla="*/ 835684 h 4246968"/>
              <a:gd name="connsiteX13322" fmla="*/ 504625 w 2439256"/>
              <a:gd name="connsiteY13322" fmla="*/ 839972 h 4246968"/>
              <a:gd name="connsiteX13323" fmla="*/ 478621 w 2439256"/>
              <a:gd name="connsiteY13323" fmla="*/ 1003306 h 4246968"/>
              <a:gd name="connsiteX13324" fmla="*/ 478536 w 2439256"/>
              <a:gd name="connsiteY13324" fmla="*/ 1007907 h 4246968"/>
              <a:gd name="connsiteX13325" fmla="*/ 483184 w 2439256"/>
              <a:gd name="connsiteY13325" fmla="*/ 1007907 h 4246968"/>
              <a:gd name="connsiteX13326" fmla="*/ 499386 w 2439256"/>
              <a:gd name="connsiteY13326" fmla="*/ 991667 h 4246968"/>
              <a:gd name="connsiteX13327" fmla="*/ 499386 w 2439256"/>
              <a:gd name="connsiteY13327" fmla="*/ 998287 h 4246968"/>
              <a:gd name="connsiteX13328" fmla="*/ 492814 w 2439256"/>
              <a:gd name="connsiteY13328" fmla="*/ 1031719 h 4246968"/>
              <a:gd name="connsiteX13329" fmla="*/ 494529 w 2439256"/>
              <a:gd name="connsiteY13329" fmla="*/ 1036091 h 4246968"/>
              <a:gd name="connsiteX13330" fmla="*/ 495852 w 2439256"/>
              <a:gd name="connsiteY13330" fmla="*/ 1036377 h 4246968"/>
              <a:gd name="connsiteX13331" fmla="*/ 498900 w 2439256"/>
              <a:gd name="connsiteY13331" fmla="*/ 1034377 h 4246968"/>
              <a:gd name="connsiteX13332" fmla="*/ 506044 w 2439256"/>
              <a:gd name="connsiteY13332" fmla="*/ 998287 h 4246968"/>
              <a:gd name="connsiteX13333" fmla="*/ 506044 w 2439256"/>
              <a:gd name="connsiteY13333" fmla="*/ 991810 h 4246968"/>
              <a:gd name="connsiteX13334" fmla="*/ 522246 w 2439256"/>
              <a:gd name="connsiteY13334" fmla="*/ 1008012 h 4246968"/>
              <a:gd name="connsiteX13335" fmla="*/ 524627 w 2439256"/>
              <a:gd name="connsiteY13335" fmla="*/ 1008926 h 4246968"/>
              <a:gd name="connsiteX13336" fmla="*/ 526999 w 2439256"/>
              <a:gd name="connsiteY13336" fmla="*/ 1008012 h 4246968"/>
              <a:gd name="connsiteX13337" fmla="*/ 526999 w 2439256"/>
              <a:gd name="connsiteY13337" fmla="*/ 1003306 h 4246968"/>
              <a:gd name="connsiteX13338" fmla="*/ 505206 w 2439256"/>
              <a:gd name="connsiteY13338" fmla="*/ 981485 h 4246968"/>
              <a:gd name="connsiteX13339" fmla="*/ 502805 w 2439256"/>
              <a:gd name="connsiteY13339" fmla="*/ 980551 h 4246968"/>
              <a:gd name="connsiteX13340" fmla="*/ 500424 w 2439256"/>
              <a:gd name="connsiteY13340" fmla="*/ 981485 h 4246968"/>
              <a:gd name="connsiteX13341" fmla="*/ 478621 w 2439256"/>
              <a:gd name="connsiteY13341" fmla="*/ 1003306 h 4246968"/>
              <a:gd name="connsiteX13342" fmla="*/ 473183 w 2439256"/>
              <a:gd name="connsiteY13342" fmla="*/ 809690 h 4246968"/>
              <a:gd name="connsiteX13343" fmla="*/ 468516 w 2439256"/>
              <a:gd name="connsiteY13343" fmla="*/ 809235 h 4246968"/>
              <a:gd name="connsiteX13344" fmla="*/ 468039 w 2439256"/>
              <a:gd name="connsiteY13344" fmla="*/ 813871 h 4246968"/>
              <a:gd name="connsiteX13345" fmla="*/ 482994 w 2439256"/>
              <a:gd name="connsiteY13345" fmla="*/ 828257 h 4246968"/>
              <a:gd name="connsiteX13346" fmla="*/ 484994 w 2439256"/>
              <a:gd name="connsiteY13346" fmla="*/ 828903 h 4246968"/>
              <a:gd name="connsiteX13347" fmla="*/ 487670 w 2439256"/>
              <a:gd name="connsiteY13347" fmla="*/ 827596 h 4246968"/>
              <a:gd name="connsiteX13348" fmla="*/ 486908 w 2439256"/>
              <a:gd name="connsiteY13348" fmla="*/ 822903 h 4246968"/>
              <a:gd name="connsiteX13349" fmla="*/ 473183 w 2439256"/>
              <a:gd name="connsiteY13349" fmla="*/ 809690 h 4246968"/>
              <a:gd name="connsiteX13350" fmla="*/ 779793 w 2439256"/>
              <a:gd name="connsiteY13350" fmla="*/ 708166 h 4246968"/>
              <a:gd name="connsiteX13351" fmla="*/ 812282 w 2439256"/>
              <a:gd name="connsiteY13351" fmla="*/ 769786 h 4246968"/>
              <a:gd name="connsiteX13352" fmla="*/ 779793 w 2439256"/>
              <a:gd name="connsiteY13352" fmla="*/ 802249 h 4246968"/>
              <a:gd name="connsiteX13353" fmla="*/ 747331 w 2439256"/>
              <a:gd name="connsiteY13353" fmla="*/ 769786 h 4246968"/>
              <a:gd name="connsiteX13354" fmla="*/ 779793 w 2439256"/>
              <a:gd name="connsiteY13354" fmla="*/ 708166 h 4246968"/>
              <a:gd name="connsiteX13355" fmla="*/ 779793 w 2439256"/>
              <a:gd name="connsiteY13355" fmla="*/ 795598 h 4246968"/>
              <a:gd name="connsiteX13356" fmla="*/ 805606 w 2439256"/>
              <a:gd name="connsiteY13356" fmla="*/ 769786 h 4246968"/>
              <a:gd name="connsiteX13357" fmla="*/ 779793 w 2439256"/>
              <a:gd name="connsiteY13357" fmla="*/ 715188 h 4246968"/>
              <a:gd name="connsiteX13358" fmla="*/ 753989 w 2439256"/>
              <a:gd name="connsiteY13358" fmla="*/ 769786 h 4246968"/>
              <a:gd name="connsiteX13359" fmla="*/ 779793 w 2439256"/>
              <a:gd name="connsiteY13359" fmla="*/ 795598 h 4246968"/>
              <a:gd name="connsiteX13360" fmla="*/ 536810 w 2439256"/>
              <a:gd name="connsiteY13360" fmla="*/ 708166 h 4246968"/>
              <a:gd name="connsiteX13361" fmla="*/ 569290 w 2439256"/>
              <a:gd name="connsiteY13361" fmla="*/ 769786 h 4246968"/>
              <a:gd name="connsiteX13362" fmla="*/ 536810 w 2439256"/>
              <a:gd name="connsiteY13362" fmla="*/ 802249 h 4246968"/>
              <a:gd name="connsiteX13363" fmla="*/ 504349 w 2439256"/>
              <a:gd name="connsiteY13363" fmla="*/ 769786 h 4246968"/>
              <a:gd name="connsiteX13364" fmla="*/ 536810 w 2439256"/>
              <a:gd name="connsiteY13364" fmla="*/ 708166 h 4246968"/>
              <a:gd name="connsiteX13365" fmla="*/ 536810 w 2439256"/>
              <a:gd name="connsiteY13365" fmla="*/ 795598 h 4246968"/>
              <a:gd name="connsiteX13366" fmla="*/ 562623 w 2439256"/>
              <a:gd name="connsiteY13366" fmla="*/ 769786 h 4246968"/>
              <a:gd name="connsiteX13367" fmla="*/ 536810 w 2439256"/>
              <a:gd name="connsiteY13367" fmla="*/ 715188 h 4246968"/>
              <a:gd name="connsiteX13368" fmla="*/ 510997 w 2439256"/>
              <a:gd name="connsiteY13368" fmla="*/ 769786 h 4246968"/>
              <a:gd name="connsiteX13369" fmla="*/ 536810 w 2439256"/>
              <a:gd name="connsiteY13369" fmla="*/ 795598 h 4246968"/>
              <a:gd name="connsiteX13370" fmla="*/ 747617 w 2439256"/>
              <a:gd name="connsiteY13370" fmla="*/ 839972 h 4246968"/>
              <a:gd name="connsiteX13371" fmla="*/ 768172 w 2439256"/>
              <a:gd name="connsiteY13371" fmla="*/ 844716 h 4246968"/>
              <a:gd name="connsiteX13372" fmla="*/ 768562 w 2439256"/>
              <a:gd name="connsiteY13372" fmla="*/ 844716 h 4246968"/>
              <a:gd name="connsiteX13373" fmla="*/ 771877 w 2439256"/>
              <a:gd name="connsiteY13373" fmla="*/ 841781 h 4246968"/>
              <a:gd name="connsiteX13374" fmla="*/ 768839 w 2439256"/>
              <a:gd name="connsiteY13374" fmla="*/ 838056 h 4246968"/>
              <a:gd name="connsiteX13375" fmla="*/ 749894 w 2439256"/>
              <a:gd name="connsiteY13375" fmla="*/ 833694 h 4246968"/>
              <a:gd name="connsiteX13376" fmla="*/ 745617 w 2439256"/>
              <a:gd name="connsiteY13376" fmla="*/ 835684 h 4246968"/>
              <a:gd name="connsiteX13377" fmla="*/ 747617 w 2439256"/>
              <a:gd name="connsiteY13377" fmla="*/ 839972 h 4246968"/>
              <a:gd name="connsiteX13378" fmla="*/ 569290 w 2439256"/>
              <a:gd name="connsiteY13378" fmla="*/ 832712 h 4246968"/>
              <a:gd name="connsiteX13379" fmla="*/ 547754 w 2439256"/>
              <a:gd name="connsiteY13379" fmla="*/ 838437 h 4246968"/>
              <a:gd name="connsiteX13380" fmla="*/ 545287 w 2439256"/>
              <a:gd name="connsiteY13380" fmla="*/ 842437 h 4246968"/>
              <a:gd name="connsiteX13381" fmla="*/ 548526 w 2439256"/>
              <a:gd name="connsiteY13381" fmla="*/ 845037 h 4246968"/>
              <a:gd name="connsiteX13382" fmla="*/ 549287 w 2439256"/>
              <a:gd name="connsiteY13382" fmla="*/ 844953 h 4246968"/>
              <a:gd name="connsiteX13383" fmla="*/ 571205 w 2439256"/>
              <a:gd name="connsiteY13383" fmla="*/ 839037 h 4246968"/>
              <a:gd name="connsiteX13384" fmla="*/ 573395 w 2439256"/>
              <a:gd name="connsiteY13384" fmla="*/ 834804 h 4246968"/>
              <a:gd name="connsiteX13385" fmla="*/ 569290 w 2439256"/>
              <a:gd name="connsiteY13385" fmla="*/ 832712 h 4246968"/>
              <a:gd name="connsiteX13386" fmla="*/ 721709 w 2439256"/>
              <a:gd name="connsiteY13386" fmla="*/ 1003306 h 4246968"/>
              <a:gd name="connsiteX13387" fmla="*/ 721614 w 2439256"/>
              <a:gd name="connsiteY13387" fmla="*/ 1007907 h 4246968"/>
              <a:gd name="connsiteX13388" fmla="*/ 726253 w 2439256"/>
              <a:gd name="connsiteY13388" fmla="*/ 1007907 h 4246968"/>
              <a:gd name="connsiteX13389" fmla="*/ 742474 w 2439256"/>
              <a:gd name="connsiteY13389" fmla="*/ 991667 h 4246968"/>
              <a:gd name="connsiteX13390" fmla="*/ 742474 w 2439256"/>
              <a:gd name="connsiteY13390" fmla="*/ 998287 h 4246968"/>
              <a:gd name="connsiteX13391" fmla="*/ 735892 w 2439256"/>
              <a:gd name="connsiteY13391" fmla="*/ 1031719 h 4246968"/>
              <a:gd name="connsiteX13392" fmla="*/ 737616 w 2439256"/>
              <a:gd name="connsiteY13392" fmla="*/ 1036091 h 4246968"/>
              <a:gd name="connsiteX13393" fmla="*/ 738940 w 2439256"/>
              <a:gd name="connsiteY13393" fmla="*/ 1036377 h 4246968"/>
              <a:gd name="connsiteX13394" fmla="*/ 741979 w 2439256"/>
              <a:gd name="connsiteY13394" fmla="*/ 1034377 h 4246968"/>
              <a:gd name="connsiteX13395" fmla="*/ 749122 w 2439256"/>
              <a:gd name="connsiteY13395" fmla="*/ 998287 h 4246968"/>
              <a:gd name="connsiteX13396" fmla="*/ 749122 w 2439256"/>
              <a:gd name="connsiteY13396" fmla="*/ 991810 h 4246968"/>
              <a:gd name="connsiteX13397" fmla="*/ 765334 w 2439256"/>
              <a:gd name="connsiteY13397" fmla="*/ 1008012 h 4246968"/>
              <a:gd name="connsiteX13398" fmla="*/ 767705 w 2439256"/>
              <a:gd name="connsiteY13398" fmla="*/ 1008926 h 4246968"/>
              <a:gd name="connsiteX13399" fmla="*/ 770077 w 2439256"/>
              <a:gd name="connsiteY13399" fmla="*/ 1008012 h 4246968"/>
              <a:gd name="connsiteX13400" fmla="*/ 770077 w 2439256"/>
              <a:gd name="connsiteY13400" fmla="*/ 1003306 h 4246968"/>
              <a:gd name="connsiteX13401" fmla="*/ 748265 w 2439256"/>
              <a:gd name="connsiteY13401" fmla="*/ 981485 h 4246968"/>
              <a:gd name="connsiteX13402" fmla="*/ 745893 w 2439256"/>
              <a:gd name="connsiteY13402" fmla="*/ 980551 h 4246968"/>
              <a:gd name="connsiteX13403" fmla="*/ 743512 w 2439256"/>
              <a:gd name="connsiteY13403" fmla="*/ 981485 h 4246968"/>
              <a:gd name="connsiteX13404" fmla="*/ 721709 w 2439256"/>
              <a:gd name="connsiteY13404" fmla="*/ 1003306 h 4246968"/>
              <a:gd name="connsiteX13405" fmla="*/ 716175 w 2439256"/>
              <a:gd name="connsiteY13405" fmla="*/ 809690 h 4246968"/>
              <a:gd name="connsiteX13406" fmla="*/ 711508 w 2439256"/>
              <a:gd name="connsiteY13406" fmla="*/ 809235 h 4246968"/>
              <a:gd name="connsiteX13407" fmla="*/ 711041 w 2439256"/>
              <a:gd name="connsiteY13407" fmla="*/ 813871 h 4246968"/>
              <a:gd name="connsiteX13408" fmla="*/ 725986 w 2439256"/>
              <a:gd name="connsiteY13408" fmla="*/ 828257 h 4246968"/>
              <a:gd name="connsiteX13409" fmla="*/ 727986 w 2439256"/>
              <a:gd name="connsiteY13409" fmla="*/ 828903 h 4246968"/>
              <a:gd name="connsiteX13410" fmla="*/ 730662 w 2439256"/>
              <a:gd name="connsiteY13410" fmla="*/ 827596 h 4246968"/>
              <a:gd name="connsiteX13411" fmla="*/ 729891 w 2439256"/>
              <a:gd name="connsiteY13411" fmla="*/ 822903 h 4246968"/>
              <a:gd name="connsiteX13412" fmla="*/ 716175 w 2439256"/>
              <a:gd name="connsiteY13412" fmla="*/ 809690 h 4246968"/>
              <a:gd name="connsiteX13413" fmla="*/ 1809722 w 2439256"/>
              <a:gd name="connsiteY13413" fmla="*/ 566681 h 4246968"/>
              <a:gd name="connsiteX13414" fmla="*/ 1805083 w 2439256"/>
              <a:gd name="connsiteY13414" fmla="*/ 566217 h 4246968"/>
              <a:gd name="connsiteX13415" fmla="*/ 1804578 w 2439256"/>
              <a:gd name="connsiteY13415" fmla="*/ 570863 h 4246968"/>
              <a:gd name="connsiteX13416" fmla="*/ 1819541 w 2439256"/>
              <a:gd name="connsiteY13416" fmla="*/ 585286 h 4246968"/>
              <a:gd name="connsiteX13417" fmla="*/ 1821552 w 2439256"/>
              <a:gd name="connsiteY13417" fmla="*/ 585931 h 4246968"/>
              <a:gd name="connsiteX13418" fmla="*/ 1824218 w 2439256"/>
              <a:gd name="connsiteY13418" fmla="*/ 584587 h 4246968"/>
              <a:gd name="connsiteX13419" fmla="*/ 1823447 w 2439256"/>
              <a:gd name="connsiteY13419" fmla="*/ 579933 h 4246968"/>
              <a:gd name="connsiteX13420" fmla="*/ 1809722 w 2439256"/>
              <a:gd name="connsiteY13420" fmla="*/ 566681 h 4246968"/>
              <a:gd name="connsiteX13421" fmla="*/ 2128056 w 2439256"/>
              <a:gd name="connsiteY13421" fmla="*/ 2060029 h 4246968"/>
              <a:gd name="connsiteX13422" fmla="*/ 2128818 w 2439256"/>
              <a:gd name="connsiteY13422" fmla="*/ 2059943 h 4246968"/>
              <a:gd name="connsiteX13423" fmla="*/ 2150736 w 2439256"/>
              <a:gd name="connsiteY13423" fmla="*/ 2054028 h 4246968"/>
              <a:gd name="connsiteX13424" fmla="*/ 2152926 w 2439256"/>
              <a:gd name="connsiteY13424" fmla="*/ 2049856 h 4246968"/>
              <a:gd name="connsiteX13425" fmla="*/ 2148726 w 2439256"/>
              <a:gd name="connsiteY13425" fmla="*/ 2047665 h 4246968"/>
              <a:gd name="connsiteX13426" fmla="*/ 2127199 w 2439256"/>
              <a:gd name="connsiteY13426" fmla="*/ 2053323 h 4246968"/>
              <a:gd name="connsiteX13427" fmla="*/ 2124742 w 2439256"/>
              <a:gd name="connsiteY13427" fmla="*/ 2057333 h 4246968"/>
              <a:gd name="connsiteX13428" fmla="*/ 2128056 w 2439256"/>
              <a:gd name="connsiteY13428" fmla="*/ 2060029 h 4246968"/>
              <a:gd name="connsiteX13429" fmla="*/ 2128056 w 2439256"/>
              <a:gd name="connsiteY13429" fmla="*/ 1088003 h 4246968"/>
              <a:gd name="connsiteX13430" fmla="*/ 2128818 w 2439256"/>
              <a:gd name="connsiteY13430" fmla="*/ 1087907 h 4246968"/>
              <a:gd name="connsiteX13431" fmla="*/ 2150736 w 2439256"/>
              <a:gd name="connsiteY13431" fmla="*/ 1082002 h 4246968"/>
              <a:gd name="connsiteX13432" fmla="*/ 2152926 w 2439256"/>
              <a:gd name="connsiteY13432" fmla="*/ 1077811 h 4246968"/>
              <a:gd name="connsiteX13433" fmla="*/ 2148726 w 2439256"/>
              <a:gd name="connsiteY13433" fmla="*/ 1075630 h 4246968"/>
              <a:gd name="connsiteX13434" fmla="*/ 2127199 w 2439256"/>
              <a:gd name="connsiteY13434" fmla="*/ 1081345 h 4246968"/>
              <a:gd name="connsiteX13435" fmla="*/ 2124742 w 2439256"/>
              <a:gd name="connsiteY13435" fmla="*/ 1085345 h 4246968"/>
              <a:gd name="connsiteX13436" fmla="*/ 2128056 w 2439256"/>
              <a:gd name="connsiteY13436" fmla="*/ 1088003 h 4246968"/>
              <a:gd name="connsiteX13437" fmla="*/ 2128056 w 2439256"/>
              <a:gd name="connsiteY13437" fmla="*/ 1574063 h 4246968"/>
              <a:gd name="connsiteX13438" fmla="*/ 2128818 w 2439256"/>
              <a:gd name="connsiteY13438" fmla="*/ 1573968 h 4246968"/>
              <a:gd name="connsiteX13439" fmla="*/ 2150736 w 2439256"/>
              <a:gd name="connsiteY13439" fmla="*/ 1568063 h 4246968"/>
              <a:gd name="connsiteX13440" fmla="*/ 2152926 w 2439256"/>
              <a:gd name="connsiteY13440" fmla="*/ 1563881 h 4246968"/>
              <a:gd name="connsiteX13441" fmla="*/ 2148726 w 2439256"/>
              <a:gd name="connsiteY13441" fmla="*/ 1561690 h 4246968"/>
              <a:gd name="connsiteX13442" fmla="*/ 2127199 w 2439256"/>
              <a:gd name="connsiteY13442" fmla="*/ 1567415 h 4246968"/>
              <a:gd name="connsiteX13443" fmla="*/ 2124742 w 2439256"/>
              <a:gd name="connsiteY13443" fmla="*/ 1571415 h 4246968"/>
              <a:gd name="connsiteX13444" fmla="*/ 2128056 w 2439256"/>
              <a:gd name="connsiteY13444" fmla="*/ 1574063 h 4246968"/>
              <a:gd name="connsiteX13445" fmla="*/ 1355103 w 2439256"/>
              <a:gd name="connsiteY13445" fmla="*/ 1082935 h 4246968"/>
              <a:gd name="connsiteX13446" fmla="*/ 1375686 w 2439256"/>
              <a:gd name="connsiteY13446" fmla="*/ 1087717 h 4246968"/>
              <a:gd name="connsiteX13447" fmla="*/ 1376057 w 2439256"/>
              <a:gd name="connsiteY13447" fmla="*/ 1087717 h 4246968"/>
              <a:gd name="connsiteX13448" fmla="*/ 1379382 w 2439256"/>
              <a:gd name="connsiteY13448" fmla="*/ 1084745 h 4246968"/>
              <a:gd name="connsiteX13449" fmla="*/ 1376334 w 2439256"/>
              <a:gd name="connsiteY13449" fmla="*/ 1081069 h 4246968"/>
              <a:gd name="connsiteX13450" fmla="*/ 1357389 w 2439256"/>
              <a:gd name="connsiteY13450" fmla="*/ 1076649 h 4246968"/>
              <a:gd name="connsiteX13451" fmla="*/ 1353102 w 2439256"/>
              <a:gd name="connsiteY13451" fmla="*/ 1078649 h 4246968"/>
              <a:gd name="connsiteX13452" fmla="*/ 1355103 w 2439256"/>
              <a:gd name="connsiteY13452" fmla="*/ 1082935 h 4246968"/>
              <a:gd name="connsiteX13453" fmla="*/ 2050046 w 2439256"/>
              <a:gd name="connsiteY13453" fmla="*/ 826713 h 4246968"/>
              <a:gd name="connsiteX13454" fmla="*/ 2065487 w 2439256"/>
              <a:gd name="connsiteY13454" fmla="*/ 812243 h 4246968"/>
              <a:gd name="connsiteX13455" fmla="*/ 2065020 w 2439256"/>
              <a:gd name="connsiteY13455" fmla="*/ 807597 h 4246968"/>
              <a:gd name="connsiteX13456" fmla="*/ 2060438 w 2439256"/>
              <a:gd name="connsiteY13456" fmla="*/ 808063 h 4246968"/>
              <a:gd name="connsiteX13457" fmla="*/ 2046246 w 2439256"/>
              <a:gd name="connsiteY13457" fmla="*/ 821406 h 4246968"/>
              <a:gd name="connsiteX13458" fmla="*/ 2045484 w 2439256"/>
              <a:gd name="connsiteY13458" fmla="*/ 826066 h 4246968"/>
              <a:gd name="connsiteX13459" fmla="*/ 2048132 w 2439256"/>
              <a:gd name="connsiteY13459" fmla="*/ 827410 h 4246968"/>
              <a:gd name="connsiteX13460" fmla="*/ 2050046 w 2439256"/>
              <a:gd name="connsiteY13460" fmla="*/ 826713 h 4246968"/>
              <a:gd name="connsiteX13461" fmla="*/ 2027291 w 2439256"/>
              <a:gd name="connsiteY13461" fmla="*/ 3199781 h 4246968"/>
              <a:gd name="connsiteX13462" fmla="*/ 1994811 w 2439256"/>
              <a:gd name="connsiteY13462" fmla="*/ 3232290 h 4246968"/>
              <a:gd name="connsiteX13463" fmla="*/ 1962331 w 2439256"/>
              <a:gd name="connsiteY13463" fmla="*/ 3199781 h 4246968"/>
              <a:gd name="connsiteX13464" fmla="*/ 1994811 w 2439256"/>
              <a:gd name="connsiteY13464" fmla="*/ 3138154 h 4246968"/>
              <a:gd name="connsiteX13465" fmla="*/ 2027291 w 2439256"/>
              <a:gd name="connsiteY13465" fmla="*/ 3199781 h 4246968"/>
              <a:gd name="connsiteX13466" fmla="*/ 1968998 w 2439256"/>
              <a:gd name="connsiteY13466" fmla="*/ 3199781 h 4246968"/>
              <a:gd name="connsiteX13467" fmla="*/ 1994811 w 2439256"/>
              <a:gd name="connsiteY13467" fmla="*/ 3225594 h 4246968"/>
              <a:gd name="connsiteX13468" fmla="*/ 2020615 w 2439256"/>
              <a:gd name="connsiteY13468" fmla="*/ 3199781 h 4246968"/>
              <a:gd name="connsiteX13469" fmla="*/ 1994811 w 2439256"/>
              <a:gd name="connsiteY13469" fmla="*/ 3145222 h 4246968"/>
              <a:gd name="connsiteX13470" fmla="*/ 1968998 w 2439256"/>
              <a:gd name="connsiteY13470" fmla="*/ 3199781 h 4246968"/>
              <a:gd name="connsiteX13471" fmla="*/ 2006536 w 2439256"/>
              <a:gd name="connsiteY13471" fmla="*/ 3274933 h 4246968"/>
              <a:gd name="connsiteX13472" fmla="*/ 2007279 w 2439256"/>
              <a:gd name="connsiteY13472" fmla="*/ 3274848 h 4246968"/>
              <a:gd name="connsiteX13473" fmla="*/ 2029177 w 2439256"/>
              <a:gd name="connsiteY13473" fmla="*/ 3268933 h 4246968"/>
              <a:gd name="connsiteX13474" fmla="*/ 2031396 w 2439256"/>
              <a:gd name="connsiteY13474" fmla="*/ 3264751 h 4246968"/>
              <a:gd name="connsiteX13475" fmla="*/ 2027301 w 2439256"/>
              <a:gd name="connsiteY13475" fmla="*/ 3262656 h 4246968"/>
              <a:gd name="connsiteX13476" fmla="*/ 2005765 w 2439256"/>
              <a:gd name="connsiteY13476" fmla="*/ 3268380 h 4246968"/>
              <a:gd name="connsiteX13477" fmla="*/ 2003279 w 2439256"/>
              <a:gd name="connsiteY13477" fmla="*/ 3272381 h 4246968"/>
              <a:gd name="connsiteX13478" fmla="*/ 2006536 w 2439256"/>
              <a:gd name="connsiteY13478" fmla="*/ 3274933 h 4246968"/>
              <a:gd name="connsiteX13479" fmla="*/ 2128056 w 2439256"/>
              <a:gd name="connsiteY13479" fmla="*/ 2546004 h 4246968"/>
              <a:gd name="connsiteX13480" fmla="*/ 2128818 w 2439256"/>
              <a:gd name="connsiteY13480" fmla="*/ 2545909 h 4246968"/>
              <a:gd name="connsiteX13481" fmla="*/ 2150736 w 2439256"/>
              <a:gd name="connsiteY13481" fmla="*/ 2540003 h 4246968"/>
              <a:gd name="connsiteX13482" fmla="*/ 2152926 w 2439256"/>
              <a:gd name="connsiteY13482" fmla="*/ 2535822 h 4246968"/>
              <a:gd name="connsiteX13483" fmla="*/ 2148726 w 2439256"/>
              <a:gd name="connsiteY13483" fmla="*/ 2533584 h 4246968"/>
              <a:gd name="connsiteX13484" fmla="*/ 2127199 w 2439256"/>
              <a:gd name="connsiteY13484" fmla="*/ 2539308 h 4246968"/>
              <a:gd name="connsiteX13485" fmla="*/ 2124742 w 2439256"/>
              <a:gd name="connsiteY13485" fmla="*/ 2543309 h 4246968"/>
              <a:gd name="connsiteX13486" fmla="*/ 2128056 w 2439256"/>
              <a:gd name="connsiteY13486" fmla="*/ 2546004 h 4246968"/>
              <a:gd name="connsiteX13487" fmla="*/ 2124742 w 2439256"/>
              <a:gd name="connsiteY13487" fmla="*/ 599373 h 4246968"/>
              <a:gd name="connsiteX13488" fmla="*/ 2128056 w 2439256"/>
              <a:gd name="connsiteY13488" fmla="*/ 602029 h 4246968"/>
              <a:gd name="connsiteX13489" fmla="*/ 2128818 w 2439256"/>
              <a:gd name="connsiteY13489" fmla="*/ 601935 h 4246968"/>
              <a:gd name="connsiteX13490" fmla="*/ 2150726 w 2439256"/>
              <a:gd name="connsiteY13490" fmla="*/ 596029 h 4246968"/>
              <a:gd name="connsiteX13491" fmla="*/ 2152926 w 2439256"/>
              <a:gd name="connsiteY13491" fmla="*/ 591839 h 4246968"/>
              <a:gd name="connsiteX13492" fmla="*/ 2148726 w 2439256"/>
              <a:gd name="connsiteY13492" fmla="*/ 589657 h 4246968"/>
              <a:gd name="connsiteX13493" fmla="*/ 2127199 w 2439256"/>
              <a:gd name="connsiteY13493" fmla="*/ 595374 h 4246968"/>
              <a:gd name="connsiteX13494" fmla="*/ 2124742 w 2439256"/>
              <a:gd name="connsiteY13494" fmla="*/ 599373 h 4246968"/>
              <a:gd name="connsiteX13495" fmla="*/ 2128056 w 2439256"/>
              <a:gd name="connsiteY13495" fmla="*/ 3032065 h 4246968"/>
              <a:gd name="connsiteX13496" fmla="*/ 2128818 w 2439256"/>
              <a:gd name="connsiteY13496" fmla="*/ 3031969 h 4246968"/>
              <a:gd name="connsiteX13497" fmla="*/ 2150736 w 2439256"/>
              <a:gd name="connsiteY13497" fmla="*/ 3026064 h 4246968"/>
              <a:gd name="connsiteX13498" fmla="*/ 2152926 w 2439256"/>
              <a:gd name="connsiteY13498" fmla="*/ 3021883 h 4246968"/>
              <a:gd name="connsiteX13499" fmla="*/ 2148726 w 2439256"/>
              <a:gd name="connsiteY13499" fmla="*/ 3019654 h 4246968"/>
              <a:gd name="connsiteX13500" fmla="*/ 2127199 w 2439256"/>
              <a:gd name="connsiteY13500" fmla="*/ 3025369 h 4246968"/>
              <a:gd name="connsiteX13501" fmla="*/ 2124742 w 2439256"/>
              <a:gd name="connsiteY13501" fmla="*/ 3029369 h 4246968"/>
              <a:gd name="connsiteX13502" fmla="*/ 2128056 w 2439256"/>
              <a:gd name="connsiteY13502" fmla="*/ 3032065 h 4246968"/>
              <a:gd name="connsiteX13503" fmla="*/ 2082156 w 2439256"/>
              <a:gd name="connsiteY13503" fmla="*/ 592680 h 4246968"/>
              <a:gd name="connsiteX13504" fmla="*/ 2084155 w 2439256"/>
              <a:gd name="connsiteY13504" fmla="*/ 597005 h 4246968"/>
              <a:gd name="connsiteX13505" fmla="*/ 2104739 w 2439256"/>
              <a:gd name="connsiteY13505" fmla="*/ 601750 h 4246968"/>
              <a:gd name="connsiteX13506" fmla="*/ 2105111 w 2439256"/>
              <a:gd name="connsiteY13506" fmla="*/ 601750 h 4246968"/>
              <a:gd name="connsiteX13507" fmla="*/ 2108435 w 2439256"/>
              <a:gd name="connsiteY13507" fmla="*/ 598768 h 4246968"/>
              <a:gd name="connsiteX13508" fmla="*/ 2105387 w 2439256"/>
              <a:gd name="connsiteY13508" fmla="*/ 595098 h 4246968"/>
              <a:gd name="connsiteX13509" fmla="*/ 2086432 w 2439256"/>
              <a:gd name="connsiteY13509" fmla="*/ 590681 h 4246968"/>
              <a:gd name="connsiteX13510" fmla="*/ 2082156 w 2439256"/>
              <a:gd name="connsiteY13510" fmla="*/ 592680 h 4246968"/>
              <a:gd name="connsiteX13511" fmla="*/ 1815074 w 2439256"/>
              <a:gd name="connsiteY13511" fmla="*/ 760158 h 4246968"/>
              <a:gd name="connsiteX13512" fmla="*/ 1815074 w 2439256"/>
              <a:gd name="connsiteY13512" fmla="*/ 764804 h 4246968"/>
              <a:gd name="connsiteX13513" fmla="*/ 1819732 w 2439256"/>
              <a:gd name="connsiteY13513" fmla="*/ 764804 h 4246968"/>
              <a:gd name="connsiteX13514" fmla="*/ 1835934 w 2439256"/>
              <a:gd name="connsiteY13514" fmla="*/ 748624 h 4246968"/>
              <a:gd name="connsiteX13515" fmla="*/ 1835934 w 2439256"/>
              <a:gd name="connsiteY13515" fmla="*/ 755177 h 4246968"/>
              <a:gd name="connsiteX13516" fmla="*/ 1829352 w 2439256"/>
              <a:gd name="connsiteY13516" fmla="*/ 788626 h 4246968"/>
              <a:gd name="connsiteX13517" fmla="*/ 1831086 w 2439256"/>
              <a:gd name="connsiteY13517" fmla="*/ 792989 h 4246968"/>
              <a:gd name="connsiteX13518" fmla="*/ 1832400 w 2439256"/>
              <a:gd name="connsiteY13518" fmla="*/ 793314 h 4246968"/>
              <a:gd name="connsiteX13519" fmla="*/ 1835458 w 2439256"/>
              <a:gd name="connsiteY13519" fmla="*/ 791277 h 4246968"/>
              <a:gd name="connsiteX13520" fmla="*/ 1842602 w 2439256"/>
              <a:gd name="connsiteY13520" fmla="*/ 755177 h 4246968"/>
              <a:gd name="connsiteX13521" fmla="*/ 1842602 w 2439256"/>
              <a:gd name="connsiteY13521" fmla="*/ 748717 h 4246968"/>
              <a:gd name="connsiteX13522" fmla="*/ 1858803 w 2439256"/>
              <a:gd name="connsiteY13522" fmla="*/ 764902 h 4246968"/>
              <a:gd name="connsiteX13523" fmla="*/ 1861175 w 2439256"/>
              <a:gd name="connsiteY13523" fmla="*/ 765883 h 4246968"/>
              <a:gd name="connsiteX13524" fmla="*/ 1863547 w 2439256"/>
              <a:gd name="connsiteY13524" fmla="*/ 764902 h 4246968"/>
              <a:gd name="connsiteX13525" fmla="*/ 1863547 w 2439256"/>
              <a:gd name="connsiteY13525" fmla="*/ 760251 h 4246968"/>
              <a:gd name="connsiteX13526" fmla="*/ 1841630 w 2439256"/>
              <a:gd name="connsiteY13526" fmla="*/ 738346 h 4246968"/>
              <a:gd name="connsiteX13527" fmla="*/ 1839258 w 2439256"/>
              <a:gd name="connsiteY13527" fmla="*/ 737374 h 4246968"/>
              <a:gd name="connsiteX13528" fmla="*/ 1836887 w 2439256"/>
              <a:gd name="connsiteY13528" fmla="*/ 738346 h 4246968"/>
              <a:gd name="connsiteX13529" fmla="*/ 1815074 w 2439256"/>
              <a:gd name="connsiteY13529" fmla="*/ 760158 h 4246968"/>
              <a:gd name="connsiteX13530" fmla="*/ 1298248 w 2439256"/>
              <a:gd name="connsiteY13530" fmla="*/ 832712 h 4246968"/>
              <a:gd name="connsiteX13531" fmla="*/ 1276712 w 2439256"/>
              <a:gd name="connsiteY13531" fmla="*/ 838437 h 4246968"/>
              <a:gd name="connsiteX13532" fmla="*/ 1274245 w 2439256"/>
              <a:gd name="connsiteY13532" fmla="*/ 842437 h 4246968"/>
              <a:gd name="connsiteX13533" fmla="*/ 1277483 w 2439256"/>
              <a:gd name="connsiteY13533" fmla="*/ 845037 h 4246968"/>
              <a:gd name="connsiteX13534" fmla="*/ 1278255 w 2439256"/>
              <a:gd name="connsiteY13534" fmla="*/ 844953 h 4246968"/>
              <a:gd name="connsiteX13535" fmla="*/ 1300153 w 2439256"/>
              <a:gd name="connsiteY13535" fmla="*/ 839037 h 4246968"/>
              <a:gd name="connsiteX13536" fmla="*/ 1302353 w 2439256"/>
              <a:gd name="connsiteY13536" fmla="*/ 834804 h 4246968"/>
              <a:gd name="connsiteX13537" fmla="*/ 1298248 w 2439256"/>
              <a:gd name="connsiteY13537" fmla="*/ 832712 h 4246968"/>
              <a:gd name="connsiteX13538" fmla="*/ 1839173 w 2439256"/>
              <a:gd name="connsiteY13538" fmla="*/ 592680 h 4246968"/>
              <a:gd name="connsiteX13539" fmla="*/ 1841173 w 2439256"/>
              <a:gd name="connsiteY13539" fmla="*/ 597005 h 4246968"/>
              <a:gd name="connsiteX13540" fmla="*/ 1861747 w 2439256"/>
              <a:gd name="connsiteY13540" fmla="*/ 601750 h 4246968"/>
              <a:gd name="connsiteX13541" fmla="*/ 1862118 w 2439256"/>
              <a:gd name="connsiteY13541" fmla="*/ 601750 h 4246968"/>
              <a:gd name="connsiteX13542" fmla="*/ 1865443 w 2439256"/>
              <a:gd name="connsiteY13542" fmla="*/ 598768 h 4246968"/>
              <a:gd name="connsiteX13543" fmla="*/ 1862395 w 2439256"/>
              <a:gd name="connsiteY13543" fmla="*/ 595098 h 4246968"/>
              <a:gd name="connsiteX13544" fmla="*/ 1843449 w 2439256"/>
              <a:gd name="connsiteY13544" fmla="*/ 590681 h 4246968"/>
              <a:gd name="connsiteX13545" fmla="*/ 1839173 w 2439256"/>
              <a:gd name="connsiteY13545" fmla="*/ 592680 h 4246968"/>
              <a:gd name="connsiteX13546" fmla="*/ 1983867 w 2439256"/>
              <a:gd name="connsiteY13546" fmla="*/ 3268094 h 4246968"/>
              <a:gd name="connsiteX13547" fmla="*/ 1964903 w 2439256"/>
              <a:gd name="connsiteY13547" fmla="*/ 3263684 h 4246968"/>
              <a:gd name="connsiteX13548" fmla="*/ 1960597 w 2439256"/>
              <a:gd name="connsiteY13548" fmla="*/ 3265685 h 4246968"/>
              <a:gd name="connsiteX13549" fmla="*/ 1962598 w 2439256"/>
              <a:gd name="connsiteY13549" fmla="*/ 3270009 h 4246968"/>
              <a:gd name="connsiteX13550" fmla="*/ 1983181 w 2439256"/>
              <a:gd name="connsiteY13550" fmla="*/ 3274752 h 4246968"/>
              <a:gd name="connsiteX13551" fmla="*/ 1983553 w 2439256"/>
              <a:gd name="connsiteY13551" fmla="*/ 3274752 h 4246968"/>
              <a:gd name="connsiteX13552" fmla="*/ 1986906 w 2439256"/>
              <a:gd name="connsiteY13552" fmla="*/ 3271771 h 4246968"/>
              <a:gd name="connsiteX13553" fmla="*/ 1983867 w 2439256"/>
              <a:gd name="connsiteY13553" fmla="*/ 3268094 h 4246968"/>
              <a:gd name="connsiteX13554" fmla="*/ 1662674 w 2439256"/>
              <a:gd name="connsiteY13554" fmla="*/ 589657 h 4246968"/>
              <a:gd name="connsiteX13555" fmla="*/ 1641138 w 2439256"/>
              <a:gd name="connsiteY13555" fmla="*/ 595374 h 4246968"/>
              <a:gd name="connsiteX13556" fmla="*/ 1638652 w 2439256"/>
              <a:gd name="connsiteY13556" fmla="*/ 599373 h 4246968"/>
              <a:gd name="connsiteX13557" fmla="*/ 1641996 w 2439256"/>
              <a:gd name="connsiteY13557" fmla="*/ 602029 h 4246968"/>
              <a:gd name="connsiteX13558" fmla="*/ 1642767 w 2439256"/>
              <a:gd name="connsiteY13558" fmla="*/ 601935 h 4246968"/>
              <a:gd name="connsiteX13559" fmla="*/ 1664665 w 2439256"/>
              <a:gd name="connsiteY13559" fmla="*/ 596029 h 4246968"/>
              <a:gd name="connsiteX13560" fmla="*/ 1666847 w 2439256"/>
              <a:gd name="connsiteY13560" fmla="*/ 591839 h 4246968"/>
              <a:gd name="connsiteX13561" fmla="*/ 1662674 w 2439256"/>
              <a:gd name="connsiteY13561" fmla="*/ 589657 h 4246968"/>
              <a:gd name="connsiteX13562" fmla="*/ 1873358 w 2439256"/>
              <a:gd name="connsiteY13562" fmla="*/ 465149 h 4246968"/>
              <a:gd name="connsiteX13563" fmla="*/ 1905838 w 2439256"/>
              <a:gd name="connsiteY13563" fmla="*/ 526777 h 4246968"/>
              <a:gd name="connsiteX13564" fmla="*/ 1873358 w 2439256"/>
              <a:gd name="connsiteY13564" fmla="*/ 559287 h 4246968"/>
              <a:gd name="connsiteX13565" fmla="*/ 1840887 w 2439256"/>
              <a:gd name="connsiteY13565" fmla="*/ 526777 h 4246968"/>
              <a:gd name="connsiteX13566" fmla="*/ 1873358 w 2439256"/>
              <a:gd name="connsiteY13566" fmla="*/ 465149 h 4246968"/>
              <a:gd name="connsiteX13567" fmla="*/ 1873358 w 2439256"/>
              <a:gd name="connsiteY13567" fmla="*/ 552589 h 4246968"/>
              <a:gd name="connsiteX13568" fmla="*/ 1899171 w 2439256"/>
              <a:gd name="connsiteY13568" fmla="*/ 526777 h 4246968"/>
              <a:gd name="connsiteX13569" fmla="*/ 1873358 w 2439256"/>
              <a:gd name="connsiteY13569" fmla="*/ 472218 h 4246968"/>
              <a:gd name="connsiteX13570" fmla="*/ 1847545 w 2439256"/>
              <a:gd name="connsiteY13570" fmla="*/ 526777 h 4246968"/>
              <a:gd name="connsiteX13571" fmla="*/ 1873358 w 2439256"/>
              <a:gd name="connsiteY13571" fmla="*/ 552589 h 4246968"/>
              <a:gd name="connsiteX13572" fmla="*/ 2058038 w 2439256"/>
              <a:gd name="connsiteY13572" fmla="*/ 760158 h 4246968"/>
              <a:gd name="connsiteX13573" fmla="*/ 2058038 w 2439256"/>
              <a:gd name="connsiteY13573" fmla="*/ 764804 h 4246968"/>
              <a:gd name="connsiteX13574" fmla="*/ 2062715 w 2439256"/>
              <a:gd name="connsiteY13574" fmla="*/ 764804 h 4246968"/>
              <a:gd name="connsiteX13575" fmla="*/ 2078927 w 2439256"/>
              <a:gd name="connsiteY13575" fmla="*/ 748624 h 4246968"/>
              <a:gd name="connsiteX13576" fmla="*/ 2078927 w 2439256"/>
              <a:gd name="connsiteY13576" fmla="*/ 755177 h 4246968"/>
              <a:gd name="connsiteX13577" fmla="*/ 2072344 w 2439256"/>
              <a:gd name="connsiteY13577" fmla="*/ 788626 h 4246968"/>
              <a:gd name="connsiteX13578" fmla="*/ 2074059 w 2439256"/>
              <a:gd name="connsiteY13578" fmla="*/ 792989 h 4246968"/>
              <a:gd name="connsiteX13579" fmla="*/ 2075383 w 2439256"/>
              <a:gd name="connsiteY13579" fmla="*/ 793314 h 4246968"/>
              <a:gd name="connsiteX13580" fmla="*/ 2078431 w 2439256"/>
              <a:gd name="connsiteY13580" fmla="*/ 791277 h 4246968"/>
              <a:gd name="connsiteX13581" fmla="*/ 2085575 w 2439256"/>
              <a:gd name="connsiteY13581" fmla="*/ 755177 h 4246968"/>
              <a:gd name="connsiteX13582" fmla="*/ 2085575 w 2439256"/>
              <a:gd name="connsiteY13582" fmla="*/ 748717 h 4246968"/>
              <a:gd name="connsiteX13583" fmla="*/ 2101777 w 2439256"/>
              <a:gd name="connsiteY13583" fmla="*/ 764902 h 4246968"/>
              <a:gd name="connsiteX13584" fmla="*/ 2104158 w 2439256"/>
              <a:gd name="connsiteY13584" fmla="*/ 765883 h 4246968"/>
              <a:gd name="connsiteX13585" fmla="*/ 2106530 w 2439256"/>
              <a:gd name="connsiteY13585" fmla="*/ 764902 h 4246968"/>
              <a:gd name="connsiteX13586" fmla="*/ 2106530 w 2439256"/>
              <a:gd name="connsiteY13586" fmla="*/ 760251 h 4246968"/>
              <a:gd name="connsiteX13587" fmla="*/ 2084622 w 2439256"/>
              <a:gd name="connsiteY13587" fmla="*/ 738346 h 4246968"/>
              <a:gd name="connsiteX13588" fmla="*/ 2082251 w 2439256"/>
              <a:gd name="connsiteY13588" fmla="*/ 737374 h 4246968"/>
              <a:gd name="connsiteX13589" fmla="*/ 2079860 w 2439256"/>
              <a:gd name="connsiteY13589" fmla="*/ 738346 h 4246968"/>
              <a:gd name="connsiteX13590" fmla="*/ 2058038 w 2439256"/>
              <a:gd name="connsiteY13590" fmla="*/ 760158 h 4246968"/>
              <a:gd name="connsiteX13591" fmla="*/ 2052714 w 2439256"/>
              <a:gd name="connsiteY13591" fmla="*/ 566681 h 4246968"/>
              <a:gd name="connsiteX13592" fmla="*/ 2048047 w 2439256"/>
              <a:gd name="connsiteY13592" fmla="*/ 566217 h 4246968"/>
              <a:gd name="connsiteX13593" fmla="*/ 2047570 w 2439256"/>
              <a:gd name="connsiteY13593" fmla="*/ 570863 h 4246968"/>
              <a:gd name="connsiteX13594" fmla="*/ 2062524 w 2439256"/>
              <a:gd name="connsiteY13594" fmla="*/ 585286 h 4246968"/>
              <a:gd name="connsiteX13595" fmla="*/ 2064525 w 2439256"/>
              <a:gd name="connsiteY13595" fmla="*/ 585931 h 4246968"/>
              <a:gd name="connsiteX13596" fmla="*/ 2067201 w 2439256"/>
              <a:gd name="connsiteY13596" fmla="*/ 584587 h 4246968"/>
              <a:gd name="connsiteX13597" fmla="*/ 2066439 w 2439256"/>
              <a:gd name="connsiteY13597" fmla="*/ 579933 h 4246968"/>
              <a:gd name="connsiteX13598" fmla="*/ 2052714 w 2439256"/>
              <a:gd name="connsiteY13598" fmla="*/ 566681 h 4246968"/>
              <a:gd name="connsiteX13599" fmla="*/ 1905667 w 2439256"/>
              <a:gd name="connsiteY13599" fmla="*/ 589657 h 4246968"/>
              <a:gd name="connsiteX13600" fmla="*/ 1884121 w 2439256"/>
              <a:gd name="connsiteY13600" fmla="*/ 595374 h 4246968"/>
              <a:gd name="connsiteX13601" fmla="*/ 1881645 w 2439256"/>
              <a:gd name="connsiteY13601" fmla="*/ 599373 h 4246968"/>
              <a:gd name="connsiteX13602" fmla="*/ 1884979 w 2439256"/>
              <a:gd name="connsiteY13602" fmla="*/ 602029 h 4246968"/>
              <a:gd name="connsiteX13603" fmla="*/ 1885750 w 2439256"/>
              <a:gd name="connsiteY13603" fmla="*/ 601935 h 4246968"/>
              <a:gd name="connsiteX13604" fmla="*/ 1907667 w 2439256"/>
              <a:gd name="connsiteY13604" fmla="*/ 596029 h 4246968"/>
              <a:gd name="connsiteX13605" fmla="*/ 1909829 w 2439256"/>
              <a:gd name="connsiteY13605" fmla="*/ 591839 h 4246968"/>
              <a:gd name="connsiteX13606" fmla="*/ 1905667 w 2439256"/>
              <a:gd name="connsiteY13606" fmla="*/ 589657 h 4246968"/>
              <a:gd name="connsiteX13607" fmla="*/ 1254900 w 2439256"/>
              <a:gd name="connsiteY13607" fmla="*/ 3268094 h 4246968"/>
              <a:gd name="connsiteX13608" fmla="*/ 1235954 w 2439256"/>
              <a:gd name="connsiteY13608" fmla="*/ 3263684 h 4246968"/>
              <a:gd name="connsiteX13609" fmla="*/ 1231668 w 2439256"/>
              <a:gd name="connsiteY13609" fmla="*/ 3265685 h 4246968"/>
              <a:gd name="connsiteX13610" fmla="*/ 1233668 w 2439256"/>
              <a:gd name="connsiteY13610" fmla="*/ 3270009 h 4246968"/>
              <a:gd name="connsiteX13611" fmla="*/ 1254233 w 2439256"/>
              <a:gd name="connsiteY13611" fmla="*/ 3274752 h 4246968"/>
              <a:gd name="connsiteX13612" fmla="*/ 1254623 w 2439256"/>
              <a:gd name="connsiteY13612" fmla="*/ 3274752 h 4246968"/>
              <a:gd name="connsiteX13613" fmla="*/ 1257957 w 2439256"/>
              <a:gd name="connsiteY13613" fmla="*/ 3271771 h 4246968"/>
              <a:gd name="connsiteX13614" fmla="*/ 1254900 w 2439256"/>
              <a:gd name="connsiteY13614" fmla="*/ 3268094 h 4246968"/>
              <a:gd name="connsiteX13615" fmla="*/ 1055255 w 2439256"/>
              <a:gd name="connsiteY13615" fmla="*/ 3199781 h 4246968"/>
              <a:gd name="connsiteX13616" fmla="*/ 1022775 w 2439256"/>
              <a:gd name="connsiteY13616" fmla="*/ 3232290 h 4246968"/>
              <a:gd name="connsiteX13617" fmla="*/ 990295 w 2439256"/>
              <a:gd name="connsiteY13617" fmla="*/ 3199781 h 4246968"/>
              <a:gd name="connsiteX13618" fmla="*/ 1022775 w 2439256"/>
              <a:gd name="connsiteY13618" fmla="*/ 3138154 h 4246968"/>
              <a:gd name="connsiteX13619" fmla="*/ 1055255 w 2439256"/>
              <a:gd name="connsiteY13619" fmla="*/ 3199781 h 4246968"/>
              <a:gd name="connsiteX13620" fmla="*/ 997067 w 2439256"/>
              <a:gd name="connsiteY13620" fmla="*/ 3199781 h 4246968"/>
              <a:gd name="connsiteX13621" fmla="*/ 1022871 w 2439256"/>
              <a:gd name="connsiteY13621" fmla="*/ 3225594 h 4246968"/>
              <a:gd name="connsiteX13622" fmla="*/ 1048683 w 2439256"/>
              <a:gd name="connsiteY13622" fmla="*/ 3199781 h 4246968"/>
              <a:gd name="connsiteX13623" fmla="*/ 1022871 w 2439256"/>
              <a:gd name="connsiteY13623" fmla="*/ 3145222 h 4246968"/>
              <a:gd name="connsiteX13624" fmla="*/ 997067 w 2439256"/>
              <a:gd name="connsiteY13624" fmla="*/ 3199781 h 4246968"/>
              <a:gd name="connsiteX13625" fmla="*/ 1034501 w 2439256"/>
              <a:gd name="connsiteY13625" fmla="*/ 3274933 h 4246968"/>
              <a:gd name="connsiteX13626" fmla="*/ 1035262 w 2439256"/>
              <a:gd name="connsiteY13626" fmla="*/ 3274848 h 4246968"/>
              <a:gd name="connsiteX13627" fmla="*/ 1057180 w 2439256"/>
              <a:gd name="connsiteY13627" fmla="*/ 3268933 h 4246968"/>
              <a:gd name="connsiteX13628" fmla="*/ 1059361 w 2439256"/>
              <a:gd name="connsiteY13628" fmla="*/ 3264751 h 4246968"/>
              <a:gd name="connsiteX13629" fmla="*/ 1055265 w 2439256"/>
              <a:gd name="connsiteY13629" fmla="*/ 3262656 h 4246968"/>
              <a:gd name="connsiteX13630" fmla="*/ 1033729 w 2439256"/>
              <a:gd name="connsiteY13630" fmla="*/ 3268380 h 4246968"/>
              <a:gd name="connsiteX13631" fmla="*/ 1031262 w 2439256"/>
              <a:gd name="connsiteY13631" fmla="*/ 3272381 h 4246968"/>
              <a:gd name="connsiteX13632" fmla="*/ 1034501 w 2439256"/>
              <a:gd name="connsiteY13632" fmla="*/ 3274933 h 4246968"/>
              <a:gd name="connsiteX13633" fmla="*/ 1298334 w 2439256"/>
              <a:gd name="connsiteY13633" fmla="*/ 3199781 h 4246968"/>
              <a:gd name="connsiteX13634" fmla="*/ 1265863 w 2439256"/>
              <a:gd name="connsiteY13634" fmla="*/ 3232290 h 4246968"/>
              <a:gd name="connsiteX13635" fmla="*/ 1233383 w 2439256"/>
              <a:gd name="connsiteY13635" fmla="*/ 3199781 h 4246968"/>
              <a:gd name="connsiteX13636" fmla="*/ 1265863 w 2439256"/>
              <a:gd name="connsiteY13636" fmla="*/ 3138154 h 4246968"/>
              <a:gd name="connsiteX13637" fmla="*/ 1298334 w 2439256"/>
              <a:gd name="connsiteY13637" fmla="*/ 3199781 h 4246968"/>
              <a:gd name="connsiteX13638" fmla="*/ 1240050 w 2439256"/>
              <a:gd name="connsiteY13638" fmla="*/ 3199781 h 4246968"/>
              <a:gd name="connsiteX13639" fmla="*/ 1265863 w 2439256"/>
              <a:gd name="connsiteY13639" fmla="*/ 3225594 h 4246968"/>
              <a:gd name="connsiteX13640" fmla="*/ 1291676 w 2439256"/>
              <a:gd name="connsiteY13640" fmla="*/ 3199781 h 4246968"/>
              <a:gd name="connsiteX13641" fmla="*/ 1265863 w 2439256"/>
              <a:gd name="connsiteY13641" fmla="*/ 3145222 h 4246968"/>
              <a:gd name="connsiteX13642" fmla="*/ 1240050 w 2439256"/>
              <a:gd name="connsiteY13642" fmla="*/ 3199781 h 4246968"/>
              <a:gd name="connsiteX13643" fmla="*/ 1011821 w 2439256"/>
              <a:gd name="connsiteY13643" fmla="*/ 3268094 h 4246968"/>
              <a:gd name="connsiteX13644" fmla="*/ 992886 w 2439256"/>
              <a:gd name="connsiteY13644" fmla="*/ 3263684 h 4246968"/>
              <a:gd name="connsiteX13645" fmla="*/ 988590 w 2439256"/>
              <a:gd name="connsiteY13645" fmla="*/ 3265685 h 4246968"/>
              <a:gd name="connsiteX13646" fmla="*/ 990590 w 2439256"/>
              <a:gd name="connsiteY13646" fmla="*/ 3270009 h 4246968"/>
              <a:gd name="connsiteX13647" fmla="*/ 1011164 w 2439256"/>
              <a:gd name="connsiteY13647" fmla="*/ 3274752 h 4246968"/>
              <a:gd name="connsiteX13648" fmla="*/ 1011555 w 2439256"/>
              <a:gd name="connsiteY13648" fmla="*/ 3274752 h 4246968"/>
              <a:gd name="connsiteX13649" fmla="*/ 1014869 w 2439256"/>
              <a:gd name="connsiteY13649" fmla="*/ 3271771 h 4246968"/>
              <a:gd name="connsiteX13650" fmla="*/ 1011821 w 2439256"/>
              <a:gd name="connsiteY13650" fmla="*/ 3268094 h 4246968"/>
              <a:gd name="connsiteX13651" fmla="*/ 711708 w 2439256"/>
              <a:gd name="connsiteY13651" fmla="*/ 3500409 h 4246968"/>
              <a:gd name="connsiteX13652" fmla="*/ 713708 w 2439256"/>
              <a:gd name="connsiteY13652" fmla="*/ 3499714 h 4246968"/>
              <a:gd name="connsiteX13653" fmla="*/ 729129 w 2439256"/>
              <a:gd name="connsiteY13653" fmla="*/ 3485236 h 4246968"/>
              <a:gd name="connsiteX13654" fmla="*/ 728653 w 2439256"/>
              <a:gd name="connsiteY13654" fmla="*/ 3480597 h 4246968"/>
              <a:gd name="connsiteX13655" fmla="*/ 723985 w 2439256"/>
              <a:gd name="connsiteY13655" fmla="*/ 3481064 h 4246968"/>
              <a:gd name="connsiteX13656" fmla="*/ 709803 w 2439256"/>
              <a:gd name="connsiteY13656" fmla="*/ 3494408 h 4246968"/>
              <a:gd name="connsiteX13657" fmla="*/ 709031 w 2439256"/>
              <a:gd name="connsiteY13657" fmla="*/ 3499057 h 4246968"/>
              <a:gd name="connsiteX13658" fmla="*/ 711708 w 2439256"/>
              <a:gd name="connsiteY13658" fmla="*/ 3500409 h 4246968"/>
              <a:gd name="connsiteX13659" fmla="*/ 1197664 w 2439256"/>
              <a:gd name="connsiteY13659" fmla="*/ 3500409 h 4246968"/>
              <a:gd name="connsiteX13660" fmla="*/ 1199664 w 2439256"/>
              <a:gd name="connsiteY13660" fmla="*/ 3499714 h 4246968"/>
              <a:gd name="connsiteX13661" fmla="*/ 1215104 w 2439256"/>
              <a:gd name="connsiteY13661" fmla="*/ 3485236 h 4246968"/>
              <a:gd name="connsiteX13662" fmla="*/ 1214599 w 2439256"/>
              <a:gd name="connsiteY13662" fmla="*/ 3480597 h 4246968"/>
              <a:gd name="connsiteX13663" fmla="*/ 1209961 w 2439256"/>
              <a:gd name="connsiteY13663" fmla="*/ 3481064 h 4246968"/>
              <a:gd name="connsiteX13664" fmla="*/ 1195740 w 2439256"/>
              <a:gd name="connsiteY13664" fmla="*/ 3494408 h 4246968"/>
              <a:gd name="connsiteX13665" fmla="*/ 1194997 w 2439256"/>
              <a:gd name="connsiteY13665" fmla="*/ 3499057 h 4246968"/>
              <a:gd name="connsiteX13666" fmla="*/ 1197664 w 2439256"/>
              <a:gd name="connsiteY13666" fmla="*/ 3500409 h 4246968"/>
              <a:gd name="connsiteX13667" fmla="*/ 768839 w 2439256"/>
              <a:gd name="connsiteY13667" fmla="*/ 3268094 h 4246968"/>
              <a:gd name="connsiteX13668" fmla="*/ 749894 w 2439256"/>
              <a:gd name="connsiteY13668" fmla="*/ 3263684 h 4246968"/>
              <a:gd name="connsiteX13669" fmla="*/ 745627 w 2439256"/>
              <a:gd name="connsiteY13669" fmla="*/ 3265685 h 4246968"/>
              <a:gd name="connsiteX13670" fmla="*/ 747617 w 2439256"/>
              <a:gd name="connsiteY13670" fmla="*/ 3270009 h 4246968"/>
              <a:gd name="connsiteX13671" fmla="*/ 768172 w 2439256"/>
              <a:gd name="connsiteY13671" fmla="*/ 3274752 h 4246968"/>
              <a:gd name="connsiteX13672" fmla="*/ 768562 w 2439256"/>
              <a:gd name="connsiteY13672" fmla="*/ 3274752 h 4246968"/>
              <a:gd name="connsiteX13673" fmla="*/ 771877 w 2439256"/>
              <a:gd name="connsiteY13673" fmla="*/ 3271771 h 4246968"/>
              <a:gd name="connsiteX13674" fmla="*/ 768839 w 2439256"/>
              <a:gd name="connsiteY13674" fmla="*/ 3268094 h 4246968"/>
              <a:gd name="connsiteX13675" fmla="*/ 954662 w 2439256"/>
              <a:gd name="connsiteY13675" fmla="*/ 3500409 h 4246968"/>
              <a:gd name="connsiteX13676" fmla="*/ 956577 w 2439256"/>
              <a:gd name="connsiteY13676" fmla="*/ 3499714 h 4246968"/>
              <a:gd name="connsiteX13677" fmla="*/ 972017 w 2439256"/>
              <a:gd name="connsiteY13677" fmla="*/ 3485236 h 4246968"/>
              <a:gd name="connsiteX13678" fmla="*/ 971522 w 2439256"/>
              <a:gd name="connsiteY13678" fmla="*/ 3480597 h 4246968"/>
              <a:gd name="connsiteX13679" fmla="*/ 966968 w 2439256"/>
              <a:gd name="connsiteY13679" fmla="*/ 3481064 h 4246968"/>
              <a:gd name="connsiteX13680" fmla="*/ 952785 w 2439256"/>
              <a:gd name="connsiteY13680" fmla="*/ 3494408 h 4246968"/>
              <a:gd name="connsiteX13681" fmla="*/ 952024 w 2439256"/>
              <a:gd name="connsiteY13681" fmla="*/ 3499057 h 4246968"/>
              <a:gd name="connsiteX13682" fmla="*/ 954662 w 2439256"/>
              <a:gd name="connsiteY13682" fmla="*/ 3500409 h 4246968"/>
              <a:gd name="connsiteX13683" fmla="*/ 1926707 w 2439256"/>
              <a:gd name="connsiteY13683" fmla="*/ 3500409 h 4246968"/>
              <a:gd name="connsiteX13684" fmla="*/ 1928613 w 2439256"/>
              <a:gd name="connsiteY13684" fmla="*/ 3499714 h 4246968"/>
              <a:gd name="connsiteX13685" fmla="*/ 1944043 w 2439256"/>
              <a:gd name="connsiteY13685" fmla="*/ 3485236 h 4246968"/>
              <a:gd name="connsiteX13686" fmla="*/ 1943557 w 2439256"/>
              <a:gd name="connsiteY13686" fmla="*/ 3480597 h 4246968"/>
              <a:gd name="connsiteX13687" fmla="*/ 1938985 w 2439256"/>
              <a:gd name="connsiteY13687" fmla="*/ 3481064 h 4246968"/>
              <a:gd name="connsiteX13688" fmla="*/ 1924793 w 2439256"/>
              <a:gd name="connsiteY13688" fmla="*/ 3494408 h 4246968"/>
              <a:gd name="connsiteX13689" fmla="*/ 1924022 w 2439256"/>
              <a:gd name="connsiteY13689" fmla="*/ 3499057 h 4246968"/>
              <a:gd name="connsiteX13690" fmla="*/ 1926707 w 2439256"/>
              <a:gd name="connsiteY13690" fmla="*/ 3500409 h 4246968"/>
              <a:gd name="connsiteX13691" fmla="*/ 791508 w 2439256"/>
              <a:gd name="connsiteY13691" fmla="*/ 3274933 h 4246968"/>
              <a:gd name="connsiteX13692" fmla="*/ 792280 w 2439256"/>
              <a:gd name="connsiteY13692" fmla="*/ 3274848 h 4246968"/>
              <a:gd name="connsiteX13693" fmla="*/ 814188 w 2439256"/>
              <a:gd name="connsiteY13693" fmla="*/ 3268933 h 4246968"/>
              <a:gd name="connsiteX13694" fmla="*/ 816378 w 2439256"/>
              <a:gd name="connsiteY13694" fmla="*/ 3264751 h 4246968"/>
              <a:gd name="connsiteX13695" fmla="*/ 812282 w 2439256"/>
              <a:gd name="connsiteY13695" fmla="*/ 3262656 h 4246968"/>
              <a:gd name="connsiteX13696" fmla="*/ 790747 w 2439256"/>
              <a:gd name="connsiteY13696" fmla="*/ 3268380 h 4246968"/>
              <a:gd name="connsiteX13697" fmla="*/ 788279 w 2439256"/>
              <a:gd name="connsiteY13697" fmla="*/ 3272381 h 4246968"/>
              <a:gd name="connsiteX13698" fmla="*/ 791508 w 2439256"/>
              <a:gd name="connsiteY13698" fmla="*/ 3274933 h 4246968"/>
              <a:gd name="connsiteX13699" fmla="*/ 812282 w 2439256"/>
              <a:gd name="connsiteY13699" fmla="*/ 3199781 h 4246968"/>
              <a:gd name="connsiteX13700" fmla="*/ 779793 w 2439256"/>
              <a:gd name="connsiteY13700" fmla="*/ 3232290 h 4246968"/>
              <a:gd name="connsiteX13701" fmla="*/ 747331 w 2439256"/>
              <a:gd name="connsiteY13701" fmla="*/ 3199781 h 4246968"/>
              <a:gd name="connsiteX13702" fmla="*/ 779793 w 2439256"/>
              <a:gd name="connsiteY13702" fmla="*/ 3138154 h 4246968"/>
              <a:gd name="connsiteX13703" fmla="*/ 812282 w 2439256"/>
              <a:gd name="connsiteY13703" fmla="*/ 3199781 h 4246968"/>
              <a:gd name="connsiteX13704" fmla="*/ 753989 w 2439256"/>
              <a:gd name="connsiteY13704" fmla="*/ 3199781 h 4246968"/>
              <a:gd name="connsiteX13705" fmla="*/ 779793 w 2439256"/>
              <a:gd name="connsiteY13705" fmla="*/ 3225594 h 4246968"/>
              <a:gd name="connsiteX13706" fmla="*/ 805606 w 2439256"/>
              <a:gd name="connsiteY13706" fmla="*/ 3199781 h 4246968"/>
              <a:gd name="connsiteX13707" fmla="*/ 779793 w 2439256"/>
              <a:gd name="connsiteY13707" fmla="*/ 3145222 h 4246968"/>
              <a:gd name="connsiteX13708" fmla="*/ 753989 w 2439256"/>
              <a:gd name="connsiteY13708" fmla="*/ 3199781 h 4246968"/>
              <a:gd name="connsiteX13709" fmla="*/ 1630280 w 2439256"/>
              <a:gd name="connsiteY13709" fmla="*/ 465149 h 4246968"/>
              <a:gd name="connsiteX13710" fmla="*/ 1662769 w 2439256"/>
              <a:gd name="connsiteY13710" fmla="*/ 526777 h 4246968"/>
              <a:gd name="connsiteX13711" fmla="*/ 1630280 w 2439256"/>
              <a:gd name="connsiteY13711" fmla="*/ 559287 h 4246968"/>
              <a:gd name="connsiteX13712" fmla="*/ 1597809 w 2439256"/>
              <a:gd name="connsiteY13712" fmla="*/ 526777 h 4246968"/>
              <a:gd name="connsiteX13713" fmla="*/ 1630280 w 2439256"/>
              <a:gd name="connsiteY13713" fmla="*/ 465149 h 4246968"/>
              <a:gd name="connsiteX13714" fmla="*/ 1630366 w 2439256"/>
              <a:gd name="connsiteY13714" fmla="*/ 552589 h 4246968"/>
              <a:gd name="connsiteX13715" fmla="*/ 1656197 w 2439256"/>
              <a:gd name="connsiteY13715" fmla="*/ 526777 h 4246968"/>
              <a:gd name="connsiteX13716" fmla="*/ 1630366 w 2439256"/>
              <a:gd name="connsiteY13716" fmla="*/ 472218 h 4246968"/>
              <a:gd name="connsiteX13717" fmla="*/ 1604553 w 2439256"/>
              <a:gd name="connsiteY13717" fmla="*/ 526777 h 4246968"/>
              <a:gd name="connsiteX13718" fmla="*/ 1630366 w 2439256"/>
              <a:gd name="connsiteY13718" fmla="*/ 552589 h 4246968"/>
              <a:gd name="connsiteX13719" fmla="*/ 1740875 w 2439256"/>
              <a:gd name="connsiteY13719" fmla="*/ 3268094 h 4246968"/>
              <a:gd name="connsiteX13720" fmla="*/ 1721929 w 2439256"/>
              <a:gd name="connsiteY13720" fmla="*/ 3263684 h 4246968"/>
              <a:gd name="connsiteX13721" fmla="*/ 1717614 w 2439256"/>
              <a:gd name="connsiteY13721" fmla="*/ 3265685 h 4246968"/>
              <a:gd name="connsiteX13722" fmla="*/ 1719615 w 2439256"/>
              <a:gd name="connsiteY13722" fmla="*/ 3270009 h 4246968"/>
              <a:gd name="connsiteX13723" fmla="*/ 1740208 w 2439256"/>
              <a:gd name="connsiteY13723" fmla="*/ 3274752 h 4246968"/>
              <a:gd name="connsiteX13724" fmla="*/ 1740570 w 2439256"/>
              <a:gd name="connsiteY13724" fmla="*/ 3274752 h 4246968"/>
              <a:gd name="connsiteX13725" fmla="*/ 1743923 w 2439256"/>
              <a:gd name="connsiteY13725" fmla="*/ 3271771 h 4246968"/>
              <a:gd name="connsiteX13726" fmla="*/ 1740875 w 2439256"/>
              <a:gd name="connsiteY13726" fmla="*/ 3268094 h 4246968"/>
              <a:gd name="connsiteX13727" fmla="*/ 1784309 w 2439256"/>
              <a:gd name="connsiteY13727" fmla="*/ 3199781 h 4246968"/>
              <a:gd name="connsiteX13728" fmla="*/ 1751829 w 2439256"/>
              <a:gd name="connsiteY13728" fmla="*/ 3232290 h 4246968"/>
              <a:gd name="connsiteX13729" fmla="*/ 1719348 w 2439256"/>
              <a:gd name="connsiteY13729" fmla="*/ 3199781 h 4246968"/>
              <a:gd name="connsiteX13730" fmla="*/ 1751829 w 2439256"/>
              <a:gd name="connsiteY13730" fmla="*/ 3138154 h 4246968"/>
              <a:gd name="connsiteX13731" fmla="*/ 1784309 w 2439256"/>
              <a:gd name="connsiteY13731" fmla="*/ 3199781 h 4246968"/>
              <a:gd name="connsiteX13732" fmla="*/ 1726016 w 2439256"/>
              <a:gd name="connsiteY13732" fmla="*/ 3199781 h 4246968"/>
              <a:gd name="connsiteX13733" fmla="*/ 1751829 w 2439256"/>
              <a:gd name="connsiteY13733" fmla="*/ 3225594 h 4246968"/>
              <a:gd name="connsiteX13734" fmla="*/ 1777641 w 2439256"/>
              <a:gd name="connsiteY13734" fmla="*/ 3199781 h 4246968"/>
              <a:gd name="connsiteX13735" fmla="*/ 1751829 w 2439256"/>
              <a:gd name="connsiteY13735" fmla="*/ 3145222 h 4246968"/>
              <a:gd name="connsiteX13736" fmla="*/ 1726016 w 2439256"/>
              <a:gd name="connsiteY13736" fmla="*/ 3199781 h 4246968"/>
              <a:gd name="connsiteX13737" fmla="*/ 1763553 w 2439256"/>
              <a:gd name="connsiteY13737" fmla="*/ 3274933 h 4246968"/>
              <a:gd name="connsiteX13738" fmla="*/ 1764287 w 2439256"/>
              <a:gd name="connsiteY13738" fmla="*/ 3274848 h 4246968"/>
              <a:gd name="connsiteX13739" fmla="*/ 1786204 w 2439256"/>
              <a:gd name="connsiteY13739" fmla="*/ 3268933 h 4246968"/>
              <a:gd name="connsiteX13740" fmla="*/ 1788404 w 2439256"/>
              <a:gd name="connsiteY13740" fmla="*/ 3264751 h 4246968"/>
              <a:gd name="connsiteX13741" fmla="*/ 1784309 w 2439256"/>
              <a:gd name="connsiteY13741" fmla="*/ 3262656 h 4246968"/>
              <a:gd name="connsiteX13742" fmla="*/ 1762792 w 2439256"/>
              <a:gd name="connsiteY13742" fmla="*/ 3268380 h 4246968"/>
              <a:gd name="connsiteX13743" fmla="*/ 1760287 w 2439256"/>
              <a:gd name="connsiteY13743" fmla="*/ 3272381 h 4246968"/>
              <a:gd name="connsiteX13744" fmla="*/ 1763553 w 2439256"/>
              <a:gd name="connsiteY13744" fmla="*/ 3274933 h 4246968"/>
              <a:gd name="connsiteX13745" fmla="*/ 1541326 w 2439256"/>
              <a:gd name="connsiteY13745" fmla="*/ 3199781 h 4246968"/>
              <a:gd name="connsiteX13746" fmla="*/ 1508855 w 2439256"/>
              <a:gd name="connsiteY13746" fmla="*/ 3232290 h 4246968"/>
              <a:gd name="connsiteX13747" fmla="*/ 1476356 w 2439256"/>
              <a:gd name="connsiteY13747" fmla="*/ 3199781 h 4246968"/>
              <a:gd name="connsiteX13748" fmla="*/ 1508855 w 2439256"/>
              <a:gd name="connsiteY13748" fmla="*/ 3138154 h 4246968"/>
              <a:gd name="connsiteX13749" fmla="*/ 1541326 w 2439256"/>
              <a:gd name="connsiteY13749" fmla="*/ 3199781 h 4246968"/>
              <a:gd name="connsiteX13750" fmla="*/ 1483033 w 2439256"/>
              <a:gd name="connsiteY13750" fmla="*/ 3199781 h 4246968"/>
              <a:gd name="connsiteX13751" fmla="*/ 1508855 w 2439256"/>
              <a:gd name="connsiteY13751" fmla="*/ 3225594 h 4246968"/>
              <a:gd name="connsiteX13752" fmla="*/ 1534658 w 2439256"/>
              <a:gd name="connsiteY13752" fmla="*/ 3199781 h 4246968"/>
              <a:gd name="connsiteX13753" fmla="*/ 1508855 w 2439256"/>
              <a:gd name="connsiteY13753" fmla="*/ 3145222 h 4246968"/>
              <a:gd name="connsiteX13754" fmla="*/ 1483033 w 2439256"/>
              <a:gd name="connsiteY13754" fmla="*/ 3199781 h 4246968"/>
              <a:gd name="connsiteX13755" fmla="*/ 1497892 w 2439256"/>
              <a:gd name="connsiteY13755" fmla="*/ 3268094 h 4246968"/>
              <a:gd name="connsiteX13756" fmla="*/ 1478937 w 2439256"/>
              <a:gd name="connsiteY13756" fmla="*/ 3263684 h 4246968"/>
              <a:gd name="connsiteX13757" fmla="*/ 1474632 w 2439256"/>
              <a:gd name="connsiteY13757" fmla="*/ 3265685 h 4246968"/>
              <a:gd name="connsiteX13758" fmla="*/ 1476632 w 2439256"/>
              <a:gd name="connsiteY13758" fmla="*/ 3270009 h 4246968"/>
              <a:gd name="connsiteX13759" fmla="*/ 1497216 w 2439256"/>
              <a:gd name="connsiteY13759" fmla="*/ 3274752 h 4246968"/>
              <a:gd name="connsiteX13760" fmla="*/ 1497616 w 2439256"/>
              <a:gd name="connsiteY13760" fmla="*/ 3274752 h 4246968"/>
              <a:gd name="connsiteX13761" fmla="*/ 1500931 w 2439256"/>
              <a:gd name="connsiteY13761" fmla="*/ 3271771 h 4246968"/>
              <a:gd name="connsiteX13762" fmla="*/ 1497892 w 2439256"/>
              <a:gd name="connsiteY13762" fmla="*/ 3268094 h 4246968"/>
              <a:gd name="connsiteX13763" fmla="*/ 1440637 w 2439256"/>
              <a:gd name="connsiteY13763" fmla="*/ 3500409 h 4246968"/>
              <a:gd name="connsiteX13764" fmla="*/ 1442552 w 2439256"/>
              <a:gd name="connsiteY13764" fmla="*/ 3499714 h 4246968"/>
              <a:gd name="connsiteX13765" fmla="*/ 1457992 w 2439256"/>
              <a:gd name="connsiteY13765" fmla="*/ 3485236 h 4246968"/>
              <a:gd name="connsiteX13766" fmla="*/ 1457497 w 2439256"/>
              <a:gd name="connsiteY13766" fmla="*/ 3480597 h 4246968"/>
              <a:gd name="connsiteX13767" fmla="*/ 1452934 w 2439256"/>
              <a:gd name="connsiteY13767" fmla="*/ 3481064 h 4246968"/>
              <a:gd name="connsiteX13768" fmla="*/ 1438732 w 2439256"/>
              <a:gd name="connsiteY13768" fmla="*/ 3494408 h 4246968"/>
              <a:gd name="connsiteX13769" fmla="*/ 1437989 w 2439256"/>
              <a:gd name="connsiteY13769" fmla="*/ 3499057 h 4246968"/>
              <a:gd name="connsiteX13770" fmla="*/ 1440637 w 2439256"/>
              <a:gd name="connsiteY13770" fmla="*/ 3500409 h 4246968"/>
              <a:gd name="connsiteX13771" fmla="*/ 1277483 w 2439256"/>
              <a:gd name="connsiteY13771" fmla="*/ 3274933 h 4246968"/>
              <a:gd name="connsiteX13772" fmla="*/ 1278255 w 2439256"/>
              <a:gd name="connsiteY13772" fmla="*/ 3274848 h 4246968"/>
              <a:gd name="connsiteX13773" fmla="*/ 1300153 w 2439256"/>
              <a:gd name="connsiteY13773" fmla="*/ 3268933 h 4246968"/>
              <a:gd name="connsiteX13774" fmla="*/ 1302353 w 2439256"/>
              <a:gd name="connsiteY13774" fmla="*/ 3264751 h 4246968"/>
              <a:gd name="connsiteX13775" fmla="*/ 1298248 w 2439256"/>
              <a:gd name="connsiteY13775" fmla="*/ 3262656 h 4246968"/>
              <a:gd name="connsiteX13776" fmla="*/ 1276712 w 2439256"/>
              <a:gd name="connsiteY13776" fmla="*/ 3268380 h 4246968"/>
              <a:gd name="connsiteX13777" fmla="*/ 1274254 w 2439256"/>
              <a:gd name="connsiteY13777" fmla="*/ 3272381 h 4246968"/>
              <a:gd name="connsiteX13778" fmla="*/ 1277483 w 2439256"/>
              <a:gd name="connsiteY13778" fmla="*/ 3274933 h 4246968"/>
              <a:gd name="connsiteX13779" fmla="*/ 1520561 w 2439256"/>
              <a:gd name="connsiteY13779" fmla="*/ 3274933 h 4246968"/>
              <a:gd name="connsiteX13780" fmla="*/ 1521333 w 2439256"/>
              <a:gd name="connsiteY13780" fmla="*/ 3274848 h 4246968"/>
              <a:gd name="connsiteX13781" fmla="*/ 1543231 w 2439256"/>
              <a:gd name="connsiteY13781" fmla="*/ 3268933 h 4246968"/>
              <a:gd name="connsiteX13782" fmla="*/ 1545421 w 2439256"/>
              <a:gd name="connsiteY13782" fmla="*/ 3264751 h 4246968"/>
              <a:gd name="connsiteX13783" fmla="*/ 1541336 w 2439256"/>
              <a:gd name="connsiteY13783" fmla="*/ 3262656 h 4246968"/>
              <a:gd name="connsiteX13784" fmla="*/ 1519790 w 2439256"/>
              <a:gd name="connsiteY13784" fmla="*/ 3268380 h 4246968"/>
              <a:gd name="connsiteX13785" fmla="*/ 1517323 w 2439256"/>
              <a:gd name="connsiteY13785" fmla="*/ 3272381 h 4246968"/>
              <a:gd name="connsiteX13786" fmla="*/ 1520561 w 2439256"/>
              <a:gd name="connsiteY13786" fmla="*/ 3274933 h 4246968"/>
              <a:gd name="connsiteX13787" fmla="*/ 2116341 w 2439256"/>
              <a:gd name="connsiteY13787" fmla="*/ 465149 h 4246968"/>
              <a:gd name="connsiteX13788" fmla="*/ 2148821 w 2439256"/>
              <a:gd name="connsiteY13788" fmla="*/ 526777 h 4246968"/>
              <a:gd name="connsiteX13789" fmla="*/ 2116341 w 2439256"/>
              <a:gd name="connsiteY13789" fmla="*/ 559287 h 4246968"/>
              <a:gd name="connsiteX13790" fmla="*/ 2083851 w 2439256"/>
              <a:gd name="connsiteY13790" fmla="*/ 526777 h 4246968"/>
              <a:gd name="connsiteX13791" fmla="*/ 2116341 w 2439256"/>
              <a:gd name="connsiteY13791" fmla="*/ 465149 h 4246968"/>
              <a:gd name="connsiteX13792" fmla="*/ 2116341 w 2439256"/>
              <a:gd name="connsiteY13792" fmla="*/ 552589 h 4246968"/>
              <a:gd name="connsiteX13793" fmla="*/ 2142154 w 2439256"/>
              <a:gd name="connsiteY13793" fmla="*/ 526777 h 4246968"/>
              <a:gd name="connsiteX13794" fmla="*/ 2116341 w 2439256"/>
              <a:gd name="connsiteY13794" fmla="*/ 472218 h 4246968"/>
              <a:gd name="connsiteX13795" fmla="*/ 2090528 w 2439256"/>
              <a:gd name="connsiteY13795" fmla="*/ 526777 h 4246968"/>
              <a:gd name="connsiteX13796" fmla="*/ 2116341 w 2439256"/>
              <a:gd name="connsiteY13796" fmla="*/ 552589 h 4246968"/>
              <a:gd name="connsiteX13797" fmla="*/ 118481 w 2439256"/>
              <a:gd name="connsiteY13797" fmla="*/ 1071258 h 4246968"/>
              <a:gd name="connsiteX13798" fmla="*/ 120482 w 2439256"/>
              <a:gd name="connsiteY13798" fmla="*/ 1071905 h 4246968"/>
              <a:gd name="connsiteX13799" fmla="*/ 123139 w 2439256"/>
              <a:gd name="connsiteY13799" fmla="*/ 1070562 h 4246968"/>
              <a:gd name="connsiteX13800" fmla="*/ 122396 w 2439256"/>
              <a:gd name="connsiteY13800" fmla="*/ 1065905 h 4246968"/>
              <a:gd name="connsiteX13801" fmla="*/ 108680 w 2439256"/>
              <a:gd name="connsiteY13801" fmla="*/ 1052655 h 4246968"/>
              <a:gd name="connsiteX13802" fmla="*/ 103984 w 2439256"/>
              <a:gd name="connsiteY13802" fmla="*/ 1052189 h 4246968"/>
              <a:gd name="connsiteX13803" fmla="*/ 103537 w 2439256"/>
              <a:gd name="connsiteY13803" fmla="*/ 1056837 h 4246968"/>
              <a:gd name="connsiteX13804" fmla="*/ 118481 w 2439256"/>
              <a:gd name="connsiteY13804" fmla="*/ 1071258 h 4246968"/>
              <a:gd name="connsiteX13805" fmla="*/ 115443 w 2439256"/>
              <a:gd name="connsiteY13805" fmla="*/ 3131410 h 4246968"/>
              <a:gd name="connsiteX13806" fmla="*/ 120101 w 2439256"/>
              <a:gd name="connsiteY13806" fmla="*/ 3131792 h 4246968"/>
              <a:gd name="connsiteX13807" fmla="*/ 120586 w 2439256"/>
              <a:gd name="connsiteY13807" fmla="*/ 3127134 h 4246968"/>
              <a:gd name="connsiteX13808" fmla="*/ 50863 w 2439256"/>
              <a:gd name="connsiteY13808" fmla="*/ 3094330 h 4246968"/>
              <a:gd name="connsiteX13809" fmla="*/ 0 w 2439256"/>
              <a:gd name="connsiteY13809" fmla="*/ 3109979 h 4246968"/>
              <a:gd name="connsiteX13810" fmla="*/ 0 w 2439256"/>
              <a:gd name="connsiteY13810" fmla="*/ 3118409 h 4246968"/>
              <a:gd name="connsiteX13811" fmla="*/ 50863 w 2439256"/>
              <a:gd name="connsiteY13811" fmla="*/ 3101083 h 4246968"/>
              <a:gd name="connsiteX13812" fmla="*/ 115443 w 2439256"/>
              <a:gd name="connsiteY13812" fmla="*/ 3131410 h 4246968"/>
              <a:gd name="connsiteX13813" fmla="*/ 115443 w 2439256"/>
              <a:gd name="connsiteY13813" fmla="*/ 1187434 h 4246968"/>
              <a:gd name="connsiteX13814" fmla="*/ 120101 w 2439256"/>
              <a:gd name="connsiteY13814" fmla="*/ 1187806 h 4246968"/>
              <a:gd name="connsiteX13815" fmla="*/ 120586 w 2439256"/>
              <a:gd name="connsiteY13815" fmla="*/ 1183157 h 4246968"/>
              <a:gd name="connsiteX13816" fmla="*/ 50863 w 2439256"/>
              <a:gd name="connsiteY13816" fmla="*/ 1150363 h 4246968"/>
              <a:gd name="connsiteX13817" fmla="*/ 0 w 2439256"/>
              <a:gd name="connsiteY13817" fmla="*/ 1166012 h 4246968"/>
              <a:gd name="connsiteX13818" fmla="*/ 0 w 2439256"/>
              <a:gd name="connsiteY13818" fmla="*/ 1174471 h 4246968"/>
              <a:gd name="connsiteX13819" fmla="*/ 50863 w 2439256"/>
              <a:gd name="connsiteY13819" fmla="*/ 1157154 h 4246968"/>
              <a:gd name="connsiteX13820" fmla="*/ 115443 w 2439256"/>
              <a:gd name="connsiteY13820" fmla="*/ 1187434 h 4246968"/>
              <a:gd name="connsiteX13821" fmla="*/ 943 w 2439256"/>
              <a:gd name="connsiteY13821" fmla="*/ 3252940 h 4246968"/>
              <a:gd name="connsiteX13822" fmla="*/ 0 w 2439256"/>
              <a:gd name="connsiteY13822" fmla="*/ 3252140 h 4246968"/>
              <a:gd name="connsiteX13823" fmla="*/ 0 w 2439256"/>
              <a:gd name="connsiteY13823" fmla="*/ 3258712 h 4246968"/>
              <a:gd name="connsiteX13824" fmla="*/ 1705 w 2439256"/>
              <a:gd name="connsiteY13824" fmla="*/ 3257588 h 4246968"/>
              <a:gd name="connsiteX13825" fmla="*/ 943 w 2439256"/>
              <a:gd name="connsiteY13825" fmla="*/ 3252940 h 4246968"/>
              <a:gd name="connsiteX13826" fmla="*/ 0 w 2439256"/>
              <a:gd name="connsiteY13826" fmla="*/ 1051474 h 4246968"/>
              <a:gd name="connsiteX13827" fmla="*/ 0 w 2439256"/>
              <a:gd name="connsiteY13827" fmla="*/ 1055161 h 4246968"/>
              <a:gd name="connsiteX13828" fmla="*/ 0 w 2439256"/>
              <a:gd name="connsiteY13828" fmla="*/ 1051474 h 4246968"/>
              <a:gd name="connsiteX13829" fmla="*/ 647405 w 2439256"/>
              <a:gd name="connsiteY13829" fmla="*/ 3025093 h 4246968"/>
              <a:gd name="connsiteX13830" fmla="*/ 628459 w 2439256"/>
              <a:gd name="connsiteY13830" fmla="*/ 3020720 h 4246968"/>
              <a:gd name="connsiteX13831" fmla="*/ 624154 w 2439256"/>
              <a:gd name="connsiteY13831" fmla="*/ 3022721 h 4246968"/>
              <a:gd name="connsiteX13832" fmla="*/ 626164 w 2439256"/>
              <a:gd name="connsiteY13832" fmla="*/ 3027007 h 4246968"/>
              <a:gd name="connsiteX13833" fmla="*/ 646738 w 2439256"/>
              <a:gd name="connsiteY13833" fmla="*/ 3031741 h 4246968"/>
              <a:gd name="connsiteX13834" fmla="*/ 647109 w 2439256"/>
              <a:gd name="connsiteY13834" fmla="*/ 3031741 h 4246968"/>
              <a:gd name="connsiteX13835" fmla="*/ 650443 w 2439256"/>
              <a:gd name="connsiteY13835" fmla="*/ 3028798 h 4246968"/>
              <a:gd name="connsiteX13836" fmla="*/ 647405 w 2439256"/>
              <a:gd name="connsiteY13836" fmla="*/ 3025093 h 4246968"/>
              <a:gd name="connsiteX13837" fmla="*/ 361559 w 2439256"/>
              <a:gd name="connsiteY13837" fmla="*/ 1071258 h 4246968"/>
              <a:gd name="connsiteX13838" fmla="*/ 363560 w 2439256"/>
              <a:gd name="connsiteY13838" fmla="*/ 1071905 h 4246968"/>
              <a:gd name="connsiteX13839" fmla="*/ 366217 w 2439256"/>
              <a:gd name="connsiteY13839" fmla="*/ 1070562 h 4246968"/>
              <a:gd name="connsiteX13840" fmla="*/ 365474 w 2439256"/>
              <a:gd name="connsiteY13840" fmla="*/ 1065905 h 4246968"/>
              <a:gd name="connsiteX13841" fmla="*/ 351748 w 2439256"/>
              <a:gd name="connsiteY13841" fmla="*/ 1052655 h 4246968"/>
              <a:gd name="connsiteX13842" fmla="*/ 347081 w 2439256"/>
              <a:gd name="connsiteY13842" fmla="*/ 1052189 h 4246968"/>
              <a:gd name="connsiteX13843" fmla="*/ 346614 w 2439256"/>
              <a:gd name="connsiteY13843" fmla="*/ 1056837 h 4246968"/>
              <a:gd name="connsiteX13844" fmla="*/ 361559 w 2439256"/>
              <a:gd name="connsiteY13844" fmla="*/ 1071258 h 4246968"/>
              <a:gd name="connsiteX13845" fmla="*/ 142389 w 2439256"/>
              <a:gd name="connsiteY13845" fmla="*/ 1076649 h 4246968"/>
              <a:gd name="connsiteX13846" fmla="*/ 138103 w 2439256"/>
              <a:gd name="connsiteY13846" fmla="*/ 1078649 h 4246968"/>
              <a:gd name="connsiteX13847" fmla="*/ 140112 w 2439256"/>
              <a:gd name="connsiteY13847" fmla="*/ 1082935 h 4246968"/>
              <a:gd name="connsiteX13848" fmla="*/ 160668 w 2439256"/>
              <a:gd name="connsiteY13848" fmla="*/ 1087717 h 4246968"/>
              <a:gd name="connsiteX13849" fmla="*/ 161068 w 2439256"/>
              <a:gd name="connsiteY13849" fmla="*/ 1087717 h 4246968"/>
              <a:gd name="connsiteX13850" fmla="*/ 164392 w 2439256"/>
              <a:gd name="connsiteY13850" fmla="*/ 1084745 h 4246968"/>
              <a:gd name="connsiteX13851" fmla="*/ 161344 w 2439256"/>
              <a:gd name="connsiteY13851" fmla="*/ 1081069 h 4246968"/>
              <a:gd name="connsiteX13852" fmla="*/ 142389 w 2439256"/>
              <a:gd name="connsiteY13852" fmla="*/ 1076649 h 4246968"/>
              <a:gd name="connsiteX13853" fmla="*/ 184023 w 2439256"/>
              <a:gd name="connsiteY13853" fmla="*/ 1088003 h 4246968"/>
              <a:gd name="connsiteX13854" fmla="*/ 184785 w 2439256"/>
              <a:gd name="connsiteY13854" fmla="*/ 1087907 h 4246968"/>
              <a:gd name="connsiteX13855" fmla="*/ 206693 w 2439256"/>
              <a:gd name="connsiteY13855" fmla="*/ 1082002 h 4246968"/>
              <a:gd name="connsiteX13856" fmla="*/ 208873 w 2439256"/>
              <a:gd name="connsiteY13856" fmla="*/ 1077811 h 4246968"/>
              <a:gd name="connsiteX13857" fmla="*/ 204701 w 2439256"/>
              <a:gd name="connsiteY13857" fmla="*/ 1075630 h 4246968"/>
              <a:gd name="connsiteX13858" fmla="*/ 183156 w 2439256"/>
              <a:gd name="connsiteY13858" fmla="*/ 1081345 h 4246968"/>
              <a:gd name="connsiteX13859" fmla="*/ 180651 w 2439256"/>
              <a:gd name="connsiteY13859" fmla="*/ 1085345 h 4246968"/>
              <a:gd name="connsiteX13860" fmla="*/ 184023 w 2439256"/>
              <a:gd name="connsiteY13860" fmla="*/ 1088003 h 4246968"/>
              <a:gd name="connsiteX13861" fmla="*/ 204778 w 2439256"/>
              <a:gd name="connsiteY13861" fmla="*/ 1012841 h 4246968"/>
              <a:gd name="connsiteX13862" fmla="*/ 172298 w 2439256"/>
              <a:gd name="connsiteY13862" fmla="*/ 1045350 h 4246968"/>
              <a:gd name="connsiteX13863" fmla="*/ 139817 w 2439256"/>
              <a:gd name="connsiteY13863" fmla="*/ 1012841 h 4246968"/>
              <a:gd name="connsiteX13864" fmla="*/ 172298 w 2439256"/>
              <a:gd name="connsiteY13864" fmla="*/ 951216 h 4246968"/>
              <a:gd name="connsiteX13865" fmla="*/ 204778 w 2439256"/>
              <a:gd name="connsiteY13865" fmla="*/ 1012841 h 4246968"/>
              <a:gd name="connsiteX13866" fmla="*/ 146475 w 2439256"/>
              <a:gd name="connsiteY13866" fmla="*/ 1012841 h 4246968"/>
              <a:gd name="connsiteX13867" fmla="*/ 172298 w 2439256"/>
              <a:gd name="connsiteY13867" fmla="*/ 1038654 h 4246968"/>
              <a:gd name="connsiteX13868" fmla="*/ 198111 w 2439256"/>
              <a:gd name="connsiteY13868" fmla="*/ 1012841 h 4246968"/>
              <a:gd name="connsiteX13869" fmla="*/ 172298 w 2439256"/>
              <a:gd name="connsiteY13869" fmla="*/ 958291 h 4246968"/>
              <a:gd name="connsiteX13870" fmla="*/ 146475 w 2439256"/>
              <a:gd name="connsiteY13870" fmla="*/ 1012841 h 4246968"/>
              <a:gd name="connsiteX13871" fmla="*/ 590140 w 2439256"/>
              <a:gd name="connsiteY13871" fmla="*/ 3257407 h 4246968"/>
              <a:gd name="connsiteX13872" fmla="*/ 592064 w 2439256"/>
              <a:gd name="connsiteY13872" fmla="*/ 3256750 h 4246968"/>
              <a:gd name="connsiteX13873" fmla="*/ 607504 w 2439256"/>
              <a:gd name="connsiteY13873" fmla="*/ 3242282 h 4246968"/>
              <a:gd name="connsiteX13874" fmla="*/ 607009 w 2439256"/>
              <a:gd name="connsiteY13874" fmla="*/ 3237586 h 4246968"/>
              <a:gd name="connsiteX13875" fmla="*/ 602446 w 2439256"/>
              <a:gd name="connsiteY13875" fmla="*/ 3238052 h 4246968"/>
              <a:gd name="connsiteX13876" fmla="*/ 588254 w 2439256"/>
              <a:gd name="connsiteY13876" fmla="*/ 3251407 h 4246968"/>
              <a:gd name="connsiteX13877" fmla="*/ 587483 w 2439256"/>
              <a:gd name="connsiteY13877" fmla="*/ 3256102 h 4246968"/>
              <a:gd name="connsiteX13878" fmla="*/ 590140 w 2439256"/>
              <a:gd name="connsiteY13878" fmla="*/ 3257407 h 4246968"/>
              <a:gd name="connsiteX13879" fmla="*/ 447856 w 2439256"/>
              <a:gd name="connsiteY13879" fmla="*/ 2956817 h 4246968"/>
              <a:gd name="connsiteX13880" fmla="*/ 415376 w 2439256"/>
              <a:gd name="connsiteY13880" fmla="*/ 2989278 h 4246968"/>
              <a:gd name="connsiteX13881" fmla="*/ 382895 w 2439256"/>
              <a:gd name="connsiteY13881" fmla="*/ 2956817 h 4246968"/>
              <a:gd name="connsiteX13882" fmla="*/ 415376 w 2439256"/>
              <a:gd name="connsiteY13882" fmla="*/ 2895191 h 4246968"/>
              <a:gd name="connsiteX13883" fmla="*/ 447856 w 2439256"/>
              <a:gd name="connsiteY13883" fmla="*/ 2956817 h 4246968"/>
              <a:gd name="connsiteX13884" fmla="*/ 389563 w 2439256"/>
              <a:gd name="connsiteY13884" fmla="*/ 2956817 h 4246968"/>
              <a:gd name="connsiteX13885" fmla="*/ 415376 w 2439256"/>
              <a:gd name="connsiteY13885" fmla="*/ 2982630 h 4246968"/>
              <a:gd name="connsiteX13886" fmla="*/ 441188 w 2439256"/>
              <a:gd name="connsiteY13886" fmla="*/ 2956817 h 4246968"/>
              <a:gd name="connsiteX13887" fmla="*/ 415376 w 2439256"/>
              <a:gd name="connsiteY13887" fmla="*/ 2902201 h 4246968"/>
              <a:gd name="connsiteX13888" fmla="*/ 389563 w 2439256"/>
              <a:gd name="connsiteY13888" fmla="*/ 2956817 h 4246968"/>
              <a:gd name="connsiteX13889" fmla="*/ 426996 w 2439256"/>
              <a:gd name="connsiteY13889" fmla="*/ 3032065 h 4246968"/>
              <a:gd name="connsiteX13890" fmla="*/ 427758 w 2439256"/>
              <a:gd name="connsiteY13890" fmla="*/ 3031969 h 4246968"/>
              <a:gd name="connsiteX13891" fmla="*/ 449666 w 2439256"/>
              <a:gd name="connsiteY13891" fmla="*/ 3026064 h 4246968"/>
              <a:gd name="connsiteX13892" fmla="*/ 451866 w 2439256"/>
              <a:gd name="connsiteY13892" fmla="*/ 3021883 h 4246968"/>
              <a:gd name="connsiteX13893" fmla="*/ 447675 w 2439256"/>
              <a:gd name="connsiteY13893" fmla="*/ 3019654 h 4246968"/>
              <a:gd name="connsiteX13894" fmla="*/ 426148 w 2439256"/>
              <a:gd name="connsiteY13894" fmla="*/ 3025369 h 4246968"/>
              <a:gd name="connsiteX13895" fmla="*/ 423653 w 2439256"/>
              <a:gd name="connsiteY13895" fmla="*/ 3029369 h 4246968"/>
              <a:gd name="connsiteX13896" fmla="*/ 426996 w 2439256"/>
              <a:gd name="connsiteY13896" fmla="*/ 3032065 h 4246968"/>
              <a:gd name="connsiteX13897" fmla="*/ 357073 w 2439256"/>
              <a:gd name="connsiteY13897" fmla="*/ 1250775 h 4246968"/>
              <a:gd name="connsiteX13898" fmla="*/ 361750 w 2439256"/>
              <a:gd name="connsiteY13898" fmla="*/ 1250775 h 4246968"/>
              <a:gd name="connsiteX13899" fmla="*/ 377923 w 2439256"/>
              <a:gd name="connsiteY13899" fmla="*/ 1234592 h 4246968"/>
              <a:gd name="connsiteX13900" fmla="*/ 377923 w 2439256"/>
              <a:gd name="connsiteY13900" fmla="*/ 1241146 h 4246968"/>
              <a:gd name="connsiteX13901" fmla="*/ 371380 w 2439256"/>
              <a:gd name="connsiteY13901" fmla="*/ 1274588 h 4246968"/>
              <a:gd name="connsiteX13902" fmla="*/ 373075 w 2439256"/>
              <a:gd name="connsiteY13902" fmla="*/ 1278960 h 4246968"/>
              <a:gd name="connsiteX13903" fmla="*/ 374418 w 2439256"/>
              <a:gd name="connsiteY13903" fmla="*/ 1279236 h 4246968"/>
              <a:gd name="connsiteX13904" fmla="*/ 377466 w 2439256"/>
              <a:gd name="connsiteY13904" fmla="*/ 1277245 h 4246968"/>
              <a:gd name="connsiteX13905" fmla="*/ 384610 w 2439256"/>
              <a:gd name="connsiteY13905" fmla="*/ 1241146 h 4246968"/>
              <a:gd name="connsiteX13906" fmla="*/ 384610 w 2439256"/>
              <a:gd name="connsiteY13906" fmla="*/ 1234688 h 4246968"/>
              <a:gd name="connsiteX13907" fmla="*/ 400802 w 2439256"/>
              <a:gd name="connsiteY13907" fmla="*/ 1250871 h 4246968"/>
              <a:gd name="connsiteX13908" fmla="*/ 403184 w 2439256"/>
              <a:gd name="connsiteY13908" fmla="*/ 1251852 h 4246968"/>
              <a:gd name="connsiteX13909" fmla="*/ 405565 w 2439256"/>
              <a:gd name="connsiteY13909" fmla="*/ 1250871 h 4246968"/>
              <a:gd name="connsiteX13910" fmla="*/ 405565 w 2439256"/>
              <a:gd name="connsiteY13910" fmla="*/ 1246223 h 4246968"/>
              <a:gd name="connsiteX13911" fmla="*/ 383657 w 2439256"/>
              <a:gd name="connsiteY13911" fmla="*/ 1224315 h 4246968"/>
              <a:gd name="connsiteX13912" fmla="*/ 381285 w 2439256"/>
              <a:gd name="connsiteY13912" fmla="*/ 1223343 h 4246968"/>
              <a:gd name="connsiteX13913" fmla="*/ 378895 w 2439256"/>
              <a:gd name="connsiteY13913" fmla="*/ 1224315 h 4246968"/>
              <a:gd name="connsiteX13914" fmla="*/ 357073 w 2439256"/>
              <a:gd name="connsiteY13914" fmla="*/ 1246127 h 4246968"/>
              <a:gd name="connsiteX13915" fmla="*/ 357073 w 2439256"/>
              <a:gd name="connsiteY13915" fmla="*/ 1250775 h 4246968"/>
              <a:gd name="connsiteX13916" fmla="*/ 385372 w 2439256"/>
              <a:gd name="connsiteY13916" fmla="*/ 3020720 h 4246968"/>
              <a:gd name="connsiteX13917" fmla="*/ 381076 w 2439256"/>
              <a:gd name="connsiteY13917" fmla="*/ 3022721 h 4246968"/>
              <a:gd name="connsiteX13918" fmla="*/ 383076 w 2439256"/>
              <a:gd name="connsiteY13918" fmla="*/ 3027007 h 4246968"/>
              <a:gd name="connsiteX13919" fmla="*/ 403650 w 2439256"/>
              <a:gd name="connsiteY13919" fmla="*/ 3031741 h 4246968"/>
              <a:gd name="connsiteX13920" fmla="*/ 404041 w 2439256"/>
              <a:gd name="connsiteY13920" fmla="*/ 3031741 h 4246968"/>
              <a:gd name="connsiteX13921" fmla="*/ 407375 w 2439256"/>
              <a:gd name="connsiteY13921" fmla="*/ 3028798 h 4246968"/>
              <a:gd name="connsiteX13922" fmla="*/ 404336 w 2439256"/>
              <a:gd name="connsiteY13922" fmla="*/ 3025093 h 4246968"/>
              <a:gd name="connsiteX13923" fmla="*/ 385372 w 2439256"/>
              <a:gd name="connsiteY13923" fmla="*/ 3020720 h 4246968"/>
              <a:gd name="connsiteX13924" fmla="*/ 345262 w 2439256"/>
              <a:gd name="connsiteY13924" fmla="*/ 3251407 h 4246968"/>
              <a:gd name="connsiteX13925" fmla="*/ 344519 w 2439256"/>
              <a:gd name="connsiteY13925" fmla="*/ 3256102 h 4246968"/>
              <a:gd name="connsiteX13926" fmla="*/ 347167 w 2439256"/>
              <a:gd name="connsiteY13926" fmla="*/ 3257407 h 4246968"/>
              <a:gd name="connsiteX13927" fmla="*/ 349177 w 2439256"/>
              <a:gd name="connsiteY13927" fmla="*/ 3256750 h 4246968"/>
              <a:gd name="connsiteX13928" fmla="*/ 364617 w 2439256"/>
              <a:gd name="connsiteY13928" fmla="*/ 3242282 h 4246968"/>
              <a:gd name="connsiteX13929" fmla="*/ 364112 w 2439256"/>
              <a:gd name="connsiteY13929" fmla="*/ 3237586 h 4246968"/>
              <a:gd name="connsiteX13930" fmla="*/ 359473 w 2439256"/>
              <a:gd name="connsiteY13930" fmla="*/ 3238052 h 4246968"/>
              <a:gd name="connsiteX13931" fmla="*/ 345262 w 2439256"/>
              <a:gd name="connsiteY13931" fmla="*/ 3251407 h 4246968"/>
              <a:gd name="connsiteX13932" fmla="*/ 204778 w 2439256"/>
              <a:gd name="connsiteY13932" fmla="*/ 2956817 h 4246968"/>
              <a:gd name="connsiteX13933" fmla="*/ 172298 w 2439256"/>
              <a:gd name="connsiteY13933" fmla="*/ 2989278 h 4246968"/>
              <a:gd name="connsiteX13934" fmla="*/ 139817 w 2439256"/>
              <a:gd name="connsiteY13934" fmla="*/ 2956817 h 4246968"/>
              <a:gd name="connsiteX13935" fmla="*/ 172298 w 2439256"/>
              <a:gd name="connsiteY13935" fmla="*/ 2895191 h 4246968"/>
              <a:gd name="connsiteX13936" fmla="*/ 204778 w 2439256"/>
              <a:gd name="connsiteY13936" fmla="*/ 2956817 h 4246968"/>
              <a:gd name="connsiteX13937" fmla="*/ 146475 w 2439256"/>
              <a:gd name="connsiteY13937" fmla="*/ 2956817 h 4246968"/>
              <a:gd name="connsiteX13938" fmla="*/ 172298 w 2439256"/>
              <a:gd name="connsiteY13938" fmla="*/ 2982630 h 4246968"/>
              <a:gd name="connsiteX13939" fmla="*/ 198111 w 2439256"/>
              <a:gd name="connsiteY13939" fmla="*/ 2956817 h 4246968"/>
              <a:gd name="connsiteX13940" fmla="*/ 172298 w 2439256"/>
              <a:gd name="connsiteY13940" fmla="*/ 2902201 h 4246968"/>
              <a:gd name="connsiteX13941" fmla="*/ 146475 w 2439256"/>
              <a:gd name="connsiteY13941" fmla="*/ 2956817 h 4246968"/>
              <a:gd name="connsiteX13942" fmla="*/ 142389 w 2439256"/>
              <a:gd name="connsiteY13942" fmla="*/ 3020720 h 4246968"/>
              <a:gd name="connsiteX13943" fmla="*/ 138103 w 2439256"/>
              <a:gd name="connsiteY13943" fmla="*/ 3022721 h 4246968"/>
              <a:gd name="connsiteX13944" fmla="*/ 140112 w 2439256"/>
              <a:gd name="connsiteY13944" fmla="*/ 3027007 h 4246968"/>
              <a:gd name="connsiteX13945" fmla="*/ 160668 w 2439256"/>
              <a:gd name="connsiteY13945" fmla="*/ 3031741 h 4246968"/>
              <a:gd name="connsiteX13946" fmla="*/ 161068 w 2439256"/>
              <a:gd name="connsiteY13946" fmla="*/ 3031741 h 4246968"/>
              <a:gd name="connsiteX13947" fmla="*/ 164392 w 2439256"/>
              <a:gd name="connsiteY13947" fmla="*/ 3028798 h 4246968"/>
              <a:gd name="connsiteX13948" fmla="*/ 161344 w 2439256"/>
              <a:gd name="connsiteY13948" fmla="*/ 3025093 h 4246968"/>
              <a:gd name="connsiteX13949" fmla="*/ 142389 w 2439256"/>
              <a:gd name="connsiteY13949" fmla="*/ 3020720 h 4246968"/>
              <a:gd name="connsiteX13950" fmla="*/ 102279 w 2439256"/>
              <a:gd name="connsiteY13950" fmla="*/ 3251407 h 4246968"/>
              <a:gd name="connsiteX13951" fmla="*/ 101536 w 2439256"/>
              <a:gd name="connsiteY13951" fmla="*/ 3256102 h 4246968"/>
              <a:gd name="connsiteX13952" fmla="*/ 104194 w 2439256"/>
              <a:gd name="connsiteY13952" fmla="*/ 3257407 h 4246968"/>
              <a:gd name="connsiteX13953" fmla="*/ 106089 w 2439256"/>
              <a:gd name="connsiteY13953" fmla="*/ 3256750 h 4246968"/>
              <a:gd name="connsiteX13954" fmla="*/ 121529 w 2439256"/>
              <a:gd name="connsiteY13954" fmla="*/ 3242282 h 4246968"/>
              <a:gd name="connsiteX13955" fmla="*/ 121044 w 2439256"/>
              <a:gd name="connsiteY13955" fmla="*/ 3237586 h 4246968"/>
              <a:gd name="connsiteX13956" fmla="*/ 116491 w 2439256"/>
              <a:gd name="connsiteY13956" fmla="*/ 3238052 h 4246968"/>
              <a:gd name="connsiteX13957" fmla="*/ 102279 w 2439256"/>
              <a:gd name="connsiteY13957" fmla="*/ 3251407 h 4246968"/>
              <a:gd name="connsiteX13958" fmla="*/ 184023 w 2439256"/>
              <a:gd name="connsiteY13958" fmla="*/ 3032065 h 4246968"/>
              <a:gd name="connsiteX13959" fmla="*/ 184785 w 2439256"/>
              <a:gd name="connsiteY13959" fmla="*/ 3031969 h 4246968"/>
              <a:gd name="connsiteX13960" fmla="*/ 206693 w 2439256"/>
              <a:gd name="connsiteY13960" fmla="*/ 3026064 h 4246968"/>
              <a:gd name="connsiteX13961" fmla="*/ 208873 w 2439256"/>
              <a:gd name="connsiteY13961" fmla="*/ 3021883 h 4246968"/>
              <a:gd name="connsiteX13962" fmla="*/ 204701 w 2439256"/>
              <a:gd name="connsiteY13962" fmla="*/ 3019654 h 4246968"/>
              <a:gd name="connsiteX13963" fmla="*/ 183156 w 2439256"/>
              <a:gd name="connsiteY13963" fmla="*/ 3025369 h 4246968"/>
              <a:gd name="connsiteX13964" fmla="*/ 180651 w 2439256"/>
              <a:gd name="connsiteY13964" fmla="*/ 3029369 h 4246968"/>
              <a:gd name="connsiteX13965" fmla="*/ 184023 w 2439256"/>
              <a:gd name="connsiteY13965" fmla="*/ 3032065 h 4246968"/>
              <a:gd name="connsiteX13966" fmla="*/ 114090 w 2439256"/>
              <a:gd name="connsiteY13966" fmla="*/ 1250775 h 4246968"/>
              <a:gd name="connsiteX13967" fmla="*/ 118757 w 2439256"/>
              <a:gd name="connsiteY13967" fmla="*/ 1250775 h 4246968"/>
              <a:gd name="connsiteX13968" fmla="*/ 134941 w 2439256"/>
              <a:gd name="connsiteY13968" fmla="*/ 1234592 h 4246968"/>
              <a:gd name="connsiteX13969" fmla="*/ 134941 w 2439256"/>
              <a:gd name="connsiteY13969" fmla="*/ 1241146 h 4246968"/>
              <a:gd name="connsiteX13970" fmla="*/ 128397 w 2439256"/>
              <a:gd name="connsiteY13970" fmla="*/ 1274588 h 4246968"/>
              <a:gd name="connsiteX13971" fmla="*/ 130092 w 2439256"/>
              <a:gd name="connsiteY13971" fmla="*/ 1278960 h 4246968"/>
              <a:gd name="connsiteX13972" fmla="*/ 131436 w 2439256"/>
              <a:gd name="connsiteY13972" fmla="*/ 1279236 h 4246968"/>
              <a:gd name="connsiteX13973" fmla="*/ 134483 w 2439256"/>
              <a:gd name="connsiteY13973" fmla="*/ 1277245 h 4246968"/>
              <a:gd name="connsiteX13974" fmla="*/ 141627 w 2439256"/>
              <a:gd name="connsiteY13974" fmla="*/ 1241146 h 4246968"/>
              <a:gd name="connsiteX13975" fmla="*/ 141627 w 2439256"/>
              <a:gd name="connsiteY13975" fmla="*/ 1234688 h 4246968"/>
              <a:gd name="connsiteX13976" fmla="*/ 157810 w 2439256"/>
              <a:gd name="connsiteY13976" fmla="*/ 1250871 h 4246968"/>
              <a:gd name="connsiteX13977" fmla="*/ 160211 w 2439256"/>
              <a:gd name="connsiteY13977" fmla="*/ 1251852 h 4246968"/>
              <a:gd name="connsiteX13978" fmla="*/ 162582 w 2439256"/>
              <a:gd name="connsiteY13978" fmla="*/ 1250871 h 4246968"/>
              <a:gd name="connsiteX13979" fmla="*/ 162582 w 2439256"/>
              <a:gd name="connsiteY13979" fmla="*/ 1246223 h 4246968"/>
              <a:gd name="connsiteX13980" fmla="*/ 140675 w 2439256"/>
              <a:gd name="connsiteY13980" fmla="*/ 1224315 h 4246968"/>
              <a:gd name="connsiteX13981" fmla="*/ 138303 w 2439256"/>
              <a:gd name="connsiteY13981" fmla="*/ 1223343 h 4246968"/>
              <a:gd name="connsiteX13982" fmla="*/ 135912 w 2439256"/>
              <a:gd name="connsiteY13982" fmla="*/ 1224315 h 4246968"/>
              <a:gd name="connsiteX13983" fmla="*/ 114090 w 2439256"/>
              <a:gd name="connsiteY13983" fmla="*/ 1246127 h 4246968"/>
              <a:gd name="connsiteX13984" fmla="*/ 114090 w 2439256"/>
              <a:gd name="connsiteY13984" fmla="*/ 1250775 h 4246968"/>
              <a:gd name="connsiteX13985" fmla="*/ 1112129 w 2439256"/>
              <a:gd name="connsiteY13985" fmla="*/ 1082935 h 4246968"/>
              <a:gd name="connsiteX13986" fmla="*/ 1132704 w 2439256"/>
              <a:gd name="connsiteY13986" fmla="*/ 1087717 h 4246968"/>
              <a:gd name="connsiteX13987" fmla="*/ 1133075 w 2439256"/>
              <a:gd name="connsiteY13987" fmla="*/ 1087717 h 4246968"/>
              <a:gd name="connsiteX13988" fmla="*/ 1136418 w 2439256"/>
              <a:gd name="connsiteY13988" fmla="*/ 1084745 h 4246968"/>
              <a:gd name="connsiteX13989" fmla="*/ 1133380 w 2439256"/>
              <a:gd name="connsiteY13989" fmla="*/ 1081069 h 4246968"/>
              <a:gd name="connsiteX13990" fmla="*/ 1114397 w 2439256"/>
              <a:gd name="connsiteY13990" fmla="*/ 1076649 h 4246968"/>
              <a:gd name="connsiteX13991" fmla="*/ 1110120 w 2439256"/>
              <a:gd name="connsiteY13991" fmla="*/ 1078649 h 4246968"/>
              <a:gd name="connsiteX13992" fmla="*/ 1112129 w 2439256"/>
              <a:gd name="connsiteY13992" fmla="*/ 1082935 h 4246968"/>
              <a:gd name="connsiteX13993" fmla="*/ 1080706 w 2439256"/>
              <a:gd name="connsiteY13993" fmla="*/ 1052655 h 4246968"/>
              <a:gd name="connsiteX13994" fmla="*/ 1076030 w 2439256"/>
              <a:gd name="connsiteY13994" fmla="*/ 1052189 h 4246968"/>
              <a:gd name="connsiteX13995" fmla="*/ 1075544 w 2439256"/>
              <a:gd name="connsiteY13995" fmla="*/ 1056837 h 4246968"/>
              <a:gd name="connsiteX13996" fmla="*/ 1090498 w 2439256"/>
              <a:gd name="connsiteY13996" fmla="*/ 1071258 h 4246968"/>
              <a:gd name="connsiteX13997" fmla="*/ 1092498 w 2439256"/>
              <a:gd name="connsiteY13997" fmla="*/ 1071905 h 4246968"/>
              <a:gd name="connsiteX13998" fmla="*/ 1095165 w 2439256"/>
              <a:gd name="connsiteY13998" fmla="*/ 1070562 h 4246968"/>
              <a:gd name="connsiteX13999" fmla="*/ 1094394 w 2439256"/>
              <a:gd name="connsiteY13999" fmla="*/ 1065905 h 4246968"/>
              <a:gd name="connsiteX14000" fmla="*/ 1080706 w 2439256"/>
              <a:gd name="connsiteY14000" fmla="*/ 1052655 h 4246968"/>
              <a:gd name="connsiteX14001" fmla="*/ 869128 w 2439256"/>
              <a:gd name="connsiteY14001" fmla="*/ 1082935 h 4246968"/>
              <a:gd name="connsiteX14002" fmla="*/ 889721 w 2439256"/>
              <a:gd name="connsiteY14002" fmla="*/ 1087717 h 4246968"/>
              <a:gd name="connsiteX14003" fmla="*/ 890092 w 2439256"/>
              <a:gd name="connsiteY14003" fmla="*/ 1087717 h 4246968"/>
              <a:gd name="connsiteX14004" fmla="*/ 893436 w 2439256"/>
              <a:gd name="connsiteY14004" fmla="*/ 1084745 h 4246968"/>
              <a:gd name="connsiteX14005" fmla="*/ 890397 w 2439256"/>
              <a:gd name="connsiteY14005" fmla="*/ 1081069 h 4246968"/>
              <a:gd name="connsiteX14006" fmla="*/ 871442 w 2439256"/>
              <a:gd name="connsiteY14006" fmla="*/ 1076649 h 4246968"/>
              <a:gd name="connsiteX14007" fmla="*/ 867127 w 2439256"/>
              <a:gd name="connsiteY14007" fmla="*/ 1078649 h 4246968"/>
              <a:gd name="connsiteX14008" fmla="*/ 869128 w 2439256"/>
              <a:gd name="connsiteY14008" fmla="*/ 1082935 h 4246968"/>
              <a:gd name="connsiteX14009" fmla="*/ 933726 w 2439256"/>
              <a:gd name="connsiteY14009" fmla="*/ 1075630 h 4246968"/>
              <a:gd name="connsiteX14010" fmla="*/ 912200 w 2439256"/>
              <a:gd name="connsiteY14010" fmla="*/ 1081354 h 4246968"/>
              <a:gd name="connsiteX14011" fmla="*/ 909704 w 2439256"/>
              <a:gd name="connsiteY14011" fmla="*/ 1085345 h 4246968"/>
              <a:gd name="connsiteX14012" fmla="*/ 913038 w 2439256"/>
              <a:gd name="connsiteY14012" fmla="*/ 1088003 h 4246968"/>
              <a:gd name="connsiteX14013" fmla="*/ 913809 w 2439256"/>
              <a:gd name="connsiteY14013" fmla="*/ 1087907 h 4246968"/>
              <a:gd name="connsiteX14014" fmla="*/ 935727 w 2439256"/>
              <a:gd name="connsiteY14014" fmla="*/ 1082002 h 4246968"/>
              <a:gd name="connsiteX14015" fmla="*/ 937927 w 2439256"/>
              <a:gd name="connsiteY14015" fmla="*/ 1077811 h 4246968"/>
              <a:gd name="connsiteX14016" fmla="*/ 933726 w 2439256"/>
              <a:gd name="connsiteY14016" fmla="*/ 1075630 h 4246968"/>
              <a:gd name="connsiteX14017" fmla="*/ 901341 w 2439256"/>
              <a:gd name="connsiteY14017" fmla="*/ 951212 h 4246968"/>
              <a:gd name="connsiteX14018" fmla="*/ 933802 w 2439256"/>
              <a:gd name="connsiteY14018" fmla="*/ 1012841 h 4246968"/>
              <a:gd name="connsiteX14019" fmla="*/ 901341 w 2439256"/>
              <a:gd name="connsiteY14019" fmla="*/ 1045350 h 4246968"/>
              <a:gd name="connsiteX14020" fmla="*/ 868861 w 2439256"/>
              <a:gd name="connsiteY14020" fmla="*/ 1012841 h 4246968"/>
              <a:gd name="connsiteX14021" fmla="*/ 901341 w 2439256"/>
              <a:gd name="connsiteY14021" fmla="*/ 951212 h 4246968"/>
              <a:gd name="connsiteX14022" fmla="*/ 901341 w 2439256"/>
              <a:gd name="connsiteY14022" fmla="*/ 1038654 h 4246968"/>
              <a:gd name="connsiteX14023" fmla="*/ 927154 w 2439256"/>
              <a:gd name="connsiteY14023" fmla="*/ 1012841 h 4246968"/>
              <a:gd name="connsiteX14024" fmla="*/ 901341 w 2439256"/>
              <a:gd name="connsiteY14024" fmla="*/ 958291 h 4246968"/>
              <a:gd name="connsiteX14025" fmla="*/ 875529 w 2439256"/>
              <a:gd name="connsiteY14025" fmla="*/ 1012841 h 4246968"/>
              <a:gd name="connsiteX14026" fmla="*/ 901341 w 2439256"/>
              <a:gd name="connsiteY14026" fmla="*/ 1038654 h 4246968"/>
              <a:gd name="connsiteX14027" fmla="*/ 1086031 w 2439256"/>
              <a:gd name="connsiteY14027" fmla="*/ 1246127 h 4246968"/>
              <a:gd name="connsiteX14028" fmla="*/ 1086031 w 2439256"/>
              <a:gd name="connsiteY14028" fmla="*/ 1250775 h 4246968"/>
              <a:gd name="connsiteX14029" fmla="*/ 1090708 w 2439256"/>
              <a:gd name="connsiteY14029" fmla="*/ 1250775 h 4246968"/>
              <a:gd name="connsiteX14030" fmla="*/ 1106871 w 2439256"/>
              <a:gd name="connsiteY14030" fmla="*/ 1234592 h 4246968"/>
              <a:gd name="connsiteX14031" fmla="*/ 1106871 w 2439256"/>
              <a:gd name="connsiteY14031" fmla="*/ 1241146 h 4246968"/>
              <a:gd name="connsiteX14032" fmla="*/ 1100299 w 2439256"/>
              <a:gd name="connsiteY14032" fmla="*/ 1274588 h 4246968"/>
              <a:gd name="connsiteX14033" fmla="*/ 1102043 w 2439256"/>
              <a:gd name="connsiteY14033" fmla="*/ 1278960 h 4246968"/>
              <a:gd name="connsiteX14034" fmla="*/ 1103357 w 2439256"/>
              <a:gd name="connsiteY14034" fmla="*/ 1279236 h 4246968"/>
              <a:gd name="connsiteX14035" fmla="*/ 1106415 w 2439256"/>
              <a:gd name="connsiteY14035" fmla="*/ 1277245 h 4246968"/>
              <a:gd name="connsiteX14036" fmla="*/ 1113568 w 2439256"/>
              <a:gd name="connsiteY14036" fmla="*/ 1241146 h 4246968"/>
              <a:gd name="connsiteX14037" fmla="*/ 1113568 w 2439256"/>
              <a:gd name="connsiteY14037" fmla="*/ 1234688 h 4246968"/>
              <a:gd name="connsiteX14038" fmla="*/ 1129751 w 2439256"/>
              <a:gd name="connsiteY14038" fmla="*/ 1250871 h 4246968"/>
              <a:gd name="connsiteX14039" fmla="*/ 1132132 w 2439256"/>
              <a:gd name="connsiteY14039" fmla="*/ 1251852 h 4246968"/>
              <a:gd name="connsiteX14040" fmla="*/ 1134523 w 2439256"/>
              <a:gd name="connsiteY14040" fmla="*/ 1250871 h 4246968"/>
              <a:gd name="connsiteX14041" fmla="*/ 1134523 w 2439256"/>
              <a:gd name="connsiteY14041" fmla="*/ 1246223 h 4246968"/>
              <a:gd name="connsiteX14042" fmla="*/ 1112615 w 2439256"/>
              <a:gd name="connsiteY14042" fmla="*/ 1224315 h 4246968"/>
              <a:gd name="connsiteX14043" fmla="*/ 1110215 w 2439256"/>
              <a:gd name="connsiteY14043" fmla="*/ 1223343 h 4246968"/>
              <a:gd name="connsiteX14044" fmla="*/ 1107853 w 2439256"/>
              <a:gd name="connsiteY14044" fmla="*/ 1224315 h 4246968"/>
              <a:gd name="connsiteX14045" fmla="*/ 1086031 w 2439256"/>
              <a:gd name="connsiteY14045" fmla="*/ 1246127 h 4246968"/>
              <a:gd name="connsiteX14046" fmla="*/ 1323670 w 2439256"/>
              <a:gd name="connsiteY14046" fmla="*/ 1052655 h 4246968"/>
              <a:gd name="connsiteX14047" fmla="*/ 1319022 w 2439256"/>
              <a:gd name="connsiteY14047" fmla="*/ 1052189 h 4246968"/>
              <a:gd name="connsiteX14048" fmla="*/ 1318536 w 2439256"/>
              <a:gd name="connsiteY14048" fmla="*/ 1056837 h 4246968"/>
              <a:gd name="connsiteX14049" fmla="*/ 1333472 w 2439256"/>
              <a:gd name="connsiteY14049" fmla="*/ 1071258 h 4246968"/>
              <a:gd name="connsiteX14050" fmla="*/ 1335481 w 2439256"/>
              <a:gd name="connsiteY14050" fmla="*/ 1071905 h 4246968"/>
              <a:gd name="connsiteX14051" fmla="*/ 1338167 w 2439256"/>
              <a:gd name="connsiteY14051" fmla="*/ 1070562 h 4246968"/>
              <a:gd name="connsiteX14052" fmla="*/ 1337396 w 2439256"/>
              <a:gd name="connsiteY14052" fmla="*/ 1065905 h 4246968"/>
              <a:gd name="connsiteX14053" fmla="*/ 1323670 w 2439256"/>
              <a:gd name="connsiteY14053" fmla="*/ 1052655 h 4246968"/>
              <a:gd name="connsiteX14054" fmla="*/ 1329099 w 2439256"/>
              <a:gd name="connsiteY14054" fmla="*/ 1246127 h 4246968"/>
              <a:gd name="connsiteX14055" fmla="*/ 1329099 w 2439256"/>
              <a:gd name="connsiteY14055" fmla="*/ 1250775 h 4246968"/>
              <a:gd name="connsiteX14056" fmla="*/ 1333795 w 2439256"/>
              <a:gd name="connsiteY14056" fmla="*/ 1250775 h 4246968"/>
              <a:gd name="connsiteX14057" fmla="*/ 1349978 w 2439256"/>
              <a:gd name="connsiteY14057" fmla="*/ 1234592 h 4246968"/>
              <a:gd name="connsiteX14058" fmla="*/ 1349978 w 2439256"/>
              <a:gd name="connsiteY14058" fmla="*/ 1241146 h 4246968"/>
              <a:gd name="connsiteX14059" fmla="*/ 1343387 w 2439256"/>
              <a:gd name="connsiteY14059" fmla="*/ 1274588 h 4246968"/>
              <a:gd name="connsiteX14060" fmla="*/ 1345111 w 2439256"/>
              <a:gd name="connsiteY14060" fmla="*/ 1278960 h 4246968"/>
              <a:gd name="connsiteX14061" fmla="*/ 1346445 w 2439256"/>
              <a:gd name="connsiteY14061" fmla="*/ 1279236 h 4246968"/>
              <a:gd name="connsiteX14062" fmla="*/ 1349483 w 2439256"/>
              <a:gd name="connsiteY14062" fmla="*/ 1277245 h 4246968"/>
              <a:gd name="connsiteX14063" fmla="*/ 1356636 w 2439256"/>
              <a:gd name="connsiteY14063" fmla="*/ 1241146 h 4246968"/>
              <a:gd name="connsiteX14064" fmla="*/ 1356636 w 2439256"/>
              <a:gd name="connsiteY14064" fmla="*/ 1234688 h 4246968"/>
              <a:gd name="connsiteX14065" fmla="*/ 1372828 w 2439256"/>
              <a:gd name="connsiteY14065" fmla="*/ 1250871 h 4246968"/>
              <a:gd name="connsiteX14066" fmla="*/ 1375200 w 2439256"/>
              <a:gd name="connsiteY14066" fmla="*/ 1251852 h 4246968"/>
              <a:gd name="connsiteX14067" fmla="*/ 1377591 w 2439256"/>
              <a:gd name="connsiteY14067" fmla="*/ 1250871 h 4246968"/>
              <a:gd name="connsiteX14068" fmla="*/ 1377591 w 2439256"/>
              <a:gd name="connsiteY14068" fmla="*/ 1246223 h 4246968"/>
              <a:gd name="connsiteX14069" fmla="*/ 1355684 w 2439256"/>
              <a:gd name="connsiteY14069" fmla="*/ 1224315 h 4246968"/>
              <a:gd name="connsiteX14070" fmla="*/ 1353302 w 2439256"/>
              <a:gd name="connsiteY14070" fmla="*/ 1223343 h 4246968"/>
              <a:gd name="connsiteX14071" fmla="*/ 1350921 w 2439256"/>
              <a:gd name="connsiteY14071" fmla="*/ 1224315 h 4246968"/>
              <a:gd name="connsiteX14072" fmla="*/ 1329099 w 2439256"/>
              <a:gd name="connsiteY14072" fmla="*/ 1246127 h 4246968"/>
              <a:gd name="connsiteX14073" fmla="*/ 1176699 w 2439256"/>
              <a:gd name="connsiteY14073" fmla="*/ 1075630 h 4246968"/>
              <a:gd name="connsiteX14074" fmla="*/ 1155192 w 2439256"/>
              <a:gd name="connsiteY14074" fmla="*/ 1081354 h 4246968"/>
              <a:gd name="connsiteX14075" fmla="*/ 1152687 w 2439256"/>
              <a:gd name="connsiteY14075" fmla="*/ 1085345 h 4246968"/>
              <a:gd name="connsiteX14076" fmla="*/ 1156030 w 2439256"/>
              <a:gd name="connsiteY14076" fmla="*/ 1088003 h 4246968"/>
              <a:gd name="connsiteX14077" fmla="*/ 1156802 w 2439256"/>
              <a:gd name="connsiteY14077" fmla="*/ 1087907 h 4246968"/>
              <a:gd name="connsiteX14078" fmla="*/ 1178690 w 2439256"/>
              <a:gd name="connsiteY14078" fmla="*/ 1082002 h 4246968"/>
              <a:gd name="connsiteX14079" fmla="*/ 1180881 w 2439256"/>
              <a:gd name="connsiteY14079" fmla="*/ 1077811 h 4246968"/>
              <a:gd name="connsiteX14080" fmla="*/ 1176699 w 2439256"/>
              <a:gd name="connsiteY14080" fmla="*/ 1075630 h 4246968"/>
              <a:gd name="connsiteX14081" fmla="*/ 1144324 w 2439256"/>
              <a:gd name="connsiteY14081" fmla="*/ 951212 h 4246968"/>
              <a:gd name="connsiteX14082" fmla="*/ 1176785 w 2439256"/>
              <a:gd name="connsiteY14082" fmla="*/ 1012841 h 4246968"/>
              <a:gd name="connsiteX14083" fmla="*/ 1144324 w 2439256"/>
              <a:gd name="connsiteY14083" fmla="*/ 1045350 h 4246968"/>
              <a:gd name="connsiteX14084" fmla="*/ 1111844 w 2439256"/>
              <a:gd name="connsiteY14084" fmla="*/ 1012841 h 4246968"/>
              <a:gd name="connsiteX14085" fmla="*/ 1144324 w 2439256"/>
              <a:gd name="connsiteY14085" fmla="*/ 951212 h 4246968"/>
              <a:gd name="connsiteX14086" fmla="*/ 1144324 w 2439256"/>
              <a:gd name="connsiteY14086" fmla="*/ 1038654 h 4246968"/>
              <a:gd name="connsiteX14087" fmla="*/ 1170137 w 2439256"/>
              <a:gd name="connsiteY14087" fmla="*/ 1012841 h 4246968"/>
              <a:gd name="connsiteX14088" fmla="*/ 1144324 w 2439256"/>
              <a:gd name="connsiteY14088" fmla="*/ 958291 h 4246968"/>
              <a:gd name="connsiteX14089" fmla="*/ 1118511 w 2439256"/>
              <a:gd name="connsiteY14089" fmla="*/ 1012841 h 4246968"/>
              <a:gd name="connsiteX14090" fmla="*/ 1144324 w 2439256"/>
              <a:gd name="connsiteY14090" fmla="*/ 1038654 h 4246968"/>
              <a:gd name="connsiteX14091" fmla="*/ 843039 w 2439256"/>
              <a:gd name="connsiteY14091" fmla="*/ 1246127 h 4246968"/>
              <a:gd name="connsiteX14092" fmla="*/ 843039 w 2439256"/>
              <a:gd name="connsiteY14092" fmla="*/ 1250775 h 4246968"/>
              <a:gd name="connsiteX14093" fmla="*/ 847715 w 2439256"/>
              <a:gd name="connsiteY14093" fmla="*/ 1250775 h 4246968"/>
              <a:gd name="connsiteX14094" fmla="*/ 863908 w 2439256"/>
              <a:gd name="connsiteY14094" fmla="*/ 1234592 h 4246968"/>
              <a:gd name="connsiteX14095" fmla="*/ 863908 w 2439256"/>
              <a:gd name="connsiteY14095" fmla="*/ 1241146 h 4246968"/>
              <a:gd name="connsiteX14096" fmla="*/ 857316 w 2439256"/>
              <a:gd name="connsiteY14096" fmla="*/ 1274588 h 4246968"/>
              <a:gd name="connsiteX14097" fmla="*/ 859050 w 2439256"/>
              <a:gd name="connsiteY14097" fmla="*/ 1278960 h 4246968"/>
              <a:gd name="connsiteX14098" fmla="*/ 860374 w 2439256"/>
              <a:gd name="connsiteY14098" fmla="*/ 1279236 h 4246968"/>
              <a:gd name="connsiteX14099" fmla="*/ 863422 w 2439256"/>
              <a:gd name="connsiteY14099" fmla="*/ 1277245 h 4246968"/>
              <a:gd name="connsiteX14100" fmla="*/ 870585 w 2439256"/>
              <a:gd name="connsiteY14100" fmla="*/ 1241146 h 4246968"/>
              <a:gd name="connsiteX14101" fmla="*/ 870585 w 2439256"/>
              <a:gd name="connsiteY14101" fmla="*/ 1234688 h 4246968"/>
              <a:gd name="connsiteX14102" fmla="*/ 886768 w 2439256"/>
              <a:gd name="connsiteY14102" fmla="*/ 1250871 h 4246968"/>
              <a:gd name="connsiteX14103" fmla="*/ 889130 w 2439256"/>
              <a:gd name="connsiteY14103" fmla="*/ 1251852 h 4246968"/>
              <a:gd name="connsiteX14104" fmla="*/ 891530 w 2439256"/>
              <a:gd name="connsiteY14104" fmla="*/ 1250871 h 4246968"/>
              <a:gd name="connsiteX14105" fmla="*/ 891530 w 2439256"/>
              <a:gd name="connsiteY14105" fmla="*/ 1246223 h 4246968"/>
              <a:gd name="connsiteX14106" fmla="*/ 869623 w 2439256"/>
              <a:gd name="connsiteY14106" fmla="*/ 1224315 h 4246968"/>
              <a:gd name="connsiteX14107" fmla="*/ 867232 w 2439256"/>
              <a:gd name="connsiteY14107" fmla="*/ 1223343 h 4246968"/>
              <a:gd name="connsiteX14108" fmla="*/ 864861 w 2439256"/>
              <a:gd name="connsiteY14108" fmla="*/ 1224315 h 4246968"/>
              <a:gd name="connsiteX14109" fmla="*/ 843039 w 2439256"/>
              <a:gd name="connsiteY14109" fmla="*/ 1246127 h 4246968"/>
              <a:gd name="connsiteX14110" fmla="*/ 385372 w 2439256"/>
              <a:gd name="connsiteY14110" fmla="*/ 1076649 h 4246968"/>
              <a:gd name="connsiteX14111" fmla="*/ 381076 w 2439256"/>
              <a:gd name="connsiteY14111" fmla="*/ 1078649 h 4246968"/>
              <a:gd name="connsiteX14112" fmla="*/ 383076 w 2439256"/>
              <a:gd name="connsiteY14112" fmla="*/ 1082935 h 4246968"/>
              <a:gd name="connsiteX14113" fmla="*/ 403650 w 2439256"/>
              <a:gd name="connsiteY14113" fmla="*/ 1087717 h 4246968"/>
              <a:gd name="connsiteX14114" fmla="*/ 404041 w 2439256"/>
              <a:gd name="connsiteY14114" fmla="*/ 1087717 h 4246968"/>
              <a:gd name="connsiteX14115" fmla="*/ 407375 w 2439256"/>
              <a:gd name="connsiteY14115" fmla="*/ 1084745 h 4246968"/>
              <a:gd name="connsiteX14116" fmla="*/ 404336 w 2439256"/>
              <a:gd name="connsiteY14116" fmla="*/ 1081069 h 4246968"/>
              <a:gd name="connsiteX14117" fmla="*/ 385372 w 2439256"/>
              <a:gd name="connsiteY14117" fmla="*/ 1076649 h 4246968"/>
              <a:gd name="connsiteX14118" fmla="*/ 426996 w 2439256"/>
              <a:gd name="connsiteY14118" fmla="*/ 1088003 h 4246968"/>
              <a:gd name="connsiteX14119" fmla="*/ 427758 w 2439256"/>
              <a:gd name="connsiteY14119" fmla="*/ 1087907 h 4246968"/>
              <a:gd name="connsiteX14120" fmla="*/ 449666 w 2439256"/>
              <a:gd name="connsiteY14120" fmla="*/ 1082002 h 4246968"/>
              <a:gd name="connsiteX14121" fmla="*/ 451866 w 2439256"/>
              <a:gd name="connsiteY14121" fmla="*/ 1077811 h 4246968"/>
              <a:gd name="connsiteX14122" fmla="*/ 447675 w 2439256"/>
              <a:gd name="connsiteY14122" fmla="*/ 1075630 h 4246968"/>
              <a:gd name="connsiteX14123" fmla="*/ 426148 w 2439256"/>
              <a:gd name="connsiteY14123" fmla="*/ 1081345 h 4246968"/>
              <a:gd name="connsiteX14124" fmla="*/ 423653 w 2439256"/>
              <a:gd name="connsiteY14124" fmla="*/ 1085345 h 4246968"/>
              <a:gd name="connsiteX14125" fmla="*/ 426996 w 2439256"/>
              <a:gd name="connsiteY14125" fmla="*/ 1088003 h 4246968"/>
              <a:gd name="connsiteX14126" fmla="*/ 600056 w 2439256"/>
              <a:gd name="connsiteY14126" fmla="*/ 1246127 h 4246968"/>
              <a:gd name="connsiteX14127" fmla="*/ 600056 w 2439256"/>
              <a:gd name="connsiteY14127" fmla="*/ 1250775 h 4246968"/>
              <a:gd name="connsiteX14128" fmla="*/ 604742 w 2439256"/>
              <a:gd name="connsiteY14128" fmla="*/ 1250775 h 4246968"/>
              <a:gd name="connsiteX14129" fmla="*/ 620906 w 2439256"/>
              <a:gd name="connsiteY14129" fmla="*/ 1234592 h 4246968"/>
              <a:gd name="connsiteX14130" fmla="*/ 620906 w 2439256"/>
              <a:gd name="connsiteY14130" fmla="*/ 1241146 h 4246968"/>
              <a:gd name="connsiteX14131" fmla="*/ 614363 w 2439256"/>
              <a:gd name="connsiteY14131" fmla="*/ 1274588 h 4246968"/>
              <a:gd name="connsiteX14132" fmla="*/ 616067 w 2439256"/>
              <a:gd name="connsiteY14132" fmla="*/ 1278960 h 4246968"/>
              <a:gd name="connsiteX14133" fmla="*/ 617411 w 2439256"/>
              <a:gd name="connsiteY14133" fmla="*/ 1279236 h 4246968"/>
              <a:gd name="connsiteX14134" fmla="*/ 620449 w 2439256"/>
              <a:gd name="connsiteY14134" fmla="*/ 1277245 h 4246968"/>
              <a:gd name="connsiteX14135" fmla="*/ 627593 w 2439256"/>
              <a:gd name="connsiteY14135" fmla="*/ 1241146 h 4246968"/>
              <a:gd name="connsiteX14136" fmla="*/ 627593 w 2439256"/>
              <a:gd name="connsiteY14136" fmla="*/ 1234688 h 4246968"/>
              <a:gd name="connsiteX14137" fmla="*/ 643776 w 2439256"/>
              <a:gd name="connsiteY14137" fmla="*/ 1250871 h 4246968"/>
              <a:gd name="connsiteX14138" fmla="*/ 646176 w 2439256"/>
              <a:gd name="connsiteY14138" fmla="*/ 1251852 h 4246968"/>
              <a:gd name="connsiteX14139" fmla="*/ 648548 w 2439256"/>
              <a:gd name="connsiteY14139" fmla="*/ 1250871 h 4246968"/>
              <a:gd name="connsiteX14140" fmla="*/ 648548 w 2439256"/>
              <a:gd name="connsiteY14140" fmla="*/ 1246223 h 4246968"/>
              <a:gd name="connsiteX14141" fmla="*/ 626640 w 2439256"/>
              <a:gd name="connsiteY14141" fmla="*/ 1224315 h 4246968"/>
              <a:gd name="connsiteX14142" fmla="*/ 624249 w 2439256"/>
              <a:gd name="connsiteY14142" fmla="*/ 1223343 h 4246968"/>
              <a:gd name="connsiteX14143" fmla="*/ 621878 w 2439256"/>
              <a:gd name="connsiteY14143" fmla="*/ 1224315 h 4246968"/>
              <a:gd name="connsiteX14144" fmla="*/ 600056 w 2439256"/>
              <a:gd name="connsiteY14144" fmla="*/ 1246127 h 4246968"/>
              <a:gd name="connsiteX14145" fmla="*/ 447856 w 2439256"/>
              <a:gd name="connsiteY14145" fmla="*/ 1012841 h 4246968"/>
              <a:gd name="connsiteX14146" fmla="*/ 415376 w 2439256"/>
              <a:gd name="connsiteY14146" fmla="*/ 1045350 h 4246968"/>
              <a:gd name="connsiteX14147" fmla="*/ 382895 w 2439256"/>
              <a:gd name="connsiteY14147" fmla="*/ 1012841 h 4246968"/>
              <a:gd name="connsiteX14148" fmla="*/ 415376 w 2439256"/>
              <a:gd name="connsiteY14148" fmla="*/ 951216 h 4246968"/>
              <a:gd name="connsiteX14149" fmla="*/ 447856 w 2439256"/>
              <a:gd name="connsiteY14149" fmla="*/ 1012841 h 4246968"/>
              <a:gd name="connsiteX14150" fmla="*/ 389563 w 2439256"/>
              <a:gd name="connsiteY14150" fmla="*/ 1012841 h 4246968"/>
              <a:gd name="connsiteX14151" fmla="*/ 415376 w 2439256"/>
              <a:gd name="connsiteY14151" fmla="*/ 1038654 h 4246968"/>
              <a:gd name="connsiteX14152" fmla="*/ 441188 w 2439256"/>
              <a:gd name="connsiteY14152" fmla="*/ 1012841 h 4246968"/>
              <a:gd name="connsiteX14153" fmla="*/ 415376 w 2439256"/>
              <a:gd name="connsiteY14153" fmla="*/ 958291 h 4246968"/>
              <a:gd name="connsiteX14154" fmla="*/ 389563 w 2439256"/>
              <a:gd name="connsiteY14154" fmla="*/ 1012841 h 4246968"/>
              <a:gd name="connsiteX14155" fmla="*/ 594741 w 2439256"/>
              <a:gd name="connsiteY14155" fmla="*/ 1052655 h 4246968"/>
              <a:gd name="connsiteX14156" fmla="*/ 590064 w 2439256"/>
              <a:gd name="connsiteY14156" fmla="*/ 1052189 h 4246968"/>
              <a:gd name="connsiteX14157" fmla="*/ 589579 w 2439256"/>
              <a:gd name="connsiteY14157" fmla="*/ 1056837 h 4246968"/>
              <a:gd name="connsiteX14158" fmla="*/ 604542 w 2439256"/>
              <a:gd name="connsiteY14158" fmla="*/ 1071258 h 4246968"/>
              <a:gd name="connsiteX14159" fmla="*/ 606542 w 2439256"/>
              <a:gd name="connsiteY14159" fmla="*/ 1071905 h 4246968"/>
              <a:gd name="connsiteX14160" fmla="*/ 609190 w 2439256"/>
              <a:gd name="connsiteY14160" fmla="*/ 1070562 h 4246968"/>
              <a:gd name="connsiteX14161" fmla="*/ 608438 w 2439256"/>
              <a:gd name="connsiteY14161" fmla="*/ 1065905 h 4246968"/>
              <a:gd name="connsiteX14162" fmla="*/ 594741 w 2439256"/>
              <a:gd name="connsiteY14162" fmla="*/ 1052655 h 4246968"/>
              <a:gd name="connsiteX14163" fmla="*/ 626164 w 2439256"/>
              <a:gd name="connsiteY14163" fmla="*/ 1082935 h 4246968"/>
              <a:gd name="connsiteX14164" fmla="*/ 646738 w 2439256"/>
              <a:gd name="connsiteY14164" fmla="*/ 1087717 h 4246968"/>
              <a:gd name="connsiteX14165" fmla="*/ 647109 w 2439256"/>
              <a:gd name="connsiteY14165" fmla="*/ 1087717 h 4246968"/>
              <a:gd name="connsiteX14166" fmla="*/ 650443 w 2439256"/>
              <a:gd name="connsiteY14166" fmla="*/ 1084745 h 4246968"/>
              <a:gd name="connsiteX14167" fmla="*/ 647405 w 2439256"/>
              <a:gd name="connsiteY14167" fmla="*/ 1081069 h 4246968"/>
              <a:gd name="connsiteX14168" fmla="*/ 628459 w 2439256"/>
              <a:gd name="connsiteY14168" fmla="*/ 1076649 h 4246968"/>
              <a:gd name="connsiteX14169" fmla="*/ 624154 w 2439256"/>
              <a:gd name="connsiteY14169" fmla="*/ 1078649 h 4246968"/>
              <a:gd name="connsiteX14170" fmla="*/ 626164 w 2439256"/>
              <a:gd name="connsiteY14170" fmla="*/ 1082935 h 4246968"/>
              <a:gd name="connsiteX14171" fmla="*/ 1445219 w 2439256"/>
              <a:gd name="connsiteY14171" fmla="*/ 809690 h 4246968"/>
              <a:gd name="connsiteX14172" fmla="*/ 1440542 w 2439256"/>
              <a:gd name="connsiteY14172" fmla="*/ 809235 h 4246968"/>
              <a:gd name="connsiteX14173" fmla="*/ 1440075 w 2439256"/>
              <a:gd name="connsiteY14173" fmla="*/ 813871 h 4246968"/>
              <a:gd name="connsiteX14174" fmla="*/ 1455029 w 2439256"/>
              <a:gd name="connsiteY14174" fmla="*/ 828257 h 4246968"/>
              <a:gd name="connsiteX14175" fmla="*/ 1457030 w 2439256"/>
              <a:gd name="connsiteY14175" fmla="*/ 828903 h 4246968"/>
              <a:gd name="connsiteX14176" fmla="*/ 1459678 w 2439256"/>
              <a:gd name="connsiteY14176" fmla="*/ 827596 h 4246968"/>
              <a:gd name="connsiteX14177" fmla="*/ 1458935 w 2439256"/>
              <a:gd name="connsiteY14177" fmla="*/ 822903 h 4246968"/>
              <a:gd name="connsiteX14178" fmla="*/ 1445219 w 2439256"/>
              <a:gd name="connsiteY14178" fmla="*/ 809690 h 4246968"/>
              <a:gd name="connsiteX14179" fmla="*/ 837733 w 2439256"/>
              <a:gd name="connsiteY14179" fmla="*/ 1052655 h 4246968"/>
              <a:gd name="connsiteX14180" fmla="*/ 833047 w 2439256"/>
              <a:gd name="connsiteY14180" fmla="*/ 1052189 h 4246968"/>
              <a:gd name="connsiteX14181" fmla="*/ 832561 w 2439256"/>
              <a:gd name="connsiteY14181" fmla="*/ 1056837 h 4246968"/>
              <a:gd name="connsiteX14182" fmla="*/ 847506 w 2439256"/>
              <a:gd name="connsiteY14182" fmla="*/ 1071258 h 4246968"/>
              <a:gd name="connsiteX14183" fmla="*/ 849506 w 2439256"/>
              <a:gd name="connsiteY14183" fmla="*/ 1071905 h 4246968"/>
              <a:gd name="connsiteX14184" fmla="*/ 852182 w 2439256"/>
              <a:gd name="connsiteY14184" fmla="*/ 1070562 h 4246968"/>
              <a:gd name="connsiteX14185" fmla="*/ 851411 w 2439256"/>
              <a:gd name="connsiteY14185" fmla="*/ 1065905 h 4246968"/>
              <a:gd name="connsiteX14186" fmla="*/ 837733 w 2439256"/>
              <a:gd name="connsiteY14186" fmla="*/ 1052655 h 4246968"/>
              <a:gd name="connsiteX14187" fmla="*/ 658358 w 2439256"/>
              <a:gd name="connsiteY14187" fmla="*/ 951212 h 4246968"/>
              <a:gd name="connsiteX14188" fmla="*/ 690848 w 2439256"/>
              <a:gd name="connsiteY14188" fmla="*/ 1012841 h 4246968"/>
              <a:gd name="connsiteX14189" fmla="*/ 658358 w 2439256"/>
              <a:gd name="connsiteY14189" fmla="*/ 1045350 h 4246968"/>
              <a:gd name="connsiteX14190" fmla="*/ 625869 w 2439256"/>
              <a:gd name="connsiteY14190" fmla="*/ 1012841 h 4246968"/>
              <a:gd name="connsiteX14191" fmla="*/ 658358 w 2439256"/>
              <a:gd name="connsiteY14191" fmla="*/ 951212 h 4246968"/>
              <a:gd name="connsiteX14192" fmla="*/ 658358 w 2439256"/>
              <a:gd name="connsiteY14192" fmla="*/ 1038654 h 4246968"/>
              <a:gd name="connsiteX14193" fmla="*/ 684171 w 2439256"/>
              <a:gd name="connsiteY14193" fmla="*/ 1012841 h 4246968"/>
              <a:gd name="connsiteX14194" fmla="*/ 658358 w 2439256"/>
              <a:gd name="connsiteY14194" fmla="*/ 958291 h 4246968"/>
              <a:gd name="connsiteX14195" fmla="*/ 632546 w 2439256"/>
              <a:gd name="connsiteY14195" fmla="*/ 1012841 h 4246968"/>
              <a:gd name="connsiteX14196" fmla="*/ 658358 w 2439256"/>
              <a:gd name="connsiteY14196" fmla="*/ 1038654 h 4246968"/>
              <a:gd name="connsiteX14197" fmla="*/ 690724 w 2439256"/>
              <a:gd name="connsiteY14197" fmla="*/ 1075630 h 4246968"/>
              <a:gd name="connsiteX14198" fmla="*/ 669217 w 2439256"/>
              <a:gd name="connsiteY14198" fmla="*/ 1081354 h 4246968"/>
              <a:gd name="connsiteX14199" fmla="*/ 666722 w 2439256"/>
              <a:gd name="connsiteY14199" fmla="*/ 1085345 h 4246968"/>
              <a:gd name="connsiteX14200" fmla="*/ 670074 w 2439256"/>
              <a:gd name="connsiteY14200" fmla="*/ 1088003 h 4246968"/>
              <a:gd name="connsiteX14201" fmla="*/ 670817 w 2439256"/>
              <a:gd name="connsiteY14201" fmla="*/ 1087907 h 4246968"/>
              <a:gd name="connsiteX14202" fmla="*/ 692734 w 2439256"/>
              <a:gd name="connsiteY14202" fmla="*/ 1082002 h 4246968"/>
              <a:gd name="connsiteX14203" fmla="*/ 694934 w 2439256"/>
              <a:gd name="connsiteY14203" fmla="*/ 1077811 h 4246968"/>
              <a:gd name="connsiteX14204" fmla="*/ 690724 w 2439256"/>
              <a:gd name="connsiteY14204" fmla="*/ 1075630 h 4246968"/>
              <a:gd name="connsiteX14205" fmla="*/ 2006536 w 2439256"/>
              <a:gd name="connsiteY14205" fmla="*/ 845037 h 4246968"/>
              <a:gd name="connsiteX14206" fmla="*/ 2007279 w 2439256"/>
              <a:gd name="connsiteY14206" fmla="*/ 844953 h 4246968"/>
              <a:gd name="connsiteX14207" fmla="*/ 2029177 w 2439256"/>
              <a:gd name="connsiteY14207" fmla="*/ 839037 h 4246968"/>
              <a:gd name="connsiteX14208" fmla="*/ 2031396 w 2439256"/>
              <a:gd name="connsiteY14208" fmla="*/ 834809 h 4246968"/>
              <a:gd name="connsiteX14209" fmla="*/ 2027301 w 2439256"/>
              <a:gd name="connsiteY14209" fmla="*/ 832712 h 4246968"/>
              <a:gd name="connsiteX14210" fmla="*/ 2005765 w 2439256"/>
              <a:gd name="connsiteY14210" fmla="*/ 838437 h 4246968"/>
              <a:gd name="connsiteX14211" fmla="*/ 2003279 w 2439256"/>
              <a:gd name="connsiteY14211" fmla="*/ 842437 h 4246968"/>
              <a:gd name="connsiteX14212" fmla="*/ 2006536 w 2439256"/>
              <a:gd name="connsiteY14212" fmla="*/ 845037 h 4246968"/>
              <a:gd name="connsiteX14213" fmla="*/ 690848 w 2439256"/>
              <a:gd name="connsiteY14213" fmla="*/ 2956817 h 4246968"/>
              <a:gd name="connsiteX14214" fmla="*/ 658358 w 2439256"/>
              <a:gd name="connsiteY14214" fmla="*/ 2989278 h 4246968"/>
              <a:gd name="connsiteX14215" fmla="*/ 625869 w 2439256"/>
              <a:gd name="connsiteY14215" fmla="*/ 2956817 h 4246968"/>
              <a:gd name="connsiteX14216" fmla="*/ 658358 w 2439256"/>
              <a:gd name="connsiteY14216" fmla="*/ 2895191 h 4246968"/>
              <a:gd name="connsiteX14217" fmla="*/ 690848 w 2439256"/>
              <a:gd name="connsiteY14217" fmla="*/ 2956817 h 4246968"/>
              <a:gd name="connsiteX14218" fmla="*/ 632546 w 2439256"/>
              <a:gd name="connsiteY14218" fmla="*/ 2956817 h 4246968"/>
              <a:gd name="connsiteX14219" fmla="*/ 658358 w 2439256"/>
              <a:gd name="connsiteY14219" fmla="*/ 2982630 h 4246968"/>
              <a:gd name="connsiteX14220" fmla="*/ 684171 w 2439256"/>
              <a:gd name="connsiteY14220" fmla="*/ 2956817 h 4246968"/>
              <a:gd name="connsiteX14221" fmla="*/ 658358 w 2439256"/>
              <a:gd name="connsiteY14221" fmla="*/ 2902201 h 4246968"/>
              <a:gd name="connsiteX14222" fmla="*/ 632546 w 2439256"/>
              <a:gd name="connsiteY14222" fmla="*/ 2956817 h 4246968"/>
              <a:gd name="connsiteX14223" fmla="*/ 1936613 w 2439256"/>
              <a:gd name="connsiteY14223" fmla="*/ 1003306 h 4246968"/>
              <a:gd name="connsiteX14224" fmla="*/ 1936509 w 2439256"/>
              <a:gd name="connsiteY14224" fmla="*/ 1007907 h 4246968"/>
              <a:gd name="connsiteX14225" fmla="*/ 1941176 w 2439256"/>
              <a:gd name="connsiteY14225" fmla="*/ 1007907 h 4246968"/>
              <a:gd name="connsiteX14226" fmla="*/ 1957368 w 2439256"/>
              <a:gd name="connsiteY14226" fmla="*/ 991667 h 4246968"/>
              <a:gd name="connsiteX14227" fmla="*/ 1957368 w 2439256"/>
              <a:gd name="connsiteY14227" fmla="*/ 998287 h 4246968"/>
              <a:gd name="connsiteX14228" fmla="*/ 1950787 w 2439256"/>
              <a:gd name="connsiteY14228" fmla="*/ 1031719 h 4246968"/>
              <a:gd name="connsiteX14229" fmla="*/ 1952520 w 2439256"/>
              <a:gd name="connsiteY14229" fmla="*/ 1036091 h 4246968"/>
              <a:gd name="connsiteX14230" fmla="*/ 1953834 w 2439256"/>
              <a:gd name="connsiteY14230" fmla="*/ 1036377 h 4246968"/>
              <a:gd name="connsiteX14231" fmla="*/ 1956892 w 2439256"/>
              <a:gd name="connsiteY14231" fmla="*/ 1034377 h 4246968"/>
              <a:gd name="connsiteX14232" fmla="*/ 1964055 w 2439256"/>
              <a:gd name="connsiteY14232" fmla="*/ 998287 h 4246968"/>
              <a:gd name="connsiteX14233" fmla="*/ 1964055 w 2439256"/>
              <a:gd name="connsiteY14233" fmla="*/ 991810 h 4246968"/>
              <a:gd name="connsiteX14234" fmla="*/ 1980238 w 2439256"/>
              <a:gd name="connsiteY14234" fmla="*/ 1008012 h 4246968"/>
              <a:gd name="connsiteX14235" fmla="*/ 1982610 w 2439256"/>
              <a:gd name="connsiteY14235" fmla="*/ 1008926 h 4246968"/>
              <a:gd name="connsiteX14236" fmla="*/ 1985010 w 2439256"/>
              <a:gd name="connsiteY14236" fmla="*/ 1008012 h 4246968"/>
              <a:gd name="connsiteX14237" fmla="*/ 1985010 w 2439256"/>
              <a:gd name="connsiteY14237" fmla="*/ 1003306 h 4246968"/>
              <a:gd name="connsiteX14238" fmla="*/ 1963188 w 2439256"/>
              <a:gd name="connsiteY14238" fmla="*/ 981485 h 4246968"/>
              <a:gd name="connsiteX14239" fmla="*/ 1960797 w 2439256"/>
              <a:gd name="connsiteY14239" fmla="*/ 980551 h 4246968"/>
              <a:gd name="connsiteX14240" fmla="*/ 1958426 w 2439256"/>
              <a:gd name="connsiteY14240" fmla="*/ 981485 h 4246968"/>
              <a:gd name="connsiteX14241" fmla="*/ 1936613 w 2439256"/>
              <a:gd name="connsiteY14241" fmla="*/ 1003306 h 4246968"/>
              <a:gd name="connsiteX14242" fmla="*/ 1962598 w 2439256"/>
              <a:gd name="connsiteY14242" fmla="*/ 839972 h 4246968"/>
              <a:gd name="connsiteX14243" fmla="*/ 1983181 w 2439256"/>
              <a:gd name="connsiteY14243" fmla="*/ 844716 h 4246968"/>
              <a:gd name="connsiteX14244" fmla="*/ 1983553 w 2439256"/>
              <a:gd name="connsiteY14244" fmla="*/ 844716 h 4246968"/>
              <a:gd name="connsiteX14245" fmla="*/ 1986906 w 2439256"/>
              <a:gd name="connsiteY14245" fmla="*/ 841781 h 4246968"/>
              <a:gd name="connsiteX14246" fmla="*/ 1983867 w 2439256"/>
              <a:gd name="connsiteY14246" fmla="*/ 838056 h 4246968"/>
              <a:gd name="connsiteX14247" fmla="*/ 1964903 w 2439256"/>
              <a:gd name="connsiteY14247" fmla="*/ 833694 h 4246968"/>
              <a:gd name="connsiteX14248" fmla="*/ 1960597 w 2439256"/>
              <a:gd name="connsiteY14248" fmla="*/ 835684 h 4246968"/>
              <a:gd name="connsiteX14249" fmla="*/ 1962598 w 2439256"/>
              <a:gd name="connsiteY14249" fmla="*/ 839972 h 4246968"/>
              <a:gd name="connsiteX14250" fmla="*/ 1928613 w 2439256"/>
              <a:gd name="connsiteY14250" fmla="*/ 1069724 h 4246968"/>
              <a:gd name="connsiteX14251" fmla="*/ 1944043 w 2439256"/>
              <a:gd name="connsiteY14251" fmla="*/ 1055218 h 4246968"/>
              <a:gd name="connsiteX14252" fmla="*/ 1943557 w 2439256"/>
              <a:gd name="connsiteY14252" fmla="*/ 1050550 h 4246968"/>
              <a:gd name="connsiteX14253" fmla="*/ 1938985 w 2439256"/>
              <a:gd name="connsiteY14253" fmla="*/ 1051027 h 4246968"/>
              <a:gd name="connsiteX14254" fmla="*/ 1924793 w 2439256"/>
              <a:gd name="connsiteY14254" fmla="*/ 1064381 h 4246968"/>
              <a:gd name="connsiteX14255" fmla="*/ 1924022 w 2439256"/>
              <a:gd name="connsiteY14255" fmla="*/ 1069019 h 4246968"/>
              <a:gd name="connsiteX14256" fmla="*/ 1926707 w 2439256"/>
              <a:gd name="connsiteY14256" fmla="*/ 1070372 h 4246968"/>
              <a:gd name="connsiteX14257" fmla="*/ 1928613 w 2439256"/>
              <a:gd name="connsiteY14257" fmla="*/ 1069724 h 4246968"/>
              <a:gd name="connsiteX14258" fmla="*/ 1931184 w 2439256"/>
              <a:gd name="connsiteY14258" fmla="*/ 809690 h 4246968"/>
              <a:gd name="connsiteX14259" fmla="*/ 1926517 w 2439256"/>
              <a:gd name="connsiteY14259" fmla="*/ 809235 h 4246968"/>
              <a:gd name="connsiteX14260" fmla="*/ 1926021 w 2439256"/>
              <a:gd name="connsiteY14260" fmla="*/ 813871 h 4246968"/>
              <a:gd name="connsiteX14261" fmla="*/ 1940985 w 2439256"/>
              <a:gd name="connsiteY14261" fmla="*/ 828257 h 4246968"/>
              <a:gd name="connsiteX14262" fmla="*/ 1942986 w 2439256"/>
              <a:gd name="connsiteY14262" fmla="*/ 828903 h 4246968"/>
              <a:gd name="connsiteX14263" fmla="*/ 1945653 w 2439256"/>
              <a:gd name="connsiteY14263" fmla="*/ 827596 h 4246968"/>
              <a:gd name="connsiteX14264" fmla="*/ 1944871 w 2439256"/>
              <a:gd name="connsiteY14264" fmla="*/ 822903 h 4246968"/>
              <a:gd name="connsiteX14265" fmla="*/ 1931184 w 2439256"/>
              <a:gd name="connsiteY14265" fmla="*/ 809690 h 4246968"/>
              <a:gd name="connsiteX14266" fmla="*/ 2006536 w 2439256"/>
              <a:gd name="connsiteY14266" fmla="*/ 2788968 h 4246968"/>
              <a:gd name="connsiteX14267" fmla="*/ 2007279 w 2439256"/>
              <a:gd name="connsiteY14267" fmla="*/ 2788882 h 4246968"/>
              <a:gd name="connsiteX14268" fmla="*/ 2029177 w 2439256"/>
              <a:gd name="connsiteY14268" fmla="*/ 2782967 h 4246968"/>
              <a:gd name="connsiteX14269" fmla="*/ 2031396 w 2439256"/>
              <a:gd name="connsiteY14269" fmla="*/ 2778776 h 4246968"/>
              <a:gd name="connsiteX14270" fmla="*/ 2027301 w 2439256"/>
              <a:gd name="connsiteY14270" fmla="*/ 2776690 h 4246968"/>
              <a:gd name="connsiteX14271" fmla="*/ 2005765 w 2439256"/>
              <a:gd name="connsiteY14271" fmla="*/ 2782415 h 4246968"/>
              <a:gd name="connsiteX14272" fmla="*/ 2003279 w 2439256"/>
              <a:gd name="connsiteY14272" fmla="*/ 2786406 h 4246968"/>
              <a:gd name="connsiteX14273" fmla="*/ 2006536 w 2439256"/>
              <a:gd name="connsiteY14273" fmla="*/ 2788968 h 4246968"/>
              <a:gd name="connsiteX14274" fmla="*/ 2006536 w 2439256"/>
              <a:gd name="connsiteY14274" fmla="*/ 2302993 h 4246968"/>
              <a:gd name="connsiteX14275" fmla="*/ 2007279 w 2439256"/>
              <a:gd name="connsiteY14275" fmla="*/ 2302897 h 4246968"/>
              <a:gd name="connsiteX14276" fmla="*/ 2029177 w 2439256"/>
              <a:gd name="connsiteY14276" fmla="*/ 2296992 h 4246968"/>
              <a:gd name="connsiteX14277" fmla="*/ 2031396 w 2439256"/>
              <a:gd name="connsiteY14277" fmla="*/ 2292810 h 4246968"/>
              <a:gd name="connsiteX14278" fmla="*/ 2027301 w 2439256"/>
              <a:gd name="connsiteY14278" fmla="*/ 2290715 h 4246968"/>
              <a:gd name="connsiteX14279" fmla="*/ 2005765 w 2439256"/>
              <a:gd name="connsiteY14279" fmla="*/ 2296439 h 4246968"/>
              <a:gd name="connsiteX14280" fmla="*/ 2003279 w 2439256"/>
              <a:gd name="connsiteY14280" fmla="*/ 2300440 h 4246968"/>
              <a:gd name="connsiteX14281" fmla="*/ 2006536 w 2439256"/>
              <a:gd name="connsiteY14281" fmla="*/ 2302993 h 4246968"/>
              <a:gd name="connsiteX14282" fmla="*/ 2006536 w 2439256"/>
              <a:gd name="connsiteY14282" fmla="*/ 1816932 h 4246968"/>
              <a:gd name="connsiteX14283" fmla="*/ 2007279 w 2439256"/>
              <a:gd name="connsiteY14283" fmla="*/ 1816837 h 4246968"/>
              <a:gd name="connsiteX14284" fmla="*/ 2029177 w 2439256"/>
              <a:gd name="connsiteY14284" fmla="*/ 1810931 h 4246968"/>
              <a:gd name="connsiteX14285" fmla="*/ 2031396 w 2439256"/>
              <a:gd name="connsiteY14285" fmla="*/ 1806750 h 4246968"/>
              <a:gd name="connsiteX14286" fmla="*/ 2027301 w 2439256"/>
              <a:gd name="connsiteY14286" fmla="*/ 1804654 h 4246968"/>
              <a:gd name="connsiteX14287" fmla="*/ 2005765 w 2439256"/>
              <a:gd name="connsiteY14287" fmla="*/ 1810379 h 4246968"/>
              <a:gd name="connsiteX14288" fmla="*/ 2003279 w 2439256"/>
              <a:gd name="connsiteY14288" fmla="*/ 1814379 h 4246968"/>
              <a:gd name="connsiteX14289" fmla="*/ 2006536 w 2439256"/>
              <a:gd name="connsiteY14289" fmla="*/ 1816932 h 4246968"/>
              <a:gd name="connsiteX14290" fmla="*/ 2006536 w 2439256"/>
              <a:gd name="connsiteY14290" fmla="*/ 1330957 h 4246968"/>
              <a:gd name="connsiteX14291" fmla="*/ 2007279 w 2439256"/>
              <a:gd name="connsiteY14291" fmla="*/ 1330871 h 4246968"/>
              <a:gd name="connsiteX14292" fmla="*/ 2029177 w 2439256"/>
              <a:gd name="connsiteY14292" fmla="*/ 1324966 h 4246968"/>
              <a:gd name="connsiteX14293" fmla="*/ 2031396 w 2439256"/>
              <a:gd name="connsiteY14293" fmla="*/ 1320784 h 4246968"/>
              <a:gd name="connsiteX14294" fmla="*/ 2027301 w 2439256"/>
              <a:gd name="connsiteY14294" fmla="*/ 1318679 h 4246968"/>
              <a:gd name="connsiteX14295" fmla="*/ 2005765 w 2439256"/>
              <a:gd name="connsiteY14295" fmla="*/ 1324404 h 4246968"/>
              <a:gd name="connsiteX14296" fmla="*/ 2003279 w 2439256"/>
              <a:gd name="connsiteY14296" fmla="*/ 1328404 h 4246968"/>
              <a:gd name="connsiteX14297" fmla="*/ 2006536 w 2439256"/>
              <a:gd name="connsiteY14297" fmla="*/ 1330957 h 4246968"/>
              <a:gd name="connsiteX14298" fmla="*/ 1719615 w 2439256"/>
              <a:gd name="connsiteY14298" fmla="*/ 839972 h 4246968"/>
              <a:gd name="connsiteX14299" fmla="*/ 1740208 w 2439256"/>
              <a:gd name="connsiteY14299" fmla="*/ 844716 h 4246968"/>
              <a:gd name="connsiteX14300" fmla="*/ 1740570 w 2439256"/>
              <a:gd name="connsiteY14300" fmla="*/ 844716 h 4246968"/>
              <a:gd name="connsiteX14301" fmla="*/ 1743923 w 2439256"/>
              <a:gd name="connsiteY14301" fmla="*/ 841781 h 4246968"/>
              <a:gd name="connsiteX14302" fmla="*/ 1740875 w 2439256"/>
              <a:gd name="connsiteY14302" fmla="*/ 838056 h 4246968"/>
              <a:gd name="connsiteX14303" fmla="*/ 1721929 w 2439256"/>
              <a:gd name="connsiteY14303" fmla="*/ 833694 h 4246968"/>
              <a:gd name="connsiteX14304" fmla="*/ 1717614 w 2439256"/>
              <a:gd name="connsiteY14304" fmla="*/ 835684 h 4246968"/>
              <a:gd name="connsiteX14305" fmla="*/ 1719615 w 2439256"/>
              <a:gd name="connsiteY14305" fmla="*/ 839972 h 4246968"/>
              <a:gd name="connsiteX14306" fmla="*/ 1541336 w 2439256"/>
              <a:gd name="connsiteY14306" fmla="*/ 832712 h 4246968"/>
              <a:gd name="connsiteX14307" fmla="*/ 1519790 w 2439256"/>
              <a:gd name="connsiteY14307" fmla="*/ 838437 h 4246968"/>
              <a:gd name="connsiteX14308" fmla="*/ 1517313 w 2439256"/>
              <a:gd name="connsiteY14308" fmla="*/ 842437 h 4246968"/>
              <a:gd name="connsiteX14309" fmla="*/ 1520561 w 2439256"/>
              <a:gd name="connsiteY14309" fmla="*/ 845037 h 4246968"/>
              <a:gd name="connsiteX14310" fmla="*/ 1521333 w 2439256"/>
              <a:gd name="connsiteY14310" fmla="*/ 844953 h 4246968"/>
              <a:gd name="connsiteX14311" fmla="*/ 1543231 w 2439256"/>
              <a:gd name="connsiteY14311" fmla="*/ 839037 h 4246968"/>
              <a:gd name="connsiteX14312" fmla="*/ 1545421 w 2439256"/>
              <a:gd name="connsiteY14312" fmla="*/ 834804 h 4246968"/>
              <a:gd name="connsiteX14313" fmla="*/ 1541336 w 2439256"/>
              <a:gd name="connsiteY14313" fmla="*/ 832712 h 4246968"/>
              <a:gd name="connsiteX14314" fmla="*/ 1508855 w 2439256"/>
              <a:gd name="connsiteY14314" fmla="*/ 708166 h 4246968"/>
              <a:gd name="connsiteX14315" fmla="*/ 1541326 w 2439256"/>
              <a:gd name="connsiteY14315" fmla="*/ 769786 h 4246968"/>
              <a:gd name="connsiteX14316" fmla="*/ 1508855 w 2439256"/>
              <a:gd name="connsiteY14316" fmla="*/ 802249 h 4246968"/>
              <a:gd name="connsiteX14317" fmla="*/ 1476356 w 2439256"/>
              <a:gd name="connsiteY14317" fmla="*/ 769786 h 4246968"/>
              <a:gd name="connsiteX14318" fmla="*/ 1508855 w 2439256"/>
              <a:gd name="connsiteY14318" fmla="*/ 708166 h 4246968"/>
              <a:gd name="connsiteX14319" fmla="*/ 1508855 w 2439256"/>
              <a:gd name="connsiteY14319" fmla="*/ 795598 h 4246968"/>
              <a:gd name="connsiteX14320" fmla="*/ 1534658 w 2439256"/>
              <a:gd name="connsiteY14320" fmla="*/ 769786 h 4246968"/>
              <a:gd name="connsiteX14321" fmla="*/ 1508855 w 2439256"/>
              <a:gd name="connsiteY14321" fmla="*/ 715188 h 4246968"/>
              <a:gd name="connsiteX14322" fmla="*/ 1483033 w 2439256"/>
              <a:gd name="connsiteY14322" fmla="*/ 769786 h 4246968"/>
              <a:gd name="connsiteX14323" fmla="*/ 1508855 w 2439256"/>
              <a:gd name="connsiteY14323" fmla="*/ 795598 h 4246968"/>
              <a:gd name="connsiteX14324" fmla="*/ 1476632 w 2439256"/>
              <a:gd name="connsiteY14324" fmla="*/ 839972 h 4246968"/>
              <a:gd name="connsiteX14325" fmla="*/ 1497216 w 2439256"/>
              <a:gd name="connsiteY14325" fmla="*/ 844716 h 4246968"/>
              <a:gd name="connsiteX14326" fmla="*/ 1497616 w 2439256"/>
              <a:gd name="connsiteY14326" fmla="*/ 844716 h 4246968"/>
              <a:gd name="connsiteX14327" fmla="*/ 1500931 w 2439256"/>
              <a:gd name="connsiteY14327" fmla="*/ 841781 h 4246968"/>
              <a:gd name="connsiteX14328" fmla="*/ 1497892 w 2439256"/>
              <a:gd name="connsiteY14328" fmla="*/ 838056 h 4246968"/>
              <a:gd name="connsiteX14329" fmla="*/ 1478937 w 2439256"/>
              <a:gd name="connsiteY14329" fmla="*/ 833694 h 4246968"/>
              <a:gd name="connsiteX14330" fmla="*/ 1474632 w 2439256"/>
              <a:gd name="connsiteY14330" fmla="*/ 835684 h 4246968"/>
              <a:gd name="connsiteX14331" fmla="*/ 1476632 w 2439256"/>
              <a:gd name="connsiteY14331" fmla="*/ 839972 h 4246968"/>
              <a:gd name="connsiteX14332" fmla="*/ 1450638 w 2439256"/>
              <a:gd name="connsiteY14332" fmla="*/ 1003306 h 4246968"/>
              <a:gd name="connsiteX14333" fmla="*/ 1450543 w 2439256"/>
              <a:gd name="connsiteY14333" fmla="*/ 1007907 h 4246968"/>
              <a:gd name="connsiteX14334" fmla="*/ 1455210 w 2439256"/>
              <a:gd name="connsiteY14334" fmla="*/ 1007907 h 4246968"/>
              <a:gd name="connsiteX14335" fmla="*/ 1471403 w 2439256"/>
              <a:gd name="connsiteY14335" fmla="*/ 991667 h 4246968"/>
              <a:gd name="connsiteX14336" fmla="*/ 1471403 w 2439256"/>
              <a:gd name="connsiteY14336" fmla="*/ 998287 h 4246968"/>
              <a:gd name="connsiteX14337" fmla="*/ 1464830 w 2439256"/>
              <a:gd name="connsiteY14337" fmla="*/ 1031719 h 4246968"/>
              <a:gd name="connsiteX14338" fmla="*/ 1466545 w 2439256"/>
              <a:gd name="connsiteY14338" fmla="*/ 1036091 h 4246968"/>
              <a:gd name="connsiteX14339" fmla="*/ 1467888 w 2439256"/>
              <a:gd name="connsiteY14339" fmla="*/ 1036377 h 4246968"/>
              <a:gd name="connsiteX14340" fmla="*/ 1470936 w 2439256"/>
              <a:gd name="connsiteY14340" fmla="*/ 1034377 h 4246968"/>
              <a:gd name="connsiteX14341" fmla="*/ 1478080 w 2439256"/>
              <a:gd name="connsiteY14341" fmla="*/ 998287 h 4246968"/>
              <a:gd name="connsiteX14342" fmla="*/ 1478080 w 2439256"/>
              <a:gd name="connsiteY14342" fmla="*/ 991810 h 4246968"/>
              <a:gd name="connsiteX14343" fmla="*/ 1494263 w 2439256"/>
              <a:gd name="connsiteY14343" fmla="*/ 1008012 h 4246968"/>
              <a:gd name="connsiteX14344" fmla="*/ 1496653 w 2439256"/>
              <a:gd name="connsiteY14344" fmla="*/ 1008926 h 4246968"/>
              <a:gd name="connsiteX14345" fmla="*/ 1499035 w 2439256"/>
              <a:gd name="connsiteY14345" fmla="*/ 1008012 h 4246968"/>
              <a:gd name="connsiteX14346" fmla="*/ 1499035 w 2439256"/>
              <a:gd name="connsiteY14346" fmla="*/ 1003306 h 4246968"/>
              <a:gd name="connsiteX14347" fmla="*/ 1477213 w 2439256"/>
              <a:gd name="connsiteY14347" fmla="*/ 981485 h 4246968"/>
              <a:gd name="connsiteX14348" fmla="*/ 1474841 w 2439256"/>
              <a:gd name="connsiteY14348" fmla="*/ 980551 h 4246968"/>
              <a:gd name="connsiteX14349" fmla="*/ 1472451 w 2439256"/>
              <a:gd name="connsiteY14349" fmla="*/ 981485 h 4246968"/>
              <a:gd name="connsiteX14350" fmla="*/ 1450638 w 2439256"/>
              <a:gd name="connsiteY14350" fmla="*/ 1003306 h 4246968"/>
              <a:gd name="connsiteX14351" fmla="*/ 1693612 w 2439256"/>
              <a:gd name="connsiteY14351" fmla="*/ 1003306 h 4246968"/>
              <a:gd name="connsiteX14352" fmla="*/ 1693526 w 2439256"/>
              <a:gd name="connsiteY14352" fmla="*/ 1007907 h 4246968"/>
              <a:gd name="connsiteX14353" fmla="*/ 1698203 w 2439256"/>
              <a:gd name="connsiteY14353" fmla="*/ 1007907 h 4246968"/>
              <a:gd name="connsiteX14354" fmla="*/ 1714395 w 2439256"/>
              <a:gd name="connsiteY14354" fmla="*/ 991667 h 4246968"/>
              <a:gd name="connsiteX14355" fmla="*/ 1714395 w 2439256"/>
              <a:gd name="connsiteY14355" fmla="*/ 998287 h 4246968"/>
              <a:gd name="connsiteX14356" fmla="*/ 1707832 w 2439256"/>
              <a:gd name="connsiteY14356" fmla="*/ 1031719 h 4246968"/>
              <a:gd name="connsiteX14357" fmla="*/ 1709528 w 2439256"/>
              <a:gd name="connsiteY14357" fmla="*/ 1036091 h 4246968"/>
              <a:gd name="connsiteX14358" fmla="*/ 1710871 w 2439256"/>
              <a:gd name="connsiteY14358" fmla="*/ 1036377 h 4246968"/>
              <a:gd name="connsiteX14359" fmla="*/ 1713929 w 2439256"/>
              <a:gd name="connsiteY14359" fmla="*/ 1034377 h 4246968"/>
              <a:gd name="connsiteX14360" fmla="*/ 1721072 w 2439256"/>
              <a:gd name="connsiteY14360" fmla="*/ 998287 h 4246968"/>
              <a:gd name="connsiteX14361" fmla="*/ 1721072 w 2439256"/>
              <a:gd name="connsiteY14361" fmla="*/ 991810 h 4246968"/>
              <a:gd name="connsiteX14362" fmla="*/ 1737246 w 2439256"/>
              <a:gd name="connsiteY14362" fmla="*/ 1008012 h 4246968"/>
              <a:gd name="connsiteX14363" fmla="*/ 1739636 w 2439256"/>
              <a:gd name="connsiteY14363" fmla="*/ 1008926 h 4246968"/>
              <a:gd name="connsiteX14364" fmla="*/ 1742008 w 2439256"/>
              <a:gd name="connsiteY14364" fmla="*/ 1008012 h 4246968"/>
              <a:gd name="connsiteX14365" fmla="*/ 1742008 w 2439256"/>
              <a:gd name="connsiteY14365" fmla="*/ 1003306 h 4246968"/>
              <a:gd name="connsiteX14366" fmla="*/ 1720196 w 2439256"/>
              <a:gd name="connsiteY14366" fmla="*/ 981485 h 4246968"/>
              <a:gd name="connsiteX14367" fmla="*/ 1717824 w 2439256"/>
              <a:gd name="connsiteY14367" fmla="*/ 980551 h 4246968"/>
              <a:gd name="connsiteX14368" fmla="*/ 1715424 w 2439256"/>
              <a:gd name="connsiteY14368" fmla="*/ 981485 h 4246968"/>
              <a:gd name="connsiteX14369" fmla="*/ 1693612 w 2439256"/>
              <a:gd name="connsiteY14369" fmla="*/ 1003306 h 4246968"/>
              <a:gd name="connsiteX14370" fmla="*/ 1884979 w 2439256"/>
              <a:gd name="connsiteY14370" fmla="*/ 3032065 h 4246968"/>
              <a:gd name="connsiteX14371" fmla="*/ 1885750 w 2439256"/>
              <a:gd name="connsiteY14371" fmla="*/ 3031969 h 4246968"/>
              <a:gd name="connsiteX14372" fmla="*/ 1907667 w 2439256"/>
              <a:gd name="connsiteY14372" fmla="*/ 3026064 h 4246968"/>
              <a:gd name="connsiteX14373" fmla="*/ 1909839 w 2439256"/>
              <a:gd name="connsiteY14373" fmla="*/ 3021883 h 4246968"/>
              <a:gd name="connsiteX14374" fmla="*/ 1905667 w 2439256"/>
              <a:gd name="connsiteY14374" fmla="*/ 3019654 h 4246968"/>
              <a:gd name="connsiteX14375" fmla="*/ 1884121 w 2439256"/>
              <a:gd name="connsiteY14375" fmla="*/ 3025369 h 4246968"/>
              <a:gd name="connsiteX14376" fmla="*/ 1881645 w 2439256"/>
              <a:gd name="connsiteY14376" fmla="*/ 3029369 h 4246968"/>
              <a:gd name="connsiteX14377" fmla="*/ 1884979 w 2439256"/>
              <a:gd name="connsiteY14377" fmla="*/ 3032065 h 4246968"/>
              <a:gd name="connsiteX14378" fmla="*/ 1751829 w 2439256"/>
              <a:gd name="connsiteY14378" fmla="*/ 708166 h 4246968"/>
              <a:gd name="connsiteX14379" fmla="*/ 1784309 w 2439256"/>
              <a:gd name="connsiteY14379" fmla="*/ 769786 h 4246968"/>
              <a:gd name="connsiteX14380" fmla="*/ 1751829 w 2439256"/>
              <a:gd name="connsiteY14380" fmla="*/ 802249 h 4246968"/>
              <a:gd name="connsiteX14381" fmla="*/ 1719348 w 2439256"/>
              <a:gd name="connsiteY14381" fmla="*/ 769786 h 4246968"/>
              <a:gd name="connsiteX14382" fmla="*/ 1751829 w 2439256"/>
              <a:gd name="connsiteY14382" fmla="*/ 708166 h 4246968"/>
              <a:gd name="connsiteX14383" fmla="*/ 1751829 w 2439256"/>
              <a:gd name="connsiteY14383" fmla="*/ 795598 h 4246968"/>
              <a:gd name="connsiteX14384" fmla="*/ 1777641 w 2439256"/>
              <a:gd name="connsiteY14384" fmla="*/ 769786 h 4246968"/>
              <a:gd name="connsiteX14385" fmla="*/ 1751829 w 2439256"/>
              <a:gd name="connsiteY14385" fmla="*/ 715188 h 4246968"/>
              <a:gd name="connsiteX14386" fmla="*/ 1726016 w 2439256"/>
              <a:gd name="connsiteY14386" fmla="*/ 769786 h 4246968"/>
              <a:gd name="connsiteX14387" fmla="*/ 1751829 w 2439256"/>
              <a:gd name="connsiteY14387" fmla="*/ 795598 h 4246968"/>
              <a:gd name="connsiteX14388" fmla="*/ 1688211 w 2439256"/>
              <a:gd name="connsiteY14388" fmla="*/ 809690 h 4246968"/>
              <a:gd name="connsiteX14389" fmla="*/ 1683525 w 2439256"/>
              <a:gd name="connsiteY14389" fmla="*/ 809235 h 4246968"/>
              <a:gd name="connsiteX14390" fmla="*/ 1683068 w 2439256"/>
              <a:gd name="connsiteY14390" fmla="*/ 813871 h 4246968"/>
              <a:gd name="connsiteX14391" fmla="*/ 1698021 w 2439256"/>
              <a:gd name="connsiteY14391" fmla="*/ 828257 h 4246968"/>
              <a:gd name="connsiteX14392" fmla="*/ 1700022 w 2439256"/>
              <a:gd name="connsiteY14392" fmla="*/ 828903 h 4246968"/>
              <a:gd name="connsiteX14393" fmla="*/ 1702670 w 2439256"/>
              <a:gd name="connsiteY14393" fmla="*/ 827596 h 4246968"/>
              <a:gd name="connsiteX14394" fmla="*/ 1701908 w 2439256"/>
              <a:gd name="connsiteY14394" fmla="*/ 822903 h 4246968"/>
              <a:gd name="connsiteX14395" fmla="*/ 1688211 w 2439256"/>
              <a:gd name="connsiteY14395" fmla="*/ 809690 h 4246968"/>
              <a:gd name="connsiteX14396" fmla="*/ 1784309 w 2439256"/>
              <a:gd name="connsiteY14396" fmla="*/ 832712 h 4246968"/>
              <a:gd name="connsiteX14397" fmla="*/ 1762792 w 2439256"/>
              <a:gd name="connsiteY14397" fmla="*/ 838437 h 4246968"/>
              <a:gd name="connsiteX14398" fmla="*/ 1760287 w 2439256"/>
              <a:gd name="connsiteY14398" fmla="*/ 842437 h 4246968"/>
              <a:gd name="connsiteX14399" fmla="*/ 1763553 w 2439256"/>
              <a:gd name="connsiteY14399" fmla="*/ 845037 h 4246968"/>
              <a:gd name="connsiteX14400" fmla="*/ 1764278 w 2439256"/>
              <a:gd name="connsiteY14400" fmla="*/ 844953 h 4246968"/>
              <a:gd name="connsiteX14401" fmla="*/ 1786204 w 2439256"/>
              <a:gd name="connsiteY14401" fmla="*/ 839037 h 4246968"/>
              <a:gd name="connsiteX14402" fmla="*/ 1788404 w 2439256"/>
              <a:gd name="connsiteY14402" fmla="*/ 834804 h 4246968"/>
              <a:gd name="connsiteX14403" fmla="*/ 1784309 w 2439256"/>
              <a:gd name="connsiteY14403" fmla="*/ 832712 h 4246968"/>
              <a:gd name="connsiteX14404" fmla="*/ 1994811 w 2439256"/>
              <a:gd name="connsiteY14404" fmla="*/ 708166 h 4246968"/>
              <a:gd name="connsiteX14405" fmla="*/ 2027291 w 2439256"/>
              <a:gd name="connsiteY14405" fmla="*/ 769786 h 4246968"/>
              <a:gd name="connsiteX14406" fmla="*/ 1994811 w 2439256"/>
              <a:gd name="connsiteY14406" fmla="*/ 802249 h 4246968"/>
              <a:gd name="connsiteX14407" fmla="*/ 1962331 w 2439256"/>
              <a:gd name="connsiteY14407" fmla="*/ 769786 h 4246968"/>
              <a:gd name="connsiteX14408" fmla="*/ 1994811 w 2439256"/>
              <a:gd name="connsiteY14408" fmla="*/ 708166 h 4246968"/>
              <a:gd name="connsiteX14409" fmla="*/ 1994811 w 2439256"/>
              <a:gd name="connsiteY14409" fmla="*/ 795598 h 4246968"/>
              <a:gd name="connsiteX14410" fmla="*/ 2020615 w 2439256"/>
              <a:gd name="connsiteY14410" fmla="*/ 769786 h 4246968"/>
              <a:gd name="connsiteX14411" fmla="*/ 1994811 w 2439256"/>
              <a:gd name="connsiteY14411" fmla="*/ 715188 h 4246968"/>
              <a:gd name="connsiteX14412" fmla="*/ 1968998 w 2439256"/>
              <a:gd name="connsiteY14412" fmla="*/ 769786 h 4246968"/>
              <a:gd name="connsiteX14413" fmla="*/ 1994811 w 2439256"/>
              <a:gd name="connsiteY14413" fmla="*/ 795598 h 4246968"/>
              <a:gd name="connsiteX14414" fmla="*/ 1076125 w 2439256"/>
              <a:gd name="connsiteY14414" fmla="*/ 3257407 h 4246968"/>
              <a:gd name="connsiteX14415" fmla="*/ 1078030 w 2439256"/>
              <a:gd name="connsiteY14415" fmla="*/ 3256750 h 4246968"/>
              <a:gd name="connsiteX14416" fmla="*/ 1093451 w 2439256"/>
              <a:gd name="connsiteY14416" fmla="*/ 3242282 h 4246968"/>
              <a:gd name="connsiteX14417" fmla="*/ 1092984 w 2439256"/>
              <a:gd name="connsiteY14417" fmla="*/ 3237586 h 4246968"/>
              <a:gd name="connsiteX14418" fmla="*/ 1088403 w 2439256"/>
              <a:gd name="connsiteY14418" fmla="*/ 3238052 h 4246968"/>
              <a:gd name="connsiteX14419" fmla="*/ 1074220 w 2439256"/>
              <a:gd name="connsiteY14419" fmla="*/ 3251407 h 4246968"/>
              <a:gd name="connsiteX14420" fmla="*/ 1073458 w 2439256"/>
              <a:gd name="connsiteY14420" fmla="*/ 3256102 h 4246968"/>
              <a:gd name="connsiteX14421" fmla="*/ 1076125 w 2439256"/>
              <a:gd name="connsiteY14421" fmla="*/ 3257407 h 4246968"/>
              <a:gd name="connsiteX14422" fmla="*/ 1133380 w 2439256"/>
              <a:gd name="connsiteY14422" fmla="*/ 3025093 h 4246968"/>
              <a:gd name="connsiteX14423" fmla="*/ 1114397 w 2439256"/>
              <a:gd name="connsiteY14423" fmla="*/ 3020720 h 4246968"/>
              <a:gd name="connsiteX14424" fmla="*/ 1110120 w 2439256"/>
              <a:gd name="connsiteY14424" fmla="*/ 3022721 h 4246968"/>
              <a:gd name="connsiteX14425" fmla="*/ 1112129 w 2439256"/>
              <a:gd name="connsiteY14425" fmla="*/ 3027007 h 4246968"/>
              <a:gd name="connsiteX14426" fmla="*/ 1132704 w 2439256"/>
              <a:gd name="connsiteY14426" fmla="*/ 3031741 h 4246968"/>
              <a:gd name="connsiteX14427" fmla="*/ 1133075 w 2439256"/>
              <a:gd name="connsiteY14427" fmla="*/ 3031741 h 4246968"/>
              <a:gd name="connsiteX14428" fmla="*/ 1136418 w 2439256"/>
              <a:gd name="connsiteY14428" fmla="*/ 3028798 h 4246968"/>
              <a:gd name="connsiteX14429" fmla="*/ 1133380 w 2439256"/>
              <a:gd name="connsiteY14429" fmla="*/ 3025093 h 4246968"/>
              <a:gd name="connsiteX14430" fmla="*/ 913038 w 2439256"/>
              <a:gd name="connsiteY14430" fmla="*/ 3032065 h 4246968"/>
              <a:gd name="connsiteX14431" fmla="*/ 913809 w 2439256"/>
              <a:gd name="connsiteY14431" fmla="*/ 3031969 h 4246968"/>
              <a:gd name="connsiteX14432" fmla="*/ 935727 w 2439256"/>
              <a:gd name="connsiteY14432" fmla="*/ 3026064 h 4246968"/>
              <a:gd name="connsiteX14433" fmla="*/ 937927 w 2439256"/>
              <a:gd name="connsiteY14433" fmla="*/ 3021883 h 4246968"/>
              <a:gd name="connsiteX14434" fmla="*/ 933726 w 2439256"/>
              <a:gd name="connsiteY14434" fmla="*/ 3019654 h 4246968"/>
              <a:gd name="connsiteX14435" fmla="*/ 912200 w 2439256"/>
              <a:gd name="connsiteY14435" fmla="*/ 3025369 h 4246968"/>
              <a:gd name="connsiteX14436" fmla="*/ 909714 w 2439256"/>
              <a:gd name="connsiteY14436" fmla="*/ 3029369 h 4246968"/>
              <a:gd name="connsiteX14437" fmla="*/ 913038 w 2439256"/>
              <a:gd name="connsiteY14437" fmla="*/ 3032065 h 4246968"/>
              <a:gd name="connsiteX14438" fmla="*/ 1156030 w 2439256"/>
              <a:gd name="connsiteY14438" fmla="*/ 3032065 h 4246968"/>
              <a:gd name="connsiteX14439" fmla="*/ 1156802 w 2439256"/>
              <a:gd name="connsiteY14439" fmla="*/ 3031969 h 4246968"/>
              <a:gd name="connsiteX14440" fmla="*/ 1178690 w 2439256"/>
              <a:gd name="connsiteY14440" fmla="*/ 3026064 h 4246968"/>
              <a:gd name="connsiteX14441" fmla="*/ 1180881 w 2439256"/>
              <a:gd name="connsiteY14441" fmla="*/ 3021883 h 4246968"/>
              <a:gd name="connsiteX14442" fmla="*/ 1176699 w 2439256"/>
              <a:gd name="connsiteY14442" fmla="*/ 3019654 h 4246968"/>
              <a:gd name="connsiteX14443" fmla="*/ 1155192 w 2439256"/>
              <a:gd name="connsiteY14443" fmla="*/ 3025369 h 4246968"/>
              <a:gd name="connsiteX14444" fmla="*/ 1152697 w 2439256"/>
              <a:gd name="connsiteY14444" fmla="*/ 3029369 h 4246968"/>
              <a:gd name="connsiteX14445" fmla="*/ 1156030 w 2439256"/>
              <a:gd name="connsiteY14445" fmla="*/ 3032065 h 4246968"/>
              <a:gd name="connsiteX14446" fmla="*/ 1176785 w 2439256"/>
              <a:gd name="connsiteY14446" fmla="*/ 2956817 h 4246968"/>
              <a:gd name="connsiteX14447" fmla="*/ 1144324 w 2439256"/>
              <a:gd name="connsiteY14447" fmla="*/ 2989278 h 4246968"/>
              <a:gd name="connsiteX14448" fmla="*/ 1111844 w 2439256"/>
              <a:gd name="connsiteY14448" fmla="*/ 2956817 h 4246968"/>
              <a:gd name="connsiteX14449" fmla="*/ 1144324 w 2439256"/>
              <a:gd name="connsiteY14449" fmla="*/ 2895191 h 4246968"/>
              <a:gd name="connsiteX14450" fmla="*/ 1176785 w 2439256"/>
              <a:gd name="connsiteY14450" fmla="*/ 2956817 h 4246968"/>
              <a:gd name="connsiteX14451" fmla="*/ 1118511 w 2439256"/>
              <a:gd name="connsiteY14451" fmla="*/ 2956817 h 4246968"/>
              <a:gd name="connsiteX14452" fmla="*/ 1144324 w 2439256"/>
              <a:gd name="connsiteY14452" fmla="*/ 2982630 h 4246968"/>
              <a:gd name="connsiteX14453" fmla="*/ 1170137 w 2439256"/>
              <a:gd name="connsiteY14453" fmla="*/ 2956817 h 4246968"/>
              <a:gd name="connsiteX14454" fmla="*/ 1144324 w 2439256"/>
              <a:gd name="connsiteY14454" fmla="*/ 2902201 h 4246968"/>
              <a:gd name="connsiteX14455" fmla="*/ 1118511 w 2439256"/>
              <a:gd name="connsiteY14455" fmla="*/ 2956817 h 4246968"/>
              <a:gd name="connsiteX14456" fmla="*/ 1905838 w 2439256"/>
              <a:gd name="connsiteY14456" fmla="*/ 2956817 h 4246968"/>
              <a:gd name="connsiteX14457" fmla="*/ 1873358 w 2439256"/>
              <a:gd name="connsiteY14457" fmla="*/ 2989278 h 4246968"/>
              <a:gd name="connsiteX14458" fmla="*/ 1840887 w 2439256"/>
              <a:gd name="connsiteY14458" fmla="*/ 2956817 h 4246968"/>
              <a:gd name="connsiteX14459" fmla="*/ 1873358 w 2439256"/>
              <a:gd name="connsiteY14459" fmla="*/ 2895191 h 4246968"/>
              <a:gd name="connsiteX14460" fmla="*/ 1905838 w 2439256"/>
              <a:gd name="connsiteY14460" fmla="*/ 2956817 h 4246968"/>
              <a:gd name="connsiteX14461" fmla="*/ 1847545 w 2439256"/>
              <a:gd name="connsiteY14461" fmla="*/ 2956817 h 4246968"/>
              <a:gd name="connsiteX14462" fmla="*/ 1873358 w 2439256"/>
              <a:gd name="connsiteY14462" fmla="*/ 2982630 h 4246968"/>
              <a:gd name="connsiteX14463" fmla="*/ 1899171 w 2439256"/>
              <a:gd name="connsiteY14463" fmla="*/ 2956817 h 4246968"/>
              <a:gd name="connsiteX14464" fmla="*/ 1873358 w 2439256"/>
              <a:gd name="connsiteY14464" fmla="*/ 2902201 h 4246968"/>
              <a:gd name="connsiteX14465" fmla="*/ 1847545 w 2439256"/>
              <a:gd name="connsiteY14465" fmla="*/ 2956817 h 4246968"/>
              <a:gd name="connsiteX14466" fmla="*/ 933802 w 2439256"/>
              <a:gd name="connsiteY14466" fmla="*/ 2956817 h 4246968"/>
              <a:gd name="connsiteX14467" fmla="*/ 901341 w 2439256"/>
              <a:gd name="connsiteY14467" fmla="*/ 2989278 h 4246968"/>
              <a:gd name="connsiteX14468" fmla="*/ 868861 w 2439256"/>
              <a:gd name="connsiteY14468" fmla="*/ 2956817 h 4246968"/>
              <a:gd name="connsiteX14469" fmla="*/ 901341 w 2439256"/>
              <a:gd name="connsiteY14469" fmla="*/ 2895191 h 4246968"/>
              <a:gd name="connsiteX14470" fmla="*/ 933802 w 2439256"/>
              <a:gd name="connsiteY14470" fmla="*/ 2956817 h 4246968"/>
              <a:gd name="connsiteX14471" fmla="*/ 875529 w 2439256"/>
              <a:gd name="connsiteY14471" fmla="*/ 2956817 h 4246968"/>
              <a:gd name="connsiteX14472" fmla="*/ 901341 w 2439256"/>
              <a:gd name="connsiteY14472" fmla="*/ 2982630 h 4246968"/>
              <a:gd name="connsiteX14473" fmla="*/ 927154 w 2439256"/>
              <a:gd name="connsiteY14473" fmla="*/ 2956817 h 4246968"/>
              <a:gd name="connsiteX14474" fmla="*/ 901341 w 2439256"/>
              <a:gd name="connsiteY14474" fmla="*/ 2902201 h 4246968"/>
              <a:gd name="connsiteX14475" fmla="*/ 875529 w 2439256"/>
              <a:gd name="connsiteY14475" fmla="*/ 2956817 h 4246968"/>
              <a:gd name="connsiteX14476" fmla="*/ 670074 w 2439256"/>
              <a:gd name="connsiteY14476" fmla="*/ 3032065 h 4246968"/>
              <a:gd name="connsiteX14477" fmla="*/ 670817 w 2439256"/>
              <a:gd name="connsiteY14477" fmla="*/ 3031969 h 4246968"/>
              <a:gd name="connsiteX14478" fmla="*/ 692734 w 2439256"/>
              <a:gd name="connsiteY14478" fmla="*/ 3026064 h 4246968"/>
              <a:gd name="connsiteX14479" fmla="*/ 694934 w 2439256"/>
              <a:gd name="connsiteY14479" fmla="*/ 3021883 h 4246968"/>
              <a:gd name="connsiteX14480" fmla="*/ 690724 w 2439256"/>
              <a:gd name="connsiteY14480" fmla="*/ 3019654 h 4246968"/>
              <a:gd name="connsiteX14481" fmla="*/ 669217 w 2439256"/>
              <a:gd name="connsiteY14481" fmla="*/ 3025369 h 4246968"/>
              <a:gd name="connsiteX14482" fmla="*/ 666722 w 2439256"/>
              <a:gd name="connsiteY14482" fmla="*/ 3029369 h 4246968"/>
              <a:gd name="connsiteX14483" fmla="*/ 670074 w 2439256"/>
              <a:gd name="connsiteY14483" fmla="*/ 3032065 h 4246968"/>
              <a:gd name="connsiteX14484" fmla="*/ 833142 w 2439256"/>
              <a:gd name="connsiteY14484" fmla="*/ 3257407 h 4246968"/>
              <a:gd name="connsiteX14485" fmla="*/ 835142 w 2439256"/>
              <a:gd name="connsiteY14485" fmla="*/ 3256750 h 4246968"/>
              <a:gd name="connsiteX14486" fmla="*/ 850582 w 2439256"/>
              <a:gd name="connsiteY14486" fmla="*/ 3242282 h 4246968"/>
              <a:gd name="connsiteX14487" fmla="*/ 850087 w 2439256"/>
              <a:gd name="connsiteY14487" fmla="*/ 3237586 h 4246968"/>
              <a:gd name="connsiteX14488" fmla="*/ 845420 w 2439256"/>
              <a:gd name="connsiteY14488" fmla="*/ 3238052 h 4246968"/>
              <a:gd name="connsiteX14489" fmla="*/ 831228 w 2439256"/>
              <a:gd name="connsiteY14489" fmla="*/ 3251407 h 4246968"/>
              <a:gd name="connsiteX14490" fmla="*/ 830466 w 2439256"/>
              <a:gd name="connsiteY14490" fmla="*/ 3256102 h 4246968"/>
              <a:gd name="connsiteX14491" fmla="*/ 833142 w 2439256"/>
              <a:gd name="connsiteY14491" fmla="*/ 3257407 h 4246968"/>
              <a:gd name="connsiteX14492" fmla="*/ 1319203 w 2439256"/>
              <a:gd name="connsiteY14492" fmla="*/ 3257407 h 4246968"/>
              <a:gd name="connsiteX14493" fmla="*/ 1321194 w 2439256"/>
              <a:gd name="connsiteY14493" fmla="*/ 3256750 h 4246968"/>
              <a:gd name="connsiteX14494" fmla="*/ 1336624 w 2439256"/>
              <a:gd name="connsiteY14494" fmla="*/ 3242282 h 4246968"/>
              <a:gd name="connsiteX14495" fmla="*/ 1336157 w 2439256"/>
              <a:gd name="connsiteY14495" fmla="*/ 3237586 h 4246968"/>
              <a:gd name="connsiteX14496" fmla="*/ 1331471 w 2439256"/>
              <a:gd name="connsiteY14496" fmla="*/ 3238052 h 4246968"/>
              <a:gd name="connsiteX14497" fmla="*/ 1317298 w 2439256"/>
              <a:gd name="connsiteY14497" fmla="*/ 3251407 h 4246968"/>
              <a:gd name="connsiteX14498" fmla="*/ 1316536 w 2439256"/>
              <a:gd name="connsiteY14498" fmla="*/ 3256102 h 4246968"/>
              <a:gd name="connsiteX14499" fmla="*/ 1319203 w 2439256"/>
              <a:gd name="connsiteY14499" fmla="*/ 3257407 h 4246968"/>
              <a:gd name="connsiteX14500" fmla="*/ 890397 w 2439256"/>
              <a:gd name="connsiteY14500" fmla="*/ 3025093 h 4246968"/>
              <a:gd name="connsiteX14501" fmla="*/ 871442 w 2439256"/>
              <a:gd name="connsiteY14501" fmla="*/ 3020720 h 4246968"/>
              <a:gd name="connsiteX14502" fmla="*/ 867127 w 2439256"/>
              <a:gd name="connsiteY14502" fmla="*/ 3022721 h 4246968"/>
              <a:gd name="connsiteX14503" fmla="*/ 869128 w 2439256"/>
              <a:gd name="connsiteY14503" fmla="*/ 3027007 h 4246968"/>
              <a:gd name="connsiteX14504" fmla="*/ 889721 w 2439256"/>
              <a:gd name="connsiteY14504" fmla="*/ 3031741 h 4246968"/>
              <a:gd name="connsiteX14505" fmla="*/ 890092 w 2439256"/>
              <a:gd name="connsiteY14505" fmla="*/ 3031741 h 4246968"/>
              <a:gd name="connsiteX14506" fmla="*/ 893436 w 2439256"/>
              <a:gd name="connsiteY14506" fmla="*/ 3028798 h 4246968"/>
              <a:gd name="connsiteX14507" fmla="*/ 890397 w 2439256"/>
              <a:gd name="connsiteY14507" fmla="*/ 3025093 h 4246968"/>
              <a:gd name="connsiteX14508" fmla="*/ 1805168 w 2439256"/>
              <a:gd name="connsiteY14508" fmla="*/ 3257407 h 4246968"/>
              <a:gd name="connsiteX14509" fmla="*/ 1807178 w 2439256"/>
              <a:gd name="connsiteY14509" fmla="*/ 3256750 h 4246968"/>
              <a:gd name="connsiteX14510" fmla="*/ 1822589 w 2439256"/>
              <a:gd name="connsiteY14510" fmla="*/ 3242282 h 4246968"/>
              <a:gd name="connsiteX14511" fmla="*/ 1822123 w 2439256"/>
              <a:gd name="connsiteY14511" fmla="*/ 3237586 h 4246968"/>
              <a:gd name="connsiteX14512" fmla="*/ 1817446 w 2439256"/>
              <a:gd name="connsiteY14512" fmla="*/ 3238052 h 4246968"/>
              <a:gd name="connsiteX14513" fmla="*/ 1803273 w 2439256"/>
              <a:gd name="connsiteY14513" fmla="*/ 3251407 h 4246968"/>
              <a:gd name="connsiteX14514" fmla="*/ 1802511 w 2439256"/>
              <a:gd name="connsiteY14514" fmla="*/ 3256102 h 4246968"/>
              <a:gd name="connsiteX14515" fmla="*/ 1805168 w 2439256"/>
              <a:gd name="connsiteY14515" fmla="*/ 3257407 h 4246968"/>
              <a:gd name="connsiteX14516" fmla="*/ 1641996 w 2439256"/>
              <a:gd name="connsiteY14516" fmla="*/ 3032065 h 4246968"/>
              <a:gd name="connsiteX14517" fmla="*/ 1642767 w 2439256"/>
              <a:gd name="connsiteY14517" fmla="*/ 3031969 h 4246968"/>
              <a:gd name="connsiteX14518" fmla="*/ 1664665 w 2439256"/>
              <a:gd name="connsiteY14518" fmla="*/ 3026064 h 4246968"/>
              <a:gd name="connsiteX14519" fmla="*/ 1666856 w 2439256"/>
              <a:gd name="connsiteY14519" fmla="*/ 3021883 h 4246968"/>
              <a:gd name="connsiteX14520" fmla="*/ 1662674 w 2439256"/>
              <a:gd name="connsiteY14520" fmla="*/ 3019654 h 4246968"/>
              <a:gd name="connsiteX14521" fmla="*/ 1641138 w 2439256"/>
              <a:gd name="connsiteY14521" fmla="*/ 3025369 h 4246968"/>
              <a:gd name="connsiteX14522" fmla="*/ 1638662 w 2439256"/>
              <a:gd name="connsiteY14522" fmla="*/ 3029369 h 4246968"/>
              <a:gd name="connsiteX14523" fmla="*/ 1641996 w 2439256"/>
              <a:gd name="connsiteY14523" fmla="*/ 3032065 h 4246968"/>
              <a:gd name="connsiteX14524" fmla="*/ 1662769 w 2439256"/>
              <a:gd name="connsiteY14524" fmla="*/ 2956817 h 4246968"/>
              <a:gd name="connsiteX14525" fmla="*/ 1630280 w 2439256"/>
              <a:gd name="connsiteY14525" fmla="*/ 2989278 h 4246968"/>
              <a:gd name="connsiteX14526" fmla="*/ 1597809 w 2439256"/>
              <a:gd name="connsiteY14526" fmla="*/ 2956817 h 4246968"/>
              <a:gd name="connsiteX14527" fmla="*/ 1630280 w 2439256"/>
              <a:gd name="connsiteY14527" fmla="*/ 2895191 h 4246968"/>
              <a:gd name="connsiteX14528" fmla="*/ 1662769 w 2439256"/>
              <a:gd name="connsiteY14528" fmla="*/ 2956817 h 4246968"/>
              <a:gd name="connsiteX14529" fmla="*/ 1604553 w 2439256"/>
              <a:gd name="connsiteY14529" fmla="*/ 2956817 h 4246968"/>
              <a:gd name="connsiteX14530" fmla="*/ 1630366 w 2439256"/>
              <a:gd name="connsiteY14530" fmla="*/ 2982630 h 4246968"/>
              <a:gd name="connsiteX14531" fmla="*/ 1656197 w 2439256"/>
              <a:gd name="connsiteY14531" fmla="*/ 2956817 h 4246968"/>
              <a:gd name="connsiteX14532" fmla="*/ 1630366 w 2439256"/>
              <a:gd name="connsiteY14532" fmla="*/ 2902201 h 4246968"/>
              <a:gd name="connsiteX14533" fmla="*/ 1604553 w 2439256"/>
              <a:gd name="connsiteY14533" fmla="*/ 2956817 h 4246968"/>
              <a:gd name="connsiteX14534" fmla="*/ 1862404 w 2439256"/>
              <a:gd name="connsiteY14534" fmla="*/ 3025093 h 4246968"/>
              <a:gd name="connsiteX14535" fmla="*/ 1843449 w 2439256"/>
              <a:gd name="connsiteY14535" fmla="*/ 3020720 h 4246968"/>
              <a:gd name="connsiteX14536" fmla="*/ 1839173 w 2439256"/>
              <a:gd name="connsiteY14536" fmla="*/ 3022721 h 4246968"/>
              <a:gd name="connsiteX14537" fmla="*/ 1841163 w 2439256"/>
              <a:gd name="connsiteY14537" fmla="*/ 3027007 h 4246968"/>
              <a:gd name="connsiteX14538" fmla="*/ 1861747 w 2439256"/>
              <a:gd name="connsiteY14538" fmla="*/ 3031741 h 4246968"/>
              <a:gd name="connsiteX14539" fmla="*/ 1862118 w 2439256"/>
              <a:gd name="connsiteY14539" fmla="*/ 3031741 h 4246968"/>
              <a:gd name="connsiteX14540" fmla="*/ 1865443 w 2439256"/>
              <a:gd name="connsiteY14540" fmla="*/ 3028798 h 4246968"/>
              <a:gd name="connsiteX14541" fmla="*/ 1862404 w 2439256"/>
              <a:gd name="connsiteY14541" fmla="*/ 3025093 h 4246968"/>
              <a:gd name="connsiteX14542" fmla="*/ 1419777 w 2439256"/>
              <a:gd name="connsiteY14542" fmla="*/ 2956817 h 4246968"/>
              <a:gd name="connsiteX14543" fmla="*/ 1387297 w 2439256"/>
              <a:gd name="connsiteY14543" fmla="*/ 2989278 h 4246968"/>
              <a:gd name="connsiteX14544" fmla="*/ 1354836 w 2439256"/>
              <a:gd name="connsiteY14544" fmla="*/ 2956817 h 4246968"/>
              <a:gd name="connsiteX14545" fmla="*/ 1387297 w 2439256"/>
              <a:gd name="connsiteY14545" fmla="*/ 2895191 h 4246968"/>
              <a:gd name="connsiteX14546" fmla="*/ 1419777 w 2439256"/>
              <a:gd name="connsiteY14546" fmla="*/ 2956817 h 4246968"/>
              <a:gd name="connsiteX14547" fmla="*/ 1361475 w 2439256"/>
              <a:gd name="connsiteY14547" fmla="*/ 2956817 h 4246968"/>
              <a:gd name="connsiteX14548" fmla="*/ 1387297 w 2439256"/>
              <a:gd name="connsiteY14548" fmla="*/ 2982630 h 4246968"/>
              <a:gd name="connsiteX14549" fmla="*/ 1413110 w 2439256"/>
              <a:gd name="connsiteY14549" fmla="*/ 2956817 h 4246968"/>
              <a:gd name="connsiteX14550" fmla="*/ 1387297 w 2439256"/>
              <a:gd name="connsiteY14550" fmla="*/ 2902201 h 4246968"/>
              <a:gd name="connsiteX14551" fmla="*/ 1361475 w 2439256"/>
              <a:gd name="connsiteY14551" fmla="*/ 2956817 h 4246968"/>
              <a:gd name="connsiteX14552" fmla="*/ 1376334 w 2439256"/>
              <a:gd name="connsiteY14552" fmla="*/ 3025093 h 4246968"/>
              <a:gd name="connsiteX14553" fmla="*/ 1357389 w 2439256"/>
              <a:gd name="connsiteY14553" fmla="*/ 3020720 h 4246968"/>
              <a:gd name="connsiteX14554" fmla="*/ 1353102 w 2439256"/>
              <a:gd name="connsiteY14554" fmla="*/ 3022721 h 4246968"/>
              <a:gd name="connsiteX14555" fmla="*/ 1355112 w 2439256"/>
              <a:gd name="connsiteY14555" fmla="*/ 3027007 h 4246968"/>
              <a:gd name="connsiteX14556" fmla="*/ 1375686 w 2439256"/>
              <a:gd name="connsiteY14556" fmla="*/ 3031741 h 4246968"/>
              <a:gd name="connsiteX14557" fmla="*/ 1376057 w 2439256"/>
              <a:gd name="connsiteY14557" fmla="*/ 3031741 h 4246968"/>
              <a:gd name="connsiteX14558" fmla="*/ 1379382 w 2439256"/>
              <a:gd name="connsiteY14558" fmla="*/ 3028798 h 4246968"/>
              <a:gd name="connsiteX14559" fmla="*/ 1376334 w 2439256"/>
              <a:gd name="connsiteY14559" fmla="*/ 3025093 h 4246968"/>
              <a:gd name="connsiteX14560" fmla="*/ 1619326 w 2439256"/>
              <a:gd name="connsiteY14560" fmla="*/ 3025093 h 4246968"/>
              <a:gd name="connsiteX14561" fmla="*/ 1600372 w 2439256"/>
              <a:gd name="connsiteY14561" fmla="*/ 3020720 h 4246968"/>
              <a:gd name="connsiteX14562" fmla="*/ 1596094 w 2439256"/>
              <a:gd name="connsiteY14562" fmla="*/ 3022721 h 4246968"/>
              <a:gd name="connsiteX14563" fmla="*/ 1598095 w 2439256"/>
              <a:gd name="connsiteY14563" fmla="*/ 3027007 h 4246968"/>
              <a:gd name="connsiteX14564" fmla="*/ 1618669 w 2439256"/>
              <a:gd name="connsiteY14564" fmla="*/ 3031741 h 4246968"/>
              <a:gd name="connsiteX14565" fmla="*/ 1619050 w 2439256"/>
              <a:gd name="connsiteY14565" fmla="*/ 3031741 h 4246968"/>
              <a:gd name="connsiteX14566" fmla="*/ 1622374 w 2439256"/>
              <a:gd name="connsiteY14566" fmla="*/ 3028798 h 4246968"/>
              <a:gd name="connsiteX14567" fmla="*/ 1619326 w 2439256"/>
              <a:gd name="connsiteY14567" fmla="*/ 3025093 h 4246968"/>
              <a:gd name="connsiteX14568" fmla="*/ 1399013 w 2439256"/>
              <a:gd name="connsiteY14568" fmla="*/ 3032065 h 4246968"/>
              <a:gd name="connsiteX14569" fmla="*/ 1399775 w 2439256"/>
              <a:gd name="connsiteY14569" fmla="*/ 3031969 h 4246968"/>
              <a:gd name="connsiteX14570" fmla="*/ 1421692 w 2439256"/>
              <a:gd name="connsiteY14570" fmla="*/ 3026064 h 4246968"/>
              <a:gd name="connsiteX14571" fmla="*/ 1423873 w 2439256"/>
              <a:gd name="connsiteY14571" fmla="*/ 3021883 h 4246968"/>
              <a:gd name="connsiteX14572" fmla="*/ 1419692 w 2439256"/>
              <a:gd name="connsiteY14572" fmla="*/ 3019654 h 4246968"/>
              <a:gd name="connsiteX14573" fmla="*/ 1398146 w 2439256"/>
              <a:gd name="connsiteY14573" fmla="*/ 3025369 h 4246968"/>
              <a:gd name="connsiteX14574" fmla="*/ 1395689 w 2439256"/>
              <a:gd name="connsiteY14574" fmla="*/ 3029369 h 4246968"/>
              <a:gd name="connsiteX14575" fmla="*/ 1399013 w 2439256"/>
              <a:gd name="connsiteY14575" fmla="*/ 3032065 h 4246968"/>
              <a:gd name="connsiteX14576" fmla="*/ 1562186 w 2439256"/>
              <a:gd name="connsiteY14576" fmla="*/ 3257407 h 4246968"/>
              <a:gd name="connsiteX14577" fmla="*/ 1564091 w 2439256"/>
              <a:gd name="connsiteY14577" fmla="*/ 3256750 h 4246968"/>
              <a:gd name="connsiteX14578" fmla="*/ 1579521 w 2439256"/>
              <a:gd name="connsiteY14578" fmla="*/ 3242282 h 4246968"/>
              <a:gd name="connsiteX14579" fmla="*/ 1579064 w 2439256"/>
              <a:gd name="connsiteY14579" fmla="*/ 3237586 h 4246968"/>
              <a:gd name="connsiteX14580" fmla="*/ 1574463 w 2439256"/>
              <a:gd name="connsiteY14580" fmla="*/ 3238052 h 4246968"/>
              <a:gd name="connsiteX14581" fmla="*/ 1560280 w 2439256"/>
              <a:gd name="connsiteY14581" fmla="*/ 3251407 h 4246968"/>
              <a:gd name="connsiteX14582" fmla="*/ 1559509 w 2439256"/>
              <a:gd name="connsiteY14582" fmla="*/ 3256102 h 4246968"/>
              <a:gd name="connsiteX14583" fmla="*/ 1562186 w 2439256"/>
              <a:gd name="connsiteY14583" fmla="*/ 3257407 h 42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Lst>
            <a:rect l="l" t="t" r="r" b="b"/>
            <a:pathLst>
              <a:path w="2439256" h="4246968">
                <a:moveTo>
                  <a:pt x="1817446" y="2266064"/>
                </a:moveTo>
                <a:cubicBezTo>
                  <a:pt x="1818589" y="2264626"/>
                  <a:pt x="1820694" y="2264435"/>
                  <a:pt x="1822123" y="2265550"/>
                </a:cubicBezTo>
                <a:cubicBezTo>
                  <a:pt x="1823552" y="2266712"/>
                  <a:pt x="1823723" y="2268808"/>
                  <a:pt x="1822589" y="2270246"/>
                </a:cubicBezTo>
                <a:cubicBezTo>
                  <a:pt x="1818122" y="2275646"/>
                  <a:pt x="1812874" y="2280523"/>
                  <a:pt x="1807178" y="2284714"/>
                </a:cubicBezTo>
                <a:cubicBezTo>
                  <a:pt x="1806511" y="2285181"/>
                  <a:pt x="1805826" y="2285362"/>
                  <a:pt x="1805168" y="2285362"/>
                </a:cubicBezTo>
                <a:cubicBezTo>
                  <a:pt x="1804130" y="2285362"/>
                  <a:pt x="1803168" y="2284895"/>
                  <a:pt x="1802511" y="2284067"/>
                </a:cubicBezTo>
                <a:cubicBezTo>
                  <a:pt x="1801453" y="2282533"/>
                  <a:pt x="1801740" y="2280438"/>
                  <a:pt x="1803273" y="2279361"/>
                </a:cubicBezTo>
                <a:cubicBezTo>
                  <a:pt x="1808588" y="2275456"/>
                  <a:pt x="1813360" y="2270989"/>
                  <a:pt x="1817446" y="2266064"/>
                </a:cubicBezTo>
                <a:moveTo>
                  <a:pt x="569290" y="1741770"/>
                </a:moveTo>
                <a:cubicBezTo>
                  <a:pt x="569290" y="1759677"/>
                  <a:pt x="554717" y="1774288"/>
                  <a:pt x="536810" y="1774288"/>
                </a:cubicBezTo>
                <a:cubicBezTo>
                  <a:pt x="518903" y="1774288"/>
                  <a:pt x="504349" y="1759677"/>
                  <a:pt x="504349" y="1741770"/>
                </a:cubicBezTo>
                <a:cubicBezTo>
                  <a:pt x="504349" y="1716843"/>
                  <a:pt x="529018" y="1680162"/>
                  <a:pt x="536810" y="1680162"/>
                </a:cubicBezTo>
                <a:cubicBezTo>
                  <a:pt x="544620" y="1680162"/>
                  <a:pt x="569290" y="1716843"/>
                  <a:pt x="569290" y="1741770"/>
                </a:cubicBezTo>
                <a:moveTo>
                  <a:pt x="510997" y="1741770"/>
                </a:moveTo>
                <a:cubicBezTo>
                  <a:pt x="510997" y="1756000"/>
                  <a:pt x="522618" y="1767583"/>
                  <a:pt x="536810" y="1767583"/>
                </a:cubicBezTo>
                <a:cubicBezTo>
                  <a:pt x="551107" y="1767583"/>
                  <a:pt x="562623" y="1756096"/>
                  <a:pt x="562623" y="1741770"/>
                </a:cubicBezTo>
                <a:cubicBezTo>
                  <a:pt x="562623" y="1719958"/>
                  <a:pt x="542344" y="1691773"/>
                  <a:pt x="536810" y="1687211"/>
                </a:cubicBezTo>
                <a:cubicBezTo>
                  <a:pt x="531295" y="1691773"/>
                  <a:pt x="510997" y="1719958"/>
                  <a:pt x="510997" y="1741770"/>
                </a:cubicBezTo>
                <a:moveTo>
                  <a:pt x="1938985" y="2023062"/>
                </a:moveTo>
                <a:cubicBezTo>
                  <a:pt x="1934890" y="2028035"/>
                  <a:pt x="1930136" y="2032502"/>
                  <a:pt x="1924793" y="2036397"/>
                </a:cubicBezTo>
                <a:cubicBezTo>
                  <a:pt x="1923279" y="2037417"/>
                  <a:pt x="1922973" y="2039569"/>
                  <a:pt x="1924022" y="2041055"/>
                </a:cubicBezTo>
                <a:cubicBezTo>
                  <a:pt x="1924707" y="2041932"/>
                  <a:pt x="1925650" y="2042398"/>
                  <a:pt x="1926707" y="2042398"/>
                </a:cubicBezTo>
                <a:cubicBezTo>
                  <a:pt x="1927364" y="2042398"/>
                  <a:pt x="1928022" y="2042208"/>
                  <a:pt x="1928613" y="2041750"/>
                </a:cubicBezTo>
                <a:cubicBezTo>
                  <a:pt x="1934423" y="2037531"/>
                  <a:pt x="1939557" y="2032673"/>
                  <a:pt x="1944043" y="2027234"/>
                </a:cubicBezTo>
                <a:cubicBezTo>
                  <a:pt x="1945186" y="2025844"/>
                  <a:pt x="1945014" y="2023758"/>
                  <a:pt x="1943557" y="2022596"/>
                </a:cubicBezTo>
                <a:cubicBezTo>
                  <a:pt x="1942233" y="2021434"/>
                  <a:pt x="1940147" y="2021624"/>
                  <a:pt x="1938985" y="2023062"/>
                </a:cubicBezTo>
                <a:moveTo>
                  <a:pt x="1841173" y="2540937"/>
                </a:moveTo>
                <a:cubicBezTo>
                  <a:pt x="1847716" y="2543394"/>
                  <a:pt x="1854708" y="2545013"/>
                  <a:pt x="1861747" y="2545728"/>
                </a:cubicBezTo>
                <a:lnTo>
                  <a:pt x="1862118" y="2545728"/>
                </a:lnTo>
                <a:cubicBezTo>
                  <a:pt x="1863842" y="2545728"/>
                  <a:pt x="1865271" y="2544470"/>
                  <a:pt x="1865443" y="2542756"/>
                </a:cubicBezTo>
                <a:cubicBezTo>
                  <a:pt x="1865538" y="2540937"/>
                  <a:pt x="1864214" y="2539308"/>
                  <a:pt x="1862404" y="2539022"/>
                </a:cubicBezTo>
                <a:cubicBezTo>
                  <a:pt x="1855937" y="2538384"/>
                  <a:pt x="1849545" y="2536841"/>
                  <a:pt x="1843449" y="2534650"/>
                </a:cubicBezTo>
                <a:cubicBezTo>
                  <a:pt x="1841725" y="2534088"/>
                  <a:pt x="1839849" y="2534936"/>
                  <a:pt x="1839173" y="2536651"/>
                </a:cubicBezTo>
                <a:cubicBezTo>
                  <a:pt x="1838497" y="2538384"/>
                  <a:pt x="1839458" y="2540289"/>
                  <a:pt x="1841173" y="2540937"/>
                </a:cubicBezTo>
                <a:moveTo>
                  <a:pt x="1661141" y="2212905"/>
                </a:moveTo>
                <a:lnTo>
                  <a:pt x="1661046" y="2219563"/>
                </a:lnTo>
                <a:lnTo>
                  <a:pt x="1644862" y="2203371"/>
                </a:lnTo>
                <a:cubicBezTo>
                  <a:pt x="1643520" y="2202028"/>
                  <a:pt x="1641434" y="2202028"/>
                  <a:pt x="1640195" y="2203371"/>
                </a:cubicBezTo>
                <a:cubicBezTo>
                  <a:pt x="1638852" y="2204723"/>
                  <a:pt x="1638852" y="2206819"/>
                  <a:pt x="1640195" y="2208019"/>
                </a:cubicBezTo>
                <a:lnTo>
                  <a:pt x="1662008" y="2229841"/>
                </a:lnTo>
                <a:cubicBezTo>
                  <a:pt x="1662665" y="2230536"/>
                  <a:pt x="1663541" y="2230812"/>
                  <a:pt x="1664398" y="2230812"/>
                </a:cubicBezTo>
                <a:cubicBezTo>
                  <a:pt x="1665246" y="2230812"/>
                  <a:pt x="1666084" y="2230536"/>
                  <a:pt x="1666770" y="2229841"/>
                </a:cubicBezTo>
                <a:lnTo>
                  <a:pt x="1688582" y="2208019"/>
                </a:lnTo>
                <a:cubicBezTo>
                  <a:pt x="1689897" y="2207000"/>
                  <a:pt x="1689897" y="2204904"/>
                  <a:pt x="1688582" y="2203561"/>
                </a:cubicBezTo>
                <a:cubicBezTo>
                  <a:pt x="1687249" y="2202209"/>
                  <a:pt x="1685144" y="2202209"/>
                  <a:pt x="1683896" y="2203561"/>
                </a:cubicBezTo>
                <a:lnTo>
                  <a:pt x="1667704" y="2219744"/>
                </a:lnTo>
                <a:lnTo>
                  <a:pt x="1667808" y="2213096"/>
                </a:lnTo>
                <a:cubicBezTo>
                  <a:pt x="1667808" y="2166814"/>
                  <a:pt x="1705527" y="2129095"/>
                  <a:pt x="1751819" y="2129095"/>
                </a:cubicBezTo>
                <a:cubicBezTo>
                  <a:pt x="1776870" y="2129095"/>
                  <a:pt x="1800406" y="2140125"/>
                  <a:pt x="1816418" y="2159375"/>
                </a:cubicBezTo>
                <a:cubicBezTo>
                  <a:pt x="1817551" y="2160823"/>
                  <a:pt x="1819637" y="2161004"/>
                  <a:pt x="1821075" y="2159756"/>
                </a:cubicBezTo>
                <a:cubicBezTo>
                  <a:pt x="1822485" y="2158584"/>
                  <a:pt x="1822695" y="2156489"/>
                  <a:pt x="1821552" y="2155098"/>
                </a:cubicBezTo>
                <a:cubicBezTo>
                  <a:pt x="1804206" y="2134305"/>
                  <a:pt x="1778775" y="2122313"/>
                  <a:pt x="1751819" y="2122313"/>
                </a:cubicBezTo>
                <a:cubicBezTo>
                  <a:pt x="1701803" y="2122313"/>
                  <a:pt x="1661141" y="2163004"/>
                  <a:pt x="1661141" y="2212905"/>
                </a:cubicBezTo>
                <a:moveTo>
                  <a:pt x="548526" y="1816932"/>
                </a:moveTo>
                <a:cubicBezTo>
                  <a:pt x="548811" y="1816932"/>
                  <a:pt x="549011" y="1816932"/>
                  <a:pt x="549287" y="1816837"/>
                </a:cubicBezTo>
                <a:cubicBezTo>
                  <a:pt x="556527" y="1815122"/>
                  <a:pt x="563966" y="1813208"/>
                  <a:pt x="571205" y="1810931"/>
                </a:cubicBezTo>
                <a:cubicBezTo>
                  <a:pt x="573024" y="1810379"/>
                  <a:pt x="573967" y="1808559"/>
                  <a:pt x="573395" y="1806750"/>
                </a:cubicBezTo>
                <a:cubicBezTo>
                  <a:pt x="572928" y="1805121"/>
                  <a:pt x="571024" y="1804187"/>
                  <a:pt x="569290" y="1804654"/>
                </a:cubicBezTo>
                <a:cubicBezTo>
                  <a:pt x="562147" y="1806835"/>
                  <a:pt x="554927" y="1808750"/>
                  <a:pt x="547754" y="1810379"/>
                </a:cubicBezTo>
                <a:cubicBezTo>
                  <a:pt x="545982" y="1810750"/>
                  <a:pt x="544925" y="1812570"/>
                  <a:pt x="545287" y="1814379"/>
                </a:cubicBezTo>
                <a:cubicBezTo>
                  <a:pt x="545659" y="1815913"/>
                  <a:pt x="547011" y="1816932"/>
                  <a:pt x="548526" y="1816932"/>
                </a:cubicBezTo>
                <a:moveTo>
                  <a:pt x="1815074" y="2218115"/>
                </a:moveTo>
                <a:cubicBezTo>
                  <a:pt x="1813722" y="2219468"/>
                  <a:pt x="1813722" y="2221554"/>
                  <a:pt x="1815074" y="2222811"/>
                </a:cubicBezTo>
                <a:cubicBezTo>
                  <a:pt x="1816418" y="2224164"/>
                  <a:pt x="1818494" y="2224164"/>
                  <a:pt x="1819732" y="2222811"/>
                </a:cubicBezTo>
                <a:lnTo>
                  <a:pt x="1835934" y="2206628"/>
                </a:lnTo>
                <a:lnTo>
                  <a:pt x="1835934" y="2213191"/>
                </a:lnTo>
                <a:cubicBezTo>
                  <a:pt x="1836125" y="2222440"/>
                  <a:pt x="1833086" y="2237651"/>
                  <a:pt x="1829352" y="2246624"/>
                </a:cubicBezTo>
                <a:cubicBezTo>
                  <a:pt x="1828686" y="2248348"/>
                  <a:pt x="1829457" y="2250253"/>
                  <a:pt x="1831086" y="2250996"/>
                </a:cubicBezTo>
                <a:cubicBezTo>
                  <a:pt x="1831534" y="2251186"/>
                  <a:pt x="1831934" y="2251281"/>
                  <a:pt x="1832400" y="2251281"/>
                </a:cubicBezTo>
                <a:cubicBezTo>
                  <a:pt x="1833724" y="2251281"/>
                  <a:pt x="1834991" y="2250538"/>
                  <a:pt x="1835458" y="2249281"/>
                </a:cubicBezTo>
                <a:cubicBezTo>
                  <a:pt x="1839640" y="2239461"/>
                  <a:pt x="1842802" y="2223278"/>
                  <a:pt x="1842602" y="2213191"/>
                </a:cubicBezTo>
                <a:lnTo>
                  <a:pt x="1842602" y="2206724"/>
                </a:lnTo>
                <a:lnTo>
                  <a:pt x="1858803" y="2222907"/>
                </a:lnTo>
                <a:cubicBezTo>
                  <a:pt x="1859442" y="2223554"/>
                  <a:pt x="1860309" y="2223840"/>
                  <a:pt x="1861175" y="2223840"/>
                </a:cubicBezTo>
                <a:cubicBezTo>
                  <a:pt x="1862033" y="2223840"/>
                  <a:pt x="1862890" y="2223554"/>
                  <a:pt x="1863547" y="2222907"/>
                </a:cubicBezTo>
                <a:cubicBezTo>
                  <a:pt x="1864871" y="2221554"/>
                  <a:pt x="1864871" y="2219468"/>
                  <a:pt x="1863547" y="2218249"/>
                </a:cubicBezTo>
                <a:lnTo>
                  <a:pt x="1841630" y="2196351"/>
                </a:lnTo>
                <a:cubicBezTo>
                  <a:pt x="1841068" y="2195751"/>
                  <a:pt x="1840230" y="2195370"/>
                  <a:pt x="1839258" y="2195370"/>
                </a:cubicBezTo>
                <a:cubicBezTo>
                  <a:pt x="1838297" y="2195370"/>
                  <a:pt x="1837534" y="2195751"/>
                  <a:pt x="1836887" y="2196351"/>
                </a:cubicBezTo>
                <a:lnTo>
                  <a:pt x="1815074" y="2218115"/>
                </a:lnTo>
                <a:close/>
                <a:moveTo>
                  <a:pt x="1931184" y="1781727"/>
                </a:moveTo>
                <a:cubicBezTo>
                  <a:pt x="1930051" y="1780280"/>
                  <a:pt x="1927946" y="1780099"/>
                  <a:pt x="1926517" y="1781204"/>
                </a:cubicBezTo>
                <a:cubicBezTo>
                  <a:pt x="1925078" y="1782366"/>
                  <a:pt x="1924793" y="1784471"/>
                  <a:pt x="1926021" y="1785909"/>
                </a:cubicBezTo>
                <a:cubicBezTo>
                  <a:pt x="1930336" y="1791300"/>
                  <a:pt x="1935375" y="1796187"/>
                  <a:pt x="1940985" y="1800282"/>
                </a:cubicBezTo>
                <a:cubicBezTo>
                  <a:pt x="1941557" y="1800749"/>
                  <a:pt x="1942319" y="1800930"/>
                  <a:pt x="1942986" y="1800930"/>
                </a:cubicBezTo>
                <a:cubicBezTo>
                  <a:pt x="1944043" y="1800930"/>
                  <a:pt x="1945014" y="1800463"/>
                  <a:pt x="1945653" y="1799635"/>
                </a:cubicBezTo>
                <a:cubicBezTo>
                  <a:pt x="1946700" y="1798091"/>
                  <a:pt x="1946414" y="1796091"/>
                  <a:pt x="1944871" y="1794920"/>
                </a:cubicBezTo>
                <a:cubicBezTo>
                  <a:pt x="1939747" y="1791024"/>
                  <a:pt x="1935185" y="1786662"/>
                  <a:pt x="1931184" y="1781727"/>
                </a:cubicBezTo>
                <a:moveTo>
                  <a:pt x="1055255" y="2227840"/>
                </a:moveTo>
                <a:cubicBezTo>
                  <a:pt x="1055255" y="2245738"/>
                  <a:pt x="1040778" y="2260245"/>
                  <a:pt x="1022775" y="2260349"/>
                </a:cubicBezTo>
                <a:cubicBezTo>
                  <a:pt x="1004868" y="2260349"/>
                  <a:pt x="990295" y="2245738"/>
                  <a:pt x="990295" y="2227840"/>
                </a:cubicBezTo>
                <a:cubicBezTo>
                  <a:pt x="990295" y="2202904"/>
                  <a:pt x="1014965" y="2166214"/>
                  <a:pt x="1022775" y="2166214"/>
                </a:cubicBezTo>
                <a:cubicBezTo>
                  <a:pt x="1030595" y="2166214"/>
                  <a:pt x="1055255" y="2202904"/>
                  <a:pt x="1055255" y="2227840"/>
                </a:cubicBezTo>
                <a:moveTo>
                  <a:pt x="997067" y="2227840"/>
                </a:moveTo>
                <a:cubicBezTo>
                  <a:pt x="997067" y="2242071"/>
                  <a:pt x="1008688" y="2253653"/>
                  <a:pt x="1022871" y="2253653"/>
                </a:cubicBezTo>
                <a:cubicBezTo>
                  <a:pt x="1037082" y="2253653"/>
                  <a:pt x="1048683" y="2242071"/>
                  <a:pt x="1048683" y="2227840"/>
                </a:cubicBezTo>
                <a:cubicBezTo>
                  <a:pt x="1048683" y="2206028"/>
                  <a:pt x="1028414" y="2177844"/>
                  <a:pt x="1022871" y="2173281"/>
                </a:cubicBezTo>
                <a:cubicBezTo>
                  <a:pt x="1017365" y="2177844"/>
                  <a:pt x="997067" y="2206028"/>
                  <a:pt x="997067" y="2227840"/>
                </a:cubicBezTo>
                <a:moveTo>
                  <a:pt x="709803" y="2522373"/>
                </a:moveTo>
                <a:cubicBezTo>
                  <a:pt x="708270" y="2523392"/>
                  <a:pt x="707984" y="2525497"/>
                  <a:pt x="709031" y="2527021"/>
                </a:cubicBezTo>
                <a:cubicBezTo>
                  <a:pt x="709708" y="2527907"/>
                  <a:pt x="710641" y="2528373"/>
                  <a:pt x="711708" y="2528373"/>
                </a:cubicBezTo>
                <a:cubicBezTo>
                  <a:pt x="712346" y="2528373"/>
                  <a:pt x="713032" y="2528183"/>
                  <a:pt x="713708" y="2527687"/>
                </a:cubicBezTo>
                <a:cubicBezTo>
                  <a:pt x="719404" y="2523506"/>
                  <a:pt x="724652" y="2518648"/>
                  <a:pt x="729129" y="2513210"/>
                </a:cubicBezTo>
                <a:cubicBezTo>
                  <a:pt x="730253" y="2511781"/>
                  <a:pt x="730082" y="2509676"/>
                  <a:pt x="728643" y="2508561"/>
                </a:cubicBezTo>
                <a:cubicBezTo>
                  <a:pt x="727214" y="2507409"/>
                  <a:pt x="725128" y="2507599"/>
                  <a:pt x="723985" y="2509037"/>
                </a:cubicBezTo>
                <a:cubicBezTo>
                  <a:pt x="719890" y="2514009"/>
                  <a:pt x="715127" y="2518467"/>
                  <a:pt x="709803" y="2522373"/>
                </a:cubicBezTo>
                <a:moveTo>
                  <a:pt x="305543" y="1816932"/>
                </a:moveTo>
                <a:cubicBezTo>
                  <a:pt x="305848" y="1816932"/>
                  <a:pt x="306028" y="1816932"/>
                  <a:pt x="306314" y="1816837"/>
                </a:cubicBezTo>
                <a:cubicBezTo>
                  <a:pt x="313534" y="1815122"/>
                  <a:pt x="320993" y="1813208"/>
                  <a:pt x="328213" y="1810931"/>
                </a:cubicBezTo>
                <a:cubicBezTo>
                  <a:pt x="330032" y="1810379"/>
                  <a:pt x="330975" y="1808559"/>
                  <a:pt x="330412" y="1806750"/>
                </a:cubicBezTo>
                <a:cubicBezTo>
                  <a:pt x="329927" y="1805121"/>
                  <a:pt x="328031" y="1804187"/>
                  <a:pt x="326307" y="1804654"/>
                </a:cubicBezTo>
                <a:cubicBezTo>
                  <a:pt x="319164" y="1806835"/>
                  <a:pt x="311934" y="1808750"/>
                  <a:pt x="304800" y="1810379"/>
                </a:cubicBezTo>
                <a:cubicBezTo>
                  <a:pt x="302990" y="1810750"/>
                  <a:pt x="301952" y="1812570"/>
                  <a:pt x="302314" y="1814379"/>
                </a:cubicBezTo>
                <a:cubicBezTo>
                  <a:pt x="302685" y="1815913"/>
                  <a:pt x="304029" y="1816932"/>
                  <a:pt x="305543" y="1816932"/>
                </a:cubicBezTo>
                <a:moveTo>
                  <a:pt x="725986" y="1800282"/>
                </a:moveTo>
                <a:cubicBezTo>
                  <a:pt x="726567" y="1800749"/>
                  <a:pt x="727320" y="1800930"/>
                  <a:pt x="727986" y="1800930"/>
                </a:cubicBezTo>
                <a:cubicBezTo>
                  <a:pt x="729024" y="1800930"/>
                  <a:pt x="729977" y="1800473"/>
                  <a:pt x="730653" y="1799635"/>
                </a:cubicBezTo>
                <a:cubicBezTo>
                  <a:pt x="731711" y="1798101"/>
                  <a:pt x="731396" y="1796101"/>
                  <a:pt x="729891" y="1794929"/>
                </a:cubicBezTo>
                <a:cubicBezTo>
                  <a:pt x="724748" y="1791024"/>
                  <a:pt x="720176" y="1786662"/>
                  <a:pt x="716175" y="1781727"/>
                </a:cubicBezTo>
                <a:cubicBezTo>
                  <a:pt x="715042" y="1780280"/>
                  <a:pt x="712937" y="1780099"/>
                  <a:pt x="711498" y="1781213"/>
                </a:cubicBezTo>
                <a:cubicBezTo>
                  <a:pt x="710079" y="1782375"/>
                  <a:pt x="709793" y="1784471"/>
                  <a:pt x="711041" y="1785909"/>
                </a:cubicBezTo>
                <a:cubicBezTo>
                  <a:pt x="715308" y="1791310"/>
                  <a:pt x="720347" y="1796187"/>
                  <a:pt x="725986" y="1800282"/>
                </a:cubicBezTo>
                <a:moveTo>
                  <a:pt x="482994" y="1800282"/>
                </a:moveTo>
                <a:cubicBezTo>
                  <a:pt x="483575" y="1800749"/>
                  <a:pt x="484318" y="1800930"/>
                  <a:pt x="484994" y="1800930"/>
                </a:cubicBezTo>
                <a:cubicBezTo>
                  <a:pt x="486051" y="1800930"/>
                  <a:pt x="486994" y="1800473"/>
                  <a:pt x="487680" y="1799635"/>
                </a:cubicBezTo>
                <a:cubicBezTo>
                  <a:pt x="488709" y="1798101"/>
                  <a:pt x="488452" y="1796101"/>
                  <a:pt x="486908" y="1794929"/>
                </a:cubicBezTo>
                <a:cubicBezTo>
                  <a:pt x="481765" y="1791024"/>
                  <a:pt x="477183" y="1786662"/>
                  <a:pt x="473183" y="1781727"/>
                </a:cubicBezTo>
                <a:cubicBezTo>
                  <a:pt x="472040" y="1780280"/>
                  <a:pt x="469945" y="1780099"/>
                  <a:pt x="468506" y="1781213"/>
                </a:cubicBezTo>
                <a:cubicBezTo>
                  <a:pt x="467087" y="1782375"/>
                  <a:pt x="466810" y="1784471"/>
                  <a:pt x="468039" y="1785909"/>
                </a:cubicBezTo>
                <a:cubicBezTo>
                  <a:pt x="472316" y="1791310"/>
                  <a:pt x="477374" y="1796187"/>
                  <a:pt x="482994" y="1800282"/>
                </a:cubicBezTo>
                <a:moveTo>
                  <a:pt x="1815074" y="1732188"/>
                </a:moveTo>
                <a:cubicBezTo>
                  <a:pt x="1813722" y="1733502"/>
                  <a:pt x="1813722" y="1735579"/>
                  <a:pt x="1815074" y="1736836"/>
                </a:cubicBezTo>
                <a:cubicBezTo>
                  <a:pt x="1816418" y="1738189"/>
                  <a:pt x="1818494" y="1738189"/>
                  <a:pt x="1819732" y="1736836"/>
                </a:cubicBezTo>
                <a:lnTo>
                  <a:pt x="1835934" y="1720653"/>
                </a:lnTo>
                <a:lnTo>
                  <a:pt x="1835934" y="1727216"/>
                </a:lnTo>
                <a:cubicBezTo>
                  <a:pt x="1836125" y="1736474"/>
                  <a:pt x="1833086" y="1751676"/>
                  <a:pt x="1829352" y="1760649"/>
                </a:cubicBezTo>
                <a:cubicBezTo>
                  <a:pt x="1828686" y="1762373"/>
                  <a:pt x="1829457" y="1764287"/>
                  <a:pt x="1831086" y="1765021"/>
                </a:cubicBezTo>
                <a:cubicBezTo>
                  <a:pt x="1831534" y="1765211"/>
                  <a:pt x="1831934" y="1765306"/>
                  <a:pt x="1832400" y="1765306"/>
                </a:cubicBezTo>
                <a:cubicBezTo>
                  <a:pt x="1833724" y="1765306"/>
                  <a:pt x="1834991" y="1764563"/>
                  <a:pt x="1835458" y="1763306"/>
                </a:cubicBezTo>
                <a:cubicBezTo>
                  <a:pt x="1839640" y="1753486"/>
                  <a:pt x="1842802" y="1737312"/>
                  <a:pt x="1842602" y="1727216"/>
                </a:cubicBezTo>
                <a:lnTo>
                  <a:pt x="1842602" y="1720749"/>
                </a:lnTo>
                <a:lnTo>
                  <a:pt x="1858803" y="1736931"/>
                </a:lnTo>
                <a:cubicBezTo>
                  <a:pt x="1859442" y="1737579"/>
                  <a:pt x="1860309" y="1737874"/>
                  <a:pt x="1861175" y="1737874"/>
                </a:cubicBezTo>
                <a:cubicBezTo>
                  <a:pt x="1862033" y="1737874"/>
                  <a:pt x="1862890" y="1737579"/>
                  <a:pt x="1863547" y="1736931"/>
                </a:cubicBezTo>
                <a:cubicBezTo>
                  <a:pt x="1864871" y="1735579"/>
                  <a:pt x="1864871" y="1733502"/>
                  <a:pt x="1863547" y="1732274"/>
                </a:cubicBezTo>
                <a:lnTo>
                  <a:pt x="1841630" y="1710376"/>
                </a:lnTo>
                <a:cubicBezTo>
                  <a:pt x="1841068" y="1709776"/>
                  <a:pt x="1840230" y="1709395"/>
                  <a:pt x="1839258" y="1709395"/>
                </a:cubicBezTo>
                <a:cubicBezTo>
                  <a:pt x="1838297" y="1709395"/>
                  <a:pt x="1837534" y="1709776"/>
                  <a:pt x="1836887" y="1710376"/>
                </a:cubicBezTo>
                <a:lnTo>
                  <a:pt x="1815074" y="1732188"/>
                </a:lnTo>
                <a:close/>
                <a:moveTo>
                  <a:pt x="1011821" y="2296068"/>
                </a:moveTo>
                <a:cubicBezTo>
                  <a:pt x="1005364" y="2295363"/>
                  <a:pt x="998963" y="2293887"/>
                  <a:pt x="992886" y="2291696"/>
                </a:cubicBezTo>
                <a:cubicBezTo>
                  <a:pt x="991152" y="2291086"/>
                  <a:pt x="989257" y="2291963"/>
                  <a:pt x="988590" y="2293696"/>
                </a:cubicBezTo>
                <a:cubicBezTo>
                  <a:pt x="987923" y="2295363"/>
                  <a:pt x="988886" y="2297278"/>
                  <a:pt x="990590" y="2297973"/>
                </a:cubicBezTo>
                <a:cubicBezTo>
                  <a:pt x="997144" y="2300440"/>
                  <a:pt x="1004097" y="2302069"/>
                  <a:pt x="1011164" y="2302717"/>
                </a:cubicBezTo>
                <a:lnTo>
                  <a:pt x="1011555" y="2302717"/>
                </a:lnTo>
                <a:cubicBezTo>
                  <a:pt x="1013270" y="2302717"/>
                  <a:pt x="1014689" y="2301469"/>
                  <a:pt x="1014869" y="2299783"/>
                </a:cubicBezTo>
                <a:cubicBezTo>
                  <a:pt x="1015069" y="2297887"/>
                  <a:pt x="1013736" y="2296249"/>
                  <a:pt x="1011821" y="2296068"/>
                </a:cubicBezTo>
                <a:moveTo>
                  <a:pt x="1960597" y="2293696"/>
                </a:moveTo>
                <a:cubicBezTo>
                  <a:pt x="1959959" y="2295363"/>
                  <a:pt x="1960912" y="2297278"/>
                  <a:pt x="1962598" y="2297973"/>
                </a:cubicBezTo>
                <a:cubicBezTo>
                  <a:pt x="1969189" y="2300440"/>
                  <a:pt x="1976132" y="2302069"/>
                  <a:pt x="1983181" y="2302707"/>
                </a:cubicBezTo>
                <a:lnTo>
                  <a:pt x="1983553" y="2302707"/>
                </a:lnTo>
                <a:cubicBezTo>
                  <a:pt x="1985286" y="2302707"/>
                  <a:pt x="1986715" y="2301469"/>
                  <a:pt x="1986906" y="2299783"/>
                </a:cubicBezTo>
                <a:cubicBezTo>
                  <a:pt x="1987001" y="2297887"/>
                  <a:pt x="1985667" y="2296249"/>
                  <a:pt x="1983867" y="2296068"/>
                </a:cubicBezTo>
                <a:cubicBezTo>
                  <a:pt x="1977371" y="2295363"/>
                  <a:pt x="1970998" y="2293887"/>
                  <a:pt x="1964903" y="2291696"/>
                </a:cubicBezTo>
                <a:cubicBezTo>
                  <a:pt x="1963188" y="2291086"/>
                  <a:pt x="1961283" y="2291963"/>
                  <a:pt x="1960597" y="2293696"/>
                </a:cubicBezTo>
                <a:moveTo>
                  <a:pt x="1817446" y="1780099"/>
                </a:moveTo>
                <a:cubicBezTo>
                  <a:pt x="1813360" y="1785023"/>
                  <a:pt x="1808588" y="1789538"/>
                  <a:pt x="1803273" y="1793396"/>
                </a:cubicBezTo>
                <a:cubicBezTo>
                  <a:pt x="1801740" y="1794472"/>
                  <a:pt x="1801453" y="1796567"/>
                  <a:pt x="1802511" y="1798101"/>
                </a:cubicBezTo>
                <a:cubicBezTo>
                  <a:pt x="1803168" y="1798939"/>
                  <a:pt x="1804130" y="1799435"/>
                  <a:pt x="1805168" y="1799435"/>
                </a:cubicBezTo>
                <a:cubicBezTo>
                  <a:pt x="1805826" y="1799435"/>
                  <a:pt x="1806511" y="1799215"/>
                  <a:pt x="1807178" y="1798749"/>
                </a:cubicBezTo>
                <a:cubicBezTo>
                  <a:pt x="1812874" y="1794558"/>
                  <a:pt x="1818122" y="1789719"/>
                  <a:pt x="1822589" y="1784280"/>
                </a:cubicBezTo>
                <a:cubicBezTo>
                  <a:pt x="1823723" y="1782842"/>
                  <a:pt x="1823552" y="1780746"/>
                  <a:pt x="1822123" y="1779632"/>
                </a:cubicBezTo>
                <a:cubicBezTo>
                  <a:pt x="1820694" y="1778470"/>
                  <a:pt x="1818589" y="1778651"/>
                  <a:pt x="1817446" y="1780099"/>
                </a:cubicBezTo>
                <a:moveTo>
                  <a:pt x="1873358" y="1531277"/>
                </a:moveTo>
                <a:cubicBezTo>
                  <a:pt x="1855451" y="1531277"/>
                  <a:pt x="1840887" y="1516704"/>
                  <a:pt x="1840887" y="1498806"/>
                </a:cubicBezTo>
                <a:cubicBezTo>
                  <a:pt x="1840887" y="1473832"/>
                  <a:pt x="1865547" y="1437180"/>
                  <a:pt x="1873358" y="1437180"/>
                </a:cubicBezTo>
                <a:cubicBezTo>
                  <a:pt x="1881159" y="1437180"/>
                  <a:pt x="1905838" y="1473832"/>
                  <a:pt x="1905838" y="1498806"/>
                </a:cubicBezTo>
                <a:cubicBezTo>
                  <a:pt x="1905838" y="1516704"/>
                  <a:pt x="1891256" y="1531277"/>
                  <a:pt x="1873358" y="1531277"/>
                </a:cubicBezTo>
                <a:moveTo>
                  <a:pt x="1873358" y="1444247"/>
                </a:moveTo>
                <a:cubicBezTo>
                  <a:pt x="1867843" y="1448810"/>
                  <a:pt x="1847545" y="1476994"/>
                  <a:pt x="1847545" y="1498806"/>
                </a:cubicBezTo>
                <a:cubicBezTo>
                  <a:pt x="1847545" y="1512989"/>
                  <a:pt x="1859166" y="1524619"/>
                  <a:pt x="1873358" y="1524619"/>
                </a:cubicBezTo>
                <a:cubicBezTo>
                  <a:pt x="1887560" y="1524619"/>
                  <a:pt x="1899171" y="1512989"/>
                  <a:pt x="1899171" y="1498806"/>
                </a:cubicBezTo>
                <a:cubicBezTo>
                  <a:pt x="1899171" y="1476994"/>
                  <a:pt x="1878892" y="1448810"/>
                  <a:pt x="1873358" y="1444247"/>
                </a:cubicBezTo>
                <a:moveTo>
                  <a:pt x="506911" y="1805721"/>
                </a:moveTo>
                <a:cubicBezTo>
                  <a:pt x="505197" y="1805111"/>
                  <a:pt x="503301" y="1805997"/>
                  <a:pt x="502625" y="1807721"/>
                </a:cubicBezTo>
                <a:cubicBezTo>
                  <a:pt x="501948" y="1809436"/>
                  <a:pt x="502911" y="1811350"/>
                  <a:pt x="504625" y="1811998"/>
                </a:cubicBezTo>
                <a:cubicBezTo>
                  <a:pt x="511207" y="1814465"/>
                  <a:pt x="518141" y="1816094"/>
                  <a:pt x="525208" y="1816741"/>
                </a:cubicBezTo>
                <a:lnTo>
                  <a:pt x="525580" y="1816741"/>
                </a:lnTo>
                <a:cubicBezTo>
                  <a:pt x="527304" y="1816741"/>
                  <a:pt x="528714" y="1815532"/>
                  <a:pt x="528904" y="1813808"/>
                </a:cubicBezTo>
                <a:cubicBezTo>
                  <a:pt x="529009" y="1811903"/>
                  <a:pt x="527666" y="1810274"/>
                  <a:pt x="525856" y="1810093"/>
                </a:cubicBezTo>
                <a:cubicBezTo>
                  <a:pt x="519398" y="1809436"/>
                  <a:pt x="512997" y="1807902"/>
                  <a:pt x="506911" y="1805721"/>
                </a:cubicBezTo>
                <a:moveTo>
                  <a:pt x="1841173" y="2054962"/>
                </a:moveTo>
                <a:cubicBezTo>
                  <a:pt x="1847716" y="2057476"/>
                  <a:pt x="1854708" y="2059057"/>
                  <a:pt x="1861747" y="2059753"/>
                </a:cubicBezTo>
                <a:lnTo>
                  <a:pt x="1862118" y="2059753"/>
                </a:lnTo>
                <a:cubicBezTo>
                  <a:pt x="1863842" y="2059753"/>
                  <a:pt x="1865271" y="2058495"/>
                  <a:pt x="1865443" y="2056781"/>
                </a:cubicBezTo>
                <a:cubicBezTo>
                  <a:pt x="1865538" y="2054866"/>
                  <a:pt x="1864214" y="2053247"/>
                  <a:pt x="1862404" y="2053057"/>
                </a:cubicBezTo>
                <a:cubicBezTo>
                  <a:pt x="1855937" y="2052409"/>
                  <a:pt x="1849545" y="2050875"/>
                  <a:pt x="1843449" y="2048685"/>
                </a:cubicBezTo>
                <a:cubicBezTo>
                  <a:pt x="1841725" y="2048123"/>
                  <a:pt x="1839849" y="2048961"/>
                  <a:pt x="1839173" y="2050685"/>
                </a:cubicBezTo>
                <a:cubicBezTo>
                  <a:pt x="1838497" y="2052409"/>
                  <a:pt x="1839458" y="2054314"/>
                  <a:pt x="1841173" y="2054962"/>
                </a:cubicBezTo>
                <a:moveTo>
                  <a:pt x="1782766" y="1969989"/>
                </a:moveTo>
                <a:lnTo>
                  <a:pt x="1782690" y="1976685"/>
                </a:lnTo>
                <a:lnTo>
                  <a:pt x="1766488" y="1960502"/>
                </a:lnTo>
                <a:cubicBezTo>
                  <a:pt x="1765154" y="1959150"/>
                  <a:pt x="1763058" y="1959150"/>
                  <a:pt x="1761830" y="1960502"/>
                </a:cubicBezTo>
                <a:cubicBezTo>
                  <a:pt x="1760496" y="1961807"/>
                  <a:pt x="1760496" y="1963893"/>
                  <a:pt x="1761830" y="1965150"/>
                </a:cubicBezTo>
                <a:lnTo>
                  <a:pt x="1783546" y="1987153"/>
                </a:lnTo>
                <a:cubicBezTo>
                  <a:pt x="1784204" y="1987801"/>
                  <a:pt x="1785061" y="1988134"/>
                  <a:pt x="1785909" y="1988134"/>
                </a:cubicBezTo>
                <a:cubicBezTo>
                  <a:pt x="1786785" y="1988134"/>
                  <a:pt x="1787642" y="1987801"/>
                  <a:pt x="1788309" y="1987153"/>
                </a:cubicBezTo>
                <a:lnTo>
                  <a:pt x="1810226" y="1965341"/>
                </a:lnTo>
                <a:cubicBezTo>
                  <a:pt x="1811550" y="1963988"/>
                  <a:pt x="1811550" y="1961902"/>
                  <a:pt x="1810226" y="1960683"/>
                </a:cubicBezTo>
                <a:cubicBezTo>
                  <a:pt x="1808873" y="1959340"/>
                  <a:pt x="1806787" y="1959340"/>
                  <a:pt x="1805549" y="1960683"/>
                </a:cubicBezTo>
                <a:lnTo>
                  <a:pt x="1789366" y="1976876"/>
                </a:lnTo>
                <a:lnTo>
                  <a:pt x="1789452" y="1970227"/>
                </a:lnTo>
                <a:cubicBezTo>
                  <a:pt x="1789452" y="1923898"/>
                  <a:pt x="1827171" y="1886179"/>
                  <a:pt x="1873444" y="1886179"/>
                </a:cubicBezTo>
                <a:cubicBezTo>
                  <a:pt x="1898513" y="1886179"/>
                  <a:pt x="1922021" y="1897256"/>
                  <a:pt x="1938052" y="1916459"/>
                </a:cubicBezTo>
                <a:cubicBezTo>
                  <a:pt x="1939194" y="1917897"/>
                  <a:pt x="1941280" y="1918087"/>
                  <a:pt x="1942700" y="1916878"/>
                </a:cubicBezTo>
                <a:cubicBezTo>
                  <a:pt x="1944148" y="1915716"/>
                  <a:pt x="1944328" y="1913620"/>
                  <a:pt x="1943195" y="1912182"/>
                </a:cubicBezTo>
                <a:cubicBezTo>
                  <a:pt x="1925850" y="1891437"/>
                  <a:pt x="1900523" y="1879435"/>
                  <a:pt x="1873444" y="1879435"/>
                </a:cubicBezTo>
                <a:cubicBezTo>
                  <a:pt x="1823456" y="1879435"/>
                  <a:pt x="1782766" y="1920088"/>
                  <a:pt x="1782766" y="1969989"/>
                </a:cubicBezTo>
                <a:moveTo>
                  <a:pt x="1873358" y="2017243"/>
                </a:moveTo>
                <a:cubicBezTo>
                  <a:pt x="1855451" y="2017243"/>
                  <a:pt x="1840887" y="2002688"/>
                  <a:pt x="1840887" y="1984782"/>
                </a:cubicBezTo>
                <a:cubicBezTo>
                  <a:pt x="1840887" y="1959807"/>
                  <a:pt x="1865547" y="1923155"/>
                  <a:pt x="1873358" y="1923155"/>
                </a:cubicBezTo>
                <a:cubicBezTo>
                  <a:pt x="1881159" y="1923155"/>
                  <a:pt x="1905838" y="1959807"/>
                  <a:pt x="1905838" y="1984782"/>
                </a:cubicBezTo>
                <a:cubicBezTo>
                  <a:pt x="1905838" y="2002688"/>
                  <a:pt x="1891256" y="2017243"/>
                  <a:pt x="1873358" y="2017243"/>
                </a:cubicBezTo>
                <a:moveTo>
                  <a:pt x="1873358" y="1930184"/>
                </a:moveTo>
                <a:cubicBezTo>
                  <a:pt x="1867843" y="1934785"/>
                  <a:pt x="1847545" y="1962969"/>
                  <a:pt x="1847545" y="1984782"/>
                </a:cubicBezTo>
                <a:cubicBezTo>
                  <a:pt x="1847545" y="1998964"/>
                  <a:pt x="1859166" y="2010594"/>
                  <a:pt x="1873358" y="2010594"/>
                </a:cubicBezTo>
                <a:cubicBezTo>
                  <a:pt x="1887560" y="2010594"/>
                  <a:pt x="1899171" y="1999059"/>
                  <a:pt x="1899171" y="1984782"/>
                </a:cubicBezTo>
                <a:cubicBezTo>
                  <a:pt x="1899171" y="1962969"/>
                  <a:pt x="1878892" y="1934785"/>
                  <a:pt x="1873358" y="1930184"/>
                </a:cubicBezTo>
                <a:moveTo>
                  <a:pt x="1809722" y="1538716"/>
                </a:moveTo>
                <a:cubicBezTo>
                  <a:pt x="1808588" y="1537278"/>
                  <a:pt x="1806502" y="1537087"/>
                  <a:pt x="1805083" y="1538249"/>
                </a:cubicBezTo>
                <a:cubicBezTo>
                  <a:pt x="1803645" y="1539364"/>
                  <a:pt x="1803359" y="1541507"/>
                  <a:pt x="1804578" y="1542898"/>
                </a:cubicBezTo>
                <a:cubicBezTo>
                  <a:pt x="1808873" y="1548346"/>
                  <a:pt x="1813922" y="1553185"/>
                  <a:pt x="1819541" y="1557271"/>
                </a:cubicBezTo>
                <a:cubicBezTo>
                  <a:pt x="1820132" y="1557785"/>
                  <a:pt x="1820856" y="1557966"/>
                  <a:pt x="1821552" y="1557966"/>
                </a:cubicBezTo>
                <a:cubicBezTo>
                  <a:pt x="1822589" y="1557966"/>
                  <a:pt x="1823552" y="1557509"/>
                  <a:pt x="1824218" y="1556623"/>
                </a:cubicBezTo>
                <a:cubicBezTo>
                  <a:pt x="1825266" y="1555090"/>
                  <a:pt x="1824981" y="1553089"/>
                  <a:pt x="1823447" y="1551975"/>
                </a:cubicBezTo>
                <a:cubicBezTo>
                  <a:pt x="1818313" y="1548060"/>
                  <a:pt x="1813646" y="1543698"/>
                  <a:pt x="1809722" y="1538716"/>
                </a:cubicBezTo>
                <a:moveTo>
                  <a:pt x="478536" y="1979895"/>
                </a:moveTo>
                <a:cubicBezTo>
                  <a:pt x="479860" y="1981248"/>
                  <a:pt x="481936" y="1981248"/>
                  <a:pt x="483184" y="1979895"/>
                </a:cubicBezTo>
                <a:lnTo>
                  <a:pt x="499377" y="1963722"/>
                </a:lnTo>
                <a:lnTo>
                  <a:pt x="499377" y="1970313"/>
                </a:lnTo>
                <a:cubicBezTo>
                  <a:pt x="499586" y="1979524"/>
                  <a:pt x="496528" y="1994773"/>
                  <a:pt x="492814" y="2003708"/>
                </a:cubicBezTo>
                <a:cubicBezTo>
                  <a:pt x="492052" y="2005432"/>
                  <a:pt x="492900" y="2007337"/>
                  <a:pt x="494529" y="2008127"/>
                </a:cubicBezTo>
                <a:cubicBezTo>
                  <a:pt x="494909" y="2008318"/>
                  <a:pt x="495395" y="2008403"/>
                  <a:pt x="495852" y="2008403"/>
                </a:cubicBezTo>
                <a:cubicBezTo>
                  <a:pt x="497186" y="2008403"/>
                  <a:pt x="498434" y="2007622"/>
                  <a:pt x="498900" y="2006413"/>
                </a:cubicBezTo>
                <a:cubicBezTo>
                  <a:pt x="503091" y="1996592"/>
                  <a:pt x="506235" y="1980410"/>
                  <a:pt x="506044" y="1970313"/>
                </a:cubicBezTo>
                <a:lnTo>
                  <a:pt x="506044" y="1963807"/>
                </a:lnTo>
                <a:lnTo>
                  <a:pt x="522246" y="1980038"/>
                </a:lnTo>
                <a:cubicBezTo>
                  <a:pt x="522904" y="1980686"/>
                  <a:pt x="523760" y="1980971"/>
                  <a:pt x="524627" y="1980971"/>
                </a:cubicBezTo>
                <a:cubicBezTo>
                  <a:pt x="525485" y="1980971"/>
                  <a:pt x="526342" y="1980686"/>
                  <a:pt x="526999" y="1980038"/>
                </a:cubicBezTo>
                <a:cubicBezTo>
                  <a:pt x="528332" y="1978685"/>
                  <a:pt x="528332" y="1976609"/>
                  <a:pt x="526999" y="1975333"/>
                </a:cubicBezTo>
                <a:lnTo>
                  <a:pt x="505206" y="1953530"/>
                </a:lnTo>
                <a:cubicBezTo>
                  <a:pt x="504625" y="1952968"/>
                  <a:pt x="503748" y="1952596"/>
                  <a:pt x="502805" y="1952596"/>
                </a:cubicBezTo>
                <a:cubicBezTo>
                  <a:pt x="501853" y="1952596"/>
                  <a:pt x="501091" y="1952968"/>
                  <a:pt x="500424" y="1953530"/>
                </a:cubicBezTo>
                <a:lnTo>
                  <a:pt x="478621" y="1975333"/>
                </a:lnTo>
                <a:cubicBezTo>
                  <a:pt x="477278" y="1976504"/>
                  <a:pt x="477278" y="1978600"/>
                  <a:pt x="478536" y="1979895"/>
                </a:cubicBezTo>
                <a:moveTo>
                  <a:pt x="1661141" y="1726930"/>
                </a:moveTo>
                <a:lnTo>
                  <a:pt x="1661046" y="1733588"/>
                </a:lnTo>
                <a:lnTo>
                  <a:pt x="1644862" y="1717396"/>
                </a:lnTo>
                <a:cubicBezTo>
                  <a:pt x="1643520" y="1716053"/>
                  <a:pt x="1641434" y="1716053"/>
                  <a:pt x="1640195" y="1717396"/>
                </a:cubicBezTo>
                <a:cubicBezTo>
                  <a:pt x="1638852" y="1718748"/>
                  <a:pt x="1638852" y="1720844"/>
                  <a:pt x="1640195" y="1722091"/>
                </a:cubicBezTo>
                <a:lnTo>
                  <a:pt x="1662008" y="1743913"/>
                </a:lnTo>
                <a:cubicBezTo>
                  <a:pt x="1662665" y="1744561"/>
                  <a:pt x="1663541" y="1744837"/>
                  <a:pt x="1664398" y="1744837"/>
                </a:cubicBezTo>
                <a:cubicBezTo>
                  <a:pt x="1665246" y="1744837"/>
                  <a:pt x="1666084" y="1744561"/>
                  <a:pt x="1666770" y="1743913"/>
                </a:cubicBezTo>
                <a:lnTo>
                  <a:pt x="1688582" y="1722091"/>
                </a:lnTo>
                <a:cubicBezTo>
                  <a:pt x="1689897" y="1721025"/>
                  <a:pt x="1689897" y="1718929"/>
                  <a:pt x="1688582" y="1717586"/>
                </a:cubicBezTo>
                <a:cubicBezTo>
                  <a:pt x="1687249" y="1716281"/>
                  <a:pt x="1685144" y="1716281"/>
                  <a:pt x="1683896" y="1717586"/>
                </a:cubicBezTo>
                <a:lnTo>
                  <a:pt x="1667704" y="1733769"/>
                </a:lnTo>
                <a:lnTo>
                  <a:pt x="1667808" y="1727121"/>
                </a:lnTo>
                <a:cubicBezTo>
                  <a:pt x="1667808" y="1680839"/>
                  <a:pt x="1705527" y="1643120"/>
                  <a:pt x="1751819" y="1643120"/>
                </a:cubicBezTo>
                <a:cubicBezTo>
                  <a:pt x="1776870" y="1643120"/>
                  <a:pt x="1800406" y="1654150"/>
                  <a:pt x="1816418" y="1673400"/>
                </a:cubicBezTo>
                <a:cubicBezTo>
                  <a:pt x="1817551" y="1674848"/>
                  <a:pt x="1819637" y="1675028"/>
                  <a:pt x="1821075" y="1673781"/>
                </a:cubicBezTo>
                <a:cubicBezTo>
                  <a:pt x="1822485" y="1672657"/>
                  <a:pt x="1822695" y="1670561"/>
                  <a:pt x="1821552" y="1669123"/>
                </a:cubicBezTo>
                <a:cubicBezTo>
                  <a:pt x="1804206" y="1648330"/>
                  <a:pt x="1778775" y="1636338"/>
                  <a:pt x="1751819" y="1636338"/>
                </a:cubicBezTo>
                <a:cubicBezTo>
                  <a:pt x="1701803" y="1636338"/>
                  <a:pt x="1661141" y="1677029"/>
                  <a:pt x="1661141" y="1726930"/>
                </a:cubicBezTo>
                <a:moveTo>
                  <a:pt x="1661141" y="2698966"/>
                </a:moveTo>
                <a:lnTo>
                  <a:pt x="1661046" y="2705614"/>
                </a:lnTo>
                <a:lnTo>
                  <a:pt x="1644862" y="2689432"/>
                </a:lnTo>
                <a:cubicBezTo>
                  <a:pt x="1643520" y="2688088"/>
                  <a:pt x="1641434" y="2688088"/>
                  <a:pt x="1640195" y="2689432"/>
                </a:cubicBezTo>
                <a:cubicBezTo>
                  <a:pt x="1638852" y="2690784"/>
                  <a:pt x="1638852" y="2692870"/>
                  <a:pt x="1640195" y="2694080"/>
                </a:cubicBezTo>
                <a:lnTo>
                  <a:pt x="1662008" y="2715892"/>
                </a:lnTo>
                <a:cubicBezTo>
                  <a:pt x="1662665" y="2716597"/>
                  <a:pt x="1663541" y="2716873"/>
                  <a:pt x="1664398" y="2716873"/>
                </a:cubicBezTo>
                <a:cubicBezTo>
                  <a:pt x="1665246" y="2716873"/>
                  <a:pt x="1666084" y="2716597"/>
                  <a:pt x="1666770" y="2715892"/>
                </a:cubicBezTo>
                <a:lnTo>
                  <a:pt x="1688582" y="2694080"/>
                </a:lnTo>
                <a:cubicBezTo>
                  <a:pt x="1689897" y="2692975"/>
                  <a:pt x="1689897" y="2690879"/>
                  <a:pt x="1688582" y="2689622"/>
                </a:cubicBezTo>
                <a:cubicBezTo>
                  <a:pt x="1687249" y="2688269"/>
                  <a:pt x="1685144" y="2688269"/>
                  <a:pt x="1683896" y="2689622"/>
                </a:cubicBezTo>
                <a:lnTo>
                  <a:pt x="1667704" y="2705805"/>
                </a:lnTo>
                <a:lnTo>
                  <a:pt x="1667808" y="2699157"/>
                </a:lnTo>
                <a:cubicBezTo>
                  <a:pt x="1667808" y="2652884"/>
                  <a:pt x="1705527" y="2615175"/>
                  <a:pt x="1751819" y="2615175"/>
                </a:cubicBezTo>
                <a:cubicBezTo>
                  <a:pt x="1776870" y="2615175"/>
                  <a:pt x="1800406" y="2626185"/>
                  <a:pt x="1816418" y="2645435"/>
                </a:cubicBezTo>
                <a:cubicBezTo>
                  <a:pt x="1817551" y="2646874"/>
                  <a:pt x="1819637" y="2647064"/>
                  <a:pt x="1821075" y="2645817"/>
                </a:cubicBezTo>
                <a:cubicBezTo>
                  <a:pt x="1822485" y="2644645"/>
                  <a:pt x="1822695" y="2642559"/>
                  <a:pt x="1821552" y="2641159"/>
                </a:cubicBezTo>
                <a:cubicBezTo>
                  <a:pt x="1804206" y="2620366"/>
                  <a:pt x="1778775" y="2608364"/>
                  <a:pt x="1751819" y="2608364"/>
                </a:cubicBezTo>
                <a:cubicBezTo>
                  <a:pt x="1701803" y="2608364"/>
                  <a:pt x="1661141" y="2649065"/>
                  <a:pt x="1661141" y="2698966"/>
                </a:cubicBezTo>
                <a:moveTo>
                  <a:pt x="791508" y="1816932"/>
                </a:moveTo>
                <a:cubicBezTo>
                  <a:pt x="791794" y="1816932"/>
                  <a:pt x="791975" y="1816932"/>
                  <a:pt x="792280" y="1816837"/>
                </a:cubicBezTo>
                <a:cubicBezTo>
                  <a:pt x="799509" y="1815122"/>
                  <a:pt x="806958" y="1813208"/>
                  <a:pt x="814188" y="1810931"/>
                </a:cubicBezTo>
                <a:cubicBezTo>
                  <a:pt x="815997" y="1810379"/>
                  <a:pt x="816950" y="1808559"/>
                  <a:pt x="816378" y="1806750"/>
                </a:cubicBezTo>
                <a:cubicBezTo>
                  <a:pt x="815911" y="1805121"/>
                  <a:pt x="814092" y="1804187"/>
                  <a:pt x="812282" y="1804654"/>
                </a:cubicBezTo>
                <a:cubicBezTo>
                  <a:pt x="805139" y="1806835"/>
                  <a:pt x="797880" y="1808750"/>
                  <a:pt x="790747" y="1810379"/>
                </a:cubicBezTo>
                <a:cubicBezTo>
                  <a:pt x="788927" y="1810750"/>
                  <a:pt x="787889" y="1812570"/>
                  <a:pt x="788279" y="1814379"/>
                </a:cubicBezTo>
                <a:cubicBezTo>
                  <a:pt x="788651" y="1815913"/>
                  <a:pt x="789975" y="1816932"/>
                  <a:pt x="791508" y="1816932"/>
                </a:cubicBezTo>
                <a:moveTo>
                  <a:pt x="1202236" y="2753620"/>
                </a:moveTo>
                <a:cubicBezTo>
                  <a:pt x="1201093" y="2752230"/>
                  <a:pt x="1198997" y="2752039"/>
                  <a:pt x="1197559" y="2753163"/>
                </a:cubicBezTo>
                <a:cubicBezTo>
                  <a:pt x="1196140" y="2754325"/>
                  <a:pt x="1195864" y="2756411"/>
                  <a:pt x="1197092" y="2757793"/>
                </a:cubicBezTo>
                <a:cubicBezTo>
                  <a:pt x="1201369" y="2763241"/>
                  <a:pt x="1206417" y="2768117"/>
                  <a:pt x="1212046" y="2772232"/>
                </a:cubicBezTo>
                <a:cubicBezTo>
                  <a:pt x="1212599" y="2772690"/>
                  <a:pt x="1213371" y="2772870"/>
                  <a:pt x="1214047" y="2772870"/>
                </a:cubicBezTo>
                <a:cubicBezTo>
                  <a:pt x="1215094" y="2772870"/>
                  <a:pt x="1216047" y="2772404"/>
                  <a:pt x="1216723" y="2771527"/>
                </a:cubicBezTo>
                <a:cubicBezTo>
                  <a:pt x="1217762" y="2770032"/>
                  <a:pt x="1217466" y="2768032"/>
                  <a:pt x="1215942" y="2766860"/>
                </a:cubicBezTo>
                <a:cubicBezTo>
                  <a:pt x="1210808" y="2763069"/>
                  <a:pt x="1206141" y="2758697"/>
                  <a:pt x="1202236" y="2753620"/>
                </a:cubicBezTo>
                <a:moveTo>
                  <a:pt x="1936613" y="1975333"/>
                </a:moveTo>
                <a:cubicBezTo>
                  <a:pt x="1935280" y="1976504"/>
                  <a:pt x="1935280" y="1978600"/>
                  <a:pt x="1936509" y="1979895"/>
                </a:cubicBezTo>
                <a:cubicBezTo>
                  <a:pt x="1937852" y="1981248"/>
                  <a:pt x="1939928" y="1981248"/>
                  <a:pt x="1941176" y="1979895"/>
                </a:cubicBezTo>
                <a:lnTo>
                  <a:pt x="1957368" y="1963722"/>
                </a:lnTo>
                <a:lnTo>
                  <a:pt x="1957368" y="1970313"/>
                </a:lnTo>
                <a:cubicBezTo>
                  <a:pt x="1957549" y="1979524"/>
                  <a:pt x="1954520" y="1994773"/>
                  <a:pt x="1950787" y="2003708"/>
                </a:cubicBezTo>
                <a:cubicBezTo>
                  <a:pt x="1950053" y="2005432"/>
                  <a:pt x="1950891" y="2007337"/>
                  <a:pt x="1952520" y="2008127"/>
                </a:cubicBezTo>
                <a:cubicBezTo>
                  <a:pt x="1952891" y="2008318"/>
                  <a:pt x="1953377" y="2008403"/>
                  <a:pt x="1953834" y="2008403"/>
                </a:cubicBezTo>
                <a:cubicBezTo>
                  <a:pt x="1955187" y="2008403"/>
                  <a:pt x="1956425" y="2007622"/>
                  <a:pt x="1956892" y="2006413"/>
                </a:cubicBezTo>
                <a:cubicBezTo>
                  <a:pt x="1961083" y="1996592"/>
                  <a:pt x="1964226" y="1980410"/>
                  <a:pt x="1964055" y="1970313"/>
                </a:cubicBezTo>
                <a:lnTo>
                  <a:pt x="1964055" y="1963807"/>
                </a:lnTo>
                <a:lnTo>
                  <a:pt x="1980238" y="1980038"/>
                </a:lnTo>
                <a:cubicBezTo>
                  <a:pt x="1980895" y="1980686"/>
                  <a:pt x="1981772" y="1980962"/>
                  <a:pt x="1982610" y="1980962"/>
                </a:cubicBezTo>
                <a:cubicBezTo>
                  <a:pt x="1983477" y="1980962"/>
                  <a:pt x="1984324" y="1980686"/>
                  <a:pt x="1985010" y="1980038"/>
                </a:cubicBezTo>
                <a:cubicBezTo>
                  <a:pt x="1986315" y="1978685"/>
                  <a:pt x="1986315" y="1976609"/>
                  <a:pt x="1985010" y="1975333"/>
                </a:cubicBezTo>
                <a:lnTo>
                  <a:pt x="1963188" y="1953530"/>
                </a:lnTo>
                <a:cubicBezTo>
                  <a:pt x="1962598" y="1952968"/>
                  <a:pt x="1961740" y="1952596"/>
                  <a:pt x="1960797" y="1952596"/>
                </a:cubicBezTo>
                <a:cubicBezTo>
                  <a:pt x="1959854" y="1952596"/>
                  <a:pt x="1959092" y="1952968"/>
                  <a:pt x="1958426" y="1953530"/>
                </a:cubicBezTo>
                <a:lnTo>
                  <a:pt x="1936613" y="1975333"/>
                </a:lnTo>
                <a:close/>
                <a:moveTo>
                  <a:pt x="1100299" y="2732599"/>
                </a:moveTo>
                <a:cubicBezTo>
                  <a:pt x="1099547" y="2734313"/>
                  <a:pt x="1100404" y="2736228"/>
                  <a:pt x="1102043" y="2736971"/>
                </a:cubicBezTo>
                <a:cubicBezTo>
                  <a:pt x="1102414" y="2737142"/>
                  <a:pt x="1102880" y="2737247"/>
                  <a:pt x="1103357" y="2737247"/>
                </a:cubicBezTo>
                <a:cubicBezTo>
                  <a:pt x="1104709" y="2737247"/>
                  <a:pt x="1105938" y="2736504"/>
                  <a:pt x="1106415" y="2735256"/>
                </a:cubicBezTo>
                <a:cubicBezTo>
                  <a:pt x="1110606" y="2725436"/>
                  <a:pt x="1113748" y="2709253"/>
                  <a:pt x="1113568" y="2699157"/>
                </a:cubicBezTo>
                <a:lnTo>
                  <a:pt x="1113568" y="2692680"/>
                </a:lnTo>
                <a:lnTo>
                  <a:pt x="1129751" y="2708872"/>
                </a:lnTo>
                <a:cubicBezTo>
                  <a:pt x="1130417" y="2709529"/>
                  <a:pt x="1131255" y="2709805"/>
                  <a:pt x="1132132" y="2709805"/>
                </a:cubicBezTo>
                <a:cubicBezTo>
                  <a:pt x="1132989" y="2709805"/>
                  <a:pt x="1133837" y="2709529"/>
                  <a:pt x="1134523" y="2708872"/>
                </a:cubicBezTo>
                <a:cubicBezTo>
                  <a:pt x="1135828" y="2707529"/>
                  <a:pt x="1135828" y="2705434"/>
                  <a:pt x="1134523" y="2704167"/>
                </a:cubicBezTo>
                <a:lnTo>
                  <a:pt x="1112615" y="2682278"/>
                </a:lnTo>
                <a:cubicBezTo>
                  <a:pt x="1112015" y="2681716"/>
                  <a:pt x="1111177" y="2681345"/>
                  <a:pt x="1110215" y="2681345"/>
                </a:cubicBezTo>
                <a:cubicBezTo>
                  <a:pt x="1109243" y="2681345"/>
                  <a:pt x="1108510" y="2681716"/>
                  <a:pt x="1107853" y="2682278"/>
                </a:cubicBezTo>
                <a:lnTo>
                  <a:pt x="1086031" y="2704091"/>
                </a:lnTo>
                <a:cubicBezTo>
                  <a:pt x="1084697" y="2705434"/>
                  <a:pt x="1084697" y="2707529"/>
                  <a:pt x="1086031" y="2708786"/>
                </a:cubicBezTo>
                <a:cubicBezTo>
                  <a:pt x="1087365" y="2710082"/>
                  <a:pt x="1089450" y="2710082"/>
                  <a:pt x="1090708" y="2708786"/>
                </a:cubicBezTo>
                <a:lnTo>
                  <a:pt x="1106881" y="2692603"/>
                </a:lnTo>
                <a:lnTo>
                  <a:pt x="1106881" y="2699157"/>
                </a:lnTo>
                <a:cubicBezTo>
                  <a:pt x="1107081" y="2708415"/>
                  <a:pt x="1104033" y="2723607"/>
                  <a:pt x="1100299" y="2732599"/>
                </a:cubicBezTo>
                <a:moveTo>
                  <a:pt x="1343387" y="2732599"/>
                </a:moveTo>
                <a:cubicBezTo>
                  <a:pt x="1342615" y="2734313"/>
                  <a:pt x="1343482" y="2736228"/>
                  <a:pt x="1345111" y="2736971"/>
                </a:cubicBezTo>
                <a:cubicBezTo>
                  <a:pt x="1345568" y="2737142"/>
                  <a:pt x="1345978" y="2737247"/>
                  <a:pt x="1346445" y="2737247"/>
                </a:cubicBezTo>
                <a:cubicBezTo>
                  <a:pt x="1347778" y="2737247"/>
                  <a:pt x="1349016" y="2736504"/>
                  <a:pt x="1349483" y="2735256"/>
                </a:cubicBezTo>
                <a:cubicBezTo>
                  <a:pt x="1353693" y="2725436"/>
                  <a:pt x="1356836" y="2709253"/>
                  <a:pt x="1356636" y="2699157"/>
                </a:cubicBezTo>
                <a:lnTo>
                  <a:pt x="1356636" y="2692680"/>
                </a:lnTo>
                <a:lnTo>
                  <a:pt x="1372828" y="2708872"/>
                </a:lnTo>
                <a:cubicBezTo>
                  <a:pt x="1373514" y="2709529"/>
                  <a:pt x="1374334" y="2709805"/>
                  <a:pt x="1375200" y="2709805"/>
                </a:cubicBezTo>
                <a:cubicBezTo>
                  <a:pt x="1376057" y="2709805"/>
                  <a:pt x="1376915" y="2709529"/>
                  <a:pt x="1377591" y="2708872"/>
                </a:cubicBezTo>
                <a:cubicBezTo>
                  <a:pt x="1378905" y="2707529"/>
                  <a:pt x="1378905" y="2705434"/>
                  <a:pt x="1377591" y="2704167"/>
                </a:cubicBezTo>
                <a:lnTo>
                  <a:pt x="1355684" y="2682278"/>
                </a:lnTo>
                <a:cubicBezTo>
                  <a:pt x="1355093" y="2681716"/>
                  <a:pt x="1354245" y="2681345"/>
                  <a:pt x="1353302" y="2681345"/>
                </a:cubicBezTo>
                <a:cubicBezTo>
                  <a:pt x="1352340" y="2681345"/>
                  <a:pt x="1351579" y="2681716"/>
                  <a:pt x="1350921" y="2682278"/>
                </a:cubicBezTo>
                <a:lnTo>
                  <a:pt x="1329099" y="2704091"/>
                </a:lnTo>
                <a:cubicBezTo>
                  <a:pt x="1327766" y="2705434"/>
                  <a:pt x="1327766" y="2707529"/>
                  <a:pt x="1329099" y="2708786"/>
                </a:cubicBezTo>
                <a:cubicBezTo>
                  <a:pt x="1330433" y="2710082"/>
                  <a:pt x="1332529" y="2710082"/>
                  <a:pt x="1333795" y="2708786"/>
                </a:cubicBezTo>
                <a:lnTo>
                  <a:pt x="1349978" y="2692603"/>
                </a:lnTo>
                <a:lnTo>
                  <a:pt x="1349978" y="2699157"/>
                </a:lnTo>
                <a:cubicBezTo>
                  <a:pt x="1350150" y="2708415"/>
                  <a:pt x="1347111" y="2723607"/>
                  <a:pt x="1343387" y="2732599"/>
                </a:cubicBezTo>
                <a:moveTo>
                  <a:pt x="1960597" y="1807721"/>
                </a:moveTo>
                <a:cubicBezTo>
                  <a:pt x="1959959" y="1809436"/>
                  <a:pt x="1960912" y="1811350"/>
                  <a:pt x="1962598" y="1811998"/>
                </a:cubicBezTo>
                <a:cubicBezTo>
                  <a:pt x="1969189" y="1814465"/>
                  <a:pt x="1976132" y="1816094"/>
                  <a:pt x="1983181" y="1816741"/>
                </a:cubicBezTo>
                <a:lnTo>
                  <a:pt x="1983553" y="1816741"/>
                </a:lnTo>
                <a:cubicBezTo>
                  <a:pt x="1985286" y="1816741"/>
                  <a:pt x="1986715" y="1815532"/>
                  <a:pt x="1986906" y="1813808"/>
                </a:cubicBezTo>
                <a:cubicBezTo>
                  <a:pt x="1987001" y="1811903"/>
                  <a:pt x="1985667" y="1810274"/>
                  <a:pt x="1983867" y="1810093"/>
                </a:cubicBezTo>
                <a:cubicBezTo>
                  <a:pt x="1977371" y="1809436"/>
                  <a:pt x="1970998" y="1807902"/>
                  <a:pt x="1964903" y="1805721"/>
                </a:cubicBezTo>
                <a:cubicBezTo>
                  <a:pt x="1963188" y="1805111"/>
                  <a:pt x="1961283" y="1805997"/>
                  <a:pt x="1960597" y="1807721"/>
                </a:cubicBezTo>
                <a:moveTo>
                  <a:pt x="1782766" y="1484071"/>
                </a:moveTo>
                <a:lnTo>
                  <a:pt x="1782690" y="1490720"/>
                </a:lnTo>
                <a:lnTo>
                  <a:pt x="1766488" y="1474537"/>
                </a:lnTo>
                <a:cubicBezTo>
                  <a:pt x="1765154" y="1473194"/>
                  <a:pt x="1763058" y="1473194"/>
                  <a:pt x="1761830" y="1474537"/>
                </a:cubicBezTo>
                <a:cubicBezTo>
                  <a:pt x="1760496" y="1475832"/>
                  <a:pt x="1760496" y="1477966"/>
                  <a:pt x="1761830" y="1479175"/>
                </a:cubicBezTo>
                <a:lnTo>
                  <a:pt x="1783546" y="1501178"/>
                </a:lnTo>
                <a:cubicBezTo>
                  <a:pt x="1784204" y="1501883"/>
                  <a:pt x="1785061" y="1502169"/>
                  <a:pt x="1785909" y="1502169"/>
                </a:cubicBezTo>
                <a:cubicBezTo>
                  <a:pt x="1786785" y="1502169"/>
                  <a:pt x="1787642" y="1501883"/>
                  <a:pt x="1788309" y="1501178"/>
                </a:cubicBezTo>
                <a:lnTo>
                  <a:pt x="1810226" y="1479366"/>
                </a:lnTo>
                <a:cubicBezTo>
                  <a:pt x="1811550" y="1478070"/>
                  <a:pt x="1811550" y="1475975"/>
                  <a:pt x="1810226" y="1474727"/>
                </a:cubicBezTo>
                <a:cubicBezTo>
                  <a:pt x="1808873" y="1473375"/>
                  <a:pt x="1806787" y="1473375"/>
                  <a:pt x="1805549" y="1474727"/>
                </a:cubicBezTo>
                <a:lnTo>
                  <a:pt x="1789366" y="1490901"/>
                </a:lnTo>
                <a:lnTo>
                  <a:pt x="1789452" y="1484262"/>
                </a:lnTo>
                <a:cubicBezTo>
                  <a:pt x="1789452" y="1437923"/>
                  <a:pt x="1827171" y="1400204"/>
                  <a:pt x="1873444" y="1400204"/>
                </a:cubicBezTo>
                <a:cubicBezTo>
                  <a:pt x="1898513" y="1400204"/>
                  <a:pt x="1922021" y="1411291"/>
                  <a:pt x="1938052" y="1430541"/>
                </a:cubicBezTo>
                <a:cubicBezTo>
                  <a:pt x="1939194" y="1431922"/>
                  <a:pt x="1941280" y="1432122"/>
                  <a:pt x="1942700" y="1430912"/>
                </a:cubicBezTo>
                <a:cubicBezTo>
                  <a:pt x="1944148" y="1429741"/>
                  <a:pt x="1944328" y="1427655"/>
                  <a:pt x="1943195" y="1426207"/>
                </a:cubicBezTo>
                <a:cubicBezTo>
                  <a:pt x="1925850" y="1405471"/>
                  <a:pt x="1900523" y="1393460"/>
                  <a:pt x="1873444" y="1393460"/>
                </a:cubicBezTo>
                <a:cubicBezTo>
                  <a:pt x="1823456" y="1393460"/>
                  <a:pt x="1782766" y="1434113"/>
                  <a:pt x="1782766" y="1484071"/>
                </a:cubicBezTo>
                <a:moveTo>
                  <a:pt x="1087441" y="2645435"/>
                </a:moveTo>
                <a:cubicBezTo>
                  <a:pt x="1088584" y="2646874"/>
                  <a:pt x="1090708" y="2647064"/>
                  <a:pt x="1092127" y="2645817"/>
                </a:cubicBezTo>
                <a:cubicBezTo>
                  <a:pt x="1093546" y="2644645"/>
                  <a:pt x="1093746" y="2642559"/>
                  <a:pt x="1092603" y="2641159"/>
                </a:cubicBezTo>
                <a:cubicBezTo>
                  <a:pt x="1075258" y="2620366"/>
                  <a:pt x="1049921" y="2608364"/>
                  <a:pt x="1022871" y="2608364"/>
                </a:cubicBezTo>
                <a:cubicBezTo>
                  <a:pt x="972864" y="2608364"/>
                  <a:pt x="932202" y="2649065"/>
                  <a:pt x="932202" y="2698966"/>
                </a:cubicBezTo>
                <a:lnTo>
                  <a:pt x="932116" y="2705614"/>
                </a:lnTo>
                <a:lnTo>
                  <a:pt x="915914" y="2689432"/>
                </a:lnTo>
                <a:cubicBezTo>
                  <a:pt x="914581" y="2688088"/>
                  <a:pt x="912476" y="2688088"/>
                  <a:pt x="911247" y="2689432"/>
                </a:cubicBezTo>
                <a:cubicBezTo>
                  <a:pt x="909904" y="2690784"/>
                  <a:pt x="909904" y="2692860"/>
                  <a:pt x="911247" y="2694080"/>
                </a:cubicBezTo>
                <a:lnTo>
                  <a:pt x="933155" y="2715882"/>
                </a:lnTo>
                <a:cubicBezTo>
                  <a:pt x="933802" y="2716597"/>
                  <a:pt x="934659" y="2716873"/>
                  <a:pt x="935526" y="2716873"/>
                </a:cubicBezTo>
                <a:cubicBezTo>
                  <a:pt x="936384" y="2716873"/>
                  <a:pt x="937241" y="2716597"/>
                  <a:pt x="937927" y="2715882"/>
                </a:cubicBezTo>
                <a:lnTo>
                  <a:pt x="959834" y="2694080"/>
                </a:lnTo>
                <a:cubicBezTo>
                  <a:pt x="960958" y="2692975"/>
                  <a:pt x="960958" y="2690889"/>
                  <a:pt x="959615" y="2689622"/>
                </a:cubicBezTo>
                <a:cubicBezTo>
                  <a:pt x="958301" y="2688269"/>
                  <a:pt x="956196" y="2688269"/>
                  <a:pt x="954967" y="2689622"/>
                </a:cubicBezTo>
                <a:lnTo>
                  <a:pt x="938765" y="2705805"/>
                </a:lnTo>
                <a:lnTo>
                  <a:pt x="938889" y="2699157"/>
                </a:lnTo>
                <a:cubicBezTo>
                  <a:pt x="938889" y="2652884"/>
                  <a:pt x="976598" y="2615175"/>
                  <a:pt x="1022871" y="2615175"/>
                </a:cubicBezTo>
                <a:cubicBezTo>
                  <a:pt x="1047912" y="2615175"/>
                  <a:pt x="1071458" y="2626185"/>
                  <a:pt x="1087441" y="2645435"/>
                </a:cubicBezTo>
                <a:moveTo>
                  <a:pt x="959244" y="1781727"/>
                </a:moveTo>
                <a:cubicBezTo>
                  <a:pt x="958101" y="1780280"/>
                  <a:pt x="956014" y="1780099"/>
                  <a:pt x="954567" y="1781204"/>
                </a:cubicBezTo>
                <a:cubicBezTo>
                  <a:pt x="953157" y="1782366"/>
                  <a:pt x="952872" y="1784471"/>
                  <a:pt x="954100" y="1785909"/>
                </a:cubicBezTo>
                <a:cubicBezTo>
                  <a:pt x="958386" y="1791300"/>
                  <a:pt x="963435" y="1796187"/>
                  <a:pt x="969064" y="1800282"/>
                </a:cubicBezTo>
                <a:cubicBezTo>
                  <a:pt x="969636" y="1800749"/>
                  <a:pt x="970378" y="1800930"/>
                  <a:pt x="971064" y="1800930"/>
                </a:cubicBezTo>
                <a:cubicBezTo>
                  <a:pt x="972112" y="1800930"/>
                  <a:pt x="973074" y="1800463"/>
                  <a:pt x="973741" y="1799635"/>
                </a:cubicBezTo>
                <a:cubicBezTo>
                  <a:pt x="974779" y="1798091"/>
                  <a:pt x="974484" y="1796091"/>
                  <a:pt x="972960" y="1794920"/>
                </a:cubicBezTo>
                <a:cubicBezTo>
                  <a:pt x="967835" y="1791024"/>
                  <a:pt x="963158" y="1786662"/>
                  <a:pt x="959244" y="1781727"/>
                </a:cubicBezTo>
                <a:moveTo>
                  <a:pt x="1931184" y="1295657"/>
                </a:moveTo>
                <a:cubicBezTo>
                  <a:pt x="1930051" y="1294219"/>
                  <a:pt x="1927946" y="1294028"/>
                  <a:pt x="1926517" y="1295143"/>
                </a:cubicBezTo>
                <a:cubicBezTo>
                  <a:pt x="1925078" y="1296314"/>
                  <a:pt x="1924793" y="1298410"/>
                  <a:pt x="1926021" y="1299839"/>
                </a:cubicBezTo>
                <a:cubicBezTo>
                  <a:pt x="1930336" y="1305239"/>
                  <a:pt x="1935375" y="1310126"/>
                  <a:pt x="1940985" y="1314231"/>
                </a:cubicBezTo>
                <a:cubicBezTo>
                  <a:pt x="1941557" y="1314679"/>
                  <a:pt x="1942319" y="1314869"/>
                  <a:pt x="1942986" y="1314869"/>
                </a:cubicBezTo>
                <a:cubicBezTo>
                  <a:pt x="1944043" y="1314869"/>
                  <a:pt x="1945014" y="1314402"/>
                  <a:pt x="1945653" y="1313564"/>
                </a:cubicBezTo>
                <a:cubicBezTo>
                  <a:pt x="1946700" y="1312031"/>
                  <a:pt x="1946414" y="1310030"/>
                  <a:pt x="1944871" y="1308878"/>
                </a:cubicBezTo>
                <a:cubicBezTo>
                  <a:pt x="1939747" y="1305049"/>
                  <a:pt x="1935185" y="1300686"/>
                  <a:pt x="1931184" y="1295657"/>
                </a:cubicBezTo>
                <a:moveTo>
                  <a:pt x="857316" y="2732599"/>
                </a:moveTo>
                <a:cubicBezTo>
                  <a:pt x="856679" y="2734313"/>
                  <a:pt x="857422" y="2736228"/>
                  <a:pt x="859050" y="2736971"/>
                </a:cubicBezTo>
                <a:cubicBezTo>
                  <a:pt x="859536" y="2737142"/>
                  <a:pt x="859907" y="2737247"/>
                  <a:pt x="860374" y="2737247"/>
                </a:cubicBezTo>
                <a:cubicBezTo>
                  <a:pt x="861717" y="2737247"/>
                  <a:pt x="862955" y="2736504"/>
                  <a:pt x="863422" y="2735256"/>
                </a:cubicBezTo>
                <a:cubicBezTo>
                  <a:pt x="867623" y="2725436"/>
                  <a:pt x="870756" y="2709253"/>
                  <a:pt x="870585" y="2699157"/>
                </a:cubicBezTo>
                <a:lnTo>
                  <a:pt x="870585" y="2692680"/>
                </a:lnTo>
                <a:lnTo>
                  <a:pt x="886768" y="2708872"/>
                </a:lnTo>
                <a:cubicBezTo>
                  <a:pt x="887435" y="2709529"/>
                  <a:pt x="888292" y="2709805"/>
                  <a:pt x="889130" y="2709805"/>
                </a:cubicBezTo>
                <a:cubicBezTo>
                  <a:pt x="889997" y="2709805"/>
                  <a:pt x="890864" y="2709529"/>
                  <a:pt x="891530" y="2708872"/>
                </a:cubicBezTo>
                <a:cubicBezTo>
                  <a:pt x="892854" y="2707529"/>
                  <a:pt x="892854" y="2705434"/>
                  <a:pt x="891530" y="2704167"/>
                </a:cubicBezTo>
                <a:lnTo>
                  <a:pt x="869623" y="2682278"/>
                </a:lnTo>
                <a:cubicBezTo>
                  <a:pt x="869042" y="2681716"/>
                  <a:pt x="868185" y="2681345"/>
                  <a:pt x="867232" y="2681345"/>
                </a:cubicBezTo>
                <a:cubicBezTo>
                  <a:pt x="866270" y="2681345"/>
                  <a:pt x="865537" y="2681716"/>
                  <a:pt x="864861" y="2682278"/>
                </a:cubicBezTo>
                <a:lnTo>
                  <a:pt x="843039" y="2704091"/>
                </a:lnTo>
                <a:cubicBezTo>
                  <a:pt x="841724" y="2705434"/>
                  <a:pt x="841724" y="2707529"/>
                  <a:pt x="843039" y="2708786"/>
                </a:cubicBezTo>
                <a:cubicBezTo>
                  <a:pt x="844372" y="2710082"/>
                  <a:pt x="846468" y="2710082"/>
                  <a:pt x="847715" y="2708786"/>
                </a:cubicBezTo>
                <a:lnTo>
                  <a:pt x="863908" y="2692603"/>
                </a:lnTo>
                <a:lnTo>
                  <a:pt x="863908" y="2699157"/>
                </a:lnTo>
                <a:cubicBezTo>
                  <a:pt x="864089" y="2708415"/>
                  <a:pt x="861050" y="2723607"/>
                  <a:pt x="857316" y="2732599"/>
                </a:cubicBezTo>
                <a:moveTo>
                  <a:pt x="844467" y="2645435"/>
                </a:moveTo>
                <a:cubicBezTo>
                  <a:pt x="845629" y="2646874"/>
                  <a:pt x="847715" y="2647064"/>
                  <a:pt x="849135" y="2645817"/>
                </a:cubicBezTo>
                <a:cubicBezTo>
                  <a:pt x="850582" y="2644645"/>
                  <a:pt x="850773" y="2642559"/>
                  <a:pt x="849630" y="2641159"/>
                </a:cubicBezTo>
                <a:cubicBezTo>
                  <a:pt x="832275" y="2620366"/>
                  <a:pt x="806862" y="2608364"/>
                  <a:pt x="779888" y="2608364"/>
                </a:cubicBezTo>
                <a:cubicBezTo>
                  <a:pt x="729891" y="2608364"/>
                  <a:pt x="689220" y="2649065"/>
                  <a:pt x="689220" y="2698966"/>
                </a:cubicBezTo>
                <a:lnTo>
                  <a:pt x="689124" y="2705614"/>
                </a:lnTo>
                <a:lnTo>
                  <a:pt x="672912" y="2689432"/>
                </a:lnTo>
                <a:cubicBezTo>
                  <a:pt x="671589" y="2688088"/>
                  <a:pt x="669493" y="2688088"/>
                  <a:pt x="668264" y="2689432"/>
                </a:cubicBezTo>
                <a:cubicBezTo>
                  <a:pt x="666912" y="2690784"/>
                  <a:pt x="666912" y="2692860"/>
                  <a:pt x="668264" y="2694080"/>
                </a:cubicBezTo>
                <a:lnTo>
                  <a:pt x="690077" y="2715882"/>
                </a:lnTo>
                <a:cubicBezTo>
                  <a:pt x="690724" y="2716597"/>
                  <a:pt x="691591" y="2716873"/>
                  <a:pt x="692448" y="2716873"/>
                </a:cubicBezTo>
                <a:cubicBezTo>
                  <a:pt x="693305" y="2716873"/>
                  <a:pt x="694172" y="2716597"/>
                  <a:pt x="694849" y="2715882"/>
                </a:cubicBezTo>
                <a:lnTo>
                  <a:pt x="716661" y="2694080"/>
                </a:lnTo>
                <a:cubicBezTo>
                  <a:pt x="717889" y="2692975"/>
                  <a:pt x="717889" y="2690889"/>
                  <a:pt x="716661" y="2689622"/>
                </a:cubicBezTo>
                <a:cubicBezTo>
                  <a:pt x="715299" y="2688269"/>
                  <a:pt x="713213" y="2688269"/>
                  <a:pt x="711984" y="2689622"/>
                </a:cubicBezTo>
                <a:lnTo>
                  <a:pt x="695801" y="2705805"/>
                </a:lnTo>
                <a:lnTo>
                  <a:pt x="695887" y="2699157"/>
                </a:lnTo>
                <a:cubicBezTo>
                  <a:pt x="695887" y="2652884"/>
                  <a:pt x="733606" y="2615175"/>
                  <a:pt x="779888" y="2615175"/>
                </a:cubicBezTo>
                <a:cubicBezTo>
                  <a:pt x="804958" y="2615175"/>
                  <a:pt x="828465" y="2626185"/>
                  <a:pt x="844467" y="2645435"/>
                </a:cubicBezTo>
                <a:moveTo>
                  <a:pt x="716175" y="2753620"/>
                </a:moveTo>
                <a:cubicBezTo>
                  <a:pt x="715042" y="2752230"/>
                  <a:pt x="712937" y="2752039"/>
                  <a:pt x="711508" y="2753163"/>
                </a:cubicBezTo>
                <a:cubicBezTo>
                  <a:pt x="710079" y="2754325"/>
                  <a:pt x="709793" y="2756411"/>
                  <a:pt x="711041" y="2757793"/>
                </a:cubicBezTo>
                <a:cubicBezTo>
                  <a:pt x="715308" y="2763241"/>
                  <a:pt x="720347" y="2768117"/>
                  <a:pt x="725986" y="2772232"/>
                </a:cubicBezTo>
                <a:cubicBezTo>
                  <a:pt x="726567" y="2772690"/>
                  <a:pt x="727320" y="2772870"/>
                  <a:pt x="727986" y="2772870"/>
                </a:cubicBezTo>
                <a:cubicBezTo>
                  <a:pt x="729024" y="2772870"/>
                  <a:pt x="729977" y="2772404"/>
                  <a:pt x="730662" y="2771527"/>
                </a:cubicBezTo>
                <a:cubicBezTo>
                  <a:pt x="731711" y="2770032"/>
                  <a:pt x="731396" y="2768032"/>
                  <a:pt x="729891" y="2766860"/>
                </a:cubicBezTo>
                <a:cubicBezTo>
                  <a:pt x="724748" y="2763069"/>
                  <a:pt x="720176" y="2758697"/>
                  <a:pt x="716175" y="2753620"/>
                </a:cubicBezTo>
                <a:moveTo>
                  <a:pt x="1445219" y="2753620"/>
                </a:moveTo>
                <a:cubicBezTo>
                  <a:pt x="1444076" y="2752230"/>
                  <a:pt x="1441980" y="2752039"/>
                  <a:pt x="1440542" y="2753163"/>
                </a:cubicBezTo>
                <a:cubicBezTo>
                  <a:pt x="1439123" y="2754325"/>
                  <a:pt x="1438818" y="2756411"/>
                  <a:pt x="1440075" y="2757793"/>
                </a:cubicBezTo>
                <a:cubicBezTo>
                  <a:pt x="1444352" y="2763241"/>
                  <a:pt x="1449391" y="2768117"/>
                  <a:pt x="1455029" y="2772232"/>
                </a:cubicBezTo>
                <a:cubicBezTo>
                  <a:pt x="1455591" y="2772690"/>
                  <a:pt x="1456354" y="2772870"/>
                  <a:pt x="1457030" y="2772870"/>
                </a:cubicBezTo>
                <a:cubicBezTo>
                  <a:pt x="1458077" y="2772870"/>
                  <a:pt x="1459039" y="2772404"/>
                  <a:pt x="1459678" y="2771527"/>
                </a:cubicBezTo>
                <a:cubicBezTo>
                  <a:pt x="1460725" y="2770032"/>
                  <a:pt x="1460459" y="2768032"/>
                  <a:pt x="1458935" y="2766860"/>
                </a:cubicBezTo>
                <a:cubicBezTo>
                  <a:pt x="1453801" y="2763069"/>
                  <a:pt x="1449124" y="2758697"/>
                  <a:pt x="1445219" y="2753620"/>
                </a:cubicBezTo>
                <a:moveTo>
                  <a:pt x="959244" y="2753620"/>
                </a:moveTo>
                <a:cubicBezTo>
                  <a:pt x="958101" y="2752230"/>
                  <a:pt x="956014" y="2752039"/>
                  <a:pt x="954567" y="2753163"/>
                </a:cubicBezTo>
                <a:cubicBezTo>
                  <a:pt x="953157" y="2754325"/>
                  <a:pt x="952872" y="2756411"/>
                  <a:pt x="954100" y="2757793"/>
                </a:cubicBezTo>
                <a:cubicBezTo>
                  <a:pt x="958386" y="2763241"/>
                  <a:pt x="963435" y="2768117"/>
                  <a:pt x="969064" y="2772232"/>
                </a:cubicBezTo>
                <a:cubicBezTo>
                  <a:pt x="969636" y="2772690"/>
                  <a:pt x="970378" y="2772870"/>
                  <a:pt x="971064" y="2772870"/>
                </a:cubicBezTo>
                <a:cubicBezTo>
                  <a:pt x="972112" y="2772870"/>
                  <a:pt x="973074" y="2772404"/>
                  <a:pt x="973741" y="2771527"/>
                </a:cubicBezTo>
                <a:cubicBezTo>
                  <a:pt x="974779" y="2770032"/>
                  <a:pt x="974484" y="2768032"/>
                  <a:pt x="972960" y="2766860"/>
                </a:cubicBezTo>
                <a:cubicBezTo>
                  <a:pt x="967835" y="2763069"/>
                  <a:pt x="963158" y="2758697"/>
                  <a:pt x="959244" y="2753620"/>
                </a:cubicBezTo>
                <a:moveTo>
                  <a:pt x="1330433" y="2645435"/>
                </a:moveTo>
                <a:cubicBezTo>
                  <a:pt x="1331576" y="2646874"/>
                  <a:pt x="1333662" y="2647064"/>
                  <a:pt x="1335110" y="2645817"/>
                </a:cubicBezTo>
                <a:cubicBezTo>
                  <a:pt x="1336529" y="2644645"/>
                  <a:pt x="1336738" y="2642559"/>
                  <a:pt x="1335576" y="2641159"/>
                </a:cubicBezTo>
                <a:cubicBezTo>
                  <a:pt x="1318250" y="2620366"/>
                  <a:pt x="1292809" y="2608364"/>
                  <a:pt x="1265854" y="2608364"/>
                </a:cubicBezTo>
                <a:cubicBezTo>
                  <a:pt x="1215857" y="2608364"/>
                  <a:pt x="1175185" y="2649065"/>
                  <a:pt x="1175185" y="2698966"/>
                </a:cubicBezTo>
                <a:lnTo>
                  <a:pt x="1175089" y="2705614"/>
                </a:lnTo>
                <a:lnTo>
                  <a:pt x="1158887" y="2689432"/>
                </a:lnTo>
                <a:cubicBezTo>
                  <a:pt x="1157564" y="2688088"/>
                  <a:pt x="1155468" y="2688088"/>
                  <a:pt x="1154230" y="2689432"/>
                </a:cubicBezTo>
                <a:cubicBezTo>
                  <a:pt x="1152887" y="2690784"/>
                  <a:pt x="1152887" y="2692860"/>
                  <a:pt x="1154230" y="2694080"/>
                </a:cubicBezTo>
                <a:lnTo>
                  <a:pt x="1176052" y="2715882"/>
                </a:lnTo>
                <a:cubicBezTo>
                  <a:pt x="1176699" y="2716597"/>
                  <a:pt x="1177557" y="2716873"/>
                  <a:pt x="1178423" y="2716873"/>
                </a:cubicBezTo>
                <a:cubicBezTo>
                  <a:pt x="1179280" y="2716873"/>
                  <a:pt x="1180138" y="2716597"/>
                  <a:pt x="1180795" y="2715882"/>
                </a:cubicBezTo>
                <a:lnTo>
                  <a:pt x="1202607" y="2694080"/>
                </a:lnTo>
                <a:cubicBezTo>
                  <a:pt x="1203950" y="2692975"/>
                  <a:pt x="1203950" y="2690889"/>
                  <a:pt x="1202607" y="2689622"/>
                </a:cubicBezTo>
                <a:cubicBezTo>
                  <a:pt x="1201283" y="2688269"/>
                  <a:pt x="1199188" y="2688269"/>
                  <a:pt x="1197950" y="2689622"/>
                </a:cubicBezTo>
                <a:lnTo>
                  <a:pt x="1181748" y="2705805"/>
                </a:lnTo>
                <a:lnTo>
                  <a:pt x="1181843" y="2699157"/>
                </a:lnTo>
                <a:cubicBezTo>
                  <a:pt x="1181843" y="2652884"/>
                  <a:pt x="1219552" y="2615175"/>
                  <a:pt x="1265854" y="2615175"/>
                </a:cubicBezTo>
                <a:cubicBezTo>
                  <a:pt x="1290904" y="2615175"/>
                  <a:pt x="1314431" y="2626185"/>
                  <a:pt x="1330433" y="2645435"/>
                </a:cubicBezTo>
                <a:moveTo>
                  <a:pt x="1034501" y="2302993"/>
                </a:moveTo>
                <a:cubicBezTo>
                  <a:pt x="1034777" y="2302993"/>
                  <a:pt x="1034967" y="2302993"/>
                  <a:pt x="1035262" y="2302897"/>
                </a:cubicBezTo>
                <a:cubicBezTo>
                  <a:pt x="1042502" y="2301173"/>
                  <a:pt x="1049912" y="2299278"/>
                  <a:pt x="1057180" y="2296992"/>
                </a:cubicBezTo>
                <a:cubicBezTo>
                  <a:pt x="1058989" y="2296439"/>
                  <a:pt x="1059942" y="2294620"/>
                  <a:pt x="1059361" y="2292810"/>
                </a:cubicBezTo>
                <a:cubicBezTo>
                  <a:pt x="1058894" y="2291182"/>
                  <a:pt x="1057075" y="2290163"/>
                  <a:pt x="1055265" y="2290715"/>
                </a:cubicBezTo>
                <a:cubicBezTo>
                  <a:pt x="1048122" y="2292896"/>
                  <a:pt x="1040873" y="2294811"/>
                  <a:pt x="1033729" y="2296439"/>
                </a:cubicBezTo>
                <a:cubicBezTo>
                  <a:pt x="1031910" y="2296802"/>
                  <a:pt x="1030871" y="2298621"/>
                  <a:pt x="1031262" y="2300440"/>
                </a:cubicBezTo>
                <a:cubicBezTo>
                  <a:pt x="1031634" y="2301964"/>
                  <a:pt x="1032967" y="2302993"/>
                  <a:pt x="1034501" y="2302993"/>
                </a:cubicBezTo>
                <a:moveTo>
                  <a:pt x="721614" y="1979895"/>
                </a:moveTo>
                <a:cubicBezTo>
                  <a:pt x="722938" y="1981248"/>
                  <a:pt x="725033" y="1981248"/>
                  <a:pt x="726253" y="1979895"/>
                </a:cubicBezTo>
                <a:lnTo>
                  <a:pt x="742464" y="1963722"/>
                </a:lnTo>
                <a:lnTo>
                  <a:pt x="742464" y="1970313"/>
                </a:lnTo>
                <a:cubicBezTo>
                  <a:pt x="742664" y="1979524"/>
                  <a:pt x="739616" y="1994773"/>
                  <a:pt x="735892" y="2003708"/>
                </a:cubicBezTo>
                <a:cubicBezTo>
                  <a:pt x="735216" y="2005432"/>
                  <a:pt x="735978" y="2007337"/>
                  <a:pt x="737616" y="2008127"/>
                </a:cubicBezTo>
                <a:cubicBezTo>
                  <a:pt x="738083" y="2008318"/>
                  <a:pt x="738473" y="2008403"/>
                  <a:pt x="738940" y="2008403"/>
                </a:cubicBezTo>
                <a:cubicBezTo>
                  <a:pt x="740264" y="2008403"/>
                  <a:pt x="741521" y="2007622"/>
                  <a:pt x="741979" y="2006413"/>
                </a:cubicBezTo>
                <a:cubicBezTo>
                  <a:pt x="746160" y="1996592"/>
                  <a:pt x="749322" y="1980410"/>
                  <a:pt x="749122" y="1970313"/>
                </a:cubicBezTo>
                <a:lnTo>
                  <a:pt x="749122" y="1963807"/>
                </a:lnTo>
                <a:lnTo>
                  <a:pt x="765334" y="1980038"/>
                </a:lnTo>
                <a:cubicBezTo>
                  <a:pt x="765972" y="1980686"/>
                  <a:pt x="766848" y="1980971"/>
                  <a:pt x="767705" y="1980971"/>
                </a:cubicBezTo>
                <a:cubicBezTo>
                  <a:pt x="768562" y="1980971"/>
                  <a:pt x="769429" y="1980686"/>
                  <a:pt x="770077" y="1980038"/>
                </a:cubicBezTo>
                <a:cubicBezTo>
                  <a:pt x="771420" y="1978685"/>
                  <a:pt x="771420" y="1976609"/>
                  <a:pt x="770077" y="1975333"/>
                </a:cubicBezTo>
                <a:lnTo>
                  <a:pt x="748265" y="1953530"/>
                </a:lnTo>
                <a:cubicBezTo>
                  <a:pt x="747693" y="1952968"/>
                  <a:pt x="746836" y="1952596"/>
                  <a:pt x="745893" y="1952596"/>
                </a:cubicBezTo>
                <a:cubicBezTo>
                  <a:pt x="744931" y="1952596"/>
                  <a:pt x="744159" y="1952968"/>
                  <a:pt x="743512" y="1953530"/>
                </a:cubicBezTo>
                <a:lnTo>
                  <a:pt x="721709" y="1975333"/>
                </a:lnTo>
                <a:cubicBezTo>
                  <a:pt x="720252" y="1976504"/>
                  <a:pt x="720252" y="1978600"/>
                  <a:pt x="721614" y="1979895"/>
                </a:cubicBezTo>
                <a:moveTo>
                  <a:pt x="1817446" y="2752134"/>
                </a:moveTo>
                <a:cubicBezTo>
                  <a:pt x="1813360" y="2757068"/>
                  <a:pt x="1808588" y="2761526"/>
                  <a:pt x="1803273" y="2765432"/>
                </a:cubicBezTo>
                <a:cubicBezTo>
                  <a:pt x="1801740" y="2766489"/>
                  <a:pt x="1801453" y="2768594"/>
                  <a:pt x="1802511" y="2770127"/>
                </a:cubicBezTo>
                <a:cubicBezTo>
                  <a:pt x="1803168" y="2770975"/>
                  <a:pt x="1804130" y="2771432"/>
                  <a:pt x="1805168" y="2771432"/>
                </a:cubicBezTo>
                <a:cubicBezTo>
                  <a:pt x="1805826" y="2771432"/>
                  <a:pt x="1806511" y="2771242"/>
                  <a:pt x="1807178" y="2770784"/>
                </a:cubicBezTo>
                <a:cubicBezTo>
                  <a:pt x="1812874" y="2766593"/>
                  <a:pt x="1818122" y="2761707"/>
                  <a:pt x="1822589" y="2756316"/>
                </a:cubicBezTo>
                <a:cubicBezTo>
                  <a:pt x="1823723" y="2754878"/>
                  <a:pt x="1823552" y="2752782"/>
                  <a:pt x="1822123" y="2751620"/>
                </a:cubicBezTo>
                <a:cubicBezTo>
                  <a:pt x="1820694" y="2750410"/>
                  <a:pt x="1818589" y="2750696"/>
                  <a:pt x="1817446" y="2752134"/>
                </a:cubicBezTo>
                <a:moveTo>
                  <a:pt x="1197664" y="2528373"/>
                </a:moveTo>
                <a:cubicBezTo>
                  <a:pt x="1198321" y="2528373"/>
                  <a:pt x="1198997" y="2528183"/>
                  <a:pt x="1199664" y="2527678"/>
                </a:cubicBezTo>
                <a:cubicBezTo>
                  <a:pt x="1205370" y="2523496"/>
                  <a:pt x="1210599" y="2518648"/>
                  <a:pt x="1215104" y="2513210"/>
                </a:cubicBezTo>
                <a:cubicBezTo>
                  <a:pt x="1216237" y="2511771"/>
                  <a:pt x="1216047" y="2509676"/>
                  <a:pt x="1214599" y="2508561"/>
                </a:cubicBezTo>
                <a:cubicBezTo>
                  <a:pt x="1213189" y="2507399"/>
                  <a:pt x="1211103" y="2507590"/>
                  <a:pt x="1209961" y="2509037"/>
                </a:cubicBezTo>
                <a:cubicBezTo>
                  <a:pt x="1205856" y="2514009"/>
                  <a:pt x="1201093" y="2518467"/>
                  <a:pt x="1195740" y="2522373"/>
                </a:cubicBezTo>
                <a:cubicBezTo>
                  <a:pt x="1194235" y="2523392"/>
                  <a:pt x="1193949" y="2525497"/>
                  <a:pt x="1194997" y="2527021"/>
                </a:cubicBezTo>
                <a:cubicBezTo>
                  <a:pt x="1195664" y="2527907"/>
                  <a:pt x="1196607" y="2528373"/>
                  <a:pt x="1197664" y="2528373"/>
                </a:cubicBezTo>
                <a:moveTo>
                  <a:pt x="1815074" y="2704091"/>
                </a:moveTo>
                <a:cubicBezTo>
                  <a:pt x="1813722" y="2705434"/>
                  <a:pt x="1813722" y="2707529"/>
                  <a:pt x="1815074" y="2708786"/>
                </a:cubicBezTo>
                <a:cubicBezTo>
                  <a:pt x="1816418" y="2710082"/>
                  <a:pt x="1818494" y="2710082"/>
                  <a:pt x="1819732" y="2708786"/>
                </a:cubicBezTo>
                <a:lnTo>
                  <a:pt x="1835934" y="2692603"/>
                </a:lnTo>
                <a:lnTo>
                  <a:pt x="1835934" y="2699157"/>
                </a:lnTo>
                <a:cubicBezTo>
                  <a:pt x="1836125" y="2708415"/>
                  <a:pt x="1833086" y="2723607"/>
                  <a:pt x="1829352" y="2732599"/>
                </a:cubicBezTo>
                <a:cubicBezTo>
                  <a:pt x="1828686" y="2734313"/>
                  <a:pt x="1829457" y="2736228"/>
                  <a:pt x="1831086" y="2736971"/>
                </a:cubicBezTo>
                <a:cubicBezTo>
                  <a:pt x="1831534" y="2737142"/>
                  <a:pt x="1831934" y="2737247"/>
                  <a:pt x="1832400" y="2737247"/>
                </a:cubicBezTo>
                <a:cubicBezTo>
                  <a:pt x="1833724" y="2737247"/>
                  <a:pt x="1834991" y="2736504"/>
                  <a:pt x="1835458" y="2735256"/>
                </a:cubicBezTo>
                <a:cubicBezTo>
                  <a:pt x="1839640" y="2725436"/>
                  <a:pt x="1842802" y="2709253"/>
                  <a:pt x="1842602" y="2699157"/>
                </a:cubicBezTo>
                <a:lnTo>
                  <a:pt x="1842602" y="2692680"/>
                </a:lnTo>
                <a:lnTo>
                  <a:pt x="1858803" y="2708872"/>
                </a:lnTo>
                <a:cubicBezTo>
                  <a:pt x="1859442" y="2709529"/>
                  <a:pt x="1860309" y="2709805"/>
                  <a:pt x="1861175" y="2709805"/>
                </a:cubicBezTo>
                <a:cubicBezTo>
                  <a:pt x="1862033" y="2709805"/>
                  <a:pt x="1862890" y="2709529"/>
                  <a:pt x="1863547" y="2708872"/>
                </a:cubicBezTo>
                <a:cubicBezTo>
                  <a:pt x="1864871" y="2707529"/>
                  <a:pt x="1864871" y="2705434"/>
                  <a:pt x="1863547" y="2704167"/>
                </a:cubicBezTo>
                <a:lnTo>
                  <a:pt x="1841630" y="2682278"/>
                </a:lnTo>
                <a:cubicBezTo>
                  <a:pt x="1841068" y="2681716"/>
                  <a:pt x="1840230" y="2681345"/>
                  <a:pt x="1839258" y="2681345"/>
                </a:cubicBezTo>
                <a:cubicBezTo>
                  <a:pt x="1838297" y="2681345"/>
                  <a:pt x="1837534" y="2681716"/>
                  <a:pt x="1836887" y="2682278"/>
                </a:cubicBezTo>
                <a:lnTo>
                  <a:pt x="1815074" y="2704091"/>
                </a:lnTo>
                <a:close/>
                <a:moveTo>
                  <a:pt x="1994811" y="1774288"/>
                </a:moveTo>
                <a:cubicBezTo>
                  <a:pt x="1976904" y="1774288"/>
                  <a:pt x="1962331" y="1759677"/>
                  <a:pt x="1962331" y="1741770"/>
                </a:cubicBezTo>
                <a:cubicBezTo>
                  <a:pt x="1962331" y="1716843"/>
                  <a:pt x="1987001" y="1680162"/>
                  <a:pt x="1994811" y="1680162"/>
                </a:cubicBezTo>
                <a:cubicBezTo>
                  <a:pt x="2002621" y="1680162"/>
                  <a:pt x="2027291" y="1716843"/>
                  <a:pt x="2027291" y="1741770"/>
                </a:cubicBezTo>
                <a:cubicBezTo>
                  <a:pt x="2027291" y="1759677"/>
                  <a:pt x="2012718" y="1774288"/>
                  <a:pt x="1994811" y="1774288"/>
                </a:cubicBezTo>
                <a:moveTo>
                  <a:pt x="1994811" y="1687211"/>
                </a:moveTo>
                <a:cubicBezTo>
                  <a:pt x="1989268" y="1691773"/>
                  <a:pt x="1968998" y="1719958"/>
                  <a:pt x="1968998" y="1741770"/>
                </a:cubicBezTo>
                <a:cubicBezTo>
                  <a:pt x="1968998" y="1756000"/>
                  <a:pt x="1980609" y="1767583"/>
                  <a:pt x="1994811" y="1767583"/>
                </a:cubicBezTo>
                <a:cubicBezTo>
                  <a:pt x="2009089" y="1767583"/>
                  <a:pt x="2020615" y="1756096"/>
                  <a:pt x="2020615" y="1741770"/>
                </a:cubicBezTo>
                <a:cubicBezTo>
                  <a:pt x="2020615" y="1719958"/>
                  <a:pt x="2000316" y="1691773"/>
                  <a:pt x="1994811" y="1687211"/>
                </a:cubicBezTo>
                <a:moveTo>
                  <a:pt x="1873358" y="2503303"/>
                </a:moveTo>
                <a:cubicBezTo>
                  <a:pt x="1855451" y="2503303"/>
                  <a:pt x="1840887" y="2488749"/>
                  <a:pt x="1840887" y="2470842"/>
                </a:cubicBezTo>
                <a:cubicBezTo>
                  <a:pt x="1840887" y="2445868"/>
                  <a:pt x="1865547" y="2409225"/>
                  <a:pt x="1873358" y="2409225"/>
                </a:cubicBezTo>
                <a:cubicBezTo>
                  <a:pt x="1881159" y="2409225"/>
                  <a:pt x="1905838" y="2445868"/>
                  <a:pt x="1905838" y="2470842"/>
                </a:cubicBezTo>
                <a:cubicBezTo>
                  <a:pt x="1905838" y="2488749"/>
                  <a:pt x="1891256" y="2503303"/>
                  <a:pt x="1873358" y="2503303"/>
                </a:cubicBezTo>
                <a:moveTo>
                  <a:pt x="1873358" y="2416235"/>
                </a:moveTo>
                <a:cubicBezTo>
                  <a:pt x="1867843" y="2420846"/>
                  <a:pt x="1847545" y="2449030"/>
                  <a:pt x="1847545" y="2470842"/>
                </a:cubicBezTo>
                <a:cubicBezTo>
                  <a:pt x="1847545" y="2485034"/>
                  <a:pt x="1859166" y="2496655"/>
                  <a:pt x="1873358" y="2496655"/>
                </a:cubicBezTo>
                <a:cubicBezTo>
                  <a:pt x="1887560" y="2496655"/>
                  <a:pt x="1899171" y="2485034"/>
                  <a:pt x="1899171" y="2470842"/>
                </a:cubicBezTo>
                <a:cubicBezTo>
                  <a:pt x="1899171" y="2449030"/>
                  <a:pt x="1878892" y="2420846"/>
                  <a:pt x="1873358" y="2416235"/>
                </a:cubicBezTo>
                <a:moveTo>
                  <a:pt x="1688211" y="2753620"/>
                </a:moveTo>
                <a:cubicBezTo>
                  <a:pt x="1687068" y="2752230"/>
                  <a:pt x="1684954" y="2752039"/>
                  <a:pt x="1683525" y="2753163"/>
                </a:cubicBezTo>
                <a:cubicBezTo>
                  <a:pt x="1682106" y="2754325"/>
                  <a:pt x="1681810" y="2756411"/>
                  <a:pt x="1683068" y="2757793"/>
                </a:cubicBezTo>
                <a:cubicBezTo>
                  <a:pt x="1687344" y="2763241"/>
                  <a:pt x="1692383" y="2768117"/>
                  <a:pt x="1698021" y="2772232"/>
                </a:cubicBezTo>
                <a:cubicBezTo>
                  <a:pt x="1698574" y="2772690"/>
                  <a:pt x="1699346" y="2772870"/>
                  <a:pt x="1700022" y="2772870"/>
                </a:cubicBezTo>
                <a:cubicBezTo>
                  <a:pt x="1701060" y="2772870"/>
                  <a:pt x="1702022" y="2772404"/>
                  <a:pt x="1702670" y="2771527"/>
                </a:cubicBezTo>
                <a:cubicBezTo>
                  <a:pt x="1703718" y="2770032"/>
                  <a:pt x="1703432" y="2768032"/>
                  <a:pt x="1701908" y="2766860"/>
                </a:cubicBezTo>
                <a:cubicBezTo>
                  <a:pt x="1696745" y="2763069"/>
                  <a:pt x="1692202" y="2758697"/>
                  <a:pt x="1688211" y="2753620"/>
                </a:cubicBezTo>
                <a:moveTo>
                  <a:pt x="1809722" y="2510657"/>
                </a:moveTo>
                <a:cubicBezTo>
                  <a:pt x="1808588" y="2509218"/>
                  <a:pt x="1806502" y="2509028"/>
                  <a:pt x="1805083" y="2510190"/>
                </a:cubicBezTo>
                <a:cubicBezTo>
                  <a:pt x="1803645" y="2511304"/>
                  <a:pt x="1803359" y="2513400"/>
                  <a:pt x="1804578" y="2514838"/>
                </a:cubicBezTo>
                <a:cubicBezTo>
                  <a:pt x="1808873" y="2520286"/>
                  <a:pt x="1813922" y="2525125"/>
                  <a:pt x="1819541" y="2529211"/>
                </a:cubicBezTo>
                <a:cubicBezTo>
                  <a:pt x="1820132" y="2529678"/>
                  <a:pt x="1820856" y="2529907"/>
                  <a:pt x="1821552" y="2529907"/>
                </a:cubicBezTo>
                <a:cubicBezTo>
                  <a:pt x="1822589" y="2529907"/>
                  <a:pt x="1823552" y="2529393"/>
                  <a:pt x="1824218" y="2528564"/>
                </a:cubicBezTo>
                <a:cubicBezTo>
                  <a:pt x="1825266" y="2527021"/>
                  <a:pt x="1824981" y="2525030"/>
                  <a:pt x="1823447" y="2523916"/>
                </a:cubicBezTo>
                <a:cubicBezTo>
                  <a:pt x="1818313" y="2520096"/>
                  <a:pt x="1813646" y="2515591"/>
                  <a:pt x="1809722" y="2510657"/>
                </a:cubicBezTo>
                <a:moveTo>
                  <a:pt x="812282" y="1741770"/>
                </a:moveTo>
                <a:cubicBezTo>
                  <a:pt x="812282" y="1759677"/>
                  <a:pt x="797690" y="1774288"/>
                  <a:pt x="779793" y="1774288"/>
                </a:cubicBezTo>
                <a:cubicBezTo>
                  <a:pt x="761895" y="1774288"/>
                  <a:pt x="747331" y="1759677"/>
                  <a:pt x="747331" y="1741770"/>
                </a:cubicBezTo>
                <a:cubicBezTo>
                  <a:pt x="747331" y="1716843"/>
                  <a:pt x="771982" y="1680162"/>
                  <a:pt x="779793" y="1680162"/>
                </a:cubicBezTo>
                <a:cubicBezTo>
                  <a:pt x="787603" y="1680162"/>
                  <a:pt x="812282" y="1716843"/>
                  <a:pt x="812282" y="1741770"/>
                </a:cubicBezTo>
                <a:moveTo>
                  <a:pt x="753989" y="1741770"/>
                </a:moveTo>
                <a:cubicBezTo>
                  <a:pt x="753989" y="1756000"/>
                  <a:pt x="765610" y="1767583"/>
                  <a:pt x="779793" y="1767583"/>
                </a:cubicBezTo>
                <a:cubicBezTo>
                  <a:pt x="794089" y="1767583"/>
                  <a:pt x="805606" y="1756096"/>
                  <a:pt x="805606" y="1741770"/>
                </a:cubicBezTo>
                <a:cubicBezTo>
                  <a:pt x="805606" y="1719958"/>
                  <a:pt x="785336" y="1691773"/>
                  <a:pt x="779793" y="1687211"/>
                </a:cubicBezTo>
                <a:cubicBezTo>
                  <a:pt x="774278" y="1691773"/>
                  <a:pt x="753989" y="1719958"/>
                  <a:pt x="753989" y="1741770"/>
                </a:cubicBezTo>
                <a:moveTo>
                  <a:pt x="1586370" y="2732599"/>
                </a:moveTo>
                <a:cubicBezTo>
                  <a:pt x="1585607" y="2734313"/>
                  <a:pt x="1586465" y="2736228"/>
                  <a:pt x="1588094" y="2736971"/>
                </a:cubicBezTo>
                <a:cubicBezTo>
                  <a:pt x="1588465" y="2737142"/>
                  <a:pt x="1588951" y="2737247"/>
                  <a:pt x="1589418" y="2737247"/>
                </a:cubicBezTo>
                <a:cubicBezTo>
                  <a:pt x="1590770" y="2737247"/>
                  <a:pt x="1591999" y="2736504"/>
                  <a:pt x="1592466" y="2735256"/>
                </a:cubicBezTo>
                <a:cubicBezTo>
                  <a:pt x="1596676" y="2725436"/>
                  <a:pt x="1599819" y="2709253"/>
                  <a:pt x="1599609" y="2699157"/>
                </a:cubicBezTo>
                <a:lnTo>
                  <a:pt x="1599609" y="2692680"/>
                </a:lnTo>
                <a:lnTo>
                  <a:pt x="1615811" y="2708872"/>
                </a:lnTo>
                <a:cubicBezTo>
                  <a:pt x="1616450" y="2709529"/>
                  <a:pt x="1617326" y="2709805"/>
                  <a:pt x="1618183" y="2709805"/>
                </a:cubicBezTo>
                <a:cubicBezTo>
                  <a:pt x="1619040" y="2709805"/>
                  <a:pt x="1619907" y="2709529"/>
                  <a:pt x="1620574" y="2708872"/>
                </a:cubicBezTo>
                <a:cubicBezTo>
                  <a:pt x="1621898" y="2707529"/>
                  <a:pt x="1621898" y="2705434"/>
                  <a:pt x="1620574" y="2704167"/>
                </a:cubicBezTo>
                <a:lnTo>
                  <a:pt x="1598676" y="2682278"/>
                </a:lnTo>
                <a:cubicBezTo>
                  <a:pt x="1598085" y="2681716"/>
                  <a:pt x="1597237" y="2681345"/>
                  <a:pt x="1596285" y="2681345"/>
                </a:cubicBezTo>
                <a:cubicBezTo>
                  <a:pt x="1595314" y="2681345"/>
                  <a:pt x="1594561" y="2681716"/>
                  <a:pt x="1593913" y="2682278"/>
                </a:cubicBezTo>
                <a:lnTo>
                  <a:pt x="1572092" y="2704091"/>
                </a:lnTo>
                <a:cubicBezTo>
                  <a:pt x="1570748" y="2705434"/>
                  <a:pt x="1570748" y="2707529"/>
                  <a:pt x="1572092" y="2708786"/>
                </a:cubicBezTo>
                <a:cubicBezTo>
                  <a:pt x="1573416" y="2710082"/>
                  <a:pt x="1575521" y="2710082"/>
                  <a:pt x="1576740" y="2708786"/>
                </a:cubicBezTo>
                <a:lnTo>
                  <a:pt x="1592961" y="2692603"/>
                </a:lnTo>
                <a:lnTo>
                  <a:pt x="1592961" y="2699157"/>
                </a:lnTo>
                <a:cubicBezTo>
                  <a:pt x="1593142" y="2708415"/>
                  <a:pt x="1590094" y="2723607"/>
                  <a:pt x="1586370" y="2732599"/>
                </a:cubicBezTo>
                <a:moveTo>
                  <a:pt x="749894" y="1805721"/>
                </a:moveTo>
                <a:cubicBezTo>
                  <a:pt x="748160" y="1805111"/>
                  <a:pt x="746255" y="1805997"/>
                  <a:pt x="745617" y="1807721"/>
                </a:cubicBezTo>
                <a:cubicBezTo>
                  <a:pt x="744921" y="1809436"/>
                  <a:pt x="745884" y="1811350"/>
                  <a:pt x="747617" y="1811998"/>
                </a:cubicBezTo>
                <a:cubicBezTo>
                  <a:pt x="754161" y="1814465"/>
                  <a:pt x="761133" y="1816094"/>
                  <a:pt x="768172" y="1816741"/>
                </a:cubicBezTo>
                <a:lnTo>
                  <a:pt x="768562" y="1816741"/>
                </a:lnTo>
                <a:cubicBezTo>
                  <a:pt x="770287" y="1816741"/>
                  <a:pt x="771706" y="1815532"/>
                  <a:pt x="771877" y="1813808"/>
                </a:cubicBezTo>
                <a:cubicBezTo>
                  <a:pt x="771973" y="1811903"/>
                  <a:pt x="770658" y="1810274"/>
                  <a:pt x="768839" y="1810093"/>
                </a:cubicBezTo>
                <a:cubicBezTo>
                  <a:pt x="762372" y="1809436"/>
                  <a:pt x="755980" y="1807902"/>
                  <a:pt x="749894" y="1805721"/>
                </a:cubicBezTo>
                <a:moveTo>
                  <a:pt x="1841173" y="1568996"/>
                </a:moveTo>
                <a:cubicBezTo>
                  <a:pt x="1847716" y="1571511"/>
                  <a:pt x="1854708" y="1573092"/>
                  <a:pt x="1861747" y="1573787"/>
                </a:cubicBezTo>
                <a:lnTo>
                  <a:pt x="1862118" y="1573787"/>
                </a:lnTo>
                <a:cubicBezTo>
                  <a:pt x="1863842" y="1573787"/>
                  <a:pt x="1865271" y="1572530"/>
                  <a:pt x="1865443" y="1570815"/>
                </a:cubicBezTo>
                <a:cubicBezTo>
                  <a:pt x="1865538" y="1568910"/>
                  <a:pt x="1864214" y="1567320"/>
                  <a:pt x="1862404" y="1567082"/>
                </a:cubicBezTo>
                <a:cubicBezTo>
                  <a:pt x="1855937" y="1566443"/>
                  <a:pt x="1849545" y="1564900"/>
                  <a:pt x="1843449" y="1562710"/>
                </a:cubicBezTo>
                <a:cubicBezTo>
                  <a:pt x="1841725" y="1562157"/>
                  <a:pt x="1839849" y="1562995"/>
                  <a:pt x="1839173" y="1564710"/>
                </a:cubicBezTo>
                <a:cubicBezTo>
                  <a:pt x="1838497" y="1566443"/>
                  <a:pt x="1839458" y="1568349"/>
                  <a:pt x="1841173" y="1568996"/>
                </a:cubicBezTo>
                <a:moveTo>
                  <a:pt x="1573416" y="2645435"/>
                </a:moveTo>
                <a:cubicBezTo>
                  <a:pt x="1574559" y="2646874"/>
                  <a:pt x="1576654" y="2647064"/>
                  <a:pt x="1578092" y="2645817"/>
                </a:cubicBezTo>
                <a:cubicBezTo>
                  <a:pt x="1579512" y="2644645"/>
                  <a:pt x="1579693" y="2642559"/>
                  <a:pt x="1578559" y="2641159"/>
                </a:cubicBezTo>
                <a:cubicBezTo>
                  <a:pt x="1561233" y="2620366"/>
                  <a:pt x="1535887" y="2608364"/>
                  <a:pt x="1508846" y="2608364"/>
                </a:cubicBezTo>
                <a:cubicBezTo>
                  <a:pt x="1458840" y="2608364"/>
                  <a:pt x="1418168" y="2649065"/>
                  <a:pt x="1418168" y="2698966"/>
                </a:cubicBezTo>
                <a:lnTo>
                  <a:pt x="1418082" y="2705614"/>
                </a:lnTo>
                <a:lnTo>
                  <a:pt x="1401880" y="2689432"/>
                </a:lnTo>
                <a:cubicBezTo>
                  <a:pt x="1400547" y="2688088"/>
                  <a:pt x="1398451" y="2688088"/>
                  <a:pt x="1397194" y="2689432"/>
                </a:cubicBezTo>
                <a:cubicBezTo>
                  <a:pt x="1395870" y="2690784"/>
                  <a:pt x="1395870" y="2692860"/>
                  <a:pt x="1397194" y="2694080"/>
                </a:cubicBezTo>
                <a:lnTo>
                  <a:pt x="1419130" y="2715882"/>
                </a:lnTo>
                <a:cubicBezTo>
                  <a:pt x="1419777" y="2716597"/>
                  <a:pt x="1420635" y="2716873"/>
                  <a:pt x="1421502" y="2716873"/>
                </a:cubicBezTo>
                <a:cubicBezTo>
                  <a:pt x="1422359" y="2716873"/>
                  <a:pt x="1423216" y="2716597"/>
                  <a:pt x="1423873" y="2715882"/>
                </a:cubicBezTo>
                <a:lnTo>
                  <a:pt x="1445780" y="2694080"/>
                </a:lnTo>
                <a:cubicBezTo>
                  <a:pt x="1446933" y="2692975"/>
                  <a:pt x="1446933" y="2690889"/>
                  <a:pt x="1445590" y="2689622"/>
                </a:cubicBezTo>
                <a:cubicBezTo>
                  <a:pt x="1444266" y="2688269"/>
                  <a:pt x="1442171" y="2688269"/>
                  <a:pt x="1440913" y="2689622"/>
                </a:cubicBezTo>
                <a:lnTo>
                  <a:pt x="1424731" y="2705805"/>
                </a:lnTo>
                <a:lnTo>
                  <a:pt x="1424826" y="2699157"/>
                </a:lnTo>
                <a:cubicBezTo>
                  <a:pt x="1424826" y="2652884"/>
                  <a:pt x="1462545" y="2615175"/>
                  <a:pt x="1508846" y="2615175"/>
                </a:cubicBezTo>
                <a:cubicBezTo>
                  <a:pt x="1533887" y="2615175"/>
                  <a:pt x="1557423" y="2626185"/>
                  <a:pt x="1573416" y="2645435"/>
                </a:cubicBezTo>
                <a:moveTo>
                  <a:pt x="1254900" y="2296068"/>
                </a:moveTo>
                <a:cubicBezTo>
                  <a:pt x="1248423" y="2295363"/>
                  <a:pt x="1242050" y="2293887"/>
                  <a:pt x="1235954" y="2291696"/>
                </a:cubicBezTo>
                <a:cubicBezTo>
                  <a:pt x="1234231" y="2291086"/>
                  <a:pt x="1232325" y="2291963"/>
                  <a:pt x="1231668" y="2293696"/>
                </a:cubicBezTo>
                <a:cubicBezTo>
                  <a:pt x="1231011" y="2295363"/>
                  <a:pt x="1231954" y="2297278"/>
                  <a:pt x="1233668" y="2297973"/>
                </a:cubicBezTo>
                <a:cubicBezTo>
                  <a:pt x="1240221" y="2300440"/>
                  <a:pt x="1247175" y="2302069"/>
                  <a:pt x="1254233" y="2302717"/>
                </a:cubicBezTo>
                <a:lnTo>
                  <a:pt x="1254623" y="2302717"/>
                </a:lnTo>
                <a:cubicBezTo>
                  <a:pt x="1256329" y="2302717"/>
                  <a:pt x="1257767" y="2301469"/>
                  <a:pt x="1257957" y="2299783"/>
                </a:cubicBezTo>
                <a:cubicBezTo>
                  <a:pt x="1258052" y="2297887"/>
                  <a:pt x="1256729" y="2296249"/>
                  <a:pt x="1254900" y="2296068"/>
                </a:cubicBezTo>
                <a:moveTo>
                  <a:pt x="1809722" y="2024682"/>
                </a:moveTo>
                <a:cubicBezTo>
                  <a:pt x="1808588" y="2023253"/>
                  <a:pt x="1806502" y="2023062"/>
                  <a:pt x="1805083" y="2024224"/>
                </a:cubicBezTo>
                <a:cubicBezTo>
                  <a:pt x="1803645" y="2025329"/>
                  <a:pt x="1803359" y="2027434"/>
                  <a:pt x="1804578" y="2028863"/>
                </a:cubicBezTo>
                <a:cubicBezTo>
                  <a:pt x="1808873" y="2034312"/>
                  <a:pt x="1813922" y="2039150"/>
                  <a:pt x="1819541" y="2043246"/>
                </a:cubicBezTo>
                <a:cubicBezTo>
                  <a:pt x="1820132" y="2043751"/>
                  <a:pt x="1820856" y="2043932"/>
                  <a:pt x="1821552" y="2043932"/>
                </a:cubicBezTo>
                <a:cubicBezTo>
                  <a:pt x="1822589" y="2043932"/>
                  <a:pt x="1823552" y="2043417"/>
                  <a:pt x="1824218" y="2042589"/>
                </a:cubicBezTo>
                <a:cubicBezTo>
                  <a:pt x="1825266" y="2041046"/>
                  <a:pt x="1824981" y="2039055"/>
                  <a:pt x="1823447" y="2037950"/>
                </a:cubicBezTo>
                <a:cubicBezTo>
                  <a:pt x="1818313" y="2034131"/>
                  <a:pt x="1813646" y="2029663"/>
                  <a:pt x="1809722" y="2024682"/>
                </a:cubicBezTo>
                <a:moveTo>
                  <a:pt x="594741" y="2996717"/>
                </a:moveTo>
                <a:cubicBezTo>
                  <a:pt x="593598" y="2995270"/>
                  <a:pt x="591474" y="2995089"/>
                  <a:pt x="590064" y="2996251"/>
                </a:cubicBezTo>
                <a:cubicBezTo>
                  <a:pt x="588626" y="2997375"/>
                  <a:pt x="588330" y="2999461"/>
                  <a:pt x="589579" y="3000909"/>
                </a:cubicBezTo>
                <a:cubicBezTo>
                  <a:pt x="593864" y="3006347"/>
                  <a:pt x="598903" y="3011177"/>
                  <a:pt x="604542" y="3015272"/>
                </a:cubicBezTo>
                <a:cubicBezTo>
                  <a:pt x="605114" y="3015739"/>
                  <a:pt x="605876" y="3015967"/>
                  <a:pt x="606542" y="3015967"/>
                </a:cubicBezTo>
                <a:cubicBezTo>
                  <a:pt x="607590" y="3015967"/>
                  <a:pt x="608543" y="3015463"/>
                  <a:pt x="609190" y="3014625"/>
                </a:cubicBezTo>
                <a:cubicBezTo>
                  <a:pt x="610248" y="3013091"/>
                  <a:pt x="609962" y="3011091"/>
                  <a:pt x="608438" y="3009967"/>
                </a:cubicBezTo>
                <a:cubicBezTo>
                  <a:pt x="603275" y="3006071"/>
                  <a:pt x="598637" y="3001642"/>
                  <a:pt x="594741" y="2996717"/>
                </a:cubicBezTo>
                <a:moveTo>
                  <a:pt x="506911" y="2291696"/>
                </a:moveTo>
                <a:cubicBezTo>
                  <a:pt x="505197" y="2291086"/>
                  <a:pt x="503301" y="2291972"/>
                  <a:pt x="502625" y="2293696"/>
                </a:cubicBezTo>
                <a:cubicBezTo>
                  <a:pt x="501948" y="2295373"/>
                  <a:pt x="502911" y="2297278"/>
                  <a:pt x="504625" y="2297973"/>
                </a:cubicBezTo>
                <a:cubicBezTo>
                  <a:pt x="511207" y="2300440"/>
                  <a:pt x="518141" y="2302069"/>
                  <a:pt x="525208" y="2302717"/>
                </a:cubicBezTo>
                <a:lnTo>
                  <a:pt x="525580" y="2302717"/>
                </a:lnTo>
                <a:cubicBezTo>
                  <a:pt x="527304" y="2302717"/>
                  <a:pt x="528714" y="2301469"/>
                  <a:pt x="528904" y="2299783"/>
                </a:cubicBezTo>
                <a:cubicBezTo>
                  <a:pt x="529009" y="2297887"/>
                  <a:pt x="527666" y="2296249"/>
                  <a:pt x="525856" y="2296068"/>
                </a:cubicBezTo>
                <a:cubicBezTo>
                  <a:pt x="519398" y="2295373"/>
                  <a:pt x="512997" y="2293887"/>
                  <a:pt x="506911" y="2291696"/>
                </a:cubicBezTo>
                <a:moveTo>
                  <a:pt x="1782766" y="2942035"/>
                </a:moveTo>
                <a:lnTo>
                  <a:pt x="1782690" y="2948721"/>
                </a:lnTo>
                <a:lnTo>
                  <a:pt x="1766488" y="2932490"/>
                </a:lnTo>
                <a:cubicBezTo>
                  <a:pt x="1765154" y="2931185"/>
                  <a:pt x="1763058" y="2931185"/>
                  <a:pt x="1761830" y="2932490"/>
                </a:cubicBezTo>
                <a:cubicBezTo>
                  <a:pt x="1760496" y="2933843"/>
                  <a:pt x="1760496" y="2935929"/>
                  <a:pt x="1761830" y="2937186"/>
                </a:cubicBezTo>
                <a:lnTo>
                  <a:pt x="1783546" y="2959189"/>
                </a:lnTo>
                <a:cubicBezTo>
                  <a:pt x="1784204" y="2959837"/>
                  <a:pt x="1785061" y="2960113"/>
                  <a:pt x="1785909" y="2960113"/>
                </a:cubicBezTo>
                <a:cubicBezTo>
                  <a:pt x="1786785" y="2960113"/>
                  <a:pt x="1787642" y="2959837"/>
                  <a:pt x="1788309" y="2959189"/>
                </a:cubicBezTo>
                <a:lnTo>
                  <a:pt x="1810226" y="2937377"/>
                </a:lnTo>
                <a:cubicBezTo>
                  <a:pt x="1811550" y="2936024"/>
                  <a:pt x="1811550" y="2933929"/>
                  <a:pt x="1810226" y="2932719"/>
                </a:cubicBezTo>
                <a:cubicBezTo>
                  <a:pt x="1808873" y="2931376"/>
                  <a:pt x="1806787" y="2931376"/>
                  <a:pt x="1805549" y="2932719"/>
                </a:cubicBezTo>
                <a:lnTo>
                  <a:pt x="1789366" y="2948911"/>
                </a:lnTo>
                <a:lnTo>
                  <a:pt x="1789452" y="2942216"/>
                </a:lnTo>
                <a:cubicBezTo>
                  <a:pt x="1789452" y="2895934"/>
                  <a:pt x="1827171" y="2858215"/>
                  <a:pt x="1873444" y="2858215"/>
                </a:cubicBezTo>
                <a:cubicBezTo>
                  <a:pt x="1898513" y="2858215"/>
                  <a:pt x="1922021" y="2869283"/>
                  <a:pt x="1938052" y="2888504"/>
                </a:cubicBezTo>
                <a:cubicBezTo>
                  <a:pt x="1939194" y="2889923"/>
                  <a:pt x="1941280" y="2890123"/>
                  <a:pt x="1942700" y="2888866"/>
                </a:cubicBezTo>
                <a:cubicBezTo>
                  <a:pt x="1944148" y="2887751"/>
                  <a:pt x="1944328" y="2885666"/>
                  <a:pt x="1943195" y="2884218"/>
                </a:cubicBezTo>
                <a:cubicBezTo>
                  <a:pt x="1925850" y="2863472"/>
                  <a:pt x="1900523" y="2851471"/>
                  <a:pt x="1873444" y="2851471"/>
                </a:cubicBezTo>
                <a:cubicBezTo>
                  <a:pt x="1823456" y="2851471"/>
                  <a:pt x="1782766" y="2892124"/>
                  <a:pt x="1782766" y="2942035"/>
                </a:cubicBezTo>
                <a:moveTo>
                  <a:pt x="722938" y="2888504"/>
                </a:moveTo>
                <a:cubicBezTo>
                  <a:pt x="724081" y="2889923"/>
                  <a:pt x="726177" y="2890123"/>
                  <a:pt x="727614" y="2888866"/>
                </a:cubicBezTo>
                <a:cubicBezTo>
                  <a:pt x="729024" y="2887751"/>
                  <a:pt x="729215" y="2885666"/>
                  <a:pt x="728072" y="2884218"/>
                </a:cubicBezTo>
                <a:cubicBezTo>
                  <a:pt x="710755" y="2863472"/>
                  <a:pt x="685314" y="2851471"/>
                  <a:pt x="658358" y="2851471"/>
                </a:cubicBezTo>
                <a:cubicBezTo>
                  <a:pt x="608343" y="2851471"/>
                  <a:pt x="567671" y="2892124"/>
                  <a:pt x="567671" y="2942035"/>
                </a:cubicBezTo>
                <a:lnTo>
                  <a:pt x="567566" y="2948721"/>
                </a:lnTo>
                <a:lnTo>
                  <a:pt x="551393" y="2932490"/>
                </a:lnTo>
                <a:cubicBezTo>
                  <a:pt x="550059" y="2931185"/>
                  <a:pt x="547973" y="2931185"/>
                  <a:pt x="546716" y="2932490"/>
                </a:cubicBezTo>
                <a:cubicBezTo>
                  <a:pt x="545392" y="2933843"/>
                  <a:pt x="545392" y="2935929"/>
                  <a:pt x="546716" y="2937186"/>
                </a:cubicBezTo>
                <a:lnTo>
                  <a:pt x="568528" y="2959189"/>
                </a:lnTo>
                <a:cubicBezTo>
                  <a:pt x="569204" y="2959837"/>
                  <a:pt x="570062" y="2960113"/>
                  <a:pt x="570919" y="2960113"/>
                </a:cubicBezTo>
                <a:cubicBezTo>
                  <a:pt x="571785" y="2960113"/>
                  <a:pt x="572624" y="2959837"/>
                  <a:pt x="573291" y="2959189"/>
                </a:cubicBezTo>
                <a:lnTo>
                  <a:pt x="595113" y="2937377"/>
                </a:lnTo>
                <a:cubicBezTo>
                  <a:pt x="596436" y="2936024"/>
                  <a:pt x="596436" y="2933938"/>
                  <a:pt x="595113" y="2932719"/>
                </a:cubicBezTo>
                <a:cubicBezTo>
                  <a:pt x="593788" y="2931376"/>
                  <a:pt x="591693" y="2931376"/>
                  <a:pt x="590436" y="2932719"/>
                </a:cubicBezTo>
                <a:lnTo>
                  <a:pt x="574243" y="2948911"/>
                </a:lnTo>
                <a:lnTo>
                  <a:pt x="574348" y="2942216"/>
                </a:lnTo>
                <a:cubicBezTo>
                  <a:pt x="574348" y="2895934"/>
                  <a:pt x="612067" y="2858215"/>
                  <a:pt x="658358" y="2858215"/>
                </a:cubicBezTo>
                <a:cubicBezTo>
                  <a:pt x="683400" y="2858215"/>
                  <a:pt x="706945" y="2869283"/>
                  <a:pt x="722938" y="2888504"/>
                </a:cubicBezTo>
                <a:moveTo>
                  <a:pt x="837733" y="2996717"/>
                </a:moveTo>
                <a:cubicBezTo>
                  <a:pt x="836562" y="2995270"/>
                  <a:pt x="834466" y="2995089"/>
                  <a:pt x="833047" y="2996251"/>
                </a:cubicBezTo>
                <a:cubicBezTo>
                  <a:pt x="831589" y="2997375"/>
                  <a:pt x="831323" y="2999461"/>
                  <a:pt x="832561" y="3000909"/>
                </a:cubicBezTo>
                <a:cubicBezTo>
                  <a:pt x="836857" y="3006347"/>
                  <a:pt x="841896" y="3011177"/>
                  <a:pt x="847506" y="3015272"/>
                </a:cubicBezTo>
                <a:cubicBezTo>
                  <a:pt x="848087" y="3015739"/>
                  <a:pt x="848858" y="3015967"/>
                  <a:pt x="849506" y="3015967"/>
                </a:cubicBezTo>
                <a:cubicBezTo>
                  <a:pt x="850582" y="3015967"/>
                  <a:pt x="851506" y="3015463"/>
                  <a:pt x="852182" y="3014625"/>
                </a:cubicBezTo>
                <a:cubicBezTo>
                  <a:pt x="853240" y="3013091"/>
                  <a:pt x="852954" y="3011091"/>
                  <a:pt x="851411" y="3009967"/>
                </a:cubicBezTo>
                <a:cubicBezTo>
                  <a:pt x="846268" y="3006071"/>
                  <a:pt x="841714" y="3001642"/>
                  <a:pt x="837733" y="2996717"/>
                </a:cubicBezTo>
                <a:moveTo>
                  <a:pt x="735892" y="2975648"/>
                </a:moveTo>
                <a:cubicBezTo>
                  <a:pt x="735216" y="2977372"/>
                  <a:pt x="735978" y="2979277"/>
                  <a:pt x="737616" y="2980020"/>
                </a:cubicBezTo>
                <a:cubicBezTo>
                  <a:pt x="738073" y="2980258"/>
                  <a:pt x="738483" y="2980344"/>
                  <a:pt x="738940" y="2980344"/>
                </a:cubicBezTo>
                <a:cubicBezTo>
                  <a:pt x="740264" y="2980344"/>
                  <a:pt x="741521" y="2979553"/>
                  <a:pt x="741979" y="2978353"/>
                </a:cubicBezTo>
                <a:cubicBezTo>
                  <a:pt x="746160" y="2968533"/>
                  <a:pt x="749322" y="2952302"/>
                  <a:pt x="749122" y="2942225"/>
                </a:cubicBezTo>
                <a:lnTo>
                  <a:pt x="749122" y="2935748"/>
                </a:lnTo>
                <a:lnTo>
                  <a:pt x="765334" y="2951931"/>
                </a:lnTo>
                <a:cubicBezTo>
                  <a:pt x="765972" y="2952626"/>
                  <a:pt x="766848" y="2952902"/>
                  <a:pt x="767705" y="2952902"/>
                </a:cubicBezTo>
                <a:cubicBezTo>
                  <a:pt x="768562" y="2952902"/>
                  <a:pt x="769439" y="2952626"/>
                  <a:pt x="770077" y="2951931"/>
                </a:cubicBezTo>
                <a:cubicBezTo>
                  <a:pt x="771430" y="2950626"/>
                  <a:pt x="771430" y="2948531"/>
                  <a:pt x="770077" y="2947283"/>
                </a:cubicBezTo>
                <a:lnTo>
                  <a:pt x="748265" y="2925470"/>
                </a:lnTo>
                <a:cubicBezTo>
                  <a:pt x="747693" y="2924909"/>
                  <a:pt x="746846" y="2924489"/>
                  <a:pt x="745893" y="2924489"/>
                </a:cubicBezTo>
                <a:cubicBezTo>
                  <a:pt x="744931" y="2924489"/>
                  <a:pt x="744159" y="2924909"/>
                  <a:pt x="743512" y="2925470"/>
                </a:cubicBezTo>
                <a:lnTo>
                  <a:pt x="721709" y="2947283"/>
                </a:lnTo>
                <a:cubicBezTo>
                  <a:pt x="720261" y="2948531"/>
                  <a:pt x="720261" y="2950626"/>
                  <a:pt x="721614" y="2951836"/>
                </a:cubicBezTo>
                <a:cubicBezTo>
                  <a:pt x="722938" y="2953188"/>
                  <a:pt x="725033" y="2953188"/>
                  <a:pt x="726253" y="2951836"/>
                </a:cubicBezTo>
                <a:lnTo>
                  <a:pt x="742464" y="2935653"/>
                </a:lnTo>
                <a:lnTo>
                  <a:pt x="742464" y="2942225"/>
                </a:lnTo>
                <a:cubicBezTo>
                  <a:pt x="742664" y="2951464"/>
                  <a:pt x="739616" y="2966723"/>
                  <a:pt x="735892" y="2975648"/>
                </a:cubicBezTo>
                <a:moveTo>
                  <a:pt x="1931184" y="2753620"/>
                </a:moveTo>
                <a:cubicBezTo>
                  <a:pt x="1930051" y="2752230"/>
                  <a:pt x="1927946" y="2752039"/>
                  <a:pt x="1926517" y="2753163"/>
                </a:cubicBezTo>
                <a:cubicBezTo>
                  <a:pt x="1925078" y="2754325"/>
                  <a:pt x="1924793" y="2756411"/>
                  <a:pt x="1926021" y="2757793"/>
                </a:cubicBezTo>
                <a:cubicBezTo>
                  <a:pt x="1930336" y="2763241"/>
                  <a:pt x="1935375" y="2768117"/>
                  <a:pt x="1940985" y="2772232"/>
                </a:cubicBezTo>
                <a:cubicBezTo>
                  <a:pt x="1941557" y="2772690"/>
                  <a:pt x="1942319" y="2772870"/>
                  <a:pt x="1942986" y="2772870"/>
                </a:cubicBezTo>
                <a:cubicBezTo>
                  <a:pt x="1944043" y="2772870"/>
                  <a:pt x="1945014" y="2772404"/>
                  <a:pt x="1945653" y="2771527"/>
                </a:cubicBezTo>
                <a:cubicBezTo>
                  <a:pt x="1946700" y="2770032"/>
                  <a:pt x="1946414" y="2768032"/>
                  <a:pt x="1944871" y="2766860"/>
                </a:cubicBezTo>
                <a:cubicBezTo>
                  <a:pt x="1939747" y="2763069"/>
                  <a:pt x="1935185" y="2758697"/>
                  <a:pt x="1931184" y="2753620"/>
                </a:cubicBezTo>
                <a:moveTo>
                  <a:pt x="1938985" y="2995089"/>
                </a:moveTo>
                <a:cubicBezTo>
                  <a:pt x="1934890" y="3000061"/>
                  <a:pt x="1930136" y="3004547"/>
                  <a:pt x="1924793" y="3008443"/>
                </a:cubicBezTo>
                <a:cubicBezTo>
                  <a:pt x="1923279" y="3009462"/>
                  <a:pt x="1922973" y="3011558"/>
                  <a:pt x="1924022" y="3013091"/>
                </a:cubicBezTo>
                <a:cubicBezTo>
                  <a:pt x="1924707" y="3013967"/>
                  <a:pt x="1925650" y="3014443"/>
                  <a:pt x="1926707" y="3014443"/>
                </a:cubicBezTo>
                <a:cubicBezTo>
                  <a:pt x="1927364" y="3014443"/>
                  <a:pt x="1928022" y="3014253"/>
                  <a:pt x="1928613" y="3013739"/>
                </a:cubicBezTo>
                <a:cubicBezTo>
                  <a:pt x="1934423" y="3009557"/>
                  <a:pt x="1939557" y="3004718"/>
                  <a:pt x="1944043" y="2999261"/>
                </a:cubicBezTo>
                <a:cubicBezTo>
                  <a:pt x="1945186" y="2997842"/>
                  <a:pt x="1945014" y="2995746"/>
                  <a:pt x="1943557" y="2994622"/>
                </a:cubicBezTo>
                <a:cubicBezTo>
                  <a:pt x="1942233" y="2993460"/>
                  <a:pt x="1940147" y="2993651"/>
                  <a:pt x="1938985" y="2995089"/>
                </a:cubicBezTo>
                <a:moveTo>
                  <a:pt x="1936613" y="2947273"/>
                </a:moveTo>
                <a:cubicBezTo>
                  <a:pt x="1935280" y="2948531"/>
                  <a:pt x="1935280" y="2950626"/>
                  <a:pt x="1936509" y="2951836"/>
                </a:cubicBezTo>
                <a:cubicBezTo>
                  <a:pt x="1937852" y="2953188"/>
                  <a:pt x="1939928" y="2953188"/>
                  <a:pt x="1941176" y="2951836"/>
                </a:cubicBezTo>
                <a:lnTo>
                  <a:pt x="1957368" y="2935653"/>
                </a:lnTo>
                <a:lnTo>
                  <a:pt x="1957368" y="2942225"/>
                </a:lnTo>
                <a:cubicBezTo>
                  <a:pt x="1957549" y="2951464"/>
                  <a:pt x="1954520" y="2966714"/>
                  <a:pt x="1950787" y="2975648"/>
                </a:cubicBezTo>
                <a:cubicBezTo>
                  <a:pt x="1950053" y="2977372"/>
                  <a:pt x="1950891" y="2979277"/>
                  <a:pt x="1952520" y="2980020"/>
                </a:cubicBezTo>
                <a:cubicBezTo>
                  <a:pt x="1952891" y="2980258"/>
                  <a:pt x="1953377" y="2980344"/>
                  <a:pt x="1953834" y="2980344"/>
                </a:cubicBezTo>
                <a:cubicBezTo>
                  <a:pt x="1955187" y="2980344"/>
                  <a:pt x="1956425" y="2979553"/>
                  <a:pt x="1956892" y="2978353"/>
                </a:cubicBezTo>
                <a:cubicBezTo>
                  <a:pt x="1961083" y="2968533"/>
                  <a:pt x="1964226" y="2952302"/>
                  <a:pt x="1964055" y="2942225"/>
                </a:cubicBezTo>
                <a:lnTo>
                  <a:pt x="1964055" y="2935748"/>
                </a:lnTo>
                <a:lnTo>
                  <a:pt x="1980238" y="2951931"/>
                </a:lnTo>
                <a:cubicBezTo>
                  <a:pt x="1980895" y="2952617"/>
                  <a:pt x="1981772" y="2952902"/>
                  <a:pt x="1982610" y="2952902"/>
                </a:cubicBezTo>
                <a:cubicBezTo>
                  <a:pt x="1983477" y="2952902"/>
                  <a:pt x="1984324" y="2952617"/>
                  <a:pt x="1985010" y="2951931"/>
                </a:cubicBezTo>
                <a:cubicBezTo>
                  <a:pt x="1986315" y="2950626"/>
                  <a:pt x="1986315" y="2948531"/>
                  <a:pt x="1985010" y="2947273"/>
                </a:cubicBezTo>
                <a:lnTo>
                  <a:pt x="1963188" y="2925470"/>
                </a:lnTo>
                <a:cubicBezTo>
                  <a:pt x="1962598" y="2924909"/>
                  <a:pt x="1961740" y="2924489"/>
                  <a:pt x="1960797" y="2924489"/>
                </a:cubicBezTo>
                <a:cubicBezTo>
                  <a:pt x="1959854" y="2924489"/>
                  <a:pt x="1959092" y="2924909"/>
                  <a:pt x="1958426" y="2925470"/>
                </a:cubicBezTo>
                <a:lnTo>
                  <a:pt x="1936613" y="2947273"/>
                </a:lnTo>
                <a:close/>
                <a:moveTo>
                  <a:pt x="235553" y="2951836"/>
                </a:moveTo>
                <a:cubicBezTo>
                  <a:pt x="236877" y="2953188"/>
                  <a:pt x="238963" y="2953188"/>
                  <a:pt x="240192" y="2951836"/>
                </a:cubicBezTo>
                <a:lnTo>
                  <a:pt x="256404" y="2935653"/>
                </a:lnTo>
                <a:lnTo>
                  <a:pt x="256404" y="2942225"/>
                </a:lnTo>
                <a:cubicBezTo>
                  <a:pt x="256594" y="2951464"/>
                  <a:pt x="253555" y="2966723"/>
                  <a:pt x="249831" y="2975648"/>
                </a:cubicBezTo>
                <a:cubicBezTo>
                  <a:pt x="249060" y="2977372"/>
                  <a:pt x="249927" y="2979277"/>
                  <a:pt x="251555" y="2980020"/>
                </a:cubicBezTo>
                <a:cubicBezTo>
                  <a:pt x="252013" y="2980258"/>
                  <a:pt x="252403" y="2980344"/>
                  <a:pt x="252869" y="2980344"/>
                </a:cubicBezTo>
                <a:cubicBezTo>
                  <a:pt x="254203" y="2980344"/>
                  <a:pt x="255461" y="2979553"/>
                  <a:pt x="255918" y="2978353"/>
                </a:cubicBezTo>
                <a:cubicBezTo>
                  <a:pt x="260109" y="2968533"/>
                  <a:pt x="263271" y="2952302"/>
                  <a:pt x="263061" y="2942225"/>
                </a:cubicBezTo>
                <a:lnTo>
                  <a:pt x="263061" y="2935748"/>
                </a:lnTo>
                <a:lnTo>
                  <a:pt x="279273" y="2951931"/>
                </a:lnTo>
                <a:cubicBezTo>
                  <a:pt x="279911" y="2952626"/>
                  <a:pt x="280778" y="2952902"/>
                  <a:pt x="281644" y="2952902"/>
                </a:cubicBezTo>
                <a:cubicBezTo>
                  <a:pt x="282502" y="2952902"/>
                  <a:pt x="283350" y="2952626"/>
                  <a:pt x="284036" y="2951931"/>
                </a:cubicBezTo>
                <a:cubicBezTo>
                  <a:pt x="285350" y="2950626"/>
                  <a:pt x="285350" y="2948531"/>
                  <a:pt x="284036" y="2947283"/>
                </a:cubicBezTo>
                <a:lnTo>
                  <a:pt x="262223" y="2925470"/>
                </a:lnTo>
                <a:cubicBezTo>
                  <a:pt x="261632" y="2924909"/>
                  <a:pt x="260775" y="2924489"/>
                  <a:pt x="259832" y="2924489"/>
                </a:cubicBezTo>
                <a:cubicBezTo>
                  <a:pt x="258870" y="2924489"/>
                  <a:pt x="258099" y="2924909"/>
                  <a:pt x="257460" y="2925470"/>
                </a:cubicBezTo>
                <a:lnTo>
                  <a:pt x="235648" y="2947283"/>
                </a:lnTo>
                <a:cubicBezTo>
                  <a:pt x="234286" y="2948531"/>
                  <a:pt x="234286" y="2950626"/>
                  <a:pt x="235553" y="2951836"/>
                </a:cubicBezTo>
                <a:moveTo>
                  <a:pt x="305543" y="2302993"/>
                </a:moveTo>
                <a:cubicBezTo>
                  <a:pt x="305848" y="2302993"/>
                  <a:pt x="306028" y="2302993"/>
                  <a:pt x="306314" y="2302897"/>
                </a:cubicBezTo>
                <a:cubicBezTo>
                  <a:pt x="313534" y="2301173"/>
                  <a:pt x="320993" y="2299278"/>
                  <a:pt x="328213" y="2296992"/>
                </a:cubicBezTo>
                <a:cubicBezTo>
                  <a:pt x="330032" y="2296439"/>
                  <a:pt x="330975" y="2294620"/>
                  <a:pt x="330412" y="2292810"/>
                </a:cubicBezTo>
                <a:cubicBezTo>
                  <a:pt x="329927" y="2291182"/>
                  <a:pt x="328031" y="2290163"/>
                  <a:pt x="326307" y="2290715"/>
                </a:cubicBezTo>
                <a:cubicBezTo>
                  <a:pt x="319164" y="2292896"/>
                  <a:pt x="311934" y="2294811"/>
                  <a:pt x="304800" y="2296439"/>
                </a:cubicBezTo>
                <a:cubicBezTo>
                  <a:pt x="302990" y="2296802"/>
                  <a:pt x="301952" y="2298621"/>
                  <a:pt x="302314" y="2300440"/>
                </a:cubicBezTo>
                <a:cubicBezTo>
                  <a:pt x="302685" y="2301964"/>
                  <a:pt x="304029" y="2302993"/>
                  <a:pt x="305543" y="2302993"/>
                </a:cubicBezTo>
                <a:moveTo>
                  <a:pt x="361559" y="3015272"/>
                </a:moveTo>
                <a:cubicBezTo>
                  <a:pt x="362122" y="3015739"/>
                  <a:pt x="362893" y="3015967"/>
                  <a:pt x="363560" y="3015967"/>
                </a:cubicBezTo>
                <a:cubicBezTo>
                  <a:pt x="364617" y="3015967"/>
                  <a:pt x="365560" y="3015472"/>
                  <a:pt x="366217" y="3014625"/>
                </a:cubicBezTo>
                <a:cubicBezTo>
                  <a:pt x="367265" y="3013101"/>
                  <a:pt x="366989" y="3011100"/>
                  <a:pt x="365474" y="3009967"/>
                </a:cubicBezTo>
                <a:cubicBezTo>
                  <a:pt x="360312" y="3006071"/>
                  <a:pt x="355654" y="3001642"/>
                  <a:pt x="351748" y="2996717"/>
                </a:cubicBezTo>
                <a:cubicBezTo>
                  <a:pt x="350615" y="2995270"/>
                  <a:pt x="348510" y="2995089"/>
                  <a:pt x="347081" y="2996251"/>
                </a:cubicBezTo>
                <a:cubicBezTo>
                  <a:pt x="345653" y="2997375"/>
                  <a:pt x="345348" y="2999461"/>
                  <a:pt x="346614" y="3000909"/>
                </a:cubicBezTo>
                <a:cubicBezTo>
                  <a:pt x="350882" y="3006357"/>
                  <a:pt x="355939" y="3011177"/>
                  <a:pt x="361559" y="3015272"/>
                </a:cubicBezTo>
                <a:moveTo>
                  <a:pt x="466725" y="2522373"/>
                </a:moveTo>
                <a:cubicBezTo>
                  <a:pt x="465182" y="2523392"/>
                  <a:pt x="464905" y="2525497"/>
                  <a:pt x="465954" y="2527021"/>
                </a:cubicBezTo>
                <a:cubicBezTo>
                  <a:pt x="466630" y="2527907"/>
                  <a:pt x="467582" y="2528373"/>
                  <a:pt x="468630" y="2528373"/>
                </a:cubicBezTo>
                <a:cubicBezTo>
                  <a:pt x="469278" y="2528373"/>
                  <a:pt x="469954" y="2528183"/>
                  <a:pt x="470516" y="2527687"/>
                </a:cubicBezTo>
                <a:cubicBezTo>
                  <a:pt x="476326" y="2523506"/>
                  <a:pt x="481489" y="2518648"/>
                  <a:pt x="485947" y="2513210"/>
                </a:cubicBezTo>
                <a:cubicBezTo>
                  <a:pt x="487089" y="2511781"/>
                  <a:pt x="486899" y="2509676"/>
                  <a:pt x="485489" y="2508561"/>
                </a:cubicBezTo>
                <a:cubicBezTo>
                  <a:pt x="484232" y="2507409"/>
                  <a:pt x="482136" y="2507599"/>
                  <a:pt x="480908" y="2509037"/>
                </a:cubicBezTo>
                <a:cubicBezTo>
                  <a:pt x="476812" y="2514009"/>
                  <a:pt x="472040" y="2518467"/>
                  <a:pt x="466725" y="2522373"/>
                </a:cubicBezTo>
                <a:moveTo>
                  <a:pt x="478536" y="2951836"/>
                </a:moveTo>
                <a:cubicBezTo>
                  <a:pt x="479860" y="2953188"/>
                  <a:pt x="481936" y="2953188"/>
                  <a:pt x="483184" y="2951836"/>
                </a:cubicBezTo>
                <a:lnTo>
                  <a:pt x="499377" y="2935653"/>
                </a:lnTo>
                <a:lnTo>
                  <a:pt x="499377" y="2942225"/>
                </a:lnTo>
                <a:cubicBezTo>
                  <a:pt x="499586" y="2951464"/>
                  <a:pt x="496528" y="2966723"/>
                  <a:pt x="492814" y="2975648"/>
                </a:cubicBezTo>
                <a:cubicBezTo>
                  <a:pt x="492052" y="2977372"/>
                  <a:pt x="492900" y="2979277"/>
                  <a:pt x="494529" y="2980020"/>
                </a:cubicBezTo>
                <a:cubicBezTo>
                  <a:pt x="494909" y="2980258"/>
                  <a:pt x="495395" y="2980344"/>
                  <a:pt x="495852" y="2980344"/>
                </a:cubicBezTo>
                <a:cubicBezTo>
                  <a:pt x="497186" y="2980344"/>
                  <a:pt x="498434" y="2979553"/>
                  <a:pt x="498900" y="2978353"/>
                </a:cubicBezTo>
                <a:cubicBezTo>
                  <a:pt x="503091" y="2968533"/>
                  <a:pt x="506235" y="2952302"/>
                  <a:pt x="506044" y="2942225"/>
                </a:cubicBezTo>
                <a:lnTo>
                  <a:pt x="506044" y="2935748"/>
                </a:lnTo>
                <a:lnTo>
                  <a:pt x="522246" y="2951931"/>
                </a:lnTo>
                <a:cubicBezTo>
                  <a:pt x="522904" y="2952626"/>
                  <a:pt x="523760" y="2952902"/>
                  <a:pt x="524627" y="2952902"/>
                </a:cubicBezTo>
                <a:cubicBezTo>
                  <a:pt x="525485" y="2952902"/>
                  <a:pt x="526342" y="2952626"/>
                  <a:pt x="526999" y="2951931"/>
                </a:cubicBezTo>
                <a:cubicBezTo>
                  <a:pt x="528332" y="2950626"/>
                  <a:pt x="528332" y="2948531"/>
                  <a:pt x="526999" y="2947283"/>
                </a:cubicBezTo>
                <a:lnTo>
                  <a:pt x="505206" y="2925470"/>
                </a:lnTo>
                <a:cubicBezTo>
                  <a:pt x="504625" y="2924909"/>
                  <a:pt x="503748" y="2924489"/>
                  <a:pt x="502805" y="2924489"/>
                </a:cubicBezTo>
                <a:cubicBezTo>
                  <a:pt x="501853" y="2924489"/>
                  <a:pt x="501091" y="2924909"/>
                  <a:pt x="500424" y="2925470"/>
                </a:cubicBezTo>
                <a:lnTo>
                  <a:pt x="478621" y="2947283"/>
                </a:lnTo>
                <a:cubicBezTo>
                  <a:pt x="477278" y="2948531"/>
                  <a:pt x="477278" y="2950626"/>
                  <a:pt x="478536" y="2951836"/>
                </a:cubicBezTo>
                <a:moveTo>
                  <a:pt x="325545" y="2959189"/>
                </a:moveTo>
                <a:cubicBezTo>
                  <a:pt x="326203" y="2959837"/>
                  <a:pt x="327079" y="2960113"/>
                  <a:pt x="327936" y="2960113"/>
                </a:cubicBezTo>
                <a:cubicBezTo>
                  <a:pt x="328793" y="2960113"/>
                  <a:pt x="329660" y="2959837"/>
                  <a:pt x="330308" y="2959189"/>
                </a:cubicBezTo>
                <a:lnTo>
                  <a:pt x="352215" y="2937377"/>
                </a:lnTo>
                <a:cubicBezTo>
                  <a:pt x="353568" y="2936024"/>
                  <a:pt x="353568" y="2933929"/>
                  <a:pt x="352215" y="2932719"/>
                </a:cubicBezTo>
                <a:cubicBezTo>
                  <a:pt x="350891" y="2931376"/>
                  <a:pt x="348796" y="2931376"/>
                  <a:pt x="347567" y="2932719"/>
                </a:cubicBezTo>
                <a:lnTo>
                  <a:pt x="331355" y="2948911"/>
                </a:lnTo>
                <a:lnTo>
                  <a:pt x="331451" y="2942216"/>
                </a:lnTo>
                <a:cubicBezTo>
                  <a:pt x="331451" y="2895934"/>
                  <a:pt x="369170" y="2858215"/>
                  <a:pt x="415452" y="2858215"/>
                </a:cubicBezTo>
                <a:cubicBezTo>
                  <a:pt x="440503" y="2858215"/>
                  <a:pt x="464048" y="2869292"/>
                  <a:pt x="480050" y="2888504"/>
                </a:cubicBezTo>
                <a:cubicBezTo>
                  <a:pt x="481184" y="2889933"/>
                  <a:pt x="483279" y="2890123"/>
                  <a:pt x="484718" y="2888866"/>
                </a:cubicBezTo>
                <a:cubicBezTo>
                  <a:pt x="486137" y="2887751"/>
                  <a:pt x="486327" y="2885666"/>
                  <a:pt x="485184" y="2884218"/>
                </a:cubicBezTo>
                <a:cubicBezTo>
                  <a:pt x="467858" y="2863472"/>
                  <a:pt x="442513" y="2851471"/>
                  <a:pt x="415452" y="2851471"/>
                </a:cubicBezTo>
                <a:cubicBezTo>
                  <a:pt x="365464" y="2851471"/>
                  <a:pt x="324793" y="2892124"/>
                  <a:pt x="324793" y="2942035"/>
                </a:cubicBezTo>
                <a:lnTo>
                  <a:pt x="324707" y="2948721"/>
                </a:lnTo>
                <a:lnTo>
                  <a:pt x="308496" y="2932490"/>
                </a:lnTo>
                <a:cubicBezTo>
                  <a:pt x="307171" y="2931185"/>
                  <a:pt x="305085" y="2931185"/>
                  <a:pt x="303847" y="2932490"/>
                </a:cubicBezTo>
                <a:cubicBezTo>
                  <a:pt x="302504" y="2933843"/>
                  <a:pt x="302504" y="2935929"/>
                  <a:pt x="303847" y="2937186"/>
                </a:cubicBezTo>
                <a:lnTo>
                  <a:pt x="325545" y="2959189"/>
                </a:lnTo>
                <a:close/>
                <a:moveTo>
                  <a:pt x="1452086" y="2888504"/>
                </a:moveTo>
                <a:cubicBezTo>
                  <a:pt x="1453229" y="2889923"/>
                  <a:pt x="1455305" y="2890123"/>
                  <a:pt x="1456725" y="2888866"/>
                </a:cubicBezTo>
                <a:cubicBezTo>
                  <a:pt x="1458173" y="2887751"/>
                  <a:pt x="1458363" y="2885666"/>
                  <a:pt x="1457230" y="2884218"/>
                </a:cubicBezTo>
                <a:cubicBezTo>
                  <a:pt x="1439885" y="2863472"/>
                  <a:pt x="1414548" y="2851471"/>
                  <a:pt x="1387497" y="2851471"/>
                </a:cubicBezTo>
                <a:cubicBezTo>
                  <a:pt x="1337472" y="2851471"/>
                  <a:pt x="1296810" y="2892124"/>
                  <a:pt x="1296810" y="2942035"/>
                </a:cubicBezTo>
                <a:lnTo>
                  <a:pt x="1296715" y="2948721"/>
                </a:lnTo>
                <a:lnTo>
                  <a:pt x="1280531" y="2932490"/>
                </a:lnTo>
                <a:cubicBezTo>
                  <a:pt x="1279207" y="2931185"/>
                  <a:pt x="1277093" y="2931185"/>
                  <a:pt x="1275864" y="2932490"/>
                </a:cubicBezTo>
                <a:cubicBezTo>
                  <a:pt x="1274530" y="2933843"/>
                  <a:pt x="1274530" y="2935929"/>
                  <a:pt x="1275864" y="2937186"/>
                </a:cubicBezTo>
                <a:lnTo>
                  <a:pt x="1297571" y="2959189"/>
                </a:lnTo>
                <a:cubicBezTo>
                  <a:pt x="1298248" y="2959837"/>
                  <a:pt x="1299096" y="2960113"/>
                  <a:pt x="1299943" y="2960113"/>
                </a:cubicBezTo>
                <a:cubicBezTo>
                  <a:pt x="1300819" y="2960113"/>
                  <a:pt x="1301677" y="2959837"/>
                  <a:pt x="1302353" y="2959189"/>
                </a:cubicBezTo>
                <a:lnTo>
                  <a:pt x="1324261" y="2937377"/>
                </a:lnTo>
                <a:cubicBezTo>
                  <a:pt x="1325575" y="2936024"/>
                  <a:pt x="1325575" y="2933938"/>
                  <a:pt x="1324261" y="2932719"/>
                </a:cubicBezTo>
                <a:cubicBezTo>
                  <a:pt x="1322908" y="2931376"/>
                  <a:pt x="1320832" y="2931376"/>
                  <a:pt x="1319574" y="2932719"/>
                </a:cubicBezTo>
                <a:lnTo>
                  <a:pt x="1303391" y="2948911"/>
                </a:lnTo>
                <a:lnTo>
                  <a:pt x="1303468" y="2942216"/>
                </a:lnTo>
                <a:cubicBezTo>
                  <a:pt x="1303468" y="2895934"/>
                  <a:pt x="1341196" y="2858215"/>
                  <a:pt x="1387497" y="2858215"/>
                </a:cubicBezTo>
                <a:cubicBezTo>
                  <a:pt x="1412538" y="2858215"/>
                  <a:pt x="1436075" y="2869283"/>
                  <a:pt x="1452086" y="2888504"/>
                </a:cubicBezTo>
                <a:moveTo>
                  <a:pt x="548526" y="2302993"/>
                </a:moveTo>
                <a:cubicBezTo>
                  <a:pt x="548811" y="2302993"/>
                  <a:pt x="549011" y="2302993"/>
                  <a:pt x="549287" y="2302897"/>
                </a:cubicBezTo>
                <a:cubicBezTo>
                  <a:pt x="556527" y="2301173"/>
                  <a:pt x="563966" y="2299278"/>
                  <a:pt x="571205" y="2296992"/>
                </a:cubicBezTo>
                <a:cubicBezTo>
                  <a:pt x="573024" y="2296439"/>
                  <a:pt x="573967" y="2294620"/>
                  <a:pt x="573395" y="2292810"/>
                </a:cubicBezTo>
                <a:cubicBezTo>
                  <a:pt x="572928" y="2291182"/>
                  <a:pt x="571024" y="2290163"/>
                  <a:pt x="569290" y="2290715"/>
                </a:cubicBezTo>
                <a:cubicBezTo>
                  <a:pt x="562147" y="2292896"/>
                  <a:pt x="554927" y="2294811"/>
                  <a:pt x="547754" y="2296439"/>
                </a:cubicBezTo>
                <a:cubicBezTo>
                  <a:pt x="545982" y="2296802"/>
                  <a:pt x="544925" y="2298621"/>
                  <a:pt x="545287" y="2300440"/>
                </a:cubicBezTo>
                <a:cubicBezTo>
                  <a:pt x="545659" y="2301964"/>
                  <a:pt x="547011" y="2302993"/>
                  <a:pt x="548526" y="2302993"/>
                </a:cubicBezTo>
                <a:moveTo>
                  <a:pt x="749894" y="2291696"/>
                </a:moveTo>
                <a:cubicBezTo>
                  <a:pt x="748160" y="2291086"/>
                  <a:pt x="746255" y="2291972"/>
                  <a:pt x="745617" y="2293696"/>
                </a:cubicBezTo>
                <a:cubicBezTo>
                  <a:pt x="744921" y="2295373"/>
                  <a:pt x="745884" y="2297278"/>
                  <a:pt x="747617" y="2297973"/>
                </a:cubicBezTo>
                <a:cubicBezTo>
                  <a:pt x="754161" y="2300440"/>
                  <a:pt x="761133" y="2302069"/>
                  <a:pt x="768172" y="2302717"/>
                </a:cubicBezTo>
                <a:lnTo>
                  <a:pt x="768562" y="2302717"/>
                </a:lnTo>
                <a:cubicBezTo>
                  <a:pt x="770287" y="2302717"/>
                  <a:pt x="771706" y="2301469"/>
                  <a:pt x="771877" y="2299783"/>
                </a:cubicBezTo>
                <a:cubicBezTo>
                  <a:pt x="771973" y="2297887"/>
                  <a:pt x="770658" y="2296249"/>
                  <a:pt x="768839" y="2296068"/>
                </a:cubicBezTo>
                <a:cubicBezTo>
                  <a:pt x="762372" y="2295373"/>
                  <a:pt x="755980" y="2293887"/>
                  <a:pt x="749894" y="2291696"/>
                </a:cubicBezTo>
                <a:moveTo>
                  <a:pt x="82572" y="2959189"/>
                </a:moveTo>
                <a:cubicBezTo>
                  <a:pt x="83239" y="2959837"/>
                  <a:pt x="84096" y="2960113"/>
                  <a:pt x="84944" y="2960113"/>
                </a:cubicBezTo>
                <a:cubicBezTo>
                  <a:pt x="85820" y="2960113"/>
                  <a:pt x="86677" y="2959837"/>
                  <a:pt x="87316" y="2959189"/>
                </a:cubicBezTo>
                <a:lnTo>
                  <a:pt x="109128" y="2937377"/>
                </a:lnTo>
                <a:cubicBezTo>
                  <a:pt x="110490" y="2936024"/>
                  <a:pt x="110490" y="2933929"/>
                  <a:pt x="109128" y="2932719"/>
                </a:cubicBezTo>
                <a:cubicBezTo>
                  <a:pt x="107813" y="2931376"/>
                  <a:pt x="105718" y="2931376"/>
                  <a:pt x="104489" y="2932719"/>
                </a:cubicBezTo>
                <a:lnTo>
                  <a:pt x="88278" y="2948911"/>
                </a:lnTo>
                <a:lnTo>
                  <a:pt x="88373" y="2942216"/>
                </a:lnTo>
                <a:cubicBezTo>
                  <a:pt x="88373" y="2895934"/>
                  <a:pt x="126092" y="2858215"/>
                  <a:pt x="172393" y="2858215"/>
                </a:cubicBezTo>
                <a:cubicBezTo>
                  <a:pt x="197434" y="2858215"/>
                  <a:pt x="220970" y="2869292"/>
                  <a:pt x="236963" y="2888504"/>
                </a:cubicBezTo>
                <a:cubicBezTo>
                  <a:pt x="238097" y="2889933"/>
                  <a:pt x="240201" y="2890123"/>
                  <a:pt x="241639" y="2888866"/>
                </a:cubicBezTo>
                <a:cubicBezTo>
                  <a:pt x="243059" y="2887751"/>
                  <a:pt x="243259" y="2885666"/>
                  <a:pt x="242097" y="2884218"/>
                </a:cubicBezTo>
                <a:cubicBezTo>
                  <a:pt x="224780" y="2863472"/>
                  <a:pt x="199339" y="2851471"/>
                  <a:pt x="172393" y="2851471"/>
                </a:cubicBezTo>
                <a:cubicBezTo>
                  <a:pt x="122396" y="2851471"/>
                  <a:pt x="81715" y="2892124"/>
                  <a:pt x="81715" y="2942035"/>
                </a:cubicBezTo>
                <a:lnTo>
                  <a:pt x="81629" y="2948721"/>
                </a:lnTo>
                <a:lnTo>
                  <a:pt x="65418" y="2932490"/>
                </a:lnTo>
                <a:cubicBezTo>
                  <a:pt x="64094" y="2931185"/>
                  <a:pt x="61998" y="2931185"/>
                  <a:pt x="60770" y="2932490"/>
                </a:cubicBezTo>
                <a:cubicBezTo>
                  <a:pt x="59417" y="2933843"/>
                  <a:pt x="59417" y="2935929"/>
                  <a:pt x="60770" y="2937186"/>
                </a:cubicBezTo>
                <a:lnTo>
                  <a:pt x="82572" y="2959189"/>
                </a:lnTo>
                <a:close/>
                <a:moveTo>
                  <a:pt x="1323670" y="2996717"/>
                </a:moveTo>
                <a:cubicBezTo>
                  <a:pt x="1322527" y="2995270"/>
                  <a:pt x="1320441" y="2995089"/>
                  <a:pt x="1319022" y="2996251"/>
                </a:cubicBezTo>
                <a:cubicBezTo>
                  <a:pt x="1317574" y="2997375"/>
                  <a:pt x="1317298" y="2999461"/>
                  <a:pt x="1318536" y="3000909"/>
                </a:cubicBezTo>
                <a:cubicBezTo>
                  <a:pt x="1322832" y="3006347"/>
                  <a:pt x="1327880" y="3011177"/>
                  <a:pt x="1333472" y="3015272"/>
                </a:cubicBezTo>
                <a:cubicBezTo>
                  <a:pt x="1334062" y="3015739"/>
                  <a:pt x="1334833" y="3015967"/>
                  <a:pt x="1335481" y="3015967"/>
                </a:cubicBezTo>
                <a:cubicBezTo>
                  <a:pt x="1336529" y="3015967"/>
                  <a:pt x="1337472" y="3015463"/>
                  <a:pt x="1338167" y="3014625"/>
                </a:cubicBezTo>
                <a:cubicBezTo>
                  <a:pt x="1339206" y="3013091"/>
                  <a:pt x="1338929" y="3011091"/>
                  <a:pt x="1337396" y="3009967"/>
                </a:cubicBezTo>
                <a:cubicBezTo>
                  <a:pt x="1332252" y="3006071"/>
                  <a:pt x="1327671" y="3001642"/>
                  <a:pt x="1323670" y="2996717"/>
                </a:cubicBezTo>
                <a:moveTo>
                  <a:pt x="1694974" y="2888504"/>
                </a:moveTo>
                <a:cubicBezTo>
                  <a:pt x="1696117" y="2889923"/>
                  <a:pt x="1698193" y="2890123"/>
                  <a:pt x="1699622" y="2888866"/>
                </a:cubicBezTo>
                <a:cubicBezTo>
                  <a:pt x="1701060" y="2887751"/>
                  <a:pt x="1701251" y="2885666"/>
                  <a:pt x="1700117" y="2884218"/>
                </a:cubicBezTo>
                <a:cubicBezTo>
                  <a:pt x="1682753" y="2863472"/>
                  <a:pt x="1657340" y="2851471"/>
                  <a:pt x="1630366" y="2851471"/>
                </a:cubicBezTo>
                <a:cubicBezTo>
                  <a:pt x="1580369" y="2851471"/>
                  <a:pt x="1539707" y="2892124"/>
                  <a:pt x="1539707" y="2942035"/>
                </a:cubicBezTo>
                <a:lnTo>
                  <a:pt x="1539602" y="2948721"/>
                </a:lnTo>
                <a:lnTo>
                  <a:pt x="1523429" y="2932490"/>
                </a:lnTo>
                <a:cubicBezTo>
                  <a:pt x="1522076" y="2931185"/>
                  <a:pt x="1519981" y="2931185"/>
                  <a:pt x="1518752" y="2932490"/>
                </a:cubicBezTo>
                <a:cubicBezTo>
                  <a:pt x="1517428" y="2933843"/>
                  <a:pt x="1517428" y="2935929"/>
                  <a:pt x="1518752" y="2937186"/>
                </a:cubicBezTo>
                <a:lnTo>
                  <a:pt x="1540564" y="2959189"/>
                </a:lnTo>
                <a:cubicBezTo>
                  <a:pt x="1541240" y="2959837"/>
                  <a:pt x="1542079" y="2960113"/>
                  <a:pt x="1542936" y="2960113"/>
                </a:cubicBezTo>
                <a:cubicBezTo>
                  <a:pt x="1543793" y="2960113"/>
                  <a:pt x="1544650" y="2959837"/>
                  <a:pt x="1545336" y="2959189"/>
                </a:cubicBezTo>
                <a:lnTo>
                  <a:pt x="1567148" y="2937377"/>
                </a:lnTo>
                <a:cubicBezTo>
                  <a:pt x="1568462" y="2936024"/>
                  <a:pt x="1568462" y="2933938"/>
                  <a:pt x="1567148" y="2932719"/>
                </a:cubicBezTo>
                <a:cubicBezTo>
                  <a:pt x="1565796" y="2931376"/>
                  <a:pt x="1563691" y="2931376"/>
                  <a:pt x="1562452" y="2932719"/>
                </a:cubicBezTo>
                <a:lnTo>
                  <a:pt x="1546279" y="2948911"/>
                </a:lnTo>
                <a:lnTo>
                  <a:pt x="1546374" y="2942216"/>
                </a:lnTo>
                <a:cubicBezTo>
                  <a:pt x="1546374" y="2895934"/>
                  <a:pt x="1584093" y="2858215"/>
                  <a:pt x="1630366" y="2858215"/>
                </a:cubicBezTo>
                <a:cubicBezTo>
                  <a:pt x="1655445" y="2858215"/>
                  <a:pt x="1678953" y="2869283"/>
                  <a:pt x="1694974" y="2888504"/>
                </a:cubicBezTo>
                <a:moveTo>
                  <a:pt x="1566653" y="2996717"/>
                </a:moveTo>
                <a:cubicBezTo>
                  <a:pt x="1565520" y="2995270"/>
                  <a:pt x="1563424" y="2995089"/>
                  <a:pt x="1562005" y="2996251"/>
                </a:cubicBezTo>
                <a:cubicBezTo>
                  <a:pt x="1560566" y="2997375"/>
                  <a:pt x="1560280" y="2999461"/>
                  <a:pt x="1561519" y="3000909"/>
                </a:cubicBezTo>
                <a:cubicBezTo>
                  <a:pt x="1565796" y="3006347"/>
                  <a:pt x="1570834" y="3011177"/>
                  <a:pt x="1576473" y="3015272"/>
                </a:cubicBezTo>
                <a:cubicBezTo>
                  <a:pt x="1577044" y="3015739"/>
                  <a:pt x="1577787" y="3015967"/>
                  <a:pt x="1578473" y="3015967"/>
                </a:cubicBezTo>
                <a:cubicBezTo>
                  <a:pt x="1579512" y="3015967"/>
                  <a:pt x="1580473" y="3015463"/>
                  <a:pt x="1581140" y="3014625"/>
                </a:cubicBezTo>
                <a:cubicBezTo>
                  <a:pt x="1582188" y="3013091"/>
                  <a:pt x="1581902" y="3011091"/>
                  <a:pt x="1580359" y="3009967"/>
                </a:cubicBezTo>
                <a:cubicBezTo>
                  <a:pt x="1575235" y="3006071"/>
                  <a:pt x="1570654" y="3001642"/>
                  <a:pt x="1566653" y="2996717"/>
                </a:cubicBezTo>
                <a:moveTo>
                  <a:pt x="1464830" y="2975648"/>
                </a:moveTo>
                <a:cubicBezTo>
                  <a:pt x="1464078" y="2977372"/>
                  <a:pt x="1464936" y="2979277"/>
                  <a:pt x="1466545" y="2980020"/>
                </a:cubicBezTo>
                <a:cubicBezTo>
                  <a:pt x="1466945" y="2980258"/>
                  <a:pt x="1467402" y="2980344"/>
                  <a:pt x="1467888" y="2980344"/>
                </a:cubicBezTo>
                <a:cubicBezTo>
                  <a:pt x="1469203" y="2980344"/>
                  <a:pt x="1470450" y="2979553"/>
                  <a:pt x="1470936" y="2978353"/>
                </a:cubicBezTo>
                <a:cubicBezTo>
                  <a:pt x="1475118" y="2968533"/>
                  <a:pt x="1478270" y="2952302"/>
                  <a:pt x="1478080" y="2942225"/>
                </a:cubicBezTo>
                <a:lnTo>
                  <a:pt x="1478080" y="2935748"/>
                </a:lnTo>
                <a:lnTo>
                  <a:pt x="1494263" y="2951931"/>
                </a:lnTo>
                <a:cubicBezTo>
                  <a:pt x="1494939" y="2952626"/>
                  <a:pt x="1495787" y="2952902"/>
                  <a:pt x="1496653" y="2952902"/>
                </a:cubicBezTo>
                <a:cubicBezTo>
                  <a:pt x="1497520" y="2952902"/>
                  <a:pt x="1498359" y="2952626"/>
                  <a:pt x="1499035" y="2951931"/>
                </a:cubicBezTo>
                <a:cubicBezTo>
                  <a:pt x="1500349" y="2950626"/>
                  <a:pt x="1500349" y="2948531"/>
                  <a:pt x="1499035" y="2947283"/>
                </a:cubicBezTo>
                <a:lnTo>
                  <a:pt x="1477213" y="2925470"/>
                </a:lnTo>
                <a:cubicBezTo>
                  <a:pt x="1476632" y="2924909"/>
                  <a:pt x="1475794" y="2924489"/>
                  <a:pt x="1474841" y="2924489"/>
                </a:cubicBezTo>
                <a:cubicBezTo>
                  <a:pt x="1473898" y="2924489"/>
                  <a:pt x="1473127" y="2924909"/>
                  <a:pt x="1472451" y="2925470"/>
                </a:cubicBezTo>
                <a:lnTo>
                  <a:pt x="1450638" y="2947283"/>
                </a:lnTo>
                <a:cubicBezTo>
                  <a:pt x="1449219" y="2948531"/>
                  <a:pt x="1449219" y="2950626"/>
                  <a:pt x="1450543" y="2951836"/>
                </a:cubicBezTo>
                <a:cubicBezTo>
                  <a:pt x="1451886" y="2953188"/>
                  <a:pt x="1453982" y="2953188"/>
                  <a:pt x="1455220" y="2951836"/>
                </a:cubicBezTo>
                <a:lnTo>
                  <a:pt x="1471403" y="2935653"/>
                </a:lnTo>
                <a:lnTo>
                  <a:pt x="1471403" y="2942225"/>
                </a:lnTo>
                <a:cubicBezTo>
                  <a:pt x="1471584" y="2951464"/>
                  <a:pt x="1468545" y="2966723"/>
                  <a:pt x="1464830" y="2975648"/>
                </a:cubicBezTo>
                <a:moveTo>
                  <a:pt x="1221867" y="2975648"/>
                </a:moveTo>
                <a:cubicBezTo>
                  <a:pt x="1221095" y="2977372"/>
                  <a:pt x="1221943" y="2979277"/>
                  <a:pt x="1223563" y="2980020"/>
                </a:cubicBezTo>
                <a:cubicBezTo>
                  <a:pt x="1224039" y="2980258"/>
                  <a:pt x="1224420" y="2980344"/>
                  <a:pt x="1224906" y="2980344"/>
                </a:cubicBezTo>
                <a:cubicBezTo>
                  <a:pt x="1226239" y="2980344"/>
                  <a:pt x="1227468" y="2979553"/>
                  <a:pt x="1227954" y="2978353"/>
                </a:cubicBezTo>
                <a:cubicBezTo>
                  <a:pt x="1232145" y="2968533"/>
                  <a:pt x="1235278" y="2952302"/>
                  <a:pt x="1235097" y="2942225"/>
                </a:cubicBezTo>
                <a:lnTo>
                  <a:pt x="1235097" y="2935748"/>
                </a:lnTo>
                <a:lnTo>
                  <a:pt x="1251280" y="2951931"/>
                </a:lnTo>
                <a:cubicBezTo>
                  <a:pt x="1251947" y="2952626"/>
                  <a:pt x="1252814" y="2952902"/>
                  <a:pt x="1253671" y="2952902"/>
                </a:cubicBezTo>
                <a:cubicBezTo>
                  <a:pt x="1254519" y="2952902"/>
                  <a:pt x="1255395" y="2952626"/>
                  <a:pt x="1256043" y="2951931"/>
                </a:cubicBezTo>
                <a:cubicBezTo>
                  <a:pt x="1257386" y="2950626"/>
                  <a:pt x="1257386" y="2948531"/>
                  <a:pt x="1256043" y="2947283"/>
                </a:cubicBezTo>
                <a:lnTo>
                  <a:pt x="1234231" y="2925470"/>
                </a:lnTo>
                <a:cubicBezTo>
                  <a:pt x="1233678" y="2924909"/>
                  <a:pt x="1232821" y="2924489"/>
                  <a:pt x="1231859" y="2924489"/>
                </a:cubicBezTo>
                <a:cubicBezTo>
                  <a:pt x="1230906" y="2924489"/>
                  <a:pt x="1230144" y="2924909"/>
                  <a:pt x="1229458" y="2925470"/>
                </a:cubicBezTo>
                <a:lnTo>
                  <a:pt x="1207646" y="2947283"/>
                </a:lnTo>
                <a:cubicBezTo>
                  <a:pt x="1206236" y="2948531"/>
                  <a:pt x="1206236" y="2950626"/>
                  <a:pt x="1207560" y="2951836"/>
                </a:cubicBezTo>
                <a:cubicBezTo>
                  <a:pt x="1208904" y="2953188"/>
                  <a:pt x="1210999" y="2953188"/>
                  <a:pt x="1212237" y="2951836"/>
                </a:cubicBezTo>
                <a:lnTo>
                  <a:pt x="1228420" y="2935653"/>
                </a:lnTo>
                <a:lnTo>
                  <a:pt x="1228420" y="2942225"/>
                </a:lnTo>
                <a:cubicBezTo>
                  <a:pt x="1228630" y="2951464"/>
                  <a:pt x="1225582" y="2966723"/>
                  <a:pt x="1221867" y="2975648"/>
                </a:cubicBezTo>
                <a:moveTo>
                  <a:pt x="978875" y="2975648"/>
                </a:moveTo>
                <a:cubicBezTo>
                  <a:pt x="978112" y="2977372"/>
                  <a:pt x="978970" y="2979277"/>
                  <a:pt x="980608" y="2980020"/>
                </a:cubicBezTo>
                <a:cubicBezTo>
                  <a:pt x="980980" y="2980258"/>
                  <a:pt x="981427" y="2980344"/>
                  <a:pt x="981913" y="2980344"/>
                </a:cubicBezTo>
                <a:cubicBezTo>
                  <a:pt x="983246" y="2980344"/>
                  <a:pt x="984485" y="2979553"/>
                  <a:pt x="984971" y="2978353"/>
                </a:cubicBezTo>
                <a:cubicBezTo>
                  <a:pt x="989143" y="2968533"/>
                  <a:pt x="992295" y="2952302"/>
                  <a:pt x="992114" y="2942225"/>
                </a:cubicBezTo>
                <a:lnTo>
                  <a:pt x="992114" y="2935748"/>
                </a:lnTo>
                <a:lnTo>
                  <a:pt x="1008297" y="2951931"/>
                </a:lnTo>
                <a:cubicBezTo>
                  <a:pt x="1008964" y="2952626"/>
                  <a:pt x="1009831" y="2952902"/>
                  <a:pt x="1010688" y="2952902"/>
                </a:cubicBezTo>
                <a:cubicBezTo>
                  <a:pt x="1011555" y="2952902"/>
                  <a:pt x="1012403" y="2952626"/>
                  <a:pt x="1013070" y="2951931"/>
                </a:cubicBezTo>
                <a:cubicBezTo>
                  <a:pt x="1014393" y="2950626"/>
                  <a:pt x="1014393" y="2948531"/>
                  <a:pt x="1013070" y="2947283"/>
                </a:cubicBezTo>
                <a:lnTo>
                  <a:pt x="991248" y="2925470"/>
                </a:lnTo>
                <a:cubicBezTo>
                  <a:pt x="990685" y="2924909"/>
                  <a:pt x="989829" y="2924489"/>
                  <a:pt x="988876" y="2924489"/>
                </a:cubicBezTo>
                <a:cubicBezTo>
                  <a:pt x="987923" y="2924489"/>
                  <a:pt x="987142" y="2924909"/>
                  <a:pt x="986485" y="2925470"/>
                </a:cubicBezTo>
                <a:lnTo>
                  <a:pt x="964568" y="2947187"/>
                </a:lnTo>
                <a:cubicBezTo>
                  <a:pt x="963244" y="2948531"/>
                  <a:pt x="963244" y="2950626"/>
                  <a:pt x="964568" y="2951836"/>
                </a:cubicBezTo>
                <a:cubicBezTo>
                  <a:pt x="965921" y="2953188"/>
                  <a:pt x="968016" y="2953188"/>
                  <a:pt x="969245" y="2951836"/>
                </a:cubicBezTo>
                <a:lnTo>
                  <a:pt x="985438" y="2935653"/>
                </a:lnTo>
                <a:lnTo>
                  <a:pt x="985438" y="2942225"/>
                </a:lnTo>
                <a:cubicBezTo>
                  <a:pt x="985647" y="2951464"/>
                  <a:pt x="982599" y="2966723"/>
                  <a:pt x="978875" y="2975648"/>
                </a:cubicBezTo>
                <a:moveTo>
                  <a:pt x="1564091" y="1312774"/>
                </a:moveTo>
                <a:cubicBezTo>
                  <a:pt x="1569891" y="1308583"/>
                  <a:pt x="1575054" y="1303753"/>
                  <a:pt x="1579521" y="1298305"/>
                </a:cubicBezTo>
                <a:cubicBezTo>
                  <a:pt x="1580664" y="1296867"/>
                  <a:pt x="1580464" y="1294771"/>
                  <a:pt x="1579054" y="1293657"/>
                </a:cubicBezTo>
                <a:cubicBezTo>
                  <a:pt x="1577702" y="1292400"/>
                  <a:pt x="1575606" y="1292676"/>
                  <a:pt x="1574463" y="1294124"/>
                </a:cubicBezTo>
                <a:cubicBezTo>
                  <a:pt x="1570377" y="1299048"/>
                  <a:pt x="1565614" y="1303563"/>
                  <a:pt x="1560280" y="1307468"/>
                </a:cubicBezTo>
                <a:cubicBezTo>
                  <a:pt x="1558757" y="1308497"/>
                  <a:pt x="1558471" y="1310592"/>
                  <a:pt x="1559509" y="1312126"/>
                </a:cubicBezTo>
                <a:cubicBezTo>
                  <a:pt x="1560186" y="1312964"/>
                  <a:pt x="1561147" y="1313469"/>
                  <a:pt x="1562186" y="1313469"/>
                </a:cubicBezTo>
                <a:cubicBezTo>
                  <a:pt x="1562843" y="1313469"/>
                  <a:pt x="1563519" y="1313288"/>
                  <a:pt x="1564091" y="1312774"/>
                </a:cubicBezTo>
                <a:moveTo>
                  <a:pt x="966016" y="2888504"/>
                </a:moveTo>
                <a:cubicBezTo>
                  <a:pt x="967149" y="2889923"/>
                  <a:pt x="969245" y="2890123"/>
                  <a:pt x="970693" y="2888866"/>
                </a:cubicBezTo>
                <a:cubicBezTo>
                  <a:pt x="972102" y="2887751"/>
                  <a:pt x="972302" y="2885666"/>
                  <a:pt x="971150" y="2884218"/>
                </a:cubicBezTo>
                <a:cubicBezTo>
                  <a:pt x="953824" y="2863472"/>
                  <a:pt x="928488" y="2851471"/>
                  <a:pt x="901427" y="2851471"/>
                </a:cubicBezTo>
                <a:cubicBezTo>
                  <a:pt x="851411" y="2851471"/>
                  <a:pt x="810749" y="2892124"/>
                  <a:pt x="810749" y="2942035"/>
                </a:cubicBezTo>
                <a:lnTo>
                  <a:pt x="810644" y="2948721"/>
                </a:lnTo>
                <a:lnTo>
                  <a:pt x="794480" y="2932490"/>
                </a:lnTo>
                <a:cubicBezTo>
                  <a:pt x="793146" y="2931185"/>
                  <a:pt x="791051" y="2931185"/>
                  <a:pt x="789794" y="2932490"/>
                </a:cubicBezTo>
                <a:cubicBezTo>
                  <a:pt x="788479" y="2933843"/>
                  <a:pt x="788479" y="2935929"/>
                  <a:pt x="789794" y="2937186"/>
                </a:cubicBezTo>
                <a:lnTo>
                  <a:pt x="811520" y="2959189"/>
                </a:lnTo>
                <a:cubicBezTo>
                  <a:pt x="812187" y="2959837"/>
                  <a:pt x="813045" y="2960113"/>
                  <a:pt x="813911" y="2960113"/>
                </a:cubicBezTo>
                <a:cubicBezTo>
                  <a:pt x="814740" y="2960113"/>
                  <a:pt x="815607" y="2959837"/>
                  <a:pt x="816283" y="2959189"/>
                </a:cubicBezTo>
                <a:lnTo>
                  <a:pt x="838181" y="2937377"/>
                </a:lnTo>
                <a:cubicBezTo>
                  <a:pt x="839505" y="2936024"/>
                  <a:pt x="839505" y="2933938"/>
                  <a:pt x="838181" y="2932719"/>
                </a:cubicBezTo>
                <a:cubicBezTo>
                  <a:pt x="836857" y="2931376"/>
                  <a:pt x="834761" y="2931376"/>
                  <a:pt x="833504" y="2932719"/>
                </a:cubicBezTo>
                <a:lnTo>
                  <a:pt x="817321" y="2948911"/>
                </a:lnTo>
                <a:lnTo>
                  <a:pt x="817426" y="2942216"/>
                </a:lnTo>
                <a:cubicBezTo>
                  <a:pt x="817426" y="2895934"/>
                  <a:pt x="855145" y="2858215"/>
                  <a:pt x="901427" y="2858215"/>
                </a:cubicBezTo>
                <a:cubicBezTo>
                  <a:pt x="926487" y="2858215"/>
                  <a:pt x="950023" y="2869283"/>
                  <a:pt x="966016" y="2888504"/>
                </a:cubicBezTo>
                <a:moveTo>
                  <a:pt x="1809722" y="2996717"/>
                </a:moveTo>
                <a:cubicBezTo>
                  <a:pt x="1808588" y="2995270"/>
                  <a:pt x="1806502" y="2995089"/>
                  <a:pt x="1805083" y="2996251"/>
                </a:cubicBezTo>
                <a:cubicBezTo>
                  <a:pt x="1803645" y="2997375"/>
                  <a:pt x="1803359" y="2999461"/>
                  <a:pt x="1804578" y="3000909"/>
                </a:cubicBezTo>
                <a:cubicBezTo>
                  <a:pt x="1808873" y="3006347"/>
                  <a:pt x="1813922" y="3011177"/>
                  <a:pt x="1819541" y="3015272"/>
                </a:cubicBezTo>
                <a:cubicBezTo>
                  <a:pt x="1820132" y="3015739"/>
                  <a:pt x="1820856" y="3015967"/>
                  <a:pt x="1821552" y="3015967"/>
                </a:cubicBezTo>
                <a:cubicBezTo>
                  <a:pt x="1822589" y="3015967"/>
                  <a:pt x="1823552" y="3015463"/>
                  <a:pt x="1824218" y="3014625"/>
                </a:cubicBezTo>
                <a:cubicBezTo>
                  <a:pt x="1825266" y="3013091"/>
                  <a:pt x="1824981" y="3011091"/>
                  <a:pt x="1823447" y="3009967"/>
                </a:cubicBezTo>
                <a:cubicBezTo>
                  <a:pt x="1818313" y="3006071"/>
                  <a:pt x="1813646" y="3001642"/>
                  <a:pt x="1809722" y="2996717"/>
                </a:cubicBezTo>
                <a:moveTo>
                  <a:pt x="1707832" y="2975648"/>
                </a:moveTo>
                <a:cubicBezTo>
                  <a:pt x="1707146" y="2977372"/>
                  <a:pt x="1707918" y="2979277"/>
                  <a:pt x="1709528" y="2980020"/>
                </a:cubicBezTo>
                <a:cubicBezTo>
                  <a:pt x="1710014" y="2980258"/>
                  <a:pt x="1710394" y="2980344"/>
                  <a:pt x="1710881" y="2980344"/>
                </a:cubicBezTo>
                <a:cubicBezTo>
                  <a:pt x="1712204" y="2980344"/>
                  <a:pt x="1713433" y="2979553"/>
                  <a:pt x="1713929" y="2978353"/>
                </a:cubicBezTo>
                <a:cubicBezTo>
                  <a:pt x="1718110" y="2968533"/>
                  <a:pt x="1721244" y="2952302"/>
                  <a:pt x="1721072" y="2942225"/>
                </a:cubicBezTo>
                <a:lnTo>
                  <a:pt x="1721072" y="2935748"/>
                </a:lnTo>
                <a:lnTo>
                  <a:pt x="1737246" y="2951931"/>
                </a:lnTo>
                <a:cubicBezTo>
                  <a:pt x="1737913" y="2952626"/>
                  <a:pt x="1738779" y="2952902"/>
                  <a:pt x="1739636" y="2952902"/>
                </a:cubicBezTo>
                <a:cubicBezTo>
                  <a:pt x="1740475" y="2952902"/>
                  <a:pt x="1741351" y="2952626"/>
                  <a:pt x="1742008" y="2951931"/>
                </a:cubicBezTo>
                <a:cubicBezTo>
                  <a:pt x="1743341" y="2950626"/>
                  <a:pt x="1743341" y="2948531"/>
                  <a:pt x="1742008" y="2947283"/>
                </a:cubicBezTo>
                <a:lnTo>
                  <a:pt x="1720196" y="2925470"/>
                </a:lnTo>
                <a:cubicBezTo>
                  <a:pt x="1719615" y="2924909"/>
                  <a:pt x="1718796" y="2924489"/>
                  <a:pt x="1717824" y="2924489"/>
                </a:cubicBezTo>
                <a:cubicBezTo>
                  <a:pt x="1716871" y="2924489"/>
                  <a:pt x="1716110" y="2924909"/>
                  <a:pt x="1715424" y="2925470"/>
                </a:cubicBezTo>
                <a:lnTo>
                  <a:pt x="1693612" y="2947283"/>
                </a:lnTo>
                <a:cubicBezTo>
                  <a:pt x="1692287" y="2948531"/>
                  <a:pt x="1692287" y="2950626"/>
                  <a:pt x="1693526" y="2951836"/>
                </a:cubicBezTo>
                <a:cubicBezTo>
                  <a:pt x="1694850" y="2953188"/>
                  <a:pt x="1696974" y="2953188"/>
                  <a:pt x="1698203" y="2951836"/>
                </a:cubicBezTo>
                <a:lnTo>
                  <a:pt x="1714386" y="2935653"/>
                </a:lnTo>
                <a:lnTo>
                  <a:pt x="1714386" y="2942225"/>
                </a:lnTo>
                <a:cubicBezTo>
                  <a:pt x="1714576" y="2951464"/>
                  <a:pt x="1711519" y="2966723"/>
                  <a:pt x="1707832" y="2975648"/>
                </a:cubicBezTo>
                <a:moveTo>
                  <a:pt x="569290" y="2227840"/>
                </a:moveTo>
                <a:cubicBezTo>
                  <a:pt x="569290" y="2245738"/>
                  <a:pt x="554717" y="2260245"/>
                  <a:pt x="536810" y="2260349"/>
                </a:cubicBezTo>
                <a:cubicBezTo>
                  <a:pt x="518903" y="2260349"/>
                  <a:pt x="504349" y="2245738"/>
                  <a:pt x="504349" y="2227840"/>
                </a:cubicBezTo>
                <a:cubicBezTo>
                  <a:pt x="504349" y="2202904"/>
                  <a:pt x="529018" y="2166214"/>
                  <a:pt x="536810" y="2166214"/>
                </a:cubicBezTo>
                <a:cubicBezTo>
                  <a:pt x="544620" y="2166214"/>
                  <a:pt x="569290" y="2202904"/>
                  <a:pt x="569290" y="2227840"/>
                </a:cubicBezTo>
                <a:moveTo>
                  <a:pt x="510997" y="2227840"/>
                </a:moveTo>
                <a:cubicBezTo>
                  <a:pt x="510997" y="2242071"/>
                  <a:pt x="522618" y="2253653"/>
                  <a:pt x="536810" y="2253653"/>
                </a:cubicBezTo>
                <a:cubicBezTo>
                  <a:pt x="551107" y="2253653"/>
                  <a:pt x="562623" y="2242071"/>
                  <a:pt x="562623" y="2227840"/>
                </a:cubicBezTo>
                <a:cubicBezTo>
                  <a:pt x="562623" y="2206028"/>
                  <a:pt x="542344" y="2177844"/>
                  <a:pt x="536810" y="2173281"/>
                </a:cubicBezTo>
                <a:cubicBezTo>
                  <a:pt x="531295" y="2177844"/>
                  <a:pt x="510997" y="2206028"/>
                  <a:pt x="510997" y="2227840"/>
                </a:cubicBezTo>
                <a:moveTo>
                  <a:pt x="1208904" y="2888504"/>
                </a:moveTo>
                <a:cubicBezTo>
                  <a:pt x="1210047" y="2889923"/>
                  <a:pt x="1212142" y="2890123"/>
                  <a:pt x="1213571" y="2888866"/>
                </a:cubicBezTo>
                <a:cubicBezTo>
                  <a:pt x="1214999" y="2887751"/>
                  <a:pt x="1215190" y="2885666"/>
                  <a:pt x="1214038" y="2884218"/>
                </a:cubicBezTo>
                <a:cubicBezTo>
                  <a:pt x="1196702" y="2863472"/>
                  <a:pt x="1171280" y="2851471"/>
                  <a:pt x="1144324" y="2851471"/>
                </a:cubicBezTo>
                <a:cubicBezTo>
                  <a:pt x="1094308" y="2851471"/>
                  <a:pt x="1053646" y="2892124"/>
                  <a:pt x="1053646" y="2942035"/>
                </a:cubicBezTo>
                <a:lnTo>
                  <a:pt x="1053551" y="2948721"/>
                </a:lnTo>
                <a:lnTo>
                  <a:pt x="1037368" y="2932490"/>
                </a:lnTo>
                <a:cubicBezTo>
                  <a:pt x="1036005" y="2931185"/>
                  <a:pt x="1033919" y="2931185"/>
                  <a:pt x="1032681" y="2932490"/>
                </a:cubicBezTo>
                <a:cubicBezTo>
                  <a:pt x="1031367" y="2933843"/>
                  <a:pt x="1031367" y="2935929"/>
                  <a:pt x="1032681" y="2937186"/>
                </a:cubicBezTo>
                <a:lnTo>
                  <a:pt x="1054494" y="2959189"/>
                </a:lnTo>
                <a:cubicBezTo>
                  <a:pt x="1055179" y="2959837"/>
                  <a:pt x="1056037" y="2960113"/>
                  <a:pt x="1056884" y="2960113"/>
                </a:cubicBezTo>
                <a:cubicBezTo>
                  <a:pt x="1057732" y="2960113"/>
                  <a:pt x="1058590" y="2959837"/>
                  <a:pt x="1059256" y="2959189"/>
                </a:cubicBezTo>
                <a:lnTo>
                  <a:pt x="1081078" y="2937377"/>
                </a:lnTo>
                <a:cubicBezTo>
                  <a:pt x="1082402" y="2936024"/>
                  <a:pt x="1082402" y="2933938"/>
                  <a:pt x="1081078" y="2932719"/>
                </a:cubicBezTo>
                <a:cubicBezTo>
                  <a:pt x="1079725" y="2931376"/>
                  <a:pt x="1077640" y="2931376"/>
                  <a:pt x="1076401" y="2932719"/>
                </a:cubicBezTo>
                <a:lnTo>
                  <a:pt x="1060218" y="2948911"/>
                </a:lnTo>
                <a:lnTo>
                  <a:pt x="1060323" y="2942216"/>
                </a:lnTo>
                <a:cubicBezTo>
                  <a:pt x="1060323" y="2895934"/>
                  <a:pt x="1098042" y="2858215"/>
                  <a:pt x="1144324" y="2858215"/>
                </a:cubicBezTo>
                <a:cubicBezTo>
                  <a:pt x="1169375" y="2858215"/>
                  <a:pt x="1192920" y="2869283"/>
                  <a:pt x="1208904" y="2888504"/>
                </a:cubicBezTo>
                <a:moveTo>
                  <a:pt x="1080706" y="2996717"/>
                </a:moveTo>
                <a:cubicBezTo>
                  <a:pt x="1079545" y="2995270"/>
                  <a:pt x="1077449" y="2995089"/>
                  <a:pt x="1076030" y="2996251"/>
                </a:cubicBezTo>
                <a:cubicBezTo>
                  <a:pt x="1074591" y="2997375"/>
                  <a:pt x="1074296" y="2999461"/>
                  <a:pt x="1075544" y="3000909"/>
                </a:cubicBezTo>
                <a:cubicBezTo>
                  <a:pt x="1079839" y="3006347"/>
                  <a:pt x="1084879" y="3011177"/>
                  <a:pt x="1090498" y="3015272"/>
                </a:cubicBezTo>
                <a:cubicBezTo>
                  <a:pt x="1091079" y="3015739"/>
                  <a:pt x="1091841" y="3015967"/>
                  <a:pt x="1092498" y="3015967"/>
                </a:cubicBezTo>
                <a:cubicBezTo>
                  <a:pt x="1093537" y="3015967"/>
                  <a:pt x="1094498" y="3015463"/>
                  <a:pt x="1095165" y="3014625"/>
                </a:cubicBezTo>
                <a:cubicBezTo>
                  <a:pt x="1096213" y="3013091"/>
                  <a:pt x="1095937" y="3011091"/>
                  <a:pt x="1094394" y="3009967"/>
                </a:cubicBezTo>
                <a:cubicBezTo>
                  <a:pt x="1089250" y="3006071"/>
                  <a:pt x="1084707" y="3001642"/>
                  <a:pt x="1080706" y="2996717"/>
                </a:cubicBezTo>
                <a:moveTo>
                  <a:pt x="1053551" y="1490720"/>
                </a:moveTo>
                <a:lnTo>
                  <a:pt x="1037368" y="1474537"/>
                </a:lnTo>
                <a:cubicBezTo>
                  <a:pt x="1036005" y="1473194"/>
                  <a:pt x="1033919" y="1473194"/>
                  <a:pt x="1032681" y="1474537"/>
                </a:cubicBezTo>
                <a:cubicBezTo>
                  <a:pt x="1031367" y="1475842"/>
                  <a:pt x="1031367" y="1477975"/>
                  <a:pt x="1032681" y="1479185"/>
                </a:cubicBezTo>
                <a:lnTo>
                  <a:pt x="1054494" y="1501188"/>
                </a:lnTo>
                <a:cubicBezTo>
                  <a:pt x="1055179" y="1501883"/>
                  <a:pt x="1056037" y="1502169"/>
                  <a:pt x="1056884" y="1502169"/>
                </a:cubicBezTo>
                <a:cubicBezTo>
                  <a:pt x="1057732" y="1502169"/>
                  <a:pt x="1058590" y="1501883"/>
                  <a:pt x="1059256" y="1501188"/>
                </a:cubicBezTo>
                <a:lnTo>
                  <a:pt x="1081078" y="1479375"/>
                </a:lnTo>
                <a:cubicBezTo>
                  <a:pt x="1082402" y="1478070"/>
                  <a:pt x="1082402" y="1475985"/>
                  <a:pt x="1081078" y="1474727"/>
                </a:cubicBezTo>
                <a:cubicBezTo>
                  <a:pt x="1079735" y="1473375"/>
                  <a:pt x="1077640" y="1473375"/>
                  <a:pt x="1076401" y="1474727"/>
                </a:cubicBezTo>
                <a:lnTo>
                  <a:pt x="1060218" y="1490910"/>
                </a:lnTo>
                <a:lnTo>
                  <a:pt x="1060323" y="1484262"/>
                </a:lnTo>
                <a:cubicBezTo>
                  <a:pt x="1060323" y="1437932"/>
                  <a:pt x="1098042" y="1400213"/>
                  <a:pt x="1144324" y="1400213"/>
                </a:cubicBezTo>
                <a:cubicBezTo>
                  <a:pt x="1169375" y="1400213"/>
                  <a:pt x="1192920" y="1411291"/>
                  <a:pt x="1208904" y="1430541"/>
                </a:cubicBezTo>
                <a:cubicBezTo>
                  <a:pt x="1210047" y="1431931"/>
                  <a:pt x="1212142" y="1432122"/>
                  <a:pt x="1213571" y="1430912"/>
                </a:cubicBezTo>
                <a:cubicBezTo>
                  <a:pt x="1214999" y="1429750"/>
                  <a:pt x="1215190" y="1427655"/>
                  <a:pt x="1214038" y="1426216"/>
                </a:cubicBezTo>
                <a:cubicBezTo>
                  <a:pt x="1196702" y="1405471"/>
                  <a:pt x="1171280" y="1393470"/>
                  <a:pt x="1144324" y="1393470"/>
                </a:cubicBezTo>
                <a:cubicBezTo>
                  <a:pt x="1094308" y="1393470"/>
                  <a:pt x="1053646" y="1434122"/>
                  <a:pt x="1053646" y="1484071"/>
                </a:cubicBezTo>
                <a:lnTo>
                  <a:pt x="1053551" y="1490720"/>
                </a:lnTo>
                <a:close/>
                <a:moveTo>
                  <a:pt x="263909" y="1805721"/>
                </a:moveTo>
                <a:cubicBezTo>
                  <a:pt x="262223" y="1805111"/>
                  <a:pt x="260309" y="1805997"/>
                  <a:pt x="259632" y="1807721"/>
                </a:cubicBezTo>
                <a:cubicBezTo>
                  <a:pt x="258956" y="1809436"/>
                  <a:pt x="259909" y="1811350"/>
                  <a:pt x="261632" y="1811998"/>
                </a:cubicBezTo>
                <a:cubicBezTo>
                  <a:pt x="268224" y="1814465"/>
                  <a:pt x="275177" y="1816094"/>
                  <a:pt x="282216" y="1816741"/>
                </a:cubicBezTo>
                <a:lnTo>
                  <a:pt x="282587" y="1816741"/>
                </a:lnTo>
                <a:cubicBezTo>
                  <a:pt x="284321" y="1816741"/>
                  <a:pt x="285722" y="1815532"/>
                  <a:pt x="285922" y="1813808"/>
                </a:cubicBezTo>
                <a:cubicBezTo>
                  <a:pt x="286035" y="1811903"/>
                  <a:pt x="284673" y="1810274"/>
                  <a:pt x="282873" y="1810093"/>
                </a:cubicBezTo>
                <a:cubicBezTo>
                  <a:pt x="276406" y="1809436"/>
                  <a:pt x="270005" y="1807902"/>
                  <a:pt x="263909" y="1805721"/>
                </a:cubicBezTo>
                <a:moveTo>
                  <a:pt x="1938985" y="2509028"/>
                </a:moveTo>
                <a:cubicBezTo>
                  <a:pt x="1934890" y="2514000"/>
                  <a:pt x="1930136" y="2518467"/>
                  <a:pt x="1924793" y="2522373"/>
                </a:cubicBezTo>
                <a:cubicBezTo>
                  <a:pt x="1923279" y="2523392"/>
                  <a:pt x="1922973" y="2525487"/>
                  <a:pt x="1924022" y="2527021"/>
                </a:cubicBezTo>
                <a:cubicBezTo>
                  <a:pt x="1924707" y="2527907"/>
                  <a:pt x="1925650" y="2528373"/>
                  <a:pt x="1926707" y="2528373"/>
                </a:cubicBezTo>
                <a:cubicBezTo>
                  <a:pt x="1927364" y="2528373"/>
                  <a:pt x="1928022" y="2528183"/>
                  <a:pt x="1928613" y="2527678"/>
                </a:cubicBezTo>
                <a:cubicBezTo>
                  <a:pt x="1934423" y="2523496"/>
                  <a:pt x="1939557" y="2518648"/>
                  <a:pt x="1944043" y="2513210"/>
                </a:cubicBezTo>
                <a:cubicBezTo>
                  <a:pt x="1945186" y="2511771"/>
                  <a:pt x="1945014" y="2509676"/>
                  <a:pt x="1943557" y="2508561"/>
                </a:cubicBezTo>
                <a:cubicBezTo>
                  <a:pt x="1942233" y="2507399"/>
                  <a:pt x="1940147" y="2507590"/>
                  <a:pt x="1938985" y="2509028"/>
                </a:cubicBezTo>
                <a:moveTo>
                  <a:pt x="835142" y="1312774"/>
                </a:moveTo>
                <a:cubicBezTo>
                  <a:pt x="840857" y="1308583"/>
                  <a:pt x="846087" y="1303753"/>
                  <a:pt x="850582" y="1298305"/>
                </a:cubicBezTo>
                <a:cubicBezTo>
                  <a:pt x="851716" y="1296867"/>
                  <a:pt x="851506" y="1294771"/>
                  <a:pt x="850087" y="1293657"/>
                </a:cubicBezTo>
                <a:cubicBezTo>
                  <a:pt x="848763" y="1292400"/>
                  <a:pt x="846668" y="1292676"/>
                  <a:pt x="845420" y="1294124"/>
                </a:cubicBezTo>
                <a:cubicBezTo>
                  <a:pt x="841324" y="1299048"/>
                  <a:pt x="836562" y="1303563"/>
                  <a:pt x="831228" y="1307468"/>
                </a:cubicBezTo>
                <a:cubicBezTo>
                  <a:pt x="829694" y="1308497"/>
                  <a:pt x="829418" y="1310592"/>
                  <a:pt x="830466" y="1312126"/>
                </a:cubicBezTo>
                <a:cubicBezTo>
                  <a:pt x="831142" y="1312964"/>
                  <a:pt x="832095" y="1313469"/>
                  <a:pt x="833142" y="1313469"/>
                </a:cubicBezTo>
                <a:cubicBezTo>
                  <a:pt x="833809" y="1313469"/>
                  <a:pt x="834466" y="1313288"/>
                  <a:pt x="835142" y="1312774"/>
                </a:cubicBezTo>
                <a:moveTo>
                  <a:pt x="1078030" y="1312774"/>
                </a:moveTo>
                <a:cubicBezTo>
                  <a:pt x="1083840" y="1308583"/>
                  <a:pt x="1088984" y="1303753"/>
                  <a:pt x="1093451" y="1298305"/>
                </a:cubicBezTo>
                <a:cubicBezTo>
                  <a:pt x="1094613" y="1296867"/>
                  <a:pt x="1094404" y="1294771"/>
                  <a:pt x="1092984" y="1293657"/>
                </a:cubicBezTo>
                <a:cubicBezTo>
                  <a:pt x="1091746" y="1292400"/>
                  <a:pt x="1089641" y="1292676"/>
                  <a:pt x="1088403" y="1294124"/>
                </a:cubicBezTo>
                <a:cubicBezTo>
                  <a:pt x="1084307" y="1299048"/>
                  <a:pt x="1079545" y="1303563"/>
                  <a:pt x="1074220" y="1307468"/>
                </a:cubicBezTo>
                <a:cubicBezTo>
                  <a:pt x="1072677" y="1308497"/>
                  <a:pt x="1072401" y="1310592"/>
                  <a:pt x="1073458" y="1312126"/>
                </a:cubicBezTo>
                <a:cubicBezTo>
                  <a:pt x="1074125" y="1312964"/>
                  <a:pt x="1075077" y="1313469"/>
                  <a:pt x="1076125" y="1313469"/>
                </a:cubicBezTo>
                <a:cubicBezTo>
                  <a:pt x="1076801" y="1313469"/>
                  <a:pt x="1077440" y="1313288"/>
                  <a:pt x="1078030" y="1312774"/>
                </a:cubicBezTo>
                <a:moveTo>
                  <a:pt x="223742" y="2036407"/>
                </a:moveTo>
                <a:cubicBezTo>
                  <a:pt x="222209" y="2037426"/>
                  <a:pt x="221913" y="2039579"/>
                  <a:pt x="222971" y="2041055"/>
                </a:cubicBezTo>
                <a:cubicBezTo>
                  <a:pt x="223647" y="2041941"/>
                  <a:pt x="224590" y="2042408"/>
                  <a:pt x="225647" y="2042408"/>
                </a:cubicBezTo>
                <a:cubicBezTo>
                  <a:pt x="226285" y="2042408"/>
                  <a:pt x="226971" y="2042217"/>
                  <a:pt x="227647" y="2041760"/>
                </a:cubicBezTo>
                <a:cubicBezTo>
                  <a:pt x="233363" y="2037531"/>
                  <a:pt x="238592" y="2032683"/>
                  <a:pt x="243059" y="2027244"/>
                </a:cubicBezTo>
                <a:cubicBezTo>
                  <a:pt x="244183" y="2025853"/>
                  <a:pt x="244021" y="2023758"/>
                  <a:pt x="242582" y="2022596"/>
                </a:cubicBezTo>
                <a:cubicBezTo>
                  <a:pt x="241249" y="2021434"/>
                  <a:pt x="239163" y="2021624"/>
                  <a:pt x="237915" y="2023062"/>
                </a:cubicBezTo>
                <a:cubicBezTo>
                  <a:pt x="233819" y="2028035"/>
                  <a:pt x="229057" y="2032502"/>
                  <a:pt x="223742" y="2036407"/>
                </a:cubicBezTo>
                <a:moveTo>
                  <a:pt x="1931184" y="2267645"/>
                </a:moveTo>
                <a:cubicBezTo>
                  <a:pt x="1930051" y="2266255"/>
                  <a:pt x="1927946" y="2266064"/>
                  <a:pt x="1926517" y="2267179"/>
                </a:cubicBezTo>
                <a:cubicBezTo>
                  <a:pt x="1925078" y="2268350"/>
                  <a:pt x="1924793" y="2270436"/>
                  <a:pt x="1926021" y="2271884"/>
                </a:cubicBezTo>
                <a:cubicBezTo>
                  <a:pt x="1930336" y="2277275"/>
                  <a:pt x="1935375" y="2282152"/>
                  <a:pt x="1940985" y="2286257"/>
                </a:cubicBezTo>
                <a:cubicBezTo>
                  <a:pt x="1941557" y="2286714"/>
                  <a:pt x="1942319" y="2286895"/>
                  <a:pt x="1942986" y="2286895"/>
                </a:cubicBezTo>
                <a:cubicBezTo>
                  <a:pt x="1944043" y="2286895"/>
                  <a:pt x="1945014" y="2286438"/>
                  <a:pt x="1945653" y="2285552"/>
                </a:cubicBezTo>
                <a:cubicBezTo>
                  <a:pt x="1946700" y="2284067"/>
                  <a:pt x="1946414" y="2282066"/>
                  <a:pt x="1944871" y="2280895"/>
                </a:cubicBezTo>
                <a:cubicBezTo>
                  <a:pt x="1939747" y="2277094"/>
                  <a:pt x="1935185" y="2272627"/>
                  <a:pt x="1931184" y="2267645"/>
                </a:cubicBezTo>
                <a:moveTo>
                  <a:pt x="1994811" y="2260349"/>
                </a:moveTo>
                <a:cubicBezTo>
                  <a:pt x="1976904" y="2260349"/>
                  <a:pt x="1962331" y="2245738"/>
                  <a:pt x="1962331" y="2227840"/>
                </a:cubicBezTo>
                <a:cubicBezTo>
                  <a:pt x="1962331" y="2202904"/>
                  <a:pt x="1987001" y="2166204"/>
                  <a:pt x="1994811" y="2166204"/>
                </a:cubicBezTo>
                <a:cubicBezTo>
                  <a:pt x="2002621" y="2166204"/>
                  <a:pt x="2027291" y="2202904"/>
                  <a:pt x="2027291" y="2227840"/>
                </a:cubicBezTo>
                <a:cubicBezTo>
                  <a:pt x="2027291" y="2245738"/>
                  <a:pt x="2012718" y="2260245"/>
                  <a:pt x="1994811" y="2260349"/>
                </a:cubicBezTo>
                <a:moveTo>
                  <a:pt x="1994811" y="2173281"/>
                </a:moveTo>
                <a:cubicBezTo>
                  <a:pt x="1989268" y="2177844"/>
                  <a:pt x="1968998" y="2206028"/>
                  <a:pt x="1968998" y="2227840"/>
                </a:cubicBezTo>
                <a:cubicBezTo>
                  <a:pt x="1968998" y="2242071"/>
                  <a:pt x="1980609" y="2253653"/>
                  <a:pt x="1994811" y="2253653"/>
                </a:cubicBezTo>
                <a:cubicBezTo>
                  <a:pt x="2009089" y="2253653"/>
                  <a:pt x="2020615" y="2242071"/>
                  <a:pt x="2020615" y="2227840"/>
                </a:cubicBezTo>
                <a:cubicBezTo>
                  <a:pt x="2020615" y="2206028"/>
                  <a:pt x="2000316" y="2177844"/>
                  <a:pt x="1994811" y="2173281"/>
                </a:cubicBezTo>
                <a:moveTo>
                  <a:pt x="1321194" y="1312774"/>
                </a:moveTo>
                <a:cubicBezTo>
                  <a:pt x="1326928" y="1308583"/>
                  <a:pt x="1332157" y="1303753"/>
                  <a:pt x="1336624" y="1298305"/>
                </a:cubicBezTo>
                <a:cubicBezTo>
                  <a:pt x="1337786" y="1296867"/>
                  <a:pt x="1337577" y="1294771"/>
                  <a:pt x="1336157" y="1293657"/>
                </a:cubicBezTo>
                <a:cubicBezTo>
                  <a:pt x="1334738" y="1292400"/>
                  <a:pt x="1332623" y="1292676"/>
                  <a:pt x="1331471" y="1294124"/>
                </a:cubicBezTo>
                <a:cubicBezTo>
                  <a:pt x="1327395" y="1299048"/>
                  <a:pt x="1322622" y="1303563"/>
                  <a:pt x="1317298" y="1307468"/>
                </a:cubicBezTo>
                <a:cubicBezTo>
                  <a:pt x="1315765" y="1308497"/>
                  <a:pt x="1315488" y="1310592"/>
                  <a:pt x="1316536" y="1312126"/>
                </a:cubicBezTo>
                <a:cubicBezTo>
                  <a:pt x="1317193" y="1312964"/>
                  <a:pt x="1318155" y="1313469"/>
                  <a:pt x="1319203" y="1313469"/>
                </a:cubicBezTo>
                <a:cubicBezTo>
                  <a:pt x="1319860" y="1313469"/>
                  <a:pt x="1320527" y="1313288"/>
                  <a:pt x="1321194" y="1312774"/>
                </a:cubicBezTo>
                <a:moveTo>
                  <a:pt x="810653" y="1490720"/>
                </a:moveTo>
                <a:lnTo>
                  <a:pt x="794480" y="1474537"/>
                </a:lnTo>
                <a:cubicBezTo>
                  <a:pt x="793146" y="1473194"/>
                  <a:pt x="791051" y="1473194"/>
                  <a:pt x="789794" y="1474537"/>
                </a:cubicBezTo>
                <a:cubicBezTo>
                  <a:pt x="788479" y="1475842"/>
                  <a:pt x="788479" y="1477975"/>
                  <a:pt x="789794" y="1479185"/>
                </a:cubicBezTo>
                <a:lnTo>
                  <a:pt x="811520" y="1501188"/>
                </a:lnTo>
                <a:cubicBezTo>
                  <a:pt x="812187" y="1501883"/>
                  <a:pt x="813054" y="1502169"/>
                  <a:pt x="813911" y="1502169"/>
                </a:cubicBezTo>
                <a:cubicBezTo>
                  <a:pt x="814740" y="1502169"/>
                  <a:pt x="815607" y="1501883"/>
                  <a:pt x="816283" y="1501188"/>
                </a:cubicBezTo>
                <a:lnTo>
                  <a:pt x="838181" y="1479375"/>
                </a:lnTo>
                <a:cubicBezTo>
                  <a:pt x="839505" y="1478070"/>
                  <a:pt x="839505" y="1475985"/>
                  <a:pt x="838181" y="1474727"/>
                </a:cubicBezTo>
                <a:cubicBezTo>
                  <a:pt x="836866" y="1473375"/>
                  <a:pt x="834761" y="1473375"/>
                  <a:pt x="833504" y="1474727"/>
                </a:cubicBezTo>
                <a:lnTo>
                  <a:pt x="817321" y="1490910"/>
                </a:lnTo>
                <a:lnTo>
                  <a:pt x="817426" y="1484262"/>
                </a:lnTo>
                <a:cubicBezTo>
                  <a:pt x="817426" y="1437932"/>
                  <a:pt x="855145" y="1400213"/>
                  <a:pt x="901427" y="1400213"/>
                </a:cubicBezTo>
                <a:cubicBezTo>
                  <a:pt x="926487" y="1400213"/>
                  <a:pt x="950023" y="1411291"/>
                  <a:pt x="966016" y="1430541"/>
                </a:cubicBezTo>
                <a:cubicBezTo>
                  <a:pt x="967149" y="1431931"/>
                  <a:pt x="969245" y="1432122"/>
                  <a:pt x="970693" y="1430912"/>
                </a:cubicBezTo>
                <a:cubicBezTo>
                  <a:pt x="972102" y="1429750"/>
                  <a:pt x="972302" y="1427655"/>
                  <a:pt x="971150" y="1426216"/>
                </a:cubicBezTo>
                <a:cubicBezTo>
                  <a:pt x="953824" y="1405471"/>
                  <a:pt x="928488" y="1393470"/>
                  <a:pt x="901427" y="1393470"/>
                </a:cubicBezTo>
                <a:cubicBezTo>
                  <a:pt x="851411" y="1393470"/>
                  <a:pt x="810749" y="1434122"/>
                  <a:pt x="810749" y="1484071"/>
                </a:cubicBezTo>
                <a:lnTo>
                  <a:pt x="810653" y="1490720"/>
                </a:lnTo>
                <a:close/>
                <a:moveTo>
                  <a:pt x="1539611" y="1490720"/>
                </a:moveTo>
                <a:lnTo>
                  <a:pt x="1523429" y="1474537"/>
                </a:lnTo>
                <a:cubicBezTo>
                  <a:pt x="1522076" y="1473194"/>
                  <a:pt x="1519981" y="1473194"/>
                  <a:pt x="1518752" y="1474537"/>
                </a:cubicBezTo>
                <a:cubicBezTo>
                  <a:pt x="1517428" y="1475842"/>
                  <a:pt x="1517428" y="1477975"/>
                  <a:pt x="1518752" y="1479185"/>
                </a:cubicBezTo>
                <a:lnTo>
                  <a:pt x="1540564" y="1501188"/>
                </a:lnTo>
                <a:cubicBezTo>
                  <a:pt x="1541240" y="1501883"/>
                  <a:pt x="1542079" y="1502169"/>
                  <a:pt x="1542936" y="1502169"/>
                </a:cubicBezTo>
                <a:cubicBezTo>
                  <a:pt x="1543793" y="1502169"/>
                  <a:pt x="1544650" y="1501883"/>
                  <a:pt x="1545336" y="1501188"/>
                </a:cubicBezTo>
                <a:lnTo>
                  <a:pt x="1567148" y="1479375"/>
                </a:lnTo>
                <a:cubicBezTo>
                  <a:pt x="1568462" y="1478070"/>
                  <a:pt x="1568462" y="1475985"/>
                  <a:pt x="1567148" y="1474727"/>
                </a:cubicBezTo>
                <a:cubicBezTo>
                  <a:pt x="1565796" y="1473375"/>
                  <a:pt x="1563691" y="1473375"/>
                  <a:pt x="1562452" y="1474727"/>
                </a:cubicBezTo>
                <a:lnTo>
                  <a:pt x="1546279" y="1490910"/>
                </a:lnTo>
                <a:lnTo>
                  <a:pt x="1546374" y="1484262"/>
                </a:lnTo>
                <a:cubicBezTo>
                  <a:pt x="1546374" y="1437932"/>
                  <a:pt x="1584093" y="1400213"/>
                  <a:pt x="1630366" y="1400213"/>
                </a:cubicBezTo>
                <a:cubicBezTo>
                  <a:pt x="1655445" y="1400213"/>
                  <a:pt x="1678953" y="1411291"/>
                  <a:pt x="1694983" y="1430541"/>
                </a:cubicBezTo>
                <a:cubicBezTo>
                  <a:pt x="1696117" y="1431931"/>
                  <a:pt x="1698193" y="1432122"/>
                  <a:pt x="1699622" y="1430912"/>
                </a:cubicBezTo>
                <a:cubicBezTo>
                  <a:pt x="1701060" y="1429750"/>
                  <a:pt x="1701251" y="1427655"/>
                  <a:pt x="1700117" y="1426216"/>
                </a:cubicBezTo>
                <a:cubicBezTo>
                  <a:pt x="1682753" y="1405471"/>
                  <a:pt x="1657340" y="1393470"/>
                  <a:pt x="1630366" y="1393470"/>
                </a:cubicBezTo>
                <a:cubicBezTo>
                  <a:pt x="1580369" y="1393470"/>
                  <a:pt x="1539707" y="1434122"/>
                  <a:pt x="1539707" y="1484071"/>
                </a:cubicBezTo>
                <a:lnTo>
                  <a:pt x="1539611" y="1490720"/>
                </a:lnTo>
                <a:close/>
                <a:moveTo>
                  <a:pt x="326307" y="1741770"/>
                </a:moveTo>
                <a:cubicBezTo>
                  <a:pt x="326307" y="1759677"/>
                  <a:pt x="311725" y="1774288"/>
                  <a:pt x="293818" y="1774288"/>
                </a:cubicBezTo>
                <a:cubicBezTo>
                  <a:pt x="275910" y="1774288"/>
                  <a:pt x="261366" y="1759677"/>
                  <a:pt x="261366" y="1741770"/>
                </a:cubicBezTo>
                <a:cubicBezTo>
                  <a:pt x="261366" y="1716843"/>
                  <a:pt x="286035" y="1680162"/>
                  <a:pt x="293818" y="1680162"/>
                </a:cubicBezTo>
                <a:cubicBezTo>
                  <a:pt x="301628" y="1680162"/>
                  <a:pt x="326307" y="1716843"/>
                  <a:pt x="326307" y="1741770"/>
                </a:cubicBezTo>
                <a:moveTo>
                  <a:pt x="268005" y="1741770"/>
                </a:moveTo>
                <a:cubicBezTo>
                  <a:pt x="268005" y="1756000"/>
                  <a:pt x="279645" y="1767583"/>
                  <a:pt x="293818" y="1767583"/>
                </a:cubicBezTo>
                <a:cubicBezTo>
                  <a:pt x="308029" y="1767583"/>
                  <a:pt x="319631" y="1756096"/>
                  <a:pt x="319631" y="1741770"/>
                </a:cubicBezTo>
                <a:cubicBezTo>
                  <a:pt x="319631" y="1719958"/>
                  <a:pt x="299361" y="1691773"/>
                  <a:pt x="293818" y="1687211"/>
                </a:cubicBezTo>
                <a:cubicBezTo>
                  <a:pt x="288312" y="1691773"/>
                  <a:pt x="268005" y="1719958"/>
                  <a:pt x="268005" y="1741770"/>
                </a:cubicBezTo>
                <a:moveTo>
                  <a:pt x="1936613" y="2461308"/>
                </a:moveTo>
                <a:cubicBezTo>
                  <a:pt x="1935280" y="2462479"/>
                  <a:pt x="1935280" y="2464565"/>
                  <a:pt x="1936509" y="2465870"/>
                </a:cubicBezTo>
                <a:cubicBezTo>
                  <a:pt x="1937852" y="2467223"/>
                  <a:pt x="1939928" y="2467223"/>
                  <a:pt x="1941176" y="2465870"/>
                </a:cubicBezTo>
                <a:lnTo>
                  <a:pt x="1957368" y="2449687"/>
                </a:lnTo>
                <a:lnTo>
                  <a:pt x="1957368" y="2456250"/>
                </a:lnTo>
                <a:cubicBezTo>
                  <a:pt x="1957549" y="2465499"/>
                  <a:pt x="1954520" y="2480748"/>
                  <a:pt x="1950787" y="2489683"/>
                </a:cubicBezTo>
                <a:cubicBezTo>
                  <a:pt x="1950053" y="2491407"/>
                  <a:pt x="1950891" y="2493312"/>
                  <a:pt x="1952520" y="2494102"/>
                </a:cubicBezTo>
                <a:cubicBezTo>
                  <a:pt x="1952891" y="2494293"/>
                  <a:pt x="1953377" y="2494379"/>
                  <a:pt x="1953834" y="2494379"/>
                </a:cubicBezTo>
                <a:cubicBezTo>
                  <a:pt x="1955187" y="2494379"/>
                  <a:pt x="1956425" y="2493588"/>
                  <a:pt x="1956892" y="2492388"/>
                </a:cubicBezTo>
                <a:cubicBezTo>
                  <a:pt x="1961083" y="2482567"/>
                  <a:pt x="1964226" y="2466384"/>
                  <a:pt x="1964055" y="2456250"/>
                </a:cubicBezTo>
                <a:lnTo>
                  <a:pt x="1964055" y="2449783"/>
                </a:lnTo>
                <a:lnTo>
                  <a:pt x="1980238" y="2465966"/>
                </a:lnTo>
                <a:cubicBezTo>
                  <a:pt x="1980895" y="2466661"/>
                  <a:pt x="1981772" y="2466937"/>
                  <a:pt x="1982610" y="2466937"/>
                </a:cubicBezTo>
                <a:cubicBezTo>
                  <a:pt x="1983477" y="2466937"/>
                  <a:pt x="1984324" y="2466661"/>
                  <a:pt x="1985010" y="2465966"/>
                </a:cubicBezTo>
                <a:cubicBezTo>
                  <a:pt x="1986315" y="2464660"/>
                  <a:pt x="1986315" y="2462575"/>
                  <a:pt x="1985010" y="2461308"/>
                </a:cubicBezTo>
                <a:lnTo>
                  <a:pt x="1963188" y="2439505"/>
                </a:lnTo>
                <a:cubicBezTo>
                  <a:pt x="1962598" y="2438943"/>
                  <a:pt x="1961740" y="2438572"/>
                  <a:pt x="1960797" y="2438572"/>
                </a:cubicBezTo>
                <a:cubicBezTo>
                  <a:pt x="1959854" y="2438572"/>
                  <a:pt x="1959092" y="2438943"/>
                  <a:pt x="1958426" y="2439505"/>
                </a:cubicBezTo>
                <a:lnTo>
                  <a:pt x="1936613" y="2461308"/>
                </a:lnTo>
                <a:close/>
                <a:moveTo>
                  <a:pt x="1994811" y="2746315"/>
                </a:moveTo>
                <a:cubicBezTo>
                  <a:pt x="1976904" y="2746315"/>
                  <a:pt x="1962331" y="2731713"/>
                  <a:pt x="1962331" y="2713806"/>
                </a:cubicBezTo>
                <a:cubicBezTo>
                  <a:pt x="1962331" y="2688879"/>
                  <a:pt x="1987001" y="2652179"/>
                  <a:pt x="1994811" y="2652179"/>
                </a:cubicBezTo>
                <a:cubicBezTo>
                  <a:pt x="2002621" y="2652179"/>
                  <a:pt x="2027291" y="2688879"/>
                  <a:pt x="2027291" y="2713806"/>
                </a:cubicBezTo>
                <a:cubicBezTo>
                  <a:pt x="2027291" y="2731713"/>
                  <a:pt x="2012718" y="2746315"/>
                  <a:pt x="1994811" y="2746315"/>
                </a:cubicBezTo>
                <a:moveTo>
                  <a:pt x="1994811" y="2659256"/>
                </a:moveTo>
                <a:cubicBezTo>
                  <a:pt x="1989268" y="2663809"/>
                  <a:pt x="1968998" y="2692003"/>
                  <a:pt x="1968998" y="2713806"/>
                </a:cubicBezTo>
                <a:cubicBezTo>
                  <a:pt x="1968998" y="2727989"/>
                  <a:pt x="1980609" y="2739619"/>
                  <a:pt x="1994811" y="2739619"/>
                </a:cubicBezTo>
                <a:cubicBezTo>
                  <a:pt x="2009089" y="2739619"/>
                  <a:pt x="2020615" y="2727989"/>
                  <a:pt x="2020615" y="2713806"/>
                </a:cubicBezTo>
                <a:cubicBezTo>
                  <a:pt x="2020615" y="2692003"/>
                  <a:pt x="2000316" y="2663809"/>
                  <a:pt x="1994811" y="2659256"/>
                </a:cubicBezTo>
                <a:moveTo>
                  <a:pt x="954662" y="2528373"/>
                </a:moveTo>
                <a:cubicBezTo>
                  <a:pt x="955348" y="2528373"/>
                  <a:pt x="956014" y="2528183"/>
                  <a:pt x="956577" y="2527678"/>
                </a:cubicBezTo>
                <a:cubicBezTo>
                  <a:pt x="962377" y="2523496"/>
                  <a:pt x="967521" y="2518648"/>
                  <a:pt x="972017" y="2513210"/>
                </a:cubicBezTo>
                <a:cubicBezTo>
                  <a:pt x="973131" y="2511771"/>
                  <a:pt x="972969" y="2509676"/>
                  <a:pt x="971522" y="2508561"/>
                </a:cubicBezTo>
                <a:cubicBezTo>
                  <a:pt x="970207" y="2507399"/>
                  <a:pt x="968111" y="2507590"/>
                  <a:pt x="966968" y="2509037"/>
                </a:cubicBezTo>
                <a:cubicBezTo>
                  <a:pt x="962882" y="2514009"/>
                  <a:pt x="958110" y="2518467"/>
                  <a:pt x="952785" y="2522373"/>
                </a:cubicBezTo>
                <a:cubicBezTo>
                  <a:pt x="951243" y="2523392"/>
                  <a:pt x="950966" y="2525497"/>
                  <a:pt x="952024" y="2527021"/>
                </a:cubicBezTo>
                <a:cubicBezTo>
                  <a:pt x="952662" y="2527907"/>
                  <a:pt x="953624" y="2528373"/>
                  <a:pt x="954662" y="2528373"/>
                </a:cubicBezTo>
                <a:moveTo>
                  <a:pt x="1296715" y="1490720"/>
                </a:moveTo>
                <a:lnTo>
                  <a:pt x="1280531" y="1474537"/>
                </a:lnTo>
                <a:cubicBezTo>
                  <a:pt x="1279207" y="1473194"/>
                  <a:pt x="1277093" y="1473194"/>
                  <a:pt x="1275864" y="1474537"/>
                </a:cubicBezTo>
                <a:cubicBezTo>
                  <a:pt x="1274530" y="1475842"/>
                  <a:pt x="1274530" y="1477975"/>
                  <a:pt x="1275864" y="1479185"/>
                </a:cubicBezTo>
                <a:lnTo>
                  <a:pt x="1297571" y="1501188"/>
                </a:lnTo>
                <a:cubicBezTo>
                  <a:pt x="1298248" y="1501883"/>
                  <a:pt x="1299105" y="1502169"/>
                  <a:pt x="1299943" y="1502169"/>
                </a:cubicBezTo>
                <a:cubicBezTo>
                  <a:pt x="1300819" y="1502169"/>
                  <a:pt x="1301686" y="1501883"/>
                  <a:pt x="1302353" y="1501188"/>
                </a:cubicBezTo>
                <a:lnTo>
                  <a:pt x="1324261" y="1479375"/>
                </a:lnTo>
                <a:cubicBezTo>
                  <a:pt x="1325575" y="1478070"/>
                  <a:pt x="1325575" y="1475985"/>
                  <a:pt x="1324261" y="1474727"/>
                </a:cubicBezTo>
                <a:cubicBezTo>
                  <a:pt x="1322918" y="1473375"/>
                  <a:pt x="1320832" y="1473375"/>
                  <a:pt x="1319574" y="1474727"/>
                </a:cubicBezTo>
                <a:lnTo>
                  <a:pt x="1303391" y="1490910"/>
                </a:lnTo>
                <a:lnTo>
                  <a:pt x="1303477" y="1484262"/>
                </a:lnTo>
                <a:cubicBezTo>
                  <a:pt x="1303477" y="1437932"/>
                  <a:pt x="1341196" y="1400213"/>
                  <a:pt x="1387497" y="1400213"/>
                </a:cubicBezTo>
                <a:cubicBezTo>
                  <a:pt x="1412538" y="1400213"/>
                  <a:pt x="1436075" y="1411291"/>
                  <a:pt x="1452086" y="1430541"/>
                </a:cubicBezTo>
                <a:cubicBezTo>
                  <a:pt x="1453229" y="1431931"/>
                  <a:pt x="1455305" y="1432122"/>
                  <a:pt x="1456725" y="1430912"/>
                </a:cubicBezTo>
                <a:cubicBezTo>
                  <a:pt x="1458173" y="1429750"/>
                  <a:pt x="1458363" y="1427655"/>
                  <a:pt x="1457230" y="1426216"/>
                </a:cubicBezTo>
                <a:cubicBezTo>
                  <a:pt x="1439885" y="1405471"/>
                  <a:pt x="1414548" y="1393470"/>
                  <a:pt x="1387497" y="1393470"/>
                </a:cubicBezTo>
                <a:cubicBezTo>
                  <a:pt x="1337472" y="1393470"/>
                  <a:pt x="1296810" y="1434122"/>
                  <a:pt x="1296810" y="1484071"/>
                </a:cubicBezTo>
                <a:lnTo>
                  <a:pt x="1296715" y="1490720"/>
                </a:lnTo>
                <a:close/>
                <a:moveTo>
                  <a:pt x="325545" y="1501178"/>
                </a:moveTo>
                <a:cubicBezTo>
                  <a:pt x="326203" y="1501883"/>
                  <a:pt x="327079" y="1502169"/>
                  <a:pt x="327936" y="1502169"/>
                </a:cubicBezTo>
                <a:cubicBezTo>
                  <a:pt x="328793" y="1502169"/>
                  <a:pt x="329660" y="1501883"/>
                  <a:pt x="330308" y="1501178"/>
                </a:cubicBezTo>
                <a:lnTo>
                  <a:pt x="352215" y="1479366"/>
                </a:lnTo>
                <a:cubicBezTo>
                  <a:pt x="353568" y="1478070"/>
                  <a:pt x="353568" y="1475975"/>
                  <a:pt x="352215" y="1474727"/>
                </a:cubicBezTo>
                <a:cubicBezTo>
                  <a:pt x="350891" y="1473375"/>
                  <a:pt x="348796" y="1473375"/>
                  <a:pt x="347567" y="1474727"/>
                </a:cubicBezTo>
                <a:lnTo>
                  <a:pt x="331355" y="1490901"/>
                </a:lnTo>
                <a:lnTo>
                  <a:pt x="331451" y="1484262"/>
                </a:lnTo>
                <a:cubicBezTo>
                  <a:pt x="331451" y="1437923"/>
                  <a:pt x="369170" y="1400204"/>
                  <a:pt x="415452" y="1400204"/>
                </a:cubicBezTo>
                <a:cubicBezTo>
                  <a:pt x="440503" y="1400204"/>
                  <a:pt x="464048" y="1411291"/>
                  <a:pt x="480050" y="1430541"/>
                </a:cubicBezTo>
                <a:cubicBezTo>
                  <a:pt x="481184" y="1431922"/>
                  <a:pt x="483279" y="1432122"/>
                  <a:pt x="484718" y="1430912"/>
                </a:cubicBezTo>
                <a:cubicBezTo>
                  <a:pt x="486137" y="1429741"/>
                  <a:pt x="486327" y="1427655"/>
                  <a:pt x="485184" y="1426207"/>
                </a:cubicBezTo>
                <a:cubicBezTo>
                  <a:pt x="467858" y="1405471"/>
                  <a:pt x="442513" y="1393460"/>
                  <a:pt x="415452" y="1393460"/>
                </a:cubicBezTo>
                <a:cubicBezTo>
                  <a:pt x="365464" y="1393460"/>
                  <a:pt x="324793" y="1434113"/>
                  <a:pt x="324793" y="1484071"/>
                </a:cubicBezTo>
                <a:lnTo>
                  <a:pt x="324707" y="1490710"/>
                </a:lnTo>
                <a:lnTo>
                  <a:pt x="308496" y="1474537"/>
                </a:lnTo>
                <a:cubicBezTo>
                  <a:pt x="307171" y="1473194"/>
                  <a:pt x="305085" y="1473194"/>
                  <a:pt x="303847" y="1474537"/>
                </a:cubicBezTo>
                <a:cubicBezTo>
                  <a:pt x="302504" y="1475832"/>
                  <a:pt x="302504" y="1477966"/>
                  <a:pt x="303847" y="1479175"/>
                </a:cubicBezTo>
                <a:lnTo>
                  <a:pt x="325545" y="1501178"/>
                </a:lnTo>
                <a:close/>
                <a:moveTo>
                  <a:pt x="102279" y="1307468"/>
                </a:moveTo>
                <a:cubicBezTo>
                  <a:pt x="100765" y="1308497"/>
                  <a:pt x="100479" y="1310592"/>
                  <a:pt x="101536" y="1312126"/>
                </a:cubicBezTo>
                <a:cubicBezTo>
                  <a:pt x="102184" y="1312964"/>
                  <a:pt x="103146" y="1313469"/>
                  <a:pt x="104194" y="1313469"/>
                </a:cubicBezTo>
                <a:cubicBezTo>
                  <a:pt x="104860" y="1313469"/>
                  <a:pt x="105527" y="1313288"/>
                  <a:pt x="106089" y="1312774"/>
                </a:cubicBezTo>
                <a:cubicBezTo>
                  <a:pt x="111900" y="1308583"/>
                  <a:pt x="117043" y="1303753"/>
                  <a:pt x="121529" y="1298305"/>
                </a:cubicBezTo>
                <a:cubicBezTo>
                  <a:pt x="122672" y="1296867"/>
                  <a:pt x="122491" y="1294771"/>
                  <a:pt x="121044" y="1293657"/>
                </a:cubicBezTo>
                <a:cubicBezTo>
                  <a:pt x="119729" y="1292400"/>
                  <a:pt x="117624" y="1292676"/>
                  <a:pt x="116491" y="1294124"/>
                </a:cubicBezTo>
                <a:cubicBezTo>
                  <a:pt x="112386" y="1299048"/>
                  <a:pt x="107623" y="1303563"/>
                  <a:pt x="102279" y="1307468"/>
                </a:cubicBezTo>
                <a:moveTo>
                  <a:pt x="1962598" y="2784034"/>
                </a:moveTo>
                <a:cubicBezTo>
                  <a:pt x="1969189" y="2786501"/>
                  <a:pt x="1976132" y="2788120"/>
                  <a:pt x="1983181" y="2788777"/>
                </a:cubicBezTo>
                <a:lnTo>
                  <a:pt x="1983553" y="2788777"/>
                </a:lnTo>
                <a:cubicBezTo>
                  <a:pt x="1985286" y="2788777"/>
                  <a:pt x="1986715" y="2787520"/>
                  <a:pt x="1986906" y="2785853"/>
                </a:cubicBezTo>
                <a:cubicBezTo>
                  <a:pt x="1987001" y="2783939"/>
                  <a:pt x="1985667" y="2782319"/>
                  <a:pt x="1983867" y="2782129"/>
                </a:cubicBezTo>
                <a:cubicBezTo>
                  <a:pt x="1977371" y="2781434"/>
                  <a:pt x="1970998" y="2779948"/>
                  <a:pt x="1964903" y="2777709"/>
                </a:cubicBezTo>
                <a:cubicBezTo>
                  <a:pt x="1963188" y="2777157"/>
                  <a:pt x="1961283" y="2778033"/>
                  <a:pt x="1960597" y="2779710"/>
                </a:cubicBezTo>
                <a:cubicBezTo>
                  <a:pt x="1959959" y="2781434"/>
                  <a:pt x="1960912" y="2783338"/>
                  <a:pt x="1962598" y="2784034"/>
                </a:cubicBezTo>
                <a:moveTo>
                  <a:pt x="82572" y="1501178"/>
                </a:moveTo>
                <a:cubicBezTo>
                  <a:pt x="83239" y="1501883"/>
                  <a:pt x="84096" y="1502169"/>
                  <a:pt x="84944" y="1502169"/>
                </a:cubicBezTo>
                <a:cubicBezTo>
                  <a:pt x="85820" y="1502169"/>
                  <a:pt x="86677" y="1501883"/>
                  <a:pt x="87316" y="1501178"/>
                </a:cubicBezTo>
                <a:lnTo>
                  <a:pt x="109128" y="1479366"/>
                </a:lnTo>
                <a:cubicBezTo>
                  <a:pt x="110490" y="1478070"/>
                  <a:pt x="110490" y="1475975"/>
                  <a:pt x="109128" y="1474727"/>
                </a:cubicBezTo>
                <a:cubicBezTo>
                  <a:pt x="107813" y="1473375"/>
                  <a:pt x="105718" y="1473375"/>
                  <a:pt x="104489" y="1474727"/>
                </a:cubicBezTo>
                <a:lnTo>
                  <a:pt x="88278" y="1490901"/>
                </a:lnTo>
                <a:lnTo>
                  <a:pt x="88373" y="1484262"/>
                </a:lnTo>
                <a:cubicBezTo>
                  <a:pt x="88373" y="1437923"/>
                  <a:pt x="126092" y="1400204"/>
                  <a:pt x="172393" y="1400204"/>
                </a:cubicBezTo>
                <a:cubicBezTo>
                  <a:pt x="197434" y="1400204"/>
                  <a:pt x="220970" y="1411291"/>
                  <a:pt x="236963" y="1430541"/>
                </a:cubicBezTo>
                <a:cubicBezTo>
                  <a:pt x="238097" y="1431922"/>
                  <a:pt x="240201" y="1432122"/>
                  <a:pt x="241639" y="1430912"/>
                </a:cubicBezTo>
                <a:cubicBezTo>
                  <a:pt x="243059" y="1429741"/>
                  <a:pt x="243259" y="1427655"/>
                  <a:pt x="242097" y="1426207"/>
                </a:cubicBezTo>
                <a:cubicBezTo>
                  <a:pt x="224780" y="1405471"/>
                  <a:pt x="199339" y="1393460"/>
                  <a:pt x="172393" y="1393460"/>
                </a:cubicBezTo>
                <a:cubicBezTo>
                  <a:pt x="122396" y="1393460"/>
                  <a:pt x="81715" y="1434113"/>
                  <a:pt x="81715" y="1484071"/>
                </a:cubicBezTo>
                <a:lnTo>
                  <a:pt x="81629" y="1490710"/>
                </a:lnTo>
                <a:lnTo>
                  <a:pt x="65418" y="1474537"/>
                </a:lnTo>
                <a:cubicBezTo>
                  <a:pt x="64094" y="1473194"/>
                  <a:pt x="61998" y="1473194"/>
                  <a:pt x="60770" y="1474537"/>
                </a:cubicBezTo>
                <a:cubicBezTo>
                  <a:pt x="59417" y="1475832"/>
                  <a:pt x="59417" y="1477966"/>
                  <a:pt x="60770" y="1479175"/>
                </a:cubicBezTo>
                <a:lnTo>
                  <a:pt x="82572" y="1501178"/>
                </a:lnTo>
                <a:close/>
                <a:moveTo>
                  <a:pt x="592064" y="1312774"/>
                </a:moveTo>
                <a:cubicBezTo>
                  <a:pt x="597875" y="1308583"/>
                  <a:pt x="603009" y="1303753"/>
                  <a:pt x="607504" y="1298305"/>
                </a:cubicBezTo>
                <a:cubicBezTo>
                  <a:pt x="608647" y="1296867"/>
                  <a:pt x="608457" y="1294771"/>
                  <a:pt x="607019" y="1293657"/>
                </a:cubicBezTo>
                <a:cubicBezTo>
                  <a:pt x="605694" y="1292400"/>
                  <a:pt x="603599" y="1292676"/>
                  <a:pt x="602446" y="1294124"/>
                </a:cubicBezTo>
                <a:cubicBezTo>
                  <a:pt x="598341" y="1299048"/>
                  <a:pt x="593598" y="1303563"/>
                  <a:pt x="588254" y="1307468"/>
                </a:cubicBezTo>
                <a:cubicBezTo>
                  <a:pt x="586740" y="1308497"/>
                  <a:pt x="586435" y="1310592"/>
                  <a:pt x="587483" y="1312126"/>
                </a:cubicBezTo>
                <a:cubicBezTo>
                  <a:pt x="588150" y="1312964"/>
                  <a:pt x="589112" y="1313469"/>
                  <a:pt x="590140" y="1313469"/>
                </a:cubicBezTo>
                <a:cubicBezTo>
                  <a:pt x="590835" y="1313469"/>
                  <a:pt x="591474" y="1313288"/>
                  <a:pt x="592064" y="1312774"/>
                </a:cubicBezTo>
                <a:moveTo>
                  <a:pt x="13430" y="2942225"/>
                </a:moveTo>
                <a:cubicBezTo>
                  <a:pt x="13611" y="2951464"/>
                  <a:pt x="10563" y="2966714"/>
                  <a:pt x="6839" y="2975648"/>
                </a:cubicBezTo>
                <a:cubicBezTo>
                  <a:pt x="6077" y="2977372"/>
                  <a:pt x="6934" y="2979277"/>
                  <a:pt x="8572" y="2980020"/>
                </a:cubicBezTo>
                <a:cubicBezTo>
                  <a:pt x="8934" y="2980258"/>
                  <a:pt x="9430" y="2980344"/>
                  <a:pt x="9887" y="2980344"/>
                </a:cubicBezTo>
                <a:cubicBezTo>
                  <a:pt x="11230" y="2980344"/>
                  <a:pt x="12468" y="2979553"/>
                  <a:pt x="12945" y="2978353"/>
                </a:cubicBezTo>
                <a:cubicBezTo>
                  <a:pt x="17136" y="2968533"/>
                  <a:pt x="20278" y="2952302"/>
                  <a:pt x="20107" y="2942225"/>
                </a:cubicBezTo>
                <a:lnTo>
                  <a:pt x="20107" y="2935748"/>
                </a:lnTo>
                <a:lnTo>
                  <a:pt x="36280" y="2951931"/>
                </a:lnTo>
                <a:cubicBezTo>
                  <a:pt x="36947" y="2952626"/>
                  <a:pt x="37785" y="2952902"/>
                  <a:pt x="38652" y="2952902"/>
                </a:cubicBezTo>
                <a:cubicBezTo>
                  <a:pt x="39510" y="2952902"/>
                  <a:pt x="40377" y="2952626"/>
                  <a:pt x="41043" y="2951931"/>
                </a:cubicBezTo>
                <a:cubicBezTo>
                  <a:pt x="42376" y="2950626"/>
                  <a:pt x="42376" y="2948531"/>
                  <a:pt x="41043" y="2947273"/>
                </a:cubicBezTo>
                <a:lnTo>
                  <a:pt x="19231" y="2925470"/>
                </a:lnTo>
                <a:cubicBezTo>
                  <a:pt x="18650" y="2924909"/>
                  <a:pt x="17802" y="2924489"/>
                  <a:pt x="16840" y="2924489"/>
                </a:cubicBezTo>
                <a:cubicBezTo>
                  <a:pt x="15887" y="2924489"/>
                  <a:pt x="15144" y="2924909"/>
                  <a:pt x="14468" y="2925470"/>
                </a:cubicBezTo>
                <a:lnTo>
                  <a:pt x="0" y="2939920"/>
                </a:lnTo>
                <a:lnTo>
                  <a:pt x="0" y="2949074"/>
                </a:lnTo>
                <a:lnTo>
                  <a:pt x="13430" y="2935653"/>
                </a:lnTo>
                <a:lnTo>
                  <a:pt x="13430" y="2942225"/>
                </a:lnTo>
                <a:close/>
                <a:moveTo>
                  <a:pt x="326307" y="2227840"/>
                </a:moveTo>
                <a:cubicBezTo>
                  <a:pt x="326307" y="2245738"/>
                  <a:pt x="311725" y="2260245"/>
                  <a:pt x="293818" y="2260349"/>
                </a:cubicBezTo>
                <a:cubicBezTo>
                  <a:pt x="275910" y="2260349"/>
                  <a:pt x="261366" y="2245738"/>
                  <a:pt x="261366" y="2227840"/>
                </a:cubicBezTo>
                <a:cubicBezTo>
                  <a:pt x="261366" y="2202904"/>
                  <a:pt x="286035" y="2166214"/>
                  <a:pt x="293818" y="2166214"/>
                </a:cubicBezTo>
                <a:cubicBezTo>
                  <a:pt x="301628" y="2166214"/>
                  <a:pt x="326307" y="2202904"/>
                  <a:pt x="326307" y="2227840"/>
                </a:cubicBezTo>
                <a:moveTo>
                  <a:pt x="268005" y="2227840"/>
                </a:moveTo>
                <a:cubicBezTo>
                  <a:pt x="268005" y="2242071"/>
                  <a:pt x="279645" y="2253653"/>
                  <a:pt x="293818" y="2253653"/>
                </a:cubicBezTo>
                <a:cubicBezTo>
                  <a:pt x="308029" y="2253653"/>
                  <a:pt x="319631" y="2242071"/>
                  <a:pt x="319631" y="2227840"/>
                </a:cubicBezTo>
                <a:cubicBezTo>
                  <a:pt x="319631" y="2206028"/>
                  <a:pt x="299361" y="2177844"/>
                  <a:pt x="293818" y="2173281"/>
                </a:cubicBezTo>
                <a:cubicBezTo>
                  <a:pt x="288312" y="2177844"/>
                  <a:pt x="268005" y="2206028"/>
                  <a:pt x="268005" y="2227840"/>
                </a:cubicBezTo>
                <a:moveTo>
                  <a:pt x="118481" y="3015272"/>
                </a:moveTo>
                <a:cubicBezTo>
                  <a:pt x="119053" y="3015739"/>
                  <a:pt x="119815" y="3015967"/>
                  <a:pt x="120482" y="3015967"/>
                </a:cubicBezTo>
                <a:cubicBezTo>
                  <a:pt x="121529" y="3015967"/>
                  <a:pt x="122482" y="3015472"/>
                  <a:pt x="123139" y="3014625"/>
                </a:cubicBezTo>
                <a:cubicBezTo>
                  <a:pt x="124206" y="3013101"/>
                  <a:pt x="123901" y="3011100"/>
                  <a:pt x="122396" y="3009967"/>
                </a:cubicBezTo>
                <a:cubicBezTo>
                  <a:pt x="117234" y="3006071"/>
                  <a:pt x="112671" y="3001642"/>
                  <a:pt x="108680" y="2996717"/>
                </a:cubicBezTo>
                <a:cubicBezTo>
                  <a:pt x="107537" y="2995270"/>
                  <a:pt x="105442" y="2995089"/>
                  <a:pt x="103984" y="2996251"/>
                </a:cubicBezTo>
                <a:cubicBezTo>
                  <a:pt x="102584" y="2997375"/>
                  <a:pt x="102279" y="2999461"/>
                  <a:pt x="103537" y="3000909"/>
                </a:cubicBezTo>
                <a:cubicBezTo>
                  <a:pt x="107813" y="3006357"/>
                  <a:pt x="112852" y="3011177"/>
                  <a:pt x="118481" y="3015272"/>
                </a:cubicBezTo>
                <a:moveTo>
                  <a:pt x="240011" y="2286257"/>
                </a:moveTo>
                <a:cubicBezTo>
                  <a:pt x="240592" y="2286714"/>
                  <a:pt x="241363" y="2286895"/>
                  <a:pt x="242011" y="2286895"/>
                </a:cubicBezTo>
                <a:cubicBezTo>
                  <a:pt x="243059" y="2286895"/>
                  <a:pt x="244011" y="2286438"/>
                  <a:pt x="244687" y="2285552"/>
                </a:cubicBezTo>
                <a:cubicBezTo>
                  <a:pt x="245736" y="2284067"/>
                  <a:pt x="245459" y="2282066"/>
                  <a:pt x="243916" y="2280895"/>
                </a:cubicBezTo>
                <a:cubicBezTo>
                  <a:pt x="238782" y="2277094"/>
                  <a:pt x="234201" y="2272627"/>
                  <a:pt x="230200" y="2267645"/>
                </a:cubicBezTo>
                <a:cubicBezTo>
                  <a:pt x="229057" y="2266255"/>
                  <a:pt x="226962" y="2266064"/>
                  <a:pt x="225542" y="2267179"/>
                </a:cubicBezTo>
                <a:cubicBezTo>
                  <a:pt x="224104" y="2268350"/>
                  <a:pt x="223828" y="2270436"/>
                  <a:pt x="225057" y="2271894"/>
                </a:cubicBezTo>
                <a:cubicBezTo>
                  <a:pt x="229352" y="2277275"/>
                  <a:pt x="234410" y="2282152"/>
                  <a:pt x="240011" y="2286257"/>
                </a:cubicBezTo>
                <a:moveTo>
                  <a:pt x="568528" y="1501178"/>
                </a:moveTo>
                <a:cubicBezTo>
                  <a:pt x="569204" y="1501883"/>
                  <a:pt x="570062" y="1502169"/>
                  <a:pt x="570919" y="1502169"/>
                </a:cubicBezTo>
                <a:cubicBezTo>
                  <a:pt x="571785" y="1502169"/>
                  <a:pt x="572624" y="1501883"/>
                  <a:pt x="573291" y="1501178"/>
                </a:cubicBezTo>
                <a:lnTo>
                  <a:pt x="595113" y="1479366"/>
                </a:lnTo>
                <a:cubicBezTo>
                  <a:pt x="596436" y="1478070"/>
                  <a:pt x="596436" y="1475975"/>
                  <a:pt x="595113" y="1474727"/>
                </a:cubicBezTo>
                <a:cubicBezTo>
                  <a:pt x="593788" y="1473375"/>
                  <a:pt x="591693" y="1473375"/>
                  <a:pt x="590436" y="1474727"/>
                </a:cubicBezTo>
                <a:lnTo>
                  <a:pt x="574243" y="1490901"/>
                </a:lnTo>
                <a:lnTo>
                  <a:pt x="574348" y="1484262"/>
                </a:lnTo>
                <a:cubicBezTo>
                  <a:pt x="574348" y="1437923"/>
                  <a:pt x="612067" y="1400204"/>
                  <a:pt x="658358" y="1400204"/>
                </a:cubicBezTo>
                <a:cubicBezTo>
                  <a:pt x="683400" y="1400204"/>
                  <a:pt x="706945" y="1411291"/>
                  <a:pt x="722938" y="1430541"/>
                </a:cubicBezTo>
                <a:cubicBezTo>
                  <a:pt x="724081" y="1431922"/>
                  <a:pt x="726177" y="1432122"/>
                  <a:pt x="727614" y="1430912"/>
                </a:cubicBezTo>
                <a:cubicBezTo>
                  <a:pt x="729024" y="1429741"/>
                  <a:pt x="729215" y="1427655"/>
                  <a:pt x="728072" y="1426207"/>
                </a:cubicBezTo>
                <a:cubicBezTo>
                  <a:pt x="710755" y="1405471"/>
                  <a:pt x="685314" y="1393460"/>
                  <a:pt x="658358" y="1393460"/>
                </a:cubicBezTo>
                <a:cubicBezTo>
                  <a:pt x="608343" y="1393460"/>
                  <a:pt x="567671" y="1434113"/>
                  <a:pt x="567671" y="1484071"/>
                </a:cubicBezTo>
                <a:lnTo>
                  <a:pt x="567576" y="1490710"/>
                </a:lnTo>
                <a:lnTo>
                  <a:pt x="551393" y="1474537"/>
                </a:lnTo>
                <a:cubicBezTo>
                  <a:pt x="550059" y="1473194"/>
                  <a:pt x="547973" y="1473194"/>
                  <a:pt x="546716" y="1474537"/>
                </a:cubicBezTo>
                <a:cubicBezTo>
                  <a:pt x="545392" y="1475832"/>
                  <a:pt x="545392" y="1477966"/>
                  <a:pt x="546716" y="1479175"/>
                </a:cubicBezTo>
                <a:lnTo>
                  <a:pt x="568528" y="1501178"/>
                </a:lnTo>
                <a:close/>
                <a:moveTo>
                  <a:pt x="791508" y="2302993"/>
                </a:moveTo>
                <a:cubicBezTo>
                  <a:pt x="791794" y="2302993"/>
                  <a:pt x="791975" y="2302993"/>
                  <a:pt x="792280" y="2302897"/>
                </a:cubicBezTo>
                <a:cubicBezTo>
                  <a:pt x="799509" y="2301173"/>
                  <a:pt x="806958" y="2299278"/>
                  <a:pt x="814188" y="2296992"/>
                </a:cubicBezTo>
                <a:cubicBezTo>
                  <a:pt x="815997" y="2296439"/>
                  <a:pt x="816950" y="2294620"/>
                  <a:pt x="816378" y="2292810"/>
                </a:cubicBezTo>
                <a:cubicBezTo>
                  <a:pt x="815911" y="2291182"/>
                  <a:pt x="814092" y="2290163"/>
                  <a:pt x="812282" y="2290715"/>
                </a:cubicBezTo>
                <a:cubicBezTo>
                  <a:pt x="805139" y="2292896"/>
                  <a:pt x="797880" y="2294811"/>
                  <a:pt x="790747" y="2296439"/>
                </a:cubicBezTo>
                <a:cubicBezTo>
                  <a:pt x="788927" y="2296802"/>
                  <a:pt x="787889" y="2298621"/>
                  <a:pt x="788279" y="2300440"/>
                </a:cubicBezTo>
                <a:cubicBezTo>
                  <a:pt x="788651" y="2301964"/>
                  <a:pt x="789975" y="2302993"/>
                  <a:pt x="791508" y="2302993"/>
                </a:cubicBezTo>
                <a:moveTo>
                  <a:pt x="1782766" y="2455964"/>
                </a:moveTo>
                <a:lnTo>
                  <a:pt x="1782690" y="2462660"/>
                </a:lnTo>
                <a:lnTo>
                  <a:pt x="1766488" y="2446477"/>
                </a:lnTo>
                <a:cubicBezTo>
                  <a:pt x="1765154" y="2445125"/>
                  <a:pt x="1763058" y="2445125"/>
                  <a:pt x="1761830" y="2446477"/>
                </a:cubicBezTo>
                <a:cubicBezTo>
                  <a:pt x="1760496" y="2447782"/>
                  <a:pt x="1760496" y="2449868"/>
                  <a:pt x="1761830" y="2451126"/>
                </a:cubicBezTo>
                <a:lnTo>
                  <a:pt x="1783546" y="2473128"/>
                </a:lnTo>
                <a:cubicBezTo>
                  <a:pt x="1784204" y="2473776"/>
                  <a:pt x="1785061" y="2474062"/>
                  <a:pt x="1785909" y="2474062"/>
                </a:cubicBezTo>
                <a:cubicBezTo>
                  <a:pt x="1786785" y="2474062"/>
                  <a:pt x="1787642" y="2473776"/>
                  <a:pt x="1788309" y="2473128"/>
                </a:cubicBezTo>
                <a:lnTo>
                  <a:pt x="1810226" y="2451316"/>
                </a:lnTo>
                <a:cubicBezTo>
                  <a:pt x="1811550" y="2449963"/>
                  <a:pt x="1811550" y="2447877"/>
                  <a:pt x="1810226" y="2446658"/>
                </a:cubicBezTo>
                <a:cubicBezTo>
                  <a:pt x="1808873" y="2445315"/>
                  <a:pt x="1806787" y="2445315"/>
                  <a:pt x="1805549" y="2446658"/>
                </a:cubicBezTo>
                <a:lnTo>
                  <a:pt x="1789366" y="2462851"/>
                </a:lnTo>
                <a:lnTo>
                  <a:pt x="1789452" y="2456145"/>
                </a:lnTo>
                <a:cubicBezTo>
                  <a:pt x="1789452" y="2409873"/>
                  <a:pt x="1827171" y="2372154"/>
                  <a:pt x="1873444" y="2372154"/>
                </a:cubicBezTo>
                <a:cubicBezTo>
                  <a:pt x="1898513" y="2372154"/>
                  <a:pt x="1922021" y="2383231"/>
                  <a:pt x="1938052" y="2402434"/>
                </a:cubicBezTo>
                <a:cubicBezTo>
                  <a:pt x="1939194" y="2403872"/>
                  <a:pt x="1941280" y="2404063"/>
                  <a:pt x="1942700" y="2402853"/>
                </a:cubicBezTo>
                <a:cubicBezTo>
                  <a:pt x="1944148" y="2401691"/>
                  <a:pt x="1944328" y="2399595"/>
                  <a:pt x="1943195" y="2398157"/>
                </a:cubicBezTo>
                <a:cubicBezTo>
                  <a:pt x="1925850" y="2377412"/>
                  <a:pt x="1900523" y="2365410"/>
                  <a:pt x="1873444" y="2365410"/>
                </a:cubicBezTo>
                <a:cubicBezTo>
                  <a:pt x="1823456" y="2365410"/>
                  <a:pt x="1782766" y="2406063"/>
                  <a:pt x="1782766" y="2455964"/>
                </a:cubicBezTo>
                <a:moveTo>
                  <a:pt x="812282" y="2227840"/>
                </a:moveTo>
                <a:cubicBezTo>
                  <a:pt x="812282" y="2245738"/>
                  <a:pt x="797690" y="2260245"/>
                  <a:pt x="779793" y="2260349"/>
                </a:cubicBezTo>
                <a:cubicBezTo>
                  <a:pt x="761895" y="2260349"/>
                  <a:pt x="747331" y="2245738"/>
                  <a:pt x="747331" y="2227840"/>
                </a:cubicBezTo>
                <a:cubicBezTo>
                  <a:pt x="747331" y="2202904"/>
                  <a:pt x="771982" y="2166214"/>
                  <a:pt x="779793" y="2166214"/>
                </a:cubicBezTo>
                <a:cubicBezTo>
                  <a:pt x="787603" y="2166214"/>
                  <a:pt x="812282" y="2202904"/>
                  <a:pt x="812282" y="2227840"/>
                </a:cubicBezTo>
                <a:moveTo>
                  <a:pt x="753989" y="2227840"/>
                </a:moveTo>
                <a:cubicBezTo>
                  <a:pt x="753989" y="2242071"/>
                  <a:pt x="765610" y="2253653"/>
                  <a:pt x="779793" y="2253653"/>
                </a:cubicBezTo>
                <a:cubicBezTo>
                  <a:pt x="794089" y="2253653"/>
                  <a:pt x="805606" y="2242071"/>
                  <a:pt x="805606" y="2227840"/>
                </a:cubicBezTo>
                <a:cubicBezTo>
                  <a:pt x="805606" y="2206028"/>
                  <a:pt x="785336" y="2177844"/>
                  <a:pt x="779793" y="2173281"/>
                </a:cubicBezTo>
                <a:cubicBezTo>
                  <a:pt x="774278" y="2177844"/>
                  <a:pt x="753989" y="2206028"/>
                  <a:pt x="753989" y="2227840"/>
                </a:cubicBezTo>
                <a:moveTo>
                  <a:pt x="345262" y="1307468"/>
                </a:moveTo>
                <a:cubicBezTo>
                  <a:pt x="343748" y="1308497"/>
                  <a:pt x="343452" y="1310592"/>
                  <a:pt x="344519" y="1312126"/>
                </a:cubicBezTo>
                <a:cubicBezTo>
                  <a:pt x="345167" y="1312964"/>
                  <a:pt x="346120" y="1313469"/>
                  <a:pt x="347167" y="1313469"/>
                </a:cubicBezTo>
                <a:cubicBezTo>
                  <a:pt x="347843" y="1313469"/>
                  <a:pt x="348519" y="1313288"/>
                  <a:pt x="349177" y="1312774"/>
                </a:cubicBezTo>
                <a:cubicBezTo>
                  <a:pt x="354892" y="1308583"/>
                  <a:pt x="360121" y="1303753"/>
                  <a:pt x="364617" y="1298305"/>
                </a:cubicBezTo>
                <a:cubicBezTo>
                  <a:pt x="365750" y="1296867"/>
                  <a:pt x="365560" y="1294771"/>
                  <a:pt x="364112" y="1293657"/>
                </a:cubicBezTo>
                <a:cubicBezTo>
                  <a:pt x="362702" y="1292400"/>
                  <a:pt x="360607" y="1292676"/>
                  <a:pt x="359473" y="1294124"/>
                </a:cubicBezTo>
                <a:cubicBezTo>
                  <a:pt x="355349" y="1299048"/>
                  <a:pt x="350605" y="1303563"/>
                  <a:pt x="345262" y="1307468"/>
                </a:cubicBezTo>
                <a:moveTo>
                  <a:pt x="263909" y="2291696"/>
                </a:moveTo>
                <a:cubicBezTo>
                  <a:pt x="262223" y="2291086"/>
                  <a:pt x="260309" y="2291972"/>
                  <a:pt x="259632" y="2293696"/>
                </a:cubicBezTo>
                <a:cubicBezTo>
                  <a:pt x="258956" y="2295373"/>
                  <a:pt x="259909" y="2297278"/>
                  <a:pt x="261632" y="2297973"/>
                </a:cubicBezTo>
                <a:cubicBezTo>
                  <a:pt x="268224" y="2300440"/>
                  <a:pt x="275177" y="2302069"/>
                  <a:pt x="282216" y="2302717"/>
                </a:cubicBezTo>
                <a:lnTo>
                  <a:pt x="282587" y="2302717"/>
                </a:lnTo>
                <a:cubicBezTo>
                  <a:pt x="284321" y="2302717"/>
                  <a:pt x="285722" y="2301469"/>
                  <a:pt x="285922" y="2299783"/>
                </a:cubicBezTo>
                <a:cubicBezTo>
                  <a:pt x="286035" y="2297887"/>
                  <a:pt x="284673" y="2296249"/>
                  <a:pt x="282873" y="2296068"/>
                </a:cubicBezTo>
                <a:cubicBezTo>
                  <a:pt x="276406" y="2295373"/>
                  <a:pt x="270005" y="2293887"/>
                  <a:pt x="263909" y="2291696"/>
                </a:cubicBezTo>
                <a:moveTo>
                  <a:pt x="1133380" y="2053057"/>
                </a:moveTo>
                <a:cubicBezTo>
                  <a:pt x="1126884" y="2052409"/>
                  <a:pt x="1120502" y="2050875"/>
                  <a:pt x="1114397" y="2048685"/>
                </a:cubicBezTo>
                <a:cubicBezTo>
                  <a:pt x="1112701" y="2048123"/>
                  <a:pt x="1110796" y="2048961"/>
                  <a:pt x="1110120" y="2050685"/>
                </a:cubicBezTo>
                <a:cubicBezTo>
                  <a:pt x="1109443" y="2052409"/>
                  <a:pt x="1110396" y="2054314"/>
                  <a:pt x="1112129" y="2054962"/>
                </a:cubicBezTo>
                <a:cubicBezTo>
                  <a:pt x="1118702" y="2057476"/>
                  <a:pt x="1125645" y="2059057"/>
                  <a:pt x="1132704" y="2059753"/>
                </a:cubicBezTo>
                <a:lnTo>
                  <a:pt x="1133075" y="2059753"/>
                </a:lnTo>
                <a:cubicBezTo>
                  <a:pt x="1134780" y="2059753"/>
                  <a:pt x="1136209" y="2058495"/>
                  <a:pt x="1136418" y="2056781"/>
                </a:cubicBezTo>
                <a:cubicBezTo>
                  <a:pt x="1136523" y="2054866"/>
                  <a:pt x="1135161" y="2053247"/>
                  <a:pt x="1133380" y="2053057"/>
                </a:cubicBezTo>
                <a:moveTo>
                  <a:pt x="1090498" y="2043246"/>
                </a:moveTo>
                <a:cubicBezTo>
                  <a:pt x="1091079" y="2043760"/>
                  <a:pt x="1091841" y="2043941"/>
                  <a:pt x="1092498" y="2043941"/>
                </a:cubicBezTo>
                <a:cubicBezTo>
                  <a:pt x="1093537" y="2043941"/>
                  <a:pt x="1094498" y="2043427"/>
                  <a:pt x="1095165" y="2042598"/>
                </a:cubicBezTo>
                <a:cubicBezTo>
                  <a:pt x="1096213" y="2041055"/>
                  <a:pt x="1095937" y="2039064"/>
                  <a:pt x="1094404" y="2037950"/>
                </a:cubicBezTo>
                <a:cubicBezTo>
                  <a:pt x="1089260" y="2034131"/>
                  <a:pt x="1084707" y="2029673"/>
                  <a:pt x="1080706" y="2024691"/>
                </a:cubicBezTo>
                <a:cubicBezTo>
                  <a:pt x="1079545" y="2023253"/>
                  <a:pt x="1077449" y="2023062"/>
                  <a:pt x="1076020" y="2024224"/>
                </a:cubicBezTo>
                <a:cubicBezTo>
                  <a:pt x="1074591" y="2025339"/>
                  <a:pt x="1074296" y="2027434"/>
                  <a:pt x="1075544" y="2028873"/>
                </a:cubicBezTo>
                <a:cubicBezTo>
                  <a:pt x="1079839" y="2034321"/>
                  <a:pt x="1084888" y="2039160"/>
                  <a:pt x="1090498" y="2043246"/>
                </a:cubicBezTo>
                <a:moveTo>
                  <a:pt x="628459" y="2048685"/>
                </a:moveTo>
                <a:cubicBezTo>
                  <a:pt x="626726" y="2048123"/>
                  <a:pt x="624821" y="2048961"/>
                  <a:pt x="624154" y="2050685"/>
                </a:cubicBezTo>
                <a:cubicBezTo>
                  <a:pt x="623488" y="2052409"/>
                  <a:pt x="624459" y="2054314"/>
                  <a:pt x="626164" y="2054962"/>
                </a:cubicBezTo>
                <a:cubicBezTo>
                  <a:pt x="632727" y="2057476"/>
                  <a:pt x="639689" y="2059057"/>
                  <a:pt x="646738" y="2059753"/>
                </a:cubicBezTo>
                <a:lnTo>
                  <a:pt x="647109" y="2059753"/>
                </a:lnTo>
                <a:cubicBezTo>
                  <a:pt x="648824" y="2059753"/>
                  <a:pt x="650271" y="2058495"/>
                  <a:pt x="650443" y="2056781"/>
                </a:cubicBezTo>
                <a:cubicBezTo>
                  <a:pt x="650548" y="2054866"/>
                  <a:pt x="649224" y="2053247"/>
                  <a:pt x="647405" y="2053057"/>
                </a:cubicBezTo>
                <a:cubicBezTo>
                  <a:pt x="640909" y="2052409"/>
                  <a:pt x="634546" y="2050875"/>
                  <a:pt x="628459" y="2048685"/>
                </a:cubicBezTo>
                <a:moveTo>
                  <a:pt x="345262" y="1793396"/>
                </a:moveTo>
                <a:cubicBezTo>
                  <a:pt x="343748" y="1794462"/>
                  <a:pt x="343452" y="1796567"/>
                  <a:pt x="344519" y="1798101"/>
                </a:cubicBezTo>
                <a:cubicBezTo>
                  <a:pt x="345167" y="1798939"/>
                  <a:pt x="346120" y="1799444"/>
                  <a:pt x="347167" y="1799444"/>
                </a:cubicBezTo>
                <a:cubicBezTo>
                  <a:pt x="347843" y="1799444"/>
                  <a:pt x="348519" y="1799215"/>
                  <a:pt x="349177" y="1798749"/>
                </a:cubicBezTo>
                <a:cubicBezTo>
                  <a:pt x="354892" y="1794558"/>
                  <a:pt x="360121" y="1789728"/>
                  <a:pt x="364617" y="1784280"/>
                </a:cubicBezTo>
                <a:cubicBezTo>
                  <a:pt x="365750" y="1782842"/>
                  <a:pt x="365560" y="1780746"/>
                  <a:pt x="364112" y="1779632"/>
                </a:cubicBezTo>
                <a:cubicBezTo>
                  <a:pt x="362702" y="1778470"/>
                  <a:pt x="360607" y="1778651"/>
                  <a:pt x="359473" y="1780099"/>
                </a:cubicBezTo>
                <a:cubicBezTo>
                  <a:pt x="355349" y="1785023"/>
                  <a:pt x="350605" y="1789538"/>
                  <a:pt x="345262" y="1793396"/>
                </a:cubicBezTo>
                <a:moveTo>
                  <a:pt x="240011" y="1800282"/>
                </a:moveTo>
                <a:cubicBezTo>
                  <a:pt x="240592" y="1800749"/>
                  <a:pt x="241363" y="1800930"/>
                  <a:pt x="242011" y="1800930"/>
                </a:cubicBezTo>
                <a:cubicBezTo>
                  <a:pt x="243059" y="1800930"/>
                  <a:pt x="244011" y="1800473"/>
                  <a:pt x="244687" y="1799635"/>
                </a:cubicBezTo>
                <a:cubicBezTo>
                  <a:pt x="245736" y="1798101"/>
                  <a:pt x="245459" y="1796101"/>
                  <a:pt x="243916" y="1794929"/>
                </a:cubicBezTo>
                <a:cubicBezTo>
                  <a:pt x="238782" y="1791024"/>
                  <a:pt x="234201" y="1786662"/>
                  <a:pt x="230200" y="1781727"/>
                </a:cubicBezTo>
                <a:cubicBezTo>
                  <a:pt x="229057" y="1780280"/>
                  <a:pt x="226962" y="1780099"/>
                  <a:pt x="225542" y="1781213"/>
                </a:cubicBezTo>
                <a:cubicBezTo>
                  <a:pt x="224104" y="1782375"/>
                  <a:pt x="223828" y="1784471"/>
                  <a:pt x="225057" y="1785909"/>
                </a:cubicBezTo>
                <a:cubicBezTo>
                  <a:pt x="229352" y="1791310"/>
                  <a:pt x="234410" y="1796187"/>
                  <a:pt x="240011" y="1800282"/>
                </a:cubicBezTo>
                <a:moveTo>
                  <a:pt x="204006" y="2229841"/>
                </a:moveTo>
                <a:cubicBezTo>
                  <a:pt x="204692" y="2230536"/>
                  <a:pt x="205549" y="2230812"/>
                  <a:pt x="206378" y="2230812"/>
                </a:cubicBezTo>
                <a:cubicBezTo>
                  <a:pt x="207245" y="2230812"/>
                  <a:pt x="208112" y="2230536"/>
                  <a:pt x="208779" y="2229841"/>
                </a:cubicBezTo>
                <a:lnTo>
                  <a:pt x="230591" y="2208019"/>
                </a:lnTo>
                <a:cubicBezTo>
                  <a:pt x="231924" y="2207000"/>
                  <a:pt x="231924" y="2204895"/>
                  <a:pt x="230591" y="2203561"/>
                </a:cubicBezTo>
                <a:cubicBezTo>
                  <a:pt x="229248" y="2202209"/>
                  <a:pt x="227162" y="2202209"/>
                  <a:pt x="225914" y="2203561"/>
                </a:cubicBezTo>
                <a:lnTo>
                  <a:pt x="209750" y="2219735"/>
                </a:lnTo>
                <a:lnTo>
                  <a:pt x="209835" y="2213096"/>
                </a:lnTo>
                <a:cubicBezTo>
                  <a:pt x="209835" y="2166804"/>
                  <a:pt x="247555" y="2129085"/>
                  <a:pt x="293818" y="2129085"/>
                </a:cubicBezTo>
                <a:cubicBezTo>
                  <a:pt x="318897" y="2129085"/>
                  <a:pt x="342405" y="2140125"/>
                  <a:pt x="358416" y="2159375"/>
                </a:cubicBezTo>
                <a:cubicBezTo>
                  <a:pt x="359559" y="2160813"/>
                  <a:pt x="361655" y="2160994"/>
                  <a:pt x="363074" y="2159756"/>
                </a:cubicBezTo>
                <a:cubicBezTo>
                  <a:pt x="364531" y="2158584"/>
                  <a:pt x="364693" y="2156479"/>
                  <a:pt x="363560" y="2155088"/>
                </a:cubicBezTo>
                <a:cubicBezTo>
                  <a:pt x="346205" y="2134295"/>
                  <a:pt x="320792" y="2122303"/>
                  <a:pt x="293818" y="2122303"/>
                </a:cubicBezTo>
                <a:cubicBezTo>
                  <a:pt x="243830" y="2122303"/>
                  <a:pt x="203159" y="2162994"/>
                  <a:pt x="203159" y="2212905"/>
                </a:cubicBezTo>
                <a:lnTo>
                  <a:pt x="203063" y="2219554"/>
                </a:lnTo>
                <a:lnTo>
                  <a:pt x="186880" y="2203371"/>
                </a:lnTo>
                <a:cubicBezTo>
                  <a:pt x="185547" y="2202028"/>
                  <a:pt x="183432" y="2202028"/>
                  <a:pt x="182194" y="2203371"/>
                </a:cubicBezTo>
                <a:cubicBezTo>
                  <a:pt x="180880" y="2204714"/>
                  <a:pt x="180880" y="2206819"/>
                  <a:pt x="182194" y="2208019"/>
                </a:cubicBezTo>
                <a:lnTo>
                  <a:pt x="204006" y="2229841"/>
                </a:lnTo>
                <a:close/>
                <a:moveTo>
                  <a:pt x="235553" y="1979895"/>
                </a:moveTo>
                <a:cubicBezTo>
                  <a:pt x="236877" y="1981248"/>
                  <a:pt x="238963" y="1981248"/>
                  <a:pt x="240192" y="1979895"/>
                </a:cubicBezTo>
                <a:lnTo>
                  <a:pt x="256404" y="1963722"/>
                </a:lnTo>
                <a:lnTo>
                  <a:pt x="256404" y="1970313"/>
                </a:lnTo>
                <a:cubicBezTo>
                  <a:pt x="256594" y="1979524"/>
                  <a:pt x="253555" y="1994773"/>
                  <a:pt x="249831" y="2003708"/>
                </a:cubicBezTo>
                <a:cubicBezTo>
                  <a:pt x="249060" y="2005432"/>
                  <a:pt x="249927" y="2007337"/>
                  <a:pt x="251555" y="2008127"/>
                </a:cubicBezTo>
                <a:cubicBezTo>
                  <a:pt x="252013" y="2008318"/>
                  <a:pt x="252403" y="2008403"/>
                  <a:pt x="252869" y="2008403"/>
                </a:cubicBezTo>
                <a:cubicBezTo>
                  <a:pt x="254203" y="2008403"/>
                  <a:pt x="255461" y="2007622"/>
                  <a:pt x="255918" y="2006413"/>
                </a:cubicBezTo>
                <a:cubicBezTo>
                  <a:pt x="260109" y="1996592"/>
                  <a:pt x="263271" y="1980410"/>
                  <a:pt x="263061" y="1970313"/>
                </a:cubicBezTo>
                <a:lnTo>
                  <a:pt x="263061" y="1963807"/>
                </a:lnTo>
                <a:lnTo>
                  <a:pt x="279273" y="1980038"/>
                </a:lnTo>
                <a:cubicBezTo>
                  <a:pt x="279911" y="1980686"/>
                  <a:pt x="280778" y="1980971"/>
                  <a:pt x="281644" y="1980971"/>
                </a:cubicBezTo>
                <a:cubicBezTo>
                  <a:pt x="282502" y="1980971"/>
                  <a:pt x="283350" y="1980686"/>
                  <a:pt x="284036" y="1980038"/>
                </a:cubicBezTo>
                <a:cubicBezTo>
                  <a:pt x="285350" y="1978685"/>
                  <a:pt x="285350" y="1976609"/>
                  <a:pt x="284036" y="1975333"/>
                </a:cubicBezTo>
                <a:lnTo>
                  <a:pt x="262223" y="1953530"/>
                </a:lnTo>
                <a:cubicBezTo>
                  <a:pt x="261632" y="1952968"/>
                  <a:pt x="260775" y="1952596"/>
                  <a:pt x="259832" y="1952596"/>
                </a:cubicBezTo>
                <a:cubicBezTo>
                  <a:pt x="258870" y="1952596"/>
                  <a:pt x="258099" y="1952968"/>
                  <a:pt x="257460" y="1953530"/>
                </a:cubicBezTo>
                <a:lnTo>
                  <a:pt x="235648" y="1975333"/>
                </a:lnTo>
                <a:cubicBezTo>
                  <a:pt x="234286" y="1976504"/>
                  <a:pt x="234286" y="1978600"/>
                  <a:pt x="235553" y="1979895"/>
                </a:cubicBezTo>
                <a:moveTo>
                  <a:pt x="184023" y="2060029"/>
                </a:moveTo>
                <a:cubicBezTo>
                  <a:pt x="184289" y="2060029"/>
                  <a:pt x="184489" y="2060029"/>
                  <a:pt x="184785" y="2059943"/>
                </a:cubicBezTo>
                <a:cubicBezTo>
                  <a:pt x="192024" y="2058210"/>
                  <a:pt x="199434" y="2056305"/>
                  <a:pt x="206693" y="2054028"/>
                </a:cubicBezTo>
                <a:cubicBezTo>
                  <a:pt x="208483" y="2053466"/>
                  <a:pt x="209435" y="2051657"/>
                  <a:pt x="208873" y="2049856"/>
                </a:cubicBezTo>
                <a:cubicBezTo>
                  <a:pt x="208302" y="2048123"/>
                  <a:pt x="206473" y="2047056"/>
                  <a:pt x="204701" y="2047665"/>
                </a:cubicBezTo>
                <a:cubicBezTo>
                  <a:pt x="197529" y="2049856"/>
                  <a:pt x="190290" y="2051752"/>
                  <a:pt x="183156" y="2053323"/>
                </a:cubicBezTo>
                <a:cubicBezTo>
                  <a:pt x="181337" y="2053742"/>
                  <a:pt x="180298" y="2055571"/>
                  <a:pt x="180651" y="2057333"/>
                </a:cubicBezTo>
                <a:cubicBezTo>
                  <a:pt x="181156" y="2058962"/>
                  <a:pt x="182489" y="2060029"/>
                  <a:pt x="184023" y="2060029"/>
                </a:cubicBezTo>
                <a:moveTo>
                  <a:pt x="1076125" y="2285362"/>
                </a:moveTo>
                <a:cubicBezTo>
                  <a:pt x="1076801" y="2285362"/>
                  <a:pt x="1077449" y="2285181"/>
                  <a:pt x="1078030" y="2284714"/>
                </a:cubicBezTo>
                <a:cubicBezTo>
                  <a:pt x="1083840" y="2280523"/>
                  <a:pt x="1088984" y="2275646"/>
                  <a:pt x="1093451" y="2270246"/>
                </a:cubicBezTo>
                <a:cubicBezTo>
                  <a:pt x="1094613" y="2268808"/>
                  <a:pt x="1094404" y="2266712"/>
                  <a:pt x="1092984" y="2265550"/>
                </a:cubicBezTo>
                <a:cubicBezTo>
                  <a:pt x="1091746" y="2264435"/>
                  <a:pt x="1089641" y="2264626"/>
                  <a:pt x="1088403" y="2266064"/>
                </a:cubicBezTo>
                <a:cubicBezTo>
                  <a:pt x="1084307" y="2270989"/>
                  <a:pt x="1079545" y="2275456"/>
                  <a:pt x="1074220" y="2279361"/>
                </a:cubicBezTo>
                <a:cubicBezTo>
                  <a:pt x="1072677" y="2280438"/>
                  <a:pt x="1072401" y="2282533"/>
                  <a:pt x="1073458" y="2284067"/>
                </a:cubicBezTo>
                <a:cubicBezTo>
                  <a:pt x="1074125" y="2284895"/>
                  <a:pt x="1075077" y="2285362"/>
                  <a:pt x="1076125" y="2285362"/>
                </a:cubicBezTo>
                <a:moveTo>
                  <a:pt x="568528" y="1987153"/>
                </a:moveTo>
                <a:cubicBezTo>
                  <a:pt x="569204" y="1987801"/>
                  <a:pt x="570062" y="1988134"/>
                  <a:pt x="570919" y="1988134"/>
                </a:cubicBezTo>
                <a:cubicBezTo>
                  <a:pt x="571785" y="1988134"/>
                  <a:pt x="572624" y="1987801"/>
                  <a:pt x="573291" y="1987153"/>
                </a:cubicBezTo>
                <a:lnTo>
                  <a:pt x="595113" y="1965341"/>
                </a:lnTo>
                <a:cubicBezTo>
                  <a:pt x="596436" y="1963988"/>
                  <a:pt x="596436" y="1961902"/>
                  <a:pt x="595113" y="1960683"/>
                </a:cubicBezTo>
                <a:cubicBezTo>
                  <a:pt x="593788" y="1959340"/>
                  <a:pt x="591693" y="1959340"/>
                  <a:pt x="590436" y="1960683"/>
                </a:cubicBezTo>
                <a:lnTo>
                  <a:pt x="574243" y="1976876"/>
                </a:lnTo>
                <a:lnTo>
                  <a:pt x="574348" y="1970227"/>
                </a:lnTo>
                <a:cubicBezTo>
                  <a:pt x="574348" y="1923898"/>
                  <a:pt x="612067" y="1886179"/>
                  <a:pt x="658358" y="1886179"/>
                </a:cubicBezTo>
                <a:cubicBezTo>
                  <a:pt x="683400" y="1886179"/>
                  <a:pt x="706945" y="1897256"/>
                  <a:pt x="722938" y="1916459"/>
                </a:cubicBezTo>
                <a:cubicBezTo>
                  <a:pt x="724081" y="1917897"/>
                  <a:pt x="726177" y="1918087"/>
                  <a:pt x="727614" y="1916878"/>
                </a:cubicBezTo>
                <a:cubicBezTo>
                  <a:pt x="729024" y="1915716"/>
                  <a:pt x="729215" y="1913620"/>
                  <a:pt x="728072" y="1912182"/>
                </a:cubicBezTo>
                <a:cubicBezTo>
                  <a:pt x="710755" y="1891437"/>
                  <a:pt x="685314" y="1879435"/>
                  <a:pt x="658358" y="1879435"/>
                </a:cubicBezTo>
                <a:cubicBezTo>
                  <a:pt x="608343" y="1879435"/>
                  <a:pt x="567671" y="1920088"/>
                  <a:pt x="567671" y="1969989"/>
                </a:cubicBezTo>
                <a:lnTo>
                  <a:pt x="567576" y="1976685"/>
                </a:lnTo>
                <a:lnTo>
                  <a:pt x="551393" y="1960502"/>
                </a:lnTo>
                <a:cubicBezTo>
                  <a:pt x="550059" y="1959150"/>
                  <a:pt x="547973" y="1959150"/>
                  <a:pt x="546716" y="1960502"/>
                </a:cubicBezTo>
                <a:cubicBezTo>
                  <a:pt x="545392" y="1961807"/>
                  <a:pt x="545392" y="1963893"/>
                  <a:pt x="546716" y="1965150"/>
                </a:cubicBezTo>
                <a:lnTo>
                  <a:pt x="568528" y="1987153"/>
                </a:lnTo>
                <a:close/>
                <a:moveTo>
                  <a:pt x="325545" y="1987153"/>
                </a:moveTo>
                <a:cubicBezTo>
                  <a:pt x="326203" y="1987801"/>
                  <a:pt x="327079" y="1988134"/>
                  <a:pt x="327936" y="1988134"/>
                </a:cubicBezTo>
                <a:cubicBezTo>
                  <a:pt x="328793" y="1988134"/>
                  <a:pt x="329660" y="1987801"/>
                  <a:pt x="330308" y="1987153"/>
                </a:cubicBezTo>
                <a:lnTo>
                  <a:pt x="352215" y="1965341"/>
                </a:lnTo>
                <a:cubicBezTo>
                  <a:pt x="353568" y="1963988"/>
                  <a:pt x="353568" y="1961902"/>
                  <a:pt x="352215" y="1960683"/>
                </a:cubicBezTo>
                <a:cubicBezTo>
                  <a:pt x="350891" y="1959340"/>
                  <a:pt x="348796" y="1959340"/>
                  <a:pt x="347567" y="1960683"/>
                </a:cubicBezTo>
                <a:lnTo>
                  <a:pt x="331355" y="1976876"/>
                </a:lnTo>
                <a:lnTo>
                  <a:pt x="331451" y="1970227"/>
                </a:lnTo>
                <a:cubicBezTo>
                  <a:pt x="331451" y="1923898"/>
                  <a:pt x="369170" y="1886179"/>
                  <a:pt x="415452" y="1886179"/>
                </a:cubicBezTo>
                <a:cubicBezTo>
                  <a:pt x="440503" y="1886179"/>
                  <a:pt x="464048" y="1897256"/>
                  <a:pt x="480050" y="1916459"/>
                </a:cubicBezTo>
                <a:cubicBezTo>
                  <a:pt x="481184" y="1917897"/>
                  <a:pt x="483279" y="1918087"/>
                  <a:pt x="484718" y="1916878"/>
                </a:cubicBezTo>
                <a:cubicBezTo>
                  <a:pt x="486137" y="1915716"/>
                  <a:pt x="486327" y="1913620"/>
                  <a:pt x="485184" y="1912182"/>
                </a:cubicBezTo>
                <a:cubicBezTo>
                  <a:pt x="467858" y="1891437"/>
                  <a:pt x="442513" y="1879435"/>
                  <a:pt x="415452" y="1879435"/>
                </a:cubicBezTo>
                <a:cubicBezTo>
                  <a:pt x="365464" y="1879435"/>
                  <a:pt x="324793" y="1920088"/>
                  <a:pt x="324793" y="1969989"/>
                </a:cubicBezTo>
                <a:lnTo>
                  <a:pt x="324707" y="1976685"/>
                </a:lnTo>
                <a:lnTo>
                  <a:pt x="308496" y="1960502"/>
                </a:lnTo>
                <a:cubicBezTo>
                  <a:pt x="307171" y="1959150"/>
                  <a:pt x="305085" y="1959150"/>
                  <a:pt x="303847" y="1960502"/>
                </a:cubicBezTo>
                <a:cubicBezTo>
                  <a:pt x="302504" y="1961807"/>
                  <a:pt x="302504" y="1963893"/>
                  <a:pt x="303847" y="1965150"/>
                </a:cubicBezTo>
                <a:lnTo>
                  <a:pt x="325545" y="1987153"/>
                </a:lnTo>
                <a:close/>
                <a:moveTo>
                  <a:pt x="1296715" y="1976685"/>
                </a:moveTo>
                <a:lnTo>
                  <a:pt x="1280531" y="1960502"/>
                </a:lnTo>
                <a:cubicBezTo>
                  <a:pt x="1279207" y="1959150"/>
                  <a:pt x="1277093" y="1959150"/>
                  <a:pt x="1275864" y="1960502"/>
                </a:cubicBezTo>
                <a:cubicBezTo>
                  <a:pt x="1274530" y="1961807"/>
                  <a:pt x="1274530" y="1963893"/>
                  <a:pt x="1275864" y="1965150"/>
                </a:cubicBezTo>
                <a:lnTo>
                  <a:pt x="1297571" y="1987153"/>
                </a:lnTo>
                <a:cubicBezTo>
                  <a:pt x="1298248" y="1987801"/>
                  <a:pt x="1299105" y="1988134"/>
                  <a:pt x="1299943" y="1988134"/>
                </a:cubicBezTo>
                <a:cubicBezTo>
                  <a:pt x="1300819" y="1988134"/>
                  <a:pt x="1301686" y="1987801"/>
                  <a:pt x="1302353" y="1987153"/>
                </a:cubicBezTo>
                <a:lnTo>
                  <a:pt x="1324261" y="1965341"/>
                </a:lnTo>
                <a:cubicBezTo>
                  <a:pt x="1325575" y="1963988"/>
                  <a:pt x="1325575" y="1961902"/>
                  <a:pt x="1324261" y="1960683"/>
                </a:cubicBezTo>
                <a:cubicBezTo>
                  <a:pt x="1322918" y="1959340"/>
                  <a:pt x="1320832" y="1959340"/>
                  <a:pt x="1319574" y="1960683"/>
                </a:cubicBezTo>
                <a:lnTo>
                  <a:pt x="1303391" y="1976876"/>
                </a:lnTo>
                <a:lnTo>
                  <a:pt x="1303477" y="1970227"/>
                </a:lnTo>
                <a:cubicBezTo>
                  <a:pt x="1303477" y="1923898"/>
                  <a:pt x="1341196" y="1886179"/>
                  <a:pt x="1387497" y="1886179"/>
                </a:cubicBezTo>
                <a:cubicBezTo>
                  <a:pt x="1412538" y="1886179"/>
                  <a:pt x="1436075" y="1897256"/>
                  <a:pt x="1452086" y="1916459"/>
                </a:cubicBezTo>
                <a:cubicBezTo>
                  <a:pt x="1453229" y="1917897"/>
                  <a:pt x="1455305" y="1918087"/>
                  <a:pt x="1456725" y="1916878"/>
                </a:cubicBezTo>
                <a:cubicBezTo>
                  <a:pt x="1458173" y="1915716"/>
                  <a:pt x="1458363" y="1913620"/>
                  <a:pt x="1457230" y="1912182"/>
                </a:cubicBezTo>
                <a:cubicBezTo>
                  <a:pt x="1439885" y="1891437"/>
                  <a:pt x="1414548" y="1879435"/>
                  <a:pt x="1387497" y="1879435"/>
                </a:cubicBezTo>
                <a:cubicBezTo>
                  <a:pt x="1337472" y="1879435"/>
                  <a:pt x="1296810" y="1920088"/>
                  <a:pt x="1296810" y="1969989"/>
                </a:cubicBezTo>
                <a:lnTo>
                  <a:pt x="1296715" y="1976685"/>
                </a:lnTo>
                <a:close/>
                <a:moveTo>
                  <a:pt x="1078030" y="1798749"/>
                </a:moveTo>
                <a:cubicBezTo>
                  <a:pt x="1083840" y="1794558"/>
                  <a:pt x="1088984" y="1789719"/>
                  <a:pt x="1093451" y="1784280"/>
                </a:cubicBezTo>
                <a:cubicBezTo>
                  <a:pt x="1094613" y="1782842"/>
                  <a:pt x="1094404" y="1780746"/>
                  <a:pt x="1092984" y="1779632"/>
                </a:cubicBezTo>
                <a:cubicBezTo>
                  <a:pt x="1091746" y="1778470"/>
                  <a:pt x="1089641" y="1778651"/>
                  <a:pt x="1088403" y="1780099"/>
                </a:cubicBezTo>
                <a:cubicBezTo>
                  <a:pt x="1084307" y="1785023"/>
                  <a:pt x="1079545" y="1789538"/>
                  <a:pt x="1074220" y="1793396"/>
                </a:cubicBezTo>
                <a:cubicBezTo>
                  <a:pt x="1072677" y="1794472"/>
                  <a:pt x="1072401" y="1796567"/>
                  <a:pt x="1073458" y="1798101"/>
                </a:cubicBezTo>
                <a:cubicBezTo>
                  <a:pt x="1074125" y="1798939"/>
                  <a:pt x="1075077" y="1799444"/>
                  <a:pt x="1076125" y="1799444"/>
                </a:cubicBezTo>
                <a:cubicBezTo>
                  <a:pt x="1076801" y="1799444"/>
                  <a:pt x="1077440" y="1799215"/>
                  <a:pt x="1078030" y="1798749"/>
                </a:cubicBezTo>
                <a:moveTo>
                  <a:pt x="588254" y="1793396"/>
                </a:moveTo>
                <a:cubicBezTo>
                  <a:pt x="586740" y="1794462"/>
                  <a:pt x="586435" y="1796567"/>
                  <a:pt x="587483" y="1798101"/>
                </a:cubicBezTo>
                <a:cubicBezTo>
                  <a:pt x="588150" y="1798939"/>
                  <a:pt x="589112" y="1799444"/>
                  <a:pt x="590140" y="1799444"/>
                </a:cubicBezTo>
                <a:cubicBezTo>
                  <a:pt x="590845" y="1799444"/>
                  <a:pt x="591483" y="1799215"/>
                  <a:pt x="592064" y="1798749"/>
                </a:cubicBezTo>
                <a:cubicBezTo>
                  <a:pt x="597875" y="1794558"/>
                  <a:pt x="603009" y="1789728"/>
                  <a:pt x="607514" y="1784280"/>
                </a:cubicBezTo>
                <a:cubicBezTo>
                  <a:pt x="608647" y="1782842"/>
                  <a:pt x="608457" y="1780746"/>
                  <a:pt x="607019" y="1779632"/>
                </a:cubicBezTo>
                <a:cubicBezTo>
                  <a:pt x="605694" y="1778470"/>
                  <a:pt x="603599" y="1778651"/>
                  <a:pt x="602446" y="1780099"/>
                </a:cubicBezTo>
                <a:cubicBezTo>
                  <a:pt x="598341" y="1785023"/>
                  <a:pt x="593598" y="1789538"/>
                  <a:pt x="588254" y="1793396"/>
                </a:cubicBezTo>
                <a:moveTo>
                  <a:pt x="1598095" y="2054962"/>
                </a:moveTo>
                <a:cubicBezTo>
                  <a:pt x="1604677" y="2057476"/>
                  <a:pt x="1611630" y="2059057"/>
                  <a:pt x="1618669" y="2059753"/>
                </a:cubicBezTo>
                <a:lnTo>
                  <a:pt x="1619050" y="2059753"/>
                </a:lnTo>
                <a:cubicBezTo>
                  <a:pt x="1620765" y="2059753"/>
                  <a:pt x="1622184" y="2058495"/>
                  <a:pt x="1622374" y="2056781"/>
                </a:cubicBezTo>
                <a:cubicBezTo>
                  <a:pt x="1622584" y="2054866"/>
                  <a:pt x="1621145" y="2053247"/>
                  <a:pt x="1619316" y="2053057"/>
                </a:cubicBezTo>
                <a:cubicBezTo>
                  <a:pt x="1612859" y="2052409"/>
                  <a:pt x="1606467" y="2050875"/>
                  <a:pt x="1600372" y="2048685"/>
                </a:cubicBezTo>
                <a:cubicBezTo>
                  <a:pt x="1598676" y="2048123"/>
                  <a:pt x="1596771" y="2048961"/>
                  <a:pt x="1596094" y="2050685"/>
                </a:cubicBezTo>
                <a:cubicBezTo>
                  <a:pt x="1595409" y="2052409"/>
                  <a:pt x="1596371" y="2054314"/>
                  <a:pt x="1598095" y="2054962"/>
                </a:cubicBezTo>
                <a:moveTo>
                  <a:pt x="1321194" y="1798749"/>
                </a:moveTo>
                <a:cubicBezTo>
                  <a:pt x="1326928" y="1794558"/>
                  <a:pt x="1332157" y="1789719"/>
                  <a:pt x="1336624" y="1784280"/>
                </a:cubicBezTo>
                <a:cubicBezTo>
                  <a:pt x="1337786" y="1782842"/>
                  <a:pt x="1337577" y="1780746"/>
                  <a:pt x="1336157" y="1779632"/>
                </a:cubicBezTo>
                <a:cubicBezTo>
                  <a:pt x="1334738" y="1778470"/>
                  <a:pt x="1332623" y="1778651"/>
                  <a:pt x="1331471" y="1780099"/>
                </a:cubicBezTo>
                <a:cubicBezTo>
                  <a:pt x="1327395" y="1785023"/>
                  <a:pt x="1322622" y="1789538"/>
                  <a:pt x="1317298" y="1793396"/>
                </a:cubicBezTo>
                <a:cubicBezTo>
                  <a:pt x="1315765" y="1794472"/>
                  <a:pt x="1315488" y="1796567"/>
                  <a:pt x="1316536" y="1798101"/>
                </a:cubicBezTo>
                <a:cubicBezTo>
                  <a:pt x="1317193" y="1798939"/>
                  <a:pt x="1318155" y="1799444"/>
                  <a:pt x="1319203" y="1799444"/>
                </a:cubicBezTo>
                <a:cubicBezTo>
                  <a:pt x="1319860" y="1799444"/>
                  <a:pt x="1320527" y="1799215"/>
                  <a:pt x="1321194" y="1798749"/>
                </a:cubicBezTo>
                <a:moveTo>
                  <a:pt x="811520" y="1987153"/>
                </a:moveTo>
                <a:cubicBezTo>
                  <a:pt x="812187" y="1987801"/>
                  <a:pt x="813054" y="1988134"/>
                  <a:pt x="813911" y="1988134"/>
                </a:cubicBezTo>
                <a:cubicBezTo>
                  <a:pt x="814740" y="1988134"/>
                  <a:pt x="815607" y="1987801"/>
                  <a:pt x="816283" y="1987153"/>
                </a:cubicBezTo>
                <a:lnTo>
                  <a:pt x="838181" y="1965341"/>
                </a:lnTo>
                <a:cubicBezTo>
                  <a:pt x="839495" y="1963988"/>
                  <a:pt x="839495" y="1961902"/>
                  <a:pt x="838181" y="1960683"/>
                </a:cubicBezTo>
                <a:cubicBezTo>
                  <a:pt x="836866" y="1959340"/>
                  <a:pt x="834752" y="1959340"/>
                  <a:pt x="833504" y="1960683"/>
                </a:cubicBezTo>
                <a:lnTo>
                  <a:pt x="817321" y="1976876"/>
                </a:lnTo>
                <a:lnTo>
                  <a:pt x="817426" y="1970227"/>
                </a:lnTo>
                <a:cubicBezTo>
                  <a:pt x="817426" y="1923898"/>
                  <a:pt x="855145" y="1886179"/>
                  <a:pt x="901427" y="1886179"/>
                </a:cubicBezTo>
                <a:cubicBezTo>
                  <a:pt x="926487" y="1886179"/>
                  <a:pt x="950023" y="1897256"/>
                  <a:pt x="966016" y="1916459"/>
                </a:cubicBezTo>
                <a:cubicBezTo>
                  <a:pt x="967149" y="1917897"/>
                  <a:pt x="969245" y="1918087"/>
                  <a:pt x="970693" y="1916878"/>
                </a:cubicBezTo>
                <a:cubicBezTo>
                  <a:pt x="972102" y="1915716"/>
                  <a:pt x="972302" y="1913620"/>
                  <a:pt x="971150" y="1912182"/>
                </a:cubicBezTo>
                <a:cubicBezTo>
                  <a:pt x="953814" y="1891437"/>
                  <a:pt x="928488" y="1879435"/>
                  <a:pt x="901427" y="1879435"/>
                </a:cubicBezTo>
                <a:cubicBezTo>
                  <a:pt x="851402" y="1879435"/>
                  <a:pt x="810749" y="1920088"/>
                  <a:pt x="810749" y="1969989"/>
                </a:cubicBezTo>
                <a:lnTo>
                  <a:pt x="810653" y="1976685"/>
                </a:lnTo>
                <a:lnTo>
                  <a:pt x="794480" y="1960502"/>
                </a:lnTo>
                <a:cubicBezTo>
                  <a:pt x="793146" y="1959150"/>
                  <a:pt x="791051" y="1959150"/>
                  <a:pt x="789794" y="1960502"/>
                </a:cubicBezTo>
                <a:cubicBezTo>
                  <a:pt x="788479" y="1961807"/>
                  <a:pt x="788479" y="1963893"/>
                  <a:pt x="789794" y="1965150"/>
                </a:cubicBezTo>
                <a:lnTo>
                  <a:pt x="811520" y="1987153"/>
                </a:lnTo>
                <a:close/>
                <a:moveTo>
                  <a:pt x="1053551" y="1976685"/>
                </a:moveTo>
                <a:lnTo>
                  <a:pt x="1037368" y="1960502"/>
                </a:lnTo>
                <a:cubicBezTo>
                  <a:pt x="1036005" y="1959150"/>
                  <a:pt x="1033919" y="1959150"/>
                  <a:pt x="1032681" y="1960502"/>
                </a:cubicBezTo>
                <a:cubicBezTo>
                  <a:pt x="1031367" y="1961807"/>
                  <a:pt x="1031367" y="1963893"/>
                  <a:pt x="1032681" y="1965150"/>
                </a:cubicBezTo>
                <a:lnTo>
                  <a:pt x="1054494" y="1987153"/>
                </a:lnTo>
                <a:cubicBezTo>
                  <a:pt x="1055179" y="1987801"/>
                  <a:pt x="1056037" y="1988134"/>
                  <a:pt x="1056884" y="1988134"/>
                </a:cubicBezTo>
                <a:cubicBezTo>
                  <a:pt x="1057732" y="1988134"/>
                  <a:pt x="1058590" y="1987801"/>
                  <a:pt x="1059256" y="1987153"/>
                </a:cubicBezTo>
                <a:lnTo>
                  <a:pt x="1081078" y="1965341"/>
                </a:lnTo>
                <a:cubicBezTo>
                  <a:pt x="1082402" y="1963988"/>
                  <a:pt x="1082402" y="1961902"/>
                  <a:pt x="1081078" y="1960683"/>
                </a:cubicBezTo>
                <a:cubicBezTo>
                  <a:pt x="1079735" y="1959340"/>
                  <a:pt x="1077640" y="1959340"/>
                  <a:pt x="1076401" y="1960683"/>
                </a:cubicBezTo>
                <a:lnTo>
                  <a:pt x="1060218" y="1976876"/>
                </a:lnTo>
                <a:lnTo>
                  <a:pt x="1060323" y="1970227"/>
                </a:lnTo>
                <a:cubicBezTo>
                  <a:pt x="1060323" y="1923898"/>
                  <a:pt x="1098042" y="1886179"/>
                  <a:pt x="1144324" y="1886179"/>
                </a:cubicBezTo>
                <a:cubicBezTo>
                  <a:pt x="1169375" y="1886179"/>
                  <a:pt x="1192920" y="1897256"/>
                  <a:pt x="1208904" y="1916459"/>
                </a:cubicBezTo>
                <a:cubicBezTo>
                  <a:pt x="1210047" y="1917897"/>
                  <a:pt x="1212142" y="1918087"/>
                  <a:pt x="1213571" y="1916878"/>
                </a:cubicBezTo>
                <a:cubicBezTo>
                  <a:pt x="1214999" y="1915716"/>
                  <a:pt x="1215190" y="1913620"/>
                  <a:pt x="1214038" y="1912182"/>
                </a:cubicBezTo>
                <a:cubicBezTo>
                  <a:pt x="1196702" y="1891437"/>
                  <a:pt x="1171280" y="1879435"/>
                  <a:pt x="1144324" y="1879435"/>
                </a:cubicBezTo>
                <a:cubicBezTo>
                  <a:pt x="1094308" y="1879435"/>
                  <a:pt x="1053646" y="1920088"/>
                  <a:pt x="1053646" y="1969989"/>
                </a:cubicBezTo>
                <a:lnTo>
                  <a:pt x="1053551" y="1976685"/>
                </a:lnTo>
                <a:close/>
                <a:moveTo>
                  <a:pt x="835142" y="1798749"/>
                </a:moveTo>
                <a:cubicBezTo>
                  <a:pt x="840857" y="1794558"/>
                  <a:pt x="846087" y="1789719"/>
                  <a:pt x="850582" y="1784280"/>
                </a:cubicBezTo>
                <a:cubicBezTo>
                  <a:pt x="851716" y="1782842"/>
                  <a:pt x="851506" y="1780746"/>
                  <a:pt x="850087" y="1779632"/>
                </a:cubicBezTo>
                <a:cubicBezTo>
                  <a:pt x="848763" y="1778470"/>
                  <a:pt x="846668" y="1778651"/>
                  <a:pt x="845420" y="1780099"/>
                </a:cubicBezTo>
                <a:cubicBezTo>
                  <a:pt x="841324" y="1785023"/>
                  <a:pt x="836562" y="1789538"/>
                  <a:pt x="831228" y="1793396"/>
                </a:cubicBezTo>
                <a:cubicBezTo>
                  <a:pt x="829694" y="1794472"/>
                  <a:pt x="829418" y="1796567"/>
                  <a:pt x="830466" y="1798101"/>
                </a:cubicBezTo>
                <a:cubicBezTo>
                  <a:pt x="831142" y="1798939"/>
                  <a:pt x="832095" y="1799444"/>
                  <a:pt x="833142" y="1799444"/>
                </a:cubicBezTo>
                <a:cubicBezTo>
                  <a:pt x="833809" y="1799444"/>
                  <a:pt x="834466" y="1799215"/>
                  <a:pt x="835142" y="1798749"/>
                </a:cubicBezTo>
                <a:moveTo>
                  <a:pt x="1333472" y="2043246"/>
                </a:moveTo>
                <a:cubicBezTo>
                  <a:pt x="1334072" y="2043760"/>
                  <a:pt x="1334833" y="2043941"/>
                  <a:pt x="1335481" y="2043941"/>
                </a:cubicBezTo>
                <a:cubicBezTo>
                  <a:pt x="1336529" y="2043941"/>
                  <a:pt x="1337472" y="2043427"/>
                  <a:pt x="1338158" y="2042598"/>
                </a:cubicBezTo>
                <a:cubicBezTo>
                  <a:pt x="1339206" y="2041055"/>
                  <a:pt x="1338929" y="2039064"/>
                  <a:pt x="1337396" y="2037950"/>
                </a:cubicBezTo>
                <a:cubicBezTo>
                  <a:pt x="1332252" y="2034131"/>
                  <a:pt x="1327671" y="2029673"/>
                  <a:pt x="1323670" y="2024691"/>
                </a:cubicBezTo>
                <a:cubicBezTo>
                  <a:pt x="1322527" y="2023253"/>
                  <a:pt x="1320441" y="2023062"/>
                  <a:pt x="1319022" y="2024224"/>
                </a:cubicBezTo>
                <a:cubicBezTo>
                  <a:pt x="1317574" y="2025339"/>
                  <a:pt x="1317298" y="2027434"/>
                  <a:pt x="1318536" y="2028873"/>
                </a:cubicBezTo>
                <a:cubicBezTo>
                  <a:pt x="1322832" y="2034321"/>
                  <a:pt x="1327880" y="2039160"/>
                  <a:pt x="1333472" y="2043246"/>
                </a:cubicBezTo>
                <a:moveTo>
                  <a:pt x="837733" y="2510657"/>
                </a:moveTo>
                <a:cubicBezTo>
                  <a:pt x="836562" y="2509218"/>
                  <a:pt x="834466" y="2509028"/>
                  <a:pt x="833047" y="2510190"/>
                </a:cubicBezTo>
                <a:cubicBezTo>
                  <a:pt x="831589" y="2511304"/>
                  <a:pt x="831323" y="2513400"/>
                  <a:pt x="832561" y="2514838"/>
                </a:cubicBezTo>
                <a:cubicBezTo>
                  <a:pt x="836857" y="2520286"/>
                  <a:pt x="841896" y="2525125"/>
                  <a:pt x="847506" y="2529211"/>
                </a:cubicBezTo>
                <a:cubicBezTo>
                  <a:pt x="848087" y="2529678"/>
                  <a:pt x="848858" y="2529907"/>
                  <a:pt x="849506" y="2529907"/>
                </a:cubicBezTo>
                <a:cubicBezTo>
                  <a:pt x="850582" y="2529907"/>
                  <a:pt x="851506" y="2529393"/>
                  <a:pt x="852182" y="2528564"/>
                </a:cubicBezTo>
                <a:cubicBezTo>
                  <a:pt x="853240" y="2527021"/>
                  <a:pt x="852954" y="2525030"/>
                  <a:pt x="851411" y="2523916"/>
                </a:cubicBezTo>
                <a:cubicBezTo>
                  <a:pt x="846268" y="2520096"/>
                  <a:pt x="841714" y="2515591"/>
                  <a:pt x="837733" y="2510657"/>
                </a:cubicBezTo>
                <a:moveTo>
                  <a:pt x="604542" y="2529211"/>
                </a:moveTo>
                <a:cubicBezTo>
                  <a:pt x="605114" y="2529678"/>
                  <a:pt x="605876" y="2529907"/>
                  <a:pt x="606542" y="2529907"/>
                </a:cubicBezTo>
                <a:cubicBezTo>
                  <a:pt x="607590" y="2529907"/>
                  <a:pt x="608543" y="2529393"/>
                  <a:pt x="609190" y="2528564"/>
                </a:cubicBezTo>
                <a:cubicBezTo>
                  <a:pt x="610248" y="2527021"/>
                  <a:pt x="609962" y="2525030"/>
                  <a:pt x="608447" y="2523916"/>
                </a:cubicBezTo>
                <a:cubicBezTo>
                  <a:pt x="603285" y="2520096"/>
                  <a:pt x="598637" y="2515591"/>
                  <a:pt x="594741" y="2510657"/>
                </a:cubicBezTo>
                <a:cubicBezTo>
                  <a:pt x="593598" y="2509218"/>
                  <a:pt x="591474" y="2509028"/>
                  <a:pt x="590055" y="2510190"/>
                </a:cubicBezTo>
                <a:cubicBezTo>
                  <a:pt x="588636" y="2511304"/>
                  <a:pt x="588330" y="2513400"/>
                  <a:pt x="589579" y="2514838"/>
                </a:cubicBezTo>
                <a:cubicBezTo>
                  <a:pt x="593864" y="2520286"/>
                  <a:pt x="598913" y="2525125"/>
                  <a:pt x="604542" y="2529211"/>
                </a:cubicBezTo>
                <a:moveTo>
                  <a:pt x="721614" y="2465870"/>
                </a:moveTo>
                <a:cubicBezTo>
                  <a:pt x="722938" y="2467223"/>
                  <a:pt x="725033" y="2467223"/>
                  <a:pt x="726253" y="2465870"/>
                </a:cubicBezTo>
                <a:lnTo>
                  <a:pt x="742464" y="2449687"/>
                </a:lnTo>
                <a:lnTo>
                  <a:pt x="742464" y="2456250"/>
                </a:lnTo>
                <a:cubicBezTo>
                  <a:pt x="742664" y="2465499"/>
                  <a:pt x="739616" y="2480748"/>
                  <a:pt x="735892" y="2489683"/>
                </a:cubicBezTo>
                <a:cubicBezTo>
                  <a:pt x="735216" y="2491407"/>
                  <a:pt x="735978" y="2493312"/>
                  <a:pt x="737616" y="2494102"/>
                </a:cubicBezTo>
                <a:cubicBezTo>
                  <a:pt x="738083" y="2494293"/>
                  <a:pt x="738473" y="2494379"/>
                  <a:pt x="738940" y="2494379"/>
                </a:cubicBezTo>
                <a:cubicBezTo>
                  <a:pt x="740264" y="2494379"/>
                  <a:pt x="741521" y="2493588"/>
                  <a:pt x="741979" y="2492388"/>
                </a:cubicBezTo>
                <a:cubicBezTo>
                  <a:pt x="746160" y="2482567"/>
                  <a:pt x="749322" y="2466384"/>
                  <a:pt x="749122" y="2456250"/>
                </a:cubicBezTo>
                <a:lnTo>
                  <a:pt x="749122" y="2449783"/>
                </a:lnTo>
                <a:lnTo>
                  <a:pt x="765334" y="2465966"/>
                </a:lnTo>
                <a:cubicBezTo>
                  <a:pt x="765972" y="2466661"/>
                  <a:pt x="766848" y="2466937"/>
                  <a:pt x="767705" y="2466937"/>
                </a:cubicBezTo>
                <a:cubicBezTo>
                  <a:pt x="768562" y="2466937"/>
                  <a:pt x="769429" y="2466661"/>
                  <a:pt x="770077" y="2465966"/>
                </a:cubicBezTo>
                <a:cubicBezTo>
                  <a:pt x="771420" y="2464660"/>
                  <a:pt x="771420" y="2462575"/>
                  <a:pt x="770077" y="2461308"/>
                </a:cubicBezTo>
                <a:lnTo>
                  <a:pt x="748265" y="2439505"/>
                </a:lnTo>
                <a:cubicBezTo>
                  <a:pt x="747693" y="2438943"/>
                  <a:pt x="746836" y="2438572"/>
                  <a:pt x="745893" y="2438572"/>
                </a:cubicBezTo>
                <a:cubicBezTo>
                  <a:pt x="744931" y="2438572"/>
                  <a:pt x="744159" y="2438943"/>
                  <a:pt x="743512" y="2439505"/>
                </a:cubicBezTo>
                <a:lnTo>
                  <a:pt x="721709" y="2461308"/>
                </a:lnTo>
                <a:cubicBezTo>
                  <a:pt x="720252" y="2462479"/>
                  <a:pt x="720252" y="2464565"/>
                  <a:pt x="721614" y="2465870"/>
                </a:cubicBezTo>
                <a:moveTo>
                  <a:pt x="1319203" y="2285362"/>
                </a:moveTo>
                <a:cubicBezTo>
                  <a:pt x="1319860" y="2285362"/>
                  <a:pt x="1320527" y="2285181"/>
                  <a:pt x="1321194" y="2284714"/>
                </a:cubicBezTo>
                <a:cubicBezTo>
                  <a:pt x="1326928" y="2280523"/>
                  <a:pt x="1332157" y="2275646"/>
                  <a:pt x="1336624" y="2270246"/>
                </a:cubicBezTo>
                <a:cubicBezTo>
                  <a:pt x="1337786" y="2268808"/>
                  <a:pt x="1337577" y="2266712"/>
                  <a:pt x="1336157" y="2265550"/>
                </a:cubicBezTo>
                <a:cubicBezTo>
                  <a:pt x="1334738" y="2264435"/>
                  <a:pt x="1332623" y="2264626"/>
                  <a:pt x="1331471" y="2266064"/>
                </a:cubicBezTo>
                <a:cubicBezTo>
                  <a:pt x="1327395" y="2270989"/>
                  <a:pt x="1322622" y="2275456"/>
                  <a:pt x="1317298" y="2279361"/>
                </a:cubicBezTo>
                <a:cubicBezTo>
                  <a:pt x="1315765" y="2280438"/>
                  <a:pt x="1315488" y="2282533"/>
                  <a:pt x="1316536" y="2284067"/>
                </a:cubicBezTo>
                <a:cubicBezTo>
                  <a:pt x="1317193" y="2284895"/>
                  <a:pt x="1318155" y="2285362"/>
                  <a:pt x="1319203" y="2285362"/>
                </a:cubicBezTo>
                <a:moveTo>
                  <a:pt x="568528" y="2473128"/>
                </a:moveTo>
                <a:cubicBezTo>
                  <a:pt x="569204" y="2473767"/>
                  <a:pt x="570062" y="2474062"/>
                  <a:pt x="570919" y="2474062"/>
                </a:cubicBezTo>
                <a:cubicBezTo>
                  <a:pt x="571785" y="2474062"/>
                  <a:pt x="572624" y="2473767"/>
                  <a:pt x="573291" y="2473128"/>
                </a:cubicBezTo>
                <a:lnTo>
                  <a:pt x="595113" y="2451307"/>
                </a:lnTo>
                <a:cubicBezTo>
                  <a:pt x="596436" y="2449954"/>
                  <a:pt x="596436" y="2447877"/>
                  <a:pt x="595113" y="2446658"/>
                </a:cubicBezTo>
                <a:cubicBezTo>
                  <a:pt x="593788" y="2445315"/>
                  <a:pt x="591693" y="2445315"/>
                  <a:pt x="590436" y="2446658"/>
                </a:cubicBezTo>
                <a:lnTo>
                  <a:pt x="574243" y="2462841"/>
                </a:lnTo>
                <a:lnTo>
                  <a:pt x="574348" y="2456136"/>
                </a:lnTo>
                <a:cubicBezTo>
                  <a:pt x="574348" y="2409863"/>
                  <a:pt x="612067" y="2372144"/>
                  <a:pt x="658358" y="2372144"/>
                </a:cubicBezTo>
                <a:cubicBezTo>
                  <a:pt x="683400" y="2372144"/>
                  <a:pt x="706945" y="2383231"/>
                  <a:pt x="722938" y="2402434"/>
                </a:cubicBezTo>
                <a:cubicBezTo>
                  <a:pt x="724081" y="2403872"/>
                  <a:pt x="726177" y="2404063"/>
                  <a:pt x="727614" y="2402853"/>
                </a:cubicBezTo>
                <a:cubicBezTo>
                  <a:pt x="729024" y="2401691"/>
                  <a:pt x="729215" y="2399595"/>
                  <a:pt x="728072" y="2398147"/>
                </a:cubicBezTo>
                <a:cubicBezTo>
                  <a:pt x="710755" y="2377412"/>
                  <a:pt x="685314" y="2365401"/>
                  <a:pt x="658358" y="2365401"/>
                </a:cubicBezTo>
                <a:cubicBezTo>
                  <a:pt x="608343" y="2365401"/>
                  <a:pt x="567671" y="2406063"/>
                  <a:pt x="567671" y="2455964"/>
                </a:cubicBezTo>
                <a:lnTo>
                  <a:pt x="567576" y="2462651"/>
                </a:lnTo>
                <a:lnTo>
                  <a:pt x="551393" y="2446477"/>
                </a:lnTo>
                <a:cubicBezTo>
                  <a:pt x="550059" y="2445125"/>
                  <a:pt x="547973" y="2445125"/>
                  <a:pt x="546716" y="2446477"/>
                </a:cubicBezTo>
                <a:cubicBezTo>
                  <a:pt x="545392" y="2447773"/>
                  <a:pt x="545392" y="2449868"/>
                  <a:pt x="546716" y="2451116"/>
                </a:cubicBezTo>
                <a:lnTo>
                  <a:pt x="568528" y="2473128"/>
                </a:lnTo>
                <a:close/>
                <a:moveTo>
                  <a:pt x="978875" y="2489683"/>
                </a:moveTo>
                <a:cubicBezTo>
                  <a:pt x="978112" y="2491407"/>
                  <a:pt x="978970" y="2493312"/>
                  <a:pt x="980608" y="2494102"/>
                </a:cubicBezTo>
                <a:cubicBezTo>
                  <a:pt x="980980" y="2494293"/>
                  <a:pt x="981427" y="2494379"/>
                  <a:pt x="981913" y="2494379"/>
                </a:cubicBezTo>
                <a:cubicBezTo>
                  <a:pt x="983246" y="2494379"/>
                  <a:pt x="984485" y="2493588"/>
                  <a:pt x="984971" y="2492388"/>
                </a:cubicBezTo>
                <a:cubicBezTo>
                  <a:pt x="989143" y="2482567"/>
                  <a:pt x="992295" y="2466384"/>
                  <a:pt x="992114" y="2456250"/>
                </a:cubicBezTo>
                <a:lnTo>
                  <a:pt x="992114" y="2449783"/>
                </a:lnTo>
                <a:lnTo>
                  <a:pt x="1008297" y="2465966"/>
                </a:lnTo>
                <a:cubicBezTo>
                  <a:pt x="1008964" y="2466661"/>
                  <a:pt x="1009831" y="2466937"/>
                  <a:pt x="1010688" y="2466937"/>
                </a:cubicBezTo>
                <a:cubicBezTo>
                  <a:pt x="1011555" y="2466937"/>
                  <a:pt x="1012403" y="2466661"/>
                  <a:pt x="1013070" y="2465966"/>
                </a:cubicBezTo>
                <a:cubicBezTo>
                  <a:pt x="1014393" y="2464660"/>
                  <a:pt x="1014393" y="2462575"/>
                  <a:pt x="1013070" y="2461308"/>
                </a:cubicBezTo>
                <a:lnTo>
                  <a:pt x="991248" y="2439505"/>
                </a:lnTo>
                <a:cubicBezTo>
                  <a:pt x="990685" y="2438943"/>
                  <a:pt x="989829" y="2438572"/>
                  <a:pt x="988876" y="2438572"/>
                </a:cubicBezTo>
                <a:cubicBezTo>
                  <a:pt x="987923" y="2438572"/>
                  <a:pt x="987142" y="2438943"/>
                  <a:pt x="986485" y="2439505"/>
                </a:cubicBezTo>
                <a:lnTo>
                  <a:pt x="964568" y="2461222"/>
                </a:lnTo>
                <a:cubicBezTo>
                  <a:pt x="963244" y="2462479"/>
                  <a:pt x="963244" y="2464565"/>
                  <a:pt x="964568" y="2465870"/>
                </a:cubicBezTo>
                <a:cubicBezTo>
                  <a:pt x="965921" y="2467223"/>
                  <a:pt x="968016" y="2467223"/>
                  <a:pt x="969245" y="2465870"/>
                </a:cubicBezTo>
                <a:lnTo>
                  <a:pt x="985438" y="2449687"/>
                </a:lnTo>
                <a:lnTo>
                  <a:pt x="985438" y="2456250"/>
                </a:lnTo>
                <a:cubicBezTo>
                  <a:pt x="985647" y="2465499"/>
                  <a:pt x="982599" y="2480748"/>
                  <a:pt x="978875" y="2489683"/>
                </a:cubicBezTo>
                <a:moveTo>
                  <a:pt x="142389" y="2048685"/>
                </a:moveTo>
                <a:cubicBezTo>
                  <a:pt x="140675" y="2048123"/>
                  <a:pt x="138769" y="2048961"/>
                  <a:pt x="138103" y="2050685"/>
                </a:cubicBezTo>
                <a:cubicBezTo>
                  <a:pt x="137436" y="2052409"/>
                  <a:pt x="138389" y="2054314"/>
                  <a:pt x="140112" y="2054962"/>
                </a:cubicBezTo>
                <a:cubicBezTo>
                  <a:pt x="146675" y="2057476"/>
                  <a:pt x="153628" y="2059057"/>
                  <a:pt x="160668" y="2059753"/>
                </a:cubicBezTo>
                <a:lnTo>
                  <a:pt x="161068" y="2059753"/>
                </a:lnTo>
                <a:cubicBezTo>
                  <a:pt x="162763" y="2059753"/>
                  <a:pt x="164202" y="2058495"/>
                  <a:pt x="164392" y="2056781"/>
                </a:cubicBezTo>
                <a:cubicBezTo>
                  <a:pt x="164582" y="2054866"/>
                  <a:pt x="163153" y="2053247"/>
                  <a:pt x="161344" y="2053057"/>
                </a:cubicBezTo>
                <a:cubicBezTo>
                  <a:pt x="154857" y="2052409"/>
                  <a:pt x="148485" y="2050875"/>
                  <a:pt x="142389" y="2048685"/>
                </a:cubicBezTo>
                <a:moveTo>
                  <a:pt x="956577" y="2041760"/>
                </a:moveTo>
                <a:cubicBezTo>
                  <a:pt x="962377" y="2037531"/>
                  <a:pt x="967511" y="2032683"/>
                  <a:pt x="972017" y="2027244"/>
                </a:cubicBezTo>
                <a:cubicBezTo>
                  <a:pt x="973141" y="2025853"/>
                  <a:pt x="972969" y="2023758"/>
                  <a:pt x="971522" y="2022596"/>
                </a:cubicBezTo>
                <a:cubicBezTo>
                  <a:pt x="970207" y="2021434"/>
                  <a:pt x="968111" y="2021624"/>
                  <a:pt x="966968" y="2023062"/>
                </a:cubicBezTo>
                <a:cubicBezTo>
                  <a:pt x="962882" y="2028035"/>
                  <a:pt x="958110" y="2032502"/>
                  <a:pt x="952785" y="2036407"/>
                </a:cubicBezTo>
                <a:cubicBezTo>
                  <a:pt x="951233" y="2037426"/>
                  <a:pt x="950966" y="2039579"/>
                  <a:pt x="952014" y="2041055"/>
                </a:cubicBezTo>
                <a:cubicBezTo>
                  <a:pt x="952662" y="2041941"/>
                  <a:pt x="953614" y="2042408"/>
                  <a:pt x="954662" y="2042408"/>
                </a:cubicBezTo>
                <a:cubicBezTo>
                  <a:pt x="955348" y="2042408"/>
                  <a:pt x="956014" y="2042217"/>
                  <a:pt x="956577" y="2041760"/>
                </a:cubicBezTo>
                <a:moveTo>
                  <a:pt x="966016" y="2402434"/>
                </a:moveTo>
                <a:cubicBezTo>
                  <a:pt x="967149" y="2403872"/>
                  <a:pt x="969245" y="2404063"/>
                  <a:pt x="970693" y="2402853"/>
                </a:cubicBezTo>
                <a:cubicBezTo>
                  <a:pt x="972102" y="2401691"/>
                  <a:pt x="972302" y="2399595"/>
                  <a:pt x="971150" y="2398147"/>
                </a:cubicBezTo>
                <a:cubicBezTo>
                  <a:pt x="953824" y="2377412"/>
                  <a:pt x="928488" y="2365401"/>
                  <a:pt x="901427" y="2365401"/>
                </a:cubicBezTo>
                <a:cubicBezTo>
                  <a:pt x="851411" y="2365401"/>
                  <a:pt x="810749" y="2406063"/>
                  <a:pt x="810749" y="2455964"/>
                </a:cubicBezTo>
                <a:lnTo>
                  <a:pt x="810644" y="2462660"/>
                </a:lnTo>
                <a:lnTo>
                  <a:pt x="794480" y="2446477"/>
                </a:lnTo>
                <a:cubicBezTo>
                  <a:pt x="793146" y="2445125"/>
                  <a:pt x="791051" y="2445125"/>
                  <a:pt x="789794" y="2446477"/>
                </a:cubicBezTo>
                <a:cubicBezTo>
                  <a:pt x="788479" y="2447773"/>
                  <a:pt x="788479" y="2449868"/>
                  <a:pt x="789794" y="2451116"/>
                </a:cubicBezTo>
                <a:lnTo>
                  <a:pt x="811520" y="2473128"/>
                </a:lnTo>
                <a:cubicBezTo>
                  <a:pt x="812187" y="2473776"/>
                  <a:pt x="813045" y="2474062"/>
                  <a:pt x="813911" y="2474062"/>
                </a:cubicBezTo>
                <a:cubicBezTo>
                  <a:pt x="814740" y="2474062"/>
                  <a:pt x="815607" y="2473776"/>
                  <a:pt x="816283" y="2473128"/>
                </a:cubicBezTo>
                <a:lnTo>
                  <a:pt x="838181" y="2451307"/>
                </a:lnTo>
                <a:cubicBezTo>
                  <a:pt x="839505" y="2449963"/>
                  <a:pt x="839505" y="2447877"/>
                  <a:pt x="838181" y="2446658"/>
                </a:cubicBezTo>
                <a:cubicBezTo>
                  <a:pt x="836857" y="2445315"/>
                  <a:pt x="834761" y="2445315"/>
                  <a:pt x="833504" y="2446658"/>
                </a:cubicBezTo>
                <a:lnTo>
                  <a:pt x="817321" y="2462841"/>
                </a:lnTo>
                <a:lnTo>
                  <a:pt x="817426" y="2456145"/>
                </a:lnTo>
                <a:cubicBezTo>
                  <a:pt x="817426" y="2409863"/>
                  <a:pt x="855145" y="2372144"/>
                  <a:pt x="901427" y="2372144"/>
                </a:cubicBezTo>
                <a:cubicBezTo>
                  <a:pt x="926487" y="2372144"/>
                  <a:pt x="950023" y="2383231"/>
                  <a:pt x="966016" y="2402434"/>
                </a:cubicBezTo>
                <a:moveTo>
                  <a:pt x="223742" y="2522373"/>
                </a:moveTo>
                <a:cubicBezTo>
                  <a:pt x="222209" y="2523392"/>
                  <a:pt x="221913" y="2525497"/>
                  <a:pt x="222971" y="2527021"/>
                </a:cubicBezTo>
                <a:cubicBezTo>
                  <a:pt x="223647" y="2527907"/>
                  <a:pt x="224590" y="2528373"/>
                  <a:pt x="225647" y="2528373"/>
                </a:cubicBezTo>
                <a:cubicBezTo>
                  <a:pt x="226285" y="2528373"/>
                  <a:pt x="226971" y="2528183"/>
                  <a:pt x="227647" y="2527687"/>
                </a:cubicBezTo>
                <a:cubicBezTo>
                  <a:pt x="233363" y="2523506"/>
                  <a:pt x="238592" y="2518648"/>
                  <a:pt x="243059" y="2513210"/>
                </a:cubicBezTo>
                <a:cubicBezTo>
                  <a:pt x="244183" y="2511781"/>
                  <a:pt x="244021" y="2509676"/>
                  <a:pt x="242582" y="2508561"/>
                </a:cubicBezTo>
                <a:cubicBezTo>
                  <a:pt x="241249" y="2507409"/>
                  <a:pt x="239163" y="2507599"/>
                  <a:pt x="237915" y="2509037"/>
                </a:cubicBezTo>
                <a:cubicBezTo>
                  <a:pt x="233819" y="2514009"/>
                  <a:pt x="229057" y="2518467"/>
                  <a:pt x="223742" y="2522373"/>
                </a:cubicBezTo>
                <a:moveTo>
                  <a:pt x="1176785" y="1984782"/>
                </a:moveTo>
                <a:cubicBezTo>
                  <a:pt x="1176785" y="2002688"/>
                  <a:pt x="1162231" y="2017243"/>
                  <a:pt x="1144324" y="2017243"/>
                </a:cubicBezTo>
                <a:cubicBezTo>
                  <a:pt x="1126417" y="2017243"/>
                  <a:pt x="1111844" y="2002688"/>
                  <a:pt x="1111844" y="1984782"/>
                </a:cubicBezTo>
                <a:cubicBezTo>
                  <a:pt x="1111844" y="1959807"/>
                  <a:pt x="1136523" y="1923155"/>
                  <a:pt x="1144324" y="1923155"/>
                </a:cubicBezTo>
                <a:cubicBezTo>
                  <a:pt x="1152134" y="1923155"/>
                  <a:pt x="1176785" y="1959807"/>
                  <a:pt x="1176785" y="1984782"/>
                </a:cubicBezTo>
                <a:moveTo>
                  <a:pt x="1118511" y="1984782"/>
                </a:moveTo>
                <a:cubicBezTo>
                  <a:pt x="1118511" y="1998964"/>
                  <a:pt x="1130122" y="2010594"/>
                  <a:pt x="1144324" y="2010594"/>
                </a:cubicBezTo>
                <a:cubicBezTo>
                  <a:pt x="1158602" y="2010594"/>
                  <a:pt x="1170137" y="1999059"/>
                  <a:pt x="1170137" y="1984782"/>
                </a:cubicBezTo>
                <a:cubicBezTo>
                  <a:pt x="1170137" y="1962969"/>
                  <a:pt x="1149839" y="1934785"/>
                  <a:pt x="1144324" y="1930184"/>
                </a:cubicBezTo>
                <a:cubicBezTo>
                  <a:pt x="1138790" y="1934785"/>
                  <a:pt x="1118511" y="1962969"/>
                  <a:pt x="1118511" y="1984782"/>
                </a:cubicBezTo>
                <a:moveTo>
                  <a:pt x="478536" y="2465870"/>
                </a:moveTo>
                <a:cubicBezTo>
                  <a:pt x="479860" y="2467223"/>
                  <a:pt x="481936" y="2467223"/>
                  <a:pt x="483184" y="2465870"/>
                </a:cubicBezTo>
                <a:lnTo>
                  <a:pt x="499377" y="2449687"/>
                </a:lnTo>
                <a:lnTo>
                  <a:pt x="499377" y="2456250"/>
                </a:lnTo>
                <a:cubicBezTo>
                  <a:pt x="499586" y="2465499"/>
                  <a:pt x="496528" y="2480748"/>
                  <a:pt x="492814" y="2489683"/>
                </a:cubicBezTo>
                <a:cubicBezTo>
                  <a:pt x="492052" y="2491407"/>
                  <a:pt x="492900" y="2493312"/>
                  <a:pt x="494529" y="2494102"/>
                </a:cubicBezTo>
                <a:cubicBezTo>
                  <a:pt x="494909" y="2494293"/>
                  <a:pt x="495395" y="2494379"/>
                  <a:pt x="495852" y="2494379"/>
                </a:cubicBezTo>
                <a:cubicBezTo>
                  <a:pt x="497186" y="2494379"/>
                  <a:pt x="498434" y="2493588"/>
                  <a:pt x="498900" y="2492388"/>
                </a:cubicBezTo>
                <a:cubicBezTo>
                  <a:pt x="503091" y="2482567"/>
                  <a:pt x="506235" y="2466384"/>
                  <a:pt x="506044" y="2456250"/>
                </a:cubicBezTo>
                <a:lnTo>
                  <a:pt x="506044" y="2449783"/>
                </a:lnTo>
                <a:lnTo>
                  <a:pt x="522246" y="2465966"/>
                </a:lnTo>
                <a:cubicBezTo>
                  <a:pt x="522904" y="2466661"/>
                  <a:pt x="523760" y="2466937"/>
                  <a:pt x="524627" y="2466937"/>
                </a:cubicBezTo>
                <a:cubicBezTo>
                  <a:pt x="525485" y="2466937"/>
                  <a:pt x="526342" y="2466661"/>
                  <a:pt x="526999" y="2465966"/>
                </a:cubicBezTo>
                <a:cubicBezTo>
                  <a:pt x="528332" y="2464660"/>
                  <a:pt x="528332" y="2462575"/>
                  <a:pt x="526999" y="2461308"/>
                </a:cubicBezTo>
                <a:lnTo>
                  <a:pt x="505206" y="2439505"/>
                </a:lnTo>
                <a:cubicBezTo>
                  <a:pt x="504625" y="2438943"/>
                  <a:pt x="503748" y="2438572"/>
                  <a:pt x="502805" y="2438572"/>
                </a:cubicBezTo>
                <a:cubicBezTo>
                  <a:pt x="501853" y="2438572"/>
                  <a:pt x="501091" y="2438943"/>
                  <a:pt x="500424" y="2439505"/>
                </a:cubicBezTo>
                <a:lnTo>
                  <a:pt x="478621" y="2461308"/>
                </a:lnTo>
                <a:cubicBezTo>
                  <a:pt x="477278" y="2462479"/>
                  <a:pt x="477278" y="2464565"/>
                  <a:pt x="478536" y="2465870"/>
                </a:cubicBezTo>
                <a:moveTo>
                  <a:pt x="204778" y="1984782"/>
                </a:moveTo>
                <a:cubicBezTo>
                  <a:pt x="204778" y="2002688"/>
                  <a:pt x="190205" y="2017243"/>
                  <a:pt x="172298" y="2017243"/>
                </a:cubicBezTo>
                <a:cubicBezTo>
                  <a:pt x="154381" y="2017243"/>
                  <a:pt x="139817" y="2002688"/>
                  <a:pt x="139817" y="1984782"/>
                </a:cubicBezTo>
                <a:cubicBezTo>
                  <a:pt x="139817" y="1959807"/>
                  <a:pt x="164487" y="1923155"/>
                  <a:pt x="172298" y="1923155"/>
                </a:cubicBezTo>
                <a:cubicBezTo>
                  <a:pt x="180108" y="1923155"/>
                  <a:pt x="204778" y="1959807"/>
                  <a:pt x="204778" y="1984782"/>
                </a:cubicBezTo>
                <a:moveTo>
                  <a:pt x="146475" y="1984782"/>
                </a:moveTo>
                <a:cubicBezTo>
                  <a:pt x="146475" y="1998964"/>
                  <a:pt x="158115" y="2010594"/>
                  <a:pt x="172298" y="2010594"/>
                </a:cubicBezTo>
                <a:cubicBezTo>
                  <a:pt x="186566" y="2010594"/>
                  <a:pt x="198111" y="1999059"/>
                  <a:pt x="198111" y="1984782"/>
                </a:cubicBezTo>
                <a:cubicBezTo>
                  <a:pt x="198111" y="1962969"/>
                  <a:pt x="177822" y="1934785"/>
                  <a:pt x="172298" y="1930184"/>
                </a:cubicBezTo>
                <a:cubicBezTo>
                  <a:pt x="166764" y="1934785"/>
                  <a:pt x="146475" y="1962969"/>
                  <a:pt x="146475" y="1984782"/>
                </a:cubicBezTo>
                <a:moveTo>
                  <a:pt x="235553" y="2465870"/>
                </a:moveTo>
                <a:cubicBezTo>
                  <a:pt x="236877" y="2467223"/>
                  <a:pt x="238963" y="2467223"/>
                  <a:pt x="240192" y="2465870"/>
                </a:cubicBezTo>
                <a:lnTo>
                  <a:pt x="256404" y="2449687"/>
                </a:lnTo>
                <a:lnTo>
                  <a:pt x="256404" y="2456250"/>
                </a:lnTo>
                <a:cubicBezTo>
                  <a:pt x="256594" y="2465499"/>
                  <a:pt x="253555" y="2480748"/>
                  <a:pt x="249831" y="2489683"/>
                </a:cubicBezTo>
                <a:cubicBezTo>
                  <a:pt x="249060" y="2491407"/>
                  <a:pt x="249927" y="2493312"/>
                  <a:pt x="251555" y="2494102"/>
                </a:cubicBezTo>
                <a:cubicBezTo>
                  <a:pt x="252013" y="2494293"/>
                  <a:pt x="252403" y="2494379"/>
                  <a:pt x="252869" y="2494379"/>
                </a:cubicBezTo>
                <a:cubicBezTo>
                  <a:pt x="254203" y="2494379"/>
                  <a:pt x="255461" y="2493588"/>
                  <a:pt x="255918" y="2492388"/>
                </a:cubicBezTo>
                <a:cubicBezTo>
                  <a:pt x="260109" y="2482567"/>
                  <a:pt x="263271" y="2466384"/>
                  <a:pt x="263061" y="2456250"/>
                </a:cubicBezTo>
                <a:lnTo>
                  <a:pt x="263061" y="2449783"/>
                </a:lnTo>
                <a:lnTo>
                  <a:pt x="279273" y="2465966"/>
                </a:lnTo>
                <a:cubicBezTo>
                  <a:pt x="279911" y="2466661"/>
                  <a:pt x="280778" y="2466937"/>
                  <a:pt x="281644" y="2466937"/>
                </a:cubicBezTo>
                <a:cubicBezTo>
                  <a:pt x="282502" y="2466937"/>
                  <a:pt x="283350" y="2466661"/>
                  <a:pt x="284036" y="2465966"/>
                </a:cubicBezTo>
                <a:cubicBezTo>
                  <a:pt x="285350" y="2464660"/>
                  <a:pt x="285350" y="2462575"/>
                  <a:pt x="284036" y="2461308"/>
                </a:cubicBezTo>
                <a:lnTo>
                  <a:pt x="262223" y="2439505"/>
                </a:lnTo>
                <a:cubicBezTo>
                  <a:pt x="261632" y="2438943"/>
                  <a:pt x="260775" y="2438572"/>
                  <a:pt x="259832" y="2438572"/>
                </a:cubicBezTo>
                <a:cubicBezTo>
                  <a:pt x="258870" y="2438572"/>
                  <a:pt x="258099" y="2438943"/>
                  <a:pt x="257460" y="2439505"/>
                </a:cubicBezTo>
                <a:lnTo>
                  <a:pt x="235648" y="2461308"/>
                </a:lnTo>
                <a:cubicBezTo>
                  <a:pt x="234286" y="2462479"/>
                  <a:pt x="234286" y="2464565"/>
                  <a:pt x="235553" y="2465870"/>
                </a:cubicBezTo>
                <a:moveTo>
                  <a:pt x="325545" y="2473128"/>
                </a:moveTo>
                <a:cubicBezTo>
                  <a:pt x="326203" y="2473767"/>
                  <a:pt x="327079" y="2474062"/>
                  <a:pt x="327936" y="2474062"/>
                </a:cubicBezTo>
                <a:cubicBezTo>
                  <a:pt x="328793" y="2474062"/>
                  <a:pt x="329660" y="2473767"/>
                  <a:pt x="330308" y="2473128"/>
                </a:cubicBezTo>
                <a:lnTo>
                  <a:pt x="352215" y="2451307"/>
                </a:lnTo>
                <a:cubicBezTo>
                  <a:pt x="353568" y="2449954"/>
                  <a:pt x="353568" y="2447877"/>
                  <a:pt x="352215" y="2446658"/>
                </a:cubicBezTo>
                <a:cubicBezTo>
                  <a:pt x="350891" y="2445315"/>
                  <a:pt x="348796" y="2445315"/>
                  <a:pt x="347567" y="2446658"/>
                </a:cubicBezTo>
                <a:lnTo>
                  <a:pt x="331355" y="2462841"/>
                </a:lnTo>
                <a:lnTo>
                  <a:pt x="331451" y="2456136"/>
                </a:lnTo>
                <a:cubicBezTo>
                  <a:pt x="331451" y="2409863"/>
                  <a:pt x="369170" y="2372144"/>
                  <a:pt x="415452" y="2372144"/>
                </a:cubicBezTo>
                <a:cubicBezTo>
                  <a:pt x="440503" y="2372144"/>
                  <a:pt x="464048" y="2383231"/>
                  <a:pt x="480050" y="2402434"/>
                </a:cubicBezTo>
                <a:cubicBezTo>
                  <a:pt x="481184" y="2403872"/>
                  <a:pt x="483279" y="2404063"/>
                  <a:pt x="484718" y="2402853"/>
                </a:cubicBezTo>
                <a:cubicBezTo>
                  <a:pt x="486137" y="2401691"/>
                  <a:pt x="486327" y="2399595"/>
                  <a:pt x="485184" y="2398147"/>
                </a:cubicBezTo>
                <a:cubicBezTo>
                  <a:pt x="467858" y="2377412"/>
                  <a:pt x="442513" y="2365401"/>
                  <a:pt x="415452" y="2365401"/>
                </a:cubicBezTo>
                <a:cubicBezTo>
                  <a:pt x="365464" y="2365401"/>
                  <a:pt x="324793" y="2406063"/>
                  <a:pt x="324793" y="2455964"/>
                </a:cubicBezTo>
                <a:lnTo>
                  <a:pt x="324707" y="2462651"/>
                </a:lnTo>
                <a:lnTo>
                  <a:pt x="308496" y="2446477"/>
                </a:lnTo>
                <a:cubicBezTo>
                  <a:pt x="307171" y="2445125"/>
                  <a:pt x="305085" y="2445125"/>
                  <a:pt x="303847" y="2446477"/>
                </a:cubicBezTo>
                <a:cubicBezTo>
                  <a:pt x="302504" y="2447773"/>
                  <a:pt x="302504" y="2449868"/>
                  <a:pt x="303847" y="2451116"/>
                </a:cubicBezTo>
                <a:lnTo>
                  <a:pt x="325545" y="2473128"/>
                </a:lnTo>
                <a:close/>
                <a:moveTo>
                  <a:pt x="1156030" y="2060029"/>
                </a:moveTo>
                <a:cubicBezTo>
                  <a:pt x="1156335" y="2060029"/>
                  <a:pt x="1156506" y="2060029"/>
                  <a:pt x="1156802" y="2059943"/>
                </a:cubicBezTo>
                <a:cubicBezTo>
                  <a:pt x="1164041" y="2058210"/>
                  <a:pt x="1171480" y="2056305"/>
                  <a:pt x="1178690" y="2054028"/>
                </a:cubicBezTo>
                <a:cubicBezTo>
                  <a:pt x="1180519" y="2053466"/>
                  <a:pt x="1181462" y="2051657"/>
                  <a:pt x="1180881" y="2049856"/>
                </a:cubicBezTo>
                <a:cubicBezTo>
                  <a:pt x="1180329" y="2048123"/>
                  <a:pt x="1178509" y="2047056"/>
                  <a:pt x="1176699" y="2047665"/>
                </a:cubicBezTo>
                <a:cubicBezTo>
                  <a:pt x="1169555" y="2049856"/>
                  <a:pt x="1162336" y="2051752"/>
                  <a:pt x="1155192" y="2053323"/>
                </a:cubicBezTo>
                <a:cubicBezTo>
                  <a:pt x="1153373" y="2053742"/>
                  <a:pt x="1152334" y="2055571"/>
                  <a:pt x="1152697" y="2057333"/>
                </a:cubicBezTo>
                <a:cubicBezTo>
                  <a:pt x="1153173" y="2058962"/>
                  <a:pt x="1154516" y="2060029"/>
                  <a:pt x="1156030" y="2060029"/>
                </a:cubicBezTo>
                <a:moveTo>
                  <a:pt x="361559" y="2529211"/>
                </a:moveTo>
                <a:cubicBezTo>
                  <a:pt x="362122" y="2529678"/>
                  <a:pt x="362893" y="2529907"/>
                  <a:pt x="363560" y="2529907"/>
                </a:cubicBezTo>
                <a:cubicBezTo>
                  <a:pt x="364617" y="2529907"/>
                  <a:pt x="365560" y="2529393"/>
                  <a:pt x="366217" y="2528564"/>
                </a:cubicBezTo>
                <a:cubicBezTo>
                  <a:pt x="367265" y="2527021"/>
                  <a:pt x="366989" y="2525030"/>
                  <a:pt x="365474" y="2523916"/>
                </a:cubicBezTo>
                <a:cubicBezTo>
                  <a:pt x="360312" y="2520096"/>
                  <a:pt x="355654" y="2515591"/>
                  <a:pt x="351748" y="2510657"/>
                </a:cubicBezTo>
                <a:cubicBezTo>
                  <a:pt x="350615" y="2509218"/>
                  <a:pt x="348510" y="2509028"/>
                  <a:pt x="347081" y="2510190"/>
                </a:cubicBezTo>
                <a:cubicBezTo>
                  <a:pt x="345653" y="2511304"/>
                  <a:pt x="345348" y="2513400"/>
                  <a:pt x="346614" y="2514838"/>
                </a:cubicBezTo>
                <a:cubicBezTo>
                  <a:pt x="350882" y="2520286"/>
                  <a:pt x="355939" y="2525125"/>
                  <a:pt x="361559" y="2529211"/>
                </a:cubicBezTo>
                <a:moveTo>
                  <a:pt x="1199664" y="2041760"/>
                </a:moveTo>
                <a:cubicBezTo>
                  <a:pt x="1205370" y="2037531"/>
                  <a:pt x="1210599" y="2032683"/>
                  <a:pt x="1215104" y="2027244"/>
                </a:cubicBezTo>
                <a:cubicBezTo>
                  <a:pt x="1216237" y="2025853"/>
                  <a:pt x="1216047" y="2023758"/>
                  <a:pt x="1214599" y="2022596"/>
                </a:cubicBezTo>
                <a:cubicBezTo>
                  <a:pt x="1213189" y="2021434"/>
                  <a:pt x="1211103" y="2021624"/>
                  <a:pt x="1209961" y="2023062"/>
                </a:cubicBezTo>
                <a:cubicBezTo>
                  <a:pt x="1205856" y="2028035"/>
                  <a:pt x="1201093" y="2032502"/>
                  <a:pt x="1195740" y="2036407"/>
                </a:cubicBezTo>
                <a:cubicBezTo>
                  <a:pt x="1194235" y="2037426"/>
                  <a:pt x="1193949" y="2039579"/>
                  <a:pt x="1194997" y="2041055"/>
                </a:cubicBezTo>
                <a:cubicBezTo>
                  <a:pt x="1195664" y="2041941"/>
                  <a:pt x="1196607" y="2042408"/>
                  <a:pt x="1197664" y="2042408"/>
                </a:cubicBezTo>
                <a:cubicBezTo>
                  <a:pt x="1198321" y="2042408"/>
                  <a:pt x="1198997" y="2042217"/>
                  <a:pt x="1199664" y="2041760"/>
                </a:cubicBezTo>
                <a:moveTo>
                  <a:pt x="357073" y="2222811"/>
                </a:moveTo>
                <a:cubicBezTo>
                  <a:pt x="358426" y="2224164"/>
                  <a:pt x="360512" y="2224164"/>
                  <a:pt x="361750" y="2222811"/>
                </a:cubicBezTo>
                <a:lnTo>
                  <a:pt x="377923" y="2206628"/>
                </a:lnTo>
                <a:lnTo>
                  <a:pt x="377923" y="2213191"/>
                </a:lnTo>
                <a:cubicBezTo>
                  <a:pt x="378123" y="2222440"/>
                  <a:pt x="375075" y="2237651"/>
                  <a:pt x="371380" y="2246624"/>
                </a:cubicBezTo>
                <a:cubicBezTo>
                  <a:pt x="370618" y="2248348"/>
                  <a:pt x="371465" y="2250253"/>
                  <a:pt x="373075" y="2250996"/>
                </a:cubicBezTo>
                <a:cubicBezTo>
                  <a:pt x="373551" y="2251186"/>
                  <a:pt x="373942" y="2251281"/>
                  <a:pt x="374418" y="2251281"/>
                </a:cubicBezTo>
                <a:cubicBezTo>
                  <a:pt x="375751" y="2251281"/>
                  <a:pt x="376990" y="2250538"/>
                  <a:pt x="377466" y="2249281"/>
                </a:cubicBezTo>
                <a:cubicBezTo>
                  <a:pt x="381657" y="2239461"/>
                  <a:pt x="384791" y="2223278"/>
                  <a:pt x="384610" y="2213191"/>
                </a:cubicBezTo>
                <a:lnTo>
                  <a:pt x="384610" y="2206724"/>
                </a:lnTo>
                <a:lnTo>
                  <a:pt x="400802" y="2222907"/>
                </a:lnTo>
                <a:cubicBezTo>
                  <a:pt x="401469" y="2223554"/>
                  <a:pt x="402327" y="2223840"/>
                  <a:pt x="403184" y="2223840"/>
                </a:cubicBezTo>
                <a:cubicBezTo>
                  <a:pt x="404050" y="2223840"/>
                  <a:pt x="404898" y="2223554"/>
                  <a:pt x="405565" y="2222907"/>
                </a:cubicBezTo>
                <a:cubicBezTo>
                  <a:pt x="406889" y="2221554"/>
                  <a:pt x="406889" y="2219468"/>
                  <a:pt x="405565" y="2218249"/>
                </a:cubicBezTo>
                <a:lnTo>
                  <a:pt x="383657" y="2196351"/>
                </a:lnTo>
                <a:cubicBezTo>
                  <a:pt x="383076" y="2195751"/>
                  <a:pt x="382238" y="2195370"/>
                  <a:pt x="381285" y="2195370"/>
                </a:cubicBezTo>
                <a:cubicBezTo>
                  <a:pt x="380323" y="2195370"/>
                  <a:pt x="379562" y="2195751"/>
                  <a:pt x="378895" y="2196351"/>
                </a:cubicBezTo>
                <a:lnTo>
                  <a:pt x="357073" y="2218115"/>
                </a:lnTo>
                <a:cubicBezTo>
                  <a:pt x="355749" y="2219468"/>
                  <a:pt x="355749" y="2221554"/>
                  <a:pt x="357073" y="2222811"/>
                </a:cubicBezTo>
                <a:moveTo>
                  <a:pt x="847506" y="2043246"/>
                </a:moveTo>
                <a:cubicBezTo>
                  <a:pt x="848087" y="2043760"/>
                  <a:pt x="848858" y="2043941"/>
                  <a:pt x="849506" y="2043941"/>
                </a:cubicBezTo>
                <a:cubicBezTo>
                  <a:pt x="850582" y="2043941"/>
                  <a:pt x="851506" y="2043427"/>
                  <a:pt x="852182" y="2042598"/>
                </a:cubicBezTo>
                <a:cubicBezTo>
                  <a:pt x="853240" y="2041055"/>
                  <a:pt x="852954" y="2039064"/>
                  <a:pt x="851421" y="2037950"/>
                </a:cubicBezTo>
                <a:cubicBezTo>
                  <a:pt x="846277" y="2034131"/>
                  <a:pt x="841714" y="2029673"/>
                  <a:pt x="837733" y="2024691"/>
                </a:cubicBezTo>
                <a:cubicBezTo>
                  <a:pt x="836562" y="2023253"/>
                  <a:pt x="834466" y="2023062"/>
                  <a:pt x="833038" y="2024224"/>
                </a:cubicBezTo>
                <a:cubicBezTo>
                  <a:pt x="831599" y="2025339"/>
                  <a:pt x="831323" y="2027434"/>
                  <a:pt x="832561" y="2028873"/>
                </a:cubicBezTo>
                <a:cubicBezTo>
                  <a:pt x="836857" y="2034321"/>
                  <a:pt x="841905" y="2039160"/>
                  <a:pt x="847506" y="2043246"/>
                </a:cubicBezTo>
                <a:moveTo>
                  <a:pt x="345262" y="2279361"/>
                </a:moveTo>
                <a:cubicBezTo>
                  <a:pt x="343748" y="2280438"/>
                  <a:pt x="343452" y="2282533"/>
                  <a:pt x="344519" y="2284067"/>
                </a:cubicBezTo>
                <a:cubicBezTo>
                  <a:pt x="345167" y="2284895"/>
                  <a:pt x="346120" y="2285362"/>
                  <a:pt x="347167" y="2285362"/>
                </a:cubicBezTo>
                <a:cubicBezTo>
                  <a:pt x="347843" y="2285362"/>
                  <a:pt x="348519" y="2285181"/>
                  <a:pt x="349177" y="2284714"/>
                </a:cubicBezTo>
                <a:cubicBezTo>
                  <a:pt x="354892" y="2280523"/>
                  <a:pt x="360121" y="2275646"/>
                  <a:pt x="364617" y="2270246"/>
                </a:cubicBezTo>
                <a:cubicBezTo>
                  <a:pt x="365750" y="2268808"/>
                  <a:pt x="365560" y="2266712"/>
                  <a:pt x="364112" y="2265550"/>
                </a:cubicBezTo>
                <a:cubicBezTo>
                  <a:pt x="362702" y="2264435"/>
                  <a:pt x="360607" y="2264626"/>
                  <a:pt x="359473" y="2266064"/>
                </a:cubicBezTo>
                <a:cubicBezTo>
                  <a:pt x="355349" y="2270989"/>
                  <a:pt x="350605" y="2275456"/>
                  <a:pt x="345262" y="2279361"/>
                </a:cubicBezTo>
                <a:moveTo>
                  <a:pt x="361559" y="2043246"/>
                </a:moveTo>
                <a:cubicBezTo>
                  <a:pt x="362122" y="2043760"/>
                  <a:pt x="362893" y="2043941"/>
                  <a:pt x="363560" y="2043941"/>
                </a:cubicBezTo>
                <a:cubicBezTo>
                  <a:pt x="364617" y="2043941"/>
                  <a:pt x="365560" y="2043427"/>
                  <a:pt x="366217" y="2042598"/>
                </a:cubicBezTo>
                <a:cubicBezTo>
                  <a:pt x="367265" y="2041055"/>
                  <a:pt x="366989" y="2039064"/>
                  <a:pt x="365474" y="2037950"/>
                </a:cubicBezTo>
                <a:cubicBezTo>
                  <a:pt x="360312" y="2034131"/>
                  <a:pt x="355654" y="2029673"/>
                  <a:pt x="351748" y="2024691"/>
                </a:cubicBezTo>
                <a:cubicBezTo>
                  <a:pt x="350615" y="2023253"/>
                  <a:pt x="348510" y="2023062"/>
                  <a:pt x="347081" y="2024224"/>
                </a:cubicBezTo>
                <a:cubicBezTo>
                  <a:pt x="345653" y="2025339"/>
                  <a:pt x="345348" y="2027434"/>
                  <a:pt x="346614" y="2028873"/>
                </a:cubicBezTo>
                <a:cubicBezTo>
                  <a:pt x="350882" y="2034321"/>
                  <a:pt x="355939" y="2039160"/>
                  <a:pt x="361559" y="2043246"/>
                </a:cubicBezTo>
                <a:moveTo>
                  <a:pt x="447094" y="2229841"/>
                </a:moveTo>
                <a:cubicBezTo>
                  <a:pt x="447770" y="2230536"/>
                  <a:pt x="448599" y="2230812"/>
                  <a:pt x="449466" y="2230812"/>
                </a:cubicBezTo>
                <a:cubicBezTo>
                  <a:pt x="450332" y="2230812"/>
                  <a:pt x="451180" y="2230536"/>
                  <a:pt x="451866" y="2229841"/>
                </a:cubicBezTo>
                <a:lnTo>
                  <a:pt x="473773" y="2208019"/>
                </a:lnTo>
                <a:cubicBezTo>
                  <a:pt x="474907" y="2207000"/>
                  <a:pt x="474907" y="2204895"/>
                  <a:pt x="473583" y="2203561"/>
                </a:cubicBezTo>
                <a:cubicBezTo>
                  <a:pt x="472230" y="2202209"/>
                  <a:pt x="470135" y="2202209"/>
                  <a:pt x="468906" y="2203561"/>
                </a:cubicBezTo>
                <a:lnTo>
                  <a:pt x="452723" y="2219735"/>
                </a:lnTo>
                <a:lnTo>
                  <a:pt x="452799" y="2213096"/>
                </a:lnTo>
                <a:cubicBezTo>
                  <a:pt x="452799" y="2166804"/>
                  <a:pt x="490528" y="2129085"/>
                  <a:pt x="536810" y="2129085"/>
                </a:cubicBezTo>
                <a:cubicBezTo>
                  <a:pt x="561880" y="2129085"/>
                  <a:pt x="585388" y="2140125"/>
                  <a:pt x="601389" y="2159375"/>
                </a:cubicBezTo>
                <a:cubicBezTo>
                  <a:pt x="602552" y="2160813"/>
                  <a:pt x="604647" y="2160994"/>
                  <a:pt x="606066" y="2159756"/>
                </a:cubicBezTo>
                <a:cubicBezTo>
                  <a:pt x="607504" y="2158584"/>
                  <a:pt x="607686" y="2156479"/>
                  <a:pt x="606542" y="2155088"/>
                </a:cubicBezTo>
                <a:cubicBezTo>
                  <a:pt x="589197" y="2134295"/>
                  <a:pt x="563880" y="2122303"/>
                  <a:pt x="536810" y="2122303"/>
                </a:cubicBezTo>
                <a:cubicBezTo>
                  <a:pt x="486813" y="2122303"/>
                  <a:pt x="446141" y="2162994"/>
                  <a:pt x="446141" y="2212905"/>
                </a:cubicBezTo>
                <a:lnTo>
                  <a:pt x="446046" y="2219554"/>
                </a:lnTo>
                <a:lnTo>
                  <a:pt x="429863" y="2203371"/>
                </a:lnTo>
                <a:cubicBezTo>
                  <a:pt x="428520" y="2202028"/>
                  <a:pt x="426415" y="2202028"/>
                  <a:pt x="425186" y="2203371"/>
                </a:cubicBezTo>
                <a:cubicBezTo>
                  <a:pt x="423872" y="2204714"/>
                  <a:pt x="423872" y="2206819"/>
                  <a:pt x="425186" y="2208019"/>
                </a:cubicBezTo>
                <a:lnTo>
                  <a:pt x="447094" y="2229841"/>
                </a:lnTo>
                <a:close/>
                <a:moveTo>
                  <a:pt x="600056" y="2222811"/>
                </a:moveTo>
                <a:cubicBezTo>
                  <a:pt x="601389" y="2224164"/>
                  <a:pt x="603504" y="2224164"/>
                  <a:pt x="604742" y="2222811"/>
                </a:cubicBezTo>
                <a:lnTo>
                  <a:pt x="620906" y="2206628"/>
                </a:lnTo>
                <a:lnTo>
                  <a:pt x="620906" y="2213191"/>
                </a:lnTo>
                <a:cubicBezTo>
                  <a:pt x="621106" y="2222440"/>
                  <a:pt x="618058" y="2237651"/>
                  <a:pt x="614363" y="2246624"/>
                </a:cubicBezTo>
                <a:cubicBezTo>
                  <a:pt x="613600" y="2248348"/>
                  <a:pt x="614458" y="2250253"/>
                  <a:pt x="616067" y="2250996"/>
                </a:cubicBezTo>
                <a:cubicBezTo>
                  <a:pt x="616458" y="2251186"/>
                  <a:pt x="616915" y="2251281"/>
                  <a:pt x="617411" y="2251281"/>
                </a:cubicBezTo>
                <a:cubicBezTo>
                  <a:pt x="618734" y="2251281"/>
                  <a:pt x="619963" y="2250538"/>
                  <a:pt x="620449" y="2249281"/>
                </a:cubicBezTo>
                <a:cubicBezTo>
                  <a:pt x="624640" y="2239461"/>
                  <a:pt x="627783" y="2223278"/>
                  <a:pt x="627593" y="2213191"/>
                </a:cubicBezTo>
                <a:lnTo>
                  <a:pt x="627593" y="2206724"/>
                </a:lnTo>
                <a:lnTo>
                  <a:pt x="643776" y="2222907"/>
                </a:lnTo>
                <a:cubicBezTo>
                  <a:pt x="644452" y="2223554"/>
                  <a:pt x="645319" y="2223840"/>
                  <a:pt x="646176" y="2223840"/>
                </a:cubicBezTo>
                <a:cubicBezTo>
                  <a:pt x="647014" y="2223840"/>
                  <a:pt x="647872" y="2223554"/>
                  <a:pt x="648548" y="2222907"/>
                </a:cubicBezTo>
                <a:cubicBezTo>
                  <a:pt x="649862" y="2221554"/>
                  <a:pt x="649862" y="2219468"/>
                  <a:pt x="648548" y="2218249"/>
                </a:cubicBezTo>
                <a:lnTo>
                  <a:pt x="626640" y="2196351"/>
                </a:lnTo>
                <a:cubicBezTo>
                  <a:pt x="626050" y="2195751"/>
                  <a:pt x="625202" y="2195370"/>
                  <a:pt x="624249" y="2195370"/>
                </a:cubicBezTo>
                <a:cubicBezTo>
                  <a:pt x="623288" y="2195370"/>
                  <a:pt x="622545" y="2195751"/>
                  <a:pt x="621878" y="2196351"/>
                </a:cubicBezTo>
                <a:lnTo>
                  <a:pt x="600056" y="2218115"/>
                </a:lnTo>
                <a:cubicBezTo>
                  <a:pt x="598732" y="2219468"/>
                  <a:pt x="598732" y="2221554"/>
                  <a:pt x="600056" y="2222811"/>
                </a:cubicBezTo>
                <a:moveTo>
                  <a:pt x="385372" y="2048685"/>
                </a:moveTo>
                <a:cubicBezTo>
                  <a:pt x="383667" y="2048123"/>
                  <a:pt x="381752" y="2048961"/>
                  <a:pt x="381076" y="2050685"/>
                </a:cubicBezTo>
                <a:cubicBezTo>
                  <a:pt x="380429" y="2052409"/>
                  <a:pt x="381372" y="2054314"/>
                  <a:pt x="383076" y="2054962"/>
                </a:cubicBezTo>
                <a:cubicBezTo>
                  <a:pt x="389658" y="2057476"/>
                  <a:pt x="396602" y="2059057"/>
                  <a:pt x="403650" y="2059753"/>
                </a:cubicBezTo>
                <a:lnTo>
                  <a:pt x="404041" y="2059753"/>
                </a:lnTo>
                <a:cubicBezTo>
                  <a:pt x="405746" y="2059753"/>
                  <a:pt x="407184" y="2058495"/>
                  <a:pt x="407375" y="2056781"/>
                </a:cubicBezTo>
                <a:cubicBezTo>
                  <a:pt x="407555" y="2054866"/>
                  <a:pt x="406241" y="2053247"/>
                  <a:pt x="404336" y="2053057"/>
                </a:cubicBezTo>
                <a:cubicBezTo>
                  <a:pt x="397830" y="2052409"/>
                  <a:pt x="391458" y="2050875"/>
                  <a:pt x="385372" y="2048685"/>
                </a:cubicBezTo>
                <a:moveTo>
                  <a:pt x="913038" y="2060029"/>
                </a:moveTo>
                <a:cubicBezTo>
                  <a:pt x="913343" y="2060029"/>
                  <a:pt x="913543" y="2060029"/>
                  <a:pt x="913809" y="2059943"/>
                </a:cubicBezTo>
                <a:cubicBezTo>
                  <a:pt x="921077" y="2058210"/>
                  <a:pt x="928478" y="2056305"/>
                  <a:pt x="935727" y="2054028"/>
                </a:cubicBezTo>
                <a:cubicBezTo>
                  <a:pt x="937527" y="2053466"/>
                  <a:pt x="938489" y="2051657"/>
                  <a:pt x="937927" y="2049856"/>
                </a:cubicBezTo>
                <a:cubicBezTo>
                  <a:pt x="937355" y="2048123"/>
                  <a:pt x="935526" y="2047056"/>
                  <a:pt x="933726" y="2047665"/>
                </a:cubicBezTo>
                <a:cubicBezTo>
                  <a:pt x="926582" y="2049856"/>
                  <a:pt x="919343" y="2051752"/>
                  <a:pt x="912200" y="2053323"/>
                </a:cubicBezTo>
                <a:cubicBezTo>
                  <a:pt x="910390" y="2053742"/>
                  <a:pt x="909342" y="2055571"/>
                  <a:pt x="909714" y="2057333"/>
                </a:cubicBezTo>
                <a:cubicBezTo>
                  <a:pt x="910114" y="2058962"/>
                  <a:pt x="911543" y="2060029"/>
                  <a:pt x="913038" y="2060029"/>
                </a:cubicBezTo>
                <a:moveTo>
                  <a:pt x="426996" y="2060029"/>
                </a:moveTo>
                <a:cubicBezTo>
                  <a:pt x="427291" y="2060029"/>
                  <a:pt x="427463" y="2060029"/>
                  <a:pt x="427758" y="2059943"/>
                </a:cubicBezTo>
                <a:cubicBezTo>
                  <a:pt x="434997" y="2058210"/>
                  <a:pt x="442426" y="2056305"/>
                  <a:pt x="449666" y="2054028"/>
                </a:cubicBezTo>
                <a:cubicBezTo>
                  <a:pt x="451475" y="2053466"/>
                  <a:pt x="452418" y="2051657"/>
                  <a:pt x="451866" y="2049856"/>
                </a:cubicBezTo>
                <a:cubicBezTo>
                  <a:pt x="451275" y="2048123"/>
                  <a:pt x="449475" y="2047056"/>
                  <a:pt x="447675" y="2047665"/>
                </a:cubicBezTo>
                <a:cubicBezTo>
                  <a:pt x="440512" y="2049856"/>
                  <a:pt x="433283" y="2051752"/>
                  <a:pt x="426148" y="2053323"/>
                </a:cubicBezTo>
                <a:cubicBezTo>
                  <a:pt x="424329" y="2053742"/>
                  <a:pt x="423281" y="2055571"/>
                  <a:pt x="423653" y="2057333"/>
                </a:cubicBezTo>
                <a:cubicBezTo>
                  <a:pt x="424148" y="2058962"/>
                  <a:pt x="425462" y="2060029"/>
                  <a:pt x="426996" y="2060029"/>
                </a:cubicBezTo>
                <a:moveTo>
                  <a:pt x="709803" y="2036407"/>
                </a:moveTo>
                <a:cubicBezTo>
                  <a:pt x="708270" y="2037426"/>
                  <a:pt x="707984" y="2039579"/>
                  <a:pt x="709031" y="2041055"/>
                </a:cubicBezTo>
                <a:cubicBezTo>
                  <a:pt x="709708" y="2041941"/>
                  <a:pt x="710641" y="2042408"/>
                  <a:pt x="711708" y="2042408"/>
                </a:cubicBezTo>
                <a:cubicBezTo>
                  <a:pt x="712346" y="2042408"/>
                  <a:pt x="713032" y="2042217"/>
                  <a:pt x="713708" y="2041760"/>
                </a:cubicBezTo>
                <a:cubicBezTo>
                  <a:pt x="719404" y="2037531"/>
                  <a:pt x="724652" y="2032683"/>
                  <a:pt x="729129" y="2027244"/>
                </a:cubicBezTo>
                <a:cubicBezTo>
                  <a:pt x="730253" y="2025853"/>
                  <a:pt x="730082" y="2023758"/>
                  <a:pt x="728643" y="2022596"/>
                </a:cubicBezTo>
                <a:cubicBezTo>
                  <a:pt x="727214" y="2021434"/>
                  <a:pt x="725128" y="2021624"/>
                  <a:pt x="723985" y="2023062"/>
                </a:cubicBezTo>
                <a:cubicBezTo>
                  <a:pt x="719890" y="2028035"/>
                  <a:pt x="715127" y="2032502"/>
                  <a:pt x="709803" y="2036407"/>
                </a:cubicBezTo>
                <a:moveTo>
                  <a:pt x="588254" y="2279361"/>
                </a:moveTo>
                <a:cubicBezTo>
                  <a:pt x="586740" y="2280438"/>
                  <a:pt x="586435" y="2282533"/>
                  <a:pt x="587483" y="2284067"/>
                </a:cubicBezTo>
                <a:cubicBezTo>
                  <a:pt x="588150" y="2284895"/>
                  <a:pt x="589112" y="2285362"/>
                  <a:pt x="590140" y="2285362"/>
                </a:cubicBezTo>
                <a:cubicBezTo>
                  <a:pt x="590845" y="2285362"/>
                  <a:pt x="591483" y="2285181"/>
                  <a:pt x="592064" y="2284714"/>
                </a:cubicBezTo>
                <a:cubicBezTo>
                  <a:pt x="597875" y="2280523"/>
                  <a:pt x="603009" y="2275646"/>
                  <a:pt x="607514" y="2270246"/>
                </a:cubicBezTo>
                <a:cubicBezTo>
                  <a:pt x="608647" y="2268808"/>
                  <a:pt x="608457" y="2266712"/>
                  <a:pt x="607019" y="2265550"/>
                </a:cubicBezTo>
                <a:cubicBezTo>
                  <a:pt x="605694" y="2264435"/>
                  <a:pt x="603599" y="2264626"/>
                  <a:pt x="602446" y="2266064"/>
                </a:cubicBezTo>
                <a:cubicBezTo>
                  <a:pt x="598341" y="2270989"/>
                  <a:pt x="593598" y="2275456"/>
                  <a:pt x="588254" y="2279361"/>
                </a:cubicBezTo>
                <a:moveTo>
                  <a:pt x="466725" y="2036407"/>
                </a:moveTo>
                <a:cubicBezTo>
                  <a:pt x="465182" y="2037426"/>
                  <a:pt x="464905" y="2039579"/>
                  <a:pt x="465954" y="2041055"/>
                </a:cubicBezTo>
                <a:cubicBezTo>
                  <a:pt x="466630" y="2041941"/>
                  <a:pt x="467582" y="2042408"/>
                  <a:pt x="468630" y="2042408"/>
                </a:cubicBezTo>
                <a:cubicBezTo>
                  <a:pt x="469278" y="2042408"/>
                  <a:pt x="469954" y="2042217"/>
                  <a:pt x="470516" y="2041760"/>
                </a:cubicBezTo>
                <a:cubicBezTo>
                  <a:pt x="476326" y="2037531"/>
                  <a:pt x="481489" y="2032683"/>
                  <a:pt x="485947" y="2027244"/>
                </a:cubicBezTo>
                <a:cubicBezTo>
                  <a:pt x="487089" y="2025853"/>
                  <a:pt x="486899" y="2023758"/>
                  <a:pt x="485489" y="2022596"/>
                </a:cubicBezTo>
                <a:cubicBezTo>
                  <a:pt x="484232" y="2021434"/>
                  <a:pt x="482136" y="2021624"/>
                  <a:pt x="480908" y="2023062"/>
                </a:cubicBezTo>
                <a:cubicBezTo>
                  <a:pt x="476812" y="2028035"/>
                  <a:pt x="472040" y="2032502"/>
                  <a:pt x="466725" y="2036407"/>
                </a:cubicBezTo>
                <a:moveTo>
                  <a:pt x="690848" y="1984782"/>
                </a:moveTo>
                <a:cubicBezTo>
                  <a:pt x="690848" y="2002688"/>
                  <a:pt x="676265" y="2017243"/>
                  <a:pt x="658358" y="2017243"/>
                </a:cubicBezTo>
                <a:cubicBezTo>
                  <a:pt x="640452" y="2017243"/>
                  <a:pt x="625869" y="2002688"/>
                  <a:pt x="625869" y="1984782"/>
                </a:cubicBezTo>
                <a:cubicBezTo>
                  <a:pt x="625869" y="1959807"/>
                  <a:pt x="650548" y="1923155"/>
                  <a:pt x="658358" y="1923155"/>
                </a:cubicBezTo>
                <a:cubicBezTo>
                  <a:pt x="666169" y="1923155"/>
                  <a:pt x="690848" y="1959807"/>
                  <a:pt x="690848" y="1984782"/>
                </a:cubicBezTo>
                <a:moveTo>
                  <a:pt x="632546" y="1984782"/>
                </a:moveTo>
                <a:cubicBezTo>
                  <a:pt x="632546" y="1998964"/>
                  <a:pt x="644176" y="2010594"/>
                  <a:pt x="658358" y="2010594"/>
                </a:cubicBezTo>
                <a:cubicBezTo>
                  <a:pt x="672541" y="2010594"/>
                  <a:pt x="684171" y="1999059"/>
                  <a:pt x="684171" y="1984782"/>
                </a:cubicBezTo>
                <a:cubicBezTo>
                  <a:pt x="684171" y="1962969"/>
                  <a:pt x="663873" y="1934785"/>
                  <a:pt x="658358" y="1930184"/>
                </a:cubicBezTo>
                <a:cubicBezTo>
                  <a:pt x="652815" y="1934785"/>
                  <a:pt x="632546" y="1962969"/>
                  <a:pt x="632546" y="1984782"/>
                </a:cubicBezTo>
                <a:moveTo>
                  <a:pt x="604542" y="2043246"/>
                </a:moveTo>
                <a:cubicBezTo>
                  <a:pt x="605114" y="2043760"/>
                  <a:pt x="605876" y="2043941"/>
                  <a:pt x="606542" y="2043941"/>
                </a:cubicBezTo>
                <a:cubicBezTo>
                  <a:pt x="607590" y="2043941"/>
                  <a:pt x="608543" y="2043427"/>
                  <a:pt x="609190" y="2042598"/>
                </a:cubicBezTo>
                <a:cubicBezTo>
                  <a:pt x="610248" y="2041055"/>
                  <a:pt x="609962" y="2039064"/>
                  <a:pt x="608447" y="2037950"/>
                </a:cubicBezTo>
                <a:cubicBezTo>
                  <a:pt x="603285" y="2034131"/>
                  <a:pt x="598637" y="2029673"/>
                  <a:pt x="594741" y="2024691"/>
                </a:cubicBezTo>
                <a:cubicBezTo>
                  <a:pt x="593598" y="2023253"/>
                  <a:pt x="591474" y="2023062"/>
                  <a:pt x="590055" y="2024224"/>
                </a:cubicBezTo>
                <a:cubicBezTo>
                  <a:pt x="588636" y="2025339"/>
                  <a:pt x="588330" y="2027434"/>
                  <a:pt x="589579" y="2028873"/>
                </a:cubicBezTo>
                <a:cubicBezTo>
                  <a:pt x="593864" y="2034321"/>
                  <a:pt x="598913" y="2039160"/>
                  <a:pt x="604542" y="2043246"/>
                </a:cubicBezTo>
                <a:moveTo>
                  <a:pt x="447856" y="1984782"/>
                </a:moveTo>
                <a:cubicBezTo>
                  <a:pt x="447856" y="2002688"/>
                  <a:pt x="433283" y="2017243"/>
                  <a:pt x="415376" y="2017243"/>
                </a:cubicBezTo>
                <a:cubicBezTo>
                  <a:pt x="397469" y="2017243"/>
                  <a:pt x="382895" y="2002688"/>
                  <a:pt x="382895" y="1984782"/>
                </a:cubicBezTo>
                <a:cubicBezTo>
                  <a:pt x="382895" y="1959807"/>
                  <a:pt x="407565" y="1923155"/>
                  <a:pt x="415376" y="1923155"/>
                </a:cubicBezTo>
                <a:cubicBezTo>
                  <a:pt x="423196" y="1923155"/>
                  <a:pt x="447856" y="1959807"/>
                  <a:pt x="447856" y="1984782"/>
                </a:cubicBezTo>
                <a:moveTo>
                  <a:pt x="389563" y="1984782"/>
                </a:moveTo>
                <a:cubicBezTo>
                  <a:pt x="389563" y="1998964"/>
                  <a:pt x="401183" y="2010594"/>
                  <a:pt x="415376" y="2010594"/>
                </a:cubicBezTo>
                <a:cubicBezTo>
                  <a:pt x="429558" y="2010594"/>
                  <a:pt x="441188" y="1999059"/>
                  <a:pt x="441188" y="1984782"/>
                </a:cubicBezTo>
                <a:cubicBezTo>
                  <a:pt x="441188" y="1962969"/>
                  <a:pt x="420891" y="1934785"/>
                  <a:pt x="415376" y="1930184"/>
                </a:cubicBezTo>
                <a:cubicBezTo>
                  <a:pt x="409841" y="1934785"/>
                  <a:pt x="389563" y="1962969"/>
                  <a:pt x="389563" y="1984782"/>
                </a:cubicBezTo>
                <a:moveTo>
                  <a:pt x="725986" y="2286257"/>
                </a:moveTo>
                <a:cubicBezTo>
                  <a:pt x="726567" y="2286714"/>
                  <a:pt x="727320" y="2286895"/>
                  <a:pt x="727986" y="2286895"/>
                </a:cubicBezTo>
                <a:cubicBezTo>
                  <a:pt x="729024" y="2286895"/>
                  <a:pt x="729977" y="2286438"/>
                  <a:pt x="730653" y="2285552"/>
                </a:cubicBezTo>
                <a:cubicBezTo>
                  <a:pt x="731711" y="2284067"/>
                  <a:pt x="731396" y="2282066"/>
                  <a:pt x="729891" y="2280895"/>
                </a:cubicBezTo>
                <a:cubicBezTo>
                  <a:pt x="724748" y="2277094"/>
                  <a:pt x="720176" y="2272627"/>
                  <a:pt x="716175" y="2267645"/>
                </a:cubicBezTo>
                <a:cubicBezTo>
                  <a:pt x="715042" y="2266255"/>
                  <a:pt x="712937" y="2266064"/>
                  <a:pt x="711498" y="2267179"/>
                </a:cubicBezTo>
                <a:cubicBezTo>
                  <a:pt x="710079" y="2268350"/>
                  <a:pt x="709793" y="2270436"/>
                  <a:pt x="711041" y="2271894"/>
                </a:cubicBezTo>
                <a:cubicBezTo>
                  <a:pt x="715308" y="2277275"/>
                  <a:pt x="720347" y="2282152"/>
                  <a:pt x="725986" y="2286257"/>
                </a:cubicBezTo>
                <a:moveTo>
                  <a:pt x="670074" y="2060029"/>
                </a:moveTo>
                <a:cubicBezTo>
                  <a:pt x="670350" y="2060029"/>
                  <a:pt x="670550" y="2060029"/>
                  <a:pt x="670817" y="2059943"/>
                </a:cubicBezTo>
                <a:cubicBezTo>
                  <a:pt x="678085" y="2058210"/>
                  <a:pt x="685495" y="2056305"/>
                  <a:pt x="692734" y="2054028"/>
                </a:cubicBezTo>
                <a:cubicBezTo>
                  <a:pt x="694534" y="2053466"/>
                  <a:pt x="695487" y="2051657"/>
                  <a:pt x="694934" y="2049856"/>
                </a:cubicBezTo>
                <a:cubicBezTo>
                  <a:pt x="694363" y="2048123"/>
                  <a:pt x="692544" y="2047056"/>
                  <a:pt x="690724" y="2047665"/>
                </a:cubicBezTo>
                <a:cubicBezTo>
                  <a:pt x="683580" y="2049856"/>
                  <a:pt x="676360" y="2051752"/>
                  <a:pt x="669217" y="2053323"/>
                </a:cubicBezTo>
                <a:cubicBezTo>
                  <a:pt x="667407" y="2053742"/>
                  <a:pt x="666350" y="2055571"/>
                  <a:pt x="666722" y="2057333"/>
                </a:cubicBezTo>
                <a:cubicBezTo>
                  <a:pt x="667112" y="2058962"/>
                  <a:pt x="668550" y="2060029"/>
                  <a:pt x="670074" y="2060029"/>
                </a:cubicBezTo>
                <a:moveTo>
                  <a:pt x="482994" y="2286257"/>
                </a:moveTo>
                <a:cubicBezTo>
                  <a:pt x="483575" y="2286714"/>
                  <a:pt x="484318" y="2286895"/>
                  <a:pt x="484994" y="2286895"/>
                </a:cubicBezTo>
                <a:cubicBezTo>
                  <a:pt x="486051" y="2286895"/>
                  <a:pt x="486994" y="2286438"/>
                  <a:pt x="487680" y="2285552"/>
                </a:cubicBezTo>
                <a:cubicBezTo>
                  <a:pt x="488709" y="2284067"/>
                  <a:pt x="488452" y="2282066"/>
                  <a:pt x="486908" y="2280895"/>
                </a:cubicBezTo>
                <a:cubicBezTo>
                  <a:pt x="481765" y="2277094"/>
                  <a:pt x="477183" y="2272627"/>
                  <a:pt x="473183" y="2267645"/>
                </a:cubicBezTo>
                <a:cubicBezTo>
                  <a:pt x="472040" y="2266255"/>
                  <a:pt x="469945" y="2266064"/>
                  <a:pt x="468506" y="2267179"/>
                </a:cubicBezTo>
                <a:cubicBezTo>
                  <a:pt x="467087" y="2268350"/>
                  <a:pt x="466810" y="2270436"/>
                  <a:pt x="468039" y="2271894"/>
                </a:cubicBezTo>
                <a:cubicBezTo>
                  <a:pt x="472316" y="2277275"/>
                  <a:pt x="477374" y="2282152"/>
                  <a:pt x="482994" y="2286257"/>
                </a:cubicBezTo>
                <a:moveTo>
                  <a:pt x="1418168" y="2212905"/>
                </a:moveTo>
                <a:lnTo>
                  <a:pt x="1418082" y="2219563"/>
                </a:lnTo>
                <a:lnTo>
                  <a:pt x="1401880" y="2203371"/>
                </a:lnTo>
                <a:cubicBezTo>
                  <a:pt x="1400547" y="2202028"/>
                  <a:pt x="1398451" y="2202028"/>
                  <a:pt x="1397194" y="2203371"/>
                </a:cubicBezTo>
                <a:cubicBezTo>
                  <a:pt x="1395870" y="2204723"/>
                  <a:pt x="1395870" y="2206819"/>
                  <a:pt x="1397194" y="2208019"/>
                </a:cubicBezTo>
                <a:lnTo>
                  <a:pt x="1419130" y="2229841"/>
                </a:lnTo>
                <a:cubicBezTo>
                  <a:pt x="1419777" y="2230536"/>
                  <a:pt x="1420635" y="2230812"/>
                  <a:pt x="1421502" y="2230812"/>
                </a:cubicBezTo>
                <a:cubicBezTo>
                  <a:pt x="1422359" y="2230812"/>
                  <a:pt x="1423216" y="2230536"/>
                  <a:pt x="1423873" y="2229841"/>
                </a:cubicBezTo>
                <a:lnTo>
                  <a:pt x="1445780" y="2208019"/>
                </a:lnTo>
                <a:cubicBezTo>
                  <a:pt x="1446943" y="2207000"/>
                  <a:pt x="1446943" y="2204904"/>
                  <a:pt x="1445590" y="2203561"/>
                </a:cubicBezTo>
                <a:cubicBezTo>
                  <a:pt x="1444266" y="2202209"/>
                  <a:pt x="1442180" y="2202209"/>
                  <a:pt x="1440913" y="2203561"/>
                </a:cubicBezTo>
                <a:lnTo>
                  <a:pt x="1424731" y="2219744"/>
                </a:lnTo>
                <a:lnTo>
                  <a:pt x="1424826" y="2213096"/>
                </a:lnTo>
                <a:cubicBezTo>
                  <a:pt x="1424826" y="2166814"/>
                  <a:pt x="1462545" y="2129095"/>
                  <a:pt x="1508855" y="2129095"/>
                </a:cubicBezTo>
                <a:cubicBezTo>
                  <a:pt x="1533887" y="2129095"/>
                  <a:pt x="1557423" y="2140125"/>
                  <a:pt x="1573416" y="2159375"/>
                </a:cubicBezTo>
                <a:cubicBezTo>
                  <a:pt x="1574559" y="2160823"/>
                  <a:pt x="1576654" y="2161004"/>
                  <a:pt x="1578092" y="2159756"/>
                </a:cubicBezTo>
                <a:cubicBezTo>
                  <a:pt x="1579512" y="2158584"/>
                  <a:pt x="1579693" y="2156489"/>
                  <a:pt x="1578559" y="2155098"/>
                </a:cubicBezTo>
                <a:cubicBezTo>
                  <a:pt x="1561243" y="2134305"/>
                  <a:pt x="1535887" y="2122313"/>
                  <a:pt x="1508855" y="2122313"/>
                </a:cubicBezTo>
                <a:cubicBezTo>
                  <a:pt x="1458849" y="2122313"/>
                  <a:pt x="1418168" y="2163004"/>
                  <a:pt x="1418168" y="2212905"/>
                </a:cubicBezTo>
                <a:moveTo>
                  <a:pt x="690077" y="2229841"/>
                </a:moveTo>
                <a:cubicBezTo>
                  <a:pt x="690724" y="2230536"/>
                  <a:pt x="691591" y="2230812"/>
                  <a:pt x="692448" y="2230812"/>
                </a:cubicBezTo>
                <a:cubicBezTo>
                  <a:pt x="693305" y="2230812"/>
                  <a:pt x="694172" y="2230536"/>
                  <a:pt x="694849" y="2229841"/>
                </a:cubicBezTo>
                <a:lnTo>
                  <a:pt x="716661" y="2208019"/>
                </a:lnTo>
                <a:cubicBezTo>
                  <a:pt x="717889" y="2207000"/>
                  <a:pt x="717889" y="2204895"/>
                  <a:pt x="716661" y="2203561"/>
                </a:cubicBezTo>
                <a:cubicBezTo>
                  <a:pt x="715308" y="2202209"/>
                  <a:pt x="713213" y="2202209"/>
                  <a:pt x="711984" y="2203561"/>
                </a:cubicBezTo>
                <a:lnTo>
                  <a:pt x="695801" y="2219735"/>
                </a:lnTo>
                <a:lnTo>
                  <a:pt x="695887" y="2213096"/>
                </a:lnTo>
                <a:cubicBezTo>
                  <a:pt x="695887" y="2166804"/>
                  <a:pt x="733606" y="2129085"/>
                  <a:pt x="779888" y="2129085"/>
                </a:cubicBezTo>
                <a:cubicBezTo>
                  <a:pt x="804958" y="2129085"/>
                  <a:pt x="828465" y="2140125"/>
                  <a:pt x="844467" y="2159375"/>
                </a:cubicBezTo>
                <a:cubicBezTo>
                  <a:pt x="845629" y="2160813"/>
                  <a:pt x="847715" y="2160994"/>
                  <a:pt x="849135" y="2159756"/>
                </a:cubicBezTo>
                <a:cubicBezTo>
                  <a:pt x="850582" y="2158584"/>
                  <a:pt x="850773" y="2156479"/>
                  <a:pt x="849630" y="2155088"/>
                </a:cubicBezTo>
                <a:cubicBezTo>
                  <a:pt x="832275" y="2134295"/>
                  <a:pt x="806862" y="2122303"/>
                  <a:pt x="779888" y="2122303"/>
                </a:cubicBezTo>
                <a:cubicBezTo>
                  <a:pt x="729891" y="2122303"/>
                  <a:pt x="689220" y="2162994"/>
                  <a:pt x="689220" y="2212905"/>
                </a:cubicBezTo>
                <a:lnTo>
                  <a:pt x="689124" y="2219554"/>
                </a:lnTo>
                <a:lnTo>
                  <a:pt x="672912" y="2203371"/>
                </a:lnTo>
                <a:cubicBezTo>
                  <a:pt x="671589" y="2202028"/>
                  <a:pt x="669493" y="2202028"/>
                  <a:pt x="668264" y="2203371"/>
                </a:cubicBezTo>
                <a:cubicBezTo>
                  <a:pt x="666912" y="2204714"/>
                  <a:pt x="666912" y="2206819"/>
                  <a:pt x="668264" y="2208019"/>
                </a:cubicBezTo>
                <a:lnTo>
                  <a:pt x="690077" y="2229841"/>
                </a:lnTo>
                <a:close/>
                <a:moveTo>
                  <a:pt x="1445219" y="2267645"/>
                </a:moveTo>
                <a:cubicBezTo>
                  <a:pt x="1444076" y="2266255"/>
                  <a:pt x="1441980" y="2266064"/>
                  <a:pt x="1440542" y="2267179"/>
                </a:cubicBezTo>
                <a:cubicBezTo>
                  <a:pt x="1439123" y="2268350"/>
                  <a:pt x="1438818" y="2270436"/>
                  <a:pt x="1440075" y="2271884"/>
                </a:cubicBezTo>
                <a:cubicBezTo>
                  <a:pt x="1444352" y="2277275"/>
                  <a:pt x="1449391" y="2282152"/>
                  <a:pt x="1455029" y="2286257"/>
                </a:cubicBezTo>
                <a:cubicBezTo>
                  <a:pt x="1455591" y="2286714"/>
                  <a:pt x="1456354" y="2286895"/>
                  <a:pt x="1457030" y="2286895"/>
                </a:cubicBezTo>
                <a:cubicBezTo>
                  <a:pt x="1458077" y="2286895"/>
                  <a:pt x="1459039" y="2286438"/>
                  <a:pt x="1459678" y="2285552"/>
                </a:cubicBezTo>
                <a:cubicBezTo>
                  <a:pt x="1460725" y="2284067"/>
                  <a:pt x="1460459" y="2282066"/>
                  <a:pt x="1458935" y="2280895"/>
                </a:cubicBezTo>
                <a:cubicBezTo>
                  <a:pt x="1453801" y="2277094"/>
                  <a:pt x="1449124" y="2272627"/>
                  <a:pt x="1445219" y="2267645"/>
                </a:cubicBezTo>
                <a:moveTo>
                  <a:pt x="871442" y="2048685"/>
                </a:moveTo>
                <a:cubicBezTo>
                  <a:pt x="869718" y="2048123"/>
                  <a:pt x="867813" y="2048961"/>
                  <a:pt x="867127" y="2050685"/>
                </a:cubicBezTo>
                <a:cubicBezTo>
                  <a:pt x="866470" y="2052409"/>
                  <a:pt x="867451" y="2054314"/>
                  <a:pt x="869128" y="2054962"/>
                </a:cubicBezTo>
                <a:cubicBezTo>
                  <a:pt x="875719" y="2057476"/>
                  <a:pt x="882662" y="2059057"/>
                  <a:pt x="889721" y="2059753"/>
                </a:cubicBezTo>
                <a:lnTo>
                  <a:pt x="890092" y="2059753"/>
                </a:lnTo>
                <a:cubicBezTo>
                  <a:pt x="891807" y="2059753"/>
                  <a:pt x="893254" y="2058495"/>
                  <a:pt x="893436" y="2056781"/>
                </a:cubicBezTo>
                <a:cubicBezTo>
                  <a:pt x="893530" y="2054866"/>
                  <a:pt x="892197" y="2053247"/>
                  <a:pt x="890397" y="2053057"/>
                </a:cubicBezTo>
                <a:cubicBezTo>
                  <a:pt x="883901" y="2052409"/>
                  <a:pt x="877528" y="2050875"/>
                  <a:pt x="871442" y="2048685"/>
                </a:cubicBezTo>
                <a:moveTo>
                  <a:pt x="1574463" y="2266064"/>
                </a:moveTo>
                <a:cubicBezTo>
                  <a:pt x="1570377" y="2270989"/>
                  <a:pt x="1565614" y="2275456"/>
                  <a:pt x="1560280" y="2279361"/>
                </a:cubicBezTo>
                <a:cubicBezTo>
                  <a:pt x="1558757" y="2280438"/>
                  <a:pt x="1558471" y="2282533"/>
                  <a:pt x="1559509" y="2284067"/>
                </a:cubicBezTo>
                <a:cubicBezTo>
                  <a:pt x="1560186" y="2284895"/>
                  <a:pt x="1561147" y="2285362"/>
                  <a:pt x="1562186" y="2285362"/>
                </a:cubicBezTo>
                <a:cubicBezTo>
                  <a:pt x="1562843" y="2285362"/>
                  <a:pt x="1563519" y="2285181"/>
                  <a:pt x="1564091" y="2284714"/>
                </a:cubicBezTo>
                <a:cubicBezTo>
                  <a:pt x="1569891" y="2280523"/>
                  <a:pt x="1575054" y="2275646"/>
                  <a:pt x="1579521" y="2270246"/>
                </a:cubicBezTo>
                <a:cubicBezTo>
                  <a:pt x="1580664" y="2268808"/>
                  <a:pt x="1580464" y="2266712"/>
                  <a:pt x="1579045" y="2265550"/>
                </a:cubicBezTo>
                <a:cubicBezTo>
                  <a:pt x="1577702" y="2264435"/>
                  <a:pt x="1575606" y="2264626"/>
                  <a:pt x="1574463" y="2266064"/>
                </a:cubicBezTo>
                <a:moveTo>
                  <a:pt x="1630280" y="2017243"/>
                </a:moveTo>
                <a:cubicBezTo>
                  <a:pt x="1612382" y="2017243"/>
                  <a:pt x="1597809" y="2002688"/>
                  <a:pt x="1597809" y="1984782"/>
                </a:cubicBezTo>
                <a:cubicBezTo>
                  <a:pt x="1597809" y="1959807"/>
                  <a:pt x="1622488" y="1923155"/>
                  <a:pt x="1630280" y="1923155"/>
                </a:cubicBezTo>
                <a:cubicBezTo>
                  <a:pt x="1638090" y="1923155"/>
                  <a:pt x="1662769" y="1959807"/>
                  <a:pt x="1662769" y="1984782"/>
                </a:cubicBezTo>
                <a:cubicBezTo>
                  <a:pt x="1662769" y="2002688"/>
                  <a:pt x="1648301" y="2017243"/>
                  <a:pt x="1630280" y="2017243"/>
                </a:cubicBezTo>
                <a:moveTo>
                  <a:pt x="1630366" y="1930184"/>
                </a:moveTo>
                <a:cubicBezTo>
                  <a:pt x="1624851" y="1934785"/>
                  <a:pt x="1604553" y="1962969"/>
                  <a:pt x="1604553" y="1984782"/>
                </a:cubicBezTo>
                <a:cubicBezTo>
                  <a:pt x="1604553" y="1998964"/>
                  <a:pt x="1616192" y="2010594"/>
                  <a:pt x="1630366" y="2010594"/>
                </a:cubicBezTo>
                <a:cubicBezTo>
                  <a:pt x="1644577" y="2010594"/>
                  <a:pt x="1656197" y="1999059"/>
                  <a:pt x="1656197" y="1984782"/>
                </a:cubicBezTo>
                <a:cubicBezTo>
                  <a:pt x="1656197" y="1962969"/>
                  <a:pt x="1635900" y="1934785"/>
                  <a:pt x="1630366" y="1930184"/>
                </a:cubicBezTo>
                <a:moveTo>
                  <a:pt x="933802" y="1984782"/>
                </a:moveTo>
                <a:cubicBezTo>
                  <a:pt x="933802" y="2002688"/>
                  <a:pt x="919248" y="2017243"/>
                  <a:pt x="901341" y="2017243"/>
                </a:cubicBezTo>
                <a:cubicBezTo>
                  <a:pt x="883434" y="2017243"/>
                  <a:pt x="868861" y="2002688"/>
                  <a:pt x="868861" y="1984782"/>
                </a:cubicBezTo>
                <a:cubicBezTo>
                  <a:pt x="868861" y="1959807"/>
                  <a:pt x="893540" y="1923155"/>
                  <a:pt x="901341" y="1923155"/>
                </a:cubicBezTo>
                <a:cubicBezTo>
                  <a:pt x="909171" y="1923155"/>
                  <a:pt x="933802" y="1959807"/>
                  <a:pt x="933802" y="1984782"/>
                </a:cubicBezTo>
                <a:moveTo>
                  <a:pt x="875529" y="1984782"/>
                </a:moveTo>
                <a:cubicBezTo>
                  <a:pt x="875529" y="1998964"/>
                  <a:pt x="887130" y="2010594"/>
                  <a:pt x="901341" y="2010594"/>
                </a:cubicBezTo>
                <a:cubicBezTo>
                  <a:pt x="915533" y="2010594"/>
                  <a:pt x="927154" y="1999059"/>
                  <a:pt x="927154" y="1984782"/>
                </a:cubicBezTo>
                <a:cubicBezTo>
                  <a:pt x="927154" y="1962969"/>
                  <a:pt x="906856" y="1934785"/>
                  <a:pt x="901341" y="1930184"/>
                </a:cubicBezTo>
                <a:cubicBezTo>
                  <a:pt x="895807" y="1934785"/>
                  <a:pt x="875529" y="1962969"/>
                  <a:pt x="875529" y="1984782"/>
                </a:cubicBezTo>
                <a:moveTo>
                  <a:pt x="1572092" y="2218115"/>
                </a:moveTo>
                <a:cubicBezTo>
                  <a:pt x="1570748" y="2219468"/>
                  <a:pt x="1570748" y="2221554"/>
                  <a:pt x="1572092" y="2222811"/>
                </a:cubicBezTo>
                <a:cubicBezTo>
                  <a:pt x="1573416" y="2224164"/>
                  <a:pt x="1575521" y="2224164"/>
                  <a:pt x="1576740" y="2222811"/>
                </a:cubicBezTo>
                <a:lnTo>
                  <a:pt x="1592961" y="2206628"/>
                </a:lnTo>
                <a:lnTo>
                  <a:pt x="1592961" y="2213191"/>
                </a:lnTo>
                <a:cubicBezTo>
                  <a:pt x="1593142" y="2222440"/>
                  <a:pt x="1590094" y="2237651"/>
                  <a:pt x="1586370" y="2246624"/>
                </a:cubicBezTo>
                <a:cubicBezTo>
                  <a:pt x="1585607" y="2248348"/>
                  <a:pt x="1586465" y="2250253"/>
                  <a:pt x="1588094" y="2250996"/>
                </a:cubicBezTo>
                <a:cubicBezTo>
                  <a:pt x="1588465" y="2251186"/>
                  <a:pt x="1588951" y="2251281"/>
                  <a:pt x="1589418" y="2251281"/>
                </a:cubicBezTo>
                <a:cubicBezTo>
                  <a:pt x="1590770" y="2251281"/>
                  <a:pt x="1591999" y="2250538"/>
                  <a:pt x="1592466" y="2249281"/>
                </a:cubicBezTo>
                <a:cubicBezTo>
                  <a:pt x="1596676" y="2239461"/>
                  <a:pt x="1599819" y="2223278"/>
                  <a:pt x="1599609" y="2213191"/>
                </a:cubicBezTo>
                <a:lnTo>
                  <a:pt x="1599609" y="2206724"/>
                </a:lnTo>
                <a:lnTo>
                  <a:pt x="1615811" y="2222907"/>
                </a:lnTo>
                <a:cubicBezTo>
                  <a:pt x="1616450" y="2223554"/>
                  <a:pt x="1617326" y="2223840"/>
                  <a:pt x="1618183" y="2223840"/>
                </a:cubicBezTo>
                <a:cubicBezTo>
                  <a:pt x="1619040" y="2223840"/>
                  <a:pt x="1619907" y="2223554"/>
                  <a:pt x="1620574" y="2222907"/>
                </a:cubicBezTo>
                <a:cubicBezTo>
                  <a:pt x="1621898" y="2221554"/>
                  <a:pt x="1621898" y="2219468"/>
                  <a:pt x="1620574" y="2218249"/>
                </a:cubicBezTo>
                <a:lnTo>
                  <a:pt x="1598676" y="2196351"/>
                </a:lnTo>
                <a:cubicBezTo>
                  <a:pt x="1598085" y="2195751"/>
                  <a:pt x="1597237" y="2195370"/>
                  <a:pt x="1596285" y="2195370"/>
                </a:cubicBezTo>
                <a:cubicBezTo>
                  <a:pt x="1595323" y="2195370"/>
                  <a:pt x="1594561" y="2195751"/>
                  <a:pt x="1593913" y="2196351"/>
                </a:cubicBezTo>
                <a:lnTo>
                  <a:pt x="1572092" y="2218115"/>
                </a:lnTo>
                <a:close/>
                <a:moveTo>
                  <a:pt x="1566653" y="2024682"/>
                </a:moveTo>
                <a:cubicBezTo>
                  <a:pt x="1565520" y="2023253"/>
                  <a:pt x="1563424" y="2023062"/>
                  <a:pt x="1562005" y="2024224"/>
                </a:cubicBezTo>
                <a:cubicBezTo>
                  <a:pt x="1560566" y="2025329"/>
                  <a:pt x="1560280" y="2027434"/>
                  <a:pt x="1561519" y="2028863"/>
                </a:cubicBezTo>
                <a:cubicBezTo>
                  <a:pt x="1565796" y="2034312"/>
                  <a:pt x="1570834" y="2039150"/>
                  <a:pt x="1576473" y="2043246"/>
                </a:cubicBezTo>
                <a:cubicBezTo>
                  <a:pt x="1577044" y="2043751"/>
                  <a:pt x="1577787" y="2043932"/>
                  <a:pt x="1578473" y="2043932"/>
                </a:cubicBezTo>
                <a:cubicBezTo>
                  <a:pt x="1579512" y="2043932"/>
                  <a:pt x="1580473" y="2043417"/>
                  <a:pt x="1581140" y="2042589"/>
                </a:cubicBezTo>
                <a:cubicBezTo>
                  <a:pt x="1582188" y="2041046"/>
                  <a:pt x="1581902" y="2039055"/>
                  <a:pt x="1580359" y="2037950"/>
                </a:cubicBezTo>
                <a:cubicBezTo>
                  <a:pt x="1575235" y="2034131"/>
                  <a:pt x="1570654" y="2029663"/>
                  <a:pt x="1566653" y="2024682"/>
                </a:cubicBezTo>
                <a:moveTo>
                  <a:pt x="1087441" y="2159375"/>
                </a:moveTo>
                <a:cubicBezTo>
                  <a:pt x="1088584" y="2160813"/>
                  <a:pt x="1090708" y="2160994"/>
                  <a:pt x="1092127" y="2159756"/>
                </a:cubicBezTo>
                <a:cubicBezTo>
                  <a:pt x="1093546" y="2158584"/>
                  <a:pt x="1093746" y="2156489"/>
                  <a:pt x="1092603" y="2155098"/>
                </a:cubicBezTo>
                <a:cubicBezTo>
                  <a:pt x="1075258" y="2134305"/>
                  <a:pt x="1049921" y="2122303"/>
                  <a:pt x="1022871" y="2122303"/>
                </a:cubicBezTo>
                <a:cubicBezTo>
                  <a:pt x="972864" y="2122303"/>
                  <a:pt x="932202" y="2162994"/>
                  <a:pt x="932202" y="2212905"/>
                </a:cubicBezTo>
                <a:lnTo>
                  <a:pt x="932116" y="2219554"/>
                </a:lnTo>
                <a:lnTo>
                  <a:pt x="915914" y="2203371"/>
                </a:lnTo>
                <a:cubicBezTo>
                  <a:pt x="914581" y="2202028"/>
                  <a:pt x="912476" y="2202028"/>
                  <a:pt x="911247" y="2203371"/>
                </a:cubicBezTo>
                <a:cubicBezTo>
                  <a:pt x="909904" y="2204723"/>
                  <a:pt x="909904" y="2206819"/>
                  <a:pt x="911247" y="2208019"/>
                </a:cubicBezTo>
                <a:lnTo>
                  <a:pt x="933155" y="2229841"/>
                </a:lnTo>
                <a:cubicBezTo>
                  <a:pt x="933802" y="2230536"/>
                  <a:pt x="934659" y="2230812"/>
                  <a:pt x="935526" y="2230812"/>
                </a:cubicBezTo>
                <a:cubicBezTo>
                  <a:pt x="936384" y="2230812"/>
                  <a:pt x="937241" y="2230536"/>
                  <a:pt x="937927" y="2229841"/>
                </a:cubicBezTo>
                <a:lnTo>
                  <a:pt x="959834" y="2208019"/>
                </a:lnTo>
                <a:cubicBezTo>
                  <a:pt x="960958" y="2207000"/>
                  <a:pt x="960958" y="2204904"/>
                  <a:pt x="959615" y="2203561"/>
                </a:cubicBezTo>
                <a:cubicBezTo>
                  <a:pt x="958301" y="2202209"/>
                  <a:pt x="956196" y="2202209"/>
                  <a:pt x="954967" y="2203561"/>
                </a:cubicBezTo>
                <a:lnTo>
                  <a:pt x="938765" y="2219735"/>
                </a:lnTo>
                <a:lnTo>
                  <a:pt x="938889" y="2213096"/>
                </a:lnTo>
                <a:cubicBezTo>
                  <a:pt x="938889" y="2166814"/>
                  <a:pt x="976598" y="2129085"/>
                  <a:pt x="1022871" y="2129085"/>
                </a:cubicBezTo>
                <a:cubicBezTo>
                  <a:pt x="1047912" y="2129085"/>
                  <a:pt x="1071458" y="2140125"/>
                  <a:pt x="1087441" y="2159375"/>
                </a:cubicBezTo>
                <a:moveTo>
                  <a:pt x="831228" y="2279361"/>
                </a:moveTo>
                <a:cubicBezTo>
                  <a:pt x="829694" y="2280438"/>
                  <a:pt x="829418" y="2282533"/>
                  <a:pt x="830466" y="2284067"/>
                </a:cubicBezTo>
                <a:cubicBezTo>
                  <a:pt x="831142" y="2284895"/>
                  <a:pt x="832095" y="2285362"/>
                  <a:pt x="833142" y="2285362"/>
                </a:cubicBezTo>
                <a:cubicBezTo>
                  <a:pt x="833809" y="2285362"/>
                  <a:pt x="834466" y="2285181"/>
                  <a:pt x="835142" y="2284714"/>
                </a:cubicBezTo>
                <a:cubicBezTo>
                  <a:pt x="840857" y="2280523"/>
                  <a:pt x="846087" y="2275646"/>
                  <a:pt x="850582" y="2270246"/>
                </a:cubicBezTo>
                <a:cubicBezTo>
                  <a:pt x="851716" y="2268808"/>
                  <a:pt x="851506" y="2266712"/>
                  <a:pt x="850087" y="2265550"/>
                </a:cubicBezTo>
                <a:cubicBezTo>
                  <a:pt x="848763" y="2264435"/>
                  <a:pt x="846668" y="2264626"/>
                  <a:pt x="845420" y="2266064"/>
                </a:cubicBezTo>
                <a:cubicBezTo>
                  <a:pt x="841324" y="2270989"/>
                  <a:pt x="836562" y="2275456"/>
                  <a:pt x="831228" y="2279361"/>
                </a:cubicBezTo>
                <a:moveTo>
                  <a:pt x="959244" y="2267645"/>
                </a:moveTo>
                <a:cubicBezTo>
                  <a:pt x="958101" y="2266255"/>
                  <a:pt x="956014" y="2266064"/>
                  <a:pt x="954567" y="2267179"/>
                </a:cubicBezTo>
                <a:cubicBezTo>
                  <a:pt x="953157" y="2268350"/>
                  <a:pt x="952872" y="2270436"/>
                  <a:pt x="954100" y="2271884"/>
                </a:cubicBezTo>
                <a:cubicBezTo>
                  <a:pt x="958386" y="2277275"/>
                  <a:pt x="963435" y="2282152"/>
                  <a:pt x="969064" y="2286257"/>
                </a:cubicBezTo>
                <a:cubicBezTo>
                  <a:pt x="969636" y="2286714"/>
                  <a:pt x="970378" y="2286895"/>
                  <a:pt x="971064" y="2286895"/>
                </a:cubicBezTo>
                <a:cubicBezTo>
                  <a:pt x="972112" y="2286895"/>
                  <a:pt x="973074" y="2286438"/>
                  <a:pt x="973741" y="2285552"/>
                </a:cubicBezTo>
                <a:cubicBezTo>
                  <a:pt x="974779" y="2284067"/>
                  <a:pt x="974484" y="2282066"/>
                  <a:pt x="972960" y="2280895"/>
                </a:cubicBezTo>
                <a:cubicBezTo>
                  <a:pt x="967835" y="2277094"/>
                  <a:pt x="963158" y="2272627"/>
                  <a:pt x="959244" y="2267645"/>
                </a:cubicBezTo>
                <a:moveTo>
                  <a:pt x="843039" y="2222811"/>
                </a:moveTo>
                <a:cubicBezTo>
                  <a:pt x="844372" y="2224164"/>
                  <a:pt x="846468" y="2224164"/>
                  <a:pt x="847715" y="2222811"/>
                </a:cubicBezTo>
                <a:lnTo>
                  <a:pt x="863908" y="2206628"/>
                </a:lnTo>
                <a:lnTo>
                  <a:pt x="863908" y="2213191"/>
                </a:lnTo>
                <a:cubicBezTo>
                  <a:pt x="864089" y="2222440"/>
                  <a:pt x="861050" y="2237651"/>
                  <a:pt x="857316" y="2246624"/>
                </a:cubicBezTo>
                <a:cubicBezTo>
                  <a:pt x="856679" y="2248348"/>
                  <a:pt x="857422" y="2250253"/>
                  <a:pt x="859050" y="2250996"/>
                </a:cubicBezTo>
                <a:cubicBezTo>
                  <a:pt x="859536" y="2251186"/>
                  <a:pt x="859907" y="2251281"/>
                  <a:pt x="860374" y="2251281"/>
                </a:cubicBezTo>
                <a:cubicBezTo>
                  <a:pt x="861717" y="2251281"/>
                  <a:pt x="862955" y="2250538"/>
                  <a:pt x="863422" y="2249281"/>
                </a:cubicBezTo>
                <a:cubicBezTo>
                  <a:pt x="867623" y="2239461"/>
                  <a:pt x="870756" y="2223278"/>
                  <a:pt x="870585" y="2213191"/>
                </a:cubicBezTo>
                <a:lnTo>
                  <a:pt x="870585" y="2206724"/>
                </a:lnTo>
                <a:lnTo>
                  <a:pt x="886768" y="2222907"/>
                </a:lnTo>
                <a:cubicBezTo>
                  <a:pt x="887435" y="2223554"/>
                  <a:pt x="888292" y="2223840"/>
                  <a:pt x="889130" y="2223840"/>
                </a:cubicBezTo>
                <a:cubicBezTo>
                  <a:pt x="889997" y="2223840"/>
                  <a:pt x="890864" y="2223554"/>
                  <a:pt x="891530" y="2222907"/>
                </a:cubicBezTo>
                <a:cubicBezTo>
                  <a:pt x="892854" y="2221554"/>
                  <a:pt x="892854" y="2219468"/>
                  <a:pt x="891530" y="2218249"/>
                </a:cubicBezTo>
                <a:lnTo>
                  <a:pt x="869623" y="2196351"/>
                </a:lnTo>
                <a:cubicBezTo>
                  <a:pt x="869042" y="2195751"/>
                  <a:pt x="868185" y="2195370"/>
                  <a:pt x="867232" y="2195370"/>
                </a:cubicBezTo>
                <a:cubicBezTo>
                  <a:pt x="866270" y="2195370"/>
                  <a:pt x="865537" y="2195751"/>
                  <a:pt x="864861" y="2196351"/>
                </a:cubicBezTo>
                <a:lnTo>
                  <a:pt x="843039" y="2218115"/>
                </a:lnTo>
                <a:cubicBezTo>
                  <a:pt x="841724" y="2219468"/>
                  <a:pt x="841724" y="2221554"/>
                  <a:pt x="843039" y="2222811"/>
                </a:cubicBezTo>
                <a:moveTo>
                  <a:pt x="1330433" y="2159375"/>
                </a:moveTo>
                <a:cubicBezTo>
                  <a:pt x="1331576" y="2160813"/>
                  <a:pt x="1333662" y="2160994"/>
                  <a:pt x="1335110" y="2159756"/>
                </a:cubicBezTo>
                <a:cubicBezTo>
                  <a:pt x="1336529" y="2158584"/>
                  <a:pt x="1336738" y="2156489"/>
                  <a:pt x="1335576" y="2155098"/>
                </a:cubicBezTo>
                <a:cubicBezTo>
                  <a:pt x="1318250" y="2134305"/>
                  <a:pt x="1292809" y="2122303"/>
                  <a:pt x="1265854" y="2122303"/>
                </a:cubicBezTo>
                <a:cubicBezTo>
                  <a:pt x="1215857" y="2122303"/>
                  <a:pt x="1175185" y="2162994"/>
                  <a:pt x="1175185" y="2212905"/>
                </a:cubicBezTo>
                <a:lnTo>
                  <a:pt x="1175089" y="2219554"/>
                </a:lnTo>
                <a:lnTo>
                  <a:pt x="1158887" y="2203371"/>
                </a:lnTo>
                <a:cubicBezTo>
                  <a:pt x="1157564" y="2202028"/>
                  <a:pt x="1155468" y="2202028"/>
                  <a:pt x="1154230" y="2203371"/>
                </a:cubicBezTo>
                <a:cubicBezTo>
                  <a:pt x="1152887" y="2204723"/>
                  <a:pt x="1152887" y="2206819"/>
                  <a:pt x="1154230" y="2208019"/>
                </a:cubicBezTo>
                <a:lnTo>
                  <a:pt x="1176052" y="2229841"/>
                </a:lnTo>
                <a:cubicBezTo>
                  <a:pt x="1176699" y="2230536"/>
                  <a:pt x="1177557" y="2230812"/>
                  <a:pt x="1178423" y="2230812"/>
                </a:cubicBezTo>
                <a:cubicBezTo>
                  <a:pt x="1179280" y="2230812"/>
                  <a:pt x="1180138" y="2230536"/>
                  <a:pt x="1180795" y="2229841"/>
                </a:cubicBezTo>
                <a:lnTo>
                  <a:pt x="1202607" y="2208019"/>
                </a:lnTo>
                <a:cubicBezTo>
                  <a:pt x="1203950" y="2207000"/>
                  <a:pt x="1203950" y="2204904"/>
                  <a:pt x="1202607" y="2203561"/>
                </a:cubicBezTo>
                <a:cubicBezTo>
                  <a:pt x="1201283" y="2202209"/>
                  <a:pt x="1199188" y="2202209"/>
                  <a:pt x="1197950" y="2203561"/>
                </a:cubicBezTo>
                <a:lnTo>
                  <a:pt x="1181748" y="2219735"/>
                </a:lnTo>
                <a:lnTo>
                  <a:pt x="1181843" y="2213096"/>
                </a:lnTo>
                <a:cubicBezTo>
                  <a:pt x="1181843" y="2166814"/>
                  <a:pt x="1219552" y="2129085"/>
                  <a:pt x="1265854" y="2129085"/>
                </a:cubicBezTo>
                <a:cubicBezTo>
                  <a:pt x="1290904" y="2129085"/>
                  <a:pt x="1314431" y="2140125"/>
                  <a:pt x="1330433" y="2159375"/>
                </a:cubicBezTo>
                <a:moveTo>
                  <a:pt x="1343387" y="2246624"/>
                </a:moveTo>
                <a:cubicBezTo>
                  <a:pt x="1342615" y="2248348"/>
                  <a:pt x="1343482" y="2250253"/>
                  <a:pt x="1345111" y="2250996"/>
                </a:cubicBezTo>
                <a:cubicBezTo>
                  <a:pt x="1345568" y="2251186"/>
                  <a:pt x="1345978" y="2251281"/>
                  <a:pt x="1346445" y="2251281"/>
                </a:cubicBezTo>
                <a:cubicBezTo>
                  <a:pt x="1347778" y="2251281"/>
                  <a:pt x="1349016" y="2250538"/>
                  <a:pt x="1349483" y="2249281"/>
                </a:cubicBezTo>
                <a:cubicBezTo>
                  <a:pt x="1353693" y="2239461"/>
                  <a:pt x="1356836" y="2223278"/>
                  <a:pt x="1356636" y="2213191"/>
                </a:cubicBezTo>
                <a:lnTo>
                  <a:pt x="1356636" y="2206724"/>
                </a:lnTo>
                <a:lnTo>
                  <a:pt x="1372828" y="2222907"/>
                </a:lnTo>
                <a:cubicBezTo>
                  <a:pt x="1373514" y="2223554"/>
                  <a:pt x="1374334" y="2223840"/>
                  <a:pt x="1375200" y="2223840"/>
                </a:cubicBezTo>
                <a:cubicBezTo>
                  <a:pt x="1376057" y="2223840"/>
                  <a:pt x="1376915" y="2223554"/>
                  <a:pt x="1377591" y="2222907"/>
                </a:cubicBezTo>
                <a:cubicBezTo>
                  <a:pt x="1378905" y="2221554"/>
                  <a:pt x="1378905" y="2219468"/>
                  <a:pt x="1377591" y="2218249"/>
                </a:cubicBezTo>
                <a:lnTo>
                  <a:pt x="1355684" y="2196351"/>
                </a:lnTo>
                <a:cubicBezTo>
                  <a:pt x="1355093" y="2195751"/>
                  <a:pt x="1354245" y="2195370"/>
                  <a:pt x="1353302" y="2195370"/>
                </a:cubicBezTo>
                <a:cubicBezTo>
                  <a:pt x="1352340" y="2195370"/>
                  <a:pt x="1351579" y="2195751"/>
                  <a:pt x="1350921" y="2196351"/>
                </a:cubicBezTo>
                <a:lnTo>
                  <a:pt x="1329099" y="2218115"/>
                </a:lnTo>
                <a:cubicBezTo>
                  <a:pt x="1327766" y="2219468"/>
                  <a:pt x="1327766" y="2221554"/>
                  <a:pt x="1329099" y="2222811"/>
                </a:cubicBezTo>
                <a:cubicBezTo>
                  <a:pt x="1330433" y="2224164"/>
                  <a:pt x="1332529" y="2224164"/>
                  <a:pt x="1333795" y="2222811"/>
                </a:cubicBezTo>
                <a:lnTo>
                  <a:pt x="1349978" y="2206628"/>
                </a:lnTo>
                <a:lnTo>
                  <a:pt x="1349978" y="2213191"/>
                </a:lnTo>
                <a:cubicBezTo>
                  <a:pt x="1350150" y="2222440"/>
                  <a:pt x="1347111" y="2237651"/>
                  <a:pt x="1343387" y="2246624"/>
                </a:cubicBezTo>
                <a:moveTo>
                  <a:pt x="1202236" y="2267645"/>
                </a:moveTo>
                <a:cubicBezTo>
                  <a:pt x="1201093" y="2266255"/>
                  <a:pt x="1198997" y="2266064"/>
                  <a:pt x="1197559" y="2267179"/>
                </a:cubicBezTo>
                <a:cubicBezTo>
                  <a:pt x="1196140" y="2268350"/>
                  <a:pt x="1195864" y="2270436"/>
                  <a:pt x="1197092" y="2271884"/>
                </a:cubicBezTo>
                <a:cubicBezTo>
                  <a:pt x="1201369" y="2277275"/>
                  <a:pt x="1206417" y="2282152"/>
                  <a:pt x="1212046" y="2286257"/>
                </a:cubicBezTo>
                <a:cubicBezTo>
                  <a:pt x="1212599" y="2286714"/>
                  <a:pt x="1213371" y="2286895"/>
                  <a:pt x="1214047" y="2286895"/>
                </a:cubicBezTo>
                <a:cubicBezTo>
                  <a:pt x="1215094" y="2286895"/>
                  <a:pt x="1216047" y="2286438"/>
                  <a:pt x="1216723" y="2285552"/>
                </a:cubicBezTo>
                <a:cubicBezTo>
                  <a:pt x="1217762" y="2284067"/>
                  <a:pt x="1217466" y="2282066"/>
                  <a:pt x="1215942" y="2280895"/>
                </a:cubicBezTo>
                <a:cubicBezTo>
                  <a:pt x="1210808" y="2277094"/>
                  <a:pt x="1206141" y="2272627"/>
                  <a:pt x="1202236" y="2267645"/>
                </a:cubicBezTo>
                <a:moveTo>
                  <a:pt x="1100299" y="2246624"/>
                </a:moveTo>
                <a:cubicBezTo>
                  <a:pt x="1099547" y="2248348"/>
                  <a:pt x="1100404" y="2250253"/>
                  <a:pt x="1102043" y="2250996"/>
                </a:cubicBezTo>
                <a:cubicBezTo>
                  <a:pt x="1102414" y="2251186"/>
                  <a:pt x="1102880" y="2251281"/>
                  <a:pt x="1103357" y="2251281"/>
                </a:cubicBezTo>
                <a:cubicBezTo>
                  <a:pt x="1104709" y="2251281"/>
                  <a:pt x="1105938" y="2250538"/>
                  <a:pt x="1106415" y="2249281"/>
                </a:cubicBezTo>
                <a:cubicBezTo>
                  <a:pt x="1110606" y="2239461"/>
                  <a:pt x="1113748" y="2223278"/>
                  <a:pt x="1113568" y="2213191"/>
                </a:cubicBezTo>
                <a:lnTo>
                  <a:pt x="1113568" y="2206724"/>
                </a:lnTo>
                <a:lnTo>
                  <a:pt x="1129751" y="2222907"/>
                </a:lnTo>
                <a:cubicBezTo>
                  <a:pt x="1130417" y="2223554"/>
                  <a:pt x="1131255" y="2223840"/>
                  <a:pt x="1132132" y="2223840"/>
                </a:cubicBezTo>
                <a:cubicBezTo>
                  <a:pt x="1132989" y="2223840"/>
                  <a:pt x="1133837" y="2223554"/>
                  <a:pt x="1134523" y="2222907"/>
                </a:cubicBezTo>
                <a:cubicBezTo>
                  <a:pt x="1135828" y="2221554"/>
                  <a:pt x="1135828" y="2219468"/>
                  <a:pt x="1134523" y="2218249"/>
                </a:cubicBezTo>
                <a:lnTo>
                  <a:pt x="1112615" y="2196351"/>
                </a:lnTo>
                <a:cubicBezTo>
                  <a:pt x="1112015" y="2195751"/>
                  <a:pt x="1111177" y="2195370"/>
                  <a:pt x="1110215" y="2195370"/>
                </a:cubicBezTo>
                <a:cubicBezTo>
                  <a:pt x="1109243" y="2195370"/>
                  <a:pt x="1108510" y="2195751"/>
                  <a:pt x="1107853" y="2196351"/>
                </a:cubicBezTo>
                <a:lnTo>
                  <a:pt x="1086031" y="2218115"/>
                </a:lnTo>
                <a:cubicBezTo>
                  <a:pt x="1084697" y="2219468"/>
                  <a:pt x="1084697" y="2221554"/>
                  <a:pt x="1086031" y="2222811"/>
                </a:cubicBezTo>
                <a:cubicBezTo>
                  <a:pt x="1087365" y="2224164"/>
                  <a:pt x="1089450" y="2224164"/>
                  <a:pt x="1090708" y="2222811"/>
                </a:cubicBezTo>
                <a:lnTo>
                  <a:pt x="1106881" y="2206628"/>
                </a:lnTo>
                <a:lnTo>
                  <a:pt x="1106881" y="2213191"/>
                </a:lnTo>
                <a:cubicBezTo>
                  <a:pt x="1107081" y="2222440"/>
                  <a:pt x="1104033" y="2237651"/>
                  <a:pt x="1100299" y="2246624"/>
                </a:cubicBezTo>
                <a:moveTo>
                  <a:pt x="20936" y="2291696"/>
                </a:moveTo>
                <a:cubicBezTo>
                  <a:pt x="19231" y="2291086"/>
                  <a:pt x="17326" y="2291972"/>
                  <a:pt x="16650" y="2293696"/>
                </a:cubicBezTo>
                <a:cubicBezTo>
                  <a:pt x="15973" y="2295373"/>
                  <a:pt x="16935" y="2297278"/>
                  <a:pt x="18659" y="2297973"/>
                </a:cubicBezTo>
                <a:cubicBezTo>
                  <a:pt x="25232" y="2300440"/>
                  <a:pt x="32185" y="2302069"/>
                  <a:pt x="39233" y="2302717"/>
                </a:cubicBezTo>
                <a:lnTo>
                  <a:pt x="39605" y="2302717"/>
                </a:lnTo>
                <a:cubicBezTo>
                  <a:pt x="41329" y="2302717"/>
                  <a:pt x="42748" y="2301469"/>
                  <a:pt x="42958" y="2299783"/>
                </a:cubicBezTo>
                <a:cubicBezTo>
                  <a:pt x="43053" y="2297887"/>
                  <a:pt x="41700" y="2296249"/>
                  <a:pt x="39910" y="2296068"/>
                </a:cubicBezTo>
                <a:cubicBezTo>
                  <a:pt x="33423" y="2295373"/>
                  <a:pt x="27051" y="2293887"/>
                  <a:pt x="20936" y="2291696"/>
                </a:cubicBezTo>
                <a:moveTo>
                  <a:pt x="0" y="2023501"/>
                </a:moveTo>
                <a:lnTo>
                  <a:pt x="0" y="2027187"/>
                </a:lnTo>
                <a:cubicBezTo>
                  <a:pt x="867" y="2026072"/>
                  <a:pt x="724" y="2024653"/>
                  <a:pt x="0" y="2023501"/>
                </a:cubicBezTo>
                <a:moveTo>
                  <a:pt x="943" y="1794920"/>
                </a:moveTo>
                <a:cubicBezTo>
                  <a:pt x="619" y="1794672"/>
                  <a:pt x="333" y="1794377"/>
                  <a:pt x="0" y="1794129"/>
                </a:cubicBezTo>
                <a:lnTo>
                  <a:pt x="0" y="1800701"/>
                </a:lnTo>
                <a:cubicBezTo>
                  <a:pt x="648" y="1800501"/>
                  <a:pt x="1248" y="1800196"/>
                  <a:pt x="1705" y="1799635"/>
                </a:cubicBezTo>
                <a:cubicBezTo>
                  <a:pt x="2743" y="1798091"/>
                  <a:pt x="2467" y="1796091"/>
                  <a:pt x="943" y="1794920"/>
                </a:cubicBezTo>
                <a:moveTo>
                  <a:pt x="1231668" y="1807721"/>
                </a:moveTo>
                <a:cubicBezTo>
                  <a:pt x="1231011" y="1809436"/>
                  <a:pt x="1231954" y="1811350"/>
                  <a:pt x="1233668" y="1811998"/>
                </a:cubicBezTo>
                <a:cubicBezTo>
                  <a:pt x="1240212" y="1814465"/>
                  <a:pt x="1247175" y="1816094"/>
                  <a:pt x="1254233" y="1816741"/>
                </a:cubicBezTo>
                <a:lnTo>
                  <a:pt x="1254623" y="1816741"/>
                </a:lnTo>
                <a:cubicBezTo>
                  <a:pt x="1256329" y="1816741"/>
                  <a:pt x="1257767" y="1815532"/>
                  <a:pt x="1257957" y="1813808"/>
                </a:cubicBezTo>
                <a:cubicBezTo>
                  <a:pt x="1258052" y="1811903"/>
                  <a:pt x="1256729" y="1810274"/>
                  <a:pt x="1254890" y="1810093"/>
                </a:cubicBezTo>
                <a:cubicBezTo>
                  <a:pt x="1248423" y="1809436"/>
                  <a:pt x="1242050" y="1807902"/>
                  <a:pt x="1235954" y="1805721"/>
                </a:cubicBezTo>
                <a:cubicBezTo>
                  <a:pt x="1234231" y="1805111"/>
                  <a:pt x="1232325" y="1805997"/>
                  <a:pt x="1231668" y="1807721"/>
                </a:cubicBezTo>
                <a:moveTo>
                  <a:pt x="1265863" y="1680153"/>
                </a:moveTo>
                <a:cubicBezTo>
                  <a:pt x="1273664" y="1680153"/>
                  <a:pt x="1298334" y="1716843"/>
                  <a:pt x="1298334" y="1741770"/>
                </a:cubicBezTo>
                <a:cubicBezTo>
                  <a:pt x="1298334" y="1759677"/>
                  <a:pt x="1283770" y="1774288"/>
                  <a:pt x="1265863" y="1774288"/>
                </a:cubicBezTo>
                <a:cubicBezTo>
                  <a:pt x="1247956" y="1774288"/>
                  <a:pt x="1233383" y="1759677"/>
                  <a:pt x="1233383" y="1741770"/>
                </a:cubicBezTo>
                <a:cubicBezTo>
                  <a:pt x="1233383" y="1716843"/>
                  <a:pt x="1258052" y="1680153"/>
                  <a:pt x="1265863" y="1680153"/>
                </a:cubicBezTo>
                <a:moveTo>
                  <a:pt x="1265863" y="1767583"/>
                </a:moveTo>
                <a:cubicBezTo>
                  <a:pt x="1280036" y="1767583"/>
                  <a:pt x="1291676" y="1756096"/>
                  <a:pt x="1291676" y="1741770"/>
                </a:cubicBezTo>
                <a:cubicBezTo>
                  <a:pt x="1291676" y="1719958"/>
                  <a:pt x="1271397" y="1691773"/>
                  <a:pt x="1265863" y="1687211"/>
                </a:cubicBezTo>
                <a:cubicBezTo>
                  <a:pt x="1260329" y="1691773"/>
                  <a:pt x="1240050" y="1719958"/>
                  <a:pt x="1240050" y="1741770"/>
                </a:cubicBezTo>
                <a:cubicBezTo>
                  <a:pt x="1240050" y="1756000"/>
                  <a:pt x="1251671" y="1767583"/>
                  <a:pt x="1265863" y="1767583"/>
                </a:cubicBezTo>
                <a:moveTo>
                  <a:pt x="82572" y="2473128"/>
                </a:moveTo>
                <a:cubicBezTo>
                  <a:pt x="83239" y="2473767"/>
                  <a:pt x="84096" y="2474062"/>
                  <a:pt x="84944" y="2474062"/>
                </a:cubicBezTo>
                <a:cubicBezTo>
                  <a:pt x="85820" y="2474062"/>
                  <a:pt x="86677" y="2473767"/>
                  <a:pt x="87316" y="2473128"/>
                </a:cubicBezTo>
                <a:lnTo>
                  <a:pt x="109128" y="2451307"/>
                </a:lnTo>
                <a:cubicBezTo>
                  <a:pt x="110490" y="2449954"/>
                  <a:pt x="110490" y="2447877"/>
                  <a:pt x="109128" y="2446658"/>
                </a:cubicBezTo>
                <a:cubicBezTo>
                  <a:pt x="107813" y="2445315"/>
                  <a:pt x="105718" y="2445315"/>
                  <a:pt x="104489" y="2446658"/>
                </a:cubicBezTo>
                <a:lnTo>
                  <a:pt x="88278" y="2462841"/>
                </a:lnTo>
                <a:lnTo>
                  <a:pt x="88373" y="2456136"/>
                </a:lnTo>
                <a:cubicBezTo>
                  <a:pt x="88373" y="2409863"/>
                  <a:pt x="126092" y="2372144"/>
                  <a:pt x="172393" y="2372144"/>
                </a:cubicBezTo>
                <a:cubicBezTo>
                  <a:pt x="197434" y="2372144"/>
                  <a:pt x="220970" y="2383231"/>
                  <a:pt x="236963" y="2402434"/>
                </a:cubicBezTo>
                <a:cubicBezTo>
                  <a:pt x="238097" y="2403872"/>
                  <a:pt x="240201" y="2404063"/>
                  <a:pt x="241639" y="2402853"/>
                </a:cubicBezTo>
                <a:cubicBezTo>
                  <a:pt x="243059" y="2401691"/>
                  <a:pt x="243259" y="2399595"/>
                  <a:pt x="242097" y="2398147"/>
                </a:cubicBezTo>
                <a:cubicBezTo>
                  <a:pt x="224780" y="2377412"/>
                  <a:pt x="199339" y="2365401"/>
                  <a:pt x="172393" y="2365401"/>
                </a:cubicBezTo>
                <a:cubicBezTo>
                  <a:pt x="122396" y="2365401"/>
                  <a:pt x="81715" y="2406063"/>
                  <a:pt x="81715" y="2455964"/>
                </a:cubicBezTo>
                <a:lnTo>
                  <a:pt x="81629" y="2462651"/>
                </a:lnTo>
                <a:lnTo>
                  <a:pt x="65418" y="2446477"/>
                </a:lnTo>
                <a:cubicBezTo>
                  <a:pt x="64094" y="2445125"/>
                  <a:pt x="61998" y="2445125"/>
                  <a:pt x="60770" y="2446477"/>
                </a:cubicBezTo>
                <a:cubicBezTo>
                  <a:pt x="59417" y="2447773"/>
                  <a:pt x="59417" y="2449868"/>
                  <a:pt x="60770" y="2451116"/>
                </a:cubicBezTo>
                <a:lnTo>
                  <a:pt x="82572" y="2473128"/>
                </a:lnTo>
                <a:close/>
                <a:moveTo>
                  <a:pt x="62560" y="2302993"/>
                </a:moveTo>
                <a:cubicBezTo>
                  <a:pt x="62865" y="2302993"/>
                  <a:pt x="63055" y="2302993"/>
                  <a:pt x="63322" y="2302897"/>
                </a:cubicBezTo>
                <a:cubicBezTo>
                  <a:pt x="70561" y="2301173"/>
                  <a:pt x="78000" y="2299278"/>
                  <a:pt x="85230" y="2296992"/>
                </a:cubicBezTo>
                <a:cubicBezTo>
                  <a:pt x="87039" y="2296439"/>
                  <a:pt x="88002" y="2294620"/>
                  <a:pt x="87420" y="2292810"/>
                </a:cubicBezTo>
                <a:cubicBezTo>
                  <a:pt x="86963" y="2291182"/>
                  <a:pt x="85048" y="2290163"/>
                  <a:pt x="83325" y="2290715"/>
                </a:cubicBezTo>
                <a:cubicBezTo>
                  <a:pt x="76181" y="2292896"/>
                  <a:pt x="68952" y="2294811"/>
                  <a:pt x="61817" y="2296439"/>
                </a:cubicBezTo>
                <a:cubicBezTo>
                  <a:pt x="59998" y="2296802"/>
                  <a:pt x="58950" y="2298621"/>
                  <a:pt x="59321" y="2300440"/>
                </a:cubicBezTo>
                <a:cubicBezTo>
                  <a:pt x="59693" y="2301964"/>
                  <a:pt x="61055" y="2302993"/>
                  <a:pt x="62560" y="2302993"/>
                </a:cubicBezTo>
                <a:moveTo>
                  <a:pt x="13430" y="1970313"/>
                </a:moveTo>
                <a:cubicBezTo>
                  <a:pt x="13611" y="1979524"/>
                  <a:pt x="10563" y="1994773"/>
                  <a:pt x="6839" y="2003708"/>
                </a:cubicBezTo>
                <a:cubicBezTo>
                  <a:pt x="6077" y="2005432"/>
                  <a:pt x="6934" y="2007337"/>
                  <a:pt x="8572" y="2008127"/>
                </a:cubicBezTo>
                <a:cubicBezTo>
                  <a:pt x="8934" y="2008318"/>
                  <a:pt x="9430" y="2008403"/>
                  <a:pt x="9887" y="2008403"/>
                </a:cubicBezTo>
                <a:cubicBezTo>
                  <a:pt x="11230" y="2008403"/>
                  <a:pt x="12468" y="2007622"/>
                  <a:pt x="12945" y="2006413"/>
                </a:cubicBezTo>
                <a:cubicBezTo>
                  <a:pt x="17136" y="1996592"/>
                  <a:pt x="20278" y="1980410"/>
                  <a:pt x="20107" y="1970313"/>
                </a:cubicBezTo>
                <a:lnTo>
                  <a:pt x="20107" y="1963807"/>
                </a:lnTo>
                <a:lnTo>
                  <a:pt x="36280" y="1980038"/>
                </a:lnTo>
                <a:cubicBezTo>
                  <a:pt x="36947" y="1980686"/>
                  <a:pt x="37785" y="1980962"/>
                  <a:pt x="38652" y="1980962"/>
                </a:cubicBezTo>
                <a:cubicBezTo>
                  <a:pt x="39510" y="1980962"/>
                  <a:pt x="40377" y="1980686"/>
                  <a:pt x="41043" y="1980038"/>
                </a:cubicBezTo>
                <a:cubicBezTo>
                  <a:pt x="42376" y="1978685"/>
                  <a:pt x="42376" y="1976599"/>
                  <a:pt x="41043" y="1975333"/>
                </a:cubicBezTo>
                <a:lnTo>
                  <a:pt x="19231" y="1953530"/>
                </a:lnTo>
                <a:cubicBezTo>
                  <a:pt x="18650" y="1952968"/>
                  <a:pt x="17802" y="1952596"/>
                  <a:pt x="16840" y="1952596"/>
                </a:cubicBezTo>
                <a:cubicBezTo>
                  <a:pt x="15887" y="1952596"/>
                  <a:pt x="15144" y="1952968"/>
                  <a:pt x="14468" y="1953530"/>
                </a:cubicBezTo>
                <a:lnTo>
                  <a:pt x="0" y="1967989"/>
                </a:lnTo>
                <a:lnTo>
                  <a:pt x="0" y="1977133"/>
                </a:lnTo>
                <a:lnTo>
                  <a:pt x="13430" y="1963712"/>
                </a:lnTo>
                <a:lnTo>
                  <a:pt x="13430" y="1970313"/>
                </a:lnTo>
                <a:close/>
                <a:moveTo>
                  <a:pt x="20936" y="1805721"/>
                </a:moveTo>
                <a:cubicBezTo>
                  <a:pt x="19231" y="1805111"/>
                  <a:pt x="17326" y="1805997"/>
                  <a:pt x="16650" y="1807721"/>
                </a:cubicBezTo>
                <a:cubicBezTo>
                  <a:pt x="15973" y="1809436"/>
                  <a:pt x="16935" y="1811350"/>
                  <a:pt x="18659" y="1811998"/>
                </a:cubicBezTo>
                <a:cubicBezTo>
                  <a:pt x="25232" y="1814465"/>
                  <a:pt x="32185" y="1816094"/>
                  <a:pt x="39233" y="1816741"/>
                </a:cubicBezTo>
                <a:lnTo>
                  <a:pt x="39605" y="1816741"/>
                </a:lnTo>
                <a:cubicBezTo>
                  <a:pt x="41329" y="1816741"/>
                  <a:pt x="42748" y="1815532"/>
                  <a:pt x="42958" y="1813808"/>
                </a:cubicBezTo>
                <a:cubicBezTo>
                  <a:pt x="43053" y="1811903"/>
                  <a:pt x="41700" y="1810274"/>
                  <a:pt x="39910" y="1810093"/>
                </a:cubicBezTo>
                <a:cubicBezTo>
                  <a:pt x="33423" y="1809436"/>
                  <a:pt x="27051" y="1807902"/>
                  <a:pt x="20936" y="1805721"/>
                </a:cubicBezTo>
                <a:moveTo>
                  <a:pt x="204006" y="1743913"/>
                </a:moveTo>
                <a:cubicBezTo>
                  <a:pt x="204692" y="1744561"/>
                  <a:pt x="205549" y="1744847"/>
                  <a:pt x="206378" y="1744847"/>
                </a:cubicBezTo>
                <a:cubicBezTo>
                  <a:pt x="207245" y="1744847"/>
                  <a:pt x="208112" y="1744561"/>
                  <a:pt x="208779" y="1743913"/>
                </a:cubicBezTo>
                <a:lnTo>
                  <a:pt x="230591" y="1722091"/>
                </a:lnTo>
                <a:cubicBezTo>
                  <a:pt x="231924" y="1721034"/>
                  <a:pt x="231924" y="1718929"/>
                  <a:pt x="230591" y="1717586"/>
                </a:cubicBezTo>
                <a:cubicBezTo>
                  <a:pt x="229248" y="1716291"/>
                  <a:pt x="227162" y="1716291"/>
                  <a:pt x="225914" y="1717586"/>
                </a:cubicBezTo>
                <a:lnTo>
                  <a:pt x="209750" y="1733769"/>
                </a:lnTo>
                <a:lnTo>
                  <a:pt x="209835" y="1727121"/>
                </a:lnTo>
                <a:cubicBezTo>
                  <a:pt x="209835" y="1680839"/>
                  <a:pt x="247555" y="1643120"/>
                  <a:pt x="293818" y="1643120"/>
                </a:cubicBezTo>
                <a:cubicBezTo>
                  <a:pt x="318897" y="1643120"/>
                  <a:pt x="342405" y="1654159"/>
                  <a:pt x="358416" y="1673409"/>
                </a:cubicBezTo>
                <a:cubicBezTo>
                  <a:pt x="359559" y="1674848"/>
                  <a:pt x="361655" y="1675028"/>
                  <a:pt x="363074" y="1673790"/>
                </a:cubicBezTo>
                <a:cubicBezTo>
                  <a:pt x="364531" y="1672657"/>
                  <a:pt x="364693" y="1670561"/>
                  <a:pt x="363560" y="1669123"/>
                </a:cubicBezTo>
                <a:cubicBezTo>
                  <a:pt x="346205" y="1648330"/>
                  <a:pt x="320792" y="1636338"/>
                  <a:pt x="293818" y="1636338"/>
                </a:cubicBezTo>
                <a:cubicBezTo>
                  <a:pt x="243830" y="1636338"/>
                  <a:pt x="203159" y="1677029"/>
                  <a:pt x="203159" y="1726940"/>
                </a:cubicBezTo>
                <a:lnTo>
                  <a:pt x="203063" y="1733588"/>
                </a:lnTo>
                <a:lnTo>
                  <a:pt x="186880" y="1717396"/>
                </a:lnTo>
                <a:cubicBezTo>
                  <a:pt x="185547" y="1716062"/>
                  <a:pt x="183432" y="1716062"/>
                  <a:pt x="182194" y="1717396"/>
                </a:cubicBezTo>
                <a:cubicBezTo>
                  <a:pt x="180880" y="1718748"/>
                  <a:pt x="180880" y="1720853"/>
                  <a:pt x="182194" y="1722091"/>
                </a:cubicBezTo>
                <a:lnTo>
                  <a:pt x="204006" y="1743913"/>
                </a:lnTo>
                <a:close/>
                <a:moveTo>
                  <a:pt x="114090" y="1736846"/>
                </a:moveTo>
                <a:cubicBezTo>
                  <a:pt x="115443" y="1738198"/>
                  <a:pt x="117529" y="1738198"/>
                  <a:pt x="118757" y="1736846"/>
                </a:cubicBezTo>
                <a:lnTo>
                  <a:pt x="134941" y="1720653"/>
                </a:lnTo>
                <a:lnTo>
                  <a:pt x="134941" y="1727225"/>
                </a:lnTo>
                <a:cubicBezTo>
                  <a:pt x="135141" y="1736474"/>
                  <a:pt x="132093" y="1751686"/>
                  <a:pt x="128397" y="1760658"/>
                </a:cubicBezTo>
                <a:cubicBezTo>
                  <a:pt x="127625" y="1762382"/>
                  <a:pt x="128492" y="1764287"/>
                  <a:pt x="130092" y="1765030"/>
                </a:cubicBezTo>
                <a:cubicBezTo>
                  <a:pt x="130493" y="1765221"/>
                  <a:pt x="130940" y="1765316"/>
                  <a:pt x="131436" y="1765316"/>
                </a:cubicBezTo>
                <a:cubicBezTo>
                  <a:pt x="132769" y="1765316"/>
                  <a:pt x="133998" y="1764573"/>
                  <a:pt x="134483" y="1763306"/>
                </a:cubicBezTo>
                <a:cubicBezTo>
                  <a:pt x="138674" y="1753495"/>
                  <a:pt x="141798" y="1737312"/>
                  <a:pt x="141627" y="1727225"/>
                </a:cubicBezTo>
                <a:lnTo>
                  <a:pt x="141627" y="1720758"/>
                </a:lnTo>
                <a:lnTo>
                  <a:pt x="157810" y="1736931"/>
                </a:lnTo>
                <a:cubicBezTo>
                  <a:pt x="158477" y="1737589"/>
                  <a:pt x="159344" y="1737874"/>
                  <a:pt x="160211" y="1737874"/>
                </a:cubicBezTo>
                <a:cubicBezTo>
                  <a:pt x="161068" y="1737874"/>
                  <a:pt x="161915" y="1737589"/>
                  <a:pt x="162582" y="1736931"/>
                </a:cubicBezTo>
                <a:cubicBezTo>
                  <a:pt x="163906" y="1735588"/>
                  <a:pt x="163906" y="1733502"/>
                  <a:pt x="162582" y="1732283"/>
                </a:cubicBezTo>
                <a:lnTo>
                  <a:pt x="140675" y="1710385"/>
                </a:lnTo>
                <a:cubicBezTo>
                  <a:pt x="140094" y="1709785"/>
                  <a:pt x="139255" y="1709404"/>
                  <a:pt x="138303" y="1709404"/>
                </a:cubicBezTo>
                <a:cubicBezTo>
                  <a:pt x="137341" y="1709404"/>
                  <a:pt x="136570" y="1709785"/>
                  <a:pt x="135912" y="1710385"/>
                </a:cubicBezTo>
                <a:lnTo>
                  <a:pt x="114090" y="1732198"/>
                </a:lnTo>
                <a:cubicBezTo>
                  <a:pt x="112757" y="1733502"/>
                  <a:pt x="112757" y="1735588"/>
                  <a:pt x="114090" y="1736846"/>
                </a:cubicBezTo>
                <a:moveTo>
                  <a:pt x="118481" y="1557271"/>
                </a:moveTo>
                <a:cubicBezTo>
                  <a:pt x="119053" y="1557785"/>
                  <a:pt x="119815" y="1557966"/>
                  <a:pt x="120482" y="1557966"/>
                </a:cubicBezTo>
                <a:cubicBezTo>
                  <a:pt x="121529" y="1557966"/>
                  <a:pt x="122482" y="1557509"/>
                  <a:pt x="123139" y="1556623"/>
                </a:cubicBezTo>
                <a:cubicBezTo>
                  <a:pt x="124206" y="1555090"/>
                  <a:pt x="123901" y="1553089"/>
                  <a:pt x="122396" y="1551975"/>
                </a:cubicBezTo>
                <a:cubicBezTo>
                  <a:pt x="117234" y="1548060"/>
                  <a:pt x="112671" y="1543698"/>
                  <a:pt x="108680" y="1538716"/>
                </a:cubicBezTo>
                <a:cubicBezTo>
                  <a:pt x="107537" y="1537278"/>
                  <a:pt x="105442" y="1537087"/>
                  <a:pt x="103984" y="1538249"/>
                </a:cubicBezTo>
                <a:cubicBezTo>
                  <a:pt x="102584" y="1539364"/>
                  <a:pt x="102279" y="1541507"/>
                  <a:pt x="103537" y="1542898"/>
                </a:cubicBezTo>
                <a:cubicBezTo>
                  <a:pt x="107813" y="1548346"/>
                  <a:pt x="112852" y="1553185"/>
                  <a:pt x="118481" y="1557271"/>
                </a:cubicBezTo>
                <a:moveTo>
                  <a:pt x="1207646" y="1975333"/>
                </a:moveTo>
                <a:cubicBezTo>
                  <a:pt x="1206236" y="1976504"/>
                  <a:pt x="1206236" y="1978600"/>
                  <a:pt x="1207560" y="1979895"/>
                </a:cubicBezTo>
                <a:cubicBezTo>
                  <a:pt x="1208904" y="1981248"/>
                  <a:pt x="1210999" y="1981248"/>
                  <a:pt x="1212237" y="1979895"/>
                </a:cubicBezTo>
                <a:lnTo>
                  <a:pt x="1228420" y="1963722"/>
                </a:lnTo>
                <a:lnTo>
                  <a:pt x="1228420" y="1970313"/>
                </a:lnTo>
                <a:cubicBezTo>
                  <a:pt x="1228630" y="1979524"/>
                  <a:pt x="1225582" y="1994773"/>
                  <a:pt x="1221867" y="2003708"/>
                </a:cubicBezTo>
                <a:cubicBezTo>
                  <a:pt x="1221095" y="2005432"/>
                  <a:pt x="1221943" y="2007337"/>
                  <a:pt x="1223563" y="2008127"/>
                </a:cubicBezTo>
                <a:cubicBezTo>
                  <a:pt x="1224048" y="2008318"/>
                  <a:pt x="1224420" y="2008403"/>
                  <a:pt x="1224896" y="2008403"/>
                </a:cubicBezTo>
                <a:cubicBezTo>
                  <a:pt x="1226239" y="2008403"/>
                  <a:pt x="1227468" y="2007622"/>
                  <a:pt x="1227954" y="2006413"/>
                </a:cubicBezTo>
                <a:cubicBezTo>
                  <a:pt x="1232145" y="1996592"/>
                  <a:pt x="1235278" y="1980410"/>
                  <a:pt x="1235097" y="1970313"/>
                </a:cubicBezTo>
                <a:lnTo>
                  <a:pt x="1235097" y="1963807"/>
                </a:lnTo>
                <a:lnTo>
                  <a:pt x="1251280" y="1980038"/>
                </a:lnTo>
                <a:cubicBezTo>
                  <a:pt x="1251947" y="1980686"/>
                  <a:pt x="1252814" y="1980962"/>
                  <a:pt x="1253671" y="1980962"/>
                </a:cubicBezTo>
                <a:cubicBezTo>
                  <a:pt x="1254519" y="1980962"/>
                  <a:pt x="1255395" y="1980686"/>
                  <a:pt x="1256043" y="1980038"/>
                </a:cubicBezTo>
                <a:cubicBezTo>
                  <a:pt x="1257395" y="1978685"/>
                  <a:pt x="1257395" y="1976609"/>
                  <a:pt x="1256043" y="1975333"/>
                </a:cubicBezTo>
                <a:lnTo>
                  <a:pt x="1234231" y="1953530"/>
                </a:lnTo>
                <a:cubicBezTo>
                  <a:pt x="1233678" y="1952968"/>
                  <a:pt x="1232821" y="1952596"/>
                  <a:pt x="1231859" y="1952596"/>
                </a:cubicBezTo>
                <a:cubicBezTo>
                  <a:pt x="1230906" y="1952596"/>
                  <a:pt x="1230144" y="1952968"/>
                  <a:pt x="1229458" y="1953530"/>
                </a:cubicBezTo>
                <a:lnTo>
                  <a:pt x="1207646" y="1975333"/>
                </a:lnTo>
                <a:close/>
                <a:moveTo>
                  <a:pt x="1445219" y="1781727"/>
                </a:moveTo>
                <a:cubicBezTo>
                  <a:pt x="1444076" y="1780280"/>
                  <a:pt x="1441980" y="1780099"/>
                  <a:pt x="1440542" y="1781204"/>
                </a:cubicBezTo>
                <a:cubicBezTo>
                  <a:pt x="1439123" y="1782366"/>
                  <a:pt x="1438818" y="1784471"/>
                  <a:pt x="1440075" y="1785909"/>
                </a:cubicBezTo>
                <a:cubicBezTo>
                  <a:pt x="1444352" y="1791300"/>
                  <a:pt x="1449391" y="1796187"/>
                  <a:pt x="1455029" y="1800282"/>
                </a:cubicBezTo>
                <a:cubicBezTo>
                  <a:pt x="1455591" y="1800749"/>
                  <a:pt x="1456354" y="1800930"/>
                  <a:pt x="1457030" y="1800930"/>
                </a:cubicBezTo>
                <a:cubicBezTo>
                  <a:pt x="1458077" y="1800930"/>
                  <a:pt x="1459039" y="1800463"/>
                  <a:pt x="1459678" y="1799635"/>
                </a:cubicBezTo>
                <a:cubicBezTo>
                  <a:pt x="1460725" y="1798091"/>
                  <a:pt x="1460459" y="1796091"/>
                  <a:pt x="1458935" y="1794920"/>
                </a:cubicBezTo>
                <a:cubicBezTo>
                  <a:pt x="1453801" y="1791024"/>
                  <a:pt x="1449124" y="1786662"/>
                  <a:pt x="1445219" y="1781727"/>
                </a:cubicBezTo>
                <a:moveTo>
                  <a:pt x="83315" y="1741770"/>
                </a:moveTo>
                <a:cubicBezTo>
                  <a:pt x="83315" y="1759677"/>
                  <a:pt x="68770" y="1774288"/>
                  <a:pt x="50863" y="1774288"/>
                </a:cubicBezTo>
                <a:cubicBezTo>
                  <a:pt x="32956" y="1774288"/>
                  <a:pt x="18373" y="1759677"/>
                  <a:pt x="18373" y="1741770"/>
                </a:cubicBezTo>
                <a:cubicBezTo>
                  <a:pt x="18373" y="1716843"/>
                  <a:pt x="43053" y="1680162"/>
                  <a:pt x="50863" y="1680162"/>
                </a:cubicBezTo>
                <a:cubicBezTo>
                  <a:pt x="58655" y="1680162"/>
                  <a:pt x="83315" y="1716843"/>
                  <a:pt x="83315" y="1741770"/>
                </a:cubicBezTo>
                <a:moveTo>
                  <a:pt x="25051" y="1741770"/>
                </a:moveTo>
                <a:cubicBezTo>
                  <a:pt x="25051" y="1756000"/>
                  <a:pt x="36652" y="1767583"/>
                  <a:pt x="50863" y="1767583"/>
                </a:cubicBezTo>
                <a:cubicBezTo>
                  <a:pt x="65046" y="1767583"/>
                  <a:pt x="76676" y="1756096"/>
                  <a:pt x="76676" y="1741770"/>
                </a:cubicBezTo>
                <a:cubicBezTo>
                  <a:pt x="76676" y="1719958"/>
                  <a:pt x="56379" y="1691773"/>
                  <a:pt x="50863" y="1687211"/>
                </a:cubicBezTo>
                <a:cubicBezTo>
                  <a:pt x="45329" y="1691773"/>
                  <a:pt x="25051" y="1719958"/>
                  <a:pt x="25051" y="1741770"/>
                </a:cubicBezTo>
                <a:moveTo>
                  <a:pt x="82572" y="1987153"/>
                </a:moveTo>
                <a:cubicBezTo>
                  <a:pt x="83239" y="1987801"/>
                  <a:pt x="84096" y="1988134"/>
                  <a:pt x="84944" y="1988134"/>
                </a:cubicBezTo>
                <a:cubicBezTo>
                  <a:pt x="85820" y="1988134"/>
                  <a:pt x="86677" y="1987801"/>
                  <a:pt x="87316" y="1987153"/>
                </a:cubicBezTo>
                <a:lnTo>
                  <a:pt x="109128" y="1965341"/>
                </a:lnTo>
                <a:cubicBezTo>
                  <a:pt x="110490" y="1963988"/>
                  <a:pt x="110490" y="1961902"/>
                  <a:pt x="109128" y="1960683"/>
                </a:cubicBezTo>
                <a:cubicBezTo>
                  <a:pt x="107813" y="1959340"/>
                  <a:pt x="105718" y="1959340"/>
                  <a:pt x="104489" y="1960683"/>
                </a:cubicBezTo>
                <a:lnTo>
                  <a:pt x="88278" y="1976876"/>
                </a:lnTo>
                <a:lnTo>
                  <a:pt x="88373" y="1970227"/>
                </a:lnTo>
                <a:cubicBezTo>
                  <a:pt x="88373" y="1923898"/>
                  <a:pt x="126092" y="1886179"/>
                  <a:pt x="172393" y="1886179"/>
                </a:cubicBezTo>
                <a:cubicBezTo>
                  <a:pt x="197434" y="1886179"/>
                  <a:pt x="220970" y="1897256"/>
                  <a:pt x="236963" y="1916459"/>
                </a:cubicBezTo>
                <a:cubicBezTo>
                  <a:pt x="238097" y="1917897"/>
                  <a:pt x="240201" y="1918087"/>
                  <a:pt x="241639" y="1916878"/>
                </a:cubicBezTo>
                <a:cubicBezTo>
                  <a:pt x="243059" y="1915716"/>
                  <a:pt x="243259" y="1913620"/>
                  <a:pt x="242097" y="1912182"/>
                </a:cubicBezTo>
                <a:cubicBezTo>
                  <a:pt x="224780" y="1891437"/>
                  <a:pt x="199339" y="1879435"/>
                  <a:pt x="172393" y="1879435"/>
                </a:cubicBezTo>
                <a:cubicBezTo>
                  <a:pt x="122396" y="1879435"/>
                  <a:pt x="81715" y="1920088"/>
                  <a:pt x="81715" y="1969989"/>
                </a:cubicBezTo>
                <a:lnTo>
                  <a:pt x="81629" y="1976685"/>
                </a:lnTo>
                <a:lnTo>
                  <a:pt x="65418" y="1960502"/>
                </a:lnTo>
                <a:cubicBezTo>
                  <a:pt x="64094" y="1959150"/>
                  <a:pt x="61998" y="1959150"/>
                  <a:pt x="60770" y="1960502"/>
                </a:cubicBezTo>
                <a:cubicBezTo>
                  <a:pt x="59417" y="1961807"/>
                  <a:pt x="59417" y="1963893"/>
                  <a:pt x="60770" y="1965150"/>
                </a:cubicBezTo>
                <a:lnTo>
                  <a:pt x="82572" y="1987153"/>
                </a:lnTo>
                <a:close/>
                <a:moveTo>
                  <a:pt x="1298248" y="1804654"/>
                </a:moveTo>
                <a:cubicBezTo>
                  <a:pt x="1291104" y="1806835"/>
                  <a:pt x="1283846" y="1808750"/>
                  <a:pt x="1276712" y="1810379"/>
                </a:cubicBezTo>
                <a:cubicBezTo>
                  <a:pt x="1274893" y="1810750"/>
                  <a:pt x="1273854" y="1812570"/>
                  <a:pt x="1274245" y="1814379"/>
                </a:cubicBezTo>
                <a:cubicBezTo>
                  <a:pt x="1274626" y="1815913"/>
                  <a:pt x="1275940" y="1816932"/>
                  <a:pt x="1277483" y="1816932"/>
                </a:cubicBezTo>
                <a:cubicBezTo>
                  <a:pt x="1277769" y="1816932"/>
                  <a:pt x="1277941" y="1816932"/>
                  <a:pt x="1278255" y="1816837"/>
                </a:cubicBezTo>
                <a:cubicBezTo>
                  <a:pt x="1285475" y="1815122"/>
                  <a:pt x="1292904" y="1813208"/>
                  <a:pt x="1300153" y="1810931"/>
                </a:cubicBezTo>
                <a:cubicBezTo>
                  <a:pt x="1301953" y="1810379"/>
                  <a:pt x="1302896" y="1808559"/>
                  <a:pt x="1302353" y="1806750"/>
                </a:cubicBezTo>
                <a:cubicBezTo>
                  <a:pt x="1301849" y="1805121"/>
                  <a:pt x="1300067" y="1804187"/>
                  <a:pt x="1298248" y="1804654"/>
                </a:cubicBezTo>
                <a:moveTo>
                  <a:pt x="62560" y="1816932"/>
                </a:moveTo>
                <a:cubicBezTo>
                  <a:pt x="62865" y="1816932"/>
                  <a:pt x="63055" y="1816932"/>
                  <a:pt x="63322" y="1816837"/>
                </a:cubicBezTo>
                <a:cubicBezTo>
                  <a:pt x="70561" y="1815122"/>
                  <a:pt x="78000" y="1813208"/>
                  <a:pt x="85230" y="1810931"/>
                </a:cubicBezTo>
                <a:cubicBezTo>
                  <a:pt x="87039" y="1810379"/>
                  <a:pt x="88002" y="1808559"/>
                  <a:pt x="87420" y="1806750"/>
                </a:cubicBezTo>
                <a:cubicBezTo>
                  <a:pt x="86963" y="1805121"/>
                  <a:pt x="85048" y="1804187"/>
                  <a:pt x="83325" y="1804654"/>
                </a:cubicBezTo>
                <a:cubicBezTo>
                  <a:pt x="76181" y="1806835"/>
                  <a:pt x="68952" y="1808750"/>
                  <a:pt x="61817" y="1810379"/>
                </a:cubicBezTo>
                <a:cubicBezTo>
                  <a:pt x="59998" y="1810750"/>
                  <a:pt x="58950" y="1812570"/>
                  <a:pt x="59321" y="1814379"/>
                </a:cubicBezTo>
                <a:cubicBezTo>
                  <a:pt x="59693" y="1815913"/>
                  <a:pt x="61055" y="1816932"/>
                  <a:pt x="62560" y="1816932"/>
                </a:cubicBezTo>
                <a:moveTo>
                  <a:pt x="964568" y="1975152"/>
                </a:moveTo>
                <a:cubicBezTo>
                  <a:pt x="963244" y="1976504"/>
                  <a:pt x="963244" y="1978590"/>
                  <a:pt x="964568" y="1979895"/>
                </a:cubicBezTo>
                <a:cubicBezTo>
                  <a:pt x="965921" y="1981248"/>
                  <a:pt x="968016" y="1981248"/>
                  <a:pt x="969245" y="1979895"/>
                </a:cubicBezTo>
                <a:lnTo>
                  <a:pt x="985447" y="1963712"/>
                </a:lnTo>
                <a:lnTo>
                  <a:pt x="985447" y="1970313"/>
                </a:lnTo>
                <a:cubicBezTo>
                  <a:pt x="985647" y="1979524"/>
                  <a:pt x="982599" y="1994773"/>
                  <a:pt x="978875" y="2003708"/>
                </a:cubicBezTo>
                <a:cubicBezTo>
                  <a:pt x="978112" y="2005432"/>
                  <a:pt x="978970" y="2007337"/>
                  <a:pt x="980608" y="2008127"/>
                </a:cubicBezTo>
                <a:cubicBezTo>
                  <a:pt x="980980" y="2008318"/>
                  <a:pt x="981437" y="2008403"/>
                  <a:pt x="981913" y="2008403"/>
                </a:cubicBezTo>
                <a:cubicBezTo>
                  <a:pt x="983246" y="2008403"/>
                  <a:pt x="984485" y="2007622"/>
                  <a:pt x="984971" y="2006413"/>
                </a:cubicBezTo>
                <a:cubicBezTo>
                  <a:pt x="989143" y="1996592"/>
                  <a:pt x="992295" y="1980410"/>
                  <a:pt x="992114" y="1970313"/>
                </a:cubicBezTo>
                <a:lnTo>
                  <a:pt x="992114" y="1963807"/>
                </a:lnTo>
                <a:lnTo>
                  <a:pt x="1008297" y="1980038"/>
                </a:lnTo>
                <a:cubicBezTo>
                  <a:pt x="1008964" y="1980686"/>
                  <a:pt x="1009831" y="1980962"/>
                  <a:pt x="1010688" y="1980962"/>
                </a:cubicBezTo>
                <a:cubicBezTo>
                  <a:pt x="1011555" y="1980962"/>
                  <a:pt x="1012393" y="1980686"/>
                  <a:pt x="1013070" y="1980038"/>
                </a:cubicBezTo>
                <a:cubicBezTo>
                  <a:pt x="1014403" y="1978685"/>
                  <a:pt x="1014403" y="1976599"/>
                  <a:pt x="1013070" y="1975333"/>
                </a:cubicBezTo>
                <a:lnTo>
                  <a:pt x="991248" y="1953530"/>
                </a:lnTo>
                <a:cubicBezTo>
                  <a:pt x="990685" y="1952968"/>
                  <a:pt x="989829" y="1952596"/>
                  <a:pt x="988876" y="1952596"/>
                </a:cubicBezTo>
                <a:cubicBezTo>
                  <a:pt x="987923" y="1952596"/>
                  <a:pt x="987142" y="1952968"/>
                  <a:pt x="986485" y="1953530"/>
                </a:cubicBezTo>
                <a:lnTo>
                  <a:pt x="964568" y="1975152"/>
                </a:lnTo>
                <a:close/>
                <a:moveTo>
                  <a:pt x="204006" y="2715892"/>
                </a:moveTo>
                <a:cubicBezTo>
                  <a:pt x="204692" y="2716597"/>
                  <a:pt x="205549" y="2716873"/>
                  <a:pt x="206378" y="2716873"/>
                </a:cubicBezTo>
                <a:cubicBezTo>
                  <a:pt x="207245" y="2716873"/>
                  <a:pt x="208112" y="2716597"/>
                  <a:pt x="208779" y="2715892"/>
                </a:cubicBezTo>
                <a:lnTo>
                  <a:pt x="230591" y="2694080"/>
                </a:lnTo>
                <a:cubicBezTo>
                  <a:pt x="231924" y="2692975"/>
                  <a:pt x="231924" y="2690879"/>
                  <a:pt x="230591" y="2689622"/>
                </a:cubicBezTo>
                <a:cubicBezTo>
                  <a:pt x="229248" y="2688269"/>
                  <a:pt x="227162" y="2688269"/>
                  <a:pt x="225914" y="2689622"/>
                </a:cubicBezTo>
                <a:lnTo>
                  <a:pt x="209750" y="2705805"/>
                </a:lnTo>
                <a:lnTo>
                  <a:pt x="209835" y="2699157"/>
                </a:lnTo>
                <a:cubicBezTo>
                  <a:pt x="209835" y="2652884"/>
                  <a:pt x="247555" y="2615175"/>
                  <a:pt x="293818" y="2615175"/>
                </a:cubicBezTo>
                <a:cubicBezTo>
                  <a:pt x="318897" y="2615175"/>
                  <a:pt x="342405" y="2626185"/>
                  <a:pt x="358416" y="2645435"/>
                </a:cubicBezTo>
                <a:cubicBezTo>
                  <a:pt x="359559" y="2646874"/>
                  <a:pt x="361655" y="2647064"/>
                  <a:pt x="363074" y="2645817"/>
                </a:cubicBezTo>
                <a:cubicBezTo>
                  <a:pt x="364531" y="2644654"/>
                  <a:pt x="364693" y="2642559"/>
                  <a:pt x="363560" y="2641159"/>
                </a:cubicBezTo>
                <a:cubicBezTo>
                  <a:pt x="346205" y="2620366"/>
                  <a:pt x="320792" y="2608364"/>
                  <a:pt x="293818" y="2608364"/>
                </a:cubicBezTo>
                <a:cubicBezTo>
                  <a:pt x="243830" y="2608364"/>
                  <a:pt x="203159" y="2649065"/>
                  <a:pt x="203159" y="2698966"/>
                </a:cubicBezTo>
                <a:lnTo>
                  <a:pt x="203063" y="2705614"/>
                </a:lnTo>
                <a:lnTo>
                  <a:pt x="186880" y="2689432"/>
                </a:lnTo>
                <a:cubicBezTo>
                  <a:pt x="185547" y="2688088"/>
                  <a:pt x="183432" y="2688088"/>
                  <a:pt x="182194" y="2689432"/>
                </a:cubicBezTo>
                <a:cubicBezTo>
                  <a:pt x="180880" y="2690784"/>
                  <a:pt x="180880" y="2692870"/>
                  <a:pt x="182194" y="2694080"/>
                </a:cubicBezTo>
                <a:lnTo>
                  <a:pt x="204006" y="2715892"/>
                </a:lnTo>
                <a:close/>
                <a:moveTo>
                  <a:pt x="240011" y="2772232"/>
                </a:moveTo>
                <a:cubicBezTo>
                  <a:pt x="240592" y="2772690"/>
                  <a:pt x="241363" y="2772861"/>
                  <a:pt x="242011" y="2772861"/>
                </a:cubicBezTo>
                <a:cubicBezTo>
                  <a:pt x="243059" y="2772861"/>
                  <a:pt x="244011" y="2772413"/>
                  <a:pt x="244687" y="2771527"/>
                </a:cubicBezTo>
                <a:cubicBezTo>
                  <a:pt x="245736" y="2770042"/>
                  <a:pt x="245459" y="2768032"/>
                  <a:pt x="243916" y="2766870"/>
                </a:cubicBezTo>
                <a:cubicBezTo>
                  <a:pt x="238782" y="2763069"/>
                  <a:pt x="234201" y="2758697"/>
                  <a:pt x="230200" y="2753620"/>
                </a:cubicBezTo>
                <a:cubicBezTo>
                  <a:pt x="229057" y="2752220"/>
                  <a:pt x="226962" y="2752039"/>
                  <a:pt x="225542" y="2753163"/>
                </a:cubicBezTo>
                <a:cubicBezTo>
                  <a:pt x="224104" y="2754325"/>
                  <a:pt x="223828" y="2756411"/>
                  <a:pt x="225057" y="2757793"/>
                </a:cubicBezTo>
                <a:cubicBezTo>
                  <a:pt x="229352" y="2763241"/>
                  <a:pt x="234410" y="2768117"/>
                  <a:pt x="240011" y="2772232"/>
                </a:cubicBezTo>
                <a:moveTo>
                  <a:pt x="114090" y="2708786"/>
                </a:moveTo>
                <a:cubicBezTo>
                  <a:pt x="115443" y="2710082"/>
                  <a:pt x="117529" y="2710082"/>
                  <a:pt x="118757" y="2708786"/>
                </a:cubicBezTo>
                <a:lnTo>
                  <a:pt x="134941" y="2692603"/>
                </a:lnTo>
                <a:lnTo>
                  <a:pt x="134941" y="2699157"/>
                </a:lnTo>
                <a:cubicBezTo>
                  <a:pt x="135141" y="2708415"/>
                  <a:pt x="132093" y="2723607"/>
                  <a:pt x="128397" y="2732599"/>
                </a:cubicBezTo>
                <a:cubicBezTo>
                  <a:pt x="127625" y="2734313"/>
                  <a:pt x="128492" y="2736228"/>
                  <a:pt x="130092" y="2736971"/>
                </a:cubicBezTo>
                <a:cubicBezTo>
                  <a:pt x="130493" y="2737142"/>
                  <a:pt x="130940" y="2737247"/>
                  <a:pt x="131436" y="2737247"/>
                </a:cubicBezTo>
                <a:cubicBezTo>
                  <a:pt x="132769" y="2737247"/>
                  <a:pt x="133998" y="2736504"/>
                  <a:pt x="134483" y="2735256"/>
                </a:cubicBezTo>
                <a:cubicBezTo>
                  <a:pt x="138674" y="2725436"/>
                  <a:pt x="141798" y="2709253"/>
                  <a:pt x="141627" y="2699157"/>
                </a:cubicBezTo>
                <a:lnTo>
                  <a:pt x="141627" y="2692680"/>
                </a:lnTo>
                <a:lnTo>
                  <a:pt x="157810" y="2708872"/>
                </a:lnTo>
                <a:cubicBezTo>
                  <a:pt x="158477" y="2709529"/>
                  <a:pt x="159344" y="2709805"/>
                  <a:pt x="160211" y="2709805"/>
                </a:cubicBezTo>
                <a:cubicBezTo>
                  <a:pt x="161068" y="2709805"/>
                  <a:pt x="161915" y="2709529"/>
                  <a:pt x="162582" y="2708872"/>
                </a:cubicBezTo>
                <a:cubicBezTo>
                  <a:pt x="163906" y="2707529"/>
                  <a:pt x="163906" y="2705434"/>
                  <a:pt x="162582" y="2704167"/>
                </a:cubicBezTo>
                <a:lnTo>
                  <a:pt x="140675" y="2682278"/>
                </a:lnTo>
                <a:cubicBezTo>
                  <a:pt x="140094" y="2681716"/>
                  <a:pt x="139255" y="2681345"/>
                  <a:pt x="138303" y="2681345"/>
                </a:cubicBezTo>
                <a:cubicBezTo>
                  <a:pt x="137341" y="2681345"/>
                  <a:pt x="136570" y="2681716"/>
                  <a:pt x="135912" y="2682278"/>
                </a:cubicBezTo>
                <a:lnTo>
                  <a:pt x="114090" y="2704091"/>
                </a:lnTo>
                <a:cubicBezTo>
                  <a:pt x="112757" y="2705434"/>
                  <a:pt x="112757" y="2707529"/>
                  <a:pt x="114090" y="2708786"/>
                </a:cubicBezTo>
                <a:moveTo>
                  <a:pt x="1208904" y="2402434"/>
                </a:moveTo>
                <a:cubicBezTo>
                  <a:pt x="1210047" y="2403872"/>
                  <a:pt x="1212142" y="2404063"/>
                  <a:pt x="1213571" y="2402853"/>
                </a:cubicBezTo>
                <a:cubicBezTo>
                  <a:pt x="1214999" y="2401691"/>
                  <a:pt x="1215190" y="2399595"/>
                  <a:pt x="1214038" y="2398147"/>
                </a:cubicBezTo>
                <a:cubicBezTo>
                  <a:pt x="1196702" y="2377412"/>
                  <a:pt x="1171280" y="2365401"/>
                  <a:pt x="1144324" y="2365401"/>
                </a:cubicBezTo>
                <a:cubicBezTo>
                  <a:pt x="1094308" y="2365401"/>
                  <a:pt x="1053646" y="2406063"/>
                  <a:pt x="1053646" y="2455964"/>
                </a:cubicBezTo>
                <a:lnTo>
                  <a:pt x="1053551" y="2462660"/>
                </a:lnTo>
                <a:lnTo>
                  <a:pt x="1037368" y="2446477"/>
                </a:lnTo>
                <a:cubicBezTo>
                  <a:pt x="1036005" y="2445125"/>
                  <a:pt x="1033919" y="2445125"/>
                  <a:pt x="1032681" y="2446477"/>
                </a:cubicBezTo>
                <a:cubicBezTo>
                  <a:pt x="1031367" y="2447773"/>
                  <a:pt x="1031367" y="2449868"/>
                  <a:pt x="1032681" y="2451116"/>
                </a:cubicBezTo>
                <a:lnTo>
                  <a:pt x="1054494" y="2473128"/>
                </a:lnTo>
                <a:cubicBezTo>
                  <a:pt x="1055179" y="2473776"/>
                  <a:pt x="1056037" y="2474062"/>
                  <a:pt x="1056884" y="2474062"/>
                </a:cubicBezTo>
                <a:cubicBezTo>
                  <a:pt x="1057732" y="2474062"/>
                  <a:pt x="1058590" y="2473776"/>
                  <a:pt x="1059256" y="2473128"/>
                </a:cubicBezTo>
                <a:lnTo>
                  <a:pt x="1081078" y="2451307"/>
                </a:lnTo>
                <a:cubicBezTo>
                  <a:pt x="1082402" y="2449963"/>
                  <a:pt x="1082402" y="2447877"/>
                  <a:pt x="1081078" y="2446658"/>
                </a:cubicBezTo>
                <a:cubicBezTo>
                  <a:pt x="1079725" y="2445315"/>
                  <a:pt x="1077640" y="2445315"/>
                  <a:pt x="1076401" y="2446658"/>
                </a:cubicBezTo>
                <a:lnTo>
                  <a:pt x="1060218" y="2462841"/>
                </a:lnTo>
                <a:lnTo>
                  <a:pt x="1060323" y="2456145"/>
                </a:lnTo>
                <a:cubicBezTo>
                  <a:pt x="1060323" y="2409863"/>
                  <a:pt x="1098042" y="2372144"/>
                  <a:pt x="1144324" y="2372144"/>
                </a:cubicBezTo>
                <a:cubicBezTo>
                  <a:pt x="1169375" y="2372144"/>
                  <a:pt x="1192920" y="2383231"/>
                  <a:pt x="1208904" y="2402434"/>
                </a:cubicBezTo>
                <a:moveTo>
                  <a:pt x="223742" y="1550432"/>
                </a:moveTo>
                <a:cubicBezTo>
                  <a:pt x="222209" y="1551508"/>
                  <a:pt x="221913" y="1553604"/>
                  <a:pt x="222971" y="1555090"/>
                </a:cubicBezTo>
                <a:cubicBezTo>
                  <a:pt x="223647" y="1555975"/>
                  <a:pt x="224590" y="1556433"/>
                  <a:pt x="225647" y="1556433"/>
                </a:cubicBezTo>
                <a:cubicBezTo>
                  <a:pt x="226285" y="1556433"/>
                  <a:pt x="226971" y="1556242"/>
                  <a:pt x="227647" y="1555785"/>
                </a:cubicBezTo>
                <a:cubicBezTo>
                  <a:pt x="233363" y="1551594"/>
                  <a:pt x="238592" y="1546708"/>
                  <a:pt x="243059" y="1541269"/>
                </a:cubicBezTo>
                <a:cubicBezTo>
                  <a:pt x="244183" y="1539878"/>
                  <a:pt x="244021" y="1537783"/>
                  <a:pt x="242582" y="1536621"/>
                </a:cubicBezTo>
                <a:cubicBezTo>
                  <a:pt x="241249" y="1535459"/>
                  <a:pt x="239163" y="1535697"/>
                  <a:pt x="237915" y="1537087"/>
                </a:cubicBezTo>
                <a:cubicBezTo>
                  <a:pt x="233819" y="1542059"/>
                  <a:pt x="229057" y="1546527"/>
                  <a:pt x="223742" y="1550432"/>
                </a:cubicBezTo>
                <a:moveTo>
                  <a:pt x="447094" y="2715892"/>
                </a:moveTo>
                <a:cubicBezTo>
                  <a:pt x="447770" y="2716597"/>
                  <a:pt x="448599" y="2716873"/>
                  <a:pt x="449466" y="2716873"/>
                </a:cubicBezTo>
                <a:cubicBezTo>
                  <a:pt x="450332" y="2716873"/>
                  <a:pt x="451180" y="2716597"/>
                  <a:pt x="451866" y="2715892"/>
                </a:cubicBezTo>
                <a:lnTo>
                  <a:pt x="473773" y="2694080"/>
                </a:lnTo>
                <a:cubicBezTo>
                  <a:pt x="474907" y="2692975"/>
                  <a:pt x="474907" y="2690879"/>
                  <a:pt x="473583" y="2689622"/>
                </a:cubicBezTo>
                <a:cubicBezTo>
                  <a:pt x="472230" y="2688269"/>
                  <a:pt x="470135" y="2688269"/>
                  <a:pt x="468906" y="2689622"/>
                </a:cubicBezTo>
                <a:lnTo>
                  <a:pt x="452723" y="2705805"/>
                </a:lnTo>
                <a:lnTo>
                  <a:pt x="452799" y="2699157"/>
                </a:lnTo>
                <a:cubicBezTo>
                  <a:pt x="452799" y="2652884"/>
                  <a:pt x="490528" y="2615175"/>
                  <a:pt x="536810" y="2615175"/>
                </a:cubicBezTo>
                <a:cubicBezTo>
                  <a:pt x="561880" y="2615175"/>
                  <a:pt x="585388" y="2626185"/>
                  <a:pt x="601389" y="2645435"/>
                </a:cubicBezTo>
                <a:cubicBezTo>
                  <a:pt x="602552" y="2646874"/>
                  <a:pt x="604647" y="2647064"/>
                  <a:pt x="606066" y="2645817"/>
                </a:cubicBezTo>
                <a:cubicBezTo>
                  <a:pt x="607504" y="2644654"/>
                  <a:pt x="607686" y="2642559"/>
                  <a:pt x="606542" y="2641159"/>
                </a:cubicBezTo>
                <a:cubicBezTo>
                  <a:pt x="589197" y="2620366"/>
                  <a:pt x="563880" y="2608364"/>
                  <a:pt x="536810" y="2608364"/>
                </a:cubicBezTo>
                <a:cubicBezTo>
                  <a:pt x="486813" y="2608364"/>
                  <a:pt x="446141" y="2649065"/>
                  <a:pt x="446141" y="2698966"/>
                </a:cubicBezTo>
                <a:lnTo>
                  <a:pt x="446046" y="2705614"/>
                </a:lnTo>
                <a:lnTo>
                  <a:pt x="429863" y="2689432"/>
                </a:lnTo>
                <a:cubicBezTo>
                  <a:pt x="428520" y="2688088"/>
                  <a:pt x="426415" y="2688088"/>
                  <a:pt x="425186" y="2689432"/>
                </a:cubicBezTo>
                <a:cubicBezTo>
                  <a:pt x="423872" y="2690784"/>
                  <a:pt x="423872" y="2692870"/>
                  <a:pt x="425186" y="2694080"/>
                </a:cubicBezTo>
                <a:lnTo>
                  <a:pt x="447094" y="2715892"/>
                </a:lnTo>
                <a:close/>
                <a:moveTo>
                  <a:pt x="357073" y="2708786"/>
                </a:moveTo>
                <a:cubicBezTo>
                  <a:pt x="358426" y="2710082"/>
                  <a:pt x="360512" y="2710082"/>
                  <a:pt x="361750" y="2708786"/>
                </a:cubicBezTo>
                <a:lnTo>
                  <a:pt x="377923" y="2692603"/>
                </a:lnTo>
                <a:lnTo>
                  <a:pt x="377923" y="2699157"/>
                </a:lnTo>
                <a:cubicBezTo>
                  <a:pt x="378123" y="2708415"/>
                  <a:pt x="375075" y="2723607"/>
                  <a:pt x="371380" y="2732599"/>
                </a:cubicBezTo>
                <a:cubicBezTo>
                  <a:pt x="370618" y="2734313"/>
                  <a:pt x="371465" y="2736228"/>
                  <a:pt x="373075" y="2736971"/>
                </a:cubicBezTo>
                <a:cubicBezTo>
                  <a:pt x="373551" y="2737142"/>
                  <a:pt x="373942" y="2737247"/>
                  <a:pt x="374418" y="2737247"/>
                </a:cubicBezTo>
                <a:cubicBezTo>
                  <a:pt x="375751" y="2737247"/>
                  <a:pt x="376990" y="2736504"/>
                  <a:pt x="377466" y="2735256"/>
                </a:cubicBezTo>
                <a:cubicBezTo>
                  <a:pt x="381657" y="2725436"/>
                  <a:pt x="384791" y="2709253"/>
                  <a:pt x="384610" y="2699157"/>
                </a:cubicBezTo>
                <a:lnTo>
                  <a:pt x="384610" y="2692680"/>
                </a:lnTo>
                <a:lnTo>
                  <a:pt x="400802" y="2708872"/>
                </a:lnTo>
                <a:cubicBezTo>
                  <a:pt x="401469" y="2709529"/>
                  <a:pt x="402327" y="2709805"/>
                  <a:pt x="403184" y="2709805"/>
                </a:cubicBezTo>
                <a:cubicBezTo>
                  <a:pt x="404050" y="2709805"/>
                  <a:pt x="404898" y="2709529"/>
                  <a:pt x="405565" y="2708872"/>
                </a:cubicBezTo>
                <a:cubicBezTo>
                  <a:pt x="406889" y="2707529"/>
                  <a:pt x="406889" y="2705434"/>
                  <a:pt x="405565" y="2704167"/>
                </a:cubicBezTo>
                <a:lnTo>
                  <a:pt x="383657" y="2682278"/>
                </a:lnTo>
                <a:cubicBezTo>
                  <a:pt x="383076" y="2681716"/>
                  <a:pt x="382238" y="2681345"/>
                  <a:pt x="381285" y="2681345"/>
                </a:cubicBezTo>
                <a:cubicBezTo>
                  <a:pt x="380323" y="2681345"/>
                  <a:pt x="379562" y="2681716"/>
                  <a:pt x="378895" y="2682278"/>
                </a:cubicBezTo>
                <a:lnTo>
                  <a:pt x="357073" y="2704091"/>
                </a:lnTo>
                <a:cubicBezTo>
                  <a:pt x="355749" y="2705434"/>
                  <a:pt x="355749" y="2707529"/>
                  <a:pt x="357073" y="2708786"/>
                </a:cubicBezTo>
                <a:moveTo>
                  <a:pt x="482994" y="2772232"/>
                </a:moveTo>
                <a:cubicBezTo>
                  <a:pt x="483575" y="2772690"/>
                  <a:pt x="484318" y="2772861"/>
                  <a:pt x="484994" y="2772861"/>
                </a:cubicBezTo>
                <a:cubicBezTo>
                  <a:pt x="486051" y="2772861"/>
                  <a:pt x="486994" y="2772413"/>
                  <a:pt x="487680" y="2771527"/>
                </a:cubicBezTo>
                <a:cubicBezTo>
                  <a:pt x="488709" y="2770042"/>
                  <a:pt x="488452" y="2768032"/>
                  <a:pt x="486908" y="2766870"/>
                </a:cubicBezTo>
                <a:cubicBezTo>
                  <a:pt x="481765" y="2763069"/>
                  <a:pt x="477183" y="2758697"/>
                  <a:pt x="473183" y="2753620"/>
                </a:cubicBezTo>
                <a:cubicBezTo>
                  <a:pt x="472040" y="2752220"/>
                  <a:pt x="469945" y="2752039"/>
                  <a:pt x="468506" y="2753163"/>
                </a:cubicBezTo>
                <a:cubicBezTo>
                  <a:pt x="467087" y="2754325"/>
                  <a:pt x="466810" y="2756411"/>
                  <a:pt x="468039" y="2757793"/>
                </a:cubicBezTo>
                <a:cubicBezTo>
                  <a:pt x="472316" y="2763241"/>
                  <a:pt x="477374" y="2768117"/>
                  <a:pt x="482994" y="2772232"/>
                </a:cubicBezTo>
                <a:moveTo>
                  <a:pt x="1202236" y="1781727"/>
                </a:moveTo>
                <a:cubicBezTo>
                  <a:pt x="1201093" y="1780280"/>
                  <a:pt x="1198997" y="1780099"/>
                  <a:pt x="1197559" y="1781204"/>
                </a:cubicBezTo>
                <a:cubicBezTo>
                  <a:pt x="1196140" y="1782366"/>
                  <a:pt x="1195864" y="1784471"/>
                  <a:pt x="1197092" y="1785909"/>
                </a:cubicBezTo>
                <a:cubicBezTo>
                  <a:pt x="1201369" y="1791300"/>
                  <a:pt x="1206417" y="1796187"/>
                  <a:pt x="1212046" y="1800282"/>
                </a:cubicBezTo>
                <a:cubicBezTo>
                  <a:pt x="1212599" y="1800749"/>
                  <a:pt x="1213371" y="1800930"/>
                  <a:pt x="1214047" y="1800930"/>
                </a:cubicBezTo>
                <a:cubicBezTo>
                  <a:pt x="1215094" y="1800930"/>
                  <a:pt x="1216047" y="1800463"/>
                  <a:pt x="1216723" y="1799635"/>
                </a:cubicBezTo>
                <a:cubicBezTo>
                  <a:pt x="1217762" y="1798091"/>
                  <a:pt x="1217466" y="1796091"/>
                  <a:pt x="1215942" y="1794920"/>
                </a:cubicBezTo>
                <a:cubicBezTo>
                  <a:pt x="1210808" y="1791024"/>
                  <a:pt x="1206141" y="1786662"/>
                  <a:pt x="1202236" y="1781727"/>
                </a:cubicBezTo>
                <a:moveTo>
                  <a:pt x="0" y="2509457"/>
                </a:moveTo>
                <a:lnTo>
                  <a:pt x="0" y="2513152"/>
                </a:lnTo>
                <a:cubicBezTo>
                  <a:pt x="867" y="2512019"/>
                  <a:pt x="724" y="2510599"/>
                  <a:pt x="0" y="2509457"/>
                </a:cubicBezTo>
                <a:moveTo>
                  <a:pt x="600056" y="2708786"/>
                </a:moveTo>
                <a:cubicBezTo>
                  <a:pt x="601389" y="2710082"/>
                  <a:pt x="603504" y="2710082"/>
                  <a:pt x="604742" y="2708786"/>
                </a:cubicBezTo>
                <a:lnTo>
                  <a:pt x="620906" y="2692603"/>
                </a:lnTo>
                <a:lnTo>
                  <a:pt x="620906" y="2699157"/>
                </a:lnTo>
                <a:cubicBezTo>
                  <a:pt x="621106" y="2708415"/>
                  <a:pt x="618058" y="2723607"/>
                  <a:pt x="614363" y="2732599"/>
                </a:cubicBezTo>
                <a:cubicBezTo>
                  <a:pt x="613600" y="2734313"/>
                  <a:pt x="614458" y="2736228"/>
                  <a:pt x="616067" y="2736971"/>
                </a:cubicBezTo>
                <a:cubicBezTo>
                  <a:pt x="616458" y="2737142"/>
                  <a:pt x="616915" y="2737247"/>
                  <a:pt x="617411" y="2737247"/>
                </a:cubicBezTo>
                <a:cubicBezTo>
                  <a:pt x="618734" y="2737247"/>
                  <a:pt x="619963" y="2736504"/>
                  <a:pt x="620449" y="2735256"/>
                </a:cubicBezTo>
                <a:cubicBezTo>
                  <a:pt x="624640" y="2725436"/>
                  <a:pt x="627783" y="2709253"/>
                  <a:pt x="627593" y="2699157"/>
                </a:cubicBezTo>
                <a:lnTo>
                  <a:pt x="627593" y="2692680"/>
                </a:lnTo>
                <a:lnTo>
                  <a:pt x="643776" y="2708872"/>
                </a:lnTo>
                <a:cubicBezTo>
                  <a:pt x="644452" y="2709529"/>
                  <a:pt x="645319" y="2709805"/>
                  <a:pt x="646176" y="2709805"/>
                </a:cubicBezTo>
                <a:cubicBezTo>
                  <a:pt x="647014" y="2709805"/>
                  <a:pt x="647872" y="2709529"/>
                  <a:pt x="648548" y="2708872"/>
                </a:cubicBezTo>
                <a:cubicBezTo>
                  <a:pt x="649862" y="2707529"/>
                  <a:pt x="649862" y="2705434"/>
                  <a:pt x="648548" y="2704167"/>
                </a:cubicBezTo>
                <a:lnTo>
                  <a:pt x="626640" y="2682278"/>
                </a:lnTo>
                <a:cubicBezTo>
                  <a:pt x="626050" y="2681716"/>
                  <a:pt x="625202" y="2681345"/>
                  <a:pt x="624249" y="2681345"/>
                </a:cubicBezTo>
                <a:cubicBezTo>
                  <a:pt x="623288" y="2681345"/>
                  <a:pt x="622545" y="2681716"/>
                  <a:pt x="621878" y="2682278"/>
                </a:cubicBezTo>
                <a:lnTo>
                  <a:pt x="600056" y="2704091"/>
                </a:lnTo>
                <a:cubicBezTo>
                  <a:pt x="598732" y="2705434"/>
                  <a:pt x="598732" y="2707529"/>
                  <a:pt x="600056" y="2708786"/>
                </a:cubicBezTo>
                <a:moveTo>
                  <a:pt x="1055265" y="1804654"/>
                </a:moveTo>
                <a:cubicBezTo>
                  <a:pt x="1048122" y="1806835"/>
                  <a:pt x="1040873" y="1808750"/>
                  <a:pt x="1033729" y="1810379"/>
                </a:cubicBezTo>
                <a:cubicBezTo>
                  <a:pt x="1031920" y="1810750"/>
                  <a:pt x="1030862" y="1812570"/>
                  <a:pt x="1031253" y="1814379"/>
                </a:cubicBezTo>
                <a:cubicBezTo>
                  <a:pt x="1031634" y="1815913"/>
                  <a:pt x="1032967" y="1816932"/>
                  <a:pt x="1034501" y="1816932"/>
                </a:cubicBezTo>
                <a:cubicBezTo>
                  <a:pt x="1034777" y="1816932"/>
                  <a:pt x="1034967" y="1816932"/>
                  <a:pt x="1035262" y="1816837"/>
                </a:cubicBezTo>
                <a:cubicBezTo>
                  <a:pt x="1042502" y="1815122"/>
                  <a:pt x="1049912" y="1813208"/>
                  <a:pt x="1057180" y="1810931"/>
                </a:cubicBezTo>
                <a:cubicBezTo>
                  <a:pt x="1058989" y="1810379"/>
                  <a:pt x="1059942" y="1808559"/>
                  <a:pt x="1059361" y="1806750"/>
                </a:cubicBezTo>
                <a:cubicBezTo>
                  <a:pt x="1058894" y="1805121"/>
                  <a:pt x="1057065" y="1804187"/>
                  <a:pt x="1055265" y="1804654"/>
                </a:cubicBezTo>
                <a:moveTo>
                  <a:pt x="83315" y="2227840"/>
                </a:moveTo>
                <a:cubicBezTo>
                  <a:pt x="83315" y="2245738"/>
                  <a:pt x="68770" y="2260245"/>
                  <a:pt x="50863" y="2260349"/>
                </a:cubicBezTo>
                <a:cubicBezTo>
                  <a:pt x="32956" y="2260349"/>
                  <a:pt x="18373" y="2245738"/>
                  <a:pt x="18373" y="2227840"/>
                </a:cubicBezTo>
                <a:cubicBezTo>
                  <a:pt x="18373" y="2202904"/>
                  <a:pt x="43053" y="2166214"/>
                  <a:pt x="50863" y="2166214"/>
                </a:cubicBezTo>
                <a:cubicBezTo>
                  <a:pt x="58655" y="2166214"/>
                  <a:pt x="83315" y="2202904"/>
                  <a:pt x="83315" y="2227840"/>
                </a:cubicBezTo>
                <a:moveTo>
                  <a:pt x="25051" y="2227840"/>
                </a:moveTo>
                <a:cubicBezTo>
                  <a:pt x="25051" y="2242071"/>
                  <a:pt x="36652" y="2253653"/>
                  <a:pt x="50863" y="2253653"/>
                </a:cubicBezTo>
                <a:cubicBezTo>
                  <a:pt x="65046" y="2253653"/>
                  <a:pt x="76676" y="2242071"/>
                  <a:pt x="76676" y="2227840"/>
                </a:cubicBezTo>
                <a:cubicBezTo>
                  <a:pt x="76676" y="2206028"/>
                  <a:pt x="56379" y="2177844"/>
                  <a:pt x="50863" y="2173281"/>
                </a:cubicBezTo>
                <a:cubicBezTo>
                  <a:pt x="45329" y="2177844"/>
                  <a:pt x="25051" y="2206028"/>
                  <a:pt x="25051" y="2227840"/>
                </a:cubicBezTo>
                <a:moveTo>
                  <a:pt x="102279" y="2765432"/>
                </a:moveTo>
                <a:cubicBezTo>
                  <a:pt x="100765" y="2766489"/>
                  <a:pt x="100479" y="2768603"/>
                  <a:pt x="101536" y="2770127"/>
                </a:cubicBezTo>
                <a:cubicBezTo>
                  <a:pt x="102184" y="2770975"/>
                  <a:pt x="103146" y="2771432"/>
                  <a:pt x="104194" y="2771432"/>
                </a:cubicBezTo>
                <a:cubicBezTo>
                  <a:pt x="104860" y="2771432"/>
                  <a:pt x="105527" y="2771242"/>
                  <a:pt x="106089" y="2770784"/>
                </a:cubicBezTo>
                <a:cubicBezTo>
                  <a:pt x="111900" y="2766593"/>
                  <a:pt x="117043" y="2761707"/>
                  <a:pt x="121529" y="2756316"/>
                </a:cubicBezTo>
                <a:cubicBezTo>
                  <a:pt x="122672" y="2754878"/>
                  <a:pt x="122491" y="2752782"/>
                  <a:pt x="121044" y="2751620"/>
                </a:cubicBezTo>
                <a:cubicBezTo>
                  <a:pt x="119729" y="2750410"/>
                  <a:pt x="117624" y="2750696"/>
                  <a:pt x="116491" y="2752134"/>
                </a:cubicBezTo>
                <a:cubicBezTo>
                  <a:pt x="112386" y="2757068"/>
                  <a:pt x="107623" y="2761526"/>
                  <a:pt x="102279" y="2765432"/>
                </a:cubicBezTo>
                <a:moveTo>
                  <a:pt x="943" y="2280895"/>
                </a:moveTo>
                <a:cubicBezTo>
                  <a:pt x="619" y="2280657"/>
                  <a:pt x="333" y="2280352"/>
                  <a:pt x="0" y="2280104"/>
                </a:cubicBezTo>
                <a:lnTo>
                  <a:pt x="0" y="2286667"/>
                </a:lnTo>
                <a:cubicBezTo>
                  <a:pt x="648" y="2286467"/>
                  <a:pt x="1248" y="2286143"/>
                  <a:pt x="1705" y="2285552"/>
                </a:cubicBezTo>
                <a:cubicBezTo>
                  <a:pt x="2743" y="2284067"/>
                  <a:pt x="2467" y="2282066"/>
                  <a:pt x="943" y="2280895"/>
                </a:cubicBezTo>
                <a:moveTo>
                  <a:pt x="1022775" y="1680153"/>
                </a:moveTo>
                <a:cubicBezTo>
                  <a:pt x="1030595" y="1680153"/>
                  <a:pt x="1055255" y="1716843"/>
                  <a:pt x="1055255" y="1741770"/>
                </a:cubicBezTo>
                <a:cubicBezTo>
                  <a:pt x="1055255" y="1759677"/>
                  <a:pt x="1040778" y="1774288"/>
                  <a:pt x="1022775" y="1774288"/>
                </a:cubicBezTo>
                <a:cubicBezTo>
                  <a:pt x="1004868" y="1774288"/>
                  <a:pt x="990295" y="1759677"/>
                  <a:pt x="990295" y="1741770"/>
                </a:cubicBezTo>
                <a:cubicBezTo>
                  <a:pt x="990295" y="1716843"/>
                  <a:pt x="1014965" y="1680153"/>
                  <a:pt x="1022775" y="1680153"/>
                </a:cubicBezTo>
                <a:moveTo>
                  <a:pt x="1022871" y="1767583"/>
                </a:moveTo>
                <a:cubicBezTo>
                  <a:pt x="1037082" y="1767583"/>
                  <a:pt x="1048683" y="1756096"/>
                  <a:pt x="1048683" y="1741770"/>
                </a:cubicBezTo>
                <a:cubicBezTo>
                  <a:pt x="1048683" y="1719958"/>
                  <a:pt x="1028414" y="1691773"/>
                  <a:pt x="1022871" y="1687211"/>
                </a:cubicBezTo>
                <a:cubicBezTo>
                  <a:pt x="1017365" y="1691773"/>
                  <a:pt x="997067" y="1719958"/>
                  <a:pt x="997067" y="1741770"/>
                </a:cubicBezTo>
                <a:cubicBezTo>
                  <a:pt x="997067" y="1756000"/>
                  <a:pt x="1008688" y="1767583"/>
                  <a:pt x="1022871" y="1767583"/>
                </a:cubicBezTo>
                <a:moveTo>
                  <a:pt x="13430" y="2456250"/>
                </a:moveTo>
                <a:cubicBezTo>
                  <a:pt x="13611" y="2465499"/>
                  <a:pt x="10563" y="2480739"/>
                  <a:pt x="6839" y="2489673"/>
                </a:cubicBezTo>
                <a:cubicBezTo>
                  <a:pt x="6077" y="2491397"/>
                  <a:pt x="6934" y="2493312"/>
                  <a:pt x="8572" y="2494102"/>
                </a:cubicBezTo>
                <a:cubicBezTo>
                  <a:pt x="8934" y="2494293"/>
                  <a:pt x="9430" y="2494369"/>
                  <a:pt x="9887" y="2494369"/>
                </a:cubicBezTo>
                <a:cubicBezTo>
                  <a:pt x="11230" y="2494369"/>
                  <a:pt x="12468" y="2493578"/>
                  <a:pt x="12945" y="2492388"/>
                </a:cubicBezTo>
                <a:cubicBezTo>
                  <a:pt x="17136" y="2482567"/>
                  <a:pt x="20278" y="2466384"/>
                  <a:pt x="20107" y="2456250"/>
                </a:cubicBezTo>
                <a:lnTo>
                  <a:pt x="20107" y="2449773"/>
                </a:lnTo>
                <a:lnTo>
                  <a:pt x="36280" y="2465966"/>
                </a:lnTo>
                <a:cubicBezTo>
                  <a:pt x="36947" y="2466651"/>
                  <a:pt x="37785" y="2466937"/>
                  <a:pt x="38652" y="2466937"/>
                </a:cubicBezTo>
                <a:cubicBezTo>
                  <a:pt x="39510" y="2466937"/>
                  <a:pt x="40377" y="2466651"/>
                  <a:pt x="41043" y="2465966"/>
                </a:cubicBezTo>
                <a:cubicBezTo>
                  <a:pt x="42376" y="2464651"/>
                  <a:pt x="42376" y="2462575"/>
                  <a:pt x="41043" y="2461298"/>
                </a:cubicBezTo>
                <a:lnTo>
                  <a:pt x="19231" y="2439505"/>
                </a:lnTo>
                <a:cubicBezTo>
                  <a:pt x="18650" y="2438943"/>
                  <a:pt x="17802" y="2438572"/>
                  <a:pt x="16840" y="2438572"/>
                </a:cubicBezTo>
                <a:cubicBezTo>
                  <a:pt x="15887" y="2438572"/>
                  <a:pt x="15144" y="2438943"/>
                  <a:pt x="14468" y="2439505"/>
                </a:cubicBezTo>
                <a:lnTo>
                  <a:pt x="0" y="2453954"/>
                </a:lnTo>
                <a:lnTo>
                  <a:pt x="0" y="2463108"/>
                </a:lnTo>
                <a:lnTo>
                  <a:pt x="13430" y="2449687"/>
                </a:lnTo>
                <a:lnTo>
                  <a:pt x="13430" y="2456250"/>
                </a:lnTo>
                <a:close/>
                <a:moveTo>
                  <a:pt x="988590" y="1807721"/>
                </a:moveTo>
                <a:cubicBezTo>
                  <a:pt x="987923" y="1809436"/>
                  <a:pt x="988886" y="1811350"/>
                  <a:pt x="990590" y="1811998"/>
                </a:cubicBezTo>
                <a:cubicBezTo>
                  <a:pt x="997134" y="1814465"/>
                  <a:pt x="1004106" y="1816094"/>
                  <a:pt x="1011164" y="1816741"/>
                </a:cubicBezTo>
                <a:lnTo>
                  <a:pt x="1011555" y="1816741"/>
                </a:lnTo>
                <a:cubicBezTo>
                  <a:pt x="1013270" y="1816741"/>
                  <a:pt x="1014689" y="1815532"/>
                  <a:pt x="1014869" y="1813808"/>
                </a:cubicBezTo>
                <a:cubicBezTo>
                  <a:pt x="1015069" y="1811903"/>
                  <a:pt x="1013736" y="1810274"/>
                  <a:pt x="1011812" y="1810093"/>
                </a:cubicBezTo>
                <a:cubicBezTo>
                  <a:pt x="1005364" y="1809436"/>
                  <a:pt x="998963" y="1807902"/>
                  <a:pt x="992886" y="1805721"/>
                </a:cubicBezTo>
                <a:cubicBezTo>
                  <a:pt x="991152" y="1805111"/>
                  <a:pt x="989257" y="1805997"/>
                  <a:pt x="988590" y="1807721"/>
                </a:cubicBezTo>
                <a:moveTo>
                  <a:pt x="1399013" y="2060029"/>
                </a:moveTo>
                <a:cubicBezTo>
                  <a:pt x="1399318" y="2060029"/>
                  <a:pt x="1399508" y="2060029"/>
                  <a:pt x="1399775" y="2059943"/>
                </a:cubicBezTo>
                <a:cubicBezTo>
                  <a:pt x="1407014" y="2058210"/>
                  <a:pt x="1414443" y="2056305"/>
                  <a:pt x="1421692" y="2054028"/>
                </a:cubicBezTo>
                <a:cubicBezTo>
                  <a:pt x="1423502" y="2053466"/>
                  <a:pt x="1424454" y="2051657"/>
                  <a:pt x="1423873" y="2049856"/>
                </a:cubicBezTo>
                <a:cubicBezTo>
                  <a:pt x="1423321" y="2048123"/>
                  <a:pt x="1421502" y="2047056"/>
                  <a:pt x="1419692" y="2047665"/>
                </a:cubicBezTo>
                <a:cubicBezTo>
                  <a:pt x="1412548" y="2049856"/>
                  <a:pt x="1405309" y="2051752"/>
                  <a:pt x="1398146" y="2053323"/>
                </a:cubicBezTo>
                <a:cubicBezTo>
                  <a:pt x="1396365" y="2053742"/>
                  <a:pt x="1395317" y="2055571"/>
                  <a:pt x="1395689" y="2057333"/>
                </a:cubicBezTo>
                <a:cubicBezTo>
                  <a:pt x="1396156" y="2058962"/>
                  <a:pt x="1397508" y="2060029"/>
                  <a:pt x="1399013" y="2060029"/>
                </a:cubicBezTo>
                <a:moveTo>
                  <a:pt x="1751829" y="2260349"/>
                </a:moveTo>
                <a:cubicBezTo>
                  <a:pt x="1733922" y="2260349"/>
                  <a:pt x="1719348" y="2245738"/>
                  <a:pt x="1719348" y="2227840"/>
                </a:cubicBezTo>
                <a:cubicBezTo>
                  <a:pt x="1719348" y="2202904"/>
                  <a:pt x="1744018" y="2166204"/>
                  <a:pt x="1751829" y="2166204"/>
                </a:cubicBezTo>
                <a:cubicBezTo>
                  <a:pt x="1759639" y="2166204"/>
                  <a:pt x="1784309" y="2202904"/>
                  <a:pt x="1784309" y="2227840"/>
                </a:cubicBezTo>
                <a:cubicBezTo>
                  <a:pt x="1784309" y="2245738"/>
                  <a:pt x="1769736" y="2260245"/>
                  <a:pt x="1751829" y="2260349"/>
                </a:cubicBezTo>
                <a:moveTo>
                  <a:pt x="1751829" y="2173281"/>
                </a:moveTo>
                <a:cubicBezTo>
                  <a:pt x="1746295" y="2177844"/>
                  <a:pt x="1726016" y="2206028"/>
                  <a:pt x="1726016" y="2227840"/>
                </a:cubicBezTo>
                <a:cubicBezTo>
                  <a:pt x="1726016" y="2242071"/>
                  <a:pt x="1737636" y="2253653"/>
                  <a:pt x="1751829" y="2253653"/>
                </a:cubicBezTo>
                <a:cubicBezTo>
                  <a:pt x="1766106" y="2253653"/>
                  <a:pt x="1777641" y="2242071"/>
                  <a:pt x="1777641" y="2227840"/>
                </a:cubicBezTo>
                <a:cubicBezTo>
                  <a:pt x="1777641" y="2206028"/>
                  <a:pt x="1757334" y="2177844"/>
                  <a:pt x="1751829" y="2173281"/>
                </a:cubicBezTo>
                <a:moveTo>
                  <a:pt x="1688211" y="2267645"/>
                </a:moveTo>
                <a:cubicBezTo>
                  <a:pt x="1687068" y="2266255"/>
                  <a:pt x="1684954" y="2266064"/>
                  <a:pt x="1683525" y="2267179"/>
                </a:cubicBezTo>
                <a:cubicBezTo>
                  <a:pt x="1682106" y="2268350"/>
                  <a:pt x="1681810" y="2270436"/>
                  <a:pt x="1683068" y="2271884"/>
                </a:cubicBezTo>
                <a:cubicBezTo>
                  <a:pt x="1687344" y="2277275"/>
                  <a:pt x="1692383" y="2282152"/>
                  <a:pt x="1698021" y="2286257"/>
                </a:cubicBezTo>
                <a:cubicBezTo>
                  <a:pt x="1698574" y="2286714"/>
                  <a:pt x="1699346" y="2286895"/>
                  <a:pt x="1700022" y="2286895"/>
                </a:cubicBezTo>
                <a:cubicBezTo>
                  <a:pt x="1701060" y="2286895"/>
                  <a:pt x="1702022" y="2286438"/>
                  <a:pt x="1702670" y="2285552"/>
                </a:cubicBezTo>
                <a:cubicBezTo>
                  <a:pt x="1703718" y="2284067"/>
                  <a:pt x="1703432" y="2282066"/>
                  <a:pt x="1701908" y="2280895"/>
                </a:cubicBezTo>
                <a:cubicBezTo>
                  <a:pt x="1696745" y="2277094"/>
                  <a:pt x="1692202" y="2272627"/>
                  <a:pt x="1688211" y="2267645"/>
                </a:cubicBezTo>
                <a:moveTo>
                  <a:pt x="1695926" y="2509028"/>
                </a:moveTo>
                <a:cubicBezTo>
                  <a:pt x="1691811" y="2514000"/>
                  <a:pt x="1687068" y="2518467"/>
                  <a:pt x="1681715" y="2522373"/>
                </a:cubicBezTo>
                <a:cubicBezTo>
                  <a:pt x="1680210" y="2523392"/>
                  <a:pt x="1679905" y="2525487"/>
                  <a:pt x="1680953" y="2527021"/>
                </a:cubicBezTo>
                <a:cubicBezTo>
                  <a:pt x="1681629" y="2527907"/>
                  <a:pt x="1682582" y="2528373"/>
                  <a:pt x="1683629" y="2528373"/>
                </a:cubicBezTo>
                <a:cubicBezTo>
                  <a:pt x="1684296" y="2528373"/>
                  <a:pt x="1684944" y="2528183"/>
                  <a:pt x="1685630" y="2527678"/>
                </a:cubicBezTo>
                <a:cubicBezTo>
                  <a:pt x="1691344" y="2523496"/>
                  <a:pt x="1696574" y="2518648"/>
                  <a:pt x="1701069" y="2513210"/>
                </a:cubicBezTo>
                <a:cubicBezTo>
                  <a:pt x="1702194" y="2511771"/>
                  <a:pt x="1702022" y="2509676"/>
                  <a:pt x="1700565" y="2508561"/>
                </a:cubicBezTo>
                <a:cubicBezTo>
                  <a:pt x="1699250" y="2507399"/>
                  <a:pt x="1697164" y="2507590"/>
                  <a:pt x="1695926" y="2509028"/>
                </a:cubicBezTo>
                <a:moveTo>
                  <a:pt x="1693612" y="2461308"/>
                </a:moveTo>
                <a:cubicBezTo>
                  <a:pt x="1692287" y="2462479"/>
                  <a:pt x="1692287" y="2464565"/>
                  <a:pt x="1693526" y="2465870"/>
                </a:cubicBezTo>
                <a:cubicBezTo>
                  <a:pt x="1694850" y="2467223"/>
                  <a:pt x="1696974" y="2467223"/>
                  <a:pt x="1698203" y="2465870"/>
                </a:cubicBezTo>
                <a:lnTo>
                  <a:pt x="1714395" y="2449687"/>
                </a:lnTo>
                <a:lnTo>
                  <a:pt x="1714395" y="2456250"/>
                </a:lnTo>
                <a:cubicBezTo>
                  <a:pt x="1714576" y="2465499"/>
                  <a:pt x="1711519" y="2480748"/>
                  <a:pt x="1707832" y="2489683"/>
                </a:cubicBezTo>
                <a:cubicBezTo>
                  <a:pt x="1707146" y="2491407"/>
                  <a:pt x="1707918" y="2493312"/>
                  <a:pt x="1709528" y="2494102"/>
                </a:cubicBezTo>
                <a:cubicBezTo>
                  <a:pt x="1710023" y="2494293"/>
                  <a:pt x="1710394" y="2494379"/>
                  <a:pt x="1710871" y="2494379"/>
                </a:cubicBezTo>
                <a:cubicBezTo>
                  <a:pt x="1712204" y="2494379"/>
                  <a:pt x="1713433" y="2493588"/>
                  <a:pt x="1713929" y="2492388"/>
                </a:cubicBezTo>
                <a:cubicBezTo>
                  <a:pt x="1718110" y="2482567"/>
                  <a:pt x="1721244" y="2466384"/>
                  <a:pt x="1721072" y="2456250"/>
                </a:cubicBezTo>
                <a:lnTo>
                  <a:pt x="1721072" y="2449783"/>
                </a:lnTo>
                <a:lnTo>
                  <a:pt x="1737246" y="2465966"/>
                </a:lnTo>
                <a:cubicBezTo>
                  <a:pt x="1737913" y="2466661"/>
                  <a:pt x="1738779" y="2466937"/>
                  <a:pt x="1739636" y="2466937"/>
                </a:cubicBezTo>
                <a:cubicBezTo>
                  <a:pt x="1740475" y="2466937"/>
                  <a:pt x="1741351" y="2466661"/>
                  <a:pt x="1742008" y="2465966"/>
                </a:cubicBezTo>
                <a:cubicBezTo>
                  <a:pt x="1743341" y="2464660"/>
                  <a:pt x="1743341" y="2462575"/>
                  <a:pt x="1742008" y="2461308"/>
                </a:cubicBezTo>
                <a:lnTo>
                  <a:pt x="1720196" y="2439505"/>
                </a:lnTo>
                <a:cubicBezTo>
                  <a:pt x="1719615" y="2438943"/>
                  <a:pt x="1718796" y="2438572"/>
                  <a:pt x="1717824" y="2438572"/>
                </a:cubicBezTo>
                <a:cubicBezTo>
                  <a:pt x="1716871" y="2438572"/>
                  <a:pt x="1716110" y="2438943"/>
                  <a:pt x="1715424" y="2439505"/>
                </a:cubicBezTo>
                <a:lnTo>
                  <a:pt x="1693612" y="2461308"/>
                </a:lnTo>
                <a:close/>
                <a:moveTo>
                  <a:pt x="1688211" y="1781727"/>
                </a:moveTo>
                <a:cubicBezTo>
                  <a:pt x="1687068" y="1780280"/>
                  <a:pt x="1684954" y="1780099"/>
                  <a:pt x="1683525" y="1781204"/>
                </a:cubicBezTo>
                <a:cubicBezTo>
                  <a:pt x="1682106" y="1782366"/>
                  <a:pt x="1681810" y="1784471"/>
                  <a:pt x="1683068" y="1785909"/>
                </a:cubicBezTo>
                <a:cubicBezTo>
                  <a:pt x="1687344" y="1791300"/>
                  <a:pt x="1692383" y="1796187"/>
                  <a:pt x="1698021" y="1800282"/>
                </a:cubicBezTo>
                <a:cubicBezTo>
                  <a:pt x="1698574" y="1800749"/>
                  <a:pt x="1699346" y="1800930"/>
                  <a:pt x="1700022" y="1800930"/>
                </a:cubicBezTo>
                <a:cubicBezTo>
                  <a:pt x="1701060" y="1800930"/>
                  <a:pt x="1702022" y="1800463"/>
                  <a:pt x="1702670" y="1799635"/>
                </a:cubicBezTo>
                <a:cubicBezTo>
                  <a:pt x="1703718" y="1798091"/>
                  <a:pt x="1703432" y="1796091"/>
                  <a:pt x="1701908" y="1794920"/>
                </a:cubicBezTo>
                <a:cubicBezTo>
                  <a:pt x="1696745" y="1791024"/>
                  <a:pt x="1692202" y="1786662"/>
                  <a:pt x="1688211" y="1781727"/>
                </a:cubicBezTo>
                <a:moveTo>
                  <a:pt x="1539707" y="1969989"/>
                </a:moveTo>
                <a:lnTo>
                  <a:pt x="1539611" y="1976685"/>
                </a:lnTo>
                <a:lnTo>
                  <a:pt x="1523429" y="1960502"/>
                </a:lnTo>
                <a:cubicBezTo>
                  <a:pt x="1522076" y="1959150"/>
                  <a:pt x="1519981" y="1959150"/>
                  <a:pt x="1518752" y="1960502"/>
                </a:cubicBezTo>
                <a:cubicBezTo>
                  <a:pt x="1517428" y="1961807"/>
                  <a:pt x="1517428" y="1963893"/>
                  <a:pt x="1518752" y="1965150"/>
                </a:cubicBezTo>
                <a:lnTo>
                  <a:pt x="1540564" y="1987153"/>
                </a:lnTo>
                <a:cubicBezTo>
                  <a:pt x="1541240" y="1987801"/>
                  <a:pt x="1542079" y="1988134"/>
                  <a:pt x="1542936" y="1988134"/>
                </a:cubicBezTo>
                <a:cubicBezTo>
                  <a:pt x="1543793" y="1988134"/>
                  <a:pt x="1544650" y="1987801"/>
                  <a:pt x="1545336" y="1987153"/>
                </a:cubicBezTo>
                <a:lnTo>
                  <a:pt x="1567148" y="1965341"/>
                </a:lnTo>
                <a:cubicBezTo>
                  <a:pt x="1568462" y="1963988"/>
                  <a:pt x="1568462" y="1961902"/>
                  <a:pt x="1567148" y="1960683"/>
                </a:cubicBezTo>
                <a:cubicBezTo>
                  <a:pt x="1565796" y="1959340"/>
                  <a:pt x="1563691" y="1959340"/>
                  <a:pt x="1562452" y="1960683"/>
                </a:cubicBezTo>
                <a:lnTo>
                  <a:pt x="1546279" y="1976876"/>
                </a:lnTo>
                <a:lnTo>
                  <a:pt x="1546374" y="1970227"/>
                </a:lnTo>
                <a:cubicBezTo>
                  <a:pt x="1546374" y="1923898"/>
                  <a:pt x="1584093" y="1886179"/>
                  <a:pt x="1630366" y="1886179"/>
                </a:cubicBezTo>
                <a:cubicBezTo>
                  <a:pt x="1655445" y="1886179"/>
                  <a:pt x="1678953" y="1897256"/>
                  <a:pt x="1694974" y="1916459"/>
                </a:cubicBezTo>
                <a:cubicBezTo>
                  <a:pt x="1696117" y="1917897"/>
                  <a:pt x="1698193" y="1918087"/>
                  <a:pt x="1699622" y="1916878"/>
                </a:cubicBezTo>
                <a:cubicBezTo>
                  <a:pt x="1701060" y="1915716"/>
                  <a:pt x="1701251" y="1913620"/>
                  <a:pt x="1700117" y="1912182"/>
                </a:cubicBezTo>
                <a:cubicBezTo>
                  <a:pt x="1682753" y="1891437"/>
                  <a:pt x="1657340" y="1879435"/>
                  <a:pt x="1630366" y="1879435"/>
                </a:cubicBezTo>
                <a:cubicBezTo>
                  <a:pt x="1580369" y="1879435"/>
                  <a:pt x="1539707" y="1920088"/>
                  <a:pt x="1539707" y="1969989"/>
                </a:cubicBezTo>
                <a:moveTo>
                  <a:pt x="1717614" y="2293696"/>
                </a:moveTo>
                <a:cubicBezTo>
                  <a:pt x="1716977" y="2295363"/>
                  <a:pt x="1717929" y="2297278"/>
                  <a:pt x="1719615" y="2297973"/>
                </a:cubicBezTo>
                <a:cubicBezTo>
                  <a:pt x="1726196" y="2300440"/>
                  <a:pt x="1733140" y="2302069"/>
                  <a:pt x="1740208" y="2302707"/>
                </a:cubicBezTo>
                <a:lnTo>
                  <a:pt x="1740570" y="2302707"/>
                </a:lnTo>
                <a:cubicBezTo>
                  <a:pt x="1742284" y="2302707"/>
                  <a:pt x="1743742" y="2301469"/>
                  <a:pt x="1743923" y="2299783"/>
                </a:cubicBezTo>
                <a:cubicBezTo>
                  <a:pt x="1744018" y="2297887"/>
                  <a:pt x="1742694" y="2296249"/>
                  <a:pt x="1740875" y="2296068"/>
                </a:cubicBezTo>
                <a:cubicBezTo>
                  <a:pt x="1734388" y="2295363"/>
                  <a:pt x="1728016" y="2293887"/>
                  <a:pt x="1721929" y="2291696"/>
                </a:cubicBezTo>
                <a:cubicBezTo>
                  <a:pt x="1720196" y="2291086"/>
                  <a:pt x="1718300" y="2291963"/>
                  <a:pt x="1717614" y="2293696"/>
                </a:cubicBezTo>
                <a:moveTo>
                  <a:pt x="1566653" y="2510657"/>
                </a:moveTo>
                <a:cubicBezTo>
                  <a:pt x="1565520" y="2509218"/>
                  <a:pt x="1563424" y="2509028"/>
                  <a:pt x="1562005" y="2510190"/>
                </a:cubicBezTo>
                <a:cubicBezTo>
                  <a:pt x="1560566" y="2511304"/>
                  <a:pt x="1560280" y="2513400"/>
                  <a:pt x="1561519" y="2514838"/>
                </a:cubicBezTo>
                <a:cubicBezTo>
                  <a:pt x="1565796" y="2520286"/>
                  <a:pt x="1570834" y="2525125"/>
                  <a:pt x="1576473" y="2529211"/>
                </a:cubicBezTo>
                <a:cubicBezTo>
                  <a:pt x="1577044" y="2529678"/>
                  <a:pt x="1577787" y="2529907"/>
                  <a:pt x="1578473" y="2529907"/>
                </a:cubicBezTo>
                <a:cubicBezTo>
                  <a:pt x="1579512" y="2529907"/>
                  <a:pt x="1580473" y="2529393"/>
                  <a:pt x="1581140" y="2528564"/>
                </a:cubicBezTo>
                <a:cubicBezTo>
                  <a:pt x="1582188" y="2527021"/>
                  <a:pt x="1581902" y="2525030"/>
                  <a:pt x="1580359" y="2523916"/>
                </a:cubicBezTo>
                <a:cubicBezTo>
                  <a:pt x="1575235" y="2520096"/>
                  <a:pt x="1570654" y="2515591"/>
                  <a:pt x="1566653" y="2510657"/>
                </a:cubicBezTo>
                <a:moveTo>
                  <a:pt x="1452086" y="2402434"/>
                </a:moveTo>
                <a:cubicBezTo>
                  <a:pt x="1453229" y="2403872"/>
                  <a:pt x="1455305" y="2404063"/>
                  <a:pt x="1456725" y="2402853"/>
                </a:cubicBezTo>
                <a:cubicBezTo>
                  <a:pt x="1458173" y="2401691"/>
                  <a:pt x="1458363" y="2399595"/>
                  <a:pt x="1457230" y="2398147"/>
                </a:cubicBezTo>
                <a:cubicBezTo>
                  <a:pt x="1439885" y="2377412"/>
                  <a:pt x="1414548" y="2365401"/>
                  <a:pt x="1387497" y="2365401"/>
                </a:cubicBezTo>
                <a:cubicBezTo>
                  <a:pt x="1337472" y="2365401"/>
                  <a:pt x="1296810" y="2406063"/>
                  <a:pt x="1296810" y="2455964"/>
                </a:cubicBezTo>
                <a:lnTo>
                  <a:pt x="1296715" y="2462660"/>
                </a:lnTo>
                <a:lnTo>
                  <a:pt x="1280531" y="2446477"/>
                </a:lnTo>
                <a:cubicBezTo>
                  <a:pt x="1279207" y="2445125"/>
                  <a:pt x="1277093" y="2445125"/>
                  <a:pt x="1275864" y="2446477"/>
                </a:cubicBezTo>
                <a:cubicBezTo>
                  <a:pt x="1274530" y="2447773"/>
                  <a:pt x="1274530" y="2449868"/>
                  <a:pt x="1275864" y="2451116"/>
                </a:cubicBezTo>
                <a:lnTo>
                  <a:pt x="1297571" y="2473128"/>
                </a:lnTo>
                <a:cubicBezTo>
                  <a:pt x="1298248" y="2473776"/>
                  <a:pt x="1299096" y="2474062"/>
                  <a:pt x="1299943" y="2474062"/>
                </a:cubicBezTo>
                <a:cubicBezTo>
                  <a:pt x="1300819" y="2474062"/>
                  <a:pt x="1301677" y="2473776"/>
                  <a:pt x="1302353" y="2473128"/>
                </a:cubicBezTo>
                <a:lnTo>
                  <a:pt x="1324261" y="2451307"/>
                </a:lnTo>
                <a:cubicBezTo>
                  <a:pt x="1325575" y="2449963"/>
                  <a:pt x="1325575" y="2447877"/>
                  <a:pt x="1324261" y="2446658"/>
                </a:cubicBezTo>
                <a:cubicBezTo>
                  <a:pt x="1322908" y="2445315"/>
                  <a:pt x="1320832" y="2445315"/>
                  <a:pt x="1319574" y="2446658"/>
                </a:cubicBezTo>
                <a:lnTo>
                  <a:pt x="1303391" y="2462841"/>
                </a:lnTo>
                <a:lnTo>
                  <a:pt x="1303468" y="2456145"/>
                </a:lnTo>
                <a:cubicBezTo>
                  <a:pt x="1303468" y="2409863"/>
                  <a:pt x="1341196" y="2372144"/>
                  <a:pt x="1387497" y="2372144"/>
                </a:cubicBezTo>
                <a:cubicBezTo>
                  <a:pt x="1412538" y="2372144"/>
                  <a:pt x="1436075" y="2383231"/>
                  <a:pt x="1452086" y="2402434"/>
                </a:cubicBezTo>
                <a:moveTo>
                  <a:pt x="1323670" y="2510657"/>
                </a:moveTo>
                <a:cubicBezTo>
                  <a:pt x="1322527" y="2509218"/>
                  <a:pt x="1320441" y="2509028"/>
                  <a:pt x="1319022" y="2510190"/>
                </a:cubicBezTo>
                <a:cubicBezTo>
                  <a:pt x="1317574" y="2511304"/>
                  <a:pt x="1317298" y="2513400"/>
                  <a:pt x="1318536" y="2514838"/>
                </a:cubicBezTo>
                <a:cubicBezTo>
                  <a:pt x="1322832" y="2520286"/>
                  <a:pt x="1327880" y="2525125"/>
                  <a:pt x="1333472" y="2529211"/>
                </a:cubicBezTo>
                <a:cubicBezTo>
                  <a:pt x="1334062" y="2529678"/>
                  <a:pt x="1334833" y="2529907"/>
                  <a:pt x="1335481" y="2529907"/>
                </a:cubicBezTo>
                <a:cubicBezTo>
                  <a:pt x="1336529" y="2529907"/>
                  <a:pt x="1337472" y="2529393"/>
                  <a:pt x="1338167" y="2528564"/>
                </a:cubicBezTo>
                <a:cubicBezTo>
                  <a:pt x="1339206" y="2527021"/>
                  <a:pt x="1338929" y="2525030"/>
                  <a:pt x="1337396" y="2523916"/>
                </a:cubicBezTo>
                <a:cubicBezTo>
                  <a:pt x="1332252" y="2520096"/>
                  <a:pt x="1327671" y="2515591"/>
                  <a:pt x="1323670" y="2510657"/>
                </a:cubicBezTo>
                <a:moveTo>
                  <a:pt x="1221867" y="2489683"/>
                </a:moveTo>
                <a:cubicBezTo>
                  <a:pt x="1221095" y="2491407"/>
                  <a:pt x="1221943" y="2493312"/>
                  <a:pt x="1223563" y="2494102"/>
                </a:cubicBezTo>
                <a:cubicBezTo>
                  <a:pt x="1224039" y="2494293"/>
                  <a:pt x="1224420" y="2494379"/>
                  <a:pt x="1224906" y="2494379"/>
                </a:cubicBezTo>
                <a:cubicBezTo>
                  <a:pt x="1226239" y="2494379"/>
                  <a:pt x="1227468" y="2493588"/>
                  <a:pt x="1227954" y="2492388"/>
                </a:cubicBezTo>
                <a:cubicBezTo>
                  <a:pt x="1232145" y="2482567"/>
                  <a:pt x="1235278" y="2466384"/>
                  <a:pt x="1235097" y="2456250"/>
                </a:cubicBezTo>
                <a:lnTo>
                  <a:pt x="1235097" y="2449783"/>
                </a:lnTo>
                <a:lnTo>
                  <a:pt x="1251280" y="2465966"/>
                </a:lnTo>
                <a:cubicBezTo>
                  <a:pt x="1251947" y="2466661"/>
                  <a:pt x="1252814" y="2466937"/>
                  <a:pt x="1253671" y="2466937"/>
                </a:cubicBezTo>
                <a:cubicBezTo>
                  <a:pt x="1254519" y="2466937"/>
                  <a:pt x="1255395" y="2466661"/>
                  <a:pt x="1256043" y="2465966"/>
                </a:cubicBezTo>
                <a:cubicBezTo>
                  <a:pt x="1257386" y="2464660"/>
                  <a:pt x="1257386" y="2462575"/>
                  <a:pt x="1256043" y="2461308"/>
                </a:cubicBezTo>
                <a:lnTo>
                  <a:pt x="1234231" y="2439505"/>
                </a:lnTo>
                <a:cubicBezTo>
                  <a:pt x="1233678" y="2438943"/>
                  <a:pt x="1232821" y="2438572"/>
                  <a:pt x="1231859" y="2438572"/>
                </a:cubicBezTo>
                <a:cubicBezTo>
                  <a:pt x="1230906" y="2438572"/>
                  <a:pt x="1230144" y="2438943"/>
                  <a:pt x="1229458" y="2439505"/>
                </a:cubicBezTo>
                <a:lnTo>
                  <a:pt x="1207646" y="2461308"/>
                </a:lnTo>
                <a:cubicBezTo>
                  <a:pt x="1206236" y="2462479"/>
                  <a:pt x="1206236" y="2464565"/>
                  <a:pt x="1207560" y="2465870"/>
                </a:cubicBezTo>
                <a:cubicBezTo>
                  <a:pt x="1208904" y="2467223"/>
                  <a:pt x="1210999" y="2467223"/>
                  <a:pt x="1212237" y="2465870"/>
                </a:cubicBezTo>
                <a:lnTo>
                  <a:pt x="1228420" y="2449687"/>
                </a:lnTo>
                <a:lnTo>
                  <a:pt x="1228420" y="2456250"/>
                </a:lnTo>
                <a:cubicBezTo>
                  <a:pt x="1228630" y="2465499"/>
                  <a:pt x="1225582" y="2480748"/>
                  <a:pt x="1221867" y="2489683"/>
                </a:cubicBezTo>
                <a:moveTo>
                  <a:pt x="1450638" y="1975333"/>
                </a:moveTo>
                <a:cubicBezTo>
                  <a:pt x="1449219" y="1976504"/>
                  <a:pt x="1449219" y="1978600"/>
                  <a:pt x="1450543" y="1979895"/>
                </a:cubicBezTo>
                <a:cubicBezTo>
                  <a:pt x="1451886" y="1981248"/>
                  <a:pt x="1453982" y="1981248"/>
                  <a:pt x="1455210" y="1979895"/>
                </a:cubicBezTo>
                <a:lnTo>
                  <a:pt x="1471403" y="1963722"/>
                </a:lnTo>
                <a:lnTo>
                  <a:pt x="1471403" y="1970313"/>
                </a:lnTo>
                <a:cubicBezTo>
                  <a:pt x="1471584" y="1979524"/>
                  <a:pt x="1468545" y="1994773"/>
                  <a:pt x="1464830" y="2003708"/>
                </a:cubicBezTo>
                <a:cubicBezTo>
                  <a:pt x="1464078" y="2005432"/>
                  <a:pt x="1464936" y="2007337"/>
                  <a:pt x="1466545" y="2008127"/>
                </a:cubicBezTo>
                <a:cubicBezTo>
                  <a:pt x="1466945" y="2008318"/>
                  <a:pt x="1467402" y="2008403"/>
                  <a:pt x="1467888" y="2008403"/>
                </a:cubicBezTo>
                <a:cubicBezTo>
                  <a:pt x="1469203" y="2008403"/>
                  <a:pt x="1470450" y="2007622"/>
                  <a:pt x="1470936" y="2006413"/>
                </a:cubicBezTo>
                <a:cubicBezTo>
                  <a:pt x="1475118" y="1996592"/>
                  <a:pt x="1478270" y="1980410"/>
                  <a:pt x="1478080" y="1970313"/>
                </a:cubicBezTo>
                <a:lnTo>
                  <a:pt x="1478080" y="1963807"/>
                </a:lnTo>
                <a:lnTo>
                  <a:pt x="1494263" y="1980038"/>
                </a:lnTo>
                <a:cubicBezTo>
                  <a:pt x="1494939" y="1980686"/>
                  <a:pt x="1495787" y="1980962"/>
                  <a:pt x="1496653" y="1980962"/>
                </a:cubicBezTo>
                <a:cubicBezTo>
                  <a:pt x="1497520" y="1980962"/>
                  <a:pt x="1498349" y="1980686"/>
                  <a:pt x="1499035" y="1980038"/>
                </a:cubicBezTo>
                <a:cubicBezTo>
                  <a:pt x="1500349" y="1978685"/>
                  <a:pt x="1500349" y="1976609"/>
                  <a:pt x="1499035" y="1975333"/>
                </a:cubicBezTo>
                <a:lnTo>
                  <a:pt x="1477213" y="1953530"/>
                </a:lnTo>
                <a:cubicBezTo>
                  <a:pt x="1476632" y="1952968"/>
                  <a:pt x="1475794" y="1952596"/>
                  <a:pt x="1474841" y="1952596"/>
                </a:cubicBezTo>
                <a:cubicBezTo>
                  <a:pt x="1473898" y="1952596"/>
                  <a:pt x="1473127" y="1952968"/>
                  <a:pt x="1472451" y="1953530"/>
                </a:cubicBezTo>
                <a:lnTo>
                  <a:pt x="1450638" y="1975333"/>
                </a:lnTo>
                <a:close/>
                <a:moveTo>
                  <a:pt x="1419777" y="1984782"/>
                </a:moveTo>
                <a:cubicBezTo>
                  <a:pt x="1419777" y="2002688"/>
                  <a:pt x="1405204" y="2017243"/>
                  <a:pt x="1387297" y="2017243"/>
                </a:cubicBezTo>
                <a:cubicBezTo>
                  <a:pt x="1369380" y="2017243"/>
                  <a:pt x="1354836" y="2002688"/>
                  <a:pt x="1354836" y="1984782"/>
                </a:cubicBezTo>
                <a:cubicBezTo>
                  <a:pt x="1354836" y="1959807"/>
                  <a:pt x="1379496" y="1923155"/>
                  <a:pt x="1387297" y="1923155"/>
                </a:cubicBezTo>
                <a:cubicBezTo>
                  <a:pt x="1395098" y="1923155"/>
                  <a:pt x="1419777" y="1959807"/>
                  <a:pt x="1419777" y="1984782"/>
                </a:cubicBezTo>
                <a:moveTo>
                  <a:pt x="1361475" y="1984782"/>
                </a:moveTo>
                <a:cubicBezTo>
                  <a:pt x="1361475" y="1998964"/>
                  <a:pt x="1373115" y="2010594"/>
                  <a:pt x="1387297" y="2010594"/>
                </a:cubicBezTo>
                <a:cubicBezTo>
                  <a:pt x="1401594" y="2010594"/>
                  <a:pt x="1413110" y="1999059"/>
                  <a:pt x="1413110" y="1984782"/>
                </a:cubicBezTo>
                <a:cubicBezTo>
                  <a:pt x="1413110" y="1962969"/>
                  <a:pt x="1392821" y="1934785"/>
                  <a:pt x="1387297" y="1930184"/>
                </a:cubicBezTo>
                <a:cubicBezTo>
                  <a:pt x="1381792" y="1934785"/>
                  <a:pt x="1361475" y="1962969"/>
                  <a:pt x="1361475" y="1984782"/>
                </a:cubicBezTo>
                <a:moveTo>
                  <a:pt x="1539707" y="2455964"/>
                </a:moveTo>
                <a:lnTo>
                  <a:pt x="1539611" y="2462660"/>
                </a:lnTo>
                <a:lnTo>
                  <a:pt x="1523429" y="2446477"/>
                </a:lnTo>
                <a:cubicBezTo>
                  <a:pt x="1522076" y="2445125"/>
                  <a:pt x="1519981" y="2445125"/>
                  <a:pt x="1518752" y="2446477"/>
                </a:cubicBezTo>
                <a:cubicBezTo>
                  <a:pt x="1517428" y="2447782"/>
                  <a:pt x="1517428" y="2449868"/>
                  <a:pt x="1518752" y="2451126"/>
                </a:cubicBezTo>
                <a:lnTo>
                  <a:pt x="1540564" y="2473128"/>
                </a:lnTo>
                <a:cubicBezTo>
                  <a:pt x="1541240" y="2473776"/>
                  <a:pt x="1542079" y="2474062"/>
                  <a:pt x="1542936" y="2474062"/>
                </a:cubicBezTo>
                <a:cubicBezTo>
                  <a:pt x="1543793" y="2474062"/>
                  <a:pt x="1544650" y="2473776"/>
                  <a:pt x="1545336" y="2473128"/>
                </a:cubicBezTo>
                <a:lnTo>
                  <a:pt x="1567148" y="2451316"/>
                </a:lnTo>
                <a:cubicBezTo>
                  <a:pt x="1568462" y="2449963"/>
                  <a:pt x="1568462" y="2447877"/>
                  <a:pt x="1567148" y="2446658"/>
                </a:cubicBezTo>
                <a:cubicBezTo>
                  <a:pt x="1565796" y="2445315"/>
                  <a:pt x="1563691" y="2445315"/>
                  <a:pt x="1562452" y="2446658"/>
                </a:cubicBezTo>
                <a:lnTo>
                  <a:pt x="1546279" y="2462851"/>
                </a:lnTo>
                <a:lnTo>
                  <a:pt x="1546374" y="2456145"/>
                </a:lnTo>
                <a:cubicBezTo>
                  <a:pt x="1546374" y="2409873"/>
                  <a:pt x="1584093" y="2372154"/>
                  <a:pt x="1630366" y="2372154"/>
                </a:cubicBezTo>
                <a:cubicBezTo>
                  <a:pt x="1655445" y="2372154"/>
                  <a:pt x="1678953" y="2383231"/>
                  <a:pt x="1694974" y="2402434"/>
                </a:cubicBezTo>
                <a:cubicBezTo>
                  <a:pt x="1696117" y="2403872"/>
                  <a:pt x="1698193" y="2404063"/>
                  <a:pt x="1699622" y="2402853"/>
                </a:cubicBezTo>
                <a:cubicBezTo>
                  <a:pt x="1701060" y="2401691"/>
                  <a:pt x="1701251" y="2399595"/>
                  <a:pt x="1700117" y="2398157"/>
                </a:cubicBezTo>
                <a:cubicBezTo>
                  <a:pt x="1682753" y="2377412"/>
                  <a:pt x="1657340" y="2365410"/>
                  <a:pt x="1630366" y="2365410"/>
                </a:cubicBezTo>
                <a:cubicBezTo>
                  <a:pt x="1580369" y="2365410"/>
                  <a:pt x="1539707" y="2406063"/>
                  <a:pt x="1539707" y="2455964"/>
                </a:cubicBezTo>
                <a:moveTo>
                  <a:pt x="1464830" y="2489683"/>
                </a:moveTo>
                <a:cubicBezTo>
                  <a:pt x="1464078" y="2491407"/>
                  <a:pt x="1464936" y="2493312"/>
                  <a:pt x="1466545" y="2494102"/>
                </a:cubicBezTo>
                <a:cubicBezTo>
                  <a:pt x="1466945" y="2494293"/>
                  <a:pt x="1467402" y="2494379"/>
                  <a:pt x="1467888" y="2494379"/>
                </a:cubicBezTo>
                <a:cubicBezTo>
                  <a:pt x="1469203" y="2494379"/>
                  <a:pt x="1470450" y="2493588"/>
                  <a:pt x="1470936" y="2492388"/>
                </a:cubicBezTo>
                <a:cubicBezTo>
                  <a:pt x="1475118" y="2482567"/>
                  <a:pt x="1478270" y="2466384"/>
                  <a:pt x="1478080" y="2456250"/>
                </a:cubicBezTo>
                <a:lnTo>
                  <a:pt x="1478080" y="2449783"/>
                </a:lnTo>
                <a:lnTo>
                  <a:pt x="1494263" y="2465966"/>
                </a:lnTo>
                <a:cubicBezTo>
                  <a:pt x="1494939" y="2466661"/>
                  <a:pt x="1495787" y="2466937"/>
                  <a:pt x="1496653" y="2466937"/>
                </a:cubicBezTo>
                <a:cubicBezTo>
                  <a:pt x="1497520" y="2466937"/>
                  <a:pt x="1498359" y="2466661"/>
                  <a:pt x="1499035" y="2465966"/>
                </a:cubicBezTo>
                <a:cubicBezTo>
                  <a:pt x="1500349" y="2464660"/>
                  <a:pt x="1500349" y="2462575"/>
                  <a:pt x="1499035" y="2461308"/>
                </a:cubicBezTo>
                <a:lnTo>
                  <a:pt x="1477213" y="2439505"/>
                </a:lnTo>
                <a:cubicBezTo>
                  <a:pt x="1476632" y="2438943"/>
                  <a:pt x="1475794" y="2438572"/>
                  <a:pt x="1474841" y="2438572"/>
                </a:cubicBezTo>
                <a:cubicBezTo>
                  <a:pt x="1473898" y="2438572"/>
                  <a:pt x="1473127" y="2438943"/>
                  <a:pt x="1472451" y="2439505"/>
                </a:cubicBezTo>
                <a:lnTo>
                  <a:pt x="1450638" y="2461308"/>
                </a:lnTo>
                <a:cubicBezTo>
                  <a:pt x="1449219" y="2462479"/>
                  <a:pt x="1449219" y="2464565"/>
                  <a:pt x="1450543" y="2465870"/>
                </a:cubicBezTo>
                <a:cubicBezTo>
                  <a:pt x="1451886" y="2467223"/>
                  <a:pt x="1453982" y="2467223"/>
                  <a:pt x="1455220" y="2465870"/>
                </a:cubicBezTo>
                <a:lnTo>
                  <a:pt x="1471403" y="2449687"/>
                </a:lnTo>
                <a:lnTo>
                  <a:pt x="1471403" y="2456250"/>
                </a:lnTo>
                <a:cubicBezTo>
                  <a:pt x="1471584" y="2465499"/>
                  <a:pt x="1468545" y="2480748"/>
                  <a:pt x="1464830" y="2489683"/>
                </a:cubicBezTo>
                <a:moveTo>
                  <a:pt x="1442552" y="2041760"/>
                </a:moveTo>
                <a:cubicBezTo>
                  <a:pt x="1448352" y="2037531"/>
                  <a:pt x="1453496" y="2032683"/>
                  <a:pt x="1457992" y="2027244"/>
                </a:cubicBezTo>
                <a:cubicBezTo>
                  <a:pt x="1459125" y="2025853"/>
                  <a:pt x="1458935" y="2023758"/>
                  <a:pt x="1457497" y="2022596"/>
                </a:cubicBezTo>
                <a:cubicBezTo>
                  <a:pt x="1456258" y="2021434"/>
                  <a:pt x="1454172" y="2021624"/>
                  <a:pt x="1452934" y="2023062"/>
                </a:cubicBezTo>
                <a:cubicBezTo>
                  <a:pt x="1448819" y="2028035"/>
                  <a:pt x="1444076" y="2032502"/>
                  <a:pt x="1438732" y="2036407"/>
                </a:cubicBezTo>
                <a:cubicBezTo>
                  <a:pt x="1437208" y="2037426"/>
                  <a:pt x="1436913" y="2039579"/>
                  <a:pt x="1437989" y="2041055"/>
                </a:cubicBezTo>
                <a:cubicBezTo>
                  <a:pt x="1438637" y="2041941"/>
                  <a:pt x="1439590" y="2042408"/>
                  <a:pt x="1440637" y="2042408"/>
                </a:cubicBezTo>
                <a:cubicBezTo>
                  <a:pt x="1441323" y="2042408"/>
                  <a:pt x="1441971" y="2042217"/>
                  <a:pt x="1442552" y="2041760"/>
                </a:cubicBezTo>
                <a:moveTo>
                  <a:pt x="1376334" y="2053057"/>
                </a:moveTo>
                <a:cubicBezTo>
                  <a:pt x="1369886" y="2052409"/>
                  <a:pt x="1363475" y="2050875"/>
                  <a:pt x="1357389" y="2048685"/>
                </a:cubicBezTo>
                <a:cubicBezTo>
                  <a:pt x="1355684" y="2048123"/>
                  <a:pt x="1353778" y="2048961"/>
                  <a:pt x="1353102" y="2050685"/>
                </a:cubicBezTo>
                <a:cubicBezTo>
                  <a:pt x="1352445" y="2052409"/>
                  <a:pt x="1353388" y="2054314"/>
                  <a:pt x="1355112" y="2054962"/>
                </a:cubicBezTo>
                <a:cubicBezTo>
                  <a:pt x="1361684" y="2057476"/>
                  <a:pt x="1368637" y="2059057"/>
                  <a:pt x="1375686" y="2059753"/>
                </a:cubicBezTo>
                <a:lnTo>
                  <a:pt x="1376057" y="2059753"/>
                </a:lnTo>
                <a:cubicBezTo>
                  <a:pt x="1377782" y="2059753"/>
                  <a:pt x="1379201" y="2058495"/>
                  <a:pt x="1379382" y="2056781"/>
                </a:cubicBezTo>
                <a:cubicBezTo>
                  <a:pt x="1379496" y="2054866"/>
                  <a:pt x="1378153" y="2053247"/>
                  <a:pt x="1376334" y="2053057"/>
                </a:cubicBezTo>
                <a:moveTo>
                  <a:pt x="713708" y="1555785"/>
                </a:moveTo>
                <a:cubicBezTo>
                  <a:pt x="719404" y="1551594"/>
                  <a:pt x="724652" y="1546708"/>
                  <a:pt x="729129" y="1541269"/>
                </a:cubicBezTo>
                <a:cubicBezTo>
                  <a:pt x="730262" y="1539878"/>
                  <a:pt x="730082" y="1537783"/>
                  <a:pt x="728653" y="1536621"/>
                </a:cubicBezTo>
                <a:cubicBezTo>
                  <a:pt x="727214" y="1535459"/>
                  <a:pt x="725128" y="1535697"/>
                  <a:pt x="723985" y="1537087"/>
                </a:cubicBezTo>
                <a:cubicBezTo>
                  <a:pt x="719881" y="1542059"/>
                  <a:pt x="715118" y="1546527"/>
                  <a:pt x="709803" y="1550432"/>
                </a:cubicBezTo>
                <a:cubicBezTo>
                  <a:pt x="708270" y="1551508"/>
                  <a:pt x="707974" y="1553604"/>
                  <a:pt x="709031" y="1555090"/>
                </a:cubicBezTo>
                <a:cubicBezTo>
                  <a:pt x="709708" y="1555975"/>
                  <a:pt x="710641" y="1556433"/>
                  <a:pt x="711708" y="1556433"/>
                </a:cubicBezTo>
                <a:cubicBezTo>
                  <a:pt x="712346" y="1556433"/>
                  <a:pt x="713032" y="1556242"/>
                  <a:pt x="713708" y="1555785"/>
                </a:cubicBezTo>
                <a:moveTo>
                  <a:pt x="956577" y="1555785"/>
                </a:moveTo>
                <a:cubicBezTo>
                  <a:pt x="962377" y="1551594"/>
                  <a:pt x="967511" y="1546708"/>
                  <a:pt x="972017" y="1541269"/>
                </a:cubicBezTo>
                <a:cubicBezTo>
                  <a:pt x="973141" y="1539878"/>
                  <a:pt x="972969" y="1537783"/>
                  <a:pt x="971522" y="1536621"/>
                </a:cubicBezTo>
                <a:cubicBezTo>
                  <a:pt x="970207" y="1535459"/>
                  <a:pt x="968111" y="1535697"/>
                  <a:pt x="966968" y="1537087"/>
                </a:cubicBezTo>
                <a:cubicBezTo>
                  <a:pt x="962882" y="1542059"/>
                  <a:pt x="958110" y="1546527"/>
                  <a:pt x="952785" y="1550432"/>
                </a:cubicBezTo>
                <a:cubicBezTo>
                  <a:pt x="951233" y="1551508"/>
                  <a:pt x="950966" y="1553604"/>
                  <a:pt x="952014" y="1555090"/>
                </a:cubicBezTo>
                <a:cubicBezTo>
                  <a:pt x="952662" y="1555975"/>
                  <a:pt x="953614" y="1556433"/>
                  <a:pt x="954662" y="1556433"/>
                </a:cubicBezTo>
                <a:cubicBezTo>
                  <a:pt x="955348" y="1556433"/>
                  <a:pt x="956014" y="1556242"/>
                  <a:pt x="956577" y="1555785"/>
                </a:cubicBezTo>
                <a:moveTo>
                  <a:pt x="690077" y="1743913"/>
                </a:moveTo>
                <a:cubicBezTo>
                  <a:pt x="690724" y="1744561"/>
                  <a:pt x="691591" y="1744847"/>
                  <a:pt x="692448" y="1744847"/>
                </a:cubicBezTo>
                <a:cubicBezTo>
                  <a:pt x="693305" y="1744847"/>
                  <a:pt x="694172" y="1744561"/>
                  <a:pt x="694849" y="1743913"/>
                </a:cubicBezTo>
                <a:lnTo>
                  <a:pt x="716661" y="1722091"/>
                </a:lnTo>
                <a:cubicBezTo>
                  <a:pt x="717889" y="1721034"/>
                  <a:pt x="717889" y="1718929"/>
                  <a:pt x="716661" y="1717586"/>
                </a:cubicBezTo>
                <a:cubicBezTo>
                  <a:pt x="715308" y="1716291"/>
                  <a:pt x="713213" y="1716291"/>
                  <a:pt x="711984" y="1717586"/>
                </a:cubicBezTo>
                <a:lnTo>
                  <a:pt x="695801" y="1733769"/>
                </a:lnTo>
                <a:lnTo>
                  <a:pt x="695887" y="1727121"/>
                </a:lnTo>
                <a:cubicBezTo>
                  <a:pt x="695887" y="1680839"/>
                  <a:pt x="733606" y="1643120"/>
                  <a:pt x="779888" y="1643120"/>
                </a:cubicBezTo>
                <a:cubicBezTo>
                  <a:pt x="804958" y="1643120"/>
                  <a:pt x="828465" y="1654159"/>
                  <a:pt x="844467" y="1673409"/>
                </a:cubicBezTo>
                <a:cubicBezTo>
                  <a:pt x="845629" y="1674848"/>
                  <a:pt x="847715" y="1675028"/>
                  <a:pt x="849135" y="1673790"/>
                </a:cubicBezTo>
                <a:cubicBezTo>
                  <a:pt x="850582" y="1672657"/>
                  <a:pt x="850773" y="1670561"/>
                  <a:pt x="849630" y="1669123"/>
                </a:cubicBezTo>
                <a:cubicBezTo>
                  <a:pt x="832275" y="1648330"/>
                  <a:pt x="806862" y="1636338"/>
                  <a:pt x="779888" y="1636338"/>
                </a:cubicBezTo>
                <a:cubicBezTo>
                  <a:pt x="729891" y="1636338"/>
                  <a:pt x="689220" y="1677029"/>
                  <a:pt x="689220" y="1726940"/>
                </a:cubicBezTo>
                <a:lnTo>
                  <a:pt x="689124" y="1733588"/>
                </a:lnTo>
                <a:lnTo>
                  <a:pt x="672912" y="1717396"/>
                </a:lnTo>
                <a:cubicBezTo>
                  <a:pt x="671589" y="1716062"/>
                  <a:pt x="669493" y="1716062"/>
                  <a:pt x="668264" y="1717396"/>
                </a:cubicBezTo>
                <a:cubicBezTo>
                  <a:pt x="666912" y="1718748"/>
                  <a:pt x="666912" y="1720853"/>
                  <a:pt x="668264" y="1722091"/>
                </a:cubicBezTo>
                <a:lnTo>
                  <a:pt x="690077" y="1743913"/>
                </a:lnTo>
                <a:close/>
                <a:moveTo>
                  <a:pt x="932116" y="1733588"/>
                </a:moveTo>
                <a:lnTo>
                  <a:pt x="915914" y="1717396"/>
                </a:lnTo>
                <a:cubicBezTo>
                  <a:pt x="914581" y="1716062"/>
                  <a:pt x="912476" y="1716062"/>
                  <a:pt x="911247" y="1717396"/>
                </a:cubicBezTo>
                <a:cubicBezTo>
                  <a:pt x="909904" y="1718748"/>
                  <a:pt x="909904" y="1720844"/>
                  <a:pt x="911247" y="1722091"/>
                </a:cubicBezTo>
                <a:lnTo>
                  <a:pt x="933155" y="1743913"/>
                </a:lnTo>
                <a:cubicBezTo>
                  <a:pt x="933802" y="1744561"/>
                  <a:pt x="934659" y="1744847"/>
                  <a:pt x="935526" y="1744847"/>
                </a:cubicBezTo>
                <a:cubicBezTo>
                  <a:pt x="936384" y="1744847"/>
                  <a:pt x="937250" y="1744561"/>
                  <a:pt x="937927" y="1743913"/>
                </a:cubicBezTo>
                <a:lnTo>
                  <a:pt x="959834" y="1722091"/>
                </a:lnTo>
                <a:cubicBezTo>
                  <a:pt x="960958" y="1721034"/>
                  <a:pt x="960958" y="1718929"/>
                  <a:pt x="959615" y="1717586"/>
                </a:cubicBezTo>
                <a:cubicBezTo>
                  <a:pt x="958301" y="1716281"/>
                  <a:pt x="956196" y="1716281"/>
                  <a:pt x="954967" y="1717586"/>
                </a:cubicBezTo>
                <a:lnTo>
                  <a:pt x="938765" y="1733769"/>
                </a:lnTo>
                <a:lnTo>
                  <a:pt x="938889" y="1727121"/>
                </a:lnTo>
                <a:cubicBezTo>
                  <a:pt x="938889" y="1680839"/>
                  <a:pt x="976598" y="1643120"/>
                  <a:pt x="1022871" y="1643120"/>
                </a:cubicBezTo>
                <a:cubicBezTo>
                  <a:pt x="1047912" y="1643120"/>
                  <a:pt x="1071458" y="1654159"/>
                  <a:pt x="1087441" y="1673409"/>
                </a:cubicBezTo>
                <a:cubicBezTo>
                  <a:pt x="1088584" y="1674848"/>
                  <a:pt x="1090708" y="1675028"/>
                  <a:pt x="1092127" y="1673790"/>
                </a:cubicBezTo>
                <a:cubicBezTo>
                  <a:pt x="1093546" y="1672657"/>
                  <a:pt x="1093746" y="1670561"/>
                  <a:pt x="1092603" y="1669123"/>
                </a:cubicBezTo>
                <a:cubicBezTo>
                  <a:pt x="1075258" y="1648330"/>
                  <a:pt x="1049921" y="1636338"/>
                  <a:pt x="1022871" y="1636338"/>
                </a:cubicBezTo>
                <a:cubicBezTo>
                  <a:pt x="972864" y="1636338"/>
                  <a:pt x="932202" y="1677029"/>
                  <a:pt x="932202" y="1726940"/>
                </a:cubicBezTo>
                <a:lnTo>
                  <a:pt x="932116" y="1733588"/>
                </a:lnTo>
                <a:close/>
                <a:moveTo>
                  <a:pt x="1508855" y="1680153"/>
                </a:moveTo>
                <a:cubicBezTo>
                  <a:pt x="1516656" y="1680153"/>
                  <a:pt x="1541326" y="1716843"/>
                  <a:pt x="1541326" y="1741770"/>
                </a:cubicBezTo>
                <a:cubicBezTo>
                  <a:pt x="1541326" y="1759677"/>
                  <a:pt x="1526743" y="1774288"/>
                  <a:pt x="1508855" y="1774288"/>
                </a:cubicBezTo>
                <a:cubicBezTo>
                  <a:pt x="1490939" y="1774288"/>
                  <a:pt x="1476356" y="1759677"/>
                  <a:pt x="1476356" y="1741770"/>
                </a:cubicBezTo>
                <a:cubicBezTo>
                  <a:pt x="1476356" y="1716843"/>
                  <a:pt x="1501026" y="1680153"/>
                  <a:pt x="1508855" y="1680153"/>
                </a:cubicBezTo>
                <a:moveTo>
                  <a:pt x="1508855" y="1767583"/>
                </a:moveTo>
                <a:cubicBezTo>
                  <a:pt x="1523029" y="1767583"/>
                  <a:pt x="1534658" y="1756096"/>
                  <a:pt x="1534658" y="1741770"/>
                </a:cubicBezTo>
                <a:cubicBezTo>
                  <a:pt x="1534658" y="1719958"/>
                  <a:pt x="1514380" y="1691773"/>
                  <a:pt x="1508855" y="1687211"/>
                </a:cubicBezTo>
                <a:cubicBezTo>
                  <a:pt x="1503312" y="1691773"/>
                  <a:pt x="1483033" y="1719958"/>
                  <a:pt x="1483033" y="1741770"/>
                </a:cubicBezTo>
                <a:cubicBezTo>
                  <a:pt x="1483033" y="1756000"/>
                  <a:pt x="1494654" y="1767583"/>
                  <a:pt x="1508855" y="1767583"/>
                </a:cubicBezTo>
                <a:moveTo>
                  <a:pt x="447094" y="1743913"/>
                </a:moveTo>
                <a:cubicBezTo>
                  <a:pt x="447770" y="1744561"/>
                  <a:pt x="448599" y="1744847"/>
                  <a:pt x="449466" y="1744847"/>
                </a:cubicBezTo>
                <a:cubicBezTo>
                  <a:pt x="450332" y="1744847"/>
                  <a:pt x="451180" y="1744561"/>
                  <a:pt x="451866" y="1743913"/>
                </a:cubicBezTo>
                <a:lnTo>
                  <a:pt x="473773" y="1722091"/>
                </a:lnTo>
                <a:cubicBezTo>
                  <a:pt x="474907" y="1721034"/>
                  <a:pt x="474907" y="1718929"/>
                  <a:pt x="473583" y="1717586"/>
                </a:cubicBezTo>
                <a:cubicBezTo>
                  <a:pt x="472230" y="1716291"/>
                  <a:pt x="470135" y="1716291"/>
                  <a:pt x="468906" y="1717586"/>
                </a:cubicBezTo>
                <a:lnTo>
                  <a:pt x="452723" y="1733769"/>
                </a:lnTo>
                <a:lnTo>
                  <a:pt x="452799" y="1727121"/>
                </a:lnTo>
                <a:cubicBezTo>
                  <a:pt x="452799" y="1680839"/>
                  <a:pt x="490528" y="1643120"/>
                  <a:pt x="536810" y="1643120"/>
                </a:cubicBezTo>
                <a:cubicBezTo>
                  <a:pt x="561880" y="1643120"/>
                  <a:pt x="585388" y="1654159"/>
                  <a:pt x="601389" y="1673409"/>
                </a:cubicBezTo>
                <a:cubicBezTo>
                  <a:pt x="602552" y="1674848"/>
                  <a:pt x="604647" y="1675028"/>
                  <a:pt x="606066" y="1673790"/>
                </a:cubicBezTo>
                <a:cubicBezTo>
                  <a:pt x="607504" y="1672657"/>
                  <a:pt x="607686" y="1670561"/>
                  <a:pt x="606542" y="1669123"/>
                </a:cubicBezTo>
                <a:cubicBezTo>
                  <a:pt x="589197" y="1648330"/>
                  <a:pt x="563880" y="1636338"/>
                  <a:pt x="536810" y="1636338"/>
                </a:cubicBezTo>
                <a:cubicBezTo>
                  <a:pt x="486813" y="1636338"/>
                  <a:pt x="446141" y="1677029"/>
                  <a:pt x="446141" y="1726940"/>
                </a:cubicBezTo>
                <a:lnTo>
                  <a:pt x="446046" y="1733588"/>
                </a:lnTo>
                <a:lnTo>
                  <a:pt x="429863" y="1717396"/>
                </a:lnTo>
                <a:cubicBezTo>
                  <a:pt x="428520" y="1716062"/>
                  <a:pt x="426415" y="1716062"/>
                  <a:pt x="425186" y="1717396"/>
                </a:cubicBezTo>
                <a:cubicBezTo>
                  <a:pt x="423872" y="1718748"/>
                  <a:pt x="423872" y="1720853"/>
                  <a:pt x="425186" y="1722091"/>
                </a:cubicBezTo>
                <a:lnTo>
                  <a:pt x="447094" y="1743913"/>
                </a:lnTo>
                <a:close/>
                <a:moveTo>
                  <a:pt x="1695926" y="2023062"/>
                </a:moveTo>
                <a:cubicBezTo>
                  <a:pt x="1691811" y="2028035"/>
                  <a:pt x="1687068" y="2032502"/>
                  <a:pt x="1681715" y="2036397"/>
                </a:cubicBezTo>
                <a:cubicBezTo>
                  <a:pt x="1680210" y="2037417"/>
                  <a:pt x="1679905" y="2039569"/>
                  <a:pt x="1680953" y="2041055"/>
                </a:cubicBezTo>
                <a:cubicBezTo>
                  <a:pt x="1681629" y="2041932"/>
                  <a:pt x="1682582" y="2042398"/>
                  <a:pt x="1683629" y="2042398"/>
                </a:cubicBezTo>
                <a:cubicBezTo>
                  <a:pt x="1684296" y="2042398"/>
                  <a:pt x="1684944" y="2042208"/>
                  <a:pt x="1685630" y="2041750"/>
                </a:cubicBezTo>
                <a:cubicBezTo>
                  <a:pt x="1691344" y="2037531"/>
                  <a:pt x="1696574" y="2032673"/>
                  <a:pt x="1701069" y="2027234"/>
                </a:cubicBezTo>
                <a:cubicBezTo>
                  <a:pt x="1702194" y="2025844"/>
                  <a:pt x="1702022" y="2023758"/>
                  <a:pt x="1700565" y="2022596"/>
                </a:cubicBezTo>
                <a:cubicBezTo>
                  <a:pt x="1699250" y="2021434"/>
                  <a:pt x="1697164" y="2021624"/>
                  <a:pt x="1695926" y="2023062"/>
                </a:cubicBezTo>
                <a:moveTo>
                  <a:pt x="466725" y="1550432"/>
                </a:moveTo>
                <a:cubicBezTo>
                  <a:pt x="465182" y="1551508"/>
                  <a:pt x="464905" y="1553604"/>
                  <a:pt x="465954" y="1555090"/>
                </a:cubicBezTo>
                <a:cubicBezTo>
                  <a:pt x="466630" y="1555975"/>
                  <a:pt x="467582" y="1556433"/>
                  <a:pt x="468630" y="1556433"/>
                </a:cubicBezTo>
                <a:cubicBezTo>
                  <a:pt x="469278" y="1556433"/>
                  <a:pt x="469954" y="1556242"/>
                  <a:pt x="470516" y="1555785"/>
                </a:cubicBezTo>
                <a:cubicBezTo>
                  <a:pt x="476326" y="1551594"/>
                  <a:pt x="481489" y="1546708"/>
                  <a:pt x="485947" y="1541269"/>
                </a:cubicBezTo>
                <a:cubicBezTo>
                  <a:pt x="487089" y="1539878"/>
                  <a:pt x="486899" y="1537783"/>
                  <a:pt x="485489" y="1536621"/>
                </a:cubicBezTo>
                <a:cubicBezTo>
                  <a:pt x="484232" y="1535459"/>
                  <a:pt x="482136" y="1535697"/>
                  <a:pt x="480908" y="1537087"/>
                </a:cubicBezTo>
                <a:cubicBezTo>
                  <a:pt x="476812" y="1542059"/>
                  <a:pt x="472040" y="1546527"/>
                  <a:pt x="466725" y="1550432"/>
                </a:cubicBezTo>
                <a:moveTo>
                  <a:pt x="1474632" y="1807721"/>
                </a:moveTo>
                <a:cubicBezTo>
                  <a:pt x="1473984" y="1809436"/>
                  <a:pt x="1474937" y="1811350"/>
                  <a:pt x="1476632" y="1811998"/>
                </a:cubicBezTo>
                <a:cubicBezTo>
                  <a:pt x="1483214" y="1814465"/>
                  <a:pt x="1490167" y="1816094"/>
                  <a:pt x="1497216" y="1816741"/>
                </a:cubicBezTo>
                <a:lnTo>
                  <a:pt x="1497616" y="1816741"/>
                </a:lnTo>
                <a:cubicBezTo>
                  <a:pt x="1499311" y="1816741"/>
                  <a:pt x="1500749" y="1815532"/>
                  <a:pt x="1500931" y="1813808"/>
                </a:cubicBezTo>
                <a:cubicBezTo>
                  <a:pt x="1501016" y="1811903"/>
                  <a:pt x="1499711" y="1810274"/>
                  <a:pt x="1497892" y="1810093"/>
                </a:cubicBezTo>
                <a:cubicBezTo>
                  <a:pt x="1491396" y="1809436"/>
                  <a:pt x="1485033" y="1807902"/>
                  <a:pt x="1478937" y="1805721"/>
                </a:cubicBezTo>
                <a:cubicBezTo>
                  <a:pt x="1477204" y="1805111"/>
                  <a:pt x="1475308" y="1805997"/>
                  <a:pt x="1474632" y="1807721"/>
                </a:cubicBezTo>
                <a:moveTo>
                  <a:pt x="1751829" y="1774288"/>
                </a:moveTo>
                <a:cubicBezTo>
                  <a:pt x="1733922" y="1774288"/>
                  <a:pt x="1719348" y="1759677"/>
                  <a:pt x="1719348" y="1741770"/>
                </a:cubicBezTo>
                <a:cubicBezTo>
                  <a:pt x="1719348" y="1716843"/>
                  <a:pt x="1744018" y="1680162"/>
                  <a:pt x="1751829" y="1680162"/>
                </a:cubicBezTo>
                <a:cubicBezTo>
                  <a:pt x="1759639" y="1680162"/>
                  <a:pt x="1784309" y="1716843"/>
                  <a:pt x="1784309" y="1741770"/>
                </a:cubicBezTo>
                <a:cubicBezTo>
                  <a:pt x="1784309" y="1759677"/>
                  <a:pt x="1769736" y="1774288"/>
                  <a:pt x="1751829" y="1774288"/>
                </a:cubicBezTo>
                <a:moveTo>
                  <a:pt x="1751829" y="1687211"/>
                </a:moveTo>
                <a:cubicBezTo>
                  <a:pt x="1746295" y="1691773"/>
                  <a:pt x="1726016" y="1719958"/>
                  <a:pt x="1726016" y="1741770"/>
                </a:cubicBezTo>
                <a:cubicBezTo>
                  <a:pt x="1726016" y="1756000"/>
                  <a:pt x="1737636" y="1767583"/>
                  <a:pt x="1751829" y="1767583"/>
                </a:cubicBezTo>
                <a:cubicBezTo>
                  <a:pt x="1766106" y="1767583"/>
                  <a:pt x="1777641" y="1756096"/>
                  <a:pt x="1777641" y="1741770"/>
                </a:cubicBezTo>
                <a:cubicBezTo>
                  <a:pt x="1777641" y="1719958"/>
                  <a:pt x="1757334" y="1691773"/>
                  <a:pt x="1751829" y="1687211"/>
                </a:cubicBezTo>
                <a:moveTo>
                  <a:pt x="1520561" y="1816932"/>
                </a:moveTo>
                <a:cubicBezTo>
                  <a:pt x="1520837" y="1816932"/>
                  <a:pt x="1521019" y="1816932"/>
                  <a:pt x="1521333" y="1816837"/>
                </a:cubicBezTo>
                <a:cubicBezTo>
                  <a:pt x="1528553" y="1815122"/>
                  <a:pt x="1535982" y="1813208"/>
                  <a:pt x="1543231" y="1810931"/>
                </a:cubicBezTo>
                <a:cubicBezTo>
                  <a:pt x="1545021" y="1810379"/>
                  <a:pt x="1545974" y="1808559"/>
                  <a:pt x="1545421" y="1806750"/>
                </a:cubicBezTo>
                <a:cubicBezTo>
                  <a:pt x="1544945" y="1805121"/>
                  <a:pt x="1543022" y="1804187"/>
                  <a:pt x="1541336" y="1804654"/>
                </a:cubicBezTo>
                <a:cubicBezTo>
                  <a:pt x="1534173" y="1806835"/>
                  <a:pt x="1526934" y="1808750"/>
                  <a:pt x="1519790" y="1810379"/>
                </a:cubicBezTo>
                <a:cubicBezTo>
                  <a:pt x="1517989" y="1810750"/>
                  <a:pt x="1516932" y="1812570"/>
                  <a:pt x="1517323" y="1814379"/>
                </a:cubicBezTo>
                <a:cubicBezTo>
                  <a:pt x="1517704" y="1815913"/>
                  <a:pt x="1519028" y="1816932"/>
                  <a:pt x="1520561" y="1816932"/>
                </a:cubicBezTo>
                <a:moveTo>
                  <a:pt x="1175089" y="1733588"/>
                </a:moveTo>
                <a:lnTo>
                  <a:pt x="1158887" y="1717396"/>
                </a:lnTo>
                <a:cubicBezTo>
                  <a:pt x="1157564" y="1716062"/>
                  <a:pt x="1155459" y="1716062"/>
                  <a:pt x="1154230" y="1717396"/>
                </a:cubicBezTo>
                <a:cubicBezTo>
                  <a:pt x="1152887" y="1718748"/>
                  <a:pt x="1152887" y="1720844"/>
                  <a:pt x="1154230" y="1722091"/>
                </a:cubicBezTo>
                <a:lnTo>
                  <a:pt x="1176052" y="1743913"/>
                </a:lnTo>
                <a:cubicBezTo>
                  <a:pt x="1176699" y="1744561"/>
                  <a:pt x="1177557" y="1744847"/>
                  <a:pt x="1178423" y="1744847"/>
                </a:cubicBezTo>
                <a:cubicBezTo>
                  <a:pt x="1179271" y="1744847"/>
                  <a:pt x="1180138" y="1744561"/>
                  <a:pt x="1180795" y="1743913"/>
                </a:cubicBezTo>
                <a:lnTo>
                  <a:pt x="1202607" y="1722091"/>
                </a:lnTo>
                <a:cubicBezTo>
                  <a:pt x="1203950" y="1721034"/>
                  <a:pt x="1203950" y="1718929"/>
                  <a:pt x="1202607" y="1717586"/>
                </a:cubicBezTo>
                <a:cubicBezTo>
                  <a:pt x="1201283" y="1716281"/>
                  <a:pt x="1199188" y="1716281"/>
                  <a:pt x="1197950" y="1717586"/>
                </a:cubicBezTo>
                <a:lnTo>
                  <a:pt x="1181748" y="1733769"/>
                </a:lnTo>
                <a:lnTo>
                  <a:pt x="1181843" y="1727121"/>
                </a:lnTo>
                <a:cubicBezTo>
                  <a:pt x="1181843" y="1680839"/>
                  <a:pt x="1219552" y="1643120"/>
                  <a:pt x="1265854" y="1643120"/>
                </a:cubicBezTo>
                <a:cubicBezTo>
                  <a:pt x="1290904" y="1643120"/>
                  <a:pt x="1314431" y="1654159"/>
                  <a:pt x="1330433" y="1673409"/>
                </a:cubicBezTo>
                <a:cubicBezTo>
                  <a:pt x="1331576" y="1674848"/>
                  <a:pt x="1333652" y="1675028"/>
                  <a:pt x="1335110" y="1673790"/>
                </a:cubicBezTo>
                <a:cubicBezTo>
                  <a:pt x="1336529" y="1672657"/>
                  <a:pt x="1336738" y="1670561"/>
                  <a:pt x="1335576" y="1669123"/>
                </a:cubicBezTo>
                <a:cubicBezTo>
                  <a:pt x="1318250" y="1648330"/>
                  <a:pt x="1292809" y="1636338"/>
                  <a:pt x="1265854" y="1636338"/>
                </a:cubicBezTo>
                <a:cubicBezTo>
                  <a:pt x="1215857" y="1636338"/>
                  <a:pt x="1175185" y="1677029"/>
                  <a:pt x="1175185" y="1726940"/>
                </a:cubicBezTo>
                <a:lnTo>
                  <a:pt x="1175089" y="1733588"/>
                </a:lnTo>
                <a:close/>
                <a:moveTo>
                  <a:pt x="1717614" y="1807721"/>
                </a:moveTo>
                <a:cubicBezTo>
                  <a:pt x="1716977" y="1809436"/>
                  <a:pt x="1717929" y="1811350"/>
                  <a:pt x="1719615" y="1811998"/>
                </a:cubicBezTo>
                <a:cubicBezTo>
                  <a:pt x="1726196" y="1814465"/>
                  <a:pt x="1733140" y="1816094"/>
                  <a:pt x="1740208" y="1816741"/>
                </a:cubicBezTo>
                <a:lnTo>
                  <a:pt x="1740570" y="1816741"/>
                </a:lnTo>
                <a:cubicBezTo>
                  <a:pt x="1742284" y="1816741"/>
                  <a:pt x="1743742" y="1815532"/>
                  <a:pt x="1743923" y="1813808"/>
                </a:cubicBezTo>
                <a:cubicBezTo>
                  <a:pt x="1744018" y="1811903"/>
                  <a:pt x="1742694" y="1810274"/>
                  <a:pt x="1740875" y="1810093"/>
                </a:cubicBezTo>
                <a:cubicBezTo>
                  <a:pt x="1734388" y="1809436"/>
                  <a:pt x="1728016" y="1807902"/>
                  <a:pt x="1721929" y="1805721"/>
                </a:cubicBezTo>
                <a:cubicBezTo>
                  <a:pt x="1720196" y="1805111"/>
                  <a:pt x="1718300" y="1805997"/>
                  <a:pt x="1717614" y="1807721"/>
                </a:cubicBezTo>
                <a:moveTo>
                  <a:pt x="1693612" y="1975333"/>
                </a:moveTo>
                <a:cubicBezTo>
                  <a:pt x="1692287" y="1976504"/>
                  <a:pt x="1692287" y="1978600"/>
                  <a:pt x="1693526" y="1979895"/>
                </a:cubicBezTo>
                <a:cubicBezTo>
                  <a:pt x="1694850" y="1981248"/>
                  <a:pt x="1696974" y="1981248"/>
                  <a:pt x="1698203" y="1979895"/>
                </a:cubicBezTo>
                <a:lnTo>
                  <a:pt x="1714395" y="1963722"/>
                </a:lnTo>
                <a:lnTo>
                  <a:pt x="1714395" y="1970313"/>
                </a:lnTo>
                <a:cubicBezTo>
                  <a:pt x="1714576" y="1979524"/>
                  <a:pt x="1711519" y="1994773"/>
                  <a:pt x="1707832" y="2003708"/>
                </a:cubicBezTo>
                <a:cubicBezTo>
                  <a:pt x="1707146" y="2005432"/>
                  <a:pt x="1707918" y="2007337"/>
                  <a:pt x="1709528" y="2008127"/>
                </a:cubicBezTo>
                <a:cubicBezTo>
                  <a:pt x="1710023" y="2008318"/>
                  <a:pt x="1710394" y="2008403"/>
                  <a:pt x="1710871" y="2008403"/>
                </a:cubicBezTo>
                <a:cubicBezTo>
                  <a:pt x="1712204" y="2008403"/>
                  <a:pt x="1713433" y="2007622"/>
                  <a:pt x="1713929" y="2006413"/>
                </a:cubicBezTo>
                <a:cubicBezTo>
                  <a:pt x="1718110" y="1996592"/>
                  <a:pt x="1721244" y="1980410"/>
                  <a:pt x="1721072" y="1970313"/>
                </a:cubicBezTo>
                <a:lnTo>
                  <a:pt x="1721072" y="1963807"/>
                </a:lnTo>
                <a:lnTo>
                  <a:pt x="1737246" y="1980038"/>
                </a:lnTo>
                <a:cubicBezTo>
                  <a:pt x="1737913" y="1980686"/>
                  <a:pt x="1738779" y="1980962"/>
                  <a:pt x="1739636" y="1980962"/>
                </a:cubicBezTo>
                <a:cubicBezTo>
                  <a:pt x="1740475" y="1980962"/>
                  <a:pt x="1741351" y="1980686"/>
                  <a:pt x="1742008" y="1980038"/>
                </a:cubicBezTo>
                <a:cubicBezTo>
                  <a:pt x="1743341" y="1978685"/>
                  <a:pt x="1743341" y="1976609"/>
                  <a:pt x="1742008" y="1975333"/>
                </a:cubicBezTo>
                <a:lnTo>
                  <a:pt x="1720196" y="1953530"/>
                </a:lnTo>
                <a:cubicBezTo>
                  <a:pt x="1719615" y="1952968"/>
                  <a:pt x="1718796" y="1952596"/>
                  <a:pt x="1717824" y="1952596"/>
                </a:cubicBezTo>
                <a:cubicBezTo>
                  <a:pt x="1716871" y="1952596"/>
                  <a:pt x="1716110" y="1952968"/>
                  <a:pt x="1715424" y="1953530"/>
                </a:cubicBezTo>
                <a:lnTo>
                  <a:pt x="1693612" y="1975333"/>
                </a:lnTo>
                <a:close/>
                <a:moveTo>
                  <a:pt x="1199664" y="1555785"/>
                </a:moveTo>
                <a:cubicBezTo>
                  <a:pt x="1205370" y="1551594"/>
                  <a:pt x="1210599" y="1546708"/>
                  <a:pt x="1215104" y="1541269"/>
                </a:cubicBezTo>
                <a:cubicBezTo>
                  <a:pt x="1216237" y="1539878"/>
                  <a:pt x="1216047" y="1537783"/>
                  <a:pt x="1214599" y="1536621"/>
                </a:cubicBezTo>
                <a:cubicBezTo>
                  <a:pt x="1213189" y="1535459"/>
                  <a:pt x="1211103" y="1535697"/>
                  <a:pt x="1209961" y="1537087"/>
                </a:cubicBezTo>
                <a:cubicBezTo>
                  <a:pt x="1205856" y="1542059"/>
                  <a:pt x="1201093" y="1546527"/>
                  <a:pt x="1195740" y="1550432"/>
                </a:cubicBezTo>
                <a:cubicBezTo>
                  <a:pt x="1194235" y="1551508"/>
                  <a:pt x="1193949" y="1553604"/>
                  <a:pt x="1194997" y="1555090"/>
                </a:cubicBezTo>
                <a:cubicBezTo>
                  <a:pt x="1195664" y="1555975"/>
                  <a:pt x="1196607" y="1556433"/>
                  <a:pt x="1197664" y="1556433"/>
                </a:cubicBezTo>
                <a:cubicBezTo>
                  <a:pt x="1198321" y="1556433"/>
                  <a:pt x="1198997" y="1556242"/>
                  <a:pt x="1199664" y="1555785"/>
                </a:cubicBezTo>
                <a:moveTo>
                  <a:pt x="1418082" y="1733588"/>
                </a:moveTo>
                <a:lnTo>
                  <a:pt x="1401880" y="1717396"/>
                </a:lnTo>
                <a:cubicBezTo>
                  <a:pt x="1400547" y="1716062"/>
                  <a:pt x="1398451" y="1716062"/>
                  <a:pt x="1397194" y="1717396"/>
                </a:cubicBezTo>
                <a:cubicBezTo>
                  <a:pt x="1395870" y="1718748"/>
                  <a:pt x="1395870" y="1720844"/>
                  <a:pt x="1397194" y="1722091"/>
                </a:cubicBezTo>
                <a:lnTo>
                  <a:pt x="1419130" y="1743913"/>
                </a:lnTo>
                <a:cubicBezTo>
                  <a:pt x="1419777" y="1744561"/>
                  <a:pt x="1420635" y="1744847"/>
                  <a:pt x="1421502" y="1744847"/>
                </a:cubicBezTo>
                <a:cubicBezTo>
                  <a:pt x="1422359" y="1744847"/>
                  <a:pt x="1423216" y="1744561"/>
                  <a:pt x="1423873" y="1743913"/>
                </a:cubicBezTo>
                <a:lnTo>
                  <a:pt x="1445780" y="1722091"/>
                </a:lnTo>
                <a:cubicBezTo>
                  <a:pt x="1446933" y="1721034"/>
                  <a:pt x="1446933" y="1718929"/>
                  <a:pt x="1445590" y="1717586"/>
                </a:cubicBezTo>
                <a:cubicBezTo>
                  <a:pt x="1444266" y="1716281"/>
                  <a:pt x="1442171" y="1716281"/>
                  <a:pt x="1440913" y="1717586"/>
                </a:cubicBezTo>
                <a:lnTo>
                  <a:pt x="1424731" y="1733769"/>
                </a:lnTo>
                <a:lnTo>
                  <a:pt x="1424826" y="1727121"/>
                </a:lnTo>
                <a:cubicBezTo>
                  <a:pt x="1424826" y="1680839"/>
                  <a:pt x="1462545" y="1643120"/>
                  <a:pt x="1508846" y="1643120"/>
                </a:cubicBezTo>
                <a:cubicBezTo>
                  <a:pt x="1533887" y="1643120"/>
                  <a:pt x="1557423" y="1654159"/>
                  <a:pt x="1573416" y="1673409"/>
                </a:cubicBezTo>
                <a:cubicBezTo>
                  <a:pt x="1574559" y="1674848"/>
                  <a:pt x="1576654" y="1675028"/>
                  <a:pt x="1578092" y="1673790"/>
                </a:cubicBezTo>
                <a:cubicBezTo>
                  <a:pt x="1579512" y="1672657"/>
                  <a:pt x="1579693" y="1670561"/>
                  <a:pt x="1578559" y="1669123"/>
                </a:cubicBezTo>
                <a:cubicBezTo>
                  <a:pt x="1561233" y="1648330"/>
                  <a:pt x="1535887" y="1636338"/>
                  <a:pt x="1508846" y="1636338"/>
                </a:cubicBezTo>
                <a:cubicBezTo>
                  <a:pt x="1458840" y="1636338"/>
                  <a:pt x="1418168" y="1677029"/>
                  <a:pt x="1418168" y="1726940"/>
                </a:cubicBezTo>
                <a:lnTo>
                  <a:pt x="1418082" y="1733588"/>
                </a:lnTo>
                <a:close/>
                <a:moveTo>
                  <a:pt x="1442552" y="1555785"/>
                </a:moveTo>
                <a:cubicBezTo>
                  <a:pt x="1448352" y="1551594"/>
                  <a:pt x="1453496" y="1546708"/>
                  <a:pt x="1457992" y="1541269"/>
                </a:cubicBezTo>
                <a:cubicBezTo>
                  <a:pt x="1459125" y="1539878"/>
                  <a:pt x="1458935" y="1537783"/>
                  <a:pt x="1457497" y="1536621"/>
                </a:cubicBezTo>
                <a:cubicBezTo>
                  <a:pt x="1456258" y="1535459"/>
                  <a:pt x="1454172" y="1535697"/>
                  <a:pt x="1452934" y="1537087"/>
                </a:cubicBezTo>
                <a:cubicBezTo>
                  <a:pt x="1448819" y="1542059"/>
                  <a:pt x="1444076" y="1546527"/>
                  <a:pt x="1438732" y="1550432"/>
                </a:cubicBezTo>
                <a:cubicBezTo>
                  <a:pt x="1437208" y="1551508"/>
                  <a:pt x="1436913" y="1553604"/>
                  <a:pt x="1437989" y="1555090"/>
                </a:cubicBezTo>
                <a:cubicBezTo>
                  <a:pt x="1438637" y="1555975"/>
                  <a:pt x="1439590" y="1556433"/>
                  <a:pt x="1440637" y="1556433"/>
                </a:cubicBezTo>
                <a:cubicBezTo>
                  <a:pt x="1441323" y="1556433"/>
                  <a:pt x="1441971" y="1556242"/>
                  <a:pt x="1442552" y="1555785"/>
                </a:cubicBezTo>
                <a:moveTo>
                  <a:pt x="2060438" y="1294124"/>
                </a:moveTo>
                <a:cubicBezTo>
                  <a:pt x="2056343" y="1299048"/>
                  <a:pt x="2051580" y="1303563"/>
                  <a:pt x="2046246" y="1307468"/>
                </a:cubicBezTo>
                <a:cubicBezTo>
                  <a:pt x="2044712" y="1308497"/>
                  <a:pt x="2044436" y="1310592"/>
                  <a:pt x="2045484" y="1312126"/>
                </a:cubicBezTo>
                <a:cubicBezTo>
                  <a:pt x="2046141" y="1312964"/>
                  <a:pt x="2047084" y="1313469"/>
                  <a:pt x="2048132" y="1313469"/>
                </a:cubicBezTo>
                <a:cubicBezTo>
                  <a:pt x="2048808" y="1313469"/>
                  <a:pt x="2049485" y="1313288"/>
                  <a:pt x="2050046" y="1312774"/>
                </a:cubicBezTo>
                <a:cubicBezTo>
                  <a:pt x="2055857" y="1308583"/>
                  <a:pt x="2060991" y="1303753"/>
                  <a:pt x="2065487" y="1298305"/>
                </a:cubicBezTo>
                <a:cubicBezTo>
                  <a:pt x="2066620" y="1296867"/>
                  <a:pt x="2066439" y="1294771"/>
                  <a:pt x="2065011" y="1293657"/>
                </a:cubicBezTo>
                <a:cubicBezTo>
                  <a:pt x="2063762" y="1292400"/>
                  <a:pt x="2061677" y="1292676"/>
                  <a:pt x="2060438" y="1294124"/>
                </a:cubicBezTo>
                <a:moveTo>
                  <a:pt x="2084155" y="111035"/>
                </a:moveTo>
                <a:cubicBezTo>
                  <a:pt x="2090709" y="113500"/>
                  <a:pt x="2097662" y="115132"/>
                  <a:pt x="2104739" y="115779"/>
                </a:cubicBezTo>
                <a:lnTo>
                  <a:pt x="2105111" y="115779"/>
                </a:lnTo>
                <a:cubicBezTo>
                  <a:pt x="2106825" y="115779"/>
                  <a:pt x="2108245" y="114523"/>
                  <a:pt x="2108435" y="112854"/>
                </a:cubicBezTo>
                <a:cubicBezTo>
                  <a:pt x="2108521" y="110942"/>
                  <a:pt x="2107197" y="109319"/>
                  <a:pt x="2105377" y="109128"/>
                </a:cubicBezTo>
                <a:cubicBezTo>
                  <a:pt x="2098920" y="108435"/>
                  <a:pt x="2092528" y="106951"/>
                  <a:pt x="2086432" y="104757"/>
                </a:cubicBezTo>
                <a:cubicBezTo>
                  <a:pt x="2084708" y="104157"/>
                  <a:pt x="2082803" y="105036"/>
                  <a:pt x="2082156" y="106756"/>
                </a:cubicBezTo>
                <a:cubicBezTo>
                  <a:pt x="2081479" y="108435"/>
                  <a:pt x="2082441" y="110338"/>
                  <a:pt x="2084155" y="111035"/>
                </a:cubicBezTo>
                <a:moveTo>
                  <a:pt x="2050046" y="340742"/>
                </a:moveTo>
                <a:cubicBezTo>
                  <a:pt x="2055857" y="336561"/>
                  <a:pt x="2060991" y="331720"/>
                  <a:pt x="2065487" y="326273"/>
                </a:cubicBezTo>
                <a:cubicBezTo>
                  <a:pt x="2066630" y="324836"/>
                  <a:pt x="2066439" y="322738"/>
                  <a:pt x="2065020" y="321627"/>
                </a:cubicBezTo>
                <a:cubicBezTo>
                  <a:pt x="2063753" y="320464"/>
                  <a:pt x="2061677" y="320655"/>
                  <a:pt x="2060438" y="322092"/>
                </a:cubicBezTo>
                <a:cubicBezTo>
                  <a:pt x="2056343" y="327073"/>
                  <a:pt x="2051580" y="331533"/>
                  <a:pt x="2046246" y="335435"/>
                </a:cubicBezTo>
                <a:cubicBezTo>
                  <a:pt x="2044703" y="336463"/>
                  <a:pt x="2044436" y="338560"/>
                  <a:pt x="2045484" y="340096"/>
                </a:cubicBezTo>
                <a:cubicBezTo>
                  <a:pt x="2046141" y="340970"/>
                  <a:pt x="2047084" y="341440"/>
                  <a:pt x="2048132" y="341440"/>
                </a:cubicBezTo>
                <a:cubicBezTo>
                  <a:pt x="2048808" y="341440"/>
                  <a:pt x="2049485" y="341258"/>
                  <a:pt x="2050046" y="340742"/>
                </a:cubicBezTo>
                <a:moveTo>
                  <a:pt x="2025586" y="518690"/>
                </a:moveTo>
                <a:lnTo>
                  <a:pt x="2009365" y="502509"/>
                </a:lnTo>
                <a:cubicBezTo>
                  <a:pt x="2008051" y="501155"/>
                  <a:pt x="2005946" y="501155"/>
                  <a:pt x="2004727" y="502509"/>
                </a:cubicBezTo>
                <a:cubicBezTo>
                  <a:pt x="2003374" y="503849"/>
                  <a:pt x="2003374" y="505946"/>
                  <a:pt x="2004727" y="507155"/>
                </a:cubicBezTo>
                <a:lnTo>
                  <a:pt x="2026529" y="529149"/>
                </a:lnTo>
                <a:cubicBezTo>
                  <a:pt x="2027187" y="529851"/>
                  <a:pt x="2028044" y="530130"/>
                  <a:pt x="2028901" y="530130"/>
                </a:cubicBezTo>
                <a:cubicBezTo>
                  <a:pt x="2029758" y="530130"/>
                  <a:pt x="2030635" y="529851"/>
                  <a:pt x="2031302" y="529149"/>
                </a:cubicBezTo>
                <a:lnTo>
                  <a:pt x="2053114" y="507337"/>
                </a:lnTo>
                <a:cubicBezTo>
                  <a:pt x="2054447" y="506038"/>
                  <a:pt x="2054447" y="503946"/>
                  <a:pt x="2053114" y="502686"/>
                </a:cubicBezTo>
                <a:cubicBezTo>
                  <a:pt x="2051771" y="501337"/>
                  <a:pt x="2049675" y="501337"/>
                  <a:pt x="2048427" y="502686"/>
                </a:cubicBezTo>
                <a:lnTo>
                  <a:pt x="2032235" y="518871"/>
                </a:lnTo>
                <a:lnTo>
                  <a:pt x="2032349" y="512220"/>
                </a:lnTo>
                <a:cubicBezTo>
                  <a:pt x="2032349" y="465949"/>
                  <a:pt x="2070059" y="428230"/>
                  <a:pt x="2116350" y="428230"/>
                </a:cubicBezTo>
                <a:cubicBezTo>
                  <a:pt x="2141392" y="428230"/>
                  <a:pt x="2164918" y="439252"/>
                  <a:pt x="2180911" y="458502"/>
                </a:cubicBezTo>
                <a:cubicBezTo>
                  <a:pt x="2182054" y="459949"/>
                  <a:pt x="2184168" y="460130"/>
                  <a:pt x="2185588" y="458875"/>
                </a:cubicBezTo>
                <a:cubicBezTo>
                  <a:pt x="2187016" y="457712"/>
                  <a:pt x="2187216" y="455624"/>
                  <a:pt x="2186073" y="454223"/>
                </a:cubicBezTo>
                <a:cubicBezTo>
                  <a:pt x="2168738" y="433444"/>
                  <a:pt x="2143287" y="421439"/>
                  <a:pt x="2116350" y="421439"/>
                </a:cubicBezTo>
                <a:cubicBezTo>
                  <a:pt x="2066354" y="421439"/>
                  <a:pt x="2025672" y="462130"/>
                  <a:pt x="2025672" y="512034"/>
                </a:cubicBezTo>
                <a:lnTo>
                  <a:pt x="2025586" y="518690"/>
                </a:lnTo>
                <a:close/>
                <a:moveTo>
                  <a:pt x="2127199" y="109407"/>
                </a:moveTo>
                <a:cubicBezTo>
                  <a:pt x="2125380" y="109779"/>
                  <a:pt x="2124341" y="111588"/>
                  <a:pt x="2124742" y="113407"/>
                </a:cubicBezTo>
                <a:cubicBezTo>
                  <a:pt x="2125113" y="115035"/>
                  <a:pt x="2126542" y="116058"/>
                  <a:pt x="2128056" y="116058"/>
                </a:cubicBezTo>
                <a:cubicBezTo>
                  <a:pt x="2128342" y="116058"/>
                  <a:pt x="2128542" y="116058"/>
                  <a:pt x="2128818" y="115960"/>
                </a:cubicBezTo>
                <a:cubicBezTo>
                  <a:pt x="2136058" y="114244"/>
                  <a:pt x="2143497" y="112333"/>
                  <a:pt x="2150736" y="110054"/>
                </a:cubicBezTo>
                <a:cubicBezTo>
                  <a:pt x="2152555" y="109500"/>
                  <a:pt x="2153498" y="107682"/>
                  <a:pt x="2152926" y="105872"/>
                </a:cubicBezTo>
                <a:cubicBezTo>
                  <a:pt x="2152355" y="104152"/>
                  <a:pt x="2150554" y="103129"/>
                  <a:pt x="2148726" y="103682"/>
                </a:cubicBezTo>
                <a:cubicBezTo>
                  <a:pt x="2141591" y="105872"/>
                  <a:pt x="2134343" y="107779"/>
                  <a:pt x="2127199" y="109407"/>
                </a:cubicBezTo>
                <a:moveTo>
                  <a:pt x="2325148" y="592680"/>
                </a:moveTo>
                <a:cubicBezTo>
                  <a:pt x="2324462" y="594396"/>
                  <a:pt x="2325415" y="596308"/>
                  <a:pt x="2327148" y="597005"/>
                </a:cubicBezTo>
                <a:cubicBezTo>
                  <a:pt x="2333691" y="599470"/>
                  <a:pt x="2340664" y="601098"/>
                  <a:pt x="2347703" y="601750"/>
                </a:cubicBezTo>
                <a:lnTo>
                  <a:pt x="2348093" y="601750"/>
                </a:lnTo>
                <a:cubicBezTo>
                  <a:pt x="2349799" y="601750"/>
                  <a:pt x="2351227" y="600489"/>
                  <a:pt x="2351427" y="598768"/>
                </a:cubicBezTo>
                <a:cubicBezTo>
                  <a:pt x="2351503" y="596917"/>
                  <a:pt x="2350189" y="595280"/>
                  <a:pt x="2348370" y="595098"/>
                </a:cubicBezTo>
                <a:cubicBezTo>
                  <a:pt x="2341912" y="594396"/>
                  <a:pt x="2335520" y="592908"/>
                  <a:pt x="2329415" y="590681"/>
                </a:cubicBezTo>
                <a:cubicBezTo>
                  <a:pt x="2327691" y="590118"/>
                  <a:pt x="2325795" y="591006"/>
                  <a:pt x="2325148" y="592680"/>
                </a:cubicBezTo>
                <a:moveTo>
                  <a:pt x="2048047" y="80246"/>
                </a:moveTo>
                <a:cubicBezTo>
                  <a:pt x="2046627" y="81409"/>
                  <a:pt x="2046341" y="83502"/>
                  <a:pt x="2047570" y="84944"/>
                </a:cubicBezTo>
                <a:cubicBezTo>
                  <a:pt x="2051847" y="90343"/>
                  <a:pt x="2056905" y="95222"/>
                  <a:pt x="2062534" y="99315"/>
                </a:cubicBezTo>
                <a:cubicBezTo>
                  <a:pt x="2063115" y="99780"/>
                  <a:pt x="2063849" y="99961"/>
                  <a:pt x="2064525" y="99961"/>
                </a:cubicBezTo>
                <a:cubicBezTo>
                  <a:pt x="2065582" y="99961"/>
                  <a:pt x="2066525" y="99506"/>
                  <a:pt x="2067211" y="98622"/>
                </a:cubicBezTo>
                <a:cubicBezTo>
                  <a:pt x="2068240" y="97134"/>
                  <a:pt x="2067953" y="95134"/>
                  <a:pt x="2066439" y="93971"/>
                </a:cubicBezTo>
                <a:cubicBezTo>
                  <a:pt x="2061296" y="90060"/>
                  <a:pt x="2056619" y="85697"/>
                  <a:pt x="2052714" y="80711"/>
                </a:cubicBezTo>
                <a:cubicBezTo>
                  <a:pt x="2051571" y="79321"/>
                  <a:pt x="2049475" y="79130"/>
                  <a:pt x="2048047" y="80246"/>
                </a:cubicBezTo>
                <a:moveTo>
                  <a:pt x="2116341" y="73316"/>
                </a:moveTo>
                <a:cubicBezTo>
                  <a:pt x="2134248" y="73316"/>
                  <a:pt x="2148821" y="58717"/>
                  <a:pt x="2148821" y="40807"/>
                </a:cubicBezTo>
                <a:cubicBezTo>
                  <a:pt x="2148821" y="28119"/>
                  <a:pt x="2142420" y="12395"/>
                  <a:pt x="2135124" y="5"/>
                </a:cubicBezTo>
                <a:lnTo>
                  <a:pt x="2127085" y="5"/>
                </a:lnTo>
                <a:cubicBezTo>
                  <a:pt x="2134343" y="11283"/>
                  <a:pt x="2142154" y="27264"/>
                  <a:pt x="2142154" y="40807"/>
                </a:cubicBezTo>
                <a:cubicBezTo>
                  <a:pt x="2142154" y="54992"/>
                  <a:pt x="2130542" y="66619"/>
                  <a:pt x="2116341" y="66619"/>
                </a:cubicBezTo>
                <a:cubicBezTo>
                  <a:pt x="2102158" y="66619"/>
                  <a:pt x="2090528" y="54992"/>
                  <a:pt x="2090528" y="40807"/>
                </a:cubicBezTo>
                <a:cubicBezTo>
                  <a:pt x="2090528" y="27263"/>
                  <a:pt x="2098348" y="11283"/>
                  <a:pt x="2105606" y="5"/>
                </a:cubicBezTo>
                <a:lnTo>
                  <a:pt x="2097548" y="5"/>
                </a:lnTo>
                <a:cubicBezTo>
                  <a:pt x="2090252" y="12395"/>
                  <a:pt x="2083851" y="28119"/>
                  <a:pt x="2083851" y="40807"/>
                </a:cubicBezTo>
                <a:cubicBezTo>
                  <a:pt x="2083851" y="58717"/>
                  <a:pt x="2098434" y="73316"/>
                  <a:pt x="2116341" y="73316"/>
                </a:cubicBezTo>
                <a:moveTo>
                  <a:pt x="1782690" y="518690"/>
                </a:moveTo>
                <a:lnTo>
                  <a:pt x="1766488" y="502509"/>
                </a:lnTo>
                <a:cubicBezTo>
                  <a:pt x="1765154" y="501155"/>
                  <a:pt x="1763049" y="501155"/>
                  <a:pt x="1761830" y="502509"/>
                </a:cubicBezTo>
                <a:cubicBezTo>
                  <a:pt x="1760496" y="503849"/>
                  <a:pt x="1760496" y="505946"/>
                  <a:pt x="1761830" y="507155"/>
                </a:cubicBezTo>
                <a:lnTo>
                  <a:pt x="1783546" y="529149"/>
                </a:lnTo>
                <a:cubicBezTo>
                  <a:pt x="1784204" y="529851"/>
                  <a:pt x="1785061" y="530130"/>
                  <a:pt x="1785909" y="530130"/>
                </a:cubicBezTo>
                <a:cubicBezTo>
                  <a:pt x="1786785" y="530130"/>
                  <a:pt x="1787642" y="529851"/>
                  <a:pt x="1788309" y="529149"/>
                </a:cubicBezTo>
                <a:lnTo>
                  <a:pt x="1810226" y="507337"/>
                </a:lnTo>
                <a:cubicBezTo>
                  <a:pt x="1811550" y="506038"/>
                  <a:pt x="1811550" y="503946"/>
                  <a:pt x="1810226" y="502686"/>
                </a:cubicBezTo>
                <a:cubicBezTo>
                  <a:pt x="1808873" y="501337"/>
                  <a:pt x="1806778" y="501337"/>
                  <a:pt x="1805549" y="502686"/>
                </a:cubicBezTo>
                <a:lnTo>
                  <a:pt x="1789366" y="518871"/>
                </a:lnTo>
                <a:lnTo>
                  <a:pt x="1789452" y="512220"/>
                </a:lnTo>
                <a:cubicBezTo>
                  <a:pt x="1789452" y="465949"/>
                  <a:pt x="1827171" y="428230"/>
                  <a:pt x="1873444" y="428230"/>
                </a:cubicBezTo>
                <a:cubicBezTo>
                  <a:pt x="1898513" y="428230"/>
                  <a:pt x="1922021" y="439252"/>
                  <a:pt x="1938052" y="458502"/>
                </a:cubicBezTo>
                <a:cubicBezTo>
                  <a:pt x="1939194" y="459949"/>
                  <a:pt x="1941280" y="460130"/>
                  <a:pt x="1942700" y="458875"/>
                </a:cubicBezTo>
                <a:cubicBezTo>
                  <a:pt x="1944148" y="457712"/>
                  <a:pt x="1944328" y="455624"/>
                  <a:pt x="1943195" y="454223"/>
                </a:cubicBezTo>
                <a:cubicBezTo>
                  <a:pt x="1925841" y="433444"/>
                  <a:pt x="1900523" y="421439"/>
                  <a:pt x="1873444" y="421439"/>
                </a:cubicBezTo>
                <a:cubicBezTo>
                  <a:pt x="1823447" y="421439"/>
                  <a:pt x="1782766" y="462130"/>
                  <a:pt x="1782766" y="512034"/>
                </a:cubicBezTo>
                <a:lnTo>
                  <a:pt x="1782690" y="518690"/>
                </a:lnTo>
                <a:close/>
                <a:moveTo>
                  <a:pt x="1807178" y="340742"/>
                </a:moveTo>
                <a:cubicBezTo>
                  <a:pt x="1812874" y="336561"/>
                  <a:pt x="1818122" y="331720"/>
                  <a:pt x="1822589" y="326273"/>
                </a:cubicBezTo>
                <a:cubicBezTo>
                  <a:pt x="1823723" y="324836"/>
                  <a:pt x="1823552" y="322738"/>
                  <a:pt x="1822123" y="321627"/>
                </a:cubicBezTo>
                <a:cubicBezTo>
                  <a:pt x="1820694" y="320464"/>
                  <a:pt x="1818589" y="320655"/>
                  <a:pt x="1817446" y="322092"/>
                </a:cubicBezTo>
                <a:cubicBezTo>
                  <a:pt x="1813360" y="327073"/>
                  <a:pt x="1808588" y="331533"/>
                  <a:pt x="1803273" y="335435"/>
                </a:cubicBezTo>
                <a:cubicBezTo>
                  <a:pt x="1801740" y="336463"/>
                  <a:pt x="1801453" y="338560"/>
                  <a:pt x="1802511" y="340096"/>
                </a:cubicBezTo>
                <a:cubicBezTo>
                  <a:pt x="1803168" y="340970"/>
                  <a:pt x="1804130" y="341440"/>
                  <a:pt x="1805168" y="341440"/>
                </a:cubicBezTo>
                <a:cubicBezTo>
                  <a:pt x="1805826" y="341440"/>
                  <a:pt x="1806511" y="341258"/>
                  <a:pt x="1807178" y="340742"/>
                </a:cubicBezTo>
                <a:moveTo>
                  <a:pt x="2359333" y="559287"/>
                </a:moveTo>
                <a:cubicBezTo>
                  <a:pt x="2341426" y="559287"/>
                  <a:pt x="2326834" y="544683"/>
                  <a:pt x="2326834" y="526777"/>
                </a:cubicBezTo>
                <a:cubicBezTo>
                  <a:pt x="2326834" y="501848"/>
                  <a:pt x="2351513" y="465152"/>
                  <a:pt x="2359333" y="465152"/>
                </a:cubicBezTo>
                <a:cubicBezTo>
                  <a:pt x="2367134" y="465152"/>
                  <a:pt x="2391823" y="501848"/>
                  <a:pt x="2391823" y="526777"/>
                </a:cubicBezTo>
                <a:cubicBezTo>
                  <a:pt x="2391823" y="544683"/>
                  <a:pt x="2377240" y="559287"/>
                  <a:pt x="2359333" y="559287"/>
                </a:cubicBezTo>
                <a:moveTo>
                  <a:pt x="2359333" y="472218"/>
                </a:moveTo>
                <a:cubicBezTo>
                  <a:pt x="2353818" y="476781"/>
                  <a:pt x="2333520" y="504964"/>
                  <a:pt x="2333520" y="526777"/>
                </a:cubicBezTo>
                <a:cubicBezTo>
                  <a:pt x="2333520" y="540962"/>
                  <a:pt x="2345141" y="552589"/>
                  <a:pt x="2359333" y="552589"/>
                </a:cubicBezTo>
                <a:cubicBezTo>
                  <a:pt x="2373506" y="552589"/>
                  <a:pt x="2385146" y="541055"/>
                  <a:pt x="2385146" y="526777"/>
                </a:cubicBezTo>
                <a:cubicBezTo>
                  <a:pt x="2385146" y="504964"/>
                  <a:pt x="2364867" y="476781"/>
                  <a:pt x="2359333" y="472218"/>
                </a:cubicBezTo>
                <a:moveTo>
                  <a:pt x="2058038" y="278839"/>
                </a:moveTo>
                <a:cubicBezTo>
                  <a:pt x="2059391" y="280192"/>
                  <a:pt x="2061486" y="280192"/>
                  <a:pt x="2062715" y="278839"/>
                </a:cubicBezTo>
                <a:lnTo>
                  <a:pt x="2078927" y="262654"/>
                </a:lnTo>
                <a:lnTo>
                  <a:pt x="2078927" y="269220"/>
                </a:lnTo>
                <a:cubicBezTo>
                  <a:pt x="2079117" y="278466"/>
                  <a:pt x="2076059" y="293726"/>
                  <a:pt x="2072344" y="302651"/>
                </a:cubicBezTo>
                <a:cubicBezTo>
                  <a:pt x="2071583" y="304377"/>
                  <a:pt x="2072431" y="306279"/>
                  <a:pt x="2074059" y="307023"/>
                </a:cubicBezTo>
                <a:cubicBezTo>
                  <a:pt x="2074430" y="307260"/>
                  <a:pt x="2074916" y="307349"/>
                  <a:pt x="2075383" y="307349"/>
                </a:cubicBezTo>
                <a:cubicBezTo>
                  <a:pt x="2076716" y="307349"/>
                  <a:pt x="2077965" y="306558"/>
                  <a:pt x="2078431" y="305349"/>
                </a:cubicBezTo>
                <a:cubicBezTo>
                  <a:pt x="2082622" y="295535"/>
                  <a:pt x="2085756" y="279355"/>
                  <a:pt x="2085575" y="269220"/>
                </a:cubicBezTo>
                <a:lnTo>
                  <a:pt x="2085575" y="262751"/>
                </a:lnTo>
                <a:lnTo>
                  <a:pt x="2101777" y="278932"/>
                </a:lnTo>
                <a:cubicBezTo>
                  <a:pt x="2102434" y="279629"/>
                  <a:pt x="2103292" y="279913"/>
                  <a:pt x="2104158" y="279913"/>
                </a:cubicBezTo>
                <a:cubicBezTo>
                  <a:pt x="2105015" y="279913"/>
                  <a:pt x="2105873" y="279629"/>
                  <a:pt x="2106530" y="278932"/>
                </a:cubicBezTo>
                <a:cubicBezTo>
                  <a:pt x="2107873" y="277629"/>
                  <a:pt x="2107873" y="275541"/>
                  <a:pt x="2106530" y="274286"/>
                </a:cubicBezTo>
                <a:lnTo>
                  <a:pt x="2084622" y="252380"/>
                </a:lnTo>
                <a:cubicBezTo>
                  <a:pt x="2084070" y="251817"/>
                  <a:pt x="2083203" y="251399"/>
                  <a:pt x="2082251" y="251399"/>
                </a:cubicBezTo>
                <a:cubicBezTo>
                  <a:pt x="2081298" y="251399"/>
                  <a:pt x="2080527" y="251817"/>
                  <a:pt x="2079860" y="252380"/>
                </a:cubicBezTo>
                <a:lnTo>
                  <a:pt x="2058038" y="274192"/>
                </a:lnTo>
                <a:cubicBezTo>
                  <a:pt x="2056714" y="275541"/>
                  <a:pt x="2056714" y="277630"/>
                  <a:pt x="2058038" y="278839"/>
                </a:cubicBezTo>
                <a:moveTo>
                  <a:pt x="2301021" y="760158"/>
                </a:moveTo>
                <a:cubicBezTo>
                  <a:pt x="2299697" y="761465"/>
                  <a:pt x="2299697" y="763596"/>
                  <a:pt x="2301021" y="764804"/>
                </a:cubicBezTo>
                <a:cubicBezTo>
                  <a:pt x="2302383" y="766158"/>
                  <a:pt x="2304469" y="766158"/>
                  <a:pt x="2305707" y="764804"/>
                </a:cubicBezTo>
                <a:lnTo>
                  <a:pt x="2321890" y="748624"/>
                </a:lnTo>
                <a:lnTo>
                  <a:pt x="2321890" y="755177"/>
                </a:lnTo>
                <a:cubicBezTo>
                  <a:pt x="2322090" y="764446"/>
                  <a:pt x="2319052" y="779692"/>
                  <a:pt x="2315327" y="788626"/>
                </a:cubicBezTo>
                <a:cubicBezTo>
                  <a:pt x="2314547" y="790343"/>
                  <a:pt x="2315423" y="792249"/>
                  <a:pt x="2317052" y="792989"/>
                </a:cubicBezTo>
                <a:cubicBezTo>
                  <a:pt x="2317509" y="793179"/>
                  <a:pt x="2317889" y="793314"/>
                  <a:pt x="2318375" y="793314"/>
                </a:cubicBezTo>
                <a:cubicBezTo>
                  <a:pt x="2319690" y="793314"/>
                  <a:pt x="2320928" y="792533"/>
                  <a:pt x="2321424" y="791277"/>
                </a:cubicBezTo>
                <a:cubicBezTo>
                  <a:pt x="2325615" y="781506"/>
                  <a:pt x="2328748" y="765275"/>
                  <a:pt x="2328557" y="755177"/>
                </a:cubicBezTo>
                <a:lnTo>
                  <a:pt x="2328557" y="748717"/>
                </a:lnTo>
                <a:lnTo>
                  <a:pt x="2344741" y="764902"/>
                </a:lnTo>
                <a:cubicBezTo>
                  <a:pt x="2345417" y="765604"/>
                  <a:pt x="2346284" y="765883"/>
                  <a:pt x="2347141" y="765883"/>
                </a:cubicBezTo>
                <a:cubicBezTo>
                  <a:pt x="2347998" y="765883"/>
                  <a:pt x="2348865" y="765604"/>
                  <a:pt x="2349503" y="764902"/>
                </a:cubicBezTo>
                <a:cubicBezTo>
                  <a:pt x="2350855" y="763596"/>
                  <a:pt x="2350855" y="761465"/>
                  <a:pt x="2349503" y="760251"/>
                </a:cubicBezTo>
                <a:lnTo>
                  <a:pt x="2327605" y="738346"/>
                </a:lnTo>
                <a:cubicBezTo>
                  <a:pt x="2327053" y="737792"/>
                  <a:pt x="2326186" y="737374"/>
                  <a:pt x="2325233" y="737374"/>
                </a:cubicBezTo>
                <a:cubicBezTo>
                  <a:pt x="2324281" y="737374"/>
                  <a:pt x="2323519" y="737792"/>
                  <a:pt x="2322843" y="738346"/>
                </a:cubicBezTo>
                <a:lnTo>
                  <a:pt x="2301021" y="760158"/>
                </a:lnTo>
                <a:close/>
                <a:moveTo>
                  <a:pt x="2301021" y="1246127"/>
                </a:moveTo>
                <a:cubicBezTo>
                  <a:pt x="2299697" y="1247432"/>
                  <a:pt x="2299697" y="1249518"/>
                  <a:pt x="2301021" y="1250775"/>
                </a:cubicBezTo>
                <a:cubicBezTo>
                  <a:pt x="2302383" y="1252128"/>
                  <a:pt x="2304469" y="1252128"/>
                  <a:pt x="2305707" y="1250775"/>
                </a:cubicBezTo>
                <a:lnTo>
                  <a:pt x="2321890" y="1234592"/>
                </a:lnTo>
                <a:lnTo>
                  <a:pt x="2321890" y="1241146"/>
                </a:lnTo>
                <a:cubicBezTo>
                  <a:pt x="2322090" y="1250413"/>
                  <a:pt x="2319052" y="1265663"/>
                  <a:pt x="2315327" y="1274588"/>
                </a:cubicBezTo>
                <a:cubicBezTo>
                  <a:pt x="2314547" y="1276312"/>
                  <a:pt x="2315423" y="1278217"/>
                  <a:pt x="2317052" y="1278960"/>
                </a:cubicBezTo>
                <a:cubicBezTo>
                  <a:pt x="2317509" y="1279150"/>
                  <a:pt x="2317889" y="1279236"/>
                  <a:pt x="2318375" y="1279236"/>
                </a:cubicBezTo>
                <a:cubicBezTo>
                  <a:pt x="2319690" y="1279236"/>
                  <a:pt x="2320928" y="1278503"/>
                  <a:pt x="2321424" y="1277245"/>
                </a:cubicBezTo>
                <a:cubicBezTo>
                  <a:pt x="2325615" y="1267425"/>
                  <a:pt x="2328748" y="1251242"/>
                  <a:pt x="2328557" y="1241146"/>
                </a:cubicBezTo>
                <a:lnTo>
                  <a:pt x="2328557" y="1234688"/>
                </a:lnTo>
                <a:lnTo>
                  <a:pt x="2344741" y="1250871"/>
                </a:lnTo>
                <a:cubicBezTo>
                  <a:pt x="2345417" y="1251528"/>
                  <a:pt x="2346284" y="1251852"/>
                  <a:pt x="2347141" y="1251852"/>
                </a:cubicBezTo>
                <a:cubicBezTo>
                  <a:pt x="2347998" y="1251852"/>
                  <a:pt x="2348865" y="1251528"/>
                  <a:pt x="2349503" y="1250871"/>
                </a:cubicBezTo>
                <a:cubicBezTo>
                  <a:pt x="2350855" y="1249518"/>
                  <a:pt x="2350855" y="1247432"/>
                  <a:pt x="2349503" y="1246223"/>
                </a:cubicBezTo>
                <a:lnTo>
                  <a:pt x="2327605" y="1224315"/>
                </a:lnTo>
                <a:cubicBezTo>
                  <a:pt x="2327053" y="1223715"/>
                  <a:pt x="2326186" y="1223343"/>
                  <a:pt x="2325233" y="1223343"/>
                </a:cubicBezTo>
                <a:cubicBezTo>
                  <a:pt x="2324281" y="1223343"/>
                  <a:pt x="2323519" y="1223715"/>
                  <a:pt x="2322843" y="1224315"/>
                </a:cubicBezTo>
                <a:lnTo>
                  <a:pt x="2301021" y="1246127"/>
                </a:lnTo>
                <a:close/>
                <a:moveTo>
                  <a:pt x="2359333" y="1045350"/>
                </a:moveTo>
                <a:cubicBezTo>
                  <a:pt x="2341426" y="1045350"/>
                  <a:pt x="2326834" y="1030738"/>
                  <a:pt x="2326834" y="1012841"/>
                </a:cubicBezTo>
                <a:cubicBezTo>
                  <a:pt x="2326834" y="987914"/>
                  <a:pt x="2351513" y="951212"/>
                  <a:pt x="2359333" y="951212"/>
                </a:cubicBezTo>
                <a:cubicBezTo>
                  <a:pt x="2367134" y="951212"/>
                  <a:pt x="2391823" y="987914"/>
                  <a:pt x="2391823" y="1012841"/>
                </a:cubicBezTo>
                <a:cubicBezTo>
                  <a:pt x="2391823" y="1030738"/>
                  <a:pt x="2377240" y="1045350"/>
                  <a:pt x="2359333" y="1045350"/>
                </a:cubicBezTo>
                <a:moveTo>
                  <a:pt x="2359333" y="958291"/>
                </a:moveTo>
                <a:cubicBezTo>
                  <a:pt x="2353818" y="962844"/>
                  <a:pt x="2333520" y="991029"/>
                  <a:pt x="2333520" y="1012841"/>
                </a:cubicBezTo>
                <a:cubicBezTo>
                  <a:pt x="2333520" y="1027024"/>
                  <a:pt x="2345141" y="1038654"/>
                  <a:pt x="2359333" y="1038654"/>
                </a:cubicBezTo>
                <a:cubicBezTo>
                  <a:pt x="2373506" y="1038654"/>
                  <a:pt x="2385146" y="1027024"/>
                  <a:pt x="2385146" y="1012841"/>
                </a:cubicBezTo>
                <a:cubicBezTo>
                  <a:pt x="2385146" y="991029"/>
                  <a:pt x="2364867" y="962844"/>
                  <a:pt x="2359333" y="958291"/>
                </a:cubicBezTo>
                <a:moveTo>
                  <a:pt x="1841173" y="111035"/>
                </a:moveTo>
                <a:cubicBezTo>
                  <a:pt x="1847716" y="113500"/>
                  <a:pt x="1854708" y="115132"/>
                  <a:pt x="1861747" y="115779"/>
                </a:cubicBezTo>
                <a:lnTo>
                  <a:pt x="1862118" y="115779"/>
                </a:lnTo>
                <a:cubicBezTo>
                  <a:pt x="1863842" y="115779"/>
                  <a:pt x="1865271" y="114523"/>
                  <a:pt x="1865443" y="112854"/>
                </a:cubicBezTo>
                <a:cubicBezTo>
                  <a:pt x="1865538" y="110942"/>
                  <a:pt x="1864214" y="109319"/>
                  <a:pt x="1862404" y="109128"/>
                </a:cubicBezTo>
                <a:cubicBezTo>
                  <a:pt x="1855937" y="108435"/>
                  <a:pt x="1849545" y="106951"/>
                  <a:pt x="1843449" y="104757"/>
                </a:cubicBezTo>
                <a:cubicBezTo>
                  <a:pt x="1841725" y="104157"/>
                  <a:pt x="1839849" y="105036"/>
                  <a:pt x="1839173" y="106756"/>
                </a:cubicBezTo>
                <a:cubicBezTo>
                  <a:pt x="1838497" y="108435"/>
                  <a:pt x="1839458" y="110338"/>
                  <a:pt x="1841173" y="111035"/>
                </a:cubicBezTo>
                <a:moveTo>
                  <a:pt x="2147202" y="1240965"/>
                </a:moveTo>
                <a:lnTo>
                  <a:pt x="2147106" y="1247623"/>
                </a:lnTo>
                <a:lnTo>
                  <a:pt x="2130924" y="1231430"/>
                </a:lnTo>
                <a:cubicBezTo>
                  <a:pt x="2129590" y="1230125"/>
                  <a:pt x="2127485" y="1230125"/>
                  <a:pt x="2126247" y="1231430"/>
                </a:cubicBezTo>
                <a:cubicBezTo>
                  <a:pt x="2124923" y="1232783"/>
                  <a:pt x="2124923" y="1234878"/>
                  <a:pt x="2126247" y="1236126"/>
                </a:cubicBezTo>
                <a:lnTo>
                  <a:pt x="2148049" y="1257948"/>
                </a:lnTo>
                <a:cubicBezTo>
                  <a:pt x="2148735" y="1258595"/>
                  <a:pt x="2149592" y="1258872"/>
                  <a:pt x="2150450" y="1258872"/>
                </a:cubicBezTo>
                <a:cubicBezTo>
                  <a:pt x="2151297" y="1258872"/>
                  <a:pt x="2152164" y="1258595"/>
                  <a:pt x="2152822" y="1257948"/>
                </a:cubicBezTo>
                <a:lnTo>
                  <a:pt x="2174634" y="1236126"/>
                </a:lnTo>
                <a:cubicBezTo>
                  <a:pt x="2175881" y="1234964"/>
                  <a:pt x="2175881" y="1232878"/>
                  <a:pt x="2174634" y="1231621"/>
                </a:cubicBezTo>
                <a:cubicBezTo>
                  <a:pt x="2173310" y="1230316"/>
                  <a:pt x="2171205" y="1230316"/>
                  <a:pt x="2169976" y="1231621"/>
                </a:cubicBezTo>
                <a:lnTo>
                  <a:pt x="2153783" y="1247851"/>
                </a:lnTo>
                <a:lnTo>
                  <a:pt x="2153869" y="1241155"/>
                </a:lnTo>
                <a:cubicBezTo>
                  <a:pt x="2153869" y="1194873"/>
                  <a:pt x="2191588" y="1157154"/>
                  <a:pt x="2237889" y="1157154"/>
                </a:cubicBezTo>
                <a:cubicBezTo>
                  <a:pt x="2262940" y="1157154"/>
                  <a:pt x="2286467" y="1168184"/>
                  <a:pt x="2302478" y="1187434"/>
                </a:cubicBezTo>
                <a:cubicBezTo>
                  <a:pt x="2303602" y="1188882"/>
                  <a:pt x="2305707" y="1189063"/>
                  <a:pt x="2307136" y="1187806"/>
                </a:cubicBezTo>
                <a:cubicBezTo>
                  <a:pt x="2308564" y="1186691"/>
                  <a:pt x="2308746" y="1184596"/>
                  <a:pt x="2307603" y="1183157"/>
                </a:cubicBezTo>
                <a:cubicBezTo>
                  <a:pt x="2290267" y="1162364"/>
                  <a:pt x="2264854" y="1150372"/>
                  <a:pt x="2237889" y="1150372"/>
                </a:cubicBezTo>
                <a:cubicBezTo>
                  <a:pt x="2187883" y="1150372"/>
                  <a:pt x="2147202" y="1191063"/>
                  <a:pt x="2147202" y="1240965"/>
                </a:cubicBezTo>
                <a:moveTo>
                  <a:pt x="2295697" y="1052655"/>
                </a:moveTo>
                <a:cubicBezTo>
                  <a:pt x="2294572" y="1051208"/>
                  <a:pt x="2292467" y="1051027"/>
                  <a:pt x="2291039" y="1052189"/>
                </a:cubicBezTo>
                <a:cubicBezTo>
                  <a:pt x="2289610" y="1053341"/>
                  <a:pt x="2289324" y="1055446"/>
                  <a:pt x="2290572" y="1056837"/>
                </a:cubicBezTo>
                <a:cubicBezTo>
                  <a:pt x="2294839" y="1062276"/>
                  <a:pt x="2299888" y="1067124"/>
                  <a:pt x="2305517" y="1071258"/>
                </a:cubicBezTo>
                <a:cubicBezTo>
                  <a:pt x="2306079" y="1071724"/>
                  <a:pt x="2306850" y="1071905"/>
                  <a:pt x="2307517" y="1071905"/>
                </a:cubicBezTo>
                <a:cubicBezTo>
                  <a:pt x="2308564" y="1071905"/>
                  <a:pt x="2309517" y="1071439"/>
                  <a:pt x="2310184" y="1070562"/>
                </a:cubicBezTo>
                <a:cubicBezTo>
                  <a:pt x="2311241" y="1069019"/>
                  <a:pt x="2310936" y="1067019"/>
                  <a:pt x="2309422" y="1065905"/>
                </a:cubicBezTo>
                <a:cubicBezTo>
                  <a:pt x="2304279" y="1062095"/>
                  <a:pt x="2299706" y="1057628"/>
                  <a:pt x="2295697" y="1052655"/>
                </a:cubicBezTo>
                <a:moveTo>
                  <a:pt x="2303421" y="1294124"/>
                </a:moveTo>
                <a:cubicBezTo>
                  <a:pt x="2299325" y="1299048"/>
                  <a:pt x="2294563" y="1303563"/>
                  <a:pt x="2289210" y="1307468"/>
                </a:cubicBezTo>
                <a:cubicBezTo>
                  <a:pt x="2287705" y="1308497"/>
                  <a:pt x="2287429" y="1310592"/>
                  <a:pt x="2288477" y="1312126"/>
                </a:cubicBezTo>
                <a:cubicBezTo>
                  <a:pt x="2289124" y="1312964"/>
                  <a:pt x="2290077" y="1313469"/>
                  <a:pt x="2291115" y="1313469"/>
                </a:cubicBezTo>
                <a:cubicBezTo>
                  <a:pt x="2291791" y="1313469"/>
                  <a:pt x="2292477" y="1313288"/>
                  <a:pt x="2293106" y="1312774"/>
                </a:cubicBezTo>
                <a:cubicBezTo>
                  <a:pt x="2298839" y="1308583"/>
                  <a:pt x="2304079" y="1303753"/>
                  <a:pt x="2308555" y="1298305"/>
                </a:cubicBezTo>
                <a:cubicBezTo>
                  <a:pt x="2309698" y="1296867"/>
                  <a:pt x="2309517" y="1294771"/>
                  <a:pt x="2308079" y="1293657"/>
                </a:cubicBezTo>
                <a:cubicBezTo>
                  <a:pt x="2306755" y="1292400"/>
                  <a:pt x="2304640" y="1292676"/>
                  <a:pt x="2303421" y="1294124"/>
                </a:cubicBezTo>
                <a:moveTo>
                  <a:pt x="2327148" y="1082935"/>
                </a:moveTo>
                <a:cubicBezTo>
                  <a:pt x="2333682" y="1085440"/>
                  <a:pt x="2340664" y="1087069"/>
                  <a:pt x="2347703" y="1087717"/>
                </a:cubicBezTo>
                <a:lnTo>
                  <a:pt x="2348093" y="1087717"/>
                </a:lnTo>
                <a:cubicBezTo>
                  <a:pt x="2349799" y="1087717"/>
                  <a:pt x="2351227" y="1086469"/>
                  <a:pt x="2351427" y="1084745"/>
                </a:cubicBezTo>
                <a:cubicBezTo>
                  <a:pt x="2351503" y="1082935"/>
                  <a:pt x="2350189" y="1081259"/>
                  <a:pt x="2348370" y="1081069"/>
                </a:cubicBezTo>
                <a:cubicBezTo>
                  <a:pt x="2341912" y="1080373"/>
                  <a:pt x="2335520" y="1078840"/>
                  <a:pt x="2329415" y="1076649"/>
                </a:cubicBezTo>
                <a:cubicBezTo>
                  <a:pt x="2327691" y="1076096"/>
                  <a:pt x="2325795" y="1076935"/>
                  <a:pt x="2325148" y="1078649"/>
                </a:cubicBezTo>
                <a:cubicBezTo>
                  <a:pt x="2324462" y="1080373"/>
                  <a:pt x="2325415" y="1082278"/>
                  <a:pt x="2327148" y="1082935"/>
                </a:cubicBezTo>
                <a:moveTo>
                  <a:pt x="2303421" y="808062"/>
                </a:moveTo>
                <a:cubicBezTo>
                  <a:pt x="2299325" y="812997"/>
                  <a:pt x="2294563" y="817503"/>
                  <a:pt x="2289210" y="821406"/>
                </a:cubicBezTo>
                <a:cubicBezTo>
                  <a:pt x="2287705" y="822425"/>
                  <a:pt x="2287429" y="824531"/>
                  <a:pt x="2288477" y="826066"/>
                </a:cubicBezTo>
                <a:cubicBezTo>
                  <a:pt x="2289124" y="826903"/>
                  <a:pt x="2290077" y="827405"/>
                  <a:pt x="2291115" y="827405"/>
                </a:cubicBezTo>
                <a:cubicBezTo>
                  <a:pt x="2291791" y="827405"/>
                  <a:pt x="2292477" y="827229"/>
                  <a:pt x="2293106" y="826713"/>
                </a:cubicBezTo>
                <a:cubicBezTo>
                  <a:pt x="2298839" y="822522"/>
                  <a:pt x="2304079" y="817680"/>
                  <a:pt x="2308555" y="812243"/>
                </a:cubicBezTo>
                <a:cubicBezTo>
                  <a:pt x="2309698" y="810806"/>
                  <a:pt x="2309517" y="808709"/>
                  <a:pt x="2308079" y="807597"/>
                </a:cubicBezTo>
                <a:cubicBezTo>
                  <a:pt x="2306755" y="806434"/>
                  <a:pt x="2304640" y="806626"/>
                  <a:pt x="2303421" y="808062"/>
                </a:cubicBezTo>
                <a:moveTo>
                  <a:pt x="2295697" y="566681"/>
                </a:moveTo>
                <a:cubicBezTo>
                  <a:pt x="2294572" y="565291"/>
                  <a:pt x="2292467" y="565054"/>
                  <a:pt x="2291039" y="566217"/>
                </a:cubicBezTo>
                <a:cubicBezTo>
                  <a:pt x="2289610" y="567380"/>
                  <a:pt x="2289324" y="569472"/>
                  <a:pt x="2290572" y="570863"/>
                </a:cubicBezTo>
                <a:cubicBezTo>
                  <a:pt x="2294839" y="576309"/>
                  <a:pt x="2299888" y="581188"/>
                  <a:pt x="2305517" y="585286"/>
                </a:cubicBezTo>
                <a:cubicBezTo>
                  <a:pt x="2306079" y="585750"/>
                  <a:pt x="2306850" y="585931"/>
                  <a:pt x="2307517" y="585931"/>
                </a:cubicBezTo>
                <a:cubicBezTo>
                  <a:pt x="2308564" y="585931"/>
                  <a:pt x="2309517" y="585467"/>
                  <a:pt x="2310184" y="584587"/>
                </a:cubicBezTo>
                <a:cubicBezTo>
                  <a:pt x="2311241" y="583104"/>
                  <a:pt x="2310936" y="581095"/>
                  <a:pt x="2309422" y="579933"/>
                </a:cubicBezTo>
                <a:cubicBezTo>
                  <a:pt x="2304279" y="576025"/>
                  <a:pt x="2299706" y="571663"/>
                  <a:pt x="2295697" y="566681"/>
                </a:cubicBezTo>
                <a:moveTo>
                  <a:pt x="2147202" y="754912"/>
                </a:moveTo>
                <a:lnTo>
                  <a:pt x="2147106" y="761610"/>
                </a:lnTo>
                <a:lnTo>
                  <a:pt x="2130924" y="745378"/>
                </a:lnTo>
                <a:cubicBezTo>
                  <a:pt x="2129590" y="744076"/>
                  <a:pt x="2127485" y="744076"/>
                  <a:pt x="2126247" y="745378"/>
                </a:cubicBezTo>
                <a:cubicBezTo>
                  <a:pt x="2124923" y="746722"/>
                  <a:pt x="2124923" y="748805"/>
                  <a:pt x="2126247" y="750075"/>
                </a:cubicBezTo>
                <a:lnTo>
                  <a:pt x="2148049" y="771888"/>
                </a:lnTo>
                <a:cubicBezTo>
                  <a:pt x="2148735" y="772534"/>
                  <a:pt x="2149592" y="772809"/>
                  <a:pt x="2150450" y="772809"/>
                </a:cubicBezTo>
                <a:cubicBezTo>
                  <a:pt x="2151297" y="772809"/>
                  <a:pt x="2152164" y="772534"/>
                  <a:pt x="2152822" y="771888"/>
                </a:cubicBezTo>
                <a:lnTo>
                  <a:pt x="2174634" y="750075"/>
                </a:lnTo>
                <a:cubicBezTo>
                  <a:pt x="2175881" y="748997"/>
                  <a:pt x="2175881" y="746912"/>
                  <a:pt x="2174634" y="745559"/>
                </a:cubicBezTo>
                <a:cubicBezTo>
                  <a:pt x="2173310" y="744252"/>
                  <a:pt x="2171205" y="744252"/>
                  <a:pt x="2169976" y="745559"/>
                </a:cubicBezTo>
                <a:lnTo>
                  <a:pt x="2153783" y="761790"/>
                </a:lnTo>
                <a:lnTo>
                  <a:pt x="2153869" y="755093"/>
                </a:lnTo>
                <a:cubicBezTo>
                  <a:pt x="2153869" y="708822"/>
                  <a:pt x="2191588" y="671103"/>
                  <a:pt x="2237889" y="671103"/>
                </a:cubicBezTo>
                <a:cubicBezTo>
                  <a:pt x="2262940" y="671103"/>
                  <a:pt x="2286467" y="682121"/>
                  <a:pt x="2302478" y="701372"/>
                </a:cubicBezTo>
                <a:cubicBezTo>
                  <a:pt x="2303602" y="702822"/>
                  <a:pt x="2305707" y="702999"/>
                  <a:pt x="2307136" y="701743"/>
                </a:cubicBezTo>
                <a:cubicBezTo>
                  <a:pt x="2308564" y="700631"/>
                  <a:pt x="2308746" y="698534"/>
                  <a:pt x="2307603" y="697097"/>
                </a:cubicBezTo>
                <a:cubicBezTo>
                  <a:pt x="2290267" y="676349"/>
                  <a:pt x="2264854" y="664350"/>
                  <a:pt x="2237889" y="664350"/>
                </a:cubicBezTo>
                <a:cubicBezTo>
                  <a:pt x="2187883" y="664350"/>
                  <a:pt x="2147202" y="705003"/>
                  <a:pt x="2147202" y="754912"/>
                </a:cubicBezTo>
                <a:moveTo>
                  <a:pt x="1387297" y="73316"/>
                </a:moveTo>
                <a:cubicBezTo>
                  <a:pt x="1405204" y="73316"/>
                  <a:pt x="1419777" y="58717"/>
                  <a:pt x="1419777" y="40807"/>
                </a:cubicBezTo>
                <a:cubicBezTo>
                  <a:pt x="1419777" y="28119"/>
                  <a:pt x="1413377" y="12395"/>
                  <a:pt x="1406071" y="5"/>
                </a:cubicBezTo>
                <a:lnTo>
                  <a:pt x="1398041" y="5"/>
                </a:lnTo>
                <a:cubicBezTo>
                  <a:pt x="1405290" y="11283"/>
                  <a:pt x="1413110" y="27264"/>
                  <a:pt x="1413110" y="40807"/>
                </a:cubicBezTo>
                <a:cubicBezTo>
                  <a:pt x="1413110" y="54992"/>
                  <a:pt x="1401594" y="66619"/>
                  <a:pt x="1387297" y="66619"/>
                </a:cubicBezTo>
                <a:cubicBezTo>
                  <a:pt x="1373115" y="66619"/>
                  <a:pt x="1361475" y="54992"/>
                  <a:pt x="1361475" y="40807"/>
                </a:cubicBezTo>
                <a:cubicBezTo>
                  <a:pt x="1361475" y="27263"/>
                  <a:pt x="1369304" y="11283"/>
                  <a:pt x="1376563" y="5"/>
                </a:cubicBezTo>
                <a:lnTo>
                  <a:pt x="1368533" y="5"/>
                </a:lnTo>
                <a:cubicBezTo>
                  <a:pt x="1361237" y="12395"/>
                  <a:pt x="1354836" y="28119"/>
                  <a:pt x="1354836" y="40807"/>
                </a:cubicBezTo>
                <a:cubicBezTo>
                  <a:pt x="1354836" y="58717"/>
                  <a:pt x="1369380" y="73316"/>
                  <a:pt x="1387297" y="73316"/>
                </a:cubicBezTo>
                <a:moveTo>
                  <a:pt x="1884121" y="109407"/>
                </a:moveTo>
                <a:cubicBezTo>
                  <a:pt x="1882311" y="109779"/>
                  <a:pt x="1881264" y="111588"/>
                  <a:pt x="1881654" y="113407"/>
                </a:cubicBezTo>
                <a:cubicBezTo>
                  <a:pt x="1882121" y="115035"/>
                  <a:pt x="1883559" y="116058"/>
                  <a:pt x="1884979" y="116058"/>
                </a:cubicBezTo>
                <a:cubicBezTo>
                  <a:pt x="1885264" y="116058"/>
                  <a:pt x="1885483" y="116058"/>
                  <a:pt x="1885750" y="115960"/>
                </a:cubicBezTo>
                <a:cubicBezTo>
                  <a:pt x="1892989" y="114244"/>
                  <a:pt x="1900418" y="112333"/>
                  <a:pt x="1907667" y="110054"/>
                </a:cubicBezTo>
                <a:cubicBezTo>
                  <a:pt x="1909467" y="109500"/>
                  <a:pt x="1910429" y="107682"/>
                  <a:pt x="1909839" y="105872"/>
                </a:cubicBezTo>
                <a:cubicBezTo>
                  <a:pt x="1909296" y="104152"/>
                  <a:pt x="1907467" y="103129"/>
                  <a:pt x="1905667" y="103682"/>
                </a:cubicBezTo>
                <a:cubicBezTo>
                  <a:pt x="1898523" y="105872"/>
                  <a:pt x="1891256" y="107779"/>
                  <a:pt x="1884121" y="109407"/>
                </a:cubicBezTo>
                <a:moveTo>
                  <a:pt x="2327148" y="1568996"/>
                </a:moveTo>
                <a:cubicBezTo>
                  <a:pt x="2333682" y="1571511"/>
                  <a:pt x="2340664" y="1573092"/>
                  <a:pt x="2347703" y="1573787"/>
                </a:cubicBezTo>
                <a:lnTo>
                  <a:pt x="2348093" y="1573787"/>
                </a:lnTo>
                <a:cubicBezTo>
                  <a:pt x="2349799" y="1573787"/>
                  <a:pt x="2351227" y="1572530"/>
                  <a:pt x="2351427" y="1570815"/>
                </a:cubicBezTo>
                <a:cubicBezTo>
                  <a:pt x="2351503" y="1568910"/>
                  <a:pt x="2350189" y="1567320"/>
                  <a:pt x="2348370" y="1567082"/>
                </a:cubicBezTo>
                <a:cubicBezTo>
                  <a:pt x="2341912" y="1566443"/>
                  <a:pt x="2335520" y="1564900"/>
                  <a:pt x="2329415" y="1562710"/>
                </a:cubicBezTo>
                <a:cubicBezTo>
                  <a:pt x="2327691" y="1562157"/>
                  <a:pt x="2325795" y="1562995"/>
                  <a:pt x="2325148" y="1564710"/>
                </a:cubicBezTo>
                <a:cubicBezTo>
                  <a:pt x="2324462" y="1566443"/>
                  <a:pt x="2325415" y="1568349"/>
                  <a:pt x="2327148" y="1568996"/>
                </a:cubicBezTo>
                <a:moveTo>
                  <a:pt x="1355103" y="111035"/>
                </a:moveTo>
                <a:cubicBezTo>
                  <a:pt x="1361684" y="113500"/>
                  <a:pt x="1368637" y="115132"/>
                  <a:pt x="1375686" y="115779"/>
                </a:cubicBezTo>
                <a:lnTo>
                  <a:pt x="1376057" y="115779"/>
                </a:lnTo>
                <a:cubicBezTo>
                  <a:pt x="1377782" y="115779"/>
                  <a:pt x="1379201" y="114523"/>
                  <a:pt x="1379382" y="112854"/>
                </a:cubicBezTo>
                <a:cubicBezTo>
                  <a:pt x="1379496" y="110942"/>
                  <a:pt x="1378153" y="109319"/>
                  <a:pt x="1376334" y="109128"/>
                </a:cubicBezTo>
                <a:cubicBezTo>
                  <a:pt x="1369886" y="108435"/>
                  <a:pt x="1363475" y="106951"/>
                  <a:pt x="1357389" y="104757"/>
                </a:cubicBezTo>
                <a:cubicBezTo>
                  <a:pt x="1355684" y="104157"/>
                  <a:pt x="1353778" y="105036"/>
                  <a:pt x="1353102" y="106756"/>
                </a:cubicBezTo>
                <a:cubicBezTo>
                  <a:pt x="1352445" y="108435"/>
                  <a:pt x="1353388" y="110338"/>
                  <a:pt x="1355103" y="111035"/>
                </a:cubicBezTo>
                <a:moveTo>
                  <a:pt x="1321194" y="340742"/>
                </a:moveTo>
                <a:cubicBezTo>
                  <a:pt x="1326928" y="336561"/>
                  <a:pt x="1332157" y="331720"/>
                  <a:pt x="1336624" y="326273"/>
                </a:cubicBezTo>
                <a:cubicBezTo>
                  <a:pt x="1337786" y="324836"/>
                  <a:pt x="1337577" y="322738"/>
                  <a:pt x="1336157" y="321627"/>
                </a:cubicBezTo>
                <a:cubicBezTo>
                  <a:pt x="1334738" y="320464"/>
                  <a:pt x="1332623" y="320655"/>
                  <a:pt x="1331471" y="322092"/>
                </a:cubicBezTo>
                <a:cubicBezTo>
                  <a:pt x="1327395" y="327073"/>
                  <a:pt x="1322622" y="331533"/>
                  <a:pt x="1317298" y="335435"/>
                </a:cubicBezTo>
                <a:cubicBezTo>
                  <a:pt x="1315765" y="336463"/>
                  <a:pt x="1315488" y="338560"/>
                  <a:pt x="1316536" y="340096"/>
                </a:cubicBezTo>
                <a:cubicBezTo>
                  <a:pt x="1317193" y="340970"/>
                  <a:pt x="1318155" y="341440"/>
                  <a:pt x="1319203" y="341440"/>
                </a:cubicBezTo>
                <a:cubicBezTo>
                  <a:pt x="1319860" y="341440"/>
                  <a:pt x="1320527" y="341258"/>
                  <a:pt x="1321194" y="340742"/>
                </a:cubicBezTo>
                <a:moveTo>
                  <a:pt x="1319022" y="80246"/>
                </a:moveTo>
                <a:cubicBezTo>
                  <a:pt x="1317574" y="81409"/>
                  <a:pt x="1317298" y="83502"/>
                  <a:pt x="1318536" y="84944"/>
                </a:cubicBezTo>
                <a:cubicBezTo>
                  <a:pt x="1322832" y="90343"/>
                  <a:pt x="1327880" y="95222"/>
                  <a:pt x="1333472" y="99315"/>
                </a:cubicBezTo>
                <a:cubicBezTo>
                  <a:pt x="1334062" y="99780"/>
                  <a:pt x="1334833" y="99961"/>
                  <a:pt x="1335481" y="99961"/>
                </a:cubicBezTo>
                <a:cubicBezTo>
                  <a:pt x="1336529" y="99961"/>
                  <a:pt x="1337462" y="99506"/>
                  <a:pt x="1338158" y="98622"/>
                </a:cubicBezTo>
                <a:cubicBezTo>
                  <a:pt x="1339206" y="97134"/>
                  <a:pt x="1338929" y="95134"/>
                  <a:pt x="1337396" y="93971"/>
                </a:cubicBezTo>
                <a:cubicBezTo>
                  <a:pt x="1332252" y="90060"/>
                  <a:pt x="1327671" y="85697"/>
                  <a:pt x="1323670" y="80711"/>
                </a:cubicBezTo>
                <a:cubicBezTo>
                  <a:pt x="1322527" y="79321"/>
                  <a:pt x="1320441" y="79130"/>
                  <a:pt x="1319022" y="80246"/>
                </a:cubicBezTo>
                <a:moveTo>
                  <a:pt x="1112129" y="111035"/>
                </a:moveTo>
                <a:cubicBezTo>
                  <a:pt x="1118702" y="113500"/>
                  <a:pt x="1125655" y="115132"/>
                  <a:pt x="1132704" y="115779"/>
                </a:cubicBezTo>
                <a:lnTo>
                  <a:pt x="1133075" y="115779"/>
                </a:lnTo>
                <a:cubicBezTo>
                  <a:pt x="1134790" y="115779"/>
                  <a:pt x="1136209" y="114523"/>
                  <a:pt x="1136418" y="112854"/>
                </a:cubicBezTo>
                <a:cubicBezTo>
                  <a:pt x="1136523" y="110942"/>
                  <a:pt x="1135170" y="109319"/>
                  <a:pt x="1133380" y="109128"/>
                </a:cubicBezTo>
                <a:cubicBezTo>
                  <a:pt x="1126884" y="108435"/>
                  <a:pt x="1120511" y="106951"/>
                  <a:pt x="1114397" y="104757"/>
                </a:cubicBezTo>
                <a:cubicBezTo>
                  <a:pt x="1112701" y="104157"/>
                  <a:pt x="1110796" y="105036"/>
                  <a:pt x="1110120" y="106756"/>
                </a:cubicBezTo>
                <a:cubicBezTo>
                  <a:pt x="1109443" y="108435"/>
                  <a:pt x="1110396" y="110338"/>
                  <a:pt x="1112129" y="111035"/>
                </a:cubicBezTo>
                <a:moveTo>
                  <a:pt x="1078030" y="340742"/>
                </a:moveTo>
                <a:cubicBezTo>
                  <a:pt x="1083840" y="336561"/>
                  <a:pt x="1088984" y="331720"/>
                  <a:pt x="1093451" y="326273"/>
                </a:cubicBezTo>
                <a:cubicBezTo>
                  <a:pt x="1094613" y="324836"/>
                  <a:pt x="1094404" y="322738"/>
                  <a:pt x="1092984" y="321627"/>
                </a:cubicBezTo>
                <a:cubicBezTo>
                  <a:pt x="1091746" y="320464"/>
                  <a:pt x="1089641" y="320655"/>
                  <a:pt x="1088403" y="322092"/>
                </a:cubicBezTo>
                <a:cubicBezTo>
                  <a:pt x="1084307" y="327073"/>
                  <a:pt x="1079545" y="331533"/>
                  <a:pt x="1074220" y="335435"/>
                </a:cubicBezTo>
                <a:cubicBezTo>
                  <a:pt x="1072677" y="336463"/>
                  <a:pt x="1072401" y="338560"/>
                  <a:pt x="1073458" y="340096"/>
                </a:cubicBezTo>
                <a:cubicBezTo>
                  <a:pt x="1074125" y="340970"/>
                  <a:pt x="1075077" y="341440"/>
                  <a:pt x="1076125" y="341440"/>
                </a:cubicBezTo>
                <a:cubicBezTo>
                  <a:pt x="1076801" y="341440"/>
                  <a:pt x="1077440" y="341258"/>
                  <a:pt x="1078030" y="340742"/>
                </a:cubicBezTo>
                <a:moveTo>
                  <a:pt x="1296715" y="518690"/>
                </a:moveTo>
                <a:lnTo>
                  <a:pt x="1280531" y="502509"/>
                </a:lnTo>
                <a:cubicBezTo>
                  <a:pt x="1279207" y="501155"/>
                  <a:pt x="1277093" y="501155"/>
                  <a:pt x="1275864" y="502509"/>
                </a:cubicBezTo>
                <a:cubicBezTo>
                  <a:pt x="1274530" y="503849"/>
                  <a:pt x="1274530" y="505946"/>
                  <a:pt x="1275864" y="507155"/>
                </a:cubicBezTo>
                <a:lnTo>
                  <a:pt x="1297571" y="529149"/>
                </a:lnTo>
                <a:cubicBezTo>
                  <a:pt x="1298248" y="529851"/>
                  <a:pt x="1299105" y="530130"/>
                  <a:pt x="1299943" y="530130"/>
                </a:cubicBezTo>
                <a:cubicBezTo>
                  <a:pt x="1300819" y="530130"/>
                  <a:pt x="1301686" y="529851"/>
                  <a:pt x="1302353" y="529149"/>
                </a:cubicBezTo>
                <a:lnTo>
                  <a:pt x="1324261" y="507337"/>
                </a:lnTo>
                <a:cubicBezTo>
                  <a:pt x="1325575" y="506038"/>
                  <a:pt x="1325575" y="503946"/>
                  <a:pt x="1324261" y="502686"/>
                </a:cubicBezTo>
                <a:cubicBezTo>
                  <a:pt x="1322918" y="501337"/>
                  <a:pt x="1320832" y="501337"/>
                  <a:pt x="1319574" y="502686"/>
                </a:cubicBezTo>
                <a:lnTo>
                  <a:pt x="1303391" y="518871"/>
                </a:lnTo>
                <a:lnTo>
                  <a:pt x="1303477" y="512220"/>
                </a:lnTo>
                <a:cubicBezTo>
                  <a:pt x="1303477" y="465949"/>
                  <a:pt x="1341196" y="428230"/>
                  <a:pt x="1387497" y="428230"/>
                </a:cubicBezTo>
                <a:cubicBezTo>
                  <a:pt x="1412538" y="428230"/>
                  <a:pt x="1436075" y="439252"/>
                  <a:pt x="1452086" y="458502"/>
                </a:cubicBezTo>
                <a:cubicBezTo>
                  <a:pt x="1453229" y="459949"/>
                  <a:pt x="1455305" y="460130"/>
                  <a:pt x="1456725" y="458875"/>
                </a:cubicBezTo>
                <a:cubicBezTo>
                  <a:pt x="1458173" y="457712"/>
                  <a:pt x="1458363" y="455624"/>
                  <a:pt x="1457230" y="454223"/>
                </a:cubicBezTo>
                <a:cubicBezTo>
                  <a:pt x="1439885" y="433444"/>
                  <a:pt x="1414548" y="421439"/>
                  <a:pt x="1387497" y="421439"/>
                </a:cubicBezTo>
                <a:cubicBezTo>
                  <a:pt x="1337472" y="421439"/>
                  <a:pt x="1296810" y="462130"/>
                  <a:pt x="1296810" y="512034"/>
                </a:cubicBezTo>
                <a:lnTo>
                  <a:pt x="1296715" y="518690"/>
                </a:lnTo>
                <a:close/>
                <a:moveTo>
                  <a:pt x="1329099" y="278839"/>
                </a:moveTo>
                <a:cubicBezTo>
                  <a:pt x="1330433" y="280192"/>
                  <a:pt x="1332529" y="280192"/>
                  <a:pt x="1333795" y="278839"/>
                </a:cubicBezTo>
                <a:lnTo>
                  <a:pt x="1349978" y="262654"/>
                </a:lnTo>
                <a:lnTo>
                  <a:pt x="1349978" y="269220"/>
                </a:lnTo>
                <a:cubicBezTo>
                  <a:pt x="1350150" y="278466"/>
                  <a:pt x="1347111" y="293726"/>
                  <a:pt x="1343387" y="302651"/>
                </a:cubicBezTo>
                <a:cubicBezTo>
                  <a:pt x="1342615" y="304377"/>
                  <a:pt x="1343482" y="306279"/>
                  <a:pt x="1345111" y="307023"/>
                </a:cubicBezTo>
                <a:cubicBezTo>
                  <a:pt x="1345568" y="307260"/>
                  <a:pt x="1345978" y="307349"/>
                  <a:pt x="1346445" y="307349"/>
                </a:cubicBezTo>
                <a:cubicBezTo>
                  <a:pt x="1347778" y="307349"/>
                  <a:pt x="1349016" y="306558"/>
                  <a:pt x="1349483" y="305349"/>
                </a:cubicBezTo>
                <a:cubicBezTo>
                  <a:pt x="1353693" y="295535"/>
                  <a:pt x="1356836" y="279355"/>
                  <a:pt x="1356636" y="269220"/>
                </a:cubicBezTo>
                <a:lnTo>
                  <a:pt x="1356636" y="262751"/>
                </a:lnTo>
                <a:lnTo>
                  <a:pt x="1372828" y="278932"/>
                </a:lnTo>
                <a:cubicBezTo>
                  <a:pt x="1373514" y="279629"/>
                  <a:pt x="1374334" y="279913"/>
                  <a:pt x="1375200" y="279913"/>
                </a:cubicBezTo>
                <a:cubicBezTo>
                  <a:pt x="1376057" y="279913"/>
                  <a:pt x="1376915" y="279629"/>
                  <a:pt x="1377591" y="278932"/>
                </a:cubicBezTo>
                <a:cubicBezTo>
                  <a:pt x="1378905" y="277629"/>
                  <a:pt x="1378905" y="275541"/>
                  <a:pt x="1377591" y="274286"/>
                </a:cubicBezTo>
                <a:lnTo>
                  <a:pt x="1355684" y="252380"/>
                </a:lnTo>
                <a:cubicBezTo>
                  <a:pt x="1355093" y="251817"/>
                  <a:pt x="1354245" y="251399"/>
                  <a:pt x="1353302" y="251399"/>
                </a:cubicBezTo>
                <a:cubicBezTo>
                  <a:pt x="1352340" y="251399"/>
                  <a:pt x="1351579" y="251817"/>
                  <a:pt x="1350921" y="252380"/>
                </a:cubicBezTo>
                <a:lnTo>
                  <a:pt x="1329099" y="274192"/>
                </a:lnTo>
                <a:cubicBezTo>
                  <a:pt x="1327766" y="275541"/>
                  <a:pt x="1327766" y="277630"/>
                  <a:pt x="1329099" y="278839"/>
                </a:cubicBezTo>
                <a:moveTo>
                  <a:pt x="1053551" y="518690"/>
                </a:moveTo>
                <a:lnTo>
                  <a:pt x="1037368" y="502509"/>
                </a:lnTo>
                <a:cubicBezTo>
                  <a:pt x="1036005" y="501155"/>
                  <a:pt x="1033919" y="501155"/>
                  <a:pt x="1032681" y="502509"/>
                </a:cubicBezTo>
                <a:cubicBezTo>
                  <a:pt x="1031367" y="503849"/>
                  <a:pt x="1031367" y="505946"/>
                  <a:pt x="1032681" y="507155"/>
                </a:cubicBezTo>
                <a:lnTo>
                  <a:pt x="1054494" y="529149"/>
                </a:lnTo>
                <a:cubicBezTo>
                  <a:pt x="1055179" y="529851"/>
                  <a:pt x="1056037" y="530130"/>
                  <a:pt x="1056884" y="530130"/>
                </a:cubicBezTo>
                <a:cubicBezTo>
                  <a:pt x="1057732" y="530130"/>
                  <a:pt x="1058590" y="529851"/>
                  <a:pt x="1059256" y="529149"/>
                </a:cubicBezTo>
                <a:lnTo>
                  <a:pt x="1081078" y="507337"/>
                </a:lnTo>
                <a:cubicBezTo>
                  <a:pt x="1082402" y="506038"/>
                  <a:pt x="1082402" y="503946"/>
                  <a:pt x="1081078" y="502686"/>
                </a:cubicBezTo>
                <a:cubicBezTo>
                  <a:pt x="1079735" y="501337"/>
                  <a:pt x="1077640" y="501337"/>
                  <a:pt x="1076401" y="502686"/>
                </a:cubicBezTo>
                <a:lnTo>
                  <a:pt x="1060218" y="518871"/>
                </a:lnTo>
                <a:lnTo>
                  <a:pt x="1060323" y="512220"/>
                </a:lnTo>
                <a:cubicBezTo>
                  <a:pt x="1060323" y="465949"/>
                  <a:pt x="1098042" y="428230"/>
                  <a:pt x="1144324" y="428230"/>
                </a:cubicBezTo>
                <a:cubicBezTo>
                  <a:pt x="1169375" y="428230"/>
                  <a:pt x="1192920" y="439252"/>
                  <a:pt x="1208904" y="458502"/>
                </a:cubicBezTo>
                <a:cubicBezTo>
                  <a:pt x="1210047" y="459949"/>
                  <a:pt x="1212142" y="460130"/>
                  <a:pt x="1213571" y="458875"/>
                </a:cubicBezTo>
                <a:cubicBezTo>
                  <a:pt x="1214999" y="457712"/>
                  <a:pt x="1215190" y="455624"/>
                  <a:pt x="1214038" y="454223"/>
                </a:cubicBezTo>
                <a:cubicBezTo>
                  <a:pt x="1196702" y="433444"/>
                  <a:pt x="1171280" y="421439"/>
                  <a:pt x="1144324" y="421439"/>
                </a:cubicBezTo>
                <a:cubicBezTo>
                  <a:pt x="1094308" y="421439"/>
                  <a:pt x="1053646" y="462130"/>
                  <a:pt x="1053646" y="512034"/>
                </a:cubicBezTo>
                <a:lnTo>
                  <a:pt x="1053551" y="518690"/>
                </a:lnTo>
                <a:close/>
                <a:moveTo>
                  <a:pt x="1398146" y="109407"/>
                </a:moveTo>
                <a:cubicBezTo>
                  <a:pt x="1396375" y="109779"/>
                  <a:pt x="1395317" y="111588"/>
                  <a:pt x="1395689" y="113407"/>
                </a:cubicBezTo>
                <a:cubicBezTo>
                  <a:pt x="1396156" y="115035"/>
                  <a:pt x="1397508" y="116058"/>
                  <a:pt x="1399013" y="116058"/>
                </a:cubicBezTo>
                <a:cubicBezTo>
                  <a:pt x="1399318" y="116058"/>
                  <a:pt x="1399508" y="116058"/>
                  <a:pt x="1399775" y="115960"/>
                </a:cubicBezTo>
                <a:cubicBezTo>
                  <a:pt x="1407014" y="114244"/>
                  <a:pt x="1414443" y="112333"/>
                  <a:pt x="1421692" y="110054"/>
                </a:cubicBezTo>
                <a:cubicBezTo>
                  <a:pt x="1423502" y="109500"/>
                  <a:pt x="1424454" y="107682"/>
                  <a:pt x="1423873" y="105872"/>
                </a:cubicBezTo>
                <a:cubicBezTo>
                  <a:pt x="1423321" y="104152"/>
                  <a:pt x="1421502" y="103129"/>
                  <a:pt x="1419692" y="103682"/>
                </a:cubicBezTo>
                <a:cubicBezTo>
                  <a:pt x="1412548" y="105872"/>
                  <a:pt x="1405309" y="107779"/>
                  <a:pt x="1398146" y="109407"/>
                </a:cubicBezTo>
                <a:moveTo>
                  <a:pt x="1539611" y="518690"/>
                </a:moveTo>
                <a:lnTo>
                  <a:pt x="1523429" y="502509"/>
                </a:lnTo>
                <a:cubicBezTo>
                  <a:pt x="1522076" y="501155"/>
                  <a:pt x="1519981" y="501155"/>
                  <a:pt x="1518752" y="502509"/>
                </a:cubicBezTo>
                <a:cubicBezTo>
                  <a:pt x="1517428" y="503849"/>
                  <a:pt x="1517428" y="505946"/>
                  <a:pt x="1518752" y="507155"/>
                </a:cubicBezTo>
                <a:lnTo>
                  <a:pt x="1540564" y="529149"/>
                </a:lnTo>
                <a:cubicBezTo>
                  <a:pt x="1541240" y="529851"/>
                  <a:pt x="1542079" y="530130"/>
                  <a:pt x="1542936" y="530130"/>
                </a:cubicBezTo>
                <a:cubicBezTo>
                  <a:pt x="1543793" y="530130"/>
                  <a:pt x="1544650" y="529851"/>
                  <a:pt x="1545336" y="529149"/>
                </a:cubicBezTo>
                <a:lnTo>
                  <a:pt x="1567148" y="507337"/>
                </a:lnTo>
                <a:cubicBezTo>
                  <a:pt x="1568462" y="506038"/>
                  <a:pt x="1568462" y="503946"/>
                  <a:pt x="1567148" y="502686"/>
                </a:cubicBezTo>
                <a:cubicBezTo>
                  <a:pt x="1565796" y="501337"/>
                  <a:pt x="1563691" y="501337"/>
                  <a:pt x="1562452" y="502686"/>
                </a:cubicBezTo>
                <a:lnTo>
                  <a:pt x="1546279" y="518871"/>
                </a:lnTo>
                <a:lnTo>
                  <a:pt x="1546374" y="512220"/>
                </a:lnTo>
                <a:cubicBezTo>
                  <a:pt x="1546374" y="465949"/>
                  <a:pt x="1584093" y="428230"/>
                  <a:pt x="1630366" y="428230"/>
                </a:cubicBezTo>
                <a:cubicBezTo>
                  <a:pt x="1655445" y="428230"/>
                  <a:pt x="1678953" y="439252"/>
                  <a:pt x="1694983" y="458502"/>
                </a:cubicBezTo>
                <a:cubicBezTo>
                  <a:pt x="1696117" y="459949"/>
                  <a:pt x="1698193" y="460130"/>
                  <a:pt x="1699622" y="458875"/>
                </a:cubicBezTo>
                <a:cubicBezTo>
                  <a:pt x="1701060" y="457712"/>
                  <a:pt x="1701251" y="455624"/>
                  <a:pt x="1700117" y="454223"/>
                </a:cubicBezTo>
                <a:cubicBezTo>
                  <a:pt x="1682753" y="433444"/>
                  <a:pt x="1657340" y="421439"/>
                  <a:pt x="1630366" y="421439"/>
                </a:cubicBezTo>
                <a:cubicBezTo>
                  <a:pt x="1580369" y="421439"/>
                  <a:pt x="1539707" y="462130"/>
                  <a:pt x="1539707" y="512034"/>
                </a:cubicBezTo>
                <a:lnTo>
                  <a:pt x="1539611" y="518690"/>
                </a:lnTo>
                <a:close/>
                <a:moveTo>
                  <a:pt x="1815074" y="278839"/>
                </a:moveTo>
                <a:cubicBezTo>
                  <a:pt x="1816418" y="280192"/>
                  <a:pt x="1818494" y="280192"/>
                  <a:pt x="1819732" y="278839"/>
                </a:cubicBezTo>
                <a:lnTo>
                  <a:pt x="1835934" y="262654"/>
                </a:lnTo>
                <a:lnTo>
                  <a:pt x="1835934" y="269220"/>
                </a:lnTo>
                <a:cubicBezTo>
                  <a:pt x="1836125" y="278466"/>
                  <a:pt x="1833086" y="293726"/>
                  <a:pt x="1829352" y="302651"/>
                </a:cubicBezTo>
                <a:cubicBezTo>
                  <a:pt x="1828686" y="304377"/>
                  <a:pt x="1829457" y="306279"/>
                  <a:pt x="1831086" y="307023"/>
                </a:cubicBezTo>
                <a:cubicBezTo>
                  <a:pt x="1831534" y="307260"/>
                  <a:pt x="1831934" y="307349"/>
                  <a:pt x="1832400" y="307349"/>
                </a:cubicBezTo>
                <a:cubicBezTo>
                  <a:pt x="1833724" y="307349"/>
                  <a:pt x="1834991" y="306558"/>
                  <a:pt x="1835458" y="305349"/>
                </a:cubicBezTo>
                <a:cubicBezTo>
                  <a:pt x="1839640" y="295535"/>
                  <a:pt x="1842802" y="279355"/>
                  <a:pt x="1842602" y="269220"/>
                </a:cubicBezTo>
                <a:lnTo>
                  <a:pt x="1842602" y="262751"/>
                </a:lnTo>
                <a:lnTo>
                  <a:pt x="1858803" y="278932"/>
                </a:lnTo>
                <a:cubicBezTo>
                  <a:pt x="1859442" y="279629"/>
                  <a:pt x="1860309" y="279913"/>
                  <a:pt x="1861175" y="279913"/>
                </a:cubicBezTo>
                <a:cubicBezTo>
                  <a:pt x="1862033" y="279913"/>
                  <a:pt x="1862890" y="279629"/>
                  <a:pt x="1863547" y="278932"/>
                </a:cubicBezTo>
                <a:cubicBezTo>
                  <a:pt x="1864871" y="277629"/>
                  <a:pt x="1864871" y="275541"/>
                  <a:pt x="1863547" y="274286"/>
                </a:cubicBezTo>
                <a:lnTo>
                  <a:pt x="1841630" y="252380"/>
                </a:lnTo>
                <a:cubicBezTo>
                  <a:pt x="1841068" y="251817"/>
                  <a:pt x="1840230" y="251399"/>
                  <a:pt x="1839258" y="251399"/>
                </a:cubicBezTo>
                <a:cubicBezTo>
                  <a:pt x="1838297" y="251399"/>
                  <a:pt x="1837534" y="251817"/>
                  <a:pt x="1836887" y="252380"/>
                </a:cubicBezTo>
                <a:lnTo>
                  <a:pt x="1815074" y="274192"/>
                </a:lnTo>
                <a:cubicBezTo>
                  <a:pt x="1813722" y="275541"/>
                  <a:pt x="1813722" y="277630"/>
                  <a:pt x="1815074" y="278839"/>
                </a:cubicBezTo>
                <a:moveTo>
                  <a:pt x="1805083" y="80246"/>
                </a:moveTo>
                <a:cubicBezTo>
                  <a:pt x="1803645" y="81409"/>
                  <a:pt x="1803359" y="83502"/>
                  <a:pt x="1804578" y="84944"/>
                </a:cubicBezTo>
                <a:cubicBezTo>
                  <a:pt x="1808864" y="90343"/>
                  <a:pt x="1813922" y="95222"/>
                  <a:pt x="1819541" y="99315"/>
                </a:cubicBezTo>
                <a:cubicBezTo>
                  <a:pt x="1820132" y="99780"/>
                  <a:pt x="1820856" y="99961"/>
                  <a:pt x="1821552" y="99961"/>
                </a:cubicBezTo>
                <a:cubicBezTo>
                  <a:pt x="1822589" y="99961"/>
                  <a:pt x="1823542" y="99506"/>
                  <a:pt x="1824218" y="98622"/>
                </a:cubicBezTo>
                <a:cubicBezTo>
                  <a:pt x="1825266" y="97134"/>
                  <a:pt x="1824981" y="95134"/>
                  <a:pt x="1823447" y="93971"/>
                </a:cubicBezTo>
                <a:cubicBezTo>
                  <a:pt x="1818313" y="90060"/>
                  <a:pt x="1813636" y="85697"/>
                  <a:pt x="1809722" y="80711"/>
                </a:cubicBezTo>
                <a:cubicBezTo>
                  <a:pt x="1808588" y="79321"/>
                  <a:pt x="1806492" y="79130"/>
                  <a:pt x="1805083" y="80246"/>
                </a:cubicBezTo>
                <a:moveTo>
                  <a:pt x="1873358" y="73316"/>
                </a:moveTo>
                <a:cubicBezTo>
                  <a:pt x="1891256" y="73316"/>
                  <a:pt x="1905838" y="58717"/>
                  <a:pt x="1905838" y="40807"/>
                </a:cubicBezTo>
                <a:cubicBezTo>
                  <a:pt x="1905838" y="28119"/>
                  <a:pt x="1899437" y="12395"/>
                  <a:pt x="1892132" y="5"/>
                </a:cubicBezTo>
                <a:lnTo>
                  <a:pt x="1884102" y="5"/>
                </a:lnTo>
                <a:cubicBezTo>
                  <a:pt x="1891360" y="11283"/>
                  <a:pt x="1899171" y="27264"/>
                  <a:pt x="1899171" y="40807"/>
                </a:cubicBezTo>
                <a:cubicBezTo>
                  <a:pt x="1899171" y="54992"/>
                  <a:pt x="1887560" y="66619"/>
                  <a:pt x="1873358" y="66619"/>
                </a:cubicBezTo>
                <a:cubicBezTo>
                  <a:pt x="1859166" y="66619"/>
                  <a:pt x="1847545" y="54992"/>
                  <a:pt x="1847545" y="40807"/>
                </a:cubicBezTo>
                <a:cubicBezTo>
                  <a:pt x="1847545" y="27263"/>
                  <a:pt x="1855365" y="11283"/>
                  <a:pt x="1862623" y="5"/>
                </a:cubicBezTo>
                <a:lnTo>
                  <a:pt x="1854584" y="5"/>
                </a:lnTo>
                <a:cubicBezTo>
                  <a:pt x="1847279" y="12395"/>
                  <a:pt x="1840887" y="28119"/>
                  <a:pt x="1840887" y="40807"/>
                </a:cubicBezTo>
                <a:cubicBezTo>
                  <a:pt x="1840887" y="58717"/>
                  <a:pt x="1855451" y="73316"/>
                  <a:pt x="1873358" y="73316"/>
                </a:cubicBezTo>
                <a:moveTo>
                  <a:pt x="1572092" y="278839"/>
                </a:moveTo>
                <a:cubicBezTo>
                  <a:pt x="1573416" y="280192"/>
                  <a:pt x="1575521" y="280192"/>
                  <a:pt x="1576740" y="278839"/>
                </a:cubicBezTo>
                <a:lnTo>
                  <a:pt x="1592961" y="262654"/>
                </a:lnTo>
                <a:lnTo>
                  <a:pt x="1592961" y="269220"/>
                </a:lnTo>
                <a:cubicBezTo>
                  <a:pt x="1593142" y="278466"/>
                  <a:pt x="1590094" y="293726"/>
                  <a:pt x="1586370" y="302651"/>
                </a:cubicBezTo>
                <a:cubicBezTo>
                  <a:pt x="1585607" y="304377"/>
                  <a:pt x="1586465" y="306279"/>
                  <a:pt x="1588094" y="307023"/>
                </a:cubicBezTo>
                <a:cubicBezTo>
                  <a:pt x="1588465" y="307260"/>
                  <a:pt x="1588951" y="307349"/>
                  <a:pt x="1589418" y="307349"/>
                </a:cubicBezTo>
                <a:cubicBezTo>
                  <a:pt x="1590770" y="307349"/>
                  <a:pt x="1591999" y="306558"/>
                  <a:pt x="1592466" y="305349"/>
                </a:cubicBezTo>
                <a:cubicBezTo>
                  <a:pt x="1596676" y="295535"/>
                  <a:pt x="1599819" y="279355"/>
                  <a:pt x="1599609" y="269220"/>
                </a:cubicBezTo>
                <a:lnTo>
                  <a:pt x="1599609" y="262751"/>
                </a:lnTo>
                <a:lnTo>
                  <a:pt x="1615811" y="278932"/>
                </a:lnTo>
                <a:cubicBezTo>
                  <a:pt x="1616450" y="279629"/>
                  <a:pt x="1617326" y="279913"/>
                  <a:pt x="1618183" y="279913"/>
                </a:cubicBezTo>
                <a:cubicBezTo>
                  <a:pt x="1619040" y="279913"/>
                  <a:pt x="1619907" y="279629"/>
                  <a:pt x="1620574" y="278932"/>
                </a:cubicBezTo>
                <a:cubicBezTo>
                  <a:pt x="1621898" y="277629"/>
                  <a:pt x="1621898" y="275541"/>
                  <a:pt x="1620574" y="274286"/>
                </a:cubicBezTo>
                <a:lnTo>
                  <a:pt x="1598676" y="252380"/>
                </a:lnTo>
                <a:cubicBezTo>
                  <a:pt x="1598085" y="251817"/>
                  <a:pt x="1597237" y="251399"/>
                  <a:pt x="1596285" y="251399"/>
                </a:cubicBezTo>
                <a:cubicBezTo>
                  <a:pt x="1595323" y="251399"/>
                  <a:pt x="1594561" y="251817"/>
                  <a:pt x="1593913" y="252380"/>
                </a:cubicBezTo>
                <a:lnTo>
                  <a:pt x="1572092" y="274192"/>
                </a:lnTo>
                <a:cubicBezTo>
                  <a:pt x="1570748" y="275541"/>
                  <a:pt x="1570748" y="277630"/>
                  <a:pt x="1572092" y="278839"/>
                </a:cubicBezTo>
                <a:moveTo>
                  <a:pt x="1564091" y="340742"/>
                </a:moveTo>
                <a:cubicBezTo>
                  <a:pt x="1569891" y="336561"/>
                  <a:pt x="1575054" y="331720"/>
                  <a:pt x="1579521" y="326273"/>
                </a:cubicBezTo>
                <a:cubicBezTo>
                  <a:pt x="1580664" y="324836"/>
                  <a:pt x="1580464" y="322738"/>
                  <a:pt x="1579054" y="321627"/>
                </a:cubicBezTo>
                <a:cubicBezTo>
                  <a:pt x="1577702" y="320464"/>
                  <a:pt x="1575606" y="320655"/>
                  <a:pt x="1574463" y="322092"/>
                </a:cubicBezTo>
                <a:cubicBezTo>
                  <a:pt x="1570377" y="327073"/>
                  <a:pt x="1565614" y="331533"/>
                  <a:pt x="1560280" y="335435"/>
                </a:cubicBezTo>
                <a:cubicBezTo>
                  <a:pt x="1558757" y="336463"/>
                  <a:pt x="1558471" y="338560"/>
                  <a:pt x="1559509" y="340096"/>
                </a:cubicBezTo>
                <a:cubicBezTo>
                  <a:pt x="1560186" y="340970"/>
                  <a:pt x="1561147" y="341440"/>
                  <a:pt x="1562186" y="341440"/>
                </a:cubicBezTo>
                <a:cubicBezTo>
                  <a:pt x="1562843" y="341440"/>
                  <a:pt x="1563519" y="341258"/>
                  <a:pt x="1564091" y="340742"/>
                </a:cubicBezTo>
                <a:moveTo>
                  <a:pt x="1562005" y="80246"/>
                </a:moveTo>
                <a:cubicBezTo>
                  <a:pt x="1560566" y="81409"/>
                  <a:pt x="1560280" y="83502"/>
                  <a:pt x="1561519" y="84944"/>
                </a:cubicBezTo>
                <a:cubicBezTo>
                  <a:pt x="1565786" y="90343"/>
                  <a:pt x="1570834" y="95222"/>
                  <a:pt x="1576473" y="99315"/>
                </a:cubicBezTo>
                <a:cubicBezTo>
                  <a:pt x="1577044" y="99780"/>
                  <a:pt x="1577787" y="99961"/>
                  <a:pt x="1578464" y="99961"/>
                </a:cubicBezTo>
                <a:cubicBezTo>
                  <a:pt x="1579512" y="99961"/>
                  <a:pt x="1580464" y="99506"/>
                  <a:pt x="1581140" y="98622"/>
                </a:cubicBezTo>
                <a:cubicBezTo>
                  <a:pt x="1582188" y="97134"/>
                  <a:pt x="1581902" y="95134"/>
                  <a:pt x="1580359" y="93971"/>
                </a:cubicBezTo>
                <a:cubicBezTo>
                  <a:pt x="1575235" y="90060"/>
                  <a:pt x="1570654" y="85697"/>
                  <a:pt x="1566653" y="80711"/>
                </a:cubicBezTo>
                <a:cubicBezTo>
                  <a:pt x="1565520" y="79321"/>
                  <a:pt x="1563415" y="79130"/>
                  <a:pt x="1562005" y="80246"/>
                </a:cubicBezTo>
                <a:moveTo>
                  <a:pt x="1598095" y="111035"/>
                </a:moveTo>
                <a:cubicBezTo>
                  <a:pt x="1604677" y="113500"/>
                  <a:pt x="1611630" y="115132"/>
                  <a:pt x="1618669" y="115779"/>
                </a:cubicBezTo>
                <a:lnTo>
                  <a:pt x="1619050" y="115779"/>
                </a:lnTo>
                <a:cubicBezTo>
                  <a:pt x="1620765" y="115779"/>
                  <a:pt x="1622184" y="114523"/>
                  <a:pt x="1622374" y="112854"/>
                </a:cubicBezTo>
                <a:cubicBezTo>
                  <a:pt x="1622584" y="110942"/>
                  <a:pt x="1621145" y="109319"/>
                  <a:pt x="1619316" y="109128"/>
                </a:cubicBezTo>
                <a:cubicBezTo>
                  <a:pt x="1612859" y="108435"/>
                  <a:pt x="1606467" y="106951"/>
                  <a:pt x="1600372" y="104757"/>
                </a:cubicBezTo>
                <a:cubicBezTo>
                  <a:pt x="1598676" y="104157"/>
                  <a:pt x="1596771" y="105036"/>
                  <a:pt x="1596094" y="106756"/>
                </a:cubicBezTo>
                <a:cubicBezTo>
                  <a:pt x="1595409" y="108435"/>
                  <a:pt x="1596371" y="110338"/>
                  <a:pt x="1598095" y="111035"/>
                </a:cubicBezTo>
                <a:moveTo>
                  <a:pt x="1630280" y="73316"/>
                </a:moveTo>
                <a:cubicBezTo>
                  <a:pt x="1648301" y="73316"/>
                  <a:pt x="1662769" y="58717"/>
                  <a:pt x="1662769" y="40807"/>
                </a:cubicBezTo>
                <a:cubicBezTo>
                  <a:pt x="1662769" y="28119"/>
                  <a:pt x="1656369" y="12395"/>
                  <a:pt x="1649053" y="5"/>
                </a:cubicBezTo>
                <a:lnTo>
                  <a:pt x="1641119" y="5"/>
                </a:lnTo>
                <a:cubicBezTo>
                  <a:pt x="1648377" y="11283"/>
                  <a:pt x="1656197" y="27263"/>
                  <a:pt x="1656197" y="40807"/>
                </a:cubicBezTo>
                <a:cubicBezTo>
                  <a:pt x="1656197" y="54992"/>
                  <a:pt x="1644577" y="66619"/>
                  <a:pt x="1630366" y="66619"/>
                </a:cubicBezTo>
                <a:cubicBezTo>
                  <a:pt x="1616192" y="66619"/>
                  <a:pt x="1604553" y="54992"/>
                  <a:pt x="1604553" y="40807"/>
                </a:cubicBezTo>
                <a:cubicBezTo>
                  <a:pt x="1604553" y="27263"/>
                  <a:pt x="1612382" y="11283"/>
                  <a:pt x="1619631" y="5"/>
                </a:cubicBezTo>
                <a:lnTo>
                  <a:pt x="1611516" y="5"/>
                </a:lnTo>
                <a:cubicBezTo>
                  <a:pt x="1604210" y="12395"/>
                  <a:pt x="1597809" y="28119"/>
                  <a:pt x="1597809" y="40807"/>
                </a:cubicBezTo>
                <a:cubicBezTo>
                  <a:pt x="1597809" y="58717"/>
                  <a:pt x="1612382" y="73316"/>
                  <a:pt x="1630280" y="73316"/>
                </a:cubicBezTo>
                <a:moveTo>
                  <a:pt x="1641138" y="109407"/>
                </a:moveTo>
                <a:cubicBezTo>
                  <a:pt x="1639328" y="109779"/>
                  <a:pt x="1638272" y="111588"/>
                  <a:pt x="1638662" y="113407"/>
                </a:cubicBezTo>
                <a:cubicBezTo>
                  <a:pt x="1639138" y="115035"/>
                  <a:pt x="1640491" y="116058"/>
                  <a:pt x="1641996" y="116058"/>
                </a:cubicBezTo>
                <a:cubicBezTo>
                  <a:pt x="1642272" y="116058"/>
                  <a:pt x="1642481" y="116058"/>
                  <a:pt x="1642767" y="115960"/>
                </a:cubicBezTo>
                <a:cubicBezTo>
                  <a:pt x="1649996" y="114244"/>
                  <a:pt x="1657445" y="112333"/>
                  <a:pt x="1664665" y="110054"/>
                </a:cubicBezTo>
                <a:cubicBezTo>
                  <a:pt x="1666484" y="109500"/>
                  <a:pt x="1667437" y="107682"/>
                  <a:pt x="1666856" y="105872"/>
                </a:cubicBezTo>
                <a:cubicBezTo>
                  <a:pt x="1666304" y="104152"/>
                  <a:pt x="1664484" y="103129"/>
                  <a:pt x="1662674" y="103682"/>
                </a:cubicBezTo>
                <a:cubicBezTo>
                  <a:pt x="1655530" y="105872"/>
                  <a:pt x="1648301" y="107779"/>
                  <a:pt x="1641138" y="109407"/>
                </a:cubicBezTo>
                <a:moveTo>
                  <a:pt x="1445219" y="3725656"/>
                </a:moveTo>
                <a:cubicBezTo>
                  <a:pt x="1444076" y="3724209"/>
                  <a:pt x="1441980" y="3724027"/>
                  <a:pt x="1440542" y="3725190"/>
                </a:cubicBezTo>
                <a:cubicBezTo>
                  <a:pt x="1439123" y="3726313"/>
                  <a:pt x="1438818" y="3728447"/>
                  <a:pt x="1440075" y="3729838"/>
                </a:cubicBezTo>
                <a:cubicBezTo>
                  <a:pt x="1444352" y="3735267"/>
                  <a:pt x="1449391" y="3740115"/>
                  <a:pt x="1455029" y="3744258"/>
                </a:cubicBezTo>
                <a:cubicBezTo>
                  <a:pt x="1455591" y="3744716"/>
                  <a:pt x="1456354" y="3744897"/>
                  <a:pt x="1457030" y="3744897"/>
                </a:cubicBezTo>
                <a:cubicBezTo>
                  <a:pt x="1458077" y="3744897"/>
                  <a:pt x="1459039" y="3744449"/>
                  <a:pt x="1459678" y="3743554"/>
                </a:cubicBezTo>
                <a:cubicBezTo>
                  <a:pt x="1460725" y="3742011"/>
                  <a:pt x="1460459" y="3740011"/>
                  <a:pt x="1458935" y="3738906"/>
                </a:cubicBezTo>
                <a:cubicBezTo>
                  <a:pt x="1453801" y="3735095"/>
                  <a:pt x="1449124" y="3730619"/>
                  <a:pt x="1445219" y="3725656"/>
                </a:cubicBezTo>
                <a:moveTo>
                  <a:pt x="2147202" y="3670907"/>
                </a:moveTo>
                <a:lnTo>
                  <a:pt x="2147106" y="3677555"/>
                </a:lnTo>
                <a:lnTo>
                  <a:pt x="2130924" y="3661372"/>
                </a:lnTo>
                <a:cubicBezTo>
                  <a:pt x="2129590" y="3660029"/>
                  <a:pt x="2127485" y="3660029"/>
                  <a:pt x="2126247" y="3661372"/>
                </a:cubicBezTo>
                <a:cubicBezTo>
                  <a:pt x="2124923" y="3662677"/>
                  <a:pt x="2124923" y="3664772"/>
                  <a:pt x="2126247" y="3666020"/>
                </a:cubicBezTo>
                <a:lnTo>
                  <a:pt x="2148049" y="3687833"/>
                </a:lnTo>
                <a:cubicBezTo>
                  <a:pt x="2148735" y="3688490"/>
                  <a:pt x="2149592" y="3688814"/>
                  <a:pt x="2150450" y="3688814"/>
                </a:cubicBezTo>
                <a:cubicBezTo>
                  <a:pt x="2151297" y="3688814"/>
                  <a:pt x="2152164" y="3688490"/>
                  <a:pt x="2152822" y="3687833"/>
                </a:cubicBezTo>
                <a:lnTo>
                  <a:pt x="2174634" y="3666020"/>
                </a:lnTo>
                <a:cubicBezTo>
                  <a:pt x="2175881" y="3665001"/>
                  <a:pt x="2175881" y="3662906"/>
                  <a:pt x="2174634" y="3661572"/>
                </a:cubicBezTo>
                <a:cubicBezTo>
                  <a:pt x="2173310" y="3660219"/>
                  <a:pt x="2171205" y="3660219"/>
                  <a:pt x="2169976" y="3661572"/>
                </a:cubicBezTo>
                <a:lnTo>
                  <a:pt x="2153783" y="3677745"/>
                </a:lnTo>
                <a:lnTo>
                  <a:pt x="2153869" y="3671107"/>
                </a:lnTo>
                <a:cubicBezTo>
                  <a:pt x="2153869" y="3624777"/>
                  <a:pt x="2191588" y="3587048"/>
                  <a:pt x="2237889" y="3587048"/>
                </a:cubicBezTo>
                <a:cubicBezTo>
                  <a:pt x="2262940" y="3587048"/>
                  <a:pt x="2286467" y="3598126"/>
                  <a:pt x="2302478" y="3617376"/>
                </a:cubicBezTo>
                <a:cubicBezTo>
                  <a:pt x="2303602" y="3618776"/>
                  <a:pt x="2305707" y="3618957"/>
                  <a:pt x="2307136" y="3617757"/>
                </a:cubicBezTo>
                <a:cubicBezTo>
                  <a:pt x="2308564" y="3616585"/>
                  <a:pt x="2308746" y="3614500"/>
                  <a:pt x="2307603" y="3613052"/>
                </a:cubicBezTo>
                <a:cubicBezTo>
                  <a:pt x="2290267" y="3592316"/>
                  <a:pt x="2264854" y="3580305"/>
                  <a:pt x="2237889" y="3580305"/>
                </a:cubicBezTo>
                <a:cubicBezTo>
                  <a:pt x="2187883" y="3580305"/>
                  <a:pt x="2147202" y="3620958"/>
                  <a:pt x="2147202" y="3670907"/>
                </a:cubicBezTo>
                <a:moveTo>
                  <a:pt x="2174177" y="3725656"/>
                </a:moveTo>
                <a:cubicBezTo>
                  <a:pt x="2173015" y="3724209"/>
                  <a:pt x="2170919" y="3724027"/>
                  <a:pt x="2169500" y="3725190"/>
                </a:cubicBezTo>
                <a:cubicBezTo>
                  <a:pt x="2168042" y="3726313"/>
                  <a:pt x="2167776" y="3728447"/>
                  <a:pt x="2169014" y="3729838"/>
                </a:cubicBezTo>
                <a:cubicBezTo>
                  <a:pt x="2173310" y="3735267"/>
                  <a:pt x="2178358" y="3740115"/>
                  <a:pt x="2183959" y="3744258"/>
                </a:cubicBezTo>
                <a:cubicBezTo>
                  <a:pt x="2184539" y="3744716"/>
                  <a:pt x="2185311" y="3744897"/>
                  <a:pt x="2185959" y="3744897"/>
                </a:cubicBezTo>
                <a:cubicBezTo>
                  <a:pt x="2187007" y="3744897"/>
                  <a:pt x="2187959" y="3744449"/>
                  <a:pt x="2188635" y="3743554"/>
                </a:cubicBezTo>
                <a:cubicBezTo>
                  <a:pt x="2189683" y="3742011"/>
                  <a:pt x="2189407" y="3740011"/>
                  <a:pt x="2187864" y="3738906"/>
                </a:cubicBezTo>
                <a:cubicBezTo>
                  <a:pt x="2182720" y="3735095"/>
                  <a:pt x="2178167" y="3730619"/>
                  <a:pt x="2174177" y="3725656"/>
                </a:cubicBezTo>
                <a:moveTo>
                  <a:pt x="2059486" y="3617376"/>
                </a:moveTo>
                <a:cubicBezTo>
                  <a:pt x="2060620" y="3618767"/>
                  <a:pt x="2062706" y="3618957"/>
                  <a:pt x="2064153" y="3617757"/>
                </a:cubicBezTo>
                <a:cubicBezTo>
                  <a:pt x="2065582" y="3616585"/>
                  <a:pt x="2065763" y="3614500"/>
                  <a:pt x="2064620" y="3613052"/>
                </a:cubicBezTo>
                <a:cubicBezTo>
                  <a:pt x="2047304" y="3592316"/>
                  <a:pt x="2021957" y="3580305"/>
                  <a:pt x="1994906" y="3580305"/>
                </a:cubicBezTo>
                <a:cubicBezTo>
                  <a:pt x="1944881" y="3580305"/>
                  <a:pt x="1904209" y="3620958"/>
                  <a:pt x="1904209" y="3670907"/>
                </a:cubicBezTo>
                <a:lnTo>
                  <a:pt x="1904123" y="3677555"/>
                </a:lnTo>
                <a:lnTo>
                  <a:pt x="1887931" y="3661372"/>
                </a:lnTo>
                <a:cubicBezTo>
                  <a:pt x="1886617" y="3660029"/>
                  <a:pt x="1884512" y="3660029"/>
                  <a:pt x="1883264" y="3661372"/>
                </a:cubicBezTo>
                <a:cubicBezTo>
                  <a:pt x="1881931" y="3662677"/>
                  <a:pt x="1881931" y="3664772"/>
                  <a:pt x="1883264" y="3666011"/>
                </a:cubicBezTo>
                <a:lnTo>
                  <a:pt x="1905162" y="3687823"/>
                </a:lnTo>
                <a:cubicBezTo>
                  <a:pt x="1905838" y="3688490"/>
                  <a:pt x="1906705" y="3688814"/>
                  <a:pt x="1907562" y="3688814"/>
                </a:cubicBezTo>
                <a:cubicBezTo>
                  <a:pt x="1908429" y="3688814"/>
                  <a:pt x="1909267" y="3688490"/>
                  <a:pt x="1909934" y="3687823"/>
                </a:cubicBezTo>
                <a:lnTo>
                  <a:pt x="1931851" y="3666011"/>
                </a:lnTo>
                <a:cubicBezTo>
                  <a:pt x="1932889" y="3665001"/>
                  <a:pt x="1932889" y="3662906"/>
                  <a:pt x="1931651" y="3661562"/>
                </a:cubicBezTo>
                <a:cubicBezTo>
                  <a:pt x="1930327" y="3660219"/>
                  <a:pt x="1928241" y="3660219"/>
                  <a:pt x="1926974" y="3661562"/>
                </a:cubicBezTo>
                <a:lnTo>
                  <a:pt x="1910801" y="3677745"/>
                </a:lnTo>
                <a:lnTo>
                  <a:pt x="1910896" y="3671097"/>
                </a:lnTo>
                <a:cubicBezTo>
                  <a:pt x="1910896" y="3624777"/>
                  <a:pt x="1948606" y="3587048"/>
                  <a:pt x="1994906" y="3587048"/>
                </a:cubicBezTo>
                <a:cubicBezTo>
                  <a:pt x="2019957" y="3587048"/>
                  <a:pt x="2043474" y="3598126"/>
                  <a:pt x="2059486" y="3617376"/>
                </a:cubicBezTo>
                <a:moveTo>
                  <a:pt x="2072344" y="3704634"/>
                </a:moveTo>
                <a:cubicBezTo>
                  <a:pt x="2071583" y="3706302"/>
                  <a:pt x="2072431" y="3708206"/>
                  <a:pt x="2074059" y="3708997"/>
                </a:cubicBezTo>
                <a:cubicBezTo>
                  <a:pt x="2074430" y="3709197"/>
                  <a:pt x="2074916" y="3709273"/>
                  <a:pt x="2075383" y="3709273"/>
                </a:cubicBezTo>
                <a:cubicBezTo>
                  <a:pt x="2076716" y="3709273"/>
                  <a:pt x="2077965" y="3708540"/>
                  <a:pt x="2078431" y="3707273"/>
                </a:cubicBezTo>
                <a:cubicBezTo>
                  <a:pt x="2082622" y="3697481"/>
                  <a:pt x="2085756" y="3681279"/>
                  <a:pt x="2085575" y="3671183"/>
                </a:cubicBezTo>
                <a:lnTo>
                  <a:pt x="2085575" y="3664677"/>
                </a:lnTo>
                <a:lnTo>
                  <a:pt x="2101777" y="3680908"/>
                </a:lnTo>
                <a:cubicBezTo>
                  <a:pt x="2102434" y="3681565"/>
                  <a:pt x="2103292" y="3681841"/>
                  <a:pt x="2104158" y="3681841"/>
                </a:cubicBezTo>
                <a:cubicBezTo>
                  <a:pt x="2105015" y="3681841"/>
                  <a:pt x="2105873" y="3681565"/>
                  <a:pt x="2106530" y="3680908"/>
                </a:cubicBezTo>
                <a:cubicBezTo>
                  <a:pt x="2107863" y="3679565"/>
                  <a:pt x="2107863" y="3677469"/>
                  <a:pt x="2106530" y="3676212"/>
                </a:cubicBezTo>
                <a:lnTo>
                  <a:pt x="2084622" y="3654304"/>
                </a:lnTo>
                <a:cubicBezTo>
                  <a:pt x="2084061" y="3653752"/>
                  <a:pt x="2083203" y="3653371"/>
                  <a:pt x="2082251" y="3653371"/>
                </a:cubicBezTo>
                <a:cubicBezTo>
                  <a:pt x="2081289" y="3653371"/>
                  <a:pt x="2080517" y="3653752"/>
                  <a:pt x="2079860" y="3654304"/>
                </a:cubicBezTo>
                <a:lnTo>
                  <a:pt x="2058038" y="3676117"/>
                </a:lnTo>
                <a:cubicBezTo>
                  <a:pt x="2056705" y="3677469"/>
                  <a:pt x="2056705" y="3679565"/>
                  <a:pt x="2058038" y="3680822"/>
                </a:cubicBezTo>
                <a:cubicBezTo>
                  <a:pt x="2059391" y="3682118"/>
                  <a:pt x="2061486" y="3682118"/>
                  <a:pt x="2062715" y="3680822"/>
                </a:cubicBezTo>
                <a:lnTo>
                  <a:pt x="2078917" y="3664582"/>
                </a:lnTo>
                <a:lnTo>
                  <a:pt x="2078917" y="3671183"/>
                </a:lnTo>
                <a:cubicBezTo>
                  <a:pt x="2079117" y="3680403"/>
                  <a:pt x="2076059" y="3695652"/>
                  <a:pt x="2072344" y="3704634"/>
                </a:cubicBezTo>
                <a:moveTo>
                  <a:pt x="2295697" y="3482692"/>
                </a:moveTo>
                <a:cubicBezTo>
                  <a:pt x="2294572" y="3481235"/>
                  <a:pt x="2292467" y="3481064"/>
                  <a:pt x="2291039" y="3482178"/>
                </a:cubicBezTo>
                <a:cubicBezTo>
                  <a:pt x="2289610" y="3483340"/>
                  <a:pt x="2289324" y="3485436"/>
                  <a:pt x="2290572" y="3486874"/>
                </a:cubicBezTo>
                <a:cubicBezTo>
                  <a:pt x="2294839" y="3492313"/>
                  <a:pt x="2299888" y="3497142"/>
                  <a:pt x="2305517" y="3501247"/>
                </a:cubicBezTo>
                <a:cubicBezTo>
                  <a:pt x="2306079" y="3501714"/>
                  <a:pt x="2306850" y="3501886"/>
                  <a:pt x="2307517" y="3501886"/>
                </a:cubicBezTo>
                <a:cubicBezTo>
                  <a:pt x="2308564" y="3501886"/>
                  <a:pt x="2309517" y="3501428"/>
                  <a:pt x="2310184" y="3500600"/>
                </a:cubicBezTo>
                <a:cubicBezTo>
                  <a:pt x="2311241" y="3499057"/>
                  <a:pt x="2310936" y="3497066"/>
                  <a:pt x="2309422" y="3495894"/>
                </a:cubicBezTo>
                <a:cubicBezTo>
                  <a:pt x="2304279" y="3492084"/>
                  <a:pt x="2299706" y="3487608"/>
                  <a:pt x="2295697" y="3482692"/>
                </a:cubicBezTo>
                <a:moveTo>
                  <a:pt x="2301021" y="3676117"/>
                </a:moveTo>
                <a:cubicBezTo>
                  <a:pt x="2299697" y="3677469"/>
                  <a:pt x="2299697" y="3679565"/>
                  <a:pt x="2301021" y="3680822"/>
                </a:cubicBezTo>
                <a:cubicBezTo>
                  <a:pt x="2302383" y="3682118"/>
                  <a:pt x="2304469" y="3682118"/>
                  <a:pt x="2305707" y="3680822"/>
                </a:cubicBezTo>
                <a:lnTo>
                  <a:pt x="2321890" y="3664582"/>
                </a:lnTo>
                <a:lnTo>
                  <a:pt x="2321890" y="3671183"/>
                </a:lnTo>
                <a:cubicBezTo>
                  <a:pt x="2322090" y="3680403"/>
                  <a:pt x="2319052" y="3695652"/>
                  <a:pt x="2315327" y="3704634"/>
                </a:cubicBezTo>
                <a:cubicBezTo>
                  <a:pt x="2314547" y="3706302"/>
                  <a:pt x="2315423" y="3708206"/>
                  <a:pt x="2317052" y="3708997"/>
                </a:cubicBezTo>
                <a:cubicBezTo>
                  <a:pt x="2317509" y="3709187"/>
                  <a:pt x="2317889" y="3709264"/>
                  <a:pt x="2318375" y="3709264"/>
                </a:cubicBezTo>
                <a:cubicBezTo>
                  <a:pt x="2319690" y="3709264"/>
                  <a:pt x="2320928" y="3708540"/>
                  <a:pt x="2321424" y="3707273"/>
                </a:cubicBezTo>
                <a:cubicBezTo>
                  <a:pt x="2325615" y="3697481"/>
                  <a:pt x="2328748" y="3681279"/>
                  <a:pt x="2328557" y="3671183"/>
                </a:cubicBezTo>
                <a:lnTo>
                  <a:pt x="2328557" y="3664677"/>
                </a:lnTo>
                <a:lnTo>
                  <a:pt x="2344741" y="3680908"/>
                </a:lnTo>
                <a:cubicBezTo>
                  <a:pt x="2345417" y="3681565"/>
                  <a:pt x="2346284" y="3681841"/>
                  <a:pt x="2347141" y="3681841"/>
                </a:cubicBezTo>
                <a:cubicBezTo>
                  <a:pt x="2347998" y="3681841"/>
                  <a:pt x="2348865" y="3681565"/>
                  <a:pt x="2349503" y="3680908"/>
                </a:cubicBezTo>
                <a:cubicBezTo>
                  <a:pt x="2350855" y="3679565"/>
                  <a:pt x="2350855" y="3677469"/>
                  <a:pt x="2349503" y="3676212"/>
                </a:cubicBezTo>
                <a:lnTo>
                  <a:pt x="2327605" y="3654304"/>
                </a:lnTo>
                <a:cubicBezTo>
                  <a:pt x="2327053" y="3653752"/>
                  <a:pt x="2326186" y="3653371"/>
                  <a:pt x="2325233" y="3653371"/>
                </a:cubicBezTo>
                <a:cubicBezTo>
                  <a:pt x="2324281" y="3653371"/>
                  <a:pt x="2323519" y="3653752"/>
                  <a:pt x="2322843" y="3654304"/>
                </a:cubicBezTo>
                <a:lnTo>
                  <a:pt x="2301021" y="3676117"/>
                </a:lnTo>
                <a:close/>
                <a:moveTo>
                  <a:pt x="2327148" y="3512973"/>
                </a:moveTo>
                <a:cubicBezTo>
                  <a:pt x="2333682" y="3515430"/>
                  <a:pt x="2340664" y="3517059"/>
                  <a:pt x="2347703" y="3517706"/>
                </a:cubicBezTo>
                <a:lnTo>
                  <a:pt x="2348093" y="3517706"/>
                </a:lnTo>
                <a:cubicBezTo>
                  <a:pt x="2349799" y="3517706"/>
                  <a:pt x="2351227" y="3516506"/>
                  <a:pt x="2351427" y="3514782"/>
                </a:cubicBezTo>
                <a:cubicBezTo>
                  <a:pt x="2351503" y="3512877"/>
                  <a:pt x="2350189" y="3511239"/>
                  <a:pt x="2348370" y="3511058"/>
                </a:cubicBezTo>
                <a:cubicBezTo>
                  <a:pt x="2341912" y="3510410"/>
                  <a:pt x="2335520" y="3508867"/>
                  <a:pt x="2329415" y="3506686"/>
                </a:cubicBezTo>
                <a:cubicBezTo>
                  <a:pt x="2327691" y="3506133"/>
                  <a:pt x="2325795" y="3506972"/>
                  <a:pt x="2325148" y="3508686"/>
                </a:cubicBezTo>
                <a:cubicBezTo>
                  <a:pt x="2324462" y="3510410"/>
                  <a:pt x="2325415" y="3512315"/>
                  <a:pt x="2327148" y="3512973"/>
                </a:cubicBezTo>
                <a:moveTo>
                  <a:pt x="2359333" y="3475244"/>
                </a:moveTo>
                <a:cubicBezTo>
                  <a:pt x="2341426" y="3475244"/>
                  <a:pt x="2326834" y="3460690"/>
                  <a:pt x="2326834" y="3442783"/>
                </a:cubicBezTo>
                <a:cubicBezTo>
                  <a:pt x="2326834" y="3417808"/>
                  <a:pt x="2351513" y="3381166"/>
                  <a:pt x="2359333" y="3381166"/>
                </a:cubicBezTo>
                <a:cubicBezTo>
                  <a:pt x="2367134" y="3381166"/>
                  <a:pt x="2391823" y="3417808"/>
                  <a:pt x="2391823" y="3442783"/>
                </a:cubicBezTo>
                <a:cubicBezTo>
                  <a:pt x="2391823" y="3460690"/>
                  <a:pt x="2377240" y="3475244"/>
                  <a:pt x="2359333" y="3475244"/>
                </a:cubicBezTo>
                <a:moveTo>
                  <a:pt x="2359333" y="3388176"/>
                </a:moveTo>
                <a:cubicBezTo>
                  <a:pt x="2353818" y="3392738"/>
                  <a:pt x="2333520" y="3420971"/>
                  <a:pt x="2333520" y="3442783"/>
                </a:cubicBezTo>
                <a:cubicBezTo>
                  <a:pt x="2333520" y="3456975"/>
                  <a:pt x="2345141" y="3468596"/>
                  <a:pt x="2359333" y="3468596"/>
                </a:cubicBezTo>
                <a:cubicBezTo>
                  <a:pt x="2373506" y="3468596"/>
                  <a:pt x="2385146" y="3457061"/>
                  <a:pt x="2385146" y="3442783"/>
                </a:cubicBezTo>
                <a:cubicBezTo>
                  <a:pt x="2385146" y="3420971"/>
                  <a:pt x="2364867" y="3392738"/>
                  <a:pt x="2359333" y="3388176"/>
                </a:cubicBezTo>
                <a:moveTo>
                  <a:pt x="1931184" y="3725656"/>
                </a:moveTo>
                <a:cubicBezTo>
                  <a:pt x="1930051" y="3724209"/>
                  <a:pt x="1927946" y="3724027"/>
                  <a:pt x="1926517" y="3725190"/>
                </a:cubicBezTo>
                <a:cubicBezTo>
                  <a:pt x="1925078" y="3726313"/>
                  <a:pt x="1924793" y="3728447"/>
                  <a:pt x="1926021" y="3729838"/>
                </a:cubicBezTo>
                <a:cubicBezTo>
                  <a:pt x="1930336" y="3735267"/>
                  <a:pt x="1935375" y="3740115"/>
                  <a:pt x="1940985" y="3744258"/>
                </a:cubicBezTo>
                <a:cubicBezTo>
                  <a:pt x="1941557" y="3744716"/>
                  <a:pt x="1942319" y="3744897"/>
                  <a:pt x="1942986" y="3744897"/>
                </a:cubicBezTo>
                <a:cubicBezTo>
                  <a:pt x="1944043" y="3744897"/>
                  <a:pt x="1945014" y="3744449"/>
                  <a:pt x="1945653" y="3743554"/>
                </a:cubicBezTo>
                <a:cubicBezTo>
                  <a:pt x="1946700" y="3742011"/>
                  <a:pt x="1946414" y="3740011"/>
                  <a:pt x="1944871" y="3738906"/>
                </a:cubicBezTo>
                <a:cubicBezTo>
                  <a:pt x="1939747" y="3735095"/>
                  <a:pt x="1935185" y="3730619"/>
                  <a:pt x="1931184" y="3725656"/>
                </a:cubicBezTo>
                <a:moveTo>
                  <a:pt x="2303421" y="3724027"/>
                </a:moveTo>
                <a:cubicBezTo>
                  <a:pt x="2299325" y="3729009"/>
                  <a:pt x="2294563" y="3733467"/>
                  <a:pt x="2289210" y="3737382"/>
                </a:cubicBezTo>
                <a:cubicBezTo>
                  <a:pt x="2287705" y="3738439"/>
                  <a:pt x="2287429" y="3740544"/>
                  <a:pt x="2288477" y="3742011"/>
                </a:cubicBezTo>
                <a:cubicBezTo>
                  <a:pt x="2289124" y="3742906"/>
                  <a:pt x="2290077" y="3743382"/>
                  <a:pt x="2291115" y="3743382"/>
                </a:cubicBezTo>
                <a:cubicBezTo>
                  <a:pt x="2291791" y="3743382"/>
                  <a:pt x="2292477" y="3743182"/>
                  <a:pt x="2293106" y="3742725"/>
                </a:cubicBezTo>
                <a:cubicBezTo>
                  <a:pt x="2298839" y="3738534"/>
                  <a:pt x="2304079" y="3733648"/>
                  <a:pt x="2308555" y="3728209"/>
                </a:cubicBezTo>
                <a:cubicBezTo>
                  <a:pt x="2309698" y="3726818"/>
                  <a:pt x="2309517" y="3724723"/>
                  <a:pt x="2308079" y="3723561"/>
                </a:cubicBezTo>
                <a:cubicBezTo>
                  <a:pt x="2306755" y="3722446"/>
                  <a:pt x="2304640" y="3722627"/>
                  <a:pt x="2303421" y="3724027"/>
                </a:cubicBezTo>
                <a:moveTo>
                  <a:pt x="1330433" y="3617376"/>
                </a:moveTo>
                <a:cubicBezTo>
                  <a:pt x="1331576" y="3618767"/>
                  <a:pt x="1333662" y="3618957"/>
                  <a:pt x="1335110" y="3617757"/>
                </a:cubicBezTo>
                <a:cubicBezTo>
                  <a:pt x="1336529" y="3616585"/>
                  <a:pt x="1336738" y="3614500"/>
                  <a:pt x="1335576" y="3613052"/>
                </a:cubicBezTo>
                <a:cubicBezTo>
                  <a:pt x="1318250" y="3592316"/>
                  <a:pt x="1292809" y="3580305"/>
                  <a:pt x="1265854" y="3580305"/>
                </a:cubicBezTo>
                <a:cubicBezTo>
                  <a:pt x="1215857" y="3580305"/>
                  <a:pt x="1175185" y="3620958"/>
                  <a:pt x="1175185" y="3670907"/>
                </a:cubicBezTo>
                <a:lnTo>
                  <a:pt x="1175089" y="3677555"/>
                </a:lnTo>
                <a:lnTo>
                  <a:pt x="1158887" y="3661372"/>
                </a:lnTo>
                <a:cubicBezTo>
                  <a:pt x="1157564" y="3660029"/>
                  <a:pt x="1155468" y="3660029"/>
                  <a:pt x="1154230" y="3661372"/>
                </a:cubicBezTo>
                <a:cubicBezTo>
                  <a:pt x="1152887" y="3662677"/>
                  <a:pt x="1152887" y="3664772"/>
                  <a:pt x="1154230" y="3666011"/>
                </a:cubicBezTo>
                <a:lnTo>
                  <a:pt x="1176052" y="3687823"/>
                </a:lnTo>
                <a:cubicBezTo>
                  <a:pt x="1176699" y="3688490"/>
                  <a:pt x="1177557" y="3688814"/>
                  <a:pt x="1178423" y="3688814"/>
                </a:cubicBezTo>
                <a:cubicBezTo>
                  <a:pt x="1179280" y="3688814"/>
                  <a:pt x="1180138" y="3688490"/>
                  <a:pt x="1180795" y="3687823"/>
                </a:cubicBezTo>
                <a:lnTo>
                  <a:pt x="1202607" y="3666011"/>
                </a:lnTo>
                <a:cubicBezTo>
                  <a:pt x="1203950" y="3665001"/>
                  <a:pt x="1203950" y="3662906"/>
                  <a:pt x="1202607" y="3661562"/>
                </a:cubicBezTo>
                <a:cubicBezTo>
                  <a:pt x="1201283" y="3660219"/>
                  <a:pt x="1199188" y="3660219"/>
                  <a:pt x="1197950" y="3661562"/>
                </a:cubicBezTo>
                <a:lnTo>
                  <a:pt x="1181748" y="3677745"/>
                </a:lnTo>
                <a:lnTo>
                  <a:pt x="1181843" y="3671097"/>
                </a:lnTo>
                <a:cubicBezTo>
                  <a:pt x="1181843" y="3624777"/>
                  <a:pt x="1219552" y="3587048"/>
                  <a:pt x="1265854" y="3587048"/>
                </a:cubicBezTo>
                <a:cubicBezTo>
                  <a:pt x="1290904" y="3587048"/>
                  <a:pt x="1314431" y="3598126"/>
                  <a:pt x="1330433" y="3617376"/>
                </a:cubicBezTo>
                <a:moveTo>
                  <a:pt x="2147202" y="3184941"/>
                </a:moveTo>
                <a:lnTo>
                  <a:pt x="2147106" y="3191580"/>
                </a:lnTo>
                <a:lnTo>
                  <a:pt x="2130924" y="3175407"/>
                </a:lnTo>
                <a:cubicBezTo>
                  <a:pt x="2129590" y="3174054"/>
                  <a:pt x="2127485" y="3174054"/>
                  <a:pt x="2126247" y="3175407"/>
                </a:cubicBezTo>
                <a:cubicBezTo>
                  <a:pt x="2124923" y="3176759"/>
                  <a:pt x="2124923" y="3178835"/>
                  <a:pt x="2126247" y="3180045"/>
                </a:cubicBezTo>
                <a:lnTo>
                  <a:pt x="2148049" y="3201858"/>
                </a:lnTo>
                <a:cubicBezTo>
                  <a:pt x="2148735" y="3202572"/>
                  <a:pt x="2149592" y="3202848"/>
                  <a:pt x="2150450" y="3202848"/>
                </a:cubicBezTo>
                <a:cubicBezTo>
                  <a:pt x="2151297" y="3202848"/>
                  <a:pt x="2152164" y="3202572"/>
                  <a:pt x="2152822" y="3201858"/>
                </a:cubicBezTo>
                <a:lnTo>
                  <a:pt x="2174634" y="3180045"/>
                </a:lnTo>
                <a:cubicBezTo>
                  <a:pt x="2175881" y="3179035"/>
                  <a:pt x="2175881" y="3176931"/>
                  <a:pt x="2174634" y="3175597"/>
                </a:cubicBezTo>
                <a:cubicBezTo>
                  <a:pt x="2173310" y="3174254"/>
                  <a:pt x="2171205" y="3174254"/>
                  <a:pt x="2169976" y="3175597"/>
                </a:cubicBezTo>
                <a:lnTo>
                  <a:pt x="2153783" y="3191780"/>
                </a:lnTo>
                <a:lnTo>
                  <a:pt x="2153869" y="3185132"/>
                </a:lnTo>
                <a:cubicBezTo>
                  <a:pt x="2153869" y="3138802"/>
                  <a:pt x="2191588" y="3101083"/>
                  <a:pt x="2237889" y="3101083"/>
                </a:cubicBezTo>
                <a:cubicBezTo>
                  <a:pt x="2262940" y="3101083"/>
                  <a:pt x="2286467" y="3112151"/>
                  <a:pt x="2302478" y="3131410"/>
                </a:cubicBezTo>
                <a:cubicBezTo>
                  <a:pt x="2303602" y="3132801"/>
                  <a:pt x="2305707" y="3133039"/>
                  <a:pt x="2307136" y="3131792"/>
                </a:cubicBezTo>
                <a:cubicBezTo>
                  <a:pt x="2308564" y="3130620"/>
                  <a:pt x="2308746" y="3128515"/>
                  <a:pt x="2307603" y="3127134"/>
                </a:cubicBezTo>
                <a:cubicBezTo>
                  <a:pt x="2290267" y="3106341"/>
                  <a:pt x="2264854" y="3094330"/>
                  <a:pt x="2237889" y="3094330"/>
                </a:cubicBezTo>
                <a:cubicBezTo>
                  <a:pt x="2187883" y="3094330"/>
                  <a:pt x="2147202" y="3135040"/>
                  <a:pt x="2147202" y="3184941"/>
                </a:cubicBezTo>
                <a:moveTo>
                  <a:pt x="1155192" y="109407"/>
                </a:moveTo>
                <a:cubicBezTo>
                  <a:pt x="1153373" y="109779"/>
                  <a:pt x="1152334" y="111588"/>
                  <a:pt x="1152697" y="113407"/>
                </a:cubicBezTo>
                <a:cubicBezTo>
                  <a:pt x="1153173" y="115035"/>
                  <a:pt x="1154516" y="116058"/>
                  <a:pt x="1156030" y="116058"/>
                </a:cubicBezTo>
                <a:cubicBezTo>
                  <a:pt x="1156335" y="116058"/>
                  <a:pt x="1156506" y="116058"/>
                  <a:pt x="1156802" y="115960"/>
                </a:cubicBezTo>
                <a:cubicBezTo>
                  <a:pt x="1164041" y="114244"/>
                  <a:pt x="1171480" y="112333"/>
                  <a:pt x="1178690" y="110054"/>
                </a:cubicBezTo>
                <a:cubicBezTo>
                  <a:pt x="1180519" y="109500"/>
                  <a:pt x="1181462" y="107682"/>
                  <a:pt x="1180881" y="105872"/>
                </a:cubicBezTo>
                <a:cubicBezTo>
                  <a:pt x="1180329" y="104152"/>
                  <a:pt x="1178509" y="103129"/>
                  <a:pt x="1176699" y="103682"/>
                </a:cubicBezTo>
                <a:cubicBezTo>
                  <a:pt x="1169555" y="105872"/>
                  <a:pt x="1162336" y="107779"/>
                  <a:pt x="1155192" y="109407"/>
                </a:cubicBezTo>
                <a:moveTo>
                  <a:pt x="1343387" y="3704634"/>
                </a:moveTo>
                <a:cubicBezTo>
                  <a:pt x="1342615" y="3706302"/>
                  <a:pt x="1343482" y="3708206"/>
                  <a:pt x="1345111" y="3708997"/>
                </a:cubicBezTo>
                <a:cubicBezTo>
                  <a:pt x="1345568" y="3709197"/>
                  <a:pt x="1345978" y="3709273"/>
                  <a:pt x="1346445" y="3709273"/>
                </a:cubicBezTo>
                <a:cubicBezTo>
                  <a:pt x="1347778" y="3709273"/>
                  <a:pt x="1349016" y="3708540"/>
                  <a:pt x="1349483" y="3707273"/>
                </a:cubicBezTo>
                <a:cubicBezTo>
                  <a:pt x="1353693" y="3697481"/>
                  <a:pt x="1356836" y="3681279"/>
                  <a:pt x="1356636" y="3671183"/>
                </a:cubicBezTo>
                <a:lnTo>
                  <a:pt x="1356636" y="3664677"/>
                </a:lnTo>
                <a:lnTo>
                  <a:pt x="1372828" y="3680908"/>
                </a:lnTo>
                <a:cubicBezTo>
                  <a:pt x="1373514" y="3681565"/>
                  <a:pt x="1374334" y="3681841"/>
                  <a:pt x="1375200" y="3681841"/>
                </a:cubicBezTo>
                <a:cubicBezTo>
                  <a:pt x="1376057" y="3681841"/>
                  <a:pt x="1376915" y="3681565"/>
                  <a:pt x="1377591" y="3680908"/>
                </a:cubicBezTo>
                <a:cubicBezTo>
                  <a:pt x="1378905" y="3679565"/>
                  <a:pt x="1378905" y="3677469"/>
                  <a:pt x="1377591" y="3676212"/>
                </a:cubicBezTo>
                <a:lnTo>
                  <a:pt x="1355684" y="3654304"/>
                </a:lnTo>
                <a:cubicBezTo>
                  <a:pt x="1355093" y="3653752"/>
                  <a:pt x="1354245" y="3653371"/>
                  <a:pt x="1353302" y="3653371"/>
                </a:cubicBezTo>
                <a:cubicBezTo>
                  <a:pt x="1352340" y="3653371"/>
                  <a:pt x="1351579" y="3653752"/>
                  <a:pt x="1350921" y="3654304"/>
                </a:cubicBezTo>
                <a:lnTo>
                  <a:pt x="1329099" y="3676117"/>
                </a:lnTo>
                <a:cubicBezTo>
                  <a:pt x="1327766" y="3677469"/>
                  <a:pt x="1327766" y="3679565"/>
                  <a:pt x="1329099" y="3680822"/>
                </a:cubicBezTo>
                <a:cubicBezTo>
                  <a:pt x="1330433" y="3682118"/>
                  <a:pt x="1332529" y="3682118"/>
                  <a:pt x="1333795" y="3680822"/>
                </a:cubicBezTo>
                <a:lnTo>
                  <a:pt x="1349978" y="3664582"/>
                </a:lnTo>
                <a:lnTo>
                  <a:pt x="1349978" y="3671183"/>
                </a:lnTo>
                <a:cubicBezTo>
                  <a:pt x="1350150" y="3680403"/>
                  <a:pt x="1347111" y="3695652"/>
                  <a:pt x="1343387" y="3704634"/>
                </a:cubicBezTo>
                <a:moveTo>
                  <a:pt x="1202236" y="3725656"/>
                </a:moveTo>
                <a:cubicBezTo>
                  <a:pt x="1201093" y="3724209"/>
                  <a:pt x="1198997" y="3724027"/>
                  <a:pt x="1197559" y="3725190"/>
                </a:cubicBezTo>
                <a:cubicBezTo>
                  <a:pt x="1196140" y="3726313"/>
                  <a:pt x="1195864" y="3728447"/>
                  <a:pt x="1197092" y="3729838"/>
                </a:cubicBezTo>
                <a:cubicBezTo>
                  <a:pt x="1201369" y="3735267"/>
                  <a:pt x="1206417" y="3740115"/>
                  <a:pt x="1212046" y="3744258"/>
                </a:cubicBezTo>
                <a:cubicBezTo>
                  <a:pt x="1212599" y="3744716"/>
                  <a:pt x="1213371" y="3744897"/>
                  <a:pt x="1214047" y="3744897"/>
                </a:cubicBezTo>
                <a:cubicBezTo>
                  <a:pt x="1215094" y="3744897"/>
                  <a:pt x="1216047" y="3744449"/>
                  <a:pt x="1216723" y="3743554"/>
                </a:cubicBezTo>
                <a:cubicBezTo>
                  <a:pt x="1217762" y="3742011"/>
                  <a:pt x="1217466" y="3740011"/>
                  <a:pt x="1215942" y="3738906"/>
                </a:cubicBezTo>
                <a:cubicBezTo>
                  <a:pt x="1210808" y="3735095"/>
                  <a:pt x="1206141" y="3730619"/>
                  <a:pt x="1202236" y="3725656"/>
                </a:cubicBezTo>
                <a:moveTo>
                  <a:pt x="1100299" y="3704634"/>
                </a:moveTo>
                <a:cubicBezTo>
                  <a:pt x="1099547" y="3706302"/>
                  <a:pt x="1100404" y="3708206"/>
                  <a:pt x="1102043" y="3708997"/>
                </a:cubicBezTo>
                <a:cubicBezTo>
                  <a:pt x="1102414" y="3709197"/>
                  <a:pt x="1102880" y="3709273"/>
                  <a:pt x="1103357" y="3709273"/>
                </a:cubicBezTo>
                <a:cubicBezTo>
                  <a:pt x="1104709" y="3709273"/>
                  <a:pt x="1105938" y="3708540"/>
                  <a:pt x="1106415" y="3707273"/>
                </a:cubicBezTo>
                <a:cubicBezTo>
                  <a:pt x="1110606" y="3697481"/>
                  <a:pt x="1113748" y="3681279"/>
                  <a:pt x="1113568" y="3671183"/>
                </a:cubicBezTo>
                <a:lnTo>
                  <a:pt x="1113568" y="3664677"/>
                </a:lnTo>
                <a:lnTo>
                  <a:pt x="1129751" y="3680908"/>
                </a:lnTo>
                <a:cubicBezTo>
                  <a:pt x="1130417" y="3681565"/>
                  <a:pt x="1131255" y="3681841"/>
                  <a:pt x="1132132" y="3681841"/>
                </a:cubicBezTo>
                <a:cubicBezTo>
                  <a:pt x="1132989" y="3681841"/>
                  <a:pt x="1133837" y="3681565"/>
                  <a:pt x="1134523" y="3680908"/>
                </a:cubicBezTo>
                <a:cubicBezTo>
                  <a:pt x="1135828" y="3679565"/>
                  <a:pt x="1135828" y="3677469"/>
                  <a:pt x="1134523" y="3676212"/>
                </a:cubicBezTo>
                <a:lnTo>
                  <a:pt x="1112615" y="3654304"/>
                </a:lnTo>
                <a:cubicBezTo>
                  <a:pt x="1112015" y="3653752"/>
                  <a:pt x="1111177" y="3653371"/>
                  <a:pt x="1110215" y="3653371"/>
                </a:cubicBezTo>
                <a:cubicBezTo>
                  <a:pt x="1109243" y="3653371"/>
                  <a:pt x="1108510" y="3653752"/>
                  <a:pt x="1107853" y="3654304"/>
                </a:cubicBezTo>
                <a:lnTo>
                  <a:pt x="1086031" y="3676117"/>
                </a:lnTo>
                <a:cubicBezTo>
                  <a:pt x="1084697" y="3677469"/>
                  <a:pt x="1084697" y="3679565"/>
                  <a:pt x="1086031" y="3680822"/>
                </a:cubicBezTo>
                <a:cubicBezTo>
                  <a:pt x="1087365" y="3682118"/>
                  <a:pt x="1089450" y="3682118"/>
                  <a:pt x="1090708" y="3680822"/>
                </a:cubicBezTo>
                <a:lnTo>
                  <a:pt x="1106881" y="3664582"/>
                </a:lnTo>
                <a:lnTo>
                  <a:pt x="1106881" y="3671183"/>
                </a:lnTo>
                <a:cubicBezTo>
                  <a:pt x="1107081" y="3680403"/>
                  <a:pt x="1104033" y="3695652"/>
                  <a:pt x="1100299" y="3704634"/>
                </a:cubicBezTo>
                <a:moveTo>
                  <a:pt x="1586370" y="3704634"/>
                </a:moveTo>
                <a:cubicBezTo>
                  <a:pt x="1585607" y="3706302"/>
                  <a:pt x="1586465" y="3708206"/>
                  <a:pt x="1588094" y="3708997"/>
                </a:cubicBezTo>
                <a:cubicBezTo>
                  <a:pt x="1588465" y="3709197"/>
                  <a:pt x="1588951" y="3709273"/>
                  <a:pt x="1589418" y="3709273"/>
                </a:cubicBezTo>
                <a:cubicBezTo>
                  <a:pt x="1590770" y="3709273"/>
                  <a:pt x="1591999" y="3708540"/>
                  <a:pt x="1592466" y="3707273"/>
                </a:cubicBezTo>
                <a:cubicBezTo>
                  <a:pt x="1596676" y="3697481"/>
                  <a:pt x="1599819" y="3681279"/>
                  <a:pt x="1599609" y="3671183"/>
                </a:cubicBezTo>
                <a:lnTo>
                  <a:pt x="1599609" y="3664677"/>
                </a:lnTo>
                <a:lnTo>
                  <a:pt x="1615811" y="3680908"/>
                </a:lnTo>
                <a:cubicBezTo>
                  <a:pt x="1616450" y="3681565"/>
                  <a:pt x="1617326" y="3681841"/>
                  <a:pt x="1618183" y="3681841"/>
                </a:cubicBezTo>
                <a:cubicBezTo>
                  <a:pt x="1619040" y="3681841"/>
                  <a:pt x="1619907" y="3681565"/>
                  <a:pt x="1620574" y="3680908"/>
                </a:cubicBezTo>
                <a:cubicBezTo>
                  <a:pt x="1621898" y="3679565"/>
                  <a:pt x="1621898" y="3677469"/>
                  <a:pt x="1620574" y="3676212"/>
                </a:cubicBezTo>
                <a:lnTo>
                  <a:pt x="1598676" y="3654304"/>
                </a:lnTo>
                <a:cubicBezTo>
                  <a:pt x="1598085" y="3653752"/>
                  <a:pt x="1597237" y="3653371"/>
                  <a:pt x="1596285" y="3653371"/>
                </a:cubicBezTo>
                <a:cubicBezTo>
                  <a:pt x="1595314" y="3653371"/>
                  <a:pt x="1594561" y="3653752"/>
                  <a:pt x="1593913" y="3654304"/>
                </a:cubicBezTo>
                <a:lnTo>
                  <a:pt x="1572092" y="3676117"/>
                </a:lnTo>
                <a:cubicBezTo>
                  <a:pt x="1570748" y="3677469"/>
                  <a:pt x="1570748" y="3679565"/>
                  <a:pt x="1572092" y="3680822"/>
                </a:cubicBezTo>
                <a:cubicBezTo>
                  <a:pt x="1573416" y="3682118"/>
                  <a:pt x="1575521" y="3682118"/>
                  <a:pt x="1576740" y="3680822"/>
                </a:cubicBezTo>
                <a:lnTo>
                  <a:pt x="1592961" y="3664582"/>
                </a:lnTo>
                <a:lnTo>
                  <a:pt x="1592961" y="3671183"/>
                </a:lnTo>
                <a:cubicBezTo>
                  <a:pt x="1593142" y="3680403"/>
                  <a:pt x="1590094" y="3695652"/>
                  <a:pt x="1586370" y="3704634"/>
                </a:cubicBezTo>
                <a:moveTo>
                  <a:pt x="1816418" y="3617376"/>
                </a:moveTo>
                <a:cubicBezTo>
                  <a:pt x="1817551" y="3618767"/>
                  <a:pt x="1819637" y="3618957"/>
                  <a:pt x="1821075" y="3617757"/>
                </a:cubicBezTo>
                <a:cubicBezTo>
                  <a:pt x="1822495" y="3616585"/>
                  <a:pt x="1822695" y="3614500"/>
                  <a:pt x="1821552" y="3613052"/>
                </a:cubicBezTo>
                <a:cubicBezTo>
                  <a:pt x="1804216" y="3592316"/>
                  <a:pt x="1778775" y="3580305"/>
                  <a:pt x="1751829" y="3580305"/>
                </a:cubicBezTo>
                <a:cubicBezTo>
                  <a:pt x="1701803" y="3580305"/>
                  <a:pt x="1661141" y="3620958"/>
                  <a:pt x="1661141" y="3670907"/>
                </a:cubicBezTo>
                <a:lnTo>
                  <a:pt x="1661046" y="3677555"/>
                </a:lnTo>
                <a:lnTo>
                  <a:pt x="1644862" y="3661372"/>
                </a:lnTo>
                <a:cubicBezTo>
                  <a:pt x="1643529" y="3660029"/>
                  <a:pt x="1641434" y="3660029"/>
                  <a:pt x="1640195" y="3661372"/>
                </a:cubicBezTo>
                <a:cubicBezTo>
                  <a:pt x="1638852" y="3662677"/>
                  <a:pt x="1638852" y="3664772"/>
                  <a:pt x="1640195" y="3666011"/>
                </a:cubicBezTo>
                <a:lnTo>
                  <a:pt x="1662008" y="3687823"/>
                </a:lnTo>
                <a:cubicBezTo>
                  <a:pt x="1662665" y="3688490"/>
                  <a:pt x="1663541" y="3688814"/>
                  <a:pt x="1664398" y="3688814"/>
                </a:cubicBezTo>
                <a:cubicBezTo>
                  <a:pt x="1665246" y="3688814"/>
                  <a:pt x="1666084" y="3688490"/>
                  <a:pt x="1666770" y="3687823"/>
                </a:cubicBezTo>
                <a:lnTo>
                  <a:pt x="1688582" y="3666011"/>
                </a:lnTo>
                <a:cubicBezTo>
                  <a:pt x="1689897" y="3665001"/>
                  <a:pt x="1689897" y="3662906"/>
                  <a:pt x="1688582" y="3661562"/>
                </a:cubicBezTo>
                <a:cubicBezTo>
                  <a:pt x="1687240" y="3660219"/>
                  <a:pt x="1685154" y="3660219"/>
                  <a:pt x="1683896" y="3661562"/>
                </a:cubicBezTo>
                <a:lnTo>
                  <a:pt x="1667713" y="3677745"/>
                </a:lnTo>
                <a:lnTo>
                  <a:pt x="1667799" y="3671097"/>
                </a:lnTo>
                <a:cubicBezTo>
                  <a:pt x="1667799" y="3624777"/>
                  <a:pt x="1705527" y="3587048"/>
                  <a:pt x="1751829" y="3587048"/>
                </a:cubicBezTo>
                <a:cubicBezTo>
                  <a:pt x="1776870" y="3587048"/>
                  <a:pt x="1800406" y="3598126"/>
                  <a:pt x="1816418" y="3617376"/>
                </a:cubicBezTo>
                <a:moveTo>
                  <a:pt x="1688211" y="3725656"/>
                </a:moveTo>
                <a:cubicBezTo>
                  <a:pt x="1687068" y="3724209"/>
                  <a:pt x="1684954" y="3724027"/>
                  <a:pt x="1683525" y="3725190"/>
                </a:cubicBezTo>
                <a:cubicBezTo>
                  <a:pt x="1682106" y="3726313"/>
                  <a:pt x="1681810" y="3728447"/>
                  <a:pt x="1683068" y="3729838"/>
                </a:cubicBezTo>
                <a:cubicBezTo>
                  <a:pt x="1687344" y="3735267"/>
                  <a:pt x="1692383" y="3740115"/>
                  <a:pt x="1698021" y="3744258"/>
                </a:cubicBezTo>
                <a:cubicBezTo>
                  <a:pt x="1698574" y="3744716"/>
                  <a:pt x="1699346" y="3744897"/>
                  <a:pt x="1700022" y="3744897"/>
                </a:cubicBezTo>
                <a:cubicBezTo>
                  <a:pt x="1701060" y="3744897"/>
                  <a:pt x="1702022" y="3744449"/>
                  <a:pt x="1702670" y="3743554"/>
                </a:cubicBezTo>
                <a:cubicBezTo>
                  <a:pt x="1703718" y="3742011"/>
                  <a:pt x="1703432" y="3740011"/>
                  <a:pt x="1701908" y="3738906"/>
                </a:cubicBezTo>
                <a:cubicBezTo>
                  <a:pt x="1696745" y="3735095"/>
                  <a:pt x="1692202" y="3730619"/>
                  <a:pt x="1688211" y="3725656"/>
                </a:cubicBezTo>
                <a:moveTo>
                  <a:pt x="2359333" y="1531277"/>
                </a:moveTo>
                <a:cubicBezTo>
                  <a:pt x="2341426" y="1531277"/>
                  <a:pt x="2326834" y="1516704"/>
                  <a:pt x="2326834" y="1498806"/>
                </a:cubicBezTo>
                <a:cubicBezTo>
                  <a:pt x="2326834" y="1473832"/>
                  <a:pt x="2351513" y="1437180"/>
                  <a:pt x="2359333" y="1437180"/>
                </a:cubicBezTo>
                <a:cubicBezTo>
                  <a:pt x="2367134" y="1437180"/>
                  <a:pt x="2391823" y="1473832"/>
                  <a:pt x="2391823" y="1498806"/>
                </a:cubicBezTo>
                <a:cubicBezTo>
                  <a:pt x="2391823" y="1516704"/>
                  <a:pt x="2377240" y="1531277"/>
                  <a:pt x="2359333" y="1531277"/>
                </a:cubicBezTo>
                <a:moveTo>
                  <a:pt x="2359333" y="1444247"/>
                </a:moveTo>
                <a:cubicBezTo>
                  <a:pt x="2353818" y="1448810"/>
                  <a:pt x="2333520" y="1476994"/>
                  <a:pt x="2333520" y="1498806"/>
                </a:cubicBezTo>
                <a:cubicBezTo>
                  <a:pt x="2333520" y="1512989"/>
                  <a:pt x="2345141" y="1524619"/>
                  <a:pt x="2359333" y="1524619"/>
                </a:cubicBezTo>
                <a:cubicBezTo>
                  <a:pt x="2373506" y="1524619"/>
                  <a:pt x="2385146" y="1512989"/>
                  <a:pt x="2385146" y="1498806"/>
                </a:cubicBezTo>
                <a:cubicBezTo>
                  <a:pt x="2385146" y="1476994"/>
                  <a:pt x="2364867" y="1448810"/>
                  <a:pt x="2359333" y="1444247"/>
                </a:cubicBezTo>
                <a:moveTo>
                  <a:pt x="1829352" y="3704634"/>
                </a:moveTo>
                <a:cubicBezTo>
                  <a:pt x="1828686" y="3706302"/>
                  <a:pt x="1829457" y="3708206"/>
                  <a:pt x="1831086" y="3708997"/>
                </a:cubicBezTo>
                <a:cubicBezTo>
                  <a:pt x="1831534" y="3709197"/>
                  <a:pt x="1831934" y="3709273"/>
                  <a:pt x="1832400" y="3709273"/>
                </a:cubicBezTo>
                <a:cubicBezTo>
                  <a:pt x="1833724" y="3709273"/>
                  <a:pt x="1834991" y="3708540"/>
                  <a:pt x="1835458" y="3707273"/>
                </a:cubicBezTo>
                <a:cubicBezTo>
                  <a:pt x="1839640" y="3697481"/>
                  <a:pt x="1842802" y="3681279"/>
                  <a:pt x="1842602" y="3671183"/>
                </a:cubicBezTo>
                <a:lnTo>
                  <a:pt x="1842602" y="3664677"/>
                </a:lnTo>
                <a:lnTo>
                  <a:pt x="1858803" y="3680908"/>
                </a:lnTo>
                <a:cubicBezTo>
                  <a:pt x="1859442" y="3681565"/>
                  <a:pt x="1860309" y="3681841"/>
                  <a:pt x="1861175" y="3681841"/>
                </a:cubicBezTo>
                <a:cubicBezTo>
                  <a:pt x="1862033" y="3681841"/>
                  <a:pt x="1862890" y="3681565"/>
                  <a:pt x="1863547" y="3680908"/>
                </a:cubicBezTo>
                <a:cubicBezTo>
                  <a:pt x="1864880" y="3679565"/>
                  <a:pt x="1864880" y="3677469"/>
                  <a:pt x="1863547" y="3676212"/>
                </a:cubicBezTo>
                <a:lnTo>
                  <a:pt x="1841630" y="3654304"/>
                </a:lnTo>
                <a:cubicBezTo>
                  <a:pt x="1841068" y="3653752"/>
                  <a:pt x="1840230" y="3653371"/>
                  <a:pt x="1839258" y="3653371"/>
                </a:cubicBezTo>
                <a:cubicBezTo>
                  <a:pt x="1838297" y="3653371"/>
                  <a:pt x="1837534" y="3653752"/>
                  <a:pt x="1836887" y="3654304"/>
                </a:cubicBezTo>
                <a:lnTo>
                  <a:pt x="1815074" y="3676117"/>
                </a:lnTo>
                <a:cubicBezTo>
                  <a:pt x="1813722" y="3677469"/>
                  <a:pt x="1813722" y="3679565"/>
                  <a:pt x="1815074" y="3680822"/>
                </a:cubicBezTo>
                <a:cubicBezTo>
                  <a:pt x="1816418" y="3682118"/>
                  <a:pt x="1818494" y="3682118"/>
                  <a:pt x="1819732" y="3680822"/>
                </a:cubicBezTo>
                <a:lnTo>
                  <a:pt x="1835934" y="3664582"/>
                </a:lnTo>
                <a:lnTo>
                  <a:pt x="1835934" y="3671183"/>
                </a:lnTo>
                <a:cubicBezTo>
                  <a:pt x="1836125" y="3680403"/>
                  <a:pt x="1833086" y="3695652"/>
                  <a:pt x="1829352" y="3704634"/>
                </a:cubicBezTo>
                <a:moveTo>
                  <a:pt x="1573416" y="3617376"/>
                </a:moveTo>
                <a:cubicBezTo>
                  <a:pt x="1574559" y="3618767"/>
                  <a:pt x="1576654" y="3618957"/>
                  <a:pt x="1578092" y="3617757"/>
                </a:cubicBezTo>
                <a:cubicBezTo>
                  <a:pt x="1579512" y="3616585"/>
                  <a:pt x="1579693" y="3614500"/>
                  <a:pt x="1578559" y="3613052"/>
                </a:cubicBezTo>
                <a:cubicBezTo>
                  <a:pt x="1561233" y="3592316"/>
                  <a:pt x="1535887" y="3580305"/>
                  <a:pt x="1508846" y="3580305"/>
                </a:cubicBezTo>
                <a:cubicBezTo>
                  <a:pt x="1458840" y="3580305"/>
                  <a:pt x="1418168" y="3620958"/>
                  <a:pt x="1418168" y="3670907"/>
                </a:cubicBezTo>
                <a:lnTo>
                  <a:pt x="1418082" y="3677555"/>
                </a:lnTo>
                <a:lnTo>
                  <a:pt x="1401880" y="3661372"/>
                </a:lnTo>
                <a:cubicBezTo>
                  <a:pt x="1400547" y="3660029"/>
                  <a:pt x="1398451" y="3660029"/>
                  <a:pt x="1397194" y="3661372"/>
                </a:cubicBezTo>
                <a:cubicBezTo>
                  <a:pt x="1395870" y="3662677"/>
                  <a:pt x="1395870" y="3664772"/>
                  <a:pt x="1397194" y="3666011"/>
                </a:cubicBezTo>
                <a:lnTo>
                  <a:pt x="1419130" y="3687823"/>
                </a:lnTo>
                <a:cubicBezTo>
                  <a:pt x="1419777" y="3688490"/>
                  <a:pt x="1420635" y="3688814"/>
                  <a:pt x="1421502" y="3688814"/>
                </a:cubicBezTo>
                <a:cubicBezTo>
                  <a:pt x="1422359" y="3688814"/>
                  <a:pt x="1423216" y="3688490"/>
                  <a:pt x="1423873" y="3687823"/>
                </a:cubicBezTo>
                <a:lnTo>
                  <a:pt x="1445780" y="3666011"/>
                </a:lnTo>
                <a:cubicBezTo>
                  <a:pt x="1446933" y="3665001"/>
                  <a:pt x="1446933" y="3662906"/>
                  <a:pt x="1445590" y="3661562"/>
                </a:cubicBezTo>
                <a:cubicBezTo>
                  <a:pt x="1444266" y="3660219"/>
                  <a:pt x="1442171" y="3660219"/>
                  <a:pt x="1440913" y="3661562"/>
                </a:cubicBezTo>
                <a:lnTo>
                  <a:pt x="1424731" y="3677745"/>
                </a:lnTo>
                <a:lnTo>
                  <a:pt x="1424826" y="3671097"/>
                </a:lnTo>
                <a:cubicBezTo>
                  <a:pt x="1424826" y="3624777"/>
                  <a:pt x="1462545" y="3587048"/>
                  <a:pt x="1508846" y="3587048"/>
                </a:cubicBezTo>
                <a:cubicBezTo>
                  <a:pt x="1533887" y="3587048"/>
                  <a:pt x="1557423" y="3598126"/>
                  <a:pt x="1573416" y="3617376"/>
                </a:cubicBezTo>
                <a:moveTo>
                  <a:pt x="2359333" y="2017243"/>
                </a:moveTo>
                <a:cubicBezTo>
                  <a:pt x="2341426" y="2017243"/>
                  <a:pt x="2326834" y="2002688"/>
                  <a:pt x="2326834" y="1984782"/>
                </a:cubicBezTo>
                <a:cubicBezTo>
                  <a:pt x="2326834" y="1959807"/>
                  <a:pt x="2351513" y="1923155"/>
                  <a:pt x="2359333" y="1923155"/>
                </a:cubicBezTo>
                <a:cubicBezTo>
                  <a:pt x="2367134" y="1923155"/>
                  <a:pt x="2391823" y="1959807"/>
                  <a:pt x="2391823" y="1984782"/>
                </a:cubicBezTo>
                <a:cubicBezTo>
                  <a:pt x="2391823" y="2002688"/>
                  <a:pt x="2377240" y="2017243"/>
                  <a:pt x="2359333" y="2017243"/>
                </a:cubicBezTo>
                <a:moveTo>
                  <a:pt x="2359333" y="1930184"/>
                </a:moveTo>
                <a:cubicBezTo>
                  <a:pt x="2353818" y="1934785"/>
                  <a:pt x="2333520" y="1962969"/>
                  <a:pt x="2333520" y="1984782"/>
                </a:cubicBezTo>
                <a:cubicBezTo>
                  <a:pt x="2333520" y="1998964"/>
                  <a:pt x="2345141" y="2010594"/>
                  <a:pt x="2359333" y="2010594"/>
                </a:cubicBezTo>
                <a:cubicBezTo>
                  <a:pt x="2373506" y="2010594"/>
                  <a:pt x="2385146" y="1999059"/>
                  <a:pt x="2385146" y="1984782"/>
                </a:cubicBezTo>
                <a:cubicBezTo>
                  <a:pt x="2385146" y="1962969"/>
                  <a:pt x="2364867" y="1934785"/>
                  <a:pt x="2359333" y="1930184"/>
                </a:cubicBezTo>
                <a:moveTo>
                  <a:pt x="2301021" y="2218115"/>
                </a:moveTo>
                <a:cubicBezTo>
                  <a:pt x="2299697" y="2219468"/>
                  <a:pt x="2299697" y="2221554"/>
                  <a:pt x="2301021" y="2222811"/>
                </a:cubicBezTo>
                <a:cubicBezTo>
                  <a:pt x="2302383" y="2224164"/>
                  <a:pt x="2304469" y="2224164"/>
                  <a:pt x="2305707" y="2222811"/>
                </a:cubicBezTo>
                <a:lnTo>
                  <a:pt x="2321890" y="2206628"/>
                </a:lnTo>
                <a:lnTo>
                  <a:pt x="2321890" y="2213191"/>
                </a:lnTo>
                <a:cubicBezTo>
                  <a:pt x="2322090" y="2222440"/>
                  <a:pt x="2319052" y="2237651"/>
                  <a:pt x="2315327" y="2246624"/>
                </a:cubicBezTo>
                <a:cubicBezTo>
                  <a:pt x="2314547" y="2248348"/>
                  <a:pt x="2315423" y="2250253"/>
                  <a:pt x="2317052" y="2250996"/>
                </a:cubicBezTo>
                <a:cubicBezTo>
                  <a:pt x="2317509" y="2251186"/>
                  <a:pt x="2317889" y="2251281"/>
                  <a:pt x="2318375" y="2251281"/>
                </a:cubicBezTo>
                <a:cubicBezTo>
                  <a:pt x="2319690" y="2251281"/>
                  <a:pt x="2320928" y="2250538"/>
                  <a:pt x="2321424" y="2249281"/>
                </a:cubicBezTo>
                <a:cubicBezTo>
                  <a:pt x="2325615" y="2239461"/>
                  <a:pt x="2328748" y="2223278"/>
                  <a:pt x="2328557" y="2213191"/>
                </a:cubicBezTo>
                <a:lnTo>
                  <a:pt x="2328557" y="2206724"/>
                </a:lnTo>
                <a:lnTo>
                  <a:pt x="2344741" y="2222907"/>
                </a:lnTo>
                <a:cubicBezTo>
                  <a:pt x="2345417" y="2223554"/>
                  <a:pt x="2346284" y="2223840"/>
                  <a:pt x="2347141" y="2223840"/>
                </a:cubicBezTo>
                <a:cubicBezTo>
                  <a:pt x="2347998" y="2223840"/>
                  <a:pt x="2348865" y="2223554"/>
                  <a:pt x="2349503" y="2222907"/>
                </a:cubicBezTo>
                <a:cubicBezTo>
                  <a:pt x="2350855" y="2221554"/>
                  <a:pt x="2350855" y="2219468"/>
                  <a:pt x="2349503" y="2218249"/>
                </a:cubicBezTo>
                <a:lnTo>
                  <a:pt x="2327605" y="2196351"/>
                </a:lnTo>
                <a:cubicBezTo>
                  <a:pt x="2327053" y="2195751"/>
                  <a:pt x="2326186" y="2195370"/>
                  <a:pt x="2325233" y="2195370"/>
                </a:cubicBezTo>
                <a:cubicBezTo>
                  <a:pt x="2324281" y="2195370"/>
                  <a:pt x="2323519" y="2195751"/>
                  <a:pt x="2322843" y="2196351"/>
                </a:cubicBezTo>
                <a:lnTo>
                  <a:pt x="2301021" y="2218115"/>
                </a:lnTo>
                <a:close/>
                <a:moveTo>
                  <a:pt x="2303421" y="2266064"/>
                </a:moveTo>
                <a:cubicBezTo>
                  <a:pt x="2299325" y="2270989"/>
                  <a:pt x="2294563" y="2275456"/>
                  <a:pt x="2289210" y="2279361"/>
                </a:cubicBezTo>
                <a:cubicBezTo>
                  <a:pt x="2287705" y="2280438"/>
                  <a:pt x="2287429" y="2282533"/>
                  <a:pt x="2288477" y="2284067"/>
                </a:cubicBezTo>
                <a:cubicBezTo>
                  <a:pt x="2289124" y="2284895"/>
                  <a:pt x="2290077" y="2285362"/>
                  <a:pt x="2291115" y="2285362"/>
                </a:cubicBezTo>
                <a:cubicBezTo>
                  <a:pt x="2291791" y="2285362"/>
                  <a:pt x="2292477" y="2285181"/>
                  <a:pt x="2293106" y="2284714"/>
                </a:cubicBezTo>
                <a:cubicBezTo>
                  <a:pt x="2298839" y="2280523"/>
                  <a:pt x="2304079" y="2275646"/>
                  <a:pt x="2308555" y="2270246"/>
                </a:cubicBezTo>
                <a:cubicBezTo>
                  <a:pt x="2309698" y="2268808"/>
                  <a:pt x="2309517" y="2266712"/>
                  <a:pt x="2308079" y="2265550"/>
                </a:cubicBezTo>
                <a:cubicBezTo>
                  <a:pt x="2306755" y="2264435"/>
                  <a:pt x="2304640" y="2264626"/>
                  <a:pt x="2303421" y="2266064"/>
                </a:cubicBezTo>
                <a:moveTo>
                  <a:pt x="2295697" y="2024682"/>
                </a:moveTo>
                <a:cubicBezTo>
                  <a:pt x="2294572" y="2023253"/>
                  <a:pt x="2292467" y="2023062"/>
                  <a:pt x="2291039" y="2024224"/>
                </a:cubicBezTo>
                <a:cubicBezTo>
                  <a:pt x="2289610" y="2025329"/>
                  <a:pt x="2289324" y="2027434"/>
                  <a:pt x="2290572" y="2028863"/>
                </a:cubicBezTo>
                <a:cubicBezTo>
                  <a:pt x="2294839" y="2034312"/>
                  <a:pt x="2299888" y="2039150"/>
                  <a:pt x="2305517" y="2043246"/>
                </a:cubicBezTo>
                <a:cubicBezTo>
                  <a:pt x="2306079" y="2043751"/>
                  <a:pt x="2306850" y="2043932"/>
                  <a:pt x="2307517" y="2043932"/>
                </a:cubicBezTo>
                <a:cubicBezTo>
                  <a:pt x="2308564" y="2043932"/>
                  <a:pt x="2309517" y="2043417"/>
                  <a:pt x="2310184" y="2042589"/>
                </a:cubicBezTo>
                <a:cubicBezTo>
                  <a:pt x="2311241" y="2041046"/>
                  <a:pt x="2310936" y="2039055"/>
                  <a:pt x="2309422" y="2037950"/>
                </a:cubicBezTo>
                <a:cubicBezTo>
                  <a:pt x="2304279" y="2034131"/>
                  <a:pt x="2299706" y="2029663"/>
                  <a:pt x="2295697" y="2024682"/>
                </a:cubicBezTo>
                <a:moveTo>
                  <a:pt x="2327148" y="2054962"/>
                </a:moveTo>
                <a:cubicBezTo>
                  <a:pt x="2333682" y="2057476"/>
                  <a:pt x="2340664" y="2059057"/>
                  <a:pt x="2347703" y="2059753"/>
                </a:cubicBezTo>
                <a:lnTo>
                  <a:pt x="2348093" y="2059753"/>
                </a:lnTo>
                <a:cubicBezTo>
                  <a:pt x="2349799" y="2059753"/>
                  <a:pt x="2351227" y="2058495"/>
                  <a:pt x="2351427" y="2056781"/>
                </a:cubicBezTo>
                <a:cubicBezTo>
                  <a:pt x="2351503" y="2054866"/>
                  <a:pt x="2350189" y="2053247"/>
                  <a:pt x="2348370" y="2053057"/>
                </a:cubicBezTo>
                <a:cubicBezTo>
                  <a:pt x="2341912" y="2052409"/>
                  <a:pt x="2335520" y="2050875"/>
                  <a:pt x="2329415" y="2048685"/>
                </a:cubicBezTo>
                <a:cubicBezTo>
                  <a:pt x="2327691" y="2048123"/>
                  <a:pt x="2325795" y="2048961"/>
                  <a:pt x="2325148" y="2050685"/>
                </a:cubicBezTo>
                <a:cubicBezTo>
                  <a:pt x="2324462" y="2052409"/>
                  <a:pt x="2325415" y="2054314"/>
                  <a:pt x="2327148" y="2054962"/>
                </a:cubicBezTo>
                <a:moveTo>
                  <a:pt x="2147202" y="1726930"/>
                </a:moveTo>
                <a:lnTo>
                  <a:pt x="2147106" y="1733588"/>
                </a:lnTo>
                <a:lnTo>
                  <a:pt x="2130924" y="1717396"/>
                </a:lnTo>
                <a:cubicBezTo>
                  <a:pt x="2129590" y="1716053"/>
                  <a:pt x="2127485" y="1716053"/>
                  <a:pt x="2126247" y="1717396"/>
                </a:cubicBezTo>
                <a:cubicBezTo>
                  <a:pt x="2124923" y="1718748"/>
                  <a:pt x="2124923" y="1720844"/>
                  <a:pt x="2126247" y="1722091"/>
                </a:cubicBezTo>
                <a:lnTo>
                  <a:pt x="2148049" y="1743913"/>
                </a:lnTo>
                <a:cubicBezTo>
                  <a:pt x="2148735" y="1744561"/>
                  <a:pt x="2149592" y="1744837"/>
                  <a:pt x="2150450" y="1744837"/>
                </a:cubicBezTo>
                <a:cubicBezTo>
                  <a:pt x="2151297" y="1744837"/>
                  <a:pt x="2152164" y="1744561"/>
                  <a:pt x="2152822" y="1743913"/>
                </a:cubicBezTo>
                <a:lnTo>
                  <a:pt x="2174634" y="1722091"/>
                </a:lnTo>
                <a:cubicBezTo>
                  <a:pt x="2175881" y="1721025"/>
                  <a:pt x="2175881" y="1718929"/>
                  <a:pt x="2174634" y="1717586"/>
                </a:cubicBezTo>
                <a:cubicBezTo>
                  <a:pt x="2173310" y="1716281"/>
                  <a:pt x="2171205" y="1716281"/>
                  <a:pt x="2169976" y="1717586"/>
                </a:cubicBezTo>
                <a:lnTo>
                  <a:pt x="2153783" y="1733769"/>
                </a:lnTo>
                <a:lnTo>
                  <a:pt x="2153869" y="1727121"/>
                </a:lnTo>
                <a:cubicBezTo>
                  <a:pt x="2153869" y="1680839"/>
                  <a:pt x="2191588" y="1643120"/>
                  <a:pt x="2237889" y="1643120"/>
                </a:cubicBezTo>
                <a:cubicBezTo>
                  <a:pt x="2262940" y="1643120"/>
                  <a:pt x="2286467" y="1654150"/>
                  <a:pt x="2302478" y="1673400"/>
                </a:cubicBezTo>
                <a:cubicBezTo>
                  <a:pt x="2303602" y="1674848"/>
                  <a:pt x="2305707" y="1675028"/>
                  <a:pt x="2307136" y="1673781"/>
                </a:cubicBezTo>
                <a:cubicBezTo>
                  <a:pt x="2308564" y="1672657"/>
                  <a:pt x="2308746" y="1670561"/>
                  <a:pt x="2307603" y="1669123"/>
                </a:cubicBezTo>
                <a:cubicBezTo>
                  <a:pt x="2290267" y="1648330"/>
                  <a:pt x="2264854" y="1636338"/>
                  <a:pt x="2237889" y="1636338"/>
                </a:cubicBezTo>
                <a:cubicBezTo>
                  <a:pt x="2187883" y="1636338"/>
                  <a:pt x="2147202" y="1677029"/>
                  <a:pt x="2147202" y="1726930"/>
                </a:cubicBezTo>
                <a:moveTo>
                  <a:pt x="2301021" y="1732188"/>
                </a:moveTo>
                <a:cubicBezTo>
                  <a:pt x="2299697" y="1733502"/>
                  <a:pt x="2299697" y="1735579"/>
                  <a:pt x="2301021" y="1736836"/>
                </a:cubicBezTo>
                <a:cubicBezTo>
                  <a:pt x="2302383" y="1738189"/>
                  <a:pt x="2304469" y="1738189"/>
                  <a:pt x="2305707" y="1736836"/>
                </a:cubicBezTo>
                <a:lnTo>
                  <a:pt x="2321890" y="1720653"/>
                </a:lnTo>
                <a:lnTo>
                  <a:pt x="2321890" y="1727216"/>
                </a:lnTo>
                <a:cubicBezTo>
                  <a:pt x="2322090" y="1736474"/>
                  <a:pt x="2319052" y="1751676"/>
                  <a:pt x="2315327" y="1760649"/>
                </a:cubicBezTo>
                <a:cubicBezTo>
                  <a:pt x="2314547" y="1762373"/>
                  <a:pt x="2315423" y="1764287"/>
                  <a:pt x="2317052" y="1765021"/>
                </a:cubicBezTo>
                <a:cubicBezTo>
                  <a:pt x="2317509" y="1765211"/>
                  <a:pt x="2317889" y="1765306"/>
                  <a:pt x="2318375" y="1765306"/>
                </a:cubicBezTo>
                <a:cubicBezTo>
                  <a:pt x="2319690" y="1765306"/>
                  <a:pt x="2320928" y="1764563"/>
                  <a:pt x="2321424" y="1763306"/>
                </a:cubicBezTo>
                <a:cubicBezTo>
                  <a:pt x="2325615" y="1753486"/>
                  <a:pt x="2328748" y="1737312"/>
                  <a:pt x="2328557" y="1727216"/>
                </a:cubicBezTo>
                <a:lnTo>
                  <a:pt x="2328557" y="1720749"/>
                </a:lnTo>
                <a:lnTo>
                  <a:pt x="2344741" y="1736931"/>
                </a:lnTo>
                <a:cubicBezTo>
                  <a:pt x="2345417" y="1737579"/>
                  <a:pt x="2346284" y="1737874"/>
                  <a:pt x="2347141" y="1737874"/>
                </a:cubicBezTo>
                <a:cubicBezTo>
                  <a:pt x="2347998" y="1737874"/>
                  <a:pt x="2348865" y="1737579"/>
                  <a:pt x="2349503" y="1736931"/>
                </a:cubicBezTo>
                <a:cubicBezTo>
                  <a:pt x="2350855" y="1735579"/>
                  <a:pt x="2350855" y="1733502"/>
                  <a:pt x="2349503" y="1732274"/>
                </a:cubicBezTo>
                <a:lnTo>
                  <a:pt x="2327605" y="1710376"/>
                </a:lnTo>
                <a:cubicBezTo>
                  <a:pt x="2327053" y="1709776"/>
                  <a:pt x="2326186" y="1709395"/>
                  <a:pt x="2325233" y="1709395"/>
                </a:cubicBezTo>
                <a:cubicBezTo>
                  <a:pt x="2324281" y="1709395"/>
                  <a:pt x="2323519" y="1709776"/>
                  <a:pt x="2322843" y="1710376"/>
                </a:cubicBezTo>
                <a:lnTo>
                  <a:pt x="2301021" y="1732188"/>
                </a:lnTo>
                <a:close/>
                <a:moveTo>
                  <a:pt x="2303421" y="1780099"/>
                </a:moveTo>
                <a:cubicBezTo>
                  <a:pt x="2299325" y="1785023"/>
                  <a:pt x="2294563" y="1789538"/>
                  <a:pt x="2289210" y="1793396"/>
                </a:cubicBezTo>
                <a:cubicBezTo>
                  <a:pt x="2287705" y="1794472"/>
                  <a:pt x="2287429" y="1796567"/>
                  <a:pt x="2288477" y="1798101"/>
                </a:cubicBezTo>
                <a:cubicBezTo>
                  <a:pt x="2289124" y="1798939"/>
                  <a:pt x="2290077" y="1799435"/>
                  <a:pt x="2291115" y="1799435"/>
                </a:cubicBezTo>
                <a:cubicBezTo>
                  <a:pt x="2291791" y="1799435"/>
                  <a:pt x="2292477" y="1799215"/>
                  <a:pt x="2293106" y="1798749"/>
                </a:cubicBezTo>
                <a:cubicBezTo>
                  <a:pt x="2298839" y="1794558"/>
                  <a:pt x="2304079" y="1789719"/>
                  <a:pt x="2308555" y="1784280"/>
                </a:cubicBezTo>
                <a:cubicBezTo>
                  <a:pt x="2309698" y="1782842"/>
                  <a:pt x="2309517" y="1780746"/>
                  <a:pt x="2308079" y="1779632"/>
                </a:cubicBezTo>
                <a:cubicBezTo>
                  <a:pt x="2306755" y="1778470"/>
                  <a:pt x="2304640" y="1778651"/>
                  <a:pt x="2303421" y="1780099"/>
                </a:cubicBezTo>
                <a:moveTo>
                  <a:pt x="2147202" y="2212905"/>
                </a:moveTo>
                <a:lnTo>
                  <a:pt x="2147106" y="2219563"/>
                </a:lnTo>
                <a:lnTo>
                  <a:pt x="2130924" y="2203371"/>
                </a:lnTo>
                <a:cubicBezTo>
                  <a:pt x="2129590" y="2202028"/>
                  <a:pt x="2127485" y="2202028"/>
                  <a:pt x="2126247" y="2203371"/>
                </a:cubicBezTo>
                <a:cubicBezTo>
                  <a:pt x="2124923" y="2204723"/>
                  <a:pt x="2124923" y="2206819"/>
                  <a:pt x="2126247" y="2208019"/>
                </a:cubicBezTo>
                <a:lnTo>
                  <a:pt x="2148049" y="2229841"/>
                </a:lnTo>
                <a:cubicBezTo>
                  <a:pt x="2148735" y="2230536"/>
                  <a:pt x="2149592" y="2230812"/>
                  <a:pt x="2150450" y="2230812"/>
                </a:cubicBezTo>
                <a:cubicBezTo>
                  <a:pt x="2151297" y="2230812"/>
                  <a:pt x="2152164" y="2230536"/>
                  <a:pt x="2152822" y="2229841"/>
                </a:cubicBezTo>
                <a:lnTo>
                  <a:pt x="2174634" y="2208019"/>
                </a:lnTo>
                <a:cubicBezTo>
                  <a:pt x="2175881" y="2207000"/>
                  <a:pt x="2175881" y="2204904"/>
                  <a:pt x="2174634" y="2203561"/>
                </a:cubicBezTo>
                <a:cubicBezTo>
                  <a:pt x="2173310" y="2202209"/>
                  <a:pt x="2171205" y="2202209"/>
                  <a:pt x="2169976" y="2203561"/>
                </a:cubicBezTo>
                <a:lnTo>
                  <a:pt x="2153783" y="2219744"/>
                </a:lnTo>
                <a:lnTo>
                  <a:pt x="2153869" y="2213096"/>
                </a:lnTo>
                <a:cubicBezTo>
                  <a:pt x="2153869" y="2166814"/>
                  <a:pt x="2191588" y="2129095"/>
                  <a:pt x="2237889" y="2129095"/>
                </a:cubicBezTo>
                <a:cubicBezTo>
                  <a:pt x="2262940" y="2129095"/>
                  <a:pt x="2286467" y="2140125"/>
                  <a:pt x="2302478" y="2159375"/>
                </a:cubicBezTo>
                <a:cubicBezTo>
                  <a:pt x="2303602" y="2160823"/>
                  <a:pt x="2305707" y="2161004"/>
                  <a:pt x="2307136" y="2159756"/>
                </a:cubicBezTo>
                <a:cubicBezTo>
                  <a:pt x="2308564" y="2158584"/>
                  <a:pt x="2308746" y="2156489"/>
                  <a:pt x="2307603" y="2155098"/>
                </a:cubicBezTo>
                <a:cubicBezTo>
                  <a:pt x="2290267" y="2134305"/>
                  <a:pt x="2264854" y="2122313"/>
                  <a:pt x="2237889" y="2122313"/>
                </a:cubicBezTo>
                <a:cubicBezTo>
                  <a:pt x="2187883" y="2122313"/>
                  <a:pt x="2147202" y="2163004"/>
                  <a:pt x="2147202" y="2212905"/>
                </a:cubicBezTo>
                <a:moveTo>
                  <a:pt x="2295697" y="1538716"/>
                </a:moveTo>
                <a:cubicBezTo>
                  <a:pt x="2294572" y="1537278"/>
                  <a:pt x="2292467" y="1537087"/>
                  <a:pt x="2291039" y="1538249"/>
                </a:cubicBezTo>
                <a:cubicBezTo>
                  <a:pt x="2289610" y="1539364"/>
                  <a:pt x="2289324" y="1541507"/>
                  <a:pt x="2290572" y="1542898"/>
                </a:cubicBezTo>
                <a:cubicBezTo>
                  <a:pt x="2294839" y="1548346"/>
                  <a:pt x="2299888" y="1553185"/>
                  <a:pt x="2305517" y="1557271"/>
                </a:cubicBezTo>
                <a:cubicBezTo>
                  <a:pt x="2306079" y="1557785"/>
                  <a:pt x="2306850" y="1557966"/>
                  <a:pt x="2307517" y="1557966"/>
                </a:cubicBezTo>
                <a:cubicBezTo>
                  <a:pt x="2308564" y="1557966"/>
                  <a:pt x="2309517" y="1557509"/>
                  <a:pt x="2310184" y="1556623"/>
                </a:cubicBezTo>
                <a:cubicBezTo>
                  <a:pt x="2311241" y="1555090"/>
                  <a:pt x="2310936" y="1553089"/>
                  <a:pt x="2309422" y="1551975"/>
                </a:cubicBezTo>
                <a:cubicBezTo>
                  <a:pt x="2304279" y="1548060"/>
                  <a:pt x="2299706" y="1543698"/>
                  <a:pt x="2295697" y="1538716"/>
                </a:cubicBezTo>
                <a:moveTo>
                  <a:pt x="2295697" y="2510657"/>
                </a:moveTo>
                <a:cubicBezTo>
                  <a:pt x="2294572" y="2509218"/>
                  <a:pt x="2292467" y="2509028"/>
                  <a:pt x="2291039" y="2510190"/>
                </a:cubicBezTo>
                <a:cubicBezTo>
                  <a:pt x="2289610" y="2511304"/>
                  <a:pt x="2289324" y="2513400"/>
                  <a:pt x="2290572" y="2514838"/>
                </a:cubicBezTo>
                <a:cubicBezTo>
                  <a:pt x="2294839" y="2520286"/>
                  <a:pt x="2299888" y="2525125"/>
                  <a:pt x="2305517" y="2529211"/>
                </a:cubicBezTo>
                <a:cubicBezTo>
                  <a:pt x="2306079" y="2529678"/>
                  <a:pt x="2306850" y="2529907"/>
                  <a:pt x="2307517" y="2529907"/>
                </a:cubicBezTo>
                <a:cubicBezTo>
                  <a:pt x="2308564" y="2529907"/>
                  <a:pt x="2309517" y="2529393"/>
                  <a:pt x="2310184" y="2528564"/>
                </a:cubicBezTo>
                <a:cubicBezTo>
                  <a:pt x="2311241" y="2527021"/>
                  <a:pt x="2310936" y="2525030"/>
                  <a:pt x="2309422" y="2523916"/>
                </a:cubicBezTo>
                <a:cubicBezTo>
                  <a:pt x="2304279" y="2520096"/>
                  <a:pt x="2299706" y="2515591"/>
                  <a:pt x="2295697" y="2510657"/>
                </a:cubicBezTo>
                <a:moveTo>
                  <a:pt x="2359333" y="2989278"/>
                </a:moveTo>
                <a:cubicBezTo>
                  <a:pt x="2341426" y="2989278"/>
                  <a:pt x="2326834" y="2974724"/>
                  <a:pt x="2326834" y="2956817"/>
                </a:cubicBezTo>
                <a:cubicBezTo>
                  <a:pt x="2326834" y="2931843"/>
                  <a:pt x="2351513" y="2895191"/>
                  <a:pt x="2359333" y="2895191"/>
                </a:cubicBezTo>
                <a:cubicBezTo>
                  <a:pt x="2367134" y="2895191"/>
                  <a:pt x="2391823" y="2931843"/>
                  <a:pt x="2391823" y="2956817"/>
                </a:cubicBezTo>
                <a:cubicBezTo>
                  <a:pt x="2391823" y="2974724"/>
                  <a:pt x="2377240" y="2989278"/>
                  <a:pt x="2359333" y="2989278"/>
                </a:cubicBezTo>
                <a:moveTo>
                  <a:pt x="2359333" y="2902201"/>
                </a:moveTo>
                <a:cubicBezTo>
                  <a:pt x="2353818" y="2906821"/>
                  <a:pt x="2333520" y="2935005"/>
                  <a:pt x="2333520" y="2956817"/>
                </a:cubicBezTo>
                <a:cubicBezTo>
                  <a:pt x="2333520" y="2971000"/>
                  <a:pt x="2345141" y="2982630"/>
                  <a:pt x="2359333" y="2982630"/>
                </a:cubicBezTo>
                <a:cubicBezTo>
                  <a:pt x="2373506" y="2982630"/>
                  <a:pt x="2385146" y="2971095"/>
                  <a:pt x="2385146" y="2956817"/>
                </a:cubicBezTo>
                <a:cubicBezTo>
                  <a:pt x="2385146" y="2935005"/>
                  <a:pt x="2364867" y="2906821"/>
                  <a:pt x="2359333" y="2902201"/>
                </a:cubicBezTo>
                <a:moveTo>
                  <a:pt x="2327148" y="3027007"/>
                </a:moveTo>
                <a:cubicBezTo>
                  <a:pt x="2333682" y="3029464"/>
                  <a:pt x="2340664" y="3031093"/>
                  <a:pt x="2347703" y="3031741"/>
                </a:cubicBezTo>
                <a:lnTo>
                  <a:pt x="2348093" y="3031741"/>
                </a:lnTo>
                <a:cubicBezTo>
                  <a:pt x="2349799" y="3031741"/>
                  <a:pt x="2351227" y="3030531"/>
                  <a:pt x="2351427" y="3028798"/>
                </a:cubicBezTo>
                <a:cubicBezTo>
                  <a:pt x="2351503" y="3026902"/>
                  <a:pt x="2350189" y="3025264"/>
                  <a:pt x="2348370" y="3025093"/>
                </a:cubicBezTo>
                <a:cubicBezTo>
                  <a:pt x="2341912" y="3024435"/>
                  <a:pt x="2335520" y="3022892"/>
                  <a:pt x="2329415" y="3020720"/>
                </a:cubicBezTo>
                <a:cubicBezTo>
                  <a:pt x="2327691" y="3020159"/>
                  <a:pt x="2325795" y="3020997"/>
                  <a:pt x="2325148" y="3022721"/>
                </a:cubicBezTo>
                <a:cubicBezTo>
                  <a:pt x="2324462" y="3024435"/>
                  <a:pt x="2325415" y="3026350"/>
                  <a:pt x="2327148" y="3027007"/>
                </a:cubicBezTo>
                <a:moveTo>
                  <a:pt x="2147202" y="2698966"/>
                </a:moveTo>
                <a:lnTo>
                  <a:pt x="2147106" y="2705614"/>
                </a:lnTo>
                <a:lnTo>
                  <a:pt x="2130924" y="2689432"/>
                </a:lnTo>
                <a:cubicBezTo>
                  <a:pt x="2129590" y="2688088"/>
                  <a:pt x="2127485" y="2688088"/>
                  <a:pt x="2126247" y="2689432"/>
                </a:cubicBezTo>
                <a:cubicBezTo>
                  <a:pt x="2124923" y="2690784"/>
                  <a:pt x="2124923" y="2692870"/>
                  <a:pt x="2126247" y="2694080"/>
                </a:cubicBezTo>
                <a:lnTo>
                  <a:pt x="2148049" y="2715892"/>
                </a:lnTo>
                <a:cubicBezTo>
                  <a:pt x="2148735" y="2716597"/>
                  <a:pt x="2149592" y="2716873"/>
                  <a:pt x="2150450" y="2716873"/>
                </a:cubicBezTo>
                <a:cubicBezTo>
                  <a:pt x="2151297" y="2716873"/>
                  <a:pt x="2152164" y="2716597"/>
                  <a:pt x="2152822" y="2715892"/>
                </a:cubicBezTo>
                <a:lnTo>
                  <a:pt x="2174634" y="2694080"/>
                </a:lnTo>
                <a:cubicBezTo>
                  <a:pt x="2175881" y="2692975"/>
                  <a:pt x="2175881" y="2690879"/>
                  <a:pt x="2174634" y="2689622"/>
                </a:cubicBezTo>
                <a:cubicBezTo>
                  <a:pt x="2173310" y="2688269"/>
                  <a:pt x="2171205" y="2688269"/>
                  <a:pt x="2169976" y="2689622"/>
                </a:cubicBezTo>
                <a:lnTo>
                  <a:pt x="2153783" y="2705805"/>
                </a:lnTo>
                <a:lnTo>
                  <a:pt x="2153869" y="2699157"/>
                </a:lnTo>
                <a:cubicBezTo>
                  <a:pt x="2153869" y="2652884"/>
                  <a:pt x="2191588" y="2615175"/>
                  <a:pt x="2237889" y="2615175"/>
                </a:cubicBezTo>
                <a:cubicBezTo>
                  <a:pt x="2262940" y="2615175"/>
                  <a:pt x="2286467" y="2626185"/>
                  <a:pt x="2302478" y="2645435"/>
                </a:cubicBezTo>
                <a:cubicBezTo>
                  <a:pt x="2303602" y="2646874"/>
                  <a:pt x="2305707" y="2647064"/>
                  <a:pt x="2307136" y="2645817"/>
                </a:cubicBezTo>
                <a:cubicBezTo>
                  <a:pt x="2308564" y="2644645"/>
                  <a:pt x="2308746" y="2642559"/>
                  <a:pt x="2307603" y="2641159"/>
                </a:cubicBezTo>
                <a:cubicBezTo>
                  <a:pt x="2290267" y="2620366"/>
                  <a:pt x="2264854" y="2608364"/>
                  <a:pt x="2237889" y="2608364"/>
                </a:cubicBezTo>
                <a:cubicBezTo>
                  <a:pt x="2187883" y="2608364"/>
                  <a:pt x="2147202" y="2649065"/>
                  <a:pt x="2147202" y="2698966"/>
                </a:cubicBezTo>
                <a:moveTo>
                  <a:pt x="2303421" y="3238052"/>
                </a:moveTo>
                <a:cubicBezTo>
                  <a:pt x="2299325" y="3243043"/>
                  <a:pt x="2294563" y="3247492"/>
                  <a:pt x="2289210" y="3251407"/>
                </a:cubicBezTo>
                <a:cubicBezTo>
                  <a:pt x="2287705" y="3252473"/>
                  <a:pt x="2287429" y="3254578"/>
                  <a:pt x="2288477" y="3256102"/>
                </a:cubicBezTo>
                <a:cubicBezTo>
                  <a:pt x="2289124" y="3256950"/>
                  <a:pt x="2290077" y="3257407"/>
                  <a:pt x="2291115" y="3257407"/>
                </a:cubicBezTo>
                <a:cubicBezTo>
                  <a:pt x="2291791" y="3257407"/>
                  <a:pt x="2292477" y="3257217"/>
                  <a:pt x="2293106" y="3256750"/>
                </a:cubicBezTo>
                <a:cubicBezTo>
                  <a:pt x="2298839" y="3252568"/>
                  <a:pt x="2304079" y="3247682"/>
                  <a:pt x="2308555" y="3242282"/>
                </a:cubicBezTo>
                <a:cubicBezTo>
                  <a:pt x="2309698" y="3240843"/>
                  <a:pt x="2309517" y="3238748"/>
                  <a:pt x="2308079" y="3237586"/>
                </a:cubicBezTo>
                <a:cubicBezTo>
                  <a:pt x="2306755" y="3236471"/>
                  <a:pt x="2304640" y="3236662"/>
                  <a:pt x="2303421" y="3238052"/>
                </a:cubicBezTo>
                <a:moveTo>
                  <a:pt x="2327148" y="2540937"/>
                </a:moveTo>
                <a:cubicBezTo>
                  <a:pt x="2333682" y="2543394"/>
                  <a:pt x="2340664" y="2545013"/>
                  <a:pt x="2347703" y="2545728"/>
                </a:cubicBezTo>
                <a:lnTo>
                  <a:pt x="2348093" y="2545728"/>
                </a:lnTo>
                <a:cubicBezTo>
                  <a:pt x="2349799" y="2545728"/>
                  <a:pt x="2351227" y="2544470"/>
                  <a:pt x="2351427" y="2542756"/>
                </a:cubicBezTo>
                <a:cubicBezTo>
                  <a:pt x="2351503" y="2540937"/>
                  <a:pt x="2350189" y="2539308"/>
                  <a:pt x="2348370" y="2539022"/>
                </a:cubicBezTo>
                <a:cubicBezTo>
                  <a:pt x="2341912" y="2538384"/>
                  <a:pt x="2335520" y="2536841"/>
                  <a:pt x="2329415" y="2534650"/>
                </a:cubicBezTo>
                <a:cubicBezTo>
                  <a:pt x="2327691" y="2534088"/>
                  <a:pt x="2325795" y="2534936"/>
                  <a:pt x="2325148" y="2536651"/>
                </a:cubicBezTo>
                <a:cubicBezTo>
                  <a:pt x="2324462" y="2538384"/>
                  <a:pt x="2325415" y="2540289"/>
                  <a:pt x="2327148" y="2540937"/>
                </a:cubicBezTo>
                <a:moveTo>
                  <a:pt x="2301021" y="3190151"/>
                </a:moveTo>
                <a:cubicBezTo>
                  <a:pt x="2299697" y="3191494"/>
                  <a:pt x="2299697" y="3193590"/>
                  <a:pt x="2301021" y="3194857"/>
                </a:cubicBezTo>
                <a:cubicBezTo>
                  <a:pt x="2302383" y="3196152"/>
                  <a:pt x="2304469" y="3196152"/>
                  <a:pt x="2305707" y="3194857"/>
                </a:cubicBezTo>
                <a:lnTo>
                  <a:pt x="2321890" y="3178664"/>
                </a:lnTo>
                <a:lnTo>
                  <a:pt x="2321890" y="3185208"/>
                </a:lnTo>
                <a:cubicBezTo>
                  <a:pt x="2322090" y="3194437"/>
                  <a:pt x="2319052" y="3209687"/>
                  <a:pt x="2315327" y="3218669"/>
                </a:cubicBezTo>
                <a:cubicBezTo>
                  <a:pt x="2314547" y="3220383"/>
                  <a:pt x="2315423" y="3222241"/>
                  <a:pt x="2317052" y="3223032"/>
                </a:cubicBezTo>
                <a:cubicBezTo>
                  <a:pt x="2317509" y="3223222"/>
                  <a:pt x="2317889" y="3223298"/>
                  <a:pt x="2318375" y="3223298"/>
                </a:cubicBezTo>
                <a:cubicBezTo>
                  <a:pt x="2319690" y="3223298"/>
                  <a:pt x="2320928" y="3222565"/>
                  <a:pt x="2321424" y="3221298"/>
                </a:cubicBezTo>
                <a:cubicBezTo>
                  <a:pt x="2325615" y="3211506"/>
                  <a:pt x="2328748" y="3195314"/>
                  <a:pt x="2328557" y="3185208"/>
                </a:cubicBezTo>
                <a:lnTo>
                  <a:pt x="2328557" y="3178759"/>
                </a:lnTo>
                <a:lnTo>
                  <a:pt x="2344741" y="3194942"/>
                </a:lnTo>
                <a:cubicBezTo>
                  <a:pt x="2345417" y="3195600"/>
                  <a:pt x="2346284" y="3195866"/>
                  <a:pt x="2347141" y="3195866"/>
                </a:cubicBezTo>
                <a:cubicBezTo>
                  <a:pt x="2347998" y="3195866"/>
                  <a:pt x="2348865" y="3195600"/>
                  <a:pt x="2349503" y="3194942"/>
                </a:cubicBezTo>
                <a:cubicBezTo>
                  <a:pt x="2350855" y="3193590"/>
                  <a:pt x="2350855" y="3191494"/>
                  <a:pt x="2349503" y="3190246"/>
                </a:cubicBezTo>
                <a:lnTo>
                  <a:pt x="2327605" y="3168339"/>
                </a:lnTo>
                <a:cubicBezTo>
                  <a:pt x="2327053" y="3167777"/>
                  <a:pt x="2326186" y="3167396"/>
                  <a:pt x="2325233" y="3167396"/>
                </a:cubicBezTo>
                <a:cubicBezTo>
                  <a:pt x="2324281" y="3167396"/>
                  <a:pt x="2323519" y="3167777"/>
                  <a:pt x="2322843" y="3168339"/>
                </a:cubicBezTo>
                <a:lnTo>
                  <a:pt x="2301021" y="3190151"/>
                </a:lnTo>
                <a:close/>
                <a:moveTo>
                  <a:pt x="2359333" y="2503303"/>
                </a:moveTo>
                <a:cubicBezTo>
                  <a:pt x="2341426" y="2503303"/>
                  <a:pt x="2326834" y="2488749"/>
                  <a:pt x="2326834" y="2470842"/>
                </a:cubicBezTo>
                <a:cubicBezTo>
                  <a:pt x="2326834" y="2445868"/>
                  <a:pt x="2351513" y="2409225"/>
                  <a:pt x="2359333" y="2409225"/>
                </a:cubicBezTo>
                <a:cubicBezTo>
                  <a:pt x="2367134" y="2409225"/>
                  <a:pt x="2391823" y="2445868"/>
                  <a:pt x="2391823" y="2470842"/>
                </a:cubicBezTo>
                <a:cubicBezTo>
                  <a:pt x="2391823" y="2488749"/>
                  <a:pt x="2377240" y="2503303"/>
                  <a:pt x="2359333" y="2503303"/>
                </a:cubicBezTo>
                <a:moveTo>
                  <a:pt x="2359333" y="2416235"/>
                </a:moveTo>
                <a:cubicBezTo>
                  <a:pt x="2353818" y="2420846"/>
                  <a:pt x="2333520" y="2449030"/>
                  <a:pt x="2333520" y="2470842"/>
                </a:cubicBezTo>
                <a:cubicBezTo>
                  <a:pt x="2333520" y="2485034"/>
                  <a:pt x="2345141" y="2496655"/>
                  <a:pt x="2359333" y="2496655"/>
                </a:cubicBezTo>
                <a:cubicBezTo>
                  <a:pt x="2373506" y="2496655"/>
                  <a:pt x="2385146" y="2485034"/>
                  <a:pt x="2385146" y="2470842"/>
                </a:cubicBezTo>
                <a:cubicBezTo>
                  <a:pt x="2385146" y="2449030"/>
                  <a:pt x="2364867" y="2420846"/>
                  <a:pt x="2359333" y="2416235"/>
                </a:cubicBezTo>
                <a:moveTo>
                  <a:pt x="2301021" y="2704091"/>
                </a:moveTo>
                <a:cubicBezTo>
                  <a:pt x="2299697" y="2705434"/>
                  <a:pt x="2299697" y="2707529"/>
                  <a:pt x="2301021" y="2708786"/>
                </a:cubicBezTo>
                <a:cubicBezTo>
                  <a:pt x="2302383" y="2710082"/>
                  <a:pt x="2304469" y="2710082"/>
                  <a:pt x="2305707" y="2708786"/>
                </a:cubicBezTo>
                <a:lnTo>
                  <a:pt x="2321890" y="2692603"/>
                </a:lnTo>
                <a:lnTo>
                  <a:pt x="2321890" y="2699157"/>
                </a:lnTo>
                <a:cubicBezTo>
                  <a:pt x="2322090" y="2708415"/>
                  <a:pt x="2319052" y="2723607"/>
                  <a:pt x="2315327" y="2732599"/>
                </a:cubicBezTo>
                <a:cubicBezTo>
                  <a:pt x="2314547" y="2734313"/>
                  <a:pt x="2315423" y="2736228"/>
                  <a:pt x="2317052" y="2736971"/>
                </a:cubicBezTo>
                <a:cubicBezTo>
                  <a:pt x="2317509" y="2737142"/>
                  <a:pt x="2317889" y="2737247"/>
                  <a:pt x="2318375" y="2737247"/>
                </a:cubicBezTo>
                <a:cubicBezTo>
                  <a:pt x="2319690" y="2737247"/>
                  <a:pt x="2320928" y="2736504"/>
                  <a:pt x="2321424" y="2735256"/>
                </a:cubicBezTo>
                <a:cubicBezTo>
                  <a:pt x="2325615" y="2725436"/>
                  <a:pt x="2328748" y="2709253"/>
                  <a:pt x="2328557" y="2699157"/>
                </a:cubicBezTo>
                <a:lnTo>
                  <a:pt x="2328557" y="2692680"/>
                </a:lnTo>
                <a:lnTo>
                  <a:pt x="2344741" y="2708872"/>
                </a:lnTo>
                <a:cubicBezTo>
                  <a:pt x="2345417" y="2709529"/>
                  <a:pt x="2346284" y="2709805"/>
                  <a:pt x="2347141" y="2709805"/>
                </a:cubicBezTo>
                <a:cubicBezTo>
                  <a:pt x="2347998" y="2709805"/>
                  <a:pt x="2348865" y="2709529"/>
                  <a:pt x="2349503" y="2708872"/>
                </a:cubicBezTo>
                <a:cubicBezTo>
                  <a:pt x="2350855" y="2707529"/>
                  <a:pt x="2350855" y="2705434"/>
                  <a:pt x="2349503" y="2704167"/>
                </a:cubicBezTo>
                <a:lnTo>
                  <a:pt x="2327605" y="2682278"/>
                </a:lnTo>
                <a:cubicBezTo>
                  <a:pt x="2327053" y="2681716"/>
                  <a:pt x="2326186" y="2681345"/>
                  <a:pt x="2325233" y="2681345"/>
                </a:cubicBezTo>
                <a:cubicBezTo>
                  <a:pt x="2324281" y="2681345"/>
                  <a:pt x="2323519" y="2681716"/>
                  <a:pt x="2322843" y="2682278"/>
                </a:cubicBezTo>
                <a:lnTo>
                  <a:pt x="2301021" y="2704091"/>
                </a:lnTo>
                <a:close/>
                <a:moveTo>
                  <a:pt x="2295697" y="2996717"/>
                </a:moveTo>
                <a:cubicBezTo>
                  <a:pt x="2294572" y="2995270"/>
                  <a:pt x="2292467" y="2995089"/>
                  <a:pt x="2291039" y="2996251"/>
                </a:cubicBezTo>
                <a:cubicBezTo>
                  <a:pt x="2289610" y="2997375"/>
                  <a:pt x="2289324" y="2999461"/>
                  <a:pt x="2290572" y="3000909"/>
                </a:cubicBezTo>
                <a:cubicBezTo>
                  <a:pt x="2294839" y="3006347"/>
                  <a:pt x="2299888" y="3011177"/>
                  <a:pt x="2305517" y="3015272"/>
                </a:cubicBezTo>
                <a:cubicBezTo>
                  <a:pt x="2306079" y="3015739"/>
                  <a:pt x="2306850" y="3015967"/>
                  <a:pt x="2307517" y="3015967"/>
                </a:cubicBezTo>
                <a:cubicBezTo>
                  <a:pt x="2308564" y="3015967"/>
                  <a:pt x="2309517" y="3015463"/>
                  <a:pt x="2310184" y="3014625"/>
                </a:cubicBezTo>
                <a:cubicBezTo>
                  <a:pt x="2311241" y="3013091"/>
                  <a:pt x="2310936" y="3011091"/>
                  <a:pt x="2309422" y="3009967"/>
                </a:cubicBezTo>
                <a:cubicBezTo>
                  <a:pt x="2304279" y="3006071"/>
                  <a:pt x="2299706" y="3001642"/>
                  <a:pt x="2295697" y="2996717"/>
                </a:cubicBezTo>
                <a:moveTo>
                  <a:pt x="2303421" y="2752134"/>
                </a:moveTo>
                <a:cubicBezTo>
                  <a:pt x="2299325" y="2757068"/>
                  <a:pt x="2294563" y="2761526"/>
                  <a:pt x="2289210" y="2765432"/>
                </a:cubicBezTo>
                <a:cubicBezTo>
                  <a:pt x="2287705" y="2766489"/>
                  <a:pt x="2287429" y="2768594"/>
                  <a:pt x="2288477" y="2770127"/>
                </a:cubicBezTo>
                <a:cubicBezTo>
                  <a:pt x="2289124" y="2770975"/>
                  <a:pt x="2290077" y="2771432"/>
                  <a:pt x="2291115" y="2771432"/>
                </a:cubicBezTo>
                <a:cubicBezTo>
                  <a:pt x="2291791" y="2771432"/>
                  <a:pt x="2292477" y="2771242"/>
                  <a:pt x="2293106" y="2770784"/>
                </a:cubicBezTo>
                <a:cubicBezTo>
                  <a:pt x="2298839" y="2766593"/>
                  <a:pt x="2304079" y="2761707"/>
                  <a:pt x="2308555" y="2756316"/>
                </a:cubicBezTo>
                <a:cubicBezTo>
                  <a:pt x="2309698" y="2754878"/>
                  <a:pt x="2309517" y="2752782"/>
                  <a:pt x="2308079" y="2751620"/>
                </a:cubicBezTo>
                <a:cubicBezTo>
                  <a:pt x="2306755" y="2750410"/>
                  <a:pt x="2304640" y="2750696"/>
                  <a:pt x="2303421" y="2752134"/>
                </a:cubicBezTo>
                <a:moveTo>
                  <a:pt x="415376" y="73316"/>
                </a:moveTo>
                <a:cubicBezTo>
                  <a:pt x="433283" y="73316"/>
                  <a:pt x="447856" y="58717"/>
                  <a:pt x="447856" y="40807"/>
                </a:cubicBezTo>
                <a:cubicBezTo>
                  <a:pt x="447856" y="28119"/>
                  <a:pt x="441464" y="12395"/>
                  <a:pt x="434149" y="5"/>
                </a:cubicBezTo>
                <a:lnTo>
                  <a:pt x="426110" y="5"/>
                </a:lnTo>
                <a:cubicBezTo>
                  <a:pt x="433359" y="11283"/>
                  <a:pt x="441188" y="27264"/>
                  <a:pt x="441188" y="40807"/>
                </a:cubicBezTo>
                <a:cubicBezTo>
                  <a:pt x="441188" y="54992"/>
                  <a:pt x="429558" y="66619"/>
                  <a:pt x="415376" y="66619"/>
                </a:cubicBezTo>
                <a:cubicBezTo>
                  <a:pt x="401183" y="66619"/>
                  <a:pt x="389563" y="54992"/>
                  <a:pt x="389563" y="40807"/>
                </a:cubicBezTo>
                <a:cubicBezTo>
                  <a:pt x="389563" y="27263"/>
                  <a:pt x="397373" y="11283"/>
                  <a:pt x="404631" y="5"/>
                </a:cubicBezTo>
                <a:lnTo>
                  <a:pt x="396602" y="5"/>
                </a:lnTo>
                <a:cubicBezTo>
                  <a:pt x="389287" y="12395"/>
                  <a:pt x="382895" y="28119"/>
                  <a:pt x="382895" y="40807"/>
                </a:cubicBezTo>
                <a:cubicBezTo>
                  <a:pt x="382895" y="58717"/>
                  <a:pt x="397469" y="73316"/>
                  <a:pt x="415376" y="73316"/>
                </a:cubicBezTo>
                <a:moveTo>
                  <a:pt x="2422664" y="3919318"/>
                </a:moveTo>
                <a:cubicBezTo>
                  <a:pt x="2421236" y="3920433"/>
                  <a:pt x="2421236" y="3922528"/>
                  <a:pt x="2422579" y="3923881"/>
                </a:cubicBezTo>
                <a:cubicBezTo>
                  <a:pt x="2423903" y="3925215"/>
                  <a:pt x="2425999" y="3925215"/>
                  <a:pt x="2427246" y="3923881"/>
                </a:cubicBezTo>
                <a:lnTo>
                  <a:pt x="2439257" y="3911860"/>
                </a:lnTo>
                <a:lnTo>
                  <a:pt x="2439257" y="3902726"/>
                </a:lnTo>
                <a:lnTo>
                  <a:pt x="2422664" y="3919318"/>
                </a:lnTo>
                <a:close/>
                <a:moveTo>
                  <a:pt x="2436857" y="3947684"/>
                </a:moveTo>
                <a:cubicBezTo>
                  <a:pt x="2436114" y="3949408"/>
                  <a:pt x="2436943" y="3951313"/>
                  <a:pt x="2438572" y="3952056"/>
                </a:cubicBezTo>
                <a:cubicBezTo>
                  <a:pt x="2438762" y="3952151"/>
                  <a:pt x="2439029" y="3952161"/>
                  <a:pt x="2439257" y="3952208"/>
                </a:cubicBezTo>
                <a:lnTo>
                  <a:pt x="2439257" y="3940712"/>
                </a:lnTo>
                <a:cubicBezTo>
                  <a:pt x="2438514" y="3943255"/>
                  <a:pt x="2437705" y="3945646"/>
                  <a:pt x="2436857" y="3947684"/>
                </a:cubicBezTo>
                <a:moveTo>
                  <a:pt x="2193874" y="3947684"/>
                </a:moveTo>
                <a:cubicBezTo>
                  <a:pt x="2193121" y="3949408"/>
                  <a:pt x="2193988" y="3951313"/>
                  <a:pt x="2195589" y="3952056"/>
                </a:cubicBezTo>
                <a:cubicBezTo>
                  <a:pt x="2196065" y="3952256"/>
                  <a:pt x="2196446" y="3952342"/>
                  <a:pt x="2196922" y="3952342"/>
                </a:cubicBezTo>
                <a:cubicBezTo>
                  <a:pt x="2198265" y="3952342"/>
                  <a:pt x="2199494" y="3951589"/>
                  <a:pt x="2199980" y="3950332"/>
                </a:cubicBezTo>
                <a:cubicBezTo>
                  <a:pt x="2204180" y="3940521"/>
                  <a:pt x="2207324" y="3924338"/>
                  <a:pt x="2207124" y="3914242"/>
                </a:cubicBezTo>
                <a:lnTo>
                  <a:pt x="2207124" y="3907784"/>
                </a:lnTo>
                <a:lnTo>
                  <a:pt x="2223306" y="3923957"/>
                </a:lnTo>
                <a:cubicBezTo>
                  <a:pt x="2223992" y="3924614"/>
                  <a:pt x="2224840" y="3924938"/>
                  <a:pt x="2225678" y="3924938"/>
                </a:cubicBezTo>
                <a:cubicBezTo>
                  <a:pt x="2226545" y="3924938"/>
                  <a:pt x="2227393" y="3924614"/>
                  <a:pt x="2228079" y="3923957"/>
                </a:cubicBezTo>
                <a:cubicBezTo>
                  <a:pt x="2229393" y="3922614"/>
                  <a:pt x="2229393" y="3920528"/>
                  <a:pt x="2228079" y="3919318"/>
                </a:cubicBezTo>
                <a:lnTo>
                  <a:pt x="2206266" y="3897516"/>
                </a:lnTo>
                <a:cubicBezTo>
                  <a:pt x="2205695" y="3896897"/>
                  <a:pt x="2204809" y="3896525"/>
                  <a:pt x="2203866" y="3896525"/>
                </a:cubicBezTo>
                <a:cubicBezTo>
                  <a:pt x="2202923" y="3896525"/>
                  <a:pt x="2202180" y="3896897"/>
                  <a:pt x="2201494" y="3897516"/>
                </a:cubicBezTo>
                <a:lnTo>
                  <a:pt x="2179682" y="3919318"/>
                </a:lnTo>
                <a:cubicBezTo>
                  <a:pt x="2178263" y="3920433"/>
                  <a:pt x="2178263" y="3922528"/>
                  <a:pt x="2179596" y="3923871"/>
                </a:cubicBezTo>
                <a:cubicBezTo>
                  <a:pt x="2180911" y="3925215"/>
                  <a:pt x="2183006" y="3925215"/>
                  <a:pt x="2184273" y="3923871"/>
                </a:cubicBezTo>
                <a:lnTo>
                  <a:pt x="2200437" y="3907689"/>
                </a:lnTo>
                <a:lnTo>
                  <a:pt x="2200437" y="3914242"/>
                </a:lnTo>
                <a:cubicBezTo>
                  <a:pt x="2200637" y="3923500"/>
                  <a:pt x="2197589" y="3938759"/>
                  <a:pt x="2193874" y="3947684"/>
                </a:cubicBezTo>
                <a:moveTo>
                  <a:pt x="2427037" y="3744258"/>
                </a:moveTo>
                <a:cubicBezTo>
                  <a:pt x="2427627" y="3744716"/>
                  <a:pt x="2428399" y="3744906"/>
                  <a:pt x="2429037" y="3744906"/>
                </a:cubicBezTo>
                <a:cubicBezTo>
                  <a:pt x="2430084" y="3744906"/>
                  <a:pt x="2431047" y="3744458"/>
                  <a:pt x="2431713" y="3743554"/>
                </a:cubicBezTo>
                <a:cubicBezTo>
                  <a:pt x="2432771" y="3742011"/>
                  <a:pt x="2432485" y="3740011"/>
                  <a:pt x="2430942" y="3738906"/>
                </a:cubicBezTo>
                <a:cubicBezTo>
                  <a:pt x="2425808" y="3735095"/>
                  <a:pt x="2421141" y="3730628"/>
                  <a:pt x="2417235" y="3725656"/>
                </a:cubicBezTo>
                <a:cubicBezTo>
                  <a:pt x="2416102" y="3724218"/>
                  <a:pt x="2414006" y="3724027"/>
                  <a:pt x="2412568" y="3725190"/>
                </a:cubicBezTo>
                <a:cubicBezTo>
                  <a:pt x="2411140" y="3726313"/>
                  <a:pt x="2410863" y="3728447"/>
                  <a:pt x="2412102" y="3729838"/>
                </a:cubicBezTo>
                <a:cubicBezTo>
                  <a:pt x="2416397" y="3735267"/>
                  <a:pt x="2421436" y="3740115"/>
                  <a:pt x="2427037" y="3744258"/>
                </a:cubicBezTo>
                <a:moveTo>
                  <a:pt x="2295697" y="3968658"/>
                </a:moveTo>
                <a:cubicBezTo>
                  <a:pt x="2294572" y="3967220"/>
                  <a:pt x="2292467" y="3967029"/>
                  <a:pt x="2291039" y="3968153"/>
                </a:cubicBezTo>
                <a:cubicBezTo>
                  <a:pt x="2289610" y="3969315"/>
                  <a:pt x="2289324" y="3971401"/>
                  <a:pt x="2290572" y="3972849"/>
                </a:cubicBezTo>
                <a:cubicBezTo>
                  <a:pt x="2294839" y="3978240"/>
                  <a:pt x="2299888" y="3983117"/>
                  <a:pt x="2305517" y="3987213"/>
                </a:cubicBezTo>
                <a:cubicBezTo>
                  <a:pt x="2306079" y="3987679"/>
                  <a:pt x="2306850" y="3987860"/>
                  <a:pt x="2307517" y="3987860"/>
                </a:cubicBezTo>
                <a:cubicBezTo>
                  <a:pt x="2308564" y="3987860"/>
                  <a:pt x="2309517" y="3987403"/>
                  <a:pt x="2310184" y="3986565"/>
                </a:cubicBezTo>
                <a:cubicBezTo>
                  <a:pt x="2311241" y="3985032"/>
                  <a:pt x="2310936" y="3983031"/>
                  <a:pt x="2309422" y="3981869"/>
                </a:cubicBezTo>
                <a:cubicBezTo>
                  <a:pt x="2304279" y="3978059"/>
                  <a:pt x="2299706" y="3973687"/>
                  <a:pt x="2295697" y="3968658"/>
                </a:cubicBezTo>
                <a:moveTo>
                  <a:pt x="2268750" y="3914061"/>
                </a:moveTo>
                <a:lnTo>
                  <a:pt x="2268655" y="3920709"/>
                </a:lnTo>
                <a:lnTo>
                  <a:pt x="2252453" y="3904526"/>
                </a:lnTo>
                <a:cubicBezTo>
                  <a:pt x="2251120" y="3903221"/>
                  <a:pt x="2249033" y="3903221"/>
                  <a:pt x="2247805" y="3904526"/>
                </a:cubicBezTo>
                <a:cubicBezTo>
                  <a:pt x="2246443" y="3905869"/>
                  <a:pt x="2246443" y="3907965"/>
                  <a:pt x="2247805" y="3909232"/>
                </a:cubicBezTo>
                <a:lnTo>
                  <a:pt x="2269521" y="3931225"/>
                </a:lnTo>
                <a:cubicBezTo>
                  <a:pt x="2270160" y="3931882"/>
                  <a:pt x="2271027" y="3932149"/>
                  <a:pt x="2271893" y="3932149"/>
                </a:cubicBezTo>
                <a:cubicBezTo>
                  <a:pt x="2272751" y="3932149"/>
                  <a:pt x="2273618" y="3931882"/>
                  <a:pt x="2274255" y="3931225"/>
                </a:cubicBezTo>
                <a:lnTo>
                  <a:pt x="2296173" y="3909413"/>
                </a:lnTo>
                <a:cubicBezTo>
                  <a:pt x="2297506" y="3908069"/>
                  <a:pt x="2297506" y="3905955"/>
                  <a:pt x="2296173" y="3904707"/>
                </a:cubicBezTo>
                <a:cubicBezTo>
                  <a:pt x="2294839" y="3903412"/>
                  <a:pt x="2292744" y="3903412"/>
                  <a:pt x="2291515" y="3904707"/>
                </a:cubicBezTo>
                <a:lnTo>
                  <a:pt x="2275303" y="3920938"/>
                </a:lnTo>
                <a:lnTo>
                  <a:pt x="2275418" y="3914242"/>
                </a:lnTo>
                <a:cubicBezTo>
                  <a:pt x="2275418" y="3867979"/>
                  <a:pt x="2313137" y="3830260"/>
                  <a:pt x="2359419" y="3830260"/>
                </a:cubicBezTo>
                <a:cubicBezTo>
                  <a:pt x="2384460" y="3830260"/>
                  <a:pt x="2407987" y="3841271"/>
                  <a:pt x="2423998" y="3860530"/>
                </a:cubicBezTo>
                <a:cubicBezTo>
                  <a:pt x="2425141" y="3861968"/>
                  <a:pt x="2427246" y="3862159"/>
                  <a:pt x="2428675" y="3860902"/>
                </a:cubicBezTo>
                <a:cubicBezTo>
                  <a:pt x="2430084" y="3859787"/>
                  <a:pt x="2430304" y="3857692"/>
                  <a:pt x="2429141" y="3856244"/>
                </a:cubicBezTo>
                <a:cubicBezTo>
                  <a:pt x="2411806" y="3835508"/>
                  <a:pt x="2386489" y="3823459"/>
                  <a:pt x="2359419" y="3823459"/>
                </a:cubicBezTo>
                <a:cubicBezTo>
                  <a:pt x="2309413" y="3823459"/>
                  <a:pt x="2268750" y="3864159"/>
                  <a:pt x="2268750" y="3914061"/>
                </a:cubicBezTo>
                <a:moveTo>
                  <a:pt x="2409997" y="3985127"/>
                </a:moveTo>
                <a:cubicBezTo>
                  <a:pt x="2410673" y="3985965"/>
                  <a:pt x="2411625" y="3986470"/>
                  <a:pt x="2412673" y="3986470"/>
                </a:cubicBezTo>
                <a:cubicBezTo>
                  <a:pt x="2413339" y="3986470"/>
                  <a:pt x="2413997" y="3986241"/>
                  <a:pt x="2414578" y="3985775"/>
                </a:cubicBezTo>
                <a:cubicBezTo>
                  <a:pt x="2420388" y="3981593"/>
                  <a:pt x="2425532" y="3976754"/>
                  <a:pt x="2429990" y="3971325"/>
                </a:cubicBezTo>
                <a:cubicBezTo>
                  <a:pt x="2431142" y="3969868"/>
                  <a:pt x="2430951" y="3967782"/>
                  <a:pt x="2429532" y="3966658"/>
                </a:cubicBezTo>
                <a:cubicBezTo>
                  <a:pt x="2428198" y="3965401"/>
                  <a:pt x="2426084" y="3965677"/>
                  <a:pt x="2424951" y="3967125"/>
                </a:cubicBezTo>
                <a:cubicBezTo>
                  <a:pt x="2420855" y="3972059"/>
                  <a:pt x="2416092" y="3976564"/>
                  <a:pt x="2410758" y="3980479"/>
                </a:cubicBezTo>
                <a:cubicBezTo>
                  <a:pt x="2409225" y="3981498"/>
                  <a:pt x="2408948" y="3983603"/>
                  <a:pt x="2409997" y="3985127"/>
                </a:cubicBezTo>
                <a:moveTo>
                  <a:pt x="2409997" y="3499057"/>
                </a:moveTo>
                <a:cubicBezTo>
                  <a:pt x="2410673" y="3499895"/>
                  <a:pt x="2411625" y="3500409"/>
                  <a:pt x="2412673" y="3500409"/>
                </a:cubicBezTo>
                <a:cubicBezTo>
                  <a:pt x="2413339" y="3500409"/>
                  <a:pt x="2413997" y="3500228"/>
                  <a:pt x="2414578" y="3499714"/>
                </a:cubicBezTo>
                <a:cubicBezTo>
                  <a:pt x="2420388" y="3495523"/>
                  <a:pt x="2425532" y="3490693"/>
                  <a:pt x="2429990" y="3485236"/>
                </a:cubicBezTo>
                <a:cubicBezTo>
                  <a:pt x="2431142" y="3483817"/>
                  <a:pt x="2430951" y="3481711"/>
                  <a:pt x="2429532" y="3480607"/>
                </a:cubicBezTo>
                <a:cubicBezTo>
                  <a:pt x="2428198" y="3479435"/>
                  <a:pt x="2426084" y="3479616"/>
                  <a:pt x="2424951" y="3481064"/>
                </a:cubicBezTo>
                <a:cubicBezTo>
                  <a:pt x="2420855" y="3485988"/>
                  <a:pt x="2416092" y="3490522"/>
                  <a:pt x="2410758" y="3494408"/>
                </a:cubicBezTo>
                <a:cubicBezTo>
                  <a:pt x="2409225" y="3495437"/>
                  <a:pt x="2408948" y="3497523"/>
                  <a:pt x="2409997" y="3499057"/>
                </a:cubicBezTo>
                <a:moveTo>
                  <a:pt x="2436857" y="3461718"/>
                </a:moveTo>
                <a:cubicBezTo>
                  <a:pt x="2436114" y="3463433"/>
                  <a:pt x="2436943" y="3465338"/>
                  <a:pt x="2438572" y="3466091"/>
                </a:cubicBezTo>
                <a:cubicBezTo>
                  <a:pt x="2438762" y="3466176"/>
                  <a:pt x="2439029" y="3466195"/>
                  <a:pt x="2439257" y="3466253"/>
                </a:cubicBezTo>
                <a:lnTo>
                  <a:pt x="2439257" y="3454737"/>
                </a:lnTo>
                <a:cubicBezTo>
                  <a:pt x="2438514" y="3457289"/>
                  <a:pt x="2437705" y="3459680"/>
                  <a:pt x="2436857" y="3461718"/>
                </a:cubicBezTo>
                <a:moveTo>
                  <a:pt x="2422664" y="3433343"/>
                </a:moveTo>
                <a:cubicBezTo>
                  <a:pt x="2421236" y="3434458"/>
                  <a:pt x="2421236" y="3436563"/>
                  <a:pt x="2422579" y="3437916"/>
                </a:cubicBezTo>
                <a:cubicBezTo>
                  <a:pt x="2423903" y="3439240"/>
                  <a:pt x="2425999" y="3439240"/>
                  <a:pt x="2427246" y="3437916"/>
                </a:cubicBezTo>
                <a:lnTo>
                  <a:pt x="2439257" y="3425895"/>
                </a:lnTo>
                <a:lnTo>
                  <a:pt x="2439257" y="3416751"/>
                </a:lnTo>
                <a:lnTo>
                  <a:pt x="2422664" y="3433343"/>
                </a:lnTo>
                <a:close/>
                <a:moveTo>
                  <a:pt x="2268750" y="3428009"/>
                </a:moveTo>
                <a:lnTo>
                  <a:pt x="2268655" y="3434696"/>
                </a:lnTo>
                <a:lnTo>
                  <a:pt x="2252453" y="3418466"/>
                </a:lnTo>
                <a:cubicBezTo>
                  <a:pt x="2251120" y="3417160"/>
                  <a:pt x="2249033" y="3417160"/>
                  <a:pt x="2247805" y="3418466"/>
                </a:cubicBezTo>
                <a:cubicBezTo>
                  <a:pt x="2246443" y="3419809"/>
                  <a:pt x="2246443" y="3421904"/>
                  <a:pt x="2247805" y="3423161"/>
                </a:cubicBezTo>
                <a:lnTo>
                  <a:pt x="2269521" y="3445155"/>
                </a:lnTo>
                <a:cubicBezTo>
                  <a:pt x="2270160" y="3445812"/>
                  <a:pt x="2271027" y="3446088"/>
                  <a:pt x="2271893" y="3446088"/>
                </a:cubicBezTo>
                <a:cubicBezTo>
                  <a:pt x="2272751" y="3446088"/>
                  <a:pt x="2273618" y="3445812"/>
                  <a:pt x="2274255" y="3445155"/>
                </a:cubicBezTo>
                <a:lnTo>
                  <a:pt x="2296173" y="3423342"/>
                </a:lnTo>
                <a:cubicBezTo>
                  <a:pt x="2297506" y="3421999"/>
                  <a:pt x="2297506" y="3419904"/>
                  <a:pt x="2296173" y="3418646"/>
                </a:cubicBezTo>
                <a:cubicBezTo>
                  <a:pt x="2294839" y="3417342"/>
                  <a:pt x="2292744" y="3417342"/>
                  <a:pt x="2291515" y="3418646"/>
                </a:cubicBezTo>
                <a:lnTo>
                  <a:pt x="2275303" y="3434877"/>
                </a:lnTo>
                <a:lnTo>
                  <a:pt x="2275418" y="3428181"/>
                </a:lnTo>
                <a:cubicBezTo>
                  <a:pt x="2275418" y="3381909"/>
                  <a:pt x="2313137" y="3344190"/>
                  <a:pt x="2359419" y="3344190"/>
                </a:cubicBezTo>
                <a:cubicBezTo>
                  <a:pt x="2384460" y="3344190"/>
                  <a:pt x="2407987" y="3355210"/>
                  <a:pt x="2423998" y="3374469"/>
                </a:cubicBezTo>
                <a:cubicBezTo>
                  <a:pt x="2425141" y="3375898"/>
                  <a:pt x="2427246" y="3376089"/>
                  <a:pt x="2428675" y="3374831"/>
                </a:cubicBezTo>
                <a:cubicBezTo>
                  <a:pt x="2430084" y="3373717"/>
                  <a:pt x="2430304" y="3371631"/>
                  <a:pt x="2429141" y="3370183"/>
                </a:cubicBezTo>
                <a:cubicBezTo>
                  <a:pt x="2411806" y="3349438"/>
                  <a:pt x="2386489" y="3337446"/>
                  <a:pt x="2359419" y="3337446"/>
                </a:cubicBezTo>
                <a:cubicBezTo>
                  <a:pt x="2309413" y="3337446"/>
                  <a:pt x="2268750" y="3378089"/>
                  <a:pt x="2268750" y="3428009"/>
                </a:cubicBezTo>
                <a:moveTo>
                  <a:pt x="2427037" y="3258284"/>
                </a:moveTo>
                <a:cubicBezTo>
                  <a:pt x="2427627" y="3258750"/>
                  <a:pt x="2428399" y="3258941"/>
                  <a:pt x="2429037" y="3258941"/>
                </a:cubicBezTo>
                <a:cubicBezTo>
                  <a:pt x="2430084" y="3258941"/>
                  <a:pt x="2431047" y="3258474"/>
                  <a:pt x="2431713" y="3257588"/>
                </a:cubicBezTo>
                <a:cubicBezTo>
                  <a:pt x="2432771" y="3256093"/>
                  <a:pt x="2432485" y="3254092"/>
                  <a:pt x="2430942" y="3252931"/>
                </a:cubicBezTo>
                <a:cubicBezTo>
                  <a:pt x="2425808" y="3249025"/>
                  <a:pt x="2421141" y="3244653"/>
                  <a:pt x="2417235" y="3239681"/>
                </a:cubicBezTo>
                <a:cubicBezTo>
                  <a:pt x="2416102" y="3238300"/>
                  <a:pt x="2414006" y="3238052"/>
                  <a:pt x="2412568" y="3239215"/>
                </a:cubicBezTo>
                <a:cubicBezTo>
                  <a:pt x="2411140" y="3240376"/>
                  <a:pt x="2410863" y="3242472"/>
                  <a:pt x="2412102" y="3243863"/>
                </a:cubicBezTo>
                <a:cubicBezTo>
                  <a:pt x="2416397" y="3249302"/>
                  <a:pt x="2421436" y="3254188"/>
                  <a:pt x="2427037" y="3258284"/>
                </a:cubicBezTo>
                <a:moveTo>
                  <a:pt x="1707832" y="3947684"/>
                </a:moveTo>
                <a:cubicBezTo>
                  <a:pt x="1707146" y="3949408"/>
                  <a:pt x="1707918" y="3951313"/>
                  <a:pt x="1709528" y="3952056"/>
                </a:cubicBezTo>
                <a:cubicBezTo>
                  <a:pt x="1710014" y="3952256"/>
                  <a:pt x="1710394" y="3952342"/>
                  <a:pt x="1710881" y="3952342"/>
                </a:cubicBezTo>
                <a:cubicBezTo>
                  <a:pt x="1712204" y="3952342"/>
                  <a:pt x="1713433" y="3951589"/>
                  <a:pt x="1713929" y="3950332"/>
                </a:cubicBezTo>
                <a:cubicBezTo>
                  <a:pt x="1718110" y="3940521"/>
                  <a:pt x="1721244" y="3924338"/>
                  <a:pt x="1721072" y="3914242"/>
                </a:cubicBezTo>
                <a:lnTo>
                  <a:pt x="1721072" y="3907784"/>
                </a:lnTo>
                <a:lnTo>
                  <a:pt x="1737246" y="3923957"/>
                </a:lnTo>
                <a:cubicBezTo>
                  <a:pt x="1737913" y="3924614"/>
                  <a:pt x="1738779" y="3924938"/>
                  <a:pt x="1739636" y="3924938"/>
                </a:cubicBezTo>
                <a:cubicBezTo>
                  <a:pt x="1740475" y="3924938"/>
                  <a:pt x="1741351" y="3924614"/>
                  <a:pt x="1742008" y="3923957"/>
                </a:cubicBezTo>
                <a:cubicBezTo>
                  <a:pt x="1743341" y="3922614"/>
                  <a:pt x="1743341" y="3920528"/>
                  <a:pt x="1742008" y="3919318"/>
                </a:cubicBezTo>
                <a:lnTo>
                  <a:pt x="1720196" y="3897516"/>
                </a:lnTo>
                <a:cubicBezTo>
                  <a:pt x="1719615" y="3896897"/>
                  <a:pt x="1718796" y="3896525"/>
                  <a:pt x="1717824" y="3896525"/>
                </a:cubicBezTo>
                <a:cubicBezTo>
                  <a:pt x="1716871" y="3896525"/>
                  <a:pt x="1716110" y="3896897"/>
                  <a:pt x="1715424" y="3897516"/>
                </a:cubicBezTo>
                <a:lnTo>
                  <a:pt x="1693612" y="3919318"/>
                </a:lnTo>
                <a:cubicBezTo>
                  <a:pt x="1692287" y="3920433"/>
                  <a:pt x="1692287" y="3922528"/>
                  <a:pt x="1693526" y="3923871"/>
                </a:cubicBezTo>
                <a:cubicBezTo>
                  <a:pt x="1694850" y="3925215"/>
                  <a:pt x="1696974" y="3925215"/>
                  <a:pt x="1698203" y="3923871"/>
                </a:cubicBezTo>
                <a:lnTo>
                  <a:pt x="1714386" y="3907689"/>
                </a:lnTo>
                <a:lnTo>
                  <a:pt x="1714386" y="3914242"/>
                </a:lnTo>
                <a:cubicBezTo>
                  <a:pt x="1714576" y="3923500"/>
                  <a:pt x="1711519" y="3938759"/>
                  <a:pt x="1707832" y="3947684"/>
                </a:cubicBezTo>
                <a:moveTo>
                  <a:pt x="1566653" y="3968658"/>
                </a:moveTo>
                <a:cubicBezTo>
                  <a:pt x="1565520" y="3967220"/>
                  <a:pt x="1563424" y="3967029"/>
                  <a:pt x="1562005" y="3968153"/>
                </a:cubicBezTo>
                <a:cubicBezTo>
                  <a:pt x="1560566" y="3969315"/>
                  <a:pt x="1560280" y="3971401"/>
                  <a:pt x="1561519" y="3972849"/>
                </a:cubicBezTo>
                <a:cubicBezTo>
                  <a:pt x="1565796" y="3978240"/>
                  <a:pt x="1570834" y="3983117"/>
                  <a:pt x="1576473" y="3987213"/>
                </a:cubicBezTo>
                <a:cubicBezTo>
                  <a:pt x="1577044" y="3987679"/>
                  <a:pt x="1577787" y="3987860"/>
                  <a:pt x="1578473" y="3987860"/>
                </a:cubicBezTo>
                <a:cubicBezTo>
                  <a:pt x="1579512" y="3987860"/>
                  <a:pt x="1580473" y="3987403"/>
                  <a:pt x="1581140" y="3986565"/>
                </a:cubicBezTo>
                <a:cubicBezTo>
                  <a:pt x="1582188" y="3985032"/>
                  <a:pt x="1581902" y="3983031"/>
                  <a:pt x="1580359" y="3981869"/>
                </a:cubicBezTo>
                <a:cubicBezTo>
                  <a:pt x="1575235" y="3978059"/>
                  <a:pt x="1570654" y="3973687"/>
                  <a:pt x="1566653" y="3968658"/>
                </a:cubicBezTo>
                <a:moveTo>
                  <a:pt x="1694974" y="3860530"/>
                </a:moveTo>
                <a:cubicBezTo>
                  <a:pt x="1696117" y="3861968"/>
                  <a:pt x="1698193" y="3862159"/>
                  <a:pt x="1699622" y="3860902"/>
                </a:cubicBezTo>
                <a:cubicBezTo>
                  <a:pt x="1701060" y="3859787"/>
                  <a:pt x="1701251" y="3857692"/>
                  <a:pt x="1700117" y="3856244"/>
                </a:cubicBezTo>
                <a:cubicBezTo>
                  <a:pt x="1682753" y="3835508"/>
                  <a:pt x="1657340" y="3823459"/>
                  <a:pt x="1630366" y="3823459"/>
                </a:cubicBezTo>
                <a:cubicBezTo>
                  <a:pt x="1580369" y="3823459"/>
                  <a:pt x="1539707" y="3864159"/>
                  <a:pt x="1539707" y="3914061"/>
                </a:cubicBezTo>
                <a:lnTo>
                  <a:pt x="1539602" y="3920709"/>
                </a:lnTo>
                <a:lnTo>
                  <a:pt x="1523429" y="3904526"/>
                </a:lnTo>
                <a:cubicBezTo>
                  <a:pt x="1522076" y="3903221"/>
                  <a:pt x="1519981" y="3903221"/>
                  <a:pt x="1518752" y="3904526"/>
                </a:cubicBezTo>
                <a:cubicBezTo>
                  <a:pt x="1517428" y="3905869"/>
                  <a:pt x="1517428" y="3907965"/>
                  <a:pt x="1518752" y="3909232"/>
                </a:cubicBezTo>
                <a:lnTo>
                  <a:pt x="1540564" y="3931225"/>
                </a:lnTo>
                <a:cubicBezTo>
                  <a:pt x="1541240" y="3931882"/>
                  <a:pt x="1542079" y="3932149"/>
                  <a:pt x="1542936" y="3932149"/>
                </a:cubicBezTo>
                <a:cubicBezTo>
                  <a:pt x="1543793" y="3932149"/>
                  <a:pt x="1544650" y="3931882"/>
                  <a:pt x="1545336" y="3931225"/>
                </a:cubicBezTo>
                <a:lnTo>
                  <a:pt x="1567148" y="3909413"/>
                </a:lnTo>
                <a:cubicBezTo>
                  <a:pt x="1568462" y="3908069"/>
                  <a:pt x="1568462" y="3905955"/>
                  <a:pt x="1567148" y="3904707"/>
                </a:cubicBezTo>
                <a:cubicBezTo>
                  <a:pt x="1565796" y="3903412"/>
                  <a:pt x="1563691" y="3903412"/>
                  <a:pt x="1562452" y="3904707"/>
                </a:cubicBezTo>
                <a:lnTo>
                  <a:pt x="1546279" y="3920938"/>
                </a:lnTo>
                <a:lnTo>
                  <a:pt x="1546374" y="3914242"/>
                </a:lnTo>
                <a:cubicBezTo>
                  <a:pt x="1546374" y="3867979"/>
                  <a:pt x="1584093" y="3830260"/>
                  <a:pt x="1630366" y="3830260"/>
                </a:cubicBezTo>
                <a:cubicBezTo>
                  <a:pt x="1655445" y="3830260"/>
                  <a:pt x="1678953" y="3841280"/>
                  <a:pt x="1694974" y="3860530"/>
                </a:cubicBezTo>
                <a:moveTo>
                  <a:pt x="1452086" y="3860530"/>
                </a:moveTo>
                <a:cubicBezTo>
                  <a:pt x="1453229" y="3861968"/>
                  <a:pt x="1455305" y="3862159"/>
                  <a:pt x="1456725" y="3860902"/>
                </a:cubicBezTo>
                <a:cubicBezTo>
                  <a:pt x="1458173" y="3859787"/>
                  <a:pt x="1458363" y="3857692"/>
                  <a:pt x="1457230" y="3856244"/>
                </a:cubicBezTo>
                <a:cubicBezTo>
                  <a:pt x="1439885" y="3835508"/>
                  <a:pt x="1414548" y="3823459"/>
                  <a:pt x="1387497" y="3823459"/>
                </a:cubicBezTo>
                <a:cubicBezTo>
                  <a:pt x="1337472" y="3823459"/>
                  <a:pt x="1296810" y="3864159"/>
                  <a:pt x="1296810" y="3914061"/>
                </a:cubicBezTo>
                <a:lnTo>
                  <a:pt x="1296715" y="3920709"/>
                </a:lnTo>
                <a:lnTo>
                  <a:pt x="1280531" y="3904526"/>
                </a:lnTo>
                <a:cubicBezTo>
                  <a:pt x="1279207" y="3903221"/>
                  <a:pt x="1277093" y="3903221"/>
                  <a:pt x="1275864" y="3904526"/>
                </a:cubicBezTo>
                <a:cubicBezTo>
                  <a:pt x="1274530" y="3905869"/>
                  <a:pt x="1274530" y="3907965"/>
                  <a:pt x="1275864" y="3909232"/>
                </a:cubicBezTo>
                <a:lnTo>
                  <a:pt x="1297571" y="3931225"/>
                </a:lnTo>
                <a:cubicBezTo>
                  <a:pt x="1298248" y="3931882"/>
                  <a:pt x="1299096" y="3932149"/>
                  <a:pt x="1299943" y="3932149"/>
                </a:cubicBezTo>
                <a:cubicBezTo>
                  <a:pt x="1300819" y="3932149"/>
                  <a:pt x="1301677" y="3931882"/>
                  <a:pt x="1302353" y="3931225"/>
                </a:cubicBezTo>
                <a:lnTo>
                  <a:pt x="1324261" y="3909413"/>
                </a:lnTo>
                <a:cubicBezTo>
                  <a:pt x="1325575" y="3908069"/>
                  <a:pt x="1325575" y="3905955"/>
                  <a:pt x="1324261" y="3904707"/>
                </a:cubicBezTo>
                <a:cubicBezTo>
                  <a:pt x="1322908" y="3903412"/>
                  <a:pt x="1320832" y="3903412"/>
                  <a:pt x="1319574" y="3904707"/>
                </a:cubicBezTo>
                <a:lnTo>
                  <a:pt x="1303391" y="3920938"/>
                </a:lnTo>
                <a:lnTo>
                  <a:pt x="1303468" y="3914242"/>
                </a:lnTo>
                <a:cubicBezTo>
                  <a:pt x="1303468" y="3867979"/>
                  <a:pt x="1341196" y="3830260"/>
                  <a:pt x="1387497" y="3830260"/>
                </a:cubicBezTo>
                <a:cubicBezTo>
                  <a:pt x="1412538" y="3830260"/>
                  <a:pt x="1436075" y="3841280"/>
                  <a:pt x="1452086" y="3860530"/>
                </a:cubicBezTo>
                <a:moveTo>
                  <a:pt x="2268750" y="2942035"/>
                </a:moveTo>
                <a:lnTo>
                  <a:pt x="2268655" y="2948721"/>
                </a:lnTo>
                <a:lnTo>
                  <a:pt x="2252453" y="2932490"/>
                </a:lnTo>
                <a:cubicBezTo>
                  <a:pt x="2251120" y="2931185"/>
                  <a:pt x="2249033" y="2931185"/>
                  <a:pt x="2247805" y="2932490"/>
                </a:cubicBezTo>
                <a:cubicBezTo>
                  <a:pt x="2246443" y="2933843"/>
                  <a:pt x="2246443" y="2935929"/>
                  <a:pt x="2247805" y="2937186"/>
                </a:cubicBezTo>
                <a:lnTo>
                  <a:pt x="2269521" y="2959189"/>
                </a:lnTo>
                <a:cubicBezTo>
                  <a:pt x="2270160" y="2959837"/>
                  <a:pt x="2271027" y="2960113"/>
                  <a:pt x="2271893" y="2960113"/>
                </a:cubicBezTo>
                <a:cubicBezTo>
                  <a:pt x="2272751" y="2960113"/>
                  <a:pt x="2273618" y="2959837"/>
                  <a:pt x="2274255" y="2959189"/>
                </a:cubicBezTo>
                <a:lnTo>
                  <a:pt x="2296173" y="2937377"/>
                </a:lnTo>
                <a:cubicBezTo>
                  <a:pt x="2297506" y="2936024"/>
                  <a:pt x="2297506" y="2933929"/>
                  <a:pt x="2296173" y="2932719"/>
                </a:cubicBezTo>
                <a:cubicBezTo>
                  <a:pt x="2294839" y="2931376"/>
                  <a:pt x="2292744" y="2931376"/>
                  <a:pt x="2291515" y="2932719"/>
                </a:cubicBezTo>
                <a:lnTo>
                  <a:pt x="2275303" y="2948911"/>
                </a:lnTo>
                <a:lnTo>
                  <a:pt x="2275418" y="2942216"/>
                </a:lnTo>
                <a:cubicBezTo>
                  <a:pt x="2275418" y="2895934"/>
                  <a:pt x="2313137" y="2858215"/>
                  <a:pt x="2359419" y="2858215"/>
                </a:cubicBezTo>
                <a:cubicBezTo>
                  <a:pt x="2384460" y="2858215"/>
                  <a:pt x="2407987" y="2869283"/>
                  <a:pt x="2423998" y="2888504"/>
                </a:cubicBezTo>
                <a:cubicBezTo>
                  <a:pt x="2425141" y="2889923"/>
                  <a:pt x="2427246" y="2890123"/>
                  <a:pt x="2428675" y="2888866"/>
                </a:cubicBezTo>
                <a:cubicBezTo>
                  <a:pt x="2430084" y="2887751"/>
                  <a:pt x="2430304" y="2885666"/>
                  <a:pt x="2429141" y="2884218"/>
                </a:cubicBezTo>
                <a:cubicBezTo>
                  <a:pt x="2411806" y="2863472"/>
                  <a:pt x="2386489" y="2851471"/>
                  <a:pt x="2359419" y="2851471"/>
                </a:cubicBezTo>
                <a:cubicBezTo>
                  <a:pt x="2309413" y="2851471"/>
                  <a:pt x="2268750" y="2892124"/>
                  <a:pt x="2268750" y="2942035"/>
                </a:cubicBezTo>
                <a:moveTo>
                  <a:pt x="1464830" y="3947684"/>
                </a:moveTo>
                <a:cubicBezTo>
                  <a:pt x="1464078" y="3949408"/>
                  <a:pt x="1464936" y="3951313"/>
                  <a:pt x="1466545" y="3952056"/>
                </a:cubicBezTo>
                <a:cubicBezTo>
                  <a:pt x="1466945" y="3952256"/>
                  <a:pt x="1467402" y="3952342"/>
                  <a:pt x="1467888" y="3952342"/>
                </a:cubicBezTo>
                <a:cubicBezTo>
                  <a:pt x="1469203" y="3952342"/>
                  <a:pt x="1470450" y="3951589"/>
                  <a:pt x="1470936" y="3950332"/>
                </a:cubicBezTo>
                <a:cubicBezTo>
                  <a:pt x="1475118" y="3940521"/>
                  <a:pt x="1478270" y="3924338"/>
                  <a:pt x="1478080" y="3914242"/>
                </a:cubicBezTo>
                <a:lnTo>
                  <a:pt x="1478080" y="3907784"/>
                </a:lnTo>
                <a:lnTo>
                  <a:pt x="1494263" y="3923957"/>
                </a:lnTo>
                <a:cubicBezTo>
                  <a:pt x="1494939" y="3924614"/>
                  <a:pt x="1495787" y="3924938"/>
                  <a:pt x="1496653" y="3924938"/>
                </a:cubicBezTo>
                <a:cubicBezTo>
                  <a:pt x="1497520" y="3924938"/>
                  <a:pt x="1498359" y="3924614"/>
                  <a:pt x="1499035" y="3923957"/>
                </a:cubicBezTo>
                <a:cubicBezTo>
                  <a:pt x="1500349" y="3922614"/>
                  <a:pt x="1500349" y="3920528"/>
                  <a:pt x="1499035" y="3919318"/>
                </a:cubicBezTo>
                <a:lnTo>
                  <a:pt x="1477213" y="3897516"/>
                </a:lnTo>
                <a:cubicBezTo>
                  <a:pt x="1476632" y="3896897"/>
                  <a:pt x="1475794" y="3896525"/>
                  <a:pt x="1474841" y="3896525"/>
                </a:cubicBezTo>
                <a:cubicBezTo>
                  <a:pt x="1473898" y="3896525"/>
                  <a:pt x="1473127" y="3896897"/>
                  <a:pt x="1472451" y="3897516"/>
                </a:cubicBezTo>
                <a:lnTo>
                  <a:pt x="1450638" y="3919318"/>
                </a:lnTo>
                <a:cubicBezTo>
                  <a:pt x="1449219" y="3920433"/>
                  <a:pt x="1449219" y="3922528"/>
                  <a:pt x="1450543" y="3923871"/>
                </a:cubicBezTo>
                <a:cubicBezTo>
                  <a:pt x="1451886" y="3925215"/>
                  <a:pt x="1453982" y="3925215"/>
                  <a:pt x="1455220" y="3923871"/>
                </a:cubicBezTo>
                <a:lnTo>
                  <a:pt x="1471403" y="3907689"/>
                </a:lnTo>
                <a:lnTo>
                  <a:pt x="1471403" y="3914242"/>
                </a:lnTo>
                <a:cubicBezTo>
                  <a:pt x="1471584" y="3923500"/>
                  <a:pt x="1468545" y="3938759"/>
                  <a:pt x="1464830" y="3947684"/>
                </a:cubicBezTo>
                <a:moveTo>
                  <a:pt x="2180911" y="3860530"/>
                </a:moveTo>
                <a:cubicBezTo>
                  <a:pt x="2182054" y="3861968"/>
                  <a:pt x="2184168" y="3862159"/>
                  <a:pt x="2185588" y="3860902"/>
                </a:cubicBezTo>
                <a:cubicBezTo>
                  <a:pt x="2187016" y="3859787"/>
                  <a:pt x="2187216" y="3857692"/>
                  <a:pt x="2186073" y="3856244"/>
                </a:cubicBezTo>
                <a:cubicBezTo>
                  <a:pt x="2168738" y="3835508"/>
                  <a:pt x="2143287" y="3823459"/>
                  <a:pt x="2116350" y="3823459"/>
                </a:cubicBezTo>
                <a:cubicBezTo>
                  <a:pt x="2066354" y="3823459"/>
                  <a:pt x="2025672" y="3864159"/>
                  <a:pt x="2025672" y="3914061"/>
                </a:cubicBezTo>
                <a:lnTo>
                  <a:pt x="2025586" y="3920709"/>
                </a:lnTo>
                <a:lnTo>
                  <a:pt x="2009365" y="3904526"/>
                </a:lnTo>
                <a:cubicBezTo>
                  <a:pt x="2008051" y="3903221"/>
                  <a:pt x="2005946" y="3903221"/>
                  <a:pt x="2004717" y="3904526"/>
                </a:cubicBezTo>
                <a:cubicBezTo>
                  <a:pt x="2003374" y="3905869"/>
                  <a:pt x="2003374" y="3907965"/>
                  <a:pt x="2004717" y="3909232"/>
                </a:cubicBezTo>
                <a:lnTo>
                  <a:pt x="2026529" y="3931225"/>
                </a:lnTo>
                <a:cubicBezTo>
                  <a:pt x="2027187" y="3931882"/>
                  <a:pt x="2028044" y="3932149"/>
                  <a:pt x="2028901" y="3932149"/>
                </a:cubicBezTo>
                <a:cubicBezTo>
                  <a:pt x="2029758" y="3932149"/>
                  <a:pt x="2030635" y="3931882"/>
                  <a:pt x="2031302" y="3931225"/>
                </a:cubicBezTo>
                <a:lnTo>
                  <a:pt x="2053114" y="3909413"/>
                </a:lnTo>
                <a:cubicBezTo>
                  <a:pt x="2054447" y="3908069"/>
                  <a:pt x="2054447" y="3905955"/>
                  <a:pt x="2053114" y="3904707"/>
                </a:cubicBezTo>
                <a:cubicBezTo>
                  <a:pt x="2051771" y="3903412"/>
                  <a:pt x="2049675" y="3903412"/>
                  <a:pt x="2048427" y="3904707"/>
                </a:cubicBezTo>
                <a:lnTo>
                  <a:pt x="2032235" y="3920938"/>
                </a:lnTo>
                <a:lnTo>
                  <a:pt x="2032349" y="3914242"/>
                </a:lnTo>
                <a:cubicBezTo>
                  <a:pt x="2032349" y="3867979"/>
                  <a:pt x="2070059" y="3830260"/>
                  <a:pt x="2116350" y="3830260"/>
                </a:cubicBezTo>
                <a:cubicBezTo>
                  <a:pt x="2141392" y="3830260"/>
                  <a:pt x="2164918" y="3841280"/>
                  <a:pt x="2180911" y="3860530"/>
                </a:cubicBezTo>
                <a:moveTo>
                  <a:pt x="1950787" y="3947684"/>
                </a:moveTo>
                <a:cubicBezTo>
                  <a:pt x="1950053" y="3949408"/>
                  <a:pt x="1950891" y="3951313"/>
                  <a:pt x="1952520" y="3952056"/>
                </a:cubicBezTo>
                <a:cubicBezTo>
                  <a:pt x="1952891" y="3952256"/>
                  <a:pt x="1953368" y="3952342"/>
                  <a:pt x="1953834" y="3952342"/>
                </a:cubicBezTo>
                <a:cubicBezTo>
                  <a:pt x="1955187" y="3952342"/>
                  <a:pt x="1956425" y="3951589"/>
                  <a:pt x="1956892" y="3950332"/>
                </a:cubicBezTo>
                <a:cubicBezTo>
                  <a:pt x="1961083" y="3940521"/>
                  <a:pt x="1964236" y="3924338"/>
                  <a:pt x="1964055" y="3914242"/>
                </a:cubicBezTo>
                <a:lnTo>
                  <a:pt x="1964055" y="3907784"/>
                </a:lnTo>
                <a:lnTo>
                  <a:pt x="1980238" y="3923957"/>
                </a:lnTo>
                <a:cubicBezTo>
                  <a:pt x="1980905" y="3924614"/>
                  <a:pt x="1981772" y="3924938"/>
                  <a:pt x="1982610" y="3924938"/>
                </a:cubicBezTo>
                <a:cubicBezTo>
                  <a:pt x="1983477" y="3924938"/>
                  <a:pt x="1984324" y="3924614"/>
                  <a:pt x="1985010" y="3923957"/>
                </a:cubicBezTo>
                <a:cubicBezTo>
                  <a:pt x="1986315" y="3922614"/>
                  <a:pt x="1986315" y="3920528"/>
                  <a:pt x="1985010" y="3919318"/>
                </a:cubicBezTo>
                <a:lnTo>
                  <a:pt x="1963188" y="3897516"/>
                </a:lnTo>
                <a:cubicBezTo>
                  <a:pt x="1962598" y="3896897"/>
                  <a:pt x="1961740" y="3896525"/>
                  <a:pt x="1960797" y="3896525"/>
                </a:cubicBezTo>
                <a:cubicBezTo>
                  <a:pt x="1959864" y="3896525"/>
                  <a:pt x="1959092" y="3896897"/>
                  <a:pt x="1958426" y="3897516"/>
                </a:cubicBezTo>
                <a:lnTo>
                  <a:pt x="1936613" y="3919318"/>
                </a:lnTo>
                <a:cubicBezTo>
                  <a:pt x="1935280" y="3920433"/>
                  <a:pt x="1935280" y="3922528"/>
                  <a:pt x="1936509" y="3923871"/>
                </a:cubicBezTo>
                <a:cubicBezTo>
                  <a:pt x="1937852" y="3925215"/>
                  <a:pt x="1939928" y="3925215"/>
                  <a:pt x="1941186" y="3923871"/>
                </a:cubicBezTo>
                <a:lnTo>
                  <a:pt x="1957368" y="3907689"/>
                </a:lnTo>
                <a:lnTo>
                  <a:pt x="1957368" y="3914242"/>
                </a:lnTo>
                <a:cubicBezTo>
                  <a:pt x="1957549" y="3923500"/>
                  <a:pt x="1954520" y="3938759"/>
                  <a:pt x="1950787" y="3947684"/>
                </a:cubicBezTo>
                <a:moveTo>
                  <a:pt x="2052714" y="3968658"/>
                </a:moveTo>
                <a:cubicBezTo>
                  <a:pt x="2051571" y="3967220"/>
                  <a:pt x="2049475" y="3967029"/>
                  <a:pt x="2048047" y="3968153"/>
                </a:cubicBezTo>
                <a:cubicBezTo>
                  <a:pt x="2046627" y="3969315"/>
                  <a:pt x="2046341" y="3971401"/>
                  <a:pt x="2047570" y="3972849"/>
                </a:cubicBezTo>
                <a:cubicBezTo>
                  <a:pt x="2051847" y="3978240"/>
                  <a:pt x="2056895" y="3983117"/>
                  <a:pt x="2062524" y="3987213"/>
                </a:cubicBezTo>
                <a:cubicBezTo>
                  <a:pt x="2063115" y="3987679"/>
                  <a:pt x="2063849" y="3987860"/>
                  <a:pt x="2064525" y="3987860"/>
                </a:cubicBezTo>
                <a:cubicBezTo>
                  <a:pt x="2065582" y="3987860"/>
                  <a:pt x="2066525" y="3987403"/>
                  <a:pt x="2067201" y="3986565"/>
                </a:cubicBezTo>
                <a:cubicBezTo>
                  <a:pt x="2068240" y="3985032"/>
                  <a:pt x="2067953" y="3983031"/>
                  <a:pt x="2066439" y="3981869"/>
                </a:cubicBezTo>
                <a:cubicBezTo>
                  <a:pt x="2061296" y="3978059"/>
                  <a:pt x="2056619" y="3973687"/>
                  <a:pt x="2052714" y="3968658"/>
                </a:cubicBezTo>
                <a:moveTo>
                  <a:pt x="1938052" y="3860530"/>
                </a:moveTo>
                <a:cubicBezTo>
                  <a:pt x="1939194" y="3861968"/>
                  <a:pt x="1941280" y="3862159"/>
                  <a:pt x="1942700" y="3860902"/>
                </a:cubicBezTo>
                <a:cubicBezTo>
                  <a:pt x="1944148" y="3859787"/>
                  <a:pt x="1944328" y="3857692"/>
                  <a:pt x="1943195" y="3856244"/>
                </a:cubicBezTo>
                <a:cubicBezTo>
                  <a:pt x="1925841" y="3835508"/>
                  <a:pt x="1900523" y="3823459"/>
                  <a:pt x="1873444" y="3823459"/>
                </a:cubicBezTo>
                <a:cubicBezTo>
                  <a:pt x="1823447" y="3823459"/>
                  <a:pt x="1782766" y="3864159"/>
                  <a:pt x="1782766" y="3914061"/>
                </a:cubicBezTo>
                <a:lnTo>
                  <a:pt x="1782680" y="3920709"/>
                </a:lnTo>
                <a:lnTo>
                  <a:pt x="1766488" y="3904526"/>
                </a:lnTo>
                <a:cubicBezTo>
                  <a:pt x="1765154" y="3903221"/>
                  <a:pt x="1763058" y="3903221"/>
                  <a:pt x="1761830" y="3904526"/>
                </a:cubicBezTo>
                <a:cubicBezTo>
                  <a:pt x="1760496" y="3905869"/>
                  <a:pt x="1760496" y="3907965"/>
                  <a:pt x="1761830" y="3909232"/>
                </a:cubicBezTo>
                <a:lnTo>
                  <a:pt x="1783546" y="3931225"/>
                </a:lnTo>
                <a:cubicBezTo>
                  <a:pt x="1784204" y="3931882"/>
                  <a:pt x="1785061" y="3932149"/>
                  <a:pt x="1785909" y="3932149"/>
                </a:cubicBezTo>
                <a:cubicBezTo>
                  <a:pt x="1786785" y="3932149"/>
                  <a:pt x="1787642" y="3931882"/>
                  <a:pt x="1788309" y="3931225"/>
                </a:cubicBezTo>
                <a:lnTo>
                  <a:pt x="1810226" y="3909413"/>
                </a:lnTo>
                <a:cubicBezTo>
                  <a:pt x="1811550" y="3908069"/>
                  <a:pt x="1811550" y="3905955"/>
                  <a:pt x="1810226" y="3904707"/>
                </a:cubicBezTo>
                <a:cubicBezTo>
                  <a:pt x="1808864" y="3903412"/>
                  <a:pt x="1806778" y="3903412"/>
                  <a:pt x="1805549" y="3904707"/>
                </a:cubicBezTo>
                <a:lnTo>
                  <a:pt x="1789366" y="3920938"/>
                </a:lnTo>
                <a:lnTo>
                  <a:pt x="1789452" y="3914242"/>
                </a:lnTo>
                <a:cubicBezTo>
                  <a:pt x="1789452" y="3867979"/>
                  <a:pt x="1827171" y="3830260"/>
                  <a:pt x="1873444" y="3830260"/>
                </a:cubicBezTo>
                <a:cubicBezTo>
                  <a:pt x="1898513" y="3830260"/>
                  <a:pt x="1922021" y="3841280"/>
                  <a:pt x="1938052" y="3860530"/>
                </a:cubicBezTo>
                <a:moveTo>
                  <a:pt x="1809722" y="3968658"/>
                </a:moveTo>
                <a:cubicBezTo>
                  <a:pt x="1808588" y="3967220"/>
                  <a:pt x="1806502" y="3967029"/>
                  <a:pt x="1805083" y="3968153"/>
                </a:cubicBezTo>
                <a:cubicBezTo>
                  <a:pt x="1803645" y="3969315"/>
                  <a:pt x="1803359" y="3971401"/>
                  <a:pt x="1804578" y="3972849"/>
                </a:cubicBezTo>
                <a:cubicBezTo>
                  <a:pt x="1808873" y="3978240"/>
                  <a:pt x="1813922" y="3983117"/>
                  <a:pt x="1819541" y="3987213"/>
                </a:cubicBezTo>
                <a:cubicBezTo>
                  <a:pt x="1820132" y="3987679"/>
                  <a:pt x="1820856" y="3987860"/>
                  <a:pt x="1821552" y="3987860"/>
                </a:cubicBezTo>
                <a:cubicBezTo>
                  <a:pt x="1822589" y="3987860"/>
                  <a:pt x="1823552" y="3987403"/>
                  <a:pt x="1824218" y="3986565"/>
                </a:cubicBezTo>
                <a:cubicBezTo>
                  <a:pt x="1825266" y="3985032"/>
                  <a:pt x="1824981" y="3983031"/>
                  <a:pt x="1823447" y="3981869"/>
                </a:cubicBezTo>
                <a:cubicBezTo>
                  <a:pt x="1818313" y="3978059"/>
                  <a:pt x="1813646" y="3973687"/>
                  <a:pt x="1809722" y="3968658"/>
                </a:cubicBezTo>
                <a:moveTo>
                  <a:pt x="2409997" y="1555090"/>
                </a:moveTo>
                <a:cubicBezTo>
                  <a:pt x="2410673" y="1555975"/>
                  <a:pt x="2411625" y="1556433"/>
                  <a:pt x="2412673" y="1556433"/>
                </a:cubicBezTo>
                <a:cubicBezTo>
                  <a:pt x="2413339" y="1556433"/>
                  <a:pt x="2413997" y="1556242"/>
                  <a:pt x="2414578" y="1555785"/>
                </a:cubicBezTo>
                <a:cubicBezTo>
                  <a:pt x="2420388" y="1551594"/>
                  <a:pt x="2425532" y="1546708"/>
                  <a:pt x="2429990" y="1541269"/>
                </a:cubicBezTo>
                <a:cubicBezTo>
                  <a:pt x="2431142" y="1539878"/>
                  <a:pt x="2430951" y="1537783"/>
                  <a:pt x="2429532" y="1536621"/>
                </a:cubicBezTo>
                <a:cubicBezTo>
                  <a:pt x="2428198" y="1535459"/>
                  <a:pt x="2426084" y="1535697"/>
                  <a:pt x="2424951" y="1537087"/>
                </a:cubicBezTo>
                <a:cubicBezTo>
                  <a:pt x="2420855" y="1542059"/>
                  <a:pt x="2416092" y="1546527"/>
                  <a:pt x="2410758" y="1550432"/>
                </a:cubicBezTo>
                <a:cubicBezTo>
                  <a:pt x="2409225" y="1551508"/>
                  <a:pt x="2408948" y="1553604"/>
                  <a:pt x="2409997" y="1555090"/>
                </a:cubicBezTo>
                <a:moveTo>
                  <a:pt x="2427037" y="828252"/>
                </a:moveTo>
                <a:cubicBezTo>
                  <a:pt x="2427627" y="828707"/>
                  <a:pt x="2428399" y="828898"/>
                  <a:pt x="2429037" y="828898"/>
                </a:cubicBezTo>
                <a:cubicBezTo>
                  <a:pt x="2430084" y="828898"/>
                  <a:pt x="2431047" y="828433"/>
                  <a:pt x="2431713" y="827596"/>
                </a:cubicBezTo>
                <a:cubicBezTo>
                  <a:pt x="2432771" y="826061"/>
                  <a:pt x="2432485" y="824061"/>
                  <a:pt x="2430942" y="822899"/>
                </a:cubicBezTo>
                <a:cubicBezTo>
                  <a:pt x="2425808" y="819136"/>
                  <a:pt x="2421141" y="814620"/>
                  <a:pt x="2417235" y="809690"/>
                </a:cubicBezTo>
                <a:cubicBezTo>
                  <a:pt x="2416102" y="808249"/>
                  <a:pt x="2414006" y="808057"/>
                  <a:pt x="2412568" y="809230"/>
                </a:cubicBezTo>
                <a:cubicBezTo>
                  <a:pt x="2411140" y="810346"/>
                  <a:pt x="2410863" y="812439"/>
                  <a:pt x="2412102" y="813871"/>
                </a:cubicBezTo>
                <a:cubicBezTo>
                  <a:pt x="2416397" y="819318"/>
                  <a:pt x="2421436" y="824154"/>
                  <a:pt x="2427037" y="828252"/>
                </a:cubicBezTo>
                <a:moveTo>
                  <a:pt x="2422664" y="1489272"/>
                </a:moveTo>
                <a:cubicBezTo>
                  <a:pt x="2421236" y="1490529"/>
                  <a:pt x="2421236" y="1492625"/>
                  <a:pt x="2422579" y="1493882"/>
                </a:cubicBezTo>
                <a:cubicBezTo>
                  <a:pt x="2423903" y="1495187"/>
                  <a:pt x="2425999" y="1495187"/>
                  <a:pt x="2427246" y="1493882"/>
                </a:cubicBezTo>
                <a:lnTo>
                  <a:pt x="2439257" y="1481833"/>
                </a:lnTo>
                <a:lnTo>
                  <a:pt x="2439257" y="1472679"/>
                </a:lnTo>
                <a:lnTo>
                  <a:pt x="2422664" y="1489272"/>
                </a:lnTo>
                <a:close/>
                <a:moveTo>
                  <a:pt x="2436857" y="1517694"/>
                </a:moveTo>
                <a:cubicBezTo>
                  <a:pt x="2436114" y="1519371"/>
                  <a:pt x="2436943" y="1521276"/>
                  <a:pt x="2438572" y="1522066"/>
                </a:cubicBezTo>
                <a:cubicBezTo>
                  <a:pt x="2438762" y="1522162"/>
                  <a:pt x="2439029" y="1522162"/>
                  <a:pt x="2439257" y="1522209"/>
                </a:cubicBezTo>
                <a:lnTo>
                  <a:pt x="2439257" y="1510703"/>
                </a:lnTo>
                <a:cubicBezTo>
                  <a:pt x="2438514" y="1513246"/>
                  <a:pt x="2437705" y="1515647"/>
                  <a:pt x="2436857" y="1517694"/>
                </a:cubicBezTo>
                <a:moveTo>
                  <a:pt x="2268750" y="1484071"/>
                </a:moveTo>
                <a:lnTo>
                  <a:pt x="2268655" y="1490720"/>
                </a:lnTo>
                <a:lnTo>
                  <a:pt x="2252453" y="1474537"/>
                </a:lnTo>
                <a:cubicBezTo>
                  <a:pt x="2251120" y="1473194"/>
                  <a:pt x="2249033" y="1473194"/>
                  <a:pt x="2247805" y="1474537"/>
                </a:cubicBezTo>
                <a:cubicBezTo>
                  <a:pt x="2246443" y="1475832"/>
                  <a:pt x="2246443" y="1477966"/>
                  <a:pt x="2247805" y="1479175"/>
                </a:cubicBezTo>
                <a:lnTo>
                  <a:pt x="2269521" y="1501178"/>
                </a:lnTo>
                <a:cubicBezTo>
                  <a:pt x="2270160" y="1501883"/>
                  <a:pt x="2271027" y="1502169"/>
                  <a:pt x="2271893" y="1502169"/>
                </a:cubicBezTo>
                <a:cubicBezTo>
                  <a:pt x="2272751" y="1502169"/>
                  <a:pt x="2273618" y="1501883"/>
                  <a:pt x="2274255" y="1501178"/>
                </a:cubicBezTo>
                <a:lnTo>
                  <a:pt x="2296173" y="1479366"/>
                </a:lnTo>
                <a:cubicBezTo>
                  <a:pt x="2297506" y="1478070"/>
                  <a:pt x="2297506" y="1475975"/>
                  <a:pt x="2296173" y="1474727"/>
                </a:cubicBezTo>
                <a:cubicBezTo>
                  <a:pt x="2294839" y="1473375"/>
                  <a:pt x="2292744" y="1473375"/>
                  <a:pt x="2291515" y="1474727"/>
                </a:cubicBezTo>
                <a:lnTo>
                  <a:pt x="2275303" y="1490901"/>
                </a:lnTo>
                <a:lnTo>
                  <a:pt x="2275418" y="1484262"/>
                </a:lnTo>
                <a:cubicBezTo>
                  <a:pt x="2275418" y="1437923"/>
                  <a:pt x="2313137" y="1400204"/>
                  <a:pt x="2359419" y="1400204"/>
                </a:cubicBezTo>
                <a:cubicBezTo>
                  <a:pt x="2384460" y="1400204"/>
                  <a:pt x="2407987" y="1411291"/>
                  <a:pt x="2423998" y="1430541"/>
                </a:cubicBezTo>
                <a:cubicBezTo>
                  <a:pt x="2425141" y="1431922"/>
                  <a:pt x="2427246" y="1432122"/>
                  <a:pt x="2428675" y="1430912"/>
                </a:cubicBezTo>
                <a:cubicBezTo>
                  <a:pt x="2430084" y="1429741"/>
                  <a:pt x="2430304" y="1427655"/>
                  <a:pt x="2429141" y="1426207"/>
                </a:cubicBezTo>
                <a:cubicBezTo>
                  <a:pt x="2411806" y="1405471"/>
                  <a:pt x="2386489" y="1393460"/>
                  <a:pt x="2359419" y="1393460"/>
                </a:cubicBezTo>
                <a:cubicBezTo>
                  <a:pt x="2309413" y="1393460"/>
                  <a:pt x="2268750" y="1434113"/>
                  <a:pt x="2268750" y="1484071"/>
                </a:cubicBezTo>
                <a:moveTo>
                  <a:pt x="1323670" y="3968658"/>
                </a:moveTo>
                <a:cubicBezTo>
                  <a:pt x="1322527" y="3967220"/>
                  <a:pt x="1320441" y="3967029"/>
                  <a:pt x="1319022" y="3968153"/>
                </a:cubicBezTo>
                <a:cubicBezTo>
                  <a:pt x="1317574" y="3969315"/>
                  <a:pt x="1317298" y="3971401"/>
                  <a:pt x="1318536" y="3972849"/>
                </a:cubicBezTo>
                <a:cubicBezTo>
                  <a:pt x="1322832" y="3978240"/>
                  <a:pt x="1327880" y="3983117"/>
                  <a:pt x="1333472" y="3987213"/>
                </a:cubicBezTo>
                <a:cubicBezTo>
                  <a:pt x="1334062" y="3987679"/>
                  <a:pt x="1334833" y="3987860"/>
                  <a:pt x="1335481" y="3987860"/>
                </a:cubicBezTo>
                <a:cubicBezTo>
                  <a:pt x="1336529" y="3987860"/>
                  <a:pt x="1337472" y="3987403"/>
                  <a:pt x="1338167" y="3986565"/>
                </a:cubicBezTo>
                <a:cubicBezTo>
                  <a:pt x="1339206" y="3985032"/>
                  <a:pt x="1338929" y="3983031"/>
                  <a:pt x="1337396" y="3981869"/>
                </a:cubicBezTo>
                <a:cubicBezTo>
                  <a:pt x="1332252" y="3978059"/>
                  <a:pt x="1327671" y="3973687"/>
                  <a:pt x="1323670" y="3968658"/>
                </a:cubicBezTo>
                <a:moveTo>
                  <a:pt x="2427037" y="1314221"/>
                </a:moveTo>
                <a:cubicBezTo>
                  <a:pt x="2427627" y="1314679"/>
                  <a:pt x="2428399" y="1314869"/>
                  <a:pt x="2429037" y="1314869"/>
                </a:cubicBezTo>
                <a:cubicBezTo>
                  <a:pt x="2430084" y="1314869"/>
                  <a:pt x="2431047" y="1314402"/>
                  <a:pt x="2431713" y="1313564"/>
                </a:cubicBezTo>
                <a:cubicBezTo>
                  <a:pt x="2432771" y="1312031"/>
                  <a:pt x="2432485" y="1310030"/>
                  <a:pt x="2430942" y="1308868"/>
                </a:cubicBezTo>
                <a:cubicBezTo>
                  <a:pt x="2425808" y="1305049"/>
                  <a:pt x="2421141" y="1300686"/>
                  <a:pt x="2417235" y="1295657"/>
                </a:cubicBezTo>
                <a:cubicBezTo>
                  <a:pt x="2416102" y="1294219"/>
                  <a:pt x="2414006" y="1294028"/>
                  <a:pt x="2412568" y="1295143"/>
                </a:cubicBezTo>
                <a:cubicBezTo>
                  <a:pt x="2411140" y="1296314"/>
                  <a:pt x="2410863" y="1298410"/>
                  <a:pt x="2412102" y="1299839"/>
                </a:cubicBezTo>
                <a:cubicBezTo>
                  <a:pt x="2416397" y="1305239"/>
                  <a:pt x="2421436" y="1310126"/>
                  <a:pt x="2427037" y="1314221"/>
                </a:cubicBezTo>
                <a:moveTo>
                  <a:pt x="2268750" y="998001"/>
                </a:moveTo>
                <a:lnTo>
                  <a:pt x="2268655" y="1004659"/>
                </a:lnTo>
                <a:lnTo>
                  <a:pt x="2252453" y="988476"/>
                </a:lnTo>
                <a:cubicBezTo>
                  <a:pt x="2251120" y="987123"/>
                  <a:pt x="2249033" y="987123"/>
                  <a:pt x="2247805" y="988476"/>
                </a:cubicBezTo>
                <a:cubicBezTo>
                  <a:pt x="2246443" y="989819"/>
                  <a:pt x="2246443" y="991914"/>
                  <a:pt x="2247805" y="993124"/>
                </a:cubicBezTo>
                <a:lnTo>
                  <a:pt x="2269521" y="1015117"/>
                </a:lnTo>
                <a:cubicBezTo>
                  <a:pt x="2270160" y="1015822"/>
                  <a:pt x="2271027" y="1016098"/>
                  <a:pt x="2271893" y="1016098"/>
                </a:cubicBezTo>
                <a:cubicBezTo>
                  <a:pt x="2272751" y="1016098"/>
                  <a:pt x="2273618" y="1015822"/>
                  <a:pt x="2274255" y="1015117"/>
                </a:cubicBezTo>
                <a:lnTo>
                  <a:pt x="2296173" y="993305"/>
                </a:lnTo>
                <a:cubicBezTo>
                  <a:pt x="2297506" y="992010"/>
                  <a:pt x="2297506" y="989914"/>
                  <a:pt x="2296173" y="988657"/>
                </a:cubicBezTo>
                <a:cubicBezTo>
                  <a:pt x="2294839" y="987304"/>
                  <a:pt x="2292744" y="987304"/>
                  <a:pt x="2291515" y="988657"/>
                </a:cubicBezTo>
                <a:lnTo>
                  <a:pt x="2275303" y="1004840"/>
                </a:lnTo>
                <a:lnTo>
                  <a:pt x="2275418" y="998191"/>
                </a:lnTo>
                <a:cubicBezTo>
                  <a:pt x="2275418" y="951872"/>
                  <a:pt x="2313137" y="914153"/>
                  <a:pt x="2359419" y="914153"/>
                </a:cubicBezTo>
                <a:cubicBezTo>
                  <a:pt x="2384460" y="914153"/>
                  <a:pt x="2407987" y="925218"/>
                  <a:pt x="2423998" y="944469"/>
                </a:cubicBezTo>
                <a:cubicBezTo>
                  <a:pt x="2425141" y="945868"/>
                  <a:pt x="2427246" y="946050"/>
                  <a:pt x="2428675" y="944840"/>
                </a:cubicBezTo>
                <a:cubicBezTo>
                  <a:pt x="2430084" y="943677"/>
                  <a:pt x="2430304" y="941594"/>
                  <a:pt x="2429141" y="940194"/>
                </a:cubicBezTo>
                <a:cubicBezTo>
                  <a:pt x="2411806" y="919400"/>
                  <a:pt x="2386489" y="907410"/>
                  <a:pt x="2359419" y="907410"/>
                </a:cubicBezTo>
                <a:cubicBezTo>
                  <a:pt x="2309413" y="907410"/>
                  <a:pt x="2268750" y="948049"/>
                  <a:pt x="2268750" y="998001"/>
                </a:cubicBezTo>
                <a:moveTo>
                  <a:pt x="2390184" y="268937"/>
                </a:moveTo>
                <a:lnTo>
                  <a:pt x="2390089" y="275634"/>
                </a:lnTo>
                <a:lnTo>
                  <a:pt x="2373906" y="259403"/>
                </a:lnTo>
                <a:cubicBezTo>
                  <a:pt x="2372563" y="258096"/>
                  <a:pt x="2370468" y="258096"/>
                  <a:pt x="2369229" y="259403"/>
                </a:cubicBezTo>
                <a:cubicBezTo>
                  <a:pt x="2367906" y="260747"/>
                  <a:pt x="2367906" y="262840"/>
                  <a:pt x="2369229" y="264100"/>
                </a:cubicBezTo>
                <a:lnTo>
                  <a:pt x="2391137" y="285913"/>
                </a:lnTo>
                <a:cubicBezTo>
                  <a:pt x="2391813" y="286559"/>
                  <a:pt x="2392680" y="286834"/>
                  <a:pt x="2393518" y="286834"/>
                </a:cubicBezTo>
                <a:cubicBezTo>
                  <a:pt x="2394375" y="286834"/>
                  <a:pt x="2395232" y="286559"/>
                  <a:pt x="2395899" y="285913"/>
                </a:cubicBezTo>
                <a:lnTo>
                  <a:pt x="2417807" y="264100"/>
                </a:lnTo>
                <a:cubicBezTo>
                  <a:pt x="2418950" y="263021"/>
                  <a:pt x="2418950" y="260937"/>
                  <a:pt x="2417626" y="259631"/>
                </a:cubicBezTo>
                <a:cubicBezTo>
                  <a:pt x="2416302" y="258277"/>
                  <a:pt x="2414168" y="258277"/>
                  <a:pt x="2412949" y="259631"/>
                </a:cubicBezTo>
                <a:lnTo>
                  <a:pt x="2396766" y="275815"/>
                </a:lnTo>
                <a:lnTo>
                  <a:pt x="2396852" y="269118"/>
                </a:lnTo>
                <a:cubicBezTo>
                  <a:pt x="2396852" y="237981"/>
                  <a:pt x="2413978" y="210778"/>
                  <a:pt x="2439257" y="196271"/>
                </a:cubicBezTo>
                <a:lnTo>
                  <a:pt x="2439257" y="188574"/>
                </a:lnTo>
                <a:cubicBezTo>
                  <a:pt x="2410149" y="203662"/>
                  <a:pt x="2390184" y="234009"/>
                  <a:pt x="2390184" y="268937"/>
                </a:cubicBezTo>
                <a:moveTo>
                  <a:pt x="2436857" y="545753"/>
                </a:moveTo>
                <a:cubicBezTo>
                  <a:pt x="2436114" y="547478"/>
                  <a:pt x="2436943" y="549372"/>
                  <a:pt x="2438572" y="550125"/>
                </a:cubicBezTo>
                <a:cubicBezTo>
                  <a:pt x="2438762" y="550222"/>
                  <a:pt x="2439029" y="550222"/>
                  <a:pt x="2439257" y="550269"/>
                </a:cubicBezTo>
                <a:lnTo>
                  <a:pt x="2439257" y="538763"/>
                </a:lnTo>
                <a:cubicBezTo>
                  <a:pt x="2438514" y="541316"/>
                  <a:pt x="2437705" y="543706"/>
                  <a:pt x="2436857" y="545753"/>
                </a:cubicBezTo>
                <a:moveTo>
                  <a:pt x="2422664" y="517331"/>
                </a:moveTo>
                <a:cubicBezTo>
                  <a:pt x="2421236" y="518494"/>
                  <a:pt x="2421236" y="520587"/>
                  <a:pt x="2422579" y="521941"/>
                </a:cubicBezTo>
                <a:cubicBezTo>
                  <a:pt x="2423903" y="523247"/>
                  <a:pt x="2425999" y="523247"/>
                  <a:pt x="2427246" y="521941"/>
                </a:cubicBezTo>
                <a:lnTo>
                  <a:pt x="2439257" y="509941"/>
                </a:lnTo>
                <a:lnTo>
                  <a:pt x="2439257" y="500737"/>
                </a:lnTo>
                <a:lnTo>
                  <a:pt x="2422664" y="517331"/>
                </a:lnTo>
                <a:close/>
                <a:moveTo>
                  <a:pt x="2409997" y="1069019"/>
                </a:moveTo>
                <a:cubicBezTo>
                  <a:pt x="2410673" y="1069905"/>
                  <a:pt x="2411625" y="1070372"/>
                  <a:pt x="2412673" y="1070372"/>
                </a:cubicBezTo>
                <a:cubicBezTo>
                  <a:pt x="2413339" y="1070372"/>
                  <a:pt x="2413997" y="1070181"/>
                  <a:pt x="2414578" y="1069724"/>
                </a:cubicBezTo>
                <a:cubicBezTo>
                  <a:pt x="2420388" y="1065533"/>
                  <a:pt x="2425532" y="1060647"/>
                  <a:pt x="2429990" y="1055208"/>
                </a:cubicBezTo>
                <a:cubicBezTo>
                  <a:pt x="2431142" y="1053808"/>
                  <a:pt x="2430951" y="1051722"/>
                  <a:pt x="2429532" y="1050550"/>
                </a:cubicBezTo>
                <a:cubicBezTo>
                  <a:pt x="2428198" y="1049436"/>
                  <a:pt x="2426084" y="1049626"/>
                  <a:pt x="2424951" y="1051017"/>
                </a:cubicBezTo>
                <a:cubicBezTo>
                  <a:pt x="2420855" y="1055989"/>
                  <a:pt x="2416092" y="1060466"/>
                  <a:pt x="2410758" y="1064381"/>
                </a:cubicBezTo>
                <a:cubicBezTo>
                  <a:pt x="2409225" y="1065438"/>
                  <a:pt x="2408948" y="1067543"/>
                  <a:pt x="2409997" y="1069019"/>
                </a:cubicBezTo>
                <a:moveTo>
                  <a:pt x="2436857" y="1031719"/>
                </a:moveTo>
                <a:cubicBezTo>
                  <a:pt x="2436114" y="1033453"/>
                  <a:pt x="2436943" y="1035301"/>
                  <a:pt x="2438572" y="1036091"/>
                </a:cubicBezTo>
                <a:cubicBezTo>
                  <a:pt x="2438762" y="1036196"/>
                  <a:pt x="2439029" y="1036196"/>
                  <a:pt x="2439257" y="1036234"/>
                </a:cubicBezTo>
                <a:lnTo>
                  <a:pt x="2439257" y="1024728"/>
                </a:lnTo>
                <a:cubicBezTo>
                  <a:pt x="2438514" y="1027281"/>
                  <a:pt x="2437705" y="1029681"/>
                  <a:pt x="2436857" y="1031719"/>
                </a:cubicBezTo>
                <a:moveTo>
                  <a:pt x="2422664" y="1003306"/>
                </a:moveTo>
                <a:cubicBezTo>
                  <a:pt x="2421236" y="1004468"/>
                  <a:pt x="2421236" y="1006554"/>
                  <a:pt x="2422579" y="1007907"/>
                </a:cubicBezTo>
                <a:cubicBezTo>
                  <a:pt x="2423903" y="1009212"/>
                  <a:pt x="2425999" y="1009212"/>
                  <a:pt x="2427246" y="1007907"/>
                </a:cubicBezTo>
                <a:lnTo>
                  <a:pt x="2439257" y="995867"/>
                </a:lnTo>
                <a:lnTo>
                  <a:pt x="2439257" y="986704"/>
                </a:lnTo>
                <a:lnTo>
                  <a:pt x="2422664" y="1003306"/>
                </a:lnTo>
                <a:close/>
                <a:moveTo>
                  <a:pt x="2427037" y="2772232"/>
                </a:moveTo>
                <a:cubicBezTo>
                  <a:pt x="2427627" y="2772690"/>
                  <a:pt x="2428399" y="2772861"/>
                  <a:pt x="2429037" y="2772861"/>
                </a:cubicBezTo>
                <a:cubicBezTo>
                  <a:pt x="2430084" y="2772861"/>
                  <a:pt x="2431047" y="2772413"/>
                  <a:pt x="2431713" y="2771527"/>
                </a:cubicBezTo>
                <a:cubicBezTo>
                  <a:pt x="2432771" y="2770042"/>
                  <a:pt x="2432485" y="2768032"/>
                  <a:pt x="2430942" y="2766870"/>
                </a:cubicBezTo>
                <a:cubicBezTo>
                  <a:pt x="2425808" y="2763069"/>
                  <a:pt x="2421141" y="2758697"/>
                  <a:pt x="2417235" y="2753620"/>
                </a:cubicBezTo>
                <a:cubicBezTo>
                  <a:pt x="2416102" y="2752220"/>
                  <a:pt x="2414006" y="2752039"/>
                  <a:pt x="2412568" y="2753163"/>
                </a:cubicBezTo>
                <a:cubicBezTo>
                  <a:pt x="2411140" y="2754325"/>
                  <a:pt x="2410863" y="2756411"/>
                  <a:pt x="2412102" y="2757793"/>
                </a:cubicBezTo>
                <a:cubicBezTo>
                  <a:pt x="2416397" y="2763241"/>
                  <a:pt x="2421436" y="2768117"/>
                  <a:pt x="2427037" y="2772232"/>
                </a:cubicBezTo>
                <a:moveTo>
                  <a:pt x="2427037" y="2286257"/>
                </a:moveTo>
                <a:cubicBezTo>
                  <a:pt x="2427627" y="2286714"/>
                  <a:pt x="2428399" y="2286895"/>
                  <a:pt x="2429037" y="2286895"/>
                </a:cubicBezTo>
                <a:cubicBezTo>
                  <a:pt x="2430084" y="2286895"/>
                  <a:pt x="2431047" y="2286438"/>
                  <a:pt x="2431713" y="2285552"/>
                </a:cubicBezTo>
                <a:cubicBezTo>
                  <a:pt x="2432771" y="2284067"/>
                  <a:pt x="2432485" y="2282066"/>
                  <a:pt x="2430942" y="2280895"/>
                </a:cubicBezTo>
                <a:cubicBezTo>
                  <a:pt x="2425808" y="2277094"/>
                  <a:pt x="2421141" y="2272627"/>
                  <a:pt x="2417235" y="2267645"/>
                </a:cubicBezTo>
                <a:cubicBezTo>
                  <a:pt x="2416102" y="2266255"/>
                  <a:pt x="2414006" y="2266064"/>
                  <a:pt x="2412568" y="2267179"/>
                </a:cubicBezTo>
                <a:cubicBezTo>
                  <a:pt x="2411140" y="2268350"/>
                  <a:pt x="2410863" y="2270436"/>
                  <a:pt x="2412102" y="2271894"/>
                </a:cubicBezTo>
                <a:cubicBezTo>
                  <a:pt x="2416397" y="2277275"/>
                  <a:pt x="2421436" y="2282152"/>
                  <a:pt x="2427037" y="2286257"/>
                </a:cubicBezTo>
                <a:moveTo>
                  <a:pt x="2268750" y="2455964"/>
                </a:moveTo>
                <a:lnTo>
                  <a:pt x="2268655" y="2462660"/>
                </a:lnTo>
                <a:lnTo>
                  <a:pt x="2252453" y="2446477"/>
                </a:lnTo>
                <a:cubicBezTo>
                  <a:pt x="2251120" y="2445125"/>
                  <a:pt x="2249033" y="2445125"/>
                  <a:pt x="2247805" y="2446477"/>
                </a:cubicBezTo>
                <a:cubicBezTo>
                  <a:pt x="2246443" y="2447782"/>
                  <a:pt x="2246443" y="2449868"/>
                  <a:pt x="2247805" y="2451126"/>
                </a:cubicBezTo>
                <a:lnTo>
                  <a:pt x="2269521" y="2473128"/>
                </a:lnTo>
                <a:cubicBezTo>
                  <a:pt x="2270160" y="2473776"/>
                  <a:pt x="2271027" y="2474062"/>
                  <a:pt x="2271893" y="2474062"/>
                </a:cubicBezTo>
                <a:cubicBezTo>
                  <a:pt x="2272751" y="2474062"/>
                  <a:pt x="2273618" y="2473776"/>
                  <a:pt x="2274255" y="2473128"/>
                </a:cubicBezTo>
                <a:lnTo>
                  <a:pt x="2296173" y="2451316"/>
                </a:lnTo>
                <a:cubicBezTo>
                  <a:pt x="2297506" y="2449963"/>
                  <a:pt x="2297506" y="2447877"/>
                  <a:pt x="2296173" y="2446658"/>
                </a:cubicBezTo>
                <a:cubicBezTo>
                  <a:pt x="2294839" y="2445315"/>
                  <a:pt x="2292744" y="2445315"/>
                  <a:pt x="2291515" y="2446658"/>
                </a:cubicBezTo>
                <a:lnTo>
                  <a:pt x="2275303" y="2462851"/>
                </a:lnTo>
                <a:lnTo>
                  <a:pt x="2275418" y="2456145"/>
                </a:lnTo>
                <a:cubicBezTo>
                  <a:pt x="2275418" y="2409873"/>
                  <a:pt x="2313137" y="2372154"/>
                  <a:pt x="2359419" y="2372154"/>
                </a:cubicBezTo>
                <a:cubicBezTo>
                  <a:pt x="2384460" y="2372154"/>
                  <a:pt x="2407987" y="2383231"/>
                  <a:pt x="2423998" y="2402434"/>
                </a:cubicBezTo>
                <a:cubicBezTo>
                  <a:pt x="2425141" y="2403872"/>
                  <a:pt x="2427246" y="2404063"/>
                  <a:pt x="2428675" y="2402853"/>
                </a:cubicBezTo>
                <a:cubicBezTo>
                  <a:pt x="2430084" y="2401691"/>
                  <a:pt x="2430304" y="2399595"/>
                  <a:pt x="2429141" y="2398157"/>
                </a:cubicBezTo>
                <a:cubicBezTo>
                  <a:pt x="2411806" y="2377412"/>
                  <a:pt x="2386489" y="2365410"/>
                  <a:pt x="2359419" y="2365410"/>
                </a:cubicBezTo>
                <a:cubicBezTo>
                  <a:pt x="2309413" y="2365410"/>
                  <a:pt x="2268750" y="2406063"/>
                  <a:pt x="2268750" y="2455964"/>
                </a:cubicBezTo>
                <a:moveTo>
                  <a:pt x="2409997" y="2527021"/>
                </a:moveTo>
                <a:cubicBezTo>
                  <a:pt x="2410673" y="2527907"/>
                  <a:pt x="2411625" y="2528373"/>
                  <a:pt x="2412673" y="2528373"/>
                </a:cubicBezTo>
                <a:cubicBezTo>
                  <a:pt x="2413339" y="2528373"/>
                  <a:pt x="2413997" y="2528183"/>
                  <a:pt x="2414578" y="2527678"/>
                </a:cubicBezTo>
                <a:cubicBezTo>
                  <a:pt x="2420388" y="2523496"/>
                  <a:pt x="2425532" y="2518648"/>
                  <a:pt x="2429990" y="2513210"/>
                </a:cubicBezTo>
                <a:cubicBezTo>
                  <a:pt x="2431142" y="2511771"/>
                  <a:pt x="2430951" y="2509676"/>
                  <a:pt x="2429532" y="2508561"/>
                </a:cubicBezTo>
                <a:cubicBezTo>
                  <a:pt x="2428198" y="2507399"/>
                  <a:pt x="2426084" y="2507590"/>
                  <a:pt x="2424951" y="2509028"/>
                </a:cubicBezTo>
                <a:cubicBezTo>
                  <a:pt x="2420855" y="2514000"/>
                  <a:pt x="2416092" y="2518467"/>
                  <a:pt x="2410758" y="2522373"/>
                </a:cubicBezTo>
                <a:cubicBezTo>
                  <a:pt x="2409225" y="2523392"/>
                  <a:pt x="2408948" y="2525487"/>
                  <a:pt x="2409997" y="2527021"/>
                </a:cubicBezTo>
                <a:moveTo>
                  <a:pt x="2436857" y="2975648"/>
                </a:moveTo>
                <a:cubicBezTo>
                  <a:pt x="2436114" y="2977372"/>
                  <a:pt x="2436943" y="2979277"/>
                  <a:pt x="2438572" y="2980020"/>
                </a:cubicBezTo>
                <a:cubicBezTo>
                  <a:pt x="2438762" y="2980144"/>
                  <a:pt x="2439029" y="2980135"/>
                  <a:pt x="2439257" y="2980192"/>
                </a:cubicBezTo>
                <a:lnTo>
                  <a:pt x="2439257" y="2968676"/>
                </a:lnTo>
                <a:cubicBezTo>
                  <a:pt x="2438514" y="2971219"/>
                  <a:pt x="2437705" y="2973610"/>
                  <a:pt x="2436857" y="2975648"/>
                </a:cubicBezTo>
                <a:moveTo>
                  <a:pt x="2422664" y="2947273"/>
                </a:moveTo>
                <a:cubicBezTo>
                  <a:pt x="2421236" y="2948531"/>
                  <a:pt x="2421236" y="2950626"/>
                  <a:pt x="2422579" y="2951836"/>
                </a:cubicBezTo>
                <a:cubicBezTo>
                  <a:pt x="2423903" y="2953188"/>
                  <a:pt x="2425999" y="2953188"/>
                  <a:pt x="2427246" y="2951836"/>
                </a:cubicBezTo>
                <a:lnTo>
                  <a:pt x="2439257" y="2939834"/>
                </a:lnTo>
                <a:lnTo>
                  <a:pt x="2439257" y="2930690"/>
                </a:lnTo>
                <a:lnTo>
                  <a:pt x="2422664" y="2947273"/>
                </a:lnTo>
                <a:close/>
                <a:moveTo>
                  <a:pt x="2409997" y="3013091"/>
                </a:moveTo>
                <a:cubicBezTo>
                  <a:pt x="2410673" y="3013967"/>
                  <a:pt x="2411625" y="3014443"/>
                  <a:pt x="2412673" y="3014443"/>
                </a:cubicBezTo>
                <a:cubicBezTo>
                  <a:pt x="2413339" y="3014443"/>
                  <a:pt x="2413997" y="3014253"/>
                  <a:pt x="2414578" y="3013739"/>
                </a:cubicBezTo>
                <a:cubicBezTo>
                  <a:pt x="2420388" y="3009557"/>
                  <a:pt x="2425532" y="3004718"/>
                  <a:pt x="2429990" y="2999270"/>
                </a:cubicBezTo>
                <a:cubicBezTo>
                  <a:pt x="2431142" y="2997842"/>
                  <a:pt x="2430951" y="2995746"/>
                  <a:pt x="2429532" y="2994632"/>
                </a:cubicBezTo>
                <a:cubicBezTo>
                  <a:pt x="2428198" y="2993460"/>
                  <a:pt x="2426084" y="2993651"/>
                  <a:pt x="2424951" y="2995089"/>
                </a:cubicBezTo>
                <a:cubicBezTo>
                  <a:pt x="2420855" y="3000061"/>
                  <a:pt x="2416092" y="3004547"/>
                  <a:pt x="2410758" y="3008443"/>
                </a:cubicBezTo>
                <a:cubicBezTo>
                  <a:pt x="2409225" y="3009462"/>
                  <a:pt x="2408948" y="3011558"/>
                  <a:pt x="2409997" y="3013091"/>
                </a:cubicBezTo>
                <a:moveTo>
                  <a:pt x="2427037" y="1800282"/>
                </a:moveTo>
                <a:cubicBezTo>
                  <a:pt x="2427627" y="1800749"/>
                  <a:pt x="2428399" y="1800930"/>
                  <a:pt x="2429037" y="1800930"/>
                </a:cubicBezTo>
                <a:cubicBezTo>
                  <a:pt x="2430084" y="1800930"/>
                  <a:pt x="2431047" y="1800473"/>
                  <a:pt x="2431713" y="1799635"/>
                </a:cubicBezTo>
                <a:cubicBezTo>
                  <a:pt x="2432771" y="1798101"/>
                  <a:pt x="2432485" y="1796101"/>
                  <a:pt x="2430942" y="1794929"/>
                </a:cubicBezTo>
                <a:cubicBezTo>
                  <a:pt x="2425808" y="1791024"/>
                  <a:pt x="2421141" y="1786662"/>
                  <a:pt x="2417235" y="1781727"/>
                </a:cubicBezTo>
                <a:cubicBezTo>
                  <a:pt x="2416102" y="1780280"/>
                  <a:pt x="2414006" y="1780099"/>
                  <a:pt x="2412568" y="1781213"/>
                </a:cubicBezTo>
                <a:cubicBezTo>
                  <a:pt x="2411140" y="1782375"/>
                  <a:pt x="2410863" y="1784471"/>
                  <a:pt x="2412102" y="1785909"/>
                </a:cubicBezTo>
                <a:cubicBezTo>
                  <a:pt x="2416397" y="1791310"/>
                  <a:pt x="2421436" y="1796187"/>
                  <a:pt x="2427037" y="1800282"/>
                </a:cubicBezTo>
                <a:moveTo>
                  <a:pt x="2409997" y="2041055"/>
                </a:moveTo>
                <a:cubicBezTo>
                  <a:pt x="2410673" y="2041941"/>
                  <a:pt x="2411625" y="2042408"/>
                  <a:pt x="2412673" y="2042408"/>
                </a:cubicBezTo>
                <a:cubicBezTo>
                  <a:pt x="2413339" y="2042408"/>
                  <a:pt x="2413997" y="2042217"/>
                  <a:pt x="2414578" y="2041760"/>
                </a:cubicBezTo>
                <a:cubicBezTo>
                  <a:pt x="2420388" y="2037531"/>
                  <a:pt x="2425532" y="2032683"/>
                  <a:pt x="2429990" y="2027234"/>
                </a:cubicBezTo>
                <a:cubicBezTo>
                  <a:pt x="2431142" y="2025853"/>
                  <a:pt x="2430951" y="2023758"/>
                  <a:pt x="2429532" y="2022596"/>
                </a:cubicBezTo>
                <a:cubicBezTo>
                  <a:pt x="2428198" y="2021434"/>
                  <a:pt x="2426084" y="2021624"/>
                  <a:pt x="2424951" y="2023062"/>
                </a:cubicBezTo>
                <a:cubicBezTo>
                  <a:pt x="2420855" y="2028035"/>
                  <a:pt x="2416092" y="2032502"/>
                  <a:pt x="2410758" y="2036407"/>
                </a:cubicBezTo>
                <a:cubicBezTo>
                  <a:pt x="2409225" y="2037426"/>
                  <a:pt x="2408948" y="2039579"/>
                  <a:pt x="2409997" y="2041055"/>
                </a:cubicBezTo>
                <a:moveTo>
                  <a:pt x="2422664" y="1975333"/>
                </a:moveTo>
                <a:cubicBezTo>
                  <a:pt x="2421236" y="1976504"/>
                  <a:pt x="2421236" y="1978600"/>
                  <a:pt x="2422579" y="1979895"/>
                </a:cubicBezTo>
                <a:cubicBezTo>
                  <a:pt x="2423903" y="1981248"/>
                  <a:pt x="2425999" y="1981248"/>
                  <a:pt x="2427246" y="1979895"/>
                </a:cubicBezTo>
                <a:lnTo>
                  <a:pt x="2439257" y="1967894"/>
                </a:lnTo>
                <a:lnTo>
                  <a:pt x="2439257" y="1958750"/>
                </a:lnTo>
                <a:lnTo>
                  <a:pt x="2422664" y="1975333"/>
                </a:lnTo>
                <a:close/>
                <a:moveTo>
                  <a:pt x="2436857" y="2003708"/>
                </a:moveTo>
                <a:cubicBezTo>
                  <a:pt x="2436114" y="2005432"/>
                  <a:pt x="2436943" y="2007337"/>
                  <a:pt x="2438572" y="2008127"/>
                </a:cubicBezTo>
                <a:cubicBezTo>
                  <a:pt x="2438762" y="2008223"/>
                  <a:pt x="2439029" y="2008223"/>
                  <a:pt x="2439257" y="2008270"/>
                </a:cubicBezTo>
                <a:lnTo>
                  <a:pt x="2439257" y="1996735"/>
                </a:lnTo>
                <a:cubicBezTo>
                  <a:pt x="2438514" y="1999278"/>
                  <a:pt x="2437705" y="2001669"/>
                  <a:pt x="2436857" y="2003708"/>
                </a:cubicBezTo>
                <a:moveTo>
                  <a:pt x="2268750" y="1969989"/>
                </a:moveTo>
                <a:lnTo>
                  <a:pt x="2268655" y="1976685"/>
                </a:lnTo>
                <a:lnTo>
                  <a:pt x="2252453" y="1960502"/>
                </a:lnTo>
                <a:cubicBezTo>
                  <a:pt x="2251120" y="1959150"/>
                  <a:pt x="2249033" y="1959150"/>
                  <a:pt x="2247805" y="1960502"/>
                </a:cubicBezTo>
                <a:cubicBezTo>
                  <a:pt x="2246443" y="1961807"/>
                  <a:pt x="2246443" y="1963893"/>
                  <a:pt x="2247805" y="1965150"/>
                </a:cubicBezTo>
                <a:lnTo>
                  <a:pt x="2269521" y="1987153"/>
                </a:lnTo>
                <a:cubicBezTo>
                  <a:pt x="2270160" y="1987801"/>
                  <a:pt x="2271027" y="1988134"/>
                  <a:pt x="2271893" y="1988134"/>
                </a:cubicBezTo>
                <a:cubicBezTo>
                  <a:pt x="2272751" y="1988134"/>
                  <a:pt x="2273618" y="1987801"/>
                  <a:pt x="2274255" y="1987153"/>
                </a:cubicBezTo>
                <a:lnTo>
                  <a:pt x="2296173" y="1965341"/>
                </a:lnTo>
                <a:cubicBezTo>
                  <a:pt x="2297506" y="1963988"/>
                  <a:pt x="2297506" y="1961902"/>
                  <a:pt x="2296173" y="1960683"/>
                </a:cubicBezTo>
                <a:cubicBezTo>
                  <a:pt x="2294839" y="1959340"/>
                  <a:pt x="2292744" y="1959340"/>
                  <a:pt x="2291515" y="1960683"/>
                </a:cubicBezTo>
                <a:lnTo>
                  <a:pt x="2275303" y="1976876"/>
                </a:lnTo>
                <a:lnTo>
                  <a:pt x="2275418" y="1970227"/>
                </a:lnTo>
                <a:cubicBezTo>
                  <a:pt x="2275418" y="1923898"/>
                  <a:pt x="2313137" y="1886179"/>
                  <a:pt x="2359419" y="1886179"/>
                </a:cubicBezTo>
                <a:cubicBezTo>
                  <a:pt x="2384460" y="1886179"/>
                  <a:pt x="2407987" y="1897256"/>
                  <a:pt x="2423998" y="1916459"/>
                </a:cubicBezTo>
                <a:cubicBezTo>
                  <a:pt x="2425141" y="1917897"/>
                  <a:pt x="2427246" y="1918087"/>
                  <a:pt x="2428675" y="1916878"/>
                </a:cubicBezTo>
                <a:cubicBezTo>
                  <a:pt x="2430084" y="1915716"/>
                  <a:pt x="2430304" y="1913620"/>
                  <a:pt x="2429141" y="1912182"/>
                </a:cubicBezTo>
                <a:cubicBezTo>
                  <a:pt x="2411806" y="1891437"/>
                  <a:pt x="2386489" y="1879435"/>
                  <a:pt x="2359419" y="1879435"/>
                </a:cubicBezTo>
                <a:cubicBezTo>
                  <a:pt x="2309413" y="1879435"/>
                  <a:pt x="2268750" y="1920088"/>
                  <a:pt x="2268750" y="1969989"/>
                </a:cubicBezTo>
                <a:moveTo>
                  <a:pt x="2436857" y="2489683"/>
                </a:moveTo>
                <a:cubicBezTo>
                  <a:pt x="2436114" y="2491407"/>
                  <a:pt x="2436943" y="2493312"/>
                  <a:pt x="2438572" y="2494102"/>
                </a:cubicBezTo>
                <a:cubicBezTo>
                  <a:pt x="2438762" y="2494198"/>
                  <a:pt x="2439029" y="2494198"/>
                  <a:pt x="2439257" y="2494245"/>
                </a:cubicBezTo>
                <a:lnTo>
                  <a:pt x="2439257" y="2482711"/>
                </a:lnTo>
                <a:cubicBezTo>
                  <a:pt x="2438514" y="2485254"/>
                  <a:pt x="2437705" y="2487645"/>
                  <a:pt x="2436857" y="2489683"/>
                </a:cubicBezTo>
                <a:moveTo>
                  <a:pt x="2422664" y="2461308"/>
                </a:moveTo>
                <a:cubicBezTo>
                  <a:pt x="2421236" y="2462479"/>
                  <a:pt x="2421236" y="2464565"/>
                  <a:pt x="2422579" y="2465870"/>
                </a:cubicBezTo>
                <a:cubicBezTo>
                  <a:pt x="2423903" y="2467223"/>
                  <a:pt x="2425999" y="2467223"/>
                  <a:pt x="2427246" y="2465870"/>
                </a:cubicBezTo>
                <a:lnTo>
                  <a:pt x="2439257" y="2453859"/>
                </a:lnTo>
                <a:lnTo>
                  <a:pt x="2439257" y="2444715"/>
                </a:lnTo>
                <a:lnTo>
                  <a:pt x="2422664" y="2461308"/>
                </a:lnTo>
                <a:close/>
                <a:moveTo>
                  <a:pt x="1208904" y="3860530"/>
                </a:moveTo>
                <a:cubicBezTo>
                  <a:pt x="1210047" y="3861968"/>
                  <a:pt x="1212142" y="3862159"/>
                  <a:pt x="1213571" y="3860902"/>
                </a:cubicBezTo>
                <a:cubicBezTo>
                  <a:pt x="1214999" y="3859787"/>
                  <a:pt x="1215190" y="3857692"/>
                  <a:pt x="1214038" y="3856244"/>
                </a:cubicBezTo>
                <a:cubicBezTo>
                  <a:pt x="1196702" y="3835508"/>
                  <a:pt x="1171280" y="3823459"/>
                  <a:pt x="1144324" y="3823459"/>
                </a:cubicBezTo>
                <a:cubicBezTo>
                  <a:pt x="1094308" y="3823459"/>
                  <a:pt x="1053646" y="3864159"/>
                  <a:pt x="1053646" y="3914061"/>
                </a:cubicBezTo>
                <a:lnTo>
                  <a:pt x="1053551" y="3920709"/>
                </a:lnTo>
                <a:lnTo>
                  <a:pt x="1037368" y="3904526"/>
                </a:lnTo>
                <a:cubicBezTo>
                  <a:pt x="1036005" y="3903221"/>
                  <a:pt x="1033919" y="3903221"/>
                  <a:pt x="1032681" y="3904526"/>
                </a:cubicBezTo>
                <a:cubicBezTo>
                  <a:pt x="1031367" y="3905869"/>
                  <a:pt x="1031367" y="3907965"/>
                  <a:pt x="1032681" y="3909232"/>
                </a:cubicBezTo>
                <a:lnTo>
                  <a:pt x="1054494" y="3931225"/>
                </a:lnTo>
                <a:cubicBezTo>
                  <a:pt x="1055179" y="3931882"/>
                  <a:pt x="1056037" y="3932149"/>
                  <a:pt x="1056884" y="3932149"/>
                </a:cubicBezTo>
                <a:cubicBezTo>
                  <a:pt x="1057732" y="3932149"/>
                  <a:pt x="1058590" y="3931882"/>
                  <a:pt x="1059256" y="3931225"/>
                </a:cubicBezTo>
                <a:lnTo>
                  <a:pt x="1081078" y="3909413"/>
                </a:lnTo>
                <a:cubicBezTo>
                  <a:pt x="1082402" y="3908069"/>
                  <a:pt x="1082402" y="3905955"/>
                  <a:pt x="1081078" y="3904707"/>
                </a:cubicBezTo>
                <a:cubicBezTo>
                  <a:pt x="1079725" y="3903412"/>
                  <a:pt x="1077640" y="3903412"/>
                  <a:pt x="1076401" y="3904707"/>
                </a:cubicBezTo>
                <a:lnTo>
                  <a:pt x="1060218" y="3920938"/>
                </a:lnTo>
                <a:lnTo>
                  <a:pt x="1060323" y="3914242"/>
                </a:lnTo>
                <a:cubicBezTo>
                  <a:pt x="1060323" y="3867979"/>
                  <a:pt x="1098042" y="3830260"/>
                  <a:pt x="1144324" y="3830260"/>
                </a:cubicBezTo>
                <a:cubicBezTo>
                  <a:pt x="1169375" y="3830260"/>
                  <a:pt x="1192920" y="3841280"/>
                  <a:pt x="1208904" y="3860530"/>
                </a:cubicBezTo>
                <a:moveTo>
                  <a:pt x="1087441" y="3617376"/>
                </a:moveTo>
                <a:cubicBezTo>
                  <a:pt x="1088584" y="3618767"/>
                  <a:pt x="1090708" y="3618957"/>
                  <a:pt x="1092127" y="3617757"/>
                </a:cubicBezTo>
                <a:cubicBezTo>
                  <a:pt x="1093546" y="3616585"/>
                  <a:pt x="1093746" y="3614500"/>
                  <a:pt x="1092603" y="3613052"/>
                </a:cubicBezTo>
                <a:cubicBezTo>
                  <a:pt x="1075258" y="3592316"/>
                  <a:pt x="1049921" y="3580305"/>
                  <a:pt x="1022871" y="3580305"/>
                </a:cubicBezTo>
                <a:cubicBezTo>
                  <a:pt x="972864" y="3580305"/>
                  <a:pt x="932202" y="3620958"/>
                  <a:pt x="932202" y="3670907"/>
                </a:cubicBezTo>
                <a:lnTo>
                  <a:pt x="932116" y="3677555"/>
                </a:lnTo>
                <a:lnTo>
                  <a:pt x="915914" y="3661372"/>
                </a:lnTo>
                <a:cubicBezTo>
                  <a:pt x="914581" y="3660029"/>
                  <a:pt x="912476" y="3660029"/>
                  <a:pt x="911247" y="3661372"/>
                </a:cubicBezTo>
                <a:cubicBezTo>
                  <a:pt x="909904" y="3662677"/>
                  <a:pt x="909904" y="3664772"/>
                  <a:pt x="911247" y="3666011"/>
                </a:cubicBezTo>
                <a:lnTo>
                  <a:pt x="933155" y="3687823"/>
                </a:lnTo>
                <a:cubicBezTo>
                  <a:pt x="933802" y="3688490"/>
                  <a:pt x="934659" y="3688814"/>
                  <a:pt x="935526" y="3688814"/>
                </a:cubicBezTo>
                <a:cubicBezTo>
                  <a:pt x="936384" y="3688814"/>
                  <a:pt x="937241" y="3688490"/>
                  <a:pt x="937927" y="3687823"/>
                </a:cubicBezTo>
                <a:lnTo>
                  <a:pt x="959834" y="3666011"/>
                </a:lnTo>
                <a:cubicBezTo>
                  <a:pt x="960958" y="3665001"/>
                  <a:pt x="960958" y="3662906"/>
                  <a:pt x="959615" y="3661562"/>
                </a:cubicBezTo>
                <a:cubicBezTo>
                  <a:pt x="958301" y="3660219"/>
                  <a:pt x="956196" y="3660219"/>
                  <a:pt x="954967" y="3661562"/>
                </a:cubicBezTo>
                <a:lnTo>
                  <a:pt x="938765" y="3677745"/>
                </a:lnTo>
                <a:lnTo>
                  <a:pt x="938889" y="3671097"/>
                </a:lnTo>
                <a:cubicBezTo>
                  <a:pt x="938889" y="3624777"/>
                  <a:pt x="976598" y="3587048"/>
                  <a:pt x="1022871" y="3587048"/>
                </a:cubicBezTo>
                <a:cubicBezTo>
                  <a:pt x="1047912" y="3587048"/>
                  <a:pt x="1071458" y="3598126"/>
                  <a:pt x="1087441" y="3617376"/>
                </a:cubicBezTo>
                <a:moveTo>
                  <a:pt x="658358" y="73316"/>
                </a:moveTo>
                <a:cubicBezTo>
                  <a:pt x="676265" y="73316"/>
                  <a:pt x="690848" y="58717"/>
                  <a:pt x="690848" y="40807"/>
                </a:cubicBezTo>
                <a:cubicBezTo>
                  <a:pt x="690848" y="28119"/>
                  <a:pt x="684447" y="12395"/>
                  <a:pt x="677132" y="5"/>
                </a:cubicBezTo>
                <a:lnTo>
                  <a:pt x="669093" y="5"/>
                </a:lnTo>
                <a:cubicBezTo>
                  <a:pt x="676341" y="11283"/>
                  <a:pt x="684171" y="27264"/>
                  <a:pt x="684171" y="40807"/>
                </a:cubicBezTo>
                <a:cubicBezTo>
                  <a:pt x="684171" y="54992"/>
                  <a:pt x="672541" y="66619"/>
                  <a:pt x="658358" y="66619"/>
                </a:cubicBezTo>
                <a:cubicBezTo>
                  <a:pt x="644176" y="66619"/>
                  <a:pt x="632546" y="54992"/>
                  <a:pt x="632546" y="40807"/>
                </a:cubicBezTo>
                <a:cubicBezTo>
                  <a:pt x="632546" y="27263"/>
                  <a:pt x="640356" y="11283"/>
                  <a:pt x="647614" y="5"/>
                </a:cubicBezTo>
                <a:lnTo>
                  <a:pt x="639585" y="5"/>
                </a:lnTo>
                <a:cubicBezTo>
                  <a:pt x="632270" y="12395"/>
                  <a:pt x="625869" y="28119"/>
                  <a:pt x="625869" y="40807"/>
                </a:cubicBezTo>
                <a:cubicBezTo>
                  <a:pt x="625869" y="58717"/>
                  <a:pt x="640452" y="73316"/>
                  <a:pt x="658358" y="73316"/>
                </a:cubicBezTo>
                <a:moveTo>
                  <a:pt x="592064" y="340742"/>
                </a:moveTo>
                <a:cubicBezTo>
                  <a:pt x="597875" y="336561"/>
                  <a:pt x="603009" y="331720"/>
                  <a:pt x="607504" y="326273"/>
                </a:cubicBezTo>
                <a:cubicBezTo>
                  <a:pt x="608647" y="324836"/>
                  <a:pt x="608457" y="322738"/>
                  <a:pt x="607019" y="321627"/>
                </a:cubicBezTo>
                <a:cubicBezTo>
                  <a:pt x="605694" y="320464"/>
                  <a:pt x="603599" y="320655"/>
                  <a:pt x="602446" y="322092"/>
                </a:cubicBezTo>
                <a:cubicBezTo>
                  <a:pt x="598341" y="327073"/>
                  <a:pt x="593598" y="331533"/>
                  <a:pt x="588254" y="335435"/>
                </a:cubicBezTo>
                <a:cubicBezTo>
                  <a:pt x="586740" y="336463"/>
                  <a:pt x="586435" y="338560"/>
                  <a:pt x="587483" y="340096"/>
                </a:cubicBezTo>
                <a:cubicBezTo>
                  <a:pt x="588150" y="340970"/>
                  <a:pt x="589112" y="341440"/>
                  <a:pt x="590140" y="341440"/>
                </a:cubicBezTo>
                <a:cubicBezTo>
                  <a:pt x="590835" y="341440"/>
                  <a:pt x="591474" y="341258"/>
                  <a:pt x="592064" y="340742"/>
                </a:cubicBezTo>
                <a:moveTo>
                  <a:pt x="626164" y="111035"/>
                </a:moveTo>
                <a:cubicBezTo>
                  <a:pt x="632727" y="113500"/>
                  <a:pt x="639689" y="115132"/>
                  <a:pt x="646738" y="115779"/>
                </a:cubicBezTo>
                <a:lnTo>
                  <a:pt x="647109" y="115779"/>
                </a:lnTo>
                <a:cubicBezTo>
                  <a:pt x="648824" y="115779"/>
                  <a:pt x="650271" y="114523"/>
                  <a:pt x="650443" y="112854"/>
                </a:cubicBezTo>
                <a:cubicBezTo>
                  <a:pt x="650557" y="110942"/>
                  <a:pt x="649224" y="109319"/>
                  <a:pt x="647405" y="109128"/>
                </a:cubicBezTo>
                <a:cubicBezTo>
                  <a:pt x="640909" y="108435"/>
                  <a:pt x="634546" y="106951"/>
                  <a:pt x="628459" y="104757"/>
                </a:cubicBezTo>
                <a:cubicBezTo>
                  <a:pt x="626726" y="104157"/>
                  <a:pt x="624821" y="105036"/>
                  <a:pt x="624154" y="106756"/>
                </a:cubicBezTo>
                <a:cubicBezTo>
                  <a:pt x="623497" y="108435"/>
                  <a:pt x="624459" y="110338"/>
                  <a:pt x="626164" y="111035"/>
                </a:cubicBezTo>
                <a:moveTo>
                  <a:pt x="669217" y="109407"/>
                </a:moveTo>
                <a:cubicBezTo>
                  <a:pt x="667407" y="109779"/>
                  <a:pt x="666350" y="111588"/>
                  <a:pt x="666722" y="113407"/>
                </a:cubicBezTo>
                <a:cubicBezTo>
                  <a:pt x="667122" y="115035"/>
                  <a:pt x="668550" y="116058"/>
                  <a:pt x="670074" y="116058"/>
                </a:cubicBezTo>
                <a:cubicBezTo>
                  <a:pt x="670350" y="116058"/>
                  <a:pt x="670550" y="116058"/>
                  <a:pt x="670817" y="115960"/>
                </a:cubicBezTo>
                <a:cubicBezTo>
                  <a:pt x="678085" y="114244"/>
                  <a:pt x="685495" y="112333"/>
                  <a:pt x="692734" y="110054"/>
                </a:cubicBezTo>
                <a:cubicBezTo>
                  <a:pt x="694534" y="109500"/>
                  <a:pt x="695487" y="107682"/>
                  <a:pt x="694934" y="105872"/>
                </a:cubicBezTo>
                <a:cubicBezTo>
                  <a:pt x="694363" y="104152"/>
                  <a:pt x="692544" y="103129"/>
                  <a:pt x="690724" y="103682"/>
                </a:cubicBezTo>
                <a:cubicBezTo>
                  <a:pt x="683580" y="105872"/>
                  <a:pt x="676360" y="107779"/>
                  <a:pt x="669217" y="109407"/>
                </a:cubicBezTo>
                <a:moveTo>
                  <a:pt x="1221867" y="3947684"/>
                </a:moveTo>
                <a:cubicBezTo>
                  <a:pt x="1221095" y="3949408"/>
                  <a:pt x="1221943" y="3951313"/>
                  <a:pt x="1223563" y="3952056"/>
                </a:cubicBezTo>
                <a:cubicBezTo>
                  <a:pt x="1224039" y="3952256"/>
                  <a:pt x="1224420" y="3952342"/>
                  <a:pt x="1224906" y="3952342"/>
                </a:cubicBezTo>
                <a:cubicBezTo>
                  <a:pt x="1226239" y="3952342"/>
                  <a:pt x="1227468" y="3951589"/>
                  <a:pt x="1227954" y="3950332"/>
                </a:cubicBezTo>
                <a:cubicBezTo>
                  <a:pt x="1232145" y="3940521"/>
                  <a:pt x="1235278" y="3924338"/>
                  <a:pt x="1235097" y="3914242"/>
                </a:cubicBezTo>
                <a:lnTo>
                  <a:pt x="1235097" y="3907784"/>
                </a:lnTo>
                <a:lnTo>
                  <a:pt x="1251280" y="3923957"/>
                </a:lnTo>
                <a:cubicBezTo>
                  <a:pt x="1251947" y="3924614"/>
                  <a:pt x="1252814" y="3924938"/>
                  <a:pt x="1253671" y="3924938"/>
                </a:cubicBezTo>
                <a:cubicBezTo>
                  <a:pt x="1254519" y="3924938"/>
                  <a:pt x="1255395" y="3924614"/>
                  <a:pt x="1256043" y="3923957"/>
                </a:cubicBezTo>
                <a:cubicBezTo>
                  <a:pt x="1257386" y="3922614"/>
                  <a:pt x="1257386" y="3920528"/>
                  <a:pt x="1256043" y="3919318"/>
                </a:cubicBezTo>
                <a:lnTo>
                  <a:pt x="1234231" y="3897516"/>
                </a:lnTo>
                <a:cubicBezTo>
                  <a:pt x="1233678" y="3896897"/>
                  <a:pt x="1232821" y="3896525"/>
                  <a:pt x="1231859" y="3896525"/>
                </a:cubicBezTo>
                <a:cubicBezTo>
                  <a:pt x="1230906" y="3896525"/>
                  <a:pt x="1230144" y="3896897"/>
                  <a:pt x="1229458" y="3897516"/>
                </a:cubicBezTo>
                <a:lnTo>
                  <a:pt x="1207646" y="3919318"/>
                </a:lnTo>
                <a:cubicBezTo>
                  <a:pt x="1206236" y="3920433"/>
                  <a:pt x="1206236" y="3922528"/>
                  <a:pt x="1207560" y="3923871"/>
                </a:cubicBezTo>
                <a:cubicBezTo>
                  <a:pt x="1208904" y="3925215"/>
                  <a:pt x="1210999" y="3925215"/>
                  <a:pt x="1212237" y="3923871"/>
                </a:cubicBezTo>
                <a:lnTo>
                  <a:pt x="1228420" y="3907689"/>
                </a:lnTo>
                <a:lnTo>
                  <a:pt x="1228420" y="3914242"/>
                </a:lnTo>
                <a:cubicBezTo>
                  <a:pt x="1228630" y="3923500"/>
                  <a:pt x="1225582" y="3938759"/>
                  <a:pt x="1221867" y="3947684"/>
                </a:cubicBezTo>
                <a:moveTo>
                  <a:pt x="324707" y="518690"/>
                </a:moveTo>
                <a:lnTo>
                  <a:pt x="308496" y="502509"/>
                </a:lnTo>
                <a:cubicBezTo>
                  <a:pt x="307171" y="501155"/>
                  <a:pt x="305076" y="501155"/>
                  <a:pt x="303847" y="502509"/>
                </a:cubicBezTo>
                <a:cubicBezTo>
                  <a:pt x="302504" y="503849"/>
                  <a:pt x="302504" y="505946"/>
                  <a:pt x="303847" y="507155"/>
                </a:cubicBezTo>
                <a:lnTo>
                  <a:pt x="325545" y="529149"/>
                </a:lnTo>
                <a:cubicBezTo>
                  <a:pt x="326203" y="529851"/>
                  <a:pt x="327079" y="530130"/>
                  <a:pt x="327936" y="530130"/>
                </a:cubicBezTo>
                <a:cubicBezTo>
                  <a:pt x="328793" y="530130"/>
                  <a:pt x="329660" y="529851"/>
                  <a:pt x="330308" y="529149"/>
                </a:cubicBezTo>
                <a:lnTo>
                  <a:pt x="352215" y="507337"/>
                </a:lnTo>
                <a:cubicBezTo>
                  <a:pt x="353568" y="506038"/>
                  <a:pt x="353568" y="503946"/>
                  <a:pt x="352215" y="502686"/>
                </a:cubicBezTo>
                <a:cubicBezTo>
                  <a:pt x="350891" y="501337"/>
                  <a:pt x="348796" y="501337"/>
                  <a:pt x="347567" y="502686"/>
                </a:cubicBezTo>
                <a:lnTo>
                  <a:pt x="331355" y="518871"/>
                </a:lnTo>
                <a:lnTo>
                  <a:pt x="331451" y="512220"/>
                </a:lnTo>
                <a:cubicBezTo>
                  <a:pt x="331451" y="465949"/>
                  <a:pt x="369170" y="428230"/>
                  <a:pt x="415461" y="428230"/>
                </a:cubicBezTo>
                <a:cubicBezTo>
                  <a:pt x="440503" y="428230"/>
                  <a:pt x="464048" y="439252"/>
                  <a:pt x="480050" y="458502"/>
                </a:cubicBezTo>
                <a:cubicBezTo>
                  <a:pt x="481184" y="459949"/>
                  <a:pt x="483279" y="460130"/>
                  <a:pt x="484718" y="458875"/>
                </a:cubicBezTo>
                <a:cubicBezTo>
                  <a:pt x="486137" y="457712"/>
                  <a:pt x="486327" y="455624"/>
                  <a:pt x="485184" y="454223"/>
                </a:cubicBezTo>
                <a:cubicBezTo>
                  <a:pt x="467858" y="433444"/>
                  <a:pt x="442513" y="421439"/>
                  <a:pt x="415461" y="421439"/>
                </a:cubicBezTo>
                <a:cubicBezTo>
                  <a:pt x="365464" y="421439"/>
                  <a:pt x="324793" y="462130"/>
                  <a:pt x="324793" y="512034"/>
                </a:cubicBezTo>
                <a:lnTo>
                  <a:pt x="324707" y="518690"/>
                </a:lnTo>
                <a:close/>
                <a:moveTo>
                  <a:pt x="383076" y="111035"/>
                </a:moveTo>
                <a:cubicBezTo>
                  <a:pt x="389658" y="113500"/>
                  <a:pt x="396602" y="115132"/>
                  <a:pt x="403650" y="115779"/>
                </a:cubicBezTo>
                <a:lnTo>
                  <a:pt x="404041" y="115779"/>
                </a:lnTo>
                <a:cubicBezTo>
                  <a:pt x="405746" y="115779"/>
                  <a:pt x="407184" y="114523"/>
                  <a:pt x="407375" y="112854"/>
                </a:cubicBezTo>
                <a:cubicBezTo>
                  <a:pt x="407555" y="110942"/>
                  <a:pt x="406241" y="109319"/>
                  <a:pt x="404336" y="109128"/>
                </a:cubicBezTo>
                <a:cubicBezTo>
                  <a:pt x="397830" y="108435"/>
                  <a:pt x="391458" y="106951"/>
                  <a:pt x="385372" y="104757"/>
                </a:cubicBezTo>
                <a:cubicBezTo>
                  <a:pt x="383677" y="104157"/>
                  <a:pt x="381752" y="105036"/>
                  <a:pt x="381076" y="106756"/>
                </a:cubicBezTo>
                <a:cubicBezTo>
                  <a:pt x="380429" y="108435"/>
                  <a:pt x="381372" y="110338"/>
                  <a:pt x="383076" y="111035"/>
                </a:cubicBezTo>
                <a:moveTo>
                  <a:pt x="426148" y="109407"/>
                </a:moveTo>
                <a:cubicBezTo>
                  <a:pt x="424329" y="109779"/>
                  <a:pt x="423281" y="111588"/>
                  <a:pt x="423653" y="113407"/>
                </a:cubicBezTo>
                <a:cubicBezTo>
                  <a:pt x="424148" y="115035"/>
                  <a:pt x="425462" y="116058"/>
                  <a:pt x="426996" y="116058"/>
                </a:cubicBezTo>
                <a:cubicBezTo>
                  <a:pt x="427291" y="116058"/>
                  <a:pt x="427463" y="116058"/>
                  <a:pt x="427758" y="115960"/>
                </a:cubicBezTo>
                <a:cubicBezTo>
                  <a:pt x="434997" y="114244"/>
                  <a:pt x="442426" y="112333"/>
                  <a:pt x="449666" y="110054"/>
                </a:cubicBezTo>
                <a:cubicBezTo>
                  <a:pt x="451475" y="109500"/>
                  <a:pt x="452418" y="107682"/>
                  <a:pt x="451866" y="105872"/>
                </a:cubicBezTo>
                <a:cubicBezTo>
                  <a:pt x="451275" y="104152"/>
                  <a:pt x="449475" y="103129"/>
                  <a:pt x="447675" y="103682"/>
                </a:cubicBezTo>
                <a:cubicBezTo>
                  <a:pt x="440512" y="105872"/>
                  <a:pt x="433283" y="107779"/>
                  <a:pt x="426148" y="109407"/>
                </a:cubicBezTo>
                <a:moveTo>
                  <a:pt x="349177" y="340742"/>
                </a:moveTo>
                <a:cubicBezTo>
                  <a:pt x="354892" y="336561"/>
                  <a:pt x="360121" y="331720"/>
                  <a:pt x="364617" y="326273"/>
                </a:cubicBezTo>
                <a:cubicBezTo>
                  <a:pt x="365750" y="324836"/>
                  <a:pt x="365560" y="322738"/>
                  <a:pt x="364121" y="321627"/>
                </a:cubicBezTo>
                <a:cubicBezTo>
                  <a:pt x="362702" y="320464"/>
                  <a:pt x="360607" y="320655"/>
                  <a:pt x="359473" y="322092"/>
                </a:cubicBezTo>
                <a:cubicBezTo>
                  <a:pt x="355339" y="327073"/>
                  <a:pt x="350605" y="331533"/>
                  <a:pt x="345262" y="335435"/>
                </a:cubicBezTo>
                <a:cubicBezTo>
                  <a:pt x="343748" y="336463"/>
                  <a:pt x="343452" y="338560"/>
                  <a:pt x="344519" y="340096"/>
                </a:cubicBezTo>
                <a:cubicBezTo>
                  <a:pt x="345167" y="340970"/>
                  <a:pt x="346120" y="341440"/>
                  <a:pt x="347167" y="341440"/>
                </a:cubicBezTo>
                <a:cubicBezTo>
                  <a:pt x="347843" y="341440"/>
                  <a:pt x="348519" y="341258"/>
                  <a:pt x="349177" y="340742"/>
                </a:cubicBezTo>
                <a:moveTo>
                  <a:pt x="600056" y="278839"/>
                </a:moveTo>
                <a:cubicBezTo>
                  <a:pt x="601389" y="280192"/>
                  <a:pt x="603504" y="280192"/>
                  <a:pt x="604742" y="278839"/>
                </a:cubicBezTo>
                <a:lnTo>
                  <a:pt x="620906" y="262654"/>
                </a:lnTo>
                <a:lnTo>
                  <a:pt x="620906" y="269220"/>
                </a:lnTo>
                <a:cubicBezTo>
                  <a:pt x="621106" y="278466"/>
                  <a:pt x="618058" y="293726"/>
                  <a:pt x="614363" y="302651"/>
                </a:cubicBezTo>
                <a:cubicBezTo>
                  <a:pt x="613600" y="304377"/>
                  <a:pt x="614458" y="306279"/>
                  <a:pt x="616067" y="307023"/>
                </a:cubicBezTo>
                <a:cubicBezTo>
                  <a:pt x="616458" y="307260"/>
                  <a:pt x="616915" y="307349"/>
                  <a:pt x="617411" y="307349"/>
                </a:cubicBezTo>
                <a:cubicBezTo>
                  <a:pt x="618734" y="307349"/>
                  <a:pt x="619963" y="306558"/>
                  <a:pt x="620449" y="305349"/>
                </a:cubicBezTo>
                <a:cubicBezTo>
                  <a:pt x="624640" y="295535"/>
                  <a:pt x="627783" y="279355"/>
                  <a:pt x="627593" y="269220"/>
                </a:cubicBezTo>
                <a:lnTo>
                  <a:pt x="627593" y="262751"/>
                </a:lnTo>
                <a:lnTo>
                  <a:pt x="643776" y="278932"/>
                </a:lnTo>
                <a:cubicBezTo>
                  <a:pt x="644452" y="279629"/>
                  <a:pt x="645319" y="279913"/>
                  <a:pt x="646176" y="279913"/>
                </a:cubicBezTo>
                <a:cubicBezTo>
                  <a:pt x="647014" y="279913"/>
                  <a:pt x="647872" y="279629"/>
                  <a:pt x="648548" y="278932"/>
                </a:cubicBezTo>
                <a:cubicBezTo>
                  <a:pt x="649862" y="277629"/>
                  <a:pt x="649862" y="275541"/>
                  <a:pt x="648548" y="274286"/>
                </a:cubicBezTo>
                <a:lnTo>
                  <a:pt x="626640" y="252380"/>
                </a:lnTo>
                <a:cubicBezTo>
                  <a:pt x="626050" y="251817"/>
                  <a:pt x="625202" y="251399"/>
                  <a:pt x="624249" y="251399"/>
                </a:cubicBezTo>
                <a:cubicBezTo>
                  <a:pt x="623288" y="251399"/>
                  <a:pt x="622545" y="251817"/>
                  <a:pt x="621878" y="252380"/>
                </a:cubicBezTo>
                <a:lnTo>
                  <a:pt x="600056" y="274192"/>
                </a:lnTo>
                <a:cubicBezTo>
                  <a:pt x="598732" y="275541"/>
                  <a:pt x="598732" y="277630"/>
                  <a:pt x="600056" y="278839"/>
                </a:cubicBezTo>
                <a:moveTo>
                  <a:pt x="810653" y="518690"/>
                </a:moveTo>
                <a:lnTo>
                  <a:pt x="794480" y="502509"/>
                </a:lnTo>
                <a:cubicBezTo>
                  <a:pt x="793146" y="501155"/>
                  <a:pt x="791051" y="501155"/>
                  <a:pt x="789794" y="502509"/>
                </a:cubicBezTo>
                <a:cubicBezTo>
                  <a:pt x="788479" y="503849"/>
                  <a:pt x="788479" y="505946"/>
                  <a:pt x="789794" y="507155"/>
                </a:cubicBezTo>
                <a:lnTo>
                  <a:pt x="811520" y="529149"/>
                </a:lnTo>
                <a:cubicBezTo>
                  <a:pt x="812187" y="529851"/>
                  <a:pt x="813054" y="530130"/>
                  <a:pt x="813911" y="530130"/>
                </a:cubicBezTo>
                <a:cubicBezTo>
                  <a:pt x="814740" y="530130"/>
                  <a:pt x="815607" y="529851"/>
                  <a:pt x="816283" y="529149"/>
                </a:cubicBezTo>
                <a:lnTo>
                  <a:pt x="838181" y="507337"/>
                </a:lnTo>
                <a:cubicBezTo>
                  <a:pt x="839505" y="506038"/>
                  <a:pt x="839505" y="503946"/>
                  <a:pt x="838181" y="502686"/>
                </a:cubicBezTo>
                <a:cubicBezTo>
                  <a:pt x="836866" y="501337"/>
                  <a:pt x="834761" y="501337"/>
                  <a:pt x="833504" y="502686"/>
                </a:cubicBezTo>
                <a:lnTo>
                  <a:pt x="817321" y="518871"/>
                </a:lnTo>
                <a:lnTo>
                  <a:pt x="817426" y="512220"/>
                </a:lnTo>
                <a:cubicBezTo>
                  <a:pt x="817426" y="465949"/>
                  <a:pt x="855145" y="428230"/>
                  <a:pt x="901427" y="428230"/>
                </a:cubicBezTo>
                <a:cubicBezTo>
                  <a:pt x="926487" y="428230"/>
                  <a:pt x="950023" y="439252"/>
                  <a:pt x="966016" y="458502"/>
                </a:cubicBezTo>
                <a:cubicBezTo>
                  <a:pt x="967149" y="459949"/>
                  <a:pt x="969245" y="460130"/>
                  <a:pt x="970693" y="458875"/>
                </a:cubicBezTo>
                <a:cubicBezTo>
                  <a:pt x="972102" y="457712"/>
                  <a:pt x="972302" y="455624"/>
                  <a:pt x="971150" y="454223"/>
                </a:cubicBezTo>
                <a:cubicBezTo>
                  <a:pt x="953824" y="433444"/>
                  <a:pt x="928488" y="421439"/>
                  <a:pt x="901427" y="421439"/>
                </a:cubicBezTo>
                <a:cubicBezTo>
                  <a:pt x="851411" y="421439"/>
                  <a:pt x="810749" y="462130"/>
                  <a:pt x="810749" y="512034"/>
                </a:cubicBezTo>
                <a:lnTo>
                  <a:pt x="810653" y="518690"/>
                </a:lnTo>
                <a:close/>
                <a:moveTo>
                  <a:pt x="835142" y="340742"/>
                </a:moveTo>
                <a:cubicBezTo>
                  <a:pt x="840857" y="336561"/>
                  <a:pt x="846087" y="331720"/>
                  <a:pt x="850582" y="326273"/>
                </a:cubicBezTo>
                <a:cubicBezTo>
                  <a:pt x="851716" y="324836"/>
                  <a:pt x="851506" y="322738"/>
                  <a:pt x="850087" y="321627"/>
                </a:cubicBezTo>
                <a:cubicBezTo>
                  <a:pt x="848763" y="320464"/>
                  <a:pt x="846668" y="320655"/>
                  <a:pt x="845420" y="322092"/>
                </a:cubicBezTo>
                <a:cubicBezTo>
                  <a:pt x="841324" y="327073"/>
                  <a:pt x="836562" y="331533"/>
                  <a:pt x="831228" y="335435"/>
                </a:cubicBezTo>
                <a:cubicBezTo>
                  <a:pt x="829694" y="336463"/>
                  <a:pt x="829418" y="338560"/>
                  <a:pt x="830466" y="340096"/>
                </a:cubicBezTo>
                <a:cubicBezTo>
                  <a:pt x="831142" y="340970"/>
                  <a:pt x="832095" y="341440"/>
                  <a:pt x="833142" y="341440"/>
                </a:cubicBezTo>
                <a:cubicBezTo>
                  <a:pt x="833809" y="341440"/>
                  <a:pt x="834466" y="341258"/>
                  <a:pt x="835142" y="340742"/>
                </a:cubicBezTo>
                <a:moveTo>
                  <a:pt x="1076030" y="80246"/>
                </a:moveTo>
                <a:cubicBezTo>
                  <a:pt x="1074591" y="81409"/>
                  <a:pt x="1074296" y="83502"/>
                  <a:pt x="1075544" y="84944"/>
                </a:cubicBezTo>
                <a:cubicBezTo>
                  <a:pt x="1079839" y="90343"/>
                  <a:pt x="1084888" y="95222"/>
                  <a:pt x="1090498" y="99315"/>
                </a:cubicBezTo>
                <a:cubicBezTo>
                  <a:pt x="1091079" y="99780"/>
                  <a:pt x="1091841" y="99961"/>
                  <a:pt x="1092498" y="99961"/>
                </a:cubicBezTo>
                <a:cubicBezTo>
                  <a:pt x="1093537" y="99961"/>
                  <a:pt x="1094489" y="99506"/>
                  <a:pt x="1095165" y="98622"/>
                </a:cubicBezTo>
                <a:cubicBezTo>
                  <a:pt x="1096213" y="97134"/>
                  <a:pt x="1095937" y="95134"/>
                  <a:pt x="1094404" y="93971"/>
                </a:cubicBezTo>
                <a:cubicBezTo>
                  <a:pt x="1089260" y="90060"/>
                  <a:pt x="1084707" y="85697"/>
                  <a:pt x="1080706" y="80711"/>
                </a:cubicBezTo>
                <a:cubicBezTo>
                  <a:pt x="1079545" y="79321"/>
                  <a:pt x="1077440" y="79130"/>
                  <a:pt x="1076030" y="80246"/>
                </a:cubicBezTo>
                <a:moveTo>
                  <a:pt x="567576" y="518690"/>
                </a:moveTo>
                <a:lnTo>
                  <a:pt x="551393" y="502509"/>
                </a:lnTo>
                <a:cubicBezTo>
                  <a:pt x="550059" y="501155"/>
                  <a:pt x="547973" y="501155"/>
                  <a:pt x="546716" y="502509"/>
                </a:cubicBezTo>
                <a:cubicBezTo>
                  <a:pt x="545392" y="503849"/>
                  <a:pt x="545392" y="505946"/>
                  <a:pt x="546716" y="507155"/>
                </a:cubicBezTo>
                <a:lnTo>
                  <a:pt x="568528" y="529149"/>
                </a:lnTo>
                <a:cubicBezTo>
                  <a:pt x="569204" y="529851"/>
                  <a:pt x="570062" y="530130"/>
                  <a:pt x="570919" y="530130"/>
                </a:cubicBezTo>
                <a:cubicBezTo>
                  <a:pt x="571785" y="530130"/>
                  <a:pt x="572624" y="529851"/>
                  <a:pt x="573291" y="529149"/>
                </a:cubicBezTo>
                <a:lnTo>
                  <a:pt x="595113" y="507337"/>
                </a:lnTo>
                <a:cubicBezTo>
                  <a:pt x="596436" y="506038"/>
                  <a:pt x="596436" y="503946"/>
                  <a:pt x="595113" y="502686"/>
                </a:cubicBezTo>
                <a:cubicBezTo>
                  <a:pt x="593788" y="501337"/>
                  <a:pt x="591693" y="501337"/>
                  <a:pt x="590436" y="502686"/>
                </a:cubicBezTo>
                <a:lnTo>
                  <a:pt x="574243" y="518871"/>
                </a:lnTo>
                <a:lnTo>
                  <a:pt x="574348" y="512220"/>
                </a:lnTo>
                <a:cubicBezTo>
                  <a:pt x="574348" y="465949"/>
                  <a:pt x="612067" y="428230"/>
                  <a:pt x="658358" y="428230"/>
                </a:cubicBezTo>
                <a:cubicBezTo>
                  <a:pt x="683400" y="428230"/>
                  <a:pt x="706945" y="439252"/>
                  <a:pt x="722938" y="458502"/>
                </a:cubicBezTo>
                <a:cubicBezTo>
                  <a:pt x="724081" y="459949"/>
                  <a:pt x="726177" y="460130"/>
                  <a:pt x="727614" y="458875"/>
                </a:cubicBezTo>
                <a:cubicBezTo>
                  <a:pt x="729024" y="457712"/>
                  <a:pt x="729215" y="455624"/>
                  <a:pt x="728072" y="454223"/>
                </a:cubicBezTo>
                <a:cubicBezTo>
                  <a:pt x="710755" y="433444"/>
                  <a:pt x="685314" y="421439"/>
                  <a:pt x="658358" y="421439"/>
                </a:cubicBezTo>
                <a:cubicBezTo>
                  <a:pt x="608343" y="421439"/>
                  <a:pt x="567671" y="462130"/>
                  <a:pt x="567671" y="512034"/>
                </a:cubicBezTo>
                <a:lnTo>
                  <a:pt x="567576" y="518690"/>
                </a:lnTo>
                <a:close/>
                <a:moveTo>
                  <a:pt x="1086031" y="278839"/>
                </a:moveTo>
                <a:cubicBezTo>
                  <a:pt x="1087365" y="280192"/>
                  <a:pt x="1089450" y="280192"/>
                  <a:pt x="1090708" y="278839"/>
                </a:cubicBezTo>
                <a:lnTo>
                  <a:pt x="1106871" y="262654"/>
                </a:lnTo>
                <a:lnTo>
                  <a:pt x="1106871" y="269220"/>
                </a:lnTo>
                <a:cubicBezTo>
                  <a:pt x="1107081" y="278466"/>
                  <a:pt x="1104033" y="293726"/>
                  <a:pt x="1100299" y="302651"/>
                </a:cubicBezTo>
                <a:cubicBezTo>
                  <a:pt x="1099547" y="304377"/>
                  <a:pt x="1100404" y="306279"/>
                  <a:pt x="1102043" y="307023"/>
                </a:cubicBezTo>
                <a:cubicBezTo>
                  <a:pt x="1102414" y="307260"/>
                  <a:pt x="1102880" y="307349"/>
                  <a:pt x="1103357" y="307349"/>
                </a:cubicBezTo>
                <a:cubicBezTo>
                  <a:pt x="1104709" y="307349"/>
                  <a:pt x="1105938" y="306558"/>
                  <a:pt x="1106415" y="305349"/>
                </a:cubicBezTo>
                <a:cubicBezTo>
                  <a:pt x="1110606" y="295535"/>
                  <a:pt x="1113748" y="279355"/>
                  <a:pt x="1113568" y="269220"/>
                </a:cubicBezTo>
                <a:lnTo>
                  <a:pt x="1113568" y="262751"/>
                </a:lnTo>
                <a:lnTo>
                  <a:pt x="1129751" y="278932"/>
                </a:lnTo>
                <a:cubicBezTo>
                  <a:pt x="1130417" y="279629"/>
                  <a:pt x="1131255" y="279913"/>
                  <a:pt x="1132132" y="279913"/>
                </a:cubicBezTo>
                <a:cubicBezTo>
                  <a:pt x="1132989" y="279913"/>
                  <a:pt x="1133837" y="279629"/>
                  <a:pt x="1134523" y="278932"/>
                </a:cubicBezTo>
                <a:cubicBezTo>
                  <a:pt x="1135828" y="277629"/>
                  <a:pt x="1135828" y="275541"/>
                  <a:pt x="1134523" y="274286"/>
                </a:cubicBezTo>
                <a:lnTo>
                  <a:pt x="1112615" y="252380"/>
                </a:lnTo>
                <a:cubicBezTo>
                  <a:pt x="1112015" y="251817"/>
                  <a:pt x="1111177" y="251399"/>
                  <a:pt x="1110215" y="251399"/>
                </a:cubicBezTo>
                <a:cubicBezTo>
                  <a:pt x="1109243" y="251399"/>
                  <a:pt x="1108510" y="251817"/>
                  <a:pt x="1107853" y="252380"/>
                </a:cubicBezTo>
                <a:lnTo>
                  <a:pt x="1086031" y="274192"/>
                </a:lnTo>
                <a:cubicBezTo>
                  <a:pt x="1084697" y="275541"/>
                  <a:pt x="1084697" y="277630"/>
                  <a:pt x="1086031" y="278839"/>
                </a:cubicBezTo>
                <a:moveTo>
                  <a:pt x="869128" y="111035"/>
                </a:moveTo>
                <a:cubicBezTo>
                  <a:pt x="875719" y="113500"/>
                  <a:pt x="882662" y="115132"/>
                  <a:pt x="889721" y="115779"/>
                </a:cubicBezTo>
                <a:lnTo>
                  <a:pt x="890092" y="115779"/>
                </a:lnTo>
                <a:cubicBezTo>
                  <a:pt x="891807" y="115779"/>
                  <a:pt x="893254" y="114523"/>
                  <a:pt x="893436" y="112854"/>
                </a:cubicBezTo>
                <a:cubicBezTo>
                  <a:pt x="893540" y="110942"/>
                  <a:pt x="892197" y="109319"/>
                  <a:pt x="890397" y="109128"/>
                </a:cubicBezTo>
                <a:cubicBezTo>
                  <a:pt x="883901" y="108435"/>
                  <a:pt x="877528" y="106951"/>
                  <a:pt x="871442" y="104757"/>
                </a:cubicBezTo>
                <a:cubicBezTo>
                  <a:pt x="869728" y="104157"/>
                  <a:pt x="867813" y="105036"/>
                  <a:pt x="867127" y="106756"/>
                </a:cubicBezTo>
                <a:cubicBezTo>
                  <a:pt x="866480" y="108435"/>
                  <a:pt x="867451" y="110338"/>
                  <a:pt x="869128" y="111035"/>
                </a:cubicBezTo>
                <a:moveTo>
                  <a:pt x="833047" y="80246"/>
                </a:moveTo>
                <a:cubicBezTo>
                  <a:pt x="831599" y="81409"/>
                  <a:pt x="831323" y="83502"/>
                  <a:pt x="832561" y="84944"/>
                </a:cubicBezTo>
                <a:cubicBezTo>
                  <a:pt x="836857" y="90343"/>
                  <a:pt x="841905" y="95222"/>
                  <a:pt x="847506" y="99315"/>
                </a:cubicBezTo>
                <a:cubicBezTo>
                  <a:pt x="848087" y="99780"/>
                  <a:pt x="848858" y="99961"/>
                  <a:pt x="849506" y="99961"/>
                </a:cubicBezTo>
                <a:cubicBezTo>
                  <a:pt x="850582" y="99961"/>
                  <a:pt x="851497" y="99506"/>
                  <a:pt x="852182" y="98622"/>
                </a:cubicBezTo>
                <a:cubicBezTo>
                  <a:pt x="853240" y="97134"/>
                  <a:pt x="852954" y="95134"/>
                  <a:pt x="851421" y="93971"/>
                </a:cubicBezTo>
                <a:cubicBezTo>
                  <a:pt x="846277" y="90060"/>
                  <a:pt x="841714" y="85697"/>
                  <a:pt x="837733" y="80711"/>
                </a:cubicBezTo>
                <a:cubicBezTo>
                  <a:pt x="836562" y="79321"/>
                  <a:pt x="834466" y="79130"/>
                  <a:pt x="833047" y="80246"/>
                </a:cubicBezTo>
                <a:moveTo>
                  <a:pt x="912200" y="109407"/>
                </a:moveTo>
                <a:cubicBezTo>
                  <a:pt x="910390" y="109779"/>
                  <a:pt x="909342" y="111588"/>
                  <a:pt x="909714" y="113407"/>
                </a:cubicBezTo>
                <a:cubicBezTo>
                  <a:pt x="910114" y="115035"/>
                  <a:pt x="911543" y="116058"/>
                  <a:pt x="913038" y="116058"/>
                </a:cubicBezTo>
                <a:cubicBezTo>
                  <a:pt x="913343" y="116058"/>
                  <a:pt x="913543" y="116058"/>
                  <a:pt x="913809" y="115960"/>
                </a:cubicBezTo>
                <a:cubicBezTo>
                  <a:pt x="921077" y="114244"/>
                  <a:pt x="928478" y="112333"/>
                  <a:pt x="935727" y="110054"/>
                </a:cubicBezTo>
                <a:cubicBezTo>
                  <a:pt x="937527" y="109500"/>
                  <a:pt x="938489" y="107682"/>
                  <a:pt x="937927" y="105872"/>
                </a:cubicBezTo>
                <a:cubicBezTo>
                  <a:pt x="937355" y="104152"/>
                  <a:pt x="935526" y="103129"/>
                  <a:pt x="933726" y="103682"/>
                </a:cubicBezTo>
                <a:cubicBezTo>
                  <a:pt x="926582" y="105872"/>
                  <a:pt x="919343" y="107779"/>
                  <a:pt x="912200" y="109407"/>
                </a:cubicBezTo>
                <a:moveTo>
                  <a:pt x="843039" y="278839"/>
                </a:moveTo>
                <a:cubicBezTo>
                  <a:pt x="844372" y="280192"/>
                  <a:pt x="846468" y="280192"/>
                  <a:pt x="847715" y="278839"/>
                </a:cubicBezTo>
                <a:lnTo>
                  <a:pt x="863908" y="262654"/>
                </a:lnTo>
                <a:lnTo>
                  <a:pt x="863908" y="269220"/>
                </a:lnTo>
                <a:cubicBezTo>
                  <a:pt x="864089" y="278466"/>
                  <a:pt x="861050" y="293726"/>
                  <a:pt x="857316" y="302651"/>
                </a:cubicBezTo>
                <a:cubicBezTo>
                  <a:pt x="856679" y="304377"/>
                  <a:pt x="857422" y="306279"/>
                  <a:pt x="859050" y="307023"/>
                </a:cubicBezTo>
                <a:cubicBezTo>
                  <a:pt x="859536" y="307260"/>
                  <a:pt x="859907" y="307349"/>
                  <a:pt x="860374" y="307349"/>
                </a:cubicBezTo>
                <a:cubicBezTo>
                  <a:pt x="861717" y="307349"/>
                  <a:pt x="862955" y="306558"/>
                  <a:pt x="863422" y="305349"/>
                </a:cubicBezTo>
                <a:cubicBezTo>
                  <a:pt x="867623" y="295535"/>
                  <a:pt x="870756" y="279355"/>
                  <a:pt x="870585" y="269220"/>
                </a:cubicBezTo>
                <a:lnTo>
                  <a:pt x="870585" y="262751"/>
                </a:lnTo>
                <a:lnTo>
                  <a:pt x="886768" y="278932"/>
                </a:lnTo>
                <a:cubicBezTo>
                  <a:pt x="887435" y="279629"/>
                  <a:pt x="888292" y="279913"/>
                  <a:pt x="889130" y="279913"/>
                </a:cubicBezTo>
                <a:cubicBezTo>
                  <a:pt x="889997" y="279913"/>
                  <a:pt x="890864" y="279629"/>
                  <a:pt x="891530" y="278932"/>
                </a:cubicBezTo>
                <a:cubicBezTo>
                  <a:pt x="892854" y="277629"/>
                  <a:pt x="892854" y="275541"/>
                  <a:pt x="891530" y="274286"/>
                </a:cubicBezTo>
                <a:lnTo>
                  <a:pt x="869623" y="252380"/>
                </a:lnTo>
                <a:cubicBezTo>
                  <a:pt x="869042" y="251817"/>
                  <a:pt x="868185" y="251399"/>
                  <a:pt x="867232" y="251399"/>
                </a:cubicBezTo>
                <a:cubicBezTo>
                  <a:pt x="866270" y="251399"/>
                  <a:pt x="865537" y="251817"/>
                  <a:pt x="864861" y="252380"/>
                </a:cubicBezTo>
                <a:lnTo>
                  <a:pt x="843039" y="274192"/>
                </a:lnTo>
                <a:cubicBezTo>
                  <a:pt x="841724" y="275541"/>
                  <a:pt x="841724" y="277630"/>
                  <a:pt x="843039" y="278839"/>
                </a:cubicBezTo>
                <a:moveTo>
                  <a:pt x="901341" y="73316"/>
                </a:moveTo>
                <a:cubicBezTo>
                  <a:pt x="919248" y="73316"/>
                  <a:pt x="933802" y="58717"/>
                  <a:pt x="933802" y="40807"/>
                </a:cubicBezTo>
                <a:cubicBezTo>
                  <a:pt x="933802" y="28119"/>
                  <a:pt x="927421" y="12395"/>
                  <a:pt x="920115" y="5"/>
                </a:cubicBezTo>
                <a:lnTo>
                  <a:pt x="912076" y="5"/>
                </a:lnTo>
                <a:cubicBezTo>
                  <a:pt x="919334" y="11283"/>
                  <a:pt x="927154" y="27264"/>
                  <a:pt x="927154" y="40807"/>
                </a:cubicBezTo>
                <a:cubicBezTo>
                  <a:pt x="927154" y="54992"/>
                  <a:pt x="915533" y="66619"/>
                  <a:pt x="901341" y="66619"/>
                </a:cubicBezTo>
                <a:cubicBezTo>
                  <a:pt x="887130" y="66619"/>
                  <a:pt x="875529" y="54992"/>
                  <a:pt x="875529" y="40807"/>
                </a:cubicBezTo>
                <a:cubicBezTo>
                  <a:pt x="875529" y="27263"/>
                  <a:pt x="883348" y="11283"/>
                  <a:pt x="890597" y="5"/>
                </a:cubicBezTo>
                <a:lnTo>
                  <a:pt x="882577" y="5"/>
                </a:lnTo>
                <a:cubicBezTo>
                  <a:pt x="875262" y="12395"/>
                  <a:pt x="868861" y="28119"/>
                  <a:pt x="868861" y="40807"/>
                </a:cubicBezTo>
                <a:cubicBezTo>
                  <a:pt x="868861" y="58717"/>
                  <a:pt x="883434" y="73316"/>
                  <a:pt x="901341" y="73316"/>
                </a:cubicBezTo>
                <a:moveTo>
                  <a:pt x="590064" y="80246"/>
                </a:moveTo>
                <a:cubicBezTo>
                  <a:pt x="588636" y="81409"/>
                  <a:pt x="588330" y="83502"/>
                  <a:pt x="589579" y="84944"/>
                </a:cubicBezTo>
                <a:cubicBezTo>
                  <a:pt x="593864" y="90343"/>
                  <a:pt x="598913" y="95222"/>
                  <a:pt x="604552" y="99315"/>
                </a:cubicBezTo>
                <a:cubicBezTo>
                  <a:pt x="605114" y="99780"/>
                  <a:pt x="605876" y="99961"/>
                  <a:pt x="606542" y="99961"/>
                </a:cubicBezTo>
                <a:cubicBezTo>
                  <a:pt x="607590" y="99961"/>
                  <a:pt x="608533" y="99506"/>
                  <a:pt x="609190" y="98622"/>
                </a:cubicBezTo>
                <a:cubicBezTo>
                  <a:pt x="610248" y="97134"/>
                  <a:pt x="609962" y="95134"/>
                  <a:pt x="608447" y="93971"/>
                </a:cubicBezTo>
                <a:cubicBezTo>
                  <a:pt x="603285" y="90060"/>
                  <a:pt x="598637" y="85697"/>
                  <a:pt x="594741" y="80711"/>
                </a:cubicBezTo>
                <a:cubicBezTo>
                  <a:pt x="593598" y="79321"/>
                  <a:pt x="591474" y="79130"/>
                  <a:pt x="590064" y="80246"/>
                </a:cubicBezTo>
                <a:moveTo>
                  <a:pt x="347081" y="80246"/>
                </a:moveTo>
                <a:cubicBezTo>
                  <a:pt x="345653" y="81409"/>
                  <a:pt x="345348" y="83502"/>
                  <a:pt x="346614" y="84944"/>
                </a:cubicBezTo>
                <a:cubicBezTo>
                  <a:pt x="350882" y="90343"/>
                  <a:pt x="355939" y="95222"/>
                  <a:pt x="361569" y="99315"/>
                </a:cubicBezTo>
                <a:cubicBezTo>
                  <a:pt x="362122" y="99780"/>
                  <a:pt x="362893" y="99961"/>
                  <a:pt x="363560" y="99961"/>
                </a:cubicBezTo>
                <a:cubicBezTo>
                  <a:pt x="364617" y="99961"/>
                  <a:pt x="365560" y="99506"/>
                  <a:pt x="366217" y="98622"/>
                </a:cubicBezTo>
                <a:cubicBezTo>
                  <a:pt x="367265" y="97134"/>
                  <a:pt x="366989" y="95134"/>
                  <a:pt x="365474" y="93971"/>
                </a:cubicBezTo>
                <a:cubicBezTo>
                  <a:pt x="360312" y="90060"/>
                  <a:pt x="355654" y="85697"/>
                  <a:pt x="351748" y="80711"/>
                </a:cubicBezTo>
                <a:cubicBezTo>
                  <a:pt x="350615" y="79321"/>
                  <a:pt x="348510" y="79130"/>
                  <a:pt x="347081" y="80246"/>
                </a:cubicBezTo>
                <a:moveTo>
                  <a:pt x="735892" y="3947684"/>
                </a:moveTo>
                <a:cubicBezTo>
                  <a:pt x="735216" y="3949408"/>
                  <a:pt x="735978" y="3951313"/>
                  <a:pt x="737616" y="3952056"/>
                </a:cubicBezTo>
                <a:cubicBezTo>
                  <a:pt x="738073" y="3952256"/>
                  <a:pt x="738483" y="3952342"/>
                  <a:pt x="738940" y="3952342"/>
                </a:cubicBezTo>
                <a:cubicBezTo>
                  <a:pt x="740264" y="3952342"/>
                  <a:pt x="741521" y="3951589"/>
                  <a:pt x="741979" y="3950332"/>
                </a:cubicBezTo>
                <a:cubicBezTo>
                  <a:pt x="746160" y="3940521"/>
                  <a:pt x="749322" y="3924338"/>
                  <a:pt x="749122" y="3914242"/>
                </a:cubicBezTo>
                <a:lnTo>
                  <a:pt x="749122" y="3907784"/>
                </a:lnTo>
                <a:lnTo>
                  <a:pt x="765334" y="3923957"/>
                </a:lnTo>
                <a:cubicBezTo>
                  <a:pt x="765972" y="3924614"/>
                  <a:pt x="766848" y="3924938"/>
                  <a:pt x="767705" y="3924938"/>
                </a:cubicBezTo>
                <a:cubicBezTo>
                  <a:pt x="768562" y="3924938"/>
                  <a:pt x="769439" y="3924614"/>
                  <a:pt x="770077" y="3923957"/>
                </a:cubicBezTo>
                <a:cubicBezTo>
                  <a:pt x="771430" y="3922614"/>
                  <a:pt x="771430" y="3920528"/>
                  <a:pt x="770077" y="3919318"/>
                </a:cubicBezTo>
                <a:lnTo>
                  <a:pt x="748265" y="3897516"/>
                </a:lnTo>
                <a:cubicBezTo>
                  <a:pt x="747693" y="3896897"/>
                  <a:pt x="746846" y="3896525"/>
                  <a:pt x="745893" y="3896525"/>
                </a:cubicBezTo>
                <a:cubicBezTo>
                  <a:pt x="744931" y="3896525"/>
                  <a:pt x="744159" y="3896897"/>
                  <a:pt x="743512" y="3897516"/>
                </a:cubicBezTo>
                <a:lnTo>
                  <a:pt x="721709" y="3919318"/>
                </a:lnTo>
                <a:cubicBezTo>
                  <a:pt x="720261" y="3920433"/>
                  <a:pt x="720261" y="3922528"/>
                  <a:pt x="721614" y="3923871"/>
                </a:cubicBezTo>
                <a:cubicBezTo>
                  <a:pt x="722938" y="3925215"/>
                  <a:pt x="725033" y="3925215"/>
                  <a:pt x="726253" y="3923871"/>
                </a:cubicBezTo>
                <a:lnTo>
                  <a:pt x="742464" y="3907689"/>
                </a:lnTo>
                <a:lnTo>
                  <a:pt x="742464" y="3914242"/>
                </a:lnTo>
                <a:cubicBezTo>
                  <a:pt x="742664" y="3923500"/>
                  <a:pt x="739616" y="3938759"/>
                  <a:pt x="735892" y="3947684"/>
                </a:cubicBezTo>
                <a:moveTo>
                  <a:pt x="492814" y="3947684"/>
                </a:moveTo>
                <a:cubicBezTo>
                  <a:pt x="492052" y="3949408"/>
                  <a:pt x="492900" y="3951313"/>
                  <a:pt x="494529" y="3952056"/>
                </a:cubicBezTo>
                <a:cubicBezTo>
                  <a:pt x="494909" y="3952256"/>
                  <a:pt x="495395" y="3952342"/>
                  <a:pt x="495852" y="3952342"/>
                </a:cubicBezTo>
                <a:cubicBezTo>
                  <a:pt x="497186" y="3952342"/>
                  <a:pt x="498434" y="3951589"/>
                  <a:pt x="498900" y="3950332"/>
                </a:cubicBezTo>
                <a:cubicBezTo>
                  <a:pt x="503091" y="3940521"/>
                  <a:pt x="506235" y="3924338"/>
                  <a:pt x="506044" y="3914242"/>
                </a:cubicBezTo>
                <a:lnTo>
                  <a:pt x="506044" y="3907784"/>
                </a:lnTo>
                <a:lnTo>
                  <a:pt x="522246" y="3923957"/>
                </a:lnTo>
                <a:cubicBezTo>
                  <a:pt x="522904" y="3924614"/>
                  <a:pt x="523760" y="3924938"/>
                  <a:pt x="524627" y="3924938"/>
                </a:cubicBezTo>
                <a:cubicBezTo>
                  <a:pt x="525485" y="3924938"/>
                  <a:pt x="526352" y="3924614"/>
                  <a:pt x="526999" y="3923957"/>
                </a:cubicBezTo>
                <a:cubicBezTo>
                  <a:pt x="528342" y="3922614"/>
                  <a:pt x="528342" y="3920528"/>
                  <a:pt x="526999" y="3919318"/>
                </a:cubicBezTo>
                <a:lnTo>
                  <a:pt x="505206" y="3897516"/>
                </a:lnTo>
                <a:cubicBezTo>
                  <a:pt x="504625" y="3896897"/>
                  <a:pt x="503758" y="3896525"/>
                  <a:pt x="502805" y="3896525"/>
                </a:cubicBezTo>
                <a:cubicBezTo>
                  <a:pt x="501853" y="3896525"/>
                  <a:pt x="501091" y="3896897"/>
                  <a:pt x="500424" y="3897516"/>
                </a:cubicBezTo>
                <a:lnTo>
                  <a:pt x="478621" y="3919318"/>
                </a:lnTo>
                <a:cubicBezTo>
                  <a:pt x="477278" y="3920433"/>
                  <a:pt x="477278" y="3922528"/>
                  <a:pt x="478536" y="3923871"/>
                </a:cubicBezTo>
                <a:cubicBezTo>
                  <a:pt x="479860" y="3925215"/>
                  <a:pt x="481946" y="3925215"/>
                  <a:pt x="483184" y="3923871"/>
                </a:cubicBezTo>
                <a:lnTo>
                  <a:pt x="499386" y="3907689"/>
                </a:lnTo>
                <a:lnTo>
                  <a:pt x="499386" y="3914242"/>
                </a:lnTo>
                <a:cubicBezTo>
                  <a:pt x="499586" y="3923500"/>
                  <a:pt x="496528" y="3938759"/>
                  <a:pt x="492814" y="3947684"/>
                </a:cubicBezTo>
                <a:moveTo>
                  <a:pt x="594741" y="3968658"/>
                </a:moveTo>
                <a:cubicBezTo>
                  <a:pt x="593598" y="3967220"/>
                  <a:pt x="591474" y="3967029"/>
                  <a:pt x="590064" y="3968153"/>
                </a:cubicBezTo>
                <a:cubicBezTo>
                  <a:pt x="588626" y="3969315"/>
                  <a:pt x="588330" y="3971401"/>
                  <a:pt x="589579" y="3972849"/>
                </a:cubicBezTo>
                <a:cubicBezTo>
                  <a:pt x="593864" y="3978240"/>
                  <a:pt x="598903" y="3983117"/>
                  <a:pt x="604542" y="3987213"/>
                </a:cubicBezTo>
                <a:cubicBezTo>
                  <a:pt x="605114" y="3987679"/>
                  <a:pt x="605876" y="3987860"/>
                  <a:pt x="606542" y="3987860"/>
                </a:cubicBezTo>
                <a:cubicBezTo>
                  <a:pt x="607590" y="3987860"/>
                  <a:pt x="608543" y="3987403"/>
                  <a:pt x="609190" y="3986565"/>
                </a:cubicBezTo>
                <a:cubicBezTo>
                  <a:pt x="610248" y="3985032"/>
                  <a:pt x="609962" y="3983031"/>
                  <a:pt x="608438" y="3981869"/>
                </a:cubicBezTo>
                <a:cubicBezTo>
                  <a:pt x="603275" y="3978059"/>
                  <a:pt x="598637" y="3973687"/>
                  <a:pt x="594741" y="3968658"/>
                </a:cubicBezTo>
                <a:moveTo>
                  <a:pt x="837733" y="3968658"/>
                </a:moveTo>
                <a:cubicBezTo>
                  <a:pt x="836562" y="3967220"/>
                  <a:pt x="834466" y="3967029"/>
                  <a:pt x="833047" y="3968153"/>
                </a:cubicBezTo>
                <a:cubicBezTo>
                  <a:pt x="831589" y="3969315"/>
                  <a:pt x="831323" y="3971401"/>
                  <a:pt x="832561" y="3972849"/>
                </a:cubicBezTo>
                <a:cubicBezTo>
                  <a:pt x="836857" y="3978240"/>
                  <a:pt x="841896" y="3983117"/>
                  <a:pt x="847506" y="3987213"/>
                </a:cubicBezTo>
                <a:cubicBezTo>
                  <a:pt x="848087" y="3987679"/>
                  <a:pt x="848858" y="3987860"/>
                  <a:pt x="849506" y="3987860"/>
                </a:cubicBezTo>
                <a:cubicBezTo>
                  <a:pt x="850582" y="3987860"/>
                  <a:pt x="851506" y="3987403"/>
                  <a:pt x="852182" y="3986565"/>
                </a:cubicBezTo>
                <a:cubicBezTo>
                  <a:pt x="853240" y="3985032"/>
                  <a:pt x="852954" y="3983031"/>
                  <a:pt x="851411" y="3981869"/>
                </a:cubicBezTo>
                <a:cubicBezTo>
                  <a:pt x="846268" y="3978059"/>
                  <a:pt x="841714" y="3973687"/>
                  <a:pt x="837733" y="3968658"/>
                </a:cubicBezTo>
                <a:moveTo>
                  <a:pt x="966016" y="3860530"/>
                </a:moveTo>
                <a:cubicBezTo>
                  <a:pt x="967149" y="3861968"/>
                  <a:pt x="969245" y="3862159"/>
                  <a:pt x="970693" y="3860902"/>
                </a:cubicBezTo>
                <a:cubicBezTo>
                  <a:pt x="972102" y="3859787"/>
                  <a:pt x="972302" y="3857692"/>
                  <a:pt x="971150" y="3856244"/>
                </a:cubicBezTo>
                <a:cubicBezTo>
                  <a:pt x="953824" y="3835508"/>
                  <a:pt x="928488" y="3823459"/>
                  <a:pt x="901427" y="3823459"/>
                </a:cubicBezTo>
                <a:cubicBezTo>
                  <a:pt x="851411" y="3823459"/>
                  <a:pt x="810749" y="3864159"/>
                  <a:pt x="810749" y="3914061"/>
                </a:cubicBezTo>
                <a:lnTo>
                  <a:pt x="810644" y="3920709"/>
                </a:lnTo>
                <a:lnTo>
                  <a:pt x="794480" y="3904526"/>
                </a:lnTo>
                <a:cubicBezTo>
                  <a:pt x="793146" y="3903221"/>
                  <a:pt x="791051" y="3903221"/>
                  <a:pt x="789794" y="3904526"/>
                </a:cubicBezTo>
                <a:cubicBezTo>
                  <a:pt x="788479" y="3905869"/>
                  <a:pt x="788479" y="3907965"/>
                  <a:pt x="789794" y="3909232"/>
                </a:cubicBezTo>
                <a:lnTo>
                  <a:pt x="811520" y="3931225"/>
                </a:lnTo>
                <a:cubicBezTo>
                  <a:pt x="812187" y="3931882"/>
                  <a:pt x="813045" y="3932149"/>
                  <a:pt x="813911" y="3932149"/>
                </a:cubicBezTo>
                <a:cubicBezTo>
                  <a:pt x="814740" y="3932149"/>
                  <a:pt x="815607" y="3931882"/>
                  <a:pt x="816283" y="3931225"/>
                </a:cubicBezTo>
                <a:lnTo>
                  <a:pt x="838181" y="3909413"/>
                </a:lnTo>
                <a:cubicBezTo>
                  <a:pt x="839505" y="3908069"/>
                  <a:pt x="839505" y="3905955"/>
                  <a:pt x="838181" y="3904707"/>
                </a:cubicBezTo>
                <a:cubicBezTo>
                  <a:pt x="836857" y="3903412"/>
                  <a:pt x="834761" y="3903412"/>
                  <a:pt x="833504" y="3904707"/>
                </a:cubicBezTo>
                <a:lnTo>
                  <a:pt x="817321" y="3920938"/>
                </a:lnTo>
                <a:lnTo>
                  <a:pt x="817426" y="3914242"/>
                </a:lnTo>
                <a:cubicBezTo>
                  <a:pt x="817426" y="3867979"/>
                  <a:pt x="855145" y="3830260"/>
                  <a:pt x="901427" y="3830260"/>
                </a:cubicBezTo>
                <a:cubicBezTo>
                  <a:pt x="926487" y="3830260"/>
                  <a:pt x="950023" y="3841280"/>
                  <a:pt x="966016" y="3860530"/>
                </a:cubicBezTo>
                <a:moveTo>
                  <a:pt x="480050" y="3860530"/>
                </a:moveTo>
                <a:cubicBezTo>
                  <a:pt x="481184" y="3861968"/>
                  <a:pt x="483279" y="3862159"/>
                  <a:pt x="484718" y="3860902"/>
                </a:cubicBezTo>
                <a:cubicBezTo>
                  <a:pt x="486137" y="3859787"/>
                  <a:pt x="486327" y="3857692"/>
                  <a:pt x="485184" y="3856244"/>
                </a:cubicBezTo>
                <a:cubicBezTo>
                  <a:pt x="467858" y="3835508"/>
                  <a:pt x="442513" y="3823459"/>
                  <a:pt x="415461" y="3823459"/>
                </a:cubicBezTo>
                <a:cubicBezTo>
                  <a:pt x="365464" y="3823459"/>
                  <a:pt x="324793" y="3864159"/>
                  <a:pt x="324793" y="3914061"/>
                </a:cubicBezTo>
                <a:lnTo>
                  <a:pt x="324707" y="3920709"/>
                </a:lnTo>
                <a:lnTo>
                  <a:pt x="308496" y="3904526"/>
                </a:lnTo>
                <a:cubicBezTo>
                  <a:pt x="307171" y="3903221"/>
                  <a:pt x="305085" y="3903221"/>
                  <a:pt x="303847" y="3904526"/>
                </a:cubicBezTo>
                <a:cubicBezTo>
                  <a:pt x="302504" y="3905869"/>
                  <a:pt x="302504" y="3907965"/>
                  <a:pt x="303847" y="3909232"/>
                </a:cubicBezTo>
                <a:lnTo>
                  <a:pt x="325545" y="3931225"/>
                </a:lnTo>
                <a:cubicBezTo>
                  <a:pt x="326203" y="3931882"/>
                  <a:pt x="327079" y="3932149"/>
                  <a:pt x="327936" y="3932149"/>
                </a:cubicBezTo>
                <a:cubicBezTo>
                  <a:pt x="328793" y="3932149"/>
                  <a:pt x="329660" y="3931882"/>
                  <a:pt x="330308" y="3931225"/>
                </a:cubicBezTo>
                <a:lnTo>
                  <a:pt x="352215" y="3909413"/>
                </a:lnTo>
                <a:cubicBezTo>
                  <a:pt x="353568" y="3908069"/>
                  <a:pt x="353568" y="3905955"/>
                  <a:pt x="352215" y="3904707"/>
                </a:cubicBezTo>
                <a:cubicBezTo>
                  <a:pt x="350891" y="3903412"/>
                  <a:pt x="348796" y="3903412"/>
                  <a:pt x="347567" y="3904707"/>
                </a:cubicBezTo>
                <a:lnTo>
                  <a:pt x="331355" y="3920938"/>
                </a:lnTo>
                <a:lnTo>
                  <a:pt x="331451" y="3914242"/>
                </a:lnTo>
                <a:cubicBezTo>
                  <a:pt x="331451" y="3867979"/>
                  <a:pt x="369170" y="3830260"/>
                  <a:pt x="415461" y="3830260"/>
                </a:cubicBezTo>
                <a:cubicBezTo>
                  <a:pt x="440503" y="3830260"/>
                  <a:pt x="464048" y="3841280"/>
                  <a:pt x="480050" y="3860530"/>
                </a:cubicBezTo>
                <a:moveTo>
                  <a:pt x="1144324" y="73316"/>
                </a:moveTo>
                <a:cubicBezTo>
                  <a:pt x="1162231" y="73316"/>
                  <a:pt x="1176785" y="58717"/>
                  <a:pt x="1176785" y="40807"/>
                </a:cubicBezTo>
                <a:cubicBezTo>
                  <a:pt x="1176785" y="28119"/>
                  <a:pt x="1170394" y="12395"/>
                  <a:pt x="1163098" y="5"/>
                </a:cubicBezTo>
                <a:lnTo>
                  <a:pt x="1155059" y="5"/>
                </a:lnTo>
                <a:cubicBezTo>
                  <a:pt x="1162316" y="11283"/>
                  <a:pt x="1170137" y="27264"/>
                  <a:pt x="1170137" y="40807"/>
                </a:cubicBezTo>
                <a:cubicBezTo>
                  <a:pt x="1170137" y="54992"/>
                  <a:pt x="1158602" y="66619"/>
                  <a:pt x="1144324" y="66619"/>
                </a:cubicBezTo>
                <a:cubicBezTo>
                  <a:pt x="1130122" y="66619"/>
                  <a:pt x="1118511" y="54992"/>
                  <a:pt x="1118511" y="40807"/>
                </a:cubicBezTo>
                <a:cubicBezTo>
                  <a:pt x="1118511" y="27263"/>
                  <a:pt x="1126321" y="11283"/>
                  <a:pt x="1133580" y="5"/>
                </a:cubicBezTo>
                <a:lnTo>
                  <a:pt x="1125550" y="5"/>
                </a:lnTo>
                <a:cubicBezTo>
                  <a:pt x="1118245" y="12395"/>
                  <a:pt x="1111844" y="28119"/>
                  <a:pt x="1111844" y="40807"/>
                </a:cubicBezTo>
                <a:cubicBezTo>
                  <a:pt x="1111844" y="58717"/>
                  <a:pt x="1126417" y="73316"/>
                  <a:pt x="1144324" y="73316"/>
                </a:cubicBezTo>
                <a:moveTo>
                  <a:pt x="1080706" y="3968658"/>
                </a:moveTo>
                <a:cubicBezTo>
                  <a:pt x="1079545" y="3967220"/>
                  <a:pt x="1077449" y="3967029"/>
                  <a:pt x="1076030" y="3968153"/>
                </a:cubicBezTo>
                <a:cubicBezTo>
                  <a:pt x="1074591" y="3969315"/>
                  <a:pt x="1074296" y="3971401"/>
                  <a:pt x="1075544" y="3972849"/>
                </a:cubicBezTo>
                <a:cubicBezTo>
                  <a:pt x="1079839" y="3978240"/>
                  <a:pt x="1084879" y="3983117"/>
                  <a:pt x="1090498" y="3987213"/>
                </a:cubicBezTo>
                <a:cubicBezTo>
                  <a:pt x="1091079" y="3987679"/>
                  <a:pt x="1091841" y="3987860"/>
                  <a:pt x="1092498" y="3987860"/>
                </a:cubicBezTo>
                <a:cubicBezTo>
                  <a:pt x="1093537" y="3987860"/>
                  <a:pt x="1094498" y="3987403"/>
                  <a:pt x="1095165" y="3986565"/>
                </a:cubicBezTo>
                <a:cubicBezTo>
                  <a:pt x="1096213" y="3985032"/>
                  <a:pt x="1095937" y="3983031"/>
                  <a:pt x="1094394" y="3981869"/>
                </a:cubicBezTo>
                <a:cubicBezTo>
                  <a:pt x="1089250" y="3978059"/>
                  <a:pt x="1084707" y="3973687"/>
                  <a:pt x="1080706" y="3968658"/>
                </a:cubicBezTo>
                <a:moveTo>
                  <a:pt x="978875" y="3947684"/>
                </a:moveTo>
                <a:cubicBezTo>
                  <a:pt x="978112" y="3949408"/>
                  <a:pt x="978970" y="3951313"/>
                  <a:pt x="980608" y="3952056"/>
                </a:cubicBezTo>
                <a:cubicBezTo>
                  <a:pt x="980980" y="3952256"/>
                  <a:pt x="981427" y="3952342"/>
                  <a:pt x="981913" y="3952342"/>
                </a:cubicBezTo>
                <a:cubicBezTo>
                  <a:pt x="983246" y="3952342"/>
                  <a:pt x="984485" y="3951589"/>
                  <a:pt x="984971" y="3950332"/>
                </a:cubicBezTo>
                <a:cubicBezTo>
                  <a:pt x="989143" y="3940521"/>
                  <a:pt x="992295" y="3924338"/>
                  <a:pt x="992114" y="3914242"/>
                </a:cubicBezTo>
                <a:lnTo>
                  <a:pt x="992114" y="3907784"/>
                </a:lnTo>
                <a:lnTo>
                  <a:pt x="1008297" y="3923957"/>
                </a:lnTo>
                <a:cubicBezTo>
                  <a:pt x="1008964" y="3924614"/>
                  <a:pt x="1009831" y="3924938"/>
                  <a:pt x="1010688" y="3924938"/>
                </a:cubicBezTo>
                <a:cubicBezTo>
                  <a:pt x="1011555" y="3924938"/>
                  <a:pt x="1012403" y="3924614"/>
                  <a:pt x="1013070" y="3923957"/>
                </a:cubicBezTo>
                <a:cubicBezTo>
                  <a:pt x="1014393" y="3922614"/>
                  <a:pt x="1014393" y="3920528"/>
                  <a:pt x="1013070" y="3919318"/>
                </a:cubicBezTo>
                <a:lnTo>
                  <a:pt x="991248" y="3897516"/>
                </a:lnTo>
                <a:cubicBezTo>
                  <a:pt x="990685" y="3896897"/>
                  <a:pt x="989829" y="3896525"/>
                  <a:pt x="988876" y="3896525"/>
                </a:cubicBezTo>
                <a:cubicBezTo>
                  <a:pt x="987923" y="3896525"/>
                  <a:pt x="987142" y="3896897"/>
                  <a:pt x="986485" y="3897516"/>
                </a:cubicBezTo>
                <a:lnTo>
                  <a:pt x="964568" y="3919223"/>
                </a:lnTo>
                <a:cubicBezTo>
                  <a:pt x="963244" y="3920433"/>
                  <a:pt x="963244" y="3922528"/>
                  <a:pt x="964568" y="3923871"/>
                </a:cubicBezTo>
                <a:cubicBezTo>
                  <a:pt x="965921" y="3925215"/>
                  <a:pt x="968016" y="3925215"/>
                  <a:pt x="969245" y="3923871"/>
                </a:cubicBezTo>
                <a:lnTo>
                  <a:pt x="985438" y="3907689"/>
                </a:lnTo>
                <a:lnTo>
                  <a:pt x="985438" y="3914242"/>
                </a:lnTo>
                <a:cubicBezTo>
                  <a:pt x="985647" y="3923500"/>
                  <a:pt x="982599" y="3938759"/>
                  <a:pt x="978875" y="3947684"/>
                </a:cubicBezTo>
                <a:moveTo>
                  <a:pt x="722938" y="3860530"/>
                </a:moveTo>
                <a:cubicBezTo>
                  <a:pt x="724081" y="3861968"/>
                  <a:pt x="726177" y="3862159"/>
                  <a:pt x="727614" y="3860902"/>
                </a:cubicBezTo>
                <a:cubicBezTo>
                  <a:pt x="729024" y="3859787"/>
                  <a:pt x="729215" y="3857692"/>
                  <a:pt x="728072" y="3856244"/>
                </a:cubicBezTo>
                <a:cubicBezTo>
                  <a:pt x="710755" y="3835508"/>
                  <a:pt x="685314" y="3823459"/>
                  <a:pt x="658358" y="3823459"/>
                </a:cubicBezTo>
                <a:cubicBezTo>
                  <a:pt x="608343" y="3823459"/>
                  <a:pt x="567671" y="3864159"/>
                  <a:pt x="567671" y="3914061"/>
                </a:cubicBezTo>
                <a:lnTo>
                  <a:pt x="567566" y="3920709"/>
                </a:lnTo>
                <a:lnTo>
                  <a:pt x="551393" y="3904526"/>
                </a:lnTo>
                <a:cubicBezTo>
                  <a:pt x="550059" y="3903221"/>
                  <a:pt x="547973" y="3903221"/>
                  <a:pt x="546716" y="3904526"/>
                </a:cubicBezTo>
                <a:cubicBezTo>
                  <a:pt x="545392" y="3905869"/>
                  <a:pt x="545392" y="3907965"/>
                  <a:pt x="546716" y="3909232"/>
                </a:cubicBezTo>
                <a:lnTo>
                  <a:pt x="568528" y="3931225"/>
                </a:lnTo>
                <a:cubicBezTo>
                  <a:pt x="569204" y="3931882"/>
                  <a:pt x="570062" y="3932149"/>
                  <a:pt x="570919" y="3932149"/>
                </a:cubicBezTo>
                <a:cubicBezTo>
                  <a:pt x="571785" y="3932149"/>
                  <a:pt x="572624" y="3931882"/>
                  <a:pt x="573291" y="3931225"/>
                </a:cubicBezTo>
                <a:lnTo>
                  <a:pt x="595113" y="3909413"/>
                </a:lnTo>
                <a:cubicBezTo>
                  <a:pt x="596436" y="3908069"/>
                  <a:pt x="596436" y="3905955"/>
                  <a:pt x="595113" y="3904707"/>
                </a:cubicBezTo>
                <a:cubicBezTo>
                  <a:pt x="593788" y="3903412"/>
                  <a:pt x="591693" y="3903412"/>
                  <a:pt x="590436" y="3904707"/>
                </a:cubicBezTo>
                <a:lnTo>
                  <a:pt x="574243" y="3920938"/>
                </a:lnTo>
                <a:lnTo>
                  <a:pt x="574348" y="3914242"/>
                </a:lnTo>
                <a:cubicBezTo>
                  <a:pt x="574348" y="3867979"/>
                  <a:pt x="612067" y="3830260"/>
                  <a:pt x="658358" y="3830260"/>
                </a:cubicBezTo>
                <a:cubicBezTo>
                  <a:pt x="683400" y="3830260"/>
                  <a:pt x="706945" y="3841280"/>
                  <a:pt x="722938" y="3860530"/>
                </a:cubicBezTo>
                <a:moveTo>
                  <a:pt x="183156" y="109407"/>
                </a:moveTo>
                <a:cubicBezTo>
                  <a:pt x="181337" y="109779"/>
                  <a:pt x="180298" y="111588"/>
                  <a:pt x="180660" y="113407"/>
                </a:cubicBezTo>
                <a:cubicBezTo>
                  <a:pt x="181156" y="115035"/>
                  <a:pt x="182489" y="116058"/>
                  <a:pt x="184023" y="116058"/>
                </a:cubicBezTo>
                <a:cubicBezTo>
                  <a:pt x="184289" y="116058"/>
                  <a:pt x="184489" y="116058"/>
                  <a:pt x="184785" y="115960"/>
                </a:cubicBezTo>
                <a:cubicBezTo>
                  <a:pt x="192024" y="114244"/>
                  <a:pt x="199434" y="112333"/>
                  <a:pt x="206693" y="110054"/>
                </a:cubicBezTo>
                <a:cubicBezTo>
                  <a:pt x="208483" y="109500"/>
                  <a:pt x="209435" y="107682"/>
                  <a:pt x="208873" y="105872"/>
                </a:cubicBezTo>
                <a:cubicBezTo>
                  <a:pt x="208302" y="104152"/>
                  <a:pt x="206473" y="103129"/>
                  <a:pt x="204701" y="103682"/>
                </a:cubicBezTo>
                <a:cubicBezTo>
                  <a:pt x="197529" y="105872"/>
                  <a:pt x="190290" y="107779"/>
                  <a:pt x="183156" y="109407"/>
                </a:cubicBezTo>
                <a:moveTo>
                  <a:pt x="140208" y="110938"/>
                </a:moveTo>
                <a:cubicBezTo>
                  <a:pt x="146752" y="113407"/>
                  <a:pt x="153714" y="115035"/>
                  <a:pt x="160763" y="115681"/>
                </a:cubicBezTo>
                <a:lnTo>
                  <a:pt x="161163" y="115681"/>
                </a:lnTo>
                <a:cubicBezTo>
                  <a:pt x="162858" y="115681"/>
                  <a:pt x="164296" y="114435"/>
                  <a:pt x="164487" y="112756"/>
                </a:cubicBezTo>
                <a:cubicBezTo>
                  <a:pt x="164582" y="110938"/>
                  <a:pt x="163153" y="109318"/>
                  <a:pt x="161344" y="109128"/>
                </a:cubicBezTo>
                <a:cubicBezTo>
                  <a:pt x="154857" y="108431"/>
                  <a:pt x="148485" y="106947"/>
                  <a:pt x="142475" y="104612"/>
                </a:cubicBezTo>
                <a:cubicBezTo>
                  <a:pt x="140760" y="104059"/>
                  <a:pt x="138855" y="104947"/>
                  <a:pt x="138208" y="106612"/>
                </a:cubicBezTo>
                <a:cubicBezTo>
                  <a:pt x="137531" y="108337"/>
                  <a:pt x="138474" y="110244"/>
                  <a:pt x="140208" y="110938"/>
                </a:cubicBezTo>
                <a:moveTo>
                  <a:pt x="106089" y="340742"/>
                </a:moveTo>
                <a:cubicBezTo>
                  <a:pt x="111900" y="336561"/>
                  <a:pt x="117043" y="331720"/>
                  <a:pt x="121529" y="326273"/>
                </a:cubicBezTo>
                <a:cubicBezTo>
                  <a:pt x="122672" y="324836"/>
                  <a:pt x="122491" y="322738"/>
                  <a:pt x="121044" y="321627"/>
                </a:cubicBezTo>
                <a:cubicBezTo>
                  <a:pt x="119729" y="320464"/>
                  <a:pt x="117624" y="320655"/>
                  <a:pt x="116491" y="322092"/>
                </a:cubicBezTo>
                <a:cubicBezTo>
                  <a:pt x="112386" y="327073"/>
                  <a:pt x="107623" y="331533"/>
                  <a:pt x="102279" y="335435"/>
                </a:cubicBezTo>
                <a:cubicBezTo>
                  <a:pt x="100765" y="336463"/>
                  <a:pt x="100479" y="338560"/>
                  <a:pt x="101536" y="340096"/>
                </a:cubicBezTo>
                <a:cubicBezTo>
                  <a:pt x="102184" y="340970"/>
                  <a:pt x="103137" y="341440"/>
                  <a:pt x="104194" y="341440"/>
                </a:cubicBezTo>
                <a:cubicBezTo>
                  <a:pt x="104851" y="341440"/>
                  <a:pt x="105527" y="341258"/>
                  <a:pt x="106089" y="340742"/>
                </a:cubicBezTo>
                <a:moveTo>
                  <a:pt x="351748" y="3968658"/>
                </a:moveTo>
                <a:cubicBezTo>
                  <a:pt x="350615" y="3967220"/>
                  <a:pt x="348510" y="3967029"/>
                  <a:pt x="347081" y="3968153"/>
                </a:cubicBezTo>
                <a:cubicBezTo>
                  <a:pt x="345653" y="3969315"/>
                  <a:pt x="345348" y="3971401"/>
                  <a:pt x="346614" y="3972849"/>
                </a:cubicBezTo>
                <a:cubicBezTo>
                  <a:pt x="350882" y="3978240"/>
                  <a:pt x="355939" y="3983117"/>
                  <a:pt x="361559" y="3987213"/>
                </a:cubicBezTo>
                <a:cubicBezTo>
                  <a:pt x="362122" y="3987679"/>
                  <a:pt x="362893" y="3987860"/>
                  <a:pt x="363560" y="3987860"/>
                </a:cubicBezTo>
                <a:cubicBezTo>
                  <a:pt x="364617" y="3987860"/>
                  <a:pt x="365560" y="3987403"/>
                  <a:pt x="366217" y="3986565"/>
                </a:cubicBezTo>
                <a:cubicBezTo>
                  <a:pt x="367265" y="3985032"/>
                  <a:pt x="366989" y="3983031"/>
                  <a:pt x="365464" y="3981869"/>
                </a:cubicBezTo>
                <a:cubicBezTo>
                  <a:pt x="360312" y="3978059"/>
                  <a:pt x="355654" y="3973687"/>
                  <a:pt x="351748" y="3968658"/>
                </a:cubicBezTo>
                <a:moveTo>
                  <a:pt x="82572" y="529149"/>
                </a:moveTo>
                <a:cubicBezTo>
                  <a:pt x="83239" y="529856"/>
                  <a:pt x="84096" y="530130"/>
                  <a:pt x="84944" y="530130"/>
                </a:cubicBezTo>
                <a:cubicBezTo>
                  <a:pt x="85820" y="530130"/>
                  <a:pt x="86677" y="529856"/>
                  <a:pt x="87316" y="529149"/>
                </a:cubicBezTo>
                <a:lnTo>
                  <a:pt x="109128" y="507337"/>
                </a:lnTo>
                <a:cubicBezTo>
                  <a:pt x="110490" y="506043"/>
                  <a:pt x="110490" y="503946"/>
                  <a:pt x="109128" y="502690"/>
                </a:cubicBezTo>
                <a:cubicBezTo>
                  <a:pt x="107813" y="501337"/>
                  <a:pt x="105718" y="501337"/>
                  <a:pt x="104489" y="502690"/>
                </a:cubicBezTo>
                <a:lnTo>
                  <a:pt x="88278" y="518871"/>
                </a:lnTo>
                <a:lnTo>
                  <a:pt x="88373" y="512225"/>
                </a:lnTo>
                <a:cubicBezTo>
                  <a:pt x="88373" y="465953"/>
                  <a:pt x="126092" y="428234"/>
                  <a:pt x="172393" y="428234"/>
                </a:cubicBezTo>
                <a:cubicBezTo>
                  <a:pt x="197434" y="428234"/>
                  <a:pt x="220970" y="439252"/>
                  <a:pt x="236963" y="458502"/>
                </a:cubicBezTo>
                <a:cubicBezTo>
                  <a:pt x="238097" y="459949"/>
                  <a:pt x="240201" y="460130"/>
                  <a:pt x="241639" y="458875"/>
                </a:cubicBezTo>
                <a:cubicBezTo>
                  <a:pt x="243059" y="457712"/>
                  <a:pt x="243259" y="455628"/>
                  <a:pt x="242097" y="454223"/>
                </a:cubicBezTo>
                <a:cubicBezTo>
                  <a:pt x="224780" y="433444"/>
                  <a:pt x="199339" y="421439"/>
                  <a:pt x="172393" y="421439"/>
                </a:cubicBezTo>
                <a:cubicBezTo>
                  <a:pt x="122396" y="421439"/>
                  <a:pt x="81715" y="462130"/>
                  <a:pt x="81715" y="512034"/>
                </a:cubicBezTo>
                <a:lnTo>
                  <a:pt x="81629" y="518690"/>
                </a:lnTo>
                <a:lnTo>
                  <a:pt x="65418" y="502509"/>
                </a:lnTo>
                <a:cubicBezTo>
                  <a:pt x="64094" y="501155"/>
                  <a:pt x="61998" y="501155"/>
                  <a:pt x="60770" y="502509"/>
                </a:cubicBezTo>
                <a:cubicBezTo>
                  <a:pt x="59417" y="503853"/>
                  <a:pt x="59417" y="505946"/>
                  <a:pt x="60770" y="507155"/>
                </a:cubicBezTo>
                <a:lnTo>
                  <a:pt x="82572" y="529149"/>
                </a:lnTo>
                <a:close/>
                <a:moveTo>
                  <a:pt x="357073" y="278839"/>
                </a:moveTo>
                <a:cubicBezTo>
                  <a:pt x="358426" y="280192"/>
                  <a:pt x="360512" y="280192"/>
                  <a:pt x="361750" y="278839"/>
                </a:cubicBezTo>
                <a:lnTo>
                  <a:pt x="377923" y="262654"/>
                </a:lnTo>
                <a:lnTo>
                  <a:pt x="377923" y="269220"/>
                </a:lnTo>
                <a:cubicBezTo>
                  <a:pt x="378123" y="278466"/>
                  <a:pt x="375075" y="293726"/>
                  <a:pt x="371380" y="302651"/>
                </a:cubicBezTo>
                <a:cubicBezTo>
                  <a:pt x="370618" y="304377"/>
                  <a:pt x="371465" y="306279"/>
                  <a:pt x="373075" y="307023"/>
                </a:cubicBezTo>
                <a:cubicBezTo>
                  <a:pt x="373551" y="307260"/>
                  <a:pt x="373942" y="307349"/>
                  <a:pt x="374418" y="307349"/>
                </a:cubicBezTo>
                <a:cubicBezTo>
                  <a:pt x="375751" y="307349"/>
                  <a:pt x="376990" y="306558"/>
                  <a:pt x="377466" y="305349"/>
                </a:cubicBezTo>
                <a:cubicBezTo>
                  <a:pt x="381657" y="295535"/>
                  <a:pt x="384791" y="279355"/>
                  <a:pt x="384610" y="269220"/>
                </a:cubicBezTo>
                <a:lnTo>
                  <a:pt x="384610" y="262751"/>
                </a:lnTo>
                <a:lnTo>
                  <a:pt x="400802" y="278932"/>
                </a:lnTo>
                <a:cubicBezTo>
                  <a:pt x="401469" y="279629"/>
                  <a:pt x="402327" y="279913"/>
                  <a:pt x="403184" y="279913"/>
                </a:cubicBezTo>
                <a:cubicBezTo>
                  <a:pt x="404050" y="279913"/>
                  <a:pt x="404898" y="279629"/>
                  <a:pt x="405565" y="278932"/>
                </a:cubicBezTo>
                <a:cubicBezTo>
                  <a:pt x="406889" y="277629"/>
                  <a:pt x="406889" y="275541"/>
                  <a:pt x="405565" y="274286"/>
                </a:cubicBezTo>
                <a:lnTo>
                  <a:pt x="383657" y="252380"/>
                </a:lnTo>
                <a:cubicBezTo>
                  <a:pt x="383076" y="251817"/>
                  <a:pt x="382238" y="251399"/>
                  <a:pt x="381285" y="251399"/>
                </a:cubicBezTo>
                <a:cubicBezTo>
                  <a:pt x="380323" y="251399"/>
                  <a:pt x="379562" y="251817"/>
                  <a:pt x="378895" y="252380"/>
                </a:cubicBezTo>
                <a:lnTo>
                  <a:pt x="357073" y="274192"/>
                </a:lnTo>
                <a:cubicBezTo>
                  <a:pt x="355749" y="275541"/>
                  <a:pt x="355749" y="277630"/>
                  <a:pt x="357073" y="278839"/>
                </a:cubicBezTo>
                <a:moveTo>
                  <a:pt x="249831" y="3947684"/>
                </a:moveTo>
                <a:cubicBezTo>
                  <a:pt x="249060" y="3949408"/>
                  <a:pt x="249927" y="3951313"/>
                  <a:pt x="251555" y="3952056"/>
                </a:cubicBezTo>
                <a:cubicBezTo>
                  <a:pt x="252003" y="3952256"/>
                  <a:pt x="252403" y="3952342"/>
                  <a:pt x="252869" y="3952342"/>
                </a:cubicBezTo>
                <a:cubicBezTo>
                  <a:pt x="254203" y="3952342"/>
                  <a:pt x="255461" y="3951589"/>
                  <a:pt x="255918" y="3950332"/>
                </a:cubicBezTo>
                <a:cubicBezTo>
                  <a:pt x="260109" y="3940521"/>
                  <a:pt x="263271" y="3924338"/>
                  <a:pt x="263061" y="3914242"/>
                </a:cubicBezTo>
                <a:lnTo>
                  <a:pt x="263061" y="3907784"/>
                </a:lnTo>
                <a:lnTo>
                  <a:pt x="279273" y="3923957"/>
                </a:lnTo>
                <a:cubicBezTo>
                  <a:pt x="279911" y="3924614"/>
                  <a:pt x="280778" y="3924938"/>
                  <a:pt x="281644" y="3924938"/>
                </a:cubicBezTo>
                <a:cubicBezTo>
                  <a:pt x="282502" y="3924938"/>
                  <a:pt x="283350" y="3924614"/>
                  <a:pt x="284036" y="3923957"/>
                </a:cubicBezTo>
                <a:cubicBezTo>
                  <a:pt x="285340" y="3922614"/>
                  <a:pt x="285340" y="3920528"/>
                  <a:pt x="284036" y="3919318"/>
                </a:cubicBezTo>
                <a:lnTo>
                  <a:pt x="262223" y="3897516"/>
                </a:lnTo>
                <a:cubicBezTo>
                  <a:pt x="261632" y="3896897"/>
                  <a:pt x="260775" y="3896525"/>
                  <a:pt x="259832" y="3896525"/>
                </a:cubicBezTo>
                <a:cubicBezTo>
                  <a:pt x="258870" y="3896525"/>
                  <a:pt x="258099" y="3896897"/>
                  <a:pt x="257460" y="3897516"/>
                </a:cubicBezTo>
                <a:lnTo>
                  <a:pt x="235648" y="3919318"/>
                </a:lnTo>
                <a:cubicBezTo>
                  <a:pt x="234286" y="3920433"/>
                  <a:pt x="234286" y="3922528"/>
                  <a:pt x="235553" y="3923871"/>
                </a:cubicBezTo>
                <a:cubicBezTo>
                  <a:pt x="236877" y="3925215"/>
                  <a:pt x="238963" y="3925215"/>
                  <a:pt x="240192" y="3923871"/>
                </a:cubicBezTo>
                <a:lnTo>
                  <a:pt x="256404" y="3907689"/>
                </a:lnTo>
                <a:lnTo>
                  <a:pt x="256404" y="3914242"/>
                </a:lnTo>
                <a:cubicBezTo>
                  <a:pt x="256594" y="3923500"/>
                  <a:pt x="253555" y="3938759"/>
                  <a:pt x="249831" y="3947684"/>
                </a:cubicBezTo>
                <a:moveTo>
                  <a:pt x="1938985" y="1537087"/>
                </a:moveTo>
                <a:cubicBezTo>
                  <a:pt x="1934890" y="1542059"/>
                  <a:pt x="1930136" y="1546527"/>
                  <a:pt x="1924793" y="1550432"/>
                </a:cubicBezTo>
                <a:cubicBezTo>
                  <a:pt x="1923279" y="1551508"/>
                  <a:pt x="1922973" y="1553604"/>
                  <a:pt x="1924022" y="1555090"/>
                </a:cubicBezTo>
                <a:cubicBezTo>
                  <a:pt x="1924707" y="1555975"/>
                  <a:pt x="1925650" y="1556433"/>
                  <a:pt x="1926707" y="1556433"/>
                </a:cubicBezTo>
                <a:cubicBezTo>
                  <a:pt x="1927364" y="1556433"/>
                  <a:pt x="1928022" y="1556242"/>
                  <a:pt x="1928613" y="1555785"/>
                </a:cubicBezTo>
                <a:cubicBezTo>
                  <a:pt x="1934423" y="1551594"/>
                  <a:pt x="1939557" y="1546708"/>
                  <a:pt x="1944043" y="1541269"/>
                </a:cubicBezTo>
                <a:cubicBezTo>
                  <a:pt x="1945186" y="1539878"/>
                  <a:pt x="1945014" y="1537783"/>
                  <a:pt x="1943557" y="1536621"/>
                </a:cubicBezTo>
                <a:cubicBezTo>
                  <a:pt x="1942233" y="1535459"/>
                  <a:pt x="1940147" y="1535697"/>
                  <a:pt x="1938985" y="1537087"/>
                </a:cubicBezTo>
                <a:moveTo>
                  <a:pt x="103994" y="80246"/>
                </a:moveTo>
                <a:cubicBezTo>
                  <a:pt x="102594" y="81409"/>
                  <a:pt x="102279" y="83502"/>
                  <a:pt x="103537" y="84944"/>
                </a:cubicBezTo>
                <a:cubicBezTo>
                  <a:pt x="107813" y="90343"/>
                  <a:pt x="112852" y="95222"/>
                  <a:pt x="118491" y="99315"/>
                </a:cubicBezTo>
                <a:cubicBezTo>
                  <a:pt x="119043" y="99780"/>
                  <a:pt x="119815" y="99961"/>
                  <a:pt x="120482" y="99961"/>
                </a:cubicBezTo>
                <a:cubicBezTo>
                  <a:pt x="121529" y="99961"/>
                  <a:pt x="122482" y="99506"/>
                  <a:pt x="123139" y="98622"/>
                </a:cubicBezTo>
                <a:cubicBezTo>
                  <a:pt x="124206" y="97134"/>
                  <a:pt x="123901" y="95134"/>
                  <a:pt x="122396" y="93971"/>
                </a:cubicBezTo>
                <a:cubicBezTo>
                  <a:pt x="117234" y="90060"/>
                  <a:pt x="112671" y="85697"/>
                  <a:pt x="108680" y="80711"/>
                </a:cubicBezTo>
                <a:cubicBezTo>
                  <a:pt x="107537" y="79321"/>
                  <a:pt x="105442" y="79130"/>
                  <a:pt x="103994" y="80246"/>
                </a:cubicBezTo>
                <a:moveTo>
                  <a:pt x="172298" y="73316"/>
                </a:moveTo>
                <a:cubicBezTo>
                  <a:pt x="190205" y="73316"/>
                  <a:pt x="204778" y="58717"/>
                  <a:pt x="204778" y="40807"/>
                </a:cubicBezTo>
                <a:cubicBezTo>
                  <a:pt x="204778" y="28119"/>
                  <a:pt x="198387" y="12395"/>
                  <a:pt x="191071" y="5"/>
                </a:cubicBezTo>
                <a:lnTo>
                  <a:pt x="183042" y="5"/>
                </a:lnTo>
                <a:cubicBezTo>
                  <a:pt x="190290" y="11283"/>
                  <a:pt x="198111" y="27264"/>
                  <a:pt x="198111" y="40807"/>
                </a:cubicBezTo>
                <a:cubicBezTo>
                  <a:pt x="198111" y="54992"/>
                  <a:pt x="186566" y="66619"/>
                  <a:pt x="172298" y="66619"/>
                </a:cubicBezTo>
                <a:cubicBezTo>
                  <a:pt x="158115" y="66619"/>
                  <a:pt x="146475" y="54992"/>
                  <a:pt x="146475" y="40807"/>
                </a:cubicBezTo>
                <a:cubicBezTo>
                  <a:pt x="146475" y="27263"/>
                  <a:pt x="154295" y="11283"/>
                  <a:pt x="161544" y="5"/>
                </a:cubicBezTo>
                <a:lnTo>
                  <a:pt x="153524" y="5"/>
                </a:lnTo>
                <a:cubicBezTo>
                  <a:pt x="146218" y="12395"/>
                  <a:pt x="139817" y="28119"/>
                  <a:pt x="139817" y="40807"/>
                </a:cubicBezTo>
                <a:cubicBezTo>
                  <a:pt x="139817" y="58717"/>
                  <a:pt x="154381" y="73316"/>
                  <a:pt x="172298" y="73316"/>
                </a:cubicBezTo>
                <a:moveTo>
                  <a:pt x="114090" y="278839"/>
                </a:moveTo>
                <a:cubicBezTo>
                  <a:pt x="115443" y="280192"/>
                  <a:pt x="117529" y="280192"/>
                  <a:pt x="118757" y="278839"/>
                </a:cubicBezTo>
                <a:lnTo>
                  <a:pt x="134941" y="262654"/>
                </a:lnTo>
                <a:lnTo>
                  <a:pt x="134941" y="269220"/>
                </a:lnTo>
                <a:cubicBezTo>
                  <a:pt x="135141" y="278466"/>
                  <a:pt x="132093" y="293726"/>
                  <a:pt x="128397" y="302651"/>
                </a:cubicBezTo>
                <a:cubicBezTo>
                  <a:pt x="127625" y="304377"/>
                  <a:pt x="128492" y="306279"/>
                  <a:pt x="130092" y="307023"/>
                </a:cubicBezTo>
                <a:cubicBezTo>
                  <a:pt x="130493" y="307260"/>
                  <a:pt x="130940" y="307349"/>
                  <a:pt x="131436" y="307349"/>
                </a:cubicBezTo>
                <a:cubicBezTo>
                  <a:pt x="132769" y="307349"/>
                  <a:pt x="133998" y="306558"/>
                  <a:pt x="134483" y="305349"/>
                </a:cubicBezTo>
                <a:cubicBezTo>
                  <a:pt x="138674" y="295535"/>
                  <a:pt x="141798" y="279355"/>
                  <a:pt x="141627" y="269220"/>
                </a:cubicBezTo>
                <a:lnTo>
                  <a:pt x="141627" y="262751"/>
                </a:lnTo>
                <a:lnTo>
                  <a:pt x="157810" y="278932"/>
                </a:lnTo>
                <a:cubicBezTo>
                  <a:pt x="158477" y="279629"/>
                  <a:pt x="159344" y="279913"/>
                  <a:pt x="160211" y="279913"/>
                </a:cubicBezTo>
                <a:cubicBezTo>
                  <a:pt x="161068" y="279913"/>
                  <a:pt x="161915" y="279629"/>
                  <a:pt x="162582" y="278932"/>
                </a:cubicBezTo>
                <a:cubicBezTo>
                  <a:pt x="163906" y="277629"/>
                  <a:pt x="163906" y="275541"/>
                  <a:pt x="162582" y="274286"/>
                </a:cubicBezTo>
                <a:lnTo>
                  <a:pt x="140675" y="252380"/>
                </a:lnTo>
                <a:cubicBezTo>
                  <a:pt x="140094" y="251817"/>
                  <a:pt x="139255" y="251399"/>
                  <a:pt x="138303" y="251399"/>
                </a:cubicBezTo>
                <a:cubicBezTo>
                  <a:pt x="137341" y="251399"/>
                  <a:pt x="136484" y="251733"/>
                  <a:pt x="135912" y="252380"/>
                </a:cubicBezTo>
                <a:lnTo>
                  <a:pt x="114090" y="274192"/>
                </a:lnTo>
                <a:cubicBezTo>
                  <a:pt x="112757" y="275541"/>
                  <a:pt x="112757" y="277630"/>
                  <a:pt x="114090" y="278839"/>
                </a:cubicBezTo>
                <a:moveTo>
                  <a:pt x="2052714" y="1538716"/>
                </a:moveTo>
                <a:cubicBezTo>
                  <a:pt x="2051571" y="1537278"/>
                  <a:pt x="2049475" y="1537087"/>
                  <a:pt x="2048047" y="1538249"/>
                </a:cubicBezTo>
                <a:cubicBezTo>
                  <a:pt x="2046627" y="1539364"/>
                  <a:pt x="2046341" y="1541507"/>
                  <a:pt x="2047570" y="1542898"/>
                </a:cubicBezTo>
                <a:cubicBezTo>
                  <a:pt x="2051847" y="1548346"/>
                  <a:pt x="2056895" y="1553185"/>
                  <a:pt x="2062524" y="1557271"/>
                </a:cubicBezTo>
                <a:cubicBezTo>
                  <a:pt x="2063115" y="1557785"/>
                  <a:pt x="2063849" y="1557966"/>
                  <a:pt x="2064525" y="1557966"/>
                </a:cubicBezTo>
                <a:cubicBezTo>
                  <a:pt x="2065582" y="1557966"/>
                  <a:pt x="2066525" y="1557509"/>
                  <a:pt x="2067201" y="1556623"/>
                </a:cubicBezTo>
                <a:cubicBezTo>
                  <a:pt x="2068240" y="1555090"/>
                  <a:pt x="2067953" y="1553089"/>
                  <a:pt x="2066439" y="1551975"/>
                </a:cubicBezTo>
                <a:cubicBezTo>
                  <a:pt x="2061296" y="1548060"/>
                  <a:pt x="2056619" y="1543698"/>
                  <a:pt x="2052714" y="1538716"/>
                </a:cubicBezTo>
                <a:moveTo>
                  <a:pt x="1904209" y="1726930"/>
                </a:moveTo>
                <a:lnTo>
                  <a:pt x="1904133" y="1733588"/>
                </a:lnTo>
                <a:lnTo>
                  <a:pt x="1887931" y="1717396"/>
                </a:lnTo>
                <a:cubicBezTo>
                  <a:pt x="1886617" y="1716053"/>
                  <a:pt x="1884512" y="1716053"/>
                  <a:pt x="1883264" y="1717396"/>
                </a:cubicBezTo>
                <a:cubicBezTo>
                  <a:pt x="1881940" y="1718748"/>
                  <a:pt x="1881940" y="1720844"/>
                  <a:pt x="1883264" y="1722091"/>
                </a:cubicBezTo>
                <a:lnTo>
                  <a:pt x="1905162" y="1743913"/>
                </a:lnTo>
                <a:cubicBezTo>
                  <a:pt x="1905838" y="1744561"/>
                  <a:pt x="1906705" y="1744837"/>
                  <a:pt x="1907562" y="1744837"/>
                </a:cubicBezTo>
                <a:cubicBezTo>
                  <a:pt x="1908429" y="1744837"/>
                  <a:pt x="1909267" y="1744561"/>
                  <a:pt x="1909934" y="1743913"/>
                </a:cubicBezTo>
                <a:lnTo>
                  <a:pt x="1931851" y="1722091"/>
                </a:lnTo>
                <a:cubicBezTo>
                  <a:pt x="1932889" y="1721025"/>
                  <a:pt x="1932889" y="1718929"/>
                  <a:pt x="1931651" y="1717586"/>
                </a:cubicBezTo>
                <a:cubicBezTo>
                  <a:pt x="1930336" y="1716281"/>
                  <a:pt x="1928231" y="1716281"/>
                  <a:pt x="1926974" y="1717586"/>
                </a:cubicBezTo>
                <a:lnTo>
                  <a:pt x="1910801" y="1733769"/>
                </a:lnTo>
                <a:lnTo>
                  <a:pt x="1910896" y="1727121"/>
                </a:lnTo>
                <a:cubicBezTo>
                  <a:pt x="1910896" y="1680839"/>
                  <a:pt x="1948606" y="1643120"/>
                  <a:pt x="1994906" y="1643120"/>
                </a:cubicBezTo>
                <a:cubicBezTo>
                  <a:pt x="2019957" y="1643120"/>
                  <a:pt x="2043474" y="1654150"/>
                  <a:pt x="2059486" y="1673400"/>
                </a:cubicBezTo>
                <a:cubicBezTo>
                  <a:pt x="2060620" y="1674848"/>
                  <a:pt x="2062706" y="1675028"/>
                  <a:pt x="2064153" y="1673781"/>
                </a:cubicBezTo>
                <a:cubicBezTo>
                  <a:pt x="2065582" y="1672657"/>
                  <a:pt x="2065763" y="1670561"/>
                  <a:pt x="2064620" y="1669123"/>
                </a:cubicBezTo>
                <a:cubicBezTo>
                  <a:pt x="2047294" y="1648330"/>
                  <a:pt x="2021957" y="1636338"/>
                  <a:pt x="1994906" y="1636338"/>
                </a:cubicBezTo>
                <a:cubicBezTo>
                  <a:pt x="1944881" y="1636338"/>
                  <a:pt x="1904209" y="1677029"/>
                  <a:pt x="1904209" y="1726930"/>
                </a:cubicBezTo>
                <a:moveTo>
                  <a:pt x="2084155" y="2054962"/>
                </a:moveTo>
                <a:cubicBezTo>
                  <a:pt x="2090709" y="2057476"/>
                  <a:pt x="2097662" y="2059057"/>
                  <a:pt x="2104739" y="2059753"/>
                </a:cubicBezTo>
                <a:lnTo>
                  <a:pt x="2105111" y="2059753"/>
                </a:lnTo>
                <a:cubicBezTo>
                  <a:pt x="2106825" y="2059753"/>
                  <a:pt x="2108245" y="2058495"/>
                  <a:pt x="2108435" y="2056781"/>
                </a:cubicBezTo>
                <a:cubicBezTo>
                  <a:pt x="2108521" y="2054866"/>
                  <a:pt x="2107197" y="2053247"/>
                  <a:pt x="2105377" y="2053057"/>
                </a:cubicBezTo>
                <a:cubicBezTo>
                  <a:pt x="2098920" y="2052409"/>
                  <a:pt x="2092528" y="2050875"/>
                  <a:pt x="2086432" y="2048685"/>
                </a:cubicBezTo>
                <a:cubicBezTo>
                  <a:pt x="2084708" y="2048123"/>
                  <a:pt x="2082803" y="2048961"/>
                  <a:pt x="2082156" y="2050685"/>
                </a:cubicBezTo>
                <a:cubicBezTo>
                  <a:pt x="2081479" y="2052409"/>
                  <a:pt x="2082441" y="2054314"/>
                  <a:pt x="2084155" y="2054962"/>
                </a:cubicBezTo>
                <a:moveTo>
                  <a:pt x="2060438" y="2266064"/>
                </a:moveTo>
                <a:cubicBezTo>
                  <a:pt x="2056343" y="2270989"/>
                  <a:pt x="2051580" y="2275456"/>
                  <a:pt x="2046246" y="2279361"/>
                </a:cubicBezTo>
                <a:cubicBezTo>
                  <a:pt x="2044712" y="2280438"/>
                  <a:pt x="2044436" y="2282533"/>
                  <a:pt x="2045484" y="2284067"/>
                </a:cubicBezTo>
                <a:cubicBezTo>
                  <a:pt x="2046141" y="2284895"/>
                  <a:pt x="2047084" y="2285362"/>
                  <a:pt x="2048132" y="2285362"/>
                </a:cubicBezTo>
                <a:cubicBezTo>
                  <a:pt x="2048808" y="2285362"/>
                  <a:pt x="2049485" y="2285181"/>
                  <a:pt x="2050046" y="2284714"/>
                </a:cubicBezTo>
                <a:cubicBezTo>
                  <a:pt x="2055857" y="2280523"/>
                  <a:pt x="2060991" y="2275646"/>
                  <a:pt x="2065487" y="2270246"/>
                </a:cubicBezTo>
                <a:cubicBezTo>
                  <a:pt x="2066620" y="2268808"/>
                  <a:pt x="2066439" y="2266712"/>
                  <a:pt x="2065011" y="2265550"/>
                </a:cubicBezTo>
                <a:cubicBezTo>
                  <a:pt x="2063762" y="2264435"/>
                  <a:pt x="2061677" y="2264626"/>
                  <a:pt x="2060438" y="2266064"/>
                </a:cubicBezTo>
                <a:moveTo>
                  <a:pt x="2058038" y="2218115"/>
                </a:moveTo>
                <a:cubicBezTo>
                  <a:pt x="2056714" y="2219468"/>
                  <a:pt x="2056714" y="2221554"/>
                  <a:pt x="2058038" y="2222811"/>
                </a:cubicBezTo>
                <a:cubicBezTo>
                  <a:pt x="2059391" y="2224164"/>
                  <a:pt x="2061486" y="2224164"/>
                  <a:pt x="2062715" y="2222811"/>
                </a:cubicBezTo>
                <a:lnTo>
                  <a:pt x="2078927" y="2206628"/>
                </a:lnTo>
                <a:lnTo>
                  <a:pt x="2078927" y="2213191"/>
                </a:lnTo>
                <a:cubicBezTo>
                  <a:pt x="2079117" y="2222440"/>
                  <a:pt x="2076059" y="2237651"/>
                  <a:pt x="2072344" y="2246624"/>
                </a:cubicBezTo>
                <a:cubicBezTo>
                  <a:pt x="2071583" y="2248348"/>
                  <a:pt x="2072431" y="2250253"/>
                  <a:pt x="2074059" y="2250996"/>
                </a:cubicBezTo>
                <a:cubicBezTo>
                  <a:pt x="2074430" y="2251186"/>
                  <a:pt x="2074916" y="2251281"/>
                  <a:pt x="2075383" y="2251281"/>
                </a:cubicBezTo>
                <a:cubicBezTo>
                  <a:pt x="2076716" y="2251281"/>
                  <a:pt x="2077965" y="2250538"/>
                  <a:pt x="2078431" y="2249281"/>
                </a:cubicBezTo>
                <a:cubicBezTo>
                  <a:pt x="2082622" y="2239461"/>
                  <a:pt x="2085756" y="2223278"/>
                  <a:pt x="2085575" y="2213191"/>
                </a:cubicBezTo>
                <a:lnTo>
                  <a:pt x="2085575" y="2206724"/>
                </a:lnTo>
                <a:lnTo>
                  <a:pt x="2101777" y="2222907"/>
                </a:lnTo>
                <a:cubicBezTo>
                  <a:pt x="2102434" y="2223554"/>
                  <a:pt x="2103292" y="2223840"/>
                  <a:pt x="2104158" y="2223840"/>
                </a:cubicBezTo>
                <a:cubicBezTo>
                  <a:pt x="2105015" y="2223840"/>
                  <a:pt x="2105873" y="2223554"/>
                  <a:pt x="2106530" y="2222907"/>
                </a:cubicBezTo>
                <a:cubicBezTo>
                  <a:pt x="2107873" y="2221554"/>
                  <a:pt x="2107873" y="2219468"/>
                  <a:pt x="2106530" y="2218249"/>
                </a:cubicBezTo>
                <a:lnTo>
                  <a:pt x="2084622" y="2196351"/>
                </a:lnTo>
                <a:cubicBezTo>
                  <a:pt x="2084070" y="2195751"/>
                  <a:pt x="2083203" y="2195370"/>
                  <a:pt x="2082251" y="2195370"/>
                </a:cubicBezTo>
                <a:cubicBezTo>
                  <a:pt x="2081298" y="2195370"/>
                  <a:pt x="2080527" y="2195751"/>
                  <a:pt x="2079860" y="2196351"/>
                </a:cubicBezTo>
                <a:lnTo>
                  <a:pt x="2058038" y="2218115"/>
                </a:lnTo>
                <a:close/>
                <a:moveTo>
                  <a:pt x="2116341" y="2017243"/>
                </a:moveTo>
                <a:cubicBezTo>
                  <a:pt x="2098434" y="2017243"/>
                  <a:pt x="2083851" y="2002688"/>
                  <a:pt x="2083851" y="1984782"/>
                </a:cubicBezTo>
                <a:cubicBezTo>
                  <a:pt x="2083851" y="1959807"/>
                  <a:pt x="2108521" y="1923155"/>
                  <a:pt x="2116341" y="1923155"/>
                </a:cubicBezTo>
                <a:cubicBezTo>
                  <a:pt x="2124151" y="1923155"/>
                  <a:pt x="2148821" y="1959807"/>
                  <a:pt x="2148821" y="1984782"/>
                </a:cubicBezTo>
                <a:cubicBezTo>
                  <a:pt x="2148821" y="2002688"/>
                  <a:pt x="2134248" y="2017243"/>
                  <a:pt x="2116341" y="2017243"/>
                </a:cubicBezTo>
                <a:moveTo>
                  <a:pt x="2116341" y="1930184"/>
                </a:moveTo>
                <a:cubicBezTo>
                  <a:pt x="2110826" y="1934785"/>
                  <a:pt x="2090528" y="1962969"/>
                  <a:pt x="2090528" y="1984782"/>
                </a:cubicBezTo>
                <a:cubicBezTo>
                  <a:pt x="2090528" y="1998964"/>
                  <a:pt x="2102158" y="2010594"/>
                  <a:pt x="2116341" y="2010594"/>
                </a:cubicBezTo>
                <a:cubicBezTo>
                  <a:pt x="2130542" y="2010594"/>
                  <a:pt x="2142154" y="1999059"/>
                  <a:pt x="2142154" y="1984782"/>
                </a:cubicBezTo>
                <a:cubicBezTo>
                  <a:pt x="2142154" y="1962969"/>
                  <a:pt x="2121875" y="1934785"/>
                  <a:pt x="2116341" y="1930184"/>
                </a:cubicBezTo>
                <a:moveTo>
                  <a:pt x="2116341" y="1531277"/>
                </a:moveTo>
                <a:cubicBezTo>
                  <a:pt x="2098434" y="1531277"/>
                  <a:pt x="2083851" y="1516704"/>
                  <a:pt x="2083851" y="1498806"/>
                </a:cubicBezTo>
                <a:cubicBezTo>
                  <a:pt x="2083851" y="1473832"/>
                  <a:pt x="2108521" y="1437180"/>
                  <a:pt x="2116341" y="1437180"/>
                </a:cubicBezTo>
                <a:cubicBezTo>
                  <a:pt x="2124151" y="1437180"/>
                  <a:pt x="2148821" y="1473832"/>
                  <a:pt x="2148821" y="1498806"/>
                </a:cubicBezTo>
                <a:cubicBezTo>
                  <a:pt x="2148821" y="1516704"/>
                  <a:pt x="2134248" y="1531277"/>
                  <a:pt x="2116341" y="1531277"/>
                </a:cubicBezTo>
                <a:moveTo>
                  <a:pt x="2116341" y="1444247"/>
                </a:moveTo>
                <a:cubicBezTo>
                  <a:pt x="2110826" y="1448810"/>
                  <a:pt x="2090528" y="1476994"/>
                  <a:pt x="2090528" y="1498806"/>
                </a:cubicBezTo>
                <a:cubicBezTo>
                  <a:pt x="2090528" y="1512989"/>
                  <a:pt x="2102158" y="1524619"/>
                  <a:pt x="2116341" y="1524619"/>
                </a:cubicBezTo>
                <a:cubicBezTo>
                  <a:pt x="2130542" y="1524619"/>
                  <a:pt x="2142154" y="1512989"/>
                  <a:pt x="2142154" y="1498806"/>
                </a:cubicBezTo>
                <a:cubicBezTo>
                  <a:pt x="2142154" y="1476994"/>
                  <a:pt x="2121875" y="1448810"/>
                  <a:pt x="2116341" y="1444247"/>
                </a:cubicBezTo>
                <a:moveTo>
                  <a:pt x="2060438" y="1780099"/>
                </a:moveTo>
                <a:cubicBezTo>
                  <a:pt x="2056343" y="1785023"/>
                  <a:pt x="2051580" y="1789538"/>
                  <a:pt x="2046246" y="1793396"/>
                </a:cubicBezTo>
                <a:cubicBezTo>
                  <a:pt x="2044712" y="1794472"/>
                  <a:pt x="2044436" y="1796567"/>
                  <a:pt x="2045484" y="1798101"/>
                </a:cubicBezTo>
                <a:cubicBezTo>
                  <a:pt x="2046141" y="1798939"/>
                  <a:pt x="2047084" y="1799435"/>
                  <a:pt x="2048132" y="1799435"/>
                </a:cubicBezTo>
                <a:cubicBezTo>
                  <a:pt x="2048808" y="1799435"/>
                  <a:pt x="2049485" y="1799215"/>
                  <a:pt x="2050046" y="1798749"/>
                </a:cubicBezTo>
                <a:cubicBezTo>
                  <a:pt x="2055857" y="1794558"/>
                  <a:pt x="2060991" y="1789719"/>
                  <a:pt x="2065487" y="1784280"/>
                </a:cubicBezTo>
                <a:cubicBezTo>
                  <a:pt x="2066620" y="1782842"/>
                  <a:pt x="2066439" y="1780746"/>
                  <a:pt x="2065011" y="1779632"/>
                </a:cubicBezTo>
                <a:cubicBezTo>
                  <a:pt x="2063762" y="1778470"/>
                  <a:pt x="2061677" y="1778651"/>
                  <a:pt x="2060438" y="1780099"/>
                </a:cubicBezTo>
                <a:moveTo>
                  <a:pt x="2084155" y="1568996"/>
                </a:moveTo>
                <a:cubicBezTo>
                  <a:pt x="2090709" y="1571511"/>
                  <a:pt x="2097662" y="1573092"/>
                  <a:pt x="2104739" y="1573787"/>
                </a:cubicBezTo>
                <a:lnTo>
                  <a:pt x="2105111" y="1573787"/>
                </a:lnTo>
                <a:cubicBezTo>
                  <a:pt x="2106825" y="1573787"/>
                  <a:pt x="2108245" y="1572530"/>
                  <a:pt x="2108435" y="1570815"/>
                </a:cubicBezTo>
                <a:cubicBezTo>
                  <a:pt x="2108521" y="1568910"/>
                  <a:pt x="2107197" y="1567320"/>
                  <a:pt x="2105377" y="1567082"/>
                </a:cubicBezTo>
                <a:cubicBezTo>
                  <a:pt x="2098920" y="1566443"/>
                  <a:pt x="2092528" y="1564900"/>
                  <a:pt x="2086432" y="1562710"/>
                </a:cubicBezTo>
                <a:cubicBezTo>
                  <a:pt x="2084708" y="1562157"/>
                  <a:pt x="2082803" y="1562995"/>
                  <a:pt x="2082156" y="1564710"/>
                </a:cubicBezTo>
                <a:cubicBezTo>
                  <a:pt x="2081479" y="1566443"/>
                  <a:pt x="2082441" y="1568349"/>
                  <a:pt x="2084155" y="1568996"/>
                </a:cubicBezTo>
                <a:moveTo>
                  <a:pt x="2058038" y="1732188"/>
                </a:moveTo>
                <a:cubicBezTo>
                  <a:pt x="2056714" y="1733502"/>
                  <a:pt x="2056714" y="1735579"/>
                  <a:pt x="2058038" y="1736836"/>
                </a:cubicBezTo>
                <a:cubicBezTo>
                  <a:pt x="2059391" y="1738189"/>
                  <a:pt x="2061486" y="1738189"/>
                  <a:pt x="2062715" y="1736836"/>
                </a:cubicBezTo>
                <a:lnTo>
                  <a:pt x="2078927" y="1720653"/>
                </a:lnTo>
                <a:lnTo>
                  <a:pt x="2078927" y="1727216"/>
                </a:lnTo>
                <a:cubicBezTo>
                  <a:pt x="2079117" y="1736474"/>
                  <a:pt x="2076059" y="1751676"/>
                  <a:pt x="2072344" y="1760649"/>
                </a:cubicBezTo>
                <a:cubicBezTo>
                  <a:pt x="2071583" y="1762373"/>
                  <a:pt x="2072431" y="1764287"/>
                  <a:pt x="2074059" y="1765021"/>
                </a:cubicBezTo>
                <a:cubicBezTo>
                  <a:pt x="2074430" y="1765211"/>
                  <a:pt x="2074916" y="1765306"/>
                  <a:pt x="2075383" y="1765306"/>
                </a:cubicBezTo>
                <a:cubicBezTo>
                  <a:pt x="2076716" y="1765306"/>
                  <a:pt x="2077965" y="1764563"/>
                  <a:pt x="2078431" y="1763306"/>
                </a:cubicBezTo>
                <a:cubicBezTo>
                  <a:pt x="2082622" y="1753486"/>
                  <a:pt x="2085756" y="1737312"/>
                  <a:pt x="2085575" y="1727216"/>
                </a:cubicBezTo>
                <a:lnTo>
                  <a:pt x="2085575" y="1720749"/>
                </a:lnTo>
                <a:lnTo>
                  <a:pt x="2101777" y="1736931"/>
                </a:lnTo>
                <a:cubicBezTo>
                  <a:pt x="2102434" y="1737579"/>
                  <a:pt x="2103292" y="1737874"/>
                  <a:pt x="2104158" y="1737874"/>
                </a:cubicBezTo>
                <a:cubicBezTo>
                  <a:pt x="2105015" y="1737874"/>
                  <a:pt x="2105873" y="1737579"/>
                  <a:pt x="2106530" y="1736931"/>
                </a:cubicBezTo>
                <a:cubicBezTo>
                  <a:pt x="2107873" y="1735579"/>
                  <a:pt x="2107873" y="1733502"/>
                  <a:pt x="2106530" y="1732274"/>
                </a:cubicBezTo>
                <a:lnTo>
                  <a:pt x="2084622" y="1710376"/>
                </a:lnTo>
                <a:cubicBezTo>
                  <a:pt x="2084070" y="1709776"/>
                  <a:pt x="2083203" y="1709395"/>
                  <a:pt x="2082251" y="1709395"/>
                </a:cubicBezTo>
                <a:cubicBezTo>
                  <a:pt x="2081298" y="1709395"/>
                  <a:pt x="2080527" y="1709776"/>
                  <a:pt x="2079860" y="1710376"/>
                </a:cubicBezTo>
                <a:lnTo>
                  <a:pt x="2058038" y="1732188"/>
                </a:lnTo>
                <a:close/>
                <a:moveTo>
                  <a:pt x="1904209" y="2698966"/>
                </a:moveTo>
                <a:lnTo>
                  <a:pt x="1904133" y="2705614"/>
                </a:lnTo>
                <a:lnTo>
                  <a:pt x="1887931" y="2689432"/>
                </a:lnTo>
                <a:cubicBezTo>
                  <a:pt x="1886617" y="2688088"/>
                  <a:pt x="1884512" y="2688088"/>
                  <a:pt x="1883264" y="2689432"/>
                </a:cubicBezTo>
                <a:cubicBezTo>
                  <a:pt x="1881940" y="2690784"/>
                  <a:pt x="1881940" y="2692870"/>
                  <a:pt x="1883264" y="2694080"/>
                </a:cubicBezTo>
                <a:lnTo>
                  <a:pt x="1905162" y="2715892"/>
                </a:lnTo>
                <a:cubicBezTo>
                  <a:pt x="1905838" y="2716597"/>
                  <a:pt x="1906705" y="2716873"/>
                  <a:pt x="1907562" y="2716873"/>
                </a:cubicBezTo>
                <a:cubicBezTo>
                  <a:pt x="1908429" y="2716873"/>
                  <a:pt x="1909267" y="2716597"/>
                  <a:pt x="1909934" y="2715892"/>
                </a:cubicBezTo>
                <a:lnTo>
                  <a:pt x="1931851" y="2694080"/>
                </a:lnTo>
                <a:cubicBezTo>
                  <a:pt x="1932889" y="2692975"/>
                  <a:pt x="1932889" y="2690879"/>
                  <a:pt x="1931651" y="2689622"/>
                </a:cubicBezTo>
                <a:cubicBezTo>
                  <a:pt x="1930336" y="2688269"/>
                  <a:pt x="1928231" y="2688269"/>
                  <a:pt x="1926974" y="2689622"/>
                </a:cubicBezTo>
                <a:lnTo>
                  <a:pt x="1910801" y="2705805"/>
                </a:lnTo>
                <a:lnTo>
                  <a:pt x="1910896" y="2699157"/>
                </a:lnTo>
                <a:cubicBezTo>
                  <a:pt x="1910896" y="2652884"/>
                  <a:pt x="1948606" y="2615175"/>
                  <a:pt x="1994906" y="2615175"/>
                </a:cubicBezTo>
                <a:cubicBezTo>
                  <a:pt x="2019957" y="2615175"/>
                  <a:pt x="2043474" y="2626185"/>
                  <a:pt x="2059486" y="2645435"/>
                </a:cubicBezTo>
                <a:cubicBezTo>
                  <a:pt x="2060620" y="2646874"/>
                  <a:pt x="2062706" y="2647064"/>
                  <a:pt x="2064153" y="2645817"/>
                </a:cubicBezTo>
                <a:cubicBezTo>
                  <a:pt x="2065582" y="2644645"/>
                  <a:pt x="2065763" y="2642559"/>
                  <a:pt x="2064620" y="2641159"/>
                </a:cubicBezTo>
                <a:cubicBezTo>
                  <a:pt x="2047294" y="2620366"/>
                  <a:pt x="2021957" y="2608364"/>
                  <a:pt x="1994906" y="2608364"/>
                </a:cubicBezTo>
                <a:cubicBezTo>
                  <a:pt x="1944881" y="2608364"/>
                  <a:pt x="1904209" y="2649065"/>
                  <a:pt x="1904209" y="2698966"/>
                </a:cubicBezTo>
                <a:moveTo>
                  <a:pt x="1904209" y="1240965"/>
                </a:moveTo>
                <a:lnTo>
                  <a:pt x="1904133" y="1247623"/>
                </a:lnTo>
                <a:lnTo>
                  <a:pt x="1887931" y="1231430"/>
                </a:lnTo>
                <a:cubicBezTo>
                  <a:pt x="1886617" y="1230125"/>
                  <a:pt x="1884512" y="1230125"/>
                  <a:pt x="1883264" y="1231430"/>
                </a:cubicBezTo>
                <a:cubicBezTo>
                  <a:pt x="1881940" y="1232783"/>
                  <a:pt x="1881940" y="1234878"/>
                  <a:pt x="1883264" y="1236126"/>
                </a:cubicBezTo>
                <a:lnTo>
                  <a:pt x="1905162" y="1257948"/>
                </a:lnTo>
                <a:cubicBezTo>
                  <a:pt x="1905838" y="1258595"/>
                  <a:pt x="1906705" y="1258872"/>
                  <a:pt x="1907562" y="1258872"/>
                </a:cubicBezTo>
                <a:cubicBezTo>
                  <a:pt x="1908429" y="1258872"/>
                  <a:pt x="1909267" y="1258595"/>
                  <a:pt x="1909934" y="1257948"/>
                </a:cubicBezTo>
                <a:lnTo>
                  <a:pt x="1931851" y="1236126"/>
                </a:lnTo>
                <a:cubicBezTo>
                  <a:pt x="1932889" y="1234964"/>
                  <a:pt x="1932889" y="1232878"/>
                  <a:pt x="1931651" y="1231621"/>
                </a:cubicBezTo>
                <a:cubicBezTo>
                  <a:pt x="1930336" y="1230316"/>
                  <a:pt x="1928231" y="1230316"/>
                  <a:pt x="1926974" y="1231621"/>
                </a:cubicBezTo>
                <a:lnTo>
                  <a:pt x="1910801" y="1247851"/>
                </a:lnTo>
                <a:lnTo>
                  <a:pt x="1910896" y="1241155"/>
                </a:lnTo>
                <a:cubicBezTo>
                  <a:pt x="1910896" y="1194873"/>
                  <a:pt x="1948606" y="1157154"/>
                  <a:pt x="1994906" y="1157154"/>
                </a:cubicBezTo>
                <a:cubicBezTo>
                  <a:pt x="2019957" y="1157154"/>
                  <a:pt x="2043474" y="1168184"/>
                  <a:pt x="2059486" y="1187434"/>
                </a:cubicBezTo>
                <a:cubicBezTo>
                  <a:pt x="2060620" y="1188882"/>
                  <a:pt x="2062706" y="1189063"/>
                  <a:pt x="2064153" y="1187806"/>
                </a:cubicBezTo>
                <a:cubicBezTo>
                  <a:pt x="2065582" y="1186691"/>
                  <a:pt x="2065763" y="1184596"/>
                  <a:pt x="2064620" y="1183157"/>
                </a:cubicBezTo>
                <a:cubicBezTo>
                  <a:pt x="2047294" y="1162364"/>
                  <a:pt x="2021957" y="1150372"/>
                  <a:pt x="1994906" y="1150372"/>
                </a:cubicBezTo>
                <a:cubicBezTo>
                  <a:pt x="1944881" y="1150372"/>
                  <a:pt x="1904209" y="1191063"/>
                  <a:pt x="1904209" y="1240965"/>
                </a:cubicBezTo>
                <a:moveTo>
                  <a:pt x="2052714" y="2510657"/>
                </a:moveTo>
                <a:cubicBezTo>
                  <a:pt x="2051571" y="2509218"/>
                  <a:pt x="2049475" y="2509028"/>
                  <a:pt x="2048047" y="2510190"/>
                </a:cubicBezTo>
                <a:cubicBezTo>
                  <a:pt x="2046627" y="2511304"/>
                  <a:pt x="2046341" y="2513400"/>
                  <a:pt x="2047570" y="2514838"/>
                </a:cubicBezTo>
                <a:cubicBezTo>
                  <a:pt x="2051847" y="2520286"/>
                  <a:pt x="2056895" y="2525125"/>
                  <a:pt x="2062524" y="2529211"/>
                </a:cubicBezTo>
                <a:cubicBezTo>
                  <a:pt x="2063115" y="2529678"/>
                  <a:pt x="2063849" y="2529907"/>
                  <a:pt x="2064525" y="2529907"/>
                </a:cubicBezTo>
                <a:cubicBezTo>
                  <a:pt x="2065582" y="2529907"/>
                  <a:pt x="2066525" y="2529393"/>
                  <a:pt x="2067201" y="2528564"/>
                </a:cubicBezTo>
                <a:cubicBezTo>
                  <a:pt x="2068240" y="2527021"/>
                  <a:pt x="2067953" y="2525030"/>
                  <a:pt x="2066439" y="2523916"/>
                </a:cubicBezTo>
                <a:cubicBezTo>
                  <a:pt x="2061296" y="2520096"/>
                  <a:pt x="2056619" y="2515591"/>
                  <a:pt x="2052714" y="2510657"/>
                </a:cubicBezTo>
                <a:moveTo>
                  <a:pt x="2060438" y="2752134"/>
                </a:moveTo>
                <a:cubicBezTo>
                  <a:pt x="2056343" y="2757068"/>
                  <a:pt x="2051580" y="2761526"/>
                  <a:pt x="2046246" y="2765432"/>
                </a:cubicBezTo>
                <a:cubicBezTo>
                  <a:pt x="2044712" y="2766489"/>
                  <a:pt x="2044436" y="2768594"/>
                  <a:pt x="2045484" y="2770127"/>
                </a:cubicBezTo>
                <a:cubicBezTo>
                  <a:pt x="2046141" y="2770975"/>
                  <a:pt x="2047084" y="2771432"/>
                  <a:pt x="2048132" y="2771432"/>
                </a:cubicBezTo>
                <a:cubicBezTo>
                  <a:pt x="2048808" y="2771432"/>
                  <a:pt x="2049485" y="2771242"/>
                  <a:pt x="2050046" y="2770784"/>
                </a:cubicBezTo>
                <a:cubicBezTo>
                  <a:pt x="2055857" y="2766593"/>
                  <a:pt x="2060991" y="2761707"/>
                  <a:pt x="2065487" y="2756316"/>
                </a:cubicBezTo>
                <a:cubicBezTo>
                  <a:pt x="2066620" y="2754878"/>
                  <a:pt x="2066439" y="2752782"/>
                  <a:pt x="2065011" y="2751620"/>
                </a:cubicBezTo>
                <a:cubicBezTo>
                  <a:pt x="2063762" y="2750410"/>
                  <a:pt x="2061677" y="2750696"/>
                  <a:pt x="2060438" y="2752134"/>
                </a:cubicBezTo>
                <a:moveTo>
                  <a:pt x="2084155" y="3027007"/>
                </a:moveTo>
                <a:cubicBezTo>
                  <a:pt x="2090709" y="3029464"/>
                  <a:pt x="2097662" y="3031093"/>
                  <a:pt x="2104739" y="3031741"/>
                </a:cubicBezTo>
                <a:lnTo>
                  <a:pt x="2105111" y="3031741"/>
                </a:lnTo>
                <a:cubicBezTo>
                  <a:pt x="2106825" y="3031741"/>
                  <a:pt x="2108245" y="3030531"/>
                  <a:pt x="2108435" y="3028798"/>
                </a:cubicBezTo>
                <a:cubicBezTo>
                  <a:pt x="2108521" y="3026902"/>
                  <a:pt x="2107197" y="3025264"/>
                  <a:pt x="2105377" y="3025093"/>
                </a:cubicBezTo>
                <a:cubicBezTo>
                  <a:pt x="2098920" y="3024435"/>
                  <a:pt x="2092528" y="3022892"/>
                  <a:pt x="2086432" y="3020720"/>
                </a:cubicBezTo>
                <a:cubicBezTo>
                  <a:pt x="2084708" y="3020159"/>
                  <a:pt x="2082803" y="3020997"/>
                  <a:pt x="2082156" y="3022721"/>
                </a:cubicBezTo>
                <a:cubicBezTo>
                  <a:pt x="2081479" y="3024435"/>
                  <a:pt x="2082441" y="3026350"/>
                  <a:pt x="2084155" y="3027007"/>
                </a:cubicBezTo>
                <a:moveTo>
                  <a:pt x="2116341" y="2989278"/>
                </a:moveTo>
                <a:cubicBezTo>
                  <a:pt x="2098434" y="2989278"/>
                  <a:pt x="2083851" y="2974724"/>
                  <a:pt x="2083851" y="2956817"/>
                </a:cubicBezTo>
                <a:cubicBezTo>
                  <a:pt x="2083851" y="2931843"/>
                  <a:pt x="2108521" y="2895191"/>
                  <a:pt x="2116341" y="2895191"/>
                </a:cubicBezTo>
                <a:cubicBezTo>
                  <a:pt x="2124151" y="2895191"/>
                  <a:pt x="2148821" y="2931843"/>
                  <a:pt x="2148821" y="2956817"/>
                </a:cubicBezTo>
                <a:cubicBezTo>
                  <a:pt x="2148821" y="2974724"/>
                  <a:pt x="2134248" y="2989278"/>
                  <a:pt x="2116341" y="2989278"/>
                </a:cubicBezTo>
                <a:moveTo>
                  <a:pt x="2116341" y="2902201"/>
                </a:moveTo>
                <a:cubicBezTo>
                  <a:pt x="2110826" y="2906821"/>
                  <a:pt x="2090528" y="2935005"/>
                  <a:pt x="2090528" y="2956817"/>
                </a:cubicBezTo>
                <a:cubicBezTo>
                  <a:pt x="2090528" y="2971000"/>
                  <a:pt x="2102158" y="2982630"/>
                  <a:pt x="2116341" y="2982630"/>
                </a:cubicBezTo>
                <a:cubicBezTo>
                  <a:pt x="2130542" y="2982630"/>
                  <a:pt x="2142154" y="2971095"/>
                  <a:pt x="2142154" y="2956817"/>
                </a:cubicBezTo>
                <a:cubicBezTo>
                  <a:pt x="2142154" y="2935005"/>
                  <a:pt x="2121875" y="2906821"/>
                  <a:pt x="2116341" y="2902201"/>
                </a:cubicBezTo>
                <a:moveTo>
                  <a:pt x="2116341" y="2503303"/>
                </a:moveTo>
                <a:cubicBezTo>
                  <a:pt x="2098434" y="2503303"/>
                  <a:pt x="2083851" y="2488749"/>
                  <a:pt x="2083851" y="2470842"/>
                </a:cubicBezTo>
                <a:cubicBezTo>
                  <a:pt x="2083851" y="2445868"/>
                  <a:pt x="2108521" y="2409225"/>
                  <a:pt x="2116341" y="2409225"/>
                </a:cubicBezTo>
                <a:cubicBezTo>
                  <a:pt x="2124151" y="2409225"/>
                  <a:pt x="2148821" y="2445868"/>
                  <a:pt x="2148821" y="2470842"/>
                </a:cubicBezTo>
                <a:cubicBezTo>
                  <a:pt x="2148821" y="2488749"/>
                  <a:pt x="2134248" y="2503303"/>
                  <a:pt x="2116341" y="2503303"/>
                </a:cubicBezTo>
                <a:moveTo>
                  <a:pt x="2116341" y="2416235"/>
                </a:moveTo>
                <a:cubicBezTo>
                  <a:pt x="2110826" y="2420846"/>
                  <a:pt x="2090528" y="2449030"/>
                  <a:pt x="2090528" y="2470842"/>
                </a:cubicBezTo>
                <a:cubicBezTo>
                  <a:pt x="2090528" y="2485034"/>
                  <a:pt x="2102158" y="2496655"/>
                  <a:pt x="2116341" y="2496655"/>
                </a:cubicBezTo>
                <a:cubicBezTo>
                  <a:pt x="2130542" y="2496655"/>
                  <a:pt x="2142154" y="2485034"/>
                  <a:pt x="2142154" y="2470842"/>
                </a:cubicBezTo>
                <a:cubicBezTo>
                  <a:pt x="2142154" y="2449030"/>
                  <a:pt x="2121875" y="2420846"/>
                  <a:pt x="2116341" y="2416235"/>
                </a:cubicBezTo>
                <a:moveTo>
                  <a:pt x="2058038" y="2704091"/>
                </a:moveTo>
                <a:cubicBezTo>
                  <a:pt x="2056714" y="2705434"/>
                  <a:pt x="2056714" y="2707529"/>
                  <a:pt x="2058038" y="2708786"/>
                </a:cubicBezTo>
                <a:cubicBezTo>
                  <a:pt x="2059391" y="2710082"/>
                  <a:pt x="2061486" y="2710082"/>
                  <a:pt x="2062715" y="2708786"/>
                </a:cubicBezTo>
                <a:lnTo>
                  <a:pt x="2078927" y="2692603"/>
                </a:lnTo>
                <a:lnTo>
                  <a:pt x="2078927" y="2699157"/>
                </a:lnTo>
                <a:cubicBezTo>
                  <a:pt x="2079117" y="2708415"/>
                  <a:pt x="2076059" y="2723607"/>
                  <a:pt x="2072344" y="2732599"/>
                </a:cubicBezTo>
                <a:cubicBezTo>
                  <a:pt x="2071583" y="2734313"/>
                  <a:pt x="2072431" y="2736228"/>
                  <a:pt x="2074059" y="2736971"/>
                </a:cubicBezTo>
                <a:cubicBezTo>
                  <a:pt x="2074430" y="2737142"/>
                  <a:pt x="2074916" y="2737247"/>
                  <a:pt x="2075383" y="2737247"/>
                </a:cubicBezTo>
                <a:cubicBezTo>
                  <a:pt x="2076716" y="2737247"/>
                  <a:pt x="2077965" y="2736504"/>
                  <a:pt x="2078431" y="2735256"/>
                </a:cubicBezTo>
                <a:cubicBezTo>
                  <a:pt x="2082622" y="2725436"/>
                  <a:pt x="2085756" y="2709253"/>
                  <a:pt x="2085575" y="2699157"/>
                </a:cubicBezTo>
                <a:lnTo>
                  <a:pt x="2085575" y="2692680"/>
                </a:lnTo>
                <a:lnTo>
                  <a:pt x="2101777" y="2708872"/>
                </a:lnTo>
                <a:cubicBezTo>
                  <a:pt x="2102434" y="2709529"/>
                  <a:pt x="2103292" y="2709805"/>
                  <a:pt x="2104158" y="2709805"/>
                </a:cubicBezTo>
                <a:cubicBezTo>
                  <a:pt x="2105015" y="2709805"/>
                  <a:pt x="2105873" y="2709529"/>
                  <a:pt x="2106530" y="2708872"/>
                </a:cubicBezTo>
                <a:cubicBezTo>
                  <a:pt x="2107873" y="2707529"/>
                  <a:pt x="2107873" y="2705434"/>
                  <a:pt x="2106530" y="2704167"/>
                </a:cubicBezTo>
                <a:lnTo>
                  <a:pt x="2084622" y="2682278"/>
                </a:lnTo>
                <a:cubicBezTo>
                  <a:pt x="2084070" y="2681716"/>
                  <a:pt x="2083203" y="2681345"/>
                  <a:pt x="2082251" y="2681345"/>
                </a:cubicBezTo>
                <a:cubicBezTo>
                  <a:pt x="2081298" y="2681345"/>
                  <a:pt x="2080527" y="2681716"/>
                  <a:pt x="2079860" y="2682278"/>
                </a:cubicBezTo>
                <a:lnTo>
                  <a:pt x="2058038" y="2704091"/>
                </a:lnTo>
                <a:close/>
                <a:moveTo>
                  <a:pt x="1904209" y="2212905"/>
                </a:moveTo>
                <a:lnTo>
                  <a:pt x="1904133" y="2219563"/>
                </a:lnTo>
                <a:lnTo>
                  <a:pt x="1887931" y="2203371"/>
                </a:lnTo>
                <a:cubicBezTo>
                  <a:pt x="1886617" y="2202028"/>
                  <a:pt x="1884512" y="2202028"/>
                  <a:pt x="1883264" y="2203371"/>
                </a:cubicBezTo>
                <a:cubicBezTo>
                  <a:pt x="1881940" y="2204723"/>
                  <a:pt x="1881940" y="2206819"/>
                  <a:pt x="1883264" y="2208019"/>
                </a:cubicBezTo>
                <a:lnTo>
                  <a:pt x="1905162" y="2229841"/>
                </a:lnTo>
                <a:cubicBezTo>
                  <a:pt x="1905838" y="2230536"/>
                  <a:pt x="1906705" y="2230812"/>
                  <a:pt x="1907562" y="2230812"/>
                </a:cubicBezTo>
                <a:cubicBezTo>
                  <a:pt x="1908429" y="2230812"/>
                  <a:pt x="1909267" y="2230536"/>
                  <a:pt x="1909934" y="2229841"/>
                </a:cubicBezTo>
                <a:lnTo>
                  <a:pt x="1931851" y="2208019"/>
                </a:lnTo>
                <a:cubicBezTo>
                  <a:pt x="1932889" y="2207000"/>
                  <a:pt x="1932889" y="2204904"/>
                  <a:pt x="1931651" y="2203561"/>
                </a:cubicBezTo>
                <a:cubicBezTo>
                  <a:pt x="1930336" y="2202209"/>
                  <a:pt x="1928231" y="2202209"/>
                  <a:pt x="1926974" y="2203561"/>
                </a:cubicBezTo>
                <a:lnTo>
                  <a:pt x="1910801" y="2219744"/>
                </a:lnTo>
                <a:lnTo>
                  <a:pt x="1910896" y="2213096"/>
                </a:lnTo>
                <a:cubicBezTo>
                  <a:pt x="1910896" y="2166814"/>
                  <a:pt x="1948606" y="2129095"/>
                  <a:pt x="1994906" y="2129095"/>
                </a:cubicBezTo>
                <a:cubicBezTo>
                  <a:pt x="2019957" y="2129095"/>
                  <a:pt x="2043474" y="2140125"/>
                  <a:pt x="2059486" y="2159375"/>
                </a:cubicBezTo>
                <a:cubicBezTo>
                  <a:pt x="2060620" y="2160823"/>
                  <a:pt x="2062706" y="2161004"/>
                  <a:pt x="2064153" y="2159756"/>
                </a:cubicBezTo>
                <a:cubicBezTo>
                  <a:pt x="2065582" y="2158584"/>
                  <a:pt x="2065763" y="2156489"/>
                  <a:pt x="2064620" y="2155098"/>
                </a:cubicBezTo>
                <a:cubicBezTo>
                  <a:pt x="2047294" y="2134305"/>
                  <a:pt x="2021957" y="2122313"/>
                  <a:pt x="1994906" y="2122313"/>
                </a:cubicBezTo>
                <a:cubicBezTo>
                  <a:pt x="1944881" y="2122313"/>
                  <a:pt x="1904209" y="2163004"/>
                  <a:pt x="1904209" y="2212905"/>
                </a:cubicBezTo>
                <a:moveTo>
                  <a:pt x="2084155" y="2540937"/>
                </a:moveTo>
                <a:cubicBezTo>
                  <a:pt x="2090709" y="2543394"/>
                  <a:pt x="2097662" y="2545013"/>
                  <a:pt x="2104739" y="2545728"/>
                </a:cubicBezTo>
                <a:lnTo>
                  <a:pt x="2105111" y="2545728"/>
                </a:lnTo>
                <a:cubicBezTo>
                  <a:pt x="2106825" y="2545728"/>
                  <a:pt x="2108245" y="2544470"/>
                  <a:pt x="2108435" y="2542756"/>
                </a:cubicBezTo>
                <a:cubicBezTo>
                  <a:pt x="2108521" y="2540937"/>
                  <a:pt x="2107197" y="2539308"/>
                  <a:pt x="2105377" y="2539022"/>
                </a:cubicBezTo>
                <a:cubicBezTo>
                  <a:pt x="2098920" y="2538384"/>
                  <a:pt x="2092528" y="2536841"/>
                  <a:pt x="2086432" y="2534650"/>
                </a:cubicBezTo>
                <a:cubicBezTo>
                  <a:pt x="2084708" y="2534088"/>
                  <a:pt x="2082803" y="2534936"/>
                  <a:pt x="2082156" y="2536651"/>
                </a:cubicBezTo>
                <a:cubicBezTo>
                  <a:pt x="2081479" y="2538384"/>
                  <a:pt x="2082441" y="2540289"/>
                  <a:pt x="2084155" y="2540937"/>
                </a:cubicBezTo>
                <a:moveTo>
                  <a:pt x="2052714" y="2024682"/>
                </a:moveTo>
                <a:cubicBezTo>
                  <a:pt x="2051571" y="2023253"/>
                  <a:pt x="2049475" y="2023062"/>
                  <a:pt x="2048047" y="2024224"/>
                </a:cubicBezTo>
                <a:cubicBezTo>
                  <a:pt x="2046627" y="2025329"/>
                  <a:pt x="2046341" y="2027434"/>
                  <a:pt x="2047570" y="2028863"/>
                </a:cubicBezTo>
                <a:cubicBezTo>
                  <a:pt x="2051847" y="2034312"/>
                  <a:pt x="2056895" y="2039150"/>
                  <a:pt x="2062524" y="2043246"/>
                </a:cubicBezTo>
                <a:cubicBezTo>
                  <a:pt x="2063115" y="2043751"/>
                  <a:pt x="2063849" y="2043932"/>
                  <a:pt x="2064525" y="2043932"/>
                </a:cubicBezTo>
                <a:cubicBezTo>
                  <a:pt x="2065582" y="2043932"/>
                  <a:pt x="2066525" y="2043417"/>
                  <a:pt x="2067201" y="2042589"/>
                </a:cubicBezTo>
                <a:cubicBezTo>
                  <a:pt x="2068240" y="2041046"/>
                  <a:pt x="2067953" y="2039055"/>
                  <a:pt x="2066439" y="2037950"/>
                </a:cubicBezTo>
                <a:cubicBezTo>
                  <a:pt x="2061296" y="2034131"/>
                  <a:pt x="2056619" y="2029663"/>
                  <a:pt x="2052714" y="2024682"/>
                </a:cubicBezTo>
                <a:moveTo>
                  <a:pt x="1078030" y="826713"/>
                </a:moveTo>
                <a:cubicBezTo>
                  <a:pt x="1083840" y="822522"/>
                  <a:pt x="1088984" y="817680"/>
                  <a:pt x="1093451" y="812243"/>
                </a:cubicBezTo>
                <a:cubicBezTo>
                  <a:pt x="1094613" y="810806"/>
                  <a:pt x="1094404" y="808709"/>
                  <a:pt x="1092984" y="807597"/>
                </a:cubicBezTo>
                <a:cubicBezTo>
                  <a:pt x="1091746" y="806434"/>
                  <a:pt x="1089641" y="806626"/>
                  <a:pt x="1088403" y="808063"/>
                </a:cubicBezTo>
                <a:cubicBezTo>
                  <a:pt x="1084307" y="812997"/>
                  <a:pt x="1079545" y="817504"/>
                  <a:pt x="1074220" y="821406"/>
                </a:cubicBezTo>
                <a:cubicBezTo>
                  <a:pt x="1072677" y="822425"/>
                  <a:pt x="1072401" y="824531"/>
                  <a:pt x="1073458" y="826066"/>
                </a:cubicBezTo>
                <a:cubicBezTo>
                  <a:pt x="1074125" y="826903"/>
                  <a:pt x="1075077" y="827410"/>
                  <a:pt x="1076125" y="827410"/>
                </a:cubicBezTo>
                <a:cubicBezTo>
                  <a:pt x="1076801" y="827410"/>
                  <a:pt x="1077440" y="827228"/>
                  <a:pt x="1078030" y="826713"/>
                </a:cubicBezTo>
                <a:moveTo>
                  <a:pt x="349177" y="826713"/>
                </a:moveTo>
                <a:cubicBezTo>
                  <a:pt x="354892" y="822522"/>
                  <a:pt x="360121" y="817680"/>
                  <a:pt x="364617" y="812243"/>
                </a:cubicBezTo>
                <a:cubicBezTo>
                  <a:pt x="365750" y="810806"/>
                  <a:pt x="365560" y="808709"/>
                  <a:pt x="364121" y="807597"/>
                </a:cubicBezTo>
                <a:cubicBezTo>
                  <a:pt x="362702" y="806434"/>
                  <a:pt x="360607" y="806626"/>
                  <a:pt x="359473" y="808063"/>
                </a:cubicBezTo>
                <a:cubicBezTo>
                  <a:pt x="355339" y="812997"/>
                  <a:pt x="350605" y="817504"/>
                  <a:pt x="345262" y="821406"/>
                </a:cubicBezTo>
                <a:cubicBezTo>
                  <a:pt x="343748" y="822425"/>
                  <a:pt x="343452" y="824531"/>
                  <a:pt x="344519" y="826066"/>
                </a:cubicBezTo>
                <a:cubicBezTo>
                  <a:pt x="345167" y="826903"/>
                  <a:pt x="346120" y="827410"/>
                  <a:pt x="347167" y="827410"/>
                </a:cubicBezTo>
                <a:cubicBezTo>
                  <a:pt x="347843" y="827410"/>
                  <a:pt x="348519" y="827228"/>
                  <a:pt x="349177" y="826713"/>
                </a:cubicBezTo>
                <a:moveTo>
                  <a:pt x="592064" y="826713"/>
                </a:moveTo>
                <a:cubicBezTo>
                  <a:pt x="597875" y="822522"/>
                  <a:pt x="603009" y="817680"/>
                  <a:pt x="607504" y="812243"/>
                </a:cubicBezTo>
                <a:cubicBezTo>
                  <a:pt x="608647" y="810806"/>
                  <a:pt x="608457" y="808709"/>
                  <a:pt x="607019" y="807597"/>
                </a:cubicBezTo>
                <a:cubicBezTo>
                  <a:pt x="605694" y="806434"/>
                  <a:pt x="603599" y="806626"/>
                  <a:pt x="602446" y="808063"/>
                </a:cubicBezTo>
                <a:cubicBezTo>
                  <a:pt x="598341" y="812997"/>
                  <a:pt x="593598" y="817504"/>
                  <a:pt x="588254" y="821406"/>
                </a:cubicBezTo>
                <a:cubicBezTo>
                  <a:pt x="586740" y="822425"/>
                  <a:pt x="586435" y="824531"/>
                  <a:pt x="587483" y="826066"/>
                </a:cubicBezTo>
                <a:cubicBezTo>
                  <a:pt x="588150" y="826903"/>
                  <a:pt x="589112" y="827410"/>
                  <a:pt x="590140" y="827410"/>
                </a:cubicBezTo>
                <a:cubicBezTo>
                  <a:pt x="590835" y="827410"/>
                  <a:pt x="591474" y="827228"/>
                  <a:pt x="592064" y="826713"/>
                </a:cubicBezTo>
                <a:moveTo>
                  <a:pt x="567576" y="1004659"/>
                </a:moveTo>
                <a:lnTo>
                  <a:pt x="551393" y="988476"/>
                </a:lnTo>
                <a:cubicBezTo>
                  <a:pt x="550059" y="987123"/>
                  <a:pt x="547973" y="987123"/>
                  <a:pt x="546716" y="988476"/>
                </a:cubicBezTo>
                <a:cubicBezTo>
                  <a:pt x="545392" y="989819"/>
                  <a:pt x="545392" y="991914"/>
                  <a:pt x="546716" y="993124"/>
                </a:cubicBezTo>
                <a:lnTo>
                  <a:pt x="568528" y="1015117"/>
                </a:lnTo>
                <a:cubicBezTo>
                  <a:pt x="569204" y="1015822"/>
                  <a:pt x="570062" y="1016098"/>
                  <a:pt x="570919" y="1016098"/>
                </a:cubicBezTo>
                <a:cubicBezTo>
                  <a:pt x="571785" y="1016098"/>
                  <a:pt x="572624" y="1015822"/>
                  <a:pt x="573291" y="1015117"/>
                </a:cubicBezTo>
                <a:lnTo>
                  <a:pt x="595113" y="993305"/>
                </a:lnTo>
                <a:cubicBezTo>
                  <a:pt x="596436" y="992010"/>
                  <a:pt x="596436" y="989914"/>
                  <a:pt x="595113" y="988657"/>
                </a:cubicBezTo>
                <a:cubicBezTo>
                  <a:pt x="593788" y="987304"/>
                  <a:pt x="591693" y="987304"/>
                  <a:pt x="590436" y="988657"/>
                </a:cubicBezTo>
                <a:lnTo>
                  <a:pt x="574243" y="1004840"/>
                </a:lnTo>
                <a:lnTo>
                  <a:pt x="574348" y="998191"/>
                </a:lnTo>
                <a:cubicBezTo>
                  <a:pt x="574348" y="951872"/>
                  <a:pt x="612067" y="914153"/>
                  <a:pt x="658358" y="914153"/>
                </a:cubicBezTo>
                <a:cubicBezTo>
                  <a:pt x="683400" y="914153"/>
                  <a:pt x="706945" y="925222"/>
                  <a:pt x="722938" y="944472"/>
                </a:cubicBezTo>
                <a:cubicBezTo>
                  <a:pt x="724081" y="945873"/>
                  <a:pt x="726177" y="946053"/>
                  <a:pt x="727614" y="944845"/>
                </a:cubicBezTo>
                <a:cubicBezTo>
                  <a:pt x="729024" y="943682"/>
                  <a:pt x="729215" y="941594"/>
                  <a:pt x="728072" y="940194"/>
                </a:cubicBezTo>
                <a:cubicBezTo>
                  <a:pt x="710755" y="919400"/>
                  <a:pt x="685314" y="907410"/>
                  <a:pt x="658358" y="907410"/>
                </a:cubicBezTo>
                <a:cubicBezTo>
                  <a:pt x="608343" y="907410"/>
                  <a:pt x="567671" y="948054"/>
                  <a:pt x="567671" y="998001"/>
                </a:cubicBezTo>
                <a:lnTo>
                  <a:pt x="567576" y="1004659"/>
                </a:lnTo>
                <a:close/>
                <a:moveTo>
                  <a:pt x="835142" y="826713"/>
                </a:moveTo>
                <a:cubicBezTo>
                  <a:pt x="840857" y="822522"/>
                  <a:pt x="846087" y="817680"/>
                  <a:pt x="850582" y="812243"/>
                </a:cubicBezTo>
                <a:cubicBezTo>
                  <a:pt x="851716" y="810806"/>
                  <a:pt x="851506" y="808709"/>
                  <a:pt x="850087" y="807597"/>
                </a:cubicBezTo>
                <a:cubicBezTo>
                  <a:pt x="848763" y="806434"/>
                  <a:pt x="846668" y="806626"/>
                  <a:pt x="845420" y="808063"/>
                </a:cubicBezTo>
                <a:cubicBezTo>
                  <a:pt x="841324" y="812997"/>
                  <a:pt x="836562" y="817504"/>
                  <a:pt x="831228" y="821406"/>
                </a:cubicBezTo>
                <a:cubicBezTo>
                  <a:pt x="829694" y="822425"/>
                  <a:pt x="829418" y="824531"/>
                  <a:pt x="830466" y="826066"/>
                </a:cubicBezTo>
                <a:cubicBezTo>
                  <a:pt x="831142" y="826903"/>
                  <a:pt x="832095" y="827410"/>
                  <a:pt x="833142" y="827410"/>
                </a:cubicBezTo>
                <a:cubicBezTo>
                  <a:pt x="833809" y="827410"/>
                  <a:pt x="834466" y="827228"/>
                  <a:pt x="835142" y="826713"/>
                </a:cubicBezTo>
                <a:moveTo>
                  <a:pt x="810653" y="1004659"/>
                </a:moveTo>
                <a:lnTo>
                  <a:pt x="794480" y="988476"/>
                </a:lnTo>
                <a:cubicBezTo>
                  <a:pt x="793146" y="987123"/>
                  <a:pt x="791051" y="987123"/>
                  <a:pt x="789794" y="988476"/>
                </a:cubicBezTo>
                <a:cubicBezTo>
                  <a:pt x="788479" y="989819"/>
                  <a:pt x="788479" y="991914"/>
                  <a:pt x="789794" y="993124"/>
                </a:cubicBezTo>
                <a:lnTo>
                  <a:pt x="811520" y="1015117"/>
                </a:lnTo>
                <a:cubicBezTo>
                  <a:pt x="812187" y="1015822"/>
                  <a:pt x="813054" y="1016098"/>
                  <a:pt x="813911" y="1016098"/>
                </a:cubicBezTo>
                <a:cubicBezTo>
                  <a:pt x="814740" y="1016098"/>
                  <a:pt x="815607" y="1015822"/>
                  <a:pt x="816283" y="1015117"/>
                </a:cubicBezTo>
                <a:lnTo>
                  <a:pt x="838181" y="993305"/>
                </a:lnTo>
                <a:cubicBezTo>
                  <a:pt x="839505" y="992010"/>
                  <a:pt x="839505" y="989914"/>
                  <a:pt x="838181" y="988657"/>
                </a:cubicBezTo>
                <a:cubicBezTo>
                  <a:pt x="836866" y="987304"/>
                  <a:pt x="834761" y="987304"/>
                  <a:pt x="833504" y="988657"/>
                </a:cubicBezTo>
                <a:lnTo>
                  <a:pt x="817321" y="1004840"/>
                </a:lnTo>
                <a:lnTo>
                  <a:pt x="817426" y="998191"/>
                </a:lnTo>
                <a:cubicBezTo>
                  <a:pt x="817426" y="951872"/>
                  <a:pt x="855145" y="914153"/>
                  <a:pt x="901427" y="914153"/>
                </a:cubicBezTo>
                <a:cubicBezTo>
                  <a:pt x="926487" y="914153"/>
                  <a:pt x="950023" y="925222"/>
                  <a:pt x="966016" y="944472"/>
                </a:cubicBezTo>
                <a:cubicBezTo>
                  <a:pt x="967149" y="945873"/>
                  <a:pt x="969245" y="946053"/>
                  <a:pt x="970693" y="944845"/>
                </a:cubicBezTo>
                <a:cubicBezTo>
                  <a:pt x="972102" y="943682"/>
                  <a:pt x="972302" y="941594"/>
                  <a:pt x="971150" y="940194"/>
                </a:cubicBezTo>
                <a:cubicBezTo>
                  <a:pt x="953824" y="919400"/>
                  <a:pt x="928488" y="907410"/>
                  <a:pt x="901427" y="907410"/>
                </a:cubicBezTo>
                <a:cubicBezTo>
                  <a:pt x="851411" y="907410"/>
                  <a:pt x="810749" y="948054"/>
                  <a:pt x="810749" y="998001"/>
                </a:cubicBezTo>
                <a:lnTo>
                  <a:pt x="810653" y="1004659"/>
                </a:lnTo>
                <a:close/>
                <a:moveTo>
                  <a:pt x="2052714" y="1052655"/>
                </a:moveTo>
                <a:cubicBezTo>
                  <a:pt x="2051571" y="1051208"/>
                  <a:pt x="2049475" y="1051027"/>
                  <a:pt x="2048047" y="1052189"/>
                </a:cubicBezTo>
                <a:cubicBezTo>
                  <a:pt x="2046627" y="1053341"/>
                  <a:pt x="2046341" y="1055446"/>
                  <a:pt x="2047570" y="1056837"/>
                </a:cubicBezTo>
                <a:cubicBezTo>
                  <a:pt x="2051847" y="1062276"/>
                  <a:pt x="2056895" y="1067124"/>
                  <a:pt x="2062524" y="1071258"/>
                </a:cubicBezTo>
                <a:cubicBezTo>
                  <a:pt x="2063115" y="1071724"/>
                  <a:pt x="2063849" y="1071905"/>
                  <a:pt x="2064525" y="1071905"/>
                </a:cubicBezTo>
                <a:cubicBezTo>
                  <a:pt x="2065582" y="1071905"/>
                  <a:pt x="2066525" y="1071439"/>
                  <a:pt x="2067201" y="1070562"/>
                </a:cubicBezTo>
                <a:cubicBezTo>
                  <a:pt x="2068240" y="1069019"/>
                  <a:pt x="2067953" y="1067019"/>
                  <a:pt x="2066439" y="1065905"/>
                </a:cubicBezTo>
                <a:cubicBezTo>
                  <a:pt x="2061296" y="1062095"/>
                  <a:pt x="2056619" y="1057628"/>
                  <a:pt x="2052714" y="1052655"/>
                </a:cubicBezTo>
                <a:moveTo>
                  <a:pt x="13430" y="3428276"/>
                </a:moveTo>
                <a:cubicBezTo>
                  <a:pt x="13611" y="3437534"/>
                  <a:pt x="10563" y="3452775"/>
                  <a:pt x="6839" y="3461718"/>
                </a:cubicBezTo>
                <a:cubicBezTo>
                  <a:pt x="6077" y="3463433"/>
                  <a:pt x="6934" y="3465338"/>
                  <a:pt x="8572" y="3466091"/>
                </a:cubicBezTo>
                <a:cubicBezTo>
                  <a:pt x="8934" y="3466271"/>
                  <a:pt x="9430" y="3466414"/>
                  <a:pt x="9887" y="3466414"/>
                </a:cubicBezTo>
                <a:cubicBezTo>
                  <a:pt x="11230" y="3466414"/>
                  <a:pt x="12468" y="3465624"/>
                  <a:pt x="12945" y="3464367"/>
                </a:cubicBezTo>
                <a:cubicBezTo>
                  <a:pt x="17136" y="3454603"/>
                  <a:pt x="20278" y="3438363"/>
                  <a:pt x="20107" y="3428276"/>
                </a:cubicBezTo>
                <a:lnTo>
                  <a:pt x="20107" y="3421809"/>
                </a:lnTo>
                <a:lnTo>
                  <a:pt x="36280" y="3437982"/>
                </a:lnTo>
                <a:cubicBezTo>
                  <a:pt x="36947" y="3438697"/>
                  <a:pt x="37785" y="3438973"/>
                  <a:pt x="38652" y="3438973"/>
                </a:cubicBezTo>
                <a:cubicBezTo>
                  <a:pt x="39510" y="3438973"/>
                  <a:pt x="40377" y="3438697"/>
                  <a:pt x="41043" y="3437982"/>
                </a:cubicBezTo>
                <a:cubicBezTo>
                  <a:pt x="42376" y="3436696"/>
                  <a:pt x="42376" y="3434563"/>
                  <a:pt x="41043" y="3433343"/>
                </a:cubicBezTo>
                <a:lnTo>
                  <a:pt x="19231" y="3411531"/>
                </a:lnTo>
                <a:cubicBezTo>
                  <a:pt x="18650" y="3410969"/>
                  <a:pt x="17802" y="3410550"/>
                  <a:pt x="16840" y="3410550"/>
                </a:cubicBezTo>
                <a:cubicBezTo>
                  <a:pt x="15887" y="3410550"/>
                  <a:pt x="15144" y="3410969"/>
                  <a:pt x="14468" y="3411531"/>
                </a:cubicBezTo>
                <a:lnTo>
                  <a:pt x="0" y="3426000"/>
                </a:lnTo>
                <a:lnTo>
                  <a:pt x="0" y="3435144"/>
                </a:lnTo>
                <a:lnTo>
                  <a:pt x="13430" y="3421713"/>
                </a:lnTo>
                <a:lnTo>
                  <a:pt x="13430" y="3428276"/>
                </a:lnTo>
                <a:close/>
                <a:moveTo>
                  <a:pt x="82572" y="1015117"/>
                </a:moveTo>
                <a:cubicBezTo>
                  <a:pt x="83239" y="1015822"/>
                  <a:pt x="84096" y="1016098"/>
                  <a:pt x="84944" y="1016098"/>
                </a:cubicBezTo>
                <a:cubicBezTo>
                  <a:pt x="85820" y="1016098"/>
                  <a:pt x="86677" y="1015822"/>
                  <a:pt x="87316" y="1015117"/>
                </a:cubicBezTo>
                <a:lnTo>
                  <a:pt x="109128" y="993305"/>
                </a:lnTo>
                <a:cubicBezTo>
                  <a:pt x="110490" y="992010"/>
                  <a:pt x="110490" y="989914"/>
                  <a:pt x="109128" y="988657"/>
                </a:cubicBezTo>
                <a:cubicBezTo>
                  <a:pt x="107813" y="987304"/>
                  <a:pt x="105718" y="987304"/>
                  <a:pt x="104489" y="988657"/>
                </a:cubicBezTo>
                <a:lnTo>
                  <a:pt x="88278" y="1004840"/>
                </a:lnTo>
                <a:lnTo>
                  <a:pt x="88373" y="998191"/>
                </a:lnTo>
                <a:cubicBezTo>
                  <a:pt x="88373" y="951872"/>
                  <a:pt x="126092" y="914153"/>
                  <a:pt x="172393" y="914153"/>
                </a:cubicBezTo>
                <a:cubicBezTo>
                  <a:pt x="197434" y="914153"/>
                  <a:pt x="220970" y="925222"/>
                  <a:pt x="236963" y="944472"/>
                </a:cubicBezTo>
                <a:cubicBezTo>
                  <a:pt x="238097" y="945873"/>
                  <a:pt x="240201" y="946054"/>
                  <a:pt x="241639" y="944845"/>
                </a:cubicBezTo>
                <a:cubicBezTo>
                  <a:pt x="243059" y="943682"/>
                  <a:pt x="243259" y="941594"/>
                  <a:pt x="242097" y="940194"/>
                </a:cubicBezTo>
                <a:cubicBezTo>
                  <a:pt x="224780" y="919404"/>
                  <a:pt x="199339" y="907410"/>
                  <a:pt x="172393" y="907410"/>
                </a:cubicBezTo>
                <a:cubicBezTo>
                  <a:pt x="122396" y="907410"/>
                  <a:pt x="81715" y="948054"/>
                  <a:pt x="81715" y="998001"/>
                </a:cubicBezTo>
                <a:lnTo>
                  <a:pt x="81629" y="1004659"/>
                </a:lnTo>
                <a:lnTo>
                  <a:pt x="65418" y="988476"/>
                </a:lnTo>
                <a:cubicBezTo>
                  <a:pt x="64094" y="987123"/>
                  <a:pt x="61998" y="987123"/>
                  <a:pt x="60770" y="988476"/>
                </a:cubicBezTo>
                <a:cubicBezTo>
                  <a:pt x="59417" y="989819"/>
                  <a:pt x="59417" y="991914"/>
                  <a:pt x="60770" y="993124"/>
                </a:cubicBezTo>
                <a:lnTo>
                  <a:pt x="82572" y="1015117"/>
                </a:lnTo>
                <a:close/>
                <a:moveTo>
                  <a:pt x="102279" y="821410"/>
                </a:moveTo>
                <a:cubicBezTo>
                  <a:pt x="100765" y="822429"/>
                  <a:pt x="100479" y="824535"/>
                  <a:pt x="101536" y="826071"/>
                </a:cubicBezTo>
                <a:cubicBezTo>
                  <a:pt x="102184" y="826908"/>
                  <a:pt x="103146" y="827410"/>
                  <a:pt x="104194" y="827410"/>
                </a:cubicBezTo>
                <a:cubicBezTo>
                  <a:pt x="104860" y="827410"/>
                  <a:pt x="105527" y="827228"/>
                  <a:pt x="106089" y="826717"/>
                </a:cubicBezTo>
                <a:cubicBezTo>
                  <a:pt x="111900" y="822527"/>
                  <a:pt x="117043" y="817685"/>
                  <a:pt x="121529" y="812248"/>
                </a:cubicBezTo>
                <a:cubicBezTo>
                  <a:pt x="122672" y="810811"/>
                  <a:pt x="122491" y="808713"/>
                  <a:pt x="121044" y="807597"/>
                </a:cubicBezTo>
                <a:cubicBezTo>
                  <a:pt x="119729" y="806439"/>
                  <a:pt x="117624" y="806629"/>
                  <a:pt x="116491" y="808067"/>
                </a:cubicBezTo>
                <a:cubicBezTo>
                  <a:pt x="112386" y="813002"/>
                  <a:pt x="107623" y="817503"/>
                  <a:pt x="102279" y="821410"/>
                </a:cubicBezTo>
                <a:moveTo>
                  <a:pt x="325545" y="1015117"/>
                </a:moveTo>
                <a:cubicBezTo>
                  <a:pt x="326203" y="1015822"/>
                  <a:pt x="327079" y="1016098"/>
                  <a:pt x="327936" y="1016098"/>
                </a:cubicBezTo>
                <a:cubicBezTo>
                  <a:pt x="328793" y="1016098"/>
                  <a:pt x="329660" y="1015822"/>
                  <a:pt x="330308" y="1015117"/>
                </a:cubicBezTo>
                <a:lnTo>
                  <a:pt x="352215" y="993305"/>
                </a:lnTo>
                <a:cubicBezTo>
                  <a:pt x="353568" y="992010"/>
                  <a:pt x="353568" y="989914"/>
                  <a:pt x="352215" y="988657"/>
                </a:cubicBezTo>
                <a:cubicBezTo>
                  <a:pt x="350891" y="987304"/>
                  <a:pt x="348796" y="987304"/>
                  <a:pt x="347567" y="988657"/>
                </a:cubicBezTo>
                <a:lnTo>
                  <a:pt x="331355" y="1004840"/>
                </a:lnTo>
                <a:lnTo>
                  <a:pt x="331451" y="998191"/>
                </a:lnTo>
                <a:cubicBezTo>
                  <a:pt x="331451" y="951872"/>
                  <a:pt x="369170" y="914153"/>
                  <a:pt x="415452" y="914153"/>
                </a:cubicBezTo>
                <a:cubicBezTo>
                  <a:pt x="440503" y="914153"/>
                  <a:pt x="464048" y="925222"/>
                  <a:pt x="480050" y="944472"/>
                </a:cubicBezTo>
                <a:cubicBezTo>
                  <a:pt x="481184" y="945873"/>
                  <a:pt x="483279" y="946054"/>
                  <a:pt x="484718" y="944845"/>
                </a:cubicBezTo>
                <a:cubicBezTo>
                  <a:pt x="486137" y="943682"/>
                  <a:pt x="486327" y="941594"/>
                  <a:pt x="485184" y="940194"/>
                </a:cubicBezTo>
                <a:cubicBezTo>
                  <a:pt x="467858" y="919404"/>
                  <a:pt x="442513" y="907410"/>
                  <a:pt x="415452" y="907410"/>
                </a:cubicBezTo>
                <a:cubicBezTo>
                  <a:pt x="365464" y="907410"/>
                  <a:pt x="324793" y="948054"/>
                  <a:pt x="324793" y="998001"/>
                </a:cubicBezTo>
                <a:lnTo>
                  <a:pt x="324707" y="1004659"/>
                </a:lnTo>
                <a:lnTo>
                  <a:pt x="308496" y="988476"/>
                </a:lnTo>
                <a:cubicBezTo>
                  <a:pt x="307171" y="987123"/>
                  <a:pt x="305085" y="987123"/>
                  <a:pt x="303847" y="988476"/>
                </a:cubicBezTo>
                <a:cubicBezTo>
                  <a:pt x="302504" y="989819"/>
                  <a:pt x="302504" y="991914"/>
                  <a:pt x="303847" y="993124"/>
                </a:cubicBezTo>
                <a:lnTo>
                  <a:pt x="325545" y="1015117"/>
                </a:lnTo>
                <a:close/>
                <a:moveTo>
                  <a:pt x="1053551" y="1004659"/>
                </a:moveTo>
                <a:lnTo>
                  <a:pt x="1037368" y="988476"/>
                </a:lnTo>
                <a:cubicBezTo>
                  <a:pt x="1036005" y="987123"/>
                  <a:pt x="1033919" y="987123"/>
                  <a:pt x="1032681" y="988476"/>
                </a:cubicBezTo>
                <a:cubicBezTo>
                  <a:pt x="1031367" y="989819"/>
                  <a:pt x="1031367" y="991914"/>
                  <a:pt x="1032681" y="993124"/>
                </a:cubicBezTo>
                <a:lnTo>
                  <a:pt x="1054494" y="1015117"/>
                </a:lnTo>
                <a:cubicBezTo>
                  <a:pt x="1055179" y="1015822"/>
                  <a:pt x="1056037" y="1016098"/>
                  <a:pt x="1056884" y="1016098"/>
                </a:cubicBezTo>
                <a:cubicBezTo>
                  <a:pt x="1057732" y="1016098"/>
                  <a:pt x="1058590" y="1015822"/>
                  <a:pt x="1059256" y="1015117"/>
                </a:cubicBezTo>
                <a:lnTo>
                  <a:pt x="1081078" y="993305"/>
                </a:lnTo>
                <a:cubicBezTo>
                  <a:pt x="1082402" y="992010"/>
                  <a:pt x="1082402" y="989914"/>
                  <a:pt x="1081078" y="988657"/>
                </a:cubicBezTo>
                <a:cubicBezTo>
                  <a:pt x="1079735" y="987304"/>
                  <a:pt x="1077640" y="987304"/>
                  <a:pt x="1076401" y="988657"/>
                </a:cubicBezTo>
                <a:lnTo>
                  <a:pt x="1060218" y="1004840"/>
                </a:lnTo>
                <a:lnTo>
                  <a:pt x="1060323" y="998191"/>
                </a:lnTo>
                <a:cubicBezTo>
                  <a:pt x="1060323" y="951872"/>
                  <a:pt x="1098042" y="914153"/>
                  <a:pt x="1144324" y="914153"/>
                </a:cubicBezTo>
                <a:cubicBezTo>
                  <a:pt x="1169375" y="914153"/>
                  <a:pt x="1192920" y="925222"/>
                  <a:pt x="1208904" y="944472"/>
                </a:cubicBezTo>
                <a:cubicBezTo>
                  <a:pt x="1210047" y="945873"/>
                  <a:pt x="1212142" y="946053"/>
                  <a:pt x="1213571" y="944845"/>
                </a:cubicBezTo>
                <a:cubicBezTo>
                  <a:pt x="1214999" y="943682"/>
                  <a:pt x="1215190" y="941594"/>
                  <a:pt x="1214038" y="940194"/>
                </a:cubicBezTo>
                <a:cubicBezTo>
                  <a:pt x="1196702" y="919400"/>
                  <a:pt x="1171280" y="907410"/>
                  <a:pt x="1144324" y="907410"/>
                </a:cubicBezTo>
                <a:cubicBezTo>
                  <a:pt x="1094308" y="907410"/>
                  <a:pt x="1053646" y="948054"/>
                  <a:pt x="1053646" y="998001"/>
                </a:cubicBezTo>
                <a:lnTo>
                  <a:pt x="1053551" y="1004659"/>
                </a:lnTo>
                <a:close/>
                <a:moveTo>
                  <a:pt x="2058038" y="3190151"/>
                </a:moveTo>
                <a:cubicBezTo>
                  <a:pt x="2056714" y="3191494"/>
                  <a:pt x="2056714" y="3193590"/>
                  <a:pt x="2058038" y="3194857"/>
                </a:cubicBezTo>
                <a:cubicBezTo>
                  <a:pt x="2059391" y="3196152"/>
                  <a:pt x="2061486" y="3196152"/>
                  <a:pt x="2062715" y="3194857"/>
                </a:cubicBezTo>
                <a:lnTo>
                  <a:pt x="2078927" y="3178664"/>
                </a:lnTo>
                <a:lnTo>
                  <a:pt x="2078927" y="3185208"/>
                </a:lnTo>
                <a:cubicBezTo>
                  <a:pt x="2079117" y="3194437"/>
                  <a:pt x="2076059" y="3209687"/>
                  <a:pt x="2072344" y="3218669"/>
                </a:cubicBezTo>
                <a:cubicBezTo>
                  <a:pt x="2071583" y="3220383"/>
                  <a:pt x="2072431" y="3222241"/>
                  <a:pt x="2074059" y="3223032"/>
                </a:cubicBezTo>
                <a:cubicBezTo>
                  <a:pt x="2074430" y="3223222"/>
                  <a:pt x="2074916" y="3223298"/>
                  <a:pt x="2075383" y="3223298"/>
                </a:cubicBezTo>
                <a:cubicBezTo>
                  <a:pt x="2076716" y="3223298"/>
                  <a:pt x="2077965" y="3222565"/>
                  <a:pt x="2078431" y="3221298"/>
                </a:cubicBezTo>
                <a:cubicBezTo>
                  <a:pt x="2082622" y="3211506"/>
                  <a:pt x="2085756" y="3195314"/>
                  <a:pt x="2085575" y="3185208"/>
                </a:cubicBezTo>
                <a:lnTo>
                  <a:pt x="2085575" y="3178759"/>
                </a:lnTo>
                <a:lnTo>
                  <a:pt x="2101777" y="3194942"/>
                </a:lnTo>
                <a:cubicBezTo>
                  <a:pt x="2102434" y="3195600"/>
                  <a:pt x="2103292" y="3195866"/>
                  <a:pt x="2104158" y="3195866"/>
                </a:cubicBezTo>
                <a:cubicBezTo>
                  <a:pt x="2105015" y="3195866"/>
                  <a:pt x="2105873" y="3195600"/>
                  <a:pt x="2106530" y="3194942"/>
                </a:cubicBezTo>
                <a:cubicBezTo>
                  <a:pt x="2107873" y="3193590"/>
                  <a:pt x="2107873" y="3191494"/>
                  <a:pt x="2106530" y="3190246"/>
                </a:cubicBezTo>
                <a:lnTo>
                  <a:pt x="2084622" y="3168339"/>
                </a:lnTo>
                <a:cubicBezTo>
                  <a:pt x="2084070" y="3167777"/>
                  <a:pt x="2083203" y="3167396"/>
                  <a:pt x="2082251" y="3167396"/>
                </a:cubicBezTo>
                <a:cubicBezTo>
                  <a:pt x="2081298" y="3167396"/>
                  <a:pt x="2080527" y="3167777"/>
                  <a:pt x="2079860" y="3168339"/>
                </a:cubicBezTo>
                <a:lnTo>
                  <a:pt x="2058038" y="3190151"/>
                </a:lnTo>
                <a:close/>
                <a:moveTo>
                  <a:pt x="2084155" y="1082935"/>
                </a:moveTo>
                <a:cubicBezTo>
                  <a:pt x="2090709" y="1085440"/>
                  <a:pt x="2097662" y="1087069"/>
                  <a:pt x="2104739" y="1087717"/>
                </a:cubicBezTo>
                <a:lnTo>
                  <a:pt x="2105111" y="1087717"/>
                </a:lnTo>
                <a:cubicBezTo>
                  <a:pt x="2106825" y="1087717"/>
                  <a:pt x="2108245" y="1086469"/>
                  <a:pt x="2108435" y="1084745"/>
                </a:cubicBezTo>
                <a:cubicBezTo>
                  <a:pt x="2108521" y="1082935"/>
                  <a:pt x="2107197" y="1081259"/>
                  <a:pt x="2105377" y="1081069"/>
                </a:cubicBezTo>
                <a:cubicBezTo>
                  <a:pt x="2098920" y="1080373"/>
                  <a:pt x="2092528" y="1078840"/>
                  <a:pt x="2086432" y="1076649"/>
                </a:cubicBezTo>
                <a:cubicBezTo>
                  <a:pt x="2084708" y="1076096"/>
                  <a:pt x="2082803" y="1076935"/>
                  <a:pt x="2082156" y="1078649"/>
                </a:cubicBezTo>
                <a:cubicBezTo>
                  <a:pt x="2081479" y="1080373"/>
                  <a:pt x="2082441" y="1082278"/>
                  <a:pt x="2084155" y="1082935"/>
                </a:cubicBezTo>
                <a:moveTo>
                  <a:pt x="1807178" y="826713"/>
                </a:moveTo>
                <a:cubicBezTo>
                  <a:pt x="1812874" y="822522"/>
                  <a:pt x="1818122" y="817680"/>
                  <a:pt x="1822589" y="812243"/>
                </a:cubicBezTo>
                <a:cubicBezTo>
                  <a:pt x="1823723" y="810806"/>
                  <a:pt x="1823552" y="808709"/>
                  <a:pt x="1822123" y="807597"/>
                </a:cubicBezTo>
                <a:cubicBezTo>
                  <a:pt x="1820694" y="806434"/>
                  <a:pt x="1818589" y="806626"/>
                  <a:pt x="1817446" y="808063"/>
                </a:cubicBezTo>
                <a:cubicBezTo>
                  <a:pt x="1813360" y="812997"/>
                  <a:pt x="1808588" y="817504"/>
                  <a:pt x="1803273" y="821406"/>
                </a:cubicBezTo>
                <a:cubicBezTo>
                  <a:pt x="1801740" y="822425"/>
                  <a:pt x="1801453" y="824531"/>
                  <a:pt x="1802511" y="826066"/>
                </a:cubicBezTo>
                <a:cubicBezTo>
                  <a:pt x="1803168" y="826903"/>
                  <a:pt x="1804130" y="827410"/>
                  <a:pt x="1805168" y="827410"/>
                </a:cubicBezTo>
                <a:cubicBezTo>
                  <a:pt x="1805826" y="827410"/>
                  <a:pt x="1806511" y="827228"/>
                  <a:pt x="1807178" y="826713"/>
                </a:cubicBezTo>
                <a:moveTo>
                  <a:pt x="2058038" y="1246127"/>
                </a:moveTo>
                <a:cubicBezTo>
                  <a:pt x="2056714" y="1247432"/>
                  <a:pt x="2056714" y="1249518"/>
                  <a:pt x="2058038" y="1250775"/>
                </a:cubicBezTo>
                <a:cubicBezTo>
                  <a:pt x="2059391" y="1252128"/>
                  <a:pt x="2061486" y="1252128"/>
                  <a:pt x="2062715" y="1250775"/>
                </a:cubicBezTo>
                <a:lnTo>
                  <a:pt x="2078927" y="1234592"/>
                </a:lnTo>
                <a:lnTo>
                  <a:pt x="2078927" y="1241146"/>
                </a:lnTo>
                <a:cubicBezTo>
                  <a:pt x="2079117" y="1250413"/>
                  <a:pt x="2076059" y="1265663"/>
                  <a:pt x="2072344" y="1274588"/>
                </a:cubicBezTo>
                <a:cubicBezTo>
                  <a:pt x="2071583" y="1276312"/>
                  <a:pt x="2072431" y="1278217"/>
                  <a:pt x="2074059" y="1278960"/>
                </a:cubicBezTo>
                <a:cubicBezTo>
                  <a:pt x="2074430" y="1279150"/>
                  <a:pt x="2074916" y="1279236"/>
                  <a:pt x="2075383" y="1279236"/>
                </a:cubicBezTo>
                <a:cubicBezTo>
                  <a:pt x="2076716" y="1279236"/>
                  <a:pt x="2077965" y="1278503"/>
                  <a:pt x="2078431" y="1277245"/>
                </a:cubicBezTo>
                <a:cubicBezTo>
                  <a:pt x="2082622" y="1267425"/>
                  <a:pt x="2085756" y="1251242"/>
                  <a:pt x="2085575" y="1241146"/>
                </a:cubicBezTo>
                <a:lnTo>
                  <a:pt x="2085575" y="1234688"/>
                </a:lnTo>
                <a:lnTo>
                  <a:pt x="2101777" y="1250871"/>
                </a:lnTo>
                <a:cubicBezTo>
                  <a:pt x="2102434" y="1251528"/>
                  <a:pt x="2103292" y="1251852"/>
                  <a:pt x="2104158" y="1251852"/>
                </a:cubicBezTo>
                <a:cubicBezTo>
                  <a:pt x="2105015" y="1251852"/>
                  <a:pt x="2105873" y="1251528"/>
                  <a:pt x="2106530" y="1250871"/>
                </a:cubicBezTo>
                <a:cubicBezTo>
                  <a:pt x="2107873" y="1249518"/>
                  <a:pt x="2107873" y="1247432"/>
                  <a:pt x="2106530" y="1246223"/>
                </a:cubicBezTo>
                <a:lnTo>
                  <a:pt x="2084622" y="1224315"/>
                </a:lnTo>
                <a:cubicBezTo>
                  <a:pt x="2084070" y="1223715"/>
                  <a:pt x="2083203" y="1223343"/>
                  <a:pt x="2082251" y="1223343"/>
                </a:cubicBezTo>
                <a:cubicBezTo>
                  <a:pt x="2081298" y="1223343"/>
                  <a:pt x="2080527" y="1223715"/>
                  <a:pt x="2079860" y="1224315"/>
                </a:cubicBezTo>
                <a:lnTo>
                  <a:pt x="2058038" y="1246127"/>
                </a:lnTo>
                <a:close/>
                <a:moveTo>
                  <a:pt x="2116341" y="1045350"/>
                </a:moveTo>
                <a:cubicBezTo>
                  <a:pt x="2098434" y="1045350"/>
                  <a:pt x="2083851" y="1030738"/>
                  <a:pt x="2083851" y="1012841"/>
                </a:cubicBezTo>
                <a:cubicBezTo>
                  <a:pt x="2083851" y="987914"/>
                  <a:pt x="2108521" y="951212"/>
                  <a:pt x="2116341" y="951212"/>
                </a:cubicBezTo>
                <a:cubicBezTo>
                  <a:pt x="2124151" y="951212"/>
                  <a:pt x="2148821" y="987914"/>
                  <a:pt x="2148821" y="1012841"/>
                </a:cubicBezTo>
                <a:cubicBezTo>
                  <a:pt x="2148821" y="1030738"/>
                  <a:pt x="2134248" y="1045350"/>
                  <a:pt x="2116341" y="1045350"/>
                </a:cubicBezTo>
                <a:moveTo>
                  <a:pt x="2116341" y="958291"/>
                </a:moveTo>
                <a:cubicBezTo>
                  <a:pt x="2110826" y="962844"/>
                  <a:pt x="2090528" y="991029"/>
                  <a:pt x="2090528" y="1012841"/>
                </a:cubicBezTo>
                <a:cubicBezTo>
                  <a:pt x="2090528" y="1027024"/>
                  <a:pt x="2102158" y="1038654"/>
                  <a:pt x="2116341" y="1038654"/>
                </a:cubicBezTo>
                <a:cubicBezTo>
                  <a:pt x="2130542" y="1038654"/>
                  <a:pt x="2142154" y="1027024"/>
                  <a:pt x="2142154" y="1012841"/>
                </a:cubicBezTo>
                <a:cubicBezTo>
                  <a:pt x="2142154" y="991029"/>
                  <a:pt x="2121875" y="962844"/>
                  <a:pt x="2116341" y="958291"/>
                </a:cubicBezTo>
                <a:moveTo>
                  <a:pt x="1782690" y="1004659"/>
                </a:moveTo>
                <a:lnTo>
                  <a:pt x="1766488" y="988476"/>
                </a:lnTo>
                <a:cubicBezTo>
                  <a:pt x="1765154" y="987123"/>
                  <a:pt x="1763049" y="987123"/>
                  <a:pt x="1761830" y="988476"/>
                </a:cubicBezTo>
                <a:cubicBezTo>
                  <a:pt x="1760496" y="989819"/>
                  <a:pt x="1760496" y="991914"/>
                  <a:pt x="1761830" y="993124"/>
                </a:cubicBezTo>
                <a:lnTo>
                  <a:pt x="1783546" y="1015117"/>
                </a:lnTo>
                <a:cubicBezTo>
                  <a:pt x="1784204" y="1015822"/>
                  <a:pt x="1785061" y="1016098"/>
                  <a:pt x="1785909" y="1016098"/>
                </a:cubicBezTo>
                <a:cubicBezTo>
                  <a:pt x="1786785" y="1016098"/>
                  <a:pt x="1787642" y="1015822"/>
                  <a:pt x="1788309" y="1015117"/>
                </a:cubicBezTo>
                <a:lnTo>
                  <a:pt x="1810226" y="993305"/>
                </a:lnTo>
                <a:cubicBezTo>
                  <a:pt x="1811550" y="992010"/>
                  <a:pt x="1811550" y="989914"/>
                  <a:pt x="1810226" y="988657"/>
                </a:cubicBezTo>
                <a:cubicBezTo>
                  <a:pt x="1808873" y="987304"/>
                  <a:pt x="1806778" y="987304"/>
                  <a:pt x="1805549" y="988657"/>
                </a:cubicBezTo>
                <a:lnTo>
                  <a:pt x="1789366" y="1004840"/>
                </a:lnTo>
                <a:lnTo>
                  <a:pt x="1789452" y="998191"/>
                </a:lnTo>
                <a:cubicBezTo>
                  <a:pt x="1789452" y="951872"/>
                  <a:pt x="1827171" y="914153"/>
                  <a:pt x="1873444" y="914153"/>
                </a:cubicBezTo>
                <a:cubicBezTo>
                  <a:pt x="1898513" y="914153"/>
                  <a:pt x="1922021" y="925222"/>
                  <a:pt x="1938052" y="944472"/>
                </a:cubicBezTo>
                <a:cubicBezTo>
                  <a:pt x="1939194" y="945873"/>
                  <a:pt x="1941280" y="946053"/>
                  <a:pt x="1942700" y="944845"/>
                </a:cubicBezTo>
                <a:cubicBezTo>
                  <a:pt x="1944148" y="943682"/>
                  <a:pt x="1944328" y="941594"/>
                  <a:pt x="1943195" y="940194"/>
                </a:cubicBezTo>
                <a:cubicBezTo>
                  <a:pt x="1925841" y="919400"/>
                  <a:pt x="1900523" y="907410"/>
                  <a:pt x="1873444" y="907410"/>
                </a:cubicBezTo>
                <a:cubicBezTo>
                  <a:pt x="1823447" y="907410"/>
                  <a:pt x="1782766" y="948054"/>
                  <a:pt x="1782766" y="998001"/>
                </a:cubicBezTo>
                <a:lnTo>
                  <a:pt x="1782690" y="1004659"/>
                </a:lnTo>
                <a:close/>
                <a:moveTo>
                  <a:pt x="1296715" y="1004659"/>
                </a:moveTo>
                <a:lnTo>
                  <a:pt x="1280531" y="988476"/>
                </a:lnTo>
                <a:cubicBezTo>
                  <a:pt x="1279207" y="987123"/>
                  <a:pt x="1277093" y="987123"/>
                  <a:pt x="1275864" y="988476"/>
                </a:cubicBezTo>
                <a:cubicBezTo>
                  <a:pt x="1274530" y="989819"/>
                  <a:pt x="1274530" y="991914"/>
                  <a:pt x="1275864" y="993124"/>
                </a:cubicBezTo>
                <a:lnTo>
                  <a:pt x="1297571" y="1015117"/>
                </a:lnTo>
                <a:cubicBezTo>
                  <a:pt x="1298248" y="1015822"/>
                  <a:pt x="1299105" y="1016098"/>
                  <a:pt x="1299943" y="1016098"/>
                </a:cubicBezTo>
                <a:cubicBezTo>
                  <a:pt x="1300819" y="1016098"/>
                  <a:pt x="1301686" y="1015822"/>
                  <a:pt x="1302353" y="1015117"/>
                </a:cubicBezTo>
                <a:lnTo>
                  <a:pt x="1324261" y="993305"/>
                </a:lnTo>
                <a:cubicBezTo>
                  <a:pt x="1325575" y="992010"/>
                  <a:pt x="1325575" y="989914"/>
                  <a:pt x="1324261" y="988657"/>
                </a:cubicBezTo>
                <a:cubicBezTo>
                  <a:pt x="1322918" y="987304"/>
                  <a:pt x="1320832" y="987304"/>
                  <a:pt x="1319574" y="988657"/>
                </a:cubicBezTo>
                <a:lnTo>
                  <a:pt x="1303391" y="1004840"/>
                </a:lnTo>
                <a:lnTo>
                  <a:pt x="1303477" y="998191"/>
                </a:lnTo>
                <a:cubicBezTo>
                  <a:pt x="1303477" y="951872"/>
                  <a:pt x="1341196" y="914153"/>
                  <a:pt x="1387497" y="914153"/>
                </a:cubicBezTo>
                <a:cubicBezTo>
                  <a:pt x="1412538" y="914153"/>
                  <a:pt x="1436075" y="925222"/>
                  <a:pt x="1452086" y="944472"/>
                </a:cubicBezTo>
                <a:cubicBezTo>
                  <a:pt x="1453229" y="945873"/>
                  <a:pt x="1455305" y="946053"/>
                  <a:pt x="1456725" y="944845"/>
                </a:cubicBezTo>
                <a:cubicBezTo>
                  <a:pt x="1458173" y="943682"/>
                  <a:pt x="1458363" y="941594"/>
                  <a:pt x="1457230" y="940194"/>
                </a:cubicBezTo>
                <a:cubicBezTo>
                  <a:pt x="1439885" y="919400"/>
                  <a:pt x="1414548" y="907410"/>
                  <a:pt x="1387497" y="907410"/>
                </a:cubicBezTo>
                <a:cubicBezTo>
                  <a:pt x="1337472" y="907410"/>
                  <a:pt x="1296810" y="948054"/>
                  <a:pt x="1296810" y="998001"/>
                </a:cubicBezTo>
                <a:lnTo>
                  <a:pt x="1296715" y="1004659"/>
                </a:lnTo>
                <a:close/>
                <a:moveTo>
                  <a:pt x="1564091" y="826713"/>
                </a:moveTo>
                <a:cubicBezTo>
                  <a:pt x="1569891" y="822522"/>
                  <a:pt x="1575054" y="817680"/>
                  <a:pt x="1579521" y="812243"/>
                </a:cubicBezTo>
                <a:cubicBezTo>
                  <a:pt x="1580664" y="810806"/>
                  <a:pt x="1580464" y="808709"/>
                  <a:pt x="1579054" y="807597"/>
                </a:cubicBezTo>
                <a:cubicBezTo>
                  <a:pt x="1577702" y="806434"/>
                  <a:pt x="1575606" y="806626"/>
                  <a:pt x="1574463" y="808063"/>
                </a:cubicBezTo>
                <a:cubicBezTo>
                  <a:pt x="1570377" y="812997"/>
                  <a:pt x="1565614" y="817504"/>
                  <a:pt x="1560280" y="821406"/>
                </a:cubicBezTo>
                <a:cubicBezTo>
                  <a:pt x="1558757" y="822425"/>
                  <a:pt x="1558471" y="824531"/>
                  <a:pt x="1559509" y="826066"/>
                </a:cubicBezTo>
                <a:cubicBezTo>
                  <a:pt x="1560186" y="826903"/>
                  <a:pt x="1561147" y="827410"/>
                  <a:pt x="1562186" y="827410"/>
                </a:cubicBezTo>
                <a:cubicBezTo>
                  <a:pt x="1562843" y="827410"/>
                  <a:pt x="1563519" y="827228"/>
                  <a:pt x="1564091" y="826713"/>
                </a:cubicBezTo>
                <a:moveTo>
                  <a:pt x="1321194" y="826713"/>
                </a:moveTo>
                <a:cubicBezTo>
                  <a:pt x="1326928" y="822522"/>
                  <a:pt x="1332157" y="817680"/>
                  <a:pt x="1336624" y="812243"/>
                </a:cubicBezTo>
                <a:cubicBezTo>
                  <a:pt x="1337786" y="810806"/>
                  <a:pt x="1337577" y="808709"/>
                  <a:pt x="1336157" y="807597"/>
                </a:cubicBezTo>
                <a:cubicBezTo>
                  <a:pt x="1334738" y="806434"/>
                  <a:pt x="1332623" y="806626"/>
                  <a:pt x="1331471" y="808063"/>
                </a:cubicBezTo>
                <a:cubicBezTo>
                  <a:pt x="1327395" y="812997"/>
                  <a:pt x="1322622" y="817504"/>
                  <a:pt x="1317298" y="821406"/>
                </a:cubicBezTo>
                <a:cubicBezTo>
                  <a:pt x="1315765" y="822425"/>
                  <a:pt x="1315488" y="824531"/>
                  <a:pt x="1316536" y="826066"/>
                </a:cubicBezTo>
                <a:cubicBezTo>
                  <a:pt x="1317193" y="826903"/>
                  <a:pt x="1318155" y="827410"/>
                  <a:pt x="1319203" y="827410"/>
                </a:cubicBezTo>
                <a:cubicBezTo>
                  <a:pt x="1319860" y="827410"/>
                  <a:pt x="1320527" y="827228"/>
                  <a:pt x="1321194" y="826713"/>
                </a:cubicBezTo>
                <a:moveTo>
                  <a:pt x="1539611" y="1004659"/>
                </a:moveTo>
                <a:lnTo>
                  <a:pt x="1523429" y="988476"/>
                </a:lnTo>
                <a:cubicBezTo>
                  <a:pt x="1522076" y="987123"/>
                  <a:pt x="1519981" y="987123"/>
                  <a:pt x="1518752" y="988476"/>
                </a:cubicBezTo>
                <a:cubicBezTo>
                  <a:pt x="1517428" y="989819"/>
                  <a:pt x="1517428" y="991914"/>
                  <a:pt x="1518752" y="993124"/>
                </a:cubicBezTo>
                <a:lnTo>
                  <a:pt x="1540564" y="1015117"/>
                </a:lnTo>
                <a:cubicBezTo>
                  <a:pt x="1541240" y="1015822"/>
                  <a:pt x="1542079" y="1016098"/>
                  <a:pt x="1542936" y="1016098"/>
                </a:cubicBezTo>
                <a:cubicBezTo>
                  <a:pt x="1543793" y="1016098"/>
                  <a:pt x="1544650" y="1015822"/>
                  <a:pt x="1545336" y="1015117"/>
                </a:cubicBezTo>
                <a:lnTo>
                  <a:pt x="1567148" y="993305"/>
                </a:lnTo>
                <a:cubicBezTo>
                  <a:pt x="1568462" y="992010"/>
                  <a:pt x="1568462" y="989914"/>
                  <a:pt x="1567148" y="988657"/>
                </a:cubicBezTo>
                <a:cubicBezTo>
                  <a:pt x="1565796" y="987304"/>
                  <a:pt x="1563691" y="987304"/>
                  <a:pt x="1562452" y="988657"/>
                </a:cubicBezTo>
                <a:lnTo>
                  <a:pt x="1546279" y="1004840"/>
                </a:lnTo>
                <a:lnTo>
                  <a:pt x="1546374" y="998191"/>
                </a:lnTo>
                <a:cubicBezTo>
                  <a:pt x="1546374" y="951872"/>
                  <a:pt x="1584093" y="914153"/>
                  <a:pt x="1630366" y="914153"/>
                </a:cubicBezTo>
                <a:cubicBezTo>
                  <a:pt x="1655445" y="914153"/>
                  <a:pt x="1678953" y="925222"/>
                  <a:pt x="1694983" y="944472"/>
                </a:cubicBezTo>
                <a:cubicBezTo>
                  <a:pt x="1696117" y="945873"/>
                  <a:pt x="1698193" y="946053"/>
                  <a:pt x="1699622" y="944845"/>
                </a:cubicBezTo>
                <a:cubicBezTo>
                  <a:pt x="1701060" y="943682"/>
                  <a:pt x="1701251" y="941594"/>
                  <a:pt x="1700117" y="940194"/>
                </a:cubicBezTo>
                <a:cubicBezTo>
                  <a:pt x="1682753" y="919400"/>
                  <a:pt x="1657340" y="907410"/>
                  <a:pt x="1630366" y="907410"/>
                </a:cubicBezTo>
                <a:cubicBezTo>
                  <a:pt x="1580369" y="907410"/>
                  <a:pt x="1539707" y="948054"/>
                  <a:pt x="1539707" y="998001"/>
                </a:cubicBezTo>
                <a:lnTo>
                  <a:pt x="1539611" y="1004659"/>
                </a:lnTo>
                <a:close/>
                <a:moveTo>
                  <a:pt x="357073" y="3194857"/>
                </a:moveTo>
                <a:cubicBezTo>
                  <a:pt x="358426" y="3196152"/>
                  <a:pt x="360512" y="3196152"/>
                  <a:pt x="361750" y="3194857"/>
                </a:cubicBezTo>
                <a:lnTo>
                  <a:pt x="377923" y="3178664"/>
                </a:lnTo>
                <a:lnTo>
                  <a:pt x="377923" y="3185208"/>
                </a:lnTo>
                <a:cubicBezTo>
                  <a:pt x="378123" y="3194437"/>
                  <a:pt x="375075" y="3209687"/>
                  <a:pt x="371380" y="3218669"/>
                </a:cubicBezTo>
                <a:cubicBezTo>
                  <a:pt x="370618" y="3220383"/>
                  <a:pt x="371465" y="3222241"/>
                  <a:pt x="373075" y="3223032"/>
                </a:cubicBezTo>
                <a:cubicBezTo>
                  <a:pt x="373551" y="3223222"/>
                  <a:pt x="373942" y="3223298"/>
                  <a:pt x="374418" y="3223298"/>
                </a:cubicBezTo>
                <a:cubicBezTo>
                  <a:pt x="375751" y="3223298"/>
                  <a:pt x="376990" y="3222565"/>
                  <a:pt x="377466" y="3221308"/>
                </a:cubicBezTo>
                <a:cubicBezTo>
                  <a:pt x="381657" y="3211506"/>
                  <a:pt x="384791" y="3195314"/>
                  <a:pt x="384610" y="3185208"/>
                </a:cubicBezTo>
                <a:lnTo>
                  <a:pt x="384610" y="3178759"/>
                </a:lnTo>
                <a:lnTo>
                  <a:pt x="400802" y="3194942"/>
                </a:lnTo>
                <a:cubicBezTo>
                  <a:pt x="401469" y="3195600"/>
                  <a:pt x="402327" y="3195866"/>
                  <a:pt x="403184" y="3195866"/>
                </a:cubicBezTo>
                <a:cubicBezTo>
                  <a:pt x="404050" y="3195866"/>
                  <a:pt x="404898" y="3195600"/>
                  <a:pt x="405565" y="3194942"/>
                </a:cubicBezTo>
                <a:cubicBezTo>
                  <a:pt x="406889" y="3193590"/>
                  <a:pt x="406889" y="3191494"/>
                  <a:pt x="405565" y="3190246"/>
                </a:cubicBezTo>
                <a:lnTo>
                  <a:pt x="383657" y="3168339"/>
                </a:lnTo>
                <a:cubicBezTo>
                  <a:pt x="383076" y="3167777"/>
                  <a:pt x="382238" y="3167396"/>
                  <a:pt x="381285" y="3167396"/>
                </a:cubicBezTo>
                <a:cubicBezTo>
                  <a:pt x="380323" y="3167396"/>
                  <a:pt x="379562" y="3167777"/>
                  <a:pt x="378895" y="3168339"/>
                </a:cubicBezTo>
                <a:lnTo>
                  <a:pt x="357073" y="3190151"/>
                </a:lnTo>
                <a:cubicBezTo>
                  <a:pt x="355749" y="3191494"/>
                  <a:pt x="355749" y="3193590"/>
                  <a:pt x="357073" y="3194857"/>
                </a:cubicBezTo>
                <a:moveTo>
                  <a:pt x="470516" y="1069724"/>
                </a:moveTo>
                <a:cubicBezTo>
                  <a:pt x="476326" y="1065543"/>
                  <a:pt x="481489" y="1060647"/>
                  <a:pt x="485947" y="1055218"/>
                </a:cubicBezTo>
                <a:cubicBezTo>
                  <a:pt x="487089" y="1053817"/>
                  <a:pt x="486899" y="1051722"/>
                  <a:pt x="485489" y="1050550"/>
                </a:cubicBezTo>
                <a:cubicBezTo>
                  <a:pt x="484222" y="1049446"/>
                  <a:pt x="482136" y="1049636"/>
                  <a:pt x="480908" y="1051027"/>
                </a:cubicBezTo>
                <a:cubicBezTo>
                  <a:pt x="476812" y="1055999"/>
                  <a:pt x="472040" y="1060466"/>
                  <a:pt x="466725" y="1064381"/>
                </a:cubicBezTo>
                <a:cubicBezTo>
                  <a:pt x="465172" y="1065438"/>
                  <a:pt x="464905" y="1067543"/>
                  <a:pt x="465944" y="1069019"/>
                </a:cubicBezTo>
                <a:cubicBezTo>
                  <a:pt x="466630" y="1069915"/>
                  <a:pt x="467573" y="1070372"/>
                  <a:pt x="468630" y="1070372"/>
                </a:cubicBezTo>
                <a:cubicBezTo>
                  <a:pt x="469278" y="1070372"/>
                  <a:pt x="469954" y="1070181"/>
                  <a:pt x="470516" y="1069724"/>
                </a:cubicBezTo>
                <a:moveTo>
                  <a:pt x="447094" y="1257948"/>
                </a:moveTo>
                <a:cubicBezTo>
                  <a:pt x="447770" y="1258595"/>
                  <a:pt x="448599" y="1258872"/>
                  <a:pt x="449466" y="1258872"/>
                </a:cubicBezTo>
                <a:cubicBezTo>
                  <a:pt x="450332" y="1258872"/>
                  <a:pt x="451180" y="1258595"/>
                  <a:pt x="451866" y="1257948"/>
                </a:cubicBezTo>
                <a:lnTo>
                  <a:pt x="473773" y="1236126"/>
                </a:lnTo>
                <a:cubicBezTo>
                  <a:pt x="474907" y="1234964"/>
                  <a:pt x="474907" y="1232878"/>
                  <a:pt x="473583" y="1231621"/>
                </a:cubicBezTo>
                <a:cubicBezTo>
                  <a:pt x="472230" y="1230316"/>
                  <a:pt x="470135" y="1230316"/>
                  <a:pt x="468906" y="1231621"/>
                </a:cubicBezTo>
                <a:lnTo>
                  <a:pt x="452723" y="1247851"/>
                </a:lnTo>
                <a:lnTo>
                  <a:pt x="452799" y="1241155"/>
                </a:lnTo>
                <a:cubicBezTo>
                  <a:pt x="452799" y="1194873"/>
                  <a:pt x="490528" y="1157154"/>
                  <a:pt x="536810" y="1157154"/>
                </a:cubicBezTo>
                <a:cubicBezTo>
                  <a:pt x="561880" y="1157154"/>
                  <a:pt x="585388" y="1168184"/>
                  <a:pt x="601389" y="1187434"/>
                </a:cubicBezTo>
                <a:cubicBezTo>
                  <a:pt x="602552" y="1188882"/>
                  <a:pt x="604647" y="1189063"/>
                  <a:pt x="606066" y="1187806"/>
                </a:cubicBezTo>
                <a:cubicBezTo>
                  <a:pt x="607504" y="1186691"/>
                  <a:pt x="607686" y="1184596"/>
                  <a:pt x="606542" y="1183157"/>
                </a:cubicBezTo>
                <a:cubicBezTo>
                  <a:pt x="589197" y="1162364"/>
                  <a:pt x="563880" y="1150372"/>
                  <a:pt x="536810" y="1150372"/>
                </a:cubicBezTo>
                <a:cubicBezTo>
                  <a:pt x="486813" y="1150372"/>
                  <a:pt x="446141" y="1191063"/>
                  <a:pt x="446141" y="1240965"/>
                </a:cubicBezTo>
                <a:lnTo>
                  <a:pt x="446046" y="1247623"/>
                </a:lnTo>
                <a:lnTo>
                  <a:pt x="429863" y="1231430"/>
                </a:lnTo>
                <a:cubicBezTo>
                  <a:pt x="428520" y="1230135"/>
                  <a:pt x="426415" y="1230135"/>
                  <a:pt x="425186" y="1231430"/>
                </a:cubicBezTo>
                <a:cubicBezTo>
                  <a:pt x="423872" y="1232783"/>
                  <a:pt x="423872" y="1234878"/>
                  <a:pt x="425186" y="1236126"/>
                </a:cubicBezTo>
                <a:lnTo>
                  <a:pt x="447094" y="1257948"/>
                </a:lnTo>
                <a:close/>
                <a:moveTo>
                  <a:pt x="223742" y="1064381"/>
                </a:moveTo>
                <a:cubicBezTo>
                  <a:pt x="222209" y="1065438"/>
                  <a:pt x="221913" y="1067543"/>
                  <a:pt x="222971" y="1069019"/>
                </a:cubicBezTo>
                <a:cubicBezTo>
                  <a:pt x="223647" y="1069915"/>
                  <a:pt x="224590" y="1070372"/>
                  <a:pt x="225647" y="1070372"/>
                </a:cubicBezTo>
                <a:cubicBezTo>
                  <a:pt x="226285" y="1070372"/>
                  <a:pt x="226971" y="1070181"/>
                  <a:pt x="227647" y="1069724"/>
                </a:cubicBezTo>
                <a:cubicBezTo>
                  <a:pt x="233363" y="1065543"/>
                  <a:pt x="238592" y="1060647"/>
                  <a:pt x="243059" y="1055218"/>
                </a:cubicBezTo>
                <a:cubicBezTo>
                  <a:pt x="244183" y="1053817"/>
                  <a:pt x="244021" y="1051722"/>
                  <a:pt x="242582" y="1050550"/>
                </a:cubicBezTo>
                <a:cubicBezTo>
                  <a:pt x="241249" y="1049446"/>
                  <a:pt x="239163" y="1049636"/>
                  <a:pt x="237915" y="1051027"/>
                </a:cubicBezTo>
                <a:cubicBezTo>
                  <a:pt x="233819" y="1055999"/>
                  <a:pt x="229057" y="1060466"/>
                  <a:pt x="223742" y="1064381"/>
                </a:cubicBezTo>
                <a:moveTo>
                  <a:pt x="2060438" y="3238052"/>
                </a:moveTo>
                <a:cubicBezTo>
                  <a:pt x="2056343" y="3243043"/>
                  <a:pt x="2051580" y="3247492"/>
                  <a:pt x="2046246" y="3251407"/>
                </a:cubicBezTo>
                <a:cubicBezTo>
                  <a:pt x="2044712" y="3252473"/>
                  <a:pt x="2044436" y="3254578"/>
                  <a:pt x="2045484" y="3256102"/>
                </a:cubicBezTo>
                <a:cubicBezTo>
                  <a:pt x="2046141" y="3256950"/>
                  <a:pt x="2047084" y="3257407"/>
                  <a:pt x="2048132" y="3257407"/>
                </a:cubicBezTo>
                <a:cubicBezTo>
                  <a:pt x="2048808" y="3257407"/>
                  <a:pt x="2049485" y="3257217"/>
                  <a:pt x="2050046" y="3256750"/>
                </a:cubicBezTo>
                <a:cubicBezTo>
                  <a:pt x="2055857" y="3252568"/>
                  <a:pt x="2060991" y="3247682"/>
                  <a:pt x="2065487" y="3242282"/>
                </a:cubicBezTo>
                <a:cubicBezTo>
                  <a:pt x="2066620" y="3240843"/>
                  <a:pt x="2066439" y="3238748"/>
                  <a:pt x="2065011" y="3237586"/>
                </a:cubicBezTo>
                <a:cubicBezTo>
                  <a:pt x="2063762" y="3236471"/>
                  <a:pt x="2061677" y="3236662"/>
                  <a:pt x="2060438" y="3238052"/>
                </a:cubicBezTo>
                <a:moveTo>
                  <a:pt x="713708" y="1069724"/>
                </a:moveTo>
                <a:cubicBezTo>
                  <a:pt x="719404" y="1065543"/>
                  <a:pt x="724652" y="1060647"/>
                  <a:pt x="729129" y="1055218"/>
                </a:cubicBezTo>
                <a:cubicBezTo>
                  <a:pt x="730262" y="1053817"/>
                  <a:pt x="730082" y="1051722"/>
                  <a:pt x="728653" y="1050550"/>
                </a:cubicBezTo>
                <a:cubicBezTo>
                  <a:pt x="727214" y="1049446"/>
                  <a:pt x="725128" y="1049636"/>
                  <a:pt x="723985" y="1051027"/>
                </a:cubicBezTo>
                <a:cubicBezTo>
                  <a:pt x="719881" y="1055999"/>
                  <a:pt x="715118" y="1060466"/>
                  <a:pt x="709803" y="1064381"/>
                </a:cubicBezTo>
                <a:cubicBezTo>
                  <a:pt x="708270" y="1065438"/>
                  <a:pt x="707974" y="1067543"/>
                  <a:pt x="709031" y="1069019"/>
                </a:cubicBezTo>
                <a:cubicBezTo>
                  <a:pt x="709708" y="1069915"/>
                  <a:pt x="710641" y="1070372"/>
                  <a:pt x="711708" y="1070372"/>
                </a:cubicBezTo>
                <a:cubicBezTo>
                  <a:pt x="712346" y="1070372"/>
                  <a:pt x="713032" y="1070181"/>
                  <a:pt x="713708" y="1069724"/>
                </a:cubicBezTo>
                <a:moveTo>
                  <a:pt x="689124" y="1247623"/>
                </a:moveTo>
                <a:lnTo>
                  <a:pt x="672912" y="1231430"/>
                </a:lnTo>
                <a:cubicBezTo>
                  <a:pt x="671589" y="1230135"/>
                  <a:pt x="669493" y="1230135"/>
                  <a:pt x="668264" y="1231430"/>
                </a:cubicBezTo>
                <a:cubicBezTo>
                  <a:pt x="666912" y="1232783"/>
                  <a:pt x="666912" y="1234878"/>
                  <a:pt x="668264" y="1236126"/>
                </a:cubicBezTo>
                <a:lnTo>
                  <a:pt x="690077" y="1257948"/>
                </a:lnTo>
                <a:cubicBezTo>
                  <a:pt x="690724" y="1258595"/>
                  <a:pt x="691591" y="1258872"/>
                  <a:pt x="692448" y="1258872"/>
                </a:cubicBezTo>
                <a:cubicBezTo>
                  <a:pt x="693305" y="1258872"/>
                  <a:pt x="694172" y="1258595"/>
                  <a:pt x="694849" y="1257948"/>
                </a:cubicBezTo>
                <a:lnTo>
                  <a:pt x="716661" y="1236126"/>
                </a:lnTo>
                <a:cubicBezTo>
                  <a:pt x="717889" y="1234964"/>
                  <a:pt x="717889" y="1232878"/>
                  <a:pt x="716661" y="1231621"/>
                </a:cubicBezTo>
                <a:cubicBezTo>
                  <a:pt x="715308" y="1230316"/>
                  <a:pt x="713213" y="1230316"/>
                  <a:pt x="711984" y="1231621"/>
                </a:cubicBezTo>
                <a:lnTo>
                  <a:pt x="695801" y="1247851"/>
                </a:lnTo>
                <a:lnTo>
                  <a:pt x="695887" y="1241155"/>
                </a:lnTo>
                <a:cubicBezTo>
                  <a:pt x="695887" y="1194873"/>
                  <a:pt x="733606" y="1157154"/>
                  <a:pt x="779888" y="1157154"/>
                </a:cubicBezTo>
                <a:cubicBezTo>
                  <a:pt x="804958" y="1157154"/>
                  <a:pt x="828465" y="1168184"/>
                  <a:pt x="844467" y="1187434"/>
                </a:cubicBezTo>
                <a:cubicBezTo>
                  <a:pt x="845629" y="1188882"/>
                  <a:pt x="847715" y="1189063"/>
                  <a:pt x="849135" y="1187806"/>
                </a:cubicBezTo>
                <a:cubicBezTo>
                  <a:pt x="850582" y="1186691"/>
                  <a:pt x="850773" y="1184596"/>
                  <a:pt x="849630" y="1183157"/>
                </a:cubicBezTo>
                <a:cubicBezTo>
                  <a:pt x="832275" y="1162364"/>
                  <a:pt x="806862" y="1150372"/>
                  <a:pt x="779888" y="1150372"/>
                </a:cubicBezTo>
                <a:cubicBezTo>
                  <a:pt x="729891" y="1150372"/>
                  <a:pt x="689220" y="1191063"/>
                  <a:pt x="689220" y="1240965"/>
                </a:cubicBezTo>
                <a:lnTo>
                  <a:pt x="689124" y="1247623"/>
                </a:lnTo>
                <a:close/>
                <a:moveTo>
                  <a:pt x="240011" y="3258284"/>
                </a:moveTo>
                <a:cubicBezTo>
                  <a:pt x="240592" y="3258750"/>
                  <a:pt x="241363" y="3258941"/>
                  <a:pt x="242011" y="3258941"/>
                </a:cubicBezTo>
                <a:cubicBezTo>
                  <a:pt x="243059" y="3258941"/>
                  <a:pt x="244011" y="3258474"/>
                  <a:pt x="244687" y="3257588"/>
                </a:cubicBezTo>
                <a:cubicBezTo>
                  <a:pt x="245736" y="3256093"/>
                  <a:pt x="245459" y="3254092"/>
                  <a:pt x="243916" y="3252931"/>
                </a:cubicBezTo>
                <a:cubicBezTo>
                  <a:pt x="238782" y="3249025"/>
                  <a:pt x="234201" y="3244653"/>
                  <a:pt x="230200" y="3239681"/>
                </a:cubicBezTo>
                <a:cubicBezTo>
                  <a:pt x="229057" y="3238300"/>
                  <a:pt x="226962" y="3238052"/>
                  <a:pt x="225542" y="3239215"/>
                </a:cubicBezTo>
                <a:cubicBezTo>
                  <a:pt x="224104" y="3240376"/>
                  <a:pt x="223828" y="3242472"/>
                  <a:pt x="225057" y="3243863"/>
                </a:cubicBezTo>
                <a:cubicBezTo>
                  <a:pt x="229352" y="3249302"/>
                  <a:pt x="234410" y="3254188"/>
                  <a:pt x="240011" y="3258284"/>
                </a:cubicBezTo>
                <a:moveTo>
                  <a:pt x="204006" y="1257948"/>
                </a:moveTo>
                <a:cubicBezTo>
                  <a:pt x="204692" y="1258595"/>
                  <a:pt x="205549" y="1258872"/>
                  <a:pt x="206378" y="1258872"/>
                </a:cubicBezTo>
                <a:cubicBezTo>
                  <a:pt x="207245" y="1258872"/>
                  <a:pt x="208112" y="1258595"/>
                  <a:pt x="208779" y="1257948"/>
                </a:cubicBezTo>
                <a:lnTo>
                  <a:pt x="230591" y="1236126"/>
                </a:lnTo>
                <a:cubicBezTo>
                  <a:pt x="231924" y="1234964"/>
                  <a:pt x="231924" y="1232878"/>
                  <a:pt x="230591" y="1231621"/>
                </a:cubicBezTo>
                <a:cubicBezTo>
                  <a:pt x="229248" y="1230316"/>
                  <a:pt x="227162" y="1230316"/>
                  <a:pt x="225914" y="1231621"/>
                </a:cubicBezTo>
                <a:lnTo>
                  <a:pt x="209750" y="1247851"/>
                </a:lnTo>
                <a:lnTo>
                  <a:pt x="209835" y="1241155"/>
                </a:lnTo>
                <a:cubicBezTo>
                  <a:pt x="209835" y="1194873"/>
                  <a:pt x="247555" y="1157154"/>
                  <a:pt x="293818" y="1157154"/>
                </a:cubicBezTo>
                <a:cubicBezTo>
                  <a:pt x="318897" y="1157154"/>
                  <a:pt x="342405" y="1168184"/>
                  <a:pt x="358416" y="1187434"/>
                </a:cubicBezTo>
                <a:cubicBezTo>
                  <a:pt x="359559" y="1188882"/>
                  <a:pt x="361655" y="1189063"/>
                  <a:pt x="363074" y="1187806"/>
                </a:cubicBezTo>
                <a:cubicBezTo>
                  <a:pt x="364531" y="1186691"/>
                  <a:pt x="364693" y="1184596"/>
                  <a:pt x="363560" y="1183157"/>
                </a:cubicBezTo>
                <a:cubicBezTo>
                  <a:pt x="346205" y="1162364"/>
                  <a:pt x="320792" y="1150372"/>
                  <a:pt x="293818" y="1150372"/>
                </a:cubicBezTo>
                <a:cubicBezTo>
                  <a:pt x="243830" y="1150372"/>
                  <a:pt x="203159" y="1191063"/>
                  <a:pt x="203159" y="1240965"/>
                </a:cubicBezTo>
                <a:lnTo>
                  <a:pt x="203063" y="1247623"/>
                </a:lnTo>
                <a:lnTo>
                  <a:pt x="186880" y="1231430"/>
                </a:lnTo>
                <a:cubicBezTo>
                  <a:pt x="185547" y="1230135"/>
                  <a:pt x="183432" y="1230135"/>
                  <a:pt x="182194" y="1231430"/>
                </a:cubicBezTo>
                <a:cubicBezTo>
                  <a:pt x="180880" y="1232783"/>
                  <a:pt x="180880" y="1234878"/>
                  <a:pt x="182194" y="1236126"/>
                </a:cubicBezTo>
                <a:lnTo>
                  <a:pt x="204006" y="1257948"/>
                </a:lnTo>
                <a:close/>
                <a:moveTo>
                  <a:pt x="204006" y="3201858"/>
                </a:moveTo>
                <a:cubicBezTo>
                  <a:pt x="204692" y="3202572"/>
                  <a:pt x="205549" y="3202848"/>
                  <a:pt x="206378" y="3202848"/>
                </a:cubicBezTo>
                <a:cubicBezTo>
                  <a:pt x="207245" y="3202848"/>
                  <a:pt x="208112" y="3202572"/>
                  <a:pt x="208779" y="3201858"/>
                </a:cubicBezTo>
                <a:lnTo>
                  <a:pt x="230591" y="3180045"/>
                </a:lnTo>
                <a:cubicBezTo>
                  <a:pt x="231924" y="3179035"/>
                  <a:pt x="231924" y="3176931"/>
                  <a:pt x="230591" y="3175597"/>
                </a:cubicBezTo>
                <a:cubicBezTo>
                  <a:pt x="229248" y="3174254"/>
                  <a:pt x="227162" y="3174254"/>
                  <a:pt x="225914" y="3175597"/>
                </a:cubicBezTo>
                <a:lnTo>
                  <a:pt x="209750" y="3191780"/>
                </a:lnTo>
                <a:lnTo>
                  <a:pt x="209835" y="3185122"/>
                </a:lnTo>
                <a:cubicBezTo>
                  <a:pt x="209835" y="3138802"/>
                  <a:pt x="247555" y="3101083"/>
                  <a:pt x="293818" y="3101083"/>
                </a:cubicBezTo>
                <a:cubicBezTo>
                  <a:pt x="318897" y="3101083"/>
                  <a:pt x="342405" y="3112151"/>
                  <a:pt x="358416" y="3131410"/>
                </a:cubicBezTo>
                <a:cubicBezTo>
                  <a:pt x="359559" y="3132801"/>
                  <a:pt x="361655" y="3133039"/>
                  <a:pt x="363074" y="3131792"/>
                </a:cubicBezTo>
                <a:cubicBezTo>
                  <a:pt x="364531" y="3130620"/>
                  <a:pt x="364693" y="3128515"/>
                  <a:pt x="363560" y="3127134"/>
                </a:cubicBezTo>
                <a:cubicBezTo>
                  <a:pt x="346205" y="3106341"/>
                  <a:pt x="320792" y="3094330"/>
                  <a:pt x="293818" y="3094330"/>
                </a:cubicBezTo>
                <a:cubicBezTo>
                  <a:pt x="243830" y="3094330"/>
                  <a:pt x="203159" y="3135040"/>
                  <a:pt x="203159" y="3184941"/>
                </a:cubicBezTo>
                <a:lnTo>
                  <a:pt x="203063" y="3191580"/>
                </a:lnTo>
                <a:lnTo>
                  <a:pt x="186880" y="3175407"/>
                </a:lnTo>
                <a:cubicBezTo>
                  <a:pt x="185547" y="3174054"/>
                  <a:pt x="183432" y="3174054"/>
                  <a:pt x="182194" y="3175407"/>
                </a:cubicBezTo>
                <a:cubicBezTo>
                  <a:pt x="180880" y="3176759"/>
                  <a:pt x="180880" y="3178835"/>
                  <a:pt x="182194" y="3180045"/>
                </a:cubicBezTo>
                <a:lnTo>
                  <a:pt x="204006" y="3201858"/>
                </a:lnTo>
                <a:close/>
                <a:moveTo>
                  <a:pt x="114090" y="3194857"/>
                </a:moveTo>
                <a:cubicBezTo>
                  <a:pt x="115443" y="3196152"/>
                  <a:pt x="117529" y="3196152"/>
                  <a:pt x="118757" y="3194857"/>
                </a:cubicBezTo>
                <a:lnTo>
                  <a:pt x="134941" y="3178664"/>
                </a:lnTo>
                <a:lnTo>
                  <a:pt x="134941" y="3185208"/>
                </a:lnTo>
                <a:cubicBezTo>
                  <a:pt x="135141" y="3194437"/>
                  <a:pt x="132093" y="3209687"/>
                  <a:pt x="128397" y="3218669"/>
                </a:cubicBezTo>
                <a:cubicBezTo>
                  <a:pt x="127625" y="3220383"/>
                  <a:pt x="128492" y="3222241"/>
                  <a:pt x="130092" y="3223032"/>
                </a:cubicBezTo>
                <a:cubicBezTo>
                  <a:pt x="130493" y="3223222"/>
                  <a:pt x="130940" y="3223298"/>
                  <a:pt x="131436" y="3223298"/>
                </a:cubicBezTo>
                <a:cubicBezTo>
                  <a:pt x="132769" y="3223298"/>
                  <a:pt x="133998" y="3222565"/>
                  <a:pt x="134483" y="3221308"/>
                </a:cubicBezTo>
                <a:cubicBezTo>
                  <a:pt x="138674" y="3211506"/>
                  <a:pt x="141798" y="3195314"/>
                  <a:pt x="141627" y="3185208"/>
                </a:cubicBezTo>
                <a:lnTo>
                  <a:pt x="141627" y="3178759"/>
                </a:lnTo>
                <a:lnTo>
                  <a:pt x="157810" y="3194942"/>
                </a:lnTo>
                <a:cubicBezTo>
                  <a:pt x="158477" y="3195600"/>
                  <a:pt x="159344" y="3195866"/>
                  <a:pt x="160211" y="3195866"/>
                </a:cubicBezTo>
                <a:cubicBezTo>
                  <a:pt x="161068" y="3195866"/>
                  <a:pt x="161915" y="3195600"/>
                  <a:pt x="162582" y="3194942"/>
                </a:cubicBezTo>
                <a:cubicBezTo>
                  <a:pt x="163906" y="3193590"/>
                  <a:pt x="163906" y="3191494"/>
                  <a:pt x="162582" y="3190246"/>
                </a:cubicBezTo>
                <a:lnTo>
                  <a:pt x="140675" y="3168339"/>
                </a:lnTo>
                <a:cubicBezTo>
                  <a:pt x="140094" y="3167777"/>
                  <a:pt x="139255" y="3167396"/>
                  <a:pt x="138303" y="3167396"/>
                </a:cubicBezTo>
                <a:cubicBezTo>
                  <a:pt x="137341" y="3167396"/>
                  <a:pt x="136570" y="3167777"/>
                  <a:pt x="135912" y="3168339"/>
                </a:cubicBezTo>
                <a:lnTo>
                  <a:pt x="114090" y="3190151"/>
                </a:lnTo>
                <a:cubicBezTo>
                  <a:pt x="112757" y="3191494"/>
                  <a:pt x="112757" y="3193590"/>
                  <a:pt x="114090" y="3194857"/>
                </a:cubicBezTo>
                <a:moveTo>
                  <a:pt x="1418082" y="1247623"/>
                </a:moveTo>
                <a:lnTo>
                  <a:pt x="1401880" y="1231430"/>
                </a:lnTo>
                <a:cubicBezTo>
                  <a:pt x="1400547" y="1230135"/>
                  <a:pt x="1398451" y="1230135"/>
                  <a:pt x="1397194" y="1231430"/>
                </a:cubicBezTo>
                <a:cubicBezTo>
                  <a:pt x="1395870" y="1232783"/>
                  <a:pt x="1395870" y="1234878"/>
                  <a:pt x="1397194" y="1236126"/>
                </a:cubicBezTo>
                <a:lnTo>
                  <a:pt x="1419130" y="1257948"/>
                </a:lnTo>
                <a:cubicBezTo>
                  <a:pt x="1419777" y="1258595"/>
                  <a:pt x="1420635" y="1258872"/>
                  <a:pt x="1421502" y="1258872"/>
                </a:cubicBezTo>
                <a:cubicBezTo>
                  <a:pt x="1422359" y="1258872"/>
                  <a:pt x="1423216" y="1258595"/>
                  <a:pt x="1423873" y="1257948"/>
                </a:cubicBezTo>
                <a:lnTo>
                  <a:pt x="1445780" y="1236126"/>
                </a:lnTo>
                <a:cubicBezTo>
                  <a:pt x="1446933" y="1234964"/>
                  <a:pt x="1446933" y="1232878"/>
                  <a:pt x="1445590" y="1231621"/>
                </a:cubicBezTo>
                <a:cubicBezTo>
                  <a:pt x="1444266" y="1230316"/>
                  <a:pt x="1442171" y="1230316"/>
                  <a:pt x="1440913" y="1231621"/>
                </a:cubicBezTo>
                <a:lnTo>
                  <a:pt x="1424731" y="1247851"/>
                </a:lnTo>
                <a:lnTo>
                  <a:pt x="1424826" y="1241155"/>
                </a:lnTo>
                <a:cubicBezTo>
                  <a:pt x="1424826" y="1194873"/>
                  <a:pt x="1462545" y="1157154"/>
                  <a:pt x="1508846" y="1157154"/>
                </a:cubicBezTo>
                <a:cubicBezTo>
                  <a:pt x="1533887" y="1157154"/>
                  <a:pt x="1557423" y="1168184"/>
                  <a:pt x="1573416" y="1187434"/>
                </a:cubicBezTo>
                <a:cubicBezTo>
                  <a:pt x="1574559" y="1188882"/>
                  <a:pt x="1576654" y="1189063"/>
                  <a:pt x="1578092" y="1187806"/>
                </a:cubicBezTo>
                <a:cubicBezTo>
                  <a:pt x="1579512" y="1186691"/>
                  <a:pt x="1579693" y="1184596"/>
                  <a:pt x="1578559" y="1183157"/>
                </a:cubicBezTo>
                <a:cubicBezTo>
                  <a:pt x="1561233" y="1162364"/>
                  <a:pt x="1535887" y="1150372"/>
                  <a:pt x="1508846" y="1150372"/>
                </a:cubicBezTo>
                <a:cubicBezTo>
                  <a:pt x="1458840" y="1150372"/>
                  <a:pt x="1418168" y="1191063"/>
                  <a:pt x="1418168" y="1240965"/>
                </a:cubicBezTo>
                <a:lnTo>
                  <a:pt x="1418082" y="1247623"/>
                </a:lnTo>
                <a:close/>
                <a:moveTo>
                  <a:pt x="1685630" y="1069724"/>
                </a:moveTo>
                <a:cubicBezTo>
                  <a:pt x="1691344" y="1065543"/>
                  <a:pt x="1696565" y="1060647"/>
                  <a:pt x="1701069" y="1055218"/>
                </a:cubicBezTo>
                <a:cubicBezTo>
                  <a:pt x="1702194" y="1053817"/>
                  <a:pt x="1702022" y="1051722"/>
                  <a:pt x="1700565" y="1050550"/>
                </a:cubicBezTo>
                <a:cubicBezTo>
                  <a:pt x="1699250" y="1049446"/>
                  <a:pt x="1697164" y="1049636"/>
                  <a:pt x="1695926" y="1051027"/>
                </a:cubicBezTo>
                <a:cubicBezTo>
                  <a:pt x="1691802" y="1055999"/>
                  <a:pt x="1687058" y="1060466"/>
                  <a:pt x="1681715" y="1064381"/>
                </a:cubicBezTo>
                <a:cubicBezTo>
                  <a:pt x="1680210" y="1065438"/>
                  <a:pt x="1679896" y="1067543"/>
                  <a:pt x="1680953" y="1069019"/>
                </a:cubicBezTo>
                <a:cubicBezTo>
                  <a:pt x="1681629" y="1069915"/>
                  <a:pt x="1682582" y="1070372"/>
                  <a:pt x="1683629" y="1070372"/>
                </a:cubicBezTo>
                <a:cubicBezTo>
                  <a:pt x="1684287" y="1070372"/>
                  <a:pt x="1684944" y="1070181"/>
                  <a:pt x="1685630" y="1069724"/>
                </a:cubicBezTo>
                <a:moveTo>
                  <a:pt x="1960597" y="1321756"/>
                </a:moveTo>
                <a:cubicBezTo>
                  <a:pt x="1959959" y="1323470"/>
                  <a:pt x="1960912" y="1325375"/>
                  <a:pt x="1962598" y="1326032"/>
                </a:cubicBezTo>
                <a:cubicBezTo>
                  <a:pt x="1969189" y="1328499"/>
                  <a:pt x="1976132" y="1330128"/>
                  <a:pt x="1983181" y="1330776"/>
                </a:cubicBezTo>
                <a:lnTo>
                  <a:pt x="1983553" y="1330776"/>
                </a:lnTo>
                <a:cubicBezTo>
                  <a:pt x="1985286" y="1330776"/>
                  <a:pt x="1986715" y="1329557"/>
                  <a:pt x="1986906" y="1327842"/>
                </a:cubicBezTo>
                <a:cubicBezTo>
                  <a:pt x="1987001" y="1325937"/>
                  <a:pt x="1985667" y="1324308"/>
                  <a:pt x="1983867" y="1324128"/>
                </a:cubicBezTo>
                <a:cubicBezTo>
                  <a:pt x="1977371" y="1323470"/>
                  <a:pt x="1970998" y="1321937"/>
                  <a:pt x="1964903" y="1319756"/>
                </a:cubicBezTo>
                <a:cubicBezTo>
                  <a:pt x="1963188" y="1319146"/>
                  <a:pt x="1961283" y="1320022"/>
                  <a:pt x="1960597" y="1321756"/>
                </a:cubicBezTo>
                <a:moveTo>
                  <a:pt x="1661046" y="1247623"/>
                </a:moveTo>
                <a:lnTo>
                  <a:pt x="1644862" y="1231430"/>
                </a:lnTo>
                <a:cubicBezTo>
                  <a:pt x="1643529" y="1230135"/>
                  <a:pt x="1641434" y="1230135"/>
                  <a:pt x="1640195" y="1231430"/>
                </a:cubicBezTo>
                <a:cubicBezTo>
                  <a:pt x="1638852" y="1232783"/>
                  <a:pt x="1638852" y="1234878"/>
                  <a:pt x="1640195" y="1236126"/>
                </a:cubicBezTo>
                <a:lnTo>
                  <a:pt x="1662008" y="1257948"/>
                </a:lnTo>
                <a:cubicBezTo>
                  <a:pt x="1662665" y="1258595"/>
                  <a:pt x="1663541" y="1258872"/>
                  <a:pt x="1664398" y="1258872"/>
                </a:cubicBezTo>
                <a:cubicBezTo>
                  <a:pt x="1665246" y="1258872"/>
                  <a:pt x="1666084" y="1258595"/>
                  <a:pt x="1666770" y="1257948"/>
                </a:cubicBezTo>
                <a:lnTo>
                  <a:pt x="1688582" y="1236126"/>
                </a:lnTo>
                <a:cubicBezTo>
                  <a:pt x="1689897" y="1234964"/>
                  <a:pt x="1689897" y="1232878"/>
                  <a:pt x="1688582" y="1231621"/>
                </a:cubicBezTo>
                <a:cubicBezTo>
                  <a:pt x="1687249" y="1230316"/>
                  <a:pt x="1685154" y="1230316"/>
                  <a:pt x="1683896" y="1231621"/>
                </a:cubicBezTo>
                <a:lnTo>
                  <a:pt x="1667713" y="1247851"/>
                </a:lnTo>
                <a:lnTo>
                  <a:pt x="1667808" y="1241155"/>
                </a:lnTo>
                <a:cubicBezTo>
                  <a:pt x="1667808" y="1194873"/>
                  <a:pt x="1705527" y="1157154"/>
                  <a:pt x="1751829" y="1157154"/>
                </a:cubicBezTo>
                <a:cubicBezTo>
                  <a:pt x="1776870" y="1157154"/>
                  <a:pt x="1800406" y="1168184"/>
                  <a:pt x="1816418" y="1187434"/>
                </a:cubicBezTo>
                <a:cubicBezTo>
                  <a:pt x="1817551" y="1188882"/>
                  <a:pt x="1819637" y="1189063"/>
                  <a:pt x="1821075" y="1187806"/>
                </a:cubicBezTo>
                <a:cubicBezTo>
                  <a:pt x="1822495" y="1186691"/>
                  <a:pt x="1822695" y="1184596"/>
                  <a:pt x="1821552" y="1183157"/>
                </a:cubicBezTo>
                <a:cubicBezTo>
                  <a:pt x="1804216" y="1162364"/>
                  <a:pt x="1778775" y="1150372"/>
                  <a:pt x="1751829" y="1150372"/>
                </a:cubicBezTo>
                <a:cubicBezTo>
                  <a:pt x="1701803" y="1150372"/>
                  <a:pt x="1661141" y="1191063"/>
                  <a:pt x="1661141" y="1240965"/>
                </a:cubicBezTo>
                <a:lnTo>
                  <a:pt x="1661046" y="1247623"/>
                </a:lnTo>
                <a:close/>
                <a:moveTo>
                  <a:pt x="1994811" y="1288313"/>
                </a:moveTo>
                <a:cubicBezTo>
                  <a:pt x="1976904" y="1288313"/>
                  <a:pt x="1962331" y="1273759"/>
                  <a:pt x="1962331" y="1255852"/>
                </a:cubicBezTo>
                <a:cubicBezTo>
                  <a:pt x="1962331" y="1230878"/>
                  <a:pt x="1987001" y="1194225"/>
                  <a:pt x="1994811" y="1194225"/>
                </a:cubicBezTo>
                <a:cubicBezTo>
                  <a:pt x="2002621" y="1194225"/>
                  <a:pt x="2027291" y="1230878"/>
                  <a:pt x="2027291" y="1255852"/>
                </a:cubicBezTo>
                <a:cubicBezTo>
                  <a:pt x="2027291" y="1273759"/>
                  <a:pt x="2012718" y="1288313"/>
                  <a:pt x="1994811" y="1288313"/>
                </a:cubicBezTo>
                <a:moveTo>
                  <a:pt x="1994811" y="1201245"/>
                </a:moveTo>
                <a:cubicBezTo>
                  <a:pt x="1989268" y="1205808"/>
                  <a:pt x="1968998" y="1234040"/>
                  <a:pt x="1968998" y="1255852"/>
                </a:cubicBezTo>
                <a:cubicBezTo>
                  <a:pt x="1968998" y="1270035"/>
                  <a:pt x="1980609" y="1281665"/>
                  <a:pt x="1994811" y="1281665"/>
                </a:cubicBezTo>
                <a:cubicBezTo>
                  <a:pt x="2009089" y="1281665"/>
                  <a:pt x="2020615" y="1270035"/>
                  <a:pt x="2020615" y="1255852"/>
                </a:cubicBezTo>
                <a:cubicBezTo>
                  <a:pt x="2020615" y="1234040"/>
                  <a:pt x="2000316" y="1205808"/>
                  <a:pt x="1994811" y="1201245"/>
                </a:cubicBezTo>
                <a:moveTo>
                  <a:pt x="1936613" y="1489272"/>
                </a:moveTo>
                <a:cubicBezTo>
                  <a:pt x="1935280" y="1490529"/>
                  <a:pt x="1935280" y="1492625"/>
                  <a:pt x="1936509" y="1493882"/>
                </a:cubicBezTo>
                <a:cubicBezTo>
                  <a:pt x="1937852" y="1495187"/>
                  <a:pt x="1939928" y="1495187"/>
                  <a:pt x="1941176" y="1493882"/>
                </a:cubicBezTo>
                <a:lnTo>
                  <a:pt x="1957368" y="1477642"/>
                </a:lnTo>
                <a:lnTo>
                  <a:pt x="1957368" y="1484252"/>
                </a:lnTo>
                <a:cubicBezTo>
                  <a:pt x="1957549" y="1493463"/>
                  <a:pt x="1954520" y="1508712"/>
                  <a:pt x="1950787" y="1517694"/>
                </a:cubicBezTo>
                <a:cubicBezTo>
                  <a:pt x="1950053" y="1519371"/>
                  <a:pt x="1950891" y="1521276"/>
                  <a:pt x="1952520" y="1522066"/>
                </a:cubicBezTo>
                <a:cubicBezTo>
                  <a:pt x="1952891" y="1522247"/>
                  <a:pt x="1953377" y="1522343"/>
                  <a:pt x="1953834" y="1522343"/>
                </a:cubicBezTo>
                <a:cubicBezTo>
                  <a:pt x="1955187" y="1522343"/>
                  <a:pt x="1956425" y="1521552"/>
                  <a:pt x="1956892" y="1520342"/>
                </a:cubicBezTo>
                <a:cubicBezTo>
                  <a:pt x="1961083" y="1510532"/>
                  <a:pt x="1964226" y="1494349"/>
                  <a:pt x="1964055" y="1484252"/>
                </a:cubicBezTo>
                <a:lnTo>
                  <a:pt x="1964055" y="1477747"/>
                </a:lnTo>
                <a:lnTo>
                  <a:pt x="1980238" y="1493977"/>
                </a:lnTo>
                <a:cubicBezTo>
                  <a:pt x="1980895" y="1494625"/>
                  <a:pt x="1981772" y="1494901"/>
                  <a:pt x="1982610" y="1494901"/>
                </a:cubicBezTo>
                <a:cubicBezTo>
                  <a:pt x="1983477" y="1494901"/>
                  <a:pt x="1984324" y="1494625"/>
                  <a:pt x="1985010" y="1493977"/>
                </a:cubicBezTo>
                <a:cubicBezTo>
                  <a:pt x="1986315" y="1492625"/>
                  <a:pt x="1986315" y="1490529"/>
                  <a:pt x="1985010" y="1489272"/>
                </a:cubicBezTo>
                <a:lnTo>
                  <a:pt x="1963188" y="1467460"/>
                </a:lnTo>
                <a:cubicBezTo>
                  <a:pt x="1962598" y="1466907"/>
                  <a:pt x="1961740" y="1466526"/>
                  <a:pt x="1960797" y="1466526"/>
                </a:cubicBezTo>
                <a:cubicBezTo>
                  <a:pt x="1959854" y="1466526"/>
                  <a:pt x="1959092" y="1466907"/>
                  <a:pt x="1958426" y="1467460"/>
                </a:cubicBezTo>
                <a:lnTo>
                  <a:pt x="1936613" y="1489272"/>
                </a:lnTo>
                <a:close/>
                <a:moveTo>
                  <a:pt x="1442552" y="1069724"/>
                </a:moveTo>
                <a:cubicBezTo>
                  <a:pt x="1448352" y="1065543"/>
                  <a:pt x="1453496" y="1060647"/>
                  <a:pt x="1457992" y="1055218"/>
                </a:cubicBezTo>
                <a:cubicBezTo>
                  <a:pt x="1459125" y="1053817"/>
                  <a:pt x="1458935" y="1051722"/>
                  <a:pt x="1457497" y="1050550"/>
                </a:cubicBezTo>
                <a:cubicBezTo>
                  <a:pt x="1456258" y="1049446"/>
                  <a:pt x="1454172" y="1049636"/>
                  <a:pt x="1452934" y="1051027"/>
                </a:cubicBezTo>
                <a:cubicBezTo>
                  <a:pt x="1448819" y="1055999"/>
                  <a:pt x="1444076" y="1060466"/>
                  <a:pt x="1438732" y="1064381"/>
                </a:cubicBezTo>
                <a:cubicBezTo>
                  <a:pt x="1437208" y="1065438"/>
                  <a:pt x="1436913" y="1067543"/>
                  <a:pt x="1437989" y="1069019"/>
                </a:cubicBezTo>
                <a:cubicBezTo>
                  <a:pt x="1438637" y="1069915"/>
                  <a:pt x="1439590" y="1070372"/>
                  <a:pt x="1440637" y="1070372"/>
                </a:cubicBezTo>
                <a:cubicBezTo>
                  <a:pt x="1441323" y="1070372"/>
                  <a:pt x="1441971" y="1070181"/>
                  <a:pt x="1442552" y="1069724"/>
                </a:cubicBezTo>
                <a:moveTo>
                  <a:pt x="1175089" y="1247623"/>
                </a:moveTo>
                <a:lnTo>
                  <a:pt x="1158887" y="1231430"/>
                </a:lnTo>
                <a:cubicBezTo>
                  <a:pt x="1157564" y="1230135"/>
                  <a:pt x="1155459" y="1230135"/>
                  <a:pt x="1154230" y="1231430"/>
                </a:cubicBezTo>
                <a:cubicBezTo>
                  <a:pt x="1152887" y="1232783"/>
                  <a:pt x="1152887" y="1234878"/>
                  <a:pt x="1154230" y="1236126"/>
                </a:cubicBezTo>
                <a:lnTo>
                  <a:pt x="1176052" y="1257948"/>
                </a:lnTo>
                <a:cubicBezTo>
                  <a:pt x="1176699" y="1258595"/>
                  <a:pt x="1177557" y="1258872"/>
                  <a:pt x="1178423" y="1258872"/>
                </a:cubicBezTo>
                <a:cubicBezTo>
                  <a:pt x="1179271" y="1258872"/>
                  <a:pt x="1180138" y="1258595"/>
                  <a:pt x="1180795" y="1257948"/>
                </a:cubicBezTo>
                <a:lnTo>
                  <a:pt x="1202607" y="1236126"/>
                </a:lnTo>
                <a:cubicBezTo>
                  <a:pt x="1203950" y="1234964"/>
                  <a:pt x="1203950" y="1232878"/>
                  <a:pt x="1202607" y="1231621"/>
                </a:cubicBezTo>
                <a:cubicBezTo>
                  <a:pt x="1201283" y="1230316"/>
                  <a:pt x="1199188" y="1230316"/>
                  <a:pt x="1197950" y="1231621"/>
                </a:cubicBezTo>
                <a:lnTo>
                  <a:pt x="1181748" y="1247851"/>
                </a:lnTo>
                <a:lnTo>
                  <a:pt x="1181843" y="1241155"/>
                </a:lnTo>
                <a:cubicBezTo>
                  <a:pt x="1181843" y="1194873"/>
                  <a:pt x="1219552" y="1157154"/>
                  <a:pt x="1265854" y="1157154"/>
                </a:cubicBezTo>
                <a:cubicBezTo>
                  <a:pt x="1290904" y="1157154"/>
                  <a:pt x="1314431" y="1168184"/>
                  <a:pt x="1330433" y="1187434"/>
                </a:cubicBezTo>
                <a:cubicBezTo>
                  <a:pt x="1331576" y="1188882"/>
                  <a:pt x="1333652" y="1189063"/>
                  <a:pt x="1335110" y="1187806"/>
                </a:cubicBezTo>
                <a:cubicBezTo>
                  <a:pt x="1336529" y="1186691"/>
                  <a:pt x="1336738" y="1184596"/>
                  <a:pt x="1335576" y="1183157"/>
                </a:cubicBezTo>
                <a:cubicBezTo>
                  <a:pt x="1318250" y="1162364"/>
                  <a:pt x="1292809" y="1150372"/>
                  <a:pt x="1265854" y="1150372"/>
                </a:cubicBezTo>
                <a:cubicBezTo>
                  <a:pt x="1215857" y="1150372"/>
                  <a:pt x="1175185" y="1191063"/>
                  <a:pt x="1175185" y="1240965"/>
                </a:cubicBezTo>
                <a:lnTo>
                  <a:pt x="1175089" y="1247623"/>
                </a:lnTo>
                <a:close/>
                <a:moveTo>
                  <a:pt x="1199664" y="1069724"/>
                </a:moveTo>
                <a:cubicBezTo>
                  <a:pt x="1205370" y="1065543"/>
                  <a:pt x="1210599" y="1060647"/>
                  <a:pt x="1215104" y="1055218"/>
                </a:cubicBezTo>
                <a:cubicBezTo>
                  <a:pt x="1216237" y="1053817"/>
                  <a:pt x="1216047" y="1051722"/>
                  <a:pt x="1214599" y="1050550"/>
                </a:cubicBezTo>
                <a:cubicBezTo>
                  <a:pt x="1213189" y="1049446"/>
                  <a:pt x="1211103" y="1049636"/>
                  <a:pt x="1209961" y="1051027"/>
                </a:cubicBezTo>
                <a:cubicBezTo>
                  <a:pt x="1205856" y="1055999"/>
                  <a:pt x="1201093" y="1060466"/>
                  <a:pt x="1195740" y="1064381"/>
                </a:cubicBezTo>
                <a:cubicBezTo>
                  <a:pt x="1194235" y="1065438"/>
                  <a:pt x="1193949" y="1067543"/>
                  <a:pt x="1194997" y="1069019"/>
                </a:cubicBezTo>
                <a:cubicBezTo>
                  <a:pt x="1195664" y="1069915"/>
                  <a:pt x="1196607" y="1070372"/>
                  <a:pt x="1197664" y="1070372"/>
                </a:cubicBezTo>
                <a:cubicBezTo>
                  <a:pt x="1198321" y="1070372"/>
                  <a:pt x="1198997" y="1070181"/>
                  <a:pt x="1199664" y="1069724"/>
                </a:cubicBezTo>
                <a:moveTo>
                  <a:pt x="118481" y="3501247"/>
                </a:moveTo>
                <a:cubicBezTo>
                  <a:pt x="119053" y="3501714"/>
                  <a:pt x="119815" y="3501886"/>
                  <a:pt x="120482" y="3501886"/>
                </a:cubicBezTo>
                <a:cubicBezTo>
                  <a:pt x="121529" y="3501886"/>
                  <a:pt x="122482" y="3501438"/>
                  <a:pt x="123139" y="3500600"/>
                </a:cubicBezTo>
                <a:cubicBezTo>
                  <a:pt x="124206" y="3499066"/>
                  <a:pt x="123901" y="3497066"/>
                  <a:pt x="122396" y="3495894"/>
                </a:cubicBezTo>
                <a:cubicBezTo>
                  <a:pt x="117234" y="3492084"/>
                  <a:pt x="112671" y="3487608"/>
                  <a:pt x="108680" y="3482692"/>
                </a:cubicBezTo>
                <a:cubicBezTo>
                  <a:pt x="107537" y="3481235"/>
                  <a:pt x="105442" y="3481064"/>
                  <a:pt x="103984" y="3482178"/>
                </a:cubicBezTo>
                <a:cubicBezTo>
                  <a:pt x="102584" y="3483340"/>
                  <a:pt x="102279" y="3485436"/>
                  <a:pt x="103537" y="3486874"/>
                </a:cubicBezTo>
                <a:cubicBezTo>
                  <a:pt x="107813" y="3492322"/>
                  <a:pt x="112852" y="3497142"/>
                  <a:pt x="118481" y="3501247"/>
                </a:cubicBezTo>
                <a:moveTo>
                  <a:pt x="956577" y="1069724"/>
                </a:moveTo>
                <a:cubicBezTo>
                  <a:pt x="962377" y="1065543"/>
                  <a:pt x="967511" y="1060647"/>
                  <a:pt x="972017" y="1055218"/>
                </a:cubicBezTo>
                <a:cubicBezTo>
                  <a:pt x="973141" y="1053817"/>
                  <a:pt x="972969" y="1051722"/>
                  <a:pt x="971522" y="1050550"/>
                </a:cubicBezTo>
                <a:cubicBezTo>
                  <a:pt x="970207" y="1049446"/>
                  <a:pt x="968111" y="1049636"/>
                  <a:pt x="966968" y="1051027"/>
                </a:cubicBezTo>
                <a:cubicBezTo>
                  <a:pt x="962882" y="1055999"/>
                  <a:pt x="958110" y="1060466"/>
                  <a:pt x="952785" y="1064381"/>
                </a:cubicBezTo>
                <a:cubicBezTo>
                  <a:pt x="951233" y="1065438"/>
                  <a:pt x="950966" y="1067543"/>
                  <a:pt x="952014" y="1069019"/>
                </a:cubicBezTo>
                <a:cubicBezTo>
                  <a:pt x="952662" y="1069915"/>
                  <a:pt x="953614" y="1070372"/>
                  <a:pt x="954662" y="1070372"/>
                </a:cubicBezTo>
                <a:cubicBezTo>
                  <a:pt x="955348" y="1070372"/>
                  <a:pt x="956014" y="1070181"/>
                  <a:pt x="956577" y="1069724"/>
                </a:cubicBezTo>
                <a:moveTo>
                  <a:pt x="932116" y="1247623"/>
                </a:moveTo>
                <a:lnTo>
                  <a:pt x="915914" y="1231430"/>
                </a:lnTo>
                <a:cubicBezTo>
                  <a:pt x="914581" y="1230135"/>
                  <a:pt x="912476" y="1230135"/>
                  <a:pt x="911247" y="1231430"/>
                </a:cubicBezTo>
                <a:cubicBezTo>
                  <a:pt x="909904" y="1232783"/>
                  <a:pt x="909904" y="1234878"/>
                  <a:pt x="911247" y="1236126"/>
                </a:cubicBezTo>
                <a:lnTo>
                  <a:pt x="933155" y="1257948"/>
                </a:lnTo>
                <a:cubicBezTo>
                  <a:pt x="933802" y="1258595"/>
                  <a:pt x="934659" y="1258872"/>
                  <a:pt x="935526" y="1258872"/>
                </a:cubicBezTo>
                <a:cubicBezTo>
                  <a:pt x="936384" y="1258872"/>
                  <a:pt x="937250" y="1258595"/>
                  <a:pt x="937927" y="1257948"/>
                </a:cubicBezTo>
                <a:lnTo>
                  <a:pt x="959834" y="1236126"/>
                </a:lnTo>
                <a:cubicBezTo>
                  <a:pt x="960958" y="1234964"/>
                  <a:pt x="960958" y="1232878"/>
                  <a:pt x="959615" y="1231621"/>
                </a:cubicBezTo>
                <a:cubicBezTo>
                  <a:pt x="958301" y="1230316"/>
                  <a:pt x="956196" y="1230316"/>
                  <a:pt x="954967" y="1231621"/>
                </a:cubicBezTo>
                <a:lnTo>
                  <a:pt x="938765" y="1247851"/>
                </a:lnTo>
                <a:lnTo>
                  <a:pt x="938889" y="1241155"/>
                </a:lnTo>
                <a:cubicBezTo>
                  <a:pt x="938889" y="1194873"/>
                  <a:pt x="976598" y="1157154"/>
                  <a:pt x="1022871" y="1157154"/>
                </a:cubicBezTo>
                <a:cubicBezTo>
                  <a:pt x="1047912" y="1157154"/>
                  <a:pt x="1071458" y="1168184"/>
                  <a:pt x="1087441" y="1187434"/>
                </a:cubicBezTo>
                <a:cubicBezTo>
                  <a:pt x="1088584" y="1188882"/>
                  <a:pt x="1090708" y="1189063"/>
                  <a:pt x="1092127" y="1187806"/>
                </a:cubicBezTo>
                <a:cubicBezTo>
                  <a:pt x="1093546" y="1186691"/>
                  <a:pt x="1093746" y="1184596"/>
                  <a:pt x="1092603" y="1183157"/>
                </a:cubicBezTo>
                <a:cubicBezTo>
                  <a:pt x="1075258" y="1162364"/>
                  <a:pt x="1049921" y="1150372"/>
                  <a:pt x="1022871" y="1150372"/>
                </a:cubicBezTo>
                <a:cubicBezTo>
                  <a:pt x="972864" y="1150372"/>
                  <a:pt x="932202" y="1191063"/>
                  <a:pt x="932202" y="1240965"/>
                </a:cubicBezTo>
                <a:lnTo>
                  <a:pt x="932116" y="1247623"/>
                </a:lnTo>
                <a:close/>
                <a:moveTo>
                  <a:pt x="1586370" y="3218669"/>
                </a:moveTo>
                <a:cubicBezTo>
                  <a:pt x="1585607" y="3220383"/>
                  <a:pt x="1586465" y="3222241"/>
                  <a:pt x="1588094" y="3223032"/>
                </a:cubicBezTo>
                <a:cubicBezTo>
                  <a:pt x="1588465" y="3223222"/>
                  <a:pt x="1588951" y="3223298"/>
                  <a:pt x="1589418" y="3223298"/>
                </a:cubicBezTo>
                <a:cubicBezTo>
                  <a:pt x="1590770" y="3223298"/>
                  <a:pt x="1591999" y="3222565"/>
                  <a:pt x="1592466" y="3221308"/>
                </a:cubicBezTo>
                <a:cubicBezTo>
                  <a:pt x="1596676" y="3211506"/>
                  <a:pt x="1599819" y="3195314"/>
                  <a:pt x="1599609" y="3185208"/>
                </a:cubicBezTo>
                <a:lnTo>
                  <a:pt x="1599609" y="3178759"/>
                </a:lnTo>
                <a:lnTo>
                  <a:pt x="1615811" y="3194942"/>
                </a:lnTo>
                <a:cubicBezTo>
                  <a:pt x="1616450" y="3195600"/>
                  <a:pt x="1617326" y="3195866"/>
                  <a:pt x="1618183" y="3195866"/>
                </a:cubicBezTo>
                <a:cubicBezTo>
                  <a:pt x="1619040" y="3195866"/>
                  <a:pt x="1619907" y="3195600"/>
                  <a:pt x="1620574" y="3194942"/>
                </a:cubicBezTo>
                <a:cubicBezTo>
                  <a:pt x="1621898" y="3193590"/>
                  <a:pt x="1621898" y="3191494"/>
                  <a:pt x="1620574" y="3190246"/>
                </a:cubicBezTo>
                <a:lnTo>
                  <a:pt x="1598676" y="3168339"/>
                </a:lnTo>
                <a:cubicBezTo>
                  <a:pt x="1598085" y="3167777"/>
                  <a:pt x="1597237" y="3167396"/>
                  <a:pt x="1596285" y="3167396"/>
                </a:cubicBezTo>
                <a:cubicBezTo>
                  <a:pt x="1595314" y="3167396"/>
                  <a:pt x="1594561" y="3167777"/>
                  <a:pt x="1593913" y="3168339"/>
                </a:cubicBezTo>
                <a:lnTo>
                  <a:pt x="1572092" y="3190151"/>
                </a:lnTo>
                <a:cubicBezTo>
                  <a:pt x="1570748" y="3191494"/>
                  <a:pt x="1570748" y="3193590"/>
                  <a:pt x="1572092" y="3194857"/>
                </a:cubicBezTo>
                <a:cubicBezTo>
                  <a:pt x="1573416" y="3196152"/>
                  <a:pt x="1575521" y="3196152"/>
                  <a:pt x="1576740" y="3194857"/>
                </a:cubicBezTo>
                <a:lnTo>
                  <a:pt x="1592961" y="3178664"/>
                </a:lnTo>
                <a:lnTo>
                  <a:pt x="1592961" y="3185208"/>
                </a:lnTo>
                <a:cubicBezTo>
                  <a:pt x="1593142" y="3194437"/>
                  <a:pt x="1590094" y="3209687"/>
                  <a:pt x="1586370" y="3218669"/>
                </a:cubicBezTo>
                <a:moveTo>
                  <a:pt x="1688211" y="3239681"/>
                </a:moveTo>
                <a:cubicBezTo>
                  <a:pt x="1687068" y="3238291"/>
                  <a:pt x="1684954" y="3238052"/>
                  <a:pt x="1683525" y="3239215"/>
                </a:cubicBezTo>
                <a:cubicBezTo>
                  <a:pt x="1682106" y="3240376"/>
                  <a:pt x="1681810" y="3242472"/>
                  <a:pt x="1683068" y="3243863"/>
                </a:cubicBezTo>
                <a:cubicBezTo>
                  <a:pt x="1687344" y="3249302"/>
                  <a:pt x="1692383" y="3254188"/>
                  <a:pt x="1698021" y="3258284"/>
                </a:cubicBezTo>
                <a:cubicBezTo>
                  <a:pt x="1698574" y="3258750"/>
                  <a:pt x="1699346" y="3258931"/>
                  <a:pt x="1700022" y="3258931"/>
                </a:cubicBezTo>
                <a:cubicBezTo>
                  <a:pt x="1701060" y="3258931"/>
                  <a:pt x="1702022" y="3258474"/>
                  <a:pt x="1702670" y="3257588"/>
                </a:cubicBezTo>
                <a:cubicBezTo>
                  <a:pt x="1703718" y="3256093"/>
                  <a:pt x="1703432" y="3254092"/>
                  <a:pt x="1701908" y="3252940"/>
                </a:cubicBezTo>
                <a:cubicBezTo>
                  <a:pt x="1696745" y="3249025"/>
                  <a:pt x="1692202" y="3244653"/>
                  <a:pt x="1688211" y="3239681"/>
                </a:cubicBezTo>
                <a:moveTo>
                  <a:pt x="1573416" y="3131410"/>
                </a:moveTo>
                <a:cubicBezTo>
                  <a:pt x="1574559" y="3132792"/>
                  <a:pt x="1576654" y="3133039"/>
                  <a:pt x="1578092" y="3131792"/>
                </a:cubicBezTo>
                <a:cubicBezTo>
                  <a:pt x="1579512" y="3130620"/>
                  <a:pt x="1579693" y="3128515"/>
                  <a:pt x="1578559" y="3127134"/>
                </a:cubicBezTo>
                <a:cubicBezTo>
                  <a:pt x="1561233" y="3106341"/>
                  <a:pt x="1535887" y="3094330"/>
                  <a:pt x="1508846" y="3094330"/>
                </a:cubicBezTo>
                <a:cubicBezTo>
                  <a:pt x="1458840" y="3094330"/>
                  <a:pt x="1418168" y="3135040"/>
                  <a:pt x="1418168" y="3184941"/>
                </a:cubicBezTo>
                <a:lnTo>
                  <a:pt x="1418082" y="3191580"/>
                </a:lnTo>
                <a:lnTo>
                  <a:pt x="1401880" y="3175407"/>
                </a:lnTo>
                <a:cubicBezTo>
                  <a:pt x="1400547" y="3174054"/>
                  <a:pt x="1398451" y="3174054"/>
                  <a:pt x="1397194" y="3175407"/>
                </a:cubicBezTo>
                <a:cubicBezTo>
                  <a:pt x="1395870" y="3176759"/>
                  <a:pt x="1395870" y="3178826"/>
                  <a:pt x="1397194" y="3180045"/>
                </a:cubicBezTo>
                <a:lnTo>
                  <a:pt x="1419130" y="3201848"/>
                </a:lnTo>
                <a:cubicBezTo>
                  <a:pt x="1419777" y="3202572"/>
                  <a:pt x="1420635" y="3202848"/>
                  <a:pt x="1421502" y="3202848"/>
                </a:cubicBezTo>
                <a:cubicBezTo>
                  <a:pt x="1422359" y="3202848"/>
                  <a:pt x="1423216" y="3202572"/>
                  <a:pt x="1423873" y="3201848"/>
                </a:cubicBezTo>
                <a:lnTo>
                  <a:pt x="1445780" y="3180045"/>
                </a:lnTo>
                <a:cubicBezTo>
                  <a:pt x="1446933" y="3179035"/>
                  <a:pt x="1446933" y="3176931"/>
                  <a:pt x="1445590" y="3175597"/>
                </a:cubicBezTo>
                <a:cubicBezTo>
                  <a:pt x="1444266" y="3174254"/>
                  <a:pt x="1442171" y="3174254"/>
                  <a:pt x="1440913" y="3175597"/>
                </a:cubicBezTo>
                <a:lnTo>
                  <a:pt x="1424731" y="3191780"/>
                </a:lnTo>
                <a:lnTo>
                  <a:pt x="1424826" y="3185132"/>
                </a:lnTo>
                <a:cubicBezTo>
                  <a:pt x="1424826" y="3138802"/>
                  <a:pt x="1462545" y="3101083"/>
                  <a:pt x="1508846" y="3101083"/>
                </a:cubicBezTo>
                <a:cubicBezTo>
                  <a:pt x="1533887" y="3101083"/>
                  <a:pt x="1557423" y="3112151"/>
                  <a:pt x="1573416" y="3131410"/>
                </a:cubicBezTo>
                <a:moveTo>
                  <a:pt x="1816418" y="3131410"/>
                </a:moveTo>
                <a:cubicBezTo>
                  <a:pt x="1817551" y="3132792"/>
                  <a:pt x="1819637" y="3133039"/>
                  <a:pt x="1821075" y="3131792"/>
                </a:cubicBezTo>
                <a:cubicBezTo>
                  <a:pt x="1822495" y="3130620"/>
                  <a:pt x="1822695" y="3128515"/>
                  <a:pt x="1821552" y="3127134"/>
                </a:cubicBezTo>
                <a:cubicBezTo>
                  <a:pt x="1804216" y="3106341"/>
                  <a:pt x="1778775" y="3094330"/>
                  <a:pt x="1751829" y="3094330"/>
                </a:cubicBezTo>
                <a:cubicBezTo>
                  <a:pt x="1701803" y="3094330"/>
                  <a:pt x="1661141" y="3135040"/>
                  <a:pt x="1661141" y="3184941"/>
                </a:cubicBezTo>
                <a:lnTo>
                  <a:pt x="1661046" y="3191580"/>
                </a:lnTo>
                <a:lnTo>
                  <a:pt x="1644862" y="3175407"/>
                </a:lnTo>
                <a:cubicBezTo>
                  <a:pt x="1643529" y="3174054"/>
                  <a:pt x="1641434" y="3174054"/>
                  <a:pt x="1640195" y="3175407"/>
                </a:cubicBezTo>
                <a:cubicBezTo>
                  <a:pt x="1638852" y="3176759"/>
                  <a:pt x="1638852" y="3178826"/>
                  <a:pt x="1640195" y="3180045"/>
                </a:cubicBezTo>
                <a:lnTo>
                  <a:pt x="1662008" y="3201848"/>
                </a:lnTo>
                <a:cubicBezTo>
                  <a:pt x="1662665" y="3202572"/>
                  <a:pt x="1663541" y="3202848"/>
                  <a:pt x="1664398" y="3202848"/>
                </a:cubicBezTo>
                <a:cubicBezTo>
                  <a:pt x="1665246" y="3202848"/>
                  <a:pt x="1666084" y="3202572"/>
                  <a:pt x="1666770" y="3201848"/>
                </a:cubicBezTo>
                <a:lnTo>
                  <a:pt x="1688582" y="3180045"/>
                </a:lnTo>
                <a:cubicBezTo>
                  <a:pt x="1689897" y="3179035"/>
                  <a:pt x="1689897" y="3176931"/>
                  <a:pt x="1688582" y="3175597"/>
                </a:cubicBezTo>
                <a:cubicBezTo>
                  <a:pt x="1687240" y="3174254"/>
                  <a:pt x="1685154" y="3174254"/>
                  <a:pt x="1683896" y="3175597"/>
                </a:cubicBezTo>
                <a:lnTo>
                  <a:pt x="1667713" y="3191780"/>
                </a:lnTo>
                <a:lnTo>
                  <a:pt x="1667799" y="3185132"/>
                </a:lnTo>
                <a:cubicBezTo>
                  <a:pt x="1667799" y="3138802"/>
                  <a:pt x="1705527" y="3101083"/>
                  <a:pt x="1751829" y="3101083"/>
                </a:cubicBezTo>
                <a:cubicBezTo>
                  <a:pt x="1776870" y="3101083"/>
                  <a:pt x="1800406" y="3112151"/>
                  <a:pt x="1816418" y="3131410"/>
                </a:cubicBezTo>
                <a:moveTo>
                  <a:pt x="1343387" y="3218669"/>
                </a:moveTo>
                <a:cubicBezTo>
                  <a:pt x="1342615" y="3220383"/>
                  <a:pt x="1343482" y="3222241"/>
                  <a:pt x="1345111" y="3223032"/>
                </a:cubicBezTo>
                <a:cubicBezTo>
                  <a:pt x="1345568" y="3223222"/>
                  <a:pt x="1345978" y="3223298"/>
                  <a:pt x="1346445" y="3223298"/>
                </a:cubicBezTo>
                <a:cubicBezTo>
                  <a:pt x="1347778" y="3223298"/>
                  <a:pt x="1349016" y="3222565"/>
                  <a:pt x="1349483" y="3221308"/>
                </a:cubicBezTo>
                <a:cubicBezTo>
                  <a:pt x="1353693" y="3211506"/>
                  <a:pt x="1356836" y="3195314"/>
                  <a:pt x="1356636" y="3185208"/>
                </a:cubicBezTo>
                <a:lnTo>
                  <a:pt x="1356636" y="3178759"/>
                </a:lnTo>
                <a:lnTo>
                  <a:pt x="1372828" y="3194942"/>
                </a:lnTo>
                <a:cubicBezTo>
                  <a:pt x="1373514" y="3195600"/>
                  <a:pt x="1374334" y="3195866"/>
                  <a:pt x="1375200" y="3195866"/>
                </a:cubicBezTo>
                <a:cubicBezTo>
                  <a:pt x="1376057" y="3195866"/>
                  <a:pt x="1376915" y="3195600"/>
                  <a:pt x="1377591" y="3194942"/>
                </a:cubicBezTo>
                <a:cubicBezTo>
                  <a:pt x="1378905" y="3193590"/>
                  <a:pt x="1378905" y="3191494"/>
                  <a:pt x="1377591" y="3190246"/>
                </a:cubicBezTo>
                <a:lnTo>
                  <a:pt x="1355684" y="3168339"/>
                </a:lnTo>
                <a:cubicBezTo>
                  <a:pt x="1355093" y="3167777"/>
                  <a:pt x="1354245" y="3167396"/>
                  <a:pt x="1353302" y="3167396"/>
                </a:cubicBezTo>
                <a:cubicBezTo>
                  <a:pt x="1352340" y="3167396"/>
                  <a:pt x="1351579" y="3167777"/>
                  <a:pt x="1350921" y="3168339"/>
                </a:cubicBezTo>
                <a:lnTo>
                  <a:pt x="1329099" y="3190151"/>
                </a:lnTo>
                <a:cubicBezTo>
                  <a:pt x="1327766" y="3191494"/>
                  <a:pt x="1327766" y="3193590"/>
                  <a:pt x="1329099" y="3194857"/>
                </a:cubicBezTo>
                <a:cubicBezTo>
                  <a:pt x="1330433" y="3196152"/>
                  <a:pt x="1332529" y="3196152"/>
                  <a:pt x="1333795" y="3194857"/>
                </a:cubicBezTo>
                <a:lnTo>
                  <a:pt x="1349978" y="3178664"/>
                </a:lnTo>
                <a:lnTo>
                  <a:pt x="1349978" y="3185208"/>
                </a:lnTo>
                <a:cubicBezTo>
                  <a:pt x="1350150" y="3194437"/>
                  <a:pt x="1347111" y="3209687"/>
                  <a:pt x="1343387" y="3218669"/>
                </a:cubicBezTo>
                <a:moveTo>
                  <a:pt x="1445219" y="3239681"/>
                </a:moveTo>
                <a:cubicBezTo>
                  <a:pt x="1444076" y="3238291"/>
                  <a:pt x="1441980" y="3238052"/>
                  <a:pt x="1440542" y="3239215"/>
                </a:cubicBezTo>
                <a:cubicBezTo>
                  <a:pt x="1439123" y="3240376"/>
                  <a:pt x="1438818" y="3242472"/>
                  <a:pt x="1440075" y="3243863"/>
                </a:cubicBezTo>
                <a:cubicBezTo>
                  <a:pt x="1444352" y="3249302"/>
                  <a:pt x="1449391" y="3254188"/>
                  <a:pt x="1455029" y="3258284"/>
                </a:cubicBezTo>
                <a:cubicBezTo>
                  <a:pt x="1455591" y="3258750"/>
                  <a:pt x="1456354" y="3258931"/>
                  <a:pt x="1457030" y="3258931"/>
                </a:cubicBezTo>
                <a:cubicBezTo>
                  <a:pt x="1458077" y="3258931"/>
                  <a:pt x="1459039" y="3258474"/>
                  <a:pt x="1459678" y="3257588"/>
                </a:cubicBezTo>
                <a:cubicBezTo>
                  <a:pt x="1460725" y="3256093"/>
                  <a:pt x="1460459" y="3254092"/>
                  <a:pt x="1458935" y="3252940"/>
                </a:cubicBezTo>
                <a:cubicBezTo>
                  <a:pt x="1453801" y="3249025"/>
                  <a:pt x="1449124" y="3244653"/>
                  <a:pt x="1445219" y="3239681"/>
                </a:cubicBezTo>
                <a:moveTo>
                  <a:pt x="1904209" y="3184941"/>
                </a:moveTo>
                <a:lnTo>
                  <a:pt x="1904133" y="3191580"/>
                </a:lnTo>
                <a:lnTo>
                  <a:pt x="1887931" y="3175407"/>
                </a:lnTo>
                <a:cubicBezTo>
                  <a:pt x="1886617" y="3174054"/>
                  <a:pt x="1884512" y="3174054"/>
                  <a:pt x="1883264" y="3175407"/>
                </a:cubicBezTo>
                <a:cubicBezTo>
                  <a:pt x="1881940" y="3176759"/>
                  <a:pt x="1881940" y="3178835"/>
                  <a:pt x="1883264" y="3180045"/>
                </a:cubicBezTo>
                <a:lnTo>
                  <a:pt x="1905162" y="3201858"/>
                </a:lnTo>
                <a:cubicBezTo>
                  <a:pt x="1905838" y="3202572"/>
                  <a:pt x="1906705" y="3202848"/>
                  <a:pt x="1907562" y="3202848"/>
                </a:cubicBezTo>
                <a:cubicBezTo>
                  <a:pt x="1908429" y="3202848"/>
                  <a:pt x="1909267" y="3202572"/>
                  <a:pt x="1909934" y="3201858"/>
                </a:cubicBezTo>
                <a:lnTo>
                  <a:pt x="1931851" y="3180045"/>
                </a:lnTo>
                <a:cubicBezTo>
                  <a:pt x="1932889" y="3179035"/>
                  <a:pt x="1932889" y="3176931"/>
                  <a:pt x="1931651" y="3175597"/>
                </a:cubicBezTo>
                <a:cubicBezTo>
                  <a:pt x="1930336" y="3174254"/>
                  <a:pt x="1928231" y="3174254"/>
                  <a:pt x="1926974" y="3175597"/>
                </a:cubicBezTo>
                <a:lnTo>
                  <a:pt x="1910801" y="3191780"/>
                </a:lnTo>
                <a:lnTo>
                  <a:pt x="1910896" y="3185132"/>
                </a:lnTo>
                <a:cubicBezTo>
                  <a:pt x="1910896" y="3138802"/>
                  <a:pt x="1948606" y="3101083"/>
                  <a:pt x="1994906" y="3101083"/>
                </a:cubicBezTo>
                <a:cubicBezTo>
                  <a:pt x="2019957" y="3101083"/>
                  <a:pt x="2043474" y="3112151"/>
                  <a:pt x="2059486" y="3131410"/>
                </a:cubicBezTo>
                <a:cubicBezTo>
                  <a:pt x="2060620" y="3132801"/>
                  <a:pt x="2062706" y="3133039"/>
                  <a:pt x="2064153" y="3131792"/>
                </a:cubicBezTo>
                <a:cubicBezTo>
                  <a:pt x="2065582" y="3130620"/>
                  <a:pt x="2065763" y="3128515"/>
                  <a:pt x="2064620" y="3127134"/>
                </a:cubicBezTo>
                <a:cubicBezTo>
                  <a:pt x="2047294" y="3106341"/>
                  <a:pt x="2021957" y="3094330"/>
                  <a:pt x="1994906" y="3094330"/>
                </a:cubicBezTo>
                <a:cubicBezTo>
                  <a:pt x="1944881" y="3094330"/>
                  <a:pt x="1904209" y="3135040"/>
                  <a:pt x="1904209" y="3184941"/>
                </a:cubicBezTo>
                <a:moveTo>
                  <a:pt x="1829352" y="3218669"/>
                </a:moveTo>
                <a:cubicBezTo>
                  <a:pt x="1828686" y="3220383"/>
                  <a:pt x="1829457" y="3222241"/>
                  <a:pt x="1831086" y="3223032"/>
                </a:cubicBezTo>
                <a:cubicBezTo>
                  <a:pt x="1831534" y="3223222"/>
                  <a:pt x="1831934" y="3223298"/>
                  <a:pt x="1832400" y="3223298"/>
                </a:cubicBezTo>
                <a:cubicBezTo>
                  <a:pt x="1833724" y="3223298"/>
                  <a:pt x="1834991" y="3222565"/>
                  <a:pt x="1835458" y="3221308"/>
                </a:cubicBezTo>
                <a:cubicBezTo>
                  <a:pt x="1839640" y="3211506"/>
                  <a:pt x="1842802" y="3195314"/>
                  <a:pt x="1842602" y="3185208"/>
                </a:cubicBezTo>
                <a:lnTo>
                  <a:pt x="1842602" y="3178759"/>
                </a:lnTo>
                <a:lnTo>
                  <a:pt x="1858803" y="3194942"/>
                </a:lnTo>
                <a:cubicBezTo>
                  <a:pt x="1859442" y="3195600"/>
                  <a:pt x="1860309" y="3195866"/>
                  <a:pt x="1861175" y="3195866"/>
                </a:cubicBezTo>
                <a:cubicBezTo>
                  <a:pt x="1862033" y="3195866"/>
                  <a:pt x="1862890" y="3195600"/>
                  <a:pt x="1863547" y="3194942"/>
                </a:cubicBezTo>
                <a:cubicBezTo>
                  <a:pt x="1864880" y="3193590"/>
                  <a:pt x="1864880" y="3191494"/>
                  <a:pt x="1863547" y="3190246"/>
                </a:cubicBezTo>
                <a:lnTo>
                  <a:pt x="1841630" y="3168339"/>
                </a:lnTo>
                <a:cubicBezTo>
                  <a:pt x="1841068" y="3167777"/>
                  <a:pt x="1840230" y="3167396"/>
                  <a:pt x="1839258" y="3167396"/>
                </a:cubicBezTo>
                <a:cubicBezTo>
                  <a:pt x="1838297" y="3167396"/>
                  <a:pt x="1837534" y="3167777"/>
                  <a:pt x="1836887" y="3168339"/>
                </a:cubicBezTo>
                <a:lnTo>
                  <a:pt x="1815074" y="3190151"/>
                </a:lnTo>
                <a:cubicBezTo>
                  <a:pt x="1813722" y="3191494"/>
                  <a:pt x="1813722" y="3193590"/>
                  <a:pt x="1815074" y="3194857"/>
                </a:cubicBezTo>
                <a:cubicBezTo>
                  <a:pt x="1816418" y="3196152"/>
                  <a:pt x="1818494" y="3196152"/>
                  <a:pt x="1819732" y="3194857"/>
                </a:cubicBezTo>
                <a:lnTo>
                  <a:pt x="1835934" y="3178664"/>
                </a:lnTo>
                <a:lnTo>
                  <a:pt x="1835934" y="3185208"/>
                </a:lnTo>
                <a:cubicBezTo>
                  <a:pt x="1836125" y="3194437"/>
                  <a:pt x="1833086" y="3209687"/>
                  <a:pt x="1829352" y="3218669"/>
                </a:cubicBezTo>
                <a:moveTo>
                  <a:pt x="2052714" y="2996717"/>
                </a:moveTo>
                <a:cubicBezTo>
                  <a:pt x="2051571" y="2995270"/>
                  <a:pt x="2049475" y="2995089"/>
                  <a:pt x="2048047" y="2996251"/>
                </a:cubicBezTo>
                <a:cubicBezTo>
                  <a:pt x="2046627" y="2997375"/>
                  <a:pt x="2046341" y="2999461"/>
                  <a:pt x="2047570" y="3000909"/>
                </a:cubicBezTo>
                <a:cubicBezTo>
                  <a:pt x="2051847" y="3006347"/>
                  <a:pt x="2056895" y="3011177"/>
                  <a:pt x="2062524" y="3015272"/>
                </a:cubicBezTo>
                <a:cubicBezTo>
                  <a:pt x="2063115" y="3015739"/>
                  <a:pt x="2063849" y="3015967"/>
                  <a:pt x="2064525" y="3015967"/>
                </a:cubicBezTo>
                <a:cubicBezTo>
                  <a:pt x="2065582" y="3015967"/>
                  <a:pt x="2066525" y="3015463"/>
                  <a:pt x="2067201" y="3014625"/>
                </a:cubicBezTo>
                <a:cubicBezTo>
                  <a:pt x="2068240" y="3013091"/>
                  <a:pt x="2067953" y="3011091"/>
                  <a:pt x="2066439" y="3009967"/>
                </a:cubicBezTo>
                <a:cubicBezTo>
                  <a:pt x="2061296" y="3006071"/>
                  <a:pt x="2056619" y="3001642"/>
                  <a:pt x="2052714" y="2996717"/>
                </a:cubicBezTo>
                <a:moveTo>
                  <a:pt x="1931184" y="3239681"/>
                </a:moveTo>
                <a:cubicBezTo>
                  <a:pt x="1930051" y="3238291"/>
                  <a:pt x="1927946" y="3238052"/>
                  <a:pt x="1926517" y="3239215"/>
                </a:cubicBezTo>
                <a:cubicBezTo>
                  <a:pt x="1925078" y="3240376"/>
                  <a:pt x="1924793" y="3242472"/>
                  <a:pt x="1926021" y="3243863"/>
                </a:cubicBezTo>
                <a:cubicBezTo>
                  <a:pt x="1930336" y="3249302"/>
                  <a:pt x="1935375" y="3254188"/>
                  <a:pt x="1940985" y="3258284"/>
                </a:cubicBezTo>
                <a:cubicBezTo>
                  <a:pt x="1941557" y="3258750"/>
                  <a:pt x="1942319" y="3258931"/>
                  <a:pt x="1942986" y="3258931"/>
                </a:cubicBezTo>
                <a:cubicBezTo>
                  <a:pt x="1944043" y="3258931"/>
                  <a:pt x="1945014" y="3258474"/>
                  <a:pt x="1945653" y="3257588"/>
                </a:cubicBezTo>
                <a:cubicBezTo>
                  <a:pt x="1946700" y="3256093"/>
                  <a:pt x="1946414" y="3254092"/>
                  <a:pt x="1944871" y="3252940"/>
                </a:cubicBezTo>
                <a:cubicBezTo>
                  <a:pt x="1939747" y="3249025"/>
                  <a:pt x="1935185" y="3244653"/>
                  <a:pt x="1931184" y="3239681"/>
                </a:cubicBezTo>
                <a:moveTo>
                  <a:pt x="473183" y="3239681"/>
                </a:moveTo>
                <a:cubicBezTo>
                  <a:pt x="472040" y="3238291"/>
                  <a:pt x="469945" y="3238052"/>
                  <a:pt x="468516" y="3239215"/>
                </a:cubicBezTo>
                <a:cubicBezTo>
                  <a:pt x="467087" y="3240376"/>
                  <a:pt x="466810" y="3242472"/>
                  <a:pt x="468039" y="3243863"/>
                </a:cubicBezTo>
                <a:cubicBezTo>
                  <a:pt x="472316" y="3249302"/>
                  <a:pt x="477364" y="3254188"/>
                  <a:pt x="482994" y="3258284"/>
                </a:cubicBezTo>
                <a:cubicBezTo>
                  <a:pt x="483575" y="3258750"/>
                  <a:pt x="484318" y="3258931"/>
                  <a:pt x="484994" y="3258931"/>
                </a:cubicBezTo>
                <a:cubicBezTo>
                  <a:pt x="486051" y="3258931"/>
                  <a:pt x="486994" y="3258474"/>
                  <a:pt x="487670" y="3257588"/>
                </a:cubicBezTo>
                <a:cubicBezTo>
                  <a:pt x="488709" y="3256093"/>
                  <a:pt x="488452" y="3254092"/>
                  <a:pt x="486908" y="3252940"/>
                </a:cubicBezTo>
                <a:cubicBezTo>
                  <a:pt x="481765" y="3249025"/>
                  <a:pt x="477183" y="3244653"/>
                  <a:pt x="473183" y="3239681"/>
                </a:cubicBezTo>
                <a:moveTo>
                  <a:pt x="1330433" y="3131410"/>
                </a:moveTo>
                <a:cubicBezTo>
                  <a:pt x="1331576" y="3132792"/>
                  <a:pt x="1333662" y="3133039"/>
                  <a:pt x="1335110" y="3131792"/>
                </a:cubicBezTo>
                <a:cubicBezTo>
                  <a:pt x="1336529" y="3130620"/>
                  <a:pt x="1336738" y="3128515"/>
                  <a:pt x="1335576" y="3127134"/>
                </a:cubicBezTo>
                <a:cubicBezTo>
                  <a:pt x="1318250" y="3106341"/>
                  <a:pt x="1292809" y="3094330"/>
                  <a:pt x="1265854" y="3094330"/>
                </a:cubicBezTo>
                <a:cubicBezTo>
                  <a:pt x="1215857" y="3094330"/>
                  <a:pt x="1175185" y="3135040"/>
                  <a:pt x="1175185" y="3184941"/>
                </a:cubicBezTo>
                <a:lnTo>
                  <a:pt x="1175089" y="3191580"/>
                </a:lnTo>
                <a:lnTo>
                  <a:pt x="1158887" y="3175407"/>
                </a:lnTo>
                <a:cubicBezTo>
                  <a:pt x="1157564" y="3174054"/>
                  <a:pt x="1155468" y="3174054"/>
                  <a:pt x="1154230" y="3175407"/>
                </a:cubicBezTo>
                <a:cubicBezTo>
                  <a:pt x="1152887" y="3176759"/>
                  <a:pt x="1152887" y="3178826"/>
                  <a:pt x="1154230" y="3180045"/>
                </a:cubicBezTo>
                <a:lnTo>
                  <a:pt x="1176052" y="3201848"/>
                </a:lnTo>
                <a:cubicBezTo>
                  <a:pt x="1176699" y="3202572"/>
                  <a:pt x="1177557" y="3202848"/>
                  <a:pt x="1178423" y="3202848"/>
                </a:cubicBezTo>
                <a:cubicBezTo>
                  <a:pt x="1179280" y="3202848"/>
                  <a:pt x="1180138" y="3202572"/>
                  <a:pt x="1180795" y="3201848"/>
                </a:cubicBezTo>
                <a:lnTo>
                  <a:pt x="1202607" y="3180045"/>
                </a:lnTo>
                <a:cubicBezTo>
                  <a:pt x="1203950" y="3179035"/>
                  <a:pt x="1203950" y="3176931"/>
                  <a:pt x="1202607" y="3175597"/>
                </a:cubicBezTo>
                <a:cubicBezTo>
                  <a:pt x="1201283" y="3174254"/>
                  <a:pt x="1199188" y="3174254"/>
                  <a:pt x="1197950" y="3175597"/>
                </a:cubicBezTo>
                <a:lnTo>
                  <a:pt x="1181748" y="3191780"/>
                </a:lnTo>
                <a:lnTo>
                  <a:pt x="1181843" y="3185132"/>
                </a:lnTo>
                <a:cubicBezTo>
                  <a:pt x="1181843" y="3138802"/>
                  <a:pt x="1219552" y="3101083"/>
                  <a:pt x="1265854" y="3101083"/>
                </a:cubicBezTo>
                <a:cubicBezTo>
                  <a:pt x="1290904" y="3101083"/>
                  <a:pt x="1314431" y="3112151"/>
                  <a:pt x="1330433" y="3131410"/>
                </a:cubicBezTo>
                <a:moveTo>
                  <a:pt x="716175" y="3239681"/>
                </a:moveTo>
                <a:cubicBezTo>
                  <a:pt x="715042" y="3238291"/>
                  <a:pt x="712937" y="3238052"/>
                  <a:pt x="711508" y="3239215"/>
                </a:cubicBezTo>
                <a:cubicBezTo>
                  <a:pt x="710079" y="3240376"/>
                  <a:pt x="709793" y="3242472"/>
                  <a:pt x="711041" y="3243863"/>
                </a:cubicBezTo>
                <a:cubicBezTo>
                  <a:pt x="715308" y="3249302"/>
                  <a:pt x="720347" y="3254188"/>
                  <a:pt x="725986" y="3258284"/>
                </a:cubicBezTo>
                <a:cubicBezTo>
                  <a:pt x="726567" y="3258750"/>
                  <a:pt x="727320" y="3258931"/>
                  <a:pt x="727986" y="3258931"/>
                </a:cubicBezTo>
                <a:cubicBezTo>
                  <a:pt x="729024" y="3258931"/>
                  <a:pt x="729977" y="3258474"/>
                  <a:pt x="730662" y="3257588"/>
                </a:cubicBezTo>
                <a:cubicBezTo>
                  <a:pt x="731711" y="3256093"/>
                  <a:pt x="731396" y="3254092"/>
                  <a:pt x="729891" y="3252940"/>
                </a:cubicBezTo>
                <a:cubicBezTo>
                  <a:pt x="724748" y="3249025"/>
                  <a:pt x="720176" y="3244653"/>
                  <a:pt x="716175" y="3239681"/>
                </a:cubicBezTo>
                <a:moveTo>
                  <a:pt x="601389" y="3131410"/>
                </a:moveTo>
                <a:cubicBezTo>
                  <a:pt x="602552" y="3132792"/>
                  <a:pt x="604647" y="3133039"/>
                  <a:pt x="606066" y="3131792"/>
                </a:cubicBezTo>
                <a:cubicBezTo>
                  <a:pt x="607504" y="3130620"/>
                  <a:pt x="607686" y="3128515"/>
                  <a:pt x="606542" y="3127134"/>
                </a:cubicBezTo>
                <a:cubicBezTo>
                  <a:pt x="589197" y="3106341"/>
                  <a:pt x="563880" y="3094330"/>
                  <a:pt x="536810" y="3094330"/>
                </a:cubicBezTo>
                <a:cubicBezTo>
                  <a:pt x="486813" y="3094330"/>
                  <a:pt x="446141" y="3135040"/>
                  <a:pt x="446141" y="3184941"/>
                </a:cubicBezTo>
                <a:lnTo>
                  <a:pt x="446037" y="3191580"/>
                </a:lnTo>
                <a:lnTo>
                  <a:pt x="429863" y="3175407"/>
                </a:lnTo>
                <a:cubicBezTo>
                  <a:pt x="428520" y="3174054"/>
                  <a:pt x="426415" y="3174054"/>
                  <a:pt x="425186" y="3175407"/>
                </a:cubicBezTo>
                <a:cubicBezTo>
                  <a:pt x="423863" y="3176759"/>
                  <a:pt x="423863" y="3178826"/>
                  <a:pt x="425186" y="3180045"/>
                </a:cubicBezTo>
                <a:lnTo>
                  <a:pt x="447094" y="3201848"/>
                </a:lnTo>
                <a:cubicBezTo>
                  <a:pt x="447770" y="3202572"/>
                  <a:pt x="448599" y="3202848"/>
                  <a:pt x="449466" y="3202848"/>
                </a:cubicBezTo>
                <a:cubicBezTo>
                  <a:pt x="450332" y="3202848"/>
                  <a:pt x="451171" y="3202572"/>
                  <a:pt x="451866" y="3201848"/>
                </a:cubicBezTo>
                <a:lnTo>
                  <a:pt x="473773" y="3180045"/>
                </a:lnTo>
                <a:cubicBezTo>
                  <a:pt x="474907" y="3179035"/>
                  <a:pt x="474907" y="3176931"/>
                  <a:pt x="473583" y="3175597"/>
                </a:cubicBezTo>
                <a:cubicBezTo>
                  <a:pt x="472230" y="3174254"/>
                  <a:pt x="470135" y="3174254"/>
                  <a:pt x="468906" y="3175597"/>
                </a:cubicBezTo>
                <a:lnTo>
                  <a:pt x="452723" y="3191780"/>
                </a:lnTo>
                <a:lnTo>
                  <a:pt x="452799" y="3185132"/>
                </a:lnTo>
                <a:cubicBezTo>
                  <a:pt x="452799" y="3138802"/>
                  <a:pt x="490528" y="3101083"/>
                  <a:pt x="536810" y="3101083"/>
                </a:cubicBezTo>
                <a:cubicBezTo>
                  <a:pt x="561880" y="3101083"/>
                  <a:pt x="585388" y="3112151"/>
                  <a:pt x="601389" y="3131410"/>
                </a:cubicBezTo>
                <a:moveTo>
                  <a:pt x="857316" y="3218669"/>
                </a:moveTo>
                <a:cubicBezTo>
                  <a:pt x="856679" y="3220383"/>
                  <a:pt x="857422" y="3222241"/>
                  <a:pt x="859050" y="3223032"/>
                </a:cubicBezTo>
                <a:cubicBezTo>
                  <a:pt x="859536" y="3223222"/>
                  <a:pt x="859907" y="3223298"/>
                  <a:pt x="860374" y="3223298"/>
                </a:cubicBezTo>
                <a:cubicBezTo>
                  <a:pt x="861717" y="3223298"/>
                  <a:pt x="862955" y="3222565"/>
                  <a:pt x="863422" y="3221308"/>
                </a:cubicBezTo>
                <a:cubicBezTo>
                  <a:pt x="867623" y="3211506"/>
                  <a:pt x="870756" y="3195314"/>
                  <a:pt x="870585" y="3185208"/>
                </a:cubicBezTo>
                <a:lnTo>
                  <a:pt x="870585" y="3178759"/>
                </a:lnTo>
                <a:lnTo>
                  <a:pt x="886768" y="3194942"/>
                </a:lnTo>
                <a:cubicBezTo>
                  <a:pt x="887435" y="3195600"/>
                  <a:pt x="888292" y="3195866"/>
                  <a:pt x="889130" y="3195866"/>
                </a:cubicBezTo>
                <a:cubicBezTo>
                  <a:pt x="889997" y="3195866"/>
                  <a:pt x="890864" y="3195600"/>
                  <a:pt x="891530" y="3194942"/>
                </a:cubicBezTo>
                <a:cubicBezTo>
                  <a:pt x="892854" y="3193590"/>
                  <a:pt x="892854" y="3191494"/>
                  <a:pt x="891530" y="3190246"/>
                </a:cubicBezTo>
                <a:lnTo>
                  <a:pt x="869623" y="3168339"/>
                </a:lnTo>
                <a:cubicBezTo>
                  <a:pt x="869042" y="3167777"/>
                  <a:pt x="868185" y="3167396"/>
                  <a:pt x="867232" y="3167396"/>
                </a:cubicBezTo>
                <a:cubicBezTo>
                  <a:pt x="866270" y="3167396"/>
                  <a:pt x="865537" y="3167777"/>
                  <a:pt x="864861" y="3168339"/>
                </a:cubicBezTo>
                <a:lnTo>
                  <a:pt x="843039" y="3190151"/>
                </a:lnTo>
                <a:cubicBezTo>
                  <a:pt x="841724" y="3191494"/>
                  <a:pt x="841724" y="3193590"/>
                  <a:pt x="843039" y="3194857"/>
                </a:cubicBezTo>
                <a:cubicBezTo>
                  <a:pt x="844372" y="3196152"/>
                  <a:pt x="846468" y="3196152"/>
                  <a:pt x="847715" y="3194857"/>
                </a:cubicBezTo>
                <a:lnTo>
                  <a:pt x="863908" y="3178664"/>
                </a:lnTo>
                <a:lnTo>
                  <a:pt x="863908" y="3185208"/>
                </a:lnTo>
                <a:cubicBezTo>
                  <a:pt x="864089" y="3194437"/>
                  <a:pt x="861050" y="3209687"/>
                  <a:pt x="857316" y="3218669"/>
                </a:cubicBezTo>
                <a:moveTo>
                  <a:pt x="614363" y="3218669"/>
                </a:moveTo>
                <a:cubicBezTo>
                  <a:pt x="613600" y="3220383"/>
                  <a:pt x="614458" y="3222241"/>
                  <a:pt x="616067" y="3223032"/>
                </a:cubicBezTo>
                <a:cubicBezTo>
                  <a:pt x="616458" y="3223222"/>
                  <a:pt x="616915" y="3223298"/>
                  <a:pt x="617411" y="3223298"/>
                </a:cubicBezTo>
                <a:cubicBezTo>
                  <a:pt x="618734" y="3223298"/>
                  <a:pt x="619963" y="3222565"/>
                  <a:pt x="620449" y="3221308"/>
                </a:cubicBezTo>
                <a:cubicBezTo>
                  <a:pt x="624640" y="3211506"/>
                  <a:pt x="627783" y="3195314"/>
                  <a:pt x="627593" y="3185208"/>
                </a:cubicBezTo>
                <a:lnTo>
                  <a:pt x="627593" y="3178759"/>
                </a:lnTo>
                <a:lnTo>
                  <a:pt x="643776" y="3194942"/>
                </a:lnTo>
                <a:cubicBezTo>
                  <a:pt x="644452" y="3195600"/>
                  <a:pt x="645319" y="3195866"/>
                  <a:pt x="646176" y="3195866"/>
                </a:cubicBezTo>
                <a:cubicBezTo>
                  <a:pt x="647014" y="3195866"/>
                  <a:pt x="647872" y="3195600"/>
                  <a:pt x="648548" y="3194942"/>
                </a:cubicBezTo>
                <a:cubicBezTo>
                  <a:pt x="649871" y="3193590"/>
                  <a:pt x="649871" y="3191494"/>
                  <a:pt x="648548" y="3190246"/>
                </a:cubicBezTo>
                <a:lnTo>
                  <a:pt x="626640" y="3168339"/>
                </a:lnTo>
                <a:cubicBezTo>
                  <a:pt x="626059" y="3167777"/>
                  <a:pt x="625202" y="3167396"/>
                  <a:pt x="624249" y="3167396"/>
                </a:cubicBezTo>
                <a:cubicBezTo>
                  <a:pt x="623288" y="3167396"/>
                  <a:pt x="622545" y="3167777"/>
                  <a:pt x="621878" y="3168339"/>
                </a:cubicBezTo>
                <a:lnTo>
                  <a:pt x="600056" y="3190151"/>
                </a:lnTo>
                <a:cubicBezTo>
                  <a:pt x="598732" y="3191494"/>
                  <a:pt x="598732" y="3193590"/>
                  <a:pt x="600056" y="3194857"/>
                </a:cubicBezTo>
                <a:cubicBezTo>
                  <a:pt x="601389" y="3196152"/>
                  <a:pt x="603504" y="3196152"/>
                  <a:pt x="604742" y="3194857"/>
                </a:cubicBezTo>
                <a:lnTo>
                  <a:pt x="620906" y="3178664"/>
                </a:lnTo>
                <a:lnTo>
                  <a:pt x="620906" y="3185208"/>
                </a:lnTo>
                <a:cubicBezTo>
                  <a:pt x="621106" y="3194437"/>
                  <a:pt x="618058" y="3209687"/>
                  <a:pt x="614363" y="3218669"/>
                </a:cubicBezTo>
                <a:moveTo>
                  <a:pt x="844467" y="3131410"/>
                </a:moveTo>
                <a:cubicBezTo>
                  <a:pt x="845629" y="3132792"/>
                  <a:pt x="847715" y="3133039"/>
                  <a:pt x="849135" y="3131792"/>
                </a:cubicBezTo>
                <a:cubicBezTo>
                  <a:pt x="850582" y="3130620"/>
                  <a:pt x="850773" y="3128515"/>
                  <a:pt x="849630" y="3127134"/>
                </a:cubicBezTo>
                <a:cubicBezTo>
                  <a:pt x="832275" y="3106341"/>
                  <a:pt x="806862" y="3094330"/>
                  <a:pt x="779888" y="3094330"/>
                </a:cubicBezTo>
                <a:cubicBezTo>
                  <a:pt x="729891" y="3094330"/>
                  <a:pt x="689220" y="3135040"/>
                  <a:pt x="689220" y="3184941"/>
                </a:cubicBezTo>
                <a:lnTo>
                  <a:pt x="689124" y="3191580"/>
                </a:lnTo>
                <a:lnTo>
                  <a:pt x="672912" y="3175407"/>
                </a:lnTo>
                <a:cubicBezTo>
                  <a:pt x="671589" y="3174054"/>
                  <a:pt x="669493" y="3174054"/>
                  <a:pt x="668264" y="3175407"/>
                </a:cubicBezTo>
                <a:cubicBezTo>
                  <a:pt x="666912" y="3176759"/>
                  <a:pt x="666912" y="3178826"/>
                  <a:pt x="668264" y="3180045"/>
                </a:cubicBezTo>
                <a:lnTo>
                  <a:pt x="690077" y="3201848"/>
                </a:lnTo>
                <a:cubicBezTo>
                  <a:pt x="690724" y="3202572"/>
                  <a:pt x="691591" y="3202848"/>
                  <a:pt x="692448" y="3202848"/>
                </a:cubicBezTo>
                <a:cubicBezTo>
                  <a:pt x="693305" y="3202848"/>
                  <a:pt x="694172" y="3202572"/>
                  <a:pt x="694849" y="3201848"/>
                </a:cubicBezTo>
                <a:lnTo>
                  <a:pt x="716661" y="3180045"/>
                </a:lnTo>
                <a:cubicBezTo>
                  <a:pt x="717889" y="3179035"/>
                  <a:pt x="717889" y="3176931"/>
                  <a:pt x="716661" y="3175597"/>
                </a:cubicBezTo>
                <a:cubicBezTo>
                  <a:pt x="715299" y="3174254"/>
                  <a:pt x="713213" y="3174254"/>
                  <a:pt x="711984" y="3175597"/>
                </a:cubicBezTo>
                <a:lnTo>
                  <a:pt x="695801" y="3191780"/>
                </a:lnTo>
                <a:lnTo>
                  <a:pt x="695887" y="3185132"/>
                </a:lnTo>
                <a:cubicBezTo>
                  <a:pt x="695887" y="3138802"/>
                  <a:pt x="733606" y="3101083"/>
                  <a:pt x="779888" y="3101083"/>
                </a:cubicBezTo>
                <a:cubicBezTo>
                  <a:pt x="804958" y="3101083"/>
                  <a:pt x="828465" y="3112151"/>
                  <a:pt x="844467" y="3131410"/>
                </a:cubicBezTo>
                <a:moveTo>
                  <a:pt x="1100299" y="3218669"/>
                </a:moveTo>
                <a:cubicBezTo>
                  <a:pt x="1099547" y="3220383"/>
                  <a:pt x="1100404" y="3222241"/>
                  <a:pt x="1102043" y="3223032"/>
                </a:cubicBezTo>
                <a:cubicBezTo>
                  <a:pt x="1102414" y="3223222"/>
                  <a:pt x="1102880" y="3223298"/>
                  <a:pt x="1103357" y="3223298"/>
                </a:cubicBezTo>
                <a:cubicBezTo>
                  <a:pt x="1104709" y="3223298"/>
                  <a:pt x="1105938" y="3222565"/>
                  <a:pt x="1106415" y="3221308"/>
                </a:cubicBezTo>
                <a:cubicBezTo>
                  <a:pt x="1110606" y="3211506"/>
                  <a:pt x="1113748" y="3195314"/>
                  <a:pt x="1113568" y="3185208"/>
                </a:cubicBezTo>
                <a:lnTo>
                  <a:pt x="1113568" y="3178759"/>
                </a:lnTo>
                <a:lnTo>
                  <a:pt x="1129751" y="3194942"/>
                </a:lnTo>
                <a:cubicBezTo>
                  <a:pt x="1130417" y="3195600"/>
                  <a:pt x="1131255" y="3195866"/>
                  <a:pt x="1132132" y="3195866"/>
                </a:cubicBezTo>
                <a:cubicBezTo>
                  <a:pt x="1132989" y="3195866"/>
                  <a:pt x="1133837" y="3195600"/>
                  <a:pt x="1134523" y="3194942"/>
                </a:cubicBezTo>
                <a:cubicBezTo>
                  <a:pt x="1135828" y="3193590"/>
                  <a:pt x="1135828" y="3191494"/>
                  <a:pt x="1134523" y="3190246"/>
                </a:cubicBezTo>
                <a:lnTo>
                  <a:pt x="1112615" y="3168339"/>
                </a:lnTo>
                <a:cubicBezTo>
                  <a:pt x="1112015" y="3167777"/>
                  <a:pt x="1111177" y="3167396"/>
                  <a:pt x="1110215" y="3167396"/>
                </a:cubicBezTo>
                <a:cubicBezTo>
                  <a:pt x="1109243" y="3167396"/>
                  <a:pt x="1108510" y="3167777"/>
                  <a:pt x="1107853" y="3168339"/>
                </a:cubicBezTo>
                <a:lnTo>
                  <a:pt x="1086031" y="3190151"/>
                </a:lnTo>
                <a:cubicBezTo>
                  <a:pt x="1084697" y="3191494"/>
                  <a:pt x="1084697" y="3193590"/>
                  <a:pt x="1086031" y="3194857"/>
                </a:cubicBezTo>
                <a:cubicBezTo>
                  <a:pt x="1087365" y="3196152"/>
                  <a:pt x="1089450" y="3196152"/>
                  <a:pt x="1090708" y="3194857"/>
                </a:cubicBezTo>
                <a:lnTo>
                  <a:pt x="1106881" y="3178664"/>
                </a:lnTo>
                <a:lnTo>
                  <a:pt x="1106881" y="3185208"/>
                </a:lnTo>
                <a:cubicBezTo>
                  <a:pt x="1107081" y="3194437"/>
                  <a:pt x="1104033" y="3209687"/>
                  <a:pt x="1100299" y="3218669"/>
                </a:cubicBezTo>
                <a:moveTo>
                  <a:pt x="959244" y="3239681"/>
                </a:moveTo>
                <a:cubicBezTo>
                  <a:pt x="958101" y="3238291"/>
                  <a:pt x="956014" y="3238052"/>
                  <a:pt x="954567" y="3239215"/>
                </a:cubicBezTo>
                <a:cubicBezTo>
                  <a:pt x="953157" y="3240376"/>
                  <a:pt x="952872" y="3242472"/>
                  <a:pt x="954100" y="3243863"/>
                </a:cubicBezTo>
                <a:cubicBezTo>
                  <a:pt x="958386" y="3249302"/>
                  <a:pt x="963435" y="3254188"/>
                  <a:pt x="969064" y="3258284"/>
                </a:cubicBezTo>
                <a:cubicBezTo>
                  <a:pt x="969636" y="3258750"/>
                  <a:pt x="970378" y="3258931"/>
                  <a:pt x="971064" y="3258931"/>
                </a:cubicBezTo>
                <a:cubicBezTo>
                  <a:pt x="972112" y="3258931"/>
                  <a:pt x="973074" y="3258474"/>
                  <a:pt x="973741" y="3257588"/>
                </a:cubicBezTo>
                <a:cubicBezTo>
                  <a:pt x="974779" y="3256093"/>
                  <a:pt x="974484" y="3254092"/>
                  <a:pt x="972960" y="3252940"/>
                </a:cubicBezTo>
                <a:cubicBezTo>
                  <a:pt x="967835" y="3249025"/>
                  <a:pt x="963158" y="3244653"/>
                  <a:pt x="959244" y="3239681"/>
                </a:cubicBezTo>
                <a:moveTo>
                  <a:pt x="1202236" y="3239681"/>
                </a:moveTo>
                <a:cubicBezTo>
                  <a:pt x="1201093" y="3238291"/>
                  <a:pt x="1198997" y="3238052"/>
                  <a:pt x="1197559" y="3239215"/>
                </a:cubicBezTo>
                <a:cubicBezTo>
                  <a:pt x="1196140" y="3240376"/>
                  <a:pt x="1195864" y="3242472"/>
                  <a:pt x="1197092" y="3243863"/>
                </a:cubicBezTo>
                <a:cubicBezTo>
                  <a:pt x="1201369" y="3249302"/>
                  <a:pt x="1206417" y="3254188"/>
                  <a:pt x="1212046" y="3258284"/>
                </a:cubicBezTo>
                <a:cubicBezTo>
                  <a:pt x="1212599" y="3258750"/>
                  <a:pt x="1213371" y="3258931"/>
                  <a:pt x="1214047" y="3258931"/>
                </a:cubicBezTo>
                <a:cubicBezTo>
                  <a:pt x="1215094" y="3258931"/>
                  <a:pt x="1216047" y="3258474"/>
                  <a:pt x="1216723" y="3257588"/>
                </a:cubicBezTo>
                <a:cubicBezTo>
                  <a:pt x="1217762" y="3256093"/>
                  <a:pt x="1217466" y="3254092"/>
                  <a:pt x="1215942" y="3252940"/>
                </a:cubicBezTo>
                <a:cubicBezTo>
                  <a:pt x="1210808" y="3249025"/>
                  <a:pt x="1206141" y="3244653"/>
                  <a:pt x="1202236" y="3239681"/>
                </a:cubicBezTo>
                <a:moveTo>
                  <a:pt x="1087441" y="3131410"/>
                </a:moveTo>
                <a:cubicBezTo>
                  <a:pt x="1088584" y="3132792"/>
                  <a:pt x="1090708" y="3133039"/>
                  <a:pt x="1092127" y="3131792"/>
                </a:cubicBezTo>
                <a:cubicBezTo>
                  <a:pt x="1093546" y="3130620"/>
                  <a:pt x="1093746" y="3128515"/>
                  <a:pt x="1092603" y="3127134"/>
                </a:cubicBezTo>
                <a:cubicBezTo>
                  <a:pt x="1075258" y="3106341"/>
                  <a:pt x="1049921" y="3094330"/>
                  <a:pt x="1022871" y="3094330"/>
                </a:cubicBezTo>
                <a:cubicBezTo>
                  <a:pt x="972864" y="3094330"/>
                  <a:pt x="932202" y="3135040"/>
                  <a:pt x="932202" y="3184941"/>
                </a:cubicBezTo>
                <a:lnTo>
                  <a:pt x="932116" y="3191580"/>
                </a:lnTo>
                <a:lnTo>
                  <a:pt x="915914" y="3175407"/>
                </a:lnTo>
                <a:cubicBezTo>
                  <a:pt x="914581" y="3174054"/>
                  <a:pt x="912476" y="3174054"/>
                  <a:pt x="911247" y="3175407"/>
                </a:cubicBezTo>
                <a:cubicBezTo>
                  <a:pt x="909904" y="3176759"/>
                  <a:pt x="909904" y="3178826"/>
                  <a:pt x="911247" y="3180045"/>
                </a:cubicBezTo>
                <a:lnTo>
                  <a:pt x="933155" y="3201848"/>
                </a:lnTo>
                <a:cubicBezTo>
                  <a:pt x="933802" y="3202572"/>
                  <a:pt x="934659" y="3202848"/>
                  <a:pt x="935526" y="3202848"/>
                </a:cubicBezTo>
                <a:cubicBezTo>
                  <a:pt x="936384" y="3202848"/>
                  <a:pt x="937241" y="3202572"/>
                  <a:pt x="937927" y="3201848"/>
                </a:cubicBezTo>
                <a:lnTo>
                  <a:pt x="959834" y="3180045"/>
                </a:lnTo>
                <a:cubicBezTo>
                  <a:pt x="960958" y="3179035"/>
                  <a:pt x="960958" y="3176931"/>
                  <a:pt x="959615" y="3175597"/>
                </a:cubicBezTo>
                <a:cubicBezTo>
                  <a:pt x="958301" y="3174254"/>
                  <a:pt x="956196" y="3174254"/>
                  <a:pt x="954967" y="3175597"/>
                </a:cubicBezTo>
                <a:lnTo>
                  <a:pt x="938765" y="3191780"/>
                </a:lnTo>
                <a:lnTo>
                  <a:pt x="938889" y="3185122"/>
                </a:lnTo>
                <a:cubicBezTo>
                  <a:pt x="938889" y="3138802"/>
                  <a:pt x="976598" y="3101083"/>
                  <a:pt x="1022871" y="3101083"/>
                </a:cubicBezTo>
                <a:cubicBezTo>
                  <a:pt x="1047912" y="3101083"/>
                  <a:pt x="1071458" y="3112151"/>
                  <a:pt x="1087441" y="3131410"/>
                </a:cubicBezTo>
                <a:moveTo>
                  <a:pt x="446046" y="761605"/>
                </a:moveTo>
                <a:lnTo>
                  <a:pt x="429863" y="745373"/>
                </a:lnTo>
                <a:cubicBezTo>
                  <a:pt x="428520" y="744071"/>
                  <a:pt x="426405" y="744071"/>
                  <a:pt x="425186" y="745373"/>
                </a:cubicBezTo>
                <a:cubicBezTo>
                  <a:pt x="423863" y="746717"/>
                  <a:pt x="423863" y="748801"/>
                  <a:pt x="425186" y="750071"/>
                </a:cubicBezTo>
                <a:lnTo>
                  <a:pt x="447094" y="771883"/>
                </a:lnTo>
                <a:cubicBezTo>
                  <a:pt x="447770" y="772530"/>
                  <a:pt x="448599" y="772809"/>
                  <a:pt x="449466" y="772809"/>
                </a:cubicBezTo>
                <a:cubicBezTo>
                  <a:pt x="450332" y="772809"/>
                  <a:pt x="451180" y="772530"/>
                  <a:pt x="451866" y="771883"/>
                </a:cubicBezTo>
                <a:lnTo>
                  <a:pt x="473773" y="750071"/>
                </a:lnTo>
                <a:cubicBezTo>
                  <a:pt x="474907" y="748997"/>
                  <a:pt x="474907" y="746908"/>
                  <a:pt x="473583" y="745554"/>
                </a:cubicBezTo>
                <a:cubicBezTo>
                  <a:pt x="472230" y="744252"/>
                  <a:pt x="470135" y="744252"/>
                  <a:pt x="468906" y="745554"/>
                </a:cubicBezTo>
                <a:lnTo>
                  <a:pt x="452723" y="761786"/>
                </a:lnTo>
                <a:lnTo>
                  <a:pt x="452799" y="755089"/>
                </a:lnTo>
                <a:cubicBezTo>
                  <a:pt x="452799" y="708817"/>
                  <a:pt x="490528" y="671099"/>
                  <a:pt x="536810" y="671099"/>
                </a:cubicBezTo>
                <a:cubicBezTo>
                  <a:pt x="561880" y="671099"/>
                  <a:pt x="585388" y="682117"/>
                  <a:pt x="601389" y="701372"/>
                </a:cubicBezTo>
                <a:cubicBezTo>
                  <a:pt x="602552" y="702817"/>
                  <a:pt x="604647" y="702999"/>
                  <a:pt x="606066" y="701738"/>
                </a:cubicBezTo>
                <a:cubicBezTo>
                  <a:pt x="607504" y="700627"/>
                  <a:pt x="607686" y="698529"/>
                  <a:pt x="606542" y="697092"/>
                </a:cubicBezTo>
                <a:cubicBezTo>
                  <a:pt x="589197" y="676345"/>
                  <a:pt x="563880" y="664346"/>
                  <a:pt x="536810" y="664346"/>
                </a:cubicBezTo>
                <a:cubicBezTo>
                  <a:pt x="486813" y="664346"/>
                  <a:pt x="446141" y="704999"/>
                  <a:pt x="446141" y="754908"/>
                </a:cubicBezTo>
                <a:lnTo>
                  <a:pt x="446046" y="761605"/>
                </a:lnTo>
                <a:close/>
                <a:moveTo>
                  <a:pt x="1928613" y="583750"/>
                </a:moveTo>
                <a:cubicBezTo>
                  <a:pt x="1934413" y="579570"/>
                  <a:pt x="1939557" y="574681"/>
                  <a:pt x="1944043" y="569291"/>
                </a:cubicBezTo>
                <a:cubicBezTo>
                  <a:pt x="1945186" y="567844"/>
                  <a:pt x="1945014" y="565756"/>
                  <a:pt x="1943557" y="564584"/>
                </a:cubicBezTo>
                <a:cubicBezTo>
                  <a:pt x="1942233" y="563472"/>
                  <a:pt x="1940147" y="563663"/>
                  <a:pt x="1938985" y="565054"/>
                </a:cubicBezTo>
                <a:cubicBezTo>
                  <a:pt x="1934890" y="570026"/>
                  <a:pt x="1930136" y="574499"/>
                  <a:pt x="1924793" y="578407"/>
                </a:cubicBezTo>
                <a:cubicBezTo>
                  <a:pt x="1923279" y="579471"/>
                  <a:pt x="1922973" y="581559"/>
                  <a:pt x="1924022" y="583104"/>
                </a:cubicBezTo>
                <a:cubicBezTo>
                  <a:pt x="1924707" y="583932"/>
                  <a:pt x="1925641" y="584406"/>
                  <a:pt x="1926707" y="584406"/>
                </a:cubicBezTo>
                <a:cubicBezTo>
                  <a:pt x="1927364" y="584406"/>
                  <a:pt x="1928022" y="584216"/>
                  <a:pt x="1928613" y="583750"/>
                </a:cubicBezTo>
                <a:moveTo>
                  <a:pt x="2205581" y="839972"/>
                </a:moveTo>
                <a:cubicBezTo>
                  <a:pt x="2212171" y="842427"/>
                  <a:pt x="2219125" y="844060"/>
                  <a:pt x="2226174" y="844716"/>
                </a:cubicBezTo>
                <a:lnTo>
                  <a:pt x="2226545" y="844716"/>
                </a:lnTo>
                <a:cubicBezTo>
                  <a:pt x="2228269" y="844716"/>
                  <a:pt x="2229707" y="843506"/>
                  <a:pt x="2229898" y="841781"/>
                </a:cubicBezTo>
                <a:cubicBezTo>
                  <a:pt x="2230079" y="839874"/>
                  <a:pt x="2228631" y="838247"/>
                  <a:pt x="2226840" y="838056"/>
                </a:cubicBezTo>
                <a:cubicBezTo>
                  <a:pt x="2220363" y="837409"/>
                  <a:pt x="2213981" y="835875"/>
                  <a:pt x="2207895" y="833694"/>
                </a:cubicBezTo>
                <a:cubicBezTo>
                  <a:pt x="2206171" y="833131"/>
                  <a:pt x="2204266" y="833973"/>
                  <a:pt x="2203589" y="835684"/>
                </a:cubicBezTo>
                <a:cubicBezTo>
                  <a:pt x="2202923" y="837409"/>
                  <a:pt x="2203866" y="839316"/>
                  <a:pt x="2205581" y="839972"/>
                </a:cubicBezTo>
                <a:moveTo>
                  <a:pt x="2237804" y="802244"/>
                </a:moveTo>
                <a:cubicBezTo>
                  <a:pt x="2219897" y="802244"/>
                  <a:pt x="2205323" y="787692"/>
                  <a:pt x="2205323" y="769781"/>
                </a:cubicBezTo>
                <a:cubicBezTo>
                  <a:pt x="2205323" y="744806"/>
                  <a:pt x="2229993" y="708167"/>
                  <a:pt x="2237804" y="708167"/>
                </a:cubicBezTo>
                <a:cubicBezTo>
                  <a:pt x="2245604" y="708167"/>
                  <a:pt x="2270255" y="744806"/>
                  <a:pt x="2270255" y="769781"/>
                </a:cubicBezTo>
                <a:cubicBezTo>
                  <a:pt x="2270255" y="787692"/>
                  <a:pt x="2255711" y="802244"/>
                  <a:pt x="2237804" y="802244"/>
                </a:cubicBezTo>
                <a:moveTo>
                  <a:pt x="2237804" y="715185"/>
                </a:moveTo>
                <a:cubicBezTo>
                  <a:pt x="2232270" y="719738"/>
                  <a:pt x="2211991" y="747968"/>
                  <a:pt x="2211991" y="769781"/>
                </a:cubicBezTo>
                <a:cubicBezTo>
                  <a:pt x="2211991" y="783975"/>
                  <a:pt x="2223602" y="795593"/>
                  <a:pt x="2237804" y="795593"/>
                </a:cubicBezTo>
                <a:cubicBezTo>
                  <a:pt x="2252081" y="795593"/>
                  <a:pt x="2263702" y="784059"/>
                  <a:pt x="2263616" y="769781"/>
                </a:cubicBezTo>
                <a:cubicBezTo>
                  <a:pt x="2263616" y="747969"/>
                  <a:pt x="2243299" y="719738"/>
                  <a:pt x="2237804" y="715185"/>
                </a:cubicBezTo>
                <a:moveTo>
                  <a:pt x="2179682" y="1003306"/>
                </a:moveTo>
                <a:cubicBezTo>
                  <a:pt x="2178263" y="1004468"/>
                  <a:pt x="2178263" y="1006554"/>
                  <a:pt x="2179596" y="1007907"/>
                </a:cubicBezTo>
                <a:cubicBezTo>
                  <a:pt x="2180911" y="1009212"/>
                  <a:pt x="2183006" y="1009212"/>
                  <a:pt x="2184273" y="1007907"/>
                </a:cubicBezTo>
                <a:lnTo>
                  <a:pt x="2200447" y="991667"/>
                </a:lnTo>
                <a:lnTo>
                  <a:pt x="2200447" y="998287"/>
                </a:lnTo>
                <a:cubicBezTo>
                  <a:pt x="2200637" y="1007488"/>
                  <a:pt x="2197589" y="1022747"/>
                  <a:pt x="2193874" y="1031719"/>
                </a:cubicBezTo>
                <a:cubicBezTo>
                  <a:pt x="2193121" y="1033453"/>
                  <a:pt x="2193988" y="1035301"/>
                  <a:pt x="2195589" y="1036091"/>
                </a:cubicBezTo>
                <a:cubicBezTo>
                  <a:pt x="2196074" y="1036272"/>
                  <a:pt x="2196446" y="1036377"/>
                  <a:pt x="2196922" y="1036377"/>
                </a:cubicBezTo>
                <a:cubicBezTo>
                  <a:pt x="2198265" y="1036377"/>
                  <a:pt x="2199494" y="1035634"/>
                  <a:pt x="2199980" y="1034377"/>
                </a:cubicBezTo>
                <a:cubicBezTo>
                  <a:pt x="2204180" y="1024557"/>
                  <a:pt x="2207324" y="1008383"/>
                  <a:pt x="2207124" y="998287"/>
                </a:cubicBezTo>
                <a:lnTo>
                  <a:pt x="2207124" y="991810"/>
                </a:lnTo>
                <a:lnTo>
                  <a:pt x="2223306" y="1008012"/>
                </a:lnTo>
                <a:cubicBezTo>
                  <a:pt x="2223992" y="1008659"/>
                  <a:pt x="2224840" y="1008926"/>
                  <a:pt x="2225678" y="1008926"/>
                </a:cubicBezTo>
                <a:cubicBezTo>
                  <a:pt x="2226545" y="1008926"/>
                  <a:pt x="2227393" y="1008659"/>
                  <a:pt x="2228079" y="1008012"/>
                </a:cubicBezTo>
                <a:cubicBezTo>
                  <a:pt x="2229402" y="1006659"/>
                  <a:pt x="2229402" y="1004554"/>
                  <a:pt x="2228079" y="1003306"/>
                </a:cubicBezTo>
                <a:lnTo>
                  <a:pt x="2206266" y="981485"/>
                </a:lnTo>
                <a:cubicBezTo>
                  <a:pt x="2205685" y="980923"/>
                  <a:pt x="2204818" y="980551"/>
                  <a:pt x="2203866" y="980551"/>
                </a:cubicBezTo>
                <a:cubicBezTo>
                  <a:pt x="2202913" y="980551"/>
                  <a:pt x="2202180" y="980923"/>
                  <a:pt x="2201494" y="981485"/>
                </a:cubicBezTo>
                <a:lnTo>
                  <a:pt x="2179682" y="1003306"/>
                </a:lnTo>
                <a:close/>
                <a:moveTo>
                  <a:pt x="2181968" y="1051027"/>
                </a:moveTo>
                <a:cubicBezTo>
                  <a:pt x="2177882" y="1055999"/>
                  <a:pt x="2173110" y="1060475"/>
                  <a:pt x="2167776" y="1064381"/>
                </a:cubicBezTo>
                <a:cubicBezTo>
                  <a:pt x="2166261" y="1065448"/>
                  <a:pt x="2165975" y="1067543"/>
                  <a:pt x="2167014" y="1069029"/>
                </a:cubicBezTo>
                <a:cubicBezTo>
                  <a:pt x="2167690" y="1069915"/>
                  <a:pt x="2168642" y="1070381"/>
                  <a:pt x="2169680" y="1070381"/>
                </a:cubicBezTo>
                <a:cubicBezTo>
                  <a:pt x="2170366" y="1070381"/>
                  <a:pt x="2171014" y="1070191"/>
                  <a:pt x="2171681" y="1069724"/>
                </a:cubicBezTo>
                <a:cubicBezTo>
                  <a:pt x="2177396" y="1065543"/>
                  <a:pt x="2182644" y="1060656"/>
                  <a:pt x="2187131" y="1055218"/>
                </a:cubicBezTo>
                <a:cubicBezTo>
                  <a:pt x="2188274" y="1053817"/>
                  <a:pt x="2188083" y="1051732"/>
                  <a:pt x="2186645" y="1050560"/>
                </a:cubicBezTo>
                <a:cubicBezTo>
                  <a:pt x="2185216" y="1049446"/>
                  <a:pt x="2183111" y="1049636"/>
                  <a:pt x="2181968" y="1051027"/>
                </a:cubicBezTo>
                <a:moveTo>
                  <a:pt x="1661046" y="761605"/>
                </a:moveTo>
                <a:lnTo>
                  <a:pt x="1644862" y="745373"/>
                </a:lnTo>
                <a:cubicBezTo>
                  <a:pt x="1643529" y="744071"/>
                  <a:pt x="1641434" y="744071"/>
                  <a:pt x="1640195" y="745373"/>
                </a:cubicBezTo>
                <a:cubicBezTo>
                  <a:pt x="1638852" y="746717"/>
                  <a:pt x="1638852" y="748801"/>
                  <a:pt x="1640195" y="750071"/>
                </a:cubicBezTo>
                <a:lnTo>
                  <a:pt x="1662008" y="771883"/>
                </a:lnTo>
                <a:cubicBezTo>
                  <a:pt x="1662665" y="772530"/>
                  <a:pt x="1663541" y="772809"/>
                  <a:pt x="1664398" y="772809"/>
                </a:cubicBezTo>
                <a:cubicBezTo>
                  <a:pt x="1665246" y="772809"/>
                  <a:pt x="1666084" y="772530"/>
                  <a:pt x="1666770" y="771883"/>
                </a:cubicBezTo>
                <a:lnTo>
                  <a:pt x="1688582" y="750071"/>
                </a:lnTo>
                <a:cubicBezTo>
                  <a:pt x="1689897" y="748997"/>
                  <a:pt x="1689897" y="746908"/>
                  <a:pt x="1688582" y="745554"/>
                </a:cubicBezTo>
                <a:cubicBezTo>
                  <a:pt x="1687249" y="744252"/>
                  <a:pt x="1685154" y="744252"/>
                  <a:pt x="1683896" y="745554"/>
                </a:cubicBezTo>
                <a:lnTo>
                  <a:pt x="1667713" y="761786"/>
                </a:lnTo>
                <a:lnTo>
                  <a:pt x="1667808" y="755089"/>
                </a:lnTo>
                <a:cubicBezTo>
                  <a:pt x="1667808" y="708817"/>
                  <a:pt x="1705527" y="671099"/>
                  <a:pt x="1751829" y="671099"/>
                </a:cubicBezTo>
                <a:cubicBezTo>
                  <a:pt x="1776870" y="671099"/>
                  <a:pt x="1800406" y="682117"/>
                  <a:pt x="1816418" y="701372"/>
                </a:cubicBezTo>
                <a:cubicBezTo>
                  <a:pt x="1817551" y="702817"/>
                  <a:pt x="1819637" y="702999"/>
                  <a:pt x="1821075" y="701738"/>
                </a:cubicBezTo>
                <a:cubicBezTo>
                  <a:pt x="1822495" y="700627"/>
                  <a:pt x="1822695" y="698529"/>
                  <a:pt x="1821552" y="697092"/>
                </a:cubicBezTo>
                <a:cubicBezTo>
                  <a:pt x="1804216" y="676345"/>
                  <a:pt x="1778775" y="664346"/>
                  <a:pt x="1751829" y="664346"/>
                </a:cubicBezTo>
                <a:cubicBezTo>
                  <a:pt x="1701803" y="664346"/>
                  <a:pt x="1661141" y="704999"/>
                  <a:pt x="1661141" y="754908"/>
                </a:cubicBezTo>
                <a:lnTo>
                  <a:pt x="1661046" y="761605"/>
                </a:lnTo>
                <a:close/>
                <a:moveTo>
                  <a:pt x="1442552" y="583750"/>
                </a:moveTo>
                <a:cubicBezTo>
                  <a:pt x="1448352" y="579570"/>
                  <a:pt x="1453496" y="574681"/>
                  <a:pt x="1457992" y="569291"/>
                </a:cubicBezTo>
                <a:cubicBezTo>
                  <a:pt x="1459125" y="567844"/>
                  <a:pt x="1458935" y="565756"/>
                  <a:pt x="1457497" y="564584"/>
                </a:cubicBezTo>
                <a:cubicBezTo>
                  <a:pt x="1456258" y="563472"/>
                  <a:pt x="1454172" y="563663"/>
                  <a:pt x="1452934" y="565054"/>
                </a:cubicBezTo>
                <a:cubicBezTo>
                  <a:pt x="1448819" y="570026"/>
                  <a:pt x="1444076" y="574499"/>
                  <a:pt x="1438732" y="578407"/>
                </a:cubicBezTo>
                <a:cubicBezTo>
                  <a:pt x="1437208" y="579471"/>
                  <a:pt x="1436913" y="581559"/>
                  <a:pt x="1437989" y="583104"/>
                </a:cubicBezTo>
                <a:cubicBezTo>
                  <a:pt x="1438637" y="583932"/>
                  <a:pt x="1439590" y="584406"/>
                  <a:pt x="1440637" y="584406"/>
                </a:cubicBezTo>
                <a:cubicBezTo>
                  <a:pt x="1441323" y="584406"/>
                  <a:pt x="1441971" y="584216"/>
                  <a:pt x="1442552" y="583750"/>
                </a:cubicBezTo>
                <a:moveTo>
                  <a:pt x="2174177" y="809690"/>
                </a:moveTo>
                <a:cubicBezTo>
                  <a:pt x="2173015" y="808253"/>
                  <a:pt x="2170919" y="808062"/>
                  <a:pt x="2169500" y="809235"/>
                </a:cubicBezTo>
                <a:cubicBezTo>
                  <a:pt x="2168042" y="810346"/>
                  <a:pt x="2167776" y="812443"/>
                  <a:pt x="2169014" y="813871"/>
                </a:cubicBezTo>
                <a:cubicBezTo>
                  <a:pt x="2173310" y="819318"/>
                  <a:pt x="2178358" y="824159"/>
                  <a:pt x="2183959" y="828257"/>
                </a:cubicBezTo>
                <a:cubicBezTo>
                  <a:pt x="2184539" y="828712"/>
                  <a:pt x="2185311" y="828903"/>
                  <a:pt x="2185959" y="828903"/>
                </a:cubicBezTo>
                <a:cubicBezTo>
                  <a:pt x="2187007" y="828903"/>
                  <a:pt x="2187959" y="828433"/>
                  <a:pt x="2188635" y="827596"/>
                </a:cubicBezTo>
                <a:cubicBezTo>
                  <a:pt x="2189683" y="826061"/>
                  <a:pt x="2189407" y="824061"/>
                  <a:pt x="2187864" y="822903"/>
                </a:cubicBezTo>
                <a:cubicBezTo>
                  <a:pt x="2182720" y="819141"/>
                  <a:pt x="2178167" y="814625"/>
                  <a:pt x="2174177" y="809690"/>
                </a:cubicBezTo>
                <a:moveTo>
                  <a:pt x="1685630" y="583750"/>
                </a:moveTo>
                <a:cubicBezTo>
                  <a:pt x="1691344" y="579570"/>
                  <a:pt x="1696565" y="574681"/>
                  <a:pt x="1701069" y="569291"/>
                </a:cubicBezTo>
                <a:cubicBezTo>
                  <a:pt x="1702194" y="567844"/>
                  <a:pt x="1702022" y="565756"/>
                  <a:pt x="1700565" y="564584"/>
                </a:cubicBezTo>
                <a:cubicBezTo>
                  <a:pt x="1699250" y="563472"/>
                  <a:pt x="1697164" y="563663"/>
                  <a:pt x="1695926" y="565054"/>
                </a:cubicBezTo>
                <a:cubicBezTo>
                  <a:pt x="1691802" y="570026"/>
                  <a:pt x="1687058" y="574499"/>
                  <a:pt x="1681715" y="578407"/>
                </a:cubicBezTo>
                <a:cubicBezTo>
                  <a:pt x="1680210" y="579471"/>
                  <a:pt x="1679896" y="581559"/>
                  <a:pt x="1680953" y="583104"/>
                </a:cubicBezTo>
                <a:cubicBezTo>
                  <a:pt x="1681629" y="583932"/>
                  <a:pt x="1682582" y="584406"/>
                  <a:pt x="1683629" y="584406"/>
                </a:cubicBezTo>
                <a:cubicBezTo>
                  <a:pt x="1684287" y="584406"/>
                  <a:pt x="1684944" y="584216"/>
                  <a:pt x="1685630" y="583750"/>
                </a:cubicBezTo>
                <a:moveTo>
                  <a:pt x="1904133" y="761605"/>
                </a:moveTo>
                <a:lnTo>
                  <a:pt x="1887931" y="745373"/>
                </a:lnTo>
                <a:cubicBezTo>
                  <a:pt x="1886617" y="744071"/>
                  <a:pt x="1884512" y="744071"/>
                  <a:pt x="1883264" y="745373"/>
                </a:cubicBezTo>
                <a:cubicBezTo>
                  <a:pt x="1881940" y="746717"/>
                  <a:pt x="1881940" y="748801"/>
                  <a:pt x="1883264" y="750071"/>
                </a:cubicBezTo>
                <a:lnTo>
                  <a:pt x="1905162" y="771883"/>
                </a:lnTo>
                <a:cubicBezTo>
                  <a:pt x="1905838" y="772530"/>
                  <a:pt x="1906705" y="772809"/>
                  <a:pt x="1907562" y="772809"/>
                </a:cubicBezTo>
                <a:cubicBezTo>
                  <a:pt x="1908429" y="772809"/>
                  <a:pt x="1909267" y="772530"/>
                  <a:pt x="1909934" y="771883"/>
                </a:cubicBezTo>
                <a:lnTo>
                  <a:pt x="1931851" y="750071"/>
                </a:lnTo>
                <a:cubicBezTo>
                  <a:pt x="1932889" y="748997"/>
                  <a:pt x="1932889" y="746908"/>
                  <a:pt x="1931651" y="745554"/>
                </a:cubicBezTo>
                <a:cubicBezTo>
                  <a:pt x="1930336" y="744252"/>
                  <a:pt x="1928241" y="744252"/>
                  <a:pt x="1926964" y="745554"/>
                </a:cubicBezTo>
                <a:lnTo>
                  <a:pt x="1910801" y="761786"/>
                </a:lnTo>
                <a:lnTo>
                  <a:pt x="1910896" y="755089"/>
                </a:lnTo>
                <a:cubicBezTo>
                  <a:pt x="1910896" y="708817"/>
                  <a:pt x="1948606" y="671099"/>
                  <a:pt x="1994906" y="671099"/>
                </a:cubicBezTo>
                <a:cubicBezTo>
                  <a:pt x="2019957" y="671099"/>
                  <a:pt x="2043474" y="682117"/>
                  <a:pt x="2059486" y="701372"/>
                </a:cubicBezTo>
                <a:cubicBezTo>
                  <a:pt x="2060620" y="702817"/>
                  <a:pt x="2062696" y="702999"/>
                  <a:pt x="2064153" y="701738"/>
                </a:cubicBezTo>
                <a:cubicBezTo>
                  <a:pt x="2065582" y="700627"/>
                  <a:pt x="2065763" y="698529"/>
                  <a:pt x="2064620" y="697092"/>
                </a:cubicBezTo>
                <a:cubicBezTo>
                  <a:pt x="2047304" y="676345"/>
                  <a:pt x="2021957" y="664346"/>
                  <a:pt x="1994906" y="664346"/>
                </a:cubicBezTo>
                <a:cubicBezTo>
                  <a:pt x="1944881" y="664346"/>
                  <a:pt x="1904209" y="704999"/>
                  <a:pt x="1904209" y="754908"/>
                </a:cubicBezTo>
                <a:lnTo>
                  <a:pt x="1904133" y="761605"/>
                </a:lnTo>
                <a:close/>
                <a:moveTo>
                  <a:pt x="2174177" y="1295657"/>
                </a:moveTo>
                <a:cubicBezTo>
                  <a:pt x="2173015" y="1294219"/>
                  <a:pt x="2170919" y="1294028"/>
                  <a:pt x="2169500" y="1295143"/>
                </a:cubicBezTo>
                <a:cubicBezTo>
                  <a:pt x="2168042" y="1296314"/>
                  <a:pt x="2167776" y="1298410"/>
                  <a:pt x="2169014" y="1299839"/>
                </a:cubicBezTo>
                <a:cubicBezTo>
                  <a:pt x="2173310" y="1305239"/>
                  <a:pt x="2178358" y="1310126"/>
                  <a:pt x="2183959" y="1314231"/>
                </a:cubicBezTo>
                <a:cubicBezTo>
                  <a:pt x="2184539" y="1314679"/>
                  <a:pt x="2185311" y="1314869"/>
                  <a:pt x="2185959" y="1314869"/>
                </a:cubicBezTo>
                <a:cubicBezTo>
                  <a:pt x="2187007" y="1314869"/>
                  <a:pt x="2187959" y="1314402"/>
                  <a:pt x="2188635" y="1313564"/>
                </a:cubicBezTo>
                <a:cubicBezTo>
                  <a:pt x="2189683" y="1312031"/>
                  <a:pt x="2189407" y="1310030"/>
                  <a:pt x="2187864" y="1308878"/>
                </a:cubicBezTo>
                <a:cubicBezTo>
                  <a:pt x="2182720" y="1305049"/>
                  <a:pt x="2178167" y="1300686"/>
                  <a:pt x="2174177" y="1295657"/>
                </a:cubicBezTo>
                <a:moveTo>
                  <a:pt x="2203589" y="1807721"/>
                </a:moveTo>
                <a:cubicBezTo>
                  <a:pt x="2202923" y="1809436"/>
                  <a:pt x="2203866" y="1811350"/>
                  <a:pt x="2205581" y="1811998"/>
                </a:cubicBezTo>
                <a:cubicBezTo>
                  <a:pt x="2212171" y="1814465"/>
                  <a:pt x="2219125" y="1816094"/>
                  <a:pt x="2226174" y="1816741"/>
                </a:cubicBezTo>
                <a:lnTo>
                  <a:pt x="2226545" y="1816741"/>
                </a:lnTo>
                <a:cubicBezTo>
                  <a:pt x="2228269" y="1816741"/>
                  <a:pt x="2229707" y="1815532"/>
                  <a:pt x="2229898" y="1813808"/>
                </a:cubicBezTo>
                <a:cubicBezTo>
                  <a:pt x="2230079" y="1811903"/>
                  <a:pt x="2228631" y="1810274"/>
                  <a:pt x="2226830" y="1810093"/>
                </a:cubicBezTo>
                <a:cubicBezTo>
                  <a:pt x="2220363" y="1809436"/>
                  <a:pt x="2213981" y="1807902"/>
                  <a:pt x="2207895" y="1805721"/>
                </a:cubicBezTo>
                <a:cubicBezTo>
                  <a:pt x="2206171" y="1805111"/>
                  <a:pt x="2204266" y="1805997"/>
                  <a:pt x="2203589" y="1807721"/>
                </a:cubicBezTo>
                <a:moveTo>
                  <a:pt x="1418082" y="761605"/>
                </a:moveTo>
                <a:lnTo>
                  <a:pt x="1401880" y="745373"/>
                </a:lnTo>
                <a:cubicBezTo>
                  <a:pt x="1400547" y="744071"/>
                  <a:pt x="1398451" y="744071"/>
                  <a:pt x="1397194" y="745373"/>
                </a:cubicBezTo>
                <a:cubicBezTo>
                  <a:pt x="1395870" y="746717"/>
                  <a:pt x="1395870" y="748801"/>
                  <a:pt x="1397194" y="750071"/>
                </a:cubicBezTo>
                <a:lnTo>
                  <a:pt x="1419130" y="771883"/>
                </a:lnTo>
                <a:cubicBezTo>
                  <a:pt x="1419777" y="772530"/>
                  <a:pt x="1420635" y="772809"/>
                  <a:pt x="1421502" y="772809"/>
                </a:cubicBezTo>
                <a:cubicBezTo>
                  <a:pt x="1422359" y="772809"/>
                  <a:pt x="1423216" y="772530"/>
                  <a:pt x="1423873" y="771883"/>
                </a:cubicBezTo>
                <a:lnTo>
                  <a:pt x="1445780" y="750071"/>
                </a:lnTo>
                <a:cubicBezTo>
                  <a:pt x="1446933" y="748997"/>
                  <a:pt x="1446933" y="746908"/>
                  <a:pt x="1445590" y="745554"/>
                </a:cubicBezTo>
                <a:cubicBezTo>
                  <a:pt x="1444266" y="744252"/>
                  <a:pt x="1442171" y="744252"/>
                  <a:pt x="1440913" y="745554"/>
                </a:cubicBezTo>
                <a:lnTo>
                  <a:pt x="1424731" y="761786"/>
                </a:lnTo>
                <a:lnTo>
                  <a:pt x="1424826" y="755089"/>
                </a:lnTo>
                <a:cubicBezTo>
                  <a:pt x="1424826" y="708817"/>
                  <a:pt x="1462545" y="671099"/>
                  <a:pt x="1508846" y="671099"/>
                </a:cubicBezTo>
                <a:cubicBezTo>
                  <a:pt x="1533887" y="671099"/>
                  <a:pt x="1557423" y="682117"/>
                  <a:pt x="1573416" y="701372"/>
                </a:cubicBezTo>
                <a:cubicBezTo>
                  <a:pt x="1574559" y="702817"/>
                  <a:pt x="1576654" y="702999"/>
                  <a:pt x="1578092" y="701738"/>
                </a:cubicBezTo>
                <a:cubicBezTo>
                  <a:pt x="1579512" y="700627"/>
                  <a:pt x="1579693" y="698529"/>
                  <a:pt x="1578559" y="697092"/>
                </a:cubicBezTo>
                <a:cubicBezTo>
                  <a:pt x="1561233" y="676345"/>
                  <a:pt x="1535887" y="664346"/>
                  <a:pt x="1508846" y="664346"/>
                </a:cubicBezTo>
                <a:cubicBezTo>
                  <a:pt x="1458840" y="664346"/>
                  <a:pt x="1418168" y="704999"/>
                  <a:pt x="1418168" y="754908"/>
                </a:cubicBezTo>
                <a:lnTo>
                  <a:pt x="1418082" y="761605"/>
                </a:lnTo>
                <a:close/>
                <a:moveTo>
                  <a:pt x="2025672" y="1484071"/>
                </a:moveTo>
                <a:lnTo>
                  <a:pt x="2025586" y="1490720"/>
                </a:lnTo>
                <a:lnTo>
                  <a:pt x="2009365" y="1474537"/>
                </a:lnTo>
                <a:cubicBezTo>
                  <a:pt x="2008051" y="1473194"/>
                  <a:pt x="2005946" y="1473194"/>
                  <a:pt x="2004717" y="1474537"/>
                </a:cubicBezTo>
                <a:cubicBezTo>
                  <a:pt x="2003374" y="1475832"/>
                  <a:pt x="2003374" y="1477966"/>
                  <a:pt x="2004717" y="1479175"/>
                </a:cubicBezTo>
                <a:lnTo>
                  <a:pt x="2026529" y="1501178"/>
                </a:lnTo>
                <a:cubicBezTo>
                  <a:pt x="2027187" y="1501883"/>
                  <a:pt x="2028044" y="1502169"/>
                  <a:pt x="2028901" y="1502169"/>
                </a:cubicBezTo>
                <a:cubicBezTo>
                  <a:pt x="2029758" y="1502169"/>
                  <a:pt x="2030644" y="1501883"/>
                  <a:pt x="2031302" y="1501178"/>
                </a:cubicBezTo>
                <a:lnTo>
                  <a:pt x="2053114" y="1479366"/>
                </a:lnTo>
                <a:cubicBezTo>
                  <a:pt x="2054457" y="1478070"/>
                  <a:pt x="2054457" y="1475975"/>
                  <a:pt x="2053114" y="1474727"/>
                </a:cubicBezTo>
                <a:cubicBezTo>
                  <a:pt x="2051771" y="1473375"/>
                  <a:pt x="2049675" y="1473375"/>
                  <a:pt x="2048427" y="1474727"/>
                </a:cubicBezTo>
                <a:lnTo>
                  <a:pt x="2032225" y="1490901"/>
                </a:lnTo>
                <a:lnTo>
                  <a:pt x="2032349" y="1484262"/>
                </a:lnTo>
                <a:cubicBezTo>
                  <a:pt x="2032349" y="1437923"/>
                  <a:pt x="2070059" y="1400204"/>
                  <a:pt x="2116350" y="1400204"/>
                </a:cubicBezTo>
                <a:cubicBezTo>
                  <a:pt x="2141392" y="1400204"/>
                  <a:pt x="2164918" y="1411291"/>
                  <a:pt x="2180911" y="1430541"/>
                </a:cubicBezTo>
                <a:cubicBezTo>
                  <a:pt x="2182054" y="1431922"/>
                  <a:pt x="2184168" y="1432122"/>
                  <a:pt x="2185588" y="1430912"/>
                </a:cubicBezTo>
                <a:cubicBezTo>
                  <a:pt x="2187007" y="1429741"/>
                  <a:pt x="2187216" y="1427655"/>
                  <a:pt x="2186073" y="1426207"/>
                </a:cubicBezTo>
                <a:cubicBezTo>
                  <a:pt x="2168738" y="1405471"/>
                  <a:pt x="2143287" y="1393460"/>
                  <a:pt x="2116350" y="1393460"/>
                </a:cubicBezTo>
                <a:cubicBezTo>
                  <a:pt x="2066363" y="1393460"/>
                  <a:pt x="2025672" y="1434113"/>
                  <a:pt x="2025672" y="1484071"/>
                </a:cubicBezTo>
                <a:moveTo>
                  <a:pt x="2179682" y="1975333"/>
                </a:moveTo>
                <a:cubicBezTo>
                  <a:pt x="2178263" y="1976504"/>
                  <a:pt x="2178263" y="1978600"/>
                  <a:pt x="2179596" y="1979895"/>
                </a:cubicBezTo>
                <a:cubicBezTo>
                  <a:pt x="2180911" y="1981248"/>
                  <a:pt x="2183006" y="1981248"/>
                  <a:pt x="2184273" y="1979895"/>
                </a:cubicBezTo>
                <a:lnTo>
                  <a:pt x="2200447" y="1963722"/>
                </a:lnTo>
                <a:lnTo>
                  <a:pt x="2200447" y="1970313"/>
                </a:lnTo>
                <a:cubicBezTo>
                  <a:pt x="2200637" y="1979524"/>
                  <a:pt x="2197589" y="1994773"/>
                  <a:pt x="2193874" y="2003708"/>
                </a:cubicBezTo>
                <a:cubicBezTo>
                  <a:pt x="2193121" y="2005432"/>
                  <a:pt x="2193988" y="2007337"/>
                  <a:pt x="2195589" y="2008127"/>
                </a:cubicBezTo>
                <a:cubicBezTo>
                  <a:pt x="2196074" y="2008318"/>
                  <a:pt x="2196446" y="2008403"/>
                  <a:pt x="2196922" y="2008403"/>
                </a:cubicBezTo>
                <a:cubicBezTo>
                  <a:pt x="2198265" y="2008403"/>
                  <a:pt x="2199494" y="2007622"/>
                  <a:pt x="2199980" y="2006413"/>
                </a:cubicBezTo>
                <a:cubicBezTo>
                  <a:pt x="2204180" y="1996592"/>
                  <a:pt x="2207324" y="1980410"/>
                  <a:pt x="2207124" y="1970313"/>
                </a:cubicBezTo>
                <a:lnTo>
                  <a:pt x="2207124" y="1963807"/>
                </a:lnTo>
                <a:lnTo>
                  <a:pt x="2223306" y="1980038"/>
                </a:lnTo>
                <a:cubicBezTo>
                  <a:pt x="2223992" y="1980686"/>
                  <a:pt x="2224840" y="1980962"/>
                  <a:pt x="2225678" y="1980962"/>
                </a:cubicBezTo>
                <a:cubicBezTo>
                  <a:pt x="2226545" y="1980962"/>
                  <a:pt x="2227393" y="1980686"/>
                  <a:pt x="2228079" y="1980038"/>
                </a:cubicBezTo>
                <a:cubicBezTo>
                  <a:pt x="2229402" y="1978685"/>
                  <a:pt x="2229402" y="1976609"/>
                  <a:pt x="2228079" y="1975333"/>
                </a:cubicBezTo>
                <a:lnTo>
                  <a:pt x="2206266" y="1953530"/>
                </a:lnTo>
                <a:cubicBezTo>
                  <a:pt x="2205685" y="1952968"/>
                  <a:pt x="2204818" y="1952596"/>
                  <a:pt x="2203866" y="1952596"/>
                </a:cubicBezTo>
                <a:cubicBezTo>
                  <a:pt x="2202913" y="1952596"/>
                  <a:pt x="2202180" y="1952968"/>
                  <a:pt x="2201494" y="1953530"/>
                </a:cubicBezTo>
                <a:lnTo>
                  <a:pt x="2179682" y="1975333"/>
                </a:lnTo>
                <a:close/>
                <a:moveTo>
                  <a:pt x="2237804" y="1774288"/>
                </a:moveTo>
                <a:cubicBezTo>
                  <a:pt x="2219897" y="1774288"/>
                  <a:pt x="2205323" y="1759677"/>
                  <a:pt x="2205323" y="1741770"/>
                </a:cubicBezTo>
                <a:cubicBezTo>
                  <a:pt x="2205323" y="1716843"/>
                  <a:pt x="2229993" y="1680162"/>
                  <a:pt x="2237804" y="1680162"/>
                </a:cubicBezTo>
                <a:cubicBezTo>
                  <a:pt x="2245604" y="1680162"/>
                  <a:pt x="2270255" y="1716843"/>
                  <a:pt x="2270255" y="1741770"/>
                </a:cubicBezTo>
                <a:cubicBezTo>
                  <a:pt x="2270255" y="1759677"/>
                  <a:pt x="2255711" y="1774288"/>
                  <a:pt x="2237804" y="1774288"/>
                </a:cubicBezTo>
                <a:moveTo>
                  <a:pt x="2237804" y="1687211"/>
                </a:moveTo>
                <a:cubicBezTo>
                  <a:pt x="2232270" y="1691773"/>
                  <a:pt x="2211991" y="1719958"/>
                  <a:pt x="2211991" y="1741770"/>
                </a:cubicBezTo>
                <a:cubicBezTo>
                  <a:pt x="2211991" y="1756000"/>
                  <a:pt x="2223602" y="1767583"/>
                  <a:pt x="2237804" y="1767583"/>
                </a:cubicBezTo>
                <a:cubicBezTo>
                  <a:pt x="2252081" y="1767583"/>
                  <a:pt x="2263702" y="1756096"/>
                  <a:pt x="2263616" y="1741770"/>
                </a:cubicBezTo>
                <a:cubicBezTo>
                  <a:pt x="2263616" y="1719958"/>
                  <a:pt x="2243299" y="1691773"/>
                  <a:pt x="2237804" y="1687211"/>
                </a:cubicBezTo>
                <a:moveTo>
                  <a:pt x="2181968" y="1537087"/>
                </a:moveTo>
                <a:cubicBezTo>
                  <a:pt x="2177882" y="1542059"/>
                  <a:pt x="2173110" y="1546527"/>
                  <a:pt x="2167776" y="1550432"/>
                </a:cubicBezTo>
                <a:cubicBezTo>
                  <a:pt x="2166261" y="1551508"/>
                  <a:pt x="2165975" y="1553604"/>
                  <a:pt x="2167014" y="1555090"/>
                </a:cubicBezTo>
                <a:cubicBezTo>
                  <a:pt x="2167690" y="1555975"/>
                  <a:pt x="2168642" y="1556433"/>
                  <a:pt x="2169680" y="1556433"/>
                </a:cubicBezTo>
                <a:cubicBezTo>
                  <a:pt x="2170366" y="1556433"/>
                  <a:pt x="2171014" y="1556242"/>
                  <a:pt x="2171681" y="1555785"/>
                </a:cubicBezTo>
                <a:cubicBezTo>
                  <a:pt x="2177396" y="1551594"/>
                  <a:pt x="2182644" y="1546708"/>
                  <a:pt x="2187131" y="1541269"/>
                </a:cubicBezTo>
                <a:cubicBezTo>
                  <a:pt x="2188274" y="1539878"/>
                  <a:pt x="2188083" y="1537783"/>
                  <a:pt x="2186645" y="1536621"/>
                </a:cubicBezTo>
                <a:cubicBezTo>
                  <a:pt x="2185216" y="1535459"/>
                  <a:pt x="2183111" y="1535697"/>
                  <a:pt x="2181968" y="1537087"/>
                </a:cubicBezTo>
                <a:moveTo>
                  <a:pt x="2203589" y="1321756"/>
                </a:moveTo>
                <a:cubicBezTo>
                  <a:pt x="2202923" y="1323470"/>
                  <a:pt x="2203866" y="1325375"/>
                  <a:pt x="2205581" y="1326032"/>
                </a:cubicBezTo>
                <a:cubicBezTo>
                  <a:pt x="2212171" y="1328499"/>
                  <a:pt x="2219125" y="1330128"/>
                  <a:pt x="2226174" y="1330776"/>
                </a:cubicBezTo>
                <a:lnTo>
                  <a:pt x="2226545" y="1330776"/>
                </a:lnTo>
                <a:cubicBezTo>
                  <a:pt x="2228269" y="1330776"/>
                  <a:pt x="2229707" y="1329557"/>
                  <a:pt x="2229898" y="1327842"/>
                </a:cubicBezTo>
                <a:cubicBezTo>
                  <a:pt x="2230079" y="1325937"/>
                  <a:pt x="2228631" y="1324308"/>
                  <a:pt x="2226830" y="1324128"/>
                </a:cubicBezTo>
                <a:cubicBezTo>
                  <a:pt x="2220363" y="1323470"/>
                  <a:pt x="2213981" y="1321937"/>
                  <a:pt x="2207895" y="1319756"/>
                </a:cubicBezTo>
                <a:cubicBezTo>
                  <a:pt x="2206171" y="1319146"/>
                  <a:pt x="2204266" y="1320022"/>
                  <a:pt x="2203589" y="1321756"/>
                </a:cubicBezTo>
                <a:moveTo>
                  <a:pt x="2025672" y="998001"/>
                </a:moveTo>
                <a:lnTo>
                  <a:pt x="2025586" y="1004659"/>
                </a:lnTo>
                <a:lnTo>
                  <a:pt x="2009365" y="988476"/>
                </a:lnTo>
                <a:cubicBezTo>
                  <a:pt x="2008051" y="987123"/>
                  <a:pt x="2005946" y="987123"/>
                  <a:pt x="2004717" y="988476"/>
                </a:cubicBezTo>
                <a:cubicBezTo>
                  <a:pt x="2003374" y="989819"/>
                  <a:pt x="2003374" y="991914"/>
                  <a:pt x="2004717" y="993124"/>
                </a:cubicBezTo>
                <a:lnTo>
                  <a:pt x="2026529" y="1015117"/>
                </a:lnTo>
                <a:cubicBezTo>
                  <a:pt x="2027187" y="1015822"/>
                  <a:pt x="2028044" y="1016098"/>
                  <a:pt x="2028901" y="1016098"/>
                </a:cubicBezTo>
                <a:cubicBezTo>
                  <a:pt x="2029758" y="1016098"/>
                  <a:pt x="2030644" y="1015822"/>
                  <a:pt x="2031302" y="1015117"/>
                </a:cubicBezTo>
                <a:lnTo>
                  <a:pt x="2053114" y="993305"/>
                </a:lnTo>
                <a:cubicBezTo>
                  <a:pt x="2054457" y="992010"/>
                  <a:pt x="2054457" y="989914"/>
                  <a:pt x="2053114" y="988657"/>
                </a:cubicBezTo>
                <a:cubicBezTo>
                  <a:pt x="2051771" y="987304"/>
                  <a:pt x="2049675" y="987304"/>
                  <a:pt x="2048427" y="988657"/>
                </a:cubicBezTo>
                <a:lnTo>
                  <a:pt x="2032225" y="1004840"/>
                </a:lnTo>
                <a:lnTo>
                  <a:pt x="2032349" y="998191"/>
                </a:lnTo>
                <a:cubicBezTo>
                  <a:pt x="2032349" y="951872"/>
                  <a:pt x="2070059" y="914153"/>
                  <a:pt x="2116350" y="914153"/>
                </a:cubicBezTo>
                <a:cubicBezTo>
                  <a:pt x="2141392" y="914153"/>
                  <a:pt x="2164918" y="925218"/>
                  <a:pt x="2180911" y="944469"/>
                </a:cubicBezTo>
                <a:cubicBezTo>
                  <a:pt x="2182054" y="945868"/>
                  <a:pt x="2184168" y="946050"/>
                  <a:pt x="2185588" y="944840"/>
                </a:cubicBezTo>
                <a:cubicBezTo>
                  <a:pt x="2187007" y="943677"/>
                  <a:pt x="2187216" y="941594"/>
                  <a:pt x="2186073" y="940194"/>
                </a:cubicBezTo>
                <a:cubicBezTo>
                  <a:pt x="2168738" y="919400"/>
                  <a:pt x="2143287" y="907410"/>
                  <a:pt x="2116350" y="907410"/>
                </a:cubicBezTo>
                <a:cubicBezTo>
                  <a:pt x="2066363" y="907410"/>
                  <a:pt x="2025672" y="948049"/>
                  <a:pt x="2025672" y="998001"/>
                </a:cubicBezTo>
                <a:moveTo>
                  <a:pt x="2237804" y="1288313"/>
                </a:moveTo>
                <a:cubicBezTo>
                  <a:pt x="2219897" y="1288313"/>
                  <a:pt x="2205323" y="1273759"/>
                  <a:pt x="2205323" y="1255852"/>
                </a:cubicBezTo>
                <a:cubicBezTo>
                  <a:pt x="2205323" y="1230878"/>
                  <a:pt x="2229993" y="1194225"/>
                  <a:pt x="2237804" y="1194225"/>
                </a:cubicBezTo>
                <a:cubicBezTo>
                  <a:pt x="2245604" y="1194225"/>
                  <a:pt x="2270255" y="1230878"/>
                  <a:pt x="2270255" y="1255852"/>
                </a:cubicBezTo>
                <a:cubicBezTo>
                  <a:pt x="2270255" y="1273759"/>
                  <a:pt x="2255711" y="1288313"/>
                  <a:pt x="2237804" y="1288313"/>
                </a:cubicBezTo>
                <a:moveTo>
                  <a:pt x="2237804" y="1201245"/>
                </a:moveTo>
                <a:cubicBezTo>
                  <a:pt x="2232270" y="1205808"/>
                  <a:pt x="2211991" y="1234040"/>
                  <a:pt x="2211991" y="1255852"/>
                </a:cubicBezTo>
                <a:cubicBezTo>
                  <a:pt x="2211991" y="1270035"/>
                  <a:pt x="2223602" y="1281665"/>
                  <a:pt x="2237804" y="1281665"/>
                </a:cubicBezTo>
                <a:cubicBezTo>
                  <a:pt x="2252081" y="1281665"/>
                  <a:pt x="2263702" y="1270035"/>
                  <a:pt x="2263616" y="1255852"/>
                </a:cubicBezTo>
                <a:cubicBezTo>
                  <a:pt x="2263616" y="1234040"/>
                  <a:pt x="2243299" y="1205808"/>
                  <a:pt x="2237804" y="1201245"/>
                </a:cubicBezTo>
                <a:moveTo>
                  <a:pt x="2179682" y="1489272"/>
                </a:moveTo>
                <a:cubicBezTo>
                  <a:pt x="2178263" y="1490529"/>
                  <a:pt x="2178263" y="1492625"/>
                  <a:pt x="2179596" y="1493882"/>
                </a:cubicBezTo>
                <a:cubicBezTo>
                  <a:pt x="2180911" y="1495187"/>
                  <a:pt x="2183006" y="1495187"/>
                  <a:pt x="2184273" y="1493882"/>
                </a:cubicBezTo>
                <a:lnTo>
                  <a:pt x="2200447" y="1477642"/>
                </a:lnTo>
                <a:lnTo>
                  <a:pt x="2200447" y="1484252"/>
                </a:lnTo>
                <a:cubicBezTo>
                  <a:pt x="2200637" y="1493463"/>
                  <a:pt x="2197589" y="1508712"/>
                  <a:pt x="2193874" y="1517694"/>
                </a:cubicBezTo>
                <a:cubicBezTo>
                  <a:pt x="2193121" y="1519371"/>
                  <a:pt x="2193988" y="1521276"/>
                  <a:pt x="2195589" y="1522066"/>
                </a:cubicBezTo>
                <a:cubicBezTo>
                  <a:pt x="2196074" y="1522247"/>
                  <a:pt x="2196446" y="1522343"/>
                  <a:pt x="2196922" y="1522343"/>
                </a:cubicBezTo>
                <a:cubicBezTo>
                  <a:pt x="2198265" y="1522343"/>
                  <a:pt x="2199494" y="1521552"/>
                  <a:pt x="2199980" y="1520342"/>
                </a:cubicBezTo>
                <a:cubicBezTo>
                  <a:pt x="2204180" y="1510532"/>
                  <a:pt x="2207324" y="1494349"/>
                  <a:pt x="2207124" y="1484252"/>
                </a:cubicBezTo>
                <a:lnTo>
                  <a:pt x="2207124" y="1477747"/>
                </a:lnTo>
                <a:lnTo>
                  <a:pt x="2223306" y="1493977"/>
                </a:lnTo>
                <a:cubicBezTo>
                  <a:pt x="2223992" y="1494625"/>
                  <a:pt x="2224840" y="1494901"/>
                  <a:pt x="2225678" y="1494901"/>
                </a:cubicBezTo>
                <a:cubicBezTo>
                  <a:pt x="2226545" y="1494901"/>
                  <a:pt x="2227393" y="1494625"/>
                  <a:pt x="2228079" y="1493977"/>
                </a:cubicBezTo>
                <a:cubicBezTo>
                  <a:pt x="2229402" y="1492625"/>
                  <a:pt x="2229402" y="1490529"/>
                  <a:pt x="2228079" y="1489272"/>
                </a:cubicBezTo>
                <a:lnTo>
                  <a:pt x="2206266" y="1467460"/>
                </a:lnTo>
                <a:cubicBezTo>
                  <a:pt x="2205685" y="1466907"/>
                  <a:pt x="2204818" y="1466526"/>
                  <a:pt x="2203866" y="1466526"/>
                </a:cubicBezTo>
                <a:cubicBezTo>
                  <a:pt x="2202913" y="1466526"/>
                  <a:pt x="2202180" y="1466907"/>
                  <a:pt x="2201494" y="1467460"/>
                </a:cubicBezTo>
                <a:lnTo>
                  <a:pt x="2179682" y="1489272"/>
                </a:lnTo>
                <a:close/>
                <a:moveTo>
                  <a:pt x="227647" y="583750"/>
                </a:moveTo>
                <a:cubicBezTo>
                  <a:pt x="233363" y="579570"/>
                  <a:pt x="238592" y="574681"/>
                  <a:pt x="243059" y="569291"/>
                </a:cubicBezTo>
                <a:cubicBezTo>
                  <a:pt x="244192" y="567844"/>
                  <a:pt x="244021" y="565756"/>
                  <a:pt x="242592" y="564584"/>
                </a:cubicBezTo>
                <a:cubicBezTo>
                  <a:pt x="241249" y="563472"/>
                  <a:pt x="239163" y="563663"/>
                  <a:pt x="237915" y="565054"/>
                </a:cubicBezTo>
                <a:cubicBezTo>
                  <a:pt x="233819" y="570026"/>
                  <a:pt x="229057" y="574499"/>
                  <a:pt x="223742" y="578407"/>
                </a:cubicBezTo>
                <a:cubicBezTo>
                  <a:pt x="222209" y="579471"/>
                  <a:pt x="221913" y="581559"/>
                  <a:pt x="222971" y="583104"/>
                </a:cubicBezTo>
                <a:cubicBezTo>
                  <a:pt x="223647" y="583932"/>
                  <a:pt x="224590" y="584406"/>
                  <a:pt x="225647" y="584406"/>
                </a:cubicBezTo>
                <a:cubicBezTo>
                  <a:pt x="226285" y="584406"/>
                  <a:pt x="226971" y="584216"/>
                  <a:pt x="227647" y="583750"/>
                </a:cubicBezTo>
                <a:moveTo>
                  <a:pt x="601389" y="3617376"/>
                </a:moveTo>
                <a:cubicBezTo>
                  <a:pt x="602552" y="3618767"/>
                  <a:pt x="604647" y="3618957"/>
                  <a:pt x="606066" y="3617757"/>
                </a:cubicBezTo>
                <a:cubicBezTo>
                  <a:pt x="607504" y="3616585"/>
                  <a:pt x="607686" y="3614500"/>
                  <a:pt x="606542" y="3613052"/>
                </a:cubicBezTo>
                <a:cubicBezTo>
                  <a:pt x="589197" y="3592316"/>
                  <a:pt x="563880" y="3580305"/>
                  <a:pt x="536810" y="3580305"/>
                </a:cubicBezTo>
                <a:cubicBezTo>
                  <a:pt x="486813" y="3580305"/>
                  <a:pt x="446141" y="3620958"/>
                  <a:pt x="446141" y="3670907"/>
                </a:cubicBezTo>
                <a:lnTo>
                  <a:pt x="446037" y="3677555"/>
                </a:lnTo>
                <a:lnTo>
                  <a:pt x="429863" y="3661372"/>
                </a:lnTo>
                <a:cubicBezTo>
                  <a:pt x="428520" y="3660029"/>
                  <a:pt x="426415" y="3660029"/>
                  <a:pt x="425186" y="3661372"/>
                </a:cubicBezTo>
                <a:cubicBezTo>
                  <a:pt x="423863" y="3662677"/>
                  <a:pt x="423863" y="3664772"/>
                  <a:pt x="425186" y="3666011"/>
                </a:cubicBezTo>
                <a:lnTo>
                  <a:pt x="447094" y="3687823"/>
                </a:lnTo>
                <a:cubicBezTo>
                  <a:pt x="447770" y="3688490"/>
                  <a:pt x="448599" y="3688814"/>
                  <a:pt x="449466" y="3688814"/>
                </a:cubicBezTo>
                <a:cubicBezTo>
                  <a:pt x="450332" y="3688814"/>
                  <a:pt x="451171" y="3688490"/>
                  <a:pt x="451866" y="3687823"/>
                </a:cubicBezTo>
                <a:lnTo>
                  <a:pt x="473773" y="3666011"/>
                </a:lnTo>
                <a:cubicBezTo>
                  <a:pt x="474907" y="3665001"/>
                  <a:pt x="474907" y="3662906"/>
                  <a:pt x="473583" y="3661562"/>
                </a:cubicBezTo>
                <a:cubicBezTo>
                  <a:pt x="472230" y="3660219"/>
                  <a:pt x="470135" y="3660219"/>
                  <a:pt x="468906" y="3661562"/>
                </a:cubicBezTo>
                <a:lnTo>
                  <a:pt x="452723" y="3677745"/>
                </a:lnTo>
                <a:lnTo>
                  <a:pt x="452799" y="3671097"/>
                </a:lnTo>
                <a:cubicBezTo>
                  <a:pt x="452799" y="3624777"/>
                  <a:pt x="490528" y="3587048"/>
                  <a:pt x="536810" y="3587048"/>
                </a:cubicBezTo>
                <a:cubicBezTo>
                  <a:pt x="561880" y="3587048"/>
                  <a:pt x="585388" y="3598126"/>
                  <a:pt x="601389" y="3617376"/>
                </a:cubicBezTo>
                <a:moveTo>
                  <a:pt x="114090" y="3680822"/>
                </a:moveTo>
                <a:cubicBezTo>
                  <a:pt x="115443" y="3682118"/>
                  <a:pt x="117529" y="3682118"/>
                  <a:pt x="118757" y="3680822"/>
                </a:cubicBezTo>
                <a:lnTo>
                  <a:pt x="134941" y="3664582"/>
                </a:lnTo>
                <a:lnTo>
                  <a:pt x="134941" y="3671183"/>
                </a:lnTo>
                <a:cubicBezTo>
                  <a:pt x="135141" y="3680403"/>
                  <a:pt x="132093" y="3695652"/>
                  <a:pt x="128397" y="3704634"/>
                </a:cubicBezTo>
                <a:cubicBezTo>
                  <a:pt x="127625" y="3706302"/>
                  <a:pt x="128492" y="3708206"/>
                  <a:pt x="130092" y="3708997"/>
                </a:cubicBezTo>
                <a:cubicBezTo>
                  <a:pt x="130493" y="3709197"/>
                  <a:pt x="130940" y="3709273"/>
                  <a:pt x="131436" y="3709273"/>
                </a:cubicBezTo>
                <a:cubicBezTo>
                  <a:pt x="132769" y="3709273"/>
                  <a:pt x="133998" y="3708540"/>
                  <a:pt x="134483" y="3707273"/>
                </a:cubicBezTo>
                <a:cubicBezTo>
                  <a:pt x="138674" y="3697481"/>
                  <a:pt x="141798" y="3681279"/>
                  <a:pt x="141627" y="3671183"/>
                </a:cubicBezTo>
                <a:lnTo>
                  <a:pt x="141627" y="3664677"/>
                </a:lnTo>
                <a:lnTo>
                  <a:pt x="157810" y="3680908"/>
                </a:lnTo>
                <a:cubicBezTo>
                  <a:pt x="158477" y="3681565"/>
                  <a:pt x="159344" y="3681841"/>
                  <a:pt x="160211" y="3681841"/>
                </a:cubicBezTo>
                <a:cubicBezTo>
                  <a:pt x="161068" y="3681841"/>
                  <a:pt x="161915" y="3681565"/>
                  <a:pt x="162582" y="3680908"/>
                </a:cubicBezTo>
                <a:cubicBezTo>
                  <a:pt x="163906" y="3679565"/>
                  <a:pt x="163906" y="3677469"/>
                  <a:pt x="162582" y="3676212"/>
                </a:cubicBezTo>
                <a:lnTo>
                  <a:pt x="140675" y="3654304"/>
                </a:lnTo>
                <a:cubicBezTo>
                  <a:pt x="140094" y="3653752"/>
                  <a:pt x="139255" y="3653371"/>
                  <a:pt x="138303" y="3653371"/>
                </a:cubicBezTo>
                <a:cubicBezTo>
                  <a:pt x="137341" y="3653371"/>
                  <a:pt x="136570" y="3653752"/>
                  <a:pt x="135912" y="3654304"/>
                </a:cubicBezTo>
                <a:lnTo>
                  <a:pt x="114090" y="3676117"/>
                </a:lnTo>
                <a:cubicBezTo>
                  <a:pt x="112757" y="3677469"/>
                  <a:pt x="112757" y="3679565"/>
                  <a:pt x="114090" y="3680822"/>
                </a:cubicBezTo>
                <a:moveTo>
                  <a:pt x="371380" y="3704634"/>
                </a:moveTo>
                <a:cubicBezTo>
                  <a:pt x="370618" y="3706302"/>
                  <a:pt x="371465" y="3708206"/>
                  <a:pt x="373075" y="3708997"/>
                </a:cubicBezTo>
                <a:cubicBezTo>
                  <a:pt x="373551" y="3709197"/>
                  <a:pt x="373932" y="3709273"/>
                  <a:pt x="374418" y="3709273"/>
                </a:cubicBezTo>
                <a:cubicBezTo>
                  <a:pt x="375751" y="3709273"/>
                  <a:pt x="376990" y="3708540"/>
                  <a:pt x="377466" y="3707273"/>
                </a:cubicBezTo>
                <a:cubicBezTo>
                  <a:pt x="381657" y="3697481"/>
                  <a:pt x="384791" y="3681279"/>
                  <a:pt x="384610" y="3671183"/>
                </a:cubicBezTo>
                <a:lnTo>
                  <a:pt x="384610" y="3664677"/>
                </a:lnTo>
                <a:lnTo>
                  <a:pt x="400802" y="3680908"/>
                </a:lnTo>
                <a:cubicBezTo>
                  <a:pt x="401469" y="3681565"/>
                  <a:pt x="402327" y="3681841"/>
                  <a:pt x="403184" y="3681841"/>
                </a:cubicBezTo>
                <a:cubicBezTo>
                  <a:pt x="404050" y="3681841"/>
                  <a:pt x="404889" y="3681565"/>
                  <a:pt x="405565" y="3680908"/>
                </a:cubicBezTo>
                <a:cubicBezTo>
                  <a:pt x="406889" y="3679565"/>
                  <a:pt x="406889" y="3677469"/>
                  <a:pt x="405565" y="3676212"/>
                </a:cubicBezTo>
                <a:lnTo>
                  <a:pt x="383657" y="3654304"/>
                </a:lnTo>
                <a:cubicBezTo>
                  <a:pt x="383076" y="3653752"/>
                  <a:pt x="382238" y="3653371"/>
                  <a:pt x="381285" y="3653371"/>
                </a:cubicBezTo>
                <a:cubicBezTo>
                  <a:pt x="380314" y="3653371"/>
                  <a:pt x="379562" y="3653752"/>
                  <a:pt x="378895" y="3654304"/>
                </a:cubicBezTo>
                <a:lnTo>
                  <a:pt x="357073" y="3676117"/>
                </a:lnTo>
                <a:cubicBezTo>
                  <a:pt x="355749" y="3677469"/>
                  <a:pt x="355749" y="3679565"/>
                  <a:pt x="357073" y="3680822"/>
                </a:cubicBezTo>
                <a:cubicBezTo>
                  <a:pt x="358426" y="3682118"/>
                  <a:pt x="360512" y="3682118"/>
                  <a:pt x="361750" y="3680822"/>
                </a:cubicBezTo>
                <a:lnTo>
                  <a:pt x="377923" y="3664582"/>
                </a:lnTo>
                <a:lnTo>
                  <a:pt x="377923" y="3671183"/>
                </a:lnTo>
                <a:cubicBezTo>
                  <a:pt x="378123" y="3680403"/>
                  <a:pt x="375075" y="3695652"/>
                  <a:pt x="371380" y="3704634"/>
                </a:cubicBezTo>
                <a:moveTo>
                  <a:pt x="358416" y="3617376"/>
                </a:moveTo>
                <a:cubicBezTo>
                  <a:pt x="359559" y="3618767"/>
                  <a:pt x="361655" y="3618957"/>
                  <a:pt x="363074" y="3617757"/>
                </a:cubicBezTo>
                <a:cubicBezTo>
                  <a:pt x="364521" y="3616585"/>
                  <a:pt x="364693" y="3614500"/>
                  <a:pt x="363560" y="3613052"/>
                </a:cubicBezTo>
                <a:cubicBezTo>
                  <a:pt x="346205" y="3592316"/>
                  <a:pt x="320792" y="3580305"/>
                  <a:pt x="293818" y="3580305"/>
                </a:cubicBezTo>
                <a:cubicBezTo>
                  <a:pt x="243830" y="3580305"/>
                  <a:pt x="203159" y="3620958"/>
                  <a:pt x="203159" y="3670907"/>
                </a:cubicBezTo>
                <a:lnTo>
                  <a:pt x="203054" y="3677555"/>
                </a:lnTo>
                <a:lnTo>
                  <a:pt x="186880" y="3661372"/>
                </a:lnTo>
                <a:cubicBezTo>
                  <a:pt x="185538" y="3660029"/>
                  <a:pt x="183432" y="3660029"/>
                  <a:pt x="182194" y="3661372"/>
                </a:cubicBezTo>
                <a:cubicBezTo>
                  <a:pt x="180880" y="3662677"/>
                  <a:pt x="180880" y="3664772"/>
                  <a:pt x="182194" y="3666011"/>
                </a:cubicBezTo>
                <a:lnTo>
                  <a:pt x="204006" y="3687823"/>
                </a:lnTo>
                <a:cubicBezTo>
                  <a:pt x="204692" y="3688490"/>
                  <a:pt x="205549" y="3688814"/>
                  <a:pt x="206378" y="3688814"/>
                </a:cubicBezTo>
                <a:cubicBezTo>
                  <a:pt x="207245" y="3688814"/>
                  <a:pt x="208112" y="3688490"/>
                  <a:pt x="208779" y="3687823"/>
                </a:cubicBezTo>
                <a:lnTo>
                  <a:pt x="230591" y="3666011"/>
                </a:lnTo>
                <a:cubicBezTo>
                  <a:pt x="231924" y="3665001"/>
                  <a:pt x="231924" y="3662906"/>
                  <a:pt x="230591" y="3661562"/>
                </a:cubicBezTo>
                <a:cubicBezTo>
                  <a:pt x="229248" y="3660219"/>
                  <a:pt x="227162" y="3660219"/>
                  <a:pt x="225914" y="3661562"/>
                </a:cubicBezTo>
                <a:lnTo>
                  <a:pt x="209740" y="3677745"/>
                </a:lnTo>
                <a:lnTo>
                  <a:pt x="209835" y="3671097"/>
                </a:lnTo>
                <a:cubicBezTo>
                  <a:pt x="209835" y="3624777"/>
                  <a:pt x="247555" y="3587048"/>
                  <a:pt x="293818" y="3587048"/>
                </a:cubicBezTo>
                <a:cubicBezTo>
                  <a:pt x="318897" y="3587048"/>
                  <a:pt x="342405" y="3598126"/>
                  <a:pt x="358416" y="3617376"/>
                </a:cubicBezTo>
                <a:moveTo>
                  <a:pt x="230200" y="3725656"/>
                </a:moveTo>
                <a:cubicBezTo>
                  <a:pt x="229057" y="3724209"/>
                  <a:pt x="226962" y="3724027"/>
                  <a:pt x="225552" y="3725190"/>
                </a:cubicBezTo>
                <a:cubicBezTo>
                  <a:pt x="224104" y="3726313"/>
                  <a:pt x="223828" y="3728447"/>
                  <a:pt x="225057" y="3729838"/>
                </a:cubicBezTo>
                <a:cubicBezTo>
                  <a:pt x="229352" y="3735267"/>
                  <a:pt x="234410" y="3740115"/>
                  <a:pt x="240011" y="3744258"/>
                </a:cubicBezTo>
                <a:cubicBezTo>
                  <a:pt x="240592" y="3744716"/>
                  <a:pt x="241363" y="3744897"/>
                  <a:pt x="242011" y="3744897"/>
                </a:cubicBezTo>
                <a:cubicBezTo>
                  <a:pt x="243059" y="3744897"/>
                  <a:pt x="244011" y="3744449"/>
                  <a:pt x="244697" y="3743554"/>
                </a:cubicBezTo>
                <a:cubicBezTo>
                  <a:pt x="245736" y="3742011"/>
                  <a:pt x="245469" y="3740011"/>
                  <a:pt x="243916" y="3738906"/>
                </a:cubicBezTo>
                <a:cubicBezTo>
                  <a:pt x="238782" y="3735095"/>
                  <a:pt x="234201" y="3730619"/>
                  <a:pt x="230200" y="3725656"/>
                </a:cubicBezTo>
                <a:moveTo>
                  <a:pt x="473183" y="3725656"/>
                </a:moveTo>
                <a:cubicBezTo>
                  <a:pt x="472040" y="3724209"/>
                  <a:pt x="469945" y="3724027"/>
                  <a:pt x="468516" y="3725190"/>
                </a:cubicBezTo>
                <a:cubicBezTo>
                  <a:pt x="467087" y="3726313"/>
                  <a:pt x="466810" y="3728447"/>
                  <a:pt x="468039" y="3729838"/>
                </a:cubicBezTo>
                <a:cubicBezTo>
                  <a:pt x="472316" y="3735267"/>
                  <a:pt x="477364" y="3740115"/>
                  <a:pt x="482994" y="3744258"/>
                </a:cubicBezTo>
                <a:cubicBezTo>
                  <a:pt x="483575" y="3744716"/>
                  <a:pt x="484318" y="3744897"/>
                  <a:pt x="484994" y="3744897"/>
                </a:cubicBezTo>
                <a:cubicBezTo>
                  <a:pt x="486051" y="3744897"/>
                  <a:pt x="486994" y="3744449"/>
                  <a:pt x="487670" y="3743554"/>
                </a:cubicBezTo>
                <a:cubicBezTo>
                  <a:pt x="488709" y="3742011"/>
                  <a:pt x="488452" y="3740011"/>
                  <a:pt x="486908" y="3738906"/>
                </a:cubicBezTo>
                <a:cubicBezTo>
                  <a:pt x="481765" y="3735095"/>
                  <a:pt x="477183" y="3730619"/>
                  <a:pt x="473183" y="3725656"/>
                </a:cubicBezTo>
                <a:moveTo>
                  <a:pt x="857316" y="3704634"/>
                </a:moveTo>
                <a:cubicBezTo>
                  <a:pt x="856679" y="3706302"/>
                  <a:pt x="857422" y="3708206"/>
                  <a:pt x="859050" y="3708997"/>
                </a:cubicBezTo>
                <a:cubicBezTo>
                  <a:pt x="859536" y="3709197"/>
                  <a:pt x="859907" y="3709273"/>
                  <a:pt x="860374" y="3709273"/>
                </a:cubicBezTo>
                <a:cubicBezTo>
                  <a:pt x="861717" y="3709273"/>
                  <a:pt x="862955" y="3708540"/>
                  <a:pt x="863422" y="3707273"/>
                </a:cubicBezTo>
                <a:cubicBezTo>
                  <a:pt x="867623" y="3697481"/>
                  <a:pt x="870756" y="3681279"/>
                  <a:pt x="870585" y="3671183"/>
                </a:cubicBezTo>
                <a:lnTo>
                  <a:pt x="870585" y="3664677"/>
                </a:lnTo>
                <a:lnTo>
                  <a:pt x="886768" y="3680908"/>
                </a:lnTo>
                <a:cubicBezTo>
                  <a:pt x="887435" y="3681565"/>
                  <a:pt x="888292" y="3681841"/>
                  <a:pt x="889130" y="3681841"/>
                </a:cubicBezTo>
                <a:cubicBezTo>
                  <a:pt x="889997" y="3681841"/>
                  <a:pt x="890864" y="3681565"/>
                  <a:pt x="891530" y="3680908"/>
                </a:cubicBezTo>
                <a:cubicBezTo>
                  <a:pt x="892854" y="3679565"/>
                  <a:pt x="892854" y="3677469"/>
                  <a:pt x="891530" y="3676212"/>
                </a:cubicBezTo>
                <a:lnTo>
                  <a:pt x="869623" y="3654304"/>
                </a:lnTo>
                <a:cubicBezTo>
                  <a:pt x="869042" y="3653752"/>
                  <a:pt x="868185" y="3653371"/>
                  <a:pt x="867232" y="3653371"/>
                </a:cubicBezTo>
                <a:cubicBezTo>
                  <a:pt x="866270" y="3653371"/>
                  <a:pt x="865537" y="3653752"/>
                  <a:pt x="864861" y="3654304"/>
                </a:cubicBezTo>
                <a:lnTo>
                  <a:pt x="843039" y="3676117"/>
                </a:lnTo>
                <a:cubicBezTo>
                  <a:pt x="841724" y="3677469"/>
                  <a:pt x="841724" y="3679565"/>
                  <a:pt x="843039" y="3680822"/>
                </a:cubicBezTo>
                <a:cubicBezTo>
                  <a:pt x="844372" y="3682118"/>
                  <a:pt x="846468" y="3682118"/>
                  <a:pt x="847715" y="3680822"/>
                </a:cubicBezTo>
                <a:lnTo>
                  <a:pt x="863908" y="3664582"/>
                </a:lnTo>
                <a:lnTo>
                  <a:pt x="863908" y="3671183"/>
                </a:lnTo>
                <a:cubicBezTo>
                  <a:pt x="864089" y="3680403"/>
                  <a:pt x="861050" y="3695652"/>
                  <a:pt x="857316" y="3704634"/>
                </a:cubicBezTo>
                <a:moveTo>
                  <a:pt x="844467" y="3617376"/>
                </a:moveTo>
                <a:cubicBezTo>
                  <a:pt x="845629" y="3618767"/>
                  <a:pt x="847715" y="3618957"/>
                  <a:pt x="849135" y="3617757"/>
                </a:cubicBezTo>
                <a:cubicBezTo>
                  <a:pt x="850582" y="3616585"/>
                  <a:pt x="850773" y="3614500"/>
                  <a:pt x="849630" y="3613052"/>
                </a:cubicBezTo>
                <a:cubicBezTo>
                  <a:pt x="832275" y="3592316"/>
                  <a:pt x="806862" y="3580305"/>
                  <a:pt x="779888" y="3580305"/>
                </a:cubicBezTo>
                <a:cubicBezTo>
                  <a:pt x="729891" y="3580305"/>
                  <a:pt x="689220" y="3620958"/>
                  <a:pt x="689220" y="3670907"/>
                </a:cubicBezTo>
                <a:lnTo>
                  <a:pt x="689124" y="3677555"/>
                </a:lnTo>
                <a:lnTo>
                  <a:pt x="672912" y="3661372"/>
                </a:lnTo>
                <a:cubicBezTo>
                  <a:pt x="671589" y="3660029"/>
                  <a:pt x="669493" y="3660029"/>
                  <a:pt x="668264" y="3661372"/>
                </a:cubicBezTo>
                <a:cubicBezTo>
                  <a:pt x="666912" y="3662677"/>
                  <a:pt x="666912" y="3664772"/>
                  <a:pt x="668264" y="3666011"/>
                </a:cubicBezTo>
                <a:lnTo>
                  <a:pt x="690077" y="3687823"/>
                </a:lnTo>
                <a:cubicBezTo>
                  <a:pt x="690724" y="3688490"/>
                  <a:pt x="691591" y="3688814"/>
                  <a:pt x="692448" y="3688814"/>
                </a:cubicBezTo>
                <a:cubicBezTo>
                  <a:pt x="693305" y="3688814"/>
                  <a:pt x="694172" y="3688490"/>
                  <a:pt x="694849" y="3687823"/>
                </a:cubicBezTo>
                <a:lnTo>
                  <a:pt x="716661" y="3666011"/>
                </a:lnTo>
                <a:cubicBezTo>
                  <a:pt x="717889" y="3665001"/>
                  <a:pt x="717889" y="3662906"/>
                  <a:pt x="716661" y="3661562"/>
                </a:cubicBezTo>
                <a:cubicBezTo>
                  <a:pt x="715299" y="3660219"/>
                  <a:pt x="713213" y="3660219"/>
                  <a:pt x="711984" y="3661562"/>
                </a:cubicBezTo>
                <a:lnTo>
                  <a:pt x="695801" y="3677745"/>
                </a:lnTo>
                <a:lnTo>
                  <a:pt x="695887" y="3671097"/>
                </a:lnTo>
                <a:cubicBezTo>
                  <a:pt x="695887" y="3624777"/>
                  <a:pt x="733606" y="3587048"/>
                  <a:pt x="779888" y="3587048"/>
                </a:cubicBezTo>
                <a:cubicBezTo>
                  <a:pt x="804958" y="3587048"/>
                  <a:pt x="828465" y="3598126"/>
                  <a:pt x="844467" y="3617376"/>
                </a:cubicBezTo>
                <a:moveTo>
                  <a:pt x="716175" y="3725656"/>
                </a:moveTo>
                <a:cubicBezTo>
                  <a:pt x="715042" y="3724209"/>
                  <a:pt x="712937" y="3724027"/>
                  <a:pt x="711508" y="3725190"/>
                </a:cubicBezTo>
                <a:cubicBezTo>
                  <a:pt x="710079" y="3726313"/>
                  <a:pt x="709793" y="3728447"/>
                  <a:pt x="711041" y="3729838"/>
                </a:cubicBezTo>
                <a:cubicBezTo>
                  <a:pt x="715308" y="3735267"/>
                  <a:pt x="720347" y="3740115"/>
                  <a:pt x="725986" y="3744258"/>
                </a:cubicBezTo>
                <a:cubicBezTo>
                  <a:pt x="726567" y="3744716"/>
                  <a:pt x="727320" y="3744897"/>
                  <a:pt x="727986" y="3744897"/>
                </a:cubicBezTo>
                <a:cubicBezTo>
                  <a:pt x="729024" y="3744897"/>
                  <a:pt x="729977" y="3744449"/>
                  <a:pt x="730662" y="3743554"/>
                </a:cubicBezTo>
                <a:cubicBezTo>
                  <a:pt x="731711" y="3742011"/>
                  <a:pt x="731396" y="3740011"/>
                  <a:pt x="729891" y="3738906"/>
                </a:cubicBezTo>
                <a:cubicBezTo>
                  <a:pt x="724748" y="3735095"/>
                  <a:pt x="720176" y="3730619"/>
                  <a:pt x="716175" y="3725656"/>
                </a:cubicBezTo>
                <a:moveTo>
                  <a:pt x="614363" y="3704634"/>
                </a:moveTo>
                <a:cubicBezTo>
                  <a:pt x="613600" y="3706302"/>
                  <a:pt x="614458" y="3708206"/>
                  <a:pt x="616067" y="3708997"/>
                </a:cubicBezTo>
                <a:cubicBezTo>
                  <a:pt x="616458" y="3709197"/>
                  <a:pt x="616915" y="3709273"/>
                  <a:pt x="617411" y="3709273"/>
                </a:cubicBezTo>
                <a:cubicBezTo>
                  <a:pt x="618734" y="3709273"/>
                  <a:pt x="619963" y="3708540"/>
                  <a:pt x="620449" y="3707273"/>
                </a:cubicBezTo>
                <a:cubicBezTo>
                  <a:pt x="624640" y="3697481"/>
                  <a:pt x="627783" y="3681279"/>
                  <a:pt x="627593" y="3671183"/>
                </a:cubicBezTo>
                <a:lnTo>
                  <a:pt x="627593" y="3664677"/>
                </a:lnTo>
                <a:lnTo>
                  <a:pt x="643776" y="3680908"/>
                </a:lnTo>
                <a:cubicBezTo>
                  <a:pt x="644452" y="3681565"/>
                  <a:pt x="645319" y="3681841"/>
                  <a:pt x="646176" y="3681841"/>
                </a:cubicBezTo>
                <a:cubicBezTo>
                  <a:pt x="647014" y="3681841"/>
                  <a:pt x="647872" y="3681565"/>
                  <a:pt x="648548" y="3680908"/>
                </a:cubicBezTo>
                <a:cubicBezTo>
                  <a:pt x="649871" y="3679565"/>
                  <a:pt x="649871" y="3677469"/>
                  <a:pt x="648548" y="3676212"/>
                </a:cubicBezTo>
                <a:lnTo>
                  <a:pt x="626640" y="3654304"/>
                </a:lnTo>
                <a:cubicBezTo>
                  <a:pt x="626059" y="3653752"/>
                  <a:pt x="625202" y="3653371"/>
                  <a:pt x="624249" y="3653371"/>
                </a:cubicBezTo>
                <a:cubicBezTo>
                  <a:pt x="623288" y="3653371"/>
                  <a:pt x="622545" y="3653752"/>
                  <a:pt x="621878" y="3654304"/>
                </a:cubicBezTo>
                <a:lnTo>
                  <a:pt x="600056" y="3676117"/>
                </a:lnTo>
                <a:cubicBezTo>
                  <a:pt x="598732" y="3677469"/>
                  <a:pt x="598732" y="3679565"/>
                  <a:pt x="600056" y="3680822"/>
                </a:cubicBezTo>
                <a:cubicBezTo>
                  <a:pt x="601389" y="3682118"/>
                  <a:pt x="603504" y="3682118"/>
                  <a:pt x="604742" y="3680822"/>
                </a:cubicBezTo>
                <a:lnTo>
                  <a:pt x="620906" y="3664582"/>
                </a:lnTo>
                <a:lnTo>
                  <a:pt x="620906" y="3671183"/>
                </a:lnTo>
                <a:cubicBezTo>
                  <a:pt x="621106" y="3680403"/>
                  <a:pt x="618058" y="3695652"/>
                  <a:pt x="614363" y="3704634"/>
                </a:cubicBezTo>
                <a:moveTo>
                  <a:pt x="959244" y="3725656"/>
                </a:moveTo>
                <a:cubicBezTo>
                  <a:pt x="958101" y="3724209"/>
                  <a:pt x="956014" y="3724027"/>
                  <a:pt x="954567" y="3725190"/>
                </a:cubicBezTo>
                <a:cubicBezTo>
                  <a:pt x="953157" y="3726313"/>
                  <a:pt x="952872" y="3728447"/>
                  <a:pt x="954100" y="3729838"/>
                </a:cubicBezTo>
                <a:cubicBezTo>
                  <a:pt x="958386" y="3735267"/>
                  <a:pt x="963435" y="3740115"/>
                  <a:pt x="969064" y="3744258"/>
                </a:cubicBezTo>
                <a:cubicBezTo>
                  <a:pt x="969636" y="3744716"/>
                  <a:pt x="970378" y="3744897"/>
                  <a:pt x="971064" y="3744897"/>
                </a:cubicBezTo>
                <a:cubicBezTo>
                  <a:pt x="972112" y="3744897"/>
                  <a:pt x="973074" y="3744449"/>
                  <a:pt x="973741" y="3743554"/>
                </a:cubicBezTo>
                <a:cubicBezTo>
                  <a:pt x="974779" y="3742011"/>
                  <a:pt x="974484" y="3740011"/>
                  <a:pt x="972960" y="3738906"/>
                </a:cubicBezTo>
                <a:cubicBezTo>
                  <a:pt x="967835" y="3735095"/>
                  <a:pt x="963158" y="3730619"/>
                  <a:pt x="959244" y="3725656"/>
                </a:cubicBezTo>
                <a:moveTo>
                  <a:pt x="713708" y="583750"/>
                </a:moveTo>
                <a:cubicBezTo>
                  <a:pt x="719404" y="579570"/>
                  <a:pt x="724652" y="574681"/>
                  <a:pt x="729129" y="569291"/>
                </a:cubicBezTo>
                <a:cubicBezTo>
                  <a:pt x="730262" y="567844"/>
                  <a:pt x="730082" y="565756"/>
                  <a:pt x="728653" y="564584"/>
                </a:cubicBezTo>
                <a:cubicBezTo>
                  <a:pt x="727214" y="563472"/>
                  <a:pt x="725128" y="563663"/>
                  <a:pt x="723985" y="565054"/>
                </a:cubicBezTo>
                <a:cubicBezTo>
                  <a:pt x="719881" y="570026"/>
                  <a:pt x="715118" y="574499"/>
                  <a:pt x="709803" y="578407"/>
                </a:cubicBezTo>
                <a:cubicBezTo>
                  <a:pt x="708270" y="579471"/>
                  <a:pt x="707974" y="581559"/>
                  <a:pt x="709031" y="583104"/>
                </a:cubicBezTo>
                <a:cubicBezTo>
                  <a:pt x="709708" y="583932"/>
                  <a:pt x="710641" y="584406"/>
                  <a:pt x="711708" y="584406"/>
                </a:cubicBezTo>
                <a:cubicBezTo>
                  <a:pt x="712346" y="584406"/>
                  <a:pt x="713032" y="584216"/>
                  <a:pt x="713708" y="583750"/>
                </a:cubicBezTo>
                <a:moveTo>
                  <a:pt x="932116" y="761605"/>
                </a:moveTo>
                <a:lnTo>
                  <a:pt x="915914" y="745373"/>
                </a:lnTo>
                <a:cubicBezTo>
                  <a:pt x="914581" y="744071"/>
                  <a:pt x="912476" y="744071"/>
                  <a:pt x="911247" y="745373"/>
                </a:cubicBezTo>
                <a:cubicBezTo>
                  <a:pt x="909904" y="746717"/>
                  <a:pt x="909904" y="748801"/>
                  <a:pt x="911247" y="750071"/>
                </a:cubicBezTo>
                <a:lnTo>
                  <a:pt x="933155" y="771883"/>
                </a:lnTo>
                <a:cubicBezTo>
                  <a:pt x="933802" y="772530"/>
                  <a:pt x="934659" y="772809"/>
                  <a:pt x="935526" y="772809"/>
                </a:cubicBezTo>
                <a:cubicBezTo>
                  <a:pt x="936384" y="772809"/>
                  <a:pt x="937250" y="772530"/>
                  <a:pt x="937927" y="771883"/>
                </a:cubicBezTo>
                <a:lnTo>
                  <a:pt x="959834" y="750071"/>
                </a:lnTo>
                <a:cubicBezTo>
                  <a:pt x="960958" y="748997"/>
                  <a:pt x="960958" y="746908"/>
                  <a:pt x="959615" y="745554"/>
                </a:cubicBezTo>
                <a:cubicBezTo>
                  <a:pt x="958301" y="744252"/>
                  <a:pt x="956196" y="744252"/>
                  <a:pt x="954967" y="745554"/>
                </a:cubicBezTo>
                <a:lnTo>
                  <a:pt x="938765" y="761786"/>
                </a:lnTo>
                <a:lnTo>
                  <a:pt x="938889" y="755089"/>
                </a:lnTo>
                <a:cubicBezTo>
                  <a:pt x="938889" y="708817"/>
                  <a:pt x="976598" y="671099"/>
                  <a:pt x="1022871" y="671099"/>
                </a:cubicBezTo>
                <a:cubicBezTo>
                  <a:pt x="1047912" y="671099"/>
                  <a:pt x="1071458" y="682117"/>
                  <a:pt x="1087441" y="701372"/>
                </a:cubicBezTo>
                <a:cubicBezTo>
                  <a:pt x="1088584" y="702817"/>
                  <a:pt x="1090708" y="702999"/>
                  <a:pt x="1092127" y="701738"/>
                </a:cubicBezTo>
                <a:cubicBezTo>
                  <a:pt x="1093546" y="700627"/>
                  <a:pt x="1093746" y="698529"/>
                  <a:pt x="1092603" y="697092"/>
                </a:cubicBezTo>
                <a:cubicBezTo>
                  <a:pt x="1075258" y="676345"/>
                  <a:pt x="1049921" y="664346"/>
                  <a:pt x="1022871" y="664346"/>
                </a:cubicBezTo>
                <a:cubicBezTo>
                  <a:pt x="972864" y="664346"/>
                  <a:pt x="932202" y="704999"/>
                  <a:pt x="932202" y="754908"/>
                </a:cubicBezTo>
                <a:lnTo>
                  <a:pt x="932116" y="761605"/>
                </a:lnTo>
                <a:close/>
                <a:moveTo>
                  <a:pt x="956577" y="583750"/>
                </a:moveTo>
                <a:cubicBezTo>
                  <a:pt x="962377" y="579570"/>
                  <a:pt x="967511" y="574681"/>
                  <a:pt x="972017" y="569291"/>
                </a:cubicBezTo>
                <a:cubicBezTo>
                  <a:pt x="973141" y="567844"/>
                  <a:pt x="972969" y="565756"/>
                  <a:pt x="971522" y="564584"/>
                </a:cubicBezTo>
                <a:cubicBezTo>
                  <a:pt x="970207" y="563472"/>
                  <a:pt x="968111" y="563663"/>
                  <a:pt x="966968" y="565054"/>
                </a:cubicBezTo>
                <a:cubicBezTo>
                  <a:pt x="962882" y="570026"/>
                  <a:pt x="958110" y="574499"/>
                  <a:pt x="952785" y="578407"/>
                </a:cubicBezTo>
                <a:cubicBezTo>
                  <a:pt x="951233" y="579471"/>
                  <a:pt x="950966" y="581559"/>
                  <a:pt x="952014" y="583104"/>
                </a:cubicBezTo>
                <a:cubicBezTo>
                  <a:pt x="952662" y="583932"/>
                  <a:pt x="953614" y="584406"/>
                  <a:pt x="954662" y="584406"/>
                </a:cubicBezTo>
                <a:cubicBezTo>
                  <a:pt x="955348" y="584406"/>
                  <a:pt x="956014" y="584216"/>
                  <a:pt x="956577" y="583750"/>
                </a:cubicBezTo>
                <a:moveTo>
                  <a:pt x="1175089" y="761605"/>
                </a:moveTo>
                <a:lnTo>
                  <a:pt x="1158887" y="745373"/>
                </a:lnTo>
                <a:cubicBezTo>
                  <a:pt x="1157564" y="744071"/>
                  <a:pt x="1155459" y="744071"/>
                  <a:pt x="1154230" y="745373"/>
                </a:cubicBezTo>
                <a:cubicBezTo>
                  <a:pt x="1152887" y="746717"/>
                  <a:pt x="1152887" y="748801"/>
                  <a:pt x="1154230" y="750071"/>
                </a:cubicBezTo>
                <a:lnTo>
                  <a:pt x="1176052" y="771883"/>
                </a:lnTo>
                <a:cubicBezTo>
                  <a:pt x="1176699" y="772530"/>
                  <a:pt x="1177557" y="772809"/>
                  <a:pt x="1178423" y="772809"/>
                </a:cubicBezTo>
                <a:cubicBezTo>
                  <a:pt x="1179271" y="772809"/>
                  <a:pt x="1180138" y="772530"/>
                  <a:pt x="1180795" y="771883"/>
                </a:cubicBezTo>
                <a:lnTo>
                  <a:pt x="1202607" y="750071"/>
                </a:lnTo>
                <a:cubicBezTo>
                  <a:pt x="1203950" y="748997"/>
                  <a:pt x="1203950" y="746908"/>
                  <a:pt x="1202607" y="745554"/>
                </a:cubicBezTo>
                <a:cubicBezTo>
                  <a:pt x="1201283" y="744252"/>
                  <a:pt x="1199188" y="744252"/>
                  <a:pt x="1197950" y="745554"/>
                </a:cubicBezTo>
                <a:lnTo>
                  <a:pt x="1181748" y="761786"/>
                </a:lnTo>
                <a:lnTo>
                  <a:pt x="1181843" y="755089"/>
                </a:lnTo>
                <a:cubicBezTo>
                  <a:pt x="1181843" y="708817"/>
                  <a:pt x="1219552" y="671099"/>
                  <a:pt x="1265854" y="671099"/>
                </a:cubicBezTo>
                <a:cubicBezTo>
                  <a:pt x="1290904" y="671099"/>
                  <a:pt x="1314431" y="682117"/>
                  <a:pt x="1330433" y="701372"/>
                </a:cubicBezTo>
                <a:cubicBezTo>
                  <a:pt x="1331576" y="702817"/>
                  <a:pt x="1333652" y="702999"/>
                  <a:pt x="1335110" y="701738"/>
                </a:cubicBezTo>
                <a:cubicBezTo>
                  <a:pt x="1336529" y="700627"/>
                  <a:pt x="1336738" y="698529"/>
                  <a:pt x="1335576" y="697092"/>
                </a:cubicBezTo>
                <a:cubicBezTo>
                  <a:pt x="1318250" y="676345"/>
                  <a:pt x="1292809" y="664346"/>
                  <a:pt x="1265854" y="664346"/>
                </a:cubicBezTo>
                <a:cubicBezTo>
                  <a:pt x="1215857" y="664346"/>
                  <a:pt x="1175185" y="704999"/>
                  <a:pt x="1175185" y="754908"/>
                </a:cubicBezTo>
                <a:lnTo>
                  <a:pt x="1175089" y="761605"/>
                </a:lnTo>
                <a:close/>
                <a:moveTo>
                  <a:pt x="689124" y="761605"/>
                </a:moveTo>
                <a:lnTo>
                  <a:pt x="672912" y="745373"/>
                </a:lnTo>
                <a:cubicBezTo>
                  <a:pt x="671589" y="744071"/>
                  <a:pt x="669493" y="744071"/>
                  <a:pt x="668264" y="745373"/>
                </a:cubicBezTo>
                <a:cubicBezTo>
                  <a:pt x="666912" y="746717"/>
                  <a:pt x="666912" y="748801"/>
                  <a:pt x="668264" y="750071"/>
                </a:cubicBezTo>
                <a:lnTo>
                  <a:pt x="690077" y="771883"/>
                </a:lnTo>
                <a:cubicBezTo>
                  <a:pt x="690724" y="772530"/>
                  <a:pt x="691591" y="772809"/>
                  <a:pt x="692448" y="772809"/>
                </a:cubicBezTo>
                <a:cubicBezTo>
                  <a:pt x="693305" y="772809"/>
                  <a:pt x="694172" y="772530"/>
                  <a:pt x="694849" y="771883"/>
                </a:cubicBezTo>
                <a:lnTo>
                  <a:pt x="716661" y="750071"/>
                </a:lnTo>
                <a:cubicBezTo>
                  <a:pt x="717889" y="748997"/>
                  <a:pt x="717889" y="746908"/>
                  <a:pt x="716661" y="745554"/>
                </a:cubicBezTo>
                <a:cubicBezTo>
                  <a:pt x="715308" y="744252"/>
                  <a:pt x="713213" y="744252"/>
                  <a:pt x="711984" y="745554"/>
                </a:cubicBezTo>
                <a:lnTo>
                  <a:pt x="695801" y="761786"/>
                </a:lnTo>
                <a:lnTo>
                  <a:pt x="695887" y="755089"/>
                </a:lnTo>
                <a:cubicBezTo>
                  <a:pt x="695887" y="708817"/>
                  <a:pt x="733606" y="671099"/>
                  <a:pt x="779888" y="671099"/>
                </a:cubicBezTo>
                <a:cubicBezTo>
                  <a:pt x="804958" y="671099"/>
                  <a:pt x="828465" y="682117"/>
                  <a:pt x="844467" y="701372"/>
                </a:cubicBezTo>
                <a:cubicBezTo>
                  <a:pt x="845629" y="702817"/>
                  <a:pt x="847715" y="702999"/>
                  <a:pt x="849135" y="701738"/>
                </a:cubicBezTo>
                <a:cubicBezTo>
                  <a:pt x="850582" y="700627"/>
                  <a:pt x="850773" y="698529"/>
                  <a:pt x="849630" y="697092"/>
                </a:cubicBezTo>
                <a:cubicBezTo>
                  <a:pt x="832275" y="676345"/>
                  <a:pt x="806862" y="664346"/>
                  <a:pt x="779888" y="664346"/>
                </a:cubicBezTo>
                <a:cubicBezTo>
                  <a:pt x="729891" y="664346"/>
                  <a:pt x="689220" y="704999"/>
                  <a:pt x="689220" y="754908"/>
                </a:cubicBezTo>
                <a:lnTo>
                  <a:pt x="689124" y="761605"/>
                </a:lnTo>
                <a:close/>
                <a:moveTo>
                  <a:pt x="2181968" y="2023062"/>
                </a:moveTo>
                <a:cubicBezTo>
                  <a:pt x="2177882" y="2028035"/>
                  <a:pt x="2173110" y="2032502"/>
                  <a:pt x="2167776" y="2036397"/>
                </a:cubicBezTo>
                <a:cubicBezTo>
                  <a:pt x="2166261" y="2037417"/>
                  <a:pt x="2165975" y="2039569"/>
                  <a:pt x="2167014" y="2041055"/>
                </a:cubicBezTo>
                <a:cubicBezTo>
                  <a:pt x="2167690" y="2041932"/>
                  <a:pt x="2168642" y="2042398"/>
                  <a:pt x="2169680" y="2042398"/>
                </a:cubicBezTo>
                <a:cubicBezTo>
                  <a:pt x="2170366" y="2042398"/>
                  <a:pt x="2171014" y="2042208"/>
                  <a:pt x="2171681" y="2041750"/>
                </a:cubicBezTo>
                <a:cubicBezTo>
                  <a:pt x="2177396" y="2037531"/>
                  <a:pt x="2182644" y="2032673"/>
                  <a:pt x="2187131" y="2027234"/>
                </a:cubicBezTo>
                <a:cubicBezTo>
                  <a:pt x="2188274" y="2025844"/>
                  <a:pt x="2188083" y="2023758"/>
                  <a:pt x="2186645" y="2022596"/>
                </a:cubicBezTo>
                <a:cubicBezTo>
                  <a:pt x="2185216" y="2021434"/>
                  <a:pt x="2183111" y="2021624"/>
                  <a:pt x="2181968" y="2023062"/>
                </a:cubicBezTo>
                <a:moveTo>
                  <a:pt x="13430" y="3914242"/>
                </a:moveTo>
                <a:cubicBezTo>
                  <a:pt x="13611" y="3923500"/>
                  <a:pt x="10563" y="3938750"/>
                  <a:pt x="6839" y="3947684"/>
                </a:cubicBezTo>
                <a:cubicBezTo>
                  <a:pt x="6077" y="3949408"/>
                  <a:pt x="6934" y="3951313"/>
                  <a:pt x="8572" y="3952056"/>
                </a:cubicBezTo>
                <a:cubicBezTo>
                  <a:pt x="8934" y="3952246"/>
                  <a:pt x="9430" y="3952342"/>
                  <a:pt x="9887" y="3952342"/>
                </a:cubicBezTo>
                <a:cubicBezTo>
                  <a:pt x="11230" y="3952342"/>
                  <a:pt x="12468" y="3951589"/>
                  <a:pt x="12945" y="3950332"/>
                </a:cubicBezTo>
                <a:cubicBezTo>
                  <a:pt x="17136" y="3940521"/>
                  <a:pt x="20278" y="3924338"/>
                  <a:pt x="20107" y="3914242"/>
                </a:cubicBezTo>
                <a:lnTo>
                  <a:pt x="20107" y="3907784"/>
                </a:lnTo>
                <a:lnTo>
                  <a:pt x="36280" y="3923957"/>
                </a:lnTo>
                <a:cubicBezTo>
                  <a:pt x="36947" y="3924614"/>
                  <a:pt x="37785" y="3924938"/>
                  <a:pt x="38652" y="3924938"/>
                </a:cubicBezTo>
                <a:cubicBezTo>
                  <a:pt x="39510" y="3924938"/>
                  <a:pt x="40377" y="3924614"/>
                  <a:pt x="41043" y="3923957"/>
                </a:cubicBezTo>
                <a:cubicBezTo>
                  <a:pt x="42376" y="3922614"/>
                  <a:pt x="42376" y="3920528"/>
                  <a:pt x="41043" y="3919318"/>
                </a:cubicBezTo>
                <a:lnTo>
                  <a:pt x="19231" y="3897516"/>
                </a:lnTo>
                <a:cubicBezTo>
                  <a:pt x="18650" y="3896897"/>
                  <a:pt x="17802" y="3896525"/>
                  <a:pt x="16840" y="3896525"/>
                </a:cubicBezTo>
                <a:cubicBezTo>
                  <a:pt x="15887" y="3896525"/>
                  <a:pt x="15144" y="3896897"/>
                  <a:pt x="14468" y="3897516"/>
                </a:cubicBezTo>
                <a:lnTo>
                  <a:pt x="0" y="3911965"/>
                </a:lnTo>
                <a:lnTo>
                  <a:pt x="0" y="3921109"/>
                </a:lnTo>
                <a:lnTo>
                  <a:pt x="13430" y="3907689"/>
                </a:lnTo>
                <a:lnTo>
                  <a:pt x="13430" y="3914242"/>
                </a:lnTo>
                <a:close/>
                <a:moveTo>
                  <a:pt x="204006" y="771883"/>
                </a:moveTo>
                <a:cubicBezTo>
                  <a:pt x="204692" y="772530"/>
                  <a:pt x="205549" y="772809"/>
                  <a:pt x="206378" y="772809"/>
                </a:cubicBezTo>
                <a:cubicBezTo>
                  <a:pt x="207245" y="772809"/>
                  <a:pt x="208112" y="772530"/>
                  <a:pt x="208779" y="771883"/>
                </a:cubicBezTo>
                <a:lnTo>
                  <a:pt x="230591" y="750071"/>
                </a:lnTo>
                <a:cubicBezTo>
                  <a:pt x="231924" y="748997"/>
                  <a:pt x="231924" y="746908"/>
                  <a:pt x="230591" y="745554"/>
                </a:cubicBezTo>
                <a:cubicBezTo>
                  <a:pt x="229248" y="744252"/>
                  <a:pt x="227162" y="744252"/>
                  <a:pt x="225914" y="745554"/>
                </a:cubicBezTo>
                <a:lnTo>
                  <a:pt x="209750" y="761786"/>
                </a:lnTo>
                <a:lnTo>
                  <a:pt x="209835" y="755089"/>
                </a:lnTo>
                <a:cubicBezTo>
                  <a:pt x="209835" y="708817"/>
                  <a:pt x="247555" y="671099"/>
                  <a:pt x="293818" y="671099"/>
                </a:cubicBezTo>
                <a:cubicBezTo>
                  <a:pt x="318897" y="671099"/>
                  <a:pt x="342405" y="682121"/>
                  <a:pt x="358416" y="701372"/>
                </a:cubicBezTo>
                <a:cubicBezTo>
                  <a:pt x="359559" y="702817"/>
                  <a:pt x="361655" y="702999"/>
                  <a:pt x="363074" y="701743"/>
                </a:cubicBezTo>
                <a:cubicBezTo>
                  <a:pt x="364531" y="700627"/>
                  <a:pt x="364693" y="698529"/>
                  <a:pt x="363560" y="697092"/>
                </a:cubicBezTo>
                <a:cubicBezTo>
                  <a:pt x="346205" y="676349"/>
                  <a:pt x="320792" y="664346"/>
                  <a:pt x="293818" y="664346"/>
                </a:cubicBezTo>
                <a:cubicBezTo>
                  <a:pt x="243830" y="664346"/>
                  <a:pt x="203159" y="704999"/>
                  <a:pt x="203159" y="754912"/>
                </a:cubicBezTo>
                <a:lnTo>
                  <a:pt x="203063" y="761605"/>
                </a:lnTo>
                <a:lnTo>
                  <a:pt x="186880" y="745373"/>
                </a:lnTo>
                <a:cubicBezTo>
                  <a:pt x="185547" y="744071"/>
                  <a:pt x="183432" y="744071"/>
                  <a:pt x="182194" y="745373"/>
                </a:cubicBezTo>
                <a:cubicBezTo>
                  <a:pt x="180880" y="746717"/>
                  <a:pt x="180880" y="748806"/>
                  <a:pt x="182194" y="750071"/>
                </a:cubicBezTo>
                <a:lnTo>
                  <a:pt x="204006" y="771883"/>
                </a:lnTo>
                <a:close/>
                <a:moveTo>
                  <a:pt x="470516" y="583750"/>
                </a:moveTo>
                <a:cubicBezTo>
                  <a:pt x="476326" y="579570"/>
                  <a:pt x="481489" y="574681"/>
                  <a:pt x="485947" y="569291"/>
                </a:cubicBezTo>
                <a:cubicBezTo>
                  <a:pt x="487089" y="567844"/>
                  <a:pt x="486899" y="565756"/>
                  <a:pt x="485489" y="564584"/>
                </a:cubicBezTo>
                <a:cubicBezTo>
                  <a:pt x="484222" y="563472"/>
                  <a:pt x="482136" y="563663"/>
                  <a:pt x="480908" y="565054"/>
                </a:cubicBezTo>
                <a:cubicBezTo>
                  <a:pt x="476812" y="570026"/>
                  <a:pt x="472040" y="574499"/>
                  <a:pt x="466725" y="578407"/>
                </a:cubicBezTo>
                <a:cubicBezTo>
                  <a:pt x="465172" y="579471"/>
                  <a:pt x="464905" y="581559"/>
                  <a:pt x="465944" y="583104"/>
                </a:cubicBezTo>
                <a:cubicBezTo>
                  <a:pt x="466630" y="583932"/>
                  <a:pt x="467573" y="584406"/>
                  <a:pt x="468630" y="584406"/>
                </a:cubicBezTo>
                <a:cubicBezTo>
                  <a:pt x="469278" y="584406"/>
                  <a:pt x="469954" y="584216"/>
                  <a:pt x="470516" y="583750"/>
                </a:cubicBezTo>
                <a:moveTo>
                  <a:pt x="1199664" y="583750"/>
                </a:moveTo>
                <a:cubicBezTo>
                  <a:pt x="1205370" y="579570"/>
                  <a:pt x="1210599" y="574681"/>
                  <a:pt x="1215104" y="569291"/>
                </a:cubicBezTo>
                <a:cubicBezTo>
                  <a:pt x="1216237" y="567844"/>
                  <a:pt x="1216047" y="565756"/>
                  <a:pt x="1214599" y="564584"/>
                </a:cubicBezTo>
                <a:cubicBezTo>
                  <a:pt x="1213189" y="563472"/>
                  <a:pt x="1211103" y="563663"/>
                  <a:pt x="1209961" y="565054"/>
                </a:cubicBezTo>
                <a:cubicBezTo>
                  <a:pt x="1205856" y="570026"/>
                  <a:pt x="1201093" y="574499"/>
                  <a:pt x="1195740" y="578407"/>
                </a:cubicBezTo>
                <a:cubicBezTo>
                  <a:pt x="1194235" y="579471"/>
                  <a:pt x="1193949" y="581559"/>
                  <a:pt x="1194997" y="583104"/>
                </a:cubicBezTo>
                <a:cubicBezTo>
                  <a:pt x="1195664" y="583932"/>
                  <a:pt x="1196607" y="584406"/>
                  <a:pt x="1197664" y="584406"/>
                </a:cubicBezTo>
                <a:cubicBezTo>
                  <a:pt x="1198321" y="584406"/>
                  <a:pt x="1198997" y="584216"/>
                  <a:pt x="1199664" y="583750"/>
                </a:cubicBezTo>
                <a:moveTo>
                  <a:pt x="2179682" y="2947273"/>
                </a:moveTo>
                <a:cubicBezTo>
                  <a:pt x="2178263" y="2948531"/>
                  <a:pt x="2178263" y="2950626"/>
                  <a:pt x="2179596" y="2951836"/>
                </a:cubicBezTo>
                <a:cubicBezTo>
                  <a:pt x="2180911" y="2953188"/>
                  <a:pt x="2183006" y="2953188"/>
                  <a:pt x="2184273" y="2951836"/>
                </a:cubicBezTo>
                <a:lnTo>
                  <a:pt x="2200447" y="2935653"/>
                </a:lnTo>
                <a:lnTo>
                  <a:pt x="2200447" y="2942225"/>
                </a:lnTo>
                <a:cubicBezTo>
                  <a:pt x="2200637" y="2951464"/>
                  <a:pt x="2197589" y="2966714"/>
                  <a:pt x="2193874" y="2975648"/>
                </a:cubicBezTo>
                <a:cubicBezTo>
                  <a:pt x="2193121" y="2977372"/>
                  <a:pt x="2193988" y="2979277"/>
                  <a:pt x="2195589" y="2980020"/>
                </a:cubicBezTo>
                <a:cubicBezTo>
                  <a:pt x="2196074" y="2980258"/>
                  <a:pt x="2196446" y="2980344"/>
                  <a:pt x="2196922" y="2980344"/>
                </a:cubicBezTo>
                <a:cubicBezTo>
                  <a:pt x="2198265" y="2980344"/>
                  <a:pt x="2199494" y="2979553"/>
                  <a:pt x="2199980" y="2978353"/>
                </a:cubicBezTo>
                <a:cubicBezTo>
                  <a:pt x="2204180" y="2968533"/>
                  <a:pt x="2207324" y="2952302"/>
                  <a:pt x="2207124" y="2942225"/>
                </a:cubicBezTo>
                <a:lnTo>
                  <a:pt x="2207124" y="2935748"/>
                </a:lnTo>
                <a:lnTo>
                  <a:pt x="2223306" y="2951931"/>
                </a:lnTo>
                <a:cubicBezTo>
                  <a:pt x="2223992" y="2952617"/>
                  <a:pt x="2224840" y="2952902"/>
                  <a:pt x="2225678" y="2952902"/>
                </a:cubicBezTo>
                <a:cubicBezTo>
                  <a:pt x="2226545" y="2952902"/>
                  <a:pt x="2227393" y="2952617"/>
                  <a:pt x="2228079" y="2951931"/>
                </a:cubicBezTo>
                <a:cubicBezTo>
                  <a:pt x="2229402" y="2950626"/>
                  <a:pt x="2229402" y="2948531"/>
                  <a:pt x="2228079" y="2947273"/>
                </a:cubicBezTo>
                <a:lnTo>
                  <a:pt x="2206266" y="2925470"/>
                </a:lnTo>
                <a:cubicBezTo>
                  <a:pt x="2205685" y="2924909"/>
                  <a:pt x="2204818" y="2924489"/>
                  <a:pt x="2203866" y="2924489"/>
                </a:cubicBezTo>
                <a:cubicBezTo>
                  <a:pt x="2202913" y="2924489"/>
                  <a:pt x="2202180" y="2924909"/>
                  <a:pt x="2201494" y="2925470"/>
                </a:cubicBezTo>
                <a:lnTo>
                  <a:pt x="2179682" y="2947273"/>
                </a:lnTo>
                <a:close/>
                <a:moveTo>
                  <a:pt x="1464830" y="3461718"/>
                </a:moveTo>
                <a:cubicBezTo>
                  <a:pt x="1464078" y="3463433"/>
                  <a:pt x="1464936" y="3465338"/>
                  <a:pt x="1466545" y="3466091"/>
                </a:cubicBezTo>
                <a:cubicBezTo>
                  <a:pt x="1466945" y="3466281"/>
                  <a:pt x="1467402" y="3466414"/>
                  <a:pt x="1467888" y="3466414"/>
                </a:cubicBezTo>
                <a:cubicBezTo>
                  <a:pt x="1469203" y="3466414"/>
                  <a:pt x="1470450" y="3465624"/>
                  <a:pt x="1470936" y="3464367"/>
                </a:cubicBezTo>
                <a:cubicBezTo>
                  <a:pt x="1475118" y="3454603"/>
                  <a:pt x="1478270" y="3438363"/>
                  <a:pt x="1478080" y="3428276"/>
                </a:cubicBezTo>
                <a:lnTo>
                  <a:pt x="1478080" y="3421818"/>
                </a:lnTo>
                <a:lnTo>
                  <a:pt x="1494263" y="3437982"/>
                </a:lnTo>
                <a:cubicBezTo>
                  <a:pt x="1494939" y="3438697"/>
                  <a:pt x="1495787" y="3438973"/>
                  <a:pt x="1496653" y="3438973"/>
                </a:cubicBezTo>
                <a:cubicBezTo>
                  <a:pt x="1497520" y="3438973"/>
                  <a:pt x="1498359" y="3438697"/>
                  <a:pt x="1499035" y="3437982"/>
                </a:cubicBezTo>
                <a:cubicBezTo>
                  <a:pt x="1500349" y="3436696"/>
                  <a:pt x="1500349" y="3434563"/>
                  <a:pt x="1499035" y="3433343"/>
                </a:cubicBezTo>
                <a:lnTo>
                  <a:pt x="1477213" y="3411531"/>
                </a:lnTo>
                <a:cubicBezTo>
                  <a:pt x="1476632" y="3410969"/>
                  <a:pt x="1475794" y="3410550"/>
                  <a:pt x="1474841" y="3410550"/>
                </a:cubicBezTo>
                <a:cubicBezTo>
                  <a:pt x="1473898" y="3410550"/>
                  <a:pt x="1473127" y="3410969"/>
                  <a:pt x="1472451" y="3411531"/>
                </a:cubicBezTo>
                <a:lnTo>
                  <a:pt x="1450638" y="3433343"/>
                </a:lnTo>
                <a:cubicBezTo>
                  <a:pt x="1449219" y="3434458"/>
                  <a:pt x="1449219" y="3436563"/>
                  <a:pt x="1450543" y="3437906"/>
                </a:cubicBezTo>
                <a:cubicBezTo>
                  <a:pt x="1451886" y="3439240"/>
                  <a:pt x="1453982" y="3439240"/>
                  <a:pt x="1455220" y="3437906"/>
                </a:cubicBezTo>
                <a:lnTo>
                  <a:pt x="1471403" y="3421713"/>
                </a:lnTo>
                <a:lnTo>
                  <a:pt x="1471403" y="3428276"/>
                </a:lnTo>
                <a:cubicBezTo>
                  <a:pt x="1471584" y="3437534"/>
                  <a:pt x="1468545" y="3452784"/>
                  <a:pt x="1464830" y="3461718"/>
                </a:cubicBezTo>
                <a:moveTo>
                  <a:pt x="1452086" y="3374469"/>
                </a:moveTo>
                <a:cubicBezTo>
                  <a:pt x="1453229" y="3375898"/>
                  <a:pt x="1455305" y="3376089"/>
                  <a:pt x="1456725" y="3374831"/>
                </a:cubicBezTo>
                <a:cubicBezTo>
                  <a:pt x="1458173" y="3373717"/>
                  <a:pt x="1458363" y="3371631"/>
                  <a:pt x="1457230" y="3370183"/>
                </a:cubicBezTo>
                <a:cubicBezTo>
                  <a:pt x="1439885" y="3349438"/>
                  <a:pt x="1414548" y="3337446"/>
                  <a:pt x="1387497" y="3337446"/>
                </a:cubicBezTo>
                <a:cubicBezTo>
                  <a:pt x="1337472" y="3337446"/>
                  <a:pt x="1296810" y="3378089"/>
                  <a:pt x="1296810" y="3428009"/>
                </a:cubicBezTo>
                <a:lnTo>
                  <a:pt x="1296715" y="3434696"/>
                </a:lnTo>
                <a:lnTo>
                  <a:pt x="1280531" y="3418466"/>
                </a:lnTo>
                <a:cubicBezTo>
                  <a:pt x="1279207" y="3417160"/>
                  <a:pt x="1277093" y="3417160"/>
                  <a:pt x="1275864" y="3418466"/>
                </a:cubicBezTo>
                <a:cubicBezTo>
                  <a:pt x="1274530" y="3419809"/>
                  <a:pt x="1274530" y="3421904"/>
                  <a:pt x="1275864" y="3423161"/>
                </a:cubicBezTo>
                <a:lnTo>
                  <a:pt x="1297571" y="3445155"/>
                </a:lnTo>
                <a:cubicBezTo>
                  <a:pt x="1298248" y="3445812"/>
                  <a:pt x="1299096" y="3446088"/>
                  <a:pt x="1299943" y="3446088"/>
                </a:cubicBezTo>
                <a:cubicBezTo>
                  <a:pt x="1300819" y="3446088"/>
                  <a:pt x="1301677" y="3445812"/>
                  <a:pt x="1302353" y="3445155"/>
                </a:cubicBezTo>
                <a:lnTo>
                  <a:pt x="1324261" y="3423342"/>
                </a:lnTo>
                <a:cubicBezTo>
                  <a:pt x="1325575" y="3421999"/>
                  <a:pt x="1325575" y="3419904"/>
                  <a:pt x="1324261" y="3418646"/>
                </a:cubicBezTo>
                <a:cubicBezTo>
                  <a:pt x="1322908" y="3417342"/>
                  <a:pt x="1320832" y="3417342"/>
                  <a:pt x="1319574" y="3418646"/>
                </a:cubicBezTo>
                <a:lnTo>
                  <a:pt x="1303391" y="3434877"/>
                </a:lnTo>
                <a:lnTo>
                  <a:pt x="1303468" y="3428181"/>
                </a:lnTo>
                <a:cubicBezTo>
                  <a:pt x="1303468" y="3381909"/>
                  <a:pt x="1341196" y="3344190"/>
                  <a:pt x="1387497" y="3344190"/>
                </a:cubicBezTo>
                <a:cubicBezTo>
                  <a:pt x="1412538" y="3344190"/>
                  <a:pt x="1436075" y="3355219"/>
                  <a:pt x="1452086" y="3374469"/>
                </a:cubicBezTo>
                <a:moveTo>
                  <a:pt x="1323670" y="3482692"/>
                </a:moveTo>
                <a:cubicBezTo>
                  <a:pt x="1322527" y="3481235"/>
                  <a:pt x="1320441" y="3481064"/>
                  <a:pt x="1319022" y="3482178"/>
                </a:cubicBezTo>
                <a:cubicBezTo>
                  <a:pt x="1317574" y="3483340"/>
                  <a:pt x="1317298" y="3485436"/>
                  <a:pt x="1318536" y="3486874"/>
                </a:cubicBezTo>
                <a:cubicBezTo>
                  <a:pt x="1322832" y="3492313"/>
                  <a:pt x="1327880" y="3497142"/>
                  <a:pt x="1333472" y="3501247"/>
                </a:cubicBezTo>
                <a:cubicBezTo>
                  <a:pt x="1334062" y="3501714"/>
                  <a:pt x="1334833" y="3501886"/>
                  <a:pt x="1335481" y="3501886"/>
                </a:cubicBezTo>
                <a:cubicBezTo>
                  <a:pt x="1336529" y="3501886"/>
                  <a:pt x="1337472" y="3501428"/>
                  <a:pt x="1338167" y="3500600"/>
                </a:cubicBezTo>
                <a:cubicBezTo>
                  <a:pt x="1339206" y="3499057"/>
                  <a:pt x="1338929" y="3497066"/>
                  <a:pt x="1337396" y="3495894"/>
                </a:cubicBezTo>
                <a:cubicBezTo>
                  <a:pt x="1332252" y="3492084"/>
                  <a:pt x="1327671" y="3487608"/>
                  <a:pt x="1323670" y="3482692"/>
                </a:cubicBezTo>
                <a:moveTo>
                  <a:pt x="1221867" y="3461718"/>
                </a:moveTo>
                <a:cubicBezTo>
                  <a:pt x="1221095" y="3463433"/>
                  <a:pt x="1221943" y="3465338"/>
                  <a:pt x="1223563" y="3466091"/>
                </a:cubicBezTo>
                <a:cubicBezTo>
                  <a:pt x="1224039" y="3466281"/>
                  <a:pt x="1224420" y="3466414"/>
                  <a:pt x="1224906" y="3466414"/>
                </a:cubicBezTo>
                <a:cubicBezTo>
                  <a:pt x="1226239" y="3466414"/>
                  <a:pt x="1227468" y="3465624"/>
                  <a:pt x="1227954" y="3464367"/>
                </a:cubicBezTo>
                <a:cubicBezTo>
                  <a:pt x="1232145" y="3454603"/>
                  <a:pt x="1235278" y="3438363"/>
                  <a:pt x="1235097" y="3428276"/>
                </a:cubicBezTo>
                <a:lnTo>
                  <a:pt x="1235097" y="3421818"/>
                </a:lnTo>
                <a:lnTo>
                  <a:pt x="1251280" y="3437982"/>
                </a:lnTo>
                <a:cubicBezTo>
                  <a:pt x="1251947" y="3438697"/>
                  <a:pt x="1252814" y="3438973"/>
                  <a:pt x="1253671" y="3438973"/>
                </a:cubicBezTo>
                <a:cubicBezTo>
                  <a:pt x="1254519" y="3438973"/>
                  <a:pt x="1255395" y="3438697"/>
                  <a:pt x="1256043" y="3437982"/>
                </a:cubicBezTo>
                <a:cubicBezTo>
                  <a:pt x="1257386" y="3436696"/>
                  <a:pt x="1257386" y="3434563"/>
                  <a:pt x="1256043" y="3433343"/>
                </a:cubicBezTo>
                <a:lnTo>
                  <a:pt x="1234231" y="3411531"/>
                </a:lnTo>
                <a:cubicBezTo>
                  <a:pt x="1233678" y="3410969"/>
                  <a:pt x="1232821" y="3410550"/>
                  <a:pt x="1231859" y="3410550"/>
                </a:cubicBezTo>
                <a:cubicBezTo>
                  <a:pt x="1230906" y="3410550"/>
                  <a:pt x="1230144" y="3410969"/>
                  <a:pt x="1229458" y="3411531"/>
                </a:cubicBezTo>
                <a:lnTo>
                  <a:pt x="1207646" y="3433343"/>
                </a:lnTo>
                <a:cubicBezTo>
                  <a:pt x="1206236" y="3434458"/>
                  <a:pt x="1206236" y="3436563"/>
                  <a:pt x="1207560" y="3437906"/>
                </a:cubicBezTo>
                <a:cubicBezTo>
                  <a:pt x="1208904" y="3439240"/>
                  <a:pt x="1210999" y="3439240"/>
                  <a:pt x="1212237" y="3437906"/>
                </a:cubicBezTo>
                <a:lnTo>
                  <a:pt x="1228420" y="3421713"/>
                </a:lnTo>
                <a:lnTo>
                  <a:pt x="1228420" y="3428276"/>
                </a:lnTo>
                <a:cubicBezTo>
                  <a:pt x="1228630" y="3437534"/>
                  <a:pt x="1225582" y="3452784"/>
                  <a:pt x="1221867" y="3461718"/>
                </a:cubicBezTo>
                <a:moveTo>
                  <a:pt x="1208904" y="3374469"/>
                </a:moveTo>
                <a:cubicBezTo>
                  <a:pt x="1210047" y="3375898"/>
                  <a:pt x="1212142" y="3376089"/>
                  <a:pt x="1213571" y="3374831"/>
                </a:cubicBezTo>
                <a:cubicBezTo>
                  <a:pt x="1214999" y="3373717"/>
                  <a:pt x="1215190" y="3371631"/>
                  <a:pt x="1214038" y="3370183"/>
                </a:cubicBezTo>
                <a:cubicBezTo>
                  <a:pt x="1196702" y="3349438"/>
                  <a:pt x="1171280" y="3337446"/>
                  <a:pt x="1144324" y="3337446"/>
                </a:cubicBezTo>
                <a:cubicBezTo>
                  <a:pt x="1094308" y="3337446"/>
                  <a:pt x="1053646" y="3378089"/>
                  <a:pt x="1053646" y="3428009"/>
                </a:cubicBezTo>
                <a:lnTo>
                  <a:pt x="1053551" y="3434696"/>
                </a:lnTo>
                <a:lnTo>
                  <a:pt x="1037368" y="3418466"/>
                </a:lnTo>
                <a:cubicBezTo>
                  <a:pt x="1036005" y="3417160"/>
                  <a:pt x="1033919" y="3417160"/>
                  <a:pt x="1032681" y="3418466"/>
                </a:cubicBezTo>
                <a:cubicBezTo>
                  <a:pt x="1031367" y="3419809"/>
                  <a:pt x="1031367" y="3421904"/>
                  <a:pt x="1032681" y="3423161"/>
                </a:cubicBezTo>
                <a:lnTo>
                  <a:pt x="1054494" y="3445155"/>
                </a:lnTo>
                <a:cubicBezTo>
                  <a:pt x="1055179" y="3445812"/>
                  <a:pt x="1056037" y="3446088"/>
                  <a:pt x="1056884" y="3446088"/>
                </a:cubicBezTo>
                <a:cubicBezTo>
                  <a:pt x="1057732" y="3446088"/>
                  <a:pt x="1058590" y="3445812"/>
                  <a:pt x="1059256" y="3445155"/>
                </a:cubicBezTo>
                <a:lnTo>
                  <a:pt x="1081078" y="3423342"/>
                </a:lnTo>
                <a:cubicBezTo>
                  <a:pt x="1082402" y="3421999"/>
                  <a:pt x="1082402" y="3419904"/>
                  <a:pt x="1081078" y="3418646"/>
                </a:cubicBezTo>
                <a:cubicBezTo>
                  <a:pt x="1079725" y="3417342"/>
                  <a:pt x="1077640" y="3417342"/>
                  <a:pt x="1076401" y="3418646"/>
                </a:cubicBezTo>
                <a:lnTo>
                  <a:pt x="1060218" y="3434877"/>
                </a:lnTo>
                <a:lnTo>
                  <a:pt x="1060323" y="3428181"/>
                </a:lnTo>
                <a:cubicBezTo>
                  <a:pt x="1060323" y="3381909"/>
                  <a:pt x="1098042" y="3344190"/>
                  <a:pt x="1144324" y="3344190"/>
                </a:cubicBezTo>
                <a:cubicBezTo>
                  <a:pt x="1169375" y="3344190"/>
                  <a:pt x="1192920" y="3355219"/>
                  <a:pt x="1208904" y="3374469"/>
                </a:cubicBezTo>
                <a:moveTo>
                  <a:pt x="1694974" y="3374469"/>
                </a:moveTo>
                <a:cubicBezTo>
                  <a:pt x="1696117" y="3375898"/>
                  <a:pt x="1698193" y="3376089"/>
                  <a:pt x="1699622" y="3374831"/>
                </a:cubicBezTo>
                <a:cubicBezTo>
                  <a:pt x="1701060" y="3373717"/>
                  <a:pt x="1701251" y="3371631"/>
                  <a:pt x="1700117" y="3370183"/>
                </a:cubicBezTo>
                <a:cubicBezTo>
                  <a:pt x="1682753" y="3349438"/>
                  <a:pt x="1657340" y="3337446"/>
                  <a:pt x="1630366" y="3337446"/>
                </a:cubicBezTo>
                <a:cubicBezTo>
                  <a:pt x="1580369" y="3337446"/>
                  <a:pt x="1539707" y="3378089"/>
                  <a:pt x="1539707" y="3428009"/>
                </a:cubicBezTo>
                <a:lnTo>
                  <a:pt x="1539602" y="3434696"/>
                </a:lnTo>
                <a:lnTo>
                  <a:pt x="1523429" y="3418466"/>
                </a:lnTo>
                <a:cubicBezTo>
                  <a:pt x="1522076" y="3417160"/>
                  <a:pt x="1519981" y="3417160"/>
                  <a:pt x="1518752" y="3418466"/>
                </a:cubicBezTo>
                <a:cubicBezTo>
                  <a:pt x="1517428" y="3419809"/>
                  <a:pt x="1517428" y="3421904"/>
                  <a:pt x="1518752" y="3423161"/>
                </a:cubicBezTo>
                <a:lnTo>
                  <a:pt x="1540564" y="3445155"/>
                </a:lnTo>
                <a:cubicBezTo>
                  <a:pt x="1541240" y="3445812"/>
                  <a:pt x="1542079" y="3446088"/>
                  <a:pt x="1542936" y="3446088"/>
                </a:cubicBezTo>
                <a:cubicBezTo>
                  <a:pt x="1543793" y="3446088"/>
                  <a:pt x="1544650" y="3445812"/>
                  <a:pt x="1545336" y="3445155"/>
                </a:cubicBezTo>
                <a:lnTo>
                  <a:pt x="1567148" y="3423342"/>
                </a:lnTo>
                <a:cubicBezTo>
                  <a:pt x="1568462" y="3421999"/>
                  <a:pt x="1568462" y="3419904"/>
                  <a:pt x="1567148" y="3418646"/>
                </a:cubicBezTo>
                <a:cubicBezTo>
                  <a:pt x="1565796" y="3417342"/>
                  <a:pt x="1563691" y="3417342"/>
                  <a:pt x="1562452" y="3418646"/>
                </a:cubicBezTo>
                <a:lnTo>
                  <a:pt x="1546279" y="3434877"/>
                </a:lnTo>
                <a:lnTo>
                  <a:pt x="1546374" y="3428181"/>
                </a:lnTo>
                <a:cubicBezTo>
                  <a:pt x="1546374" y="3381909"/>
                  <a:pt x="1584093" y="3344190"/>
                  <a:pt x="1630366" y="3344190"/>
                </a:cubicBezTo>
                <a:cubicBezTo>
                  <a:pt x="1655445" y="3344190"/>
                  <a:pt x="1678953" y="3355219"/>
                  <a:pt x="1694974" y="3374469"/>
                </a:cubicBezTo>
                <a:moveTo>
                  <a:pt x="1707832" y="3461718"/>
                </a:moveTo>
                <a:cubicBezTo>
                  <a:pt x="1707146" y="3463433"/>
                  <a:pt x="1707918" y="3465338"/>
                  <a:pt x="1709528" y="3466091"/>
                </a:cubicBezTo>
                <a:cubicBezTo>
                  <a:pt x="1710014" y="3466281"/>
                  <a:pt x="1710394" y="3466414"/>
                  <a:pt x="1710881" y="3466414"/>
                </a:cubicBezTo>
                <a:cubicBezTo>
                  <a:pt x="1712204" y="3466414"/>
                  <a:pt x="1713433" y="3465624"/>
                  <a:pt x="1713929" y="3464367"/>
                </a:cubicBezTo>
                <a:cubicBezTo>
                  <a:pt x="1718110" y="3454603"/>
                  <a:pt x="1721244" y="3438363"/>
                  <a:pt x="1721072" y="3428276"/>
                </a:cubicBezTo>
                <a:lnTo>
                  <a:pt x="1721072" y="3421818"/>
                </a:lnTo>
                <a:lnTo>
                  <a:pt x="1737246" y="3437982"/>
                </a:lnTo>
                <a:cubicBezTo>
                  <a:pt x="1737913" y="3438697"/>
                  <a:pt x="1738779" y="3438973"/>
                  <a:pt x="1739636" y="3438973"/>
                </a:cubicBezTo>
                <a:cubicBezTo>
                  <a:pt x="1740475" y="3438973"/>
                  <a:pt x="1741351" y="3438697"/>
                  <a:pt x="1742008" y="3437982"/>
                </a:cubicBezTo>
                <a:cubicBezTo>
                  <a:pt x="1743341" y="3436696"/>
                  <a:pt x="1743341" y="3434563"/>
                  <a:pt x="1742008" y="3433343"/>
                </a:cubicBezTo>
                <a:lnTo>
                  <a:pt x="1720196" y="3411531"/>
                </a:lnTo>
                <a:cubicBezTo>
                  <a:pt x="1719615" y="3410969"/>
                  <a:pt x="1718796" y="3410550"/>
                  <a:pt x="1717824" y="3410550"/>
                </a:cubicBezTo>
                <a:cubicBezTo>
                  <a:pt x="1716871" y="3410550"/>
                  <a:pt x="1716110" y="3410969"/>
                  <a:pt x="1715424" y="3411531"/>
                </a:cubicBezTo>
                <a:lnTo>
                  <a:pt x="1693612" y="3433343"/>
                </a:lnTo>
                <a:cubicBezTo>
                  <a:pt x="1692287" y="3434458"/>
                  <a:pt x="1692287" y="3436563"/>
                  <a:pt x="1693526" y="3437906"/>
                </a:cubicBezTo>
                <a:cubicBezTo>
                  <a:pt x="1694850" y="3439240"/>
                  <a:pt x="1696974" y="3439240"/>
                  <a:pt x="1698203" y="3437906"/>
                </a:cubicBezTo>
                <a:lnTo>
                  <a:pt x="1714386" y="3421713"/>
                </a:lnTo>
                <a:lnTo>
                  <a:pt x="1714386" y="3428276"/>
                </a:lnTo>
                <a:cubicBezTo>
                  <a:pt x="1714576" y="3437534"/>
                  <a:pt x="1711519" y="3452784"/>
                  <a:pt x="1707832" y="3461718"/>
                </a:cubicBezTo>
                <a:moveTo>
                  <a:pt x="2174177" y="1781727"/>
                </a:moveTo>
                <a:cubicBezTo>
                  <a:pt x="2173015" y="1780280"/>
                  <a:pt x="2170919" y="1780099"/>
                  <a:pt x="2169500" y="1781204"/>
                </a:cubicBezTo>
                <a:cubicBezTo>
                  <a:pt x="2168042" y="1782366"/>
                  <a:pt x="2167776" y="1784471"/>
                  <a:pt x="2169014" y="1785909"/>
                </a:cubicBezTo>
                <a:cubicBezTo>
                  <a:pt x="2173310" y="1791300"/>
                  <a:pt x="2178358" y="1796187"/>
                  <a:pt x="2183959" y="1800282"/>
                </a:cubicBezTo>
                <a:cubicBezTo>
                  <a:pt x="2184539" y="1800749"/>
                  <a:pt x="2185311" y="1800930"/>
                  <a:pt x="2185959" y="1800930"/>
                </a:cubicBezTo>
                <a:cubicBezTo>
                  <a:pt x="2187007" y="1800930"/>
                  <a:pt x="2187959" y="1800463"/>
                  <a:pt x="2188635" y="1799635"/>
                </a:cubicBezTo>
                <a:cubicBezTo>
                  <a:pt x="2189683" y="1798091"/>
                  <a:pt x="2189407" y="1796091"/>
                  <a:pt x="2187864" y="1794920"/>
                </a:cubicBezTo>
                <a:cubicBezTo>
                  <a:pt x="2182720" y="1791024"/>
                  <a:pt x="2178167" y="1786662"/>
                  <a:pt x="2174177" y="1781727"/>
                </a:cubicBezTo>
                <a:moveTo>
                  <a:pt x="1809722" y="3482692"/>
                </a:moveTo>
                <a:cubicBezTo>
                  <a:pt x="1808588" y="3481235"/>
                  <a:pt x="1806502" y="3481064"/>
                  <a:pt x="1805083" y="3482178"/>
                </a:cubicBezTo>
                <a:cubicBezTo>
                  <a:pt x="1803645" y="3483340"/>
                  <a:pt x="1803359" y="3485436"/>
                  <a:pt x="1804578" y="3486874"/>
                </a:cubicBezTo>
                <a:cubicBezTo>
                  <a:pt x="1808873" y="3492313"/>
                  <a:pt x="1813922" y="3497142"/>
                  <a:pt x="1819541" y="3501247"/>
                </a:cubicBezTo>
                <a:cubicBezTo>
                  <a:pt x="1820132" y="3501714"/>
                  <a:pt x="1820856" y="3501886"/>
                  <a:pt x="1821552" y="3501886"/>
                </a:cubicBezTo>
                <a:cubicBezTo>
                  <a:pt x="1822589" y="3501886"/>
                  <a:pt x="1823552" y="3501428"/>
                  <a:pt x="1824218" y="3500600"/>
                </a:cubicBezTo>
                <a:cubicBezTo>
                  <a:pt x="1825266" y="3499057"/>
                  <a:pt x="1824981" y="3497066"/>
                  <a:pt x="1823447" y="3495894"/>
                </a:cubicBezTo>
                <a:cubicBezTo>
                  <a:pt x="1818313" y="3492084"/>
                  <a:pt x="1813646" y="3487608"/>
                  <a:pt x="1809722" y="3482692"/>
                </a:cubicBezTo>
                <a:moveTo>
                  <a:pt x="1080706" y="3482692"/>
                </a:moveTo>
                <a:cubicBezTo>
                  <a:pt x="1079545" y="3481235"/>
                  <a:pt x="1077449" y="3481064"/>
                  <a:pt x="1076030" y="3482178"/>
                </a:cubicBezTo>
                <a:cubicBezTo>
                  <a:pt x="1074591" y="3483340"/>
                  <a:pt x="1074296" y="3485436"/>
                  <a:pt x="1075544" y="3486874"/>
                </a:cubicBezTo>
                <a:cubicBezTo>
                  <a:pt x="1079839" y="3492313"/>
                  <a:pt x="1084879" y="3497142"/>
                  <a:pt x="1090498" y="3501247"/>
                </a:cubicBezTo>
                <a:cubicBezTo>
                  <a:pt x="1091079" y="3501714"/>
                  <a:pt x="1091841" y="3501886"/>
                  <a:pt x="1092498" y="3501886"/>
                </a:cubicBezTo>
                <a:cubicBezTo>
                  <a:pt x="1093537" y="3501886"/>
                  <a:pt x="1094498" y="3501428"/>
                  <a:pt x="1095165" y="3500600"/>
                </a:cubicBezTo>
                <a:cubicBezTo>
                  <a:pt x="1096213" y="3499057"/>
                  <a:pt x="1095937" y="3497066"/>
                  <a:pt x="1094394" y="3495894"/>
                </a:cubicBezTo>
                <a:cubicBezTo>
                  <a:pt x="1089250" y="3492084"/>
                  <a:pt x="1084707" y="3487608"/>
                  <a:pt x="1080706" y="3482692"/>
                </a:cubicBezTo>
                <a:moveTo>
                  <a:pt x="1566653" y="3482692"/>
                </a:moveTo>
                <a:cubicBezTo>
                  <a:pt x="1565520" y="3481235"/>
                  <a:pt x="1563424" y="3481064"/>
                  <a:pt x="1562005" y="3482178"/>
                </a:cubicBezTo>
                <a:cubicBezTo>
                  <a:pt x="1560566" y="3483340"/>
                  <a:pt x="1560280" y="3485436"/>
                  <a:pt x="1561519" y="3486874"/>
                </a:cubicBezTo>
                <a:cubicBezTo>
                  <a:pt x="1565796" y="3492313"/>
                  <a:pt x="1570834" y="3497142"/>
                  <a:pt x="1576473" y="3501247"/>
                </a:cubicBezTo>
                <a:cubicBezTo>
                  <a:pt x="1577044" y="3501714"/>
                  <a:pt x="1577787" y="3501886"/>
                  <a:pt x="1578473" y="3501886"/>
                </a:cubicBezTo>
                <a:cubicBezTo>
                  <a:pt x="1579512" y="3501886"/>
                  <a:pt x="1580473" y="3501428"/>
                  <a:pt x="1581140" y="3500600"/>
                </a:cubicBezTo>
                <a:cubicBezTo>
                  <a:pt x="1582188" y="3499057"/>
                  <a:pt x="1581902" y="3497066"/>
                  <a:pt x="1580359" y="3495894"/>
                </a:cubicBezTo>
                <a:cubicBezTo>
                  <a:pt x="1575235" y="3492084"/>
                  <a:pt x="1570654" y="3487608"/>
                  <a:pt x="1566653" y="3482692"/>
                </a:cubicBezTo>
                <a:moveTo>
                  <a:pt x="480050" y="3374469"/>
                </a:moveTo>
                <a:cubicBezTo>
                  <a:pt x="481184" y="3375898"/>
                  <a:pt x="483279" y="3376089"/>
                  <a:pt x="484718" y="3374831"/>
                </a:cubicBezTo>
                <a:cubicBezTo>
                  <a:pt x="486137" y="3373717"/>
                  <a:pt x="486327" y="3371631"/>
                  <a:pt x="485184" y="3370183"/>
                </a:cubicBezTo>
                <a:cubicBezTo>
                  <a:pt x="467858" y="3349438"/>
                  <a:pt x="442513" y="3337446"/>
                  <a:pt x="415461" y="3337446"/>
                </a:cubicBezTo>
                <a:cubicBezTo>
                  <a:pt x="365464" y="3337446"/>
                  <a:pt x="324793" y="3378089"/>
                  <a:pt x="324793" y="3428009"/>
                </a:cubicBezTo>
                <a:lnTo>
                  <a:pt x="324707" y="3434696"/>
                </a:lnTo>
                <a:lnTo>
                  <a:pt x="308496" y="3418466"/>
                </a:lnTo>
                <a:cubicBezTo>
                  <a:pt x="307171" y="3417160"/>
                  <a:pt x="305085" y="3417160"/>
                  <a:pt x="303847" y="3418466"/>
                </a:cubicBezTo>
                <a:cubicBezTo>
                  <a:pt x="302504" y="3419809"/>
                  <a:pt x="302504" y="3421904"/>
                  <a:pt x="303847" y="3423161"/>
                </a:cubicBezTo>
                <a:lnTo>
                  <a:pt x="325545" y="3445155"/>
                </a:lnTo>
                <a:cubicBezTo>
                  <a:pt x="326203" y="3445812"/>
                  <a:pt x="327079" y="3446088"/>
                  <a:pt x="327936" y="3446088"/>
                </a:cubicBezTo>
                <a:cubicBezTo>
                  <a:pt x="328793" y="3446088"/>
                  <a:pt x="329660" y="3445812"/>
                  <a:pt x="330308" y="3445155"/>
                </a:cubicBezTo>
                <a:lnTo>
                  <a:pt x="352215" y="3423342"/>
                </a:lnTo>
                <a:cubicBezTo>
                  <a:pt x="353568" y="3421999"/>
                  <a:pt x="353568" y="3419904"/>
                  <a:pt x="352215" y="3418646"/>
                </a:cubicBezTo>
                <a:cubicBezTo>
                  <a:pt x="350891" y="3417342"/>
                  <a:pt x="348796" y="3417342"/>
                  <a:pt x="347567" y="3418646"/>
                </a:cubicBezTo>
                <a:lnTo>
                  <a:pt x="331355" y="3434877"/>
                </a:lnTo>
                <a:lnTo>
                  <a:pt x="331451" y="3428181"/>
                </a:lnTo>
                <a:cubicBezTo>
                  <a:pt x="331451" y="3381909"/>
                  <a:pt x="369170" y="3344190"/>
                  <a:pt x="415461" y="3344190"/>
                </a:cubicBezTo>
                <a:cubicBezTo>
                  <a:pt x="440503" y="3344190"/>
                  <a:pt x="464048" y="3355219"/>
                  <a:pt x="480050" y="3374469"/>
                </a:cubicBezTo>
                <a:moveTo>
                  <a:pt x="492814" y="3461718"/>
                </a:moveTo>
                <a:cubicBezTo>
                  <a:pt x="492052" y="3463433"/>
                  <a:pt x="492900" y="3465338"/>
                  <a:pt x="494529" y="3466091"/>
                </a:cubicBezTo>
                <a:cubicBezTo>
                  <a:pt x="494909" y="3466281"/>
                  <a:pt x="495395" y="3466414"/>
                  <a:pt x="495852" y="3466414"/>
                </a:cubicBezTo>
                <a:cubicBezTo>
                  <a:pt x="497186" y="3466414"/>
                  <a:pt x="498434" y="3465624"/>
                  <a:pt x="498900" y="3464367"/>
                </a:cubicBezTo>
                <a:cubicBezTo>
                  <a:pt x="503091" y="3454603"/>
                  <a:pt x="506235" y="3438363"/>
                  <a:pt x="506044" y="3428276"/>
                </a:cubicBezTo>
                <a:lnTo>
                  <a:pt x="506044" y="3421818"/>
                </a:lnTo>
                <a:lnTo>
                  <a:pt x="522246" y="3437982"/>
                </a:lnTo>
                <a:cubicBezTo>
                  <a:pt x="522904" y="3438697"/>
                  <a:pt x="523760" y="3438973"/>
                  <a:pt x="524627" y="3438973"/>
                </a:cubicBezTo>
                <a:cubicBezTo>
                  <a:pt x="525485" y="3438973"/>
                  <a:pt x="526352" y="3438697"/>
                  <a:pt x="526999" y="3437982"/>
                </a:cubicBezTo>
                <a:cubicBezTo>
                  <a:pt x="528342" y="3436696"/>
                  <a:pt x="528342" y="3434563"/>
                  <a:pt x="526999" y="3433343"/>
                </a:cubicBezTo>
                <a:lnTo>
                  <a:pt x="505206" y="3411531"/>
                </a:lnTo>
                <a:cubicBezTo>
                  <a:pt x="504625" y="3410969"/>
                  <a:pt x="503758" y="3410550"/>
                  <a:pt x="502805" y="3410550"/>
                </a:cubicBezTo>
                <a:cubicBezTo>
                  <a:pt x="501853" y="3410550"/>
                  <a:pt x="501091" y="3410969"/>
                  <a:pt x="500424" y="3411531"/>
                </a:cubicBezTo>
                <a:lnTo>
                  <a:pt x="478621" y="3433343"/>
                </a:lnTo>
                <a:cubicBezTo>
                  <a:pt x="477278" y="3434458"/>
                  <a:pt x="477278" y="3436563"/>
                  <a:pt x="478536" y="3437906"/>
                </a:cubicBezTo>
                <a:cubicBezTo>
                  <a:pt x="479860" y="3439240"/>
                  <a:pt x="481946" y="3439240"/>
                  <a:pt x="483184" y="3437906"/>
                </a:cubicBezTo>
                <a:lnTo>
                  <a:pt x="499386" y="3421713"/>
                </a:lnTo>
                <a:lnTo>
                  <a:pt x="499386" y="3428276"/>
                </a:lnTo>
                <a:cubicBezTo>
                  <a:pt x="499586" y="3437534"/>
                  <a:pt x="496528" y="3452784"/>
                  <a:pt x="492814" y="3461718"/>
                </a:cubicBezTo>
                <a:moveTo>
                  <a:pt x="594741" y="3482692"/>
                </a:moveTo>
                <a:cubicBezTo>
                  <a:pt x="593598" y="3481235"/>
                  <a:pt x="591474" y="3481064"/>
                  <a:pt x="590064" y="3482178"/>
                </a:cubicBezTo>
                <a:cubicBezTo>
                  <a:pt x="588626" y="3483340"/>
                  <a:pt x="588330" y="3485436"/>
                  <a:pt x="589579" y="3486874"/>
                </a:cubicBezTo>
                <a:cubicBezTo>
                  <a:pt x="593864" y="3492313"/>
                  <a:pt x="598903" y="3497142"/>
                  <a:pt x="604542" y="3501247"/>
                </a:cubicBezTo>
                <a:cubicBezTo>
                  <a:pt x="605114" y="3501714"/>
                  <a:pt x="605876" y="3501886"/>
                  <a:pt x="606542" y="3501886"/>
                </a:cubicBezTo>
                <a:cubicBezTo>
                  <a:pt x="607590" y="3501886"/>
                  <a:pt x="608543" y="3501428"/>
                  <a:pt x="609190" y="3500600"/>
                </a:cubicBezTo>
                <a:cubicBezTo>
                  <a:pt x="610248" y="3499057"/>
                  <a:pt x="609962" y="3497066"/>
                  <a:pt x="608438" y="3495894"/>
                </a:cubicBezTo>
                <a:cubicBezTo>
                  <a:pt x="603275" y="3492084"/>
                  <a:pt x="598637" y="3487608"/>
                  <a:pt x="594741" y="3482692"/>
                </a:cubicBezTo>
                <a:moveTo>
                  <a:pt x="351748" y="3482692"/>
                </a:moveTo>
                <a:cubicBezTo>
                  <a:pt x="350615" y="3481235"/>
                  <a:pt x="348510" y="3481064"/>
                  <a:pt x="347081" y="3482178"/>
                </a:cubicBezTo>
                <a:cubicBezTo>
                  <a:pt x="345653" y="3483340"/>
                  <a:pt x="345348" y="3485436"/>
                  <a:pt x="346614" y="3486874"/>
                </a:cubicBezTo>
                <a:cubicBezTo>
                  <a:pt x="350882" y="3492313"/>
                  <a:pt x="355939" y="3497142"/>
                  <a:pt x="361559" y="3501247"/>
                </a:cubicBezTo>
                <a:cubicBezTo>
                  <a:pt x="362122" y="3501714"/>
                  <a:pt x="362893" y="3501886"/>
                  <a:pt x="363560" y="3501886"/>
                </a:cubicBezTo>
                <a:cubicBezTo>
                  <a:pt x="364617" y="3501886"/>
                  <a:pt x="365560" y="3501428"/>
                  <a:pt x="366217" y="3500600"/>
                </a:cubicBezTo>
                <a:cubicBezTo>
                  <a:pt x="367265" y="3499057"/>
                  <a:pt x="366989" y="3497066"/>
                  <a:pt x="365464" y="3495894"/>
                </a:cubicBezTo>
                <a:cubicBezTo>
                  <a:pt x="360312" y="3492084"/>
                  <a:pt x="355654" y="3487608"/>
                  <a:pt x="351748" y="3482692"/>
                </a:cubicBezTo>
                <a:moveTo>
                  <a:pt x="978875" y="3461718"/>
                </a:moveTo>
                <a:cubicBezTo>
                  <a:pt x="978112" y="3463433"/>
                  <a:pt x="978970" y="3465338"/>
                  <a:pt x="980608" y="3466091"/>
                </a:cubicBezTo>
                <a:cubicBezTo>
                  <a:pt x="980980" y="3466281"/>
                  <a:pt x="981427" y="3466414"/>
                  <a:pt x="981913" y="3466414"/>
                </a:cubicBezTo>
                <a:cubicBezTo>
                  <a:pt x="983246" y="3466414"/>
                  <a:pt x="984485" y="3465624"/>
                  <a:pt x="984971" y="3464367"/>
                </a:cubicBezTo>
                <a:cubicBezTo>
                  <a:pt x="989143" y="3454603"/>
                  <a:pt x="992295" y="3438363"/>
                  <a:pt x="992114" y="3428276"/>
                </a:cubicBezTo>
                <a:lnTo>
                  <a:pt x="992114" y="3421818"/>
                </a:lnTo>
                <a:lnTo>
                  <a:pt x="1008297" y="3437982"/>
                </a:lnTo>
                <a:cubicBezTo>
                  <a:pt x="1008964" y="3438697"/>
                  <a:pt x="1009831" y="3438973"/>
                  <a:pt x="1010688" y="3438973"/>
                </a:cubicBezTo>
                <a:cubicBezTo>
                  <a:pt x="1011555" y="3438973"/>
                  <a:pt x="1012403" y="3438697"/>
                  <a:pt x="1013070" y="3437982"/>
                </a:cubicBezTo>
                <a:cubicBezTo>
                  <a:pt x="1014393" y="3436696"/>
                  <a:pt x="1014393" y="3434563"/>
                  <a:pt x="1013070" y="3433343"/>
                </a:cubicBezTo>
                <a:lnTo>
                  <a:pt x="991248" y="3411531"/>
                </a:lnTo>
                <a:cubicBezTo>
                  <a:pt x="990685" y="3410969"/>
                  <a:pt x="989829" y="3410550"/>
                  <a:pt x="988876" y="3410550"/>
                </a:cubicBezTo>
                <a:cubicBezTo>
                  <a:pt x="987923" y="3410550"/>
                  <a:pt x="987142" y="3410969"/>
                  <a:pt x="986485" y="3411531"/>
                </a:cubicBezTo>
                <a:lnTo>
                  <a:pt x="964568" y="3433163"/>
                </a:lnTo>
                <a:cubicBezTo>
                  <a:pt x="963244" y="3434458"/>
                  <a:pt x="963244" y="3436563"/>
                  <a:pt x="964568" y="3437906"/>
                </a:cubicBezTo>
                <a:cubicBezTo>
                  <a:pt x="965921" y="3439240"/>
                  <a:pt x="968016" y="3439240"/>
                  <a:pt x="969245" y="3437906"/>
                </a:cubicBezTo>
                <a:lnTo>
                  <a:pt x="985438" y="3421713"/>
                </a:lnTo>
                <a:lnTo>
                  <a:pt x="985438" y="3428276"/>
                </a:lnTo>
                <a:cubicBezTo>
                  <a:pt x="985647" y="3437534"/>
                  <a:pt x="982599" y="3452784"/>
                  <a:pt x="978875" y="3461718"/>
                </a:cubicBezTo>
                <a:moveTo>
                  <a:pt x="235553" y="3437906"/>
                </a:moveTo>
                <a:cubicBezTo>
                  <a:pt x="236877" y="3439240"/>
                  <a:pt x="238963" y="3439240"/>
                  <a:pt x="240192" y="3437906"/>
                </a:cubicBezTo>
                <a:lnTo>
                  <a:pt x="256404" y="3421713"/>
                </a:lnTo>
                <a:lnTo>
                  <a:pt x="256404" y="3428276"/>
                </a:lnTo>
                <a:cubicBezTo>
                  <a:pt x="256594" y="3437534"/>
                  <a:pt x="253555" y="3452784"/>
                  <a:pt x="249831" y="3461718"/>
                </a:cubicBezTo>
                <a:cubicBezTo>
                  <a:pt x="249060" y="3463433"/>
                  <a:pt x="249927" y="3465338"/>
                  <a:pt x="251555" y="3466091"/>
                </a:cubicBezTo>
                <a:cubicBezTo>
                  <a:pt x="252013" y="3466281"/>
                  <a:pt x="252403" y="3466414"/>
                  <a:pt x="252869" y="3466414"/>
                </a:cubicBezTo>
                <a:cubicBezTo>
                  <a:pt x="254203" y="3466414"/>
                  <a:pt x="255461" y="3465624"/>
                  <a:pt x="255918" y="3464367"/>
                </a:cubicBezTo>
                <a:cubicBezTo>
                  <a:pt x="260109" y="3454603"/>
                  <a:pt x="263271" y="3438363"/>
                  <a:pt x="263061" y="3428276"/>
                </a:cubicBezTo>
                <a:lnTo>
                  <a:pt x="263061" y="3421818"/>
                </a:lnTo>
                <a:lnTo>
                  <a:pt x="279273" y="3437982"/>
                </a:lnTo>
                <a:cubicBezTo>
                  <a:pt x="279911" y="3438697"/>
                  <a:pt x="280778" y="3438973"/>
                  <a:pt x="281644" y="3438973"/>
                </a:cubicBezTo>
                <a:cubicBezTo>
                  <a:pt x="282502" y="3438973"/>
                  <a:pt x="283350" y="3438697"/>
                  <a:pt x="284036" y="3437982"/>
                </a:cubicBezTo>
                <a:cubicBezTo>
                  <a:pt x="285350" y="3436696"/>
                  <a:pt x="285350" y="3434563"/>
                  <a:pt x="284036" y="3433343"/>
                </a:cubicBezTo>
                <a:lnTo>
                  <a:pt x="262223" y="3411531"/>
                </a:lnTo>
                <a:cubicBezTo>
                  <a:pt x="261632" y="3410969"/>
                  <a:pt x="260775" y="3410550"/>
                  <a:pt x="259832" y="3410550"/>
                </a:cubicBezTo>
                <a:cubicBezTo>
                  <a:pt x="258870" y="3410550"/>
                  <a:pt x="258099" y="3410969"/>
                  <a:pt x="257460" y="3411531"/>
                </a:cubicBezTo>
                <a:lnTo>
                  <a:pt x="235648" y="3433343"/>
                </a:lnTo>
                <a:cubicBezTo>
                  <a:pt x="234286" y="3434458"/>
                  <a:pt x="234286" y="3436563"/>
                  <a:pt x="235553" y="3437906"/>
                </a:cubicBezTo>
                <a:moveTo>
                  <a:pt x="722938" y="3374469"/>
                </a:moveTo>
                <a:cubicBezTo>
                  <a:pt x="724081" y="3375898"/>
                  <a:pt x="726177" y="3376089"/>
                  <a:pt x="727614" y="3374831"/>
                </a:cubicBezTo>
                <a:cubicBezTo>
                  <a:pt x="729024" y="3373717"/>
                  <a:pt x="729215" y="3371631"/>
                  <a:pt x="728072" y="3370183"/>
                </a:cubicBezTo>
                <a:cubicBezTo>
                  <a:pt x="710755" y="3349438"/>
                  <a:pt x="685314" y="3337446"/>
                  <a:pt x="658358" y="3337446"/>
                </a:cubicBezTo>
                <a:cubicBezTo>
                  <a:pt x="608343" y="3337446"/>
                  <a:pt x="567671" y="3378089"/>
                  <a:pt x="567671" y="3428009"/>
                </a:cubicBezTo>
                <a:lnTo>
                  <a:pt x="567566" y="3434696"/>
                </a:lnTo>
                <a:lnTo>
                  <a:pt x="551393" y="3418466"/>
                </a:lnTo>
                <a:cubicBezTo>
                  <a:pt x="550059" y="3417160"/>
                  <a:pt x="547973" y="3417160"/>
                  <a:pt x="546716" y="3418466"/>
                </a:cubicBezTo>
                <a:cubicBezTo>
                  <a:pt x="545392" y="3419809"/>
                  <a:pt x="545392" y="3421904"/>
                  <a:pt x="546716" y="3423161"/>
                </a:cubicBezTo>
                <a:lnTo>
                  <a:pt x="568528" y="3445155"/>
                </a:lnTo>
                <a:cubicBezTo>
                  <a:pt x="569204" y="3445812"/>
                  <a:pt x="570062" y="3446088"/>
                  <a:pt x="570919" y="3446088"/>
                </a:cubicBezTo>
                <a:cubicBezTo>
                  <a:pt x="571785" y="3446088"/>
                  <a:pt x="572624" y="3445812"/>
                  <a:pt x="573291" y="3445155"/>
                </a:cubicBezTo>
                <a:lnTo>
                  <a:pt x="595113" y="3423342"/>
                </a:lnTo>
                <a:cubicBezTo>
                  <a:pt x="596436" y="3421999"/>
                  <a:pt x="596436" y="3419904"/>
                  <a:pt x="595113" y="3418646"/>
                </a:cubicBezTo>
                <a:cubicBezTo>
                  <a:pt x="593788" y="3417342"/>
                  <a:pt x="591693" y="3417342"/>
                  <a:pt x="590436" y="3418646"/>
                </a:cubicBezTo>
                <a:lnTo>
                  <a:pt x="574243" y="3434877"/>
                </a:lnTo>
                <a:lnTo>
                  <a:pt x="574348" y="3428181"/>
                </a:lnTo>
                <a:cubicBezTo>
                  <a:pt x="574348" y="3381909"/>
                  <a:pt x="612067" y="3344190"/>
                  <a:pt x="658358" y="3344190"/>
                </a:cubicBezTo>
                <a:cubicBezTo>
                  <a:pt x="683400" y="3344190"/>
                  <a:pt x="706945" y="3355219"/>
                  <a:pt x="722938" y="3374469"/>
                </a:cubicBezTo>
                <a:moveTo>
                  <a:pt x="966016" y="3374469"/>
                </a:moveTo>
                <a:cubicBezTo>
                  <a:pt x="967149" y="3375898"/>
                  <a:pt x="969245" y="3376089"/>
                  <a:pt x="970693" y="3374831"/>
                </a:cubicBezTo>
                <a:cubicBezTo>
                  <a:pt x="972102" y="3373717"/>
                  <a:pt x="972302" y="3371631"/>
                  <a:pt x="971150" y="3370183"/>
                </a:cubicBezTo>
                <a:cubicBezTo>
                  <a:pt x="953824" y="3349438"/>
                  <a:pt x="928488" y="3337446"/>
                  <a:pt x="901427" y="3337446"/>
                </a:cubicBezTo>
                <a:cubicBezTo>
                  <a:pt x="851411" y="3337446"/>
                  <a:pt x="810749" y="3378089"/>
                  <a:pt x="810749" y="3428009"/>
                </a:cubicBezTo>
                <a:lnTo>
                  <a:pt x="810644" y="3434696"/>
                </a:lnTo>
                <a:lnTo>
                  <a:pt x="794480" y="3418466"/>
                </a:lnTo>
                <a:cubicBezTo>
                  <a:pt x="793146" y="3417160"/>
                  <a:pt x="791051" y="3417160"/>
                  <a:pt x="789794" y="3418466"/>
                </a:cubicBezTo>
                <a:cubicBezTo>
                  <a:pt x="788479" y="3419809"/>
                  <a:pt x="788479" y="3421904"/>
                  <a:pt x="789794" y="3423161"/>
                </a:cubicBezTo>
                <a:lnTo>
                  <a:pt x="811520" y="3445155"/>
                </a:lnTo>
                <a:cubicBezTo>
                  <a:pt x="812187" y="3445812"/>
                  <a:pt x="813045" y="3446088"/>
                  <a:pt x="813911" y="3446088"/>
                </a:cubicBezTo>
                <a:cubicBezTo>
                  <a:pt x="814740" y="3446088"/>
                  <a:pt x="815607" y="3445812"/>
                  <a:pt x="816283" y="3445155"/>
                </a:cubicBezTo>
                <a:lnTo>
                  <a:pt x="838181" y="3423342"/>
                </a:lnTo>
                <a:cubicBezTo>
                  <a:pt x="839505" y="3421999"/>
                  <a:pt x="839505" y="3419904"/>
                  <a:pt x="838181" y="3418646"/>
                </a:cubicBezTo>
                <a:cubicBezTo>
                  <a:pt x="836857" y="3417342"/>
                  <a:pt x="834761" y="3417342"/>
                  <a:pt x="833504" y="3418646"/>
                </a:cubicBezTo>
                <a:lnTo>
                  <a:pt x="817321" y="3434877"/>
                </a:lnTo>
                <a:lnTo>
                  <a:pt x="817426" y="3428181"/>
                </a:lnTo>
                <a:cubicBezTo>
                  <a:pt x="817426" y="3381909"/>
                  <a:pt x="855145" y="3344190"/>
                  <a:pt x="901427" y="3344190"/>
                </a:cubicBezTo>
                <a:cubicBezTo>
                  <a:pt x="926487" y="3344190"/>
                  <a:pt x="950023" y="3355219"/>
                  <a:pt x="966016" y="3374469"/>
                </a:cubicBezTo>
                <a:moveTo>
                  <a:pt x="837733" y="3482692"/>
                </a:moveTo>
                <a:cubicBezTo>
                  <a:pt x="836562" y="3481235"/>
                  <a:pt x="834466" y="3481064"/>
                  <a:pt x="833047" y="3482178"/>
                </a:cubicBezTo>
                <a:cubicBezTo>
                  <a:pt x="831589" y="3483340"/>
                  <a:pt x="831323" y="3485436"/>
                  <a:pt x="832561" y="3486874"/>
                </a:cubicBezTo>
                <a:cubicBezTo>
                  <a:pt x="836857" y="3492313"/>
                  <a:pt x="841896" y="3497142"/>
                  <a:pt x="847506" y="3501247"/>
                </a:cubicBezTo>
                <a:cubicBezTo>
                  <a:pt x="848087" y="3501714"/>
                  <a:pt x="848858" y="3501886"/>
                  <a:pt x="849506" y="3501886"/>
                </a:cubicBezTo>
                <a:cubicBezTo>
                  <a:pt x="850582" y="3501886"/>
                  <a:pt x="851506" y="3501428"/>
                  <a:pt x="852182" y="3500600"/>
                </a:cubicBezTo>
                <a:cubicBezTo>
                  <a:pt x="853240" y="3499057"/>
                  <a:pt x="852954" y="3497066"/>
                  <a:pt x="851411" y="3495894"/>
                </a:cubicBezTo>
                <a:cubicBezTo>
                  <a:pt x="846268" y="3492084"/>
                  <a:pt x="841714" y="3487608"/>
                  <a:pt x="837733" y="3482692"/>
                </a:cubicBezTo>
                <a:moveTo>
                  <a:pt x="735892" y="3461718"/>
                </a:moveTo>
                <a:cubicBezTo>
                  <a:pt x="735216" y="3463433"/>
                  <a:pt x="735978" y="3465338"/>
                  <a:pt x="737616" y="3466091"/>
                </a:cubicBezTo>
                <a:cubicBezTo>
                  <a:pt x="738073" y="3466281"/>
                  <a:pt x="738483" y="3466414"/>
                  <a:pt x="738940" y="3466414"/>
                </a:cubicBezTo>
                <a:cubicBezTo>
                  <a:pt x="740264" y="3466414"/>
                  <a:pt x="741521" y="3465624"/>
                  <a:pt x="741979" y="3464367"/>
                </a:cubicBezTo>
                <a:cubicBezTo>
                  <a:pt x="746160" y="3454603"/>
                  <a:pt x="749322" y="3438363"/>
                  <a:pt x="749122" y="3428276"/>
                </a:cubicBezTo>
                <a:lnTo>
                  <a:pt x="749122" y="3421818"/>
                </a:lnTo>
                <a:lnTo>
                  <a:pt x="765334" y="3437982"/>
                </a:lnTo>
                <a:cubicBezTo>
                  <a:pt x="765972" y="3438697"/>
                  <a:pt x="766848" y="3438973"/>
                  <a:pt x="767705" y="3438973"/>
                </a:cubicBezTo>
                <a:cubicBezTo>
                  <a:pt x="768562" y="3438973"/>
                  <a:pt x="769439" y="3438697"/>
                  <a:pt x="770077" y="3437982"/>
                </a:cubicBezTo>
                <a:cubicBezTo>
                  <a:pt x="771430" y="3436696"/>
                  <a:pt x="771430" y="3434563"/>
                  <a:pt x="770077" y="3433343"/>
                </a:cubicBezTo>
                <a:lnTo>
                  <a:pt x="748265" y="3411531"/>
                </a:lnTo>
                <a:cubicBezTo>
                  <a:pt x="747693" y="3410969"/>
                  <a:pt x="746846" y="3410550"/>
                  <a:pt x="745893" y="3410550"/>
                </a:cubicBezTo>
                <a:cubicBezTo>
                  <a:pt x="744931" y="3410550"/>
                  <a:pt x="744159" y="3410969"/>
                  <a:pt x="743512" y="3411531"/>
                </a:cubicBezTo>
                <a:lnTo>
                  <a:pt x="721709" y="3433343"/>
                </a:lnTo>
                <a:cubicBezTo>
                  <a:pt x="720261" y="3434458"/>
                  <a:pt x="720261" y="3436563"/>
                  <a:pt x="721614" y="3437906"/>
                </a:cubicBezTo>
                <a:cubicBezTo>
                  <a:pt x="722938" y="3439240"/>
                  <a:pt x="725033" y="3439240"/>
                  <a:pt x="726253" y="3437906"/>
                </a:cubicBezTo>
                <a:lnTo>
                  <a:pt x="742464" y="3421713"/>
                </a:lnTo>
                <a:lnTo>
                  <a:pt x="742464" y="3428276"/>
                </a:lnTo>
                <a:cubicBezTo>
                  <a:pt x="742664" y="3437534"/>
                  <a:pt x="739616" y="3452784"/>
                  <a:pt x="735892" y="3461718"/>
                </a:cubicBezTo>
                <a:moveTo>
                  <a:pt x="1938052" y="3374469"/>
                </a:moveTo>
                <a:cubicBezTo>
                  <a:pt x="1939194" y="3375898"/>
                  <a:pt x="1941280" y="3376089"/>
                  <a:pt x="1942700" y="3374831"/>
                </a:cubicBezTo>
                <a:cubicBezTo>
                  <a:pt x="1944148" y="3373717"/>
                  <a:pt x="1944328" y="3371631"/>
                  <a:pt x="1943195" y="3370183"/>
                </a:cubicBezTo>
                <a:cubicBezTo>
                  <a:pt x="1925841" y="3349438"/>
                  <a:pt x="1900523" y="3337446"/>
                  <a:pt x="1873444" y="3337446"/>
                </a:cubicBezTo>
                <a:cubicBezTo>
                  <a:pt x="1823447" y="3337446"/>
                  <a:pt x="1782766" y="3378089"/>
                  <a:pt x="1782766" y="3428009"/>
                </a:cubicBezTo>
                <a:lnTo>
                  <a:pt x="1782680" y="3434696"/>
                </a:lnTo>
                <a:lnTo>
                  <a:pt x="1766488" y="3418466"/>
                </a:lnTo>
                <a:cubicBezTo>
                  <a:pt x="1765154" y="3417160"/>
                  <a:pt x="1763058" y="3417160"/>
                  <a:pt x="1761830" y="3418466"/>
                </a:cubicBezTo>
                <a:cubicBezTo>
                  <a:pt x="1760496" y="3419809"/>
                  <a:pt x="1760496" y="3421904"/>
                  <a:pt x="1761830" y="3423161"/>
                </a:cubicBezTo>
                <a:lnTo>
                  <a:pt x="1783546" y="3445155"/>
                </a:lnTo>
                <a:cubicBezTo>
                  <a:pt x="1784204" y="3445812"/>
                  <a:pt x="1785061" y="3446088"/>
                  <a:pt x="1785909" y="3446088"/>
                </a:cubicBezTo>
                <a:cubicBezTo>
                  <a:pt x="1786785" y="3446088"/>
                  <a:pt x="1787642" y="3445812"/>
                  <a:pt x="1788309" y="3445155"/>
                </a:cubicBezTo>
                <a:lnTo>
                  <a:pt x="1810226" y="3423342"/>
                </a:lnTo>
                <a:cubicBezTo>
                  <a:pt x="1811550" y="3421999"/>
                  <a:pt x="1811550" y="3419904"/>
                  <a:pt x="1810226" y="3418646"/>
                </a:cubicBezTo>
                <a:cubicBezTo>
                  <a:pt x="1808864" y="3417342"/>
                  <a:pt x="1806778" y="3417342"/>
                  <a:pt x="1805549" y="3418646"/>
                </a:cubicBezTo>
                <a:lnTo>
                  <a:pt x="1789366" y="3434877"/>
                </a:lnTo>
                <a:lnTo>
                  <a:pt x="1789452" y="3428181"/>
                </a:lnTo>
                <a:cubicBezTo>
                  <a:pt x="1789452" y="3381909"/>
                  <a:pt x="1827171" y="3344190"/>
                  <a:pt x="1873444" y="3344190"/>
                </a:cubicBezTo>
                <a:cubicBezTo>
                  <a:pt x="1898513" y="3344190"/>
                  <a:pt x="1922021" y="3355219"/>
                  <a:pt x="1938052" y="3374469"/>
                </a:cubicBezTo>
                <a:moveTo>
                  <a:pt x="2174177" y="2267645"/>
                </a:moveTo>
                <a:cubicBezTo>
                  <a:pt x="2173015" y="2266255"/>
                  <a:pt x="2170919" y="2266064"/>
                  <a:pt x="2169500" y="2267179"/>
                </a:cubicBezTo>
                <a:cubicBezTo>
                  <a:pt x="2168042" y="2268350"/>
                  <a:pt x="2167776" y="2270436"/>
                  <a:pt x="2169014" y="2271884"/>
                </a:cubicBezTo>
                <a:cubicBezTo>
                  <a:pt x="2173310" y="2277275"/>
                  <a:pt x="2178358" y="2282152"/>
                  <a:pt x="2183959" y="2286257"/>
                </a:cubicBezTo>
                <a:cubicBezTo>
                  <a:pt x="2184539" y="2286714"/>
                  <a:pt x="2185311" y="2286895"/>
                  <a:pt x="2185959" y="2286895"/>
                </a:cubicBezTo>
                <a:cubicBezTo>
                  <a:pt x="2187007" y="2286895"/>
                  <a:pt x="2187959" y="2286438"/>
                  <a:pt x="2188635" y="2285552"/>
                </a:cubicBezTo>
                <a:cubicBezTo>
                  <a:pt x="2189683" y="2284067"/>
                  <a:pt x="2189407" y="2282066"/>
                  <a:pt x="2187864" y="2280895"/>
                </a:cubicBezTo>
                <a:cubicBezTo>
                  <a:pt x="2182720" y="2277094"/>
                  <a:pt x="2178167" y="2272627"/>
                  <a:pt x="2174177" y="2267645"/>
                </a:cubicBezTo>
                <a:moveTo>
                  <a:pt x="2025672" y="2455964"/>
                </a:moveTo>
                <a:lnTo>
                  <a:pt x="2025586" y="2462660"/>
                </a:lnTo>
                <a:lnTo>
                  <a:pt x="2009365" y="2446477"/>
                </a:lnTo>
                <a:cubicBezTo>
                  <a:pt x="2008051" y="2445125"/>
                  <a:pt x="2005946" y="2445125"/>
                  <a:pt x="2004717" y="2446477"/>
                </a:cubicBezTo>
                <a:cubicBezTo>
                  <a:pt x="2003374" y="2447782"/>
                  <a:pt x="2003374" y="2449868"/>
                  <a:pt x="2004717" y="2451126"/>
                </a:cubicBezTo>
                <a:lnTo>
                  <a:pt x="2026529" y="2473128"/>
                </a:lnTo>
                <a:cubicBezTo>
                  <a:pt x="2027187" y="2473776"/>
                  <a:pt x="2028044" y="2474062"/>
                  <a:pt x="2028901" y="2474062"/>
                </a:cubicBezTo>
                <a:cubicBezTo>
                  <a:pt x="2029758" y="2474062"/>
                  <a:pt x="2030644" y="2473776"/>
                  <a:pt x="2031302" y="2473128"/>
                </a:cubicBezTo>
                <a:lnTo>
                  <a:pt x="2053114" y="2451316"/>
                </a:lnTo>
                <a:cubicBezTo>
                  <a:pt x="2054457" y="2449963"/>
                  <a:pt x="2054457" y="2447877"/>
                  <a:pt x="2053114" y="2446658"/>
                </a:cubicBezTo>
                <a:cubicBezTo>
                  <a:pt x="2051771" y="2445315"/>
                  <a:pt x="2049675" y="2445315"/>
                  <a:pt x="2048427" y="2446658"/>
                </a:cubicBezTo>
                <a:lnTo>
                  <a:pt x="2032225" y="2462851"/>
                </a:lnTo>
                <a:lnTo>
                  <a:pt x="2032349" y="2456145"/>
                </a:lnTo>
                <a:cubicBezTo>
                  <a:pt x="2032349" y="2409873"/>
                  <a:pt x="2070059" y="2372154"/>
                  <a:pt x="2116350" y="2372154"/>
                </a:cubicBezTo>
                <a:cubicBezTo>
                  <a:pt x="2141392" y="2372154"/>
                  <a:pt x="2164918" y="2383231"/>
                  <a:pt x="2180911" y="2402434"/>
                </a:cubicBezTo>
                <a:cubicBezTo>
                  <a:pt x="2182054" y="2403872"/>
                  <a:pt x="2184168" y="2404063"/>
                  <a:pt x="2185588" y="2402853"/>
                </a:cubicBezTo>
                <a:cubicBezTo>
                  <a:pt x="2187007" y="2401691"/>
                  <a:pt x="2187216" y="2399595"/>
                  <a:pt x="2186073" y="2398157"/>
                </a:cubicBezTo>
                <a:cubicBezTo>
                  <a:pt x="2168738" y="2377412"/>
                  <a:pt x="2143287" y="2365410"/>
                  <a:pt x="2116350" y="2365410"/>
                </a:cubicBezTo>
                <a:cubicBezTo>
                  <a:pt x="2066363" y="2365410"/>
                  <a:pt x="2025672" y="2406063"/>
                  <a:pt x="2025672" y="2455964"/>
                </a:cubicBezTo>
                <a:moveTo>
                  <a:pt x="2181968" y="2509028"/>
                </a:moveTo>
                <a:cubicBezTo>
                  <a:pt x="2177882" y="2514000"/>
                  <a:pt x="2173110" y="2518467"/>
                  <a:pt x="2167776" y="2522373"/>
                </a:cubicBezTo>
                <a:cubicBezTo>
                  <a:pt x="2166261" y="2523392"/>
                  <a:pt x="2165975" y="2525487"/>
                  <a:pt x="2167014" y="2527021"/>
                </a:cubicBezTo>
                <a:cubicBezTo>
                  <a:pt x="2167690" y="2527907"/>
                  <a:pt x="2168642" y="2528373"/>
                  <a:pt x="2169680" y="2528373"/>
                </a:cubicBezTo>
                <a:cubicBezTo>
                  <a:pt x="2170366" y="2528373"/>
                  <a:pt x="2171014" y="2528183"/>
                  <a:pt x="2171681" y="2527678"/>
                </a:cubicBezTo>
                <a:cubicBezTo>
                  <a:pt x="2177396" y="2523496"/>
                  <a:pt x="2182644" y="2518648"/>
                  <a:pt x="2187131" y="2513210"/>
                </a:cubicBezTo>
                <a:cubicBezTo>
                  <a:pt x="2188274" y="2511771"/>
                  <a:pt x="2188083" y="2509676"/>
                  <a:pt x="2186645" y="2508561"/>
                </a:cubicBezTo>
                <a:cubicBezTo>
                  <a:pt x="2185216" y="2507399"/>
                  <a:pt x="2183111" y="2507590"/>
                  <a:pt x="2181968" y="2509028"/>
                </a:cubicBezTo>
                <a:moveTo>
                  <a:pt x="2237804" y="2746315"/>
                </a:moveTo>
                <a:cubicBezTo>
                  <a:pt x="2219897" y="2746315"/>
                  <a:pt x="2205323" y="2731713"/>
                  <a:pt x="2205323" y="2713806"/>
                </a:cubicBezTo>
                <a:cubicBezTo>
                  <a:pt x="2205323" y="2688879"/>
                  <a:pt x="2229993" y="2652179"/>
                  <a:pt x="2237804" y="2652179"/>
                </a:cubicBezTo>
                <a:cubicBezTo>
                  <a:pt x="2245604" y="2652179"/>
                  <a:pt x="2270255" y="2688879"/>
                  <a:pt x="2270255" y="2713806"/>
                </a:cubicBezTo>
                <a:cubicBezTo>
                  <a:pt x="2270255" y="2731713"/>
                  <a:pt x="2255711" y="2746315"/>
                  <a:pt x="2237804" y="2746315"/>
                </a:cubicBezTo>
                <a:moveTo>
                  <a:pt x="2237804" y="2659256"/>
                </a:moveTo>
                <a:cubicBezTo>
                  <a:pt x="2232270" y="2663809"/>
                  <a:pt x="2211991" y="2692003"/>
                  <a:pt x="2211991" y="2713806"/>
                </a:cubicBezTo>
                <a:cubicBezTo>
                  <a:pt x="2211991" y="2727989"/>
                  <a:pt x="2223602" y="2739619"/>
                  <a:pt x="2237804" y="2739619"/>
                </a:cubicBezTo>
                <a:cubicBezTo>
                  <a:pt x="2252081" y="2739619"/>
                  <a:pt x="2263702" y="2727989"/>
                  <a:pt x="2263616" y="2713806"/>
                </a:cubicBezTo>
                <a:cubicBezTo>
                  <a:pt x="2263616" y="2692003"/>
                  <a:pt x="2243299" y="2663809"/>
                  <a:pt x="2237804" y="2659256"/>
                </a:cubicBezTo>
                <a:moveTo>
                  <a:pt x="1950787" y="3461718"/>
                </a:moveTo>
                <a:cubicBezTo>
                  <a:pt x="1950053" y="3463433"/>
                  <a:pt x="1950891" y="3465338"/>
                  <a:pt x="1952520" y="3466091"/>
                </a:cubicBezTo>
                <a:cubicBezTo>
                  <a:pt x="1952891" y="3466281"/>
                  <a:pt x="1953368" y="3466414"/>
                  <a:pt x="1953834" y="3466414"/>
                </a:cubicBezTo>
                <a:cubicBezTo>
                  <a:pt x="1955187" y="3466414"/>
                  <a:pt x="1956425" y="3465624"/>
                  <a:pt x="1956892" y="3464367"/>
                </a:cubicBezTo>
                <a:cubicBezTo>
                  <a:pt x="1961083" y="3454603"/>
                  <a:pt x="1964236" y="3438363"/>
                  <a:pt x="1964055" y="3428276"/>
                </a:cubicBezTo>
                <a:lnTo>
                  <a:pt x="1964055" y="3421818"/>
                </a:lnTo>
                <a:lnTo>
                  <a:pt x="1980238" y="3437982"/>
                </a:lnTo>
                <a:cubicBezTo>
                  <a:pt x="1980905" y="3438697"/>
                  <a:pt x="1981772" y="3438973"/>
                  <a:pt x="1982610" y="3438973"/>
                </a:cubicBezTo>
                <a:cubicBezTo>
                  <a:pt x="1983477" y="3438973"/>
                  <a:pt x="1984324" y="3438697"/>
                  <a:pt x="1985010" y="3437982"/>
                </a:cubicBezTo>
                <a:cubicBezTo>
                  <a:pt x="1986315" y="3436696"/>
                  <a:pt x="1986315" y="3434563"/>
                  <a:pt x="1985010" y="3433343"/>
                </a:cubicBezTo>
                <a:lnTo>
                  <a:pt x="1963188" y="3411531"/>
                </a:lnTo>
                <a:cubicBezTo>
                  <a:pt x="1962598" y="3410969"/>
                  <a:pt x="1961740" y="3410550"/>
                  <a:pt x="1960797" y="3410550"/>
                </a:cubicBezTo>
                <a:cubicBezTo>
                  <a:pt x="1959864" y="3410550"/>
                  <a:pt x="1959092" y="3410969"/>
                  <a:pt x="1958426" y="3411531"/>
                </a:cubicBezTo>
                <a:lnTo>
                  <a:pt x="1936613" y="3433343"/>
                </a:lnTo>
                <a:cubicBezTo>
                  <a:pt x="1935280" y="3434458"/>
                  <a:pt x="1935280" y="3436563"/>
                  <a:pt x="1936509" y="3437906"/>
                </a:cubicBezTo>
                <a:cubicBezTo>
                  <a:pt x="1937852" y="3439240"/>
                  <a:pt x="1939928" y="3439240"/>
                  <a:pt x="1941186" y="3437906"/>
                </a:cubicBezTo>
                <a:lnTo>
                  <a:pt x="1957368" y="3421713"/>
                </a:lnTo>
                <a:lnTo>
                  <a:pt x="1957368" y="3428276"/>
                </a:lnTo>
                <a:cubicBezTo>
                  <a:pt x="1957549" y="3437534"/>
                  <a:pt x="1954520" y="3452784"/>
                  <a:pt x="1950787" y="3461718"/>
                </a:cubicBezTo>
                <a:moveTo>
                  <a:pt x="2025672" y="1969989"/>
                </a:moveTo>
                <a:lnTo>
                  <a:pt x="2025586" y="1976685"/>
                </a:lnTo>
                <a:lnTo>
                  <a:pt x="2009365" y="1960502"/>
                </a:lnTo>
                <a:cubicBezTo>
                  <a:pt x="2008051" y="1959150"/>
                  <a:pt x="2005946" y="1959150"/>
                  <a:pt x="2004717" y="1960502"/>
                </a:cubicBezTo>
                <a:cubicBezTo>
                  <a:pt x="2003374" y="1961807"/>
                  <a:pt x="2003374" y="1963893"/>
                  <a:pt x="2004717" y="1965150"/>
                </a:cubicBezTo>
                <a:lnTo>
                  <a:pt x="2026529" y="1987153"/>
                </a:lnTo>
                <a:cubicBezTo>
                  <a:pt x="2027187" y="1987801"/>
                  <a:pt x="2028044" y="1988134"/>
                  <a:pt x="2028901" y="1988134"/>
                </a:cubicBezTo>
                <a:cubicBezTo>
                  <a:pt x="2029758" y="1988134"/>
                  <a:pt x="2030644" y="1987801"/>
                  <a:pt x="2031302" y="1987153"/>
                </a:cubicBezTo>
                <a:lnTo>
                  <a:pt x="2053114" y="1965341"/>
                </a:lnTo>
                <a:cubicBezTo>
                  <a:pt x="2054457" y="1963988"/>
                  <a:pt x="2054457" y="1961902"/>
                  <a:pt x="2053114" y="1960683"/>
                </a:cubicBezTo>
                <a:cubicBezTo>
                  <a:pt x="2051771" y="1959340"/>
                  <a:pt x="2049675" y="1959340"/>
                  <a:pt x="2048427" y="1960683"/>
                </a:cubicBezTo>
                <a:lnTo>
                  <a:pt x="2032225" y="1976876"/>
                </a:lnTo>
                <a:lnTo>
                  <a:pt x="2032349" y="1970227"/>
                </a:lnTo>
                <a:cubicBezTo>
                  <a:pt x="2032349" y="1923898"/>
                  <a:pt x="2070059" y="1886179"/>
                  <a:pt x="2116350" y="1886179"/>
                </a:cubicBezTo>
                <a:cubicBezTo>
                  <a:pt x="2141392" y="1886179"/>
                  <a:pt x="2164918" y="1897256"/>
                  <a:pt x="2180911" y="1916459"/>
                </a:cubicBezTo>
                <a:cubicBezTo>
                  <a:pt x="2182054" y="1917897"/>
                  <a:pt x="2184168" y="1918087"/>
                  <a:pt x="2185588" y="1916878"/>
                </a:cubicBezTo>
                <a:cubicBezTo>
                  <a:pt x="2187007" y="1915716"/>
                  <a:pt x="2187216" y="1913620"/>
                  <a:pt x="2186073" y="1912182"/>
                </a:cubicBezTo>
                <a:cubicBezTo>
                  <a:pt x="2168738" y="1891437"/>
                  <a:pt x="2143287" y="1879435"/>
                  <a:pt x="2116350" y="1879435"/>
                </a:cubicBezTo>
                <a:cubicBezTo>
                  <a:pt x="2066363" y="1879435"/>
                  <a:pt x="2025672" y="1920088"/>
                  <a:pt x="2025672" y="1969989"/>
                </a:cubicBezTo>
                <a:moveTo>
                  <a:pt x="2179682" y="2461308"/>
                </a:moveTo>
                <a:cubicBezTo>
                  <a:pt x="2178263" y="2462479"/>
                  <a:pt x="2178263" y="2464565"/>
                  <a:pt x="2179596" y="2465870"/>
                </a:cubicBezTo>
                <a:cubicBezTo>
                  <a:pt x="2180911" y="2467223"/>
                  <a:pt x="2183006" y="2467223"/>
                  <a:pt x="2184273" y="2465870"/>
                </a:cubicBezTo>
                <a:lnTo>
                  <a:pt x="2200447" y="2449687"/>
                </a:lnTo>
                <a:lnTo>
                  <a:pt x="2200447" y="2456250"/>
                </a:lnTo>
                <a:cubicBezTo>
                  <a:pt x="2200637" y="2465499"/>
                  <a:pt x="2197589" y="2480748"/>
                  <a:pt x="2193874" y="2489683"/>
                </a:cubicBezTo>
                <a:cubicBezTo>
                  <a:pt x="2193121" y="2491407"/>
                  <a:pt x="2193988" y="2493312"/>
                  <a:pt x="2195589" y="2494102"/>
                </a:cubicBezTo>
                <a:cubicBezTo>
                  <a:pt x="2196074" y="2494293"/>
                  <a:pt x="2196446" y="2494379"/>
                  <a:pt x="2196922" y="2494379"/>
                </a:cubicBezTo>
                <a:cubicBezTo>
                  <a:pt x="2198265" y="2494379"/>
                  <a:pt x="2199494" y="2493588"/>
                  <a:pt x="2199980" y="2492388"/>
                </a:cubicBezTo>
                <a:cubicBezTo>
                  <a:pt x="2204180" y="2482567"/>
                  <a:pt x="2207324" y="2466384"/>
                  <a:pt x="2207124" y="2456250"/>
                </a:cubicBezTo>
                <a:lnTo>
                  <a:pt x="2207124" y="2449783"/>
                </a:lnTo>
                <a:lnTo>
                  <a:pt x="2223306" y="2465966"/>
                </a:lnTo>
                <a:cubicBezTo>
                  <a:pt x="2223992" y="2466661"/>
                  <a:pt x="2224840" y="2466937"/>
                  <a:pt x="2225678" y="2466937"/>
                </a:cubicBezTo>
                <a:cubicBezTo>
                  <a:pt x="2226545" y="2466937"/>
                  <a:pt x="2227393" y="2466661"/>
                  <a:pt x="2228079" y="2465966"/>
                </a:cubicBezTo>
                <a:cubicBezTo>
                  <a:pt x="2229402" y="2464660"/>
                  <a:pt x="2229402" y="2462575"/>
                  <a:pt x="2228079" y="2461308"/>
                </a:cubicBezTo>
                <a:lnTo>
                  <a:pt x="2206266" y="2439505"/>
                </a:lnTo>
                <a:cubicBezTo>
                  <a:pt x="2205685" y="2438943"/>
                  <a:pt x="2204818" y="2438572"/>
                  <a:pt x="2203866" y="2438572"/>
                </a:cubicBezTo>
                <a:cubicBezTo>
                  <a:pt x="2202913" y="2438572"/>
                  <a:pt x="2202180" y="2438943"/>
                  <a:pt x="2201494" y="2439505"/>
                </a:cubicBezTo>
                <a:lnTo>
                  <a:pt x="2179682" y="2461308"/>
                </a:lnTo>
                <a:close/>
                <a:moveTo>
                  <a:pt x="82572" y="3445155"/>
                </a:moveTo>
                <a:cubicBezTo>
                  <a:pt x="83239" y="3445812"/>
                  <a:pt x="84096" y="3446088"/>
                  <a:pt x="84944" y="3446088"/>
                </a:cubicBezTo>
                <a:cubicBezTo>
                  <a:pt x="85820" y="3446088"/>
                  <a:pt x="86677" y="3445812"/>
                  <a:pt x="87316" y="3445155"/>
                </a:cubicBezTo>
                <a:lnTo>
                  <a:pt x="109128" y="3423342"/>
                </a:lnTo>
                <a:cubicBezTo>
                  <a:pt x="110490" y="3421999"/>
                  <a:pt x="110490" y="3419904"/>
                  <a:pt x="109128" y="3418646"/>
                </a:cubicBezTo>
                <a:cubicBezTo>
                  <a:pt x="107813" y="3417342"/>
                  <a:pt x="105718" y="3417342"/>
                  <a:pt x="104489" y="3418646"/>
                </a:cubicBezTo>
                <a:lnTo>
                  <a:pt x="88278" y="3434877"/>
                </a:lnTo>
                <a:lnTo>
                  <a:pt x="88373" y="3428181"/>
                </a:lnTo>
                <a:cubicBezTo>
                  <a:pt x="88373" y="3381909"/>
                  <a:pt x="126092" y="3344190"/>
                  <a:pt x="172393" y="3344190"/>
                </a:cubicBezTo>
                <a:cubicBezTo>
                  <a:pt x="197434" y="3344190"/>
                  <a:pt x="220970" y="3355210"/>
                  <a:pt x="236963" y="3374469"/>
                </a:cubicBezTo>
                <a:cubicBezTo>
                  <a:pt x="238097" y="3375908"/>
                  <a:pt x="240201" y="3376089"/>
                  <a:pt x="241639" y="3374831"/>
                </a:cubicBezTo>
                <a:cubicBezTo>
                  <a:pt x="243059" y="3373717"/>
                  <a:pt x="243259" y="3371631"/>
                  <a:pt x="242097" y="3370183"/>
                </a:cubicBezTo>
                <a:cubicBezTo>
                  <a:pt x="224780" y="3349438"/>
                  <a:pt x="199339" y="3337446"/>
                  <a:pt x="172393" y="3337446"/>
                </a:cubicBezTo>
                <a:cubicBezTo>
                  <a:pt x="122396" y="3337446"/>
                  <a:pt x="81715" y="3378089"/>
                  <a:pt x="81715" y="3428009"/>
                </a:cubicBezTo>
                <a:lnTo>
                  <a:pt x="81629" y="3434696"/>
                </a:lnTo>
                <a:lnTo>
                  <a:pt x="65418" y="3418466"/>
                </a:lnTo>
                <a:cubicBezTo>
                  <a:pt x="64094" y="3417160"/>
                  <a:pt x="61998" y="3417160"/>
                  <a:pt x="60770" y="3418466"/>
                </a:cubicBezTo>
                <a:cubicBezTo>
                  <a:pt x="59417" y="3419809"/>
                  <a:pt x="59417" y="3421904"/>
                  <a:pt x="60770" y="3423161"/>
                </a:cubicBezTo>
                <a:lnTo>
                  <a:pt x="82572" y="3445155"/>
                </a:lnTo>
                <a:close/>
                <a:moveTo>
                  <a:pt x="2203589" y="2293696"/>
                </a:moveTo>
                <a:cubicBezTo>
                  <a:pt x="2202923" y="2295363"/>
                  <a:pt x="2203866" y="2297278"/>
                  <a:pt x="2205581" y="2297973"/>
                </a:cubicBezTo>
                <a:cubicBezTo>
                  <a:pt x="2212171" y="2300440"/>
                  <a:pt x="2219125" y="2302069"/>
                  <a:pt x="2226174" y="2302707"/>
                </a:cubicBezTo>
                <a:lnTo>
                  <a:pt x="2226545" y="2302707"/>
                </a:lnTo>
                <a:cubicBezTo>
                  <a:pt x="2228269" y="2302707"/>
                  <a:pt x="2229707" y="2301469"/>
                  <a:pt x="2229898" y="2299783"/>
                </a:cubicBezTo>
                <a:cubicBezTo>
                  <a:pt x="2230079" y="2297887"/>
                  <a:pt x="2228631" y="2296249"/>
                  <a:pt x="2226830" y="2296068"/>
                </a:cubicBezTo>
                <a:cubicBezTo>
                  <a:pt x="2220363" y="2295363"/>
                  <a:pt x="2213981" y="2293887"/>
                  <a:pt x="2207895" y="2291696"/>
                </a:cubicBezTo>
                <a:cubicBezTo>
                  <a:pt x="2206171" y="2291086"/>
                  <a:pt x="2204266" y="2291963"/>
                  <a:pt x="2203589" y="2293696"/>
                </a:cubicBezTo>
                <a:moveTo>
                  <a:pt x="2237804" y="2260349"/>
                </a:moveTo>
                <a:cubicBezTo>
                  <a:pt x="2219897" y="2260349"/>
                  <a:pt x="2205323" y="2245738"/>
                  <a:pt x="2205323" y="2227840"/>
                </a:cubicBezTo>
                <a:cubicBezTo>
                  <a:pt x="2205323" y="2202904"/>
                  <a:pt x="2229993" y="2166204"/>
                  <a:pt x="2237804" y="2166204"/>
                </a:cubicBezTo>
                <a:cubicBezTo>
                  <a:pt x="2245604" y="2166204"/>
                  <a:pt x="2270255" y="2202904"/>
                  <a:pt x="2270255" y="2227840"/>
                </a:cubicBezTo>
                <a:cubicBezTo>
                  <a:pt x="2270255" y="2245738"/>
                  <a:pt x="2255711" y="2260245"/>
                  <a:pt x="2237804" y="2260349"/>
                </a:cubicBezTo>
                <a:moveTo>
                  <a:pt x="2237804" y="2173281"/>
                </a:moveTo>
                <a:cubicBezTo>
                  <a:pt x="2232270" y="2177844"/>
                  <a:pt x="2211991" y="2206028"/>
                  <a:pt x="2211991" y="2227840"/>
                </a:cubicBezTo>
                <a:cubicBezTo>
                  <a:pt x="2211991" y="2242071"/>
                  <a:pt x="2223602" y="2253653"/>
                  <a:pt x="2237804" y="2253653"/>
                </a:cubicBezTo>
                <a:cubicBezTo>
                  <a:pt x="2252081" y="2253653"/>
                  <a:pt x="2263702" y="2242071"/>
                  <a:pt x="2263616" y="2227840"/>
                </a:cubicBezTo>
                <a:cubicBezTo>
                  <a:pt x="2263616" y="2206028"/>
                  <a:pt x="2243299" y="2177844"/>
                  <a:pt x="2237804" y="2173281"/>
                </a:cubicBezTo>
                <a:moveTo>
                  <a:pt x="2205581" y="2784034"/>
                </a:moveTo>
                <a:cubicBezTo>
                  <a:pt x="2212171" y="2786501"/>
                  <a:pt x="2219125" y="2788120"/>
                  <a:pt x="2226174" y="2788777"/>
                </a:cubicBezTo>
                <a:lnTo>
                  <a:pt x="2226545" y="2788777"/>
                </a:lnTo>
                <a:cubicBezTo>
                  <a:pt x="2228269" y="2788777"/>
                  <a:pt x="2229707" y="2787520"/>
                  <a:pt x="2229898" y="2785853"/>
                </a:cubicBezTo>
                <a:cubicBezTo>
                  <a:pt x="2230079" y="2783939"/>
                  <a:pt x="2228631" y="2782319"/>
                  <a:pt x="2226840" y="2782129"/>
                </a:cubicBezTo>
                <a:cubicBezTo>
                  <a:pt x="2220363" y="2781434"/>
                  <a:pt x="2213981" y="2779948"/>
                  <a:pt x="2207895" y="2777709"/>
                </a:cubicBezTo>
                <a:cubicBezTo>
                  <a:pt x="2206171" y="2777157"/>
                  <a:pt x="2204266" y="2778033"/>
                  <a:pt x="2203589" y="2779710"/>
                </a:cubicBezTo>
                <a:cubicBezTo>
                  <a:pt x="2202923" y="2781434"/>
                  <a:pt x="2203866" y="2783338"/>
                  <a:pt x="2205581" y="2784034"/>
                </a:cubicBezTo>
                <a:moveTo>
                  <a:pt x="2181968" y="3481064"/>
                </a:moveTo>
                <a:cubicBezTo>
                  <a:pt x="2177882" y="3485988"/>
                  <a:pt x="2173110" y="3490513"/>
                  <a:pt x="2167776" y="3494408"/>
                </a:cubicBezTo>
                <a:cubicBezTo>
                  <a:pt x="2166261" y="3495437"/>
                  <a:pt x="2165975" y="3497523"/>
                  <a:pt x="2167014" y="3499057"/>
                </a:cubicBezTo>
                <a:cubicBezTo>
                  <a:pt x="2167690" y="3499895"/>
                  <a:pt x="2168642" y="3500409"/>
                  <a:pt x="2169680" y="3500409"/>
                </a:cubicBezTo>
                <a:cubicBezTo>
                  <a:pt x="2170366" y="3500409"/>
                  <a:pt x="2171014" y="3500228"/>
                  <a:pt x="2171681" y="3499714"/>
                </a:cubicBezTo>
                <a:cubicBezTo>
                  <a:pt x="2177396" y="3495523"/>
                  <a:pt x="2182644" y="3490693"/>
                  <a:pt x="2187131" y="3485236"/>
                </a:cubicBezTo>
                <a:cubicBezTo>
                  <a:pt x="2188274" y="3483817"/>
                  <a:pt x="2188083" y="3481711"/>
                  <a:pt x="2186645" y="3480597"/>
                </a:cubicBezTo>
                <a:cubicBezTo>
                  <a:pt x="2185216" y="3479435"/>
                  <a:pt x="2183111" y="3479616"/>
                  <a:pt x="2181968" y="3481064"/>
                </a:cubicBezTo>
                <a:moveTo>
                  <a:pt x="2181968" y="2995089"/>
                </a:moveTo>
                <a:cubicBezTo>
                  <a:pt x="2177882" y="3000061"/>
                  <a:pt x="2173110" y="3004547"/>
                  <a:pt x="2167776" y="3008443"/>
                </a:cubicBezTo>
                <a:cubicBezTo>
                  <a:pt x="2166261" y="3009462"/>
                  <a:pt x="2165975" y="3011558"/>
                  <a:pt x="2167014" y="3013091"/>
                </a:cubicBezTo>
                <a:cubicBezTo>
                  <a:pt x="2167690" y="3013967"/>
                  <a:pt x="2168642" y="3014443"/>
                  <a:pt x="2169680" y="3014443"/>
                </a:cubicBezTo>
                <a:cubicBezTo>
                  <a:pt x="2170366" y="3014443"/>
                  <a:pt x="2171014" y="3014253"/>
                  <a:pt x="2171681" y="3013739"/>
                </a:cubicBezTo>
                <a:cubicBezTo>
                  <a:pt x="2177396" y="3009557"/>
                  <a:pt x="2182644" y="3004718"/>
                  <a:pt x="2187131" y="2999261"/>
                </a:cubicBezTo>
                <a:cubicBezTo>
                  <a:pt x="2188274" y="2997842"/>
                  <a:pt x="2188083" y="2995746"/>
                  <a:pt x="2186645" y="2994622"/>
                </a:cubicBezTo>
                <a:cubicBezTo>
                  <a:pt x="2185216" y="2993460"/>
                  <a:pt x="2183111" y="2993651"/>
                  <a:pt x="2181968" y="2995089"/>
                </a:cubicBezTo>
                <a:moveTo>
                  <a:pt x="2174177" y="3239681"/>
                </a:moveTo>
                <a:cubicBezTo>
                  <a:pt x="2173015" y="3238291"/>
                  <a:pt x="2170919" y="3238052"/>
                  <a:pt x="2169500" y="3239215"/>
                </a:cubicBezTo>
                <a:cubicBezTo>
                  <a:pt x="2168042" y="3240376"/>
                  <a:pt x="2167776" y="3242472"/>
                  <a:pt x="2169014" y="3243863"/>
                </a:cubicBezTo>
                <a:cubicBezTo>
                  <a:pt x="2173310" y="3249302"/>
                  <a:pt x="2178358" y="3254188"/>
                  <a:pt x="2183959" y="3258284"/>
                </a:cubicBezTo>
                <a:cubicBezTo>
                  <a:pt x="2184539" y="3258750"/>
                  <a:pt x="2185311" y="3258931"/>
                  <a:pt x="2185959" y="3258931"/>
                </a:cubicBezTo>
                <a:cubicBezTo>
                  <a:pt x="2187007" y="3258931"/>
                  <a:pt x="2187959" y="3258474"/>
                  <a:pt x="2188635" y="3257588"/>
                </a:cubicBezTo>
                <a:cubicBezTo>
                  <a:pt x="2189683" y="3256093"/>
                  <a:pt x="2189407" y="3254092"/>
                  <a:pt x="2187864" y="3252940"/>
                </a:cubicBezTo>
                <a:cubicBezTo>
                  <a:pt x="2182720" y="3249025"/>
                  <a:pt x="2178167" y="3244653"/>
                  <a:pt x="2174177" y="3239681"/>
                </a:cubicBezTo>
                <a:moveTo>
                  <a:pt x="2025672" y="3428009"/>
                </a:moveTo>
                <a:lnTo>
                  <a:pt x="2025586" y="3434696"/>
                </a:lnTo>
                <a:lnTo>
                  <a:pt x="2009365" y="3418466"/>
                </a:lnTo>
                <a:cubicBezTo>
                  <a:pt x="2008051" y="3417160"/>
                  <a:pt x="2005946" y="3417160"/>
                  <a:pt x="2004717" y="3418466"/>
                </a:cubicBezTo>
                <a:cubicBezTo>
                  <a:pt x="2003374" y="3419809"/>
                  <a:pt x="2003374" y="3421904"/>
                  <a:pt x="2004717" y="3423161"/>
                </a:cubicBezTo>
                <a:lnTo>
                  <a:pt x="2026529" y="3445155"/>
                </a:lnTo>
                <a:cubicBezTo>
                  <a:pt x="2027187" y="3445812"/>
                  <a:pt x="2028044" y="3446088"/>
                  <a:pt x="2028901" y="3446088"/>
                </a:cubicBezTo>
                <a:cubicBezTo>
                  <a:pt x="2029758" y="3446088"/>
                  <a:pt x="2030644" y="3445812"/>
                  <a:pt x="2031302" y="3445155"/>
                </a:cubicBezTo>
                <a:lnTo>
                  <a:pt x="2053114" y="3423342"/>
                </a:lnTo>
                <a:cubicBezTo>
                  <a:pt x="2054457" y="3421999"/>
                  <a:pt x="2054457" y="3419904"/>
                  <a:pt x="2053114" y="3418646"/>
                </a:cubicBezTo>
                <a:cubicBezTo>
                  <a:pt x="2051771" y="3417342"/>
                  <a:pt x="2049675" y="3417342"/>
                  <a:pt x="2048427" y="3418646"/>
                </a:cubicBezTo>
                <a:lnTo>
                  <a:pt x="2032225" y="3434877"/>
                </a:lnTo>
                <a:lnTo>
                  <a:pt x="2032349" y="3428181"/>
                </a:lnTo>
                <a:cubicBezTo>
                  <a:pt x="2032349" y="3381909"/>
                  <a:pt x="2070059" y="3344190"/>
                  <a:pt x="2116350" y="3344190"/>
                </a:cubicBezTo>
                <a:cubicBezTo>
                  <a:pt x="2141392" y="3344190"/>
                  <a:pt x="2164918" y="3355210"/>
                  <a:pt x="2180911" y="3374469"/>
                </a:cubicBezTo>
                <a:cubicBezTo>
                  <a:pt x="2182054" y="3375898"/>
                  <a:pt x="2184168" y="3376089"/>
                  <a:pt x="2185588" y="3374831"/>
                </a:cubicBezTo>
                <a:cubicBezTo>
                  <a:pt x="2187007" y="3373717"/>
                  <a:pt x="2187216" y="3371631"/>
                  <a:pt x="2186073" y="3370183"/>
                </a:cubicBezTo>
                <a:cubicBezTo>
                  <a:pt x="2168738" y="3349438"/>
                  <a:pt x="2143287" y="3337446"/>
                  <a:pt x="2116350" y="3337446"/>
                </a:cubicBezTo>
                <a:cubicBezTo>
                  <a:pt x="2066363" y="3337446"/>
                  <a:pt x="2025672" y="3378089"/>
                  <a:pt x="2025672" y="3428009"/>
                </a:cubicBezTo>
                <a:moveTo>
                  <a:pt x="2052714" y="3482692"/>
                </a:moveTo>
                <a:cubicBezTo>
                  <a:pt x="2051571" y="3481235"/>
                  <a:pt x="2049475" y="3481064"/>
                  <a:pt x="2048047" y="3482178"/>
                </a:cubicBezTo>
                <a:cubicBezTo>
                  <a:pt x="2046627" y="3483340"/>
                  <a:pt x="2046341" y="3485436"/>
                  <a:pt x="2047570" y="3486874"/>
                </a:cubicBezTo>
                <a:cubicBezTo>
                  <a:pt x="2051847" y="3492313"/>
                  <a:pt x="2056895" y="3497142"/>
                  <a:pt x="2062524" y="3501247"/>
                </a:cubicBezTo>
                <a:cubicBezTo>
                  <a:pt x="2063115" y="3501714"/>
                  <a:pt x="2063849" y="3501886"/>
                  <a:pt x="2064525" y="3501886"/>
                </a:cubicBezTo>
                <a:cubicBezTo>
                  <a:pt x="2065582" y="3501886"/>
                  <a:pt x="2066525" y="3501428"/>
                  <a:pt x="2067201" y="3500600"/>
                </a:cubicBezTo>
                <a:cubicBezTo>
                  <a:pt x="2068240" y="3499057"/>
                  <a:pt x="2067953" y="3497066"/>
                  <a:pt x="2066439" y="3495894"/>
                </a:cubicBezTo>
                <a:cubicBezTo>
                  <a:pt x="2061296" y="3492084"/>
                  <a:pt x="2056619" y="3487608"/>
                  <a:pt x="2052714" y="3482692"/>
                </a:cubicBezTo>
                <a:moveTo>
                  <a:pt x="2179682" y="3433343"/>
                </a:moveTo>
                <a:cubicBezTo>
                  <a:pt x="2178263" y="3434458"/>
                  <a:pt x="2178263" y="3436563"/>
                  <a:pt x="2179596" y="3437916"/>
                </a:cubicBezTo>
                <a:cubicBezTo>
                  <a:pt x="2180911" y="3439240"/>
                  <a:pt x="2183006" y="3439240"/>
                  <a:pt x="2184273" y="3437916"/>
                </a:cubicBezTo>
                <a:lnTo>
                  <a:pt x="2200447" y="3421713"/>
                </a:lnTo>
                <a:lnTo>
                  <a:pt x="2200447" y="3428276"/>
                </a:lnTo>
                <a:cubicBezTo>
                  <a:pt x="2200637" y="3437534"/>
                  <a:pt x="2197589" y="3452775"/>
                  <a:pt x="2193874" y="3461728"/>
                </a:cubicBezTo>
                <a:cubicBezTo>
                  <a:pt x="2193121" y="3463433"/>
                  <a:pt x="2193988" y="3465338"/>
                  <a:pt x="2195589" y="3466100"/>
                </a:cubicBezTo>
                <a:cubicBezTo>
                  <a:pt x="2196074" y="3466271"/>
                  <a:pt x="2196446" y="3466414"/>
                  <a:pt x="2196922" y="3466414"/>
                </a:cubicBezTo>
                <a:cubicBezTo>
                  <a:pt x="2198265" y="3466414"/>
                  <a:pt x="2199494" y="3465624"/>
                  <a:pt x="2199980" y="3464367"/>
                </a:cubicBezTo>
                <a:cubicBezTo>
                  <a:pt x="2204180" y="3454603"/>
                  <a:pt x="2207324" y="3438363"/>
                  <a:pt x="2207124" y="3428276"/>
                </a:cubicBezTo>
                <a:lnTo>
                  <a:pt x="2207124" y="3421809"/>
                </a:lnTo>
                <a:lnTo>
                  <a:pt x="2223306" y="3437982"/>
                </a:lnTo>
                <a:cubicBezTo>
                  <a:pt x="2223992" y="3438706"/>
                  <a:pt x="2224840" y="3438973"/>
                  <a:pt x="2225678" y="3438973"/>
                </a:cubicBezTo>
                <a:cubicBezTo>
                  <a:pt x="2226545" y="3438973"/>
                  <a:pt x="2227393" y="3438706"/>
                  <a:pt x="2228079" y="3437982"/>
                </a:cubicBezTo>
                <a:cubicBezTo>
                  <a:pt x="2229402" y="3436706"/>
                  <a:pt x="2229402" y="3434563"/>
                  <a:pt x="2228079" y="3433343"/>
                </a:cubicBezTo>
                <a:lnTo>
                  <a:pt x="2206266" y="3411531"/>
                </a:lnTo>
                <a:cubicBezTo>
                  <a:pt x="2205685" y="3410969"/>
                  <a:pt x="2204818" y="3410550"/>
                  <a:pt x="2203866" y="3410550"/>
                </a:cubicBezTo>
                <a:cubicBezTo>
                  <a:pt x="2202913" y="3410550"/>
                  <a:pt x="2202180" y="3410969"/>
                  <a:pt x="2201494" y="3411531"/>
                </a:cubicBezTo>
                <a:lnTo>
                  <a:pt x="2179682" y="3433343"/>
                </a:lnTo>
                <a:close/>
                <a:moveTo>
                  <a:pt x="2237804" y="3232290"/>
                </a:moveTo>
                <a:cubicBezTo>
                  <a:pt x="2219897" y="3232290"/>
                  <a:pt x="2205323" y="3217678"/>
                  <a:pt x="2205323" y="3199781"/>
                </a:cubicBezTo>
                <a:cubicBezTo>
                  <a:pt x="2205323" y="3174844"/>
                  <a:pt x="2229993" y="3138154"/>
                  <a:pt x="2237804" y="3138154"/>
                </a:cubicBezTo>
                <a:cubicBezTo>
                  <a:pt x="2245604" y="3138154"/>
                  <a:pt x="2270255" y="3174844"/>
                  <a:pt x="2270255" y="3199781"/>
                </a:cubicBezTo>
                <a:cubicBezTo>
                  <a:pt x="2270255" y="3217678"/>
                  <a:pt x="2255711" y="3232290"/>
                  <a:pt x="2237804" y="3232290"/>
                </a:cubicBezTo>
                <a:moveTo>
                  <a:pt x="2237804" y="3145222"/>
                </a:moveTo>
                <a:cubicBezTo>
                  <a:pt x="2232270" y="3149784"/>
                  <a:pt x="2211991" y="3177969"/>
                  <a:pt x="2211991" y="3199781"/>
                </a:cubicBezTo>
                <a:cubicBezTo>
                  <a:pt x="2211991" y="3213964"/>
                  <a:pt x="2223602" y="3225594"/>
                  <a:pt x="2237804" y="3225594"/>
                </a:cubicBezTo>
                <a:cubicBezTo>
                  <a:pt x="2252081" y="3225594"/>
                  <a:pt x="2263702" y="3214059"/>
                  <a:pt x="2263616" y="3199781"/>
                </a:cubicBezTo>
                <a:cubicBezTo>
                  <a:pt x="2263616" y="3177969"/>
                  <a:pt x="2243299" y="3149784"/>
                  <a:pt x="2237804" y="3145222"/>
                </a:cubicBezTo>
                <a:moveTo>
                  <a:pt x="2174177" y="2753620"/>
                </a:moveTo>
                <a:cubicBezTo>
                  <a:pt x="2173015" y="2752230"/>
                  <a:pt x="2170919" y="2752039"/>
                  <a:pt x="2169500" y="2753163"/>
                </a:cubicBezTo>
                <a:cubicBezTo>
                  <a:pt x="2168042" y="2754325"/>
                  <a:pt x="2167776" y="2756411"/>
                  <a:pt x="2169014" y="2757793"/>
                </a:cubicBezTo>
                <a:cubicBezTo>
                  <a:pt x="2173310" y="2763241"/>
                  <a:pt x="2178358" y="2768117"/>
                  <a:pt x="2183959" y="2772232"/>
                </a:cubicBezTo>
                <a:cubicBezTo>
                  <a:pt x="2184539" y="2772690"/>
                  <a:pt x="2185311" y="2772870"/>
                  <a:pt x="2185959" y="2772870"/>
                </a:cubicBezTo>
                <a:cubicBezTo>
                  <a:pt x="2187007" y="2772870"/>
                  <a:pt x="2187959" y="2772404"/>
                  <a:pt x="2188635" y="2771527"/>
                </a:cubicBezTo>
                <a:cubicBezTo>
                  <a:pt x="2189683" y="2770032"/>
                  <a:pt x="2189407" y="2768032"/>
                  <a:pt x="2187864" y="2766860"/>
                </a:cubicBezTo>
                <a:cubicBezTo>
                  <a:pt x="2182720" y="2763069"/>
                  <a:pt x="2178167" y="2758697"/>
                  <a:pt x="2174177" y="2753620"/>
                </a:cubicBezTo>
                <a:moveTo>
                  <a:pt x="2025672" y="2942035"/>
                </a:moveTo>
                <a:lnTo>
                  <a:pt x="2025586" y="2948721"/>
                </a:lnTo>
                <a:lnTo>
                  <a:pt x="2009365" y="2932490"/>
                </a:lnTo>
                <a:cubicBezTo>
                  <a:pt x="2008051" y="2931185"/>
                  <a:pt x="2005946" y="2931185"/>
                  <a:pt x="2004717" y="2932490"/>
                </a:cubicBezTo>
                <a:cubicBezTo>
                  <a:pt x="2003374" y="2933843"/>
                  <a:pt x="2003374" y="2935929"/>
                  <a:pt x="2004717" y="2937186"/>
                </a:cubicBezTo>
                <a:lnTo>
                  <a:pt x="2026529" y="2959189"/>
                </a:lnTo>
                <a:cubicBezTo>
                  <a:pt x="2027187" y="2959837"/>
                  <a:pt x="2028044" y="2960113"/>
                  <a:pt x="2028901" y="2960113"/>
                </a:cubicBezTo>
                <a:cubicBezTo>
                  <a:pt x="2029758" y="2960113"/>
                  <a:pt x="2030644" y="2959837"/>
                  <a:pt x="2031302" y="2959189"/>
                </a:cubicBezTo>
                <a:lnTo>
                  <a:pt x="2053114" y="2937377"/>
                </a:lnTo>
                <a:cubicBezTo>
                  <a:pt x="2054457" y="2936024"/>
                  <a:pt x="2054457" y="2933929"/>
                  <a:pt x="2053114" y="2932719"/>
                </a:cubicBezTo>
                <a:cubicBezTo>
                  <a:pt x="2051771" y="2931376"/>
                  <a:pt x="2049675" y="2931376"/>
                  <a:pt x="2048427" y="2932719"/>
                </a:cubicBezTo>
                <a:lnTo>
                  <a:pt x="2032225" y="2948911"/>
                </a:lnTo>
                <a:lnTo>
                  <a:pt x="2032349" y="2942216"/>
                </a:lnTo>
                <a:cubicBezTo>
                  <a:pt x="2032349" y="2895934"/>
                  <a:pt x="2070059" y="2858215"/>
                  <a:pt x="2116350" y="2858215"/>
                </a:cubicBezTo>
                <a:cubicBezTo>
                  <a:pt x="2141392" y="2858215"/>
                  <a:pt x="2164918" y="2869283"/>
                  <a:pt x="2180911" y="2888504"/>
                </a:cubicBezTo>
                <a:cubicBezTo>
                  <a:pt x="2182054" y="2889923"/>
                  <a:pt x="2184168" y="2890123"/>
                  <a:pt x="2185588" y="2888866"/>
                </a:cubicBezTo>
                <a:cubicBezTo>
                  <a:pt x="2187007" y="2887751"/>
                  <a:pt x="2187216" y="2885666"/>
                  <a:pt x="2186073" y="2884218"/>
                </a:cubicBezTo>
                <a:cubicBezTo>
                  <a:pt x="2168738" y="2863472"/>
                  <a:pt x="2143287" y="2851471"/>
                  <a:pt x="2116350" y="2851471"/>
                </a:cubicBezTo>
                <a:cubicBezTo>
                  <a:pt x="2066363" y="2851471"/>
                  <a:pt x="2025672" y="2892124"/>
                  <a:pt x="2025672" y="2942035"/>
                </a:cubicBezTo>
                <a:moveTo>
                  <a:pt x="2205581" y="3270009"/>
                </a:moveTo>
                <a:cubicBezTo>
                  <a:pt x="2212171" y="3272466"/>
                  <a:pt x="2219125" y="3274085"/>
                  <a:pt x="2226174" y="3274752"/>
                </a:cubicBezTo>
                <a:lnTo>
                  <a:pt x="2226545" y="3274752"/>
                </a:lnTo>
                <a:cubicBezTo>
                  <a:pt x="2228269" y="3274752"/>
                  <a:pt x="2229707" y="3273495"/>
                  <a:pt x="2229898" y="3271771"/>
                </a:cubicBezTo>
                <a:cubicBezTo>
                  <a:pt x="2230079" y="3269866"/>
                  <a:pt x="2228631" y="3268285"/>
                  <a:pt x="2226840" y="3268094"/>
                </a:cubicBezTo>
                <a:cubicBezTo>
                  <a:pt x="2220363" y="3267399"/>
                  <a:pt x="2213981" y="3265865"/>
                  <a:pt x="2207895" y="3263684"/>
                </a:cubicBezTo>
                <a:cubicBezTo>
                  <a:pt x="2206171" y="3263122"/>
                  <a:pt x="2204266" y="3264008"/>
                  <a:pt x="2203589" y="3265685"/>
                </a:cubicBezTo>
                <a:cubicBezTo>
                  <a:pt x="2202923" y="3267399"/>
                  <a:pt x="2203866" y="3269304"/>
                  <a:pt x="2205581" y="3270009"/>
                </a:cubicBezTo>
                <a:moveTo>
                  <a:pt x="1080706" y="2510657"/>
                </a:moveTo>
                <a:cubicBezTo>
                  <a:pt x="1079545" y="2509218"/>
                  <a:pt x="1077449" y="2509028"/>
                  <a:pt x="1076030" y="2510190"/>
                </a:cubicBezTo>
                <a:cubicBezTo>
                  <a:pt x="1074591" y="2511304"/>
                  <a:pt x="1074296" y="2513400"/>
                  <a:pt x="1075544" y="2514838"/>
                </a:cubicBezTo>
                <a:cubicBezTo>
                  <a:pt x="1079839" y="2520286"/>
                  <a:pt x="1084879" y="2525125"/>
                  <a:pt x="1090498" y="2529211"/>
                </a:cubicBezTo>
                <a:cubicBezTo>
                  <a:pt x="1091079" y="2529678"/>
                  <a:pt x="1091841" y="2529907"/>
                  <a:pt x="1092498" y="2529907"/>
                </a:cubicBezTo>
                <a:cubicBezTo>
                  <a:pt x="1093537" y="2529907"/>
                  <a:pt x="1094498" y="2529393"/>
                  <a:pt x="1095165" y="2528564"/>
                </a:cubicBezTo>
                <a:cubicBezTo>
                  <a:pt x="1096213" y="2527021"/>
                  <a:pt x="1095937" y="2525030"/>
                  <a:pt x="1094394" y="2523916"/>
                </a:cubicBezTo>
                <a:cubicBezTo>
                  <a:pt x="1089250" y="2520096"/>
                  <a:pt x="1084707" y="2515591"/>
                  <a:pt x="1080706" y="2510657"/>
                </a:cubicBezTo>
                <a:moveTo>
                  <a:pt x="1233668" y="353997"/>
                </a:moveTo>
                <a:cubicBezTo>
                  <a:pt x="1240212" y="356462"/>
                  <a:pt x="1247175" y="358094"/>
                  <a:pt x="1254233" y="358788"/>
                </a:cubicBezTo>
                <a:lnTo>
                  <a:pt x="1254623" y="358788"/>
                </a:lnTo>
                <a:cubicBezTo>
                  <a:pt x="1256329" y="358788"/>
                  <a:pt x="1257767" y="357531"/>
                  <a:pt x="1257957" y="355816"/>
                </a:cubicBezTo>
                <a:cubicBezTo>
                  <a:pt x="1258052" y="353904"/>
                  <a:pt x="1256729" y="352281"/>
                  <a:pt x="1254890" y="352091"/>
                </a:cubicBezTo>
                <a:cubicBezTo>
                  <a:pt x="1248423" y="351444"/>
                  <a:pt x="1242050" y="349909"/>
                  <a:pt x="1235954" y="347719"/>
                </a:cubicBezTo>
                <a:cubicBezTo>
                  <a:pt x="1234231" y="347161"/>
                  <a:pt x="1232325" y="347998"/>
                  <a:pt x="1231668" y="349718"/>
                </a:cubicBezTo>
                <a:cubicBezTo>
                  <a:pt x="1231011" y="351444"/>
                  <a:pt x="1231954" y="353351"/>
                  <a:pt x="1233668" y="353997"/>
                </a:cubicBezTo>
                <a:moveTo>
                  <a:pt x="959244" y="323720"/>
                </a:moveTo>
                <a:cubicBezTo>
                  <a:pt x="958101" y="322282"/>
                  <a:pt x="956014" y="322092"/>
                  <a:pt x="954567" y="323255"/>
                </a:cubicBezTo>
                <a:cubicBezTo>
                  <a:pt x="953157" y="324366"/>
                  <a:pt x="952872" y="326464"/>
                  <a:pt x="954100" y="327901"/>
                </a:cubicBezTo>
                <a:cubicBezTo>
                  <a:pt x="958386" y="333347"/>
                  <a:pt x="963435" y="338189"/>
                  <a:pt x="969064" y="342277"/>
                </a:cubicBezTo>
                <a:cubicBezTo>
                  <a:pt x="969636" y="342742"/>
                  <a:pt x="970378" y="342970"/>
                  <a:pt x="971064" y="342970"/>
                </a:cubicBezTo>
                <a:cubicBezTo>
                  <a:pt x="972112" y="342970"/>
                  <a:pt x="973074" y="342463"/>
                  <a:pt x="973741" y="341626"/>
                </a:cubicBezTo>
                <a:cubicBezTo>
                  <a:pt x="974779" y="340091"/>
                  <a:pt x="974484" y="338091"/>
                  <a:pt x="972960" y="336979"/>
                </a:cubicBezTo>
                <a:cubicBezTo>
                  <a:pt x="967835" y="333064"/>
                  <a:pt x="963158" y="328654"/>
                  <a:pt x="959244" y="323720"/>
                </a:cubicBezTo>
                <a:moveTo>
                  <a:pt x="812282" y="346649"/>
                </a:moveTo>
                <a:cubicBezTo>
                  <a:pt x="805139" y="348876"/>
                  <a:pt x="797880" y="350792"/>
                  <a:pt x="790747" y="352374"/>
                </a:cubicBezTo>
                <a:cubicBezTo>
                  <a:pt x="788937" y="352793"/>
                  <a:pt x="787889" y="354555"/>
                  <a:pt x="788279" y="356373"/>
                </a:cubicBezTo>
                <a:cubicBezTo>
                  <a:pt x="788651" y="357909"/>
                  <a:pt x="789975" y="358973"/>
                  <a:pt x="791508" y="358973"/>
                </a:cubicBezTo>
                <a:cubicBezTo>
                  <a:pt x="791794" y="358973"/>
                  <a:pt x="791975" y="358973"/>
                  <a:pt x="792280" y="358880"/>
                </a:cubicBezTo>
                <a:cubicBezTo>
                  <a:pt x="799509" y="357164"/>
                  <a:pt x="806958" y="355248"/>
                  <a:pt x="814188" y="352974"/>
                </a:cubicBezTo>
                <a:cubicBezTo>
                  <a:pt x="815997" y="352374"/>
                  <a:pt x="816950" y="350555"/>
                  <a:pt x="816378" y="348746"/>
                </a:cubicBezTo>
                <a:cubicBezTo>
                  <a:pt x="815911" y="347165"/>
                  <a:pt x="814082" y="346183"/>
                  <a:pt x="812282" y="346649"/>
                </a:cubicBezTo>
                <a:moveTo>
                  <a:pt x="779793" y="222187"/>
                </a:moveTo>
                <a:cubicBezTo>
                  <a:pt x="787603" y="222187"/>
                  <a:pt x="812282" y="258840"/>
                  <a:pt x="812282" y="283815"/>
                </a:cubicBezTo>
                <a:cubicBezTo>
                  <a:pt x="812282" y="301722"/>
                  <a:pt x="797690" y="316279"/>
                  <a:pt x="779793" y="316279"/>
                </a:cubicBezTo>
                <a:cubicBezTo>
                  <a:pt x="761895" y="316279"/>
                  <a:pt x="747331" y="301722"/>
                  <a:pt x="747331" y="283815"/>
                </a:cubicBezTo>
                <a:cubicBezTo>
                  <a:pt x="747331" y="258840"/>
                  <a:pt x="771982" y="222187"/>
                  <a:pt x="779793" y="222187"/>
                </a:cubicBezTo>
                <a:moveTo>
                  <a:pt x="779793" y="309627"/>
                </a:moveTo>
                <a:cubicBezTo>
                  <a:pt x="794089" y="309627"/>
                  <a:pt x="805606" y="298093"/>
                  <a:pt x="805606" y="283815"/>
                </a:cubicBezTo>
                <a:cubicBezTo>
                  <a:pt x="805606" y="262002"/>
                  <a:pt x="785336" y="233819"/>
                  <a:pt x="779793" y="229219"/>
                </a:cubicBezTo>
                <a:cubicBezTo>
                  <a:pt x="774278" y="233819"/>
                  <a:pt x="753989" y="262002"/>
                  <a:pt x="753989" y="283815"/>
                </a:cubicBezTo>
                <a:cubicBezTo>
                  <a:pt x="753989" y="297995"/>
                  <a:pt x="765610" y="309627"/>
                  <a:pt x="779793" y="309627"/>
                </a:cubicBezTo>
                <a:moveTo>
                  <a:pt x="990590" y="353997"/>
                </a:moveTo>
                <a:cubicBezTo>
                  <a:pt x="997134" y="356462"/>
                  <a:pt x="1004106" y="358094"/>
                  <a:pt x="1011164" y="358788"/>
                </a:cubicBezTo>
                <a:lnTo>
                  <a:pt x="1011555" y="358788"/>
                </a:lnTo>
                <a:cubicBezTo>
                  <a:pt x="1013270" y="358788"/>
                  <a:pt x="1014689" y="357531"/>
                  <a:pt x="1014869" y="355816"/>
                </a:cubicBezTo>
                <a:cubicBezTo>
                  <a:pt x="1015069" y="353904"/>
                  <a:pt x="1013736" y="352281"/>
                  <a:pt x="1011821" y="352091"/>
                </a:cubicBezTo>
                <a:cubicBezTo>
                  <a:pt x="1005364" y="351444"/>
                  <a:pt x="998963" y="349909"/>
                  <a:pt x="992886" y="347719"/>
                </a:cubicBezTo>
                <a:cubicBezTo>
                  <a:pt x="991152" y="347161"/>
                  <a:pt x="989257" y="347998"/>
                  <a:pt x="988590" y="349718"/>
                </a:cubicBezTo>
                <a:cubicBezTo>
                  <a:pt x="987923" y="351444"/>
                  <a:pt x="988886" y="353351"/>
                  <a:pt x="990590" y="353997"/>
                </a:cubicBezTo>
                <a:moveTo>
                  <a:pt x="964568" y="517149"/>
                </a:moveTo>
                <a:cubicBezTo>
                  <a:pt x="963244" y="518494"/>
                  <a:pt x="963244" y="520587"/>
                  <a:pt x="964568" y="521941"/>
                </a:cubicBezTo>
                <a:cubicBezTo>
                  <a:pt x="965921" y="523247"/>
                  <a:pt x="968016" y="523247"/>
                  <a:pt x="969245" y="521941"/>
                </a:cubicBezTo>
                <a:lnTo>
                  <a:pt x="985447" y="505759"/>
                </a:lnTo>
                <a:lnTo>
                  <a:pt x="985447" y="512313"/>
                </a:lnTo>
                <a:cubicBezTo>
                  <a:pt x="985647" y="521559"/>
                  <a:pt x="982599" y="536772"/>
                  <a:pt x="978875" y="545753"/>
                </a:cubicBezTo>
                <a:cubicBezTo>
                  <a:pt x="978112" y="547478"/>
                  <a:pt x="978970" y="549372"/>
                  <a:pt x="980608" y="550125"/>
                </a:cubicBezTo>
                <a:cubicBezTo>
                  <a:pt x="980980" y="550306"/>
                  <a:pt x="981437" y="550404"/>
                  <a:pt x="981913" y="550404"/>
                </a:cubicBezTo>
                <a:cubicBezTo>
                  <a:pt x="983246" y="550404"/>
                  <a:pt x="984485" y="549659"/>
                  <a:pt x="984971" y="548399"/>
                </a:cubicBezTo>
                <a:cubicBezTo>
                  <a:pt x="989143" y="538590"/>
                  <a:pt x="992295" y="522396"/>
                  <a:pt x="992114" y="512313"/>
                </a:cubicBezTo>
                <a:lnTo>
                  <a:pt x="992114" y="505843"/>
                </a:lnTo>
                <a:lnTo>
                  <a:pt x="1008297" y="522038"/>
                </a:lnTo>
                <a:cubicBezTo>
                  <a:pt x="1008964" y="522684"/>
                  <a:pt x="1009831" y="522959"/>
                  <a:pt x="1010688" y="522959"/>
                </a:cubicBezTo>
                <a:cubicBezTo>
                  <a:pt x="1011555" y="522959"/>
                  <a:pt x="1012393" y="522684"/>
                  <a:pt x="1013070" y="522038"/>
                </a:cubicBezTo>
                <a:cubicBezTo>
                  <a:pt x="1014403" y="520685"/>
                  <a:pt x="1014403" y="518587"/>
                  <a:pt x="1013070" y="517331"/>
                </a:cubicBezTo>
                <a:lnTo>
                  <a:pt x="991248" y="495519"/>
                </a:lnTo>
                <a:cubicBezTo>
                  <a:pt x="990685" y="494956"/>
                  <a:pt x="989829" y="494584"/>
                  <a:pt x="988876" y="494584"/>
                </a:cubicBezTo>
                <a:cubicBezTo>
                  <a:pt x="987923" y="494584"/>
                  <a:pt x="987142" y="494956"/>
                  <a:pt x="986485" y="495519"/>
                </a:cubicBezTo>
                <a:lnTo>
                  <a:pt x="964568" y="517149"/>
                </a:lnTo>
                <a:close/>
                <a:moveTo>
                  <a:pt x="1207646" y="517331"/>
                </a:moveTo>
                <a:cubicBezTo>
                  <a:pt x="1206236" y="518494"/>
                  <a:pt x="1206236" y="520587"/>
                  <a:pt x="1207560" y="521941"/>
                </a:cubicBezTo>
                <a:cubicBezTo>
                  <a:pt x="1208904" y="523247"/>
                  <a:pt x="1210999" y="523247"/>
                  <a:pt x="1212237" y="521941"/>
                </a:cubicBezTo>
                <a:lnTo>
                  <a:pt x="1228420" y="505759"/>
                </a:lnTo>
                <a:lnTo>
                  <a:pt x="1228420" y="512313"/>
                </a:lnTo>
                <a:cubicBezTo>
                  <a:pt x="1228630" y="521559"/>
                  <a:pt x="1225582" y="536772"/>
                  <a:pt x="1221867" y="545753"/>
                </a:cubicBezTo>
                <a:cubicBezTo>
                  <a:pt x="1221095" y="547478"/>
                  <a:pt x="1221943" y="549372"/>
                  <a:pt x="1223563" y="550125"/>
                </a:cubicBezTo>
                <a:cubicBezTo>
                  <a:pt x="1224048" y="550306"/>
                  <a:pt x="1224420" y="550404"/>
                  <a:pt x="1224896" y="550404"/>
                </a:cubicBezTo>
                <a:cubicBezTo>
                  <a:pt x="1226239" y="550404"/>
                  <a:pt x="1227468" y="549659"/>
                  <a:pt x="1227954" y="548404"/>
                </a:cubicBezTo>
                <a:cubicBezTo>
                  <a:pt x="1232145" y="538590"/>
                  <a:pt x="1235278" y="522401"/>
                  <a:pt x="1235097" y="512313"/>
                </a:cubicBezTo>
                <a:lnTo>
                  <a:pt x="1235097" y="505843"/>
                </a:lnTo>
                <a:lnTo>
                  <a:pt x="1251280" y="522038"/>
                </a:lnTo>
                <a:cubicBezTo>
                  <a:pt x="1251947" y="522684"/>
                  <a:pt x="1252814" y="522959"/>
                  <a:pt x="1253671" y="522959"/>
                </a:cubicBezTo>
                <a:cubicBezTo>
                  <a:pt x="1254519" y="522959"/>
                  <a:pt x="1255395" y="522684"/>
                  <a:pt x="1256043" y="522038"/>
                </a:cubicBezTo>
                <a:cubicBezTo>
                  <a:pt x="1257395" y="520685"/>
                  <a:pt x="1257395" y="518587"/>
                  <a:pt x="1256043" y="517331"/>
                </a:cubicBezTo>
                <a:lnTo>
                  <a:pt x="1234231" y="495519"/>
                </a:lnTo>
                <a:cubicBezTo>
                  <a:pt x="1233678" y="494956"/>
                  <a:pt x="1232821" y="494584"/>
                  <a:pt x="1231859" y="494584"/>
                </a:cubicBezTo>
                <a:cubicBezTo>
                  <a:pt x="1230906" y="494584"/>
                  <a:pt x="1230144" y="494956"/>
                  <a:pt x="1229458" y="495519"/>
                </a:cubicBezTo>
                <a:lnTo>
                  <a:pt x="1207646" y="517331"/>
                </a:lnTo>
                <a:close/>
                <a:moveTo>
                  <a:pt x="1202236" y="323720"/>
                </a:moveTo>
                <a:cubicBezTo>
                  <a:pt x="1201093" y="322282"/>
                  <a:pt x="1198997" y="322092"/>
                  <a:pt x="1197559" y="323255"/>
                </a:cubicBezTo>
                <a:cubicBezTo>
                  <a:pt x="1196140" y="324366"/>
                  <a:pt x="1195864" y="326464"/>
                  <a:pt x="1197092" y="327901"/>
                </a:cubicBezTo>
                <a:cubicBezTo>
                  <a:pt x="1201369" y="333347"/>
                  <a:pt x="1206417" y="338189"/>
                  <a:pt x="1212046" y="342277"/>
                </a:cubicBezTo>
                <a:cubicBezTo>
                  <a:pt x="1212599" y="342742"/>
                  <a:pt x="1213371" y="342970"/>
                  <a:pt x="1214047" y="342970"/>
                </a:cubicBezTo>
                <a:cubicBezTo>
                  <a:pt x="1215094" y="342970"/>
                  <a:pt x="1216047" y="342463"/>
                  <a:pt x="1216723" y="341626"/>
                </a:cubicBezTo>
                <a:cubicBezTo>
                  <a:pt x="1217762" y="340091"/>
                  <a:pt x="1217466" y="338091"/>
                  <a:pt x="1215942" y="336979"/>
                </a:cubicBezTo>
                <a:cubicBezTo>
                  <a:pt x="1210808" y="333064"/>
                  <a:pt x="1206141" y="328654"/>
                  <a:pt x="1202236" y="323720"/>
                </a:cubicBezTo>
                <a:moveTo>
                  <a:pt x="1055265" y="346649"/>
                </a:moveTo>
                <a:cubicBezTo>
                  <a:pt x="1048122" y="348876"/>
                  <a:pt x="1040873" y="350792"/>
                  <a:pt x="1033729" y="352374"/>
                </a:cubicBezTo>
                <a:cubicBezTo>
                  <a:pt x="1031920" y="352793"/>
                  <a:pt x="1030862" y="354555"/>
                  <a:pt x="1031253" y="356373"/>
                </a:cubicBezTo>
                <a:cubicBezTo>
                  <a:pt x="1031634" y="357909"/>
                  <a:pt x="1032967" y="358973"/>
                  <a:pt x="1034501" y="358973"/>
                </a:cubicBezTo>
                <a:cubicBezTo>
                  <a:pt x="1034777" y="358973"/>
                  <a:pt x="1034967" y="358973"/>
                  <a:pt x="1035262" y="358880"/>
                </a:cubicBezTo>
                <a:cubicBezTo>
                  <a:pt x="1042502" y="357164"/>
                  <a:pt x="1049912" y="355248"/>
                  <a:pt x="1057180" y="352974"/>
                </a:cubicBezTo>
                <a:cubicBezTo>
                  <a:pt x="1058989" y="352374"/>
                  <a:pt x="1059942" y="350555"/>
                  <a:pt x="1059361" y="348746"/>
                </a:cubicBezTo>
                <a:cubicBezTo>
                  <a:pt x="1058894" y="347165"/>
                  <a:pt x="1057065" y="346183"/>
                  <a:pt x="1055265" y="346649"/>
                </a:cubicBezTo>
                <a:moveTo>
                  <a:pt x="1022775" y="222187"/>
                </a:moveTo>
                <a:cubicBezTo>
                  <a:pt x="1030595" y="222187"/>
                  <a:pt x="1055255" y="258840"/>
                  <a:pt x="1055255" y="283815"/>
                </a:cubicBezTo>
                <a:cubicBezTo>
                  <a:pt x="1055255" y="301722"/>
                  <a:pt x="1040778" y="316279"/>
                  <a:pt x="1022775" y="316279"/>
                </a:cubicBezTo>
                <a:cubicBezTo>
                  <a:pt x="1004868" y="316279"/>
                  <a:pt x="990295" y="301722"/>
                  <a:pt x="990295" y="283815"/>
                </a:cubicBezTo>
                <a:cubicBezTo>
                  <a:pt x="990295" y="258840"/>
                  <a:pt x="1014965" y="222187"/>
                  <a:pt x="1022775" y="222187"/>
                </a:cubicBezTo>
                <a:moveTo>
                  <a:pt x="1022871" y="309627"/>
                </a:moveTo>
                <a:cubicBezTo>
                  <a:pt x="1037082" y="309627"/>
                  <a:pt x="1048683" y="298093"/>
                  <a:pt x="1048683" y="283815"/>
                </a:cubicBezTo>
                <a:cubicBezTo>
                  <a:pt x="1048683" y="262002"/>
                  <a:pt x="1028414" y="233819"/>
                  <a:pt x="1022871" y="229219"/>
                </a:cubicBezTo>
                <a:cubicBezTo>
                  <a:pt x="1017365" y="233819"/>
                  <a:pt x="997067" y="262002"/>
                  <a:pt x="997067" y="283815"/>
                </a:cubicBezTo>
                <a:cubicBezTo>
                  <a:pt x="997067" y="297995"/>
                  <a:pt x="1008688" y="309627"/>
                  <a:pt x="1022871" y="309627"/>
                </a:cubicBezTo>
                <a:moveTo>
                  <a:pt x="747617" y="353997"/>
                </a:moveTo>
                <a:cubicBezTo>
                  <a:pt x="754151" y="356462"/>
                  <a:pt x="761133" y="358094"/>
                  <a:pt x="768172" y="358788"/>
                </a:cubicBezTo>
                <a:lnTo>
                  <a:pt x="768562" y="358788"/>
                </a:lnTo>
                <a:cubicBezTo>
                  <a:pt x="770287" y="358788"/>
                  <a:pt x="771706" y="357531"/>
                  <a:pt x="771877" y="355816"/>
                </a:cubicBezTo>
                <a:cubicBezTo>
                  <a:pt x="771973" y="353904"/>
                  <a:pt x="770658" y="352281"/>
                  <a:pt x="768839" y="352091"/>
                </a:cubicBezTo>
                <a:cubicBezTo>
                  <a:pt x="762372" y="351444"/>
                  <a:pt x="755980" y="349909"/>
                  <a:pt x="749894" y="347719"/>
                </a:cubicBezTo>
                <a:cubicBezTo>
                  <a:pt x="748160" y="347161"/>
                  <a:pt x="746255" y="347998"/>
                  <a:pt x="745617" y="349718"/>
                </a:cubicBezTo>
                <a:cubicBezTo>
                  <a:pt x="744931" y="351444"/>
                  <a:pt x="745884" y="353351"/>
                  <a:pt x="747617" y="353997"/>
                </a:cubicBezTo>
                <a:moveTo>
                  <a:pt x="478621" y="517331"/>
                </a:moveTo>
                <a:cubicBezTo>
                  <a:pt x="477278" y="518494"/>
                  <a:pt x="477278" y="520587"/>
                  <a:pt x="478536" y="521941"/>
                </a:cubicBezTo>
                <a:cubicBezTo>
                  <a:pt x="479860" y="523247"/>
                  <a:pt x="481946" y="523247"/>
                  <a:pt x="483184" y="521941"/>
                </a:cubicBezTo>
                <a:lnTo>
                  <a:pt x="499386" y="505759"/>
                </a:lnTo>
                <a:lnTo>
                  <a:pt x="499386" y="512313"/>
                </a:lnTo>
                <a:cubicBezTo>
                  <a:pt x="499586" y="521559"/>
                  <a:pt x="496528" y="536772"/>
                  <a:pt x="492814" y="545753"/>
                </a:cubicBezTo>
                <a:cubicBezTo>
                  <a:pt x="492052" y="547478"/>
                  <a:pt x="492900" y="549372"/>
                  <a:pt x="494529" y="550125"/>
                </a:cubicBezTo>
                <a:cubicBezTo>
                  <a:pt x="494909" y="550306"/>
                  <a:pt x="495395" y="550404"/>
                  <a:pt x="495852" y="550404"/>
                </a:cubicBezTo>
                <a:cubicBezTo>
                  <a:pt x="497186" y="550404"/>
                  <a:pt x="498434" y="549659"/>
                  <a:pt x="498900" y="548404"/>
                </a:cubicBezTo>
                <a:cubicBezTo>
                  <a:pt x="503091" y="538590"/>
                  <a:pt x="506235" y="522401"/>
                  <a:pt x="506044" y="512313"/>
                </a:cubicBezTo>
                <a:lnTo>
                  <a:pt x="506044" y="505843"/>
                </a:lnTo>
                <a:lnTo>
                  <a:pt x="522246" y="522038"/>
                </a:lnTo>
                <a:cubicBezTo>
                  <a:pt x="522904" y="522684"/>
                  <a:pt x="523760" y="522959"/>
                  <a:pt x="524627" y="522959"/>
                </a:cubicBezTo>
                <a:cubicBezTo>
                  <a:pt x="525485" y="522959"/>
                  <a:pt x="526342" y="522684"/>
                  <a:pt x="526999" y="522038"/>
                </a:cubicBezTo>
                <a:cubicBezTo>
                  <a:pt x="528342" y="520685"/>
                  <a:pt x="528342" y="518587"/>
                  <a:pt x="526999" y="517331"/>
                </a:cubicBezTo>
                <a:lnTo>
                  <a:pt x="505206" y="495519"/>
                </a:lnTo>
                <a:cubicBezTo>
                  <a:pt x="504615" y="494956"/>
                  <a:pt x="503758" y="494584"/>
                  <a:pt x="502805" y="494584"/>
                </a:cubicBezTo>
                <a:cubicBezTo>
                  <a:pt x="501844" y="494584"/>
                  <a:pt x="501091" y="494956"/>
                  <a:pt x="500424" y="495519"/>
                </a:cubicBezTo>
                <a:lnTo>
                  <a:pt x="478621" y="517331"/>
                </a:lnTo>
                <a:close/>
                <a:moveTo>
                  <a:pt x="326307" y="346649"/>
                </a:moveTo>
                <a:cubicBezTo>
                  <a:pt x="319164" y="348876"/>
                  <a:pt x="311934" y="350792"/>
                  <a:pt x="304800" y="352374"/>
                </a:cubicBezTo>
                <a:cubicBezTo>
                  <a:pt x="302990" y="352793"/>
                  <a:pt x="301952" y="354555"/>
                  <a:pt x="302304" y="356373"/>
                </a:cubicBezTo>
                <a:cubicBezTo>
                  <a:pt x="302685" y="357909"/>
                  <a:pt x="304029" y="358973"/>
                  <a:pt x="305543" y="358973"/>
                </a:cubicBezTo>
                <a:cubicBezTo>
                  <a:pt x="305848" y="358973"/>
                  <a:pt x="306028" y="358973"/>
                  <a:pt x="306314" y="358880"/>
                </a:cubicBezTo>
                <a:cubicBezTo>
                  <a:pt x="313534" y="357164"/>
                  <a:pt x="320993" y="355248"/>
                  <a:pt x="328213" y="352974"/>
                </a:cubicBezTo>
                <a:cubicBezTo>
                  <a:pt x="330032" y="352374"/>
                  <a:pt x="330975" y="350555"/>
                  <a:pt x="330412" y="348746"/>
                </a:cubicBezTo>
                <a:cubicBezTo>
                  <a:pt x="329927" y="347165"/>
                  <a:pt x="328031" y="346183"/>
                  <a:pt x="326307" y="346649"/>
                </a:cubicBezTo>
                <a:moveTo>
                  <a:pt x="473183" y="323720"/>
                </a:moveTo>
                <a:cubicBezTo>
                  <a:pt x="472040" y="322282"/>
                  <a:pt x="469945" y="322092"/>
                  <a:pt x="468516" y="323255"/>
                </a:cubicBezTo>
                <a:cubicBezTo>
                  <a:pt x="467087" y="324366"/>
                  <a:pt x="466810" y="326464"/>
                  <a:pt x="468039" y="327901"/>
                </a:cubicBezTo>
                <a:cubicBezTo>
                  <a:pt x="472316" y="333347"/>
                  <a:pt x="477364" y="338189"/>
                  <a:pt x="482994" y="342277"/>
                </a:cubicBezTo>
                <a:cubicBezTo>
                  <a:pt x="483575" y="342742"/>
                  <a:pt x="484318" y="342970"/>
                  <a:pt x="484994" y="342970"/>
                </a:cubicBezTo>
                <a:cubicBezTo>
                  <a:pt x="486051" y="342970"/>
                  <a:pt x="486994" y="342463"/>
                  <a:pt x="487670" y="341626"/>
                </a:cubicBezTo>
                <a:cubicBezTo>
                  <a:pt x="488709" y="340091"/>
                  <a:pt x="488452" y="338091"/>
                  <a:pt x="486908" y="336979"/>
                </a:cubicBezTo>
                <a:cubicBezTo>
                  <a:pt x="481765" y="333064"/>
                  <a:pt x="477183" y="328654"/>
                  <a:pt x="473183" y="323720"/>
                </a:cubicBezTo>
                <a:moveTo>
                  <a:pt x="235648" y="517331"/>
                </a:moveTo>
                <a:cubicBezTo>
                  <a:pt x="234286" y="518494"/>
                  <a:pt x="234286" y="520587"/>
                  <a:pt x="235553" y="521941"/>
                </a:cubicBezTo>
                <a:cubicBezTo>
                  <a:pt x="236877" y="523247"/>
                  <a:pt x="238963" y="523247"/>
                  <a:pt x="240192" y="521941"/>
                </a:cubicBezTo>
                <a:lnTo>
                  <a:pt x="256404" y="505759"/>
                </a:lnTo>
                <a:lnTo>
                  <a:pt x="256404" y="512313"/>
                </a:lnTo>
                <a:cubicBezTo>
                  <a:pt x="256594" y="521559"/>
                  <a:pt x="253555" y="536772"/>
                  <a:pt x="249831" y="545753"/>
                </a:cubicBezTo>
                <a:cubicBezTo>
                  <a:pt x="249060" y="547478"/>
                  <a:pt x="249927" y="549372"/>
                  <a:pt x="251555" y="550125"/>
                </a:cubicBezTo>
                <a:cubicBezTo>
                  <a:pt x="252013" y="550306"/>
                  <a:pt x="252403" y="550404"/>
                  <a:pt x="252869" y="550404"/>
                </a:cubicBezTo>
                <a:cubicBezTo>
                  <a:pt x="254203" y="550404"/>
                  <a:pt x="255461" y="549659"/>
                  <a:pt x="255918" y="548404"/>
                </a:cubicBezTo>
                <a:cubicBezTo>
                  <a:pt x="260109" y="538590"/>
                  <a:pt x="263271" y="522401"/>
                  <a:pt x="263061" y="512313"/>
                </a:cubicBezTo>
                <a:lnTo>
                  <a:pt x="263061" y="505843"/>
                </a:lnTo>
                <a:lnTo>
                  <a:pt x="279273" y="522038"/>
                </a:lnTo>
                <a:cubicBezTo>
                  <a:pt x="279902" y="522684"/>
                  <a:pt x="280778" y="522959"/>
                  <a:pt x="281644" y="522959"/>
                </a:cubicBezTo>
                <a:cubicBezTo>
                  <a:pt x="282502" y="522959"/>
                  <a:pt x="283350" y="522684"/>
                  <a:pt x="284036" y="522038"/>
                </a:cubicBezTo>
                <a:cubicBezTo>
                  <a:pt x="285350" y="520685"/>
                  <a:pt x="285350" y="518587"/>
                  <a:pt x="284036" y="517331"/>
                </a:cubicBezTo>
                <a:lnTo>
                  <a:pt x="262223" y="495519"/>
                </a:lnTo>
                <a:cubicBezTo>
                  <a:pt x="261632" y="494956"/>
                  <a:pt x="260775" y="494584"/>
                  <a:pt x="259832" y="494584"/>
                </a:cubicBezTo>
                <a:cubicBezTo>
                  <a:pt x="258861" y="494584"/>
                  <a:pt x="258099" y="494956"/>
                  <a:pt x="257460" y="495519"/>
                </a:cubicBezTo>
                <a:lnTo>
                  <a:pt x="235648" y="517331"/>
                </a:lnTo>
                <a:close/>
                <a:moveTo>
                  <a:pt x="261632" y="353997"/>
                </a:moveTo>
                <a:cubicBezTo>
                  <a:pt x="268224" y="356462"/>
                  <a:pt x="275177" y="358094"/>
                  <a:pt x="282216" y="358788"/>
                </a:cubicBezTo>
                <a:lnTo>
                  <a:pt x="282587" y="358788"/>
                </a:lnTo>
                <a:cubicBezTo>
                  <a:pt x="284321" y="358788"/>
                  <a:pt x="285722" y="357531"/>
                  <a:pt x="285922" y="355816"/>
                </a:cubicBezTo>
                <a:cubicBezTo>
                  <a:pt x="286045" y="353904"/>
                  <a:pt x="284673" y="352281"/>
                  <a:pt x="282864" y="352091"/>
                </a:cubicBezTo>
                <a:cubicBezTo>
                  <a:pt x="276406" y="351444"/>
                  <a:pt x="270005" y="349909"/>
                  <a:pt x="263909" y="347719"/>
                </a:cubicBezTo>
                <a:cubicBezTo>
                  <a:pt x="262233" y="347161"/>
                  <a:pt x="260309" y="347998"/>
                  <a:pt x="259632" y="349718"/>
                </a:cubicBezTo>
                <a:cubicBezTo>
                  <a:pt x="258966" y="351444"/>
                  <a:pt x="259909" y="353351"/>
                  <a:pt x="261632" y="353997"/>
                </a:cubicBezTo>
                <a:moveTo>
                  <a:pt x="536810" y="222187"/>
                </a:moveTo>
                <a:cubicBezTo>
                  <a:pt x="544620" y="222187"/>
                  <a:pt x="569290" y="258840"/>
                  <a:pt x="569290" y="283815"/>
                </a:cubicBezTo>
                <a:cubicBezTo>
                  <a:pt x="569290" y="301722"/>
                  <a:pt x="554717" y="316279"/>
                  <a:pt x="536810" y="316279"/>
                </a:cubicBezTo>
                <a:cubicBezTo>
                  <a:pt x="518903" y="316279"/>
                  <a:pt x="504349" y="301722"/>
                  <a:pt x="504349" y="283815"/>
                </a:cubicBezTo>
                <a:cubicBezTo>
                  <a:pt x="504349" y="258840"/>
                  <a:pt x="529018" y="222187"/>
                  <a:pt x="536810" y="222187"/>
                </a:cubicBezTo>
                <a:moveTo>
                  <a:pt x="536810" y="309627"/>
                </a:moveTo>
                <a:cubicBezTo>
                  <a:pt x="551107" y="309627"/>
                  <a:pt x="562623" y="298093"/>
                  <a:pt x="562623" y="283815"/>
                </a:cubicBezTo>
                <a:cubicBezTo>
                  <a:pt x="562623" y="262002"/>
                  <a:pt x="542344" y="233819"/>
                  <a:pt x="536810" y="229219"/>
                </a:cubicBezTo>
                <a:cubicBezTo>
                  <a:pt x="531295" y="233819"/>
                  <a:pt x="510997" y="262002"/>
                  <a:pt x="510997" y="283815"/>
                </a:cubicBezTo>
                <a:cubicBezTo>
                  <a:pt x="510997" y="297995"/>
                  <a:pt x="522618" y="309627"/>
                  <a:pt x="536810" y="309627"/>
                </a:cubicBezTo>
                <a:moveTo>
                  <a:pt x="569290" y="346649"/>
                </a:moveTo>
                <a:cubicBezTo>
                  <a:pt x="562147" y="348876"/>
                  <a:pt x="554927" y="350792"/>
                  <a:pt x="547754" y="352374"/>
                </a:cubicBezTo>
                <a:cubicBezTo>
                  <a:pt x="545982" y="352793"/>
                  <a:pt x="544925" y="354555"/>
                  <a:pt x="545287" y="356373"/>
                </a:cubicBezTo>
                <a:cubicBezTo>
                  <a:pt x="545668" y="357909"/>
                  <a:pt x="547011" y="358973"/>
                  <a:pt x="548526" y="358973"/>
                </a:cubicBezTo>
                <a:cubicBezTo>
                  <a:pt x="548811" y="358973"/>
                  <a:pt x="549011" y="358973"/>
                  <a:pt x="549287" y="358880"/>
                </a:cubicBezTo>
                <a:cubicBezTo>
                  <a:pt x="556527" y="357164"/>
                  <a:pt x="563966" y="355248"/>
                  <a:pt x="571205" y="352974"/>
                </a:cubicBezTo>
                <a:cubicBezTo>
                  <a:pt x="573024" y="352374"/>
                  <a:pt x="573967" y="350555"/>
                  <a:pt x="573395" y="348746"/>
                </a:cubicBezTo>
                <a:cubicBezTo>
                  <a:pt x="572928" y="347165"/>
                  <a:pt x="571024" y="346183"/>
                  <a:pt x="569290" y="346649"/>
                </a:cubicBezTo>
                <a:moveTo>
                  <a:pt x="716175" y="323720"/>
                </a:moveTo>
                <a:cubicBezTo>
                  <a:pt x="715042" y="322282"/>
                  <a:pt x="712937" y="322092"/>
                  <a:pt x="711508" y="323255"/>
                </a:cubicBezTo>
                <a:cubicBezTo>
                  <a:pt x="710079" y="324366"/>
                  <a:pt x="709793" y="326464"/>
                  <a:pt x="711041" y="327901"/>
                </a:cubicBezTo>
                <a:cubicBezTo>
                  <a:pt x="715308" y="333347"/>
                  <a:pt x="720347" y="338189"/>
                  <a:pt x="725986" y="342277"/>
                </a:cubicBezTo>
                <a:cubicBezTo>
                  <a:pt x="726567" y="342742"/>
                  <a:pt x="727320" y="342970"/>
                  <a:pt x="727986" y="342970"/>
                </a:cubicBezTo>
                <a:cubicBezTo>
                  <a:pt x="729024" y="342970"/>
                  <a:pt x="729977" y="342463"/>
                  <a:pt x="730662" y="341626"/>
                </a:cubicBezTo>
                <a:cubicBezTo>
                  <a:pt x="731711" y="340091"/>
                  <a:pt x="731396" y="338091"/>
                  <a:pt x="729891" y="336979"/>
                </a:cubicBezTo>
                <a:cubicBezTo>
                  <a:pt x="724748" y="333064"/>
                  <a:pt x="720176" y="328654"/>
                  <a:pt x="716175" y="323720"/>
                </a:cubicBezTo>
                <a:moveTo>
                  <a:pt x="504625" y="353997"/>
                </a:moveTo>
                <a:cubicBezTo>
                  <a:pt x="511207" y="356462"/>
                  <a:pt x="518141" y="358094"/>
                  <a:pt x="525208" y="358788"/>
                </a:cubicBezTo>
                <a:lnTo>
                  <a:pt x="525580" y="358788"/>
                </a:lnTo>
                <a:cubicBezTo>
                  <a:pt x="527304" y="358788"/>
                  <a:pt x="528714" y="357531"/>
                  <a:pt x="528904" y="355816"/>
                </a:cubicBezTo>
                <a:cubicBezTo>
                  <a:pt x="529009" y="353904"/>
                  <a:pt x="527666" y="352281"/>
                  <a:pt x="525846" y="352091"/>
                </a:cubicBezTo>
                <a:cubicBezTo>
                  <a:pt x="519398" y="351444"/>
                  <a:pt x="512997" y="349909"/>
                  <a:pt x="506911" y="347719"/>
                </a:cubicBezTo>
                <a:cubicBezTo>
                  <a:pt x="505197" y="347161"/>
                  <a:pt x="503301" y="347998"/>
                  <a:pt x="502625" y="349718"/>
                </a:cubicBezTo>
                <a:cubicBezTo>
                  <a:pt x="501958" y="351444"/>
                  <a:pt x="502911" y="353351"/>
                  <a:pt x="504625" y="353997"/>
                </a:cubicBezTo>
                <a:moveTo>
                  <a:pt x="721709" y="517331"/>
                </a:moveTo>
                <a:cubicBezTo>
                  <a:pt x="720261" y="518494"/>
                  <a:pt x="720261" y="520587"/>
                  <a:pt x="721614" y="521941"/>
                </a:cubicBezTo>
                <a:cubicBezTo>
                  <a:pt x="722938" y="523247"/>
                  <a:pt x="725033" y="523247"/>
                  <a:pt x="726253" y="521941"/>
                </a:cubicBezTo>
                <a:lnTo>
                  <a:pt x="742474" y="505759"/>
                </a:lnTo>
                <a:lnTo>
                  <a:pt x="742474" y="512313"/>
                </a:lnTo>
                <a:cubicBezTo>
                  <a:pt x="742664" y="521559"/>
                  <a:pt x="739616" y="536772"/>
                  <a:pt x="735892" y="545753"/>
                </a:cubicBezTo>
                <a:cubicBezTo>
                  <a:pt x="735216" y="547478"/>
                  <a:pt x="735978" y="549372"/>
                  <a:pt x="737616" y="550125"/>
                </a:cubicBezTo>
                <a:cubicBezTo>
                  <a:pt x="738083" y="550306"/>
                  <a:pt x="738473" y="550404"/>
                  <a:pt x="738940" y="550404"/>
                </a:cubicBezTo>
                <a:cubicBezTo>
                  <a:pt x="740264" y="550404"/>
                  <a:pt x="741521" y="549659"/>
                  <a:pt x="741979" y="548404"/>
                </a:cubicBezTo>
                <a:cubicBezTo>
                  <a:pt x="746160" y="538590"/>
                  <a:pt x="749322" y="522401"/>
                  <a:pt x="749122" y="512313"/>
                </a:cubicBezTo>
                <a:lnTo>
                  <a:pt x="749122" y="505843"/>
                </a:lnTo>
                <a:lnTo>
                  <a:pt x="765334" y="522038"/>
                </a:lnTo>
                <a:cubicBezTo>
                  <a:pt x="765972" y="522684"/>
                  <a:pt x="766848" y="522959"/>
                  <a:pt x="767705" y="522959"/>
                </a:cubicBezTo>
                <a:cubicBezTo>
                  <a:pt x="768562" y="522959"/>
                  <a:pt x="769429" y="522684"/>
                  <a:pt x="770077" y="522038"/>
                </a:cubicBezTo>
                <a:cubicBezTo>
                  <a:pt x="771430" y="520685"/>
                  <a:pt x="771430" y="518587"/>
                  <a:pt x="770077" y="517331"/>
                </a:cubicBezTo>
                <a:lnTo>
                  <a:pt x="748265" y="495518"/>
                </a:lnTo>
                <a:cubicBezTo>
                  <a:pt x="747693" y="494956"/>
                  <a:pt x="746846" y="494584"/>
                  <a:pt x="745893" y="494584"/>
                </a:cubicBezTo>
                <a:cubicBezTo>
                  <a:pt x="744931" y="494584"/>
                  <a:pt x="744159" y="494956"/>
                  <a:pt x="743512" y="495518"/>
                </a:cubicBezTo>
                <a:lnTo>
                  <a:pt x="721709" y="517331"/>
                </a:lnTo>
                <a:close/>
                <a:moveTo>
                  <a:pt x="293818" y="222187"/>
                </a:moveTo>
                <a:cubicBezTo>
                  <a:pt x="301628" y="222187"/>
                  <a:pt x="326307" y="258840"/>
                  <a:pt x="326307" y="283815"/>
                </a:cubicBezTo>
                <a:cubicBezTo>
                  <a:pt x="326307" y="301722"/>
                  <a:pt x="311725" y="316279"/>
                  <a:pt x="293818" y="316279"/>
                </a:cubicBezTo>
                <a:cubicBezTo>
                  <a:pt x="275910" y="316279"/>
                  <a:pt x="261366" y="301722"/>
                  <a:pt x="261366" y="283815"/>
                </a:cubicBezTo>
                <a:cubicBezTo>
                  <a:pt x="261366" y="258840"/>
                  <a:pt x="286035" y="222187"/>
                  <a:pt x="293818" y="222187"/>
                </a:cubicBezTo>
                <a:moveTo>
                  <a:pt x="293818" y="309627"/>
                </a:moveTo>
                <a:cubicBezTo>
                  <a:pt x="308029" y="309627"/>
                  <a:pt x="319631" y="298093"/>
                  <a:pt x="319631" y="283815"/>
                </a:cubicBezTo>
                <a:cubicBezTo>
                  <a:pt x="319631" y="262002"/>
                  <a:pt x="299361" y="233819"/>
                  <a:pt x="293818" y="229219"/>
                </a:cubicBezTo>
                <a:cubicBezTo>
                  <a:pt x="288312" y="233819"/>
                  <a:pt x="268005" y="262002"/>
                  <a:pt x="268005" y="283815"/>
                </a:cubicBezTo>
                <a:cubicBezTo>
                  <a:pt x="268005" y="297995"/>
                  <a:pt x="279645" y="309627"/>
                  <a:pt x="293818" y="309627"/>
                </a:cubicBezTo>
                <a:moveTo>
                  <a:pt x="1962598" y="353997"/>
                </a:moveTo>
                <a:cubicBezTo>
                  <a:pt x="1969189" y="356462"/>
                  <a:pt x="1976132" y="358094"/>
                  <a:pt x="1983181" y="358788"/>
                </a:cubicBezTo>
                <a:lnTo>
                  <a:pt x="1983553" y="358788"/>
                </a:lnTo>
                <a:cubicBezTo>
                  <a:pt x="1985286" y="358788"/>
                  <a:pt x="1986715" y="357531"/>
                  <a:pt x="1986906" y="355816"/>
                </a:cubicBezTo>
                <a:cubicBezTo>
                  <a:pt x="1987001" y="353904"/>
                  <a:pt x="1985667" y="352281"/>
                  <a:pt x="1983867" y="352091"/>
                </a:cubicBezTo>
                <a:cubicBezTo>
                  <a:pt x="1977371" y="351444"/>
                  <a:pt x="1970998" y="349909"/>
                  <a:pt x="1964903" y="347719"/>
                </a:cubicBezTo>
                <a:cubicBezTo>
                  <a:pt x="1963188" y="347161"/>
                  <a:pt x="1961283" y="347998"/>
                  <a:pt x="1960597" y="349718"/>
                </a:cubicBezTo>
                <a:cubicBezTo>
                  <a:pt x="1959959" y="351444"/>
                  <a:pt x="1960912" y="353351"/>
                  <a:pt x="1962598" y="353997"/>
                </a:cubicBezTo>
                <a:moveTo>
                  <a:pt x="1936613" y="517331"/>
                </a:moveTo>
                <a:cubicBezTo>
                  <a:pt x="1935280" y="518494"/>
                  <a:pt x="1935280" y="520587"/>
                  <a:pt x="1936509" y="521941"/>
                </a:cubicBezTo>
                <a:cubicBezTo>
                  <a:pt x="1937852" y="523247"/>
                  <a:pt x="1939928" y="523247"/>
                  <a:pt x="1941176" y="521941"/>
                </a:cubicBezTo>
                <a:lnTo>
                  <a:pt x="1957368" y="505759"/>
                </a:lnTo>
                <a:lnTo>
                  <a:pt x="1957368" y="512313"/>
                </a:lnTo>
                <a:cubicBezTo>
                  <a:pt x="1957549" y="521559"/>
                  <a:pt x="1954520" y="536772"/>
                  <a:pt x="1950787" y="545753"/>
                </a:cubicBezTo>
                <a:cubicBezTo>
                  <a:pt x="1950053" y="547478"/>
                  <a:pt x="1950891" y="549372"/>
                  <a:pt x="1952520" y="550125"/>
                </a:cubicBezTo>
                <a:cubicBezTo>
                  <a:pt x="1952891" y="550306"/>
                  <a:pt x="1953377" y="550404"/>
                  <a:pt x="1953834" y="550404"/>
                </a:cubicBezTo>
                <a:cubicBezTo>
                  <a:pt x="1955187" y="550404"/>
                  <a:pt x="1956425" y="549659"/>
                  <a:pt x="1956892" y="548404"/>
                </a:cubicBezTo>
                <a:cubicBezTo>
                  <a:pt x="1961083" y="538590"/>
                  <a:pt x="1964226" y="522401"/>
                  <a:pt x="1964055" y="512313"/>
                </a:cubicBezTo>
                <a:lnTo>
                  <a:pt x="1964055" y="505843"/>
                </a:lnTo>
                <a:lnTo>
                  <a:pt x="1980238" y="522038"/>
                </a:lnTo>
                <a:cubicBezTo>
                  <a:pt x="1980895" y="522684"/>
                  <a:pt x="1981772" y="522959"/>
                  <a:pt x="1982610" y="522959"/>
                </a:cubicBezTo>
                <a:cubicBezTo>
                  <a:pt x="1983477" y="522959"/>
                  <a:pt x="1984324" y="522684"/>
                  <a:pt x="1985010" y="522038"/>
                </a:cubicBezTo>
                <a:cubicBezTo>
                  <a:pt x="1986315" y="520685"/>
                  <a:pt x="1986315" y="518587"/>
                  <a:pt x="1985010" y="517331"/>
                </a:cubicBezTo>
                <a:lnTo>
                  <a:pt x="1963188" y="495519"/>
                </a:lnTo>
                <a:cubicBezTo>
                  <a:pt x="1962598" y="494956"/>
                  <a:pt x="1961740" y="494584"/>
                  <a:pt x="1960797" y="494584"/>
                </a:cubicBezTo>
                <a:cubicBezTo>
                  <a:pt x="1959854" y="494584"/>
                  <a:pt x="1959092" y="494956"/>
                  <a:pt x="1958426" y="495519"/>
                </a:cubicBezTo>
                <a:lnTo>
                  <a:pt x="1936613" y="517331"/>
                </a:lnTo>
                <a:close/>
                <a:moveTo>
                  <a:pt x="1931184" y="323720"/>
                </a:moveTo>
                <a:cubicBezTo>
                  <a:pt x="1930051" y="322282"/>
                  <a:pt x="1927946" y="322092"/>
                  <a:pt x="1926517" y="323255"/>
                </a:cubicBezTo>
                <a:cubicBezTo>
                  <a:pt x="1925078" y="324366"/>
                  <a:pt x="1924793" y="326464"/>
                  <a:pt x="1926021" y="327901"/>
                </a:cubicBezTo>
                <a:cubicBezTo>
                  <a:pt x="1930336" y="333347"/>
                  <a:pt x="1935375" y="338189"/>
                  <a:pt x="1940985" y="342277"/>
                </a:cubicBezTo>
                <a:cubicBezTo>
                  <a:pt x="1941557" y="342742"/>
                  <a:pt x="1942319" y="342970"/>
                  <a:pt x="1942986" y="342970"/>
                </a:cubicBezTo>
                <a:cubicBezTo>
                  <a:pt x="1944043" y="342970"/>
                  <a:pt x="1945014" y="342463"/>
                  <a:pt x="1945653" y="341626"/>
                </a:cubicBezTo>
                <a:cubicBezTo>
                  <a:pt x="1946700" y="340091"/>
                  <a:pt x="1946414" y="338091"/>
                  <a:pt x="1944871" y="336979"/>
                </a:cubicBezTo>
                <a:cubicBezTo>
                  <a:pt x="1939747" y="333064"/>
                  <a:pt x="1935185" y="328654"/>
                  <a:pt x="1931184" y="323720"/>
                </a:cubicBezTo>
                <a:moveTo>
                  <a:pt x="2246262" y="356374"/>
                </a:moveTo>
                <a:cubicBezTo>
                  <a:pt x="2246662" y="357909"/>
                  <a:pt x="2247976" y="358973"/>
                  <a:pt x="2249491" y="358973"/>
                </a:cubicBezTo>
                <a:cubicBezTo>
                  <a:pt x="2249805" y="358973"/>
                  <a:pt x="2249986" y="358973"/>
                  <a:pt x="2250253" y="358880"/>
                </a:cubicBezTo>
                <a:cubicBezTo>
                  <a:pt x="2257511" y="357165"/>
                  <a:pt x="2264930" y="355253"/>
                  <a:pt x="2272170" y="352974"/>
                </a:cubicBezTo>
                <a:cubicBezTo>
                  <a:pt x="2273989" y="352374"/>
                  <a:pt x="2274932" y="350555"/>
                  <a:pt x="2274360" y="348746"/>
                </a:cubicBezTo>
                <a:cubicBezTo>
                  <a:pt x="2273884" y="347164"/>
                  <a:pt x="2272074" y="346183"/>
                  <a:pt x="2270255" y="346649"/>
                </a:cubicBezTo>
                <a:cubicBezTo>
                  <a:pt x="2263111" y="348876"/>
                  <a:pt x="2255891" y="350792"/>
                  <a:pt x="2248748" y="352374"/>
                </a:cubicBezTo>
                <a:cubicBezTo>
                  <a:pt x="2246947" y="352793"/>
                  <a:pt x="2245880" y="354555"/>
                  <a:pt x="2246262" y="356374"/>
                </a:cubicBezTo>
                <a:moveTo>
                  <a:pt x="1994811" y="222187"/>
                </a:moveTo>
                <a:cubicBezTo>
                  <a:pt x="2002621" y="222187"/>
                  <a:pt x="2027291" y="258840"/>
                  <a:pt x="2027291" y="283815"/>
                </a:cubicBezTo>
                <a:cubicBezTo>
                  <a:pt x="2027291" y="301722"/>
                  <a:pt x="2012718" y="316279"/>
                  <a:pt x="1994811" y="316279"/>
                </a:cubicBezTo>
                <a:cubicBezTo>
                  <a:pt x="1976904" y="316279"/>
                  <a:pt x="1962331" y="301722"/>
                  <a:pt x="1962331" y="283815"/>
                </a:cubicBezTo>
                <a:cubicBezTo>
                  <a:pt x="1962331" y="258840"/>
                  <a:pt x="1987001" y="222187"/>
                  <a:pt x="1994811" y="222187"/>
                </a:cubicBezTo>
                <a:moveTo>
                  <a:pt x="1994811" y="309627"/>
                </a:moveTo>
                <a:cubicBezTo>
                  <a:pt x="2009089" y="309627"/>
                  <a:pt x="2020615" y="298093"/>
                  <a:pt x="2020615" y="283815"/>
                </a:cubicBezTo>
                <a:cubicBezTo>
                  <a:pt x="2020615" y="262002"/>
                  <a:pt x="2000316" y="233819"/>
                  <a:pt x="1994811" y="229219"/>
                </a:cubicBezTo>
                <a:cubicBezTo>
                  <a:pt x="1989268" y="233819"/>
                  <a:pt x="1968998" y="262002"/>
                  <a:pt x="1968998" y="283815"/>
                </a:cubicBezTo>
                <a:cubicBezTo>
                  <a:pt x="1968998" y="297995"/>
                  <a:pt x="1980609" y="309627"/>
                  <a:pt x="1994811" y="309627"/>
                </a:cubicBezTo>
                <a:moveTo>
                  <a:pt x="1751829" y="222187"/>
                </a:moveTo>
                <a:cubicBezTo>
                  <a:pt x="1759639" y="222187"/>
                  <a:pt x="1784309" y="258840"/>
                  <a:pt x="1784309" y="283815"/>
                </a:cubicBezTo>
                <a:cubicBezTo>
                  <a:pt x="1784309" y="301722"/>
                  <a:pt x="1769736" y="316279"/>
                  <a:pt x="1751829" y="316279"/>
                </a:cubicBezTo>
                <a:cubicBezTo>
                  <a:pt x="1733922" y="316279"/>
                  <a:pt x="1719348" y="301722"/>
                  <a:pt x="1719348" y="283815"/>
                </a:cubicBezTo>
                <a:cubicBezTo>
                  <a:pt x="1719348" y="258840"/>
                  <a:pt x="1744018" y="222187"/>
                  <a:pt x="1751829" y="222187"/>
                </a:cubicBezTo>
                <a:moveTo>
                  <a:pt x="1751829" y="309627"/>
                </a:moveTo>
                <a:cubicBezTo>
                  <a:pt x="1766106" y="309627"/>
                  <a:pt x="1777641" y="298093"/>
                  <a:pt x="1777641" y="283815"/>
                </a:cubicBezTo>
                <a:cubicBezTo>
                  <a:pt x="1777641" y="262002"/>
                  <a:pt x="1757334" y="233819"/>
                  <a:pt x="1751829" y="229219"/>
                </a:cubicBezTo>
                <a:cubicBezTo>
                  <a:pt x="1746295" y="233819"/>
                  <a:pt x="1726016" y="262002"/>
                  <a:pt x="1726016" y="283815"/>
                </a:cubicBezTo>
                <a:cubicBezTo>
                  <a:pt x="1726016" y="297995"/>
                  <a:pt x="1737636" y="309627"/>
                  <a:pt x="1751829" y="309627"/>
                </a:cubicBezTo>
                <a:moveTo>
                  <a:pt x="2179682" y="517331"/>
                </a:moveTo>
                <a:cubicBezTo>
                  <a:pt x="2178263" y="518494"/>
                  <a:pt x="2178263" y="520587"/>
                  <a:pt x="2179596" y="521941"/>
                </a:cubicBezTo>
                <a:cubicBezTo>
                  <a:pt x="2180911" y="523247"/>
                  <a:pt x="2183006" y="523247"/>
                  <a:pt x="2184273" y="521941"/>
                </a:cubicBezTo>
                <a:lnTo>
                  <a:pt x="2200447" y="505759"/>
                </a:lnTo>
                <a:lnTo>
                  <a:pt x="2200447" y="512313"/>
                </a:lnTo>
                <a:cubicBezTo>
                  <a:pt x="2200637" y="521559"/>
                  <a:pt x="2197589" y="536772"/>
                  <a:pt x="2193874" y="545753"/>
                </a:cubicBezTo>
                <a:cubicBezTo>
                  <a:pt x="2193121" y="547478"/>
                  <a:pt x="2193988" y="549372"/>
                  <a:pt x="2195589" y="550125"/>
                </a:cubicBezTo>
                <a:cubicBezTo>
                  <a:pt x="2196074" y="550306"/>
                  <a:pt x="2196446" y="550404"/>
                  <a:pt x="2196922" y="550404"/>
                </a:cubicBezTo>
                <a:cubicBezTo>
                  <a:pt x="2198265" y="550404"/>
                  <a:pt x="2199494" y="549659"/>
                  <a:pt x="2199980" y="548404"/>
                </a:cubicBezTo>
                <a:cubicBezTo>
                  <a:pt x="2204180" y="538590"/>
                  <a:pt x="2207324" y="522401"/>
                  <a:pt x="2207124" y="512313"/>
                </a:cubicBezTo>
                <a:lnTo>
                  <a:pt x="2207124" y="505843"/>
                </a:lnTo>
                <a:lnTo>
                  <a:pt x="2223306" y="522038"/>
                </a:lnTo>
                <a:cubicBezTo>
                  <a:pt x="2223992" y="522684"/>
                  <a:pt x="2224840" y="522959"/>
                  <a:pt x="2225678" y="522959"/>
                </a:cubicBezTo>
                <a:cubicBezTo>
                  <a:pt x="2226545" y="522959"/>
                  <a:pt x="2227393" y="522684"/>
                  <a:pt x="2228079" y="522038"/>
                </a:cubicBezTo>
                <a:cubicBezTo>
                  <a:pt x="2229402" y="520685"/>
                  <a:pt x="2229402" y="518587"/>
                  <a:pt x="2228079" y="517331"/>
                </a:cubicBezTo>
                <a:lnTo>
                  <a:pt x="2206266" y="495519"/>
                </a:lnTo>
                <a:cubicBezTo>
                  <a:pt x="2205685" y="494956"/>
                  <a:pt x="2204818" y="494584"/>
                  <a:pt x="2203866" y="494584"/>
                </a:cubicBezTo>
                <a:cubicBezTo>
                  <a:pt x="2202913" y="494584"/>
                  <a:pt x="2202180" y="494956"/>
                  <a:pt x="2201494" y="495519"/>
                </a:cubicBezTo>
                <a:lnTo>
                  <a:pt x="2179682" y="517331"/>
                </a:lnTo>
                <a:close/>
                <a:moveTo>
                  <a:pt x="2027301" y="346649"/>
                </a:moveTo>
                <a:cubicBezTo>
                  <a:pt x="2020138" y="348876"/>
                  <a:pt x="2012899" y="350792"/>
                  <a:pt x="2005765" y="352374"/>
                </a:cubicBezTo>
                <a:cubicBezTo>
                  <a:pt x="2003955" y="352793"/>
                  <a:pt x="2002907" y="354555"/>
                  <a:pt x="2003279" y="356373"/>
                </a:cubicBezTo>
                <a:cubicBezTo>
                  <a:pt x="2003679" y="357909"/>
                  <a:pt x="2005003" y="358973"/>
                  <a:pt x="2006536" y="358973"/>
                </a:cubicBezTo>
                <a:cubicBezTo>
                  <a:pt x="2006812" y="358973"/>
                  <a:pt x="2006994" y="358973"/>
                  <a:pt x="2007279" y="358880"/>
                </a:cubicBezTo>
                <a:cubicBezTo>
                  <a:pt x="2014528" y="357164"/>
                  <a:pt x="2021957" y="355248"/>
                  <a:pt x="2029177" y="352974"/>
                </a:cubicBezTo>
                <a:cubicBezTo>
                  <a:pt x="2030996" y="352374"/>
                  <a:pt x="2031949" y="350555"/>
                  <a:pt x="2031396" y="348746"/>
                </a:cubicBezTo>
                <a:cubicBezTo>
                  <a:pt x="2030911" y="347165"/>
                  <a:pt x="2028997" y="346183"/>
                  <a:pt x="2027301" y="346649"/>
                </a:cubicBezTo>
                <a:moveTo>
                  <a:pt x="2205581" y="353997"/>
                </a:moveTo>
                <a:cubicBezTo>
                  <a:pt x="2212171" y="356462"/>
                  <a:pt x="2219125" y="358094"/>
                  <a:pt x="2226174" y="358788"/>
                </a:cubicBezTo>
                <a:lnTo>
                  <a:pt x="2226545" y="358788"/>
                </a:lnTo>
                <a:cubicBezTo>
                  <a:pt x="2228269" y="358788"/>
                  <a:pt x="2229707" y="357531"/>
                  <a:pt x="2229898" y="355816"/>
                </a:cubicBezTo>
                <a:cubicBezTo>
                  <a:pt x="2230079" y="353904"/>
                  <a:pt x="2228631" y="352281"/>
                  <a:pt x="2226840" y="352091"/>
                </a:cubicBezTo>
                <a:cubicBezTo>
                  <a:pt x="2220363" y="351444"/>
                  <a:pt x="2213981" y="349909"/>
                  <a:pt x="2207895" y="347719"/>
                </a:cubicBezTo>
                <a:cubicBezTo>
                  <a:pt x="2206171" y="347161"/>
                  <a:pt x="2204266" y="347998"/>
                  <a:pt x="2203589" y="349718"/>
                </a:cubicBezTo>
                <a:cubicBezTo>
                  <a:pt x="2202923" y="351444"/>
                  <a:pt x="2203866" y="353351"/>
                  <a:pt x="2205581" y="353997"/>
                </a:cubicBezTo>
                <a:moveTo>
                  <a:pt x="2174177" y="323720"/>
                </a:moveTo>
                <a:cubicBezTo>
                  <a:pt x="2173015" y="322282"/>
                  <a:pt x="2170919" y="322092"/>
                  <a:pt x="2169500" y="323255"/>
                </a:cubicBezTo>
                <a:cubicBezTo>
                  <a:pt x="2168042" y="324366"/>
                  <a:pt x="2167776" y="326464"/>
                  <a:pt x="2169014" y="327901"/>
                </a:cubicBezTo>
                <a:cubicBezTo>
                  <a:pt x="2173310" y="333347"/>
                  <a:pt x="2178358" y="338189"/>
                  <a:pt x="2183959" y="342277"/>
                </a:cubicBezTo>
                <a:cubicBezTo>
                  <a:pt x="2184539" y="342742"/>
                  <a:pt x="2185311" y="342970"/>
                  <a:pt x="2185959" y="342970"/>
                </a:cubicBezTo>
                <a:cubicBezTo>
                  <a:pt x="2187007" y="342970"/>
                  <a:pt x="2187959" y="342463"/>
                  <a:pt x="2188635" y="341626"/>
                </a:cubicBezTo>
                <a:cubicBezTo>
                  <a:pt x="2189683" y="340091"/>
                  <a:pt x="2189407" y="338091"/>
                  <a:pt x="2187864" y="336979"/>
                </a:cubicBezTo>
                <a:cubicBezTo>
                  <a:pt x="2182720" y="333064"/>
                  <a:pt x="2178167" y="328654"/>
                  <a:pt x="2174177" y="323720"/>
                </a:cubicBezTo>
                <a:moveTo>
                  <a:pt x="1693612" y="517331"/>
                </a:moveTo>
                <a:cubicBezTo>
                  <a:pt x="1692287" y="518494"/>
                  <a:pt x="1692287" y="520587"/>
                  <a:pt x="1693526" y="521941"/>
                </a:cubicBezTo>
                <a:cubicBezTo>
                  <a:pt x="1694850" y="523247"/>
                  <a:pt x="1696974" y="523247"/>
                  <a:pt x="1698203" y="521941"/>
                </a:cubicBezTo>
                <a:lnTo>
                  <a:pt x="1714395" y="505759"/>
                </a:lnTo>
                <a:lnTo>
                  <a:pt x="1714395" y="512313"/>
                </a:lnTo>
                <a:cubicBezTo>
                  <a:pt x="1714576" y="521559"/>
                  <a:pt x="1711519" y="536772"/>
                  <a:pt x="1707832" y="545753"/>
                </a:cubicBezTo>
                <a:cubicBezTo>
                  <a:pt x="1707146" y="547478"/>
                  <a:pt x="1707918" y="549372"/>
                  <a:pt x="1709528" y="550125"/>
                </a:cubicBezTo>
                <a:cubicBezTo>
                  <a:pt x="1710023" y="550306"/>
                  <a:pt x="1710394" y="550404"/>
                  <a:pt x="1710871" y="550404"/>
                </a:cubicBezTo>
                <a:cubicBezTo>
                  <a:pt x="1712204" y="550404"/>
                  <a:pt x="1713433" y="549659"/>
                  <a:pt x="1713929" y="548404"/>
                </a:cubicBezTo>
                <a:cubicBezTo>
                  <a:pt x="1718110" y="538590"/>
                  <a:pt x="1721244" y="522401"/>
                  <a:pt x="1721072" y="512313"/>
                </a:cubicBezTo>
                <a:lnTo>
                  <a:pt x="1721072" y="505843"/>
                </a:lnTo>
                <a:lnTo>
                  <a:pt x="1737246" y="522038"/>
                </a:lnTo>
                <a:cubicBezTo>
                  <a:pt x="1737913" y="522684"/>
                  <a:pt x="1738779" y="522959"/>
                  <a:pt x="1739636" y="522959"/>
                </a:cubicBezTo>
                <a:cubicBezTo>
                  <a:pt x="1740475" y="522959"/>
                  <a:pt x="1741351" y="522684"/>
                  <a:pt x="1742008" y="522038"/>
                </a:cubicBezTo>
                <a:cubicBezTo>
                  <a:pt x="1743341" y="520685"/>
                  <a:pt x="1743341" y="518587"/>
                  <a:pt x="1742008" y="517331"/>
                </a:cubicBezTo>
                <a:lnTo>
                  <a:pt x="1720196" y="495519"/>
                </a:lnTo>
                <a:cubicBezTo>
                  <a:pt x="1719615" y="494956"/>
                  <a:pt x="1718796" y="494584"/>
                  <a:pt x="1717824" y="494584"/>
                </a:cubicBezTo>
                <a:cubicBezTo>
                  <a:pt x="1716871" y="494584"/>
                  <a:pt x="1716110" y="494956"/>
                  <a:pt x="1715424" y="495519"/>
                </a:cubicBezTo>
                <a:lnTo>
                  <a:pt x="1693612" y="517331"/>
                </a:lnTo>
                <a:close/>
                <a:moveTo>
                  <a:pt x="1450638" y="517331"/>
                </a:moveTo>
                <a:cubicBezTo>
                  <a:pt x="1449219" y="518494"/>
                  <a:pt x="1449219" y="520587"/>
                  <a:pt x="1450543" y="521941"/>
                </a:cubicBezTo>
                <a:cubicBezTo>
                  <a:pt x="1451886" y="523247"/>
                  <a:pt x="1453982" y="523247"/>
                  <a:pt x="1455210" y="521941"/>
                </a:cubicBezTo>
                <a:lnTo>
                  <a:pt x="1471403" y="505759"/>
                </a:lnTo>
                <a:lnTo>
                  <a:pt x="1471403" y="512313"/>
                </a:lnTo>
                <a:cubicBezTo>
                  <a:pt x="1471584" y="521559"/>
                  <a:pt x="1468545" y="536772"/>
                  <a:pt x="1464830" y="545753"/>
                </a:cubicBezTo>
                <a:cubicBezTo>
                  <a:pt x="1464078" y="547478"/>
                  <a:pt x="1464936" y="549372"/>
                  <a:pt x="1466545" y="550125"/>
                </a:cubicBezTo>
                <a:cubicBezTo>
                  <a:pt x="1466945" y="550306"/>
                  <a:pt x="1467402" y="550404"/>
                  <a:pt x="1467888" y="550404"/>
                </a:cubicBezTo>
                <a:cubicBezTo>
                  <a:pt x="1469203" y="550404"/>
                  <a:pt x="1470450" y="549659"/>
                  <a:pt x="1470936" y="548404"/>
                </a:cubicBezTo>
                <a:cubicBezTo>
                  <a:pt x="1475118" y="538590"/>
                  <a:pt x="1478270" y="522401"/>
                  <a:pt x="1478080" y="512313"/>
                </a:cubicBezTo>
                <a:lnTo>
                  <a:pt x="1478080" y="505843"/>
                </a:lnTo>
                <a:lnTo>
                  <a:pt x="1494263" y="522038"/>
                </a:lnTo>
                <a:cubicBezTo>
                  <a:pt x="1494939" y="522684"/>
                  <a:pt x="1495787" y="522959"/>
                  <a:pt x="1496653" y="522959"/>
                </a:cubicBezTo>
                <a:cubicBezTo>
                  <a:pt x="1497520" y="522959"/>
                  <a:pt x="1498349" y="522684"/>
                  <a:pt x="1499035" y="522038"/>
                </a:cubicBezTo>
                <a:cubicBezTo>
                  <a:pt x="1500349" y="520685"/>
                  <a:pt x="1500349" y="518587"/>
                  <a:pt x="1499035" y="517331"/>
                </a:cubicBezTo>
                <a:lnTo>
                  <a:pt x="1477213" y="495519"/>
                </a:lnTo>
                <a:cubicBezTo>
                  <a:pt x="1476632" y="494956"/>
                  <a:pt x="1475794" y="494584"/>
                  <a:pt x="1474841" y="494584"/>
                </a:cubicBezTo>
                <a:cubicBezTo>
                  <a:pt x="1473898" y="494584"/>
                  <a:pt x="1473127" y="494956"/>
                  <a:pt x="1472451" y="495519"/>
                </a:cubicBezTo>
                <a:lnTo>
                  <a:pt x="1450638" y="517331"/>
                </a:lnTo>
                <a:close/>
                <a:moveTo>
                  <a:pt x="1476632" y="353997"/>
                </a:moveTo>
                <a:cubicBezTo>
                  <a:pt x="1483214" y="356462"/>
                  <a:pt x="1490167" y="358094"/>
                  <a:pt x="1497216" y="358788"/>
                </a:cubicBezTo>
                <a:lnTo>
                  <a:pt x="1497616" y="358788"/>
                </a:lnTo>
                <a:cubicBezTo>
                  <a:pt x="1499311" y="358788"/>
                  <a:pt x="1500749" y="357531"/>
                  <a:pt x="1500931" y="355816"/>
                </a:cubicBezTo>
                <a:cubicBezTo>
                  <a:pt x="1501026" y="353904"/>
                  <a:pt x="1499711" y="352281"/>
                  <a:pt x="1497892" y="352091"/>
                </a:cubicBezTo>
                <a:cubicBezTo>
                  <a:pt x="1491396" y="351444"/>
                  <a:pt x="1485033" y="349909"/>
                  <a:pt x="1478937" y="347719"/>
                </a:cubicBezTo>
                <a:cubicBezTo>
                  <a:pt x="1477213" y="347161"/>
                  <a:pt x="1475308" y="347998"/>
                  <a:pt x="1474632" y="349718"/>
                </a:cubicBezTo>
                <a:cubicBezTo>
                  <a:pt x="1473984" y="351444"/>
                  <a:pt x="1474937" y="353351"/>
                  <a:pt x="1476632" y="353997"/>
                </a:cubicBezTo>
                <a:moveTo>
                  <a:pt x="1445219" y="323720"/>
                </a:moveTo>
                <a:cubicBezTo>
                  <a:pt x="1444076" y="322282"/>
                  <a:pt x="1441980" y="322092"/>
                  <a:pt x="1440542" y="323255"/>
                </a:cubicBezTo>
                <a:cubicBezTo>
                  <a:pt x="1439123" y="324366"/>
                  <a:pt x="1438818" y="326464"/>
                  <a:pt x="1440075" y="327901"/>
                </a:cubicBezTo>
                <a:cubicBezTo>
                  <a:pt x="1444352" y="333347"/>
                  <a:pt x="1449391" y="338189"/>
                  <a:pt x="1455029" y="342277"/>
                </a:cubicBezTo>
                <a:cubicBezTo>
                  <a:pt x="1455591" y="342742"/>
                  <a:pt x="1456354" y="342970"/>
                  <a:pt x="1457030" y="342970"/>
                </a:cubicBezTo>
                <a:cubicBezTo>
                  <a:pt x="1458077" y="342970"/>
                  <a:pt x="1459039" y="342463"/>
                  <a:pt x="1459678" y="341626"/>
                </a:cubicBezTo>
                <a:cubicBezTo>
                  <a:pt x="1460725" y="340091"/>
                  <a:pt x="1460459" y="338091"/>
                  <a:pt x="1458935" y="336979"/>
                </a:cubicBezTo>
                <a:cubicBezTo>
                  <a:pt x="1453801" y="333064"/>
                  <a:pt x="1449124" y="328654"/>
                  <a:pt x="1445219" y="323720"/>
                </a:cubicBezTo>
                <a:moveTo>
                  <a:pt x="1298248" y="346649"/>
                </a:moveTo>
                <a:cubicBezTo>
                  <a:pt x="1291104" y="348876"/>
                  <a:pt x="1283846" y="350792"/>
                  <a:pt x="1276712" y="352374"/>
                </a:cubicBezTo>
                <a:cubicBezTo>
                  <a:pt x="1274893" y="352793"/>
                  <a:pt x="1273854" y="354555"/>
                  <a:pt x="1274245" y="356373"/>
                </a:cubicBezTo>
                <a:cubicBezTo>
                  <a:pt x="1274626" y="357909"/>
                  <a:pt x="1275940" y="358973"/>
                  <a:pt x="1277483" y="358973"/>
                </a:cubicBezTo>
                <a:cubicBezTo>
                  <a:pt x="1277769" y="358973"/>
                  <a:pt x="1277941" y="358973"/>
                  <a:pt x="1278255" y="358880"/>
                </a:cubicBezTo>
                <a:cubicBezTo>
                  <a:pt x="1285475" y="357164"/>
                  <a:pt x="1292904" y="355248"/>
                  <a:pt x="1300153" y="352974"/>
                </a:cubicBezTo>
                <a:cubicBezTo>
                  <a:pt x="1301953" y="352374"/>
                  <a:pt x="1302896" y="350555"/>
                  <a:pt x="1302353" y="348746"/>
                </a:cubicBezTo>
                <a:cubicBezTo>
                  <a:pt x="1301849" y="347165"/>
                  <a:pt x="1300067" y="346183"/>
                  <a:pt x="1298248" y="346649"/>
                </a:cubicBezTo>
                <a:moveTo>
                  <a:pt x="1719615" y="353997"/>
                </a:moveTo>
                <a:cubicBezTo>
                  <a:pt x="1726196" y="356462"/>
                  <a:pt x="1733140" y="358094"/>
                  <a:pt x="1740208" y="358788"/>
                </a:cubicBezTo>
                <a:lnTo>
                  <a:pt x="1740570" y="358788"/>
                </a:lnTo>
                <a:cubicBezTo>
                  <a:pt x="1742284" y="358788"/>
                  <a:pt x="1743742" y="357531"/>
                  <a:pt x="1743923" y="355816"/>
                </a:cubicBezTo>
                <a:cubicBezTo>
                  <a:pt x="1744018" y="353904"/>
                  <a:pt x="1742694" y="352281"/>
                  <a:pt x="1740875" y="352091"/>
                </a:cubicBezTo>
                <a:cubicBezTo>
                  <a:pt x="1734388" y="351444"/>
                  <a:pt x="1728016" y="349909"/>
                  <a:pt x="1721929" y="347719"/>
                </a:cubicBezTo>
                <a:cubicBezTo>
                  <a:pt x="1720196" y="347161"/>
                  <a:pt x="1718300" y="347998"/>
                  <a:pt x="1717614" y="349718"/>
                </a:cubicBezTo>
                <a:cubicBezTo>
                  <a:pt x="1716977" y="351444"/>
                  <a:pt x="1717929" y="353351"/>
                  <a:pt x="1719615" y="353997"/>
                </a:cubicBezTo>
                <a:moveTo>
                  <a:pt x="1265863" y="222187"/>
                </a:moveTo>
                <a:cubicBezTo>
                  <a:pt x="1273664" y="222187"/>
                  <a:pt x="1298334" y="258840"/>
                  <a:pt x="1298334" y="283815"/>
                </a:cubicBezTo>
                <a:cubicBezTo>
                  <a:pt x="1298334" y="301722"/>
                  <a:pt x="1283770" y="316279"/>
                  <a:pt x="1265863" y="316279"/>
                </a:cubicBezTo>
                <a:cubicBezTo>
                  <a:pt x="1247956" y="316279"/>
                  <a:pt x="1233383" y="301722"/>
                  <a:pt x="1233383" y="283815"/>
                </a:cubicBezTo>
                <a:cubicBezTo>
                  <a:pt x="1233383" y="258840"/>
                  <a:pt x="1258052" y="222187"/>
                  <a:pt x="1265863" y="222187"/>
                </a:cubicBezTo>
                <a:moveTo>
                  <a:pt x="1265863" y="309627"/>
                </a:moveTo>
                <a:cubicBezTo>
                  <a:pt x="1280036" y="309627"/>
                  <a:pt x="1291676" y="298093"/>
                  <a:pt x="1291676" y="283815"/>
                </a:cubicBezTo>
                <a:cubicBezTo>
                  <a:pt x="1291676" y="262002"/>
                  <a:pt x="1271397" y="233819"/>
                  <a:pt x="1265863" y="229219"/>
                </a:cubicBezTo>
                <a:cubicBezTo>
                  <a:pt x="1260329" y="233819"/>
                  <a:pt x="1240050" y="262002"/>
                  <a:pt x="1240050" y="283815"/>
                </a:cubicBezTo>
                <a:cubicBezTo>
                  <a:pt x="1240050" y="297995"/>
                  <a:pt x="1251671" y="309627"/>
                  <a:pt x="1265863" y="309627"/>
                </a:cubicBezTo>
                <a:moveTo>
                  <a:pt x="1688211" y="323720"/>
                </a:moveTo>
                <a:cubicBezTo>
                  <a:pt x="1687068" y="322282"/>
                  <a:pt x="1684954" y="322092"/>
                  <a:pt x="1683525" y="323255"/>
                </a:cubicBezTo>
                <a:cubicBezTo>
                  <a:pt x="1682106" y="324366"/>
                  <a:pt x="1681810" y="326464"/>
                  <a:pt x="1683068" y="327901"/>
                </a:cubicBezTo>
                <a:cubicBezTo>
                  <a:pt x="1687344" y="333347"/>
                  <a:pt x="1692383" y="338189"/>
                  <a:pt x="1698021" y="342277"/>
                </a:cubicBezTo>
                <a:cubicBezTo>
                  <a:pt x="1698574" y="342742"/>
                  <a:pt x="1699346" y="342970"/>
                  <a:pt x="1700022" y="342970"/>
                </a:cubicBezTo>
                <a:cubicBezTo>
                  <a:pt x="1701060" y="342970"/>
                  <a:pt x="1702022" y="342463"/>
                  <a:pt x="1702670" y="341626"/>
                </a:cubicBezTo>
                <a:cubicBezTo>
                  <a:pt x="1703718" y="340091"/>
                  <a:pt x="1703432" y="338091"/>
                  <a:pt x="1701908" y="336979"/>
                </a:cubicBezTo>
                <a:cubicBezTo>
                  <a:pt x="1696745" y="333064"/>
                  <a:pt x="1692202" y="328654"/>
                  <a:pt x="1688211" y="323720"/>
                </a:cubicBezTo>
                <a:moveTo>
                  <a:pt x="1541336" y="346649"/>
                </a:moveTo>
                <a:cubicBezTo>
                  <a:pt x="1534173" y="348876"/>
                  <a:pt x="1526934" y="350792"/>
                  <a:pt x="1519790" y="352374"/>
                </a:cubicBezTo>
                <a:cubicBezTo>
                  <a:pt x="1517989" y="352793"/>
                  <a:pt x="1516923" y="354555"/>
                  <a:pt x="1517313" y="356373"/>
                </a:cubicBezTo>
                <a:cubicBezTo>
                  <a:pt x="1517704" y="357909"/>
                  <a:pt x="1519028" y="358973"/>
                  <a:pt x="1520561" y="358973"/>
                </a:cubicBezTo>
                <a:cubicBezTo>
                  <a:pt x="1520837" y="358973"/>
                  <a:pt x="1521019" y="358973"/>
                  <a:pt x="1521333" y="358880"/>
                </a:cubicBezTo>
                <a:cubicBezTo>
                  <a:pt x="1528553" y="357164"/>
                  <a:pt x="1535973" y="355248"/>
                  <a:pt x="1543231" y="352974"/>
                </a:cubicBezTo>
                <a:cubicBezTo>
                  <a:pt x="1545021" y="352374"/>
                  <a:pt x="1545974" y="350555"/>
                  <a:pt x="1545421" y="348746"/>
                </a:cubicBezTo>
                <a:cubicBezTo>
                  <a:pt x="1544945" y="347165"/>
                  <a:pt x="1543022" y="346183"/>
                  <a:pt x="1541336" y="346649"/>
                </a:cubicBezTo>
                <a:moveTo>
                  <a:pt x="1508855" y="222187"/>
                </a:moveTo>
                <a:cubicBezTo>
                  <a:pt x="1516656" y="222187"/>
                  <a:pt x="1541326" y="258840"/>
                  <a:pt x="1541326" y="283815"/>
                </a:cubicBezTo>
                <a:cubicBezTo>
                  <a:pt x="1541326" y="301722"/>
                  <a:pt x="1526743" y="316279"/>
                  <a:pt x="1508855" y="316279"/>
                </a:cubicBezTo>
                <a:cubicBezTo>
                  <a:pt x="1490939" y="316279"/>
                  <a:pt x="1476356" y="301722"/>
                  <a:pt x="1476356" y="283815"/>
                </a:cubicBezTo>
                <a:cubicBezTo>
                  <a:pt x="1476356" y="258840"/>
                  <a:pt x="1501026" y="222187"/>
                  <a:pt x="1508855" y="222187"/>
                </a:cubicBezTo>
                <a:moveTo>
                  <a:pt x="1508855" y="309627"/>
                </a:moveTo>
                <a:cubicBezTo>
                  <a:pt x="1523029" y="309627"/>
                  <a:pt x="1534658" y="298093"/>
                  <a:pt x="1534658" y="283815"/>
                </a:cubicBezTo>
                <a:cubicBezTo>
                  <a:pt x="1534658" y="262002"/>
                  <a:pt x="1514380" y="233819"/>
                  <a:pt x="1508855" y="229219"/>
                </a:cubicBezTo>
                <a:cubicBezTo>
                  <a:pt x="1503312" y="233819"/>
                  <a:pt x="1483033" y="262002"/>
                  <a:pt x="1483033" y="283815"/>
                </a:cubicBezTo>
                <a:cubicBezTo>
                  <a:pt x="1483033" y="297995"/>
                  <a:pt x="1494654" y="309627"/>
                  <a:pt x="1508855" y="309627"/>
                </a:cubicBezTo>
                <a:moveTo>
                  <a:pt x="1784309" y="346649"/>
                </a:moveTo>
                <a:cubicBezTo>
                  <a:pt x="1777156" y="348876"/>
                  <a:pt x="1769926" y="350792"/>
                  <a:pt x="1762792" y="352374"/>
                </a:cubicBezTo>
                <a:cubicBezTo>
                  <a:pt x="1760963" y="352793"/>
                  <a:pt x="1759905" y="354555"/>
                  <a:pt x="1760287" y="356373"/>
                </a:cubicBezTo>
                <a:cubicBezTo>
                  <a:pt x="1760687" y="357909"/>
                  <a:pt x="1762020" y="358973"/>
                  <a:pt x="1763553" y="358973"/>
                </a:cubicBezTo>
                <a:cubicBezTo>
                  <a:pt x="1763830" y="358973"/>
                  <a:pt x="1764020" y="358973"/>
                  <a:pt x="1764278" y="358880"/>
                </a:cubicBezTo>
                <a:cubicBezTo>
                  <a:pt x="1771555" y="357164"/>
                  <a:pt x="1778955" y="355248"/>
                  <a:pt x="1786204" y="352974"/>
                </a:cubicBezTo>
                <a:cubicBezTo>
                  <a:pt x="1788004" y="352374"/>
                  <a:pt x="1788976" y="350555"/>
                  <a:pt x="1788404" y="348746"/>
                </a:cubicBezTo>
                <a:cubicBezTo>
                  <a:pt x="1787919" y="347165"/>
                  <a:pt x="1786014" y="346183"/>
                  <a:pt x="1784309" y="346649"/>
                </a:cubicBezTo>
                <a:moveTo>
                  <a:pt x="1277483" y="3760994"/>
                </a:moveTo>
                <a:cubicBezTo>
                  <a:pt x="1277769" y="3760994"/>
                  <a:pt x="1277941" y="3760994"/>
                  <a:pt x="1278255" y="3760908"/>
                </a:cubicBezTo>
                <a:cubicBezTo>
                  <a:pt x="1285475" y="3759184"/>
                  <a:pt x="1292904" y="3757279"/>
                  <a:pt x="1300153" y="3755003"/>
                </a:cubicBezTo>
                <a:cubicBezTo>
                  <a:pt x="1301953" y="3754460"/>
                  <a:pt x="1302896" y="3752631"/>
                  <a:pt x="1302353" y="3750812"/>
                </a:cubicBezTo>
                <a:cubicBezTo>
                  <a:pt x="1301849" y="3749183"/>
                  <a:pt x="1300067" y="3748126"/>
                  <a:pt x="1298248" y="3748716"/>
                </a:cubicBezTo>
                <a:cubicBezTo>
                  <a:pt x="1291104" y="3750917"/>
                  <a:pt x="1283846" y="3752812"/>
                  <a:pt x="1276712" y="3754460"/>
                </a:cubicBezTo>
                <a:cubicBezTo>
                  <a:pt x="1274893" y="3754812"/>
                  <a:pt x="1273864" y="3756622"/>
                  <a:pt x="1274254" y="3758451"/>
                </a:cubicBezTo>
                <a:cubicBezTo>
                  <a:pt x="1274626" y="3759927"/>
                  <a:pt x="1275940" y="3760994"/>
                  <a:pt x="1277483" y="3760994"/>
                </a:cubicBezTo>
                <a:moveTo>
                  <a:pt x="1254900" y="3754022"/>
                </a:moveTo>
                <a:cubicBezTo>
                  <a:pt x="1248423" y="3753374"/>
                  <a:pt x="1242050" y="3751841"/>
                  <a:pt x="1235954" y="3749650"/>
                </a:cubicBezTo>
                <a:cubicBezTo>
                  <a:pt x="1234231" y="3749088"/>
                  <a:pt x="1232325" y="3749926"/>
                  <a:pt x="1231668" y="3751650"/>
                </a:cubicBezTo>
                <a:cubicBezTo>
                  <a:pt x="1231011" y="3753374"/>
                  <a:pt x="1231954" y="3755279"/>
                  <a:pt x="1233668" y="3755927"/>
                </a:cubicBezTo>
                <a:cubicBezTo>
                  <a:pt x="1240221" y="3758441"/>
                  <a:pt x="1247175" y="3760022"/>
                  <a:pt x="1254233" y="3760718"/>
                </a:cubicBezTo>
                <a:lnTo>
                  <a:pt x="1254623" y="3760718"/>
                </a:lnTo>
                <a:cubicBezTo>
                  <a:pt x="1256329" y="3760718"/>
                  <a:pt x="1257767" y="3759460"/>
                  <a:pt x="1257957" y="3757746"/>
                </a:cubicBezTo>
                <a:cubicBezTo>
                  <a:pt x="1258052" y="3755927"/>
                  <a:pt x="1256729" y="3754250"/>
                  <a:pt x="1254900" y="3754022"/>
                </a:cubicBezTo>
                <a:moveTo>
                  <a:pt x="1298334" y="3685842"/>
                </a:moveTo>
                <a:cubicBezTo>
                  <a:pt x="1298334" y="3703749"/>
                  <a:pt x="1283770" y="3718312"/>
                  <a:pt x="1265863" y="3718312"/>
                </a:cubicBezTo>
                <a:cubicBezTo>
                  <a:pt x="1247956" y="3718312"/>
                  <a:pt x="1233383" y="3703749"/>
                  <a:pt x="1233383" y="3685842"/>
                </a:cubicBezTo>
                <a:cubicBezTo>
                  <a:pt x="1233383" y="3660915"/>
                  <a:pt x="1258052" y="3624225"/>
                  <a:pt x="1265863" y="3624225"/>
                </a:cubicBezTo>
                <a:cubicBezTo>
                  <a:pt x="1273664" y="3624225"/>
                  <a:pt x="1298334" y="3660915"/>
                  <a:pt x="1298334" y="3685842"/>
                </a:cubicBezTo>
                <a:moveTo>
                  <a:pt x="1240050" y="3685842"/>
                </a:moveTo>
                <a:cubicBezTo>
                  <a:pt x="1240050" y="3700015"/>
                  <a:pt x="1251671" y="3711654"/>
                  <a:pt x="1265863" y="3711654"/>
                </a:cubicBezTo>
                <a:cubicBezTo>
                  <a:pt x="1280036" y="3711654"/>
                  <a:pt x="1291676" y="3700015"/>
                  <a:pt x="1291676" y="3685842"/>
                </a:cubicBezTo>
                <a:cubicBezTo>
                  <a:pt x="1291676" y="3664029"/>
                  <a:pt x="1271397" y="3635845"/>
                  <a:pt x="1265863" y="3631263"/>
                </a:cubicBezTo>
                <a:cubicBezTo>
                  <a:pt x="1260329" y="3635845"/>
                  <a:pt x="1240050" y="3664029"/>
                  <a:pt x="1240050" y="3685842"/>
                </a:cubicBezTo>
                <a:moveTo>
                  <a:pt x="1440637" y="3986470"/>
                </a:moveTo>
                <a:cubicBezTo>
                  <a:pt x="1441323" y="3986470"/>
                  <a:pt x="1441980" y="3986241"/>
                  <a:pt x="1442552" y="3985775"/>
                </a:cubicBezTo>
                <a:cubicBezTo>
                  <a:pt x="1448352" y="3981593"/>
                  <a:pt x="1453496" y="3976745"/>
                  <a:pt x="1457992" y="3971325"/>
                </a:cubicBezTo>
                <a:cubicBezTo>
                  <a:pt x="1459125" y="3969868"/>
                  <a:pt x="1458935" y="3967782"/>
                  <a:pt x="1457497" y="3966658"/>
                </a:cubicBezTo>
                <a:cubicBezTo>
                  <a:pt x="1456258" y="3965401"/>
                  <a:pt x="1454172" y="3965677"/>
                  <a:pt x="1452934" y="3967125"/>
                </a:cubicBezTo>
                <a:cubicBezTo>
                  <a:pt x="1448819" y="3972059"/>
                  <a:pt x="1444076" y="3976564"/>
                  <a:pt x="1438732" y="3980479"/>
                </a:cubicBezTo>
                <a:cubicBezTo>
                  <a:pt x="1437218" y="3981498"/>
                  <a:pt x="1436913" y="3983603"/>
                  <a:pt x="1437989" y="3985127"/>
                </a:cubicBezTo>
                <a:cubicBezTo>
                  <a:pt x="1438637" y="3985965"/>
                  <a:pt x="1439590" y="3986470"/>
                  <a:pt x="1440637" y="3986470"/>
                </a:cubicBezTo>
                <a:moveTo>
                  <a:pt x="1497892" y="3754022"/>
                </a:moveTo>
                <a:cubicBezTo>
                  <a:pt x="1491396" y="3753374"/>
                  <a:pt x="1485033" y="3751841"/>
                  <a:pt x="1478937" y="3749650"/>
                </a:cubicBezTo>
                <a:cubicBezTo>
                  <a:pt x="1477213" y="3749088"/>
                  <a:pt x="1475308" y="3749926"/>
                  <a:pt x="1474632" y="3751650"/>
                </a:cubicBezTo>
                <a:cubicBezTo>
                  <a:pt x="1473984" y="3753374"/>
                  <a:pt x="1474937" y="3755279"/>
                  <a:pt x="1476632" y="3755927"/>
                </a:cubicBezTo>
                <a:cubicBezTo>
                  <a:pt x="1483214" y="3758441"/>
                  <a:pt x="1490157" y="3760022"/>
                  <a:pt x="1497216" y="3760718"/>
                </a:cubicBezTo>
                <a:lnTo>
                  <a:pt x="1497616" y="3760718"/>
                </a:lnTo>
                <a:cubicBezTo>
                  <a:pt x="1499311" y="3760718"/>
                  <a:pt x="1500749" y="3759460"/>
                  <a:pt x="1500931" y="3757746"/>
                </a:cubicBezTo>
                <a:cubicBezTo>
                  <a:pt x="1501026" y="3755927"/>
                  <a:pt x="1499702" y="3754250"/>
                  <a:pt x="1497892" y="3754022"/>
                </a:cubicBezTo>
                <a:moveTo>
                  <a:pt x="1055255" y="3685842"/>
                </a:moveTo>
                <a:cubicBezTo>
                  <a:pt x="1055255" y="3703749"/>
                  <a:pt x="1040778" y="3718312"/>
                  <a:pt x="1022775" y="3718312"/>
                </a:cubicBezTo>
                <a:cubicBezTo>
                  <a:pt x="1004868" y="3718312"/>
                  <a:pt x="990295" y="3703749"/>
                  <a:pt x="990295" y="3685842"/>
                </a:cubicBezTo>
                <a:cubicBezTo>
                  <a:pt x="990295" y="3660915"/>
                  <a:pt x="1014965" y="3624225"/>
                  <a:pt x="1022775" y="3624225"/>
                </a:cubicBezTo>
                <a:cubicBezTo>
                  <a:pt x="1030595" y="3624225"/>
                  <a:pt x="1055255" y="3660915"/>
                  <a:pt x="1055255" y="3685842"/>
                </a:cubicBezTo>
                <a:moveTo>
                  <a:pt x="997067" y="3685842"/>
                </a:moveTo>
                <a:cubicBezTo>
                  <a:pt x="997067" y="3700015"/>
                  <a:pt x="1008688" y="3711654"/>
                  <a:pt x="1022871" y="3711654"/>
                </a:cubicBezTo>
                <a:cubicBezTo>
                  <a:pt x="1037082" y="3711654"/>
                  <a:pt x="1048683" y="3700015"/>
                  <a:pt x="1048683" y="3685842"/>
                </a:cubicBezTo>
                <a:cubicBezTo>
                  <a:pt x="1048683" y="3664029"/>
                  <a:pt x="1028414" y="3635845"/>
                  <a:pt x="1022871" y="3631263"/>
                </a:cubicBezTo>
                <a:cubicBezTo>
                  <a:pt x="1017365" y="3635845"/>
                  <a:pt x="997067" y="3664029"/>
                  <a:pt x="997067" y="3685842"/>
                </a:cubicBezTo>
                <a:moveTo>
                  <a:pt x="1197664" y="3986470"/>
                </a:moveTo>
                <a:cubicBezTo>
                  <a:pt x="1198321" y="3986470"/>
                  <a:pt x="1198997" y="3986241"/>
                  <a:pt x="1199664" y="3985775"/>
                </a:cubicBezTo>
                <a:cubicBezTo>
                  <a:pt x="1205370" y="3981593"/>
                  <a:pt x="1210599" y="3976745"/>
                  <a:pt x="1215104" y="3971325"/>
                </a:cubicBezTo>
                <a:cubicBezTo>
                  <a:pt x="1216237" y="3969868"/>
                  <a:pt x="1216047" y="3967782"/>
                  <a:pt x="1214599" y="3966658"/>
                </a:cubicBezTo>
                <a:cubicBezTo>
                  <a:pt x="1213189" y="3965401"/>
                  <a:pt x="1211103" y="3965677"/>
                  <a:pt x="1209961" y="3967125"/>
                </a:cubicBezTo>
                <a:cubicBezTo>
                  <a:pt x="1205856" y="3972059"/>
                  <a:pt x="1201093" y="3976564"/>
                  <a:pt x="1195740" y="3980479"/>
                </a:cubicBezTo>
                <a:cubicBezTo>
                  <a:pt x="1194235" y="3981498"/>
                  <a:pt x="1193949" y="3983603"/>
                  <a:pt x="1194997" y="3985127"/>
                </a:cubicBezTo>
                <a:cubicBezTo>
                  <a:pt x="1195664" y="3985965"/>
                  <a:pt x="1196607" y="3986470"/>
                  <a:pt x="1197664" y="3986470"/>
                </a:cubicBezTo>
                <a:moveTo>
                  <a:pt x="1011821" y="3754022"/>
                </a:moveTo>
                <a:cubicBezTo>
                  <a:pt x="1005364" y="3753374"/>
                  <a:pt x="998963" y="3751841"/>
                  <a:pt x="992886" y="3749650"/>
                </a:cubicBezTo>
                <a:cubicBezTo>
                  <a:pt x="991152" y="3749088"/>
                  <a:pt x="989257" y="3749926"/>
                  <a:pt x="988590" y="3751650"/>
                </a:cubicBezTo>
                <a:cubicBezTo>
                  <a:pt x="987923" y="3753374"/>
                  <a:pt x="988886" y="3755279"/>
                  <a:pt x="990590" y="3755927"/>
                </a:cubicBezTo>
                <a:cubicBezTo>
                  <a:pt x="997144" y="3758441"/>
                  <a:pt x="1004097" y="3760022"/>
                  <a:pt x="1011164" y="3760718"/>
                </a:cubicBezTo>
                <a:lnTo>
                  <a:pt x="1011555" y="3760718"/>
                </a:lnTo>
                <a:cubicBezTo>
                  <a:pt x="1013270" y="3760718"/>
                  <a:pt x="1014689" y="3759460"/>
                  <a:pt x="1014869" y="3757746"/>
                </a:cubicBezTo>
                <a:cubicBezTo>
                  <a:pt x="1015069" y="3755927"/>
                  <a:pt x="1013736" y="3754250"/>
                  <a:pt x="1011821" y="3754022"/>
                </a:cubicBezTo>
                <a:moveTo>
                  <a:pt x="1541326" y="3685842"/>
                </a:moveTo>
                <a:cubicBezTo>
                  <a:pt x="1541326" y="3703749"/>
                  <a:pt x="1526743" y="3718312"/>
                  <a:pt x="1508855" y="3718312"/>
                </a:cubicBezTo>
                <a:cubicBezTo>
                  <a:pt x="1490939" y="3718312"/>
                  <a:pt x="1476356" y="3703749"/>
                  <a:pt x="1476356" y="3685842"/>
                </a:cubicBezTo>
                <a:cubicBezTo>
                  <a:pt x="1476356" y="3660915"/>
                  <a:pt x="1501026" y="3624225"/>
                  <a:pt x="1508855" y="3624225"/>
                </a:cubicBezTo>
                <a:cubicBezTo>
                  <a:pt x="1516656" y="3624225"/>
                  <a:pt x="1541326" y="3660915"/>
                  <a:pt x="1541326" y="3685842"/>
                </a:cubicBezTo>
                <a:moveTo>
                  <a:pt x="1483033" y="3685842"/>
                </a:moveTo>
                <a:cubicBezTo>
                  <a:pt x="1483033" y="3700015"/>
                  <a:pt x="1494654" y="3711654"/>
                  <a:pt x="1508855" y="3711654"/>
                </a:cubicBezTo>
                <a:cubicBezTo>
                  <a:pt x="1523029" y="3711654"/>
                  <a:pt x="1534658" y="3700015"/>
                  <a:pt x="1534658" y="3685842"/>
                </a:cubicBezTo>
                <a:cubicBezTo>
                  <a:pt x="1534658" y="3664029"/>
                  <a:pt x="1514380" y="3635845"/>
                  <a:pt x="1508855" y="3631263"/>
                </a:cubicBezTo>
                <a:cubicBezTo>
                  <a:pt x="1503312" y="3635845"/>
                  <a:pt x="1483033" y="3664029"/>
                  <a:pt x="1483033" y="3685842"/>
                </a:cubicBezTo>
                <a:moveTo>
                  <a:pt x="1034501" y="3760994"/>
                </a:moveTo>
                <a:cubicBezTo>
                  <a:pt x="1034777" y="3760994"/>
                  <a:pt x="1034967" y="3760994"/>
                  <a:pt x="1035262" y="3760908"/>
                </a:cubicBezTo>
                <a:cubicBezTo>
                  <a:pt x="1042502" y="3759184"/>
                  <a:pt x="1049912" y="3757279"/>
                  <a:pt x="1057180" y="3755003"/>
                </a:cubicBezTo>
                <a:cubicBezTo>
                  <a:pt x="1058989" y="3754460"/>
                  <a:pt x="1059942" y="3752631"/>
                  <a:pt x="1059361" y="3750812"/>
                </a:cubicBezTo>
                <a:cubicBezTo>
                  <a:pt x="1058894" y="3749183"/>
                  <a:pt x="1057075" y="3748126"/>
                  <a:pt x="1055265" y="3748716"/>
                </a:cubicBezTo>
                <a:cubicBezTo>
                  <a:pt x="1048122" y="3750917"/>
                  <a:pt x="1040873" y="3752812"/>
                  <a:pt x="1033729" y="3754460"/>
                </a:cubicBezTo>
                <a:cubicBezTo>
                  <a:pt x="1031910" y="3754812"/>
                  <a:pt x="1030871" y="3756622"/>
                  <a:pt x="1031262" y="3758451"/>
                </a:cubicBezTo>
                <a:cubicBezTo>
                  <a:pt x="1031634" y="3759927"/>
                  <a:pt x="1032967" y="3760994"/>
                  <a:pt x="1034501" y="3760994"/>
                </a:cubicBezTo>
                <a:moveTo>
                  <a:pt x="2027291" y="3685842"/>
                </a:moveTo>
                <a:cubicBezTo>
                  <a:pt x="2027291" y="3703749"/>
                  <a:pt x="2012718" y="3718312"/>
                  <a:pt x="1994811" y="3718312"/>
                </a:cubicBezTo>
                <a:cubicBezTo>
                  <a:pt x="1976904" y="3718312"/>
                  <a:pt x="1962331" y="3703749"/>
                  <a:pt x="1962331" y="3685842"/>
                </a:cubicBezTo>
                <a:cubicBezTo>
                  <a:pt x="1962331" y="3660915"/>
                  <a:pt x="1987001" y="3624225"/>
                  <a:pt x="1994811" y="3624225"/>
                </a:cubicBezTo>
                <a:cubicBezTo>
                  <a:pt x="2002621" y="3624225"/>
                  <a:pt x="2027291" y="3660915"/>
                  <a:pt x="2027291" y="3685842"/>
                </a:cubicBezTo>
                <a:moveTo>
                  <a:pt x="1968998" y="3685842"/>
                </a:moveTo>
                <a:cubicBezTo>
                  <a:pt x="1968998" y="3700015"/>
                  <a:pt x="1980609" y="3711654"/>
                  <a:pt x="1994811" y="3711654"/>
                </a:cubicBezTo>
                <a:cubicBezTo>
                  <a:pt x="2009089" y="3711654"/>
                  <a:pt x="2020615" y="3700015"/>
                  <a:pt x="2020615" y="3685842"/>
                </a:cubicBezTo>
                <a:cubicBezTo>
                  <a:pt x="2020615" y="3664029"/>
                  <a:pt x="2000316" y="3635845"/>
                  <a:pt x="1994811" y="3631263"/>
                </a:cubicBezTo>
                <a:cubicBezTo>
                  <a:pt x="1989268" y="3635845"/>
                  <a:pt x="1968998" y="3664029"/>
                  <a:pt x="1968998" y="3685842"/>
                </a:cubicBezTo>
                <a:moveTo>
                  <a:pt x="954662" y="3986470"/>
                </a:moveTo>
                <a:cubicBezTo>
                  <a:pt x="955348" y="3986470"/>
                  <a:pt x="956014" y="3986241"/>
                  <a:pt x="956577" y="3985775"/>
                </a:cubicBezTo>
                <a:cubicBezTo>
                  <a:pt x="962377" y="3981593"/>
                  <a:pt x="967521" y="3976745"/>
                  <a:pt x="972017" y="3971325"/>
                </a:cubicBezTo>
                <a:cubicBezTo>
                  <a:pt x="973131" y="3969868"/>
                  <a:pt x="972969" y="3967782"/>
                  <a:pt x="971522" y="3966658"/>
                </a:cubicBezTo>
                <a:cubicBezTo>
                  <a:pt x="970207" y="3965401"/>
                  <a:pt x="968111" y="3965677"/>
                  <a:pt x="966968" y="3967125"/>
                </a:cubicBezTo>
                <a:cubicBezTo>
                  <a:pt x="962882" y="3972059"/>
                  <a:pt x="958110" y="3976564"/>
                  <a:pt x="952785" y="3980479"/>
                </a:cubicBezTo>
                <a:cubicBezTo>
                  <a:pt x="951243" y="3981498"/>
                  <a:pt x="950966" y="3983603"/>
                  <a:pt x="952024" y="3985127"/>
                </a:cubicBezTo>
                <a:cubicBezTo>
                  <a:pt x="952662" y="3985965"/>
                  <a:pt x="953624" y="3986470"/>
                  <a:pt x="954662" y="3986470"/>
                </a:cubicBezTo>
                <a:moveTo>
                  <a:pt x="1983867" y="3754022"/>
                </a:moveTo>
                <a:cubicBezTo>
                  <a:pt x="1977371" y="3753374"/>
                  <a:pt x="1970998" y="3751841"/>
                  <a:pt x="1964903" y="3749650"/>
                </a:cubicBezTo>
                <a:cubicBezTo>
                  <a:pt x="1963188" y="3749088"/>
                  <a:pt x="1961283" y="3749926"/>
                  <a:pt x="1960597" y="3751650"/>
                </a:cubicBezTo>
                <a:cubicBezTo>
                  <a:pt x="1959959" y="3753374"/>
                  <a:pt x="1960912" y="3755279"/>
                  <a:pt x="1962598" y="3755927"/>
                </a:cubicBezTo>
                <a:cubicBezTo>
                  <a:pt x="1969189" y="3758441"/>
                  <a:pt x="1976132" y="3760022"/>
                  <a:pt x="1983181" y="3760718"/>
                </a:cubicBezTo>
                <a:lnTo>
                  <a:pt x="1983553" y="3760718"/>
                </a:lnTo>
                <a:cubicBezTo>
                  <a:pt x="1985286" y="3760718"/>
                  <a:pt x="1986715" y="3759460"/>
                  <a:pt x="1986906" y="3757746"/>
                </a:cubicBezTo>
                <a:cubicBezTo>
                  <a:pt x="1987001" y="3755927"/>
                  <a:pt x="1985657" y="3754250"/>
                  <a:pt x="1983867" y="3754022"/>
                </a:cubicBezTo>
                <a:moveTo>
                  <a:pt x="1926707" y="3986470"/>
                </a:moveTo>
                <a:cubicBezTo>
                  <a:pt x="1927364" y="3986470"/>
                  <a:pt x="1928022" y="3986241"/>
                  <a:pt x="1928613" y="3985775"/>
                </a:cubicBezTo>
                <a:cubicBezTo>
                  <a:pt x="1934413" y="3981593"/>
                  <a:pt x="1939557" y="3976745"/>
                  <a:pt x="1944043" y="3971325"/>
                </a:cubicBezTo>
                <a:cubicBezTo>
                  <a:pt x="1945176" y="3969868"/>
                  <a:pt x="1945014" y="3967782"/>
                  <a:pt x="1943557" y="3966658"/>
                </a:cubicBezTo>
                <a:cubicBezTo>
                  <a:pt x="1942233" y="3965401"/>
                  <a:pt x="1940147" y="3965677"/>
                  <a:pt x="1938985" y="3967125"/>
                </a:cubicBezTo>
                <a:cubicBezTo>
                  <a:pt x="1934890" y="3972059"/>
                  <a:pt x="1930136" y="3976564"/>
                  <a:pt x="1924793" y="3980479"/>
                </a:cubicBezTo>
                <a:cubicBezTo>
                  <a:pt x="1923279" y="3981498"/>
                  <a:pt x="1922973" y="3983603"/>
                  <a:pt x="1924022" y="3985127"/>
                </a:cubicBezTo>
                <a:cubicBezTo>
                  <a:pt x="1924707" y="3985965"/>
                  <a:pt x="1925650" y="3986470"/>
                  <a:pt x="1926707" y="3986470"/>
                </a:cubicBezTo>
                <a:moveTo>
                  <a:pt x="1520561" y="3760994"/>
                </a:moveTo>
                <a:cubicBezTo>
                  <a:pt x="1520837" y="3760994"/>
                  <a:pt x="1521019" y="3760994"/>
                  <a:pt x="1521333" y="3760908"/>
                </a:cubicBezTo>
                <a:cubicBezTo>
                  <a:pt x="1528553" y="3759184"/>
                  <a:pt x="1535982" y="3757279"/>
                  <a:pt x="1543231" y="3755003"/>
                </a:cubicBezTo>
                <a:cubicBezTo>
                  <a:pt x="1545021" y="3754460"/>
                  <a:pt x="1545974" y="3752631"/>
                  <a:pt x="1545421" y="3750812"/>
                </a:cubicBezTo>
                <a:cubicBezTo>
                  <a:pt x="1544945" y="3749183"/>
                  <a:pt x="1543022" y="3748126"/>
                  <a:pt x="1541336" y="3748716"/>
                </a:cubicBezTo>
                <a:cubicBezTo>
                  <a:pt x="1534173" y="3750917"/>
                  <a:pt x="1526934" y="3752812"/>
                  <a:pt x="1519790" y="3754460"/>
                </a:cubicBezTo>
                <a:cubicBezTo>
                  <a:pt x="1517989" y="3754812"/>
                  <a:pt x="1516932" y="3756622"/>
                  <a:pt x="1517323" y="3758451"/>
                </a:cubicBezTo>
                <a:cubicBezTo>
                  <a:pt x="1517704" y="3759927"/>
                  <a:pt x="1519028" y="3760994"/>
                  <a:pt x="1520561" y="3760994"/>
                </a:cubicBezTo>
                <a:moveTo>
                  <a:pt x="2006536" y="3760994"/>
                </a:moveTo>
                <a:cubicBezTo>
                  <a:pt x="2006812" y="3760994"/>
                  <a:pt x="2006994" y="3760994"/>
                  <a:pt x="2007279" y="3760908"/>
                </a:cubicBezTo>
                <a:cubicBezTo>
                  <a:pt x="2014528" y="3759184"/>
                  <a:pt x="2021957" y="3757279"/>
                  <a:pt x="2029177" y="3755003"/>
                </a:cubicBezTo>
                <a:cubicBezTo>
                  <a:pt x="2030996" y="3754460"/>
                  <a:pt x="2031949" y="3752631"/>
                  <a:pt x="2031396" y="3750812"/>
                </a:cubicBezTo>
                <a:cubicBezTo>
                  <a:pt x="2030920" y="3749183"/>
                  <a:pt x="2028997" y="3748126"/>
                  <a:pt x="2027301" y="3748716"/>
                </a:cubicBezTo>
                <a:cubicBezTo>
                  <a:pt x="2020138" y="3750917"/>
                  <a:pt x="2012899" y="3752812"/>
                  <a:pt x="2005765" y="3754460"/>
                </a:cubicBezTo>
                <a:cubicBezTo>
                  <a:pt x="2003946" y="3754812"/>
                  <a:pt x="2002907" y="3756622"/>
                  <a:pt x="2003279" y="3758451"/>
                </a:cubicBezTo>
                <a:cubicBezTo>
                  <a:pt x="2003679" y="3759927"/>
                  <a:pt x="2005003" y="3760994"/>
                  <a:pt x="2006536" y="3760994"/>
                </a:cubicBezTo>
                <a:moveTo>
                  <a:pt x="1740875" y="3754022"/>
                </a:moveTo>
                <a:cubicBezTo>
                  <a:pt x="1734388" y="3753374"/>
                  <a:pt x="1728016" y="3751841"/>
                  <a:pt x="1721929" y="3749650"/>
                </a:cubicBezTo>
                <a:cubicBezTo>
                  <a:pt x="1720196" y="3749088"/>
                  <a:pt x="1718300" y="3749926"/>
                  <a:pt x="1717614" y="3751650"/>
                </a:cubicBezTo>
                <a:cubicBezTo>
                  <a:pt x="1716977" y="3753374"/>
                  <a:pt x="1717929" y="3755279"/>
                  <a:pt x="1719615" y="3755927"/>
                </a:cubicBezTo>
                <a:cubicBezTo>
                  <a:pt x="1726196" y="3758441"/>
                  <a:pt x="1733131" y="3760022"/>
                  <a:pt x="1740208" y="3760718"/>
                </a:cubicBezTo>
                <a:lnTo>
                  <a:pt x="1740570" y="3760718"/>
                </a:lnTo>
                <a:cubicBezTo>
                  <a:pt x="1742275" y="3760718"/>
                  <a:pt x="1743742" y="3759460"/>
                  <a:pt x="1743923" y="3757746"/>
                </a:cubicBezTo>
                <a:cubicBezTo>
                  <a:pt x="1744018" y="3755927"/>
                  <a:pt x="1742694" y="3754250"/>
                  <a:pt x="1740875" y="3754022"/>
                </a:cubicBezTo>
                <a:moveTo>
                  <a:pt x="1763553" y="3760994"/>
                </a:moveTo>
                <a:cubicBezTo>
                  <a:pt x="1763830" y="3760994"/>
                  <a:pt x="1764020" y="3760994"/>
                  <a:pt x="1764287" y="3760908"/>
                </a:cubicBezTo>
                <a:cubicBezTo>
                  <a:pt x="1771555" y="3759184"/>
                  <a:pt x="1778965" y="3757279"/>
                  <a:pt x="1786204" y="3755003"/>
                </a:cubicBezTo>
                <a:cubicBezTo>
                  <a:pt x="1788004" y="3754460"/>
                  <a:pt x="1788976" y="3752631"/>
                  <a:pt x="1788404" y="3750812"/>
                </a:cubicBezTo>
                <a:cubicBezTo>
                  <a:pt x="1787919" y="3749183"/>
                  <a:pt x="1786014" y="3748126"/>
                  <a:pt x="1784309" y="3748716"/>
                </a:cubicBezTo>
                <a:cubicBezTo>
                  <a:pt x="1777156" y="3750917"/>
                  <a:pt x="1769926" y="3752812"/>
                  <a:pt x="1762792" y="3754460"/>
                </a:cubicBezTo>
                <a:cubicBezTo>
                  <a:pt x="1760963" y="3754812"/>
                  <a:pt x="1759915" y="3756622"/>
                  <a:pt x="1760287" y="3758451"/>
                </a:cubicBezTo>
                <a:cubicBezTo>
                  <a:pt x="1760687" y="3759927"/>
                  <a:pt x="1762020" y="3760994"/>
                  <a:pt x="1763553" y="3760994"/>
                </a:cubicBezTo>
                <a:moveTo>
                  <a:pt x="1683629" y="3986470"/>
                </a:moveTo>
                <a:cubicBezTo>
                  <a:pt x="1684296" y="3986470"/>
                  <a:pt x="1684944" y="3986241"/>
                  <a:pt x="1685630" y="3985775"/>
                </a:cubicBezTo>
                <a:cubicBezTo>
                  <a:pt x="1691344" y="3981593"/>
                  <a:pt x="1696574" y="3976745"/>
                  <a:pt x="1701069" y="3971325"/>
                </a:cubicBezTo>
                <a:cubicBezTo>
                  <a:pt x="1702194" y="3969868"/>
                  <a:pt x="1702022" y="3967782"/>
                  <a:pt x="1700565" y="3966658"/>
                </a:cubicBezTo>
                <a:cubicBezTo>
                  <a:pt x="1699250" y="3965401"/>
                  <a:pt x="1697164" y="3965677"/>
                  <a:pt x="1695926" y="3967125"/>
                </a:cubicBezTo>
                <a:cubicBezTo>
                  <a:pt x="1691811" y="3972059"/>
                  <a:pt x="1687068" y="3976564"/>
                  <a:pt x="1681715" y="3980479"/>
                </a:cubicBezTo>
                <a:cubicBezTo>
                  <a:pt x="1680210" y="3981498"/>
                  <a:pt x="1679905" y="3983603"/>
                  <a:pt x="1680953" y="3985127"/>
                </a:cubicBezTo>
                <a:cubicBezTo>
                  <a:pt x="1681629" y="3985965"/>
                  <a:pt x="1682582" y="3986470"/>
                  <a:pt x="1683629" y="3986470"/>
                </a:cubicBezTo>
                <a:moveTo>
                  <a:pt x="1784309" y="3685842"/>
                </a:moveTo>
                <a:cubicBezTo>
                  <a:pt x="1784309" y="3703749"/>
                  <a:pt x="1769736" y="3718312"/>
                  <a:pt x="1751829" y="3718312"/>
                </a:cubicBezTo>
                <a:cubicBezTo>
                  <a:pt x="1733922" y="3718312"/>
                  <a:pt x="1719348" y="3703749"/>
                  <a:pt x="1719348" y="3685842"/>
                </a:cubicBezTo>
                <a:cubicBezTo>
                  <a:pt x="1719348" y="3660915"/>
                  <a:pt x="1744018" y="3624225"/>
                  <a:pt x="1751829" y="3624225"/>
                </a:cubicBezTo>
                <a:cubicBezTo>
                  <a:pt x="1759639" y="3624225"/>
                  <a:pt x="1784309" y="3660915"/>
                  <a:pt x="1784309" y="3685842"/>
                </a:cubicBezTo>
                <a:moveTo>
                  <a:pt x="1726016" y="3685842"/>
                </a:moveTo>
                <a:cubicBezTo>
                  <a:pt x="1726016" y="3700015"/>
                  <a:pt x="1737636" y="3711654"/>
                  <a:pt x="1751829" y="3711654"/>
                </a:cubicBezTo>
                <a:cubicBezTo>
                  <a:pt x="1766106" y="3711654"/>
                  <a:pt x="1777641" y="3700015"/>
                  <a:pt x="1777641" y="3685842"/>
                </a:cubicBezTo>
                <a:cubicBezTo>
                  <a:pt x="1777641" y="3664029"/>
                  <a:pt x="1757334" y="3635845"/>
                  <a:pt x="1751829" y="3631263"/>
                </a:cubicBezTo>
                <a:cubicBezTo>
                  <a:pt x="1746295" y="3635845"/>
                  <a:pt x="1726016" y="3664029"/>
                  <a:pt x="1726016" y="3685842"/>
                </a:cubicBezTo>
                <a:moveTo>
                  <a:pt x="225647" y="3986470"/>
                </a:moveTo>
                <a:cubicBezTo>
                  <a:pt x="226285" y="3986470"/>
                  <a:pt x="226971" y="3986241"/>
                  <a:pt x="227647" y="3985775"/>
                </a:cubicBezTo>
                <a:cubicBezTo>
                  <a:pt x="233363" y="3981593"/>
                  <a:pt x="238582" y="3976745"/>
                  <a:pt x="243059" y="3971325"/>
                </a:cubicBezTo>
                <a:cubicBezTo>
                  <a:pt x="244192" y="3969868"/>
                  <a:pt x="244021" y="3967782"/>
                  <a:pt x="242592" y="3966658"/>
                </a:cubicBezTo>
                <a:cubicBezTo>
                  <a:pt x="241249" y="3965401"/>
                  <a:pt x="239163" y="3965677"/>
                  <a:pt x="237915" y="3967125"/>
                </a:cubicBezTo>
                <a:cubicBezTo>
                  <a:pt x="233819" y="3972059"/>
                  <a:pt x="229057" y="3976564"/>
                  <a:pt x="223742" y="3980479"/>
                </a:cubicBezTo>
                <a:cubicBezTo>
                  <a:pt x="222209" y="3981498"/>
                  <a:pt x="221913" y="3983603"/>
                  <a:pt x="222971" y="3985127"/>
                </a:cubicBezTo>
                <a:cubicBezTo>
                  <a:pt x="223647" y="3985965"/>
                  <a:pt x="224590" y="3986470"/>
                  <a:pt x="225647" y="3986470"/>
                </a:cubicBezTo>
                <a:moveTo>
                  <a:pt x="115443" y="4103437"/>
                </a:moveTo>
                <a:cubicBezTo>
                  <a:pt x="116586" y="4104827"/>
                  <a:pt x="118672" y="4105018"/>
                  <a:pt x="120101" y="4103808"/>
                </a:cubicBezTo>
                <a:cubicBezTo>
                  <a:pt x="121529" y="4102665"/>
                  <a:pt x="121720" y="4100560"/>
                  <a:pt x="120586" y="4099122"/>
                </a:cubicBezTo>
                <a:cubicBezTo>
                  <a:pt x="103222" y="4078367"/>
                  <a:pt x="77905" y="4066375"/>
                  <a:pt x="50863" y="4066375"/>
                </a:cubicBezTo>
                <a:cubicBezTo>
                  <a:pt x="32032" y="4066375"/>
                  <a:pt x="14516" y="4072147"/>
                  <a:pt x="0" y="4082006"/>
                </a:cubicBezTo>
                <a:lnTo>
                  <a:pt x="0" y="4090435"/>
                </a:lnTo>
                <a:cubicBezTo>
                  <a:pt x="14144" y="4079624"/>
                  <a:pt x="31737" y="4073119"/>
                  <a:pt x="50863" y="4073119"/>
                </a:cubicBezTo>
                <a:cubicBezTo>
                  <a:pt x="75905" y="4073119"/>
                  <a:pt x="99413" y="4084177"/>
                  <a:pt x="115443" y="4103437"/>
                </a:cubicBezTo>
                <a:moveTo>
                  <a:pt x="108680" y="3968658"/>
                </a:moveTo>
                <a:cubicBezTo>
                  <a:pt x="107537" y="3967220"/>
                  <a:pt x="105442" y="3967029"/>
                  <a:pt x="103994" y="3968153"/>
                </a:cubicBezTo>
                <a:cubicBezTo>
                  <a:pt x="102584" y="3969315"/>
                  <a:pt x="102279" y="3971401"/>
                  <a:pt x="103537" y="3972849"/>
                </a:cubicBezTo>
                <a:cubicBezTo>
                  <a:pt x="107813" y="3978240"/>
                  <a:pt x="112852" y="3983117"/>
                  <a:pt x="118481" y="3987213"/>
                </a:cubicBezTo>
                <a:cubicBezTo>
                  <a:pt x="119043" y="3987679"/>
                  <a:pt x="119815" y="3987860"/>
                  <a:pt x="120482" y="3987860"/>
                </a:cubicBezTo>
                <a:cubicBezTo>
                  <a:pt x="121529" y="3987860"/>
                  <a:pt x="122482" y="3987403"/>
                  <a:pt x="123148" y="3986565"/>
                </a:cubicBezTo>
                <a:cubicBezTo>
                  <a:pt x="124206" y="3985032"/>
                  <a:pt x="123901" y="3983031"/>
                  <a:pt x="122396" y="3981869"/>
                </a:cubicBezTo>
                <a:cubicBezTo>
                  <a:pt x="117234" y="3978059"/>
                  <a:pt x="112671" y="3973687"/>
                  <a:pt x="108680" y="3968658"/>
                </a:cubicBezTo>
                <a:moveTo>
                  <a:pt x="236963" y="3860530"/>
                </a:moveTo>
                <a:cubicBezTo>
                  <a:pt x="238097" y="3861968"/>
                  <a:pt x="240201" y="3862159"/>
                  <a:pt x="241639" y="3860902"/>
                </a:cubicBezTo>
                <a:cubicBezTo>
                  <a:pt x="243059" y="3859787"/>
                  <a:pt x="243259" y="3857692"/>
                  <a:pt x="242097" y="3856244"/>
                </a:cubicBezTo>
                <a:cubicBezTo>
                  <a:pt x="224780" y="3835508"/>
                  <a:pt x="199339" y="3823459"/>
                  <a:pt x="172393" y="3823459"/>
                </a:cubicBezTo>
                <a:cubicBezTo>
                  <a:pt x="122396" y="3823459"/>
                  <a:pt x="81715" y="3864159"/>
                  <a:pt x="81715" y="3914061"/>
                </a:cubicBezTo>
                <a:lnTo>
                  <a:pt x="81629" y="3920709"/>
                </a:lnTo>
                <a:lnTo>
                  <a:pt x="65418" y="3904526"/>
                </a:lnTo>
                <a:cubicBezTo>
                  <a:pt x="64094" y="3903221"/>
                  <a:pt x="61998" y="3903221"/>
                  <a:pt x="60770" y="3904526"/>
                </a:cubicBezTo>
                <a:cubicBezTo>
                  <a:pt x="59417" y="3905869"/>
                  <a:pt x="59417" y="3907965"/>
                  <a:pt x="60770" y="3909232"/>
                </a:cubicBezTo>
                <a:lnTo>
                  <a:pt x="82572" y="3931225"/>
                </a:lnTo>
                <a:cubicBezTo>
                  <a:pt x="83239" y="3931882"/>
                  <a:pt x="84096" y="3932149"/>
                  <a:pt x="84944" y="3932149"/>
                </a:cubicBezTo>
                <a:cubicBezTo>
                  <a:pt x="85820" y="3932149"/>
                  <a:pt x="86677" y="3931882"/>
                  <a:pt x="87316" y="3931225"/>
                </a:cubicBezTo>
                <a:lnTo>
                  <a:pt x="109128" y="3909413"/>
                </a:lnTo>
                <a:cubicBezTo>
                  <a:pt x="110490" y="3908069"/>
                  <a:pt x="110490" y="3905955"/>
                  <a:pt x="109128" y="3904707"/>
                </a:cubicBezTo>
                <a:cubicBezTo>
                  <a:pt x="107804" y="3903412"/>
                  <a:pt x="105718" y="3903412"/>
                  <a:pt x="104489" y="3904707"/>
                </a:cubicBezTo>
                <a:lnTo>
                  <a:pt x="88278" y="3920938"/>
                </a:lnTo>
                <a:lnTo>
                  <a:pt x="88373" y="3914242"/>
                </a:lnTo>
                <a:cubicBezTo>
                  <a:pt x="88373" y="3867979"/>
                  <a:pt x="126092" y="3830260"/>
                  <a:pt x="172393" y="3830260"/>
                </a:cubicBezTo>
                <a:cubicBezTo>
                  <a:pt x="197434" y="3830260"/>
                  <a:pt x="220970" y="3841280"/>
                  <a:pt x="236963" y="3860530"/>
                </a:cubicBezTo>
                <a:moveTo>
                  <a:pt x="943" y="336979"/>
                </a:moveTo>
                <a:cubicBezTo>
                  <a:pt x="619" y="336733"/>
                  <a:pt x="333" y="336435"/>
                  <a:pt x="0" y="336179"/>
                </a:cubicBezTo>
                <a:lnTo>
                  <a:pt x="0" y="342732"/>
                </a:lnTo>
                <a:cubicBezTo>
                  <a:pt x="648" y="342524"/>
                  <a:pt x="1248" y="342179"/>
                  <a:pt x="1705" y="341626"/>
                </a:cubicBezTo>
                <a:cubicBezTo>
                  <a:pt x="2743" y="340096"/>
                  <a:pt x="2467" y="338096"/>
                  <a:pt x="943" y="336979"/>
                </a:cubicBezTo>
                <a:moveTo>
                  <a:pt x="230200" y="323720"/>
                </a:moveTo>
                <a:cubicBezTo>
                  <a:pt x="229057" y="322282"/>
                  <a:pt x="226962" y="322092"/>
                  <a:pt x="225552" y="323255"/>
                </a:cubicBezTo>
                <a:cubicBezTo>
                  <a:pt x="224104" y="324366"/>
                  <a:pt x="223828" y="326464"/>
                  <a:pt x="225057" y="327901"/>
                </a:cubicBezTo>
                <a:cubicBezTo>
                  <a:pt x="229352" y="333347"/>
                  <a:pt x="234410" y="338189"/>
                  <a:pt x="240011" y="342277"/>
                </a:cubicBezTo>
                <a:cubicBezTo>
                  <a:pt x="240592" y="342742"/>
                  <a:pt x="241363" y="342970"/>
                  <a:pt x="242011" y="342970"/>
                </a:cubicBezTo>
                <a:cubicBezTo>
                  <a:pt x="243059" y="342970"/>
                  <a:pt x="244011" y="342463"/>
                  <a:pt x="244697" y="341626"/>
                </a:cubicBezTo>
                <a:cubicBezTo>
                  <a:pt x="245736" y="340091"/>
                  <a:pt x="245469" y="338091"/>
                  <a:pt x="243916" y="336979"/>
                </a:cubicBezTo>
                <a:cubicBezTo>
                  <a:pt x="238782" y="333064"/>
                  <a:pt x="234201" y="328654"/>
                  <a:pt x="230200" y="323720"/>
                </a:cubicBezTo>
                <a:moveTo>
                  <a:pt x="20936" y="347719"/>
                </a:moveTo>
                <a:cubicBezTo>
                  <a:pt x="19231" y="347156"/>
                  <a:pt x="17326" y="347998"/>
                  <a:pt x="16650" y="349718"/>
                </a:cubicBezTo>
                <a:cubicBezTo>
                  <a:pt x="15973" y="351444"/>
                  <a:pt x="16935" y="353346"/>
                  <a:pt x="18659" y="353997"/>
                </a:cubicBezTo>
                <a:cubicBezTo>
                  <a:pt x="25232" y="356462"/>
                  <a:pt x="32185" y="358090"/>
                  <a:pt x="39233" y="358788"/>
                </a:cubicBezTo>
                <a:lnTo>
                  <a:pt x="39605" y="358788"/>
                </a:lnTo>
                <a:cubicBezTo>
                  <a:pt x="41329" y="358788"/>
                  <a:pt x="42748" y="357531"/>
                  <a:pt x="42958" y="355816"/>
                </a:cubicBezTo>
                <a:cubicBezTo>
                  <a:pt x="43053" y="353899"/>
                  <a:pt x="41700" y="352281"/>
                  <a:pt x="39910" y="352091"/>
                </a:cubicBezTo>
                <a:cubicBezTo>
                  <a:pt x="33423" y="351444"/>
                  <a:pt x="27051" y="349909"/>
                  <a:pt x="20936" y="347719"/>
                </a:cubicBezTo>
                <a:moveTo>
                  <a:pt x="13430" y="512313"/>
                </a:moveTo>
                <a:cubicBezTo>
                  <a:pt x="13611" y="521563"/>
                  <a:pt x="10563" y="536772"/>
                  <a:pt x="6839" y="545753"/>
                </a:cubicBezTo>
                <a:cubicBezTo>
                  <a:pt x="6077" y="547478"/>
                  <a:pt x="6934" y="549375"/>
                  <a:pt x="8572" y="550125"/>
                </a:cubicBezTo>
                <a:cubicBezTo>
                  <a:pt x="8934" y="550306"/>
                  <a:pt x="9430" y="550403"/>
                  <a:pt x="9887" y="550403"/>
                </a:cubicBezTo>
                <a:cubicBezTo>
                  <a:pt x="11230" y="550403"/>
                  <a:pt x="12468" y="549659"/>
                  <a:pt x="12945" y="548404"/>
                </a:cubicBezTo>
                <a:cubicBezTo>
                  <a:pt x="17136" y="538590"/>
                  <a:pt x="20278" y="522401"/>
                  <a:pt x="20107" y="512313"/>
                </a:cubicBezTo>
                <a:lnTo>
                  <a:pt x="20107" y="505843"/>
                </a:lnTo>
                <a:lnTo>
                  <a:pt x="36280" y="522038"/>
                </a:lnTo>
                <a:cubicBezTo>
                  <a:pt x="36947" y="522684"/>
                  <a:pt x="37785" y="522963"/>
                  <a:pt x="38652" y="522963"/>
                </a:cubicBezTo>
                <a:cubicBezTo>
                  <a:pt x="39510" y="522963"/>
                  <a:pt x="40377" y="522684"/>
                  <a:pt x="41043" y="522038"/>
                </a:cubicBezTo>
                <a:cubicBezTo>
                  <a:pt x="42376" y="520684"/>
                  <a:pt x="42376" y="518592"/>
                  <a:pt x="41043" y="517331"/>
                </a:cubicBezTo>
                <a:lnTo>
                  <a:pt x="19231" y="495518"/>
                </a:lnTo>
                <a:cubicBezTo>
                  <a:pt x="18650" y="494956"/>
                  <a:pt x="17802" y="494589"/>
                  <a:pt x="16840" y="494589"/>
                </a:cubicBezTo>
                <a:cubicBezTo>
                  <a:pt x="15887" y="494589"/>
                  <a:pt x="15144" y="494956"/>
                  <a:pt x="14468" y="495518"/>
                </a:cubicBezTo>
                <a:lnTo>
                  <a:pt x="0" y="509978"/>
                </a:lnTo>
                <a:lnTo>
                  <a:pt x="0" y="519182"/>
                </a:lnTo>
                <a:lnTo>
                  <a:pt x="13430" y="505759"/>
                </a:lnTo>
                <a:lnTo>
                  <a:pt x="13430" y="512313"/>
                </a:lnTo>
                <a:close/>
                <a:moveTo>
                  <a:pt x="62560" y="358973"/>
                </a:moveTo>
                <a:cubicBezTo>
                  <a:pt x="62865" y="358973"/>
                  <a:pt x="63055" y="358973"/>
                  <a:pt x="63322" y="358880"/>
                </a:cubicBezTo>
                <a:cubicBezTo>
                  <a:pt x="70561" y="357165"/>
                  <a:pt x="78000" y="355248"/>
                  <a:pt x="85230" y="352974"/>
                </a:cubicBezTo>
                <a:cubicBezTo>
                  <a:pt x="87039" y="352374"/>
                  <a:pt x="88002" y="350555"/>
                  <a:pt x="87420" y="348742"/>
                </a:cubicBezTo>
                <a:cubicBezTo>
                  <a:pt x="86963" y="347161"/>
                  <a:pt x="85048" y="346183"/>
                  <a:pt x="83325" y="346648"/>
                </a:cubicBezTo>
                <a:cubicBezTo>
                  <a:pt x="76181" y="348876"/>
                  <a:pt x="68952" y="350792"/>
                  <a:pt x="61817" y="352374"/>
                </a:cubicBezTo>
                <a:cubicBezTo>
                  <a:pt x="59998" y="352793"/>
                  <a:pt x="58950" y="354555"/>
                  <a:pt x="59321" y="356373"/>
                </a:cubicBezTo>
                <a:cubicBezTo>
                  <a:pt x="59693" y="357909"/>
                  <a:pt x="61055" y="358973"/>
                  <a:pt x="62560" y="358973"/>
                </a:cubicBezTo>
                <a:moveTo>
                  <a:pt x="83315" y="283815"/>
                </a:moveTo>
                <a:cubicBezTo>
                  <a:pt x="83315" y="301722"/>
                  <a:pt x="68770" y="316279"/>
                  <a:pt x="50863" y="316279"/>
                </a:cubicBezTo>
                <a:cubicBezTo>
                  <a:pt x="32956" y="316279"/>
                  <a:pt x="18373" y="301722"/>
                  <a:pt x="18373" y="283815"/>
                </a:cubicBezTo>
                <a:cubicBezTo>
                  <a:pt x="18373" y="258840"/>
                  <a:pt x="43053" y="222192"/>
                  <a:pt x="50863" y="222192"/>
                </a:cubicBezTo>
                <a:cubicBezTo>
                  <a:pt x="58655" y="222192"/>
                  <a:pt x="83315" y="258840"/>
                  <a:pt x="83315" y="283815"/>
                </a:cubicBezTo>
                <a:moveTo>
                  <a:pt x="25051" y="283815"/>
                </a:moveTo>
                <a:cubicBezTo>
                  <a:pt x="25051" y="298000"/>
                  <a:pt x="36652" y="309627"/>
                  <a:pt x="50863" y="309627"/>
                </a:cubicBezTo>
                <a:cubicBezTo>
                  <a:pt x="65046" y="309627"/>
                  <a:pt x="76676" y="298093"/>
                  <a:pt x="76676" y="283815"/>
                </a:cubicBezTo>
                <a:cubicBezTo>
                  <a:pt x="76676" y="262002"/>
                  <a:pt x="56379" y="233819"/>
                  <a:pt x="50863" y="229219"/>
                </a:cubicBezTo>
                <a:cubicBezTo>
                  <a:pt x="45329" y="233818"/>
                  <a:pt x="25051" y="262002"/>
                  <a:pt x="25051" y="283815"/>
                </a:cubicBezTo>
                <a:moveTo>
                  <a:pt x="282873" y="3754022"/>
                </a:moveTo>
                <a:cubicBezTo>
                  <a:pt x="276406" y="3753374"/>
                  <a:pt x="270005" y="3751841"/>
                  <a:pt x="263909" y="3749650"/>
                </a:cubicBezTo>
                <a:cubicBezTo>
                  <a:pt x="262223" y="3749088"/>
                  <a:pt x="260309" y="3749926"/>
                  <a:pt x="259632" y="3751650"/>
                </a:cubicBezTo>
                <a:cubicBezTo>
                  <a:pt x="258966" y="3753374"/>
                  <a:pt x="259909" y="3755279"/>
                  <a:pt x="261632" y="3755927"/>
                </a:cubicBezTo>
                <a:cubicBezTo>
                  <a:pt x="268224" y="3758441"/>
                  <a:pt x="275177" y="3760022"/>
                  <a:pt x="282216" y="3760718"/>
                </a:cubicBezTo>
                <a:lnTo>
                  <a:pt x="282587" y="3760718"/>
                </a:lnTo>
                <a:cubicBezTo>
                  <a:pt x="284321" y="3760718"/>
                  <a:pt x="285722" y="3759460"/>
                  <a:pt x="285922" y="3757746"/>
                </a:cubicBezTo>
                <a:cubicBezTo>
                  <a:pt x="286035" y="3755927"/>
                  <a:pt x="284664" y="3754250"/>
                  <a:pt x="282873" y="3754022"/>
                </a:cubicBezTo>
                <a:moveTo>
                  <a:pt x="569290" y="3685842"/>
                </a:moveTo>
                <a:cubicBezTo>
                  <a:pt x="569290" y="3703749"/>
                  <a:pt x="554717" y="3718312"/>
                  <a:pt x="536810" y="3718312"/>
                </a:cubicBezTo>
                <a:cubicBezTo>
                  <a:pt x="518903" y="3718312"/>
                  <a:pt x="504349" y="3703749"/>
                  <a:pt x="504349" y="3685842"/>
                </a:cubicBezTo>
                <a:cubicBezTo>
                  <a:pt x="504349" y="3660915"/>
                  <a:pt x="529018" y="3624225"/>
                  <a:pt x="536810" y="3624225"/>
                </a:cubicBezTo>
                <a:cubicBezTo>
                  <a:pt x="544620" y="3624225"/>
                  <a:pt x="569290" y="3660915"/>
                  <a:pt x="569290" y="3685842"/>
                </a:cubicBezTo>
                <a:moveTo>
                  <a:pt x="510997" y="3685842"/>
                </a:moveTo>
                <a:cubicBezTo>
                  <a:pt x="510997" y="3700015"/>
                  <a:pt x="522618" y="3711654"/>
                  <a:pt x="536810" y="3711654"/>
                </a:cubicBezTo>
                <a:cubicBezTo>
                  <a:pt x="551107" y="3711654"/>
                  <a:pt x="562623" y="3700015"/>
                  <a:pt x="562623" y="3685842"/>
                </a:cubicBezTo>
                <a:cubicBezTo>
                  <a:pt x="562623" y="3664029"/>
                  <a:pt x="542344" y="3635845"/>
                  <a:pt x="536810" y="3631263"/>
                </a:cubicBezTo>
                <a:cubicBezTo>
                  <a:pt x="531295" y="3635845"/>
                  <a:pt x="510997" y="3664029"/>
                  <a:pt x="510997" y="3685842"/>
                </a:cubicBezTo>
                <a:moveTo>
                  <a:pt x="768839" y="3754022"/>
                </a:moveTo>
                <a:cubicBezTo>
                  <a:pt x="762372" y="3753374"/>
                  <a:pt x="755980" y="3751841"/>
                  <a:pt x="749894" y="3749650"/>
                </a:cubicBezTo>
                <a:cubicBezTo>
                  <a:pt x="748160" y="3749088"/>
                  <a:pt x="746255" y="3749926"/>
                  <a:pt x="745627" y="3751650"/>
                </a:cubicBezTo>
                <a:cubicBezTo>
                  <a:pt x="744931" y="3753374"/>
                  <a:pt x="745884" y="3755279"/>
                  <a:pt x="747617" y="3755927"/>
                </a:cubicBezTo>
                <a:cubicBezTo>
                  <a:pt x="754161" y="3758441"/>
                  <a:pt x="761133" y="3760022"/>
                  <a:pt x="768172" y="3760718"/>
                </a:cubicBezTo>
                <a:lnTo>
                  <a:pt x="768562" y="3760718"/>
                </a:lnTo>
                <a:cubicBezTo>
                  <a:pt x="770287" y="3760718"/>
                  <a:pt x="771706" y="3759460"/>
                  <a:pt x="771877" y="3757746"/>
                </a:cubicBezTo>
                <a:cubicBezTo>
                  <a:pt x="771973" y="3755927"/>
                  <a:pt x="770658" y="3754250"/>
                  <a:pt x="768839" y="3754022"/>
                </a:cubicBezTo>
                <a:moveTo>
                  <a:pt x="711708" y="3986470"/>
                </a:moveTo>
                <a:cubicBezTo>
                  <a:pt x="712346" y="3986470"/>
                  <a:pt x="713032" y="3986241"/>
                  <a:pt x="713708" y="3985775"/>
                </a:cubicBezTo>
                <a:cubicBezTo>
                  <a:pt x="719404" y="3981593"/>
                  <a:pt x="724652" y="3976745"/>
                  <a:pt x="729129" y="3971325"/>
                </a:cubicBezTo>
                <a:cubicBezTo>
                  <a:pt x="730262" y="3969868"/>
                  <a:pt x="730082" y="3967782"/>
                  <a:pt x="728653" y="3966658"/>
                </a:cubicBezTo>
                <a:cubicBezTo>
                  <a:pt x="727214" y="3965401"/>
                  <a:pt x="725128" y="3965677"/>
                  <a:pt x="723985" y="3967125"/>
                </a:cubicBezTo>
                <a:cubicBezTo>
                  <a:pt x="719890" y="3972059"/>
                  <a:pt x="715127" y="3976564"/>
                  <a:pt x="709803" y="3980479"/>
                </a:cubicBezTo>
                <a:cubicBezTo>
                  <a:pt x="708270" y="3981498"/>
                  <a:pt x="707984" y="3983603"/>
                  <a:pt x="709031" y="3985127"/>
                </a:cubicBezTo>
                <a:cubicBezTo>
                  <a:pt x="709708" y="3985965"/>
                  <a:pt x="710641" y="3986470"/>
                  <a:pt x="711708" y="3986470"/>
                </a:cubicBezTo>
                <a:moveTo>
                  <a:pt x="548526" y="3760994"/>
                </a:moveTo>
                <a:cubicBezTo>
                  <a:pt x="548811" y="3760994"/>
                  <a:pt x="549011" y="3760994"/>
                  <a:pt x="549287" y="3760908"/>
                </a:cubicBezTo>
                <a:cubicBezTo>
                  <a:pt x="556527" y="3759184"/>
                  <a:pt x="563966" y="3757279"/>
                  <a:pt x="571205" y="3755003"/>
                </a:cubicBezTo>
                <a:cubicBezTo>
                  <a:pt x="573024" y="3754460"/>
                  <a:pt x="573967" y="3752631"/>
                  <a:pt x="573395" y="3750812"/>
                </a:cubicBezTo>
                <a:cubicBezTo>
                  <a:pt x="572928" y="3749183"/>
                  <a:pt x="571024" y="3748126"/>
                  <a:pt x="569290" y="3748716"/>
                </a:cubicBezTo>
                <a:cubicBezTo>
                  <a:pt x="562147" y="3750917"/>
                  <a:pt x="554927" y="3752812"/>
                  <a:pt x="547754" y="3754460"/>
                </a:cubicBezTo>
                <a:cubicBezTo>
                  <a:pt x="545982" y="3754812"/>
                  <a:pt x="544925" y="3756622"/>
                  <a:pt x="545287" y="3758451"/>
                </a:cubicBezTo>
                <a:cubicBezTo>
                  <a:pt x="545659" y="3759927"/>
                  <a:pt x="547011" y="3760994"/>
                  <a:pt x="548526" y="3760994"/>
                </a:cubicBezTo>
                <a:moveTo>
                  <a:pt x="812282" y="3685842"/>
                </a:moveTo>
                <a:cubicBezTo>
                  <a:pt x="812282" y="3703749"/>
                  <a:pt x="797690" y="3718312"/>
                  <a:pt x="779793" y="3718312"/>
                </a:cubicBezTo>
                <a:cubicBezTo>
                  <a:pt x="761895" y="3718312"/>
                  <a:pt x="747331" y="3703749"/>
                  <a:pt x="747331" y="3685842"/>
                </a:cubicBezTo>
                <a:cubicBezTo>
                  <a:pt x="747331" y="3660915"/>
                  <a:pt x="771982" y="3624225"/>
                  <a:pt x="779793" y="3624225"/>
                </a:cubicBezTo>
                <a:cubicBezTo>
                  <a:pt x="787603" y="3624225"/>
                  <a:pt x="812282" y="3660915"/>
                  <a:pt x="812282" y="3685842"/>
                </a:cubicBezTo>
                <a:moveTo>
                  <a:pt x="753989" y="3685842"/>
                </a:moveTo>
                <a:cubicBezTo>
                  <a:pt x="753989" y="3700015"/>
                  <a:pt x="765610" y="3711654"/>
                  <a:pt x="779793" y="3711654"/>
                </a:cubicBezTo>
                <a:cubicBezTo>
                  <a:pt x="794089" y="3711654"/>
                  <a:pt x="805606" y="3700015"/>
                  <a:pt x="805606" y="3685842"/>
                </a:cubicBezTo>
                <a:cubicBezTo>
                  <a:pt x="805606" y="3664029"/>
                  <a:pt x="785336" y="3635845"/>
                  <a:pt x="779793" y="3631263"/>
                </a:cubicBezTo>
                <a:cubicBezTo>
                  <a:pt x="774278" y="3635845"/>
                  <a:pt x="753989" y="3664029"/>
                  <a:pt x="753989" y="3685842"/>
                </a:cubicBezTo>
                <a:moveTo>
                  <a:pt x="791508" y="3760994"/>
                </a:moveTo>
                <a:cubicBezTo>
                  <a:pt x="791794" y="3760994"/>
                  <a:pt x="791975" y="3760994"/>
                  <a:pt x="792280" y="3760908"/>
                </a:cubicBezTo>
                <a:cubicBezTo>
                  <a:pt x="799509" y="3759184"/>
                  <a:pt x="806958" y="3757279"/>
                  <a:pt x="814188" y="3755003"/>
                </a:cubicBezTo>
                <a:cubicBezTo>
                  <a:pt x="815997" y="3754460"/>
                  <a:pt x="816950" y="3752631"/>
                  <a:pt x="816378" y="3750812"/>
                </a:cubicBezTo>
                <a:cubicBezTo>
                  <a:pt x="815911" y="3749183"/>
                  <a:pt x="814092" y="3748126"/>
                  <a:pt x="812282" y="3748716"/>
                </a:cubicBezTo>
                <a:cubicBezTo>
                  <a:pt x="805139" y="3750917"/>
                  <a:pt x="797880" y="3752812"/>
                  <a:pt x="790747" y="3754460"/>
                </a:cubicBezTo>
                <a:cubicBezTo>
                  <a:pt x="788927" y="3754812"/>
                  <a:pt x="787889" y="3756622"/>
                  <a:pt x="788279" y="3758451"/>
                </a:cubicBezTo>
                <a:cubicBezTo>
                  <a:pt x="788651" y="3759927"/>
                  <a:pt x="789975" y="3760994"/>
                  <a:pt x="791508" y="3760994"/>
                </a:cubicBezTo>
                <a:moveTo>
                  <a:pt x="468630" y="3986470"/>
                </a:moveTo>
                <a:cubicBezTo>
                  <a:pt x="469278" y="3986470"/>
                  <a:pt x="469954" y="3986241"/>
                  <a:pt x="470516" y="3985775"/>
                </a:cubicBezTo>
                <a:cubicBezTo>
                  <a:pt x="476326" y="3981593"/>
                  <a:pt x="481489" y="3976745"/>
                  <a:pt x="485947" y="3971325"/>
                </a:cubicBezTo>
                <a:cubicBezTo>
                  <a:pt x="487089" y="3969868"/>
                  <a:pt x="486899" y="3967782"/>
                  <a:pt x="485489" y="3966658"/>
                </a:cubicBezTo>
                <a:cubicBezTo>
                  <a:pt x="484232" y="3965401"/>
                  <a:pt x="482136" y="3965677"/>
                  <a:pt x="480908" y="3967125"/>
                </a:cubicBezTo>
                <a:cubicBezTo>
                  <a:pt x="476812" y="3972059"/>
                  <a:pt x="472040" y="3976564"/>
                  <a:pt x="466725" y="3980479"/>
                </a:cubicBezTo>
                <a:cubicBezTo>
                  <a:pt x="465182" y="3981498"/>
                  <a:pt x="464905" y="3983603"/>
                  <a:pt x="465954" y="3985127"/>
                </a:cubicBezTo>
                <a:cubicBezTo>
                  <a:pt x="466630" y="3985965"/>
                  <a:pt x="467582" y="3986470"/>
                  <a:pt x="468630" y="3986470"/>
                </a:cubicBezTo>
                <a:moveTo>
                  <a:pt x="305543" y="3760994"/>
                </a:moveTo>
                <a:cubicBezTo>
                  <a:pt x="305848" y="3760994"/>
                  <a:pt x="306028" y="3760994"/>
                  <a:pt x="306314" y="3760908"/>
                </a:cubicBezTo>
                <a:cubicBezTo>
                  <a:pt x="313534" y="3759184"/>
                  <a:pt x="320993" y="3757279"/>
                  <a:pt x="328213" y="3755003"/>
                </a:cubicBezTo>
                <a:cubicBezTo>
                  <a:pt x="330032" y="3754460"/>
                  <a:pt x="330975" y="3752631"/>
                  <a:pt x="330412" y="3750812"/>
                </a:cubicBezTo>
                <a:cubicBezTo>
                  <a:pt x="329927" y="3749183"/>
                  <a:pt x="328031" y="3748126"/>
                  <a:pt x="326307" y="3748716"/>
                </a:cubicBezTo>
                <a:cubicBezTo>
                  <a:pt x="319164" y="3750917"/>
                  <a:pt x="311934" y="3752812"/>
                  <a:pt x="304800" y="3754460"/>
                </a:cubicBezTo>
                <a:cubicBezTo>
                  <a:pt x="302990" y="3754812"/>
                  <a:pt x="301952" y="3756622"/>
                  <a:pt x="302314" y="3758451"/>
                </a:cubicBezTo>
                <a:cubicBezTo>
                  <a:pt x="302685" y="3759927"/>
                  <a:pt x="304029" y="3760994"/>
                  <a:pt x="305543" y="3760994"/>
                </a:cubicBezTo>
                <a:moveTo>
                  <a:pt x="525856" y="3754022"/>
                </a:moveTo>
                <a:cubicBezTo>
                  <a:pt x="519398" y="3753374"/>
                  <a:pt x="512997" y="3751841"/>
                  <a:pt x="506911" y="3749650"/>
                </a:cubicBezTo>
                <a:cubicBezTo>
                  <a:pt x="505197" y="3749088"/>
                  <a:pt x="503301" y="3749926"/>
                  <a:pt x="502625" y="3751650"/>
                </a:cubicBezTo>
                <a:cubicBezTo>
                  <a:pt x="501958" y="3753374"/>
                  <a:pt x="502911" y="3755279"/>
                  <a:pt x="504634" y="3755927"/>
                </a:cubicBezTo>
                <a:cubicBezTo>
                  <a:pt x="511207" y="3758441"/>
                  <a:pt x="518141" y="3760022"/>
                  <a:pt x="525208" y="3760718"/>
                </a:cubicBezTo>
                <a:lnTo>
                  <a:pt x="525580" y="3760718"/>
                </a:lnTo>
                <a:cubicBezTo>
                  <a:pt x="527304" y="3760718"/>
                  <a:pt x="528714" y="3759460"/>
                  <a:pt x="528904" y="3757746"/>
                </a:cubicBezTo>
                <a:cubicBezTo>
                  <a:pt x="529009" y="3755927"/>
                  <a:pt x="527666" y="3754250"/>
                  <a:pt x="525856" y="3754022"/>
                </a:cubicBezTo>
                <a:moveTo>
                  <a:pt x="326307" y="3685842"/>
                </a:moveTo>
                <a:cubicBezTo>
                  <a:pt x="326307" y="3703749"/>
                  <a:pt x="311725" y="3718312"/>
                  <a:pt x="293818" y="3718312"/>
                </a:cubicBezTo>
                <a:cubicBezTo>
                  <a:pt x="275910" y="3718312"/>
                  <a:pt x="261366" y="3703749"/>
                  <a:pt x="261366" y="3685842"/>
                </a:cubicBezTo>
                <a:cubicBezTo>
                  <a:pt x="261366" y="3660915"/>
                  <a:pt x="286035" y="3624225"/>
                  <a:pt x="293818" y="3624225"/>
                </a:cubicBezTo>
                <a:cubicBezTo>
                  <a:pt x="301628" y="3624225"/>
                  <a:pt x="326307" y="3660915"/>
                  <a:pt x="326307" y="3685842"/>
                </a:cubicBezTo>
                <a:moveTo>
                  <a:pt x="268005" y="3685842"/>
                </a:moveTo>
                <a:cubicBezTo>
                  <a:pt x="268005" y="3700015"/>
                  <a:pt x="279645" y="3711654"/>
                  <a:pt x="293818" y="3711654"/>
                </a:cubicBezTo>
                <a:cubicBezTo>
                  <a:pt x="308029" y="3711654"/>
                  <a:pt x="319631" y="3700015"/>
                  <a:pt x="319631" y="3685842"/>
                </a:cubicBezTo>
                <a:cubicBezTo>
                  <a:pt x="319631" y="3664029"/>
                  <a:pt x="299361" y="3635845"/>
                  <a:pt x="293818" y="3631263"/>
                </a:cubicBezTo>
                <a:cubicBezTo>
                  <a:pt x="288312" y="3635845"/>
                  <a:pt x="268005" y="3664029"/>
                  <a:pt x="268005" y="3685842"/>
                </a:cubicBezTo>
                <a:moveTo>
                  <a:pt x="1419777" y="3442783"/>
                </a:moveTo>
                <a:cubicBezTo>
                  <a:pt x="1419777" y="3460690"/>
                  <a:pt x="1405204" y="3475244"/>
                  <a:pt x="1387297" y="3475244"/>
                </a:cubicBezTo>
                <a:cubicBezTo>
                  <a:pt x="1369380" y="3475244"/>
                  <a:pt x="1354836" y="3460690"/>
                  <a:pt x="1354836" y="3442783"/>
                </a:cubicBezTo>
                <a:cubicBezTo>
                  <a:pt x="1354836" y="3417808"/>
                  <a:pt x="1379496" y="3381166"/>
                  <a:pt x="1387297" y="3381166"/>
                </a:cubicBezTo>
                <a:cubicBezTo>
                  <a:pt x="1395098" y="3381166"/>
                  <a:pt x="1419777" y="3417808"/>
                  <a:pt x="1419777" y="3442783"/>
                </a:cubicBezTo>
                <a:moveTo>
                  <a:pt x="1361475" y="3442783"/>
                </a:moveTo>
                <a:cubicBezTo>
                  <a:pt x="1361475" y="3456975"/>
                  <a:pt x="1373115" y="3468596"/>
                  <a:pt x="1387297" y="3468596"/>
                </a:cubicBezTo>
                <a:cubicBezTo>
                  <a:pt x="1401594" y="3468596"/>
                  <a:pt x="1413110" y="3457061"/>
                  <a:pt x="1413110" y="3442783"/>
                </a:cubicBezTo>
                <a:cubicBezTo>
                  <a:pt x="1413110" y="3420971"/>
                  <a:pt x="1392821" y="3392738"/>
                  <a:pt x="1387297" y="3388176"/>
                </a:cubicBezTo>
                <a:cubicBezTo>
                  <a:pt x="1381792" y="3392738"/>
                  <a:pt x="1361475" y="3420971"/>
                  <a:pt x="1361475" y="3442783"/>
                </a:cubicBezTo>
                <a:moveTo>
                  <a:pt x="184023" y="602029"/>
                </a:moveTo>
                <a:cubicBezTo>
                  <a:pt x="184289" y="602029"/>
                  <a:pt x="184489" y="602029"/>
                  <a:pt x="184785" y="601935"/>
                </a:cubicBezTo>
                <a:cubicBezTo>
                  <a:pt x="192024" y="600210"/>
                  <a:pt x="199434" y="598303"/>
                  <a:pt x="206693" y="596029"/>
                </a:cubicBezTo>
                <a:cubicBezTo>
                  <a:pt x="208483" y="595466"/>
                  <a:pt x="209435" y="593657"/>
                  <a:pt x="208873" y="591839"/>
                </a:cubicBezTo>
                <a:cubicBezTo>
                  <a:pt x="208302" y="590122"/>
                  <a:pt x="206473" y="589095"/>
                  <a:pt x="204701" y="589657"/>
                </a:cubicBezTo>
                <a:cubicBezTo>
                  <a:pt x="197529" y="591839"/>
                  <a:pt x="190290" y="593749"/>
                  <a:pt x="183156" y="595374"/>
                </a:cubicBezTo>
                <a:cubicBezTo>
                  <a:pt x="181337" y="595750"/>
                  <a:pt x="180298" y="597563"/>
                  <a:pt x="180651" y="599373"/>
                </a:cubicBezTo>
                <a:cubicBezTo>
                  <a:pt x="181156" y="601001"/>
                  <a:pt x="182489" y="602029"/>
                  <a:pt x="184023" y="602029"/>
                </a:cubicBezTo>
                <a:moveTo>
                  <a:pt x="351748" y="566681"/>
                </a:moveTo>
                <a:cubicBezTo>
                  <a:pt x="350615" y="565291"/>
                  <a:pt x="348510" y="565054"/>
                  <a:pt x="347081" y="566217"/>
                </a:cubicBezTo>
                <a:cubicBezTo>
                  <a:pt x="345653" y="567380"/>
                  <a:pt x="345348" y="569472"/>
                  <a:pt x="346614" y="570863"/>
                </a:cubicBezTo>
                <a:cubicBezTo>
                  <a:pt x="350882" y="576309"/>
                  <a:pt x="355939" y="581188"/>
                  <a:pt x="361559" y="585286"/>
                </a:cubicBezTo>
                <a:cubicBezTo>
                  <a:pt x="362122" y="585750"/>
                  <a:pt x="362893" y="585931"/>
                  <a:pt x="363560" y="585931"/>
                </a:cubicBezTo>
                <a:cubicBezTo>
                  <a:pt x="364617" y="585931"/>
                  <a:pt x="365560" y="585467"/>
                  <a:pt x="366217" y="584587"/>
                </a:cubicBezTo>
                <a:cubicBezTo>
                  <a:pt x="367265" y="583104"/>
                  <a:pt x="366989" y="581095"/>
                  <a:pt x="365464" y="579933"/>
                </a:cubicBezTo>
                <a:cubicBezTo>
                  <a:pt x="360312" y="576025"/>
                  <a:pt x="355654" y="571663"/>
                  <a:pt x="351748" y="566681"/>
                </a:cubicBezTo>
                <a:moveTo>
                  <a:pt x="357073" y="760158"/>
                </a:moveTo>
                <a:cubicBezTo>
                  <a:pt x="355749" y="761465"/>
                  <a:pt x="355749" y="763596"/>
                  <a:pt x="357073" y="764804"/>
                </a:cubicBezTo>
                <a:cubicBezTo>
                  <a:pt x="358426" y="766158"/>
                  <a:pt x="360512" y="766158"/>
                  <a:pt x="361750" y="764804"/>
                </a:cubicBezTo>
                <a:lnTo>
                  <a:pt x="377923" y="748624"/>
                </a:lnTo>
                <a:lnTo>
                  <a:pt x="377923" y="755177"/>
                </a:lnTo>
                <a:cubicBezTo>
                  <a:pt x="378123" y="764446"/>
                  <a:pt x="375075" y="779692"/>
                  <a:pt x="371380" y="788626"/>
                </a:cubicBezTo>
                <a:cubicBezTo>
                  <a:pt x="370618" y="790343"/>
                  <a:pt x="371465" y="792249"/>
                  <a:pt x="373075" y="792989"/>
                </a:cubicBezTo>
                <a:cubicBezTo>
                  <a:pt x="373551" y="793179"/>
                  <a:pt x="373942" y="793314"/>
                  <a:pt x="374418" y="793314"/>
                </a:cubicBezTo>
                <a:cubicBezTo>
                  <a:pt x="375751" y="793314"/>
                  <a:pt x="376990" y="792533"/>
                  <a:pt x="377466" y="791277"/>
                </a:cubicBezTo>
                <a:cubicBezTo>
                  <a:pt x="381657" y="781506"/>
                  <a:pt x="384791" y="765275"/>
                  <a:pt x="384610" y="755177"/>
                </a:cubicBezTo>
                <a:lnTo>
                  <a:pt x="384610" y="748717"/>
                </a:lnTo>
                <a:lnTo>
                  <a:pt x="400802" y="764902"/>
                </a:lnTo>
                <a:cubicBezTo>
                  <a:pt x="401469" y="765604"/>
                  <a:pt x="402327" y="765883"/>
                  <a:pt x="403184" y="765883"/>
                </a:cubicBezTo>
                <a:cubicBezTo>
                  <a:pt x="404050" y="765883"/>
                  <a:pt x="404898" y="765604"/>
                  <a:pt x="405565" y="764902"/>
                </a:cubicBezTo>
                <a:cubicBezTo>
                  <a:pt x="406889" y="763596"/>
                  <a:pt x="406889" y="761465"/>
                  <a:pt x="405565" y="760251"/>
                </a:cubicBezTo>
                <a:lnTo>
                  <a:pt x="383657" y="738346"/>
                </a:lnTo>
                <a:cubicBezTo>
                  <a:pt x="383076" y="737792"/>
                  <a:pt x="382238" y="737374"/>
                  <a:pt x="381285" y="737374"/>
                </a:cubicBezTo>
                <a:cubicBezTo>
                  <a:pt x="380323" y="737374"/>
                  <a:pt x="379562" y="737792"/>
                  <a:pt x="378895" y="738346"/>
                </a:cubicBezTo>
                <a:lnTo>
                  <a:pt x="357073" y="760158"/>
                </a:lnTo>
                <a:close/>
                <a:moveTo>
                  <a:pt x="142389" y="3506686"/>
                </a:moveTo>
                <a:cubicBezTo>
                  <a:pt x="140675" y="3506133"/>
                  <a:pt x="138769" y="3506972"/>
                  <a:pt x="138103" y="3508686"/>
                </a:cubicBezTo>
                <a:cubicBezTo>
                  <a:pt x="137436" y="3510410"/>
                  <a:pt x="138389" y="3512315"/>
                  <a:pt x="140112" y="3512973"/>
                </a:cubicBezTo>
                <a:cubicBezTo>
                  <a:pt x="146675" y="3515430"/>
                  <a:pt x="153628" y="3517059"/>
                  <a:pt x="160668" y="3517706"/>
                </a:cubicBezTo>
                <a:lnTo>
                  <a:pt x="161068" y="3517706"/>
                </a:lnTo>
                <a:cubicBezTo>
                  <a:pt x="162763" y="3517706"/>
                  <a:pt x="164202" y="3516506"/>
                  <a:pt x="164392" y="3514782"/>
                </a:cubicBezTo>
                <a:cubicBezTo>
                  <a:pt x="164582" y="3512877"/>
                  <a:pt x="163153" y="3511249"/>
                  <a:pt x="161344" y="3511058"/>
                </a:cubicBezTo>
                <a:cubicBezTo>
                  <a:pt x="154857" y="3510410"/>
                  <a:pt x="148485" y="3508877"/>
                  <a:pt x="142389" y="3506686"/>
                </a:cubicBezTo>
                <a:moveTo>
                  <a:pt x="114090" y="764804"/>
                </a:moveTo>
                <a:cubicBezTo>
                  <a:pt x="115443" y="766158"/>
                  <a:pt x="117529" y="766158"/>
                  <a:pt x="118757" y="764804"/>
                </a:cubicBezTo>
                <a:lnTo>
                  <a:pt x="134941" y="748619"/>
                </a:lnTo>
                <a:lnTo>
                  <a:pt x="134941" y="755173"/>
                </a:lnTo>
                <a:cubicBezTo>
                  <a:pt x="135141" y="764441"/>
                  <a:pt x="132093" y="779692"/>
                  <a:pt x="128397" y="788626"/>
                </a:cubicBezTo>
                <a:cubicBezTo>
                  <a:pt x="127625" y="790343"/>
                  <a:pt x="128492" y="792245"/>
                  <a:pt x="130092" y="792989"/>
                </a:cubicBezTo>
                <a:cubicBezTo>
                  <a:pt x="130493" y="793179"/>
                  <a:pt x="130940" y="793314"/>
                  <a:pt x="131436" y="793314"/>
                </a:cubicBezTo>
                <a:cubicBezTo>
                  <a:pt x="132769" y="793314"/>
                  <a:pt x="133998" y="792533"/>
                  <a:pt x="134483" y="791272"/>
                </a:cubicBezTo>
                <a:cubicBezTo>
                  <a:pt x="138674" y="781502"/>
                  <a:pt x="141798" y="765270"/>
                  <a:pt x="141627" y="755173"/>
                </a:cubicBezTo>
                <a:lnTo>
                  <a:pt x="141627" y="748717"/>
                </a:lnTo>
                <a:lnTo>
                  <a:pt x="157810" y="764898"/>
                </a:lnTo>
                <a:cubicBezTo>
                  <a:pt x="158477" y="765604"/>
                  <a:pt x="159344" y="765879"/>
                  <a:pt x="160211" y="765879"/>
                </a:cubicBezTo>
                <a:cubicBezTo>
                  <a:pt x="161068" y="765879"/>
                  <a:pt x="161915" y="765604"/>
                  <a:pt x="162582" y="764898"/>
                </a:cubicBezTo>
                <a:cubicBezTo>
                  <a:pt x="163906" y="763596"/>
                  <a:pt x="163906" y="761461"/>
                  <a:pt x="162582" y="760251"/>
                </a:cubicBezTo>
                <a:lnTo>
                  <a:pt x="140675" y="738346"/>
                </a:lnTo>
                <a:cubicBezTo>
                  <a:pt x="140094" y="737792"/>
                  <a:pt x="139255" y="737374"/>
                  <a:pt x="138303" y="737374"/>
                </a:cubicBezTo>
                <a:cubicBezTo>
                  <a:pt x="137341" y="737374"/>
                  <a:pt x="136484" y="737792"/>
                  <a:pt x="135912" y="738346"/>
                </a:cubicBezTo>
                <a:lnTo>
                  <a:pt x="114090" y="760158"/>
                </a:lnTo>
                <a:cubicBezTo>
                  <a:pt x="112757" y="761461"/>
                  <a:pt x="112757" y="763596"/>
                  <a:pt x="114090" y="764804"/>
                </a:cubicBezTo>
                <a:moveTo>
                  <a:pt x="142389" y="590681"/>
                </a:moveTo>
                <a:cubicBezTo>
                  <a:pt x="140675" y="590118"/>
                  <a:pt x="138769" y="591006"/>
                  <a:pt x="138103" y="592680"/>
                </a:cubicBezTo>
                <a:cubicBezTo>
                  <a:pt x="137436" y="594396"/>
                  <a:pt x="138389" y="596308"/>
                  <a:pt x="140112" y="597005"/>
                </a:cubicBezTo>
                <a:cubicBezTo>
                  <a:pt x="146675" y="599470"/>
                  <a:pt x="153628" y="601103"/>
                  <a:pt x="160668" y="601750"/>
                </a:cubicBezTo>
                <a:lnTo>
                  <a:pt x="161068" y="601750"/>
                </a:lnTo>
                <a:cubicBezTo>
                  <a:pt x="162763" y="601750"/>
                  <a:pt x="164202" y="600493"/>
                  <a:pt x="164392" y="598768"/>
                </a:cubicBezTo>
                <a:cubicBezTo>
                  <a:pt x="164582" y="596921"/>
                  <a:pt x="163153" y="595280"/>
                  <a:pt x="161344" y="595098"/>
                </a:cubicBezTo>
                <a:cubicBezTo>
                  <a:pt x="154857" y="594396"/>
                  <a:pt x="148485" y="592908"/>
                  <a:pt x="142389" y="590681"/>
                </a:cubicBezTo>
                <a:moveTo>
                  <a:pt x="594741" y="566681"/>
                </a:moveTo>
                <a:cubicBezTo>
                  <a:pt x="593598" y="565291"/>
                  <a:pt x="591474" y="565054"/>
                  <a:pt x="590064" y="566217"/>
                </a:cubicBezTo>
                <a:cubicBezTo>
                  <a:pt x="588626" y="567380"/>
                  <a:pt x="588330" y="569472"/>
                  <a:pt x="589579" y="570863"/>
                </a:cubicBezTo>
                <a:cubicBezTo>
                  <a:pt x="593864" y="576309"/>
                  <a:pt x="598903" y="581188"/>
                  <a:pt x="604542" y="585286"/>
                </a:cubicBezTo>
                <a:cubicBezTo>
                  <a:pt x="605114" y="585750"/>
                  <a:pt x="605876" y="585931"/>
                  <a:pt x="606542" y="585931"/>
                </a:cubicBezTo>
                <a:cubicBezTo>
                  <a:pt x="607590" y="585931"/>
                  <a:pt x="608543" y="585467"/>
                  <a:pt x="609190" y="584587"/>
                </a:cubicBezTo>
                <a:cubicBezTo>
                  <a:pt x="610248" y="583104"/>
                  <a:pt x="609962" y="581095"/>
                  <a:pt x="608438" y="579933"/>
                </a:cubicBezTo>
                <a:cubicBezTo>
                  <a:pt x="603275" y="576025"/>
                  <a:pt x="598637" y="571663"/>
                  <a:pt x="594741" y="566681"/>
                </a:cubicBezTo>
                <a:moveTo>
                  <a:pt x="447675" y="589657"/>
                </a:moveTo>
                <a:cubicBezTo>
                  <a:pt x="440512" y="591839"/>
                  <a:pt x="433283" y="593754"/>
                  <a:pt x="426148" y="595374"/>
                </a:cubicBezTo>
                <a:cubicBezTo>
                  <a:pt x="424329" y="595754"/>
                  <a:pt x="423281" y="597563"/>
                  <a:pt x="423653" y="599373"/>
                </a:cubicBezTo>
                <a:cubicBezTo>
                  <a:pt x="424148" y="601001"/>
                  <a:pt x="425462" y="602029"/>
                  <a:pt x="426996" y="602029"/>
                </a:cubicBezTo>
                <a:cubicBezTo>
                  <a:pt x="427291" y="602029"/>
                  <a:pt x="427463" y="602029"/>
                  <a:pt x="427758" y="601935"/>
                </a:cubicBezTo>
                <a:cubicBezTo>
                  <a:pt x="434997" y="600210"/>
                  <a:pt x="442426" y="598307"/>
                  <a:pt x="449666" y="596029"/>
                </a:cubicBezTo>
                <a:cubicBezTo>
                  <a:pt x="451466" y="595466"/>
                  <a:pt x="452418" y="593657"/>
                  <a:pt x="451856" y="591839"/>
                </a:cubicBezTo>
                <a:cubicBezTo>
                  <a:pt x="451275" y="590122"/>
                  <a:pt x="449475" y="589095"/>
                  <a:pt x="447675" y="589657"/>
                </a:cubicBezTo>
                <a:moveTo>
                  <a:pt x="415376" y="465149"/>
                </a:moveTo>
                <a:cubicBezTo>
                  <a:pt x="423196" y="465149"/>
                  <a:pt x="447856" y="501848"/>
                  <a:pt x="447856" y="526777"/>
                </a:cubicBezTo>
                <a:cubicBezTo>
                  <a:pt x="447856" y="544683"/>
                  <a:pt x="433283" y="559287"/>
                  <a:pt x="415376" y="559287"/>
                </a:cubicBezTo>
                <a:cubicBezTo>
                  <a:pt x="397469" y="559287"/>
                  <a:pt x="382895" y="544683"/>
                  <a:pt x="382895" y="526777"/>
                </a:cubicBezTo>
                <a:cubicBezTo>
                  <a:pt x="382895" y="501848"/>
                  <a:pt x="407565" y="465149"/>
                  <a:pt x="415376" y="465149"/>
                </a:cubicBezTo>
                <a:moveTo>
                  <a:pt x="415376" y="552589"/>
                </a:moveTo>
                <a:cubicBezTo>
                  <a:pt x="429558" y="552589"/>
                  <a:pt x="441188" y="541055"/>
                  <a:pt x="441188" y="526777"/>
                </a:cubicBezTo>
                <a:cubicBezTo>
                  <a:pt x="441188" y="504964"/>
                  <a:pt x="420891" y="476781"/>
                  <a:pt x="415376" y="472218"/>
                </a:cubicBezTo>
                <a:cubicBezTo>
                  <a:pt x="409841" y="476781"/>
                  <a:pt x="389563" y="504964"/>
                  <a:pt x="389563" y="526777"/>
                </a:cubicBezTo>
                <a:cubicBezTo>
                  <a:pt x="389563" y="540958"/>
                  <a:pt x="401183" y="552589"/>
                  <a:pt x="415376" y="552589"/>
                </a:cubicBezTo>
                <a:moveTo>
                  <a:pt x="381076" y="592680"/>
                </a:moveTo>
                <a:cubicBezTo>
                  <a:pt x="380429" y="594396"/>
                  <a:pt x="381372" y="596308"/>
                  <a:pt x="383076" y="597005"/>
                </a:cubicBezTo>
                <a:cubicBezTo>
                  <a:pt x="389658" y="599470"/>
                  <a:pt x="396602" y="601098"/>
                  <a:pt x="403650" y="601750"/>
                </a:cubicBezTo>
                <a:lnTo>
                  <a:pt x="404041" y="601750"/>
                </a:lnTo>
                <a:cubicBezTo>
                  <a:pt x="405746" y="601750"/>
                  <a:pt x="407184" y="600489"/>
                  <a:pt x="407375" y="598768"/>
                </a:cubicBezTo>
                <a:cubicBezTo>
                  <a:pt x="407555" y="596917"/>
                  <a:pt x="406241" y="595280"/>
                  <a:pt x="404336" y="595098"/>
                </a:cubicBezTo>
                <a:cubicBezTo>
                  <a:pt x="397830" y="594396"/>
                  <a:pt x="391458" y="592908"/>
                  <a:pt x="385372" y="590681"/>
                </a:cubicBezTo>
                <a:cubicBezTo>
                  <a:pt x="383657" y="590118"/>
                  <a:pt x="381752" y="591006"/>
                  <a:pt x="381076" y="592680"/>
                </a:cubicBezTo>
                <a:moveTo>
                  <a:pt x="115443" y="701372"/>
                </a:moveTo>
                <a:cubicBezTo>
                  <a:pt x="116586" y="702817"/>
                  <a:pt x="118672" y="702999"/>
                  <a:pt x="120101" y="701743"/>
                </a:cubicBezTo>
                <a:cubicBezTo>
                  <a:pt x="121529" y="700627"/>
                  <a:pt x="121720" y="698534"/>
                  <a:pt x="120586" y="697097"/>
                </a:cubicBezTo>
                <a:cubicBezTo>
                  <a:pt x="103222" y="676349"/>
                  <a:pt x="77905" y="664350"/>
                  <a:pt x="50863" y="664350"/>
                </a:cubicBezTo>
                <a:cubicBezTo>
                  <a:pt x="32032" y="664350"/>
                  <a:pt x="14516" y="670122"/>
                  <a:pt x="0" y="679977"/>
                </a:cubicBezTo>
                <a:lnTo>
                  <a:pt x="0" y="688418"/>
                </a:lnTo>
                <a:cubicBezTo>
                  <a:pt x="14144" y="677596"/>
                  <a:pt x="31737" y="671103"/>
                  <a:pt x="50863" y="671103"/>
                </a:cubicBezTo>
                <a:cubicBezTo>
                  <a:pt x="75905" y="671103"/>
                  <a:pt x="99413" y="682121"/>
                  <a:pt x="115443" y="701372"/>
                </a:cubicBezTo>
                <a:moveTo>
                  <a:pt x="62560" y="3760994"/>
                </a:moveTo>
                <a:cubicBezTo>
                  <a:pt x="62865" y="3760994"/>
                  <a:pt x="63055" y="3760994"/>
                  <a:pt x="63322" y="3760908"/>
                </a:cubicBezTo>
                <a:cubicBezTo>
                  <a:pt x="70561" y="3759184"/>
                  <a:pt x="78000" y="3757279"/>
                  <a:pt x="85230" y="3755003"/>
                </a:cubicBezTo>
                <a:cubicBezTo>
                  <a:pt x="87039" y="3754460"/>
                  <a:pt x="88002" y="3752631"/>
                  <a:pt x="87420" y="3750812"/>
                </a:cubicBezTo>
                <a:cubicBezTo>
                  <a:pt x="86963" y="3749183"/>
                  <a:pt x="85048" y="3748126"/>
                  <a:pt x="83325" y="3748716"/>
                </a:cubicBezTo>
                <a:cubicBezTo>
                  <a:pt x="76181" y="3750917"/>
                  <a:pt x="68952" y="3752812"/>
                  <a:pt x="61817" y="3754460"/>
                </a:cubicBezTo>
                <a:cubicBezTo>
                  <a:pt x="59998" y="3754812"/>
                  <a:pt x="58950" y="3756622"/>
                  <a:pt x="59321" y="3758451"/>
                </a:cubicBezTo>
                <a:cubicBezTo>
                  <a:pt x="59693" y="3759927"/>
                  <a:pt x="61055" y="3760994"/>
                  <a:pt x="62560" y="3760994"/>
                </a:cubicBezTo>
                <a:moveTo>
                  <a:pt x="83315" y="3685842"/>
                </a:moveTo>
                <a:cubicBezTo>
                  <a:pt x="83315" y="3703749"/>
                  <a:pt x="68770" y="3718312"/>
                  <a:pt x="50863" y="3718312"/>
                </a:cubicBezTo>
                <a:cubicBezTo>
                  <a:pt x="32956" y="3718312"/>
                  <a:pt x="18373" y="3703749"/>
                  <a:pt x="18373" y="3685842"/>
                </a:cubicBezTo>
                <a:cubicBezTo>
                  <a:pt x="18373" y="3660915"/>
                  <a:pt x="43053" y="3624225"/>
                  <a:pt x="50863" y="3624225"/>
                </a:cubicBezTo>
                <a:cubicBezTo>
                  <a:pt x="58655" y="3624225"/>
                  <a:pt x="83315" y="3660915"/>
                  <a:pt x="83315" y="3685842"/>
                </a:cubicBezTo>
                <a:moveTo>
                  <a:pt x="25051" y="3685842"/>
                </a:moveTo>
                <a:cubicBezTo>
                  <a:pt x="25051" y="3700015"/>
                  <a:pt x="36652" y="3711654"/>
                  <a:pt x="50863" y="3711654"/>
                </a:cubicBezTo>
                <a:cubicBezTo>
                  <a:pt x="65046" y="3711654"/>
                  <a:pt x="76676" y="3700015"/>
                  <a:pt x="76676" y="3685842"/>
                </a:cubicBezTo>
                <a:cubicBezTo>
                  <a:pt x="76676" y="3664029"/>
                  <a:pt x="56379" y="3635845"/>
                  <a:pt x="50863" y="3631263"/>
                </a:cubicBezTo>
                <a:cubicBezTo>
                  <a:pt x="45329" y="3635845"/>
                  <a:pt x="25051" y="3664029"/>
                  <a:pt x="25051" y="3685842"/>
                </a:cubicBezTo>
                <a:moveTo>
                  <a:pt x="115443" y="3617376"/>
                </a:moveTo>
                <a:cubicBezTo>
                  <a:pt x="116586" y="3618767"/>
                  <a:pt x="118672" y="3618957"/>
                  <a:pt x="120101" y="3617757"/>
                </a:cubicBezTo>
                <a:cubicBezTo>
                  <a:pt x="121529" y="3616585"/>
                  <a:pt x="121720" y="3614500"/>
                  <a:pt x="120586" y="3613052"/>
                </a:cubicBezTo>
                <a:cubicBezTo>
                  <a:pt x="103222" y="3592316"/>
                  <a:pt x="77905" y="3580305"/>
                  <a:pt x="50863" y="3580305"/>
                </a:cubicBezTo>
                <a:cubicBezTo>
                  <a:pt x="32032" y="3580305"/>
                  <a:pt x="14516" y="3586077"/>
                  <a:pt x="0" y="3595935"/>
                </a:cubicBezTo>
                <a:lnTo>
                  <a:pt x="0" y="3604365"/>
                </a:lnTo>
                <a:cubicBezTo>
                  <a:pt x="14144" y="3593544"/>
                  <a:pt x="31737" y="3587048"/>
                  <a:pt x="50863" y="3587048"/>
                </a:cubicBezTo>
                <a:cubicBezTo>
                  <a:pt x="75905" y="3587048"/>
                  <a:pt x="99413" y="3598126"/>
                  <a:pt x="115443" y="3617376"/>
                </a:cubicBezTo>
                <a:moveTo>
                  <a:pt x="102279" y="3737382"/>
                </a:moveTo>
                <a:cubicBezTo>
                  <a:pt x="100765" y="3738439"/>
                  <a:pt x="100479" y="3740544"/>
                  <a:pt x="101536" y="3742011"/>
                </a:cubicBezTo>
                <a:cubicBezTo>
                  <a:pt x="102184" y="3742906"/>
                  <a:pt x="103146" y="3743382"/>
                  <a:pt x="104194" y="3743382"/>
                </a:cubicBezTo>
                <a:cubicBezTo>
                  <a:pt x="104860" y="3743382"/>
                  <a:pt x="105527" y="3743182"/>
                  <a:pt x="106089" y="3742734"/>
                </a:cubicBezTo>
                <a:cubicBezTo>
                  <a:pt x="111900" y="3738534"/>
                  <a:pt x="117043" y="3733648"/>
                  <a:pt x="121529" y="3728209"/>
                </a:cubicBezTo>
                <a:cubicBezTo>
                  <a:pt x="122672" y="3726818"/>
                  <a:pt x="122491" y="3724723"/>
                  <a:pt x="121044" y="3723561"/>
                </a:cubicBezTo>
                <a:cubicBezTo>
                  <a:pt x="119729" y="3722446"/>
                  <a:pt x="117624" y="3722627"/>
                  <a:pt x="116491" y="3724027"/>
                </a:cubicBezTo>
                <a:cubicBezTo>
                  <a:pt x="112386" y="3729009"/>
                  <a:pt x="107623" y="3733467"/>
                  <a:pt x="102279" y="3737382"/>
                </a:cubicBezTo>
                <a:moveTo>
                  <a:pt x="118481" y="585286"/>
                </a:moveTo>
                <a:cubicBezTo>
                  <a:pt x="119053" y="585750"/>
                  <a:pt x="119815" y="585931"/>
                  <a:pt x="120482" y="585931"/>
                </a:cubicBezTo>
                <a:cubicBezTo>
                  <a:pt x="121529" y="585931"/>
                  <a:pt x="122482" y="585467"/>
                  <a:pt x="123139" y="584592"/>
                </a:cubicBezTo>
                <a:cubicBezTo>
                  <a:pt x="124206" y="583104"/>
                  <a:pt x="123901" y="581095"/>
                  <a:pt x="122396" y="579933"/>
                </a:cubicBezTo>
                <a:cubicBezTo>
                  <a:pt x="117234" y="576025"/>
                  <a:pt x="112671" y="571663"/>
                  <a:pt x="108680" y="566681"/>
                </a:cubicBezTo>
                <a:cubicBezTo>
                  <a:pt x="107537" y="565291"/>
                  <a:pt x="105442" y="565054"/>
                  <a:pt x="103984" y="566217"/>
                </a:cubicBezTo>
                <a:cubicBezTo>
                  <a:pt x="102584" y="567380"/>
                  <a:pt x="102279" y="569472"/>
                  <a:pt x="103537" y="570863"/>
                </a:cubicBezTo>
                <a:cubicBezTo>
                  <a:pt x="107813" y="576314"/>
                  <a:pt x="112852" y="581188"/>
                  <a:pt x="118481" y="585286"/>
                </a:cubicBezTo>
                <a:moveTo>
                  <a:pt x="0" y="565500"/>
                </a:moveTo>
                <a:lnTo>
                  <a:pt x="0" y="569225"/>
                </a:lnTo>
                <a:cubicBezTo>
                  <a:pt x="867" y="568082"/>
                  <a:pt x="724" y="566663"/>
                  <a:pt x="0" y="565500"/>
                </a:cubicBezTo>
                <a:moveTo>
                  <a:pt x="600056" y="760158"/>
                </a:moveTo>
                <a:cubicBezTo>
                  <a:pt x="598732" y="761465"/>
                  <a:pt x="598732" y="763596"/>
                  <a:pt x="600056" y="764804"/>
                </a:cubicBezTo>
                <a:cubicBezTo>
                  <a:pt x="601389" y="766158"/>
                  <a:pt x="603504" y="766158"/>
                  <a:pt x="604742" y="764804"/>
                </a:cubicBezTo>
                <a:lnTo>
                  <a:pt x="620906" y="748624"/>
                </a:lnTo>
                <a:lnTo>
                  <a:pt x="620906" y="755177"/>
                </a:lnTo>
                <a:cubicBezTo>
                  <a:pt x="621106" y="764446"/>
                  <a:pt x="618058" y="779692"/>
                  <a:pt x="614363" y="788626"/>
                </a:cubicBezTo>
                <a:cubicBezTo>
                  <a:pt x="613600" y="790343"/>
                  <a:pt x="614458" y="792249"/>
                  <a:pt x="616067" y="792989"/>
                </a:cubicBezTo>
                <a:cubicBezTo>
                  <a:pt x="616458" y="793179"/>
                  <a:pt x="616915" y="793314"/>
                  <a:pt x="617411" y="793314"/>
                </a:cubicBezTo>
                <a:cubicBezTo>
                  <a:pt x="618734" y="793314"/>
                  <a:pt x="619963" y="792533"/>
                  <a:pt x="620449" y="791277"/>
                </a:cubicBezTo>
                <a:cubicBezTo>
                  <a:pt x="624640" y="781506"/>
                  <a:pt x="627783" y="765275"/>
                  <a:pt x="627593" y="755177"/>
                </a:cubicBezTo>
                <a:lnTo>
                  <a:pt x="627593" y="748717"/>
                </a:lnTo>
                <a:lnTo>
                  <a:pt x="643776" y="764902"/>
                </a:lnTo>
                <a:cubicBezTo>
                  <a:pt x="644452" y="765604"/>
                  <a:pt x="645319" y="765883"/>
                  <a:pt x="646176" y="765883"/>
                </a:cubicBezTo>
                <a:cubicBezTo>
                  <a:pt x="647014" y="765883"/>
                  <a:pt x="647872" y="765604"/>
                  <a:pt x="648548" y="764902"/>
                </a:cubicBezTo>
                <a:cubicBezTo>
                  <a:pt x="649862" y="763596"/>
                  <a:pt x="649862" y="761465"/>
                  <a:pt x="648548" y="760251"/>
                </a:cubicBezTo>
                <a:lnTo>
                  <a:pt x="626640" y="738346"/>
                </a:lnTo>
                <a:cubicBezTo>
                  <a:pt x="626050" y="737792"/>
                  <a:pt x="625202" y="737374"/>
                  <a:pt x="624249" y="737374"/>
                </a:cubicBezTo>
                <a:cubicBezTo>
                  <a:pt x="623288" y="737374"/>
                  <a:pt x="622545" y="737792"/>
                  <a:pt x="621878" y="738346"/>
                </a:cubicBezTo>
                <a:lnTo>
                  <a:pt x="600056" y="760158"/>
                </a:lnTo>
                <a:close/>
                <a:moveTo>
                  <a:pt x="0" y="3967563"/>
                </a:moveTo>
                <a:lnTo>
                  <a:pt x="0" y="3971258"/>
                </a:lnTo>
                <a:cubicBezTo>
                  <a:pt x="867" y="3970115"/>
                  <a:pt x="724" y="3968696"/>
                  <a:pt x="0" y="3967563"/>
                </a:cubicBezTo>
                <a:moveTo>
                  <a:pt x="20936" y="3749650"/>
                </a:moveTo>
                <a:cubicBezTo>
                  <a:pt x="19231" y="3749088"/>
                  <a:pt x="17326" y="3749926"/>
                  <a:pt x="16650" y="3751650"/>
                </a:cubicBezTo>
                <a:cubicBezTo>
                  <a:pt x="15973" y="3753374"/>
                  <a:pt x="16935" y="3755279"/>
                  <a:pt x="18659" y="3755927"/>
                </a:cubicBezTo>
                <a:cubicBezTo>
                  <a:pt x="25232" y="3758441"/>
                  <a:pt x="32185" y="3760022"/>
                  <a:pt x="39233" y="3760718"/>
                </a:cubicBezTo>
                <a:lnTo>
                  <a:pt x="39605" y="3760718"/>
                </a:lnTo>
                <a:cubicBezTo>
                  <a:pt x="41329" y="3760718"/>
                  <a:pt x="42748" y="3759460"/>
                  <a:pt x="42958" y="3757746"/>
                </a:cubicBezTo>
                <a:cubicBezTo>
                  <a:pt x="43053" y="3755927"/>
                  <a:pt x="41700" y="3754250"/>
                  <a:pt x="39910" y="3754022"/>
                </a:cubicBezTo>
                <a:cubicBezTo>
                  <a:pt x="33423" y="3753374"/>
                  <a:pt x="27051" y="3751841"/>
                  <a:pt x="20936" y="3749650"/>
                </a:cubicBezTo>
                <a:moveTo>
                  <a:pt x="204778" y="526777"/>
                </a:moveTo>
                <a:cubicBezTo>
                  <a:pt x="204778" y="544683"/>
                  <a:pt x="190205" y="559287"/>
                  <a:pt x="172298" y="559287"/>
                </a:cubicBezTo>
                <a:cubicBezTo>
                  <a:pt x="154381" y="559287"/>
                  <a:pt x="139817" y="544683"/>
                  <a:pt x="139817" y="526777"/>
                </a:cubicBezTo>
                <a:cubicBezTo>
                  <a:pt x="139817" y="501848"/>
                  <a:pt x="164487" y="465153"/>
                  <a:pt x="172298" y="465153"/>
                </a:cubicBezTo>
                <a:cubicBezTo>
                  <a:pt x="180108" y="465153"/>
                  <a:pt x="204778" y="501848"/>
                  <a:pt x="204778" y="526777"/>
                </a:cubicBezTo>
                <a:moveTo>
                  <a:pt x="146475" y="526777"/>
                </a:moveTo>
                <a:cubicBezTo>
                  <a:pt x="146475" y="540962"/>
                  <a:pt x="158115" y="552589"/>
                  <a:pt x="172298" y="552589"/>
                </a:cubicBezTo>
                <a:cubicBezTo>
                  <a:pt x="186566" y="552589"/>
                  <a:pt x="198111" y="541055"/>
                  <a:pt x="198111" y="526777"/>
                </a:cubicBezTo>
                <a:cubicBezTo>
                  <a:pt x="198111" y="504964"/>
                  <a:pt x="177822" y="476781"/>
                  <a:pt x="172298" y="472218"/>
                </a:cubicBezTo>
                <a:cubicBezTo>
                  <a:pt x="166764" y="476781"/>
                  <a:pt x="146475" y="504964"/>
                  <a:pt x="146475" y="526777"/>
                </a:cubicBezTo>
                <a:moveTo>
                  <a:pt x="1323670" y="566681"/>
                </a:moveTo>
                <a:cubicBezTo>
                  <a:pt x="1322527" y="565291"/>
                  <a:pt x="1320441" y="565054"/>
                  <a:pt x="1319022" y="566217"/>
                </a:cubicBezTo>
                <a:cubicBezTo>
                  <a:pt x="1317574" y="567380"/>
                  <a:pt x="1317298" y="569472"/>
                  <a:pt x="1318536" y="570863"/>
                </a:cubicBezTo>
                <a:cubicBezTo>
                  <a:pt x="1322832" y="576309"/>
                  <a:pt x="1327880" y="581188"/>
                  <a:pt x="1333472" y="585286"/>
                </a:cubicBezTo>
                <a:cubicBezTo>
                  <a:pt x="1334062" y="585750"/>
                  <a:pt x="1334833" y="585931"/>
                  <a:pt x="1335481" y="585931"/>
                </a:cubicBezTo>
                <a:cubicBezTo>
                  <a:pt x="1336529" y="585931"/>
                  <a:pt x="1337472" y="585467"/>
                  <a:pt x="1338167" y="584587"/>
                </a:cubicBezTo>
                <a:cubicBezTo>
                  <a:pt x="1339206" y="583104"/>
                  <a:pt x="1338929" y="581095"/>
                  <a:pt x="1337396" y="579933"/>
                </a:cubicBezTo>
                <a:cubicBezTo>
                  <a:pt x="1332252" y="576025"/>
                  <a:pt x="1327671" y="571663"/>
                  <a:pt x="1323670" y="566681"/>
                </a:cubicBezTo>
                <a:moveTo>
                  <a:pt x="624154" y="592680"/>
                </a:moveTo>
                <a:cubicBezTo>
                  <a:pt x="623497" y="594396"/>
                  <a:pt x="624459" y="596308"/>
                  <a:pt x="626164" y="597005"/>
                </a:cubicBezTo>
                <a:cubicBezTo>
                  <a:pt x="632727" y="599470"/>
                  <a:pt x="639689" y="601098"/>
                  <a:pt x="646738" y="601750"/>
                </a:cubicBezTo>
                <a:lnTo>
                  <a:pt x="647109" y="601750"/>
                </a:lnTo>
                <a:cubicBezTo>
                  <a:pt x="648824" y="601750"/>
                  <a:pt x="650271" y="600489"/>
                  <a:pt x="650443" y="598768"/>
                </a:cubicBezTo>
                <a:cubicBezTo>
                  <a:pt x="650538" y="596917"/>
                  <a:pt x="649224" y="595280"/>
                  <a:pt x="647405" y="595098"/>
                </a:cubicBezTo>
                <a:cubicBezTo>
                  <a:pt x="640909" y="594396"/>
                  <a:pt x="634546" y="592908"/>
                  <a:pt x="628459" y="590681"/>
                </a:cubicBezTo>
                <a:cubicBezTo>
                  <a:pt x="626726" y="590118"/>
                  <a:pt x="624821" y="591006"/>
                  <a:pt x="624154" y="592680"/>
                </a:cubicBezTo>
                <a:moveTo>
                  <a:pt x="2237804" y="222187"/>
                </a:moveTo>
                <a:cubicBezTo>
                  <a:pt x="2245604" y="222187"/>
                  <a:pt x="2270255" y="258840"/>
                  <a:pt x="2270255" y="283815"/>
                </a:cubicBezTo>
                <a:cubicBezTo>
                  <a:pt x="2270255" y="301722"/>
                  <a:pt x="2255711" y="316279"/>
                  <a:pt x="2237804" y="316279"/>
                </a:cubicBezTo>
                <a:cubicBezTo>
                  <a:pt x="2219897" y="316279"/>
                  <a:pt x="2205323" y="301722"/>
                  <a:pt x="2205323" y="283815"/>
                </a:cubicBezTo>
                <a:cubicBezTo>
                  <a:pt x="2205323" y="258840"/>
                  <a:pt x="2229993" y="222187"/>
                  <a:pt x="2237804" y="222187"/>
                </a:cubicBezTo>
                <a:moveTo>
                  <a:pt x="2237804" y="309627"/>
                </a:moveTo>
                <a:cubicBezTo>
                  <a:pt x="2252081" y="309627"/>
                  <a:pt x="2263702" y="298093"/>
                  <a:pt x="2263616" y="283815"/>
                </a:cubicBezTo>
                <a:cubicBezTo>
                  <a:pt x="2263616" y="262002"/>
                  <a:pt x="2243299" y="233819"/>
                  <a:pt x="2237804" y="229219"/>
                </a:cubicBezTo>
                <a:cubicBezTo>
                  <a:pt x="2232270" y="233819"/>
                  <a:pt x="2211991" y="262002"/>
                  <a:pt x="2211991" y="283815"/>
                </a:cubicBezTo>
                <a:cubicBezTo>
                  <a:pt x="2211991" y="297995"/>
                  <a:pt x="2223602" y="309627"/>
                  <a:pt x="2237804" y="309627"/>
                </a:cubicBezTo>
                <a:moveTo>
                  <a:pt x="1353102" y="592680"/>
                </a:moveTo>
                <a:cubicBezTo>
                  <a:pt x="1352445" y="594396"/>
                  <a:pt x="1353388" y="596308"/>
                  <a:pt x="1355103" y="597005"/>
                </a:cubicBezTo>
                <a:cubicBezTo>
                  <a:pt x="1361684" y="599470"/>
                  <a:pt x="1368637" y="601098"/>
                  <a:pt x="1375686" y="601750"/>
                </a:cubicBezTo>
                <a:lnTo>
                  <a:pt x="1376057" y="601750"/>
                </a:lnTo>
                <a:cubicBezTo>
                  <a:pt x="1377782" y="601750"/>
                  <a:pt x="1379201" y="600489"/>
                  <a:pt x="1379382" y="598768"/>
                </a:cubicBezTo>
                <a:cubicBezTo>
                  <a:pt x="1379496" y="596917"/>
                  <a:pt x="1378153" y="595280"/>
                  <a:pt x="1376334" y="595098"/>
                </a:cubicBezTo>
                <a:cubicBezTo>
                  <a:pt x="1369886" y="594396"/>
                  <a:pt x="1363475" y="592908"/>
                  <a:pt x="1357389" y="590681"/>
                </a:cubicBezTo>
                <a:cubicBezTo>
                  <a:pt x="1355684" y="590118"/>
                  <a:pt x="1353778" y="591006"/>
                  <a:pt x="1353102" y="592680"/>
                </a:cubicBezTo>
                <a:moveTo>
                  <a:pt x="1144324" y="465149"/>
                </a:moveTo>
                <a:cubicBezTo>
                  <a:pt x="1152134" y="465149"/>
                  <a:pt x="1176785" y="501848"/>
                  <a:pt x="1176785" y="526777"/>
                </a:cubicBezTo>
                <a:cubicBezTo>
                  <a:pt x="1176785" y="544683"/>
                  <a:pt x="1162231" y="559287"/>
                  <a:pt x="1144324" y="559287"/>
                </a:cubicBezTo>
                <a:cubicBezTo>
                  <a:pt x="1126417" y="559287"/>
                  <a:pt x="1111844" y="544683"/>
                  <a:pt x="1111844" y="526777"/>
                </a:cubicBezTo>
                <a:cubicBezTo>
                  <a:pt x="1111844" y="501848"/>
                  <a:pt x="1136523" y="465149"/>
                  <a:pt x="1144324" y="465149"/>
                </a:cubicBezTo>
                <a:moveTo>
                  <a:pt x="1144324" y="552589"/>
                </a:moveTo>
                <a:cubicBezTo>
                  <a:pt x="1158602" y="552589"/>
                  <a:pt x="1170137" y="541055"/>
                  <a:pt x="1170137" y="526777"/>
                </a:cubicBezTo>
                <a:cubicBezTo>
                  <a:pt x="1170137" y="504964"/>
                  <a:pt x="1149839" y="476781"/>
                  <a:pt x="1144324" y="472218"/>
                </a:cubicBezTo>
                <a:cubicBezTo>
                  <a:pt x="1138790" y="476781"/>
                  <a:pt x="1118511" y="504964"/>
                  <a:pt x="1118511" y="526777"/>
                </a:cubicBezTo>
                <a:cubicBezTo>
                  <a:pt x="1118511" y="540958"/>
                  <a:pt x="1130122" y="552589"/>
                  <a:pt x="1144324" y="552589"/>
                </a:cubicBezTo>
                <a:moveTo>
                  <a:pt x="1387297" y="465149"/>
                </a:moveTo>
                <a:cubicBezTo>
                  <a:pt x="1395098" y="465149"/>
                  <a:pt x="1419777" y="501848"/>
                  <a:pt x="1419777" y="526777"/>
                </a:cubicBezTo>
                <a:cubicBezTo>
                  <a:pt x="1419777" y="544683"/>
                  <a:pt x="1405204" y="559287"/>
                  <a:pt x="1387297" y="559287"/>
                </a:cubicBezTo>
                <a:cubicBezTo>
                  <a:pt x="1369380" y="559287"/>
                  <a:pt x="1354836" y="544683"/>
                  <a:pt x="1354836" y="526777"/>
                </a:cubicBezTo>
                <a:cubicBezTo>
                  <a:pt x="1354836" y="501848"/>
                  <a:pt x="1379496" y="465149"/>
                  <a:pt x="1387297" y="465149"/>
                </a:cubicBezTo>
                <a:moveTo>
                  <a:pt x="1387297" y="552589"/>
                </a:moveTo>
                <a:cubicBezTo>
                  <a:pt x="1401594" y="552589"/>
                  <a:pt x="1413110" y="541055"/>
                  <a:pt x="1413110" y="526777"/>
                </a:cubicBezTo>
                <a:cubicBezTo>
                  <a:pt x="1413110" y="504964"/>
                  <a:pt x="1392821" y="476781"/>
                  <a:pt x="1387297" y="472218"/>
                </a:cubicBezTo>
                <a:cubicBezTo>
                  <a:pt x="1381792" y="476781"/>
                  <a:pt x="1361475" y="504964"/>
                  <a:pt x="1361475" y="526777"/>
                </a:cubicBezTo>
                <a:cubicBezTo>
                  <a:pt x="1361475" y="540958"/>
                  <a:pt x="1373115" y="552589"/>
                  <a:pt x="1387297" y="552589"/>
                </a:cubicBezTo>
                <a:moveTo>
                  <a:pt x="1572092" y="760158"/>
                </a:moveTo>
                <a:cubicBezTo>
                  <a:pt x="1570748" y="761465"/>
                  <a:pt x="1570748" y="763596"/>
                  <a:pt x="1572092" y="764804"/>
                </a:cubicBezTo>
                <a:cubicBezTo>
                  <a:pt x="1573416" y="766158"/>
                  <a:pt x="1575521" y="766158"/>
                  <a:pt x="1576740" y="764804"/>
                </a:cubicBezTo>
                <a:lnTo>
                  <a:pt x="1592961" y="748624"/>
                </a:lnTo>
                <a:lnTo>
                  <a:pt x="1592961" y="755177"/>
                </a:lnTo>
                <a:cubicBezTo>
                  <a:pt x="1593142" y="764446"/>
                  <a:pt x="1590094" y="779692"/>
                  <a:pt x="1586370" y="788626"/>
                </a:cubicBezTo>
                <a:cubicBezTo>
                  <a:pt x="1585607" y="790343"/>
                  <a:pt x="1586465" y="792249"/>
                  <a:pt x="1588094" y="792989"/>
                </a:cubicBezTo>
                <a:cubicBezTo>
                  <a:pt x="1588465" y="793179"/>
                  <a:pt x="1588951" y="793314"/>
                  <a:pt x="1589418" y="793314"/>
                </a:cubicBezTo>
                <a:cubicBezTo>
                  <a:pt x="1590770" y="793314"/>
                  <a:pt x="1591999" y="792533"/>
                  <a:pt x="1592466" y="791277"/>
                </a:cubicBezTo>
                <a:cubicBezTo>
                  <a:pt x="1596676" y="781506"/>
                  <a:pt x="1599819" y="765275"/>
                  <a:pt x="1599609" y="755177"/>
                </a:cubicBezTo>
                <a:lnTo>
                  <a:pt x="1599609" y="748717"/>
                </a:lnTo>
                <a:lnTo>
                  <a:pt x="1615811" y="764902"/>
                </a:lnTo>
                <a:cubicBezTo>
                  <a:pt x="1616450" y="765604"/>
                  <a:pt x="1617326" y="765883"/>
                  <a:pt x="1618183" y="765883"/>
                </a:cubicBezTo>
                <a:cubicBezTo>
                  <a:pt x="1619040" y="765883"/>
                  <a:pt x="1619907" y="765604"/>
                  <a:pt x="1620574" y="764902"/>
                </a:cubicBezTo>
                <a:cubicBezTo>
                  <a:pt x="1621898" y="763596"/>
                  <a:pt x="1621898" y="761465"/>
                  <a:pt x="1620574" y="760251"/>
                </a:cubicBezTo>
                <a:lnTo>
                  <a:pt x="1598676" y="738346"/>
                </a:lnTo>
                <a:cubicBezTo>
                  <a:pt x="1598085" y="737792"/>
                  <a:pt x="1597237" y="737374"/>
                  <a:pt x="1596285" y="737374"/>
                </a:cubicBezTo>
                <a:cubicBezTo>
                  <a:pt x="1595323" y="737374"/>
                  <a:pt x="1594561" y="737792"/>
                  <a:pt x="1593913" y="738346"/>
                </a:cubicBezTo>
                <a:lnTo>
                  <a:pt x="1572092" y="760158"/>
                </a:lnTo>
                <a:close/>
                <a:moveTo>
                  <a:pt x="1110120" y="592680"/>
                </a:moveTo>
                <a:cubicBezTo>
                  <a:pt x="1109443" y="594396"/>
                  <a:pt x="1110396" y="596308"/>
                  <a:pt x="1112129" y="597005"/>
                </a:cubicBezTo>
                <a:cubicBezTo>
                  <a:pt x="1118702" y="599470"/>
                  <a:pt x="1125655" y="601098"/>
                  <a:pt x="1132704" y="601750"/>
                </a:cubicBezTo>
                <a:lnTo>
                  <a:pt x="1133075" y="601750"/>
                </a:lnTo>
                <a:cubicBezTo>
                  <a:pt x="1134790" y="601750"/>
                  <a:pt x="1136209" y="600489"/>
                  <a:pt x="1136418" y="598768"/>
                </a:cubicBezTo>
                <a:cubicBezTo>
                  <a:pt x="1136513" y="596917"/>
                  <a:pt x="1135170" y="595280"/>
                  <a:pt x="1133380" y="595098"/>
                </a:cubicBezTo>
                <a:cubicBezTo>
                  <a:pt x="1126884" y="594396"/>
                  <a:pt x="1120511" y="592908"/>
                  <a:pt x="1114397" y="590681"/>
                </a:cubicBezTo>
                <a:cubicBezTo>
                  <a:pt x="1112701" y="590118"/>
                  <a:pt x="1110796" y="591006"/>
                  <a:pt x="1110120" y="592680"/>
                </a:cubicBezTo>
                <a:moveTo>
                  <a:pt x="1566653" y="566681"/>
                </a:moveTo>
                <a:cubicBezTo>
                  <a:pt x="1565520" y="565291"/>
                  <a:pt x="1563424" y="565054"/>
                  <a:pt x="1562005" y="566217"/>
                </a:cubicBezTo>
                <a:cubicBezTo>
                  <a:pt x="1560566" y="567380"/>
                  <a:pt x="1560280" y="569472"/>
                  <a:pt x="1561519" y="570863"/>
                </a:cubicBezTo>
                <a:cubicBezTo>
                  <a:pt x="1565796" y="576309"/>
                  <a:pt x="1570834" y="581188"/>
                  <a:pt x="1576473" y="585286"/>
                </a:cubicBezTo>
                <a:cubicBezTo>
                  <a:pt x="1577044" y="585750"/>
                  <a:pt x="1577787" y="585931"/>
                  <a:pt x="1578473" y="585931"/>
                </a:cubicBezTo>
                <a:cubicBezTo>
                  <a:pt x="1579512" y="585931"/>
                  <a:pt x="1580473" y="585467"/>
                  <a:pt x="1581140" y="584587"/>
                </a:cubicBezTo>
                <a:cubicBezTo>
                  <a:pt x="1582188" y="583104"/>
                  <a:pt x="1581902" y="581095"/>
                  <a:pt x="1580359" y="579933"/>
                </a:cubicBezTo>
                <a:cubicBezTo>
                  <a:pt x="1575235" y="576025"/>
                  <a:pt x="1570654" y="571663"/>
                  <a:pt x="1566653" y="566681"/>
                </a:cubicBezTo>
                <a:moveTo>
                  <a:pt x="1419692" y="589657"/>
                </a:moveTo>
                <a:cubicBezTo>
                  <a:pt x="1412548" y="591839"/>
                  <a:pt x="1405309" y="593754"/>
                  <a:pt x="1398146" y="595374"/>
                </a:cubicBezTo>
                <a:cubicBezTo>
                  <a:pt x="1396365" y="595754"/>
                  <a:pt x="1395317" y="597563"/>
                  <a:pt x="1395679" y="599373"/>
                </a:cubicBezTo>
                <a:cubicBezTo>
                  <a:pt x="1396156" y="601001"/>
                  <a:pt x="1397508" y="602029"/>
                  <a:pt x="1399013" y="602029"/>
                </a:cubicBezTo>
                <a:cubicBezTo>
                  <a:pt x="1399318" y="602029"/>
                  <a:pt x="1399508" y="602029"/>
                  <a:pt x="1399775" y="601935"/>
                </a:cubicBezTo>
                <a:cubicBezTo>
                  <a:pt x="1407014" y="600210"/>
                  <a:pt x="1414443" y="598307"/>
                  <a:pt x="1421692" y="596029"/>
                </a:cubicBezTo>
                <a:cubicBezTo>
                  <a:pt x="1423502" y="595466"/>
                  <a:pt x="1424454" y="593657"/>
                  <a:pt x="1423873" y="591839"/>
                </a:cubicBezTo>
                <a:cubicBezTo>
                  <a:pt x="1423321" y="590122"/>
                  <a:pt x="1421492" y="589095"/>
                  <a:pt x="1419692" y="589657"/>
                </a:cubicBezTo>
                <a:moveTo>
                  <a:pt x="1329099" y="760158"/>
                </a:moveTo>
                <a:cubicBezTo>
                  <a:pt x="1327766" y="761465"/>
                  <a:pt x="1327766" y="763596"/>
                  <a:pt x="1329099" y="764804"/>
                </a:cubicBezTo>
                <a:cubicBezTo>
                  <a:pt x="1330433" y="766158"/>
                  <a:pt x="1332529" y="766158"/>
                  <a:pt x="1333795" y="764804"/>
                </a:cubicBezTo>
                <a:lnTo>
                  <a:pt x="1349978" y="748624"/>
                </a:lnTo>
                <a:lnTo>
                  <a:pt x="1349978" y="755177"/>
                </a:lnTo>
                <a:cubicBezTo>
                  <a:pt x="1350150" y="764446"/>
                  <a:pt x="1347111" y="779692"/>
                  <a:pt x="1343387" y="788626"/>
                </a:cubicBezTo>
                <a:cubicBezTo>
                  <a:pt x="1342615" y="790343"/>
                  <a:pt x="1343482" y="792249"/>
                  <a:pt x="1345111" y="792989"/>
                </a:cubicBezTo>
                <a:cubicBezTo>
                  <a:pt x="1345568" y="793179"/>
                  <a:pt x="1345978" y="793314"/>
                  <a:pt x="1346445" y="793314"/>
                </a:cubicBezTo>
                <a:cubicBezTo>
                  <a:pt x="1347778" y="793314"/>
                  <a:pt x="1349016" y="792533"/>
                  <a:pt x="1349483" y="791277"/>
                </a:cubicBezTo>
                <a:cubicBezTo>
                  <a:pt x="1353693" y="781506"/>
                  <a:pt x="1356836" y="765275"/>
                  <a:pt x="1356636" y="755177"/>
                </a:cubicBezTo>
                <a:lnTo>
                  <a:pt x="1356636" y="748717"/>
                </a:lnTo>
                <a:lnTo>
                  <a:pt x="1372828" y="764902"/>
                </a:lnTo>
                <a:cubicBezTo>
                  <a:pt x="1373514" y="765604"/>
                  <a:pt x="1374334" y="765883"/>
                  <a:pt x="1375200" y="765883"/>
                </a:cubicBezTo>
                <a:cubicBezTo>
                  <a:pt x="1376057" y="765883"/>
                  <a:pt x="1376915" y="765604"/>
                  <a:pt x="1377591" y="764902"/>
                </a:cubicBezTo>
                <a:cubicBezTo>
                  <a:pt x="1378905" y="763596"/>
                  <a:pt x="1378905" y="761465"/>
                  <a:pt x="1377591" y="760251"/>
                </a:cubicBezTo>
                <a:lnTo>
                  <a:pt x="1355684" y="738346"/>
                </a:lnTo>
                <a:cubicBezTo>
                  <a:pt x="1355093" y="737792"/>
                  <a:pt x="1354245" y="737374"/>
                  <a:pt x="1353302" y="737374"/>
                </a:cubicBezTo>
                <a:cubicBezTo>
                  <a:pt x="1352340" y="737374"/>
                  <a:pt x="1351579" y="737792"/>
                  <a:pt x="1350921" y="738346"/>
                </a:cubicBezTo>
                <a:lnTo>
                  <a:pt x="1329099" y="760158"/>
                </a:lnTo>
                <a:close/>
                <a:moveTo>
                  <a:pt x="1086031" y="760158"/>
                </a:moveTo>
                <a:cubicBezTo>
                  <a:pt x="1084697" y="761465"/>
                  <a:pt x="1084697" y="763596"/>
                  <a:pt x="1086031" y="764804"/>
                </a:cubicBezTo>
                <a:cubicBezTo>
                  <a:pt x="1087365" y="766158"/>
                  <a:pt x="1089450" y="766158"/>
                  <a:pt x="1090708" y="764804"/>
                </a:cubicBezTo>
                <a:lnTo>
                  <a:pt x="1106871" y="748624"/>
                </a:lnTo>
                <a:lnTo>
                  <a:pt x="1106871" y="755177"/>
                </a:lnTo>
                <a:cubicBezTo>
                  <a:pt x="1107081" y="764446"/>
                  <a:pt x="1104033" y="779692"/>
                  <a:pt x="1100299" y="788626"/>
                </a:cubicBezTo>
                <a:cubicBezTo>
                  <a:pt x="1099547" y="790343"/>
                  <a:pt x="1100404" y="792249"/>
                  <a:pt x="1102043" y="792989"/>
                </a:cubicBezTo>
                <a:cubicBezTo>
                  <a:pt x="1102414" y="793179"/>
                  <a:pt x="1102880" y="793314"/>
                  <a:pt x="1103357" y="793314"/>
                </a:cubicBezTo>
                <a:cubicBezTo>
                  <a:pt x="1104709" y="793314"/>
                  <a:pt x="1105938" y="792533"/>
                  <a:pt x="1106415" y="791277"/>
                </a:cubicBezTo>
                <a:cubicBezTo>
                  <a:pt x="1110606" y="781506"/>
                  <a:pt x="1113748" y="765275"/>
                  <a:pt x="1113568" y="755177"/>
                </a:cubicBezTo>
                <a:lnTo>
                  <a:pt x="1113568" y="748717"/>
                </a:lnTo>
                <a:lnTo>
                  <a:pt x="1129751" y="764902"/>
                </a:lnTo>
                <a:cubicBezTo>
                  <a:pt x="1130417" y="765604"/>
                  <a:pt x="1131255" y="765883"/>
                  <a:pt x="1132132" y="765883"/>
                </a:cubicBezTo>
                <a:cubicBezTo>
                  <a:pt x="1132989" y="765883"/>
                  <a:pt x="1133837" y="765604"/>
                  <a:pt x="1134523" y="764902"/>
                </a:cubicBezTo>
                <a:cubicBezTo>
                  <a:pt x="1135828" y="763596"/>
                  <a:pt x="1135828" y="761465"/>
                  <a:pt x="1134523" y="760251"/>
                </a:cubicBezTo>
                <a:lnTo>
                  <a:pt x="1112615" y="738346"/>
                </a:lnTo>
                <a:cubicBezTo>
                  <a:pt x="1112015" y="737792"/>
                  <a:pt x="1111177" y="737374"/>
                  <a:pt x="1110215" y="737374"/>
                </a:cubicBezTo>
                <a:cubicBezTo>
                  <a:pt x="1109243" y="737374"/>
                  <a:pt x="1108510" y="737792"/>
                  <a:pt x="1107853" y="738346"/>
                </a:cubicBezTo>
                <a:lnTo>
                  <a:pt x="1086031" y="760158"/>
                </a:lnTo>
                <a:close/>
                <a:moveTo>
                  <a:pt x="690724" y="589657"/>
                </a:moveTo>
                <a:cubicBezTo>
                  <a:pt x="683580" y="591839"/>
                  <a:pt x="676360" y="593754"/>
                  <a:pt x="669217" y="595374"/>
                </a:cubicBezTo>
                <a:cubicBezTo>
                  <a:pt x="667407" y="595754"/>
                  <a:pt x="666350" y="597563"/>
                  <a:pt x="666722" y="599373"/>
                </a:cubicBezTo>
                <a:cubicBezTo>
                  <a:pt x="667112" y="601001"/>
                  <a:pt x="668550" y="602029"/>
                  <a:pt x="670074" y="602029"/>
                </a:cubicBezTo>
                <a:cubicBezTo>
                  <a:pt x="670350" y="602029"/>
                  <a:pt x="670550" y="602029"/>
                  <a:pt x="670817" y="601935"/>
                </a:cubicBezTo>
                <a:cubicBezTo>
                  <a:pt x="678085" y="600210"/>
                  <a:pt x="685495" y="598307"/>
                  <a:pt x="692734" y="596029"/>
                </a:cubicBezTo>
                <a:cubicBezTo>
                  <a:pt x="694534" y="595466"/>
                  <a:pt x="695487" y="593657"/>
                  <a:pt x="694934" y="591839"/>
                </a:cubicBezTo>
                <a:cubicBezTo>
                  <a:pt x="694363" y="590122"/>
                  <a:pt x="692544" y="589095"/>
                  <a:pt x="690724" y="589657"/>
                </a:cubicBezTo>
                <a:moveTo>
                  <a:pt x="837733" y="566681"/>
                </a:moveTo>
                <a:cubicBezTo>
                  <a:pt x="836562" y="565291"/>
                  <a:pt x="834466" y="565054"/>
                  <a:pt x="833047" y="566217"/>
                </a:cubicBezTo>
                <a:cubicBezTo>
                  <a:pt x="831589" y="567380"/>
                  <a:pt x="831323" y="569472"/>
                  <a:pt x="832561" y="570863"/>
                </a:cubicBezTo>
                <a:cubicBezTo>
                  <a:pt x="836857" y="576309"/>
                  <a:pt x="841896" y="581188"/>
                  <a:pt x="847506" y="585286"/>
                </a:cubicBezTo>
                <a:cubicBezTo>
                  <a:pt x="848087" y="585750"/>
                  <a:pt x="848858" y="585931"/>
                  <a:pt x="849506" y="585931"/>
                </a:cubicBezTo>
                <a:cubicBezTo>
                  <a:pt x="850582" y="585931"/>
                  <a:pt x="851506" y="585467"/>
                  <a:pt x="852182" y="584587"/>
                </a:cubicBezTo>
                <a:cubicBezTo>
                  <a:pt x="853240" y="583104"/>
                  <a:pt x="852954" y="581095"/>
                  <a:pt x="851411" y="579933"/>
                </a:cubicBezTo>
                <a:cubicBezTo>
                  <a:pt x="846268" y="576025"/>
                  <a:pt x="841714" y="571663"/>
                  <a:pt x="837733" y="566681"/>
                </a:cubicBezTo>
                <a:moveTo>
                  <a:pt x="658358" y="465149"/>
                </a:moveTo>
                <a:cubicBezTo>
                  <a:pt x="666169" y="465149"/>
                  <a:pt x="690848" y="501848"/>
                  <a:pt x="690848" y="526777"/>
                </a:cubicBezTo>
                <a:cubicBezTo>
                  <a:pt x="690848" y="544683"/>
                  <a:pt x="676265" y="559287"/>
                  <a:pt x="658358" y="559287"/>
                </a:cubicBezTo>
                <a:cubicBezTo>
                  <a:pt x="640452" y="559287"/>
                  <a:pt x="625869" y="544683"/>
                  <a:pt x="625869" y="526777"/>
                </a:cubicBezTo>
                <a:cubicBezTo>
                  <a:pt x="625869" y="501848"/>
                  <a:pt x="650548" y="465149"/>
                  <a:pt x="658358" y="465149"/>
                </a:cubicBezTo>
                <a:moveTo>
                  <a:pt x="658358" y="552589"/>
                </a:moveTo>
                <a:cubicBezTo>
                  <a:pt x="672541" y="552589"/>
                  <a:pt x="684171" y="541055"/>
                  <a:pt x="684171" y="526777"/>
                </a:cubicBezTo>
                <a:cubicBezTo>
                  <a:pt x="684171" y="504964"/>
                  <a:pt x="663873" y="476781"/>
                  <a:pt x="658358" y="472218"/>
                </a:cubicBezTo>
                <a:cubicBezTo>
                  <a:pt x="652815" y="476781"/>
                  <a:pt x="632546" y="504964"/>
                  <a:pt x="632546" y="526777"/>
                </a:cubicBezTo>
                <a:cubicBezTo>
                  <a:pt x="632546" y="540958"/>
                  <a:pt x="644176" y="552589"/>
                  <a:pt x="658358" y="552589"/>
                </a:cubicBezTo>
                <a:moveTo>
                  <a:pt x="843039" y="760158"/>
                </a:moveTo>
                <a:cubicBezTo>
                  <a:pt x="841724" y="761465"/>
                  <a:pt x="841724" y="763596"/>
                  <a:pt x="843039" y="764804"/>
                </a:cubicBezTo>
                <a:cubicBezTo>
                  <a:pt x="844372" y="766158"/>
                  <a:pt x="846468" y="766158"/>
                  <a:pt x="847715" y="764804"/>
                </a:cubicBezTo>
                <a:lnTo>
                  <a:pt x="863908" y="748624"/>
                </a:lnTo>
                <a:lnTo>
                  <a:pt x="863908" y="755177"/>
                </a:lnTo>
                <a:cubicBezTo>
                  <a:pt x="864089" y="764446"/>
                  <a:pt x="861050" y="779692"/>
                  <a:pt x="857316" y="788626"/>
                </a:cubicBezTo>
                <a:cubicBezTo>
                  <a:pt x="856679" y="790343"/>
                  <a:pt x="857422" y="792249"/>
                  <a:pt x="859050" y="792989"/>
                </a:cubicBezTo>
                <a:cubicBezTo>
                  <a:pt x="859536" y="793179"/>
                  <a:pt x="859907" y="793314"/>
                  <a:pt x="860374" y="793314"/>
                </a:cubicBezTo>
                <a:cubicBezTo>
                  <a:pt x="861717" y="793314"/>
                  <a:pt x="862955" y="792533"/>
                  <a:pt x="863422" y="791277"/>
                </a:cubicBezTo>
                <a:cubicBezTo>
                  <a:pt x="867623" y="781506"/>
                  <a:pt x="870756" y="765275"/>
                  <a:pt x="870585" y="755177"/>
                </a:cubicBezTo>
                <a:lnTo>
                  <a:pt x="870585" y="748717"/>
                </a:lnTo>
                <a:lnTo>
                  <a:pt x="886768" y="764902"/>
                </a:lnTo>
                <a:cubicBezTo>
                  <a:pt x="887435" y="765604"/>
                  <a:pt x="888292" y="765883"/>
                  <a:pt x="889130" y="765883"/>
                </a:cubicBezTo>
                <a:cubicBezTo>
                  <a:pt x="889997" y="765883"/>
                  <a:pt x="890864" y="765604"/>
                  <a:pt x="891530" y="764902"/>
                </a:cubicBezTo>
                <a:cubicBezTo>
                  <a:pt x="892854" y="763596"/>
                  <a:pt x="892854" y="761465"/>
                  <a:pt x="891530" y="760251"/>
                </a:cubicBezTo>
                <a:lnTo>
                  <a:pt x="869623" y="738346"/>
                </a:lnTo>
                <a:cubicBezTo>
                  <a:pt x="869042" y="737792"/>
                  <a:pt x="868185" y="737374"/>
                  <a:pt x="867232" y="737374"/>
                </a:cubicBezTo>
                <a:cubicBezTo>
                  <a:pt x="866270" y="737374"/>
                  <a:pt x="865537" y="737792"/>
                  <a:pt x="864861" y="738346"/>
                </a:cubicBezTo>
                <a:lnTo>
                  <a:pt x="843039" y="760158"/>
                </a:lnTo>
                <a:close/>
                <a:moveTo>
                  <a:pt x="933726" y="589657"/>
                </a:moveTo>
                <a:cubicBezTo>
                  <a:pt x="926582" y="591839"/>
                  <a:pt x="919343" y="593754"/>
                  <a:pt x="912200" y="595374"/>
                </a:cubicBezTo>
                <a:cubicBezTo>
                  <a:pt x="910390" y="595754"/>
                  <a:pt x="909332" y="597563"/>
                  <a:pt x="909704" y="599373"/>
                </a:cubicBezTo>
                <a:cubicBezTo>
                  <a:pt x="910114" y="601001"/>
                  <a:pt x="911543" y="602029"/>
                  <a:pt x="913038" y="602029"/>
                </a:cubicBezTo>
                <a:cubicBezTo>
                  <a:pt x="913343" y="602029"/>
                  <a:pt x="913543" y="602029"/>
                  <a:pt x="913809" y="601935"/>
                </a:cubicBezTo>
                <a:cubicBezTo>
                  <a:pt x="921077" y="600210"/>
                  <a:pt x="928478" y="598307"/>
                  <a:pt x="935727" y="596029"/>
                </a:cubicBezTo>
                <a:cubicBezTo>
                  <a:pt x="937527" y="595466"/>
                  <a:pt x="938489" y="593657"/>
                  <a:pt x="937927" y="591839"/>
                </a:cubicBezTo>
                <a:cubicBezTo>
                  <a:pt x="937355" y="590122"/>
                  <a:pt x="935526" y="589095"/>
                  <a:pt x="933726" y="589657"/>
                </a:cubicBezTo>
                <a:moveTo>
                  <a:pt x="1080706" y="566681"/>
                </a:moveTo>
                <a:cubicBezTo>
                  <a:pt x="1079545" y="565291"/>
                  <a:pt x="1077449" y="565054"/>
                  <a:pt x="1076030" y="566217"/>
                </a:cubicBezTo>
                <a:cubicBezTo>
                  <a:pt x="1074591" y="567380"/>
                  <a:pt x="1074296" y="569472"/>
                  <a:pt x="1075544" y="570863"/>
                </a:cubicBezTo>
                <a:cubicBezTo>
                  <a:pt x="1079839" y="576309"/>
                  <a:pt x="1084879" y="581188"/>
                  <a:pt x="1090498" y="585286"/>
                </a:cubicBezTo>
                <a:cubicBezTo>
                  <a:pt x="1091079" y="585750"/>
                  <a:pt x="1091841" y="585931"/>
                  <a:pt x="1092498" y="585931"/>
                </a:cubicBezTo>
                <a:cubicBezTo>
                  <a:pt x="1093537" y="585931"/>
                  <a:pt x="1094498" y="585467"/>
                  <a:pt x="1095165" y="584587"/>
                </a:cubicBezTo>
                <a:cubicBezTo>
                  <a:pt x="1096213" y="583104"/>
                  <a:pt x="1095937" y="581095"/>
                  <a:pt x="1094394" y="579933"/>
                </a:cubicBezTo>
                <a:cubicBezTo>
                  <a:pt x="1089250" y="576025"/>
                  <a:pt x="1084707" y="571663"/>
                  <a:pt x="1080706" y="566681"/>
                </a:cubicBezTo>
                <a:moveTo>
                  <a:pt x="901341" y="465149"/>
                </a:moveTo>
                <a:cubicBezTo>
                  <a:pt x="909171" y="465149"/>
                  <a:pt x="933802" y="501848"/>
                  <a:pt x="933802" y="526777"/>
                </a:cubicBezTo>
                <a:cubicBezTo>
                  <a:pt x="933802" y="544683"/>
                  <a:pt x="919248" y="559287"/>
                  <a:pt x="901341" y="559287"/>
                </a:cubicBezTo>
                <a:cubicBezTo>
                  <a:pt x="883434" y="559287"/>
                  <a:pt x="868861" y="544683"/>
                  <a:pt x="868861" y="526777"/>
                </a:cubicBezTo>
                <a:cubicBezTo>
                  <a:pt x="868861" y="501848"/>
                  <a:pt x="893540" y="465149"/>
                  <a:pt x="901341" y="465149"/>
                </a:cubicBezTo>
                <a:moveTo>
                  <a:pt x="901341" y="552589"/>
                </a:moveTo>
                <a:cubicBezTo>
                  <a:pt x="915533" y="552589"/>
                  <a:pt x="927154" y="541055"/>
                  <a:pt x="927154" y="526777"/>
                </a:cubicBezTo>
                <a:cubicBezTo>
                  <a:pt x="927154" y="504964"/>
                  <a:pt x="906856" y="476781"/>
                  <a:pt x="901341" y="472218"/>
                </a:cubicBezTo>
                <a:cubicBezTo>
                  <a:pt x="895807" y="476781"/>
                  <a:pt x="875529" y="504964"/>
                  <a:pt x="875529" y="526777"/>
                </a:cubicBezTo>
                <a:cubicBezTo>
                  <a:pt x="875529" y="540958"/>
                  <a:pt x="887130" y="552589"/>
                  <a:pt x="901341" y="552589"/>
                </a:cubicBezTo>
                <a:moveTo>
                  <a:pt x="867127" y="592680"/>
                </a:moveTo>
                <a:cubicBezTo>
                  <a:pt x="866480" y="594396"/>
                  <a:pt x="867451" y="596308"/>
                  <a:pt x="869128" y="597005"/>
                </a:cubicBezTo>
                <a:cubicBezTo>
                  <a:pt x="875719" y="599470"/>
                  <a:pt x="882662" y="601098"/>
                  <a:pt x="889721" y="601750"/>
                </a:cubicBezTo>
                <a:lnTo>
                  <a:pt x="890092" y="601750"/>
                </a:lnTo>
                <a:cubicBezTo>
                  <a:pt x="891807" y="601750"/>
                  <a:pt x="893254" y="600489"/>
                  <a:pt x="893436" y="598768"/>
                </a:cubicBezTo>
                <a:cubicBezTo>
                  <a:pt x="893521" y="596917"/>
                  <a:pt x="892197" y="595280"/>
                  <a:pt x="890397" y="595098"/>
                </a:cubicBezTo>
                <a:cubicBezTo>
                  <a:pt x="883901" y="594396"/>
                  <a:pt x="877528" y="592908"/>
                  <a:pt x="871442" y="590681"/>
                </a:cubicBezTo>
                <a:cubicBezTo>
                  <a:pt x="869709" y="590118"/>
                  <a:pt x="867813" y="591006"/>
                  <a:pt x="867127" y="592680"/>
                </a:cubicBezTo>
                <a:moveTo>
                  <a:pt x="1176699" y="589657"/>
                </a:moveTo>
                <a:cubicBezTo>
                  <a:pt x="1169555" y="591839"/>
                  <a:pt x="1162336" y="593754"/>
                  <a:pt x="1155192" y="595374"/>
                </a:cubicBezTo>
                <a:cubicBezTo>
                  <a:pt x="1153373" y="595754"/>
                  <a:pt x="1152334" y="597563"/>
                  <a:pt x="1152687" y="599373"/>
                </a:cubicBezTo>
                <a:cubicBezTo>
                  <a:pt x="1153173" y="601001"/>
                  <a:pt x="1154516" y="602029"/>
                  <a:pt x="1156030" y="602029"/>
                </a:cubicBezTo>
                <a:cubicBezTo>
                  <a:pt x="1156335" y="602029"/>
                  <a:pt x="1156506" y="602029"/>
                  <a:pt x="1156802" y="601935"/>
                </a:cubicBezTo>
                <a:cubicBezTo>
                  <a:pt x="1164041" y="600210"/>
                  <a:pt x="1171480" y="598307"/>
                  <a:pt x="1178690" y="596029"/>
                </a:cubicBezTo>
                <a:cubicBezTo>
                  <a:pt x="1180519" y="595466"/>
                  <a:pt x="1181462" y="593657"/>
                  <a:pt x="1180881" y="591839"/>
                </a:cubicBezTo>
                <a:cubicBezTo>
                  <a:pt x="1180329" y="590122"/>
                  <a:pt x="1178509" y="589095"/>
                  <a:pt x="1176699" y="589657"/>
                </a:cubicBezTo>
                <a:moveTo>
                  <a:pt x="1805168" y="3743382"/>
                </a:moveTo>
                <a:cubicBezTo>
                  <a:pt x="1805826" y="3743382"/>
                  <a:pt x="1806511" y="3743182"/>
                  <a:pt x="1807178" y="3742725"/>
                </a:cubicBezTo>
                <a:cubicBezTo>
                  <a:pt x="1812874" y="3738534"/>
                  <a:pt x="1818122" y="3733657"/>
                  <a:pt x="1822589" y="3728209"/>
                </a:cubicBezTo>
                <a:cubicBezTo>
                  <a:pt x="1823723" y="3726818"/>
                  <a:pt x="1823552" y="3724723"/>
                  <a:pt x="1822123" y="3723561"/>
                </a:cubicBezTo>
                <a:cubicBezTo>
                  <a:pt x="1820694" y="3722446"/>
                  <a:pt x="1818589" y="3722627"/>
                  <a:pt x="1817446" y="3724027"/>
                </a:cubicBezTo>
                <a:cubicBezTo>
                  <a:pt x="1813360" y="3729009"/>
                  <a:pt x="1808588" y="3733467"/>
                  <a:pt x="1803273" y="3737382"/>
                </a:cubicBezTo>
                <a:cubicBezTo>
                  <a:pt x="1801740" y="3738439"/>
                  <a:pt x="1801453" y="3740544"/>
                  <a:pt x="1802511" y="3742011"/>
                </a:cubicBezTo>
                <a:cubicBezTo>
                  <a:pt x="1803168" y="3742906"/>
                  <a:pt x="1804130" y="3743382"/>
                  <a:pt x="1805168" y="3743382"/>
                </a:cubicBezTo>
                <a:moveTo>
                  <a:pt x="204778" y="3442783"/>
                </a:moveTo>
                <a:cubicBezTo>
                  <a:pt x="204778" y="3460690"/>
                  <a:pt x="190205" y="3475244"/>
                  <a:pt x="172298" y="3475244"/>
                </a:cubicBezTo>
                <a:cubicBezTo>
                  <a:pt x="154381" y="3475244"/>
                  <a:pt x="139817" y="3460690"/>
                  <a:pt x="139817" y="3442783"/>
                </a:cubicBezTo>
                <a:cubicBezTo>
                  <a:pt x="139817" y="3417808"/>
                  <a:pt x="164487" y="3381166"/>
                  <a:pt x="172298" y="3381166"/>
                </a:cubicBezTo>
                <a:cubicBezTo>
                  <a:pt x="180108" y="3381166"/>
                  <a:pt x="204778" y="3417808"/>
                  <a:pt x="204778" y="3442783"/>
                </a:cubicBezTo>
                <a:moveTo>
                  <a:pt x="146475" y="3442783"/>
                </a:moveTo>
                <a:cubicBezTo>
                  <a:pt x="146475" y="3456975"/>
                  <a:pt x="158115" y="3468596"/>
                  <a:pt x="172298" y="3468596"/>
                </a:cubicBezTo>
                <a:cubicBezTo>
                  <a:pt x="186566" y="3468596"/>
                  <a:pt x="198111" y="3457061"/>
                  <a:pt x="198111" y="3442783"/>
                </a:cubicBezTo>
                <a:cubicBezTo>
                  <a:pt x="198111" y="3420971"/>
                  <a:pt x="177822" y="3392738"/>
                  <a:pt x="172298" y="3388176"/>
                </a:cubicBezTo>
                <a:cubicBezTo>
                  <a:pt x="166764" y="3392738"/>
                  <a:pt x="146475" y="3420971"/>
                  <a:pt x="146475" y="3442783"/>
                </a:cubicBezTo>
                <a:moveTo>
                  <a:pt x="1905838" y="3442783"/>
                </a:moveTo>
                <a:cubicBezTo>
                  <a:pt x="1905838" y="3460690"/>
                  <a:pt x="1891256" y="3475244"/>
                  <a:pt x="1873358" y="3475244"/>
                </a:cubicBezTo>
                <a:cubicBezTo>
                  <a:pt x="1855451" y="3475244"/>
                  <a:pt x="1840887" y="3460690"/>
                  <a:pt x="1840887" y="3442783"/>
                </a:cubicBezTo>
                <a:cubicBezTo>
                  <a:pt x="1840887" y="3417808"/>
                  <a:pt x="1865547" y="3381166"/>
                  <a:pt x="1873358" y="3381166"/>
                </a:cubicBezTo>
                <a:cubicBezTo>
                  <a:pt x="1881159" y="3381166"/>
                  <a:pt x="1905838" y="3417808"/>
                  <a:pt x="1905838" y="3442783"/>
                </a:cubicBezTo>
                <a:moveTo>
                  <a:pt x="1847545" y="3442783"/>
                </a:moveTo>
                <a:cubicBezTo>
                  <a:pt x="1847545" y="3456975"/>
                  <a:pt x="1859166" y="3468596"/>
                  <a:pt x="1873358" y="3468596"/>
                </a:cubicBezTo>
                <a:cubicBezTo>
                  <a:pt x="1887560" y="3468596"/>
                  <a:pt x="1899171" y="3457061"/>
                  <a:pt x="1899171" y="3442783"/>
                </a:cubicBezTo>
                <a:cubicBezTo>
                  <a:pt x="1899171" y="3420971"/>
                  <a:pt x="1878892" y="3392738"/>
                  <a:pt x="1873358" y="3388176"/>
                </a:cubicBezTo>
                <a:cubicBezTo>
                  <a:pt x="1867843" y="3392738"/>
                  <a:pt x="1847545" y="3420971"/>
                  <a:pt x="1847545" y="3442783"/>
                </a:cubicBezTo>
                <a:moveTo>
                  <a:pt x="2048132" y="3743382"/>
                </a:moveTo>
                <a:cubicBezTo>
                  <a:pt x="2048808" y="3743382"/>
                  <a:pt x="2049485" y="3743182"/>
                  <a:pt x="2050046" y="3742725"/>
                </a:cubicBezTo>
                <a:cubicBezTo>
                  <a:pt x="2055857" y="3738534"/>
                  <a:pt x="2060991" y="3733657"/>
                  <a:pt x="2065487" y="3728209"/>
                </a:cubicBezTo>
                <a:cubicBezTo>
                  <a:pt x="2066620" y="3726818"/>
                  <a:pt x="2066439" y="3724723"/>
                  <a:pt x="2065011" y="3723561"/>
                </a:cubicBezTo>
                <a:cubicBezTo>
                  <a:pt x="2063762" y="3722446"/>
                  <a:pt x="2061677" y="3722627"/>
                  <a:pt x="2060438" y="3724027"/>
                </a:cubicBezTo>
                <a:cubicBezTo>
                  <a:pt x="2056343" y="3729009"/>
                  <a:pt x="2051580" y="3733467"/>
                  <a:pt x="2046246" y="3737382"/>
                </a:cubicBezTo>
                <a:cubicBezTo>
                  <a:pt x="2044712" y="3738439"/>
                  <a:pt x="2044436" y="3740544"/>
                  <a:pt x="2045484" y="3742011"/>
                </a:cubicBezTo>
                <a:cubicBezTo>
                  <a:pt x="2046141" y="3742906"/>
                  <a:pt x="2047084" y="3743382"/>
                  <a:pt x="2048132" y="3743382"/>
                </a:cubicBezTo>
                <a:moveTo>
                  <a:pt x="1884979" y="3518040"/>
                </a:moveTo>
                <a:cubicBezTo>
                  <a:pt x="1885264" y="3518040"/>
                  <a:pt x="1885483" y="3518040"/>
                  <a:pt x="1885750" y="3517907"/>
                </a:cubicBezTo>
                <a:cubicBezTo>
                  <a:pt x="1892989" y="3516230"/>
                  <a:pt x="1900418" y="3514325"/>
                  <a:pt x="1907667" y="3512001"/>
                </a:cubicBezTo>
                <a:cubicBezTo>
                  <a:pt x="1909467" y="3511420"/>
                  <a:pt x="1910429" y="3509629"/>
                  <a:pt x="1909839" y="3507801"/>
                </a:cubicBezTo>
                <a:cubicBezTo>
                  <a:pt x="1909296" y="3506133"/>
                  <a:pt x="1907467" y="3505057"/>
                  <a:pt x="1905667" y="3505619"/>
                </a:cubicBezTo>
                <a:cubicBezTo>
                  <a:pt x="1898523" y="3507801"/>
                  <a:pt x="1891256" y="3509715"/>
                  <a:pt x="1884121" y="3511344"/>
                </a:cubicBezTo>
                <a:cubicBezTo>
                  <a:pt x="1882311" y="3511715"/>
                  <a:pt x="1881264" y="3513535"/>
                  <a:pt x="1881645" y="3515335"/>
                </a:cubicBezTo>
                <a:cubicBezTo>
                  <a:pt x="1882121" y="3516954"/>
                  <a:pt x="1883559" y="3518040"/>
                  <a:pt x="1884979" y="3518040"/>
                </a:cubicBezTo>
                <a:moveTo>
                  <a:pt x="2105387" y="3511058"/>
                </a:moveTo>
                <a:cubicBezTo>
                  <a:pt x="2098920" y="3510410"/>
                  <a:pt x="2092528" y="3508867"/>
                  <a:pt x="2086432" y="3506686"/>
                </a:cubicBezTo>
                <a:cubicBezTo>
                  <a:pt x="2084708" y="3506133"/>
                  <a:pt x="2082803" y="3506972"/>
                  <a:pt x="2082156" y="3508686"/>
                </a:cubicBezTo>
                <a:cubicBezTo>
                  <a:pt x="2081479" y="3510410"/>
                  <a:pt x="2082441" y="3512315"/>
                  <a:pt x="2084165" y="3512973"/>
                </a:cubicBezTo>
                <a:cubicBezTo>
                  <a:pt x="2090709" y="3515430"/>
                  <a:pt x="2097662" y="3517059"/>
                  <a:pt x="2104739" y="3517706"/>
                </a:cubicBezTo>
                <a:lnTo>
                  <a:pt x="2105111" y="3517706"/>
                </a:lnTo>
                <a:cubicBezTo>
                  <a:pt x="2106825" y="3517706"/>
                  <a:pt x="2108245" y="3516506"/>
                  <a:pt x="2108435" y="3514782"/>
                </a:cubicBezTo>
                <a:cubicBezTo>
                  <a:pt x="2108521" y="3512877"/>
                  <a:pt x="2107197" y="3511239"/>
                  <a:pt x="2105387" y="3511058"/>
                </a:cubicBezTo>
                <a:moveTo>
                  <a:pt x="1619326" y="3511058"/>
                </a:moveTo>
                <a:cubicBezTo>
                  <a:pt x="1612859" y="3510410"/>
                  <a:pt x="1606467" y="3508867"/>
                  <a:pt x="1600372" y="3506686"/>
                </a:cubicBezTo>
                <a:cubicBezTo>
                  <a:pt x="1598676" y="3506133"/>
                  <a:pt x="1596771" y="3506972"/>
                  <a:pt x="1596094" y="3508686"/>
                </a:cubicBezTo>
                <a:cubicBezTo>
                  <a:pt x="1595409" y="3510410"/>
                  <a:pt x="1596371" y="3512315"/>
                  <a:pt x="1598095" y="3512973"/>
                </a:cubicBezTo>
                <a:cubicBezTo>
                  <a:pt x="1604677" y="3515430"/>
                  <a:pt x="1611630" y="3517059"/>
                  <a:pt x="1618669" y="3517706"/>
                </a:cubicBezTo>
                <a:lnTo>
                  <a:pt x="1619050" y="3517706"/>
                </a:lnTo>
                <a:cubicBezTo>
                  <a:pt x="1620765" y="3517706"/>
                  <a:pt x="1622184" y="3516506"/>
                  <a:pt x="1622374" y="3514782"/>
                </a:cubicBezTo>
                <a:cubicBezTo>
                  <a:pt x="1622584" y="3512877"/>
                  <a:pt x="1621145" y="3511239"/>
                  <a:pt x="1619326" y="3511058"/>
                </a:cubicBezTo>
                <a:moveTo>
                  <a:pt x="1562186" y="3743382"/>
                </a:moveTo>
                <a:cubicBezTo>
                  <a:pt x="1562843" y="3743382"/>
                  <a:pt x="1563519" y="3743182"/>
                  <a:pt x="1564091" y="3742725"/>
                </a:cubicBezTo>
                <a:cubicBezTo>
                  <a:pt x="1569891" y="3738534"/>
                  <a:pt x="1575054" y="3733657"/>
                  <a:pt x="1579521" y="3728209"/>
                </a:cubicBezTo>
                <a:cubicBezTo>
                  <a:pt x="1580664" y="3726818"/>
                  <a:pt x="1580464" y="3724723"/>
                  <a:pt x="1579064" y="3723561"/>
                </a:cubicBezTo>
                <a:cubicBezTo>
                  <a:pt x="1577702" y="3722446"/>
                  <a:pt x="1575606" y="3722627"/>
                  <a:pt x="1574463" y="3724027"/>
                </a:cubicBezTo>
                <a:cubicBezTo>
                  <a:pt x="1570377" y="3729009"/>
                  <a:pt x="1565614" y="3733467"/>
                  <a:pt x="1560280" y="3737382"/>
                </a:cubicBezTo>
                <a:cubicBezTo>
                  <a:pt x="1558757" y="3738439"/>
                  <a:pt x="1558471" y="3740544"/>
                  <a:pt x="1559509" y="3742011"/>
                </a:cubicBezTo>
                <a:cubicBezTo>
                  <a:pt x="1560186" y="3742906"/>
                  <a:pt x="1561147" y="3743382"/>
                  <a:pt x="1562186" y="3743382"/>
                </a:cubicBezTo>
                <a:moveTo>
                  <a:pt x="1662769" y="3442783"/>
                </a:moveTo>
                <a:cubicBezTo>
                  <a:pt x="1662769" y="3460690"/>
                  <a:pt x="1648301" y="3475244"/>
                  <a:pt x="1630280" y="3475244"/>
                </a:cubicBezTo>
                <a:cubicBezTo>
                  <a:pt x="1612382" y="3475244"/>
                  <a:pt x="1597809" y="3460690"/>
                  <a:pt x="1597809" y="3442783"/>
                </a:cubicBezTo>
                <a:cubicBezTo>
                  <a:pt x="1597809" y="3417808"/>
                  <a:pt x="1622488" y="3381166"/>
                  <a:pt x="1630280" y="3381166"/>
                </a:cubicBezTo>
                <a:cubicBezTo>
                  <a:pt x="1638090" y="3381166"/>
                  <a:pt x="1662769" y="3417808"/>
                  <a:pt x="1662769" y="3442783"/>
                </a:cubicBezTo>
                <a:moveTo>
                  <a:pt x="1604553" y="3442783"/>
                </a:moveTo>
                <a:cubicBezTo>
                  <a:pt x="1604553" y="3456975"/>
                  <a:pt x="1616192" y="3468596"/>
                  <a:pt x="1630366" y="3468596"/>
                </a:cubicBezTo>
                <a:cubicBezTo>
                  <a:pt x="1644577" y="3468596"/>
                  <a:pt x="1656197" y="3457061"/>
                  <a:pt x="1656197" y="3442783"/>
                </a:cubicBezTo>
                <a:cubicBezTo>
                  <a:pt x="1656197" y="3420971"/>
                  <a:pt x="1635900" y="3392738"/>
                  <a:pt x="1630366" y="3388176"/>
                </a:cubicBezTo>
                <a:cubicBezTo>
                  <a:pt x="1624851" y="3392738"/>
                  <a:pt x="1604553" y="3420971"/>
                  <a:pt x="1604553" y="3442783"/>
                </a:cubicBezTo>
                <a:moveTo>
                  <a:pt x="1641996" y="3518040"/>
                </a:moveTo>
                <a:cubicBezTo>
                  <a:pt x="1642272" y="3518040"/>
                  <a:pt x="1642481" y="3518040"/>
                  <a:pt x="1642767" y="3517907"/>
                </a:cubicBezTo>
                <a:cubicBezTo>
                  <a:pt x="1649996" y="3516230"/>
                  <a:pt x="1657445" y="3514325"/>
                  <a:pt x="1664665" y="3512001"/>
                </a:cubicBezTo>
                <a:cubicBezTo>
                  <a:pt x="1666484" y="3511420"/>
                  <a:pt x="1667437" y="3509629"/>
                  <a:pt x="1666856" y="3507801"/>
                </a:cubicBezTo>
                <a:cubicBezTo>
                  <a:pt x="1666304" y="3506133"/>
                  <a:pt x="1664484" y="3505057"/>
                  <a:pt x="1662674" y="3505619"/>
                </a:cubicBezTo>
                <a:cubicBezTo>
                  <a:pt x="1655530" y="3507801"/>
                  <a:pt x="1648301" y="3509715"/>
                  <a:pt x="1641138" y="3511344"/>
                </a:cubicBezTo>
                <a:cubicBezTo>
                  <a:pt x="1639328" y="3511715"/>
                  <a:pt x="1638272" y="3513535"/>
                  <a:pt x="1638662" y="3515335"/>
                </a:cubicBezTo>
                <a:cubicBezTo>
                  <a:pt x="1639138" y="3516954"/>
                  <a:pt x="1640491" y="3518040"/>
                  <a:pt x="1641996" y="3518040"/>
                </a:cubicBezTo>
                <a:moveTo>
                  <a:pt x="2249491" y="1330957"/>
                </a:moveTo>
                <a:cubicBezTo>
                  <a:pt x="2249805" y="1330957"/>
                  <a:pt x="2249986" y="1330957"/>
                  <a:pt x="2250253" y="1330871"/>
                </a:cubicBezTo>
                <a:cubicBezTo>
                  <a:pt x="2257511" y="1329185"/>
                  <a:pt x="2264930" y="1327299"/>
                  <a:pt x="2272170" y="1324966"/>
                </a:cubicBezTo>
                <a:cubicBezTo>
                  <a:pt x="2273989" y="1324404"/>
                  <a:pt x="2274932" y="1322584"/>
                  <a:pt x="2274360" y="1320784"/>
                </a:cubicBezTo>
                <a:cubicBezTo>
                  <a:pt x="2273884" y="1319146"/>
                  <a:pt x="2272074" y="1318127"/>
                  <a:pt x="2270255" y="1318679"/>
                </a:cubicBezTo>
                <a:cubicBezTo>
                  <a:pt x="2263111" y="1320860"/>
                  <a:pt x="2255891" y="1322784"/>
                  <a:pt x="2248748" y="1324404"/>
                </a:cubicBezTo>
                <a:cubicBezTo>
                  <a:pt x="2246947" y="1324775"/>
                  <a:pt x="2245880" y="1326594"/>
                  <a:pt x="2246262" y="1328404"/>
                </a:cubicBezTo>
                <a:cubicBezTo>
                  <a:pt x="2246662" y="1329938"/>
                  <a:pt x="2247976" y="1330957"/>
                  <a:pt x="2249491" y="1330957"/>
                </a:cubicBezTo>
                <a:moveTo>
                  <a:pt x="1399013" y="3518040"/>
                </a:moveTo>
                <a:cubicBezTo>
                  <a:pt x="1399318" y="3518040"/>
                  <a:pt x="1399508" y="3518040"/>
                  <a:pt x="1399775" y="3517907"/>
                </a:cubicBezTo>
                <a:cubicBezTo>
                  <a:pt x="1407014" y="3516230"/>
                  <a:pt x="1414443" y="3514325"/>
                  <a:pt x="1421692" y="3512001"/>
                </a:cubicBezTo>
                <a:cubicBezTo>
                  <a:pt x="1423502" y="3511420"/>
                  <a:pt x="1424454" y="3509629"/>
                  <a:pt x="1423873" y="3507801"/>
                </a:cubicBezTo>
                <a:cubicBezTo>
                  <a:pt x="1423321" y="3506133"/>
                  <a:pt x="1421502" y="3505057"/>
                  <a:pt x="1419692" y="3505619"/>
                </a:cubicBezTo>
                <a:cubicBezTo>
                  <a:pt x="1412548" y="3507801"/>
                  <a:pt x="1405309" y="3509715"/>
                  <a:pt x="1398146" y="3511344"/>
                </a:cubicBezTo>
                <a:cubicBezTo>
                  <a:pt x="1396365" y="3511715"/>
                  <a:pt x="1395317" y="3513535"/>
                  <a:pt x="1395689" y="3515335"/>
                </a:cubicBezTo>
                <a:cubicBezTo>
                  <a:pt x="1396156" y="3516954"/>
                  <a:pt x="1397508" y="3518040"/>
                  <a:pt x="1399013" y="3518040"/>
                </a:cubicBezTo>
                <a:moveTo>
                  <a:pt x="2249491" y="845037"/>
                </a:moveTo>
                <a:cubicBezTo>
                  <a:pt x="2249805" y="845037"/>
                  <a:pt x="2249986" y="845037"/>
                  <a:pt x="2250253" y="844953"/>
                </a:cubicBezTo>
                <a:cubicBezTo>
                  <a:pt x="2257511" y="843218"/>
                  <a:pt x="2264930" y="841320"/>
                  <a:pt x="2272170" y="839037"/>
                </a:cubicBezTo>
                <a:cubicBezTo>
                  <a:pt x="2273989" y="838437"/>
                  <a:pt x="2274932" y="836619"/>
                  <a:pt x="2274360" y="834809"/>
                </a:cubicBezTo>
                <a:cubicBezTo>
                  <a:pt x="2273884" y="833131"/>
                  <a:pt x="2272074" y="832158"/>
                  <a:pt x="2270255" y="832712"/>
                </a:cubicBezTo>
                <a:cubicBezTo>
                  <a:pt x="2263111" y="834902"/>
                  <a:pt x="2255891" y="836809"/>
                  <a:pt x="2248748" y="838437"/>
                </a:cubicBezTo>
                <a:cubicBezTo>
                  <a:pt x="2246947" y="838810"/>
                  <a:pt x="2245880" y="840628"/>
                  <a:pt x="2246262" y="842437"/>
                </a:cubicBezTo>
                <a:cubicBezTo>
                  <a:pt x="2246662" y="843972"/>
                  <a:pt x="2247976" y="845037"/>
                  <a:pt x="2249491" y="845037"/>
                </a:cubicBezTo>
                <a:moveTo>
                  <a:pt x="2171681" y="583750"/>
                </a:moveTo>
                <a:cubicBezTo>
                  <a:pt x="2177396" y="579570"/>
                  <a:pt x="2182644" y="574681"/>
                  <a:pt x="2187131" y="569291"/>
                </a:cubicBezTo>
                <a:cubicBezTo>
                  <a:pt x="2188274" y="567844"/>
                  <a:pt x="2188083" y="565756"/>
                  <a:pt x="2186645" y="564584"/>
                </a:cubicBezTo>
                <a:cubicBezTo>
                  <a:pt x="2185216" y="563472"/>
                  <a:pt x="2183111" y="563663"/>
                  <a:pt x="2181968" y="565054"/>
                </a:cubicBezTo>
                <a:cubicBezTo>
                  <a:pt x="2177882" y="570026"/>
                  <a:pt x="2173110" y="574499"/>
                  <a:pt x="2167776" y="578407"/>
                </a:cubicBezTo>
                <a:cubicBezTo>
                  <a:pt x="2166261" y="579471"/>
                  <a:pt x="2165975" y="581559"/>
                  <a:pt x="2167014" y="583104"/>
                </a:cubicBezTo>
                <a:cubicBezTo>
                  <a:pt x="2167690" y="583932"/>
                  <a:pt x="2168642" y="584406"/>
                  <a:pt x="2169680" y="584406"/>
                </a:cubicBezTo>
                <a:cubicBezTo>
                  <a:pt x="2170366" y="584406"/>
                  <a:pt x="2171014" y="584216"/>
                  <a:pt x="2171681" y="583750"/>
                </a:cubicBezTo>
                <a:moveTo>
                  <a:pt x="2249491" y="1816932"/>
                </a:moveTo>
                <a:cubicBezTo>
                  <a:pt x="2249805" y="1816932"/>
                  <a:pt x="2249986" y="1816932"/>
                  <a:pt x="2250253" y="1816837"/>
                </a:cubicBezTo>
                <a:cubicBezTo>
                  <a:pt x="2257511" y="1815122"/>
                  <a:pt x="2264930" y="1813208"/>
                  <a:pt x="2272170" y="1810931"/>
                </a:cubicBezTo>
                <a:cubicBezTo>
                  <a:pt x="2273989" y="1810379"/>
                  <a:pt x="2274932" y="1808559"/>
                  <a:pt x="2274360" y="1806750"/>
                </a:cubicBezTo>
                <a:cubicBezTo>
                  <a:pt x="2273884" y="1805121"/>
                  <a:pt x="2272074" y="1804187"/>
                  <a:pt x="2270255" y="1804654"/>
                </a:cubicBezTo>
                <a:cubicBezTo>
                  <a:pt x="2263111" y="1806835"/>
                  <a:pt x="2255891" y="1808750"/>
                  <a:pt x="2248748" y="1810379"/>
                </a:cubicBezTo>
                <a:cubicBezTo>
                  <a:pt x="2246947" y="1810750"/>
                  <a:pt x="2245880" y="1812570"/>
                  <a:pt x="2246262" y="1814379"/>
                </a:cubicBezTo>
                <a:cubicBezTo>
                  <a:pt x="2246662" y="1815913"/>
                  <a:pt x="2247976" y="1816932"/>
                  <a:pt x="2249491" y="1816932"/>
                </a:cubicBezTo>
                <a:moveTo>
                  <a:pt x="2148821" y="3442783"/>
                </a:moveTo>
                <a:cubicBezTo>
                  <a:pt x="2148821" y="3460690"/>
                  <a:pt x="2134248" y="3475244"/>
                  <a:pt x="2116341" y="3475244"/>
                </a:cubicBezTo>
                <a:cubicBezTo>
                  <a:pt x="2098434" y="3475244"/>
                  <a:pt x="2083851" y="3460690"/>
                  <a:pt x="2083851" y="3442783"/>
                </a:cubicBezTo>
                <a:cubicBezTo>
                  <a:pt x="2083851" y="3417808"/>
                  <a:pt x="2108521" y="3381166"/>
                  <a:pt x="2116341" y="3381166"/>
                </a:cubicBezTo>
                <a:cubicBezTo>
                  <a:pt x="2124151" y="3381166"/>
                  <a:pt x="2148821" y="3417808"/>
                  <a:pt x="2148821" y="3442783"/>
                </a:cubicBezTo>
                <a:moveTo>
                  <a:pt x="2090528" y="3442783"/>
                </a:moveTo>
                <a:cubicBezTo>
                  <a:pt x="2090528" y="3456975"/>
                  <a:pt x="2102158" y="3468596"/>
                  <a:pt x="2116341" y="3468596"/>
                </a:cubicBezTo>
                <a:cubicBezTo>
                  <a:pt x="2130542" y="3468596"/>
                  <a:pt x="2142154" y="3457061"/>
                  <a:pt x="2142154" y="3442783"/>
                </a:cubicBezTo>
                <a:cubicBezTo>
                  <a:pt x="2142154" y="3420971"/>
                  <a:pt x="2121875" y="3392738"/>
                  <a:pt x="2116341" y="3388176"/>
                </a:cubicBezTo>
                <a:cubicBezTo>
                  <a:pt x="2110826" y="3392738"/>
                  <a:pt x="2090528" y="3420971"/>
                  <a:pt x="2090528" y="3442783"/>
                </a:cubicBezTo>
                <a:moveTo>
                  <a:pt x="2249491" y="3274933"/>
                </a:moveTo>
                <a:cubicBezTo>
                  <a:pt x="2249805" y="3274933"/>
                  <a:pt x="2249986" y="3274933"/>
                  <a:pt x="2250253" y="3274848"/>
                </a:cubicBezTo>
                <a:cubicBezTo>
                  <a:pt x="2257511" y="3273114"/>
                  <a:pt x="2264930" y="3271228"/>
                  <a:pt x="2272170" y="3268933"/>
                </a:cubicBezTo>
                <a:cubicBezTo>
                  <a:pt x="2273989" y="3268380"/>
                  <a:pt x="2274932" y="3266561"/>
                  <a:pt x="2274360" y="3264751"/>
                </a:cubicBezTo>
                <a:cubicBezTo>
                  <a:pt x="2273884" y="3263122"/>
                  <a:pt x="2272074" y="3262189"/>
                  <a:pt x="2270255" y="3262656"/>
                </a:cubicBezTo>
                <a:cubicBezTo>
                  <a:pt x="2263111" y="3264837"/>
                  <a:pt x="2255891" y="3266751"/>
                  <a:pt x="2248748" y="3268380"/>
                </a:cubicBezTo>
                <a:cubicBezTo>
                  <a:pt x="2246947" y="3268742"/>
                  <a:pt x="2245880" y="3270561"/>
                  <a:pt x="2246262" y="3272381"/>
                </a:cubicBezTo>
                <a:cubicBezTo>
                  <a:pt x="2246662" y="3273905"/>
                  <a:pt x="2247976" y="3274933"/>
                  <a:pt x="2249491" y="3274933"/>
                </a:cubicBezTo>
                <a:moveTo>
                  <a:pt x="2249491" y="2302993"/>
                </a:moveTo>
                <a:cubicBezTo>
                  <a:pt x="2249805" y="2302993"/>
                  <a:pt x="2249986" y="2302993"/>
                  <a:pt x="2250253" y="2302897"/>
                </a:cubicBezTo>
                <a:cubicBezTo>
                  <a:pt x="2257511" y="2301173"/>
                  <a:pt x="2264930" y="2299278"/>
                  <a:pt x="2272170" y="2296992"/>
                </a:cubicBezTo>
                <a:cubicBezTo>
                  <a:pt x="2273989" y="2296439"/>
                  <a:pt x="2274932" y="2294620"/>
                  <a:pt x="2274360" y="2292810"/>
                </a:cubicBezTo>
                <a:cubicBezTo>
                  <a:pt x="2273884" y="2291182"/>
                  <a:pt x="2272074" y="2290163"/>
                  <a:pt x="2270255" y="2290715"/>
                </a:cubicBezTo>
                <a:cubicBezTo>
                  <a:pt x="2263111" y="2292896"/>
                  <a:pt x="2255891" y="2294811"/>
                  <a:pt x="2248748" y="2296439"/>
                </a:cubicBezTo>
                <a:cubicBezTo>
                  <a:pt x="2246947" y="2296802"/>
                  <a:pt x="2245880" y="2298621"/>
                  <a:pt x="2246262" y="2300440"/>
                </a:cubicBezTo>
                <a:cubicBezTo>
                  <a:pt x="2246662" y="2301964"/>
                  <a:pt x="2247976" y="2302993"/>
                  <a:pt x="2249491" y="2302993"/>
                </a:cubicBezTo>
                <a:moveTo>
                  <a:pt x="2128056" y="3518040"/>
                </a:moveTo>
                <a:cubicBezTo>
                  <a:pt x="2128342" y="3518040"/>
                  <a:pt x="2128542" y="3518040"/>
                  <a:pt x="2128818" y="3517907"/>
                </a:cubicBezTo>
                <a:cubicBezTo>
                  <a:pt x="2136058" y="3516230"/>
                  <a:pt x="2143497" y="3514325"/>
                  <a:pt x="2150736" y="3512001"/>
                </a:cubicBezTo>
                <a:cubicBezTo>
                  <a:pt x="2152555" y="3511420"/>
                  <a:pt x="2153498" y="3509629"/>
                  <a:pt x="2152926" y="3507801"/>
                </a:cubicBezTo>
                <a:cubicBezTo>
                  <a:pt x="2152355" y="3506133"/>
                  <a:pt x="2150554" y="3505057"/>
                  <a:pt x="2148726" y="3505619"/>
                </a:cubicBezTo>
                <a:cubicBezTo>
                  <a:pt x="2141591" y="3507801"/>
                  <a:pt x="2134343" y="3509715"/>
                  <a:pt x="2127199" y="3511344"/>
                </a:cubicBezTo>
                <a:cubicBezTo>
                  <a:pt x="2125380" y="3511715"/>
                  <a:pt x="2124341" y="3513535"/>
                  <a:pt x="2124742" y="3515335"/>
                </a:cubicBezTo>
                <a:cubicBezTo>
                  <a:pt x="2125113" y="3516954"/>
                  <a:pt x="2126542" y="3518040"/>
                  <a:pt x="2128056" y="3518040"/>
                </a:cubicBezTo>
                <a:moveTo>
                  <a:pt x="2249491" y="2788968"/>
                </a:moveTo>
                <a:cubicBezTo>
                  <a:pt x="2249805" y="2788968"/>
                  <a:pt x="2249986" y="2788968"/>
                  <a:pt x="2250253" y="2788882"/>
                </a:cubicBezTo>
                <a:cubicBezTo>
                  <a:pt x="2257511" y="2787139"/>
                  <a:pt x="2264930" y="2785253"/>
                  <a:pt x="2272170" y="2782967"/>
                </a:cubicBezTo>
                <a:cubicBezTo>
                  <a:pt x="2273989" y="2782415"/>
                  <a:pt x="2274932" y="2780595"/>
                  <a:pt x="2274360" y="2778776"/>
                </a:cubicBezTo>
                <a:cubicBezTo>
                  <a:pt x="2273884" y="2777147"/>
                  <a:pt x="2272074" y="2776138"/>
                  <a:pt x="2270255" y="2776690"/>
                </a:cubicBezTo>
                <a:cubicBezTo>
                  <a:pt x="2263111" y="2778862"/>
                  <a:pt x="2255891" y="2780776"/>
                  <a:pt x="2248748" y="2782415"/>
                </a:cubicBezTo>
                <a:cubicBezTo>
                  <a:pt x="2246947" y="2782767"/>
                  <a:pt x="2245880" y="2784596"/>
                  <a:pt x="2246262" y="2786406"/>
                </a:cubicBezTo>
                <a:cubicBezTo>
                  <a:pt x="2246662" y="2787930"/>
                  <a:pt x="2247976" y="2788968"/>
                  <a:pt x="2249491" y="2788968"/>
                </a:cubicBezTo>
                <a:moveTo>
                  <a:pt x="1862404" y="3511058"/>
                </a:moveTo>
                <a:cubicBezTo>
                  <a:pt x="1855937" y="3510410"/>
                  <a:pt x="1849545" y="3508867"/>
                  <a:pt x="1843449" y="3506686"/>
                </a:cubicBezTo>
                <a:cubicBezTo>
                  <a:pt x="1841725" y="3506133"/>
                  <a:pt x="1839849" y="3506972"/>
                  <a:pt x="1839173" y="3508686"/>
                </a:cubicBezTo>
                <a:cubicBezTo>
                  <a:pt x="1838497" y="3510410"/>
                  <a:pt x="1839458" y="3512315"/>
                  <a:pt x="1841163" y="3512973"/>
                </a:cubicBezTo>
                <a:cubicBezTo>
                  <a:pt x="1847726" y="3515430"/>
                  <a:pt x="1854708" y="3517059"/>
                  <a:pt x="1861747" y="3517706"/>
                </a:cubicBezTo>
                <a:lnTo>
                  <a:pt x="1862118" y="3517706"/>
                </a:lnTo>
                <a:cubicBezTo>
                  <a:pt x="1863842" y="3517706"/>
                  <a:pt x="1865271" y="3516506"/>
                  <a:pt x="1865443" y="3514782"/>
                </a:cubicBezTo>
                <a:cubicBezTo>
                  <a:pt x="1865538" y="3512877"/>
                  <a:pt x="1864214" y="3511239"/>
                  <a:pt x="1862404" y="3511058"/>
                </a:cubicBezTo>
                <a:moveTo>
                  <a:pt x="590140" y="3743382"/>
                </a:moveTo>
                <a:cubicBezTo>
                  <a:pt x="590835" y="3743382"/>
                  <a:pt x="591483" y="3743182"/>
                  <a:pt x="592064" y="3742725"/>
                </a:cubicBezTo>
                <a:cubicBezTo>
                  <a:pt x="597875" y="3738534"/>
                  <a:pt x="603009" y="3733657"/>
                  <a:pt x="607504" y="3728209"/>
                </a:cubicBezTo>
                <a:cubicBezTo>
                  <a:pt x="608647" y="3726818"/>
                  <a:pt x="608457" y="3724723"/>
                  <a:pt x="607009" y="3723561"/>
                </a:cubicBezTo>
                <a:cubicBezTo>
                  <a:pt x="605694" y="3722446"/>
                  <a:pt x="603599" y="3722627"/>
                  <a:pt x="602446" y="3724027"/>
                </a:cubicBezTo>
                <a:cubicBezTo>
                  <a:pt x="598341" y="3729009"/>
                  <a:pt x="593598" y="3733467"/>
                  <a:pt x="588254" y="3737382"/>
                </a:cubicBezTo>
                <a:cubicBezTo>
                  <a:pt x="586740" y="3738439"/>
                  <a:pt x="586435" y="3740544"/>
                  <a:pt x="587483" y="3742011"/>
                </a:cubicBezTo>
                <a:cubicBezTo>
                  <a:pt x="588150" y="3742906"/>
                  <a:pt x="589112" y="3743382"/>
                  <a:pt x="590140" y="3743382"/>
                </a:cubicBezTo>
                <a:moveTo>
                  <a:pt x="647405" y="3511058"/>
                </a:moveTo>
                <a:cubicBezTo>
                  <a:pt x="640909" y="3510410"/>
                  <a:pt x="634546" y="3508867"/>
                  <a:pt x="628459" y="3506686"/>
                </a:cubicBezTo>
                <a:cubicBezTo>
                  <a:pt x="626726" y="3506133"/>
                  <a:pt x="624821" y="3506972"/>
                  <a:pt x="624154" y="3508686"/>
                </a:cubicBezTo>
                <a:cubicBezTo>
                  <a:pt x="623497" y="3510410"/>
                  <a:pt x="624459" y="3512315"/>
                  <a:pt x="626164" y="3512973"/>
                </a:cubicBezTo>
                <a:cubicBezTo>
                  <a:pt x="632727" y="3515430"/>
                  <a:pt x="639680" y="3517059"/>
                  <a:pt x="646738" y="3517706"/>
                </a:cubicBezTo>
                <a:lnTo>
                  <a:pt x="647109" y="3517706"/>
                </a:lnTo>
                <a:cubicBezTo>
                  <a:pt x="648814" y="3517706"/>
                  <a:pt x="650271" y="3516506"/>
                  <a:pt x="650443" y="3514782"/>
                </a:cubicBezTo>
                <a:cubicBezTo>
                  <a:pt x="650548" y="3512877"/>
                  <a:pt x="649214" y="3511239"/>
                  <a:pt x="647405" y="3511058"/>
                </a:cubicBezTo>
                <a:moveTo>
                  <a:pt x="426996" y="3518040"/>
                </a:moveTo>
                <a:cubicBezTo>
                  <a:pt x="427291" y="3518040"/>
                  <a:pt x="427463" y="3518040"/>
                  <a:pt x="427758" y="3517907"/>
                </a:cubicBezTo>
                <a:cubicBezTo>
                  <a:pt x="434997" y="3516230"/>
                  <a:pt x="442426" y="3514325"/>
                  <a:pt x="449666" y="3512001"/>
                </a:cubicBezTo>
                <a:cubicBezTo>
                  <a:pt x="451475" y="3511420"/>
                  <a:pt x="452418" y="3509629"/>
                  <a:pt x="451866" y="3507801"/>
                </a:cubicBezTo>
                <a:cubicBezTo>
                  <a:pt x="451275" y="3506133"/>
                  <a:pt x="449475" y="3505057"/>
                  <a:pt x="447675" y="3505619"/>
                </a:cubicBezTo>
                <a:cubicBezTo>
                  <a:pt x="440512" y="3507801"/>
                  <a:pt x="433283" y="3509715"/>
                  <a:pt x="426148" y="3511344"/>
                </a:cubicBezTo>
                <a:cubicBezTo>
                  <a:pt x="424329" y="3511715"/>
                  <a:pt x="423281" y="3513535"/>
                  <a:pt x="423653" y="3515335"/>
                </a:cubicBezTo>
                <a:cubicBezTo>
                  <a:pt x="424148" y="3516954"/>
                  <a:pt x="425462" y="3518040"/>
                  <a:pt x="426996" y="3518040"/>
                </a:cubicBezTo>
                <a:moveTo>
                  <a:pt x="690848" y="3442783"/>
                </a:moveTo>
                <a:cubicBezTo>
                  <a:pt x="690848" y="3460690"/>
                  <a:pt x="676265" y="3475244"/>
                  <a:pt x="658358" y="3475244"/>
                </a:cubicBezTo>
                <a:cubicBezTo>
                  <a:pt x="640452" y="3475244"/>
                  <a:pt x="625869" y="3460690"/>
                  <a:pt x="625869" y="3442783"/>
                </a:cubicBezTo>
                <a:cubicBezTo>
                  <a:pt x="625869" y="3417808"/>
                  <a:pt x="650548" y="3381166"/>
                  <a:pt x="658358" y="3381166"/>
                </a:cubicBezTo>
                <a:cubicBezTo>
                  <a:pt x="666169" y="3381166"/>
                  <a:pt x="690848" y="3417808"/>
                  <a:pt x="690848" y="3442783"/>
                </a:cubicBezTo>
                <a:moveTo>
                  <a:pt x="632546" y="3442783"/>
                </a:moveTo>
                <a:cubicBezTo>
                  <a:pt x="632546" y="3456975"/>
                  <a:pt x="644176" y="3468596"/>
                  <a:pt x="658358" y="3468596"/>
                </a:cubicBezTo>
                <a:cubicBezTo>
                  <a:pt x="672541" y="3468596"/>
                  <a:pt x="684171" y="3457061"/>
                  <a:pt x="684171" y="3442783"/>
                </a:cubicBezTo>
                <a:cubicBezTo>
                  <a:pt x="684171" y="3420971"/>
                  <a:pt x="663873" y="3392738"/>
                  <a:pt x="658358" y="3388176"/>
                </a:cubicBezTo>
                <a:cubicBezTo>
                  <a:pt x="652815" y="3392738"/>
                  <a:pt x="632546" y="3420971"/>
                  <a:pt x="632546" y="3442783"/>
                </a:cubicBezTo>
                <a:moveTo>
                  <a:pt x="833142" y="3743382"/>
                </a:moveTo>
                <a:cubicBezTo>
                  <a:pt x="833809" y="3743382"/>
                  <a:pt x="834466" y="3743182"/>
                  <a:pt x="835142" y="3742725"/>
                </a:cubicBezTo>
                <a:cubicBezTo>
                  <a:pt x="840857" y="3738534"/>
                  <a:pt x="846087" y="3733657"/>
                  <a:pt x="850582" y="3728209"/>
                </a:cubicBezTo>
                <a:cubicBezTo>
                  <a:pt x="851716" y="3726818"/>
                  <a:pt x="851506" y="3724723"/>
                  <a:pt x="850087" y="3723561"/>
                </a:cubicBezTo>
                <a:cubicBezTo>
                  <a:pt x="848763" y="3722446"/>
                  <a:pt x="846668" y="3722627"/>
                  <a:pt x="845420" y="3724027"/>
                </a:cubicBezTo>
                <a:cubicBezTo>
                  <a:pt x="841324" y="3729009"/>
                  <a:pt x="836562" y="3733467"/>
                  <a:pt x="831228" y="3737382"/>
                </a:cubicBezTo>
                <a:cubicBezTo>
                  <a:pt x="829694" y="3738439"/>
                  <a:pt x="829418" y="3740544"/>
                  <a:pt x="830466" y="3742011"/>
                </a:cubicBezTo>
                <a:cubicBezTo>
                  <a:pt x="831142" y="3742906"/>
                  <a:pt x="832095" y="3743382"/>
                  <a:pt x="833142" y="3743382"/>
                </a:cubicBezTo>
                <a:moveTo>
                  <a:pt x="670074" y="3518040"/>
                </a:moveTo>
                <a:cubicBezTo>
                  <a:pt x="670350" y="3518040"/>
                  <a:pt x="670550" y="3518040"/>
                  <a:pt x="670817" y="3517907"/>
                </a:cubicBezTo>
                <a:cubicBezTo>
                  <a:pt x="678085" y="3516230"/>
                  <a:pt x="685495" y="3514325"/>
                  <a:pt x="692734" y="3512001"/>
                </a:cubicBezTo>
                <a:cubicBezTo>
                  <a:pt x="694534" y="3511420"/>
                  <a:pt x="695487" y="3509629"/>
                  <a:pt x="694934" y="3507801"/>
                </a:cubicBezTo>
                <a:cubicBezTo>
                  <a:pt x="694363" y="3506133"/>
                  <a:pt x="692544" y="3505057"/>
                  <a:pt x="690724" y="3505619"/>
                </a:cubicBezTo>
                <a:cubicBezTo>
                  <a:pt x="683580" y="3507801"/>
                  <a:pt x="676360" y="3509715"/>
                  <a:pt x="669217" y="3511344"/>
                </a:cubicBezTo>
                <a:cubicBezTo>
                  <a:pt x="667407" y="3511715"/>
                  <a:pt x="666350" y="3513535"/>
                  <a:pt x="666722" y="3515335"/>
                </a:cubicBezTo>
                <a:cubicBezTo>
                  <a:pt x="667112" y="3516954"/>
                  <a:pt x="668550" y="3518040"/>
                  <a:pt x="670074" y="3518040"/>
                </a:cubicBezTo>
                <a:moveTo>
                  <a:pt x="447856" y="3442783"/>
                </a:moveTo>
                <a:cubicBezTo>
                  <a:pt x="447856" y="3460690"/>
                  <a:pt x="433283" y="3475244"/>
                  <a:pt x="415376" y="3475244"/>
                </a:cubicBezTo>
                <a:cubicBezTo>
                  <a:pt x="397469" y="3475244"/>
                  <a:pt x="382895" y="3460690"/>
                  <a:pt x="382895" y="3442783"/>
                </a:cubicBezTo>
                <a:cubicBezTo>
                  <a:pt x="382895" y="3417808"/>
                  <a:pt x="407565" y="3381166"/>
                  <a:pt x="415376" y="3381166"/>
                </a:cubicBezTo>
                <a:cubicBezTo>
                  <a:pt x="423196" y="3381166"/>
                  <a:pt x="447856" y="3417808"/>
                  <a:pt x="447856" y="3442783"/>
                </a:cubicBezTo>
                <a:moveTo>
                  <a:pt x="389563" y="3442783"/>
                </a:moveTo>
                <a:cubicBezTo>
                  <a:pt x="389563" y="3456975"/>
                  <a:pt x="401183" y="3468596"/>
                  <a:pt x="415376" y="3468596"/>
                </a:cubicBezTo>
                <a:cubicBezTo>
                  <a:pt x="429558" y="3468596"/>
                  <a:pt x="441188" y="3457061"/>
                  <a:pt x="441188" y="3442783"/>
                </a:cubicBezTo>
                <a:cubicBezTo>
                  <a:pt x="441188" y="3420971"/>
                  <a:pt x="420891" y="3392738"/>
                  <a:pt x="415376" y="3388176"/>
                </a:cubicBezTo>
                <a:cubicBezTo>
                  <a:pt x="409841" y="3392738"/>
                  <a:pt x="389563" y="3420971"/>
                  <a:pt x="389563" y="3442783"/>
                </a:cubicBezTo>
                <a:moveTo>
                  <a:pt x="184023" y="3518040"/>
                </a:moveTo>
                <a:cubicBezTo>
                  <a:pt x="184289" y="3518040"/>
                  <a:pt x="184489" y="3518040"/>
                  <a:pt x="184785" y="3517907"/>
                </a:cubicBezTo>
                <a:cubicBezTo>
                  <a:pt x="192024" y="3516230"/>
                  <a:pt x="199434" y="3514325"/>
                  <a:pt x="206693" y="3512001"/>
                </a:cubicBezTo>
                <a:cubicBezTo>
                  <a:pt x="208483" y="3511420"/>
                  <a:pt x="209435" y="3509629"/>
                  <a:pt x="208873" y="3507801"/>
                </a:cubicBezTo>
                <a:cubicBezTo>
                  <a:pt x="208302" y="3506133"/>
                  <a:pt x="206473" y="3505057"/>
                  <a:pt x="204701" y="3505619"/>
                </a:cubicBezTo>
                <a:cubicBezTo>
                  <a:pt x="197529" y="3507801"/>
                  <a:pt x="190290" y="3509715"/>
                  <a:pt x="183156" y="3511344"/>
                </a:cubicBezTo>
                <a:cubicBezTo>
                  <a:pt x="181337" y="3511715"/>
                  <a:pt x="180298" y="3513535"/>
                  <a:pt x="180651" y="3515335"/>
                </a:cubicBezTo>
                <a:cubicBezTo>
                  <a:pt x="181156" y="3516954"/>
                  <a:pt x="182489" y="3518040"/>
                  <a:pt x="184023" y="3518040"/>
                </a:cubicBezTo>
                <a:moveTo>
                  <a:pt x="347167" y="3743382"/>
                </a:moveTo>
                <a:cubicBezTo>
                  <a:pt x="347843" y="3743382"/>
                  <a:pt x="348519" y="3743182"/>
                  <a:pt x="349177" y="3742725"/>
                </a:cubicBezTo>
                <a:cubicBezTo>
                  <a:pt x="354892" y="3738534"/>
                  <a:pt x="360121" y="3733657"/>
                  <a:pt x="364617" y="3728209"/>
                </a:cubicBezTo>
                <a:cubicBezTo>
                  <a:pt x="365750" y="3726818"/>
                  <a:pt x="365560" y="3724723"/>
                  <a:pt x="364121" y="3723561"/>
                </a:cubicBezTo>
                <a:cubicBezTo>
                  <a:pt x="362702" y="3722446"/>
                  <a:pt x="360607" y="3722627"/>
                  <a:pt x="359473" y="3724027"/>
                </a:cubicBezTo>
                <a:cubicBezTo>
                  <a:pt x="355339" y="3729009"/>
                  <a:pt x="350605" y="3733467"/>
                  <a:pt x="345262" y="3737382"/>
                </a:cubicBezTo>
                <a:cubicBezTo>
                  <a:pt x="343748" y="3738439"/>
                  <a:pt x="343452" y="3740544"/>
                  <a:pt x="344519" y="3742011"/>
                </a:cubicBezTo>
                <a:cubicBezTo>
                  <a:pt x="345167" y="3742906"/>
                  <a:pt x="346120" y="3743382"/>
                  <a:pt x="347167" y="3743382"/>
                </a:cubicBezTo>
                <a:moveTo>
                  <a:pt x="2169680" y="3986470"/>
                </a:moveTo>
                <a:cubicBezTo>
                  <a:pt x="2170366" y="3986470"/>
                  <a:pt x="2171014" y="3986241"/>
                  <a:pt x="2171681" y="3985775"/>
                </a:cubicBezTo>
                <a:cubicBezTo>
                  <a:pt x="2177406" y="3981593"/>
                  <a:pt x="2182644" y="3976745"/>
                  <a:pt x="2187131" y="3971325"/>
                </a:cubicBezTo>
                <a:cubicBezTo>
                  <a:pt x="2188274" y="3969868"/>
                  <a:pt x="2188083" y="3967782"/>
                  <a:pt x="2186645" y="3966658"/>
                </a:cubicBezTo>
                <a:cubicBezTo>
                  <a:pt x="2185216" y="3965401"/>
                  <a:pt x="2183111" y="3965677"/>
                  <a:pt x="2181968" y="3967125"/>
                </a:cubicBezTo>
                <a:cubicBezTo>
                  <a:pt x="2177882" y="3972059"/>
                  <a:pt x="2173110" y="3976564"/>
                  <a:pt x="2167776" y="3980479"/>
                </a:cubicBezTo>
                <a:cubicBezTo>
                  <a:pt x="2166261" y="3981498"/>
                  <a:pt x="2165975" y="3983603"/>
                  <a:pt x="2167014" y="3985127"/>
                </a:cubicBezTo>
                <a:cubicBezTo>
                  <a:pt x="2167690" y="3985965"/>
                  <a:pt x="2168642" y="3986470"/>
                  <a:pt x="2169680" y="3986470"/>
                </a:cubicBezTo>
                <a:moveTo>
                  <a:pt x="404336" y="3511058"/>
                </a:moveTo>
                <a:cubicBezTo>
                  <a:pt x="397830" y="3510410"/>
                  <a:pt x="391449" y="3508867"/>
                  <a:pt x="385372" y="3506686"/>
                </a:cubicBezTo>
                <a:cubicBezTo>
                  <a:pt x="383667" y="3506133"/>
                  <a:pt x="381752" y="3506972"/>
                  <a:pt x="381076" y="3508686"/>
                </a:cubicBezTo>
                <a:cubicBezTo>
                  <a:pt x="380429" y="3510410"/>
                  <a:pt x="381372" y="3512315"/>
                  <a:pt x="383076" y="3512973"/>
                </a:cubicBezTo>
                <a:cubicBezTo>
                  <a:pt x="389658" y="3515430"/>
                  <a:pt x="396602" y="3517059"/>
                  <a:pt x="403650" y="3517706"/>
                </a:cubicBezTo>
                <a:lnTo>
                  <a:pt x="404041" y="3517706"/>
                </a:lnTo>
                <a:cubicBezTo>
                  <a:pt x="405736" y="3517706"/>
                  <a:pt x="407184" y="3516506"/>
                  <a:pt x="407375" y="3514782"/>
                </a:cubicBezTo>
                <a:cubicBezTo>
                  <a:pt x="407555" y="3512877"/>
                  <a:pt x="406241" y="3511239"/>
                  <a:pt x="404336" y="3511058"/>
                </a:cubicBezTo>
                <a:moveTo>
                  <a:pt x="1176785" y="3442783"/>
                </a:moveTo>
                <a:cubicBezTo>
                  <a:pt x="1176785" y="3460690"/>
                  <a:pt x="1162231" y="3475244"/>
                  <a:pt x="1144324" y="3475244"/>
                </a:cubicBezTo>
                <a:cubicBezTo>
                  <a:pt x="1126417" y="3475244"/>
                  <a:pt x="1111844" y="3460690"/>
                  <a:pt x="1111844" y="3442783"/>
                </a:cubicBezTo>
                <a:cubicBezTo>
                  <a:pt x="1111844" y="3417808"/>
                  <a:pt x="1136523" y="3381166"/>
                  <a:pt x="1144324" y="3381166"/>
                </a:cubicBezTo>
                <a:cubicBezTo>
                  <a:pt x="1152134" y="3381166"/>
                  <a:pt x="1176785" y="3417808"/>
                  <a:pt x="1176785" y="3442783"/>
                </a:cubicBezTo>
                <a:moveTo>
                  <a:pt x="1118511" y="3442783"/>
                </a:moveTo>
                <a:cubicBezTo>
                  <a:pt x="1118511" y="3456975"/>
                  <a:pt x="1130122" y="3468596"/>
                  <a:pt x="1144324" y="3468596"/>
                </a:cubicBezTo>
                <a:cubicBezTo>
                  <a:pt x="1158602" y="3468596"/>
                  <a:pt x="1170137" y="3457061"/>
                  <a:pt x="1170137" y="3442783"/>
                </a:cubicBezTo>
                <a:cubicBezTo>
                  <a:pt x="1170137" y="3420971"/>
                  <a:pt x="1149839" y="3392738"/>
                  <a:pt x="1144324" y="3388176"/>
                </a:cubicBezTo>
                <a:cubicBezTo>
                  <a:pt x="1138790" y="3392738"/>
                  <a:pt x="1118511" y="3420971"/>
                  <a:pt x="1118511" y="3442783"/>
                </a:cubicBezTo>
                <a:moveTo>
                  <a:pt x="1319203" y="3743382"/>
                </a:moveTo>
                <a:cubicBezTo>
                  <a:pt x="1319860" y="3743382"/>
                  <a:pt x="1320527" y="3743182"/>
                  <a:pt x="1321194" y="3742725"/>
                </a:cubicBezTo>
                <a:cubicBezTo>
                  <a:pt x="1326928" y="3738534"/>
                  <a:pt x="1332157" y="3733657"/>
                  <a:pt x="1336624" y="3728209"/>
                </a:cubicBezTo>
                <a:cubicBezTo>
                  <a:pt x="1337786" y="3726818"/>
                  <a:pt x="1337577" y="3724723"/>
                  <a:pt x="1336157" y="3723561"/>
                </a:cubicBezTo>
                <a:cubicBezTo>
                  <a:pt x="1334738" y="3722446"/>
                  <a:pt x="1332623" y="3722627"/>
                  <a:pt x="1331471" y="3724027"/>
                </a:cubicBezTo>
                <a:cubicBezTo>
                  <a:pt x="1327395" y="3729009"/>
                  <a:pt x="1322622" y="3733467"/>
                  <a:pt x="1317298" y="3737382"/>
                </a:cubicBezTo>
                <a:cubicBezTo>
                  <a:pt x="1315765" y="3738439"/>
                  <a:pt x="1315488" y="3740544"/>
                  <a:pt x="1316536" y="3742011"/>
                </a:cubicBezTo>
                <a:cubicBezTo>
                  <a:pt x="1317193" y="3742906"/>
                  <a:pt x="1318155" y="3743382"/>
                  <a:pt x="1319203" y="3743382"/>
                </a:cubicBezTo>
                <a:moveTo>
                  <a:pt x="1156030" y="3518040"/>
                </a:moveTo>
                <a:cubicBezTo>
                  <a:pt x="1156335" y="3518040"/>
                  <a:pt x="1156506" y="3518040"/>
                  <a:pt x="1156802" y="3517907"/>
                </a:cubicBezTo>
                <a:cubicBezTo>
                  <a:pt x="1164041" y="3516230"/>
                  <a:pt x="1171480" y="3514325"/>
                  <a:pt x="1178690" y="3512001"/>
                </a:cubicBezTo>
                <a:cubicBezTo>
                  <a:pt x="1180519" y="3511420"/>
                  <a:pt x="1181462" y="3509629"/>
                  <a:pt x="1180881" y="3507801"/>
                </a:cubicBezTo>
                <a:cubicBezTo>
                  <a:pt x="1180329" y="3506133"/>
                  <a:pt x="1178509" y="3505057"/>
                  <a:pt x="1176699" y="3505619"/>
                </a:cubicBezTo>
                <a:cubicBezTo>
                  <a:pt x="1169555" y="3507801"/>
                  <a:pt x="1162336" y="3509715"/>
                  <a:pt x="1155192" y="3511344"/>
                </a:cubicBezTo>
                <a:cubicBezTo>
                  <a:pt x="1153373" y="3511715"/>
                  <a:pt x="1152334" y="3513535"/>
                  <a:pt x="1152697" y="3515335"/>
                </a:cubicBezTo>
                <a:cubicBezTo>
                  <a:pt x="1153173" y="3516954"/>
                  <a:pt x="1154516" y="3518040"/>
                  <a:pt x="1156030" y="3518040"/>
                </a:cubicBezTo>
                <a:moveTo>
                  <a:pt x="1376334" y="3511058"/>
                </a:moveTo>
                <a:cubicBezTo>
                  <a:pt x="1369886" y="3510410"/>
                  <a:pt x="1363475" y="3508867"/>
                  <a:pt x="1357389" y="3506686"/>
                </a:cubicBezTo>
                <a:cubicBezTo>
                  <a:pt x="1355684" y="3506133"/>
                  <a:pt x="1353778" y="3506972"/>
                  <a:pt x="1353102" y="3508686"/>
                </a:cubicBezTo>
                <a:cubicBezTo>
                  <a:pt x="1352445" y="3510410"/>
                  <a:pt x="1353388" y="3512315"/>
                  <a:pt x="1355112" y="3512973"/>
                </a:cubicBezTo>
                <a:cubicBezTo>
                  <a:pt x="1361684" y="3515430"/>
                  <a:pt x="1368637" y="3517059"/>
                  <a:pt x="1375686" y="3517706"/>
                </a:cubicBezTo>
                <a:lnTo>
                  <a:pt x="1376057" y="3517706"/>
                </a:lnTo>
                <a:cubicBezTo>
                  <a:pt x="1377782" y="3517706"/>
                  <a:pt x="1379201" y="3516506"/>
                  <a:pt x="1379382" y="3514782"/>
                </a:cubicBezTo>
                <a:cubicBezTo>
                  <a:pt x="1379496" y="3512877"/>
                  <a:pt x="1378153" y="3511239"/>
                  <a:pt x="1376334" y="3511058"/>
                </a:cubicBezTo>
                <a:moveTo>
                  <a:pt x="913038" y="3518040"/>
                </a:moveTo>
                <a:cubicBezTo>
                  <a:pt x="913343" y="3518040"/>
                  <a:pt x="913543" y="3518040"/>
                  <a:pt x="913809" y="3517907"/>
                </a:cubicBezTo>
                <a:cubicBezTo>
                  <a:pt x="921077" y="3516230"/>
                  <a:pt x="928478" y="3514325"/>
                  <a:pt x="935727" y="3512001"/>
                </a:cubicBezTo>
                <a:cubicBezTo>
                  <a:pt x="937527" y="3511420"/>
                  <a:pt x="938489" y="3509629"/>
                  <a:pt x="937927" y="3507801"/>
                </a:cubicBezTo>
                <a:cubicBezTo>
                  <a:pt x="937355" y="3506133"/>
                  <a:pt x="935526" y="3505057"/>
                  <a:pt x="933726" y="3505619"/>
                </a:cubicBezTo>
                <a:cubicBezTo>
                  <a:pt x="926582" y="3507801"/>
                  <a:pt x="919343" y="3509715"/>
                  <a:pt x="912200" y="3511344"/>
                </a:cubicBezTo>
                <a:cubicBezTo>
                  <a:pt x="910390" y="3511715"/>
                  <a:pt x="909342" y="3513535"/>
                  <a:pt x="909714" y="3515335"/>
                </a:cubicBezTo>
                <a:cubicBezTo>
                  <a:pt x="910114" y="3516954"/>
                  <a:pt x="911543" y="3518040"/>
                  <a:pt x="913038" y="3518040"/>
                </a:cubicBezTo>
                <a:moveTo>
                  <a:pt x="933802" y="3442783"/>
                </a:moveTo>
                <a:cubicBezTo>
                  <a:pt x="933802" y="3460690"/>
                  <a:pt x="919248" y="3475244"/>
                  <a:pt x="901341" y="3475244"/>
                </a:cubicBezTo>
                <a:cubicBezTo>
                  <a:pt x="883434" y="3475244"/>
                  <a:pt x="868861" y="3460690"/>
                  <a:pt x="868861" y="3442783"/>
                </a:cubicBezTo>
                <a:cubicBezTo>
                  <a:pt x="868861" y="3417808"/>
                  <a:pt x="893540" y="3381166"/>
                  <a:pt x="901341" y="3381166"/>
                </a:cubicBezTo>
                <a:cubicBezTo>
                  <a:pt x="909171" y="3381166"/>
                  <a:pt x="933802" y="3417808"/>
                  <a:pt x="933802" y="3442783"/>
                </a:cubicBezTo>
                <a:moveTo>
                  <a:pt x="875529" y="3442783"/>
                </a:moveTo>
                <a:cubicBezTo>
                  <a:pt x="875529" y="3456975"/>
                  <a:pt x="887130" y="3468596"/>
                  <a:pt x="901341" y="3468596"/>
                </a:cubicBezTo>
                <a:cubicBezTo>
                  <a:pt x="915533" y="3468596"/>
                  <a:pt x="927154" y="3457061"/>
                  <a:pt x="927154" y="3442783"/>
                </a:cubicBezTo>
                <a:cubicBezTo>
                  <a:pt x="927154" y="3420971"/>
                  <a:pt x="906856" y="3392738"/>
                  <a:pt x="901341" y="3388176"/>
                </a:cubicBezTo>
                <a:cubicBezTo>
                  <a:pt x="895807" y="3392738"/>
                  <a:pt x="875529" y="3420971"/>
                  <a:pt x="875529" y="3442783"/>
                </a:cubicBezTo>
                <a:moveTo>
                  <a:pt x="1133380" y="3511058"/>
                </a:moveTo>
                <a:cubicBezTo>
                  <a:pt x="1126884" y="3510410"/>
                  <a:pt x="1120502" y="3508867"/>
                  <a:pt x="1114397" y="3506686"/>
                </a:cubicBezTo>
                <a:cubicBezTo>
                  <a:pt x="1112701" y="3506133"/>
                  <a:pt x="1110796" y="3506972"/>
                  <a:pt x="1110120" y="3508686"/>
                </a:cubicBezTo>
                <a:cubicBezTo>
                  <a:pt x="1109443" y="3510410"/>
                  <a:pt x="1110396" y="3512315"/>
                  <a:pt x="1112129" y="3512973"/>
                </a:cubicBezTo>
                <a:cubicBezTo>
                  <a:pt x="1118702" y="3515430"/>
                  <a:pt x="1125645" y="3517059"/>
                  <a:pt x="1132704" y="3517706"/>
                </a:cubicBezTo>
                <a:lnTo>
                  <a:pt x="1133075" y="3517706"/>
                </a:lnTo>
                <a:cubicBezTo>
                  <a:pt x="1134780" y="3517706"/>
                  <a:pt x="1136209" y="3516506"/>
                  <a:pt x="1136418" y="3514782"/>
                </a:cubicBezTo>
                <a:cubicBezTo>
                  <a:pt x="1136523" y="3512877"/>
                  <a:pt x="1135161" y="3511239"/>
                  <a:pt x="1133380" y="3511058"/>
                </a:cubicBezTo>
                <a:moveTo>
                  <a:pt x="890397" y="3511058"/>
                </a:moveTo>
                <a:cubicBezTo>
                  <a:pt x="883901" y="3510410"/>
                  <a:pt x="877528" y="3508867"/>
                  <a:pt x="871442" y="3506686"/>
                </a:cubicBezTo>
                <a:cubicBezTo>
                  <a:pt x="869718" y="3506133"/>
                  <a:pt x="867813" y="3506972"/>
                  <a:pt x="867127" y="3508686"/>
                </a:cubicBezTo>
                <a:cubicBezTo>
                  <a:pt x="866480" y="3510410"/>
                  <a:pt x="867451" y="3512315"/>
                  <a:pt x="869128" y="3512973"/>
                </a:cubicBezTo>
                <a:cubicBezTo>
                  <a:pt x="875719" y="3515430"/>
                  <a:pt x="882653" y="3517059"/>
                  <a:pt x="889721" y="3517706"/>
                </a:cubicBezTo>
                <a:lnTo>
                  <a:pt x="890092" y="3517706"/>
                </a:lnTo>
                <a:cubicBezTo>
                  <a:pt x="891807" y="3517706"/>
                  <a:pt x="893254" y="3516506"/>
                  <a:pt x="893436" y="3514782"/>
                </a:cubicBezTo>
                <a:cubicBezTo>
                  <a:pt x="893530" y="3512877"/>
                  <a:pt x="892197" y="3511239"/>
                  <a:pt x="890397" y="3511058"/>
                </a:cubicBezTo>
                <a:moveTo>
                  <a:pt x="1076125" y="3743382"/>
                </a:moveTo>
                <a:cubicBezTo>
                  <a:pt x="1076801" y="3743382"/>
                  <a:pt x="1077449" y="3743182"/>
                  <a:pt x="1078030" y="3742725"/>
                </a:cubicBezTo>
                <a:cubicBezTo>
                  <a:pt x="1083840" y="3738534"/>
                  <a:pt x="1088984" y="3733657"/>
                  <a:pt x="1093451" y="3728209"/>
                </a:cubicBezTo>
                <a:cubicBezTo>
                  <a:pt x="1094613" y="3726818"/>
                  <a:pt x="1094404" y="3724723"/>
                  <a:pt x="1092984" y="3723561"/>
                </a:cubicBezTo>
                <a:cubicBezTo>
                  <a:pt x="1091746" y="3722446"/>
                  <a:pt x="1089641" y="3722627"/>
                  <a:pt x="1088403" y="3724027"/>
                </a:cubicBezTo>
                <a:cubicBezTo>
                  <a:pt x="1084307" y="3729009"/>
                  <a:pt x="1079545" y="3733467"/>
                  <a:pt x="1074220" y="3737382"/>
                </a:cubicBezTo>
                <a:cubicBezTo>
                  <a:pt x="1072677" y="3738439"/>
                  <a:pt x="1072401" y="3740544"/>
                  <a:pt x="1073458" y="3742011"/>
                </a:cubicBezTo>
                <a:cubicBezTo>
                  <a:pt x="1074125" y="3742906"/>
                  <a:pt x="1075077" y="3743382"/>
                  <a:pt x="1076125" y="3743382"/>
                </a:cubicBezTo>
                <a:moveTo>
                  <a:pt x="812282" y="4171807"/>
                </a:moveTo>
                <a:cubicBezTo>
                  <a:pt x="812282" y="4189714"/>
                  <a:pt x="797690" y="4204278"/>
                  <a:pt x="779793" y="4204278"/>
                </a:cubicBezTo>
                <a:cubicBezTo>
                  <a:pt x="761895" y="4204278"/>
                  <a:pt x="747331" y="4189714"/>
                  <a:pt x="747331" y="4171807"/>
                </a:cubicBezTo>
                <a:cubicBezTo>
                  <a:pt x="747331" y="4146833"/>
                  <a:pt x="771982" y="4110190"/>
                  <a:pt x="779793" y="4110190"/>
                </a:cubicBezTo>
                <a:cubicBezTo>
                  <a:pt x="787603" y="4110190"/>
                  <a:pt x="812282" y="4146833"/>
                  <a:pt x="812282" y="4171807"/>
                </a:cubicBezTo>
                <a:moveTo>
                  <a:pt x="779793" y="4197620"/>
                </a:moveTo>
                <a:cubicBezTo>
                  <a:pt x="794089" y="4197620"/>
                  <a:pt x="805606" y="4185990"/>
                  <a:pt x="805606" y="4171807"/>
                </a:cubicBezTo>
                <a:cubicBezTo>
                  <a:pt x="805606" y="4149995"/>
                  <a:pt x="785336" y="4121810"/>
                  <a:pt x="779793" y="4117210"/>
                </a:cubicBezTo>
                <a:cubicBezTo>
                  <a:pt x="774278" y="4121810"/>
                  <a:pt x="753989" y="4149995"/>
                  <a:pt x="753989" y="4171807"/>
                </a:cubicBezTo>
                <a:cubicBezTo>
                  <a:pt x="753989" y="4185990"/>
                  <a:pt x="765610" y="4197620"/>
                  <a:pt x="779793" y="4197620"/>
                </a:cubicBezTo>
                <a:moveTo>
                  <a:pt x="1298334" y="4171807"/>
                </a:moveTo>
                <a:cubicBezTo>
                  <a:pt x="1298334" y="4189714"/>
                  <a:pt x="1283770" y="4204278"/>
                  <a:pt x="1265863" y="4204278"/>
                </a:cubicBezTo>
                <a:cubicBezTo>
                  <a:pt x="1247956" y="4204278"/>
                  <a:pt x="1233383" y="4189714"/>
                  <a:pt x="1233383" y="4171807"/>
                </a:cubicBezTo>
                <a:cubicBezTo>
                  <a:pt x="1233383" y="4146833"/>
                  <a:pt x="1258052" y="4110190"/>
                  <a:pt x="1265863" y="4110190"/>
                </a:cubicBezTo>
                <a:cubicBezTo>
                  <a:pt x="1273664" y="4110190"/>
                  <a:pt x="1298334" y="4146833"/>
                  <a:pt x="1298334" y="4171807"/>
                </a:cubicBezTo>
                <a:moveTo>
                  <a:pt x="1265863" y="4197620"/>
                </a:moveTo>
                <a:cubicBezTo>
                  <a:pt x="1280036" y="4197620"/>
                  <a:pt x="1291676" y="4185990"/>
                  <a:pt x="1291676" y="4171807"/>
                </a:cubicBezTo>
                <a:cubicBezTo>
                  <a:pt x="1291676" y="4149995"/>
                  <a:pt x="1271397" y="4121810"/>
                  <a:pt x="1265863" y="4117210"/>
                </a:cubicBezTo>
                <a:cubicBezTo>
                  <a:pt x="1260329" y="4121810"/>
                  <a:pt x="1240050" y="4149995"/>
                  <a:pt x="1240050" y="4171807"/>
                </a:cubicBezTo>
                <a:cubicBezTo>
                  <a:pt x="1240050" y="4185990"/>
                  <a:pt x="1251671" y="4197620"/>
                  <a:pt x="1265863" y="4197620"/>
                </a:cubicBezTo>
                <a:moveTo>
                  <a:pt x="1254900" y="4240083"/>
                </a:moveTo>
                <a:cubicBezTo>
                  <a:pt x="1248423" y="4239435"/>
                  <a:pt x="1242050" y="4237892"/>
                  <a:pt x="1235954" y="4235711"/>
                </a:cubicBezTo>
                <a:cubicBezTo>
                  <a:pt x="1234231" y="4235158"/>
                  <a:pt x="1232325" y="4235987"/>
                  <a:pt x="1231668" y="4237711"/>
                </a:cubicBezTo>
                <a:cubicBezTo>
                  <a:pt x="1231011" y="4239435"/>
                  <a:pt x="1231954" y="4241340"/>
                  <a:pt x="1233668" y="4241997"/>
                </a:cubicBezTo>
                <a:cubicBezTo>
                  <a:pt x="1240221" y="4244502"/>
                  <a:pt x="1247175" y="4246083"/>
                  <a:pt x="1254233" y="4246779"/>
                </a:cubicBezTo>
                <a:lnTo>
                  <a:pt x="1254623" y="4246779"/>
                </a:lnTo>
                <a:cubicBezTo>
                  <a:pt x="1256329" y="4246779"/>
                  <a:pt x="1257767" y="4245541"/>
                  <a:pt x="1257957" y="4243807"/>
                </a:cubicBezTo>
                <a:cubicBezTo>
                  <a:pt x="1258052" y="4241892"/>
                  <a:pt x="1256729" y="4240264"/>
                  <a:pt x="1254900" y="4240083"/>
                </a:cubicBezTo>
                <a:moveTo>
                  <a:pt x="1202236" y="4211717"/>
                </a:moveTo>
                <a:cubicBezTo>
                  <a:pt x="1201093" y="4210269"/>
                  <a:pt x="1198997" y="4210098"/>
                  <a:pt x="1197559" y="4211250"/>
                </a:cubicBezTo>
                <a:cubicBezTo>
                  <a:pt x="1196140" y="4212355"/>
                  <a:pt x="1195864" y="4214460"/>
                  <a:pt x="1197092" y="4215889"/>
                </a:cubicBezTo>
                <a:cubicBezTo>
                  <a:pt x="1201369" y="4221347"/>
                  <a:pt x="1206417" y="4226176"/>
                  <a:pt x="1212046" y="4230281"/>
                </a:cubicBezTo>
                <a:cubicBezTo>
                  <a:pt x="1212599" y="4230786"/>
                  <a:pt x="1213371" y="4230958"/>
                  <a:pt x="1214047" y="4230958"/>
                </a:cubicBezTo>
                <a:cubicBezTo>
                  <a:pt x="1215094" y="4230958"/>
                  <a:pt x="1216047" y="4230500"/>
                  <a:pt x="1216723" y="4229624"/>
                </a:cubicBezTo>
                <a:cubicBezTo>
                  <a:pt x="1217762" y="4228091"/>
                  <a:pt x="1217466" y="4226090"/>
                  <a:pt x="1215942" y="4224966"/>
                </a:cubicBezTo>
                <a:cubicBezTo>
                  <a:pt x="1210808" y="4221052"/>
                  <a:pt x="1206141" y="4216670"/>
                  <a:pt x="1202236" y="4211717"/>
                </a:cubicBezTo>
                <a:moveTo>
                  <a:pt x="1112615" y="4140279"/>
                </a:moveTo>
                <a:cubicBezTo>
                  <a:pt x="1112025" y="4139717"/>
                  <a:pt x="1111177" y="4139336"/>
                  <a:pt x="1110215" y="4139336"/>
                </a:cubicBezTo>
                <a:cubicBezTo>
                  <a:pt x="1109253" y="4139336"/>
                  <a:pt x="1108510" y="4139717"/>
                  <a:pt x="1107853" y="4140279"/>
                </a:cubicBezTo>
                <a:lnTo>
                  <a:pt x="1086031" y="4162092"/>
                </a:lnTo>
                <a:cubicBezTo>
                  <a:pt x="1084697" y="4163435"/>
                  <a:pt x="1084697" y="4165530"/>
                  <a:pt x="1086031" y="4166730"/>
                </a:cubicBezTo>
                <a:cubicBezTo>
                  <a:pt x="1087365" y="4168093"/>
                  <a:pt x="1089450" y="4168093"/>
                  <a:pt x="1090708" y="4166730"/>
                </a:cubicBezTo>
                <a:lnTo>
                  <a:pt x="1106881" y="4150557"/>
                </a:lnTo>
                <a:lnTo>
                  <a:pt x="1106881" y="4157139"/>
                </a:lnTo>
                <a:cubicBezTo>
                  <a:pt x="1107081" y="4166368"/>
                  <a:pt x="1104033" y="4181627"/>
                  <a:pt x="1100299" y="4190552"/>
                </a:cubicBezTo>
                <a:cubicBezTo>
                  <a:pt x="1099547" y="4192277"/>
                  <a:pt x="1100404" y="4194182"/>
                  <a:pt x="1102043" y="4194972"/>
                </a:cubicBezTo>
                <a:cubicBezTo>
                  <a:pt x="1102414" y="4195163"/>
                  <a:pt x="1102880" y="4195239"/>
                  <a:pt x="1103357" y="4195239"/>
                </a:cubicBezTo>
                <a:cubicBezTo>
                  <a:pt x="1104709" y="4195239"/>
                  <a:pt x="1105938" y="4194439"/>
                  <a:pt x="1106415" y="4193238"/>
                </a:cubicBezTo>
                <a:cubicBezTo>
                  <a:pt x="1110606" y="4183447"/>
                  <a:pt x="1113748" y="4167254"/>
                  <a:pt x="1113568" y="4157139"/>
                </a:cubicBezTo>
                <a:lnTo>
                  <a:pt x="1113568" y="4150652"/>
                </a:lnTo>
                <a:lnTo>
                  <a:pt x="1129751" y="4166845"/>
                </a:lnTo>
                <a:cubicBezTo>
                  <a:pt x="1130417" y="4167521"/>
                  <a:pt x="1131255" y="4167807"/>
                  <a:pt x="1132132" y="4167807"/>
                </a:cubicBezTo>
                <a:cubicBezTo>
                  <a:pt x="1132989" y="4167807"/>
                  <a:pt x="1133837" y="4167521"/>
                  <a:pt x="1134523" y="4166845"/>
                </a:cubicBezTo>
                <a:cubicBezTo>
                  <a:pt x="1135837" y="4165530"/>
                  <a:pt x="1135837" y="4163435"/>
                  <a:pt x="1134523" y="4162187"/>
                </a:cubicBezTo>
                <a:lnTo>
                  <a:pt x="1112615" y="4140279"/>
                </a:lnTo>
                <a:close/>
                <a:moveTo>
                  <a:pt x="1298248" y="4234691"/>
                </a:moveTo>
                <a:cubicBezTo>
                  <a:pt x="1291104" y="4236882"/>
                  <a:pt x="1283846" y="4238787"/>
                  <a:pt x="1276712" y="4240416"/>
                </a:cubicBezTo>
                <a:cubicBezTo>
                  <a:pt x="1274893" y="4240787"/>
                  <a:pt x="1273854" y="4242597"/>
                  <a:pt x="1274245" y="4244407"/>
                </a:cubicBezTo>
                <a:cubicBezTo>
                  <a:pt x="1274626" y="4245902"/>
                  <a:pt x="1275940" y="4246969"/>
                  <a:pt x="1277483" y="4246969"/>
                </a:cubicBezTo>
                <a:cubicBezTo>
                  <a:pt x="1277769" y="4246969"/>
                  <a:pt x="1277941" y="4246969"/>
                  <a:pt x="1278255" y="4246874"/>
                </a:cubicBezTo>
                <a:cubicBezTo>
                  <a:pt x="1285475" y="4245159"/>
                  <a:pt x="1292904" y="4243245"/>
                  <a:pt x="1300153" y="4240968"/>
                </a:cubicBezTo>
                <a:cubicBezTo>
                  <a:pt x="1301953" y="4240416"/>
                  <a:pt x="1302896" y="4238597"/>
                  <a:pt x="1302353" y="4236777"/>
                </a:cubicBezTo>
                <a:cubicBezTo>
                  <a:pt x="1301849" y="4235158"/>
                  <a:pt x="1300067" y="4234101"/>
                  <a:pt x="1298248" y="4234691"/>
                </a:cubicBezTo>
                <a:moveTo>
                  <a:pt x="1176785" y="3928853"/>
                </a:moveTo>
                <a:cubicBezTo>
                  <a:pt x="1176785" y="3946750"/>
                  <a:pt x="1162231" y="3961314"/>
                  <a:pt x="1144324" y="3961314"/>
                </a:cubicBezTo>
                <a:cubicBezTo>
                  <a:pt x="1126417" y="3961314"/>
                  <a:pt x="1111844" y="3946750"/>
                  <a:pt x="1111844" y="3928853"/>
                </a:cubicBezTo>
                <a:cubicBezTo>
                  <a:pt x="1111844" y="3903869"/>
                  <a:pt x="1136523" y="3867179"/>
                  <a:pt x="1144324" y="3867179"/>
                </a:cubicBezTo>
                <a:cubicBezTo>
                  <a:pt x="1152134" y="3867179"/>
                  <a:pt x="1176785" y="3903869"/>
                  <a:pt x="1176785" y="3928853"/>
                </a:cubicBezTo>
                <a:moveTo>
                  <a:pt x="1144324" y="3954666"/>
                </a:moveTo>
                <a:cubicBezTo>
                  <a:pt x="1158602" y="3954666"/>
                  <a:pt x="1170137" y="3943036"/>
                  <a:pt x="1170137" y="3928853"/>
                </a:cubicBezTo>
                <a:cubicBezTo>
                  <a:pt x="1170137" y="3907041"/>
                  <a:pt x="1149839" y="3878809"/>
                  <a:pt x="1144324" y="3874256"/>
                </a:cubicBezTo>
                <a:cubicBezTo>
                  <a:pt x="1138790" y="3878809"/>
                  <a:pt x="1118511" y="3907041"/>
                  <a:pt x="1118511" y="3928853"/>
                </a:cubicBezTo>
                <a:cubicBezTo>
                  <a:pt x="1118511" y="3943036"/>
                  <a:pt x="1130122" y="3954666"/>
                  <a:pt x="1144324" y="3954666"/>
                </a:cubicBezTo>
                <a:moveTo>
                  <a:pt x="1355684" y="4140279"/>
                </a:moveTo>
                <a:cubicBezTo>
                  <a:pt x="1355093" y="4139717"/>
                  <a:pt x="1354245" y="4139336"/>
                  <a:pt x="1353302" y="4139336"/>
                </a:cubicBezTo>
                <a:cubicBezTo>
                  <a:pt x="1352340" y="4139336"/>
                  <a:pt x="1351579" y="4139717"/>
                  <a:pt x="1350921" y="4140279"/>
                </a:cubicBezTo>
                <a:lnTo>
                  <a:pt x="1329099" y="4162092"/>
                </a:lnTo>
                <a:cubicBezTo>
                  <a:pt x="1327766" y="4163435"/>
                  <a:pt x="1327766" y="4165530"/>
                  <a:pt x="1329099" y="4166730"/>
                </a:cubicBezTo>
                <a:cubicBezTo>
                  <a:pt x="1330433" y="4168093"/>
                  <a:pt x="1332529" y="4168093"/>
                  <a:pt x="1333795" y="4166730"/>
                </a:cubicBezTo>
                <a:lnTo>
                  <a:pt x="1349978" y="4150557"/>
                </a:lnTo>
                <a:lnTo>
                  <a:pt x="1349978" y="4157139"/>
                </a:lnTo>
                <a:cubicBezTo>
                  <a:pt x="1350150" y="4166368"/>
                  <a:pt x="1347111" y="4181627"/>
                  <a:pt x="1343387" y="4190552"/>
                </a:cubicBezTo>
                <a:cubicBezTo>
                  <a:pt x="1342615" y="4192277"/>
                  <a:pt x="1343482" y="4194182"/>
                  <a:pt x="1345111" y="4194972"/>
                </a:cubicBezTo>
                <a:cubicBezTo>
                  <a:pt x="1345568" y="4195163"/>
                  <a:pt x="1345959" y="4195239"/>
                  <a:pt x="1346445" y="4195239"/>
                </a:cubicBezTo>
                <a:cubicBezTo>
                  <a:pt x="1347778" y="4195239"/>
                  <a:pt x="1349016" y="4194439"/>
                  <a:pt x="1349483" y="4193238"/>
                </a:cubicBezTo>
                <a:cubicBezTo>
                  <a:pt x="1353693" y="4183447"/>
                  <a:pt x="1356836" y="4167254"/>
                  <a:pt x="1356636" y="4157139"/>
                </a:cubicBezTo>
                <a:lnTo>
                  <a:pt x="1356636" y="4150652"/>
                </a:lnTo>
                <a:lnTo>
                  <a:pt x="1372828" y="4166845"/>
                </a:lnTo>
                <a:cubicBezTo>
                  <a:pt x="1373514" y="4167521"/>
                  <a:pt x="1374334" y="4167807"/>
                  <a:pt x="1375200" y="4167807"/>
                </a:cubicBezTo>
                <a:cubicBezTo>
                  <a:pt x="1376057" y="4167807"/>
                  <a:pt x="1376915" y="4167521"/>
                  <a:pt x="1377591" y="4166845"/>
                </a:cubicBezTo>
                <a:cubicBezTo>
                  <a:pt x="1378905" y="4165530"/>
                  <a:pt x="1378905" y="4163435"/>
                  <a:pt x="1377591" y="4162187"/>
                </a:cubicBezTo>
                <a:lnTo>
                  <a:pt x="1355684" y="4140279"/>
                </a:lnTo>
                <a:close/>
                <a:moveTo>
                  <a:pt x="1133380" y="3997128"/>
                </a:moveTo>
                <a:cubicBezTo>
                  <a:pt x="1126884" y="3996461"/>
                  <a:pt x="1120502" y="3994937"/>
                  <a:pt x="1114397" y="3992756"/>
                </a:cubicBezTo>
                <a:cubicBezTo>
                  <a:pt x="1112701" y="3992156"/>
                  <a:pt x="1110796" y="3993033"/>
                  <a:pt x="1110120" y="3994747"/>
                </a:cubicBezTo>
                <a:cubicBezTo>
                  <a:pt x="1109443" y="3996461"/>
                  <a:pt x="1110396" y="3998376"/>
                  <a:pt x="1112129" y="3999033"/>
                </a:cubicBezTo>
                <a:cubicBezTo>
                  <a:pt x="1118702" y="4001491"/>
                  <a:pt x="1125645" y="4003119"/>
                  <a:pt x="1132704" y="4003777"/>
                </a:cubicBezTo>
                <a:lnTo>
                  <a:pt x="1133075" y="4003777"/>
                </a:lnTo>
                <a:cubicBezTo>
                  <a:pt x="1134780" y="4003777"/>
                  <a:pt x="1136209" y="4002567"/>
                  <a:pt x="1136418" y="4000834"/>
                </a:cubicBezTo>
                <a:cubicBezTo>
                  <a:pt x="1136523" y="3998948"/>
                  <a:pt x="1135161" y="3997319"/>
                  <a:pt x="1133380" y="3997128"/>
                </a:cubicBezTo>
                <a:moveTo>
                  <a:pt x="1156030" y="4004053"/>
                </a:moveTo>
                <a:cubicBezTo>
                  <a:pt x="1156335" y="4004053"/>
                  <a:pt x="1156506" y="4004053"/>
                  <a:pt x="1156802" y="4003958"/>
                </a:cubicBezTo>
                <a:cubicBezTo>
                  <a:pt x="1164041" y="4002281"/>
                  <a:pt x="1171480" y="4000376"/>
                  <a:pt x="1178690" y="3998052"/>
                </a:cubicBezTo>
                <a:cubicBezTo>
                  <a:pt x="1180519" y="3997500"/>
                  <a:pt x="1181462" y="3995680"/>
                  <a:pt x="1180881" y="3993861"/>
                </a:cubicBezTo>
                <a:cubicBezTo>
                  <a:pt x="1180329" y="3992147"/>
                  <a:pt x="1178509" y="3991127"/>
                  <a:pt x="1176699" y="3991680"/>
                </a:cubicBezTo>
                <a:cubicBezTo>
                  <a:pt x="1169555" y="3993861"/>
                  <a:pt x="1162336" y="3995776"/>
                  <a:pt x="1155192" y="3997395"/>
                </a:cubicBezTo>
                <a:cubicBezTo>
                  <a:pt x="1153373" y="3997776"/>
                  <a:pt x="1152334" y="3999586"/>
                  <a:pt x="1152697" y="4001395"/>
                </a:cubicBezTo>
                <a:cubicBezTo>
                  <a:pt x="1153173" y="4003043"/>
                  <a:pt x="1154516" y="4004053"/>
                  <a:pt x="1156030" y="4004053"/>
                </a:cubicBezTo>
                <a:moveTo>
                  <a:pt x="1202607" y="4147623"/>
                </a:moveTo>
                <a:cubicBezTo>
                  <a:pt x="1201283" y="4146280"/>
                  <a:pt x="1199188" y="4146280"/>
                  <a:pt x="1197950" y="4147623"/>
                </a:cubicBezTo>
                <a:lnTo>
                  <a:pt x="1181748" y="4163816"/>
                </a:lnTo>
                <a:lnTo>
                  <a:pt x="1181843" y="4157158"/>
                </a:lnTo>
                <a:cubicBezTo>
                  <a:pt x="1181843" y="4110838"/>
                  <a:pt x="1219552" y="4073119"/>
                  <a:pt x="1265854" y="4073119"/>
                </a:cubicBezTo>
                <a:cubicBezTo>
                  <a:pt x="1290904" y="4073119"/>
                  <a:pt x="1314431" y="4084187"/>
                  <a:pt x="1330433" y="4103437"/>
                </a:cubicBezTo>
                <a:cubicBezTo>
                  <a:pt x="1331576" y="4104837"/>
                  <a:pt x="1333662" y="4105018"/>
                  <a:pt x="1335110" y="4103808"/>
                </a:cubicBezTo>
                <a:cubicBezTo>
                  <a:pt x="1336529" y="4102665"/>
                  <a:pt x="1336738" y="4100560"/>
                  <a:pt x="1335576" y="4099122"/>
                </a:cubicBezTo>
                <a:cubicBezTo>
                  <a:pt x="1318250" y="4078376"/>
                  <a:pt x="1292809" y="4066375"/>
                  <a:pt x="1265854" y="4066375"/>
                </a:cubicBezTo>
                <a:cubicBezTo>
                  <a:pt x="1215857" y="4066375"/>
                  <a:pt x="1175185" y="4107028"/>
                  <a:pt x="1175185" y="4156929"/>
                </a:cubicBezTo>
                <a:lnTo>
                  <a:pt x="1175089" y="4163625"/>
                </a:lnTo>
                <a:lnTo>
                  <a:pt x="1158887" y="4147433"/>
                </a:lnTo>
                <a:cubicBezTo>
                  <a:pt x="1157564" y="4146090"/>
                  <a:pt x="1155468" y="4146090"/>
                  <a:pt x="1154230" y="4147433"/>
                </a:cubicBezTo>
                <a:cubicBezTo>
                  <a:pt x="1152887" y="4148738"/>
                  <a:pt x="1152887" y="4150833"/>
                  <a:pt x="1154230" y="4152091"/>
                </a:cubicBezTo>
                <a:lnTo>
                  <a:pt x="1176052" y="4173903"/>
                </a:lnTo>
                <a:cubicBezTo>
                  <a:pt x="1176699" y="4174551"/>
                  <a:pt x="1177557" y="4174874"/>
                  <a:pt x="1178423" y="4174874"/>
                </a:cubicBezTo>
                <a:cubicBezTo>
                  <a:pt x="1179280" y="4174874"/>
                  <a:pt x="1180138" y="4174551"/>
                  <a:pt x="1180795" y="4173903"/>
                </a:cubicBezTo>
                <a:lnTo>
                  <a:pt x="1202607" y="4152091"/>
                </a:lnTo>
                <a:cubicBezTo>
                  <a:pt x="1203950" y="4151081"/>
                  <a:pt x="1203950" y="4148928"/>
                  <a:pt x="1202607" y="4147623"/>
                </a:cubicBezTo>
                <a:moveTo>
                  <a:pt x="1619326" y="3997128"/>
                </a:moveTo>
                <a:cubicBezTo>
                  <a:pt x="1612859" y="3996461"/>
                  <a:pt x="1606467" y="3994937"/>
                  <a:pt x="1600372" y="3992756"/>
                </a:cubicBezTo>
                <a:cubicBezTo>
                  <a:pt x="1598676" y="3992156"/>
                  <a:pt x="1596771" y="3993033"/>
                  <a:pt x="1596094" y="3994747"/>
                </a:cubicBezTo>
                <a:cubicBezTo>
                  <a:pt x="1595409" y="3996461"/>
                  <a:pt x="1596371" y="3998376"/>
                  <a:pt x="1598095" y="3999033"/>
                </a:cubicBezTo>
                <a:cubicBezTo>
                  <a:pt x="1604677" y="4001491"/>
                  <a:pt x="1611630" y="4003119"/>
                  <a:pt x="1618669" y="4003777"/>
                </a:cubicBezTo>
                <a:lnTo>
                  <a:pt x="1619050" y="4003777"/>
                </a:lnTo>
                <a:cubicBezTo>
                  <a:pt x="1620765" y="4003777"/>
                  <a:pt x="1622184" y="4002567"/>
                  <a:pt x="1622374" y="4000834"/>
                </a:cubicBezTo>
                <a:cubicBezTo>
                  <a:pt x="1622584" y="3998948"/>
                  <a:pt x="1621145" y="3997319"/>
                  <a:pt x="1619326" y="3997128"/>
                </a:cubicBezTo>
                <a:moveTo>
                  <a:pt x="1541336" y="4234691"/>
                </a:moveTo>
                <a:cubicBezTo>
                  <a:pt x="1534173" y="4236882"/>
                  <a:pt x="1526934" y="4238787"/>
                  <a:pt x="1519790" y="4240416"/>
                </a:cubicBezTo>
                <a:cubicBezTo>
                  <a:pt x="1517989" y="4240787"/>
                  <a:pt x="1516923" y="4242597"/>
                  <a:pt x="1517313" y="4244407"/>
                </a:cubicBezTo>
                <a:cubicBezTo>
                  <a:pt x="1517704" y="4245902"/>
                  <a:pt x="1519028" y="4246969"/>
                  <a:pt x="1520561" y="4246969"/>
                </a:cubicBezTo>
                <a:cubicBezTo>
                  <a:pt x="1520837" y="4246969"/>
                  <a:pt x="1521019" y="4246969"/>
                  <a:pt x="1521333" y="4246874"/>
                </a:cubicBezTo>
                <a:cubicBezTo>
                  <a:pt x="1528553" y="4245159"/>
                  <a:pt x="1535973" y="4243245"/>
                  <a:pt x="1543231" y="4240968"/>
                </a:cubicBezTo>
                <a:cubicBezTo>
                  <a:pt x="1545021" y="4240416"/>
                  <a:pt x="1545974" y="4238597"/>
                  <a:pt x="1545421" y="4236777"/>
                </a:cubicBezTo>
                <a:cubicBezTo>
                  <a:pt x="1544945" y="4235158"/>
                  <a:pt x="1543022" y="4234101"/>
                  <a:pt x="1541336" y="4234691"/>
                </a:cubicBezTo>
                <a:moveTo>
                  <a:pt x="1541326" y="4171807"/>
                </a:moveTo>
                <a:cubicBezTo>
                  <a:pt x="1541326" y="4189714"/>
                  <a:pt x="1526743" y="4204278"/>
                  <a:pt x="1508855" y="4204278"/>
                </a:cubicBezTo>
                <a:cubicBezTo>
                  <a:pt x="1490939" y="4204278"/>
                  <a:pt x="1476356" y="4189714"/>
                  <a:pt x="1476356" y="4171807"/>
                </a:cubicBezTo>
                <a:cubicBezTo>
                  <a:pt x="1476356" y="4146833"/>
                  <a:pt x="1501026" y="4110190"/>
                  <a:pt x="1508855" y="4110190"/>
                </a:cubicBezTo>
                <a:cubicBezTo>
                  <a:pt x="1516656" y="4110190"/>
                  <a:pt x="1541326" y="4146833"/>
                  <a:pt x="1541326" y="4171807"/>
                </a:cubicBezTo>
                <a:moveTo>
                  <a:pt x="1508855" y="4197620"/>
                </a:moveTo>
                <a:cubicBezTo>
                  <a:pt x="1523029" y="4197620"/>
                  <a:pt x="1534658" y="4185990"/>
                  <a:pt x="1534658" y="4171807"/>
                </a:cubicBezTo>
                <a:cubicBezTo>
                  <a:pt x="1534658" y="4149995"/>
                  <a:pt x="1514380" y="4121810"/>
                  <a:pt x="1508855" y="4117210"/>
                </a:cubicBezTo>
                <a:cubicBezTo>
                  <a:pt x="1503312" y="4121810"/>
                  <a:pt x="1483033" y="4149995"/>
                  <a:pt x="1483033" y="4171807"/>
                </a:cubicBezTo>
                <a:cubicBezTo>
                  <a:pt x="1483033" y="4185990"/>
                  <a:pt x="1494654" y="4197620"/>
                  <a:pt x="1508855" y="4197620"/>
                </a:cubicBezTo>
                <a:moveTo>
                  <a:pt x="1574463" y="4210088"/>
                </a:moveTo>
                <a:cubicBezTo>
                  <a:pt x="1570377" y="4215060"/>
                  <a:pt x="1565614" y="4219528"/>
                  <a:pt x="1560280" y="4223433"/>
                </a:cubicBezTo>
                <a:cubicBezTo>
                  <a:pt x="1558757" y="4224509"/>
                  <a:pt x="1558471" y="4226595"/>
                  <a:pt x="1559509" y="4228091"/>
                </a:cubicBezTo>
                <a:cubicBezTo>
                  <a:pt x="1560186" y="4228967"/>
                  <a:pt x="1561147" y="4229434"/>
                  <a:pt x="1562186" y="4229434"/>
                </a:cubicBezTo>
                <a:cubicBezTo>
                  <a:pt x="1562843" y="4229434"/>
                  <a:pt x="1563519" y="4229253"/>
                  <a:pt x="1564091" y="4228776"/>
                </a:cubicBezTo>
                <a:cubicBezTo>
                  <a:pt x="1569891" y="4224595"/>
                  <a:pt x="1575054" y="4219718"/>
                  <a:pt x="1579521" y="4214270"/>
                </a:cubicBezTo>
                <a:cubicBezTo>
                  <a:pt x="1580664" y="4212879"/>
                  <a:pt x="1580464" y="4210784"/>
                  <a:pt x="1579045" y="4209621"/>
                </a:cubicBezTo>
                <a:cubicBezTo>
                  <a:pt x="1577702" y="4208460"/>
                  <a:pt x="1575606" y="4208688"/>
                  <a:pt x="1574463" y="4210088"/>
                </a:cubicBezTo>
                <a:moveTo>
                  <a:pt x="1497892" y="4240083"/>
                </a:moveTo>
                <a:cubicBezTo>
                  <a:pt x="1491396" y="4239435"/>
                  <a:pt x="1485033" y="4237892"/>
                  <a:pt x="1478937" y="4235711"/>
                </a:cubicBezTo>
                <a:cubicBezTo>
                  <a:pt x="1477213" y="4235158"/>
                  <a:pt x="1475308" y="4235987"/>
                  <a:pt x="1474632" y="4237711"/>
                </a:cubicBezTo>
                <a:cubicBezTo>
                  <a:pt x="1473984" y="4239435"/>
                  <a:pt x="1474937" y="4241340"/>
                  <a:pt x="1476632" y="4241997"/>
                </a:cubicBezTo>
                <a:cubicBezTo>
                  <a:pt x="1483214" y="4244502"/>
                  <a:pt x="1490157" y="4246083"/>
                  <a:pt x="1497216" y="4246779"/>
                </a:cubicBezTo>
                <a:lnTo>
                  <a:pt x="1497616" y="4246779"/>
                </a:lnTo>
                <a:cubicBezTo>
                  <a:pt x="1499311" y="4246779"/>
                  <a:pt x="1500749" y="4245541"/>
                  <a:pt x="1500931" y="4243807"/>
                </a:cubicBezTo>
                <a:cubicBezTo>
                  <a:pt x="1501026" y="4241892"/>
                  <a:pt x="1499702" y="4240264"/>
                  <a:pt x="1497892" y="4240083"/>
                </a:cubicBezTo>
                <a:moveTo>
                  <a:pt x="1598676" y="4140279"/>
                </a:moveTo>
                <a:cubicBezTo>
                  <a:pt x="1598095" y="4139717"/>
                  <a:pt x="1597237" y="4139336"/>
                  <a:pt x="1596285" y="4139336"/>
                </a:cubicBezTo>
                <a:cubicBezTo>
                  <a:pt x="1595323" y="4139336"/>
                  <a:pt x="1594561" y="4139717"/>
                  <a:pt x="1593913" y="4140279"/>
                </a:cubicBezTo>
                <a:lnTo>
                  <a:pt x="1572092" y="4162092"/>
                </a:lnTo>
                <a:cubicBezTo>
                  <a:pt x="1570748" y="4163435"/>
                  <a:pt x="1570748" y="4165530"/>
                  <a:pt x="1572092" y="4166730"/>
                </a:cubicBezTo>
                <a:cubicBezTo>
                  <a:pt x="1573416" y="4168093"/>
                  <a:pt x="1575521" y="4168093"/>
                  <a:pt x="1576740" y="4166730"/>
                </a:cubicBezTo>
                <a:lnTo>
                  <a:pt x="1592961" y="4150557"/>
                </a:lnTo>
                <a:lnTo>
                  <a:pt x="1592961" y="4157139"/>
                </a:lnTo>
                <a:cubicBezTo>
                  <a:pt x="1593142" y="4166368"/>
                  <a:pt x="1590094" y="4181627"/>
                  <a:pt x="1586370" y="4190552"/>
                </a:cubicBezTo>
                <a:cubicBezTo>
                  <a:pt x="1585607" y="4192277"/>
                  <a:pt x="1586465" y="4194182"/>
                  <a:pt x="1588094" y="4194972"/>
                </a:cubicBezTo>
                <a:cubicBezTo>
                  <a:pt x="1588465" y="4195163"/>
                  <a:pt x="1588951" y="4195239"/>
                  <a:pt x="1589418" y="4195239"/>
                </a:cubicBezTo>
                <a:cubicBezTo>
                  <a:pt x="1590770" y="4195239"/>
                  <a:pt x="1591999" y="4194439"/>
                  <a:pt x="1592466" y="4193238"/>
                </a:cubicBezTo>
                <a:cubicBezTo>
                  <a:pt x="1596676" y="4183447"/>
                  <a:pt x="1599819" y="4167254"/>
                  <a:pt x="1599609" y="4157139"/>
                </a:cubicBezTo>
                <a:lnTo>
                  <a:pt x="1599609" y="4150652"/>
                </a:lnTo>
                <a:lnTo>
                  <a:pt x="1615811" y="4166845"/>
                </a:lnTo>
                <a:cubicBezTo>
                  <a:pt x="1616450" y="4167521"/>
                  <a:pt x="1617326" y="4167807"/>
                  <a:pt x="1618183" y="4167807"/>
                </a:cubicBezTo>
                <a:cubicBezTo>
                  <a:pt x="1619040" y="4167807"/>
                  <a:pt x="1619907" y="4167521"/>
                  <a:pt x="1620574" y="4166845"/>
                </a:cubicBezTo>
                <a:cubicBezTo>
                  <a:pt x="1621907" y="4165530"/>
                  <a:pt x="1621907" y="4163435"/>
                  <a:pt x="1620574" y="4162187"/>
                </a:cubicBezTo>
                <a:lnTo>
                  <a:pt x="1598676" y="4140279"/>
                </a:lnTo>
                <a:close/>
                <a:moveTo>
                  <a:pt x="1419777" y="3928853"/>
                </a:moveTo>
                <a:cubicBezTo>
                  <a:pt x="1419777" y="3946750"/>
                  <a:pt x="1405204" y="3961314"/>
                  <a:pt x="1387297" y="3961314"/>
                </a:cubicBezTo>
                <a:cubicBezTo>
                  <a:pt x="1369380" y="3961314"/>
                  <a:pt x="1354836" y="3946750"/>
                  <a:pt x="1354836" y="3928853"/>
                </a:cubicBezTo>
                <a:cubicBezTo>
                  <a:pt x="1354836" y="3903869"/>
                  <a:pt x="1379496" y="3867179"/>
                  <a:pt x="1387297" y="3867179"/>
                </a:cubicBezTo>
                <a:cubicBezTo>
                  <a:pt x="1395098" y="3867179"/>
                  <a:pt x="1419777" y="3903869"/>
                  <a:pt x="1419777" y="3928853"/>
                </a:cubicBezTo>
                <a:moveTo>
                  <a:pt x="1387297" y="3954666"/>
                </a:moveTo>
                <a:cubicBezTo>
                  <a:pt x="1401594" y="3954666"/>
                  <a:pt x="1413110" y="3943036"/>
                  <a:pt x="1413110" y="3928853"/>
                </a:cubicBezTo>
                <a:cubicBezTo>
                  <a:pt x="1413110" y="3907041"/>
                  <a:pt x="1392821" y="3878809"/>
                  <a:pt x="1387297" y="3874256"/>
                </a:cubicBezTo>
                <a:cubicBezTo>
                  <a:pt x="1381792" y="3878809"/>
                  <a:pt x="1361475" y="3907041"/>
                  <a:pt x="1361475" y="3928853"/>
                </a:cubicBezTo>
                <a:cubicBezTo>
                  <a:pt x="1361475" y="3943036"/>
                  <a:pt x="1373115" y="3954666"/>
                  <a:pt x="1387297" y="3954666"/>
                </a:cubicBezTo>
                <a:moveTo>
                  <a:pt x="1445219" y="4211717"/>
                </a:moveTo>
                <a:cubicBezTo>
                  <a:pt x="1444076" y="4210269"/>
                  <a:pt x="1441980" y="4210098"/>
                  <a:pt x="1440542" y="4211250"/>
                </a:cubicBezTo>
                <a:cubicBezTo>
                  <a:pt x="1439123" y="4212355"/>
                  <a:pt x="1438818" y="4214460"/>
                  <a:pt x="1440075" y="4215889"/>
                </a:cubicBezTo>
                <a:cubicBezTo>
                  <a:pt x="1444352" y="4221347"/>
                  <a:pt x="1449391" y="4226176"/>
                  <a:pt x="1455029" y="4230281"/>
                </a:cubicBezTo>
                <a:cubicBezTo>
                  <a:pt x="1455591" y="4230786"/>
                  <a:pt x="1456354" y="4230958"/>
                  <a:pt x="1457030" y="4230958"/>
                </a:cubicBezTo>
                <a:cubicBezTo>
                  <a:pt x="1458077" y="4230958"/>
                  <a:pt x="1459039" y="4230500"/>
                  <a:pt x="1459678" y="4229624"/>
                </a:cubicBezTo>
                <a:cubicBezTo>
                  <a:pt x="1460725" y="4228091"/>
                  <a:pt x="1460459" y="4226090"/>
                  <a:pt x="1458935" y="4224966"/>
                </a:cubicBezTo>
                <a:cubicBezTo>
                  <a:pt x="1453801" y="4221052"/>
                  <a:pt x="1449124" y="4216670"/>
                  <a:pt x="1445219" y="4211717"/>
                </a:cubicBezTo>
                <a:moveTo>
                  <a:pt x="1399013" y="4004053"/>
                </a:moveTo>
                <a:cubicBezTo>
                  <a:pt x="1399318" y="4004053"/>
                  <a:pt x="1399508" y="4004053"/>
                  <a:pt x="1399775" y="4003958"/>
                </a:cubicBezTo>
                <a:cubicBezTo>
                  <a:pt x="1407014" y="4002281"/>
                  <a:pt x="1414443" y="4000376"/>
                  <a:pt x="1421692" y="3998052"/>
                </a:cubicBezTo>
                <a:cubicBezTo>
                  <a:pt x="1423502" y="3997500"/>
                  <a:pt x="1424454" y="3995680"/>
                  <a:pt x="1423873" y="3993861"/>
                </a:cubicBezTo>
                <a:cubicBezTo>
                  <a:pt x="1423321" y="3992147"/>
                  <a:pt x="1421502" y="3991127"/>
                  <a:pt x="1419692" y="3991680"/>
                </a:cubicBezTo>
                <a:cubicBezTo>
                  <a:pt x="1412548" y="3993861"/>
                  <a:pt x="1405309" y="3995776"/>
                  <a:pt x="1398146" y="3997395"/>
                </a:cubicBezTo>
                <a:cubicBezTo>
                  <a:pt x="1396365" y="3997776"/>
                  <a:pt x="1395317" y="3999586"/>
                  <a:pt x="1395689" y="4001395"/>
                </a:cubicBezTo>
                <a:cubicBezTo>
                  <a:pt x="1396156" y="4003043"/>
                  <a:pt x="1397508" y="4004053"/>
                  <a:pt x="1399013" y="4004053"/>
                </a:cubicBezTo>
                <a:moveTo>
                  <a:pt x="1376334" y="3997128"/>
                </a:moveTo>
                <a:cubicBezTo>
                  <a:pt x="1369886" y="3996461"/>
                  <a:pt x="1363475" y="3994937"/>
                  <a:pt x="1357389" y="3992756"/>
                </a:cubicBezTo>
                <a:cubicBezTo>
                  <a:pt x="1355684" y="3992156"/>
                  <a:pt x="1353778" y="3993033"/>
                  <a:pt x="1353102" y="3994747"/>
                </a:cubicBezTo>
                <a:cubicBezTo>
                  <a:pt x="1352445" y="3996461"/>
                  <a:pt x="1353388" y="3998376"/>
                  <a:pt x="1355112" y="3999033"/>
                </a:cubicBezTo>
                <a:cubicBezTo>
                  <a:pt x="1361684" y="4001491"/>
                  <a:pt x="1368637" y="4003119"/>
                  <a:pt x="1375686" y="4003777"/>
                </a:cubicBezTo>
                <a:lnTo>
                  <a:pt x="1376057" y="4003777"/>
                </a:lnTo>
                <a:cubicBezTo>
                  <a:pt x="1377782" y="4003777"/>
                  <a:pt x="1379201" y="4002567"/>
                  <a:pt x="1379382" y="4000834"/>
                </a:cubicBezTo>
                <a:cubicBezTo>
                  <a:pt x="1379496" y="3998948"/>
                  <a:pt x="1378153" y="3997319"/>
                  <a:pt x="1376334" y="3997128"/>
                </a:cubicBezTo>
                <a:moveTo>
                  <a:pt x="1445590" y="4147623"/>
                </a:moveTo>
                <a:cubicBezTo>
                  <a:pt x="1444266" y="4146280"/>
                  <a:pt x="1442171" y="4146280"/>
                  <a:pt x="1440913" y="4147623"/>
                </a:cubicBezTo>
                <a:lnTo>
                  <a:pt x="1424731" y="4163816"/>
                </a:lnTo>
                <a:lnTo>
                  <a:pt x="1424826" y="4157158"/>
                </a:lnTo>
                <a:cubicBezTo>
                  <a:pt x="1424826" y="4110838"/>
                  <a:pt x="1462545" y="4073119"/>
                  <a:pt x="1508846" y="4073119"/>
                </a:cubicBezTo>
                <a:cubicBezTo>
                  <a:pt x="1533897" y="4073119"/>
                  <a:pt x="1557423" y="4084187"/>
                  <a:pt x="1573416" y="4103437"/>
                </a:cubicBezTo>
                <a:cubicBezTo>
                  <a:pt x="1574559" y="4104837"/>
                  <a:pt x="1576654" y="4105018"/>
                  <a:pt x="1578092" y="4103808"/>
                </a:cubicBezTo>
                <a:cubicBezTo>
                  <a:pt x="1579512" y="4102665"/>
                  <a:pt x="1579693" y="4100560"/>
                  <a:pt x="1578559" y="4099122"/>
                </a:cubicBezTo>
                <a:cubicBezTo>
                  <a:pt x="1561233" y="4078376"/>
                  <a:pt x="1535887" y="4066375"/>
                  <a:pt x="1508846" y="4066375"/>
                </a:cubicBezTo>
                <a:cubicBezTo>
                  <a:pt x="1458840" y="4066375"/>
                  <a:pt x="1418168" y="4107028"/>
                  <a:pt x="1418168" y="4156929"/>
                </a:cubicBezTo>
                <a:lnTo>
                  <a:pt x="1418082" y="4163625"/>
                </a:lnTo>
                <a:lnTo>
                  <a:pt x="1401880" y="4147433"/>
                </a:lnTo>
                <a:cubicBezTo>
                  <a:pt x="1400547" y="4146090"/>
                  <a:pt x="1398451" y="4146090"/>
                  <a:pt x="1397194" y="4147433"/>
                </a:cubicBezTo>
                <a:cubicBezTo>
                  <a:pt x="1395870" y="4148738"/>
                  <a:pt x="1395870" y="4150833"/>
                  <a:pt x="1397194" y="4152091"/>
                </a:cubicBezTo>
                <a:lnTo>
                  <a:pt x="1419130" y="4173903"/>
                </a:lnTo>
                <a:cubicBezTo>
                  <a:pt x="1419777" y="4174551"/>
                  <a:pt x="1420635" y="4174874"/>
                  <a:pt x="1421502" y="4174874"/>
                </a:cubicBezTo>
                <a:cubicBezTo>
                  <a:pt x="1422359" y="4174874"/>
                  <a:pt x="1423216" y="4174551"/>
                  <a:pt x="1423873" y="4173903"/>
                </a:cubicBezTo>
                <a:lnTo>
                  <a:pt x="1445790" y="4152091"/>
                </a:lnTo>
                <a:cubicBezTo>
                  <a:pt x="1446933" y="4151081"/>
                  <a:pt x="1446933" y="4148928"/>
                  <a:pt x="1445590" y="4147623"/>
                </a:cubicBezTo>
                <a:moveTo>
                  <a:pt x="1331471" y="4210088"/>
                </a:moveTo>
                <a:cubicBezTo>
                  <a:pt x="1327395" y="4215060"/>
                  <a:pt x="1322622" y="4219528"/>
                  <a:pt x="1317298" y="4223433"/>
                </a:cubicBezTo>
                <a:cubicBezTo>
                  <a:pt x="1315765" y="4224509"/>
                  <a:pt x="1315488" y="4226595"/>
                  <a:pt x="1316536" y="4228091"/>
                </a:cubicBezTo>
                <a:cubicBezTo>
                  <a:pt x="1317193" y="4228967"/>
                  <a:pt x="1318155" y="4229434"/>
                  <a:pt x="1319203" y="4229434"/>
                </a:cubicBezTo>
                <a:cubicBezTo>
                  <a:pt x="1319860" y="4229434"/>
                  <a:pt x="1320527" y="4229253"/>
                  <a:pt x="1321194" y="4228776"/>
                </a:cubicBezTo>
                <a:cubicBezTo>
                  <a:pt x="1326928" y="4224595"/>
                  <a:pt x="1332157" y="4219718"/>
                  <a:pt x="1336624" y="4214270"/>
                </a:cubicBezTo>
                <a:cubicBezTo>
                  <a:pt x="1337786" y="4212879"/>
                  <a:pt x="1337577" y="4210784"/>
                  <a:pt x="1336157" y="4209621"/>
                </a:cubicBezTo>
                <a:cubicBezTo>
                  <a:pt x="1334738" y="4208460"/>
                  <a:pt x="1332623" y="4208688"/>
                  <a:pt x="1331471" y="4210088"/>
                </a:cubicBezTo>
                <a:moveTo>
                  <a:pt x="716175" y="4211717"/>
                </a:moveTo>
                <a:cubicBezTo>
                  <a:pt x="715042" y="4210269"/>
                  <a:pt x="712937" y="4210098"/>
                  <a:pt x="711508" y="4211250"/>
                </a:cubicBezTo>
                <a:cubicBezTo>
                  <a:pt x="710079" y="4212355"/>
                  <a:pt x="709793" y="4214460"/>
                  <a:pt x="711041" y="4215889"/>
                </a:cubicBezTo>
                <a:cubicBezTo>
                  <a:pt x="715308" y="4221347"/>
                  <a:pt x="720347" y="4226176"/>
                  <a:pt x="725986" y="4230281"/>
                </a:cubicBezTo>
                <a:cubicBezTo>
                  <a:pt x="726567" y="4230786"/>
                  <a:pt x="727320" y="4230958"/>
                  <a:pt x="727986" y="4230958"/>
                </a:cubicBezTo>
                <a:cubicBezTo>
                  <a:pt x="729024" y="4230958"/>
                  <a:pt x="729977" y="4230500"/>
                  <a:pt x="730662" y="4229624"/>
                </a:cubicBezTo>
                <a:cubicBezTo>
                  <a:pt x="731711" y="4228091"/>
                  <a:pt x="731396" y="4226090"/>
                  <a:pt x="729891" y="4224966"/>
                </a:cubicBezTo>
                <a:cubicBezTo>
                  <a:pt x="724748" y="4221052"/>
                  <a:pt x="720176" y="4216670"/>
                  <a:pt x="716175" y="4211717"/>
                </a:cubicBezTo>
                <a:moveTo>
                  <a:pt x="1088403" y="4210088"/>
                </a:moveTo>
                <a:cubicBezTo>
                  <a:pt x="1084307" y="4215060"/>
                  <a:pt x="1079545" y="4219528"/>
                  <a:pt x="1074220" y="4223433"/>
                </a:cubicBezTo>
                <a:cubicBezTo>
                  <a:pt x="1072677" y="4224509"/>
                  <a:pt x="1072401" y="4226595"/>
                  <a:pt x="1073458" y="4228091"/>
                </a:cubicBezTo>
                <a:cubicBezTo>
                  <a:pt x="1074125" y="4228967"/>
                  <a:pt x="1075077" y="4229434"/>
                  <a:pt x="1076125" y="4229434"/>
                </a:cubicBezTo>
                <a:cubicBezTo>
                  <a:pt x="1076801" y="4229434"/>
                  <a:pt x="1077449" y="4229253"/>
                  <a:pt x="1078030" y="4228776"/>
                </a:cubicBezTo>
                <a:cubicBezTo>
                  <a:pt x="1083840" y="4224595"/>
                  <a:pt x="1088984" y="4219718"/>
                  <a:pt x="1093451" y="4214270"/>
                </a:cubicBezTo>
                <a:cubicBezTo>
                  <a:pt x="1094613" y="4212879"/>
                  <a:pt x="1094404" y="4210784"/>
                  <a:pt x="1092984" y="4209621"/>
                </a:cubicBezTo>
                <a:cubicBezTo>
                  <a:pt x="1091746" y="4208460"/>
                  <a:pt x="1089641" y="4208688"/>
                  <a:pt x="1088403" y="4210088"/>
                </a:cubicBezTo>
                <a:moveTo>
                  <a:pt x="845420" y="4210088"/>
                </a:moveTo>
                <a:cubicBezTo>
                  <a:pt x="841324" y="4215060"/>
                  <a:pt x="836562" y="4219528"/>
                  <a:pt x="831228" y="4223433"/>
                </a:cubicBezTo>
                <a:cubicBezTo>
                  <a:pt x="829694" y="4224509"/>
                  <a:pt x="829418" y="4226595"/>
                  <a:pt x="830466" y="4228091"/>
                </a:cubicBezTo>
                <a:cubicBezTo>
                  <a:pt x="831142" y="4228967"/>
                  <a:pt x="832095" y="4229434"/>
                  <a:pt x="833142" y="4229434"/>
                </a:cubicBezTo>
                <a:cubicBezTo>
                  <a:pt x="833809" y="4229434"/>
                  <a:pt x="834466" y="4229253"/>
                  <a:pt x="835142" y="4228776"/>
                </a:cubicBezTo>
                <a:cubicBezTo>
                  <a:pt x="840857" y="4224595"/>
                  <a:pt x="846087" y="4219718"/>
                  <a:pt x="850582" y="4214270"/>
                </a:cubicBezTo>
                <a:cubicBezTo>
                  <a:pt x="851716" y="4212879"/>
                  <a:pt x="851506" y="4210784"/>
                  <a:pt x="850087" y="4209621"/>
                </a:cubicBezTo>
                <a:cubicBezTo>
                  <a:pt x="848763" y="4208460"/>
                  <a:pt x="846668" y="4208688"/>
                  <a:pt x="845420" y="4210088"/>
                </a:cubicBezTo>
                <a:moveTo>
                  <a:pt x="1596094" y="592680"/>
                </a:moveTo>
                <a:cubicBezTo>
                  <a:pt x="1595409" y="594396"/>
                  <a:pt x="1596371" y="596308"/>
                  <a:pt x="1598095" y="597005"/>
                </a:cubicBezTo>
                <a:cubicBezTo>
                  <a:pt x="1604677" y="599470"/>
                  <a:pt x="1611630" y="601098"/>
                  <a:pt x="1618669" y="601750"/>
                </a:cubicBezTo>
                <a:lnTo>
                  <a:pt x="1619050" y="601750"/>
                </a:lnTo>
                <a:cubicBezTo>
                  <a:pt x="1620765" y="601750"/>
                  <a:pt x="1622184" y="600489"/>
                  <a:pt x="1622374" y="598768"/>
                </a:cubicBezTo>
                <a:cubicBezTo>
                  <a:pt x="1622584" y="596917"/>
                  <a:pt x="1621145" y="595280"/>
                  <a:pt x="1619316" y="595098"/>
                </a:cubicBezTo>
                <a:cubicBezTo>
                  <a:pt x="1612859" y="594396"/>
                  <a:pt x="1606467" y="592908"/>
                  <a:pt x="1600372" y="590681"/>
                </a:cubicBezTo>
                <a:cubicBezTo>
                  <a:pt x="1598666" y="590118"/>
                  <a:pt x="1596771" y="591006"/>
                  <a:pt x="1596094" y="592680"/>
                </a:cubicBezTo>
                <a:moveTo>
                  <a:pt x="602446" y="4210088"/>
                </a:moveTo>
                <a:cubicBezTo>
                  <a:pt x="598341" y="4215060"/>
                  <a:pt x="593598" y="4219528"/>
                  <a:pt x="588254" y="4223433"/>
                </a:cubicBezTo>
                <a:cubicBezTo>
                  <a:pt x="586740" y="4224509"/>
                  <a:pt x="586435" y="4226595"/>
                  <a:pt x="587483" y="4228091"/>
                </a:cubicBezTo>
                <a:cubicBezTo>
                  <a:pt x="588150" y="4228967"/>
                  <a:pt x="589112" y="4229434"/>
                  <a:pt x="590140" y="4229434"/>
                </a:cubicBezTo>
                <a:cubicBezTo>
                  <a:pt x="590835" y="4229434"/>
                  <a:pt x="591483" y="4229253"/>
                  <a:pt x="592064" y="4228776"/>
                </a:cubicBezTo>
                <a:cubicBezTo>
                  <a:pt x="597875" y="4224595"/>
                  <a:pt x="603009" y="4219718"/>
                  <a:pt x="607504" y="4214270"/>
                </a:cubicBezTo>
                <a:cubicBezTo>
                  <a:pt x="608647" y="4212879"/>
                  <a:pt x="608457" y="4210784"/>
                  <a:pt x="607009" y="4209621"/>
                </a:cubicBezTo>
                <a:cubicBezTo>
                  <a:pt x="605694" y="4208460"/>
                  <a:pt x="603599" y="4208688"/>
                  <a:pt x="602446" y="4210088"/>
                </a:cubicBezTo>
                <a:moveTo>
                  <a:pt x="716661" y="4147623"/>
                </a:moveTo>
                <a:cubicBezTo>
                  <a:pt x="715299" y="4146280"/>
                  <a:pt x="713213" y="4146280"/>
                  <a:pt x="711984" y="4147623"/>
                </a:cubicBezTo>
                <a:lnTo>
                  <a:pt x="695801" y="4163816"/>
                </a:lnTo>
                <a:lnTo>
                  <a:pt x="695887" y="4157158"/>
                </a:lnTo>
                <a:cubicBezTo>
                  <a:pt x="695887" y="4110838"/>
                  <a:pt x="733606" y="4073119"/>
                  <a:pt x="779888" y="4073119"/>
                </a:cubicBezTo>
                <a:cubicBezTo>
                  <a:pt x="804958" y="4073119"/>
                  <a:pt x="828465" y="4084187"/>
                  <a:pt x="844467" y="4103437"/>
                </a:cubicBezTo>
                <a:cubicBezTo>
                  <a:pt x="845629" y="4104837"/>
                  <a:pt x="847715" y="4105018"/>
                  <a:pt x="849135" y="4103808"/>
                </a:cubicBezTo>
                <a:cubicBezTo>
                  <a:pt x="850582" y="4102665"/>
                  <a:pt x="850773" y="4100560"/>
                  <a:pt x="849630" y="4099122"/>
                </a:cubicBezTo>
                <a:cubicBezTo>
                  <a:pt x="832275" y="4078376"/>
                  <a:pt x="806862" y="4066375"/>
                  <a:pt x="779888" y="4066375"/>
                </a:cubicBezTo>
                <a:cubicBezTo>
                  <a:pt x="729891" y="4066375"/>
                  <a:pt x="689220" y="4107028"/>
                  <a:pt x="689220" y="4156929"/>
                </a:cubicBezTo>
                <a:lnTo>
                  <a:pt x="689124" y="4163625"/>
                </a:lnTo>
                <a:lnTo>
                  <a:pt x="672912" y="4147433"/>
                </a:lnTo>
                <a:cubicBezTo>
                  <a:pt x="671589" y="4146090"/>
                  <a:pt x="669493" y="4146090"/>
                  <a:pt x="668264" y="4147433"/>
                </a:cubicBezTo>
                <a:cubicBezTo>
                  <a:pt x="666912" y="4148738"/>
                  <a:pt x="666912" y="4150833"/>
                  <a:pt x="668264" y="4152091"/>
                </a:cubicBezTo>
                <a:lnTo>
                  <a:pt x="690077" y="4173903"/>
                </a:lnTo>
                <a:cubicBezTo>
                  <a:pt x="690724" y="4174551"/>
                  <a:pt x="691591" y="4174874"/>
                  <a:pt x="692448" y="4174874"/>
                </a:cubicBezTo>
                <a:cubicBezTo>
                  <a:pt x="693305" y="4174874"/>
                  <a:pt x="694172" y="4174551"/>
                  <a:pt x="694849" y="4173903"/>
                </a:cubicBezTo>
                <a:lnTo>
                  <a:pt x="716661" y="4152091"/>
                </a:lnTo>
                <a:cubicBezTo>
                  <a:pt x="717889" y="4151081"/>
                  <a:pt x="717889" y="4148928"/>
                  <a:pt x="716661" y="4147623"/>
                </a:cubicBezTo>
                <a:moveTo>
                  <a:pt x="647405" y="3997128"/>
                </a:moveTo>
                <a:cubicBezTo>
                  <a:pt x="640909" y="3996461"/>
                  <a:pt x="634546" y="3994937"/>
                  <a:pt x="628459" y="3992756"/>
                </a:cubicBezTo>
                <a:cubicBezTo>
                  <a:pt x="626726" y="3992156"/>
                  <a:pt x="624821" y="3993033"/>
                  <a:pt x="624154" y="3994747"/>
                </a:cubicBezTo>
                <a:cubicBezTo>
                  <a:pt x="623497" y="3996461"/>
                  <a:pt x="624459" y="3998376"/>
                  <a:pt x="626164" y="3999033"/>
                </a:cubicBezTo>
                <a:cubicBezTo>
                  <a:pt x="632727" y="4001491"/>
                  <a:pt x="639680" y="4003119"/>
                  <a:pt x="646738" y="4003777"/>
                </a:cubicBezTo>
                <a:lnTo>
                  <a:pt x="647109" y="4003777"/>
                </a:lnTo>
                <a:cubicBezTo>
                  <a:pt x="648814" y="4003777"/>
                  <a:pt x="650271" y="4002567"/>
                  <a:pt x="650443" y="4000834"/>
                </a:cubicBezTo>
                <a:cubicBezTo>
                  <a:pt x="650548" y="3998948"/>
                  <a:pt x="649214" y="3997319"/>
                  <a:pt x="647405" y="3997128"/>
                </a:cubicBezTo>
                <a:moveTo>
                  <a:pt x="670074" y="4004053"/>
                </a:moveTo>
                <a:cubicBezTo>
                  <a:pt x="670350" y="4004053"/>
                  <a:pt x="670550" y="4004053"/>
                  <a:pt x="670817" y="4003958"/>
                </a:cubicBezTo>
                <a:cubicBezTo>
                  <a:pt x="678085" y="4002281"/>
                  <a:pt x="685495" y="4000376"/>
                  <a:pt x="692734" y="3998052"/>
                </a:cubicBezTo>
                <a:cubicBezTo>
                  <a:pt x="694534" y="3997500"/>
                  <a:pt x="695487" y="3995680"/>
                  <a:pt x="694934" y="3993861"/>
                </a:cubicBezTo>
                <a:cubicBezTo>
                  <a:pt x="694363" y="3992147"/>
                  <a:pt x="692544" y="3991127"/>
                  <a:pt x="690724" y="3991680"/>
                </a:cubicBezTo>
                <a:cubicBezTo>
                  <a:pt x="683580" y="3993861"/>
                  <a:pt x="676360" y="3995776"/>
                  <a:pt x="669217" y="3997395"/>
                </a:cubicBezTo>
                <a:cubicBezTo>
                  <a:pt x="667407" y="3997776"/>
                  <a:pt x="666350" y="3999586"/>
                  <a:pt x="666722" y="4001395"/>
                </a:cubicBezTo>
                <a:cubicBezTo>
                  <a:pt x="667112" y="4003043"/>
                  <a:pt x="668550" y="4004053"/>
                  <a:pt x="670074" y="4004053"/>
                </a:cubicBezTo>
                <a:moveTo>
                  <a:pt x="626640" y="4140279"/>
                </a:moveTo>
                <a:cubicBezTo>
                  <a:pt x="626050" y="4139717"/>
                  <a:pt x="625202" y="4139336"/>
                  <a:pt x="624249" y="4139336"/>
                </a:cubicBezTo>
                <a:cubicBezTo>
                  <a:pt x="623278" y="4139336"/>
                  <a:pt x="622545" y="4139717"/>
                  <a:pt x="621878" y="4140279"/>
                </a:cubicBezTo>
                <a:lnTo>
                  <a:pt x="600056" y="4162092"/>
                </a:lnTo>
                <a:cubicBezTo>
                  <a:pt x="598732" y="4163435"/>
                  <a:pt x="598732" y="4165530"/>
                  <a:pt x="600056" y="4166730"/>
                </a:cubicBezTo>
                <a:cubicBezTo>
                  <a:pt x="601389" y="4168093"/>
                  <a:pt x="603504" y="4168093"/>
                  <a:pt x="604742" y="4166730"/>
                </a:cubicBezTo>
                <a:lnTo>
                  <a:pt x="620906" y="4150557"/>
                </a:lnTo>
                <a:lnTo>
                  <a:pt x="620906" y="4157139"/>
                </a:lnTo>
                <a:cubicBezTo>
                  <a:pt x="621106" y="4166368"/>
                  <a:pt x="618058" y="4181627"/>
                  <a:pt x="614363" y="4190552"/>
                </a:cubicBezTo>
                <a:cubicBezTo>
                  <a:pt x="613600" y="4192277"/>
                  <a:pt x="614458" y="4194182"/>
                  <a:pt x="616067" y="4194972"/>
                </a:cubicBezTo>
                <a:cubicBezTo>
                  <a:pt x="616458" y="4195163"/>
                  <a:pt x="616915" y="4195239"/>
                  <a:pt x="617411" y="4195239"/>
                </a:cubicBezTo>
                <a:cubicBezTo>
                  <a:pt x="618734" y="4195239"/>
                  <a:pt x="619963" y="4194439"/>
                  <a:pt x="620449" y="4193238"/>
                </a:cubicBezTo>
                <a:cubicBezTo>
                  <a:pt x="624640" y="4183447"/>
                  <a:pt x="627783" y="4167254"/>
                  <a:pt x="627593" y="4157139"/>
                </a:cubicBezTo>
                <a:lnTo>
                  <a:pt x="627593" y="4150652"/>
                </a:lnTo>
                <a:lnTo>
                  <a:pt x="643776" y="4166845"/>
                </a:lnTo>
                <a:cubicBezTo>
                  <a:pt x="644452" y="4167521"/>
                  <a:pt x="645319" y="4167807"/>
                  <a:pt x="646176" y="4167807"/>
                </a:cubicBezTo>
                <a:cubicBezTo>
                  <a:pt x="647014" y="4167807"/>
                  <a:pt x="647872" y="4167521"/>
                  <a:pt x="648548" y="4166845"/>
                </a:cubicBezTo>
                <a:cubicBezTo>
                  <a:pt x="649862" y="4165530"/>
                  <a:pt x="649862" y="4163435"/>
                  <a:pt x="648548" y="4162187"/>
                </a:cubicBezTo>
                <a:lnTo>
                  <a:pt x="626640" y="4140279"/>
                </a:lnTo>
                <a:close/>
                <a:moveTo>
                  <a:pt x="690848" y="3928853"/>
                </a:moveTo>
                <a:cubicBezTo>
                  <a:pt x="690848" y="3946750"/>
                  <a:pt x="676265" y="3961314"/>
                  <a:pt x="658358" y="3961314"/>
                </a:cubicBezTo>
                <a:cubicBezTo>
                  <a:pt x="640452" y="3961314"/>
                  <a:pt x="625869" y="3946750"/>
                  <a:pt x="625869" y="3928853"/>
                </a:cubicBezTo>
                <a:cubicBezTo>
                  <a:pt x="625869" y="3903869"/>
                  <a:pt x="650548" y="3867179"/>
                  <a:pt x="658358" y="3867179"/>
                </a:cubicBezTo>
                <a:cubicBezTo>
                  <a:pt x="666169" y="3867179"/>
                  <a:pt x="690848" y="3903869"/>
                  <a:pt x="690848" y="3928853"/>
                </a:cubicBezTo>
                <a:moveTo>
                  <a:pt x="658358" y="3954666"/>
                </a:moveTo>
                <a:cubicBezTo>
                  <a:pt x="672541" y="3954666"/>
                  <a:pt x="684171" y="3943036"/>
                  <a:pt x="684171" y="3928853"/>
                </a:cubicBezTo>
                <a:cubicBezTo>
                  <a:pt x="684171" y="3907041"/>
                  <a:pt x="663873" y="3878809"/>
                  <a:pt x="658358" y="3874256"/>
                </a:cubicBezTo>
                <a:cubicBezTo>
                  <a:pt x="652815" y="3878809"/>
                  <a:pt x="632546" y="3907041"/>
                  <a:pt x="632546" y="3928853"/>
                </a:cubicBezTo>
                <a:cubicBezTo>
                  <a:pt x="632546" y="3943036"/>
                  <a:pt x="644176" y="3954666"/>
                  <a:pt x="658358" y="3954666"/>
                </a:cubicBezTo>
                <a:moveTo>
                  <a:pt x="768839" y="4240083"/>
                </a:moveTo>
                <a:cubicBezTo>
                  <a:pt x="762372" y="4239435"/>
                  <a:pt x="755980" y="4237892"/>
                  <a:pt x="749894" y="4235711"/>
                </a:cubicBezTo>
                <a:cubicBezTo>
                  <a:pt x="748160" y="4235158"/>
                  <a:pt x="746255" y="4235987"/>
                  <a:pt x="745627" y="4237711"/>
                </a:cubicBezTo>
                <a:cubicBezTo>
                  <a:pt x="744931" y="4239435"/>
                  <a:pt x="745884" y="4241340"/>
                  <a:pt x="747617" y="4241997"/>
                </a:cubicBezTo>
                <a:cubicBezTo>
                  <a:pt x="754161" y="4244502"/>
                  <a:pt x="761133" y="4246083"/>
                  <a:pt x="768172" y="4246779"/>
                </a:cubicBezTo>
                <a:lnTo>
                  <a:pt x="768562" y="4246779"/>
                </a:lnTo>
                <a:cubicBezTo>
                  <a:pt x="770287" y="4246779"/>
                  <a:pt x="771706" y="4245541"/>
                  <a:pt x="771877" y="4243807"/>
                </a:cubicBezTo>
                <a:cubicBezTo>
                  <a:pt x="771973" y="4241892"/>
                  <a:pt x="770658" y="4240264"/>
                  <a:pt x="768839" y="4240083"/>
                </a:cubicBezTo>
                <a:moveTo>
                  <a:pt x="1011821" y="4240083"/>
                </a:moveTo>
                <a:cubicBezTo>
                  <a:pt x="1005364" y="4239435"/>
                  <a:pt x="998963" y="4237892"/>
                  <a:pt x="992886" y="4235711"/>
                </a:cubicBezTo>
                <a:cubicBezTo>
                  <a:pt x="991152" y="4235158"/>
                  <a:pt x="989257" y="4235987"/>
                  <a:pt x="988590" y="4237711"/>
                </a:cubicBezTo>
                <a:cubicBezTo>
                  <a:pt x="987923" y="4239435"/>
                  <a:pt x="988886" y="4241340"/>
                  <a:pt x="990590" y="4241997"/>
                </a:cubicBezTo>
                <a:cubicBezTo>
                  <a:pt x="997144" y="4244502"/>
                  <a:pt x="1004097" y="4246083"/>
                  <a:pt x="1011164" y="4246779"/>
                </a:cubicBezTo>
                <a:lnTo>
                  <a:pt x="1011555" y="4246779"/>
                </a:lnTo>
                <a:cubicBezTo>
                  <a:pt x="1013270" y="4246779"/>
                  <a:pt x="1014689" y="4245541"/>
                  <a:pt x="1014869" y="4243807"/>
                </a:cubicBezTo>
                <a:cubicBezTo>
                  <a:pt x="1015069" y="4241892"/>
                  <a:pt x="1013736" y="4240264"/>
                  <a:pt x="1011821" y="4240083"/>
                </a:cubicBezTo>
                <a:moveTo>
                  <a:pt x="1055255" y="4171807"/>
                </a:moveTo>
                <a:cubicBezTo>
                  <a:pt x="1055255" y="4189714"/>
                  <a:pt x="1040778" y="4204278"/>
                  <a:pt x="1022775" y="4204278"/>
                </a:cubicBezTo>
                <a:cubicBezTo>
                  <a:pt x="1004868" y="4204278"/>
                  <a:pt x="990295" y="4189714"/>
                  <a:pt x="990295" y="4171807"/>
                </a:cubicBezTo>
                <a:cubicBezTo>
                  <a:pt x="990295" y="4146833"/>
                  <a:pt x="1014965" y="4110190"/>
                  <a:pt x="1022775" y="4110190"/>
                </a:cubicBezTo>
                <a:cubicBezTo>
                  <a:pt x="1030595" y="4110190"/>
                  <a:pt x="1055255" y="4146833"/>
                  <a:pt x="1055255" y="4171807"/>
                </a:cubicBezTo>
                <a:moveTo>
                  <a:pt x="1022871" y="4197620"/>
                </a:moveTo>
                <a:cubicBezTo>
                  <a:pt x="1037082" y="4197620"/>
                  <a:pt x="1048683" y="4185990"/>
                  <a:pt x="1048683" y="4171807"/>
                </a:cubicBezTo>
                <a:cubicBezTo>
                  <a:pt x="1048683" y="4149995"/>
                  <a:pt x="1028414" y="4121810"/>
                  <a:pt x="1022871" y="4117210"/>
                </a:cubicBezTo>
                <a:cubicBezTo>
                  <a:pt x="1017365" y="4121810"/>
                  <a:pt x="997067" y="4149995"/>
                  <a:pt x="997067" y="4171807"/>
                </a:cubicBezTo>
                <a:cubicBezTo>
                  <a:pt x="997067" y="4185990"/>
                  <a:pt x="1008688" y="4197620"/>
                  <a:pt x="1022871" y="4197620"/>
                </a:cubicBezTo>
                <a:moveTo>
                  <a:pt x="869623" y="4140279"/>
                </a:moveTo>
                <a:cubicBezTo>
                  <a:pt x="869042" y="4139717"/>
                  <a:pt x="868185" y="4139336"/>
                  <a:pt x="867232" y="4139336"/>
                </a:cubicBezTo>
                <a:cubicBezTo>
                  <a:pt x="866270" y="4139336"/>
                  <a:pt x="865537" y="4139717"/>
                  <a:pt x="864861" y="4140279"/>
                </a:cubicBezTo>
                <a:lnTo>
                  <a:pt x="843039" y="4162092"/>
                </a:lnTo>
                <a:cubicBezTo>
                  <a:pt x="841724" y="4163435"/>
                  <a:pt x="841724" y="4165530"/>
                  <a:pt x="843039" y="4166730"/>
                </a:cubicBezTo>
                <a:cubicBezTo>
                  <a:pt x="844372" y="4168093"/>
                  <a:pt x="846468" y="4168093"/>
                  <a:pt x="847715" y="4166730"/>
                </a:cubicBezTo>
                <a:lnTo>
                  <a:pt x="863908" y="4150557"/>
                </a:lnTo>
                <a:lnTo>
                  <a:pt x="863908" y="4157139"/>
                </a:lnTo>
                <a:cubicBezTo>
                  <a:pt x="864089" y="4166368"/>
                  <a:pt x="861050" y="4181627"/>
                  <a:pt x="857316" y="4190552"/>
                </a:cubicBezTo>
                <a:cubicBezTo>
                  <a:pt x="856679" y="4192277"/>
                  <a:pt x="857422" y="4194182"/>
                  <a:pt x="859050" y="4194972"/>
                </a:cubicBezTo>
                <a:cubicBezTo>
                  <a:pt x="859536" y="4195163"/>
                  <a:pt x="859898" y="4195239"/>
                  <a:pt x="860374" y="4195239"/>
                </a:cubicBezTo>
                <a:cubicBezTo>
                  <a:pt x="861717" y="4195239"/>
                  <a:pt x="862955" y="4194439"/>
                  <a:pt x="863422" y="4193238"/>
                </a:cubicBezTo>
                <a:cubicBezTo>
                  <a:pt x="867623" y="4183447"/>
                  <a:pt x="870756" y="4167254"/>
                  <a:pt x="870585" y="4157139"/>
                </a:cubicBezTo>
                <a:lnTo>
                  <a:pt x="870585" y="4150652"/>
                </a:lnTo>
                <a:lnTo>
                  <a:pt x="886768" y="4166845"/>
                </a:lnTo>
                <a:cubicBezTo>
                  <a:pt x="887435" y="4167521"/>
                  <a:pt x="888292" y="4167807"/>
                  <a:pt x="889130" y="4167807"/>
                </a:cubicBezTo>
                <a:cubicBezTo>
                  <a:pt x="889997" y="4167807"/>
                  <a:pt x="890854" y="4167521"/>
                  <a:pt x="891530" y="4166845"/>
                </a:cubicBezTo>
                <a:cubicBezTo>
                  <a:pt x="892854" y="4165530"/>
                  <a:pt x="892854" y="4163435"/>
                  <a:pt x="891530" y="4162187"/>
                </a:cubicBezTo>
                <a:lnTo>
                  <a:pt x="869623" y="4140279"/>
                </a:lnTo>
                <a:close/>
                <a:moveTo>
                  <a:pt x="959244" y="4211717"/>
                </a:moveTo>
                <a:cubicBezTo>
                  <a:pt x="958101" y="4210269"/>
                  <a:pt x="956014" y="4210098"/>
                  <a:pt x="954567" y="4211250"/>
                </a:cubicBezTo>
                <a:cubicBezTo>
                  <a:pt x="953157" y="4212355"/>
                  <a:pt x="952872" y="4214460"/>
                  <a:pt x="954100" y="4215889"/>
                </a:cubicBezTo>
                <a:cubicBezTo>
                  <a:pt x="958386" y="4221347"/>
                  <a:pt x="963435" y="4226176"/>
                  <a:pt x="969064" y="4230281"/>
                </a:cubicBezTo>
                <a:cubicBezTo>
                  <a:pt x="969636" y="4230786"/>
                  <a:pt x="970378" y="4230958"/>
                  <a:pt x="971064" y="4230958"/>
                </a:cubicBezTo>
                <a:cubicBezTo>
                  <a:pt x="972112" y="4230958"/>
                  <a:pt x="973074" y="4230500"/>
                  <a:pt x="973741" y="4229624"/>
                </a:cubicBezTo>
                <a:cubicBezTo>
                  <a:pt x="974779" y="4228091"/>
                  <a:pt x="974484" y="4226090"/>
                  <a:pt x="972960" y="4224966"/>
                </a:cubicBezTo>
                <a:cubicBezTo>
                  <a:pt x="967835" y="4221052"/>
                  <a:pt x="963158" y="4216670"/>
                  <a:pt x="959244" y="4211717"/>
                </a:cubicBezTo>
                <a:moveTo>
                  <a:pt x="1055265" y="4234691"/>
                </a:moveTo>
                <a:cubicBezTo>
                  <a:pt x="1048122" y="4236882"/>
                  <a:pt x="1040873" y="4238787"/>
                  <a:pt x="1033729" y="4240416"/>
                </a:cubicBezTo>
                <a:cubicBezTo>
                  <a:pt x="1031920" y="4240787"/>
                  <a:pt x="1030862" y="4242597"/>
                  <a:pt x="1031253" y="4244407"/>
                </a:cubicBezTo>
                <a:cubicBezTo>
                  <a:pt x="1031634" y="4245902"/>
                  <a:pt x="1032967" y="4246969"/>
                  <a:pt x="1034501" y="4246969"/>
                </a:cubicBezTo>
                <a:cubicBezTo>
                  <a:pt x="1034777" y="4246969"/>
                  <a:pt x="1034967" y="4246969"/>
                  <a:pt x="1035262" y="4246874"/>
                </a:cubicBezTo>
                <a:cubicBezTo>
                  <a:pt x="1042502" y="4245159"/>
                  <a:pt x="1049912" y="4243245"/>
                  <a:pt x="1057180" y="4240968"/>
                </a:cubicBezTo>
                <a:cubicBezTo>
                  <a:pt x="1058989" y="4240416"/>
                  <a:pt x="1059942" y="4238597"/>
                  <a:pt x="1059361" y="4236777"/>
                </a:cubicBezTo>
                <a:cubicBezTo>
                  <a:pt x="1058894" y="4235158"/>
                  <a:pt x="1057065" y="4234101"/>
                  <a:pt x="1055265" y="4234691"/>
                </a:cubicBezTo>
                <a:moveTo>
                  <a:pt x="959615" y="4147623"/>
                </a:moveTo>
                <a:cubicBezTo>
                  <a:pt x="958301" y="4146280"/>
                  <a:pt x="956196" y="4146280"/>
                  <a:pt x="954967" y="4147623"/>
                </a:cubicBezTo>
                <a:lnTo>
                  <a:pt x="938765" y="4163816"/>
                </a:lnTo>
                <a:lnTo>
                  <a:pt x="938889" y="4157158"/>
                </a:lnTo>
                <a:cubicBezTo>
                  <a:pt x="938889" y="4110838"/>
                  <a:pt x="976598" y="4073119"/>
                  <a:pt x="1022871" y="4073119"/>
                </a:cubicBezTo>
                <a:cubicBezTo>
                  <a:pt x="1047912" y="4073119"/>
                  <a:pt x="1071458" y="4084187"/>
                  <a:pt x="1087441" y="4103437"/>
                </a:cubicBezTo>
                <a:cubicBezTo>
                  <a:pt x="1088584" y="4104837"/>
                  <a:pt x="1090708" y="4105018"/>
                  <a:pt x="1092127" y="4103808"/>
                </a:cubicBezTo>
                <a:cubicBezTo>
                  <a:pt x="1093546" y="4102665"/>
                  <a:pt x="1093746" y="4100560"/>
                  <a:pt x="1092603" y="4099122"/>
                </a:cubicBezTo>
                <a:cubicBezTo>
                  <a:pt x="1075258" y="4078376"/>
                  <a:pt x="1049921" y="4066375"/>
                  <a:pt x="1022871" y="4066375"/>
                </a:cubicBezTo>
                <a:cubicBezTo>
                  <a:pt x="972864" y="4066375"/>
                  <a:pt x="932202" y="4107028"/>
                  <a:pt x="932202" y="4156929"/>
                </a:cubicBezTo>
                <a:lnTo>
                  <a:pt x="932116" y="4163625"/>
                </a:lnTo>
                <a:lnTo>
                  <a:pt x="915914" y="4147433"/>
                </a:lnTo>
                <a:cubicBezTo>
                  <a:pt x="914581" y="4146090"/>
                  <a:pt x="912476" y="4146090"/>
                  <a:pt x="911247" y="4147433"/>
                </a:cubicBezTo>
                <a:cubicBezTo>
                  <a:pt x="909904" y="4148738"/>
                  <a:pt x="909904" y="4150833"/>
                  <a:pt x="911247" y="4152091"/>
                </a:cubicBezTo>
                <a:lnTo>
                  <a:pt x="933155" y="4173903"/>
                </a:lnTo>
                <a:cubicBezTo>
                  <a:pt x="933802" y="4174551"/>
                  <a:pt x="934659" y="4174874"/>
                  <a:pt x="935526" y="4174874"/>
                </a:cubicBezTo>
                <a:cubicBezTo>
                  <a:pt x="936384" y="4174874"/>
                  <a:pt x="937250" y="4174551"/>
                  <a:pt x="937927" y="4173903"/>
                </a:cubicBezTo>
                <a:lnTo>
                  <a:pt x="959834" y="4152091"/>
                </a:lnTo>
                <a:cubicBezTo>
                  <a:pt x="960958" y="4151081"/>
                  <a:pt x="960958" y="4148928"/>
                  <a:pt x="959615" y="4147623"/>
                </a:cubicBezTo>
                <a:moveTo>
                  <a:pt x="890397" y="3997128"/>
                </a:moveTo>
                <a:cubicBezTo>
                  <a:pt x="883901" y="3996461"/>
                  <a:pt x="877528" y="3994937"/>
                  <a:pt x="871442" y="3992756"/>
                </a:cubicBezTo>
                <a:cubicBezTo>
                  <a:pt x="869718" y="3992156"/>
                  <a:pt x="867813" y="3993033"/>
                  <a:pt x="867127" y="3994747"/>
                </a:cubicBezTo>
                <a:cubicBezTo>
                  <a:pt x="866480" y="3996461"/>
                  <a:pt x="867451" y="3998376"/>
                  <a:pt x="869128" y="3999033"/>
                </a:cubicBezTo>
                <a:cubicBezTo>
                  <a:pt x="875719" y="4001491"/>
                  <a:pt x="882653" y="4003119"/>
                  <a:pt x="889721" y="4003777"/>
                </a:cubicBezTo>
                <a:lnTo>
                  <a:pt x="890092" y="4003777"/>
                </a:lnTo>
                <a:cubicBezTo>
                  <a:pt x="891807" y="4003777"/>
                  <a:pt x="893254" y="4002567"/>
                  <a:pt x="893436" y="4000834"/>
                </a:cubicBezTo>
                <a:cubicBezTo>
                  <a:pt x="893530" y="3998948"/>
                  <a:pt x="892197" y="3997319"/>
                  <a:pt x="890397" y="3997128"/>
                </a:cubicBezTo>
                <a:moveTo>
                  <a:pt x="933802" y="3928853"/>
                </a:moveTo>
                <a:cubicBezTo>
                  <a:pt x="933802" y="3946750"/>
                  <a:pt x="919248" y="3961314"/>
                  <a:pt x="901341" y="3961314"/>
                </a:cubicBezTo>
                <a:cubicBezTo>
                  <a:pt x="883434" y="3961314"/>
                  <a:pt x="868861" y="3946750"/>
                  <a:pt x="868861" y="3928853"/>
                </a:cubicBezTo>
                <a:cubicBezTo>
                  <a:pt x="868861" y="3903869"/>
                  <a:pt x="893540" y="3867179"/>
                  <a:pt x="901341" y="3867179"/>
                </a:cubicBezTo>
                <a:cubicBezTo>
                  <a:pt x="909171" y="3867179"/>
                  <a:pt x="933802" y="3903869"/>
                  <a:pt x="933802" y="3928853"/>
                </a:cubicBezTo>
                <a:moveTo>
                  <a:pt x="901341" y="3954666"/>
                </a:moveTo>
                <a:cubicBezTo>
                  <a:pt x="915533" y="3954666"/>
                  <a:pt x="927154" y="3943036"/>
                  <a:pt x="927154" y="3928853"/>
                </a:cubicBezTo>
                <a:cubicBezTo>
                  <a:pt x="927154" y="3907041"/>
                  <a:pt x="906856" y="3878809"/>
                  <a:pt x="901341" y="3874256"/>
                </a:cubicBezTo>
                <a:cubicBezTo>
                  <a:pt x="895807" y="3878809"/>
                  <a:pt x="875529" y="3907041"/>
                  <a:pt x="875529" y="3928853"/>
                </a:cubicBezTo>
                <a:cubicBezTo>
                  <a:pt x="875529" y="3943036"/>
                  <a:pt x="887130" y="3954666"/>
                  <a:pt x="901341" y="3954666"/>
                </a:cubicBezTo>
                <a:moveTo>
                  <a:pt x="913038" y="4004053"/>
                </a:moveTo>
                <a:cubicBezTo>
                  <a:pt x="913343" y="4004053"/>
                  <a:pt x="913543" y="4004053"/>
                  <a:pt x="913809" y="4003958"/>
                </a:cubicBezTo>
                <a:cubicBezTo>
                  <a:pt x="921077" y="4002281"/>
                  <a:pt x="928478" y="4000376"/>
                  <a:pt x="935727" y="3998052"/>
                </a:cubicBezTo>
                <a:cubicBezTo>
                  <a:pt x="937527" y="3997500"/>
                  <a:pt x="938489" y="3995680"/>
                  <a:pt x="937927" y="3993861"/>
                </a:cubicBezTo>
                <a:cubicBezTo>
                  <a:pt x="937355" y="3992147"/>
                  <a:pt x="935526" y="3991127"/>
                  <a:pt x="933726" y="3991680"/>
                </a:cubicBezTo>
                <a:cubicBezTo>
                  <a:pt x="926582" y="3993861"/>
                  <a:pt x="919343" y="3995776"/>
                  <a:pt x="912200" y="3997395"/>
                </a:cubicBezTo>
                <a:cubicBezTo>
                  <a:pt x="910390" y="3997776"/>
                  <a:pt x="909342" y="3999586"/>
                  <a:pt x="909714" y="4001395"/>
                </a:cubicBezTo>
                <a:cubicBezTo>
                  <a:pt x="910114" y="4003043"/>
                  <a:pt x="911543" y="4004053"/>
                  <a:pt x="913038" y="4004053"/>
                </a:cubicBezTo>
                <a:moveTo>
                  <a:pt x="812282" y="4234691"/>
                </a:moveTo>
                <a:cubicBezTo>
                  <a:pt x="805139" y="4236882"/>
                  <a:pt x="797880" y="4238787"/>
                  <a:pt x="790747" y="4240416"/>
                </a:cubicBezTo>
                <a:cubicBezTo>
                  <a:pt x="788937" y="4240787"/>
                  <a:pt x="787889" y="4242597"/>
                  <a:pt x="788279" y="4244407"/>
                </a:cubicBezTo>
                <a:cubicBezTo>
                  <a:pt x="788651" y="4245902"/>
                  <a:pt x="789975" y="4246969"/>
                  <a:pt x="791508" y="4246969"/>
                </a:cubicBezTo>
                <a:cubicBezTo>
                  <a:pt x="791794" y="4246969"/>
                  <a:pt x="791975" y="4246969"/>
                  <a:pt x="792280" y="4246874"/>
                </a:cubicBezTo>
                <a:cubicBezTo>
                  <a:pt x="799509" y="4245159"/>
                  <a:pt x="806958" y="4243245"/>
                  <a:pt x="814188" y="4240968"/>
                </a:cubicBezTo>
                <a:cubicBezTo>
                  <a:pt x="815997" y="4240416"/>
                  <a:pt x="816950" y="4238597"/>
                  <a:pt x="816378" y="4236777"/>
                </a:cubicBezTo>
                <a:cubicBezTo>
                  <a:pt x="815911" y="4235158"/>
                  <a:pt x="814082" y="4234101"/>
                  <a:pt x="812282" y="4234691"/>
                </a:cubicBezTo>
                <a:moveTo>
                  <a:pt x="2371048" y="4004053"/>
                </a:moveTo>
                <a:cubicBezTo>
                  <a:pt x="2371325" y="4004053"/>
                  <a:pt x="2371515" y="4004053"/>
                  <a:pt x="2371811" y="4003958"/>
                </a:cubicBezTo>
                <a:cubicBezTo>
                  <a:pt x="2379040" y="4002281"/>
                  <a:pt x="2386489" y="4000376"/>
                  <a:pt x="2393718" y="3998052"/>
                </a:cubicBezTo>
                <a:cubicBezTo>
                  <a:pt x="2395528" y="3997500"/>
                  <a:pt x="2396481" y="3995680"/>
                  <a:pt x="2395890" y="3993861"/>
                </a:cubicBezTo>
                <a:cubicBezTo>
                  <a:pt x="2395318" y="3992147"/>
                  <a:pt x="2393518" y="3991127"/>
                  <a:pt x="2391718" y="3991680"/>
                </a:cubicBezTo>
                <a:cubicBezTo>
                  <a:pt x="2384574" y="3993861"/>
                  <a:pt x="2377326" y="3995776"/>
                  <a:pt x="2370182" y="3997395"/>
                </a:cubicBezTo>
                <a:cubicBezTo>
                  <a:pt x="2368372" y="3997776"/>
                  <a:pt x="2367315" y="3999586"/>
                  <a:pt x="2367715" y="4001395"/>
                </a:cubicBezTo>
                <a:cubicBezTo>
                  <a:pt x="2368077" y="4003043"/>
                  <a:pt x="2369505" y="4004053"/>
                  <a:pt x="2371048" y="4004053"/>
                </a:cubicBezTo>
                <a:moveTo>
                  <a:pt x="2327605" y="4140279"/>
                </a:moveTo>
                <a:cubicBezTo>
                  <a:pt x="2327053" y="4139717"/>
                  <a:pt x="2326186" y="4139336"/>
                  <a:pt x="2325233" y="4139336"/>
                </a:cubicBezTo>
                <a:cubicBezTo>
                  <a:pt x="2324281" y="4139336"/>
                  <a:pt x="2323519" y="4139717"/>
                  <a:pt x="2322843" y="4140279"/>
                </a:cubicBezTo>
                <a:lnTo>
                  <a:pt x="2301021" y="4162092"/>
                </a:lnTo>
                <a:cubicBezTo>
                  <a:pt x="2299697" y="4163435"/>
                  <a:pt x="2299697" y="4165530"/>
                  <a:pt x="2301021" y="4166730"/>
                </a:cubicBezTo>
                <a:cubicBezTo>
                  <a:pt x="2302383" y="4168093"/>
                  <a:pt x="2304469" y="4168093"/>
                  <a:pt x="2305707" y="4166730"/>
                </a:cubicBezTo>
                <a:lnTo>
                  <a:pt x="2321890" y="4150557"/>
                </a:lnTo>
                <a:lnTo>
                  <a:pt x="2321890" y="4157139"/>
                </a:lnTo>
                <a:cubicBezTo>
                  <a:pt x="2322090" y="4166368"/>
                  <a:pt x="2319052" y="4181627"/>
                  <a:pt x="2315327" y="4190552"/>
                </a:cubicBezTo>
                <a:cubicBezTo>
                  <a:pt x="2314547" y="4192277"/>
                  <a:pt x="2315423" y="4194182"/>
                  <a:pt x="2317052" y="4194972"/>
                </a:cubicBezTo>
                <a:cubicBezTo>
                  <a:pt x="2317509" y="4195163"/>
                  <a:pt x="2317871" y="4195239"/>
                  <a:pt x="2318375" y="4195239"/>
                </a:cubicBezTo>
                <a:cubicBezTo>
                  <a:pt x="2319690" y="4195239"/>
                  <a:pt x="2320928" y="4194439"/>
                  <a:pt x="2321424" y="4193238"/>
                </a:cubicBezTo>
                <a:cubicBezTo>
                  <a:pt x="2325615" y="4183447"/>
                  <a:pt x="2328748" y="4167254"/>
                  <a:pt x="2328557" y="4157139"/>
                </a:cubicBezTo>
                <a:lnTo>
                  <a:pt x="2328557" y="4150652"/>
                </a:lnTo>
                <a:lnTo>
                  <a:pt x="2344741" y="4166845"/>
                </a:lnTo>
                <a:cubicBezTo>
                  <a:pt x="2345417" y="4167521"/>
                  <a:pt x="2346284" y="4167807"/>
                  <a:pt x="2347141" y="4167807"/>
                </a:cubicBezTo>
                <a:cubicBezTo>
                  <a:pt x="2347998" y="4167807"/>
                  <a:pt x="2348865" y="4167521"/>
                  <a:pt x="2349503" y="4166845"/>
                </a:cubicBezTo>
                <a:cubicBezTo>
                  <a:pt x="2350855" y="4165530"/>
                  <a:pt x="2350855" y="4163435"/>
                  <a:pt x="2349503" y="4162187"/>
                </a:cubicBezTo>
                <a:lnTo>
                  <a:pt x="2327605" y="4140279"/>
                </a:lnTo>
                <a:close/>
                <a:moveTo>
                  <a:pt x="2270255" y="4234691"/>
                </a:moveTo>
                <a:cubicBezTo>
                  <a:pt x="2263111" y="4236882"/>
                  <a:pt x="2255891" y="4238787"/>
                  <a:pt x="2248748" y="4240416"/>
                </a:cubicBezTo>
                <a:cubicBezTo>
                  <a:pt x="2246947" y="4240787"/>
                  <a:pt x="2245880" y="4242597"/>
                  <a:pt x="2246262" y="4244407"/>
                </a:cubicBezTo>
                <a:cubicBezTo>
                  <a:pt x="2246662" y="4245902"/>
                  <a:pt x="2247976" y="4246969"/>
                  <a:pt x="2249491" y="4246969"/>
                </a:cubicBezTo>
                <a:cubicBezTo>
                  <a:pt x="2249815" y="4246969"/>
                  <a:pt x="2249986" y="4246969"/>
                  <a:pt x="2250253" y="4246874"/>
                </a:cubicBezTo>
                <a:cubicBezTo>
                  <a:pt x="2257511" y="4245159"/>
                  <a:pt x="2264930" y="4243245"/>
                  <a:pt x="2272170" y="4240968"/>
                </a:cubicBezTo>
                <a:cubicBezTo>
                  <a:pt x="2273989" y="4240416"/>
                  <a:pt x="2274932" y="4238597"/>
                  <a:pt x="2274360" y="4236777"/>
                </a:cubicBezTo>
                <a:cubicBezTo>
                  <a:pt x="2273884" y="4235158"/>
                  <a:pt x="2272074" y="4234101"/>
                  <a:pt x="2270255" y="4234691"/>
                </a:cubicBezTo>
                <a:moveTo>
                  <a:pt x="2128056" y="4004053"/>
                </a:moveTo>
                <a:cubicBezTo>
                  <a:pt x="2128342" y="4004053"/>
                  <a:pt x="2128542" y="4004053"/>
                  <a:pt x="2128818" y="4003958"/>
                </a:cubicBezTo>
                <a:cubicBezTo>
                  <a:pt x="2136058" y="4002281"/>
                  <a:pt x="2143497" y="4000376"/>
                  <a:pt x="2150736" y="3998052"/>
                </a:cubicBezTo>
                <a:cubicBezTo>
                  <a:pt x="2152555" y="3997500"/>
                  <a:pt x="2153498" y="3995680"/>
                  <a:pt x="2152926" y="3993861"/>
                </a:cubicBezTo>
                <a:cubicBezTo>
                  <a:pt x="2152355" y="3992147"/>
                  <a:pt x="2150554" y="3991127"/>
                  <a:pt x="2148726" y="3991680"/>
                </a:cubicBezTo>
                <a:cubicBezTo>
                  <a:pt x="2141591" y="3993861"/>
                  <a:pt x="2134343" y="3995776"/>
                  <a:pt x="2127199" y="3997395"/>
                </a:cubicBezTo>
                <a:cubicBezTo>
                  <a:pt x="2125380" y="3997776"/>
                  <a:pt x="2124341" y="3999586"/>
                  <a:pt x="2124742" y="4001395"/>
                </a:cubicBezTo>
                <a:cubicBezTo>
                  <a:pt x="2125113" y="4003043"/>
                  <a:pt x="2126542" y="4004053"/>
                  <a:pt x="2128056" y="4004053"/>
                </a:cubicBezTo>
                <a:moveTo>
                  <a:pt x="2348370" y="3997128"/>
                </a:moveTo>
                <a:cubicBezTo>
                  <a:pt x="2341912" y="3996461"/>
                  <a:pt x="2335520" y="3994937"/>
                  <a:pt x="2329415" y="3992756"/>
                </a:cubicBezTo>
                <a:cubicBezTo>
                  <a:pt x="2327691" y="3992156"/>
                  <a:pt x="2325795" y="3993033"/>
                  <a:pt x="2325148" y="3994747"/>
                </a:cubicBezTo>
                <a:cubicBezTo>
                  <a:pt x="2324462" y="3996461"/>
                  <a:pt x="2325415" y="3998376"/>
                  <a:pt x="2327138" y="3999033"/>
                </a:cubicBezTo>
                <a:cubicBezTo>
                  <a:pt x="2333691" y="4001491"/>
                  <a:pt x="2340654" y="4003119"/>
                  <a:pt x="2347703" y="4003777"/>
                </a:cubicBezTo>
                <a:lnTo>
                  <a:pt x="2348093" y="4003777"/>
                </a:lnTo>
                <a:cubicBezTo>
                  <a:pt x="2349789" y="4003777"/>
                  <a:pt x="2351227" y="4002567"/>
                  <a:pt x="2351427" y="4000834"/>
                </a:cubicBezTo>
                <a:cubicBezTo>
                  <a:pt x="2351503" y="3998948"/>
                  <a:pt x="2350179" y="3997319"/>
                  <a:pt x="2348370" y="3997128"/>
                </a:cubicBezTo>
                <a:moveTo>
                  <a:pt x="2303421" y="4210088"/>
                </a:moveTo>
                <a:cubicBezTo>
                  <a:pt x="2299325" y="4215060"/>
                  <a:pt x="2294563" y="4219528"/>
                  <a:pt x="2289210" y="4223433"/>
                </a:cubicBezTo>
                <a:cubicBezTo>
                  <a:pt x="2287705" y="4224509"/>
                  <a:pt x="2287429" y="4226595"/>
                  <a:pt x="2288477" y="4228091"/>
                </a:cubicBezTo>
                <a:cubicBezTo>
                  <a:pt x="2289124" y="4228967"/>
                  <a:pt x="2290077" y="4229434"/>
                  <a:pt x="2291115" y="4229434"/>
                </a:cubicBezTo>
                <a:cubicBezTo>
                  <a:pt x="2291791" y="4229434"/>
                  <a:pt x="2292477" y="4229253"/>
                  <a:pt x="2293106" y="4228776"/>
                </a:cubicBezTo>
                <a:cubicBezTo>
                  <a:pt x="2298839" y="4224595"/>
                  <a:pt x="2304079" y="4219718"/>
                  <a:pt x="2308555" y="4214270"/>
                </a:cubicBezTo>
                <a:cubicBezTo>
                  <a:pt x="2309698" y="4212879"/>
                  <a:pt x="2309517" y="4210784"/>
                  <a:pt x="2308079" y="4209621"/>
                </a:cubicBezTo>
                <a:cubicBezTo>
                  <a:pt x="2306755" y="4208460"/>
                  <a:pt x="2304640" y="4208688"/>
                  <a:pt x="2303421" y="4210088"/>
                </a:cubicBezTo>
                <a:moveTo>
                  <a:pt x="2174177" y="4211717"/>
                </a:moveTo>
                <a:cubicBezTo>
                  <a:pt x="2173015" y="4210269"/>
                  <a:pt x="2170919" y="4210098"/>
                  <a:pt x="2169500" y="4211250"/>
                </a:cubicBezTo>
                <a:cubicBezTo>
                  <a:pt x="2168042" y="4212355"/>
                  <a:pt x="2167776" y="4214460"/>
                  <a:pt x="2169014" y="4215889"/>
                </a:cubicBezTo>
                <a:cubicBezTo>
                  <a:pt x="2173310" y="4221347"/>
                  <a:pt x="2178358" y="4226176"/>
                  <a:pt x="2183959" y="4230281"/>
                </a:cubicBezTo>
                <a:cubicBezTo>
                  <a:pt x="2184539" y="4230786"/>
                  <a:pt x="2185311" y="4230958"/>
                  <a:pt x="2185959" y="4230958"/>
                </a:cubicBezTo>
                <a:cubicBezTo>
                  <a:pt x="2187007" y="4230958"/>
                  <a:pt x="2187959" y="4230500"/>
                  <a:pt x="2188635" y="4229624"/>
                </a:cubicBezTo>
                <a:cubicBezTo>
                  <a:pt x="2189683" y="4228091"/>
                  <a:pt x="2189407" y="4226090"/>
                  <a:pt x="2187864" y="4224966"/>
                </a:cubicBezTo>
                <a:cubicBezTo>
                  <a:pt x="2182720" y="4221052"/>
                  <a:pt x="2178167" y="4216670"/>
                  <a:pt x="2174177" y="4211717"/>
                </a:cubicBezTo>
                <a:moveTo>
                  <a:pt x="2270255" y="4171807"/>
                </a:moveTo>
                <a:cubicBezTo>
                  <a:pt x="2270255" y="4189714"/>
                  <a:pt x="2255711" y="4204278"/>
                  <a:pt x="2237804" y="4204278"/>
                </a:cubicBezTo>
                <a:cubicBezTo>
                  <a:pt x="2219897" y="4204278"/>
                  <a:pt x="2205323" y="4189714"/>
                  <a:pt x="2205323" y="4171807"/>
                </a:cubicBezTo>
                <a:cubicBezTo>
                  <a:pt x="2205323" y="4146833"/>
                  <a:pt x="2229993" y="4110190"/>
                  <a:pt x="2237804" y="4110190"/>
                </a:cubicBezTo>
                <a:cubicBezTo>
                  <a:pt x="2245604" y="4110190"/>
                  <a:pt x="2270255" y="4146833"/>
                  <a:pt x="2270255" y="4171807"/>
                </a:cubicBezTo>
                <a:moveTo>
                  <a:pt x="2237804" y="4197620"/>
                </a:moveTo>
                <a:cubicBezTo>
                  <a:pt x="2252081" y="4197620"/>
                  <a:pt x="2263702" y="4185990"/>
                  <a:pt x="2263616" y="4171807"/>
                </a:cubicBezTo>
                <a:cubicBezTo>
                  <a:pt x="2263616" y="4149995"/>
                  <a:pt x="2243299" y="4121810"/>
                  <a:pt x="2237804" y="4117210"/>
                </a:cubicBezTo>
                <a:cubicBezTo>
                  <a:pt x="2232270" y="4121810"/>
                  <a:pt x="2211991" y="4149995"/>
                  <a:pt x="2211991" y="4171807"/>
                </a:cubicBezTo>
                <a:cubicBezTo>
                  <a:pt x="2211991" y="4185990"/>
                  <a:pt x="2223602" y="4197620"/>
                  <a:pt x="2237804" y="4197620"/>
                </a:cubicBezTo>
                <a:moveTo>
                  <a:pt x="1662769" y="3928853"/>
                </a:moveTo>
                <a:cubicBezTo>
                  <a:pt x="1662769" y="3946750"/>
                  <a:pt x="1648301" y="3961314"/>
                  <a:pt x="1630280" y="3961314"/>
                </a:cubicBezTo>
                <a:cubicBezTo>
                  <a:pt x="1612382" y="3961314"/>
                  <a:pt x="1597809" y="3946750"/>
                  <a:pt x="1597809" y="3928853"/>
                </a:cubicBezTo>
                <a:cubicBezTo>
                  <a:pt x="1597809" y="3903869"/>
                  <a:pt x="1622488" y="3867179"/>
                  <a:pt x="1630280" y="3867179"/>
                </a:cubicBezTo>
                <a:cubicBezTo>
                  <a:pt x="1638090" y="3867179"/>
                  <a:pt x="1662769" y="3903869"/>
                  <a:pt x="1662769" y="3928853"/>
                </a:cubicBezTo>
                <a:moveTo>
                  <a:pt x="1630366" y="3954666"/>
                </a:moveTo>
                <a:cubicBezTo>
                  <a:pt x="1644577" y="3954666"/>
                  <a:pt x="1656197" y="3943036"/>
                  <a:pt x="1656197" y="3928853"/>
                </a:cubicBezTo>
                <a:cubicBezTo>
                  <a:pt x="1656197" y="3907041"/>
                  <a:pt x="1635900" y="3878809"/>
                  <a:pt x="1630366" y="3874256"/>
                </a:cubicBezTo>
                <a:cubicBezTo>
                  <a:pt x="1624851" y="3878809"/>
                  <a:pt x="1604553" y="3907041"/>
                  <a:pt x="1604553" y="3928853"/>
                </a:cubicBezTo>
                <a:cubicBezTo>
                  <a:pt x="1604553" y="3943036"/>
                  <a:pt x="1616192" y="3954666"/>
                  <a:pt x="1630366" y="3954666"/>
                </a:cubicBezTo>
                <a:moveTo>
                  <a:pt x="2226840" y="4240083"/>
                </a:moveTo>
                <a:cubicBezTo>
                  <a:pt x="2220363" y="4239435"/>
                  <a:pt x="2213981" y="4237892"/>
                  <a:pt x="2207895" y="4235711"/>
                </a:cubicBezTo>
                <a:cubicBezTo>
                  <a:pt x="2206181" y="4235158"/>
                  <a:pt x="2204266" y="4235987"/>
                  <a:pt x="2203589" y="4237711"/>
                </a:cubicBezTo>
                <a:cubicBezTo>
                  <a:pt x="2202923" y="4239435"/>
                  <a:pt x="2203866" y="4241340"/>
                  <a:pt x="2205581" y="4241997"/>
                </a:cubicBezTo>
                <a:cubicBezTo>
                  <a:pt x="2212171" y="4244502"/>
                  <a:pt x="2219115" y="4246083"/>
                  <a:pt x="2226174" y="4246779"/>
                </a:cubicBezTo>
                <a:lnTo>
                  <a:pt x="2226545" y="4246779"/>
                </a:lnTo>
                <a:cubicBezTo>
                  <a:pt x="2228269" y="4246779"/>
                  <a:pt x="2229707" y="4245541"/>
                  <a:pt x="2229898" y="4243807"/>
                </a:cubicBezTo>
                <a:cubicBezTo>
                  <a:pt x="2230079" y="4241892"/>
                  <a:pt x="2228622" y="4240264"/>
                  <a:pt x="2226840" y="4240083"/>
                </a:cubicBezTo>
                <a:moveTo>
                  <a:pt x="2391823" y="3928853"/>
                </a:moveTo>
                <a:cubicBezTo>
                  <a:pt x="2391823" y="3946750"/>
                  <a:pt x="2377240" y="3961314"/>
                  <a:pt x="2359333" y="3961314"/>
                </a:cubicBezTo>
                <a:cubicBezTo>
                  <a:pt x="2341426" y="3961314"/>
                  <a:pt x="2326834" y="3946750"/>
                  <a:pt x="2326834" y="3928853"/>
                </a:cubicBezTo>
                <a:cubicBezTo>
                  <a:pt x="2326834" y="3903869"/>
                  <a:pt x="2351513" y="3867179"/>
                  <a:pt x="2359333" y="3867179"/>
                </a:cubicBezTo>
                <a:cubicBezTo>
                  <a:pt x="2367134" y="3867179"/>
                  <a:pt x="2391823" y="3903869"/>
                  <a:pt x="2391823" y="3928853"/>
                </a:cubicBezTo>
                <a:moveTo>
                  <a:pt x="2359333" y="3954666"/>
                </a:moveTo>
                <a:cubicBezTo>
                  <a:pt x="2373506" y="3954666"/>
                  <a:pt x="2385146" y="3943036"/>
                  <a:pt x="2385146" y="3928853"/>
                </a:cubicBezTo>
                <a:cubicBezTo>
                  <a:pt x="2385146" y="3907041"/>
                  <a:pt x="2364867" y="3878809"/>
                  <a:pt x="2359333" y="3874256"/>
                </a:cubicBezTo>
                <a:cubicBezTo>
                  <a:pt x="2353818" y="3878809"/>
                  <a:pt x="2333520" y="3907041"/>
                  <a:pt x="2333520" y="3928853"/>
                </a:cubicBezTo>
                <a:cubicBezTo>
                  <a:pt x="2333520" y="3943036"/>
                  <a:pt x="2345141" y="3954666"/>
                  <a:pt x="2359333" y="3954666"/>
                </a:cubicBezTo>
                <a:moveTo>
                  <a:pt x="2390184" y="2212905"/>
                </a:moveTo>
                <a:lnTo>
                  <a:pt x="2390089" y="2219563"/>
                </a:lnTo>
                <a:lnTo>
                  <a:pt x="2373906" y="2203371"/>
                </a:lnTo>
                <a:cubicBezTo>
                  <a:pt x="2372563" y="2202028"/>
                  <a:pt x="2370468" y="2202028"/>
                  <a:pt x="2369229" y="2203371"/>
                </a:cubicBezTo>
                <a:cubicBezTo>
                  <a:pt x="2367906" y="2204723"/>
                  <a:pt x="2367906" y="2206819"/>
                  <a:pt x="2369229" y="2208019"/>
                </a:cubicBezTo>
                <a:lnTo>
                  <a:pt x="2391137" y="2229841"/>
                </a:lnTo>
                <a:cubicBezTo>
                  <a:pt x="2391813" y="2230536"/>
                  <a:pt x="2392680" y="2230812"/>
                  <a:pt x="2393518" y="2230812"/>
                </a:cubicBezTo>
                <a:cubicBezTo>
                  <a:pt x="2394375" y="2230812"/>
                  <a:pt x="2395232" y="2230536"/>
                  <a:pt x="2395899" y="2229841"/>
                </a:cubicBezTo>
                <a:lnTo>
                  <a:pt x="2417807" y="2208019"/>
                </a:lnTo>
                <a:cubicBezTo>
                  <a:pt x="2418950" y="2207000"/>
                  <a:pt x="2418950" y="2204904"/>
                  <a:pt x="2417626" y="2203561"/>
                </a:cubicBezTo>
                <a:cubicBezTo>
                  <a:pt x="2416302" y="2202209"/>
                  <a:pt x="2414168" y="2202209"/>
                  <a:pt x="2412949" y="2203561"/>
                </a:cubicBezTo>
                <a:lnTo>
                  <a:pt x="2396766" y="2219744"/>
                </a:lnTo>
                <a:lnTo>
                  <a:pt x="2396852" y="2213096"/>
                </a:lnTo>
                <a:cubicBezTo>
                  <a:pt x="2396852" y="2181949"/>
                  <a:pt x="2413978" y="2154746"/>
                  <a:pt x="2439257" y="2140239"/>
                </a:cubicBezTo>
                <a:lnTo>
                  <a:pt x="2439257" y="2132514"/>
                </a:lnTo>
                <a:cubicBezTo>
                  <a:pt x="2410149" y="2147621"/>
                  <a:pt x="2390184" y="2177977"/>
                  <a:pt x="2390184" y="2212905"/>
                </a:cubicBezTo>
                <a:moveTo>
                  <a:pt x="2390184" y="1726930"/>
                </a:moveTo>
                <a:lnTo>
                  <a:pt x="2390089" y="1733588"/>
                </a:lnTo>
                <a:lnTo>
                  <a:pt x="2373906" y="1717396"/>
                </a:lnTo>
                <a:cubicBezTo>
                  <a:pt x="2372563" y="1716053"/>
                  <a:pt x="2370468" y="1716053"/>
                  <a:pt x="2369229" y="1717396"/>
                </a:cubicBezTo>
                <a:cubicBezTo>
                  <a:pt x="2367906" y="1718748"/>
                  <a:pt x="2367906" y="1720844"/>
                  <a:pt x="2369229" y="1722091"/>
                </a:cubicBezTo>
                <a:lnTo>
                  <a:pt x="2391137" y="1743913"/>
                </a:lnTo>
                <a:cubicBezTo>
                  <a:pt x="2391813" y="1744561"/>
                  <a:pt x="2392680" y="1744837"/>
                  <a:pt x="2393518" y="1744837"/>
                </a:cubicBezTo>
                <a:cubicBezTo>
                  <a:pt x="2394375" y="1744837"/>
                  <a:pt x="2395232" y="1744561"/>
                  <a:pt x="2395899" y="1743913"/>
                </a:cubicBezTo>
                <a:lnTo>
                  <a:pt x="2417807" y="1722091"/>
                </a:lnTo>
                <a:cubicBezTo>
                  <a:pt x="2418950" y="1721025"/>
                  <a:pt x="2418950" y="1718929"/>
                  <a:pt x="2417626" y="1717586"/>
                </a:cubicBezTo>
                <a:cubicBezTo>
                  <a:pt x="2416302" y="1716281"/>
                  <a:pt x="2414168" y="1716281"/>
                  <a:pt x="2412949" y="1717586"/>
                </a:cubicBezTo>
                <a:lnTo>
                  <a:pt x="2396766" y="1733769"/>
                </a:lnTo>
                <a:lnTo>
                  <a:pt x="2396852" y="1727121"/>
                </a:lnTo>
                <a:cubicBezTo>
                  <a:pt x="2396852" y="1695974"/>
                  <a:pt x="2413978" y="1668771"/>
                  <a:pt x="2439257" y="1654264"/>
                </a:cubicBezTo>
                <a:lnTo>
                  <a:pt x="2439257" y="1646539"/>
                </a:lnTo>
                <a:cubicBezTo>
                  <a:pt x="2410149" y="1661646"/>
                  <a:pt x="2390184" y="1692002"/>
                  <a:pt x="2390184" y="1726930"/>
                </a:cubicBezTo>
                <a:moveTo>
                  <a:pt x="2390184" y="1240965"/>
                </a:moveTo>
                <a:lnTo>
                  <a:pt x="2390089" y="1247623"/>
                </a:lnTo>
                <a:lnTo>
                  <a:pt x="2373906" y="1231430"/>
                </a:lnTo>
                <a:cubicBezTo>
                  <a:pt x="2372563" y="1230125"/>
                  <a:pt x="2370468" y="1230125"/>
                  <a:pt x="2369229" y="1231430"/>
                </a:cubicBezTo>
                <a:cubicBezTo>
                  <a:pt x="2367906" y="1232783"/>
                  <a:pt x="2367906" y="1234878"/>
                  <a:pt x="2369229" y="1236126"/>
                </a:cubicBezTo>
                <a:lnTo>
                  <a:pt x="2391137" y="1257948"/>
                </a:lnTo>
                <a:cubicBezTo>
                  <a:pt x="2391813" y="1258595"/>
                  <a:pt x="2392680" y="1258872"/>
                  <a:pt x="2393518" y="1258872"/>
                </a:cubicBezTo>
                <a:cubicBezTo>
                  <a:pt x="2394375" y="1258872"/>
                  <a:pt x="2395232" y="1258595"/>
                  <a:pt x="2395899" y="1257948"/>
                </a:cubicBezTo>
                <a:lnTo>
                  <a:pt x="2417807" y="1236126"/>
                </a:lnTo>
                <a:cubicBezTo>
                  <a:pt x="2418950" y="1234964"/>
                  <a:pt x="2418950" y="1232878"/>
                  <a:pt x="2417626" y="1231621"/>
                </a:cubicBezTo>
                <a:cubicBezTo>
                  <a:pt x="2416302" y="1230316"/>
                  <a:pt x="2414168" y="1230316"/>
                  <a:pt x="2412949" y="1231621"/>
                </a:cubicBezTo>
                <a:lnTo>
                  <a:pt x="2396766" y="1247851"/>
                </a:lnTo>
                <a:lnTo>
                  <a:pt x="2396852" y="1241155"/>
                </a:lnTo>
                <a:cubicBezTo>
                  <a:pt x="2396852" y="1210008"/>
                  <a:pt x="2413978" y="1182805"/>
                  <a:pt x="2439257" y="1168298"/>
                </a:cubicBezTo>
                <a:lnTo>
                  <a:pt x="2439257" y="1160574"/>
                </a:lnTo>
                <a:cubicBezTo>
                  <a:pt x="2410149" y="1175680"/>
                  <a:pt x="2390184" y="1206036"/>
                  <a:pt x="2390184" y="1240965"/>
                </a:cubicBezTo>
                <a:moveTo>
                  <a:pt x="2390184" y="754912"/>
                </a:moveTo>
                <a:lnTo>
                  <a:pt x="2390089" y="761610"/>
                </a:lnTo>
                <a:lnTo>
                  <a:pt x="2373906" y="745378"/>
                </a:lnTo>
                <a:cubicBezTo>
                  <a:pt x="2372563" y="744076"/>
                  <a:pt x="2370468" y="744076"/>
                  <a:pt x="2369229" y="745378"/>
                </a:cubicBezTo>
                <a:cubicBezTo>
                  <a:pt x="2367906" y="746722"/>
                  <a:pt x="2367906" y="748805"/>
                  <a:pt x="2369229" y="750075"/>
                </a:cubicBezTo>
                <a:lnTo>
                  <a:pt x="2391137" y="771888"/>
                </a:lnTo>
                <a:cubicBezTo>
                  <a:pt x="2391813" y="772534"/>
                  <a:pt x="2392680" y="772809"/>
                  <a:pt x="2393518" y="772809"/>
                </a:cubicBezTo>
                <a:cubicBezTo>
                  <a:pt x="2394375" y="772809"/>
                  <a:pt x="2395232" y="772534"/>
                  <a:pt x="2395899" y="771888"/>
                </a:cubicBezTo>
                <a:lnTo>
                  <a:pt x="2417807" y="750075"/>
                </a:lnTo>
                <a:cubicBezTo>
                  <a:pt x="2418950" y="748997"/>
                  <a:pt x="2418950" y="746912"/>
                  <a:pt x="2417626" y="745559"/>
                </a:cubicBezTo>
                <a:cubicBezTo>
                  <a:pt x="2416302" y="744252"/>
                  <a:pt x="2414168" y="744252"/>
                  <a:pt x="2412949" y="745559"/>
                </a:cubicBezTo>
                <a:lnTo>
                  <a:pt x="2396766" y="761790"/>
                </a:lnTo>
                <a:lnTo>
                  <a:pt x="2396852" y="755093"/>
                </a:lnTo>
                <a:cubicBezTo>
                  <a:pt x="2396852" y="723956"/>
                  <a:pt x="2413978" y="696743"/>
                  <a:pt x="2439257" y="682238"/>
                </a:cubicBezTo>
                <a:lnTo>
                  <a:pt x="2439257" y="674541"/>
                </a:lnTo>
                <a:cubicBezTo>
                  <a:pt x="2410149" y="689628"/>
                  <a:pt x="2390184" y="719975"/>
                  <a:pt x="2390184" y="754912"/>
                </a:cubicBezTo>
                <a:moveTo>
                  <a:pt x="2390184" y="4156929"/>
                </a:moveTo>
                <a:lnTo>
                  <a:pt x="2390089" y="4163625"/>
                </a:lnTo>
                <a:lnTo>
                  <a:pt x="2373906" y="4147433"/>
                </a:lnTo>
                <a:cubicBezTo>
                  <a:pt x="2372563" y="4146090"/>
                  <a:pt x="2370468" y="4146090"/>
                  <a:pt x="2369229" y="4147433"/>
                </a:cubicBezTo>
                <a:cubicBezTo>
                  <a:pt x="2367906" y="4148738"/>
                  <a:pt x="2367906" y="4150833"/>
                  <a:pt x="2369229" y="4152091"/>
                </a:cubicBezTo>
                <a:lnTo>
                  <a:pt x="2391137" y="4173903"/>
                </a:lnTo>
                <a:cubicBezTo>
                  <a:pt x="2391813" y="4174551"/>
                  <a:pt x="2392680" y="4174874"/>
                  <a:pt x="2393518" y="4174874"/>
                </a:cubicBezTo>
                <a:cubicBezTo>
                  <a:pt x="2394375" y="4174874"/>
                  <a:pt x="2395232" y="4174551"/>
                  <a:pt x="2395899" y="4173903"/>
                </a:cubicBezTo>
                <a:lnTo>
                  <a:pt x="2417807" y="4152091"/>
                </a:lnTo>
                <a:cubicBezTo>
                  <a:pt x="2418950" y="4151081"/>
                  <a:pt x="2418950" y="4148928"/>
                  <a:pt x="2417626" y="4147623"/>
                </a:cubicBezTo>
                <a:cubicBezTo>
                  <a:pt x="2416302" y="4146280"/>
                  <a:pt x="2414168" y="4146280"/>
                  <a:pt x="2412949" y="4147623"/>
                </a:cubicBezTo>
                <a:lnTo>
                  <a:pt x="2396766" y="4163816"/>
                </a:lnTo>
                <a:lnTo>
                  <a:pt x="2396852" y="4157158"/>
                </a:lnTo>
                <a:cubicBezTo>
                  <a:pt x="2396852" y="4125992"/>
                  <a:pt x="2413978" y="4098769"/>
                  <a:pt x="2439257" y="4084263"/>
                </a:cubicBezTo>
                <a:lnTo>
                  <a:pt x="2439257" y="4076557"/>
                </a:lnTo>
                <a:cubicBezTo>
                  <a:pt x="2410149" y="4091654"/>
                  <a:pt x="2390184" y="4122001"/>
                  <a:pt x="2390184" y="4156929"/>
                </a:cubicBezTo>
                <a:moveTo>
                  <a:pt x="2417235" y="4211717"/>
                </a:moveTo>
                <a:cubicBezTo>
                  <a:pt x="2416102" y="4210269"/>
                  <a:pt x="2414006" y="4210098"/>
                  <a:pt x="2412568" y="4211250"/>
                </a:cubicBezTo>
                <a:cubicBezTo>
                  <a:pt x="2411140" y="4212355"/>
                  <a:pt x="2410863" y="4214460"/>
                  <a:pt x="2412102" y="4215889"/>
                </a:cubicBezTo>
                <a:cubicBezTo>
                  <a:pt x="2416397" y="4221347"/>
                  <a:pt x="2421436" y="4226176"/>
                  <a:pt x="2427037" y="4230281"/>
                </a:cubicBezTo>
                <a:cubicBezTo>
                  <a:pt x="2427627" y="4230786"/>
                  <a:pt x="2428399" y="4230958"/>
                  <a:pt x="2429037" y="4230958"/>
                </a:cubicBezTo>
                <a:cubicBezTo>
                  <a:pt x="2430084" y="4230958"/>
                  <a:pt x="2431047" y="4230500"/>
                  <a:pt x="2431713" y="4229624"/>
                </a:cubicBezTo>
                <a:cubicBezTo>
                  <a:pt x="2432771" y="4228091"/>
                  <a:pt x="2432485" y="4226090"/>
                  <a:pt x="2430933" y="4224966"/>
                </a:cubicBezTo>
                <a:cubicBezTo>
                  <a:pt x="2425808" y="4221052"/>
                  <a:pt x="2421141" y="4216670"/>
                  <a:pt x="2417235" y="4211717"/>
                </a:cubicBezTo>
                <a:moveTo>
                  <a:pt x="2390184" y="2698966"/>
                </a:moveTo>
                <a:lnTo>
                  <a:pt x="2390089" y="2705614"/>
                </a:lnTo>
                <a:lnTo>
                  <a:pt x="2373906" y="2689432"/>
                </a:lnTo>
                <a:cubicBezTo>
                  <a:pt x="2372563" y="2688088"/>
                  <a:pt x="2370468" y="2688088"/>
                  <a:pt x="2369229" y="2689432"/>
                </a:cubicBezTo>
                <a:cubicBezTo>
                  <a:pt x="2367906" y="2690784"/>
                  <a:pt x="2367906" y="2692870"/>
                  <a:pt x="2369229" y="2694080"/>
                </a:cubicBezTo>
                <a:lnTo>
                  <a:pt x="2391137" y="2715892"/>
                </a:lnTo>
                <a:cubicBezTo>
                  <a:pt x="2391813" y="2716597"/>
                  <a:pt x="2392680" y="2716873"/>
                  <a:pt x="2393518" y="2716873"/>
                </a:cubicBezTo>
                <a:cubicBezTo>
                  <a:pt x="2394375" y="2716873"/>
                  <a:pt x="2395232" y="2716597"/>
                  <a:pt x="2395899" y="2715892"/>
                </a:cubicBezTo>
                <a:lnTo>
                  <a:pt x="2417807" y="2694080"/>
                </a:lnTo>
                <a:cubicBezTo>
                  <a:pt x="2418950" y="2692975"/>
                  <a:pt x="2418950" y="2690879"/>
                  <a:pt x="2417626" y="2689622"/>
                </a:cubicBezTo>
                <a:cubicBezTo>
                  <a:pt x="2416302" y="2688269"/>
                  <a:pt x="2414168" y="2688269"/>
                  <a:pt x="2412949" y="2689622"/>
                </a:cubicBezTo>
                <a:lnTo>
                  <a:pt x="2396766" y="2705805"/>
                </a:lnTo>
                <a:lnTo>
                  <a:pt x="2396852" y="2699157"/>
                </a:lnTo>
                <a:cubicBezTo>
                  <a:pt x="2396852" y="2668010"/>
                  <a:pt x="2413978" y="2640806"/>
                  <a:pt x="2439257" y="2626309"/>
                </a:cubicBezTo>
                <a:lnTo>
                  <a:pt x="2439257" y="2618566"/>
                </a:lnTo>
                <a:cubicBezTo>
                  <a:pt x="2410149" y="2633672"/>
                  <a:pt x="2390184" y="2664038"/>
                  <a:pt x="2390184" y="2698966"/>
                </a:cubicBezTo>
                <a:moveTo>
                  <a:pt x="2390184" y="3670907"/>
                </a:moveTo>
                <a:lnTo>
                  <a:pt x="2390089" y="3677555"/>
                </a:lnTo>
                <a:lnTo>
                  <a:pt x="2373906" y="3661372"/>
                </a:lnTo>
                <a:cubicBezTo>
                  <a:pt x="2372563" y="3660029"/>
                  <a:pt x="2370468" y="3660029"/>
                  <a:pt x="2369229" y="3661372"/>
                </a:cubicBezTo>
                <a:cubicBezTo>
                  <a:pt x="2367906" y="3662677"/>
                  <a:pt x="2367906" y="3664772"/>
                  <a:pt x="2369229" y="3666020"/>
                </a:cubicBezTo>
                <a:lnTo>
                  <a:pt x="2391137" y="3687833"/>
                </a:lnTo>
                <a:cubicBezTo>
                  <a:pt x="2391813" y="3688490"/>
                  <a:pt x="2392680" y="3688814"/>
                  <a:pt x="2393518" y="3688814"/>
                </a:cubicBezTo>
                <a:cubicBezTo>
                  <a:pt x="2394375" y="3688814"/>
                  <a:pt x="2395232" y="3688490"/>
                  <a:pt x="2395899" y="3687833"/>
                </a:cubicBezTo>
                <a:lnTo>
                  <a:pt x="2417807" y="3666020"/>
                </a:lnTo>
                <a:cubicBezTo>
                  <a:pt x="2418950" y="3665001"/>
                  <a:pt x="2418950" y="3662906"/>
                  <a:pt x="2417626" y="3661572"/>
                </a:cubicBezTo>
                <a:cubicBezTo>
                  <a:pt x="2416302" y="3660219"/>
                  <a:pt x="2414168" y="3660219"/>
                  <a:pt x="2412949" y="3661572"/>
                </a:cubicBezTo>
                <a:lnTo>
                  <a:pt x="2396766" y="3677745"/>
                </a:lnTo>
                <a:lnTo>
                  <a:pt x="2396852" y="3671107"/>
                </a:lnTo>
                <a:cubicBezTo>
                  <a:pt x="2396852" y="3639931"/>
                  <a:pt x="2413978" y="3612699"/>
                  <a:pt x="2439257" y="3598193"/>
                </a:cubicBezTo>
                <a:lnTo>
                  <a:pt x="2439257" y="3590496"/>
                </a:lnTo>
                <a:cubicBezTo>
                  <a:pt x="2410149" y="3605594"/>
                  <a:pt x="2390184" y="3635950"/>
                  <a:pt x="2390184" y="3670907"/>
                </a:cubicBezTo>
                <a:moveTo>
                  <a:pt x="2390184" y="3184941"/>
                </a:moveTo>
                <a:lnTo>
                  <a:pt x="2390089" y="3191580"/>
                </a:lnTo>
                <a:lnTo>
                  <a:pt x="2373906" y="3175407"/>
                </a:lnTo>
                <a:cubicBezTo>
                  <a:pt x="2372563" y="3174054"/>
                  <a:pt x="2370468" y="3174054"/>
                  <a:pt x="2369229" y="3175407"/>
                </a:cubicBezTo>
                <a:cubicBezTo>
                  <a:pt x="2367906" y="3176759"/>
                  <a:pt x="2367906" y="3178835"/>
                  <a:pt x="2369229" y="3180045"/>
                </a:cubicBezTo>
                <a:lnTo>
                  <a:pt x="2391137" y="3201858"/>
                </a:lnTo>
                <a:cubicBezTo>
                  <a:pt x="2391813" y="3202572"/>
                  <a:pt x="2392680" y="3202848"/>
                  <a:pt x="2393518" y="3202848"/>
                </a:cubicBezTo>
                <a:cubicBezTo>
                  <a:pt x="2394375" y="3202848"/>
                  <a:pt x="2395232" y="3202572"/>
                  <a:pt x="2395899" y="3201858"/>
                </a:cubicBezTo>
                <a:lnTo>
                  <a:pt x="2417807" y="3180045"/>
                </a:lnTo>
                <a:cubicBezTo>
                  <a:pt x="2418950" y="3179035"/>
                  <a:pt x="2418950" y="3176931"/>
                  <a:pt x="2417626" y="3175597"/>
                </a:cubicBezTo>
                <a:cubicBezTo>
                  <a:pt x="2416302" y="3174254"/>
                  <a:pt x="2414168" y="3174254"/>
                  <a:pt x="2412949" y="3175597"/>
                </a:cubicBezTo>
                <a:lnTo>
                  <a:pt x="2396766" y="3191780"/>
                </a:lnTo>
                <a:lnTo>
                  <a:pt x="2396852" y="3185132"/>
                </a:lnTo>
                <a:cubicBezTo>
                  <a:pt x="2396852" y="3153956"/>
                  <a:pt x="2413978" y="3126734"/>
                  <a:pt x="2439257" y="3112227"/>
                </a:cubicBezTo>
                <a:lnTo>
                  <a:pt x="2439257" y="3104541"/>
                </a:lnTo>
                <a:cubicBezTo>
                  <a:pt x="2410149" y="3119647"/>
                  <a:pt x="2390184" y="3150013"/>
                  <a:pt x="2390184" y="3184941"/>
                </a:cubicBezTo>
                <a:moveTo>
                  <a:pt x="2174634" y="4147623"/>
                </a:moveTo>
                <a:cubicBezTo>
                  <a:pt x="2173310" y="4146280"/>
                  <a:pt x="2171205" y="4146280"/>
                  <a:pt x="2169976" y="4147623"/>
                </a:cubicBezTo>
                <a:lnTo>
                  <a:pt x="2153783" y="4163816"/>
                </a:lnTo>
                <a:lnTo>
                  <a:pt x="2153869" y="4157158"/>
                </a:lnTo>
                <a:cubicBezTo>
                  <a:pt x="2153869" y="4110838"/>
                  <a:pt x="2191588" y="4073119"/>
                  <a:pt x="2237899" y="4073119"/>
                </a:cubicBezTo>
                <a:cubicBezTo>
                  <a:pt x="2262940" y="4073119"/>
                  <a:pt x="2286467" y="4084187"/>
                  <a:pt x="2302478" y="4103437"/>
                </a:cubicBezTo>
                <a:cubicBezTo>
                  <a:pt x="2303602" y="4104837"/>
                  <a:pt x="2305707" y="4105018"/>
                  <a:pt x="2307136" y="4103808"/>
                </a:cubicBezTo>
                <a:cubicBezTo>
                  <a:pt x="2308564" y="4102665"/>
                  <a:pt x="2308746" y="4100560"/>
                  <a:pt x="2307603" y="4099122"/>
                </a:cubicBezTo>
                <a:cubicBezTo>
                  <a:pt x="2290267" y="4078376"/>
                  <a:pt x="2264854" y="4066375"/>
                  <a:pt x="2237899" y="4066375"/>
                </a:cubicBezTo>
                <a:cubicBezTo>
                  <a:pt x="2187883" y="4066375"/>
                  <a:pt x="2147202" y="4107028"/>
                  <a:pt x="2147202" y="4156929"/>
                </a:cubicBezTo>
                <a:lnTo>
                  <a:pt x="2147106" y="4163625"/>
                </a:lnTo>
                <a:lnTo>
                  <a:pt x="2130924" y="4147433"/>
                </a:lnTo>
                <a:cubicBezTo>
                  <a:pt x="2129590" y="4146090"/>
                  <a:pt x="2127485" y="4146090"/>
                  <a:pt x="2126247" y="4147433"/>
                </a:cubicBezTo>
                <a:cubicBezTo>
                  <a:pt x="2124923" y="4148738"/>
                  <a:pt x="2124923" y="4150833"/>
                  <a:pt x="2126247" y="4152091"/>
                </a:cubicBezTo>
                <a:lnTo>
                  <a:pt x="2148049" y="4173903"/>
                </a:lnTo>
                <a:cubicBezTo>
                  <a:pt x="2148735" y="4174551"/>
                  <a:pt x="2149592" y="4174874"/>
                  <a:pt x="2150450" y="4174874"/>
                </a:cubicBezTo>
                <a:cubicBezTo>
                  <a:pt x="2151297" y="4174874"/>
                  <a:pt x="2152164" y="4174551"/>
                  <a:pt x="2152822" y="4173903"/>
                </a:cubicBezTo>
                <a:lnTo>
                  <a:pt x="2174634" y="4152091"/>
                </a:lnTo>
                <a:cubicBezTo>
                  <a:pt x="2175881" y="4151081"/>
                  <a:pt x="2175881" y="4148928"/>
                  <a:pt x="2174634" y="4147623"/>
                </a:cubicBezTo>
                <a:moveTo>
                  <a:pt x="2148821" y="3928853"/>
                </a:moveTo>
                <a:cubicBezTo>
                  <a:pt x="2148821" y="3946750"/>
                  <a:pt x="2134248" y="3961314"/>
                  <a:pt x="2116341" y="3961314"/>
                </a:cubicBezTo>
                <a:cubicBezTo>
                  <a:pt x="2098434" y="3961314"/>
                  <a:pt x="2083851" y="3946750"/>
                  <a:pt x="2083851" y="3928853"/>
                </a:cubicBezTo>
                <a:cubicBezTo>
                  <a:pt x="2083851" y="3903869"/>
                  <a:pt x="2108521" y="3867179"/>
                  <a:pt x="2116341" y="3867179"/>
                </a:cubicBezTo>
                <a:cubicBezTo>
                  <a:pt x="2124151" y="3867179"/>
                  <a:pt x="2148821" y="3903869"/>
                  <a:pt x="2148821" y="3928853"/>
                </a:cubicBezTo>
                <a:moveTo>
                  <a:pt x="2116341" y="3954666"/>
                </a:moveTo>
                <a:cubicBezTo>
                  <a:pt x="2130542" y="3954666"/>
                  <a:pt x="2142154" y="3943036"/>
                  <a:pt x="2142154" y="3928853"/>
                </a:cubicBezTo>
                <a:cubicBezTo>
                  <a:pt x="2142154" y="3907041"/>
                  <a:pt x="2121875" y="3878809"/>
                  <a:pt x="2116341" y="3874256"/>
                </a:cubicBezTo>
                <a:cubicBezTo>
                  <a:pt x="2110826" y="3878809"/>
                  <a:pt x="2090528" y="3907041"/>
                  <a:pt x="2090528" y="3928853"/>
                </a:cubicBezTo>
                <a:cubicBezTo>
                  <a:pt x="2090528" y="3943036"/>
                  <a:pt x="2102158" y="3954666"/>
                  <a:pt x="2116341" y="3954666"/>
                </a:cubicBezTo>
                <a:moveTo>
                  <a:pt x="1784309" y="4234691"/>
                </a:moveTo>
                <a:cubicBezTo>
                  <a:pt x="1777156" y="4236882"/>
                  <a:pt x="1769926" y="4238787"/>
                  <a:pt x="1762792" y="4240416"/>
                </a:cubicBezTo>
                <a:cubicBezTo>
                  <a:pt x="1760963" y="4240787"/>
                  <a:pt x="1759905" y="4242597"/>
                  <a:pt x="1760287" y="4244407"/>
                </a:cubicBezTo>
                <a:cubicBezTo>
                  <a:pt x="1760687" y="4245902"/>
                  <a:pt x="1762020" y="4246969"/>
                  <a:pt x="1763553" y="4246969"/>
                </a:cubicBezTo>
                <a:cubicBezTo>
                  <a:pt x="1763830" y="4246969"/>
                  <a:pt x="1764020" y="4246969"/>
                  <a:pt x="1764278" y="4246874"/>
                </a:cubicBezTo>
                <a:cubicBezTo>
                  <a:pt x="1771555" y="4245159"/>
                  <a:pt x="1778955" y="4243245"/>
                  <a:pt x="1786204" y="4240968"/>
                </a:cubicBezTo>
                <a:cubicBezTo>
                  <a:pt x="1788004" y="4240416"/>
                  <a:pt x="1788976" y="4238597"/>
                  <a:pt x="1788404" y="4236777"/>
                </a:cubicBezTo>
                <a:cubicBezTo>
                  <a:pt x="1787919" y="4235158"/>
                  <a:pt x="1786014" y="4234101"/>
                  <a:pt x="1784309" y="4234691"/>
                </a:cubicBezTo>
                <a:moveTo>
                  <a:pt x="1862404" y="3997128"/>
                </a:moveTo>
                <a:cubicBezTo>
                  <a:pt x="1855937" y="3996461"/>
                  <a:pt x="1849545" y="3994937"/>
                  <a:pt x="1843449" y="3992756"/>
                </a:cubicBezTo>
                <a:cubicBezTo>
                  <a:pt x="1841725" y="3992156"/>
                  <a:pt x="1839849" y="3993033"/>
                  <a:pt x="1839173" y="3994747"/>
                </a:cubicBezTo>
                <a:cubicBezTo>
                  <a:pt x="1838497" y="3996461"/>
                  <a:pt x="1839458" y="3998376"/>
                  <a:pt x="1841163" y="3999033"/>
                </a:cubicBezTo>
                <a:cubicBezTo>
                  <a:pt x="1847726" y="4001491"/>
                  <a:pt x="1854708" y="4003119"/>
                  <a:pt x="1861747" y="4003777"/>
                </a:cubicBezTo>
                <a:lnTo>
                  <a:pt x="1862118" y="4003777"/>
                </a:lnTo>
                <a:cubicBezTo>
                  <a:pt x="1863842" y="4003777"/>
                  <a:pt x="1865271" y="4002567"/>
                  <a:pt x="1865443" y="4000834"/>
                </a:cubicBezTo>
                <a:cubicBezTo>
                  <a:pt x="1865538" y="3998948"/>
                  <a:pt x="1864214" y="3997319"/>
                  <a:pt x="1862404" y="3997128"/>
                </a:cubicBezTo>
                <a:moveTo>
                  <a:pt x="1784309" y="4171807"/>
                </a:moveTo>
                <a:cubicBezTo>
                  <a:pt x="1784309" y="4189714"/>
                  <a:pt x="1769736" y="4204278"/>
                  <a:pt x="1751829" y="4204278"/>
                </a:cubicBezTo>
                <a:cubicBezTo>
                  <a:pt x="1733922" y="4204278"/>
                  <a:pt x="1719348" y="4189714"/>
                  <a:pt x="1719348" y="4171807"/>
                </a:cubicBezTo>
                <a:cubicBezTo>
                  <a:pt x="1719348" y="4146833"/>
                  <a:pt x="1744018" y="4110190"/>
                  <a:pt x="1751829" y="4110190"/>
                </a:cubicBezTo>
                <a:cubicBezTo>
                  <a:pt x="1759639" y="4110190"/>
                  <a:pt x="1784309" y="4146833"/>
                  <a:pt x="1784309" y="4171807"/>
                </a:cubicBezTo>
                <a:moveTo>
                  <a:pt x="1751829" y="4197620"/>
                </a:moveTo>
                <a:cubicBezTo>
                  <a:pt x="1766106" y="4197620"/>
                  <a:pt x="1777641" y="4185990"/>
                  <a:pt x="1777641" y="4171807"/>
                </a:cubicBezTo>
                <a:cubicBezTo>
                  <a:pt x="1777641" y="4149995"/>
                  <a:pt x="1757334" y="4121810"/>
                  <a:pt x="1751829" y="4117210"/>
                </a:cubicBezTo>
                <a:cubicBezTo>
                  <a:pt x="1746295" y="4121810"/>
                  <a:pt x="1726016" y="4149995"/>
                  <a:pt x="1726016" y="4171807"/>
                </a:cubicBezTo>
                <a:cubicBezTo>
                  <a:pt x="1726016" y="4185990"/>
                  <a:pt x="1737636" y="4197620"/>
                  <a:pt x="1751829" y="4197620"/>
                </a:cubicBezTo>
                <a:moveTo>
                  <a:pt x="1298334" y="2227840"/>
                </a:moveTo>
                <a:cubicBezTo>
                  <a:pt x="1298334" y="2245738"/>
                  <a:pt x="1283770" y="2260245"/>
                  <a:pt x="1265863" y="2260349"/>
                </a:cubicBezTo>
                <a:cubicBezTo>
                  <a:pt x="1247956" y="2260349"/>
                  <a:pt x="1233383" y="2245738"/>
                  <a:pt x="1233383" y="2227840"/>
                </a:cubicBezTo>
                <a:cubicBezTo>
                  <a:pt x="1233383" y="2202904"/>
                  <a:pt x="1258052" y="2166214"/>
                  <a:pt x="1265863" y="2166214"/>
                </a:cubicBezTo>
                <a:cubicBezTo>
                  <a:pt x="1273664" y="2166214"/>
                  <a:pt x="1298334" y="2202904"/>
                  <a:pt x="1298334" y="2227840"/>
                </a:cubicBezTo>
                <a:moveTo>
                  <a:pt x="1240050" y="2227840"/>
                </a:moveTo>
                <a:cubicBezTo>
                  <a:pt x="1240050" y="2242071"/>
                  <a:pt x="1251671" y="2253653"/>
                  <a:pt x="1265863" y="2253653"/>
                </a:cubicBezTo>
                <a:cubicBezTo>
                  <a:pt x="1280036" y="2253653"/>
                  <a:pt x="1291676" y="2242071"/>
                  <a:pt x="1291676" y="2227840"/>
                </a:cubicBezTo>
                <a:cubicBezTo>
                  <a:pt x="1291676" y="2206028"/>
                  <a:pt x="1271397" y="2177844"/>
                  <a:pt x="1265863" y="2173281"/>
                </a:cubicBezTo>
                <a:cubicBezTo>
                  <a:pt x="1260329" y="2177844"/>
                  <a:pt x="1240050" y="2206028"/>
                  <a:pt x="1240050" y="2227840"/>
                </a:cubicBezTo>
                <a:moveTo>
                  <a:pt x="1740875" y="4240083"/>
                </a:moveTo>
                <a:cubicBezTo>
                  <a:pt x="1734388" y="4239435"/>
                  <a:pt x="1728016" y="4237892"/>
                  <a:pt x="1721929" y="4235711"/>
                </a:cubicBezTo>
                <a:cubicBezTo>
                  <a:pt x="1720196" y="4235158"/>
                  <a:pt x="1718300" y="4235987"/>
                  <a:pt x="1717614" y="4237711"/>
                </a:cubicBezTo>
                <a:cubicBezTo>
                  <a:pt x="1716977" y="4239435"/>
                  <a:pt x="1717929" y="4241340"/>
                  <a:pt x="1719615" y="4241997"/>
                </a:cubicBezTo>
                <a:cubicBezTo>
                  <a:pt x="1726196" y="4244502"/>
                  <a:pt x="1733131" y="4246083"/>
                  <a:pt x="1740208" y="4246779"/>
                </a:cubicBezTo>
                <a:lnTo>
                  <a:pt x="1740570" y="4246779"/>
                </a:lnTo>
                <a:cubicBezTo>
                  <a:pt x="1742275" y="4246779"/>
                  <a:pt x="1743742" y="4245541"/>
                  <a:pt x="1743923" y="4243807"/>
                </a:cubicBezTo>
                <a:cubicBezTo>
                  <a:pt x="1744018" y="4241892"/>
                  <a:pt x="1742694" y="4240264"/>
                  <a:pt x="1740875" y="4240083"/>
                </a:cubicBezTo>
                <a:moveTo>
                  <a:pt x="1688582" y="4147623"/>
                </a:moveTo>
                <a:cubicBezTo>
                  <a:pt x="1687249" y="4146280"/>
                  <a:pt x="1685154" y="4146280"/>
                  <a:pt x="1683896" y="4147623"/>
                </a:cubicBezTo>
                <a:lnTo>
                  <a:pt x="1667713" y="4163816"/>
                </a:lnTo>
                <a:lnTo>
                  <a:pt x="1667808" y="4157158"/>
                </a:lnTo>
                <a:cubicBezTo>
                  <a:pt x="1667808" y="4110838"/>
                  <a:pt x="1705527" y="4073119"/>
                  <a:pt x="1751829" y="4073119"/>
                </a:cubicBezTo>
                <a:cubicBezTo>
                  <a:pt x="1776870" y="4073119"/>
                  <a:pt x="1800406" y="4084187"/>
                  <a:pt x="1816418" y="4103437"/>
                </a:cubicBezTo>
                <a:cubicBezTo>
                  <a:pt x="1817551" y="4104837"/>
                  <a:pt x="1819637" y="4105018"/>
                  <a:pt x="1821075" y="4103808"/>
                </a:cubicBezTo>
                <a:cubicBezTo>
                  <a:pt x="1822495" y="4102665"/>
                  <a:pt x="1822695" y="4100560"/>
                  <a:pt x="1821552" y="4099122"/>
                </a:cubicBezTo>
                <a:cubicBezTo>
                  <a:pt x="1804216" y="4078376"/>
                  <a:pt x="1778775" y="4066375"/>
                  <a:pt x="1751829" y="4066375"/>
                </a:cubicBezTo>
                <a:cubicBezTo>
                  <a:pt x="1701803" y="4066375"/>
                  <a:pt x="1661141" y="4107028"/>
                  <a:pt x="1661141" y="4156929"/>
                </a:cubicBezTo>
                <a:lnTo>
                  <a:pt x="1661046" y="4163625"/>
                </a:lnTo>
                <a:lnTo>
                  <a:pt x="1644862" y="4147433"/>
                </a:lnTo>
                <a:cubicBezTo>
                  <a:pt x="1643539" y="4146090"/>
                  <a:pt x="1641434" y="4146090"/>
                  <a:pt x="1640195" y="4147433"/>
                </a:cubicBezTo>
                <a:cubicBezTo>
                  <a:pt x="1638852" y="4148738"/>
                  <a:pt x="1638852" y="4150833"/>
                  <a:pt x="1640195" y="4152091"/>
                </a:cubicBezTo>
                <a:lnTo>
                  <a:pt x="1662008" y="4173903"/>
                </a:lnTo>
                <a:cubicBezTo>
                  <a:pt x="1662665" y="4174551"/>
                  <a:pt x="1663541" y="4174874"/>
                  <a:pt x="1664398" y="4174874"/>
                </a:cubicBezTo>
                <a:cubicBezTo>
                  <a:pt x="1665246" y="4174874"/>
                  <a:pt x="1666084" y="4174551"/>
                  <a:pt x="1666770" y="4173903"/>
                </a:cubicBezTo>
                <a:lnTo>
                  <a:pt x="1688582" y="4152091"/>
                </a:lnTo>
                <a:cubicBezTo>
                  <a:pt x="1689897" y="4151081"/>
                  <a:pt x="1689897" y="4148928"/>
                  <a:pt x="1688582" y="4147623"/>
                </a:cubicBezTo>
                <a:moveTo>
                  <a:pt x="1641996" y="4004053"/>
                </a:moveTo>
                <a:cubicBezTo>
                  <a:pt x="1642272" y="4004053"/>
                  <a:pt x="1642481" y="4004053"/>
                  <a:pt x="1642767" y="4003958"/>
                </a:cubicBezTo>
                <a:cubicBezTo>
                  <a:pt x="1649996" y="4002281"/>
                  <a:pt x="1657445" y="4000376"/>
                  <a:pt x="1664665" y="3998052"/>
                </a:cubicBezTo>
                <a:cubicBezTo>
                  <a:pt x="1666484" y="3997500"/>
                  <a:pt x="1667437" y="3995680"/>
                  <a:pt x="1666856" y="3993861"/>
                </a:cubicBezTo>
                <a:cubicBezTo>
                  <a:pt x="1666304" y="3992147"/>
                  <a:pt x="1664484" y="3991127"/>
                  <a:pt x="1662674" y="3991680"/>
                </a:cubicBezTo>
                <a:cubicBezTo>
                  <a:pt x="1655530" y="3993861"/>
                  <a:pt x="1648301" y="3995776"/>
                  <a:pt x="1641138" y="3997395"/>
                </a:cubicBezTo>
                <a:cubicBezTo>
                  <a:pt x="1639328" y="3997776"/>
                  <a:pt x="1638272" y="3999586"/>
                  <a:pt x="1638662" y="4001395"/>
                </a:cubicBezTo>
                <a:cubicBezTo>
                  <a:pt x="1639138" y="4003043"/>
                  <a:pt x="1640491" y="4004053"/>
                  <a:pt x="1641996" y="4004053"/>
                </a:cubicBezTo>
                <a:moveTo>
                  <a:pt x="1905838" y="3928853"/>
                </a:moveTo>
                <a:cubicBezTo>
                  <a:pt x="1905838" y="3946750"/>
                  <a:pt x="1891256" y="3961314"/>
                  <a:pt x="1873358" y="3961314"/>
                </a:cubicBezTo>
                <a:cubicBezTo>
                  <a:pt x="1855451" y="3961314"/>
                  <a:pt x="1840887" y="3946750"/>
                  <a:pt x="1840887" y="3928853"/>
                </a:cubicBezTo>
                <a:cubicBezTo>
                  <a:pt x="1840887" y="3903869"/>
                  <a:pt x="1865547" y="3867179"/>
                  <a:pt x="1873358" y="3867179"/>
                </a:cubicBezTo>
                <a:cubicBezTo>
                  <a:pt x="1881159" y="3867179"/>
                  <a:pt x="1905838" y="3903869"/>
                  <a:pt x="1905838" y="3928853"/>
                </a:cubicBezTo>
                <a:moveTo>
                  <a:pt x="1873358" y="3954666"/>
                </a:moveTo>
                <a:cubicBezTo>
                  <a:pt x="1887560" y="3954666"/>
                  <a:pt x="1899171" y="3943036"/>
                  <a:pt x="1899171" y="3928853"/>
                </a:cubicBezTo>
                <a:cubicBezTo>
                  <a:pt x="1899171" y="3907041"/>
                  <a:pt x="1878892" y="3878809"/>
                  <a:pt x="1873358" y="3874256"/>
                </a:cubicBezTo>
                <a:cubicBezTo>
                  <a:pt x="1867843" y="3878809"/>
                  <a:pt x="1847545" y="3907041"/>
                  <a:pt x="1847545" y="3928853"/>
                </a:cubicBezTo>
                <a:cubicBezTo>
                  <a:pt x="1847545" y="3943036"/>
                  <a:pt x="1859166" y="3954666"/>
                  <a:pt x="1873358" y="3954666"/>
                </a:cubicBezTo>
                <a:moveTo>
                  <a:pt x="1688211" y="4211717"/>
                </a:moveTo>
                <a:cubicBezTo>
                  <a:pt x="1687068" y="4210269"/>
                  <a:pt x="1684954" y="4210098"/>
                  <a:pt x="1683525" y="4211250"/>
                </a:cubicBezTo>
                <a:cubicBezTo>
                  <a:pt x="1682106" y="4212355"/>
                  <a:pt x="1681810" y="4214460"/>
                  <a:pt x="1683068" y="4215889"/>
                </a:cubicBezTo>
                <a:cubicBezTo>
                  <a:pt x="1687344" y="4221347"/>
                  <a:pt x="1692383" y="4226176"/>
                  <a:pt x="1698021" y="4230281"/>
                </a:cubicBezTo>
                <a:cubicBezTo>
                  <a:pt x="1698574" y="4230786"/>
                  <a:pt x="1699346" y="4230958"/>
                  <a:pt x="1700022" y="4230958"/>
                </a:cubicBezTo>
                <a:cubicBezTo>
                  <a:pt x="1701060" y="4230958"/>
                  <a:pt x="1702022" y="4230500"/>
                  <a:pt x="1702670" y="4229624"/>
                </a:cubicBezTo>
                <a:cubicBezTo>
                  <a:pt x="1703718" y="4228091"/>
                  <a:pt x="1703432" y="4226090"/>
                  <a:pt x="1701908" y="4224966"/>
                </a:cubicBezTo>
                <a:cubicBezTo>
                  <a:pt x="1696745" y="4221052"/>
                  <a:pt x="1692202" y="4216670"/>
                  <a:pt x="1688211" y="4211717"/>
                </a:cubicBezTo>
                <a:moveTo>
                  <a:pt x="1817446" y="4210088"/>
                </a:moveTo>
                <a:cubicBezTo>
                  <a:pt x="1813360" y="4215060"/>
                  <a:pt x="1808588" y="4219528"/>
                  <a:pt x="1803273" y="4223433"/>
                </a:cubicBezTo>
                <a:cubicBezTo>
                  <a:pt x="1801740" y="4224509"/>
                  <a:pt x="1801453" y="4226595"/>
                  <a:pt x="1802511" y="4228091"/>
                </a:cubicBezTo>
                <a:cubicBezTo>
                  <a:pt x="1803168" y="4228967"/>
                  <a:pt x="1804130" y="4229434"/>
                  <a:pt x="1805168" y="4229434"/>
                </a:cubicBezTo>
                <a:cubicBezTo>
                  <a:pt x="1805826" y="4229434"/>
                  <a:pt x="1806511" y="4229253"/>
                  <a:pt x="1807178" y="4228776"/>
                </a:cubicBezTo>
                <a:cubicBezTo>
                  <a:pt x="1812874" y="4224595"/>
                  <a:pt x="1818122" y="4219718"/>
                  <a:pt x="1822589" y="4214270"/>
                </a:cubicBezTo>
                <a:cubicBezTo>
                  <a:pt x="1823723" y="4212879"/>
                  <a:pt x="1823552" y="4210784"/>
                  <a:pt x="1822123" y="4209621"/>
                </a:cubicBezTo>
                <a:cubicBezTo>
                  <a:pt x="1820694" y="4208460"/>
                  <a:pt x="1818589" y="4208688"/>
                  <a:pt x="1817446" y="4210088"/>
                </a:cubicBezTo>
                <a:moveTo>
                  <a:pt x="2027301" y="4234691"/>
                </a:moveTo>
                <a:cubicBezTo>
                  <a:pt x="2020138" y="4236882"/>
                  <a:pt x="2012899" y="4238787"/>
                  <a:pt x="2005765" y="4240416"/>
                </a:cubicBezTo>
                <a:cubicBezTo>
                  <a:pt x="2003955" y="4240787"/>
                  <a:pt x="2002907" y="4242597"/>
                  <a:pt x="2003279" y="4244407"/>
                </a:cubicBezTo>
                <a:cubicBezTo>
                  <a:pt x="2003679" y="4245902"/>
                  <a:pt x="2005003" y="4246969"/>
                  <a:pt x="2006536" y="4246969"/>
                </a:cubicBezTo>
                <a:cubicBezTo>
                  <a:pt x="2006812" y="4246969"/>
                  <a:pt x="2006994" y="4246969"/>
                  <a:pt x="2007279" y="4246874"/>
                </a:cubicBezTo>
                <a:cubicBezTo>
                  <a:pt x="2014528" y="4245159"/>
                  <a:pt x="2021957" y="4243245"/>
                  <a:pt x="2029177" y="4240968"/>
                </a:cubicBezTo>
                <a:cubicBezTo>
                  <a:pt x="2030996" y="4240416"/>
                  <a:pt x="2031949" y="4238597"/>
                  <a:pt x="2031396" y="4236777"/>
                </a:cubicBezTo>
                <a:cubicBezTo>
                  <a:pt x="2030911" y="4235158"/>
                  <a:pt x="2028997" y="4234101"/>
                  <a:pt x="2027301" y="4234691"/>
                </a:cubicBezTo>
                <a:moveTo>
                  <a:pt x="2060438" y="4210088"/>
                </a:moveTo>
                <a:cubicBezTo>
                  <a:pt x="2056343" y="4215060"/>
                  <a:pt x="2051580" y="4219528"/>
                  <a:pt x="2046246" y="4223433"/>
                </a:cubicBezTo>
                <a:cubicBezTo>
                  <a:pt x="2044712" y="4224509"/>
                  <a:pt x="2044436" y="4226595"/>
                  <a:pt x="2045484" y="4228091"/>
                </a:cubicBezTo>
                <a:cubicBezTo>
                  <a:pt x="2046141" y="4228967"/>
                  <a:pt x="2047084" y="4229434"/>
                  <a:pt x="2048132" y="4229434"/>
                </a:cubicBezTo>
                <a:cubicBezTo>
                  <a:pt x="2048808" y="4229434"/>
                  <a:pt x="2049485" y="4229253"/>
                  <a:pt x="2050046" y="4228776"/>
                </a:cubicBezTo>
                <a:cubicBezTo>
                  <a:pt x="2055857" y="4224595"/>
                  <a:pt x="2060991" y="4219718"/>
                  <a:pt x="2065487" y="4214270"/>
                </a:cubicBezTo>
                <a:cubicBezTo>
                  <a:pt x="2066620" y="4212879"/>
                  <a:pt x="2066439" y="4210784"/>
                  <a:pt x="2065011" y="4209621"/>
                </a:cubicBezTo>
                <a:cubicBezTo>
                  <a:pt x="2063762" y="4208460"/>
                  <a:pt x="2061677" y="4208688"/>
                  <a:pt x="2060438" y="4210088"/>
                </a:cubicBezTo>
                <a:moveTo>
                  <a:pt x="2084622" y="4140279"/>
                </a:moveTo>
                <a:cubicBezTo>
                  <a:pt x="2084070" y="4139717"/>
                  <a:pt x="2083203" y="4139336"/>
                  <a:pt x="2082251" y="4139336"/>
                </a:cubicBezTo>
                <a:cubicBezTo>
                  <a:pt x="2081298" y="4139336"/>
                  <a:pt x="2080527" y="4139717"/>
                  <a:pt x="2079860" y="4140279"/>
                </a:cubicBezTo>
                <a:lnTo>
                  <a:pt x="2058038" y="4162092"/>
                </a:lnTo>
                <a:cubicBezTo>
                  <a:pt x="2056714" y="4163435"/>
                  <a:pt x="2056714" y="4165530"/>
                  <a:pt x="2058038" y="4166730"/>
                </a:cubicBezTo>
                <a:cubicBezTo>
                  <a:pt x="2059391" y="4168093"/>
                  <a:pt x="2061486" y="4168093"/>
                  <a:pt x="2062715" y="4166730"/>
                </a:cubicBezTo>
                <a:lnTo>
                  <a:pt x="2078927" y="4150557"/>
                </a:lnTo>
                <a:lnTo>
                  <a:pt x="2078927" y="4157139"/>
                </a:lnTo>
                <a:cubicBezTo>
                  <a:pt x="2079117" y="4166368"/>
                  <a:pt x="2076059" y="4181627"/>
                  <a:pt x="2072344" y="4190552"/>
                </a:cubicBezTo>
                <a:cubicBezTo>
                  <a:pt x="2071583" y="4192277"/>
                  <a:pt x="2072431" y="4194182"/>
                  <a:pt x="2074059" y="4194972"/>
                </a:cubicBezTo>
                <a:cubicBezTo>
                  <a:pt x="2074430" y="4195163"/>
                  <a:pt x="2074926" y="4195239"/>
                  <a:pt x="2075383" y="4195239"/>
                </a:cubicBezTo>
                <a:cubicBezTo>
                  <a:pt x="2076716" y="4195239"/>
                  <a:pt x="2077965" y="4194439"/>
                  <a:pt x="2078431" y="4193238"/>
                </a:cubicBezTo>
                <a:cubicBezTo>
                  <a:pt x="2082622" y="4183447"/>
                  <a:pt x="2085756" y="4167254"/>
                  <a:pt x="2085575" y="4157139"/>
                </a:cubicBezTo>
                <a:lnTo>
                  <a:pt x="2085575" y="4150652"/>
                </a:lnTo>
                <a:lnTo>
                  <a:pt x="2101777" y="4166845"/>
                </a:lnTo>
                <a:cubicBezTo>
                  <a:pt x="2102434" y="4167521"/>
                  <a:pt x="2103292" y="4167807"/>
                  <a:pt x="2104158" y="4167807"/>
                </a:cubicBezTo>
                <a:cubicBezTo>
                  <a:pt x="2105015" y="4167807"/>
                  <a:pt x="2105882" y="4167521"/>
                  <a:pt x="2106530" y="4166845"/>
                </a:cubicBezTo>
                <a:cubicBezTo>
                  <a:pt x="2107873" y="4165530"/>
                  <a:pt x="2107873" y="4163435"/>
                  <a:pt x="2106530" y="4162187"/>
                </a:cubicBezTo>
                <a:lnTo>
                  <a:pt x="2084622" y="4140279"/>
                </a:lnTo>
                <a:close/>
                <a:moveTo>
                  <a:pt x="2105387" y="3997128"/>
                </a:moveTo>
                <a:cubicBezTo>
                  <a:pt x="2098920" y="3996461"/>
                  <a:pt x="2092528" y="3994937"/>
                  <a:pt x="2086432" y="3992756"/>
                </a:cubicBezTo>
                <a:cubicBezTo>
                  <a:pt x="2084708" y="3992156"/>
                  <a:pt x="2082803" y="3993033"/>
                  <a:pt x="2082156" y="3994747"/>
                </a:cubicBezTo>
                <a:cubicBezTo>
                  <a:pt x="2081479" y="3996461"/>
                  <a:pt x="2082441" y="3998376"/>
                  <a:pt x="2084165" y="3999033"/>
                </a:cubicBezTo>
                <a:cubicBezTo>
                  <a:pt x="2090709" y="4001491"/>
                  <a:pt x="2097662" y="4003119"/>
                  <a:pt x="2104739" y="4003777"/>
                </a:cubicBezTo>
                <a:lnTo>
                  <a:pt x="2105111" y="4003777"/>
                </a:lnTo>
                <a:cubicBezTo>
                  <a:pt x="2106825" y="4003777"/>
                  <a:pt x="2108245" y="4002567"/>
                  <a:pt x="2108435" y="4000834"/>
                </a:cubicBezTo>
                <a:cubicBezTo>
                  <a:pt x="2108521" y="3998948"/>
                  <a:pt x="2107197" y="3997319"/>
                  <a:pt x="2105387" y="3997128"/>
                </a:cubicBezTo>
                <a:moveTo>
                  <a:pt x="1931651" y="4147623"/>
                </a:moveTo>
                <a:cubicBezTo>
                  <a:pt x="1930336" y="4146280"/>
                  <a:pt x="1928241" y="4146280"/>
                  <a:pt x="1926974" y="4147623"/>
                </a:cubicBezTo>
                <a:lnTo>
                  <a:pt x="1910801" y="4163816"/>
                </a:lnTo>
                <a:lnTo>
                  <a:pt x="1910896" y="4157158"/>
                </a:lnTo>
                <a:cubicBezTo>
                  <a:pt x="1910896" y="4110838"/>
                  <a:pt x="1948606" y="4073119"/>
                  <a:pt x="1994906" y="4073119"/>
                </a:cubicBezTo>
                <a:cubicBezTo>
                  <a:pt x="2019957" y="4073119"/>
                  <a:pt x="2043474" y="4084187"/>
                  <a:pt x="2059486" y="4103437"/>
                </a:cubicBezTo>
                <a:cubicBezTo>
                  <a:pt x="2060620" y="4104837"/>
                  <a:pt x="2062706" y="4105018"/>
                  <a:pt x="2064153" y="4103808"/>
                </a:cubicBezTo>
                <a:cubicBezTo>
                  <a:pt x="2065582" y="4102665"/>
                  <a:pt x="2065763" y="4100560"/>
                  <a:pt x="2064620" y="4099122"/>
                </a:cubicBezTo>
                <a:cubicBezTo>
                  <a:pt x="2047304" y="4078376"/>
                  <a:pt x="2021948" y="4066375"/>
                  <a:pt x="1994906" y="4066375"/>
                </a:cubicBezTo>
                <a:cubicBezTo>
                  <a:pt x="1944881" y="4066375"/>
                  <a:pt x="1904209" y="4107028"/>
                  <a:pt x="1904209" y="4156929"/>
                </a:cubicBezTo>
                <a:lnTo>
                  <a:pt x="1904133" y="4163625"/>
                </a:lnTo>
                <a:lnTo>
                  <a:pt x="1887931" y="4147433"/>
                </a:lnTo>
                <a:cubicBezTo>
                  <a:pt x="1886607" y="4146090"/>
                  <a:pt x="1884512" y="4146090"/>
                  <a:pt x="1883264" y="4147433"/>
                </a:cubicBezTo>
                <a:cubicBezTo>
                  <a:pt x="1881940" y="4148738"/>
                  <a:pt x="1881940" y="4150833"/>
                  <a:pt x="1883264" y="4152091"/>
                </a:cubicBezTo>
                <a:lnTo>
                  <a:pt x="1905162" y="4173903"/>
                </a:lnTo>
                <a:cubicBezTo>
                  <a:pt x="1905838" y="4174551"/>
                  <a:pt x="1906705" y="4174874"/>
                  <a:pt x="1907562" y="4174874"/>
                </a:cubicBezTo>
                <a:cubicBezTo>
                  <a:pt x="1908429" y="4174874"/>
                  <a:pt x="1909257" y="4174551"/>
                  <a:pt x="1909934" y="4173903"/>
                </a:cubicBezTo>
                <a:lnTo>
                  <a:pt x="1931851" y="4152091"/>
                </a:lnTo>
                <a:cubicBezTo>
                  <a:pt x="1932889" y="4151081"/>
                  <a:pt x="1932889" y="4148928"/>
                  <a:pt x="1931651" y="4147623"/>
                </a:cubicBezTo>
                <a:moveTo>
                  <a:pt x="2027291" y="4171807"/>
                </a:moveTo>
                <a:cubicBezTo>
                  <a:pt x="2027291" y="4189714"/>
                  <a:pt x="2012718" y="4204278"/>
                  <a:pt x="1994811" y="4204278"/>
                </a:cubicBezTo>
                <a:cubicBezTo>
                  <a:pt x="1976904" y="4204278"/>
                  <a:pt x="1962331" y="4189714"/>
                  <a:pt x="1962331" y="4171807"/>
                </a:cubicBezTo>
                <a:cubicBezTo>
                  <a:pt x="1962331" y="4146833"/>
                  <a:pt x="1987001" y="4110190"/>
                  <a:pt x="1994811" y="4110190"/>
                </a:cubicBezTo>
                <a:cubicBezTo>
                  <a:pt x="2002621" y="4110190"/>
                  <a:pt x="2027291" y="4146833"/>
                  <a:pt x="2027291" y="4171807"/>
                </a:cubicBezTo>
                <a:moveTo>
                  <a:pt x="1994811" y="4197620"/>
                </a:moveTo>
                <a:cubicBezTo>
                  <a:pt x="2009089" y="4197620"/>
                  <a:pt x="2020615" y="4185990"/>
                  <a:pt x="2020615" y="4171807"/>
                </a:cubicBezTo>
                <a:cubicBezTo>
                  <a:pt x="2020615" y="4149995"/>
                  <a:pt x="2000316" y="4121810"/>
                  <a:pt x="1994811" y="4117210"/>
                </a:cubicBezTo>
                <a:cubicBezTo>
                  <a:pt x="1989268" y="4121810"/>
                  <a:pt x="1968998" y="4149995"/>
                  <a:pt x="1968998" y="4171807"/>
                </a:cubicBezTo>
                <a:cubicBezTo>
                  <a:pt x="1968998" y="4185990"/>
                  <a:pt x="1980609" y="4197620"/>
                  <a:pt x="1994811" y="4197620"/>
                </a:cubicBezTo>
                <a:moveTo>
                  <a:pt x="1884979" y="4004053"/>
                </a:moveTo>
                <a:cubicBezTo>
                  <a:pt x="1885264" y="4004053"/>
                  <a:pt x="1885483" y="4004053"/>
                  <a:pt x="1885750" y="4003958"/>
                </a:cubicBezTo>
                <a:cubicBezTo>
                  <a:pt x="1892989" y="4002281"/>
                  <a:pt x="1900418" y="4000376"/>
                  <a:pt x="1907667" y="3998052"/>
                </a:cubicBezTo>
                <a:cubicBezTo>
                  <a:pt x="1909467" y="3997500"/>
                  <a:pt x="1910429" y="3995680"/>
                  <a:pt x="1909839" y="3993861"/>
                </a:cubicBezTo>
                <a:cubicBezTo>
                  <a:pt x="1909296" y="3992147"/>
                  <a:pt x="1907467" y="3991127"/>
                  <a:pt x="1905667" y="3991680"/>
                </a:cubicBezTo>
                <a:cubicBezTo>
                  <a:pt x="1898523" y="3993861"/>
                  <a:pt x="1891256" y="3995776"/>
                  <a:pt x="1884121" y="3997395"/>
                </a:cubicBezTo>
                <a:cubicBezTo>
                  <a:pt x="1882311" y="3997776"/>
                  <a:pt x="1881264" y="3999586"/>
                  <a:pt x="1881645" y="4001395"/>
                </a:cubicBezTo>
                <a:cubicBezTo>
                  <a:pt x="1882121" y="4003043"/>
                  <a:pt x="1883559" y="4004053"/>
                  <a:pt x="1884979" y="4004053"/>
                </a:cubicBezTo>
                <a:moveTo>
                  <a:pt x="1931184" y="4211717"/>
                </a:moveTo>
                <a:cubicBezTo>
                  <a:pt x="1930051" y="4210269"/>
                  <a:pt x="1927946" y="4210098"/>
                  <a:pt x="1926517" y="4211250"/>
                </a:cubicBezTo>
                <a:cubicBezTo>
                  <a:pt x="1925078" y="4212355"/>
                  <a:pt x="1924793" y="4214460"/>
                  <a:pt x="1926021" y="4215889"/>
                </a:cubicBezTo>
                <a:cubicBezTo>
                  <a:pt x="1930336" y="4221347"/>
                  <a:pt x="1935375" y="4226176"/>
                  <a:pt x="1940985" y="4230281"/>
                </a:cubicBezTo>
                <a:cubicBezTo>
                  <a:pt x="1941557" y="4230786"/>
                  <a:pt x="1942319" y="4230958"/>
                  <a:pt x="1942986" y="4230958"/>
                </a:cubicBezTo>
                <a:cubicBezTo>
                  <a:pt x="1944043" y="4230958"/>
                  <a:pt x="1945014" y="4230500"/>
                  <a:pt x="1945653" y="4229624"/>
                </a:cubicBezTo>
                <a:cubicBezTo>
                  <a:pt x="1946700" y="4228091"/>
                  <a:pt x="1946414" y="4226090"/>
                  <a:pt x="1944871" y="4224966"/>
                </a:cubicBezTo>
                <a:cubicBezTo>
                  <a:pt x="1939747" y="4221052"/>
                  <a:pt x="1935185" y="4216670"/>
                  <a:pt x="1931184" y="4211717"/>
                </a:cubicBezTo>
                <a:moveTo>
                  <a:pt x="1983867" y="4240083"/>
                </a:moveTo>
                <a:cubicBezTo>
                  <a:pt x="1977371" y="4239435"/>
                  <a:pt x="1970998" y="4237892"/>
                  <a:pt x="1964903" y="4235711"/>
                </a:cubicBezTo>
                <a:cubicBezTo>
                  <a:pt x="1963188" y="4235158"/>
                  <a:pt x="1961283" y="4235987"/>
                  <a:pt x="1960597" y="4237711"/>
                </a:cubicBezTo>
                <a:cubicBezTo>
                  <a:pt x="1959959" y="4239435"/>
                  <a:pt x="1960912" y="4241340"/>
                  <a:pt x="1962598" y="4241997"/>
                </a:cubicBezTo>
                <a:cubicBezTo>
                  <a:pt x="1969189" y="4244502"/>
                  <a:pt x="1976132" y="4246083"/>
                  <a:pt x="1983181" y="4246779"/>
                </a:cubicBezTo>
                <a:lnTo>
                  <a:pt x="1983553" y="4246779"/>
                </a:lnTo>
                <a:cubicBezTo>
                  <a:pt x="1985286" y="4246779"/>
                  <a:pt x="1986715" y="4245541"/>
                  <a:pt x="1986906" y="4243807"/>
                </a:cubicBezTo>
                <a:cubicBezTo>
                  <a:pt x="1987001" y="4241892"/>
                  <a:pt x="1985657" y="4240264"/>
                  <a:pt x="1983867" y="4240083"/>
                </a:cubicBezTo>
                <a:moveTo>
                  <a:pt x="2370182" y="109407"/>
                </a:moveTo>
                <a:cubicBezTo>
                  <a:pt x="2368372" y="109779"/>
                  <a:pt x="2367315" y="111588"/>
                  <a:pt x="2367715" y="113407"/>
                </a:cubicBezTo>
                <a:cubicBezTo>
                  <a:pt x="2368086" y="115035"/>
                  <a:pt x="2369505" y="116058"/>
                  <a:pt x="2371048" y="116058"/>
                </a:cubicBezTo>
                <a:cubicBezTo>
                  <a:pt x="2371325" y="116058"/>
                  <a:pt x="2371515" y="116058"/>
                  <a:pt x="2371811" y="115960"/>
                </a:cubicBezTo>
                <a:cubicBezTo>
                  <a:pt x="2379040" y="114244"/>
                  <a:pt x="2386489" y="112333"/>
                  <a:pt x="2393718" y="110054"/>
                </a:cubicBezTo>
                <a:cubicBezTo>
                  <a:pt x="2395528" y="109500"/>
                  <a:pt x="2396481" y="107682"/>
                  <a:pt x="2395890" y="105872"/>
                </a:cubicBezTo>
                <a:cubicBezTo>
                  <a:pt x="2395318" y="104152"/>
                  <a:pt x="2393518" y="103129"/>
                  <a:pt x="2391718" y="103682"/>
                </a:cubicBezTo>
                <a:cubicBezTo>
                  <a:pt x="2384574" y="105872"/>
                  <a:pt x="2377326" y="107779"/>
                  <a:pt x="2370182" y="109407"/>
                </a:cubicBezTo>
                <a:moveTo>
                  <a:pt x="1941186" y="35877"/>
                </a:moveTo>
                <a:lnTo>
                  <a:pt x="1957368" y="19692"/>
                </a:lnTo>
                <a:lnTo>
                  <a:pt x="1957368" y="26250"/>
                </a:lnTo>
                <a:cubicBezTo>
                  <a:pt x="1957549" y="35505"/>
                  <a:pt x="1954520" y="50718"/>
                  <a:pt x="1950787" y="59689"/>
                </a:cubicBezTo>
                <a:cubicBezTo>
                  <a:pt x="1950053" y="61415"/>
                  <a:pt x="1950891" y="63317"/>
                  <a:pt x="1952511" y="64061"/>
                </a:cubicBezTo>
                <a:cubicBezTo>
                  <a:pt x="1952891" y="64252"/>
                  <a:pt x="1953377" y="64340"/>
                  <a:pt x="1953834" y="64340"/>
                </a:cubicBezTo>
                <a:cubicBezTo>
                  <a:pt x="1955187" y="64340"/>
                  <a:pt x="1956425" y="63596"/>
                  <a:pt x="1956882" y="62336"/>
                </a:cubicBezTo>
                <a:cubicBezTo>
                  <a:pt x="1961083" y="52527"/>
                  <a:pt x="1964236" y="36342"/>
                  <a:pt x="1964055" y="26250"/>
                </a:cubicBezTo>
                <a:lnTo>
                  <a:pt x="1964055" y="19692"/>
                </a:lnTo>
                <a:lnTo>
                  <a:pt x="1980238" y="35877"/>
                </a:lnTo>
                <a:cubicBezTo>
                  <a:pt x="1980905" y="36523"/>
                  <a:pt x="1981772" y="36812"/>
                  <a:pt x="1982610" y="36812"/>
                </a:cubicBezTo>
                <a:cubicBezTo>
                  <a:pt x="1983467" y="36812"/>
                  <a:pt x="1984324" y="36523"/>
                  <a:pt x="1985010" y="35877"/>
                </a:cubicBezTo>
                <a:cubicBezTo>
                  <a:pt x="1986315" y="34523"/>
                  <a:pt x="1986315" y="32440"/>
                  <a:pt x="1985010" y="31180"/>
                </a:cubicBezTo>
                <a:lnTo>
                  <a:pt x="1963188" y="9367"/>
                </a:lnTo>
                <a:cubicBezTo>
                  <a:pt x="1962598" y="8809"/>
                  <a:pt x="1961740" y="8437"/>
                  <a:pt x="1960797" y="8437"/>
                </a:cubicBezTo>
                <a:cubicBezTo>
                  <a:pt x="1959864" y="8437"/>
                  <a:pt x="1959092" y="8809"/>
                  <a:pt x="1958426" y="9367"/>
                </a:cubicBezTo>
                <a:lnTo>
                  <a:pt x="1936613" y="31180"/>
                </a:lnTo>
                <a:cubicBezTo>
                  <a:pt x="1935280" y="32440"/>
                  <a:pt x="1935280" y="34523"/>
                  <a:pt x="1936509" y="35877"/>
                </a:cubicBezTo>
                <a:cubicBezTo>
                  <a:pt x="1937852" y="37184"/>
                  <a:pt x="1939928" y="37184"/>
                  <a:pt x="1941186" y="35877"/>
                </a:cubicBezTo>
                <a:moveTo>
                  <a:pt x="1926707" y="98427"/>
                </a:moveTo>
                <a:cubicBezTo>
                  <a:pt x="1927364" y="98427"/>
                  <a:pt x="1928022" y="98246"/>
                  <a:pt x="1928613" y="97780"/>
                </a:cubicBezTo>
                <a:cubicBezTo>
                  <a:pt x="1934413" y="93599"/>
                  <a:pt x="1939557" y="88711"/>
                  <a:pt x="1944043" y="83311"/>
                </a:cubicBezTo>
                <a:cubicBezTo>
                  <a:pt x="1945176" y="81874"/>
                  <a:pt x="1945014" y="79777"/>
                  <a:pt x="1943557" y="78614"/>
                </a:cubicBezTo>
                <a:cubicBezTo>
                  <a:pt x="1942233" y="77502"/>
                  <a:pt x="1940147" y="77693"/>
                  <a:pt x="1938985" y="79130"/>
                </a:cubicBezTo>
                <a:cubicBezTo>
                  <a:pt x="1934890" y="84065"/>
                  <a:pt x="1930136" y="88520"/>
                  <a:pt x="1924793" y="92427"/>
                </a:cubicBezTo>
                <a:cubicBezTo>
                  <a:pt x="1923279" y="93501"/>
                  <a:pt x="1922973" y="95599"/>
                  <a:pt x="1924022" y="97129"/>
                </a:cubicBezTo>
                <a:cubicBezTo>
                  <a:pt x="1924707" y="97970"/>
                  <a:pt x="1925650" y="98427"/>
                  <a:pt x="1926707" y="98427"/>
                </a:cubicBezTo>
                <a:moveTo>
                  <a:pt x="1904209" y="268937"/>
                </a:moveTo>
                <a:lnTo>
                  <a:pt x="1904133" y="275634"/>
                </a:lnTo>
                <a:lnTo>
                  <a:pt x="1887931" y="259403"/>
                </a:lnTo>
                <a:cubicBezTo>
                  <a:pt x="1886617" y="258096"/>
                  <a:pt x="1884512" y="258096"/>
                  <a:pt x="1883264" y="259403"/>
                </a:cubicBezTo>
                <a:cubicBezTo>
                  <a:pt x="1881940" y="260747"/>
                  <a:pt x="1881940" y="262840"/>
                  <a:pt x="1883264" y="264100"/>
                </a:cubicBezTo>
                <a:lnTo>
                  <a:pt x="1905162" y="285913"/>
                </a:lnTo>
                <a:cubicBezTo>
                  <a:pt x="1905838" y="286559"/>
                  <a:pt x="1906705" y="286834"/>
                  <a:pt x="1907562" y="286834"/>
                </a:cubicBezTo>
                <a:cubicBezTo>
                  <a:pt x="1908429" y="286834"/>
                  <a:pt x="1909267" y="286559"/>
                  <a:pt x="1909934" y="285913"/>
                </a:cubicBezTo>
                <a:lnTo>
                  <a:pt x="1931851" y="264100"/>
                </a:lnTo>
                <a:cubicBezTo>
                  <a:pt x="1932889" y="263021"/>
                  <a:pt x="1932889" y="260937"/>
                  <a:pt x="1931651" y="259631"/>
                </a:cubicBezTo>
                <a:cubicBezTo>
                  <a:pt x="1930336" y="258277"/>
                  <a:pt x="1928231" y="258277"/>
                  <a:pt x="1926974" y="259631"/>
                </a:cubicBezTo>
                <a:lnTo>
                  <a:pt x="1910801" y="275815"/>
                </a:lnTo>
                <a:lnTo>
                  <a:pt x="1910896" y="269118"/>
                </a:lnTo>
                <a:cubicBezTo>
                  <a:pt x="1910896" y="222847"/>
                  <a:pt x="1948606" y="185128"/>
                  <a:pt x="1994906" y="185128"/>
                </a:cubicBezTo>
                <a:cubicBezTo>
                  <a:pt x="2019957" y="185128"/>
                  <a:pt x="2043474" y="196193"/>
                  <a:pt x="2059486" y="215396"/>
                </a:cubicBezTo>
                <a:cubicBezTo>
                  <a:pt x="2060620" y="216847"/>
                  <a:pt x="2062706" y="217029"/>
                  <a:pt x="2064153" y="215768"/>
                </a:cubicBezTo>
                <a:cubicBezTo>
                  <a:pt x="2065582" y="214656"/>
                  <a:pt x="2065763" y="212568"/>
                  <a:pt x="2064620" y="211122"/>
                </a:cubicBezTo>
                <a:cubicBezTo>
                  <a:pt x="2047294" y="190374"/>
                  <a:pt x="2021957" y="178384"/>
                  <a:pt x="1994906" y="178384"/>
                </a:cubicBezTo>
                <a:cubicBezTo>
                  <a:pt x="1944881" y="178384"/>
                  <a:pt x="1904209" y="219028"/>
                  <a:pt x="1904209" y="268937"/>
                </a:cubicBezTo>
                <a:moveTo>
                  <a:pt x="1783546" y="43225"/>
                </a:moveTo>
                <a:cubicBezTo>
                  <a:pt x="1784204" y="43872"/>
                  <a:pt x="1785061" y="44160"/>
                  <a:pt x="1785909" y="44160"/>
                </a:cubicBezTo>
                <a:cubicBezTo>
                  <a:pt x="1786785" y="44160"/>
                  <a:pt x="1787642" y="43872"/>
                  <a:pt x="1788309" y="43225"/>
                </a:cubicBezTo>
                <a:lnTo>
                  <a:pt x="1810226" y="21413"/>
                </a:lnTo>
                <a:cubicBezTo>
                  <a:pt x="1811550" y="20059"/>
                  <a:pt x="1811550" y="17976"/>
                  <a:pt x="1810226" y="16715"/>
                </a:cubicBezTo>
                <a:cubicBezTo>
                  <a:pt x="1808873" y="15413"/>
                  <a:pt x="1806769" y="15413"/>
                  <a:pt x="1805549" y="16715"/>
                </a:cubicBezTo>
                <a:lnTo>
                  <a:pt x="1789366" y="32900"/>
                </a:lnTo>
                <a:lnTo>
                  <a:pt x="1789452" y="26250"/>
                </a:lnTo>
                <a:cubicBezTo>
                  <a:pt x="1789452" y="17078"/>
                  <a:pt x="1790986" y="8269"/>
                  <a:pt x="1793719" y="0"/>
                </a:cubicBezTo>
                <a:lnTo>
                  <a:pt x="1786547" y="0"/>
                </a:lnTo>
                <a:cubicBezTo>
                  <a:pt x="1784061" y="8269"/>
                  <a:pt x="1782690" y="17004"/>
                  <a:pt x="1782690" y="26064"/>
                </a:cubicBezTo>
                <a:lnTo>
                  <a:pt x="1782594" y="32710"/>
                </a:lnTo>
                <a:lnTo>
                  <a:pt x="1766411" y="16529"/>
                </a:lnTo>
                <a:cubicBezTo>
                  <a:pt x="1765059" y="15185"/>
                  <a:pt x="1762973" y="15185"/>
                  <a:pt x="1761725" y="16529"/>
                </a:cubicBezTo>
                <a:cubicBezTo>
                  <a:pt x="1760391" y="17878"/>
                  <a:pt x="1760391" y="19976"/>
                  <a:pt x="1761725" y="21176"/>
                </a:cubicBezTo>
                <a:lnTo>
                  <a:pt x="1783546" y="43225"/>
                </a:lnTo>
                <a:close/>
                <a:moveTo>
                  <a:pt x="1683629" y="98427"/>
                </a:moveTo>
                <a:cubicBezTo>
                  <a:pt x="1684296" y="98427"/>
                  <a:pt x="1684944" y="98246"/>
                  <a:pt x="1685630" y="97780"/>
                </a:cubicBezTo>
                <a:cubicBezTo>
                  <a:pt x="1691344" y="93599"/>
                  <a:pt x="1696574" y="88711"/>
                  <a:pt x="1701069" y="83311"/>
                </a:cubicBezTo>
                <a:cubicBezTo>
                  <a:pt x="1702194" y="81874"/>
                  <a:pt x="1702022" y="79777"/>
                  <a:pt x="1700565" y="78614"/>
                </a:cubicBezTo>
                <a:cubicBezTo>
                  <a:pt x="1699250" y="77502"/>
                  <a:pt x="1697164" y="77693"/>
                  <a:pt x="1695926" y="79130"/>
                </a:cubicBezTo>
                <a:cubicBezTo>
                  <a:pt x="1691811" y="84065"/>
                  <a:pt x="1687068" y="88520"/>
                  <a:pt x="1681715" y="92427"/>
                </a:cubicBezTo>
                <a:cubicBezTo>
                  <a:pt x="1680210" y="93501"/>
                  <a:pt x="1679905" y="95599"/>
                  <a:pt x="1680953" y="97129"/>
                </a:cubicBezTo>
                <a:cubicBezTo>
                  <a:pt x="1681629" y="97970"/>
                  <a:pt x="1682582" y="98427"/>
                  <a:pt x="1683629" y="98427"/>
                </a:cubicBezTo>
                <a:moveTo>
                  <a:pt x="1661141" y="268937"/>
                </a:moveTo>
                <a:lnTo>
                  <a:pt x="1661046" y="275634"/>
                </a:lnTo>
                <a:lnTo>
                  <a:pt x="1644862" y="259403"/>
                </a:lnTo>
                <a:cubicBezTo>
                  <a:pt x="1643520" y="258096"/>
                  <a:pt x="1641434" y="258096"/>
                  <a:pt x="1640195" y="259403"/>
                </a:cubicBezTo>
                <a:cubicBezTo>
                  <a:pt x="1638852" y="260747"/>
                  <a:pt x="1638852" y="262840"/>
                  <a:pt x="1640195" y="264100"/>
                </a:cubicBezTo>
                <a:lnTo>
                  <a:pt x="1662008" y="285913"/>
                </a:lnTo>
                <a:cubicBezTo>
                  <a:pt x="1662665" y="286559"/>
                  <a:pt x="1663541" y="286834"/>
                  <a:pt x="1664398" y="286834"/>
                </a:cubicBezTo>
                <a:cubicBezTo>
                  <a:pt x="1665246" y="286834"/>
                  <a:pt x="1666084" y="286559"/>
                  <a:pt x="1666770" y="285913"/>
                </a:cubicBezTo>
                <a:lnTo>
                  <a:pt x="1688582" y="264100"/>
                </a:lnTo>
                <a:cubicBezTo>
                  <a:pt x="1689897" y="263021"/>
                  <a:pt x="1689897" y="260937"/>
                  <a:pt x="1688582" y="259631"/>
                </a:cubicBezTo>
                <a:cubicBezTo>
                  <a:pt x="1687249" y="258277"/>
                  <a:pt x="1685144" y="258277"/>
                  <a:pt x="1683896" y="259631"/>
                </a:cubicBezTo>
                <a:lnTo>
                  <a:pt x="1667704" y="275815"/>
                </a:lnTo>
                <a:lnTo>
                  <a:pt x="1667808" y="269118"/>
                </a:lnTo>
                <a:cubicBezTo>
                  <a:pt x="1667808" y="222847"/>
                  <a:pt x="1705527" y="185128"/>
                  <a:pt x="1751819" y="185128"/>
                </a:cubicBezTo>
                <a:cubicBezTo>
                  <a:pt x="1776870" y="185128"/>
                  <a:pt x="1800406" y="196193"/>
                  <a:pt x="1816418" y="215396"/>
                </a:cubicBezTo>
                <a:cubicBezTo>
                  <a:pt x="1817551" y="216847"/>
                  <a:pt x="1819637" y="217029"/>
                  <a:pt x="1821075" y="215768"/>
                </a:cubicBezTo>
                <a:cubicBezTo>
                  <a:pt x="1822485" y="214656"/>
                  <a:pt x="1822695" y="212568"/>
                  <a:pt x="1821552" y="211122"/>
                </a:cubicBezTo>
                <a:cubicBezTo>
                  <a:pt x="1804206" y="190374"/>
                  <a:pt x="1778775" y="178384"/>
                  <a:pt x="1751819" y="178384"/>
                </a:cubicBezTo>
                <a:cubicBezTo>
                  <a:pt x="1701803" y="178384"/>
                  <a:pt x="1661141" y="219028"/>
                  <a:pt x="1661141" y="268937"/>
                </a:cubicBezTo>
                <a:moveTo>
                  <a:pt x="2169680" y="98427"/>
                </a:moveTo>
                <a:cubicBezTo>
                  <a:pt x="2170366" y="98427"/>
                  <a:pt x="2171014" y="98246"/>
                  <a:pt x="2171681" y="97780"/>
                </a:cubicBezTo>
                <a:cubicBezTo>
                  <a:pt x="2177406" y="93599"/>
                  <a:pt x="2182644" y="88711"/>
                  <a:pt x="2187131" y="83311"/>
                </a:cubicBezTo>
                <a:cubicBezTo>
                  <a:pt x="2188274" y="81874"/>
                  <a:pt x="2188083" y="79777"/>
                  <a:pt x="2186645" y="78614"/>
                </a:cubicBezTo>
                <a:cubicBezTo>
                  <a:pt x="2185216" y="77502"/>
                  <a:pt x="2183111" y="77693"/>
                  <a:pt x="2181968" y="79130"/>
                </a:cubicBezTo>
                <a:cubicBezTo>
                  <a:pt x="2177882" y="84065"/>
                  <a:pt x="2173110" y="88520"/>
                  <a:pt x="2167776" y="92427"/>
                </a:cubicBezTo>
                <a:cubicBezTo>
                  <a:pt x="2166261" y="93501"/>
                  <a:pt x="2165975" y="95599"/>
                  <a:pt x="2167014" y="97129"/>
                </a:cubicBezTo>
                <a:cubicBezTo>
                  <a:pt x="2167690" y="97970"/>
                  <a:pt x="2168642" y="98427"/>
                  <a:pt x="2169680" y="98427"/>
                </a:cubicBezTo>
                <a:moveTo>
                  <a:pt x="2147202" y="268937"/>
                </a:moveTo>
                <a:lnTo>
                  <a:pt x="2147106" y="275634"/>
                </a:lnTo>
                <a:lnTo>
                  <a:pt x="2130924" y="259403"/>
                </a:lnTo>
                <a:cubicBezTo>
                  <a:pt x="2129590" y="258096"/>
                  <a:pt x="2127485" y="258096"/>
                  <a:pt x="2126247" y="259403"/>
                </a:cubicBezTo>
                <a:cubicBezTo>
                  <a:pt x="2124923" y="260747"/>
                  <a:pt x="2124923" y="262840"/>
                  <a:pt x="2126247" y="264100"/>
                </a:cubicBezTo>
                <a:lnTo>
                  <a:pt x="2148049" y="285913"/>
                </a:lnTo>
                <a:cubicBezTo>
                  <a:pt x="2148735" y="286559"/>
                  <a:pt x="2149592" y="286834"/>
                  <a:pt x="2150450" y="286834"/>
                </a:cubicBezTo>
                <a:cubicBezTo>
                  <a:pt x="2151297" y="286834"/>
                  <a:pt x="2152164" y="286559"/>
                  <a:pt x="2152822" y="285913"/>
                </a:cubicBezTo>
                <a:lnTo>
                  <a:pt x="2174634" y="264100"/>
                </a:lnTo>
                <a:cubicBezTo>
                  <a:pt x="2175881" y="263021"/>
                  <a:pt x="2175881" y="260937"/>
                  <a:pt x="2174634" y="259631"/>
                </a:cubicBezTo>
                <a:cubicBezTo>
                  <a:pt x="2173310" y="258277"/>
                  <a:pt x="2171205" y="258277"/>
                  <a:pt x="2169976" y="259631"/>
                </a:cubicBezTo>
                <a:lnTo>
                  <a:pt x="2153783" y="275815"/>
                </a:lnTo>
                <a:lnTo>
                  <a:pt x="2153869" y="269118"/>
                </a:lnTo>
                <a:cubicBezTo>
                  <a:pt x="2153869" y="222847"/>
                  <a:pt x="2191588" y="185128"/>
                  <a:pt x="2237889" y="185128"/>
                </a:cubicBezTo>
                <a:cubicBezTo>
                  <a:pt x="2262940" y="185128"/>
                  <a:pt x="2286467" y="196193"/>
                  <a:pt x="2302478" y="215396"/>
                </a:cubicBezTo>
                <a:cubicBezTo>
                  <a:pt x="2303602" y="216847"/>
                  <a:pt x="2305707" y="217029"/>
                  <a:pt x="2307136" y="215768"/>
                </a:cubicBezTo>
                <a:cubicBezTo>
                  <a:pt x="2308564" y="214656"/>
                  <a:pt x="2308746" y="212568"/>
                  <a:pt x="2307603" y="211122"/>
                </a:cubicBezTo>
                <a:cubicBezTo>
                  <a:pt x="2290267" y="190374"/>
                  <a:pt x="2264854" y="178384"/>
                  <a:pt x="2237889" y="178384"/>
                </a:cubicBezTo>
                <a:cubicBezTo>
                  <a:pt x="2187883" y="178384"/>
                  <a:pt x="2147202" y="219028"/>
                  <a:pt x="2147202" y="268937"/>
                </a:cubicBezTo>
                <a:moveTo>
                  <a:pt x="2184273" y="35877"/>
                </a:moveTo>
                <a:lnTo>
                  <a:pt x="2200447" y="19692"/>
                </a:lnTo>
                <a:lnTo>
                  <a:pt x="2200447" y="26250"/>
                </a:lnTo>
                <a:cubicBezTo>
                  <a:pt x="2200637" y="35505"/>
                  <a:pt x="2197589" y="50718"/>
                  <a:pt x="2193874" y="59689"/>
                </a:cubicBezTo>
                <a:cubicBezTo>
                  <a:pt x="2193121" y="61415"/>
                  <a:pt x="2193998" y="63317"/>
                  <a:pt x="2195579" y="64061"/>
                </a:cubicBezTo>
                <a:cubicBezTo>
                  <a:pt x="2196074" y="64252"/>
                  <a:pt x="2196446" y="64340"/>
                  <a:pt x="2196922" y="64340"/>
                </a:cubicBezTo>
                <a:cubicBezTo>
                  <a:pt x="2198265" y="64340"/>
                  <a:pt x="2199494" y="63596"/>
                  <a:pt x="2199980" y="62336"/>
                </a:cubicBezTo>
                <a:cubicBezTo>
                  <a:pt x="2204180" y="52527"/>
                  <a:pt x="2207324" y="36342"/>
                  <a:pt x="2207124" y="26250"/>
                </a:cubicBezTo>
                <a:lnTo>
                  <a:pt x="2207124" y="19692"/>
                </a:lnTo>
                <a:lnTo>
                  <a:pt x="2223306" y="35877"/>
                </a:lnTo>
                <a:cubicBezTo>
                  <a:pt x="2223992" y="36523"/>
                  <a:pt x="2224840" y="36812"/>
                  <a:pt x="2225678" y="36812"/>
                </a:cubicBezTo>
                <a:cubicBezTo>
                  <a:pt x="2226535" y="36812"/>
                  <a:pt x="2227393" y="36523"/>
                  <a:pt x="2228079" y="35877"/>
                </a:cubicBezTo>
                <a:cubicBezTo>
                  <a:pt x="2229402" y="34523"/>
                  <a:pt x="2229402" y="32440"/>
                  <a:pt x="2228079" y="31180"/>
                </a:cubicBezTo>
                <a:lnTo>
                  <a:pt x="2206266" y="9367"/>
                </a:lnTo>
                <a:cubicBezTo>
                  <a:pt x="2205695" y="8809"/>
                  <a:pt x="2204818" y="8437"/>
                  <a:pt x="2203866" y="8437"/>
                </a:cubicBezTo>
                <a:cubicBezTo>
                  <a:pt x="2202923" y="8437"/>
                  <a:pt x="2202180" y="8809"/>
                  <a:pt x="2201494" y="9367"/>
                </a:cubicBezTo>
                <a:lnTo>
                  <a:pt x="2179682" y="31180"/>
                </a:lnTo>
                <a:cubicBezTo>
                  <a:pt x="2178263" y="32440"/>
                  <a:pt x="2178263" y="34523"/>
                  <a:pt x="2179596" y="35877"/>
                </a:cubicBezTo>
                <a:cubicBezTo>
                  <a:pt x="2180901" y="37184"/>
                  <a:pt x="2183006" y="37184"/>
                  <a:pt x="2184273" y="35877"/>
                </a:cubicBezTo>
                <a:moveTo>
                  <a:pt x="2269521" y="43225"/>
                </a:moveTo>
                <a:cubicBezTo>
                  <a:pt x="2270160" y="43872"/>
                  <a:pt x="2271027" y="44160"/>
                  <a:pt x="2271893" y="44160"/>
                </a:cubicBezTo>
                <a:cubicBezTo>
                  <a:pt x="2272751" y="44160"/>
                  <a:pt x="2273618" y="43872"/>
                  <a:pt x="2274255" y="43225"/>
                </a:cubicBezTo>
                <a:lnTo>
                  <a:pt x="2296173" y="21413"/>
                </a:lnTo>
                <a:cubicBezTo>
                  <a:pt x="2297506" y="20059"/>
                  <a:pt x="2297506" y="17976"/>
                  <a:pt x="2296173" y="16715"/>
                </a:cubicBezTo>
                <a:cubicBezTo>
                  <a:pt x="2294839" y="15413"/>
                  <a:pt x="2292744" y="15413"/>
                  <a:pt x="2291515" y="16715"/>
                </a:cubicBezTo>
                <a:lnTo>
                  <a:pt x="2275303" y="32900"/>
                </a:lnTo>
                <a:lnTo>
                  <a:pt x="2275418" y="26250"/>
                </a:lnTo>
                <a:cubicBezTo>
                  <a:pt x="2275418" y="17078"/>
                  <a:pt x="2276951" y="8269"/>
                  <a:pt x="2279685" y="0"/>
                </a:cubicBezTo>
                <a:lnTo>
                  <a:pt x="2272522" y="0"/>
                </a:lnTo>
                <a:cubicBezTo>
                  <a:pt x="2270036" y="8269"/>
                  <a:pt x="2268655" y="17004"/>
                  <a:pt x="2268655" y="26064"/>
                </a:cubicBezTo>
                <a:lnTo>
                  <a:pt x="2268560" y="32710"/>
                </a:lnTo>
                <a:lnTo>
                  <a:pt x="2252348" y="16529"/>
                </a:lnTo>
                <a:cubicBezTo>
                  <a:pt x="2251034" y="15185"/>
                  <a:pt x="2248938" y="15185"/>
                  <a:pt x="2247709" y="16529"/>
                </a:cubicBezTo>
                <a:cubicBezTo>
                  <a:pt x="2246347" y="17878"/>
                  <a:pt x="2246347" y="19976"/>
                  <a:pt x="2247709" y="21176"/>
                </a:cubicBezTo>
                <a:lnTo>
                  <a:pt x="2269521" y="43225"/>
                </a:lnTo>
                <a:close/>
                <a:moveTo>
                  <a:pt x="2026529" y="43225"/>
                </a:moveTo>
                <a:cubicBezTo>
                  <a:pt x="2027187" y="43872"/>
                  <a:pt x="2028044" y="44160"/>
                  <a:pt x="2028901" y="44160"/>
                </a:cubicBezTo>
                <a:cubicBezTo>
                  <a:pt x="2029758" y="44160"/>
                  <a:pt x="2030635" y="43872"/>
                  <a:pt x="2031302" y="43225"/>
                </a:cubicBezTo>
                <a:lnTo>
                  <a:pt x="2053114" y="21413"/>
                </a:lnTo>
                <a:cubicBezTo>
                  <a:pt x="2054447" y="20059"/>
                  <a:pt x="2054447" y="17976"/>
                  <a:pt x="2053114" y="16715"/>
                </a:cubicBezTo>
                <a:cubicBezTo>
                  <a:pt x="2051771" y="15413"/>
                  <a:pt x="2049675" y="15413"/>
                  <a:pt x="2048427" y="16715"/>
                </a:cubicBezTo>
                <a:lnTo>
                  <a:pt x="2032235" y="32900"/>
                </a:lnTo>
                <a:lnTo>
                  <a:pt x="2032349" y="26250"/>
                </a:lnTo>
                <a:cubicBezTo>
                  <a:pt x="2032349" y="17078"/>
                  <a:pt x="2033883" y="8269"/>
                  <a:pt x="2036616" y="0"/>
                </a:cubicBezTo>
                <a:lnTo>
                  <a:pt x="2029549" y="0"/>
                </a:lnTo>
                <a:cubicBezTo>
                  <a:pt x="2027053" y="8269"/>
                  <a:pt x="2025672" y="17004"/>
                  <a:pt x="2025672" y="26064"/>
                </a:cubicBezTo>
                <a:lnTo>
                  <a:pt x="2025586" y="32710"/>
                </a:lnTo>
                <a:lnTo>
                  <a:pt x="2009365" y="16529"/>
                </a:lnTo>
                <a:cubicBezTo>
                  <a:pt x="2008051" y="15185"/>
                  <a:pt x="2005946" y="15185"/>
                  <a:pt x="2004717" y="16529"/>
                </a:cubicBezTo>
                <a:cubicBezTo>
                  <a:pt x="2003374" y="17878"/>
                  <a:pt x="2003374" y="19976"/>
                  <a:pt x="2004717" y="21176"/>
                </a:cubicBezTo>
                <a:lnTo>
                  <a:pt x="2026529" y="43225"/>
                </a:lnTo>
                <a:close/>
                <a:moveTo>
                  <a:pt x="1175185" y="268937"/>
                </a:moveTo>
                <a:lnTo>
                  <a:pt x="1175089" y="275634"/>
                </a:lnTo>
                <a:lnTo>
                  <a:pt x="1158887" y="259403"/>
                </a:lnTo>
                <a:cubicBezTo>
                  <a:pt x="1157564" y="258096"/>
                  <a:pt x="1155468" y="258096"/>
                  <a:pt x="1154230" y="259403"/>
                </a:cubicBezTo>
                <a:cubicBezTo>
                  <a:pt x="1152887" y="260747"/>
                  <a:pt x="1152887" y="262840"/>
                  <a:pt x="1154230" y="264100"/>
                </a:cubicBezTo>
                <a:lnTo>
                  <a:pt x="1176052" y="285913"/>
                </a:lnTo>
                <a:cubicBezTo>
                  <a:pt x="1176699" y="286559"/>
                  <a:pt x="1177557" y="286834"/>
                  <a:pt x="1178423" y="286834"/>
                </a:cubicBezTo>
                <a:cubicBezTo>
                  <a:pt x="1179280" y="286834"/>
                  <a:pt x="1180138" y="286559"/>
                  <a:pt x="1180795" y="285913"/>
                </a:cubicBezTo>
                <a:lnTo>
                  <a:pt x="1202607" y="264100"/>
                </a:lnTo>
                <a:cubicBezTo>
                  <a:pt x="1203950" y="263021"/>
                  <a:pt x="1203950" y="260937"/>
                  <a:pt x="1202607" y="259631"/>
                </a:cubicBezTo>
                <a:cubicBezTo>
                  <a:pt x="1201283" y="258277"/>
                  <a:pt x="1199188" y="258277"/>
                  <a:pt x="1197950" y="259631"/>
                </a:cubicBezTo>
                <a:lnTo>
                  <a:pt x="1181748" y="275815"/>
                </a:lnTo>
                <a:lnTo>
                  <a:pt x="1181843" y="269118"/>
                </a:lnTo>
                <a:cubicBezTo>
                  <a:pt x="1181843" y="222847"/>
                  <a:pt x="1219552" y="185128"/>
                  <a:pt x="1265854" y="185128"/>
                </a:cubicBezTo>
                <a:cubicBezTo>
                  <a:pt x="1290895" y="185128"/>
                  <a:pt x="1314431" y="196193"/>
                  <a:pt x="1330433" y="215396"/>
                </a:cubicBezTo>
                <a:cubicBezTo>
                  <a:pt x="1331576" y="216847"/>
                  <a:pt x="1333662" y="217029"/>
                  <a:pt x="1335110" y="215768"/>
                </a:cubicBezTo>
                <a:cubicBezTo>
                  <a:pt x="1336529" y="214656"/>
                  <a:pt x="1336738" y="212568"/>
                  <a:pt x="1335576" y="211122"/>
                </a:cubicBezTo>
                <a:cubicBezTo>
                  <a:pt x="1318250" y="190374"/>
                  <a:pt x="1292809" y="178384"/>
                  <a:pt x="1265854" y="178384"/>
                </a:cubicBezTo>
                <a:cubicBezTo>
                  <a:pt x="1215857" y="178384"/>
                  <a:pt x="1175185" y="219028"/>
                  <a:pt x="1175185" y="268937"/>
                </a:cubicBezTo>
                <a:moveTo>
                  <a:pt x="1197664" y="98427"/>
                </a:moveTo>
                <a:cubicBezTo>
                  <a:pt x="1198321" y="98427"/>
                  <a:pt x="1198997" y="98246"/>
                  <a:pt x="1199664" y="97780"/>
                </a:cubicBezTo>
                <a:cubicBezTo>
                  <a:pt x="1205370" y="93599"/>
                  <a:pt x="1210599" y="88711"/>
                  <a:pt x="1215104" y="83311"/>
                </a:cubicBezTo>
                <a:cubicBezTo>
                  <a:pt x="1216237" y="81874"/>
                  <a:pt x="1216047" y="79777"/>
                  <a:pt x="1214599" y="78614"/>
                </a:cubicBezTo>
                <a:cubicBezTo>
                  <a:pt x="1213189" y="77502"/>
                  <a:pt x="1211103" y="77693"/>
                  <a:pt x="1209961" y="79130"/>
                </a:cubicBezTo>
                <a:cubicBezTo>
                  <a:pt x="1205856" y="84065"/>
                  <a:pt x="1201093" y="88520"/>
                  <a:pt x="1195740" y="92427"/>
                </a:cubicBezTo>
                <a:cubicBezTo>
                  <a:pt x="1194235" y="93501"/>
                  <a:pt x="1193949" y="95599"/>
                  <a:pt x="1194997" y="97129"/>
                </a:cubicBezTo>
                <a:cubicBezTo>
                  <a:pt x="1195664" y="97970"/>
                  <a:pt x="1196607" y="98427"/>
                  <a:pt x="1197664" y="98427"/>
                </a:cubicBezTo>
                <a:moveTo>
                  <a:pt x="1297571" y="43225"/>
                </a:moveTo>
                <a:cubicBezTo>
                  <a:pt x="1298248" y="43872"/>
                  <a:pt x="1299105" y="44160"/>
                  <a:pt x="1299943" y="44160"/>
                </a:cubicBezTo>
                <a:cubicBezTo>
                  <a:pt x="1300819" y="44160"/>
                  <a:pt x="1301677" y="43872"/>
                  <a:pt x="1302353" y="43225"/>
                </a:cubicBezTo>
                <a:lnTo>
                  <a:pt x="1324261" y="21413"/>
                </a:lnTo>
                <a:cubicBezTo>
                  <a:pt x="1325566" y="20059"/>
                  <a:pt x="1325566" y="17976"/>
                  <a:pt x="1324261" y="16715"/>
                </a:cubicBezTo>
                <a:cubicBezTo>
                  <a:pt x="1322918" y="15413"/>
                  <a:pt x="1320832" y="15413"/>
                  <a:pt x="1319574" y="16715"/>
                </a:cubicBezTo>
                <a:lnTo>
                  <a:pt x="1303391" y="32900"/>
                </a:lnTo>
                <a:lnTo>
                  <a:pt x="1303477" y="26250"/>
                </a:lnTo>
                <a:cubicBezTo>
                  <a:pt x="1303477" y="17078"/>
                  <a:pt x="1305011" y="8269"/>
                  <a:pt x="1307744" y="0"/>
                </a:cubicBezTo>
                <a:lnTo>
                  <a:pt x="1300496" y="0"/>
                </a:lnTo>
                <a:cubicBezTo>
                  <a:pt x="1298000" y="8269"/>
                  <a:pt x="1296619" y="17004"/>
                  <a:pt x="1296619" y="26064"/>
                </a:cubicBezTo>
                <a:lnTo>
                  <a:pt x="1296533" y="32710"/>
                </a:lnTo>
                <a:lnTo>
                  <a:pt x="1280341" y="16529"/>
                </a:lnTo>
                <a:cubicBezTo>
                  <a:pt x="1278998" y="15185"/>
                  <a:pt x="1276902" y="15185"/>
                  <a:pt x="1275673" y="16529"/>
                </a:cubicBezTo>
                <a:cubicBezTo>
                  <a:pt x="1274340" y="17878"/>
                  <a:pt x="1274340" y="19976"/>
                  <a:pt x="1275673" y="21176"/>
                </a:cubicBezTo>
                <a:lnTo>
                  <a:pt x="1297571" y="43225"/>
                </a:lnTo>
                <a:close/>
                <a:moveTo>
                  <a:pt x="1698203" y="35877"/>
                </a:moveTo>
                <a:lnTo>
                  <a:pt x="1714395" y="19692"/>
                </a:lnTo>
                <a:lnTo>
                  <a:pt x="1714395" y="26250"/>
                </a:lnTo>
                <a:cubicBezTo>
                  <a:pt x="1714576" y="35505"/>
                  <a:pt x="1711509" y="50718"/>
                  <a:pt x="1707832" y="59689"/>
                </a:cubicBezTo>
                <a:cubicBezTo>
                  <a:pt x="1707137" y="61415"/>
                  <a:pt x="1707918" y="63317"/>
                  <a:pt x="1709518" y="64061"/>
                </a:cubicBezTo>
                <a:cubicBezTo>
                  <a:pt x="1710023" y="64252"/>
                  <a:pt x="1710394" y="64340"/>
                  <a:pt x="1710881" y="64340"/>
                </a:cubicBezTo>
                <a:cubicBezTo>
                  <a:pt x="1712204" y="64340"/>
                  <a:pt x="1713433" y="63596"/>
                  <a:pt x="1713919" y="62336"/>
                </a:cubicBezTo>
                <a:cubicBezTo>
                  <a:pt x="1718110" y="52527"/>
                  <a:pt x="1721244" y="36342"/>
                  <a:pt x="1721062" y="26250"/>
                </a:cubicBezTo>
                <a:lnTo>
                  <a:pt x="1721062" y="19692"/>
                </a:lnTo>
                <a:lnTo>
                  <a:pt x="1737246" y="35877"/>
                </a:lnTo>
                <a:cubicBezTo>
                  <a:pt x="1737913" y="36523"/>
                  <a:pt x="1738779" y="36812"/>
                  <a:pt x="1739636" y="36812"/>
                </a:cubicBezTo>
                <a:cubicBezTo>
                  <a:pt x="1740465" y="36812"/>
                  <a:pt x="1741351" y="36523"/>
                  <a:pt x="1742008" y="35877"/>
                </a:cubicBezTo>
                <a:cubicBezTo>
                  <a:pt x="1743341" y="34523"/>
                  <a:pt x="1743341" y="32440"/>
                  <a:pt x="1742008" y="31180"/>
                </a:cubicBezTo>
                <a:lnTo>
                  <a:pt x="1720196" y="9367"/>
                </a:lnTo>
                <a:cubicBezTo>
                  <a:pt x="1719615" y="8809"/>
                  <a:pt x="1718796" y="8437"/>
                  <a:pt x="1717824" y="8437"/>
                </a:cubicBezTo>
                <a:cubicBezTo>
                  <a:pt x="1716871" y="8437"/>
                  <a:pt x="1716110" y="8809"/>
                  <a:pt x="1715424" y="9367"/>
                </a:cubicBezTo>
                <a:lnTo>
                  <a:pt x="1693612" y="31180"/>
                </a:lnTo>
                <a:cubicBezTo>
                  <a:pt x="1692287" y="32440"/>
                  <a:pt x="1692287" y="34523"/>
                  <a:pt x="1693526" y="35877"/>
                </a:cubicBezTo>
                <a:cubicBezTo>
                  <a:pt x="1694840" y="37184"/>
                  <a:pt x="1696974" y="37184"/>
                  <a:pt x="1698203" y="35877"/>
                </a:cubicBezTo>
                <a:moveTo>
                  <a:pt x="1212237" y="35877"/>
                </a:moveTo>
                <a:lnTo>
                  <a:pt x="1228420" y="19692"/>
                </a:lnTo>
                <a:lnTo>
                  <a:pt x="1228420" y="26250"/>
                </a:lnTo>
                <a:cubicBezTo>
                  <a:pt x="1228630" y="35505"/>
                  <a:pt x="1225572" y="50718"/>
                  <a:pt x="1221867" y="59689"/>
                </a:cubicBezTo>
                <a:cubicBezTo>
                  <a:pt x="1221095" y="61415"/>
                  <a:pt x="1221943" y="63317"/>
                  <a:pt x="1223553" y="64061"/>
                </a:cubicBezTo>
                <a:cubicBezTo>
                  <a:pt x="1224048" y="64252"/>
                  <a:pt x="1224420" y="64340"/>
                  <a:pt x="1224906" y="64340"/>
                </a:cubicBezTo>
                <a:cubicBezTo>
                  <a:pt x="1226239" y="64340"/>
                  <a:pt x="1227468" y="63596"/>
                  <a:pt x="1227954" y="62336"/>
                </a:cubicBezTo>
                <a:cubicBezTo>
                  <a:pt x="1232145" y="52527"/>
                  <a:pt x="1235278" y="36342"/>
                  <a:pt x="1235097" y="26250"/>
                </a:cubicBezTo>
                <a:lnTo>
                  <a:pt x="1235097" y="19692"/>
                </a:lnTo>
                <a:lnTo>
                  <a:pt x="1251280" y="35877"/>
                </a:lnTo>
                <a:cubicBezTo>
                  <a:pt x="1251947" y="36523"/>
                  <a:pt x="1252814" y="36812"/>
                  <a:pt x="1253671" y="36812"/>
                </a:cubicBezTo>
                <a:cubicBezTo>
                  <a:pt x="1254509" y="36812"/>
                  <a:pt x="1255395" y="36523"/>
                  <a:pt x="1256043" y="35877"/>
                </a:cubicBezTo>
                <a:cubicBezTo>
                  <a:pt x="1257395" y="34523"/>
                  <a:pt x="1257395" y="32440"/>
                  <a:pt x="1256043" y="31180"/>
                </a:cubicBezTo>
                <a:lnTo>
                  <a:pt x="1234231" y="9367"/>
                </a:lnTo>
                <a:cubicBezTo>
                  <a:pt x="1233678" y="8809"/>
                  <a:pt x="1232821" y="8437"/>
                  <a:pt x="1231859" y="8437"/>
                </a:cubicBezTo>
                <a:cubicBezTo>
                  <a:pt x="1230906" y="8437"/>
                  <a:pt x="1230144" y="8809"/>
                  <a:pt x="1229458" y="9367"/>
                </a:cubicBezTo>
                <a:lnTo>
                  <a:pt x="1207646" y="31180"/>
                </a:lnTo>
                <a:cubicBezTo>
                  <a:pt x="1206236" y="32440"/>
                  <a:pt x="1206236" y="34523"/>
                  <a:pt x="1207560" y="35877"/>
                </a:cubicBezTo>
                <a:cubicBezTo>
                  <a:pt x="1208904" y="37184"/>
                  <a:pt x="1210999" y="37184"/>
                  <a:pt x="1212237" y="35877"/>
                </a:cubicBezTo>
                <a:moveTo>
                  <a:pt x="1455220" y="35877"/>
                </a:moveTo>
                <a:lnTo>
                  <a:pt x="1471403" y="19692"/>
                </a:lnTo>
                <a:lnTo>
                  <a:pt x="1471403" y="26250"/>
                </a:lnTo>
                <a:cubicBezTo>
                  <a:pt x="1471584" y="35505"/>
                  <a:pt x="1468545" y="50718"/>
                  <a:pt x="1464830" y="59689"/>
                </a:cubicBezTo>
                <a:cubicBezTo>
                  <a:pt x="1464078" y="61415"/>
                  <a:pt x="1464945" y="63317"/>
                  <a:pt x="1466545" y="64061"/>
                </a:cubicBezTo>
                <a:cubicBezTo>
                  <a:pt x="1466936" y="64252"/>
                  <a:pt x="1467402" y="64340"/>
                  <a:pt x="1467888" y="64340"/>
                </a:cubicBezTo>
                <a:cubicBezTo>
                  <a:pt x="1469203" y="64340"/>
                  <a:pt x="1470450" y="63596"/>
                  <a:pt x="1470936" y="62336"/>
                </a:cubicBezTo>
                <a:cubicBezTo>
                  <a:pt x="1475118" y="52527"/>
                  <a:pt x="1478270" y="36342"/>
                  <a:pt x="1478080" y="26250"/>
                </a:cubicBezTo>
                <a:lnTo>
                  <a:pt x="1478080" y="19692"/>
                </a:lnTo>
                <a:lnTo>
                  <a:pt x="1494263" y="35877"/>
                </a:lnTo>
                <a:cubicBezTo>
                  <a:pt x="1494939" y="36523"/>
                  <a:pt x="1495787" y="36812"/>
                  <a:pt x="1496653" y="36812"/>
                </a:cubicBezTo>
                <a:cubicBezTo>
                  <a:pt x="1497520" y="36812"/>
                  <a:pt x="1498349" y="36523"/>
                  <a:pt x="1499035" y="35877"/>
                </a:cubicBezTo>
                <a:cubicBezTo>
                  <a:pt x="1500349" y="34523"/>
                  <a:pt x="1500349" y="32440"/>
                  <a:pt x="1499035" y="31180"/>
                </a:cubicBezTo>
                <a:lnTo>
                  <a:pt x="1477213" y="9367"/>
                </a:lnTo>
                <a:cubicBezTo>
                  <a:pt x="1476632" y="8809"/>
                  <a:pt x="1475794" y="8437"/>
                  <a:pt x="1474841" y="8437"/>
                </a:cubicBezTo>
                <a:cubicBezTo>
                  <a:pt x="1473898" y="8437"/>
                  <a:pt x="1473127" y="8809"/>
                  <a:pt x="1472451" y="9367"/>
                </a:cubicBezTo>
                <a:lnTo>
                  <a:pt x="1450638" y="31180"/>
                </a:lnTo>
                <a:cubicBezTo>
                  <a:pt x="1449219" y="32440"/>
                  <a:pt x="1449219" y="34523"/>
                  <a:pt x="1450543" y="35877"/>
                </a:cubicBezTo>
                <a:cubicBezTo>
                  <a:pt x="1451886" y="37184"/>
                  <a:pt x="1453982" y="37184"/>
                  <a:pt x="1455220" y="35877"/>
                </a:cubicBezTo>
                <a:moveTo>
                  <a:pt x="1540564" y="43225"/>
                </a:moveTo>
                <a:cubicBezTo>
                  <a:pt x="1541240" y="43872"/>
                  <a:pt x="1542079" y="44160"/>
                  <a:pt x="1542936" y="44160"/>
                </a:cubicBezTo>
                <a:cubicBezTo>
                  <a:pt x="1543793" y="44160"/>
                  <a:pt x="1544650" y="43872"/>
                  <a:pt x="1545336" y="43225"/>
                </a:cubicBezTo>
                <a:lnTo>
                  <a:pt x="1567148" y="21413"/>
                </a:lnTo>
                <a:cubicBezTo>
                  <a:pt x="1568462" y="20059"/>
                  <a:pt x="1568462" y="17976"/>
                  <a:pt x="1567148" y="16715"/>
                </a:cubicBezTo>
                <a:cubicBezTo>
                  <a:pt x="1565796" y="15413"/>
                  <a:pt x="1563691" y="15413"/>
                  <a:pt x="1562452" y="16715"/>
                </a:cubicBezTo>
                <a:lnTo>
                  <a:pt x="1546279" y="32900"/>
                </a:lnTo>
                <a:lnTo>
                  <a:pt x="1546374" y="26250"/>
                </a:lnTo>
                <a:cubicBezTo>
                  <a:pt x="1546374" y="17078"/>
                  <a:pt x="1547908" y="8269"/>
                  <a:pt x="1550641" y="0"/>
                </a:cubicBezTo>
                <a:lnTo>
                  <a:pt x="1543574" y="0"/>
                </a:lnTo>
                <a:cubicBezTo>
                  <a:pt x="1541078" y="8269"/>
                  <a:pt x="1539707" y="17004"/>
                  <a:pt x="1539707" y="26064"/>
                </a:cubicBezTo>
                <a:lnTo>
                  <a:pt x="1539611" y="32710"/>
                </a:lnTo>
                <a:lnTo>
                  <a:pt x="1523429" y="16529"/>
                </a:lnTo>
                <a:cubicBezTo>
                  <a:pt x="1522076" y="15185"/>
                  <a:pt x="1519981" y="15185"/>
                  <a:pt x="1518752" y="16529"/>
                </a:cubicBezTo>
                <a:cubicBezTo>
                  <a:pt x="1517428" y="17878"/>
                  <a:pt x="1517428" y="19976"/>
                  <a:pt x="1518752" y="21176"/>
                </a:cubicBezTo>
                <a:lnTo>
                  <a:pt x="1540564" y="43225"/>
                </a:lnTo>
                <a:close/>
                <a:moveTo>
                  <a:pt x="1418168" y="268937"/>
                </a:moveTo>
                <a:lnTo>
                  <a:pt x="1418082" y="275634"/>
                </a:lnTo>
                <a:lnTo>
                  <a:pt x="1401880" y="259403"/>
                </a:lnTo>
                <a:cubicBezTo>
                  <a:pt x="1400547" y="258096"/>
                  <a:pt x="1398451" y="258096"/>
                  <a:pt x="1397194" y="259403"/>
                </a:cubicBezTo>
                <a:cubicBezTo>
                  <a:pt x="1395870" y="260747"/>
                  <a:pt x="1395870" y="262840"/>
                  <a:pt x="1397194" y="264100"/>
                </a:cubicBezTo>
                <a:lnTo>
                  <a:pt x="1419130" y="285913"/>
                </a:lnTo>
                <a:cubicBezTo>
                  <a:pt x="1419777" y="286559"/>
                  <a:pt x="1420635" y="286834"/>
                  <a:pt x="1421502" y="286834"/>
                </a:cubicBezTo>
                <a:cubicBezTo>
                  <a:pt x="1422359" y="286834"/>
                  <a:pt x="1423216" y="286559"/>
                  <a:pt x="1423873" y="285913"/>
                </a:cubicBezTo>
                <a:lnTo>
                  <a:pt x="1445780" y="264100"/>
                </a:lnTo>
                <a:cubicBezTo>
                  <a:pt x="1446943" y="263021"/>
                  <a:pt x="1446943" y="260937"/>
                  <a:pt x="1445590" y="259631"/>
                </a:cubicBezTo>
                <a:cubicBezTo>
                  <a:pt x="1444266" y="258277"/>
                  <a:pt x="1442180" y="258277"/>
                  <a:pt x="1440913" y="259631"/>
                </a:cubicBezTo>
                <a:lnTo>
                  <a:pt x="1424731" y="275815"/>
                </a:lnTo>
                <a:lnTo>
                  <a:pt x="1424826" y="269118"/>
                </a:lnTo>
                <a:cubicBezTo>
                  <a:pt x="1424826" y="222847"/>
                  <a:pt x="1462545" y="185128"/>
                  <a:pt x="1508855" y="185128"/>
                </a:cubicBezTo>
                <a:cubicBezTo>
                  <a:pt x="1533887" y="185128"/>
                  <a:pt x="1557423" y="196193"/>
                  <a:pt x="1573416" y="215396"/>
                </a:cubicBezTo>
                <a:cubicBezTo>
                  <a:pt x="1574559" y="216847"/>
                  <a:pt x="1576654" y="217029"/>
                  <a:pt x="1578092" y="215768"/>
                </a:cubicBezTo>
                <a:cubicBezTo>
                  <a:pt x="1579512" y="214656"/>
                  <a:pt x="1579693" y="212568"/>
                  <a:pt x="1578559" y="211122"/>
                </a:cubicBezTo>
                <a:cubicBezTo>
                  <a:pt x="1561243" y="190374"/>
                  <a:pt x="1535887" y="178384"/>
                  <a:pt x="1508855" y="178384"/>
                </a:cubicBezTo>
                <a:cubicBezTo>
                  <a:pt x="1458849" y="178384"/>
                  <a:pt x="1418168" y="219028"/>
                  <a:pt x="1418168" y="268937"/>
                </a:cubicBezTo>
                <a:moveTo>
                  <a:pt x="569290" y="4234691"/>
                </a:moveTo>
                <a:cubicBezTo>
                  <a:pt x="562147" y="4236882"/>
                  <a:pt x="554927" y="4238787"/>
                  <a:pt x="547754" y="4240416"/>
                </a:cubicBezTo>
                <a:cubicBezTo>
                  <a:pt x="545982" y="4240787"/>
                  <a:pt x="544925" y="4242597"/>
                  <a:pt x="545287" y="4244407"/>
                </a:cubicBezTo>
                <a:cubicBezTo>
                  <a:pt x="545668" y="4245902"/>
                  <a:pt x="547011" y="4246969"/>
                  <a:pt x="548526" y="4246969"/>
                </a:cubicBezTo>
                <a:cubicBezTo>
                  <a:pt x="548811" y="4246969"/>
                  <a:pt x="549011" y="4246969"/>
                  <a:pt x="549287" y="4246874"/>
                </a:cubicBezTo>
                <a:cubicBezTo>
                  <a:pt x="556527" y="4245159"/>
                  <a:pt x="563966" y="4243245"/>
                  <a:pt x="571205" y="4240968"/>
                </a:cubicBezTo>
                <a:cubicBezTo>
                  <a:pt x="573024" y="4240416"/>
                  <a:pt x="573967" y="4238597"/>
                  <a:pt x="573395" y="4236777"/>
                </a:cubicBezTo>
                <a:cubicBezTo>
                  <a:pt x="572928" y="4235158"/>
                  <a:pt x="571024" y="4234101"/>
                  <a:pt x="569290" y="4234691"/>
                </a:cubicBezTo>
                <a:moveTo>
                  <a:pt x="2301021" y="278839"/>
                </a:moveTo>
                <a:cubicBezTo>
                  <a:pt x="2302383" y="280192"/>
                  <a:pt x="2304469" y="280192"/>
                  <a:pt x="2305707" y="278839"/>
                </a:cubicBezTo>
                <a:lnTo>
                  <a:pt x="2321890" y="262654"/>
                </a:lnTo>
                <a:lnTo>
                  <a:pt x="2321890" y="269220"/>
                </a:lnTo>
                <a:cubicBezTo>
                  <a:pt x="2322090" y="278466"/>
                  <a:pt x="2319052" y="293726"/>
                  <a:pt x="2315327" y="302651"/>
                </a:cubicBezTo>
                <a:cubicBezTo>
                  <a:pt x="2314547" y="304377"/>
                  <a:pt x="2315423" y="306279"/>
                  <a:pt x="2317052" y="307023"/>
                </a:cubicBezTo>
                <a:cubicBezTo>
                  <a:pt x="2317509" y="307260"/>
                  <a:pt x="2317889" y="307349"/>
                  <a:pt x="2318375" y="307349"/>
                </a:cubicBezTo>
                <a:cubicBezTo>
                  <a:pt x="2319690" y="307349"/>
                  <a:pt x="2320928" y="306558"/>
                  <a:pt x="2321424" y="305349"/>
                </a:cubicBezTo>
                <a:cubicBezTo>
                  <a:pt x="2325615" y="295535"/>
                  <a:pt x="2328748" y="279355"/>
                  <a:pt x="2328557" y="269220"/>
                </a:cubicBezTo>
                <a:lnTo>
                  <a:pt x="2328557" y="262751"/>
                </a:lnTo>
                <a:lnTo>
                  <a:pt x="2344741" y="278932"/>
                </a:lnTo>
                <a:cubicBezTo>
                  <a:pt x="2345417" y="279629"/>
                  <a:pt x="2346284" y="279913"/>
                  <a:pt x="2347141" y="279913"/>
                </a:cubicBezTo>
                <a:cubicBezTo>
                  <a:pt x="2347998" y="279913"/>
                  <a:pt x="2348865" y="279629"/>
                  <a:pt x="2349503" y="278932"/>
                </a:cubicBezTo>
                <a:cubicBezTo>
                  <a:pt x="2350855" y="277629"/>
                  <a:pt x="2350855" y="275541"/>
                  <a:pt x="2349503" y="274286"/>
                </a:cubicBezTo>
                <a:lnTo>
                  <a:pt x="2327605" y="252380"/>
                </a:lnTo>
                <a:cubicBezTo>
                  <a:pt x="2327053" y="251817"/>
                  <a:pt x="2326186" y="251399"/>
                  <a:pt x="2325233" y="251399"/>
                </a:cubicBezTo>
                <a:cubicBezTo>
                  <a:pt x="2324281" y="251399"/>
                  <a:pt x="2323519" y="251817"/>
                  <a:pt x="2322843" y="252380"/>
                </a:cubicBezTo>
                <a:lnTo>
                  <a:pt x="2301021" y="274192"/>
                </a:lnTo>
                <a:cubicBezTo>
                  <a:pt x="2299697" y="275541"/>
                  <a:pt x="2299697" y="277630"/>
                  <a:pt x="2301021" y="278839"/>
                </a:cubicBezTo>
                <a:moveTo>
                  <a:pt x="2371048" y="2060029"/>
                </a:moveTo>
                <a:cubicBezTo>
                  <a:pt x="2371325" y="2060029"/>
                  <a:pt x="2371515" y="2060029"/>
                  <a:pt x="2371811" y="2059943"/>
                </a:cubicBezTo>
                <a:cubicBezTo>
                  <a:pt x="2379040" y="2058210"/>
                  <a:pt x="2386489" y="2056305"/>
                  <a:pt x="2393718" y="2054028"/>
                </a:cubicBezTo>
                <a:cubicBezTo>
                  <a:pt x="2395528" y="2053466"/>
                  <a:pt x="2396481" y="2051657"/>
                  <a:pt x="2395890" y="2049856"/>
                </a:cubicBezTo>
                <a:cubicBezTo>
                  <a:pt x="2395318" y="2048123"/>
                  <a:pt x="2393518" y="2047056"/>
                  <a:pt x="2391718" y="2047665"/>
                </a:cubicBezTo>
                <a:cubicBezTo>
                  <a:pt x="2384574" y="2049856"/>
                  <a:pt x="2377326" y="2051752"/>
                  <a:pt x="2370182" y="2053323"/>
                </a:cubicBezTo>
                <a:cubicBezTo>
                  <a:pt x="2368372" y="2053742"/>
                  <a:pt x="2367315" y="2055571"/>
                  <a:pt x="2367715" y="2057333"/>
                </a:cubicBezTo>
                <a:cubicBezTo>
                  <a:pt x="2368077" y="2058962"/>
                  <a:pt x="2369505" y="2060029"/>
                  <a:pt x="2371048" y="2060029"/>
                </a:cubicBezTo>
                <a:moveTo>
                  <a:pt x="2371048" y="2546004"/>
                </a:moveTo>
                <a:cubicBezTo>
                  <a:pt x="2371325" y="2546004"/>
                  <a:pt x="2371515" y="2546004"/>
                  <a:pt x="2371811" y="2545909"/>
                </a:cubicBezTo>
                <a:cubicBezTo>
                  <a:pt x="2379040" y="2544194"/>
                  <a:pt x="2386489" y="2542280"/>
                  <a:pt x="2393718" y="2540003"/>
                </a:cubicBezTo>
                <a:cubicBezTo>
                  <a:pt x="2395528" y="2539403"/>
                  <a:pt x="2396481" y="2537584"/>
                  <a:pt x="2395890" y="2535822"/>
                </a:cubicBezTo>
                <a:cubicBezTo>
                  <a:pt x="2395318" y="2534098"/>
                  <a:pt x="2393518" y="2533031"/>
                  <a:pt x="2391718" y="2533584"/>
                </a:cubicBezTo>
                <a:cubicBezTo>
                  <a:pt x="2384574" y="2535822"/>
                  <a:pt x="2377326" y="2537727"/>
                  <a:pt x="2370182" y="2539308"/>
                </a:cubicBezTo>
                <a:cubicBezTo>
                  <a:pt x="2368372" y="2539727"/>
                  <a:pt x="2367315" y="2541489"/>
                  <a:pt x="2367715" y="2543309"/>
                </a:cubicBezTo>
                <a:cubicBezTo>
                  <a:pt x="2368077" y="2545023"/>
                  <a:pt x="2369505" y="2546004"/>
                  <a:pt x="2371048" y="2546004"/>
                </a:cubicBezTo>
                <a:moveTo>
                  <a:pt x="2371048" y="1574063"/>
                </a:moveTo>
                <a:cubicBezTo>
                  <a:pt x="2371325" y="1574063"/>
                  <a:pt x="2371515" y="1574063"/>
                  <a:pt x="2371811" y="1573968"/>
                </a:cubicBezTo>
                <a:cubicBezTo>
                  <a:pt x="2379040" y="1572244"/>
                  <a:pt x="2386489" y="1570339"/>
                  <a:pt x="2393718" y="1568063"/>
                </a:cubicBezTo>
                <a:cubicBezTo>
                  <a:pt x="2395528" y="1567501"/>
                  <a:pt x="2396481" y="1565691"/>
                  <a:pt x="2395890" y="1563881"/>
                </a:cubicBezTo>
                <a:cubicBezTo>
                  <a:pt x="2395318" y="1562157"/>
                  <a:pt x="2393518" y="1561081"/>
                  <a:pt x="2391718" y="1561690"/>
                </a:cubicBezTo>
                <a:cubicBezTo>
                  <a:pt x="2384574" y="1563881"/>
                  <a:pt x="2377326" y="1565786"/>
                  <a:pt x="2370182" y="1567415"/>
                </a:cubicBezTo>
                <a:cubicBezTo>
                  <a:pt x="2368372" y="1567777"/>
                  <a:pt x="2367315" y="1569596"/>
                  <a:pt x="2367715" y="1571415"/>
                </a:cubicBezTo>
                <a:cubicBezTo>
                  <a:pt x="2368077" y="1572997"/>
                  <a:pt x="2369505" y="1574063"/>
                  <a:pt x="2371048" y="1574063"/>
                </a:cubicBezTo>
                <a:moveTo>
                  <a:pt x="2371048" y="1088003"/>
                </a:moveTo>
                <a:cubicBezTo>
                  <a:pt x="2371325" y="1088003"/>
                  <a:pt x="2371515" y="1088003"/>
                  <a:pt x="2371811" y="1087907"/>
                </a:cubicBezTo>
                <a:cubicBezTo>
                  <a:pt x="2379040" y="1086193"/>
                  <a:pt x="2386489" y="1084269"/>
                  <a:pt x="2393718" y="1082002"/>
                </a:cubicBezTo>
                <a:cubicBezTo>
                  <a:pt x="2395528" y="1081450"/>
                  <a:pt x="2396481" y="1079630"/>
                  <a:pt x="2395890" y="1077811"/>
                </a:cubicBezTo>
                <a:cubicBezTo>
                  <a:pt x="2395318" y="1076096"/>
                  <a:pt x="2393518" y="1075030"/>
                  <a:pt x="2391718" y="1075630"/>
                </a:cubicBezTo>
                <a:cubicBezTo>
                  <a:pt x="2384574" y="1077811"/>
                  <a:pt x="2377326" y="1079716"/>
                  <a:pt x="2370182" y="1081345"/>
                </a:cubicBezTo>
                <a:cubicBezTo>
                  <a:pt x="2368372" y="1081716"/>
                  <a:pt x="2367315" y="1083536"/>
                  <a:pt x="2367715" y="1085345"/>
                </a:cubicBezTo>
                <a:cubicBezTo>
                  <a:pt x="2368077" y="1086936"/>
                  <a:pt x="2369505" y="1088003"/>
                  <a:pt x="2371048" y="1088003"/>
                </a:cubicBezTo>
                <a:moveTo>
                  <a:pt x="2371048" y="602029"/>
                </a:moveTo>
                <a:cubicBezTo>
                  <a:pt x="2371325" y="602029"/>
                  <a:pt x="2371515" y="602029"/>
                  <a:pt x="2371811" y="601935"/>
                </a:cubicBezTo>
                <a:cubicBezTo>
                  <a:pt x="2379040" y="600210"/>
                  <a:pt x="2386489" y="598303"/>
                  <a:pt x="2393718" y="596029"/>
                </a:cubicBezTo>
                <a:cubicBezTo>
                  <a:pt x="2395528" y="595466"/>
                  <a:pt x="2396481" y="593657"/>
                  <a:pt x="2395890" y="591839"/>
                </a:cubicBezTo>
                <a:cubicBezTo>
                  <a:pt x="2395318" y="590122"/>
                  <a:pt x="2393518" y="589095"/>
                  <a:pt x="2391718" y="589657"/>
                </a:cubicBezTo>
                <a:cubicBezTo>
                  <a:pt x="2384574" y="591839"/>
                  <a:pt x="2377326" y="593749"/>
                  <a:pt x="2370182" y="595374"/>
                </a:cubicBezTo>
                <a:cubicBezTo>
                  <a:pt x="2368372" y="595750"/>
                  <a:pt x="2367315" y="597563"/>
                  <a:pt x="2367715" y="599373"/>
                </a:cubicBezTo>
                <a:cubicBezTo>
                  <a:pt x="2368077" y="601001"/>
                  <a:pt x="2369505" y="602029"/>
                  <a:pt x="2371048" y="602029"/>
                </a:cubicBezTo>
                <a:moveTo>
                  <a:pt x="2422664" y="31180"/>
                </a:moveTo>
                <a:cubicBezTo>
                  <a:pt x="2421236" y="32435"/>
                  <a:pt x="2421236" y="34523"/>
                  <a:pt x="2422579" y="35877"/>
                </a:cubicBezTo>
                <a:cubicBezTo>
                  <a:pt x="2423903" y="37179"/>
                  <a:pt x="2425999" y="37179"/>
                  <a:pt x="2427246" y="35877"/>
                </a:cubicBezTo>
                <a:lnTo>
                  <a:pt x="2439257" y="23864"/>
                </a:lnTo>
                <a:lnTo>
                  <a:pt x="2439257" y="14585"/>
                </a:lnTo>
                <a:lnTo>
                  <a:pt x="2422664" y="31180"/>
                </a:lnTo>
                <a:close/>
                <a:moveTo>
                  <a:pt x="2436857" y="59689"/>
                </a:moveTo>
                <a:cubicBezTo>
                  <a:pt x="2436114" y="61415"/>
                  <a:pt x="2436943" y="63317"/>
                  <a:pt x="2438572" y="64061"/>
                </a:cubicBezTo>
                <a:cubicBezTo>
                  <a:pt x="2438762" y="64159"/>
                  <a:pt x="2439029" y="64159"/>
                  <a:pt x="2439257" y="64205"/>
                </a:cubicBezTo>
                <a:lnTo>
                  <a:pt x="2439257" y="52708"/>
                </a:lnTo>
                <a:cubicBezTo>
                  <a:pt x="2438514" y="55252"/>
                  <a:pt x="2437705" y="57643"/>
                  <a:pt x="2436857" y="59689"/>
                </a:cubicBezTo>
                <a:moveTo>
                  <a:pt x="2268750" y="512030"/>
                </a:moveTo>
                <a:lnTo>
                  <a:pt x="2268655" y="518685"/>
                </a:lnTo>
                <a:lnTo>
                  <a:pt x="2252453" y="502505"/>
                </a:lnTo>
                <a:cubicBezTo>
                  <a:pt x="2251120" y="501151"/>
                  <a:pt x="2249033" y="501151"/>
                  <a:pt x="2247805" y="502505"/>
                </a:cubicBezTo>
                <a:cubicBezTo>
                  <a:pt x="2246443" y="503849"/>
                  <a:pt x="2246443" y="505941"/>
                  <a:pt x="2247805" y="507150"/>
                </a:cubicBezTo>
                <a:lnTo>
                  <a:pt x="2269521" y="529144"/>
                </a:lnTo>
                <a:cubicBezTo>
                  <a:pt x="2270160" y="529851"/>
                  <a:pt x="2271027" y="530125"/>
                  <a:pt x="2271893" y="530125"/>
                </a:cubicBezTo>
                <a:cubicBezTo>
                  <a:pt x="2272751" y="530125"/>
                  <a:pt x="2273618" y="529851"/>
                  <a:pt x="2274255" y="529144"/>
                </a:cubicBezTo>
                <a:lnTo>
                  <a:pt x="2296173" y="507332"/>
                </a:lnTo>
                <a:cubicBezTo>
                  <a:pt x="2297506" y="506038"/>
                  <a:pt x="2297506" y="503941"/>
                  <a:pt x="2296173" y="502686"/>
                </a:cubicBezTo>
                <a:cubicBezTo>
                  <a:pt x="2294839" y="501332"/>
                  <a:pt x="2292744" y="501332"/>
                  <a:pt x="2291515" y="502686"/>
                </a:cubicBezTo>
                <a:lnTo>
                  <a:pt x="2275303" y="518866"/>
                </a:lnTo>
                <a:lnTo>
                  <a:pt x="2275418" y="512220"/>
                </a:lnTo>
                <a:cubicBezTo>
                  <a:pt x="2275418" y="465949"/>
                  <a:pt x="2313137" y="428230"/>
                  <a:pt x="2359419" y="428230"/>
                </a:cubicBezTo>
                <a:cubicBezTo>
                  <a:pt x="2384460" y="428230"/>
                  <a:pt x="2407987" y="439247"/>
                  <a:pt x="2423998" y="458497"/>
                </a:cubicBezTo>
                <a:cubicBezTo>
                  <a:pt x="2425141" y="459944"/>
                  <a:pt x="2427246" y="460125"/>
                  <a:pt x="2428675" y="458870"/>
                </a:cubicBezTo>
                <a:cubicBezTo>
                  <a:pt x="2430084" y="457707"/>
                  <a:pt x="2430304" y="455624"/>
                  <a:pt x="2429141" y="454223"/>
                </a:cubicBezTo>
                <a:cubicBezTo>
                  <a:pt x="2411806" y="433439"/>
                  <a:pt x="2386489" y="421435"/>
                  <a:pt x="2359419" y="421435"/>
                </a:cubicBezTo>
                <a:cubicBezTo>
                  <a:pt x="2309413" y="421435"/>
                  <a:pt x="2268750" y="462125"/>
                  <a:pt x="2268750" y="512030"/>
                </a:cubicBezTo>
                <a:moveTo>
                  <a:pt x="2270255" y="3685842"/>
                </a:moveTo>
                <a:cubicBezTo>
                  <a:pt x="2270255" y="3703749"/>
                  <a:pt x="2255711" y="3718312"/>
                  <a:pt x="2237804" y="3718312"/>
                </a:cubicBezTo>
                <a:cubicBezTo>
                  <a:pt x="2219897" y="3718312"/>
                  <a:pt x="2205323" y="3703749"/>
                  <a:pt x="2205323" y="3685842"/>
                </a:cubicBezTo>
                <a:cubicBezTo>
                  <a:pt x="2205323" y="3660915"/>
                  <a:pt x="2229993" y="3624225"/>
                  <a:pt x="2237804" y="3624225"/>
                </a:cubicBezTo>
                <a:cubicBezTo>
                  <a:pt x="2245604" y="3624225"/>
                  <a:pt x="2270255" y="3660915"/>
                  <a:pt x="2270255" y="3685842"/>
                </a:cubicBezTo>
                <a:moveTo>
                  <a:pt x="2211991" y="3685842"/>
                </a:moveTo>
                <a:cubicBezTo>
                  <a:pt x="2211991" y="3700015"/>
                  <a:pt x="2223602" y="3711654"/>
                  <a:pt x="2237804" y="3711654"/>
                </a:cubicBezTo>
                <a:cubicBezTo>
                  <a:pt x="2252081" y="3711654"/>
                  <a:pt x="2263702" y="3700015"/>
                  <a:pt x="2263616" y="3685842"/>
                </a:cubicBezTo>
                <a:cubicBezTo>
                  <a:pt x="2263616" y="3664029"/>
                  <a:pt x="2243299" y="3635845"/>
                  <a:pt x="2237804" y="3631263"/>
                </a:cubicBezTo>
                <a:cubicBezTo>
                  <a:pt x="2232270" y="3635845"/>
                  <a:pt x="2211991" y="3664029"/>
                  <a:pt x="2211991" y="3685842"/>
                </a:cubicBezTo>
                <a:moveTo>
                  <a:pt x="2249491" y="3760994"/>
                </a:moveTo>
                <a:cubicBezTo>
                  <a:pt x="2249805" y="3760994"/>
                  <a:pt x="2249986" y="3760994"/>
                  <a:pt x="2250253" y="3760908"/>
                </a:cubicBezTo>
                <a:cubicBezTo>
                  <a:pt x="2257511" y="3759184"/>
                  <a:pt x="2264930" y="3757279"/>
                  <a:pt x="2272170" y="3755003"/>
                </a:cubicBezTo>
                <a:cubicBezTo>
                  <a:pt x="2273989" y="3754460"/>
                  <a:pt x="2274932" y="3752631"/>
                  <a:pt x="2274360" y="3750812"/>
                </a:cubicBezTo>
                <a:cubicBezTo>
                  <a:pt x="2273884" y="3749183"/>
                  <a:pt x="2272074" y="3748126"/>
                  <a:pt x="2270255" y="3748716"/>
                </a:cubicBezTo>
                <a:cubicBezTo>
                  <a:pt x="2263111" y="3750917"/>
                  <a:pt x="2255891" y="3752812"/>
                  <a:pt x="2248748" y="3754460"/>
                </a:cubicBezTo>
                <a:cubicBezTo>
                  <a:pt x="2246947" y="3754812"/>
                  <a:pt x="2245880" y="3756622"/>
                  <a:pt x="2246262" y="3758451"/>
                </a:cubicBezTo>
                <a:cubicBezTo>
                  <a:pt x="2246662" y="3759927"/>
                  <a:pt x="2247976" y="3760994"/>
                  <a:pt x="2249491" y="3760994"/>
                </a:cubicBezTo>
                <a:moveTo>
                  <a:pt x="2371048" y="3518040"/>
                </a:moveTo>
                <a:cubicBezTo>
                  <a:pt x="2371325" y="3518040"/>
                  <a:pt x="2371515" y="3518040"/>
                  <a:pt x="2371811" y="3517907"/>
                </a:cubicBezTo>
                <a:cubicBezTo>
                  <a:pt x="2379040" y="3516230"/>
                  <a:pt x="2386489" y="3514325"/>
                  <a:pt x="2393718" y="3512001"/>
                </a:cubicBezTo>
                <a:cubicBezTo>
                  <a:pt x="2395528" y="3511420"/>
                  <a:pt x="2396481" y="3509629"/>
                  <a:pt x="2395890" y="3507801"/>
                </a:cubicBezTo>
                <a:cubicBezTo>
                  <a:pt x="2395318" y="3506133"/>
                  <a:pt x="2393518" y="3505057"/>
                  <a:pt x="2391718" y="3505619"/>
                </a:cubicBezTo>
                <a:cubicBezTo>
                  <a:pt x="2384574" y="3507801"/>
                  <a:pt x="2377326" y="3509715"/>
                  <a:pt x="2370182" y="3511344"/>
                </a:cubicBezTo>
                <a:cubicBezTo>
                  <a:pt x="2368372" y="3511715"/>
                  <a:pt x="2367315" y="3513535"/>
                  <a:pt x="2367715" y="3515335"/>
                </a:cubicBezTo>
                <a:cubicBezTo>
                  <a:pt x="2368077" y="3516954"/>
                  <a:pt x="2369505" y="3518040"/>
                  <a:pt x="2371048" y="3518040"/>
                </a:cubicBezTo>
                <a:moveTo>
                  <a:pt x="2371048" y="3032065"/>
                </a:moveTo>
                <a:cubicBezTo>
                  <a:pt x="2371325" y="3032065"/>
                  <a:pt x="2371515" y="3032065"/>
                  <a:pt x="2371811" y="3031969"/>
                </a:cubicBezTo>
                <a:cubicBezTo>
                  <a:pt x="2379040" y="3030255"/>
                  <a:pt x="2386489" y="3028359"/>
                  <a:pt x="2393718" y="3026064"/>
                </a:cubicBezTo>
                <a:cubicBezTo>
                  <a:pt x="2395528" y="3025454"/>
                  <a:pt x="2396481" y="3023654"/>
                  <a:pt x="2395890" y="3021883"/>
                </a:cubicBezTo>
                <a:cubicBezTo>
                  <a:pt x="2395318" y="3020159"/>
                  <a:pt x="2393518" y="3019092"/>
                  <a:pt x="2391718" y="3019654"/>
                </a:cubicBezTo>
                <a:cubicBezTo>
                  <a:pt x="2384574" y="3021883"/>
                  <a:pt x="2377326" y="3023740"/>
                  <a:pt x="2370182" y="3025369"/>
                </a:cubicBezTo>
                <a:cubicBezTo>
                  <a:pt x="2368372" y="3025740"/>
                  <a:pt x="2367315" y="3027560"/>
                  <a:pt x="2367715" y="3029369"/>
                </a:cubicBezTo>
                <a:cubicBezTo>
                  <a:pt x="2368077" y="3030988"/>
                  <a:pt x="2369505" y="3032065"/>
                  <a:pt x="2371048" y="3032065"/>
                </a:cubicBezTo>
                <a:moveTo>
                  <a:pt x="1054494" y="43225"/>
                </a:moveTo>
                <a:cubicBezTo>
                  <a:pt x="1055179" y="43872"/>
                  <a:pt x="1056037" y="44160"/>
                  <a:pt x="1056884" y="44160"/>
                </a:cubicBezTo>
                <a:cubicBezTo>
                  <a:pt x="1057732" y="44160"/>
                  <a:pt x="1058590" y="43872"/>
                  <a:pt x="1059256" y="43225"/>
                </a:cubicBezTo>
                <a:lnTo>
                  <a:pt x="1081078" y="21413"/>
                </a:lnTo>
                <a:cubicBezTo>
                  <a:pt x="1082402" y="20059"/>
                  <a:pt x="1082402" y="17976"/>
                  <a:pt x="1081078" y="16715"/>
                </a:cubicBezTo>
                <a:cubicBezTo>
                  <a:pt x="1079735" y="15413"/>
                  <a:pt x="1077640" y="15413"/>
                  <a:pt x="1076401" y="16715"/>
                </a:cubicBezTo>
                <a:lnTo>
                  <a:pt x="1060218" y="32900"/>
                </a:lnTo>
                <a:lnTo>
                  <a:pt x="1060323" y="26250"/>
                </a:lnTo>
                <a:cubicBezTo>
                  <a:pt x="1060323" y="17078"/>
                  <a:pt x="1061847" y="8269"/>
                  <a:pt x="1064590" y="0"/>
                </a:cubicBezTo>
                <a:lnTo>
                  <a:pt x="1057513" y="0"/>
                </a:lnTo>
                <a:cubicBezTo>
                  <a:pt x="1055018" y="8269"/>
                  <a:pt x="1053646" y="17004"/>
                  <a:pt x="1053646" y="26064"/>
                </a:cubicBezTo>
                <a:lnTo>
                  <a:pt x="1053551" y="32710"/>
                </a:lnTo>
                <a:lnTo>
                  <a:pt x="1037368" y="16529"/>
                </a:lnTo>
                <a:cubicBezTo>
                  <a:pt x="1036005" y="15185"/>
                  <a:pt x="1033919" y="15185"/>
                  <a:pt x="1032681" y="16529"/>
                </a:cubicBezTo>
                <a:cubicBezTo>
                  <a:pt x="1031367" y="17878"/>
                  <a:pt x="1031367" y="19976"/>
                  <a:pt x="1032681" y="21176"/>
                </a:cubicBezTo>
                <a:lnTo>
                  <a:pt x="1054494" y="43225"/>
                </a:lnTo>
                <a:close/>
                <a:moveTo>
                  <a:pt x="2427037" y="342277"/>
                </a:moveTo>
                <a:cubicBezTo>
                  <a:pt x="2427627" y="342742"/>
                  <a:pt x="2428399" y="342974"/>
                  <a:pt x="2429037" y="342974"/>
                </a:cubicBezTo>
                <a:cubicBezTo>
                  <a:pt x="2430084" y="342974"/>
                  <a:pt x="2431047" y="342468"/>
                  <a:pt x="2431713" y="341630"/>
                </a:cubicBezTo>
                <a:cubicBezTo>
                  <a:pt x="2432771" y="340096"/>
                  <a:pt x="2432485" y="338096"/>
                  <a:pt x="2430942" y="336979"/>
                </a:cubicBezTo>
                <a:cubicBezTo>
                  <a:pt x="2425808" y="333068"/>
                  <a:pt x="2421141" y="328654"/>
                  <a:pt x="2417235" y="323724"/>
                </a:cubicBezTo>
                <a:cubicBezTo>
                  <a:pt x="2416102" y="322282"/>
                  <a:pt x="2414006" y="322092"/>
                  <a:pt x="2412568" y="323255"/>
                </a:cubicBezTo>
                <a:cubicBezTo>
                  <a:pt x="2411140" y="324371"/>
                  <a:pt x="2410863" y="326464"/>
                  <a:pt x="2412102" y="327906"/>
                </a:cubicBezTo>
                <a:cubicBezTo>
                  <a:pt x="2416397" y="333352"/>
                  <a:pt x="2421436" y="338194"/>
                  <a:pt x="2427037" y="342277"/>
                </a:cubicBezTo>
                <a:moveTo>
                  <a:pt x="2293106" y="340742"/>
                </a:moveTo>
                <a:cubicBezTo>
                  <a:pt x="2298839" y="336561"/>
                  <a:pt x="2304079" y="331720"/>
                  <a:pt x="2308555" y="326273"/>
                </a:cubicBezTo>
                <a:cubicBezTo>
                  <a:pt x="2309698" y="324836"/>
                  <a:pt x="2309517" y="322738"/>
                  <a:pt x="2308079" y="321627"/>
                </a:cubicBezTo>
                <a:cubicBezTo>
                  <a:pt x="2306755" y="320464"/>
                  <a:pt x="2304640" y="320655"/>
                  <a:pt x="2303421" y="322092"/>
                </a:cubicBezTo>
                <a:cubicBezTo>
                  <a:pt x="2299325" y="327073"/>
                  <a:pt x="2294563" y="331533"/>
                  <a:pt x="2289210" y="335435"/>
                </a:cubicBezTo>
                <a:cubicBezTo>
                  <a:pt x="2287705" y="336463"/>
                  <a:pt x="2287429" y="338560"/>
                  <a:pt x="2288477" y="340096"/>
                </a:cubicBezTo>
                <a:cubicBezTo>
                  <a:pt x="2289124" y="340970"/>
                  <a:pt x="2290077" y="341440"/>
                  <a:pt x="2291115" y="341440"/>
                </a:cubicBezTo>
                <a:cubicBezTo>
                  <a:pt x="2291791" y="341440"/>
                  <a:pt x="2292477" y="341258"/>
                  <a:pt x="2293106" y="340742"/>
                </a:cubicBezTo>
                <a:moveTo>
                  <a:pt x="2412673" y="98427"/>
                </a:moveTo>
                <a:cubicBezTo>
                  <a:pt x="2413339" y="98427"/>
                  <a:pt x="2413997" y="98246"/>
                  <a:pt x="2414578" y="97780"/>
                </a:cubicBezTo>
                <a:cubicBezTo>
                  <a:pt x="2420388" y="93599"/>
                  <a:pt x="2425532" y="88711"/>
                  <a:pt x="2429990" y="83311"/>
                </a:cubicBezTo>
                <a:cubicBezTo>
                  <a:pt x="2431142" y="81874"/>
                  <a:pt x="2430951" y="79777"/>
                  <a:pt x="2429532" y="78614"/>
                </a:cubicBezTo>
                <a:cubicBezTo>
                  <a:pt x="2428198" y="77502"/>
                  <a:pt x="2426084" y="77693"/>
                  <a:pt x="2424951" y="79130"/>
                </a:cubicBezTo>
                <a:cubicBezTo>
                  <a:pt x="2420855" y="84065"/>
                  <a:pt x="2416092" y="88520"/>
                  <a:pt x="2410758" y="92427"/>
                </a:cubicBezTo>
                <a:cubicBezTo>
                  <a:pt x="2409225" y="93501"/>
                  <a:pt x="2408948" y="95599"/>
                  <a:pt x="2409997" y="97129"/>
                </a:cubicBezTo>
                <a:cubicBezTo>
                  <a:pt x="2410673" y="97970"/>
                  <a:pt x="2411625" y="98427"/>
                  <a:pt x="2412673" y="98427"/>
                </a:cubicBezTo>
                <a:moveTo>
                  <a:pt x="2409997" y="583104"/>
                </a:moveTo>
                <a:cubicBezTo>
                  <a:pt x="2410673" y="583932"/>
                  <a:pt x="2411625" y="584411"/>
                  <a:pt x="2412673" y="584411"/>
                </a:cubicBezTo>
                <a:cubicBezTo>
                  <a:pt x="2413339" y="584411"/>
                  <a:pt x="2413997" y="584220"/>
                  <a:pt x="2414578" y="583750"/>
                </a:cubicBezTo>
                <a:cubicBezTo>
                  <a:pt x="2420388" y="579570"/>
                  <a:pt x="2425532" y="574686"/>
                  <a:pt x="2429990" y="569296"/>
                </a:cubicBezTo>
                <a:cubicBezTo>
                  <a:pt x="2431142" y="567844"/>
                  <a:pt x="2430951" y="565761"/>
                  <a:pt x="2429532" y="564589"/>
                </a:cubicBezTo>
                <a:cubicBezTo>
                  <a:pt x="2428198" y="563472"/>
                  <a:pt x="2426084" y="563663"/>
                  <a:pt x="2424951" y="565054"/>
                </a:cubicBezTo>
                <a:cubicBezTo>
                  <a:pt x="2420855" y="570026"/>
                  <a:pt x="2416092" y="574504"/>
                  <a:pt x="2410758" y="578407"/>
                </a:cubicBezTo>
                <a:cubicBezTo>
                  <a:pt x="2409225" y="579476"/>
                  <a:pt x="2408948" y="581559"/>
                  <a:pt x="2409997" y="583104"/>
                </a:cubicBezTo>
                <a:moveTo>
                  <a:pt x="2291039" y="80246"/>
                </a:moveTo>
                <a:cubicBezTo>
                  <a:pt x="2289610" y="81409"/>
                  <a:pt x="2289324" y="83502"/>
                  <a:pt x="2290572" y="84944"/>
                </a:cubicBezTo>
                <a:cubicBezTo>
                  <a:pt x="2294839" y="90343"/>
                  <a:pt x="2299888" y="95222"/>
                  <a:pt x="2305526" y="99315"/>
                </a:cubicBezTo>
                <a:cubicBezTo>
                  <a:pt x="2306079" y="99780"/>
                  <a:pt x="2306850" y="99961"/>
                  <a:pt x="2307517" y="99961"/>
                </a:cubicBezTo>
                <a:cubicBezTo>
                  <a:pt x="2308564" y="99961"/>
                  <a:pt x="2309507" y="99506"/>
                  <a:pt x="2310184" y="98622"/>
                </a:cubicBezTo>
                <a:cubicBezTo>
                  <a:pt x="2311241" y="97134"/>
                  <a:pt x="2310936" y="95134"/>
                  <a:pt x="2309422" y="93971"/>
                </a:cubicBezTo>
                <a:cubicBezTo>
                  <a:pt x="2304279" y="90060"/>
                  <a:pt x="2299706" y="85697"/>
                  <a:pt x="2295697" y="80711"/>
                </a:cubicBezTo>
                <a:cubicBezTo>
                  <a:pt x="2294572" y="79321"/>
                  <a:pt x="2292467" y="79130"/>
                  <a:pt x="2291039" y="80246"/>
                </a:cubicBezTo>
                <a:moveTo>
                  <a:pt x="2359333" y="73316"/>
                </a:moveTo>
                <a:cubicBezTo>
                  <a:pt x="2377240" y="73316"/>
                  <a:pt x="2391823" y="58717"/>
                  <a:pt x="2391823" y="40807"/>
                </a:cubicBezTo>
                <a:cubicBezTo>
                  <a:pt x="2391823" y="28119"/>
                  <a:pt x="2385422" y="12395"/>
                  <a:pt x="2378107" y="5"/>
                </a:cubicBezTo>
                <a:lnTo>
                  <a:pt x="2370077" y="5"/>
                </a:lnTo>
                <a:cubicBezTo>
                  <a:pt x="2377326" y="11283"/>
                  <a:pt x="2385146" y="27264"/>
                  <a:pt x="2385146" y="40807"/>
                </a:cubicBezTo>
                <a:cubicBezTo>
                  <a:pt x="2385146" y="54992"/>
                  <a:pt x="2373506" y="66619"/>
                  <a:pt x="2359333" y="66619"/>
                </a:cubicBezTo>
                <a:cubicBezTo>
                  <a:pt x="2345141" y="66619"/>
                  <a:pt x="2333520" y="54992"/>
                  <a:pt x="2333520" y="40807"/>
                </a:cubicBezTo>
                <a:cubicBezTo>
                  <a:pt x="2333520" y="27263"/>
                  <a:pt x="2341340" y="11283"/>
                  <a:pt x="2348598" y="5"/>
                </a:cubicBezTo>
                <a:lnTo>
                  <a:pt x="2340550" y="5"/>
                </a:lnTo>
                <a:cubicBezTo>
                  <a:pt x="2333234" y="12395"/>
                  <a:pt x="2326834" y="28119"/>
                  <a:pt x="2326834" y="40807"/>
                </a:cubicBezTo>
                <a:cubicBezTo>
                  <a:pt x="2326834" y="58717"/>
                  <a:pt x="2341426" y="73316"/>
                  <a:pt x="2359333" y="73316"/>
                </a:cubicBezTo>
                <a:moveTo>
                  <a:pt x="2226840" y="3754022"/>
                </a:moveTo>
                <a:cubicBezTo>
                  <a:pt x="2220363" y="3753374"/>
                  <a:pt x="2213981" y="3751841"/>
                  <a:pt x="2207895" y="3749650"/>
                </a:cubicBezTo>
                <a:cubicBezTo>
                  <a:pt x="2206181" y="3749088"/>
                  <a:pt x="2204266" y="3749926"/>
                  <a:pt x="2203589" y="3751650"/>
                </a:cubicBezTo>
                <a:cubicBezTo>
                  <a:pt x="2202923" y="3753374"/>
                  <a:pt x="2203866" y="3755279"/>
                  <a:pt x="2205581" y="3755927"/>
                </a:cubicBezTo>
                <a:cubicBezTo>
                  <a:pt x="2212171" y="3758441"/>
                  <a:pt x="2219115" y="3760022"/>
                  <a:pt x="2226174" y="3760718"/>
                </a:cubicBezTo>
                <a:lnTo>
                  <a:pt x="2226545" y="3760718"/>
                </a:lnTo>
                <a:cubicBezTo>
                  <a:pt x="2228269" y="3760718"/>
                  <a:pt x="2229707" y="3759460"/>
                  <a:pt x="2229898" y="3757746"/>
                </a:cubicBezTo>
                <a:cubicBezTo>
                  <a:pt x="2230079" y="3755927"/>
                  <a:pt x="2228622" y="3754250"/>
                  <a:pt x="2226840" y="3754022"/>
                </a:cubicBezTo>
                <a:moveTo>
                  <a:pt x="2327148" y="111035"/>
                </a:moveTo>
                <a:cubicBezTo>
                  <a:pt x="2333682" y="113500"/>
                  <a:pt x="2340664" y="115132"/>
                  <a:pt x="2347703" y="115779"/>
                </a:cubicBezTo>
                <a:lnTo>
                  <a:pt x="2348093" y="115779"/>
                </a:lnTo>
                <a:cubicBezTo>
                  <a:pt x="2349799" y="115779"/>
                  <a:pt x="2351227" y="114523"/>
                  <a:pt x="2351427" y="112854"/>
                </a:cubicBezTo>
                <a:cubicBezTo>
                  <a:pt x="2351503" y="110942"/>
                  <a:pt x="2350189" y="109319"/>
                  <a:pt x="2348370" y="109128"/>
                </a:cubicBezTo>
                <a:cubicBezTo>
                  <a:pt x="2341912" y="108435"/>
                  <a:pt x="2335520" y="106951"/>
                  <a:pt x="2329415" y="104757"/>
                </a:cubicBezTo>
                <a:cubicBezTo>
                  <a:pt x="2327691" y="104157"/>
                  <a:pt x="2325795" y="105036"/>
                  <a:pt x="2325148" y="106756"/>
                </a:cubicBezTo>
                <a:cubicBezTo>
                  <a:pt x="2324462" y="108435"/>
                  <a:pt x="2325415" y="110338"/>
                  <a:pt x="2327148" y="111035"/>
                </a:cubicBezTo>
                <a:moveTo>
                  <a:pt x="1440637" y="98427"/>
                </a:moveTo>
                <a:cubicBezTo>
                  <a:pt x="1441323" y="98427"/>
                  <a:pt x="1441980" y="98246"/>
                  <a:pt x="1442552" y="97780"/>
                </a:cubicBezTo>
                <a:cubicBezTo>
                  <a:pt x="1448352" y="93599"/>
                  <a:pt x="1453496" y="88711"/>
                  <a:pt x="1457992" y="83311"/>
                </a:cubicBezTo>
                <a:cubicBezTo>
                  <a:pt x="1459125" y="81874"/>
                  <a:pt x="1458935" y="79777"/>
                  <a:pt x="1457497" y="78614"/>
                </a:cubicBezTo>
                <a:cubicBezTo>
                  <a:pt x="1456258" y="77502"/>
                  <a:pt x="1454172" y="77693"/>
                  <a:pt x="1452934" y="79130"/>
                </a:cubicBezTo>
                <a:cubicBezTo>
                  <a:pt x="1448819" y="84065"/>
                  <a:pt x="1444076" y="88520"/>
                  <a:pt x="1438732" y="92427"/>
                </a:cubicBezTo>
                <a:cubicBezTo>
                  <a:pt x="1437218" y="93501"/>
                  <a:pt x="1436913" y="95599"/>
                  <a:pt x="1437989" y="97129"/>
                </a:cubicBezTo>
                <a:cubicBezTo>
                  <a:pt x="1438637" y="97970"/>
                  <a:pt x="1439590" y="98427"/>
                  <a:pt x="1440637" y="98427"/>
                </a:cubicBezTo>
                <a:moveTo>
                  <a:pt x="184023" y="4004053"/>
                </a:moveTo>
                <a:cubicBezTo>
                  <a:pt x="184289" y="4004053"/>
                  <a:pt x="184489" y="4004053"/>
                  <a:pt x="184785" y="4003958"/>
                </a:cubicBezTo>
                <a:cubicBezTo>
                  <a:pt x="192024" y="4002281"/>
                  <a:pt x="199434" y="4000376"/>
                  <a:pt x="206693" y="3998052"/>
                </a:cubicBezTo>
                <a:cubicBezTo>
                  <a:pt x="208483" y="3997500"/>
                  <a:pt x="209435" y="3995680"/>
                  <a:pt x="208873" y="3993861"/>
                </a:cubicBezTo>
                <a:cubicBezTo>
                  <a:pt x="208302" y="3992147"/>
                  <a:pt x="206473" y="3991127"/>
                  <a:pt x="204701" y="3991680"/>
                </a:cubicBezTo>
                <a:cubicBezTo>
                  <a:pt x="197529" y="3993861"/>
                  <a:pt x="190290" y="3995776"/>
                  <a:pt x="183156" y="3997395"/>
                </a:cubicBezTo>
                <a:cubicBezTo>
                  <a:pt x="181337" y="3997776"/>
                  <a:pt x="180298" y="3999586"/>
                  <a:pt x="180651" y="4001395"/>
                </a:cubicBezTo>
                <a:cubicBezTo>
                  <a:pt x="181156" y="4003043"/>
                  <a:pt x="182489" y="4004053"/>
                  <a:pt x="184023" y="4004053"/>
                </a:cubicBezTo>
                <a:moveTo>
                  <a:pt x="230200" y="4211717"/>
                </a:moveTo>
                <a:cubicBezTo>
                  <a:pt x="229057" y="4210269"/>
                  <a:pt x="226962" y="4210098"/>
                  <a:pt x="225552" y="4211250"/>
                </a:cubicBezTo>
                <a:cubicBezTo>
                  <a:pt x="224104" y="4212355"/>
                  <a:pt x="223828" y="4214460"/>
                  <a:pt x="225057" y="4215889"/>
                </a:cubicBezTo>
                <a:cubicBezTo>
                  <a:pt x="229352" y="4221347"/>
                  <a:pt x="234410" y="4226176"/>
                  <a:pt x="240011" y="4230281"/>
                </a:cubicBezTo>
                <a:cubicBezTo>
                  <a:pt x="240592" y="4230786"/>
                  <a:pt x="241363" y="4230958"/>
                  <a:pt x="242011" y="4230958"/>
                </a:cubicBezTo>
                <a:cubicBezTo>
                  <a:pt x="243059" y="4230958"/>
                  <a:pt x="244011" y="4230500"/>
                  <a:pt x="244697" y="4229624"/>
                </a:cubicBezTo>
                <a:cubicBezTo>
                  <a:pt x="245736" y="4228091"/>
                  <a:pt x="245469" y="4226090"/>
                  <a:pt x="243916" y="4224966"/>
                </a:cubicBezTo>
                <a:cubicBezTo>
                  <a:pt x="238782" y="4221052"/>
                  <a:pt x="234201" y="4216670"/>
                  <a:pt x="230200" y="4211717"/>
                </a:cubicBezTo>
                <a:moveTo>
                  <a:pt x="230591" y="4147623"/>
                </a:moveTo>
                <a:cubicBezTo>
                  <a:pt x="229248" y="4146280"/>
                  <a:pt x="227162" y="4146280"/>
                  <a:pt x="225914" y="4147623"/>
                </a:cubicBezTo>
                <a:lnTo>
                  <a:pt x="209750" y="4163816"/>
                </a:lnTo>
                <a:lnTo>
                  <a:pt x="209835" y="4157158"/>
                </a:lnTo>
                <a:cubicBezTo>
                  <a:pt x="209835" y="4110838"/>
                  <a:pt x="247555" y="4073119"/>
                  <a:pt x="293818" y="4073119"/>
                </a:cubicBezTo>
                <a:cubicBezTo>
                  <a:pt x="318906" y="4073119"/>
                  <a:pt x="342405" y="4084187"/>
                  <a:pt x="358416" y="4103437"/>
                </a:cubicBezTo>
                <a:cubicBezTo>
                  <a:pt x="359559" y="4104837"/>
                  <a:pt x="361655" y="4105018"/>
                  <a:pt x="363074" y="4103808"/>
                </a:cubicBezTo>
                <a:cubicBezTo>
                  <a:pt x="364531" y="4102665"/>
                  <a:pt x="364693" y="4100560"/>
                  <a:pt x="363560" y="4099122"/>
                </a:cubicBezTo>
                <a:cubicBezTo>
                  <a:pt x="346205" y="4078376"/>
                  <a:pt x="320792" y="4066375"/>
                  <a:pt x="293818" y="4066375"/>
                </a:cubicBezTo>
                <a:cubicBezTo>
                  <a:pt x="243830" y="4066375"/>
                  <a:pt x="203159" y="4107028"/>
                  <a:pt x="203159" y="4156929"/>
                </a:cubicBezTo>
                <a:lnTo>
                  <a:pt x="203063" y="4163625"/>
                </a:lnTo>
                <a:lnTo>
                  <a:pt x="186880" y="4147433"/>
                </a:lnTo>
                <a:cubicBezTo>
                  <a:pt x="185547" y="4146090"/>
                  <a:pt x="183432" y="4146090"/>
                  <a:pt x="182194" y="4147433"/>
                </a:cubicBezTo>
                <a:cubicBezTo>
                  <a:pt x="180880" y="4148738"/>
                  <a:pt x="180880" y="4150833"/>
                  <a:pt x="182194" y="4152091"/>
                </a:cubicBezTo>
                <a:lnTo>
                  <a:pt x="204006" y="4173903"/>
                </a:lnTo>
                <a:cubicBezTo>
                  <a:pt x="204692" y="4174551"/>
                  <a:pt x="205549" y="4174874"/>
                  <a:pt x="206378" y="4174874"/>
                </a:cubicBezTo>
                <a:cubicBezTo>
                  <a:pt x="207245" y="4174874"/>
                  <a:pt x="208112" y="4174551"/>
                  <a:pt x="208779" y="4173903"/>
                </a:cubicBezTo>
                <a:lnTo>
                  <a:pt x="230591" y="4152091"/>
                </a:lnTo>
                <a:cubicBezTo>
                  <a:pt x="231924" y="4151081"/>
                  <a:pt x="231924" y="4148928"/>
                  <a:pt x="230591" y="4147623"/>
                </a:cubicBezTo>
                <a:moveTo>
                  <a:pt x="282873" y="4240083"/>
                </a:moveTo>
                <a:cubicBezTo>
                  <a:pt x="276406" y="4239435"/>
                  <a:pt x="270005" y="4237892"/>
                  <a:pt x="263909" y="4235711"/>
                </a:cubicBezTo>
                <a:cubicBezTo>
                  <a:pt x="262223" y="4235158"/>
                  <a:pt x="260309" y="4235987"/>
                  <a:pt x="259632" y="4237711"/>
                </a:cubicBezTo>
                <a:cubicBezTo>
                  <a:pt x="258966" y="4239435"/>
                  <a:pt x="259909" y="4241340"/>
                  <a:pt x="261632" y="4241997"/>
                </a:cubicBezTo>
                <a:cubicBezTo>
                  <a:pt x="268224" y="4244502"/>
                  <a:pt x="275177" y="4246083"/>
                  <a:pt x="282216" y="4246779"/>
                </a:cubicBezTo>
                <a:lnTo>
                  <a:pt x="282587" y="4246779"/>
                </a:lnTo>
                <a:cubicBezTo>
                  <a:pt x="284321" y="4246779"/>
                  <a:pt x="285722" y="4245541"/>
                  <a:pt x="285922" y="4243807"/>
                </a:cubicBezTo>
                <a:cubicBezTo>
                  <a:pt x="286035" y="4241892"/>
                  <a:pt x="284664" y="4240264"/>
                  <a:pt x="282873" y="4240083"/>
                </a:cubicBezTo>
                <a:moveTo>
                  <a:pt x="932202" y="268937"/>
                </a:moveTo>
                <a:lnTo>
                  <a:pt x="932116" y="275634"/>
                </a:lnTo>
                <a:lnTo>
                  <a:pt x="915914" y="259403"/>
                </a:lnTo>
                <a:cubicBezTo>
                  <a:pt x="914581" y="258096"/>
                  <a:pt x="912476" y="258096"/>
                  <a:pt x="911247" y="259403"/>
                </a:cubicBezTo>
                <a:cubicBezTo>
                  <a:pt x="909904" y="260747"/>
                  <a:pt x="909904" y="262840"/>
                  <a:pt x="911247" y="264100"/>
                </a:cubicBezTo>
                <a:lnTo>
                  <a:pt x="933155" y="285913"/>
                </a:lnTo>
                <a:cubicBezTo>
                  <a:pt x="933802" y="286559"/>
                  <a:pt x="934659" y="286834"/>
                  <a:pt x="935526" y="286834"/>
                </a:cubicBezTo>
                <a:cubicBezTo>
                  <a:pt x="936374" y="286834"/>
                  <a:pt x="937250" y="286559"/>
                  <a:pt x="937927" y="285913"/>
                </a:cubicBezTo>
                <a:lnTo>
                  <a:pt x="959825" y="264100"/>
                </a:lnTo>
                <a:cubicBezTo>
                  <a:pt x="960958" y="263021"/>
                  <a:pt x="960958" y="260937"/>
                  <a:pt x="959615" y="259631"/>
                </a:cubicBezTo>
                <a:cubicBezTo>
                  <a:pt x="958301" y="258277"/>
                  <a:pt x="956196" y="258277"/>
                  <a:pt x="954967" y="259631"/>
                </a:cubicBezTo>
                <a:lnTo>
                  <a:pt x="938756" y="275815"/>
                </a:lnTo>
                <a:lnTo>
                  <a:pt x="938889" y="269118"/>
                </a:lnTo>
                <a:cubicBezTo>
                  <a:pt x="938889" y="222847"/>
                  <a:pt x="976598" y="185128"/>
                  <a:pt x="1022871" y="185128"/>
                </a:cubicBezTo>
                <a:cubicBezTo>
                  <a:pt x="1047902" y="185128"/>
                  <a:pt x="1071458" y="196193"/>
                  <a:pt x="1087441" y="215396"/>
                </a:cubicBezTo>
                <a:cubicBezTo>
                  <a:pt x="1088584" y="216847"/>
                  <a:pt x="1090708" y="217029"/>
                  <a:pt x="1092127" y="215768"/>
                </a:cubicBezTo>
                <a:cubicBezTo>
                  <a:pt x="1093537" y="214656"/>
                  <a:pt x="1093746" y="212568"/>
                  <a:pt x="1092603" y="211122"/>
                </a:cubicBezTo>
                <a:cubicBezTo>
                  <a:pt x="1075258" y="190374"/>
                  <a:pt x="1049921" y="178384"/>
                  <a:pt x="1022871" y="178384"/>
                </a:cubicBezTo>
                <a:cubicBezTo>
                  <a:pt x="972864" y="178384"/>
                  <a:pt x="932202" y="219028"/>
                  <a:pt x="932202" y="268937"/>
                </a:cubicBezTo>
                <a:moveTo>
                  <a:pt x="204778" y="3928853"/>
                </a:moveTo>
                <a:cubicBezTo>
                  <a:pt x="204778" y="3946750"/>
                  <a:pt x="190205" y="3961314"/>
                  <a:pt x="172298" y="3961314"/>
                </a:cubicBezTo>
                <a:cubicBezTo>
                  <a:pt x="154381" y="3961314"/>
                  <a:pt x="139817" y="3946750"/>
                  <a:pt x="139817" y="3928853"/>
                </a:cubicBezTo>
                <a:cubicBezTo>
                  <a:pt x="139817" y="3903869"/>
                  <a:pt x="164487" y="3867179"/>
                  <a:pt x="172298" y="3867179"/>
                </a:cubicBezTo>
                <a:cubicBezTo>
                  <a:pt x="180108" y="3867179"/>
                  <a:pt x="204778" y="3903869"/>
                  <a:pt x="204778" y="3928853"/>
                </a:cubicBezTo>
                <a:moveTo>
                  <a:pt x="172298" y="3954666"/>
                </a:moveTo>
                <a:cubicBezTo>
                  <a:pt x="186566" y="3954666"/>
                  <a:pt x="198111" y="3943036"/>
                  <a:pt x="198111" y="3928853"/>
                </a:cubicBezTo>
                <a:cubicBezTo>
                  <a:pt x="198111" y="3907041"/>
                  <a:pt x="177822" y="3878809"/>
                  <a:pt x="172298" y="3874256"/>
                </a:cubicBezTo>
                <a:cubicBezTo>
                  <a:pt x="166764" y="3878809"/>
                  <a:pt x="146475" y="3907041"/>
                  <a:pt x="146475" y="3928853"/>
                </a:cubicBezTo>
                <a:cubicBezTo>
                  <a:pt x="146475" y="3943036"/>
                  <a:pt x="158115" y="3954666"/>
                  <a:pt x="172298" y="3954666"/>
                </a:cubicBezTo>
                <a:moveTo>
                  <a:pt x="116491" y="4210088"/>
                </a:moveTo>
                <a:cubicBezTo>
                  <a:pt x="112386" y="4215060"/>
                  <a:pt x="107623" y="4219528"/>
                  <a:pt x="102279" y="4223433"/>
                </a:cubicBezTo>
                <a:cubicBezTo>
                  <a:pt x="100765" y="4224509"/>
                  <a:pt x="100479" y="4226595"/>
                  <a:pt x="101536" y="4228091"/>
                </a:cubicBezTo>
                <a:cubicBezTo>
                  <a:pt x="102184" y="4228967"/>
                  <a:pt x="103146" y="4229434"/>
                  <a:pt x="104194" y="4229434"/>
                </a:cubicBezTo>
                <a:cubicBezTo>
                  <a:pt x="104851" y="4229434"/>
                  <a:pt x="105527" y="4229253"/>
                  <a:pt x="106089" y="4228776"/>
                </a:cubicBezTo>
                <a:cubicBezTo>
                  <a:pt x="111900" y="4224595"/>
                  <a:pt x="117043" y="4219718"/>
                  <a:pt x="121529" y="4214270"/>
                </a:cubicBezTo>
                <a:cubicBezTo>
                  <a:pt x="122672" y="4212879"/>
                  <a:pt x="122491" y="4210784"/>
                  <a:pt x="121044" y="4209621"/>
                </a:cubicBezTo>
                <a:cubicBezTo>
                  <a:pt x="119729" y="4208460"/>
                  <a:pt x="117624" y="4208688"/>
                  <a:pt x="116491" y="4210088"/>
                </a:cubicBezTo>
                <a:moveTo>
                  <a:pt x="140675" y="4140279"/>
                </a:moveTo>
                <a:cubicBezTo>
                  <a:pt x="140094" y="4139717"/>
                  <a:pt x="139255" y="4139336"/>
                  <a:pt x="138303" y="4139336"/>
                </a:cubicBezTo>
                <a:cubicBezTo>
                  <a:pt x="137341" y="4139336"/>
                  <a:pt x="136570" y="4139717"/>
                  <a:pt x="135912" y="4140279"/>
                </a:cubicBezTo>
                <a:lnTo>
                  <a:pt x="114090" y="4162092"/>
                </a:lnTo>
                <a:cubicBezTo>
                  <a:pt x="112757" y="4163435"/>
                  <a:pt x="112757" y="4165530"/>
                  <a:pt x="114090" y="4166730"/>
                </a:cubicBezTo>
                <a:cubicBezTo>
                  <a:pt x="115443" y="4168093"/>
                  <a:pt x="117529" y="4168093"/>
                  <a:pt x="118757" y="4166730"/>
                </a:cubicBezTo>
                <a:lnTo>
                  <a:pt x="134931" y="4150557"/>
                </a:lnTo>
                <a:lnTo>
                  <a:pt x="134931" y="4157139"/>
                </a:lnTo>
                <a:cubicBezTo>
                  <a:pt x="135141" y="4166368"/>
                  <a:pt x="132093" y="4181627"/>
                  <a:pt x="128397" y="4190552"/>
                </a:cubicBezTo>
                <a:cubicBezTo>
                  <a:pt x="127625" y="4192277"/>
                  <a:pt x="128492" y="4194182"/>
                  <a:pt x="130092" y="4194972"/>
                </a:cubicBezTo>
                <a:cubicBezTo>
                  <a:pt x="130493" y="4195163"/>
                  <a:pt x="130940" y="4195239"/>
                  <a:pt x="131436" y="4195239"/>
                </a:cubicBezTo>
                <a:cubicBezTo>
                  <a:pt x="132769" y="4195239"/>
                  <a:pt x="133998" y="4194439"/>
                  <a:pt x="134483" y="4193238"/>
                </a:cubicBezTo>
                <a:cubicBezTo>
                  <a:pt x="138674" y="4183447"/>
                  <a:pt x="141798" y="4167254"/>
                  <a:pt x="141627" y="4157139"/>
                </a:cubicBezTo>
                <a:lnTo>
                  <a:pt x="141627" y="4150652"/>
                </a:lnTo>
                <a:lnTo>
                  <a:pt x="157810" y="4166845"/>
                </a:lnTo>
                <a:cubicBezTo>
                  <a:pt x="158477" y="4167521"/>
                  <a:pt x="159344" y="4167807"/>
                  <a:pt x="160211" y="4167807"/>
                </a:cubicBezTo>
                <a:cubicBezTo>
                  <a:pt x="161068" y="4167807"/>
                  <a:pt x="161906" y="4167521"/>
                  <a:pt x="162582" y="4166845"/>
                </a:cubicBezTo>
                <a:cubicBezTo>
                  <a:pt x="163906" y="4165530"/>
                  <a:pt x="163906" y="4163435"/>
                  <a:pt x="162582" y="4162187"/>
                </a:cubicBezTo>
                <a:lnTo>
                  <a:pt x="140675" y="4140279"/>
                </a:lnTo>
                <a:close/>
                <a:moveTo>
                  <a:pt x="161344" y="3997128"/>
                </a:moveTo>
                <a:cubicBezTo>
                  <a:pt x="154857" y="3996461"/>
                  <a:pt x="148485" y="3994937"/>
                  <a:pt x="142389" y="3992756"/>
                </a:cubicBezTo>
                <a:cubicBezTo>
                  <a:pt x="140675" y="3992156"/>
                  <a:pt x="138769" y="3993033"/>
                  <a:pt x="138103" y="3994747"/>
                </a:cubicBezTo>
                <a:cubicBezTo>
                  <a:pt x="137436" y="3996461"/>
                  <a:pt x="138389" y="3998376"/>
                  <a:pt x="140112" y="3999033"/>
                </a:cubicBezTo>
                <a:cubicBezTo>
                  <a:pt x="146675" y="4001491"/>
                  <a:pt x="153628" y="4003119"/>
                  <a:pt x="160668" y="4003777"/>
                </a:cubicBezTo>
                <a:lnTo>
                  <a:pt x="161068" y="4003777"/>
                </a:lnTo>
                <a:cubicBezTo>
                  <a:pt x="162763" y="4003777"/>
                  <a:pt x="164202" y="4002567"/>
                  <a:pt x="164392" y="4000834"/>
                </a:cubicBezTo>
                <a:cubicBezTo>
                  <a:pt x="164582" y="3998948"/>
                  <a:pt x="163153" y="3997319"/>
                  <a:pt x="161344" y="3997128"/>
                </a:cubicBezTo>
                <a:moveTo>
                  <a:pt x="326307" y="4234691"/>
                </a:moveTo>
                <a:cubicBezTo>
                  <a:pt x="319164" y="4236882"/>
                  <a:pt x="311934" y="4238787"/>
                  <a:pt x="304800" y="4240416"/>
                </a:cubicBezTo>
                <a:cubicBezTo>
                  <a:pt x="302990" y="4240787"/>
                  <a:pt x="301952" y="4242597"/>
                  <a:pt x="302304" y="4244407"/>
                </a:cubicBezTo>
                <a:cubicBezTo>
                  <a:pt x="302685" y="4245902"/>
                  <a:pt x="304029" y="4246969"/>
                  <a:pt x="305543" y="4246969"/>
                </a:cubicBezTo>
                <a:cubicBezTo>
                  <a:pt x="305848" y="4246969"/>
                  <a:pt x="306028" y="4246969"/>
                  <a:pt x="306314" y="4246874"/>
                </a:cubicBezTo>
                <a:cubicBezTo>
                  <a:pt x="313534" y="4245159"/>
                  <a:pt x="320993" y="4243245"/>
                  <a:pt x="328213" y="4240968"/>
                </a:cubicBezTo>
                <a:cubicBezTo>
                  <a:pt x="330032" y="4240416"/>
                  <a:pt x="330975" y="4238597"/>
                  <a:pt x="330412" y="4236777"/>
                </a:cubicBezTo>
                <a:cubicBezTo>
                  <a:pt x="329927" y="4235158"/>
                  <a:pt x="328031" y="4234101"/>
                  <a:pt x="326307" y="4234691"/>
                </a:cubicBezTo>
                <a:moveTo>
                  <a:pt x="473583" y="4147623"/>
                </a:moveTo>
                <a:cubicBezTo>
                  <a:pt x="472230" y="4146280"/>
                  <a:pt x="470135" y="4146280"/>
                  <a:pt x="468906" y="4147623"/>
                </a:cubicBezTo>
                <a:lnTo>
                  <a:pt x="452723" y="4163816"/>
                </a:lnTo>
                <a:lnTo>
                  <a:pt x="452799" y="4157158"/>
                </a:lnTo>
                <a:cubicBezTo>
                  <a:pt x="452799" y="4110838"/>
                  <a:pt x="490528" y="4073119"/>
                  <a:pt x="536810" y="4073119"/>
                </a:cubicBezTo>
                <a:cubicBezTo>
                  <a:pt x="561880" y="4073119"/>
                  <a:pt x="585388" y="4084187"/>
                  <a:pt x="601389" y="4103437"/>
                </a:cubicBezTo>
                <a:cubicBezTo>
                  <a:pt x="602552" y="4104837"/>
                  <a:pt x="604647" y="4105018"/>
                  <a:pt x="606066" y="4103808"/>
                </a:cubicBezTo>
                <a:cubicBezTo>
                  <a:pt x="607504" y="4102665"/>
                  <a:pt x="607686" y="4100560"/>
                  <a:pt x="606542" y="4099122"/>
                </a:cubicBezTo>
                <a:cubicBezTo>
                  <a:pt x="589197" y="4078376"/>
                  <a:pt x="563870" y="4066375"/>
                  <a:pt x="536810" y="4066375"/>
                </a:cubicBezTo>
                <a:cubicBezTo>
                  <a:pt x="486813" y="4066375"/>
                  <a:pt x="446141" y="4107028"/>
                  <a:pt x="446141" y="4156929"/>
                </a:cubicBezTo>
                <a:lnTo>
                  <a:pt x="446046" y="4163625"/>
                </a:lnTo>
                <a:lnTo>
                  <a:pt x="429863" y="4147433"/>
                </a:lnTo>
                <a:cubicBezTo>
                  <a:pt x="428520" y="4146090"/>
                  <a:pt x="426415" y="4146090"/>
                  <a:pt x="425186" y="4147433"/>
                </a:cubicBezTo>
                <a:cubicBezTo>
                  <a:pt x="423863" y="4148738"/>
                  <a:pt x="423863" y="4150833"/>
                  <a:pt x="425186" y="4152091"/>
                </a:cubicBezTo>
                <a:lnTo>
                  <a:pt x="447094" y="4173903"/>
                </a:lnTo>
                <a:cubicBezTo>
                  <a:pt x="447770" y="4174551"/>
                  <a:pt x="448599" y="4174874"/>
                  <a:pt x="449466" y="4174874"/>
                </a:cubicBezTo>
                <a:cubicBezTo>
                  <a:pt x="450332" y="4174874"/>
                  <a:pt x="451171" y="4174551"/>
                  <a:pt x="451866" y="4173903"/>
                </a:cubicBezTo>
                <a:lnTo>
                  <a:pt x="473773" y="4152091"/>
                </a:lnTo>
                <a:cubicBezTo>
                  <a:pt x="474907" y="4151081"/>
                  <a:pt x="474907" y="4148928"/>
                  <a:pt x="473583" y="4147623"/>
                </a:cubicBezTo>
                <a:moveTo>
                  <a:pt x="525856" y="4240083"/>
                </a:moveTo>
                <a:cubicBezTo>
                  <a:pt x="519398" y="4239435"/>
                  <a:pt x="512997" y="4237892"/>
                  <a:pt x="506911" y="4235711"/>
                </a:cubicBezTo>
                <a:cubicBezTo>
                  <a:pt x="505197" y="4235158"/>
                  <a:pt x="503301" y="4235987"/>
                  <a:pt x="502625" y="4237711"/>
                </a:cubicBezTo>
                <a:cubicBezTo>
                  <a:pt x="501958" y="4239435"/>
                  <a:pt x="502911" y="4241340"/>
                  <a:pt x="504634" y="4241997"/>
                </a:cubicBezTo>
                <a:cubicBezTo>
                  <a:pt x="511207" y="4244502"/>
                  <a:pt x="518141" y="4246083"/>
                  <a:pt x="525208" y="4246779"/>
                </a:cubicBezTo>
                <a:lnTo>
                  <a:pt x="525580" y="4246779"/>
                </a:lnTo>
                <a:cubicBezTo>
                  <a:pt x="527304" y="4246779"/>
                  <a:pt x="528714" y="4245541"/>
                  <a:pt x="528904" y="4243807"/>
                </a:cubicBezTo>
                <a:cubicBezTo>
                  <a:pt x="529009" y="4241892"/>
                  <a:pt x="527666" y="4240264"/>
                  <a:pt x="525856" y="4240083"/>
                </a:cubicBezTo>
                <a:moveTo>
                  <a:pt x="83325" y="4234691"/>
                </a:moveTo>
                <a:cubicBezTo>
                  <a:pt x="76181" y="4236882"/>
                  <a:pt x="68952" y="4238787"/>
                  <a:pt x="61817" y="4240416"/>
                </a:cubicBezTo>
                <a:cubicBezTo>
                  <a:pt x="59998" y="4240787"/>
                  <a:pt x="58950" y="4242597"/>
                  <a:pt x="59312" y="4244407"/>
                </a:cubicBezTo>
                <a:cubicBezTo>
                  <a:pt x="59693" y="4245902"/>
                  <a:pt x="61055" y="4246969"/>
                  <a:pt x="62560" y="4246969"/>
                </a:cubicBezTo>
                <a:cubicBezTo>
                  <a:pt x="62865" y="4246969"/>
                  <a:pt x="63055" y="4246969"/>
                  <a:pt x="63322" y="4246874"/>
                </a:cubicBezTo>
                <a:cubicBezTo>
                  <a:pt x="70561" y="4245159"/>
                  <a:pt x="78000" y="4243245"/>
                  <a:pt x="85230" y="4240968"/>
                </a:cubicBezTo>
                <a:cubicBezTo>
                  <a:pt x="87039" y="4240416"/>
                  <a:pt x="88002" y="4238597"/>
                  <a:pt x="87420" y="4236777"/>
                </a:cubicBezTo>
                <a:cubicBezTo>
                  <a:pt x="86953" y="4235158"/>
                  <a:pt x="85048" y="4234101"/>
                  <a:pt x="83325" y="4234691"/>
                </a:cubicBezTo>
                <a:moveTo>
                  <a:pt x="473183" y="4211717"/>
                </a:moveTo>
                <a:cubicBezTo>
                  <a:pt x="472040" y="4210269"/>
                  <a:pt x="469945" y="4210098"/>
                  <a:pt x="468516" y="4211250"/>
                </a:cubicBezTo>
                <a:cubicBezTo>
                  <a:pt x="467087" y="4212355"/>
                  <a:pt x="466810" y="4214460"/>
                  <a:pt x="468039" y="4215889"/>
                </a:cubicBezTo>
                <a:cubicBezTo>
                  <a:pt x="472316" y="4221347"/>
                  <a:pt x="477364" y="4226176"/>
                  <a:pt x="482994" y="4230281"/>
                </a:cubicBezTo>
                <a:cubicBezTo>
                  <a:pt x="483575" y="4230786"/>
                  <a:pt x="484318" y="4230958"/>
                  <a:pt x="484994" y="4230958"/>
                </a:cubicBezTo>
                <a:cubicBezTo>
                  <a:pt x="486051" y="4230958"/>
                  <a:pt x="486994" y="4230500"/>
                  <a:pt x="487670" y="4229624"/>
                </a:cubicBezTo>
                <a:cubicBezTo>
                  <a:pt x="488709" y="4228091"/>
                  <a:pt x="488452" y="4226090"/>
                  <a:pt x="486908" y="4224966"/>
                </a:cubicBezTo>
                <a:cubicBezTo>
                  <a:pt x="481765" y="4221052"/>
                  <a:pt x="477183" y="4216670"/>
                  <a:pt x="473183" y="4211717"/>
                </a:cubicBezTo>
                <a:moveTo>
                  <a:pt x="569290" y="4171807"/>
                </a:moveTo>
                <a:cubicBezTo>
                  <a:pt x="569290" y="4189714"/>
                  <a:pt x="554717" y="4204278"/>
                  <a:pt x="536810" y="4204278"/>
                </a:cubicBezTo>
                <a:cubicBezTo>
                  <a:pt x="518903" y="4204278"/>
                  <a:pt x="504349" y="4189714"/>
                  <a:pt x="504349" y="4171807"/>
                </a:cubicBezTo>
                <a:cubicBezTo>
                  <a:pt x="504349" y="4146833"/>
                  <a:pt x="529018" y="4110190"/>
                  <a:pt x="536810" y="4110190"/>
                </a:cubicBezTo>
                <a:cubicBezTo>
                  <a:pt x="544620" y="4110190"/>
                  <a:pt x="569290" y="4146833"/>
                  <a:pt x="569290" y="4171807"/>
                </a:cubicBezTo>
                <a:moveTo>
                  <a:pt x="536810" y="4197620"/>
                </a:moveTo>
                <a:cubicBezTo>
                  <a:pt x="551107" y="4197620"/>
                  <a:pt x="562623" y="4185990"/>
                  <a:pt x="562623" y="4171807"/>
                </a:cubicBezTo>
                <a:cubicBezTo>
                  <a:pt x="562623" y="4149995"/>
                  <a:pt x="542344" y="4121810"/>
                  <a:pt x="536810" y="4117210"/>
                </a:cubicBezTo>
                <a:cubicBezTo>
                  <a:pt x="531295" y="4121810"/>
                  <a:pt x="510997" y="4149995"/>
                  <a:pt x="510997" y="4171807"/>
                </a:cubicBezTo>
                <a:cubicBezTo>
                  <a:pt x="510997" y="4185990"/>
                  <a:pt x="522618" y="4197620"/>
                  <a:pt x="536810" y="4197620"/>
                </a:cubicBezTo>
                <a:moveTo>
                  <a:pt x="359473" y="4210088"/>
                </a:moveTo>
                <a:cubicBezTo>
                  <a:pt x="355339" y="4215060"/>
                  <a:pt x="350605" y="4219528"/>
                  <a:pt x="345262" y="4223433"/>
                </a:cubicBezTo>
                <a:cubicBezTo>
                  <a:pt x="343748" y="4224509"/>
                  <a:pt x="343452" y="4226595"/>
                  <a:pt x="344519" y="4228091"/>
                </a:cubicBezTo>
                <a:cubicBezTo>
                  <a:pt x="345167" y="4228967"/>
                  <a:pt x="346120" y="4229434"/>
                  <a:pt x="347167" y="4229434"/>
                </a:cubicBezTo>
                <a:cubicBezTo>
                  <a:pt x="347843" y="4229434"/>
                  <a:pt x="348519" y="4229253"/>
                  <a:pt x="349177" y="4228776"/>
                </a:cubicBezTo>
                <a:cubicBezTo>
                  <a:pt x="354892" y="4224595"/>
                  <a:pt x="360121" y="4219718"/>
                  <a:pt x="364617" y="4214270"/>
                </a:cubicBezTo>
                <a:cubicBezTo>
                  <a:pt x="365750" y="4212879"/>
                  <a:pt x="365560" y="4210784"/>
                  <a:pt x="364121" y="4209621"/>
                </a:cubicBezTo>
                <a:cubicBezTo>
                  <a:pt x="362702" y="4208460"/>
                  <a:pt x="360607" y="4208688"/>
                  <a:pt x="359473" y="4210088"/>
                </a:cubicBezTo>
                <a:moveTo>
                  <a:pt x="426996" y="4004053"/>
                </a:moveTo>
                <a:cubicBezTo>
                  <a:pt x="427291" y="4004053"/>
                  <a:pt x="427463" y="4004053"/>
                  <a:pt x="427758" y="4003958"/>
                </a:cubicBezTo>
                <a:cubicBezTo>
                  <a:pt x="434997" y="4002281"/>
                  <a:pt x="442426" y="4000376"/>
                  <a:pt x="449666" y="3998052"/>
                </a:cubicBezTo>
                <a:cubicBezTo>
                  <a:pt x="451475" y="3997500"/>
                  <a:pt x="452418" y="3995680"/>
                  <a:pt x="451866" y="3993861"/>
                </a:cubicBezTo>
                <a:cubicBezTo>
                  <a:pt x="451275" y="3992147"/>
                  <a:pt x="449475" y="3991127"/>
                  <a:pt x="447675" y="3991680"/>
                </a:cubicBezTo>
                <a:cubicBezTo>
                  <a:pt x="440512" y="3993861"/>
                  <a:pt x="433283" y="3995776"/>
                  <a:pt x="426148" y="3997395"/>
                </a:cubicBezTo>
                <a:cubicBezTo>
                  <a:pt x="424329" y="3997776"/>
                  <a:pt x="423281" y="3999586"/>
                  <a:pt x="423653" y="4001395"/>
                </a:cubicBezTo>
                <a:cubicBezTo>
                  <a:pt x="424148" y="4003043"/>
                  <a:pt x="425462" y="4004053"/>
                  <a:pt x="426996" y="4004053"/>
                </a:cubicBezTo>
                <a:moveTo>
                  <a:pt x="383657" y="4140279"/>
                </a:moveTo>
                <a:cubicBezTo>
                  <a:pt x="383076" y="4139717"/>
                  <a:pt x="382238" y="4139336"/>
                  <a:pt x="381285" y="4139336"/>
                </a:cubicBezTo>
                <a:cubicBezTo>
                  <a:pt x="380323" y="4139336"/>
                  <a:pt x="379562" y="4139717"/>
                  <a:pt x="378895" y="4140279"/>
                </a:cubicBezTo>
                <a:lnTo>
                  <a:pt x="357073" y="4162092"/>
                </a:lnTo>
                <a:cubicBezTo>
                  <a:pt x="355749" y="4163435"/>
                  <a:pt x="355749" y="4165530"/>
                  <a:pt x="357073" y="4166730"/>
                </a:cubicBezTo>
                <a:cubicBezTo>
                  <a:pt x="358426" y="4168093"/>
                  <a:pt x="360512" y="4168093"/>
                  <a:pt x="361750" y="4166730"/>
                </a:cubicBezTo>
                <a:lnTo>
                  <a:pt x="377933" y="4150557"/>
                </a:lnTo>
                <a:lnTo>
                  <a:pt x="377933" y="4157139"/>
                </a:lnTo>
                <a:cubicBezTo>
                  <a:pt x="378123" y="4166368"/>
                  <a:pt x="375075" y="4181627"/>
                  <a:pt x="371380" y="4190552"/>
                </a:cubicBezTo>
                <a:cubicBezTo>
                  <a:pt x="370618" y="4192277"/>
                  <a:pt x="371465" y="4194182"/>
                  <a:pt x="373075" y="4194972"/>
                </a:cubicBezTo>
                <a:cubicBezTo>
                  <a:pt x="373551" y="4195163"/>
                  <a:pt x="373923" y="4195239"/>
                  <a:pt x="374418" y="4195239"/>
                </a:cubicBezTo>
                <a:cubicBezTo>
                  <a:pt x="375751" y="4195239"/>
                  <a:pt x="376990" y="4194439"/>
                  <a:pt x="377466" y="4193238"/>
                </a:cubicBezTo>
                <a:cubicBezTo>
                  <a:pt x="381657" y="4183447"/>
                  <a:pt x="384791" y="4167254"/>
                  <a:pt x="384610" y="4157139"/>
                </a:cubicBezTo>
                <a:lnTo>
                  <a:pt x="384610" y="4150652"/>
                </a:lnTo>
                <a:lnTo>
                  <a:pt x="400802" y="4166845"/>
                </a:lnTo>
                <a:cubicBezTo>
                  <a:pt x="401469" y="4167521"/>
                  <a:pt x="402327" y="4167807"/>
                  <a:pt x="403184" y="4167807"/>
                </a:cubicBezTo>
                <a:cubicBezTo>
                  <a:pt x="404050" y="4167807"/>
                  <a:pt x="404879" y="4167521"/>
                  <a:pt x="405565" y="4166845"/>
                </a:cubicBezTo>
                <a:cubicBezTo>
                  <a:pt x="406889" y="4165530"/>
                  <a:pt x="406889" y="4163435"/>
                  <a:pt x="405565" y="4162187"/>
                </a:cubicBezTo>
                <a:lnTo>
                  <a:pt x="383657" y="4140279"/>
                </a:lnTo>
                <a:close/>
                <a:moveTo>
                  <a:pt x="404336" y="3997128"/>
                </a:moveTo>
                <a:cubicBezTo>
                  <a:pt x="397830" y="3996461"/>
                  <a:pt x="391449" y="3994937"/>
                  <a:pt x="385372" y="3992756"/>
                </a:cubicBezTo>
                <a:cubicBezTo>
                  <a:pt x="383667" y="3992156"/>
                  <a:pt x="381752" y="3993033"/>
                  <a:pt x="381076" y="3994747"/>
                </a:cubicBezTo>
                <a:cubicBezTo>
                  <a:pt x="380429" y="3996461"/>
                  <a:pt x="381372" y="3998376"/>
                  <a:pt x="383076" y="3999033"/>
                </a:cubicBezTo>
                <a:cubicBezTo>
                  <a:pt x="389658" y="4001491"/>
                  <a:pt x="396602" y="4003119"/>
                  <a:pt x="403650" y="4003777"/>
                </a:cubicBezTo>
                <a:lnTo>
                  <a:pt x="404041" y="4003777"/>
                </a:lnTo>
                <a:cubicBezTo>
                  <a:pt x="405736" y="4003777"/>
                  <a:pt x="407184" y="4002567"/>
                  <a:pt x="407375" y="4000834"/>
                </a:cubicBezTo>
                <a:cubicBezTo>
                  <a:pt x="407555" y="3998948"/>
                  <a:pt x="406241" y="3997319"/>
                  <a:pt x="404336" y="3997128"/>
                </a:cubicBezTo>
                <a:moveTo>
                  <a:pt x="447856" y="3928853"/>
                </a:moveTo>
                <a:cubicBezTo>
                  <a:pt x="447856" y="3946750"/>
                  <a:pt x="433283" y="3961314"/>
                  <a:pt x="415376" y="3961314"/>
                </a:cubicBezTo>
                <a:cubicBezTo>
                  <a:pt x="397469" y="3961314"/>
                  <a:pt x="382895" y="3946750"/>
                  <a:pt x="382895" y="3928853"/>
                </a:cubicBezTo>
                <a:cubicBezTo>
                  <a:pt x="382895" y="3903869"/>
                  <a:pt x="407565" y="3867179"/>
                  <a:pt x="415376" y="3867179"/>
                </a:cubicBezTo>
                <a:cubicBezTo>
                  <a:pt x="423196" y="3867179"/>
                  <a:pt x="447856" y="3903869"/>
                  <a:pt x="447856" y="3928853"/>
                </a:cubicBezTo>
                <a:moveTo>
                  <a:pt x="415376" y="3954666"/>
                </a:moveTo>
                <a:cubicBezTo>
                  <a:pt x="429558" y="3954666"/>
                  <a:pt x="441188" y="3943036"/>
                  <a:pt x="441188" y="3928853"/>
                </a:cubicBezTo>
                <a:cubicBezTo>
                  <a:pt x="441188" y="3907041"/>
                  <a:pt x="420891" y="3878809"/>
                  <a:pt x="415376" y="3874256"/>
                </a:cubicBezTo>
                <a:cubicBezTo>
                  <a:pt x="409841" y="3878809"/>
                  <a:pt x="389563" y="3907041"/>
                  <a:pt x="389563" y="3928853"/>
                </a:cubicBezTo>
                <a:cubicBezTo>
                  <a:pt x="389563" y="3943036"/>
                  <a:pt x="401183" y="3954666"/>
                  <a:pt x="415376" y="3954666"/>
                </a:cubicBezTo>
                <a:moveTo>
                  <a:pt x="326307" y="4171807"/>
                </a:moveTo>
                <a:cubicBezTo>
                  <a:pt x="326307" y="4189714"/>
                  <a:pt x="311725" y="4204278"/>
                  <a:pt x="293818" y="4204278"/>
                </a:cubicBezTo>
                <a:cubicBezTo>
                  <a:pt x="275910" y="4204278"/>
                  <a:pt x="261366" y="4189714"/>
                  <a:pt x="261366" y="4171807"/>
                </a:cubicBezTo>
                <a:cubicBezTo>
                  <a:pt x="261366" y="4146833"/>
                  <a:pt x="286035" y="4110190"/>
                  <a:pt x="293818" y="4110190"/>
                </a:cubicBezTo>
                <a:cubicBezTo>
                  <a:pt x="301628" y="4110190"/>
                  <a:pt x="326307" y="4146833"/>
                  <a:pt x="326307" y="4171807"/>
                </a:cubicBezTo>
                <a:moveTo>
                  <a:pt x="293818" y="4197620"/>
                </a:moveTo>
                <a:cubicBezTo>
                  <a:pt x="308029" y="4197620"/>
                  <a:pt x="319631" y="4185990"/>
                  <a:pt x="319631" y="4171807"/>
                </a:cubicBezTo>
                <a:cubicBezTo>
                  <a:pt x="319631" y="4149995"/>
                  <a:pt x="299361" y="4121810"/>
                  <a:pt x="293818" y="4117210"/>
                </a:cubicBezTo>
                <a:cubicBezTo>
                  <a:pt x="288312" y="4121810"/>
                  <a:pt x="268005" y="4149995"/>
                  <a:pt x="268005" y="4171807"/>
                </a:cubicBezTo>
                <a:cubicBezTo>
                  <a:pt x="268005" y="4185990"/>
                  <a:pt x="279645" y="4197620"/>
                  <a:pt x="293818" y="4197620"/>
                </a:cubicBezTo>
                <a:moveTo>
                  <a:pt x="726253" y="35877"/>
                </a:moveTo>
                <a:lnTo>
                  <a:pt x="742474" y="19692"/>
                </a:lnTo>
                <a:lnTo>
                  <a:pt x="742474" y="26250"/>
                </a:lnTo>
                <a:cubicBezTo>
                  <a:pt x="742664" y="35505"/>
                  <a:pt x="739616" y="50718"/>
                  <a:pt x="735892" y="59689"/>
                </a:cubicBezTo>
                <a:cubicBezTo>
                  <a:pt x="735216" y="61415"/>
                  <a:pt x="735987" y="63317"/>
                  <a:pt x="737616" y="64061"/>
                </a:cubicBezTo>
                <a:cubicBezTo>
                  <a:pt x="738083" y="64252"/>
                  <a:pt x="738473" y="64340"/>
                  <a:pt x="738940" y="64340"/>
                </a:cubicBezTo>
                <a:cubicBezTo>
                  <a:pt x="740264" y="64340"/>
                  <a:pt x="741531" y="63596"/>
                  <a:pt x="741979" y="62336"/>
                </a:cubicBezTo>
                <a:cubicBezTo>
                  <a:pt x="746160" y="52527"/>
                  <a:pt x="749322" y="36342"/>
                  <a:pt x="749122" y="26250"/>
                </a:cubicBezTo>
                <a:lnTo>
                  <a:pt x="749122" y="19692"/>
                </a:lnTo>
                <a:lnTo>
                  <a:pt x="765343" y="35877"/>
                </a:lnTo>
                <a:cubicBezTo>
                  <a:pt x="765972" y="36523"/>
                  <a:pt x="766848" y="36812"/>
                  <a:pt x="767705" y="36812"/>
                </a:cubicBezTo>
                <a:cubicBezTo>
                  <a:pt x="768562" y="36812"/>
                  <a:pt x="769429" y="36523"/>
                  <a:pt x="770077" y="35877"/>
                </a:cubicBezTo>
                <a:cubicBezTo>
                  <a:pt x="771430" y="34523"/>
                  <a:pt x="771430" y="32440"/>
                  <a:pt x="770077" y="31180"/>
                </a:cubicBezTo>
                <a:lnTo>
                  <a:pt x="748265" y="9367"/>
                </a:lnTo>
                <a:cubicBezTo>
                  <a:pt x="747693" y="8809"/>
                  <a:pt x="746846" y="8437"/>
                  <a:pt x="745903" y="8437"/>
                </a:cubicBezTo>
                <a:cubicBezTo>
                  <a:pt x="744931" y="8437"/>
                  <a:pt x="744159" y="8809"/>
                  <a:pt x="743522" y="9367"/>
                </a:cubicBezTo>
                <a:lnTo>
                  <a:pt x="721709" y="31180"/>
                </a:lnTo>
                <a:cubicBezTo>
                  <a:pt x="720261" y="32440"/>
                  <a:pt x="720261" y="34523"/>
                  <a:pt x="721614" y="35877"/>
                </a:cubicBezTo>
                <a:cubicBezTo>
                  <a:pt x="722938" y="37184"/>
                  <a:pt x="725033" y="37184"/>
                  <a:pt x="726253" y="35877"/>
                </a:cubicBezTo>
                <a:moveTo>
                  <a:pt x="711708" y="98427"/>
                </a:moveTo>
                <a:cubicBezTo>
                  <a:pt x="712346" y="98427"/>
                  <a:pt x="713032" y="98246"/>
                  <a:pt x="713708" y="97780"/>
                </a:cubicBezTo>
                <a:cubicBezTo>
                  <a:pt x="719404" y="93599"/>
                  <a:pt x="724652" y="88711"/>
                  <a:pt x="729129" y="83311"/>
                </a:cubicBezTo>
                <a:cubicBezTo>
                  <a:pt x="730262" y="81874"/>
                  <a:pt x="730082" y="79777"/>
                  <a:pt x="728653" y="78614"/>
                </a:cubicBezTo>
                <a:cubicBezTo>
                  <a:pt x="727214" y="77502"/>
                  <a:pt x="725128" y="77693"/>
                  <a:pt x="723985" y="79130"/>
                </a:cubicBezTo>
                <a:cubicBezTo>
                  <a:pt x="719890" y="84065"/>
                  <a:pt x="715127" y="88520"/>
                  <a:pt x="709803" y="92427"/>
                </a:cubicBezTo>
                <a:cubicBezTo>
                  <a:pt x="708270" y="93501"/>
                  <a:pt x="707984" y="95599"/>
                  <a:pt x="709031" y="97129"/>
                </a:cubicBezTo>
                <a:cubicBezTo>
                  <a:pt x="709708" y="97970"/>
                  <a:pt x="710641" y="98427"/>
                  <a:pt x="711708" y="98427"/>
                </a:cubicBezTo>
                <a:moveTo>
                  <a:pt x="568528" y="43225"/>
                </a:moveTo>
                <a:cubicBezTo>
                  <a:pt x="569204" y="43872"/>
                  <a:pt x="570062" y="44160"/>
                  <a:pt x="570919" y="44160"/>
                </a:cubicBezTo>
                <a:cubicBezTo>
                  <a:pt x="571785" y="44160"/>
                  <a:pt x="572624" y="43872"/>
                  <a:pt x="573291" y="43225"/>
                </a:cubicBezTo>
                <a:lnTo>
                  <a:pt x="595113" y="21413"/>
                </a:lnTo>
                <a:cubicBezTo>
                  <a:pt x="596436" y="20059"/>
                  <a:pt x="596436" y="17976"/>
                  <a:pt x="595113" y="16715"/>
                </a:cubicBezTo>
                <a:cubicBezTo>
                  <a:pt x="593788" y="15413"/>
                  <a:pt x="591693" y="15413"/>
                  <a:pt x="590436" y="16715"/>
                </a:cubicBezTo>
                <a:lnTo>
                  <a:pt x="574243" y="32900"/>
                </a:lnTo>
                <a:lnTo>
                  <a:pt x="574348" y="26250"/>
                </a:lnTo>
                <a:cubicBezTo>
                  <a:pt x="574348" y="17078"/>
                  <a:pt x="575881" y="8269"/>
                  <a:pt x="578615" y="0"/>
                </a:cubicBezTo>
                <a:lnTo>
                  <a:pt x="571538" y="0"/>
                </a:lnTo>
                <a:cubicBezTo>
                  <a:pt x="569052" y="8269"/>
                  <a:pt x="567671" y="17004"/>
                  <a:pt x="567671" y="26064"/>
                </a:cubicBezTo>
                <a:lnTo>
                  <a:pt x="567576" y="32710"/>
                </a:lnTo>
                <a:lnTo>
                  <a:pt x="551393" y="16529"/>
                </a:lnTo>
                <a:cubicBezTo>
                  <a:pt x="550059" y="15185"/>
                  <a:pt x="547973" y="15185"/>
                  <a:pt x="546716" y="16529"/>
                </a:cubicBezTo>
                <a:cubicBezTo>
                  <a:pt x="545392" y="17878"/>
                  <a:pt x="545392" y="19976"/>
                  <a:pt x="546716" y="21176"/>
                </a:cubicBezTo>
                <a:lnTo>
                  <a:pt x="568528" y="43225"/>
                </a:lnTo>
                <a:close/>
                <a:moveTo>
                  <a:pt x="468630" y="98427"/>
                </a:moveTo>
                <a:cubicBezTo>
                  <a:pt x="469278" y="98427"/>
                  <a:pt x="469954" y="98246"/>
                  <a:pt x="470516" y="97780"/>
                </a:cubicBezTo>
                <a:cubicBezTo>
                  <a:pt x="476326" y="93599"/>
                  <a:pt x="481489" y="88711"/>
                  <a:pt x="485947" y="83311"/>
                </a:cubicBezTo>
                <a:cubicBezTo>
                  <a:pt x="487089" y="81874"/>
                  <a:pt x="486899" y="79777"/>
                  <a:pt x="485489" y="78614"/>
                </a:cubicBezTo>
                <a:cubicBezTo>
                  <a:pt x="484232" y="77502"/>
                  <a:pt x="482136" y="77693"/>
                  <a:pt x="480908" y="79130"/>
                </a:cubicBezTo>
                <a:cubicBezTo>
                  <a:pt x="476812" y="84065"/>
                  <a:pt x="472040" y="88520"/>
                  <a:pt x="466725" y="92427"/>
                </a:cubicBezTo>
                <a:cubicBezTo>
                  <a:pt x="465182" y="93501"/>
                  <a:pt x="464905" y="95599"/>
                  <a:pt x="465954" y="97129"/>
                </a:cubicBezTo>
                <a:cubicBezTo>
                  <a:pt x="466630" y="97970"/>
                  <a:pt x="467582" y="98427"/>
                  <a:pt x="468630" y="98427"/>
                </a:cubicBezTo>
                <a:moveTo>
                  <a:pt x="446141" y="268937"/>
                </a:moveTo>
                <a:lnTo>
                  <a:pt x="446046" y="275634"/>
                </a:lnTo>
                <a:lnTo>
                  <a:pt x="429863" y="259403"/>
                </a:lnTo>
                <a:cubicBezTo>
                  <a:pt x="428510" y="258096"/>
                  <a:pt x="426415" y="258096"/>
                  <a:pt x="425186" y="259403"/>
                </a:cubicBezTo>
                <a:cubicBezTo>
                  <a:pt x="423863" y="260747"/>
                  <a:pt x="423863" y="262840"/>
                  <a:pt x="425186" y="264100"/>
                </a:cubicBezTo>
                <a:lnTo>
                  <a:pt x="447094" y="285913"/>
                </a:lnTo>
                <a:cubicBezTo>
                  <a:pt x="447770" y="286559"/>
                  <a:pt x="448599" y="286834"/>
                  <a:pt x="449466" y="286834"/>
                </a:cubicBezTo>
                <a:cubicBezTo>
                  <a:pt x="450323" y="286834"/>
                  <a:pt x="451180" y="286559"/>
                  <a:pt x="451866" y="285913"/>
                </a:cubicBezTo>
                <a:lnTo>
                  <a:pt x="473773" y="264100"/>
                </a:lnTo>
                <a:cubicBezTo>
                  <a:pt x="474907" y="263021"/>
                  <a:pt x="474907" y="260937"/>
                  <a:pt x="473583" y="259631"/>
                </a:cubicBezTo>
                <a:cubicBezTo>
                  <a:pt x="472230" y="258277"/>
                  <a:pt x="470135" y="258277"/>
                  <a:pt x="468906" y="259631"/>
                </a:cubicBezTo>
                <a:lnTo>
                  <a:pt x="452714" y="275815"/>
                </a:lnTo>
                <a:lnTo>
                  <a:pt x="452799" y="269118"/>
                </a:lnTo>
                <a:cubicBezTo>
                  <a:pt x="452799" y="222847"/>
                  <a:pt x="490528" y="185128"/>
                  <a:pt x="536810" y="185128"/>
                </a:cubicBezTo>
                <a:cubicBezTo>
                  <a:pt x="561880" y="185128"/>
                  <a:pt x="585388" y="196193"/>
                  <a:pt x="601389" y="215396"/>
                </a:cubicBezTo>
                <a:cubicBezTo>
                  <a:pt x="602552" y="216847"/>
                  <a:pt x="604647" y="217029"/>
                  <a:pt x="606066" y="215768"/>
                </a:cubicBezTo>
                <a:cubicBezTo>
                  <a:pt x="607495" y="214656"/>
                  <a:pt x="607686" y="212568"/>
                  <a:pt x="606542" y="211122"/>
                </a:cubicBezTo>
                <a:cubicBezTo>
                  <a:pt x="589197" y="190374"/>
                  <a:pt x="563880" y="178384"/>
                  <a:pt x="536810" y="178384"/>
                </a:cubicBezTo>
                <a:cubicBezTo>
                  <a:pt x="486813" y="178384"/>
                  <a:pt x="446141" y="219028"/>
                  <a:pt x="446141" y="268937"/>
                </a:cubicBezTo>
                <a:moveTo>
                  <a:pt x="483184" y="35877"/>
                </a:moveTo>
                <a:lnTo>
                  <a:pt x="499386" y="19692"/>
                </a:lnTo>
                <a:lnTo>
                  <a:pt x="499386" y="26250"/>
                </a:lnTo>
                <a:cubicBezTo>
                  <a:pt x="499586" y="35505"/>
                  <a:pt x="496528" y="50718"/>
                  <a:pt x="492814" y="59689"/>
                </a:cubicBezTo>
                <a:cubicBezTo>
                  <a:pt x="492052" y="61415"/>
                  <a:pt x="492909" y="63317"/>
                  <a:pt x="494529" y="64061"/>
                </a:cubicBezTo>
                <a:cubicBezTo>
                  <a:pt x="494900" y="64252"/>
                  <a:pt x="495395" y="64340"/>
                  <a:pt x="495852" y="64340"/>
                </a:cubicBezTo>
                <a:cubicBezTo>
                  <a:pt x="497186" y="64340"/>
                  <a:pt x="498434" y="63596"/>
                  <a:pt x="498900" y="62336"/>
                </a:cubicBezTo>
                <a:cubicBezTo>
                  <a:pt x="503091" y="52527"/>
                  <a:pt x="506235" y="36342"/>
                  <a:pt x="506044" y="26250"/>
                </a:cubicBezTo>
                <a:lnTo>
                  <a:pt x="506044" y="19692"/>
                </a:lnTo>
                <a:lnTo>
                  <a:pt x="522246" y="35877"/>
                </a:lnTo>
                <a:cubicBezTo>
                  <a:pt x="522904" y="36523"/>
                  <a:pt x="523760" y="36812"/>
                  <a:pt x="524627" y="36812"/>
                </a:cubicBezTo>
                <a:cubicBezTo>
                  <a:pt x="525485" y="36812"/>
                  <a:pt x="526342" y="36523"/>
                  <a:pt x="526999" y="35877"/>
                </a:cubicBezTo>
                <a:cubicBezTo>
                  <a:pt x="528342" y="34523"/>
                  <a:pt x="528342" y="32440"/>
                  <a:pt x="526999" y="31180"/>
                </a:cubicBezTo>
                <a:lnTo>
                  <a:pt x="505206" y="9367"/>
                </a:lnTo>
                <a:cubicBezTo>
                  <a:pt x="504625" y="8809"/>
                  <a:pt x="503758" y="8437"/>
                  <a:pt x="502805" y="8437"/>
                </a:cubicBezTo>
                <a:cubicBezTo>
                  <a:pt x="501853" y="8437"/>
                  <a:pt x="501091" y="8809"/>
                  <a:pt x="500424" y="9367"/>
                </a:cubicBezTo>
                <a:lnTo>
                  <a:pt x="478621" y="31180"/>
                </a:lnTo>
                <a:cubicBezTo>
                  <a:pt x="477278" y="32440"/>
                  <a:pt x="477278" y="34523"/>
                  <a:pt x="478536" y="35877"/>
                </a:cubicBezTo>
                <a:cubicBezTo>
                  <a:pt x="479860" y="37184"/>
                  <a:pt x="481946" y="37184"/>
                  <a:pt x="483184" y="35877"/>
                </a:cubicBezTo>
                <a:moveTo>
                  <a:pt x="969245" y="35877"/>
                </a:moveTo>
                <a:lnTo>
                  <a:pt x="985447" y="19692"/>
                </a:lnTo>
                <a:lnTo>
                  <a:pt x="985447" y="26250"/>
                </a:lnTo>
                <a:cubicBezTo>
                  <a:pt x="985647" y="35505"/>
                  <a:pt x="982599" y="50718"/>
                  <a:pt x="978875" y="59689"/>
                </a:cubicBezTo>
                <a:cubicBezTo>
                  <a:pt x="978112" y="61415"/>
                  <a:pt x="978970" y="63317"/>
                  <a:pt x="980608" y="64061"/>
                </a:cubicBezTo>
                <a:cubicBezTo>
                  <a:pt x="980980" y="64252"/>
                  <a:pt x="981427" y="64340"/>
                  <a:pt x="981913" y="64340"/>
                </a:cubicBezTo>
                <a:cubicBezTo>
                  <a:pt x="983246" y="64340"/>
                  <a:pt x="984485" y="63596"/>
                  <a:pt x="984971" y="62336"/>
                </a:cubicBezTo>
                <a:cubicBezTo>
                  <a:pt x="989143" y="52527"/>
                  <a:pt x="992295" y="36342"/>
                  <a:pt x="992114" y="26250"/>
                </a:cubicBezTo>
                <a:lnTo>
                  <a:pt x="992114" y="19692"/>
                </a:lnTo>
                <a:lnTo>
                  <a:pt x="1008297" y="35877"/>
                </a:lnTo>
                <a:cubicBezTo>
                  <a:pt x="1008964" y="36523"/>
                  <a:pt x="1009831" y="36812"/>
                  <a:pt x="1010688" y="36812"/>
                </a:cubicBezTo>
                <a:cubicBezTo>
                  <a:pt x="1011555" y="36812"/>
                  <a:pt x="1012403" y="36523"/>
                  <a:pt x="1013070" y="35877"/>
                </a:cubicBezTo>
                <a:cubicBezTo>
                  <a:pt x="1014403" y="34523"/>
                  <a:pt x="1014403" y="32440"/>
                  <a:pt x="1013070" y="31180"/>
                </a:cubicBezTo>
                <a:lnTo>
                  <a:pt x="991248" y="9367"/>
                </a:lnTo>
                <a:cubicBezTo>
                  <a:pt x="990685" y="8809"/>
                  <a:pt x="989829" y="8437"/>
                  <a:pt x="988876" y="8437"/>
                </a:cubicBezTo>
                <a:cubicBezTo>
                  <a:pt x="987923" y="8437"/>
                  <a:pt x="987142" y="8809"/>
                  <a:pt x="986485" y="9367"/>
                </a:cubicBezTo>
                <a:lnTo>
                  <a:pt x="964568" y="31180"/>
                </a:lnTo>
                <a:cubicBezTo>
                  <a:pt x="963244" y="32440"/>
                  <a:pt x="963244" y="34523"/>
                  <a:pt x="964568" y="35877"/>
                </a:cubicBezTo>
                <a:cubicBezTo>
                  <a:pt x="965921" y="37184"/>
                  <a:pt x="968016" y="37184"/>
                  <a:pt x="969245" y="35877"/>
                </a:cubicBezTo>
                <a:moveTo>
                  <a:pt x="689220" y="268937"/>
                </a:moveTo>
                <a:lnTo>
                  <a:pt x="689124" y="275634"/>
                </a:lnTo>
                <a:lnTo>
                  <a:pt x="672912" y="259403"/>
                </a:lnTo>
                <a:cubicBezTo>
                  <a:pt x="671589" y="258096"/>
                  <a:pt x="669493" y="258096"/>
                  <a:pt x="668264" y="259403"/>
                </a:cubicBezTo>
                <a:cubicBezTo>
                  <a:pt x="666912" y="260747"/>
                  <a:pt x="666912" y="262840"/>
                  <a:pt x="668264" y="264100"/>
                </a:cubicBezTo>
                <a:lnTo>
                  <a:pt x="690077" y="285913"/>
                </a:lnTo>
                <a:cubicBezTo>
                  <a:pt x="690724" y="286559"/>
                  <a:pt x="691591" y="286834"/>
                  <a:pt x="692448" y="286834"/>
                </a:cubicBezTo>
                <a:cubicBezTo>
                  <a:pt x="693305" y="286834"/>
                  <a:pt x="694182" y="286559"/>
                  <a:pt x="694849" y="285913"/>
                </a:cubicBezTo>
                <a:lnTo>
                  <a:pt x="716661" y="264100"/>
                </a:lnTo>
                <a:cubicBezTo>
                  <a:pt x="717889" y="263021"/>
                  <a:pt x="717889" y="260937"/>
                  <a:pt x="716661" y="259631"/>
                </a:cubicBezTo>
                <a:cubicBezTo>
                  <a:pt x="715308" y="258277"/>
                  <a:pt x="713213" y="258277"/>
                  <a:pt x="711984" y="259631"/>
                </a:cubicBezTo>
                <a:lnTo>
                  <a:pt x="695801" y="275815"/>
                </a:lnTo>
                <a:lnTo>
                  <a:pt x="695887" y="269118"/>
                </a:lnTo>
                <a:cubicBezTo>
                  <a:pt x="695887" y="222847"/>
                  <a:pt x="733606" y="185128"/>
                  <a:pt x="779888" y="185128"/>
                </a:cubicBezTo>
                <a:cubicBezTo>
                  <a:pt x="804958" y="185128"/>
                  <a:pt x="828465" y="196193"/>
                  <a:pt x="844467" y="215396"/>
                </a:cubicBezTo>
                <a:cubicBezTo>
                  <a:pt x="845629" y="216847"/>
                  <a:pt x="847715" y="217029"/>
                  <a:pt x="849135" y="215768"/>
                </a:cubicBezTo>
                <a:cubicBezTo>
                  <a:pt x="850582" y="214656"/>
                  <a:pt x="850773" y="212568"/>
                  <a:pt x="849630" y="211122"/>
                </a:cubicBezTo>
                <a:cubicBezTo>
                  <a:pt x="832275" y="190374"/>
                  <a:pt x="806862" y="178384"/>
                  <a:pt x="779888" y="178384"/>
                </a:cubicBezTo>
                <a:cubicBezTo>
                  <a:pt x="729901" y="178384"/>
                  <a:pt x="689220" y="219028"/>
                  <a:pt x="689220" y="268937"/>
                </a:cubicBezTo>
                <a:moveTo>
                  <a:pt x="954662" y="98427"/>
                </a:moveTo>
                <a:cubicBezTo>
                  <a:pt x="955348" y="98427"/>
                  <a:pt x="956014" y="98246"/>
                  <a:pt x="956577" y="97780"/>
                </a:cubicBezTo>
                <a:cubicBezTo>
                  <a:pt x="962377" y="93599"/>
                  <a:pt x="967521" y="88711"/>
                  <a:pt x="972017" y="83311"/>
                </a:cubicBezTo>
                <a:cubicBezTo>
                  <a:pt x="973131" y="81874"/>
                  <a:pt x="972969" y="79777"/>
                  <a:pt x="971522" y="78614"/>
                </a:cubicBezTo>
                <a:cubicBezTo>
                  <a:pt x="970207" y="77502"/>
                  <a:pt x="968111" y="77693"/>
                  <a:pt x="966968" y="79130"/>
                </a:cubicBezTo>
                <a:cubicBezTo>
                  <a:pt x="962882" y="84065"/>
                  <a:pt x="958110" y="88520"/>
                  <a:pt x="952785" y="92427"/>
                </a:cubicBezTo>
                <a:cubicBezTo>
                  <a:pt x="951243" y="93501"/>
                  <a:pt x="950966" y="95599"/>
                  <a:pt x="952024" y="97129"/>
                </a:cubicBezTo>
                <a:cubicBezTo>
                  <a:pt x="952662" y="97970"/>
                  <a:pt x="953624" y="98427"/>
                  <a:pt x="954662" y="98427"/>
                </a:cubicBezTo>
                <a:moveTo>
                  <a:pt x="811520" y="43225"/>
                </a:moveTo>
                <a:cubicBezTo>
                  <a:pt x="812187" y="43872"/>
                  <a:pt x="813054" y="44160"/>
                  <a:pt x="813911" y="44160"/>
                </a:cubicBezTo>
                <a:cubicBezTo>
                  <a:pt x="814740" y="44160"/>
                  <a:pt x="815607" y="43872"/>
                  <a:pt x="816283" y="43225"/>
                </a:cubicBezTo>
                <a:lnTo>
                  <a:pt x="838181" y="21413"/>
                </a:lnTo>
                <a:cubicBezTo>
                  <a:pt x="839495" y="20059"/>
                  <a:pt x="839495" y="17976"/>
                  <a:pt x="838181" y="16715"/>
                </a:cubicBezTo>
                <a:cubicBezTo>
                  <a:pt x="836866" y="15413"/>
                  <a:pt x="834752" y="15413"/>
                  <a:pt x="833504" y="16715"/>
                </a:cubicBezTo>
                <a:lnTo>
                  <a:pt x="817321" y="32900"/>
                </a:lnTo>
                <a:lnTo>
                  <a:pt x="817426" y="26250"/>
                </a:lnTo>
                <a:cubicBezTo>
                  <a:pt x="817426" y="17078"/>
                  <a:pt x="818959" y="8269"/>
                  <a:pt x="821693" y="0"/>
                </a:cubicBezTo>
                <a:lnTo>
                  <a:pt x="814511" y="0"/>
                </a:lnTo>
                <a:cubicBezTo>
                  <a:pt x="812025" y="8269"/>
                  <a:pt x="810653" y="17004"/>
                  <a:pt x="810653" y="26064"/>
                </a:cubicBezTo>
                <a:lnTo>
                  <a:pt x="810549" y="32710"/>
                </a:lnTo>
                <a:lnTo>
                  <a:pt x="794375" y="16529"/>
                </a:lnTo>
                <a:cubicBezTo>
                  <a:pt x="793042" y="15185"/>
                  <a:pt x="790927" y="15185"/>
                  <a:pt x="789708" y="16529"/>
                </a:cubicBezTo>
                <a:cubicBezTo>
                  <a:pt x="788375" y="17878"/>
                  <a:pt x="788375" y="19976"/>
                  <a:pt x="789708" y="21175"/>
                </a:cubicBezTo>
                <a:lnTo>
                  <a:pt x="811520" y="43225"/>
                </a:lnTo>
                <a:close/>
                <a:moveTo>
                  <a:pt x="83315" y="4171807"/>
                </a:moveTo>
                <a:cubicBezTo>
                  <a:pt x="83315" y="4189714"/>
                  <a:pt x="68770" y="4204278"/>
                  <a:pt x="50863" y="4204278"/>
                </a:cubicBezTo>
                <a:cubicBezTo>
                  <a:pt x="32956" y="4204278"/>
                  <a:pt x="18373" y="4189714"/>
                  <a:pt x="18373" y="4171807"/>
                </a:cubicBezTo>
                <a:cubicBezTo>
                  <a:pt x="18373" y="4146833"/>
                  <a:pt x="43053" y="4110190"/>
                  <a:pt x="50863" y="4110190"/>
                </a:cubicBezTo>
                <a:cubicBezTo>
                  <a:pt x="58655" y="4110190"/>
                  <a:pt x="83315" y="4146833"/>
                  <a:pt x="83315" y="4171807"/>
                </a:cubicBezTo>
                <a:moveTo>
                  <a:pt x="50863" y="4197620"/>
                </a:moveTo>
                <a:cubicBezTo>
                  <a:pt x="65046" y="4197620"/>
                  <a:pt x="76676" y="4185990"/>
                  <a:pt x="76676" y="4171807"/>
                </a:cubicBezTo>
                <a:cubicBezTo>
                  <a:pt x="76676" y="4149995"/>
                  <a:pt x="56379" y="4121810"/>
                  <a:pt x="50863" y="4117210"/>
                </a:cubicBezTo>
                <a:cubicBezTo>
                  <a:pt x="45329" y="4121810"/>
                  <a:pt x="25051" y="4149995"/>
                  <a:pt x="25051" y="4171807"/>
                </a:cubicBezTo>
                <a:cubicBezTo>
                  <a:pt x="25051" y="4185990"/>
                  <a:pt x="36652" y="4197620"/>
                  <a:pt x="50863" y="4197620"/>
                </a:cubicBezTo>
                <a:moveTo>
                  <a:pt x="13430" y="26250"/>
                </a:moveTo>
                <a:cubicBezTo>
                  <a:pt x="13611" y="35509"/>
                  <a:pt x="10563" y="50723"/>
                  <a:pt x="6839" y="59694"/>
                </a:cubicBezTo>
                <a:cubicBezTo>
                  <a:pt x="6077" y="61415"/>
                  <a:pt x="6934" y="63322"/>
                  <a:pt x="8572" y="64066"/>
                </a:cubicBezTo>
                <a:cubicBezTo>
                  <a:pt x="8934" y="64257"/>
                  <a:pt x="9430" y="64340"/>
                  <a:pt x="9887" y="64340"/>
                </a:cubicBezTo>
                <a:cubicBezTo>
                  <a:pt x="11230" y="64340"/>
                  <a:pt x="12468" y="63596"/>
                  <a:pt x="12945" y="62340"/>
                </a:cubicBezTo>
                <a:cubicBezTo>
                  <a:pt x="17136" y="52532"/>
                  <a:pt x="20278" y="36347"/>
                  <a:pt x="20107" y="26250"/>
                </a:cubicBezTo>
                <a:lnTo>
                  <a:pt x="20107" y="19696"/>
                </a:lnTo>
                <a:lnTo>
                  <a:pt x="36280" y="35882"/>
                </a:lnTo>
                <a:cubicBezTo>
                  <a:pt x="36947" y="36528"/>
                  <a:pt x="37785" y="36812"/>
                  <a:pt x="38652" y="36812"/>
                </a:cubicBezTo>
                <a:cubicBezTo>
                  <a:pt x="39510" y="36812"/>
                  <a:pt x="40377" y="36528"/>
                  <a:pt x="41043" y="35882"/>
                </a:cubicBezTo>
                <a:cubicBezTo>
                  <a:pt x="42376" y="34528"/>
                  <a:pt x="42376" y="32440"/>
                  <a:pt x="41043" y="31184"/>
                </a:cubicBezTo>
                <a:lnTo>
                  <a:pt x="19231" y="9372"/>
                </a:lnTo>
                <a:cubicBezTo>
                  <a:pt x="18650" y="8809"/>
                  <a:pt x="17802" y="8437"/>
                  <a:pt x="16840" y="8437"/>
                </a:cubicBezTo>
                <a:cubicBezTo>
                  <a:pt x="15887" y="8437"/>
                  <a:pt x="15144" y="8809"/>
                  <a:pt x="14468" y="9372"/>
                </a:cubicBezTo>
                <a:lnTo>
                  <a:pt x="0" y="23831"/>
                </a:lnTo>
                <a:lnTo>
                  <a:pt x="0" y="33119"/>
                </a:lnTo>
                <a:lnTo>
                  <a:pt x="13430" y="19697"/>
                </a:lnTo>
                <a:lnTo>
                  <a:pt x="13430" y="26250"/>
                </a:lnTo>
                <a:close/>
                <a:moveTo>
                  <a:pt x="325545" y="43225"/>
                </a:moveTo>
                <a:cubicBezTo>
                  <a:pt x="326203" y="43872"/>
                  <a:pt x="327079" y="44160"/>
                  <a:pt x="327936" y="44160"/>
                </a:cubicBezTo>
                <a:cubicBezTo>
                  <a:pt x="328793" y="44160"/>
                  <a:pt x="329660" y="43872"/>
                  <a:pt x="330308" y="43225"/>
                </a:cubicBezTo>
                <a:lnTo>
                  <a:pt x="352215" y="21413"/>
                </a:lnTo>
                <a:cubicBezTo>
                  <a:pt x="353568" y="20059"/>
                  <a:pt x="353568" y="17976"/>
                  <a:pt x="352215" y="16715"/>
                </a:cubicBezTo>
                <a:cubicBezTo>
                  <a:pt x="350891" y="15413"/>
                  <a:pt x="348796" y="15413"/>
                  <a:pt x="347567" y="16715"/>
                </a:cubicBezTo>
                <a:lnTo>
                  <a:pt x="331355" y="32900"/>
                </a:lnTo>
                <a:lnTo>
                  <a:pt x="331451" y="26250"/>
                </a:lnTo>
                <a:cubicBezTo>
                  <a:pt x="331451" y="17078"/>
                  <a:pt x="332984" y="8269"/>
                  <a:pt x="335718" y="0"/>
                </a:cubicBezTo>
                <a:lnTo>
                  <a:pt x="328574" y="0"/>
                </a:lnTo>
                <a:cubicBezTo>
                  <a:pt x="326088" y="8269"/>
                  <a:pt x="324707" y="17004"/>
                  <a:pt x="324707" y="26064"/>
                </a:cubicBezTo>
                <a:lnTo>
                  <a:pt x="324574" y="32710"/>
                </a:lnTo>
                <a:lnTo>
                  <a:pt x="308400" y="16529"/>
                </a:lnTo>
                <a:cubicBezTo>
                  <a:pt x="307086" y="15185"/>
                  <a:pt x="304981" y="15185"/>
                  <a:pt x="303733" y="16529"/>
                </a:cubicBezTo>
                <a:cubicBezTo>
                  <a:pt x="302390" y="17878"/>
                  <a:pt x="302390" y="19976"/>
                  <a:pt x="303733" y="21176"/>
                </a:cubicBezTo>
                <a:lnTo>
                  <a:pt x="325545" y="43225"/>
                </a:lnTo>
                <a:close/>
                <a:moveTo>
                  <a:pt x="115443" y="215396"/>
                </a:moveTo>
                <a:cubicBezTo>
                  <a:pt x="116586" y="216842"/>
                  <a:pt x="118672" y="217024"/>
                  <a:pt x="120101" y="215768"/>
                </a:cubicBezTo>
                <a:cubicBezTo>
                  <a:pt x="121529" y="214652"/>
                  <a:pt x="121720" y="212568"/>
                  <a:pt x="120586" y="211122"/>
                </a:cubicBezTo>
                <a:cubicBezTo>
                  <a:pt x="103222" y="190374"/>
                  <a:pt x="77905" y="178379"/>
                  <a:pt x="50863" y="178379"/>
                </a:cubicBezTo>
                <a:cubicBezTo>
                  <a:pt x="32032" y="178379"/>
                  <a:pt x="14516" y="184156"/>
                  <a:pt x="0" y="194012"/>
                </a:cubicBezTo>
                <a:lnTo>
                  <a:pt x="0" y="202443"/>
                </a:lnTo>
                <a:cubicBezTo>
                  <a:pt x="14144" y="191631"/>
                  <a:pt x="31737" y="185123"/>
                  <a:pt x="50863" y="185123"/>
                </a:cubicBezTo>
                <a:cubicBezTo>
                  <a:pt x="75905" y="185124"/>
                  <a:pt x="99413" y="196193"/>
                  <a:pt x="115443" y="215396"/>
                </a:cubicBezTo>
                <a:moveTo>
                  <a:pt x="39910" y="4240083"/>
                </a:moveTo>
                <a:cubicBezTo>
                  <a:pt x="33423" y="4239435"/>
                  <a:pt x="27041" y="4237892"/>
                  <a:pt x="20936" y="4235711"/>
                </a:cubicBezTo>
                <a:cubicBezTo>
                  <a:pt x="19231" y="4235158"/>
                  <a:pt x="17326" y="4235987"/>
                  <a:pt x="16650" y="4237711"/>
                </a:cubicBezTo>
                <a:cubicBezTo>
                  <a:pt x="15983" y="4239435"/>
                  <a:pt x="16935" y="4241340"/>
                  <a:pt x="18659" y="4241997"/>
                </a:cubicBezTo>
                <a:cubicBezTo>
                  <a:pt x="25232" y="4244502"/>
                  <a:pt x="32175" y="4246083"/>
                  <a:pt x="39233" y="4246779"/>
                </a:cubicBezTo>
                <a:lnTo>
                  <a:pt x="39605" y="4246779"/>
                </a:lnTo>
                <a:cubicBezTo>
                  <a:pt x="41329" y="4246779"/>
                  <a:pt x="42748" y="4245541"/>
                  <a:pt x="42958" y="4243807"/>
                </a:cubicBezTo>
                <a:cubicBezTo>
                  <a:pt x="43053" y="4241892"/>
                  <a:pt x="41690" y="4240264"/>
                  <a:pt x="39910" y="4240083"/>
                </a:cubicBezTo>
                <a:moveTo>
                  <a:pt x="0" y="4224166"/>
                </a:moveTo>
                <a:lnTo>
                  <a:pt x="0" y="4230739"/>
                </a:lnTo>
                <a:cubicBezTo>
                  <a:pt x="648" y="4230529"/>
                  <a:pt x="1248" y="4230215"/>
                  <a:pt x="1705" y="4229624"/>
                </a:cubicBezTo>
                <a:cubicBezTo>
                  <a:pt x="2743" y="4228091"/>
                  <a:pt x="2467" y="4226090"/>
                  <a:pt x="943" y="4224966"/>
                </a:cubicBezTo>
                <a:cubicBezTo>
                  <a:pt x="609" y="4224719"/>
                  <a:pt x="333" y="4224433"/>
                  <a:pt x="0" y="4224166"/>
                </a:cubicBezTo>
                <a:moveTo>
                  <a:pt x="203159" y="268937"/>
                </a:moveTo>
                <a:lnTo>
                  <a:pt x="203063" y="275634"/>
                </a:lnTo>
                <a:lnTo>
                  <a:pt x="186880" y="259403"/>
                </a:lnTo>
                <a:cubicBezTo>
                  <a:pt x="185538" y="258096"/>
                  <a:pt x="183432" y="258096"/>
                  <a:pt x="182194" y="259403"/>
                </a:cubicBezTo>
                <a:cubicBezTo>
                  <a:pt x="180880" y="260747"/>
                  <a:pt x="180880" y="262840"/>
                  <a:pt x="182194" y="264100"/>
                </a:cubicBezTo>
                <a:lnTo>
                  <a:pt x="204006" y="285913"/>
                </a:lnTo>
                <a:cubicBezTo>
                  <a:pt x="204692" y="286559"/>
                  <a:pt x="205549" y="286834"/>
                  <a:pt x="206378" y="286834"/>
                </a:cubicBezTo>
                <a:cubicBezTo>
                  <a:pt x="207245" y="286834"/>
                  <a:pt x="208112" y="286559"/>
                  <a:pt x="208779" y="285913"/>
                </a:cubicBezTo>
                <a:lnTo>
                  <a:pt x="230591" y="264100"/>
                </a:lnTo>
                <a:cubicBezTo>
                  <a:pt x="231924" y="263021"/>
                  <a:pt x="231924" y="260937"/>
                  <a:pt x="230591" y="259631"/>
                </a:cubicBezTo>
                <a:cubicBezTo>
                  <a:pt x="229248" y="258277"/>
                  <a:pt x="227162" y="258277"/>
                  <a:pt x="225914" y="259631"/>
                </a:cubicBezTo>
                <a:lnTo>
                  <a:pt x="209740" y="275815"/>
                </a:lnTo>
                <a:lnTo>
                  <a:pt x="209835" y="269118"/>
                </a:lnTo>
                <a:cubicBezTo>
                  <a:pt x="209835" y="222847"/>
                  <a:pt x="247555" y="185128"/>
                  <a:pt x="293818" y="185128"/>
                </a:cubicBezTo>
                <a:cubicBezTo>
                  <a:pt x="318897" y="185128"/>
                  <a:pt x="342405" y="196193"/>
                  <a:pt x="358416" y="215396"/>
                </a:cubicBezTo>
                <a:cubicBezTo>
                  <a:pt x="359559" y="216847"/>
                  <a:pt x="361655" y="217029"/>
                  <a:pt x="363074" y="215768"/>
                </a:cubicBezTo>
                <a:cubicBezTo>
                  <a:pt x="364521" y="214656"/>
                  <a:pt x="364693" y="212568"/>
                  <a:pt x="363560" y="211122"/>
                </a:cubicBezTo>
                <a:cubicBezTo>
                  <a:pt x="346205" y="190374"/>
                  <a:pt x="320792" y="178384"/>
                  <a:pt x="293818" y="178384"/>
                </a:cubicBezTo>
                <a:cubicBezTo>
                  <a:pt x="243830" y="178384"/>
                  <a:pt x="203159" y="219028"/>
                  <a:pt x="203159" y="268937"/>
                </a:cubicBezTo>
                <a:moveTo>
                  <a:pt x="82572" y="43225"/>
                </a:moveTo>
                <a:cubicBezTo>
                  <a:pt x="83239" y="43872"/>
                  <a:pt x="84096" y="44160"/>
                  <a:pt x="84944" y="44160"/>
                </a:cubicBezTo>
                <a:cubicBezTo>
                  <a:pt x="85820" y="44160"/>
                  <a:pt x="86677" y="43872"/>
                  <a:pt x="87316" y="43225"/>
                </a:cubicBezTo>
                <a:lnTo>
                  <a:pt x="109128" y="21413"/>
                </a:lnTo>
                <a:cubicBezTo>
                  <a:pt x="110490" y="20059"/>
                  <a:pt x="110490" y="17976"/>
                  <a:pt x="109128" y="16715"/>
                </a:cubicBezTo>
                <a:cubicBezTo>
                  <a:pt x="107813" y="15413"/>
                  <a:pt x="105718" y="15413"/>
                  <a:pt x="104489" y="16715"/>
                </a:cubicBezTo>
                <a:lnTo>
                  <a:pt x="88278" y="32900"/>
                </a:lnTo>
                <a:lnTo>
                  <a:pt x="88373" y="26250"/>
                </a:lnTo>
                <a:cubicBezTo>
                  <a:pt x="88373" y="17078"/>
                  <a:pt x="89906" y="8269"/>
                  <a:pt x="92640" y="0"/>
                </a:cubicBezTo>
                <a:lnTo>
                  <a:pt x="85591" y="0"/>
                </a:lnTo>
                <a:cubicBezTo>
                  <a:pt x="83096" y="8269"/>
                  <a:pt x="81715" y="17004"/>
                  <a:pt x="81715" y="26064"/>
                </a:cubicBezTo>
                <a:lnTo>
                  <a:pt x="81629" y="32710"/>
                </a:lnTo>
                <a:lnTo>
                  <a:pt x="65418" y="16529"/>
                </a:lnTo>
                <a:cubicBezTo>
                  <a:pt x="64094" y="15185"/>
                  <a:pt x="61998" y="15185"/>
                  <a:pt x="60770" y="16529"/>
                </a:cubicBezTo>
                <a:cubicBezTo>
                  <a:pt x="59417" y="17878"/>
                  <a:pt x="59417" y="19976"/>
                  <a:pt x="60770" y="21176"/>
                </a:cubicBezTo>
                <a:lnTo>
                  <a:pt x="82572" y="43225"/>
                </a:lnTo>
                <a:close/>
                <a:moveTo>
                  <a:pt x="225647" y="98427"/>
                </a:moveTo>
                <a:cubicBezTo>
                  <a:pt x="226285" y="98427"/>
                  <a:pt x="226971" y="98246"/>
                  <a:pt x="227647" y="97780"/>
                </a:cubicBezTo>
                <a:cubicBezTo>
                  <a:pt x="233363" y="93599"/>
                  <a:pt x="238582" y="88711"/>
                  <a:pt x="243059" y="83311"/>
                </a:cubicBezTo>
                <a:cubicBezTo>
                  <a:pt x="244192" y="81874"/>
                  <a:pt x="244021" y="79777"/>
                  <a:pt x="242592" y="78614"/>
                </a:cubicBezTo>
                <a:cubicBezTo>
                  <a:pt x="241249" y="77502"/>
                  <a:pt x="239163" y="77693"/>
                  <a:pt x="237915" y="79130"/>
                </a:cubicBezTo>
                <a:cubicBezTo>
                  <a:pt x="233819" y="84065"/>
                  <a:pt x="229057" y="88520"/>
                  <a:pt x="223742" y="92427"/>
                </a:cubicBezTo>
                <a:cubicBezTo>
                  <a:pt x="222209" y="93501"/>
                  <a:pt x="221913" y="95599"/>
                  <a:pt x="222971" y="97129"/>
                </a:cubicBezTo>
                <a:cubicBezTo>
                  <a:pt x="223647" y="97970"/>
                  <a:pt x="224590" y="98427"/>
                  <a:pt x="225647" y="98427"/>
                </a:cubicBezTo>
                <a:moveTo>
                  <a:pt x="240192" y="35877"/>
                </a:moveTo>
                <a:lnTo>
                  <a:pt x="256404" y="19692"/>
                </a:lnTo>
                <a:lnTo>
                  <a:pt x="256404" y="26250"/>
                </a:lnTo>
                <a:cubicBezTo>
                  <a:pt x="256594" y="35505"/>
                  <a:pt x="253555" y="50718"/>
                  <a:pt x="249831" y="59689"/>
                </a:cubicBezTo>
                <a:cubicBezTo>
                  <a:pt x="249060" y="61415"/>
                  <a:pt x="249917" y="63317"/>
                  <a:pt x="251555" y="64061"/>
                </a:cubicBezTo>
                <a:cubicBezTo>
                  <a:pt x="252013" y="64252"/>
                  <a:pt x="252403" y="64340"/>
                  <a:pt x="252869" y="64340"/>
                </a:cubicBezTo>
                <a:cubicBezTo>
                  <a:pt x="254203" y="64340"/>
                  <a:pt x="255461" y="63596"/>
                  <a:pt x="255918" y="62336"/>
                </a:cubicBezTo>
                <a:cubicBezTo>
                  <a:pt x="260109" y="52527"/>
                  <a:pt x="263271" y="36342"/>
                  <a:pt x="263061" y="26250"/>
                </a:cubicBezTo>
                <a:lnTo>
                  <a:pt x="263061" y="19692"/>
                </a:lnTo>
                <a:lnTo>
                  <a:pt x="279273" y="35877"/>
                </a:lnTo>
                <a:cubicBezTo>
                  <a:pt x="279911" y="36523"/>
                  <a:pt x="280778" y="36812"/>
                  <a:pt x="281644" y="36812"/>
                </a:cubicBezTo>
                <a:cubicBezTo>
                  <a:pt x="282502" y="36812"/>
                  <a:pt x="283350" y="36523"/>
                  <a:pt x="284036" y="35877"/>
                </a:cubicBezTo>
                <a:cubicBezTo>
                  <a:pt x="285350" y="34523"/>
                  <a:pt x="285350" y="32440"/>
                  <a:pt x="284036" y="31180"/>
                </a:cubicBezTo>
                <a:lnTo>
                  <a:pt x="262233" y="9367"/>
                </a:lnTo>
                <a:cubicBezTo>
                  <a:pt x="261632" y="8809"/>
                  <a:pt x="260775" y="8437"/>
                  <a:pt x="259832" y="8437"/>
                </a:cubicBezTo>
                <a:cubicBezTo>
                  <a:pt x="258870" y="8437"/>
                  <a:pt x="258099" y="8809"/>
                  <a:pt x="257451" y="9367"/>
                </a:cubicBezTo>
                <a:lnTo>
                  <a:pt x="235648" y="31180"/>
                </a:lnTo>
                <a:cubicBezTo>
                  <a:pt x="234286" y="32440"/>
                  <a:pt x="234286" y="34523"/>
                  <a:pt x="235553" y="35877"/>
                </a:cubicBezTo>
                <a:cubicBezTo>
                  <a:pt x="236877" y="37184"/>
                  <a:pt x="238963" y="37184"/>
                  <a:pt x="240192" y="35877"/>
                </a:cubicBezTo>
                <a:moveTo>
                  <a:pt x="1841630" y="4140279"/>
                </a:moveTo>
                <a:cubicBezTo>
                  <a:pt x="1841078" y="4139717"/>
                  <a:pt x="1840239" y="4139336"/>
                  <a:pt x="1839258" y="4139336"/>
                </a:cubicBezTo>
                <a:cubicBezTo>
                  <a:pt x="1838306" y="4139336"/>
                  <a:pt x="1837534" y="4139717"/>
                  <a:pt x="1836887" y="4140279"/>
                </a:cubicBezTo>
                <a:lnTo>
                  <a:pt x="1815074" y="4162092"/>
                </a:lnTo>
                <a:cubicBezTo>
                  <a:pt x="1813722" y="4163435"/>
                  <a:pt x="1813722" y="4165530"/>
                  <a:pt x="1815074" y="4166730"/>
                </a:cubicBezTo>
                <a:cubicBezTo>
                  <a:pt x="1816427" y="4168093"/>
                  <a:pt x="1818494" y="4168093"/>
                  <a:pt x="1819732" y="4166730"/>
                </a:cubicBezTo>
                <a:lnTo>
                  <a:pt x="1835934" y="4150557"/>
                </a:lnTo>
                <a:lnTo>
                  <a:pt x="1835934" y="4157139"/>
                </a:lnTo>
                <a:cubicBezTo>
                  <a:pt x="1836125" y="4166368"/>
                  <a:pt x="1833096" y="4181627"/>
                  <a:pt x="1829352" y="4190552"/>
                </a:cubicBezTo>
                <a:cubicBezTo>
                  <a:pt x="1828686" y="4192277"/>
                  <a:pt x="1829457" y="4194182"/>
                  <a:pt x="1831086" y="4194972"/>
                </a:cubicBezTo>
                <a:cubicBezTo>
                  <a:pt x="1831534" y="4195163"/>
                  <a:pt x="1831934" y="4195239"/>
                  <a:pt x="1832400" y="4195239"/>
                </a:cubicBezTo>
                <a:cubicBezTo>
                  <a:pt x="1833724" y="4195239"/>
                  <a:pt x="1834991" y="4194439"/>
                  <a:pt x="1835458" y="4193238"/>
                </a:cubicBezTo>
                <a:cubicBezTo>
                  <a:pt x="1839640" y="4183447"/>
                  <a:pt x="1842802" y="4167254"/>
                  <a:pt x="1842602" y="4157139"/>
                </a:cubicBezTo>
                <a:lnTo>
                  <a:pt x="1842602" y="4150652"/>
                </a:lnTo>
                <a:lnTo>
                  <a:pt x="1858803" y="4166845"/>
                </a:lnTo>
                <a:cubicBezTo>
                  <a:pt x="1859442" y="4167521"/>
                  <a:pt x="1860309" y="4167807"/>
                  <a:pt x="1861175" y="4167807"/>
                </a:cubicBezTo>
                <a:cubicBezTo>
                  <a:pt x="1862033" y="4167807"/>
                  <a:pt x="1862890" y="4167521"/>
                  <a:pt x="1863547" y="4166845"/>
                </a:cubicBezTo>
                <a:cubicBezTo>
                  <a:pt x="1864880" y="4165530"/>
                  <a:pt x="1864880" y="4163435"/>
                  <a:pt x="1863547" y="4162187"/>
                </a:cubicBezTo>
                <a:lnTo>
                  <a:pt x="1841630" y="4140279"/>
                </a:lnTo>
                <a:close/>
                <a:moveTo>
                  <a:pt x="0" y="1537535"/>
                </a:moveTo>
                <a:lnTo>
                  <a:pt x="0" y="1541212"/>
                </a:lnTo>
                <a:cubicBezTo>
                  <a:pt x="867" y="1540107"/>
                  <a:pt x="724" y="1538688"/>
                  <a:pt x="0" y="1537535"/>
                </a:cubicBezTo>
                <a:moveTo>
                  <a:pt x="83315" y="1255852"/>
                </a:moveTo>
                <a:cubicBezTo>
                  <a:pt x="83315" y="1273759"/>
                  <a:pt x="68770" y="1288313"/>
                  <a:pt x="50863" y="1288313"/>
                </a:cubicBezTo>
                <a:cubicBezTo>
                  <a:pt x="32956" y="1288313"/>
                  <a:pt x="18373" y="1273759"/>
                  <a:pt x="18373" y="1255852"/>
                </a:cubicBezTo>
                <a:cubicBezTo>
                  <a:pt x="18373" y="1230878"/>
                  <a:pt x="43053" y="1194225"/>
                  <a:pt x="50863" y="1194225"/>
                </a:cubicBezTo>
                <a:cubicBezTo>
                  <a:pt x="58655" y="1194225"/>
                  <a:pt x="83315" y="1230878"/>
                  <a:pt x="83315" y="1255852"/>
                </a:cubicBezTo>
                <a:moveTo>
                  <a:pt x="25051" y="1255852"/>
                </a:moveTo>
                <a:cubicBezTo>
                  <a:pt x="25051" y="1270035"/>
                  <a:pt x="36652" y="1281665"/>
                  <a:pt x="50863" y="1281665"/>
                </a:cubicBezTo>
                <a:cubicBezTo>
                  <a:pt x="65046" y="1281665"/>
                  <a:pt x="76676" y="1270035"/>
                  <a:pt x="76676" y="1255852"/>
                </a:cubicBezTo>
                <a:cubicBezTo>
                  <a:pt x="76676" y="1234040"/>
                  <a:pt x="56379" y="1205808"/>
                  <a:pt x="50863" y="1201245"/>
                </a:cubicBezTo>
                <a:cubicBezTo>
                  <a:pt x="45329" y="1205808"/>
                  <a:pt x="25051" y="1234040"/>
                  <a:pt x="25051" y="1255852"/>
                </a:cubicBezTo>
                <a:moveTo>
                  <a:pt x="240011" y="1314221"/>
                </a:moveTo>
                <a:cubicBezTo>
                  <a:pt x="240592" y="1314679"/>
                  <a:pt x="241363" y="1314869"/>
                  <a:pt x="242011" y="1314869"/>
                </a:cubicBezTo>
                <a:cubicBezTo>
                  <a:pt x="243059" y="1314869"/>
                  <a:pt x="244011" y="1314402"/>
                  <a:pt x="244687" y="1313564"/>
                </a:cubicBezTo>
                <a:cubicBezTo>
                  <a:pt x="245736" y="1312031"/>
                  <a:pt x="245459" y="1310030"/>
                  <a:pt x="243916" y="1308868"/>
                </a:cubicBezTo>
                <a:cubicBezTo>
                  <a:pt x="238782" y="1305049"/>
                  <a:pt x="234201" y="1300686"/>
                  <a:pt x="230200" y="1295657"/>
                </a:cubicBezTo>
                <a:cubicBezTo>
                  <a:pt x="229057" y="1294219"/>
                  <a:pt x="226962" y="1294028"/>
                  <a:pt x="225542" y="1295143"/>
                </a:cubicBezTo>
                <a:cubicBezTo>
                  <a:pt x="224104" y="1296314"/>
                  <a:pt x="223828" y="1298410"/>
                  <a:pt x="225057" y="1299839"/>
                </a:cubicBezTo>
                <a:cubicBezTo>
                  <a:pt x="229352" y="1305239"/>
                  <a:pt x="234410" y="1310126"/>
                  <a:pt x="240011" y="1314221"/>
                </a:cubicBezTo>
                <a:moveTo>
                  <a:pt x="13430" y="1484252"/>
                </a:moveTo>
                <a:cubicBezTo>
                  <a:pt x="13611" y="1493463"/>
                  <a:pt x="10563" y="1508712"/>
                  <a:pt x="6839" y="1517694"/>
                </a:cubicBezTo>
                <a:cubicBezTo>
                  <a:pt x="6077" y="1519371"/>
                  <a:pt x="6934" y="1521276"/>
                  <a:pt x="8572" y="1522066"/>
                </a:cubicBezTo>
                <a:cubicBezTo>
                  <a:pt x="8934" y="1522247"/>
                  <a:pt x="9430" y="1522343"/>
                  <a:pt x="9887" y="1522343"/>
                </a:cubicBezTo>
                <a:cubicBezTo>
                  <a:pt x="11230" y="1522343"/>
                  <a:pt x="12468" y="1521552"/>
                  <a:pt x="12945" y="1520342"/>
                </a:cubicBezTo>
                <a:cubicBezTo>
                  <a:pt x="17136" y="1510532"/>
                  <a:pt x="20278" y="1494349"/>
                  <a:pt x="20107" y="1484252"/>
                </a:cubicBezTo>
                <a:lnTo>
                  <a:pt x="20107" y="1477747"/>
                </a:lnTo>
                <a:lnTo>
                  <a:pt x="36280" y="1493977"/>
                </a:lnTo>
                <a:cubicBezTo>
                  <a:pt x="36947" y="1494625"/>
                  <a:pt x="37785" y="1494901"/>
                  <a:pt x="38652" y="1494901"/>
                </a:cubicBezTo>
                <a:cubicBezTo>
                  <a:pt x="39510" y="1494901"/>
                  <a:pt x="40377" y="1494625"/>
                  <a:pt x="41043" y="1493977"/>
                </a:cubicBezTo>
                <a:cubicBezTo>
                  <a:pt x="42376" y="1492625"/>
                  <a:pt x="42376" y="1490529"/>
                  <a:pt x="41043" y="1489272"/>
                </a:cubicBezTo>
                <a:lnTo>
                  <a:pt x="19231" y="1467460"/>
                </a:lnTo>
                <a:cubicBezTo>
                  <a:pt x="18650" y="1466907"/>
                  <a:pt x="17802" y="1466526"/>
                  <a:pt x="16840" y="1466526"/>
                </a:cubicBezTo>
                <a:cubicBezTo>
                  <a:pt x="15887" y="1466526"/>
                  <a:pt x="15144" y="1466907"/>
                  <a:pt x="14468" y="1467460"/>
                </a:cubicBezTo>
                <a:lnTo>
                  <a:pt x="0" y="1481919"/>
                </a:lnTo>
                <a:lnTo>
                  <a:pt x="0" y="1491110"/>
                </a:lnTo>
                <a:lnTo>
                  <a:pt x="13430" y="1477642"/>
                </a:lnTo>
                <a:lnTo>
                  <a:pt x="13430" y="1484252"/>
                </a:lnTo>
                <a:close/>
                <a:moveTo>
                  <a:pt x="20936" y="1319756"/>
                </a:moveTo>
                <a:cubicBezTo>
                  <a:pt x="19231" y="1319146"/>
                  <a:pt x="17326" y="1320022"/>
                  <a:pt x="16650" y="1321756"/>
                </a:cubicBezTo>
                <a:cubicBezTo>
                  <a:pt x="15973" y="1323470"/>
                  <a:pt x="16935" y="1325375"/>
                  <a:pt x="18659" y="1326032"/>
                </a:cubicBezTo>
                <a:cubicBezTo>
                  <a:pt x="25232" y="1328499"/>
                  <a:pt x="32185" y="1330128"/>
                  <a:pt x="39233" y="1330776"/>
                </a:cubicBezTo>
                <a:lnTo>
                  <a:pt x="39605" y="1330776"/>
                </a:lnTo>
                <a:cubicBezTo>
                  <a:pt x="41329" y="1330776"/>
                  <a:pt x="42748" y="1329557"/>
                  <a:pt x="42958" y="1327842"/>
                </a:cubicBezTo>
                <a:cubicBezTo>
                  <a:pt x="43053" y="1325937"/>
                  <a:pt x="41700" y="1324308"/>
                  <a:pt x="39910" y="1324128"/>
                </a:cubicBezTo>
                <a:cubicBezTo>
                  <a:pt x="33423" y="1323470"/>
                  <a:pt x="27051" y="1321937"/>
                  <a:pt x="20936" y="1319756"/>
                </a:cubicBezTo>
                <a:moveTo>
                  <a:pt x="482994" y="1314221"/>
                </a:moveTo>
                <a:cubicBezTo>
                  <a:pt x="483575" y="1314679"/>
                  <a:pt x="484318" y="1314869"/>
                  <a:pt x="484994" y="1314869"/>
                </a:cubicBezTo>
                <a:cubicBezTo>
                  <a:pt x="486051" y="1314869"/>
                  <a:pt x="486994" y="1314402"/>
                  <a:pt x="487680" y="1313564"/>
                </a:cubicBezTo>
                <a:cubicBezTo>
                  <a:pt x="488709" y="1312031"/>
                  <a:pt x="488452" y="1310030"/>
                  <a:pt x="486908" y="1308868"/>
                </a:cubicBezTo>
                <a:cubicBezTo>
                  <a:pt x="481765" y="1305049"/>
                  <a:pt x="477183" y="1300686"/>
                  <a:pt x="473183" y="1295657"/>
                </a:cubicBezTo>
                <a:cubicBezTo>
                  <a:pt x="472040" y="1294219"/>
                  <a:pt x="469945" y="1294028"/>
                  <a:pt x="468506" y="1295143"/>
                </a:cubicBezTo>
                <a:cubicBezTo>
                  <a:pt x="467087" y="1296314"/>
                  <a:pt x="466810" y="1298410"/>
                  <a:pt x="468039" y="1299839"/>
                </a:cubicBezTo>
                <a:cubicBezTo>
                  <a:pt x="472316" y="1305239"/>
                  <a:pt x="477374" y="1310126"/>
                  <a:pt x="482994" y="1314221"/>
                </a:cubicBezTo>
                <a:moveTo>
                  <a:pt x="326307" y="1255852"/>
                </a:moveTo>
                <a:cubicBezTo>
                  <a:pt x="326307" y="1273759"/>
                  <a:pt x="311725" y="1288313"/>
                  <a:pt x="293818" y="1288313"/>
                </a:cubicBezTo>
                <a:cubicBezTo>
                  <a:pt x="275910" y="1288313"/>
                  <a:pt x="261366" y="1273759"/>
                  <a:pt x="261366" y="1255852"/>
                </a:cubicBezTo>
                <a:cubicBezTo>
                  <a:pt x="261366" y="1230878"/>
                  <a:pt x="286035" y="1194225"/>
                  <a:pt x="293818" y="1194225"/>
                </a:cubicBezTo>
                <a:cubicBezTo>
                  <a:pt x="301628" y="1194225"/>
                  <a:pt x="326307" y="1230878"/>
                  <a:pt x="326307" y="1255852"/>
                </a:cubicBezTo>
                <a:moveTo>
                  <a:pt x="268005" y="1255852"/>
                </a:moveTo>
                <a:cubicBezTo>
                  <a:pt x="268005" y="1270035"/>
                  <a:pt x="279645" y="1281665"/>
                  <a:pt x="293818" y="1281665"/>
                </a:cubicBezTo>
                <a:cubicBezTo>
                  <a:pt x="308029" y="1281665"/>
                  <a:pt x="319631" y="1270035"/>
                  <a:pt x="319631" y="1255852"/>
                </a:cubicBezTo>
                <a:cubicBezTo>
                  <a:pt x="319631" y="1234040"/>
                  <a:pt x="299361" y="1205808"/>
                  <a:pt x="293818" y="1201245"/>
                </a:cubicBezTo>
                <a:cubicBezTo>
                  <a:pt x="288312" y="1205808"/>
                  <a:pt x="268005" y="1234040"/>
                  <a:pt x="268005" y="1255852"/>
                </a:cubicBezTo>
                <a:moveTo>
                  <a:pt x="263909" y="2777709"/>
                </a:moveTo>
                <a:cubicBezTo>
                  <a:pt x="262223" y="2777157"/>
                  <a:pt x="260309" y="2778033"/>
                  <a:pt x="259632" y="2779710"/>
                </a:cubicBezTo>
                <a:cubicBezTo>
                  <a:pt x="258956" y="2781434"/>
                  <a:pt x="259909" y="2783338"/>
                  <a:pt x="261632" y="2784034"/>
                </a:cubicBezTo>
                <a:cubicBezTo>
                  <a:pt x="268224" y="2786501"/>
                  <a:pt x="275177" y="2788120"/>
                  <a:pt x="282216" y="2788777"/>
                </a:cubicBezTo>
                <a:lnTo>
                  <a:pt x="282587" y="2788777"/>
                </a:lnTo>
                <a:cubicBezTo>
                  <a:pt x="284321" y="2788777"/>
                  <a:pt x="285722" y="2787520"/>
                  <a:pt x="285922" y="2785843"/>
                </a:cubicBezTo>
                <a:cubicBezTo>
                  <a:pt x="286035" y="2783939"/>
                  <a:pt x="284673" y="2782319"/>
                  <a:pt x="282873" y="2782129"/>
                </a:cubicBezTo>
                <a:cubicBezTo>
                  <a:pt x="276406" y="2781434"/>
                  <a:pt x="270005" y="2779948"/>
                  <a:pt x="263909" y="2777709"/>
                </a:cubicBezTo>
                <a:moveTo>
                  <a:pt x="305543" y="1330957"/>
                </a:moveTo>
                <a:cubicBezTo>
                  <a:pt x="305848" y="1330957"/>
                  <a:pt x="306028" y="1330957"/>
                  <a:pt x="306314" y="1330871"/>
                </a:cubicBezTo>
                <a:cubicBezTo>
                  <a:pt x="313534" y="1329185"/>
                  <a:pt x="320993" y="1327299"/>
                  <a:pt x="328213" y="1324966"/>
                </a:cubicBezTo>
                <a:cubicBezTo>
                  <a:pt x="330032" y="1324404"/>
                  <a:pt x="330975" y="1322584"/>
                  <a:pt x="330412" y="1320784"/>
                </a:cubicBezTo>
                <a:cubicBezTo>
                  <a:pt x="329927" y="1319146"/>
                  <a:pt x="328031" y="1318127"/>
                  <a:pt x="326307" y="1318679"/>
                </a:cubicBezTo>
                <a:cubicBezTo>
                  <a:pt x="319164" y="1320860"/>
                  <a:pt x="311934" y="1322784"/>
                  <a:pt x="304800" y="1324404"/>
                </a:cubicBezTo>
                <a:cubicBezTo>
                  <a:pt x="302990" y="1324775"/>
                  <a:pt x="301952" y="1326594"/>
                  <a:pt x="302314" y="1328404"/>
                </a:cubicBezTo>
                <a:cubicBezTo>
                  <a:pt x="302685" y="1329938"/>
                  <a:pt x="304029" y="1330957"/>
                  <a:pt x="305543" y="1330957"/>
                </a:cubicBezTo>
                <a:moveTo>
                  <a:pt x="263909" y="1319756"/>
                </a:moveTo>
                <a:cubicBezTo>
                  <a:pt x="262223" y="1319146"/>
                  <a:pt x="260309" y="1320022"/>
                  <a:pt x="259632" y="1321756"/>
                </a:cubicBezTo>
                <a:cubicBezTo>
                  <a:pt x="258956" y="1323470"/>
                  <a:pt x="259909" y="1325375"/>
                  <a:pt x="261632" y="1326032"/>
                </a:cubicBezTo>
                <a:cubicBezTo>
                  <a:pt x="268224" y="1328499"/>
                  <a:pt x="275177" y="1330128"/>
                  <a:pt x="282216" y="1330776"/>
                </a:cubicBezTo>
                <a:lnTo>
                  <a:pt x="282587" y="1330776"/>
                </a:lnTo>
                <a:cubicBezTo>
                  <a:pt x="284321" y="1330776"/>
                  <a:pt x="285722" y="1329557"/>
                  <a:pt x="285922" y="1327842"/>
                </a:cubicBezTo>
                <a:cubicBezTo>
                  <a:pt x="286035" y="1325937"/>
                  <a:pt x="284673" y="1324308"/>
                  <a:pt x="282873" y="1324128"/>
                </a:cubicBezTo>
                <a:cubicBezTo>
                  <a:pt x="276406" y="1323470"/>
                  <a:pt x="270005" y="1321937"/>
                  <a:pt x="263909" y="1319756"/>
                </a:cubicBezTo>
                <a:moveTo>
                  <a:pt x="62560" y="1330957"/>
                </a:moveTo>
                <a:cubicBezTo>
                  <a:pt x="62865" y="1330957"/>
                  <a:pt x="63055" y="1330957"/>
                  <a:pt x="63322" y="1330871"/>
                </a:cubicBezTo>
                <a:cubicBezTo>
                  <a:pt x="70561" y="1329185"/>
                  <a:pt x="78000" y="1327299"/>
                  <a:pt x="85230" y="1324966"/>
                </a:cubicBezTo>
                <a:cubicBezTo>
                  <a:pt x="87039" y="1324404"/>
                  <a:pt x="88002" y="1322584"/>
                  <a:pt x="87420" y="1320784"/>
                </a:cubicBezTo>
                <a:cubicBezTo>
                  <a:pt x="86963" y="1319146"/>
                  <a:pt x="85048" y="1318127"/>
                  <a:pt x="83325" y="1318679"/>
                </a:cubicBezTo>
                <a:cubicBezTo>
                  <a:pt x="76181" y="1320860"/>
                  <a:pt x="68952" y="1322784"/>
                  <a:pt x="61817" y="1324404"/>
                </a:cubicBezTo>
                <a:cubicBezTo>
                  <a:pt x="59998" y="1324775"/>
                  <a:pt x="58950" y="1326594"/>
                  <a:pt x="59321" y="1328404"/>
                </a:cubicBezTo>
                <a:cubicBezTo>
                  <a:pt x="59693" y="1329938"/>
                  <a:pt x="61055" y="1330957"/>
                  <a:pt x="62560" y="1330957"/>
                </a:cubicBezTo>
                <a:moveTo>
                  <a:pt x="943" y="1308868"/>
                </a:moveTo>
                <a:cubicBezTo>
                  <a:pt x="619" y="1308621"/>
                  <a:pt x="333" y="1308325"/>
                  <a:pt x="0" y="1308078"/>
                </a:cubicBezTo>
                <a:lnTo>
                  <a:pt x="0" y="1314650"/>
                </a:lnTo>
                <a:cubicBezTo>
                  <a:pt x="648" y="1314450"/>
                  <a:pt x="1248" y="1314126"/>
                  <a:pt x="1705" y="1313564"/>
                </a:cubicBezTo>
                <a:cubicBezTo>
                  <a:pt x="2743" y="1312031"/>
                  <a:pt x="2467" y="1310030"/>
                  <a:pt x="943" y="1308868"/>
                </a:cubicBezTo>
                <a:moveTo>
                  <a:pt x="20936" y="2777709"/>
                </a:moveTo>
                <a:cubicBezTo>
                  <a:pt x="19231" y="2777157"/>
                  <a:pt x="17326" y="2778033"/>
                  <a:pt x="16650" y="2779710"/>
                </a:cubicBezTo>
                <a:cubicBezTo>
                  <a:pt x="15973" y="2781434"/>
                  <a:pt x="16935" y="2783338"/>
                  <a:pt x="18659" y="2784034"/>
                </a:cubicBezTo>
                <a:cubicBezTo>
                  <a:pt x="25232" y="2786501"/>
                  <a:pt x="32185" y="2788120"/>
                  <a:pt x="39233" y="2788777"/>
                </a:cubicBezTo>
                <a:lnTo>
                  <a:pt x="39605" y="2788777"/>
                </a:lnTo>
                <a:cubicBezTo>
                  <a:pt x="41329" y="2788777"/>
                  <a:pt x="42748" y="2787520"/>
                  <a:pt x="42958" y="2785843"/>
                </a:cubicBezTo>
                <a:cubicBezTo>
                  <a:pt x="43053" y="2783939"/>
                  <a:pt x="41700" y="2782319"/>
                  <a:pt x="39910" y="2782129"/>
                </a:cubicBezTo>
                <a:cubicBezTo>
                  <a:pt x="33423" y="2781434"/>
                  <a:pt x="27051" y="2779948"/>
                  <a:pt x="20936" y="2777709"/>
                </a:cubicBezTo>
                <a:moveTo>
                  <a:pt x="223742" y="3008443"/>
                </a:moveTo>
                <a:cubicBezTo>
                  <a:pt x="222209" y="3009462"/>
                  <a:pt x="221913" y="3011558"/>
                  <a:pt x="222971" y="3013091"/>
                </a:cubicBezTo>
                <a:cubicBezTo>
                  <a:pt x="223647" y="3013967"/>
                  <a:pt x="224590" y="3014443"/>
                  <a:pt x="225647" y="3014443"/>
                </a:cubicBezTo>
                <a:cubicBezTo>
                  <a:pt x="226285" y="3014443"/>
                  <a:pt x="226971" y="3014253"/>
                  <a:pt x="227647" y="3013739"/>
                </a:cubicBezTo>
                <a:cubicBezTo>
                  <a:pt x="233363" y="3009557"/>
                  <a:pt x="238592" y="3004718"/>
                  <a:pt x="243059" y="2999270"/>
                </a:cubicBezTo>
                <a:cubicBezTo>
                  <a:pt x="244183" y="2997842"/>
                  <a:pt x="244021" y="2995746"/>
                  <a:pt x="242582" y="2994622"/>
                </a:cubicBezTo>
                <a:cubicBezTo>
                  <a:pt x="241249" y="2993460"/>
                  <a:pt x="239163" y="2993651"/>
                  <a:pt x="237915" y="2995089"/>
                </a:cubicBezTo>
                <a:cubicBezTo>
                  <a:pt x="233819" y="3000061"/>
                  <a:pt x="229057" y="3004547"/>
                  <a:pt x="223742" y="3008443"/>
                </a:cubicBezTo>
                <a:moveTo>
                  <a:pt x="0" y="2995517"/>
                </a:moveTo>
                <a:lnTo>
                  <a:pt x="0" y="2999204"/>
                </a:lnTo>
                <a:cubicBezTo>
                  <a:pt x="867" y="2998080"/>
                  <a:pt x="724" y="2996651"/>
                  <a:pt x="0" y="2995517"/>
                </a:cubicBezTo>
                <a:moveTo>
                  <a:pt x="62560" y="2788968"/>
                </a:moveTo>
                <a:cubicBezTo>
                  <a:pt x="62865" y="2788968"/>
                  <a:pt x="63055" y="2788968"/>
                  <a:pt x="63322" y="2788882"/>
                </a:cubicBezTo>
                <a:cubicBezTo>
                  <a:pt x="70561" y="2787139"/>
                  <a:pt x="78000" y="2785253"/>
                  <a:pt x="85230" y="2782967"/>
                </a:cubicBezTo>
                <a:cubicBezTo>
                  <a:pt x="87039" y="2782415"/>
                  <a:pt x="88002" y="2780595"/>
                  <a:pt x="87420" y="2778776"/>
                </a:cubicBezTo>
                <a:cubicBezTo>
                  <a:pt x="86963" y="2777147"/>
                  <a:pt x="85048" y="2776138"/>
                  <a:pt x="83325" y="2776690"/>
                </a:cubicBezTo>
                <a:cubicBezTo>
                  <a:pt x="76181" y="2778862"/>
                  <a:pt x="68952" y="2780776"/>
                  <a:pt x="61817" y="2782415"/>
                </a:cubicBezTo>
                <a:cubicBezTo>
                  <a:pt x="59998" y="2782767"/>
                  <a:pt x="58950" y="2784596"/>
                  <a:pt x="59321" y="2786406"/>
                </a:cubicBezTo>
                <a:cubicBezTo>
                  <a:pt x="59693" y="2787930"/>
                  <a:pt x="61055" y="2788968"/>
                  <a:pt x="62560" y="2788968"/>
                </a:cubicBezTo>
                <a:moveTo>
                  <a:pt x="83315" y="2713806"/>
                </a:moveTo>
                <a:cubicBezTo>
                  <a:pt x="83315" y="2731713"/>
                  <a:pt x="68770" y="2746315"/>
                  <a:pt x="50863" y="2746315"/>
                </a:cubicBezTo>
                <a:cubicBezTo>
                  <a:pt x="32956" y="2746315"/>
                  <a:pt x="18373" y="2731713"/>
                  <a:pt x="18373" y="2713806"/>
                </a:cubicBezTo>
                <a:cubicBezTo>
                  <a:pt x="18373" y="2688879"/>
                  <a:pt x="43053" y="2652179"/>
                  <a:pt x="50863" y="2652179"/>
                </a:cubicBezTo>
                <a:cubicBezTo>
                  <a:pt x="58655" y="2652179"/>
                  <a:pt x="83315" y="2688879"/>
                  <a:pt x="83315" y="2713806"/>
                </a:cubicBezTo>
                <a:moveTo>
                  <a:pt x="25051" y="2713806"/>
                </a:moveTo>
                <a:cubicBezTo>
                  <a:pt x="25051" y="2727989"/>
                  <a:pt x="36652" y="2739619"/>
                  <a:pt x="50863" y="2739619"/>
                </a:cubicBezTo>
                <a:cubicBezTo>
                  <a:pt x="65046" y="2739619"/>
                  <a:pt x="76676" y="2727989"/>
                  <a:pt x="76676" y="2713806"/>
                </a:cubicBezTo>
                <a:cubicBezTo>
                  <a:pt x="76676" y="2691994"/>
                  <a:pt x="56379" y="2663809"/>
                  <a:pt x="50863" y="2659256"/>
                </a:cubicBezTo>
                <a:cubicBezTo>
                  <a:pt x="45329" y="2663809"/>
                  <a:pt x="25051" y="2691994"/>
                  <a:pt x="25051" y="2713806"/>
                </a:cubicBezTo>
                <a:moveTo>
                  <a:pt x="943" y="2766860"/>
                </a:moveTo>
                <a:cubicBezTo>
                  <a:pt x="619" y="2766622"/>
                  <a:pt x="333" y="2766327"/>
                  <a:pt x="0" y="2766070"/>
                </a:cubicBezTo>
                <a:lnTo>
                  <a:pt x="0" y="2772642"/>
                </a:lnTo>
                <a:cubicBezTo>
                  <a:pt x="648" y="2772442"/>
                  <a:pt x="1248" y="2772118"/>
                  <a:pt x="1705" y="2771527"/>
                </a:cubicBezTo>
                <a:cubicBezTo>
                  <a:pt x="2743" y="2770032"/>
                  <a:pt x="2467" y="2768032"/>
                  <a:pt x="943" y="2766860"/>
                </a:cubicBezTo>
                <a:moveTo>
                  <a:pt x="115443" y="2159375"/>
                </a:moveTo>
                <a:cubicBezTo>
                  <a:pt x="116586" y="2160813"/>
                  <a:pt x="118672" y="2160994"/>
                  <a:pt x="120101" y="2159756"/>
                </a:cubicBezTo>
                <a:cubicBezTo>
                  <a:pt x="121529" y="2158584"/>
                  <a:pt x="121720" y="2156489"/>
                  <a:pt x="120586" y="2155098"/>
                </a:cubicBezTo>
                <a:cubicBezTo>
                  <a:pt x="103222" y="2134305"/>
                  <a:pt x="77905" y="2122303"/>
                  <a:pt x="50863" y="2122303"/>
                </a:cubicBezTo>
                <a:cubicBezTo>
                  <a:pt x="32032" y="2122303"/>
                  <a:pt x="14516" y="2128085"/>
                  <a:pt x="0" y="2137953"/>
                </a:cubicBezTo>
                <a:lnTo>
                  <a:pt x="0" y="2146411"/>
                </a:lnTo>
                <a:cubicBezTo>
                  <a:pt x="14144" y="2135591"/>
                  <a:pt x="31737" y="2129085"/>
                  <a:pt x="50863" y="2129085"/>
                </a:cubicBezTo>
                <a:cubicBezTo>
                  <a:pt x="75905" y="2129085"/>
                  <a:pt x="99413" y="2140125"/>
                  <a:pt x="115443" y="2159375"/>
                </a:cubicBezTo>
                <a:moveTo>
                  <a:pt x="115443" y="1673400"/>
                </a:moveTo>
                <a:cubicBezTo>
                  <a:pt x="116586" y="1674848"/>
                  <a:pt x="118672" y="1675028"/>
                  <a:pt x="120101" y="1673781"/>
                </a:cubicBezTo>
                <a:cubicBezTo>
                  <a:pt x="121529" y="1672657"/>
                  <a:pt x="121720" y="1670561"/>
                  <a:pt x="120586" y="1669123"/>
                </a:cubicBezTo>
                <a:cubicBezTo>
                  <a:pt x="103222" y="1648330"/>
                  <a:pt x="77905" y="1636338"/>
                  <a:pt x="50863" y="1636338"/>
                </a:cubicBezTo>
                <a:cubicBezTo>
                  <a:pt x="32032" y="1636338"/>
                  <a:pt x="14516" y="1642120"/>
                  <a:pt x="0" y="1651978"/>
                </a:cubicBezTo>
                <a:lnTo>
                  <a:pt x="0" y="1660436"/>
                </a:lnTo>
                <a:cubicBezTo>
                  <a:pt x="14144" y="1649625"/>
                  <a:pt x="31737" y="1643120"/>
                  <a:pt x="50863" y="1643120"/>
                </a:cubicBezTo>
                <a:cubicBezTo>
                  <a:pt x="75905" y="1643120"/>
                  <a:pt x="99413" y="1654150"/>
                  <a:pt x="115443" y="1673400"/>
                </a:cubicBezTo>
                <a:moveTo>
                  <a:pt x="115443" y="2645435"/>
                </a:moveTo>
                <a:cubicBezTo>
                  <a:pt x="116586" y="2646874"/>
                  <a:pt x="118672" y="2647064"/>
                  <a:pt x="120101" y="2645817"/>
                </a:cubicBezTo>
                <a:cubicBezTo>
                  <a:pt x="121529" y="2644645"/>
                  <a:pt x="121720" y="2642559"/>
                  <a:pt x="120586" y="2641159"/>
                </a:cubicBezTo>
                <a:cubicBezTo>
                  <a:pt x="103222" y="2620366"/>
                  <a:pt x="77905" y="2608364"/>
                  <a:pt x="50863" y="2608364"/>
                </a:cubicBezTo>
                <a:cubicBezTo>
                  <a:pt x="32032" y="2608364"/>
                  <a:pt x="14516" y="2614146"/>
                  <a:pt x="0" y="2624004"/>
                </a:cubicBezTo>
                <a:lnTo>
                  <a:pt x="0" y="2632482"/>
                </a:lnTo>
                <a:cubicBezTo>
                  <a:pt x="14144" y="2621671"/>
                  <a:pt x="31737" y="2615175"/>
                  <a:pt x="50863" y="2615175"/>
                </a:cubicBezTo>
                <a:cubicBezTo>
                  <a:pt x="75905" y="2615175"/>
                  <a:pt x="99413" y="2626185"/>
                  <a:pt x="115443" y="2645435"/>
                </a:cubicBezTo>
                <a:moveTo>
                  <a:pt x="235553" y="1493882"/>
                </a:moveTo>
                <a:cubicBezTo>
                  <a:pt x="236877" y="1495187"/>
                  <a:pt x="238963" y="1495187"/>
                  <a:pt x="240192" y="1493882"/>
                </a:cubicBezTo>
                <a:lnTo>
                  <a:pt x="256404" y="1477642"/>
                </a:lnTo>
                <a:lnTo>
                  <a:pt x="256404" y="1484252"/>
                </a:lnTo>
                <a:cubicBezTo>
                  <a:pt x="256594" y="1493463"/>
                  <a:pt x="253555" y="1508712"/>
                  <a:pt x="249831" y="1517694"/>
                </a:cubicBezTo>
                <a:cubicBezTo>
                  <a:pt x="249060" y="1519371"/>
                  <a:pt x="249927" y="1521276"/>
                  <a:pt x="251555" y="1522066"/>
                </a:cubicBezTo>
                <a:cubicBezTo>
                  <a:pt x="252013" y="1522247"/>
                  <a:pt x="252403" y="1522343"/>
                  <a:pt x="252869" y="1522343"/>
                </a:cubicBezTo>
                <a:cubicBezTo>
                  <a:pt x="254203" y="1522343"/>
                  <a:pt x="255461" y="1521552"/>
                  <a:pt x="255918" y="1520342"/>
                </a:cubicBezTo>
                <a:cubicBezTo>
                  <a:pt x="260109" y="1510532"/>
                  <a:pt x="263271" y="1494349"/>
                  <a:pt x="263061" y="1484252"/>
                </a:cubicBezTo>
                <a:lnTo>
                  <a:pt x="263061" y="1477747"/>
                </a:lnTo>
                <a:lnTo>
                  <a:pt x="279273" y="1493977"/>
                </a:lnTo>
                <a:cubicBezTo>
                  <a:pt x="279911" y="1494625"/>
                  <a:pt x="280778" y="1494901"/>
                  <a:pt x="281644" y="1494901"/>
                </a:cubicBezTo>
                <a:cubicBezTo>
                  <a:pt x="282502" y="1494901"/>
                  <a:pt x="283350" y="1494625"/>
                  <a:pt x="284036" y="1493977"/>
                </a:cubicBezTo>
                <a:cubicBezTo>
                  <a:pt x="285350" y="1492625"/>
                  <a:pt x="285350" y="1490529"/>
                  <a:pt x="284036" y="1489272"/>
                </a:cubicBezTo>
                <a:lnTo>
                  <a:pt x="262223" y="1467460"/>
                </a:lnTo>
                <a:cubicBezTo>
                  <a:pt x="261632" y="1466907"/>
                  <a:pt x="260775" y="1466526"/>
                  <a:pt x="259832" y="1466526"/>
                </a:cubicBezTo>
                <a:cubicBezTo>
                  <a:pt x="258870" y="1466526"/>
                  <a:pt x="258099" y="1466907"/>
                  <a:pt x="257460" y="1467460"/>
                </a:cubicBezTo>
                <a:lnTo>
                  <a:pt x="235648" y="1489272"/>
                </a:lnTo>
                <a:cubicBezTo>
                  <a:pt x="234286" y="1490529"/>
                  <a:pt x="234286" y="1492625"/>
                  <a:pt x="235553" y="1493882"/>
                </a:cubicBezTo>
                <a:moveTo>
                  <a:pt x="1202236" y="1295657"/>
                </a:moveTo>
                <a:cubicBezTo>
                  <a:pt x="1201093" y="1294219"/>
                  <a:pt x="1198997" y="1294028"/>
                  <a:pt x="1197559" y="1295143"/>
                </a:cubicBezTo>
                <a:cubicBezTo>
                  <a:pt x="1196140" y="1296314"/>
                  <a:pt x="1195864" y="1298410"/>
                  <a:pt x="1197092" y="1299839"/>
                </a:cubicBezTo>
                <a:cubicBezTo>
                  <a:pt x="1201369" y="1305239"/>
                  <a:pt x="1206417" y="1310126"/>
                  <a:pt x="1212046" y="1314231"/>
                </a:cubicBezTo>
                <a:cubicBezTo>
                  <a:pt x="1212599" y="1314679"/>
                  <a:pt x="1213371" y="1314869"/>
                  <a:pt x="1214047" y="1314869"/>
                </a:cubicBezTo>
                <a:cubicBezTo>
                  <a:pt x="1215094" y="1314869"/>
                  <a:pt x="1216047" y="1314402"/>
                  <a:pt x="1216723" y="1313564"/>
                </a:cubicBezTo>
                <a:cubicBezTo>
                  <a:pt x="1217762" y="1312031"/>
                  <a:pt x="1217466" y="1310030"/>
                  <a:pt x="1215942" y="1308878"/>
                </a:cubicBezTo>
                <a:cubicBezTo>
                  <a:pt x="1210808" y="1305049"/>
                  <a:pt x="1206141" y="1300686"/>
                  <a:pt x="1202236" y="1295657"/>
                </a:cubicBezTo>
                <a:moveTo>
                  <a:pt x="1055265" y="1318679"/>
                </a:moveTo>
                <a:cubicBezTo>
                  <a:pt x="1048122" y="1320860"/>
                  <a:pt x="1040873" y="1322784"/>
                  <a:pt x="1033729" y="1324404"/>
                </a:cubicBezTo>
                <a:cubicBezTo>
                  <a:pt x="1031920" y="1324775"/>
                  <a:pt x="1030862" y="1326594"/>
                  <a:pt x="1031253" y="1328404"/>
                </a:cubicBezTo>
                <a:cubicBezTo>
                  <a:pt x="1031634" y="1329938"/>
                  <a:pt x="1032967" y="1330957"/>
                  <a:pt x="1034501" y="1330957"/>
                </a:cubicBezTo>
                <a:cubicBezTo>
                  <a:pt x="1034777" y="1330957"/>
                  <a:pt x="1034967" y="1330957"/>
                  <a:pt x="1035262" y="1330862"/>
                </a:cubicBezTo>
                <a:cubicBezTo>
                  <a:pt x="1042502" y="1329185"/>
                  <a:pt x="1049912" y="1327290"/>
                  <a:pt x="1057180" y="1324966"/>
                </a:cubicBezTo>
                <a:cubicBezTo>
                  <a:pt x="1058989" y="1324404"/>
                  <a:pt x="1059942" y="1322594"/>
                  <a:pt x="1059361" y="1320775"/>
                </a:cubicBezTo>
                <a:cubicBezTo>
                  <a:pt x="1058894" y="1319146"/>
                  <a:pt x="1057065" y="1318127"/>
                  <a:pt x="1055265" y="1318679"/>
                </a:cubicBezTo>
                <a:moveTo>
                  <a:pt x="1022775" y="1194216"/>
                </a:moveTo>
                <a:cubicBezTo>
                  <a:pt x="1030595" y="1194216"/>
                  <a:pt x="1055255" y="1230878"/>
                  <a:pt x="1055255" y="1255852"/>
                </a:cubicBezTo>
                <a:cubicBezTo>
                  <a:pt x="1055255" y="1273759"/>
                  <a:pt x="1040778" y="1288313"/>
                  <a:pt x="1022775" y="1288313"/>
                </a:cubicBezTo>
                <a:cubicBezTo>
                  <a:pt x="1004868" y="1288313"/>
                  <a:pt x="990295" y="1273759"/>
                  <a:pt x="990295" y="1255852"/>
                </a:cubicBezTo>
                <a:cubicBezTo>
                  <a:pt x="990295" y="1230878"/>
                  <a:pt x="1014965" y="1194216"/>
                  <a:pt x="1022775" y="1194216"/>
                </a:cubicBezTo>
                <a:moveTo>
                  <a:pt x="1022871" y="1281665"/>
                </a:moveTo>
                <a:cubicBezTo>
                  <a:pt x="1037082" y="1281665"/>
                  <a:pt x="1048683" y="1270025"/>
                  <a:pt x="1048683" y="1255852"/>
                </a:cubicBezTo>
                <a:cubicBezTo>
                  <a:pt x="1048683" y="1234040"/>
                  <a:pt x="1028414" y="1205808"/>
                  <a:pt x="1022871" y="1201245"/>
                </a:cubicBezTo>
                <a:cubicBezTo>
                  <a:pt x="1017365" y="1205808"/>
                  <a:pt x="997067" y="1234040"/>
                  <a:pt x="997067" y="1255852"/>
                </a:cubicBezTo>
                <a:cubicBezTo>
                  <a:pt x="997067" y="1270025"/>
                  <a:pt x="1008688" y="1281665"/>
                  <a:pt x="1022871" y="1281665"/>
                </a:cubicBezTo>
                <a:moveTo>
                  <a:pt x="988590" y="1321756"/>
                </a:moveTo>
                <a:cubicBezTo>
                  <a:pt x="987923" y="1323470"/>
                  <a:pt x="988886" y="1325375"/>
                  <a:pt x="990590" y="1326032"/>
                </a:cubicBezTo>
                <a:cubicBezTo>
                  <a:pt x="997134" y="1328499"/>
                  <a:pt x="1004106" y="1330128"/>
                  <a:pt x="1011164" y="1330776"/>
                </a:cubicBezTo>
                <a:lnTo>
                  <a:pt x="1011555" y="1330776"/>
                </a:lnTo>
                <a:cubicBezTo>
                  <a:pt x="1013270" y="1330776"/>
                  <a:pt x="1014689" y="1329557"/>
                  <a:pt x="1014869" y="1327842"/>
                </a:cubicBezTo>
                <a:cubicBezTo>
                  <a:pt x="1015069" y="1325937"/>
                  <a:pt x="1013736" y="1324308"/>
                  <a:pt x="1011812" y="1324128"/>
                </a:cubicBezTo>
                <a:cubicBezTo>
                  <a:pt x="1005364" y="1323470"/>
                  <a:pt x="998963" y="1321937"/>
                  <a:pt x="992886" y="1319756"/>
                </a:cubicBezTo>
                <a:cubicBezTo>
                  <a:pt x="991152" y="1319146"/>
                  <a:pt x="989257" y="1320022"/>
                  <a:pt x="988590" y="1321756"/>
                </a:cubicBezTo>
                <a:moveTo>
                  <a:pt x="1207646" y="1489272"/>
                </a:moveTo>
                <a:cubicBezTo>
                  <a:pt x="1206236" y="1490529"/>
                  <a:pt x="1206236" y="1492625"/>
                  <a:pt x="1207560" y="1493882"/>
                </a:cubicBezTo>
                <a:cubicBezTo>
                  <a:pt x="1208904" y="1495187"/>
                  <a:pt x="1210999" y="1495187"/>
                  <a:pt x="1212237" y="1493882"/>
                </a:cubicBezTo>
                <a:lnTo>
                  <a:pt x="1228420" y="1477642"/>
                </a:lnTo>
                <a:lnTo>
                  <a:pt x="1228420" y="1484252"/>
                </a:lnTo>
                <a:cubicBezTo>
                  <a:pt x="1228630" y="1493463"/>
                  <a:pt x="1225582" y="1508712"/>
                  <a:pt x="1221867" y="1517694"/>
                </a:cubicBezTo>
                <a:cubicBezTo>
                  <a:pt x="1221095" y="1519371"/>
                  <a:pt x="1221943" y="1521276"/>
                  <a:pt x="1223563" y="1522066"/>
                </a:cubicBezTo>
                <a:cubicBezTo>
                  <a:pt x="1224048" y="1522247"/>
                  <a:pt x="1224420" y="1522343"/>
                  <a:pt x="1224896" y="1522343"/>
                </a:cubicBezTo>
                <a:cubicBezTo>
                  <a:pt x="1226239" y="1522343"/>
                  <a:pt x="1227468" y="1521552"/>
                  <a:pt x="1227954" y="1520342"/>
                </a:cubicBezTo>
                <a:cubicBezTo>
                  <a:pt x="1232145" y="1510532"/>
                  <a:pt x="1235278" y="1494349"/>
                  <a:pt x="1235097" y="1484252"/>
                </a:cubicBezTo>
                <a:lnTo>
                  <a:pt x="1235097" y="1477747"/>
                </a:lnTo>
                <a:lnTo>
                  <a:pt x="1251280" y="1493977"/>
                </a:lnTo>
                <a:cubicBezTo>
                  <a:pt x="1251947" y="1494625"/>
                  <a:pt x="1252814" y="1494901"/>
                  <a:pt x="1253671" y="1494901"/>
                </a:cubicBezTo>
                <a:cubicBezTo>
                  <a:pt x="1254519" y="1494901"/>
                  <a:pt x="1255395" y="1494625"/>
                  <a:pt x="1256043" y="1493977"/>
                </a:cubicBezTo>
                <a:cubicBezTo>
                  <a:pt x="1257395" y="1492625"/>
                  <a:pt x="1257395" y="1490529"/>
                  <a:pt x="1256043" y="1489272"/>
                </a:cubicBezTo>
                <a:lnTo>
                  <a:pt x="1234231" y="1467460"/>
                </a:lnTo>
                <a:cubicBezTo>
                  <a:pt x="1233678" y="1466907"/>
                  <a:pt x="1232821" y="1466526"/>
                  <a:pt x="1231859" y="1466526"/>
                </a:cubicBezTo>
                <a:cubicBezTo>
                  <a:pt x="1230906" y="1466526"/>
                  <a:pt x="1230144" y="1466907"/>
                  <a:pt x="1229458" y="1467460"/>
                </a:cubicBezTo>
                <a:lnTo>
                  <a:pt x="1207646" y="1489272"/>
                </a:lnTo>
                <a:close/>
                <a:moveTo>
                  <a:pt x="1231668" y="1321756"/>
                </a:moveTo>
                <a:cubicBezTo>
                  <a:pt x="1231011" y="1323470"/>
                  <a:pt x="1231954" y="1325375"/>
                  <a:pt x="1233668" y="1326032"/>
                </a:cubicBezTo>
                <a:cubicBezTo>
                  <a:pt x="1240212" y="1328499"/>
                  <a:pt x="1247175" y="1330128"/>
                  <a:pt x="1254233" y="1330776"/>
                </a:cubicBezTo>
                <a:lnTo>
                  <a:pt x="1254623" y="1330776"/>
                </a:lnTo>
                <a:cubicBezTo>
                  <a:pt x="1256329" y="1330776"/>
                  <a:pt x="1257767" y="1329557"/>
                  <a:pt x="1257957" y="1327842"/>
                </a:cubicBezTo>
                <a:cubicBezTo>
                  <a:pt x="1258052" y="1325937"/>
                  <a:pt x="1256729" y="1324308"/>
                  <a:pt x="1254890" y="1324128"/>
                </a:cubicBezTo>
                <a:cubicBezTo>
                  <a:pt x="1248423" y="1323470"/>
                  <a:pt x="1242050" y="1321937"/>
                  <a:pt x="1235954" y="1319756"/>
                </a:cubicBezTo>
                <a:cubicBezTo>
                  <a:pt x="1234231" y="1319146"/>
                  <a:pt x="1232325" y="1320022"/>
                  <a:pt x="1231668" y="1321756"/>
                </a:cubicBezTo>
                <a:moveTo>
                  <a:pt x="1298248" y="1318679"/>
                </a:moveTo>
                <a:cubicBezTo>
                  <a:pt x="1291104" y="1320860"/>
                  <a:pt x="1283846" y="1322784"/>
                  <a:pt x="1276712" y="1324404"/>
                </a:cubicBezTo>
                <a:cubicBezTo>
                  <a:pt x="1274893" y="1324775"/>
                  <a:pt x="1273854" y="1326594"/>
                  <a:pt x="1274245" y="1328404"/>
                </a:cubicBezTo>
                <a:cubicBezTo>
                  <a:pt x="1274626" y="1329938"/>
                  <a:pt x="1275940" y="1330957"/>
                  <a:pt x="1277483" y="1330957"/>
                </a:cubicBezTo>
                <a:cubicBezTo>
                  <a:pt x="1277769" y="1330957"/>
                  <a:pt x="1277941" y="1330957"/>
                  <a:pt x="1278255" y="1330862"/>
                </a:cubicBezTo>
                <a:cubicBezTo>
                  <a:pt x="1285475" y="1329185"/>
                  <a:pt x="1292904" y="1327290"/>
                  <a:pt x="1300153" y="1324966"/>
                </a:cubicBezTo>
                <a:cubicBezTo>
                  <a:pt x="1301953" y="1324404"/>
                  <a:pt x="1302896" y="1322594"/>
                  <a:pt x="1302353" y="1320775"/>
                </a:cubicBezTo>
                <a:cubicBezTo>
                  <a:pt x="1301849" y="1319146"/>
                  <a:pt x="1300067" y="1318127"/>
                  <a:pt x="1298248" y="1318679"/>
                </a:cubicBezTo>
                <a:moveTo>
                  <a:pt x="1445219" y="1295657"/>
                </a:moveTo>
                <a:cubicBezTo>
                  <a:pt x="1444076" y="1294219"/>
                  <a:pt x="1441980" y="1294028"/>
                  <a:pt x="1440542" y="1295143"/>
                </a:cubicBezTo>
                <a:cubicBezTo>
                  <a:pt x="1439123" y="1296314"/>
                  <a:pt x="1438818" y="1298410"/>
                  <a:pt x="1440075" y="1299839"/>
                </a:cubicBezTo>
                <a:cubicBezTo>
                  <a:pt x="1444352" y="1305239"/>
                  <a:pt x="1449391" y="1310126"/>
                  <a:pt x="1455029" y="1314231"/>
                </a:cubicBezTo>
                <a:cubicBezTo>
                  <a:pt x="1455591" y="1314679"/>
                  <a:pt x="1456354" y="1314869"/>
                  <a:pt x="1457030" y="1314869"/>
                </a:cubicBezTo>
                <a:cubicBezTo>
                  <a:pt x="1458077" y="1314869"/>
                  <a:pt x="1459039" y="1314402"/>
                  <a:pt x="1459678" y="1313564"/>
                </a:cubicBezTo>
                <a:cubicBezTo>
                  <a:pt x="1460725" y="1312031"/>
                  <a:pt x="1460459" y="1310030"/>
                  <a:pt x="1458935" y="1308878"/>
                </a:cubicBezTo>
                <a:cubicBezTo>
                  <a:pt x="1453801" y="1305049"/>
                  <a:pt x="1449124" y="1300686"/>
                  <a:pt x="1445219" y="1295657"/>
                </a:cubicBezTo>
                <a:moveTo>
                  <a:pt x="964568" y="1489186"/>
                </a:moveTo>
                <a:cubicBezTo>
                  <a:pt x="963244" y="1490529"/>
                  <a:pt x="963244" y="1492625"/>
                  <a:pt x="964568" y="1493882"/>
                </a:cubicBezTo>
                <a:cubicBezTo>
                  <a:pt x="965921" y="1495187"/>
                  <a:pt x="968016" y="1495187"/>
                  <a:pt x="969245" y="1493882"/>
                </a:cubicBezTo>
                <a:lnTo>
                  <a:pt x="985447" y="1477642"/>
                </a:lnTo>
                <a:lnTo>
                  <a:pt x="985447" y="1484252"/>
                </a:lnTo>
                <a:cubicBezTo>
                  <a:pt x="985647" y="1493463"/>
                  <a:pt x="982599" y="1508712"/>
                  <a:pt x="978875" y="1517694"/>
                </a:cubicBezTo>
                <a:cubicBezTo>
                  <a:pt x="978112" y="1519371"/>
                  <a:pt x="978970" y="1521276"/>
                  <a:pt x="980608" y="1522066"/>
                </a:cubicBezTo>
                <a:cubicBezTo>
                  <a:pt x="980980" y="1522247"/>
                  <a:pt x="981437" y="1522343"/>
                  <a:pt x="981913" y="1522343"/>
                </a:cubicBezTo>
                <a:cubicBezTo>
                  <a:pt x="983246" y="1522343"/>
                  <a:pt x="984485" y="1521552"/>
                  <a:pt x="984971" y="1520342"/>
                </a:cubicBezTo>
                <a:cubicBezTo>
                  <a:pt x="989143" y="1510532"/>
                  <a:pt x="992295" y="1494349"/>
                  <a:pt x="992114" y="1484252"/>
                </a:cubicBezTo>
                <a:lnTo>
                  <a:pt x="992114" y="1477747"/>
                </a:lnTo>
                <a:lnTo>
                  <a:pt x="1008297" y="1493977"/>
                </a:lnTo>
                <a:cubicBezTo>
                  <a:pt x="1008964" y="1494625"/>
                  <a:pt x="1009831" y="1494901"/>
                  <a:pt x="1010688" y="1494901"/>
                </a:cubicBezTo>
                <a:cubicBezTo>
                  <a:pt x="1011555" y="1494901"/>
                  <a:pt x="1012393" y="1494625"/>
                  <a:pt x="1013070" y="1493977"/>
                </a:cubicBezTo>
                <a:cubicBezTo>
                  <a:pt x="1014403" y="1492625"/>
                  <a:pt x="1014403" y="1490529"/>
                  <a:pt x="1013070" y="1489272"/>
                </a:cubicBezTo>
                <a:lnTo>
                  <a:pt x="991248" y="1467460"/>
                </a:lnTo>
                <a:cubicBezTo>
                  <a:pt x="990685" y="1466907"/>
                  <a:pt x="989829" y="1466526"/>
                  <a:pt x="988876" y="1466526"/>
                </a:cubicBezTo>
                <a:cubicBezTo>
                  <a:pt x="987923" y="1466526"/>
                  <a:pt x="987142" y="1466907"/>
                  <a:pt x="986485" y="1467460"/>
                </a:cubicBezTo>
                <a:lnTo>
                  <a:pt x="964568" y="1489186"/>
                </a:lnTo>
                <a:close/>
                <a:moveTo>
                  <a:pt x="1265863" y="1194216"/>
                </a:moveTo>
                <a:cubicBezTo>
                  <a:pt x="1273664" y="1194216"/>
                  <a:pt x="1298334" y="1230878"/>
                  <a:pt x="1298334" y="1255852"/>
                </a:cubicBezTo>
                <a:cubicBezTo>
                  <a:pt x="1298334" y="1273759"/>
                  <a:pt x="1283770" y="1288313"/>
                  <a:pt x="1265863" y="1288313"/>
                </a:cubicBezTo>
                <a:cubicBezTo>
                  <a:pt x="1247956" y="1288313"/>
                  <a:pt x="1233383" y="1273759"/>
                  <a:pt x="1233383" y="1255852"/>
                </a:cubicBezTo>
                <a:cubicBezTo>
                  <a:pt x="1233383" y="1230878"/>
                  <a:pt x="1258052" y="1194216"/>
                  <a:pt x="1265863" y="1194216"/>
                </a:cubicBezTo>
                <a:moveTo>
                  <a:pt x="1265863" y="1281665"/>
                </a:moveTo>
                <a:cubicBezTo>
                  <a:pt x="1280036" y="1281665"/>
                  <a:pt x="1291676" y="1270025"/>
                  <a:pt x="1291676" y="1255852"/>
                </a:cubicBezTo>
                <a:cubicBezTo>
                  <a:pt x="1291676" y="1234040"/>
                  <a:pt x="1271397" y="1205808"/>
                  <a:pt x="1265863" y="1201245"/>
                </a:cubicBezTo>
                <a:cubicBezTo>
                  <a:pt x="1260329" y="1205808"/>
                  <a:pt x="1240050" y="1234040"/>
                  <a:pt x="1240050" y="1255852"/>
                </a:cubicBezTo>
                <a:cubicBezTo>
                  <a:pt x="1240050" y="1270025"/>
                  <a:pt x="1251671" y="1281665"/>
                  <a:pt x="1265863" y="1281665"/>
                </a:cubicBezTo>
                <a:moveTo>
                  <a:pt x="548526" y="1330957"/>
                </a:moveTo>
                <a:cubicBezTo>
                  <a:pt x="548811" y="1330957"/>
                  <a:pt x="549011" y="1330957"/>
                  <a:pt x="549287" y="1330871"/>
                </a:cubicBezTo>
                <a:cubicBezTo>
                  <a:pt x="556527" y="1329185"/>
                  <a:pt x="563966" y="1327299"/>
                  <a:pt x="571205" y="1324966"/>
                </a:cubicBezTo>
                <a:cubicBezTo>
                  <a:pt x="573024" y="1324404"/>
                  <a:pt x="573967" y="1322584"/>
                  <a:pt x="573395" y="1320784"/>
                </a:cubicBezTo>
                <a:cubicBezTo>
                  <a:pt x="572928" y="1319146"/>
                  <a:pt x="571024" y="1318127"/>
                  <a:pt x="569290" y="1318679"/>
                </a:cubicBezTo>
                <a:cubicBezTo>
                  <a:pt x="562147" y="1320860"/>
                  <a:pt x="554927" y="1322784"/>
                  <a:pt x="547754" y="1324404"/>
                </a:cubicBezTo>
                <a:cubicBezTo>
                  <a:pt x="545982" y="1324775"/>
                  <a:pt x="544925" y="1326594"/>
                  <a:pt x="545287" y="1328404"/>
                </a:cubicBezTo>
                <a:cubicBezTo>
                  <a:pt x="545659" y="1329938"/>
                  <a:pt x="547011" y="1330957"/>
                  <a:pt x="548526" y="1330957"/>
                </a:cubicBezTo>
                <a:moveTo>
                  <a:pt x="569290" y="1255852"/>
                </a:moveTo>
                <a:cubicBezTo>
                  <a:pt x="569290" y="1273759"/>
                  <a:pt x="554717" y="1288313"/>
                  <a:pt x="536810" y="1288313"/>
                </a:cubicBezTo>
                <a:cubicBezTo>
                  <a:pt x="518903" y="1288313"/>
                  <a:pt x="504349" y="1273759"/>
                  <a:pt x="504349" y="1255852"/>
                </a:cubicBezTo>
                <a:cubicBezTo>
                  <a:pt x="504349" y="1230878"/>
                  <a:pt x="529018" y="1194225"/>
                  <a:pt x="536810" y="1194225"/>
                </a:cubicBezTo>
                <a:cubicBezTo>
                  <a:pt x="544620" y="1194225"/>
                  <a:pt x="569290" y="1230878"/>
                  <a:pt x="569290" y="1255852"/>
                </a:cubicBezTo>
                <a:moveTo>
                  <a:pt x="510997" y="1255852"/>
                </a:moveTo>
                <a:cubicBezTo>
                  <a:pt x="510997" y="1270035"/>
                  <a:pt x="522618" y="1281665"/>
                  <a:pt x="536810" y="1281665"/>
                </a:cubicBezTo>
                <a:cubicBezTo>
                  <a:pt x="551107" y="1281665"/>
                  <a:pt x="562623" y="1270035"/>
                  <a:pt x="562623" y="1255852"/>
                </a:cubicBezTo>
                <a:cubicBezTo>
                  <a:pt x="562623" y="1234040"/>
                  <a:pt x="542344" y="1205808"/>
                  <a:pt x="536810" y="1201245"/>
                </a:cubicBezTo>
                <a:cubicBezTo>
                  <a:pt x="531295" y="1205808"/>
                  <a:pt x="510997" y="1234040"/>
                  <a:pt x="510997" y="1255852"/>
                </a:cubicBezTo>
                <a:moveTo>
                  <a:pt x="478536" y="1493882"/>
                </a:moveTo>
                <a:cubicBezTo>
                  <a:pt x="479860" y="1495187"/>
                  <a:pt x="481936" y="1495187"/>
                  <a:pt x="483184" y="1493882"/>
                </a:cubicBezTo>
                <a:lnTo>
                  <a:pt x="499377" y="1477642"/>
                </a:lnTo>
                <a:lnTo>
                  <a:pt x="499377" y="1484252"/>
                </a:lnTo>
                <a:cubicBezTo>
                  <a:pt x="499586" y="1493463"/>
                  <a:pt x="496528" y="1508712"/>
                  <a:pt x="492814" y="1517694"/>
                </a:cubicBezTo>
                <a:cubicBezTo>
                  <a:pt x="492052" y="1519371"/>
                  <a:pt x="492900" y="1521276"/>
                  <a:pt x="494529" y="1522066"/>
                </a:cubicBezTo>
                <a:cubicBezTo>
                  <a:pt x="494909" y="1522247"/>
                  <a:pt x="495395" y="1522343"/>
                  <a:pt x="495852" y="1522343"/>
                </a:cubicBezTo>
                <a:cubicBezTo>
                  <a:pt x="497186" y="1522343"/>
                  <a:pt x="498434" y="1521552"/>
                  <a:pt x="498900" y="1520342"/>
                </a:cubicBezTo>
                <a:cubicBezTo>
                  <a:pt x="503091" y="1510532"/>
                  <a:pt x="506235" y="1494349"/>
                  <a:pt x="506044" y="1484252"/>
                </a:cubicBezTo>
                <a:lnTo>
                  <a:pt x="506044" y="1477747"/>
                </a:lnTo>
                <a:lnTo>
                  <a:pt x="522246" y="1493977"/>
                </a:lnTo>
                <a:cubicBezTo>
                  <a:pt x="522904" y="1494625"/>
                  <a:pt x="523760" y="1494901"/>
                  <a:pt x="524627" y="1494901"/>
                </a:cubicBezTo>
                <a:cubicBezTo>
                  <a:pt x="525485" y="1494901"/>
                  <a:pt x="526342" y="1494625"/>
                  <a:pt x="526999" y="1493977"/>
                </a:cubicBezTo>
                <a:cubicBezTo>
                  <a:pt x="528332" y="1492625"/>
                  <a:pt x="528332" y="1490529"/>
                  <a:pt x="526999" y="1489272"/>
                </a:cubicBezTo>
                <a:lnTo>
                  <a:pt x="505206" y="1467460"/>
                </a:lnTo>
                <a:cubicBezTo>
                  <a:pt x="504625" y="1466907"/>
                  <a:pt x="503748" y="1466526"/>
                  <a:pt x="502805" y="1466526"/>
                </a:cubicBezTo>
                <a:cubicBezTo>
                  <a:pt x="501853" y="1466526"/>
                  <a:pt x="501091" y="1466907"/>
                  <a:pt x="500424" y="1467460"/>
                </a:cubicBezTo>
                <a:lnTo>
                  <a:pt x="478621" y="1489272"/>
                </a:lnTo>
                <a:cubicBezTo>
                  <a:pt x="477278" y="1490529"/>
                  <a:pt x="477278" y="1492625"/>
                  <a:pt x="478536" y="1493882"/>
                </a:cubicBezTo>
                <a:moveTo>
                  <a:pt x="716175" y="1295657"/>
                </a:moveTo>
                <a:cubicBezTo>
                  <a:pt x="715042" y="1294219"/>
                  <a:pt x="712937" y="1294028"/>
                  <a:pt x="711508" y="1295143"/>
                </a:cubicBezTo>
                <a:cubicBezTo>
                  <a:pt x="710079" y="1296314"/>
                  <a:pt x="709793" y="1298410"/>
                  <a:pt x="711041" y="1299839"/>
                </a:cubicBezTo>
                <a:cubicBezTo>
                  <a:pt x="715308" y="1305239"/>
                  <a:pt x="720347" y="1310126"/>
                  <a:pt x="725986" y="1314231"/>
                </a:cubicBezTo>
                <a:cubicBezTo>
                  <a:pt x="726567" y="1314679"/>
                  <a:pt x="727320" y="1314869"/>
                  <a:pt x="727986" y="1314869"/>
                </a:cubicBezTo>
                <a:cubicBezTo>
                  <a:pt x="729024" y="1314869"/>
                  <a:pt x="729977" y="1314402"/>
                  <a:pt x="730662" y="1313564"/>
                </a:cubicBezTo>
                <a:cubicBezTo>
                  <a:pt x="731711" y="1312031"/>
                  <a:pt x="731396" y="1310030"/>
                  <a:pt x="729891" y="1308878"/>
                </a:cubicBezTo>
                <a:cubicBezTo>
                  <a:pt x="724748" y="1305049"/>
                  <a:pt x="720176" y="1300686"/>
                  <a:pt x="716175" y="1295657"/>
                </a:cubicBezTo>
                <a:moveTo>
                  <a:pt x="506911" y="1319756"/>
                </a:moveTo>
                <a:cubicBezTo>
                  <a:pt x="505197" y="1319146"/>
                  <a:pt x="503301" y="1320022"/>
                  <a:pt x="502625" y="1321756"/>
                </a:cubicBezTo>
                <a:cubicBezTo>
                  <a:pt x="501948" y="1323470"/>
                  <a:pt x="502911" y="1325375"/>
                  <a:pt x="504625" y="1326032"/>
                </a:cubicBezTo>
                <a:cubicBezTo>
                  <a:pt x="511207" y="1328499"/>
                  <a:pt x="518141" y="1330128"/>
                  <a:pt x="525208" y="1330776"/>
                </a:cubicBezTo>
                <a:lnTo>
                  <a:pt x="525580" y="1330776"/>
                </a:lnTo>
                <a:cubicBezTo>
                  <a:pt x="527304" y="1330776"/>
                  <a:pt x="528714" y="1329557"/>
                  <a:pt x="528904" y="1327842"/>
                </a:cubicBezTo>
                <a:cubicBezTo>
                  <a:pt x="529009" y="1325937"/>
                  <a:pt x="527666" y="1324308"/>
                  <a:pt x="525856" y="1324128"/>
                </a:cubicBezTo>
                <a:cubicBezTo>
                  <a:pt x="519398" y="1323470"/>
                  <a:pt x="512997" y="1321937"/>
                  <a:pt x="506911" y="1319756"/>
                </a:cubicBezTo>
                <a:moveTo>
                  <a:pt x="721709" y="1489272"/>
                </a:moveTo>
                <a:cubicBezTo>
                  <a:pt x="720261" y="1490529"/>
                  <a:pt x="720261" y="1492625"/>
                  <a:pt x="721614" y="1493882"/>
                </a:cubicBezTo>
                <a:cubicBezTo>
                  <a:pt x="722938" y="1495187"/>
                  <a:pt x="725033" y="1495187"/>
                  <a:pt x="726253" y="1493882"/>
                </a:cubicBezTo>
                <a:lnTo>
                  <a:pt x="742474" y="1477642"/>
                </a:lnTo>
                <a:lnTo>
                  <a:pt x="742474" y="1484252"/>
                </a:lnTo>
                <a:cubicBezTo>
                  <a:pt x="742664" y="1493463"/>
                  <a:pt x="739616" y="1508712"/>
                  <a:pt x="735892" y="1517694"/>
                </a:cubicBezTo>
                <a:cubicBezTo>
                  <a:pt x="735216" y="1519371"/>
                  <a:pt x="735978" y="1521276"/>
                  <a:pt x="737616" y="1522066"/>
                </a:cubicBezTo>
                <a:cubicBezTo>
                  <a:pt x="738083" y="1522247"/>
                  <a:pt x="738473" y="1522343"/>
                  <a:pt x="738940" y="1522343"/>
                </a:cubicBezTo>
                <a:cubicBezTo>
                  <a:pt x="740264" y="1522343"/>
                  <a:pt x="741521" y="1521552"/>
                  <a:pt x="741979" y="1520342"/>
                </a:cubicBezTo>
                <a:cubicBezTo>
                  <a:pt x="746160" y="1510532"/>
                  <a:pt x="749322" y="1494349"/>
                  <a:pt x="749122" y="1484252"/>
                </a:cubicBezTo>
                <a:lnTo>
                  <a:pt x="749122" y="1477747"/>
                </a:lnTo>
                <a:lnTo>
                  <a:pt x="765334" y="1493977"/>
                </a:lnTo>
                <a:cubicBezTo>
                  <a:pt x="765972" y="1494625"/>
                  <a:pt x="766848" y="1494901"/>
                  <a:pt x="767705" y="1494901"/>
                </a:cubicBezTo>
                <a:cubicBezTo>
                  <a:pt x="768562" y="1494901"/>
                  <a:pt x="769429" y="1494625"/>
                  <a:pt x="770077" y="1493977"/>
                </a:cubicBezTo>
                <a:cubicBezTo>
                  <a:pt x="771430" y="1492625"/>
                  <a:pt x="771430" y="1490529"/>
                  <a:pt x="770077" y="1489272"/>
                </a:cubicBezTo>
                <a:lnTo>
                  <a:pt x="748265" y="1467460"/>
                </a:lnTo>
                <a:cubicBezTo>
                  <a:pt x="747693" y="1466907"/>
                  <a:pt x="746846" y="1466526"/>
                  <a:pt x="745893" y="1466526"/>
                </a:cubicBezTo>
                <a:cubicBezTo>
                  <a:pt x="744931" y="1466526"/>
                  <a:pt x="744159" y="1466907"/>
                  <a:pt x="743512" y="1467460"/>
                </a:cubicBezTo>
                <a:lnTo>
                  <a:pt x="721709" y="1489272"/>
                </a:lnTo>
                <a:close/>
                <a:moveTo>
                  <a:pt x="779793" y="1194216"/>
                </a:moveTo>
                <a:cubicBezTo>
                  <a:pt x="787603" y="1194216"/>
                  <a:pt x="812282" y="1230878"/>
                  <a:pt x="812282" y="1255852"/>
                </a:cubicBezTo>
                <a:cubicBezTo>
                  <a:pt x="812282" y="1273759"/>
                  <a:pt x="797690" y="1288313"/>
                  <a:pt x="779793" y="1288313"/>
                </a:cubicBezTo>
                <a:cubicBezTo>
                  <a:pt x="761895" y="1288313"/>
                  <a:pt x="747331" y="1273759"/>
                  <a:pt x="747331" y="1255852"/>
                </a:cubicBezTo>
                <a:cubicBezTo>
                  <a:pt x="747331" y="1230878"/>
                  <a:pt x="771982" y="1194216"/>
                  <a:pt x="779793" y="1194216"/>
                </a:cubicBezTo>
                <a:moveTo>
                  <a:pt x="779793" y="1281665"/>
                </a:moveTo>
                <a:cubicBezTo>
                  <a:pt x="794089" y="1281665"/>
                  <a:pt x="805606" y="1270025"/>
                  <a:pt x="805606" y="1255852"/>
                </a:cubicBezTo>
                <a:cubicBezTo>
                  <a:pt x="805606" y="1234040"/>
                  <a:pt x="785336" y="1205808"/>
                  <a:pt x="779793" y="1201245"/>
                </a:cubicBezTo>
                <a:cubicBezTo>
                  <a:pt x="774278" y="1205808"/>
                  <a:pt x="753989" y="1234040"/>
                  <a:pt x="753989" y="1255852"/>
                </a:cubicBezTo>
                <a:cubicBezTo>
                  <a:pt x="753989" y="1270025"/>
                  <a:pt x="765610" y="1281665"/>
                  <a:pt x="779793" y="1281665"/>
                </a:cubicBezTo>
                <a:moveTo>
                  <a:pt x="812282" y="1318679"/>
                </a:moveTo>
                <a:cubicBezTo>
                  <a:pt x="805139" y="1320860"/>
                  <a:pt x="797880" y="1322784"/>
                  <a:pt x="790747" y="1324404"/>
                </a:cubicBezTo>
                <a:cubicBezTo>
                  <a:pt x="788937" y="1324775"/>
                  <a:pt x="787889" y="1326594"/>
                  <a:pt x="788279" y="1328404"/>
                </a:cubicBezTo>
                <a:cubicBezTo>
                  <a:pt x="788651" y="1329938"/>
                  <a:pt x="789975" y="1330957"/>
                  <a:pt x="791508" y="1330957"/>
                </a:cubicBezTo>
                <a:cubicBezTo>
                  <a:pt x="791794" y="1330957"/>
                  <a:pt x="791975" y="1330957"/>
                  <a:pt x="792280" y="1330862"/>
                </a:cubicBezTo>
                <a:cubicBezTo>
                  <a:pt x="799509" y="1329185"/>
                  <a:pt x="806958" y="1327290"/>
                  <a:pt x="814188" y="1324966"/>
                </a:cubicBezTo>
                <a:cubicBezTo>
                  <a:pt x="815997" y="1324404"/>
                  <a:pt x="816950" y="1322594"/>
                  <a:pt x="816378" y="1320775"/>
                </a:cubicBezTo>
                <a:cubicBezTo>
                  <a:pt x="815911" y="1319146"/>
                  <a:pt x="814082" y="1318127"/>
                  <a:pt x="812282" y="1318679"/>
                </a:cubicBezTo>
                <a:moveTo>
                  <a:pt x="959244" y="1295657"/>
                </a:moveTo>
                <a:cubicBezTo>
                  <a:pt x="958101" y="1294219"/>
                  <a:pt x="956014" y="1294028"/>
                  <a:pt x="954567" y="1295143"/>
                </a:cubicBezTo>
                <a:cubicBezTo>
                  <a:pt x="953157" y="1296314"/>
                  <a:pt x="952872" y="1298410"/>
                  <a:pt x="954100" y="1299839"/>
                </a:cubicBezTo>
                <a:cubicBezTo>
                  <a:pt x="958386" y="1305239"/>
                  <a:pt x="963435" y="1310126"/>
                  <a:pt x="969064" y="1314231"/>
                </a:cubicBezTo>
                <a:cubicBezTo>
                  <a:pt x="969636" y="1314679"/>
                  <a:pt x="970378" y="1314869"/>
                  <a:pt x="971064" y="1314869"/>
                </a:cubicBezTo>
                <a:cubicBezTo>
                  <a:pt x="972112" y="1314869"/>
                  <a:pt x="973074" y="1314402"/>
                  <a:pt x="973741" y="1313564"/>
                </a:cubicBezTo>
                <a:cubicBezTo>
                  <a:pt x="974779" y="1312031"/>
                  <a:pt x="974484" y="1310030"/>
                  <a:pt x="972960" y="1308878"/>
                </a:cubicBezTo>
                <a:cubicBezTo>
                  <a:pt x="967835" y="1305049"/>
                  <a:pt x="963158" y="1300686"/>
                  <a:pt x="959244" y="1295657"/>
                </a:cubicBezTo>
                <a:moveTo>
                  <a:pt x="745617" y="1321756"/>
                </a:moveTo>
                <a:cubicBezTo>
                  <a:pt x="744931" y="1323470"/>
                  <a:pt x="745884" y="1325375"/>
                  <a:pt x="747617" y="1326032"/>
                </a:cubicBezTo>
                <a:cubicBezTo>
                  <a:pt x="754161" y="1328499"/>
                  <a:pt x="761133" y="1330128"/>
                  <a:pt x="768172" y="1330776"/>
                </a:cubicBezTo>
                <a:lnTo>
                  <a:pt x="768562" y="1330776"/>
                </a:lnTo>
                <a:cubicBezTo>
                  <a:pt x="770287" y="1330776"/>
                  <a:pt x="771706" y="1329557"/>
                  <a:pt x="771877" y="1327842"/>
                </a:cubicBezTo>
                <a:cubicBezTo>
                  <a:pt x="771973" y="1325937"/>
                  <a:pt x="770658" y="1324308"/>
                  <a:pt x="768839" y="1324128"/>
                </a:cubicBezTo>
                <a:cubicBezTo>
                  <a:pt x="762372" y="1323470"/>
                  <a:pt x="755980" y="1321937"/>
                  <a:pt x="749894" y="1319756"/>
                </a:cubicBezTo>
                <a:cubicBezTo>
                  <a:pt x="748160" y="1319146"/>
                  <a:pt x="746255" y="1320022"/>
                  <a:pt x="745617" y="1321756"/>
                </a:cubicBezTo>
                <a:moveTo>
                  <a:pt x="326307" y="2713806"/>
                </a:moveTo>
                <a:cubicBezTo>
                  <a:pt x="326307" y="2731713"/>
                  <a:pt x="311725" y="2746315"/>
                  <a:pt x="293818" y="2746315"/>
                </a:cubicBezTo>
                <a:cubicBezTo>
                  <a:pt x="275910" y="2746315"/>
                  <a:pt x="261366" y="2731713"/>
                  <a:pt x="261366" y="2713806"/>
                </a:cubicBezTo>
                <a:cubicBezTo>
                  <a:pt x="261366" y="2688879"/>
                  <a:pt x="286035" y="2652179"/>
                  <a:pt x="293818" y="2652179"/>
                </a:cubicBezTo>
                <a:cubicBezTo>
                  <a:pt x="301628" y="2652179"/>
                  <a:pt x="326307" y="2688879"/>
                  <a:pt x="326307" y="2713806"/>
                </a:cubicBezTo>
                <a:moveTo>
                  <a:pt x="268005" y="2713806"/>
                </a:moveTo>
                <a:cubicBezTo>
                  <a:pt x="268005" y="2727989"/>
                  <a:pt x="279645" y="2739619"/>
                  <a:pt x="293818" y="2739619"/>
                </a:cubicBezTo>
                <a:cubicBezTo>
                  <a:pt x="308029" y="2739619"/>
                  <a:pt x="319631" y="2727989"/>
                  <a:pt x="319631" y="2713806"/>
                </a:cubicBezTo>
                <a:cubicBezTo>
                  <a:pt x="319631" y="2691994"/>
                  <a:pt x="299361" y="2663809"/>
                  <a:pt x="293818" y="2659256"/>
                </a:cubicBezTo>
                <a:cubicBezTo>
                  <a:pt x="288312" y="2663809"/>
                  <a:pt x="268005" y="2691994"/>
                  <a:pt x="268005" y="2713806"/>
                </a:cubicBezTo>
                <a:moveTo>
                  <a:pt x="1884979" y="1574063"/>
                </a:moveTo>
                <a:cubicBezTo>
                  <a:pt x="1885264" y="1574063"/>
                  <a:pt x="1885483" y="1574063"/>
                  <a:pt x="1885750" y="1573968"/>
                </a:cubicBezTo>
                <a:cubicBezTo>
                  <a:pt x="1892989" y="1572244"/>
                  <a:pt x="1900418" y="1570339"/>
                  <a:pt x="1907667" y="1568063"/>
                </a:cubicBezTo>
                <a:cubicBezTo>
                  <a:pt x="1909467" y="1567501"/>
                  <a:pt x="1910429" y="1565691"/>
                  <a:pt x="1909839" y="1563881"/>
                </a:cubicBezTo>
                <a:cubicBezTo>
                  <a:pt x="1909296" y="1562157"/>
                  <a:pt x="1907467" y="1561081"/>
                  <a:pt x="1905667" y="1561690"/>
                </a:cubicBezTo>
                <a:cubicBezTo>
                  <a:pt x="1898523" y="1563881"/>
                  <a:pt x="1891256" y="1565786"/>
                  <a:pt x="1884121" y="1567415"/>
                </a:cubicBezTo>
                <a:cubicBezTo>
                  <a:pt x="1882311" y="1567777"/>
                  <a:pt x="1881264" y="1569596"/>
                  <a:pt x="1881645" y="1571415"/>
                </a:cubicBezTo>
                <a:cubicBezTo>
                  <a:pt x="1882121" y="1572997"/>
                  <a:pt x="1883559" y="1574063"/>
                  <a:pt x="1884979" y="1574063"/>
                </a:cubicBezTo>
                <a:moveTo>
                  <a:pt x="1884979" y="2060029"/>
                </a:moveTo>
                <a:cubicBezTo>
                  <a:pt x="1885264" y="2060029"/>
                  <a:pt x="1885483" y="2060029"/>
                  <a:pt x="1885750" y="2059943"/>
                </a:cubicBezTo>
                <a:cubicBezTo>
                  <a:pt x="1892989" y="2058210"/>
                  <a:pt x="1900418" y="2056305"/>
                  <a:pt x="1907667" y="2054028"/>
                </a:cubicBezTo>
                <a:cubicBezTo>
                  <a:pt x="1909467" y="2053466"/>
                  <a:pt x="1910429" y="2051657"/>
                  <a:pt x="1909839" y="2049856"/>
                </a:cubicBezTo>
                <a:cubicBezTo>
                  <a:pt x="1909296" y="2048123"/>
                  <a:pt x="1907467" y="2047056"/>
                  <a:pt x="1905667" y="2047665"/>
                </a:cubicBezTo>
                <a:cubicBezTo>
                  <a:pt x="1898523" y="2049856"/>
                  <a:pt x="1891256" y="2051752"/>
                  <a:pt x="1884121" y="2053323"/>
                </a:cubicBezTo>
                <a:cubicBezTo>
                  <a:pt x="1882311" y="2053742"/>
                  <a:pt x="1881264" y="2055571"/>
                  <a:pt x="1881645" y="2057333"/>
                </a:cubicBezTo>
                <a:cubicBezTo>
                  <a:pt x="1882121" y="2058962"/>
                  <a:pt x="1883559" y="2060029"/>
                  <a:pt x="1884979" y="2060029"/>
                </a:cubicBezTo>
                <a:moveTo>
                  <a:pt x="1807178" y="1312774"/>
                </a:moveTo>
                <a:cubicBezTo>
                  <a:pt x="1812874" y="1308583"/>
                  <a:pt x="1818122" y="1303753"/>
                  <a:pt x="1822589" y="1298305"/>
                </a:cubicBezTo>
                <a:cubicBezTo>
                  <a:pt x="1823723" y="1296867"/>
                  <a:pt x="1823552" y="1294771"/>
                  <a:pt x="1822123" y="1293657"/>
                </a:cubicBezTo>
                <a:cubicBezTo>
                  <a:pt x="1820694" y="1292400"/>
                  <a:pt x="1818589" y="1292676"/>
                  <a:pt x="1817446" y="1294124"/>
                </a:cubicBezTo>
                <a:cubicBezTo>
                  <a:pt x="1813360" y="1299048"/>
                  <a:pt x="1808588" y="1303563"/>
                  <a:pt x="1803273" y="1307468"/>
                </a:cubicBezTo>
                <a:cubicBezTo>
                  <a:pt x="1801740" y="1308497"/>
                  <a:pt x="1801453" y="1310592"/>
                  <a:pt x="1802511" y="1312126"/>
                </a:cubicBezTo>
                <a:cubicBezTo>
                  <a:pt x="1803168" y="1312964"/>
                  <a:pt x="1804130" y="1313469"/>
                  <a:pt x="1805168" y="1313469"/>
                </a:cubicBezTo>
                <a:cubicBezTo>
                  <a:pt x="1805826" y="1313469"/>
                  <a:pt x="1806511" y="1313288"/>
                  <a:pt x="1807178" y="1312774"/>
                </a:cubicBezTo>
                <a:moveTo>
                  <a:pt x="1873358" y="951212"/>
                </a:moveTo>
                <a:cubicBezTo>
                  <a:pt x="1881159" y="951212"/>
                  <a:pt x="1905838" y="987914"/>
                  <a:pt x="1905838" y="1012841"/>
                </a:cubicBezTo>
                <a:cubicBezTo>
                  <a:pt x="1905838" y="1030738"/>
                  <a:pt x="1891256" y="1045350"/>
                  <a:pt x="1873358" y="1045350"/>
                </a:cubicBezTo>
                <a:cubicBezTo>
                  <a:pt x="1855451" y="1045350"/>
                  <a:pt x="1840887" y="1030738"/>
                  <a:pt x="1840887" y="1012841"/>
                </a:cubicBezTo>
                <a:cubicBezTo>
                  <a:pt x="1840887" y="987914"/>
                  <a:pt x="1865547" y="951212"/>
                  <a:pt x="1873358" y="951212"/>
                </a:cubicBezTo>
                <a:moveTo>
                  <a:pt x="1873358" y="1038654"/>
                </a:moveTo>
                <a:cubicBezTo>
                  <a:pt x="1887560" y="1038654"/>
                  <a:pt x="1899171" y="1027024"/>
                  <a:pt x="1899171" y="1012841"/>
                </a:cubicBezTo>
                <a:cubicBezTo>
                  <a:pt x="1899171" y="991029"/>
                  <a:pt x="1878892" y="962844"/>
                  <a:pt x="1873358" y="958291"/>
                </a:cubicBezTo>
                <a:cubicBezTo>
                  <a:pt x="1867843" y="962844"/>
                  <a:pt x="1847545" y="991029"/>
                  <a:pt x="1847545" y="1012841"/>
                </a:cubicBezTo>
                <a:cubicBezTo>
                  <a:pt x="1847545" y="1027024"/>
                  <a:pt x="1859166" y="1038654"/>
                  <a:pt x="1873358" y="1038654"/>
                </a:cubicBezTo>
                <a:moveTo>
                  <a:pt x="1881654" y="1085345"/>
                </a:moveTo>
                <a:cubicBezTo>
                  <a:pt x="1882121" y="1086936"/>
                  <a:pt x="1883559" y="1088003"/>
                  <a:pt x="1884979" y="1088003"/>
                </a:cubicBezTo>
                <a:cubicBezTo>
                  <a:pt x="1885264" y="1088003"/>
                  <a:pt x="1885483" y="1088003"/>
                  <a:pt x="1885750" y="1087907"/>
                </a:cubicBezTo>
                <a:cubicBezTo>
                  <a:pt x="1892979" y="1086193"/>
                  <a:pt x="1900418" y="1084278"/>
                  <a:pt x="1907657" y="1082002"/>
                </a:cubicBezTo>
                <a:cubicBezTo>
                  <a:pt x="1909467" y="1081450"/>
                  <a:pt x="1910429" y="1079630"/>
                  <a:pt x="1909839" y="1077811"/>
                </a:cubicBezTo>
                <a:cubicBezTo>
                  <a:pt x="1909296" y="1076096"/>
                  <a:pt x="1907467" y="1075030"/>
                  <a:pt x="1905667" y="1075630"/>
                </a:cubicBezTo>
                <a:cubicBezTo>
                  <a:pt x="1898523" y="1077811"/>
                  <a:pt x="1891256" y="1079726"/>
                  <a:pt x="1884121" y="1081354"/>
                </a:cubicBezTo>
                <a:cubicBezTo>
                  <a:pt x="1882311" y="1081726"/>
                  <a:pt x="1881264" y="1083536"/>
                  <a:pt x="1881654" y="1085345"/>
                </a:cubicBezTo>
                <a:moveTo>
                  <a:pt x="1884979" y="2546004"/>
                </a:moveTo>
                <a:cubicBezTo>
                  <a:pt x="1885264" y="2546004"/>
                  <a:pt x="1885483" y="2546004"/>
                  <a:pt x="1885750" y="2545909"/>
                </a:cubicBezTo>
                <a:cubicBezTo>
                  <a:pt x="1892989" y="2544194"/>
                  <a:pt x="1900418" y="2542280"/>
                  <a:pt x="1907667" y="2540003"/>
                </a:cubicBezTo>
                <a:cubicBezTo>
                  <a:pt x="1909467" y="2539403"/>
                  <a:pt x="1910429" y="2537584"/>
                  <a:pt x="1909839" y="2535822"/>
                </a:cubicBezTo>
                <a:cubicBezTo>
                  <a:pt x="1909296" y="2534098"/>
                  <a:pt x="1907467" y="2533031"/>
                  <a:pt x="1905667" y="2533584"/>
                </a:cubicBezTo>
                <a:cubicBezTo>
                  <a:pt x="1898523" y="2535822"/>
                  <a:pt x="1891256" y="2537727"/>
                  <a:pt x="1884121" y="2539308"/>
                </a:cubicBezTo>
                <a:cubicBezTo>
                  <a:pt x="1882311" y="2539727"/>
                  <a:pt x="1881264" y="2541489"/>
                  <a:pt x="1881645" y="2543309"/>
                </a:cubicBezTo>
                <a:cubicBezTo>
                  <a:pt x="1882121" y="2545023"/>
                  <a:pt x="1883559" y="2546004"/>
                  <a:pt x="1884979" y="2546004"/>
                </a:cubicBezTo>
                <a:moveTo>
                  <a:pt x="1740875" y="2782129"/>
                </a:moveTo>
                <a:cubicBezTo>
                  <a:pt x="1734388" y="2781434"/>
                  <a:pt x="1728016" y="2779938"/>
                  <a:pt x="1721929" y="2777709"/>
                </a:cubicBezTo>
                <a:cubicBezTo>
                  <a:pt x="1720196" y="2777157"/>
                  <a:pt x="1718300" y="2778033"/>
                  <a:pt x="1717614" y="2779710"/>
                </a:cubicBezTo>
                <a:cubicBezTo>
                  <a:pt x="1716977" y="2781434"/>
                  <a:pt x="1717929" y="2783338"/>
                  <a:pt x="1719615" y="2784034"/>
                </a:cubicBezTo>
                <a:cubicBezTo>
                  <a:pt x="1726196" y="2786501"/>
                  <a:pt x="1733131" y="2788120"/>
                  <a:pt x="1740208" y="2788777"/>
                </a:cubicBezTo>
                <a:lnTo>
                  <a:pt x="1740570" y="2788777"/>
                </a:lnTo>
                <a:cubicBezTo>
                  <a:pt x="1742275" y="2788777"/>
                  <a:pt x="1743742" y="2787520"/>
                  <a:pt x="1743923" y="2785853"/>
                </a:cubicBezTo>
                <a:cubicBezTo>
                  <a:pt x="1744018" y="2783939"/>
                  <a:pt x="1742694" y="2782319"/>
                  <a:pt x="1740875" y="2782129"/>
                </a:cubicBezTo>
                <a:moveTo>
                  <a:pt x="1683629" y="3014443"/>
                </a:moveTo>
                <a:cubicBezTo>
                  <a:pt x="1684296" y="3014443"/>
                  <a:pt x="1684944" y="3014253"/>
                  <a:pt x="1685630" y="3013739"/>
                </a:cubicBezTo>
                <a:cubicBezTo>
                  <a:pt x="1691344" y="3009557"/>
                  <a:pt x="1696574" y="3004718"/>
                  <a:pt x="1701069" y="2999270"/>
                </a:cubicBezTo>
                <a:cubicBezTo>
                  <a:pt x="1702194" y="2997842"/>
                  <a:pt x="1702022" y="2995746"/>
                  <a:pt x="1700565" y="2994622"/>
                </a:cubicBezTo>
                <a:cubicBezTo>
                  <a:pt x="1699250" y="2993460"/>
                  <a:pt x="1697164" y="2993651"/>
                  <a:pt x="1695926" y="2995089"/>
                </a:cubicBezTo>
                <a:cubicBezTo>
                  <a:pt x="1691811" y="3000061"/>
                  <a:pt x="1687068" y="3004547"/>
                  <a:pt x="1681715" y="3008443"/>
                </a:cubicBezTo>
                <a:cubicBezTo>
                  <a:pt x="1680210" y="3009471"/>
                  <a:pt x="1679905" y="3011558"/>
                  <a:pt x="1680953" y="3013091"/>
                </a:cubicBezTo>
                <a:cubicBezTo>
                  <a:pt x="1681629" y="3013967"/>
                  <a:pt x="1682582" y="3014443"/>
                  <a:pt x="1683629" y="3014443"/>
                </a:cubicBezTo>
                <a:moveTo>
                  <a:pt x="1450638" y="1489272"/>
                </a:moveTo>
                <a:cubicBezTo>
                  <a:pt x="1449219" y="1490529"/>
                  <a:pt x="1449219" y="1492625"/>
                  <a:pt x="1450543" y="1493882"/>
                </a:cubicBezTo>
                <a:cubicBezTo>
                  <a:pt x="1451886" y="1495187"/>
                  <a:pt x="1453982" y="1495187"/>
                  <a:pt x="1455210" y="1493882"/>
                </a:cubicBezTo>
                <a:lnTo>
                  <a:pt x="1471403" y="1477642"/>
                </a:lnTo>
                <a:lnTo>
                  <a:pt x="1471403" y="1484252"/>
                </a:lnTo>
                <a:cubicBezTo>
                  <a:pt x="1471584" y="1493463"/>
                  <a:pt x="1468545" y="1508712"/>
                  <a:pt x="1464830" y="1517694"/>
                </a:cubicBezTo>
                <a:cubicBezTo>
                  <a:pt x="1464078" y="1519371"/>
                  <a:pt x="1464936" y="1521276"/>
                  <a:pt x="1466545" y="1522066"/>
                </a:cubicBezTo>
                <a:cubicBezTo>
                  <a:pt x="1466945" y="1522247"/>
                  <a:pt x="1467402" y="1522343"/>
                  <a:pt x="1467888" y="1522343"/>
                </a:cubicBezTo>
                <a:cubicBezTo>
                  <a:pt x="1469203" y="1522343"/>
                  <a:pt x="1470450" y="1521552"/>
                  <a:pt x="1470936" y="1520342"/>
                </a:cubicBezTo>
                <a:cubicBezTo>
                  <a:pt x="1475118" y="1510532"/>
                  <a:pt x="1478270" y="1494349"/>
                  <a:pt x="1478080" y="1484252"/>
                </a:cubicBezTo>
                <a:lnTo>
                  <a:pt x="1478080" y="1477747"/>
                </a:lnTo>
                <a:lnTo>
                  <a:pt x="1494263" y="1493977"/>
                </a:lnTo>
                <a:cubicBezTo>
                  <a:pt x="1494939" y="1494625"/>
                  <a:pt x="1495787" y="1494901"/>
                  <a:pt x="1496653" y="1494901"/>
                </a:cubicBezTo>
                <a:cubicBezTo>
                  <a:pt x="1497520" y="1494901"/>
                  <a:pt x="1498349" y="1494625"/>
                  <a:pt x="1499035" y="1493977"/>
                </a:cubicBezTo>
                <a:cubicBezTo>
                  <a:pt x="1500349" y="1492625"/>
                  <a:pt x="1500349" y="1490529"/>
                  <a:pt x="1499035" y="1489272"/>
                </a:cubicBezTo>
                <a:lnTo>
                  <a:pt x="1477213" y="1467460"/>
                </a:lnTo>
                <a:cubicBezTo>
                  <a:pt x="1476632" y="1466907"/>
                  <a:pt x="1475794" y="1466526"/>
                  <a:pt x="1474841" y="1466526"/>
                </a:cubicBezTo>
                <a:cubicBezTo>
                  <a:pt x="1473898" y="1466526"/>
                  <a:pt x="1473127" y="1466907"/>
                  <a:pt x="1472451" y="1467460"/>
                </a:cubicBezTo>
                <a:lnTo>
                  <a:pt x="1450638" y="1489272"/>
                </a:lnTo>
                <a:close/>
                <a:moveTo>
                  <a:pt x="1763553" y="2788968"/>
                </a:moveTo>
                <a:cubicBezTo>
                  <a:pt x="1763830" y="2788968"/>
                  <a:pt x="1764020" y="2788968"/>
                  <a:pt x="1764287" y="2788882"/>
                </a:cubicBezTo>
                <a:cubicBezTo>
                  <a:pt x="1771555" y="2787139"/>
                  <a:pt x="1778965" y="2785253"/>
                  <a:pt x="1786204" y="2782967"/>
                </a:cubicBezTo>
                <a:cubicBezTo>
                  <a:pt x="1788004" y="2782415"/>
                  <a:pt x="1788976" y="2780595"/>
                  <a:pt x="1788404" y="2778776"/>
                </a:cubicBezTo>
                <a:cubicBezTo>
                  <a:pt x="1787919" y="2777147"/>
                  <a:pt x="1786014" y="2776138"/>
                  <a:pt x="1784309" y="2776690"/>
                </a:cubicBezTo>
                <a:cubicBezTo>
                  <a:pt x="1777156" y="2778862"/>
                  <a:pt x="1769926" y="2780776"/>
                  <a:pt x="1762792" y="2782415"/>
                </a:cubicBezTo>
                <a:cubicBezTo>
                  <a:pt x="1760963" y="2782767"/>
                  <a:pt x="1759915" y="2784596"/>
                  <a:pt x="1760287" y="2786406"/>
                </a:cubicBezTo>
                <a:cubicBezTo>
                  <a:pt x="1760687" y="2787930"/>
                  <a:pt x="1762020" y="2788968"/>
                  <a:pt x="1763553" y="2788968"/>
                </a:cubicBezTo>
                <a:moveTo>
                  <a:pt x="1809722" y="1052655"/>
                </a:moveTo>
                <a:cubicBezTo>
                  <a:pt x="1808588" y="1051208"/>
                  <a:pt x="1806502" y="1051027"/>
                  <a:pt x="1805083" y="1052189"/>
                </a:cubicBezTo>
                <a:cubicBezTo>
                  <a:pt x="1803645" y="1053341"/>
                  <a:pt x="1803359" y="1055446"/>
                  <a:pt x="1804578" y="1056837"/>
                </a:cubicBezTo>
                <a:cubicBezTo>
                  <a:pt x="1808873" y="1062276"/>
                  <a:pt x="1813922" y="1067124"/>
                  <a:pt x="1819541" y="1071258"/>
                </a:cubicBezTo>
                <a:cubicBezTo>
                  <a:pt x="1820132" y="1071724"/>
                  <a:pt x="1820856" y="1071905"/>
                  <a:pt x="1821552" y="1071905"/>
                </a:cubicBezTo>
                <a:cubicBezTo>
                  <a:pt x="1822589" y="1071905"/>
                  <a:pt x="1823552" y="1071439"/>
                  <a:pt x="1824218" y="1070562"/>
                </a:cubicBezTo>
                <a:cubicBezTo>
                  <a:pt x="1825266" y="1069019"/>
                  <a:pt x="1824981" y="1067019"/>
                  <a:pt x="1823447" y="1065905"/>
                </a:cubicBezTo>
                <a:cubicBezTo>
                  <a:pt x="1818313" y="1062095"/>
                  <a:pt x="1813646" y="1057628"/>
                  <a:pt x="1809722" y="1052655"/>
                </a:cubicBezTo>
                <a:moveTo>
                  <a:pt x="1572092" y="1246127"/>
                </a:moveTo>
                <a:cubicBezTo>
                  <a:pt x="1570748" y="1247432"/>
                  <a:pt x="1570748" y="1249518"/>
                  <a:pt x="1572092" y="1250775"/>
                </a:cubicBezTo>
                <a:cubicBezTo>
                  <a:pt x="1573416" y="1252128"/>
                  <a:pt x="1575521" y="1252128"/>
                  <a:pt x="1576740" y="1250775"/>
                </a:cubicBezTo>
                <a:lnTo>
                  <a:pt x="1592961" y="1234592"/>
                </a:lnTo>
                <a:lnTo>
                  <a:pt x="1592961" y="1241146"/>
                </a:lnTo>
                <a:cubicBezTo>
                  <a:pt x="1593142" y="1250413"/>
                  <a:pt x="1590094" y="1265663"/>
                  <a:pt x="1586370" y="1274588"/>
                </a:cubicBezTo>
                <a:cubicBezTo>
                  <a:pt x="1585607" y="1276312"/>
                  <a:pt x="1586465" y="1278217"/>
                  <a:pt x="1588094" y="1278960"/>
                </a:cubicBezTo>
                <a:cubicBezTo>
                  <a:pt x="1588465" y="1279150"/>
                  <a:pt x="1588951" y="1279236"/>
                  <a:pt x="1589418" y="1279236"/>
                </a:cubicBezTo>
                <a:cubicBezTo>
                  <a:pt x="1590770" y="1279236"/>
                  <a:pt x="1591999" y="1278503"/>
                  <a:pt x="1592466" y="1277245"/>
                </a:cubicBezTo>
                <a:cubicBezTo>
                  <a:pt x="1596676" y="1267425"/>
                  <a:pt x="1599819" y="1251242"/>
                  <a:pt x="1599609" y="1241146"/>
                </a:cubicBezTo>
                <a:lnTo>
                  <a:pt x="1599609" y="1234688"/>
                </a:lnTo>
                <a:lnTo>
                  <a:pt x="1615811" y="1250871"/>
                </a:lnTo>
                <a:cubicBezTo>
                  <a:pt x="1616450" y="1251528"/>
                  <a:pt x="1617326" y="1251852"/>
                  <a:pt x="1618183" y="1251852"/>
                </a:cubicBezTo>
                <a:cubicBezTo>
                  <a:pt x="1619040" y="1251852"/>
                  <a:pt x="1619907" y="1251528"/>
                  <a:pt x="1620574" y="1250871"/>
                </a:cubicBezTo>
                <a:cubicBezTo>
                  <a:pt x="1621898" y="1249518"/>
                  <a:pt x="1621898" y="1247432"/>
                  <a:pt x="1620574" y="1246223"/>
                </a:cubicBezTo>
                <a:lnTo>
                  <a:pt x="1598676" y="1224315"/>
                </a:lnTo>
                <a:cubicBezTo>
                  <a:pt x="1598085" y="1223715"/>
                  <a:pt x="1597237" y="1223343"/>
                  <a:pt x="1596285" y="1223343"/>
                </a:cubicBezTo>
                <a:cubicBezTo>
                  <a:pt x="1595323" y="1223343"/>
                  <a:pt x="1594561" y="1223715"/>
                  <a:pt x="1593913" y="1224315"/>
                </a:cubicBezTo>
                <a:lnTo>
                  <a:pt x="1572092" y="1246127"/>
                </a:lnTo>
                <a:close/>
                <a:moveTo>
                  <a:pt x="1566653" y="1052655"/>
                </a:moveTo>
                <a:cubicBezTo>
                  <a:pt x="1565520" y="1051208"/>
                  <a:pt x="1563424" y="1051027"/>
                  <a:pt x="1562005" y="1052189"/>
                </a:cubicBezTo>
                <a:cubicBezTo>
                  <a:pt x="1560566" y="1053341"/>
                  <a:pt x="1560280" y="1055446"/>
                  <a:pt x="1561519" y="1056837"/>
                </a:cubicBezTo>
                <a:cubicBezTo>
                  <a:pt x="1565796" y="1062276"/>
                  <a:pt x="1570834" y="1067124"/>
                  <a:pt x="1576473" y="1071258"/>
                </a:cubicBezTo>
                <a:cubicBezTo>
                  <a:pt x="1577044" y="1071724"/>
                  <a:pt x="1577787" y="1071905"/>
                  <a:pt x="1578473" y="1071905"/>
                </a:cubicBezTo>
                <a:cubicBezTo>
                  <a:pt x="1579512" y="1071905"/>
                  <a:pt x="1580473" y="1071439"/>
                  <a:pt x="1581140" y="1070562"/>
                </a:cubicBezTo>
                <a:cubicBezTo>
                  <a:pt x="1582188" y="1069019"/>
                  <a:pt x="1581902" y="1067019"/>
                  <a:pt x="1580359" y="1065905"/>
                </a:cubicBezTo>
                <a:cubicBezTo>
                  <a:pt x="1575235" y="1062095"/>
                  <a:pt x="1570654" y="1057628"/>
                  <a:pt x="1566653" y="1052655"/>
                </a:cubicBezTo>
                <a:moveTo>
                  <a:pt x="1419692" y="1075630"/>
                </a:moveTo>
                <a:cubicBezTo>
                  <a:pt x="1412548" y="1077811"/>
                  <a:pt x="1405309" y="1079726"/>
                  <a:pt x="1398146" y="1081354"/>
                </a:cubicBezTo>
                <a:cubicBezTo>
                  <a:pt x="1396365" y="1081726"/>
                  <a:pt x="1395317" y="1083536"/>
                  <a:pt x="1395679" y="1085345"/>
                </a:cubicBezTo>
                <a:cubicBezTo>
                  <a:pt x="1396156" y="1086936"/>
                  <a:pt x="1397508" y="1088003"/>
                  <a:pt x="1399013" y="1088003"/>
                </a:cubicBezTo>
                <a:cubicBezTo>
                  <a:pt x="1399318" y="1088003"/>
                  <a:pt x="1399508" y="1088003"/>
                  <a:pt x="1399775" y="1087907"/>
                </a:cubicBezTo>
                <a:cubicBezTo>
                  <a:pt x="1407014" y="1086193"/>
                  <a:pt x="1414443" y="1084278"/>
                  <a:pt x="1421692" y="1082002"/>
                </a:cubicBezTo>
                <a:cubicBezTo>
                  <a:pt x="1423502" y="1081450"/>
                  <a:pt x="1424454" y="1079630"/>
                  <a:pt x="1423873" y="1077811"/>
                </a:cubicBezTo>
                <a:cubicBezTo>
                  <a:pt x="1423321" y="1076096"/>
                  <a:pt x="1421492" y="1075030"/>
                  <a:pt x="1419692" y="1075630"/>
                </a:cubicBezTo>
                <a:moveTo>
                  <a:pt x="1598095" y="1082935"/>
                </a:moveTo>
                <a:cubicBezTo>
                  <a:pt x="1604677" y="1085440"/>
                  <a:pt x="1611630" y="1087069"/>
                  <a:pt x="1618669" y="1087717"/>
                </a:cubicBezTo>
                <a:lnTo>
                  <a:pt x="1619050" y="1087717"/>
                </a:lnTo>
                <a:cubicBezTo>
                  <a:pt x="1620765" y="1087717"/>
                  <a:pt x="1622184" y="1086469"/>
                  <a:pt x="1622374" y="1084745"/>
                </a:cubicBezTo>
                <a:cubicBezTo>
                  <a:pt x="1622584" y="1082935"/>
                  <a:pt x="1621145" y="1081259"/>
                  <a:pt x="1619316" y="1081069"/>
                </a:cubicBezTo>
                <a:cubicBezTo>
                  <a:pt x="1612859" y="1080373"/>
                  <a:pt x="1606467" y="1078840"/>
                  <a:pt x="1600372" y="1076649"/>
                </a:cubicBezTo>
                <a:cubicBezTo>
                  <a:pt x="1598676" y="1076096"/>
                  <a:pt x="1596771" y="1076935"/>
                  <a:pt x="1596094" y="1078649"/>
                </a:cubicBezTo>
                <a:cubicBezTo>
                  <a:pt x="1595409" y="1080373"/>
                  <a:pt x="1596371" y="1082278"/>
                  <a:pt x="1598095" y="1082935"/>
                </a:cubicBezTo>
                <a:moveTo>
                  <a:pt x="1841173" y="1082935"/>
                </a:moveTo>
                <a:cubicBezTo>
                  <a:pt x="1847716" y="1085440"/>
                  <a:pt x="1854708" y="1087069"/>
                  <a:pt x="1861747" y="1087717"/>
                </a:cubicBezTo>
                <a:lnTo>
                  <a:pt x="1862118" y="1087717"/>
                </a:lnTo>
                <a:cubicBezTo>
                  <a:pt x="1863842" y="1087717"/>
                  <a:pt x="1865271" y="1086469"/>
                  <a:pt x="1865443" y="1084745"/>
                </a:cubicBezTo>
                <a:cubicBezTo>
                  <a:pt x="1865538" y="1082935"/>
                  <a:pt x="1864214" y="1081259"/>
                  <a:pt x="1862404" y="1081069"/>
                </a:cubicBezTo>
                <a:cubicBezTo>
                  <a:pt x="1855937" y="1080373"/>
                  <a:pt x="1849545" y="1078840"/>
                  <a:pt x="1843449" y="1076649"/>
                </a:cubicBezTo>
                <a:cubicBezTo>
                  <a:pt x="1841725" y="1076096"/>
                  <a:pt x="1839849" y="1076935"/>
                  <a:pt x="1839173" y="1078649"/>
                </a:cubicBezTo>
                <a:cubicBezTo>
                  <a:pt x="1838497" y="1080373"/>
                  <a:pt x="1839458" y="1082278"/>
                  <a:pt x="1841173" y="1082935"/>
                </a:cubicBezTo>
                <a:moveTo>
                  <a:pt x="1630280" y="951212"/>
                </a:moveTo>
                <a:cubicBezTo>
                  <a:pt x="1638090" y="951212"/>
                  <a:pt x="1662769" y="987914"/>
                  <a:pt x="1662769" y="1012841"/>
                </a:cubicBezTo>
                <a:cubicBezTo>
                  <a:pt x="1662769" y="1030738"/>
                  <a:pt x="1648301" y="1045350"/>
                  <a:pt x="1630280" y="1045350"/>
                </a:cubicBezTo>
                <a:cubicBezTo>
                  <a:pt x="1612382" y="1045350"/>
                  <a:pt x="1597809" y="1030738"/>
                  <a:pt x="1597809" y="1012841"/>
                </a:cubicBezTo>
                <a:cubicBezTo>
                  <a:pt x="1597809" y="987914"/>
                  <a:pt x="1622488" y="951212"/>
                  <a:pt x="1630280" y="951212"/>
                </a:cubicBezTo>
                <a:moveTo>
                  <a:pt x="1630366" y="1038654"/>
                </a:moveTo>
                <a:cubicBezTo>
                  <a:pt x="1644577" y="1038654"/>
                  <a:pt x="1656197" y="1027024"/>
                  <a:pt x="1656197" y="1012841"/>
                </a:cubicBezTo>
                <a:cubicBezTo>
                  <a:pt x="1656197" y="991029"/>
                  <a:pt x="1635900" y="962844"/>
                  <a:pt x="1630366" y="958291"/>
                </a:cubicBezTo>
                <a:cubicBezTo>
                  <a:pt x="1624851" y="962844"/>
                  <a:pt x="1604553" y="991029"/>
                  <a:pt x="1604553" y="1012841"/>
                </a:cubicBezTo>
                <a:cubicBezTo>
                  <a:pt x="1604553" y="1027024"/>
                  <a:pt x="1616192" y="1038654"/>
                  <a:pt x="1630366" y="1038654"/>
                </a:cubicBezTo>
                <a:moveTo>
                  <a:pt x="1815074" y="1246127"/>
                </a:moveTo>
                <a:cubicBezTo>
                  <a:pt x="1813722" y="1247432"/>
                  <a:pt x="1813722" y="1249518"/>
                  <a:pt x="1815074" y="1250775"/>
                </a:cubicBezTo>
                <a:cubicBezTo>
                  <a:pt x="1816418" y="1252128"/>
                  <a:pt x="1818494" y="1252128"/>
                  <a:pt x="1819732" y="1250775"/>
                </a:cubicBezTo>
                <a:lnTo>
                  <a:pt x="1835934" y="1234592"/>
                </a:lnTo>
                <a:lnTo>
                  <a:pt x="1835934" y="1241146"/>
                </a:lnTo>
                <a:cubicBezTo>
                  <a:pt x="1836125" y="1250413"/>
                  <a:pt x="1833086" y="1265663"/>
                  <a:pt x="1829352" y="1274588"/>
                </a:cubicBezTo>
                <a:cubicBezTo>
                  <a:pt x="1828686" y="1276312"/>
                  <a:pt x="1829457" y="1278217"/>
                  <a:pt x="1831086" y="1278960"/>
                </a:cubicBezTo>
                <a:cubicBezTo>
                  <a:pt x="1831534" y="1279150"/>
                  <a:pt x="1831934" y="1279236"/>
                  <a:pt x="1832400" y="1279236"/>
                </a:cubicBezTo>
                <a:cubicBezTo>
                  <a:pt x="1833724" y="1279236"/>
                  <a:pt x="1834991" y="1278503"/>
                  <a:pt x="1835458" y="1277245"/>
                </a:cubicBezTo>
                <a:cubicBezTo>
                  <a:pt x="1839640" y="1267425"/>
                  <a:pt x="1842802" y="1251242"/>
                  <a:pt x="1842602" y="1241146"/>
                </a:cubicBezTo>
                <a:lnTo>
                  <a:pt x="1842602" y="1234688"/>
                </a:lnTo>
                <a:lnTo>
                  <a:pt x="1858803" y="1250871"/>
                </a:lnTo>
                <a:cubicBezTo>
                  <a:pt x="1859442" y="1251528"/>
                  <a:pt x="1860309" y="1251852"/>
                  <a:pt x="1861175" y="1251852"/>
                </a:cubicBezTo>
                <a:cubicBezTo>
                  <a:pt x="1862033" y="1251852"/>
                  <a:pt x="1862890" y="1251528"/>
                  <a:pt x="1863547" y="1250871"/>
                </a:cubicBezTo>
                <a:cubicBezTo>
                  <a:pt x="1864871" y="1249518"/>
                  <a:pt x="1864871" y="1247432"/>
                  <a:pt x="1863547" y="1246223"/>
                </a:cubicBezTo>
                <a:lnTo>
                  <a:pt x="1841630" y="1224315"/>
                </a:lnTo>
                <a:cubicBezTo>
                  <a:pt x="1841068" y="1223715"/>
                  <a:pt x="1840230" y="1223343"/>
                  <a:pt x="1839258" y="1223343"/>
                </a:cubicBezTo>
                <a:cubicBezTo>
                  <a:pt x="1838297" y="1223343"/>
                  <a:pt x="1837534" y="1223715"/>
                  <a:pt x="1836887" y="1224315"/>
                </a:cubicBezTo>
                <a:lnTo>
                  <a:pt x="1815074" y="1246127"/>
                </a:lnTo>
                <a:close/>
                <a:moveTo>
                  <a:pt x="1520561" y="2788968"/>
                </a:moveTo>
                <a:cubicBezTo>
                  <a:pt x="1520837" y="2788968"/>
                  <a:pt x="1521019" y="2788968"/>
                  <a:pt x="1521333" y="2788882"/>
                </a:cubicBezTo>
                <a:cubicBezTo>
                  <a:pt x="1528553" y="2787139"/>
                  <a:pt x="1535982" y="2785253"/>
                  <a:pt x="1543231" y="2782967"/>
                </a:cubicBezTo>
                <a:cubicBezTo>
                  <a:pt x="1545021" y="2782415"/>
                  <a:pt x="1545974" y="2780595"/>
                  <a:pt x="1545421" y="2778776"/>
                </a:cubicBezTo>
                <a:cubicBezTo>
                  <a:pt x="1544945" y="2777147"/>
                  <a:pt x="1543022" y="2776138"/>
                  <a:pt x="1541336" y="2776690"/>
                </a:cubicBezTo>
                <a:cubicBezTo>
                  <a:pt x="1534173" y="2778862"/>
                  <a:pt x="1526934" y="2780776"/>
                  <a:pt x="1519790" y="2782415"/>
                </a:cubicBezTo>
                <a:cubicBezTo>
                  <a:pt x="1517989" y="2782767"/>
                  <a:pt x="1516932" y="2784596"/>
                  <a:pt x="1517323" y="2786406"/>
                </a:cubicBezTo>
                <a:cubicBezTo>
                  <a:pt x="1517704" y="2787930"/>
                  <a:pt x="1519028" y="2788968"/>
                  <a:pt x="1520561" y="2788968"/>
                </a:cubicBezTo>
                <a:moveTo>
                  <a:pt x="1662674" y="1075630"/>
                </a:moveTo>
                <a:cubicBezTo>
                  <a:pt x="1655530" y="1077811"/>
                  <a:pt x="1648301" y="1079726"/>
                  <a:pt x="1641138" y="1081354"/>
                </a:cubicBezTo>
                <a:cubicBezTo>
                  <a:pt x="1639328" y="1081726"/>
                  <a:pt x="1638272" y="1083536"/>
                  <a:pt x="1638652" y="1085345"/>
                </a:cubicBezTo>
                <a:cubicBezTo>
                  <a:pt x="1639138" y="1086936"/>
                  <a:pt x="1640491" y="1088003"/>
                  <a:pt x="1641996" y="1088003"/>
                </a:cubicBezTo>
                <a:cubicBezTo>
                  <a:pt x="1642272" y="1088003"/>
                  <a:pt x="1642481" y="1088003"/>
                  <a:pt x="1642767" y="1087907"/>
                </a:cubicBezTo>
                <a:cubicBezTo>
                  <a:pt x="1649996" y="1086193"/>
                  <a:pt x="1657445" y="1084278"/>
                  <a:pt x="1664665" y="1082002"/>
                </a:cubicBezTo>
                <a:cubicBezTo>
                  <a:pt x="1666484" y="1081450"/>
                  <a:pt x="1667437" y="1079630"/>
                  <a:pt x="1666847" y="1077811"/>
                </a:cubicBezTo>
                <a:cubicBezTo>
                  <a:pt x="1666304" y="1076096"/>
                  <a:pt x="1664484" y="1075030"/>
                  <a:pt x="1662674" y="1075630"/>
                </a:cubicBezTo>
                <a:moveTo>
                  <a:pt x="1784309" y="2713806"/>
                </a:moveTo>
                <a:cubicBezTo>
                  <a:pt x="1784309" y="2731713"/>
                  <a:pt x="1769736" y="2746315"/>
                  <a:pt x="1751829" y="2746315"/>
                </a:cubicBezTo>
                <a:cubicBezTo>
                  <a:pt x="1733922" y="2746315"/>
                  <a:pt x="1719348" y="2731713"/>
                  <a:pt x="1719348" y="2713806"/>
                </a:cubicBezTo>
                <a:cubicBezTo>
                  <a:pt x="1719348" y="2688879"/>
                  <a:pt x="1744018" y="2652179"/>
                  <a:pt x="1751829" y="2652179"/>
                </a:cubicBezTo>
                <a:cubicBezTo>
                  <a:pt x="1759639" y="2652179"/>
                  <a:pt x="1784309" y="2688879"/>
                  <a:pt x="1784309" y="2713806"/>
                </a:cubicBezTo>
                <a:moveTo>
                  <a:pt x="1726016" y="2713806"/>
                </a:moveTo>
                <a:cubicBezTo>
                  <a:pt x="1726016" y="2727989"/>
                  <a:pt x="1737636" y="2739619"/>
                  <a:pt x="1751829" y="2739619"/>
                </a:cubicBezTo>
                <a:cubicBezTo>
                  <a:pt x="1766106" y="2739619"/>
                  <a:pt x="1777641" y="2727989"/>
                  <a:pt x="1777641" y="2713806"/>
                </a:cubicBezTo>
                <a:cubicBezTo>
                  <a:pt x="1777641" y="2691994"/>
                  <a:pt x="1757334" y="2663809"/>
                  <a:pt x="1751829" y="2659256"/>
                </a:cubicBezTo>
                <a:cubicBezTo>
                  <a:pt x="1746295" y="2663809"/>
                  <a:pt x="1726016" y="2691994"/>
                  <a:pt x="1726016" y="2713806"/>
                </a:cubicBezTo>
                <a:moveTo>
                  <a:pt x="711708" y="3014443"/>
                </a:moveTo>
                <a:cubicBezTo>
                  <a:pt x="712346" y="3014443"/>
                  <a:pt x="713032" y="3014253"/>
                  <a:pt x="713708" y="3013739"/>
                </a:cubicBezTo>
                <a:cubicBezTo>
                  <a:pt x="719404" y="3009557"/>
                  <a:pt x="724652" y="3004718"/>
                  <a:pt x="729129" y="2999270"/>
                </a:cubicBezTo>
                <a:cubicBezTo>
                  <a:pt x="730262" y="2997842"/>
                  <a:pt x="730082" y="2995746"/>
                  <a:pt x="728653" y="2994622"/>
                </a:cubicBezTo>
                <a:cubicBezTo>
                  <a:pt x="727214" y="2993460"/>
                  <a:pt x="725128" y="2993651"/>
                  <a:pt x="723985" y="2995089"/>
                </a:cubicBezTo>
                <a:cubicBezTo>
                  <a:pt x="719890" y="3000061"/>
                  <a:pt x="715127" y="3004547"/>
                  <a:pt x="709803" y="3008443"/>
                </a:cubicBezTo>
                <a:cubicBezTo>
                  <a:pt x="708270" y="3009471"/>
                  <a:pt x="707984" y="3011558"/>
                  <a:pt x="709031" y="3013091"/>
                </a:cubicBezTo>
                <a:cubicBezTo>
                  <a:pt x="709708" y="3013967"/>
                  <a:pt x="710641" y="3014443"/>
                  <a:pt x="711708" y="3014443"/>
                </a:cubicBezTo>
                <a:moveTo>
                  <a:pt x="954662" y="3014443"/>
                </a:moveTo>
                <a:cubicBezTo>
                  <a:pt x="955348" y="3014443"/>
                  <a:pt x="956014" y="3014253"/>
                  <a:pt x="956577" y="3013739"/>
                </a:cubicBezTo>
                <a:cubicBezTo>
                  <a:pt x="962377" y="3009557"/>
                  <a:pt x="967521" y="3004718"/>
                  <a:pt x="972017" y="2999270"/>
                </a:cubicBezTo>
                <a:cubicBezTo>
                  <a:pt x="973131" y="2997842"/>
                  <a:pt x="972969" y="2995746"/>
                  <a:pt x="971522" y="2994622"/>
                </a:cubicBezTo>
                <a:cubicBezTo>
                  <a:pt x="970207" y="2993460"/>
                  <a:pt x="968111" y="2993651"/>
                  <a:pt x="966968" y="2995089"/>
                </a:cubicBezTo>
                <a:cubicBezTo>
                  <a:pt x="962882" y="3000061"/>
                  <a:pt x="958110" y="3004547"/>
                  <a:pt x="952785" y="3008443"/>
                </a:cubicBezTo>
                <a:cubicBezTo>
                  <a:pt x="951243" y="3009471"/>
                  <a:pt x="950966" y="3011558"/>
                  <a:pt x="952024" y="3013091"/>
                </a:cubicBezTo>
                <a:cubicBezTo>
                  <a:pt x="952662" y="3013967"/>
                  <a:pt x="953624" y="3014443"/>
                  <a:pt x="954662" y="3014443"/>
                </a:cubicBezTo>
                <a:moveTo>
                  <a:pt x="548526" y="2788968"/>
                </a:moveTo>
                <a:cubicBezTo>
                  <a:pt x="548811" y="2788968"/>
                  <a:pt x="549011" y="2788968"/>
                  <a:pt x="549287" y="2788882"/>
                </a:cubicBezTo>
                <a:cubicBezTo>
                  <a:pt x="556527" y="2787139"/>
                  <a:pt x="563966" y="2785253"/>
                  <a:pt x="571205" y="2782967"/>
                </a:cubicBezTo>
                <a:cubicBezTo>
                  <a:pt x="573024" y="2782415"/>
                  <a:pt x="573967" y="2780595"/>
                  <a:pt x="573395" y="2778776"/>
                </a:cubicBezTo>
                <a:cubicBezTo>
                  <a:pt x="572928" y="2777147"/>
                  <a:pt x="571024" y="2776138"/>
                  <a:pt x="569290" y="2776690"/>
                </a:cubicBezTo>
                <a:cubicBezTo>
                  <a:pt x="562147" y="2778862"/>
                  <a:pt x="554927" y="2780776"/>
                  <a:pt x="547754" y="2782415"/>
                </a:cubicBezTo>
                <a:cubicBezTo>
                  <a:pt x="545982" y="2782767"/>
                  <a:pt x="544925" y="2784596"/>
                  <a:pt x="545287" y="2786406"/>
                </a:cubicBezTo>
                <a:cubicBezTo>
                  <a:pt x="545659" y="2787930"/>
                  <a:pt x="547011" y="2788968"/>
                  <a:pt x="548526" y="2788968"/>
                </a:cubicBezTo>
                <a:moveTo>
                  <a:pt x="812282" y="2713806"/>
                </a:moveTo>
                <a:cubicBezTo>
                  <a:pt x="812282" y="2731713"/>
                  <a:pt x="797690" y="2746315"/>
                  <a:pt x="779793" y="2746315"/>
                </a:cubicBezTo>
                <a:cubicBezTo>
                  <a:pt x="761895" y="2746315"/>
                  <a:pt x="747331" y="2731713"/>
                  <a:pt x="747331" y="2713806"/>
                </a:cubicBezTo>
                <a:cubicBezTo>
                  <a:pt x="747331" y="2688879"/>
                  <a:pt x="771982" y="2652179"/>
                  <a:pt x="779793" y="2652179"/>
                </a:cubicBezTo>
                <a:cubicBezTo>
                  <a:pt x="787603" y="2652179"/>
                  <a:pt x="812282" y="2688879"/>
                  <a:pt x="812282" y="2713806"/>
                </a:cubicBezTo>
                <a:moveTo>
                  <a:pt x="753989" y="2713806"/>
                </a:moveTo>
                <a:cubicBezTo>
                  <a:pt x="753989" y="2727989"/>
                  <a:pt x="765610" y="2739619"/>
                  <a:pt x="779793" y="2739619"/>
                </a:cubicBezTo>
                <a:cubicBezTo>
                  <a:pt x="794089" y="2739619"/>
                  <a:pt x="805606" y="2727989"/>
                  <a:pt x="805606" y="2713806"/>
                </a:cubicBezTo>
                <a:cubicBezTo>
                  <a:pt x="805606" y="2691994"/>
                  <a:pt x="785336" y="2663809"/>
                  <a:pt x="779793" y="2659256"/>
                </a:cubicBezTo>
                <a:cubicBezTo>
                  <a:pt x="774278" y="2663809"/>
                  <a:pt x="753989" y="2691994"/>
                  <a:pt x="753989" y="2713806"/>
                </a:cubicBezTo>
                <a:moveTo>
                  <a:pt x="1541326" y="2713806"/>
                </a:moveTo>
                <a:cubicBezTo>
                  <a:pt x="1541326" y="2731713"/>
                  <a:pt x="1526743" y="2746315"/>
                  <a:pt x="1508855" y="2746315"/>
                </a:cubicBezTo>
                <a:cubicBezTo>
                  <a:pt x="1490939" y="2746315"/>
                  <a:pt x="1476356" y="2731713"/>
                  <a:pt x="1476356" y="2713806"/>
                </a:cubicBezTo>
                <a:cubicBezTo>
                  <a:pt x="1476356" y="2688879"/>
                  <a:pt x="1501026" y="2652179"/>
                  <a:pt x="1508855" y="2652179"/>
                </a:cubicBezTo>
                <a:cubicBezTo>
                  <a:pt x="1516656" y="2652179"/>
                  <a:pt x="1541326" y="2688879"/>
                  <a:pt x="1541326" y="2713806"/>
                </a:cubicBezTo>
                <a:moveTo>
                  <a:pt x="1483033" y="2713806"/>
                </a:moveTo>
                <a:cubicBezTo>
                  <a:pt x="1483033" y="2727989"/>
                  <a:pt x="1494654" y="2739619"/>
                  <a:pt x="1508855" y="2739619"/>
                </a:cubicBezTo>
                <a:cubicBezTo>
                  <a:pt x="1523029" y="2739619"/>
                  <a:pt x="1534658" y="2727989"/>
                  <a:pt x="1534658" y="2713806"/>
                </a:cubicBezTo>
                <a:cubicBezTo>
                  <a:pt x="1534658" y="2691994"/>
                  <a:pt x="1514380" y="2663809"/>
                  <a:pt x="1508855" y="2659256"/>
                </a:cubicBezTo>
                <a:cubicBezTo>
                  <a:pt x="1503312" y="2663809"/>
                  <a:pt x="1483033" y="2691994"/>
                  <a:pt x="1483033" y="2713806"/>
                </a:cubicBezTo>
                <a:moveTo>
                  <a:pt x="768839" y="2782129"/>
                </a:moveTo>
                <a:cubicBezTo>
                  <a:pt x="762372" y="2781434"/>
                  <a:pt x="755980" y="2779938"/>
                  <a:pt x="749894" y="2777709"/>
                </a:cubicBezTo>
                <a:cubicBezTo>
                  <a:pt x="748160" y="2777157"/>
                  <a:pt x="746255" y="2778033"/>
                  <a:pt x="745627" y="2779710"/>
                </a:cubicBezTo>
                <a:cubicBezTo>
                  <a:pt x="744931" y="2781434"/>
                  <a:pt x="745884" y="2783338"/>
                  <a:pt x="747617" y="2784034"/>
                </a:cubicBezTo>
                <a:cubicBezTo>
                  <a:pt x="754161" y="2786501"/>
                  <a:pt x="761133" y="2788120"/>
                  <a:pt x="768172" y="2788777"/>
                </a:cubicBezTo>
                <a:lnTo>
                  <a:pt x="768562" y="2788777"/>
                </a:lnTo>
                <a:cubicBezTo>
                  <a:pt x="770287" y="2788777"/>
                  <a:pt x="771706" y="2787520"/>
                  <a:pt x="771877" y="2785853"/>
                </a:cubicBezTo>
                <a:cubicBezTo>
                  <a:pt x="771973" y="2783939"/>
                  <a:pt x="770658" y="2782319"/>
                  <a:pt x="768839" y="2782129"/>
                </a:cubicBezTo>
                <a:moveTo>
                  <a:pt x="305543" y="2788968"/>
                </a:moveTo>
                <a:cubicBezTo>
                  <a:pt x="305848" y="2788968"/>
                  <a:pt x="306028" y="2788968"/>
                  <a:pt x="306314" y="2788882"/>
                </a:cubicBezTo>
                <a:cubicBezTo>
                  <a:pt x="313534" y="2787139"/>
                  <a:pt x="320993" y="2785253"/>
                  <a:pt x="328213" y="2782967"/>
                </a:cubicBezTo>
                <a:cubicBezTo>
                  <a:pt x="330032" y="2782415"/>
                  <a:pt x="330975" y="2780595"/>
                  <a:pt x="330412" y="2778776"/>
                </a:cubicBezTo>
                <a:cubicBezTo>
                  <a:pt x="329927" y="2777147"/>
                  <a:pt x="328031" y="2776138"/>
                  <a:pt x="326307" y="2776690"/>
                </a:cubicBezTo>
                <a:cubicBezTo>
                  <a:pt x="319164" y="2778862"/>
                  <a:pt x="311934" y="2780776"/>
                  <a:pt x="304800" y="2782415"/>
                </a:cubicBezTo>
                <a:cubicBezTo>
                  <a:pt x="302990" y="2782767"/>
                  <a:pt x="301952" y="2784596"/>
                  <a:pt x="302314" y="2786406"/>
                </a:cubicBezTo>
                <a:cubicBezTo>
                  <a:pt x="302685" y="2787930"/>
                  <a:pt x="304029" y="2788968"/>
                  <a:pt x="305543" y="2788968"/>
                </a:cubicBezTo>
                <a:moveTo>
                  <a:pt x="466725" y="3008443"/>
                </a:moveTo>
                <a:cubicBezTo>
                  <a:pt x="465182" y="3009462"/>
                  <a:pt x="464905" y="3011558"/>
                  <a:pt x="465954" y="3013091"/>
                </a:cubicBezTo>
                <a:cubicBezTo>
                  <a:pt x="466630" y="3013967"/>
                  <a:pt x="467582" y="3014443"/>
                  <a:pt x="468630" y="3014443"/>
                </a:cubicBezTo>
                <a:cubicBezTo>
                  <a:pt x="469278" y="3014443"/>
                  <a:pt x="469954" y="3014253"/>
                  <a:pt x="470516" y="3013739"/>
                </a:cubicBezTo>
                <a:cubicBezTo>
                  <a:pt x="476326" y="3009557"/>
                  <a:pt x="481489" y="3004718"/>
                  <a:pt x="485947" y="2999270"/>
                </a:cubicBezTo>
                <a:cubicBezTo>
                  <a:pt x="487089" y="2997842"/>
                  <a:pt x="486899" y="2995746"/>
                  <a:pt x="485489" y="2994622"/>
                </a:cubicBezTo>
                <a:cubicBezTo>
                  <a:pt x="484232" y="2993460"/>
                  <a:pt x="482136" y="2993651"/>
                  <a:pt x="480908" y="2995089"/>
                </a:cubicBezTo>
                <a:cubicBezTo>
                  <a:pt x="476812" y="3000061"/>
                  <a:pt x="472040" y="3004547"/>
                  <a:pt x="466725" y="3008443"/>
                </a:cubicBezTo>
                <a:moveTo>
                  <a:pt x="569290" y="2713806"/>
                </a:moveTo>
                <a:cubicBezTo>
                  <a:pt x="569290" y="2731713"/>
                  <a:pt x="554717" y="2746315"/>
                  <a:pt x="536810" y="2746315"/>
                </a:cubicBezTo>
                <a:cubicBezTo>
                  <a:pt x="518903" y="2746315"/>
                  <a:pt x="504349" y="2731713"/>
                  <a:pt x="504349" y="2713806"/>
                </a:cubicBezTo>
                <a:cubicBezTo>
                  <a:pt x="504349" y="2688879"/>
                  <a:pt x="529018" y="2652179"/>
                  <a:pt x="536810" y="2652179"/>
                </a:cubicBezTo>
                <a:cubicBezTo>
                  <a:pt x="544620" y="2652179"/>
                  <a:pt x="569290" y="2688879"/>
                  <a:pt x="569290" y="2713806"/>
                </a:cubicBezTo>
                <a:moveTo>
                  <a:pt x="510997" y="2713806"/>
                </a:moveTo>
                <a:cubicBezTo>
                  <a:pt x="510997" y="2727989"/>
                  <a:pt x="522618" y="2739619"/>
                  <a:pt x="536810" y="2739619"/>
                </a:cubicBezTo>
                <a:cubicBezTo>
                  <a:pt x="551107" y="2739619"/>
                  <a:pt x="562623" y="2727989"/>
                  <a:pt x="562623" y="2713806"/>
                </a:cubicBezTo>
                <a:cubicBezTo>
                  <a:pt x="562623" y="2691994"/>
                  <a:pt x="542344" y="2663809"/>
                  <a:pt x="536810" y="2659256"/>
                </a:cubicBezTo>
                <a:cubicBezTo>
                  <a:pt x="531295" y="2663809"/>
                  <a:pt x="510997" y="2691994"/>
                  <a:pt x="510997" y="2713806"/>
                </a:cubicBezTo>
                <a:moveTo>
                  <a:pt x="506911" y="2777709"/>
                </a:moveTo>
                <a:cubicBezTo>
                  <a:pt x="505197" y="2777157"/>
                  <a:pt x="503301" y="2778033"/>
                  <a:pt x="502625" y="2779710"/>
                </a:cubicBezTo>
                <a:cubicBezTo>
                  <a:pt x="501948" y="2781434"/>
                  <a:pt x="502911" y="2783338"/>
                  <a:pt x="504625" y="2784034"/>
                </a:cubicBezTo>
                <a:cubicBezTo>
                  <a:pt x="511207" y="2786501"/>
                  <a:pt x="518141" y="2788120"/>
                  <a:pt x="525208" y="2788777"/>
                </a:cubicBezTo>
                <a:lnTo>
                  <a:pt x="525580" y="2788777"/>
                </a:lnTo>
                <a:cubicBezTo>
                  <a:pt x="527304" y="2788777"/>
                  <a:pt x="528714" y="2787520"/>
                  <a:pt x="528904" y="2785843"/>
                </a:cubicBezTo>
                <a:cubicBezTo>
                  <a:pt x="529009" y="2783939"/>
                  <a:pt x="527666" y="2782319"/>
                  <a:pt x="525856" y="2782129"/>
                </a:cubicBezTo>
                <a:cubicBezTo>
                  <a:pt x="519398" y="2781434"/>
                  <a:pt x="512997" y="2779948"/>
                  <a:pt x="506911" y="2777709"/>
                </a:cubicBezTo>
                <a:moveTo>
                  <a:pt x="791508" y="2788968"/>
                </a:moveTo>
                <a:cubicBezTo>
                  <a:pt x="791794" y="2788968"/>
                  <a:pt x="791975" y="2788968"/>
                  <a:pt x="792280" y="2788882"/>
                </a:cubicBezTo>
                <a:cubicBezTo>
                  <a:pt x="799509" y="2787139"/>
                  <a:pt x="806958" y="2785253"/>
                  <a:pt x="814188" y="2782967"/>
                </a:cubicBezTo>
                <a:cubicBezTo>
                  <a:pt x="815997" y="2782415"/>
                  <a:pt x="816950" y="2780595"/>
                  <a:pt x="816378" y="2778776"/>
                </a:cubicBezTo>
                <a:cubicBezTo>
                  <a:pt x="815911" y="2777147"/>
                  <a:pt x="814092" y="2776138"/>
                  <a:pt x="812282" y="2776690"/>
                </a:cubicBezTo>
                <a:cubicBezTo>
                  <a:pt x="805139" y="2778862"/>
                  <a:pt x="797880" y="2780776"/>
                  <a:pt x="790747" y="2782415"/>
                </a:cubicBezTo>
                <a:cubicBezTo>
                  <a:pt x="788927" y="2782767"/>
                  <a:pt x="787889" y="2784596"/>
                  <a:pt x="788279" y="2786406"/>
                </a:cubicBezTo>
                <a:cubicBezTo>
                  <a:pt x="788651" y="2787930"/>
                  <a:pt x="789975" y="2788968"/>
                  <a:pt x="791508" y="2788968"/>
                </a:cubicBezTo>
                <a:moveTo>
                  <a:pt x="1298334" y="2713806"/>
                </a:moveTo>
                <a:cubicBezTo>
                  <a:pt x="1298334" y="2731713"/>
                  <a:pt x="1283770" y="2746315"/>
                  <a:pt x="1265863" y="2746315"/>
                </a:cubicBezTo>
                <a:cubicBezTo>
                  <a:pt x="1247956" y="2746315"/>
                  <a:pt x="1233383" y="2731713"/>
                  <a:pt x="1233383" y="2713806"/>
                </a:cubicBezTo>
                <a:cubicBezTo>
                  <a:pt x="1233383" y="2688879"/>
                  <a:pt x="1258052" y="2652179"/>
                  <a:pt x="1265863" y="2652179"/>
                </a:cubicBezTo>
                <a:cubicBezTo>
                  <a:pt x="1273664" y="2652179"/>
                  <a:pt x="1298334" y="2688879"/>
                  <a:pt x="1298334" y="2713806"/>
                </a:cubicBezTo>
                <a:moveTo>
                  <a:pt x="1240050" y="2713806"/>
                </a:moveTo>
                <a:cubicBezTo>
                  <a:pt x="1240050" y="2727989"/>
                  <a:pt x="1251671" y="2739619"/>
                  <a:pt x="1265863" y="2739619"/>
                </a:cubicBezTo>
                <a:cubicBezTo>
                  <a:pt x="1280036" y="2739619"/>
                  <a:pt x="1291676" y="2727989"/>
                  <a:pt x="1291676" y="2713806"/>
                </a:cubicBezTo>
                <a:cubicBezTo>
                  <a:pt x="1291676" y="2691994"/>
                  <a:pt x="1271397" y="2663809"/>
                  <a:pt x="1265863" y="2659256"/>
                </a:cubicBezTo>
                <a:cubicBezTo>
                  <a:pt x="1260329" y="2663809"/>
                  <a:pt x="1240050" y="2691994"/>
                  <a:pt x="1240050" y="2713806"/>
                </a:cubicBezTo>
                <a:moveTo>
                  <a:pt x="1440637" y="3014443"/>
                </a:moveTo>
                <a:cubicBezTo>
                  <a:pt x="1441323" y="3014443"/>
                  <a:pt x="1441980" y="3014253"/>
                  <a:pt x="1442552" y="3013739"/>
                </a:cubicBezTo>
                <a:cubicBezTo>
                  <a:pt x="1448352" y="3009557"/>
                  <a:pt x="1453496" y="3004718"/>
                  <a:pt x="1457992" y="2999270"/>
                </a:cubicBezTo>
                <a:cubicBezTo>
                  <a:pt x="1459125" y="2997842"/>
                  <a:pt x="1458935" y="2995746"/>
                  <a:pt x="1457497" y="2994622"/>
                </a:cubicBezTo>
                <a:cubicBezTo>
                  <a:pt x="1456258" y="2993460"/>
                  <a:pt x="1454172" y="2993651"/>
                  <a:pt x="1452934" y="2995089"/>
                </a:cubicBezTo>
                <a:cubicBezTo>
                  <a:pt x="1448819" y="3000061"/>
                  <a:pt x="1444076" y="3004547"/>
                  <a:pt x="1438732" y="3008443"/>
                </a:cubicBezTo>
                <a:cubicBezTo>
                  <a:pt x="1437218" y="3009471"/>
                  <a:pt x="1436913" y="3011558"/>
                  <a:pt x="1437989" y="3013091"/>
                </a:cubicBezTo>
                <a:cubicBezTo>
                  <a:pt x="1438637" y="3013967"/>
                  <a:pt x="1439590" y="3014443"/>
                  <a:pt x="1440637" y="3014443"/>
                </a:cubicBezTo>
                <a:moveTo>
                  <a:pt x="1277483" y="2788968"/>
                </a:moveTo>
                <a:cubicBezTo>
                  <a:pt x="1277769" y="2788968"/>
                  <a:pt x="1277941" y="2788968"/>
                  <a:pt x="1278255" y="2788882"/>
                </a:cubicBezTo>
                <a:cubicBezTo>
                  <a:pt x="1285475" y="2787139"/>
                  <a:pt x="1292904" y="2785253"/>
                  <a:pt x="1300153" y="2782967"/>
                </a:cubicBezTo>
                <a:cubicBezTo>
                  <a:pt x="1301953" y="2782415"/>
                  <a:pt x="1302896" y="2780595"/>
                  <a:pt x="1302353" y="2778776"/>
                </a:cubicBezTo>
                <a:cubicBezTo>
                  <a:pt x="1301849" y="2777147"/>
                  <a:pt x="1300067" y="2776138"/>
                  <a:pt x="1298248" y="2776690"/>
                </a:cubicBezTo>
                <a:cubicBezTo>
                  <a:pt x="1291104" y="2778862"/>
                  <a:pt x="1283846" y="2780776"/>
                  <a:pt x="1276712" y="2782415"/>
                </a:cubicBezTo>
                <a:cubicBezTo>
                  <a:pt x="1274893" y="2782767"/>
                  <a:pt x="1273864" y="2784596"/>
                  <a:pt x="1274254" y="2786406"/>
                </a:cubicBezTo>
                <a:cubicBezTo>
                  <a:pt x="1274626" y="2787930"/>
                  <a:pt x="1275940" y="2788968"/>
                  <a:pt x="1277483" y="2788968"/>
                </a:cubicBezTo>
                <a:moveTo>
                  <a:pt x="1497892" y="2782129"/>
                </a:moveTo>
                <a:cubicBezTo>
                  <a:pt x="1491396" y="2781434"/>
                  <a:pt x="1485033" y="2779938"/>
                  <a:pt x="1478937" y="2777709"/>
                </a:cubicBezTo>
                <a:cubicBezTo>
                  <a:pt x="1477213" y="2777157"/>
                  <a:pt x="1475308" y="2778033"/>
                  <a:pt x="1474632" y="2779710"/>
                </a:cubicBezTo>
                <a:cubicBezTo>
                  <a:pt x="1473984" y="2781434"/>
                  <a:pt x="1474937" y="2783338"/>
                  <a:pt x="1476632" y="2784034"/>
                </a:cubicBezTo>
                <a:cubicBezTo>
                  <a:pt x="1483214" y="2786501"/>
                  <a:pt x="1490157" y="2788120"/>
                  <a:pt x="1497216" y="2788777"/>
                </a:cubicBezTo>
                <a:lnTo>
                  <a:pt x="1497616" y="2788777"/>
                </a:lnTo>
                <a:cubicBezTo>
                  <a:pt x="1499311" y="2788777"/>
                  <a:pt x="1500749" y="2787520"/>
                  <a:pt x="1500931" y="2785853"/>
                </a:cubicBezTo>
                <a:cubicBezTo>
                  <a:pt x="1501026" y="2783939"/>
                  <a:pt x="1499702" y="2782319"/>
                  <a:pt x="1497892" y="2782129"/>
                </a:cubicBezTo>
                <a:moveTo>
                  <a:pt x="1055255" y="2713806"/>
                </a:moveTo>
                <a:cubicBezTo>
                  <a:pt x="1055255" y="2731713"/>
                  <a:pt x="1040778" y="2746315"/>
                  <a:pt x="1022775" y="2746315"/>
                </a:cubicBezTo>
                <a:cubicBezTo>
                  <a:pt x="1004868" y="2746315"/>
                  <a:pt x="990295" y="2731713"/>
                  <a:pt x="990295" y="2713806"/>
                </a:cubicBezTo>
                <a:cubicBezTo>
                  <a:pt x="990295" y="2688879"/>
                  <a:pt x="1014965" y="2652179"/>
                  <a:pt x="1022775" y="2652179"/>
                </a:cubicBezTo>
                <a:cubicBezTo>
                  <a:pt x="1030595" y="2652179"/>
                  <a:pt x="1055255" y="2688879"/>
                  <a:pt x="1055255" y="2713806"/>
                </a:cubicBezTo>
                <a:moveTo>
                  <a:pt x="997067" y="2713806"/>
                </a:moveTo>
                <a:cubicBezTo>
                  <a:pt x="997067" y="2727989"/>
                  <a:pt x="1008688" y="2739619"/>
                  <a:pt x="1022871" y="2739619"/>
                </a:cubicBezTo>
                <a:cubicBezTo>
                  <a:pt x="1037082" y="2739619"/>
                  <a:pt x="1048683" y="2727989"/>
                  <a:pt x="1048683" y="2713806"/>
                </a:cubicBezTo>
                <a:cubicBezTo>
                  <a:pt x="1048683" y="2691994"/>
                  <a:pt x="1028414" y="2663809"/>
                  <a:pt x="1022871" y="2659256"/>
                </a:cubicBezTo>
                <a:cubicBezTo>
                  <a:pt x="1017365" y="2663809"/>
                  <a:pt x="997067" y="2691994"/>
                  <a:pt x="997067" y="2713806"/>
                </a:cubicBezTo>
                <a:moveTo>
                  <a:pt x="1254900" y="2782129"/>
                </a:moveTo>
                <a:cubicBezTo>
                  <a:pt x="1248423" y="2781434"/>
                  <a:pt x="1242050" y="2779938"/>
                  <a:pt x="1235954" y="2777709"/>
                </a:cubicBezTo>
                <a:cubicBezTo>
                  <a:pt x="1234231" y="2777157"/>
                  <a:pt x="1232325" y="2778033"/>
                  <a:pt x="1231668" y="2779710"/>
                </a:cubicBezTo>
                <a:cubicBezTo>
                  <a:pt x="1231011" y="2781434"/>
                  <a:pt x="1231954" y="2783338"/>
                  <a:pt x="1233668" y="2784034"/>
                </a:cubicBezTo>
                <a:cubicBezTo>
                  <a:pt x="1240221" y="2786501"/>
                  <a:pt x="1247175" y="2788120"/>
                  <a:pt x="1254233" y="2788777"/>
                </a:cubicBezTo>
                <a:lnTo>
                  <a:pt x="1254623" y="2788777"/>
                </a:lnTo>
                <a:cubicBezTo>
                  <a:pt x="1256329" y="2788777"/>
                  <a:pt x="1257767" y="2787520"/>
                  <a:pt x="1257957" y="2785853"/>
                </a:cubicBezTo>
                <a:cubicBezTo>
                  <a:pt x="1258052" y="2783939"/>
                  <a:pt x="1256729" y="2782319"/>
                  <a:pt x="1254900" y="2782129"/>
                </a:cubicBezTo>
                <a:moveTo>
                  <a:pt x="1034501" y="2788968"/>
                </a:moveTo>
                <a:cubicBezTo>
                  <a:pt x="1034777" y="2788968"/>
                  <a:pt x="1034967" y="2788968"/>
                  <a:pt x="1035262" y="2788882"/>
                </a:cubicBezTo>
                <a:cubicBezTo>
                  <a:pt x="1042502" y="2787139"/>
                  <a:pt x="1049912" y="2785253"/>
                  <a:pt x="1057180" y="2782967"/>
                </a:cubicBezTo>
                <a:cubicBezTo>
                  <a:pt x="1058989" y="2782415"/>
                  <a:pt x="1059942" y="2780595"/>
                  <a:pt x="1059361" y="2778776"/>
                </a:cubicBezTo>
                <a:cubicBezTo>
                  <a:pt x="1058894" y="2777147"/>
                  <a:pt x="1057075" y="2776138"/>
                  <a:pt x="1055265" y="2776690"/>
                </a:cubicBezTo>
                <a:cubicBezTo>
                  <a:pt x="1048122" y="2778862"/>
                  <a:pt x="1040873" y="2780776"/>
                  <a:pt x="1033729" y="2782415"/>
                </a:cubicBezTo>
                <a:cubicBezTo>
                  <a:pt x="1031910" y="2782767"/>
                  <a:pt x="1030871" y="2784596"/>
                  <a:pt x="1031262" y="2786406"/>
                </a:cubicBezTo>
                <a:cubicBezTo>
                  <a:pt x="1031634" y="2787930"/>
                  <a:pt x="1032967" y="2788968"/>
                  <a:pt x="1034501" y="2788968"/>
                </a:cubicBezTo>
                <a:moveTo>
                  <a:pt x="1011821" y="2782129"/>
                </a:moveTo>
                <a:cubicBezTo>
                  <a:pt x="1005364" y="2781434"/>
                  <a:pt x="998963" y="2779938"/>
                  <a:pt x="992886" y="2777709"/>
                </a:cubicBezTo>
                <a:cubicBezTo>
                  <a:pt x="991152" y="2777157"/>
                  <a:pt x="989257" y="2778033"/>
                  <a:pt x="988590" y="2779710"/>
                </a:cubicBezTo>
                <a:cubicBezTo>
                  <a:pt x="987923" y="2781434"/>
                  <a:pt x="988886" y="2783338"/>
                  <a:pt x="990590" y="2784034"/>
                </a:cubicBezTo>
                <a:cubicBezTo>
                  <a:pt x="997144" y="2786501"/>
                  <a:pt x="1004097" y="2788120"/>
                  <a:pt x="1011164" y="2788777"/>
                </a:cubicBezTo>
                <a:lnTo>
                  <a:pt x="1011555" y="2788777"/>
                </a:lnTo>
                <a:cubicBezTo>
                  <a:pt x="1013270" y="2788777"/>
                  <a:pt x="1014689" y="2787520"/>
                  <a:pt x="1014869" y="2785853"/>
                </a:cubicBezTo>
                <a:cubicBezTo>
                  <a:pt x="1015069" y="2783939"/>
                  <a:pt x="1013736" y="2782319"/>
                  <a:pt x="1011821" y="2782129"/>
                </a:cubicBezTo>
                <a:moveTo>
                  <a:pt x="1197664" y="3014443"/>
                </a:moveTo>
                <a:cubicBezTo>
                  <a:pt x="1198321" y="3014443"/>
                  <a:pt x="1198997" y="3014253"/>
                  <a:pt x="1199664" y="3013739"/>
                </a:cubicBezTo>
                <a:cubicBezTo>
                  <a:pt x="1205370" y="3009557"/>
                  <a:pt x="1210599" y="3004718"/>
                  <a:pt x="1215104" y="2999270"/>
                </a:cubicBezTo>
                <a:cubicBezTo>
                  <a:pt x="1216237" y="2997842"/>
                  <a:pt x="1216047" y="2995746"/>
                  <a:pt x="1214599" y="2994622"/>
                </a:cubicBezTo>
                <a:cubicBezTo>
                  <a:pt x="1213189" y="2993460"/>
                  <a:pt x="1211103" y="2993651"/>
                  <a:pt x="1209961" y="2995089"/>
                </a:cubicBezTo>
                <a:cubicBezTo>
                  <a:pt x="1205856" y="3000061"/>
                  <a:pt x="1201093" y="3004547"/>
                  <a:pt x="1195740" y="3008443"/>
                </a:cubicBezTo>
                <a:cubicBezTo>
                  <a:pt x="1194235" y="3009471"/>
                  <a:pt x="1193949" y="3011558"/>
                  <a:pt x="1194997" y="3013091"/>
                </a:cubicBezTo>
                <a:cubicBezTo>
                  <a:pt x="1195664" y="3013967"/>
                  <a:pt x="1196607" y="3014443"/>
                  <a:pt x="1197664" y="3014443"/>
                </a:cubicBezTo>
                <a:moveTo>
                  <a:pt x="447856" y="1498806"/>
                </a:moveTo>
                <a:cubicBezTo>
                  <a:pt x="447856" y="1516704"/>
                  <a:pt x="433283" y="1531277"/>
                  <a:pt x="415376" y="1531277"/>
                </a:cubicBezTo>
                <a:cubicBezTo>
                  <a:pt x="397469" y="1531277"/>
                  <a:pt x="382895" y="1516704"/>
                  <a:pt x="382895" y="1498806"/>
                </a:cubicBezTo>
                <a:cubicBezTo>
                  <a:pt x="382895" y="1473832"/>
                  <a:pt x="407565" y="1437189"/>
                  <a:pt x="415376" y="1437189"/>
                </a:cubicBezTo>
                <a:cubicBezTo>
                  <a:pt x="423196" y="1437189"/>
                  <a:pt x="447856" y="1473832"/>
                  <a:pt x="447856" y="1498806"/>
                </a:cubicBezTo>
                <a:moveTo>
                  <a:pt x="389563" y="1498806"/>
                </a:moveTo>
                <a:cubicBezTo>
                  <a:pt x="389563" y="1512999"/>
                  <a:pt x="401183" y="1524619"/>
                  <a:pt x="415376" y="1524619"/>
                </a:cubicBezTo>
                <a:cubicBezTo>
                  <a:pt x="429558" y="1524619"/>
                  <a:pt x="441188" y="1512999"/>
                  <a:pt x="441188" y="1498806"/>
                </a:cubicBezTo>
                <a:cubicBezTo>
                  <a:pt x="441188" y="1476994"/>
                  <a:pt x="420891" y="1448810"/>
                  <a:pt x="415376" y="1444247"/>
                </a:cubicBezTo>
                <a:cubicBezTo>
                  <a:pt x="409841" y="1448810"/>
                  <a:pt x="389563" y="1476994"/>
                  <a:pt x="389563" y="1498806"/>
                </a:cubicBezTo>
                <a:moveTo>
                  <a:pt x="670074" y="1574063"/>
                </a:moveTo>
                <a:cubicBezTo>
                  <a:pt x="670350" y="1574063"/>
                  <a:pt x="670550" y="1574063"/>
                  <a:pt x="670817" y="1573968"/>
                </a:cubicBezTo>
                <a:cubicBezTo>
                  <a:pt x="678085" y="1572244"/>
                  <a:pt x="685495" y="1570339"/>
                  <a:pt x="692734" y="1568063"/>
                </a:cubicBezTo>
                <a:cubicBezTo>
                  <a:pt x="694534" y="1567501"/>
                  <a:pt x="695487" y="1565691"/>
                  <a:pt x="694934" y="1563881"/>
                </a:cubicBezTo>
                <a:cubicBezTo>
                  <a:pt x="694363" y="1562157"/>
                  <a:pt x="692544" y="1561081"/>
                  <a:pt x="690724" y="1561690"/>
                </a:cubicBezTo>
                <a:cubicBezTo>
                  <a:pt x="683580" y="1563881"/>
                  <a:pt x="676360" y="1565786"/>
                  <a:pt x="669217" y="1567415"/>
                </a:cubicBezTo>
                <a:cubicBezTo>
                  <a:pt x="667407" y="1567777"/>
                  <a:pt x="666350" y="1569596"/>
                  <a:pt x="666722" y="1571415"/>
                </a:cubicBezTo>
                <a:cubicBezTo>
                  <a:pt x="667112" y="1572997"/>
                  <a:pt x="668550" y="1574063"/>
                  <a:pt x="670074" y="1574063"/>
                </a:cubicBezTo>
                <a:moveTo>
                  <a:pt x="837733" y="1538716"/>
                </a:moveTo>
                <a:cubicBezTo>
                  <a:pt x="836562" y="1537278"/>
                  <a:pt x="834466" y="1537087"/>
                  <a:pt x="833047" y="1538249"/>
                </a:cubicBezTo>
                <a:cubicBezTo>
                  <a:pt x="831589" y="1539364"/>
                  <a:pt x="831323" y="1541507"/>
                  <a:pt x="832561" y="1542898"/>
                </a:cubicBezTo>
                <a:cubicBezTo>
                  <a:pt x="836857" y="1548346"/>
                  <a:pt x="841896" y="1553185"/>
                  <a:pt x="847506" y="1557271"/>
                </a:cubicBezTo>
                <a:cubicBezTo>
                  <a:pt x="848087" y="1557785"/>
                  <a:pt x="848858" y="1557966"/>
                  <a:pt x="849506" y="1557966"/>
                </a:cubicBezTo>
                <a:cubicBezTo>
                  <a:pt x="850582" y="1557966"/>
                  <a:pt x="851506" y="1557509"/>
                  <a:pt x="852182" y="1556623"/>
                </a:cubicBezTo>
                <a:cubicBezTo>
                  <a:pt x="853240" y="1555090"/>
                  <a:pt x="852954" y="1553089"/>
                  <a:pt x="851411" y="1551975"/>
                </a:cubicBezTo>
                <a:cubicBezTo>
                  <a:pt x="846268" y="1548060"/>
                  <a:pt x="841714" y="1543698"/>
                  <a:pt x="837733" y="1538716"/>
                </a:cubicBezTo>
                <a:moveTo>
                  <a:pt x="843039" y="1732188"/>
                </a:moveTo>
                <a:cubicBezTo>
                  <a:pt x="841724" y="1733502"/>
                  <a:pt x="841724" y="1735579"/>
                  <a:pt x="843039" y="1736836"/>
                </a:cubicBezTo>
                <a:cubicBezTo>
                  <a:pt x="844372" y="1738189"/>
                  <a:pt x="846468" y="1738189"/>
                  <a:pt x="847715" y="1736836"/>
                </a:cubicBezTo>
                <a:lnTo>
                  <a:pt x="863908" y="1720653"/>
                </a:lnTo>
                <a:lnTo>
                  <a:pt x="863908" y="1727216"/>
                </a:lnTo>
                <a:cubicBezTo>
                  <a:pt x="864089" y="1736474"/>
                  <a:pt x="861050" y="1751676"/>
                  <a:pt x="857316" y="1760649"/>
                </a:cubicBezTo>
                <a:cubicBezTo>
                  <a:pt x="856679" y="1762373"/>
                  <a:pt x="857422" y="1764287"/>
                  <a:pt x="859050" y="1765021"/>
                </a:cubicBezTo>
                <a:cubicBezTo>
                  <a:pt x="859536" y="1765211"/>
                  <a:pt x="859907" y="1765306"/>
                  <a:pt x="860374" y="1765306"/>
                </a:cubicBezTo>
                <a:cubicBezTo>
                  <a:pt x="861717" y="1765306"/>
                  <a:pt x="862955" y="1764563"/>
                  <a:pt x="863422" y="1763306"/>
                </a:cubicBezTo>
                <a:cubicBezTo>
                  <a:pt x="867623" y="1753486"/>
                  <a:pt x="870756" y="1737312"/>
                  <a:pt x="870585" y="1727216"/>
                </a:cubicBezTo>
                <a:lnTo>
                  <a:pt x="870585" y="1720749"/>
                </a:lnTo>
                <a:lnTo>
                  <a:pt x="886768" y="1736931"/>
                </a:lnTo>
                <a:cubicBezTo>
                  <a:pt x="887435" y="1737579"/>
                  <a:pt x="888292" y="1737874"/>
                  <a:pt x="889130" y="1737874"/>
                </a:cubicBezTo>
                <a:cubicBezTo>
                  <a:pt x="889997" y="1737874"/>
                  <a:pt x="890864" y="1737579"/>
                  <a:pt x="891530" y="1736931"/>
                </a:cubicBezTo>
                <a:cubicBezTo>
                  <a:pt x="892854" y="1735579"/>
                  <a:pt x="892854" y="1733502"/>
                  <a:pt x="891530" y="1732274"/>
                </a:cubicBezTo>
                <a:lnTo>
                  <a:pt x="869623" y="1710376"/>
                </a:lnTo>
                <a:cubicBezTo>
                  <a:pt x="869042" y="1709776"/>
                  <a:pt x="868185" y="1709395"/>
                  <a:pt x="867232" y="1709395"/>
                </a:cubicBezTo>
                <a:cubicBezTo>
                  <a:pt x="866270" y="1709395"/>
                  <a:pt x="865537" y="1709776"/>
                  <a:pt x="864861" y="1710376"/>
                </a:cubicBezTo>
                <a:lnTo>
                  <a:pt x="843039" y="1732188"/>
                </a:lnTo>
                <a:close/>
                <a:moveTo>
                  <a:pt x="690848" y="1498806"/>
                </a:moveTo>
                <a:cubicBezTo>
                  <a:pt x="690848" y="1516704"/>
                  <a:pt x="676265" y="1531277"/>
                  <a:pt x="658358" y="1531277"/>
                </a:cubicBezTo>
                <a:cubicBezTo>
                  <a:pt x="640452" y="1531277"/>
                  <a:pt x="625869" y="1516704"/>
                  <a:pt x="625869" y="1498806"/>
                </a:cubicBezTo>
                <a:cubicBezTo>
                  <a:pt x="625869" y="1473832"/>
                  <a:pt x="650548" y="1437189"/>
                  <a:pt x="658358" y="1437189"/>
                </a:cubicBezTo>
                <a:cubicBezTo>
                  <a:pt x="666169" y="1437189"/>
                  <a:pt x="690848" y="1473832"/>
                  <a:pt x="690848" y="1498806"/>
                </a:cubicBezTo>
                <a:moveTo>
                  <a:pt x="632546" y="1498806"/>
                </a:moveTo>
                <a:cubicBezTo>
                  <a:pt x="632546" y="1512999"/>
                  <a:pt x="644176" y="1524619"/>
                  <a:pt x="658358" y="1524619"/>
                </a:cubicBezTo>
                <a:cubicBezTo>
                  <a:pt x="672541" y="1524619"/>
                  <a:pt x="684171" y="1512999"/>
                  <a:pt x="684171" y="1498806"/>
                </a:cubicBezTo>
                <a:cubicBezTo>
                  <a:pt x="684171" y="1476994"/>
                  <a:pt x="663873" y="1448810"/>
                  <a:pt x="658358" y="1444247"/>
                </a:cubicBezTo>
                <a:cubicBezTo>
                  <a:pt x="652815" y="1448810"/>
                  <a:pt x="632546" y="1476994"/>
                  <a:pt x="632546" y="1498806"/>
                </a:cubicBezTo>
                <a:moveTo>
                  <a:pt x="628459" y="1562710"/>
                </a:moveTo>
                <a:cubicBezTo>
                  <a:pt x="626726" y="1562148"/>
                  <a:pt x="624821" y="1562995"/>
                  <a:pt x="624154" y="1564710"/>
                </a:cubicBezTo>
                <a:cubicBezTo>
                  <a:pt x="623488" y="1566443"/>
                  <a:pt x="624459" y="1568339"/>
                  <a:pt x="626164" y="1568996"/>
                </a:cubicBezTo>
                <a:cubicBezTo>
                  <a:pt x="632727" y="1571501"/>
                  <a:pt x="639689" y="1573082"/>
                  <a:pt x="646738" y="1573787"/>
                </a:cubicBezTo>
                <a:lnTo>
                  <a:pt x="647109" y="1573787"/>
                </a:lnTo>
                <a:cubicBezTo>
                  <a:pt x="648824" y="1573787"/>
                  <a:pt x="650271" y="1572530"/>
                  <a:pt x="650443" y="1570815"/>
                </a:cubicBezTo>
                <a:cubicBezTo>
                  <a:pt x="650548" y="1568901"/>
                  <a:pt x="649224" y="1567310"/>
                  <a:pt x="647405" y="1567082"/>
                </a:cubicBezTo>
                <a:cubicBezTo>
                  <a:pt x="640909" y="1566443"/>
                  <a:pt x="634546" y="1564900"/>
                  <a:pt x="628459" y="1562710"/>
                </a:cubicBezTo>
                <a:moveTo>
                  <a:pt x="933726" y="1561690"/>
                </a:moveTo>
                <a:cubicBezTo>
                  <a:pt x="926582" y="1563881"/>
                  <a:pt x="919343" y="1565786"/>
                  <a:pt x="912200" y="1567415"/>
                </a:cubicBezTo>
                <a:cubicBezTo>
                  <a:pt x="910390" y="1567777"/>
                  <a:pt x="909332" y="1569596"/>
                  <a:pt x="909704" y="1571415"/>
                </a:cubicBezTo>
                <a:cubicBezTo>
                  <a:pt x="910114" y="1572997"/>
                  <a:pt x="911543" y="1574063"/>
                  <a:pt x="913038" y="1574063"/>
                </a:cubicBezTo>
                <a:cubicBezTo>
                  <a:pt x="913343" y="1574063"/>
                  <a:pt x="913543" y="1574063"/>
                  <a:pt x="913809" y="1573968"/>
                </a:cubicBezTo>
                <a:cubicBezTo>
                  <a:pt x="921077" y="1572244"/>
                  <a:pt x="928478" y="1570339"/>
                  <a:pt x="935727" y="1568063"/>
                </a:cubicBezTo>
                <a:cubicBezTo>
                  <a:pt x="937527" y="1567501"/>
                  <a:pt x="938489" y="1565691"/>
                  <a:pt x="937927" y="1563881"/>
                </a:cubicBezTo>
                <a:cubicBezTo>
                  <a:pt x="937355" y="1562157"/>
                  <a:pt x="935526" y="1561081"/>
                  <a:pt x="933726" y="1561690"/>
                </a:cubicBezTo>
                <a:moveTo>
                  <a:pt x="1080706" y="1538716"/>
                </a:moveTo>
                <a:cubicBezTo>
                  <a:pt x="1079545" y="1537278"/>
                  <a:pt x="1077449" y="1537087"/>
                  <a:pt x="1076030" y="1538249"/>
                </a:cubicBezTo>
                <a:cubicBezTo>
                  <a:pt x="1074591" y="1539364"/>
                  <a:pt x="1074296" y="1541507"/>
                  <a:pt x="1075544" y="1542898"/>
                </a:cubicBezTo>
                <a:cubicBezTo>
                  <a:pt x="1079839" y="1548346"/>
                  <a:pt x="1084879" y="1553185"/>
                  <a:pt x="1090498" y="1557271"/>
                </a:cubicBezTo>
                <a:cubicBezTo>
                  <a:pt x="1091079" y="1557785"/>
                  <a:pt x="1091841" y="1557966"/>
                  <a:pt x="1092498" y="1557966"/>
                </a:cubicBezTo>
                <a:cubicBezTo>
                  <a:pt x="1093537" y="1557966"/>
                  <a:pt x="1094498" y="1557509"/>
                  <a:pt x="1095165" y="1556623"/>
                </a:cubicBezTo>
                <a:cubicBezTo>
                  <a:pt x="1096213" y="1555090"/>
                  <a:pt x="1095937" y="1553089"/>
                  <a:pt x="1094394" y="1551975"/>
                </a:cubicBezTo>
                <a:cubicBezTo>
                  <a:pt x="1089250" y="1548060"/>
                  <a:pt x="1084707" y="1543698"/>
                  <a:pt x="1080706" y="1538716"/>
                </a:cubicBezTo>
                <a:moveTo>
                  <a:pt x="1086031" y="1732188"/>
                </a:moveTo>
                <a:cubicBezTo>
                  <a:pt x="1084697" y="1733502"/>
                  <a:pt x="1084697" y="1735579"/>
                  <a:pt x="1086031" y="1736836"/>
                </a:cubicBezTo>
                <a:cubicBezTo>
                  <a:pt x="1087365" y="1738189"/>
                  <a:pt x="1089450" y="1738189"/>
                  <a:pt x="1090708" y="1736836"/>
                </a:cubicBezTo>
                <a:lnTo>
                  <a:pt x="1106871" y="1720653"/>
                </a:lnTo>
                <a:lnTo>
                  <a:pt x="1106871" y="1727216"/>
                </a:lnTo>
                <a:cubicBezTo>
                  <a:pt x="1107081" y="1736474"/>
                  <a:pt x="1104033" y="1751676"/>
                  <a:pt x="1100299" y="1760649"/>
                </a:cubicBezTo>
                <a:cubicBezTo>
                  <a:pt x="1099547" y="1762373"/>
                  <a:pt x="1100404" y="1764287"/>
                  <a:pt x="1102043" y="1765021"/>
                </a:cubicBezTo>
                <a:cubicBezTo>
                  <a:pt x="1102414" y="1765211"/>
                  <a:pt x="1102880" y="1765306"/>
                  <a:pt x="1103357" y="1765306"/>
                </a:cubicBezTo>
                <a:cubicBezTo>
                  <a:pt x="1104709" y="1765306"/>
                  <a:pt x="1105938" y="1764563"/>
                  <a:pt x="1106415" y="1763306"/>
                </a:cubicBezTo>
                <a:cubicBezTo>
                  <a:pt x="1110606" y="1753486"/>
                  <a:pt x="1113748" y="1737312"/>
                  <a:pt x="1113568" y="1727216"/>
                </a:cubicBezTo>
                <a:lnTo>
                  <a:pt x="1113568" y="1720749"/>
                </a:lnTo>
                <a:lnTo>
                  <a:pt x="1129751" y="1736931"/>
                </a:lnTo>
                <a:cubicBezTo>
                  <a:pt x="1130417" y="1737579"/>
                  <a:pt x="1131255" y="1737874"/>
                  <a:pt x="1132132" y="1737874"/>
                </a:cubicBezTo>
                <a:cubicBezTo>
                  <a:pt x="1132989" y="1737874"/>
                  <a:pt x="1133837" y="1737579"/>
                  <a:pt x="1134523" y="1736931"/>
                </a:cubicBezTo>
                <a:cubicBezTo>
                  <a:pt x="1135828" y="1735579"/>
                  <a:pt x="1135828" y="1733502"/>
                  <a:pt x="1134523" y="1732274"/>
                </a:cubicBezTo>
                <a:lnTo>
                  <a:pt x="1112615" y="1710376"/>
                </a:lnTo>
                <a:cubicBezTo>
                  <a:pt x="1112015" y="1709776"/>
                  <a:pt x="1111177" y="1709395"/>
                  <a:pt x="1110215" y="1709395"/>
                </a:cubicBezTo>
                <a:cubicBezTo>
                  <a:pt x="1109243" y="1709395"/>
                  <a:pt x="1108510" y="1709776"/>
                  <a:pt x="1107853" y="1710376"/>
                </a:cubicBezTo>
                <a:lnTo>
                  <a:pt x="1086031" y="1732188"/>
                </a:lnTo>
                <a:close/>
                <a:moveTo>
                  <a:pt x="600056" y="1736846"/>
                </a:moveTo>
                <a:cubicBezTo>
                  <a:pt x="601389" y="1738198"/>
                  <a:pt x="603504" y="1738198"/>
                  <a:pt x="604742" y="1736846"/>
                </a:cubicBezTo>
                <a:lnTo>
                  <a:pt x="620906" y="1720653"/>
                </a:lnTo>
                <a:lnTo>
                  <a:pt x="620906" y="1727225"/>
                </a:lnTo>
                <a:cubicBezTo>
                  <a:pt x="621106" y="1736474"/>
                  <a:pt x="618058" y="1751686"/>
                  <a:pt x="614363" y="1760658"/>
                </a:cubicBezTo>
                <a:cubicBezTo>
                  <a:pt x="613600" y="1762382"/>
                  <a:pt x="614458" y="1764287"/>
                  <a:pt x="616067" y="1765030"/>
                </a:cubicBezTo>
                <a:cubicBezTo>
                  <a:pt x="616458" y="1765221"/>
                  <a:pt x="616915" y="1765316"/>
                  <a:pt x="617411" y="1765316"/>
                </a:cubicBezTo>
                <a:cubicBezTo>
                  <a:pt x="618734" y="1765316"/>
                  <a:pt x="619963" y="1764573"/>
                  <a:pt x="620449" y="1763306"/>
                </a:cubicBezTo>
                <a:cubicBezTo>
                  <a:pt x="624640" y="1753495"/>
                  <a:pt x="627783" y="1737312"/>
                  <a:pt x="627593" y="1727225"/>
                </a:cubicBezTo>
                <a:lnTo>
                  <a:pt x="627593" y="1720758"/>
                </a:lnTo>
                <a:lnTo>
                  <a:pt x="643776" y="1736931"/>
                </a:lnTo>
                <a:cubicBezTo>
                  <a:pt x="644452" y="1737589"/>
                  <a:pt x="645319" y="1737874"/>
                  <a:pt x="646176" y="1737874"/>
                </a:cubicBezTo>
                <a:cubicBezTo>
                  <a:pt x="647014" y="1737874"/>
                  <a:pt x="647872" y="1737589"/>
                  <a:pt x="648548" y="1736931"/>
                </a:cubicBezTo>
                <a:cubicBezTo>
                  <a:pt x="649862" y="1735588"/>
                  <a:pt x="649862" y="1733502"/>
                  <a:pt x="648548" y="1732283"/>
                </a:cubicBezTo>
                <a:lnTo>
                  <a:pt x="626640" y="1710385"/>
                </a:lnTo>
                <a:cubicBezTo>
                  <a:pt x="626050" y="1709785"/>
                  <a:pt x="625202" y="1709404"/>
                  <a:pt x="624249" y="1709404"/>
                </a:cubicBezTo>
                <a:cubicBezTo>
                  <a:pt x="623288" y="1709404"/>
                  <a:pt x="622545" y="1709785"/>
                  <a:pt x="621878" y="1710385"/>
                </a:cubicBezTo>
                <a:lnTo>
                  <a:pt x="600056" y="1732198"/>
                </a:lnTo>
                <a:cubicBezTo>
                  <a:pt x="598732" y="1733502"/>
                  <a:pt x="598732" y="1735588"/>
                  <a:pt x="600056" y="1736846"/>
                </a:cubicBezTo>
                <a:moveTo>
                  <a:pt x="901341" y="1437180"/>
                </a:moveTo>
                <a:cubicBezTo>
                  <a:pt x="909171" y="1437180"/>
                  <a:pt x="933802" y="1473832"/>
                  <a:pt x="933802" y="1498806"/>
                </a:cubicBezTo>
                <a:cubicBezTo>
                  <a:pt x="933802" y="1516704"/>
                  <a:pt x="919248" y="1531277"/>
                  <a:pt x="901341" y="1531277"/>
                </a:cubicBezTo>
                <a:cubicBezTo>
                  <a:pt x="883434" y="1531277"/>
                  <a:pt x="868861" y="1516704"/>
                  <a:pt x="868861" y="1498806"/>
                </a:cubicBezTo>
                <a:cubicBezTo>
                  <a:pt x="868861" y="1473832"/>
                  <a:pt x="893540" y="1437180"/>
                  <a:pt x="901341" y="1437180"/>
                </a:cubicBezTo>
                <a:moveTo>
                  <a:pt x="901341" y="1524619"/>
                </a:moveTo>
                <a:cubicBezTo>
                  <a:pt x="915533" y="1524619"/>
                  <a:pt x="927154" y="1512989"/>
                  <a:pt x="927154" y="1498806"/>
                </a:cubicBezTo>
                <a:cubicBezTo>
                  <a:pt x="927154" y="1476994"/>
                  <a:pt x="906856" y="1448810"/>
                  <a:pt x="901341" y="1444247"/>
                </a:cubicBezTo>
                <a:cubicBezTo>
                  <a:pt x="895807" y="1448810"/>
                  <a:pt x="875529" y="1476994"/>
                  <a:pt x="875529" y="1498806"/>
                </a:cubicBezTo>
                <a:cubicBezTo>
                  <a:pt x="875529" y="1512989"/>
                  <a:pt x="887130" y="1524619"/>
                  <a:pt x="901341" y="1524619"/>
                </a:cubicBezTo>
                <a:moveTo>
                  <a:pt x="869128" y="1568996"/>
                </a:moveTo>
                <a:cubicBezTo>
                  <a:pt x="875719" y="1571511"/>
                  <a:pt x="882662" y="1573092"/>
                  <a:pt x="889721" y="1573787"/>
                </a:cubicBezTo>
                <a:lnTo>
                  <a:pt x="890092" y="1573787"/>
                </a:lnTo>
                <a:cubicBezTo>
                  <a:pt x="891807" y="1573787"/>
                  <a:pt x="893254" y="1572530"/>
                  <a:pt x="893436" y="1570815"/>
                </a:cubicBezTo>
                <a:cubicBezTo>
                  <a:pt x="893540" y="1568910"/>
                  <a:pt x="892197" y="1567320"/>
                  <a:pt x="890397" y="1567082"/>
                </a:cubicBezTo>
                <a:cubicBezTo>
                  <a:pt x="883901" y="1566443"/>
                  <a:pt x="877528" y="1564900"/>
                  <a:pt x="871442" y="1562710"/>
                </a:cubicBezTo>
                <a:cubicBezTo>
                  <a:pt x="869728" y="1562157"/>
                  <a:pt x="867813" y="1562995"/>
                  <a:pt x="867127" y="1564710"/>
                </a:cubicBezTo>
                <a:cubicBezTo>
                  <a:pt x="866480" y="1566443"/>
                  <a:pt x="867451" y="1568349"/>
                  <a:pt x="869128" y="1568996"/>
                </a:cubicBezTo>
                <a:moveTo>
                  <a:pt x="204778" y="1498806"/>
                </a:moveTo>
                <a:cubicBezTo>
                  <a:pt x="204778" y="1516704"/>
                  <a:pt x="190205" y="1531277"/>
                  <a:pt x="172298" y="1531277"/>
                </a:cubicBezTo>
                <a:cubicBezTo>
                  <a:pt x="154381" y="1531277"/>
                  <a:pt x="139817" y="1516704"/>
                  <a:pt x="139817" y="1498806"/>
                </a:cubicBezTo>
                <a:cubicBezTo>
                  <a:pt x="139817" y="1473832"/>
                  <a:pt x="164487" y="1437189"/>
                  <a:pt x="172298" y="1437189"/>
                </a:cubicBezTo>
                <a:cubicBezTo>
                  <a:pt x="180108" y="1437189"/>
                  <a:pt x="204778" y="1473832"/>
                  <a:pt x="204778" y="1498806"/>
                </a:cubicBezTo>
                <a:moveTo>
                  <a:pt x="146475" y="1498806"/>
                </a:moveTo>
                <a:cubicBezTo>
                  <a:pt x="146475" y="1512999"/>
                  <a:pt x="158115" y="1524619"/>
                  <a:pt x="172298" y="1524619"/>
                </a:cubicBezTo>
                <a:cubicBezTo>
                  <a:pt x="186566" y="1524619"/>
                  <a:pt x="198111" y="1512999"/>
                  <a:pt x="198111" y="1498806"/>
                </a:cubicBezTo>
                <a:cubicBezTo>
                  <a:pt x="198111" y="1476994"/>
                  <a:pt x="177822" y="1448810"/>
                  <a:pt x="172298" y="1444247"/>
                </a:cubicBezTo>
                <a:cubicBezTo>
                  <a:pt x="166764" y="1448810"/>
                  <a:pt x="146475" y="1476994"/>
                  <a:pt x="146475" y="1498806"/>
                </a:cubicBezTo>
                <a:moveTo>
                  <a:pt x="184023" y="1574063"/>
                </a:moveTo>
                <a:cubicBezTo>
                  <a:pt x="184289" y="1574063"/>
                  <a:pt x="184489" y="1574063"/>
                  <a:pt x="184785" y="1573968"/>
                </a:cubicBezTo>
                <a:cubicBezTo>
                  <a:pt x="192024" y="1572244"/>
                  <a:pt x="199434" y="1570339"/>
                  <a:pt x="206693" y="1568063"/>
                </a:cubicBezTo>
                <a:cubicBezTo>
                  <a:pt x="208483" y="1567501"/>
                  <a:pt x="209435" y="1565691"/>
                  <a:pt x="208873" y="1563881"/>
                </a:cubicBezTo>
                <a:cubicBezTo>
                  <a:pt x="208302" y="1562157"/>
                  <a:pt x="206473" y="1561081"/>
                  <a:pt x="204701" y="1561690"/>
                </a:cubicBezTo>
                <a:cubicBezTo>
                  <a:pt x="197529" y="1563881"/>
                  <a:pt x="190290" y="1565786"/>
                  <a:pt x="183156" y="1567415"/>
                </a:cubicBezTo>
                <a:cubicBezTo>
                  <a:pt x="181337" y="1567777"/>
                  <a:pt x="180298" y="1569596"/>
                  <a:pt x="180651" y="1571415"/>
                </a:cubicBezTo>
                <a:cubicBezTo>
                  <a:pt x="181156" y="1572997"/>
                  <a:pt x="182489" y="1574063"/>
                  <a:pt x="184023" y="1574063"/>
                </a:cubicBezTo>
                <a:moveTo>
                  <a:pt x="604542" y="1557271"/>
                </a:moveTo>
                <a:cubicBezTo>
                  <a:pt x="605114" y="1557785"/>
                  <a:pt x="605876" y="1557966"/>
                  <a:pt x="606542" y="1557966"/>
                </a:cubicBezTo>
                <a:cubicBezTo>
                  <a:pt x="607590" y="1557966"/>
                  <a:pt x="608543" y="1557509"/>
                  <a:pt x="609190" y="1556623"/>
                </a:cubicBezTo>
                <a:cubicBezTo>
                  <a:pt x="610248" y="1555090"/>
                  <a:pt x="609962" y="1553089"/>
                  <a:pt x="608447" y="1551975"/>
                </a:cubicBezTo>
                <a:cubicBezTo>
                  <a:pt x="603285" y="1548060"/>
                  <a:pt x="598637" y="1543698"/>
                  <a:pt x="594741" y="1538716"/>
                </a:cubicBezTo>
                <a:cubicBezTo>
                  <a:pt x="593598" y="1537278"/>
                  <a:pt x="591474" y="1537087"/>
                  <a:pt x="590055" y="1538249"/>
                </a:cubicBezTo>
                <a:cubicBezTo>
                  <a:pt x="588636" y="1539364"/>
                  <a:pt x="588330" y="1541507"/>
                  <a:pt x="589579" y="1542898"/>
                </a:cubicBezTo>
                <a:cubicBezTo>
                  <a:pt x="593864" y="1548346"/>
                  <a:pt x="598913" y="1553185"/>
                  <a:pt x="604542" y="1557271"/>
                </a:cubicBezTo>
                <a:moveTo>
                  <a:pt x="361559" y="1557271"/>
                </a:moveTo>
                <a:cubicBezTo>
                  <a:pt x="362122" y="1557785"/>
                  <a:pt x="362893" y="1557966"/>
                  <a:pt x="363560" y="1557966"/>
                </a:cubicBezTo>
                <a:cubicBezTo>
                  <a:pt x="364617" y="1557966"/>
                  <a:pt x="365560" y="1557509"/>
                  <a:pt x="366217" y="1556623"/>
                </a:cubicBezTo>
                <a:cubicBezTo>
                  <a:pt x="367265" y="1555090"/>
                  <a:pt x="366989" y="1553089"/>
                  <a:pt x="365474" y="1551975"/>
                </a:cubicBezTo>
                <a:cubicBezTo>
                  <a:pt x="360312" y="1548060"/>
                  <a:pt x="355654" y="1543698"/>
                  <a:pt x="351748" y="1538716"/>
                </a:cubicBezTo>
                <a:cubicBezTo>
                  <a:pt x="350615" y="1537278"/>
                  <a:pt x="348510" y="1537087"/>
                  <a:pt x="347081" y="1538249"/>
                </a:cubicBezTo>
                <a:cubicBezTo>
                  <a:pt x="345653" y="1539364"/>
                  <a:pt x="345348" y="1541507"/>
                  <a:pt x="346614" y="1542898"/>
                </a:cubicBezTo>
                <a:cubicBezTo>
                  <a:pt x="350882" y="1548346"/>
                  <a:pt x="355939" y="1553185"/>
                  <a:pt x="361559" y="1557271"/>
                </a:cubicBezTo>
                <a:moveTo>
                  <a:pt x="142389" y="1562710"/>
                </a:moveTo>
                <a:cubicBezTo>
                  <a:pt x="140675" y="1562148"/>
                  <a:pt x="138769" y="1562995"/>
                  <a:pt x="138103" y="1564710"/>
                </a:cubicBezTo>
                <a:cubicBezTo>
                  <a:pt x="137436" y="1566443"/>
                  <a:pt x="138389" y="1568339"/>
                  <a:pt x="140112" y="1568996"/>
                </a:cubicBezTo>
                <a:cubicBezTo>
                  <a:pt x="146675" y="1571501"/>
                  <a:pt x="153628" y="1573082"/>
                  <a:pt x="160668" y="1573787"/>
                </a:cubicBezTo>
                <a:lnTo>
                  <a:pt x="161068" y="1573787"/>
                </a:lnTo>
                <a:cubicBezTo>
                  <a:pt x="162763" y="1573787"/>
                  <a:pt x="164202" y="1572530"/>
                  <a:pt x="164392" y="1570815"/>
                </a:cubicBezTo>
                <a:cubicBezTo>
                  <a:pt x="164582" y="1568901"/>
                  <a:pt x="163153" y="1567310"/>
                  <a:pt x="161344" y="1567082"/>
                </a:cubicBezTo>
                <a:cubicBezTo>
                  <a:pt x="154857" y="1566443"/>
                  <a:pt x="148485" y="1564900"/>
                  <a:pt x="142389" y="1562710"/>
                </a:cubicBezTo>
                <a:moveTo>
                  <a:pt x="1387297" y="951212"/>
                </a:moveTo>
                <a:cubicBezTo>
                  <a:pt x="1395098" y="951212"/>
                  <a:pt x="1419777" y="987914"/>
                  <a:pt x="1419777" y="1012841"/>
                </a:cubicBezTo>
                <a:cubicBezTo>
                  <a:pt x="1419777" y="1030738"/>
                  <a:pt x="1405204" y="1045350"/>
                  <a:pt x="1387297" y="1045350"/>
                </a:cubicBezTo>
                <a:cubicBezTo>
                  <a:pt x="1369380" y="1045350"/>
                  <a:pt x="1354836" y="1030738"/>
                  <a:pt x="1354836" y="1012841"/>
                </a:cubicBezTo>
                <a:cubicBezTo>
                  <a:pt x="1354836" y="987914"/>
                  <a:pt x="1379496" y="951212"/>
                  <a:pt x="1387297" y="951212"/>
                </a:cubicBezTo>
                <a:moveTo>
                  <a:pt x="1387297" y="1038654"/>
                </a:moveTo>
                <a:cubicBezTo>
                  <a:pt x="1401594" y="1038654"/>
                  <a:pt x="1413110" y="1027024"/>
                  <a:pt x="1413110" y="1012841"/>
                </a:cubicBezTo>
                <a:cubicBezTo>
                  <a:pt x="1413110" y="991029"/>
                  <a:pt x="1392821" y="962844"/>
                  <a:pt x="1387297" y="958291"/>
                </a:cubicBezTo>
                <a:cubicBezTo>
                  <a:pt x="1381792" y="962844"/>
                  <a:pt x="1361475" y="991029"/>
                  <a:pt x="1361475" y="1012841"/>
                </a:cubicBezTo>
                <a:cubicBezTo>
                  <a:pt x="1361475" y="1027024"/>
                  <a:pt x="1373115" y="1038654"/>
                  <a:pt x="1387297" y="1038654"/>
                </a:cubicBezTo>
                <a:moveTo>
                  <a:pt x="426996" y="1574063"/>
                </a:moveTo>
                <a:cubicBezTo>
                  <a:pt x="427291" y="1574063"/>
                  <a:pt x="427463" y="1574063"/>
                  <a:pt x="427758" y="1573968"/>
                </a:cubicBezTo>
                <a:cubicBezTo>
                  <a:pt x="434997" y="1572244"/>
                  <a:pt x="442426" y="1570339"/>
                  <a:pt x="449666" y="1568063"/>
                </a:cubicBezTo>
                <a:cubicBezTo>
                  <a:pt x="451475" y="1567501"/>
                  <a:pt x="452418" y="1565691"/>
                  <a:pt x="451866" y="1563881"/>
                </a:cubicBezTo>
                <a:cubicBezTo>
                  <a:pt x="451275" y="1562157"/>
                  <a:pt x="449475" y="1561081"/>
                  <a:pt x="447675" y="1561690"/>
                </a:cubicBezTo>
                <a:cubicBezTo>
                  <a:pt x="440512" y="1563881"/>
                  <a:pt x="433283" y="1565786"/>
                  <a:pt x="426148" y="1567415"/>
                </a:cubicBezTo>
                <a:cubicBezTo>
                  <a:pt x="424329" y="1567777"/>
                  <a:pt x="423281" y="1569596"/>
                  <a:pt x="423653" y="1571415"/>
                </a:cubicBezTo>
                <a:cubicBezTo>
                  <a:pt x="424148" y="1572997"/>
                  <a:pt x="425462" y="1574063"/>
                  <a:pt x="426996" y="1574063"/>
                </a:cubicBezTo>
                <a:moveTo>
                  <a:pt x="385372" y="1562710"/>
                </a:moveTo>
                <a:cubicBezTo>
                  <a:pt x="383667" y="1562148"/>
                  <a:pt x="381752" y="1562995"/>
                  <a:pt x="381076" y="1564710"/>
                </a:cubicBezTo>
                <a:cubicBezTo>
                  <a:pt x="380429" y="1566443"/>
                  <a:pt x="381372" y="1568339"/>
                  <a:pt x="383076" y="1568996"/>
                </a:cubicBezTo>
                <a:cubicBezTo>
                  <a:pt x="389658" y="1571501"/>
                  <a:pt x="396602" y="1573082"/>
                  <a:pt x="403650" y="1573787"/>
                </a:cubicBezTo>
                <a:lnTo>
                  <a:pt x="404041" y="1573787"/>
                </a:lnTo>
                <a:cubicBezTo>
                  <a:pt x="405746" y="1573787"/>
                  <a:pt x="407184" y="1572530"/>
                  <a:pt x="407375" y="1570815"/>
                </a:cubicBezTo>
                <a:cubicBezTo>
                  <a:pt x="407555" y="1568901"/>
                  <a:pt x="406241" y="1567310"/>
                  <a:pt x="404336" y="1567082"/>
                </a:cubicBezTo>
                <a:cubicBezTo>
                  <a:pt x="397830" y="1566443"/>
                  <a:pt x="391458" y="1564900"/>
                  <a:pt x="385372" y="1562710"/>
                </a:cubicBezTo>
                <a:moveTo>
                  <a:pt x="357073" y="1736846"/>
                </a:moveTo>
                <a:cubicBezTo>
                  <a:pt x="358426" y="1738198"/>
                  <a:pt x="360512" y="1738198"/>
                  <a:pt x="361750" y="1736846"/>
                </a:cubicBezTo>
                <a:lnTo>
                  <a:pt x="377923" y="1720653"/>
                </a:lnTo>
                <a:lnTo>
                  <a:pt x="377923" y="1727225"/>
                </a:lnTo>
                <a:cubicBezTo>
                  <a:pt x="378123" y="1736474"/>
                  <a:pt x="375075" y="1751686"/>
                  <a:pt x="371380" y="1760658"/>
                </a:cubicBezTo>
                <a:cubicBezTo>
                  <a:pt x="370618" y="1762382"/>
                  <a:pt x="371465" y="1764287"/>
                  <a:pt x="373075" y="1765030"/>
                </a:cubicBezTo>
                <a:cubicBezTo>
                  <a:pt x="373551" y="1765221"/>
                  <a:pt x="373942" y="1765316"/>
                  <a:pt x="374418" y="1765316"/>
                </a:cubicBezTo>
                <a:cubicBezTo>
                  <a:pt x="375751" y="1765316"/>
                  <a:pt x="376990" y="1764573"/>
                  <a:pt x="377466" y="1763306"/>
                </a:cubicBezTo>
                <a:cubicBezTo>
                  <a:pt x="381657" y="1753495"/>
                  <a:pt x="384791" y="1737312"/>
                  <a:pt x="384610" y="1727225"/>
                </a:cubicBezTo>
                <a:lnTo>
                  <a:pt x="384610" y="1720758"/>
                </a:lnTo>
                <a:lnTo>
                  <a:pt x="400802" y="1736931"/>
                </a:lnTo>
                <a:cubicBezTo>
                  <a:pt x="401469" y="1737589"/>
                  <a:pt x="402327" y="1737874"/>
                  <a:pt x="403184" y="1737874"/>
                </a:cubicBezTo>
                <a:cubicBezTo>
                  <a:pt x="404050" y="1737874"/>
                  <a:pt x="404898" y="1737589"/>
                  <a:pt x="405565" y="1736931"/>
                </a:cubicBezTo>
                <a:cubicBezTo>
                  <a:pt x="406889" y="1735588"/>
                  <a:pt x="406889" y="1733502"/>
                  <a:pt x="405565" y="1732283"/>
                </a:cubicBezTo>
                <a:lnTo>
                  <a:pt x="383657" y="1710385"/>
                </a:lnTo>
                <a:cubicBezTo>
                  <a:pt x="383076" y="1709785"/>
                  <a:pt x="382238" y="1709404"/>
                  <a:pt x="381285" y="1709404"/>
                </a:cubicBezTo>
                <a:cubicBezTo>
                  <a:pt x="380323" y="1709404"/>
                  <a:pt x="379562" y="1709785"/>
                  <a:pt x="378895" y="1710385"/>
                </a:cubicBezTo>
                <a:lnTo>
                  <a:pt x="357073" y="1732198"/>
                </a:lnTo>
                <a:cubicBezTo>
                  <a:pt x="355749" y="1733502"/>
                  <a:pt x="355749" y="1735588"/>
                  <a:pt x="357073" y="1736846"/>
                </a:cubicBezTo>
                <a:moveTo>
                  <a:pt x="1598095" y="1568996"/>
                </a:moveTo>
                <a:cubicBezTo>
                  <a:pt x="1604677" y="1571511"/>
                  <a:pt x="1611630" y="1573092"/>
                  <a:pt x="1618669" y="1573787"/>
                </a:cubicBezTo>
                <a:lnTo>
                  <a:pt x="1619050" y="1573787"/>
                </a:lnTo>
                <a:cubicBezTo>
                  <a:pt x="1620765" y="1573787"/>
                  <a:pt x="1622184" y="1572530"/>
                  <a:pt x="1622374" y="1570815"/>
                </a:cubicBezTo>
                <a:cubicBezTo>
                  <a:pt x="1622584" y="1568910"/>
                  <a:pt x="1621145" y="1567320"/>
                  <a:pt x="1619316" y="1567082"/>
                </a:cubicBezTo>
                <a:cubicBezTo>
                  <a:pt x="1612859" y="1566443"/>
                  <a:pt x="1606467" y="1564900"/>
                  <a:pt x="1600372" y="1562710"/>
                </a:cubicBezTo>
                <a:cubicBezTo>
                  <a:pt x="1598676" y="1562157"/>
                  <a:pt x="1596771" y="1562995"/>
                  <a:pt x="1596094" y="1564710"/>
                </a:cubicBezTo>
                <a:cubicBezTo>
                  <a:pt x="1595409" y="1566443"/>
                  <a:pt x="1596371" y="1568349"/>
                  <a:pt x="1598095" y="1568996"/>
                </a:cubicBezTo>
                <a:moveTo>
                  <a:pt x="1520561" y="2302993"/>
                </a:moveTo>
                <a:cubicBezTo>
                  <a:pt x="1520837" y="2302993"/>
                  <a:pt x="1521019" y="2302993"/>
                  <a:pt x="1521333" y="2302897"/>
                </a:cubicBezTo>
                <a:cubicBezTo>
                  <a:pt x="1528553" y="2301173"/>
                  <a:pt x="1535982" y="2299278"/>
                  <a:pt x="1543231" y="2296992"/>
                </a:cubicBezTo>
                <a:cubicBezTo>
                  <a:pt x="1545021" y="2296439"/>
                  <a:pt x="1545974" y="2294620"/>
                  <a:pt x="1545421" y="2292810"/>
                </a:cubicBezTo>
                <a:cubicBezTo>
                  <a:pt x="1544945" y="2291182"/>
                  <a:pt x="1543022" y="2290163"/>
                  <a:pt x="1541336" y="2290715"/>
                </a:cubicBezTo>
                <a:cubicBezTo>
                  <a:pt x="1534173" y="2292896"/>
                  <a:pt x="1526934" y="2294811"/>
                  <a:pt x="1519790" y="2296439"/>
                </a:cubicBezTo>
                <a:cubicBezTo>
                  <a:pt x="1517989" y="2296802"/>
                  <a:pt x="1516932" y="2298621"/>
                  <a:pt x="1517323" y="2300440"/>
                </a:cubicBezTo>
                <a:cubicBezTo>
                  <a:pt x="1517704" y="2301964"/>
                  <a:pt x="1519028" y="2302993"/>
                  <a:pt x="1520561" y="2302993"/>
                </a:cubicBezTo>
                <a:moveTo>
                  <a:pt x="1641996" y="2060029"/>
                </a:moveTo>
                <a:cubicBezTo>
                  <a:pt x="1642272" y="2060029"/>
                  <a:pt x="1642481" y="2060029"/>
                  <a:pt x="1642767" y="2059943"/>
                </a:cubicBezTo>
                <a:cubicBezTo>
                  <a:pt x="1649996" y="2058210"/>
                  <a:pt x="1657445" y="2056305"/>
                  <a:pt x="1664665" y="2054028"/>
                </a:cubicBezTo>
                <a:cubicBezTo>
                  <a:pt x="1666484" y="2053466"/>
                  <a:pt x="1667437" y="2051657"/>
                  <a:pt x="1666856" y="2049856"/>
                </a:cubicBezTo>
                <a:cubicBezTo>
                  <a:pt x="1666304" y="2048123"/>
                  <a:pt x="1664484" y="2047056"/>
                  <a:pt x="1662674" y="2047665"/>
                </a:cubicBezTo>
                <a:cubicBezTo>
                  <a:pt x="1655530" y="2049856"/>
                  <a:pt x="1648301" y="2051752"/>
                  <a:pt x="1641138" y="2053323"/>
                </a:cubicBezTo>
                <a:cubicBezTo>
                  <a:pt x="1639328" y="2053742"/>
                  <a:pt x="1638272" y="2055571"/>
                  <a:pt x="1638662" y="2057333"/>
                </a:cubicBezTo>
                <a:cubicBezTo>
                  <a:pt x="1639138" y="2058962"/>
                  <a:pt x="1640491" y="2060029"/>
                  <a:pt x="1641996" y="2060029"/>
                </a:cubicBezTo>
                <a:moveTo>
                  <a:pt x="1564091" y="1798749"/>
                </a:moveTo>
                <a:cubicBezTo>
                  <a:pt x="1569891" y="1794558"/>
                  <a:pt x="1575054" y="1789719"/>
                  <a:pt x="1579521" y="1784280"/>
                </a:cubicBezTo>
                <a:cubicBezTo>
                  <a:pt x="1580664" y="1782842"/>
                  <a:pt x="1580464" y="1780746"/>
                  <a:pt x="1579054" y="1779632"/>
                </a:cubicBezTo>
                <a:cubicBezTo>
                  <a:pt x="1577702" y="1778470"/>
                  <a:pt x="1575606" y="1778651"/>
                  <a:pt x="1574463" y="1780099"/>
                </a:cubicBezTo>
                <a:cubicBezTo>
                  <a:pt x="1570377" y="1785023"/>
                  <a:pt x="1565614" y="1789538"/>
                  <a:pt x="1560280" y="1793396"/>
                </a:cubicBezTo>
                <a:cubicBezTo>
                  <a:pt x="1558757" y="1794472"/>
                  <a:pt x="1558471" y="1796567"/>
                  <a:pt x="1559509" y="1798101"/>
                </a:cubicBezTo>
                <a:cubicBezTo>
                  <a:pt x="1560186" y="1798939"/>
                  <a:pt x="1561147" y="1799444"/>
                  <a:pt x="1562186" y="1799444"/>
                </a:cubicBezTo>
                <a:cubicBezTo>
                  <a:pt x="1562843" y="1799444"/>
                  <a:pt x="1563519" y="1799215"/>
                  <a:pt x="1564091" y="1798749"/>
                </a:cubicBezTo>
                <a:moveTo>
                  <a:pt x="1630280" y="1437180"/>
                </a:moveTo>
                <a:cubicBezTo>
                  <a:pt x="1638090" y="1437180"/>
                  <a:pt x="1662769" y="1473832"/>
                  <a:pt x="1662769" y="1498806"/>
                </a:cubicBezTo>
                <a:cubicBezTo>
                  <a:pt x="1662769" y="1516704"/>
                  <a:pt x="1648301" y="1531277"/>
                  <a:pt x="1630280" y="1531277"/>
                </a:cubicBezTo>
                <a:cubicBezTo>
                  <a:pt x="1612382" y="1531277"/>
                  <a:pt x="1597809" y="1516704"/>
                  <a:pt x="1597809" y="1498806"/>
                </a:cubicBezTo>
                <a:cubicBezTo>
                  <a:pt x="1597809" y="1473832"/>
                  <a:pt x="1622488" y="1437180"/>
                  <a:pt x="1630280" y="1437180"/>
                </a:cubicBezTo>
                <a:moveTo>
                  <a:pt x="1630366" y="1524619"/>
                </a:moveTo>
                <a:cubicBezTo>
                  <a:pt x="1644577" y="1524619"/>
                  <a:pt x="1656197" y="1512989"/>
                  <a:pt x="1656197" y="1498806"/>
                </a:cubicBezTo>
                <a:cubicBezTo>
                  <a:pt x="1656197" y="1476994"/>
                  <a:pt x="1635900" y="1448810"/>
                  <a:pt x="1630366" y="1444247"/>
                </a:cubicBezTo>
                <a:cubicBezTo>
                  <a:pt x="1624851" y="1448810"/>
                  <a:pt x="1604553" y="1476994"/>
                  <a:pt x="1604553" y="1498806"/>
                </a:cubicBezTo>
                <a:cubicBezTo>
                  <a:pt x="1604553" y="1512989"/>
                  <a:pt x="1616192" y="1524619"/>
                  <a:pt x="1630366" y="1524619"/>
                </a:cubicBezTo>
                <a:moveTo>
                  <a:pt x="1641996" y="1574063"/>
                </a:moveTo>
                <a:cubicBezTo>
                  <a:pt x="1642272" y="1574063"/>
                  <a:pt x="1642481" y="1574063"/>
                  <a:pt x="1642767" y="1573968"/>
                </a:cubicBezTo>
                <a:cubicBezTo>
                  <a:pt x="1649996" y="1572244"/>
                  <a:pt x="1657445" y="1570339"/>
                  <a:pt x="1664665" y="1568063"/>
                </a:cubicBezTo>
                <a:cubicBezTo>
                  <a:pt x="1666484" y="1567501"/>
                  <a:pt x="1667437" y="1565691"/>
                  <a:pt x="1666856" y="1563881"/>
                </a:cubicBezTo>
                <a:cubicBezTo>
                  <a:pt x="1666304" y="1562157"/>
                  <a:pt x="1664484" y="1561081"/>
                  <a:pt x="1662674" y="1561690"/>
                </a:cubicBezTo>
                <a:cubicBezTo>
                  <a:pt x="1655530" y="1563881"/>
                  <a:pt x="1648301" y="1565786"/>
                  <a:pt x="1641138" y="1567415"/>
                </a:cubicBezTo>
                <a:cubicBezTo>
                  <a:pt x="1639328" y="1567777"/>
                  <a:pt x="1638272" y="1569596"/>
                  <a:pt x="1638662" y="1571415"/>
                </a:cubicBezTo>
                <a:cubicBezTo>
                  <a:pt x="1639138" y="1572997"/>
                  <a:pt x="1640491" y="1574063"/>
                  <a:pt x="1641996" y="1574063"/>
                </a:cubicBezTo>
                <a:moveTo>
                  <a:pt x="1541326" y="2227840"/>
                </a:moveTo>
                <a:cubicBezTo>
                  <a:pt x="1541326" y="2245738"/>
                  <a:pt x="1526743" y="2260245"/>
                  <a:pt x="1508855" y="2260349"/>
                </a:cubicBezTo>
                <a:cubicBezTo>
                  <a:pt x="1490939" y="2260349"/>
                  <a:pt x="1476356" y="2245738"/>
                  <a:pt x="1476356" y="2227840"/>
                </a:cubicBezTo>
                <a:cubicBezTo>
                  <a:pt x="1476356" y="2202904"/>
                  <a:pt x="1501026" y="2166214"/>
                  <a:pt x="1508855" y="2166214"/>
                </a:cubicBezTo>
                <a:cubicBezTo>
                  <a:pt x="1516656" y="2166214"/>
                  <a:pt x="1541326" y="2202904"/>
                  <a:pt x="1541326" y="2227840"/>
                </a:cubicBezTo>
                <a:moveTo>
                  <a:pt x="1483033" y="2227840"/>
                </a:moveTo>
                <a:cubicBezTo>
                  <a:pt x="1483033" y="2242071"/>
                  <a:pt x="1494654" y="2253653"/>
                  <a:pt x="1508855" y="2253653"/>
                </a:cubicBezTo>
                <a:cubicBezTo>
                  <a:pt x="1523029" y="2253653"/>
                  <a:pt x="1534658" y="2242071"/>
                  <a:pt x="1534658" y="2227840"/>
                </a:cubicBezTo>
                <a:cubicBezTo>
                  <a:pt x="1534658" y="2206028"/>
                  <a:pt x="1514380" y="2177844"/>
                  <a:pt x="1508855" y="2173281"/>
                </a:cubicBezTo>
                <a:cubicBezTo>
                  <a:pt x="1503312" y="2177844"/>
                  <a:pt x="1483033" y="2206028"/>
                  <a:pt x="1483033" y="2227840"/>
                </a:cubicBezTo>
                <a:moveTo>
                  <a:pt x="1277483" y="2302993"/>
                </a:moveTo>
                <a:cubicBezTo>
                  <a:pt x="1277769" y="2302993"/>
                  <a:pt x="1277941" y="2302993"/>
                  <a:pt x="1278255" y="2302897"/>
                </a:cubicBezTo>
                <a:cubicBezTo>
                  <a:pt x="1285475" y="2301173"/>
                  <a:pt x="1292904" y="2299278"/>
                  <a:pt x="1300153" y="2296992"/>
                </a:cubicBezTo>
                <a:cubicBezTo>
                  <a:pt x="1301953" y="2296439"/>
                  <a:pt x="1302896" y="2294620"/>
                  <a:pt x="1302353" y="2292810"/>
                </a:cubicBezTo>
                <a:cubicBezTo>
                  <a:pt x="1301849" y="2291182"/>
                  <a:pt x="1300067" y="2290163"/>
                  <a:pt x="1298248" y="2290715"/>
                </a:cubicBezTo>
                <a:cubicBezTo>
                  <a:pt x="1291104" y="2292896"/>
                  <a:pt x="1283846" y="2294811"/>
                  <a:pt x="1276712" y="2296439"/>
                </a:cubicBezTo>
                <a:cubicBezTo>
                  <a:pt x="1274893" y="2296802"/>
                  <a:pt x="1273864" y="2298621"/>
                  <a:pt x="1274254" y="2300440"/>
                </a:cubicBezTo>
                <a:cubicBezTo>
                  <a:pt x="1274626" y="2301964"/>
                  <a:pt x="1275940" y="2302993"/>
                  <a:pt x="1277483" y="2302993"/>
                </a:cubicBezTo>
                <a:moveTo>
                  <a:pt x="1440637" y="2528373"/>
                </a:moveTo>
                <a:cubicBezTo>
                  <a:pt x="1441323" y="2528373"/>
                  <a:pt x="1441980" y="2528183"/>
                  <a:pt x="1442552" y="2527678"/>
                </a:cubicBezTo>
                <a:cubicBezTo>
                  <a:pt x="1448352" y="2523496"/>
                  <a:pt x="1453496" y="2518648"/>
                  <a:pt x="1457992" y="2513210"/>
                </a:cubicBezTo>
                <a:cubicBezTo>
                  <a:pt x="1459125" y="2511771"/>
                  <a:pt x="1458935" y="2509676"/>
                  <a:pt x="1457497" y="2508561"/>
                </a:cubicBezTo>
                <a:cubicBezTo>
                  <a:pt x="1456258" y="2507399"/>
                  <a:pt x="1454172" y="2507590"/>
                  <a:pt x="1452934" y="2509037"/>
                </a:cubicBezTo>
                <a:cubicBezTo>
                  <a:pt x="1448819" y="2514009"/>
                  <a:pt x="1444076" y="2518467"/>
                  <a:pt x="1438732" y="2522373"/>
                </a:cubicBezTo>
                <a:cubicBezTo>
                  <a:pt x="1437218" y="2523392"/>
                  <a:pt x="1436913" y="2525497"/>
                  <a:pt x="1437989" y="2527021"/>
                </a:cubicBezTo>
                <a:cubicBezTo>
                  <a:pt x="1438637" y="2527907"/>
                  <a:pt x="1439590" y="2528373"/>
                  <a:pt x="1440637" y="2528373"/>
                </a:cubicBezTo>
                <a:moveTo>
                  <a:pt x="1112129" y="1568996"/>
                </a:moveTo>
                <a:cubicBezTo>
                  <a:pt x="1118702" y="1571511"/>
                  <a:pt x="1125655" y="1573092"/>
                  <a:pt x="1132704" y="1573787"/>
                </a:cubicBezTo>
                <a:lnTo>
                  <a:pt x="1133075" y="1573787"/>
                </a:lnTo>
                <a:cubicBezTo>
                  <a:pt x="1134790" y="1573787"/>
                  <a:pt x="1136209" y="1572530"/>
                  <a:pt x="1136418" y="1570815"/>
                </a:cubicBezTo>
                <a:cubicBezTo>
                  <a:pt x="1136523" y="1568910"/>
                  <a:pt x="1135170" y="1567320"/>
                  <a:pt x="1133380" y="1567082"/>
                </a:cubicBezTo>
                <a:cubicBezTo>
                  <a:pt x="1126884" y="1566443"/>
                  <a:pt x="1120511" y="1564900"/>
                  <a:pt x="1114397" y="1562710"/>
                </a:cubicBezTo>
                <a:cubicBezTo>
                  <a:pt x="1112701" y="1562157"/>
                  <a:pt x="1110796" y="1562995"/>
                  <a:pt x="1110120" y="1564710"/>
                </a:cubicBezTo>
                <a:cubicBezTo>
                  <a:pt x="1109443" y="1566443"/>
                  <a:pt x="1110396" y="1568349"/>
                  <a:pt x="1112129" y="1568996"/>
                </a:cubicBezTo>
                <a:moveTo>
                  <a:pt x="102279" y="1793396"/>
                </a:moveTo>
                <a:cubicBezTo>
                  <a:pt x="100765" y="1794462"/>
                  <a:pt x="100479" y="1796567"/>
                  <a:pt x="101536" y="1798101"/>
                </a:cubicBezTo>
                <a:cubicBezTo>
                  <a:pt x="102184" y="1798939"/>
                  <a:pt x="103146" y="1799444"/>
                  <a:pt x="104194" y="1799444"/>
                </a:cubicBezTo>
                <a:cubicBezTo>
                  <a:pt x="104860" y="1799444"/>
                  <a:pt x="105527" y="1799215"/>
                  <a:pt x="106089" y="1798749"/>
                </a:cubicBezTo>
                <a:cubicBezTo>
                  <a:pt x="111900" y="1794558"/>
                  <a:pt x="117043" y="1789728"/>
                  <a:pt x="121529" y="1784280"/>
                </a:cubicBezTo>
                <a:cubicBezTo>
                  <a:pt x="122672" y="1782842"/>
                  <a:pt x="122491" y="1780746"/>
                  <a:pt x="121044" y="1779632"/>
                </a:cubicBezTo>
                <a:cubicBezTo>
                  <a:pt x="119729" y="1778470"/>
                  <a:pt x="117624" y="1778651"/>
                  <a:pt x="116491" y="1780099"/>
                </a:cubicBezTo>
                <a:cubicBezTo>
                  <a:pt x="112386" y="1785023"/>
                  <a:pt x="107623" y="1789538"/>
                  <a:pt x="102279" y="1793396"/>
                </a:cubicBezTo>
                <a:moveTo>
                  <a:pt x="1497892" y="2296068"/>
                </a:moveTo>
                <a:cubicBezTo>
                  <a:pt x="1491396" y="2295363"/>
                  <a:pt x="1485033" y="2293887"/>
                  <a:pt x="1478937" y="2291696"/>
                </a:cubicBezTo>
                <a:cubicBezTo>
                  <a:pt x="1477213" y="2291086"/>
                  <a:pt x="1475308" y="2291963"/>
                  <a:pt x="1474632" y="2293696"/>
                </a:cubicBezTo>
                <a:cubicBezTo>
                  <a:pt x="1473984" y="2295363"/>
                  <a:pt x="1474937" y="2297278"/>
                  <a:pt x="1476632" y="2297973"/>
                </a:cubicBezTo>
                <a:cubicBezTo>
                  <a:pt x="1483214" y="2300440"/>
                  <a:pt x="1490157" y="2302069"/>
                  <a:pt x="1497216" y="2302717"/>
                </a:cubicBezTo>
                <a:lnTo>
                  <a:pt x="1497616" y="2302717"/>
                </a:lnTo>
                <a:cubicBezTo>
                  <a:pt x="1499311" y="2302717"/>
                  <a:pt x="1500749" y="2301469"/>
                  <a:pt x="1500931" y="2299783"/>
                </a:cubicBezTo>
                <a:cubicBezTo>
                  <a:pt x="1501026" y="2297887"/>
                  <a:pt x="1499702" y="2296249"/>
                  <a:pt x="1497892" y="2296068"/>
                </a:cubicBezTo>
                <a:moveTo>
                  <a:pt x="1329099" y="1732188"/>
                </a:moveTo>
                <a:cubicBezTo>
                  <a:pt x="1327766" y="1733502"/>
                  <a:pt x="1327766" y="1735579"/>
                  <a:pt x="1329099" y="1736836"/>
                </a:cubicBezTo>
                <a:cubicBezTo>
                  <a:pt x="1330433" y="1738189"/>
                  <a:pt x="1332529" y="1738189"/>
                  <a:pt x="1333795" y="1736836"/>
                </a:cubicBezTo>
                <a:lnTo>
                  <a:pt x="1349978" y="1720653"/>
                </a:lnTo>
                <a:lnTo>
                  <a:pt x="1349978" y="1727216"/>
                </a:lnTo>
                <a:cubicBezTo>
                  <a:pt x="1350150" y="1736474"/>
                  <a:pt x="1347111" y="1751676"/>
                  <a:pt x="1343387" y="1760649"/>
                </a:cubicBezTo>
                <a:cubicBezTo>
                  <a:pt x="1342615" y="1762373"/>
                  <a:pt x="1343482" y="1764287"/>
                  <a:pt x="1345111" y="1765021"/>
                </a:cubicBezTo>
                <a:cubicBezTo>
                  <a:pt x="1345568" y="1765211"/>
                  <a:pt x="1345978" y="1765306"/>
                  <a:pt x="1346445" y="1765306"/>
                </a:cubicBezTo>
                <a:cubicBezTo>
                  <a:pt x="1347778" y="1765306"/>
                  <a:pt x="1349016" y="1764563"/>
                  <a:pt x="1349483" y="1763306"/>
                </a:cubicBezTo>
                <a:cubicBezTo>
                  <a:pt x="1353693" y="1753486"/>
                  <a:pt x="1356836" y="1737312"/>
                  <a:pt x="1356636" y="1727216"/>
                </a:cubicBezTo>
                <a:lnTo>
                  <a:pt x="1356636" y="1720749"/>
                </a:lnTo>
                <a:lnTo>
                  <a:pt x="1372828" y="1736931"/>
                </a:lnTo>
                <a:cubicBezTo>
                  <a:pt x="1373514" y="1737579"/>
                  <a:pt x="1374334" y="1737874"/>
                  <a:pt x="1375200" y="1737874"/>
                </a:cubicBezTo>
                <a:cubicBezTo>
                  <a:pt x="1376057" y="1737874"/>
                  <a:pt x="1376915" y="1737579"/>
                  <a:pt x="1377591" y="1736931"/>
                </a:cubicBezTo>
                <a:cubicBezTo>
                  <a:pt x="1378905" y="1735579"/>
                  <a:pt x="1378905" y="1733502"/>
                  <a:pt x="1377591" y="1732274"/>
                </a:cubicBezTo>
                <a:lnTo>
                  <a:pt x="1355684" y="1710376"/>
                </a:lnTo>
                <a:cubicBezTo>
                  <a:pt x="1355093" y="1709776"/>
                  <a:pt x="1354245" y="1709395"/>
                  <a:pt x="1353302" y="1709395"/>
                </a:cubicBezTo>
                <a:cubicBezTo>
                  <a:pt x="1352340" y="1709395"/>
                  <a:pt x="1351579" y="1709776"/>
                  <a:pt x="1350921" y="1710376"/>
                </a:cubicBezTo>
                <a:lnTo>
                  <a:pt x="1329099" y="1732188"/>
                </a:lnTo>
                <a:close/>
                <a:moveTo>
                  <a:pt x="1572092" y="1732188"/>
                </a:moveTo>
                <a:cubicBezTo>
                  <a:pt x="1570748" y="1733502"/>
                  <a:pt x="1570748" y="1735579"/>
                  <a:pt x="1572092" y="1736836"/>
                </a:cubicBezTo>
                <a:cubicBezTo>
                  <a:pt x="1573416" y="1738189"/>
                  <a:pt x="1575521" y="1738189"/>
                  <a:pt x="1576740" y="1736836"/>
                </a:cubicBezTo>
                <a:lnTo>
                  <a:pt x="1592961" y="1720653"/>
                </a:lnTo>
                <a:lnTo>
                  <a:pt x="1592961" y="1727216"/>
                </a:lnTo>
                <a:cubicBezTo>
                  <a:pt x="1593142" y="1736474"/>
                  <a:pt x="1590094" y="1751676"/>
                  <a:pt x="1586370" y="1760649"/>
                </a:cubicBezTo>
                <a:cubicBezTo>
                  <a:pt x="1585607" y="1762373"/>
                  <a:pt x="1586465" y="1764287"/>
                  <a:pt x="1588094" y="1765021"/>
                </a:cubicBezTo>
                <a:cubicBezTo>
                  <a:pt x="1588465" y="1765211"/>
                  <a:pt x="1588951" y="1765306"/>
                  <a:pt x="1589418" y="1765306"/>
                </a:cubicBezTo>
                <a:cubicBezTo>
                  <a:pt x="1590770" y="1765306"/>
                  <a:pt x="1591999" y="1764563"/>
                  <a:pt x="1592466" y="1763306"/>
                </a:cubicBezTo>
                <a:cubicBezTo>
                  <a:pt x="1596676" y="1753486"/>
                  <a:pt x="1599819" y="1737312"/>
                  <a:pt x="1599609" y="1727216"/>
                </a:cubicBezTo>
                <a:lnTo>
                  <a:pt x="1599609" y="1720749"/>
                </a:lnTo>
                <a:lnTo>
                  <a:pt x="1615811" y="1736931"/>
                </a:lnTo>
                <a:cubicBezTo>
                  <a:pt x="1616450" y="1737579"/>
                  <a:pt x="1617326" y="1737874"/>
                  <a:pt x="1618183" y="1737874"/>
                </a:cubicBezTo>
                <a:cubicBezTo>
                  <a:pt x="1619040" y="1737874"/>
                  <a:pt x="1619907" y="1737579"/>
                  <a:pt x="1620574" y="1736931"/>
                </a:cubicBezTo>
                <a:cubicBezTo>
                  <a:pt x="1621898" y="1735579"/>
                  <a:pt x="1621898" y="1733502"/>
                  <a:pt x="1620574" y="1732274"/>
                </a:cubicBezTo>
                <a:lnTo>
                  <a:pt x="1598676" y="1710376"/>
                </a:lnTo>
                <a:cubicBezTo>
                  <a:pt x="1598085" y="1709776"/>
                  <a:pt x="1597237" y="1709395"/>
                  <a:pt x="1596285" y="1709395"/>
                </a:cubicBezTo>
                <a:cubicBezTo>
                  <a:pt x="1595323" y="1709395"/>
                  <a:pt x="1594561" y="1709776"/>
                  <a:pt x="1593913" y="1710376"/>
                </a:cubicBezTo>
                <a:lnTo>
                  <a:pt x="1572092" y="1732188"/>
                </a:lnTo>
                <a:close/>
                <a:moveTo>
                  <a:pt x="1176699" y="1561690"/>
                </a:moveTo>
                <a:cubicBezTo>
                  <a:pt x="1169555" y="1563881"/>
                  <a:pt x="1162336" y="1565786"/>
                  <a:pt x="1155192" y="1567415"/>
                </a:cubicBezTo>
                <a:cubicBezTo>
                  <a:pt x="1153373" y="1567777"/>
                  <a:pt x="1152334" y="1569596"/>
                  <a:pt x="1152687" y="1571415"/>
                </a:cubicBezTo>
                <a:cubicBezTo>
                  <a:pt x="1153173" y="1572997"/>
                  <a:pt x="1154516" y="1574063"/>
                  <a:pt x="1156030" y="1574063"/>
                </a:cubicBezTo>
                <a:cubicBezTo>
                  <a:pt x="1156335" y="1574063"/>
                  <a:pt x="1156506" y="1574063"/>
                  <a:pt x="1156802" y="1573968"/>
                </a:cubicBezTo>
                <a:cubicBezTo>
                  <a:pt x="1164041" y="1572244"/>
                  <a:pt x="1171480" y="1570339"/>
                  <a:pt x="1178690" y="1568063"/>
                </a:cubicBezTo>
                <a:cubicBezTo>
                  <a:pt x="1180519" y="1567501"/>
                  <a:pt x="1181462" y="1565691"/>
                  <a:pt x="1180881" y="1563881"/>
                </a:cubicBezTo>
                <a:cubicBezTo>
                  <a:pt x="1180329" y="1562157"/>
                  <a:pt x="1178509" y="1561081"/>
                  <a:pt x="1176699" y="1561690"/>
                </a:cubicBezTo>
                <a:moveTo>
                  <a:pt x="1144324" y="1437180"/>
                </a:moveTo>
                <a:cubicBezTo>
                  <a:pt x="1152134" y="1437180"/>
                  <a:pt x="1176785" y="1473832"/>
                  <a:pt x="1176785" y="1498806"/>
                </a:cubicBezTo>
                <a:cubicBezTo>
                  <a:pt x="1176785" y="1516704"/>
                  <a:pt x="1162231" y="1531277"/>
                  <a:pt x="1144324" y="1531277"/>
                </a:cubicBezTo>
                <a:cubicBezTo>
                  <a:pt x="1126417" y="1531277"/>
                  <a:pt x="1111844" y="1516704"/>
                  <a:pt x="1111844" y="1498806"/>
                </a:cubicBezTo>
                <a:cubicBezTo>
                  <a:pt x="1111844" y="1473832"/>
                  <a:pt x="1136523" y="1437180"/>
                  <a:pt x="1144324" y="1437180"/>
                </a:cubicBezTo>
                <a:moveTo>
                  <a:pt x="1144324" y="1524619"/>
                </a:moveTo>
                <a:cubicBezTo>
                  <a:pt x="1158602" y="1524619"/>
                  <a:pt x="1170137" y="1512989"/>
                  <a:pt x="1170137" y="1498806"/>
                </a:cubicBezTo>
                <a:cubicBezTo>
                  <a:pt x="1170137" y="1476994"/>
                  <a:pt x="1149839" y="1448810"/>
                  <a:pt x="1144324" y="1444247"/>
                </a:cubicBezTo>
                <a:cubicBezTo>
                  <a:pt x="1138790" y="1448810"/>
                  <a:pt x="1118511" y="1476994"/>
                  <a:pt x="1118511" y="1498806"/>
                </a:cubicBezTo>
                <a:cubicBezTo>
                  <a:pt x="1118511" y="1512989"/>
                  <a:pt x="1130122" y="1524619"/>
                  <a:pt x="1144324" y="1524619"/>
                </a:cubicBezTo>
                <a:moveTo>
                  <a:pt x="1323670" y="1538716"/>
                </a:moveTo>
                <a:cubicBezTo>
                  <a:pt x="1322527" y="1537278"/>
                  <a:pt x="1320441" y="1537087"/>
                  <a:pt x="1319022" y="1538249"/>
                </a:cubicBezTo>
                <a:cubicBezTo>
                  <a:pt x="1317574" y="1539364"/>
                  <a:pt x="1317298" y="1541507"/>
                  <a:pt x="1318536" y="1542898"/>
                </a:cubicBezTo>
                <a:cubicBezTo>
                  <a:pt x="1322832" y="1548346"/>
                  <a:pt x="1327880" y="1553185"/>
                  <a:pt x="1333472" y="1557271"/>
                </a:cubicBezTo>
                <a:cubicBezTo>
                  <a:pt x="1334062" y="1557785"/>
                  <a:pt x="1334833" y="1557966"/>
                  <a:pt x="1335481" y="1557966"/>
                </a:cubicBezTo>
                <a:cubicBezTo>
                  <a:pt x="1336529" y="1557966"/>
                  <a:pt x="1337472" y="1557509"/>
                  <a:pt x="1338167" y="1556623"/>
                </a:cubicBezTo>
                <a:cubicBezTo>
                  <a:pt x="1339206" y="1555090"/>
                  <a:pt x="1338929" y="1553089"/>
                  <a:pt x="1337396" y="1551975"/>
                </a:cubicBezTo>
                <a:cubicBezTo>
                  <a:pt x="1332252" y="1548060"/>
                  <a:pt x="1327671" y="1543698"/>
                  <a:pt x="1323670" y="1538716"/>
                </a:cubicBezTo>
                <a:moveTo>
                  <a:pt x="1355103" y="1568996"/>
                </a:moveTo>
                <a:cubicBezTo>
                  <a:pt x="1361684" y="1571511"/>
                  <a:pt x="1368637" y="1573092"/>
                  <a:pt x="1375686" y="1573787"/>
                </a:cubicBezTo>
                <a:lnTo>
                  <a:pt x="1376057" y="1573787"/>
                </a:lnTo>
                <a:cubicBezTo>
                  <a:pt x="1377782" y="1573787"/>
                  <a:pt x="1379201" y="1572530"/>
                  <a:pt x="1379382" y="1570815"/>
                </a:cubicBezTo>
                <a:cubicBezTo>
                  <a:pt x="1379496" y="1568910"/>
                  <a:pt x="1378153" y="1567320"/>
                  <a:pt x="1376334" y="1567082"/>
                </a:cubicBezTo>
                <a:cubicBezTo>
                  <a:pt x="1369886" y="1566443"/>
                  <a:pt x="1363475" y="1564900"/>
                  <a:pt x="1357389" y="1562710"/>
                </a:cubicBezTo>
                <a:cubicBezTo>
                  <a:pt x="1355684" y="1562157"/>
                  <a:pt x="1353778" y="1562995"/>
                  <a:pt x="1353102" y="1564710"/>
                </a:cubicBezTo>
                <a:cubicBezTo>
                  <a:pt x="1352445" y="1566443"/>
                  <a:pt x="1353388" y="1568349"/>
                  <a:pt x="1355103" y="1568996"/>
                </a:cubicBezTo>
                <a:moveTo>
                  <a:pt x="1419692" y="1561690"/>
                </a:moveTo>
                <a:cubicBezTo>
                  <a:pt x="1412548" y="1563881"/>
                  <a:pt x="1405309" y="1565786"/>
                  <a:pt x="1398146" y="1567415"/>
                </a:cubicBezTo>
                <a:cubicBezTo>
                  <a:pt x="1396365" y="1567777"/>
                  <a:pt x="1395317" y="1569596"/>
                  <a:pt x="1395679" y="1571415"/>
                </a:cubicBezTo>
                <a:cubicBezTo>
                  <a:pt x="1396156" y="1572997"/>
                  <a:pt x="1397508" y="1574063"/>
                  <a:pt x="1399013" y="1574063"/>
                </a:cubicBezTo>
                <a:cubicBezTo>
                  <a:pt x="1399318" y="1574063"/>
                  <a:pt x="1399508" y="1574063"/>
                  <a:pt x="1399775" y="1573968"/>
                </a:cubicBezTo>
                <a:cubicBezTo>
                  <a:pt x="1407014" y="1572244"/>
                  <a:pt x="1414443" y="1570339"/>
                  <a:pt x="1421692" y="1568063"/>
                </a:cubicBezTo>
                <a:cubicBezTo>
                  <a:pt x="1423502" y="1567501"/>
                  <a:pt x="1424454" y="1565691"/>
                  <a:pt x="1423873" y="1563881"/>
                </a:cubicBezTo>
                <a:cubicBezTo>
                  <a:pt x="1423321" y="1562157"/>
                  <a:pt x="1421492" y="1561081"/>
                  <a:pt x="1419692" y="1561690"/>
                </a:cubicBezTo>
                <a:moveTo>
                  <a:pt x="1566653" y="1538716"/>
                </a:moveTo>
                <a:cubicBezTo>
                  <a:pt x="1565520" y="1537278"/>
                  <a:pt x="1563424" y="1537087"/>
                  <a:pt x="1562005" y="1538249"/>
                </a:cubicBezTo>
                <a:cubicBezTo>
                  <a:pt x="1560566" y="1539364"/>
                  <a:pt x="1560280" y="1541507"/>
                  <a:pt x="1561519" y="1542898"/>
                </a:cubicBezTo>
                <a:cubicBezTo>
                  <a:pt x="1565796" y="1548346"/>
                  <a:pt x="1570834" y="1553185"/>
                  <a:pt x="1576473" y="1557271"/>
                </a:cubicBezTo>
                <a:cubicBezTo>
                  <a:pt x="1577044" y="1557785"/>
                  <a:pt x="1577787" y="1557966"/>
                  <a:pt x="1578473" y="1557966"/>
                </a:cubicBezTo>
                <a:cubicBezTo>
                  <a:pt x="1579512" y="1557966"/>
                  <a:pt x="1580473" y="1557509"/>
                  <a:pt x="1581140" y="1556623"/>
                </a:cubicBezTo>
                <a:cubicBezTo>
                  <a:pt x="1582188" y="1555090"/>
                  <a:pt x="1581902" y="1553089"/>
                  <a:pt x="1580359" y="1551975"/>
                </a:cubicBezTo>
                <a:cubicBezTo>
                  <a:pt x="1575235" y="1548060"/>
                  <a:pt x="1570654" y="1543698"/>
                  <a:pt x="1566653" y="1538716"/>
                </a:cubicBezTo>
                <a:moveTo>
                  <a:pt x="1387297" y="1437180"/>
                </a:moveTo>
                <a:cubicBezTo>
                  <a:pt x="1395098" y="1437180"/>
                  <a:pt x="1419777" y="1473832"/>
                  <a:pt x="1419777" y="1498806"/>
                </a:cubicBezTo>
                <a:cubicBezTo>
                  <a:pt x="1419777" y="1516704"/>
                  <a:pt x="1405204" y="1531277"/>
                  <a:pt x="1387297" y="1531277"/>
                </a:cubicBezTo>
                <a:cubicBezTo>
                  <a:pt x="1369380" y="1531277"/>
                  <a:pt x="1354836" y="1516704"/>
                  <a:pt x="1354836" y="1498806"/>
                </a:cubicBezTo>
                <a:cubicBezTo>
                  <a:pt x="1354836" y="1473832"/>
                  <a:pt x="1379496" y="1437180"/>
                  <a:pt x="1387297" y="1437180"/>
                </a:cubicBezTo>
                <a:moveTo>
                  <a:pt x="1387297" y="1524619"/>
                </a:moveTo>
                <a:cubicBezTo>
                  <a:pt x="1401594" y="1524619"/>
                  <a:pt x="1413110" y="1512989"/>
                  <a:pt x="1413110" y="1498806"/>
                </a:cubicBezTo>
                <a:cubicBezTo>
                  <a:pt x="1413110" y="1476994"/>
                  <a:pt x="1392821" y="1448810"/>
                  <a:pt x="1387297" y="1444247"/>
                </a:cubicBezTo>
                <a:cubicBezTo>
                  <a:pt x="1381792" y="1448810"/>
                  <a:pt x="1361475" y="1476994"/>
                  <a:pt x="1361475" y="1498806"/>
                </a:cubicBezTo>
                <a:cubicBezTo>
                  <a:pt x="1361475" y="1512989"/>
                  <a:pt x="1373115" y="1524619"/>
                  <a:pt x="1387297" y="1524619"/>
                </a:cubicBezTo>
                <a:moveTo>
                  <a:pt x="1717614" y="1321756"/>
                </a:moveTo>
                <a:cubicBezTo>
                  <a:pt x="1716977" y="1323470"/>
                  <a:pt x="1717929" y="1325375"/>
                  <a:pt x="1719615" y="1326032"/>
                </a:cubicBezTo>
                <a:cubicBezTo>
                  <a:pt x="1726196" y="1328499"/>
                  <a:pt x="1733140" y="1330128"/>
                  <a:pt x="1740208" y="1330776"/>
                </a:cubicBezTo>
                <a:lnTo>
                  <a:pt x="1740570" y="1330776"/>
                </a:lnTo>
                <a:cubicBezTo>
                  <a:pt x="1742284" y="1330776"/>
                  <a:pt x="1743742" y="1329557"/>
                  <a:pt x="1743923" y="1327842"/>
                </a:cubicBezTo>
                <a:cubicBezTo>
                  <a:pt x="1744018" y="1325937"/>
                  <a:pt x="1742694" y="1324308"/>
                  <a:pt x="1740875" y="1324128"/>
                </a:cubicBezTo>
                <a:cubicBezTo>
                  <a:pt x="1734388" y="1323470"/>
                  <a:pt x="1728016" y="1321937"/>
                  <a:pt x="1721929" y="1319756"/>
                </a:cubicBezTo>
                <a:cubicBezTo>
                  <a:pt x="1720196" y="1319146"/>
                  <a:pt x="1718300" y="1320022"/>
                  <a:pt x="1717614" y="1321756"/>
                </a:cubicBezTo>
                <a:moveTo>
                  <a:pt x="1562186" y="2771432"/>
                </a:moveTo>
                <a:cubicBezTo>
                  <a:pt x="1562843" y="2771432"/>
                  <a:pt x="1563519" y="2771242"/>
                  <a:pt x="1564091" y="2770784"/>
                </a:cubicBezTo>
                <a:cubicBezTo>
                  <a:pt x="1569891" y="2766593"/>
                  <a:pt x="1575054" y="2761707"/>
                  <a:pt x="1579521" y="2756316"/>
                </a:cubicBezTo>
                <a:cubicBezTo>
                  <a:pt x="1580664" y="2754878"/>
                  <a:pt x="1580464" y="2752782"/>
                  <a:pt x="1579064" y="2751620"/>
                </a:cubicBezTo>
                <a:cubicBezTo>
                  <a:pt x="1577702" y="2750410"/>
                  <a:pt x="1575606" y="2750696"/>
                  <a:pt x="1574463" y="2752134"/>
                </a:cubicBezTo>
                <a:cubicBezTo>
                  <a:pt x="1570377" y="2757068"/>
                  <a:pt x="1565614" y="2761526"/>
                  <a:pt x="1560280" y="2765432"/>
                </a:cubicBezTo>
                <a:cubicBezTo>
                  <a:pt x="1558757" y="2766489"/>
                  <a:pt x="1558471" y="2768603"/>
                  <a:pt x="1559509" y="2770127"/>
                </a:cubicBezTo>
                <a:cubicBezTo>
                  <a:pt x="1560186" y="2770975"/>
                  <a:pt x="1561147" y="2771432"/>
                  <a:pt x="1562186" y="2771432"/>
                </a:cubicBezTo>
                <a:moveTo>
                  <a:pt x="1619326" y="2539022"/>
                </a:moveTo>
                <a:cubicBezTo>
                  <a:pt x="1612859" y="2538384"/>
                  <a:pt x="1606467" y="2536841"/>
                  <a:pt x="1600372" y="2534650"/>
                </a:cubicBezTo>
                <a:cubicBezTo>
                  <a:pt x="1598676" y="2534088"/>
                  <a:pt x="1596771" y="2534936"/>
                  <a:pt x="1596094" y="2536651"/>
                </a:cubicBezTo>
                <a:cubicBezTo>
                  <a:pt x="1595409" y="2538384"/>
                  <a:pt x="1596371" y="2540280"/>
                  <a:pt x="1598095" y="2540937"/>
                </a:cubicBezTo>
                <a:cubicBezTo>
                  <a:pt x="1604677" y="2543394"/>
                  <a:pt x="1611630" y="2545013"/>
                  <a:pt x="1618669" y="2545728"/>
                </a:cubicBezTo>
                <a:lnTo>
                  <a:pt x="1619050" y="2545728"/>
                </a:lnTo>
                <a:cubicBezTo>
                  <a:pt x="1620765" y="2545728"/>
                  <a:pt x="1622184" y="2544470"/>
                  <a:pt x="1622374" y="2542756"/>
                </a:cubicBezTo>
                <a:cubicBezTo>
                  <a:pt x="1622584" y="2540937"/>
                  <a:pt x="1621145" y="2539308"/>
                  <a:pt x="1619326" y="2539022"/>
                </a:cubicBezTo>
                <a:moveTo>
                  <a:pt x="1763553" y="2302993"/>
                </a:moveTo>
                <a:cubicBezTo>
                  <a:pt x="1763830" y="2302993"/>
                  <a:pt x="1764020" y="2302993"/>
                  <a:pt x="1764287" y="2302897"/>
                </a:cubicBezTo>
                <a:cubicBezTo>
                  <a:pt x="1771555" y="2301173"/>
                  <a:pt x="1778965" y="2299278"/>
                  <a:pt x="1786204" y="2296992"/>
                </a:cubicBezTo>
                <a:cubicBezTo>
                  <a:pt x="1788004" y="2296439"/>
                  <a:pt x="1788976" y="2294620"/>
                  <a:pt x="1788404" y="2292810"/>
                </a:cubicBezTo>
                <a:cubicBezTo>
                  <a:pt x="1787919" y="2291182"/>
                  <a:pt x="1786014" y="2290163"/>
                  <a:pt x="1784309" y="2290715"/>
                </a:cubicBezTo>
                <a:cubicBezTo>
                  <a:pt x="1777156" y="2292896"/>
                  <a:pt x="1769926" y="2294811"/>
                  <a:pt x="1762792" y="2296439"/>
                </a:cubicBezTo>
                <a:cubicBezTo>
                  <a:pt x="1760963" y="2296802"/>
                  <a:pt x="1759915" y="2298621"/>
                  <a:pt x="1760287" y="2300440"/>
                </a:cubicBezTo>
                <a:cubicBezTo>
                  <a:pt x="1760687" y="2301964"/>
                  <a:pt x="1762020" y="2302993"/>
                  <a:pt x="1763553" y="2302993"/>
                </a:cubicBezTo>
                <a:moveTo>
                  <a:pt x="1641996" y="2546004"/>
                </a:moveTo>
                <a:cubicBezTo>
                  <a:pt x="1642272" y="2546004"/>
                  <a:pt x="1642481" y="2546004"/>
                  <a:pt x="1642767" y="2545909"/>
                </a:cubicBezTo>
                <a:cubicBezTo>
                  <a:pt x="1649996" y="2544194"/>
                  <a:pt x="1657445" y="2542280"/>
                  <a:pt x="1664665" y="2540003"/>
                </a:cubicBezTo>
                <a:cubicBezTo>
                  <a:pt x="1666484" y="2539403"/>
                  <a:pt x="1667437" y="2537584"/>
                  <a:pt x="1666856" y="2535822"/>
                </a:cubicBezTo>
                <a:cubicBezTo>
                  <a:pt x="1666304" y="2534098"/>
                  <a:pt x="1664484" y="2533031"/>
                  <a:pt x="1662674" y="2533584"/>
                </a:cubicBezTo>
                <a:cubicBezTo>
                  <a:pt x="1655530" y="2535822"/>
                  <a:pt x="1648301" y="2537727"/>
                  <a:pt x="1641138" y="2539308"/>
                </a:cubicBezTo>
                <a:cubicBezTo>
                  <a:pt x="1639328" y="2539727"/>
                  <a:pt x="1638272" y="2541489"/>
                  <a:pt x="1638662" y="2543309"/>
                </a:cubicBezTo>
                <a:cubicBezTo>
                  <a:pt x="1639138" y="2545023"/>
                  <a:pt x="1640491" y="2546004"/>
                  <a:pt x="1641996" y="2546004"/>
                </a:cubicBezTo>
                <a:moveTo>
                  <a:pt x="1662769" y="2470842"/>
                </a:moveTo>
                <a:cubicBezTo>
                  <a:pt x="1662769" y="2488749"/>
                  <a:pt x="1648301" y="2503303"/>
                  <a:pt x="1630280" y="2503303"/>
                </a:cubicBezTo>
                <a:cubicBezTo>
                  <a:pt x="1612382" y="2503303"/>
                  <a:pt x="1597809" y="2488749"/>
                  <a:pt x="1597809" y="2470842"/>
                </a:cubicBezTo>
                <a:cubicBezTo>
                  <a:pt x="1597809" y="2445868"/>
                  <a:pt x="1622488" y="2409225"/>
                  <a:pt x="1630280" y="2409225"/>
                </a:cubicBezTo>
                <a:cubicBezTo>
                  <a:pt x="1638090" y="2409225"/>
                  <a:pt x="1662769" y="2445868"/>
                  <a:pt x="1662769" y="2470842"/>
                </a:cubicBezTo>
                <a:moveTo>
                  <a:pt x="1604553" y="2470842"/>
                </a:moveTo>
                <a:cubicBezTo>
                  <a:pt x="1604553" y="2485034"/>
                  <a:pt x="1616192" y="2496655"/>
                  <a:pt x="1630366" y="2496655"/>
                </a:cubicBezTo>
                <a:cubicBezTo>
                  <a:pt x="1644577" y="2496655"/>
                  <a:pt x="1656197" y="2485034"/>
                  <a:pt x="1656197" y="2470842"/>
                </a:cubicBezTo>
                <a:cubicBezTo>
                  <a:pt x="1656197" y="2449030"/>
                  <a:pt x="1635900" y="2420846"/>
                  <a:pt x="1630366" y="2416235"/>
                </a:cubicBezTo>
                <a:cubicBezTo>
                  <a:pt x="1624851" y="2420846"/>
                  <a:pt x="1604553" y="2449030"/>
                  <a:pt x="1604553" y="2470842"/>
                </a:cubicBezTo>
                <a:moveTo>
                  <a:pt x="1399013" y="2546004"/>
                </a:moveTo>
                <a:cubicBezTo>
                  <a:pt x="1399318" y="2546004"/>
                  <a:pt x="1399508" y="2546004"/>
                  <a:pt x="1399775" y="2545909"/>
                </a:cubicBezTo>
                <a:cubicBezTo>
                  <a:pt x="1407014" y="2544194"/>
                  <a:pt x="1414443" y="2542280"/>
                  <a:pt x="1421692" y="2540003"/>
                </a:cubicBezTo>
                <a:cubicBezTo>
                  <a:pt x="1423502" y="2539403"/>
                  <a:pt x="1424454" y="2537584"/>
                  <a:pt x="1423873" y="2535822"/>
                </a:cubicBezTo>
                <a:cubicBezTo>
                  <a:pt x="1423321" y="2534098"/>
                  <a:pt x="1421502" y="2533031"/>
                  <a:pt x="1419692" y="2533584"/>
                </a:cubicBezTo>
                <a:cubicBezTo>
                  <a:pt x="1412548" y="2535822"/>
                  <a:pt x="1405309" y="2537727"/>
                  <a:pt x="1398146" y="2539308"/>
                </a:cubicBezTo>
                <a:cubicBezTo>
                  <a:pt x="1396365" y="2539727"/>
                  <a:pt x="1395317" y="2541489"/>
                  <a:pt x="1395689" y="2543309"/>
                </a:cubicBezTo>
                <a:cubicBezTo>
                  <a:pt x="1396156" y="2545023"/>
                  <a:pt x="1397508" y="2546004"/>
                  <a:pt x="1399013" y="2546004"/>
                </a:cubicBezTo>
                <a:moveTo>
                  <a:pt x="1419777" y="2470842"/>
                </a:moveTo>
                <a:cubicBezTo>
                  <a:pt x="1419777" y="2488749"/>
                  <a:pt x="1405204" y="2503303"/>
                  <a:pt x="1387297" y="2503303"/>
                </a:cubicBezTo>
                <a:cubicBezTo>
                  <a:pt x="1369380" y="2503303"/>
                  <a:pt x="1354836" y="2488749"/>
                  <a:pt x="1354836" y="2470842"/>
                </a:cubicBezTo>
                <a:cubicBezTo>
                  <a:pt x="1354836" y="2445868"/>
                  <a:pt x="1379496" y="2409225"/>
                  <a:pt x="1387297" y="2409225"/>
                </a:cubicBezTo>
                <a:cubicBezTo>
                  <a:pt x="1395098" y="2409225"/>
                  <a:pt x="1419777" y="2445868"/>
                  <a:pt x="1419777" y="2470842"/>
                </a:cubicBezTo>
                <a:moveTo>
                  <a:pt x="1361475" y="2470842"/>
                </a:moveTo>
                <a:cubicBezTo>
                  <a:pt x="1361475" y="2485034"/>
                  <a:pt x="1373115" y="2496655"/>
                  <a:pt x="1387297" y="2496655"/>
                </a:cubicBezTo>
                <a:cubicBezTo>
                  <a:pt x="1401594" y="2496655"/>
                  <a:pt x="1413110" y="2485034"/>
                  <a:pt x="1413110" y="2470842"/>
                </a:cubicBezTo>
                <a:cubicBezTo>
                  <a:pt x="1413110" y="2449030"/>
                  <a:pt x="1392821" y="2420846"/>
                  <a:pt x="1387297" y="2416235"/>
                </a:cubicBezTo>
                <a:cubicBezTo>
                  <a:pt x="1381792" y="2420846"/>
                  <a:pt x="1361475" y="2449030"/>
                  <a:pt x="1361475" y="2470842"/>
                </a:cubicBezTo>
                <a:moveTo>
                  <a:pt x="1319203" y="2771432"/>
                </a:moveTo>
                <a:cubicBezTo>
                  <a:pt x="1319860" y="2771432"/>
                  <a:pt x="1320527" y="2771242"/>
                  <a:pt x="1321194" y="2770784"/>
                </a:cubicBezTo>
                <a:cubicBezTo>
                  <a:pt x="1326928" y="2766593"/>
                  <a:pt x="1332157" y="2761707"/>
                  <a:pt x="1336624" y="2756316"/>
                </a:cubicBezTo>
                <a:cubicBezTo>
                  <a:pt x="1337786" y="2754878"/>
                  <a:pt x="1337577" y="2752782"/>
                  <a:pt x="1336157" y="2751620"/>
                </a:cubicBezTo>
                <a:cubicBezTo>
                  <a:pt x="1334738" y="2750410"/>
                  <a:pt x="1332623" y="2750696"/>
                  <a:pt x="1331471" y="2752134"/>
                </a:cubicBezTo>
                <a:cubicBezTo>
                  <a:pt x="1327395" y="2757068"/>
                  <a:pt x="1322622" y="2761526"/>
                  <a:pt x="1317298" y="2765432"/>
                </a:cubicBezTo>
                <a:cubicBezTo>
                  <a:pt x="1315765" y="2766489"/>
                  <a:pt x="1315488" y="2768603"/>
                  <a:pt x="1316536" y="2770127"/>
                </a:cubicBezTo>
                <a:cubicBezTo>
                  <a:pt x="1317193" y="2770975"/>
                  <a:pt x="1318155" y="2771432"/>
                  <a:pt x="1319203" y="2771432"/>
                </a:cubicBezTo>
                <a:moveTo>
                  <a:pt x="1156030" y="2546004"/>
                </a:moveTo>
                <a:cubicBezTo>
                  <a:pt x="1156335" y="2546004"/>
                  <a:pt x="1156506" y="2546004"/>
                  <a:pt x="1156802" y="2545909"/>
                </a:cubicBezTo>
                <a:cubicBezTo>
                  <a:pt x="1164041" y="2544194"/>
                  <a:pt x="1171480" y="2542280"/>
                  <a:pt x="1178690" y="2540003"/>
                </a:cubicBezTo>
                <a:cubicBezTo>
                  <a:pt x="1180519" y="2539403"/>
                  <a:pt x="1181462" y="2537584"/>
                  <a:pt x="1180881" y="2535822"/>
                </a:cubicBezTo>
                <a:cubicBezTo>
                  <a:pt x="1180329" y="2534098"/>
                  <a:pt x="1178509" y="2533031"/>
                  <a:pt x="1176699" y="2533584"/>
                </a:cubicBezTo>
                <a:cubicBezTo>
                  <a:pt x="1169555" y="2535822"/>
                  <a:pt x="1162336" y="2537727"/>
                  <a:pt x="1155192" y="2539308"/>
                </a:cubicBezTo>
                <a:cubicBezTo>
                  <a:pt x="1153373" y="2539727"/>
                  <a:pt x="1152334" y="2541489"/>
                  <a:pt x="1152697" y="2543309"/>
                </a:cubicBezTo>
                <a:cubicBezTo>
                  <a:pt x="1153173" y="2545023"/>
                  <a:pt x="1154516" y="2546004"/>
                  <a:pt x="1156030" y="2546004"/>
                </a:cubicBezTo>
                <a:moveTo>
                  <a:pt x="1376334" y="2539022"/>
                </a:moveTo>
                <a:cubicBezTo>
                  <a:pt x="1369886" y="2538384"/>
                  <a:pt x="1363475" y="2536841"/>
                  <a:pt x="1357389" y="2534650"/>
                </a:cubicBezTo>
                <a:cubicBezTo>
                  <a:pt x="1355684" y="2534088"/>
                  <a:pt x="1353778" y="2534936"/>
                  <a:pt x="1353102" y="2536651"/>
                </a:cubicBezTo>
                <a:cubicBezTo>
                  <a:pt x="1352445" y="2538384"/>
                  <a:pt x="1353388" y="2540280"/>
                  <a:pt x="1355112" y="2540937"/>
                </a:cubicBezTo>
                <a:cubicBezTo>
                  <a:pt x="1361684" y="2543394"/>
                  <a:pt x="1368637" y="2545013"/>
                  <a:pt x="1375686" y="2545728"/>
                </a:cubicBezTo>
                <a:lnTo>
                  <a:pt x="1376057" y="2545728"/>
                </a:lnTo>
                <a:cubicBezTo>
                  <a:pt x="1377782" y="2545728"/>
                  <a:pt x="1379201" y="2544470"/>
                  <a:pt x="1379382" y="2542756"/>
                </a:cubicBezTo>
                <a:cubicBezTo>
                  <a:pt x="1379496" y="2540937"/>
                  <a:pt x="1378153" y="2539308"/>
                  <a:pt x="1376334" y="2539022"/>
                </a:cubicBezTo>
                <a:moveTo>
                  <a:pt x="1474632" y="1321756"/>
                </a:moveTo>
                <a:cubicBezTo>
                  <a:pt x="1473984" y="1323470"/>
                  <a:pt x="1474937" y="1325375"/>
                  <a:pt x="1476632" y="1326032"/>
                </a:cubicBezTo>
                <a:cubicBezTo>
                  <a:pt x="1483214" y="1328499"/>
                  <a:pt x="1490167" y="1330128"/>
                  <a:pt x="1497216" y="1330776"/>
                </a:cubicBezTo>
                <a:lnTo>
                  <a:pt x="1497616" y="1330776"/>
                </a:lnTo>
                <a:cubicBezTo>
                  <a:pt x="1499311" y="1330776"/>
                  <a:pt x="1500749" y="1329557"/>
                  <a:pt x="1500931" y="1327842"/>
                </a:cubicBezTo>
                <a:cubicBezTo>
                  <a:pt x="1501016" y="1325937"/>
                  <a:pt x="1499711" y="1324308"/>
                  <a:pt x="1497892" y="1324128"/>
                </a:cubicBezTo>
                <a:cubicBezTo>
                  <a:pt x="1491396" y="1323470"/>
                  <a:pt x="1485033" y="1321937"/>
                  <a:pt x="1478937" y="1319756"/>
                </a:cubicBezTo>
                <a:cubicBezTo>
                  <a:pt x="1477204" y="1319146"/>
                  <a:pt x="1475308" y="1320022"/>
                  <a:pt x="1474632" y="1321756"/>
                </a:cubicBezTo>
                <a:moveTo>
                  <a:pt x="1688211" y="1295657"/>
                </a:moveTo>
                <a:cubicBezTo>
                  <a:pt x="1687068" y="1294219"/>
                  <a:pt x="1684954" y="1294028"/>
                  <a:pt x="1683525" y="1295143"/>
                </a:cubicBezTo>
                <a:cubicBezTo>
                  <a:pt x="1682106" y="1296314"/>
                  <a:pt x="1681810" y="1298410"/>
                  <a:pt x="1683068" y="1299839"/>
                </a:cubicBezTo>
                <a:cubicBezTo>
                  <a:pt x="1687344" y="1305239"/>
                  <a:pt x="1692383" y="1310126"/>
                  <a:pt x="1698021" y="1314231"/>
                </a:cubicBezTo>
                <a:cubicBezTo>
                  <a:pt x="1698574" y="1314679"/>
                  <a:pt x="1699346" y="1314869"/>
                  <a:pt x="1700022" y="1314869"/>
                </a:cubicBezTo>
                <a:cubicBezTo>
                  <a:pt x="1701060" y="1314869"/>
                  <a:pt x="1702022" y="1314402"/>
                  <a:pt x="1702670" y="1313564"/>
                </a:cubicBezTo>
                <a:cubicBezTo>
                  <a:pt x="1703718" y="1312031"/>
                  <a:pt x="1703432" y="1310030"/>
                  <a:pt x="1701908" y="1308878"/>
                </a:cubicBezTo>
                <a:cubicBezTo>
                  <a:pt x="1696745" y="1305049"/>
                  <a:pt x="1692202" y="1300686"/>
                  <a:pt x="1688211" y="1295657"/>
                </a:cubicBezTo>
                <a:moveTo>
                  <a:pt x="1541336" y="1318679"/>
                </a:moveTo>
                <a:cubicBezTo>
                  <a:pt x="1534173" y="1320860"/>
                  <a:pt x="1526934" y="1322784"/>
                  <a:pt x="1519790" y="1324404"/>
                </a:cubicBezTo>
                <a:cubicBezTo>
                  <a:pt x="1517989" y="1324775"/>
                  <a:pt x="1516923" y="1326594"/>
                  <a:pt x="1517313" y="1328404"/>
                </a:cubicBezTo>
                <a:cubicBezTo>
                  <a:pt x="1517704" y="1329938"/>
                  <a:pt x="1519028" y="1330957"/>
                  <a:pt x="1520561" y="1330957"/>
                </a:cubicBezTo>
                <a:cubicBezTo>
                  <a:pt x="1520837" y="1330957"/>
                  <a:pt x="1521019" y="1330957"/>
                  <a:pt x="1521333" y="1330862"/>
                </a:cubicBezTo>
                <a:cubicBezTo>
                  <a:pt x="1528553" y="1329185"/>
                  <a:pt x="1535973" y="1327290"/>
                  <a:pt x="1543231" y="1324966"/>
                </a:cubicBezTo>
                <a:cubicBezTo>
                  <a:pt x="1545021" y="1324404"/>
                  <a:pt x="1545974" y="1322594"/>
                  <a:pt x="1545421" y="1320775"/>
                </a:cubicBezTo>
                <a:cubicBezTo>
                  <a:pt x="1544945" y="1319146"/>
                  <a:pt x="1543022" y="1318127"/>
                  <a:pt x="1541336" y="1318679"/>
                </a:cubicBezTo>
                <a:moveTo>
                  <a:pt x="1763553" y="1816932"/>
                </a:moveTo>
                <a:cubicBezTo>
                  <a:pt x="1763830" y="1816932"/>
                  <a:pt x="1764020" y="1816932"/>
                  <a:pt x="1764287" y="1816837"/>
                </a:cubicBezTo>
                <a:cubicBezTo>
                  <a:pt x="1771555" y="1815122"/>
                  <a:pt x="1778965" y="1813208"/>
                  <a:pt x="1786204" y="1810931"/>
                </a:cubicBezTo>
                <a:cubicBezTo>
                  <a:pt x="1788004" y="1810379"/>
                  <a:pt x="1788976" y="1808559"/>
                  <a:pt x="1788404" y="1806750"/>
                </a:cubicBezTo>
                <a:cubicBezTo>
                  <a:pt x="1787919" y="1805121"/>
                  <a:pt x="1786014" y="1804187"/>
                  <a:pt x="1784309" y="1804654"/>
                </a:cubicBezTo>
                <a:cubicBezTo>
                  <a:pt x="1777156" y="1806835"/>
                  <a:pt x="1769926" y="1808750"/>
                  <a:pt x="1762792" y="1810379"/>
                </a:cubicBezTo>
                <a:cubicBezTo>
                  <a:pt x="1760963" y="1810750"/>
                  <a:pt x="1759915" y="1812570"/>
                  <a:pt x="1760287" y="1814379"/>
                </a:cubicBezTo>
                <a:cubicBezTo>
                  <a:pt x="1760687" y="1815913"/>
                  <a:pt x="1762020" y="1816932"/>
                  <a:pt x="1763553" y="1816932"/>
                </a:cubicBezTo>
                <a:moveTo>
                  <a:pt x="1508855" y="1194216"/>
                </a:moveTo>
                <a:cubicBezTo>
                  <a:pt x="1516656" y="1194216"/>
                  <a:pt x="1541326" y="1230878"/>
                  <a:pt x="1541326" y="1255852"/>
                </a:cubicBezTo>
                <a:cubicBezTo>
                  <a:pt x="1541326" y="1273759"/>
                  <a:pt x="1526743" y="1288313"/>
                  <a:pt x="1508855" y="1288313"/>
                </a:cubicBezTo>
                <a:cubicBezTo>
                  <a:pt x="1490939" y="1288313"/>
                  <a:pt x="1476356" y="1273759"/>
                  <a:pt x="1476356" y="1255852"/>
                </a:cubicBezTo>
                <a:cubicBezTo>
                  <a:pt x="1476356" y="1230878"/>
                  <a:pt x="1501026" y="1194216"/>
                  <a:pt x="1508855" y="1194216"/>
                </a:cubicBezTo>
                <a:moveTo>
                  <a:pt x="1508855" y="1281665"/>
                </a:moveTo>
                <a:cubicBezTo>
                  <a:pt x="1523029" y="1281665"/>
                  <a:pt x="1534658" y="1270025"/>
                  <a:pt x="1534658" y="1255852"/>
                </a:cubicBezTo>
                <a:cubicBezTo>
                  <a:pt x="1534658" y="1234040"/>
                  <a:pt x="1514380" y="1205808"/>
                  <a:pt x="1508855" y="1201245"/>
                </a:cubicBezTo>
                <a:cubicBezTo>
                  <a:pt x="1503312" y="1205808"/>
                  <a:pt x="1483033" y="1234040"/>
                  <a:pt x="1483033" y="1255852"/>
                </a:cubicBezTo>
                <a:cubicBezTo>
                  <a:pt x="1483033" y="1270025"/>
                  <a:pt x="1494654" y="1281665"/>
                  <a:pt x="1508855" y="1281665"/>
                </a:cubicBezTo>
                <a:moveTo>
                  <a:pt x="1693612" y="1489272"/>
                </a:moveTo>
                <a:cubicBezTo>
                  <a:pt x="1692287" y="1490529"/>
                  <a:pt x="1692287" y="1492625"/>
                  <a:pt x="1693526" y="1493882"/>
                </a:cubicBezTo>
                <a:cubicBezTo>
                  <a:pt x="1694850" y="1495187"/>
                  <a:pt x="1696974" y="1495187"/>
                  <a:pt x="1698203" y="1493882"/>
                </a:cubicBezTo>
                <a:lnTo>
                  <a:pt x="1714395" y="1477642"/>
                </a:lnTo>
                <a:lnTo>
                  <a:pt x="1714395" y="1484252"/>
                </a:lnTo>
                <a:cubicBezTo>
                  <a:pt x="1714576" y="1493463"/>
                  <a:pt x="1711519" y="1508712"/>
                  <a:pt x="1707832" y="1517694"/>
                </a:cubicBezTo>
                <a:cubicBezTo>
                  <a:pt x="1707146" y="1519371"/>
                  <a:pt x="1707918" y="1521276"/>
                  <a:pt x="1709528" y="1522066"/>
                </a:cubicBezTo>
                <a:cubicBezTo>
                  <a:pt x="1710023" y="1522247"/>
                  <a:pt x="1710394" y="1522343"/>
                  <a:pt x="1710871" y="1522343"/>
                </a:cubicBezTo>
                <a:cubicBezTo>
                  <a:pt x="1712204" y="1522343"/>
                  <a:pt x="1713433" y="1521552"/>
                  <a:pt x="1713929" y="1520342"/>
                </a:cubicBezTo>
                <a:cubicBezTo>
                  <a:pt x="1718110" y="1510532"/>
                  <a:pt x="1721244" y="1494349"/>
                  <a:pt x="1721072" y="1484252"/>
                </a:cubicBezTo>
                <a:lnTo>
                  <a:pt x="1721072" y="1477747"/>
                </a:lnTo>
                <a:lnTo>
                  <a:pt x="1737246" y="1493977"/>
                </a:lnTo>
                <a:cubicBezTo>
                  <a:pt x="1737913" y="1494625"/>
                  <a:pt x="1738779" y="1494901"/>
                  <a:pt x="1739636" y="1494901"/>
                </a:cubicBezTo>
                <a:cubicBezTo>
                  <a:pt x="1740475" y="1494901"/>
                  <a:pt x="1741351" y="1494625"/>
                  <a:pt x="1742008" y="1493977"/>
                </a:cubicBezTo>
                <a:cubicBezTo>
                  <a:pt x="1743341" y="1492625"/>
                  <a:pt x="1743341" y="1490529"/>
                  <a:pt x="1742008" y="1489272"/>
                </a:cubicBezTo>
                <a:lnTo>
                  <a:pt x="1720196" y="1467460"/>
                </a:lnTo>
                <a:cubicBezTo>
                  <a:pt x="1719615" y="1466907"/>
                  <a:pt x="1718796" y="1466526"/>
                  <a:pt x="1717824" y="1466526"/>
                </a:cubicBezTo>
                <a:cubicBezTo>
                  <a:pt x="1716871" y="1466526"/>
                  <a:pt x="1716110" y="1466907"/>
                  <a:pt x="1715424" y="1467460"/>
                </a:cubicBezTo>
                <a:lnTo>
                  <a:pt x="1693612" y="1489272"/>
                </a:lnTo>
                <a:close/>
                <a:moveTo>
                  <a:pt x="1763553" y="1330957"/>
                </a:moveTo>
                <a:cubicBezTo>
                  <a:pt x="1763830" y="1330957"/>
                  <a:pt x="1764020" y="1330957"/>
                  <a:pt x="1764287" y="1330871"/>
                </a:cubicBezTo>
                <a:cubicBezTo>
                  <a:pt x="1771555" y="1329185"/>
                  <a:pt x="1778965" y="1327299"/>
                  <a:pt x="1786204" y="1324966"/>
                </a:cubicBezTo>
                <a:cubicBezTo>
                  <a:pt x="1788004" y="1324404"/>
                  <a:pt x="1788976" y="1322584"/>
                  <a:pt x="1788404" y="1320784"/>
                </a:cubicBezTo>
                <a:cubicBezTo>
                  <a:pt x="1787919" y="1319146"/>
                  <a:pt x="1786014" y="1318127"/>
                  <a:pt x="1784309" y="1318679"/>
                </a:cubicBezTo>
                <a:cubicBezTo>
                  <a:pt x="1777156" y="1320860"/>
                  <a:pt x="1769926" y="1322784"/>
                  <a:pt x="1762792" y="1324404"/>
                </a:cubicBezTo>
                <a:cubicBezTo>
                  <a:pt x="1760963" y="1324775"/>
                  <a:pt x="1759915" y="1326594"/>
                  <a:pt x="1760287" y="1328404"/>
                </a:cubicBezTo>
                <a:cubicBezTo>
                  <a:pt x="1760687" y="1329938"/>
                  <a:pt x="1762020" y="1330957"/>
                  <a:pt x="1763553" y="1330957"/>
                </a:cubicBezTo>
                <a:moveTo>
                  <a:pt x="1176785" y="2470842"/>
                </a:moveTo>
                <a:cubicBezTo>
                  <a:pt x="1176785" y="2488749"/>
                  <a:pt x="1162231" y="2503303"/>
                  <a:pt x="1144324" y="2503303"/>
                </a:cubicBezTo>
                <a:cubicBezTo>
                  <a:pt x="1126417" y="2503303"/>
                  <a:pt x="1111844" y="2488749"/>
                  <a:pt x="1111844" y="2470842"/>
                </a:cubicBezTo>
                <a:cubicBezTo>
                  <a:pt x="1111844" y="2445868"/>
                  <a:pt x="1136523" y="2409225"/>
                  <a:pt x="1144324" y="2409225"/>
                </a:cubicBezTo>
                <a:cubicBezTo>
                  <a:pt x="1152134" y="2409225"/>
                  <a:pt x="1176785" y="2445868"/>
                  <a:pt x="1176785" y="2470842"/>
                </a:cubicBezTo>
                <a:moveTo>
                  <a:pt x="1118511" y="2470842"/>
                </a:moveTo>
                <a:cubicBezTo>
                  <a:pt x="1118511" y="2485034"/>
                  <a:pt x="1130122" y="2496655"/>
                  <a:pt x="1144324" y="2496655"/>
                </a:cubicBezTo>
                <a:cubicBezTo>
                  <a:pt x="1158602" y="2496655"/>
                  <a:pt x="1170137" y="2485034"/>
                  <a:pt x="1170137" y="2470842"/>
                </a:cubicBezTo>
                <a:cubicBezTo>
                  <a:pt x="1170137" y="2449030"/>
                  <a:pt x="1149839" y="2420846"/>
                  <a:pt x="1144324" y="2416235"/>
                </a:cubicBezTo>
                <a:cubicBezTo>
                  <a:pt x="1138790" y="2420846"/>
                  <a:pt x="1118511" y="2449030"/>
                  <a:pt x="1118511" y="2470842"/>
                </a:cubicBezTo>
                <a:moveTo>
                  <a:pt x="1685630" y="1555785"/>
                </a:moveTo>
                <a:cubicBezTo>
                  <a:pt x="1691344" y="1551594"/>
                  <a:pt x="1696565" y="1546708"/>
                  <a:pt x="1701069" y="1541269"/>
                </a:cubicBezTo>
                <a:cubicBezTo>
                  <a:pt x="1702194" y="1539878"/>
                  <a:pt x="1702022" y="1537783"/>
                  <a:pt x="1700565" y="1536621"/>
                </a:cubicBezTo>
                <a:cubicBezTo>
                  <a:pt x="1699250" y="1535459"/>
                  <a:pt x="1697164" y="1535697"/>
                  <a:pt x="1695926" y="1537087"/>
                </a:cubicBezTo>
                <a:cubicBezTo>
                  <a:pt x="1691802" y="1542059"/>
                  <a:pt x="1687058" y="1546527"/>
                  <a:pt x="1681715" y="1550432"/>
                </a:cubicBezTo>
                <a:cubicBezTo>
                  <a:pt x="1680210" y="1551508"/>
                  <a:pt x="1679896" y="1553604"/>
                  <a:pt x="1680953" y="1555090"/>
                </a:cubicBezTo>
                <a:cubicBezTo>
                  <a:pt x="1681629" y="1555975"/>
                  <a:pt x="1682582" y="1556433"/>
                  <a:pt x="1683629" y="1556433"/>
                </a:cubicBezTo>
                <a:cubicBezTo>
                  <a:pt x="1684287" y="1556433"/>
                  <a:pt x="1684944" y="1556242"/>
                  <a:pt x="1685630" y="1555785"/>
                </a:cubicBezTo>
                <a:moveTo>
                  <a:pt x="1751829" y="1194216"/>
                </a:moveTo>
                <a:cubicBezTo>
                  <a:pt x="1759639" y="1194216"/>
                  <a:pt x="1784309" y="1230878"/>
                  <a:pt x="1784309" y="1255852"/>
                </a:cubicBezTo>
                <a:cubicBezTo>
                  <a:pt x="1784309" y="1273759"/>
                  <a:pt x="1769736" y="1288313"/>
                  <a:pt x="1751829" y="1288313"/>
                </a:cubicBezTo>
                <a:cubicBezTo>
                  <a:pt x="1733922" y="1288313"/>
                  <a:pt x="1719348" y="1273759"/>
                  <a:pt x="1719348" y="1255852"/>
                </a:cubicBezTo>
                <a:cubicBezTo>
                  <a:pt x="1719348" y="1230878"/>
                  <a:pt x="1744018" y="1194216"/>
                  <a:pt x="1751829" y="1194216"/>
                </a:cubicBezTo>
                <a:moveTo>
                  <a:pt x="1751829" y="1281665"/>
                </a:moveTo>
                <a:cubicBezTo>
                  <a:pt x="1766106" y="1281665"/>
                  <a:pt x="1777641" y="1270025"/>
                  <a:pt x="1777641" y="1255852"/>
                </a:cubicBezTo>
                <a:cubicBezTo>
                  <a:pt x="1777641" y="1234040"/>
                  <a:pt x="1757334" y="1205808"/>
                  <a:pt x="1751829" y="1201245"/>
                </a:cubicBezTo>
                <a:cubicBezTo>
                  <a:pt x="1746295" y="1205808"/>
                  <a:pt x="1726016" y="1234040"/>
                  <a:pt x="1726016" y="1255852"/>
                </a:cubicBezTo>
                <a:cubicBezTo>
                  <a:pt x="1726016" y="1270025"/>
                  <a:pt x="1737636" y="1281665"/>
                  <a:pt x="1751829" y="1281665"/>
                </a:cubicBezTo>
                <a:moveTo>
                  <a:pt x="204778" y="2470842"/>
                </a:moveTo>
                <a:cubicBezTo>
                  <a:pt x="204778" y="2488749"/>
                  <a:pt x="190205" y="2503303"/>
                  <a:pt x="172298" y="2503303"/>
                </a:cubicBezTo>
                <a:cubicBezTo>
                  <a:pt x="154381" y="2503303"/>
                  <a:pt x="139817" y="2488749"/>
                  <a:pt x="139817" y="2470842"/>
                </a:cubicBezTo>
                <a:cubicBezTo>
                  <a:pt x="139817" y="2445868"/>
                  <a:pt x="164487" y="2409225"/>
                  <a:pt x="172298" y="2409225"/>
                </a:cubicBezTo>
                <a:cubicBezTo>
                  <a:pt x="180108" y="2409225"/>
                  <a:pt x="204778" y="2445868"/>
                  <a:pt x="204778" y="2470842"/>
                </a:cubicBezTo>
                <a:moveTo>
                  <a:pt x="146475" y="2470842"/>
                </a:moveTo>
                <a:cubicBezTo>
                  <a:pt x="146475" y="2485034"/>
                  <a:pt x="158115" y="2496655"/>
                  <a:pt x="172298" y="2496655"/>
                </a:cubicBezTo>
                <a:cubicBezTo>
                  <a:pt x="186566" y="2496655"/>
                  <a:pt x="198111" y="2485034"/>
                  <a:pt x="198111" y="2470842"/>
                </a:cubicBezTo>
                <a:cubicBezTo>
                  <a:pt x="198111" y="2449030"/>
                  <a:pt x="177822" y="2420846"/>
                  <a:pt x="172298" y="2416235"/>
                </a:cubicBezTo>
                <a:cubicBezTo>
                  <a:pt x="166764" y="2420846"/>
                  <a:pt x="146475" y="2449030"/>
                  <a:pt x="146475" y="2470842"/>
                </a:cubicBezTo>
                <a:moveTo>
                  <a:pt x="184023" y="2546004"/>
                </a:moveTo>
                <a:cubicBezTo>
                  <a:pt x="184289" y="2546004"/>
                  <a:pt x="184489" y="2546004"/>
                  <a:pt x="184785" y="2545909"/>
                </a:cubicBezTo>
                <a:cubicBezTo>
                  <a:pt x="192024" y="2544194"/>
                  <a:pt x="199434" y="2542280"/>
                  <a:pt x="206693" y="2540003"/>
                </a:cubicBezTo>
                <a:cubicBezTo>
                  <a:pt x="208483" y="2539403"/>
                  <a:pt x="209435" y="2537584"/>
                  <a:pt x="208873" y="2535822"/>
                </a:cubicBezTo>
                <a:cubicBezTo>
                  <a:pt x="208302" y="2534098"/>
                  <a:pt x="206473" y="2533031"/>
                  <a:pt x="204701" y="2533584"/>
                </a:cubicBezTo>
                <a:cubicBezTo>
                  <a:pt x="197529" y="2535822"/>
                  <a:pt x="190290" y="2537727"/>
                  <a:pt x="183156" y="2539308"/>
                </a:cubicBezTo>
                <a:cubicBezTo>
                  <a:pt x="181337" y="2539727"/>
                  <a:pt x="180298" y="2541489"/>
                  <a:pt x="180651" y="2543309"/>
                </a:cubicBezTo>
                <a:cubicBezTo>
                  <a:pt x="181156" y="2545023"/>
                  <a:pt x="182489" y="2546004"/>
                  <a:pt x="184023" y="2546004"/>
                </a:cubicBezTo>
                <a:moveTo>
                  <a:pt x="345262" y="2765432"/>
                </a:moveTo>
                <a:cubicBezTo>
                  <a:pt x="343748" y="2766489"/>
                  <a:pt x="343452" y="2768603"/>
                  <a:pt x="344519" y="2770127"/>
                </a:cubicBezTo>
                <a:cubicBezTo>
                  <a:pt x="345167" y="2770975"/>
                  <a:pt x="346120" y="2771432"/>
                  <a:pt x="347167" y="2771432"/>
                </a:cubicBezTo>
                <a:cubicBezTo>
                  <a:pt x="347843" y="2771432"/>
                  <a:pt x="348519" y="2771242"/>
                  <a:pt x="349177" y="2770784"/>
                </a:cubicBezTo>
                <a:cubicBezTo>
                  <a:pt x="354892" y="2766593"/>
                  <a:pt x="360121" y="2761707"/>
                  <a:pt x="364617" y="2756316"/>
                </a:cubicBezTo>
                <a:cubicBezTo>
                  <a:pt x="365750" y="2754878"/>
                  <a:pt x="365560" y="2752782"/>
                  <a:pt x="364112" y="2751620"/>
                </a:cubicBezTo>
                <a:cubicBezTo>
                  <a:pt x="362702" y="2750410"/>
                  <a:pt x="360607" y="2750696"/>
                  <a:pt x="359473" y="2752134"/>
                </a:cubicBezTo>
                <a:cubicBezTo>
                  <a:pt x="355349" y="2757068"/>
                  <a:pt x="350605" y="2761526"/>
                  <a:pt x="345262" y="2765432"/>
                </a:cubicBezTo>
                <a:moveTo>
                  <a:pt x="385372" y="2534650"/>
                </a:moveTo>
                <a:cubicBezTo>
                  <a:pt x="383667" y="2534088"/>
                  <a:pt x="381752" y="2534936"/>
                  <a:pt x="381076" y="2536651"/>
                </a:cubicBezTo>
                <a:cubicBezTo>
                  <a:pt x="380429" y="2538384"/>
                  <a:pt x="381372" y="2540280"/>
                  <a:pt x="383076" y="2540937"/>
                </a:cubicBezTo>
                <a:cubicBezTo>
                  <a:pt x="389658" y="2543394"/>
                  <a:pt x="396602" y="2545013"/>
                  <a:pt x="403650" y="2545728"/>
                </a:cubicBezTo>
                <a:lnTo>
                  <a:pt x="404041" y="2545728"/>
                </a:lnTo>
                <a:cubicBezTo>
                  <a:pt x="405746" y="2545728"/>
                  <a:pt x="407184" y="2544470"/>
                  <a:pt x="407375" y="2542756"/>
                </a:cubicBezTo>
                <a:cubicBezTo>
                  <a:pt x="407555" y="2540937"/>
                  <a:pt x="406241" y="2539308"/>
                  <a:pt x="404336" y="2539022"/>
                </a:cubicBezTo>
                <a:cubicBezTo>
                  <a:pt x="397830" y="2538384"/>
                  <a:pt x="391458" y="2536841"/>
                  <a:pt x="385372" y="2534650"/>
                </a:cubicBezTo>
                <a:moveTo>
                  <a:pt x="447856" y="2470842"/>
                </a:moveTo>
                <a:cubicBezTo>
                  <a:pt x="447856" y="2488749"/>
                  <a:pt x="433283" y="2503303"/>
                  <a:pt x="415376" y="2503303"/>
                </a:cubicBezTo>
                <a:cubicBezTo>
                  <a:pt x="397469" y="2503303"/>
                  <a:pt x="382895" y="2488749"/>
                  <a:pt x="382895" y="2470842"/>
                </a:cubicBezTo>
                <a:cubicBezTo>
                  <a:pt x="382895" y="2445868"/>
                  <a:pt x="407565" y="2409225"/>
                  <a:pt x="415376" y="2409225"/>
                </a:cubicBezTo>
                <a:cubicBezTo>
                  <a:pt x="423196" y="2409225"/>
                  <a:pt x="447856" y="2445868"/>
                  <a:pt x="447856" y="2470842"/>
                </a:cubicBezTo>
                <a:moveTo>
                  <a:pt x="389563" y="2470842"/>
                </a:moveTo>
                <a:cubicBezTo>
                  <a:pt x="389563" y="2485034"/>
                  <a:pt x="401183" y="2496655"/>
                  <a:pt x="415376" y="2496655"/>
                </a:cubicBezTo>
                <a:cubicBezTo>
                  <a:pt x="429558" y="2496655"/>
                  <a:pt x="441188" y="2485034"/>
                  <a:pt x="441188" y="2470842"/>
                </a:cubicBezTo>
                <a:cubicBezTo>
                  <a:pt x="441188" y="2449030"/>
                  <a:pt x="420891" y="2420846"/>
                  <a:pt x="415376" y="2416235"/>
                </a:cubicBezTo>
                <a:cubicBezTo>
                  <a:pt x="409841" y="2420846"/>
                  <a:pt x="389563" y="2449030"/>
                  <a:pt x="389563" y="2470842"/>
                </a:cubicBezTo>
                <a:moveTo>
                  <a:pt x="118481" y="2043246"/>
                </a:moveTo>
                <a:cubicBezTo>
                  <a:pt x="119053" y="2043760"/>
                  <a:pt x="119815" y="2043941"/>
                  <a:pt x="120482" y="2043941"/>
                </a:cubicBezTo>
                <a:cubicBezTo>
                  <a:pt x="121529" y="2043941"/>
                  <a:pt x="122482" y="2043427"/>
                  <a:pt x="123139" y="2042598"/>
                </a:cubicBezTo>
                <a:cubicBezTo>
                  <a:pt x="124206" y="2041055"/>
                  <a:pt x="123901" y="2039064"/>
                  <a:pt x="122396" y="2037950"/>
                </a:cubicBezTo>
                <a:cubicBezTo>
                  <a:pt x="117234" y="2034131"/>
                  <a:pt x="112671" y="2029673"/>
                  <a:pt x="108680" y="2024691"/>
                </a:cubicBezTo>
                <a:cubicBezTo>
                  <a:pt x="107537" y="2023253"/>
                  <a:pt x="105442" y="2023062"/>
                  <a:pt x="103984" y="2024224"/>
                </a:cubicBezTo>
                <a:cubicBezTo>
                  <a:pt x="102584" y="2025339"/>
                  <a:pt x="102279" y="2027434"/>
                  <a:pt x="103537" y="2028873"/>
                </a:cubicBezTo>
                <a:cubicBezTo>
                  <a:pt x="107813" y="2034321"/>
                  <a:pt x="112852" y="2039160"/>
                  <a:pt x="118481" y="2043246"/>
                </a:cubicBezTo>
                <a:moveTo>
                  <a:pt x="1133380" y="2539022"/>
                </a:moveTo>
                <a:cubicBezTo>
                  <a:pt x="1126884" y="2538384"/>
                  <a:pt x="1120502" y="2536841"/>
                  <a:pt x="1114397" y="2534650"/>
                </a:cubicBezTo>
                <a:cubicBezTo>
                  <a:pt x="1112701" y="2534088"/>
                  <a:pt x="1110796" y="2534936"/>
                  <a:pt x="1110120" y="2536651"/>
                </a:cubicBezTo>
                <a:cubicBezTo>
                  <a:pt x="1109443" y="2538384"/>
                  <a:pt x="1110396" y="2540280"/>
                  <a:pt x="1112129" y="2540937"/>
                </a:cubicBezTo>
                <a:cubicBezTo>
                  <a:pt x="1118702" y="2543394"/>
                  <a:pt x="1125645" y="2545013"/>
                  <a:pt x="1132704" y="2545728"/>
                </a:cubicBezTo>
                <a:lnTo>
                  <a:pt x="1133075" y="2545728"/>
                </a:lnTo>
                <a:cubicBezTo>
                  <a:pt x="1134780" y="2545728"/>
                  <a:pt x="1136209" y="2544470"/>
                  <a:pt x="1136418" y="2542756"/>
                </a:cubicBezTo>
                <a:cubicBezTo>
                  <a:pt x="1136523" y="2540937"/>
                  <a:pt x="1135161" y="2539308"/>
                  <a:pt x="1133380" y="2539022"/>
                </a:cubicBezTo>
                <a:moveTo>
                  <a:pt x="102279" y="2279361"/>
                </a:moveTo>
                <a:cubicBezTo>
                  <a:pt x="100765" y="2280438"/>
                  <a:pt x="100479" y="2282533"/>
                  <a:pt x="101536" y="2284067"/>
                </a:cubicBezTo>
                <a:cubicBezTo>
                  <a:pt x="102184" y="2284895"/>
                  <a:pt x="103146" y="2285362"/>
                  <a:pt x="104194" y="2285362"/>
                </a:cubicBezTo>
                <a:cubicBezTo>
                  <a:pt x="104860" y="2285362"/>
                  <a:pt x="105527" y="2285181"/>
                  <a:pt x="106089" y="2284714"/>
                </a:cubicBezTo>
                <a:cubicBezTo>
                  <a:pt x="111900" y="2280523"/>
                  <a:pt x="117043" y="2275646"/>
                  <a:pt x="121529" y="2270246"/>
                </a:cubicBezTo>
                <a:cubicBezTo>
                  <a:pt x="122672" y="2268808"/>
                  <a:pt x="122491" y="2266712"/>
                  <a:pt x="121044" y="2265550"/>
                </a:cubicBezTo>
                <a:cubicBezTo>
                  <a:pt x="119729" y="2264435"/>
                  <a:pt x="117624" y="2264626"/>
                  <a:pt x="116491" y="2266064"/>
                </a:cubicBezTo>
                <a:cubicBezTo>
                  <a:pt x="112386" y="2270989"/>
                  <a:pt x="107623" y="2275456"/>
                  <a:pt x="102279" y="2279361"/>
                </a:cubicBezTo>
                <a:moveTo>
                  <a:pt x="142389" y="2534650"/>
                </a:moveTo>
                <a:cubicBezTo>
                  <a:pt x="140675" y="2534088"/>
                  <a:pt x="138769" y="2534936"/>
                  <a:pt x="138103" y="2536651"/>
                </a:cubicBezTo>
                <a:cubicBezTo>
                  <a:pt x="137436" y="2538384"/>
                  <a:pt x="138389" y="2540280"/>
                  <a:pt x="140112" y="2540937"/>
                </a:cubicBezTo>
                <a:cubicBezTo>
                  <a:pt x="146675" y="2543394"/>
                  <a:pt x="153628" y="2545013"/>
                  <a:pt x="160668" y="2545728"/>
                </a:cubicBezTo>
                <a:lnTo>
                  <a:pt x="161068" y="2545728"/>
                </a:lnTo>
                <a:cubicBezTo>
                  <a:pt x="162763" y="2545728"/>
                  <a:pt x="164202" y="2544470"/>
                  <a:pt x="164392" y="2542756"/>
                </a:cubicBezTo>
                <a:cubicBezTo>
                  <a:pt x="164582" y="2540937"/>
                  <a:pt x="163153" y="2539308"/>
                  <a:pt x="161344" y="2539022"/>
                </a:cubicBezTo>
                <a:cubicBezTo>
                  <a:pt x="154857" y="2538384"/>
                  <a:pt x="148485" y="2536841"/>
                  <a:pt x="142389" y="2534650"/>
                </a:cubicBezTo>
                <a:moveTo>
                  <a:pt x="426996" y="2546004"/>
                </a:moveTo>
                <a:cubicBezTo>
                  <a:pt x="427291" y="2546004"/>
                  <a:pt x="427463" y="2546004"/>
                  <a:pt x="427758" y="2545909"/>
                </a:cubicBezTo>
                <a:cubicBezTo>
                  <a:pt x="434997" y="2544194"/>
                  <a:pt x="442426" y="2542280"/>
                  <a:pt x="449666" y="2540003"/>
                </a:cubicBezTo>
                <a:cubicBezTo>
                  <a:pt x="451475" y="2539403"/>
                  <a:pt x="452418" y="2537584"/>
                  <a:pt x="451866" y="2535822"/>
                </a:cubicBezTo>
                <a:cubicBezTo>
                  <a:pt x="451275" y="2534098"/>
                  <a:pt x="449475" y="2533031"/>
                  <a:pt x="447675" y="2533584"/>
                </a:cubicBezTo>
                <a:cubicBezTo>
                  <a:pt x="440512" y="2535822"/>
                  <a:pt x="433283" y="2537727"/>
                  <a:pt x="426148" y="2539308"/>
                </a:cubicBezTo>
                <a:cubicBezTo>
                  <a:pt x="424329" y="2539727"/>
                  <a:pt x="423281" y="2541489"/>
                  <a:pt x="423653" y="2543309"/>
                </a:cubicBezTo>
                <a:cubicBezTo>
                  <a:pt x="424148" y="2545023"/>
                  <a:pt x="425462" y="2546004"/>
                  <a:pt x="426996" y="2546004"/>
                </a:cubicBezTo>
                <a:moveTo>
                  <a:pt x="118481" y="2529211"/>
                </a:moveTo>
                <a:cubicBezTo>
                  <a:pt x="119053" y="2529678"/>
                  <a:pt x="119815" y="2529907"/>
                  <a:pt x="120482" y="2529907"/>
                </a:cubicBezTo>
                <a:cubicBezTo>
                  <a:pt x="121529" y="2529907"/>
                  <a:pt x="122482" y="2529393"/>
                  <a:pt x="123139" y="2528564"/>
                </a:cubicBezTo>
                <a:cubicBezTo>
                  <a:pt x="124206" y="2527021"/>
                  <a:pt x="123901" y="2525030"/>
                  <a:pt x="122396" y="2523916"/>
                </a:cubicBezTo>
                <a:cubicBezTo>
                  <a:pt x="117234" y="2520096"/>
                  <a:pt x="112671" y="2515591"/>
                  <a:pt x="108680" y="2510657"/>
                </a:cubicBezTo>
                <a:cubicBezTo>
                  <a:pt x="107537" y="2509218"/>
                  <a:pt x="105442" y="2509028"/>
                  <a:pt x="103984" y="2510190"/>
                </a:cubicBezTo>
                <a:cubicBezTo>
                  <a:pt x="102584" y="2511304"/>
                  <a:pt x="102279" y="2513400"/>
                  <a:pt x="103537" y="2514838"/>
                </a:cubicBezTo>
                <a:cubicBezTo>
                  <a:pt x="107813" y="2520286"/>
                  <a:pt x="112852" y="2525125"/>
                  <a:pt x="118481" y="2529211"/>
                </a:cubicBezTo>
                <a:moveTo>
                  <a:pt x="114090" y="2222811"/>
                </a:moveTo>
                <a:cubicBezTo>
                  <a:pt x="115443" y="2224164"/>
                  <a:pt x="117529" y="2224164"/>
                  <a:pt x="118757" y="2222811"/>
                </a:cubicBezTo>
                <a:lnTo>
                  <a:pt x="134941" y="2206628"/>
                </a:lnTo>
                <a:lnTo>
                  <a:pt x="134941" y="2213191"/>
                </a:lnTo>
                <a:cubicBezTo>
                  <a:pt x="135141" y="2222440"/>
                  <a:pt x="132093" y="2237651"/>
                  <a:pt x="128397" y="2246624"/>
                </a:cubicBezTo>
                <a:cubicBezTo>
                  <a:pt x="127625" y="2248348"/>
                  <a:pt x="128492" y="2250253"/>
                  <a:pt x="130092" y="2250996"/>
                </a:cubicBezTo>
                <a:cubicBezTo>
                  <a:pt x="130493" y="2251186"/>
                  <a:pt x="130940" y="2251281"/>
                  <a:pt x="131436" y="2251281"/>
                </a:cubicBezTo>
                <a:cubicBezTo>
                  <a:pt x="132769" y="2251281"/>
                  <a:pt x="133998" y="2250538"/>
                  <a:pt x="134483" y="2249281"/>
                </a:cubicBezTo>
                <a:cubicBezTo>
                  <a:pt x="138674" y="2239461"/>
                  <a:pt x="141798" y="2223278"/>
                  <a:pt x="141627" y="2213191"/>
                </a:cubicBezTo>
                <a:lnTo>
                  <a:pt x="141627" y="2206724"/>
                </a:lnTo>
                <a:lnTo>
                  <a:pt x="157810" y="2222907"/>
                </a:lnTo>
                <a:cubicBezTo>
                  <a:pt x="158477" y="2223554"/>
                  <a:pt x="159344" y="2223840"/>
                  <a:pt x="160211" y="2223840"/>
                </a:cubicBezTo>
                <a:cubicBezTo>
                  <a:pt x="161068" y="2223840"/>
                  <a:pt x="161915" y="2223554"/>
                  <a:pt x="162582" y="2222907"/>
                </a:cubicBezTo>
                <a:cubicBezTo>
                  <a:pt x="163906" y="2221554"/>
                  <a:pt x="163906" y="2219468"/>
                  <a:pt x="162582" y="2218249"/>
                </a:cubicBezTo>
                <a:lnTo>
                  <a:pt x="140675" y="2196351"/>
                </a:lnTo>
                <a:cubicBezTo>
                  <a:pt x="140094" y="2195751"/>
                  <a:pt x="139255" y="2195370"/>
                  <a:pt x="138303" y="2195370"/>
                </a:cubicBezTo>
                <a:cubicBezTo>
                  <a:pt x="137341" y="2195370"/>
                  <a:pt x="136570" y="2195751"/>
                  <a:pt x="135912" y="2196351"/>
                </a:cubicBezTo>
                <a:lnTo>
                  <a:pt x="114090" y="2218115"/>
                </a:lnTo>
                <a:cubicBezTo>
                  <a:pt x="112757" y="2219468"/>
                  <a:pt x="112757" y="2221554"/>
                  <a:pt x="114090" y="2222811"/>
                </a:cubicBezTo>
                <a:moveTo>
                  <a:pt x="913038" y="2546004"/>
                </a:moveTo>
                <a:cubicBezTo>
                  <a:pt x="913343" y="2546004"/>
                  <a:pt x="913543" y="2546004"/>
                  <a:pt x="913809" y="2545909"/>
                </a:cubicBezTo>
                <a:cubicBezTo>
                  <a:pt x="921077" y="2544194"/>
                  <a:pt x="928478" y="2542280"/>
                  <a:pt x="935727" y="2540003"/>
                </a:cubicBezTo>
                <a:cubicBezTo>
                  <a:pt x="937527" y="2539403"/>
                  <a:pt x="938489" y="2537584"/>
                  <a:pt x="937927" y="2535822"/>
                </a:cubicBezTo>
                <a:cubicBezTo>
                  <a:pt x="937355" y="2534098"/>
                  <a:pt x="935526" y="2533031"/>
                  <a:pt x="933726" y="2533584"/>
                </a:cubicBezTo>
                <a:cubicBezTo>
                  <a:pt x="926582" y="2535822"/>
                  <a:pt x="919343" y="2537727"/>
                  <a:pt x="912200" y="2539308"/>
                </a:cubicBezTo>
                <a:cubicBezTo>
                  <a:pt x="910390" y="2539727"/>
                  <a:pt x="909342" y="2541489"/>
                  <a:pt x="909714" y="2543309"/>
                </a:cubicBezTo>
                <a:cubicBezTo>
                  <a:pt x="910114" y="2545023"/>
                  <a:pt x="911543" y="2546004"/>
                  <a:pt x="913038" y="2546004"/>
                </a:cubicBezTo>
                <a:moveTo>
                  <a:pt x="588254" y="2765432"/>
                </a:moveTo>
                <a:cubicBezTo>
                  <a:pt x="586740" y="2766489"/>
                  <a:pt x="586435" y="2768603"/>
                  <a:pt x="587483" y="2770127"/>
                </a:cubicBezTo>
                <a:cubicBezTo>
                  <a:pt x="588150" y="2770975"/>
                  <a:pt x="589112" y="2771432"/>
                  <a:pt x="590140" y="2771432"/>
                </a:cubicBezTo>
                <a:cubicBezTo>
                  <a:pt x="590845" y="2771432"/>
                  <a:pt x="591483" y="2771242"/>
                  <a:pt x="592064" y="2770784"/>
                </a:cubicBezTo>
                <a:cubicBezTo>
                  <a:pt x="597875" y="2766593"/>
                  <a:pt x="603009" y="2761707"/>
                  <a:pt x="607514" y="2756316"/>
                </a:cubicBezTo>
                <a:cubicBezTo>
                  <a:pt x="608647" y="2754878"/>
                  <a:pt x="608457" y="2752782"/>
                  <a:pt x="607019" y="2751620"/>
                </a:cubicBezTo>
                <a:cubicBezTo>
                  <a:pt x="605694" y="2750410"/>
                  <a:pt x="603599" y="2750696"/>
                  <a:pt x="602446" y="2752134"/>
                </a:cubicBezTo>
                <a:cubicBezTo>
                  <a:pt x="598341" y="2757068"/>
                  <a:pt x="593598" y="2761526"/>
                  <a:pt x="588254" y="2765432"/>
                </a:cubicBezTo>
                <a:moveTo>
                  <a:pt x="1076125" y="2771432"/>
                </a:moveTo>
                <a:cubicBezTo>
                  <a:pt x="1076801" y="2771432"/>
                  <a:pt x="1077449" y="2771242"/>
                  <a:pt x="1078030" y="2770784"/>
                </a:cubicBezTo>
                <a:cubicBezTo>
                  <a:pt x="1083840" y="2766593"/>
                  <a:pt x="1088984" y="2761707"/>
                  <a:pt x="1093451" y="2756316"/>
                </a:cubicBezTo>
                <a:cubicBezTo>
                  <a:pt x="1094613" y="2754878"/>
                  <a:pt x="1094404" y="2752782"/>
                  <a:pt x="1092984" y="2751620"/>
                </a:cubicBezTo>
                <a:cubicBezTo>
                  <a:pt x="1091746" y="2750410"/>
                  <a:pt x="1089641" y="2750696"/>
                  <a:pt x="1088403" y="2752134"/>
                </a:cubicBezTo>
                <a:cubicBezTo>
                  <a:pt x="1084307" y="2757068"/>
                  <a:pt x="1079545" y="2761526"/>
                  <a:pt x="1074220" y="2765432"/>
                </a:cubicBezTo>
                <a:cubicBezTo>
                  <a:pt x="1072677" y="2766489"/>
                  <a:pt x="1072401" y="2768603"/>
                  <a:pt x="1073458" y="2770127"/>
                </a:cubicBezTo>
                <a:cubicBezTo>
                  <a:pt x="1074125" y="2770975"/>
                  <a:pt x="1075077" y="2771432"/>
                  <a:pt x="1076125" y="2771432"/>
                </a:cubicBezTo>
                <a:moveTo>
                  <a:pt x="890397" y="2539022"/>
                </a:moveTo>
                <a:cubicBezTo>
                  <a:pt x="883901" y="2538384"/>
                  <a:pt x="877528" y="2536841"/>
                  <a:pt x="871442" y="2534650"/>
                </a:cubicBezTo>
                <a:cubicBezTo>
                  <a:pt x="869718" y="2534088"/>
                  <a:pt x="867813" y="2534936"/>
                  <a:pt x="867127" y="2536651"/>
                </a:cubicBezTo>
                <a:cubicBezTo>
                  <a:pt x="866480" y="2538384"/>
                  <a:pt x="867451" y="2540280"/>
                  <a:pt x="869128" y="2540937"/>
                </a:cubicBezTo>
                <a:cubicBezTo>
                  <a:pt x="875719" y="2543394"/>
                  <a:pt x="882653" y="2545013"/>
                  <a:pt x="889721" y="2545728"/>
                </a:cubicBezTo>
                <a:lnTo>
                  <a:pt x="890092" y="2545728"/>
                </a:lnTo>
                <a:cubicBezTo>
                  <a:pt x="891807" y="2545728"/>
                  <a:pt x="893254" y="2544470"/>
                  <a:pt x="893436" y="2542756"/>
                </a:cubicBezTo>
                <a:cubicBezTo>
                  <a:pt x="893530" y="2540937"/>
                  <a:pt x="892197" y="2539308"/>
                  <a:pt x="890397" y="2539022"/>
                </a:cubicBezTo>
                <a:moveTo>
                  <a:pt x="933802" y="2470842"/>
                </a:moveTo>
                <a:cubicBezTo>
                  <a:pt x="933802" y="2488749"/>
                  <a:pt x="919248" y="2503303"/>
                  <a:pt x="901341" y="2503303"/>
                </a:cubicBezTo>
                <a:cubicBezTo>
                  <a:pt x="883434" y="2503303"/>
                  <a:pt x="868861" y="2488749"/>
                  <a:pt x="868861" y="2470842"/>
                </a:cubicBezTo>
                <a:cubicBezTo>
                  <a:pt x="868861" y="2445868"/>
                  <a:pt x="893540" y="2409225"/>
                  <a:pt x="901341" y="2409225"/>
                </a:cubicBezTo>
                <a:cubicBezTo>
                  <a:pt x="909171" y="2409225"/>
                  <a:pt x="933802" y="2445868"/>
                  <a:pt x="933802" y="2470842"/>
                </a:cubicBezTo>
                <a:moveTo>
                  <a:pt x="875529" y="2470842"/>
                </a:moveTo>
                <a:cubicBezTo>
                  <a:pt x="875529" y="2485034"/>
                  <a:pt x="887130" y="2496655"/>
                  <a:pt x="901341" y="2496655"/>
                </a:cubicBezTo>
                <a:cubicBezTo>
                  <a:pt x="915533" y="2496655"/>
                  <a:pt x="927154" y="2485034"/>
                  <a:pt x="927154" y="2470842"/>
                </a:cubicBezTo>
                <a:cubicBezTo>
                  <a:pt x="927154" y="2449030"/>
                  <a:pt x="906856" y="2420846"/>
                  <a:pt x="901341" y="2416235"/>
                </a:cubicBezTo>
                <a:cubicBezTo>
                  <a:pt x="895807" y="2420846"/>
                  <a:pt x="875529" y="2449030"/>
                  <a:pt x="875529" y="2470842"/>
                </a:cubicBezTo>
                <a:moveTo>
                  <a:pt x="833142" y="2771432"/>
                </a:moveTo>
                <a:cubicBezTo>
                  <a:pt x="833809" y="2771432"/>
                  <a:pt x="834466" y="2771242"/>
                  <a:pt x="835142" y="2770784"/>
                </a:cubicBezTo>
                <a:cubicBezTo>
                  <a:pt x="840857" y="2766593"/>
                  <a:pt x="846087" y="2761707"/>
                  <a:pt x="850582" y="2756316"/>
                </a:cubicBezTo>
                <a:cubicBezTo>
                  <a:pt x="851716" y="2754878"/>
                  <a:pt x="851506" y="2752782"/>
                  <a:pt x="850087" y="2751620"/>
                </a:cubicBezTo>
                <a:cubicBezTo>
                  <a:pt x="848763" y="2750410"/>
                  <a:pt x="846668" y="2750696"/>
                  <a:pt x="845420" y="2752134"/>
                </a:cubicBezTo>
                <a:cubicBezTo>
                  <a:pt x="841324" y="2757068"/>
                  <a:pt x="836562" y="2761526"/>
                  <a:pt x="831228" y="2765432"/>
                </a:cubicBezTo>
                <a:cubicBezTo>
                  <a:pt x="829694" y="2766489"/>
                  <a:pt x="829418" y="2768603"/>
                  <a:pt x="830466" y="2770127"/>
                </a:cubicBezTo>
                <a:cubicBezTo>
                  <a:pt x="831142" y="2770975"/>
                  <a:pt x="832095" y="2771432"/>
                  <a:pt x="833142" y="2771432"/>
                </a:cubicBezTo>
                <a:moveTo>
                  <a:pt x="690848" y="2470842"/>
                </a:moveTo>
                <a:cubicBezTo>
                  <a:pt x="690848" y="2488749"/>
                  <a:pt x="676265" y="2503303"/>
                  <a:pt x="658358" y="2503303"/>
                </a:cubicBezTo>
                <a:cubicBezTo>
                  <a:pt x="640452" y="2503303"/>
                  <a:pt x="625869" y="2488749"/>
                  <a:pt x="625869" y="2470842"/>
                </a:cubicBezTo>
                <a:cubicBezTo>
                  <a:pt x="625869" y="2445868"/>
                  <a:pt x="650548" y="2409225"/>
                  <a:pt x="658358" y="2409225"/>
                </a:cubicBezTo>
                <a:cubicBezTo>
                  <a:pt x="666169" y="2409225"/>
                  <a:pt x="690848" y="2445868"/>
                  <a:pt x="690848" y="2470842"/>
                </a:cubicBezTo>
                <a:moveTo>
                  <a:pt x="632546" y="2470842"/>
                </a:moveTo>
                <a:cubicBezTo>
                  <a:pt x="632546" y="2485034"/>
                  <a:pt x="644176" y="2496655"/>
                  <a:pt x="658358" y="2496655"/>
                </a:cubicBezTo>
                <a:cubicBezTo>
                  <a:pt x="672541" y="2496655"/>
                  <a:pt x="684171" y="2485034"/>
                  <a:pt x="684171" y="2470842"/>
                </a:cubicBezTo>
                <a:cubicBezTo>
                  <a:pt x="684171" y="2449030"/>
                  <a:pt x="663873" y="2420846"/>
                  <a:pt x="658358" y="2416235"/>
                </a:cubicBezTo>
                <a:cubicBezTo>
                  <a:pt x="652815" y="2420846"/>
                  <a:pt x="632546" y="2449030"/>
                  <a:pt x="632546" y="2470842"/>
                </a:cubicBezTo>
                <a:moveTo>
                  <a:pt x="628459" y="2534650"/>
                </a:moveTo>
                <a:cubicBezTo>
                  <a:pt x="626726" y="2534088"/>
                  <a:pt x="624821" y="2534936"/>
                  <a:pt x="624154" y="2536651"/>
                </a:cubicBezTo>
                <a:cubicBezTo>
                  <a:pt x="623488" y="2538384"/>
                  <a:pt x="624459" y="2540280"/>
                  <a:pt x="626164" y="2540937"/>
                </a:cubicBezTo>
                <a:cubicBezTo>
                  <a:pt x="632727" y="2543394"/>
                  <a:pt x="639689" y="2545013"/>
                  <a:pt x="646738" y="2545728"/>
                </a:cubicBezTo>
                <a:lnTo>
                  <a:pt x="647109" y="2545728"/>
                </a:lnTo>
                <a:cubicBezTo>
                  <a:pt x="648824" y="2545728"/>
                  <a:pt x="650271" y="2544470"/>
                  <a:pt x="650443" y="2542756"/>
                </a:cubicBezTo>
                <a:cubicBezTo>
                  <a:pt x="650548" y="2540937"/>
                  <a:pt x="649224" y="2539308"/>
                  <a:pt x="647405" y="2539022"/>
                </a:cubicBezTo>
                <a:cubicBezTo>
                  <a:pt x="640909" y="2538384"/>
                  <a:pt x="634546" y="2536841"/>
                  <a:pt x="628459" y="2534650"/>
                </a:cubicBezTo>
                <a:moveTo>
                  <a:pt x="670074" y="2546004"/>
                </a:moveTo>
                <a:cubicBezTo>
                  <a:pt x="670350" y="2546004"/>
                  <a:pt x="670550" y="2546004"/>
                  <a:pt x="670817" y="2545909"/>
                </a:cubicBezTo>
                <a:cubicBezTo>
                  <a:pt x="678085" y="2544194"/>
                  <a:pt x="685495" y="2542280"/>
                  <a:pt x="692734" y="2540003"/>
                </a:cubicBezTo>
                <a:cubicBezTo>
                  <a:pt x="694534" y="2539403"/>
                  <a:pt x="695487" y="2537584"/>
                  <a:pt x="694934" y="2535822"/>
                </a:cubicBezTo>
                <a:cubicBezTo>
                  <a:pt x="694363" y="2534098"/>
                  <a:pt x="692544" y="2533031"/>
                  <a:pt x="690724" y="2533584"/>
                </a:cubicBezTo>
                <a:cubicBezTo>
                  <a:pt x="683580" y="2535822"/>
                  <a:pt x="676360" y="2537727"/>
                  <a:pt x="669217" y="2539308"/>
                </a:cubicBezTo>
                <a:cubicBezTo>
                  <a:pt x="667407" y="2539727"/>
                  <a:pt x="666350" y="2541489"/>
                  <a:pt x="666722" y="2543309"/>
                </a:cubicBezTo>
                <a:cubicBezTo>
                  <a:pt x="667112" y="2545023"/>
                  <a:pt x="668550" y="2546004"/>
                  <a:pt x="670074" y="2546004"/>
                </a:cubicBezTo>
                <a:moveTo>
                  <a:pt x="1683629" y="3500409"/>
                </a:moveTo>
                <a:cubicBezTo>
                  <a:pt x="1684296" y="3500409"/>
                  <a:pt x="1684944" y="3500228"/>
                  <a:pt x="1685630" y="3499714"/>
                </a:cubicBezTo>
                <a:cubicBezTo>
                  <a:pt x="1691344" y="3495523"/>
                  <a:pt x="1696574" y="3490693"/>
                  <a:pt x="1701069" y="3485236"/>
                </a:cubicBezTo>
                <a:cubicBezTo>
                  <a:pt x="1702194" y="3483817"/>
                  <a:pt x="1702022" y="3481711"/>
                  <a:pt x="1700565" y="3480597"/>
                </a:cubicBezTo>
                <a:cubicBezTo>
                  <a:pt x="1699250" y="3479435"/>
                  <a:pt x="1697164" y="3479616"/>
                  <a:pt x="1695926" y="3481064"/>
                </a:cubicBezTo>
                <a:cubicBezTo>
                  <a:pt x="1691811" y="3485988"/>
                  <a:pt x="1687068" y="3490513"/>
                  <a:pt x="1681715" y="3494408"/>
                </a:cubicBezTo>
                <a:cubicBezTo>
                  <a:pt x="1680210" y="3495447"/>
                  <a:pt x="1679905" y="3497523"/>
                  <a:pt x="1680953" y="3499057"/>
                </a:cubicBezTo>
                <a:cubicBezTo>
                  <a:pt x="1681629" y="3499895"/>
                  <a:pt x="1682582" y="3500409"/>
                  <a:pt x="1683629" y="3500409"/>
                </a:cubicBezTo>
                <a:moveTo>
                  <a:pt x="20936" y="833694"/>
                </a:moveTo>
                <a:cubicBezTo>
                  <a:pt x="19231" y="833131"/>
                  <a:pt x="17326" y="833968"/>
                  <a:pt x="16650" y="835684"/>
                </a:cubicBezTo>
                <a:cubicBezTo>
                  <a:pt x="15973" y="837409"/>
                  <a:pt x="16935" y="839312"/>
                  <a:pt x="18659" y="839972"/>
                </a:cubicBezTo>
                <a:cubicBezTo>
                  <a:pt x="25232" y="842427"/>
                  <a:pt x="32185" y="844056"/>
                  <a:pt x="39233" y="844716"/>
                </a:cubicBezTo>
                <a:lnTo>
                  <a:pt x="39605" y="844716"/>
                </a:lnTo>
                <a:cubicBezTo>
                  <a:pt x="41329" y="844716"/>
                  <a:pt x="42748" y="843506"/>
                  <a:pt x="42958" y="841781"/>
                </a:cubicBezTo>
                <a:cubicBezTo>
                  <a:pt x="43053" y="839874"/>
                  <a:pt x="41700" y="838247"/>
                  <a:pt x="39910" y="838056"/>
                </a:cubicBezTo>
                <a:cubicBezTo>
                  <a:pt x="33423" y="837409"/>
                  <a:pt x="27051" y="835875"/>
                  <a:pt x="20936" y="833694"/>
                </a:cubicBezTo>
                <a:moveTo>
                  <a:pt x="326307" y="769781"/>
                </a:moveTo>
                <a:cubicBezTo>
                  <a:pt x="326307" y="787687"/>
                  <a:pt x="311725" y="802244"/>
                  <a:pt x="293818" y="802244"/>
                </a:cubicBezTo>
                <a:cubicBezTo>
                  <a:pt x="275910" y="802244"/>
                  <a:pt x="261366" y="787687"/>
                  <a:pt x="261366" y="769781"/>
                </a:cubicBezTo>
                <a:cubicBezTo>
                  <a:pt x="261366" y="744806"/>
                  <a:pt x="286035" y="708161"/>
                  <a:pt x="293818" y="708161"/>
                </a:cubicBezTo>
                <a:cubicBezTo>
                  <a:pt x="301628" y="708162"/>
                  <a:pt x="326307" y="744806"/>
                  <a:pt x="326307" y="769781"/>
                </a:cubicBezTo>
                <a:moveTo>
                  <a:pt x="268005" y="769781"/>
                </a:moveTo>
                <a:cubicBezTo>
                  <a:pt x="268005" y="783975"/>
                  <a:pt x="279645" y="795593"/>
                  <a:pt x="293818" y="795593"/>
                </a:cubicBezTo>
                <a:cubicBezTo>
                  <a:pt x="308029" y="795593"/>
                  <a:pt x="319631" y="784059"/>
                  <a:pt x="319631" y="769781"/>
                </a:cubicBezTo>
                <a:cubicBezTo>
                  <a:pt x="319631" y="747968"/>
                  <a:pt x="299361" y="719738"/>
                  <a:pt x="293818" y="715185"/>
                </a:cubicBezTo>
                <a:cubicBezTo>
                  <a:pt x="288312" y="719738"/>
                  <a:pt x="268005" y="747969"/>
                  <a:pt x="268005" y="769781"/>
                </a:cubicBezTo>
                <a:moveTo>
                  <a:pt x="943" y="3738906"/>
                </a:moveTo>
                <a:cubicBezTo>
                  <a:pt x="619" y="3738667"/>
                  <a:pt x="333" y="3738363"/>
                  <a:pt x="0" y="3738115"/>
                </a:cubicBezTo>
                <a:lnTo>
                  <a:pt x="0" y="3744687"/>
                </a:lnTo>
                <a:cubicBezTo>
                  <a:pt x="648" y="3744478"/>
                  <a:pt x="1248" y="3744154"/>
                  <a:pt x="1705" y="3743554"/>
                </a:cubicBezTo>
                <a:cubicBezTo>
                  <a:pt x="2743" y="3742011"/>
                  <a:pt x="2467" y="3740011"/>
                  <a:pt x="943" y="3738906"/>
                </a:cubicBezTo>
                <a:moveTo>
                  <a:pt x="83315" y="769781"/>
                </a:moveTo>
                <a:cubicBezTo>
                  <a:pt x="83315" y="787687"/>
                  <a:pt x="68770" y="802244"/>
                  <a:pt x="50863" y="802244"/>
                </a:cubicBezTo>
                <a:cubicBezTo>
                  <a:pt x="32956" y="802244"/>
                  <a:pt x="18373" y="787687"/>
                  <a:pt x="18373" y="769781"/>
                </a:cubicBezTo>
                <a:cubicBezTo>
                  <a:pt x="18373" y="744806"/>
                  <a:pt x="43053" y="708161"/>
                  <a:pt x="50863" y="708161"/>
                </a:cubicBezTo>
                <a:cubicBezTo>
                  <a:pt x="58655" y="708162"/>
                  <a:pt x="83315" y="744806"/>
                  <a:pt x="83315" y="769781"/>
                </a:cubicBezTo>
                <a:moveTo>
                  <a:pt x="25051" y="769781"/>
                </a:moveTo>
                <a:cubicBezTo>
                  <a:pt x="25051" y="783975"/>
                  <a:pt x="36652" y="795593"/>
                  <a:pt x="50863" y="795593"/>
                </a:cubicBezTo>
                <a:cubicBezTo>
                  <a:pt x="65046" y="795593"/>
                  <a:pt x="76676" y="784059"/>
                  <a:pt x="76676" y="769781"/>
                </a:cubicBezTo>
                <a:cubicBezTo>
                  <a:pt x="76676" y="747968"/>
                  <a:pt x="56379" y="719738"/>
                  <a:pt x="50863" y="715185"/>
                </a:cubicBezTo>
                <a:cubicBezTo>
                  <a:pt x="45329" y="719738"/>
                  <a:pt x="25051" y="747969"/>
                  <a:pt x="25051" y="769781"/>
                </a:cubicBezTo>
                <a:moveTo>
                  <a:pt x="943" y="822898"/>
                </a:moveTo>
                <a:cubicBezTo>
                  <a:pt x="619" y="822662"/>
                  <a:pt x="333" y="822354"/>
                  <a:pt x="0" y="822108"/>
                </a:cubicBezTo>
                <a:lnTo>
                  <a:pt x="0" y="828670"/>
                </a:lnTo>
                <a:cubicBezTo>
                  <a:pt x="648" y="828470"/>
                  <a:pt x="1248" y="828159"/>
                  <a:pt x="1705" y="827596"/>
                </a:cubicBezTo>
                <a:cubicBezTo>
                  <a:pt x="2743" y="826061"/>
                  <a:pt x="2467" y="824061"/>
                  <a:pt x="943" y="822898"/>
                </a:cubicBezTo>
                <a:moveTo>
                  <a:pt x="13430" y="998287"/>
                </a:moveTo>
                <a:cubicBezTo>
                  <a:pt x="13611" y="1007488"/>
                  <a:pt x="10563" y="1022747"/>
                  <a:pt x="6839" y="1031719"/>
                </a:cubicBezTo>
                <a:cubicBezTo>
                  <a:pt x="6077" y="1033453"/>
                  <a:pt x="6934" y="1035310"/>
                  <a:pt x="8572" y="1036091"/>
                </a:cubicBezTo>
                <a:cubicBezTo>
                  <a:pt x="8934" y="1036272"/>
                  <a:pt x="9430" y="1036377"/>
                  <a:pt x="9887" y="1036377"/>
                </a:cubicBezTo>
                <a:cubicBezTo>
                  <a:pt x="11230" y="1036377"/>
                  <a:pt x="12468" y="1035634"/>
                  <a:pt x="12945" y="1034377"/>
                </a:cubicBezTo>
                <a:cubicBezTo>
                  <a:pt x="17136" y="1024557"/>
                  <a:pt x="20278" y="1008383"/>
                  <a:pt x="20107" y="998287"/>
                </a:cubicBezTo>
                <a:lnTo>
                  <a:pt x="20107" y="991810"/>
                </a:lnTo>
                <a:lnTo>
                  <a:pt x="36280" y="1008012"/>
                </a:lnTo>
                <a:cubicBezTo>
                  <a:pt x="36947" y="1008659"/>
                  <a:pt x="37785" y="1008936"/>
                  <a:pt x="38652" y="1008936"/>
                </a:cubicBezTo>
                <a:cubicBezTo>
                  <a:pt x="39510" y="1008936"/>
                  <a:pt x="40377" y="1008659"/>
                  <a:pt x="41043" y="1008012"/>
                </a:cubicBezTo>
                <a:cubicBezTo>
                  <a:pt x="42376" y="1006659"/>
                  <a:pt x="42376" y="1004564"/>
                  <a:pt x="41043" y="1003306"/>
                </a:cubicBezTo>
                <a:lnTo>
                  <a:pt x="19231" y="981485"/>
                </a:lnTo>
                <a:cubicBezTo>
                  <a:pt x="18650" y="980923"/>
                  <a:pt x="17802" y="980561"/>
                  <a:pt x="16840" y="980561"/>
                </a:cubicBezTo>
                <a:cubicBezTo>
                  <a:pt x="15887" y="980561"/>
                  <a:pt x="15144" y="980923"/>
                  <a:pt x="14468" y="981485"/>
                </a:cubicBezTo>
                <a:lnTo>
                  <a:pt x="0" y="995953"/>
                </a:lnTo>
                <a:lnTo>
                  <a:pt x="0" y="1005135"/>
                </a:lnTo>
                <a:lnTo>
                  <a:pt x="13430" y="991676"/>
                </a:lnTo>
                <a:lnTo>
                  <a:pt x="13430" y="998287"/>
                </a:lnTo>
                <a:close/>
                <a:moveTo>
                  <a:pt x="263909" y="833694"/>
                </a:moveTo>
                <a:cubicBezTo>
                  <a:pt x="262223" y="833131"/>
                  <a:pt x="260309" y="833968"/>
                  <a:pt x="259632" y="835684"/>
                </a:cubicBezTo>
                <a:cubicBezTo>
                  <a:pt x="258956" y="837409"/>
                  <a:pt x="259909" y="839312"/>
                  <a:pt x="261632" y="839972"/>
                </a:cubicBezTo>
                <a:cubicBezTo>
                  <a:pt x="268224" y="842427"/>
                  <a:pt x="275177" y="844056"/>
                  <a:pt x="282216" y="844716"/>
                </a:cubicBezTo>
                <a:lnTo>
                  <a:pt x="282587" y="844716"/>
                </a:lnTo>
                <a:cubicBezTo>
                  <a:pt x="284321" y="844716"/>
                  <a:pt x="285722" y="843506"/>
                  <a:pt x="285922" y="841781"/>
                </a:cubicBezTo>
                <a:cubicBezTo>
                  <a:pt x="286035" y="839874"/>
                  <a:pt x="284673" y="838247"/>
                  <a:pt x="282873" y="838056"/>
                </a:cubicBezTo>
                <a:cubicBezTo>
                  <a:pt x="276406" y="837409"/>
                  <a:pt x="270005" y="835875"/>
                  <a:pt x="263909" y="833694"/>
                </a:cubicBezTo>
                <a:moveTo>
                  <a:pt x="235553" y="1007907"/>
                </a:moveTo>
                <a:cubicBezTo>
                  <a:pt x="236877" y="1009212"/>
                  <a:pt x="238963" y="1009212"/>
                  <a:pt x="240192" y="1007907"/>
                </a:cubicBezTo>
                <a:lnTo>
                  <a:pt x="256404" y="991667"/>
                </a:lnTo>
                <a:lnTo>
                  <a:pt x="256404" y="998287"/>
                </a:lnTo>
                <a:cubicBezTo>
                  <a:pt x="256594" y="1007488"/>
                  <a:pt x="253555" y="1022747"/>
                  <a:pt x="249831" y="1031719"/>
                </a:cubicBezTo>
                <a:cubicBezTo>
                  <a:pt x="249060" y="1033453"/>
                  <a:pt x="249927" y="1035301"/>
                  <a:pt x="251555" y="1036091"/>
                </a:cubicBezTo>
                <a:cubicBezTo>
                  <a:pt x="252013" y="1036272"/>
                  <a:pt x="252403" y="1036377"/>
                  <a:pt x="252869" y="1036377"/>
                </a:cubicBezTo>
                <a:cubicBezTo>
                  <a:pt x="254203" y="1036377"/>
                  <a:pt x="255461" y="1035634"/>
                  <a:pt x="255918" y="1034367"/>
                </a:cubicBezTo>
                <a:cubicBezTo>
                  <a:pt x="260109" y="1024557"/>
                  <a:pt x="263271" y="1008374"/>
                  <a:pt x="263061" y="998287"/>
                </a:cubicBezTo>
                <a:lnTo>
                  <a:pt x="263061" y="991810"/>
                </a:lnTo>
                <a:lnTo>
                  <a:pt x="279273" y="1008012"/>
                </a:lnTo>
                <a:cubicBezTo>
                  <a:pt x="279911" y="1008659"/>
                  <a:pt x="280778" y="1008926"/>
                  <a:pt x="281644" y="1008926"/>
                </a:cubicBezTo>
                <a:cubicBezTo>
                  <a:pt x="282502" y="1008926"/>
                  <a:pt x="283350" y="1008659"/>
                  <a:pt x="284036" y="1008012"/>
                </a:cubicBezTo>
                <a:cubicBezTo>
                  <a:pt x="285350" y="1006659"/>
                  <a:pt x="285350" y="1004554"/>
                  <a:pt x="284036" y="1003306"/>
                </a:cubicBezTo>
                <a:lnTo>
                  <a:pt x="262223" y="981485"/>
                </a:lnTo>
                <a:cubicBezTo>
                  <a:pt x="261632" y="980923"/>
                  <a:pt x="260775" y="980551"/>
                  <a:pt x="259832" y="980551"/>
                </a:cubicBezTo>
                <a:cubicBezTo>
                  <a:pt x="258870" y="980551"/>
                  <a:pt x="258099" y="980923"/>
                  <a:pt x="257460" y="981485"/>
                </a:cubicBezTo>
                <a:lnTo>
                  <a:pt x="235648" y="1003306"/>
                </a:lnTo>
                <a:cubicBezTo>
                  <a:pt x="234286" y="1004468"/>
                  <a:pt x="234286" y="1006554"/>
                  <a:pt x="235553" y="1007907"/>
                </a:cubicBezTo>
                <a:moveTo>
                  <a:pt x="62560" y="845037"/>
                </a:moveTo>
                <a:cubicBezTo>
                  <a:pt x="62865" y="845037"/>
                  <a:pt x="63055" y="845037"/>
                  <a:pt x="63322" y="844953"/>
                </a:cubicBezTo>
                <a:cubicBezTo>
                  <a:pt x="70561" y="843218"/>
                  <a:pt x="78000" y="841320"/>
                  <a:pt x="85230" y="839037"/>
                </a:cubicBezTo>
                <a:cubicBezTo>
                  <a:pt x="87039" y="838437"/>
                  <a:pt x="88002" y="836619"/>
                  <a:pt x="87420" y="834809"/>
                </a:cubicBezTo>
                <a:cubicBezTo>
                  <a:pt x="86963" y="833131"/>
                  <a:pt x="85048" y="832158"/>
                  <a:pt x="83325" y="832712"/>
                </a:cubicBezTo>
                <a:cubicBezTo>
                  <a:pt x="76181" y="834902"/>
                  <a:pt x="68952" y="836809"/>
                  <a:pt x="61817" y="838437"/>
                </a:cubicBezTo>
                <a:cubicBezTo>
                  <a:pt x="59998" y="838810"/>
                  <a:pt x="58950" y="840628"/>
                  <a:pt x="59321" y="842437"/>
                </a:cubicBezTo>
                <a:cubicBezTo>
                  <a:pt x="59693" y="843972"/>
                  <a:pt x="61055" y="845037"/>
                  <a:pt x="62560" y="845037"/>
                </a:cubicBezTo>
                <a:moveTo>
                  <a:pt x="240011" y="828252"/>
                </a:moveTo>
                <a:cubicBezTo>
                  <a:pt x="240592" y="828707"/>
                  <a:pt x="241363" y="828898"/>
                  <a:pt x="242011" y="828898"/>
                </a:cubicBezTo>
                <a:cubicBezTo>
                  <a:pt x="243059" y="828898"/>
                  <a:pt x="244011" y="828433"/>
                  <a:pt x="244687" y="827596"/>
                </a:cubicBezTo>
                <a:cubicBezTo>
                  <a:pt x="245736" y="826061"/>
                  <a:pt x="245459" y="824061"/>
                  <a:pt x="243916" y="822899"/>
                </a:cubicBezTo>
                <a:cubicBezTo>
                  <a:pt x="238782" y="819136"/>
                  <a:pt x="234201" y="814620"/>
                  <a:pt x="230200" y="809690"/>
                </a:cubicBezTo>
                <a:cubicBezTo>
                  <a:pt x="229057" y="808249"/>
                  <a:pt x="226962" y="808057"/>
                  <a:pt x="225542" y="809230"/>
                </a:cubicBezTo>
                <a:cubicBezTo>
                  <a:pt x="224104" y="810346"/>
                  <a:pt x="223828" y="812439"/>
                  <a:pt x="225057" y="813871"/>
                </a:cubicBezTo>
                <a:cubicBezTo>
                  <a:pt x="229352" y="819318"/>
                  <a:pt x="234410" y="824154"/>
                  <a:pt x="240011" y="828252"/>
                </a:cubicBezTo>
                <a:moveTo>
                  <a:pt x="548526" y="3274933"/>
                </a:moveTo>
                <a:cubicBezTo>
                  <a:pt x="548811" y="3274933"/>
                  <a:pt x="549011" y="3274933"/>
                  <a:pt x="549287" y="3274848"/>
                </a:cubicBezTo>
                <a:cubicBezTo>
                  <a:pt x="556527" y="3273114"/>
                  <a:pt x="563966" y="3271228"/>
                  <a:pt x="571205" y="3268933"/>
                </a:cubicBezTo>
                <a:cubicBezTo>
                  <a:pt x="573024" y="3268380"/>
                  <a:pt x="573967" y="3266561"/>
                  <a:pt x="573395" y="3264751"/>
                </a:cubicBezTo>
                <a:cubicBezTo>
                  <a:pt x="572928" y="3263122"/>
                  <a:pt x="571024" y="3262189"/>
                  <a:pt x="569290" y="3262656"/>
                </a:cubicBezTo>
                <a:cubicBezTo>
                  <a:pt x="562147" y="3264837"/>
                  <a:pt x="554927" y="3266751"/>
                  <a:pt x="547754" y="3268380"/>
                </a:cubicBezTo>
                <a:cubicBezTo>
                  <a:pt x="545982" y="3268742"/>
                  <a:pt x="544925" y="3270561"/>
                  <a:pt x="545287" y="3272381"/>
                </a:cubicBezTo>
                <a:cubicBezTo>
                  <a:pt x="545659" y="3273905"/>
                  <a:pt x="547011" y="3274933"/>
                  <a:pt x="548526" y="3274933"/>
                </a:cubicBezTo>
                <a:moveTo>
                  <a:pt x="305543" y="3274933"/>
                </a:moveTo>
                <a:cubicBezTo>
                  <a:pt x="305848" y="3274933"/>
                  <a:pt x="306028" y="3274933"/>
                  <a:pt x="306314" y="3274848"/>
                </a:cubicBezTo>
                <a:cubicBezTo>
                  <a:pt x="313534" y="3273114"/>
                  <a:pt x="320993" y="3271228"/>
                  <a:pt x="328213" y="3268933"/>
                </a:cubicBezTo>
                <a:cubicBezTo>
                  <a:pt x="330032" y="3268380"/>
                  <a:pt x="330975" y="3266561"/>
                  <a:pt x="330412" y="3264751"/>
                </a:cubicBezTo>
                <a:cubicBezTo>
                  <a:pt x="329927" y="3263122"/>
                  <a:pt x="328031" y="3262189"/>
                  <a:pt x="326307" y="3262656"/>
                </a:cubicBezTo>
                <a:cubicBezTo>
                  <a:pt x="319164" y="3264837"/>
                  <a:pt x="311934" y="3266751"/>
                  <a:pt x="304800" y="3268380"/>
                </a:cubicBezTo>
                <a:cubicBezTo>
                  <a:pt x="302990" y="3268742"/>
                  <a:pt x="301952" y="3270561"/>
                  <a:pt x="302314" y="3272381"/>
                </a:cubicBezTo>
                <a:cubicBezTo>
                  <a:pt x="302685" y="3273905"/>
                  <a:pt x="304029" y="3274933"/>
                  <a:pt x="305543" y="3274933"/>
                </a:cubicBezTo>
                <a:moveTo>
                  <a:pt x="468630" y="3500409"/>
                </a:moveTo>
                <a:cubicBezTo>
                  <a:pt x="469278" y="3500409"/>
                  <a:pt x="469954" y="3500228"/>
                  <a:pt x="470516" y="3499714"/>
                </a:cubicBezTo>
                <a:cubicBezTo>
                  <a:pt x="476326" y="3495523"/>
                  <a:pt x="481489" y="3490693"/>
                  <a:pt x="485947" y="3485236"/>
                </a:cubicBezTo>
                <a:cubicBezTo>
                  <a:pt x="487089" y="3483817"/>
                  <a:pt x="486899" y="3481711"/>
                  <a:pt x="485489" y="3480597"/>
                </a:cubicBezTo>
                <a:cubicBezTo>
                  <a:pt x="484232" y="3479435"/>
                  <a:pt x="482136" y="3479616"/>
                  <a:pt x="480908" y="3481064"/>
                </a:cubicBezTo>
                <a:cubicBezTo>
                  <a:pt x="476812" y="3485988"/>
                  <a:pt x="472040" y="3490513"/>
                  <a:pt x="466725" y="3494408"/>
                </a:cubicBezTo>
                <a:cubicBezTo>
                  <a:pt x="465182" y="3495447"/>
                  <a:pt x="464905" y="3497523"/>
                  <a:pt x="465954" y="3499057"/>
                </a:cubicBezTo>
                <a:cubicBezTo>
                  <a:pt x="466630" y="3499895"/>
                  <a:pt x="467582" y="3500409"/>
                  <a:pt x="468630" y="3500409"/>
                </a:cubicBezTo>
                <a:moveTo>
                  <a:pt x="525856" y="3268094"/>
                </a:moveTo>
                <a:cubicBezTo>
                  <a:pt x="519398" y="3267399"/>
                  <a:pt x="512997" y="3265865"/>
                  <a:pt x="506911" y="3263684"/>
                </a:cubicBezTo>
                <a:cubicBezTo>
                  <a:pt x="505197" y="3263122"/>
                  <a:pt x="503301" y="3264008"/>
                  <a:pt x="502625" y="3265685"/>
                </a:cubicBezTo>
                <a:cubicBezTo>
                  <a:pt x="501958" y="3267399"/>
                  <a:pt x="502911" y="3269304"/>
                  <a:pt x="504634" y="3270009"/>
                </a:cubicBezTo>
                <a:cubicBezTo>
                  <a:pt x="511207" y="3272466"/>
                  <a:pt x="518141" y="3274085"/>
                  <a:pt x="525208" y="3274752"/>
                </a:cubicBezTo>
                <a:lnTo>
                  <a:pt x="525580" y="3274752"/>
                </a:lnTo>
                <a:cubicBezTo>
                  <a:pt x="527304" y="3274752"/>
                  <a:pt x="528714" y="3273495"/>
                  <a:pt x="528904" y="3271771"/>
                </a:cubicBezTo>
                <a:cubicBezTo>
                  <a:pt x="529009" y="3269866"/>
                  <a:pt x="527666" y="3268285"/>
                  <a:pt x="525856" y="3268094"/>
                </a:cubicBezTo>
                <a:moveTo>
                  <a:pt x="569290" y="3199781"/>
                </a:moveTo>
                <a:cubicBezTo>
                  <a:pt x="569290" y="3217678"/>
                  <a:pt x="554717" y="3232290"/>
                  <a:pt x="536810" y="3232290"/>
                </a:cubicBezTo>
                <a:cubicBezTo>
                  <a:pt x="518903" y="3232290"/>
                  <a:pt x="504349" y="3217678"/>
                  <a:pt x="504349" y="3199781"/>
                </a:cubicBezTo>
                <a:cubicBezTo>
                  <a:pt x="504349" y="3174844"/>
                  <a:pt x="529018" y="3138154"/>
                  <a:pt x="536810" y="3138154"/>
                </a:cubicBezTo>
                <a:cubicBezTo>
                  <a:pt x="544620" y="3138154"/>
                  <a:pt x="569290" y="3174844"/>
                  <a:pt x="569290" y="3199781"/>
                </a:cubicBezTo>
                <a:moveTo>
                  <a:pt x="510997" y="3199781"/>
                </a:moveTo>
                <a:cubicBezTo>
                  <a:pt x="510997" y="3213964"/>
                  <a:pt x="522618" y="3225594"/>
                  <a:pt x="536810" y="3225594"/>
                </a:cubicBezTo>
                <a:cubicBezTo>
                  <a:pt x="551107" y="3225594"/>
                  <a:pt x="562623" y="3214059"/>
                  <a:pt x="562623" y="3199781"/>
                </a:cubicBezTo>
                <a:cubicBezTo>
                  <a:pt x="562623" y="3177969"/>
                  <a:pt x="542344" y="3149784"/>
                  <a:pt x="536810" y="3145222"/>
                </a:cubicBezTo>
                <a:cubicBezTo>
                  <a:pt x="531295" y="3149784"/>
                  <a:pt x="510997" y="3177969"/>
                  <a:pt x="510997" y="3199781"/>
                </a:cubicBezTo>
                <a:moveTo>
                  <a:pt x="326307" y="3199781"/>
                </a:moveTo>
                <a:cubicBezTo>
                  <a:pt x="326307" y="3217678"/>
                  <a:pt x="311725" y="3232290"/>
                  <a:pt x="293818" y="3232290"/>
                </a:cubicBezTo>
                <a:cubicBezTo>
                  <a:pt x="275910" y="3232290"/>
                  <a:pt x="261366" y="3217678"/>
                  <a:pt x="261366" y="3199781"/>
                </a:cubicBezTo>
                <a:cubicBezTo>
                  <a:pt x="261366" y="3174844"/>
                  <a:pt x="286035" y="3138154"/>
                  <a:pt x="293818" y="3138154"/>
                </a:cubicBezTo>
                <a:cubicBezTo>
                  <a:pt x="301628" y="3138154"/>
                  <a:pt x="326307" y="3174844"/>
                  <a:pt x="326307" y="3199781"/>
                </a:cubicBezTo>
                <a:moveTo>
                  <a:pt x="268005" y="3199781"/>
                </a:moveTo>
                <a:cubicBezTo>
                  <a:pt x="268005" y="3213964"/>
                  <a:pt x="279645" y="3225594"/>
                  <a:pt x="293818" y="3225594"/>
                </a:cubicBezTo>
                <a:cubicBezTo>
                  <a:pt x="308029" y="3225594"/>
                  <a:pt x="319631" y="3214059"/>
                  <a:pt x="319631" y="3199781"/>
                </a:cubicBezTo>
                <a:cubicBezTo>
                  <a:pt x="319631" y="3177969"/>
                  <a:pt x="299361" y="3149784"/>
                  <a:pt x="293818" y="3145222"/>
                </a:cubicBezTo>
                <a:cubicBezTo>
                  <a:pt x="288312" y="3149784"/>
                  <a:pt x="268005" y="3177969"/>
                  <a:pt x="268005" y="3199781"/>
                </a:cubicBezTo>
                <a:moveTo>
                  <a:pt x="62560" y="3274933"/>
                </a:moveTo>
                <a:cubicBezTo>
                  <a:pt x="62865" y="3274933"/>
                  <a:pt x="63055" y="3274933"/>
                  <a:pt x="63322" y="3274848"/>
                </a:cubicBezTo>
                <a:cubicBezTo>
                  <a:pt x="70561" y="3273114"/>
                  <a:pt x="78000" y="3271228"/>
                  <a:pt x="85230" y="3268933"/>
                </a:cubicBezTo>
                <a:cubicBezTo>
                  <a:pt x="87039" y="3268380"/>
                  <a:pt x="88002" y="3266561"/>
                  <a:pt x="87420" y="3264751"/>
                </a:cubicBezTo>
                <a:cubicBezTo>
                  <a:pt x="86963" y="3263122"/>
                  <a:pt x="85048" y="3262189"/>
                  <a:pt x="83325" y="3262656"/>
                </a:cubicBezTo>
                <a:cubicBezTo>
                  <a:pt x="76181" y="3264837"/>
                  <a:pt x="68952" y="3266751"/>
                  <a:pt x="61817" y="3268380"/>
                </a:cubicBezTo>
                <a:cubicBezTo>
                  <a:pt x="59998" y="3268742"/>
                  <a:pt x="58950" y="3270561"/>
                  <a:pt x="59321" y="3272381"/>
                </a:cubicBezTo>
                <a:cubicBezTo>
                  <a:pt x="59693" y="3273905"/>
                  <a:pt x="61055" y="3274933"/>
                  <a:pt x="62560" y="3274933"/>
                </a:cubicBezTo>
                <a:moveTo>
                  <a:pt x="83315" y="3199781"/>
                </a:moveTo>
                <a:cubicBezTo>
                  <a:pt x="83315" y="3217678"/>
                  <a:pt x="68770" y="3232290"/>
                  <a:pt x="50863" y="3232290"/>
                </a:cubicBezTo>
                <a:cubicBezTo>
                  <a:pt x="32956" y="3232290"/>
                  <a:pt x="18373" y="3217678"/>
                  <a:pt x="18373" y="3199781"/>
                </a:cubicBezTo>
                <a:cubicBezTo>
                  <a:pt x="18373" y="3174844"/>
                  <a:pt x="43053" y="3138154"/>
                  <a:pt x="50863" y="3138154"/>
                </a:cubicBezTo>
                <a:cubicBezTo>
                  <a:pt x="58655" y="3138154"/>
                  <a:pt x="83315" y="3174844"/>
                  <a:pt x="83315" y="3199781"/>
                </a:cubicBezTo>
                <a:moveTo>
                  <a:pt x="25051" y="3199781"/>
                </a:moveTo>
                <a:cubicBezTo>
                  <a:pt x="25051" y="3213964"/>
                  <a:pt x="36652" y="3225594"/>
                  <a:pt x="50863" y="3225594"/>
                </a:cubicBezTo>
                <a:cubicBezTo>
                  <a:pt x="65046" y="3225594"/>
                  <a:pt x="76676" y="3214059"/>
                  <a:pt x="76676" y="3199781"/>
                </a:cubicBezTo>
                <a:cubicBezTo>
                  <a:pt x="76676" y="3177969"/>
                  <a:pt x="56379" y="3149784"/>
                  <a:pt x="50863" y="3145222"/>
                </a:cubicBezTo>
                <a:cubicBezTo>
                  <a:pt x="45329" y="3149784"/>
                  <a:pt x="25051" y="3177969"/>
                  <a:pt x="25051" y="3199781"/>
                </a:cubicBezTo>
                <a:moveTo>
                  <a:pt x="263909" y="3263684"/>
                </a:moveTo>
                <a:cubicBezTo>
                  <a:pt x="262223" y="3263122"/>
                  <a:pt x="260309" y="3264008"/>
                  <a:pt x="259632" y="3265685"/>
                </a:cubicBezTo>
                <a:cubicBezTo>
                  <a:pt x="258956" y="3267399"/>
                  <a:pt x="259909" y="3269304"/>
                  <a:pt x="261632" y="3270009"/>
                </a:cubicBezTo>
                <a:cubicBezTo>
                  <a:pt x="268224" y="3272466"/>
                  <a:pt x="275177" y="3274085"/>
                  <a:pt x="282216" y="3274752"/>
                </a:cubicBezTo>
                <a:lnTo>
                  <a:pt x="282587" y="3274752"/>
                </a:lnTo>
                <a:cubicBezTo>
                  <a:pt x="284321" y="3274752"/>
                  <a:pt x="285722" y="3273495"/>
                  <a:pt x="285922" y="3271771"/>
                </a:cubicBezTo>
                <a:cubicBezTo>
                  <a:pt x="286035" y="3269866"/>
                  <a:pt x="284673" y="3268285"/>
                  <a:pt x="282873" y="3268094"/>
                </a:cubicBezTo>
                <a:cubicBezTo>
                  <a:pt x="276406" y="3267399"/>
                  <a:pt x="270005" y="3265865"/>
                  <a:pt x="263909" y="3263684"/>
                </a:cubicBezTo>
                <a:moveTo>
                  <a:pt x="20936" y="3263684"/>
                </a:moveTo>
                <a:cubicBezTo>
                  <a:pt x="19231" y="3263122"/>
                  <a:pt x="17326" y="3264008"/>
                  <a:pt x="16650" y="3265685"/>
                </a:cubicBezTo>
                <a:cubicBezTo>
                  <a:pt x="15973" y="3267399"/>
                  <a:pt x="16935" y="3269304"/>
                  <a:pt x="18659" y="3270009"/>
                </a:cubicBezTo>
                <a:cubicBezTo>
                  <a:pt x="25232" y="3272466"/>
                  <a:pt x="32185" y="3274085"/>
                  <a:pt x="39233" y="3274752"/>
                </a:cubicBezTo>
                <a:lnTo>
                  <a:pt x="39605" y="3274752"/>
                </a:lnTo>
                <a:cubicBezTo>
                  <a:pt x="41329" y="3274752"/>
                  <a:pt x="42748" y="3273495"/>
                  <a:pt x="42958" y="3271771"/>
                </a:cubicBezTo>
                <a:cubicBezTo>
                  <a:pt x="43053" y="3269866"/>
                  <a:pt x="41700" y="3268285"/>
                  <a:pt x="39910" y="3268094"/>
                </a:cubicBezTo>
                <a:cubicBezTo>
                  <a:pt x="33423" y="3267399"/>
                  <a:pt x="27051" y="3265865"/>
                  <a:pt x="20936" y="3263684"/>
                </a:cubicBezTo>
                <a:moveTo>
                  <a:pt x="223742" y="3494408"/>
                </a:moveTo>
                <a:cubicBezTo>
                  <a:pt x="222209" y="3495437"/>
                  <a:pt x="221913" y="3497523"/>
                  <a:pt x="222971" y="3499057"/>
                </a:cubicBezTo>
                <a:cubicBezTo>
                  <a:pt x="223647" y="3499895"/>
                  <a:pt x="224590" y="3500409"/>
                  <a:pt x="225647" y="3500409"/>
                </a:cubicBezTo>
                <a:cubicBezTo>
                  <a:pt x="226285" y="3500409"/>
                  <a:pt x="226971" y="3500228"/>
                  <a:pt x="227647" y="3499714"/>
                </a:cubicBezTo>
                <a:cubicBezTo>
                  <a:pt x="233363" y="3495523"/>
                  <a:pt x="238592" y="3490693"/>
                  <a:pt x="243059" y="3485236"/>
                </a:cubicBezTo>
                <a:cubicBezTo>
                  <a:pt x="244183" y="3483817"/>
                  <a:pt x="244021" y="3481711"/>
                  <a:pt x="242582" y="3480597"/>
                </a:cubicBezTo>
                <a:cubicBezTo>
                  <a:pt x="241249" y="3479435"/>
                  <a:pt x="239163" y="3479616"/>
                  <a:pt x="237915" y="3481064"/>
                </a:cubicBezTo>
                <a:cubicBezTo>
                  <a:pt x="233819" y="3485988"/>
                  <a:pt x="229057" y="3490513"/>
                  <a:pt x="223742" y="3494408"/>
                </a:cubicBezTo>
                <a:moveTo>
                  <a:pt x="0" y="3481502"/>
                </a:moveTo>
                <a:lnTo>
                  <a:pt x="0" y="3485169"/>
                </a:lnTo>
                <a:cubicBezTo>
                  <a:pt x="867" y="3484045"/>
                  <a:pt x="724" y="3482636"/>
                  <a:pt x="0" y="3481502"/>
                </a:cubicBezTo>
                <a:moveTo>
                  <a:pt x="990590" y="839972"/>
                </a:moveTo>
                <a:cubicBezTo>
                  <a:pt x="997134" y="842427"/>
                  <a:pt x="1004106" y="844060"/>
                  <a:pt x="1011164" y="844716"/>
                </a:cubicBezTo>
                <a:lnTo>
                  <a:pt x="1011555" y="844716"/>
                </a:lnTo>
                <a:cubicBezTo>
                  <a:pt x="1013270" y="844716"/>
                  <a:pt x="1014689" y="843506"/>
                  <a:pt x="1014869" y="841781"/>
                </a:cubicBezTo>
                <a:cubicBezTo>
                  <a:pt x="1015069" y="839874"/>
                  <a:pt x="1013736" y="838247"/>
                  <a:pt x="1011821" y="838056"/>
                </a:cubicBezTo>
                <a:cubicBezTo>
                  <a:pt x="1005364" y="837409"/>
                  <a:pt x="998963" y="835875"/>
                  <a:pt x="992886" y="833694"/>
                </a:cubicBezTo>
                <a:cubicBezTo>
                  <a:pt x="991152" y="833131"/>
                  <a:pt x="989257" y="833973"/>
                  <a:pt x="988590" y="835684"/>
                </a:cubicBezTo>
                <a:cubicBezTo>
                  <a:pt x="987923" y="837409"/>
                  <a:pt x="988886" y="839316"/>
                  <a:pt x="990590" y="839972"/>
                </a:cubicBezTo>
                <a:moveTo>
                  <a:pt x="1055265" y="832712"/>
                </a:moveTo>
                <a:cubicBezTo>
                  <a:pt x="1048122" y="834902"/>
                  <a:pt x="1040873" y="836809"/>
                  <a:pt x="1033729" y="838437"/>
                </a:cubicBezTo>
                <a:cubicBezTo>
                  <a:pt x="1031920" y="838810"/>
                  <a:pt x="1030862" y="840628"/>
                  <a:pt x="1031253" y="842437"/>
                </a:cubicBezTo>
                <a:cubicBezTo>
                  <a:pt x="1031634" y="843971"/>
                  <a:pt x="1032967" y="845037"/>
                  <a:pt x="1034501" y="845037"/>
                </a:cubicBezTo>
                <a:cubicBezTo>
                  <a:pt x="1034777" y="845037"/>
                  <a:pt x="1034967" y="845037"/>
                  <a:pt x="1035262" y="844953"/>
                </a:cubicBezTo>
                <a:cubicBezTo>
                  <a:pt x="1042502" y="843218"/>
                  <a:pt x="1049912" y="841320"/>
                  <a:pt x="1057180" y="839037"/>
                </a:cubicBezTo>
                <a:cubicBezTo>
                  <a:pt x="1058989" y="838437"/>
                  <a:pt x="1059942" y="836619"/>
                  <a:pt x="1059361" y="834804"/>
                </a:cubicBezTo>
                <a:cubicBezTo>
                  <a:pt x="1058894" y="833131"/>
                  <a:pt x="1057065" y="832158"/>
                  <a:pt x="1055265" y="832712"/>
                </a:cubicBezTo>
                <a:moveTo>
                  <a:pt x="812282" y="832712"/>
                </a:moveTo>
                <a:cubicBezTo>
                  <a:pt x="805139" y="834902"/>
                  <a:pt x="797880" y="836809"/>
                  <a:pt x="790747" y="838437"/>
                </a:cubicBezTo>
                <a:cubicBezTo>
                  <a:pt x="788937" y="838810"/>
                  <a:pt x="787889" y="840628"/>
                  <a:pt x="788279" y="842437"/>
                </a:cubicBezTo>
                <a:cubicBezTo>
                  <a:pt x="788651" y="843971"/>
                  <a:pt x="789975" y="845037"/>
                  <a:pt x="791508" y="845037"/>
                </a:cubicBezTo>
                <a:cubicBezTo>
                  <a:pt x="791794" y="845037"/>
                  <a:pt x="791975" y="845037"/>
                  <a:pt x="792280" y="844953"/>
                </a:cubicBezTo>
                <a:cubicBezTo>
                  <a:pt x="799509" y="843218"/>
                  <a:pt x="806958" y="841320"/>
                  <a:pt x="814188" y="839037"/>
                </a:cubicBezTo>
                <a:cubicBezTo>
                  <a:pt x="815997" y="838437"/>
                  <a:pt x="816950" y="836619"/>
                  <a:pt x="816378" y="834804"/>
                </a:cubicBezTo>
                <a:cubicBezTo>
                  <a:pt x="815911" y="833131"/>
                  <a:pt x="814082" y="832158"/>
                  <a:pt x="812282" y="832712"/>
                </a:cubicBezTo>
                <a:moveTo>
                  <a:pt x="964568" y="1003221"/>
                </a:moveTo>
                <a:cubicBezTo>
                  <a:pt x="963244" y="1004468"/>
                  <a:pt x="963244" y="1006564"/>
                  <a:pt x="964568" y="1007916"/>
                </a:cubicBezTo>
                <a:cubicBezTo>
                  <a:pt x="965921" y="1009212"/>
                  <a:pt x="968016" y="1009212"/>
                  <a:pt x="969245" y="1007916"/>
                </a:cubicBezTo>
                <a:lnTo>
                  <a:pt x="985447" y="991676"/>
                </a:lnTo>
                <a:lnTo>
                  <a:pt x="985447" y="998287"/>
                </a:lnTo>
                <a:cubicBezTo>
                  <a:pt x="985647" y="1007497"/>
                  <a:pt x="982599" y="1022747"/>
                  <a:pt x="978875" y="1031729"/>
                </a:cubicBezTo>
                <a:cubicBezTo>
                  <a:pt x="978112" y="1033453"/>
                  <a:pt x="978970" y="1035310"/>
                  <a:pt x="980608" y="1036101"/>
                </a:cubicBezTo>
                <a:cubicBezTo>
                  <a:pt x="980980" y="1036282"/>
                  <a:pt x="981437" y="1036377"/>
                  <a:pt x="981913" y="1036377"/>
                </a:cubicBezTo>
                <a:cubicBezTo>
                  <a:pt x="983246" y="1036377"/>
                  <a:pt x="984485" y="1035634"/>
                  <a:pt x="984971" y="1034377"/>
                </a:cubicBezTo>
                <a:cubicBezTo>
                  <a:pt x="989143" y="1024566"/>
                  <a:pt x="992295" y="1008383"/>
                  <a:pt x="992114" y="998287"/>
                </a:cubicBezTo>
                <a:lnTo>
                  <a:pt x="992114" y="991819"/>
                </a:lnTo>
                <a:lnTo>
                  <a:pt x="1008297" y="1008012"/>
                </a:lnTo>
                <a:cubicBezTo>
                  <a:pt x="1008964" y="1008659"/>
                  <a:pt x="1009831" y="1008936"/>
                  <a:pt x="1010688" y="1008936"/>
                </a:cubicBezTo>
                <a:cubicBezTo>
                  <a:pt x="1011555" y="1008936"/>
                  <a:pt x="1012393" y="1008659"/>
                  <a:pt x="1013070" y="1008012"/>
                </a:cubicBezTo>
                <a:cubicBezTo>
                  <a:pt x="1014403" y="1006659"/>
                  <a:pt x="1014403" y="1004564"/>
                  <a:pt x="1013070" y="1003306"/>
                </a:cubicBezTo>
                <a:lnTo>
                  <a:pt x="991248" y="981494"/>
                </a:lnTo>
                <a:cubicBezTo>
                  <a:pt x="990685" y="980932"/>
                  <a:pt x="989829" y="980561"/>
                  <a:pt x="988876" y="980561"/>
                </a:cubicBezTo>
                <a:cubicBezTo>
                  <a:pt x="987923" y="980561"/>
                  <a:pt x="987142" y="980932"/>
                  <a:pt x="986485" y="981494"/>
                </a:cubicBezTo>
                <a:lnTo>
                  <a:pt x="964568" y="1003221"/>
                </a:lnTo>
                <a:close/>
                <a:moveTo>
                  <a:pt x="959244" y="809690"/>
                </a:moveTo>
                <a:cubicBezTo>
                  <a:pt x="958101" y="808253"/>
                  <a:pt x="956014" y="808062"/>
                  <a:pt x="954567" y="809235"/>
                </a:cubicBezTo>
                <a:cubicBezTo>
                  <a:pt x="953157" y="810346"/>
                  <a:pt x="952872" y="812443"/>
                  <a:pt x="954100" y="813871"/>
                </a:cubicBezTo>
                <a:cubicBezTo>
                  <a:pt x="958386" y="819318"/>
                  <a:pt x="963435" y="824159"/>
                  <a:pt x="969064" y="828257"/>
                </a:cubicBezTo>
                <a:cubicBezTo>
                  <a:pt x="969636" y="828712"/>
                  <a:pt x="970378" y="828903"/>
                  <a:pt x="971064" y="828903"/>
                </a:cubicBezTo>
                <a:cubicBezTo>
                  <a:pt x="972112" y="828903"/>
                  <a:pt x="973074" y="828433"/>
                  <a:pt x="973741" y="827596"/>
                </a:cubicBezTo>
                <a:cubicBezTo>
                  <a:pt x="974779" y="826061"/>
                  <a:pt x="974484" y="824061"/>
                  <a:pt x="972960" y="822903"/>
                </a:cubicBezTo>
                <a:cubicBezTo>
                  <a:pt x="967835" y="819141"/>
                  <a:pt x="963158" y="814625"/>
                  <a:pt x="959244" y="809690"/>
                </a:cubicBezTo>
                <a:moveTo>
                  <a:pt x="305543" y="845037"/>
                </a:moveTo>
                <a:cubicBezTo>
                  <a:pt x="305848" y="845037"/>
                  <a:pt x="306028" y="845037"/>
                  <a:pt x="306314" y="844953"/>
                </a:cubicBezTo>
                <a:cubicBezTo>
                  <a:pt x="313534" y="843218"/>
                  <a:pt x="320993" y="841320"/>
                  <a:pt x="328213" y="839037"/>
                </a:cubicBezTo>
                <a:cubicBezTo>
                  <a:pt x="330032" y="838437"/>
                  <a:pt x="330975" y="836619"/>
                  <a:pt x="330412" y="834809"/>
                </a:cubicBezTo>
                <a:cubicBezTo>
                  <a:pt x="329927" y="833131"/>
                  <a:pt x="328031" y="832158"/>
                  <a:pt x="326307" y="832712"/>
                </a:cubicBezTo>
                <a:cubicBezTo>
                  <a:pt x="319164" y="834902"/>
                  <a:pt x="311934" y="836809"/>
                  <a:pt x="304800" y="838437"/>
                </a:cubicBezTo>
                <a:cubicBezTo>
                  <a:pt x="302990" y="838810"/>
                  <a:pt x="301952" y="840628"/>
                  <a:pt x="302314" y="842437"/>
                </a:cubicBezTo>
                <a:cubicBezTo>
                  <a:pt x="302685" y="843972"/>
                  <a:pt x="304029" y="845037"/>
                  <a:pt x="305543" y="845037"/>
                </a:cubicBezTo>
                <a:moveTo>
                  <a:pt x="1265863" y="708166"/>
                </a:moveTo>
                <a:cubicBezTo>
                  <a:pt x="1273664" y="708166"/>
                  <a:pt x="1298334" y="744810"/>
                  <a:pt x="1298334" y="769786"/>
                </a:cubicBezTo>
                <a:cubicBezTo>
                  <a:pt x="1298334" y="787692"/>
                  <a:pt x="1283770" y="802249"/>
                  <a:pt x="1265863" y="802249"/>
                </a:cubicBezTo>
                <a:cubicBezTo>
                  <a:pt x="1247956" y="802249"/>
                  <a:pt x="1233383" y="787692"/>
                  <a:pt x="1233383" y="769786"/>
                </a:cubicBezTo>
                <a:cubicBezTo>
                  <a:pt x="1233383" y="744810"/>
                  <a:pt x="1258052" y="708166"/>
                  <a:pt x="1265863" y="708166"/>
                </a:cubicBezTo>
                <a:moveTo>
                  <a:pt x="1265863" y="795598"/>
                </a:moveTo>
                <a:cubicBezTo>
                  <a:pt x="1280036" y="795598"/>
                  <a:pt x="1291676" y="784064"/>
                  <a:pt x="1291676" y="769786"/>
                </a:cubicBezTo>
                <a:cubicBezTo>
                  <a:pt x="1291676" y="747973"/>
                  <a:pt x="1271397" y="719742"/>
                  <a:pt x="1265863" y="715188"/>
                </a:cubicBezTo>
                <a:cubicBezTo>
                  <a:pt x="1260329" y="719742"/>
                  <a:pt x="1240050" y="747973"/>
                  <a:pt x="1240050" y="769786"/>
                </a:cubicBezTo>
                <a:cubicBezTo>
                  <a:pt x="1240050" y="783975"/>
                  <a:pt x="1251671" y="795598"/>
                  <a:pt x="1265863" y="795598"/>
                </a:cubicBezTo>
                <a:moveTo>
                  <a:pt x="1202236" y="809690"/>
                </a:moveTo>
                <a:cubicBezTo>
                  <a:pt x="1201093" y="808253"/>
                  <a:pt x="1198997" y="808062"/>
                  <a:pt x="1197559" y="809235"/>
                </a:cubicBezTo>
                <a:cubicBezTo>
                  <a:pt x="1196140" y="810346"/>
                  <a:pt x="1195864" y="812443"/>
                  <a:pt x="1197092" y="813871"/>
                </a:cubicBezTo>
                <a:cubicBezTo>
                  <a:pt x="1201369" y="819318"/>
                  <a:pt x="1206417" y="824159"/>
                  <a:pt x="1212046" y="828257"/>
                </a:cubicBezTo>
                <a:cubicBezTo>
                  <a:pt x="1212599" y="828712"/>
                  <a:pt x="1213371" y="828903"/>
                  <a:pt x="1214047" y="828903"/>
                </a:cubicBezTo>
                <a:cubicBezTo>
                  <a:pt x="1215094" y="828903"/>
                  <a:pt x="1216047" y="828433"/>
                  <a:pt x="1216723" y="827596"/>
                </a:cubicBezTo>
                <a:cubicBezTo>
                  <a:pt x="1217762" y="826061"/>
                  <a:pt x="1217466" y="824061"/>
                  <a:pt x="1215942" y="822903"/>
                </a:cubicBezTo>
                <a:cubicBezTo>
                  <a:pt x="1210808" y="819141"/>
                  <a:pt x="1206141" y="814625"/>
                  <a:pt x="1202236" y="809690"/>
                </a:cubicBezTo>
                <a:moveTo>
                  <a:pt x="1233668" y="839972"/>
                </a:moveTo>
                <a:cubicBezTo>
                  <a:pt x="1240212" y="842427"/>
                  <a:pt x="1247175" y="844060"/>
                  <a:pt x="1254233" y="844716"/>
                </a:cubicBezTo>
                <a:lnTo>
                  <a:pt x="1254623" y="844716"/>
                </a:lnTo>
                <a:cubicBezTo>
                  <a:pt x="1256329" y="844716"/>
                  <a:pt x="1257767" y="843506"/>
                  <a:pt x="1257957" y="841781"/>
                </a:cubicBezTo>
                <a:cubicBezTo>
                  <a:pt x="1258052" y="839874"/>
                  <a:pt x="1256729" y="838247"/>
                  <a:pt x="1254890" y="838056"/>
                </a:cubicBezTo>
                <a:cubicBezTo>
                  <a:pt x="1248423" y="837409"/>
                  <a:pt x="1242050" y="835875"/>
                  <a:pt x="1235954" y="833694"/>
                </a:cubicBezTo>
                <a:cubicBezTo>
                  <a:pt x="1234231" y="833131"/>
                  <a:pt x="1232325" y="833973"/>
                  <a:pt x="1231668" y="835684"/>
                </a:cubicBezTo>
                <a:cubicBezTo>
                  <a:pt x="1231011" y="837409"/>
                  <a:pt x="1231954" y="839316"/>
                  <a:pt x="1233668" y="839972"/>
                </a:cubicBezTo>
                <a:moveTo>
                  <a:pt x="1207646" y="1003306"/>
                </a:moveTo>
                <a:cubicBezTo>
                  <a:pt x="1206236" y="1004468"/>
                  <a:pt x="1206236" y="1006554"/>
                  <a:pt x="1207560" y="1007907"/>
                </a:cubicBezTo>
                <a:cubicBezTo>
                  <a:pt x="1208904" y="1009212"/>
                  <a:pt x="1210999" y="1009212"/>
                  <a:pt x="1212237" y="1007907"/>
                </a:cubicBezTo>
                <a:lnTo>
                  <a:pt x="1228420" y="991667"/>
                </a:lnTo>
                <a:lnTo>
                  <a:pt x="1228420" y="998287"/>
                </a:lnTo>
                <a:cubicBezTo>
                  <a:pt x="1228630" y="1007488"/>
                  <a:pt x="1225582" y="1022747"/>
                  <a:pt x="1221867" y="1031719"/>
                </a:cubicBezTo>
                <a:cubicBezTo>
                  <a:pt x="1221095" y="1033453"/>
                  <a:pt x="1221943" y="1035301"/>
                  <a:pt x="1223563" y="1036091"/>
                </a:cubicBezTo>
                <a:cubicBezTo>
                  <a:pt x="1224048" y="1036272"/>
                  <a:pt x="1224420" y="1036377"/>
                  <a:pt x="1224896" y="1036377"/>
                </a:cubicBezTo>
                <a:cubicBezTo>
                  <a:pt x="1226239" y="1036377"/>
                  <a:pt x="1227468" y="1035634"/>
                  <a:pt x="1227954" y="1034377"/>
                </a:cubicBezTo>
                <a:cubicBezTo>
                  <a:pt x="1232145" y="1024557"/>
                  <a:pt x="1235278" y="1008383"/>
                  <a:pt x="1235097" y="998287"/>
                </a:cubicBezTo>
                <a:lnTo>
                  <a:pt x="1235097" y="991810"/>
                </a:lnTo>
                <a:lnTo>
                  <a:pt x="1251280" y="1008012"/>
                </a:lnTo>
                <a:cubicBezTo>
                  <a:pt x="1251947" y="1008659"/>
                  <a:pt x="1252814" y="1008926"/>
                  <a:pt x="1253671" y="1008926"/>
                </a:cubicBezTo>
                <a:cubicBezTo>
                  <a:pt x="1254519" y="1008926"/>
                  <a:pt x="1255395" y="1008659"/>
                  <a:pt x="1256043" y="1008012"/>
                </a:cubicBezTo>
                <a:cubicBezTo>
                  <a:pt x="1257395" y="1006659"/>
                  <a:pt x="1257395" y="1004554"/>
                  <a:pt x="1256043" y="1003306"/>
                </a:cubicBezTo>
                <a:lnTo>
                  <a:pt x="1234231" y="981485"/>
                </a:lnTo>
                <a:cubicBezTo>
                  <a:pt x="1233678" y="980923"/>
                  <a:pt x="1232821" y="980551"/>
                  <a:pt x="1231859" y="980551"/>
                </a:cubicBezTo>
                <a:cubicBezTo>
                  <a:pt x="1230906" y="980551"/>
                  <a:pt x="1230144" y="980923"/>
                  <a:pt x="1229458" y="981485"/>
                </a:cubicBezTo>
                <a:lnTo>
                  <a:pt x="1207646" y="1003306"/>
                </a:lnTo>
                <a:close/>
                <a:moveTo>
                  <a:pt x="1022775" y="708166"/>
                </a:moveTo>
                <a:cubicBezTo>
                  <a:pt x="1030595" y="708166"/>
                  <a:pt x="1055255" y="744810"/>
                  <a:pt x="1055255" y="769786"/>
                </a:cubicBezTo>
                <a:cubicBezTo>
                  <a:pt x="1055255" y="787692"/>
                  <a:pt x="1040778" y="802249"/>
                  <a:pt x="1022775" y="802249"/>
                </a:cubicBezTo>
                <a:cubicBezTo>
                  <a:pt x="1004868" y="802249"/>
                  <a:pt x="990295" y="787692"/>
                  <a:pt x="990295" y="769786"/>
                </a:cubicBezTo>
                <a:cubicBezTo>
                  <a:pt x="990295" y="744810"/>
                  <a:pt x="1014965" y="708166"/>
                  <a:pt x="1022775" y="708166"/>
                </a:cubicBezTo>
                <a:moveTo>
                  <a:pt x="1022871" y="795598"/>
                </a:moveTo>
                <a:cubicBezTo>
                  <a:pt x="1037082" y="795598"/>
                  <a:pt x="1048683" y="784064"/>
                  <a:pt x="1048683" y="769786"/>
                </a:cubicBezTo>
                <a:cubicBezTo>
                  <a:pt x="1048683" y="747973"/>
                  <a:pt x="1028414" y="719742"/>
                  <a:pt x="1022871" y="715188"/>
                </a:cubicBezTo>
                <a:cubicBezTo>
                  <a:pt x="1017365" y="719742"/>
                  <a:pt x="997067" y="747973"/>
                  <a:pt x="997067" y="769786"/>
                </a:cubicBezTo>
                <a:cubicBezTo>
                  <a:pt x="997067" y="783975"/>
                  <a:pt x="1008688" y="795598"/>
                  <a:pt x="1022871" y="795598"/>
                </a:cubicBezTo>
                <a:moveTo>
                  <a:pt x="504625" y="839972"/>
                </a:moveTo>
                <a:cubicBezTo>
                  <a:pt x="511207" y="842427"/>
                  <a:pt x="518141" y="844060"/>
                  <a:pt x="525208" y="844716"/>
                </a:cubicBezTo>
                <a:lnTo>
                  <a:pt x="525580" y="844716"/>
                </a:lnTo>
                <a:cubicBezTo>
                  <a:pt x="527304" y="844716"/>
                  <a:pt x="528714" y="843506"/>
                  <a:pt x="528904" y="841781"/>
                </a:cubicBezTo>
                <a:cubicBezTo>
                  <a:pt x="529009" y="839874"/>
                  <a:pt x="527666" y="838247"/>
                  <a:pt x="525846" y="838056"/>
                </a:cubicBezTo>
                <a:cubicBezTo>
                  <a:pt x="519398" y="837409"/>
                  <a:pt x="512997" y="835875"/>
                  <a:pt x="506911" y="833694"/>
                </a:cubicBezTo>
                <a:cubicBezTo>
                  <a:pt x="505197" y="833131"/>
                  <a:pt x="503301" y="833973"/>
                  <a:pt x="502625" y="835684"/>
                </a:cubicBezTo>
                <a:cubicBezTo>
                  <a:pt x="501958" y="837409"/>
                  <a:pt x="502911" y="839316"/>
                  <a:pt x="504625" y="839972"/>
                </a:cubicBezTo>
                <a:moveTo>
                  <a:pt x="478621" y="1003306"/>
                </a:moveTo>
                <a:cubicBezTo>
                  <a:pt x="477278" y="1004468"/>
                  <a:pt x="477278" y="1006554"/>
                  <a:pt x="478536" y="1007907"/>
                </a:cubicBezTo>
                <a:cubicBezTo>
                  <a:pt x="479860" y="1009212"/>
                  <a:pt x="481946" y="1009212"/>
                  <a:pt x="483184" y="1007907"/>
                </a:cubicBezTo>
                <a:lnTo>
                  <a:pt x="499386" y="991667"/>
                </a:lnTo>
                <a:lnTo>
                  <a:pt x="499386" y="998287"/>
                </a:lnTo>
                <a:cubicBezTo>
                  <a:pt x="499586" y="1007488"/>
                  <a:pt x="496528" y="1022747"/>
                  <a:pt x="492814" y="1031719"/>
                </a:cubicBezTo>
                <a:cubicBezTo>
                  <a:pt x="492052" y="1033453"/>
                  <a:pt x="492900" y="1035301"/>
                  <a:pt x="494529" y="1036091"/>
                </a:cubicBezTo>
                <a:cubicBezTo>
                  <a:pt x="494909" y="1036272"/>
                  <a:pt x="495395" y="1036377"/>
                  <a:pt x="495852" y="1036377"/>
                </a:cubicBezTo>
                <a:cubicBezTo>
                  <a:pt x="497186" y="1036377"/>
                  <a:pt x="498434" y="1035634"/>
                  <a:pt x="498900" y="1034377"/>
                </a:cubicBezTo>
                <a:cubicBezTo>
                  <a:pt x="503091" y="1024557"/>
                  <a:pt x="506235" y="1008383"/>
                  <a:pt x="506044" y="998287"/>
                </a:cubicBezTo>
                <a:lnTo>
                  <a:pt x="506044" y="991810"/>
                </a:lnTo>
                <a:lnTo>
                  <a:pt x="522246" y="1008012"/>
                </a:lnTo>
                <a:cubicBezTo>
                  <a:pt x="522904" y="1008659"/>
                  <a:pt x="523760" y="1008926"/>
                  <a:pt x="524627" y="1008926"/>
                </a:cubicBezTo>
                <a:cubicBezTo>
                  <a:pt x="525485" y="1008926"/>
                  <a:pt x="526342" y="1008659"/>
                  <a:pt x="526999" y="1008012"/>
                </a:cubicBezTo>
                <a:cubicBezTo>
                  <a:pt x="528342" y="1006659"/>
                  <a:pt x="528342" y="1004554"/>
                  <a:pt x="526999" y="1003306"/>
                </a:cubicBezTo>
                <a:lnTo>
                  <a:pt x="505206" y="981485"/>
                </a:lnTo>
                <a:cubicBezTo>
                  <a:pt x="504615" y="980923"/>
                  <a:pt x="503758" y="980551"/>
                  <a:pt x="502805" y="980551"/>
                </a:cubicBezTo>
                <a:cubicBezTo>
                  <a:pt x="501844" y="980551"/>
                  <a:pt x="501091" y="980923"/>
                  <a:pt x="500424" y="981485"/>
                </a:cubicBezTo>
                <a:lnTo>
                  <a:pt x="478621" y="1003306"/>
                </a:lnTo>
                <a:close/>
                <a:moveTo>
                  <a:pt x="473183" y="809690"/>
                </a:moveTo>
                <a:cubicBezTo>
                  <a:pt x="472040" y="808253"/>
                  <a:pt x="469945" y="808062"/>
                  <a:pt x="468516" y="809235"/>
                </a:cubicBezTo>
                <a:cubicBezTo>
                  <a:pt x="467087" y="810346"/>
                  <a:pt x="466810" y="812443"/>
                  <a:pt x="468039" y="813871"/>
                </a:cubicBezTo>
                <a:cubicBezTo>
                  <a:pt x="472316" y="819318"/>
                  <a:pt x="477364" y="824159"/>
                  <a:pt x="482994" y="828257"/>
                </a:cubicBezTo>
                <a:cubicBezTo>
                  <a:pt x="483575" y="828712"/>
                  <a:pt x="484318" y="828903"/>
                  <a:pt x="484994" y="828903"/>
                </a:cubicBezTo>
                <a:cubicBezTo>
                  <a:pt x="486051" y="828903"/>
                  <a:pt x="486994" y="828433"/>
                  <a:pt x="487670" y="827596"/>
                </a:cubicBezTo>
                <a:cubicBezTo>
                  <a:pt x="488709" y="826061"/>
                  <a:pt x="488452" y="824061"/>
                  <a:pt x="486908" y="822903"/>
                </a:cubicBezTo>
                <a:cubicBezTo>
                  <a:pt x="481765" y="819141"/>
                  <a:pt x="477183" y="814625"/>
                  <a:pt x="473183" y="809690"/>
                </a:cubicBezTo>
                <a:moveTo>
                  <a:pt x="779793" y="708166"/>
                </a:moveTo>
                <a:cubicBezTo>
                  <a:pt x="787603" y="708166"/>
                  <a:pt x="812282" y="744810"/>
                  <a:pt x="812282" y="769786"/>
                </a:cubicBezTo>
                <a:cubicBezTo>
                  <a:pt x="812282" y="787692"/>
                  <a:pt x="797690" y="802249"/>
                  <a:pt x="779793" y="802249"/>
                </a:cubicBezTo>
                <a:cubicBezTo>
                  <a:pt x="761895" y="802249"/>
                  <a:pt x="747331" y="787692"/>
                  <a:pt x="747331" y="769786"/>
                </a:cubicBezTo>
                <a:cubicBezTo>
                  <a:pt x="747331" y="744810"/>
                  <a:pt x="771982" y="708166"/>
                  <a:pt x="779793" y="708166"/>
                </a:cubicBezTo>
                <a:moveTo>
                  <a:pt x="779793" y="795598"/>
                </a:moveTo>
                <a:cubicBezTo>
                  <a:pt x="794089" y="795598"/>
                  <a:pt x="805606" y="784064"/>
                  <a:pt x="805606" y="769786"/>
                </a:cubicBezTo>
                <a:cubicBezTo>
                  <a:pt x="805606" y="747973"/>
                  <a:pt x="785336" y="719742"/>
                  <a:pt x="779793" y="715188"/>
                </a:cubicBezTo>
                <a:cubicBezTo>
                  <a:pt x="774278" y="719742"/>
                  <a:pt x="753989" y="747973"/>
                  <a:pt x="753989" y="769786"/>
                </a:cubicBezTo>
                <a:cubicBezTo>
                  <a:pt x="753989" y="783975"/>
                  <a:pt x="765610" y="795598"/>
                  <a:pt x="779793" y="795598"/>
                </a:cubicBezTo>
                <a:moveTo>
                  <a:pt x="536810" y="708166"/>
                </a:moveTo>
                <a:cubicBezTo>
                  <a:pt x="544620" y="708166"/>
                  <a:pt x="569290" y="744810"/>
                  <a:pt x="569290" y="769786"/>
                </a:cubicBezTo>
                <a:cubicBezTo>
                  <a:pt x="569290" y="787692"/>
                  <a:pt x="554717" y="802249"/>
                  <a:pt x="536810" y="802249"/>
                </a:cubicBezTo>
                <a:cubicBezTo>
                  <a:pt x="518903" y="802249"/>
                  <a:pt x="504349" y="787692"/>
                  <a:pt x="504349" y="769786"/>
                </a:cubicBezTo>
                <a:cubicBezTo>
                  <a:pt x="504349" y="744810"/>
                  <a:pt x="529018" y="708166"/>
                  <a:pt x="536810" y="708166"/>
                </a:cubicBezTo>
                <a:moveTo>
                  <a:pt x="536810" y="795598"/>
                </a:moveTo>
                <a:cubicBezTo>
                  <a:pt x="551107" y="795598"/>
                  <a:pt x="562623" y="784064"/>
                  <a:pt x="562623" y="769786"/>
                </a:cubicBezTo>
                <a:cubicBezTo>
                  <a:pt x="562623" y="747973"/>
                  <a:pt x="542344" y="719742"/>
                  <a:pt x="536810" y="715188"/>
                </a:cubicBezTo>
                <a:cubicBezTo>
                  <a:pt x="531295" y="719742"/>
                  <a:pt x="510997" y="747973"/>
                  <a:pt x="510997" y="769786"/>
                </a:cubicBezTo>
                <a:cubicBezTo>
                  <a:pt x="510997" y="783975"/>
                  <a:pt x="522618" y="795598"/>
                  <a:pt x="536810" y="795598"/>
                </a:cubicBezTo>
                <a:moveTo>
                  <a:pt x="747617" y="839972"/>
                </a:moveTo>
                <a:cubicBezTo>
                  <a:pt x="754151" y="842427"/>
                  <a:pt x="761133" y="844060"/>
                  <a:pt x="768172" y="844716"/>
                </a:cubicBezTo>
                <a:lnTo>
                  <a:pt x="768562" y="844716"/>
                </a:lnTo>
                <a:cubicBezTo>
                  <a:pt x="770287" y="844716"/>
                  <a:pt x="771706" y="843506"/>
                  <a:pt x="771877" y="841781"/>
                </a:cubicBezTo>
                <a:cubicBezTo>
                  <a:pt x="771973" y="839874"/>
                  <a:pt x="770658" y="838247"/>
                  <a:pt x="768839" y="838056"/>
                </a:cubicBezTo>
                <a:cubicBezTo>
                  <a:pt x="762372" y="837409"/>
                  <a:pt x="755980" y="835875"/>
                  <a:pt x="749894" y="833694"/>
                </a:cubicBezTo>
                <a:cubicBezTo>
                  <a:pt x="748160" y="833131"/>
                  <a:pt x="746255" y="833973"/>
                  <a:pt x="745617" y="835684"/>
                </a:cubicBezTo>
                <a:cubicBezTo>
                  <a:pt x="744931" y="837409"/>
                  <a:pt x="745884" y="839316"/>
                  <a:pt x="747617" y="839972"/>
                </a:cubicBezTo>
                <a:moveTo>
                  <a:pt x="569290" y="832712"/>
                </a:moveTo>
                <a:cubicBezTo>
                  <a:pt x="562147" y="834902"/>
                  <a:pt x="554927" y="836809"/>
                  <a:pt x="547754" y="838437"/>
                </a:cubicBezTo>
                <a:cubicBezTo>
                  <a:pt x="545982" y="838810"/>
                  <a:pt x="544925" y="840628"/>
                  <a:pt x="545287" y="842437"/>
                </a:cubicBezTo>
                <a:cubicBezTo>
                  <a:pt x="545668" y="843971"/>
                  <a:pt x="547011" y="845037"/>
                  <a:pt x="548526" y="845037"/>
                </a:cubicBezTo>
                <a:cubicBezTo>
                  <a:pt x="548811" y="845037"/>
                  <a:pt x="549011" y="845037"/>
                  <a:pt x="549287" y="844953"/>
                </a:cubicBezTo>
                <a:cubicBezTo>
                  <a:pt x="556527" y="843218"/>
                  <a:pt x="563966" y="841320"/>
                  <a:pt x="571205" y="839037"/>
                </a:cubicBezTo>
                <a:cubicBezTo>
                  <a:pt x="573024" y="838437"/>
                  <a:pt x="573967" y="836619"/>
                  <a:pt x="573395" y="834804"/>
                </a:cubicBezTo>
                <a:cubicBezTo>
                  <a:pt x="572928" y="833131"/>
                  <a:pt x="571024" y="832158"/>
                  <a:pt x="569290" y="832712"/>
                </a:cubicBezTo>
                <a:moveTo>
                  <a:pt x="721709" y="1003306"/>
                </a:moveTo>
                <a:cubicBezTo>
                  <a:pt x="720261" y="1004468"/>
                  <a:pt x="720261" y="1006554"/>
                  <a:pt x="721614" y="1007907"/>
                </a:cubicBezTo>
                <a:cubicBezTo>
                  <a:pt x="722938" y="1009212"/>
                  <a:pt x="725033" y="1009212"/>
                  <a:pt x="726253" y="1007907"/>
                </a:cubicBezTo>
                <a:lnTo>
                  <a:pt x="742474" y="991667"/>
                </a:lnTo>
                <a:lnTo>
                  <a:pt x="742474" y="998287"/>
                </a:lnTo>
                <a:cubicBezTo>
                  <a:pt x="742664" y="1007488"/>
                  <a:pt x="739616" y="1022747"/>
                  <a:pt x="735892" y="1031719"/>
                </a:cubicBezTo>
                <a:cubicBezTo>
                  <a:pt x="735216" y="1033453"/>
                  <a:pt x="735978" y="1035301"/>
                  <a:pt x="737616" y="1036091"/>
                </a:cubicBezTo>
                <a:cubicBezTo>
                  <a:pt x="738083" y="1036272"/>
                  <a:pt x="738473" y="1036377"/>
                  <a:pt x="738940" y="1036377"/>
                </a:cubicBezTo>
                <a:cubicBezTo>
                  <a:pt x="740264" y="1036377"/>
                  <a:pt x="741521" y="1035634"/>
                  <a:pt x="741979" y="1034377"/>
                </a:cubicBezTo>
                <a:cubicBezTo>
                  <a:pt x="746160" y="1024557"/>
                  <a:pt x="749322" y="1008383"/>
                  <a:pt x="749122" y="998287"/>
                </a:cubicBezTo>
                <a:lnTo>
                  <a:pt x="749122" y="991810"/>
                </a:lnTo>
                <a:lnTo>
                  <a:pt x="765334" y="1008012"/>
                </a:lnTo>
                <a:cubicBezTo>
                  <a:pt x="765972" y="1008659"/>
                  <a:pt x="766848" y="1008926"/>
                  <a:pt x="767705" y="1008926"/>
                </a:cubicBezTo>
                <a:cubicBezTo>
                  <a:pt x="768562" y="1008926"/>
                  <a:pt x="769429" y="1008659"/>
                  <a:pt x="770077" y="1008012"/>
                </a:cubicBezTo>
                <a:cubicBezTo>
                  <a:pt x="771430" y="1006659"/>
                  <a:pt x="771430" y="1004554"/>
                  <a:pt x="770077" y="1003306"/>
                </a:cubicBezTo>
                <a:lnTo>
                  <a:pt x="748265" y="981485"/>
                </a:lnTo>
                <a:cubicBezTo>
                  <a:pt x="747693" y="980923"/>
                  <a:pt x="746846" y="980551"/>
                  <a:pt x="745893" y="980551"/>
                </a:cubicBezTo>
                <a:cubicBezTo>
                  <a:pt x="744931" y="980551"/>
                  <a:pt x="744159" y="980923"/>
                  <a:pt x="743512" y="981485"/>
                </a:cubicBezTo>
                <a:lnTo>
                  <a:pt x="721709" y="1003306"/>
                </a:lnTo>
                <a:close/>
                <a:moveTo>
                  <a:pt x="716175" y="809690"/>
                </a:moveTo>
                <a:cubicBezTo>
                  <a:pt x="715042" y="808253"/>
                  <a:pt x="712937" y="808062"/>
                  <a:pt x="711508" y="809235"/>
                </a:cubicBezTo>
                <a:cubicBezTo>
                  <a:pt x="710079" y="810346"/>
                  <a:pt x="709793" y="812443"/>
                  <a:pt x="711041" y="813871"/>
                </a:cubicBezTo>
                <a:cubicBezTo>
                  <a:pt x="715308" y="819318"/>
                  <a:pt x="720347" y="824159"/>
                  <a:pt x="725986" y="828257"/>
                </a:cubicBezTo>
                <a:cubicBezTo>
                  <a:pt x="726567" y="828712"/>
                  <a:pt x="727320" y="828903"/>
                  <a:pt x="727986" y="828903"/>
                </a:cubicBezTo>
                <a:cubicBezTo>
                  <a:pt x="729024" y="828903"/>
                  <a:pt x="729977" y="828433"/>
                  <a:pt x="730662" y="827596"/>
                </a:cubicBezTo>
                <a:cubicBezTo>
                  <a:pt x="731711" y="826061"/>
                  <a:pt x="731396" y="824061"/>
                  <a:pt x="729891" y="822903"/>
                </a:cubicBezTo>
                <a:cubicBezTo>
                  <a:pt x="724748" y="819141"/>
                  <a:pt x="720176" y="814625"/>
                  <a:pt x="716175" y="809690"/>
                </a:cubicBezTo>
                <a:moveTo>
                  <a:pt x="1809722" y="566681"/>
                </a:moveTo>
                <a:cubicBezTo>
                  <a:pt x="1808588" y="565291"/>
                  <a:pt x="1806502" y="565054"/>
                  <a:pt x="1805083" y="566217"/>
                </a:cubicBezTo>
                <a:cubicBezTo>
                  <a:pt x="1803645" y="567380"/>
                  <a:pt x="1803359" y="569472"/>
                  <a:pt x="1804578" y="570863"/>
                </a:cubicBezTo>
                <a:cubicBezTo>
                  <a:pt x="1808873" y="576309"/>
                  <a:pt x="1813922" y="581188"/>
                  <a:pt x="1819541" y="585286"/>
                </a:cubicBezTo>
                <a:cubicBezTo>
                  <a:pt x="1820132" y="585750"/>
                  <a:pt x="1820856" y="585931"/>
                  <a:pt x="1821552" y="585931"/>
                </a:cubicBezTo>
                <a:cubicBezTo>
                  <a:pt x="1822589" y="585931"/>
                  <a:pt x="1823552" y="585467"/>
                  <a:pt x="1824218" y="584587"/>
                </a:cubicBezTo>
                <a:cubicBezTo>
                  <a:pt x="1825266" y="583104"/>
                  <a:pt x="1824981" y="581095"/>
                  <a:pt x="1823447" y="579933"/>
                </a:cubicBezTo>
                <a:cubicBezTo>
                  <a:pt x="1818313" y="576025"/>
                  <a:pt x="1813646" y="571663"/>
                  <a:pt x="1809722" y="566681"/>
                </a:cubicBezTo>
                <a:moveTo>
                  <a:pt x="2128056" y="2060029"/>
                </a:moveTo>
                <a:cubicBezTo>
                  <a:pt x="2128342" y="2060029"/>
                  <a:pt x="2128542" y="2060029"/>
                  <a:pt x="2128818" y="2059943"/>
                </a:cubicBezTo>
                <a:cubicBezTo>
                  <a:pt x="2136058" y="2058210"/>
                  <a:pt x="2143497" y="2056305"/>
                  <a:pt x="2150736" y="2054028"/>
                </a:cubicBezTo>
                <a:cubicBezTo>
                  <a:pt x="2152555" y="2053466"/>
                  <a:pt x="2153498" y="2051657"/>
                  <a:pt x="2152926" y="2049856"/>
                </a:cubicBezTo>
                <a:cubicBezTo>
                  <a:pt x="2152355" y="2048123"/>
                  <a:pt x="2150554" y="2047056"/>
                  <a:pt x="2148726" y="2047665"/>
                </a:cubicBezTo>
                <a:cubicBezTo>
                  <a:pt x="2141591" y="2049856"/>
                  <a:pt x="2134343" y="2051752"/>
                  <a:pt x="2127199" y="2053323"/>
                </a:cubicBezTo>
                <a:cubicBezTo>
                  <a:pt x="2125380" y="2053742"/>
                  <a:pt x="2124341" y="2055571"/>
                  <a:pt x="2124742" y="2057333"/>
                </a:cubicBezTo>
                <a:cubicBezTo>
                  <a:pt x="2125113" y="2058962"/>
                  <a:pt x="2126542" y="2060029"/>
                  <a:pt x="2128056" y="2060029"/>
                </a:cubicBezTo>
                <a:moveTo>
                  <a:pt x="2128056" y="1088003"/>
                </a:moveTo>
                <a:cubicBezTo>
                  <a:pt x="2128342" y="1088003"/>
                  <a:pt x="2128542" y="1088003"/>
                  <a:pt x="2128818" y="1087907"/>
                </a:cubicBezTo>
                <a:cubicBezTo>
                  <a:pt x="2136058" y="1086193"/>
                  <a:pt x="2143497" y="1084269"/>
                  <a:pt x="2150736" y="1082002"/>
                </a:cubicBezTo>
                <a:cubicBezTo>
                  <a:pt x="2152555" y="1081450"/>
                  <a:pt x="2153498" y="1079630"/>
                  <a:pt x="2152926" y="1077811"/>
                </a:cubicBezTo>
                <a:cubicBezTo>
                  <a:pt x="2152355" y="1076096"/>
                  <a:pt x="2150554" y="1075030"/>
                  <a:pt x="2148726" y="1075630"/>
                </a:cubicBezTo>
                <a:cubicBezTo>
                  <a:pt x="2141591" y="1077811"/>
                  <a:pt x="2134343" y="1079716"/>
                  <a:pt x="2127199" y="1081345"/>
                </a:cubicBezTo>
                <a:cubicBezTo>
                  <a:pt x="2125380" y="1081716"/>
                  <a:pt x="2124341" y="1083536"/>
                  <a:pt x="2124742" y="1085345"/>
                </a:cubicBezTo>
                <a:cubicBezTo>
                  <a:pt x="2125113" y="1086936"/>
                  <a:pt x="2126542" y="1088003"/>
                  <a:pt x="2128056" y="1088003"/>
                </a:cubicBezTo>
                <a:moveTo>
                  <a:pt x="2128056" y="1574063"/>
                </a:moveTo>
                <a:cubicBezTo>
                  <a:pt x="2128342" y="1574063"/>
                  <a:pt x="2128542" y="1574063"/>
                  <a:pt x="2128818" y="1573968"/>
                </a:cubicBezTo>
                <a:cubicBezTo>
                  <a:pt x="2136058" y="1572244"/>
                  <a:pt x="2143497" y="1570339"/>
                  <a:pt x="2150736" y="1568063"/>
                </a:cubicBezTo>
                <a:cubicBezTo>
                  <a:pt x="2152555" y="1567501"/>
                  <a:pt x="2153498" y="1565691"/>
                  <a:pt x="2152926" y="1563881"/>
                </a:cubicBezTo>
                <a:cubicBezTo>
                  <a:pt x="2152355" y="1562157"/>
                  <a:pt x="2150554" y="1561081"/>
                  <a:pt x="2148726" y="1561690"/>
                </a:cubicBezTo>
                <a:cubicBezTo>
                  <a:pt x="2141591" y="1563881"/>
                  <a:pt x="2134343" y="1565786"/>
                  <a:pt x="2127199" y="1567415"/>
                </a:cubicBezTo>
                <a:cubicBezTo>
                  <a:pt x="2125380" y="1567777"/>
                  <a:pt x="2124341" y="1569596"/>
                  <a:pt x="2124742" y="1571415"/>
                </a:cubicBezTo>
                <a:cubicBezTo>
                  <a:pt x="2125113" y="1572997"/>
                  <a:pt x="2126542" y="1574063"/>
                  <a:pt x="2128056" y="1574063"/>
                </a:cubicBezTo>
                <a:moveTo>
                  <a:pt x="1355103" y="1082935"/>
                </a:moveTo>
                <a:cubicBezTo>
                  <a:pt x="1361684" y="1085440"/>
                  <a:pt x="1368637" y="1087069"/>
                  <a:pt x="1375686" y="1087717"/>
                </a:cubicBezTo>
                <a:lnTo>
                  <a:pt x="1376057" y="1087717"/>
                </a:lnTo>
                <a:cubicBezTo>
                  <a:pt x="1377782" y="1087717"/>
                  <a:pt x="1379201" y="1086469"/>
                  <a:pt x="1379382" y="1084745"/>
                </a:cubicBezTo>
                <a:cubicBezTo>
                  <a:pt x="1379496" y="1082935"/>
                  <a:pt x="1378153" y="1081259"/>
                  <a:pt x="1376334" y="1081069"/>
                </a:cubicBezTo>
                <a:cubicBezTo>
                  <a:pt x="1369886" y="1080373"/>
                  <a:pt x="1363475" y="1078840"/>
                  <a:pt x="1357389" y="1076649"/>
                </a:cubicBezTo>
                <a:cubicBezTo>
                  <a:pt x="1355684" y="1076096"/>
                  <a:pt x="1353778" y="1076935"/>
                  <a:pt x="1353102" y="1078649"/>
                </a:cubicBezTo>
                <a:cubicBezTo>
                  <a:pt x="1352445" y="1080373"/>
                  <a:pt x="1353388" y="1082278"/>
                  <a:pt x="1355103" y="1082935"/>
                </a:cubicBezTo>
                <a:moveTo>
                  <a:pt x="2050046" y="826713"/>
                </a:moveTo>
                <a:cubicBezTo>
                  <a:pt x="2055857" y="822522"/>
                  <a:pt x="2060991" y="817680"/>
                  <a:pt x="2065487" y="812243"/>
                </a:cubicBezTo>
                <a:cubicBezTo>
                  <a:pt x="2066630" y="810806"/>
                  <a:pt x="2066439" y="808709"/>
                  <a:pt x="2065020" y="807597"/>
                </a:cubicBezTo>
                <a:cubicBezTo>
                  <a:pt x="2063753" y="806434"/>
                  <a:pt x="2061677" y="806626"/>
                  <a:pt x="2060438" y="808063"/>
                </a:cubicBezTo>
                <a:cubicBezTo>
                  <a:pt x="2056343" y="812997"/>
                  <a:pt x="2051580" y="817504"/>
                  <a:pt x="2046246" y="821406"/>
                </a:cubicBezTo>
                <a:cubicBezTo>
                  <a:pt x="2044703" y="822425"/>
                  <a:pt x="2044436" y="824531"/>
                  <a:pt x="2045484" y="826066"/>
                </a:cubicBezTo>
                <a:cubicBezTo>
                  <a:pt x="2046141" y="826903"/>
                  <a:pt x="2047084" y="827410"/>
                  <a:pt x="2048132" y="827410"/>
                </a:cubicBezTo>
                <a:cubicBezTo>
                  <a:pt x="2048808" y="827410"/>
                  <a:pt x="2049485" y="827228"/>
                  <a:pt x="2050046" y="826713"/>
                </a:cubicBezTo>
                <a:moveTo>
                  <a:pt x="2027291" y="3199781"/>
                </a:moveTo>
                <a:cubicBezTo>
                  <a:pt x="2027291" y="3217678"/>
                  <a:pt x="2012718" y="3232290"/>
                  <a:pt x="1994811" y="3232290"/>
                </a:cubicBezTo>
                <a:cubicBezTo>
                  <a:pt x="1976904" y="3232290"/>
                  <a:pt x="1962331" y="3217678"/>
                  <a:pt x="1962331" y="3199781"/>
                </a:cubicBezTo>
                <a:cubicBezTo>
                  <a:pt x="1962331" y="3174844"/>
                  <a:pt x="1987001" y="3138154"/>
                  <a:pt x="1994811" y="3138154"/>
                </a:cubicBezTo>
                <a:cubicBezTo>
                  <a:pt x="2002621" y="3138154"/>
                  <a:pt x="2027291" y="3174844"/>
                  <a:pt x="2027291" y="3199781"/>
                </a:cubicBezTo>
                <a:moveTo>
                  <a:pt x="1968998" y="3199781"/>
                </a:moveTo>
                <a:cubicBezTo>
                  <a:pt x="1968998" y="3213964"/>
                  <a:pt x="1980609" y="3225594"/>
                  <a:pt x="1994811" y="3225594"/>
                </a:cubicBezTo>
                <a:cubicBezTo>
                  <a:pt x="2009089" y="3225594"/>
                  <a:pt x="2020615" y="3214059"/>
                  <a:pt x="2020615" y="3199781"/>
                </a:cubicBezTo>
                <a:cubicBezTo>
                  <a:pt x="2020615" y="3177969"/>
                  <a:pt x="2000316" y="3149784"/>
                  <a:pt x="1994811" y="3145222"/>
                </a:cubicBezTo>
                <a:cubicBezTo>
                  <a:pt x="1989268" y="3149784"/>
                  <a:pt x="1968998" y="3177969"/>
                  <a:pt x="1968998" y="3199781"/>
                </a:cubicBezTo>
                <a:moveTo>
                  <a:pt x="2006536" y="3274933"/>
                </a:moveTo>
                <a:cubicBezTo>
                  <a:pt x="2006812" y="3274933"/>
                  <a:pt x="2006994" y="3274933"/>
                  <a:pt x="2007279" y="3274848"/>
                </a:cubicBezTo>
                <a:cubicBezTo>
                  <a:pt x="2014528" y="3273114"/>
                  <a:pt x="2021957" y="3271228"/>
                  <a:pt x="2029177" y="3268933"/>
                </a:cubicBezTo>
                <a:cubicBezTo>
                  <a:pt x="2030996" y="3268380"/>
                  <a:pt x="2031949" y="3266561"/>
                  <a:pt x="2031396" y="3264751"/>
                </a:cubicBezTo>
                <a:cubicBezTo>
                  <a:pt x="2030920" y="3263122"/>
                  <a:pt x="2028997" y="3262189"/>
                  <a:pt x="2027301" y="3262656"/>
                </a:cubicBezTo>
                <a:cubicBezTo>
                  <a:pt x="2020138" y="3264837"/>
                  <a:pt x="2012899" y="3266751"/>
                  <a:pt x="2005765" y="3268380"/>
                </a:cubicBezTo>
                <a:cubicBezTo>
                  <a:pt x="2003946" y="3268742"/>
                  <a:pt x="2002907" y="3270561"/>
                  <a:pt x="2003279" y="3272381"/>
                </a:cubicBezTo>
                <a:cubicBezTo>
                  <a:pt x="2003679" y="3273905"/>
                  <a:pt x="2005003" y="3274933"/>
                  <a:pt x="2006536" y="3274933"/>
                </a:cubicBezTo>
                <a:moveTo>
                  <a:pt x="2128056" y="2546004"/>
                </a:moveTo>
                <a:cubicBezTo>
                  <a:pt x="2128342" y="2546004"/>
                  <a:pt x="2128542" y="2546004"/>
                  <a:pt x="2128818" y="2545909"/>
                </a:cubicBezTo>
                <a:cubicBezTo>
                  <a:pt x="2136058" y="2544194"/>
                  <a:pt x="2143497" y="2542280"/>
                  <a:pt x="2150736" y="2540003"/>
                </a:cubicBezTo>
                <a:cubicBezTo>
                  <a:pt x="2152555" y="2539403"/>
                  <a:pt x="2153498" y="2537584"/>
                  <a:pt x="2152926" y="2535822"/>
                </a:cubicBezTo>
                <a:cubicBezTo>
                  <a:pt x="2152355" y="2534098"/>
                  <a:pt x="2150554" y="2533031"/>
                  <a:pt x="2148726" y="2533584"/>
                </a:cubicBezTo>
                <a:cubicBezTo>
                  <a:pt x="2141591" y="2535822"/>
                  <a:pt x="2134343" y="2537727"/>
                  <a:pt x="2127199" y="2539308"/>
                </a:cubicBezTo>
                <a:cubicBezTo>
                  <a:pt x="2125380" y="2539727"/>
                  <a:pt x="2124341" y="2541489"/>
                  <a:pt x="2124742" y="2543309"/>
                </a:cubicBezTo>
                <a:cubicBezTo>
                  <a:pt x="2125113" y="2545023"/>
                  <a:pt x="2126542" y="2546004"/>
                  <a:pt x="2128056" y="2546004"/>
                </a:cubicBezTo>
                <a:moveTo>
                  <a:pt x="2124742" y="599373"/>
                </a:moveTo>
                <a:cubicBezTo>
                  <a:pt x="2125113" y="601001"/>
                  <a:pt x="2126542" y="602029"/>
                  <a:pt x="2128056" y="602029"/>
                </a:cubicBezTo>
                <a:cubicBezTo>
                  <a:pt x="2128342" y="602029"/>
                  <a:pt x="2128542" y="602029"/>
                  <a:pt x="2128818" y="601935"/>
                </a:cubicBezTo>
                <a:cubicBezTo>
                  <a:pt x="2136048" y="600210"/>
                  <a:pt x="2143497" y="598307"/>
                  <a:pt x="2150726" y="596029"/>
                </a:cubicBezTo>
                <a:cubicBezTo>
                  <a:pt x="2152555" y="595466"/>
                  <a:pt x="2153498" y="593657"/>
                  <a:pt x="2152926" y="591839"/>
                </a:cubicBezTo>
                <a:cubicBezTo>
                  <a:pt x="2152355" y="590122"/>
                  <a:pt x="2150554" y="589095"/>
                  <a:pt x="2148726" y="589657"/>
                </a:cubicBezTo>
                <a:cubicBezTo>
                  <a:pt x="2141591" y="591839"/>
                  <a:pt x="2134343" y="593754"/>
                  <a:pt x="2127199" y="595374"/>
                </a:cubicBezTo>
                <a:cubicBezTo>
                  <a:pt x="2125380" y="595754"/>
                  <a:pt x="2124341" y="597563"/>
                  <a:pt x="2124742" y="599373"/>
                </a:cubicBezTo>
                <a:moveTo>
                  <a:pt x="2128056" y="3032065"/>
                </a:moveTo>
                <a:cubicBezTo>
                  <a:pt x="2128342" y="3032065"/>
                  <a:pt x="2128542" y="3032065"/>
                  <a:pt x="2128818" y="3031969"/>
                </a:cubicBezTo>
                <a:cubicBezTo>
                  <a:pt x="2136058" y="3030255"/>
                  <a:pt x="2143497" y="3028359"/>
                  <a:pt x="2150736" y="3026064"/>
                </a:cubicBezTo>
                <a:cubicBezTo>
                  <a:pt x="2152555" y="3025454"/>
                  <a:pt x="2153498" y="3023654"/>
                  <a:pt x="2152926" y="3021883"/>
                </a:cubicBezTo>
                <a:cubicBezTo>
                  <a:pt x="2152355" y="3020159"/>
                  <a:pt x="2150554" y="3019092"/>
                  <a:pt x="2148726" y="3019654"/>
                </a:cubicBezTo>
                <a:cubicBezTo>
                  <a:pt x="2141591" y="3021883"/>
                  <a:pt x="2134343" y="3023740"/>
                  <a:pt x="2127199" y="3025369"/>
                </a:cubicBezTo>
                <a:cubicBezTo>
                  <a:pt x="2125380" y="3025740"/>
                  <a:pt x="2124341" y="3027560"/>
                  <a:pt x="2124742" y="3029369"/>
                </a:cubicBezTo>
                <a:cubicBezTo>
                  <a:pt x="2125113" y="3030988"/>
                  <a:pt x="2126542" y="3032065"/>
                  <a:pt x="2128056" y="3032065"/>
                </a:cubicBezTo>
                <a:moveTo>
                  <a:pt x="2082156" y="592680"/>
                </a:moveTo>
                <a:cubicBezTo>
                  <a:pt x="2081479" y="594396"/>
                  <a:pt x="2082441" y="596308"/>
                  <a:pt x="2084155" y="597005"/>
                </a:cubicBezTo>
                <a:cubicBezTo>
                  <a:pt x="2090709" y="599470"/>
                  <a:pt x="2097662" y="601098"/>
                  <a:pt x="2104739" y="601750"/>
                </a:cubicBezTo>
                <a:lnTo>
                  <a:pt x="2105111" y="601750"/>
                </a:lnTo>
                <a:cubicBezTo>
                  <a:pt x="2106825" y="601750"/>
                  <a:pt x="2108245" y="600489"/>
                  <a:pt x="2108435" y="598768"/>
                </a:cubicBezTo>
                <a:cubicBezTo>
                  <a:pt x="2108521" y="596917"/>
                  <a:pt x="2107197" y="595280"/>
                  <a:pt x="2105387" y="595098"/>
                </a:cubicBezTo>
                <a:cubicBezTo>
                  <a:pt x="2098920" y="594396"/>
                  <a:pt x="2092528" y="592908"/>
                  <a:pt x="2086432" y="590681"/>
                </a:cubicBezTo>
                <a:cubicBezTo>
                  <a:pt x="2084708" y="590118"/>
                  <a:pt x="2082803" y="591006"/>
                  <a:pt x="2082156" y="592680"/>
                </a:cubicBezTo>
                <a:moveTo>
                  <a:pt x="1815074" y="760158"/>
                </a:moveTo>
                <a:cubicBezTo>
                  <a:pt x="1813722" y="761465"/>
                  <a:pt x="1813722" y="763596"/>
                  <a:pt x="1815074" y="764804"/>
                </a:cubicBezTo>
                <a:cubicBezTo>
                  <a:pt x="1816418" y="766158"/>
                  <a:pt x="1818494" y="766158"/>
                  <a:pt x="1819732" y="764804"/>
                </a:cubicBezTo>
                <a:lnTo>
                  <a:pt x="1835934" y="748624"/>
                </a:lnTo>
                <a:lnTo>
                  <a:pt x="1835934" y="755177"/>
                </a:lnTo>
                <a:cubicBezTo>
                  <a:pt x="1836125" y="764446"/>
                  <a:pt x="1833086" y="779692"/>
                  <a:pt x="1829352" y="788626"/>
                </a:cubicBezTo>
                <a:cubicBezTo>
                  <a:pt x="1828686" y="790343"/>
                  <a:pt x="1829457" y="792249"/>
                  <a:pt x="1831086" y="792989"/>
                </a:cubicBezTo>
                <a:cubicBezTo>
                  <a:pt x="1831534" y="793179"/>
                  <a:pt x="1831934" y="793314"/>
                  <a:pt x="1832400" y="793314"/>
                </a:cubicBezTo>
                <a:cubicBezTo>
                  <a:pt x="1833724" y="793314"/>
                  <a:pt x="1834991" y="792533"/>
                  <a:pt x="1835458" y="791277"/>
                </a:cubicBezTo>
                <a:cubicBezTo>
                  <a:pt x="1839640" y="781506"/>
                  <a:pt x="1842802" y="765275"/>
                  <a:pt x="1842602" y="755177"/>
                </a:cubicBezTo>
                <a:lnTo>
                  <a:pt x="1842602" y="748717"/>
                </a:lnTo>
                <a:lnTo>
                  <a:pt x="1858803" y="764902"/>
                </a:lnTo>
                <a:cubicBezTo>
                  <a:pt x="1859442" y="765604"/>
                  <a:pt x="1860309" y="765883"/>
                  <a:pt x="1861175" y="765883"/>
                </a:cubicBezTo>
                <a:cubicBezTo>
                  <a:pt x="1862033" y="765883"/>
                  <a:pt x="1862890" y="765604"/>
                  <a:pt x="1863547" y="764902"/>
                </a:cubicBezTo>
                <a:cubicBezTo>
                  <a:pt x="1864871" y="763596"/>
                  <a:pt x="1864871" y="761465"/>
                  <a:pt x="1863547" y="760251"/>
                </a:cubicBezTo>
                <a:lnTo>
                  <a:pt x="1841630" y="738346"/>
                </a:lnTo>
                <a:cubicBezTo>
                  <a:pt x="1841068" y="737792"/>
                  <a:pt x="1840230" y="737374"/>
                  <a:pt x="1839258" y="737374"/>
                </a:cubicBezTo>
                <a:cubicBezTo>
                  <a:pt x="1838297" y="737374"/>
                  <a:pt x="1837534" y="737792"/>
                  <a:pt x="1836887" y="738346"/>
                </a:cubicBezTo>
                <a:lnTo>
                  <a:pt x="1815074" y="760158"/>
                </a:lnTo>
                <a:close/>
                <a:moveTo>
                  <a:pt x="1298248" y="832712"/>
                </a:moveTo>
                <a:cubicBezTo>
                  <a:pt x="1291104" y="834902"/>
                  <a:pt x="1283846" y="836809"/>
                  <a:pt x="1276712" y="838437"/>
                </a:cubicBezTo>
                <a:cubicBezTo>
                  <a:pt x="1274893" y="838810"/>
                  <a:pt x="1273854" y="840628"/>
                  <a:pt x="1274245" y="842437"/>
                </a:cubicBezTo>
                <a:cubicBezTo>
                  <a:pt x="1274626" y="843971"/>
                  <a:pt x="1275940" y="845037"/>
                  <a:pt x="1277483" y="845037"/>
                </a:cubicBezTo>
                <a:cubicBezTo>
                  <a:pt x="1277769" y="845037"/>
                  <a:pt x="1277941" y="845037"/>
                  <a:pt x="1278255" y="844953"/>
                </a:cubicBezTo>
                <a:cubicBezTo>
                  <a:pt x="1285475" y="843218"/>
                  <a:pt x="1292904" y="841320"/>
                  <a:pt x="1300153" y="839037"/>
                </a:cubicBezTo>
                <a:cubicBezTo>
                  <a:pt x="1301953" y="838437"/>
                  <a:pt x="1302896" y="836619"/>
                  <a:pt x="1302353" y="834804"/>
                </a:cubicBezTo>
                <a:cubicBezTo>
                  <a:pt x="1301849" y="833131"/>
                  <a:pt x="1300067" y="832158"/>
                  <a:pt x="1298248" y="832712"/>
                </a:cubicBezTo>
                <a:moveTo>
                  <a:pt x="1839173" y="592680"/>
                </a:moveTo>
                <a:cubicBezTo>
                  <a:pt x="1838497" y="594396"/>
                  <a:pt x="1839458" y="596308"/>
                  <a:pt x="1841173" y="597005"/>
                </a:cubicBezTo>
                <a:cubicBezTo>
                  <a:pt x="1847716" y="599470"/>
                  <a:pt x="1854708" y="601098"/>
                  <a:pt x="1861747" y="601750"/>
                </a:cubicBezTo>
                <a:lnTo>
                  <a:pt x="1862118" y="601750"/>
                </a:lnTo>
                <a:cubicBezTo>
                  <a:pt x="1863842" y="601750"/>
                  <a:pt x="1865271" y="600489"/>
                  <a:pt x="1865443" y="598768"/>
                </a:cubicBezTo>
                <a:cubicBezTo>
                  <a:pt x="1865538" y="596917"/>
                  <a:pt x="1864214" y="595280"/>
                  <a:pt x="1862395" y="595098"/>
                </a:cubicBezTo>
                <a:cubicBezTo>
                  <a:pt x="1855937" y="594396"/>
                  <a:pt x="1849545" y="592908"/>
                  <a:pt x="1843449" y="590681"/>
                </a:cubicBezTo>
                <a:cubicBezTo>
                  <a:pt x="1841725" y="590118"/>
                  <a:pt x="1839849" y="591006"/>
                  <a:pt x="1839173" y="592680"/>
                </a:cubicBezTo>
                <a:moveTo>
                  <a:pt x="1983867" y="3268094"/>
                </a:moveTo>
                <a:cubicBezTo>
                  <a:pt x="1977371" y="3267399"/>
                  <a:pt x="1970998" y="3265865"/>
                  <a:pt x="1964903" y="3263684"/>
                </a:cubicBezTo>
                <a:cubicBezTo>
                  <a:pt x="1963188" y="3263122"/>
                  <a:pt x="1961283" y="3264008"/>
                  <a:pt x="1960597" y="3265685"/>
                </a:cubicBezTo>
                <a:cubicBezTo>
                  <a:pt x="1959959" y="3267399"/>
                  <a:pt x="1960912" y="3269304"/>
                  <a:pt x="1962598" y="3270009"/>
                </a:cubicBezTo>
                <a:cubicBezTo>
                  <a:pt x="1969189" y="3272466"/>
                  <a:pt x="1976132" y="3274085"/>
                  <a:pt x="1983181" y="3274752"/>
                </a:cubicBezTo>
                <a:lnTo>
                  <a:pt x="1983553" y="3274752"/>
                </a:lnTo>
                <a:cubicBezTo>
                  <a:pt x="1985286" y="3274752"/>
                  <a:pt x="1986715" y="3273495"/>
                  <a:pt x="1986906" y="3271771"/>
                </a:cubicBezTo>
                <a:cubicBezTo>
                  <a:pt x="1987001" y="3269866"/>
                  <a:pt x="1985657" y="3268285"/>
                  <a:pt x="1983867" y="3268094"/>
                </a:cubicBezTo>
                <a:moveTo>
                  <a:pt x="1662674" y="589657"/>
                </a:moveTo>
                <a:cubicBezTo>
                  <a:pt x="1655530" y="591839"/>
                  <a:pt x="1648301" y="593754"/>
                  <a:pt x="1641138" y="595374"/>
                </a:cubicBezTo>
                <a:cubicBezTo>
                  <a:pt x="1639328" y="595754"/>
                  <a:pt x="1638272" y="597563"/>
                  <a:pt x="1638652" y="599373"/>
                </a:cubicBezTo>
                <a:cubicBezTo>
                  <a:pt x="1639138" y="601001"/>
                  <a:pt x="1640491" y="602029"/>
                  <a:pt x="1641996" y="602029"/>
                </a:cubicBezTo>
                <a:cubicBezTo>
                  <a:pt x="1642272" y="602029"/>
                  <a:pt x="1642481" y="602029"/>
                  <a:pt x="1642767" y="601935"/>
                </a:cubicBezTo>
                <a:cubicBezTo>
                  <a:pt x="1649996" y="600210"/>
                  <a:pt x="1657445" y="598307"/>
                  <a:pt x="1664665" y="596029"/>
                </a:cubicBezTo>
                <a:cubicBezTo>
                  <a:pt x="1666484" y="595466"/>
                  <a:pt x="1667437" y="593657"/>
                  <a:pt x="1666847" y="591839"/>
                </a:cubicBezTo>
                <a:cubicBezTo>
                  <a:pt x="1666304" y="590122"/>
                  <a:pt x="1664484" y="589095"/>
                  <a:pt x="1662674" y="589657"/>
                </a:cubicBezTo>
                <a:moveTo>
                  <a:pt x="1873358" y="465149"/>
                </a:moveTo>
                <a:cubicBezTo>
                  <a:pt x="1881159" y="465149"/>
                  <a:pt x="1905838" y="501848"/>
                  <a:pt x="1905838" y="526777"/>
                </a:cubicBezTo>
                <a:cubicBezTo>
                  <a:pt x="1905838" y="544683"/>
                  <a:pt x="1891256" y="559287"/>
                  <a:pt x="1873358" y="559287"/>
                </a:cubicBezTo>
                <a:cubicBezTo>
                  <a:pt x="1855451" y="559287"/>
                  <a:pt x="1840887" y="544683"/>
                  <a:pt x="1840887" y="526777"/>
                </a:cubicBezTo>
                <a:cubicBezTo>
                  <a:pt x="1840887" y="501848"/>
                  <a:pt x="1865547" y="465149"/>
                  <a:pt x="1873358" y="465149"/>
                </a:cubicBezTo>
                <a:moveTo>
                  <a:pt x="1873358" y="552589"/>
                </a:moveTo>
                <a:cubicBezTo>
                  <a:pt x="1887560" y="552589"/>
                  <a:pt x="1899171" y="541055"/>
                  <a:pt x="1899171" y="526777"/>
                </a:cubicBezTo>
                <a:cubicBezTo>
                  <a:pt x="1899171" y="504964"/>
                  <a:pt x="1878892" y="476781"/>
                  <a:pt x="1873358" y="472218"/>
                </a:cubicBezTo>
                <a:cubicBezTo>
                  <a:pt x="1867843" y="476781"/>
                  <a:pt x="1847545" y="504964"/>
                  <a:pt x="1847545" y="526777"/>
                </a:cubicBezTo>
                <a:cubicBezTo>
                  <a:pt x="1847545" y="540958"/>
                  <a:pt x="1859166" y="552589"/>
                  <a:pt x="1873358" y="552589"/>
                </a:cubicBezTo>
                <a:moveTo>
                  <a:pt x="2058038" y="760158"/>
                </a:moveTo>
                <a:cubicBezTo>
                  <a:pt x="2056714" y="761465"/>
                  <a:pt x="2056714" y="763596"/>
                  <a:pt x="2058038" y="764804"/>
                </a:cubicBezTo>
                <a:cubicBezTo>
                  <a:pt x="2059391" y="766158"/>
                  <a:pt x="2061486" y="766158"/>
                  <a:pt x="2062715" y="764804"/>
                </a:cubicBezTo>
                <a:lnTo>
                  <a:pt x="2078927" y="748624"/>
                </a:lnTo>
                <a:lnTo>
                  <a:pt x="2078927" y="755177"/>
                </a:lnTo>
                <a:cubicBezTo>
                  <a:pt x="2079117" y="764446"/>
                  <a:pt x="2076059" y="779692"/>
                  <a:pt x="2072344" y="788626"/>
                </a:cubicBezTo>
                <a:cubicBezTo>
                  <a:pt x="2071583" y="790343"/>
                  <a:pt x="2072431" y="792249"/>
                  <a:pt x="2074059" y="792989"/>
                </a:cubicBezTo>
                <a:cubicBezTo>
                  <a:pt x="2074430" y="793179"/>
                  <a:pt x="2074916" y="793314"/>
                  <a:pt x="2075383" y="793314"/>
                </a:cubicBezTo>
                <a:cubicBezTo>
                  <a:pt x="2076716" y="793314"/>
                  <a:pt x="2077965" y="792533"/>
                  <a:pt x="2078431" y="791277"/>
                </a:cubicBezTo>
                <a:cubicBezTo>
                  <a:pt x="2082622" y="781506"/>
                  <a:pt x="2085756" y="765275"/>
                  <a:pt x="2085575" y="755177"/>
                </a:cubicBezTo>
                <a:lnTo>
                  <a:pt x="2085575" y="748717"/>
                </a:lnTo>
                <a:lnTo>
                  <a:pt x="2101777" y="764902"/>
                </a:lnTo>
                <a:cubicBezTo>
                  <a:pt x="2102434" y="765604"/>
                  <a:pt x="2103292" y="765883"/>
                  <a:pt x="2104158" y="765883"/>
                </a:cubicBezTo>
                <a:cubicBezTo>
                  <a:pt x="2105015" y="765883"/>
                  <a:pt x="2105873" y="765604"/>
                  <a:pt x="2106530" y="764902"/>
                </a:cubicBezTo>
                <a:cubicBezTo>
                  <a:pt x="2107873" y="763596"/>
                  <a:pt x="2107873" y="761465"/>
                  <a:pt x="2106530" y="760251"/>
                </a:cubicBezTo>
                <a:lnTo>
                  <a:pt x="2084622" y="738346"/>
                </a:lnTo>
                <a:cubicBezTo>
                  <a:pt x="2084070" y="737792"/>
                  <a:pt x="2083203" y="737374"/>
                  <a:pt x="2082251" y="737374"/>
                </a:cubicBezTo>
                <a:cubicBezTo>
                  <a:pt x="2081298" y="737374"/>
                  <a:pt x="2080527" y="737792"/>
                  <a:pt x="2079860" y="738346"/>
                </a:cubicBezTo>
                <a:lnTo>
                  <a:pt x="2058038" y="760158"/>
                </a:lnTo>
                <a:close/>
                <a:moveTo>
                  <a:pt x="2052714" y="566681"/>
                </a:moveTo>
                <a:cubicBezTo>
                  <a:pt x="2051571" y="565291"/>
                  <a:pt x="2049475" y="565054"/>
                  <a:pt x="2048047" y="566217"/>
                </a:cubicBezTo>
                <a:cubicBezTo>
                  <a:pt x="2046627" y="567380"/>
                  <a:pt x="2046341" y="569472"/>
                  <a:pt x="2047570" y="570863"/>
                </a:cubicBezTo>
                <a:cubicBezTo>
                  <a:pt x="2051847" y="576309"/>
                  <a:pt x="2056895" y="581188"/>
                  <a:pt x="2062524" y="585286"/>
                </a:cubicBezTo>
                <a:cubicBezTo>
                  <a:pt x="2063115" y="585750"/>
                  <a:pt x="2063849" y="585931"/>
                  <a:pt x="2064525" y="585931"/>
                </a:cubicBezTo>
                <a:cubicBezTo>
                  <a:pt x="2065582" y="585931"/>
                  <a:pt x="2066525" y="585467"/>
                  <a:pt x="2067201" y="584587"/>
                </a:cubicBezTo>
                <a:cubicBezTo>
                  <a:pt x="2068240" y="583104"/>
                  <a:pt x="2067953" y="581095"/>
                  <a:pt x="2066439" y="579933"/>
                </a:cubicBezTo>
                <a:cubicBezTo>
                  <a:pt x="2061296" y="576025"/>
                  <a:pt x="2056619" y="571663"/>
                  <a:pt x="2052714" y="566681"/>
                </a:cubicBezTo>
                <a:moveTo>
                  <a:pt x="1905667" y="589657"/>
                </a:moveTo>
                <a:cubicBezTo>
                  <a:pt x="1898523" y="591839"/>
                  <a:pt x="1891256" y="593754"/>
                  <a:pt x="1884121" y="595374"/>
                </a:cubicBezTo>
                <a:cubicBezTo>
                  <a:pt x="1882311" y="595754"/>
                  <a:pt x="1881254" y="597563"/>
                  <a:pt x="1881645" y="599373"/>
                </a:cubicBezTo>
                <a:cubicBezTo>
                  <a:pt x="1882121" y="601001"/>
                  <a:pt x="1883559" y="602029"/>
                  <a:pt x="1884979" y="602029"/>
                </a:cubicBezTo>
                <a:cubicBezTo>
                  <a:pt x="1885264" y="602029"/>
                  <a:pt x="1885483" y="602029"/>
                  <a:pt x="1885750" y="601935"/>
                </a:cubicBezTo>
                <a:cubicBezTo>
                  <a:pt x="1892989" y="600210"/>
                  <a:pt x="1900418" y="598307"/>
                  <a:pt x="1907667" y="596029"/>
                </a:cubicBezTo>
                <a:cubicBezTo>
                  <a:pt x="1909467" y="595466"/>
                  <a:pt x="1910429" y="593657"/>
                  <a:pt x="1909829" y="591839"/>
                </a:cubicBezTo>
                <a:cubicBezTo>
                  <a:pt x="1909296" y="590122"/>
                  <a:pt x="1907467" y="589095"/>
                  <a:pt x="1905667" y="589657"/>
                </a:cubicBezTo>
                <a:moveTo>
                  <a:pt x="1254900" y="3268094"/>
                </a:moveTo>
                <a:cubicBezTo>
                  <a:pt x="1248423" y="3267399"/>
                  <a:pt x="1242050" y="3265865"/>
                  <a:pt x="1235954" y="3263684"/>
                </a:cubicBezTo>
                <a:cubicBezTo>
                  <a:pt x="1234231" y="3263122"/>
                  <a:pt x="1232325" y="3264008"/>
                  <a:pt x="1231668" y="3265685"/>
                </a:cubicBezTo>
                <a:cubicBezTo>
                  <a:pt x="1231011" y="3267399"/>
                  <a:pt x="1231954" y="3269304"/>
                  <a:pt x="1233668" y="3270009"/>
                </a:cubicBezTo>
                <a:cubicBezTo>
                  <a:pt x="1240221" y="3272466"/>
                  <a:pt x="1247175" y="3274085"/>
                  <a:pt x="1254233" y="3274752"/>
                </a:cubicBezTo>
                <a:lnTo>
                  <a:pt x="1254623" y="3274752"/>
                </a:lnTo>
                <a:cubicBezTo>
                  <a:pt x="1256329" y="3274752"/>
                  <a:pt x="1257767" y="3273495"/>
                  <a:pt x="1257957" y="3271771"/>
                </a:cubicBezTo>
                <a:cubicBezTo>
                  <a:pt x="1258052" y="3269866"/>
                  <a:pt x="1256729" y="3268285"/>
                  <a:pt x="1254900" y="3268094"/>
                </a:cubicBezTo>
                <a:moveTo>
                  <a:pt x="1055255" y="3199781"/>
                </a:moveTo>
                <a:cubicBezTo>
                  <a:pt x="1055255" y="3217678"/>
                  <a:pt x="1040778" y="3232290"/>
                  <a:pt x="1022775" y="3232290"/>
                </a:cubicBezTo>
                <a:cubicBezTo>
                  <a:pt x="1004868" y="3232290"/>
                  <a:pt x="990295" y="3217678"/>
                  <a:pt x="990295" y="3199781"/>
                </a:cubicBezTo>
                <a:cubicBezTo>
                  <a:pt x="990295" y="3174844"/>
                  <a:pt x="1014965" y="3138154"/>
                  <a:pt x="1022775" y="3138154"/>
                </a:cubicBezTo>
                <a:cubicBezTo>
                  <a:pt x="1030595" y="3138154"/>
                  <a:pt x="1055255" y="3174844"/>
                  <a:pt x="1055255" y="3199781"/>
                </a:cubicBezTo>
                <a:moveTo>
                  <a:pt x="997067" y="3199781"/>
                </a:moveTo>
                <a:cubicBezTo>
                  <a:pt x="997067" y="3213964"/>
                  <a:pt x="1008688" y="3225594"/>
                  <a:pt x="1022871" y="3225594"/>
                </a:cubicBezTo>
                <a:cubicBezTo>
                  <a:pt x="1037082" y="3225594"/>
                  <a:pt x="1048683" y="3214059"/>
                  <a:pt x="1048683" y="3199781"/>
                </a:cubicBezTo>
                <a:cubicBezTo>
                  <a:pt x="1048683" y="3177969"/>
                  <a:pt x="1028414" y="3149784"/>
                  <a:pt x="1022871" y="3145222"/>
                </a:cubicBezTo>
                <a:cubicBezTo>
                  <a:pt x="1017365" y="3149784"/>
                  <a:pt x="997067" y="3177969"/>
                  <a:pt x="997067" y="3199781"/>
                </a:cubicBezTo>
                <a:moveTo>
                  <a:pt x="1034501" y="3274933"/>
                </a:moveTo>
                <a:cubicBezTo>
                  <a:pt x="1034777" y="3274933"/>
                  <a:pt x="1034967" y="3274933"/>
                  <a:pt x="1035262" y="3274848"/>
                </a:cubicBezTo>
                <a:cubicBezTo>
                  <a:pt x="1042502" y="3273114"/>
                  <a:pt x="1049912" y="3271228"/>
                  <a:pt x="1057180" y="3268933"/>
                </a:cubicBezTo>
                <a:cubicBezTo>
                  <a:pt x="1058989" y="3268380"/>
                  <a:pt x="1059942" y="3266561"/>
                  <a:pt x="1059361" y="3264751"/>
                </a:cubicBezTo>
                <a:cubicBezTo>
                  <a:pt x="1058894" y="3263122"/>
                  <a:pt x="1057075" y="3262189"/>
                  <a:pt x="1055265" y="3262656"/>
                </a:cubicBezTo>
                <a:cubicBezTo>
                  <a:pt x="1048122" y="3264837"/>
                  <a:pt x="1040873" y="3266751"/>
                  <a:pt x="1033729" y="3268380"/>
                </a:cubicBezTo>
                <a:cubicBezTo>
                  <a:pt x="1031910" y="3268742"/>
                  <a:pt x="1030871" y="3270561"/>
                  <a:pt x="1031262" y="3272381"/>
                </a:cubicBezTo>
                <a:cubicBezTo>
                  <a:pt x="1031634" y="3273905"/>
                  <a:pt x="1032967" y="3274933"/>
                  <a:pt x="1034501" y="3274933"/>
                </a:cubicBezTo>
                <a:moveTo>
                  <a:pt x="1298334" y="3199781"/>
                </a:moveTo>
                <a:cubicBezTo>
                  <a:pt x="1298334" y="3217678"/>
                  <a:pt x="1283770" y="3232290"/>
                  <a:pt x="1265863" y="3232290"/>
                </a:cubicBezTo>
                <a:cubicBezTo>
                  <a:pt x="1247956" y="3232290"/>
                  <a:pt x="1233383" y="3217678"/>
                  <a:pt x="1233383" y="3199781"/>
                </a:cubicBezTo>
                <a:cubicBezTo>
                  <a:pt x="1233383" y="3174844"/>
                  <a:pt x="1258052" y="3138154"/>
                  <a:pt x="1265863" y="3138154"/>
                </a:cubicBezTo>
                <a:cubicBezTo>
                  <a:pt x="1273664" y="3138154"/>
                  <a:pt x="1298334" y="3174844"/>
                  <a:pt x="1298334" y="3199781"/>
                </a:cubicBezTo>
                <a:moveTo>
                  <a:pt x="1240050" y="3199781"/>
                </a:moveTo>
                <a:cubicBezTo>
                  <a:pt x="1240050" y="3213964"/>
                  <a:pt x="1251671" y="3225594"/>
                  <a:pt x="1265863" y="3225594"/>
                </a:cubicBezTo>
                <a:cubicBezTo>
                  <a:pt x="1280036" y="3225594"/>
                  <a:pt x="1291676" y="3214059"/>
                  <a:pt x="1291676" y="3199781"/>
                </a:cubicBezTo>
                <a:cubicBezTo>
                  <a:pt x="1291676" y="3177969"/>
                  <a:pt x="1271397" y="3149784"/>
                  <a:pt x="1265863" y="3145222"/>
                </a:cubicBezTo>
                <a:cubicBezTo>
                  <a:pt x="1260329" y="3149784"/>
                  <a:pt x="1240050" y="3177969"/>
                  <a:pt x="1240050" y="3199781"/>
                </a:cubicBezTo>
                <a:moveTo>
                  <a:pt x="1011821" y="3268094"/>
                </a:moveTo>
                <a:cubicBezTo>
                  <a:pt x="1005364" y="3267399"/>
                  <a:pt x="998963" y="3265865"/>
                  <a:pt x="992886" y="3263684"/>
                </a:cubicBezTo>
                <a:cubicBezTo>
                  <a:pt x="991152" y="3263122"/>
                  <a:pt x="989257" y="3264008"/>
                  <a:pt x="988590" y="3265685"/>
                </a:cubicBezTo>
                <a:cubicBezTo>
                  <a:pt x="987923" y="3267399"/>
                  <a:pt x="988886" y="3269304"/>
                  <a:pt x="990590" y="3270009"/>
                </a:cubicBezTo>
                <a:cubicBezTo>
                  <a:pt x="997144" y="3272466"/>
                  <a:pt x="1004097" y="3274085"/>
                  <a:pt x="1011164" y="3274752"/>
                </a:cubicBezTo>
                <a:lnTo>
                  <a:pt x="1011555" y="3274752"/>
                </a:lnTo>
                <a:cubicBezTo>
                  <a:pt x="1013270" y="3274752"/>
                  <a:pt x="1014689" y="3273495"/>
                  <a:pt x="1014869" y="3271771"/>
                </a:cubicBezTo>
                <a:cubicBezTo>
                  <a:pt x="1015069" y="3269866"/>
                  <a:pt x="1013736" y="3268285"/>
                  <a:pt x="1011821" y="3268094"/>
                </a:cubicBezTo>
                <a:moveTo>
                  <a:pt x="711708" y="3500409"/>
                </a:moveTo>
                <a:cubicBezTo>
                  <a:pt x="712346" y="3500409"/>
                  <a:pt x="713032" y="3500228"/>
                  <a:pt x="713708" y="3499714"/>
                </a:cubicBezTo>
                <a:cubicBezTo>
                  <a:pt x="719404" y="3495523"/>
                  <a:pt x="724652" y="3490693"/>
                  <a:pt x="729129" y="3485236"/>
                </a:cubicBezTo>
                <a:cubicBezTo>
                  <a:pt x="730262" y="3483817"/>
                  <a:pt x="730082" y="3481711"/>
                  <a:pt x="728653" y="3480597"/>
                </a:cubicBezTo>
                <a:cubicBezTo>
                  <a:pt x="727214" y="3479435"/>
                  <a:pt x="725128" y="3479616"/>
                  <a:pt x="723985" y="3481064"/>
                </a:cubicBezTo>
                <a:cubicBezTo>
                  <a:pt x="719890" y="3485988"/>
                  <a:pt x="715127" y="3490513"/>
                  <a:pt x="709803" y="3494408"/>
                </a:cubicBezTo>
                <a:cubicBezTo>
                  <a:pt x="708270" y="3495447"/>
                  <a:pt x="707984" y="3497523"/>
                  <a:pt x="709031" y="3499057"/>
                </a:cubicBezTo>
                <a:cubicBezTo>
                  <a:pt x="709708" y="3499895"/>
                  <a:pt x="710641" y="3500409"/>
                  <a:pt x="711708" y="3500409"/>
                </a:cubicBezTo>
                <a:moveTo>
                  <a:pt x="1197664" y="3500409"/>
                </a:moveTo>
                <a:cubicBezTo>
                  <a:pt x="1198321" y="3500409"/>
                  <a:pt x="1198997" y="3500228"/>
                  <a:pt x="1199664" y="3499714"/>
                </a:cubicBezTo>
                <a:cubicBezTo>
                  <a:pt x="1205370" y="3495523"/>
                  <a:pt x="1210599" y="3490693"/>
                  <a:pt x="1215104" y="3485236"/>
                </a:cubicBezTo>
                <a:cubicBezTo>
                  <a:pt x="1216237" y="3483817"/>
                  <a:pt x="1216047" y="3481711"/>
                  <a:pt x="1214599" y="3480597"/>
                </a:cubicBezTo>
                <a:cubicBezTo>
                  <a:pt x="1213189" y="3479435"/>
                  <a:pt x="1211103" y="3479616"/>
                  <a:pt x="1209961" y="3481064"/>
                </a:cubicBezTo>
                <a:cubicBezTo>
                  <a:pt x="1205856" y="3485988"/>
                  <a:pt x="1201093" y="3490513"/>
                  <a:pt x="1195740" y="3494408"/>
                </a:cubicBezTo>
                <a:cubicBezTo>
                  <a:pt x="1194235" y="3495447"/>
                  <a:pt x="1193949" y="3497523"/>
                  <a:pt x="1194997" y="3499057"/>
                </a:cubicBezTo>
                <a:cubicBezTo>
                  <a:pt x="1195664" y="3499895"/>
                  <a:pt x="1196607" y="3500409"/>
                  <a:pt x="1197664" y="3500409"/>
                </a:cubicBezTo>
                <a:moveTo>
                  <a:pt x="768839" y="3268094"/>
                </a:moveTo>
                <a:cubicBezTo>
                  <a:pt x="762372" y="3267399"/>
                  <a:pt x="755980" y="3265865"/>
                  <a:pt x="749894" y="3263684"/>
                </a:cubicBezTo>
                <a:cubicBezTo>
                  <a:pt x="748160" y="3263122"/>
                  <a:pt x="746255" y="3264008"/>
                  <a:pt x="745627" y="3265685"/>
                </a:cubicBezTo>
                <a:cubicBezTo>
                  <a:pt x="744931" y="3267399"/>
                  <a:pt x="745884" y="3269304"/>
                  <a:pt x="747617" y="3270009"/>
                </a:cubicBezTo>
                <a:cubicBezTo>
                  <a:pt x="754161" y="3272466"/>
                  <a:pt x="761133" y="3274085"/>
                  <a:pt x="768172" y="3274752"/>
                </a:cubicBezTo>
                <a:lnTo>
                  <a:pt x="768562" y="3274752"/>
                </a:lnTo>
                <a:cubicBezTo>
                  <a:pt x="770287" y="3274752"/>
                  <a:pt x="771706" y="3273495"/>
                  <a:pt x="771877" y="3271771"/>
                </a:cubicBezTo>
                <a:cubicBezTo>
                  <a:pt x="771973" y="3269866"/>
                  <a:pt x="770658" y="3268285"/>
                  <a:pt x="768839" y="3268094"/>
                </a:cubicBezTo>
                <a:moveTo>
                  <a:pt x="954662" y="3500409"/>
                </a:moveTo>
                <a:cubicBezTo>
                  <a:pt x="955348" y="3500409"/>
                  <a:pt x="956014" y="3500228"/>
                  <a:pt x="956577" y="3499714"/>
                </a:cubicBezTo>
                <a:cubicBezTo>
                  <a:pt x="962377" y="3495523"/>
                  <a:pt x="967521" y="3490693"/>
                  <a:pt x="972017" y="3485236"/>
                </a:cubicBezTo>
                <a:cubicBezTo>
                  <a:pt x="973131" y="3483817"/>
                  <a:pt x="972969" y="3481711"/>
                  <a:pt x="971522" y="3480597"/>
                </a:cubicBezTo>
                <a:cubicBezTo>
                  <a:pt x="970207" y="3479435"/>
                  <a:pt x="968111" y="3479616"/>
                  <a:pt x="966968" y="3481064"/>
                </a:cubicBezTo>
                <a:cubicBezTo>
                  <a:pt x="962882" y="3485988"/>
                  <a:pt x="958110" y="3490513"/>
                  <a:pt x="952785" y="3494408"/>
                </a:cubicBezTo>
                <a:cubicBezTo>
                  <a:pt x="951243" y="3495447"/>
                  <a:pt x="950966" y="3497523"/>
                  <a:pt x="952024" y="3499057"/>
                </a:cubicBezTo>
                <a:cubicBezTo>
                  <a:pt x="952662" y="3499895"/>
                  <a:pt x="953624" y="3500409"/>
                  <a:pt x="954662" y="3500409"/>
                </a:cubicBezTo>
                <a:moveTo>
                  <a:pt x="1926707" y="3500409"/>
                </a:moveTo>
                <a:cubicBezTo>
                  <a:pt x="1927364" y="3500409"/>
                  <a:pt x="1928022" y="3500228"/>
                  <a:pt x="1928613" y="3499714"/>
                </a:cubicBezTo>
                <a:cubicBezTo>
                  <a:pt x="1934413" y="3495523"/>
                  <a:pt x="1939557" y="3490693"/>
                  <a:pt x="1944043" y="3485236"/>
                </a:cubicBezTo>
                <a:cubicBezTo>
                  <a:pt x="1945176" y="3483817"/>
                  <a:pt x="1945014" y="3481711"/>
                  <a:pt x="1943557" y="3480597"/>
                </a:cubicBezTo>
                <a:cubicBezTo>
                  <a:pt x="1942233" y="3479435"/>
                  <a:pt x="1940147" y="3479616"/>
                  <a:pt x="1938985" y="3481064"/>
                </a:cubicBezTo>
                <a:cubicBezTo>
                  <a:pt x="1934890" y="3485988"/>
                  <a:pt x="1930136" y="3490513"/>
                  <a:pt x="1924793" y="3494408"/>
                </a:cubicBezTo>
                <a:cubicBezTo>
                  <a:pt x="1923279" y="3495447"/>
                  <a:pt x="1922973" y="3497523"/>
                  <a:pt x="1924022" y="3499057"/>
                </a:cubicBezTo>
                <a:cubicBezTo>
                  <a:pt x="1924707" y="3499895"/>
                  <a:pt x="1925650" y="3500409"/>
                  <a:pt x="1926707" y="3500409"/>
                </a:cubicBezTo>
                <a:moveTo>
                  <a:pt x="791508" y="3274933"/>
                </a:moveTo>
                <a:cubicBezTo>
                  <a:pt x="791794" y="3274933"/>
                  <a:pt x="791975" y="3274933"/>
                  <a:pt x="792280" y="3274848"/>
                </a:cubicBezTo>
                <a:cubicBezTo>
                  <a:pt x="799509" y="3273114"/>
                  <a:pt x="806958" y="3271228"/>
                  <a:pt x="814188" y="3268933"/>
                </a:cubicBezTo>
                <a:cubicBezTo>
                  <a:pt x="815997" y="3268380"/>
                  <a:pt x="816950" y="3266561"/>
                  <a:pt x="816378" y="3264751"/>
                </a:cubicBezTo>
                <a:cubicBezTo>
                  <a:pt x="815911" y="3263122"/>
                  <a:pt x="814092" y="3262189"/>
                  <a:pt x="812282" y="3262656"/>
                </a:cubicBezTo>
                <a:cubicBezTo>
                  <a:pt x="805139" y="3264837"/>
                  <a:pt x="797880" y="3266751"/>
                  <a:pt x="790747" y="3268380"/>
                </a:cubicBezTo>
                <a:cubicBezTo>
                  <a:pt x="788927" y="3268742"/>
                  <a:pt x="787889" y="3270561"/>
                  <a:pt x="788279" y="3272381"/>
                </a:cubicBezTo>
                <a:cubicBezTo>
                  <a:pt x="788651" y="3273905"/>
                  <a:pt x="789975" y="3274933"/>
                  <a:pt x="791508" y="3274933"/>
                </a:cubicBezTo>
                <a:moveTo>
                  <a:pt x="812282" y="3199781"/>
                </a:moveTo>
                <a:cubicBezTo>
                  <a:pt x="812282" y="3217678"/>
                  <a:pt x="797690" y="3232290"/>
                  <a:pt x="779793" y="3232290"/>
                </a:cubicBezTo>
                <a:cubicBezTo>
                  <a:pt x="761895" y="3232290"/>
                  <a:pt x="747331" y="3217678"/>
                  <a:pt x="747331" y="3199781"/>
                </a:cubicBezTo>
                <a:cubicBezTo>
                  <a:pt x="747331" y="3174844"/>
                  <a:pt x="771982" y="3138154"/>
                  <a:pt x="779793" y="3138154"/>
                </a:cubicBezTo>
                <a:cubicBezTo>
                  <a:pt x="787603" y="3138154"/>
                  <a:pt x="812282" y="3174844"/>
                  <a:pt x="812282" y="3199781"/>
                </a:cubicBezTo>
                <a:moveTo>
                  <a:pt x="753989" y="3199781"/>
                </a:moveTo>
                <a:cubicBezTo>
                  <a:pt x="753989" y="3213964"/>
                  <a:pt x="765610" y="3225594"/>
                  <a:pt x="779793" y="3225594"/>
                </a:cubicBezTo>
                <a:cubicBezTo>
                  <a:pt x="794089" y="3225594"/>
                  <a:pt x="805606" y="3214059"/>
                  <a:pt x="805606" y="3199781"/>
                </a:cubicBezTo>
                <a:cubicBezTo>
                  <a:pt x="805606" y="3177969"/>
                  <a:pt x="785336" y="3149784"/>
                  <a:pt x="779793" y="3145222"/>
                </a:cubicBezTo>
                <a:cubicBezTo>
                  <a:pt x="774278" y="3149784"/>
                  <a:pt x="753989" y="3177969"/>
                  <a:pt x="753989" y="3199781"/>
                </a:cubicBezTo>
                <a:moveTo>
                  <a:pt x="1630280" y="465149"/>
                </a:moveTo>
                <a:cubicBezTo>
                  <a:pt x="1638090" y="465149"/>
                  <a:pt x="1662769" y="501848"/>
                  <a:pt x="1662769" y="526777"/>
                </a:cubicBezTo>
                <a:cubicBezTo>
                  <a:pt x="1662769" y="544683"/>
                  <a:pt x="1648301" y="559287"/>
                  <a:pt x="1630280" y="559287"/>
                </a:cubicBezTo>
                <a:cubicBezTo>
                  <a:pt x="1612382" y="559287"/>
                  <a:pt x="1597809" y="544683"/>
                  <a:pt x="1597809" y="526777"/>
                </a:cubicBezTo>
                <a:cubicBezTo>
                  <a:pt x="1597809" y="501848"/>
                  <a:pt x="1622488" y="465149"/>
                  <a:pt x="1630280" y="465149"/>
                </a:cubicBezTo>
                <a:moveTo>
                  <a:pt x="1630366" y="552589"/>
                </a:moveTo>
                <a:cubicBezTo>
                  <a:pt x="1644577" y="552589"/>
                  <a:pt x="1656197" y="541055"/>
                  <a:pt x="1656197" y="526777"/>
                </a:cubicBezTo>
                <a:cubicBezTo>
                  <a:pt x="1656197" y="504964"/>
                  <a:pt x="1635900" y="476781"/>
                  <a:pt x="1630366" y="472218"/>
                </a:cubicBezTo>
                <a:cubicBezTo>
                  <a:pt x="1624851" y="476781"/>
                  <a:pt x="1604553" y="504964"/>
                  <a:pt x="1604553" y="526777"/>
                </a:cubicBezTo>
                <a:cubicBezTo>
                  <a:pt x="1604553" y="540958"/>
                  <a:pt x="1616192" y="552589"/>
                  <a:pt x="1630366" y="552589"/>
                </a:cubicBezTo>
                <a:moveTo>
                  <a:pt x="1740875" y="3268094"/>
                </a:moveTo>
                <a:cubicBezTo>
                  <a:pt x="1734388" y="3267399"/>
                  <a:pt x="1728016" y="3265865"/>
                  <a:pt x="1721929" y="3263684"/>
                </a:cubicBezTo>
                <a:cubicBezTo>
                  <a:pt x="1720196" y="3263122"/>
                  <a:pt x="1718300" y="3264008"/>
                  <a:pt x="1717614" y="3265685"/>
                </a:cubicBezTo>
                <a:cubicBezTo>
                  <a:pt x="1716977" y="3267399"/>
                  <a:pt x="1717929" y="3269304"/>
                  <a:pt x="1719615" y="3270009"/>
                </a:cubicBezTo>
                <a:cubicBezTo>
                  <a:pt x="1726196" y="3272466"/>
                  <a:pt x="1733131" y="3274085"/>
                  <a:pt x="1740208" y="3274752"/>
                </a:cubicBezTo>
                <a:lnTo>
                  <a:pt x="1740570" y="3274752"/>
                </a:lnTo>
                <a:cubicBezTo>
                  <a:pt x="1742275" y="3274752"/>
                  <a:pt x="1743742" y="3273495"/>
                  <a:pt x="1743923" y="3271771"/>
                </a:cubicBezTo>
                <a:cubicBezTo>
                  <a:pt x="1744018" y="3269866"/>
                  <a:pt x="1742694" y="3268285"/>
                  <a:pt x="1740875" y="3268094"/>
                </a:cubicBezTo>
                <a:moveTo>
                  <a:pt x="1784309" y="3199781"/>
                </a:moveTo>
                <a:cubicBezTo>
                  <a:pt x="1784309" y="3217678"/>
                  <a:pt x="1769736" y="3232290"/>
                  <a:pt x="1751829" y="3232290"/>
                </a:cubicBezTo>
                <a:cubicBezTo>
                  <a:pt x="1733922" y="3232290"/>
                  <a:pt x="1719348" y="3217678"/>
                  <a:pt x="1719348" y="3199781"/>
                </a:cubicBezTo>
                <a:cubicBezTo>
                  <a:pt x="1719348" y="3174844"/>
                  <a:pt x="1744018" y="3138154"/>
                  <a:pt x="1751829" y="3138154"/>
                </a:cubicBezTo>
                <a:cubicBezTo>
                  <a:pt x="1759639" y="3138154"/>
                  <a:pt x="1784309" y="3174844"/>
                  <a:pt x="1784309" y="3199781"/>
                </a:cubicBezTo>
                <a:moveTo>
                  <a:pt x="1726016" y="3199781"/>
                </a:moveTo>
                <a:cubicBezTo>
                  <a:pt x="1726016" y="3213964"/>
                  <a:pt x="1737636" y="3225594"/>
                  <a:pt x="1751829" y="3225594"/>
                </a:cubicBezTo>
                <a:cubicBezTo>
                  <a:pt x="1766106" y="3225594"/>
                  <a:pt x="1777641" y="3214059"/>
                  <a:pt x="1777641" y="3199781"/>
                </a:cubicBezTo>
                <a:cubicBezTo>
                  <a:pt x="1777641" y="3177969"/>
                  <a:pt x="1757334" y="3149784"/>
                  <a:pt x="1751829" y="3145222"/>
                </a:cubicBezTo>
                <a:cubicBezTo>
                  <a:pt x="1746295" y="3149784"/>
                  <a:pt x="1726016" y="3177969"/>
                  <a:pt x="1726016" y="3199781"/>
                </a:cubicBezTo>
                <a:moveTo>
                  <a:pt x="1763553" y="3274933"/>
                </a:moveTo>
                <a:cubicBezTo>
                  <a:pt x="1763830" y="3274933"/>
                  <a:pt x="1764020" y="3274933"/>
                  <a:pt x="1764287" y="3274848"/>
                </a:cubicBezTo>
                <a:cubicBezTo>
                  <a:pt x="1771555" y="3273114"/>
                  <a:pt x="1778965" y="3271228"/>
                  <a:pt x="1786204" y="3268933"/>
                </a:cubicBezTo>
                <a:cubicBezTo>
                  <a:pt x="1788004" y="3268380"/>
                  <a:pt x="1788976" y="3266561"/>
                  <a:pt x="1788404" y="3264751"/>
                </a:cubicBezTo>
                <a:cubicBezTo>
                  <a:pt x="1787919" y="3263122"/>
                  <a:pt x="1786014" y="3262189"/>
                  <a:pt x="1784309" y="3262656"/>
                </a:cubicBezTo>
                <a:cubicBezTo>
                  <a:pt x="1777156" y="3264837"/>
                  <a:pt x="1769926" y="3266751"/>
                  <a:pt x="1762792" y="3268380"/>
                </a:cubicBezTo>
                <a:cubicBezTo>
                  <a:pt x="1760963" y="3268742"/>
                  <a:pt x="1759915" y="3270561"/>
                  <a:pt x="1760287" y="3272381"/>
                </a:cubicBezTo>
                <a:cubicBezTo>
                  <a:pt x="1760687" y="3273905"/>
                  <a:pt x="1762020" y="3274933"/>
                  <a:pt x="1763553" y="3274933"/>
                </a:cubicBezTo>
                <a:moveTo>
                  <a:pt x="1541326" y="3199781"/>
                </a:moveTo>
                <a:cubicBezTo>
                  <a:pt x="1541326" y="3217678"/>
                  <a:pt x="1526743" y="3232290"/>
                  <a:pt x="1508855" y="3232290"/>
                </a:cubicBezTo>
                <a:cubicBezTo>
                  <a:pt x="1490939" y="3232290"/>
                  <a:pt x="1476356" y="3217678"/>
                  <a:pt x="1476356" y="3199781"/>
                </a:cubicBezTo>
                <a:cubicBezTo>
                  <a:pt x="1476356" y="3174844"/>
                  <a:pt x="1501026" y="3138154"/>
                  <a:pt x="1508855" y="3138154"/>
                </a:cubicBezTo>
                <a:cubicBezTo>
                  <a:pt x="1516656" y="3138154"/>
                  <a:pt x="1541326" y="3174844"/>
                  <a:pt x="1541326" y="3199781"/>
                </a:cubicBezTo>
                <a:moveTo>
                  <a:pt x="1483033" y="3199781"/>
                </a:moveTo>
                <a:cubicBezTo>
                  <a:pt x="1483033" y="3213964"/>
                  <a:pt x="1494654" y="3225594"/>
                  <a:pt x="1508855" y="3225594"/>
                </a:cubicBezTo>
                <a:cubicBezTo>
                  <a:pt x="1523029" y="3225594"/>
                  <a:pt x="1534658" y="3214059"/>
                  <a:pt x="1534658" y="3199781"/>
                </a:cubicBezTo>
                <a:cubicBezTo>
                  <a:pt x="1534658" y="3177969"/>
                  <a:pt x="1514380" y="3149784"/>
                  <a:pt x="1508855" y="3145222"/>
                </a:cubicBezTo>
                <a:cubicBezTo>
                  <a:pt x="1503312" y="3149784"/>
                  <a:pt x="1483033" y="3177969"/>
                  <a:pt x="1483033" y="3199781"/>
                </a:cubicBezTo>
                <a:moveTo>
                  <a:pt x="1497892" y="3268094"/>
                </a:moveTo>
                <a:cubicBezTo>
                  <a:pt x="1491396" y="3267399"/>
                  <a:pt x="1485033" y="3265865"/>
                  <a:pt x="1478937" y="3263684"/>
                </a:cubicBezTo>
                <a:cubicBezTo>
                  <a:pt x="1477213" y="3263122"/>
                  <a:pt x="1475308" y="3264008"/>
                  <a:pt x="1474632" y="3265685"/>
                </a:cubicBezTo>
                <a:cubicBezTo>
                  <a:pt x="1473984" y="3267399"/>
                  <a:pt x="1474937" y="3269304"/>
                  <a:pt x="1476632" y="3270009"/>
                </a:cubicBezTo>
                <a:cubicBezTo>
                  <a:pt x="1483214" y="3272466"/>
                  <a:pt x="1490157" y="3274085"/>
                  <a:pt x="1497216" y="3274752"/>
                </a:cubicBezTo>
                <a:lnTo>
                  <a:pt x="1497616" y="3274752"/>
                </a:lnTo>
                <a:cubicBezTo>
                  <a:pt x="1499311" y="3274752"/>
                  <a:pt x="1500749" y="3273495"/>
                  <a:pt x="1500931" y="3271771"/>
                </a:cubicBezTo>
                <a:cubicBezTo>
                  <a:pt x="1501026" y="3269866"/>
                  <a:pt x="1499702" y="3268285"/>
                  <a:pt x="1497892" y="3268094"/>
                </a:cubicBezTo>
                <a:moveTo>
                  <a:pt x="1440637" y="3500409"/>
                </a:moveTo>
                <a:cubicBezTo>
                  <a:pt x="1441323" y="3500409"/>
                  <a:pt x="1441980" y="3500228"/>
                  <a:pt x="1442552" y="3499714"/>
                </a:cubicBezTo>
                <a:cubicBezTo>
                  <a:pt x="1448352" y="3495523"/>
                  <a:pt x="1453496" y="3490693"/>
                  <a:pt x="1457992" y="3485236"/>
                </a:cubicBezTo>
                <a:cubicBezTo>
                  <a:pt x="1459125" y="3483817"/>
                  <a:pt x="1458935" y="3481711"/>
                  <a:pt x="1457497" y="3480597"/>
                </a:cubicBezTo>
                <a:cubicBezTo>
                  <a:pt x="1456258" y="3479435"/>
                  <a:pt x="1454172" y="3479616"/>
                  <a:pt x="1452934" y="3481064"/>
                </a:cubicBezTo>
                <a:cubicBezTo>
                  <a:pt x="1448819" y="3485988"/>
                  <a:pt x="1444076" y="3490513"/>
                  <a:pt x="1438732" y="3494408"/>
                </a:cubicBezTo>
                <a:cubicBezTo>
                  <a:pt x="1437218" y="3495447"/>
                  <a:pt x="1436913" y="3497523"/>
                  <a:pt x="1437989" y="3499057"/>
                </a:cubicBezTo>
                <a:cubicBezTo>
                  <a:pt x="1438637" y="3499895"/>
                  <a:pt x="1439590" y="3500409"/>
                  <a:pt x="1440637" y="3500409"/>
                </a:cubicBezTo>
                <a:moveTo>
                  <a:pt x="1277483" y="3274933"/>
                </a:moveTo>
                <a:cubicBezTo>
                  <a:pt x="1277769" y="3274933"/>
                  <a:pt x="1277941" y="3274933"/>
                  <a:pt x="1278255" y="3274848"/>
                </a:cubicBezTo>
                <a:cubicBezTo>
                  <a:pt x="1285475" y="3273114"/>
                  <a:pt x="1292904" y="3271228"/>
                  <a:pt x="1300153" y="3268933"/>
                </a:cubicBezTo>
                <a:cubicBezTo>
                  <a:pt x="1301953" y="3268380"/>
                  <a:pt x="1302896" y="3266561"/>
                  <a:pt x="1302353" y="3264751"/>
                </a:cubicBezTo>
                <a:cubicBezTo>
                  <a:pt x="1301849" y="3263122"/>
                  <a:pt x="1300067" y="3262189"/>
                  <a:pt x="1298248" y="3262656"/>
                </a:cubicBezTo>
                <a:cubicBezTo>
                  <a:pt x="1291104" y="3264837"/>
                  <a:pt x="1283846" y="3266751"/>
                  <a:pt x="1276712" y="3268380"/>
                </a:cubicBezTo>
                <a:cubicBezTo>
                  <a:pt x="1274893" y="3268742"/>
                  <a:pt x="1273864" y="3270561"/>
                  <a:pt x="1274254" y="3272381"/>
                </a:cubicBezTo>
                <a:cubicBezTo>
                  <a:pt x="1274626" y="3273905"/>
                  <a:pt x="1275940" y="3274933"/>
                  <a:pt x="1277483" y="3274933"/>
                </a:cubicBezTo>
                <a:moveTo>
                  <a:pt x="1520561" y="3274933"/>
                </a:moveTo>
                <a:cubicBezTo>
                  <a:pt x="1520837" y="3274933"/>
                  <a:pt x="1521019" y="3274933"/>
                  <a:pt x="1521333" y="3274848"/>
                </a:cubicBezTo>
                <a:cubicBezTo>
                  <a:pt x="1528553" y="3273114"/>
                  <a:pt x="1535982" y="3271228"/>
                  <a:pt x="1543231" y="3268933"/>
                </a:cubicBezTo>
                <a:cubicBezTo>
                  <a:pt x="1545021" y="3268380"/>
                  <a:pt x="1545974" y="3266561"/>
                  <a:pt x="1545421" y="3264751"/>
                </a:cubicBezTo>
                <a:cubicBezTo>
                  <a:pt x="1544945" y="3263122"/>
                  <a:pt x="1543022" y="3262189"/>
                  <a:pt x="1541336" y="3262656"/>
                </a:cubicBezTo>
                <a:cubicBezTo>
                  <a:pt x="1534173" y="3264837"/>
                  <a:pt x="1526934" y="3266751"/>
                  <a:pt x="1519790" y="3268380"/>
                </a:cubicBezTo>
                <a:cubicBezTo>
                  <a:pt x="1517989" y="3268742"/>
                  <a:pt x="1516932" y="3270561"/>
                  <a:pt x="1517323" y="3272381"/>
                </a:cubicBezTo>
                <a:cubicBezTo>
                  <a:pt x="1517704" y="3273905"/>
                  <a:pt x="1519028" y="3274933"/>
                  <a:pt x="1520561" y="3274933"/>
                </a:cubicBezTo>
                <a:moveTo>
                  <a:pt x="2116341" y="465149"/>
                </a:moveTo>
                <a:cubicBezTo>
                  <a:pt x="2124151" y="465149"/>
                  <a:pt x="2148821" y="501848"/>
                  <a:pt x="2148821" y="526777"/>
                </a:cubicBezTo>
                <a:cubicBezTo>
                  <a:pt x="2148821" y="544683"/>
                  <a:pt x="2134248" y="559287"/>
                  <a:pt x="2116341" y="559287"/>
                </a:cubicBezTo>
                <a:cubicBezTo>
                  <a:pt x="2098434" y="559287"/>
                  <a:pt x="2083851" y="544683"/>
                  <a:pt x="2083851" y="526777"/>
                </a:cubicBezTo>
                <a:cubicBezTo>
                  <a:pt x="2083851" y="501848"/>
                  <a:pt x="2108521" y="465149"/>
                  <a:pt x="2116341" y="465149"/>
                </a:cubicBezTo>
                <a:moveTo>
                  <a:pt x="2116341" y="552589"/>
                </a:moveTo>
                <a:cubicBezTo>
                  <a:pt x="2130542" y="552589"/>
                  <a:pt x="2142154" y="541055"/>
                  <a:pt x="2142154" y="526777"/>
                </a:cubicBezTo>
                <a:cubicBezTo>
                  <a:pt x="2142154" y="504964"/>
                  <a:pt x="2121875" y="476781"/>
                  <a:pt x="2116341" y="472218"/>
                </a:cubicBezTo>
                <a:cubicBezTo>
                  <a:pt x="2110826" y="476781"/>
                  <a:pt x="2090528" y="504964"/>
                  <a:pt x="2090528" y="526777"/>
                </a:cubicBezTo>
                <a:cubicBezTo>
                  <a:pt x="2090528" y="540958"/>
                  <a:pt x="2102158" y="552589"/>
                  <a:pt x="2116341" y="552589"/>
                </a:cubicBezTo>
                <a:moveTo>
                  <a:pt x="118481" y="1071258"/>
                </a:moveTo>
                <a:cubicBezTo>
                  <a:pt x="119053" y="1071724"/>
                  <a:pt x="119815" y="1071905"/>
                  <a:pt x="120482" y="1071905"/>
                </a:cubicBezTo>
                <a:cubicBezTo>
                  <a:pt x="121529" y="1071905"/>
                  <a:pt x="122482" y="1071439"/>
                  <a:pt x="123139" y="1070562"/>
                </a:cubicBezTo>
                <a:cubicBezTo>
                  <a:pt x="124206" y="1069029"/>
                  <a:pt x="123901" y="1067029"/>
                  <a:pt x="122396" y="1065905"/>
                </a:cubicBezTo>
                <a:cubicBezTo>
                  <a:pt x="117234" y="1062095"/>
                  <a:pt x="112671" y="1057628"/>
                  <a:pt x="108680" y="1052655"/>
                </a:cubicBezTo>
                <a:cubicBezTo>
                  <a:pt x="107537" y="1051208"/>
                  <a:pt x="105442" y="1051027"/>
                  <a:pt x="103984" y="1052189"/>
                </a:cubicBezTo>
                <a:cubicBezTo>
                  <a:pt x="102584" y="1053351"/>
                  <a:pt x="102279" y="1055446"/>
                  <a:pt x="103537" y="1056837"/>
                </a:cubicBezTo>
                <a:cubicBezTo>
                  <a:pt x="107813" y="1062285"/>
                  <a:pt x="112852" y="1067124"/>
                  <a:pt x="118481" y="1071258"/>
                </a:cubicBezTo>
                <a:moveTo>
                  <a:pt x="115443" y="3131410"/>
                </a:moveTo>
                <a:cubicBezTo>
                  <a:pt x="116586" y="3132792"/>
                  <a:pt x="118672" y="3133039"/>
                  <a:pt x="120101" y="3131792"/>
                </a:cubicBezTo>
                <a:cubicBezTo>
                  <a:pt x="121529" y="3130620"/>
                  <a:pt x="121720" y="3128515"/>
                  <a:pt x="120586" y="3127134"/>
                </a:cubicBezTo>
                <a:cubicBezTo>
                  <a:pt x="103222" y="3106341"/>
                  <a:pt x="77905" y="3094330"/>
                  <a:pt x="50863" y="3094330"/>
                </a:cubicBezTo>
                <a:cubicBezTo>
                  <a:pt x="32032" y="3094330"/>
                  <a:pt x="14516" y="3100121"/>
                  <a:pt x="0" y="3109979"/>
                </a:cubicBezTo>
                <a:lnTo>
                  <a:pt x="0" y="3118409"/>
                </a:lnTo>
                <a:cubicBezTo>
                  <a:pt x="14144" y="3107589"/>
                  <a:pt x="31737" y="3101083"/>
                  <a:pt x="50863" y="3101083"/>
                </a:cubicBezTo>
                <a:cubicBezTo>
                  <a:pt x="75905" y="3101083"/>
                  <a:pt x="99413" y="3112151"/>
                  <a:pt x="115443" y="3131410"/>
                </a:cubicBezTo>
                <a:moveTo>
                  <a:pt x="115443" y="1187434"/>
                </a:moveTo>
                <a:cubicBezTo>
                  <a:pt x="116586" y="1188872"/>
                  <a:pt x="118672" y="1189053"/>
                  <a:pt x="120101" y="1187806"/>
                </a:cubicBezTo>
                <a:cubicBezTo>
                  <a:pt x="121529" y="1186682"/>
                  <a:pt x="121720" y="1184596"/>
                  <a:pt x="120586" y="1183157"/>
                </a:cubicBezTo>
                <a:cubicBezTo>
                  <a:pt x="103222" y="1162364"/>
                  <a:pt x="77905" y="1150363"/>
                  <a:pt x="50863" y="1150363"/>
                </a:cubicBezTo>
                <a:cubicBezTo>
                  <a:pt x="32032" y="1150363"/>
                  <a:pt x="14516" y="1156154"/>
                  <a:pt x="0" y="1166012"/>
                </a:cubicBezTo>
                <a:lnTo>
                  <a:pt x="0" y="1174471"/>
                </a:lnTo>
                <a:cubicBezTo>
                  <a:pt x="14144" y="1163650"/>
                  <a:pt x="31737" y="1157154"/>
                  <a:pt x="50863" y="1157154"/>
                </a:cubicBezTo>
                <a:cubicBezTo>
                  <a:pt x="75905" y="1157154"/>
                  <a:pt x="99413" y="1168184"/>
                  <a:pt x="115443" y="1187434"/>
                </a:cubicBezTo>
                <a:moveTo>
                  <a:pt x="943" y="3252940"/>
                </a:moveTo>
                <a:cubicBezTo>
                  <a:pt x="619" y="3252683"/>
                  <a:pt x="333" y="3252397"/>
                  <a:pt x="0" y="3252140"/>
                </a:cubicBezTo>
                <a:lnTo>
                  <a:pt x="0" y="3258712"/>
                </a:lnTo>
                <a:cubicBezTo>
                  <a:pt x="648" y="3258512"/>
                  <a:pt x="1248" y="3258179"/>
                  <a:pt x="1705" y="3257588"/>
                </a:cubicBezTo>
                <a:cubicBezTo>
                  <a:pt x="2743" y="3256093"/>
                  <a:pt x="2467" y="3254092"/>
                  <a:pt x="943" y="3252940"/>
                </a:cubicBezTo>
                <a:moveTo>
                  <a:pt x="0" y="1051474"/>
                </a:moveTo>
                <a:lnTo>
                  <a:pt x="0" y="1055161"/>
                </a:lnTo>
                <a:cubicBezTo>
                  <a:pt x="867" y="1054046"/>
                  <a:pt x="724" y="1052627"/>
                  <a:pt x="0" y="1051474"/>
                </a:cubicBezTo>
                <a:moveTo>
                  <a:pt x="647405" y="3025093"/>
                </a:moveTo>
                <a:cubicBezTo>
                  <a:pt x="640909" y="3024435"/>
                  <a:pt x="634546" y="3022892"/>
                  <a:pt x="628459" y="3020720"/>
                </a:cubicBezTo>
                <a:cubicBezTo>
                  <a:pt x="626726" y="3020159"/>
                  <a:pt x="624821" y="3020997"/>
                  <a:pt x="624154" y="3022721"/>
                </a:cubicBezTo>
                <a:cubicBezTo>
                  <a:pt x="623497" y="3024435"/>
                  <a:pt x="624459" y="3026350"/>
                  <a:pt x="626164" y="3027007"/>
                </a:cubicBezTo>
                <a:cubicBezTo>
                  <a:pt x="632727" y="3029464"/>
                  <a:pt x="639680" y="3031093"/>
                  <a:pt x="646738" y="3031741"/>
                </a:cubicBezTo>
                <a:lnTo>
                  <a:pt x="647109" y="3031741"/>
                </a:lnTo>
                <a:cubicBezTo>
                  <a:pt x="648814" y="3031741"/>
                  <a:pt x="650271" y="3030531"/>
                  <a:pt x="650443" y="3028798"/>
                </a:cubicBezTo>
                <a:cubicBezTo>
                  <a:pt x="650548" y="3026902"/>
                  <a:pt x="649214" y="3025264"/>
                  <a:pt x="647405" y="3025093"/>
                </a:cubicBezTo>
                <a:moveTo>
                  <a:pt x="361559" y="1071258"/>
                </a:moveTo>
                <a:cubicBezTo>
                  <a:pt x="362122" y="1071724"/>
                  <a:pt x="362893" y="1071905"/>
                  <a:pt x="363560" y="1071905"/>
                </a:cubicBezTo>
                <a:cubicBezTo>
                  <a:pt x="364617" y="1071905"/>
                  <a:pt x="365560" y="1071439"/>
                  <a:pt x="366217" y="1070562"/>
                </a:cubicBezTo>
                <a:cubicBezTo>
                  <a:pt x="367265" y="1069029"/>
                  <a:pt x="366989" y="1067029"/>
                  <a:pt x="365474" y="1065905"/>
                </a:cubicBezTo>
                <a:cubicBezTo>
                  <a:pt x="360312" y="1062095"/>
                  <a:pt x="355654" y="1057628"/>
                  <a:pt x="351748" y="1052655"/>
                </a:cubicBezTo>
                <a:cubicBezTo>
                  <a:pt x="350615" y="1051208"/>
                  <a:pt x="348510" y="1051027"/>
                  <a:pt x="347081" y="1052189"/>
                </a:cubicBezTo>
                <a:cubicBezTo>
                  <a:pt x="345653" y="1053351"/>
                  <a:pt x="345348" y="1055446"/>
                  <a:pt x="346614" y="1056837"/>
                </a:cubicBezTo>
                <a:cubicBezTo>
                  <a:pt x="350882" y="1062285"/>
                  <a:pt x="355939" y="1067124"/>
                  <a:pt x="361559" y="1071258"/>
                </a:cubicBezTo>
                <a:moveTo>
                  <a:pt x="142389" y="1076649"/>
                </a:moveTo>
                <a:cubicBezTo>
                  <a:pt x="140675" y="1076096"/>
                  <a:pt x="138769" y="1076935"/>
                  <a:pt x="138103" y="1078649"/>
                </a:cubicBezTo>
                <a:cubicBezTo>
                  <a:pt x="137436" y="1080373"/>
                  <a:pt x="138389" y="1082278"/>
                  <a:pt x="140112" y="1082935"/>
                </a:cubicBezTo>
                <a:cubicBezTo>
                  <a:pt x="146675" y="1085440"/>
                  <a:pt x="153628" y="1087069"/>
                  <a:pt x="160668" y="1087717"/>
                </a:cubicBezTo>
                <a:lnTo>
                  <a:pt x="161068" y="1087717"/>
                </a:lnTo>
                <a:cubicBezTo>
                  <a:pt x="162763" y="1087717"/>
                  <a:pt x="164202" y="1086469"/>
                  <a:pt x="164392" y="1084745"/>
                </a:cubicBezTo>
                <a:cubicBezTo>
                  <a:pt x="164582" y="1082935"/>
                  <a:pt x="163153" y="1081259"/>
                  <a:pt x="161344" y="1081069"/>
                </a:cubicBezTo>
                <a:cubicBezTo>
                  <a:pt x="154857" y="1080373"/>
                  <a:pt x="148485" y="1078840"/>
                  <a:pt x="142389" y="1076649"/>
                </a:cubicBezTo>
                <a:moveTo>
                  <a:pt x="184023" y="1088003"/>
                </a:moveTo>
                <a:cubicBezTo>
                  <a:pt x="184289" y="1088003"/>
                  <a:pt x="184489" y="1088003"/>
                  <a:pt x="184785" y="1087907"/>
                </a:cubicBezTo>
                <a:cubicBezTo>
                  <a:pt x="192024" y="1086193"/>
                  <a:pt x="199434" y="1084269"/>
                  <a:pt x="206693" y="1082002"/>
                </a:cubicBezTo>
                <a:cubicBezTo>
                  <a:pt x="208483" y="1081450"/>
                  <a:pt x="209435" y="1079630"/>
                  <a:pt x="208873" y="1077811"/>
                </a:cubicBezTo>
                <a:cubicBezTo>
                  <a:pt x="208302" y="1076096"/>
                  <a:pt x="206473" y="1075030"/>
                  <a:pt x="204701" y="1075630"/>
                </a:cubicBezTo>
                <a:cubicBezTo>
                  <a:pt x="197529" y="1077811"/>
                  <a:pt x="190290" y="1079716"/>
                  <a:pt x="183156" y="1081345"/>
                </a:cubicBezTo>
                <a:cubicBezTo>
                  <a:pt x="181337" y="1081716"/>
                  <a:pt x="180298" y="1083536"/>
                  <a:pt x="180651" y="1085345"/>
                </a:cubicBezTo>
                <a:cubicBezTo>
                  <a:pt x="181156" y="1086936"/>
                  <a:pt x="182489" y="1088003"/>
                  <a:pt x="184023" y="1088003"/>
                </a:cubicBezTo>
                <a:moveTo>
                  <a:pt x="204778" y="1012841"/>
                </a:moveTo>
                <a:cubicBezTo>
                  <a:pt x="204778" y="1030738"/>
                  <a:pt x="190205" y="1045350"/>
                  <a:pt x="172298" y="1045350"/>
                </a:cubicBezTo>
                <a:cubicBezTo>
                  <a:pt x="154381" y="1045350"/>
                  <a:pt x="139817" y="1030738"/>
                  <a:pt x="139817" y="1012841"/>
                </a:cubicBezTo>
                <a:cubicBezTo>
                  <a:pt x="139817" y="987914"/>
                  <a:pt x="164487" y="951216"/>
                  <a:pt x="172298" y="951216"/>
                </a:cubicBezTo>
                <a:cubicBezTo>
                  <a:pt x="180108" y="951216"/>
                  <a:pt x="204778" y="987914"/>
                  <a:pt x="204778" y="1012841"/>
                </a:cubicBezTo>
                <a:moveTo>
                  <a:pt x="146475" y="1012841"/>
                </a:moveTo>
                <a:cubicBezTo>
                  <a:pt x="146475" y="1027024"/>
                  <a:pt x="158115" y="1038654"/>
                  <a:pt x="172298" y="1038654"/>
                </a:cubicBezTo>
                <a:cubicBezTo>
                  <a:pt x="186566" y="1038654"/>
                  <a:pt x="198111" y="1027024"/>
                  <a:pt x="198111" y="1012841"/>
                </a:cubicBezTo>
                <a:cubicBezTo>
                  <a:pt x="198111" y="991029"/>
                  <a:pt x="177822" y="962844"/>
                  <a:pt x="172298" y="958291"/>
                </a:cubicBezTo>
                <a:cubicBezTo>
                  <a:pt x="166764" y="962844"/>
                  <a:pt x="146475" y="991029"/>
                  <a:pt x="146475" y="1012841"/>
                </a:cubicBezTo>
                <a:moveTo>
                  <a:pt x="590140" y="3257407"/>
                </a:moveTo>
                <a:cubicBezTo>
                  <a:pt x="590835" y="3257407"/>
                  <a:pt x="591483" y="3257217"/>
                  <a:pt x="592064" y="3256750"/>
                </a:cubicBezTo>
                <a:cubicBezTo>
                  <a:pt x="597875" y="3252568"/>
                  <a:pt x="603009" y="3247692"/>
                  <a:pt x="607504" y="3242282"/>
                </a:cubicBezTo>
                <a:cubicBezTo>
                  <a:pt x="608647" y="3240843"/>
                  <a:pt x="608457" y="3238748"/>
                  <a:pt x="607009" y="3237586"/>
                </a:cubicBezTo>
                <a:cubicBezTo>
                  <a:pt x="605694" y="3236471"/>
                  <a:pt x="603599" y="3236662"/>
                  <a:pt x="602446" y="3238052"/>
                </a:cubicBezTo>
                <a:cubicBezTo>
                  <a:pt x="598341" y="3243043"/>
                  <a:pt x="593598" y="3247492"/>
                  <a:pt x="588254" y="3251407"/>
                </a:cubicBezTo>
                <a:cubicBezTo>
                  <a:pt x="586740" y="3252473"/>
                  <a:pt x="586435" y="3254578"/>
                  <a:pt x="587483" y="3256102"/>
                </a:cubicBezTo>
                <a:cubicBezTo>
                  <a:pt x="588150" y="3256950"/>
                  <a:pt x="589112" y="3257407"/>
                  <a:pt x="590140" y="3257407"/>
                </a:cubicBezTo>
                <a:moveTo>
                  <a:pt x="447856" y="2956817"/>
                </a:moveTo>
                <a:cubicBezTo>
                  <a:pt x="447856" y="2974724"/>
                  <a:pt x="433283" y="2989278"/>
                  <a:pt x="415376" y="2989278"/>
                </a:cubicBezTo>
                <a:cubicBezTo>
                  <a:pt x="397469" y="2989278"/>
                  <a:pt x="382895" y="2974724"/>
                  <a:pt x="382895" y="2956817"/>
                </a:cubicBezTo>
                <a:cubicBezTo>
                  <a:pt x="382895" y="2931843"/>
                  <a:pt x="407565" y="2895191"/>
                  <a:pt x="415376" y="2895191"/>
                </a:cubicBezTo>
                <a:cubicBezTo>
                  <a:pt x="423196" y="2895191"/>
                  <a:pt x="447856" y="2931843"/>
                  <a:pt x="447856" y="2956817"/>
                </a:cubicBezTo>
                <a:moveTo>
                  <a:pt x="389563" y="2956817"/>
                </a:moveTo>
                <a:cubicBezTo>
                  <a:pt x="389563" y="2971000"/>
                  <a:pt x="401183" y="2982630"/>
                  <a:pt x="415376" y="2982630"/>
                </a:cubicBezTo>
                <a:cubicBezTo>
                  <a:pt x="429558" y="2982630"/>
                  <a:pt x="441188" y="2971095"/>
                  <a:pt x="441188" y="2956817"/>
                </a:cubicBezTo>
                <a:cubicBezTo>
                  <a:pt x="441188" y="2935005"/>
                  <a:pt x="420891" y="2906821"/>
                  <a:pt x="415376" y="2902201"/>
                </a:cubicBezTo>
                <a:cubicBezTo>
                  <a:pt x="409841" y="2906821"/>
                  <a:pt x="389563" y="2935005"/>
                  <a:pt x="389563" y="2956817"/>
                </a:cubicBezTo>
                <a:moveTo>
                  <a:pt x="426996" y="3032065"/>
                </a:moveTo>
                <a:cubicBezTo>
                  <a:pt x="427291" y="3032065"/>
                  <a:pt x="427463" y="3032065"/>
                  <a:pt x="427758" y="3031969"/>
                </a:cubicBezTo>
                <a:cubicBezTo>
                  <a:pt x="434997" y="3030255"/>
                  <a:pt x="442426" y="3028359"/>
                  <a:pt x="449666" y="3026064"/>
                </a:cubicBezTo>
                <a:cubicBezTo>
                  <a:pt x="451475" y="3025454"/>
                  <a:pt x="452418" y="3023654"/>
                  <a:pt x="451866" y="3021883"/>
                </a:cubicBezTo>
                <a:cubicBezTo>
                  <a:pt x="451275" y="3020159"/>
                  <a:pt x="449475" y="3019092"/>
                  <a:pt x="447675" y="3019654"/>
                </a:cubicBezTo>
                <a:cubicBezTo>
                  <a:pt x="440512" y="3021883"/>
                  <a:pt x="433283" y="3023740"/>
                  <a:pt x="426148" y="3025369"/>
                </a:cubicBezTo>
                <a:cubicBezTo>
                  <a:pt x="424329" y="3025740"/>
                  <a:pt x="423281" y="3027560"/>
                  <a:pt x="423653" y="3029369"/>
                </a:cubicBezTo>
                <a:cubicBezTo>
                  <a:pt x="424148" y="3030988"/>
                  <a:pt x="425462" y="3032065"/>
                  <a:pt x="426996" y="3032065"/>
                </a:cubicBezTo>
                <a:moveTo>
                  <a:pt x="357073" y="1250775"/>
                </a:moveTo>
                <a:cubicBezTo>
                  <a:pt x="358426" y="1252128"/>
                  <a:pt x="360512" y="1252128"/>
                  <a:pt x="361750" y="1250775"/>
                </a:cubicBezTo>
                <a:lnTo>
                  <a:pt x="377923" y="1234592"/>
                </a:lnTo>
                <a:lnTo>
                  <a:pt x="377923" y="1241146"/>
                </a:lnTo>
                <a:cubicBezTo>
                  <a:pt x="378123" y="1250413"/>
                  <a:pt x="375075" y="1265663"/>
                  <a:pt x="371380" y="1274588"/>
                </a:cubicBezTo>
                <a:cubicBezTo>
                  <a:pt x="370618" y="1276312"/>
                  <a:pt x="371465" y="1278217"/>
                  <a:pt x="373075" y="1278960"/>
                </a:cubicBezTo>
                <a:cubicBezTo>
                  <a:pt x="373551" y="1279150"/>
                  <a:pt x="373942" y="1279236"/>
                  <a:pt x="374418" y="1279236"/>
                </a:cubicBezTo>
                <a:cubicBezTo>
                  <a:pt x="375751" y="1279236"/>
                  <a:pt x="376990" y="1278503"/>
                  <a:pt x="377466" y="1277245"/>
                </a:cubicBezTo>
                <a:cubicBezTo>
                  <a:pt x="381657" y="1267425"/>
                  <a:pt x="384791" y="1251242"/>
                  <a:pt x="384610" y="1241146"/>
                </a:cubicBezTo>
                <a:lnTo>
                  <a:pt x="384610" y="1234688"/>
                </a:lnTo>
                <a:lnTo>
                  <a:pt x="400802" y="1250871"/>
                </a:lnTo>
                <a:cubicBezTo>
                  <a:pt x="401469" y="1251528"/>
                  <a:pt x="402327" y="1251852"/>
                  <a:pt x="403184" y="1251852"/>
                </a:cubicBezTo>
                <a:cubicBezTo>
                  <a:pt x="404050" y="1251852"/>
                  <a:pt x="404898" y="1251528"/>
                  <a:pt x="405565" y="1250871"/>
                </a:cubicBezTo>
                <a:cubicBezTo>
                  <a:pt x="406889" y="1249518"/>
                  <a:pt x="406889" y="1247432"/>
                  <a:pt x="405565" y="1246223"/>
                </a:cubicBezTo>
                <a:lnTo>
                  <a:pt x="383657" y="1224315"/>
                </a:lnTo>
                <a:cubicBezTo>
                  <a:pt x="383076" y="1223715"/>
                  <a:pt x="382238" y="1223343"/>
                  <a:pt x="381285" y="1223343"/>
                </a:cubicBezTo>
                <a:cubicBezTo>
                  <a:pt x="380323" y="1223343"/>
                  <a:pt x="379562" y="1223715"/>
                  <a:pt x="378895" y="1224315"/>
                </a:cubicBezTo>
                <a:lnTo>
                  <a:pt x="357073" y="1246127"/>
                </a:lnTo>
                <a:cubicBezTo>
                  <a:pt x="355749" y="1247432"/>
                  <a:pt x="355749" y="1249518"/>
                  <a:pt x="357073" y="1250775"/>
                </a:cubicBezTo>
                <a:moveTo>
                  <a:pt x="385372" y="3020720"/>
                </a:moveTo>
                <a:cubicBezTo>
                  <a:pt x="383667" y="3020159"/>
                  <a:pt x="381752" y="3020997"/>
                  <a:pt x="381076" y="3022721"/>
                </a:cubicBezTo>
                <a:cubicBezTo>
                  <a:pt x="380429" y="3024435"/>
                  <a:pt x="381372" y="3026350"/>
                  <a:pt x="383076" y="3027007"/>
                </a:cubicBezTo>
                <a:cubicBezTo>
                  <a:pt x="389658" y="3029464"/>
                  <a:pt x="396602" y="3031093"/>
                  <a:pt x="403650" y="3031741"/>
                </a:cubicBezTo>
                <a:lnTo>
                  <a:pt x="404041" y="3031741"/>
                </a:lnTo>
                <a:cubicBezTo>
                  <a:pt x="405746" y="3031741"/>
                  <a:pt x="407184" y="3030531"/>
                  <a:pt x="407375" y="3028798"/>
                </a:cubicBezTo>
                <a:cubicBezTo>
                  <a:pt x="407555" y="3026902"/>
                  <a:pt x="406241" y="3025264"/>
                  <a:pt x="404336" y="3025093"/>
                </a:cubicBezTo>
                <a:cubicBezTo>
                  <a:pt x="397830" y="3024435"/>
                  <a:pt x="391458" y="3022892"/>
                  <a:pt x="385372" y="3020720"/>
                </a:cubicBezTo>
                <a:moveTo>
                  <a:pt x="345262" y="3251407"/>
                </a:moveTo>
                <a:cubicBezTo>
                  <a:pt x="343748" y="3252473"/>
                  <a:pt x="343452" y="3254578"/>
                  <a:pt x="344519" y="3256102"/>
                </a:cubicBezTo>
                <a:cubicBezTo>
                  <a:pt x="345167" y="3256950"/>
                  <a:pt x="346120" y="3257407"/>
                  <a:pt x="347167" y="3257407"/>
                </a:cubicBezTo>
                <a:cubicBezTo>
                  <a:pt x="347843" y="3257407"/>
                  <a:pt x="348519" y="3257217"/>
                  <a:pt x="349177" y="3256750"/>
                </a:cubicBezTo>
                <a:cubicBezTo>
                  <a:pt x="354892" y="3252568"/>
                  <a:pt x="360121" y="3247682"/>
                  <a:pt x="364617" y="3242282"/>
                </a:cubicBezTo>
                <a:cubicBezTo>
                  <a:pt x="365750" y="3240843"/>
                  <a:pt x="365560" y="3238748"/>
                  <a:pt x="364112" y="3237586"/>
                </a:cubicBezTo>
                <a:cubicBezTo>
                  <a:pt x="362702" y="3236471"/>
                  <a:pt x="360607" y="3236662"/>
                  <a:pt x="359473" y="3238052"/>
                </a:cubicBezTo>
                <a:cubicBezTo>
                  <a:pt x="355349" y="3243043"/>
                  <a:pt x="350605" y="3247492"/>
                  <a:pt x="345262" y="3251407"/>
                </a:cubicBezTo>
                <a:moveTo>
                  <a:pt x="204778" y="2956817"/>
                </a:moveTo>
                <a:cubicBezTo>
                  <a:pt x="204778" y="2974724"/>
                  <a:pt x="190205" y="2989278"/>
                  <a:pt x="172298" y="2989278"/>
                </a:cubicBezTo>
                <a:cubicBezTo>
                  <a:pt x="154381" y="2989278"/>
                  <a:pt x="139817" y="2974724"/>
                  <a:pt x="139817" y="2956817"/>
                </a:cubicBezTo>
                <a:cubicBezTo>
                  <a:pt x="139817" y="2931843"/>
                  <a:pt x="164487" y="2895191"/>
                  <a:pt x="172298" y="2895191"/>
                </a:cubicBezTo>
                <a:cubicBezTo>
                  <a:pt x="180108" y="2895191"/>
                  <a:pt x="204778" y="2931843"/>
                  <a:pt x="204778" y="2956817"/>
                </a:cubicBezTo>
                <a:moveTo>
                  <a:pt x="146475" y="2956817"/>
                </a:moveTo>
                <a:cubicBezTo>
                  <a:pt x="146475" y="2971000"/>
                  <a:pt x="158115" y="2982630"/>
                  <a:pt x="172298" y="2982630"/>
                </a:cubicBezTo>
                <a:cubicBezTo>
                  <a:pt x="186566" y="2982630"/>
                  <a:pt x="198111" y="2971095"/>
                  <a:pt x="198111" y="2956817"/>
                </a:cubicBezTo>
                <a:cubicBezTo>
                  <a:pt x="198111" y="2935005"/>
                  <a:pt x="177822" y="2906821"/>
                  <a:pt x="172298" y="2902201"/>
                </a:cubicBezTo>
                <a:cubicBezTo>
                  <a:pt x="166764" y="2906821"/>
                  <a:pt x="146475" y="2935005"/>
                  <a:pt x="146475" y="2956817"/>
                </a:cubicBezTo>
                <a:moveTo>
                  <a:pt x="142389" y="3020720"/>
                </a:moveTo>
                <a:cubicBezTo>
                  <a:pt x="140675" y="3020159"/>
                  <a:pt x="138769" y="3020997"/>
                  <a:pt x="138103" y="3022721"/>
                </a:cubicBezTo>
                <a:cubicBezTo>
                  <a:pt x="137436" y="3024435"/>
                  <a:pt x="138389" y="3026350"/>
                  <a:pt x="140112" y="3027007"/>
                </a:cubicBezTo>
                <a:cubicBezTo>
                  <a:pt x="146675" y="3029464"/>
                  <a:pt x="153628" y="3031093"/>
                  <a:pt x="160668" y="3031741"/>
                </a:cubicBezTo>
                <a:lnTo>
                  <a:pt x="161068" y="3031741"/>
                </a:lnTo>
                <a:cubicBezTo>
                  <a:pt x="162763" y="3031741"/>
                  <a:pt x="164202" y="3030531"/>
                  <a:pt x="164392" y="3028798"/>
                </a:cubicBezTo>
                <a:cubicBezTo>
                  <a:pt x="164582" y="3026902"/>
                  <a:pt x="163153" y="3025264"/>
                  <a:pt x="161344" y="3025093"/>
                </a:cubicBezTo>
                <a:cubicBezTo>
                  <a:pt x="154857" y="3024435"/>
                  <a:pt x="148485" y="3022892"/>
                  <a:pt x="142389" y="3020720"/>
                </a:cubicBezTo>
                <a:moveTo>
                  <a:pt x="102279" y="3251407"/>
                </a:moveTo>
                <a:cubicBezTo>
                  <a:pt x="100765" y="3252473"/>
                  <a:pt x="100479" y="3254578"/>
                  <a:pt x="101536" y="3256102"/>
                </a:cubicBezTo>
                <a:cubicBezTo>
                  <a:pt x="102184" y="3256950"/>
                  <a:pt x="103146" y="3257407"/>
                  <a:pt x="104194" y="3257407"/>
                </a:cubicBezTo>
                <a:cubicBezTo>
                  <a:pt x="104860" y="3257407"/>
                  <a:pt x="105527" y="3257217"/>
                  <a:pt x="106089" y="3256750"/>
                </a:cubicBezTo>
                <a:cubicBezTo>
                  <a:pt x="111900" y="3252568"/>
                  <a:pt x="117043" y="3247682"/>
                  <a:pt x="121529" y="3242282"/>
                </a:cubicBezTo>
                <a:cubicBezTo>
                  <a:pt x="122672" y="3240843"/>
                  <a:pt x="122491" y="3238748"/>
                  <a:pt x="121044" y="3237586"/>
                </a:cubicBezTo>
                <a:cubicBezTo>
                  <a:pt x="119729" y="3236471"/>
                  <a:pt x="117624" y="3236662"/>
                  <a:pt x="116491" y="3238052"/>
                </a:cubicBezTo>
                <a:cubicBezTo>
                  <a:pt x="112386" y="3243043"/>
                  <a:pt x="107623" y="3247492"/>
                  <a:pt x="102279" y="3251407"/>
                </a:cubicBezTo>
                <a:moveTo>
                  <a:pt x="184023" y="3032065"/>
                </a:moveTo>
                <a:cubicBezTo>
                  <a:pt x="184289" y="3032065"/>
                  <a:pt x="184489" y="3032065"/>
                  <a:pt x="184785" y="3031969"/>
                </a:cubicBezTo>
                <a:cubicBezTo>
                  <a:pt x="192024" y="3030255"/>
                  <a:pt x="199434" y="3028359"/>
                  <a:pt x="206693" y="3026064"/>
                </a:cubicBezTo>
                <a:cubicBezTo>
                  <a:pt x="208483" y="3025454"/>
                  <a:pt x="209435" y="3023654"/>
                  <a:pt x="208873" y="3021883"/>
                </a:cubicBezTo>
                <a:cubicBezTo>
                  <a:pt x="208302" y="3020159"/>
                  <a:pt x="206473" y="3019092"/>
                  <a:pt x="204701" y="3019654"/>
                </a:cubicBezTo>
                <a:cubicBezTo>
                  <a:pt x="197529" y="3021883"/>
                  <a:pt x="190290" y="3023740"/>
                  <a:pt x="183156" y="3025369"/>
                </a:cubicBezTo>
                <a:cubicBezTo>
                  <a:pt x="181337" y="3025740"/>
                  <a:pt x="180298" y="3027560"/>
                  <a:pt x="180651" y="3029369"/>
                </a:cubicBezTo>
                <a:cubicBezTo>
                  <a:pt x="181156" y="3030988"/>
                  <a:pt x="182489" y="3032065"/>
                  <a:pt x="184023" y="3032065"/>
                </a:cubicBezTo>
                <a:moveTo>
                  <a:pt x="114090" y="1250775"/>
                </a:moveTo>
                <a:cubicBezTo>
                  <a:pt x="115443" y="1252128"/>
                  <a:pt x="117529" y="1252128"/>
                  <a:pt x="118757" y="1250775"/>
                </a:cubicBezTo>
                <a:lnTo>
                  <a:pt x="134941" y="1234592"/>
                </a:lnTo>
                <a:lnTo>
                  <a:pt x="134941" y="1241146"/>
                </a:lnTo>
                <a:cubicBezTo>
                  <a:pt x="135141" y="1250413"/>
                  <a:pt x="132093" y="1265663"/>
                  <a:pt x="128397" y="1274588"/>
                </a:cubicBezTo>
                <a:cubicBezTo>
                  <a:pt x="127625" y="1276312"/>
                  <a:pt x="128492" y="1278217"/>
                  <a:pt x="130092" y="1278960"/>
                </a:cubicBezTo>
                <a:cubicBezTo>
                  <a:pt x="130493" y="1279150"/>
                  <a:pt x="130940" y="1279236"/>
                  <a:pt x="131436" y="1279236"/>
                </a:cubicBezTo>
                <a:cubicBezTo>
                  <a:pt x="132769" y="1279236"/>
                  <a:pt x="133998" y="1278503"/>
                  <a:pt x="134483" y="1277245"/>
                </a:cubicBezTo>
                <a:cubicBezTo>
                  <a:pt x="138674" y="1267425"/>
                  <a:pt x="141798" y="1251242"/>
                  <a:pt x="141627" y="1241146"/>
                </a:cubicBezTo>
                <a:lnTo>
                  <a:pt x="141627" y="1234688"/>
                </a:lnTo>
                <a:lnTo>
                  <a:pt x="157810" y="1250871"/>
                </a:lnTo>
                <a:cubicBezTo>
                  <a:pt x="158477" y="1251528"/>
                  <a:pt x="159344" y="1251852"/>
                  <a:pt x="160211" y="1251852"/>
                </a:cubicBezTo>
                <a:cubicBezTo>
                  <a:pt x="161068" y="1251852"/>
                  <a:pt x="161915" y="1251528"/>
                  <a:pt x="162582" y="1250871"/>
                </a:cubicBezTo>
                <a:cubicBezTo>
                  <a:pt x="163906" y="1249518"/>
                  <a:pt x="163906" y="1247432"/>
                  <a:pt x="162582" y="1246223"/>
                </a:cubicBezTo>
                <a:lnTo>
                  <a:pt x="140675" y="1224315"/>
                </a:lnTo>
                <a:cubicBezTo>
                  <a:pt x="140094" y="1223715"/>
                  <a:pt x="139255" y="1223343"/>
                  <a:pt x="138303" y="1223343"/>
                </a:cubicBezTo>
                <a:cubicBezTo>
                  <a:pt x="137341" y="1223343"/>
                  <a:pt x="136570" y="1223715"/>
                  <a:pt x="135912" y="1224315"/>
                </a:cubicBezTo>
                <a:lnTo>
                  <a:pt x="114090" y="1246127"/>
                </a:lnTo>
                <a:cubicBezTo>
                  <a:pt x="112757" y="1247432"/>
                  <a:pt x="112757" y="1249518"/>
                  <a:pt x="114090" y="1250775"/>
                </a:cubicBezTo>
                <a:moveTo>
                  <a:pt x="1112129" y="1082935"/>
                </a:moveTo>
                <a:cubicBezTo>
                  <a:pt x="1118702" y="1085440"/>
                  <a:pt x="1125655" y="1087069"/>
                  <a:pt x="1132704" y="1087717"/>
                </a:cubicBezTo>
                <a:lnTo>
                  <a:pt x="1133075" y="1087717"/>
                </a:lnTo>
                <a:cubicBezTo>
                  <a:pt x="1134790" y="1087717"/>
                  <a:pt x="1136209" y="1086469"/>
                  <a:pt x="1136418" y="1084745"/>
                </a:cubicBezTo>
                <a:cubicBezTo>
                  <a:pt x="1136523" y="1082935"/>
                  <a:pt x="1135170" y="1081259"/>
                  <a:pt x="1133380" y="1081069"/>
                </a:cubicBezTo>
                <a:cubicBezTo>
                  <a:pt x="1126884" y="1080373"/>
                  <a:pt x="1120511" y="1078840"/>
                  <a:pt x="1114397" y="1076649"/>
                </a:cubicBezTo>
                <a:cubicBezTo>
                  <a:pt x="1112701" y="1076096"/>
                  <a:pt x="1110796" y="1076935"/>
                  <a:pt x="1110120" y="1078649"/>
                </a:cubicBezTo>
                <a:cubicBezTo>
                  <a:pt x="1109443" y="1080373"/>
                  <a:pt x="1110396" y="1082278"/>
                  <a:pt x="1112129" y="1082935"/>
                </a:cubicBezTo>
                <a:moveTo>
                  <a:pt x="1080706" y="1052655"/>
                </a:moveTo>
                <a:cubicBezTo>
                  <a:pt x="1079545" y="1051208"/>
                  <a:pt x="1077449" y="1051027"/>
                  <a:pt x="1076030" y="1052189"/>
                </a:cubicBezTo>
                <a:cubicBezTo>
                  <a:pt x="1074591" y="1053341"/>
                  <a:pt x="1074296" y="1055446"/>
                  <a:pt x="1075544" y="1056837"/>
                </a:cubicBezTo>
                <a:cubicBezTo>
                  <a:pt x="1079839" y="1062276"/>
                  <a:pt x="1084879" y="1067124"/>
                  <a:pt x="1090498" y="1071258"/>
                </a:cubicBezTo>
                <a:cubicBezTo>
                  <a:pt x="1091079" y="1071724"/>
                  <a:pt x="1091841" y="1071905"/>
                  <a:pt x="1092498" y="1071905"/>
                </a:cubicBezTo>
                <a:cubicBezTo>
                  <a:pt x="1093537" y="1071905"/>
                  <a:pt x="1094498" y="1071439"/>
                  <a:pt x="1095165" y="1070562"/>
                </a:cubicBezTo>
                <a:cubicBezTo>
                  <a:pt x="1096213" y="1069019"/>
                  <a:pt x="1095937" y="1067019"/>
                  <a:pt x="1094394" y="1065905"/>
                </a:cubicBezTo>
                <a:cubicBezTo>
                  <a:pt x="1089250" y="1062095"/>
                  <a:pt x="1084707" y="1057628"/>
                  <a:pt x="1080706" y="1052655"/>
                </a:cubicBezTo>
                <a:moveTo>
                  <a:pt x="869128" y="1082935"/>
                </a:moveTo>
                <a:cubicBezTo>
                  <a:pt x="875719" y="1085440"/>
                  <a:pt x="882662" y="1087069"/>
                  <a:pt x="889721" y="1087717"/>
                </a:cubicBezTo>
                <a:lnTo>
                  <a:pt x="890092" y="1087717"/>
                </a:lnTo>
                <a:cubicBezTo>
                  <a:pt x="891807" y="1087717"/>
                  <a:pt x="893254" y="1086469"/>
                  <a:pt x="893436" y="1084745"/>
                </a:cubicBezTo>
                <a:cubicBezTo>
                  <a:pt x="893540" y="1082935"/>
                  <a:pt x="892197" y="1081259"/>
                  <a:pt x="890397" y="1081069"/>
                </a:cubicBezTo>
                <a:cubicBezTo>
                  <a:pt x="883901" y="1080373"/>
                  <a:pt x="877528" y="1078840"/>
                  <a:pt x="871442" y="1076649"/>
                </a:cubicBezTo>
                <a:cubicBezTo>
                  <a:pt x="869728" y="1076096"/>
                  <a:pt x="867813" y="1076935"/>
                  <a:pt x="867127" y="1078649"/>
                </a:cubicBezTo>
                <a:cubicBezTo>
                  <a:pt x="866480" y="1080373"/>
                  <a:pt x="867451" y="1082278"/>
                  <a:pt x="869128" y="1082935"/>
                </a:cubicBezTo>
                <a:moveTo>
                  <a:pt x="933726" y="1075630"/>
                </a:moveTo>
                <a:cubicBezTo>
                  <a:pt x="926582" y="1077811"/>
                  <a:pt x="919343" y="1079726"/>
                  <a:pt x="912200" y="1081354"/>
                </a:cubicBezTo>
                <a:cubicBezTo>
                  <a:pt x="910390" y="1081726"/>
                  <a:pt x="909332" y="1083536"/>
                  <a:pt x="909704" y="1085345"/>
                </a:cubicBezTo>
                <a:cubicBezTo>
                  <a:pt x="910114" y="1086936"/>
                  <a:pt x="911543" y="1088003"/>
                  <a:pt x="913038" y="1088003"/>
                </a:cubicBezTo>
                <a:cubicBezTo>
                  <a:pt x="913343" y="1088003"/>
                  <a:pt x="913543" y="1088003"/>
                  <a:pt x="913809" y="1087907"/>
                </a:cubicBezTo>
                <a:cubicBezTo>
                  <a:pt x="921077" y="1086193"/>
                  <a:pt x="928478" y="1084278"/>
                  <a:pt x="935727" y="1082002"/>
                </a:cubicBezTo>
                <a:cubicBezTo>
                  <a:pt x="937527" y="1081450"/>
                  <a:pt x="938489" y="1079630"/>
                  <a:pt x="937927" y="1077811"/>
                </a:cubicBezTo>
                <a:cubicBezTo>
                  <a:pt x="937355" y="1076096"/>
                  <a:pt x="935526" y="1075030"/>
                  <a:pt x="933726" y="1075630"/>
                </a:cubicBezTo>
                <a:moveTo>
                  <a:pt x="901341" y="951212"/>
                </a:moveTo>
                <a:cubicBezTo>
                  <a:pt x="909171" y="951212"/>
                  <a:pt x="933802" y="987914"/>
                  <a:pt x="933802" y="1012841"/>
                </a:cubicBezTo>
                <a:cubicBezTo>
                  <a:pt x="933802" y="1030738"/>
                  <a:pt x="919248" y="1045350"/>
                  <a:pt x="901341" y="1045350"/>
                </a:cubicBezTo>
                <a:cubicBezTo>
                  <a:pt x="883434" y="1045350"/>
                  <a:pt x="868861" y="1030738"/>
                  <a:pt x="868861" y="1012841"/>
                </a:cubicBezTo>
                <a:cubicBezTo>
                  <a:pt x="868861" y="987914"/>
                  <a:pt x="893540" y="951212"/>
                  <a:pt x="901341" y="951212"/>
                </a:cubicBezTo>
                <a:moveTo>
                  <a:pt x="901341" y="1038654"/>
                </a:moveTo>
                <a:cubicBezTo>
                  <a:pt x="915533" y="1038654"/>
                  <a:pt x="927154" y="1027024"/>
                  <a:pt x="927154" y="1012841"/>
                </a:cubicBezTo>
                <a:cubicBezTo>
                  <a:pt x="927154" y="991029"/>
                  <a:pt x="906856" y="962844"/>
                  <a:pt x="901341" y="958291"/>
                </a:cubicBezTo>
                <a:cubicBezTo>
                  <a:pt x="895807" y="962844"/>
                  <a:pt x="875529" y="991029"/>
                  <a:pt x="875529" y="1012841"/>
                </a:cubicBezTo>
                <a:cubicBezTo>
                  <a:pt x="875529" y="1027024"/>
                  <a:pt x="887130" y="1038654"/>
                  <a:pt x="901341" y="1038654"/>
                </a:cubicBezTo>
                <a:moveTo>
                  <a:pt x="1086031" y="1246127"/>
                </a:moveTo>
                <a:cubicBezTo>
                  <a:pt x="1084697" y="1247432"/>
                  <a:pt x="1084697" y="1249518"/>
                  <a:pt x="1086031" y="1250775"/>
                </a:cubicBezTo>
                <a:cubicBezTo>
                  <a:pt x="1087365" y="1252128"/>
                  <a:pt x="1089450" y="1252128"/>
                  <a:pt x="1090708" y="1250775"/>
                </a:cubicBezTo>
                <a:lnTo>
                  <a:pt x="1106871" y="1234592"/>
                </a:lnTo>
                <a:lnTo>
                  <a:pt x="1106871" y="1241146"/>
                </a:lnTo>
                <a:cubicBezTo>
                  <a:pt x="1107081" y="1250413"/>
                  <a:pt x="1104033" y="1265663"/>
                  <a:pt x="1100299" y="1274588"/>
                </a:cubicBezTo>
                <a:cubicBezTo>
                  <a:pt x="1099547" y="1276312"/>
                  <a:pt x="1100404" y="1278217"/>
                  <a:pt x="1102043" y="1278960"/>
                </a:cubicBezTo>
                <a:cubicBezTo>
                  <a:pt x="1102414" y="1279150"/>
                  <a:pt x="1102880" y="1279236"/>
                  <a:pt x="1103357" y="1279236"/>
                </a:cubicBezTo>
                <a:cubicBezTo>
                  <a:pt x="1104709" y="1279236"/>
                  <a:pt x="1105938" y="1278503"/>
                  <a:pt x="1106415" y="1277245"/>
                </a:cubicBezTo>
                <a:cubicBezTo>
                  <a:pt x="1110606" y="1267425"/>
                  <a:pt x="1113748" y="1251242"/>
                  <a:pt x="1113568" y="1241146"/>
                </a:cubicBezTo>
                <a:lnTo>
                  <a:pt x="1113568" y="1234688"/>
                </a:lnTo>
                <a:lnTo>
                  <a:pt x="1129751" y="1250871"/>
                </a:lnTo>
                <a:cubicBezTo>
                  <a:pt x="1130417" y="1251528"/>
                  <a:pt x="1131255" y="1251852"/>
                  <a:pt x="1132132" y="1251852"/>
                </a:cubicBezTo>
                <a:cubicBezTo>
                  <a:pt x="1132989" y="1251852"/>
                  <a:pt x="1133837" y="1251528"/>
                  <a:pt x="1134523" y="1250871"/>
                </a:cubicBezTo>
                <a:cubicBezTo>
                  <a:pt x="1135828" y="1249518"/>
                  <a:pt x="1135828" y="1247432"/>
                  <a:pt x="1134523" y="1246223"/>
                </a:cubicBezTo>
                <a:lnTo>
                  <a:pt x="1112615" y="1224315"/>
                </a:lnTo>
                <a:cubicBezTo>
                  <a:pt x="1112015" y="1223715"/>
                  <a:pt x="1111177" y="1223343"/>
                  <a:pt x="1110215" y="1223343"/>
                </a:cubicBezTo>
                <a:cubicBezTo>
                  <a:pt x="1109243" y="1223343"/>
                  <a:pt x="1108510" y="1223715"/>
                  <a:pt x="1107853" y="1224315"/>
                </a:cubicBezTo>
                <a:lnTo>
                  <a:pt x="1086031" y="1246127"/>
                </a:lnTo>
                <a:close/>
                <a:moveTo>
                  <a:pt x="1323670" y="1052655"/>
                </a:moveTo>
                <a:cubicBezTo>
                  <a:pt x="1322527" y="1051208"/>
                  <a:pt x="1320441" y="1051027"/>
                  <a:pt x="1319022" y="1052189"/>
                </a:cubicBezTo>
                <a:cubicBezTo>
                  <a:pt x="1317574" y="1053341"/>
                  <a:pt x="1317298" y="1055446"/>
                  <a:pt x="1318536" y="1056837"/>
                </a:cubicBezTo>
                <a:cubicBezTo>
                  <a:pt x="1322832" y="1062276"/>
                  <a:pt x="1327880" y="1067124"/>
                  <a:pt x="1333472" y="1071258"/>
                </a:cubicBezTo>
                <a:cubicBezTo>
                  <a:pt x="1334062" y="1071724"/>
                  <a:pt x="1334833" y="1071905"/>
                  <a:pt x="1335481" y="1071905"/>
                </a:cubicBezTo>
                <a:cubicBezTo>
                  <a:pt x="1336529" y="1071905"/>
                  <a:pt x="1337472" y="1071439"/>
                  <a:pt x="1338167" y="1070562"/>
                </a:cubicBezTo>
                <a:cubicBezTo>
                  <a:pt x="1339206" y="1069019"/>
                  <a:pt x="1338929" y="1067019"/>
                  <a:pt x="1337396" y="1065905"/>
                </a:cubicBezTo>
                <a:cubicBezTo>
                  <a:pt x="1332252" y="1062095"/>
                  <a:pt x="1327671" y="1057628"/>
                  <a:pt x="1323670" y="1052655"/>
                </a:cubicBezTo>
                <a:moveTo>
                  <a:pt x="1329099" y="1246127"/>
                </a:moveTo>
                <a:cubicBezTo>
                  <a:pt x="1327766" y="1247432"/>
                  <a:pt x="1327766" y="1249518"/>
                  <a:pt x="1329099" y="1250775"/>
                </a:cubicBezTo>
                <a:cubicBezTo>
                  <a:pt x="1330433" y="1252128"/>
                  <a:pt x="1332529" y="1252128"/>
                  <a:pt x="1333795" y="1250775"/>
                </a:cubicBezTo>
                <a:lnTo>
                  <a:pt x="1349978" y="1234592"/>
                </a:lnTo>
                <a:lnTo>
                  <a:pt x="1349978" y="1241146"/>
                </a:lnTo>
                <a:cubicBezTo>
                  <a:pt x="1350150" y="1250413"/>
                  <a:pt x="1347111" y="1265663"/>
                  <a:pt x="1343387" y="1274588"/>
                </a:cubicBezTo>
                <a:cubicBezTo>
                  <a:pt x="1342615" y="1276312"/>
                  <a:pt x="1343482" y="1278217"/>
                  <a:pt x="1345111" y="1278960"/>
                </a:cubicBezTo>
                <a:cubicBezTo>
                  <a:pt x="1345568" y="1279150"/>
                  <a:pt x="1345978" y="1279236"/>
                  <a:pt x="1346445" y="1279236"/>
                </a:cubicBezTo>
                <a:cubicBezTo>
                  <a:pt x="1347778" y="1279236"/>
                  <a:pt x="1349016" y="1278503"/>
                  <a:pt x="1349483" y="1277245"/>
                </a:cubicBezTo>
                <a:cubicBezTo>
                  <a:pt x="1353693" y="1267425"/>
                  <a:pt x="1356836" y="1251242"/>
                  <a:pt x="1356636" y="1241146"/>
                </a:cubicBezTo>
                <a:lnTo>
                  <a:pt x="1356636" y="1234688"/>
                </a:lnTo>
                <a:lnTo>
                  <a:pt x="1372828" y="1250871"/>
                </a:lnTo>
                <a:cubicBezTo>
                  <a:pt x="1373514" y="1251528"/>
                  <a:pt x="1374334" y="1251852"/>
                  <a:pt x="1375200" y="1251852"/>
                </a:cubicBezTo>
                <a:cubicBezTo>
                  <a:pt x="1376057" y="1251852"/>
                  <a:pt x="1376915" y="1251528"/>
                  <a:pt x="1377591" y="1250871"/>
                </a:cubicBezTo>
                <a:cubicBezTo>
                  <a:pt x="1378905" y="1249518"/>
                  <a:pt x="1378905" y="1247432"/>
                  <a:pt x="1377591" y="1246223"/>
                </a:cubicBezTo>
                <a:lnTo>
                  <a:pt x="1355684" y="1224315"/>
                </a:lnTo>
                <a:cubicBezTo>
                  <a:pt x="1355093" y="1223715"/>
                  <a:pt x="1354245" y="1223343"/>
                  <a:pt x="1353302" y="1223343"/>
                </a:cubicBezTo>
                <a:cubicBezTo>
                  <a:pt x="1352340" y="1223343"/>
                  <a:pt x="1351579" y="1223715"/>
                  <a:pt x="1350921" y="1224315"/>
                </a:cubicBezTo>
                <a:lnTo>
                  <a:pt x="1329099" y="1246127"/>
                </a:lnTo>
                <a:close/>
                <a:moveTo>
                  <a:pt x="1176699" y="1075630"/>
                </a:moveTo>
                <a:cubicBezTo>
                  <a:pt x="1169555" y="1077811"/>
                  <a:pt x="1162336" y="1079726"/>
                  <a:pt x="1155192" y="1081354"/>
                </a:cubicBezTo>
                <a:cubicBezTo>
                  <a:pt x="1153373" y="1081726"/>
                  <a:pt x="1152334" y="1083536"/>
                  <a:pt x="1152687" y="1085345"/>
                </a:cubicBezTo>
                <a:cubicBezTo>
                  <a:pt x="1153173" y="1086936"/>
                  <a:pt x="1154516" y="1088003"/>
                  <a:pt x="1156030" y="1088003"/>
                </a:cubicBezTo>
                <a:cubicBezTo>
                  <a:pt x="1156335" y="1088003"/>
                  <a:pt x="1156506" y="1088003"/>
                  <a:pt x="1156802" y="1087907"/>
                </a:cubicBezTo>
                <a:cubicBezTo>
                  <a:pt x="1164041" y="1086193"/>
                  <a:pt x="1171480" y="1084278"/>
                  <a:pt x="1178690" y="1082002"/>
                </a:cubicBezTo>
                <a:cubicBezTo>
                  <a:pt x="1180519" y="1081450"/>
                  <a:pt x="1181462" y="1079630"/>
                  <a:pt x="1180881" y="1077811"/>
                </a:cubicBezTo>
                <a:cubicBezTo>
                  <a:pt x="1180329" y="1076096"/>
                  <a:pt x="1178509" y="1075030"/>
                  <a:pt x="1176699" y="1075630"/>
                </a:cubicBezTo>
                <a:moveTo>
                  <a:pt x="1144324" y="951212"/>
                </a:moveTo>
                <a:cubicBezTo>
                  <a:pt x="1152134" y="951212"/>
                  <a:pt x="1176785" y="987914"/>
                  <a:pt x="1176785" y="1012841"/>
                </a:cubicBezTo>
                <a:cubicBezTo>
                  <a:pt x="1176785" y="1030738"/>
                  <a:pt x="1162231" y="1045350"/>
                  <a:pt x="1144324" y="1045350"/>
                </a:cubicBezTo>
                <a:cubicBezTo>
                  <a:pt x="1126417" y="1045350"/>
                  <a:pt x="1111844" y="1030738"/>
                  <a:pt x="1111844" y="1012841"/>
                </a:cubicBezTo>
                <a:cubicBezTo>
                  <a:pt x="1111844" y="987914"/>
                  <a:pt x="1136523" y="951212"/>
                  <a:pt x="1144324" y="951212"/>
                </a:cubicBezTo>
                <a:moveTo>
                  <a:pt x="1144324" y="1038654"/>
                </a:moveTo>
                <a:cubicBezTo>
                  <a:pt x="1158602" y="1038654"/>
                  <a:pt x="1170137" y="1027024"/>
                  <a:pt x="1170137" y="1012841"/>
                </a:cubicBezTo>
                <a:cubicBezTo>
                  <a:pt x="1170137" y="991029"/>
                  <a:pt x="1149839" y="962844"/>
                  <a:pt x="1144324" y="958291"/>
                </a:cubicBezTo>
                <a:cubicBezTo>
                  <a:pt x="1138790" y="962844"/>
                  <a:pt x="1118511" y="991029"/>
                  <a:pt x="1118511" y="1012841"/>
                </a:cubicBezTo>
                <a:cubicBezTo>
                  <a:pt x="1118511" y="1027024"/>
                  <a:pt x="1130122" y="1038654"/>
                  <a:pt x="1144324" y="1038654"/>
                </a:cubicBezTo>
                <a:moveTo>
                  <a:pt x="843039" y="1246127"/>
                </a:moveTo>
                <a:cubicBezTo>
                  <a:pt x="841724" y="1247432"/>
                  <a:pt x="841724" y="1249518"/>
                  <a:pt x="843039" y="1250775"/>
                </a:cubicBezTo>
                <a:cubicBezTo>
                  <a:pt x="844372" y="1252128"/>
                  <a:pt x="846468" y="1252128"/>
                  <a:pt x="847715" y="1250775"/>
                </a:cubicBezTo>
                <a:lnTo>
                  <a:pt x="863908" y="1234592"/>
                </a:lnTo>
                <a:lnTo>
                  <a:pt x="863908" y="1241146"/>
                </a:lnTo>
                <a:cubicBezTo>
                  <a:pt x="864089" y="1250413"/>
                  <a:pt x="861050" y="1265663"/>
                  <a:pt x="857316" y="1274588"/>
                </a:cubicBezTo>
                <a:cubicBezTo>
                  <a:pt x="856679" y="1276312"/>
                  <a:pt x="857422" y="1278217"/>
                  <a:pt x="859050" y="1278960"/>
                </a:cubicBezTo>
                <a:cubicBezTo>
                  <a:pt x="859536" y="1279150"/>
                  <a:pt x="859907" y="1279236"/>
                  <a:pt x="860374" y="1279236"/>
                </a:cubicBezTo>
                <a:cubicBezTo>
                  <a:pt x="861717" y="1279236"/>
                  <a:pt x="862955" y="1278503"/>
                  <a:pt x="863422" y="1277245"/>
                </a:cubicBezTo>
                <a:cubicBezTo>
                  <a:pt x="867623" y="1267425"/>
                  <a:pt x="870756" y="1251242"/>
                  <a:pt x="870585" y="1241146"/>
                </a:cubicBezTo>
                <a:lnTo>
                  <a:pt x="870585" y="1234688"/>
                </a:lnTo>
                <a:lnTo>
                  <a:pt x="886768" y="1250871"/>
                </a:lnTo>
                <a:cubicBezTo>
                  <a:pt x="887435" y="1251528"/>
                  <a:pt x="888292" y="1251852"/>
                  <a:pt x="889130" y="1251852"/>
                </a:cubicBezTo>
                <a:cubicBezTo>
                  <a:pt x="889997" y="1251852"/>
                  <a:pt x="890864" y="1251528"/>
                  <a:pt x="891530" y="1250871"/>
                </a:cubicBezTo>
                <a:cubicBezTo>
                  <a:pt x="892854" y="1249518"/>
                  <a:pt x="892854" y="1247432"/>
                  <a:pt x="891530" y="1246223"/>
                </a:cubicBezTo>
                <a:lnTo>
                  <a:pt x="869623" y="1224315"/>
                </a:lnTo>
                <a:cubicBezTo>
                  <a:pt x="869042" y="1223715"/>
                  <a:pt x="868185" y="1223343"/>
                  <a:pt x="867232" y="1223343"/>
                </a:cubicBezTo>
                <a:cubicBezTo>
                  <a:pt x="866270" y="1223343"/>
                  <a:pt x="865537" y="1223715"/>
                  <a:pt x="864861" y="1224315"/>
                </a:cubicBezTo>
                <a:lnTo>
                  <a:pt x="843039" y="1246127"/>
                </a:lnTo>
                <a:close/>
                <a:moveTo>
                  <a:pt x="385372" y="1076649"/>
                </a:moveTo>
                <a:cubicBezTo>
                  <a:pt x="383667" y="1076096"/>
                  <a:pt x="381752" y="1076935"/>
                  <a:pt x="381076" y="1078649"/>
                </a:cubicBezTo>
                <a:cubicBezTo>
                  <a:pt x="380429" y="1080373"/>
                  <a:pt x="381372" y="1082278"/>
                  <a:pt x="383076" y="1082935"/>
                </a:cubicBezTo>
                <a:cubicBezTo>
                  <a:pt x="389658" y="1085440"/>
                  <a:pt x="396602" y="1087069"/>
                  <a:pt x="403650" y="1087717"/>
                </a:cubicBezTo>
                <a:lnTo>
                  <a:pt x="404041" y="1087717"/>
                </a:lnTo>
                <a:cubicBezTo>
                  <a:pt x="405746" y="1087717"/>
                  <a:pt x="407184" y="1086469"/>
                  <a:pt x="407375" y="1084745"/>
                </a:cubicBezTo>
                <a:cubicBezTo>
                  <a:pt x="407555" y="1082935"/>
                  <a:pt x="406241" y="1081259"/>
                  <a:pt x="404336" y="1081069"/>
                </a:cubicBezTo>
                <a:cubicBezTo>
                  <a:pt x="397830" y="1080373"/>
                  <a:pt x="391458" y="1078840"/>
                  <a:pt x="385372" y="1076649"/>
                </a:cubicBezTo>
                <a:moveTo>
                  <a:pt x="426996" y="1088003"/>
                </a:moveTo>
                <a:cubicBezTo>
                  <a:pt x="427291" y="1088003"/>
                  <a:pt x="427463" y="1088003"/>
                  <a:pt x="427758" y="1087907"/>
                </a:cubicBezTo>
                <a:cubicBezTo>
                  <a:pt x="434997" y="1086193"/>
                  <a:pt x="442426" y="1084269"/>
                  <a:pt x="449666" y="1082002"/>
                </a:cubicBezTo>
                <a:cubicBezTo>
                  <a:pt x="451475" y="1081450"/>
                  <a:pt x="452418" y="1079630"/>
                  <a:pt x="451866" y="1077811"/>
                </a:cubicBezTo>
                <a:cubicBezTo>
                  <a:pt x="451275" y="1076096"/>
                  <a:pt x="449475" y="1075030"/>
                  <a:pt x="447675" y="1075630"/>
                </a:cubicBezTo>
                <a:cubicBezTo>
                  <a:pt x="440512" y="1077811"/>
                  <a:pt x="433283" y="1079716"/>
                  <a:pt x="426148" y="1081345"/>
                </a:cubicBezTo>
                <a:cubicBezTo>
                  <a:pt x="424329" y="1081716"/>
                  <a:pt x="423281" y="1083536"/>
                  <a:pt x="423653" y="1085345"/>
                </a:cubicBezTo>
                <a:cubicBezTo>
                  <a:pt x="424148" y="1086936"/>
                  <a:pt x="425462" y="1088003"/>
                  <a:pt x="426996" y="1088003"/>
                </a:cubicBezTo>
                <a:moveTo>
                  <a:pt x="600056" y="1246127"/>
                </a:moveTo>
                <a:cubicBezTo>
                  <a:pt x="598732" y="1247432"/>
                  <a:pt x="598732" y="1249518"/>
                  <a:pt x="600056" y="1250775"/>
                </a:cubicBezTo>
                <a:cubicBezTo>
                  <a:pt x="601389" y="1252128"/>
                  <a:pt x="603504" y="1252128"/>
                  <a:pt x="604742" y="1250775"/>
                </a:cubicBezTo>
                <a:lnTo>
                  <a:pt x="620906" y="1234592"/>
                </a:lnTo>
                <a:lnTo>
                  <a:pt x="620906" y="1241146"/>
                </a:lnTo>
                <a:cubicBezTo>
                  <a:pt x="621106" y="1250413"/>
                  <a:pt x="618058" y="1265663"/>
                  <a:pt x="614363" y="1274588"/>
                </a:cubicBezTo>
                <a:cubicBezTo>
                  <a:pt x="613600" y="1276312"/>
                  <a:pt x="614458" y="1278217"/>
                  <a:pt x="616067" y="1278960"/>
                </a:cubicBezTo>
                <a:cubicBezTo>
                  <a:pt x="616458" y="1279150"/>
                  <a:pt x="616915" y="1279236"/>
                  <a:pt x="617411" y="1279236"/>
                </a:cubicBezTo>
                <a:cubicBezTo>
                  <a:pt x="618734" y="1279236"/>
                  <a:pt x="619963" y="1278503"/>
                  <a:pt x="620449" y="1277245"/>
                </a:cubicBezTo>
                <a:cubicBezTo>
                  <a:pt x="624640" y="1267425"/>
                  <a:pt x="627783" y="1251242"/>
                  <a:pt x="627593" y="1241146"/>
                </a:cubicBezTo>
                <a:lnTo>
                  <a:pt x="627593" y="1234688"/>
                </a:lnTo>
                <a:lnTo>
                  <a:pt x="643776" y="1250871"/>
                </a:lnTo>
                <a:cubicBezTo>
                  <a:pt x="644452" y="1251528"/>
                  <a:pt x="645319" y="1251852"/>
                  <a:pt x="646176" y="1251852"/>
                </a:cubicBezTo>
                <a:cubicBezTo>
                  <a:pt x="647014" y="1251852"/>
                  <a:pt x="647872" y="1251528"/>
                  <a:pt x="648548" y="1250871"/>
                </a:cubicBezTo>
                <a:cubicBezTo>
                  <a:pt x="649862" y="1249518"/>
                  <a:pt x="649862" y="1247432"/>
                  <a:pt x="648548" y="1246223"/>
                </a:cubicBezTo>
                <a:lnTo>
                  <a:pt x="626640" y="1224315"/>
                </a:lnTo>
                <a:cubicBezTo>
                  <a:pt x="626050" y="1223715"/>
                  <a:pt x="625202" y="1223343"/>
                  <a:pt x="624249" y="1223343"/>
                </a:cubicBezTo>
                <a:cubicBezTo>
                  <a:pt x="623288" y="1223343"/>
                  <a:pt x="622545" y="1223715"/>
                  <a:pt x="621878" y="1224315"/>
                </a:cubicBezTo>
                <a:lnTo>
                  <a:pt x="600056" y="1246127"/>
                </a:lnTo>
                <a:close/>
                <a:moveTo>
                  <a:pt x="447856" y="1012841"/>
                </a:moveTo>
                <a:cubicBezTo>
                  <a:pt x="447856" y="1030738"/>
                  <a:pt x="433283" y="1045350"/>
                  <a:pt x="415376" y="1045350"/>
                </a:cubicBezTo>
                <a:cubicBezTo>
                  <a:pt x="397469" y="1045350"/>
                  <a:pt x="382895" y="1030738"/>
                  <a:pt x="382895" y="1012841"/>
                </a:cubicBezTo>
                <a:cubicBezTo>
                  <a:pt x="382895" y="987914"/>
                  <a:pt x="407565" y="951216"/>
                  <a:pt x="415376" y="951216"/>
                </a:cubicBezTo>
                <a:cubicBezTo>
                  <a:pt x="423196" y="951216"/>
                  <a:pt x="447856" y="987914"/>
                  <a:pt x="447856" y="1012841"/>
                </a:cubicBezTo>
                <a:moveTo>
                  <a:pt x="389563" y="1012841"/>
                </a:moveTo>
                <a:cubicBezTo>
                  <a:pt x="389563" y="1027024"/>
                  <a:pt x="401183" y="1038654"/>
                  <a:pt x="415376" y="1038654"/>
                </a:cubicBezTo>
                <a:cubicBezTo>
                  <a:pt x="429558" y="1038654"/>
                  <a:pt x="441188" y="1027024"/>
                  <a:pt x="441188" y="1012841"/>
                </a:cubicBezTo>
                <a:cubicBezTo>
                  <a:pt x="441188" y="991029"/>
                  <a:pt x="420891" y="962844"/>
                  <a:pt x="415376" y="958291"/>
                </a:cubicBezTo>
                <a:cubicBezTo>
                  <a:pt x="409841" y="962844"/>
                  <a:pt x="389563" y="991029"/>
                  <a:pt x="389563" y="1012841"/>
                </a:cubicBezTo>
                <a:moveTo>
                  <a:pt x="594741" y="1052655"/>
                </a:moveTo>
                <a:cubicBezTo>
                  <a:pt x="593598" y="1051208"/>
                  <a:pt x="591474" y="1051027"/>
                  <a:pt x="590064" y="1052189"/>
                </a:cubicBezTo>
                <a:cubicBezTo>
                  <a:pt x="588626" y="1053341"/>
                  <a:pt x="588330" y="1055446"/>
                  <a:pt x="589579" y="1056837"/>
                </a:cubicBezTo>
                <a:cubicBezTo>
                  <a:pt x="593864" y="1062276"/>
                  <a:pt x="598903" y="1067124"/>
                  <a:pt x="604542" y="1071258"/>
                </a:cubicBezTo>
                <a:cubicBezTo>
                  <a:pt x="605114" y="1071724"/>
                  <a:pt x="605876" y="1071905"/>
                  <a:pt x="606542" y="1071905"/>
                </a:cubicBezTo>
                <a:cubicBezTo>
                  <a:pt x="607590" y="1071905"/>
                  <a:pt x="608543" y="1071439"/>
                  <a:pt x="609190" y="1070562"/>
                </a:cubicBezTo>
                <a:cubicBezTo>
                  <a:pt x="610248" y="1069019"/>
                  <a:pt x="609962" y="1067019"/>
                  <a:pt x="608438" y="1065905"/>
                </a:cubicBezTo>
                <a:cubicBezTo>
                  <a:pt x="603275" y="1062095"/>
                  <a:pt x="598637" y="1057628"/>
                  <a:pt x="594741" y="1052655"/>
                </a:cubicBezTo>
                <a:moveTo>
                  <a:pt x="626164" y="1082935"/>
                </a:moveTo>
                <a:cubicBezTo>
                  <a:pt x="632727" y="1085440"/>
                  <a:pt x="639689" y="1087069"/>
                  <a:pt x="646738" y="1087717"/>
                </a:cubicBezTo>
                <a:lnTo>
                  <a:pt x="647109" y="1087717"/>
                </a:lnTo>
                <a:cubicBezTo>
                  <a:pt x="648824" y="1087717"/>
                  <a:pt x="650271" y="1086469"/>
                  <a:pt x="650443" y="1084745"/>
                </a:cubicBezTo>
                <a:cubicBezTo>
                  <a:pt x="650557" y="1082935"/>
                  <a:pt x="649224" y="1081259"/>
                  <a:pt x="647405" y="1081069"/>
                </a:cubicBezTo>
                <a:cubicBezTo>
                  <a:pt x="640909" y="1080373"/>
                  <a:pt x="634546" y="1078840"/>
                  <a:pt x="628459" y="1076649"/>
                </a:cubicBezTo>
                <a:cubicBezTo>
                  <a:pt x="626726" y="1076096"/>
                  <a:pt x="624821" y="1076935"/>
                  <a:pt x="624154" y="1078649"/>
                </a:cubicBezTo>
                <a:cubicBezTo>
                  <a:pt x="623497" y="1080373"/>
                  <a:pt x="624459" y="1082278"/>
                  <a:pt x="626164" y="1082935"/>
                </a:cubicBezTo>
                <a:moveTo>
                  <a:pt x="1445219" y="809690"/>
                </a:moveTo>
                <a:cubicBezTo>
                  <a:pt x="1444076" y="808253"/>
                  <a:pt x="1441980" y="808062"/>
                  <a:pt x="1440542" y="809235"/>
                </a:cubicBezTo>
                <a:cubicBezTo>
                  <a:pt x="1439123" y="810346"/>
                  <a:pt x="1438818" y="812443"/>
                  <a:pt x="1440075" y="813871"/>
                </a:cubicBezTo>
                <a:cubicBezTo>
                  <a:pt x="1444352" y="819318"/>
                  <a:pt x="1449391" y="824159"/>
                  <a:pt x="1455029" y="828257"/>
                </a:cubicBezTo>
                <a:cubicBezTo>
                  <a:pt x="1455591" y="828712"/>
                  <a:pt x="1456354" y="828903"/>
                  <a:pt x="1457030" y="828903"/>
                </a:cubicBezTo>
                <a:cubicBezTo>
                  <a:pt x="1458077" y="828903"/>
                  <a:pt x="1459039" y="828433"/>
                  <a:pt x="1459678" y="827596"/>
                </a:cubicBezTo>
                <a:cubicBezTo>
                  <a:pt x="1460725" y="826061"/>
                  <a:pt x="1460459" y="824061"/>
                  <a:pt x="1458935" y="822903"/>
                </a:cubicBezTo>
                <a:cubicBezTo>
                  <a:pt x="1453801" y="819141"/>
                  <a:pt x="1449124" y="814625"/>
                  <a:pt x="1445219" y="809690"/>
                </a:cubicBezTo>
                <a:moveTo>
                  <a:pt x="837733" y="1052655"/>
                </a:moveTo>
                <a:cubicBezTo>
                  <a:pt x="836562" y="1051208"/>
                  <a:pt x="834466" y="1051027"/>
                  <a:pt x="833047" y="1052189"/>
                </a:cubicBezTo>
                <a:cubicBezTo>
                  <a:pt x="831589" y="1053341"/>
                  <a:pt x="831323" y="1055446"/>
                  <a:pt x="832561" y="1056837"/>
                </a:cubicBezTo>
                <a:cubicBezTo>
                  <a:pt x="836857" y="1062276"/>
                  <a:pt x="841896" y="1067124"/>
                  <a:pt x="847506" y="1071258"/>
                </a:cubicBezTo>
                <a:cubicBezTo>
                  <a:pt x="848087" y="1071724"/>
                  <a:pt x="848858" y="1071905"/>
                  <a:pt x="849506" y="1071905"/>
                </a:cubicBezTo>
                <a:cubicBezTo>
                  <a:pt x="850582" y="1071905"/>
                  <a:pt x="851506" y="1071439"/>
                  <a:pt x="852182" y="1070562"/>
                </a:cubicBezTo>
                <a:cubicBezTo>
                  <a:pt x="853240" y="1069019"/>
                  <a:pt x="852954" y="1067019"/>
                  <a:pt x="851411" y="1065905"/>
                </a:cubicBezTo>
                <a:cubicBezTo>
                  <a:pt x="846268" y="1062095"/>
                  <a:pt x="841714" y="1057628"/>
                  <a:pt x="837733" y="1052655"/>
                </a:cubicBezTo>
                <a:moveTo>
                  <a:pt x="658358" y="951212"/>
                </a:moveTo>
                <a:cubicBezTo>
                  <a:pt x="666169" y="951212"/>
                  <a:pt x="690848" y="987914"/>
                  <a:pt x="690848" y="1012841"/>
                </a:cubicBezTo>
                <a:cubicBezTo>
                  <a:pt x="690848" y="1030738"/>
                  <a:pt x="676265" y="1045350"/>
                  <a:pt x="658358" y="1045350"/>
                </a:cubicBezTo>
                <a:cubicBezTo>
                  <a:pt x="640452" y="1045350"/>
                  <a:pt x="625869" y="1030738"/>
                  <a:pt x="625869" y="1012841"/>
                </a:cubicBezTo>
                <a:cubicBezTo>
                  <a:pt x="625869" y="987914"/>
                  <a:pt x="650548" y="951212"/>
                  <a:pt x="658358" y="951212"/>
                </a:cubicBezTo>
                <a:moveTo>
                  <a:pt x="658358" y="1038654"/>
                </a:moveTo>
                <a:cubicBezTo>
                  <a:pt x="672541" y="1038654"/>
                  <a:pt x="684171" y="1027024"/>
                  <a:pt x="684171" y="1012841"/>
                </a:cubicBezTo>
                <a:cubicBezTo>
                  <a:pt x="684171" y="991029"/>
                  <a:pt x="663873" y="962844"/>
                  <a:pt x="658358" y="958291"/>
                </a:cubicBezTo>
                <a:cubicBezTo>
                  <a:pt x="652815" y="962844"/>
                  <a:pt x="632546" y="991029"/>
                  <a:pt x="632546" y="1012841"/>
                </a:cubicBezTo>
                <a:cubicBezTo>
                  <a:pt x="632546" y="1027024"/>
                  <a:pt x="644176" y="1038654"/>
                  <a:pt x="658358" y="1038654"/>
                </a:cubicBezTo>
                <a:moveTo>
                  <a:pt x="690724" y="1075630"/>
                </a:moveTo>
                <a:cubicBezTo>
                  <a:pt x="683580" y="1077811"/>
                  <a:pt x="676360" y="1079726"/>
                  <a:pt x="669217" y="1081354"/>
                </a:cubicBezTo>
                <a:cubicBezTo>
                  <a:pt x="667407" y="1081726"/>
                  <a:pt x="666350" y="1083536"/>
                  <a:pt x="666722" y="1085345"/>
                </a:cubicBezTo>
                <a:cubicBezTo>
                  <a:pt x="667112" y="1086936"/>
                  <a:pt x="668550" y="1088003"/>
                  <a:pt x="670074" y="1088003"/>
                </a:cubicBezTo>
                <a:cubicBezTo>
                  <a:pt x="670350" y="1088003"/>
                  <a:pt x="670550" y="1088003"/>
                  <a:pt x="670817" y="1087907"/>
                </a:cubicBezTo>
                <a:cubicBezTo>
                  <a:pt x="678085" y="1086193"/>
                  <a:pt x="685495" y="1084278"/>
                  <a:pt x="692734" y="1082002"/>
                </a:cubicBezTo>
                <a:cubicBezTo>
                  <a:pt x="694534" y="1081450"/>
                  <a:pt x="695487" y="1079630"/>
                  <a:pt x="694934" y="1077811"/>
                </a:cubicBezTo>
                <a:cubicBezTo>
                  <a:pt x="694363" y="1076096"/>
                  <a:pt x="692544" y="1075030"/>
                  <a:pt x="690724" y="1075630"/>
                </a:cubicBezTo>
                <a:moveTo>
                  <a:pt x="2006536" y="845037"/>
                </a:moveTo>
                <a:cubicBezTo>
                  <a:pt x="2006812" y="845037"/>
                  <a:pt x="2006994" y="845037"/>
                  <a:pt x="2007279" y="844953"/>
                </a:cubicBezTo>
                <a:cubicBezTo>
                  <a:pt x="2014528" y="843218"/>
                  <a:pt x="2021957" y="841320"/>
                  <a:pt x="2029177" y="839037"/>
                </a:cubicBezTo>
                <a:cubicBezTo>
                  <a:pt x="2030996" y="838437"/>
                  <a:pt x="2031949" y="836619"/>
                  <a:pt x="2031396" y="834809"/>
                </a:cubicBezTo>
                <a:cubicBezTo>
                  <a:pt x="2030920" y="833131"/>
                  <a:pt x="2028997" y="832158"/>
                  <a:pt x="2027301" y="832712"/>
                </a:cubicBezTo>
                <a:cubicBezTo>
                  <a:pt x="2020138" y="834902"/>
                  <a:pt x="2012899" y="836809"/>
                  <a:pt x="2005765" y="838437"/>
                </a:cubicBezTo>
                <a:cubicBezTo>
                  <a:pt x="2003946" y="838810"/>
                  <a:pt x="2002907" y="840628"/>
                  <a:pt x="2003279" y="842437"/>
                </a:cubicBezTo>
                <a:cubicBezTo>
                  <a:pt x="2003679" y="843972"/>
                  <a:pt x="2005003" y="845037"/>
                  <a:pt x="2006536" y="845037"/>
                </a:cubicBezTo>
                <a:moveTo>
                  <a:pt x="690848" y="2956817"/>
                </a:moveTo>
                <a:cubicBezTo>
                  <a:pt x="690848" y="2974724"/>
                  <a:pt x="676265" y="2989278"/>
                  <a:pt x="658358" y="2989278"/>
                </a:cubicBezTo>
                <a:cubicBezTo>
                  <a:pt x="640452" y="2989278"/>
                  <a:pt x="625869" y="2974724"/>
                  <a:pt x="625869" y="2956817"/>
                </a:cubicBezTo>
                <a:cubicBezTo>
                  <a:pt x="625869" y="2931843"/>
                  <a:pt x="650548" y="2895191"/>
                  <a:pt x="658358" y="2895191"/>
                </a:cubicBezTo>
                <a:cubicBezTo>
                  <a:pt x="666169" y="2895191"/>
                  <a:pt x="690848" y="2931843"/>
                  <a:pt x="690848" y="2956817"/>
                </a:cubicBezTo>
                <a:moveTo>
                  <a:pt x="632546" y="2956817"/>
                </a:moveTo>
                <a:cubicBezTo>
                  <a:pt x="632546" y="2971000"/>
                  <a:pt x="644176" y="2982630"/>
                  <a:pt x="658358" y="2982630"/>
                </a:cubicBezTo>
                <a:cubicBezTo>
                  <a:pt x="672541" y="2982630"/>
                  <a:pt x="684171" y="2971095"/>
                  <a:pt x="684171" y="2956817"/>
                </a:cubicBezTo>
                <a:cubicBezTo>
                  <a:pt x="684171" y="2935005"/>
                  <a:pt x="663873" y="2906821"/>
                  <a:pt x="658358" y="2902201"/>
                </a:cubicBezTo>
                <a:cubicBezTo>
                  <a:pt x="652815" y="2906821"/>
                  <a:pt x="632546" y="2935005"/>
                  <a:pt x="632546" y="2956817"/>
                </a:cubicBezTo>
                <a:moveTo>
                  <a:pt x="1936613" y="1003306"/>
                </a:moveTo>
                <a:cubicBezTo>
                  <a:pt x="1935280" y="1004468"/>
                  <a:pt x="1935280" y="1006554"/>
                  <a:pt x="1936509" y="1007907"/>
                </a:cubicBezTo>
                <a:cubicBezTo>
                  <a:pt x="1937852" y="1009212"/>
                  <a:pt x="1939928" y="1009212"/>
                  <a:pt x="1941176" y="1007907"/>
                </a:cubicBezTo>
                <a:lnTo>
                  <a:pt x="1957368" y="991667"/>
                </a:lnTo>
                <a:lnTo>
                  <a:pt x="1957368" y="998287"/>
                </a:lnTo>
                <a:cubicBezTo>
                  <a:pt x="1957549" y="1007488"/>
                  <a:pt x="1954520" y="1022747"/>
                  <a:pt x="1950787" y="1031719"/>
                </a:cubicBezTo>
                <a:cubicBezTo>
                  <a:pt x="1950053" y="1033453"/>
                  <a:pt x="1950891" y="1035301"/>
                  <a:pt x="1952520" y="1036091"/>
                </a:cubicBezTo>
                <a:cubicBezTo>
                  <a:pt x="1952891" y="1036272"/>
                  <a:pt x="1953377" y="1036377"/>
                  <a:pt x="1953834" y="1036377"/>
                </a:cubicBezTo>
                <a:cubicBezTo>
                  <a:pt x="1955187" y="1036377"/>
                  <a:pt x="1956425" y="1035634"/>
                  <a:pt x="1956892" y="1034377"/>
                </a:cubicBezTo>
                <a:cubicBezTo>
                  <a:pt x="1961083" y="1024557"/>
                  <a:pt x="1964226" y="1008383"/>
                  <a:pt x="1964055" y="998287"/>
                </a:cubicBezTo>
                <a:lnTo>
                  <a:pt x="1964055" y="991810"/>
                </a:lnTo>
                <a:lnTo>
                  <a:pt x="1980238" y="1008012"/>
                </a:lnTo>
                <a:cubicBezTo>
                  <a:pt x="1980895" y="1008659"/>
                  <a:pt x="1981772" y="1008926"/>
                  <a:pt x="1982610" y="1008926"/>
                </a:cubicBezTo>
                <a:cubicBezTo>
                  <a:pt x="1983477" y="1008926"/>
                  <a:pt x="1984324" y="1008659"/>
                  <a:pt x="1985010" y="1008012"/>
                </a:cubicBezTo>
                <a:cubicBezTo>
                  <a:pt x="1986315" y="1006659"/>
                  <a:pt x="1986315" y="1004554"/>
                  <a:pt x="1985010" y="1003306"/>
                </a:cubicBezTo>
                <a:lnTo>
                  <a:pt x="1963188" y="981485"/>
                </a:lnTo>
                <a:cubicBezTo>
                  <a:pt x="1962598" y="980923"/>
                  <a:pt x="1961740" y="980551"/>
                  <a:pt x="1960797" y="980551"/>
                </a:cubicBezTo>
                <a:cubicBezTo>
                  <a:pt x="1959854" y="980551"/>
                  <a:pt x="1959092" y="980923"/>
                  <a:pt x="1958426" y="981485"/>
                </a:cubicBezTo>
                <a:lnTo>
                  <a:pt x="1936613" y="1003306"/>
                </a:lnTo>
                <a:close/>
                <a:moveTo>
                  <a:pt x="1962598" y="839972"/>
                </a:moveTo>
                <a:cubicBezTo>
                  <a:pt x="1969189" y="842427"/>
                  <a:pt x="1976132" y="844060"/>
                  <a:pt x="1983181" y="844716"/>
                </a:cubicBezTo>
                <a:lnTo>
                  <a:pt x="1983553" y="844716"/>
                </a:lnTo>
                <a:cubicBezTo>
                  <a:pt x="1985286" y="844716"/>
                  <a:pt x="1986715" y="843506"/>
                  <a:pt x="1986906" y="841781"/>
                </a:cubicBezTo>
                <a:cubicBezTo>
                  <a:pt x="1987001" y="839874"/>
                  <a:pt x="1985667" y="838247"/>
                  <a:pt x="1983867" y="838056"/>
                </a:cubicBezTo>
                <a:cubicBezTo>
                  <a:pt x="1977371" y="837409"/>
                  <a:pt x="1970998" y="835875"/>
                  <a:pt x="1964903" y="833694"/>
                </a:cubicBezTo>
                <a:cubicBezTo>
                  <a:pt x="1963188" y="833131"/>
                  <a:pt x="1961283" y="833973"/>
                  <a:pt x="1960597" y="835684"/>
                </a:cubicBezTo>
                <a:cubicBezTo>
                  <a:pt x="1959959" y="837409"/>
                  <a:pt x="1960912" y="839316"/>
                  <a:pt x="1962598" y="839972"/>
                </a:cubicBezTo>
                <a:moveTo>
                  <a:pt x="1928613" y="1069724"/>
                </a:moveTo>
                <a:cubicBezTo>
                  <a:pt x="1934413" y="1065543"/>
                  <a:pt x="1939557" y="1060647"/>
                  <a:pt x="1944043" y="1055218"/>
                </a:cubicBezTo>
                <a:cubicBezTo>
                  <a:pt x="1945186" y="1053817"/>
                  <a:pt x="1945014" y="1051722"/>
                  <a:pt x="1943557" y="1050550"/>
                </a:cubicBezTo>
                <a:cubicBezTo>
                  <a:pt x="1942233" y="1049446"/>
                  <a:pt x="1940147" y="1049636"/>
                  <a:pt x="1938985" y="1051027"/>
                </a:cubicBezTo>
                <a:cubicBezTo>
                  <a:pt x="1934890" y="1055999"/>
                  <a:pt x="1930136" y="1060466"/>
                  <a:pt x="1924793" y="1064381"/>
                </a:cubicBezTo>
                <a:cubicBezTo>
                  <a:pt x="1923279" y="1065438"/>
                  <a:pt x="1922973" y="1067543"/>
                  <a:pt x="1924022" y="1069019"/>
                </a:cubicBezTo>
                <a:cubicBezTo>
                  <a:pt x="1924707" y="1069915"/>
                  <a:pt x="1925641" y="1070372"/>
                  <a:pt x="1926707" y="1070372"/>
                </a:cubicBezTo>
                <a:cubicBezTo>
                  <a:pt x="1927364" y="1070372"/>
                  <a:pt x="1928022" y="1070181"/>
                  <a:pt x="1928613" y="1069724"/>
                </a:cubicBezTo>
                <a:moveTo>
                  <a:pt x="1931184" y="809690"/>
                </a:moveTo>
                <a:cubicBezTo>
                  <a:pt x="1930051" y="808253"/>
                  <a:pt x="1927946" y="808062"/>
                  <a:pt x="1926517" y="809235"/>
                </a:cubicBezTo>
                <a:cubicBezTo>
                  <a:pt x="1925078" y="810346"/>
                  <a:pt x="1924793" y="812443"/>
                  <a:pt x="1926021" y="813871"/>
                </a:cubicBezTo>
                <a:cubicBezTo>
                  <a:pt x="1930336" y="819318"/>
                  <a:pt x="1935375" y="824159"/>
                  <a:pt x="1940985" y="828257"/>
                </a:cubicBezTo>
                <a:cubicBezTo>
                  <a:pt x="1941557" y="828712"/>
                  <a:pt x="1942319" y="828903"/>
                  <a:pt x="1942986" y="828903"/>
                </a:cubicBezTo>
                <a:cubicBezTo>
                  <a:pt x="1944043" y="828903"/>
                  <a:pt x="1945014" y="828433"/>
                  <a:pt x="1945653" y="827596"/>
                </a:cubicBezTo>
                <a:cubicBezTo>
                  <a:pt x="1946700" y="826061"/>
                  <a:pt x="1946414" y="824061"/>
                  <a:pt x="1944871" y="822903"/>
                </a:cubicBezTo>
                <a:cubicBezTo>
                  <a:pt x="1939747" y="819141"/>
                  <a:pt x="1935185" y="814625"/>
                  <a:pt x="1931184" y="809690"/>
                </a:cubicBezTo>
                <a:moveTo>
                  <a:pt x="2006536" y="2788968"/>
                </a:moveTo>
                <a:cubicBezTo>
                  <a:pt x="2006812" y="2788968"/>
                  <a:pt x="2006994" y="2788968"/>
                  <a:pt x="2007279" y="2788882"/>
                </a:cubicBezTo>
                <a:cubicBezTo>
                  <a:pt x="2014528" y="2787139"/>
                  <a:pt x="2021957" y="2785253"/>
                  <a:pt x="2029177" y="2782967"/>
                </a:cubicBezTo>
                <a:cubicBezTo>
                  <a:pt x="2030996" y="2782415"/>
                  <a:pt x="2031949" y="2780595"/>
                  <a:pt x="2031396" y="2778776"/>
                </a:cubicBezTo>
                <a:cubicBezTo>
                  <a:pt x="2030920" y="2777147"/>
                  <a:pt x="2028997" y="2776138"/>
                  <a:pt x="2027301" y="2776690"/>
                </a:cubicBezTo>
                <a:cubicBezTo>
                  <a:pt x="2020138" y="2778862"/>
                  <a:pt x="2012899" y="2780776"/>
                  <a:pt x="2005765" y="2782415"/>
                </a:cubicBezTo>
                <a:cubicBezTo>
                  <a:pt x="2003946" y="2782767"/>
                  <a:pt x="2002907" y="2784596"/>
                  <a:pt x="2003279" y="2786406"/>
                </a:cubicBezTo>
                <a:cubicBezTo>
                  <a:pt x="2003679" y="2787930"/>
                  <a:pt x="2005003" y="2788968"/>
                  <a:pt x="2006536" y="2788968"/>
                </a:cubicBezTo>
                <a:moveTo>
                  <a:pt x="2006536" y="2302993"/>
                </a:moveTo>
                <a:cubicBezTo>
                  <a:pt x="2006812" y="2302993"/>
                  <a:pt x="2006994" y="2302993"/>
                  <a:pt x="2007279" y="2302897"/>
                </a:cubicBezTo>
                <a:cubicBezTo>
                  <a:pt x="2014528" y="2301173"/>
                  <a:pt x="2021957" y="2299278"/>
                  <a:pt x="2029177" y="2296992"/>
                </a:cubicBezTo>
                <a:cubicBezTo>
                  <a:pt x="2030996" y="2296439"/>
                  <a:pt x="2031949" y="2294620"/>
                  <a:pt x="2031396" y="2292810"/>
                </a:cubicBezTo>
                <a:cubicBezTo>
                  <a:pt x="2030920" y="2291182"/>
                  <a:pt x="2028997" y="2290163"/>
                  <a:pt x="2027301" y="2290715"/>
                </a:cubicBezTo>
                <a:cubicBezTo>
                  <a:pt x="2020138" y="2292896"/>
                  <a:pt x="2012899" y="2294811"/>
                  <a:pt x="2005765" y="2296439"/>
                </a:cubicBezTo>
                <a:cubicBezTo>
                  <a:pt x="2003946" y="2296802"/>
                  <a:pt x="2002907" y="2298621"/>
                  <a:pt x="2003279" y="2300440"/>
                </a:cubicBezTo>
                <a:cubicBezTo>
                  <a:pt x="2003679" y="2301964"/>
                  <a:pt x="2005003" y="2302993"/>
                  <a:pt x="2006536" y="2302993"/>
                </a:cubicBezTo>
                <a:moveTo>
                  <a:pt x="2006536" y="1816932"/>
                </a:moveTo>
                <a:cubicBezTo>
                  <a:pt x="2006812" y="1816932"/>
                  <a:pt x="2006994" y="1816932"/>
                  <a:pt x="2007279" y="1816837"/>
                </a:cubicBezTo>
                <a:cubicBezTo>
                  <a:pt x="2014528" y="1815122"/>
                  <a:pt x="2021957" y="1813208"/>
                  <a:pt x="2029177" y="1810931"/>
                </a:cubicBezTo>
                <a:cubicBezTo>
                  <a:pt x="2030996" y="1810379"/>
                  <a:pt x="2031949" y="1808559"/>
                  <a:pt x="2031396" y="1806750"/>
                </a:cubicBezTo>
                <a:cubicBezTo>
                  <a:pt x="2030920" y="1805121"/>
                  <a:pt x="2028997" y="1804187"/>
                  <a:pt x="2027301" y="1804654"/>
                </a:cubicBezTo>
                <a:cubicBezTo>
                  <a:pt x="2020138" y="1806835"/>
                  <a:pt x="2012899" y="1808750"/>
                  <a:pt x="2005765" y="1810379"/>
                </a:cubicBezTo>
                <a:cubicBezTo>
                  <a:pt x="2003946" y="1810750"/>
                  <a:pt x="2002907" y="1812570"/>
                  <a:pt x="2003279" y="1814379"/>
                </a:cubicBezTo>
                <a:cubicBezTo>
                  <a:pt x="2003679" y="1815913"/>
                  <a:pt x="2005003" y="1816932"/>
                  <a:pt x="2006536" y="1816932"/>
                </a:cubicBezTo>
                <a:moveTo>
                  <a:pt x="2006536" y="1330957"/>
                </a:moveTo>
                <a:cubicBezTo>
                  <a:pt x="2006812" y="1330957"/>
                  <a:pt x="2006994" y="1330957"/>
                  <a:pt x="2007279" y="1330871"/>
                </a:cubicBezTo>
                <a:cubicBezTo>
                  <a:pt x="2014528" y="1329185"/>
                  <a:pt x="2021957" y="1327299"/>
                  <a:pt x="2029177" y="1324966"/>
                </a:cubicBezTo>
                <a:cubicBezTo>
                  <a:pt x="2030996" y="1324404"/>
                  <a:pt x="2031949" y="1322584"/>
                  <a:pt x="2031396" y="1320784"/>
                </a:cubicBezTo>
                <a:cubicBezTo>
                  <a:pt x="2030920" y="1319146"/>
                  <a:pt x="2028997" y="1318127"/>
                  <a:pt x="2027301" y="1318679"/>
                </a:cubicBezTo>
                <a:cubicBezTo>
                  <a:pt x="2020138" y="1320860"/>
                  <a:pt x="2012899" y="1322784"/>
                  <a:pt x="2005765" y="1324404"/>
                </a:cubicBezTo>
                <a:cubicBezTo>
                  <a:pt x="2003946" y="1324775"/>
                  <a:pt x="2002907" y="1326594"/>
                  <a:pt x="2003279" y="1328404"/>
                </a:cubicBezTo>
                <a:cubicBezTo>
                  <a:pt x="2003679" y="1329938"/>
                  <a:pt x="2005003" y="1330957"/>
                  <a:pt x="2006536" y="1330957"/>
                </a:cubicBezTo>
                <a:moveTo>
                  <a:pt x="1719615" y="839972"/>
                </a:moveTo>
                <a:cubicBezTo>
                  <a:pt x="1726196" y="842427"/>
                  <a:pt x="1733140" y="844060"/>
                  <a:pt x="1740208" y="844716"/>
                </a:cubicBezTo>
                <a:lnTo>
                  <a:pt x="1740570" y="844716"/>
                </a:lnTo>
                <a:cubicBezTo>
                  <a:pt x="1742284" y="844716"/>
                  <a:pt x="1743742" y="843506"/>
                  <a:pt x="1743923" y="841781"/>
                </a:cubicBezTo>
                <a:cubicBezTo>
                  <a:pt x="1744018" y="839874"/>
                  <a:pt x="1742694" y="838247"/>
                  <a:pt x="1740875" y="838056"/>
                </a:cubicBezTo>
                <a:cubicBezTo>
                  <a:pt x="1734388" y="837409"/>
                  <a:pt x="1728016" y="835875"/>
                  <a:pt x="1721929" y="833694"/>
                </a:cubicBezTo>
                <a:cubicBezTo>
                  <a:pt x="1720196" y="833131"/>
                  <a:pt x="1718300" y="833973"/>
                  <a:pt x="1717614" y="835684"/>
                </a:cubicBezTo>
                <a:cubicBezTo>
                  <a:pt x="1716977" y="837409"/>
                  <a:pt x="1717929" y="839316"/>
                  <a:pt x="1719615" y="839972"/>
                </a:cubicBezTo>
                <a:moveTo>
                  <a:pt x="1541336" y="832712"/>
                </a:moveTo>
                <a:cubicBezTo>
                  <a:pt x="1534173" y="834902"/>
                  <a:pt x="1526934" y="836809"/>
                  <a:pt x="1519790" y="838437"/>
                </a:cubicBezTo>
                <a:cubicBezTo>
                  <a:pt x="1517989" y="838810"/>
                  <a:pt x="1516923" y="840628"/>
                  <a:pt x="1517313" y="842437"/>
                </a:cubicBezTo>
                <a:cubicBezTo>
                  <a:pt x="1517704" y="843971"/>
                  <a:pt x="1519028" y="845037"/>
                  <a:pt x="1520561" y="845037"/>
                </a:cubicBezTo>
                <a:cubicBezTo>
                  <a:pt x="1520837" y="845037"/>
                  <a:pt x="1521019" y="845037"/>
                  <a:pt x="1521333" y="844953"/>
                </a:cubicBezTo>
                <a:cubicBezTo>
                  <a:pt x="1528553" y="843218"/>
                  <a:pt x="1535973" y="841320"/>
                  <a:pt x="1543231" y="839037"/>
                </a:cubicBezTo>
                <a:cubicBezTo>
                  <a:pt x="1545021" y="838437"/>
                  <a:pt x="1545974" y="836619"/>
                  <a:pt x="1545421" y="834804"/>
                </a:cubicBezTo>
                <a:cubicBezTo>
                  <a:pt x="1544945" y="833131"/>
                  <a:pt x="1543022" y="832158"/>
                  <a:pt x="1541336" y="832712"/>
                </a:cubicBezTo>
                <a:moveTo>
                  <a:pt x="1508855" y="708166"/>
                </a:moveTo>
                <a:cubicBezTo>
                  <a:pt x="1516656" y="708166"/>
                  <a:pt x="1541326" y="744810"/>
                  <a:pt x="1541326" y="769786"/>
                </a:cubicBezTo>
                <a:cubicBezTo>
                  <a:pt x="1541326" y="787692"/>
                  <a:pt x="1526743" y="802249"/>
                  <a:pt x="1508855" y="802249"/>
                </a:cubicBezTo>
                <a:cubicBezTo>
                  <a:pt x="1490939" y="802249"/>
                  <a:pt x="1476356" y="787692"/>
                  <a:pt x="1476356" y="769786"/>
                </a:cubicBezTo>
                <a:cubicBezTo>
                  <a:pt x="1476356" y="744810"/>
                  <a:pt x="1501026" y="708166"/>
                  <a:pt x="1508855" y="708166"/>
                </a:cubicBezTo>
                <a:moveTo>
                  <a:pt x="1508855" y="795598"/>
                </a:moveTo>
                <a:cubicBezTo>
                  <a:pt x="1523029" y="795598"/>
                  <a:pt x="1534658" y="784064"/>
                  <a:pt x="1534658" y="769786"/>
                </a:cubicBezTo>
                <a:cubicBezTo>
                  <a:pt x="1534658" y="747973"/>
                  <a:pt x="1514380" y="719742"/>
                  <a:pt x="1508855" y="715188"/>
                </a:cubicBezTo>
                <a:cubicBezTo>
                  <a:pt x="1503312" y="719742"/>
                  <a:pt x="1483033" y="747973"/>
                  <a:pt x="1483033" y="769786"/>
                </a:cubicBezTo>
                <a:cubicBezTo>
                  <a:pt x="1483033" y="783975"/>
                  <a:pt x="1494654" y="795598"/>
                  <a:pt x="1508855" y="795598"/>
                </a:cubicBezTo>
                <a:moveTo>
                  <a:pt x="1476632" y="839972"/>
                </a:moveTo>
                <a:cubicBezTo>
                  <a:pt x="1483214" y="842427"/>
                  <a:pt x="1490167" y="844060"/>
                  <a:pt x="1497216" y="844716"/>
                </a:cubicBezTo>
                <a:lnTo>
                  <a:pt x="1497616" y="844716"/>
                </a:lnTo>
                <a:cubicBezTo>
                  <a:pt x="1499311" y="844716"/>
                  <a:pt x="1500749" y="843506"/>
                  <a:pt x="1500931" y="841781"/>
                </a:cubicBezTo>
                <a:cubicBezTo>
                  <a:pt x="1501026" y="839874"/>
                  <a:pt x="1499711" y="838247"/>
                  <a:pt x="1497892" y="838056"/>
                </a:cubicBezTo>
                <a:cubicBezTo>
                  <a:pt x="1491396" y="837409"/>
                  <a:pt x="1485033" y="835875"/>
                  <a:pt x="1478937" y="833694"/>
                </a:cubicBezTo>
                <a:cubicBezTo>
                  <a:pt x="1477213" y="833131"/>
                  <a:pt x="1475308" y="833973"/>
                  <a:pt x="1474632" y="835684"/>
                </a:cubicBezTo>
                <a:cubicBezTo>
                  <a:pt x="1473984" y="837409"/>
                  <a:pt x="1474937" y="839316"/>
                  <a:pt x="1476632" y="839972"/>
                </a:cubicBezTo>
                <a:moveTo>
                  <a:pt x="1450638" y="1003306"/>
                </a:moveTo>
                <a:cubicBezTo>
                  <a:pt x="1449219" y="1004468"/>
                  <a:pt x="1449219" y="1006554"/>
                  <a:pt x="1450543" y="1007907"/>
                </a:cubicBezTo>
                <a:cubicBezTo>
                  <a:pt x="1451886" y="1009212"/>
                  <a:pt x="1453982" y="1009212"/>
                  <a:pt x="1455210" y="1007907"/>
                </a:cubicBezTo>
                <a:lnTo>
                  <a:pt x="1471403" y="991667"/>
                </a:lnTo>
                <a:lnTo>
                  <a:pt x="1471403" y="998287"/>
                </a:lnTo>
                <a:cubicBezTo>
                  <a:pt x="1471584" y="1007488"/>
                  <a:pt x="1468545" y="1022747"/>
                  <a:pt x="1464830" y="1031719"/>
                </a:cubicBezTo>
                <a:cubicBezTo>
                  <a:pt x="1464078" y="1033453"/>
                  <a:pt x="1464936" y="1035301"/>
                  <a:pt x="1466545" y="1036091"/>
                </a:cubicBezTo>
                <a:cubicBezTo>
                  <a:pt x="1466945" y="1036272"/>
                  <a:pt x="1467402" y="1036377"/>
                  <a:pt x="1467888" y="1036377"/>
                </a:cubicBezTo>
                <a:cubicBezTo>
                  <a:pt x="1469203" y="1036377"/>
                  <a:pt x="1470450" y="1035634"/>
                  <a:pt x="1470936" y="1034377"/>
                </a:cubicBezTo>
                <a:cubicBezTo>
                  <a:pt x="1475118" y="1024557"/>
                  <a:pt x="1478270" y="1008383"/>
                  <a:pt x="1478080" y="998287"/>
                </a:cubicBezTo>
                <a:lnTo>
                  <a:pt x="1478080" y="991810"/>
                </a:lnTo>
                <a:lnTo>
                  <a:pt x="1494263" y="1008012"/>
                </a:lnTo>
                <a:cubicBezTo>
                  <a:pt x="1494939" y="1008659"/>
                  <a:pt x="1495787" y="1008926"/>
                  <a:pt x="1496653" y="1008926"/>
                </a:cubicBezTo>
                <a:cubicBezTo>
                  <a:pt x="1497520" y="1008926"/>
                  <a:pt x="1498349" y="1008659"/>
                  <a:pt x="1499035" y="1008012"/>
                </a:cubicBezTo>
                <a:cubicBezTo>
                  <a:pt x="1500349" y="1006659"/>
                  <a:pt x="1500349" y="1004554"/>
                  <a:pt x="1499035" y="1003306"/>
                </a:cubicBezTo>
                <a:lnTo>
                  <a:pt x="1477213" y="981485"/>
                </a:lnTo>
                <a:cubicBezTo>
                  <a:pt x="1476632" y="980923"/>
                  <a:pt x="1475794" y="980551"/>
                  <a:pt x="1474841" y="980551"/>
                </a:cubicBezTo>
                <a:cubicBezTo>
                  <a:pt x="1473898" y="980551"/>
                  <a:pt x="1473127" y="980923"/>
                  <a:pt x="1472451" y="981485"/>
                </a:cubicBezTo>
                <a:lnTo>
                  <a:pt x="1450638" y="1003306"/>
                </a:lnTo>
                <a:close/>
                <a:moveTo>
                  <a:pt x="1693612" y="1003306"/>
                </a:moveTo>
                <a:cubicBezTo>
                  <a:pt x="1692287" y="1004468"/>
                  <a:pt x="1692287" y="1006554"/>
                  <a:pt x="1693526" y="1007907"/>
                </a:cubicBezTo>
                <a:cubicBezTo>
                  <a:pt x="1694850" y="1009212"/>
                  <a:pt x="1696974" y="1009212"/>
                  <a:pt x="1698203" y="1007907"/>
                </a:cubicBezTo>
                <a:lnTo>
                  <a:pt x="1714395" y="991667"/>
                </a:lnTo>
                <a:lnTo>
                  <a:pt x="1714395" y="998287"/>
                </a:lnTo>
                <a:cubicBezTo>
                  <a:pt x="1714576" y="1007488"/>
                  <a:pt x="1711519" y="1022747"/>
                  <a:pt x="1707832" y="1031719"/>
                </a:cubicBezTo>
                <a:cubicBezTo>
                  <a:pt x="1707146" y="1033453"/>
                  <a:pt x="1707918" y="1035301"/>
                  <a:pt x="1709528" y="1036091"/>
                </a:cubicBezTo>
                <a:cubicBezTo>
                  <a:pt x="1710023" y="1036272"/>
                  <a:pt x="1710394" y="1036377"/>
                  <a:pt x="1710871" y="1036377"/>
                </a:cubicBezTo>
                <a:cubicBezTo>
                  <a:pt x="1712204" y="1036377"/>
                  <a:pt x="1713433" y="1035634"/>
                  <a:pt x="1713929" y="1034377"/>
                </a:cubicBezTo>
                <a:cubicBezTo>
                  <a:pt x="1718110" y="1024557"/>
                  <a:pt x="1721244" y="1008383"/>
                  <a:pt x="1721072" y="998287"/>
                </a:cubicBezTo>
                <a:lnTo>
                  <a:pt x="1721072" y="991810"/>
                </a:lnTo>
                <a:lnTo>
                  <a:pt x="1737246" y="1008012"/>
                </a:lnTo>
                <a:cubicBezTo>
                  <a:pt x="1737913" y="1008659"/>
                  <a:pt x="1738779" y="1008926"/>
                  <a:pt x="1739636" y="1008926"/>
                </a:cubicBezTo>
                <a:cubicBezTo>
                  <a:pt x="1740475" y="1008926"/>
                  <a:pt x="1741351" y="1008659"/>
                  <a:pt x="1742008" y="1008012"/>
                </a:cubicBezTo>
                <a:cubicBezTo>
                  <a:pt x="1743341" y="1006659"/>
                  <a:pt x="1743341" y="1004554"/>
                  <a:pt x="1742008" y="1003306"/>
                </a:cubicBezTo>
                <a:lnTo>
                  <a:pt x="1720196" y="981485"/>
                </a:lnTo>
                <a:cubicBezTo>
                  <a:pt x="1719615" y="980923"/>
                  <a:pt x="1718796" y="980551"/>
                  <a:pt x="1717824" y="980551"/>
                </a:cubicBezTo>
                <a:cubicBezTo>
                  <a:pt x="1716871" y="980551"/>
                  <a:pt x="1716110" y="980923"/>
                  <a:pt x="1715424" y="981485"/>
                </a:cubicBezTo>
                <a:lnTo>
                  <a:pt x="1693612" y="1003306"/>
                </a:lnTo>
                <a:close/>
                <a:moveTo>
                  <a:pt x="1884979" y="3032065"/>
                </a:moveTo>
                <a:cubicBezTo>
                  <a:pt x="1885264" y="3032065"/>
                  <a:pt x="1885483" y="3032065"/>
                  <a:pt x="1885750" y="3031969"/>
                </a:cubicBezTo>
                <a:cubicBezTo>
                  <a:pt x="1892989" y="3030255"/>
                  <a:pt x="1900418" y="3028359"/>
                  <a:pt x="1907667" y="3026064"/>
                </a:cubicBezTo>
                <a:cubicBezTo>
                  <a:pt x="1909467" y="3025454"/>
                  <a:pt x="1910429" y="3023654"/>
                  <a:pt x="1909839" y="3021883"/>
                </a:cubicBezTo>
                <a:cubicBezTo>
                  <a:pt x="1909296" y="3020159"/>
                  <a:pt x="1907467" y="3019092"/>
                  <a:pt x="1905667" y="3019654"/>
                </a:cubicBezTo>
                <a:cubicBezTo>
                  <a:pt x="1898523" y="3021883"/>
                  <a:pt x="1891256" y="3023740"/>
                  <a:pt x="1884121" y="3025369"/>
                </a:cubicBezTo>
                <a:cubicBezTo>
                  <a:pt x="1882311" y="3025740"/>
                  <a:pt x="1881264" y="3027560"/>
                  <a:pt x="1881645" y="3029369"/>
                </a:cubicBezTo>
                <a:cubicBezTo>
                  <a:pt x="1882121" y="3030988"/>
                  <a:pt x="1883559" y="3032065"/>
                  <a:pt x="1884979" y="3032065"/>
                </a:cubicBezTo>
                <a:moveTo>
                  <a:pt x="1751829" y="708166"/>
                </a:moveTo>
                <a:cubicBezTo>
                  <a:pt x="1759639" y="708166"/>
                  <a:pt x="1784309" y="744810"/>
                  <a:pt x="1784309" y="769786"/>
                </a:cubicBezTo>
                <a:cubicBezTo>
                  <a:pt x="1784309" y="787692"/>
                  <a:pt x="1769736" y="802249"/>
                  <a:pt x="1751829" y="802249"/>
                </a:cubicBezTo>
                <a:cubicBezTo>
                  <a:pt x="1733922" y="802249"/>
                  <a:pt x="1719348" y="787692"/>
                  <a:pt x="1719348" y="769786"/>
                </a:cubicBezTo>
                <a:cubicBezTo>
                  <a:pt x="1719348" y="744810"/>
                  <a:pt x="1744018" y="708166"/>
                  <a:pt x="1751829" y="708166"/>
                </a:cubicBezTo>
                <a:moveTo>
                  <a:pt x="1751829" y="795598"/>
                </a:moveTo>
                <a:cubicBezTo>
                  <a:pt x="1766106" y="795598"/>
                  <a:pt x="1777641" y="784064"/>
                  <a:pt x="1777641" y="769786"/>
                </a:cubicBezTo>
                <a:cubicBezTo>
                  <a:pt x="1777641" y="747973"/>
                  <a:pt x="1757334" y="719742"/>
                  <a:pt x="1751829" y="715188"/>
                </a:cubicBezTo>
                <a:cubicBezTo>
                  <a:pt x="1746295" y="719742"/>
                  <a:pt x="1726016" y="747973"/>
                  <a:pt x="1726016" y="769786"/>
                </a:cubicBezTo>
                <a:cubicBezTo>
                  <a:pt x="1726016" y="783975"/>
                  <a:pt x="1737636" y="795598"/>
                  <a:pt x="1751829" y="795598"/>
                </a:cubicBezTo>
                <a:moveTo>
                  <a:pt x="1688211" y="809690"/>
                </a:moveTo>
                <a:cubicBezTo>
                  <a:pt x="1687068" y="808253"/>
                  <a:pt x="1684954" y="808062"/>
                  <a:pt x="1683525" y="809235"/>
                </a:cubicBezTo>
                <a:cubicBezTo>
                  <a:pt x="1682106" y="810346"/>
                  <a:pt x="1681810" y="812443"/>
                  <a:pt x="1683068" y="813871"/>
                </a:cubicBezTo>
                <a:cubicBezTo>
                  <a:pt x="1687344" y="819318"/>
                  <a:pt x="1692383" y="824159"/>
                  <a:pt x="1698021" y="828257"/>
                </a:cubicBezTo>
                <a:cubicBezTo>
                  <a:pt x="1698574" y="828712"/>
                  <a:pt x="1699346" y="828903"/>
                  <a:pt x="1700022" y="828903"/>
                </a:cubicBezTo>
                <a:cubicBezTo>
                  <a:pt x="1701060" y="828903"/>
                  <a:pt x="1702022" y="828433"/>
                  <a:pt x="1702670" y="827596"/>
                </a:cubicBezTo>
                <a:cubicBezTo>
                  <a:pt x="1703718" y="826061"/>
                  <a:pt x="1703432" y="824061"/>
                  <a:pt x="1701908" y="822903"/>
                </a:cubicBezTo>
                <a:cubicBezTo>
                  <a:pt x="1696745" y="819141"/>
                  <a:pt x="1692202" y="814625"/>
                  <a:pt x="1688211" y="809690"/>
                </a:cubicBezTo>
                <a:moveTo>
                  <a:pt x="1784309" y="832712"/>
                </a:moveTo>
                <a:cubicBezTo>
                  <a:pt x="1777156" y="834902"/>
                  <a:pt x="1769926" y="836809"/>
                  <a:pt x="1762792" y="838437"/>
                </a:cubicBezTo>
                <a:cubicBezTo>
                  <a:pt x="1760963" y="838810"/>
                  <a:pt x="1759905" y="840628"/>
                  <a:pt x="1760287" y="842437"/>
                </a:cubicBezTo>
                <a:cubicBezTo>
                  <a:pt x="1760687" y="843971"/>
                  <a:pt x="1762020" y="845037"/>
                  <a:pt x="1763553" y="845037"/>
                </a:cubicBezTo>
                <a:cubicBezTo>
                  <a:pt x="1763830" y="845037"/>
                  <a:pt x="1764020" y="845037"/>
                  <a:pt x="1764278" y="844953"/>
                </a:cubicBezTo>
                <a:cubicBezTo>
                  <a:pt x="1771555" y="843218"/>
                  <a:pt x="1778955" y="841320"/>
                  <a:pt x="1786204" y="839037"/>
                </a:cubicBezTo>
                <a:cubicBezTo>
                  <a:pt x="1788004" y="838437"/>
                  <a:pt x="1788976" y="836619"/>
                  <a:pt x="1788404" y="834804"/>
                </a:cubicBezTo>
                <a:cubicBezTo>
                  <a:pt x="1787919" y="833131"/>
                  <a:pt x="1786014" y="832158"/>
                  <a:pt x="1784309" y="832712"/>
                </a:cubicBezTo>
                <a:moveTo>
                  <a:pt x="1994811" y="708166"/>
                </a:moveTo>
                <a:cubicBezTo>
                  <a:pt x="2002621" y="708166"/>
                  <a:pt x="2027291" y="744810"/>
                  <a:pt x="2027291" y="769786"/>
                </a:cubicBezTo>
                <a:cubicBezTo>
                  <a:pt x="2027291" y="787692"/>
                  <a:pt x="2012718" y="802249"/>
                  <a:pt x="1994811" y="802249"/>
                </a:cubicBezTo>
                <a:cubicBezTo>
                  <a:pt x="1976904" y="802249"/>
                  <a:pt x="1962331" y="787692"/>
                  <a:pt x="1962331" y="769786"/>
                </a:cubicBezTo>
                <a:cubicBezTo>
                  <a:pt x="1962331" y="744810"/>
                  <a:pt x="1987001" y="708166"/>
                  <a:pt x="1994811" y="708166"/>
                </a:cubicBezTo>
                <a:moveTo>
                  <a:pt x="1994811" y="795598"/>
                </a:moveTo>
                <a:cubicBezTo>
                  <a:pt x="2009089" y="795598"/>
                  <a:pt x="2020615" y="784064"/>
                  <a:pt x="2020615" y="769786"/>
                </a:cubicBezTo>
                <a:cubicBezTo>
                  <a:pt x="2020615" y="747973"/>
                  <a:pt x="2000316" y="719742"/>
                  <a:pt x="1994811" y="715188"/>
                </a:cubicBezTo>
                <a:cubicBezTo>
                  <a:pt x="1989268" y="719742"/>
                  <a:pt x="1968998" y="747973"/>
                  <a:pt x="1968998" y="769786"/>
                </a:cubicBezTo>
                <a:cubicBezTo>
                  <a:pt x="1968998" y="783975"/>
                  <a:pt x="1980609" y="795598"/>
                  <a:pt x="1994811" y="795598"/>
                </a:cubicBezTo>
                <a:moveTo>
                  <a:pt x="1076125" y="3257407"/>
                </a:moveTo>
                <a:cubicBezTo>
                  <a:pt x="1076801" y="3257407"/>
                  <a:pt x="1077449" y="3257217"/>
                  <a:pt x="1078030" y="3256750"/>
                </a:cubicBezTo>
                <a:cubicBezTo>
                  <a:pt x="1083840" y="3252568"/>
                  <a:pt x="1088984" y="3247692"/>
                  <a:pt x="1093451" y="3242282"/>
                </a:cubicBezTo>
                <a:cubicBezTo>
                  <a:pt x="1094613" y="3240843"/>
                  <a:pt x="1094404" y="3238748"/>
                  <a:pt x="1092984" y="3237586"/>
                </a:cubicBezTo>
                <a:cubicBezTo>
                  <a:pt x="1091746" y="3236471"/>
                  <a:pt x="1089641" y="3236662"/>
                  <a:pt x="1088403" y="3238052"/>
                </a:cubicBezTo>
                <a:cubicBezTo>
                  <a:pt x="1084307" y="3243043"/>
                  <a:pt x="1079545" y="3247492"/>
                  <a:pt x="1074220" y="3251407"/>
                </a:cubicBezTo>
                <a:cubicBezTo>
                  <a:pt x="1072677" y="3252473"/>
                  <a:pt x="1072401" y="3254578"/>
                  <a:pt x="1073458" y="3256102"/>
                </a:cubicBezTo>
                <a:cubicBezTo>
                  <a:pt x="1074125" y="3256950"/>
                  <a:pt x="1075077" y="3257407"/>
                  <a:pt x="1076125" y="3257407"/>
                </a:cubicBezTo>
                <a:moveTo>
                  <a:pt x="1133380" y="3025093"/>
                </a:moveTo>
                <a:cubicBezTo>
                  <a:pt x="1126884" y="3024435"/>
                  <a:pt x="1120502" y="3022892"/>
                  <a:pt x="1114397" y="3020720"/>
                </a:cubicBezTo>
                <a:cubicBezTo>
                  <a:pt x="1112701" y="3020159"/>
                  <a:pt x="1110796" y="3020997"/>
                  <a:pt x="1110120" y="3022721"/>
                </a:cubicBezTo>
                <a:cubicBezTo>
                  <a:pt x="1109443" y="3024435"/>
                  <a:pt x="1110396" y="3026350"/>
                  <a:pt x="1112129" y="3027007"/>
                </a:cubicBezTo>
                <a:cubicBezTo>
                  <a:pt x="1118702" y="3029464"/>
                  <a:pt x="1125645" y="3031093"/>
                  <a:pt x="1132704" y="3031741"/>
                </a:cubicBezTo>
                <a:lnTo>
                  <a:pt x="1133075" y="3031741"/>
                </a:lnTo>
                <a:cubicBezTo>
                  <a:pt x="1134780" y="3031741"/>
                  <a:pt x="1136209" y="3030531"/>
                  <a:pt x="1136418" y="3028798"/>
                </a:cubicBezTo>
                <a:cubicBezTo>
                  <a:pt x="1136523" y="3026902"/>
                  <a:pt x="1135161" y="3025264"/>
                  <a:pt x="1133380" y="3025093"/>
                </a:cubicBezTo>
                <a:moveTo>
                  <a:pt x="913038" y="3032065"/>
                </a:moveTo>
                <a:cubicBezTo>
                  <a:pt x="913343" y="3032065"/>
                  <a:pt x="913543" y="3032065"/>
                  <a:pt x="913809" y="3031969"/>
                </a:cubicBezTo>
                <a:cubicBezTo>
                  <a:pt x="921077" y="3030255"/>
                  <a:pt x="928478" y="3028359"/>
                  <a:pt x="935727" y="3026064"/>
                </a:cubicBezTo>
                <a:cubicBezTo>
                  <a:pt x="937527" y="3025454"/>
                  <a:pt x="938489" y="3023654"/>
                  <a:pt x="937927" y="3021883"/>
                </a:cubicBezTo>
                <a:cubicBezTo>
                  <a:pt x="937355" y="3020159"/>
                  <a:pt x="935526" y="3019092"/>
                  <a:pt x="933726" y="3019654"/>
                </a:cubicBezTo>
                <a:cubicBezTo>
                  <a:pt x="926582" y="3021883"/>
                  <a:pt x="919343" y="3023740"/>
                  <a:pt x="912200" y="3025369"/>
                </a:cubicBezTo>
                <a:cubicBezTo>
                  <a:pt x="910390" y="3025740"/>
                  <a:pt x="909342" y="3027560"/>
                  <a:pt x="909714" y="3029369"/>
                </a:cubicBezTo>
                <a:cubicBezTo>
                  <a:pt x="910114" y="3030988"/>
                  <a:pt x="911543" y="3032065"/>
                  <a:pt x="913038" y="3032065"/>
                </a:cubicBezTo>
                <a:moveTo>
                  <a:pt x="1156030" y="3032065"/>
                </a:moveTo>
                <a:cubicBezTo>
                  <a:pt x="1156335" y="3032065"/>
                  <a:pt x="1156506" y="3032065"/>
                  <a:pt x="1156802" y="3031969"/>
                </a:cubicBezTo>
                <a:cubicBezTo>
                  <a:pt x="1164041" y="3030255"/>
                  <a:pt x="1171480" y="3028359"/>
                  <a:pt x="1178690" y="3026064"/>
                </a:cubicBezTo>
                <a:cubicBezTo>
                  <a:pt x="1180519" y="3025454"/>
                  <a:pt x="1181462" y="3023654"/>
                  <a:pt x="1180881" y="3021883"/>
                </a:cubicBezTo>
                <a:cubicBezTo>
                  <a:pt x="1180329" y="3020159"/>
                  <a:pt x="1178509" y="3019092"/>
                  <a:pt x="1176699" y="3019654"/>
                </a:cubicBezTo>
                <a:cubicBezTo>
                  <a:pt x="1169555" y="3021883"/>
                  <a:pt x="1162336" y="3023740"/>
                  <a:pt x="1155192" y="3025369"/>
                </a:cubicBezTo>
                <a:cubicBezTo>
                  <a:pt x="1153373" y="3025740"/>
                  <a:pt x="1152334" y="3027560"/>
                  <a:pt x="1152697" y="3029369"/>
                </a:cubicBezTo>
                <a:cubicBezTo>
                  <a:pt x="1153173" y="3030988"/>
                  <a:pt x="1154516" y="3032065"/>
                  <a:pt x="1156030" y="3032065"/>
                </a:cubicBezTo>
                <a:moveTo>
                  <a:pt x="1176785" y="2956817"/>
                </a:moveTo>
                <a:cubicBezTo>
                  <a:pt x="1176785" y="2974724"/>
                  <a:pt x="1162231" y="2989278"/>
                  <a:pt x="1144324" y="2989278"/>
                </a:cubicBezTo>
                <a:cubicBezTo>
                  <a:pt x="1126417" y="2989278"/>
                  <a:pt x="1111844" y="2974724"/>
                  <a:pt x="1111844" y="2956817"/>
                </a:cubicBezTo>
                <a:cubicBezTo>
                  <a:pt x="1111844" y="2931843"/>
                  <a:pt x="1136523" y="2895191"/>
                  <a:pt x="1144324" y="2895191"/>
                </a:cubicBezTo>
                <a:cubicBezTo>
                  <a:pt x="1152134" y="2895191"/>
                  <a:pt x="1176785" y="2931843"/>
                  <a:pt x="1176785" y="2956817"/>
                </a:cubicBezTo>
                <a:moveTo>
                  <a:pt x="1118511" y="2956817"/>
                </a:moveTo>
                <a:cubicBezTo>
                  <a:pt x="1118511" y="2971000"/>
                  <a:pt x="1130122" y="2982630"/>
                  <a:pt x="1144324" y="2982630"/>
                </a:cubicBezTo>
                <a:cubicBezTo>
                  <a:pt x="1158602" y="2982630"/>
                  <a:pt x="1170137" y="2971095"/>
                  <a:pt x="1170137" y="2956817"/>
                </a:cubicBezTo>
                <a:cubicBezTo>
                  <a:pt x="1170137" y="2935005"/>
                  <a:pt x="1149839" y="2906821"/>
                  <a:pt x="1144324" y="2902201"/>
                </a:cubicBezTo>
                <a:cubicBezTo>
                  <a:pt x="1138790" y="2906821"/>
                  <a:pt x="1118511" y="2935005"/>
                  <a:pt x="1118511" y="2956817"/>
                </a:cubicBezTo>
                <a:moveTo>
                  <a:pt x="1905838" y="2956817"/>
                </a:moveTo>
                <a:cubicBezTo>
                  <a:pt x="1905838" y="2974724"/>
                  <a:pt x="1891256" y="2989278"/>
                  <a:pt x="1873358" y="2989278"/>
                </a:cubicBezTo>
                <a:cubicBezTo>
                  <a:pt x="1855451" y="2989278"/>
                  <a:pt x="1840887" y="2974724"/>
                  <a:pt x="1840887" y="2956817"/>
                </a:cubicBezTo>
                <a:cubicBezTo>
                  <a:pt x="1840887" y="2931843"/>
                  <a:pt x="1865547" y="2895191"/>
                  <a:pt x="1873358" y="2895191"/>
                </a:cubicBezTo>
                <a:cubicBezTo>
                  <a:pt x="1881159" y="2895191"/>
                  <a:pt x="1905838" y="2931843"/>
                  <a:pt x="1905838" y="2956817"/>
                </a:cubicBezTo>
                <a:moveTo>
                  <a:pt x="1847545" y="2956817"/>
                </a:moveTo>
                <a:cubicBezTo>
                  <a:pt x="1847545" y="2971000"/>
                  <a:pt x="1859166" y="2982630"/>
                  <a:pt x="1873358" y="2982630"/>
                </a:cubicBezTo>
                <a:cubicBezTo>
                  <a:pt x="1887560" y="2982630"/>
                  <a:pt x="1899171" y="2971095"/>
                  <a:pt x="1899171" y="2956817"/>
                </a:cubicBezTo>
                <a:cubicBezTo>
                  <a:pt x="1899171" y="2935005"/>
                  <a:pt x="1878892" y="2906821"/>
                  <a:pt x="1873358" y="2902201"/>
                </a:cubicBezTo>
                <a:cubicBezTo>
                  <a:pt x="1867843" y="2906821"/>
                  <a:pt x="1847545" y="2935005"/>
                  <a:pt x="1847545" y="2956817"/>
                </a:cubicBezTo>
                <a:moveTo>
                  <a:pt x="933802" y="2956817"/>
                </a:moveTo>
                <a:cubicBezTo>
                  <a:pt x="933802" y="2974724"/>
                  <a:pt x="919248" y="2989278"/>
                  <a:pt x="901341" y="2989278"/>
                </a:cubicBezTo>
                <a:cubicBezTo>
                  <a:pt x="883434" y="2989278"/>
                  <a:pt x="868861" y="2974724"/>
                  <a:pt x="868861" y="2956817"/>
                </a:cubicBezTo>
                <a:cubicBezTo>
                  <a:pt x="868861" y="2931843"/>
                  <a:pt x="893540" y="2895191"/>
                  <a:pt x="901341" y="2895191"/>
                </a:cubicBezTo>
                <a:cubicBezTo>
                  <a:pt x="909171" y="2895191"/>
                  <a:pt x="933802" y="2931843"/>
                  <a:pt x="933802" y="2956817"/>
                </a:cubicBezTo>
                <a:moveTo>
                  <a:pt x="875529" y="2956817"/>
                </a:moveTo>
                <a:cubicBezTo>
                  <a:pt x="875529" y="2971000"/>
                  <a:pt x="887130" y="2982630"/>
                  <a:pt x="901341" y="2982630"/>
                </a:cubicBezTo>
                <a:cubicBezTo>
                  <a:pt x="915533" y="2982630"/>
                  <a:pt x="927154" y="2971095"/>
                  <a:pt x="927154" y="2956817"/>
                </a:cubicBezTo>
                <a:cubicBezTo>
                  <a:pt x="927154" y="2935005"/>
                  <a:pt x="906856" y="2906821"/>
                  <a:pt x="901341" y="2902201"/>
                </a:cubicBezTo>
                <a:cubicBezTo>
                  <a:pt x="895807" y="2906821"/>
                  <a:pt x="875529" y="2935005"/>
                  <a:pt x="875529" y="2956817"/>
                </a:cubicBezTo>
                <a:moveTo>
                  <a:pt x="670074" y="3032065"/>
                </a:moveTo>
                <a:cubicBezTo>
                  <a:pt x="670350" y="3032065"/>
                  <a:pt x="670550" y="3032065"/>
                  <a:pt x="670817" y="3031969"/>
                </a:cubicBezTo>
                <a:cubicBezTo>
                  <a:pt x="678085" y="3030255"/>
                  <a:pt x="685495" y="3028359"/>
                  <a:pt x="692734" y="3026064"/>
                </a:cubicBezTo>
                <a:cubicBezTo>
                  <a:pt x="694534" y="3025454"/>
                  <a:pt x="695487" y="3023654"/>
                  <a:pt x="694934" y="3021883"/>
                </a:cubicBezTo>
                <a:cubicBezTo>
                  <a:pt x="694363" y="3020159"/>
                  <a:pt x="692544" y="3019092"/>
                  <a:pt x="690724" y="3019654"/>
                </a:cubicBezTo>
                <a:cubicBezTo>
                  <a:pt x="683580" y="3021883"/>
                  <a:pt x="676360" y="3023740"/>
                  <a:pt x="669217" y="3025369"/>
                </a:cubicBezTo>
                <a:cubicBezTo>
                  <a:pt x="667407" y="3025740"/>
                  <a:pt x="666350" y="3027560"/>
                  <a:pt x="666722" y="3029369"/>
                </a:cubicBezTo>
                <a:cubicBezTo>
                  <a:pt x="667112" y="3030988"/>
                  <a:pt x="668550" y="3032065"/>
                  <a:pt x="670074" y="3032065"/>
                </a:cubicBezTo>
                <a:moveTo>
                  <a:pt x="833142" y="3257407"/>
                </a:moveTo>
                <a:cubicBezTo>
                  <a:pt x="833809" y="3257407"/>
                  <a:pt x="834466" y="3257217"/>
                  <a:pt x="835142" y="3256750"/>
                </a:cubicBezTo>
                <a:cubicBezTo>
                  <a:pt x="840857" y="3252568"/>
                  <a:pt x="846087" y="3247692"/>
                  <a:pt x="850582" y="3242282"/>
                </a:cubicBezTo>
                <a:cubicBezTo>
                  <a:pt x="851716" y="3240843"/>
                  <a:pt x="851506" y="3238748"/>
                  <a:pt x="850087" y="3237586"/>
                </a:cubicBezTo>
                <a:cubicBezTo>
                  <a:pt x="848763" y="3236471"/>
                  <a:pt x="846668" y="3236662"/>
                  <a:pt x="845420" y="3238052"/>
                </a:cubicBezTo>
                <a:cubicBezTo>
                  <a:pt x="841324" y="3243043"/>
                  <a:pt x="836562" y="3247492"/>
                  <a:pt x="831228" y="3251407"/>
                </a:cubicBezTo>
                <a:cubicBezTo>
                  <a:pt x="829694" y="3252473"/>
                  <a:pt x="829418" y="3254578"/>
                  <a:pt x="830466" y="3256102"/>
                </a:cubicBezTo>
                <a:cubicBezTo>
                  <a:pt x="831142" y="3256950"/>
                  <a:pt x="832095" y="3257407"/>
                  <a:pt x="833142" y="3257407"/>
                </a:cubicBezTo>
                <a:moveTo>
                  <a:pt x="1319203" y="3257407"/>
                </a:moveTo>
                <a:cubicBezTo>
                  <a:pt x="1319860" y="3257407"/>
                  <a:pt x="1320527" y="3257217"/>
                  <a:pt x="1321194" y="3256750"/>
                </a:cubicBezTo>
                <a:cubicBezTo>
                  <a:pt x="1326928" y="3252568"/>
                  <a:pt x="1332157" y="3247692"/>
                  <a:pt x="1336624" y="3242282"/>
                </a:cubicBezTo>
                <a:cubicBezTo>
                  <a:pt x="1337786" y="3240843"/>
                  <a:pt x="1337577" y="3238748"/>
                  <a:pt x="1336157" y="3237586"/>
                </a:cubicBezTo>
                <a:cubicBezTo>
                  <a:pt x="1334738" y="3236471"/>
                  <a:pt x="1332623" y="3236662"/>
                  <a:pt x="1331471" y="3238052"/>
                </a:cubicBezTo>
                <a:cubicBezTo>
                  <a:pt x="1327395" y="3243043"/>
                  <a:pt x="1322622" y="3247492"/>
                  <a:pt x="1317298" y="3251407"/>
                </a:cubicBezTo>
                <a:cubicBezTo>
                  <a:pt x="1315765" y="3252473"/>
                  <a:pt x="1315488" y="3254578"/>
                  <a:pt x="1316536" y="3256102"/>
                </a:cubicBezTo>
                <a:cubicBezTo>
                  <a:pt x="1317193" y="3256950"/>
                  <a:pt x="1318155" y="3257407"/>
                  <a:pt x="1319203" y="3257407"/>
                </a:cubicBezTo>
                <a:moveTo>
                  <a:pt x="890397" y="3025093"/>
                </a:moveTo>
                <a:cubicBezTo>
                  <a:pt x="883901" y="3024435"/>
                  <a:pt x="877528" y="3022892"/>
                  <a:pt x="871442" y="3020720"/>
                </a:cubicBezTo>
                <a:cubicBezTo>
                  <a:pt x="869718" y="3020159"/>
                  <a:pt x="867813" y="3020997"/>
                  <a:pt x="867127" y="3022721"/>
                </a:cubicBezTo>
                <a:cubicBezTo>
                  <a:pt x="866480" y="3024435"/>
                  <a:pt x="867451" y="3026350"/>
                  <a:pt x="869128" y="3027007"/>
                </a:cubicBezTo>
                <a:cubicBezTo>
                  <a:pt x="875719" y="3029464"/>
                  <a:pt x="882653" y="3031093"/>
                  <a:pt x="889721" y="3031741"/>
                </a:cubicBezTo>
                <a:lnTo>
                  <a:pt x="890092" y="3031741"/>
                </a:lnTo>
                <a:cubicBezTo>
                  <a:pt x="891807" y="3031741"/>
                  <a:pt x="893254" y="3030531"/>
                  <a:pt x="893436" y="3028798"/>
                </a:cubicBezTo>
                <a:cubicBezTo>
                  <a:pt x="893530" y="3026902"/>
                  <a:pt x="892197" y="3025264"/>
                  <a:pt x="890397" y="3025093"/>
                </a:cubicBezTo>
                <a:moveTo>
                  <a:pt x="1805168" y="3257407"/>
                </a:moveTo>
                <a:cubicBezTo>
                  <a:pt x="1805826" y="3257407"/>
                  <a:pt x="1806511" y="3257217"/>
                  <a:pt x="1807178" y="3256750"/>
                </a:cubicBezTo>
                <a:cubicBezTo>
                  <a:pt x="1812874" y="3252568"/>
                  <a:pt x="1818122" y="3247692"/>
                  <a:pt x="1822589" y="3242282"/>
                </a:cubicBezTo>
                <a:cubicBezTo>
                  <a:pt x="1823723" y="3240843"/>
                  <a:pt x="1823552" y="3238748"/>
                  <a:pt x="1822123" y="3237586"/>
                </a:cubicBezTo>
                <a:cubicBezTo>
                  <a:pt x="1820694" y="3236471"/>
                  <a:pt x="1818589" y="3236662"/>
                  <a:pt x="1817446" y="3238052"/>
                </a:cubicBezTo>
                <a:cubicBezTo>
                  <a:pt x="1813360" y="3243043"/>
                  <a:pt x="1808588" y="3247492"/>
                  <a:pt x="1803273" y="3251407"/>
                </a:cubicBezTo>
                <a:cubicBezTo>
                  <a:pt x="1801740" y="3252473"/>
                  <a:pt x="1801453" y="3254578"/>
                  <a:pt x="1802511" y="3256102"/>
                </a:cubicBezTo>
                <a:cubicBezTo>
                  <a:pt x="1803168" y="3256950"/>
                  <a:pt x="1804130" y="3257407"/>
                  <a:pt x="1805168" y="3257407"/>
                </a:cubicBezTo>
                <a:moveTo>
                  <a:pt x="1641996" y="3032065"/>
                </a:moveTo>
                <a:cubicBezTo>
                  <a:pt x="1642272" y="3032065"/>
                  <a:pt x="1642481" y="3032065"/>
                  <a:pt x="1642767" y="3031969"/>
                </a:cubicBezTo>
                <a:cubicBezTo>
                  <a:pt x="1649996" y="3030255"/>
                  <a:pt x="1657445" y="3028359"/>
                  <a:pt x="1664665" y="3026064"/>
                </a:cubicBezTo>
                <a:cubicBezTo>
                  <a:pt x="1666484" y="3025454"/>
                  <a:pt x="1667437" y="3023654"/>
                  <a:pt x="1666856" y="3021883"/>
                </a:cubicBezTo>
                <a:cubicBezTo>
                  <a:pt x="1666304" y="3020159"/>
                  <a:pt x="1664484" y="3019092"/>
                  <a:pt x="1662674" y="3019654"/>
                </a:cubicBezTo>
                <a:cubicBezTo>
                  <a:pt x="1655530" y="3021883"/>
                  <a:pt x="1648301" y="3023740"/>
                  <a:pt x="1641138" y="3025369"/>
                </a:cubicBezTo>
                <a:cubicBezTo>
                  <a:pt x="1639328" y="3025740"/>
                  <a:pt x="1638272" y="3027560"/>
                  <a:pt x="1638662" y="3029369"/>
                </a:cubicBezTo>
                <a:cubicBezTo>
                  <a:pt x="1639138" y="3030988"/>
                  <a:pt x="1640491" y="3032065"/>
                  <a:pt x="1641996" y="3032065"/>
                </a:cubicBezTo>
                <a:moveTo>
                  <a:pt x="1662769" y="2956817"/>
                </a:moveTo>
                <a:cubicBezTo>
                  <a:pt x="1662769" y="2974724"/>
                  <a:pt x="1648301" y="2989278"/>
                  <a:pt x="1630280" y="2989278"/>
                </a:cubicBezTo>
                <a:cubicBezTo>
                  <a:pt x="1612382" y="2989278"/>
                  <a:pt x="1597809" y="2974724"/>
                  <a:pt x="1597809" y="2956817"/>
                </a:cubicBezTo>
                <a:cubicBezTo>
                  <a:pt x="1597809" y="2931843"/>
                  <a:pt x="1622488" y="2895191"/>
                  <a:pt x="1630280" y="2895191"/>
                </a:cubicBezTo>
                <a:cubicBezTo>
                  <a:pt x="1638090" y="2895191"/>
                  <a:pt x="1662769" y="2931843"/>
                  <a:pt x="1662769" y="2956817"/>
                </a:cubicBezTo>
                <a:moveTo>
                  <a:pt x="1604553" y="2956817"/>
                </a:moveTo>
                <a:cubicBezTo>
                  <a:pt x="1604553" y="2971000"/>
                  <a:pt x="1616192" y="2982630"/>
                  <a:pt x="1630366" y="2982630"/>
                </a:cubicBezTo>
                <a:cubicBezTo>
                  <a:pt x="1644577" y="2982630"/>
                  <a:pt x="1656197" y="2971095"/>
                  <a:pt x="1656197" y="2956817"/>
                </a:cubicBezTo>
                <a:cubicBezTo>
                  <a:pt x="1656197" y="2935005"/>
                  <a:pt x="1635900" y="2906821"/>
                  <a:pt x="1630366" y="2902201"/>
                </a:cubicBezTo>
                <a:cubicBezTo>
                  <a:pt x="1624851" y="2906821"/>
                  <a:pt x="1604553" y="2935005"/>
                  <a:pt x="1604553" y="2956817"/>
                </a:cubicBezTo>
                <a:moveTo>
                  <a:pt x="1862404" y="3025093"/>
                </a:moveTo>
                <a:cubicBezTo>
                  <a:pt x="1855937" y="3024435"/>
                  <a:pt x="1849545" y="3022892"/>
                  <a:pt x="1843449" y="3020720"/>
                </a:cubicBezTo>
                <a:cubicBezTo>
                  <a:pt x="1841725" y="3020159"/>
                  <a:pt x="1839849" y="3020997"/>
                  <a:pt x="1839173" y="3022721"/>
                </a:cubicBezTo>
                <a:cubicBezTo>
                  <a:pt x="1838497" y="3024435"/>
                  <a:pt x="1839458" y="3026350"/>
                  <a:pt x="1841163" y="3027007"/>
                </a:cubicBezTo>
                <a:cubicBezTo>
                  <a:pt x="1847726" y="3029464"/>
                  <a:pt x="1854708" y="3031093"/>
                  <a:pt x="1861747" y="3031741"/>
                </a:cubicBezTo>
                <a:lnTo>
                  <a:pt x="1862118" y="3031741"/>
                </a:lnTo>
                <a:cubicBezTo>
                  <a:pt x="1863842" y="3031741"/>
                  <a:pt x="1865271" y="3030531"/>
                  <a:pt x="1865443" y="3028798"/>
                </a:cubicBezTo>
                <a:cubicBezTo>
                  <a:pt x="1865538" y="3026902"/>
                  <a:pt x="1864214" y="3025264"/>
                  <a:pt x="1862404" y="3025093"/>
                </a:cubicBezTo>
                <a:moveTo>
                  <a:pt x="1419777" y="2956817"/>
                </a:moveTo>
                <a:cubicBezTo>
                  <a:pt x="1419777" y="2974724"/>
                  <a:pt x="1405204" y="2989278"/>
                  <a:pt x="1387297" y="2989278"/>
                </a:cubicBezTo>
                <a:cubicBezTo>
                  <a:pt x="1369380" y="2989278"/>
                  <a:pt x="1354836" y="2974724"/>
                  <a:pt x="1354836" y="2956817"/>
                </a:cubicBezTo>
                <a:cubicBezTo>
                  <a:pt x="1354836" y="2931843"/>
                  <a:pt x="1379496" y="2895191"/>
                  <a:pt x="1387297" y="2895191"/>
                </a:cubicBezTo>
                <a:cubicBezTo>
                  <a:pt x="1395098" y="2895191"/>
                  <a:pt x="1419777" y="2931843"/>
                  <a:pt x="1419777" y="2956817"/>
                </a:cubicBezTo>
                <a:moveTo>
                  <a:pt x="1361475" y="2956817"/>
                </a:moveTo>
                <a:cubicBezTo>
                  <a:pt x="1361475" y="2971000"/>
                  <a:pt x="1373115" y="2982630"/>
                  <a:pt x="1387297" y="2982630"/>
                </a:cubicBezTo>
                <a:cubicBezTo>
                  <a:pt x="1401594" y="2982630"/>
                  <a:pt x="1413110" y="2971095"/>
                  <a:pt x="1413110" y="2956817"/>
                </a:cubicBezTo>
                <a:cubicBezTo>
                  <a:pt x="1413110" y="2935005"/>
                  <a:pt x="1392821" y="2906821"/>
                  <a:pt x="1387297" y="2902201"/>
                </a:cubicBezTo>
                <a:cubicBezTo>
                  <a:pt x="1381792" y="2906821"/>
                  <a:pt x="1361475" y="2935005"/>
                  <a:pt x="1361475" y="2956817"/>
                </a:cubicBezTo>
                <a:moveTo>
                  <a:pt x="1376334" y="3025093"/>
                </a:moveTo>
                <a:cubicBezTo>
                  <a:pt x="1369886" y="3024435"/>
                  <a:pt x="1363475" y="3022892"/>
                  <a:pt x="1357389" y="3020720"/>
                </a:cubicBezTo>
                <a:cubicBezTo>
                  <a:pt x="1355684" y="3020159"/>
                  <a:pt x="1353778" y="3020997"/>
                  <a:pt x="1353102" y="3022721"/>
                </a:cubicBezTo>
                <a:cubicBezTo>
                  <a:pt x="1352445" y="3024435"/>
                  <a:pt x="1353388" y="3026350"/>
                  <a:pt x="1355112" y="3027007"/>
                </a:cubicBezTo>
                <a:cubicBezTo>
                  <a:pt x="1361684" y="3029464"/>
                  <a:pt x="1368637" y="3031093"/>
                  <a:pt x="1375686" y="3031741"/>
                </a:cubicBezTo>
                <a:lnTo>
                  <a:pt x="1376057" y="3031741"/>
                </a:lnTo>
                <a:cubicBezTo>
                  <a:pt x="1377782" y="3031741"/>
                  <a:pt x="1379201" y="3030531"/>
                  <a:pt x="1379382" y="3028798"/>
                </a:cubicBezTo>
                <a:cubicBezTo>
                  <a:pt x="1379496" y="3026902"/>
                  <a:pt x="1378153" y="3025264"/>
                  <a:pt x="1376334" y="3025093"/>
                </a:cubicBezTo>
                <a:moveTo>
                  <a:pt x="1619326" y="3025093"/>
                </a:moveTo>
                <a:cubicBezTo>
                  <a:pt x="1612859" y="3024435"/>
                  <a:pt x="1606467" y="3022892"/>
                  <a:pt x="1600372" y="3020720"/>
                </a:cubicBezTo>
                <a:cubicBezTo>
                  <a:pt x="1598676" y="3020159"/>
                  <a:pt x="1596771" y="3020997"/>
                  <a:pt x="1596094" y="3022721"/>
                </a:cubicBezTo>
                <a:cubicBezTo>
                  <a:pt x="1595409" y="3024435"/>
                  <a:pt x="1596371" y="3026350"/>
                  <a:pt x="1598095" y="3027007"/>
                </a:cubicBezTo>
                <a:cubicBezTo>
                  <a:pt x="1604677" y="3029464"/>
                  <a:pt x="1611630" y="3031093"/>
                  <a:pt x="1618669" y="3031741"/>
                </a:cubicBezTo>
                <a:lnTo>
                  <a:pt x="1619050" y="3031741"/>
                </a:lnTo>
                <a:cubicBezTo>
                  <a:pt x="1620765" y="3031741"/>
                  <a:pt x="1622184" y="3030531"/>
                  <a:pt x="1622374" y="3028798"/>
                </a:cubicBezTo>
                <a:cubicBezTo>
                  <a:pt x="1622584" y="3026902"/>
                  <a:pt x="1621145" y="3025264"/>
                  <a:pt x="1619326" y="3025093"/>
                </a:cubicBezTo>
                <a:moveTo>
                  <a:pt x="1399013" y="3032065"/>
                </a:moveTo>
                <a:cubicBezTo>
                  <a:pt x="1399318" y="3032065"/>
                  <a:pt x="1399508" y="3032065"/>
                  <a:pt x="1399775" y="3031969"/>
                </a:cubicBezTo>
                <a:cubicBezTo>
                  <a:pt x="1407014" y="3030255"/>
                  <a:pt x="1414443" y="3028359"/>
                  <a:pt x="1421692" y="3026064"/>
                </a:cubicBezTo>
                <a:cubicBezTo>
                  <a:pt x="1423502" y="3025454"/>
                  <a:pt x="1424454" y="3023654"/>
                  <a:pt x="1423873" y="3021883"/>
                </a:cubicBezTo>
                <a:cubicBezTo>
                  <a:pt x="1423321" y="3020159"/>
                  <a:pt x="1421502" y="3019092"/>
                  <a:pt x="1419692" y="3019654"/>
                </a:cubicBezTo>
                <a:cubicBezTo>
                  <a:pt x="1412548" y="3021883"/>
                  <a:pt x="1405309" y="3023740"/>
                  <a:pt x="1398146" y="3025369"/>
                </a:cubicBezTo>
                <a:cubicBezTo>
                  <a:pt x="1396365" y="3025740"/>
                  <a:pt x="1395317" y="3027560"/>
                  <a:pt x="1395689" y="3029369"/>
                </a:cubicBezTo>
                <a:cubicBezTo>
                  <a:pt x="1396156" y="3030988"/>
                  <a:pt x="1397508" y="3032065"/>
                  <a:pt x="1399013" y="3032065"/>
                </a:cubicBezTo>
                <a:moveTo>
                  <a:pt x="1562186" y="3257407"/>
                </a:moveTo>
                <a:cubicBezTo>
                  <a:pt x="1562843" y="3257407"/>
                  <a:pt x="1563519" y="3257217"/>
                  <a:pt x="1564091" y="3256750"/>
                </a:cubicBezTo>
                <a:cubicBezTo>
                  <a:pt x="1569891" y="3252568"/>
                  <a:pt x="1575054" y="3247692"/>
                  <a:pt x="1579521" y="3242282"/>
                </a:cubicBezTo>
                <a:cubicBezTo>
                  <a:pt x="1580664" y="3240843"/>
                  <a:pt x="1580464" y="3238748"/>
                  <a:pt x="1579064" y="3237586"/>
                </a:cubicBezTo>
                <a:cubicBezTo>
                  <a:pt x="1577702" y="3236471"/>
                  <a:pt x="1575606" y="3236662"/>
                  <a:pt x="1574463" y="3238052"/>
                </a:cubicBezTo>
                <a:cubicBezTo>
                  <a:pt x="1570377" y="3243043"/>
                  <a:pt x="1565614" y="3247492"/>
                  <a:pt x="1560280" y="3251407"/>
                </a:cubicBezTo>
                <a:cubicBezTo>
                  <a:pt x="1558757" y="3252473"/>
                  <a:pt x="1558471" y="3254578"/>
                  <a:pt x="1559509" y="3256102"/>
                </a:cubicBezTo>
                <a:cubicBezTo>
                  <a:pt x="1560186" y="3256950"/>
                  <a:pt x="1561147" y="3257407"/>
                  <a:pt x="1562186" y="3257407"/>
                </a:cubicBezTo>
              </a:path>
            </a:pathLst>
          </a:custGeom>
          <a:solidFill>
            <a:schemeClr val="bg1">
              <a:alpha val="40000"/>
            </a:schemeClr>
          </a:solidFill>
          <a:ln w="9525" cap="flat">
            <a:noFill/>
            <a:prstDash val="solid"/>
            <a:miter/>
          </a:ln>
        </p:spPr>
        <p:txBody>
          <a:bodyPr rtlCol="0" anchor="ctr"/>
          <a:lstStyle/>
          <a:p>
            <a:endParaRPr lang="de-DE"/>
          </a:p>
        </p:txBody>
      </p:sp>
      <p:sp>
        <p:nvSpPr>
          <p:cNvPr id="13" name="Bildplatzhalter 12">
            <a:extLst>
              <a:ext uri="{FF2B5EF4-FFF2-40B4-BE49-F238E27FC236}">
                <a16:creationId xmlns:a16="http://schemas.microsoft.com/office/drawing/2014/main" id="{69F816BF-3F4C-4294-B153-ED57C266C798}"/>
              </a:ext>
            </a:extLst>
          </p:cNvPr>
          <p:cNvSpPr>
            <a:spLocks noGrp="1"/>
          </p:cNvSpPr>
          <p:nvPr>
            <p:ph type="pic" sz="quarter" idx="13"/>
          </p:nvPr>
        </p:nvSpPr>
        <p:spPr>
          <a:xfrm>
            <a:off x="0" y="0"/>
            <a:ext cx="5951538" cy="6858000"/>
          </a:xfrm>
        </p:spPr>
        <p:txBody>
          <a:bodyPr/>
          <a:lstStyle/>
          <a:p>
            <a:r>
              <a:rPr lang="de-DE" dirty="0"/>
              <a:t>Bild durch Klicken auf Symbol hinzufügen</a:t>
            </a:r>
          </a:p>
        </p:txBody>
      </p:sp>
      <p:sp>
        <p:nvSpPr>
          <p:cNvPr id="2" name="Titel 1">
            <a:extLst>
              <a:ext uri="{FF2B5EF4-FFF2-40B4-BE49-F238E27FC236}">
                <a16:creationId xmlns:a16="http://schemas.microsoft.com/office/drawing/2014/main" id="{3922151A-0634-4921-BCBF-BC501DCDB6BE}"/>
              </a:ext>
            </a:extLst>
          </p:cNvPr>
          <p:cNvSpPr>
            <a:spLocks noGrp="1"/>
          </p:cNvSpPr>
          <p:nvPr>
            <p:ph type="title" hasCustomPrompt="1"/>
          </p:nvPr>
        </p:nvSpPr>
        <p:spPr>
          <a:xfrm>
            <a:off x="5951500" y="1724026"/>
            <a:ext cx="5521363" cy="1704974"/>
          </a:xfrm>
        </p:spPr>
        <p:txBody>
          <a:bodyPr lIns="288000" tIns="270000" anchor="t" anchorCtr="0"/>
          <a:lstStyle>
            <a:lvl1pPr>
              <a:lnSpc>
                <a:spcPct val="113000"/>
              </a:lnSpc>
              <a:defRPr sz="2600" b="1">
                <a:solidFill>
                  <a:schemeClr val="bg1"/>
                </a:solidFill>
              </a:defRPr>
            </a:lvl1pPr>
          </a:lstStyle>
          <a:p>
            <a:r>
              <a:rPr lang="de-DE" dirty="0"/>
              <a:t>Edit </a:t>
            </a:r>
            <a:r>
              <a:rPr lang="de-DE" dirty="0" err="1"/>
              <a:t>chapter</a:t>
            </a:r>
            <a:r>
              <a:rPr lang="de-DE" dirty="0"/>
              <a:t> title</a:t>
            </a:r>
          </a:p>
        </p:txBody>
      </p:sp>
      <p:sp>
        <p:nvSpPr>
          <p:cNvPr id="3" name="Textplatzhalter 2">
            <a:extLst>
              <a:ext uri="{FF2B5EF4-FFF2-40B4-BE49-F238E27FC236}">
                <a16:creationId xmlns:a16="http://schemas.microsoft.com/office/drawing/2014/main" id="{881B0BEA-F440-4A19-8BE4-20F62BFAE88E}"/>
              </a:ext>
            </a:extLst>
          </p:cNvPr>
          <p:cNvSpPr>
            <a:spLocks noGrp="1"/>
          </p:cNvSpPr>
          <p:nvPr>
            <p:ph type="body" idx="1" hasCustomPrompt="1"/>
          </p:nvPr>
        </p:nvSpPr>
        <p:spPr>
          <a:xfrm>
            <a:off x="719138" y="1724026"/>
            <a:ext cx="4513262" cy="4292482"/>
          </a:xfrm>
        </p:spPr>
        <p:txBody>
          <a:bodyPr/>
          <a:lstStyle>
            <a:lvl1pPr marL="0" indent="0" algn="ctr">
              <a:lnSpc>
                <a:spcPct val="80000"/>
              </a:lnSpc>
              <a:buNone/>
              <a:defRPr sz="32850">
                <a:solidFill>
                  <a:schemeClr val="bg1"/>
                </a:solidFill>
                <a:latin typeface="+mj-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dirty="0"/>
              <a:t>1</a:t>
            </a:r>
          </a:p>
        </p:txBody>
      </p:sp>
      <p:sp>
        <p:nvSpPr>
          <p:cNvPr id="4" name="Datumsplatzhalter 3">
            <a:extLst>
              <a:ext uri="{FF2B5EF4-FFF2-40B4-BE49-F238E27FC236}">
                <a16:creationId xmlns:a16="http://schemas.microsoft.com/office/drawing/2014/main" id="{7BEBADD6-399F-4900-BCFA-6EEEFE7BB3A3}"/>
              </a:ext>
            </a:extLst>
          </p:cNvPr>
          <p:cNvSpPr>
            <a:spLocks noGrp="1"/>
          </p:cNvSpPr>
          <p:nvPr>
            <p:ph type="dt" sz="half" idx="10"/>
          </p:nvPr>
        </p:nvSpPr>
        <p:spPr/>
        <p:txBody>
          <a:bodyPr/>
          <a:lstStyle>
            <a:lvl1pPr>
              <a:defRPr>
                <a:solidFill>
                  <a:schemeClr val="bg1"/>
                </a:solidFill>
              </a:defRPr>
            </a:lvl1pPr>
          </a:lstStyle>
          <a:p>
            <a:fld id="{317A1AD1-EB97-4B8E-A4DA-3AE795468635}" type="datetime1">
              <a:rPr lang="en-GB" smtClean="0"/>
              <a:t>26/05/2022</a:t>
            </a:fld>
            <a:endParaRPr lang="de-DE" dirty="0"/>
          </a:p>
        </p:txBody>
      </p:sp>
      <p:sp>
        <p:nvSpPr>
          <p:cNvPr id="5" name="Fußzeilenplatzhalter 4">
            <a:extLst>
              <a:ext uri="{FF2B5EF4-FFF2-40B4-BE49-F238E27FC236}">
                <a16:creationId xmlns:a16="http://schemas.microsoft.com/office/drawing/2014/main" id="{75C73B1E-BBA4-4873-B5D4-0635AE679755}"/>
              </a:ext>
            </a:extLst>
          </p:cNvPr>
          <p:cNvSpPr>
            <a:spLocks noGrp="1"/>
          </p:cNvSpPr>
          <p:nvPr>
            <p:ph type="ftr" sz="quarter" idx="11"/>
          </p:nvPr>
        </p:nvSpPr>
        <p:spPr/>
        <p:txBody>
          <a:bodyPr/>
          <a:lstStyle>
            <a:lvl1pPr>
              <a:defRPr>
                <a:solidFill>
                  <a:schemeClr val="bg1"/>
                </a:solidFill>
              </a:defRPr>
            </a:lvl1pPr>
          </a:lstStyle>
          <a:p>
            <a:pPr algn="l"/>
            <a:endParaRPr lang="de-DE" dirty="0"/>
          </a:p>
        </p:txBody>
      </p:sp>
      <p:sp>
        <p:nvSpPr>
          <p:cNvPr id="6" name="Foliennummernplatzhalter 5">
            <a:extLst>
              <a:ext uri="{FF2B5EF4-FFF2-40B4-BE49-F238E27FC236}">
                <a16:creationId xmlns:a16="http://schemas.microsoft.com/office/drawing/2014/main" id="{1FF9A7B6-C268-4E3A-A777-139B84FE1EAB}"/>
              </a:ext>
            </a:extLst>
          </p:cNvPr>
          <p:cNvSpPr>
            <a:spLocks noGrp="1"/>
          </p:cNvSpPr>
          <p:nvPr>
            <p:ph type="sldNum" sz="quarter" idx="12"/>
          </p:nvPr>
        </p:nvSpPr>
        <p:spPr/>
        <p:txBody>
          <a:bodyPr/>
          <a:lstStyle>
            <a:lvl1pPr>
              <a:defRPr>
                <a:solidFill>
                  <a:schemeClr val="bg1"/>
                </a:solidFill>
              </a:defRPr>
            </a:lvl1pPr>
          </a:lstStyle>
          <a:p>
            <a:fld id="{9DF8A253-BCBF-48FE-AE5D-BA2B16DA752F}" type="slidenum">
              <a:rPr lang="de-DE" smtClean="0"/>
              <a:pPr/>
              <a:t>‹#›</a:t>
            </a:fld>
            <a:endParaRPr lang="de-DE" dirty="0"/>
          </a:p>
        </p:txBody>
      </p:sp>
      <p:grpSp>
        <p:nvGrpSpPr>
          <p:cNvPr id="15" name="Gruppieren 14">
            <a:extLst>
              <a:ext uri="{FF2B5EF4-FFF2-40B4-BE49-F238E27FC236}">
                <a16:creationId xmlns:a16="http://schemas.microsoft.com/office/drawing/2014/main" id="{7D978580-90A5-4F72-A322-57E15EA0E631}"/>
              </a:ext>
            </a:extLst>
          </p:cNvPr>
          <p:cNvGrpSpPr/>
          <p:nvPr userDrawn="1"/>
        </p:nvGrpSpPr>
        <p:grpSpPr>
          <a:xfrm>
            <a:off x="10322718" y="6174898"/>
            <a:ext cx="1155824" cy="352800"/>
            <a:chOff x="10322718" y="6174898"/>
            <a:chExt cx="1155824" cy="352800"/>
          </a:xfrm>
        </p:grpSpPr>
        <p:sp>
          <p:nvSpPr>
            <p:cNvPr id="16" name="Freihandform 7">
              <a:extLst>
                <a:ext uri="{FF2B5EF4-FFF2-40B4-BE49-F238E27FC236}">
                  <a16:creationId xmlns:a16="http://schemas.microsoft.com/office/drawing/2014/main" id="{F28946A2-A10C-4DDD-8490-B5A71445E350}"/>
                </a:ext>
              </a:extLst>
            </p:cNvPr>
            <p:cNvSpPr/>
            <p:nvPr/>
          </p:nvSpPr>
          <p:spPr>
            <a:xfrm>
              <a:off x="10828743" y="6202445"/>
              <a:ext cx="649799" cy="297708"/>
            </a:xfrm>
            <a:custGeom>
              <a:avLst/>
              <a:gdLst>
                <a:gd name="connsiteX0" fmla="*/ 409527 w 478812"/>
                <a:gd name="connsiteY0" fmla="*/ 177584 h 219370"/>
                <a:gd name="connsiteX1" fmla="*/ 355120 w 478812"/>
                <a:gd name="connsiteY1" fmla="*/ 177584 h 219370"/>
                <a:gd name="connsiteX2" fmla="*/ 355120 w 478812"/>
                <a:gd name="connsiteY2" fmla="*/ 124435 h 219370"/>
                <a:gd name="connsiteX3" fmla="*/ 409527 w 478812"/>
                <a:gd name="connsiteY3" fmla="*/ 124435 h 219370"/>
                <a:gd name="connsiteX4" fmla="*/ 435664 w 478812"/>
                <a:gd name="connsiteY4" fmla="*/ 150857 h 219370"/>
                <a:gd name="connsiteX5" fmla="*/ 409527 w 478812"/>
                <a:gd name="connsiteY5" fmla="*/ 177584 h 219370"/>
                <a:gd name="connsiteX6" fmla="*/ 402536 w 478812"/>
                <a:gd name="connsiteY6" fmla="*/ 41786 h 219370"/>
                <a:gd name="connsiteX7" fmla="*/ 425329 w 478812"/>
                <a:gd name="connsiteY7" fmla="*/ 65132 h 219370"/>
                <a:gd name="connsiteX8" fmla="*/ 402536 w 478812"/>
                <a:gd name="connsiteY8" fmla="*/ 88487 h 219370"/>
                <a:gd name="connsiteX9" fmla="*/ 355120 w 478812"/>
                <a:gd name="connsiteY9" fmla="*/ 88487 h 219370"/>
                <a:gd name="connsiteX10" fmla="*/ 355120 w 478812"/>
                <a:gd name="connsiteY10" fmla="*/ 41786 h 219370"/>
                <a:gd name="connsiteX11" fmla="*/ 402536 w 478812"/>
                <a:gd name="connsiteY11" fmla="*/ 41786 h 219370"/>
                <a:gd name="connsiteX12" fmla="*/ 444170 w 478812"/>
                <a:gd name="connsiteY12" fmla="*/ 103232 h 219370"/>
                <a:gd name="connsiteX13" fmla="*/ 468487 w 478812"/>
                <a:gd name="connsiteY13" fmla="*/ 57760 h 219370"/>
                <a:gd name="connsiteX14" fmla="*/ 412871 w 478812"/>
                <a:gd name="connsiteY14" fmla="*/ 3686 h 219370"/>
                <a:gd name="connsiteX15" fmla="*/ 314401 w 478812"/>
                <a:gd name="connsiteY15" fmla="*/ 3686 h 219370"/>
                <a:gd name="connsiteX16" fmla="*/ 314401 w 478812"/>
                <a:gd name="connsiteY16" fmla="*/ 215684 h 219370"/>
                <a:gd name="connsiteX17" fmla="*/ 419852 w 478812"/>
                <a:gd name="connsiteY17" fmla="*/ 215684 h 219370"/>
                <a:gd name="connsiteX18" fmla="*/ 478812 w 478812"/>
                <a:gd name="connsiteY18" fmla="*/ 158229 h 219370"/>
                <a:gd name="connsiteX19" fmla="*/ 444170 w 478812"/>
                <a:gd name="connsiteY19" fmla="*/ 103232 h 219370"/>
                <a:gd name="connsiteX20" fmla="*/ 185909 w 478812"/>
                <a:gd name="connsiteY20" fmla="*/ 96469 h 219370"/>
                <a:gd name="connsiteX21" fmla="*/ 185909 w 478812"/>
                <a:gd name="connsiteY21" fmla="*/ 134264 h 219370"/>
                <a:gd name="connsiteX22" fmla="*/ 242735 w 478812"/>
                <a:gd name="connsiteY22" fmla="*/ 134264 h 219370"/>
                <a:gd name="connsiteX23" fmla="*/ 181956 w 478812"/>
                <a:gd name="connsiteY23" fmla="*/ 178813 h 219370"/>
                <a:gd name="connsiteX24" fmla="*/ 113881 w 478812"/>
                <a:gd name="connsiteY24" fmla="*/ 109680 h 219370"/>
                <a:gd name="connsiteX25" fmla="*/ 182261 w 478812"/>
                <a:gd name="connsiteY25" fmla="*/ 40557 h 219370"/>
                <a:gd name="connsiteX26" fmla="*/ 237268 w 478812"/>
                <a:gd name="connsiteY26" fmla="*/ 66980 h 219370"/>
                <a:gd name="connsiteX27" fmla="*/ 268871 w 478812"/>
                <a:gd name="connsiteY27" fmla="*/ 41472 h 219370"/>
                <a:gd name="connsiteX28" fmla="*/ 181346 w 478812"/>
                <a:gd name="connsiteY28" fmla="*/ 0 h 219370"/>
                <a:gd name="connsiteX29" fmla="*/ 70723 w 478812"/>
                <a:gd name="connsiteY29" fmla="*/ 109680 h 219370"/>
                <a:gd name="connsiteX30" fmla="*/ 180432 w 478812"/>
                <a:gd name="connsiteY30" fmla="*/ 219370 h 219370"/>
                <a:gd name="connsiteX31" fmla="*/ 286798 w 478812"/>
                <a:gd name="connsiteY31" fmla="*/ 111223 h 219370"/>
                <a:gd name="connsiteX32" fmla="*/ 286798 w 478812"/>
                <a:gd name="connsiteY32" fmla="*/ 96469 h 219370"/>
                <a:gd name="connsiteX33" fmla="*/ 185909 w 478812"/>
                <a:gd name="connsiteY33" fmla="*/ 96469 h 219370"/>
                <a:gd name="connsiteX34" fmla="*/ 0 w 478812"/>
                <a:gd name="connsiteY34" fmla="*/ 215684 h 219370"/>
                <a:gd name="connsiteX35" fmla="*/ 41939 w 478812"/>
                <a:gd name="connsiteY35" fmla="*/ 215684 h 219370"/>
                <a:gd name="connsiteX36" fmla="*/ 41939 w 478812"/>
                <a:gd name="connsiteY36" fmla="*/ 3677 h 219370"/>
                <a:gd name="connsiteX37" fmla="*/ 0 w 478812"/>
                <a:gd name="connsiteY37" fmla="*/ 3677 h 219370"/>
                <a:gd name="connsiteX38" fmla="*/ 0 w 478812"/>
                <a:gd name="connsiteY38" fmla="*/ 215684 h 21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8812" h="219370">
                  <a:moveTo>
                    <a:pt x="409527" y="177584"/>
                  </a:moveTo>
                  <a:lnTo>
                    <a:pt x="355120" y="177584"/>
                  </a:lnTo>
                  <a:lnTo>
                    <a:pt x="355120" y="124435"/>
                  </a:lnTo>
                  <a:lnTo>
                    <a:pt x="409527" y="124435"/>
                  </a:lnTo>
                  <a:cubicBezTo>
                    <a:pt x="424415" y="124435"/>
                    <a:pt x="435664" y="136112"/>
                    <a:pt x="435664" y="150857"/>
                  </a:cubicBezTo>
                  <a:cubicBezTo>
                    <a:pt x="435664" y="165916"/>
                    <a:pt x="424415" y="177584"/>
                    <a:pt x="409527" y="177584"/>
                  </a:cubicBezTo>
                  <a:moveTo>
                    <a:pt x="402536" y="41786"/>
                  </a:moveTo>
                  <a:cubicBezTo>
                    <a:pt x="415604" y="41786"/>
                    <a:pt x="425329" y="51921"/>
                    <a:pt x="425329" y="65132"/>
                  </a:cubicBezTo>
                  <a:cubicBezTo>
                    <a:pt x="425329" y="78343"/>
                    <a:pt x="414994" y="88487"/>
                    <a:pt x="402536" y="88487"/>
                  </a:cubicBezTo>
                  <a:lnTo>
                    <a:pt x="355120" y="88487"/>
                  </a:lnTo>
                  <a:lnTo>
                    <a:pt x="355120" y="41786"/>
                  </a:lnTo>
                  <a:lnTo>
                    <a:pt x="402536" y="41786"/>
                  </a:lnTo>
                  <a:close/>
                  <a:moveTo>
                    <a:pt x="444170" y="103232"/>
                  </a:moveTo>
                  <a:cubicBezTo>
                    <a:pt x="458152" y="95240"/>
                    <a:pt x="468487" y="77733"/>
                    <a:pt x="468487" y="57760"/>
                  </a:cubicBezTo>
                  <a:cubicBezTo>
                    <a:pt x="468487" y="26422"/>
                    <a:pt x="444170" y="3686"/>
                    <a:pt x="412871" y="3686"/>
                  </a:cubicBezTo>
                  <a:lnTo>
                    <a:pt x="314401" y="3686"/>
                  </a:lnTo>
                  <a:lnTo>
                    <a:pt x="314401" y="215684"/>
                  </a:lnTo>
                  <a:lnTo>
                    <a:pt x="419852" y="215684"/>
                  </a:lnTo>
                  <a:cubicBezTo>
                    <a:pt x="453590" y="215684"/>
                    <a:pt x="478812" y="191719"/>
                    <a:pt x="478812" y="158229"/>
                  </a:cubicBezTo>
                  <a:cubicBezTo>
                    <a:pt x="478812" y="133035"/>
                    <a:pt x="464534" y="110604"/>
                    <a:pt x="444170" y="103232"/>
                  </a:cubicBezTo>
                  <a:moveTo>
                    <a:pt x="185909" y="96469"/>
                  </a:moveTo>
                  <a:lnTo>
                    <a:pt x="185909" y="134264"/>
                  </a:lnTo>
                  <a:lnTo>
                    <a:pt x="242735" y="134264"/>
                  </a:lnTo>
                  <a:cubicBezTo>
                    <a:pt x="236353" y="160687"/>
                    <a:pt x="212045" y="178813"/>
                    <a:pt x="181956" y="178813"/>
                  </a:cubicBezTo>
                  <a:cubicBezTo>
                    <a:pt x="143056" y="178813"/>
                    <a:pt x="113881" y="149323"/>
                    <a:pt x="113881" y="109680"/>
                  </a:cubicBezTo>
                  <a:cubicBezTo>
                    <a:pt x="113881" y="70047"/>
                    <a:pt x="143360" y="40557"/>
                    <a:pt x="182261" y="40557"/>
                  </a:cubicBezTo>
                  <a:cubicBezTo>
                    <a:pt x="205054" y="40557"/>
                    <a:pt x="224809" y="50692"/>
                    <a:pt x="237268" y="66980"/>
                  </a:cubicBezTo>
                  <a:lnTo>
                    <a:pt x="268871" y="41472"/>
                  </a:lnTo>
                  <a:cubicBezTo>
                    <a:pt x="250336" y="15973"/>
                    <a:pt x="218122" y="0"/>
                    <a:pt x="181346" y="0"/>
                  </a:cubicBezTo>
                  <a:cubicBezTo>
                    <a:pt x="118433" y="0"/>
                    <a:pt x="70723" y="47310"/>
                    <a:pt x="70723" y="109680"/>
                  </a:cubicBezTo>
                  <a:cubicBezTo>
                    <a:pt x="70723" y="172060"/>
                    <a:pt x="117824" y="219370"/>
                    <a:pt x="180432" y="219370"/>
                  </a:cubicBezTo>
                  <a:cubicBezTo>
                    <a:pt x="241830" y="219370"/>
                    <a:pt x="286798" y="173593"/>
                    <a:pt x="286798" y="111223"/>
                  </a:cubicBezTo>
                  <a:lnTo>
                    <a:pt x="286798" y="96469"/>
                  </a:lnTo>
                  <a:lnTo>
                    <a:pt x="185909" y="96469"/>
                  </a:lnTo>
                  <a:close/>
                  <a:moveTo>
                    <a:pt x="0" y="215684"/>
                  </a:moveTo>
                  <a:lnTo>
                    <a:pt x="41939" y="215684"/>
                  </a:lnTo>
                  <a:lnTo>
                    <a:pt x="41939" y="3677"/>
                  </a:lnTo>
                  <a:lnTo>
                    <a:pt x="0" y="3677"/>
                  </a:lnTo>
                  <a:lnTo>
                    <a:pt x="0" y="215684"/>
                  </a:lnTo>
                  <a:close/>
                </a:path>
              </a:pathLst>
            </a:custGeom>
            <a:solidFill>
              <a:srgbClr val="FFFFFF"/>
            </a:solidFill>
            <a:ln w="9525" cap="flat">
              <a:noFill/>
              <a:prstDash val="solid"/>
              <a:miter/>
            </a:ln>
          </p:spPr>
          <p:txBody>
            <a:bodyPr rtlCol="0" anchor="ctr"/>
            <a:lstStyle/>
            <a:p>
              <a:endParaRPr lang="de-DE"/>
            </a:p>
          </p:txBody>
        </p:sp>
        <p:sp>
          <p:nvSpPr>
            <p:cNvPr id="17" name="Freihandform 8">
              <a:extLst>
                <a:ext uri="{FF2B5EF4-FFF2-40B4-BE49-F238E27FC236}">
                  <a16:creationId xmlns:a16="http://schemas.microsoft.com/office/drawing/2014/main" id="{8D9A243A-404B-4642-99FF-BC6FA2488285}"/>
                </a:ext>
              </a:extLst>
            </p:cNvPr>
            <p:cNvSpPr/>
            <p:nvPr/>
          </p:nvSpPr>
          <p:spPr>
            <a:xfrm>
              <a:off x="10422355" y="6301900"/>
              <a:ext cx="201096" cy="76679"/>
            </a:xfrm>
            <a:custGeom>
              <a:avLst/>
              <a:gdLst>
                <a:gd name="connsiteX0" fmla="*/ 148180 w 148180"/>
                <a:gd name="connsiteY0" fmla="*/ 12354 h 56502"/>
                <a:gd name="connsiteX1" fmla="*/ 101175 w 148180"/>
                <a:gd name="connsiteY1" fmla="*/ 0 h 56502"/>
                <a:gd name="connsiteX2" fmla="*/ 0 w 148180"/>
                <a:gd name="connsiteY2" fmla="*/ 55445 h 56502"/>
                <a:gd name="connsiteX3" fmla="*/ 18365 w 148180"/>
                <a:gd name="connsiteY3" fmla="*/ 56502 h 56502"/>
                <a:gd name="connsiteX4" fmla="*/ 148180 w 148180"/>
                <a:gd name="connsiteY4" fmla="*/ 12354 h 5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80" h="56502">
                  <a:moveTo>
                    <a:pt x="148180" y="12354"/>
                  </a:moveTo>
                  <a:cubicBezTo>
                    <a:pt x="135998" y="5029"/>
                    <a:pt x="121339" y="0"/>
                    <a:pt x="101175" y="0"/>
                  </a:cubicBezTo>
                  <a:cubicBezTo>
                    <a:pt x="47254" y="0"/>
                    <a:pt x="32557" y="35909"/>
                    <a:pt x="0" y="55445"/>
                  </a:cubicBezTo>
                  <a:cubicBezTo>
                    <a:pt x="5592" y="56131"/>
                    <a:pt x="11668" y="56502"/>
                    <a:pt x="18365" y="56502"/>
                  </a:cubicBezTo>
                  <a:cubicBezTo>
                    <a:pt x="85744" y="56502"/>
                    <a:pt x="91850" y="19117"/>
                    <a:pt x="148180" y="12354"/>
                  </a:cubicBezTo>
                </a:path>
              </a:pathLst>
            </a:custGeom>
            <a:solidFill>
              <a:srgbClr val="FFFFFF"/>
            </a:solidFill>
            <a:ln w="9525" cap="flat">
              <a:noFill/>
              <a:prstDash val="solid"/>
              <a:miter/>
            </a:ln>
          </p:spPr>
          <p:txBody>
            <a:bodyPr rtlCol="0" anchor="ctr"/>
            <a:lstStyle/>
            <a:p>
              <a:endParaRPr lang="de-DE"/>
            </a:p>
          </p:txBody>
        </p:sp>
        <p:sp>
          <p:nvSpPr>
            <p:cNvPr id="18" name="Freihandform 9">
              <a:extLst>
                <a:ext uri="{FF2B5EF4-FFF2-40B4-BE49-F238E27FC236}">
                  <a16:creationId xmlns:a16="http://schemas.microsoft.com/office/drawing/2014/main" id="{A8D7ABF4-8882-442B-B900-A6C13EF159A7}"/>
                </a:ext>
              </a:extLst>
            </p:cNvPr>
            <p:cNvSpPr/>
            <p:nvPr/>
          </p:nvSpPr>
          <p:spPr>
            <a:xfrm>
              <a:off x="10322718" y="6174898"/>
              <a:ext cx="350062" cy="202259"/>
            </a:xfrm>
            <a:custGeom>
              <a:avLst/>
              <a:gdLst>
                <a:gd name="connsiteX0" fmla="*/ 257947 w 257947"/>
                <a:gd name="connsiteY0" fmla="*/ 105880 h 149037"/>
                <a:gd name="connsiteX1" fmla="*/ 129788 w 257947"/>
                <a:gd name="connsiteY1" fmla="*/ 0 h 149037"/>
                <a:gd name="connsiteX2" fmla="*/ 0 w 257947"/>
                <a:gd name="connsiteY2" fmla="*/ 117367 h 149037"/>
                <a:gd name="connsiteX3" fmla="*/ 73419 w 257947"/>
                <a:gd name="connsiteY3" fmla="*/ 149038 h 149037"/>
                <a:gd name="connsiteX4" fmla="*/ 73419 w 257947"/>
                <a:gd name="connsiteY4" fmla="*/ 149038 h 149037"/>
                <a:gd name="connsiteX5" fmla="*/ 174603 w 257947"/>
                <a:gd name="connsiteY5" fmla="*/ 93583 h 149037"/>
                <a:gd name="connsiteX6" fmla="*/ 221599 w 257947"/>
                <a:gd name="connsiteY6" fmla="*/ 105937 h 149037"/>
                <a:gd name="connsiteX7" fmla="*/ 221590 w 257947"/>
                <a:gd name="connsiteY7" fmla="*/ 105937 h 149037"/>
                <a:gd name="connsiteX8" fmla="*/ 221599 w 257947"/>
                <a:gd name="connsiteY8" fmla="*/ 105937 h 149037"/>
                <a:gd name="connsiteX9" fmla="*/ 239945 w 257947"/>
                <a:gd name="connsiteY9" fmla="*/ 104889 h 149037"/>
                <a:gd name="connsiteX10" fmla="*/ 257947 w 257947"/>
                <a:gd name="connsiteY10" fmla="*/ 105880 h 1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947" h="149037">
                  <a:moveTo>
                    <a:pt x="257947" y="105880"/>
                  </a:moveTo>
                  <a:cubicBezTo>
                    <a:pt x="246612" y="45606"/>
                    <a:pt x="193539" y="0"/>
                    <a:pt x="129788" y="0"/>
                  </a:cubicBezTo>
                  <a:cubicBezTo>
                    <a:pt x="62036" y="0"/>
                    <a:pt x="6363" y="51502"/>
                    <a:pt x="0" y="117367"/>
                  </a:cubicBezTo>
                  <a:cubicBezTo>
                    <a:pt x="22879" y="128892"/>
                    <a:pt x="38510" y="144847"/>
                    <a:pt x="73419" y="149038"/>
                  </a:cubicBezTo>
                  <a:lnTo>
                    <a:pt x="73419" y="149038"/>
                  </a:lnTo>
                  <a:cubicBezTo>
                    <a:pt x="105985" y="129492"/>
                    <a:pt x="120682" y="93583"/>
                    <a:pt x="174603" y="93583"/>
                  </a:cubicBezTo>
                  <a:cubicBezTo>
                    <a:pt x="194767" y="93583"/>
                    <a:pt x="209408" y="98622"/>
                    <a:pt x="221599" y="105937"/>
                  </a:cubicBezTo>
                  <a:cubicBezTo>
                    <a:pt x="221590" y="105937"/>
                    <a:pt x="221590" y="105937"/>
                    <a:pt x="221590" y="105937"/>
                  </a:cubicBezTo>
                  <a:lnTo>
                    <a:pt x="221599" y="105937"/>
                  </a:lnTo>
                  <a:cubicBezTo>
                    <a:pt x="221599" y="105937"/>
                    <a:pt x="233258" y="104889"/>
                    <a:pt x="239945" y="104889"/>
                  </a:cubicBezTo>
                  <a:cubicBezTo>
                    <a:pt x="246498" y="104889"/>
                    <a:pt x="252460" y="105232"/>
                    <a:pt x="257947" y="105880"/>
                  </a:cubicBezTo>
                </a:path>
              </a:pathLst>
            </a:custGeom>
            <a:solidFill>
              <a:srgbClr val="FFFFFF">
                <a:alpha val="75000"/>
              </a:srgbClr>
            </a:solidFill>
            <a:ln w="9525" cap="flat">
              <a:noFill/>
              <a:prstDash val="solid"/>
              <a:miter/>
            </a:ln>
          </p:spPr>
          <p:txBody>
            <a:bodyPr rtlCol="0" anchor="ctr"/>
            <a:lstStyle/>
            <a:p>
              <a:endParaRPr lang="de-DE"/>
            </a:p>
          </p:txBody>
        </p:sp>
        <p:sp>
          <p:nvSpPr>
            <p:cNvPr id="19" name="Freihandform 10">
              <a:extLst>
                <a:ext uri="{FF2B5EF4-FFF2-40B4-BE49-F238E27FC236}">
                  <a16:creationId xmlns:a16="http://schemas.microsoft.com/office/drawing/2014/main" id="{7BAC5D10-A96B-4384-9C23-C971D2FE5E97}"/>
                </a:ext>
              </a:extLst>
            </p:cNvPr>
            <p:cNvSpPr/>
            <p:nvPr/>
          </p:nvSpPr>
          <p:spPr>
            <a:xfrm>
              <a:off x="10326208" y="6318666"/>
              <a:ext cx="349311" cy="209032"/>
            </a:xfrm>
            <a:custGeom>
              <a:avLst/>
              <a:gdLst>
                <a:gd name="connsiteX0" fmla="*/ 219027 w 257394"/>
                <a:gd name="connsiteY0" fmla="*/ 0 h 154028"/>
                <a:gd name="connsiteX1" fmla="*/ 89211 w 257394"/>
                <a:gd name="connsiteY1" fmla="*/ 44148 h 154028"/>
                <a:gd name="connsiteX2" fmla="*/ 70847 w 257394"/>
                <a:gd name="connsiteY2" fmla="*/ 43091 h 154028"/>
                <a:gd name="connsiteX3" fmla="*/ 23851 w 257394"/>
                <a:gd name="connsiteY3" fmla="*/ 55445 h 154028"/>
                <a:gd name="connsiteX4" fmla="*/ 0 w 257394"/>
                <a:gd name="connsiteY4" fmla="*/ 52711 h 154028"/>
                <a:gd name="connsiteX5" fmla="*/ 127216 w 257394"/>
                <a:gd name="connsiteY5" fmla="*/ 154029 h 154028"/>
                <a:gd name="connsiteX6" fmla="*/ 257394 w 257394"/>
                <a:gd name="connsiteY6" fmla="*/ 31604 h 154028"/>
                <a:gd name="connsiteX7" fmla="*/ 219027 w 257394"/>
                <a:gd name="connsiteY7" fmla="*/ 0 h 154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394" h="154028">
                  <a:moveTo>
                    <a:pt x="219027" y="0"/>
                  </a:moveTo>
                  <a:cubicBezTo>
                    <a:pt x="162696" y="6753"/>
                    <a:pt x="156591" y="44148"/>
                    <a:pt x="89211" y="44148"/>
                  </a:cubicBezTo>
                  <a:cubicBezTo>
                    <a:pt x="82515" y="44148"/>
                    <a:pt x="76438" y="43777"/>
                    <a:pt x="70847" y="43091"/>
                  </a:cubicBezTo>
                  <a:cubicBezTo>
                    <a:pt x="58684" y="50416"/>
                    <a:pt x="44025" y="55445"/>
                    <a:pt x="23851" y="55445"/>
                  </a:cubicBezTo>
                  <a:cubicBezTo>
                    <a:pt x="14907" y="55445"/>
                    <a:pt x="7058" y="54454"/>
                    <a:pt x="0" y="52711"/>
                  </a:cubicBezTo>
                  <a:cubicBezTo>
                    <a:pt x="13097" y="110709"/>
                    <a:pt x="65075" y="154029"/>
                    <a:pt x="127216" y="154029"/>
                  </a:cubicBezTo>
                  <a:cubicBezTo>
                    <a:pt x="196682" y="154029"/>
                    <a:pt x="253460" y="99869"/>
                    <a:pt x="257394" y="31604"/>
                  </a:cubicBezTo>
                  <a:cubicBezTo>
                    <a:pt x="244754" y="20926"/>
                    <a:pt x="233706" y="8811"/>
                    <a:pt x="219027" y="0"/>
                  </a:cubicBezTo>
                </a:path>
              </a:pathLst>
            </a:custGeom>
            <a:solidFill>
              <a:srgbClr val="FFFFFF">
                <a:alpha val="55000"/>
              </a:srgbClr>
            </a:solidFill>
            <a:ln w="9525" cap="flat">
              <a:noFill/>
              <a:prstDash val="solid"/>
              <a:miter/>
            </a:ln>
          </p:spPr>
          <p:txBody>
            <a:bodyPr rtlCol="0" anchor="ctr"/>
            <a:lstStyle/>
            <a:p>
              <a:endParaRPr lang="de-DE"/>
            </a:p>
          </p:txBody>
        </p:sp>
      </p:grpSp>
      <p:sp>
        <p:nvSpPr>
          <p:cNvPr id="22" name="Textplatzhalter 21">
            <a:extLst>
              <a:ext uri="{FF2B5EF4-FFF2-40B4-BE49-F238E27FC236}">
                <a16:creationId xmlns:a16="http://schemas.microsoft.com/office/drawing/2014/main" id="{4DAA3F04-6895-4CC9-9C75-85BE0A78CF16}"/>
              </a:ext>
            </a:extLst>
          </p:cNvPr>
          <p:cNvSpPr>
            <a:spLocks noGrp="1"/>
          </p:cNvSpPr>
          <p:nvPr>
            <p:ph type="body" sz="quarter" idx="14" hasCustomPrompt="1"/>
          </p:nvPr>
        </p:nvSpPr>
        <p:spPr>
          <a:xfrm>
            <a:off x="719138" y="6256800"/>
            <a:ext cx="9198000" cy="6350"/>
          </a:xfrm>
          <a:solidFill>
            <a:schemeClr val="bg1"/>
          </a:solidFill>
        </p:spPr>
        <p:txBody>
          <a:bodyPr/>
          <a:lstStyle>
            <a:lvl1pPr>
              <a:defRPr sz="100" b="0">
                <a:solidFill>
                  <a:schemeClr val="bg1"/>
                </a:solidFill>
              </a:defRPr>
            </a:lvl1pPr>
          </a:lstStyle>
          <a:p>
            <a:pPr lvl="0"/>
            <a:r>
              <a:rPr lang="de-DE" dirty="0"/>
              <a:t>.</a:t>
            </a:r>
          </a:p>
        </p:txBody>
      </p:sp>
    </p:spTree>
    <p:extLst>
      <p:ext uri="{BB962C8B-B14F-4D97-AF65-F5344CB8AC3E}">
        <p14:creationId xmlns:p14="http://schemas.microsoft.com/office/powerpoint/2010/main" val="1520667492"/>
      </p:ext>
    </p:extLst>
  </p:cSld>
  <p:clrMapOvr>
    <a:masterClrMapping/>
  </p:clrMapOvr>
  <p:extLst>
    <p:ext uri="{DCECCB84-F9BA-43D5-87BE-67443E8EF086}">
      <p15:sldGuideLst xmlns:p15="http://schemas.microsoft.com/office/powerpoint/2012/main">
        <p15:guide id="1" pos="3749">
          <p15:clr>
            <a:srgbClr val="FBAE40"/>
          </p15:clr>
        </p15:guide>
        <p15:guide id="2" pos="3296">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Chapter_marker_PB4">
    <p:bg>
      <p:bgPr>
        <a:solidFill>
          <a:schemeClr val="accent1"/>
        </a:solidFill>
        <a:effectLst/>
      </p:bgPr>
    </p:bg>
    <p:spTree>
      <p:nvGrpSpPr>
        <p:cNvPr id="1" name=""/>
        <p:cNvGrpSpPr/>
        <p:nvPr/>
      </p:nvGrpSpPr>
      <p:grpSpPr>
        <a:xfrm>
          <a:off x="0" y="0"/>
          <a:ext cx="0" cy="0"/>
          <a:chOff x="0" y="0"/>
          <a:chExt cx="0" cy="0"/>
        </a:xfrm>
      </p:grpSpPr>
      <p:sp>
        <p:nvSpPr>
          <p:cNvPr id="21" name="Grafik 5">
            <a:extLst>
              <a:ext uri="{FF2B5EF4-FFF2-40B4-BE49-F238E27FC236}">
                <a16:creationId xmlns:a16="http://schemas.microsoft.com/office/drawing/2014/main" id="{48521688-00E2-4A40-9AA7-61A7F4EB28F7}"/>
              </a:ext>
            </a:extLst>
          </p:cNvPr>
          <p:cNvSpPr>
            <a:spLocks noChangeAspect="1"/>
          </p:cNvSpPr>
          <p:nvPr userDrawn="1"/>
        </p:nvSpPr>
        <p:spPr>
          <a:xfrm>
            <a:off x="8938800" y="0"/>
            <a:ext cx="3254400" cy="5699889"/>
          </a:xfrm>
          <a:custGeom>
            <a:avLst/>
            <a:gdLst>
              <a:gd name="connsiteX0" fmla="*/ 326927 w 2439037"/>
              <a:gd name="connsiteY0" fmla="*/ 298898 h 4271829"/>
              <a:gd name="connsiteX1" fmla="*/ 326927 w 2439037"/>
              <a:gd name="connsiteY1" fmla="*/ 328827 h 4271829"/>
              <a:gd name="connsiteX2" fmla="*/ 330165 w 2439037"/>
              <a:gd name="connsiteY2" fmla="*/ 332083 h 4271829"/>
              <a:gd name="connsiteX3" fmla="*/ 359626 w 2439037"/>
              <a:gd name="connsiteY3" fmla="*/ 332083 h 4271829"/>
              <a:gd name="connsiteX4" fmla="*/ 362855 w 2439037"/>
              <a:gd name="connsiteY4" fmla="*/ 328827 h 4271829"/>
              <a:gd name="connsiteX5" fmla="*/ 359626 w 2439037"/>
              <a:gd name="connsiteY5" fmla="*/ 325627 h 4271829"/>
              <a:gd name="connsiteX6" fmla="*/ 335251 w 2439037"/>
              <a:gd name="connsiteY6" fmla="*/ 325627 h 4271829"/>
              <a:gd name="connsiteX7" fmla="*/ 367979 w 2439037"/>
              <a:gd name="connsiteY7" fmla="*/ 267723 h 4271829"/>
              <a:gd name="connsiteX8" fmla="*/ 337385 w 2439037"/>
              <a:gd name="connsiteY8" fmla="*/ 235642 h 4271829"/>
              <a:gd name="connsiteX9" fmla="*/ 333223 w 2439037"/>
              <a:gd name="connsiteY9" fmla="*/ 237549 h 4271829"/>
              <a:gd name="connsiteX10" fmla="*/ 333204 w 2439037"/>
              <a:gd name="connsiteY10" fmla="*/ 237595 h 4271829"/>
              <a:gd name="connsiteX11" fmla="*/ 335251 w 2439037"/>
              <a:gd name="connsiteY11" fmla="*/ 241748 h 4271829"/>
              <a:gd name="connsiteX12" fmla="*/ 360626 w 2439037"/>
              <a:gd name="connsiteY12" fmla="*/ 292992 h 4271829"/>
              <a:gd name="connsiteX13" fmla="*/ 333784 w 2439037"/>
              <a:gd name="connsiteY13" fmla="*/ 318874 h 4271829"/>
              <a:gd name="connsiteX14" fmla="*/ 333784 w 2439037"/>
              <a:gd name="connsiteY14" fmla="*/ 298898 h 4271829"/>
              <a:gd name="connsiteX15" fmla="*/ 330527 w 2439037"/>
              <a:gd name="connsiteY15" fmla="*/ 295698 h 4271829"/>
              <a:gd name="connsiteX16" fmla="*/ 327298 w 2439037"/>
              <a:gd name="connsiteY16" fmla="*/ 298898 h 4271829"/>
              <a:gd name="connsiteX17" fmla="*/ 268091 w 2439037"/>
              <a:gd name="connsiteY17" fmla="*/ 279137 h 4271829"/>
              <a:gd name="connsiteX18" fmla="*/ 299771 w 2439037"/>
              <a:gd name="connsiteY18" fmla="*/ 326827 h 4271829"/>
              <a:gd name="connsiteX19" fmla="*/ 300876 w 2439037"/>
              <a:gd name="connsiteY19" fmla="*/ 326827 h 4271829"/>
              <a:gd name="connsiteX20" fmla="*/ 304057 w 2439037"/>
              <a:gd name="connsiteY20" fmla="*/ 323520 h 4271829"/>
              <a:gd name="connsiteX21" fmla="*/ 301904 w 2439037"/>
              <a:gd name="connsiteY21" fmla="*/ 320520 h 4271829"/>
              <a:gd name="connsiteX22" fmla="*/ 276530 w 2439037"/>
              <a:gd name="connsiteY22" fmla="*/ 269277 h 4271829"/>
              <a:gd name="connsiteX23" fmla="*/ 303371 w 2439037"/>
              <a:gd name="connsiteY23" fmla="*/ 243409 h 4271829"/>
              <a:gd name="connsiteX24" fmla="*/ 303371 w 2439037"/>
              <a:gd name="connsiteY24" fmla="*/ 263370 h 4271829"/>
              <a:gd name="connsiteX25" fmla="*/ 306600 w 2439037"/>
              <a:gd name="connsiteY25" fmla="*/ 266570 h 4271829"/>
              <a:gd name="connsiteX26" fmla="*/ 309829 w 2439037"/>
              <a:gd name="connsiteY26" fmla="*/ 263370 h 4271829"/>
              <a:gd name="connsiteX27" fmla="*/ 309829 w 2439037"/>
              <a:gd name="connsiteY27" fmla="*/ 234093 h 4271829"/>
              <a:gd name="connsiteX28" fmla="*/ 306600 w 2439037"/>
              <a:gd name="connsiteY28" fmla="*/ 230841 h 4271829"/>
              <a:gd name="connsiteX29" fmla="*/ 277158 w 2439037"/>
              <a:gd name="connsiteY29" fmla="*/ 230841 h 4271829"/>
              <a:gd name="connsiteX30" fmla="*/ 273901 w 2439037"/>
              <a:gd name="connsiteY30" fmla="*/ 234093 h 4271829"/>
              <a:gd name="connsiteX31" fmla="*/ 277158 w 2439037"/>
              <a:gd name="connsiteY31" fmla="*/ 237302 h 4271829"/>
              <a:gd name="connsiteX32" fmla="*/ 301628 w 2439037"/>
              <a:gd name="connsiteY32" fmla="*/ 237302 h 4271829"/>
              <a:gd name="connsiteX33" fmla="*/ 268091 w 2439037"/>
              <a:gd name="connsiteY33" fmla="*/ 279137 h 4271829"/>
              <a:gd name="connsiteX34" fmla="*/ 203445 w 2439037"/>
              <a:gd name="connsiteY34" fmla="*/ 186798 h 4271829"/>
              <a:gd name="connsiteX35" fmla="*/ 248507 w 2439037"/>
              <a:gd name="connsiteY35" fmla="*/ 213173 h 4271829"/>
              <a:gd name="connsiteX36" fmla="*/ 249050 w 2439037"/>
              <a:gd name="connsiteY36" fmla="*/ 213173 h 4271829"/>
              <a:gd name="connsiteX37" fmla="*/ 251831 w 2439037"/>
              <a:gd name="connsiteY37" fmla="*/ 216234 h 4271829"/>
              <a:gd name="connsiteX38" fmla="*/ 248507 w 2439037"/>
              <a:gd name="connsiteY38" fmla="*/ 228242 h 4271829"/>
              <a:gd name="connsiteX39" fmla="*/ 238439 w 2439037"/>
              <a:gd name="connsiteY39" fmla="*/ 243948 h 4271829"/>
              <a:gd name="connsiteX40" fmla="*/ 228733 w 2439037"/>
              <a:gd name="connsiteY40" fmla="*/ 246008 h 4271829"/>
              <a:gd name="connsiteX41" fmla="*/ 226980 w 2439037"/>
              <a:gd name="connsiteY41" fmla="*/ 247101 h 4271829"/>
              <a:gd name="connsiteX42" fmla="*/ 209798 w 2439037"/>
              <a:gd name="connsiteY42" fmla="*/ 268170 h 4271829"/>
              <a:gd name="connsiteX43" fmla="*/ 203445 w 2439037"/>
              <a:gd name="connsiteY43" fmla="*/ 186505 h 4271829"/>
              <a:gd name="connsiteX44" fmla="*/ 374313 w 2439037"/>
              <a:gd name="connsiteY44" fmla="*/ 221987 h 4271829"/>
              <a:gd name="connsiteX45" fmla="*/ 313534 w 2439037"/>
              <a:gd name="connsiteY45" fmla="*/ 134857 h 4271829"/>
              <a:gd name="connsiteX46" fmla="*/ 308629 w 2439037"/>
              <a:gd name="connsiteY46" fmla="*/ 133210 h 4271829"/>
              <a:gd name="connsiteX47" fmla="*/ 281959 w 2439037"/>
              <a:gd name="connsiteY47" fmla="*/ 129304 h 4271829"/>
              <a:gd name="connsiteX48" fmla="*/ 200492 w 2439037"/>
              <a:gd name="connsiteY48" fmla="*/ 177999 h 4271829"/>
              <a:gd name="connsiteX49" fmla="*/ 197529 w 2439037"/>
              <a:gd name="connsiteY49" fmla="*/ 183798 h 4271829"/>
              <a:gd name="connsiteX50" fmla="*/ 205368 w 2439037"/>
              <a:gd name="connsiteY50" fmla="*/ 274183 h 4271829"/>
              <a:gd name="connsiteX51" fmla="*/ 208045 w 2439037"/>
              <a:gd name="connsiteY51" fmla="*/ 277829 h 4271829"/>
              <a:gd name="connsiteX52" fmla="*/ 208045 w 2439037"/>
              <a:gd name="connsiteY52" fmla="*/ 278337 h 4271829"/>
              <a:gd name="connsiteX53" fmla="*/ 255537 w 2439037"/>
              <a:gd name="connsiteY53" fmla="*/ 310358 h 4271829"/>
              <a:gd name="connsiteX54" fmla="*/ 256461 w 2439037"/>
              <a:gd name="connsiteY54" fmla="*/ 310358 h 4271829"/>
              <a:gd name="connsiteX55" fmla="*/ 259585 w 2439037"/>
              <a:gd name="connsiteY55" fmla="*/ 308061 h 4271829"/>
              <a:gd name="connsiteX56" fmla="*/ 257384 w 2439037"/>
              <a:gd name="connsiteY56" fmla="*/ 304005 h 4271829"/>
              <a:gd name="connsiteX57" fmla="*/ 213493 w 2439037"/>
              <a:gd name="connsiteY57" fmla="*/ 273630 h 4271829"/>
              <a:gd name="connsiteX58" fmla="*/ 231067 w 2439037"/>
              <a:gd name="connsiteY58" fmla="*/ 252111 h 4271829"/>
              <a:gd name="connsiteX59" fmla="*/ 240296 w 2439037"/>
              <a:gd name="connsiteY59" fmla="*/ 249957 h 4271829"/>
              <a:gd name="connsiteX60" fmla="*/ 241573 w 2439037"/>
              <a:gd name="connsiteY60" fmla="*/ 249408 h 4271829"/>
              <a:gd name="connsiteX61" fmla="*/ 254232 w 2439037"/>
              <a:gd name="connsiteY61" fmla="*/ 232242 h 4271829"/>
              <a:gd name="connsiteX62" fmla="*/ 258108 w 2439037"/>
              <a:gd name="connsiteY62" fmla="*/ 214573 h 4271829"/>
              <a:gd name="connsiteX63" fmla="*/ 251736 w 2439037"/>
              <a:gd name="connsiteY63" fmla="*/ 207774 h 4271829"/>
              <a:gd name="connsiteX64" fmla="*/ 206121 w 2439037"/>
              <a:gd name="connsiteY64" fmla="*/ 181045 h 4271829"/>
              <a:gd name="connsiteX65" fmla="*/ 281959 w 2439037"/>
              <a:gd name="connsiteY65" fmla="*/ 135810 h 4271829"/>
              <a:gd name="connsiteX66" fmla="*/ 302276 w 2439037"/>
              <a:gd name="connsiteY66" fmla="*/ 138261 h 4271829"/>
              <a:gd name="connsiteX67" fmla="*/ 282235 w 2439037"/>
              <a:gd name="connsiteY67" fmla="*/ 182551 h 4271829"/>
              <a:gd name="connsiteX68" fmla="*/ 318240 w 2439037"/>
              <a:gd name="connsiteY68" fmla="*/ 198212 h 4271829"/>
              <a:gd name="connsiteX69" fmla="*/ 319078 w 2439037"/>
              <a:gd name="connsiteY69" fmla="*/ 198212 h 4271829"/>
              <a:gd name="connsiteX70" fmla="*/ 321287 w 2439037"/>
              <a:gd name="connsiteY70" fmla="*/ 198212 h 4271829"/>
              <a:gd name="connsiteX71" fmla="*/ 324441 w 2439037"/>
              <a:gd name="connsiteY71" fmla="*/ 203773 h 4271829"/>
              <a:gd name="connsiteX72" fmla="*/ 327298 w 2439037"/>
              <a:gd name="connsiteY72" fmla="*/ 216782 h 4271829"/>
              <a:gd name="connsiteX73" fmla="*/ 330527 w 2439037"/>
              <a:gd name="connsiteY73" fmla="*/ 219680 h 4271829"/>
              <a:gd name="connsiteX74" fmla="*/ 333404 w 2439037"/>
              <a:gd name="connsiteY74" fmla="*/ 216079 h 4271829"/>
              <a:gd name="connsiteX75" fmla="*/ 330355 w 2439037"/>
              <a:gd name="connsiteY75" fmla="*/ 202313 h 4271829"/>
              <a:gd name="connsiteX76" fmla="*/ 323898 w 2439037"/>
              <a:gd name="connsiteY76" fmla="*/ 192504 h 4271829"/>
              <a:gd name="connsiteX77" fmla="*/ 317039 w 2439037"/>
              <a:gd name="connsiteY77" fmla="*/ 191658 h 4271829"/>
              <a:gd name="connsiteX78" fmla="*/ 288236 w 2439037"/>
              <a:gd name="connsiteY78" fmla="*/ 181045 h 4271829"/>
              <a:gd name="connsiteX79" fmla="*/ 288236 w 2439037"/>
              <a:gd name="connsiteY79" fmla="*/ 180296 h 4271829"/>
              <a:gd name="connsiteX80" fmla="*/ 309658 w 2439037"/>
              <a:gd name="connsiteY80" fmla="*/ 140410 h 4271829"/>
              <a:gd name="connsiteX81" fmla="*/ 368027 w 2439037"/>
              <a:gd name="connsiteY81" fmla="*/ 221986 h 4271829"/>
              <a:gd name="connsiteX82" fmla="*/ 366274 w 2439037"/>
              <a:gd name="connsiteY82" fmla="*/ 239255 h 4271829"/>
              <a:gd name="connsiteX83" fmla="*/ 368732 w 2439037"/>
              <a:gd name="connsiteY83" fmla="*/ 243101 h 4271829"/>
              <a:gd name="connsiteX84" fmla="*/ 368789 w 2439037"/>
              <a:gd name="connsiteY84" fmla="*/ 243101 h 4271829"/>
              <a:gd name="connsiteX85" fmla="*/ 372656 w 2439037"/>
              <a:gd name="connsiteY85" fmla="*/ 240548 h 4271829"/>
              <a:gd name="connsiteX86" fmla="*/ 374513 w 2439037"/>
              <a:gd name="connsiteY86" fmla="*/ 222079 h 4271829"/>
              <a:gd name="connsiteX87" fmla="*/ 562651 w 2439037"/>
              <a:gd name="connsiteY87" fmla="*/ 298898 h 4271829"/>
              <a:gd name="connsiteX88" fmla="*/ 562651 w 2439037"/>
              <a:gd name="connsiteY88" fmla="*/ 328827 h 4271829"/>
              <a:gd name="connsiteX89" fmla="*/ 565899 w 2439037"/>
              <a:gd name="connsiteY89" fmla="*/ 332083 h 4271829"/>
              <a:gd name="connsiteX90" fmla="*/ 595350 w 2439037"/>
              <a:gd name="connsiteY90" fmla="*/ 332083 h 4271829"/>
              <a:gd name="connsiteX91" fmla="*/ 598579 w 2439037"/>
              <a:gd name="connsiteY91" fmla="*/ 328827 h 4271829"/>
              <a:gd name="connsiteX92" fmla="*/ 595350 w 2439037"/>
              <a:gd name="connsiteY92" fmla="*/ 325627 h 4271829"/>
              <a:gd name="connsiteX93" fmla="*/ 570881 w 2439037"/>
              <a:gd name="connsiteY93" fmla="*/ 325627 h 4271829"/>
              <a:gd name="connsiteX94" fmla="*/ 602409 w 2439037"/>
              <a:gd name="connsiteY94" fmla="*/ 267077 h 4271829"/>
              <a:gd name="connsiteX95" fmla="*/ 572633 w 2439037"/>
              <a:gd name="connsiteY95" fmla="*/ 236102 h 4271829"/>
              <a:gd name="connsiteX96" fmla="*/ 568614 w 2439037"/>
              <a:gd name="connsiteY96" fmla="*/ 237948 h 4271829"/>
              <a:gd name="connsiteX97" fmla="*/ 568585 w 2439037"/>
              <a:gd name="connsiteY97" fmla="*/ 238041 h 4271829"/>
              <a:gd name="connsiteX98" fmla="*/ 570300 w 2439037"/>
              <a:gd name="connsiteY98" fmla="*/ 242148 h 4271829"/>
              <a:gd name="connsiteX99" fmla="*/ 570509 w 2439037"/>
              <a:gd name="connsiteY99" fmla="*/ 242208 h 4271829"/>
              <a:gd name="connsiteX100" fmla="*/ 595656 w 2439037"/>
              <a:gd name="connsiteY100" fmla="*/ 293745 h 4271829"/>
              <a:gd name="connsiteX101" fmla="*/ 569119 w 2439037"/>
              <a:gd name="connsiteY101" fmla="*/ 319320 h 4271829"/>
              <a:gd name="connsiteX102" fmla="*/ 569119 w 2439037"/>
              <a:gd name="connsiteY102" fmla="*/ 298898 h 4271829"/>
              <a:gd name="connsiteX103" fmla="*/ 565899 w 2439037"/>
              <a:gd name="connsiteY103" fmla="*/ 295698 h 4271829"/>
              <a:gd name="connsiteX104" fmla="*/ 562651 w 2439037"/>
              <a:gd name="connsiteY104" fmla="*/ 298898 h 4271829"/>
              <a:gd name="connsiteX105" fmla="*/ 503644 w 2439037"/>
              <a:gd name="connsiteY105" fmla="*/ 279137 h 4271829"/>
              <a:gd name="connsiteX106" fmla="*/ 535334 w 2439037"/>
              <a:gd name="connsiteY106" fmla="*/ 326827 h 4271829"/>
              <a:gd name="connsiteX107" fmla="*/ 536334 w 2439037"/>
              <a:gd name="connsiteY107" fmla="*/ 326827 h 4271829"/>
              <a:gd name="connsiteX108" fmla="*/ 539372 w 2439037"/>
              <a:gd name="connsiteY108" fmla="*/ 324673 h 4271829"/>
              <a:gd name="connsiteX109" fmla="*/ 537429 w 2439037"/>
              <a:gd name="connsiteY109" fmla="*/ 320567 h 4271829"/>
              <a:gd name="connsiteX110" fmla="*/ 537343 w 2439037"/>
              <a:gd name="connsiteY110" fmla="*/ 320520 h 4271829"/>
              <a:gd name="connsiteX111" fmla="*/ 512283 w 2439037"/>
              <a:gd name="connsiteY111" fmla="*/ 268970 h 4271829"/>
              <a:gd name="connsiteX112" fmla="*/ 538829 w 2439037"/>
              <a:gd name="connsiteY112" fmla="*/ 243409 h 4271829"/>
              <a:gd name="connsiteX113" fmla="*/ 538829 w 2439037"/>
              <a:gd name="connsiteY113" fmla="*/ 263370 h 4271829"/>
              <a:gd name="connsiteX114" fmla="*/ 542058 w 2439037"/>
              <a:gd name="connsiteY114" fmla="*/ 266570 h 4271829"/>
              <a:gd name="connsiteX115" fmla="*/ 545278 w 2439037"/>
              <a:gd name="connsiteY115" fmla="*/ 263370 h 4271829"/>
              <a:gd name="connsiteX116" fmla="*/ 545278 w 2439037"/>
              <a:gd name="connsiteY116" fmla="*/ 234093 h 4271829"/>
              <a:gd name="connsiteX117" fmla="*/ 542058 w 2439037"/>
              <a:gd name="connsiteY117" fmla="*/ 230842 h 4271829"/>
              <a:gd name="connsiteX118" fmla="*/ 512883 w 2439037"/>
              <a:gd name="connsiteY118" fmla="*/ 230842 h 4271829"/>
              <a:gd name="connsiteX119" fmla="*/ 509625 w 2439037"/>
              <a:gd name="connsiteY119" fmla="*/ 234093 h 4271829"/>
              <a:gd name="connsiteX120" fmla="*/ 512883 w 2439037"/>
              <a:gd name="connsiteY120" fmla="*/ 237302 h 4271829"/>
              <a:gd name="connsiteX121" fmla="*/ 537343 w 2439037"/>
              <a:gd name="connsiteY121" fmla="*/ 237302 h 4271829"/>
              <a:gd name="connsiteX122" fmla="*/ 503644 w 2439037"/>
              <a:gd name="connsiteY122" fmla="*/ 279137 h 4271829"/>
              <a:gd name="connsiteX123" fmla="*/ 438959 w 2439037"/>
              <a:gd name="connsiteY123" fmla="*/ 186798 h 4271829"/>
              <a:gd name="connsiteX124" fmla="*/ 484061 w 2439037"/>
              <a:gd name="connsiteY124" fmla="*/ 213173 h 4271829"/>
              <a:gd name="connsiteX125" fmla="*/ 484603 w 2439037"/>
              <a:gd name="connsiteY125" fmla="*/ 213173 h 4271829"/>
              <a:gd name="connsiteX126" fmla="*/ 487461 w 2439037"/>
              <a:gd name="connsiteY126" fmla="*/ 216234 h 4271829"/>
              <a:gd name="connsiteX127" fmla="*/ 484146 w 2439037"/>
              <a:gd name="connsiteY127" fmla="*/ 228242 h 4271829"/>
              <a:gd name="connsiteX128" fmla="*/ 473973 w 2439037"/>
              <a:gd name="connsiteY128" fmla="*/ 243948 h 4271829"/>
              <a:gd name="connsiteX129" fmla="*/ 464734 w 2439037"/>
              <a:gd name="connsiteY129" fmla="*/ 246008 h 4271829"/>
              <a:gd name="connsiteX130" fmla="*/ 462915 w 2439037"/>
              <a:gd name="connsiteY130" fmla="*/ 247101 h 4271829"/>
              <a:gd name="connsiteX131" fmla="*/ 445713 w 2439037"/>
              <a:gd name="connsiteY131" fmla="*/ 268170 h 4271829"/>
              <a:gd name="connsiteX132" fmla="*/ 438959 w 2439037"/>
              <a:gd name="connsiteY132" fmla="*/ 187059 h 4271829"/>
              <a:gd name="connsiteX133" fmla="*/ 610409 w 2439037"/>
              <a:gd name="connsiteY133" fmla="*/ 221987 h 4271829"/>
              <a:gd name="connsiteX134" fmla="*/ 549164 w 2439037"/>
              <a:gd name="connsiteY134" fmla="*/ 134857 h 4271829"/>
              <a:gd name="connsiteX135" fmla="*/ 544287 w 2439037"/>
              <a:gd name="connsiteY135" fmla="*/ 133210 h 4271829"/>
              <a:gd name="connsiteX136" fmla="*/ 517684 w 2439037"/>
              <a:gd name="connsiteY136" fmla="*/ 129304 h 4271829"/>
              <a:gd name="connsiteX137" fmla="*/ 436207 w 2439037"/>
              <a:gd name="connsiteY137" fmla="*/ 177999 h 4271829"/>
              <a:gd name="connsiteX138" fmla="*/ 433245 w 2439037"/>
              <a:gd name="connsiteY138" fmla="*/ 183798 h 4271829"/>
              <a:gd name="connsiteX139" fmla="*/ 441198 w 2439037"/>
              <a:gd name="connsiteY139" fmla="*/ 274183 h 4271829"/>
              <a:gd name="connsiteX140" fmla="*/ 443760 w 2439037"/>
              <a:gd name="connsiteY140" fmla="*/ 277829 h 4271829"/>
              <a:gd name="connsiteX141" fmla="*/ 443760 w 2439037"/>
              <a:gd name="connsiteY141" fmla="*/ 278337 h 4271829"/>
              <a:gd name="connsiteX142" fmla="*/ 491166 w 2439037"/>
              <a:gd name="connsiteY142" fmla="*/ 310358 h 4271829"/>
              <a:gd name="connsiteX143" fmla="*/ 492080 w 2439037"/>
              <a:gd name="connsiteY143" fmla="*/ 310358 h 4271829"/>
              <a:gd name="connsiteX144" fmla="*/ 495242 w 2439037"/>
              <a:gd name="connsiteY144" fmla="*/ 308061 h 4271829"/>
              <a:gd name="connsiteX145" fmla="*/ 493023 w 2439037"/>
              <a:gd name="connsiteY145" fmla="*/ 304005 h 4271829"/>
              <a:gd name="connsiteX146" fmla="*/ 449123 w 2439037"/>
              <a:gd name="connsiteY146" fmla="*/ 273630 h 4271829"/>
              <a:gd name="connsiteX147" fmla="*/ 466687 w 2439037"/>
              <a:gd name="connsiteY147" fmla="*/ 252664 h 4271829"/>
              <a:gd name="connsiteX148" fmla="*/ 475926 w 2439037"/>
              <a:gd name="connsiteY148" fmla="*/ 250510 h 4271829"/>
              <a:gd name="connsiteX149" fmla="*/ 477231 w 2439037"/>
              <a:gd name="connsiteY149" fmla="*/ 249957 h 4271829"/>
              <a:gd name="connsiteX150" fmla="*/ 489032 w 2439037"/>
              <a:gd name="connsiteY150" fmla="*/ 232242 h 4271829"/>
              <a:gd name="connsiteX151" fmla="*/ 492909 w 2439037"/>
              <a:gd name="connsiteY151" fmla="*/ 214573 h 4271829"/>
              <a:gd name="connsiteX152" fmla="*/ 486527 w 2439037"/>
              <a:gd name="connsiteY152" fmla="*/ 207774 h 4271829"/>
              <a:gd name="connsiteX153" fmla="*/ 441740 w 2439037"/>
              <a:gd name="connsiteY153" fmla="*/ 181045 h 4271829"/>
              <a:gd name="connsiteX154" fmla="*/ 517684 w 2439037"/>
              <a:gd name="connsiteY154" fmla="*/ 135610 h 4271829"/>
              <a:gd name="connsiteX155" fmla="*/ 538000 w 2439037"/>
              <a:gd name="connsiteY155" fmla="*/ 138108 h 4271829"/>
              <a:gd name="connsiteX156" fmla="*/ 518046 w 2439037"/>
              <a:gd name="connsiteY156" fmla="*/ 182351 h 4271829"/>
              <a:gd name="connsiteX157" fmla="*/ 553964 w 2439037"/>
              <a:gd name="connsiteY157" fmla="*/ 198067 h 4271829"/>
              <a:gd name="connsiteX158" fmla="*/ 554812 w 2439037"/>
              <a:gd name="connsiteY158" fmla="*/ 198067 h 4271829"/>
              <a:gd name="connsiteX159" fmla="*/ 557022 w 2439037"/>
              <a:gd name="connsiteY159" fmla="*/ 198067 h 4271829"/>
              <a:gd name="connsiteX160" fmla="*/ 560175 w 2439037"/>
              <a:gd name="connsiteY160" fmla="*/ 203574 h 4271829"/>
              <a:gd name="connsiteX161" fmla="*/ 563032 w 2439037"/>
              <a:gd name="connsiteY161" fmla="*/ 216634 h 4271829"/>
              <a:gd name="connsiteX162" fmla="*/ 566252 w 2439037"/>
              <a:gd name="connsiteY162" fmla="*/ 219480 h 4271829"/>
              <a:gd name="connsiteX163" fmla="*/ 569119 w 2439037"/>
              <a:gd name="connsiteY163" fmla="*/ 215880 h 4271829"/>
              <a:gd name="connsiteX164" fmla="*/ 566080 w 2439037"/>
              <a:gd name="connsiteY164" fmla="*/ 202113 h 4271829"/>
              <a:gd name="connsiteX165" fmla="*/ 559612 w 2439037"/>
              <a:gd name="connsiteY165" fmla="*/ 192304 h 4271829"/>
              <a:gd name="connsiteX166" fmla="*/ 552774 w 2439037"/>
              <a:gd name="connsiteY166" fmla="*/ 191505 h 4271829"/>
              <a:gd name="connsiteX167" fmla="*/ 523970 w 2439037"/>
              <a:gd name="connsiteY167" fmla="*/ 180845 h 4271829"/>
              <a:gd name="connsiteX168" fmla="*/ 523970 w 2439037"/>
              <a:gd name="connsiteY168" fmla="*/ 180152 h 4271829"/>
              <a:gd name="connsiteX169" fmla="*/ 545278 w 2439037"/>
              <a:gd name="connsiteY169" fmla="*/ 140118 h 4271829"/>
              <a:gd name="connsiteX170" fmla="*/ 603685 w 2439037"/>
              <a:gd name="connsiteY170" fmla="*/ 221680 h 4271829"/>
              <a:gd name="connsiteX171" fmla="*/ 601913 w 2439037"/>
              <a:gd name="connsiteY171" fmla="*/ 238948 h 4271829"/>
              <a:gd name="connsiteX172" fmla="*/ 604361 w 2439037"/>
              <a:gd name="connsiteY172" fmla="*/ 242855 h 4271829"/>
              <a:gd name="connsiteX173" fmla="*/ 604408 w 2439037"/>
              <a:gd name="connsiteY173" fmla="*/ 242855 h 4271829"/>
              <a:gd name="connsiteX174" fmla="*/ 608295 w 2439037"/>
              <a:gd name="connsiteY174" fmla="*/ 240255 h 4271829"/>
              <a:gd name="connsiteX175" fmla="*/ 610143 w 2439037"/>
              <a:gd name="connsiteY175" fmla="*/ 221782 h 4271829"/>
              <a:gd name="connsiteX176" fmla="*/ 798300 w 2439037"/>
              <a:gd name="connsiteY176" fmla="*/ 298898 h 4271829"/>
              <a:gd name="connsiteX177" fmla="*/ 798300 w 2439037"/>
              <a:gd name="connsiteY177" fmla="*/ 328827 h 4271829"/>
              <a:gd name="connsiteX178" fmla="*/ 801528 w 2439037"/>
              <a:gd name="connsiteY178" fmla="*/ 332083 h 4271829"/>
              <a:gd name="connsiteX179" fmla="*/ 831018 w 2439037"/>
              <a:gd name="connsiteY179" fmla="*/ 332083 h 4271829"/>
              <a:gd name="connsiteX180" fmla="*/ 834237 w 2439037"/>
              <a:gd name="connsiteY180" fmla="*/ 328827 h 4271829"/>
              <a:gd name="connsiteX181" fmla="*/ 831018 w 2439037"/>
              <a:gd name="connsiteY181" fmla="*/ 325627 h 4271829"/>
              <a:gd name="connsiteX182" fmla="*/ 806510 w 2439037"/>
              <a:gd name="connsiteY182" fmla="*/ 325627 h 4271829"/>
              <a:gd name="connsiteX183" fmla="*/ 838038 w 2439037"/>
              <a:gd name="connsiteY183" fmla="*/ 267077 h 4271829"/>
              <a:gd name="connsiteX184" fmla="*/ 808263 w 2439037"/>
              <a:gd name="connsiteY184" fmla="*/ 236102 h 4271829"/>
              <a:gd name="connsiteX185" fmla="*/ 804233 w 2439037"/>
              <a:gd name="connsiteY185" fmla="*/ 237948 h 4271829"/>
              <a:gd name="connsiteX186" fmla="*/ 804205 w 2439037"/>
              <a:gd name="connsiteY186" fmla="*/ 238041 h 4271829"/>
              <a:gd name="connsiteX187" fmla="*/ 806158 w 2439037"/>
              <a:gd name="connsiteY187" fmla="*/ 242148 h 4271829"/>
              <a:gd name="connsiteX188" fmla="*/ 806234 w 2439037"/>
              <a:gd name="connsiteY188" fmla="*/ 242208 h 4271829"/>
              <a:gd name="connsiteX189" fmla="*/ 831304 w 2439037"/>
              <a:gd name="connsiteY189" fmla="*/ 293791 h 4271829"/>
              <a:gd name="connsiteX190" fmla="*/ 804767 w 2439037"/>
              <a:gd name="connsiteY190" fmla="*/ 319320 h 4271829"/>
              <a:gd name="connsiteX191" fmla="*/ 804767 w 2439037"/>
              <a:gd name="connsiteY191" fmla="*/ 298898 h 4271829"/>
              <a:gd name="connsiteX192" fmla="*/ 801528 w 2439037"/>
              <a:gd name="connsiteY192" fmla="*/ 295699 h 4271829"/>
              <a:gd name="connsiteX193" fmla="*/ 798300 w 2439037"/>
              <a:gd name="connsiteY193" fmla="*/ 298898 h 4271829"/>
              <a:gd name="connsiteX194" fmla="*/ 739454 w 2439037"/>
              <a:gd name="connsiteY194" fmla="*/ 279137 h 4271829"/>
              <a:gd name="connsiteX195" fmla="*/ 771506 w 2439037"/>
              <a:gd name="connsiteY195" fmla="*/ 326827 h 4271829"/>
              <a:gd name="connsiteX196" fmla="*/ 772534 w 2439037"/>
              <a:gd name="connsiteY196" fmla="*/ 326827 h 4271829"/>
              <a:gd name="connsiteX197" fmla="*/ 775782 w 2439037"/>
              <a:gd name="connsiteY197" fmla="*/ 323627 h 4271829"/>
              <a:gd name="connsiteX198" fmla="*/ 773630 w 2439037"/>
              <a:gd name="connsiteY198" fmla="*/ 320520 h 4271829"/>
              <a:gd name="connsiteX199" fmla="*/ 748256 w 2439037"/>
              <a:gd name="connsiteY199" fmla="*/ 269277 h 4271829"/>
              <a:gd name="connsiteX200" fmla="*/ 775106 w 2439037"/>
              <a:gd name="connsiteY200" fmla="*/ 243409 h 4271829"/>
              <a:gd name="connsiteX201" fmla="*/ 775106 w 2439037"/>
              <a:gd name="connsiteY201" fmla="*/ 263370 h 4271829"/>
              <a:gd name="connsiteX202" fmla="*/ 778335 w 2439037"/>
              <a:gd name="connsiteY202" fmla="*/ 266570 h 4271829"/>
              <a:gd name="connsiteX203" fmla="*/ 781583 w 2439037"/>
              <a:gd name="connsiteY203" fmla="*/ 263370 h 4271829"/>
              <a:gd name="connsiteX204" fmla="*/ 781583 w 2439037"/>
              <a:gd name="connsiteY204" fmla="*/ 234093 h 4271829"/>
              <a:gd name="connsiteX205" fmla="*/ 778335 w 2439037"/>
              <a:gd name="connsiteY205" fmla="*/ 230841 h 4271829"/>
              <a:gd name="connsiteX206" fmla="*/ 748512 w 2439037"/>
              <a:gd name="connsiteY206" fmla="*/ 230841 h 4271829"/>
              <a:gd name="connsiteX207" fmla="*/ 745293 w 2439037"/>
              <a:gd name="connsiteY207" fmla="*/ 234093 h 4271829"/>
              <a:gd name="connsiteX208" fmla="*/ 748312 w 2439037"/>
              <a:gd name="connsiteY208" fmla="*/ 237302 h 4271829"/>
              <a:gd name="connsiteX209" fmla="*/ 748512 w 2439037"/>
              <a:gd name="connsiteY209" fmla="*/ 237302 h 4271829"/>
              <a:gd name="connsiteX210" fmla="*/ 772877 w 2439037"/>
              <a:gd name="connsiteY210" fmla="*/ 237302 h 4271829"/>
              <a:gd name="connsiteX211" fmla="*/ 739454 w 2439037"/>
              <a:gd name="connsiteY211" fmla="*/ 279137 h 4271829"/>
              <a:gd name="connsiteX212" fmla="*/ 674798 w 2439037"/>
              <a:gd name="connsiteY212" fmla="*/ 186798 h 4271829"/>
              <a:gd name="connsiteX213" fmla="*/ 719785 w 2439037"/>
              <a:gd name="connsiteY213" fmla="*/ 213173 h 4271829"/>
              <a:gd name="connsiteX214" fmla="*/ 720337 w 2439037"/>
              <a:gd name="connsiteY214" fmla="*/ 213173 h 4271829"/>
              <a:gd name="connsiteX215" fmla="*/ 723186 w 2439037"/>
              <a:gd name="connsiteY215" fmla="*/ 216234 h 4271829"/>
              <a:gd name="connsiteX216" fmla="*/ 719890 w 2439037"/>
              <a:gd name="connsiteY216" fmla="*/ 228242 h 4271829"/>
              <a:gd name="connsiteX217" fmla="*/ 709698 w 2439037"/>
              <a:gd name="connsiteY217" fmla="*/ 243948 h 4271829"/>
              <a:gd name="connsiteX218" fmla="*/ 700468 w 2439037"/>
              <a:gd name="connsiteY218" fmla="*/ 246008 h 4271829"/>
              <a:gd name="connsiteX219" fmla="*/ 698621 w 2439037"/>
              <a:gd name="connsiteY219" fmla="*/ 247101 h 4271829"/>
              <a:gd name="connsiteX220" fmla="*/ 680990 w 2439037"/>
              <a:gd name="connsiteY220" fmla="*/ 268723 h 4271829"/>
              <a:gd name="connsiteX221" fmla="*/ 674627 w 2439037"/>
              <a:gd name="connsiteY221" fmla="*/ 187059 h 4271829"/>
              <a:gd name="connsiteX222" fmla="*/ 845972 w 2439037"/>
              <a:gd name="connsiteY222" fmla="*/ 221987 h 4271829"/>
              <a:gd name="connsiteX223" fmla="*/ 784888 w 2439037"/>
              <a:gd name="connsiteY223" fmla="*/ 134857 h 4271829"/>
              <a:gd name="connsiteX224" fmla="*/ 780012 w 2439037"/>
              <a:gd name="connsiteY224" fmla="*/ 133210 h 4271829"/>
              <a:gd name="connsiteX225" fmla="*/ 753037 w 2439037"/>
              <a:gd name="connsiteY225" fmla="*/ 129304 h 4271829"/>
              <a:gd name="connsiteX226" fmla="*/ 671570 w 2439037"/>
              <a:gd name="connsiteY226" fmla="*/ 177999 h 4271829"/>
              <a:gd name="connsiteX227" fmla="*/ 668693 w 2439037"/>
              <a:gd name="connsiteY227" fmla="*/ 183798 h 4271829"/>
              <a:gd name="connsiteX228" fmla="*/ 660663 w 2439037"/>
              <a:gd name="connsiteY228" fmla="*/ 221987 h 4271829"/>
              <a:gd name="connsiteX229" fmla="*/ 676742 w 2439037"/>
              <a:gd name="connsiteY229" fmla="*/ 274183 h 4271829"/>
              <a:gd name="connsiteX230" fmla="*/ 679323 w 2439037"/>
              <a:gd name="connsiteY230" fmla="*/ 277829 h 4271829"/>
              <a:gd name="connsiteX231" fmla="*/ 679323 w 2439037"/>
              <a:gd name="connsiteY231" fmla="*/ 278337 h 4271829"/>
              <a:gd name="connsiteX232" fmla="*/ 726795 w 2439037"/>
              <a:gd name="connsiteY232" fmla="*/ 310358 h 4271829"/>
              <a:gd name="connsiteX233" fmla="*/ 727720 w 2439037"/>
              <a:gd name="connsiteY233" fmla="*/ 310358 h 4271829"/>
              <a:gd name="connsiteX234" fmla="*/ 730872 w 2439037"/>
              <a:gd name="connsiteY234" fmla="*/ 308061 h 4271829"/>
              <a:gd name="connsiteX235" fmla="*/ 728720 w 2439037"/>
              <a:gd name="connsiteY235" fmla="*/ 304005 h 4271829"/>
              <a:gd name="connsiteX236" fmla="*/ 728643 w 2439037"/>
              <a:gd name="connsiteY236" fmla="*/ 304005 h 4271829"/>
              <a:gd name="connsiteX237" fmla="*/ 684781 w 2439037"/>
              <a:gd name="connsiteY237" fmla="*/ 273630 h 4271829"/>
              <a:gd name="connsiteX238" fmla="*/ 702430 w 2439037"/>
              <a:gd name="connsiteY238" fmla="*/ 252111 h 4271829"/>
              <a:gd name="connsiteX239" fmla="*/ 711651 w 2439037"/>
              <a:gd name="connsiteY239" fmla="*/ 249957 h 4271829"/>
              <a:gd name="connsiteX240" fmla="*/ 712956 w 2439037"/>
              <a:gd name="connsiteY240" fmla="*/ 249408 h 4271829"/>
              <a:gd name="connsiteX241" fmla="*/ 725319 w 2439037"/>
              <a:gd name="connsiteY241" fmla="*/ 232242 h 4271829"/>
              <a:gd name="connsiteX242" fmla="*/ 729196 w 2439037"/>
              <a:gd name="connsiteY242" fmla="*/ 214573 h 4271829"/>
              <a:gd name="connsiteX243" fmla="*/ 722833 w 2439037"/>
              <a:gd name="connsiteY243" fmla="*/ 207774 h 4271829"/>
              <a:gd name="connsiteX244" fmla="*/ 677370 w 2439037"/>
              <a:gd name="connsiteY244" fmla="*/ 181045 h 4271829"/>
              <a:gd name="connsiteX245" fmla="*/ 753037 w 2439037"/>
              <a:gd name="connsiteY245" fmla="*/ 135810 h 4271829"/>
              <a:gd name="connsiteX246" fmla="*/ 773353 w 2439037"/>
              <a:gd name="connsiteY246" fmla="*/ 138261 h 4271829"/>
              <a:gd name="connsiteX247" fmla="*/ 753418 w 2439037"/>
              <a:gd name="connsiteY247" fmla="*/ 182551 h 4271829"/>
              <a:gd name="connsiteX248" fmla="*/ 789422 w 2439037"/>
              <a:gd name="connsiteY248" fmla="*/ 198212 h 4271829"/>
              <a:gd name="connsiteX249" fmla="*/ 790175 w 2439037"/>
              <a:gd name="connsiteY249" fmla="*/ 198212 h 4271829"/>
              <a:gd name="connsiteX250" fmla="*/ 792375 w 2439037"/>
              <a:gd name="connsiteY250" fmla="*/ 198212 h 4271829"/>
              <a:gd name="connsiteX251" fmla="*/ 795633 w 2439037"/>
              <a:gd name="connsiteY251" fmla="*/ 203773 h 4271829"/>
              <a:gd name="connsiteX252" fmla="*/ 798386 w 2439037"/>
              <a:gd name="connsiteY252" fmla="*/ 216782 h 4271829"/>
              <a:gd name="connsiteX253" fmla="*/ 801643 w 2439037"/>
              <a:gd name="connsiteY253" fmla="*/ 219680 h 4271829"/>
              <a:gd name="connsiteX254" fmla="*/ 804481 w 2439037"/>
              <a:gd name="connsiteY254" fmla="*/ 216079 h 4271829"/>
              <a:gd name="connsiteX255" fmla="*/ 801528 w 2439037"/>
              <a:gd name="connsiteY255" fmla="*/ 202313 h 4271829"/>
              <a:gd name="connsiteX256" fmla="*/ 794975 w 2439037"/>
              <a:gd name="connsiteY256" fmla="*/ 192504 h 4271829"/>
              <a:gd name="connsiteX257" fmla="*/ 788155 w 2439037"/>
              <a:gd name="connsiteY257" fmla="*/ 191658 h 4271829"/>
              <a:gd name="connsiteX258" fmla="*/ 759323 w 2439037"/>
              <a:gd name="connsiteY258" fmla="*/ 181045 h 4271829"/>
              <a:gd name="connsiteX259" fmla="*/ 759323 w 2439037"/>
              <a:gd name="connsiteY259" fmla="*/ 180296 h 4271829"/>
              <a:gd name="connsiteX260" fmla="*/ 780736 w 2439037"/>
              <a:gd name="connsiteY260" fmla="*/ 140317 h 4271829"/>
              <a:gd name="connsiteX261" fmla="*/ 839038 w 2439037"/>
              <a:gd name="connsiteY261" fmla="*/ 221889 h 4271829"/>
              <a:gd name="connsiteX262" fmla="*/ 837286 w 2439037"/>
              <a:gd name="connsiteY262" fmla="*/ 239148 h 4271829"/>
              <a:gd name="connsiteX263" fmla="*/ 839819 w 2439037"/>
              <a:gd name="connsiteY263" fmla="*/ 243009 h 4271829"/>
              <a:gd name="connsiteX264" fmla="*/ 843648 w 2439037"/>
              <a:gd name="connsiteY264" fmla="*/ 240455 h 4271829"/>
              <a:gd name="connsiteX265" fmla="*/ 845496 w 2439037"/>
              <a:gd name="connsiteY265" fmla="*/ 221986 h 4271829"/>
              <a:gd name="connsiteX266" fmla="*/ 1033929 w 2439037"/>
              <a:gd name="connsiteY266" fmla="*/ 298903 h 4271829"/>
              <a:gd name="connsiteX267" fmla="*/ 1033929 w 2439037"/>
              <a:gd name="connsiteY267" fmla="*/ 328827 h 4271829"/>
              <a:gd name="connsiteX268" fmla="*/ 1037168 w 2439037"/>
              <a:gd name="connsiteY268" fmla="*/ 332078 h 4271829"/>
              <a:gd name="connsiteX269" fmla="*/ 1067086 w 2439037"/>
              <a:gd name="connsiteY269" fmla="*/ 332078 h 4271829"/>
              <a:gd name="connsiteX270" fmla="*/ 1070334 w 2439037"/>
              <a:gd name="connsiteY270" fmla="*/ 328827 h 4271829"/>
              <a:gd name="connsiteX271" fmla="*/ 1067086 w 2439037"/>
              <a:gd name="connsiteY271" fmla="*/ 325627 h 4271829"/>
              <a:gd name="connsiteX272" fmla="*/ 1042159 w 2439037"/>
              <a:gd name="connsiteY272" fmla="*/ 325627 h 4271829"/>
              <a:gd name="connsiteX273" fmla="*/ 1073744 w 2439037"/>
              <a:gd name="connsiteY273" fmla="*/ 267123 h 4271829"/>
              <a:gd name="connsiteX274" fmla="*/ 1043997 w 2439037"/>
              <a:gd name="connsiteY274" fmla="*/ 236092 h 4271829"/>
              <a:gd name="connsiteX275" fmla="*/ 1039911 w 2439037"/>
              <a:gd name="connsiteY275" fmla="*/ 237846 h 4271829"/>
              <a:gd name="connsiteX276" fmla="*/ 1039844 w 2439037"/>
              <a:gd name="connsiteY276" fmla="*/ 238046 h 4271829"/>
              <a:gd name="connsiteX277" fmla="*/ 1041863 w 2439037"/>
              <a:gd name="connsiteY277" fmla="*/ 242199 h 4271829"/>
              <a:gd name="connsiteX278" fmla="*/ 1067267 w 2439037"/>
              <a:gd name="connsiteY278" fmla="*/ 293499 h 4271829"/>
              <a:gd name="connsiteX279" fmla="*/ 1040387 w 2439037"/>
              <a:gd name="connsiteY279" fmla="*/ 319320 h 4271829"/>
              <a:gd name="connsiteX280" fmla="*/ 1040387 w 2439037"/>
              <a:gd name="connsiteY280" fmla="*/ 298903 h 4271829"/>
              <a:gd name="connsiteX281" fmla="*/ 1037168 w 2439037"/>
              <a:gd name="connsiteY281" fmla="*/ 295698 h 4271829"/>
              <a:gd name="connsiteX282" fmla="*/ 1033929 w 2439037"/>
              <a:gd name="connsiteY282" fmla="*/ 298903 h 4271829"/>
              <a:gd name="connsiteX283" fmla="*/ 974741 w 2439037"/>
              <a:gd name="connsiteY283" fmla="*/ 279137 h 4271829"/>
              <a:gd name="connsiteX284" fmla="*/ 1006411 w 2439037"/>
              <a:gd name="connsiteY284" fmla="*/ 326827 h 4271829"/>
              <a:gd name="connsiteX285" fmla="*/ 1007440 w 2439037"/>
              <a:gd name="connsiteY285" fmla="*/ 326827 h 4271829"/>
              <a:gd name="connsiteX286" fmla="*/ 1010688 w 2439037"/>
              <a:gd name="connsiteY286" fmla="*/ 323618 h 4271829"/>
              <a:gd name="connsiteX287" fmla="*/ 1008536 w 2439037"/>
              <a:gd name="connsiteY287" fmla="*/ 320520 h 4271829"/>
              <a:gd name="connsiteX288" fmla="*/ 983142 w 2439037"/>
              <a:gd name="connsiteY288" fmla="*/ 269277 h 4271829"/>
              <a:gd name="connsiteX289" fmla="*/ 1010002 w 2439037"/>
              <a:gd name="connsiteY289" fmla="*/ 243399 h 4271829"/>
              <a:gd name="connsiteX290" fmla="*/ 1010002 w 2439037"/>
              <a:gd name="connsiteY290" fmla="*/ 263370 h 4271829"/>
              <a:gd name="connsiteX291" fmla="*/ 1013241 w 2439037"/>
              <a:gd name="connsiteY291" fmla="*/ 266574 h 4271829"/>
              <a:gd name="connsiteX292" fmla="*/ 1016470 w 2439037"/>
              <a:gd name="connsiteY292" fmla="*/ 263370 h 4271829"/>
              <a:gd name="connsiteX293" fmla="*/ 1016470 w 2439037"/>
              <a:gd name="connsiteY293" fmla="*/ 234093 h 4271829"/>
              <a:gd name="connsiteX294" fmla="*/ 1013241 w 2439037"/>
              <a:gd name="connsiteY294" fmla="*/ 230846 h 4271829"/>
              <a:gd name="connsiteX295" fmla="*/ 983961 w 2439037"/>
              <a:gd name="connsiteY295" fmla="*/ 230846 h 4271829"/>
              <a:gd name="connsiteX296" fmla="*/ 980741 w 2439037"/>
              <a:gd name="connsiteY296" fmla="*/ 234093 h 4271829"/>
              <a:gd name="connsiteX297" fmla="*/ 983761 w 2439037"/>
              <a:gd name="connsiteY297" fmla="*/ 237293 h 4271829"/>
              <a:gd name="connsiteX298" fmla="*/ 983961 w 2439037"/>
              <a:gd name="connsiteY298" fmla="*/ 237293 h 4271829"/>
              <a:gd name="connsiteX299" fmla="*/ 1008336 w 2439037"/>
              <a:gd name="connsiteY299" fmla="*/ 237293 h 4271829"/>
              <a:gd name="connsiteX300" fmla="*/ 974741 w 2439037"/>
              <a:gd name="connsiteY300" fmla="*/ 279137 h 4271829"/>
              <a:gd name="connsiteX301" fmla="*/ 910085 w 2439037"/>
              <a:gd name="connsiteY301" fmla="*/ 186802 h 4271829"/>
              <a:gd name="connsiteX302" fmla="*/ 955138 w 2439037"/>
              <a:gd name="connsiteY302" fmla="*/ 213178 h 4271829"/>
              <a:gd name="connsiteX303" fmla="*/ 957996 w 2439037"/>
              <a:gd name="connsiteY303" fmla="*/ 216234 h 4271829"/>
              <a:gd name="connsiteX304" fmla="*/ 954691 w 2439037"/>
              <a:gd name="connsiteY304" fmla="*/ 228247 h 4271829"/>
              <a:gd name="connsiteX305" fmla="*/ 944613 w 2439037"/>
              <a:gd name="connsiteY305" fmla="*/ 243952 h 4271829"/>
              <a:gd name="connsiteX306" fmla="*/ 935374 w 2439037"/>
              <a:gd name="connsiteY306" fmla="*/ 246008 h 4271829"/>
              <a:gd name="connsiteX307" fmla="*/ 933526 w 2439037"/>
              <a:gd name="connsiteY307" fmla="*/ 247101 h 4271829"/>
              <a:gd name="connsiteX308" fmla="*/ 916438 w 2439037"/>
              <a:gd name="connsiteY308" fmla="*/ 268175 h 4271829"/>
              <a:gd name="connsiteX309" fmla="*/ 902675 w 2439037"/>
              <a:gd name="connsiteY309" fmla="*/ 221433 h 4271829"/>
              <a:gd name="connsiteX310" fmla="*/ 910085 w 2439037"/>
              <a:gd name="connsiteY310" fmla="*/ 186505 h 4271829"/>
              <a:gd name="connsiteX311" fmla="*/ 1081401 w 2439037"/>
              <a:gd name="connsiteY311" fmla="*/ 221433 h 4271829"/>
              <a:gd name="connsiteX312" fmla="*/ 1020899 w 2439037"/>
              <a:gd name="connsiteY312" fmla="*/ 134862 h 4271829"/>
              <a:gd name="connsiteX313" fmla="*/ 1016022 w 2439037"/>
              <a:gd name="connsiteY313" fmla="*/ 133206 h 4271829"/>
              <a:gd name="connsiteX314" fmla="*/ 989419 w 2439037"/>
              <a:gd name="connsiteY314" fmla="*/ 129309 h 4271829"/>
              <a:gd name="connsiteX315" fmla="*/ 907856 w 2439037"/>
              <a:gd name="connsiteY315" fmla="*/ 177999 h 4271829"/>
              <a:gd name="connsiteX316" fmla="*/ 904999 w 2439037"/>
              <a:gd name="connsiteY316" fmla="*/ 183803 h 4271829"/>
              <a:gd name="connsiteX317" fmla="*/ 912828 w 2439037"/>
              <a:gd name="connsiteY317" fmla="*/ 274184 h 4271829"/>
              <a:gd name="connsiteX318" fmla="*/ 915428 w 2439037"/>
              <a:gd name="connsiteY318" fmla="*/ 277830 h 4271829"/>
              <a:gd name="connsiteX319" fmla="*/ 915428 w 2439037"/>
              <a:gd name="connsiteY319" fmla="*/ 278337 h 4271829"/>
              <a:gd name="connsiteX320" fmla="*/ 962520 w 2439037"/>
              <a:gd name="connsiteY320" fmla="*/ 310758 h 4271829"/>
              <a:gd name="connsiteX321" fmla="*/ 963453 w 2439037"/>
              <a:gd name="connsiteY321" fmla="*/ 310758 h 4271829"/>
              <a:gd name="connsiteX322" fmla="*/ 966502 w 2439037"/>
              <a:gd name="connsiteY322" fmla="*/ 308404 h 4271829"/>
              <a:gd name="connsiteX323" fmla="*/ 964387 w 2439037"/>
              <a:gd name="connsiteY323" fmla="*/ 304358 h 4271829"/>
              <a:gd name="connsiteX324" fmla="*/ 964368 w 2439037"/>
              <a:gd name="connsiteY324" fmla="*/ 304358 h 4271829"/>
              <a:gd name="connsiteX325" fmla="*/ 920515 w 2439037"/>
              <a:gd name="connsiteY325" fmla="*/ 273984 h 4271829"/>
              <a:gd name="connsiteX326" fmla="*/ 938060 w 2439037"/>
              <a:gd name="connsiteY326" fmla="*/ 252459 h 4271829"/>
              <a:gd name="connsiteX327" fmla="*/ 947280 w 2439037"/>
              <a:gd name="connsiteY327" fmla="*/ 250306 h 4271829"/>
              <a:gd name="connsiteX328" fmla="*/ 948490 w 2439037"/>
              <a:gd name="connsiteY328" fmla="*/ 249762 h 4271829"/>
              <a:gd name="connsiteX329" fmla="*/ 960396 w 2439037"/>
              <a:gd name="connsiteY329" fmla="*/ 232046 h 4271829"/>
              <a:gd name="connsiteX330" fmla="*/ 964302 w 2439037"/>
              <a:gd name="connsiteY330" fmla="*/ 214377 h 4271829"/>
              <a:gd name="connsiteX331" fmla="*/ 957919 w 2439037"/>
              <a:gd name="connsiteY331" fmla="*/ 207574 h 4271829"/>
              <a:gd name="connsiteX332" fmla="*/ 913105 w 2439037"/>
              <a:gd name="connsiteY332" fmla="*/ 181049 h 4271829"/>
              <a:gd name="connsiteX333" fmla="*/ 989047 w 2439037"/>
              <a:gd name="connsiteY333" fmla="*/ 135615 h 4271829"/>
              <a:gd name="connsiteX334" fmla="*/ 1009269 w 2439037"/>
              <a:gd name="connsiteY334" fmla="*/ 138108 h 4271829"/>
              <a:gd name="connsiteX335" fmla="*/ 989323 w 2439037"/>
              <a:gd name="connsiteY335" fmla="*/ 182351 h 4271829"/>
              <a:gd name="connsiteX336" fmla="*/ 1025357 w 2439037"/>
              <a:gd name="connsiteY336" fmla="*/ 198058 h 4271829"/>
              <a:gd name="connsiteX337" fmla="*/ 1026080 w 2439037"/>
              <a:gd name="connsiteY337" fmla="*/ 198058 h 4271829"/>
              <a:gd name="connsiteX338" fmla="*/ 1028405 w 2439037"/>
              <a:gd name="connsiteY338" fmla="*/ 198058 h 4271829"/>
              <a:gd name="connsiteX339" fmla="*/ 1031538 w 2439037"/>
              <a:gd name="connsiteY339" fmla="*/ 203565 h 4271829"/>
              <a:gd name="connsiteX340" fmla="*/ 1034415 w 2439037"/>
              <a:gd name="connsiteY340" fmla="*/ 216634 h 4271829"/>
              <a:gd name="connsiteX341" fmla="*/ 1037539 w 2439037"/>
              <a:gd name="connsiteY341" fmla="*/ 219480 h 4271829"/>
              <a:gd name="connsiteX342" fmla="*/ 1040387 w 2439037"/>
              <a:gd name="connsiteY342" fmla="*/ 215880 h 4271829"/>
              <a:gd name="connsiteX343" fmla="*/ 1037434 w 2439037"/>
              <a:gd name="connsiteY343" fmla="*/ 202118 h 4271829"/>
              <a:gd name="connsiteX344" fmla="*/ 1030986 w 2439037"/>
              <a:gd name="connsiteY344" fmla="*/ 192305 h 4271829"/>
              <a:gd name="connsiteX345" fmla="*/ 1024051 w 2439037"/>
              <a:gd name="connsiteY345" fmla="*/ 191505 h 4271829"/>
              <a:gd name="connsiteX346" fmla="*/ 995229 w 2439037"/>
              <a:gd name="connsiteY346" fmla="*/ 180849 h 4271829"/>
              <a:gd name="connsiteX347" fmla="*/ 995229 w 2439037"/>
              <a:gd name="connsiteY347" fmla="*/ 180152 h 4271829"/>
              <a:gd name="connsiteX348" fmla="*/ 1016670 w 2439037"/>
              <a:gd name="connsiteY348" fmla="*/ 140108 h 4271829"/>
              <a:gd name="connsiteX349" fmla="*/ 1074944 w 2439037"/>
              <a:gd name="connsiteY349" fmla="*/ 221680 h 4271829"/>
              <a:gd name="connsiteX350" fmla="*/ 1073201 w 2439037"/>
              <a:gd name="connsiteY350" fmla="*/ 238953 h 4271829"/>
              <a:gd name="connsiteX351" fmla="*/ 1075772 w 2439037"/>
              <a:gd name="connsiteY351" fmla="*/ 242855 h 4271829"/>
              <a:gd name="connsiteX352" fmla="*/ 1079582 w 2439037"/>
              <a:gd name="connsiteY352" fmla="*/ 240246 h 4271829"/>
              <a:gd name="connsiteX353" fmla="*/ 1081401 w 2439037"/>
              <a:gd name="connsiteY353" fmla="*/ 221787 h 4271829"/>
              <a:gd name="connsiteX354" fmla="*/ 1269568 w 2439037"/>
              <a:gd name="connsiteY354" fmla="*/ 298903 h 4271829"/>
              <a:gd name="connsiteX355" fmla="*/ 1269568 w 2439037"/>
              <a:gd name="connsiteY355" fmla="*/ 328827 h 4271829"/>
              <a:gd name="connsiteX356" fmla="*/ 1272816 w 2439037"/>
              <a:gd name="connsiteY356" fmla="*/ 332078 h 4271829"/>
              <a:gd name="connsiteX357" fmla="*/ 1302268 w 2439037"/>
              <a:gd name="connsiteY357" fmla="*/ 332078 h 4271829"/>
              <a:gd name="connsiteX358" fmla="*/ 1305497 w 2439037"/>
              <a:gd name="connsiteY358" fmla="*/ 328827 h 4271829"/>
              <a:gd name="connsiteX359" fmla="*/ 1302268 w 2439037"/>
              <a:gd name="connsiteY359" fmla="*/ 325627 h 4271829"/>
              <a:gd name="connsiteX360" fmla="*/ 1277798 w 2439037"/>
              <a:gd name="connsiteY360" fmla="*/ 325627 h 4271829"/>
              <a:gd name="connsiteX361" fmla="*/ 1309392 w 2439037"/>
              <a:gd name="connsiteY361" fmla="*/ 267123 h 4271829"/>
              <a:gd name="connsiteX362" fmla="*/ 1279646 w 2439037"/>
              <a:gd name="connsiteY362" fmla="*/ 236092 h 4271829"/>
              <a:gd name="connsiteX363" fmla="*/ 1275502 w 2439037"/>
              <a:gd name="connsiteY363" fmla="*/ 238046 h 4271829"/>
              <a:gd name="connsiteX364" fmla="*/ 1277522 w 2439037"/>
              <a:gd name="connsiteY364" fmla="*/ 242199 h 4271829"/>
              <a:gd name="connsiteX365" fmla="*/ 1302896 w 2439037"/>
              <a:gd name="connsiteY365" fmla="*/ 293499 h 4271829"/>
              <a:gd name="connsiteX366" fmla="*/ 1276045 w 2439037"/>
              <a:gd name="connsiteY366" fmla="*/ 319320 h 4271829"/>
              <a:gd name="connsiteX367" fmla="*/ 1276045 w 2439037"/>
              <a:gd name="connsiteY367" fmla="*/ 298903 h 4271829"/>
              <a:gd name="connsiteX368" fmla="*/ 1272797 w 2439037"/>
              <a:gd name="connsiteY368" fmla="*/ 295698 h 4271829"/>
              <a:gd name="connsiteX369" fmla="*/ 1269568 w 2439037"/>
              <a:gd name="connsiteY369" fmla="*/ 298903 h 4271829"/>
              <a:gd name="connsiteX370" fmla="*/ 1210732 w 2439037"/>
              <a:gd name="connsiteY370" fmla="*/ 279137 h 4271829"/>
              <a:gd name="connsiteX371" fmla="*/ 1242584 w 2439037"/>
              <a:gd name="connsiteY371" fmla="*/ 326827 h 4271829"/>
              <a:gd name="connsiteX372" fmla="*/ 1243717 w 2439037"/>
              <a:gd name="connsiteY372" fmla="*/ 326827 h 4271829"/>
              <a:gd name="connsiteX373" fmla="*/ 1246898 w 2439037"/>
              <a:gd name="connsiteY373" fmla="*/ 323524 h 4271829"/>
              <a:gd name="connsiteX374" fmla="*/ 1244717 w 2439037"/>
              <a:gd name="connsiteY374" fmla="*/ 320520 h 4271829"/>
              <a:gd name="connsiteX375" fmla="*/ 1219342 w 2439037"/>
              <a:gd name="connsiteY375" fmla="*/ 269277 h 4271829"/>
              <a:gd name="connsiteX376" fmla="*/ 1246194 w 2439037"/>
              <a:gd name="connsiteY376" fmla="*/ 243399 h 4271829"/>
              <a:gd name="connsiteX377" fmla="*/ 1246194 w 2439037"/>
              <a:gd name="connsiteY377" fmla="*/ 263370 h 4271829"/>
              <a:gd name="connsiteX378" fmla="*/ 1249423 w 2439037"/>
              <a:gd name="connsiteY378" fmla="*/ 266574 h 4271829"/>
              <a:gd name="connsiteX379" fmla="*/ 1252671 w 2439037"/>
              <a:gd name="connsiteY379" fmla="*/ 263370 h 4271829"/>
              <a:gd name="connsiteX380" fmla="*/ 1252671 w 2439037"/>
              <a:gd name="connsiteY380" fmla="*/ 234093 h 4271829"/>
              <a:gd name="connsiteX381" fmla="*/ 1249451 w 2439037"/>
              <a:gd name="connsiteY381" fmla="*/ 230846 h 4271829"/>
              <a:gd name="connsiteX382" fmla="*/ 1219972 w 2439037"/>
              <a:gd name="connsiteY382" fmla="*/ 230846 h 4271829"/>
              <a:gd name="connsiteX383" fmla="*/ 1216743 w 2439037"/>
              <a:gd name="connsiteY383" fmla="*/ 234093 h 4271829"/>
              <a:gd name="connsiteX384" fmla="*/ 1219972 w 2439037"/>
              <a:gd name="connsiteY384" fmla="*/ 237293 h 4271829"/>
              <a:gd name="connsiteX385" fmla="*/ 1244441 w 2439037"/>
              <a:gd name="connsiteY385" fmla="*/ 237293 h 4271829"/>
              <a:gd name="connsiteX386" fmla="*/ 1210913 w 2439037"/>
              <a:gd name="connsiteY386" fmla="*/ 279137 h 4271829"/>
              <a:gd name="connsiteX387" fmla="*/ 1146257 w 2439037"/>
              <a:gd name="connsiteY387" fmla="*/ 186802 h 4271829"/>
              <a:gd name="connsiteX388" fmla="*/ 1191349 w 2439037"/>
              <a:gd name="connsiteY388" fmla="*/ 213178 h 4271829"/>
              <a:gd name="connsiteX389" fmla="*/ 1191901 w 2439037"/>
              <a:gd name="connsiteY389" fmla="*/ 213178 h 4271829"/>
              <a:gd name="connsiteX390" fmla="*/ 1194654 w 2439037"/>
              <a:gd name="connsiteY390" fmla="*/ 216234 h 4271829"/>
              <a:gd name="connsiteX391" fmla="*/ 1191349 w 2439037"/>
              <a:gd name="connsiteY391" fmla="*/ 228247 h 4271829"/>
              <a:gd name="connsiteX392" fmla="*/ 1181262 w 2439037"/>
              <a:gd name="connsiteY392" fmla="*/ 243952 h 4271829"/>
              <a:gd name="connsiteX393" fmla="*/ 1172032 w 2439037"/>
              <a:gd name="connsiteY393" fmla="*/ 246008 h 4271829"/>
              <a:gd name="connsiteX394" fmla="*/ 1170280 w 2439037"/>
              <a:gd name="connsiteY394" fmla="*/ 247101 h 4271829"/>
              <a:gd name="connsiteX395" fmla="*/ 1153087 w 2439037"/>
              <a:gd name="connsiteY395" fmla="*/ 268175 h 4271829"/>
              <a:gd name="connsiteX396" fmla="*/ 1139324 w 2439037"/>
              <a:gd name="connsiteY396" fmla="*/ 221433 h 4271829"/>
              <a:gd name="connsiteX397" fmla="*/ 1146705 w 2439037"/>
              <a:gd name="connsiteY397" fmla="*/ 186505 h 4271829"/>
              <a:gd name="connsiteX398" fmla="*/ 1318155 w 2439037"/>
              <a:gd name="connsiteY398" fmla="*/ 221433 h 4271829"/>
              <a:gd name="connsiteX399" fmla="*/ 1256176 w 2439037"/>
              <a:gd name="connsiteY399" fmla="*/ 134862 h 4271829"/>
              <a:gd name="connsiteX400" fmla="*/ 1251289 w 2439037"/>
              <a:gd name="connsiteY400" fmla="*/ 133206 h 4271829"/>
              <a:gd name="connsiteX401" fmla="*/ 1143105 w 2439037"/>
              <a:gd name="connsiteY401" fmla="*/ 177999 h 4271829"/>
              <a:gd name="connsiteX402" fmla="*/ 1140257 w 2439037"/>
              <a:gd name="connsiteY402" fmla="*/ 183803 h 4271829"/>
              <a:gd name="connsiteX403" fmla="*/ 1148115 w 2439037"/>
              <a:gd name="connsiteY403" fmla="*/ 274184 h 4271829"/>
              <a:gd name="connsiteX404" fmla="*/ 1150782 w 2439037"/>
              <a:gd name="connsiteY404" fmla="*/ 277830 h 4271829"/>
              <a:gd name="connsiteX405" fmla="*/ 1150782 w 2439037"/>
              <a:gd name="connsiteY405" fmla="*/ 278337 h 4271829"/>
              <a:gd name="connsiteX406" fmla="*/ 1198178 w 2439037"/>
              <a:gd name="connsiteY406" fmla="*/ 310358 h 4271829"/>
              <a:gd name="connsiteX407" fmla="*/ 1199102 w 2439037"/>
              <a:gd name="connsiteY407" fmla="*/ 310358 h 4271829"/>
              <a:gd name="connsiteX408" fmla="*/ 1202131 w 2439037"/>
              <a:gd name="connsiteY408" fmla="*/ 308056 h 4271829"/>
              <a:gd name="connsiteX409" fmla="*/ 1200036 w 2439037"/>
              <a:gd name="connsiteY409" fmla="*/ 304005 h 4271829"/>
              <a:gd name="connsiteX410" fmla="*/ 1156145 w 2439037"/>
              <a:gd name="connsiteY410" fmla="*/ 273631 h 4271829"/>
              <a:gd name="connsiteX411" fmla="*/ 1173680 w 2439037"/>
              <a:gd name="connsiteY411" fmla="*/ 252115 h 4271829"/>
              <a:gd name="connsiteX412" fmla="*/ 1183405 w 2439037"/>
              <a:gd name="connsiteY412" fmla="*/ 249962 h 4271829"/>
              <a:gd name="connsiteX413" fmla="*/ 1184596 w 2439037"/>
              <a:gd name="connsiteY413" fmla="*/ 249408 h 4271829"/>
              <a:gd name="connsiteX414" fmla="*/ 1196426 w 2439037"/>
              <a:gd name="connsiteY414" fmla="*/ 232246 h 4271829"/>
              <a:gd name="connsiteX415" fmla="*/ 1200302 w 2439037"/>
              <a:gd name="connsiteY415" fmla="*/ 214577 h 4271829"/>
              <a:gd name="connsiteX416" fmla="*/ 1193921 w 2439037"/>
              <a:gd name="connsiteY416" fmla="*/ 207774 h 4271829"/>
              <a:gd name="connsiteX417" fmla="*/ 1148763 w 2439037"/>
              <a:gd name="connsiteY417" fmla="*/ 181049 h 4271829"/>
              <a:gd name="connsiteX418" fmla="*/ 1224686 w 2439037"/>
              <a:gd name="connsiteY418" fmla="*/ 135615 h 4271829"/>
              <a:gd name="connsiteX419" fmla="*/ 1244927 w 2439037"/>
              <a:gd name="connsiteY419" fmla="*/ 138108 h 4271829"/>
              <a:gd name="connsiteX420" fmla="*/ 1224953 w 2439037"/>
              <a:gd name="connsiteY420" fmla="*/ 182351 h 4271829"/>
              <a:gd name="connsiteX421" fmla="*/ 1260977 w 2439037"/>
              <a:gd name="connsiteY421" fmla="*/ 198058 h 4271829"/>
              <a:gd name="connsiteX422" fmla="*/ 1261739 w 2439037"/>
              <a:gd name="connsiteY422" fmla="*/ 198058 h 4271829"/>
              <a:gd name="connsiteX423" fmla="*/ 1264034 w 2439037"/>
              <a:gd name="connsiteY423" fmla="*/ 198058 h 4271829"/>
              <a:gd name="connsiteX424" fmla="*/ 1267168 w 2439037"/>
              <a:gd name="connsiteY424" fmla="*/ 203565 h 4271829"/>
              <a:gd name="connsiteX425" fmla="*/ 1270045 w 2439037"/>
              <a:gd name="connsiteY425" fmla="*/ 216634 h 4271829"/>
              <a:gd name="connsiteX426" fmla="*/ 1273168 w 2439037"/>
              <a:gd name="connsiteY426" fmla="*/ 219480 h 4271829"/>
              <a:gd name="connsiteX427" fmla="*/ 1276045 w 2439037"/>
              <a:gd name="connsiteY427" fmla="*/ 215931 h 4271829"/>
              <a:gd name="connsiteX428" fmla="*/ 1276045 w 2439037"/>
              <a:gd name="connsiteY428" fmla="*/ 215880 h 4271829"/>
              <a:gd name="connsiteX429" fmla="*/ 1273092 w 2439037"/>
              <a:gd name="connsiteY429" fmla="*/ 202118 h 4271829"/>
              <a:gd name="connsiteX430" fmla="*/ 1266615 w 2439037"/>
              <a:gd name="connsiteY430" fmla="*/ 192305 h 4271829"/>
              <a:gd name="connsiteX431" fmla="*/ 1259681 w 2439037"/>
              <a:gd name="connsiteY431" fmla="*/ 191505 h 4271829"/>
              <a:gd name="connsiteX432" fmla="*/ 1230954 w 2439037"/>
              <a:gd name="connsiteY432" fmla="*/ 180849 h 4271829"/>
              <a:gd name="connsiteX433" fmla="*/ 1230954 w 2439037"/>
              <a:gd name="connsiteY433" fmla="*/ 180152 h 4271829"/>
              <a:gd name="connsiteX434" fmla="*/ 1252299 w 2439037"/>
              <a:gd name="connsiteY434" fmla="*/ 140108 h 4271829"/>
              <a:gd name="connsiteX435" fmla="*/ 1310573 w 2439037"/>
              <a:gd name="connsiteY435" fmla="*/ 221680 h 4271829"/>
              <a:gd name="connsiteX436" fmla="*/ 1308925 w 2439037"/>
              <a:gd name="connsiteY436" fmla="*/ 238953 h 4271829"/>
              <a:gd name="connsiteX437" fmla="*/ 1311345 w 2439037"/>
              <a:gd name="connsiteY437" fmla="*/ 242855 h 4271829"/>
              <a:gd name="connsiteX438" fmla="*/ 1311430 w 2439037"/>
              <a:gd name="connsiteY438" fmla="*/ 242855 h 4271829"/>
              <a:gd name="connsiteX439" fmla="*/ 1315202 w 2439037"/>
              <a:gd name="connsiteY439" fmla="*/ 240246 h 4271829"/>
              <a:gd name="connsiteX440" fmla="*/ 1317164 w 2439037"/>
              <a:gd name="connsiteY440" fmla="*/ 221787 h 4271829"/>
              <a:gd name="connsiteX441" fmla="*/ 1505216 w 2439037"/>
              <a:gd name="connsiteY441" fmla="*/ 298903 h 4271829"/>
              <a:gd name="connsiteX442" fmla="*/ 1505216 w 2439037"/>
              <a:gd name="connsiteY442" fmla="*/ 328827 h 4271829"/>
              <a:gd name="connsiteX443" fmla="*/ 1508446 w 2439037"/>
              <a:gd name="connsiteY443" fmla="*/ 332078 h 4271829"/>
              <a:gd name="connsiteX444" fmla="*/ 1538202 w 2439037"/>
              <a:gd name="connsiteY444" fmla="*/ 332078 h 4271829"/>
              <a:gd name="connsiteX445" fmla="*/ 1541421 w 2439037"/>
              <a:gd name="connsiteY445" fmla="*/ 328827 h 4271829"/>
              <a:gd name="connsiteX446" fmla="*/ 1538202 w 2439037"/>
              <a:gd name="connsiteY446" fmla="*/ 325627 h 4271829"/>
              <a:gd name="connsiteX447" fmla="*/ 1513798 w 2439037"/>
              <a:gd name="connsiteY447" fmla="*/ 325627 h 4271829"/>
              <a:gd name="connsiteX448" fmla="*/ 1545327 w 2439037"/>
              <a:gd name="connsiteY448" fmla="*/ 267077 h 4271829"/>
              <a:gd name="connsiteX449" fmla="*/ 1515551 w 2439037"/>
              <a:gd name="connsiteY449" fmla="*/ 236092 h 4271829"/>
              <a:gd name="connsiteX450" fmla="*/ 1511399 w 2439037"/>
              <a:gd name="connsiteY450" fmla="*/ 238046 h 4271829"/>
              <a:gd name="connsiteX451" fmla="*/ 1513427 w 2439037"/>
              <a:gd name="connsiteY451" fmla="*/ 242199 h 4271829"/>
              <a:gd name="connsiteX452" fmla="*/ 1538821 w 2439037"/>
              <a:gd name="connsiteY452" fmla="*/ 293499 h 4271829"/>
              <a:gd name="connsiteX453" fmla="*/ 1511951 w 2439037"/>
              <a:gd name="connsiteY453" fmla="*/ 319320 h 4271829"/>
              <a:gd name="connsiteX454" fmla="*/ 1511951 w 2439037"/>
              <a:gd name="connsiteY454" fmla="*/ 298903 h 4271829"/>
              <a:gd name="connsiteX455" fmla="*/ 1508722 w 2439037"/>
              <a:gd name="connsiteY455" fmla="*/ 295698 h 4271829"/>
              <a:gd name="connsiteX456" fmla="*/ 1505493 w 2439037"/>
              <a:gd name="connsiteY456" fmla="*/ 298903 h 4271829"/>
              <a:gd name="connsiteX457" fmla="*/ 1446647 w 2439037"/>
              <a:gd name="connsiteY457" fmla="*/ 279137 h 4271829"/>
              <a:gd name="connsiteX458" fmla="*/ 1478318 w 2439037"/>
              <a:gd name="connsiteY458" fmla="*/ 326827 h 4271829"/>
              <a:gd name="connsiteX459" fmla="*/ 1479452 w 2439037"/>
              <a:gd name="connsiteY459" fmla="*/ 326827 h 4271829"/>
              <a:gd name="connsiteX460" fmla="*/ 1482604 w 2439037"/>
              <a:gd name="connsiteY460" fmla="*/ 323524 h 4271829"/>
              <a:gd name="connsiteX461" fmla="*/ 1480452 w 2439037"/>
              <a:gd name="connsiteY461" fmla="*/ 320520 h 4271829"/>
              <a:gd name="connsiteX462" fmla="*/ 1455077 w 2439037"/>
              <a:gd name="connsiteY462" fmla="*/ 269277 h 4271829"/>
              <a:gd name="connsiteX463" fmla="*/ 1481928 w 2439037"/>
              <a:gd name="connsiteY463" fmla="*/ 243399 h 4271829"/>
              <a:gd name="connsiteX464" fmla="*/ 1481928 w 2439037"/>
              <a:gd name="connsiteY464" fmla="*/ 263370 h 4271829"/>
              <a:gd name="connsiteX465" fmla="*/ 1485176 w 2439037"/>
              <a:gd name="connsiteY465" fmla="*/ 266574 h 4271829"/>
              <a:gd name="connsiteX466" fmla="*/ 1488405 w 2439037"/>
              <a:gd name="connsiteY466" fmla="*/ 263370 h 4271829"/>
              <a:gd name="connsiteX467" fmla="*/ 1488405 w 2439037"/>
              <a:gd name="connsiteY467" fmla="*/ 234093 h 4271829"/>
              <a:gd name="connsiteX468" fmla="*/ 1485176 w 2439037"/>
              <a:gd name="connsiteY468" fmla="*/ 230846 h 4271829"/>
              <a:gd name="connsiteX469" fmla="*/ 1455048 w 2439037"/>
              <a:gd name="connsiteY469" fmla="*/ 230846 h 4271829"/>
              <a:gd name="connsiteX470" fmla="*/ 1451820 w 2439037"/>
              <a:gd name="connsiteY470" fmla="*/ 234093 h 4271829"/>
              <a:gd name="connsiteX471" fmla="*/ 1455048 w 2439037"/>
              <a:gd name="connsiteY471" fmla="*/ 237293 h 4271829"/>
              <a:gd name="connsiteX472" fmla="*/ 1479518 w 2439037"/>
              <a:gd name="connsiteY472" fmla="*/ 237293 h 4271829"/>
              <a:gd name="connsiteX473" fmla="*/ 1446000 w 2439037"/>
              <a:gd name="connsiteY473" fmla="*/ 279137 h 4271829"/>
              <a:gd name="connsiteX474" fmla="*/ 1381334 w 2439037"/>
              <a:gd name="connsiteY474" fmla="*/ 186802 h 4271829"/>
              <a:gd name="connsiteX475" fmla="*/ 1426426 w 2439037"/>
              <a:gd name="connsiteY475" fmla="*/ 213178 h 4271829"/>
              <a:gd name="connsiteX476" fmla="*/ 1426978 w 2439037"/>
              <a:gd name="connsiteY476" fmla="*/ 213178 h 4271829"/>
              <a:gd name="connsiteX477" fmla="*/ 1429759 w 2439037"/>
              <a:gd name="connsiteY477" fmla="*/ 216234 h 4271829"/>
              <a:gd name="connsiteX478" fmla="*/ 1426426 w 2439037"/>
              <a:gd name="connsiteY478" fmla="*/ 228247 h 4271829"/>
              <a:gd name="connsiteX479" fmla="*/ 1416339 w 2439037"/>
              <a:gd name="connsiteY479" fmla="*/ 243952 h 4271829"/>
              <a:gd name="connsiteX480" fmla="*/ 1406661 w 2439037"/>
              <a:gd name="connsiteY480" fmla="*/ 246008 h 4271829"/>
              <a:gd name="connsiteX481" fmla="*/ 1404899 w 2439037"/>
              <a:gd name="connsiteY481" fmla="*/ 247101 h 4271829"/>
              <a:gd name="connsiteX482" fmla="*/ 1387726 w 2439037"/>
              <a:gd name="connsiteY482" fmla="*/ 268175 h 4271829"/>
              <a:gd name="connsiteX483" fmla="*/ 1381334 w 2439037"/>
              <a:gd name="connsiteY483" fmla="*/ 186505 h 4271829"/>
              <a:gd name="connsiteX484" fmla="*/ 1552784 w 2439037"/>
              <a:gd name="connsiteY484" fmla="*/ 221433 h 4271829"/>
              <a:gd name="connsiteX485" fmla="*/ 1492006 w 2439037"/>
              <a:gd name="connsiteY485" fmla="*/ 134862 h 4271829"/>
              <a:gd name="connsiteX486" fmla="*/ 1487109 w 2439037"/>
              <a:gd name="connsiteY486" fmla="*/ 133206 h 4271829"/>
              <a:gd name="connsiteX487" fmla="*/ 1460497 w 2439037"/>
              <a:gd name="connsiteY487" fmla="*/ 129309 h 4271829"/>
              <a:gd name="connsiteX488" fmla="*/ 1379039 w 2439037"/>
              <a:gd name="connsiteY488" fmla="*/ 177999 h 4271829"/>
              <a:gd name="connsiteX489" fmla="*/ 1376086 w 2439037"/>
              <a:gd name="connsiteY489" fmla="*/ 183803 h 4271829"/>
              <a:gd name="connsiteX490" fmla="*/ 1383935 w 2439037"/>
              <a:gd name="connsiteY490" fmla="*/ 274184 h 4271829"/>
              <a:gd name="connsiteX491" fmla="*/ 1386621 w 2439037"/>
              <a:gd name="connsiteY491" fmla="*/ 277830 h 4271829"/>
              <a:gd name="connsiteX492" fmla="*/ 1386621 w 2439037"/>
              <a:gd name="connsiteY492" fmla="*/ 278337 h 4271829"/>
              <a:gd name="connsiteX493" fmla="*/ 1433808 w 2439037"/>
              <a:gd name="connsiteY493" fmla="*/ 310358 h 4271829"/>
              <a:gd name="connsiteX494" fmla="*/ 1434732 w 2439037"/>
              <a:gd name="connsiteY494" fmla="*/ 310358 h 4271829"/>
              <a:gd name="connsiteX495" fmla="*/ 1437856 w 2439037"/>
              <a:gd name="connsiteY495" fmla="*/ 308056 h 4271829"/>
              <a:gd name="connsiteX496" fmla="*/ 1435655 w 2439037"/>
              <a:gd name="connsiteY496" fmla="*/ 304005 h 4271829"/>
              <a:gd name="connsiteX497" fmla="*/ 1391774 w 2439037"/>
              <a:gd name="connsiteY497" fmla="*/ 273631 h 4271829"/>
              <a:gd name="connsiteX498" fmla="*/ 1409338 w 2439037"/>
              <a:gd name="connsiteY498" fmla="*/ 252115 h 4271829"/>
              <a:gd name="connsiteX499" fmla="*/ 1418568 w 2439037"/>
              <a:gd name="connsiteY499" fmla="*/ 249962 h 4271829"/>
              <a:gd name="connsiteX500" fmla="*/ 1419873 w 2439037"/>
              <a:gd name="connsiteY500" fmla="*/ 249408 h 4271829"/>
              <a:gd name="connsiteX501" fmla="*/ 1431684 w 2439037"/>
              <a:gd name="connsiteY501" fmla="*/ 231693 h 4271829"/>
              <a:gd name="connsiteX502" fmla="*/ 1435560 w 2439037"/>
              <a:gd name="connsiteY502" fmla="*/ 214024 h 4271829"/>
              <a:gd name="connsiteX503" fmla="*/ 1429179 w 2439037"/>
              <a:gd name="connsiteY503" fmla="*/ 207174 h 4271829"/>
              <a:gd name="connsiteX504" fmla="*/ 1384392 w 2439037"/>
              <a:gd name="connsiteY504" fmla="*/ 181049 h 4271829"/>
              <a:gd name="connsiteX505" fmla="*/ 1460325 w 2439037"/>
              <a:gd name="connsiteY505" fmla="*/ 135615 h 4271829"/>
              <a:gd name="connsiteX506" fmla="*/ 1480652 w 2439037"/>
              <a:gd name="connsiteY506" fmla="*/ 138108 h 4271829"/>
              <a:gd name="connsiteX507" fmla="*/ 1460602 w 2439037"/>
              <a:gd name="connsiteY507" fmla="*/ 182351 h 4271829"/>
              <a:gd name="connsiteX508" fmla="*/ 1496606 w 2439037"/>
              <a:gd name="connsiteY508" fmla="*/ 198058 h 4271829"/>
              <a:gd name="connsiteX509" fmla="*/ 1497463 w 2439037"/>
              <a:gd name="connsiteY509" fmla="*/ 198058 h 4271829"/>
              <a:gd name="connsiteX510" fmla="*/ 1499664 w 2439037"/>
              <a:gd name="connsiteY510" fmla="*/ 198058 h 4271829"/>
              <a:gd name="connsiteX511" fmla="*/ 1502816 w 2439037"/>
              <a:gd name="connsiteY511" fmla="*/ 203565 h 4271829"/>
              <a:gd name="connsiteX512" fmla="*/ 1505674 w 2439037"/>
              <a:gd name="connsiteY512" fmla="*/ 216634 h 4271829"/>
              <a:gd name="connsiteX513" fmla="*/ 1508893 w 2439037"/>
              <a:gd name="connsiteY513" fmla="*/ 219480 h 4271829"/>
              <a:gd name="connsiteX514" fmla="*/ 1511779 w 2439037"/>
              <a:gd name="connsiteY514" fmla="*/ 215880 h 4271829"/>
              <a:gd name="connsiteX515" fmla="*/ 1508722 w 2439037"/>
              <a:gd name="connsiteY515" fmla="*/ 202118 h 4271829"/>
              <a:gd name="connsiteX516" fmla="*/ 1502264 w 2439037"/>
              <a:gd name="connsiteY516" fmla="*/ 192305 h 4271829"/>
              <a:gd name="connsiteX517" fmla="*/ 1495415 w 2439037"/>
              <a:gd name="connsiteY517" fmla="*/ 191505 h 4271829"/>
              <a:gd name="connsiteX518" fmla="*/ 1466612 w 2439037"/>
              <a:gd name="connsiteY518" fmla="*/ 180849 h 4271829"/>
              <a:gd name="connsiteX519" fmla="*/ 1466612 w 2439037"/>
              <a:gd name="connsiteY519" fmla="*/ 180152 h 4271829"/>
              <a:gd name="connsiteX520" fmla="*/ 1487929 w 2439037"/>
              <a:gd name="connsiteY520" fmla="*/ 140108 h 4271829"/>
              <a:gd name="connsiteX521" fmla="*/ 1546307 w 2439037"/>
              <a:gd name="connsiteY521" fmla="*/ 221680 h 4271829"/>
              <a:gd name="connsiteX522" fmla="*/ 1544555 w 2439037"/>
              <a:gd name="connsiteY522" fmla="*/ 238953 h 4271829"/>
              <a:gd name="connsiteX523" fmla="*/ 1547003 w 2439037"/>
              <a:gd name="connsiteY523" fmla="*/ 242855 h 4271829"/>
              <a:gd name="connsiteX524" fmla="*/ 1547050 w 2439037"/>
              <a:gd name="connsiteY524" fmla="*/ 242855 h 4271829"/>
              <a:gd name="connsiteX525" fmla="*/ 1550937 w 2439037"/>
              <a:gd name="connsiteY525" fmla="*/ 240246 h 4271829"/>
              <a:gd name="connsiteX526" fmla="*/ 1552784 w 2439037"/>
              <a:gd name="connsiteY526" fmla="*/ 221787 h 4271829"/>
              <a:gd name="connsiteX527" fmla="*/ 1740855 w 2439037"/>
              <a:gd name="connsiteY527" fmla="*/ 298903 h 4271829"/>
              <a:gd name="connsiteX528" fmla="*/ 1740855 w 2439037"/>
              <a:gd name="connsiteY528" fmla="*/ 328827 h 4271829"/>
              <a:gd name="connsiteX529" fmla="*/ 1744084 w 2439037"/>
              <a:gd name="connsiteY529" fmla="*/ 332078 h 4271829"/>
              <a:gd name="connsiteX530" fmla="*/ 1773555 w 2439037"/>
              <a:gd name="connsiteY530" fmla="*/ 332078 h 4271829"/>
              <a:gd name="connsiteX531" fmla="*/ 1776774 w 2439037"/>
              <a:gd name="connsiteY531" fmla="*/ 328827 h 4271829"/>
              <a:gd name="connsiteX532" fmla="*/ 1773555 w 2439037"/>
              <a:gd name="connsiteY532" fmla="*/ 325627 h 4271829"/>
              <a:gd name="connsiteX533" fmla="*/ 1749161 w 2439037"/>
              <a:gd name="connsiteY533" fmla="*/ 325627 h 4271829"/>
              <a:gd name="connsiteX534" fmla="*/ 1780689 w 2439037"/>
              <a:gd name="connsiteY534" fmla="*/ 267077 h 4271829"/>
              <a:gd name="connsiteX535" fmla="*/ 1750914 w 2439037"/>
              <a:gd name="connsiteY535" fmla="*/ 236092 h 4271829"/>
              <a:gd name="connsiteX536" fmla="*/ 1746875 w 2439037"/>
              <a:gd name="connsiteY536" fmla="*/ 237948 h 4271829"/>
              <a:gd name="connsiteX537" fmla="*/ 1746856 w 2439037"/>
              <a:gd name="connsiteY537" fmla="*/ 238046 h 4271829"/>
              <a:gd name="connsiteX538" fmla="*/ 1748599 w 2439037"/>
              <a:gd name="connsiteY538" fmla="*/ 242152 h 4271829"/>
              <a:gd name="connsiteX539" fmla="*/ 1748790 w 2439037"/>
              <a:gd name="connsiteY539" fmla="*/ 242199 h 4271829"/>
              <a:gd name="connsiteX540" fmla="*/ 1774184 w 2439037"/>
              <a:gd name="connsiteY540" fmla="*/ 293499 h 4271829"/>
              <a:gd name="connsiteX541" fmla="*/ 1747304 w 2439037"/>
              <a:gd name="connsiteY541" fmla="*/ 319320 h 4271829"/>
              <a:gd name="connsiteX542" fmla="*/ 1747304 w 2439037"/>
              <a:gd name="connsiteY542" fmla="*/ 298902 h 4271829"/>
              <a:gd name="connsiteX543" fmla="*/ 1744084 w 2439037"/>
              <a:gd name="connsiteY543" fmla="*/ 295698 h 4271829"/>
              <a:gd name="connsiteX544" fmla="*/ 1740855 w 2439037"/>
              <a:gd name="connsiteY544" fmla="*/ 298903 h 4271829"/>
              <a:gd name="connsiteX545" fmla="*/ 1682096 w 2439037"/>
              <a:gd name="connsiteY545" fmla="*/ 279137 h 4271829"/>
              <a:gd name="connsiteX546" fmla="*/ 1713690 w 2439037"/>
              <a:gd name="connsiteY546" fmla="*/ 326827 h 4271829"/>
              <a:gd name="connsiteX547" fmla="*/ 1714700 w 2439037"/>
              <a:gd name="connsiteY547" fmla="*/ 326827 h 4271829"/>
              <a:gd name="connsiteX548" fmla="*/ 1717757 w 2439037"/>
              <a:gd name="connsiteY548" fmla="*/ 324673 h 4271829"/>
              <a:gd name="connsiteX549" fmla="*/ 1715805 w 2439037"/>
              <a:gd name="connsiteY549" fmla="*/ 320572 h 4271829"/>
              <a:gd name="connsiteX550" fmla="*/ 1715719 w 2439037"/>
              <a:gd name="connsiteY550" fmla="*/ 320520 h 4271829"/>
              <a:gd name="connsiteX551" fmla="*/ 1690325 w 2439037"/>
              <a:gd name="connsiteY551" fmla="*/ 269277 h 4271829"/>
              <a:gd name="connsiteX552" fmla="*/ 1717205 w 2439037"/>
              <a:gd name="connsiteY552" fmla="*/ 243399 h 4271829"/>
              <a:gd name="connsiteX553" fmla="*/ 1717205 w 2439037"/>
              <a:gd name="connsiteY553" fmla="*/ 263370 h 4271829"/>
              <a:gd name="connsiteX554" fmla="*/ 1720425 w 2439037"/>
              <a:gd name="connsiteY554" fmla="*/ 266574 h 4271829"/>
              <a:gd name="connsiteX555" fmla="*/ 1723663 w 2439037"/>
              <a:gd name="connsiteY555" fmla="*/ 263370 h 4271829"/>
              <a:gd name="connsiteX556" fmla="*/ 1723663 w 2439037"/>
              <a:gd name="connsiteY556" fmla="*/ 234093 h 4271829"/>
              <a:gd name="connsiteX557" fmla="*/ 1720425 w 2439037"/>
              <a:gd name="connsiteY557" fmla="*/ 230846 h 4271829"/>
              <a:gd name="connsiteX558" fmla="*/ 1690954 w 2439037"/>
              <a:gd name="connsiteY558" fmla="*/ 230846 h 4271829"/>
              <a:gd name="connsiteX559" fmla="*/ 1687725 w 2439037"/>
              <a:gd name="connsiteY559" fmla="*/ 234093 h 4271829"/>
              <a:gd name="connsiteX560" fmla="*/ 1690954 w 2439037"/>
              <a:gd name="connsiteY560" fmla="*/ 237293 h 4271829"/>
              <a:gd name="connsiteX561" fmla="*/ 1715452 w 2439037"/>
              <a:gd name="connsiteY561" fmla="*/ 237293 h 4271829"/>
              <a:gd name="connsiteX562" fmla="*/ 1681991 w 2439037"/>
              <a:gd name="connsiteY562" fmla="*/ 279137 h 4271829"/>
              <a:gd name="connsiteX563" fmla="*/ 1617345 w 2439037"/>
              <a:gd name="connsiteY563" fmla="*/ 186802 h 4271829"/>
              <a:gd name="connsiteX564" fmla="*/ 1662436 w 2439037"/>
              <a:gd name="connsiteY564" fmla="*/ 213178 h 4271829"/>
              <a:gd name="connsiteX565" fmla="*/ 1662979 w 2439037"/>
              <a:gd name="connsiteY565" fmla="*/ 213178 h 4271829"/>
              <a:gd name="connsiteX566" fmla="*/ 1665761 w 2439037"/>
              <a:gd name="connsiteY566" fmla="*/ 216234 h 4271829"/>
              <a:gd name="connsiteX567" fmla="*/ 1662503 w 2439037"/>
              <a:gd name="connsiteY567" fmla="*/ 228247 h 4271829"/>
              <a:gd name="connsiteX568" fmla="*/ 1652349 w 2439037"/>
              <a:gd name="connsiteY568" fmla="*/ 243952 h 4271829"/>
              <a:gd name="connsiteX569" fmla="*/ 1643110 w 2439037"/>
              <a:gd name="connsiteY569" fmla="*/ 246008 h 4271829"/>
              <a:gd name="connsiteX570" fmla="*/ 1641262 w 2439037"/>
              <a:gd name="connsiteY570" fmla="*/ 247101 h 4271829"/>
              <a:gd name="connsiteX571" fmla="*/ 1624098 w 2439037"/>
              <a:gd name="connsiteY571" fmla="*/ 268175 h 4271829"/>
              <a:gd name="connsiteX572" fmla="*/ 1617716 w 2439037"/>
              <a:gd name="connsiteY572" fmla="*/ 186505 h 4271829"/>
              <a:gd name="connsiteX573" fmla="*/ 1789166 w 2439037"/>
              <a:gd name="connsiteY573" fmla="*/ 221433 h 4271829"/>
              <a:gd name="connsiteX574" fmla="*/ 1727463 w 2439037"/>
              <a:gd name="connsiteY574" fmla="*/ 134862 h 4271829"/>
              <a:gd name="connsiteX575" fmla="*/ 1722558 w 2439037"/>
              <a:gd name="connsiteY575" fmla="*/ 133206 h 4271829"/>
              <a:gd name="connsiteX576" fmla="*/ 1695964 w 2439037"/>
              <a:gd name="connsiteY576" fmla="*/ 129309 h 4271829"/>
              <a:gd name="connsiteX577" fmla="*/ 1614478 w 2439037"/>
              <a:gd name="connsiteY577" fmla="*/ 177999 h 4271829"/>
              <a:gd name="connsiteX578" fmla="*/ 1611535 w 2439037"/>
              <a:gd name="connsiteY578" fmla="*/ 183803 h 4271829"/>
              <a:gd name="connsiteX579" fmla="*/ 1603305 w 2439037"/>
              <a:gd name="connsiteY579" fmla="*/ 221987 h 4271829"/>
              <a:gd name="connsiteX580" fmla="*/ 1619469 w 2439037"/>
              <a:gd name="connsiteY580" fmla="*/ 274184 h 4271829"/>
              <a:gd name="connsiteX581" fmla="*/ 1622069 w 2439037"/>
              <a:gd name="connsiteY581" fmla="*/ 277830 h 4271829"/>
              <a:gd name="connsiteX582" fmla="*/ 1622069 w 2439037"/>
              <a:gd name="connsiteY582" fmla="*/ 278337 h 4271829"/>
              <a:gd name="connsiteX583" fmla="*/ 1669437 w 2439037"/>
              <a:gd name="connsiteY583" fmla="*/ 310358 h 4271829"/>
              <a:gd name="connsiteX584" fmla="*/ 1670361 w 2439037"/>
              <a:gd name="connsiteY584" fmla="*/ 310358 h 4271829"/>
              <a:gd name="connsiteX585" fmla="*/ 1673514 w 2439037"/>
              <a:gd name="connsiteY585" fmla="*/ 308056 h 4271829"/>
              <a:gd name="connsiteX586" fmla="*/ 1671275 w 2439037"/>
              <a:gd name="connsiteY586" fmla="*/ 304005 h 4271829"/>
              <a:gd name="connsiteX587" fmla="*/ 1627432 w 2439037"/>
              <a:gd name="connsiteY587" fmla="*/ 273631 h 4271829"/>
              <a:gd name="connsiteX588" fmla="*/ 1644968 w 2439037"/>
              <a:gd name="connsiteY588" fmla="*/ 252115 h 4271829"/>
              <a:gd name="connsiteX589" fmla="*/ 1654673 w 2439037"/>
              <a:gd name="connsiteY589" fmla="*/ 249962 h 4271829"/>
              <a:gd name="connsiteX590" fmla="*/ 1655950 w 2439037"/>
              <a:gd name="connsiteY590" fmla="*/ 249408 h 4271829"/>
              <a:gd name="connsiteX591" fmla="*/ 1667513 w 2439037"/>
              <a:gd name="connsiteY591" fmla="*/ 232246 h 4271829"/>
              <a:gd name="connsiteX592" fmla="*/ 1671390 w 2439037"/>
              <a:gd name="connsiteY592" fmla="*/ 214577 h 4271829"/>
              <a:gd name="connsiteX593" fmla="*/ 1665008 w 2439037"/>
              <a:gd name="connsiteY593" fmla="*/ 207774 h 4271829"/>
              <a:gd name="connsiteX594" fmla="*/ 1620012 w 2439037"/>
              <a:gd name="connsiteY594" fmla="*/ 181049 h 4271829"/>
              <a:gd name="connsiteX595" fmla="*/ 1695964 w 2439037"/>
              <a:gd name="connsiteY595" fmla="*/ 135615 h 4271829"/>
              <a:gd name="connsiteX596" fmla="*/ 1716281 w 2439037"/>
              <a:gd name="connsiteY596" fmla="*/ 138108 h 4271829"/>
              <a:gd name="connsiteX597" fmla="*/ 1696335 w 2439037"/>
              <a:gd name="connsiteY597" fmla="*/ 182351 h 4271829"/>
              <a:gd name="connsiteX598" fmla="*/ 1732264 w 2439037"/>
              <a:gd name="connsiteY598" fmla="*/ 198058 h 4271829"/>
              <a:gd name="connsiteX599" fmla="*/ 1733093 w 2439037"/>
              <a:gd name="connsiteY599" fmla="*/ 198058 h 4271829"/>
              <a:gd name="connsiteX600" fmla="*/ 1735302 w 2439037"/>
              <a:gd name="connsiteY600" fmla="*/ 198058 h 4271829"/>
              <a:gd name="connsiteX601" fmla="*/ 1738446 w 2439037"/>
              <a:gd name="connsiteY601" fmla="*/ 203565 h 4271829"/>
              <a:gd name="connsiteX602" fmla="*/ 1741303 w 2439037"/>
              <a:gd name="connsiteY602" fmla="*/ 216634 h 4271829"/>
              <a:gd name="connsiteX603" fmla="*/ 1744551 w 2439037"/>
              <a:gd name="connsiteY603" fmla="*/ 219480 h 4271829"/>
              <a:gd name="connsiteX604" fmla="*/ 1747399 w 2439037"/>
              <a:gd name="connsiteY604" fmla="*/ 215880 h 4271829"/>
              <a:gd name="connsiteX605" fmla="*/ 1744351 w 2439037"/>
              <a:gd name="connsiteY605" fmla="*/ 202118 h 4271829"/>
              <a:gd name="connsiteX606" fmla="*/ 1737893 w 2439037"/>
              <a:gd name="connsiteY606" fmla="*/ 192305 h 4271829"/>
              <a:gd name="connsiteX607" fmla="*/ 1731073 w 2439037"/>
              <a:gd name="connsiteY607" fmla="*/ 191505 h 4271829"/>
              <a:gd name="connsiteX608" fmla="*/ 1702232 w 2439037"/>
              <a:gd name="connsiteY608" fmla="*/ 180849 h 4271829"/>
              <a:gd name="connsiteX609" fmla="*/ 1702232 w 2439037"/>
              <a:gd name="connsiteY609" fmla="*/ 180152 h 4271829"/>
              <a:gd name="connsiteX610" fmla="*/ 1723587 w 2439037"/>
              <a:gd name="connsiteY610" fmla="*/ 140108 h 4271829"/>
              <a:gd name="connsiteX611" fmla="*/ 1781947 w 2439037"/>
              <a:gd name="connsiteY611" fmla="*/ 221680 h 4271829"/>
              <a:gd name="connsiteX612" fmla="*/ 1780204 w 2439037"/>
              <a:gd name="connsiteY612" fmla="*/ 238953 h 4271829"/>
              <a:gd name="connsiteX613" fmla="*/ 1782642 w 2439037"/>
              <a:gd name="connsiteY613" fmla="*/ 242855 h 4271829"/>
              <a:gd name="connsiteX614" fmla="*/ 1782690 w 2439037"/>
              <a:gd name="connsiteY614" fmla="*/ 242855 h 4271829"/>
              <a:gd name="connsiteX615" fmla="*/ 1786566 w 2439037"/>
              <a:gd name="connsiteY615" fmla="*/ 240246 h 4271829"/>
              <a:gd name="connsiteX616" fmla="*/ 1788414 w 2439037"/>
              <a:gd name="connsiteY616" fmla="*/ 221787 h 4271829"/>
              <a:gd name="connsiteX617" fmla="*/ 1976580 w 2439037"/>
              <a:gd name="connsiteY617" fmla="*/ 298903 h 4271829"/>
              <a:gd name="connsiteX618" fmla="*/ 1976580 w 2439037"/>
              <a:gd name="connsiteY618" fmla="*/ 328827 h 4271829"/>
              <a:gd name="connsiteX619" fmla="*/ 1979809 w 2439037"/>
              <a:gd name="connsiteY619" fmla="*/ 332078 h 4271829"/>
              <a:gd name="connsiteX620" fmla="*/ 2009280 w 2439037"/>
              <a:gd name="connsiteY620" fmla="*/ 332078 h 4271829"/>
              <a:gd name="connsiteX621" fmla="*/ 2012509 w 2439037"/>
              <a:gd name="connsiteY621" fmla="*/ 328827 h 4271829"/>
              <a:gd name="connsiteX622" fmla="*/ 2009280 w 2439037"/>
              <a:gd name="connsiteY622" fmla="*/ 325627 h 4271829"/>
              <a:gd name="connsiteX623" fmla="*/ 1984781 w 2439037"/>
              <a:gd name="connsiteY623" fmla="*/ 325627 h 4271829"/>
              <a:gd name="connsiteX624" fmla="*/ 2016337 w 2439037"/>
              <a:gd name="connsiteY624" fmla="*/ 267077 h 4271829"/>
              <a:gd name="connsiteX625" fmla="*/ 1986563 w 2439037"/>
              <a:gd name="connsiteY625" fmla="*/ 236092 h 4271829"/>
              <a:gd name="connsiteX626" fmla="*/ 1982505 w 2439037"/>
              <a:gd name="connsiteY626" fmla="*/ 237948 h 4271829"/>
              <a:gd name="connsiteX627" fmla="*/ 1982486 w 2439037"/>
              <a:gd name="connsiteY627" fmla="*/ 238046 h 4271829"/>
              <a:gd name="connsiteX628" fmla="*/ 1984267 w 2439037"/>
              <a:gd name="connsiteY628" fmla="*/ 242102 h 4271829"/>
              <a:gd name="connsiteX629" fmla="*/ 1984514 w 2439037"/>
              <a:gd name="connsiteY629" fmla="*/ 242199 h 4271829"/>
              <a:gd name="connsiteX630" fmla="*/ 2009604 w 2439037"/>
              <a:gd name="connsiteY630" fmla="*/ 293796 h 4271829"/>
              <a:gd name="connsiteX631" fmla="*/ 1983028 w 2439037"/>
              <a:gd name="connsiteY631" fmla="*/ 319320 h 4271829"/>
              <a:gd name="connsiteX632" fmla="*/ 1983028 w 2439037"/>
              <a:gd name="connsiteY632" fmla="*/ 298902 h 4271829"/>
              <a:gd name="connsiteX633" fmla="*/ 1979809 w 2439037"/>
              <a:gd name="connsiteY633" fmla="*/ 295698 h 4271829"/>
              <a:gd name="connsiteX634" fmla="*/ 1976580 w 2439037"/>
              <a:gd name="connsiteY634" fmla="*/ 298903 h 4271829"/>
              <a:gd name="connsiteX635" fmla="*/ 1917725 w 2439037"/>
              <a:gd name="connsiteY635" fmla="*/ 279137 h 4271829"/>
              <a:gd name="connsiteX636" fmla="*/ 1949434 w 2439037"/>
              <a:gd name="connsiteY636" fmla="*/ 326827 h 4271829"/>
              <a:gd name="connsiteX637" fmla="*/ 1950434 w 2439037"/>
              <a:gd name="connsiteY637" fmla="*/ 326827 h 4271829"/>
              <a:gd name="connsiteX638" fmla="*/ 1953482 w 2439037"/>
              <a:gd name="connsiteY638" fmla="*/ 324673 h 4271829"/>
              <a:gd name="connsiteX639" fmla="*/ 1951701 w 2439037"/>
              <a:gd name="connsiteY639" fmla="*/ 320617 h 4271829"/>
              <a:gd name="connsiteX640" fmla="*/ 1951453 w 2439037"/>
              <a:gd name="connsiteY640" fmla="*/ 320520 h 4271829"/>
              <a:gd name="connsiteX641" fmla="*/ 1926384 w 2439037"/>
              <a:gd name="connsiteY641" fmla="*/ 268975 h 4271829"/>
              <a:gd name="connsiteX642" fmla="*/ 1952930 w 2439037"/>
              <a:gd name="connsiteY642" fmla="*/ 243399 h 4271829"/>
              <a:gd name="connsiteX643" fmla="*/ 1952930 w 2439037"/>
              <a:gd name="connsiteY643" fmla="*/ 263370 h 4271829"/>
              <a:gd name="connsiteX644" fmla="*/ 1956149 w 2439037"/>
              <a:gd name="connsiteY644" fmla="*/ 266574 h 4271829"/>
              <a:gd name="connsiteX645" fmla="*/ 1959387 w 2439037"/>
              <a:gd name="connsiteY645" fmla="*/ 263370 h 4271829"/>
              <a:gd name="connsiteX646" fmla="*/ 1959387 w 2439037"/>
              <a:gd name="connsiteY646" fmla="*/ 234093 h 4271829"/>
              <a:gd name="connsiteX647" fmla="*/ 1956149 w 2439037"/>
              <a:gd name="connsiteY647" fmla="*/ 230846 h 4271829"/>
              <a:gd name="connsiteX648" fmla="*/ 1926784 w 2439037"/>
              <a:gd name="connsiteY648" fmla="*/ 230846 h 4271829"/>
              <a:gd name="connsiteX649" fmla="*/ 1923450 w 2439037"/>
              <a:gd name="connsiteY649" fmla="*/ 234093 h 4271829"/>
              <a:gd name="connsiteX650" fmla="*/ 1926688 w 2439037"/>
              <a:gd name="connsiteY650" fmla="*/ 237293 h 4271829"/>
              <a:gd name="connsiteX651" fmla="*/ 1926784 w 2439037"/>
              <a:gd name="connsiteY651" fmla="*/ 237293 h 4271829"/>
              <a:gd name="connsiteX652" fmla="*/ 1951187 w 2439037"/>
              <a:gd name="connsiteY652" fmla="*/ 237293 h 4271829"/>
              <a:gd name="connsiteX653" fmla="*/ 1917725 w 2439037"/>
              <a:gd name="connsiteY653" fmla="*/ 279137 h 4271829"/>
              <a:gd name="connsiteX654" fmla="*/ 1853070 w 2439037"/>
              <a:gd name="connsiteY654" fmla="*/ 186802 h 4271829"/>
              <a:gd name="connsiteX655" fmla="*/ 1898056 w 2439037"/>
              <a:gd name="connsiteY655" fmla="*/ 213178 h 4271829"/>
              <a:gd name="connsiteX656" fmla="*/ 1898609 w 2439037"/>
              <a:gd name="connsiteY656" fmla="*/ 213178 h 4271829"/>
              <a:gd name="connsiteX657" fmla="*/ 1901485 w 2439037"/>
              <a:gd name="connsiteY657" fmla="*/ 216234 h 4271829"/>
              <a:gd name="connsiteX658" fmla="*/ 1898161 w 2439037"/>
              <a:gd name="connsiteY658" fmla="*/ 228247 h 4271829"/>
              <a:gd name="connsiteX659" fmla="*/ 1888007 w 2439037"/>
              <a:gd name="connsiteY659" fmla="*/ 243952 h 4271829"/>
              <a:gd name="connsiteX660" fmla="*/ 1878739 w 2439037"/>
              <a:gd name="connsiteY660" fmla="*/ 246008 h 4271829"/>
              <a:gd name="connsiteX661" fmla="*/ 1876910 w 2439037"/>
              <a:gd name="connsiteY661" fmla="*/ 247101 h 4271829"/>
              <a:gd name="connsiteX662" fmla="*/ 1859728 w 2439037"/>
              <a:gd name="connsiteY662" fmla="*/ 268175 h 4271829"/>
              <a:gd name="connsiteX663" fmla="*/ 1853441 w 2439037"/>
              <a:gd name="connsiteY663" fmla="*/ 186505 h 4271829"/>
              <a:gd name="connsiteX664" fmla="*/ 2024796 w 2439037"/>
              <a:gd name="connsiteY664" fmla="*/ 221433 h 4271829"/>
              <a:gd name="connsiteX665" fmla="*/ 1963093 w 2439037"/>
              <a:gd name="connsiteY665" fmla="*/ 134862 h 4271829"/>
              <a:gd name="connsiteX666" fmla="*/ 1958111 w 2439037"/>
              <a:gd name="connsiteY666" fmla="*/ 133206 h 4271829"/>
              <a:gd name="connsiteX667" fmla="*/ 1931489 w 2439037"/>
              <a:gd name="connsiteY667" fmla="*/ 129309 h 4271829"/>
              <a:gd name="connsiteX668" fmla="*/ 1850012 w 2439037"/>
              <a:gd name="connsiteY668" fmla="*/ 177999 h 4271829"/>
              <a:gd name="connsiteX669" fmla="*/ 1847164 w 2439037"/>
              <a:gd name="connsiteY669" fmla="*/ 183803 h 4271829"/>
              <a:gd name="connsiteX670" fmla="*/ 1838858 w 2439037"/>
              <a:gd name="connsiteY670" fmla="*/ 221987 h 4271829"/>
              <a:gd name="connsiteX671" fmla="*/ 1855022 w 2439037"/>
              <a:gd name="connsiteY671" fmla="*/ 274184 h 4271829"/>
              <a:gd name="connsiteX672" fmla="*/ 1857604 w 2439037"/>
              <a:gd name="connsiteY672" fmla="*/ 277830 h 4271829"/>
              <a:gd name="connsiteX673" fmla="*/ 1857604 w 2439037"/>
              <a:gd name="connsiteY673" fmla="*/ 278337 h 4271829"/>
              <a:gd name="connsiteX674" fmla="*/ 1905086 w 2439037"/>
              <a:gd name="connsiteY674" fmla="*/ 310358 h 4271829"/>
              <a:gd name="connsiteX675" fmla="*/ 1906019 w 2439037"/>
              <a:gd name="connsiteY675" fmla="*/ 310358 h 4271829"/>
              <a:gd name="connsiteX676" fmla="*/ 1909143 w 2439037"/>
              <a:gd name="connsiteY676" fmla="*/ 308056 h 4271829"/>
              <a:gd name="connsiteX677" fmla="*/ 1906914 w 2439037"/>
              <a:gd name="connsiteY677" fmla="*/ 304005 h 4271829"/>
              <a:gd name="connsiteX678" fmla="*/ 1863052 w 2439037"/>
              <a:gd name="connsiteY678" fmla="*/ 273631 h 4271829"/>
              <a:gd name="connsiteX679" fmla="*/ 1880702 w 2439037"/>
              <a:gd name="connsiteY679" fmla="*/ 252115 h 4271829"/>
              <a:gd name="connsiteX680" fmla="*/ 1889922 w 2439037"/>
              <a:gd name="connsiteY680" fmla="*/ 249962 h 4271829"/>
              <a:gd name="connsiteX681" fmla="*/ 1891226 w 2439037"/>
              <a:gd name="connsiteY681" fmla="*/ 249408 h 4271829"/>
              <a:gd name="connsiteX682" fmla="*/ 1903038 w 2439037"/>
              <a:gd name="connsiteY682" fmla="*/ 231693 h 4271829"/>
              <a:gd name="connsiteX683" fmla="*/ 1906914 w 2439037"/>
              <a:gd name="connsiteY683" fmla="*/ 214024 h 4271829"/>
              <a:gd name="connsiteX684" fmla="*/ 1900561 w 2439037"/>
              <a:gd name="connsiteY684" fmla="*/ 207174 h 4271829"/>
              <a:gd name="connsiteX685" fmla="*/ 1855670 w 2439037"/>
              <a:gd name="connsiteY685" fmla="*/ 181049 h 4271829"/>
              <a:gd name="connsiteX686" fmla="*/ 1931584 w 2439037"/>
              <a:gd name="connsiteY686" fmla="*/ 135615 h 4271829"/>
              <a:gd name="connsiteX687" fmla="*/ 1951901 w 2439037"/>
              <a:gd name="connsiteY687" fmla="*/ 138108 h 4271829"/>
              <a:gd name="connsiteX688" fmla="*/ 1931965 w 2439037"/>
              <a:gd name="connsiteY688" fmla="*/ 182351 h 4271829"/>
              <a:gd name="connsiteX689" fmla="*/ 1967999 w 2439037"/>
              <a:gd name="connsiteY689" fmla="*/ 198058 h 4271829"/>
              <a:gd name="connsiteX690" fmla="*/ 1968722 w 2439037"/>
              <a:gd name="connsiteY690" fmla="*/ 198058 h 4271829"/>
              <a:gd name="connsiteX691" fmla="*/ 1970951 w 2439037"/>
              <a:gd name="connsiteY691" fmla="*/ 198058 h 4271829"/>
              <a:gd name="connsiteX692" fmla="*/ 1974075 w 2439037"/>
              <a:gd name="connsiteY692" fmla="*/ 203565 h 4271829"/>
              <a:gd name="connsiteX693" fmla="*/ 1976951 w 2439037"/>
              <a:gd name="connsiteY693" fmla="*/ 216634 h 4271829"/>
              <a:gd name="connsiteX694" fmla="*/ 1980181 w 2439037"/>
              <a:gd name="connsiteY694" fmla="*/ 219480 h 4271829"/>
              <a:gd name="connsiteX695" fmla="*/ 1983028 w 2439037"/>
              <a:gd name="connsiteY695" fmla="*/ 215880 h 4271829"/>
              <a:gd name="connsiteX696" fmla="*/ 1980076 w 2439037"/>
              <a:gd name="connsiteY696" fmla="*/ 202118 h 4271829"/>
              <a:gd name="connsiteX697" fmla="*/ 1973523 w 2439037"/>
              <a:gd name="connsiteY697" fmla="*/ 192305 h 4271829"/>
              <a:gd name="connsiteX698" fmla="*/ 1966693 w 2439037"/>
              <a:gd name="connsiteY698" fmla="*/ 191505 h 4271829"/>
              <a:gd name="connsiteX699" fmla="*/ 1937871 w 2439037"/>
              <a:gd name="connsiteY699" fmla="*/ 180849 h 4271829"/>
              <a:gd name="connsiteX700" fmla="*/ 1937871 w 2439037"/>
              <a:gd name="connsiteY700" fmla="*/ 180152 h 4271829"/>
              <a:gd name="connsiteX701" fmla="*/ 1959216 w 2439037"/>
              <a:gd name="connsiteY701" fmla="*/ 140108 h 4271829"/>
              <a:gd name="connsiteX702" fmla="*/ 2017595 w 2439037"/>
              <a:gd name="connsiteY702" fmla="*/ 221680 h 4271829"/>
              <a:gd name="connsiteX703" fmla="*/ 2015842 w 2439037"/>
              <a:gd name="connsiteY703" fmla="*/ 238953 h 4271829"/>
              <a:gd name="connsiteX704" fmla="*/ 2018366 w 2439037"/>
              <a:gd name="connsiteY704" fmla="*/ 242799 h 4271829"/>
              <a:gd name="connsiteX705" fmla="*/ 2022214 w 2439037"/>
              <a:gd name="connsiteY705" fmla="*/ 240246 h 4271829"/>
              <a:gd name="connsiteX706" fmla="*/ 2024034 w 2439037"/>
              <a:gd name="connsiteY706" fmla="*/ 221787 h 4271829"/>
              <a:gd name="connsiteX707" fmla="*/ 2212486 w 2439037"/>
              <a:gd name="connsiteY707" fmla="*/ 298903 h 4271829"/>
              <a:gd name="connsiteX708" fmla="*/ 2212486 w 2439037"/>
              <a:gd name="connsiteY708" fmla="*/ 328827 h 4271829"/>
              <a:gd name="connsiteX709" fmla="*/ 2215734 w 2439037"/>
              <a:gd name="connsiteY709" fmla="*/ 332078 h 4271829"/>
              <a:gd name="connsiteX710" fmla="*/ 2245185 w 2439037"/>
              <a:gd name="connsiteY710" fmla="*/ 332078 h 4271829"/>
              <a:gd name="connsiteX711" fmla="*/ 2248414 w 2439037"/>
              <a:gd name="connsiteY711" fmla="*/ 328827 h 4271829"/>
              <a:gd name="connsiteX712" fmla="*/ 2245185 w 2439037"/>
              <a:gd name="connsiteY712" fmla="*/ 325627 h 4271829"/>
              <a:gd name="connsiteX713" fmla="*/ 2220716 w 2439037"/>
              <a:gd name="connsiteY713" fmla="*/ 325627 h 4271829"/>
              <a:gd name="connsiteX714" fmla="*/ 2252243 w 2439037"/>
              <a:gd name="connsiteY714" fmla="*/ 267077 h 4271829"/>
              <a:gd name="connsiteX715" fmla="*/ 2222459 w 2439037"/>
              <a:gd name="connsiteY715" fmla="*/ 236092 h 4271829"/>
              <a:gd name="connsiteX716" fmla="*/ 2218448 w 2439037"/>
              <a:gd name="connsiteY716" fmla="*/ 237948 h 4271829"/>
              <a:gd name="connsiteX717" fmla="*/ 2218420 w 2439037"/>
              <a:gd name="connsiteY717" fmla="*/ 238046 h 4271829"/>
              <a:gd name="connsiteX718" fmla="*/ 2220373 w 2439037"/>
              <a:gd name="connsiteY718" fmla="*/ 242152 h 4271829"/>
              <a:gd name="connsiteX719" fmla="*/ 2220449 w 2439037"/>
              <a:gd name="connsiteY719" fmla="*/ 242199 h 4271829"/>
              <a:gd name="connsiteX720" fmla="*/ 2245824 w 2439037"/>
              <a:gd name="connsiteY720" fmla="*/ 293499 h 4271829"/>
              <a:gd name="connsiteX721" fmla="*/ 2218954 w 2439037"/>
              <a:gd name="connsiteY721" fmla="*/ 319320 h 4271829"/>
              <a:gd name="connsiteX722" fmla="*/ 2218954 w 2439037"/>
              <a:gd name="connsiteY722" fmla="*/ 298902 h 4271829"/>
              <a:gd name="connsiteX723" fmla="*/ 2215734 w 2439037"/>
              <a:gd name="connsiteY723" fmla="*/ 295698 h 4271829"/>
              <a:gd name="connsiteX724" fmla="*/ 2212486 w 2439037"/>
              <a:gd name="connsiteY724" fmla="*/ 298903 h 4271829"/>
              <a:gd name="connsiteX725" fmla="*/ 2153650 w 2439037"/>
              <a:gd name="connsiteY725" fmla="*/ 279137 h 4271829"/>
              <a:gd name="connsiteX726" fmla="*/ 2184787 w 2439037"/>
              <a:gd name="connsiteY726" fmla="*/ 326827 h 4271829"/>
              <a:gd name="connsiteX727" fmla="*/ 2185778 w 2439037"/>
              <a:gd name="connsiteY727" fmla="*/ 326827 h 4271829"/>
              <a:gd name="connsiteX728" fmla="*/ 2189073 w 2439037"/>
              <a:gd name="connsiteY728" fmla="*/ 323618 h 4271829"/>
              <a:gd name="connsiteX729" fmla="*/ 2186911 w 2439037"/>
              <a:gd name="connsiteY729" fmla="*/ 320520 h 4271829"/>
              <a:gd name="connsiteX730" fmla="*/ 2161508 w 2439037"/>
              <a:gd name="connsiteY730" fmla="*/ 269277 h 4271829"/>
              <a:gd name="connsiteX731" fmla="*/ 2188387 w 2439037"/>
              <a:gd name="connsiteY731" fmla="*/ 243399 h 4271829"/>
              <a:gd name="connsiteX732" fmla="*/ 2188387 w 2439037"/>
              <a:gd name="connsiteY732" fmla="*/ 263370 h 4271829"/>
              <a:gd name="connsiteX733" fmla="*/ 2191617 w 2439037"/>
              <a:gd name="connsiteY733" fmla="*/ 266574 h 4271829"/>
              <a:gd name="connsiteX734" fmla="*/ 2194836 w 2439037"/>
              <a:gd name="connsiteY734" fmla="*/ 263370 h 4271829"/>
              <a:gd name="connsiteX735" fmla="*/ 2194836 w 2439037"/>
              <a:gd name="connsiteY735" fmla="*/ 234093 h 4271829"/>
              <a:gd name="connsiteX736" fmla="*/ 2191617 w 2439037"/>
              <a:gd name="connsiteY736" fmla="*/ 230846 h 4271829"/>
              <a:gd name="connsiteX737" fmla="*/ 2162137 w 2439037"/>
              <a:gd name="connsiteY737" fmla="*/ 230846 h 4271829"/>
              <a:gd name="connsiteX738" fmla="*/ 2158917 w 2439037"/>
              <a:gd name="connsiteY738" fmla="*/ 234093 h 4271829"/>
              <a:gd name="connsiteX739" fmla="*/ 2161956 w 2439037"/>
              <a:gd name="connsiteY739" fmla="*/ 237293 h 4271829"/>
              <a:gd name="connsiteX740" fmla="*/ 2162137 w 2439037"/>
              <a:gd name="connsiteY740" fmla="*/ 237293 h 4271829"/>
              <a:gd name="connsiteX741" fmla="*/ 2186531 w 2439037"/>
              <a:gd name="connsiteY741" fmla="*/ 237293 h 4271829"/>
              <a:gd name="connsiteX742" fmla="*/ 2153107 w 2439037"/>
              <a:gd name="connsiteY742" fmla="*/ 279137 h 4271829"/>
              <a:gd name="connsiteX743" fmla="*/ 2088423 w 2439037"/>
              <a:gd name="connsiteY743" fmla="*/ 186802 h 4271829"/>
              <a:gd name="connsiteX744" fmla="*/ 2133409 w 2439037"/>
              <a:gd name="connsiteY744" fmla="*/ 213178 h 4271829"/>
              <a:gd name="connsiteX745" fmla="*/ 2133962 w 2439037"/>
              <a:gd name="connsiteY745" fmla="*/ 213178 h 4271829"/>
              <a:gd name="connsiteX746" fmla="*/ 2136838 w 2439037"/>
              <a:gd name="connsiteY746" fmla="*/ 216234 h 4271829"/>
              <a:gd name="connsiteX747" fmla="*/ 2133524 w 2439037"/>
              <a:gd name="connsiteY747" fmla="*/ 228247 h 4271829"/>
              <a:gd name="connsiteX748" fmla="*/ 2123456 w 2439037"/>
              <a:gd name="connsiteY748" fmla="*/ 243952 h 4271829"/>
              <a:gd name="connsiteX749" fmla="*/ 2113740 w 2439037"/>
              <a:gd name="connsiteY749" fmla="*/ 246008 h 4271829"/>
              <a:gd name="connsiteX750" fmla="*/ 2111893 w 2439037"/>
              <a:gd name="connsiteY750" fmla="*/ 247101 h 4271829"/>
              <a:gd name="connsiteX751" fmla="*/ 2094805 w 2439037"/>
              <a:gd name="connsiteY751" fmla="*/ 268175 h 4271829"/>
              <a:gd name="connsiteX752" fmla="*/ 2088423 w 2439037"/>
              <a:gd name="connsiteY752" fmla="*/ 186505 h 4271829"/>
              <a:gd name="connsiteX753" fmla="*/ 2259768 w 2439037"/>
              <a:gd name="connsiteY753" fmla="*/ 221433 h 4271829"/>
              <a:gd name="connsiteX754" fmla="*/ 2198818 w 2439037"/>
              <a:gd name="connsiteY754" fmla="*/ 134862 h 4271829"/>
              <a:gd name="connsiteX755" fmla="*/ 2193912 w 2439037"/>
              <a:gd name="connsiteY755" fmla="*/ 133206 h 4271829"/>
              <a:gd name="connsiteX756" fmla="*/ 2167223 w 2439037"/>
              <a:gd name="connsiteY756" fmla="*/ 129309 h 4271829"/>
              <a:gd name="connsiteX757" fmla="*/ 2085747 w 2439037"/>
              <a:gd name="connsiteY757" fmla="*/ 177999 h 4271829"/>
              <a:gd name="connsiteX758" fmla="*/ 2082899 w 2439037"/>
              <a:gd name="connsiteY758" fmla="*/ 183803 h 4271829"/>
              <a:gd name="connsiteX759" fmla="*/ 2090747 w 2439037"/>
              <a:gd name="connsiteY759" fmla="*/ 274184 h 4271829"/>
              <a:gd name="connsiteX760" fmla="*/ 2093338 w 2439037"/>
              <a:gd name="connsiteY760" fmla="*/ 277830 h 4271829"/>
              <a:gd name="connsiteX761" fmla="*/ 2093338 w 2439037"/>
              <a:gd name="connsiteY761" fmla="*/ 278337 h 4271829"/>
              <a:gd name="connsiteX762" fmla="*/ 2140439 w 2439037"/>
              <a:gd name="connsiteY762" fmla="*/ 310758 h 4271829"/>
              <a:gd name="connsiteX763" fmla="*/ 2141382 w 2439037"/>
              <a:gd name="connsiteY763" fmla="*/ 310758 h 4271829"/>
              <a:gd name="connsiteX764" fmla="*/ 2144420 w 2439037"/>
              <a:gd name="connsiteY764" fmla="*/ 308404 h 4271829"/>
              <a:gd name="connsiteX765" fmla="*/ 2142296 w 2439037"/>
              <a:gd name="connsiteY765" fmla="*/ 304358 h 4271829"/>
              <a:gd name="connsiteX766" fmla="*/ 2098329 w 2439037"/>
              <a:gd name="connsiteY766" fmla="*/ 273984 h 4271829"/>
              <a:gd name="connsiteX767" fmla="*/ 2115979 w 2439037"/>
              <a:gd name="connsiteY767" fmla="*/ 252459 h 4271829"/>
              <a:gd name="connsiteX768" fmla="*/ 2125218 w 2439037"/>
              <a:gd name="connsiteY768" fmla="*/ 250306 h 4271829"/>
              <a:gd name="connsiteX769" fmla="*/ 2126485 w 2439037"/>
              <a:gd name="connsiteY769" fmla="*/ 249762 h 4271829"/>
              <a:gd name="connsiteX770" fmla="*/ 2138420 w 2439037"/>
              <a:gd name="connsiteY770" fmla="*/ 232046 h 4271829"/>
              <a:gd name="connsiteX771" fmla="*/ 2142201 w 2439037"/>
              <a:gd name="connsiteY771" fmla="*/ 214377 h 4271829"/>
              <a:gd name="connsiteX772" fmla="*/ 2135924 w 2439037"/>
              <a:gd name="connsiteY772" fmla="*/ 207574 h 4271829"/>
              <a:gd name="connsiteX773" fmla="*/ 2091414 w 2439037"/>
              <a:gd name="connsiteY773" fmla="*/ 181049 h 4271829"/>
              <a:gd name="connsiteX774" fmla="*/ 2167223 w 2439037"/>
              <a:gd name="connsiteY774" fmla="*/ 135615 h 4271829"/>
              <a:gd name="connsiteX775" fmla="*/ 2187559 w 2439037"/>
              <a:gd name="connsiteY775" fmla="*/ 138108 h 4271829"/>
              <a:gd name="connsiteX776" fmla="*/ 2167595 w 2439037"/>
              <a:gd name="connsiteY776" fmla="*/ 182351 h 4271829"/>
              <a:gd name="connsiteX777" fmla="*/ 2203619 w 2439037"/>
              <a:gd name="connsiteY777" fmla="*/ 198058 h 4271829"/>
              <a:gd name="connsiteX778" fmla="*/ 2204352 w 2439037"/>
              <a:gd name="connsiteY778" fmla="*/ 198058 h 4271829"/>
              <a:gd name="connsiteX779" fmla="*/ 2206676 w 2439037"/>
              <a:gd name="connsiteY779" fmla="*/ 198058 h 4271829"/>
              <a:gd name="connsiteX780" fmla="*/ 2209800 w 2439037"/>
              <a:gd name="connsiteY780" fmla="*/ 203565 h 4271829"/>
              <a:gd name="connsiteX781" fmla="*/ 2212581 w 2439037"/>
              <a:gd name="connsiteY781" fmla="*/ 216634 h 4271829"/>
              <a:gd name="connsiteX782" fmla="*/ 2215801 w 2439037"/>
              <a:gd name="connsiteY782" fmla="*/ 219480 h 4271829"/>
              <a:gd name="connsiteX783" fmla="*/ 2218687 w 2439037"/>
              <a:gd name="connsiteY783" fmla="*/ 215880 h 4271829"/>
              <a:gd name="connsiteX784" fmla="*/ 2215734 w 2439037"/>
              <a:gd name="connsiteY784" fmla="*/ 202118 h 4271829"/>
              <a:gd name="connsiteX785" fmla="*/ 2209257 w 2439037"/>
              <a:gd name="connsiteY785" fmla="*/ 192305 h 4271829"/>
              <a:gd name="connsiteX786" fmla="*/ 2202323 w 2439037"/>
              <a:gd name="connsiteY786" fmla="*/ 191505 h 4271829"/>
              <a:gd name="connsiteX787" fmla="*/ 2173500 w 2439037"/>
              <a:gd name="connsiteY787" fmla="*/ 180849 h 4271829"/>
              <a:gd name="connsiteX788" fmla="*/ 2173500 w 2439037"/>
              <a:gd name="connsiteY788" fmla="*/ 180152 h 4271829"/>
              <a:gd name="connsiteX789" fmla="*/ 2194950 w 2439037"/>
              <a:gd name="connsiteY789" fmla="*/ 140108 h 4271829"/>
              <a:gd name="connsiteX790" fmla="*/ 2253215 w 2439037"/>
              <a:gd name="connsiteY790" fmla="*/ 221680 h 4271829"/>
              <a:gd name="connsiteX791" fmla="*/ 2251462 w 2439037"/>
              <a:gd name="connsiteY791" fmla="*/ 238953 h 4271829"/>
              <a:gd name="connsiteX792" fmla="*/ 2254072 w 2439037"/>
              <a:gd name="connsiteY792" fmla="*/ 242855 h 4271829"/>
              <a:gd name="connsiteX793" fmla="*/ 2257844 w 2439037"/>
              <a:gd name="connsiteY793" fmla="*/ 240246 h 4271829"/>
              <a:gd name="connsiteX794" fmla="*/ 2259711 w 2439037"/>
              <a:gd name="connsiteY794" fmla="*/ 221787 h 4271829"/>
              <a:gd name="connsiteX795" fmla="*/ 209169 w 2439037"/>
              <a:gd name="connsiteY795" fmla="*/ 534554 h 4271829"/>
              <a:gd name="connsiteX796" fmla="*/ 209169 w 2439037"/>
              <a:gd name="connsiteY796" fmla="*/ 564031 h 4271829"/>
              <a:gd name="connsiteX797" fmla="*/ 212388 w 2439037"/>
              <a:gd name="connsiteY797" fmla="*/ 567231 h 4271829"/>
              <a:gd name="connsiteX798" fmla="*/ 241839 w 2439037"/>
              <a:gd name="connsiteY798" fmla="*/ 567231 h 4271829"/>
              <a:gd name="connsiteX799" fmla="*/ 245097 w 2439037"/>
              <a:gd name="connsiteY799" fmla="*/ 564031 h 4271829"/>
              <a:gd name="connsiteX800" fmla="*/ 241868 w 2439037"/>
              <a:gd name="connsiteY800" fmla="*/ 560775 h 4271829"/>
              <a:gd name="connsiteX801" fmla="*/ 241839 w 2439037"/>
              <a:gd name="connsiteY801" fmla="*/ 560775 h 4271829"/>
              <a:gd name="connsiteX802" fmla="*/ 217303 w 2439037"/>
              <a:gd name="connsiteY802" fmla="*/ 560775 h 4271829"/>
              <a:gd name="connsiteX803" fmla="*/ 248821 w 2439037"/>
              <a:gd name="connsiteY803" fmla="*/ 502234 h 4271829"/>
              <a:gd name="connsiteX804" fmla="*/ 219047 w 2439037"/>
              <a:gd name="connsiteY804" fmla="*/ 471297 h 4271829"/>
              <a:gd name="connsiteX805" fmla="*/ 215198 w 2439037"/>
              <a:gd name="connsiteY805" fmla="*/ 473753 h 4271829"/>
              <a:gd name="connsiteX806" fmla="*/ 217008 w 2439037"/>
              <a:gd name="connsiteY806" fmla="*/ 477352 h 4271829"/>
              <a:gd name="connsiteX807" fmla="*/ 242268 w 2439037"/>
              <a:gd name="connsiteY807" fmla="*/ 528856 h 4271829"/>
              <a:gd name="connsiteX808" fmla="*/ 215522 w 2439037"/>
              <a:gd name="connsiteY808" fmla="*/ 554622 h 4271829"/>
              <a:gd name="connsiteX809" fmla="*/ 215522 w 2439037"/>
              <a:gd name="connsiteY809" fmla="*/ 534554 h 4271829"/>
              <a:gd name="connsiteX810" fmla="*/ 212293 w 2439037"/>
              <a:gd name="connsiteY810" fmla="*/ 531303 h 4271829"/>
              <a:gd name="connsiteX811" fmla="*/ 209074 w 2439037"/>
              <a:gd name="connsiteY811" fmla="*/ 534554 h 4271829"/>
              <a:gd name="connsiteX812" fmla="*/ 150219 w 2439037"/>
              <a:gd name="connsiteY812" fmla="*/ 514787 h 4271829"/>
              <a:gd name="connsiteX813" fmla="*/ 181918 w 2439037"/>
              <a:gd name="connsiteY813" fmla="*/ 562529 h 4271829"/>
              <a:gd name="connsiteX814" fmla="*/ 182918 w 2439037"/>
              <a:gd name="connsiteY814" fmla="*/ 562529 h 4271829"/>
              <a:gd name="connsiteX815" fmla="*/ 186051 w 2439037"/>
              <a:gd name="connsiteY815" fmla="*/ 559031 h 4271829"/>
              <a:gd name="connsiteX816" fmla="*/ 184023 w 2439037"/>
              <a:gd name="connsiteY816" fmla="*/ 556175 h 4271829"/>
              <a:gd name="connsiteX817" fmla="*/ 158648 w 2439037"/>
              <a:gd name="connsiteY817" fmla="*/ 504881 h 4271829"/>
              <a:gd name="connsiteX818" fmla="*/ 185518 w 2439037"/>
              <a:gd name="connsiteY818" fmla="*/ 479059 h 4271829"/>
              <a:gd name="connsiteX819" fmla="*/ 185518 w 2439037"/>
              <a:gd name="connsiteY819" fmla="*/ 498974 h 4271829"/>
              <a:gd name="connsiteX820" fmla="*/ 188547 w 2439037"/>
              <a:gd name="connsiteY820" fmla="*/ 502234 h 4271829"/>
              <a:gd name="connsiteX821" fmla="*/ 188747 w 2439037"/>
              <a:gd name="connsiteY821" fmla="*/ 502234 h 4271829"/>
              <a:gd name="connsiteX822" fmla="*/ 191986 w 2439037"/>
              <a:gd name="connsiteY822" fmla="*/ 498974 h 4271829"/>
              <a:gd name="connsiteX823" fmla="*/ 191986 w 2439037"/>
              <a:gd name="connsiteY823" fmla="*/ 469697 h 4271829"/>
              <a:gd name="connsiteX824" fmla="*/ 188747 w 2439037"/>
              <a:gd name="connsiteY824" fmla="*/ 466497 h 4271829"/>
              <a:gd name="connsiteX825" fmla="*/ 159372 w 2439037"/>
              <a:gd name="connsiteY825" fmla="*/ 466497 h 4271829"/>
              <a:gd name="connsiteX826" fmla="*/ 156143 w 2439037"/>
              <a:gd name="connsiteY826" fmla="*/ 469697 h 4271829"/>
              <a:gd name="connsiteX827" fmla="*/ 159172 w 2439037"/>
              <a:gd name="connsiteY827" fmla="*/ 472953 h 4271829"/>
              <a:gd name="connsiteX828" fmla="*/ 159372 w 2439037"/>
              <a:gd name="connsiteY828" fmla="*/ 472953 h 4271829"/>
              <a:gd name="connsiteX829" fmla="*/ 183746 w 2439037"/>
              <a:gd name="connsiteY829" fmla="*/ 472953 h 4271829"/>
              <a:gd name="connsiteX830" fmla="*/ 150314 w 2439037"/>
              <a:gd name="connsiteY830" fmla="*/ 514787 h 4271829"/>
              <a:gd name="connsiteX831" fmla="*/ 85667 w 2439037"/>
              <a:gd name="connsiteY831" fmla="*/ 422402 h 4271829"/>
              <a:gd name="connsiteX832" fmla="*/ 130445 w 2439037"/>
              <a:gd name="connsiteY832" fmla="*/ 448931 h 4271829"/>
              <a:gd name="connsiteX833" fmla="*/ 131026 w 2439037"/>
              <a:gd name="connsiteY833" fmla="*/ 448931 h 4271829"/>
              <a:gd name="connsiteX834" fmla="*/ 133874 w 2439037"/>
              <a:gd name="connsiteY834" fmla="*/ 451991 h 4271829"/>
              <a:gd name="connsiteX835" fmla="*/ 130550 w 2439037"/>
              <a:gd name="connsiteY835" fmla="*/ 464000 h 4271829"/>
              <a:gd name="connsiteX836" fmla="*/ 120491 w 2439037"/>
              <a:gd name="connsiteY836" fmla="*/ 479706 h 4271829"/>
              <a:gd name="connsiteX837" fmla="*/ 110785 w 2439037"/>
              <a:gd name="connsiteY837" fmla="*/ 481715 h 4271829"/>
              <a:gd name="connsiteX838" fmla="*/ 108928 w 2439037"/>
              <a:gd name="connsiteY838" fmla="*/ 482803 h 4271829"/>
              <a:gd name="connsiteX839" fmla="*/ 91840 w 2439037"/>
              <a:gd name="connsiteY839" fmla="*/ 504328 h 4271829"/>
              <a:gd name="connsiteX840" fmla="*/ 85487 w 2439037"/>
              <a:gd name="connsiteY840" fmla="*/ 422802 h 4271829"/>
              <a:gd name="connsiteX841" fmla="*/ 256832 w 2439037"/>
              <a:gd name="connsiteY841" fmla="*/ 457591 h 4271829"/>
              <a:gd name="connsiteX842" fmla="*/ 195758 w 2439037"/>
              <a:gd name="connsiteY842" fmla="*/ 370512 h 4271829"/>
              <a:gd name="connsiteX843" fmla="*/ 190881 w 2439037"/>
              <a:gd name="connsiteY843" fmla="*/ 368913 h 4271829"/>
              <a:gd name="connsiteX844" fmla="*/ 164182 w 2439037"/>
              <a:gd name="connsiteY844" fmla="*/ 364959 h 4271829"/>
              <a:gd name="connsiteX845" fmla="*/ 82705 w 2439037"/>
              <a:gd name="connsiteY845" fmla="*/ 413649 h 4271829"/>
              <a:gd name="connsiteX846" fmla="*/ 79829 w 2439037"/>
              <a:gd name="connsiteY846" fmla="*/ 419454 h 4271829"/>
              <a:gd name="connsiteX847" fmla="*/ 87963 w 2439037"/>
              <a:gd name="connsiteY847" fmla="*/ 509788 h 4271829"/>
              <a:gd name="connsiteX848" fmla="*/ 90564 w 2439037"/>
              <a:gd name="connsiteY848" fmla="*/ 513495 h 4271829"/>
              <a:gd name="connsiteX849" fmla="*/ 90564 w 2439037"/>
              <a:gd name="connsiteY849" fmla="*/ 513941 h 4271829"/>
              <a:gd name="connsiteX850" fmla="*/ 137665 w 2439037"/>
              <a:gd name="connsiteY850" fmla="*/ 546363 h 4271829"/>
              <a:gd name="connsiteX851" fmla="*/ 138579 w 2439037"/>
              <a:gd name="connsiteY851" fmla="*/ 546363 h 4271829"/>
              <a:gd name="connsiteX852" fmla="*/ 141637 w 2439037"/>
              <a:gd name="connsiteY852" fmla="*/ 544069 h 4271829"/>
              <a:gd name="connsiteX853" fmla="*/ 139532 w 2439037"/>
              <a:gd name="connsiteY853" fmla="*/ 540010 h 4271829"/>
              <a:gd name="connsiteX854" fmla="*/ 139503 w 2439037"/>
              <a:gd name="connsiteY854" fmla="*/ 540010 h 4271829"/>
              <a:gd name="connsiteX855" fmla="*/ 95545 w 2439037"/>
              <a:gd name="connsiteY855" fmla="*/ 509634 h 4271829"/>
              <a:gd name="connsiteX856" fmla="*/ 113186 w 2439037"/>
              <a:gd name="connsiteY856" fmla="*/ 488119 h 4271829"/>
              <a:gd name="connsiteX857" fmla="*/ 122415 w 2439037"/>
              <a:gd name="connsiteY857" fmla="*/ 486059 h 4271829"/>
              <a:gd name="connsiteX858" fmla="*/ 123730 w 2439037"/>
              <a:gd name="connsiteY858" fmla="*/ 485412 h 4271829"/>
              <a:gd name="connsiteX859" fmla="*/ 135636 w 2439037"/>
              <a:gd name="connsiteY859" fmla="*/ 467698 h 4271829"/>
              <a:gd name="connsiteX860" fmla="*/ 139408 w 2439037"/>
              <a:gd name="connsiteY860" fmla="*/ 450029 h 4271829"/>
              <a:gd name="connsiteX861" fmla="*/ 133122 w 2439037"/>
              <a:gd name="connsiteY861" fmla="*/ 443285 h 4271829"/>
              <a:gd name="connsiteX862" fmla="*/ 87963 w 2439037"/>
              <a:gd name="connsiteY862" fmla="*/ 416956 h 4271829"/>
              <a:gd name="connsiteX863" fmla="*/ 184118 w 2439037"/>
              <a:gd name="connsiteY863" fmla="*/ 373913 h 4271829"/>
              <a:gd name="connsiteX864" fmla="*/ 164182 w 2439037"/>
              <a:gd name="connsiteY864" fmla="*/ 418156 h 4271829"/>
              <a:gd name="connsiteX865" fmla="*/ 200206 w 2439037"/>
              <a:gd name="connsiteY865" fmla="*/ 433871 h 4271829"/>
              <a:gd name="connsiteX866" fmla="*/ 200939 w 2439037"/>
              <a:gd name="connsiteY866" fmla="*/ 433871 h 4271829"/>
              <a:gd name="connsiteX867" fmla="*/ 203235 w 2439037"/>
              <a:gd name="connsiteY867" fmla="*/ 433871 h 4271829"/>
              <a:gd name="connsiteX868" fmla="*/ 206387 w 2439037"/>
              <a:gd name="connsiteY868" fmla="*/ 439523 h 4271829"/>
              <a:gd name="connsiteX869" fmla="*/ 209169 w 2439037"/>
              <a:gd name="connsiteY869" fmla="*/ 452438 h 4271829"/>
              <a:gd name="connsiteX870" fmla="*/ 212388 w 2439037"/>
              <a:gd name="connsiteY870" fmla="*/ 455285 h 4271829"/>
              <a:gd name="connsiteX871" fmla="*/ 215246 w 2439037"/>
              <a:gd name="connsiteY871" fmla="*/ 451731 h 4271829"/>
              <a:gd name="connsiteX872" fmla="*/ 215246 w 2439037"/>
              <a:gd name="connsiteY872" fmla="*/ 451684 h 4271829"/>
              <a:gd name="connsiteX873" fmla="*/ 212293 w 2439037"/>
              <a:gd name="connsiteY873" fmla="*/ 437922 h 4271829"/>
              <a:gd name="connsiteX874" fmla="*/ 205835 w 2439037"/>
              <a:gd name="connsiteY874" fmla="*/ 428156 h 4271829"/>
              <a:gd name="connsiteX875" fmla="*/ 198911 w 2439037"/>
              <a:gd name="connsiteY875" fmla="*/ 427309 h 4271829"/>
              <a:gd name="connsiteX876" fmla="*/ 170088 w 2439037"/>
              <a:gd name="connsiteY876" fmla="*/ 416701 h 4271829"/>
              <a:gd name="connsiteX877" fmla="*/ 170088 w 2439037"/>
              <a:gd name="connsiteY877" fmla="*/ 415956 h 4271829"/>
              <a:gd name="connsiteX878" fmla="*/ 191528 w 2439037"/>
              <a:gd name="connsiteY878" fmla="*/ 376065 h 4271829"/>
              <a:gd name="connsiteX879" fmla="*/ 249803 w 2439037"/>
              <a:gd name="connsiteY879" fmla="*/ 457544 h 4271829"/>
              <a:gd name="connsiteX880" fmla="*/ 248050 w 2439037"/>
              <a:gd name="connsiteY880" fmla="*/ 474799 h 4271829"/>
              <a:gd name="connsiteX881" fmla="*/ 250631 w 2439037"/>
              <a:gd name="connsiteY881" fmla="*/ 478659 h 4271829"/>
              <a:gd name="connsiteX882" fmla="*/ 254403 w 2439037"/>
              <a:gd name="connsiteY882" fmla="*/ 476106 h 4271829"/>
              <a:gd name="connsiteX883" fmla="*/ 254432 w 2439037"/>
              <a:gd name="connsiteY883" fmla="*/ 476106 h 4271829"/>
              <a:gd name="connsiteX884" fmla="*/ 256261 w 2439037"/>
              <a:gd name="connsiteY884" fmla="*/ 457591 h 4271829"/>
              <a:gd name="connsiteX885" fmla="*/ 444798 w 2439037"/>
              <a:gd name="connsiteY885" fmla="*/ 534554 h 4271829"/>
              <a:gd name="connsiteX886" fmla="*/ 444798 w 2439037"/>
              <a:gd name="connsiteY886" fmla="*/ 564031 h 4271829"/>
              <a:gd name="connsiteX887" fmla="*/ 448027 w 2439037"/>
              <a:gd name="connsiteY887" fmla="*/ 567231 h 4271829"/>
              <a:gd name="connsiteX888" fmla="*/ 477498 w 2439037"/>
              <a:gd name="connsiteY888" fmla="*/ 567231 h 4271829"/>
              <a:gd name="connsiteX889" fmla="*/ 480726 w 2439037"/>
              <a:gd name="connsiteY889" fmla="*/ 564031 h 4271829"/>
              <a:gd name="connsiteX890" fmla="*/ 477498 w 2439037"/>
              <a:gd name="connsiteY890" fmla="*/ 560775 h 4271829"/>
              <a:gd name="connsiteX891" fmla="*/ 452999 w 2439037"/>
              <a:gd name="connsiteY891" fmla="*/ 560775 h 4271829"/>
              <a:gd name="connsiteX892" fmla="*/ 484603 w 2439037"/>
              <a:gd name="connsiteY892" fmla="*/ 502271 h 4271829"/>
              <a:gd name="connsiteX893" fmla="*/ 454857 w 2439037"/>
              <a:gd name="connsiteY893" fmla="*/ 471297 h 4271829"/>
              <a:gd name="connsiteX894" fmla="*/ 450656 w 2439037"/>
              <a:gd name="connsiteY894" fmla="*/ 473051 h 4271829"/>
              <a:gd name="connsiteX895" fmla="*/ 452409 w 2439037"/>
              <a:gd name="connsiteY895" fmla="*/ 477250 h 4271829"/>
              <a:gd name="connsiteX896" fmla="*/ 452723 w 2439037"/>
              <a:gd name="connsiteY896" fmla="*/ 477352 h 4271829"/>
              <a:gd name="connsiteX897" fmla="*/ 478002 w 2439037"/>
              <a:gd name="connsiteY897" fmla="*/ 528856 h 4271829"/>
              <a:gd name="connsiteX898" fmla="*/ 451247 w 2439037"/>
              <a:gd name="connsiteY898" fmla="*/ 554622 h 4271829"/>
              <a:gd name="connsiteX899" fmla="*/ 451247 w 2439037"/>
              <a:gd name="connsiteY899" fmla="*/ 534554 h 4271829"/>
              <a:gd name="connsiteX900" fmla="*/ 448027 w 2439037"/>
              <a:gd name="connsiteY900" fmla="*/ 531354 h 4271829"/>
              <a:gd name="connsiteX901" fmla="*/ 444798 w 2439037"/>
              <a:gd name="connsiteY901" fmla="*/ 534554 h 4271829"/>
              <a:gd name="connsiteX902" fmla="*/ 385943 w 2439037"/>
              <a:gd name="connsiteY902" fmla="*/ 514787 h 4271829"/>
              <a:gd name="connsiteX903" fmla="*/ 417652 w 2439037"/>
              <a:gd name="connsiteY903" fmla="*/ 562529 h 4271829"/>
              <a:gd name="connsiteX904" fmla="*/ 418652 w 2439037"/>
              <a:gd name="connsiteY904" fmla="*/ 562529 h 4271829"/>
              <a:gd name="connsiteX905" fmla="*/ 422405 w 2439037"/>
              <a:gd name="connsiteY905" fmla="*/ 559929 h 4271829"/>
              <a:gd name="connsiteX906" fmla="*/ 419776 w 2439037"/>
              <a:gd name="connsiteY906" fmla="*/ 556175 h 4271829"/>
              <a:gd name="connsiteX907" fmla="*/ 394382 w 2439037"/>
              <a:gd name="connsiteY907" fmla="*/ 504881 h 4271829"/>
              <a:gd name="connsiteX908" fmla="*/ 421253 w 2439037"/>
              <a:gd name="connsiteY908" fmla="*/ 479059 h 4271829"/>
              <a:gd name="connsiteX909" fmla="*/ 421253 w 2439037"/>
              <a:gd name="connsiteY909" fmla="*/ 498974 h 4271829"/>
              <a:gd name="connsiteX910" fmla="*/ 424282 w 2439037"/>
              <a:gd name="connsiteY910" fmla="*/ 502234 h 4271829"/>
              <a:gd name="connsiteX911" fmla="*/ 424482 w 2439037"/>
              <a:gd name="connsiteY911" fmla="*/ 502234 h 4271829"/>
              <a:gd name="connsiteX912" fmla="*/ 427711 w 2439037"/>
              <a:gd name="connsiteY912" fmla="*/ 498974 h 4271829"/>
              <a:gd name="connsiteX913" fmla="*/ 427711 w 2439037"/>
              <a:gd name="connsiteY913" fmla="*/ 469697 h 4271829"/>
              <a:gd name="connsiteX914" fmla="*/ 424482 w 2439037"/>
              <a:gd name="connsiteY914" fmla="*/ 466497 h 4271829"/>
              <a:gd name="connsiteX915" fmla="*/ 395001 w 2439037"/>
              <a:gd name="connsiteY915" fmla="*/ 466497 h 4271829"/>
              <a:gd name="connsiteX916" fmla="*/ 391782 w 2439037"/>
              <a:gd name="connsiteY916" fmla="*/ 469697 h 4271829"/>
              <a:gd name="connsiteX917" fmla="*/ 394830 w 2439037"/>
              <a:gd name="connsiteY917" fmla="*/ 472953 h 4271829"/>
              <a:gd name="connsiteX918" fmla="*/ 395001 w 2439037"/>
              <a:gd name="connsiteY918" fmla="*/ 472953 h 4271829"/>
              <a:gd name="connsiteX919" fmla="*/ 419405 w 2439037"/>
              <a:gd name="connsiteY919" fmla="*/ 472953 h 4271829"/>
              <a:gd name="connsiteX920" fmla="*/ 385943 w 2439037"/>
              <a:gd name="connsiteY920" fmla="*/ 514787 h 4271829"/>
              <a:gd name="connsiteX921" fmla="*/ 321287 w 2439037"/>
              <a:gd name="connsiteY921" fmla="*/ 422402 h 4271829"/>
              <a:gd name="connsiteX922" fmla="*/ 366179 w 2439037"/>
              <a:gd name="connsiteY922" fmla="*/ 448931 h 4271829"/>
              <a:gd name="connsiteX923" fmla="*/ 366655 w 2439037"/>
              <a:gd name="connsiteY923" fmla="*/ 448931 h 4271829"/>
              <a:gd name="connsiteX924" fmla="*/ 369503 w 2439037"/>
              <a:gd name="connsiteY924" fmla="*/ 451991 h 4271829"/>
              <a:gd name="connsiteX925" fmla="*/ 366179 w 2439037"/>
              <a:gd name="connsiteY925" fmla="*/ 464000 h 4271829"/>
              <a:gd name="connsiteX926" fmla="*/ 356121 w 2439037"/>
              <a:gd name="connsiteY926" fmla="*/ 479706 h 4271829"/>
              <a:gd name="connsiteX927" fmla="*/ 346605 w 2439037"/>
              <a:gd name="connsiteY927" fmla="*/ 482166 h 4271829"/>
              <a:gd name="connsiteX928" fmla="*/ 344757 w 2439037"/>
              <a:gd name="connsiteY928" fmla="*/ 483305 h 4271829"/>
              <a:gd name="connsiteX929" fmla="*/ 327498 w 2439037"/>
              <a:gd name="connsiteY929" fmla="*/ 504328 h 4271829"/>
              <a:gd name="connsiteX930" fmla="*/ 321116 w 2439037"/>
              <a:gd name="connsiteY930" fmla="*/ 422802 h 4271829"/>
              <a:gd name="connsiteX931" fmla="*/ 492461 w 2439037"/>
              <a:gd name="connsiteY931" fmla="*/ 457591 h 4271829"/>
              <a:gd name="connsiteX932" fmla="*/ 431406 w 2439037"/>
              <a:gd name="connsiteY932" fmla="*/ 370512 h 4271829"/>
              <a:gd name="connsiteX933" fmla="*/ 426510 w 2439037"/>
              <a:gd name="connsiteY933" fmla="*/ 368913 h 4271829"/>
              <a:gd name="connsiteX934" fmla="*/ 399907 w 2439037"/>
              <a:gd name="connsiteY934" fmla="*/ 364959 h 4271829"/>
              <a:gd name="connsiteX935" fmla="*/ 318335 w 2439037"/>
              <a:gd name="connsiteY935" fmla="*/ 413649 h 4271829"/>
              <a:gd name="connsiteX936" fmla="*/ 315487 w 2439037"/>
              <a:gd name="connsiteY936" fmla="*/ 419454 h 4271829"/>
              <a:gd name="connsiteX937" fmla="*/ 323316 w 2439037"/>
              <a:gd name="connsiteY937" fmla="*/ 509788 h 4271829"/>
              <a:gd name="connsiteX938" fmla="*/ 325917 w 2439037"/>
              <a:gd name="connsiteY938" fmla="*/ 513495 h 4271829"/>
              <a:gd name="connsiteX939" fmla="*/ 325917 w 2439037"/>
              <a:gd name="connsiteY939" fmla="*/ 513941 h 4271829"/>
              <a:gd name="connsiteX940" fmla="*/ 373027 w 2439037"/>
              <a:gd name="connsiteY940" fmla="*/ 546363 h 4271829"/>
              <a:gd name="connsiteX941" fmla="*/ 373942 w 2439037"/>
              <a:gd name="connsiteY941" fmla="*/ 546363 h 4271829"/>
              <a:gd name="connsiteX942" fmla="*/ 376990 w 2439037"/>
              <a:gd name="connsiteY942" fmla="*/ 544069 h 4271829"/>
              <a:gd name="connsiteX943" fmla="*/ 374885 w 2439037"/>
              <a:gd name="connsiteY943" fmla="*/ 540010 h 4271829"/>
              <a:gd name="connsiteX944" fmla="*/ 374866 w 2439037"/>
              <a:gd name="connsiteY944" fmla="*/ 540010 h 4271829"/>
              <a:gd name="connsiteX945" fmla="*/ 331003 w 2439037"/>
              <a:gd name="connsiteY945" fmla="*/ 509634 h 4271829"/>
              <a:gd name="connsiteX946" fmla="*/ 348539 w 2439037"/>
              <a:gd name="connsiteY946" fmla="*/ 488119 h 4271829"/>
              <a:gd name="connsiteX947" fmla="*/ 357768 w 2439037"/>
              <a:gd name="connsiteY947" fmla="*/ 486059 h 4271829"/>
              <a:gd name="connsiteX948" fmla="*/ 358978 w 2439037"/>
              <a:gd name="connsiteY948" fmla="*/ 485412 h 4271829"/>
              <a:gd name="connsiteX949" fmla="*/ 370913 w 2439037"/>
              <a:gd name="connsiteY949" fmla="*/ 467698 h 4271829"/>
              <a:gd name="connsiteX950" fmla="*/ 374789 w 2439037"/>
              <a:gd name="connsiteY950" fmla="*/ 450029 h 4271829"/>
              <a:gd name="connsiteX951" fmla="*/ 368408 w 2439037"/>
              <a:gd name="connsiteY951" fmla="*/ 443285 h 4271829"/>
              <a:gd name="connsiteX952" fmla="*/ 323145 w 2439037"/>
              <a:gd name="connsiteY952" fmla="*/ 416803 h 4271829"/>
              <a:gd name="connsiteX953" fmla="*/ 420500 w 2439037"/>
              <a:gd name="connsiteY953" fmla="*/ 373913 h 4271829"/>
              <a:gd name="connsiteX954" fmla="*/ 400564 w 2439037"/>
              <a:gd name="connsiteY954" fmla="*/ 418156 h 4271829"/>
              <a:gd name="connsiteX955" fmla="*/ 436569 w 2439037"/>
              <a:gd name="connsiteY955" fmla="*/ 433871 h 4271829"/>
              <a:gd name="connsiteX956" fmla="*/ 437321 w 2439037"/>
              <a:gd name="connsiteY956" fmla="*/ 433871 h 4271829"/>
              <a:gd name="connsiteX957" fmla="*/ 439617 w 2439037"/>
              <a:gd name="connsiteY957" fmla="*/ 433871 h 4271829"/>
              <a:gd name="connsiteX958" fmla="*/ 442770 w 2439037"/>
              <a:gd name="connsiteY958" fmla="*/ 439523 h 4271829"/>
              <a:gd name="connsiteX959" fmla="*/ 445627 w 2439037"/>
              <a:gd name="connsiteY959" fmla="*/ 452438 h 4271829"/>
              <a:gd name="connsiteX960" fmla="*/ 448780 w 2439037"/>
              <a:gd name="connsiteY960" fmla="*/ 455285 h 4271829"/>
              <a:gd name="connsiteX961" fmla="*/ 451628 w 2439037"/>
              <a:gd name="connsiteY961" fmla="*/ 451731 h 4271829"/>
              <a:gd name="connsiteX962" fmla="*/ 451628 w 2439037"/>
              <a:gd name="connsiteY962" fmla="*/ 451684 h 4271829"/>
              <a:gd name="connsiteX963" fmla="*/ 448675 w 2439037"/>
              <a:gd name="connsiteY963" fmla="*/ 437922 h 4271829"/>
              <a:gd name="connsiteX964" fmla="*/ 442227 w 2439037"/>
              <a:gd name="connsiteY964" fmla="*/ 428156 h 4271829"/>
              <a:gd name="connsiteX965" fmla="*/ 435293 w 2439037"/>
              <a:gd name="connsiteY965" fmla="*/ 427309 h 4271829"/>
              <a:gd name="connsiteX966" fmla="*/ 406460 w 2439037"/>
              <a:gd name="connsiteY966" fmla="*/ 416701 h 4271829"/>
              <a:gd name="connsiteX967" fmla="*/ 406460 w 2439037"/>
              <a:gd name="connsiteY967" fmla="*/ 415956 h 4271829"/>
              <a:gd name="connsiteX968" fmla="*/ 427882 w 2439037"/>
              <a:gd name="connsiteY968" fmla="*/ 376065 h 4271829"/>
              <a:gd name="connsiteX969" fmla="*/ 486184 w 2439037"/>
              <a:gd name="connsiteY969" fmla="*/ 457544 h 4271829"/>
              <a:gd name="connsiteX970" fmla="*/ 484432 w 2439037"/>
              <a:gd name="connsiteY970" fmla="*/ 474799 h 4271829"/>
              <a:gd name="connsiteX971" fmla="*/ 487013 w 2439037"/>
              <a:gd name="connsiteY971" fmla="*/ 478659 h 4271829"/>
              <a:gd name="connsiteX972" fmla="*/ 490785 w 2439037"/>
              <a:gd name="connsiteY972" fmla="*/ 476106 h 4271829"/>
              <a:gd name="connsiteX973" fmla="*/ 492643 w 2439037"/>
              <a:gd name="connsiteY973" fmla="*/ 457591 h 4271829"/>
              <a:gd name="connsiteX974" fmla="*/ 680428 w 2439037"/>
              <a:gd name="connsiteY974" fmla="*/ 534554 h 4271829"/>
              <a:gd name="connsiteX975" fmla="*/ 680428 w 2439037"/>
              <a:gd name="connsiteY975" fmla="*/ 564031 h 4271829"/>
              <a:gd name="connsiteX976" fmla="*/ 683657 w 2439037"/>
              <a:gd name="connsiteY976" fmla="*/ 567231 h 4271829"/>
              <a:gd name="connsiteX977" fmla="*/ 713137 w 2439037"/>
              <a:gd name="connsiteY977" fmla="*/ 567231 h 4271829"/>
              <a:gd name="connsiteX978" fmla="*/ 716356 w 2439037"/>
              <a:gd name="connsiteY978" fmla="*/ 564031 h 4271829"/>
              <a:gd name="connsiteX979" fmla="*/ 713137 w 2439037"/>
              <a:gd name="connsiteY979" fmla="*/ 560775 h 4271829"/>
              <a:gd name="connsiteX980" fmla="*/ 688391 w 2439037"/>
              <a:gd name="connsiteY980" fmla="*/ 560775 h 4271829"/>
              <a:gd name="connsiteX981" fmla="*/ 719966 w 2439037"/>
              <a:gd name="connsiteY981" fmla="*/ 502271 h 4271829"/>
              <a:gd name="connsiteX982" fmla="*/ 690239 w 2439037"/>
              <a:gd name="connsiteY982" fmla="*/ 471297 h 4271829"/>
              <a:gd name="connsiteX983" fmla="*/ 686009 w 2439037"/>
              <a:gd name="connsiteY983" fmla="*/ 473051 h 4271829"/>
              <a:gd name="connsiteX984" fmla="*/ 687752 w 2439037"/>
              <a:gd name="connsiteY984" fmla="*/ 477250 h 4271829"/>
              <a:gd name="connsiteX985" fmla="*/ 688114 w 2439037"/>
              <a:gd name="connsiteY985" fmla="*/ 477352 h 4271829"/>
              <a:gd name="connsiteX986" fmla="*/ 713356 w 2439037"/>
              <a:gd name="connsiteY986" fmla="*/ 528856 h 4271829"/>
              <a:gd name="connsiteX987" fmla="*/ 686628 w 2439037"/>
              <a:gd name="connsiteY987" fmla="*/ 554622 h 4271829"/>
              <a:gd name="connsiteX988" fmla="*/ 686628 w 2439037"/>
              <a:gd name="connsiteY988" fmla="*/ 534554 h 4271829"/>
              <a:gd name="connsiteX989" fmla="*/ 683380 w 2439037"/>
              <a:gd name="connsiteY989" fmla="*/ 531354 h 4271829"/>
              <a:gd name="connsiteX990" fmla="*/ 680152 w 2439037"/>
              <a:gd name="connsiteY990" fmla="*/ 534554 h 4271829"/>
              <a:gd name="connsiteX991" fmla="*/ 621325 w 2439037"/>
              <a:gd name="connsiteY991" fmla="*/ 514787 h 4271829"/>
              <a:gd name="connsiteX992" fmla="*/ 653272 w 2439037"/>
              <a:gd name="connsiteY992" fmla="*/ 562529 h 4271829"/>
              <a:gd name="connsiteX993" fmla="*/ 654377 w 2439037"/>
              <a:gd name="connsiteY993" fmla="*/ 562529 h 4271829"/>
              <a:gd name="connsiteX994" fmla="*/ 657910 w 2439037"/>
              <a:gd name="connsiteY994" fmla="*/ 559631 h 4271829"/>
              <a:gd name="connsiteX995" fmla="*/ 655405 w 2439037"/>
              <a:gd name="connsiteY995" fmla="*/ 556175 h 4271829"/>
              <a:gd name="connsiteX996" fmla="*/ 630012 w 2439037"/>
              <a:gd name="connsiteY996" fmla="*/ 504881 h 4271829"/>
              <a:gd name="connsiteX997" fmla="*/ 656882 w 2439037"/>
              <a:gd name="connsiteY997" fmla="*/ 479059 h 4271829"/>
              <a:gd name="connsiteX998" fmla="*/ 656882 w 2439037"/>
              <a:gd name="connsiteY998" fmla="*/ 498974 h 4271829"/>
              <a:gd name="connsiteX999" fmla="*/ 660111 w 2439037"/>
              <a:gd name="connsiteY999" fmla="*/ 502234 h 4271829"/>
              <a:gd name="connsiteX1000" fmla="*/ 663340 w 2439037"/>
              <a:gd name="connsiteY1000" fmla="*/ 498974 h 4271829"/>
              <a:gd name="connsiteX1001" fmla="*/ 663340 w 2439037"/>
              <a:gd name="connsiteY1001" fmla="*/ 469697 h 4271829"/>
              <a:gd name="connsiteX1002" fmla="*/ 660111 w 2439037"/>
              <a:gd name="connsiteY1002" fmla="*/ 466497 h 4271829"/>
              <a:gd name="connsiteX1003" fmla="*/ 630631 w 2439037"/>
              <a:gd name="connsiteY1003" fmla="*/ 466497 h 4271829"/>
              <a:gd name="connsiteX1004" fmla="*/ 627402 w 2439037"/>
              <a:gd name="connsiteY1004" fmla="*/ 469697 h 4271829"/>
              <a:gd name="connsiteX1005" fmla="*/ 630631 w 2439037"/>
              <a:gd name="connsiteY1005" fmla="*/ 472953 h 4271829"/>
              <a:gd name="connsiteX1006" fmla="*/ 655139 w 2439037"/>
              <a:gd name="connsiteY1006" fmla="*/ 472953 h 4271829"/>
              <a:gd name="connsiteX1007" fmla="*/ 621611 w 2439037"/>
              <a:gd name="connsiteY1007" fmla="*/ 514787 h 4271829"/>
              <a:gd name="connsiteX1008" fmla="*/ 556946 w 2439037"/>
              <a:gd name="connsiteY1008" fmla="*/ 422402 h 4271829"/>
              <a:gd name="connsiteX1009" fmla="*/ 601837 w 2439037"/>
              <a:gd name="connsiteY1009" fmla="*/ 448931 h 4271829"/>
              <a:gd name="connsiteX1010" fmla="*/ 602389 w 2439037"/>
              <a:gd name="connsiteY1010" fmla="*/ 448931 h 4271829"/>
              <a:gd name="connsiteX1011" fmla="*/ 605171 w 2439037"/>
              <a:gd name="connsiteY1011" fmla="*/ 451991 h 4271829"/>
              <a:gd name="connsiteX1012" fmla="*/ 601837 w 2439037"/>
              <a:gd name="connsiteY1012" fmla="*/ 464000 h 4271829"/>
              <a:gd name="connsiteX1013" fmla="*/ 591741 w 2439037"/>
              <a:gd name="connsiteY1013" fmla="*/ 479706 h 4271829"/>
              <a:gd name="connsiteX1014" fmla="*/ 582073 w 2439037"/>
              <a:gd name="connsiteY1014" fmla="*/ 481715 h 4271829"/>
              <a:gd name="connsiteX1015" fmla="*/ 580320 w 2439037"/>
              <a:gd name="connsiteY1015" fmla="*/ 482803 h 4271829"/>
              <a:gd name="connsiteX1016" fmla="*/ 563118 w 2439037"/>
              <a:gd name="connsiteY1016" fmla="*/ 504328 h 4271829"/>
              <a:gd name="connsiteX1017" fmla="*/ 556746 w 2439037"/>
              <a:gd name="connsiteY1017" fmla="*/ 422802 h 4271829"/>
              <a:gd name="connsiteX1018" fmla="*/ 728196 w 2439037"/>
              <a:gd name="connsiteY1018" fmla="*/ 457591 h 4271829"/>
              <a:gd name="connsiteX1019" fmla="*/ 667045 w 2439037"/>
              <a:gd name="connsiteY1019" fmla="*/ 370512 h 4271829"/>
              <a:gd name="connsiteX1020" fmla="*/ 662140 w 2439037"/>
              <a:gd name="connsiteY1020" fmla="*/ 368913 h 4271829"/>
              <a:gd name="connsiteX1021" fmla="*/ 635536 w 2439037"/>
              <a:gd name="connsiteY1021" fmla="*/ 364959 h 4271829"/>
              <a:gd name="connsiteX1022" fmla="*/ 553974 w 2439037"/>
              <a:gd name="connsiteY1022" fmla="*/ 413649 h 4271829"/>
              <a:gd name="connsiteX1023" fmla="*/ 551116 w 2439037"/>
              <a:gd name="connsiteY1023" fmla="*/ 419454 h 4271829"/>
              <a:gd name="connsiteX1024" fmla="*/ 559051 w 2439037"/>
              <a:gd name="connsiteY1024" fmla="*/ 509788 h 4271829"/>
              <a:gd name="connsiteX1025" fmla="*/ 561756 w 2439037"/>
              <a:gd name="connsiteY1025" fmla="*/ 513495 h 4271829"/>
              <a:gd name="connsiteX1026" fmla="*/ 561756 w 2439037"/>
              <a:gd name="connsiteY1026" fmla="*/ 513941 h 4271829"/>
              <a:gd name="connsiteX1027" fmla="*/ 608762 w 2439037"/>
              <a:gd name="connsiteY1027" fmla="*/ 546363 h 4271829"/>
              <a:gd name="connsiteX1028" fmla="*/ 609666 w 2439037"/>
              <a:gd name="connsiteY1028" fmla="*/ 546363 h 4271829"/>
              <a:gd name="connsiteX1029" fmla="*/ 612724 w 2439037"/>
              <a:gd name="connsiteY1029" fmla="*/ 544069 h 4271829"/>
              <a:gd name="connsiteX1030" fmla="*/ 610619 w 2439037"/>
              <a:gd name="connsiteY1030" fmla="*/ 540010 h 4271829"/>
              <a:gd name="connsiteX1031" fmla="*/ 610591 w 2439037"/>
              <a:gd name="connsiteY1031" fmla="*/ 540010 h 4271829"/>
              <a:gd name="connsiteX1032" fmla="*/ 566728 w 2439037"/>
              <a:gd name="connsiteY1032" fmla="*/ 509634 h 4271829"/>
              <a:gd name="connsiteX1033" fmla="*/ 584273 w 2439037"/>
              <a:gd name="connsiteY1033" fmla="*/ 488119 h 4271829"/>
              <a:gd name="connsiteX1034" fmla="*/ 593503 w 2439037"/>
              <a:gd name="connsiteY1034" fmla="*/ 486059 h 4271829"/>
              <a:gd name="connsiteX1035" fmla="*/ 594713 w 2439037"/>
              <a:gd name="connsiteY1035" fmla="*/ 485412 h 4271829"/>
              <a:gd name="connsiteX1036" fmla="*/ 606637 w 2439037"/>
              <a:gd name="connsiteY1036" fmla="*/ 467698 h 4271829"/>
              <a:gd name="connsiteX1037" fmla="*/ 610524 w 2439037"/>
              <a:gd name="connsiteY1037" fmla="*/ 450029 h 4271829"/>
              <a:gd name="connsiteX1038" fmla="*/ 604132 w 2439037"/>
              <a:gd name="connsiteY1038" fmla="*/ 443285 h 4271829"/>
              <a:gd name="connsiteX1039" fmla="*/ 558870 w 2439037"/>
              <a:gd name="connsiteY1039" fmla="*/ 416803 h 4271829"/>
              <a:gd name="connsiteX1040" fmla="*/ 655034 w 2439037"/>
              <a:gd name="connsiteY1040" fmla="*/ 373713 h 4271829"/>
              <a:gd name="connsiteX1041" fmla="*/ 635089 w 2439037"/>
              <a:gd name="connsiteY1041" fmla="*/ 418003 h 4271829"/>
              <a:gd name="connsiteX1042" fmla="*/ 671083 w 2439037"/>
              <a:gd name="connsiteY1042" fmla="*/ 433671 h 4271829"/>
              <a:gd name="connsiteX1043" fmla="*/ 671846 w 2439037"/>
              <a:gd name="connsiteY1043" fmla="*/ 433671 h 4271829"/>
              <a:gd name="connsiteX1044" fmla="*/ 674151 w 2439037"/>
              <a:gd name="connsiteY1044" fmla="*/ 433671 h 4271829"/>
              <a:gd name="connsiteX1045" fmla="*/ 677303 w 2439037"/>
              <a:gd name="connsiteY1045" fmla="*/ 439323 h 4271829"/>
              <a:gd name="connsiteX1046" fmla="*/ 680152 w 2439037"/>
              <a:gd name="connsiteY1046" fmla="*/ 452238 h 4271829"/>
              <a:gd name="connsiteX1047" fmla="*/ 683314 w 2439037"/>
              <a:gd name="connsiteY1047" fmla="*/ 455130 h 4271829"/>
              <a:gd name="connsiteX1048" fmla="*/ 686172 w 2439037"/>
              <a:gd name="connsiteY1048" fmla="*/ 451731 h 4271829"/>
              <a:gd name="connsiteX1049" fmla="*/ 686152 w 2439037"/>
              <a:gd name="connsiteY1049" fmla="*/ 451531 h 4271829"/>
              <a:gd name="connsiteX1050" fmla="*/ 683209 w 2439037"/>
              <a:gd name="connsiteY1050" fmla="*/ 437769 h 4271829"/>
              <a:gd name="connsiteX1051" fmla="*/ 676751 w 2439037"/>
              <a:gd name="connsiteY1051" fmla="*/ 427955 h 4271829"/>
              <a:gd name="connsiteX1052" fmla="*/ 669817 w 2439037"/>
              <a:gd name="connsiteY1052" fmla="*/ 427110 h 4271829"/>
              <a:gd name="connsiteX1053" fmla="*/ 641089 w 2439037"/>
              <a:gd name="connsiteY1053" fmla="*/ 416501 h 4271829"/>
              <a:gd name="connsiteX1054" fmla="*/ 641089 w 2439037"/>
              <a:gd name="connsiteY1054" fmla="*/ 415757 h 4271829"/>
              <a:gd name="connsiteX1055" fmla="*/ 662407 w 2439037"/>
              <a:gd name="connsiteY1055" fmla="*/ 375866 h 4271829"/>
              <a:gd name="connsiteX1056" fmla="*/ 720700 w 2439037"/>
              <a:gd name="connsiteY1056" fmla="*/ 457345 h 4271829"/>
              <a:gd name="connsiteX1057" fmla="*/ 719042 w 2439037"/>
              <a:gd name="connsiteY1057" fmla="*/ 474604 h 4271829"/>
              <a:gd name="connsiteX1058" fmla="*/ 721043 w 2439037"/>
              <a:gd name="connsiteY1058" fmla="*/ 478706 h 4271829"/>
              <a:gd name="connsiteX1059" fmla="*/ 725167 w 2439037"/>
              <a:gd name="connsiteY1059" fmla="*/ 476706 h 4271829"/>
              <a:gd name="connsiteX1060" fmla="*/ 725319 w 2439037"/>
              <a:gd name="connsiteY1060" fmla="*/ 475906 h 4271829"/>
              <a:gd name="connsiteX1061" fmla="*/ 727272 w 2439037"/>
              <a:gd name="connsiteY1061" fmla="*/ 457437 h 4271829"/>
              <a:gd name="connsiteX1062" fmla="*/ 916057 w 2439037"/>
              <a:gd name="connsiteY1062" fmla="*/ 534554 h 4271829"/>
              <a:gd name="connsiteX1063" fmla="*/ 916057 w 2439037"/>
              <a:gd name="connsiteY1063" fmla="*/ 564031 h 4271829"/>
              <a:gd name="connsiteX1064" fmla="*/ 919305 w 2439037"/>
              <a:gd name="connsiteY1064" fmla="*/ 567231 h 4271829"/>
              <a:gd name="connsiteX1065" fmla="*/ 948757 w 2439037"/>
              <a:gd name="connsiteY1065" fmla="*/ 567231 h 4271829"/>
              <a:gd name="connsiteX1066" fmla="*/ 952014 w 2439037"/>
              <a:gd name="connsiteY1066" fmla="*/ 564031 h 4271829"/>
              <a:gd name="connsiteX1067" fmla="*/ 948785 w 2439037"/>
              <a:gd name="connsiteY1067" fmla="*/ 560775 h 4271829"/>
              <a:gd name="connsiteX1068" fmla="*/ 948757 w 2439037"/>
              <a:gd name="connsiteY1068" fmla="*/ 560775 h 4271829"/>
              <a:gd name="connsiteX1069" fmla="*/ 924392 w 2439037"/>
              <a:gd name="connsiteY1069" fmla="*/ 560775 h 4271829"/>
              <a:gd name="connsiteX1070" fmla="*/ 955920 w 2439037"/>
              <a:gd name="connsiteY1070" fmla="*/ 502234 h 4271829"/>
              <a:gd name="connsiteX1071" fmla="*/ 926144 w 2439037"/>
              <a:gd name="connsiteY1071" fmla="*/ 471297 h 4271829"/>
              <a:gd name="connsiteX1072" fmla="*/ 921991 w 2439037"/>
              <a:gd name="connsiteY1072" fmla="*/ 473306 h 4271829"/>
              <a:gd name="connsiteX1073" fmla="*/ 924010 w 2439037"/>
              <a:gd name="connsiteY1073" fmla="*/ 477352 h 4271829"/>
              <a:gd name="connsiteX1074" fmla="*/ 949290 w 2439037"/>
              <a:gd name="connsiteY1074" fmla="*/ 528856 h 4271829"/>
              <a:gd name="connsiteX1075" fmla="*/ 922534 w 2439037"/>
              <a:gd name="connsiteY1075" fmla="*/ 554622 h 4271829"/>
              <a:gd name="connsiteX1076" fmla="*/ 922534 w 2439037"/>
              <a:gd name="connsiteY1076" fmla="*/ 534554 h 4271829"/>
              <a:gd name="connsiteX1077" fmla="*/ 919305 w 2439037"/>
              <a:gd name="connsiteY1077" fmla="*/ 531303 h 4271829"/>
              <a:gd name="connsiteX1078" fmla="*/ 916057 w 2439037"/>
              <a:gd name="connsiteY1078" fmla="*/ 534554 h 4271829"/>
              <a:gd name="connsiteX1079" fmla="*/ 857231 w 2439037"/>
              <a:gd name="connsiteY1079" fmla="*/ 514787 h 4271829"/>
              <a:gd name="connsiteX1080" fmla="*/ 888911 w 2439037"/>
              <a:gd name="connsiteY1080" fmla="*/ 562529 h 4271829"/>
              <a:gd name="connsiteX1081" fmla="*/ 890035 w 2439037"/>
              <a:gd name="connsiteY1081" fmla="*/ 562529 h 4271829"/>
              <a:gd name="connsiteX1082" fmla="*/ 893559 w 2439037"/>
              <a:gd name="connsiteY1082" fmla="*/ 559631 h 4271829"/>
              <a:gd name="connsiteX1083" fmla="*/ 891035 w 2439037"/>
              <a:gd name="connsiteY1083" fmla="*/ 556175 h 4271829"/>
              <a:gd name="connsiteX1084" fmla="*/ 865670 w 2439037"/>
              <a:gd name="connsiteY1084" fmla="*/ 504881 h 4271829"/>
              <a:gd name="connsiteX1085" fmla="*/ 892511 w 2439037"/>
              <a:gd name="connsiteY1085" fmla="*/ 479059 h 4271829"/>
              <a:gd name="connsiteX1086" fmla="*/ 892511 w 2439037"/>
              <a:gd name="connsiteY1086" fmla="*/ 498974 h 4271829"/>
              <a:gd name="connsiteX1087" fmla="*/ 895740 w 2439037"/>
              <a:gd name="connsiteY1087" fmla="*/ 502234 h 4271829"/>
              <a:gd name="connsiteX1088" fmla="*/ 898988 w 2439037"/>
              <a:gd name="connsiteY1088" fmla="*/ 499174 h 4271829"/>
              <a:gd name="connsiteX1089" fmla="*/ 898988 w 2439037"/>
              <a:gd name="connsiteY1089" fmla="*/ 498974 h 4271829"/>
              <a:gd name="connsiteX1090" fmla="*/ 898988 w 2439037"/>
              <a:gd name="connsiteY1090" fmla="*/ 469697 h 4271829"/>
              <a:gd name="connsiteX1091" fmla="*/ 895740 w 2439037"/>
              <a:gd name="connsiteY1091" fmla="*/ 466497 h 4271829"/>
              <a:gd name="connsiteX1092" fmla="*/ 866289 w 2439037"/>
              <a:gd name="connsiteY1092" fmla="*/ 466497 h 4271829"/>
              <a:gd name="connsiteX1093" fmla="*/ 863060 w 2439037"/>
              <a:gd name="connsiteY1093" fmla="*/ 469697 h 4271829"/>
              <a:gd name="connsiteX1094" fmla="*/ 866289 w 2439037"/>
              <a:gd name="connsiteY1094" fmla="*/ 472953 h 4271829"/>
              <a:gd name="connsiteX1095" fmla="*/ 890759 w 2439037"/>
              <a:gd name="connsiteY1095" fmla="*/ 472953 h 4271829"/>
              <a:gd name="connsiteX1096" fmla="*/ 857231 w 2439037"/>
              <a:gd name="connsiteY1096" fmla="*/ 514787 h 4271829"/>
              <a:gd name="connsiteX1097" fmla="*/ 792575 w 2439037"/>
              <a:gd name="connsiteY1097" fmla="*/ 422402 h 4271829"/>
              <a:gd name="connsiteX1098" fmla="*/ 837466 w 2439037"/>
              <a:gd name="connsiteY1098" fmla="*/ 448931 h 4271829"/>
              <a:gd name="connsiteX1099" fmla="*/ 838019 w 2439037"/>
              <a:gd name="connsiteY1099" fmla="*/ 448931 h 4271829"/>
              <a:gd name="connsiteX1100" fmla="*/ 840791 w 2439037"/>
              <a:gd name="connsiteY1100" fmla="*/ 451991 h 4271829"/>
              <a:gd name="connsiteX1101" fmla="*/ 837466 w 2439037"/>
              <a:gd name="connsiteY1101" fmla="*/ 464000 h 4271829"/>
              <a:gd name="connsiteX1102" fmla="*/ 827408 w 2439037"/>
              <a:gd name="connsiteY1102" fmla="*/ 479706 h 4271829"/>
              <a:gd name="connsiteX1103" fmla="*/ 818150 w 2439037"/>
              <a:gd name="connsiteY1103" fmla="*/ 481715 h 4271829"/>
              <a:gd name="connsiteX1104" fmla="*/ 816397 w 2439037"/>
              <a:gd name="connsiteY1104" fmla="*/ 482803 h 4271829"/>
              <a:gd name="connsiteX1105" fmla="*/ 799233 w 2439037"/>
              <a:gd name="connsiteY1105" fmla="*/ 504328 h 4271829"/>
              <a:gd name="connsiteX1106" fmla="*/ 792852 w 2439037"/>
              <a:gd name="connsiteY1106" fmla="*/ 422802 h 4271829"/>
              <a:gd name="connsiteX1107" fmla="*/ 964302 w 2439037"/>
              <a:gd name="connsiteY1107" fmla="*/ 457591 h 4271829"/>
              <a:gd name="connsiteX1108" fmla="*/ 903141 w 2439037"/>
              <a:gd name="connsiteY1108" fmla="*/ 370512 h 4271829"/>
              <a:gd name="connsiteX1109" fmla="*/ 898245 w 2439037"/>
              <a:gd name="connsiteY1109" fmla="*/ 368913 h 4271829"/>
              <a:gd name="connsiteX1110" fmla="*/ 871651 w 2439037"/>
              <a:gd name="connsiteY1110" fmla="*/ 364959 h 4271829"/>
              <a:gd name="connsiteX1111" fmla="*/ 789994 w 2439037"/>
              <a:gd name="connsiteY1111" fmla="*/ 413649 h 4271829"/>
              <a:gd name="connsiteX1112" fmla="*/ 787022 w 2439037"/>
              <a:gd name="connsiteY1112" fmla="*/ 419454 h 4271829"/>
              <a:gd name="connsiteX1113" fmla="*/ 794880 w 2439037"/>
              <a:gd name="connsiteY1113" fmla="*/ 509788 h 4271829"/>
              <a:gd name="connsiteX1114" fmla="*/ 797557 w 2439037"/>
              <a:gd name="connsiteY1114" fmla="*/ 513495 h 4271829"/>
              <a:gd name="connsiteX1115" fmla="*/ 797557 w 2439037"/>
              <a:gd name="connsiteY1115" fmla="*/ 513941 h 4271829"/>
              <a:gd name="connsiteX1116" fmla="*/ 844572 w 2439037"/>
              <a:gd name="connsiteY1116" fmla="*/ 546363 h 4271829"/>
              <a:gd name="connsiteX1117" fmla="*/ 845496 w 2439037"/>
              <a:gd name="connsiteY1117" fmla="*/ 546363 h 4271829"/>
              <a:gd name="connsiteX1118" fmla="*/ 848649 w 2439037"/>
              <a:gd name="connsiteY1118" fmla="*/ 544069 h 4271829"/>
              <a:gd name="connsiteX1119" fmla="*/ 846420 w 2439037"/>
              <a:gd name="connsiteY1119" fmla="*/ 540010 h 4271829"/>
              <a:gd name="connsiteX1120" fmla="*/ 802557 w 2439037"/>
              <a:gd name="connsiteY1120" fmla="*/ 509634 h 4271829"/>
              <a:gd name="connsiteX1121" fmla="*/ 820102 w 2439037"/>
              <a:gd name="connsiteY1121" fmla="*/ 488119 h 4271829"/>
              <a:gd name="connsiteX1122" fmla="*/ 829332 w 2439037"/>
              <a:gd name="connsiteY1122" fmla="*/ 486059 h 4271829"/>
              <a:gd name="connsiteX1123" fmla="*/ 830637 w 2439037"/>
              <a:gd name="connsiteY1123" fmla="*/ 485412 h 4271829"/>
              <a:gd name="connsiteX1124" fmla="*/ 842439 w 2439037"/>
              <a:gd name="connsiteY1124" fmla="*/ 467698 h 4271829"/>
              <a:gd name="connsiteX1125" fmla="*/ 846325 w 2439037"/>
              <a:gd name="connsiteY1125" fmla="*/ 450029 h 4271829"/>
              <a:gd name="connsiteX1126" fmla="*/ 839971 w 2439037"/>
              <a:gd name="connsiteY1126" fmla="*/ 443285 h 4271829"/>
              <a:gd name="connsiteX1127" fmla="*/ 794699 w 2439037"/>
              <a:gd name="connsiteY1127" fmla="*/ 416803 h 4271829"/>
              <a:gd name="connsiteX1128" fmla="*/ 891587 w 2439037"/>
              <a:gd name="connsiteY1128" fmla="*/ 373913 h 4271829"/>
              <a:gd name="connsiteX1129" fmla="*/ 871547 w 2439037"/>
              <a:gd name="connsiteY1129" fmla="*/ 418156 h 4271829"/>
              <a:gd name="connsiteX1130" fmla="*/ 907570 w 2439037"/>
              <a:gd name="connsiteY1130" fmla="*/ 433871 h 4271829"/>
              <a:gd name="connsiteX1131" fmla="*/ 908399 w 2439037"/>
              <a:gd name="connsiteY1131" fmla="*/ 433871 h 4271829"/>
              <a:gd name="connsiteX1132" fmla="*/ 910628 w 2439037"/>
              <a:gd name="connsiteY1132" fmla="*/ 433871 h 4271829"/>
              <a:gd name="connsiteX1133" fmla="*/ 913752 w 2439037"/>
              <a:gd name="connsiteY1133" fmla="*/ 439523 h 4271829"/>
              <a:gd name="connsiteX1134" fmla="*/ 916629 w 2439037"/>
              <a:gd name="connsiteY1134" fmla="*/ 452438 h 4271829"/>
              <a:gd name="connsiteX1135" fmla="*/ 919867 w 2439037"/>
              <a:gd name="connsiteY1135" fmla="*/ 455285 h 4271829"/>
              <a:gd name="connsiteX1136" fmla="*/ 922706 w 2439037"/>
              <a:gd name="connsiteY1136" fmla="*/ 451731 h 4271829"/>
              <a:gd name="connsiteX1137" fmla="*/ 922706 w 2439037"/>
              <a:gd name="connsiteY1137" fmla="*/ 451684 h 4271829"/>
              <a:gd name="connsiteX1138" fmla="*/ 919658 w 2439037"/>
              <a:gd name="connsiteY1138" fmla="*/ 437922 h 4271829"/>
              <a:gd name="connsiteX1139" fmla="*/ 913209 w 2439037"/>
              <a:gd name="connsiteY1139" fmla="*/ 428156 h 4271829"/>
              <a:gd name="connsiteX1140" fmla="*/ 906370 w 2439037"/>
              <a:gd name="connsiteY1140" fmla="*/ 427309 h 4271829"/>
              <a:gd name="connsiteX1141" fmla="*/ 877548 w 2439037"/>
              <a:gd name="connsiteY1141" fmla="*/ 416701 h 4271829"/>
              <a:gd name="connsiteX1142" fmla="*/ 877548 w 2439037"/>
              <a:gd name="connsiteY1142" fmla="*/ 415956 h 4271829"/>
              <a:gd name="connsiteX1143" fmla="*/ 898893 w 2439037"/>
              <a:gd name="connsiteY1143" fmla="*/ 376065 h 4271829"/>
              <a:gd name="connsiteX1144" fmla="*/ 957272 w 2439037"/>
              <a:gd name="connsiteY1144" fmla="*/ 457544 h 4271829"/>
              <a:gd name="connsiteX1145" fmla="*/ 955519 w 2439037"/>
              <a:gd name="connsiteY1145" fmla="*/ 474799 h 4271829"/>
              <a:gd name="connsiteX1146" fmla="*/ 957939 w 2439037"/>
              <a:gd name="connsiteY1146" fmla="*/ 478659 h 4271829"/>
              <a:gd name="connsiteX1147" fmla="*/ 957996 w 2439037"/>
              <a:gd name="connsiteY1147" fmla="*/ 478659 h 4271829"/>
              <a:gd name="connsiteX1148" fmla="*/ 961901 w 2439037"/>
              <a:gd name="connsiteY1148" fmla="*/ 476106 h 4271829"/>
              <a:gd name="connsiteX1149" fmla="*/ 963720 w 2439037"/>
              <a:gd name="connsiteY1149" fmla="*/ 457591 h 4271829"/>
              <a:gd name="connsiteX1150" fmla="*/ 1151811 w 2439037"/>
              <a:gd name="connsiteY1150" fmla="*/ 534554 h 4271829"/>
              <a:gd name="connsiteX1151" fmla="*/ 1151811 w 2439037"/>
              <a:gd name="connsiteY1151" fmla="*/ 564031 h 4271829"/>
              <a:gd name="connsiteX1152" fmla="*/ 1155039 w 2439037"/>
              <a:gd name="connsiteY1152" fmla="*/ 567231 h 4271829"/>
              <a:gd name="connsiteX1153" fmla="*/ 1184491 w 2439037"/>
              <a:gd name="connsiteY1153" fmla="*/ 567231 h 4271829"/>
              <a:gd name="connsiteX1154" fmla="*/ 1187748 w 2439037"/>
              <a:gd name="connsiteY1154" fmla="*/ 564031 h 4271829"/>
              <a:gd name="connsiteX1155" fmla="*/ 1184520 w 2439037"/>
              <a:gd name="connsiteY1155" fmla="*/ 560775 h 4271829"/>
              <a:gd name="connsiteX1156" fmla="*/ 1184491 w 2439037"/>
              <a:gd name="connsiteY1156" fmla="*/ 560775 h 4271829"/>
              <a:gd name="connsiteX1157" fmla="*/ 1160021 w 2439037"/>
              <a:gd name="connsiteY1157" fmla="*/ 560775 h 4271829"/>
              <a:gd name="connsiteX1158" fmla="*/ 1191549 w 2439037"/>
              <a:gd name="connsiteY1158" fmla="*/ 502234 h 4271829"/>
              <a:gd name="connsiteX1159" fmla="*/ 1161774 w 2439037"/>
              <a:gd name="connsiteY1159" fmla="*/ 471297 h 4271829"/>
              <a:gd name="connsiteX1160" fmla="*/ 1157773 w 2439037"/>
              <a:gd name="connsiteY1160" fmla="*/ 473153 h 4271829"/>
              <a:gd name="connsiteX1161" fmla="*/ 1157716 w 2439037"/>
              <a:gd name="connsiteY1161" fmla="*/ 473306 h 4271829"/>
              <a:gd name="connsiteX1162" fmla="*/ 1159573 w 2439037"/>
              <a:gd name="connsiteY1162" fmla="*/ 477352 h 4271829"/>
              <a:gd name="connsiteX1163" fmla="*/ 1159640 w 2439037"/>
              <a:gd name="connsiteY1163" fmla="*/ 477352 h 4271829"/>
              <a:gd name="connsiteX1164" fmla="*/ 1184996 w 2439037"/>
              <a:gd name="connsiteY1164" fmla="*/ 528856 h 4271829"/>
              <a:gd name="connsiteX1165" fmla="*/ 1158268 w 2439037"/>
              <a:gd name="connsiteY1165" fmla="*/ 554622 h 4271829"/>
              <a:gd name="connsiteX1166" fmla="*/ 1158268 w 2439037"/>
              <a:gd name="connsiteY1166" fmla="*/ 534554 h 4271829"/>
              <a:gd name="connsiteX1167" fmla="*/ 1155039 w 2439037"/>
              <a:gd name="connsiteY1167" fmla="*/ 531303 h 4271829"/>
              <a:gd name="connsiteX1168" fmla="*/ 1151811 w 2439037"/>
              <a:gd name="connsiteY1168" fmla="*/ 534554 h 4271829"/>
              <a:gd name="connsiteX1169" fmla="*/ 1092955 w 2439037"/>
              <a:gd name="connsiteY1169" fmla="*/ 514787 h 4271829"/>
              <a:gd name="connsiteX1170" fmla="*/ 1124645 w 2439037"/>
              <a:gd name="connsiteY1170" fmla="*/ 562529 h 4271829"/>
              <a:gd name="connsiteX1171" fmla="*/ 1125664 w 2439037"/>
              <a:gd name="connsiteY1171" fmla="*/ 562529 h 4271829"/>
              <a:gd name="connsiteX1172" fmla="*/ 1129198 w 2439037"/>
              <a:gd name="connsiteY1172" fmla="*/ 559631 h 4271829"/>
              <a:gd name="connsiteX1173" fmla="*/ 1126664 w 2439037"/>
              <a:gd name="connsiteY1173" fmla="*/ 556175 h 4271829"/>
              <a:gd name="connsiteX1174" fmla="*/ 1101594 w 2439037"/>
              <a:gd name="connsiteY1174" fmla="*/ 504578 h 4271829"/>
              <a:gd name="connsiteX1175" fmla="*/ 1128141 w 2439037"/>
              <a:gd name="connsiteY1175" fmla="*/ 479059 h 4271829"/>
              <a:gd name="connsiteX1176" fmla="*/ 1128141 w 2439037"/>
              <a:gd name="connsiteY1176" fmla="*/ 498974 h 4271829"/>
              <a:gd name="connsiteX1177" fmla="*/ 1131398 w 2439037"/>
              <a:gd name="connsiteY1177" fmla="*/ 502234 h 4271829"/>
              <a:gd name="connsiteX1178" fmla="*/ 1134618 w 2439037"/>
              <a:gd name="connsiteY1178" fmla="*/ 499174 h 4271829"/>
              <a:gd name="connsiteX1179" fmla="*/ 1134618 w 2439037"/>
              <a:gd name="connsiteY1179" fmla="*/ 498974 h 4271829"/>
              <a:gd name="connsiteX1180" fmla="*/ 1134618 w 2439037"/>
              <a:gd name="connsiteY1180" fmla="*/ 469697 h 4271829"/>
              <a:gd name="connsiteX1181" fmla="*/ 1131398 w 2439037"/>
              <a:gd name="connsiteY1181" fmla="*/ 466497 h 4271829"/>
              <a:gd name="connsiteX1182" fmla="*/ 1101919 w 2439037"/>
              <a:gd name="connsiteY1182" fmla="*/ 466497 h 4271829"/>
              <a:gd name="connsiteX1183" fmla="*/ 1098689 w 2439037"/>
              <a:gd name="connsiteY1183" fmla="*/ 469697 h 4271829"/>
              <a:gd name="connsiteX1184" fmla="*/ 1101919 w 2439037"/>
              <a:gd name="connsiteY1184" fmla="*/ 472953 h 4271829"/>
              <a:gd name="connsiteX1185" fmla="*/ 1126379 w 2439037"/>
              <a:gd name="connsiteY1185" fmla="*/ 472953 h 4271829"/>
              <a:gd name="connsiteX1186" fmla="*/ 1092955 w 2439037"/>
              <a:gd name="connsiteY1186" fmla="*/ 514787 h 4271829"/>
              <a:gd name="connsiteX1187" fmla="*/ 1028300 w 2439037"/>
              <a:gd name="connsiteY1187" fmla="*/ 422402 h 4271829"/>
              <a:gd name="connsiteX1188" fmla="*/ 1073096 w 2439037"/>
              <a:gd name="connsiteY1188" fmla="*/ 448931 h 4271829"/>
              <a:gd name="connsiteX1189" fmla="*/ 1073648 w 2439037"/>
              <a:gd name="connsiteY1189" fmla="*/ 448931 h 4271829"/>
              <a:gd name="connsiteX1190" fmla="*/ 1076525 w 2439037"/>
              <a:gd name="connsiteY1190" fmla="*/ 451991 h 4271829"/>
              <a:gd name="connsiteX1191" fmla="*/ 1073191 w 2439037"/>
              <a:gd name="connsiteY1191" fmla="*/ 464000 h 4271829"/>
              <a:gd name="connsiteX1192" fmla="*/ 1063038 w 2439037"/>
              <a:gd name="connsiteY1192" fmla="*/ 479706 h 4271829"/>
              <a:gd name="connsiteX1193" fmla="*/ 1053799 w 2439037"/>
              <a:gd name="connsiteY1193" fmla="*/ 481715 h 4271829"/>
              <a:gd name="connsiteX1194" fmla="*/ 1051950 w 2439037"/>
              <a:gd name="connsiteY1194" fmla="*/ 482803 h 4271829"/>
              <a:gd name="connsiteX1195" fmla="*/ 1034415 w 2439037"/>
              <a:gd name="connsiteY1195" fmla="*/ 504328 h 4271829"/>
              <a:gd name="connsiteX1196" fmla="*/ 1028033 w 2439037"/>
              <a:gd name="connsiteY1196" fmla="*/ 422802 h 4271829"/>
              <a:gd name="connsiteX1197" fmla="*/ 1199455 w 2439037"/>
              <a:gd name="connsiteY1197" fmla="*/ 457591 h 4271829"/>
              <a:gd name="connsiteX1198" fmla="*/ 1138333 w 2439037"/>
              <a:gd name="connsiteY1198" fmla="*/ 370512 h 4271829"/>
              <a:gd name="connsiteX1199" fmla="*/ 1133427 w 2439037"/>
              <a:gd name="connsiteY1199" fmla="*/ 368913 h 4271829"/>
              <a:gd name="connsiteX1200" fmla="*/ 1106824 w 2439037"/>
              <a:gd name="connsiteY1200" fmla="*/ 364959 h 4271829"/>
              <a:gd name="connsiteX1201" fmla="*/ 1025357 w 2439037"/>
              <a:gd name="connsiteY1201" fmla="*/ 413649 h 4271829"/>
              <a:gd name="connsiteX1202" fmla="*/ 1022404 w 2439037"/>
              <a:gd name="connsiteY1202" fmla="*/ 419454 h 4271829"/>
              <a:gd name="connsiteX1203" fmla="*/ 1030319 w 2439037"/>
              <a:gd name="connsiteY1203" fmla="*/ 509788 h 4271829"/>
              <a:gd name="connsiteX1204" fmla="*/ 1032910 w 2439037"/>
              <a:gd name="connsiteY1204" fmla="*/ 513495 h 4271829"/>
              <a:gd name="connsiteX1205" fmla="*/ 1032910 w 2439037"/>
              <a:gd name="connsiteY1205" fmla="*/ 513941 h 4271829"/>
              <a:gd name="connsiteX1206" fmla="*/ 1079916 w 2439037"/>
              <a:gd name="connsiteY1206" fmla="*/ 546363 h 4271829"/>
              <a:gd name="connsiteX1207" fmla="*/ 1080859 w 2439037"/>
              <a:gd name="connsiteY1207" fmla="*/ 546363 h 4271829"/>
              <a:gd name="connsiteX1208" fmla="*/ 1084002 w 2439037"/>
              <a:gd name="connsiteY1208" fmla="*/ 544069 h 4271829"/>
              <a:gd name="connsiteX1209" fmla="*/ 1081773 w 2439037"/>
              <a:gd name="connsiteY1209" fmla="*/ 540010 h 4271829"/>
              <a:gd name="connsiteX1210" fmla="*/ 1037920 w 2439037"/>
              <a:gd name="connsiteY1210" fmla="*/ 509634 h 4271829"/>
              <a:gd name="connsiteX1211" fmla="*/ 1055455 w 2439037"/>
              <a:gd name="connsiteY1211" fmla="*/ 488119 h 4271829"/>
              <a:gd name="connsiteX1212" fmla="*/ 1065162 w 2439037"/>
              <a:gd name="connsiteY1212" fmla="*/ 486059 h 4271829"/>
              <a:gd name="connsiteX1213" fmla="*/ 1067086 w 2439037"/>
              <a:gd name="connsiteY1213" fmla="*/ 485859 h 4271829"/>
              <a:gd name="connsiteX1214" fmla="*/ 1078925 w 2439037"/>
              <a:gd name="connsiteY1214" fmla="*/ 468143 h 4271829"/>
              <a:gd name="connsiteX1215" fmla="*/ 1082802 w 2439037"/>
              <a:gd name="connsiteY1215" fmla="*/ 450484 h 4271829"/>
              <a:gd name="connsiteX1216" fmla="*/ 1076420 w 2439037"/>
              <a:gd name="connsiteY1216" fmla="*/ 443778 h 4271829"/>
              <a:gd name="connsiteX1217" fmla="*/ 1031157 w 2439037"/>
              <a:gd name="connsiteY1217" fmla="*/ 417264 h 4271829"/>
              <a:gd name="connsiteX1218" fmla="*/ 1127417 w 2439037"/>
              <a:gd name="connsiteY1218" fmla="*/ 374219 h 4271829"/>
              <a:gd name="connsiteX1219" fmla="*/ 1107471 w 2439037"/>
              <a:gd name="connsiteY1219" fmla="*/ 418454 h 4271829"/>
              <a:gd name="connsiteX1220" fmla="*/ 1143400 w 2439037"/>
              <a:gd name="connsiteY1220" fmla="*/ 434170 h 4271829"/>
              <a:gd name="connsiteX1221" fmla="*/ 1144228 w 2439037"/>
              <a:gd name="connsiteY1221" fmla="*/ 434170 h 4271829"/>
              <a:gd name="connsiteX1222" fmla="*/ 1146438 w 2439037"/>
              <a:gd name="connsiteY1222" fmla="*/ 434170 h 4271829"/>
              <a:gd name="connsiteX1223" fmla="*/ 1149591 w 2439037"/>
              <a:gd name="connsiteY1223" fmla="*/ 439768 h 4271829"/>
              <a:gd name="connsiteX1224" fmla="*/ 1152439 w 2439037"/>
              <a:gd name="connsiteY1224" fmla="*/ 452731 h 4271829"/>
              <a:gd name="connsiteX1225" fmla="*/ 1155687 w 2439037"/>
              <a:gd name="connsiteY1225" fmla="*/ 455591 h 4271829"/>
              <a:gd name="connsiteX1226" fmla="*/ 1158544 w 2439037"/>
              <a:gd name="connsiteY1226" fmla="*/ 452038 h 4271829"/>
              <a:gd name="connsiteX1227" fmla="*/ 1158544 w 2439037"/>
              <a:gd name="connsiteY1227" fmla="*/ 451992 h 4271829"/>
              <a:gd name="connsiteX1228" fmla="*/ 1155487 w 2439037"/>
              <a:gd name="connsiteY1228" fmla="*/ 438216 h 4271829"/>
              <a:gd name="connsiteX1229" fmla="*/ 1149039 w 2439037"/>
              <a:gd name="connsiteY1229" fmla="*/ 428417 h 4271829"/>
              <a:gd name="connsiteX1230" fmla="*/ 1142190 w 2439037"/>
              <a:gd name="connsiteY1230" fmla="*/ 427616 h 4271829"/>
              <a:gd name="connsiteX1231" fmla="*/ 1113377 w 2439037"/>
              <a:gd name="connsiteY1231" fmla="*/ 416956 h 4271829"/>
              <a:gd name="connsiteX1232" fmla="*/ 1113377 w 2439037"/>
              <a:gd name="connsiteY1232" fmla="*/ 416203 h 4271829"/>
              <a:gd name="connsiteX1233" fmla="*/ 1134713 w 2439037"/>
              <a:gd name="connsiteY1233" fmla="*/ 376312 h 4271829"/>
              <a:gd name="connsiteX1234" fmla="*/ 1193102 w 2439037"/>
              <a:gd name="connsiteY1234" fmla="*/ 457791 h 4271829"/>
              <a:gd name="connsiteX1235" fmla="*/ 1191349 w 2439037"/>
              <a:gd name="connsiteY1235" fmla="*/ 475059 h 4271829"/>
              <a:gd name="connsiteX1236" fmla="*/ 1193768 w 2439037"/>
              <a:gd name="connsiteY1236" fmla="*/ 478967 h 4271829"/>
              <a:gd name="connsiteX1237" fmla="*/ 1193816 w 2439037"/>
              <a:gd name="connsiteY1237" fmla="*/ 478967 h 4271829"/>
              <a:gd name="connsiteX1238" fmla="*/ 1197702 w 2439037"/>
              <a:gd name="connsiteY1238" fmla="*/ 476353 h 4271829"/>
              <a:gd name="connsiteX1239" fmla="*/ 1199559 w 2439037"/>
              <a:gd name="connsiteY1239" fmla="*/ 457884 h 4271829"/>
              <a:gd name="connsiteX1240" fmla="*/ 1387440 w 2439037"/>
              <a:gd name="connsiteY1240" fmla="*/ 534554 h 4271829"/>
              <a:gd name="connsiteX1241" fmla="*/ 1387440 w 2439037"/>
              <a:gd name="connsiteY1241" fmla="*/ 564031 h 4271829"/>
              <a:gd name="connsiteX1242" fmla="*/ 1390669 w 2439037"/>
              <a:gd name="connsiteY1242" fmla="*/ 567231 h 4271829"/>
              <a:gd name="connsiteX1243" fmla="*/ 1420149 w 2439037"/>
              <a:gd name="connsiteY1243" fmla="*/ 567231 h 4271829"/>
              <a:gd name="connsiteX1244" fmla="*/ 1423378 w 2439037"/>
              <a:gd name="connsiteY1244" fmla="*/ 564031 h 4271829"/>
              <a:gd name="connsiteX1245" fmla="*/ 1420149 w 2439037"/>
              <a:gd name="connsiteY1245" fmla="*/ 560775 h 4271829"/>
              <a:gd name="connsiteX1246" fmla="*/ 1395650 w 2439037"/>
              <a:gd name="connsiteY1246" fmla="*/ 560775 h 4271829"/>
              <a:gd name="connsiteX1247" fmla="*/ 1427207 w 2439037"/>
              <a:gd name="connsiteY1247" fmla="*/ 502234 h 4271829"/>
              <a:gd name="connsiteX1248" fmla="*/ 1397422 w 2439037"/>
              <a:gd name="connsiteY1248" fmla="*/ 471297 h 4271829"/>
              <a:gd name="connsiteX1249" fmla="*/ 1393117 w 2439037"/>
              <a:gd name="connsiteY1249" fmla="*/ 472851 h 4271829"/>
              <a:gd name="connsiteX1250" fmla="*/ 1394698 w 2439037"/>
              <a:gd name="connsiteY1250" fmla="*/ 477152 h 4271829"/>
              <a:gd name="connsiteX1251" fmla="*/ 1395374 w 2439037"/>
              <a:gd name="connsiteY1251" fmla="*/ 477352 h 4271829"/>
              <a:gd name="connsiteX1252" fmla="*/ 1420644 w 2439037"/>
              <a:gd name="connsiteY1252" fmla="*/ 528856 h 4271829"/>
              <a:gd name="connsiteX1253" fmla="*/ 1393898 w 2439037"/>
              <a:gd name="connsiteY1253" fmla="*/ 554622 h 4271829"/>
              <a:gd name="connsiteX1254" fmla="*/ 1393898 w 2439037"/>
              <a:gd name="connsiteY1254" fmla="*/ 534554 h 4271829"/>
              <a:gd name="connsiteX1255" fmla="*/ 1390669 w 2439037"/>
              <a:gd name="connsiteY1255" fmla="*/ 531303 h 4271829"/>
              <a:gd name="connsiteX1256" fmla="*/ 1387440 w 2439037"/>
              <a:gd name="connsiteY1256" fmla="*/ 534554 h 4271829"/>
              <a:gd name="connsiteX1257" fmla="*/ 1328585 w 2439037"/>
              <a:gd name="connsiteY1257" fmla="*/ 514787 h 4271829"/>
              <a:gd name="connsiteX1258" fmla="*/ 1360294 w 2439037"/>
              <a:gd name="connsiteY1258" fmla="*/ 562529 h 4271829"/>
              <a:gd name="connsiteX1259" fmla="*/ 1361294 w 2439037"/>
              <a:gd name="connsiteY1259" fmla="*/ 562529 h 4271829"/>
              <a:gd name="connsiteX1260" fmla="*/ 1364399 w 2439037"/>
              <a:gd name="connsiteY1260" fmla="*/ 559031 h 4271829"/>
              <a:gd name="connsiteX1261" fmla="*/ 1362399 w 2439037"/>
              <a:gd name="connsiteY1261" fmla="*/ 556175 h 4271829"/>
              <a:gd name="connsiteX1262" fmla="*/ 1337024 w 2439037"/>
              <a:gd name="connsiteY1262" fmla="*/ 504881 h 4271829"/>
              <a:gd name="connsiteX1263" fmla="*/ 1363875 w 2439037"/>
              <a:gd name="connsiteY1263" fmla="*/ 479059 h 4271829"/>
              <a:gd name="connsiteX1264" fmla="*/ 1363875 w 2439037"/>
              <a:gd name="connsiteY1264" fmla="*/ 498974 h 4271829"/>
              <a:gd name="connsiteX1265" fmla="*/ 1366923 w 2439037"/>
              <a:gd name="connsiteY1265" fmla="*/ 502234 h 4271829"/>
              <a:gd name="connsiteX1266" fmla="*/ 1367123 w 2439037"/>
              <a:gd name="connsiteY1266" fmla="*/ 502234 h 4271829"/>
              <a:gd name="connsiteX1267" fmla="*/ 1370352 w 2439037"/>
              <a:gd name="connsiteY1267" fmla="*/ 498974 h 4271829"/>
              <a:gd name="connsiteX1268" fmla="*/ 1370352 w 2439037"/>
              <a:gd name="connsiteY1268" fmla="*/ 469697 h 4271829"/>
              <a:gd name="connsiteX1269" fmla="*/ 1367123 w 2439037"/>
              <a:gd name="connsiteY1269" fmla="*/ 466497 h 4271829"/>
              <a:gd name="connsiteX1270" fmla="*/ 1337653 w 2439037"/>
              <a:gd name="connsiteY1270" fmla="*/ 466497 h 4271829"/>
              <a:gd name="connsiteX1271" fmla="*/ 1334424 w 2439037"/>
              <a:gd name="connsiteY1271" fmla="*/ 469697 h 4271829"/>
              <a:gd name="connsiteX1272" fmla="*/ 1337472 w 2439037"/>
              <a:gd name="connsiteY1272" fmla="*/ 472953 h 4271829"/>
              <a:gd name="connsiteX1273" fmla="*/ 1337653 w 2439037"/>
              <a:gd name="connsiteY1273" fmla="*/ 472953 h 4271829"/>
              <a:gd name="connsiteX1274" fmla="*/ 1362047 w 2439037"/>
              <a:gd name="connsiteY1274" fmla="*/ 472953 h 4271829"/>
              <a:gd name="connsiteX1275" fmla="*/ 1328585 w 2439037"/>
              <a:gd name="connsiteY1275" fmla="*/ 514787 h 4271829"/>
              <a:gd name="connsiteX1276" fmla="*/ 1263929 w 2439037"/>
              <a:gd name="connsiteY1276" fmla="*/ 422402 h 4271829"/>
              <a:gd name="connsiteX1277" fmla="*/ 1308745 w 2439037"/>
              <a:gd name="connsiteY1277" fmla="*/ 448931 h 4271829"/>
              <a:gd name="connsiteX1278" fmla="*/ 1309297 w 2439037"/>
              <a:gd name="connsiteY1278" fmla="*/ 448931 h 4271829"/>
              <a:gd name="connsiteX1279" fmla="*/ 1312145 w 2439037"/>
              <a:gd name="connsiteY1279" fmla="*/ 451991 h 4271829"/>
              <a:gd name="connsiteX1280" fmla="*/ 1308821 w 2439037"/>
              <a:gd name="connsiteY1280" fmla="*/ 464000 h 4271829"/>
              <a:gd name="connsiteX1281" fmla="*/ 1298667 w 2439037"/>
              <a:gd name="connsiteY1281" fmla="*/ 479706 h 4271829"/>
              <a:gd name="connsiteX1282" fmla="*/ 1289418 w 2439037"/>
              <a:gd name="connsiteY1282" fmla="*/ 481715 h 4271829"/>
              <a:gd name="connsiteX1283" fmla="*/ 1287580 w 2439037"/>
              <a:gd name="connsiteY1283" fmla="*/ 482803 h 4271829"/>
              <a:gd name="connsiteX1284" fmla="*/ 1270311 w 2439037"/>
              <a:gd name="connsiteY1284" fmla="*/ 504328 h 4271829"/>
              <a:gd name="connsiteX1285" fmla="*/ 1263929 w 2439037"/>
              <a:gd name="connsiteY1285" fmla="*/ 422802 h 4271829"/>
              <a:gd name="connsiteX1286" fmla="*/ 1435284 w 2439037"/>
              <a:gd name="connsiteY1286" fmla="*/ 457591 h 4271829"/>
              <a:gd name="connsiteX1287" fmla="*/ 1374229 w 2439037"/>
              <a:gd name="connsiteY1287" fmla="*/ 370512 h 4271829"/>
              <a:gd name="connsiteX1288" fmla="*/ 1369333 w 2439037"/>
              <a:gd name="connsiteY1288" fmla="*/ 368913 h 4271829"/>
              <a:gd name="connsiteX1289" fmla="*/ 1342634 w 2439037"/>
              <a:gd name="connsiteY1289" fmla="*/ 364959 h 4271829"/>
              <a:gd name="connsiteX1290" fmla="*/ 1261081 w 2439037"/>
              <a:gd name="connsiteY1290" fmla="*/ 413649 h 4271829"/>
              <a:gd name="connsiteX1291" fmla="*/ 1258205 w 2439037"/>
              <a:gd name="connsiteY1291" fmla="*/ 419454 h 4271829"/>
              <a:gd name="connsiteX1292" fmla="*/ 1250004 w 2439037"/>
              <a:gd name="connsiteY1292" fmla="*/ 457591 h 4271829"/>
              <a:gd name="connsiteX1293" fmla="*/ 1266063 w 2439037"/>
              <a:gd name="connsiteY1293" fmla="*/ 509788 h 4271829"/>
              <a:gd name="connsiteX1294" fmla="*/ 1268635 w 2439037"/>
              <a:gd name="connsiteY1294" fmla="*/ 513495 h 4271829"/>
              <a:gd name="connsiteX1295" fmla="*/ 1268635 w 2439037"/>
              <a:gd name="connsiteY1295" fmla="*/ 513941 h 4271829"/>
              <a:gd name="connsiteX1296" fmla="*/ 1315659 w 2439037"/>
              <a:gd name="connsiteY1296" fmla="*/ 546363 h 4271829"/>
              <a:gd name="connsiteX1297" fmla="*/ 1316584 w 2439037"/>
              <a:gd name="connsiteY1297" fmla="*/ 546363 h 4271829"/>
              <a:gd name="connsiteX1298" fmla="*/ 1319736 w 2439037"/>
              <a:gd name="connsiteY1298" fmla="*/ 544069 h 4271829"/>
              <a:gd name="connsiteX1299" fmla="*/ 1317584 w 2439037"/>
              <a:gd name="connsiteY1299" fmla="*/ 540010 h 4271829"/>
              <a:gd name="connsiteX1300" fmla="*/ 1317507 w 2439037"/>
              <a:gd name="connsiteY1300" fmla="*/ 540010 h 4271829"/>
              <a:gd name="connsiteX1301" fmla="*/ 1273645 w 2439037"/>
              <a:gd name="connsiteY1301" fmla="*/ 509634 h 4271829"/>
              <a:gd name="connsiteX1302" fmla="*/ 1291285 w 2439037"/>
              <a:gd name="connsiteY1302" fmla="*/ 488119 h 4271829"/>
              <a:gd name="connsiteX1303" fmla="*/ 1300515 w 2439037"/>
              <a:gd name="connsiteY1303" fmla="*/ 486059 h 4271829"/>
              <a:gd name="connsiteX1304" fmla="*/ 1301820 w 2439037"/>
              <a:gd name="connsiteY1304" fmla="*/ 485412 h 4271829"/>
              <a:gd name="connsiteX1305" fmla="*/ 1313621 w 2439037"/>
              <a:gd name="connsiteY1305" fmla="*/ 467698 h 4271829"/>
              <a:gd name="connsiteX1306" fmla="*/ 1317507 w 2439037"/>
              <a:gd name="connsiteY1306" fmla="*/ 450029 h 4271829"/>
              <a:gd name="connsiteX1307" fmla="*/ 1311154 w 2439037"/>
              <a:gd name="connsiteY1307" fmla="*/ 443285 h 4271829"/>
              <a:gd name="connsiteX1308" fmla="*/ 1265891 w 2439037"/>
              <a:gd name="connsiteY1308" fmla="*/ 416803 h 4271829"/>
              <a:gd name="connsiteX1309" fmla="*/ 1362694 w 2439037"/>
              <a:gd name="connsiteY1309" fmla="*/ 373913 h 4271829"/>
              <a:gd name="connsiteX1310" fmla="*/ 1342730 w 2439037"/>
              <a:gd name="connsiteY1310" fmla="*/ 418156 h 4271829"/>
              <a:gd name="connsiteX1311" fmla="*/ 1378762 w 2439037"/>
              <a:gd name="connsiteY1311" fmla="*/ 433871 h 4271829"/>
              <a:gd name="connsiteX1312" fmla="*/ 1379487 w 2439037"/>
              <a:gd name="connsiteY1312" fmla="*/ 433871 h 4271829"/>
              <a:gd name="connsiteX1313" fmla="*/ 1381716 w 2439037"/>
              <a:gd name="connsiteY1313" fmla="*/ 433871 h 4271829"/>
              <a:gd name="connsiteX1314" fmla="*/ 1384945 w 2439037"/>
              <a:gd name="connsiteY1314" fmla="*/ 439523 h 4271829"/>
              <a:gd name="connsiteX1315" fmla="*/ 1387726 w 2439037"/>
              <a:gd name="connsiteY1315" fmla="*/ 452438 h 4271829"/>
              <a:gd name="connsiteX1316" fmla="*/ 1390945 w 2439037"/>
              <a:gd name="connsiteY1316" fmla="*/ 455285 h 4271829"/>
              <a:gd name="connsiteX1317" fmla="*/ 1393822 w 2439037"/>
              <a:gd name="connsiteY1317" fmla="*/ 451731 h 4271829"/>
              <a:gd name="connsiteX1318" fmla="*/ 1393822 w 2439037"/>
              <a:gd name="connsiteY1318" fmla="*/ 451684 h 4271829"/>
              <a:gd name="connsiteX1319" fmla="*/ 1390850 w 2439037"/>
              <a:gd name="connsiteY1319" fmla="*/ 437922 h 4271829"/>
              <a:gd name="connsiteX1320" fmla="*/ 1384287 w 2439037"/>
              <a:gd name="connsiteY1320" fmla="*/ 428156 h 4271829"/>
              <a:gd name="connsiteX1321" fmla="*/ 1377458 w 2439037"/>
              <a:gd name="connsiteY1321" fmla="*/ 427309 h 4271829"/>
              <a:gd name="connsiteX1322" fmla="*/ 1348635 w 2439037"/>
              <a:gd name="connsiteY1322" fmla="*/ 416701 h 4271829"/>
              <a:gd name="connsiteX1323" fmla="*/ 1348635 w 2439037"/>
              <a:gd name="connsiteY1323" fmla="*/ 415956 h 4271829"/>
              <a:gd name="connsiteX1324" fmla="*/ 1370076 w 2439037"/>
              <a:gd name="connsiteY1324" fmla="*/ 376065 h 4271829"/>
              <a:gd name="connsiteX1325" fmla="*/ 1428350 w 2439037"/>
              <a:gd name="connsiteY1325" fmla="*/ 457544 h 4271829"/>
              <a:gd name="connsiteX1326" fmla="*/ 1426597 w 2439037"/>
              <a:gd name="connsiteY1326" fmla="*/ 474799 h 4271829"/>
              <a:gd name="connsiteX1327" fmla="*/ 1429179 w 2439037"/>
              <a:gd name="connsiteY1327" fmla="*/ 478659 h 4271829"/>
              <a:gd name="connsiteX1328" fmla="*/ 1432989 w 2439037"/>
              <a:gd name="connsiteY1328" fmla="*/ 476106 h 4271829"/>
              <a:gd name="connsiteX1329" fmla="*/ 1434836 w 2439037"/>
              <a:gd name="connsiteY1329" fmla="*/ 457591 h 4271829"/>
              <a:gd name="connsiteX1330" fmla="*/ 1623079 w 2439037"/>
              <a:gd name="connsiteY1330" fmla="*/ 534554 h 4271829"/>
              <a:gd name="connsiteX1331" fmla="*/ 1623079 w 2439037"/>
              <a:gd name="connsiteY1331" fmla="*/ 564031 h 4271829"/>
              <a:gd name="connsiteX1332" fmla="*/ 1626308 w 2439037"/>
              <a:gd name="connsiteY1332" fmla="*/ 567231 h 4271829"/>
              <a:gd name="connsiteX1333" fmla="*/ 1655769 w 2439037"/>
              <a:gd name="connsiteY1333" fmla="*/ 567231 h 4271829"/>
              <a:gd name="connsiteX1334" fmla="*/ 1659026 w 2439037"/>
              <a:gd name="connsiteY1334" fmla="*/ 564031 h 4271829"/>
              <a:gd name="connsiteX1335" fmla="*/ 1655797 w 2439037"/>
              <a:gd name="connsiteY1335" fmla="*/ 560775 h 4271829"/>
              <a:gd name="connsiteX1336" fmla="*/ 1655769 w 2439037"/>
              <a:gd name="connsiteY1336" fmla="*/ 560775 h 4271829"/>
              <a:gd name="connsiteX1337" fmla="*/ 1631299 w 2439037"/>
              <a:gd name="connsiteY1337" fmla="*/ 560775 h 4271829"/>
              <a:gd name="connsiteX1338" fmla="*/ 1662836 w 2439037"/>
              <a:gd name="connsiteY1338" fmla="*/ 502234 h 4271829"/>
              <a:gd name="connsiteX1339" fmla="*/ 1633061 w 2439037"/>
              <a:gd name="connsiteY1339" fmla="*/ 471297 h 4271829"/>
              <a:gd name="connsiteX1340" fmla="*/ 1629204 w 2439037"/>
              <a:gd name="connsiteY1340" fmla="*/ 473753 h 4271829"/>
              <a:gd name="connsiteX1341" fmla="*/ 1631032 w 2439037"/>
              <a:gd name="connsiteY1341" fmla="*/ 477352 h 4271829"/>
              <a:gd name="connsiteX1342" fmla="*/ 1656273 w 2439037"/>
              <a:gd name="connsiteY1342" fmla="*/ 528856 h 4271829"/>
              <a:gd name="connsiteX1343" fmla="*/ 1629547 w 2439037"/>
              <a:gd name="connsiteY1343" fmla="*/ 554622 h 4271829"/>
              <a:gd name="connsiteX1344" fmla="*/ 1629547 w 2439037"/>
              <a:gd name="connsiteY1344" fmla="*/ 534554 h 4271829"/>
              <a:gd name="connsiteX1345" fmla="*/ 1626308 w 2439037"/>
              <a:gd name="connsiteY1345" fmla="*/ 531303 h 4271829"/>
              <a:gd name="connsiteX1346" fmla="*/ 1623079 w 2439037"/>
              <a:gd name="connsiteY1346" fmla="*/ 534554 h 4271829"/>
              <a:gd name="connsiteX1347" fmla="*/ 1564243 w 2439037"/>
              <a:gd name="connsiteY1347" fmla="*/ 514787 h 4271829"/>
              <a:gd name="connsiteX1348" fmla="*/ 1595914 w 2439037"/>
              <a:gd name="connsiteY1348" fmla="*/ 562529 h 4271829"/>
              <a:gd name="connsiteX1349" fmla="*/ 1596933 w 2439037"/>
              <a:gd name="connsiteY1349" fmla="*/ 562529 h 4271829"/>
              <a:gd name="connsiteX1350" fmla="*/ 1600057 w 2439037"/>
              <a:gd name="connsiteY1350" fmla="*/ 559031 h 4271829"/>
              <a:gd name="connsiteX1351" fmla="*/ 1598057 w 2439037"/>
              <a:gd name="connsiteY1351" fmla="*/ 556175 h 4271829"/>
              <a:gd name="connsiteX1352" fmla="*/ 1572653 w 2439037"/>
              <a:gd name="connsiteY1352" fmla="*/ 504881 h 4271829"/>
              <a:gd name="connsiteX1353" fmla="*/ 1599523 w 2439037"/>
              <a:gd name="connsiteY1353" fmla="*/ 479059 h 4271829"/>
              <a:gd name="connsiteX1354" fmla="*/ 1599523 w 2439037"/>
              <a:gd name="connsiteY1354" fmla="*/ 498974 h 4271829"/>
              <a:gd name="connsiteX1355" fmla="*/ 1602553 w 2439037"/>
              <a:gd name="connsiteY1355" fmla="*/ 502234 h 4271829"/>
              <a:gd name="connsiteX1356" fmla="*/ 1602743 w 2439037"/>
              <a:gd name="connsiteY1356" fmla="*/ 502234 h 4271829"/>
              <a:gd name="connsiteX1357" fmla="*/ 1605982 w 2439037"/>
              <a:gd name="connsiteY1357" fmla="*/ 498974 h 4271829"/>
              <a:gd name="connsiteX1358" fmla="*/ 1605982 w 2439037"/>
              <a:gd name="connsiteY1358" fmla="*/ 469697 h 4271829"/>
              <a:gd name="connsiteX1359" fmla="*/ 1602743 w 2439037"/>
              <a:gd name="connsiteY1359" fmla="*/ 466497 h 4271829"/>
              <a:gd name="connsiteX1360" fmla="*/ 1573273 w 2439037"/>
              <a:gd name="connsiteY1360" fmla="*/ 466497 h 4271829"/>
              <a:gd name="connsiteX1361" fmla="*/ 1570044 w 2439037"/>
              <a:gd name="connsiteY1361" fmla="*/ 469697 h 4271829"/>
              <a:gd name="connsiteX1362" fmla="*/ 1573101 w 2439037"/>
              <a:gd name="connsiteY1362" fmla="*/ 472953 h 4271829"/>
              <a:gd name="connsiteX1363" fmla="*/ 1573273 w 2439037"/>
              <a:gd name="connsiteY1363" fmla="*/ 472953 h 4271829"/>
              <a:gd name="connsiteX1364" fmla="*/ 1597676 w 2439037"/>
              <a:gd name="connsiteY1364" fmla="*/ 472953 h 4271829"/>
              <a:gd name="connsiteX1365" fmla="*/ 1564243 w 2439037"/>
              <a:gd name="connsiteY1365" fmla="*/ 514787 h 4271829"/>
              <a:gd name="connsiteX1366" fmla="*/ 1499568 w 2439037"/>
              <a:gd name="connsiteY1366" fmla="*/ 422402 h 4271829"/>
              <a:gd name="connsiteX1367" fmla="*/ 1544374 w 2439037"/>
              <a:gd name="connsiteY1367" fmla="*/ 448931 h 4271829"/>
              <a:gd name="connsiteX1368" fmla="*/ 1544936 w 2439037"/>
              <a:gd name="connsiteY1368" fmla="*/ 448931 h 4271829"/>
              <a:gd name="connsiteX1369" fmla="*/ 1547774 w 2439037"/>
              <a:gd name="connsiteY1369" fmla="*/ 451991 h 4271829"/>
              <a:gd name="connsiteX1370" fmla="*/ 1544478 w 2439037"/>
              <a:gd name="connsiteY1370" fmla="*/ 464000 h 4271829"/>
              <a:gd name="connsiteX1371" fmla="*/ 1534392 w 2439037"/>
              <a:gd name="connsiteY1371" fmla="*/ 479706 h 4271829"/>
              <a:gd name="connsiteX1372" fmla="*/ 1524715 w 2439037"/>
              <a:gd name="connsiteY1372" fmla="*/ 481715 h 4271829"/>
              <a:gd name="connsiteX1373" fmla="*/ 1522857 w 2439037"/>
              <a:gd name="connsiteY1373" fmla="*/ 482803 h 4271829"/>
              <a:gd name="connsiteX1374" fmla="*/ 1505769 w 2439037"/>
              <a:gd name="connsiteY1374" fmla="*/ 504328 h 4271829"/>
              <a:gd name="connsiteX1375" fmla="*/ 1499387 w 2439037"/>
              <a:gd name="connsiteY1375" fmla="*/ 422802 h 4271829"/>
              <a:gd name="connsiteX1376" fmla="*/ 1670742 w 2439037"/>
              <a:gd name="connsiteY1376" fmla="*/ 457591 h 4271829"/>
              <a:gd name="connsiteX1377" fmla="*/ 1609687 w 2439037"/>
              <a:gd name="connsiteY1377" fmla="*/ 370512 h 4271829"/>
              <a:gd name="connsiteX1378" fmla="*/ 1604781 w 2439037"/>
              <a:gd name="connsiteY1378" fmla="*/ 368913 h 4271829"/>
              <a:gd name="connsiteX1379" fmla="*/ 1578083 w 2439037"/>
              <a:gd name="connsiteY1379" fmla="*/ 364959 h 4271829"/>
              <a:gd name="connsiteX1380" fmla="*/ 1496606 w 2439037"/>
              <a:gd name="connsiteY1380" fmla="*/ 413649 h 4271829"/>
              <a:gd name="connsiteX1381" fmla="*/ 1493768 w 2439037"/>
              <a:gd name="connsiteY1381" fmla="*/ 419454 h 4271829"/>
              <a:gd name="connsiteX1382" fmla="*/ 1501616 w 2439037"/>
              <a:gd name="connsiteY1382" fmla="*/ 509788 h 4271829"/>
              <a:gd name="connsiteX1383" fmla="*/ 1504188 w 2439037"/>
              <a:gd name="connsiteY1383" fmla="*/ 513495 h 4271829"/>
              <a:gd name="connsiteX1384" fmla="*/ 1504188 w 2439037"/>
              <a:gd name="connsiteY1384" fmla="*/ 513941 h 4271829"/>
              <a:gd name="connsiteX1385" fmla="*/ 1551308 w 2439037"/>
              <a:gd name="connsiteY1385" fmla="*/ 546363 h 4271829"/>
              <a:gd name="connsiteX1386" fmla="*/ 1552232 w 2439037"/>
              <a:gd name="connsiteY1386" fmla="*/ 546363 h 4271829"/>
              <a:gd name="connsiteX1387" fmla="*/ 1555270 w 2439037"/>
              <a:gd name="connsiteY1387" fmla="*/ 544069 h 4271829"/>
              <a:gd name="connsiteX1388" fmla="*/ 1553166 w 2439037"/>
              <a:gd name="connsiteY1388" fmla="*/ 540010 h 4271829"/>
              <a:gd name="connsiteX1389" fmla="*/ 1509179 w 2439037"/>
              <a:gd name="connsiteY1389" fmla="*/ 509634 h 4271829"/>
              <a:gd name="connsiteX1390" fmla="*/ 1526838 w 2439037"/>
              <a:gd name="connsiteY1390" fmla="*/ 488119 h 4271829"/>
              <a:gd name="connsiteX1391" fmla="*/ 1536068 w 2439037"/>
              <a:gd name="connsiteY1391" fmla="*/ 486059 h 4271829"/>
              <a:gd name="connsiteX1392" fmla="*/ 1538202 w 2439037"/>
              <a:gd name="connsiteY1392" fmla="*/ 485859 h 4271829"/>
              <a:gd name="connsiteX1393" fmla="*/ 1550118 w 2439037"/>
              <a:gd name="connsiteY1393" fmla="*/ 468143 h 4271829"/>
              <a:gd name="connsiteX1394" fmla="*/ 1553880 w 2439037"/>
              <a:gd name="connsiteY1394" fmla="*/ 450484 h 4271829"/>
              <a:gd name="connsiteX1395" fmla="*/ 1547613 w 2439037"/>
              <a:gd name="connsiteY1395" fmla="*/ 443778 h 4271829"/>
              <a:gd name="connsiteX1396" fmla="*/ 1502340 w 2439037"/>
              <a:gd name="connsiteY1396" fmla="*/ 417264 h 4271829"/>
              <a:gd name="connsiteX1397" fmla="*/ 1598504 w 2439037"/>
              <a:gd name="connsiteY1397" fmla="*/ 374219 h 4271829"/>
              <a:gd name="connsiteX1398" fmla="*/ 1578559 w 2439037"/>
              <a:gd name="connsiteY1398" fmla="*/ 418454 h 4271829"/>
              <a:gd name="connsiteX1399" fmla="*/ 1614564 w 2439037"/>
              <a:gd name="connsiteY1399" fmla="*/ 434170 h 4271829"/>
              <a:gd name="connsiteX1400" fmla="*/ 1615316 w 2439037"/>
              <a:gd name="connsiteY1400" fmla="*/ 434170 h 4271829"/>
              <a:gd name="connsiteX1401" fmla="*/ 1617621 w 2439037"/>
              <a:gd name="connsiteY1401" fmla="*/ 434170 h 4271829"/>
              <a:gd name="connsiteX1402" fmla="*/ 1620774 w 2439037"/>
              <a:gd name="connsiteY1402" fmla="*/ 439768 h 4271829"/>
              <a:gd name="connsiteX1403" fmla="*/ 1623555 w 2439037"/>
              <a:gd name="connsiteY1403" fmla="*/ 452731 h 4271829"/>
              <a:gd name="connsiteX1404" fmla="*/ 1626775 w 2439037"/>
              <a:gd name="connsiteY1404" fmla="*/ 455591 h 4271829"/>
              <a:gd name="connsiteX1405" fmla="*/ 1629623 w 2439037"/>
              <a:gd name="connsiteY1405" fmla="*/ 452038 h 4271829"/>
              <a:gd name="connsiteX1406" fmla="*/ 1629623 w 2439037"/>
              <a:gd name="connsiteY1406" fmla="*/ 451992 h 4271829"/>
              <a:gd name="connsiteX1407" fmla="*/ 1626679 w 2439037"/>
              <a:gd name="connsiteY1407" fmla="*/ 438216 h 4271829"/>
              <a:gd name="connsiteX1408" fmla="*/ 1620212 w 2439037"/>
              <a:gd name="connsiteY1408" fmla="*/ 428417 h 4271829"/>
              <a:gd name="connsiteX1409" fmla="*/ 1613287 w 2439037"/>
              <a:gd name="connsiteY1409" fmla="*/ 427616 h 4271829"/>
              <a:gd name="connsiteX1410" fmla="*/ 1584455 w 2439037"/>
              <a:gd name="connsiteY1410" fmla="*/ 416956 h 4271829"/>
              <a:gd name="connsiteX1411" fmla="*/ 1584455 w 2439037"/>
              <a:gd name="connsiteY1411" fmla="*/ 416203 h 4271829"/>
              <a:gd name="connsiteX1412" fmla="*/ 1605906 w 2439037"/>
              <a:gd name="connsiteY1412" fmla="*/ 376312 h 4271829"/>
              <a:gd name="connsiteX1413" fmla="*/ 1664179 w 2439037"/>
              <a:gd name="connsiteY1413" fmla="*/ 457791 h 4271829"/>
              <a:gd name="connsiteX1414" fmla="*/ 1662436 w 2439037"/>
              <a:gd name="connsiteY1414" fmla="*/ 475059 h 4271829"/>
              <a:gd name="connsiteX1415" fmla="*/ 1665008 w 2439037"/>
              <a:gd name="connsiteY1415" fmla="*/ 478967 h 4271829"/>
              <a:gd name="connsiteX1416" fmla="*/ 1668789 w 2439037"/>
              <a:gd name="connsiteY1416" fmla="*/ 476404 h 4271829"/>
              <a:gd name="connsiteX1417" fmla="*/ 1668818 w 2439037"/>
              <a:gd name="connsiteY1417" fmla="*/ 476353 h 4271829"/>
              <a:gd name="connsiteX1418" fmla="*/ 1670647 w 2439037"/>
              <a:gd name="connsiteY1418" fmla="*/ 457884 h 4271829"/>
              <a:gd name="connsiteX1419" fmla="*/ 1858699 w 2439037"/>
              <a:gd name="connsiteY1419" fmla="*/ 534554 h 4271829"/>
              <a:gd name="connsiteX1420" fmla="*/ 1858699 w 2439037"/>
              <a:gd name="connsiteY1420" fmla="*/ 564031 h 4271829"/>
              <a:gd name="connsiteX1421" fmla="*/ 1861947 w 2439037"/>
              <a:gd name="connsiteY1421" fmla="*/ 567231 h 4271829"/>
              <a:gd name="connsiteX1422" fmla="*/ 1891417 w 2439037"/>
              <a:gd name="connsiteY1422" fmla="*/ 567231 h 4271829"/>
              <a:gd name="connsiteX1423" fmla="*/ 1894637 w 2439037"/>
              <a:gd name="connsiteY1423" fmla="*/ 564031 h 4271829"/>
              <a:gd name="connsiteX1424" fmla="*/ 1891417 w 2439037"/>
              <a:gd name="connsiteY1424" fmla="*/ 560775 h 4271829"/>
              <a:gd name="connsiteX1425" fmla="*/ 1866929 w 2439037"/>
              <a:gd name="connsiteY1425" fmla="*/ 560775 h 4271829"/>
              <a:gd name="connsiteX1426" fmla="*/ 1898542 w 2439037"/>
              <a:gd name="connsiteY1426" fmla="*/ 502271 h 4271829"/>
              <a:gd name="connsiteX1427" fmla="*/ 1868795 w 2439037"/>
              <a:gd name="connsiteY1427" fmla="*/ 471297 h 4271829"/>
              <a:gd name="connsiteX1428" fmla="*/ 1864557 w 2439037"/>
              <a:gd name="connsiteY1428" fmla="*/ 473051 h 4271829"/>
              <a:gd name="connsiteX1429" fmla="*/ 1866300 w 2439037"/>
              <a:gd name="connsiteY1429" fmla="*/ 477250 h 4271829"/>
              <a:gd name="connsiteX1430" fmla="*/ 1866652 w 2439037"/>
              <a:gd name="connsiteY1430" fmla="*/ 477352 h 4271829"/>
              <a:gd name="connsiteX1431" fmla="*/ 1891932 w 2439037"/>
              <a:gd name="connsiteY1431" fmla="*/ 528856 h 4271829"/>
              <a:gd name="connsiteX1432" fmla="*/ 1865186 w 2439037"/>
              <a:gd name="connsiteY1432" fmla="*/ 554622 h 4271829"/>
              <a:gd name="connsiteX1433" fmla="*/ 1865186 w 2439037"/>
              <a:gd name="connsiteY1433" fmla="*/ 534554 h 4271829"/>
              <a:gd name="connsiteX1434" fmla="*/ 1861928 w 2439037"/>
              <a:gd name="connsiteY1434" fmla="*/ 531354 h 4271829"/>
              <a:gd name="connsiteX1435" fmla="*/ 1858699 w 2439037"/>
              <a:gd name="connsiteY1435" fmla="*/ 534554 h 4271829"/>
              <a:gd name="connsiteX1436" fmla="*/ 1799873 w 2439037"/>
              <a:gd name="connsiteY1436" fmla="*/ 514787 h 4271829"/>
              <a:gd name="connsiteX1437" fmla="*/ 1831553 w 2439037"/>
              <a:gd name="connsiteY1437" fmla="*/ 562529 h 4271829"/>
              <a:gd name="connsiteX1438" fmla="*/ 1832657 w 2439037"/>
              <a:gd name="connsiteY1438" fmla="*/ 562529 h 4271829"/>
              <a:gd name="connsiteX1439" fmla="*/ 1836210 w 2439037"/>
              <a:gd name="connsiteY1439" fmla="*/ 559631 h 4271829"/>
              <a:gd name="connsiteX1440" fmla="*/ 1833677 w 2439037"/>
              <a:gd name="connsiteY1440" fmla="*/ 556175 h 4271829"/>
              <a:gd name="connsiteX1441" fmla="*/ 1808302 w 2439037"/>
              <a:gd name="connsiteY1441" fmla="*/ 504881 h 4271829"/>
              <a:gd name="connsiteX1442" fmla="*/ 1835153 w 2439037"/>
              <a:gd name="connsiteY1442" fmla="*/ 479059 h 4271829"/>
              <a:gd name="connsiteX1443" fmla="*/ 1835153 w 2439037"/>
              <a:gd name="connsiteY1443" fmla="*/ 498974 h 4271829"/>
              <a:gd name="connsiteX1444" fmla="*/ 1838382 w 2439037"/>
              <a:gd name="connsiteY1444" fmla="*/ 502234 h 4271829"/>
              <a:gd name="connsiteX1445" fmla="*/ 1841611 w 2439037"/>
              <a:gd name="connsiteY1445" fmla="*/ 499025 h 4271829"/>
              <a:gd name="connsiteX1446" fmla="*/ 1841611 w 2439037"/>
              <a:gd name="connsiteY1446" fmla="*/ 498975 h 4271829"/>
              <a:gd name="connsiteX1447" fmla="*/ 1841611 w 2439037"/>
              <a:gd name="connsiteY1447" fmla="*/ 469697 h 4271829"/>
              <a:gd name="connsiteX1448" fmla="*/ 1838382 w 2439037"/>
              <a:gd name="connsiteY1448" fmla="*/ 466497 h 4271829"/>
              <a:gd name="connsiteX1449" fmla="*/ 1808931 w 2439037"/>
              <a:gd name="connsiteY1449" fmla="*/ 466497 h 4271829"/>
              <a:gd name="connsiteX1450" fmla="*/ 1805683 w 2439037"/>
              <a:gd name="connsiteY1450" fmla="*/ 469697 h 4271829"/>
              <a:gd name="connsiteX1451" fmla="*/ 1808931 w 2439037"/>
              <a:gd name="connsiteY1451" fmla="*/ 472953 h 4271829"/>
              <a:gd name="connsiteX1452" fmla="*/ 1833772 w 2439037"/>
              <a:gd name="connsiteY1452" fmla="*/ 472953 h 4271829"/>
              <a:gd name="connsiteX1453" fmla="*/ 1800244 w 2439037"/>
              <a:gd name="connsiteY1453" fmla="*/ 514787 h 4271829"/>
              <a:gd name="connsiteX1454" fmla="*/ 1735560 w 2439037"/>
              <a:gd name="connsiteY1454" fmla="*/ 422402 h 4271829"/>
              <a:gd name="connsiteX1455" fmla="*/ 1780108 w 2439037"/>
              <a:gd name="connsiteY1455" fmla="*/ 448931 h 4271829"/>
              <a:gd name="connsiteX1456" fmla="*/ 1780556 w 2439037"/>
              <a:gd name="connsiteY1456" fmla="*/ 448931 h 4271829"/>
              <a:gd name="connsiteX1457" fmla="*/ 1783442 w 2439037"/>
              <a:gd name="connsiteY1457" fmla="*/ 451991 h 4271829"/>
              <a:gd name="connsiteX1458" fmla="*/ 1780108 w 2439037"/>
              <a:gd name="connsiteY1458" fmla="*/ 464000 h 4271829"/>
              <a:gd name="connsiteX1459" fmla="*/ 1770050 w 2439037"/>
              <a:gd name="connsiteY1459" fmla="*/ 479706 h 4271829"/>
              <a:gd name="connsiteX1460" fmla="*/ 1760801 w 2439037"/>
              <a:gd name="connsiteY1460" fmla="*/ 481715 h 4271829"/>
              <a:gd name="connsiteX1461" fmla="*/ 1758934 w 2439037"/>
              <a:gd name="connsiteY1461" fmla="*/ 482803 h 4271829"/>
              <a:gd name="connsiteX1462" fmla="*/ 1741408 w 2439037"/>
              <a:gd name="connsiteY1462" fmla="*/ 504328 h 4271829"/>
              <a:gd name="connsiteX1463" fmla="*/ 1735026 w 2439037"/>
              <a:gd name="connsiteY1463" fmla="*/ 422802 h 4271829"/>
              <a:gd name="connsiteX1464" fmla="*/ 1906362 w 2439037"/>
              <a:gd name="connsiteY1464" fmla="*/ 457591 h 4271829"/>
              <a:gd name="connsiteX1465" fmla="*/ 1845316 w 2439037"/>
              <a:gd name="connsiteY1465" fmla="*/ 370512 h 4271829"/>
              <a:gd name="connsiteX1466" fmla="*/ 1840401 w 2439037"/>
              <a:gd name="connsiteY1466" fmla="*/ 368913 h 4271829"/>
              <a:gd name="connsiteX1467" fmla="*/ 1813807 w 2439037"/>
              <a:gd name="connsiteY1467" fmla="*/ 364959 h 4271829"/>
              <a:gd name="connsiteX1468" fmla="*/ 1732159 w 2439037"/>
              <a:gd name="connsiteY1468" fmla="*/ 413649 h 4271829"/>
              <a:gd name="connsiteX1469" fmla="*/ 1729311 w 2439037"/>
              <a:gd name="connsiteY1469" fmla="*/ 419454 h 4271829"/>
              <a:gd name="connsiteX1470" fmla="*/ 1737141 w 2439037"/>
              <a:gd name="connsiteY1470" fmla="*/ 509788 h 4271829"/>
              <a:gd name="connsiteX1471" fmla="*/ 1739827 w 2439037"/>
              <a:gd name="connsiteY1471" fmla="*/ 513495 h 4271829"/>
              <a:gd name="connsiteX1472" fmla="*/ 1739827 w 2439037"/>
              <a:gd name="connsiteY1472" fmla="*/ 513941 h 4271829"/>
              <a:gd name="connsiteX1473" fmla="*/ 1786938 w 2439037"/>
              <a:gd name="connsiteY1473" fmla="*/ 546363 h 4271829"/>
              <a:gd name="connsiteX1474" fmla="*/ 1787871 w 2439037"/>
              <a:gd name="connsiteY1474" fmla="*/ 546363 h 4271829"/>
              <a:gd name="connsiteX1475" fmla="*/ 1790909 w 2439037"/>
              <a:gd name="connsiteY1475" fmla="*/ 544069 h 4271829"/>
              <a:gd name="connsiteX1476" fmla="*/ 1788814 w 2439037"/>
              <a:gd name="connsiteY1476" fmla="*/ 540010 h 4271829"/>
              <a:gd name="connsiteX1477" fmla="*/ 1788786 w 2439037"/>
              <a:gd name="connsiteY1477" fmla="*/ 540010 h 4271829"/>
              <a:gd name="connsiteX1478" fmla="*/ 1744913 w 2439037"/>
              <a:gd name="connsiteY1478" fmla="*/ 509634 h 4271829"/>
              <a:gd name="connsiteX1479" fmla="*/ 1762468 w 2439037"/>
              <a:gd name="connsiteY1479" fmla="*/ 488119 h 4271829"/>
              <a:gd name="connsiteX1480" fmla="*/ 1772145 w 2439037"/>
              <a:gd name="connsiteY1480" fmla="*/ 486059 h 4271829"/>
              <a:gd name="connsiteX1481" fmla="*/ 1773345 w 2439037"/>
              <a:gd name="connsiteY1481" fmla="*/ 485412 h 4271829"/>
              <a:gd name="connsiteX1482" fmla="*/ 1785290 w 2439037"/>
              <a:gd name="connsiteY1482" fmla="*/ 467698 h 4271829"/>
              <a:gd name="connsiteX1483" fmla="*/ 1789157 w 2439037"/>
              <a:gd name="connsiteY1483" fmla="*/ 450029 h 4271829"/>
              <a:gd name="connsiteX1484" fmla="*/ 1782785 w 2439037"/>
              <a:gd name="connsiteY1484" fmla="*/ 443285 h 4271829"/>
              <a:gd name="connsiteX1485" fmla="*/ 1737512 w 2439037"/>
              <a:gd name="connsiteY1485" fmla="*/ 416803 h 4271829"/>
              <a:gd name="connsiteX1486" fmla="*/ 1833772 w 2439037"/>
              <a:gd name="connsiteY1486" fmla="*/ 373913 h 4271829"/>
              <a:gd name="connsiteX1487" fmla="*/ 1813807 w 2439037"/>
              <a:gd name="connsiteY1487" fmla="*/ 418156 h 4271829"/>
              <a:gd name="connsiteX1488" fmla="*/ 1849841 w 2439037"/>
              <a:gd name="connsiteY1488" fmla="*/ 433871 h 4271829"/>
              <a:gd name="connsiteX1489" fmla="*/ 1850593 w 2439037"/>
              <a:gd name="connsiteY1489" fmla="*/ 433871 h 4271829"/>
              <a:gd name="connsiteX1490" fmla="*/ 1852908 w 2439037"/>
              <a:gd name="connsiteY1490" fmla="*/ 433871 h 4271829"/>
              <a:gd name="connsiteX1491" fmla="*/ 1856032 w 2439037"/>
              <a:gd name="connsiteY1491" fmla="*/ 439523 h 4271829"/>
              <a:gd name="connsiteX1492" fmla="*/ 1858909 w 2439037"/>
              <a:gd name="connsiteY1492" fmla="*/ 452438 h 4271829"/>
              <a:gd name="connsiteX1493" fmla="*/ 1862033 w 2439037"/>
              <a:gd name="connsiteY1493" fmla="*/ 455285 h 4271829"/>
              <a:gd name="connsiteX1494" fmla="*/ 1864928 w 2439037"/>
              <a:gd name="connsiteY1494" fmla="*/ 451931 h 4271829"/>
              <a:gd name="connsiteX1495" fmla="*/ 1864909 w 2439037"/>
              <a:gd name="connsiteY1495" fmla="*/ 451684 h 4271829"/>
              <a:gd name="connsiteX1496" fmla="*/ 1861947 w 2439037"/>
              <a:gd name="connsiteY1496" fmla="*/ 437922 h 4271829"/>
              <a:gd name="connsiteX1497" fmla="*/ 1855470 w 2439037"/>
              <a:gd name="connsiteY1497" fmla="*/ 428156 h 4271829"/>
              <a:gd name="connsiteX1498" fmla="*/ 1848545 w 2439037"/>
              <a:gd name="connsiteY1498" fmla="*/ 427310 h 4271829"/>
              <a:gd name="connsiteX1499" fmla="*/ 1819818 w 2439037"/>
              <a:gd name="connsiteY1499" fmla="*/ 416701 h 4271829"/>
              <a:gd name="connsiteX1500" fmla="*/ 1819818 w 2439037"/>
              <a:gd name="connsiteY1500" fmla="*/ 415957 h 4271829"/>
              <a:gd name="connsiteX1501" fmla="*/ 1841259 w 2439037"/>
              <a:gd name="connsiteY1501" fmla="*/ 376066 h 4271829"/>
              <a:gd name="connsiteX1502" fmla="*/ 1899532 w 2439037"/>
              <a:gd name="connsiteY1502" fmla="*/ 457545 h 4271829"/>
              <a:gd name="connsiteX1503" fmla="*/ 1897885 w 2439037"/>
              <a:gd name="connsiteY1503" fmla="*/ 474799 h 4271829"/>
              <a:gd name="connsiteX1504" fmla="*/ 1899885 w 2439037"/>
              <a:gd name="connsiteY1504" fmla="*/ 478906 h 4271829"/>
              <a:gd name="connsiteX1505" fmla="*/ 1903990 w 2439037"/>
              <a:gd name="connsiteY1505" fmla="*/ 476906 h 4271829"/>
              <a:gd name="connsiteX1506" fmla="*/ 1904162 w 2439037"/>
              <a:gd name="connsiteY1506" fmla="*/ 476106 h 4271829"/>
              <a:gd name="connsiteX1507" fmla="*/ 1906009 w 2439037"/>
              <a:gd name="connsiteY1507" fmla="*/ 457591 h 4271829"/>
              <a:gd name="connsiteX1508" fmla="*/ 2094357 w 2439037"/>
              <a:gd name="connsiteY1508" fmla="*/ 534554 h 4271829"/>
              <a:gd name="connsiteX1509" fmla="*/ 2094357 w 2439037"/>
              <a:gd name="connsiteY1509" fmla="*/ 564031 h 4271829"/>
              <a:gd name="connsiteX1510" fmla="*/ 2097586 w 2439037"/>
              <a:gd name="connsiteY1510" fmla="*/ 567231 h 4271829"/>
              <a:gd name="connsiteX1511" fmla="*/ 2127066 w 2439037"/>
              <a:gd name="connsiteY1511" fmla="*/ 567231 h 4271829"/>
              <a:gd name="connsiteX1512" fmla="*/ 2130266 w 2439037"/>
              <a:gd name="connsiteY1512" fmla="*/ 564031 h 4271829"/>
              <a:gd name="connsiteX1513" fmla="*/ 2127066 w 2439037"/>
              <a:gd name="connsiteY1513" fmla="*/ 560775 h 4271829"/>
              <a:gd name="connsiteX1514" fmla="*/ 2102568 w 2439037"/>
              <a:gd name="connsiteY1514" fmla="*/ 560775 h 4271829"/>
              <a:gd name="connsiteX1515" fmla="*/ 2134172 w 2439037"/>
              <a:gd name="connsiteY1515" fmla="*/ 502271 h 4271829"/>
              <a:gd name="connsiteX1516" fmla="*/ 2104415 w 2439037"/>
              <a:gd name="connsiteY1516" fmla="*/ 471297 h 4271829"/>
              <a:gd name="connsiteX1517" fmla="*/ 2100253 w 2439037"/>
              <a:gd name="connsiteY1517" fmla="*/ 473306 h 4271829"/>
              <a:gd name="connsiteX1518" fmla="*/ 2102292 w 2439037"/>
              <a:gd name="connsiteY1518" fmla="*/ 477352 h 4271829"/>
              <a:gd name="connsiteX1519" fmla="*/ 2127561 w 2439037"/>
              <a:gd name="connsiteY1519" fmla="*/ 528856 h 4271829"/>
              <a:gd name="connsiteX1520" fmla="*/ 2100815 w 2439037"/>
              <a:gd name="connsiteY1520" fmla="*/ 554622 h 4271829"/>
              <a:gd name="connsiteX1521" fmla="*/ 2100815 w 2439037"/>
              <a:gd name="connsiteY1521" fmla="*/ 534554 h 4271829"/>
              <a:gd name="connsiteX1522" fmla="*/ 2097586 w 2439037"/>
              <a:gd name="connsiteY1522" fmla="*/ 531303 h 4271829"/>
              <a:gd name="connsiteX1523" fmla="*/ 2094357 w 2439037"/>
              <a:gd name="connsiteY1523" fmla="*/ 534554 h 4271829"/>
              <a:gd name="connsiteX1524" fmla="*/ 2035511 w 2439037"/>
              <a:gd name="connsiteY1524" fmla="*/ 514787 h 4271829"/>
              <a:gd name="connsiteX1525" fmla="*/ 2067182 w 2439037"/>
              <a:gd name="connsiteY1525" fmla="*/ 562529 h 4271829"/>
              <a:gd name="connsiteX1526" fmla="*/ 2068306 w 2439037"/>
              <a:gd name="connsiteY1526" fmla="*/ 562529 h 4271829"/>
              <a:gd name="connsiteX1527" fmla="*/ 2071840 w 2439037"/>
              <a:gd name="connsiteY1527" fmla="*/ 559631 h 4271829"/>
              <a:gd name="connsiteX1528" fmla="*/ 2069296 w 2439037"/>
              <a:gd name="connsiteY1528" fmla="*/ 556175 h 4271829"/>
              <a:gd name="connsiteX1529" fmla="*/ 2043941 w 2439037"/>
              <a:gd name="connsiteY1529" fmla="*/ 504881 h 4271829"/>
              <a:gd name="connsiteX1530" fmla="*/ 2070782 w 2439037"/>
              <a:gd name="connsiteY1530" fmla="*/ 479059 h 4271829"/>
              <a:gd name="connsiteX1531" fmla="*/ 2070782 w 2439037"/>
              <a:gd name="connsiteY1531" fmla="*/ 498974 h 4271829"/>
              <a:gd name="connsiteX1532" fmla="*/ 2074011 w 2439037"/>
              <a:gd name="connsiteY1532" fmla="*/ 502234 h 4271829"/>
              <a:gd name="connsiteX1533" fmla="*/ 2077269 w 2439037"/>
              <a:gd name="connsiteY1533" fmla="*/ 499025 h 4271829"/>
              <a:gd name="connsiteX1534" fmla="*/ 2077269 w 2439037"/>
              <a:gd name="connsiteY1534" fmla="*/ 498975 h 4271829"/>
              <a:gd name="connsiteX1535" fmla="*/ 2077269 w 2439037"/>
              <a:gd name="connsiteY1535" fmla="*/ 469697 h 4271829"/>
              <a:gd name="connsiteX1536" fmla="*/ 2074030 w 2439037"/>
              <a:gd name="connsiteY1536" fmla="*/ 466497 h 4271829"/>
              <a:gd name="connsiteX1537" fmla="*/ 2044560 w 2439037"/>
              <a:gd name="connsiteY1537" fmla="*/ 466497 h 4271829"/>
              <a:gd name="connsiteX1538" fmla="*/ 2041331 w 2439037"/>
              <a:gd name="connsiteY1538" fmla="*/ 469697 h 4271829"/>
              <a:gd name="connsiteX1539" fmla="*/ 2044560 w 2439037"/>
              <a:gd name="connsiteY1539" fmla="*/ 472953 h 4271829"/>
              <a:gd name="connsiteX1540" fmla="*/ 2069039 w 2439037"/>
              <a:gd name="connsiteY1540" fmla="*/ 472953 h 4271829"/>
              <a:gd name="connsiteX1541" fmla="*/ 2035511 w 2439037"/>
              <a:gd name="connsiteY1541" fmla="*/ 514787 h 4271829"/>
              <a:gd name="connsiteX1542" fmla="*/ 1970837 w 2439037"/>
              <a:gd name="connsiteY1542" fmla="*/ 422402 h 4271829"/>
              <a:gd name="connsiteX1543" fmla="*/ 2015737 w 2439037"/>
              <a:gd name="connsiteY1543" fmla="*/ 448931 h 4271829"/>
              <a:gd name="connsiteX1544" fmla="*/ 2016290 w 2439037"/>
              <a:gd name="connsiteY1544" fmla="*/ 448931 h 4271829"/>
              <a:gd name="connsiteX1545" fmla="*/ 2019072 w 2439037"/>
              <a:gd name="connsiteY1545" fmla="*/ 451991 h 4271829"/>
              <a:gd name="connsiteX1546" fmla="*/ 2015737 w 2439037"/>
              <a:gd name="connsiteY1546" fmla="*/ 464000 h 4271829"/>
              <a:gd name="connsiteX1547" fmla="*/ 2005679 w 2439037"/>
              <a:gd name="connsiteY1547" fmla="*/ 479706 h 4271829"/>
              <a:gd name="connsiteX1548" fmla="*/ 1995973 w 2439037"/>
              <a:gd name="connsiteY1548" fmla="*/ 481715 h 4271829"/>
              <a:gd name="connsiteX1549" fmla="*/ 1994221 w 2439037"/>
              <a:gd name="connsiteY1549" fmla="*/ 482803 h 4271829"/>
              <a:gd name="connsiteX1550" fmla="*/ 1977028 w 2439037"/>
              <a:gd name="connsiteY1550" fmla="*/ 504328 h 4271829"/>
              <a:gd name="connsiteX1551" fmla="*/ 1970675 w 2439037"/>
              <a:gd name="connsiteY1551" fmla="*/ 422802 h 4271829"/>
              <a:gd name="connsiteX1552" fmla="*/ 2142096 w 2439037"/>
              <a:gd name="connsiteY1552" fmla="*/ 457591 h 4271829"/>
              <a:gd name="connsiteX1553" fmla="*/ 2080946 w 2439037"/>
              <a:gd name="connsiteY1553" fmla="*/ 370512 h 4271829"/>
              <a:gd name="connsiteX1554" fmla="*/ 2076069 w 2439037"/>
              <a:gd name="connsiteY1554" fmla="*/ 368913 h 4271829"/>
              <a:gd name="connsiteX1555" fmla="*/ 2049466 w 2439037"/>
              <a:gd name="connsiteY1555" fmla="*/ 364959 h 4271829"/>
              <a:gd name="connsiteX1556" fmla="*/ 1967893 w 2439037"/>
              <a:gd name="connsiteY1556" fmla="*/ 413649 h 4271829"/>
              <a:gd name="connsiteX1557" fmla="*/ 1965017 w 2439037"/>
              <a:gd name="connsiteY1557" fmla="*/ 419454 h 4271829"/>
              <a:gd name="connsiteX1558" fmla="*/ 1972875 w 2439037"/>
              <a:gd name="connsiteY1558" fmla="*/ 509788 h 4271829"/>
              <a:gd name="connsiteX1559" fmla="*/ 1975552 w 2439037"/>
              <a:gd name="connsiteY1559" fmla="*/ 513495 h 4271829"/>
              <a:gd name="connsiteX1560" fmla="*/ 1975552 w 2439037"/>
              <a:gd name="connsiteY1560" fmla="*/ 513941 h 4271829"/>
              <a:gd name="connsiteX1561" fmla="*/ 2022567 w 2439037"/>
              <a:gd name="connsiteY1561" fmla="*/ 546363 h 4271829"/>
              <a:gd name="connsiteX1562" fmla="*/ 2023500 w 2439037"/>
              <a:gd name="connsiteY1562" fmla="*/ 546363 h 4271829"/>
              <a:gd name="connsiteX1563" fmla="*/ 2026644 w 2439037"/>
              <a:gd name="connsiteY1563" fmla="*/ 544069 h 4271829"/>
              <a:gd name="connsiteX1564" fmla="*/ 2024415 w 2439037"/>
              <a:gd name="connsiteY1564" fmla="*/ 540010 h 4271829"/>
              <a:gd name="connsiteX1565" fmla="*/ 1980562 w 2439037"/>
              <a:gd name="connsiteY1565" fmla="*/ 509634 h 4271829"/>
              <a:gd name="connsiteX1566" fmla="*/ 1998097 w 2439037"/>
              <a:gd name="connsiteY1566" fmla="*/ 488119 h 4271829"/>
              <a:gd name="connsiteX1567" fmla="*/ 2007336 w 2439037"/>
              <a:gd name="connsiteY1567" fmla="*/ 486059 h 4271829"/>
              <a:gd name="connsiteX1568" fmla="*/ 2009280 w 2439037"/>
              <a:gd name="connsiteY1568" fmla="*/ 485859 h 4271829"/>
              <a:gd name="connsiteX1569" fmla="*/ 2021195 w 2439037"/>
              <a:gd name="connsiteY1569" fmla="*/ 468143 h 4271829"/>
              <a:gd name="connsiteX1570" fmla="*/ 2025072 w 2439037"/>
              <a:gd name="connsiteY1570" fmla="*/ 450484 h 4271829"/>
              <a:gd name="connsiteX1571" fmla="*/ 2018690 w 2439037"/>
              <a:gd name="connsiteY1571" fmla="*/ 443778 h 4271829"/>
              <a:gd name="connsiteX1572" fmla="*/ 1973427 w 2439037"/>
              <a:gd name="connsiteY1572" fmla="*/ 417264 h 4271829"/>
              <a:gd name="connsiteX1573" fmla="*/ 2069678 w 2439037"/>
              <a:gd name="connsiteY1573" fmla="*/ 374219 h 4271829"/>
              <a:gd name="connsiteX1574" fmla="*/ 2049637 w 2439037"/>
              <a:gd name="connsiteY1574" fmla="*/ 418454 h 4271829"/>
              <a:gd name="connsiteX1575" fmla="*/ 2085680 w 2439037"/>
              <a:gd name="connsiteY1575" fmla="*/ 434170 h 4271829"/>
              <a:gd name="connsiteX1576" fmla="*/ 2086499 w 2439037"/>
              <a:gd name="connsiteY1576" fmla="*/ 434170 h 4271829"/>
              <a:gd name="connsiteX1577" fmla="*/ 2088718 w 2439037"/>
              <a:gd name="connsiteY1577" fmla="*/ 434170 h 4271829"/>
              <a:gd name="connsiteX1578" fmla="*/ 2092404 w 2439037"/>
              <a:gd name="connsiteY1578" fmla="*/ 439676 h 4271829"/>
              <a:gd name="connsiteX1579" fmla="*/ 2095281 w 2439037"/>
              <a:gd name="connsiteY1579" fmla="*/ 452638 h 4271829"/>
              <a:gd name="connsiteX1580" fmla="*/ 2098510 w 2439037"/>
              <a:gd name="connsiteY1580" fmla="*/ 455485 h 4271829"/>
              <a:gd name="connsiteX1581" fmla="*/ 2101386 w 2439037"/>
              <a:gd name="connsiteY1581" fmla="*/ 452131 h 4271829"/>
              <a:gd name="connsiteX1582" fmla="*/ 2101358 w 2439037"/>
              <a:gd name="connsiteY1582" fmla="*/ 451884 h 4271829"/>
              <a:gd name="connsiteX1583" fmla="*/ 2098405 w 2439037"/>
              <a:gd name="connsiteY1583" fmla="*/ 438122 h 4271829"/>
              <a:gd name="connsiteX1584" fmla="*/ 2091957 w 2439037"/>
              <a:gd name="connsiteY1584" fmla="*/ 428309 h 4271829"/>
              <a:gd name="connsiteX1585" fmla="*/ 2085118 w 2439037"/>
              <a:gd name="connsiteY1585" fmla="*/ 427510 h 4271829"/>
              <a:gd name="connsiteX1586" fmla="*/ 2056295 w 2439037"/>
              <a:gd name="connsiteY1586" fmla="*/ 416849 h 4271829"/>
              <a:gd name="connsiteX1587" fmla="*/ 2056295 w 2439037"/>
              <a:gd name="connsiteY1587" fmla="*/ 416157 h 4271829"/>
              <a:gd name="connsiteX1588" fmla="*/ 2077631 w 2439037"/>
              <a:gd name="connsiteY1588" fmla="*/ 376220 h 4271829"/>
              <a:gd name="connsiteX1589" fmla="*/ 2136019 w 2439037"/>
              <a:gd name="connsiteY1589" fmla="*/ 457684 h 4271829"/>
              <a:gd name="connsiteX1590" fmla="*/ 2134267 w 2439037"/>
              <a:gd name="connsiteY1590" fmla="*/ 474953 h 4271829"/>
              <a:gd name="connsiteX1591" fmla="*/ 2136696 w 2439037"/>
              <a:gd name="connsiteY1591" fmla="*/ 478860 h 4271829"/>
              <a:gd name="connsiteX1592" fmla="*/ 2136734 w 2439037"/>
              <a:gd name="connsiteY1592" fmla="*/ 478860 h 4271829"/>
              <a:gd name="connsiteX1593" fmla="*/ 2140525 w 2439037"/>
              <a:gd name="connsiteY1593" fmla="*/ 476306 h 4271829"/>
              <a:gd name="connsiteX1594" fmla="*/ 2140553 w 2439037"/>
              <a:gd name="connsiteY1594" fmla="*/ 476250 h 4271829"/>
              <a:gd name="connsiteX1595" fmla="*/ 2142477 w 2439037"/>
              <a:gd name="connsiteY1595" fmla="*/ 457791 h 4271829"/>
              <a:gd name="connsiteX1596" fmla="*/ 2329986 w 2439037"/>
              <a:gd name="connsiteY1596" fmla="*/ 534554 h 4271829"/>
              <a:gd name="connsiteX1597" fmla="*/ 2329986 w 2439037"/>
              <a:gd name="connsiteY1597" fmla="*/ 564031 h 4271829"/>
              <a:gd name="connsiteX1598" fmla="*/ 2333215 w 2439037"/>
              <a:gd name="connsiteY1598" fmla="*/ 567231 h 4271829"/>
              <a:gd name="connsiteX1599" fmla="*/ 2362686 w 2439037"/>
              <a:gd name="connsiteY1599" fmla="*/ 567231 h 4271829"/>
              <a:gd name="connsiteX1600" fmla="*/ 2365914 w 2439037"/>
              <a:gd name="connsiteY1600" fmla="*/ 564031 h 4271829"/>
              <a:gd name="connsiteX1601" fmla="*/ 2362714 w 2439037"/>
              <a:gd name="connsiteY1601" fmla="*/ 560775 h 4271829"/>
              <a:gd name="connsiteX1602" fmla="*/ 2362686 w 2439037"/>
              <a:gd name="connsiteY1602" fmla="*/ 560775 h 4271829"/>
              <a:gd name="connsiteX1603" fmla="*/ 2338292 w 2439037"/>
              <a:gd name="connsiteY1603" fmla="*/ 560775 h 4271829"/>
              <a:gd name="connsiteX1604" fmla="*/ 2369820 w 2439037"/>
              <a:gd name="connsiteY1604" fmla="*/ 502234 h 4271829"/>
              <a:gd name="connsiteX1605" fmla="*/ 2340045 w 2439037"/>
              <a:gd name="connsiteY1605" fmla="*/ 471297 h 4271829"/>
              <a:gd name="connsiteX1606" fmla="*/ 2336044 w 2439037"/>
              <a:gd name="connsiteY1606" fmla="*/ 473153 h 4271829"/>
              <a:gd name="connsiteX1607" fmla="*/ 2335987 w 2439037"/>
              <a:gd name="connsiteY1607" fmla="*/ 473306 h 4271829"/>
              <a:gd name="connsiteX1608" fmla="*/ 2337845 w 2439037"/>
              <a:gd name="connsiteY1608" fmla="*/ 477352 h 4271829"/>
              <a:gd name="connsiteX1609" fmla="*/ 2337940 w 2439037"/>
              <a:gd name="connsiteY1609" fmla="*/ 477352 h 4271829"/>
              <a:gd name="connsiteX1610" fmla="*/ 2363191 w 2439037"/>
              <a:gd name="connsiteY1610" fmla="*/ 528856 h 4271829"/>
              <a:gd name="connsiteX1611" fmla="*/ 2336435 w 2439037"/>
              <a:gd name="connsiteY1611" fmla="*/ 554622 h 4271829"/>
              <a:gd name="connsiteX1612" fmla="*/ 2336435 w 2439037"/>
              <a:gd name="connsiteY1612" fmla="*/ 534554 h 4271829"/>
              <a:gd name="connsiteX1613" fmla="*/ 2333215 w 2439037"/>
              <a:gd name="connsiteY1613" fmla="*/ 531303 h 4271829"/>
              <a:gd name="connsiteX1614" fmla="*/ 2329986 w 2439037"/>
              <a:gd name="connsiteY1614" fmla="*/ 534554 h 4271829"/>
              <a:gd name="connsiteX1615" fmla="*/ 2271236 w 2439037"/>
              <a:gd name="connsiteY1615" fmla="*/ 514787 h 4271829"/>
              <a:gd name="connsiteX1616" fmla="*/ 2302907 w 2439037"/>
              <a:gd name="connsiteY1616" fmla="*/ 562529 h 4271829"/>
              <a:gd name="connsiteX1617" fmla="*/ 2303936 w 2439037"/>
              <a:gd name="connsiteY1617" fmla="*/ 562529 h 4271829"/>
              <a:gd name="connsiteX1618" fmla="*/ 2306993 w 2439037"/>
              <a:gd name="connsiteY1618" fmla="*/ 560328 h 4271829"/>
              <a:gd name="connsiteX1619" fmla="*/ 2304964 w 2439037"/>
              <a:gd name="connsiteY1619" fmla="*/ 556175 h 4271829"/>
              <a:gd name="connsiteX1620" fmla="*/ 2279571 w 2439037"/>
              <a:gd name="connsiteY1620" fmla="*/ 504881 h 4271829"/>
              <a:gd name="connsiteX1621" fmla="*/ 2306441 w 2439037"/>
              <a:gd name="connsiteY1621" fmla="*/ 479059 h 4271829"/>
              <a:gd name="connsiteX1622" fmla="*/ 2306441 w 2439037"/>
              <a:gd name="connsiteY1622" fmla="*/ 498974 h 4271829"/>
              <a:gd name="connsiteX1623" fmla="*/ 2309670 w 2439037"/>
              <a:gd name="connsiteY1623" fmla="*/ 502234 h 4271829"/>
              <a:gd name="connsiteX1624" fmla="*/ 2312898 w 2439037"/>
              <a:gd name="connsiteY1624" fmla="*/ 499174 h 4271829"/>
              <a:gd name="connsiteX1625" fmla="*/ 2312898 w 2439037"/>
              <a:gd name="connsiteY1625" fmla="*/ 498974 h 4271829"/>
              <a:gd name="connsiteX1626" fmla="*/ 2312898 w 2439037"/>
              <a:gd name="connsiteY1626" fmla="*/ 469697 h 4271829"/>
              <a:gd name="connsiteX1627" fmla="*/ 2309670 w 2439037"/>
              <a:gd name="connsiteY1627" fmla="*/ 466497 h 4271829"/>
              <a:gd name="connsiteX1628" fmla="*/ 2280199 w 2439037"/>
              <a:gd name="connsiteY1628" fmla="*/ 466497 h 4271829"/>
              <a:gd name="connsiteX1629" fmla="*/ 2276961 w 2439037"/>
              <a:gd name="connsiteY1629" fmla="*/ 469697 h 4271829"/>
              <a:gd name="connsiteX1630" fmla="*/ 2280199 w 2439037"/>
              <a:gd name="connsiteY1630" fmla="*/ 472953 h 4271829"/>
              <a:gd name="connsiteX1631" fmla="*/ 2304859 w 2439037"/>
              <a:gd name="connsiteY1631" fmla="*/ 472953 h 4271829"/>
              <a:gd name="connsiteX1632" fmla="*/ 2271436 w 2439037"/>
              <a:gd name="connsiteY1632" fmla="*/ 514787 h 4271829"/>
              <a:gd name="connsiteX1633" fmla="*/ 2206752 w 2439037"/>
              <a:gd name="connsiteY1633" fmla="*/ 422402 h 4271829"/>
              <a:gd name="connsiteX1634" fmla="*/ 2251367 w 2439037"/>
              <a:gd name="connsiteY1634" fmla="*/ 448931 h 4271829"/>
              <a:gd name="connsiteX1635" fmla="*/ 2251939 w 2439037"/>
              <a:gd name="connsiteY1635" fmla="*/ 448931 h 4271829"/>
              <a:gd name="connsiteX1636" fmla="*/ 2254692 w 2439037"/>
              <a:gd name="connsiteY1636" fmla="*/ 451991 h 4271829"/>
              <a:gd name="connsiteX1637" fmla="*/ 2251462 w 2439037"/>
              <a:gd name="connsiteY1637" fmla="*/ 464000 h 4271829"/>
              <a:gd name="connsiteX1638" fmla="*/ 2241309 w 2439037"/>
              <a:gd name="connsiteY1638" fmla="*/ 479706 h 4271829"/>
              <a:gd name="connsiteX1639" fmla="*/ 2232079 w 2439037"/>
              <a:gd name="connsiteY1639" fmla="*/ 481715 h 4271829"/>
              <a:gd name="connsiteX1640" fmla="*/ 2230222 w 2439037"/>
              <a:gd name="connsiteY1640" fmla="*/ 482803 h 4271829"/>
              <a:gd name="connsiteX1641" fmla="*/ 2212486 w 2439037"/>
              <a:gd name="connsiteY1641" fmla="*/ 504328 h 4271829"/>
              <a:gd name="connsiteX1642" fmla="*/ 2206133 w 2439037"/>
              <a:gd name="connsiteY1642" fmla="*/ 422802 h 4271829"/>
              <a:gd name="connsiteX1643" fmla="*/ 2377554 w 2439037"/>
              <a:gd name="connsiteY1643" fmla="*/ 457591 h 4271829"/>
              <a:gd name="connsiteX1644" fmla="*/ 2316394 w 2439037"/>
              <a:gd name="connsiteY1644" fmla="*/ 370512 h 4271829"/>
              <a:gd name="connsiteX1645" fmla="*/ 2311517 w 2439037"/>
              <a:gd name="connsiteY1645" fmla="*/ 368913 h 4271829"/>
              <a:gd name="connsiteX1646" fmla="*/ 2284895 w 2439037"/>
              <a:gd name="connsiteY1646" fmla="*/ 364959 h 4271829"/>
              <a:gd name="connsiteX1647" fmla="*/ 2203247 w 2439037"/>
              <a:gd name="connsiteY1647" fmla="*/ 413649 h 4271829"/>
              <a:gd name="connsiteX1648" fmla="*/ 2200304 w 2439037"/>
              <a:gd name="connsiteY1648" fmla="*/ 419454 h 4271829"/>
              <a:gd name="connsiteX1649" fmla="*/ 2192065 w 2439037"/>
              <a:gd name="connsiteY1649" fmla="*/ 457591 h 4271829"/>
              <a:gd name="connsiteX1650" fmla="*/ 2208228 w 2439037"/>
              <a:gd name="connsiteY1650" fmla="*/ 509788 h 4271829"/>
              <a:gd name="connsiteX1651" fmla="*/ 2210838 w 2439037"/>
              <a:gd name="connsiteY1651" fmla="*/ 513495 h 4271829"/>
              <a:gd name="connsiteX1652" fmla="*/ 2210838 w 2439037"/>
              <a:gd name="connsiteY1652" fmla="*/ 513941 h 4271829"/>
              <a:gd name="connsiteX1653" fmla="*/ 2258673 w 2439037"/>
              <a:gd name="connsiteY1653" fmla="*/ 546363 h 4271829"/>
              <a:gd name="connsiteX1654" fmla="*/ 2259597 w 2439037"/>
              <a:gd name="connsiteY1654" fmla="*/ 546363 h 4271829"/>
              <a:gd name="connsiteX1655" fmla="*/ 2262749 w 2439037"/>
              <a:gd name="connsiteY1655" fmla="*/ 544069 h 4271829"/>
              <a:gd name="connsiteX1656" fmla="*/ 2260530 w 2439037"/>
              <a:gd name="connsiteY1656" fmla="*/ 540010 h 4271829"/>
              <a:gd name="connsiteX1657" fmla="*/ 2216639 w 2439037"/>
              <a:gd name="connsiteY1657" fmla="*/ 509634 h 4271829"/>
              <a:gd name="connsiteX1658" fmla="*/ 2234203 w 2439037"/>
              <a:gd name="connsiteY1658" fmla="*/ 488119 h 4271829"/>
              <a:gd name="connsiteX1659" fmla="*/ 2243890 w 2439037"/>
              <a:gd name="connsiteY1659" fmla="*/ 486059 h 4271829"/>
              <a:gd name="connsiteX1660" fmla="*/ 2245185 w 2439037"/>
              <a:gd name="connsiteY1660" fmla="*/ 485412 h 4271829"/>
              <a:gd name="connsiteX1661" fmla="*/ 2257015 w 2439037"/>
              <a:gd name="connsiteY1661" fmla="*/ 467698 h 4271829"/>
              <a:gd name="connsiteX1662" fmla="*/ 2260902 w 2439037"/>
              <a:gd name="connsiteY1662" fmla="*/ 450029 h 4271829"/>
              <a:gd name="connsiteX1663" fmla="*/ 2254520 w 2439037"/>
              <a:gd name="connsiteY1663" fmla="*/ 443285 h 4271829"/>
              <a:gd name="connsiteX1664" fmla="*/ 2209257 w 2439037"/>
              <a:gd name="connsiteY1664" fmla="*/ 416803 h 4271829"/>
              <a:gd name="connsiteX1665" fmla="*/ 2305517 w 2439037"/>
              <a:gd name="connsiteY1665" fmla="*/ 373713 h 4271829"/>
              <a:gd name="connsiteX1666" fmla="*/ 2285552 w 2439037"/>
              <a:gd name="connsiteY1666" fmla="*/ 418003 h 4271829"/>
              <a:gd name="connsiteX1667" fmla="*/ 2321481 w 2439037"/>
              <a:gd name="connsiteY1667" fmla="*/ 433671 h 4271829"/>
              <a:gd name="connsiteX1668" fmla="*/ 2322328 w 2439037"/>
              <a:gd name="connsiteY1668" fmla="*/ 433671 h 4271829"/>
              <a:gd name="connsiteX1669" fmla="*/ 2324529 w 2439037"/>
              <a:gd name="connsiteY1669" fmla="*/ 433671 h 4271829"/>
              <a:gd name="connsiteX1670" fmla="*/ 2327681 w 2439037"/>
              <a:gd name="connsiteY1670" fmla="*/ 439323 h 4271829"/>
              <a:gd name="connsiteX1671" fmla="*/ 2330539 w 2439037"/>
              <a:gd name="connsiteY1671" fmla="*/ 452238 h 4271829"/>
              <a:gd name="connsiteX1672" fmla="*/ 2333768 w 2439037"/>
              <a:gd name="connsiteY1672" fmla="*/ 455130 h 4271829"/>
              <a:gd name="connsiteX1673" fmla="*/ 2336635 w 2439037"/>
              <a:gd name="connsiteY1673" fmla="*/ 451531 h 4271829"/>
              <a:gd name="connsiteX1674" fmla="*/ 2333597 w 2439037"/>
              <a:gd name="connsiteY1674" fmla="*/ 437769 h 4271829"/>
              <a:gd name="connsiteX1675" fmla="*/ 2327138 w 2439037"/>
              <a:gd name="connsiteY1675" fmla="*/ 427955 h 4271829"/>
              <a:gd name="connsiteX1676" fmla="*/ 2320281 w 2439037"/>
              <a:gd name="connsiteY1676" fmla="*/ 427109 h 4271829"/>
              <a:gd name="connsiteX1677" fmla="*/ 2291477 w 2439037"/>
              <a:gd name="connsiteY1677" fmla="*/ 416501 h 4271829"/>
              <a:gd name="connsiteX1678" fmla="*/ 2291477 w 2439037"/>
              <a:gd name="connsiteY1678" fmla="*/ 415756 h 4271829"/>
              <a:gd name="connsiteX1679" fmla="*/ 2312794 w 2439037"/>
              <a:gd name="connsiteY1679" fmla="*/ 375866 h 4271829"/>
              <a:gd name="connsiteX1680" fmla="*/ 2371172 w 2439037"/>
              <a:gd name="connsiteY1680" fmla="*/ 457345 h 4271829"/>
              <a:gd name="connsiteX1681" fmla="*/ 2369420 w 2439037"/>
              <a:gd name="connsiteY1681" fmla="*/ 474604 h 4271829"/>
              <a:gd name="connsiteX1682" fmla="*/ 2371868 w 2439037"/>
              <a:gd name="connsiteY1682" fmla="*/ 478460 h 4271829"/>
              <a:gd name="connsiteX1683" fmla="*/ 2371925 w 2439037"/>
              <a:gd name="connsiteY1683" fmla="*/ 478506 h 4271829"/>
              <a:gd name="connsiteX1684" fmla="*/ 2375802 w 2439037"/>
              <a:gd name="connsiteY1684" fmla="*/ 475906 h 4271829"/>
              <a:gd name="connsiteX1685" fmla="*/ 2377650 w 2439037"/>
              <a:gd name="connsiteY1685" fmla="*/ 457437 h 4271829"/>
              <a:gd name="connsiteX1686" fmla="*/ 326927 w 2439037"/>
              <a:gd name="connsiteY1686" fmla="*/ 770209 h 4271829"/>
              <a:gd name="connsiteX1687" fmla="*/ 326927 w 2439037"/>
              <a:gd name="connsiteY1687" fmla="*/ 794286 h 4271829"/>
              <a:gd name="connsiteX1688" fmla="*/ 326927 w 2439037"/>
              <a:gd name="connsiteY1688" fmla="*/ 799932 h 4271829"/>
              <a:gd name="connsiteX1689" fmla="*/ 330165 w 2439037"/>
              <a:gd name="connsiteY1689" fmla="*/ 803193 h 4271829"/>
              <a:gd name="connsiteX1690" fmla="*/ 359626 w 2439037"/>
              <a:gd name="connsiteY1690" fmla="*/ 803193 h 4271829"/>
              <a:gd name="connsiteX1691" fmla="*/ 362855 w 2439037"/>
              <a:gd name="connsiteY1691" fmla="*/ 800133 h 4271829"/>
              <a:gd name="connsiteX1692" fmla="*/ 362855 w 2439037"/>
              <a:gd name="connsiteY1692" fmla="*/ 799932 h 4271829"/>
              <a:gd name="connsiteX1693" fmla="*/ 359626 w 2439037"/>
              <a:gd name="connsiteY1693" fmla="*/ 796677 h 4271829"/>
              <a:gd name="connsiteX1694" fmla="*/ 335251 w 2439037"/>
              <a:gd name="connsiteY1694" fmla="*/ 796677 h 4271829"/>
              <a:gd name="connsiteX1695" fmla="*/ 367608 w 2439037"/>
              <a:gd name="connsiteY1695" fmla="*/ 738630 h 4271829"/>
              <a:gd name="connsiteX1696" fmla="*/ 337385 w 2439037"/>
              <a:gd name="connsiteY1696" fmla="*/ 706906 h 4271829"/>
              <a:gd name="connsiteX1697" fmla="*/ 333204 w 2439037"/>
              <a:gd name="connsiteY1697" fmla="*/ 708952 h 4271829"/>
              <a:gd name="connsiteX1698" fmla="*/ 335251 w 2439037"/>
              <a:gd name="connsiteY1698" fmla="*/ 713007 h 4271829"/>
              <a:gd name="connsiteX1699" fmla="*/ 361283 w 2439037"/>
              <a:gd name="connsiteY1699" fmla="*/ 764102 h 4271829"/>
              <a:gd name="connsiteX1700" fmla="*/ 333404 w 2439037"/>
              <a:gd name="connsiteY1700" fmla="*/ 790677 h 4271829"/>
              <a:gd name="connsiteX1701" fmla="*/ 333404 w 2439037"/>
              <a:gd name="connsiteY1701" fmla="*/ 770209 h 4271829"/>
              <a:gd name="connsiteX1702" fmla="*/ 330165 w 2439037"/>
              <a:gd name="connsiteY1702" fmla="*/ 766958 h 4271829"/>
              <a:gd name="connsiteX1703" fmla="*/ 326927 w 2439037"/>
              <a:gd name="connsiteY1703" fmla="*/ 770209 h 4271829"/>
              <a:gd name="connsiteX1704" fmla="*/ 268091 w 2439037"/>
              <a:gd name="connsiteY1704" fmla="*/ 750489 h 4271829"/>
              <a:gd name="connsiteX1705" fmla="*/ 299771 w 2439037"/>
              <a:gd name="connsiteY1705" fmla="*/ 798184 h 4271829"/>
              <a:gd name="connsiteX1706" fmla="*/ 300876 w 2439037"/>
              <a:gd name="connsiteY1706" fmla="*/ 798184 h 4271829"/>
              <a:gd name="connsiteX1707" fmla="*/ 304057 w 2439037"/>
              <a:gd name="connsiteY1707" fmla="*/ 794886 h 4271829"/>
              <a:gd name="connsiteX1708" fmla="*/ 301904 w 2439037"/>
              <a:gd name="connsiteY1708" fmla="*/ 791877 h 4271829"/>
              <a:gd name="connsiteX1709" fmla="*/ 276625 w 2439037"/>
              <a:gd name="connsiteY1709" fmla="*/ 740429 h 4271829"/>
              <a:gd name="connsiteX1710" fmla="*/ 303371 w 2439037"/>
              <a:gd name="connsiteY1710" fmla="*/ 714668 h 4271829"/>
              <a:gd name="connsiteX1711" fmla="*/ 303371 w 2439037"/>
              <a:gd name="connsiteY1711" fmla="*/ 735281 h 4271829"/>
              <a:gd name="connsiteX1712" fmla="*/ 306600 w 2439037"/>
              <a:gd name="connsiteY1712" fmla="*/ 738536 h 4271829"/>
              <a:gd name="connsiteX1713" fmla="*/ 309658 w 2439037"/>
              <a:gd name="connsiteY1713" fmla="*/ 735281 h 4271829"/>
              <a:gd name="connsiteX1714" fmla="*/ 309658 w 2439037"/>
              <a:gd name="connsiteY1714" fmla="*/ 705455 h 4271829"/>
              <a:gd name="connsiteX1715" fmla="*/ 306600 w 2439037"/>
              <a:gd name="connsiteY1715" fmla="*/ 702199 h 4271829"/>
              <a:gd name="connsiteX1716" fmla="*/ 306428 w 2439037"/>
              <a:gd name="connsiteY1716" fmla="*/ 702199 h 4271829"/>
              <a:gd name="connsiteX1717" fmla="*/ 277158 w 2439037"/>
              <a:gd name="connsiteY1717" fmla="*/ 702199 h 4271829"/>
              <a:gd name="connsiteX1718" fmla="*/ 273901 w 2439037"/>
              <a:gd name="connsiteY1718" fmla="*/ 705455 h 4271829"/>
              <a:gd name="connsiteX1719" fmla="*/ 277158 w 2439037"/>
              <a:gd name="connsiteY1719" fmla="*/ 708654 h 4271829"/>
              <a:gd name="connsiteX1720" fmla="*/ 301628 w 2439037"/>
              <a:gd name="connsiteY1720" fmla="*/ 708654 h 4271829"/>
              <a:gd name="connsiteX1721" fmla="*/ 268091 w 2439037"/>
              <a:gd name="connsiteY1721" fmla="*/ 750489 h 4271829"/>
              <a:gd name="connsiteX1722" fmla="*/ 203445 w 2439037"/>
              <a:gd name="connsiteY1722" fmla="*/ 658164 h 4271829"/>
              <a:gd name="connsiteX1723" fmla="*/ 248507 w 2439037"/>
              <a:gd name="connsiteY1723" fmla="*/ 684587 h 4271829"/>
              <a:gd name="connsiteX1724" fmla="*/ 249050 w 2439037"/>
              <a:gd name="connsiteY1724" fmla="*/ 684587 h 4271829"/>
              <a:gd name="connsiteX1725" fmla="*/ 251831 w 2439037"/>
              <a:gd name="connsiteY1725" fmla="*/ 687586 h 4271829"/>
              <a:gd name="connsiteX1726" fmla="*/ 248507 w 2439037"/>
              <a:gd name="connsiteY1726" fmla="*/ 699599 h 4271829"/>
              <a:gd name="connsiteX1727" fmla="*/ 238439 w 2439037"/>
              <a:gd name="connsiteY1727" fmla="*/ 715314 h 4271829"/>
              <a:gd name="connsiteX1728" fmla="*/ 228733 w 2439037"/>
              <a:gd name="connsiteY1728" fmla="*/ 717458 h 4271829"/>
              <a:gd name="connsiteX1729" fmla="*/ 226980 w 2439037"/>
              <a:gd name="connsiteY1729" fmla="*/ 718561 h 4271829"/>
              <a:gd name="connsiteX1730" fmla="*/ 209798 w 2439037"/>
              <a:gd name="connsiteY1730" fmla="*/ 739527 h 4271829"/>
              <a:gd name="connsiteX1731" fmla="*/ 203445 w 2439037"/>
              <a:gd name="connsiteY1731" fmla="*/ 657964 h 4271829"/>
              <a:gd name="connsiteX1732" fmla="*/ 374313 w 2439037"/>
              <a:gd name="connsiteY1732" fmla="*/ 693246 h 4271829"/>
              <a:gd name="connsiteX1733" fmla="*/ 313534 w 2439037"/>
              <a:gd name="connsiteY1733" fmla="*/ 605967 h 4271829"/>
              <a:gd name="connsiteX1734" fmla="*/ 308629 w 2439037"/>
              <a:gd name="connsiteY1734" fmla="*/ 604368 h 4271829"/>
              <a:gd name="connsiteX1735" fmla="*/ 281959 w 2439037"/>
              <a:gd name="connsiteY1735" fmla="*/ 600708 h 4271829"/>
              <a:gd name="connsiteX1736" fmla="*/ 200492 w 2439037"/>
              <a:gd name="connsiteY1736" fmla="*/ 649258 h 4271829"/>
              <a:gd name="connsiteX1737" fmla="*/ 197529 w 2439037"/>
              <a:gd name="connsiteY1737" fmla="*/ 655118 h 4271829"/>
              <a:gd name="connsiteX1738" fmla="*/ 205368 w 2439037"/>
              <a:gd name="connsiteY1738" fmla="*/ 745433 h 4271829"/>
              <a:gd name="connsiteX1739" fmla="*/ 208045 w 2439037"/>
              <a:gd name="connsiteY1739" fmla="*/ 749136 h 4271829"/>
              <a:gd name="connsiteX1740" fmla="*/ 255060 w 2439037"/>
              <a:gd name="connsiteY1740" fmla="*/ 781673 h 4271829"/>
              <a:gd name="connsiteX1741" fmla="*/ 255974 w 2439037"/>
              <a:gd name="connsiteY1741" fmla="*/ 781673 h 4271829"/>
              <a:gd name="connsiteX1742" fmla="*/ 259127 w 2439037"/>
              <a:gd name="connsiteY1742" fmla="*/ 779320 h 4271829"/>
              <a:gd name="connsiteX1743" fmla="*/ 256908 w 2439037"/>
              <a:gd name="connsiteY1743" fmla="*/ 775265 h 4271829"/>
              <a:gd name="connsiteX1744" fmla="*/ 213046 w 2439037"/>
              <a:gd name="connsiteY1744" fmla="*/ 744996 h 4271829"/>
              <a:gd name="connsiteX1745" fmla="*/ 230581 w 2439037"/>
              <a:gd name="connsiteY1745" fmla="*/ 723374 h 4271829"/>
              <a:gd name="connsiteX1746" fmla="*/ 239820 w 2439037"/>
              <a:gd name="connsiteY1746" fmla="*/ 721314 h 4271829"/>
              <a:gd name="connsiteX1747" fmla="*/ 241125 w 2439037"/>
              <a:gd name="connsiteY1747" fmla="*/ 720761 h 4271829"/>
              <a:gd name="connsiteX1748" fmla="*/ 254232 w 2439037"/>
              <a:gd name="connsiteY1748" fmla="*/ 703501 h 4271829"/>
              <a:gd name="connsiteX1749" fmla="*/ 258108 w 2439037"/>
              <a:gd name="connsiteY1749" fmla="*/ 685833 h 4271829"/>
              <a:gd name="connsiteX1750" fmla="*/ 251736 w 2439037"/>
              <a:gd name="connsiteY1750" fmla="*/ 679131 h 4271829"/>
              <a:gd name="connsiteX1751" fmla="*/ 206492 w 2439037"/>
              <a:gd name="connsiteY1751" fmla="*/ 652602 h 4271829"/>
              <a:gd name="connsiteX1752" fmla="*/ 302723 w 2439037"/>
              <a:gd name="connsiteY1752" fmla="*/ 609568 h 4271829"/>
              <a:gd name="connsiteX1753" fmla="*/ 282683 w 2439037"/>
              <a:gd name="connsiteY1753" fmla="*/ 653811 h 4271829"/>
              <a:gd name="connsiteX1754" fmla="*/ 318716 w 2439037"/>
              <a:gd name="connsiteY1754" fmla="*/ 669517 h 4271829"/>
              <a:gd name="connsiteX1755" fmla="*/ 319535 w 2439037"/>
              <a:gd name="connsiteY1755" fmla="*/ 669517 h 4271829"/>
              <a:gd name="connsiteX1756" fmla="*/ 321764 w 2439037"/>
              <a:gd name="connsiteY1756" fmla="*/ 669517 h 4271829"/>
              <a:gd name="connsiteX1757" fmla="*/ 324898 w 2439037"/>
              <a:gd name="connsiteY1757" fmla="*/ 675126 h 4271829"/>
              <a:gd name="connsiteX1758" fmla="*/ 327774 w 2439037"/>
              <a:gd name="connsiteY1758" fmla="*/ 688093 h 4271829"/>
              <a:gd name="connsiteX1759" fmla="*/ 331003 w 2439037"/>
              <a:gd name="connsiteY1759" fmla="*/ 691037 h 4271829"/>
              <a:gd name="connsiteX1760" fmla="*/ 333851 w 2439037"/>
              <a:gd name="connsiteY1760" fmla="*/ 687539 h 4271829"/>
              <a:gd name="connsiteX1761" fmla="*/ 330803 w 2439037"/>
              <a:gd name="connsiteY1761" fmla="*/ 673680 h 4271829"/>
              <a:gd name="connsiteX1762" fmla="*/ 324345 w 2439037"/>
              <a:gd name="connsiteY1762" fmla="*/ 663871 h 4271829"/>
              <a:gd name="connsiteX1763" fmla="*/ 317516 w 2439037"/>
              <a:gd name="connsiteY1763" fmla="*/ 663117 h 4271829"/>
              <a:gd name="connsiteX1764" fmla="*/ 288693 w 2439037"/>
              <a:gd name="connsiteY1764" fmla="*/ 652411 h 4271829"/>
              <a:gd name="connsiteX1765" fmla="*/ 288693 w 2439037"/>
              <a:gd name="connsiteY1765" fmla="*/ 651658 h 4271829"/>
              <a:gd name="connsiteX1766" fmla="*/ 309658 w 2439037"/>
              <a:gd name="connsiteY1766" fmla="*/ 611767 h 4271829"/>
              <a:gd name="connsiteX1767" fmla="*/ 368027 w 2439037"/>
              <a:gd name="connsiteY1767" fmla="*/ 693246 h 4271829"/>
              <a:gd name="connsiteX1768" fmla="*/ 366274 w 2439037"/>
              <a:gd name="connsiteY1768" fmla="*/ 710608 h 4271829"/>
              <a:gd name="connsiteX1769" fmla="*/ 368636 w 2439037"/>
              <a:gd name="connsiteY1769" fmla="*/ 714361 h 4271829"/>
              <a:gd name="connsiteX1770" fmla="*/ 368789 w 2439037"/>
              <a:gd name="connsiteY1770" fmla="*/ 714408 h 4271829"/>
              <a:gd name="connsiteX1771" fmla="*/ 372627 w 2439037"/>
              <a:gd name="connsiteY1771" fmla="*/ 711961 h 4271829"/>
              <a:gd name="connsiteX1772" fmla="*/ 372656 w 2439037"/>
              <a:gd name="connsiteY1772" fmla="*/ 711915 h 4271829"/>
              <a:gd name="connsiteX1773" fmla="*/ 374513 w 2439037"/>
              <a:gd name="connsiteY1773" fmla="*/ 693446 h 4271829"/>
              <a:gd name="connsiteX1774" fmla="*/ 562651 w 2439037"/>
              <a:gd name="connsiteY1774" fmla="*/ 770209 h 4271829"/>
              <a:gd name="connsiteX1775" fmla="*/ 562651 w 2439037"/>
              <a:gd name="connsiteY1775" fmla="*/ 794286 h 4271829"/>
              <a:gd name="connsiteX1776" fmla="*/ 562651 w 2439037"/>
              <a:gd name="connsiteY1776" fmla="*/ 799932 h 4271829"/>
              <a:gd name="connsiteX1777" fmla="*/ 565699 w 2439037"/>
              <a:gd name="connsiteY1777" fmla="*/ 803193 h 4271829"/>
              <a:gd name="connsiteX1778" fmla="*/ 565899 w 2439037"/>
              <a:gd name="connsiteY1778" fmla="*/ 803193 h 4271829"/>
              <a:gd name="connsiteX1779" fmla="*/ 595350 w 2439037"/>
              <a:gd name="connsiteY1779" fmla="*/ 803193 h 4271829"/>
              <a:gd name="connsiteX1780" fmla="*/ 598579 w 2439037"/>
              <a:gd name="connsiteY1780" fmla="*/ 799932 h 4271829"/>
              <a:gd name="connsiteX1781" fmla="*/ 595350 w 2439037"/>
              <a:gd name="connsiteY1781" fmla="*/ 796677 h 4271829"/>
              <a:gd name="connsiteX1782" fmla="*/ 570881 w 2439037"/>
              <a:gd name="connsiteY1782" fmla="*/ 796677 h 4271829"/>
              <a:gd name="connsiteX1783" fmla="*/ 602409 w 2439037"/>
              <a:gd name="connsiteY1783" fmla="*/ 738183 h 4271829"/>
              <a:gd name="connsiteX1784" fmla="*/ 572633 w 2439037"/>
              <a:gd name="connsiteY1784" fmla="*/ 707208 h 4271829"/>
              <a:gd name="connsiteX1785" fmla="*/ 568585 w 2439037"/>
              <a:gd name="connsiteY1785" fmla="*/ 709208 h 4271829"/>
              <a:gd name="connsiteX1786" fmla="*/ 570433 w 2439037"/>
              <a:gd name="connsiteY1786" fmla="*/ 713259 h 4271829"/>
              <a:gd name="connsiteX1787" fmla="*/ 570509 w 2439037"/>
              <a:gd name="connsiteY1787" fmla="*/ 713315 h 4271829"/>
              <a:gd name="connsiteX1788" fmla="*/ 596227 w 2439037"/>
              <a:gd name="connsiteY1788" fmla="*/ 764558 h 4271829"/>
              <a:gd name="connsiteX1789" fmla="*/ 569119 w 2439037"/>
              <a:gd name="connsiteY1789" fmla="*/ 790677 h 4271829"/>
              <a:gd name="connsiteX1790" fmla="*/ 569119 w 2439037"/>
              <a:gd name="connsiteY1790" fmla="*/ 770209 h 4271829"/>
              <a:gd name="connsiteX1791" fmla="*/ 565899 w 2439037"/>
              <a:gd name="connsiteY1791" fmla="*/ 766958 h 4271829"/>
              <a:gd name="connsiteX1792" fmla="*/ 562651 w 2439037"/>
              <a:gd name="connsiteY1792" fmla="*/ 770209 h 4271829"/>
              <a:gd name="connsiteX1793" fmla="*/ 503644 w 2439037"/>
              <a:gd name="connsiteY1793" fmla="*/ 750489 h 4271829"/>
              <a:gd name="connsiteX1794" fmla="*/ 535334 w 2439037"/>
              <a:gd name="connsiteY1794" fmla="*/ 798184 h 4271829"/>
              <a:gd name="connsiteX1795" fmla="*/ 536334 w 2439037"/>
              <a:gd name="connsiteY1795" fmla="*/ 798184 h 4271829"/>
              <a:gd name="connsiteX1796" fmla="*/ 539505 w 2439037"/>
              <a:gd name="connsiteY1796" fmla="*/ 794886 h 4271829"/>
              <a:gd name="connsiteX1797" fmla="*/ 537343 w 2439037"/>
              <a:gd name="connsiteY1797" fmla="*/ 791877 h 4271829"/>
              <a:gd name="connsiteX1798" fmla="*/ 512083 w 2439037"/>
              <a:gd name="connsiteY1798" fmla="*/ 740429 h 4271829"/>
              <a:gd name="connsiteX1799" fmla="*/ 538829 w 2439037"/>
              <a:gd name="connsiteY1799" fmla="*/ 714668 h 4271829"/>
              <a:gd name="connsiteX1800" fmla="*/ 538829 w 2439037"/>
              <a:gd name="connsiteY1800" fmla="*/ 735281 h 4271829"/>
              <a:gd name="connsiteX1801" fmla="*/ 542058 w 2439037"/>
              <a:gd name="connsiteY1801" fmla="*/ 738536 h 4271829"/>
              <a:gd name="connsiteX1802" fmla="*/ 545278 w 2439037"/>
              <a:gd name="connsiteY1802" fmla="*/ 735281 h 4271829"/>
              <a:gd name="connsiteX1803" fmla="*/ 545278 w 2439037"/>
              <a:gd name="connsiteY1803" fmla="*/ 705455 h 4271829"/>
              <a:gd name="connsiteX1804" fmla="*/ 542258 w 2439037"/>
              <a:gd name="connsiteY1804" fmla="*/ 702199 h 4271829"/>
              <a:gd name="connsiteX1805" fmla="*/ 542058 w 2439037"/>
              <a:gd name="connsiteY1805" fmla="*/ 702199 h 4271829"/>
              <a:gd name="connsiteX1806" fmla="*/ 512883 w 2439037"/>
              <a:gd name="connsiteY1806" fmla="*/ 702199 h 4271829"/>
              <a:gd name="connsiteX1807" fmla="*/ 509625 w 2439037"/>
              <a:gd name="connsiteY1807" fmla="*/ 705455 h 4271829"/>
              <a:gd name="connsiteX1808" fmla="*/ 512883 w 2439037"/>
              <a:gd name="connsiteY1808" fmla="*/ 708654 h 4271829"/>
              <a:gd name="connsiteX1809" fmla="*/ 537343 w 2439037"/>
              <a:gd name="connsiteY1809" fmla="*/ 708654 h 4271829"/>
              <a:gd name="connsiteX1810" fmla="*/ 503644 w 2439037"/>
              <a:gd name="connsiteY1810" fmla="*/ 750489 h 4271829"/>
              <a:gd name="connsiteX1811" fmla="*/ 438959 w 2439037"/>
              <a:gd name="connsiteY1811" fmla="*/ 658164 h 4271829"/>
              <a:gd name="connsiteX1812" fmla="*/ 484061 w 2439037"/>
              <a:gd name="connsiteY1812" fmla="*/ 684587 h 4271829"/>
              <a:gd name="connsiteX1813" fmla="*/ 484603 w 2439037"/>
              <a:gd name="connsiteY1813" fmla="*/ 684587 h 4271829"/>
              <a:gd name="connsiteX1814" fmla="*/ 487461 w 2439037"/>
              <a:gd name="connsiteY1814" fmla="*/ 687586 h 4271829"/>
              <a:gd name="connsiteX1815" fmla="*/ 484146 w 2439037"/>
              <a:gd name="connsiteY1815" fmla="*/ 699599 h 4271829"/>
              <a:gd name="connsiteX1816" fmla="*/ 473973 w 2439037"/>
              <a:gd name="connsiteY1816" fmla="*/ 715314 h 4271829"/>
              <a:gd name="connsiteX1817" fmla="*/ 464734 w 2439037"/>
              <a:gd name="connsiteY1817" fmla="*/ 717458 h 4271829"/>
              <a:gd name="connsiteX1818" fmla="*/ 462915 w 2439037"/>
              <a:gd name="connsiteY1818" fmla="*/ 718561 h 4271829"/>
              <a:gd name="connsiteX1819" fmla="*/ 445713 w 2439037"/>
              <a:gd name="connsiteY1819" fmla="*/ 739527 h 4271829"/>
              <a:gd name="connsiteX1820" fmla="*/ 438959 w 2439037"/>
              <a:gd name="connsiteY1820" fmla="*/ 658411 h 4271829"/>
              <a:gd name="connsiteX1821" fmla="*/ 610409 w 2439037"/>
              <a:gd name="connsiteY1821" fmla="*/ 693246 h 4271829"/>
              <a:gd name="connsiteX1822" fmla="*/ 549164 w 2439037"/>
              <a:gd name="connsiteY1822" fmla="*/ 605967 h 4271829"/>
              <a:gd name="connsiteX1823" fmla="*/ 544287 w 2439037"/>
              <a:gd name="connsiteY1823" fmla="*/ 604368 h 4271829"/>
              <a:gd name="connsiteX1824" fmla="*/ 517684 w 2439037"/>
              <a:gd name="connsiteY1824" fmla="*/ 600508 h 4271829"/>
              <a:gd name="connsiteX1825" fmla="*/ 436207 w 2439037"/>
              <a:gd name="connsiteY1825" fmla="*/ 649105 h 4271829"/>
              <a:gd name="connsiteX1826" fmla="*/ 433245 w 2439037"/>
              <a:gd name="connsiteY1826" fmla="*/ 654909 h 4271829"/>
              <a:gd name="connsiteX1827" fmla="*/ 441198 w 2439037"/>
              <a:gd name="connsiteY1827" fmla="*/ 745234 h 4271829"/>
              <a:gd name="connsiteX1828" fmla="*/ 443760 w 2439037"/>
              <a:gd name="connsiteY1828" fmla="*/ 748936 h 4271829"/>
              <a:gd name="connsiteX1829" fmla="*/ 490785 w 2439037"/>
              <a:gd name="connsiteY1829" fmla="*/ 781473 h 4271829"/>
              <a:gd name="connsiteX1830" fmla="*/ 491709 w 2439037"/>
              <a:gd name="connsiteY1830" fmla="*/ 781473 h 4271829"/>
              <a:gd name="connsiteX1831" fmla="*/ 494862 w 2439037"/>
              <a:gd name="connsiteY1831" fmla="*/ 779171 h 4271829"/>
              <a:gd name="connsiteX1832" fmla="*/ 492643 w 2439037"/>
              <a:gd name="connsiteY1832" fmla="*/ 775065 h 4271829"/>
              <a:gd name="connsiteX1833" fmla="*/ 448780 w 2439037"/>
              <a:gd name="connsiteY1833" fmla="*/ 744783 h 4271829"/>
              <a:gd name="connsiteX1834" fmla="*/ 466687 w 2439037"/>
              <a:gd name="connsiteY1834" fmla="*/ 723914 h 4271829"/>
              <a:gd name="connsiteX1835" fmla="*/ 475926 w 2439037"/>
              <a:gd name="connsiteY1835" fmla="*/ 721867 h 4271829"/>
              <a:gd name="connsiteX1836" fmla="*/ 477231 w 2439037"/>
              <a:gd name="connsiteY1836" fmla="*/ 721314 h 4271829"/>
              <a:gd name="connsiteX1837" fmla="*/ 489032 w 2439037"/>
              <a:gd name="connsiteY1837" fmla="*/ 703501 h 4271829"/>
              <a:gd name="connsiteX1838" fmla="*/ 492909 w 2439037"/>
              <a:gd name="connsiteY1838" fmla="*/ 685833 h 4271829"/>
              <a:gd name="connsiteX1839" fmla="*/ 486527 w 2439037"/>
              <a:gd name="connsiteY1839" fmla="*/ 679131 h 4271829"/>
              <a:gd name="connsiteX1840" fmla="*/ 441284 w 2439037"/>
              <a:gd name="connsiteY1840" fmla="*/ 652602 h 4271829"/>
              <a:gd name="connsiteX1841" fmla="*/ 537533 w 2439037"/>
              <a:gd name="connsiteY1841" fmla="*/ 609568 h 4271829"/>
              <a:gd name="connsiteX1842" fmla="*/ 517579 w 2439037"/>
              <a:gd name="connsiteY1842" fmla="*/ 653811 h 4271829"/>
              <a:gd name="connsiteX1843" fmla="*/ 553517 w 2439037"/>
              <a:gd name="connsiteY1843" fmla="*/ 669517 h 4271829"/>
              <a:gd name="connsiteX1844" fmla="*/ 554345 w 2439037"/>
              <a:gd name="connsiteY1844" fmla="*/ 669517 h 4271829"/>
              <a:gd name="connsiteX1845" fmla="*/ 556574 w 2439037"/>
              <a:gd name="connsiteY1845" fmla="*/ 669517 h 4271829"/>
              <a:gd name="connsiteX1846" fmla="*/ 559698 w 2439037"/>
              <a:gd name="connsiteY1846" fmla="*/ 675126 h 4271829"/>
              <a:gd name="connsiteX1847" fmla="*/ 562575 w 2439037"/>
              <a:gd name="connsiteY1847" fmla="*/ 688093 h 4271829"/>
              <a:gd name="connsiteX1848" fmla="*/ 565804 w 2439037"/>
              <a:gd name="connsiteY1848" fmla="*/ 691037 h 4271829"/>
              <a:gd name="connsiteX1849" fmla="*/ 568661 w 2439037"/>
              <a:gd name="connsiteY1849" fmla="*/ 687539 h 4271829"/>
              <a:gd name="connsiteX1850" fmla="*/ 565632 w 2439037"/>
              <a:gd name="connsiteY1850" fmla="*/ 673680 h 4271829"/>
              <a:gd name="connsiteX1851" fmla="*/ 559146 w 2439037"/>
              <a:gd name="connsiteY1851" fmla="*/ 663871 h 4271829"/>
              <a:gd name="connsiteX1852" fmla="*/ 552316 w 2439037"/>
              <a:gd name="connsiteY1852" fmla="*/ 663118 h 4271829"/>
              <a:gd name="connsiteX1853" fmla="*/ 523484 w 2439037"/>
              <a:gd name="connsiteY1853" fmla="*/ 652411 h 4271829"/>
              <a:gd name="connsiteX1854" fmla="*/ 523484 w 2439037"/>
              <a:gd name="connsiteY1854" fmla="*/ 651658 h 4271829"/>
              <a:gd name="connsiteX1855" fmla="*/ 544839 w 2439037"/>
              <a:gd name="connsiteY1855" fmla="*/ 611767 h 4271829"/>
              <a:gd name="connsiteX1856" fmla="*/ 603209 w 2439037"/>
              <a:gd name="connsiteY1856" fmla="*/ 693246 h 4271829"/>
              <a:gd name="connsiteX1857" fmla="*/ 601466 w 2439037"/>
              <a:gd name="connsiteY1857" fmla="*/ 710608 h 4271829"/>
              <a:gd name="connsiteX1858" fmla="*/ 603818 w 2439037"/>
              <a:gd name="connsiteY1858" fmla="*/ 714361 h 4271829"/>
              <a:gd name="connsiteX1859" fmla="*/ 603961 w 2439037"/>
              <a:gd name="connsiteY1859" fmla="*/ 714408 h 4271829"/>
              <a:gd name="connsiteX1860" fmla="*/ 607819 w 2439037"/>
              <a:gd name="connsiteY1860" fmla="*/ 711961 h 4271829"/>
              <a:gd name="connsiteX1861" fmla="*/ 607838 w 2439037"/>
              <a:gd name="connsiteY1861" fmla="*/ 711915 h 4271829"/>
              <a:gd name="connsiteX1862" fmla="*/ 609666 w 2439037"/>
              <a:gd name="connsiteY1862" fmla="*/ 693446 h 4271829"/>
              <a:gd name="connsiteX1863" fmla="*/ 798300 w 2439037"/>
              <a:gd name="connsiteY1863" fmla="*/ 770209 h 4271829"/>
              <a:gd name="connsiteX1864" fmla="*/ 798300 w 2439037"/>
              <a:gd name="connsiteY1864" fmla="*/ 794286 h 4271829"/>
              <a:gd name="connsiteX1865" fmla="*/ 798300 w 2439037"/>
              <a:gd name="connsiteY1865" fmla="*/ 799932 h 4271829"/>
              <a:gd name="connsiteX1866" fmla="*/ 801328 w 2439037"/>
              <a:gd name="connsiteY1866" fmla="*/ 803193 h 4271829"/>
              <a:gd name="connsiteX1867" fmla="*/ 801528 w 2439037"/>
              <a:gd name="connsiteY1867" fmla="*/ 803193 h 4271829"/>
              <a:gd name="connsiteX1868" fmla="*/ 831018 w 2439037"/>
              <a:gd name="connsiteY1868" fmla="*/ 803193 h 4271829"/>
              <a:gd name="connsiteX1869" fmla="*/ 834237 w 2439037"/>
              <a:gd name="connsiteY1869" fmla="*/ 799932 h 4271829"/>
              <a:gd name="connsiteX1870" fmla="*/ 831018 w 2439037"/>
              <a:gd name="connsiteY1870" fmla="*/ 796677 h 4271829"/>
              <a:gd name="connsiteX1871" fmla="*/ 806510 w 2439037"/>
              <a:gd name="connsiteY1871" fmla="*/ 796677 h 4271829"/>
              <a:gd name="connsiteX1872" fmla="*/ 838038 w 2439037"/>
              <a:gd name="connsiteY1872" fmla="*/ 738183 h 4271829"/>
              <a:gd name="connsiteX1873" fmla="*/ 808263 w 2439037"/>
              <a:gd name="connsiteY1873" fmla="*/ 707208 h 4271829"/>
              <a:gd name="connsiteX1874" fmla="*/ 804205 w 2439037"/>
              <a:gd name="connsiteY1874" fmla="*/ 709208 h 4271829"/>
              <a:gd name="connsiteX1875" fmla="*/ 806110 w 2439037"/>
              <a:gd name="connsiteY1875" fmla="*/ 713259 h 4271829"/>
              <a:gd name="connsiteX1876" fmla="*/ 806234 w 2439037"/>
              <a:gd name="connsiteY1876" fmla="*/ 713315 h 4271829"/>
              <a:gd name="connsiteX1877" fmla="*/ 831913 w 2439037"/>
              <a:gd name="connsiteY1877" fmla="*/ 764558 h 4271829"/>
              <a:gd name="connsiteX1878" fmla="*/ 804767 w 2439037"/>
              <a:gd name="connsiteY1878" fmla="*/ 790677 h 4271829"/>
              <a:gd name="connsiteX1879" fmla="*/ 804767 w 2439037"/>
              <a:gd name="connsiteY1879" fmla="*/ 770209 h 4271829"/>
              <a:gd name="connsiteX1880" fmla="*/ 801528 w 2439037"/>
              <a:gd name="connsiteY1880" fmla="*/ 766958 h 4271829"/>
              <a:gd name="connsiteX1881" fmla="*/ 798300 w 2439037"/>
              <a:gd name="connsiteY1881" fmla="*/ 770209 h 4271829"/>
              <a:gd name="connsiteX1882" fmla="*/ 739454 w 2439037"/>
              <a:gd name="connsiteY1882" fmla="*/ 750489 h 4271829"/>
              <a:gd name="connsiteX1883" fmla="*/ 771506 w 2439037"/>
              <a:gd name="connsiteY1883" fmla="*/ 798184 h 4271829"/>
              <a:gd name="connsiteX1884" fmla="*/ 772534 w 2439037"/>
              <a:gd name="connsiteY1884" fmla="*/ 798184 h 4271829"/>
              <a:gd name="connsiteX1885" fmla="*/ 775582 w 2439037"/>
              <a:gd name="connsiteY1885" fmla="*/ 795980 h 4271829"/>
              <a:gd name="connsiteX1886" fmla="*/ 773706 w 2439037"/>
              <a:gd name="connsiteY1886" fmla="*/ 791933 h 4271829"/>
              <a:gd name="connsiteX1887" fmla="*/ 773630 w 2439037"/>
              <a:gd name="connsiteY1887" fmla="*/ 791877 h 4271829"/>
              <a:gd name="connsiteX1888" fmla="*/ 748360 w 2439037"/>
              <a:gd name="connsiteY1888" fmla="*/ 740429 h 4271829"/>
              <a:gd name="connsiteX1889" fmla="*/ 775106 w 2439037"/>
              <a:gd name="connsiteY1889" fmla="*/ 714668 h 4271829"/>
              <a:gd name="connsiteX1890" fmla="*/ 775106 w 2439037"/>
              <a:gd name="connsiteY1890" fmla="*/ 735281 h 4271829"/>
              <a:gd name="connsiteX1891" fmla="*/ 778335 w 2439037"/>
              <a:gd name="connsiteY1891" fmla="*/ 738536 h 4271829"/>
              <a:gd name="connsiteX1892" fmla="*/ 781583 w 2439037"/>
              <a:gd name="connsiteY1892" fmla="*/ 735281 h 4271829"/>
              <a:gd name="connsiteX1893" fmla="*/ 781583 w 2439037"/>
              <a:gd name="connsiteY1893" fmla="*/ 705455 h 4271829"/>
              <a:gd name="connsiteX1894" fmla="*/ 778335 w 2439037"/>
              <a:gd name="connsiteY1894" fmla="*/ 702199 h 4271829"/>
              <a:gd name="connsiteX1895" fmla="*/ 748512 w 2439037"/>
              <a:gd name="connsiteY1895" fmla="*/ 702199 h 4271829"/>
              <a:gd name="connsiteX1896" fmla="*/ 745293 w 2439037"/>
              <a:gd name="connsiteY1896" fmla="*/ 705255 h 4271829"/>
              <a:gd name="connsiteX1897" fmla="*/ 745293 w 2439037"/>
              <a:gd name="connsiteY1897" fmla="*/ 705455 h 4271829"/>
              <a:gd name="connsiteX1898" fmla="*/ 748512 w 2439037"/>
              <a:gd name="connsiteY1898" fmla="*/ 708654 h 4271829"/>
              <a:gd name="connsiteX1899" fmla="*/ 772877 w 2439037"/>
              <a:gd name="connsiteY1899" fmla="*/ 708654 h 4271829"/>
              <a:gd name="connsiteX1900" fmla="*/ 739454 w 2439037"/>
              <a:gd name="connsiteY1900" fmla="*/ 750489 h 4271829"/>
              <a:gd name="connsiteX1901" fmla="*/ 674798 w 2439037"/>
              <a:gd name="connsiteY1901" fmla="*/ 658164 h 4271829"/>
              <a:gd name="connsiteX1902" fmla="*/ 719785 w 2439037"/>
              <a:gd name="connsiteY1902" fmla="*/ 684587 h 4271829"/>
              <a:gd name="connsiteX1903" fmla="*/ 720337 w 2439037"/>
              <a:gd name="connsiteY1903" fmla="*/ 684587 h 4271829"/>
              <a:gd name="connsiteX1904" fmla="*/ 723186 w 2439037"/>
              <a:gd name="connsiteY1904" fmla="*/ 687586 h 4271829"/>
              <a:gd name="connsiteX1905" fmla="*/ 719890 w 2439037"/>
              <a:gd name="connsiteY1905" fmla="*/ 699599 h 4271829"/>
              <a:gd name="connsiteX1906" fmla="*/ 709698 w 2439037"/>
              <a:gd name="connsiteY1906" fmla="*/ 715314 h 4271829"/>
              <a:gd name="connsiteX1907" fmla="*/ 700468 w 2439037"/>
              <a:gd name="connsiteY1907" fmla="*/ 717458 h 4271829"/>
              <a:gd name="connsiteX1908" fmla="*/ 698621 w 2439037"/>
              <a:gd name="connsiteY1908" fmla="*/ 718561 h 4271829"/>
              <a:gd name="connsiteX1909" fmla="*/ 680990 w 2439037"/>
              <a:gd name="connsiteY1909" fmla="*/ 739983 h 4271829"/>
              <a:gd name="connsiteX1910" fmla="*/ 674627 w 2439037"/>
              <a:gd name="connsiteY1910" fmla="*/ 658411 h 4271829"/>
              <a:gd name="connsiteX1911" fmla="*/ 845972 w 2439037"/>
              <a:gd name="connsiteY1911" fmla="*/ 693246 h 4271829"/>
              <a:gd name="connsiteX1912" fmla="*/ 784888 w 2439037"/>
              <a:gd name="connsiteY1912" fmla="*/ 605967 h 4271829"/>
              <a:gd name="connsiteX1913" fmla="*/ 780012 w 2439037"/>
              <a:gd name="connsiteY1913" fmla="*/ 604368 h 4271829"/>
              <a:gd name="connsiteX1914" fmla="*/ 753037 w 2439037"/>
              <a:gd name="connsiteY1914" fmla="*/ 600708 h 4271829"/>
              <a:gd name="connsiteX1915" fmla="*/ 671570 w 2439037"/>
              <a:gd name="connsiteY1915" fmla="*/ 649258 h 4271829"/>
              <a:gd name="connsiteX1916" fmla="*/ 668693 w 2439037"/>
              <a:gd name="connsiteY1916" fmla="*/ 655118 h 4271829"/>
              <a:gd name="connsiteX1917" fmla="*/ 676551 w 2439037"/>
              <a:gd name="connsiteY1917" fmla="*/ 745433 h 4271829"/>
              <a:gd name="connsiteX1918" fmla="*/ 679152 w 2439037"/>
              <a:gd name="connsiteY1918" fmla="*/ 749136 h 4271829"/>
              <a:gd name="connsiteX1919" fmla="*/ 726167 w 2439037"/>
              <a:gd name="connsiteY1919" fmla="*/ 781673 h 4271829"/>
              <a:gd name="connsiteX1920" fmla="*/ 727091 w 2439037"/>
              <a:gd name="connsiteY1920" fmla="*/ 781673 h 4271829"/>
              <a:gd name="connsiteX1921" fmla="*/ 730225 w 2439037"/>
              <a:gd name="connsiteY1921" fmla="*/ 779320 h 4271829"/>
              <a:gd name="connsiteX1922" fmla="*/ 728091 w 2439037"/>
              <a:gd name="connsiteY1922" fmla="*/ 775320 h 4271829"/>
              <a:gd name="connsiteX1923" fmla="*/ 727996 w 2439037"/>
              <a:gd name="connsiteY1923" fmla="*/ 775265 h 4271829"/>
              <a:gd name="connsiteX1924" fmla="*/ 684143 w 2439037"/>
              <a:gd name="connsiteY1924" fmla="*/ 744996 h 4271829"/>
              <a:gd name="connsiteX1925" fmla="*/ 701773 w 2439037"/>
              <a:gd name="connsiteY1925" fmla="*/ 723374 h 4271829"/>
              <a:gd name="connsiteX1926" fmla="*/ 711003 w 2439037"/>
              <a:gd name="connsiteY1926" fmla="*/ 721314 h 4271829"/>
              <a:gd name="connsiteX1927" fmla="*/ 712318 w 2439037"/>
              <a:gd name="connsiteY1927" fmla="*/ 720761 h 4271829"/>
              <a:gd name="connsiteX1928" fmla="*/ 725319 w 2439037"/>
              <a:gd name="connsiteY1928" fmla="*/ 703501 h 4271829"/>
              <a:gd name="connsiteX1929" fmla="*/ 729196 w 2439037"/>
              <a:gd name="connsiteY1929" fmla="*/ 685833 h 4271829"/>
              <a:gd name="connsiteX1930" fmla="*/ 722833 w 2439037"/>
              <a:gd name="connsiteY1930" fmla="*/ 679131 h 4271829"/>
              <a:gd name="connsiteX1931" fmla="*/ 677570 w 2439037"/>
              <a:gd name="connsiteY1931" fmla="*/ 652602 h 4271829"/>
              <a:gd name="connsiteX1932" fmla="*/ 773811 w 2439037"/>
              <a:gd name="connsiteY1932" fmla="*/ 609568 h 4271829"/>
              <a:gd name="connsiteX1933" fmla="*/ 753866 w 2439037"/>
              <a:gd name="connsiteY1933" fmla="*/ 653811 h 4271829"/>
              <a:gd name="connsiteX1934" fmla="*/ 789898 w 2439037"/>
              <a:gd name="connsiteY1934" fmla="*/ 669517 h 4271829"/>
              <a:gd name="connsiteX1935" fmla="*/ 790623 w 2439037"/>
              <a:gd name="connsiteY1935" fmla="*/ 669517 h 4271829"/>
              <a:gd name="connsiteX1936" fmla="*/ 792861 w 2439037"/>
              <a:gd name="connsiteY1936" fmla="*/ 669517 h 4271829"/>
              <a:gd name="connsiteX1937" fmla="*/ 796081 w 2439037"/>
              <a:gd name="connsiteY1937" fmla="*/ 675126 h 4271829"/>
              <a:gd name="connsiteX1938" fmla="*/ 798862 w 2439037"/>
              <a:gd name="connsiteY1938" fmla="*/ 688093 h 4271829"/>
              <a:gd name="connsiteX1939" fmla="*/ 802081 w 2439037"/>
              <a:gd name="connsiteY1939" fmla="*/ 691037 h 4271829"/>
              <a:gd name="connsiteX1940" fmla="*/ 804958 w 2439037"/>
              <a:gd name="connsiteY1940" fmla="*/ 687539 h 4271829"/>
              <a:gd name="connsiteX1941" fmla="*/ 801995 w 2439037"/>
              <a:gd name="connsiteY1941" fmla="*/ 673680 h 4271829"/>
              <a:gd name="connsiteX1942" fmla="*/ 795423 w 2439037"/>
              <a:gd name="connsiteY1942" fmla="*/ 663871 h 4271829"/>
              <a:gd name="connsiteX1943" fmla="*/ 788594 w 2439037"/>
              <a:gd name="connsiteY1943" fmla="*/ 663117 h 4271829"/>
              <a:gd name="connsiteX1944" fmla="*/ 759771 w 2439037"/>
              <a:gd name="connsiteY1944" fmla="*/ 652411 h 4271829"/>
              <a:gd name="connsiteX1945" fmla="*/ 759771 w 2439037"/>
              <a:gd name="connsiteY1945" fmla="*/ 651658 h 4271829"/>
              <a:gd name="connsiteX1946" fmla="*/ 781212 w 2439037"/>
              <a:gd name="connsiteY1946" fmla="*/ 611767 h 4271829"/>
              <a:gd name="connsiteX1947" fmla="*/ 839486 w 2439037"/>
              <a:gd name="connsiteY1947" fmla="*/ 693246 h 4271829"/>
              <a:gd name="connsiteX1948" fmla="*/ 837743 w 2439037"/>
              <a:gd name="connsiteY1948" fmla="*/ 710608 h 4271829"/>
              <a:gd name="connsiteX1949" fmla="*/ 840314 w 2439037"/>
              <a:gd name="connsiteY1949" fmla="*/ 714408 h 4271829"/>
              <a:gd name="connsiteX1950" fmla="*/ 844105 w 2439037"/>
              <a:gd name="connsiteY1950" fmla="*/ 712059 h 4271829"/>
              <a:gd name="connsiteX1951" fmla="*/ 844115 w 2439037"/>
              <a:gd name="connsiteY1951" fmla="*/ 711915 h 4271829"/>
              <a:gd name="connsiteX1952" fmla="*/ 845972 w 2439037"/>
              <a:gd name="connsiteY1952" fmla="*/ 693446 h 4271829"/>
              <a:gd name="connsiteX1953" fmla="*/ 1033929 w 2439037"/>
              <a:gd name="connsiteY1953" fmla="*/ 770214 h 4271829"/>
              <a:gd name="connsiteX1954" fmla="*/ 1033929 w 2439037"/>
              <a:gd name="connsiteY1954" fmla="*/ 794282 h 4271829"/>
              <a:gd name="connsiteX1955" fmla="*/ 1033929 w 2439037"/>
              <a:gd name="connsiteY1955" fmla="*/ 799928 h 4271829"/>
              <a:gd name="connsiteX1956" fmla="*/ 1037168 w 2439037"/>
              <a:gd name="connsiteY1956" fmla="*/ 803188 h 4271829"/>
              <a:gd name="connsiteX1957" fmla="*/ 1067086 w 2439037"/>
              <a:gd name="connsiteY1957" fmla="*/ 803188 h 4271829"/>
              <a:gd name="connsiteX1958" fmla="*/ 1070334 w 2439037"/>
              <a:gd name="connsiteY1958" fmla="*/ 799928 h 4271829"/>
              <a:gd name="connsiteX1959" fmla="*/ 1067086 w 2439037"/>
              <a:gd name="connsiteY1959" fmla="*/ 796682 h 4271829"/>
              <a:gd name="connsiteX1960" fmla="*/ 1042159 w 2439037"/>
              <a:gd name="connsiteY1960" fmla="*/ 796682 h 4271829"/>
              <a:gd name="connsiteX1961" fmla="*/ 1073744 w 2439037"/>
              <a:gd name="connsiteY1961" fmla="*/ 738178 h 4271829"/>
              <a:gd name="connsiteX1962" fmla="*/ 1043997 w 2439037"/>
              <a:gd name="connsiteY1962" fmla="*/ 707204 h 4271829"/>
              <a:gd name="connsiteX1963" fmla="*/ 1039844 w 2439037"/>
              <a:gd name="connsiteY1963" fmla="*/ 709203 h 4271829"/>
              <a:gd name="connsiteX1964" fmla="*/ 1041863 w 2439037"/>
              <a:gd name="connsiteY1964" fmla="*/ 713310 h 4271829"/>
              <a:gd name="connsiteX1965" fmla="*/ 1067143 w 2439037"/>
              <a:gd name="connsiteY1965" fmla="*/ 764754 h 4271829"/>
              <a:gd name="connsiteX1966" fmla="*/ 1040387 w 2439037"/>
              <a:gd name="connsiteY1966" fmla="*/ 790528 h 4271829"/>
              <a:gd name="connsiteX1967" fmla="*/ 1040387 w 2439037"/>
              <a:gd name="connsiteY1967" fmla="*/ 770214 h 4271829"/>
              <a:gd name="connsiteX1968" fmla="*/ 1037187 w 2439037"/>
              <a:gd name="connsiteY1968" fmla="*/ 766953 h 4271829"/>
              <a:gd name="connsiteX1969" fmla="*/ 1033929 w 2439037"/>
              <a:gd name="connsiteY1969" fmla="*/ 770162 h 4271829"/>
              <a:gd name="connsiteX1970" fmla="*/ 1033929 w 2439037"/>
              <a:gd name="connsiteY1970" fmla="*/ 770214 h 4271829"/>
              <a:gd name="connsiteX1971" fmla="*/ 974741 w 2439037"/>
              <a:gd name="connsiteY1971" fmla="*/ 750494 h 4271829"/>
              <a:gd name="connsiteX1972" fmla="*/ 1006411 w 2439037"/>
              <a:gd name="connsiteY1972" fmla="*/ 798188 h 4271829"/>
              <a:gd name="connsiteX1973" fmla="*/ 1007440 w 2439037"/>
              <a:gd name="connsiteY1973" fmla="*/ 798188 h 4271829"/>
              <a:gd name="connsiteX1974" fmla="*/ 1010688 w 2439037"/>
              <a:gd name="connsiteY1974" fmla="*/ 794975 h 4271829"/>
              <a:gd name="connsiteX1975" fmla="*/ 1008536 w 2439037"/>
              <a:gd name="connsiteY1975" fmla="*/ 791882 h 4271829"/>
              <a:gd name="connsiteX1976" fmla="*/ 983266 w 2439037"/>
              <a:gd name="connsiteY1976" fmla="*/ 740438 h 4271829"/>
              <a:gd name="connsiteX1977" fmla="*/ 1010002 w 2439037"/>
              <a:gd name="connsiteY1977" fmla="*/ 714664 h 4271829"/>
              <a:gd name="connsiteX1978" fmla="*/ 1010002 w 2439037"/>
              <a:gd name="connsiteY1978" fmla="*/ 735285 h 4271829"/>
              <a:gd name="connsiteX1979" fmla="*/ 1013241 w 2439037"/>
              <a:gd name="connsiteY1979" fmla="*/ 738532 h 4271829"/>
              <a:gd name="connsiteX1980" fmla="*/ 1016470 w 2439037"/>
              <a:gd name="connsiteY1980" fmla="*/ 735285 h 4271829"/>
              <a:gd name="connsiteX1981" fmla="*/ 1016470 w 2439037"/>
              <a:gd name="connsiteY1981" fmla="*/ 705450 h 4271829"/>
              <a:gd name="connsiteX1982" fmla="*/ 1013241 w 2439037"/>
              <a:gd name="connsiteY1982" fmla="*/ 702204 h 4271829"/>
              <a:gd name="connsiteX1983" fmla="*/ 983961 w 2439037"/>
              <a:gd name="connsiteY1983" fmla="*/ 702204 h 4271829"/>
              <a:gd name="connsiteX1984" fmla="*/ 980741 w 2439037"/>
              <a:gd name="connsiteY1984" fmla="*/ 705250 h 4271829"/>
              <a:gd name="connsiteX1985" fmla="*/ 980741 w 2439037"/>
              <a:gd name="connsiteY1985" fmla="*/ 705450 h 4271829"/>
              <a:gd name="connsiteX1986" fmla="*/ 983961 w 2439037"/>
              <a:gd name="connsiteY1986" fmla="*/ 708659 h 4271829"/>
              <a:gd name="connsiteX1987" fmla="*/ 1008336 w 2439037"/>
              <a:gd name="connsiteY1987" fmla="*/ 708659 h 4271829"/>
              <a:gd name="connsiteX1988" fmla="*/ 974741 w 2439037"/>
              <a:gd name="connsiteY1988" fmla="*/ 750494 h 4271829"/>
              <a:gd name="connsiteX1989" fmla="*/ 910085 w 2439037"/>
              <a:gd name="connsiteY1989" fmla="*/ 658160 h 4271829"/>
              <a:gd name="connsiteX1990" fmla="*/ 955138 w 2439037"/>
              <a:gd name="connsiteY1990" fmla="*/ 684582 h 4271829"/>
              <a:gd name="connsiteX1991" fmla="*/ 957996 w 2439037"/>
              <a:gd name="connsiteY1991" fmla="*/ 687581 h 4271829"/>
              <a:gd name="connsiteX1992" fmla="*/ 954691 w 2439037"/>
              <a:gd name="connsiteY1992" fmla="*/ 699594 h 4271829"/>
              <a:gd name="connsiteX1993" fmla="*/ 944613 w 2439037"/>
              <a:gd name="connsiteY1993" fmla="*/ 715319 h 4271829"/>
              <a:gd name="connsiteX1994" fmla="*/ 935374 w 2439037"/>
              <a:gd name="connsiteY1994" fmla="*/ 717463 h 4271829"/>
              <a:gd name="connsiteX1995" fmla="*/ 933526 w 2439037"/>
              <a:gd name="connsiteY1995" fmla="*/ 718565 h 4271829"/>
              <a:gd name="connsiteX1996" fmla="*/ 916438 w 2439037"/>
              <a:gd name="connsiteY1996" fmla="*/ 739532 h 4271829"/>
              <a:gd name="connsiteX1997" fmla="*/ 902675 w 2439037"/>
              <a:gd name="connsiteY1997" fmla="*/ 692791 h 4271829"/>
              <a:gd name="connsiteX1998" fmla="*/ 910085 w 2439037"/>
              <a:gd name="connsiteY1998" fmla="*/ 657960 h 4271829"/>
              <a:gd name="connsiteX1999" fmla="*/ 1081401 w 2439037"/>
              <a:gd name="connsiteY1999" fmla="*/ 692791 h 4271829"/>
              <a:gd name="connsiteX2000" fmla="*/ 1020899 w 2439037"/>
              <a:gd name="connsiteY2000" fmla="*/ 605972 h 4271829"/>
              <a:gd name="connsiteX2001" fmla="*/ 1016022 w 2439037"/>
              <a:gd name="connsiteY2001" fmla="*/ 604363 h 4271829"/>
              <a:gd name="connsiteX2002" fmla="*/ 989419 w 2439037"/>
              <a:gd name="connsiteY2002" fmla="*/ 600512 h 4271829"/>
              <a:gd name="connsiteX2003" fmla="*/ 907856 w 2439037"/>
              <a:gd name="connsiteY2003" fmla="*/ 649109 h 4271829"/>
              <a:gd name="connsiteX2004" fmla="*/ 904999 w 2439037"/>
              <a:gd name="connsiteY2004" fmla="*/ 654900 h 4271829"/>
              <a:gd name="connsiteX2005" fmla="*/ 912828 w 2439037"/>
              <a:gd name="connsiteY2005" fmla="*/ 745238 h 4271829"/>
              <a:gd name="connsiteX2006" fmla="*/ 915428 w 2439037"/>
              <a:gd name="connsiteY2006" fmla="*/ 748940 h 4271829"/>
              <a:gd name="connsiteX2007" fmla="*/ 962520 w 2439037"/>
              <a:gd name="connsiteY2007" fmla="*/ 781468 h 4271829"/>
              <a:gd name="connsiteX2008" fmla="*/ 963453 w 2439037"/>
              <a:gd name="connsiteY2008" fmla="*/ 781468 h 4271829"/>
              <a:gd name="connsiteX2009" fmla="*/ 966502 w 2439037"/>
              <a:gd name="connsiteY2009" fmla="*/ 779166 h 4271829"/>
              <a:gd name="connsiteX2010" fmla="*/ 964387 w 2439037"/>
              <a:gd name="connsiteY2010" fmla="*/ 775107 h 4271829"/>
              <a:gd name="connsiteX2011" fmla="*/ 964368 w 2439037"/>
              <a:gd name="connsiteY2011" fmla="*/ 775069 h 4271829"/>
              <a:gd name="connsiteX2012" fmla="*/ 920515 w 2439037"/>
              <a:gd name="connsiteY2012" fmla="*/ 744792 h 4271829"/>
              <a:gd name="connsiteX2013" fmla="*/ 938060 w 2439037"/>
              <a:gd name="connsiteY2013" fmla="*/ 723170 h 4271829"/>
              <a:gd name="connsiteX2014" fmla="*/ 947280 w 2439037"/>
              <a:gd name="connsiteY2014" fmla="*/ 721165 h 4271829"/>
              <a:gd name="connsiteX2015" fmla="*/ 948490 w 2439037"/>
              <a:gd name="connsiteY2015" fmla="*/ 720565 h 4271829"/>
              <a:gd name="connsiteX2016" fmla="*/ 960396 w 2439037"/>
              <a:gd name="connsiteY2016" fmla="*/ 702748 h 4271829"/>
              <a:gd name="connsiteX2017" fmla="*/ 964302 w 2439037"/>
              <a:gd name="connsiteY2017" fmla="*/ 685135 h 4271829"/>
              <a:gd name="connsiteX2018" fmla="*/ 957919 w 2439037"/>
              <a:gd name="connsiteY2018" fmla="*/ 678382 h 4271829"/>
              <a:gd name="connsiteX2019" fmla="*/ 912657 w 2439037"/>
              <a:gd name="connsiteY2019" fmla="*/ 651863 h 4271829"/>
              <a:gd name="connsiteX2020" fmla="*/ 1008812 w 2439037"/>
              <a:gd name="connsiteY2020" fmla="*/ 608819 h 4271829"/>
              <a:gd name="connsiteX2021" fmla="*/ 988876 w 2439037"/>
              <a:gd name="connsiteY2021" fmla="*/ 653053 h 4271829"/>
              <a:gd name="connsiteX2022" fmla="*/ 1024880 w 2439037"/>
              <a:gd name="connsiteY2022" fmla="*/ 668768 h 4271829"/>
              <a:gd name="connsiteX2023" fmla="*/ 1025623 w 2439037"/>
              <a:gd name="connsiteY2023" fmla="*/ 668768 h 4271829"/>
              <a:gd name="connsiteX2024" fmla="*/ 1027929 w 2439037"/>
              <a:gd name="connsiteY2024" fmla="*/ 668768 h 4271829"/>
              <a:gd name="connsiteX2025" fmla="*/ 1031091 w 2439037"/>
              <a:gd name="connsiteY2025" fmla="*/ 674428 h 4271829"/>
              <a:gd name="connsiteX2026" fmla="*/ 1033929 w 2439037"/>
              <a:gd name="connsiteY2026" fmla="*/ 687335 h 4271829"/>
              <a:gd name="connsiteX2027" fmla="*/ 1037063 w 2439037"/>
              <a:gd name="connsiteY2027" fmla="*/ 690288 h 4271829"/>
              <a:gd name="connsiteX2028" fmla="*/ 1039939 w 2439037"/>
              <a:gd name="connsiteY2028" fmla="*/ 686791 h 4271829"/>
              <a:gd name="connsiteX2029" fmla="*/ 1036987 w 2439037"/>
              <a:gd name="connsiteY2029" fmla="*/ 672921 h 4271829"/>
              <a:gd name="connsiteX2030" fmla="*/ 1030510 w 2439037"/>
              <a:gd name="connsiteY2030" fmla="*/ 663113 h 4271829"/>
              <a:gd name="connsiteX2031" fmla="*/ 1023604 w 2439037"/>
              <a:gd name="connsiteY2031" fmla="*/ 662415 h 4271829"/>
              <a:gd name="connsiteX2032" fmla="*/ 994781 w 2439037"/>
              <a:gd name="connsiteY2032" fmla="*/ 651653 h 4271829"/>
              <a:gd name="connsiteX2033" fmla="*/ 994781 w 2439037"/>
              <a:gd name="connsiteY2033" fmla="*/ 650961 h 4271829"/>
              <a:gd name="connsiteX2034" fmla="*/ 1016194 w 2439037"/>
              <a:gd name="connsiteY2034" fmla="*/ 611018 h 4271829"/>
              <a:gd name="connsiteX2035" fmla="*/ 1074496 w 2439037"/>
              <a:gd name="connsiteY2035" fmla="*/ 692488 h 4271829"/>
              <a:gd name="connsiteX2036" fmla="*/ 1072734 w 2439037"/>
              <a:gd name="connsiteY2036" fmla="*/ 709864 h 4271829"/>
              <a:gd name="connsiteX2037" fmla="*/ 1075325 w 2439037"/>
              <a:gd name="connsiteY2037" fmla="*/ 713664 h 4271829"/>
              <a:gd name="connsiteX2038" fmla="*/ 1079068 w 2439037"/>
              <a:gd name="connsiteY2038" fmla="*/ 711310 h 4271829"/>
              <a:gd name="connsiteX2039" fmla="*/ 1079087 w 2439037"/>
              <a:gd name="connsiteY2039" fmla="*/ 711157 h 4271829"/>
              <a:gd name="connsiteX2040" fmla="*/ 1080954 w 2439037"/>
              <a:gd name="connsiteY2040" fmla="*/ 692697 h 4271829"/>
              <a:gd name="connsiteX2041" fmla="*/ 1269568 w 2439037"/>
              <a:gd name="connsiteY2041" fmla="*/ 770214 h 4271829"/>
              <a:gd name="connsiteX2042" fmla="*/ 1269568 w 2439037"/>
              <a:gd name="connsiteY2042" fmla="*/ 794282 h 4271829"/>
              <a:gd name="connsiteX2043" fmla="*/ 1269568 w 2439037"/>
              <a:gd name="connsiteY2043" fmla="*/ 799928 h 4271829"/>
              <a:gd name="connsiteX2044" fmla="*/ 1272816 w 2439037"/>
              <a:gd name="connsiteY2044" fmla="*/ 803188 h 4271829"/>
              <a:gd name="connsiteX2045" fmla="*/ 1302268 w 2439037"/>
              <a:gd name="connsiteY2045" fmla="*/ 803188 h 4271829"/>
              <a:gd name="connsiteX2046" fmla="*/ 1305497 w 2439037"/>
              <a:gd name="connsiteY2046" fmla="*/ 799928 h 4271829"/>
              <a:gd name="connsiteX2047" fmla="*/ 1302268 w 2439037"/>
              <a:gd name="connsiteY2047" fmla="*/ 796682 h 4271829"/>
              <a:gd name="connsiteX2048" fmla="*/ 1277798 w 2439037"/>
              <a:gd name="connsiteY2048" fmla="*/ 796682 h 4271829"/>
              <a:gd name="connsiteX2049" fmla="*/ 1309392 w 2439037"/>
              <a:gd name="connsiteY2049" fmla="*/ 738178 h 4271829"/>
              <a:gd name="connsiteX2050" fmla="*/ 1279646 w 2439037"/>
              <a:gd name="connsiteY2050" fmla="*/ 707204 h 4271829"/>
              <a:gd name="connsiteX2051" fmla="*/ 1275502 w 2439037"/>
              <a:gd name="connsiteY2051" fmla="*/ 709203 h 4271829"/>
              <a:gd name="connsiteX2052" fmla="*/ 1277522 w 2439037"/>
              <a:gd name="connsiteY2052" fmla="*/ 713310 h 4271829"/>
              <a:gd name="connsiteX2053" fmla="*/ 1302791 w 2439037"/>
              <a:gd name="connsiteY2053" fmla="*/ 764754 h 4271829"/>
              <a:gd name="connsiteX2054" fmla="*/ 1276045 w 2439037"/>
              <a:gd name="connsiteY2054" fmla="*/ 790528 h 4271829"/>
              <a:gd name="connsiteX2055" fmla="*/ 1276045 w 2439037"/>
              <a:gd name="connsiteY2055" fmla="*/ 770214 h 4271829"/>
              <a:gd name="connsiteX2056" fmla="*/ 1272816 w 2439037"/>
              <a:gd name="connsiteY2056" fmla="*/ 766953 h 4271829"/>
              <a:gd name="connsiteX2057" fmla="*/ 1269568 w 2439037"/>
              <a:gd name="connsiteY2057" fmla="*/ 770162 h 4271829"/>
              <a:gd name="connsiteX2058" fmla="*/ 1269568 w 2439037"/>
              <a:gd name="connsiteY2058" fmla="*/ 770214 h 4271829"/>
              <a:gd name="connsiteX2059" fmla="*/ 1210732 w 2439037"/>
              <a:gd name="connsiteY2059" fmla="*/ 750494 h 4271829"/>
              <a:gd name="connsiteX2060" fmla="*/ 1242584 w 2439037"/>
              <a:gd name="connsiteY2060" fmla="*/ 798188 h 4271829"/>
              <a:gd name="connsiteX2061" fmla="*/ 1243717 w 2439037"/>
              <a:gd name="connsiteY2061" fmla="*/ 798188 h 4271829"/>
              <a:gd name="connsiteX2062" fmla="*/ 1246898 w 2439037"/>
              <a:gd name="connsiteY2062" fmla="*/ 794881 h 4271829"/>
              <a:gd name="connsiteX2063" fmla="*/ 1244717 w 2439037"/>
              <a:gd name="connsiteY2063" fmla="*/ 791882 h 4271829"/>
              <a:gd name="connsiteX2064" fmla="*/ 1219448 w 2439037"/>
              <a:gd name="connsiteY2064" fmla="*/ 740438 h 4271829"/>
              <a:gd name="connsiteX2065" fmla="*/ 1246194 w 2439037"/>
              <a:gd name="connsiteY2065" fmla="*/ 714664 h 4271829"/>
              <a:gd name="connsiteX2066" fmla="*/ 1246194 w 2439037"/>
              <a:gd name="connsiteY2066" fmla="*/ 735285 h 4271829"/>
              <a:gd name="connsiteX2067" fmla="*/ 1249451 w 2439037"/>
              <a:gd name="connsiteY2067" fmla="*/ 738485 h 4271829"/>
              <a:gd name="connsiteX2068" fmla="*/ 1252671 w 2439037"/>
              <a:gd name="connsiteY2068" fmla="*/ 735285 h 4271829"/>
              <a:gd name="connsiteX2069" fmla="*/ 1252671 w 2439037"/>
              <a:gd name="connsiteY2069" fmla="*/ 705450 h 4271829"/>
              <a:gd name="connsiteX2070" fmla="*/ 1249451 w 2439037"/>
              <a:gd name="connsiteY2070" fmla="*/ 702204 h 4271829"/>
              <a:gd name="connsiteX2071" fmla="*/ 1219972 w 2439037"/>
              <a:gd name="connsiteY2071" fmla="*/ 702204 h 4271829"/>
              <a:gd name="connsiteX2072" fmla="*/ 1216743 w 2439037"/>
              <a:gd name="connsiteY2072" fmla="*/ 705450 h 4271829"/>
              <a:gd name="connsiteX2073" fmla="*/ 1219972 w 2439037"/>
              <a:gd name="connsiteY2073" fmla="*/ 708659 h 4271829"/>
              <a:gd name="connsiteX2074" fmla="*/ 1244441 w 2439037"/>
              <a:gd name="connsiteY2074" fmla="*/ 708659 h 4271829"/>
              <a:gd name="connsiteX2075" fmla="*/ 1210913 w 2439037"/>
              <a:gd name="connsiteY2075" fmla="*/ 750494 h 4271829"/>
              <a:gd name="connsiteX2076" fmla="*/ 1146257 w 2439037"/>
              <a:gd name="connsiteY2076" fmla="*/ 658160 h 4271829"/>
              <a:gd name="connsiteX2077" fmla="*/ 1191349 w 2439037"/>
              <a:gd name="connsiteY2077" fmla="*/ 684582 h 4271829"/>
              <a:gd name="connsiteX2078" fmla="*/ 1191901 w 2439037"/>
              <a:gd name="connsiteY2078" fmla="*/ 684582 h 4271829"/>
              <a:gd name="connsiteX2079" fmla="*/ 1194654 w 2439037"/>
              <a:gd name="connsiteY2079" fmla="*/ 687581 h 4271829"/>
              <a:gd name="connsiteX2080" fmla="*/ 1191349 w 2439037"/>
              <a:gd name="connsiteY2080" fmla="*/ 699594 h 4271829"/>
              <a:gd name="connsiteX2081" fmla="*/ 1181262 w 2439037"/>
              <a:gd name="connsiteY2081" fmla="*/ 715319 h 4271829"/>
              <a:gd name="connsiteX2082" fmla="*/ 1172032 w 2439037"/>
              <a:gd name="connsiteY2082" fmla="*/ 717463 h 4271829"/>
              <a:gd name="connsiteX2083" fmla="*/ 1170280 w 2439037"/>
              <a:gd name="connsiteY2083" fmla="*/ 718565 h 4271829"/>
              <a:gd name="connsiteX2084" fmla="*/ 1153087 w 2439037"/>
              <a:gd name="connsiteY2084" fmla="*/ 739532 h 4271829"/>
              <a:gd name="connsiteX2085" fmla="*/ 1139324 w 2439037"/>
              <a:gd name="connsiteY2085" fmla="*/ 692791 h 4271829"/>
              <a:gd name="connsiteX2086" fmla="*/ 1146705 w 2439037"/>
              <a:gd name="connsiteY2086" fmla="*/ 657960 h 4271829"/>
              <a:gd name="connsiteX2087" fmla="*/ 1318155 w 2439037"/>
              <a:gd name="connsiteY2087" fmla="*/ 692791 h 4271829"/>
              <a:gd name="connsiteX2088" fmla="*/ 1256176 w 2439037"/>
              <a:gd name="connsiteY2088" fmla="*/ 605972 h 4271829"/>
              <a:gd name="connsiteX2089" fmla="*/ 1251289 w 2439037"/>
              <a:gd name="connsiteY2089" fmla="*/ 604363 h 4271829"/>
              <a:gd name="connsiteX2090" fmla="*/ 1224686 w 2439037"/>
              <a:gd name="connsiteY2090" fmla="*/ 600512 h 4271829"/>
              <a:gd name="connsiteX2091" fmla="*/ 1143105 w 2439037"/>
              <a:gd name="connsiteY2091" fmla="*/ 649109 h 4271829"/>
              <a:gd name="connsiteX2092" fmla="*/ 1140257 w 2439037"/>
              <a:gd name="connsiteY2092" fmla="*/ 654900 h 4271829"/>
              <a:gd name="connsiteX2093" fmla="*/ 1148115 w 2439037"/>
              <a:gd name="connsiteY2093" fmla="*/ 745238 h 4271829"/>
              <a:gd name="connsiteX2094" fmla="*/ 1150782 w 2439037"/>
              <a:gd name="connsiteY2094" fmla="*/ 748940 h 4271829"/>
              <a:gd name="connsiteX2095" fmla="*/ 1197807 w 2439037"/>
              <a:gd name="connsiteY2095" fmla="*/ 781468 h 4271829"/>
              <a:gd name="connsiteX2096" fmla="*/ 1198731 w 2439037"/>
              <a:gd name="connsiteY2096" fmla="*/ 781468 h 4271829"/>
              <a:gd name="connsiteX2097" fmla="*/ 1201778 w 2439037"/>
              <a:gd name="connsiteY2097" fmla="*/ 779166 h 4271829"/>
              <a:gd name="connsiteX2098" fmla="*/ 1199683 w 2439037"/>
              <a:gd name="connsiteY2098" fmla="*/ 775107 h 4271829"/>
              <a:gd name="connsiteX2099" fmla="*/ 1199655 w 2439037"/>
              <a:gd name="connsiteY2099" fmla="*/ 775069 h 4271829"/>
              <a:gd name="connsiteX2100" fmla="*/ 1155763 w 2439037"/>
              <a:gd name="connsiteY2100" fmla="*/ 744792 h 4271829"/>
              <a:gd name="connsiteX2101" fmla="*/ 1173337 w 2439037"/>
              <a:gd name="connsiteY2101" fmla="*/ 723170 h 4271829"/>
              <a:gd name="connsiteX2102" fmla="*/ 1183014 w 2439037"/>
              <a:gd name="connsiteY2102" fmla="*/ 721165 h 4271829"/>
              <a:gd name="connsiteX2103" fmla="*/ 1184224 w 2439037"/>
              <a:gd name="connsiteY2103" fmla="*/ 720565 h 4271829"/>
              <a:gd name="connsiteX2104" fmla="*/ 1196426 w 2439037"/>
              <a:gd name="connsiteY2104" fmla="*/ 703497 h 4271829"/>
              <a:gd name="connsiteX2105" fmla="*/ 1200302 w 2439037"/>
              <a:gd name="connsiteY2105" fmla="*/ 685837 h 4271829"/>
              <a:gd name="connsiteX2106" fmla="*/ 1193921 w 2439037"/>
              <a:gd name="connsiteY2106" fmla="*/ 679135 h 4271829"/>
              <a:gd name="connsiteX2107" fmla="*/ 1148658 w 2439037"/>
              <a:gd name="connsiteY2107" fmla="*/ 652606 h 4271829"/>
              <a:gd name="connsiteX2108" fmla="*/ 1244822 w 2439037"/>
              <a:gd name="connsiteY2108" fmla="*/ 609573 h 4271829"/>
              <a:gd name="connsiteX2109" fmla="*/ 1224877 w 2439037"/>
              <a:gd name="connsiteY2109" fmla="*/ 653807 h 4271829"/>
              <a:gd name="connsiteX2110" fmla="*/ 1260881 w 2439037"/>
              <a:gd name="connsiteY2110" fmla="*/ 669522 h 4271829"/>
              <a:gd name="connsiteX2111" fmla="*/ 1261634 w 2439037"/>
              <a:gd name="connsiteY2111" fmla="*/ 669522 h 4271829"/>
              <a:gd name="connsiteX2112" fmla="*/ 1263929 w 2439037"/>
              <a:gd name="connsiteY2112" fmla="*/ 669522 h 4271829"/>
              <a:gd name="connsiteX2113" fmla="*/ 1267091 w 2439037"/>
              <a:gd name="connsiteY2113" fmla="*/ 675122 h 4271829"/>
              <a:gd name="connsiteX2114" fmla="*/ 1269949 w 2439037"/>
              <a:gd name="connsiteY2114" fmla="*/ 688088 h 4271829"/>
              <a:gd name="connsiteX2115" fmla="*/ 1273092 w 2439037"/>
              <a:gd name="connsiteY2115" fmla="*/ 691042 h 4271829"/>
              <a:gd name="connsiteX2116" fmla="*/ 1275969 w 2439037"/>
              <a:gd name="connsiteY2116" fmla="*/ 687642 h 4271829"/>
              <a:gd name="connsiteX2117" fmla="*/ 1275940 w 2439037"/>
              <a:gd name="connsiteY2117" fmla="*/ 687544 h 4271829"/>
              <a:gd name="connsiteX2118" fmla="*/ 1272997 w 2439037"/>
              <a:gd name="connsiteY2118" fmla="*/ 673676 h 4271829"/>
              <a:gd name="connsiteX2119" fmla="*/ 1266511 w 2439037"/>
              <a:gd name="connsiteY2119" fmla="*/ 663867 h 4271829"/>
              <a:gd name="connsiteX2120" fmla="*/ 1259605 w 2439037"/>
              <a:gd name="connsiteY2120" fmla="*/ 663114 h 4271829"/>
              <a:gd name="connsiteX2121" fmla="*/ 1230878 w 2439037"/>
              <a:gd name="connsiteY2121" fmla="*/ 652406 h 4271829"/>
              <a:gd name="connsiteX2122" fmla="*/ 1230878 w 2439037"/>
              <a:gd name="connsiteY2122" fmla="*/ 651653 h 4271829"/>
              <a:gd name="connsiteX2123" fmla="*/ 1252195 w 2439037"/>
              <a:gd name="connsiteY2123" fmla="*/ 611772 h 4271829"/>
              <a:gd name="connsiteX2124" fmla="*/ 1310497 w 2439037"/>
              <a:gd name="connsiteY2124" fmla="*/ 693241 h 4271829"/>
              <a:gd name="connsiteX2125" fmla="*/ 1308830 w 2439037"/>
              <a:gd name="connsiteY2125" fmla="*/ 710613 h 4271829"/>
              <a:gd name="connsiteX2126" fmla="*/ 1310831 w 2439037"/>
              <a:gd name="connsiteY2126" fmla="*/ 714710 h 4271829"/>
              <a:gd name="connsiteX2127" fmla="*/ 1314955 w 2439037"/>
              <a:gd name="connsiteY2127" fmla="*/ 712710 h 4271829"/>
              <a:gd name="connsiteX2128" fmla="*/ 1315107 w 2439037"/>
              <a:gd name="connsiteY2128" fmla="*/ 711910 h 4271829"/>
              <a:gd name="connsiteX2129" fmla="*/ 1317050 w 2439037"/>
              <a:gd name="connsiteY2129" fmla="*/ 693442 h 4271829"/>
              <a:gd name="connsiteX2130" fmla="*/ 1505216 w 2439037"/>
              <a:gd name="connsiteY2130" fmla="*/ 770214 h 4271829"/>
              <a:gd name="connsiteX2131" fmla="*/ 1505216 w 2439037"/>
              <a:gd name="connsiteY2131" fmla="*/ 794282 h 4271829"/>
              <a:gd name="connsiteX2132" fmla="*/ 1505216 w 2439037"/>
              <a:gd name="connsiteY2132" fmla="*/ 799928 h 4271829"/>
              <a:gd name="connsiteX2133" fmla="*/ 1508446 w 2439037"/>
              <a:gd name="connsiteY2133" fmla="*/ 803188 h 4271829"/>
              <a:gd name="connsiteX2134" fmla="*/ 1538202 w 2439037"/>
              <a:gd name="connsiteY2134" fmla="*/ 803188 h 4271829"/>
              <a:gd name="connsiteX2135" fmla="*/ 1541421 w 2439037"/>
              <a:gd name="connsiteY2135" fmla="*/ 800128 h 4271829"/>
              <a:gd name="connsiteX2136" fmla="*/ 1541421 w 2439037"/>
              <a:gd name="connsiteY2136" fmla="*/ 799928 h 4271829"/>
              <a:gd name="connsiteX2137" fmla="*/ 1538202 w 2439037"/>
              <a:gd name="connsiteY2137" fmla="*/ 796682 h 4271829"/>
              <a:gd name="connsiteX2138" fmla="*/ 1513798 w 2439037"/>
              <a:gd name="connsiteY2138" fmla="*/ 796682 h 4271829"/>
              <a:gd name="connsiteX2139" fmla="*/ 1545327 w 2439037"/>
              <a:gd name="connsiteY2139" fmla="*/ 738178 h 4271829"/>
              <a:gd name="connsiteX2140" fmla="*/ 1515551 w 2439037"/>
              <a:gd name="connsiteY2140" fmla="*/ 707204 h 4271829"/>
              <a:gd name="connsiteX2141" fmla="*/ 1511399 w 2439037"/>
              <a:gd name="connsiteY2141" fmla="*/ 709203 h 4271829"/>
              <a:gd name="connsiteX2142" fmla="*/ 1513427 w 2439037"/>
              <a:gd name="connsiteY2142" fmla="*/ 713310 h 4271829"/>
              <a:gd name="connsiteX2143" fmla="*/ 1538697 w 2439037"/>
              <a:gd name="connsiteY2143" fmla="*/ 764754 h 4271829"/>
              <a:gd name="connsiteX2144" fmla="*/ 1511951 w 2439037"/>
              <a:gd name="connsiteY2144" fmla="*/ 790528 h 4271829"/>
              <a:gd name="connsiteX2145" fmla="*/ 1511951 w 2439037"/>
              <a:gd name="connsiteY2145" fmla="*/ 770214 h 4271829"/>
              <a:gd name="connsiteX2146" fmla="*/ 1508722 w 2439037"/>
              <a:gd name="connsiteY2146" fmla="*/ 766953 h 4271829"/>
              <a:gd name="connsiteX2147" fmla="*/ 1505493 w 2439037"/>
              <a:gd name="connsiteY2147" fmla="*/ 770214 h 4271829"/>
              <a:gd name="connsiteX2148" fmla="*/ 1446647 w 2439037"/>
              <a:gd name="connsiteY2148" fmla="*/ 750494 h 4271829"/>
              <a:gd name="connsiteX2149" fmla="*/ 1478318 w 2439037"/>
              <a:gd name="connsiteY2149" fmla="*/ 798188 h 4271829"/>
              <a:gd name="connsiteX2150" fmla="*/ 1479452 w 2439037"/>
              <a:gd name="connsiteY2150" fmla="*/ 798188 h 4271829"/>
              <a:gd name="connsiteX2151" fmla="*/ 1482604 w 2439037"/>
              <a:gd name="connsiteY2151" fmla="*/ 794881 h 4271829"/>
              <a:gd name="connsiteX2152" fmla="*/ 1480452 w 2439037"/>
              <a:gd name="connsiteY2152" fmla="*/ 791882 h 4271829"/>
              <a:gd name="connsiteX2153" fmla="*/ 1455182 w 2439037"/>
              <a:gd name="connsiteY2153" fmla="*/ 740438 h 4271829"/>
              <a:gd name="connsiteX2154" fmla="*/ 1481928 w 2439037"/>
              <a:gd name="connsiteY2154" fmla="*/ 714664 h 4271829"/>
              <a:gd name="connsiteX2155" fmla="*/ 1481928 w 2439037"/>
              <a:gd name="connsiteY2155" fmla="*/ 735285 h 4271829"/>
              <a:gd name="connsiteX2156" fmla="*/ 1485176 w 2439037"/>
              <a:gd name="connsiteY2156" fmla="*/ 738532 h 4271829"/>
              <a:gd name="connsiteX2157" fmla="*/ 1488405 w 2439037"/>
              <a:gd name="connsiteY2157" fmla="*/ 735285 h 4271829"/>
              <a:gd name="connsiteX2158" fmla="*/ 1488405 w 2439037"/>
              <a:gd name="connsiteY2158" fmla="*/ 705450 h 4271829"/>
              <a:gd name="connsiteX2159" fmla="*/ 1485347 w 2439037"/>
              <a:gd name="connsiteY2159" fmla="*/ 702204 h 4271829"/>
              <a:gd name="connsiteX2160" fmla="*/ 1485176 w 2439037"/>
              <a:gd name="connsiteY2160" fmla="*/ 702204 h 4271829"/>
              <a:gd name="connsiteX2161" fmla="*/ 1455048 w 2439037"/>
              <a:gd name="connsiteY2161" fmla="*/ 702204 h 4271829"/>
              <a:gd name="connsiteX2162" fmla="*/ 1451820 w 2439037"/>
              <a:gd name="connsiteY2162" fmla="*/ 705450 h 4271829"/>
              <a:gd name="connsiteX2163" fmla="*/ 1455048 w 2439037"/>
              <a:gd name="connsiteY2163" fmla="*/ 708659 h 4271829"/>
              <a:gd name="connsiteX2164" fmla="*/ 1479518 w 2439037"/>
              <a:gd name="connsiteY2164" fmla="*/ 708659 h 4271829"/>
              <a:gd name="connsiteX2165" fmla="*/ 1446000 w 2439037"/>
              <a:gd name="connsiteY2165" fmla="*/ 750494 h 4271829"/>
              <a:gd name="connsiteX2166" fmla="*/ 1381334 w 2439037"/>
              <a:gd name="connsiteY2166" fmla="*/ 658160 h 4271829"/>
              <a:gd name="connsiteX2167" fmla="*/ 1426426 w 2439037"/>
              <a:gd name="connsiteY2167" fmla="*/ 684582 h 4271829"/>
              <a:gd name="connsiteX2168" fmla="*/ 1426978 w 2439037"/>
              <a:gd name="connsiteY2168" fmla="*/ 684582 h 4271829"/>
              <a:gd name="connsiteX2169" fmla="*/ 1429759 w 2439037"/>
              <a:gd name="connsiteY2169" fmla="*/ 687581 h 4271829"/>
              <a:gd name="connsiteX2170" fmla="*/ 1426426 w 2439037"/>
              <a:gd name="connsiteY2170" fmla="*/ 699594 h 4271829"/>
              <a:gd name="connsiteX2171" fmla="*/ 1416339 w 2439037"/>
              <a:gd name="connsiteY2171" fmla="*/ 715319 h 4271829"/>
              <a:gd name="connsiteX2172" fmla="*/ 1406661 w 2439037"/>
              <a:gd name="connsiteY2172" fmla="*/ 717463 h 4271829"/>
              <a:gd name="connsiteX2173" fmla="*/ 1404899 w 2439037"/>
              <a:gd name="connsiteY2173" fmla="*/ 718565 h 4271829"/>
              <a:gd name="connsiteX2174" fmla="*/ 1387726 w 2439037"/>
              <a:gd name="connsiteY2174" fmla="*/ 739532 h 4271829"/>
              <a:gd name="connsiteX2175" fmla="*/ 1381334 w 2439037"/>
              <a:gd name="connsiteY2175" fmla="*/ 657960 h 4271829"/>
              <a:gd name="connsiteX2176" fmla="*/ 1552784 w 2439037"/>
              <a:gd name="connsiteY2176" fmla="*/ 692791 h 4271829"/>
              <a:gd name="connsiteX2177" fmla="*/ 1492006 w 2439037"/>
              <a:gd name="connsiteY2177" fmla="*/ 605972 h 4271829"/>
              <a:gd name="connsiteX2178" fmla="*/ 1487109 w 2439037"/>
              <a:gd name="connsiteY2178" fmla="*/ 604363 h 4271829"/>
              <a:gd name="connsiteX2179" fmla="*/ 1460497 w 2439037"/>
              <a:gd name="connsiteY2179" fmla="*/ 600512 h 4271829"/>
              <a:gd name="connsiteX2180" fmla="*/ 1379039 w 2439037"/>
              <a:gd name="connsiteY2180" fmla="*/ 649109 h 4271829"/>
              <a:gd name="connsiteX2181" fmla="*/ 1376086 w 2439037"/>
              <a:gd name="connsiteY2181" fmla="*/ 654900 h 4271829"/>
              <a:gd name="connsiteX2182" fmla="*/ 1383935 w 2439037"/>
              <a:gd name="connsiteY2182" fmla="*/ 745238 h 4271829"/>
              <a:gd name="connsiteX2183" fmla="*/ 1386621 w 2439037"/>
              <a:gd name="connsiteY2183" fmla="*/ 748940 h 4271829"/>
              <a:gd name="connsiteX2184" fmla="*/ 1433636 w 2439037"/>
              <a:gd name="connsiteY2184" fmla="*/ 781468 h 4271829"/>
              <a:gd name="connsiteX2185" fmla="*/ 1434560 w 2439037"/>
              <a:gd name="connsiteY2185" fmla="*/ 781468 h 4271829"/>
              <a:gd name="connsiteX2186" fmla="*/ 1437694 w 2439037"/>
              <a:gd name="connsiteY2186" fmla="*/ 779166 h 4271829"/>
              <a:gd name="connsiteX2187" fmla="*/ 1435455 w 2439037"/>
              <a:gd name="connsiteY2187" fmla="*/ 775069 h 4271829"/>
              <a:gd name="connsiteX2188" fmla="*/ 1391593 w 2439037"/>
              <a:gd name="connsiteY2188" fmla="*/ 744792 h 4271829"/>
              <a:gd name="connsiteX2189" fmla="*/ 1409138 w 2439037"/>
              <a:gd name="connsiteY2189" fmla="*/ 723170 h 4271829"/>
              <a:gd name="connsiteX2190" fmla="*/ 1418387 w 2439037"/>
              <a:gd name="connsiteY2190" fmla="*/ 721165 h 4271829"/>
              <a:gd name="connsiteX2191" fmla="*/ 1419673 w 2439037"/>
              <a:gd name="connsiteY2191" fmla="*/ 720565 h 4271829"/>
              <a:gd name="connsiteX2192" fmla="*/ 1431493 w 2439037"/>
              <a:gd name="connsiteY2192" fmla="*/ 702748 h 4271829"/>
              <a:gd name="connsiteX2193" fmla="*/ 1435379 w 2439037"/>
              <a:gd name="connsiteY2193" fmla="*/ 685135 h 4271829"/>
              <a:gd name="connsiteX2194" fmla="*/ 1429007 w 2439037"/>
              <a:gd name="connsiteY2194" fmla="*/ 678382 h 4271829"/>
              <a:gd name="connsiteX2195" fmla="*/ 1383735 w 2439037"/>
              <a:gd name="connsiteY2195" fmla="*/ 651863 h 4271829"/>
              <a:gd name="connsiteX2196" fmla="*/ 1479995 w 2439037"/>
              <a:gd name="connsiteY2196" fmla="*/ 608819 h 4271829"/>
              <a:gd name="connsiteX2197" fmla="*/ 1459954 w 2439037"/>
              <a:gd name="connsiteY2197" fmla="*/ 653053 h 4271829"/>
              <a:gd name="connsiteX2198" fmla="*/ 1495968 w 2439037"/>
              <a:gd name="connsiteY2198" fmla="*/ 668768 h 4271829"/>
              <a:gd name="connsiteX2199" fmla="*/ 1496816 w 2439037"/>
              <a:gd name="connsiteY2199" fmla="*/ 668768 h 4271829"/>
              <a:gd name="connsiteX2200" fmla="*/ 1499016 w 2439037"/>
              <a:gd name="connsiteY2200" fmla="*/ 668768 h 4271829"/>
              <a:gd name="connsiteX2201" fmla="*/ 1502169 w 2439037"/>
              <a:gd name="connsiteY2201" fmla="*/ 674428 h 4271829"/>
              <a:gd name="connsiteX2202" fmla="*/ 1505016 w 2439037"/>
              <a:gd name="connsiteY2202" fmla="*/ 687335 h 4271829"/>
              <a:gd name="connsiteX2203" fmla="*/ 1508246 w 2439037"/>
              <a:gd name="connsiteY2203" fmla="*/ 690288 h 4271829"/>
              <a:gd name="connsiteX2204" fmla="*/ 1511132 w 2439037"/>
              <a:gd name="connsiteY2204" fmla="*/ 686791 h 4271829"/>
              <a:gd name="connsiteX2205" fmla="*/ 1508074 w 2439037"/>
              <a:gd name="connsiteY2205" fmla="*/ 672921 h 4271829"/>
              <a:gd name="connsiteX2206" fmla="*/ 1501616 w 2439037"/>
              <a:gd name="connsiteY2206" fmla="*/ 663113 h 4271829"/>
              <a:gd name="connsiteX2207" fmla="*/ 1494758 w 2439037"/>
              <a:gd name="connsiteY2207" fmla="*/ 662415 h 4271829"/>
              <a:gd name="connsiteX2208" fmla="*/ 1465964 w 2439037"/>
              <a:gd name="connsiteY2208" fmla="*/ 651653 h 4271829"/>
              <a:gd name="connsiteX2209" fmla="*/ 1465964 w 2439037"/>
              <a:gd name="connsiteY2209" fmla="*/ 650961 h 4271829"/>
              <a:gd name="connsiteX2210" fmla="*/ 1487281 w 2439037"/>
              <a:gd name="connsiteY2210" fmla="*/ 611018 h 4271829"/>
              <a:gd name="connsiteX2211" fmla="*/ 1545679 w 2439037"/>
              <a:gd name="connsiteY2211" fmla="*/ 692488 h 4271829"/>
              <a:gd name="connsiteX2212" fmla="*/ 1543907 w 2439037"/>
              <a:gd name="connsiteY2212" fmla="*/ 709864 h 4271829"/>
              <a:gd name="connsiteX2213" fmla="*/ 1546279 w 2439037"/>
              <a:gd name="connsiteY2213" fmla="*/ 713612 h 4271829"/>
              <a:gd name="connsiteX2214" fmla="*/ 1546403 w 2439037"/>
              <a:gd name="connsiteY2214" fmla="*/ 713664 h 4271829"/>
              <a:gd name="connsiteX2215" fmla="*/ 1550279 w 2439037"/>
              <a:gd name="connsiteY2215" fmla="*/ 711213 h 4271829"/>
              <a:gd name="connsiteX2216" fmla="*/ 1550279 w 2439037"/>
              <a:gd name="connsiteY2216" fmla="*/ 711157 h 4271829"/>
              <a:gd name="connsiteX2217" fmla="*/ 1552137 w 2439037"/>
              <a:gd name="connsiteY2217" fmla="*/ 692697 h 4271829"/>
              <a:gd name="connsiteX2218" fmla="*/ 1740855 w 2439037"/>
              <a:gd name="connsiteY2218" fmla="*/ 770214 h 4271829"/>
              <a:gd name="connsiteX2219" fmla="*/ 1740855 w 2439037"/>
              <a:gd name="connsiteY2219" fmla="*/ 794282 h 4271829"/>
              <a:gd name="connsiteX2220" fmla="*/ 1740855 w 2439037"/>
              <a:gd name="connsiteY2220" fmla="*/ 799928 h 4271829"/>
              <a:gd name="connsiteX2221" fmla="*/ 1744084 w 2439037"/>
              <a:gd name="connsiteY2221" fmla="*/ 803188 h 4271829"/>
              <a:gd name="connsiteX2222" fmla="*/ 1773555 w 2439037"/>
              <a:gd name="connsiteY2222" fmla="*/ 803188 h 4271829"/>
              <a:gd name="connsiteX2223" fmla="*/ 1776774 w 2439037"/>
              <a:gd name="connsiteY2223" fmla="*/ 800128 h 4271829"/>
              <a:gd name="connsiteX2224" fmla="*/ 1776774 w 2439037"/>
              <a:gd name="connsiteY2224" fmla="*/ 799928 h 4271829"/>
              <a:gd name="connsiteX2225" fmla="*/ 1773555 w 2439037"/>
              <a:gd name="connsiteY2225" fmla="*/ 796682 h 4271829"/>
              <a:gd name="connsiteX2226" fmla="*/ 1749161 w 2439037"/>
              <a:gd name="connsiteY2226" fmla="*/ 796682 h 4271829"/>
              <a:gd name="connsiteX2227" fmla="*/ 1780689 w 2439037"/>
              <a:gd name="connsiteY2227" fmla="*/ 738178 h 4271829"/>
              <a:gd name="connsiteX2228" fmla="*/ 1750914 w 2439037"/>
              <a:gd name="connsiteY2228" fmla="*/ 707204 h 4271829"/>
              <a:gd name="connsiteX2229" fmla="*/ 1746856 w 2439037"/>
              <a:gd name="connsiteY2229" fmla="*/ 709203 h 4271829"/>
              <a:gd name="connsiteX2230" fmla="*/ 1748704 w 2439037"/>
              <a:gd name="connsiteY2230" fmla="*/ 713264 h 4271829"/>
              <a:gd name="connsiteX2231" fmla="*/ 1748790 w 2439037"/>
              <a:gd name="connsiteY2231" fmla="*/ 713310 h 4271829"/>
              <a:gd name="connsiteX2232" fmla="*/ 1774041 w 2439037"/>
              <a:gd name="connsiteY2232" fmla="*/ 764754 h 4271829"/>
              <a:gd name="connsiteX2233" fmla="*/ 1747304 w 2439037"/>
              <a:gd name="connsiteY2233" fmla="*/ 790528 h 4271829"/>
              <a:gd name="connsiteX2234" fmla="*/ 1747304 w 2439037"/>
              <a:gd name="connsiteY2234" fmla="*/ 770214 h 4271829"/>
              <a:gd name="connsiteX2235" fmla="*/ 1744084 w 2439037"/>
              <a:gd name="connsiteY2235" fmla="*/ 766953 h 4271829"/>
              <a:gd name="connsiteX2236" fmla="*/ 1740855 w 2439037"/>
              <a:gd name="connsiteY2236" fmla="*/ 770214 h 4271829"/>
              <a:gd name="connsiteX2237" fmla="*/ 1682096 w 2439037"/>
              <a:gd name="connsiteY2237" fmla="*/ 750494 h 4271829"/>
              <a:gd name="connsiteX2238" fmla="*/ 1713690 w 2439037"/>
              <a:gd name="connsiteY2238" fmla="*/ 798188 h 4271829"/>
              <a:gd name="connsiteX2239" fmla="*/ 1714700 w 2439037"/>
              <a:gd name="connsiteY2239" fmla="*/ 798188 h 4271829"/>
              <a:gd name="connsiteX2240" fmla="*/ 1717757 w 2439037"/>
              <a:gd name="connsiteY2240" fmla="*/ 795989 h 4271829"/>
              <a:gd name="connsiteX2241" fmla="*/ 1715852 w 2439037"/>
              <a:gd name="connsiteY2241" fmla="*/ 791929 h 4271829"/>
              <a:gd name="connsiteX2242" fmla="*/ 1715719 w 2439037"/>
              <a:gd name="connsiteY2242" fmla="*/ 791882 h 4271829"/>
              <a:gd name="connsiteX2243" fmla="*/ 1690459 w 2439037"/>
              <a:gd name="connsiteY2243" fmla="*/ 740438 h 4271829"/>
              <a:gd name="connsiteX2244" fmla="*/ 1717205 w 2439037"/>
              <a:gd name="connsiteY2244" fmla="*/ 714664 h 4271829"/>
              <a:gd name="connsiteX2245" fmla="*/ 1717205 w 2439037"/>
              <a:gd name="connsiteY2245" fmla="*/ 735285 h 4271829"/>
              <a:gd name="connsiteX2246" fmla="*/ 1720425 w 2439037"/>
              <a:gd name="connsiteY2246" fmla="*/ 738532 h 4271829"/>
              <a:gd name="connsiteX2247" fmla="*/ 1723663 w 2439037"/>
              <a:gd name="connsiteY2247" fmla="*/ 735285 h 4271829"/>
              <a:gd name="connsiteX2248" fmla="*/ 1723663 w 2439037"/>
              <a:gd name="connsiteY2248" fmla="*/ 705450 h 4271829"/>
              <a:gd name="connsiteX2249" fmla="*/ 1720634 w 2439037"/>
              <a:gd name="connsiteY2249" fmla="*/ 702204 h 4271829"/>
              <a:gd name="connsiteX2250" fmla="*/ 1720425 w 2439037"/>
              <a:gd name="connsiteY2250" fmla="*/ 702204 h 4271829"/>
              <a:gd name="connsiteX2251" fmla="*/ 1690954 w 2439037"/>
              <a:gd name="connsiteY2251" fmla="*/ 702204 h 4271829"/>
              <a:gd name="connsiteX2252" fmla="*/ 1687725 w 2439037"/>
              <a:gd name="connsiteY2252" fmla="*/ 705450 h 4271829"/>
              <a:gd name="connsiteX2253" fmla="*/ 1690954 w 2439037"/>
              <a:gd name="connsiteY2253" fmla="*/ 708659 h 4271829"/>
              <a:gd name="connsiteX2254" fmla="*/ 1715452 w 2439037"/>
              <a:gd name="connsiteY2254" fmla="*/ 708659 h 4271829"/>
              <a:gd name="connsiteX2255" fmla="*/ 1681991 w 2439037"/>
              <a:gd name="connsiteY2255" fmla="*/ 750494 h 4271829"/>
              <a:gd name="connsiteX2256" fmla="*/ 1617345 w 2439037"/>
              <a:gd name="connsiteY2256" fmla="*/ 658160 h 4271829"/>
              <a:gd name="connsiteX2257" fmla="*/ 1662436 w 2439037"/>
              <a:gd name="connsiteY2257" fmla="*/ 684582 h 4271829"/>
              <a:gd name="connsiteX2258" fmla="*/ 1662979 w 2439037"/>
              <a:gd name="connsiteY2258" fmla="*/ 684582 h 4271829"/>
              <a:gd name="connsiteX2259" fmla="*/ 1665761 w 2439037"/>
              <a:gd name="connsiteY2259" fmla="*/ 687581 h 4271829"/>
              <a:gd name="connsiteX2260" fmla="*/ 1662503 w 2439037"/>
              <a:gd name="connsiteY2260" fmla="*/ 699594 h 4271829"/>
              <a:gd name="connsiteX2261" fmla="*/ 1652349 w 2439037"/>
              <a:gd name="connsiteY2261" fmla="*/ 715319 h 4271829"/>
              <a:gd name="connsiteX2262" fmla="*/ 1643110 w 2439037"/>
              <a:gd name="connsiteY2262" fmla="*/ 717463 h 4271829"/>
              <a:gd name="connsiteX2263" fmla="*/ 1641262 w 2439037"/>
              <a:gd name="connsiteY2263" fmla="*/ 718565 h 4271829"/>
              <a:gd name="connsiteX2264" fmla="*/ 1624098 w 2439037"/>
              <a:gd name="connsiteY2264" fmla="*/ 739532 h 4271829"/>
              <a:gd name="connsiteX2265" fmla="*/ 1617716 w 2439037"/>
              <a:gd name="connsiteY2265" fmla="*/ 657960 h 4271829"/>
              <a:gd name="connsiteX2266" fmla="*/ 1789166 w 2439037"/>
              <a:gd name="connsiteY2266" fmla="*/ 692791 h 4271829"/>
              <a:gd name="connsiteX2267" fmla="*/ 1727463 w 2439037"/>
              <a:gd name="connsiteY2267" fmla="*/ 605972 h 4271829"/>
              <a:gd name="connsiteX2268" fmla="*/ 1722558 w 2439037"/>
              <a:gd name="connsiteY2268" fmla="*/ 604363 h 4271829"/>
              <a:gd name="connsiteX2269" fmla="*/ 1695964 w 2439037"/>
              <a:gd name="connsiteY2269" fmla="*/ 600512 h 4271829"/>
              <a:gd name="connsiteX2270" fmla="*/ 1614478 w 2439037"/>
              <a:gd name="connsiteY2270" fmla="*/ 649109 h 4271829"/>
              <a:gd name="connsiteX2271" fmla="*/ 1611535 w 2439037"/>
              <a:gd name="connsiteY2271" fmla="*/ 654900 h 4271829"/>
              <a:gd name="connsiteX2272" fmla="*/ 1603305 w 2439037"/>
              <a:gd name="connsiteY2272" fmla="*/ 693041 h 4271829"/>
              <a:gd name="connsiteX2273" fmla="*/ 1619469 w 2439037"/>
              <a:gd name="connsiteY2273" fmla="*/ 745238 h 4271829"/>
              <a:gd name="connsiteX2274" fmla="*/ 1622069 w 2439037"/>
              <a:gd name="connsiteY2274" fmla="*/ 748940 h 4271829"/>
              <a:gd name="connsiteX2275" fmla="*/ 1669085 w 2439037"/>
              <a:gd name="connsiteY2275" fmla="*/ 781468 h 4271829"/>
              <a:gd name="connsiteX2276" fmla="*/ 1670009 w 2439037"/>
              <a:gd name="connsiteY2276" fmla="*/ 781468 h 4271829"/>
              <a:gd name="connsiteX2277" fmla="*/ 1673142 w 2439037"/>
              <a:gd name="connsiteY2277" fmla="*/ 779166 h 4271829"/>
              <a:gd name="connsiteX2278" fmla="*/ 1670914 w 2439037"/>
              <a:gd name="connsiteY2278" fmla="*/ 775068 h 4271829"/>
              <a:gd name="connsiteX2279" fmla="*/ 1627051 w 2439037"/>
              <a:gd name="connsiteY2279" fmla="*/ 744791 h 4271829"/>
              <a:gd name="connsiteX2280" fmla="*/ 1644596 w 2439037"/>
              <a:gd name="connsiteY2280" fmla="*/ 723170 h 4271829"/>
              <a:gd name="connsiteX2281" fmla="*/ 1654302 w 2439037"/>
              <a:gd name="connsiteY2281" fmla="*/ 721165 h 4271829"/>
              <a:gd name="connsiteX2282" fmla="*/ 1655597 w 2439037"/>
              <a:gd name="connsiteY2282" fmla="*/ 720565 h 4271829"/>
              <a:gd name="connsiteX2283" fmla="*/ 1667513 w 2439037"/>
              <a:gd name="connsiteY2283" fmla="*/ 703497 h 4271829"/>
              <a:gd name="connsiteX2284" fmla="*/ 1671390 w 2439037"/>
              <a:gd name="connsiteY2284" fmla="*/ 685837 h 4271829"/>
              <a:gd name="connsiteX2285" fmla="*/ 1665008 w 2439037"/>
              <a:gd name="connsiteY2285" fmla="*/ 679135 h 4271829"/>
              <a:gd name="connsiteX2286" fmla="*/ 1619745 w 2439037"/>
              <a:gd name="connsiteY2286" fmla="*/ 652606 h 4271829"/>
              <a:gd name="connsiteX2287" fmla="*/ 1716005 w 2439037"/>
              <a:gd name="connsiteY2287" fmla="*/ 609573 h 4271829"/>
              <a:gd name="connsiteX2288" fmla="*/ 1696041 w 2439037"/>
              <a:gd name="connsiteY2288" fmla="*/ 653807 h 4271829"/>
              <a:gd name="connsiteX2289" fmla="*/ 1731959 w 2439037"/>
              <a:gd name="connsiteY2289" fmla="*/ 669522 h 4271829"/>
              <a:gd name="connsiteX2290" fmla="*/ 1732816 w 2439037"/>
              <a:gd name="connsiteY2290" fmla="*/ 669522 h 4271829"/>
              <a:gd name="connsiteX2291" fmla="*/ 1735017 w 2439037"/>
              <a:gd name="connsiteY2291" fmla="*/ 669522 h 4271829"/>
              <a:gd name="connsiteX2292" fmla="*/ 1738170 w 2439037"/>
              <a:gd name="connsiteY2292" fmla="*/ 675122 h 4271829"/>
              <a:gd name="connsiteX2293" fmla="*/ 1741027 w 2439037"/>
              <a:gd name="connsiteY2293" fmla="*/ 688088 h 4271829"/>
              <a:gd name="connsiteX2294" fmla="*/ 1744275 w 2439037"/>
              <a:gd name="connsiteY2294" fmla="*/ 691042 h 4271829"/>
              <a:gd name="connsiteX2295" fmla="*/ 1747132 w 2439037"/>
              <a:gd name="connsiteY2295" fmla="*/ 687544 h 4271829"/>
              <a:gd name="connsiteX2296" fmla="*/ 1744084 w 2439037"/>
              <a:gd name="connsiteY2296" fmla="*/ 673675 h 4271829"/>
              <a:gd name="connsiteX2297" fmla="*/ 1737627 w 2439037"/>
              <a:gd name="connsiteY2297" fmla="*/ 663866 h 4271829"/>
              <a:gd name="connsiteX2298" fmla="*/ 1730787 w 2439037"/>
              <a:gd name="connsiteY2298" fmla="*/ 663113 h 4271829"/>
              <a:gd name="connsiteX2299" fmla="*/ 1701965 w 2439037"/>
              <a:gd name="connsiteY2299" fmla="*/ 652406 h 4271829"/>
              <a:gd name="connsiteX2300" fmla="*/ 1701965 w 2439037"/>
              <a:gd name="connsiteY2300" fmla="*/ 651653 h 4271829"/>
              <a:gd name="connsiteX2301" fmla="*/ 1723311 w 2439037"/>
              <a:gd name="connsiteY2301" fmla="*/ 611772 h 4271829"/>
              <a:gd name="connsiteX2302" fmla="*/ 1781680 w 2439037"/>
              <a:gd name="connsiteY2302" fmla="*/ 693241 h 4271829"/>
              <a:gd name="connsiteX2303" fmla="*/ 1779908 w 2439037"/>
              <a:gd name="connsiteY2303" fmla="*/ 710613 h 4271829"/>
              <a:gd name="connsiteX2304" fmla="*/ 1782290 w 2439037"/>
              <a:gd name="connsiteY2304" fmla="*/ 714356 h 4271829"/>
              <a:gd name="connsiteX2305" fmla="*/ 1782413 w 2439037"/>
              <a:gd name="connsiteY2305" fmla="*/ 714412 h 4271829"/>
              <a:gd name="connsiteX2306" fmla="*/ 1786290 w 2439037"/>
              <a:gd name="connsiteY2306" fmla="*/ 711957 h 4271829"/>
              <a:gd name="connsiteX2307" fmla="*/ 1786290 w 2439037"/>
              <a:gd name="connsiteY2307" fmla="*/ 711910 h 4271829"/>
              <a:gd name="connsiteX2308" fmla="*/ 1788137 w 2439037"/>
              <a:gd name="connsiteY2308" fmla="*/ 693441 h 4271829"/>
              <a:gd name="connsiteX2309" fmla="*/ 1976580 w 2439037"/>
              <a:gd name="connsiteY2309" fmla="*/ 770214 h 4271829"/>
              <a:gd name="connsiteX2310" fmla="*/ 1976580 w 2439037"/>
              <a:gd name="connsiteY2310" fmla="*/ 794282 h 4271829"/>
              <a:gd name="connsiteX2311" fmla="*/ 1976580 w 2439037"/>
              <a:gd name="connsiteY2311" fmla="*/ 799928 h 4271829"/>
              <a:gd name="connsiteX2312" fmla="*/ 1979628 w 2439037"/>
              <a:gd name="connsiteY2312" fmla="*/ 803188 h 4271829"/>
              <a:gd name="connsiteX2313" fmla="*/ 1979809 w 2439037"/>
              <a:gd name="connsiteY2313" fmla="*/ 803188 h 4271829"/>
              <a:gd name="connsiteX2314" fmla="*/ 2009280 w 2439037"/>
              <a:gd name="connsiteY2314" fmla="*/ 803188 h 4271829"/>
              <a:gd name="connsiteX2315" fmla="*/ 2012509 w 2439037"/>
              <a:gd name="connsiteY2315" fmla="*/ 799928 h 4271829"/>
              <a:gd name="connsiteX2316" fmla="*/ 2009280 w 2439037"/>
              <a:gd name="connsiteY2316" fmla="*/ 796682 h 4271829"/>
              <a:gd name="connsiteX2317" fmla="*/ 1984781 w 2439037"/>
              <a:gd name="connsiteY2317" fmla="*/ 796682 h 4271829"/>
              <a:gd name="connsiteX2318" fmla="*/ 2016337 w 2439037"/>
              <a:gd name="connsiteY2318" fmla="*/ 738178 h 4271829"/>
              <a:gd name="connsiteX2319" fmla="*/ 1986563 w 2439037"/>
              <a:gd name="connsiteY2319" fmla="*/ 707204 h 4271829"/>
              <a:gd name="connsiteX2320" fmla="*/ 1982486 w 2439037"/>
              <a:gd name="connsiteY2320" fmla="*/ 709203 h 4271829"/>
              <a:gd name="connsiteX2321" fmla="*/ 1984381 w 2439037"/>
              <a:gd name="connsiteY2321" fmla="*/ 713264 h 4271829"/>
              <a:gd name="connsiteX2322" fmla="*/ 1984514 w 2439037"/>
              <a:gd name="connsiteY2322" fmla="*/ 713310 h 4271829"/>
              <a:gd name="connsiteX2323" fmla="*/ 2009784 w 2439037"/>
              <a:gd name="connsiteY2323" fmla="*/ 764754 h 4271829"/>
              <a:gd name="connsiteX2324" fmla="*/ 1983028 w 2439037"/>
              <a:gd name="connsiteY2324" fmla="*/ 790528 h 4271829"/>
              <a:gd name="connsiteX2325" fmla="*/ 1983028 w 2439037"/>
              <a:gd name="connsiteY2325" fmla="*/ 770214 h 4271829"/>
              <a:gd name="connsiteX2326" fmla="*/ 1979809 w 2439037"/>
              <a:gd name="connsiteY2326" fmla="*/ 766953 h 4271829"/>
              <a:gd name="connsiteX2327" fmla="*/ 1976580 w 2439037"/>
              <a:gd name="connsiteY2327" fmla="*/ 770214 h 4271829"/>
              <a:gd name="connsiteX2328" fmla="*/ 1917725 w 2439037"/>
              <a:gd name="connsiteY2328" fmla="*/ 750494 h 4271829"/>
              <a:gd name="connsiteX2329" fmla="*/ 1949434 w 2439037"/>
              <a:gd name="connsiteY2329" fmla="*/ 798188 h 4271829"/>
              <a:gd name="connsiteX2330" fmla="*/ 1950434 w 2439037"/>
              <a:gd name="connsiteY2330" fmla="*/ 798188 h 4271829"/>
              <a:gd name="connsiteX2331" fmla="*/ 1953482 w 2439037"/>
              <a:gd name="connsiteY2331" fmla="*/ 795989 h 4271829"/>
              <a:gd name="connsiteX2332" fmla="*/ 1951577 w 2439037"/>
              <a:gd name="connsiteY2332" fmla="*/ 791929 h 4271829"/>
              <a:gd name="connsiteX2333" fmla="*/ 1951453 w 2439037"/>
              <a:gd name="connsiteY2333" fmla="*/ 791882 h 4271829"/>
              <a:gd name="connsiteX2334" fmla="*/ 1926184 w 2439037"/>
              <a:gd name="connsiteY2334" fmla="*/ 740438 h 4271829"/>
              <a:gd name="connsiteX2335" fmla="*/ 1952930 w 2439037"/>
              <a:gd name="connsiteY2335" fmla="*/ 714664 h 4271829"/>
              <a:gd name="connsiteX2336" fmla="*/ 1952930 w 2439037"/>
              <a:gd name="connsiteY2336" fmla="*/ 735285 h 4271829"/>
              <a:gd name="connsiteX2337" fmla="*/ 1956149 w 2439037"/>
              <a:gd name="connsiteY2337" fmla="*/ 738532 h 4271829"/>
              <a:gd name="connsiteX2338" fmla="*/ 1959387 w 2439037"/>
              <a:gd name="connsiteY2338" fmla="*/ 735285 h 4271829"/>
              <a:gd name="connsiteX2339" fmla="*/ 1959387 w 2439037"/>
              <a:gd name="connsiteY2339" fmla="*/ 705450 h 4271829"/>
              <a:gd name="connsiteX2340" fmla="*/ 1956359 w 2439037"/>
              <a:gd name="connsiteY2340" fmla="*/ 702204 h 4271829"/>
              <a:gd name="connsiteX2341" fmla="*/ 1956149 w 2439037"/>
              <a:gd name="connsiteY2341" fmla="*/ 702204 h 4271829"/>
              <a:gd name="connsiteX2342" fmla="*/ 1926784 w 2439037"/>
              <a:gd name="connsiteY2342" fmla="*/ 702204 h 4271829"/>
              <a:gd name="connsiteX2343" fmla="*/ 1923450 w 2439037"/>
              <a:gd name="connsiteY2343" fmla="*/ 705357 h 4271829"/>
              <a:gd name="connsiteX2344" fmla="*/ 1923450 w 2439037"/>
              <a:gd name="connsiteY2344" fmla="*/ 705450 h 4271829"/>
              <a:gd name="connsiteX2345" fmla="*/ 1926784 w 2439037"/>
              <a:gd name="connsiteY2345" fmla="*/ 708659 h 4271829"/>
              <a:gd name="connsiteX2346" fmla="*/ 1951187 w 2439037"/>
              <a:gd name="connsiteY2346" fmla="*/ 708659 h 4271829"/>
              <a:gd name="connsiteX2347" fmla="*/ 1917725 w 2439037"/>
              <a:gd name="connsiteY2347" fmla="*/ 750494 h 4271829"/>
              <a:gd name="connsiteX2348" fmla="*/ 1853070 w 2439037"/>
              <a:gd name="connsiteY2348" fmla="*/ 658160 h 4271829"/>
              <a:gd name="connsiteX2349" fmla="*/ 1898056 w 2439037"/>
              <a:gd name="connsiteY2349" fmla="*/ 684582 h 4271829"/>
              <a:gd name="connsiteX2350" fmla="*/ 1898609 w 2439037"/>
              <a:gd name="connsiteY2350" fmla="*/ 684582 h 4271829"/>
              <a:gd name="connsiteX2351" fmla="*/ 1901485 w 2439037"/>
              <a:gd name="connsiteY2351" fmla="*/ 687581 h 4271829"/>
              <a:gd name="connsiteX2352" fmla="*/ 1898161 w 2439037"/>
              <a:gd name="connsiteY2352" fmla="*/ 699594 h 4271829"/>
              <a:gd name="connsiteX2353" fmla="*/ 1888007 w 2439037"/>
              <a:gd name="connsiteY2353" fmla="*/ 715319 h 4271829"/>
              <a:gd name="connsiteX2354" fmla="*/ 1878739 w 2439037"/>
              <a:gd name="connsiteY2354" fmla="*/ 717463 h 4271829"/>
              <a:gd name="connsiteX2355" fmla="*/ 1876910 w 2439037"/>
              <a:gd name="connsiteY2355" fmla="*/ 718565 h 4271829"/>
              <a:gd name="connsiteX2356" fmla="*/ 1859728 w 2439037"/>
              <a:gd name="connsiteY2356" fmla="*/ 739532 h 4271829"/>
              <a:gd name="connsiteX2357" fmla="*/ 1845964 w 2439037"/>
              <a:gd name="connsiteY2357" fmla="*/ 692791 h 4271829"/>
              <a:gd name="connsiteX2358" fmla="*/ 1853441 w 2439037"/>
              <a:gd name="connsiteY2358" fmla="*/ 657960 h 4271829"/>
              <a:gd name="connsiteX2359" fmla="*/ 2024796 w 2439037"/>
              <a:gd name="connsiteY2359" fmla="*/ 692791 h 4271829"/>
              <a:gd name="connsiteX2360" fmla="*/ 1963093 w 2439037"/>
              <a:gd name="connsiteY2360" fmla="*/ 605972 h 4271829"/>
              <a:gd name="connsiteX2361" fmla="*/ 1958111 w 2439037"/>
              <a:gd name="connsiteY2361" fmla="*/ 604363 h 4271829"/>
              <a:gd name="connsiteX2362" fmla="*/ 1931489 w 2439037"/>
              <a:gd name="connsiteY2362" fmla="*/ 600512 h 4271829"/>
              <a:gd name="connsiteX2363" fmla="*/ 1850012 w 2439037"/>
              <a:gd name="connsiteY2363" fmla="*/ 649109 h 4271829"/>
              <a:gd name="connsiteX2364" fmla="*/ 1847164 w 2439037"/>
              <a:gd name="connsiteY2364" fmla="*/ 654900 h 4271829"/>
              <a:gd name="connsiteX2365" fmla="*/ 1855022 w 2439037"/>
              <a:gd name="connsiteY2365" fmla="*/ 745238 h 4271829"/>
              <a:gd name="connsiteX2366" fmla="*/ 1857604 w 2439037"/>
              <a:gd name="connsiteY2366" fmla="*/ 748940 h 4271829"/>
              <a:gd name="connsiteX2367" fmla="*/ 1904619 w 2439037"/>
              <a:gd name="connsiteY2367" fmla="*/ 781468 h 4271829"/>
              <a:gd name="connsiteX2368" fmla="*/ 1905543 w 2439037"/>
              <a:gd name="connsiteY2368" fmla="*/ 781468 h 4271829"/>
              <a:gd name="connsiteX2369" fmla="*/ 1908696 w 2439037"/>
              <a:gd name="connsiteY2369" fmla="*/ 779166 h 4271829"/>
              <a:gd name="connsiteX2370" fmla="*/ 1906467 w 2439037"/>
              <a:gd name="connsiteY2370" fmla="*/ 775069 h 4271829"/>
              <a:gd name="connsiteX2371" fmla="*/ 1862585 w 2439037"/>
              <a:gd name="connsiteY2371" fmla="*/ 744792 h 4271829"/>
              <a:gd name="connsiteX2372" fmla="*/ 1880245 w 2439037"/>
              <a:gd name="connsiteY2372" fmla="*/ 723170 h 4271829"/>
              <a:gd name="connsiteX2373" fmla="*/ 1889474 w 2439037"/>
              <a:gd name="connsiteY2373" fmla="*/ 721165 h 4271829"/>
              <a:gd name="connsiteX2374" fmla="*/ 1890760 w 2439037"/>
              <a:gd name="connsiteY2374" fmla="*/ 720565 h 4271829"/>
              <a:gd name="connsiteX2375" fmla="*/ 1902590 w 2439037"/>
              <a:gd name="connsiteY2375" fmla="*/ 702748 h 4271829"/>
              <a:gd name="connsiteX2376" fmla="*/ 1906467 w 2439037"/>
              <a:gd name="connsiteY2376" fmla="*/ 685135 h 4271829"/>
              <a:gd name="connsiteX2377" fmla="*/ 1900085 w 2439037"/>
              <a:gd name="connsiteY2377" fmla="*/ 678382 h 4271829"/>
              <a:gd name="connsiteX2378" fmla="*/ 1854822 w 2439037"/>
              <a:gd name="connsiteY2378" fmla="*/ 651863 h 4271829"/>
              <a:gd name="connsiteX2379" fmla="*/ 1951082 w 2439037"/>
              <a:gd name="connsiteY2379" fmla="*/ 608819 h 4271829"/>
              <a:gd name="connsiteX2380" fmla="*/ 1931136 w 2439037"/>
              <a:gd name="connsiteY2380" fmla="*/ 653053 h 4271829"/>
              <a:gd name="connsiteX2381" fmla="*/ 1967150 w 2439037"/>
              <a:gd name="connsiteY2381" fmla="*/ 668768 h 4271829"/>
              <a:gd name="connsiteX2382" fmla="*/ 1967893 w 2439037"/>
              <a:gd name="connsiteY2382" fmla="*/ 668768 h 4271829"/>
              <a:gd name="connsiteX2383" fmla="*/ 1970122 w 2439037"/>
              <a:gd name="connsiteY2383" fmla="*/ 668768 h 4271829"/>
              <a:gd name="connsiteX2384" fmla="*/ 1973246 w 2439037"/>
              <a:gd name="connsiteY2384" fmla="*/ 674428 h 4271829"/>
              <a:gd name="connsiteX2385" fmla="*/ 1976132 w 2439037"/>
              <a:gd name="connsiteY2385" fmla="*/ 687335 h 4271829"/>
              <a:gd name="connsiteX2386" fmla="*/ 1979352 w 2439037"/>
              <a:gd name="connsiteY2386" fmla="*/ 690288 h 4271829"/>
              <a:gd name="connsiteX2387" fmla="*/ 1982209 w 2439037"/>
              <a:gd name="connsiteY2387" fmla="*/ 686791 h 4271829"/>
              <a:gd name="connsiteX2388" fmla="*/ 1979257 w 2439037"/>
              <a:gd name="connsiteY2388" fmla="*/ 672921 h 4271829"/>
              <a:gd name="connsiteX2389" fmla="*/ 1972703 w 2439037"/>
              <a:gd name="connsiteY2389" fmla="*/ 663113 h 4271829"/>
              <a:gd name="connsiteX2390" fmla="*/ 1965874 w 2439037"/>
              <a:gd name="connsiteY2390" fmla="*/ 662415 h 4271829"/>
              <a:gd name="connsiteX2391" fmla="*/ 1937042 w 2439037"/>
              <a:gd name="connsiteY2391" fmla="*/ 651653 h 4271829"/>
              <a:gd name="connsiteX2392" fmla="*/ 1937042 w 2439037"/>
              <a:gd name="connsiteY2392" fmla="*/ 650961 h 4271829"/>
              <a:gd name="connsiteX2393" fmla="*/ 1958388 w 2439037"/>
              <a:gd name="connsiteY2393" fmla="*/ 611018 h 4271829"/>
              <a:gd name="connsiteX2394" fmla="*/ 2016757 w 2439037"/>
              <a:gd name="connsiteY2394" fmla="*/ 692488 h 4271829"/>
              <a:gd name="connsiteX2395" fmla="*/ 2015014 w 2439037"/>
              <a:gd name="connsiteY2395" fmla="*/ 709864 h 4271829"/>
              <a:gd name="connsiteX2396" fmla="*/ 2017566 w 2439037"/>
              <a:gd name="connsiteY2396" fmla="*/ 713664 h 4271829"/>
              <a:gd name="connsiteX2397" fmla="*/ 2017595 w 2439037"/>
              <a:gd name="connsiteY2397" fmla="*/ 713664 h 4271829"/>
              <a:gd name="connsiteX2398" fmla="*/ 2021338 w 2439037"/>
              <a:gd name="connsiteY2398" fmla="*/ 711310 h 4271829"/>
              <a:gd name="connsiteX2399" fmla="*/ 2021367 w 2439037"/>
              <a:gd name="connsiteY2399" fmla="*/ 711157 h 4271829"/>
              <a:gd name="connsiteX2400" fmla="*/ 2023215 w 2439037"/>
              <a:gd name="connsiteY2400" fmla="*/ 692697 h 4271829"/>
              <a:gd name="connsiteX2401" fmla="*/ 2212486 w 2439037"/>
              <a:gd name="connsiteY2401" fmla="*/ 770214 h 4271829"/>
              <a:gd name="connsiteX2402" fmla="*/ 2212486 w 2439037"/>
              <a:gd name="connsiteY2402" fmla="*/ 794282 h 4271829"/>
              <a:gd name="connsiteX2403" fmla="*/ 2212486 w 2439037"/>
              <a:gd name="connsiteY2403" fmla="*/ 799928 h 4271829"/>
              <a:gd name="connsiteX2404" fmla="*/ 2215534 w 2439037"/>
              <a:gd name="connsiteY2404" fmla="*/ 803188 h 4271829"/>
              <a:gd name="connsiteX2405" fmla="*/ 2215734 w 2439037"/>
              <a:gd name="connsiteY2405" fmla="*/ 803188 h 4271829"/>
              <a:gd name="connsiteX2406" fmla="*/ 2245185 w 2439037"/>
              <a:gd name="connsiteY2406" fmla="*/ 803188 h 4271829"/>
              <a:gd name="connsiteX2407" fmla="*/ 2248414 w 2439037"/>
              <a:gd name="connsiteY2407" fmla="*/ 799928 h 4271829"/>
              <a:gd name="connsiteX2408" fmla="*/ 2245185 w 2439037"/>
              <a:gd name="connsiteY2408" fmla="*/ 796682 h 4271829"/>
              <a:gd name="connsiteX2409" fmla="*/ 2220716 w 2439037"/>
              <a:gd name="connsiteY2409" fmla="*/ 796682 h 4271829"/>
              <a:gd name="connsiteX2410" fmla="*/ 2252243 w 2439037"/>
              <a:gd name="connsiteY2410" fmla="*/ 738178 h 4271829"/>
              <a:gd name="connsiteX2411" fmla="*/ 2222459 w 2439037"/>
              <a:gd name="connsiteY2411" fmla="*/ 707204 h 4271829"/>
              <a:gd name="connsiteX2412" fmla="*/ 2218420 w 2439037"/>
              <a:gd name="connsiteY2412" fmla="*/ 709203 h 4271829"/>
              <a:gd name="connsiteX2413" fmla="*/ 2220287 w 2439037"/>
              <a:gd name="connsiteY2413" fmla="*/ 713264 h 4271829"/>
              <a:gd name="connsiteX2414" fmla="*/ 2220449 w 2439037"/>
              <a:gd name="connsiteY2414" fmla="*/ 713310 h 4271829"/>
              <a:gd name="connsiteX2415" fmla="*/ 2245719 w 2439037"/>
              <a:gd name="connsiteY2415" fmla="*/ 764754 h 4271829"/>
              <a:gd name="connsiteX2416" fmla="*/ 2218954 w 2439037"/>
              <a:gd name="connsiteY2416" fmla="*/ 790528 h 4271829"/>
              <a:gd name="connsiteX2417" fmla="*/ 2218954 w 2439037"/>
              <a:gd name="connsiteY2417" fmla="*/ 770214 h 4271829"/>
              <a:gd name="connsiteX2418" fmla="*/ 2215734 w 2439037"/>
              <a:gd name="connsiteY2418" fmla="*/ 766953 h 4271829"/>
              <a:gd name="connsiteX2419" fmla="*/ 2212486 w 2439037"/>
              <a:gd name="connsiteY2419" fmla="*/ 770214 h 4271829"/>
              <a:gd name="connsiteX2420" fmla="*/ 2153650 w 2439037"/>
              <a:gd name="connsiteY2420" fmla="*/ 750494 h 4271829"/>
              <a:gd name="connsiteX2421" fmla="*/ 2184787 w 2439037"/>
              <a:gd name="connsiteY2421" fmla="*/ 798188 h 4271829"/>
              <a:gd name="connsiteX2422" fmla="*/ 2185778 w 2439037"/>
              <a:gd name="connsiteY2422" fmla="*/ 798188 h 4271829"/>
              <a:gd name="connsiteX2423" fmla="*/ 2188836 w 2439037"/>
              <a:gd name="connsiteY2423" fmla="*/ 795989 h 4271829"/>
              <a:gd name="connsiteX2424" fmla="*/ 2186988 w 2439037"/>
              <a:gd name="connsiteY2424" fmla="*/ 791929 h 4271829"/>
              <a:gd name="connsiteX2425" fmla="*/ 2186911 w 2439037"/>
              <a:gd name="connsiteY2425" fmla="*/ 791882 h 4271829"/>
              <a:gd name="connsiteX2426" fmla="*/ 2161641 w 2439037"/>
              <a:gd name="connsiteY2426" fmla="*/ 740438 h 4271829"/>
              <a:gd name="connsiteX2427" fmla="*/ 2188387 w 2439037"/>
              <a:gd name="connsiteY2427" fmla="*/ 714664 h 4271829"/>
              <a:gd name="connsiteX2428" fmla="*/ 2188387 w 2439037"/>
              <a:gd name="connsiteY2428" fmla="*/ 735285 h 4271829"/>
              <a:gd name="connsiteX2429" fmla="*/ 2191617 w 2439037"/>
              <a:gd name="connsiteY2429" fmla="*/ 738532 h 4271829"/>
              <a:gd name="connsiteX2430" fmla="*/ 2194836 w 2439037"/>
              <a:gd name="connsiteY2430" fmla="*/ 735285 h 4271829"/>
              <a:gd name="connsiteX2431" fmla="*/ 2194836 w 2439037"/>
              <a:gd name="connsiteY2431" fmla="*/ 705450 h 4271829"/>
              <a:gd name="connsiteX2432" fmla="*/ 2191617 w 2439037"/>
              <a:gd name="connsiteY2432" fmla="*/ 702204 h 4271829"/>
              <a:gd name="connsiteX2433" fmla="*/ 2162137 w 2439037"/>
              <a:gd name="connsiteY2433" fmla="*/ 702204 h 4271829"/>
              <a:gd name="connsiteX2434" fmla="*/ 2158917 w 2439037"/>
              <a:gd name="connsiteY2434" fmla="*/ 705250 h 4271829"/>
              <a:gd name="connsiteX2435" fmla="*/ 2158917 w 2439037"/>
              <a:gd name="connsiteY2435" fmla="*/ 705450 h 4271829"/>
              <a:gd name="connsiteX2436" fmla="*/ 2162137 w 2439037"/>
              <a:gd name="connsiteY2436" fmla="*/ 708659 h 4271829"/>
              <a:gd name="connsiteX2437" fmla="*/ 2186531 w 2439037"/>
              <a:gd name="connsiteY2437" fmla="*/ 708659 h 4271829"/>
              <a:gd name="connsiteX2438" fmla="*/ 2153107 w 2439037"/>
              <a:gd name="connsiteY2438" fmla="*/ 750494 h 4271829"/>
              <a:gd name="connsiteX2439" fmla="*/ 2088423 w 2439037"/>
              <a:gd name="connsiteY2439" fmla="*/ 658160 h 4271829"/>
              <a:gd name="connsiteX2440" fmla="*/ 2133409 w 2439037"/>
              <a:gd name="connsiteY2440" fmla="*/ 684582 h 4271829"/>
              <a:gd name="connsiteX2441" fmla="*/ 2133962 w 2439037"/>
              <a:gd name="connsiteY2441" fmla="*/ 684582 h 4271829"/>
              <a:gd name="connsiteX2442" fmla="*/ 2136838 w 2439037"/>
              <a:gd name="connsiteY2442" fmla="*/ 687581 h 4271829"/>
              <a:gd name="connsiteX2443" fmla="*/ 2133524 w 2439037"/>
              <a:gd name="connsiteY2443" fmla="*/ 699594 h 4271829"/>
              <a:gd name="connsiteX2444" fmla="*/ 2123456 w 2439037"/>
              <a:gd name="connsiteY2444" fmla="*/ 715319 h 4271829"/>
              <a:gd name="connsiteX2445" fmla="*/ 2113740 w 2439037"/>
              <a:gd name="connsiteY2445" fmla="*/ 717463 h 4271829"/>
              <a:gd name="connsiteX2446" fmla="*/ 2111893 w 2439037"/>
              <a:gd name="connsiteY2446" fmla="*/ 718565 h 4271829"/>
              <a:gd name="connsiteX2447" fmla="*/ 2094805 w 2439037"/>
              <a:gd name="connsiteY2447" fmla="*/ 739532 h 4271829"/>
              <a:gd name="connsiteX2448" fmla="*/ 2088423 w 2439037"/>
              <a:gd name="connsiteY2448" fmla="*/ 657960 h 4271829"/>
              <a:gd name="connsiteX2449" fmla="*/ 2259768 w 2439037"/>
              <a:gd name="connsiteY2449" fmla="*/ 692791 h 4271829"/>
              <a:gd name="connsiteX2450" fmla="*/ 2198818 w 2439037"/>
              <a:gd name="connsiteY2450" fmla="*/ 605972 h 4271829"/>
              <a:gd name="connsiteX2451" fmla="*/ 2193912 w 2439037"/>
              <a:gd name="connsiteY2451" fmla="*/ 604363 h 4271829"/>
              <a:gd name="connsiteX2452" fmla="*/ 2167223 w 2439037"/>
              <a:gd name="connsiteY2452" fmla="*/ 600512 h 4271829"/>
              <a:gd name="connsiteX2453" fmla="*/ 2085747 w 2439037"/>
              <a:gd name="connsiteY2453" fmla="*/ 649109 h 4271829"/>
              <a:gd name="connsiteX2454" fmla="*/ 2082899 w 2439037"/>
              <a:gd name="connsiteY2454" fmla="*/ 654900 h 4271829"/>
              <a:gd name="connsiteX2455" fmla="*/ 2090747 w 2439037"/>
              <a:gd name="connsiteY2455" fmla="*/ 745238 h 4271829"/>
              <a:gd name="connsiteX2456" fmla="*/ 2093338 w 2439037"/>
              <a:gd name="connsiteY2456" fmla="*/ 748940 h 4271829"/>
              <a:gd name="connsiteX2457" fmla="*/ 2140439 w 2439037"/>
              <a:gd name="connsiteY2457" fmla="*/ 781468 h 4271829"/>
              <a:gd name="connsiteX2458" fmla="*/ 2141382 w 2439037"/>
              <a:gd name="connsiteY2458" fmla="*/ 781468 h 4271829"/>
              <a:gd name="connsiteX2459" fmla="*/ 2144420 w 2439037"/>
              <a:gd name="connsiteY2459" fmla="*/ 779166 h 4271829"/>
              <a:gd name="connsiteX2460" fmla="*/ 2142296 w 2439037"/>
              <a:gd name="connsiteY2460" fmla="*/ 775107 h 4271829"/>
              <a:gd name="connsiteX2461" fmla="*/ 2142296 w 2439037"/>
              <a:gd name="connsiteY2461" fmla="*/ 775069 h 4271829"/>
              <a:gd name="connsiteX2462" fmla="*/ 2098329 w 2439037"/>
              <a:gd name="connsiteY2462" fmla="*/ 744792 h 4271829"/>
              <a:gd name="connsiteX2463" fmla="*/ 2115979 w 2439037"/>
              <a:gd name="connsiteY2463" fmla="*/ 723170 h 4271829"/>
              <a:gd name="connsiteX2464" fmla="*/ 2125218 w 2439037"/>
              <a:gd name="connsiteY2464" fmla="*/ 721165 h 4271829"/>
              <a:gd name="connsiteX2465" fmla="*/ 2126485 w 2439037"/>
              <a:gd name="connsiteY2465" fmla="*/ 720565 h 4271829"/>
              <a:gd name="connsiteX2466" fmla="*/ 2138420 w 2439037"/>
              <a:gd name="connsiteY2466" fmla="*/ 702748 h 4271829"/>
              <a:gd name="connsiteX2467" fmla="*/ 2142201 w 2439037"/>
              <a:gd name="connsiteY2467" fmla="*/ 685135 h 4271829"/>
              <a:gd name="connsiteX2468" fmla="*/ 2135924 w 2439037"/>
              <a:gd name="connsiteY2468" fmla="*/ 678382 h 4271829"/>
              <a:gd name="connsiteX2469" fmla="*/ 2090652 w 2439037"/>
              <a:gd name="connsiteY2469" fmla="*/ 651863 h 4271829"/>
              <a:gd name="connsiteX2470" fmla="*/ 2186807 w 2439037"/>
              <a:gd name="connsiteY2470" fmla="*/ 608819 h 4271829"/>
              <a:gd name="connsiteX2471" fmla="*/ 2166871 w 2439037"/>
              <a:gd name="connsiteY2471" fmla="*/ 653053 h 4271829"/>
              <a:gd name="connsiteX2472" fmla="*/ 2202885 w 2439037"/>
              <a:gd name="connsiteY2472" fmla="*/ 668768 h 4271829"/>
              <a:gd name="connsiteX2473" fmla="*/ 2203619 w 2439037"/>
              <a:gd name="connsiteY2473" fmla="*/ 668768 h 4271829"/>
              <a:gd name="connsiteX2474" fmla="*/ 2205923 w 2439037"/>
              <a:gd name="connsiteY2474" fmla="*/ 668768 h 4271829"/>
              <a:gd name="connsiteX2475" fmla="*/ 2209076 w 2439037"/>
              <a:gd name="connsiteY2475" fmla="*/ 674428 h 4271829"/>
              <a:gd name="connsiteX2476" fmla="*/ 2211829 w 2439037"/>
              <a:gd name="connsiteY2476" fmla="*/ 687335 h 4271829"/>
              <a:gd name="connsiteX2477" fmla="*/ 2215086 w 2439037"/>
              <a:gd name="connsiteY2477" fmla="*/ 690288 h 4271829"/>
              <a:gd name="connsiteX2478" fmla="*/ 2217944 w 2439037"/>
              <a:gd name="connsiteY2478" fmla="*/ 686791 h 4271829"/>
              <a:gd name="connsiteX2479" fmla="*/ 2214982 w 2439037"/>
              <a:gd name="connsiteY2479" fmla="*/ 672921 h 4271829"/>
              <a:gd name="connsiteX2480" fmla="*/ 2208533 w 2439037"/>
              <a:gd name="connsiteY2480" fmla="*/ 663113 h 4271829"/>
              <a:gd name="connsiteX2481" fmla="*/ 2201599 w 2439037"/>
              <a:gd name="connsiteY2481" fmla="*/ 662415 h 4271829"/>
              <a:gd name="connsiteX2482" fmla="*/ 2172776 w 2439037"/>
              <a:gd name="connsiteY2482" fmla="*/ 651653 h 4271829"/>
              <a:gd name="connsiteX2483" fmla="*/ 2172776 w 2439037"/>
              <a:gd name="connsiteY2483" fmla="*/ 650961 h 4271829"/>
              <a:gd name="connsiteX2484" fmla="*/ 2194198 w 2439037"/>
              <a:gd name="connsiteY2484" fmla="*/ 611018 h 4271829"/>
              <a:gd name="connsiteX2485" fmla="*/ 2252500 w 2439037"/>
              <a:gd name="connsiteY2485" fmla="*/ 692488 h 4271829"/>
              <a:gd name="connsiteX2486" fmla="*/ 2250738 w 2439037"/>
              <a:gd name="connsiteY2486" fmla="*/ 709864 h 4271829"/>
              <a:gd name="connsiteX2487" fmla="*/ 2253329 w 2439037"/>
              <a:gd name="connsiteY2487" fmla="*/ 713664 h 4271829"/>
              <a:gd name="connsiteX2488" fmla="*/ 2257073 w 2439037"/>
              <a:gd name="connsiteY2488" fmla="*/ 711310 h 4271829"/>
              <a:gd name="connsiteX2489" fmla="*/ 2257091 w 2439037"/>
              <a:gd name="connsiteY2489" fmla="*/ 711157 h 4271829"/>
              <a:gd name="connsiteX2490" fmla="*/ 2258949 w 2439037"/>
              <a:gd name="connsiteY2490" fmla="*/ 692697 h 4271829"/>
              <a:gd name="connsiteX2491" fmla="*/ 209169 w 2439037"/>
              <a:gd name="connsiteY2491" fmla="*/ 1005916 h 4271829"/>
              <a:gd name="connsiteX2492" fmla="*/ 209169 w 2439037"/>
              <a:gd name="connsiteY2492" fmla="*/ 1029929 h 4271829"/>
              <a:gd name="connsiteX2493" fmla="*/ 209169 w 2439037"/>
              <a:gd name="connsiteY2493" fmla="*/ 1035187 h 4271829"/>
              <a:gd name="connsiteX2494" fmla="*/ 212198 w 2439037"/>
              <a:gd name="connsiteY2494" fmla="*/ 1038444 h 4271829"/>
              <a:gd name="connsiteX2495" fmla="*/ 212388 w 2439037"/>
              <a:gd name="connsiteY2495" fmla="*/ 1038444 h 4271829"/>
              <a:gd name="connsiteX2496" fmla="*/ 241839 w 2439037"/>
              <a:gd name="connsiteY2496" fmla="*/ 1038444 h 4271829"/>
              <a:gd name="connsiteX2497" fmla="*/ 245097 w 2439037"/>
              <a:gd name="connsiteY2497" fmla="*/ 1035187 h 4271829"/>
              <a:gd name="connsiteX2498" fmla="*/ 241839 w 2439037"/>
              <a:gd name="connsiteY2498" fmla="*/ 1031986 h 4271829"/>
              <a:gd name="connsiteX2499" fmla="*/ 217303 w 2439037"/>
              <a:gd name="connsiteY2499" fmla="*/ 1031986 h 4271829"/>
              <a:gd name="connsiteX2500" fmla="*/ 248821 w 2439037"/>
              <a:gd name="connsiteY2500" fmla="*/ 973436 h 4271829"/>
              <a:gd name="connsiteX2501" fmla="*/ 219047 w 2439037"/>
              <a:gd name="connsiteY2501" fmla="*/ 942464 h 4271829"/>
              <a:gd name="connsiteX2502" fmla="*/ 214969 w 2439037"/>
              <a:gd name="connsiteY2502" fmla="*/ 944510 h 4271829"/>
              <a:gd name="connsiteX2503" fmla="*/ 217008 w 2439037"/>
              <a:gd name="connsiteY2503" fmla="*/ 948663 h 4271829"/>
              <a:gd name="connsiteX2504" fmla="*/ 242411 w 2439037"/>
              <a:gd name="connsiteY2504" fmla="*/ 999906 h 4271829"/>
              <a:gd name="connsiteX2505" fmla="*/ 215522 w 2439037"/>
              <a:gd name="connsiteY2505" fmla="*/ 1025785 h 4271829"/>
              <a:gd name="connsiteX2506" fmla="*/ 215522 w 2439037"/>
              <a:gd name="connsiteY2506" fmla="*/ 1005916 h 4271829"/>
              <a:gd name="connsiteX2507" fmla="*/ 212293 w 2439037"/>
              <a:gd name="connsiteY2507" fmla="*/ 1002611 h 4271829"/>
              <a:gd name="connsiteX2508" fmla="*/ 209074 w 2439037"/>
              <a:gd name="connsiteY2508" fmla="*/ 1005812 h 4271829"/>
              <a:gd name="connsiteX2509" fmla="*/ 209074 w 2439037"/>
              <a:gd name="connsiteY2509" fmla="*/ 1005916 h 4271829"/>
              <a:gd name="connsiteX2510" fmla="*/ 150219 w 2439037"/>
              <a:gd name="connsiteY2510" fmla="*/ 986142 h 4271829"/>
              <a:gd name="connsiteX2511" fmla="*/ 181918 w 2439037"/>
              <a:gd name="connsiteY2511" fmla="*/ 1033834 h 4271829"/>
              <a:gd name="connsiteX2512" fmla="*/ 182918 w 2439037"/>
              <a:gd name="connsiteY2512" fmla="*/ 1033834 h 4271829"/>
              <a:gd name="connsiteX2513" fmla="*/ 185966 w 2439037"/>
              <a:gd name="connsiteY2513" fmla="*/ 1031586 h 4271829"/>
              <a:gd name="connsiteX2514" fmla="*/ 184118 w 2439037"/>
              <a:gd name="connsiteY2514" fmla="*/ 1027586 h 4271829"/>
              <a:gd name="connsiteX2515" fmla="*/ 184023 w 2439037"/>
              <a:gd name="connsiteY2515" fmla="*/ 1027529 h 4271829"/>
              <a:gd name="connsiteX2516" fmla="*/ 158772 w 2439037"/>
              <a:gd name="connsiteY2516" fmla="*/ 976036 h 4271829"/>
              <a:gd name="connsiteX2517" fmla="*/ 185518 w 2439037"/>
              <a:gd name="connsiteY2517" fmla="*/ 950319 h 4271829"/>
              <a:gd name="connsiteX2518" fmla="*/ 185518 w 2439037"/>
              <a:gd name="connsiteY2518" fmla="*/ 970331 h 4271829"/>
              <a:gd name="connsiteX2519" fmla="*/ 188747 w 2439037"/>
              <a:gd name="connsiteY2519" fmla="*/ 973588 h 4271829"/>
              <a:gd name="connsiteX2520" fmla="*/ 191986 w 2439037"/>
              <a:gd name="connsiteY2520" fmla="*/ 970331 h 4271829"/>
              <a:gd name="connsiteX2521" fmla="*/ 191986 w 2439037"/>
              <a:gd name="connsiteY2521" fmla="*/ 940910 h 4271829"/>
              <a:gd name="connsiteX2522" fmla="*/ 188747 w 2439037"/>
              <a:gd name="connsiteY2522" fmla="*/ 937650 h 4271829"/>
              <a:gd name="connsiteX2523" fmla="*/ 159372 w 2439037"/>
              <a:gd name="connsiteY2523" fmla="*/ 937650 h 4271829"/>
              <a:gd name="connsiteX2524" fmla="*/ 156143 w 2439037"/>
              <a:gd name="connsiteY2524" fmla="*/ 940710 h 4271829"/>
              <a:gd name="connsiteX2525" fmla="*/ 156143 w 2439037"/>
              <a:gd name="connsiteY2525" fmla="*/ 940910 h 4271829"/>
              <a:gd name="connsiteX2526" fmla="*/ 159372 w 2439037"/>
              <a:gd name="connsiteY2526" fmla="*/ 944110 h 4271829"/>
              <a:gd name="connsiteX2527" fmla="*/ 183746 w 2439037"/>
              <a:gd name="connsiteY2527" fmla="*/ 944110 h 4271829"/>
              <a:gd name="connsiteX2528" fmla="*/ 150314 w 2439037"/>
              <a:gd name="connsiteY2528" fmla="*/ 985942 h 4271829"/>
              <a:gd name="connsiteX2529" fmla="*/ 85667 w 2439037"/>
              <a:gd name="connsiteY2529" fmla="*/ 893620 h 4271829"/>
              <a:gd name="connsiteX2530" fmla="*/ 130645 w 2439037"/>
              <a:gd name="connsiteY2530" fmla="*/ 920042 h 4271829"/>
              <a:gd name="connsiteX2531" fmla="*/ 131197 w 2439037"/>
              <a:gd name="connsiteY2531" fmla="*/ 920042 h 4271829"/>
              <a:gd name="connsiteX2532" fmla="*/ 134064 w 2439037"/>
              <a:gd name="connsiteY2532" fmla="*/ 923041 h 4271829"/>
              <a:gd name="connsiteX2533" fmla="*/ 130721 w 2439037"/>
              <a:gd name="connsiteY2533" fmla="*/ 935050 h 4271829"/>
              <a:gd name="connsiteX2534" fmla="*/ 120662 w 2439037"/>
              <a:gd name="connsiteY2534" fmla="*/ 950663 h 4271829"/>
              <a:gd name="connsiteX2535" fmla="*/ 110957 w 2439037"/>
              <a:gd name="connsiteY2535" fmla="*/ 952814 h 4271829"/>
              <a:gd name="connsiteX2536" fmla="*/ 109128 w 2439037"/>
              <a:gd name="connsiteY2536" fmla="*/ 953919 h 4271829"/>
              <a:gd name="connsiteX2537" fmla="*/ 91840 w 2439037"/>
              <a:gd name="connsiteY2537" fmla="*/ 975436 h 4271829"/>
              <a:gd name="connsiteX2538" fmla="*/ 85487 w 2439037"/>
              <a:gd name="connsiteY2538" fmla="*/ 893866 h 4271829"/>
              <a:gd name="connsiteX2539" fmla="*/ 256832 w 2439037"/>
              <a:gd name="connsiteY2539" fmla="*/ 929251 h 4271829"/>
              <a:gd name="connsiteX2540" fmla="*/ 195758 w 2439037"/>
              <a:gd name="connsiteY2540" fmla="*/ 842172 h 4271829"/>
              <a:gd name="connsiteX2541" fmla="*/ 190881 w 2439037"/>
              <a:gd name="connsiteY2541" fmla="*/ 840470 h 4271829"/>
              <a:gd name="connsiteX2542" fmla="*/ 164182 w 2439037"/>
              <a:gd name="connsiteY2542" fmla="*/ 836619 h 4271829"/>
              <a:gd name="connsiteX2543" fmla="*/ 82705 w 2439037"/>
              <a:gd name="connsiteY2543" fmla="*/ 885207 h 4271829"/>
              <a:gd name="connsiteX2544" fmla="*/ 79829 w 2439037"/>
              <a:gd name="connsiteY2544" fmla="*/ 891015 h 4271829"/>
              <a:gd name="connsiteX2545" fmla="*/ 87687 w 2439037"/>
              <a:gd name="connsiteY2545" fmla="*/ 981437 h 4271829"/>
              <a:gd name="connsiteX2546" fmla="*/ 90288 w 2439037"/>
              <a:gd name="connsiteY2546" fmla="*/ 985047 h 4271829"/>
              <a:gd name="connsiteX2547" fmla="*/ 137379 w 2439037"/>
              <a:gd name="connsiteY2547" fmla="*/ 1017575 h 4271829"/>
              <a:gd name="connsiteX2548" fmla="*/ 138303 w 2439037"/>
              <a:gd name="connsiteY2548" fmla="*/ 1017575 h 4271829"/>
              <a:gd name="connsiteX2549" fmla="*/ 141379 w 2439037"/>
              <a:gd name="connsiteY2549" fmla="*/ 1014174 h 4271829"/>
              <a:gd name="connsiteX2550" fmla="*/ 139236 w 2439037"/>
              <a:gd name="connsiteY2550" fmla="*/ 1011260 h 4271829"/>
              <a:gd name="connsiteX2551" fmla="*/ 95269 w 2439037"/>
              <a:gd name="connsiteY2551" fmla="*/ 980894 h 4271829"/>
              <a:gd name="connsiteX2552" fmla="*/ 112909 w 2439037"/>
              <a:gd name="connsiteY2552" fmla="*/ 959377 h 4271829"/>
              <a:gd name="connsiteX2553" fmla="*/ 122148 w 2439037"/>
              <a:gd name="connsiteY2553" fmla="*/ 957225 h 4271829"/>
              <a:gd name="connsiteX2554" fmla="*/ 123444 w 2439037"/>
              <a:gd name="connsiteY2554" fmla="*/ 956672 h 4271829"/>
              <a:gd name="connsiteX2555" fmla="*/ 135350 w 2439037"/>
              <a:gd name="connsiteY2555" fmla="*/ 938864 h 4271829"/>
              <a:gd name="connsiteX2556" fmla="*/ 139132 w 2439037"/>
              <a:gd name="connsiteY2556" fmla="*/ 921241 h 4271829"/>
              <a:gd name="connsiteX2557" fmla="*/ 132864 w 2439037"/>
              <a:gd name="connsiteY2557" fmla="*/ 914489 h 4271829"/>
              <a:gd name="connsiteX2558" fmla="*/ 87963 w 2439037"/>
              <a:gd name="connsiteY2558" fmla="*/ 888266 h 4271829"/>
              <a:gd name="connsiteX2559" fmla="*/ 184118 w 2439037"/>
              <a:gd name="connsiteY2559" fmla="*/ 845172 h 4271829"/>
              <a:gd name="connsiteX2560" fmla="*/ 164182 w 2439037"/>
              <a:gd name="connsiteY2560" fmla="*/ 889467 h 4271829"/>
              <a:gd name="connsiteX2561" fmla="*/ 200206 w 2439037"/>
              <a:gd name="connsiteY2561" fmla="*/ 905127 h 4271829"/>
              <a:gd name="connsiteX2562" fmla="*/ 200939 w 2439037"/>
              <a:gd name="connsiteY2562" fmla="*/ 905127 h 4271829"/>
              <a:gd name="connsiteX2563" fmla="*/ 203235 w 2439037"/>
              <a:gd name="connsiteY2563" fmla="*/ 905127 h 4271829"/>
              <a:gd name="connsiteX2564" fmla="*/ 206387 w 2439037"/>
              <a:gd name="connsiteY2564" fmla="*/ 910688 h 4271829"/>
              <a:gd name="connsiteX2565" fmla="*/ 209169 w 2439037"/>
              <a:gd name="connsiteY2565" fmla="*/ 923697 h 4271829"/>
              <a:gd name="connsiteX2566" fmla="*/ 212388 w 2439037"/>
              <a:gd name="connsiteY2566" fmla="*/ 926595 h 4271829"/>
              <a:gd name="connsiteX2567" fmla="*/ 215246 w 2439037"/>
              <a:gd name="connsiteY2567" fmla="*/ 922995 h 4271829"/>
              <a:gd name="connsiteX2568" fmla="*/ 212293 w 2439037"/>
              <a:gd name="connsiteY2568" fmla="*/ 909136 h 4271829"/>
              <a:gd name="connsiteX2569" fmla="*/ 205835 w 2439037"/>
              <a:gd name="connsiteY2569" fmla="*/ 899322 h 4271829"/>
              <a:gd name="connsiteX2570" fmla="*/ 198911 w 2439037"/>
              <a:gd name="connsiteY2570" fmla="*/ 898569 h 4271829"/>
              <a:gd name="connsiteX2571" fmla="*/ 170088 w 2439037"/>
              <a:gd name="connsiteY2571" fmla="*/ 887853 h 4271829"/>
              <a:gd name="connsiteX2572" fmla="*/ 170088 w 2439037"/>
              <a:gd name="connsiteY2572" fmla="*/ 887206 h 4271829"/>
              <a:gd name="connsiteX2573" fmla="*/ 191528 w 2439037"/>
              <a:gd name="connsiteY2573" fmla="*/ 847232 h 4271829"/>
              <a:gd name="connsiteX2574" fmla="*/ 250364 w 2439037"/>
              <a:gd name="connsiteY2574" fmla="*/ 929251 h 4271829"/>
              <a:gd name="connsiteX2575" fmla="*/ 248602 w 2439037"/>
              <a:gd name="connsiteY2575" fmla="*/ 946510 h 4271829"/>
              <a:gd name="connsiteX2576" fmla="*/ 251174 w 2439037"/>
              <a:gd name="connsiteY2576" fmla="*/ 950319 h 4271829"/>
              <a:gd name="connsiteX2577" fmla="*/ 254955 w 2439037"/>
              <a:gd name="connsiteY2577" fmla="*/ 947965 h 4271829"/>
              <a:gd name="connsiteX2578" fmla="*/ 254984 w 2439037"/>
              <a:gd name="connsiteY2578" fmla="*/ 947817 h 4271829"/>
              <a:gd name="connsiteX2579" fmla="*/ 256832 w 2439037"/>
              <a:gd name="connsiteY2579" fmla="*/ 929348 h 4271829"/>
              <a:gd name="connsiteX2580" fmla="*/ 444798 w 2439037"/>
              <a:gd name="connsiteY2580" fmla="*/ 1005916 h 4271829"/>
              <a:gd name="connsiteX2581" fmla="*/ 444798 w 2439037"/>
              <a:gd name="connsiteY2581" fmla="*/ 1029929 h 4271829"/>
              <a:gd name="connsiteX2582" fmla="*/ 444798 w 2439037"/>
              <a:gd name="connsiteY2582" fmla="*/ 1035187 h 4271829"/>
              <a:gd name="connsiteX2583" fmla="*/ 448027 w 2439037"/>
              <a:gd name="connsiteY2583" fmla="*/ 1038444 h 4271829"/>
              <a:gd name="connsiteX2584" fmla="*/ 477498 w 2439037"/>
              <a:gd name="connsiteY2584" fmla="*/ 1038444 h 4271829"/>
              <a:gd name="connsiteX2585" fmla="*/ 480726 w 2439037"/>
              <a:gd name="connsiteY2585" fmla="*/ 1035187 h 4271829"/>
              <a:gd name="connsiteX2586" fmla="*/ 477498 w 2439037"/>
              <a:gd name="connsiteY2586" fmla="*/ 1031986 h 4271829"/>
              <a:gd name="connsiteX2587" fmla="*/ 452999 w 2439037"/>
              <a:gd name="connsiteY2587" fmla="*/ 1031986 h 4271829"/>
              <a:gd name="connsiteX2588" fmla="*/ 484603 w 2439037"/>
              <a:gd name="connsiteY2588" fmla="*/ 973484 h 4271829"/>
              <a:gd name="connsiteX2589" fmla="*/ 454857 w 2439037"/>
              <a:gd name="connsiteY2589" fmla="*/ 942464 h 4271829"/>
              <a:gd name="connsiteX2590" fmla="*/ 450704 w 2439037"/>
              <a:gd name="connsiteY2590" fmla="*/ 944510 h 4271829"/>
              <a:gd name="connsiteX2591" fmla="*/ 452723 w 2439037"/>
              <a:gd name="connsiteY2591" fmla="*/ 948663 h 4271829"/>
              <a:gd name="connsiteX2592" fmla="*/ 478126 w 2439037"/>
              <a:gd name="connsiteY2592" fmla="*/ 999906 h 4271829"/>
              <a:gd name="connsiteX2593" fmla="*/ 451247 w 2439037"/>
              <a:gd name="connsiteY2593" fmla="*/ 1025785 h 4271829"/>
              <a:gd name="connsiteX2594" fmla="*/ 451247 w 2439037"/>
              <a:gd name="connsiteY2594" fmla="*/ 1005916 h 4271829"/>
              <a:gd name="connsiteX2595" fmla="*/ 448037 w 2439037"/>
              <a:gd name="connsiteY2595" fmla="*/ 1002659 h 4271829"/>
              <a:gd name="connsiteX2596" fmla="*/ 444798 w 2439037"/>
              <a:gd name="connsiteY2596" fmla="*/ 1005916 h 4271829"/>
              <a:gd name="connsiteX2597" fmla="*/ 385943 w 2439037"/>
              <a:gd name="connsiteY2597" fmla="*/ 986142 h 4271829"/>
              <a:gd name="connsiteX2598" fmla="*/ 417652 w 2439037"/>
              <a:gd name="connsiteY2598" fmla="*/ 1033834 h 4271829"/>
              <a:gd name="connsiteX2599" fmla="*/ 418652 w 2439037"/>
              <a:gd name="connsiteY2599" fmla="*/ 1033834 h 4271829"/>
              <a:gd name="connsiteX2600" fmla="*/ 421929 w 2439037"/>
              <a:gd name="connsiteY2600" fmla="*/ 1030634 h 4271829"/>
              <a:gd name="connsiteX2601" fmla="*/ 419776 w 2439037"/>
              <a:gd name="connsiteY2601" fmla="*/ 1027529 h 4271829"/>
              <a:gd name="connsiteX2602" fmla="*/ 394506 w 2439037"/>
              <a:gd name="connsiteY2602" fmla="*/ 976036 h 4271829"/>
              <a:gd name="connsiteX2603" fmla="*/ 421253 w 2439037"/>
              <a:gd name="connsiteY2603" fmla="*/ 950319 h 4271829"/>
              <a:gd name="connsiteX2604" fmla="*/ 421253 w 2439037"/>
              <a:gd name="connsiteY2604" fmla="*/ 970331 h 4271829"/>
              <a:gd name="connsiteX2605" fmla="*/ 424482 w 2439037"/>
              <a:gd name="connsiteY2605" fmla="*/ 973588 h 4271829"/>
              <a:gd name="connsiteX2606" fmla="*/ 427711 w 2439037"/>
              <a:gd name="connsiteY2606" fmla="*/ 970331 h 4271829"/>
              <a:gd name="connsiteX2607" fmla="*/ 427711 w 2439037"/>
              <a:gd name="connsiteY2607" fmla="*/ 940910 h 4271829"/>
              <a:gd name="connsiteX2608" fmla="*/ 424482 w 2439037"/>
              <a:gd name="connsiteY2608" fmla="*/ 937650 h 4271829"/>
              <a:gd name="connsiteX2609" fmla="*/ 395001 w 2439037"/>
              <a:gd name="connsiteY2609" fmla="*/ 937650 h 4271829"/>
              <a:gd name="connsiteX2610" fmla="*/ 391782 w 2439037"/>
              <a:gd name="connsiteY2610" fmla="*/ 940710 h 4271829"/>
              <a:gd name="connsiteX2611" fmla="*/ 391782 w 2439037"/>
              <a:gd name="connsiteY2611" fmla="*/ 940910 h 4271829"/>
              <a:gd name="connsiteX2612" fmla="*/ 395001 w 2439037"/>
              <a:gd name="connsiteY2612" fmla="*/ 944110 h 4271829"/>
              <a:gd name="connsiteX2613" fmla="*/ 419405 w 2439037"/>
              <a:gd name="connsiteY2613" fmla="*/ 944110 h 4271829"/>
              <a:gd name="connsiteX2614" fmla="*/ 385943 w 2439037"/>
              <a:gd name="connsiteY2614" fmla="*/ 985942 h 4271829"/>
              <a:gd name="connsiteX2615" fmla="*/ 321287 w 2439037"/>
              <a:gd name="connsiteY2615" fmla="*/ 893620 h 4271829"/>
              <a:gd name="connsiteX2616" fmla="*/ 366379 w 2439037"/>
              <a:gd name="connsiteY2616" fmla="*/ 920042 h 4271829"/>
              <a:gd name="connsiteX2617" fmla="*/ 366836 w 2439037"/>
              <a:gd name="connsiteY2617" fmla="*/ 920042 h 4271829"/>
              <a:gd name="connsiteX2618" fmla="*/ 369703 w 2439037"/>
              <a:gd name="connsiteY2618" fmla="*/ 923041 h 4271829"/>
              <a:gd name="connsiteX2619" fmla="*/ 366379 w 2439037"/>
              <a:gd name="connsiteY2619" fmla="*/ 935050 h 4271829"/>
              <a:gd name="connsiteX2620" fmla="*/ 356292 w 2439037"/>
              <a:gd name="connsiteY2620" fmla="*/ 950663 h 4271829"/>
              <a:gd name="connsiteX2621" fmla="*/ 346605 w 2439037"/>
              <a:gd name="connsiteY2621" fmla="*/ 952814 h 4271829"/>
              <a:gd name="connsiteX2622" fmla="*/ 344757 w 2439037"/>
              <a:gd name="connsiteY2622" fmla="*/ 953919 h 4271829"/>
              <a:gd name="connsiteX2623" fmla="*/ 327498 w 2439037"/>
              <a:gd name="connsiteY2623" fmla="*/ 975436 h 4271829"/>
              <a:gd name="connsiteX2624" fmla="*/ 313734 w 2439037"/>
              <a:gd name="connsiteY2624" fmla="*/ 929251 h 4271829"/>
              <a:gd name="connsiteX2625" fmla="*/ 321116 w 2439037"/>
              <a:gd name="connsiteY2625" fmla="*/ 894313 h 4271829"/>
              <a:gd name="connsiteX2626" fmla="*/ 492461 w 2439037"/>
              <a:gd name="connsiteY2626" fmla="*/ 929251 h 4271829"/>
              <a:gd name="connsiteX2627" fmla="*/ 431406 w 2439037"/>
              <a:gd name="connsiteY2627" fmla="*/ 842172 h 4271829"/>
              <a:gd name="connsiteX2628" fmla="*/ 426510 w 2439037"/>
              <a:gd name="connsiteY2628" fmla="*/ 840470 h 4271829"/>
              <a:gd name="connsiteX2629" fmla="*/ 399907 w 2439037"/>
              <a:gd name="connsiteY2629" fmla="*/ 836619 h 4271829"/>
              <a:gd name="connsiteX2630" fmla="*/ 318335 w 2439037"/>
              <a:gd name="connsiteY2630" fmla="*/ 885207 h 4271829"/>
              <a:gd name="connsiteX2631" fmla="*/ 315487 w 2439037"/>
              <a:gd name="connsiteY2631" fmla="*/ 891015 h 4271829"/>
              <a:gd name="connsiteX2632" fmla="*/ 323316 w 2439037"/>
              <a:gd name="connsiteY2632" fmla="*/ 981437 h 4271829"/>
              <a:gd name="connsiteX2633" fmla="*/ 325917 w 2439037"/>
              <a:gd name="connsiteY2633" fmla="*/ 985047 h 4271829"/>
              <a:gd name="connsiteX2634" fmla="*/ 373027 w 2439037"/>
              <a:gd name="connsiteY2634" fmla="*/ 1017575 h 4271829"/>
              <a:gd name="connsiteX2635" fmla="*/ 374313 w 2439037"/>
              <a:gd name="connsiteY2635" fmla="*/ 1017575 h 4271829"/>
              <a:gd name="connsiteX2636" fmla="*/ 377400 w 2439037"/>
              <a:gd name="connsiteY2636" fmla="*/ 1014174 h 4271829"/>
              <a:gd name="connsiteX2637" fmla="*/ 375237 w 2439037"/>
              <a:gd name="connsiteY2637" fmla="*/ 1011260 h 4271829"/>
              <a:gd name="connsiteX2638" fmla="*/ 331375 w 2439037"/>
              <a:gd name="connsiteY2638" fmla="*/ 980894 h 4271829"/>
              <a:gd name="connsiteX2639" fmla="*/ 348919 w 2439037"/>
              <a:gd name="connsiteY2639" fmla="*/ 959377 h 4271829"/>
              <a:gd name="connsiteX2640" fmla="*/ 358150 w 2439037"/>
              <a:gd name="connsiteY2640" fmla="*/ 957225 h 4271829"/>
              <a:gd name="connsiteX2641" fmla="*/ 359350 w 2439037"/>
              <a:gd name="connsiteY2641" fmla="*/ 956672 h 4271829"/>
              <a:gd name="connsiteX2642" fmla="*/ 371256 w 2439037"/>
              <a:gd name="connsiteY2642" fmla="*/ 938864 h 4271829"/>
              <a:gd name="connsiteX2643" fmla="*/ 375142 w 2439037"/>
              <a:gd name="connsiteY2643" fmla="*/ 921241 h 4271829"/>
              <a:gd name="connsiteX2644" fmla="*/ 368789 w 2439037"/>
              <a:gd name="connsiteY2644" fmla="*/ 914489 h 4271829"/>
              <a:gd name="connsiteX2645" fmla="*/ 323516 w 2439037"/>
              <a:gd name="connsiteY2645" fmla="*/ 887960 h 4271829"/>
              <a:gd name="connsiteX2646" fmla="*/ 420500 w 2439037"/>
              <a:gd name="connsiteY2646" fmla="*/ 845172 h 4271829"/>
              <a:gd name="connsiteX2647" fmla="*/ 400564 w 2439037"/>
              <a:gd name="connsiteY2647" fmla="*/ 889467 h 4271829"/>
              <a:gd name="connsiteX2648" fmla="*/ 436569 w 2439037"/>
              <a:gd name="connsiteY2648" fmla="*/ 905127 h 4271829"/>
              <a:gd name="connsiteX2649" fmla="*/ 437321 w 2439037"/>
              <a:gd name="connsiteY2649" fmla="*/ 905127 h 4271829"/>
              <a:gd name="connsiteX2650" fmla="*/ 439617 w 2439037"/>
              <a:gd name="connsiteY2650" fmla="*/ 905127 h 4271829"/>
              <a:gd name="connsiteX2651" fmla="*/ 442770 w 2439037"/>
              <a:gd name="connsiteY2651" fmla="*/ 910688 h 4271829"/>
              <a:gd name="connsiteX2652" fmla="*/ 445627 w 2439037"/>
              <a:gd name="connsiteY2652" fmla="*/ 923697 h 4271829"/>
              <a:gd name="connsiteX2653" fmla="*/ 448780 w 2439037"/>
              <a:gd name="connsiteY2653" fmla="*/ 926595 h 4271829"/>
              <a:gd name="connsiteX2654" fmla="*/ 451628 w 2439037"/>
              <a:gd name="connsiteY2654" fmla="*/ 922995 h 4271829"/>
              <a:gd name="connsiteX2655" fmla="*/ 448675 w 2439037"/>
              <a:gd name="connsiteY2655" fmla="*/ 909135 h 4271829"/>
              <a:gd name="connsiteX2656" fmla="*/ 442227 w 2439037"/>
              <a:gd name="connsiteY2656" fmla="*/ 899322 h 4271829"/>
              <a:gd name="connsiteX2657" fmla="*/ 435293 w 2439037"/>
              <a:gd name="connsiteY2657" fmla="*/ 898569 h 4271829"/>
              <a:gd name="connsiteX2658" fmla="*/ 406460 w 2439037"/>
              <a:gd name="connsiteY2658" fmla="*/ 887853 h 4271829"/>
              <a:gd name="connsiteX2659" fmla="*/ 406460 w 2439037"/>
              <a:gd name="connsiteY2659" fmla="*/ 887206 h 4271829"/>
              <a:gd name="connsiteX2660" fmla="*/ 427882 w 2439037"/>
              <a:gd name="connsiteY2660" fmla="*/ 847232 h 4271829"/>
              <a:gd name="connsiteX2661" fmla="*/ 485984 w 2439037"/>
              <a:gd name="connsiteY2661" fmla="*/ 929251 h 4271829"/>
              <a:gd name="connsiteX2662" fmla="*/ 484232 w 2439037"/>
              <a:gd name="connsiteY2662" fmla="*/ 946510 h 4271829"/>
              <a:gd name="connsiteX2663" fmla="*/ 486832 w 2439037"/>
              <a:gd name="connsiteY2663" fmla="*/ 950319 h 4271829"/>
              <a:gd name="connsiteX2664" fmla="*/ 490585 w 2439037"/>
              <a:gd name="connsiteY2664" fmla="*/ 947965 h 4271829"/>
              <a:gd name="connsiteX2665" fmla="*/ 490614 w 2439037"/>
              <a:gd name="connsiteY2665" fmla="*/ 947817 h 4271829"/>
              <a:gd name="connsiteX2666" fmla="*/ 492452 w 2439037"/>
              <a:gd name="connsiteY2666" fmla="*/ 929348 h 4271829"/>
              <a:gd name="connsiteX2667" fmla="*/ 680428 w 2439037"/>
              <a:gd name="connsiteY2667" fmla="*/ 1005916 h 4271829"/>
              <a:gd name="connsiteX2668" fmla="*/ 680428 w 2439037"/>
              <a:gd name="connsiteY2668" fmla="*/ 1029929 h 4271829"/>
              <a:gd name="connsiteX2669" fmla="*/ 680428 w 2439037"/>
              <a:gd name="connsiteY2669" fmla="*/ 1035187 h 4271829"/>
              <a:gd name="connsiteX2670" fmla="*/ 683657 w 2439037"/>
              <a:gd name="connsiteY2670" fmla="*/ 1038444 h 4271829"/>
              <a:gd name="connsiteX2671" fmla="*/ 713137 w 2439037"/>
              <a:gd name="connsiteY2671" fmla="*/ 1038444 h 4271829"/>
              <a:gd name="connsiteX2672" fmla="*/ 716356 w 2439037"/>
              <a:gd name="connsiteY2672" fmla="*/ 1035187 h 4271829"/>
              <a:gd name="connsiteX2673" fmla="*/ 713137 w 2439037"/>
              <a:gd name="connsiteY2673" fmla="*/ 1031986 h 4271829"/>
              <a:gd name="connsiteX2674" fmla="*/ 688391 w 2439037"/>
              <a:gd name="connsiteY2674" fmla="*/ 1031986 h 4271829"/>
              <a:gd name="connsiteX2675" fmla="*/ 719966 w 2439037"/>
              <a:gd name="connsiteY2675" fmla="*/ 973484 h 4271829"/>
              <a:gd name="connsiteX2676" fmla="*/ 690239 w 2439037"/>
              <a:gd name="connsiteY2676" fmla="*/ 942464 h 4271829"/>
              <a:gd name="connsiteX2677" fmla="*/ 686057 w 2439037"/>
              <a:gd name="connsiteY2677" fmla="*/ 944510 h 4271829"/>
              <a:gd name="connsiteX2678" fmla="*/ 688114 w 2439037"/>
              <a:gd name="connsiteY2678" fmla="*/ 948663 h 4271829"/>
              <a:gd name="connsiteX2679" fmla="*/ 713480 w 2439037"/>
              <a:gd name="connsiteY2679" fmla="*/ 999906 h 4271829"/>
              <a:gd name="connsiteX2680" fmla="*/ 686628 w 2439037"/>
              <a:gd name="connsiteY2680" fmla="*/ 1025785 h 4271829"/>
              <a:gd name="connsiteX2681" fmla="*/ 686628 w 2439037"/>
              <a:gd name="connsiteY2681" fmla="*/ 1005916 h 4271829"/>
              <a:gd name="connsiteX2682" fmla="*/ 683400 w 2439037"/>
              <a:gd name="connsiteY2682" fmla="*/ 1002659 h 4271829"/>
              <a:gd name="connsiteX2683" fmla="*/ 680152 w 2439037"/>
              <a:gd name="connsiteY2683" fmla="*/ 1005916 h 4271829"/>
              <a:gd name="connsiteX2684" fmla="*/ 621325 w 2439037"/>
              <a:gd name="connsiteY2684" fmla="*/ 986142 h 4271829"/>
              <a:gd name="connsiteX2685" fmla="*/ 653006 w 2439037"/>
              <a:gd name="connsiteY2685" fmla="*/ 1033834 h 4271829"/>
              <a:gd name="connsiteX2686" fmla="*/ 654110 w 2439037"/>
              <a:gd name="connsiteY2686" fmla="*/ 1033834 h 4271829"/>
              <a:gd name="connsiteX2687" fmla="*/ 657282 w 2439037"/>
              <a:gd name="connsiteY2687" fmla="*/ 1030529 h 4271829"/>
              <a:gd name="connsiteX2688" fmla="*/ 655139 w 2439037"/>
              <a:gd name="connsiteY2688" fmla="*/ 1027529 h 4271829"/>
              <a:gd name="connsiteX2689" fmla="*/ 629850 w 2439037"/>
              <a:gd name="connsiteY2689" fmla="*/ 976036 h 4271829"/>
              <a:gd name="connsiteX2690" fmla="*/ 656615 w 2439037"/>
              <a:gd name="connsiteY2690" fmla="*/ 950319 h 4271829"/>
              <a:gd name="connsiteX2691" fmla="*/ 656615 w 2439037"/>
              <a:gd name="connsiteY2691" fmla="*/ 970331 h 4271829"/>
              <a:gd name="connsiteX2692" fmla="*/ 659835 w 2439037"/>
              <a:gd name="connsiteY2692" fmla="*/ 973588 h 4271829"/>
              <a:gd name="connsiteX2693" fmla="*/ 663064 w 2439037"/>
              <a:gd name="connsiteY2693" fmla="*/ 970331 h 4271829"/>
              <a:gd name="connsiteX2694" fmla="*/ 663064 w 2439037"/>
              <a:gd name="connsiteY2694" fmla="*/ 940910 h 4271829"/>
              <a:gd name="connsiteX2695" fmla="*/ 659835 w 2439037"/>
              <a:gd name="connsiteY2695" fmla="*/ 937650 h 4271829"/>
              <a:gd name="connsiteX2696" fmla="*/ 630631 w 2439037"/>
              <a:gd name="connsiteY2696" fmla="*/ 937650 h 4271829"/>
              <a:gd name="connsiteX2697" fmla="*/ 627402 w 2439037"/>
              <a:gd name="connsiteY2697" fmla="*/ 940910 h 4271829"/>
              <a:gd name="connsiteX2698" fmla="*/ 630631 w 2439037"/>
              <a:gd name="connsiteY2698" fmla="*/ 944110 h 4271829"/>
              <a:gd name="connsiteX2699" fmla="*/ 655139 w 2439037"/>
              <a:gd name="connsiteY2699" fmla="*/ 944110 h 4271829"/>
              <a:gd name="connsiteX2700" fmla="*/ 621611 w 2439037"/>
              <a:gd name="connsiteY2700" fmla="*/ 985942 h 4271829"/>
              <a:gd name="connsiteX2701" fmla="*/ 556946 w 2439037"/>
              <a:gd name="connsiteY2701" fmla="*/ 893620 h 4271829"/>
              <a:gd name="connsiteX2702" fmla="*/ 602009 w 2439037"/>
              <a:gd name="connsiteY2702" fmla="*/ 920042 h 4271829"/>
              <a:gd name="connsiteX2703" fmla="*/ 602561 w 2439037"/>
              <a:gd name="connsiteY2703" fmla="*/ 920042 h 4271829"/>
              <a:gd name="connsiteX2704" fmla="*/ 605342 w 2439037"/>
              <a:gd name="connsiteY2704" fmla="*/ 923041 h 4271829"/>
              <a:gd name="connsiteX2705" fmla="*/ 602009 w 2439037"/>
              <a:gd name="connsiteY2705" fmla="*/ 935050 h 4271829"/>
              <a:gd name="connsiteX2706" fmla="*/ 591950 w 2439037"/>
              <a:gd name="connsiteY2706" fmla="*/ 950663 h 4271829"/>
              <a:gd name="connsiteX2707" fmla="*/ 582234 w 2439037"/>
              <a:gd name="connsiteY2707" fmla="*/ 952814 h 4271829"/>
              <a:gd name="connsiteX2708" fmla="*/ 580491 w 2439037"/>
              <a:gd name="connsiteY2708" fmla="*/ 953919 h 4271829"/>
              <a:gd name="connsiteX2709" fmla="*/ 563118 w 2439037"/>
              <a:gd name="connsiteY2709" fmla="*/ 975436 h 4271829"/>
              <a:gd name="connsiteX2710" fmla="*/ 549821 w 2439037"/>
              <a:gd name="connsiteY2710" fmla="*/ 929251 h 4271829"/>
              <a:gd name="connsiteX2711" fmla="*/ 557213 w 2439037"/>
              <a:gd name="connsiteY2711" fmla="*/ 894313 h 4271829"/>
              <a:gd name="connsiteX2712" fmla="*/ 728196 w 2439037"/>
              <a:gd name="connsiteY2712" fmla="*/ 929251 h 4271829"/>
              <a:gd name="connsiteX2713" fmla="*/ 667045 w 2439037"/>
              <a:gd name="connsiteY2713" fmla="*/ 842172 h 4271829"/>
              <a:gd name="connsiteX2714" fmla="*/ 662140 w 2439037"/>
              <a:gd name="connsiteY2714" fmla="*/ 840470 h 4271829"/>
              <a:gd name="connsiteX2715" fmla="*/ 553974 w 2439037"/>
              <a:gd name="connsiteY2715" fmla="*/ 885207 h 4271829"/>
              <a:gd name="connsiteX2716" fmla="*/ 551116 w 2439037"/>
              <a:gd name="connsiteY2716" fmla="*/ 891015 h 4271829"/>
              <a:gd name="connsiteX2717" fmla="*/ 558975 w 2439037"/>
              <a:gd name="connsiteY2717" fmla="*/ 981437 h 4271829"/>
              <a:gd name="connsiteX2718" fmla="*/ 561651 w 2439037"/>
              <a:gd name="connsiteY2718" fmla="*/ 985047 h 4271829"/>
              <a:gd name="connsiteX2719" fmla="*/ 608666 w 2439037"/>
              <a:gd name="connsiteY2719" fmla="*/ 1017575 h 4271829"/>
              <a:gd name="connsiteX2720" fmla="*/ 609581 w 2439037"/>
              <a:gd name="connsiteY2720" fmla="*/ 1017575 h 4271829"/>
              <a:gd name="connsiteX2721" fmla="*/ 612667 w 2439037"/>
              <a:gd name="connsiteY2721" fmla="*/ 1014174 h 4271829"/>
              <a:gd name="connsiteX2722" fmla="*/ 610524 w 2439037"/>
              <a:gd name="connsiteY2722" fmla="*/ 1011260 h 4271829"/>
              <a:gd name="connsiteX2723" fmla="*/ 566633 w 2439037"/>
              <a:gd name="connsiteY2723" fmla="*/ 980894 h 4271829"/>
              <a:gd name="connsiteX2724" fmla="*/ 584187 w 2439037"/>
              <a:gd name="connsiteY2724" fmla="*/ 959377 h 4271829"/>
              <a:gd name="connsiteX2725" fmla="*/ 593436 w 2439037"/>
              <a:gd name="connsiteY2725" fmla="*/ 957225 h 4271829"/>
              <a:gd name="connsiteX2726" fmla="*/ 594627 w 2439037"/>
              <a:gd name="connsiteY2726" fmla="*/ 956672 h 4271829"/>
              <a:gd name="connsiteX2727" fmla="*/ 606542 w 2439037"/>
              <a:gd name="connsiteY2727" fmla="*/ 938864 h 4271829"/>
              <a:gd name="connsiteX2728" fmla="*/ 610409 w 2439037"/>
              <a:gd name="connsiteY2728" fmla="*/ 921242 h 4271829"/>
              <a:gd name="connsiteX2729" fmla="*/ 604028 w 2439037"/>
              <a:gd name="connsiteY2729" fmla="*/ 914489 h 4271829"/>
              <a:gd name="connsiteX2730" fmla="*/ 558765 w 2439037"/>
              <a:gd name="connsiteY2730" fmla="*/ 887960 h 4271829"/>
              <a:gd name="connsiteX2731" fmla="*/ 654939 w 2439037"/>
              <a:gd name="connsiteY2731" fmla="*/ 844925 h 4271829"/>
              <a:gd name="connsiteX2732" fmla="*/ 634984 w 2439037"/>
              <a:gd name="connsiteY2732" fmla="*/ 889160 h 4271829"/>
              <a:gd name="connsiteX2733" fmla="*/ 671017 w 2439037"/>
              <a:gd name="connsiteY2733" fmla="*/ 904875 h 4271829"/>
              <a:gd name="connsiteX2734" fmla="*/ 671750 w 2439037"/>
              <a:gd name="connsiteY2734" fmla="*/ 904875 h 4271829"/>
              <a:gd name="connsiteX2735" fmla="*/ 674046 w 2439037"/>
              <a:gd name="connsiteY2735" fmla="*/ 904875 h 4271829"/>
              <a:gd name="connsiteX2736" fmla="*/ 677199 w 2439037"/>
              <a:gd name="connsiteY2736" fmla="*/ 910428 h 4271829"/>
              <a:gd name="connsiteX2737" fmla="*/ 680056 w 2439037"/>
              <a:gd name="connsiteY2737" fmla="*/ 923441 h 4271829"/>
              <a:gd name="connsiteX2738" fmla="*/ 683209 w 2439037"/>
              <a:gd name="connsiteY2738" fmla="*/ 926287 h 4271829"/>
              <a:gd name="connsiteX2739" fmla="*/ 686057 w 2439037"/>
              <a:gd name="connsiteY2739" fmla="*/ 922688 h 4271829"/>
              <a:gd name="connsiteX2740" fmla="*/ 683114 w 2439037"/>
              <a:gd name="connsiteY2740" fmla="*/ 908828 h 4271829"/>
              <a:gd name="connsiteX2741" fmla="*/ 676647 w 2439037"/>
              <a:gd name="connsiteY2741" fmla="*/ 899075 h 4271829"/>
              <a:gd name="connsiteX2742" fmla="*/ 669722 w 2439037"/>
              <a:gd name="connsiteY2742" fmla="*/ 898322 h 4271829"/>
              <a:gd name="connsiteX2743" fmla="*/ 640994 w 2439037"/>
              <a:gd name="connsiteY2743" fmla="*/ 887616 h 4271829"/>
              <a:gd name="connsiteX2744" fmla="*/ 640994 w 2439037"/>
              <a:gd name="connsiteY2744" fmla="*/ 886960 h 4271829"/>
              <a:gd name="connsiteX2745" fmla="*/ 662340 w 2439037"/>
              <a:gd name="connsiteY2745" fmla="*/ 846925 h 4271829"/>
              <a:gd name="connsiteX2746" fmla="*/ 721643 w 2439037"/>
              <a:gd name="connsiteY2746" fmla="*/ 929251 h 4271829"/>
              <a:gd name="connsiteX2747" fmla="*/ 719966 w 2439037"/>
              <a:gd name="connsiteY2747" fmla="*/ 946510 h 4271829"/>
              <a:gd name="connsiteX2748" fmla="*/ 722938 w 2439037"/>
              <a:gd name="connsiteY2748" fmla="*/ 950017 h 4271829"/>
              <a:gd name="connsiteX2749" fmla="*/ 726243 w 2439037"/>
              <a:gd name="connsiteY2749" fmla="*/ 947817 h 4271829"/>
              <a:gd name="connsiteX2750" fmla="*/ 728196 w 2439037"/>
              <a:gd name="connsiteY2750" fmla="*/ 929348 h 4271829"/>
              <a:gd name="connsiteX2751" fmla="*/ 916057 w 2439037"/>
              <a:gd name="connsiteY2751" fmla="*/ 1005916 h 4271829"/>
              <a:gd name="connsiteX2752" fmla="*/ 916057 w 2439037"/>
              <a:gd name="connsiteY2752" fmla="*/ 1029929 h 4271829"/>
              <a:gd name="connsiteX2753" fmla="*/ 916057 w 2439037"/>
              <a:gd name="connsiteY2753" fmla="*/ 1035187 h 4271829"/>
              <a:gd name="connsiteX2754" fmla="*/ 919305 w 2439037"/>
              <a:gd name="connsiteY2754" fmla="*/ 1038444 h 4271829"/>
              <a:gd name="connsiteX2755" fmla="*/ 948757 w 2439037"/>
              <a:gd name="connsiteY2755" fmla="*/ 1038444 h 4271829"/>
              <a:gd name="connsiteX2756" fmla="*/ 952014 w 2439037"/>
              <a:gd name="connsiteY2756" fmla="*/ 1035387 h 4271829"/>
              <a:gd name="connsiteX2757" fmla="*/ 952014 w 2439037"/>
              <a:gd name="connsiteY2757" fmla="*/ 1035187 h 4271829"/>
              <a:gd name="connsiteX2758" fmla="*/ 948757 w 2439037"/>
              <a:gd name="connsiteY2758" fmla="*/ 1031986 h 4271829"/>
              <a:gd name="connsiteX2759" fmla="*/ 924392 w 2439037"/>
              <a:gd name="connsiteY2759" fmla="*/ 1031986 h 4271829"/>
              <a:gd name="connsiteX2760" fmla="*/ 955920 w 2439037"/>
              <a:gd name="connsiteY2760" fmla="*/ 973436 h 4271829"/>
              <a:gd name="connsiteX2761" fmla="*/ 926135 w 2439037"/>
              <a:gd name="connsiteY2761" fmla="*/ 942464 h 4271829"/>
              <a:gd name="connsiteX2762" fmla="*/ 921991 w 2439037"/>
              <a:gd name="connsiteY2762" fmla="*/ 944510 h 4271829"/>
              <a:gd name="connsiteX2763" fmla="*/ 924010 w 2439037"/>
              <a:gd name="connsiteY2763" fmla="*/ 948663 h 4271829"/>
              <a:gd name="connsiteX2764" fmla="*/ 949385 w 2439037"/>
              <a:gd name="connsiteY2764" fmla="*/ 999906 h 4271829"/>
              <a:gd name="connsiteX2765" fmla="*/ 922534 w 2439037"/>
              <a:gd name="connsiteY2765" fmla="*/ 1025785 h 4271829"/>
              <a:gd name="connsiteX2766" fmla="*/ 922534 w 2439037"/>
              <a:gd name="connsiteY2766" fmla="*/ 1005916 h 4271829"/>
              <a:gd name="connsiteX2767" fmla="*/ 919410 w 2439037"/>
              <a:gd name="connsiteY2767" fmla="*/ 1002611 h 4271829"/>
              <a:gd name="connsiteX2768" fmla="*/ 919305 w 2439037"/>
              <a:gd name="connsiteY2768" fmla="*/ 1002611 h 4271829"/>
              <a:gd name="connsiteX2769" fmla="*/ 916057 w 2439037"/>
              <a:gd name="connsiteY2769" fmla="*/ 1005916 h 4271829"/>
              <a:gd name="connsiteX2770" fmla="*/ 857231 w 2439037"/>
              <a:gd name="connsiteY2770" fmla="*/ 986142 h 4271829"/>
              <a:gd name="connsiteX2771" fmla="*/ 888911 w 2439037"/>
              <a:gd name="connsiteY2771" fmla="*/ 1033834 h 4271829"/>
              <a:gd name="connsiteX2772" fmla="*/ 890035 w 2439037"/>
              <a:gd name="connsiteY2772" fmla="*/ 1033834 h 4271829"/>
              <a:gd name="connsiteX2773" fmla="*/ 893188 w 2439037"/>
              <a:gd name="connsiteY2773" fmla="*/ 1030529 h 4271829"/>
              <a:gd name="connsiteX2774" fmla="*/ 891035 w 2439037"/>
              <a:gd name="connsiteY2774" fmla="*/ 1027529 h 4271829"/>
              <a:gd name="connsiteX2775" fmla="*/ 865765 w 2439037"/>
              <a:gd name="connsiteY2775" fmla="*/ 976036 h 4271829"/>
              <a:gd name="connsiteX2776" fmla="*/ 892521 w 2439037"/>
              <a:gd name="connsiteY2776" fmla="*/ 950319 h 4271829"/>
              <a:gd name="connsiteX2777" fmla="*/ 892521 w 2439037"/>
              <a:gd name="connsiteY2777" fmla="*/ 970331 h 4271829"/>
              <a:gd name="connsiteX2778" fmla="*/ 895740 w 2439037"/>
              <a:gd name="connsiteY2778" fmla="*/ 973588 h 4271829"/>
              <a:gd name="connsiteX2779" fmla="*/ 898988 w 2439037"/>
              <a:gd name="connsiteY2779" fmla="*/ 970331 h 4271829"/>
              <a:gd name="connsiteX2780" fmla="*/ 898988 w 2439037"/>
              <a:gd name="connsiteY2780" fmla="*/ 940910 h 4271829"/>
              <a:gd name="connsiteX2781" fmla="*/ 895941 w 2439037"/>
              <a:gd name="connsiteY2781" fmla="*/ 937650 h 4271829"/>
              <a:gd name="connsiteX2782" fmla="*/ 895740 w 2439037"/>
              <a:gd name="connsiteY2782" fmla="*/ 937650 h 4271829"/>
              <a:gd name="connsiteX2783" fmla="*/ 866289 w 2439037"/>
              <a:gd name="connsiteY2783" fmla="*/ 937650 h 4271829"/>
              <a:gd name="connsiteX2784" fmla="*/ 863060 w 2439037"/>
              <a:gd name="connsiteY2784" fmla="*/ 940910 h 4271829"/>
              <a:gd name="connsiteX2785" fmla="*/ 866289 w 2439037"/>
              <a:gd name="connsiteY2785" fmla="*/ 944110 h 4271829"/>
              <a:gd name="connsiteX2786" fmla="*/ 890759 w 2439037"/>
              <a:gd name="connsiteY2786" fmla="*/ 944110 h 4271829"/>
              <a:gd name="connsiteX2787" fmla="*/ 857231 w 2439037"/>
              <a:gd name="connsiteY2787" fmla="*/ 985942 h 4271829"/>
              <a:gd name="connsiteX2788" fmla="*/ 792575 w 2439037"/>
              <a:gd name="connsiteY2788" fmla="*/ 893620 h 4271829"/>
              <a:gd name="connsiteX2789" fmla="*/ 837638 w 2439037"/>
              <a:gd name="connsiteY2789" fmla="*/ 920042 h 4271829"/>
              <a:gd name="connsiteX2790" fmla="*/ 838190 w 2439037"/>
              <a:gd name="connsiteY2790" fmla="*/ 920042 h 4271829"/>
              <a:gd name="connsiteX2791" fmla="*/ 840962 w 2439037"/>
              <a:gd name="connsiteY2791" fmla="*/ 923041 h 4271829"/>
              <a:gd name="connsiteX2792" fmla="*/ 837638 w 2439037"/>
              <a:gd name="connsiteY2792" fmla="*/ 935050 h 4271829"/>
              <a:gd name="connsiteX2793" fmla="*/ 827580 w 2439037"/>
              <a:gd name="connsiteY2793" fmla="*/ 950663 h 4271829"/>
              <a:gd name="connsiteX2794" fmla="*/ 818349 w 2439037"/>
              <a:gd name="connsiteY2794" fmla="*/ 952814 h 4271829"/>
              <a:gd name="connsiteX2795" fmla="*/ 816597 w 2439037"/>
              <a:gd name="connsiteY2795" fmla="*/ 953919 h 4271829"/>
              <a:gd name="connsiteX2796" fmla="*/ 799243 w 2439037"/>
              <a:gd name="connsiteY2796" fmla="*/ 975436 h 4271829"/>
              <a:gd name="connsiteX2797" fmla="*/ 792852 w 2439037"/>
              <a:gd name="connsiteY2797" fmla="*/ 893866 h 4271829"/>
              <a:gd name="connsiteX2798" fmla="*/ 963825 w 2439037"/>
              <a:gd name="connsiteY2798" fmla="*/ 929251 h 4271829"/>
              <a:gd name="connsiteX2799" fmla="*/ 902665 w 2439037"/>
              <a:gd name="connsiteY2799" fmla="*/ 842172 h 4271829"/>
              <a:gd name="connsiteX2800" fmla="*/ 897788 w 2439037"/>
              <a:gd name="connsiteY2800" fmla="*/ 840470 h 4271829"/>
              <a:gd name="connsiteX2801" fmla="*/ 871166 w 2439037"/>
              <a:gd name="connsiteY2801" fmla="*/ 836619 h 4271829"/>
              <a:gd name="connsiteX2802" fmla="*/ 789994 w 2439037"/>
              <a:gd name="connsiteY2802" fmla="*/ 884914 h 4271829"/>
              <a:gd name="connsiteX2803" fmla="*/ 787022 w 2439037"/>
              <a:gd name="connsiteY2803" fmla="*/ 890713 h 4271829"/>
              <a:gd name="connsiteX2804" fmla="*/ 794890 w 2439037"/>
              <a:gd name="connsiteY2804" fmla="*/ 981142 h 4271829"/>
              <a:gd name="connsiteX2805" fmla="*/ 797557 w 2439037"/>
              <a:gd name="connsiteY2805" fmla="*/ 984742 h 4271829"/>
              <a:gd name="connsiteX2806" fmla="*/ 844562 w 2439037"/>
              <a:gd name="connsiteY2806" fmla="*/ 1017270 h 4271829"/>
              <a:gd name="connsiteX2807" fmla="*/ 845496 w 2439037"/>
              <a:gd name="connsiteY2807" fmla="*/ 1017270 h 4271829"/>
              <a:gd name="connsiteX2808" fmla="*/ 848649 w 2439037"/>
              <a:gd name="connsiteY2808" fmla="*/ 1014975 h 4271829"/>
              <a:gd name="connsiteX2809" fmla="*/ 846420 w 2439037"/>
              <a:gd name="connsiteY2809" fmla="*/ 1011022 h 4271829"/>
              <a:gd name="connsiteX2810" fmla="*/ 802557 w 2439037"/>
              <a:gd name="connsiteY2810" fmla="*/ 980589 h 4271829"/>
              <a:gd name="connsiteX2811" fmla="*/ 820102 w 2439037"/>
              <a:gd name="connsiteY2811" fmla="*/ 959072 h 4271829"/>
              <a:gd name="connsiteX2812" fmla="*/ 829332 w 2439037"/>
              <a:gd name="connsiteY2812" fmla="*/ 956967 h 4271829"/>
              <a:gd name="connsiteX2813" fmla="*/ 830637 w 2439037"/>
              <a:gd name="connsiteY2813" fmla="*/ 956415 h 4271829"/>
              <a:gd name="connsiteX2814" fmla="*/ 842439 w 2439037"/>
              <a:gd name="connsiteY2814" fmla="*/ 938603 h 4271829"/>
              <a:gd name="connsiteX2815" fmla="*/ 846325 w 2439037"/>
              <a:gd name="connsiteY2815" fmla="*/ 920944 h 4271829"/>
              <a:gd name="connsiteX2816" fmla="*/ 839962 w 2439037"/>
              <a:gd name="connsiteY2816" fmla="*/ 914182 h 4271829"/>
              <a:gd name="connsiteX2817" fmla="*/ 794699 w 2439037"/>
              <a:gd name="connsiteY2817" fmla="*/ 887658 h 4271829"/>
              <a:gd name="connsiteX2818" fmla="*/ 891587 w 2439037"/>
              <a:gd name="connsiteY2818" fmla="*/ 845172 h 4271829"/>
              <a:gd name="connsiteX2819" fmla="*/ 871538 w 2439037"/>
              <a:gd name="connsiteY2819" fmla="*/ 889467 h 4271829"/>
              <a:gd name="connsiteX2820" fmla="*/ 907570 w 2439037"/>
              <a:gd name="connsiteY2820" fmla="*/ 905127 h 4271829"/>
              <a:gd name="connsiteX2821" fmla="*/ 908399 w 2439037"/>
              <a:gd name="connsiteY2821" fmla="*/ 905127 h 4271829"/>
              <a:gd name="connsiteX2822" fmla="*/ 910628 w 2439037"/>
              <a:gd name="connsiteY2822" fmla="*/ 905127 h 4271829"/>
              <a:gd name="connsiteX2823" fmla="*/ 913752 w 2439037"/>
              <a:gd name="connsiteY2823" fmla="*/ 910688 h 4271829"/>
              <a:gd name="connsiteX2824" fmla="*/ 916629 w 2439037"/>
              <a:gd name="connsiteY2824" fmla="*/ 923697 h 4271829"/>
              <a:gd name="connsiteX2825" fmla="*/ 919858 w 2439037"/>
              <a:gd name="connsiteY2825" fmla="*/ 926595 h 4271829"/>
              <a:gd name="connsiteX2826" fmla="*/ 922706 w 2439037"/>
              <a:gd name="connsiteY2826" fmla="*/ 922995 h 4271829"/>
              <a:gd name="connsiteX2827" fmla="*/ 919658 w 2439037"/>
              <a:gd name="connsiteY2827" fmla="*/ 909136 h 4271829"/>
              <a:gd name="connsiteX2828" fmla="*/ 913209 w 2439037"/>
              <a:gd name="connsiteY2828" fmla="*/ 899322 h 4271829"/>
              <a:gd name="connsiteX2829" fmla="*/ 906370 w 2439037"/>
              <a:gd name="connsiteY2829" fmla="*/ 898569 h 4271829"/>
              <a:gd name="connsiteX2830" fmla="*/ 877548 w 2439037"/>
              <a:gd name="connsiteY2830" fmla="*/ 887853 h 4271829"/>
              <a:gd name="connsiteX2831" fmla="*/ 877548 w 2439037"/>
              <a:gd name="connsiteY2831" fmla="*/ 887206 h 4271829"/>
              <a:gd name="connsiteX2832" fmla="*/ 898893 w 2439037"/>
              <a:gd name="connsiteY2832" fmla="*/ 847232 h 4271829"/>
              <a:gd name="connsiteX2833" fmla="*/ 957272 w 2439037"/>
              <a:gd name="connsiteY2833" fmla="*/ 928804 h 4271829"/>
              <a:gd name="connsiteX2834" fmla="*/ 955519 w 2439037"/>
              <a:gd name="connsiteY2834" fmla="*/ 946063 h 4271829"/>
              <a:gd name="connsiteX2835" fmla="*/ 957872 w 2439037"/>
              <a:gd name="connsiteY2835" fmla="*/ 949816 h 4271829"/>
              <a:gd name="connsiteX2836" fmla="*/ 958006 w 2439037"/>
              <a:gd name="connsiteY2836" fmla="*/ 949863 h 4271829"/>
              <a:gd name="connsiteX2837" fmla="*/ 961873 w 2439037"/>
              <a:gd name="connsiteY2837" fmla="*/ 947417 h 4271829"/>
              <a:gd name="connsiteX2838" fmla="*/ 961901 w 2439037"/>
              <a:gd name="connsiteY2838" fmla="*/ 947365 h 4271829"/>
              <a:gd name="connsiteX2839" fmla="*/ 963720 w 2439037"/>
              <a:gd name="connsiteY2839" fmla="*/ 928896 h 4271829"/>
              <a:gd name="connsiteX2840" fmla="*/ 1151811 w 2439037"/>
              <a:gd name="connsiteY2840" fmla="*/ 1005916 h 4271829"/>
              <a:gd name="connsiteX2841" fmla="*/ 1151811 w 2439037"/>
              <a:gd name="connsiteY2841" fmla="*/ 1029929 h 4271829"/>
              <a:gd name="connsiteX2842" fmla="*/ 1151811 w 2439037"/>
              <a:gd name="connsiteY2842" fmla="*/ 1035187 h 4271829"/>
              <a:gd name="connsiteX2843" fmla="*/ 1154839 w 2439037"/>
              <a:gd name="connsiteY2843" fmla="*/ 1038444 h 4271829"/>
              <a:gd name="connsiteX2844" fmla="*/ 1155039 w 2439037"/>
              <a:gd name="connsiteY2844" fmla="*/ 1038444 h 4271829"/>
              <a:gd name="connsiteX2845" fmla="*/ 1184491 w 2439037"/>
              <a:gd name="connsiteY2845" fmla="*/ 1038444 h 4271829"/>
              <a:gd name="connsiteX2846" fmla="*/ 1187748 w 2439037"/>
              <a:gd name="connsiteY2846" fmla="*/ 1035187 h 4271829"/>
              <a:gd name="connsiteX2847" fmla="*/ 1184491 w 2439037"/>
              <a:gd name="connsiteY2847" fmla="*/ 1031986 h 4271829"/>
              <a:gd name="connsiteX2848" fmla="*/ 1160021 w 2439037"/>
              <a:gd name="connsiteY2848" fmla="*/ 1031986 h 4271829"/>
              <a:gd name="connsiteX2849" fmla="*/ 1191549 w 2439037"/>
              <a:gd name="connsiteY2849" fmla="*/ 973436 h 4271829"/>
              <a:gd name="connsiteX2850" fmla="*/ 1161774 w 2439037"/>
              <a:gd name="connsiteY2850" fmla="*/ 942464 h 4271829"/>
              <a:gd name="connsiteX2851" fmla="*/ 1157621 w 2439037"/>
              <a:gd name="connsiteY2851" fmla="*/ 944510 h 4271829"/>
              <a:gd name="connsiteX2852" fmla="*/ 1159640 w 2439037"/>
              <a:gd name="connsiteY2852" fmla="*/ 948663 h 4271829"/>
              <a:gd name="connsiteX2853" fmla="*/ 1184796 w 2439037"/>
              <a:gd name="connsiteY2853" fmla="*/ 1000211 h 4271829"/>
              <a:gd name="connsiteX2854" fmla="*/ 1158268 w 2439037"/>
              <a:gd name="connsiteY2854" fmla="*/ 1025785 h 4271829"/>
              <a:gd name="connsiteX2855" fmla="*/ 1158268 w 2439037"/>
              <a:gd name="connsiteY2855" fmla="*/ 1005916 h 4271829"/>
              <a:gd name="connsiteX2856" fmla="*/ 1155039 w 2439037"/>
              <a:gd name="connsiteY2856" fmla="*/ 1002611 h 4271829"/>
              <a:gd name="connsiteX2857" fmla="*/ 1151811 w 2439037"/>
              <a:gd name="connsiteY2857" fmla="*/ 1005812 h 4271829"/>
              <a:gd name="connsiteX2858" fmla="*/ 1151811 w 2439037"/>
              <a:gd name="connsiteY2858" fmla="*/ 1005916 h 4271829"/>
              <a:gd name="connsiteX2859" fmla="*/ 1092955 w 2439037"/>
              <a:gd name="connsiteY2859" fmla="*/ 986142 h 4271829"/>
              <a:gd name="connsiteX2860" fmla="*/ 1124645 w 2439037"/>
              <a:gd name="connsiteY2860" fmla="*/ 1033834 h 4271829"/>
              <a:gd name="connsiteX2861" fmla="*/ 1125664 w 2439037"/>
              <a:gd name="connsiteY2861" fmla="*/ 1033834 h 4271829"/>
              <a:gd name="connsiteX2862" fmla="*/ 1128846 w 2439037"/>
              <a:gd name="connsiteY2862" fmla="*/ 1030529 h 4271829"/>
              <a:gd name="connsiteX2863" fmla="*/ 1126664 w 2439037"/>
              <a:gd name="connsiteY2863" fmla="*/ 1027529 h 4271829"/>
              <a:gd name="connsiteX2864" fmla="*/ 1101424 w 2439037"/>
              <a:gd name="connsiteY2864" fmla="*/ 976036 h 4271829"/>
              <a:gd name="connsiteX2865" fmla="*/ 1128141 w 2439037"/>
              <a:gd name="connsiteY2865" fmla="*/ 950319 h 4271829"/>
              <a:gd name="connsiteX2866" fmla="*/ 1128141 w 2439037"/>
              <a:gd name="connsiteY2866" fmla="*/ 970331 h 4271829"/>
              <a:gd name="connsiteX2867" fmla="*/ 1131398 w 2439037"/>
              <a:gd name="connsiteY2867" fmla="*/ 973588 h 4271829"/>
              <a:gd name="connsiteX2868" fmla="*/ 1134618 w 2439037"/>
              <a:gd name="connsiteY2868" fmla="*/ 970331 h 4271829"/>
              <a:gd name="connsiteX2869" fmla="*/ 1134618 w 2439037"/>
              <a:gd name="connsiteY2869" fmla="*/ 940910 h 4271829"/>
              <a:gd name="connsiteX2870" fmla="*/ 1131570 w 2439037"/>
              <a:gd name="connsiteY2870" fmla="*/ 937650 h 4271829"/>
              <a:gd name="connsiteX2871" fmla="*/ 1131398 w 2439037"/>
              <a:gd name="connsiteY2871" fmla="*/ 937650 h 4271829"/>
              <a:gd name="connsiteX2872" fmla="*/ 1101919 w 2439037"/>
              <a:gd name="connsiteY2872" fmla="*/ 937650 h 4271829"/>
              <a:gd name="connsiteX2873" fmla="*/ 1098689 w 2439037"/>
              <a:gd name="connsiteY2873" fmla="*/ 940910 h 4271829"/>
              <a:gd name="connsiteX2874" fmla="*/ 1101919 w 2439037"/>
              <a:gd name="connsiteY2874" fmla="*/ 944110 h 4271829"/>
              <a:gd name="connsiteX2875" fmla="*/ 1126379 w 2439037"/>
              <a:gd name="connsiteY2875" fmla="*/ 944110 h 4271829"/>
              <a:gd name="connsiteX2876" fmla="*/ 1092955 w 2439037"/>
              <a:gd name="connsiteY2876" fmla="*/ 985942 h 4271829"/>
              <a:gd name="connsiteX2877" fmla="*/ 1028300 w 2439037"/>
              <a:gd name="connsiteY2877" fmla="*/ 893620 h 4271829"/>
              <a:gd name="connsiteX2878" fmla="*/ 1073372 w 2439037"/>
              <a:gd name="connsiteY2878" fmla="*/ 920042 h 4271829"/>
              <a:gd name="connsiteX2879" fmla="*/ 1073934 w 2439037"/>
              <a:gd name="connsiteY2879" fmla="*/ 920042 h 4271829"/>
              <a:gd name="connsiteX2880" fmla="*/ 1076801 w 2439037"/>
              <a:gd name="connsiteY2880" fmla="*/ 923041 h 4271829"/>
              <a:gd name="connsiteX2881" fmla="*/ 1073468 w 2439037"/>
              <a:gd name="connsiteY2881" fmla="*/ 935050 h 4271829"/>
              <a:gd name="connsiteX2882" fmla="*/ 1063314 w 2439037"/>
              <a:gd name="connsiteY2882" fmla="*/ 950663 h 4271829"/>
              <a:gd name="connsiteX2883" fmla="*/ 1054065 w 2439037"/>
              <a:gd name="connsiteY2883" fmla="*/ 952814 h 4271829"/>
              <a:gd name="connsiteX2884" fmla="*/ 1052227 w 2439037"/>
              <a:gd name="connsiteY2884" fmla="*/ 953919 h 4271829"/>
              <a:gd name="connsiteX2885" fmla="*/ 1034415 w 2439037"/>
              <a:gd name="connsiteY2885" fmla="*/ 975436 h 4271829"/>
              <a:gd name="connsiteX2886" fmla="*/ 1028033 w 2439037"/>
              <a:gd name="connsiteY2886" fmla="*/ 893866 h 4271829"/>
              <a:gd name="connsiteX2887" fmla="*/ 1199455 w 2439037"/>
              <a:gd name="connsiteY2887" fmla="*/ 929251 h 4271829"/>
              <a:gd name="connsiteX2888" fmla="*/ 1138333 w 2439037"/>
              <a:gd name="connsiteY2888" fmla="*/ 842172 h 4271829"/>
              <a:gd name="connsiteX2889" fmla="*/ 1133427 w 2439037"/>
              <a:gd name="connsiteY2889" fmla="*/ 840470 h 4271829"/>
              <a:gd name="connsiteX2890" fmla="*/ 1025357 w 2439037"/>
              <a:gd name="connsiteY2890" fmla="*/ 885207 h 4271829"/>
              <a:gd name="connsiteX2891" fmla="*/ 1022404 w 2439037"/>
              <a:gd name="connsiteY2891" fmla="*/ 891015 h 4271829"/>
              <a:gd name="connsiteX2892" fmla="*/ 1030319 w 2439037"/>
              <a:gd name="connsiteY2892" fmla="*/ 981437 h 4271829"/>
              <a:gd name="connsiteX2893" fmla="*/ 1032910 w 2439037"/>
              <a:gd name="connsiteY2893" fmla="*/ 985047 h 4271829"/>
              <a:gd name="connsiteX2894" fmla="*/ 1079916 w 2439037"/>
              <a:gd name="connsiteY2894" fmla="*/ 1017575 h 4271829"/>
              <a:gd name="connsiteX2895" fmla="*/ 1080859 w 2439037"/>
              <a:gd name="connsiteY2895" fmla="*/ 1017575 h 4271829"/>
              <a:gd name="connsiteX2896" fmla="*/ 1084002 w 2439037"/>
              <a:gd name="connsiteY2896" fmla="*/ 1015270 h 4271829"/>
              <a:gd name="connsiteX2897" fmla="*/ 1081773 w 2439037"/>
              <a:gd name="connsiteY2897" fmla="*/ 1011260 h 4271829"/>
              <a:gd name="connsiteX2898" fmla="*/ 1037920 w 2439037"/>
              <a:gd name="connsiteY2898" fmla="*/ 980894 h 4271829"/>
              <a:gd name="connsiteX2899" fmla="*/ 1055455 w 2439037"/>
              <a:gd name="connsiteY2899" fmla="*/ 959377 h 4271829"/>
              <a:gd name="connsiteX2900" fmla="*/ 1065162 w 2439037"/>
              <a:gd name="connsiteY2900" fmla="*/ 957225 h 4271829"/>
              <a:gd name="connsiteX2901" fmla="*/ 1067086 w 2439037"/>
              <a:gd name="connsiteY2901" fmla="*/ 956967 h 4271829"/>
              <a:gd name="connsiteX2902" fmla="*/ 1078925 w 2439037"/>
              <a:gd name="connsiteY2902" fmla="*/ 939157 h 4271829"/>
              <a:gd name="connsiteX2903" fmla="*/ 1082802 w 2439037"/>
              <a:gd name="connsiteY2903" fmla="*/ 921488 h 4271829"/>
              <a:gd name="connsiteX2904" fmla="*/ 1076420 w 2439037"/>
              <a:gd name="connsiteY2904" fmla="*/ 914734 h 4271829"/>
              <a:gd name="connsiteX2905" fmla="*/ 1031157 w 2439037"/>
              <a:gd name="connsiteY2905" fmla="*/ 888266 h 4271829"/>
              <a:gd name="connsiteX2906" fmla="*/ 1127417 w 2439037"/>
              <a:gd name="connsiteY2906" fmla="*/ 845172 h 4271829"/>
              <a:gd name="connsiteX2907" fmla="*/ 1107471 w 2439037"/>
              <a:gd name="connsiteY2907" fmla="*/ 889467 h 4271829"/>
              <a:gd name="connsiteX2908" fmla="*/ 1143400 w 2439037"/>
              <a:gd name="connsiteY2908" fmla="*/ 905127 h 4271829"/>
              <a:gd name="connsiteX2909" fmla="*/ 1144228 w 2439037"/>
              <a:gd name="connsiteY2909" fmla="*/ 905127 h 4271829"/>
              <a:gd name="connsiteX2910" fmla="*/ 1146438 w 2439037"/>
              <a:gd name="connsiteY2910" fmla="*/ 905127 h 4271829"/>
              <a:gd name="connsiteX2911" fmla="*/ 1149591 w 2439037"/>
              <a:gd name="connsiteY2911" fmla="*/ 910688 h 4271829"/>
              <a:gd name="connsiteX2912" fmla="*/ 1152439 w 2439037"/>
              <a:gd name="connsiteY2912" fmla="*/ 923697 h 4271829"/>
              <a:gd name="connsiteX2913" fmla="*/ 1155687 w 2439037"/>
              <a:gd name="connsiteY2913" fmla="*/ 926595 h 4271829"/>
              <a:gd name="connsiteX2914" fmla="*/ 1158544 w 2439037"/>
              <a:gd name="connsiteY2914" fmla="*/ 922995 h 4271829"/>
              <a:gd name="connsiteX2915" fmla="*/ 1155487 w 2439037"/>
              <a:gd name="connsiteY2915" fmla="*/ 909136 h 4271829"/>
              <a:gd name="connsiteX2916" fmla="*/ 1149039 w 2439037"/>
              <a:gd name="connsiteY2916" fmla="*/ 899322 h 4271829"/>
              <a:gd name="connsiteX2917" fmla="*/ 1142190 w 2439037"/>
              <a:gd name="connsiteY2917" fmla="*/ 898569 h 4271829"/>
              <a:gd name="connsiteX2918" fmla="*/ 1113377 w 2439037"/>
              <a:gd name="connsiteY2918" fmla="*/ 887853 h 4271829"/>
              <a:gd name="connsiteX2919" fmla="*/ 1113377 w 2439037"/>
              <a:gd name="connsiteY2919" fmla="*/ 887206 h 4271829"/>
              <a:gd name="connsiteX2920" fmla="*/ 1134713 w 2439037"/>
              <a:gd name="connsiteY2920" fmla="*/ 847232 h 4271829"/>
              <a:gd name="connsiteX2921" fmla="*/ 1193102 w 2439037"/>
              <a:gd name="connsiteY2921" fmla="*/ 928804 h 4271829"/>
              <a:gd name="connsiteX2922" fmla="*/ 1191349 w 2439037"/>
              <a:gd name="connsiteY2922" fmla="*/ 946063 h 4271829"/>
              <a:gd name="connsiteX2923" fmla="*/ 1193702 w 2439037"/>
              <a:gd name="connsiteY2923" fmla="*/ 949816 h 4271829"/>
              <a:gd name="connsiteX2924" fmla="*/ 1193816 w 2439037"/>
              <a:gd name="connsiteY2924" fmla="*/ 949863 h 4271829"/>
              <a:gd name="connsiteX2925" fmla="*/ 1197702 w 2439037"/>
              <a:gd name="connsiteY2925" fmla="*/ 947417 h 4271829"/>
              <a:gd name="connsiteX2926" fmla="*/ 1197702 w 2439037"/>
              <a:gd name="connsiteY2926" fmla="*/ 947365 h 4271829"/>
              <a:gd name="connsiteX2927" fmla="*/ 1199559 w 2439037"/>
              <a:gd name="connsiteY2927" fmla="*/ 928896 h 4271829"/>
              <a:gd name="connsiteX2928" fmla="*/ 1387440 w 2439037"/>
              <a:gd name="connsiteY2928" fmla="*/ 1005916 h 4271829"/>
              <a:gd name="connsiteX2929" fmla="*/ 1387440 w 2439037"/>
              <a:gd name="connsiteY2929" fmla="*/ 1029929 h 4271829"/>
              <a:gd name="connsiteX2930" fmla="*/ 1387440 w 2439037"/>
              <a:gd name="connsiteY2930" fmla="*/ 1035187 h 4271829"/>
              <a:gd name="connsiteX2931" fmla="*/ 1390469 w 2439037"/>
              <a:gd name="connsiteY2931" fmla="*/ 1038444 h 4271829"/>
              <a:gd name="connsiteX2932" fmla="*/ 1390669 w 2439037"/>
              <a:gd name="connsiteY2932" fmla="*/ 1038444 h 4271829"/>
              <a:gd name="connsiteX2933" fmla="*/ 1420149 w 2439037"/>
              <a:gd name="connsiteY2933" fmla="*/ 1038444 h 4271829"/>
              <a:gd name="connsiteX2934" fmla="*/ 1423378 w 2439037"/>
              <a:gd name="connsiteY2934" fmla="*/ 1035187 h 4271829"/>
              <a:gd name="connsiteX2935" fmla="*/ 1420149 w 2439037"/>
              <a:gd name="connsiteY2935" fmla="*/ 1031986 h 4271829"/>
              <a:gd name="connsiteX2936" fmla="*/ 1395650 w 2439037"/>
              <a:gd name="connsiteY2936" fmla="*/ 1031986 h 4271829"/>
              <a:gd name="connsiteX2937" fmla="*/ 1427197 w 2439037"/>
              <a:gd name="connsiteY2937" fmla="*/ 973436 h 4271829"/>
              <a:gd name="connsiteX2938" fmla="*/ 1397422 w 2439037"/>
              <a:gd name="connsiteY2938" fmla="*/ 942464 h 4271829"/>
              <a:gd name="connsiteX2939" fmla="*/ 1393345 w 2439037"/>
              <a:gd name="connsiteY2939" fmla="*/ 944510 h 4271829"/>
              <a:gd name="connsiteX2940" fmla="*/ 1395374 w 2439037"/>
              <a:gd name="connsiteY2940" fmla="*/ 948663 h 4271829"/>
              <a:gd name="connsiteX2941" fmla="*/ 1420434 w 2439037"/>
              <a:gd name="connsiteY2941" fmla="*/ 1000211 h 4271829"/>
              <a:gd name="connsiteX2942" fmla="*/ 1393888 w 2439037"/>
              <a:gd name="connsiteY2942" fmla="*/ 1025785 h 4271829"/>
              <a:gd name="connsiteX2943" fmla="*/ 1393888 w 2439037"/>
              <a:gd name="connsiteY2943" fmla="*/ 1005916 h 4271829"/>
              <a:gd name="connsiteX2944" fmla="*/ 1390669 w 2439037"/>
              <a:gd name="connsiteY2944" fmla="*/ 1002611 h 4271829"/>
              <a:gd name="connsiteX2945" fmla="*/ 1387440 w 2439037"/>
              <a:gd name="connsiteY2945" fmla="*/ 1005812 h 4271829"/>
              <a:gd name="connsiteX2946" fmla="*/ 1387440 w 2439037"/>
              <a:gd name="connsiteY2946" fmla="*/ 1005916 h 4271829"/>
              <a:gd name="connsiteX2947" fmla="*/ 1328595 w 2439037"/>
              <a:gd name="connsiteY2947" fmla="*/ 986142 h 4271829"/>
              <a:gd name="connsiteX2948" fmla="*/ 1360294 w 2439037"/>
              <a:gd name="connsiteY2948" fmla="*/ 1033834 h 4271829"/>
              <a:gd name="connsiteX2949" fmla="*/ 1361284 w 2439037"/>
              <a:gd name="connsiteY2949" fmla="*/ 1033834 h 4271829"/>
              <a:gd name="connsiteX2950" fmla="*/ 1364352 w 2439037"/>
              <a:gd name="connsiteY2950" fmla="*/ 1031586 h 4271829"/>
              <a:gd name="connsiteX2951" fmla="*/ 1362494 w 2439037"/>
              <a:gd name="connsiteY2951" fmla="*/ 1027586 h 4271829"/>
              <a:gd name="connsiteX2952" fmla="*/ 1362399 w 2439037"/>
              <a:gd name="connsiteY2952" fmla="*/ 1027529 h 4271829"/>
              <a:gd name="connsiteX2953" fmla="*/ 1337138 w 2439037"/>
              <a:gd name="connsiteY2953" fmla="*/ 976036 h 4271829"/>
              <a:gd name="connsiteX2954" fmla="*/ 1363875 w 2439037"/>
              <a:gd name="connsiteY2954" fmla="*/ 950319 h 4271829"/>
              <a:gd name="connsiteX2955" fmla="*/ 1363875 w 2439037"/>
              <a:gd name="connsiteY2955" fmla="*/ 970331 h 4271829"/>
              <a:gd name="connsiteX2956" fmla="*/ 1367123 w 2439037"/>
              <a:gd name="connsiteY2956" fmla="*/ 973588 h 4271829"/>
              <a:gd name="connsiteX2957" fmla="*/ 1370352 w 2439037"/>
              <a:gd name="connsiteY2957" fmla="*/ 970331 h 4271829"/>
              <a:gd name="connsiteX2958" fmla="*/ 1370352 w 2439037"/>
              <a:gd name="connsiteY2958" fmla="*/ 940910 h 4271829"/>
              <a:gd name="connsiteX2959" fmla="*/ 1367123 w 2439037"/>
              <a:gd name="connsiteY2959" fmla="*/ 937650 h 4271829"/>
              <a:gd name="connsiteX2960" fmla="*/ 1337653 w 2439037"/>
              <a:gd name="connsiteY2960" fmla="*/ 937650 h 4271829"/>
              <a:gd name="connsiteX2961" fmla="*/ 1334424 w 2439037"/>
              <a:gd name="connsiteY2961" fmla="*/ 940710 h 4271829"/>
              <a:gd name="connsiteX2962" fmla="*/ 1334424 w 2439037"/>
              <a:gd name="connsiteY2962" fmla="*/ 940910 h 4271829"/>
              <a:gd name="connsiteX2963" fmla="*/ 1337653 w 2439037"/>
              <a:gd name="connsiteY2963" fmla="*/ 944110 h 4271829"/>
              <a:gd name="connsiteX2964" fmla="*/ 1362037 w 2439037"/>
              <a:gd name="connsiteY2964" fmla="*/ 944110 h 4271829"/>
              <a:gd name="connsiteX2965" fmla="*/ 1328595 w 2439037"/>
              <a:gd name="connsiteY2965" fmla="*/ 985942 h 4271829"/>
              <a:gd name="connsiteX2966" fmla="*/ 1263939 w 2439037"/>
              <a:gd name="connsiteY2966" fmla="*/ 893620 h 4271829"/>
              <a:gd name="connsiteX2967" fmla="*/ 1308916 w 2439037"/>
              <a:gd name="connsiteY2967" fmla="*/ 920042 h 4271829"/>
              <a:gd name="connsiteX2968" fmla="*/ 1309478 w 2439037"/>
              <a:gd name="connsiteY2968" fmla="*/ 920042 h 4271829"/>
              <a:gd name="connsiteX2969" fmla="*/ 1312354 w 2439037"/>
              <a:gd name="connsiteY2969" fmla="*/ 923041 h 4271829"/>
              <a:gd name="connsiteX2970" fmla="*/ 1309021 w 2439037"/>
              <a:gd name="connsiteY2970" fmla="*/ 935050 h 4271829"/>
              <a:gd name="connsiteX2971" fmla="*/ 1298867 w 2439037"/>
              <a:gd name="connsiteY2971" fmla="*/ 950663 h 4271829"/>
              <a:gd name="connsiteX2972" fmla="*/ 1289609 w 2439037"/>
              <a:gd name="connsiteY2972" fmla="*/ 952814 h 4271829"/>
              <a:gd name="connsiteX2973" fmla="*/ 1287789 w 2439037"/>
              <a:gd name="connsiteY2973" fmla="*/ 953919 h 4271829"/>
              <a:gd name="connsiteX2974" fmla="*/ 1270321 w 2439037"/>
              <a:gd name="connsiteY2974" fmla="*/ 975436 h 4271829"/>
              <a:gd name="connsiteX2975" fmla="*/ 1263939 w 2439037"/>
              <a:gd name="connsiteY2975" fmla="*/ 893866 h 4271829"/>
              <a:gd name="connsiteX2976" fmla="*/ 1435103 w 2439037"/>
              <a:gd name="connsiteY2976" fmla="*/ 929251 h 4271829"/>
              <a:gd name="connsiteX2977" fmla="*/ 1374048 w 2439037"/>
              <a:gd name="connsiteY2977" fmla="*/ 842172 h 4271829"/>
              <a:gd name="connsiteX2978" fmla="*/ 1369152 w 2439037"/>
              <a:gd name="connsiteY2978" fmla="*/ 840470 h 4271829"/>
              <a:gd name="connsiteX2979" fmla="*/ 1342463 w 2439037"/>
              <a:gd name="connsiteY2979" fmla="*/ 836619 h 4271829"/>
              <a:gd name="connsiteX2980" fmla="*/ 1261091 w 2439037"/>
              <a:gd name="connsiteY2980" fmla="*/ 884914 h 4271829"/>
              <a:gd name="connsiteX2981" fmla="*/ 1258205 w 2439037"/>
              <a:gd name="connsiteY2981" fmla="*/ 890713 h 4271829"/>
              <a:gd name="connsiteX2982" fmla="*/ 1266054 w 2439037"/>
              <a:gd name="connsiteY2982" fmla="*/ 981142 h 4271829"/>
              <a:gd name="connsiteX2983" fmla="*/ 1268635 w 2439037"/>
              <a:gd name="connsiteY2983" fmla="*/ 984742 h 4271829"/>
              <a:gd name="connsiteX2984" fmla="*/ 1315650 w 2439037"/>
              <a:gd name="connsiteY2984" fmla="*/ 1017270 h 4271829"/>
              <a:gd name="connsiteX2985" fmla="*/ 1316584 w 2439037"/>
              <a:gd name="connsiteY2985" fmla="*/ 1017270 h 4271829"/>
              <a:gd name="connsiteX2986" fmla="*/ 1319736 w 2439037"/>
              <a:gd name="connsiteY2986" fmla="*/ 1014975 h 4271829"/>
              <a:gd name="connsiteX2987" fmla="*/ 1317650 w 2439037"/>
              <a:gd name="connsiteY2987" fmla="*/ 1011022 h 4271829"/>
              <a:gd name="connsiteX2988" fmla="*/ 1317507 w 2439037"/>
              <a:gd name="connsiteY2988" fmla="*/ 1011022 h 4271829"/>
              <a:gd name="connsiteX2989" fmla="*/ 1273635 w 2439037"/>
              <a:gd name="connsiteY2989" fmla="*/ 980589 h 4271829"/>
              <a:gd name="connsiteX2990" fmla="*/ 1291285 w 2439037"/>
              <a:gd name="connsiteY2990" fmla="*/ 959072 h 4271829"/>
              <a:gd name="connsiteX2991" fmla="*/ 1300515 w 2439037"/>
              <a:gd name="connsiteY2991" fmla="*/ 956967 h 4271829"/>
              <a:gd name="connsiteX2992" fmla="*/ 1301810 w 2439037"/>
              <a:gd name="connsiteY2992" fmla="*/ 956415 h 4271829"/>
              <a:gd name="connsiteX2993" fmla="*/ 1313621 w 2439037"/>
              <a:gd name="connsiteY2993" fmla="*/ 938603 h 4271829"/>
              <a:gd name="connsiteX2994" fmla="*/ 1317507 w 2439037"/>
              <a:gd name="connsiteY2994" fmla="*/ 920944 h 4271829"/>
              <a:gd name="connsiteX2995" fmla="*/ 1311154 w 2439037"/>
              <a:gd name="connsiteY2995" fmla="*/ 914182 h 4271829"/>
              <a:gd name="connsiteX2996" fmla="*/ 1265891 w 2439037"/>
              <a:gd name="connsiteY2996" fmla="*/ 887658 h 4271829"/>
              <a:gd name="connsiteX2997" fmla="*/ 1362694 w 2439037"/>
              <a:gd name="connsiteY2997" fmla="*/ 845172 h 4271829"/>
              <a:gd name="connsiteX2998" fmla="*/ 1342720 w 2439037"/>
              <a:gd name="connsiteY2998" fmla="*/ 889467 h 4271829"/>
              <a:gd name="connsiteX2999" fmla="*/ 1378753 w 2439037"/>
              <a:gd name="connsiteY2999" fmla="*/ 905127 h 4271829"/>
              <a:gd name="connsiteX3000" fmla="*/ 1379487 w 2439037"/>
              <a:gd name="connsiteY3000" fmla="*/ 905127 h 4271829"/>
              <a:gd name="connsiteX3001" fmla="*/ 1381716 w 2439037"/>
              <a:gd name="connsiteY3001" fmla="*/ 905127 h 4271829"/>
              <a:gd name="connsiteX3002" fmla="*/ 1384945 w 2439037"/>
              <a:gd name="connsiteY3002" fmla="*/ 910688 h 4271829"/>
              <a:gd name="connsiteX3003" fmla="*/ 1387726 w 2439037"/>
              <a:gd name="connsiteY3003" fmla="*/ 923697 h 4271829"/>
              <a:gd name="connsiteX3004" fmla="*/ 1390945 w 2439037"/>
              <a:gd name="connsiteY3004" fmla="*/ 926595 h 4271829"/>
              <a:gd name="connsiteX3005" fmla="*/ 1393812 w 2439037"/>
              <a:gd name="connsiteY3005" fmla="*/ 922995 h 4271829"/>
              <a:gd name="connsiteX3006" fmla="*/ 1390850 w 2439037"/>
              <a:gd name="connsiteY3006" fmla="*/ 909136 h 4271829"/>
              <a:gd name="connsiteX3007" fmla="*/ 1384287 w 2439037"/>
              <a:gd name="connsiteY3007" fmla="*/ 899322 h 4271829"/>
              <a:gd name="connsiteX3008" fmla="*/ 1377467 w 2439037"/>
              <a:gd name="connsiteY3008" fmla="*/ 898569 h 4271829"/>
              <a:gd name="connsiteX3009" fmla="*/ 1348626 w 2439037"/>
              <a:gd name="connsiteY3009" fmla="*/ 887853 h 4271829"/>
              <a:gd name="connsiteX3010" fmla="*/ 1348626 w 2439037"/>
              <a:gd name="connsiteY3010" fmla="*/ 887206 h 4271829"/>
              <a:gd name="connsiteX3011" fmla="*/ 1370066 w 2439037"/>
              <a:gd name="connsiteY3011" fmla="*/ 847232 h 4271829"/>
              <a:gd name="connsiteX3012" fmla="*/ 1428340 w 2439037"/>
              <a:gd name="connsiteY3012" fmla="*/ 928804 h 4271829"/>
              <a:gd name="connsiteX3013" fmla="*/ 1426597 w 2439037"/>
              <a:gd name="connsiteY3013" fmla="*/ 946063 h 4271829"/>
              <a:gd name="connsiteX3014" fmla="*/ 1429169 w 2439037"/>
              <a:gd name="connsiteY3014" fmla="*/ 949863 h 4271829"/>
              <a:gd name="connsiteX3015" fmla="*/ 1432960 w 2439037"/>
              <a:gd name="connsiteY3015" fmla="*/ 947463 h 4271829"/>
              <a:gd name="connsiteX3016" fmla="*/ 1432989 w 2439037"/>
              <a:gd name="connsiteY3016" fmla="*/ 947365 h 4271829"/>
              <a:gd name="connsiteX3017" fmla="*/ 1434836 w 2439037"/>
              <a:gd name="connsiteY3017" fmla="*/ 928897 h 4271829"/>
              <a:gd name="connsiteX3018" fmla="*/ 1623079 w 2439037"/>
              <a:gd name="connsiteY3018" fmla="*/ 1005916 h 4271829"/>
              <a:gd name="connsiteX3019" fmla="*/ 1623079 w 2439037"/>
              <a:gd name="connsiteY3019" fmla="*/ 1029929 h 4271829"/>
              <a:gd name="connsiteX3020" fmla="*/ 1623079 w 2439037"/>
              <a:gd name="connsiteY3020" fmla="*/ 1035187 h 4271829"/>
              <a:gd name="connsiteX3021" fmla="*/ 1626118 w 2439037"/>
              <a:gd name="connsiteY3021" fmla="*/ 1038444 h 4271829"/>
              <a:gd name="connsiteX3022" fmla="*/ 1626308 w 2439037"/>
              <a:gd name="connsiteY3022" fmla="*/ 1038444 h 4271829"/>
              <a:gd name="connsiteX3023" fmla="*/ 1655769 w 2439037"/>
              <a:gd name="connsiteY3023" fmla="*/ 1038444 h 4271829"/>
              <a:gd name="connsiteX3024" fmla="*/ 1658998 w 2439037"/>
              <a:gd name="connsiteY3024" fmla="*/ 1035187 h 4271829"/>
              <a:gd name="connsiteX3025" fmla="*/ 1655769 w 2439037"/>
              <a:gd name="connsiteY3025" fmla="*/ 1031986 h 4271829"/>
              <a:gd name="connsiteX3026" fmla="*/ 1631299 w 2439037"/>
              <a:gd name="connsiteY3026" fmla="*/ 1031986 h 4271829"/>
              <a:gd name="connsiteX3027" fmla="*/ 1662836 w 2439037"/>
              <a:gd name="connsiteY3027" fmla="*/ 973436 h 4271829"/>
              <a:gd name="connsiteX3028" fmla="*/ 1633061 w 2439037"/>
              <a:gd name="connsiteY3028" fmla="*/ 942464 h 4271829"/>
              <a:gd name="connsiteX3029" fmla="*/ 1628984 w 2439037"/>
              <a:gd name="connsiteY3029" fmla="*/ 944510 h 4271829"/>
              <a:gd name="connsiteX3030" fmla="*/ 1631032 w 2439037"/>
              <a:gd name="connsiteY3030" fmla="*/ 948663 h 4271829"/>
              <a:gd name="connsiteX3031" fmla="*/ 1656407 w 2439037"/>
              <a:gd name="connsiteY3031" fmla="*/ 999906 h 4271829"/>
              <a:gd name="connsiteX3032" fmla="*/ 1629547 w 2439037"/>
              <a:gd name="connsiteY3032" fmla="*/ 1025785 h 4271829"/>
              <a:gd name="connsiteX3033" fmla="*/ 1629547 w 2439037"/>
              <a:gd name="connsiteY3033" fmla="*/ 1005916 h 4271829"/>
              <a:gd name="connsiteX3034" fmla="*/ 1626308 w 2439037"/>
              <a:gd name="connsiteY3034" fmla="*/ 1002611 h 4271829"/>
              <a:gd name="connsiteX3035" fmla="*/ 1623079 w 2439037"/>
              <a:gd name="connsiteY3035" fmla="*/ 1005812 h 4271829"/>
              <a:gd name="connsiteX3036" fmla="*/ 1623079 w 2439037"/>
              <a:gd name="connsiteY3036" fmla="*/ 1005916 h 4271829"/>
              <a:gd name="connsiteX3037" fmla="*/ 1564243 w 2439037"/>
              <a:gd name="connsiteY3037" fmla="*/ 986142 h 4271829"/>
              <a:gd name="connsiteX3038" fmla="*/ 1595914 w 2439037"/>
              <a:gd name="connsiteY3038" fmla="*/ 1033834 h 4271829"/>
              <a:gd name="connsiteX3039" fmla="*/ 1596933 w 2439037"/>
              <a:gd name="connsiteY3039" fmla="*/ 1033834 h 4271829"/>
              <a:gd name="connsiteX3040" fmla="*/ 1599972 w 2439037"/>
              <a:gd name="connsiteY3040" fmla="*/ 1031586 h 4271829"/>
              <a:gd name="connsiteX3041" fmla="*/ 1598133 w 2439037"/>
              <a:gd name="connsiteY3041" fmla="*/ 1027586 h 4271829"/>
              <a:gd name="connsiteX3042" fmla="*/ 1598057 w 2439037"/>
              <a:gd name="connsiteY3042" fmla="*/ 1027529 h 4271829"/>
              <a:gd name="connsiteX3043" fmla="*/ 1572777 w 2439037"/>
              <a:gd name="connsiteY3043" fmla="*/ 976036 h 4271829"/>
              <a:gd name="connsiteX3044" fmla="*/ 1599523 w 2439037"/>
              <a:gd name="connsiteY3044" fmla="*/ 950319 h 4271829"/>
              <a:gd name="connsiteX3045" fmla="*/ 1599523 w 2439037"/>
              <a:gd name="connsiteY3045" fmla="*/ 970331 h 4271829"/>
              <a:gd name="connsiteX3046" fmla="*/ 1602743 w 2439037"/>
              <a:gd name="connsiteY3046" fmla="*/ 973588 h 4271829"/>
              <a:gd name="connsiteX3047" fmla="*/ 1605982 w 2439037"/>
              <a:gd name="connsiteY3047" fmla="*/ 970331 h 4271829"/>
              <a:gd name="connsiteX3048" fmla="*/ 1605982 w 2439037"/>
              <a:gd name="connsiteY3048" fmla="*/ 940910 h 4271829"/>
              <a:gd name="connsiteX3049" fmla="*/ 1602743 w 2439037"/>
              <a:gd name="connsiteY3049" fmla="*/ 937650 h 4271829"/>
              <a:gd name="connsiteX3050" fmla="*/ 1573273 w 2439037"/>
              <a:gd name="connsiteY3050" fmla="*/ 937650 h 4271829"/>
              <a:gd name="connsiteX3051" fmla="*/ 1570044 w 2439037"/>
              <a:gd name="connsiteY3051" fmla="*/ 940710 h 4271829"/>
              <a:gd name="connsiteX3052" fmla="*/ 1570044 w 2439037"/>
              <a:gd name="connsiteY3052" fmla="*/ 940910 h 4271829"/>
              <a:gd name="connsiteX3053" fmla="*/ 1573273 w 2439037"/>
              <a:gd name="connsiteY3053" fmla="*/ 944110 h 4271829"/>
              <a:gd name="connsiteX3054" fmla="*/ 1597676 w 2439037"/>
              <a:gd name="connsiteY3054" fmla="*/ 944110 h 4271829"/>
              <a:gd name="connsiteX3055" fmla="*/ 1564243 w 2439037"/>
              <a:gd name="connsiteY3055" fmla="*/ 985942 h 4271829"/>
              <a:gd name="connsiteX3056" fmla="*/ 1499568 w 2439037"/>
              <a:gd name="connsiteY3056" fmla="*/ 893620 h 4271829"/>
              <a:gd name="connsiteX3057" fmla="*/ 1544555 w 2439037"/>
              <a:gd name="connsiteY3057" fmla="*/ 920042 h 4271829"/>
              <a:gd name="connsiteX3058" fmla="*/ 1545098 w 2439037"/>
              <a:gd name="connsiteY3058" fmla="*/ 920042 h 4271829"/>
              <a:gd name="connsiteX3059" fmla="*/ 1547974 w 2439037"/>
              <a:gd name="connsiteY3059" fmla="*/ 923041 h 4271829"/>
              <a:gd name="connsiteX3060" fmla="*/ 1544650 w 2439037"/>
              <a:gd name="connsiteY3060" fmla="*/ 935050 h 4271829"/>
              <a:gd name="connsiteX3061" fmla="*/ 1534601 w 2439037"/>
              <a:gd name="connsiteY3061" fmla="*/ 950663 h 4271829"/>
              <a:gd name="connsiteX3062" fmla="*/ 1524876 w 2439037"/>
              <a:gd name="connsiteY3062" fmla="*/ 952814 h 4271829"/>
              <a:gd name="connsiteX3063" fmla="*/ 1523038 w 2439037"/>
              <a:gd name="connsiteY3063" fmla="*/ 953919 h 4271829"/>
              <a:gd name="connsiteX3064" fmla="*/ 1505769 w 2439037"/>
              <a:gd name="connsiteY3064" fmla="*/ 975436 h 4271829"/>
              <a:gd name="connsiteX3065" fmla="*/ 1499387 w 2439037"/>
              <a:gd name="connsiteY3065" fmla="*/ 893866 h 4271829"/>
              <a:gd name="connsiteX3066" fmla="*/ 1670742 w 2439037"/>
              <a:gd name="connsiteY3066" fmla="*/ 929251 h 4271829"/>
              <a:gd name="connsiteX3067" fmla="*/ 1609687 w 2439037"/>
              <a:gd name="connsiteY3067" fmla="*/ 842172 h 4271829"/>
              <a:gd name="connsiteX3068" fmla="*/ 1604781 w 2439037"/>
              <a:gd name="connsiteY3068" fmla="*/ 840470 h 4271829"/>
              <a:gd name="connsiteX3069" fmla="*/ 1578083 w 2439037"/>
              <a:gd name="connsiteY3069" fmla="*/ 836619 h 4271829"/>
              <a:gd name="connsiteX3070" fmla="*/ 1496606 w 2439037"/>
              <a:gd name="connsiteY3070" fmla="*/ 885207 h 4271829"/>
              <a:gd name="connsiteX3071" fmla="*/ 1493768 w 2439037"/>
              <a:gd name="connsiteY3071" fmla="*/ 891015 h 4271829"/>
              <a:gd name="connsiteX3072" fmla="*/ 1501616 w 2439037"/>
              <a:gd name="connsiteY3072" fmla="*/ 981437 h 4271829"/>
              <a:gd name="connsiteX3073" fmla="*/ 1504188 w 2439037"/>
              <a:gd name="connsiteY3073" fmla="*/ 985047 h 4271829"/>
              <a:gd name="connsiteX3074" fmla="*/ 1551308 w 2439037"/>
              <a:gd name="connsiteY3074" fmla="*/ 1017575 h 4271829"/>
              <a:gd name="connsiteX3075" fmla="*/ 1552232 w 2439037"/>
              <a:gd name="connsiteY3075" fmla="*/ 1017575 h 4271829"/>
              <a:gd name="connsiteX3076" fmla="*/ 1555309 w 2439037"/>
              <a:gd name="connsiteY3076" fmla="*/ 1014174 h 4271829"/>
              <a:gd name="connsiteX3077" fmla="*/ 1553166 w 2439037"/>
              <a:gd name="connsiteY3077" fmla="*/ 1011260 h 4271829"/>
              <a:gd name="connsiteX3078" fmla="*/ 1509179 w 2439037"/>
              <a:gd name="connsiteY3078" fmla="*/ 980894 h 4271829"/>
              <a:gd name="connsiteX3079" fmla="*/ 1526838 w 2439037"/>
              <a:gd name="connsiteY3079" fmla="*/ 959377 h 4271829"/>
              <a:gd name="connsiteX3080" fmla="*/ 1536068 w 2439037"/>
              <a:gd name="connsiteY3080" fmla="*/ 957225 h 4271829"/>
              <a:gd name="connsiteX3081" fmla="*/ 1538202 w 2439037"/>
              <a:gd name="connsiteY3081" fmla="*/ 956967 h 4271829"/>
              <a:gd name="connsiteX3082" fmla="*/ 1550118 w 2439037"/>
              <a:gd name="connsiteY3082" fmla="*/ 939157 h 4271829"/>
              <a:gd name="connsiteX3083" fmla="*/ 1553880 w 2439037"/>
              <a:gd name="connsiteY3083" fmla="*/ 921488 h 4271829"/>
              <a:gd name="connsiteX3084" fmla="*/ 1547613 w 2439037"/>
              <a:gd name="connsiteY3084" fmla="*/ 914734 h 4271829"/>
              <a:gd name="connsiteX3085" fmla="*/ 1502340 w 2439037"/>
              <a:gd name="connsiteY3085" fmla="*/ 888266 h 4271829"/>
              <a:gd name="connsiteX3086" fmla="*/ 1598504 w 2439037"/>
              <a:gd name="connsiteY3086" fmla="*/ 845172 h 4271829"/>
              <a:gd name="connsiteX3087" fmla="*/ 1578559 w 2439037"/>
              <a:gd name="connsiteY3087" fmla="*/ 889467 h 4271829"/>
              <a:gd name="connsiteX3088" fmla="*/ 1614564 w 2439037"/>
              <a:gd name="connsiteY3088" fmla="*/ 905127 h 4271829"/>
              <a:gd name="connsiteX3089" fmla="*/ 1615316 w 2439037"/>
              <a:gd name="connsiteY3089" fmla="*/ 905127 h 4271829"/>
              <a:gd name="connsiteX3090" fmla="*/ 1617621 w 2439037"/>
              <a:gd name="connsiteY3090" fmla="*/ 905127 h 4271829"/>
              <a:gd name="connsiteX3091" fmla="*/ 1620774 w 2439037"/>
              <a:gd name="connsiteY3091" fmla="*/ 910688 h 4271829"/>
              <a:gd name="connsiteX3092" fmla="*/ 1623555 w 2439037"/>
              <a:gd name="connsiteY3092" fmla="*/ 923697 h 4271829"/>
              <a:gd name="connsiteX3093" fmla="*/ 1626775 w 2439037"/>
              <a:gd name="connsiteY3093" fmla="*/ 926595 h 4271829"/>
              <a:gd name="connsiteX3094" fmla="*/ 1629623 w 2439037"/>
              <a:gd name="connsiteY3094" fmla="*/ 922995 h 4271829"/>
              <a:gd name="connsiteX3095" fmla="*/ 1626679 w 2439037"/>
              <a:gd name="connsiteY3095" fmla="*/ 909136 h 4271829"/>
              <a:gd name="connsiteX3096" fmla="*/ 1620212 w 2439037"/>
              <a:gd name="connsiteY3096" fmla="*/ 899322 h 4271829"/>
              <a:gd name="connsiteX3097" fmla="*/ 1613287 w 2439037"/>
              <a:gd name="connsiteY3097" fmla="*/ 898569 h 4271829"/>
              <a:gd name="connsiteX3098" fmla="*/ 1584455 w 2439037"/>
              <a:gd name="connsiteY3098" fmla="*/ 887853 h 4271829"/>
              <a:gd name="connsiteX3099" fmla="*/ 1584455 w 2439037"/>
              <a:gd name="connsiteY3099" fmla="*/ 887206 h 4271829"/>
              <a:gd name="connsiteX3100" fmla="*/ 1605906 w 2439037"/>
              <a:gd name="connsiteY3100" fmla="*/ 847232 h 4271829"/>
              <a:gd name="connsiteX3101" fmla="*/ 1664179 w 2439037"/>
              <a:gd name="connsiteY3101" fmla="*/ 928804 h 4271829"/>
              <a:gd name="connsiteX3102" fmla="*/ 1662436 w 2439037"/>
              <a:gd name="connsiteY3102" fmla="*/ 946063 h 4271829"/>
              <a:gd name="connsiteX3103" fmla="*/ 1665008 w 2439037"/>
              <a:gd name="connsiteY3103" fmla="*/ 949863 h 4271829"/>
              <a:gd name="connsiteX3104" fmla="*/ 1668761 w 2439037"/>
              <a:gd name="connsiteY3104" fmla="*/ 947463 h 4271829"/>
              <a:gd name="connsiteX3105" fmla="*/ 1668818 w 2439037"/>
              <a:gd name="connsiteY3105" fmla="*/ 947365 h 4271829"/>
              <a:gd name="connsiteX3106" fmla="*/ 1670647 w 2439037"/>
              <a:gd name="connsiteY3106" fmla="*/ 928897 h 4271829"/>
              <a:gd name="connsiteX3107" fmla="*/ 1858699 w 2439037"/>
              <a:gd name="connsiteY3107" fmla="*/ 1005916 h 4271829"/>
              <a:gd name="connsiteX3108" fmla="*/ 1858699 w 2439037"/>
              <a:gd name="connsiteY3108" fmla="*/ 1029929 h 4271829"/>
              <a:gd name="connsiteX3109" fmla="*/ 1858699 w 2439037"/>
              <a:gd name="connsiteY3109" fmla="*/ 1035187 h 4271829"/>
              <a:gd name="connsiteX3110" fmla="*/ 1861947 w 2439037"/>
              <a:gd name="connsiteY3110" fmla="*/ 1038444 h 4271829"/>
              <a:gd name="connsiteX3111" fmla="*/ 1891417 w 2439037"/>
              <a:gd name="connsiteY3111" fmla="*/ 1038444 h 4271829"/>
              <a:gd name="connsiteX3112" fmla="*/ 1894656 w 2439037"/>
              <a:gd name="connsiteY3112" fmla="*/ 1035187 h 4271829"/>
              <a:gd name="connsiteX3113" fmla="*/ 1891417 w 2439037"/>
              <a:gd name="connsiteY3113" fmla="*/ 1031986 h 4271829"/>
              <a:gd name="connsiteX3114" fmla="*/ 1866929 w 2439037"/>
              <a:gd name="connsiteY3114" fmla="*/ 1031986 h 4271829"/>
              <a:gd name="connsiteX3115" fmla="*/ 1898542 w 2439037"/>
              <a:gd name="connsiteY3115" fmla="*/ 973484 h 4271829"/>
              <a:gd name="connsiteX3116" fmla="*/ 1868795 w 2439037"/>
              <a:gd name="connsiteY3116" fmla="*/ 942464 h 4271829"/>
              <a:gd name="connsiteX3117" fmla="*/ 1864633 w 2439037"/>
              <a:gd name="connsiteY3117" fmla="*/ 944510 h 4271829"/>
              <a:gd name="connsiteX3118" fmla="*/ 1866652 w 2439037"/>
              <a:gd name="connsiteY3118" fmla="*/ 948663 h 4271829"/>
              <a:gd name="connsiteX3119" fmla="*/ 1892027 w 2439037"/>
              <a:gd name="connsiteY3119" fmla="*/ 999906 h 4271829"/>
              <a:gd name="connsiteX3120" fmla="*/ 1865186 w 2439037"/>
              <a:gd name="connsiteY3120" fmla="*/ 1025785 h 4271829"/>
              <a:gd name="connsiteX3121" fmla="*/ 1865186 w 2439037"/>
              <a:gd name="connsiteY3121" fmla="*/ 1005916 h 4271829"/>
              <a:gd name="connsiteX3122" fmla="*/ 1861947 w 2439037"/>
              <a:gd name="connsiteY3122" fmla="*/ 1002659 h 4271829"/>
              <a:gd name="connsiteX3123" fmla="*/ 1858699 w 2439037"/>
              <a:gd name="connsiteY3123" fmla="*/ 1005916 h 4271829"/>
              <a:gd name="connsiteX3124" fmla="*/ 1799873 w 2439037"/>
              <a:gd name="connsiteY3124" fmla="*/ 986142 h 4271829"/>
              <a:gd name="connsiteX3125" fmla="*/ 1831553 w 2439037"/>
              <a:gd name="connsiteY3125" fmla="*/ 1033834 h 4271829"/>
              <a:gd name="connsiteX3126" fmla="*/ 1832657 w 2439037"/>
              <a:gd name="connsiteY3126" fmla="*/ 1033834 h 4271829"/>
              <a:gd name="connsiteX3127" fmla="*/ 1835839 w 2439037"/>
              <a:gd name="connsiteY3127" fmla="*/ 1030529 h 4271829"/>
              <a:gd name="connsiteX3128" fmla="*/ 1833677 w 2439037"/>
              <a:gd name="connsiteY3128" fmla="*/ 1027529 h 4271829"/>
              <a:gd name="connsiteX3129" fmla="*/ 1808407 w 2439037"/>
              <a:gd name="connsiteY3129" fmla="*/ 976036 h 4271829"/>
              <a:gd name="connsiteX3130" fmla="*/ 1835153 w 2439037"/>
              <a:gd name="connsiteY3130" fmla="*/ 950319 h 4271829"/>
              <a:gd name="connsiteX3131" fmla="*/ 1835153 w 2439037"/>
              <a:gd name="connsiteY3131" fmla="*/ 970331 h 4271829"/>
              <a:gd name="connsiteX3132" fmla="*/ 1838411 w 2439037"/>
              <a:gd name="connsiteY3132" fmla="*/ 973588 h 4271829"/>
              <a:gd name="connsiteX3133" fmla="*/ 1841611 w 2439037"/>
              <a:gd name="connsiteY3133" fmla="*/ 970331 h 4271829"/>
              <a:gd name="connsiteX3134" fmla="*/ 1841611 w 2439037"/>
              <a:gd name="connsiteY3134" fmla="*/ 940910 h 4271829"/>
              <a:gd name="connsiteX3135" fmla="*/ 1838382 w 2439037"/>
              <a:gd name="connsiteY3135" fmla="*/ 937650 h 4271829"/>
              <a:gd name="connsiteX3136" fmla="*/ 1808931 w 2439037"/>
              <a:gd name="connsiteY3136" fmla="*/ 937650 h 4271829"/>
              <a:gd name="connsiteX3137" fmla="*/ 1805683 w 2439037"/>
              <a:gd name="connsiteY3137" fmla="*/ 940910 h 4271829"/>
              <a:gd name="connsiteX3138" fmla="*/ 1808931 w 2439037"/>
              <a:gd name="connsiteY3138" fmla="*/ 944110 h 4271829"/>
              <a:gd name="connsiteX3139" fmla="*/ 1833772 w 2439037"/>
              <a:gd name="connsiteY3139" fmla="*/ 944110 h 4271829"/>
              <a:gd name="connsiteX3140" fmla="*/ 1800244 w 2439037"/>
              <a:gd name="connsiteY3140" fmla="*/ 985942 h 4271829"/>
              <a:gd name="connsiteX3141" fmla="*/ 1735560 w 2439037"/>
              <a:gd name="connsiteY3141" fmla="*/ 893620 h 4271829"/>
              <a:gd name="connsiteX3142" fmla="*/ 1780661 w 2439037"/>
              <a:gd name="connsiteY3142" fmla="*/ 920042 h 4271829"/>
              <a:gd name="connsiteX3143" fmla="*/ 1781118 w 2439037"/>
              <a:gd name="connsiteY3143" fmla="*/ 920042 h 4271829"/>
              <a:gd name="connsiteX3144" fmla="*/ 1783985 w 2439037"/>
              <a:gd name="connsiteY3144" fmla="*/ 923041 h 4271829"/>
              <a:gd name="connsiteX3145" fmla="*/ 1780661 w 2439037"/>
              <a:gd name="connsiteY3145" fmla="*/ 935050 h 4271829"/>
              <a:gd name="connsiteX3146" fmla="*/ 1770593 w 2439037"/>
              <a:gd name="connsiteY3146" fmla="*/ 950663 h 4271829"/>
              <a:gd name="connsiteX3147" fmla="*/ 1761344 w 2439037"/>
              <a:gd name="connsiteY3147" fmla="*/ 952814 h 4271829"/>
              <a:gd name="connsiteX3148" fmla="*/ 1759515 w 2439037"/>
              <a:gd name="connsiteY3148" fmla="*/ 953919 h 4271829"/>
              <a:gd name="connsiteX3149" fmla="*/ 1741408 w 2439037"/>
              <a:gd name="connsiteY3149" fmla="*/ 975436 h 4271829"/>
              <a:gd name="connsiteX3150" fmla="*/ 1727635 w 2439037"/>
              <a:gd name="connsiteY3150" fmla="*/ 929251 h 4271829"/>
              <a:gd name="connsiteX3151" fmla="*/ 1735026 w 2439037"/>
              <a:gd name="connsiteY3151" fmla="*/ 894313 h 4271829"/>
              <a:gd name="connsiteX3152" fmla="*/ 1906362 w 2439037"/>
              <a:gd name="connsiteY3152" fmla="*/ 929251 h 4271829"/>
              <a:gd name="connsiteX3153" fmla="*/ 1845316 w 2439037"/>
              <a:gd name="connsiteY3153" fmla="*/ 842172 h 4271829"/>
              <a:gd name="connsiteX3154" fmla="*/ 1840401 w 2439037"/>
              <a:gd name="connsiteY3154" fmla="*/ 840470 h 4271829"/>
              <a:gd name="connsiteX3155" fmla="*/ 1813807 w 2439037"/>
              <a:gd name="connsiteY3155" fmla="*/ 836619 h 4271829"/>
              <a:gd name="connsiteX3156" fmla="*/ 1732159 w 2439037"/>
              <a:gd name="connsiteY3156" fmla="*/ 884914 h 4271829"/>
              <a:gd name="connsiteX3157" fmla="*/ 1729311 w 2439037"/>
              <a:gd name="connsiteY3157" fmla="*/ 890713 h 4271829"/>
              <a:gd name="connsiteX3158" fmla="*/ 1737141 w 2439037"/>
              <a:gd name="connsiteY3158" fmla="*/ 981142 h 4271829"/>
              <a:gd name="connsiteX3159" fmla="*/ 1739827 w 2439037"/>
              <a:gd name="connsiteY3159" fmla="*/ 984742 h 4271829"/>
              <a:gd name="connsiteX3160" fmla="*/ 1786938 w 2439037"/>
              <a:gd name="connsiteY3160" fmla="*/ 1017270 h 4271829"/>
              <a:gd name="connsiteX3161" fmla="*/ 1787871 w 2439037"/>
              <a:gd name="connsiteY3161" fmla="*/ 1017270 h 4271829"/>
              <a:gd name="connsiteX3162" fmla="*/ 1790938 w 2439037"/>
              <a:gd name="connsiteY3162" fmla="*/ 1013917 h 4271829"/>
              <a:gd name="connsiteX3163" fmla="*/ 1788786 w 2439037"/>
              <a:gd name="connsiteY3163" fmla="*/ 1011022 h 4271829"/>
              <a:gd name="connsiteX3164" fmla="*/ 1744913 w 2439037"/>
              <a:gd name="connsiteY3164" fmla="*/ 980589 h 4271829"/>
              <a:gd name="connsiteX3165" fmla="*/ 1762468 w 2439037"/>
              <a:gd name="connsiteY3165" fmla="*/ 959072 h 4271829"/>
              <a:gd name="connsiteX3166" fmla="*/ 1772145 w 2439037"/>
              <a:gd name="connsiteY3166" fmla="*/ 956967 h 4271829"/>
              <a:gd name="connsiteX3167" fmla="*/ 1773345 w 2439037"/>
              <a:gd name="connsiteY3167" fmla="*/ 956415 h 4271829"/>
              <a:gd name="connsiteX3168" fmla="*/ 1785290 w 2439037"/>
              <a:gd name="connsiteY3168" fmla="*/ 938603 h 4271829"/>
              <a:gd name="connsiteX3169" fmla="*/ 1789157 w 2439037"/>
              <a:gd name="connsiteY3169" fmla="*/ 920944 h 4271829"/>
              <a:gd name="connsiteX3170" fmla="*/ 1782785 w 2439037"/>
              <a:gd name="connsiteY3170" fmla="*/ 914182 h 4271829"/>
              <a:gd name="connsiteX3171" fmla="*/ 1737512 w 2439037"/>
              <a:gd name="connsiteY3171" fmla="*/ 887658 h 4271829"/>
              <a:gd name="connsiteX3172" fmla="*/ 1833772 w 2439037"/>
              <a:gd name="connsiteY3172" fmla="*/ 845172 h 4271829"/>
              <a:gd name="connsiteX3173" fmla="*/ 1813807 w 2439037"/>
              <a:gd name="connsiteY3173" fmla="*/ 889467 h 4271829"/>
              <a:gd name="connsiteX3174" fmla="*/ 1849841 w 2439037"/>
              <a:gd name="connsiteY3174" fmla="*/ 905127 h 4271829"/>
              <a:gd name="connsiteX3175" fmla="*/ 1850593 w 2439037"/>
              <a:gd name="connsiteY3175" fmla="*/ 905127 h 4271829"/>
              <a:gd name="connsiteX3176" fmla="*/ 1852908 w 2439037"/>
              <a:gd name="connsiteY3176" fmla="*/ 905127 h 4271829"/>
              <a:gd name="connsiteX3177" fmla="*/ 1856032 w 2439037"/>
              <a:gd name="connsiteY3177" fmla="*/ 910688 h 4271829"/>
              <a:gd name="connsiteX3178" fmla="*/ 1858909 w 2439037"/>
              <a:gd name="connsiteY3178" fmla="*/ 923697 h 4271829"/>
              <a:gd name="connsiteX3179" fmla="*/ 1862033 w 2439037"/>
              <a:gd name="connsiteY3179" fmla="*/ 926595 h 4271829"/>
              <a:gd name="connsiteX3180" fmla="*/ 1864909 w 2439037"/>
              <a:gd name="connsiteY3180" fmla="*/ 922995 h 4271829"/>
              <a:gd name="connsiteX3181" fmla="*/ 1861947 w 2439037"/>
              <a:gd name="connsiteY3181" fmla="*/ 909136 h 4271829"/>
              <a:gd name="connsiteX3182" fmla="*/ 1855470 w 2439037"/>
              <a:gd name="connsiteY3182" fmla="*/ 899322 h 4271829"/>
              <a:gd name="connsiteX3183" fmla="*/ 1848545 w 2439037"/>
              <a:gd name="connsiteY3183" fmla="*/ 898569 h 4271829"/>
              <a:gd name="connsiteX3184" fmla="*/ 1819818 w 2439037"/>
              <a:gd name="connsiteY3184" fmla="*/ 887853 h 4271829"/>
              <a:gd name="connsiteX3185" fmla="*/ 1819818 w 2439037"/>
              <a:gd name="connsiteY3185" fmla="*/ 887206 h 4271829"/>
              <a:gd name="connsiteX3186" fmla="*/ 1841259 w 2439037"/>
              <a:gd name="connsiteY3186" fmla="*/ 847232 h 4271829"/>
              <a:gd name="connsiteX3187" fmla="*/ 1899532 w 2439037"/>
              <a:gd name="connsiteY3187" fmla="*/ 928804 h 4271829"/>
              <a:gd name="connsiteX3188" fmla="*/ 1897885 w 2439037"/>
              <a:gd name="connsiteY3188" fmla="*/ 946063 h 4271829"/>
              <a:gd name="connsiteX3189" fmla="*/ 1899885 w 2439037"/>
              <a:gd name="connsiteY3189" fmla="*/ 950166 h 4271829"/>
              <a:gd name="connsiteX3190" fmla="*/ 1903990 w 2439037"/>
              <a:gd name="connsiteY3190" fmla="*/ 948165 h 4271829"/>
              <a:gd name="connsiteX3191" fmla="*/ 1904162 w 2439037"/>
              <a:gd name="connsiteY3191" fmla="*/ 947365 h 4271829"/>
              <a:gd name="connsiteX3192" fmla="*/ 1906009 w 2439037"/>
              <a:gd name="connsiteY3192" fmla="*/ 928897 h 4271829"/>
              <a:gd name="connsiteX3193" fmla="*/ 2094357 w 2439037"/>
              <a:gd name="connsiteY3193" fmla="*/ 1005916 h 4271829"/>
              <a:gd name="connsiteX3194" fmla="*/ 2094357 w 2439037"/>
              <a:gd name="connsiteY3194" fmla="*/ 1029929 h 4271829"/>
              <a:gd name="connsiteX3195" fmla="*/ 2094357 w 2439037"/>
              <a:gd name="connsiteY3195" fmla="*/ 1035187 h 4271829"/>
              <a:gd name="connsiteX3196" fmla="*/ 2097586 w 2439037"/>
              <a:gd name="connsiteY3196" fmla="*/ 1038444 h 4271829"/>
              <a:gd name="connsiteX3197" fmla="*/ 2127066 w 2439037"/>
              <a:gd name="connsiteY3197" fmla="*/ 1038444 h 4271829"/>
              <a:gd name="connsiteX3198" fmla="*/ 2130285 w 2439037"/>
              <a:gd name="connsiteY3198" fmla="*/ 1035387 h 4271829"/>
              <a:gd name="connsiteX3199" fmla="*/ 2130285 w 2439037"/>
              <a:gd name="connsiteY3199" fmla="*/ 1035187 h 4271829"/>
              <a:gd name="connsiteX3200" fmla="*/ 2127066 w 2439037"/>
              <a:gd name="connsiteY3200" fmla="*/ 1031986 h 4271829"/>
              <a:gd name="connsiteX3201" fmla="*/ 2102568 w 2439037"/>
              <a:gd name="connsiteY3201" fmla="*/ 1031986 h 4271829"/>
              <a:gd name="connsiteX3202" fmla="*/ 2134172 w 2439037"/>
              <a:gd name="connsiteY3202" fmla="*/ 973484 h 4271829"/>
              <a:gd name="connsiteX3203" fmla="*/ 2104415 w 2439037"/>
              <a:gd name="connsiteY3203" fmla="*/ 942464 h 4271829"/>
              <a:gd name="connsiteX3204" fmla="*/ 2100253 w 2439037"/>
              <a:gd name="connsiteY3204" fmla="*/ 944510 h 4271829"/>
              <a:gd name="connsiteX3205" fmla="*/ 2102292 w 2439037"/>
              <a:gd name="connsiteY3205" fmla="*/ 948663 h 4271829"/>
              <a:gd name="connsiteX3206" fmla="*/ 2127685 w 2439037"/>
              <a:gd name="connsiteY3206" fmla="*/ 999906 h 4271829"/>
              <a:gd name="connsiteX3207" fmla="*/ 2100815 w 2439037"/>
              <a:gd name="connsiteY3207" fmla="*/ 1025785 h 4271829"/>
              <a:gd name="connsiteX3208" fmla="*/ 2100815 w 2439037"/>
              <a:gd name="connsiteY3208" fmla="*/ 1005916 h 4271829"/>
              <a:gd name="connsiteX3209" fmla="*/ 2097681 w 2439037"/>
              <a:gd name="connsiteY3209" fmla="*/ 1002611 h 4271829"/>
              <a:gd name="connsiteX3210" fmla="*/ 2097586 w 2439037"/>
              <a:gd name="connsiteY3210" fmla="*/ 1002611 h 4271829"/>
              <a:gd name="connsiteX3211" fmla="*/ 2094357 w 2439037"/>
              <a:gd name="connsiteY3211" fmla="*/ 1005916 h 4271829"/>
              <a:gd name="connsiteX3212" fmla="*/ 2035511 w 2439037"/>
              <a:gd name="connsiteY3212" fmla="*/ 986142 h 4271829"/>
              <a:gd name="connsiteX3213" fmla="*/ 2067182 w 2439037"/>
              <a:gd name="connsiteY3213" fmla="*/ 1033834 h 4271829"/>
              <a:gd name="connsiteX3214" fmla="*/ 2068306 w 2439037"/>
              <a:gd name="connsiteY3214" fmla="*/ 1033834 h 4271829"/>
              <a:gd name="connsiteX3215" fmla="*/ 2071459 w 2439037"/>
              <a:gd name="connsiteY3215" fmla="*/ 1030529 h 4271829"/>
              <a:gd name="connsiteX3216" fmla="*/ 2069296 w 2439037"/>
              <a:gd name="connsiteY3216" fmla="*/ 1027529 h 4271829"/>
              <a:gd name="connsiteX3217" fmla="*/ 2044036 w 2439037"/>
              <a:gd name="connsiteY3217" fmla="*/ 976036 h 4271829"/>
              <a:gd name="connsiteX3218" fmla="*/ 2070782 w 2439037"/>
              <a:gd name="connsiteY3218" fmla="*/ 950319 h 4271829"/>
              <a:gd name="connsiteX3219" fmla="*/ 2070782 w 2439037"/>
              <a:gd name="connsiteY3219" fmla="*/ 970331 h 4271829"/>
              <a:gd name="connsiteX3220" fmla="*/ 2074011 w 2439037"/>
              <a:gd name="connsiteY3220" fmla="*/ 973588 h 4271829"/>
              <a:gd name="connsiteX3221" fmla="*/ 2077269 w 2439037"/>
              <a:gd name="connsiteY3221" fmla="*/ 970379 h 4271829"/>
              <a:gd name="connsiteX3222" fmla="*/ 2077269 w 2439037"/>
              <a:gd name="connsiteY3222" fmla="*/ 970331 h 4271829"/>
              <a:gd name="connsiteX3223" fmla="*/ 2077269 w 2439037"/>
              <a:gd name="connsiteY3223" fmla="*/ 940910 h 4271829"/>
              <a:gd name="connsiteX3224" fmla="*/ 2074030 w 2439037"/>
              <a:gd name="connsiteY3224" fmla="*/ 937650 h 4271829"/>
              <a:gd name="connsiteX3225" fmla="*/ 2044560 w 2439037"/>
              <a:gd name="connsiteY3225" fmla="*/ 937650 h 4271829"/>
              <a:gd name="connsiteX3226" fmla="*/ 2041331 w 2439037"/>
              <a:gd name="connsiteY3226" fmla="*/ 940910 h 4271829"/>
              <a:gd name="connsiteX3227" fmla="*/ 2044560 w 2439037"/>
              <a:gd name="connsiteY3227" fmla="*/ 944110 h 4271829"/>
              <a:gd name="connsiteX3228" fmla="*/ 2069039 w 2439037"/>
              <a:gd name="connsiteY3228" fmla="*/ 944110 h 4271829"/>
              <a:gd name="connsiteX3229" fmla="*/ 2035511 w 2439037"/>
              <a:gd name="connsiteY3229" fmla="*/ 985942 h 4271829"/>
              <a:gd name="connsiteX3230" fmla="*/ 1970837 w 2439037"/>
              <a:gd name="connsiteY3230" fmla="*/ 893620 h 4271829"/>
              <a:gd name="connsiteX3231" fmla="*/ 2015937 w 2439037"/>
              <a:gd name="connsiteY3231" fmla="*/ 920042 h 4271829"/>
              <a:gd name="connsiteX3232" fmla="*/ 2016480 w 2439037"/>
              <a:gd name="connsiteY3232" fmla="*/ 920042 h 4271829"/>
              <a:gd name="connsiteX3233" fmla="*/ 2019243 w 2439037"/>
              <a:gd name="connsiteY3233" fmla="*/ 923041 h 4271829"/>
              <a:gd name="connsiteX3234" fmla="*/ 2015937 w 2439037"/>
              <a:gd name="connsiteY3234" fmla="*/ 935050 h 4271829"/>
              <a:gd name="connsiteX3235" fmla="*/ 2005860 w 2439037"/>
              <a:gd name="connsiteY3235" fmla="*/ 950663 h 4271829"/>
              <a:gd name="connsiteX3236" fmla="*/ 1996173 w 2439037"/>
              <a:gd name="connsiteY3236" fmla="*/ 952814 h 4271829"/>
              <a:gd name="connsiteX3237" fmla="*/ 1994392 w 2439037"/>
              <a:gd name="connsiteY3237" fmla="*/ 953919 h 4271829"/>
              <a:gd name="connsiteX3238" fmla="*/ 1977028 w 2439037"/>
              <a:gd name="connsiteY3238" fmla="*/ 975436 h 4271829"/>
              <a:gd name="connsiteX3239" fmla="*/ 1963265 w 2439037"/>
              <a:gd name="connsiteY3239" fmla="*/ 929251 h 4271829"/>
              <a:gd name="connsiteX3240" fmla="*/ 1970675 w 2439037"/>
              <a:gd name="connsiteY3240" fmla="*/ 894313 h 4271829"/>
              <a:gd name="connsiteX3241" fmla="*/ 2142096 w 2439037"/>
              <a:gd name="connsiteY3241" fmla="*/ 929251 h 4271829"/>
              <a:gd name="connsiteX3242" fmla="*/ 2080946 w 2439037"/>
              <a:gd name="connsiteY3242" fmla="*/ 842172 h 4271829"/>
              <a:gd name="connsiteX3243" fmla="*/ 2076069 w 2439037"/>
              <a:gd name="connsiteY3243" fmla="*/ 840470 h 4271829"/>
              <a:gd name="connsiteX3244" fmla="*/ 1967893 w 2439037"/>
              <a:gd name="connsiteY3244" fmla="*/ 885207 h 4271829"/>
              <a:gd name="connsiteX3245" fmla="*/ 1965017 w 2439037"/>
              <a:gd name="connsiteY3245" fmla="*/ 891015 h 4271829"/>
              <a:gd name="connsiteX3246" fmla="*/ 1972875 w 2439037"/>
              <a:gd name="connsiteY3246" fmla="*/ 981437 h 4271829"/>
              <a:gd name="connsiteX3247" fmla="*/ 1975552 w 2439037"/>
              <a:gd name="connsiteY3247" fmla="*/ 985047 h 4271829"/>
              <a:gd name="connsiteX3248" fmla="*/ 2022567 w 2439037"/>
              <a:gd name="connsiteY3248" fmla="*/ 1017575 h 4271829"/>
              <a:gd name="connsiteX3249" fmla="*/ 2023500 w 2439037"/>
              <a:gd name="connsiteY3249" fmla="*/ 1017575 h 4271829"/>
              <a:gd name="connsiteX3250" fmla="*/ 2026644 w 2439037"/>
              <a:gd name="connsiteY3250" fmla="*/ 1015270 h 4271829"/>
              <a:gd name="connsiteX3251" fmla="*/ 2024415 w 2439037"/>
              <a:gd name="connsiteY3251" fmla="*/ 1011260 h 4271829"/>
              <a:gd name="connsiteX3252" fmla="*/ 1980562 w 2439037"/>
              <a:gd name="connsiteY3252" fmla="*/ 980894 h 4271829"/>
              <a:gd name="connsiteX3253" fmla="*/ 1998097 w 2439037"/>
              <a:gd name="connsiteY3253" fmla="*/ 959377 h 4271829"/>
              <a:gd name="connsiteX3254" fmla="*/ 2007336 w 2439037"/>
              <a:gd name="connsiteY3254" fmla="*/ 957225 h 4271829"/>
              <a:gd name="connsiteX3255" fmla="*/ 2009280 w 2439037"/>
              <a:gd name="connsiteY3255" fmla="*/ 956967 h 4271829"/>
              <a:gd name="connsiteX3256" fmla="*/ 2021195 w 2439037"/>
              <a:gd name="connsiteY3256" fmla="*/ 939157 h 4271829"/>
              <a:gd name="connsiteX3257" fmla="*/ 2025072 w 2439037"/>
              <a:gd name="connsiteY3257" fmla="*/ 921488 h 4271829"/>
              <a:gd name="connsiteX3258" fmla="*/ 2018690 w 2439037"/>
              <a:gd name="connsiteY3258" fmla="*/ 914734 h 4271829"/>
              <a:gd name="connsiteX3259" fmla="*/ 1973427 w 2439037"/>
              <a:gd name="connsiteY3259" fmla="*/ 888266 h 4271829"/>
              <a:gd name="connsiteX3260" fmla="*/ 2069678 w 2439037"/>
              <a:gd name="connsiteY3260" fmla="*/ 845172 h 4271829"/>
              <a:gd name="connsiteX3261" fmla="*/ 2049637 w 2439037"/>
              <a:gd name="connsiteY3261" fmla="*/ 889467 h 4271829"/>
              <a:gd name="connsiteX3262" fmla="*/ 2085680 w 2439037"/>
              <a:gd name="connsiteY3262" fmla="*/ 905127 h 4271829"/>
              <a:gd name="connsiteX3263" fmla="*/ 2086499 w 2439037"/>
              <a:gd name="connsiteY3263" fmla="*/ 905127 h 4271829"/>
              <a:gd name="connsiteX3264" fmla="*/ 2088718 w 2439037"/>
              <a:gd name="connsiteY3264" fmla="*/ 905127 h 4271829"/>
              <a:gd name="connsiteX3265" fmla="*/ 2091852 w 2439037"/>
              <a:gd name="connsiteY3265" fmla="*/ 910688 h 4271829"/>
              <a:gd name="connsiteX3266" fmla="*/ 2094729 w 2439037"/>
              <a:gd name="connsiteY3266" fmla="*/ 923697 h 4271829"/>
              <a:gd name="connsiteX3267" fmla="*/ 2097958 w 2439037"/>
              <a:gd name="connsiteY3267" fmla="*/ 926595 h 4271829"/>
              <a:gd name="connsiteX3268" fmla="*/ 2100815 w 2439037"/>
              <a:gd name="connsiteY3268" fmla="*/ 922995 h 4271829"/>
              <a:gd name="connsiteX3269" fmla="*/ 2097853 w 2439037"/>
              <a:gd name="connsiteY3269" fmla="*/ 909136 h 4271829"/>
              <a:gd name="connsiteX3270" fmla="*/ 2091404 w 2439037"/>
              <a:gd name="connsiteY3270" fmla="*/ 899322 h 4271829"/>
              <a:gd name="connsiteX3271" fmla="*/ 2084546 w 2439037"/>
              <a:gd name="connsiteY3271" fmla="*/ 898569 h 4271829"/>
              <a:gd name="connsiteX3272" fmla="*/ 2055752 w 2439037"/>
              <a:gd name="connsiteY3272" fmla="*/ 887853 h 4271829"/>
              <a:gd name="connsiteX3273" fmla="*/ 2055752 w 2439037"/>
              <a:gd name="connsiteY3273" fmla="*/ 887206 h 4271829"/>
              <a:gd name="connsiteX3274" fmla="*/ 2077069 w 2439037"/>
              <a:gd name="connsiteY3274" fmla="*/ 847232 h 4271829"/>
              <a:gd name="connsiteX3275" fmla="*/ 2135467 w 2439037"/>
              <a:gd name="connsiteY3275" fmla="*/ 928804 h 4271829"/>
              <a:gd name="connsiteX3276" fmla="*/ 2133695 w 2439037"/>
              <a:gd name="connsiteY3276" fmla="*/ 946063 h 4271829"/>
              <a:gd name="connsiteX3277" fmla="*/ 2136067 w 2439037"/>
              <a:gd name="connsiteY3277" fmla="*/ 949816 h 4271829"/>
              <a:gd name="connsiteX3278" fmla="*/ 2136191 w 2439037"/>
              <a:gd name="connsiteY3278" fmla="*/ 949863 h 4271829"/>
              <a:gd name="connsiteX3279" fmla="*/ 2139953 w 2439037"/>
              <a:gd name="connsiteY3279" fmla="*/ 947463 h 4271829"/>
              <a:gd name="connsiteX3280" fmla="*/ 2139972 w 2439037"/>
              <a:gd name="connsiteY3280" fmla="*/ 947365 h 4271829"/>
              <a:gd name="connsiteX3281" fmla="*/ 2141925 w 2439037"/>
              <a:gd name="connsiteY3281" fmla="*/ 928897 h 4271829"/>
              <a:gd name="connsiteX3282" fmla="*/ 2329986 w 2439037"/>
              <a:gd name="connsiteY3282" fmla="*/ 1005916 h 4271829"/>
              <a:gd name="connsiteX3283" fmla="*/ 2329986 w 2439037"/>
              <a:gd name="connsiteY3283" fmla="*/ 1029929 h 4271829"/>
              <a:gd name="connsiteX3284" fmla="*/ 2329986 w 2439037"/>
              <a:gd name="connsiteY3284" fmla="*/ 1035187 h 4271829"/>
              <a:gd name="connsiteX3285" fmla="*/ 2333206 w 2439037"/>
              <a:gd name="connsiteY3285" fmla="*/ 1038444 h 4271829"/>
              <a:gd name="connsiteX3286" fmla="*/ 2362686 w 2439037"/>
              <a:gd name="connsiteY3286" fmla="*/ 1038444 h 4271829"/>
              <a:gd name="connsiteX3287" fmla="*/ 2365914 w 2439037"/>
              <a:gd name="connsiteY3287" fmla="*/ 1035387 h 4271829"/>
              <a:gd name="connsiteX3288" fmla="*/ 2365914 w 2439037"/>
              <a:gd name="connsiteY3288" fmla="*/ 1035187 h 4271829"/>
              <a:gd name="connsiteX3289" fmla="*/ 2362686 w 2439037"/>
              <a:gd name="connsiteY3289" fmla="*/ 1031986 h 4271829"/>
              <a:gd name="connsiteX3290" fmla="*/ 2338292 w 2439037"/>
              <a:gd name="connsiteY3290" fmla="*/ 1031986 h 4271829"/>
              <a:gd name="connsiteX3291" fmla="*/ 2369820 w 2439037"/>
              <a:gd name="connsiteY3291" fmla="*/ 973436 h 4271829"/>
              <a:gd name="connsiteX3292" fmla="*/ 2340045 w 2439037"/>
              <a:gd name="connsiteY3292" fmla="*/ 942464 h 4271829"/>
              <a:gd name="connsiteX3293" fmla="*/ 2335892 w 2439037"/>
              <a:gd name="connsiteY3293" fmla="*/ 944510 h 4271829"/>
              <a:gd name="connsiteX3294" fmla="*/ 2337940 w 2439037"/>
              <a:gd name="connsiteY3294" fmla="*/ 948663 h 4271829"/>
              <a:gd name="connsiteX3295" fmla="*/ 2363315 w 2439037"/>
              <a:gd name="connsiteY3295" fmla="*/ 999906 h 4271829"/>
              <a:gd name="connsiteX3296" fmla="*/ 2336444 w 2439037"/>
              <a:gd name="connsiteY3296" fmla="*/ 1025785 h 4271829"/>
              <a:gd name="connsiteX3297" fmla="*/ 2336444 w 2439037"/>
              <a:gd name="connsiteY3297" fmla="*/ 1005916 h 4271829"/>
              <a:gd name="connsiteX3298" fmla="*/ 2333311 w 2439037"/>
              <a:gd name="connsiteY3298" fmla="*/ 1002611 h 4271829"/>
              <a:gd name="connsiteX3299" fmla="*/ 2333206 w 2439037"/>
              <a:gd name="connsiteY3299" fmla="*/ 1002611 h 4271829"/>
              <a:gd name="connsiteX3300" fmla="*/ 2329986 w 2439037"/>
              <a:gd name="connsiteY3300" fmla="*/ 1005916 h 4271829"/>
              <a:gd name="connsiteX3301" fmla="*/ 2271236 w 2439037"/>
              <a:gd name="connsiteY3301" fmla="*/ 986142 h 4271829"/>
              <a:gd name="connsiteX3302" fmla="*/ 2302907 w 2439037"/>
              <a:gd name="connsiteY3302" fmla="*/ 1033834 h 4271829"/>
              <a:gd name="connsiteX3303" fmla="*/ 2303936 w 2439037"/>
              <a:gd name="connsiteY3303" fmla="*/ 1033834 h 4271829"/>
              <a:gd name="connsiteX3304" fmla="*/ 2306993 w 2439037"/>
              <a:gd name="connsiteY3304" fmla="*/ 1031586 h 4271829"/>
              <a:gd name="connsiteX3305" fmla="*/ 2305088 w 2439037"/>
              <a:gd name="connsiteY3305" fmla="*/ 1027586 h 4271829"/>
              <a:gd name="connsiteX3306" fmla="*/ 2304964 w 2439037"/>
              <a:gd name="connsiteY3306" fmla="*/ 1027529 h 4271829"/>
              <a:gd name="connsiteX3307" fmla="*/ 2279695 w 2439037"/>
              <a:gd name="connsiteY3307" fmla="*/ 976036 h 4271829"/>
              <a:gd name="connsiteX3308" fmla="*/ 2306441 w 2439037"/>
              <a:gd name="connsiteY3308" fmla="*/ 950319 h 4271829"/>
              <a:gd name="connsiteX3309" fmla="*/ 2306441 w 2439037"/>
              <a:gd name="connsiteY3309" fmla="*/ 970331 h 4271829"/>
              <a:gd name="connsiteX3310" fmla="*/ 2309670 w 2439037"/>
              <a:gd name="connsiteY3310" fmla="*/ 973588 h 4271829"/>
              <a:gd name="connsiteX3311" fmla="*/ 2312898 w 2439037"/>
              <a:gd name="connsiteY3311" fmla="*/ 970331 h 4271829"/>
              <a:gd name="connsiteX3312" fmla="*/ 2312898 w 2439037"/>
              <a:gd name="connsiteY3312" fmla="*/ 940910 h 4271829"/>
              <a:gd name="connsiteX3313" fmla="*/ 2309841 w 2439037"/>
              <a:gd name="connsiteY3313" fmla="*/ 937650 h 4271829"/>
              <a:gd name="connsiteX3314" fmla="*/ 2309670 w 2439037"/>
              <a:gd name="connsiteY3314" fmla="*/ 937650 h 4271829"/>
              <a:gd name="connsiteX3315" fmla="*/ 2280199 w 2439037"/>
              <a:gd name="connsiteY3315" fmla="*/ 937650 h 4271829"/>
              <a:gd name="connsiteX3316" fmla="*/ 2276970 w 2439037"/>
              <a:gd name="connsiteY3316" fmla="*/ 940910 h 4271829"/>
              <a:gd name="connsiteX3317" fmla="*/ 2280199 w 2439037"/>
              <a:gd name="connsiteY3317" fmla="*/ 944110 h 4271829"/>
              <a:gd name="connsiteX3318" fmla="*/ 2304859 w 2439037"/>
              <a:gd name="connsiteY3318" fmla="*/ 944110 h 4271829"/>
              <a:gd name="connsiteX3319" fmla="*/ 2271436 w 2439037"/>
              <a:gd name="connsiteY3319" fmla="*/ 985942 h 4271829"/>
              <a:gd name="connsiteX3320" fmla="*/ 2206752 w 2439037"/>
              <a:gd name="connsiteY3320" fmla="*/ 893620 h 4271829"/>
              <a:gd name="connsiteX3321" fmla="*/ 2251834 w 2439037"/>
              <a:gd name="connsiteY3321" fmla="*/ 920042 h 4271829"/>
              <a:gd name="connsiteX3322" fmla="*/ 2252396 w 2439037"/>
              <a:gd name="connsiteY3322" fmla="*/ 920042 h 4271829"/>
              <a:gd name="connsiteX3323" fmla="*/ 2255168 w 2439037"/>
              <a:gd name="connsiteY3323" fmla="*/ 923041 h 4271829"/>
              <a:gd name="connsiteX3324" fmla="*/ 2251948 w 2439037"/>
              <a:gd name="connsiteY3324" fmla="*/ 935050 h 4271829"/>
              <a:gd name="connsiteX3325" fmla="*/ 2241785 w 2439037"/>
              <a:gd name="connsiteY3325" fmla="*/ 950663 h 4271829"/>
              <a:gd name="connsiteX3326" fmla="*/ 2232527 w 2439037"/>
              <a:gd name="connsiteY3326" fmla="*/ 952814 h 4271829"/>
              <a:gd name="connsiteX3327" fmla="*/ 2230708 w 2439037"/>
              <a:gd name="connsiteY3327" fmla="*/ 953919 h 4271829"/>
              <a:gd name="connsiteX3328" fmla="*/ 2212486 w 2439037"/>
              <a:gd name="connsiteY3328" fmla="*/ 975436 h 4271829"/>
              <a:gd name="connsiteX3329" fmla="*/ 2206133 w 2439037"/>
              <a:gd name="connsiteY3329" fmla="*/ 893866 h 4271829"/>
              <a:gd name="connsiteX3330" fmla="*/ 2377754 w 2439037"/>
              <a:gd name="connsiteY3330" fmla="*/ 929251 h 4271829"/>
              <a:gd name="connsiteX3331" fmla="*/ 2316604 w 2439037"/>
              <a:gd name="connsiteY3331" fmla="*/ 842172 h 4271829"/>
              <a:gd name="connsiteX3332" fmla="*/ 2311699 w 2439037"/>
              <a:gd name="connsiteY3332" fmla="*/ 840470 h 4271829"/>
              <a:gd name="connsiteX3333" fmla="*/ 2285095 w 2439037"/>
              <a:gd name="connsiteY3333" fmla="*/ 836619 h 4271829"/>
              <a:gd name="connsiteX3334" fmla="*/ 2203247 w 2439037"/>
              <a:gd name="connsiteY3334" fmla="*/ 884914 h 4271829"/>
              <a:gd name="connsiteX3335" fmla="*/ 2200304 w 2439037"/>
              <a:gd name="connsiteY3335" fmla="*/ 890713 h 4271829"/>
              <a:gd name="connsiteX3336" fmla="*/ 2192065 w 2439037"/>
              <a:gd name="connsiteY3336" fmla="*/ 928994 h 4271829"/>
              <a:gd name="connsiteX3337" fmla="*/ 2208228 w 2439037"/>
              <a:gd name="connsiteY3337" fmla="*/ 981142 h 4271829"/>
              <a:gd name="connsiteX3338" fmla="*/ 2210838 w 2439037"/>
              <a:gd name="connsiteY3338" fmla="*/ 984742 h 4271829"/>
              <a:gd name="connsiteX3339" fmla="*/ 2257844 w 2439037"/>
              <a:gd name="connsiteY3339" fmla="*/ 1017270 h 4271829"/>
              <a:gd name="connsiteX3340" fmla="*/ 2258777 w 2439037"/>
              <a:gd name="connsiteY3340" fmla="*/ 1017270 h 4271829"/>
              <a:gd name="connsiteX3341" fmla="*/ 2261902 w 2439037"/>
              <a:gd name="connsiteY3341" fmla="*/ 1014975 h 4271829"/>
              <a:gd name="connsiteX3342" fmla="*/ 2259702 w 2439037"/>
              <a:gd name="connsiteY3342" fmla="*/ 1011022 h 4271829"/>
              <a:gd name="connsiteX3343" fmla="*/ 2215810 w 2439037"/>
              <a:gd name="connsiteY3343" fmla="*/ 980589 h 4271829"/>
              <a:gd name="connsiteX3344" fmla="*/ 2233374 w 2439037"/>
              <a:gd name="connsiteY3344" fmla="*/ 959072 h 4271829"/>
              <a:gd name="connsiteX3345" fmla="*/ 2243061 w 2439037"/>
              <a:gd name="connsiteY3345" fmla="*/ 956967 h 4271829"/>
              <a:gd name="connsiteX3346" fmla="*/ 2244366 w 2439037"/>
              <a:gd name="connsiteY3346" fmla="*/ 956415 h 4271829"/>
              <a:gd name="connsiteX3347" fmla="*/ 2256168 w 2439037"/>
              <a:gd name="connsiteY3347" fmla="*/ 938603 h 4271829"/>
              <a:gd name="connsiteX3348" fmla="*/ 2260073 w 2439037"/>
              <a:gd name="connsiteY3348" fmla="*/ 920944 h 4271829"/>
              <a:gd name="connsiteX3349" fmla="*/ 2253701 w 2439037"/>
              <a:gd name="connsiteY3349" fmla="*/ 914182 h 4271829"/>
              <a:gd name="connsiteX3350" fmla="*/ 2208428 w 2439037"/>
              <a:gd name="connsiteY3350" fmla="*/ 887658 h 4271829"/>
              <a:gd name="connsiteX3351" fmla="*/ 2304650 w 2439037"/>
              <a:gd name="connsiteY3351" fmla="*/ 844623 h 4271829"/>
              <a:gd name="connsiteX3352" fmla="*/ 2284723 w 2439037"/>
              <a:gd name="connsiteY3352" fmla="*/ 888866 h 4271829"/>
              <a:gd name="connsiteX3353" fmla="*/ 2320652 w 2439037"/>
              <a:gd name="connsiteY3353" fmla="*/ 904573 h 4271829"/>
              <a:gd name="connsiteX3354" fmla="*/ 2321481 w 2439037"/>
              <a:gd name="connsiteY3354" fmla="*/ 904573 h 4271829"/>
              <a:gd name="connsiteX3355" fmla="*/ 2323700 w 2439037"/>
              <a:gd name="connsiteY3355" fmla="*/ 904573 h 4271829"/>
              <a:gd name="connsiteX3356" fmla="*/ 2326834 w 2439037"/>
              <a:gd name="connsiteY3356" fmla="*/ 910135 h 4271829"/>
              <a:gd name="connsiteX3357" fmla="*/ 2329710 w 2439037"/>
              <a:gd name="connsiteY3357" fmla="*/ 923144 h 4271829"/>
              <a:gd name="connsiteX3358" fmla="*/ 2332939 w 2439037"/>
              <a:gd name="connsiteY3358" fmla="*/ 925995 h 4271829"/>
              <a:gd name="connsiteX3359" fmla="*/ 2335816 w 2439037"/>
              <a:gd name="connsiteY3359" fmla="*/ 922441 h 4271829"/>
              <a:gd name="connsiteX3360" fmla="*/ 2332758 w 2439037"/>
              <a:gd name="connsiteY3360" fmla="*/ 908573 h 4271829"/>
              <a:gd name="connsiteX3361" fmla="*/ 2326281 w 2439037"/>
              <a:gd name="connsiteY3361" fmla="*/ 898773 h 4271829"/>
              <a:gd name="connsiteX3362" fmla="*/ 2319452 w 2439037"/>
              <a:gd name="connsiteY3362" fmla="*/ 898020 h 4271829"/>
              <a:gd name="connsiteX3363" fmla="*/ 2290629 w 2439037"/>
              <a:gd name="connsiteY3363" fmla="*/ 887313 h 4271829"/>
              <a:gd name="connsiteX3364" fmla="*/ 2290629 w 2439037"/>
              <a:gd name="connsiteY3364" fmla="*/ 886653 h 4271829"/>
              <a:gd name="connsiteX3365" fmla="*/ 2311975 w 2439037"/>
              <a:gd name="connsiteY3365" fmla="*/ 846678 h 4271829"/>
              <a:gd name="connsiteX3366" fmla="*/ 2370344 w 2439037"/>
              <a:gd name="connsiteY3366" fmla="*/ 928241 h 4271829"/>
              <a:gd name="connsiteX3367" fmla="*/ 2368601 w 2439037"/>
              <a:gd name="connsiteY3367" fmla="*/ 945510 h 4271829"/>
              <a:gd name="connsiteX3368" fmla="*/ 2370972 w 2439037"/>
              <a:gd name="connsiteY3368" fmla="*/ 949263 h 4271829"/>
              <a:gd name="connsiteX3369" fmla="*/ 2371096 w 2439037"/>
              <a:gd name="connsiteY3369" fmla="*/ 949319 h 4271829"/>
              <a:gd name="connsiteX3370" fmla="*/ 2374954 w 2439037"/>
              <a:gd name="connsiteY3370" fmla="*/ 946863 h 4271829"/>
              <a:gd name="connsiteX3371" fmla="*/ 2374973 w 2439037"/>
              <a:gd name="connsiteY3371" fmla="*/ 946817 h 4271829"/>
              <a:gd name="connsiteX3372" fmla="*/ 2376831 w 2439037"/>
              <a:gd name="connsiteY3372" fmla="*/ 928349 h 4271829"/>
              <a:gd name="connsiteX3373" fmla="*/ 326927 w 2439037"/>
              <a:gd name="connsiteY3373" fmla="*/ 1241574 h 4271829"/>
              <a:gd name="connsiteX3374" fmla="*/ 326927 w 2439037"/>
              <a:gd name="connsiteY3374" fmla="*/ 1271045 h 4271829"/>
              <a:gd name="connsiteX3375" fmla="*/ 330165 w 2439037"/>
              <a:gd name="connsiteY3375" fmla="*/ 1274255 h 4271829"/>
              <a:gd name="connsiteX3376" fmla="*/ 359626 w 2439037"/>
              <a:gd name="connsiteY3376" fmla="*/ 1274255 h 4271829"/>
              <a:gd name="connsiteX3377" fmla="*/ 362855 w 2439037"/>
              <a:gd name="connsiteY3377" fmla="*/ 1271045 h 4271829"/>
              <a:gd name="connsiteX3378" fmla="*/ 359826 w 2439037"/>
              <a:gd name="connsiteY3378" fmla="*/ 1267797 h 4271829"/>
              <a:gd name="connsiteX3379" fmla="*/ 359626 w 2439037"/>
              <a:gd name="connsiteY3379" fmla="*/ 1267797 h 4271829"/>
              <a:gd name="connsiteX3380" fmla="*/ 335251 w 2439037"/>
              <a:gd name="connsiteY3380" fmla="*/ 1267797 h 4271829"/>
              <a:gd name="connsiteX3381" fmla="*/ 366036 w 2439037"/>
              <a:gd name="connsiteY3381" fmla="*/ 1208694 h 4271829"/>
              <a:gd name="connsiteX3382" fmla="*/ 337385 w 2439037"/>
              <a:gd name="connsiteY3382" fmla="*/ 1178662 h 4271829"/>
              <a:gd name="connsiteX3383" fmla="*/ 333204 w 2439037"/>
              <a:gd name="connsiteY3383" fmla="*/ 1180672 h 4271829"/>
              <a:gd name="connsiteX3384" fmla="*/ 335251 w 2439037"/>
              <a:gd name="connsiteY3384" fmla="*/ 1184824 h 4271829"/>
              <a:gd name="connsiteX3385" fmla="*/ 360626 w 2439037"/>
              <a:gd name="connsiteY3385" fmla="*/ 1236117 h 4271829"/>
              <a:gd name="connsiteX3386" fmla="*/ 333784 w 2439037"/>
              <a:gd name="connsiteY3386" fmla="*/ 1261986 h 4271829"/>
              <a:gd name="connsiteX3387" fmla="*/ 333784 w 2439037"/>
              <a:gd name="connsiteY3387" fmla="*/ 1242022 h 4271829"/>
              <a:gd name="connsiteX3388" fmla="*/ 330727 w 2439037"/>
              <a:gd name="connsiteY3388" fmla="*/ 1238765 h 4271829"/>
              <a:gd name="connsiteX3389" fmla="*/ 330527 w 2439037"/>
              <a:gd name="connsiteY3389" fmla="*/ 1238765 h 4271829"/>
              <a:gd name="connsiteX3390" fmla="*/ 327298 w 2439037"/>
              <a:gd name="connsiteY3390" fmla="*/ 1242022 h 4271829"/>
              <a:gd name="connsiteX3391" fmla="*/ 268471 w 2439037"/>
              <a:gd name="connsiteY3391" fmla="*/ 1222248 h 4271829"/>
              <a:gd name="connsiteX3392" fmla="*/ 300151 w 2439037"/>
              <a:gd name="connsiteY3392" fmla="*/ 1269892 h 4271829"/>
              <a:gd name="connsiteX3393" fmla="*/ 301247 w 2439037"/>
              <a:gd name="connsiteY3393" fmla="*/ 1269892 h 4271829"/>
              <a:gd name="connsiteX3394" fmla="*/ 304429 w 2439037"/>
              <a:gd name="connsiteY3394" fmla="*/ 1266644 h 4271829"/>
              <a:gd name="connsiteX3395" fmla="*/ 302276 w 2439037"/>
              <a:gd name="connsiteY3395" fmla="*/ 1263644 h 4271829"/>
              <a:gd name="connsiteX3396" fmla="*/ 276996 w 2439037"/>
              <a:gd name="connsiteY3396" fmla="*/ 1212152 h 4271829"/>
              <a:gd name="connsiteX3397" fmla="*/ 303752 w 2439037"/>
              <a:gd name="connsiteY3397" fmla="*/ 1186425 h 4271829"/>
              <a:gd name="connsiteX3398" fmla="*/ 303752 w 2439037"/>
              <a:gd name="connsiteY3398" fmla="*/ 1206399 h 4271829"/>
              <a:gd name="connsiteX3399" fmla="*/ 306981 w 2439037"/>
              <a:gd name="connsiteY3399" fmla="*/ 1209599 h 4271829"/>
              <a:gd name="connsiteX3400" fmla="*/ 309658 w 2439037"/>
              <a:gd name="connsiteY3400" fmla="*/ 1206399 h 4271829"/>
              <a:gd name="connsiteX3401" fmla="*/ 309658 w 2439037"/>
              <a:gd name="connsiteY3401" fmla="*/ 1176919 h 4271829"/>
              <a:gd name="connsiteX3402" fmla="*/ 306428 w 2439037"/>
              <a:gd name="connsiteY3402" fmla="*/ 1173661 h 4271829"/>
              <a:gd name="connsiteX3403" fmla="*/ 277158 w 2439037"/>
              <a:gd name="connsiteY3403" fmla="*/ 1173661 h 4271829"/>
              <a:gd name="connsiteX3404" fmla="*/ 273901 w 2439037"/>
              <a:gd name="connsiteY3404" fmla="*/ 1176919 h 4271829"/>
              <a:gd name="connsiteX3405" fmla="*/ 277130 w 2439037"/>
              <a:gd name="connsiteY3405" fmla="*/ 1180119 h 4271829"/>
              <a:gd name="connsiteX3406" fmla="*/ 277158 w 2439037"/>
              <a:gd name="connsiteY3406" fmla="*/ 1180119 h 4271829"/>
              <a:gd name="connsiteX3407" fmla="*/ 301628 w 2439037"/>
              <a:gd name="connsiteY3407" fmla="*/ 1180119 h 4271829"/>
              <a:gd name="connsiteX3408" fmla="*/ 268091 w 2439037"/>
              <a:gd name="connsiteY3408" fmla="*/ 1221953 h 4271829"/>
              <a:gd name="connsiteX3409" fmla="*/ 203445 w 2439037"/>
              <a:gd name="connsiteY3409" fmla="*/ 1129627 h 4271829"/>
              <a:gd name="connsiteX3410" fmla="*/ 248507 w 2439037"/>
              <a:gd name="connsiteY3410" fmla="*/ 1156049 h 4271829"/>
              <a:gd name="connsiteX3411" fmla="*/ 249050 w 2439037"/>
              <a:gd name="connsiteY3411" fmla="*/ 1156049 h 4271829"/>
              <a:gd name="connsiteX3412" fmla="*/ 251831 w 2439037"/>
              <a:gd name="connsiteY3412" fmla="*/ 1159050 h 4271829"/>
              <a:gd name="connsiteX3413" fmla="*/ 248507 w 2439037"/>
              <a:gd name="connsiteY3413" fmla="*/ 1171061 h 4271829"/>
              <a:gd name="connsiteX3414" fmla="*/ 238439 w 2439037"/>
              <a:gd name="connsiteY3414" fmla="*/ 1186672 h 4271829"/>
              <a:gd name="connsiteX3415" fmla="*/ 228733 w 2439037"/>
              <a:gd name="connsiteY3415" fmla="*/ 1188825 h 4271829"/>
              <a:gd name="connsiteX3416" fmla="*/ 226980 w 2439037"/>
              <a:gd name="connsiteY3416" fmla="*/ 1189930 h 4271829"/>
              <a:gd name="connsiteX3417" fmla="*/ 209798 w 2439037"/>
              <a:gd name="connsiteY3417" fmla="*/ 1210999 h 4271829"/>
              <a:gd name="connsiteX3418" fmla="*/ 203445 w 2439037"/>
              <a:gd name="connsiteY3418" fmla="*/ 1129322 h 4271829"/>
              <a:gd name="connsiteX3419" fmla="*/ 374313 w 2439037"/>
              <a:gd name="connsiteY3419" fmla="*/ 1164603 h 4271829"/>
              <a:gd name="connsiteX3420" fmla="*/ 313163 w 2439037"/>
              <a:gd name="connsiteY3420" fmla="*/ 1077525 h 4271829"/>
              <a:gd name="connsiteX3421" fmla="*/ 308277 w 2439037"/>
              <a:gd name="connsiteY3421" fmla="*/ 1075830 h 4271829"/>
              <a:gd name="connsiteX3422" fmla="*/ 281683 w 2439037"/>
              <a:gd name="connsiteY3422" fmla="*/ 1071972 h 4271829"/>
              <a:gd name="connsiteX3423" fmla="*/ 200206 w 2439037"/>
              <a:gd name="connsiteY3423" fmla="*/ 1120664 h 4271829"/>
              <a:gd name="connsiteX3424" fmla="*/ 197225 w 2439037"/>
              <a:gd name="connsiteY3424" fmla="*/ 1126474 h 4271829"/>
              <a:gd name="connsiteX3425" fmla="*/ 205092 w 2439037"/>
              <a:gd name="connsiteY3425" fmla="*/ 1216800 h 4271829"/>
              <a:gd name="connsiteX3426" fmla="*/ 207769 w 2439037"/>
              <a:gd name="connsiteY3426" fmla="*/ 1220400 h 4271829"/>
              <a:gd name="connsiteX3427" fmla="*/ 254784 w 2439037"/>
              <a:gd name="connsiteY3427" fmla="*/ 1252928 h 4271829"/>
              <a:gd name="connsiteX3428" fmla="*/ 255708 w 2439037"/>
              <a:gd name="connsiteY3428" fmla="*/ 1252928 h 4271829"/>
              <a:gd name="connsiteX3429" fmla="*/ 258785 w 2439037"/>
              <a:gd name="connsiteY3429" fmla="*/ 1249528 h 4271829"/>
              <a:gd name="connsiteX3430" fmla="*/ 256632 w 2439037"/>
              <a:gd name="connsiteY3430" fmla="*/ 1246623 h 4271829"/>
              <a:gd name="connsiteX3431" fmla="*/ 212770 w 2439037"/>
              <a:gd name="connsiteY3431" fmla="*/ 1216247 h 4271829"/>
              <a:gd name="connsiteX3432" fmla="*/ 230314 w 2439037"/>
              <a:gd name="connsiteY3432" fmla="*/ 1194730 h 4271829"/>
              <a:gd name="connsiteX3433" fmla="*/ 239544 w 2439037"/>
              <a:gd name="connsiteY3433" fmla="*/ 1192578 h 4271829"/>
              <a:gd name="connsiteX3434" fmla="*/ 240849 w 2439037"/>
              <a:gd name="connsiteY3434" fmla="*/ 1192025 h 4271829"/>
              <a:gd name="connsiteX3435" fmla="*/ 254232 w 2439037"/>
              <a:gd name="connsiteY3435" fmla="*/ 1174861 h 4271829"/>
              <a:gd name="connsiteX3436" fmla="*/ 258108 w 2439037"/>
              <a:gd name="connsiteY3436" fmla="*/ 1157145 h 4271829"/>
              <a:gd name="connsiteX3437" fmla="*/ 251736 w 2439037"/>
              <a:gd name="connsiteY3437" fmla="*/ 1150392 h 4271829"/>
              <a:gd name="connsiteX3438" fmla="*/ 206492 w 2439037"/>
              <a:gd name="connsiteY3438" fmla="*/ 1123864 h 4271829"/>
              <a:gd name="connsiteX3439" fmla="*/ 302723 w 2439037"/>
              <a:gd name="connsiteY3439" fmla="*/ 1080830 h 4271829"/>
              <a:gd name="connsiteX3440" fmla="*/ 282683 w 2439037"/>
              <a:gd name="connsiteY3440" fmla="*/ 1125169 h 4271829"/>
              <a:gd name="connsiteX3441" fmla="*/ 318716 w 2439037"/>
              <a:gd name="connsiteY3441" fmla="*/ 1140876 h 4271829"/>
              <a:gd name="connsiteX3442" fmla="*/ 319535 w 2439037"/>
              <a:gd name="connsiteY3442" fmla="*/ 1140876 h 4271829"/>
              <a:gd name="connsiteX3443" fmla="*/ 321764 w 2439037"/>
              <a:gd name="connsiteY3443" fmla="*/ 1140876 h 4271829"/>
              <a:gd name="connsiteX3444" fmla="*/ 324898 w 2439037"/>
              <a:gd name="connsiteY3444" fmla="*/ 1146439 h 4271829"/>
              <a:gd name="connsiteX3445" fmla="*/ 327774 w 2439037"/>
              <a:gd name="connsiteY3445" fmla="*/ 1159450 h 4271829"/>
              <a:gd name="connsiteX3446" fmla="*/ 331003 w 2439037"/>
              <a:gd name="connsiteY3446" fmla="*/ 1162298 h 4271829"/>
              <a:gd name="connsiteX3447" fmla="*/ 333851 w 2439037"/>
              <a:gd name="connsiteY3447" fmla="*/ 1158697 h 4271829"/>
              <a:gd name="connsiteX3448" fmla="*/ 330803 w 2439037"/>
              <a:gd name="connsiteY3448" fmla="*/ 1144934 h 4271829"/>
              <a:gd name="connsiteX3449" fmla="*/ 324345 w 2439037"/>
              <a:gd name="connsiteY3449" fmla="*/ 1135085 h 4271829"/>
              <a:gd name="connsiteX3450" fmla="*/ 317516 w 2439037"/>
              <a:gd name="connsiteY3450" fmla="*/ 1134332 h 4271829"/>
              <a:gd name="connsiteX3451" fmla="*/ 288693 w 2439037"/>
              <a:gd name="connsiteY3451" fmla="*/ 1123722 h 4271829"/>
              <a:gd name="connsiteX3452" fmla="*/ 288693 w 2439037"/>
              <a:gd name="connsiteY3452" fmla="*/ 1122969 h 4271829"/>
              <a:gd name="connsiteX3453" fmla="*/ 310029 w 2439037"/>
              <a:gd name="connsiteY3453" fmla="*/ 1082983 h 4271829"/>
              <a:gd name="connsiteX3454" fmla="*/ 368408 w 2439037"/>
              <a:gd name="connsiteY3454" fmla="*/ 1164508 h 4271829"/>
              <a:gd name="connsiteX3455" fmla="*/ 366655 w 2439037"/>
              <a:gd name="connsiteY3455" fmla="*/ 1181824 h 4271829"/>
              <a:gd name="connsiteX3456" fmla="*/ 369008 w 2439037"/>
              <a:gd name="connsiteY3456" fmla="*/ 1185567 h 4271829"/>
              <a:gd name="connsiteX3457" fmla="*/ 369132 w 2439037"/>
              <a:gd name="connsiteY3457" fmla="*/ 1185567 h 4271829"/>
              <a:gd name="connsiteX3458" fmla="*/ 373009 w 2439037"/>
              <a:gd name="connsiteY3458" fmla="*/ 1183119 h 4271829"/>
              <a:gd name="connsiteX3459" fmla="*/ 373027 w 2439037"/>
              <a:gd name="connsiteY3459" fmla="*/ 1183072 h 4271829"/>
              <a:gd name="connsiteX3460" fmla="*/ 374866 w 2439037"/>
              <a:gd name="connsiteY3460" fmla="*/ 1164603 h 4271829"/>
              <a:gd name="connsiteX3461" fmla="*/ 562651 w 2439037"/>
              <a:gd name="connsiteY3461" fmla="*/ 1241574 h 4271829"/>
              <a:gd name="connsiteX3462" fmla="*/ 562651 w 2439037"/>
              <a:gd name="connsiteY3462" fmla="*/ 1271045 h 4271829"/>
              <a:gd name="connsiteX3463" fmla="*/ 565899 w 2439037"/>
              <a:gd name="connsiteY3463" fmla="*/ 1274255 h 4271829"/>
              <a:gd name="connsiteX3464" fmla="*/ 595350 w 2439037"/>
              <a:gd name="connsiteY3464" fmla="*/ 1274255 h 4271829"/>
              <a:gd name="connsiteX3465" fmla="*/ 598579 w 2439037"/>
              <a:gd name="connsiteY3465" fmla="*/ 1271045 h 4271829"/>
              <a:gd name="connsiteX3466" fmla="*/ 595350 w 2439037"/>
              <a:gd name="connsiteY3466" fmla="*/ 1267797 h 4271829"/>
              <a:gd name="connsiteX3467" fmla="*/ 570881 w 2439037"/>
              <a:gd name="connsiteY3467" fmla="*/ 1267797 h 4271829"/>
              <a:gd name="connsiteX3468" fmla="*/ 602313 w 2439037"/>
              <a:gd name="connsiteY3468" fmla="*/ 1209037 h 4271829"/>
              <a:gd name="connsiteX3469" fmla="*/ 572633 w 2439037"/>
              <a:gd name="connsiteY3469" fmla="*/ 1178214 h 4271829"/>
              <a:gd name="connsiteX3470" fmla="*/ 568480 w 2439037"/>
              <a:gd name="connsiteY3470" fmla="*/ 1180214 h 4271829"/>
              <a:gd name="connsiteX3471" fmla="*/ 570509 w 2439037"/>
              <a:gd name="connsiteY3471" fmla="*/ 1184367 h 4271829"/>
              <a:gd name="connsiteX3472" fmla="*/ 595656 w 2439037"/>
              <a:gd name="connsiteY3472" fmla="*/ 1235917 h 4271829"/>
              <a:gd name="connsiteX3473" fmla="*/ 569119 w 2439037"/>
              <a:gd name="connsiteY3473" fmla="*/ 1261491 h 4271829"/>
              <a:gd name="connsiteX3474" fmla="*/ 569119 w 2439037"/>
              <a:gd name="connsiteY3474" fmla="*/ 1241574 h 4271829"/>
              <a:gd name="connsiteX3475" fmla="*/ 565899 w 2439037"/>
              <a:gd name="connsiteY3475" fmla="*/ 1238317 h 4271829"/>
              <a:gd name="connsiteX3476" fmla="*/ 562651 w 2439037"/>
              <a:gd name="connsiteY3476" fmla="*/ 1241374 h 4271829"/>
              <a:gd name="connsiteX3477" fmla="*/ 562651 w 2439037"/>
              <a:gd name="connsiteY3477" fmla="*/ 1241574 h 4271829"/>
              <a:gd name="connsiteX3478" fmla="*/ 503644 w 2439037"/>
              <a:gd name="connsiteY3478" fmla="*/ 1221800 h 4271829"/>
              <a:gd name="connsiteX3479" fmla="*/ 535334 w 2439037"/>
              <a:gd name="connsiteY3479" fmla="*/ 1269444 h 4271829"/>
              <a:gd name="connsiteX3480" fmla="*/ 536334 w 2439037"/>
              <a:gd name="connsiteY3480" fmla="*/ 1269444 h 4271829"/>
              <a:gd name="connsiteX3481" fmla="*/ 539505 w 2439037"/>
              <a:gd name="connsiteY3481" fmla="*/ 1266149 h 4271829"/>
              <a:gd name="connsiteX3482" fmla="*/ 537343 w 2439037"/>
              <a:gd name="connsiteY3482" fmla="*/ 1263196 h 4271829"/>
              <a:gd name="connsiteX3483" fmla="*/ 512083 w 2439037"/>
              <a:gd name="connsiteY3483" fmla="*/ 1211694 h 4271829"/>
              <a:gd name="connsiteX3484" fmla="*/ 538829 w 2439037"/>
              <a:gd name="connsiteY3484" fmla="*/ 1185967 h 4271829"/>
              <a:gd name="connsiteX3485" fmla="*/ 538829 w 2439037"/>
              <a:gd name="connsiteY3485" fmla="*/ 1206399 h 4271829"/>
              <a:gd name="connsiteX3486" fmla="*/ 542058 w 2439037"/>
              <a:gd name="connsiteY3486" fmla="*/ 1209599 h 4271829"/>
              <a:gd name="connsiteX3487" fmla="*/ 545278 w 2439037"/>
              <a:gd name="connsiteY3487" fmla="*/ 1206399 h 4271829"/>
              <a:gd name="connsiteX3488" fmla="*/ 545278 w 2439037"/>
              <a:gd name="connsiteY3488" fmla="*/ 1176919 h 4271829"/>
              <a:gd name="connsiteX3489" fmla="*/ 542058 w 2439037"/>
              <a:gd name="connsiteY3489" fmla="*/ 1173661 h 4271829"/>
              <a:gd name="connsiteX3490" fmla="*/ 512883 w 2439037"/>
              <a:gd name="connsiteY3490" fmla="*/ 1173661 h 4271829"/>
              <a:gd name="connsiteX3491" fmla="*/ 509625 w 2439037"/>
              <a:gd name="connsiteY3491" fmla="*/ 1176919 h 4271829"/>
              <a:gd name="connsiteX3492" fmla="*/ 512864 w 2439037"/>
              <a:gd name="connsiteY3492" fmla="*/ 1180119 h 4271829"/>
              <a:gd name="connsiteX3493" fmla="*/ 512883 w 2439037"/>
              <a:gd name="connsiteY3493" fmla="*/ 1180119 h 4271829"/>
              <a:gd name="connsiteX3494" fmla="*/ 537343 w 2439037"/>
              <a:gd name="connsiteY3494" fmla="*/ 1180119 h 4271829"/>
              <a:gd name="connsiteX3495" fmla="*/ 503644 w 2439037"/>
              <a:gd name="connsiteY3495" fmla="*/ 1221800 h 4271829"/>
              <a:gd name="connsiteX3496" fmla="*/ 438959 w 2439037"/>
              <a:gd name="connsiteY3496" fmla="*/ 1129427 h 4271829"/>
              <a:gd name="connsiteX3497" fmla="*/ 484061 w 2439037"/>
              <a:gd name="connsiteY3497" fmla="*/ 1155840 h 4271829"/>
              <a:gd name="connsiteX3498" fmla="*/ 484603 w 2439037"/>
              <a:gd name="connsiteY3498" fmla="*/ 1155840 h 4271829"/>
              <a:gd name="connsiteX3499" fmla="*/ 487461 w 2439037"/>
              <a:gd name="connsiteY3499" fmla="*/ 1158897 h 4271829"/>
              <a:gd name="connsiteX3500" fmla="*/ 484146 w 2439037"/>
              <a:gd name="connsiteY3500" fmla="*/ 1170908 h 4271829"/>
              <a:gd name="connsiteX3501" fmla="*/ 473973 w 2439037"/>
              <a:gd name="connsiteY3501" fmla="*/ 1186529 h 4271829"/>
              <a:gd name="connsiteX3502" fmla="*/ 464734 w 2439037"/>
              <a:gd name="connsiteY3502" fmla="*/ 1188625 h 4271829"/>
              <a:gd name="connsiteX3503" fmla="*/ 462915 w 2439037"/>
              <a:gd name="connsiteY3503" fmla="*/ 1189730 h 4271829"/>
              <a:gd name="connsiteX3504" fmla="*/ 445713 w 2439037"/>
              <a:gd name="connsiteY3504" fmla="*/ 1210790 h 4271829"/>
              <a:gd name="connsiteX3505" fmla="*/ 438959 w 2439037"/>
              <a:gd name="connsiteY3505" fmla="*/ 1129722 h 4271829"/>
              <a:gd name="connsiteX3506" fmla="*/ 610409 w 2439037"/>
              <a:gd name="connsiteY3506" fmla="*/ 1164603 h 4271829"/>
              <a:gd name="connsiteX3507" fmla="*/ 549250 w 2439037"/>
              <a:gd name="connsiteY3507" fmla="*/ 1077525 h 4271829"/>
              <a:gd name="connsiteX3508" fmla="*/ 544382 w 2439037"/>
              <a:gd name="connsiteY3508" fmla="*/ 1075830 h 4271829"/>
              <a:gd name="connsiteX3509" fmla="*/ 517760 w 2439037"/>
              <a:gd name="connsiteY3509" fmla="*/ 1071972 h 4271829"/>
              <a:gd name="connsiteX3510" fmla="*/ 436293 w 2439037"/>
              <a:gd name="connsiteY3510" fmla="*/ 1120664 h 4271829"/>
              <a:gd name="connsiteX3511" fmla="*/ 433340 w 2439037"/>
              <a:gd name="connsiteY3511" fmla="*/ 1126474 h 4271829"/>
              <a:gd name="connsiteX3512" fmla="*/ 441284 w 2439037"/>
              <a:gd name="connsiteY3512" fmla="*/ 1216800 h 4271829"/>
              <a:gd name="connsiteX3513" fmla="*/ 443875 w 2439037"/>
              <a:gd name="connsiteY3513" fmla="*/ 1220400 h 4271829"/>
              <a:gd name="connsiteX3514" fmla="*/ 490890 w 2439037"/>
              <a:gd name="connsiteY3514" fmla="*/ 1252928 h 4271829"/>
              <a:gd name="connsiteX3515" fmla="*/ 491814 w 2439037"/>
              <a:gd name="connsiteY3515" fmla="*/ 1252928 h 4271829"/>
              <a:gd name="connsiteX3516" fmla="*/ 494881 w 2439037"/>
              <a:gd name="connsiteY3516" fmla="*/ 1249528 h 4271829"/>
              <a:gd name="connsiteX3517" fmla="*/ 492737 w 2439037"/>
              <a:gd name="connsiteY3517" fmla="*/ 1246623 h 4271829"/>
              <a:gd name="connsiteX3518" fmla="*/ 448846 w 2439037"/>
              <a:gd name="connsiteY3518" fmla="*/ 1216247 h 4271829"/>
              <a:gd name="connsiteX3519" fmla="*/ 466687 w 2439037"/>
              <a:gd name="connsiteY3519" fmla="*/ 1195283 h 4271829"/>
              <a:gd name="connsiteX3520" fmla="*/ 475926 w 2439037"/>
              <a:gd name="connsiteY3520" fmla="*/ 1193178 h 4271829"/>
              <a:gd name="connsiteX3521" fmla="*/ 477231 w 2439037"/>
              <a:gd name="connsiteY3521" fmla="*/ 1192578 h 4271829"/>
              <a:gd name="connsiteX3522" fmla="*/ 489032 w 2439037"/>
              <a:gd name="connsiteY3522" fmla="*/ 1174861 h 4271829"/>
              <a:gd name="connsiteX3523" fmla="*/ 492909 w 2439037"/>
              <a:gd name="connsiteY3523" fmla="*/ 1157145 h 4271829"/>
              <a:gd name="connsiteX3524" fmla="*/ 486527 w 2439037"/>
              <a:gd name="connsiteY3524" fmla="*/ 1150392 h 4271829"/>
              <a:gd name="connsiteX3525" fmla="*/ 441284 w 2439037"/>
              <a:gd name="connsiteY3525" fmla="*/ 1123864 h 4271829"/>
              <a:gd name="connsiteX3526" fmla="*/ 537533 w 2439037"/>
              <a:gd name="connsiteY3526" fmla="*/ 1080830 h 4271829"/>
              <a:gd name="connsiteX3527" fmla="*/ 517579 w 2439037"/>
              <a:gd name="connsiteY3527" fmla="*/ 1125169 h 4271829"/>
              <a:gd name="connsiteX3528" fmla="*/ 553517 w 2439037"/>
              <a:gd name="connsiteY3528" fmla="*/ 1140876 h 4271829"/>
              <a:gd name="connsiteX3529" fmla="*/ 554345 w 2439037"/>
              <a:gd name="connsiteY3529" fmla="*/ 1140876 h 4271829"/>
              <a:gd name="connsiteX3530" fmla="*/ 556574 w 2439037"/>
              <a:gd name="connsiteY3530" fmla="*/ 1140876 h 4271829"/>
              <a:gd name="connsiteX3531" fmla="*/ 559698 w 2439037"/>
              <a:gd name="connsiteY3531" fmla="*/ 1146439 h 4271829"/>
              <a:gd name="connsiteX3532" fmla="*/ 562575 w 2439037"/>
              <a:gd name="connsiteY3532" fmla="*/ 1159450 h 4271829"/>
              <a:gd name="connsiteX3533" fmla="*/ 565804 w 2439037"/>
              <a:gd name="connsiteY3533" fmla="*/ 1162298 h 4271829"/>
              <a:gd name="connsiteX3534" fmla="*/ 568661 w 2439037"/>
              <a:gd name="connsiteY3534" fmla="*/ 1158697 h 4271829"/>
              <a:gd name="connsiteX3535" fmla="*/ 565632 w 2439037"/>
              <a:gd name="connsiteY3535" fmla="*/ 1144934 h 4271829"/>
              <a:gd name="connsiteX3536" fmla="*/ 559146 w 2439037"/>
              <a:gd name="connsiteY3536" fmla="*/ 1135085 h 4271829"/>
              <a:gd name="connsiteX3537" fmla="*/ 552316 w 2439037"/>
              <a:gd name="connsiteY3537" fmla="*/ 1134332 h 4271829"/>
              <a:gd name="connsiteX3538" fmla="*/ 523484 w 2439037"/>
              <a:gd name="connsiteY3538" fmla="*/ 1123722 h 4271829"/>
              <a:gd name="connsiteX3539" fmla="*/ 523484 w 2439037"/>
              <a:gd name="connsiteY3539" fmla="*/ 1122969 h 4271829"/>
              <a:gd name="connsiteX3540" fmla="*/ 544839 w 2439037"/>
              <a:gd name="connsiteY3540" fmla="*/ 1082983 h 4271829"/>
              <a:gd name="connsiteX3541" fmla="*/ 603209 w 2439037"/>
              <a:gd name="connsiteY3541" fmla="*/ 1164508 h 4271829"/>
              <a:gd name="connsiteX3542" fmla="*/ 601466 w 2439037"/>
              <a:gd name="connsiteY3542" fmla="*/ 1181824 h 4271829"/>
              <a:gd name="connsiteX3543" fmla="*/ 603818 w 2439037"/>
              <a:gd name="connsiteY3543" fmla="*/ 1185567 h 4271829"/>
              <a:gd name="connsiteX3544" fmla="*/ 603961 w 2439037"/>
              <a:gd name="connsiteY3544" fmla="*/ 1185567 h 4271829"/>
              <a:gd name="connsiteX3545" fmla="*/ 607819 w 2439037"/>
              <a:gd name="connsiteY3545" fmla="*/ 1183119 h 4271829"/>
              <a:gd name="connsiteX3546" fmla="*/ 607838 w 2439037"/>
              <a:gd name="connsiteY3546" fmla="*/ 1183072 h 4271829"/>
              <a:gd name="connsiteX3547" fmla="*/ 609666 w 2439037"/>
              <a:gd name="connsiteY3547" fmla="*/ 1164603 h 4271829"/>
              <a:gd name="connsiteX3548" fmla="*/ 798309 w 2439037"/>
              <a:gd name="connsiteY3548" fmla="*/ 1241565 h 4271829"/>
              <a:gd name="connsiteX3549" fmla="*/ 798309 w 2439037"/>
              <a:gd name="connsiteY3549" fmla="*/ 1271045 h 4271829"/>
              <a:gd name="connsiteX3550" fmla="*/ 801538 w 2439037"/>
              <a:gd name="connsiteY3550" fmla="*/ 1274245 h 4271829"/>
              <a:gd name="connsiteX3551" fmla="*/ 831009 w 2439037"/>
              <a:gd name="connsiteY3551" fmla="*/ 1274245 h 4271829"/>
              <a:gd name="connsiteX3552" fmla="*/ 834228 w 2439037"/>
              <a:gd name="connsiteY3552" fmla="*/ 1271045 h 4271829"/>
              <a:gd name="connsiteX3553" fmla="*/ 831009 w 2439037"/>
              <a:gd name="connsiteY3553" fmla="*/ 1267787 h 4271829"/>
              <a:gd name="connsiteX3554" fmla="*/ 806510 w 2439037"/>
              <a:gd name="connsiteY3554" fmla="*/ 1267787 h 4271829"/>
              <a:gd name="connsiteX3555" fmla="*/ 837171 w 2439037"/>
              <a:gd name="connsiteY3555" fmla="*/ 1208637 h 4271829"/>
              <a:gd name="connsiteX3556" fmla="*/ 808453 w 2439037"/>
              <a:gd name="connsiteY3556" fmla="*/ 1178662 h 4271829"/>
              <a:gd name="connsiteX3557" fmla="*/ 804367 w 2439037"/>
              <a:gd name="connsiteY3557" fmla="*/ 1180719 h 4271829"/>
              <a:gd name="connsiteX3558" fmla="*/ 806434 w 2439037"/>
              <a:gd name="connsiteY3558" fmla="*/ 1184824 h 4271829"/>
              <a:gd name="connsiteX3559" fmla="*/ 831504 w 2439037"/>
              <a:gd name="connsiteY3559" fmla="*/ 1236412 h 4271829"/>
              <a:gd name="connsiteX3560" fmla="*/ 804958 w 2439037"/>
              <a:gd name="connsiteY3560" fmla="*/ 1261986 h 4271829"/>
              <a:gd name="connsiteX3561" fmla="*/ 804958 w 2439037"/>
              <a:gd name="connsiteY3561" fmla="*/ 1242022 h 4271829"/>
              <a:gd name="connsiteX3562" fmla="*/ 801700 w 2439037"/>
              <a:gd name="connsiteY3562" fmla="*/ 1238765 h 4271829"/>
              <a:gd name="connsiteX3563" fmla="*/ 798471 w 2439037"/>
              <a:gd name="connsiteY3563" fmla="*/ 1241822 h 4271829"/>
              <a:gd name="connsiteX3564" fmla="*/ 798471 w 2439037"/>
              <a:gd name="connsiteY3564" fmla="*/ 1242022 h 4271829"/>
              <a:gd name="connsiteX3565" fmla="*/ 739654 w 2439037"/>
              <a:gd name="connsiteY3565" fmla="*/ 1222248 h 4271829"/>
              <a:gd name="connsiteX3566" fmla="*/ 771334 w 2439037"/>
              <a:gd name="connsiteY3566" fmla="*/ 1269892 h 4271829"/>
              <a:gd name="connsiteX3567" fmla="*/ 772325 w 2439037"/>
              <a:gd name="connsiteY3567" fmla="*/ 1269892 h 4271829"/>
              <a:gd name="connsiteX3568" fmla="*/ 775382 w 2439037"/>
              <a:gd name="connsiteY3568" fmla="*/ 1267692 h 4271829"/>
              <a:gd name="connsiteX3569" fmla="*/ 773525 w 2439037"/>
              <a:gd name="connsiteY3569" fmla="*/ 1263682 h 4271829"/>
              <a:gd name="connsiteX3570" fmla="*/ 773459 w 2439037"/>
              <a:gd name="connsiteY3570" fmla="*/ 1263634 h 4271829"/>
              <a:gd name="connsiteX3571" fmla="*/ 748179 w 2439037"/>
              <a:gd name="connsiteY3571" fmla="*/ 1212142 h 4271829"/>
              <a:gd name="connsiteX3572" fmla="*/ 774935 w 2439037"/>
              <a:gd name="connsiteY3572" fmla="*/ 1186425 h 4271829"/>
              <a:gd name="connsiteX3573" fmla="*/ 774935 w 2439037"/>
              <a:gd name="connsiteY3573" fmla="*/ 1206389 h 4271829"/>
              <a:gd name="connsiteX3574" fmla="*/ 778164 w 2439037"/>
              <a:gd name="connsiteY3574" fmla="*/ 1209589 h 4271829"/>
              <a:gd name="connsiteX3575" fmla="*/ 781393 w 2439037"/>
              <a:gd name="connsiteY3575" fmla="*/ 1206389 h 4271829"/>
              <a:gd name="connsiteX3576" fmla="*/ 781393 w 2439037"/>
              <a:gd name="connsiteY3576" fmla="*/ 1176909 h 4271829"/>
              <a:gd name="connsiteX3577" fmla="*/ 778164 w 2439037"/>
              <a:gd name="connsiteY3577" fmla="*/ 1173661 h 4271829"/>
              <a:gd name="connsiteX3578" fmla="*/ 748503 w 2439037"/>
              <a:gd name="connsiteY3578" fmla="*/ 1173661 h 4271829"/>
              <a:gd name="connsiteX3579" fmla="*/ 745284 w 2439037"/>
              <a:gd name="connsiteY3579" fmla="*/ 1176909 h 4271829"/>
              <a:gd name="connsiteX3580" fmla="*/ 748503 w 2439037"/>
              <a:gd name="connsiteY3580" fmla="*/ 1180119 h 4271829"/>
              <a:gd name="connsiteX3581" fmla="*/ 772887 w 2439037"/>
              <a:gd name="connsiteY3581" fmla="*/ 1180119 h 4271829"/>
              <a:gd name="connsiteX3582" fmla="*/ 739454 w 2439037"/>
              <a:gd name="connsiteY3582" fmla="*/ 1221953 h 4271829"/>
              <a:gd name="connsiteX3583" fmla="*/ 674789 w 2439037"/>
              <a:gd name="connsiteY3583" fmla="*/ 1129618 h 4271829"/>
              <a:gd name="connsiteX3584" fmla="*/ 719794 w 2439037"/>
              <a:gd name="connsiteY3584" fmla="*/ 1156040 h 4271829"/>
              <a:gd name="connsiteX3585" fmla="*/ 720328 w 2439037"/>
              <a:gd name="connsiteY3585" fmla="*/ 1156040 h 4271829"/>
              <a:gd name="connsiteX3586" fmla="*/ 723186 w 2439037"/>
              <a:gd name="connsiteY3586" fmla="*/ 1159040 h 4271829"/>
              <a:gd name="connsiteX3587" fmla="*/ 719890 w 2439037"/>
              <a:gd name="connsiteY3587" fmla="*/ 1171061 h 4271829"/>
              <a:gd name="connsiteX3588" fmla="*/ 709698 w 2439037"/>
              <a:gd name="connsiteY3588" fmla="*/ 1186672 h 4271829"/>
              <a:gd name="connsiteX3589" fmla="*/ 700468 w 2439037"/>
              <a:gd name="connsiteY3589" fmla="*/ 1188825 h 4271829"/>
              <a:gd name="connsiteX3590" fmla="*/ 698611 w 2439037"/>
              <a:gd name="connsiteY3590" fmla="*/ 1189920 h 4271829"/>
              <a:gd name="connsiteX3591" fmla="*/ 681551 w 2439037"/>
              <a:gd name="connsiteY3591" fmla="*/ 1210990 h 4271829"/>
              <a:gd name="connsiteX3592" fmla="*/ 675170 w 2439037"/>
              <a:gd name="connsiteY3592" fmla="*/ 1129322 h 4271829"/>
              <a:gd name="connsiteX3593" fmla="*/ 846515 w 2439037"/>
              <a:gd name="connsiteY3593" fmla="*/ 1164250 h 4271829"/>
              <a:gd name="connsiteX3594" fmla="*/ 785460 w 2439037"/>
              <a:gd name="connsiteY3594" fmla="*/ 1077125 h 4271829"/>
              <a:gd name="connsiteX3595" fmla="*/ 780564 w 2439037"/>
              <a:gd name="connsiteY3595" fmla="*/ 1075477 h 4271829"/>
              <a:gd name="connsiteX3596" fmla="*/ 753875 w 2439037"/>
              <a:gd name="connsiteY3596" fmla="*/ 1071572 h 4271829"/>
              <a:gd name="connsiteX3597" fmla="*/ 672389 w 2439037"/>
              <a:gd name="connsiteY3597" fmla="*/ 1120264 h 4271829"/>
              <a:gd name="connsiteX3598" fmla="*/ 669541 w 2439037"/>
              <a:gd name="connsiteY3598" fmla="*/ 1126122 h 4271829"/>
              <a:gd name="connsiteX3599" fmla="*/ 661311 w 2439037"/>
              <a:gd name="connsiteY3599" fmla="*/ 1164250 h 4271829"/>
              <a:gd name="connsiteX3600" fmla="*/ 677380 w 2439037"/>
              <a:gd name="connsiteY3600" fmla="*/ 1216447 h 4271829"/>
              <a:gd name="connsiteX3601" fmla="*/ 679971 w 2439037"/>
              <a:gd name="connsiteY3601" fmla="*/ 1220048 h 4271829"/>
              <a:gd name="connsiteX3602" fmla="*/ 726996 w 2439037"/>
              <a:gd name="connsiteY3602" fmla="*/ 1252528 h 4271829"/>
              <a:gd name="connsiteX3603" fmla="*/ 727920 w 2439037"/>
              <a:gd name="connsiteY3603" fmla="*/ 1252528 h 4271829"/>
              <a:gd name="connsiteX3604" fmla="*/ 730996 w 2439037"/>
              <a:gd name="connsiteY3604" fmla="*/ 1249175 h 4271829"/>
              <a:gd name="connsiteX3605" fmla="*/ 728843 w 2439037"/>
              <a:gd name="connsiteY3605" fmla="*/ 1246270 h 4271829"/>
              <a:gd name="connsiteX3606" fmla="*/ 684962 w 2439037"/>
              <a:gd name="connsiteY3606" fmla="*/ 1215895 h 4271829"/>
              <a:gd name="connsiteX3607" fmla="*/ 702593 w 2439037"/>
              <a:gd name="connsiteY3607" fmla="*/ 1194378 h 4271829"/>
              <a:gd name="connsiteX3608" fmla="*/ 711832 w 2439037"/>
              <a:gd name="connsiteY3608" fmla="*/ 1192225 h 4271829"/>
              <a:gd name="connsiteX3609" fmla="*/ 713137 w 2439037"/>
              <a:gd name="connsiteY3609" fmla="*/ 1191673 h 4271829"/>
              <a:gd name="connsiteX3610" fmla="*/ 725319 w 2439037"/>
              <a:gd name="connsiteY3610" fmla="*/ 1174861 h 4271829"/>
              <a:gd name="connsiteX3611" fmla="*/ 729206 w 2439037"/>
              <a:gd name="connsiteY3611" fmla="*/ 1157145 h 4271829"/>
              <a:gd name="connsiteX3612" fmla="*/ 722833 w 2439037"/>
              <a:gd name="connsiteY3612" fmla="*/ 1150392 h 4271829"/>
              <a:gd name="connsiteX3613" fmla="*/ 677570 w 2439037"/>
              <a:gd name="connsiteY3613" fmla="*/ 1123864 h 4271829"/>
              <a:gd name="connsiteX3614" fmla="*/ 773811 w 2439037"/>
              <a:gd name="connsiteY3614" fmla="*/ 1080830 h 4271829"/>
              <a:gd name="connsiteX3615" fmla="*/ 753875 w 2439037"/>
              <a:gd name="connsiteY3615" fmla="*/ 1125169 h 4271829"/>
              <a:gd name="connsiteX3616" fmla="*/ 789898 w 2439037"/>
              <a:gd name="connsiteY3616" fmla="*/ 1140876 h 4271829"/>
              <a:gd name="connsiteX3617" fmla="*/ 790613 w 2439037"/>
              <a:gd name="connsiteY3617" fmla="*/ 1140876 h 4271829"/>
              <a:gd name="connsiteX3618" fmla="*/ 792861 w 2439037"/>
              <a:gd name="connsiteY3618" fmla="*/ 1140876 h 4271829"/>
              <a:gd name="connsiteX3619" fmla="*/ 796081 w 2439037"/>
              <a:gd name="connsiteY3619" fmla="*/ 1146429 h 4271829"/>
              <a:gd name="connsiteX3620" fmla="*/ 798852 w 2439037"/>
              <a:gd name="connsiteY3620" fmla="*/ 1159440 h 4271829"/>
              <a:gd name="connsiteX3621" fmla="*/ 802081 w 2439037"/>
              <a:gd name="connsiteY3621" fmla="*/ 1162298 h 4271829"/>
              <a:gd name="connsiteX3622" fmla="*/ 804958 w 2439037"/>
              <a:gd name="connsiteY3622" fmla="*/ 1158697 h 4271829"/>
              <a:gd name="connsiteX3623" fmla="*/ 801986 w 2439037"/>
              <a:gd name="connsiteY3623" fmla="*/ 1144934 h 4271829"/>
              <a:gd name="connsiteX3624" fmla="*/ 795423 w 2439037"/>
              <a:gd name="connsiteY3624" fmla="*/ 1135075 h 4271829"/>
              <a:gd name="connsiteX3625" fmla="*/ 788584 w 2439037"/>
              <a:gd name="connsiteY3625" fmla="*/ 1134323 h 4271829"/>
              <a:gd name="connsiteX3626" fmla="*/ 759771 w 2439037"/>
              <a:gd name="connsiteY3626" fmla="*/ 1123712 h 4271829"/>
              <a:gd name="connsiteX3627" fmla="*/ 759771 w 2439037"/>
              <a:gd name="connsiteY3627" fmla="*/ 1122960 h 4271829"/>
              <a:gd name="connsiteX3628" fmla="*/ 781222 w 2439037"/>
              <a:gd name="connsiteY3628" fmla="*/ 1082983 h 4271829"/>
              <a:gd name="connsiteX3629" fmla="*/ 839486 w 2439037"/>
              <a:gd name="connsiteY3629" fmla="*/ 1164498 h 4271829"/>
              <a:gd name="connsiteX3630" fmla="*/ 837743 w 2439037"/>
              <a:gd name="connsiteY3630" fmla="*/ 1181815 h 4271829"/>
              <a:gd name="connsiteX3631" fmla="*/ 840314 w 2439037"/>
              <a:gd name="connsiteY3631" fmla="*/ 1185567 h 4271829"/>
              <a:gd name="connsiteX3632" fmla="*/ 844105 w 2439037"/>
              <a:gd name="connsiteY3632" fmla="*/ 1183215 h 4271829"/>
              <a:gd name="connsiteX3633" fmla="*/ 844115 w 2439037"/>
              <a:gd name="connsiteY3633" fmla="*/ 1183062 h 4271829"/>
              <a:gd name="connsiteX3634" fmla="*/ 845982 w 2439037"/>
              <a:gd name="connsiteY3634" fmla="*/ 1164603 h 4271829"/>
              <a:gd name="connsiteX3635" fmla="*/ 1033929 w 2439037"/>
              <a:gd name="connsiteY3635" fmla="*/ 1241565 h 4271829"/>
              <a:gd name="connsiteX3636" fmla="*/ 1033929 w 2439037"/>
              <a:gd name="connsiteY3636" fmla="*/ 1271045 h 4271829"/>
              <a:gd name="connsiteX3637" fmla="*/ 1037168 w 2439037"/>
              <a:gd name="connsiteY3637" fmla="*/ 1274245 h 4271829"/>
              <a:gd name="connsiteX3638" fmla="*/ 1067086 w 2439037"/>
              <a:gd name="connsiteY3638" fmla="*/ 1274245 h 4271829"/>
              <a:gd name="connsiteX3639" fmla="*/ 1070334 w 2439037"/>
              <a:gd name="connsiteY3639" fmla="*/ 1271045 h 4271829"/>
              <a:gd name="connsiteX3640" fmla="*/ 1067086 w 2439037"/>
              <a:gd name="connsiteY3640" fmla="*/ 1267787 h 4271829"/>
              <a:gd name="connsiteX3641" fmla="*/ 1042159 w 2439037"/>
              <a:gd name="connsiteY3641" fmla="*/ 1267787 h 4271829"/>
              <a:gd name="connsiteX3642" fmla="*/ 1073934 w 2439037"/>
              <a:gd name="connsiteY3642" fmla="*/ 1209389 h 4271829"/>
              <a:gd name="connsiteX3643" fmla="*/ 1043997 w 2439037"/>
              <a:gd name="connsiteY3643" fmla="*/ 1178214 h 4271829"/>
              <a:gd name="connsiteX3644" fmla="*/ 1039835 w 2439037"/>
              <a:gd name="connsiteY3644" fmla="*/ 1180214 h 4271829"/>
              <a:gd name="connsiteX3645" fmla="*/ 1041863 w 2439037"/>
              <a:gd name="connsiteY3645" fmla="*/ 1184367 h 4271829"/>
              <a:gd name="connsiteX3646" fmla="*/ 1067267 w 2439037"/>
              <a:gd name="connsiteY3646" fmla="*/ 1235669 h 4271829"/>
              <a:gd name="connsiteX3647" fmla="*/ 1040387 w 2439037"/>
              <a:gd name="connsiteY3647" fmla="*/ 1261491 h 4271829"/>
              <a:gd name="connsiteX3648" fmla="*/ 1040387 w 2439037"/>
              <a:gd name="connsiteY3648" fmla="*/ 1241565 h 4271829"/>
              <a:gd name="connsiteX3649" fmla="*/ 1037168 w 2439037"/>
              <a:gd name="connsiteY3649" fmla="*/ 1238317 h 4271829"/>
              <a:gd name="connsiteX3650" fmla="*/ 1033929 w 2439037"/>
              <a:gd name="connsiteY3650" fmla="*/ 1241565 h 4271829"/>
              <a:gd name="connsiteX3651" fmla="*/ 974731 w 2439037"/>
              <a:gd name="connsiteY3651" fmla="*/ 1221800 h 4271829"/>
              <a:gd name="connsiteX3652" fmla="*/ 1006411 w 2439037"/>
              <a:gd name="connsiteY3652" fmla="*/ 1269444 h 4271829"/>
              <a:gd name="connsiteX3653" fmla="*/ 1007440 w 2439037"/>
              <a:gd name="connsiteY3653" fmla="*/ 1269444 h 4271829"/>
              <a:gd name="connsiteX3654" fmla="*/ 1010688 w 2439037"/>
              <a:gd name="connsiteY3654" fmla="*/ 1266235 h 4271829"/>
              <a:gd name="connsiteX3655" fmla="*/ 1008536 w 2439037"/>
              <a:gd name="connsiteY3655" fmla="*/ 1263187 h 4271829"/>
              <a:gd name="connsiteX3656" fmla="*/ 983266 w 2439037"/>
              <a:gd name="connsiteY3656" fmla="*/ 1211694 h 4271829"/>
              <a:gd name="connsiteX3657" fmla="*/ 1010002 w 2439037"/>
              <a:gd name="connsiteY3657" fmla="*/ 1185967 h 4271829"/>
              <a:gd name="connsiteX3658" fmla="*/ 1010002 w 2439037"/>
              <a:gd name="connsiteY3658" fmla="*/ 1206389 h 4271829"/>
              <a:gd name="connsiteX3659" fmla="*/ 1013231 w 2439037"/>
              <a:gd name="connsiteY3659" fmla="*/ 1209589 h 4271829"/>
              <a:gd name="connsiteX3660" fmla="*/ 1016470 w 2439037"/>
              <a:gd name="connsiteY3660" fmla="*/ 1206389 h 4271829"/>
              <a:gd name="connsiteX3661" fmla="*/ 1016470 w 2439037"/>
              <a:gd name="connsiteY3661" fmla="*/ 1176909 h 4271829"/>
              <a:gd name="connsiteX3662" fmla="*/ 1013231 w 2439037"/>
              <a:gd name="connsiteY3662" fmla="*/ 1173661 h 4271829"/>
              <a:gd name="connsiteX3663" fmla="*/ 983961 w 2439037"/>
              <a:gd name="connsiteY3663" fmla="*/ 1173661 h 4271829"/>
              <a:gd name="connsiteX3664" fmla="*/ 980704 w 2439037"/>
              <a:gd name="connsiteY3664" fmla="*/ 1176909 h 4271829"/>
              <a:gd name="connsiteX3665" fmla="*/ 983942 w 2439037"/>
              <a:gd name="connsiteY3665" fmla="*/ 1180119 h 4271829"/>
              <a:gd name="connsiteX3666" fmla="*/ 983961 w 2439037"/>
              <a:gd name="connsiteY3666" fmla="*/ 1180119 h 4271829"/>
              <a:gd name="connsiteX3667" fmla="*/ 1008336 w 2439037"/>
              <a:gd name="connsiteY3667" fmla="*/ 1180119 h 4271829"/>
              <a:gd name="connsiteX3668" fmla="*/ 974912 w 2439037"/>
              <a:gd name="connsiteY3668" fmla="*/ 1221953 h 4271829"/>
              <a:gd name="connsiteX3669" fmla="*/ 910257 w 2439037"/>
              <a:gd name="connsiteY3669" fmla="*/ 1129618 h 4271829"/>
              <a:gd name="connsiteX3670" fmla="*/ 955310 w 2439037"/>
              <a:gd name="connsiteY3670" fmla="*/ 1156040 h 4271829"/>
              <a:gd name="connsiteX3671" fmla="*/ 958196 w 2439037"/>
              <a:gd name="connsiteY3671" fmla="*/ 1159040 h 4271829"/>
              <a:gd name="connsiteX3672" fmla="*/ 954862 w 2439037"/>
              <a:gd name="connsiteY3672" fmla="*/ 1171061 h 4271829"/>
              <a:gd name="connsiteX3673" fmla="*/ 944813 w 2439037"/>
              <a:gd name="connsiteY3673" fmla="*/ 1186672 h 4271829"/>
              <a:gd name="connsiteX3674" fmla="*/ 935555 w 2439037"/>
              <a:gd name="connsiteY3674" fmla="*/ 1188825 h 4271829"/>
              <a:gd name="connsiteX3675" fmla="*/ 933726 w 2439037"/>
              <a:gd name="connsiteY3675" fmla="*/ 1189920 h 4271829"/>
              <a:gd name="connsiteX3676" fmla="*/ 916638 w 2439037"/>
              <a:gd name="connsiteY3676" fmla="*/ 1210990 h 4271829"/>
              <a:gd name="connsiteX3677" fmla="*/ 902865 w 2439037"/>
              <a:gd name="connsiteY3677" fmla="*/ 1164250 h 4271829"/>
              <a:gd name="connsiteX3678" fmla="*/ 910257 w 2439037"/>
              <a:gd name="connsiteY3678" fmla="*/ 1129322 h 4271829"/>
              <a:gd name="connsiteX3679" fmla="*/ 1081601 w 2439037"/>
              <a:gd name="connsiteY3679" fmla="*/ 1164250 h 4271829"/>
              <a:gd name="connsiteX3680" fmla="*/ 1020546 w 2439037"/>
              <a:gd name="connsiteY3680" fmla="*/ 1077125 h 4271829"/>
              <a:gd name="connsiteX3681" fmla="*/ 1015632 w 2439037"/>
              <a:gd name="connsiteY3681" fmla="*/ 1075477 h 4271829"/>
              <a:gd name="connsiteX3682" fmla="*/ 989038 w 2439037"/>
              <a:gd name="connsiteY3682" fmla="*/ 1071572 h 4271829"/>
              <a:gd name="connsiteX3683" fmla="*/ 907475 w 2439037"/>
              <a:gd name="connsiteY3683" fmla="*/ 1120264 h 4271829"/>
              <a:gd name="connsiteX3684" fmla="*/ 904627 w 2439037"/>
              <a:gd name="connsiteY3684" fmla="*/ 1126122 h 4271829"/>
              <a:gd name="connsiteX3685" fmla="*/ 912476 w 2439037"/>
              <a:gd name="connsiteY3685" fmla="*/ 1216447 h 4271829"/>
              <a:gd name="connsiteX3686" fmla="*/ 915057 w 2439037"/>
              <a:gd name="connsiteY3686" fmla="*/ 1220048 h 4271829"/>
              <a:gd name="connsiteX3687" fmla="*/ 962177 w 2439037"/>
              <a:gd name="connsiteY3687" fmla="*/ 1252528 h 4271829"/>
              <a:gd name="connsiteX3688" fmla="*/ 963101 w 2439037"/>
              <a:gd name="connsiteY3688" fmla="*/ 1252528 h 4271829"/>
              <a:gd name="connsiteX3689" fmla="*/ 966130 w 2439037"/>
              <a:gd name="connsiteY3689" fmla="*/ 1250223 h 4271829"/>
              <a:gd name="connsiteX3690" fmla="*/ 964101 w 2439037"/>
              <a:gd name="connsiteY3690" fmla="*/ 1246270 h 4271829"/>
              <a:gd name="connsiteX3691" fmla="*/ 963996 w 2439037"/>
              <a:gd name="connsiteY3691" fmla="*/ 1246270 h 4271829"/>
              <a:gd name="connsiteX3692" fmla="*/ 920134 w 2439037"/>
              <a:gd name="connsiteY3692" fmla="*/ 1215895 h 4271829"/>
              <a:gd name="connsiteX3693" fmla="*/ 937679 w 2439037"/>
              <a:gd name="connsiteY3693" fmla="*/ 1194378 h 4271829"/>
              <a:gd name="connsiteX3694" fmla="*/ 946928 w 2439037"/>
              <a:gd name="connsiteY3694" fmla="*/ 1192225 h 4271829"/>
              <a:gd name="connsiteX3695" fmla="*/ 948128 w 2439037"/>
              <a:gd name="connsiteY3695" fmla="*/ 1191673 h 4271829"/>
              <a:gd name="connsiteX3696" fmla="*/ 960044 w 2439037"/>
              <a:gd name="connsiteY3696" fmla="*/ 1173966 h 4271829"/>
              <a:gd name="connsiteX3697" fmla="*/ 963920 w 2439037"/>
              <a:gd name="connsiteY3697" fmla="*/ 1156192 h 4271829"/>
              <a:gd name="connsiteX3698" fmla="*/ 957548 w 2439037"/>
              <a:gd name="connsiteY3698" fmla="*/ 1149487 h 4271829"/>
              <a:gd name="connsiteX3699" fmla="*/ 912276 w 2439037"/>
              <a:gd name="connsiteY3699" fmla="*/ 1122960 h 4271829"/>
              <a:gd name="connsiteX3700" fmla="*/ 1008431 w 2439037"/>
              <a:gd name="connsiteY3700" fmla="*/ 1079926 h 4271829"/>
              <a:gd name="connsiteX3701" fmla="*/ 988495 w 2439037"/>
              <a:gd name="connsiteY3701" fmla="*/ 1124264 h 4271829"/>
              <a:gd name="connsiteX3702" fmla="*/ 1024509 w 2439037"/>
              <a:gd name="connsiteY3702" fmla="*/ 1139933 h 4271829"/>
              <a:gd name="connsiteX3703" fmla="*/ 1025252 w 2439037"/>
              <a:gd name="connsiteY3703" fmla="*/ 1139933 h 4271829"/>
              <a:gd name="connsiteX3704" fmla="*/ 1027557 w 2439037"/>
              <a:gd name="connsiteY3704" fmla="*/ 1139933 h 4271829"/>
              <a:gd name="connsiteX3705" fmla="*/ 1030700 w 2439037"/>
              <a:gd name="connsiteY3705" fmla="*/ 1145486 h 4271829"/>
              <a:gd name="connsiteX3706" fmla="*/ 1033558 w 2439037"/>
              <a:gd name="connsiteY3706" fmla="*/ 1158497 h 4271829"/>
              <a:gd name="connsiteX3707" fmla="*/ 1036711 w 2439037"/>
              <a:gd name="connsiteY3707" fmla="*/ 1161393 h 4271829"/>
              <a:gd name="connsiteX3708" fmla="*/ 1039568 w 2439037"/>
              <a:gd name="connsiteY3708" fmla="*/ 1157792 h 4271829"/>
              <a:gd name="connsiteX3709" fmla="*/ 1036605 w 2439037"/>
              <a:gd name="connsiteY3709" fmla="*/ 1144038 h 4271829"/>
              <a:gd name="connsiteX3710" fmla="*/ 1030157 w 2439037"/>
              <a:gd name="connsiteY3710" fmla="*/ 1134123 h 4271829"/>
              <a:gd name="connsiteX3711" fmla="*/ 1023232 w 2439037"/>
              <a:gd name="connsiteY3711" fmla="*/ 1133370 h 4271829"/>
              <a:gd name="connsiteX3712" fmla="*/ 994400 w 2439037"/>
              <a:gd name="connsiteY3712" fmla="*/ 1122760 h 4271829"/>
              <a:gd name="connsiteX3713" fmla="*/ 994400 w 2439037"/>
              <a:gd name="connsiteY3713" fmla="*/ 1122017 h 4271829"/>
              <a:gd name="connsiteX3714" fmla="*/ 1015822 w 2439037"/>
              <a:gd name="connsiteY3714" fmla="*/ 1082031 h 4271829"/>
              <a:gd name="connsiteX3715" fmla="*/ 1074125 w 2439037"/>
              <a:gd name="connsiteY3715" fmla="*/ 1163603 h 4271829"/>
              <a:gd name="connsiteX3716" fmla="*/ 1072363 w 2439037"/>
              <a:gd name="connsiteY3716" fmla="*/ 1180862 h 4271829"/>
              <a:gd name="connsiteX3717" fmla="*/ 1074944 w 2439037"/>
              <a:gd name="connsiteY3717" fmla="*/ 1184663 h 4271829"/>
              <a:gd name="connsiteX3718" fmla="*/ 1078687 w 2439037"/>
              <a:gd name="connsiteY3718" fmla="*/ 1182310 h 4271829"/>
              <a:gd name="connsiteX3719" fmla="*/ 1078716 w 2439037"/>
              <a:gd name="connsiteY3719" fmla="*/ 1182167 h 4271829"/>
              <a:gd name="connsiteX3720" fmla="*/ 1080573 w 2439037"/>
              <a:gd name="connsiteY3720" fmla="*/ 1163698 h 4271829"/>
              <a:gd name="connsiteX3721" fmla="*/ 1269559 w 2439037"/>
              <a:gd name="connsiteY3721" fmla="*/ 1241565 h 4271829"/>
              <a:gd name="connsiteX3722" fmla="*/ 1269559 w 2439037"/>
              <a:gd name="connsiteY3722" fmla="*/ 1271045 h 4271829"/>
              <a:gd name="connsiteX3723" fmla="*/ 1272816 w 2439037"/>
              <a:gd name="connsiteY3723" fmla="*/ 1274245 h 4271829"/>
              <a:gd name="connsiteX3724" fmla="*/ 1302268 w 2439037"/>
              <a:gd name="connsiteY3724" fmla="*/ 1274245 h 4271829"/>
              <a:gd name="connsiteX3725" fmla="*/ 1305497 w 2439037"/>
              <a:gd name="connsiteY3725" fmla="*/ 1271045 h 4271829"/>
              <a:gd name="connsiteX3726" fmla="*/ 1302268 w 2439037"/>
              <a:gd name="connsiteY3726" fmla="*/ 1267787 h 4271829"/>
              <a:gd name="connsiteX3727" fmla="*/ 1277798 w 2439037"/>
              <a:gd name="connsiteY3727" fmla="*/ 1267787 h 4271829"/>
              <a:gd name="connsiteX3728" fmla="*/ 1309583 w 2439037"/>
              <a:gd name="connsiteY3728" fmla="*/ 1209389 h 4271829"/>
              <a:gd name="connsiteX3729" fmla="*/ 1279655 w 2439037"/>
              <a:gd name="connsiteY3729" fmla="*/ 1178214 h 4271829"/>
              <a:gd name="connsiteX3730" fmla="*/ 1275493 w 2439037"/>
              <a:gd name="connsiteY3730" fmla="*/ 1180214 h 4271829"/>
              <a:gd name="connsiteX3731" fmla="*/ 1277512 w 2439037"/>
              <a:gd name="connsiteY3731" fmla="*/ 1184367 h 4271829"/>
              <a:gd name="connsiteX3732" fmla="*/ 1302896 w 2439037"/>
              <a:gd name="connsiteY3732" fmla="*/ 1235669 h 4271829"/>
              <a:gd name="connsiteX3733" fmla="*/ 1276045 w 2439037"/>
              <a:gd name="connsiteY3733" fmla="*/ 1261491 h 4271829"/>
              <a:gd name="connsiteX3734" fmla="*/ 1276045 w 2439037"/>
              <a:gd name="connsiteY3734" fmla="*/ 1241565 h 4271829"/>
              <a:gd name="connsiteX3735" fmla="*/ 1272797 w 2439037"/>
              <a:gd name="connsiteY3735" fmla="*/ 1238317 h 4271829"/>
              <a:gd name="connsiteX3736" fmla="*/ 1269559 w 2439037"/>
              <a:gd name="connsiteY3736" fmla="*/ 1241565 h 4271829"/>
              <a:gd name="connsiteX3737" fmla="*/ 1210742 w 2439037"/>
              <a:gd name="connsiteY3737" fmla="*/ 1221800 h 4271829"/>
              <a:gd name="connsiteX3738" fmla="*/ 1242413 w 2439037"/>
              <a:gd name="connsiteY3738" fmla="*/ 1269444 h 4271829"/>
              <a:gd name="connsiteX3739" fmla="*/ 1243517 w 2439037"/>
              <a:gd name="connsiteY3739" fmla="*/ 1269444 h 4271829"/>
              <a:gd name="connsiteX3740" fmla="*/ 1246698 w 2439037"/>
              <a:gd name="connsiteY3740" fmla="*/ 1266139 h 4271829"/>
              <a:gd name="connsiteX3741" fmla="*/ 1244546 w 2439037"/>
              <a:gd name="connsiteY3741" fmla="*/ 1263187 h 4271829"/>
              <a:gd name="connsiteX3742" fmla="*/ 1219266 w 2439037"/>
              <a:gd name="connsiteY3742" fmla="*/ 1211694 h 4271829"/>
              <a:gd name="connsiteX3743" fmla="*/ 1246022 w 2439037"/>
              <a:gd name="connsiteY3743" fmla="*/ 1185967 h 4271829"/>
              <a:gd name="connsiteX3744" fmla="*/ 1246022 w 2439037"/>
              <a:gd name="connsiteY3744" fmla="*/ 1206389 h 4271829"/>
              <a:gd name="connsiteX3745" fmla="*/ 1249270 w 2439037"/>
              <a:gd name="connsiteY3745" fmla="*/ 1209589 h 4271829"/>
              <a:gd name="connsiteX3746" fmla="*/ 1252480 w 2439037"/>
              <a:gd name="connsiteY3746" fmla="*/ 1206389 h 4271829"/>
              <a:gd name="connsiteX3747" fmla="*/ 1252480 w 2439037"/>
              <a:gd name="connsiteY3747" fmla="*/ 1176909 h 4271829"/>
              <a:gd name="connsiteX3748" fmla="*/ 1249251 w 2439037"/>
              <a:gd name="connsiteY3748" fmla="*/ 1173661 h 4271829"/>
              <a:gd name="connsiteX3749" fmla="*/ 1219800 w 2439037"/>
              <a:gd name="connsiteY3749" fmla="*/ 1173661 h 4271829"/>
              <a:gd name="connsiteX3750" fmla="*/ 1216571 w 2439037"/>
              <a:gd name="connsiteY3750" fmla="*/ 1176909 h 4271829"/>
              <a:gd name="connsiteX3751" fmla="*/ 1219800 w 2439037"/>
              <a:gd name="connsiteY3751" fmla="*/ 1180119 h 4271829"/>
              <a:gd name="connsiteX3752" fmla="*/ 1244269 w 2439037"/>
              <a:gd name="connsiteY3752" fmla="*/ 1180119 h 4271829"/>
              <a:gd name="connsiteX3753" fmla="*/ 1210742 w 2439037"/>
              <a:gd name="connsiteY3753" fmla="*/ 1221953 h 4271829"/>
              <a:gd name="connsiteX3754" fmla="*/ 1146086 w 2439037"/>
              <a:gd name="connsiteY3754" fmla="*/ 1129618 h 4271829"/>
              <a:gd name="connsiteX3755" fmla="*/ 1191149 w 2439037"/>
              <a:gd name="connsiteY3755" fmla="*/ 1156040 h 4271829"/>
              <a:gd name="connsiteX3756" fmla="*/ 1191701 w 2439037"/>
              <a:gd name="connsiteY3756" fmla="*/ 1156040 h 4271829"/>
              <a:gd name="connsiteX3757" fmla="*/ 1194482 w 2439037"/>
              <a:gd name="connsiteY3757" fmla="*/ 1159040 h 4271829"/>
              <a:gd name="connsiteX3758" fmla="*/ 1191149 w 2439037"/>
              <a:gd name="connsiteY3758" fmla="*/ 1171061 h 4271829"/>
              <a:gd name="connsiteX3759" fmla="*/ 1181090 w 2439037"/>
              <a:gd name="connsiteY3759" fmla="*/ 1186672 h 4271829"/>
              <a:gd name="connsiteX3760" fmla="*/ 1171861 w 2439037"/>
              <a:gd name="connsiteY3760" fmla="*/ 1188825 h 4271829"/>
              <a:gd name="connsiteX3761" fmla="*/ 1170079 w 2439037"/>
              <a:gd name="connsiteY3761" fmla="*/ 1189920 h 4271829"/>
              <a:gd name="connsiteX3762" fmla="*/ 1152906 w 2439037"/>
              <a:gd name="connsiteY3762" fmla="*/ 1210990 h 4271829"/>
              <a:gd name="connsiteX3763" fmla="*/ 1139152 w 2439037"/>
              <a:gd name="connsiteY3763" fmla="*/ 1164250 h 4271829"/>
              <a:gd name="connsiteX3764" fmla="*/ 1146524 w 2439037"/>
              <a:gd name="connsiteY3764" fmla="*/ 1129322 h 4271829"/>
              <a:gd name="connsiteX3765" fmla="*/ 1317974 w 2439037"/>
              <a:gd name="connsiteY3765" fmla="*/ 1164250 h 4271829"/>
              <a:gd name="connsiteX3766" fmla="*/ 1256833 w 2439037"/>
              <a:gd name="connsiteY3766" fmla="*/ 1077125 h 4271829"/>
              <a:gd name="connsiteX3767" fmla="*/ 1251928 w 2439037"/>
              <a:gd name="connsiteY3767" fmla="*/ 1075477 h 4271829"/>
              <a:gd name="connsiteX3768" fmla="*/ 1143752 w 2439037"/>
              <a:gd name="connsiteY3768" fmla="*/ 1120264 h 4271829"/>
              <a:gd name="connsiteX3769" fmla="*/ 1140904 w 2439037"/>
              <a:gd name="connsiteY3769" fmla="*/ 1126122 h 4271829"/>
              <a:gd name="connsiteX3770" fmla="*/ 1148763 w 2439037"/>
              <a:gd name="connsiteY3770" fmla="*/ 1216447 h 4271829"/>
              <a:gd name="connsiteX3771" fmla="*/ 1151439 w 2439037"/>
              <a:gd name="connsiteY3771" fmla="*/ 1220048 h 4271829"/>
              <a:gd name="connsiteX3772" fmla="*/ 1198454 w 2439037"/>
              <a:gd name="connsiteY3772" fmla="*/ 1252528 h 4271829"/>
              <a:gd name="connsiteX3773" fmla="*/ 1199379 w 2439037"/>
              <a:gd name="connsiteY3773" fmla="*/ 1252528 h 4271829"/>
              <a:gd name="connsiteX3774" fmla="*/ 1202407 w 2439037"/>
              <a:gd name="connsiteY3774" fmla="*/ 1250223 h 4271829"/>
              <a:gd name="connsiteX3775" fmla="*/ 1200379 w 2439037"/>
              <a:gd name="connsiteY3775" fmla="*/ 1246270 h 4271829"/>
              <a:gd name="connsiteX3776" fmla="*/ 1200302 w 2439037"/>
              <a:gd name="connsiteY3776" fmla="*/ 1246270 h 4271829"/>
              <a:gd name="connsiteX3777" fmla="*/ 1156421 w 2439037"/>
              <a:gd name="connsiteY3777" fmla="*/ 1215895 h 4271829"/>
              <a:gd name="connsiteX3778" fmla="*/ 1173985 w 2439037"/>
              <a:gd name="connsiteY3778" fmla="*/ 1194378 h 4271829"/>
              <a:gd name="connsiteX3779" fmla="*/ 1183662 w 2439037"/>
              <a:gd name="connsiteY3779" fmla="*/ 1192225 h 4271829"/>
              <a:gd name="connsiteX3780" fmla="*/ 1184872 w 2439037"/>
              <a:gd name="connsiteY3780" fmla="*/ 1191673 h 4271829"/>
              <a:gd name="connsiteX3781" fmla="*/ 1196778 w 2439037"/>
              <a:gd name="connsiteY3781" fmla="*/ 1173966 h 4271829"/>
              <a:gd name="connsiteX3782" fmla="*/ 1200655 w 2439037"/>
              <a:gd name="connsiteY3782" fmla="*/ 1156192 h 4271829"/>
              <a:gd name="connsiteX3783" fmla="*/ 1194302 w 2439037"/>
              <a:gd name="connsiteY3783" fmla="*/ 1149487 h 4271829"/>
              <a:gd name="connsiteX3784" fmla="*/ 1149029 w 2439037"/>
              <a:gd name="connsiteY3784" fmla="*/ 1122960 h 4271829"/>
              <a:gd name="connsiteX3785" fmla="*/ 1245194 w 2439037"/>
              <a:gd name="connsiteY3785" fmla="*/ 1079926 h 4271829"/>
              <a:gd name="connsiteX3786" fmla="*/ 1225229 w 2439037"/>
              <a:gd name="connsiteY3786" fmla="*/ 1124264 h 4271829"/>
              <a:gd name="connsiteX3787" fmla="*/ 1261253 w 2439037"/>
              <a:gd name="connsiteY3787" fmla="*/ 1139933 h 4271829"/>
              <a:gd name="connsiteX3788" fmla="*/ 1262005 w 2439037"/>
              <a:gd name="connsiteY3788" fmla="*/ 1139933 h 4271829"/>
              <a:gd name="connsiteX3789" fmla="*/ 1264310 w 2439037"/>
              <a:gd name="connsiteY3789" fmla="*/ 1139933 h 4271829"/>
              <a:gd name="connsiteX3790" fmla="*/ 1267444 w 2439037"/>
              <a:gd name="connsiteY3790" fmla="*/ 1145486 h 4271829"/>
              <a:gd name="connsiteX3791" fmla="*/ 1270311 w 2439037"/>
              <a:gd name="connsiteY3791" fmla="*/ 1158497 h 4271829"/>
              <a:gd name="connsiteX3792" fmla="*/ 1273445 w 2439037"/>
              <a:gd name="connsiteY3792" fmla="*/ 1161393 h 4271829"/>
              <a:gd name="connsiteX3793" fmla="*/ 1276312 w 2439037"/>
              <a:gd name="connsiteY3793" fmla="*/ 1157792 h 4271829"/>
              <a:gd name="connsiteX3794" fmla="*/ 1273369 w 2439037"/>
              <a:gd name="connsiteY3794" fmla="*/ 1144038 h 4271829"/>
              <a:gd name="connsiteX3795" fmla="*/ 1266882 w 2439037"/>
              <a:gd name="connsiteY3795" fmla="*/ 1134123 h 4271829"/>
              <a:gd name="connsiteX3796" fmla="*/ 1259957 w 2439037"/>
              <a:gd name="connsiteY3796" fmla="*/ 1133370 h 4271829"/>
              <a:gd name="connsiteX3797" fmla="*/ 1231230 w 2439037"/>
              <a:gd name="connsiteY3797" fmla="*/ 1122760 h 4271829"/>
              <a:gd name="connsiteX3798" fmla="*/ 1231230 w 2439037"/>
              <a:gd name="connsiteY3798" fmla="*/ 1122017 h 4271829"/>
              <a:gd name="connsiteX3799" fmla="*/ 1252575 w 2439037"/>
              <a:gd name="connsiteY3799" fmla="*/ 1082031 h 4271829"/>
              <a:gd name="connsiteX3800" fmla="*/ 1310850 w 2439037"/>
              <a:gd name="connsiteY3800" fmla="*/ 1163603 h 4271829"/>
              <a:gd name="connsiteX3801" fmla="*/ 1309202 w 2439037"/>
              <a:gd name="connsiteY3801" fmla="*/ 1180862 h 4271829"/>
              <a:gd name="connsiteX3802" fmla="*/ 1311202 w 2439037"/>
              <a:gd name="connsiteY3802" fmla="*/ 1184967 h 4271829"/>
              <a:gd name="connsiteX3803" fmla="*/ 1315307 w 2439037"/>
              <a:gd name="connsiteY3803" fmla="*/ 1182967 h 4271829"/>
              <a:gd name="connsiteX3804" fmla="*/ 1315478 w 2439037"/>
              <a:gd name="connsiteY3804" fmla="*/ 1182167 h 4271829"/>
              <a:gd name="connsiteX3805" fmla="*/ 1317431 w 2439037"/>
              <a:gd name="connsiteY3805" fmla="*/ 1163698 h 4271829"/>
              <a:gd name="connsiteX3806" fmla="*/ 1505216 w 2439037"/>
              <a:gd name="connsiteY3806" fmla="*/ 1241565 h 4271829"/>
              <a:gd name="connsiteX3807" fmla="*/ 1505216 w 2439037"/>
              <a:gd name="connsiteY3807" fmla="*/ 1271045 h 4271829"/>
              <a:gd name="connsiteX3808" fmla="*/ 1508446 w 2439037"/>
              <a:gd name="connsiteY3808" fmla="*/ 1274245 h 4271829"/>
              <a:gd name="connsiteX3809" fmla="*/ 1538202 w 2439037"/>
              <a:gd name="connsiteY3809" fmla="*/ 1274245 h 4271829"/>
              <a:gd name="connsiteX3810" fmla="*/ 1541421 w 2439037"/>
              <a:gd name="connsiteY3810" fmla="*/ 1271045 h 4271829"/>
              <a:gd name="connsiteX3811" fmla="*/ 1538373 w 2439037"/>
              <a:gd name="connsiteY3811" fmla="*/ 1267787 h 4271829"/>
              <a:gd name="connsiteX3812" fmla="*/ 1538202 w 2439037"/>
              <a:gd name="connsiteY3812" fmla="*/ 1267787 h 4271829"/>
              <a:gd name="connsiteX3813" fmla="*/ 1513798 w 2439037"/>
              <a:gd name="connsiteY3813" fmla="*/ 1267787 h 4271829"/>
              <a:gd name="connsiteX3814" fmla="*/ 1545231 w 2439037"/>
              <a:gd name="connsiteY3814" fmla="*/ 1209037 h 4271829"/>
              <a:gd name="connsiteX3815" fmla="*/ 1515551 w 2439037"/>
              <a:gd name="connsiteY3815" fmla="*/ 1178214 h 4271829"/>
              <a:gd name="connsiteX3816" fmla="*/ 1511399 w 2439037"/>
              <a:gd name="connsiteY3816" fmla="*/ 1180214 h 4271829"/>
              <a:gd name="connsiteX3817" fmla="*/ 1513427 w 2439037"/>
              <a:gd name="connsiteY3817" fmla="*/ 1184367 h 4271829"/>
              <a:gd name="connsiteX3818" fmla="*/ 1538821 w 2439037"/>
              <a:gd name="connsiteY3818" fmla="*/ 1235669 h 4271829"/>
              <a:gd name="connsiteX3819" fmla="*/ 1511951 w 2439037"/>
              <a:gd name="connsiteY3819" fmla="*/ 1261491 h 4271829"/>
              <a:gd name="connsiteX3820" fmla="*/ 1511951 w 2439037"/>
              <a:gd name="connsiteY3820" fmla="*/ 1241565 h 4271829"/>
              <a:gd name="connsiteX3821" fmla="*/ 1508893 w 2439037"/>
              <a:gd name="connsiteY3821" fmla="*/ 1238317 h 4271829"/>
              <a:gd name="connsiteX3822" fmla="*/ 1508722 w 2439037"/>
              <a:gd name="connsiteY3822" fmla="*/ 1238317 h 4271829"/>
              <a:gd name="connsiteX3823" fmla="*/ 1505493 w 2439037"/>
              <a:gd name="connsiteY3823" fmla="*/ 1241565 h 4271829"/>
              <a:gd name="connsiteX3824" fmla="*/ 1446647 w 2439037"/>
              <a:gd name="connsiteY3824" fmla="*/ 1221800 h 4271829"/>
              <a:gd name="connsiteX3825" fmla="*/ 1478318 w 2439037"/>
              <a:gd name="connsiteY3825" fmla="*/ 1269444 h 4271829"/>
              <a:gd name="connsiteX3826" fmla="*/ 1479452 w 2439037"/>
              <a:gd name="connsiteY3826" fmla="*/ 1269444 h 4271829"/>
              <a:gd name="connsiteX3827" fmla="*/ 1482604 w 2439037"/>
              <a:gd name="connsiteY3827" fmla="*/ 1266139 h 4271829"/>
              <a:gd name="connsiteX3828" fmla="*/ 1480452 w 2439037"/>
              <a:gd name="connsiteY3828" fmla="*/ 1263187 h 4271829"/>
              <a:gd name="connsiteX3829" fmla="*/ 1455182 w 2439037"/>
              <a:gd name="connsiteY3829" fmla="*/ 1211694 h 4271829"/>
              <a:gd name="connsiteX3830" fmla="*/ 1481928 w 2439037"/>
              <a:gd name="connsiteY3830" fmla="*/ 1185967 h 4271829"/>
              <a:gd name="connsiteX3831" fmla="*/ 1481928 w 2439037"/>
              <a:gd name="connsiteY3831" fmla="*/ 1206389 h 4271829"/>
              <a:gd name="connsiteX3832" fmla="*/ 1485176 w 2439037"/>
              <a:gd name="connsiteY3832" fmla="*/ 1209589 h 4271829"/>
              <a:gd name="connsiteX3833" fmla="*/ 1488405 w 2439037"/>
              <a:gd name="connsiteY3833" fmla="*/ 1206389 h 4271829"/>
              <a:gd name="connsiteX3834" fmla="*/ 1488405 w 2439037"/>
              <a:gd name="connsiteY3834" fmla="*/ 1176909 h 4271829"/>
              <a:gd name="connsiteX3835" fmla="*/ 1485176 w 2439037"/>
              <a:gd name="connsiteY3835" fmla="*/ 1173661 h 4271829"/>
              <a:gd name="connsiteX3836" fmla="*/ 1455048 w 2439037"/>
              <a:gd name="connsiteY3836" fmla="*/ 1173661 h 4271829"/>
              <a:gd name="connsiteX3837" fmla="*/ 1451820 w 2439037"/>
              <a:gd name="connsiteY3837" fmla="*/ 1176909 h 4271829"/>
              <a:gd name="connsiteX3838" fmla="*/ 1455048 w 2439037"/>
              <a:gd name="connsiteY3838" fmla="*/ 1180119 h 4271829"/>
              <a:gd name="connsiteX3839" fmla="*/ 1479518 w 2439037"/>
              <a:gd name="connsiteY3839" fmla="*/ 1180119 h 4271829"/>
              <a:gd name="connsiteX3840" fmla="*/ 1446000 w 2439037"/>
              <a:gd name="connsiteY3840" fmla="*/ 1221953 h 4271829"/>
              <a:gd name="connsiteX3841" fmla="*/ 1381334 w 2439037"/>
              <a:gd name="connsiteY3841" fmla="*/ 1129618 h 4271829"/>
              <a:gd name="connsiteX3842" fmla="*/ 1426426 w 2439037"/>
              <a:gd name="connsiteY3842" fmla="*/ 1156040 h 4271829"/>
              <a:gd name="connsiteX3843" fmla="*/ 1426978 w 2439037"/>
              <a:gd name="connsiteY3843" fmla="*/ 1156040 h 4271829"/>
              <a:gd name="connsiteX3844" fmla="*/ 1429759 w 2439037"/>
              <a:gd name="connsiteY3844" fmla="*/ 1159040 h 4271829"/>
              <a:gd name="connsiteX3845" fmla="*/ 1426426 w 2439037"/>
              <a:gd name="connsiteY3845" fmla="*/ 1171061 h 4271829"/>
              <a:gd name="connsiteX3846" fmla="*/ 1416339 w 2439037"/>
              <a:gd name="connsiteY3846" fmla="*/ 1186672 h 4271829"/>
              <a:gd name="connsiteX3847" fmla="*/ 1406661 w 2439037"/>
              <a:gd name="connsiteY3847" fmla="*/ 1188825 h 4271829"/>
              <a:gd name="connsiteX3848" fmla="*/ 1404899 w 2439037"/>
              <a:gd name="connsiteY3848" fmla="*/ 1189920 h 4271829"/>
              <a:gd name="connsiteX3849" fmla="*/ 1387726 w 2439037"/>
              <a:gd name="connsiteY3849" fmla="*/ 1210990 h 4271829"/>
              <a:gd name="connsiteX3850" fmla="*/ 1381334 w 2439037"/>
              <a:gd name="connsiteY3850" fmla="*/ 1129322 h 4271829"/>
              <a:gd name="connsiteX3851" fmla="*/ 1552784 w 2439037"/>
              <a:gd name="connsiteY3851" fmla="*/ 1164250 h 4271829"/>
              <a:gd name="connsiteX3852" fmla="*/ 1491634 w 2439037"/>
              <a:gd name="connsiteY3852" fmla="*/ 1077125 h 4271829"/>
              <a:gd name="connsiteX3853" fmla="*/ 1486729 w 2439037"/>
              <a:gd name="connsiteY3853" fmla="*/ 1075477 h 4271829"/>
              <a:gd name="connsiteX3854" fmla="*/ 1460125 w 2439037"/>
              <a:gd name="connsiteY3854" fmla="*/ 1071572 h 4271829"/>
              <a:gd name="connsiteX3855" fmla="*/ 1378658 w 2439037"/>
              <a:gd name="connsiteY3855" fmla="*/ 1120264 h 4271829"/>
              <a:gd name="connsiteX3856" fmla="*/ 1375715 w 2439037"/>
              <a:gd name="connsiteY3856" fmla="*/ 1126122 h 4271829"/>
              <a:gd name="connsiteX3857" fmla="*/ 1383563 w 2439037"/>
              <a:gd name="connsiteY3857" fmla="*/ 1216447 h 4271829"/>
              <a:gd name="connsiteX3858" fmla="*/ 1386240 w 2439037"/>
              <a:gd name="connsiteY3858" fmla="*/ 1220048 h 4271829"/>
              <a:gd name="connsiteX3859" fmla="*/ 1433255 w 2439037"/>
              <a:gd name="connsiteY3859" fmla="*/ 1252528 h 4271829"/>
              <a:gd name="connsiteX3860" fmla="*/ 1434189 w 2439037"/>
              <a:gd name="connsiteY3860" fmla="*/ 1252528 h 4271829"/>
              <a:gd name="connsiteX3861" fmla="*/ 1437265 w 2439037"/>
              <a:gd name="connsiteY3861" fmla="*/ 1249175 h 4271829"/>
              <a:gd name="connsiteX3862" fmla="*/ 1435112 w 2439037"/>
              <a:gd name="connsiteY3862" fmla="*/ 1246270 h 4271829"/>
              <a:gd name="connsiteX3863" fmla="*/ 1391222 w 2439037"/>
              <a:gd name="connsiteY3863" fmla="*/ 1215895 h 4271829"/>
              <a:gd name="connsiteX3864" fmla="*/ 1408786 w 2439037"/>
              <a:gd name="connsiteY3864" fmla="*/ 1194378 h 4271829"/>
              <a:gd name="connsiteX3865" fmla="*/ 1418025 w 2439037"/>
              <a:gd name="connsiteY3865" fmla="*/ 1192225 h 4271829"/>
              <a:gd name="connsiteX3866" fmla="*/ 1419291 w 2439037"/>
              <a:gd name="connsiteY3866" fmla="*/ 1191673 h 4271829"/>
              <a:gd name="connsiteX3867" fmla="*/ 1431121 w 2439037"/>
              <a:gd name="connsiteY3867" fmla="*/ 1173966 h 4271829"/>
              <a:gd name="connsiteX3868" fmla="*/ 1435008 w 2439037"/>
              <a:gd name="connsiteY3868" fmla="*/ 1156192 h 4271829"/>
              <a:gd name="connsiteX3869" fmla="*/ 1428626 w 2439037"/>
              <a:gd name="connsiteY3869" fmla="*/ 1149487 h 4271829"/>
              <a:gd name="connsiteX3870" fmla="*/ 1383363 w 2439037"/>
              <a:gd name="connsiteY3870" fmla="*/ 1122960 h 4271829"/>
              <a:gd name="connsiteX3871" fmla="*/ 1479623 w 2439037"/>
              <a:gd name="connsiteY3871" fmla="*/ 1079926 h 4271829"/>
              <a:gd name="connsiteX3872" fmla="*/ 1459582 w 2439037"/>
              <a:gd name="connsiteY3872" fmla="*/ 1124264 h 4271829"/>
              <a:gd name="connsiteX3873" fmla="*/ 1495615 w 2439037"/>
              <a:gd name="connsiteY3873" fmla="*/ 1139933 h 4271829"/>
              <a:gd name="connsiteX3874" fmla="*/ 1496434 w 2439037"/>
              <a:gd name="connsiteY3874" fmla="*/ 1139933 h 4271829"/>
              <a:gd name="connsiteX3875" fmla="*/ 1498663 w 2439037"/>
              <a:gd name="connsiteY3875" fmla="*/ 1139933 h 4271829"/>
              <a:gd name="connsiteX3876" fmla="*/ 1501787 w 2439037"/>
              <a:gd name="connsiteY3876" fmla="*/ 1145486 h 4271829"/>
              <a:gd name="connsiteX3877" fmla="*/ 1504674 w 2439037"/>
              <a:gd name="connsiteY3877" fmla="*/ 1158497 h 4271829"/>
              <a:gd name="connsiteX3878" fmla="*/ 1507903 w 2439037"/>
              <a:gd name="connsiteY3878" fmla="*/ 1161393 h 4271829"/>
              <a:gd name="connsiteX3879" fmla="*/ 1510751 w 2439037"/>
              <a:gd name="connsiteY3879" fmla="*/ 1157792 h 4271829"/>
              <a:gd name="connsiteX3880" fmla="*/ 1507693 w 2439037"/>
              <a:gd name="connsiteY3880" fmla="*/ 1144038 h 4271829"/>
              <a:gd name="connsiteX3881" fmla="*/ 1501244 w 2439037"/>
              <a:gd name="connsiteY3881" fmla="*/ 1134123 h 4271829"/>
              <a:gd name="connsiteX3882" fmla="*/ 1494415 w 2439037"/>
              <a:gd name="connsiteY3882" fmla="*/ 1133370 h 4271829"/>
              <a:gd name="connsiteX3883" fmla="*/ 1465583 w 2439037"/>
              <a:gd name="connsiteY3883" fmla="*/ 1122760 h 4271829"/>
              <a:gd name="connsiteX3884" fmla="*/ 1465583 w 2439037"/>
              <a:gd name="connsiteY3884" fmla="*/ 1122017 h 4271829"/>
              <a:gd name="connsiteX3885" fmla="*/ 1486928 w 2439037"/>
              <a:gd name="connsiteY3885" fmla="*/ 1082031 h 4271829"/>
              <a:gd name="connsiteX3886" fmla="*/ 1545307 w 2439037"/>
              <a:gd name="connsiteY3886" fmla="*/ 1163603 h 4271829"/>
              <a:gd name="connsiteX3887" fmla="*/ 1543555 w 2439037"/>
              <a:gd name="connsiteY3887" fmla="*/ 1180862 h 4271829"/>
              <a:gd name="connsiteX3888" fmla="*/ 1545907 w 2439037"/>
              <a:gd name="connsiteY3888" fmla="*/ 1184624 h 4271829"/>
              <a:gd name="connsiteX3889" fmla="*/ 1546031 w 2439037"/>
              <a:gd name="connsiteY3889" fmla="*/ 1184663 h 4271829"/>
              <a:gd name="connsiteX3890" fmla="*/ 1549908 w 2439037"/>
              <a:gd name="connsiteY3890" fmla="*/ 1182215 h 4271829"/>
              <a:gd name="connsiteX3891" fmla="*/ 1549908 w 2439037"/>
              <a:gd name="connsiteY3891" fmla="*/ 1182167 h 4271829"/>
              <a:gd name="connsiteX3892" fmla="*/ 1551756 w 2439037"/>
              <a:gd name="connsiteY3892" fmla="*/ 1163698 h 4271829"/>
              <a:gd name="connsiteX3893" fmla="*/ 1740855 w 2439037"/>
              <a:gd name="connsiteY3893" fmla="*/ 1241565 h 4271829"/>
              <a:gd name="connsiteX3894" fmla="*/ 1740855 w 2439037"/>
              <a:gd name="connsiteY3894" fmla="*/ 1271045 h 4271829"/>
              <a:gd name="connsiteX3895" fmla="*/ 1744084 w 2439037"/>
              <a:gd name="connsiteY3895" fmla="*/ 1274245 h 4271829"/>
              <a:gd name="connsiteX3896" fmla="*/ 1773555 w 2439037"/>
              <a:gd name="connsiteY3896" fmla="*/ 1274245 h 4271829"/>
              <a:gd name="connsiteX3897" fmla="*/ 1776774 w 2439037"/>
              <a:gd name="connsiteY3897" fmla="*/ 1271045 h 4271829"/>
              <a:gd name="connsiteX3898" fmla="*/ 1773736 w 2439037"/>
              <a:gd name="connsiteY3898" fmla="*/ 1267787 h 4271829"/>
              <a:gd name="connsiteX3899" fmla="*/ 1773555 w 2439037"/>
              <a:gd name="connsiteY3899" fmla="*/ 1267787 h 4271829"/>
              <a:gd name="connsiteX3900" fmla="*/ 1749161 w 2439037"/>
              <a:gd name="connsiteY3900" fmla="*/ 1267787 h 4271829"/>
              <a:gd name="connsiteX3901" fmla="*/ 1779489 w 2439037"/>
              <a:gd name="connsiteY3901" fmla="*/ 1208494 h 4271829"/>
              <a:gd name="connsiteX3902" fmla="*/ 1750628 w 2439037"/>
              <a:gd name="connsiteY3902" fmla="*/ 1178662 h 4271829"/>
              <a:gd name="connsiteX3903" fmla="*/ 1746475 w 2439037"/>
              <a:gd name="connsiteY3903" fmla="*/ 1180662 h 4271829"/>
              <a:gd name="connsiteX3904" fmla="*/ 1748504 w 2439037"/>
              <a:gd name="connsiteY3904" fmla="*/ 1184824 h 4271829"/>
              <a:gd name="connsiteX3905" fmla="*/ 1773907 w 2439037"/>
              <a:gd name="connsiteY3905" fmla="*/ 1236107 h 4271829"/>
              <a:gd name="connsiteX3906" fmla="*/ 1747018 w 2439037"/>
              <a:gd name="connsiteY3906" fmla="*/ 1261986 h 4271829"/>
              <a:gd name="connsiteX3907" fmla="*/ 1747018 w 2439037"/>
              <a:gd name="connsiteY3907" fmla="*/ 1242022 h 4271829"/>
              <a:gd name="connsiteX3908" fmla="*/ 1744008 w 2439037"/>
              <a:gd name="connsiteY3908" fmla="*/ 1238765 h 4271829"/>
              <a:gd name="connsiteX3909" fmla="*/ 1743799 w 2439037"/>
              <a:gd name="connsiteY3909" fmla="*/ 1238765 h 4271829"/>
              <a:gd name="connsiteX3910" fmla="*/ 1740570 w 2439037"/>
              <a:gd name="connsiteY3910" fmla="*/ 1242022 h 4271829"/>
              <a:gd name="connsiteX3911" fmla="*/ 1681829 w 2439037"/>
              <a:gd name="connsiteY3911" fmla="*/ 1222248 h 4271829"/>
              <a:gd name="connsiteX3912" fmla="*/ 1713500 w 2439037"/>
              <a:gd name="connsiteY3912" fmla="*/ 1269892 h 4271829"/>
              <a:gd name="connsiteX3913" fmla="*/ 1714529 w 2439037"/>
              <a:gd name="connsiteY3913" fmla="*/ 1269892 h 4271829"/>
              <a:gd name="connsiteX3914" fmla="*/ 1717586 w 2439037"/>
              <a:gd name="connsiteY3914" fmla="*/ 1267692 h 4271829"/>
              <a:gd name="connsiteX3915" fmla="*/ 1715672 w 2439037"/>
              <a:gd name="connsiteY3915" fmla="*/ 1263682 h 4271829"/>
              <a:gd name="connsiteX3916" fmla="*/ 1715528 w 2439037"/>
              <a:gd name="connsiteY3916" fmla="*/ 1263634 h 4271829"/>
              <a:gd name="connsiteX3917" fmla="*/ 1690278 w 2439037"/>
              <a:gd name="connsiteY3917" fmla="*/ 1212142 h 4271829"/>
              <a:gd name="connsiteX3918" fmla="*/ 1717005 w 2439037"/>
              <a:gd name="connsiteY3918" fmla="*/ 1186425 h 4271829"/>
              <a:gd name="connsiteX3919" fmla="*/ 1717005 w 2439037"/>
              <a:gd name="connsiteY3919" fmla="*/ 1206389 h 4271829"/>
              <a:gd name="connsiteX3920" fmla="*/ 1720263 w 2439037"/>
              <a:gd name="connsiteY3920" fmla="*/ 1209589 h 4271829"/>
              <a:gd name="connsiteX3921" fmla="*/ 1723482 w 2439037"/>
              <a:gd name="connsiteY3921" fmla="*/ 1206389 h 4271829"/>
              <a:gd name="connsiteX3922" fmla="*/ 1723482 w 2439037"/>
              <a:gd name="connsiteY3922" fmla="*/ 1176909 h 4271829"/>
              <a:gd name="connsiteX3923" fmla="*/ 1720263 w 2439037"/>
              <a:gd name="connsiteY3923" fmla="*/ 1173661 h 4271829"/>
              <a:gd name="connsiteX3924" fmla="*/ 1690783 w 2439037"/>
              <a:gd name="connsiteY3924" fmla="*/ 1173661 h 4271829"/>
              <a:gd name="connsiteX3925" fmla="*/ 1687553 w 2439037"/>
              <a:gd name="connsiteY3925" fmla="*/ 1176909 h 4271829"/>
              <a:gd name="connsiteX3926" fmla="*/ 1690783 w 2439037"/>
              <a:gd name="connsiteY3926" fmla="*/ 1180119 h 4271829"/>
              <a:gd name="connsiteX3927" fmla="*/ 1715252 w 2439037"/>
              <a:gd name="connsiteY3927" fmla="*/ 1180119 h 4271829"/>
              <a:gd name="connsiteX3928" fmla="*/ 1681829 w 2439037"/>
              <a:gd name="connsiteY3928" fmla="*/ 1221953 h 4271829"/>
              <a:gd name="connsiteX3929" fmla="*/ 1617173 w 2439037"/>
              <a:gd name="connsiteY3929" fmla="*/ 1129618 h 4271829"/>
              <a:gd name="connsiteX3930" fmla="*/ 1662236 w 2439037"/>
              <a:gd name="connsiteY3930" fmla="*/ 1156040 h 4271829"/>
              <a:gd name="connsiteX3931" fmla="*/ 1662808 w 2439037"/>
              <a:gd name="connsiteY3931" fmla="*/ 1156040 h 4271829"/>
              <a:gd name="connsiteX3932" fmla="*/ 1665561 w 2439037"/>
              <a:gd name="connsiteY3932" fmla="*/ 1159040 h 4271829"/>
              <a:gd name="connsiteX3933" fmla="*/ 1662332 w 2439037"/>
              <a:gd name="connsiteY3933" fmla="*/ 1171061 h 4271829"/>
              <a:gd name="connsiteX3934" fmla="*/ 1652168 w 2439037"/>
              <a:gd name="connsiteY3934" fmla="*/ 1186672 h 4271829"/>
              <a:gd name="connsiteX3935" fmla="*/ 1642939 w 2439037"/>
              <a:gd name="connsiteY3935" fmla="*/ 1188825 h 4271829"/>
              <a:gd name="connsiteX3936" fmla="*/ 1641081 w 2439037"/>
              <a:gd name="connsiteY3936" fmla="*/ 1189920 h 4271829"/>
              <a:gd name="connsiteX3937" fmla="*/ 1623898 w 2439037"/>
              <a:gd name="connsiteY3937" fmla="*/ 1210990 h 4271829"/>
              <a:gd name="connsiteX3938" fmla="*/ 1617545 w 2439037"/>
              <a:gd name="connsiteY3938" fmla="*/ 1129322 h 4271829"/>
              <a:gd name="connsiteX3939" fmla="*/ 1788966 w 2439037"/>
              <a:gd name="connsiteY3939" fmla="*/ 1164250 h 4271829"/>
              <a:gd name="connsiteX3940" fmla="*/ 1727816 w 2439037"/>
              <a:gd name="connsiteY3940" fmla="*/ 1077125 h 4271829"/>
              <a:gd name="connsiteX3941" fmla="*/ 1722939 w 2439037"/>
              <a:gd name="connsiteY3941" fmla="*/ 1075477 h 4271829"/>
              <a:gd name="connsiteX3942" fmla="*/ 1696335 w 2439037"/>
              <a:gd name="connsiteY3942" fmla="*/ 1071572 h 4271829"/>
              <a:gd name="connsiteX3943" fmla="*/ 1614859 w 2439037"/>
              <a:gd name="connsiteY3943" fmla="*/ 1120264 h 4271829"/>
              <a:gd name="connsiteX3944" fmla="*/ 1611887 w 2439037"/>
              <a:gd name="connsiteY3944" fmla="*/ 1126122 h 4271829"/>
              <a:gd name="connsiteX3945" fmla="*/ 1603686 w 2439037"/>
              <a:gd name="connsiteY3945" fmla="*/ 1164250 h 4271829"/>
              <a:gd name="connsiteX3946" fmla="*/ 1619841 w 2439037"/>
              <a:gd name="connsiteY3946" fmla="*/ 1216447 h 4271829"/>
              <a:gd name="connsiteX3947" fmla="*/ 1622412 w 2439037"/>
              <a:gd name="connsiteY3947" fmla="*/ 1220048 h 4271829"/>
              <a:gd name="connsiteX3948" fmla="*/ 1669437 w 2439037"/>
              <a:gd name="connsiteY3948" fmla="*/ 1252528 h 4271829"/>
              <a:gd name="connsiteX3949" fmla="*/ 1670361 w 2439037"/>
              <a:gd name="connsiteY3949" fmla="*/ 1252528 h 4271829"/>
              <a:gd name="connsiteX3950" fmla="*/ 1673466 w 2439037"/>
              <a:gd name="connsiteY3950" fmla="*/ 1249175 h 4271829"/>
              <a:gd name="connsiteX3951" fmla="*/ 1671275 w 2439037"/>
              <a:gd name="connsiteY3951" fmla="*/ 1246270 h 4271829"/>
              <a:gd name="connsiteX3952" fmla="*/ 1627432 w 2439037"/>
              <a:gd name="connsiteY3952" fmla="*/ 1215895 h 4271829"/>
              <a:gd name="connsiteX3953" fmla="*/ 1644968 w 2439037"/>
              <a:gd name="connsiteY3953" fmla="*/ 1194378 h 4271829"/>
              <a:gd name="connsiteX3954" fmla="*/ 1654673 w 2439037"/>
              <a:gd name="connsiteY3954" fmla="*/ 1192225 h 4271829"/>
              <a:gd name="connsiteX3955" fmla="*/ 1655950 w 2439037"/>
              <a:gd name="connsiteY3955" fmla="*/ 1191673 h 4271829"/>
              <a:gd name="connsiteX3956" fmla="*/ 1667790 w 2439037"/>
              <a:gd name="connsiteY3956" fmla="*/ 1173966 h 4271829"/>
              <a:gd name="connsiteX3957" fmla="*/ 1671666 w 2439037"/>
              <a:gd name="connsiteY3957" fmla="*/ 1156192 h 4271829"/>
              <a:gd name="connsiteX3958" fmla="*/ 1665275 w 2439037"/>
              <a:gd name="connsiteY3958" fmla="*/ 1149487 h 4271829"/>
              <a:gd name="connsiteX3959" fmla="*/ 1620012 w 2439037"/>
              <a:gd name="connsiteY3959" fmla="*/ 1122960 h 4271829"/>
              <a:gd name="connsiteX3960" fmla="*/ 1716281 w 2439037"/>
              <a:gd name="connsiteY3960" fmla="*/ 1079926 h 4271829"/>
              <a:gd name="connsiteX3961" fmla="*/ 1696335 w 2439037"/>
              <a:gd name="connsiteY3961" fmla="*/ 1124264 h 4271829"/>
              <a:gd name="connsiteX3962" fmla="*/ 1732264 w 2439037"/>
              <a:gd name="connsiteY3962" fmla="*/ 1139933 h 4271829"/>
              <a:gd name="connsiteX3963" fmla="*/ 1733093 w 2439037"/>
              <a:gd name="connsiteY3963" fmla="*/ 1139933 h 4271829"/>
              <a:gd name="connsiteX3964" fmla="*/ 1735302 w 2439037"/>
              <a:gd name="connsiteY3964" fmla="*/ 1139933 h 4271829"/>
              <a:gd name="connsiteX3965" fmla="*/ 1738446 w 2439037"/>
              <a:gd name="connsiteY3965" fmla="*/ 1145486 h 4271829"/>
              <a:gd name="connsiteX3966" fmla="*/ 1741303 w 2439037"/>
              <a:gd name="connsiteY3966" fmla="*/ 1158497 h 4271829"/>
              <a:gd name="connsiteX3967" fmla="*/ 1744551 w 2439037"/>
              <a:gd name="connsiteY3967" fmla="*/ 1161393 h 4271829"/>
              <a:gd name="connsiteX3968" fmla="*/ 1747399 w 2439037"/>
              <a:gd name="connsiteY3968" fmla="*/ 1157792 h 4271829"/>
              <a:gd name="connsiteX3969" fmla="*/ 1744351 w 2439037"/>
              <a:gd name="connsiteY3969" fmla="*/ 1144038 h 4271829"/>
              <a:gd name="connsiteX3970" fmla="*/ 1737893 w 2439037"/>
              <a:gd name="connsiteY3970" fmla="*/ 1134123 h 4271829"/>
              <a:gd name="connsiteX3971" fmla="*/ 1731073 w 2439037"/>
              <a:gd name="connsiteY3971" fmla="*/ 1133370 h 4271829"/>
              <a:gd name="connsiteX3972" fmla="*/ 1702232 w 2439037"/>
              <a:gd name="connsiteY3972" fmla="*/ 1122760 h 4271829"/>
              <a:gd name="connsiteX3973" fmla="*/ 1702232 w 2439037"/>
              <a:gd name="connsiteY3973" fmla="*/ 1122017 h 4271829"/>
              <a:gd name="connsiteX3974" fmla="*/ 1723587 w 2439037"/>
              <a:gd name="connsiteY3974" fmla="*/ 1082031 h 4271829"/>
              <a:gd name="connsiteX3975" fmla="*/ 1781947 w 2439037"/>
              <a:gd name="connsiteY3975" fmla="*/ 1163603 h 4271829"/>
              <a:gd name="connsiteX3976" fmla="*/ 1780204 w 2439037"/>
              <a:gd name="connsiteY3976" fmla="*/ 1180862 h 4271829"/>
              <a:gd name="connsiteX3977" fmla="*/ 1782566 w 2439037"/>
              <a:gd name="connsiteY3977" fmla="*/ 1184624 h 4271829"/>
              <a:gd name="connsiteX3978" fmla="*/ 1782690 w 2439037"/>
              <a:gd name="connsiteY3978" fmla="*/ 1184663 h 4271829"/>
              <a:gd name="connsiteX3979" fmla="*/ 1786566 w 2439037"/>
              <a:gd name="connsiteY3979" fmla="*/ 1182215 h 4271829"/>
              <a:gd name="connsiteX3980" fmla="*/ 1786566 w 2439037"/>
              <a:gd name="connsiteY3980" fmla="*/ 1182167 h 4271829"/>
              <a:gd name="connsiteX3981" fmla="*/ 1788414 w 2439037"/>
              <a:gd name="connsiteY3981" fmla="*/ 1163698 h 4271829"/>
              <a:gd name="connsiteX3982" fmla="*/ 1976580 w 2439037"/>
              <a:gd name="connsiteY3982" fmla="*/ 1241565 h 4271829"/>
              <a:gd name="connsiteX3983" fmla="*/ 1976580 w 2439037"/>
              <a:gd name="connsiteY3983" fmla="*/ 1271045 h 4271829"/>
              <a:gd name="connsiteX3984" fmla="*/ 1979809 w 2439037"/>
              <a:gd name="connsiteY3984" fmla="*/ 1274245 h 4271829"/>
              <a:gd name="connsiteX3985" fmla="*/ 2009280 w 2439037"/>
              <a:gd name="connsiteY3985" fmla="*/ 1274245 h 4271829"/>
              <a:gd name="connsiteX3986" fmla="*/ 2012509 w 2439037"/>
              <a:gd name="connsiteY3986" fmla="*/ 1271045 h 4271829"/>
              <a:gd name="connsiteX3987" fmla="*/ 2009280 w 2439037"/>
              <a:gd name="connsiteY3987" fmla="*/ 1267787 h 4271829"/>
              <a:gd name="connsiteX3988" fmla="*/ 1984781 w 2439037"/>
              <a:gd name="connsiteY3988" fmla="*/ 1267787 h 4271829"/>
              <a:gd name="connsiteX3989" fmla="*/ 2016214 w 2439037"/>
              <a:gd name="connsiteY3989" fmla="*/ 1209037 h 4271829"/>
              <a:gd name="connsiteX3990" fmla="*/ 1986563 w 2439037"/>
              <a:gd name="connsiteY3990" fmla="*/ 1178214 h 4271829"/>
              <a:gd name="connsiteX3991" fmla="*/ 1982486 w 2439037"/>
              <a:gd name="connsiteY3991" fmla="*/ 1180214 h 4271829"/>
              <a:gd name="connsiteX3992" fmla="*/ 1984438 w 2439037"/>
              <a:gd name="connsiteY3992" fmla="*/ 1184367 h 4271829"/>
              <a:gd name="connsiteX3993" fmla="*/ 1984514 w 2439037"/>
              <a:gd name="connsiteY3993" fmla="*/ 1184367 h 4271829"/>
              <a:gd name="connsiteX3994" fmla="*/ 2009604 w 2439037"/>
              <a:gd name="connsiteY3994" fmla="*/ 1235964 h 4271829"/>
              <a:gd name="connsiteX3995" fmla="*/ 1983028 w 2439037"/>
              <a:gd name="connsiteY3995" fmla="*/ 1261491 h 4271829"/>
              <a:gd name="connsiteX3996" fmla="*/ 1983028 w 2439037"/>
              <a:gd name="connsiteY3996" fmla="*/ 1241565 h 4271829"/>
              <a:gd name="connsiteX3997" fmla="*/ 1979809 w 2439037"/>
              <a:gd name="connsiteY3997" fmla="*/ 1238317 h 4271829"/>
              <a:gd name="connsiteX3998" fmla="*/ 1976580 w 2439037"/>
              <a:gd name="connsiteY3998" fmla="*/ 1241365 h 4271829"/>
              <a:gd name="connsiteX3999" fmla="*/ 1976580 w 2439037"/>
              <a:gd name="connsiteY3999" fmla="*/ 1241565 h 4271829"/>
              <a:gd name="connsiteX4000" fmla="*/ 1917725 w 2439037"/>
              <a:gd name="connsiteY4000" fmla="*/ 1221800 h 4271829"/>
              <a:gd name="connsiteX4001" fmla="*/ 1949434 w 2439037"/>
              <a:gd name="connsiteY4001" fmla="*/ 1269444 h 4271829"/>
              <a:gd name="connsiteX4002" fmla="*/ 1950434 w 2439037"/>
              <a:gd name="connsiteY4002" fmla="*/ 1269444 h 4271829"/>
              <a:gd name="connsiteX4003" fmla="*/ 1953482 w 2439037"/>
              <a:gd name="connsiteY4003" fmla="*/ 1267244 h 4271829"/>
              <a:gd name="connsiteX4004" fmla="*/ 1951577 w 2439037"/>
              <a:gd name="connsiteY4004" fmla="*/ 1263234 h 4271829"/>
              <a:gd name="connsiteX4005" fmla="*/ 1951453 w 2439037"/>
              <a:gd name="connsiteY4005" fmla="*/ 1263187 h 4271829"/>
              <a:gd name="connsiteX4006" fmla="*/ 1926184 w 2439037"/>
              <a:gd name="connsiteY4006" fmla="*/ 1211694 h 4271829"/>
              <a:gd name="connsiteX4007" fmla="*/ 1952930 w 2439037"/>
              <a:gd name="connsiteY4007" fmla="*/ 1185967 h 4271829"/>
              <a:gd name="connsiteX4008" fmla="*/ 1952930 w 2439037"/>
              <a:gd name="connsiteY4008" fmla="*/ 1206389 h 4271829"/>
              <a:gd name="connsiteX4009" fmla="*/ 1956149 w 2439037"/>
              <a:gd name="connsiteY4009" fmla="*/ 1209589 h 4271829"/>
              <a:gd name="connsiteX4010" fmla="*/ 1959387 w 2439037"/>
              <a:gd name="connsiteY4010" fmla="*/ 1206389 h 4271829"/>
              <a:gd name="connsiteX4011" fmla="*/ 1959387 w 2439037"/>
              <a:gd name="connsiteY4011" fmla="*/ 1176909 h 4271829"/>
              <a:gd name="connsiteX4012" fmla="*/ 1956149 w 2439037"/>
              <a:gd name="connsiteY4012" fmla="*/ 1173661 h 4271829"/>
              <a:gd name="connsiteX4013" fmla="*/ 1926784 w 2439037"/>
              <a:gd name="connsiteY4013" fmla="*/ 1173661 h 4271829"/>
              <a:gd name="connsiteX4014" fmla="*/ 1923555 w 2439037"/>
              <a:gd name="connsiteY4014" fmla="*/ 1176909 h 4271829"/>
              <a:gd name="connsiteX4015" fmla="*/ 1926764 w 2439037"/>
              <a:gd name="connsiteY4015" fmla="*/ 1180119 h 4271829"/>
              <a:gd name="connsiteX4016" fmla="*/ 1926784 w 2439037"/>
              <a:gd name="connsiteY4016" fmla="*/ 1180119 h 4271829"/>
              <a:gd name="connsiteX4017" fmla="*/ 1951187 w 2439037"/>
              <a:gd name="connsiteY4017" fmla="*/ 1180119 h 4271829"/>
              <a:gd name="connsiteX4018" fmla="*/ 1917725 w 2439037"/>
              <a:gd name="connsiteY4018" fmla="*/ 1221953 h 4271829"/>
              <a:gd name="connsiteX4019" fmla="*/ 1853070 w 2439037"/>
              <a:gd name="connsiteY4019" fmla="*/ 1129618 h 4271829"/>
              <a:gd name="connsiteX4020" fmla="*/ 1898056 w 2439037"/>
              <a:gd name="connsiteY4020" fmla="*/ 1156040 h 4271829"/>
              <a:gd name="connsiteX4021" fmla="*/ 1898609 w 2439037"/>
              <a:gd name="connsiteY4021" fmla="*/ 1156040 h 4271829"/>
              <a:gd name="connsiteX4022" fmla="*/ 1901485 w 2439037"/>
              <a:gd name="connsiteY4022" fmla="*/ 1159040 h 4271829"/>
              <a:gd name="connsiteX4023" fmla="*/ 1898161 w 2439037"/>
              <a:gd name="connsiteY4023" fmla="*/ 1171061 h 4271829"/>
              <a:gd name="connsiteX4024" fmla="*/ 1888007 w 2439037"/>
              <a:gd name="connsiteY4024" fmla="*/ 1186672 h 4271829"/>
              <a:gd name="connsiteX4025" fmla="*/ 1878739 w 2439037"/>
              <a:gd name="connsiteY4025" fmla="*/ 1188825 h 4271829"/>
              <a:gd name="connsiteX4026" fmla="*/ 1876910 w 2439037"/>
              <a:gd name="connsiteY4026" fmla="*/ 1189920 h 4271829"/>
              <a:gd name="connsiteX4027" fmla="*/ 1859728 w 2439037"/>
              <a:gd name="connsiteY4027" fmla="*/ 1210990 h 4271829"/>
              <a:gd name="connsiteX4028" fmla="*/ 1845964 w 2439037"/>
              <a:gd name="connsiteY4028" fmla="*/ 1164250 h 4271829"/>
              <a:gd name="connsiteX4029" fmla="*/ 1853441 w 2439037"/>
              <a:gd name="connsiteY4029" fmla="*/ 1129322 h 4271829"/>
              <a:gd name="connsiteX4030" fmla="*/ 2024796 w 2439037"/>
              <a:gd name="connsiteY4030" fmla="*/ 1164250 h 4271829"/>
              <a:gd name="connsiteX4031" fmla="*/ 1963741 w 2439037"/>
              <a:gd name="connsiteY4031" fmla="*/ 1077125 h 4271829"/>
              <a:gd name="connsiteX4032" fmla="*/ 1958740 w 2439037"/>
              <a:gd name="connsiteY4032" fmla="*/ 1075477 h 4271829"/>
              <a:gd name="connsiteX4033" fmla="*/ 1932137 w 2439037"/>
              <a:gd name="connsiteY4033" fmla="*/ 1071572 h 4271829"/>
              <a:gd name="connsiteX4034" fmla="*/ 1850669 w 2439037"/>
              <a:gd name="connsiteY4034" fmla="*/ 1120264 h 4271829"/>
              <a:gd name="connsiteX4035" fmla="*/ 1847822 w 2439037"/>
              <a:gd name="connsiteY4035" fmla="*/ 1126122 h 4271829"/>
              <a:gd name="connsiteX4036" fmla="*/ 1839516 w 2439037"/>
              <a:gd name="connsiteY4036" fmla="*/ 1164250 h 4271829"/>
              <a:gd name="connsiteX4037" fmla="*/ 1855670 w 2439037"/>
              <a:gd name="connsiteY4037" fmla="*/ 1216447 h 4271829"/>
              <a:gd name="connsiteX4038" fmla="*/ 1858251 w 2439037"/>
              <a:gd name="connsiteY4038" fmla="*/ 1220048 h 4271829"/>
              <a:gd name="connsiteX4039" fmla="*/ 1905266 w 2439037"/>
              <a:gd name="connsiteY4039" fmla="*/ 1252528 h 4271829"/>
              <a:gd name="connsiteX4040" fmla="*/ 1906191 w 2439037"/>
              <a:gd name="connsiteY4040" fmla="*/ 1252528 h 4271829"/>
              <a:gd name="connsiteX4041" fmla="*/ 1909267 w 2439037"/>
              <a:gd name="connsiteY4041" fmla="*/ 1249175 h 4271829"/>
              <a:gd name="connsiteX4042" fmla="*/ 1907114 w 2439037"/>
              <a:gd name="connsiteY4042" fmla="*/ 1246270 h 4271829"/>
              <a:gd name="connsiteX4043" fmla="*/ 1863233 w 2439037"/>
              <a:gd name="connsiteY4043" fmla="*/ 1215895 h 4271829"/>
              <a:gd name="connsiteX4044" fmla="*/ 1880873 w 2439037"/>
              <a:gd name="connsiteY4044" fmla="*/ 1194378 h 4271829"/>
              <a:gd name="connsiteX4045" fmla="*/ 1890131 w 2439037"/>
              <a:gd name="connsiteY4045" fmla="*/ 1192225 h 4271829"/>
              <a:gd name="connsiteX4046" fmla="*/ 1891408 w 2439037"/>
              <a:gd name="connsiteY4046" fmla="*/ 1191673 h 4271829"/>
              <a:gd name="connsiteX4047" fmla="*/ 1903238 w 2439037"/>
              <a:gd name="connsiteY4047" fmla="*/ 1173966 h 4271829"/>
              <a:gd name="connsiteX4048" fmla="*/ 1907114 w 2439037"/>
              <a:gd name="connsiteY4048" fmla="*/ 1156192 h 4271829"/>
              <a:gd name="connsiteX4049" fmla="*/ 1900742 w 2439037"/>
              <a:gd name="connsiteY4049" fmla="*/ 1149487 h 4271829"/>
              <a:gd name="connsiteX4050" fmla="*/ 1855470 w 2439037"/>
              <a:gd name="connsiteY4050" fmla="*/ 1122960 h 4271829"/>
              <a:gd name="connsiteX4051" fmla="*/ 1951730 w 2439037"/>
              <a:gd name="connsiteY4051" fmla="*/ 1079926 h 4271829"/>
              <a:gd name="connsiteX4052" fmla="*/ 1931784 w 2439037"/>
              <a:gd name="connsiteY4052" fmla="*/ 1124264 h 4271829"/>
              <a:gd name="connsiteX4053" fmla="*/ 1967798 w 2439037"/>
              <a:gd name="connsiteY4053" fmla="*/ 1139933 h 4271829"/>
              <a:gd name="connsiteX4054" fmla="*/ 1968541 w 2439037"/>
              <a:gd name="connsiteY4054" fmla="*/ 1139933 h 4271829"/>
              <a:gd name="connsiteX4055" fmla="*/ 1970751 w 2439037"/>
              <a:gd name="connsiteY4055" fmla="*/ 1139933 h 4271829"/>
              <a:gd name="connsiteX4056" fmla="*/ 1973904 w 2439037"/>
              <a:gd name="connsiteY4056" fmla="*/ 1145486 h 4271829"/>
              <a:gd name="connsiteX4057" fmla="*/ 1976751 w 2439037"/>
              <a:gd name="connsiteY4057" fmla="*/ 1158497 h 4271829"/>
              <a:gd name="connsiteX4058" fmla="*/ 1979981 w 2439037"/>
              <a:gd name="connsiteY4058" fmla="*/ 1161393 h 4271829"/>
              <a:gd name="connsiteX4059" fmla="*/ 1982858 w 2439037"/>
              <a:gd name="connsiteY4059" fmla="*/ 1157792 h 4271829"/>
              <a:gd name="connsiteX4060" fmla="*/ 1979905 w 2439037"/>
              <a:gd name="connsiteY4060" fmla="*/ 1144038 h 4271829"/>
              <a:gd name="connsiteX4061" fmla="*/ 1973351 w 2439037"/>
              <a:gd name="connsiteY4061" fmla="*/ 1134123 h 4271829"/>
              <a:gd name="connsiteX4062" fmla="*/ 1966522 w 2439037"/>
              <a:gd name="connsiteY4062" fmla="*/ 1133370 h 4271829"/>
              <a:gd name="connsiteX4063" fmla="*/ 1937699 w 2439037"/>
              <a:gd name="connsiteY4063" fmla="*/ 1122760 h 4271829"/>
              <a:gd name="connsiteX4064" fmla="*/ 1937699 w 2439037"/>
              <a:gd name="connsiteY4064" fmla="*/ 1122017 h 4271829"/>
              <a:gd name="connsiteX4065" fmla="*/ 1959016 w 2439037"/>
              <a:gd name="connsiteY4065" fmla="*/ 1082031 h 4271829"/>
              <a:gd name="connsiteX4066" fmla="*/ 2017414 w 2439037"/>
              <a:gd name="connsiteY4066" fmla="*/ 1163603 h 4271829"/>
              <a:gd name="connsiteX4067" fmla="*/ 2015661 w 2439037"/>
              <a:gd name="connsiteY4067" fmla="*/ 1180862 h 4271829"/>
              <a:gd name="connsiteX4068" fmla="*/ 2018214 w 2439037"/>
              <a:gd name="connsiteY4068" fmla="*/ 1184663 h 4271829"/>
              <a:gd name="connsiteX4069" fmla="*/ 2018243 w 2439037"/>
              <a:gd name="connsiteY4069" fmla="*/ 1184663 h 4271829"/>
              <a:gd name="connsiteX4070" fmla="*/ 2021995 w 2439037"/>
              <a:gd name="connsiteY4070" fmla="*/ 1182310 h 4271829"/>
              <a:gd name="connsiteX4071" fmla="*/ 2022014 w 2439037"/>
              <a:gd name="connsiteY4071" fmla="*/ 1182167 h 4271829"/>
              <a:gd name="connsiteX4072" fmla="*/ 2023872 w 2439037"/>
              <a:gd name="connsiteY4072" fmla="*/ 1163698 h 4271829"/>
              <a:gd name="connsiteX4073" fmla="*/ 2212486 w 2439037"/>
              <a:gd name="connsiteY4073" fmla="*/ 1241565 h 4271829"/>
              <a:gd name="connsiteX4074" fmla="*/ 2212486 w 2439037"/>
              <a:gd name="connsiteY4074" fmla="*/ 1271045 h 4271829"/>
              <a:gd name="connsiteX4075" fmla="*/ 2215734 w 2439037"/>
              <a:gd name="connsiteY4075" fmla="*/ 1274245 h 4271829"/>
              <a:gd name="connsiteX4076" fmla="*/ 2245185 w 2439037"/>
              <a:gd name="connsiteY4076" fmla="*/ 1274245 h 4271829"/>
              <a:gd name="connsiteX4077" fmla="*/ 2248414 w 2439037"/>
              <a:gd name="connsiteY4077" fmla="*/ 1271045 h 4271829"/>
              <a:gd name="connsiteX4078" fmla="*/ 2245185 w 2439037"/>
              <a:gd name="connsiteY4078" fmla="*/ 1267787 h 4271829"/>
              <a:gd name="connsiteX4079" fmla="*/ 2220716 w 2439037"/>
              <a:gd name="connsiteY4079" fmla="*/ 1267787 h 4271829"/>
              <a:gd name="connsiteX4080" fmla="*/ 2252148 w 2439037"/>
              <a:gd name="connsiteY4080" fmla="*/ 1209037 h 4271829"/>
              <a:gd name="connsiteX4081" fmla="*/ 2222459 w 2439037"/>
              <a:gd name="connsiteY4081" fmla="*/ 1178214 h 4271829"/>
              <a:gd name="connsiteX4082" fmla="*/ 2218354 w 2439037"/>
              <a:gd name="connsiteY4082" fmla="*/ 1180262 h 4271829"/>
              <a:gd name="connsiteX4083" fmla="*/ 2220449 w 2439037"/>
              <a:gd name="connsiteY4083" fmla="*/ 1184367 h 4271829"/>
              <a:gd name="connsiteX4084" fmla="*/ 2245824 w 2439037"/>
              <a:gd name="connsiteY4084" fmla="*/ 1235669 h 4271829"/>
              <a:gd name="connsiteX4085" fmla="*/ 2218954 w 2439037"/>
              <a:gd name="connsiteY4085" fmla="*/ 1261491 h 4271829"/>
              <a:gd name="connsiteX4086" fmla="*/ 2218954 w 2439037"/>
              <a:gd name="connsiteY4086" fmla="*/ 1241565 h 4271829"/>
              <a:gd name="connsiteX4087" fmla="*/ 2215734 w 2439037"/>
              <a:gd name="connsiteY4087" fmla="*/ 1238317 h 4271829"/>
              <a:gd name="connsiteX4088" fmla="*/ 2212486 w 2439037"/>
              <a:gd name="connsiteY4088" fmla="*/ 1241365 h 4271829"/>
              <a:gd name="connsiteX4089" fmla="*/ 2212486 w 2439037"/>
              <a:gd name="connsiteY4089" fmla="*/ 1241565 h 4271829"/>
              <a:gd name="connsiteX4090" fmla="*/ 2153650 w 2439037"/>
              <a:gd name="connsiteY4090" fmla="*/ 1221800 h 4271829"/>
              <a:gd name="connsiteX4091" fmla="*/ 2185330 w 2439037"/>
              <a:gd name="connsiteY4091" fmla="*/ 1269444 h 4271829"/>
              <a:gd name="connsiteX4092" fmla="*/ 2186359 w 2439037"/>
              <a:gd name="connsiteY4092" fmla="*/ 1269444 h 4271829"/>
              <a:gd name="connsiteX4093" fmla="*/ 2189388 w 2439037"/>
              <a:gd name="connsiteY4093" fmla="*/ 1267244 h 4271829"/>
              <a:gd name="connsiteX4094" fmla="*/ 2187540 w 2439037"/>
              <a:gd name="connsiteY4094" fmla="*/ 1263187 h 4271829"/>
              <a:gd name="connsiteX4095" fmla="*/ 2187464 w 2439037"/>
              <a:gd name="connsiteY4095" fmla="*/ 1263187 h 4271829"/>
              <a:gd name="connsiteX4096" fmla="*/ 2162184 w 2439037"/>
              <a:gd name="connsiteY4096" fmla="*/ 1211694 h 4271829"/>
              <a:gd name="connsiteX4097" fmla="*/ 2188930 w 2439037"/>
              <a:gd name="connsiteY4097" fmla="*/ 1185967 h 4271829"/>
              <a:gd name="connsiteX4098" fmla="*/ 2188930 w 2439037"/>
              <a:gd name="connsiteY4098" fmla="*/ 1206389 h 4271829"/>
              <a:gd name="connsiteX4099" fmla="*/ 2192160 w 2439037"/>
              <a:gd name="connsiteY4099" fmla="*/ 1209589 h 4271829"/>
              <a:gd name="connsiteX4100" fmla="*/ 2195398 w 2439037"/>
              <a:gd name="connsiteY4100" fmla="*/ 1206389 h 4271829"/>
              <a:gd name="connsiteX4101" fmla="*/ 2195398 w 2439037"/>
              <a:gd name="connsiteY4101" fmla="*/ 1176909 h 4271829"/>
              <a:gd name="connsiteX4102" fmla="*/ 2192160 w 2439037"/>
              <a:gd name="connsiteY4102" fmla="*/ 1173661 h 4271829"/>
              <a:gd name="connsiteX4103" fmla="*/ 2162689 w 2439037"/>
              <a:gd name="connsiteY4103" fmla="*/ 1173661 h 4271829"/>
              <a:gd name="connsiteX4104" fmla="*/ 2159489 w 2439037"/>
              <a:gd name="connsiteY4104" fmla="*/ 1176909 h 4271829"/>
              <a:gd name="connsiteX4105" fmla="*/ 2162689 w 2439037"/>
              <a:gd name="connsiteY4105" fmla="*/ 1180119 h 4271829"/>
              <a:gd name="connsiteX4106" fmla="*/ 2187092 w 2439037"/>
              <a:gd name="connsiteY4106" fmla="*/ 1180119 h 4271829"/>
              <a:gd name="connsiteX4107" fmla="*/ 2153650 w 2439037"/>
              <a:gd name="connsiteY4107" fmla="*/ 1221953 h 4271829"/>
              <a:gd name="connsiteX4108" fmla="*/ 2089004 w 2439037"/>
              <a:gd name="connsiteY4108" fmla="*/ 1129618 h 4271829"/>
              <a:gd name="connsiteX4109" fmla="*/ 2133962 w 2439037"/>
              <a:gd name="connsiteY4109" fmla="*/ 1156040 h 4271829"/>
              <a:gd name="connsiteX4110" fmla="*/ 2134543 w 2439037"/>
              <a:gd name="connsiteY4110" fmla="*/ 1156040 h 4271829"/>
              <a:gd name="connsiteX4111" fmla="*/ 2137391 w 2439037"/>
              <a:gd name="connsiteY4111" fmla="*/ 1159040 h 4271829"/>
              <a:gd name="connsiteX4112" fmla="*/ 2134057 w 2439037"/>
              <a:gd name="connsiteY4112" fmla="*/ 1171061 h 4271829"/>
              <a:gd name="connsiteX4113" fmla="*/ 2124008 w 2439037"/>
              <a:gd name="connsiteY4113" fmla="*/ 1186672 h 4271829"/>
              <a:gd name="connsiteX4114" fmla="*/ 2114293 w 2439037"/>
              <a:gd name="connsiteY4114" fmla="*/ 1188825 h 4271829"/>
              <a:gd name="connsiteX4115" fmla="*/ 2112454 w 2439037"/>
              <a:gd name="connsiteY4115" fmla="*/ 1189920 h 4271829"/>
              <a:gd name="connsiteX4116" fmla="*/ 2095366 w 2439037"/>
              <a:gd name="connsiteY4116" fmla="*/ 1210990 h 4271829"/>
              <a:gd name="connsiteX4117" fmla="*/ 2089004 w 2439037"/>
              <a:gd name="connsiteY4117" fmla="*/ 1129322 h 4271829"/>
              <a:gd name="connsiteX4118" fmla="*/ 2260349 w 2439037"/>
              <a:gd name="connsiteY4118" fmla="*/ 1164250 h 4271829"/>
              <a:gd name="connsiteX4119" fmla="*/ 2199275 w 2439037"/>
              <a:gd name="connsiteY4119" fmla="*/ 1077125 h 4271829"/>
              <a:gd name="connsiteX4120" fmla="*/ 2194388 w 2439037"/>
              <a:gd name="connsiteY4120" fmla="*/ 1075477 h 4271829"/>
              <a:gd name="connsiteX4121" fmla="*/ 2167690 w 2439037"/>
              <a:gd name="connsiteY4121" fmla="*/ 1071572 h 4271829"/>
              <a:gd name="connsiteX4122" fmla="*/ 2086232 w 2439037"/>
              <a:gd name="connsiteY4122" fmla="*/ 1120264 h 4271829"/>
              <a:gd name="connsiteX4123" fmla="*/ 2083346 w 2439037"/>
              <a:gd name="connsiteY4123" fmla="*/ 1126122 h 4271829"/>
              <a:gd name="connsiteX4124" fmla="*/ 2091204 w 2439037"/>
              <a:gd name="connsiteY4124" fmla="*/ 1216447 h 4271829"/>
              <a:gd name="connsiteX4125" fmla="*/ 2093814 w 2439037"/>
              <a:gd name="connsiteY4125" fmla="*/ 1220048 h 4271829"/>
              <a:gd name="connsiteX4126" fmla="*/ 2140896 w 2439037"/>
              <a:gd name="connsiteY4126" fmla="*/ 1252528 h 4271829"/>
              <a:gd name="connsiteX4127" fmla="*/ 2141830 w 2439037"/>
              <a:gd name="connsiteY4127" fmla="*/ 1252528 h 4271829"/>
              <a:gd name="connsiteX4128" fmla="*/ 2144868 w 2439037"/>
              <a:gd name="connsiteY4128" fmla="*/ 1250223 h 4271829"/>
              <a:gd name="connsiteX4129" fmla="*/ 2142849 w 2439037"/>
              <a:gd name="connsiteY4129" fmla="*/ 1246270 h 4271829"/>
              <a:gd name="connsiteX4130" fmla="*/ 2142744 w 2439037"/>
              <a:gd name="connsiteY4130" fmla="*/ 1246270 h 4271829"/>
              <a:gd name="connsiteX4131" fmla="*/ 2098777 w 2439037"/>
              <a:gd name="connsiteY4131" fmla="*/ 1215895 h 4271829"/>
              <a:gd name="connsiteX4132" fmla="*/ 2116436 w 2439037"/>
              <a:gd name="connsiteY4132" fmla="*/ 1194378 h 4271829"/>
              <a:gd name="connsiteX4133" fmla="*/ 2125656 w 2439037"/>
              <a:gd name="connsiteY4133" fmla="*/ 1192225 h 4271829"/>
              <a:gd name="connsiteX4134" fmla="*/ 2126952 w 2439037"/>
              <a:gd name="connsiteY4134" fmla="*/ 1191673 h 4271829"/>
              <a:gd name="connsiteX4135" fmla="*/ 2138867 w 2439037"/>
              <a:gd name="connsiteY4135" fmla="*/ 1173966 h 4271829"/>
              <a:gd name="connsiteX4136" fmla="*/ 2142658 w 2439037"/>
              <a:gd name="connsiteY4136" fmla="*/ 1156192 h 4271829"/>
              <a:gd name="connsiteX4137" fmla="*/ 2136362 w 2439037"/>
              <a:gd name="connsiteY4137" fmla="*/ 1149487 h 4271829"/>
              <a:gd name="connsiteX4138" fmla="*/ 2091128 w 2439037"/>
              <a:gd name="connsiteY4138" fmla="*/ 1122960 h 4271829"/>
              <a:gd name="connsiteX4139" fmla="*/ 2187254 w 2439037"/>
              <a:gd name="connsiteY4139" fmla="*/ 1079926 h 4271829"/>
              <a:gd name="connsiteX4140" fmla="*/ 2167318 w 2439037"/>
              <a:gd name="connsiteY4140" fmla="*/ 1124264 h 4271829"/>
              <a:gd name="connsiteX4141" fmla="*/ 2203361 w 2439037"/>
              <a:gd name="connsiteY4141" fmla="*/ 1139933 h 4271829"/>
              <a:gd name="connsiteX4142" fmla="*/ 2204085 w 2439037"/>
              <a:gd name="connsiteY4142" fmla="*/ 1139933 h 4271829"/>
              <a:gd name="connsiteX4143" fmla="*/ 2206400 w 2439037"/>
              <a:gd name="connsiteY4143" fmla="*/ 1139933 h 4271829"/>
              <a:gd name="connsiteX4144" fmla="*/ 2209533 w 2439037"/>
              <a:gd name="connsiteY4144" fmla="*/ 1145486 h 4271829"/>
              <a:gd name="connsiteX4145" fmla="*/ 2212305 w 2439037"/>
              <a:gd name="connsiteY4145" fmla="*/ 1158497 h 4271829"/>
              <a:gd name="connsiteX4146" fmla="*/ 2215534 w 2439037"/>
              <a:gd name="connsiteY4146" fmla="*/ 1161393 h 4271829"/>
              <a:gd name="connsiteX4147" fmla="*/ 2218420 w 2439037"/>
              <a:gd name="connsiteY4147" fmla="*/ 1157792 h 4271829"/>
              <a:gd name="connsiteX4148" fmla="*/ 2215429 w 2439037"/>
              <a:gd name="connsiteY4148" fmla="*/ 1144038 h 4271829"/>
              <a:gd name="connsiteX4149" fmla="*/ 2208981 w 2439037"/>
              <a:gd name="connsiteY4149" fmla="*/ 1134123 h 4271829"/>
              <a:gd name="connsiteX4150" fmla="*/ 2202047 w 2439037"/>
              <a:gd name="connsiteY4150" fmla="*/ 1133370 h 4271829"/>
              <a:gd name="connsiteX4151" fmla="*/ 2173234 w 2439037"/>
              <a:gd name="connsiteY4151" fmla="*/ 1122760 h 4271829"/>
              <a:gd name="connsiteX4152" fmla="*/ 2173234 w 2439037"/>
              <a:gd name="connsiteY4152" fmla="*/ 1122017 h 4271829"/>
              <a:gd name="connsiteX4153" fmla="*/ 2194674 w 2439037"/>
              <a:gd name="connsiteY4153" fmla="*/ 1082031 h 4271829"/>
              <a:gd name="connsiteX4154" fmla="*/ 2252948 w 2439037"/>
              <a:gd name="connsiteY4154" fmla="*/ 1163603 h 4271829"/>
              <a:gd name="connsiteX4155" fmla="*/ 2251196 w 2439037"/>
              <a:gd name="connsiteY4155" fmla="*/ 1180862 h 4271829"/>
              <a:gd name="connsiteX4156" fmla="*/ 2253777 w 2439037"/>
              <a:gd name="connsiteY4156" fmla="*/ 1184663 h 4271829"/>
              <a:gd name="connsiteX4157" fmla="*/ 2257549 w 2439037"/>
              <a:gd name="connsiteY4157" fmla="*/ 1182310 h 4271829"/>
              <a:gd name="connsiteX4158" fmla="*/ 2257568 w 2439037"/>
              <a:gd name="connsiteY4158" fmla="*/ 1182167 h 4271829"/>
              <a:gd name="connsiteX4159" fmla="*/ 2259416 w 2439037"/>
              <a:gd name="connsiteY4159" fmla="*/ 1163698 h 4271829"/>
              <a:gd name="connsiteX4160" fmla="*/ 209169 w 2439037"/>
              <a:gd name="connsiteY4160" fmla="*/ 1477166 h 4271829"/>
              <a:gd name="connsiteX4161" fmla="*/ 209169 w 2439037"/>
              <a:gd name="connsiteY4161" fmla="*/ 1506646 h 4271829"/>
              <a:gd name="connsiteX4162" fmla="*/ 212388 w 2439037"/>
              <a:gd name="connsiteY4162" fmla="*/ 1509903 h 4271829"/>
              <a:gd name="connsiteX4163" fmla="*/ 241839 w 2439037"/>
              <a:gd name="connsiteY4163" fmla="*/ 1509903 h 4271829"/>
              <a:gd name="connsiteX4164" fmla="*/ 245097 w 2439037"/>
              <a:gd name="connsiteY4164" fmla="*/ 1506646 h 4271829"/>
              <a:gd name="connsiteX4165" fmla="*/ 241839 w 2439037"/>
              <a:gd name="connsiteY4165" fmla="*/ 1503445 h 4271829"/>
              <a:gd name="connsiteX4166" fmla="*/ 217303 w 2439037"/>
              <a:gd name="connsiteY4166" fmla="*/ 1503445 h 4271829"/>
              <a:gd name="connsiteX4167" fmla="*/ 248821 w 2439037"/>
              <a:gd name="connsiteY4167" fmla="*/ 1444895 h 4271829"/>
              <a:gd name="connsiteX4168" fmla="*/ 219047 w 2439037"/>
              <a:gd name="connsiteY4168" fmla="*/ 1413920 h 4271829"/>
              <a:gd name="connsiteX4169" fmla="*/ 214998 w 2439037"/>
              <a:gd name="connsiteY4169" fmla="*/ 1415768 h 4271829"/>
              <a:gd name="connsiteX4170" fmla="*/ 214969 w 2439037"/>
              <a:gd name="connsiteY4170" fmla="*/ 1415872 h 4271829"/>
              <a:gd name="connsiteX4171" fmla="*/ 216922 w 2439037"/>
              <a:gd name="connsiteY4171" fmla="*/ 1419968 h 4271829"/>
              <a:gd name="connsiteX4172" fmla="*/ 217008 w 2439037"/>
              <a:gd name="connsiteY4172" fmla="*/ 1420025 h 4271829"/>
              <a:gd name="connsiteX4173" fmla="*/ 242411 w 2439037"/>
              <a:gd name="connsiteY4173" fmla="*/ 1471317 h 4271829"/>
              <a:gd name="connsiteX4174" fmla="*/ 215522 w 2439037"/>
              <a:gd name="connsiteY4174" fmla="*/ 1497140 h 4271829"/>
              <a:gd name="connsiteX4175" fmla="*/ 215522 w 2439037"/>
              <a:gd name="connsiteY4175" fmla="*/ 1477166 h 4271829"/>
              <a:gd name="connsiteX4176" fmla="*/ 212293 w 2439037"/>
              <a:gd name="connsiteY4176" fmla="*/ 1473965 h 4271829"/>
              <a:gd name="connsiteX4177" fmla="*/ 209074 w 2439037"/>
              <a:gd name="connsiteY4177" fmla="*/ 1477023 h 4271829"/>
              <a:gd name="connsiteX4178" fmla="*/ 209074 w 2439037"/>
              <a:gd name="connsiteY4178" fmla="*/ 1477166 h 4271829"/>
              <a:gd name="connsiteX4179" fmla="*/ 150219 w 2439037"/>
              <a:gd name="connsiteY4179" fmla="*/ 1457401 h 4271829"/>
              <a:gd name="connsiteX4180" fmla="*/ 181918 w 2439037"/>
              <a:gd name="connsiteY4180" fmla="*/ 1505103 h 4271829"/>
              <a:gd name="connsiteX4181" fmla="*/ 182918 w 2439037"/>
              <a:gd name="connsiteY4181" fmla="*/ 1505103 h 4271829"/>
              <a:gd name="connsiteX4182" fmla="*/ 186194 w 2439037"/>
              <a:gd name="connsiteY4182" fmla="*/ 1501893 h 4271829"/>
              <a:gd name="connsiteX4183" fmla="*/ 184023 w 2439037"/>
              <a:gd name="connsiteY4183" fmla="*/ 1498787 h 4271829"/>
              <a:gd name="connsiteX4184" fmla="*/ 158772 w 2439037"/>
              <a:gd name="connsiteY4184" fmla="*/ 1447343 h 4271829"/>
              <a:gd name="connsiteX4185" fmla="*/ 185518 w 2439037"/>
              <a:gd name="connsiteY4185" fmla="*/ 1421578 h 4271829"/>
              <a:gd name="connsiteX4186" fmla="*/ 185518 w 2439037"/>
              <a:gd name="connsiteY4186" fmla="*/ 1441647 h 4271829"/>
              <a:gd name="connsiteX4187" fmla="*/ 188747 w 2439037"/>
              <a:gd name="connsiteY4187" fmla="*/ 1444847 h 4271829"/>
              <a:gd name="connsiteX4188" fmla="*/ 191986 w 2439037"/>
              <a:gd name="connsiteY4188" fmla="*/ 1441647 h 4271829"/>
              <a:gd name="connsiteX4189" fmla="*/ 191986 w 2439037"/>
              <a:gd name="connsiteY4189" fmla="*/ 1412367 h 4271829"/>
              <a:gd name="connsiteX4190" fmla="*/ 188747 w 2439037"/>
              <a:gd name="connsiteY4190" fmla="*/ 1409110 h 4271829"/>
              <a:gd name="connsiteX4191" fmla="*/ 159372 w 2439037"/>
              <a:gd name="connsiteY4191" fmla="*/ 1409110 h 4271829"/>
              <a:gd name="connsiteX4192" fmla="*/ 156143 w 2439037"/>
              <a:gd name="connsiteY4192" fmla="*/ 1412367 h 4271829"/>
              <a:gd name="connsiteX4193" fmla="*/ 159372 w 2439037"/>
              <a:gd name="connsiteY4193" fmla="*/ 1415568 h 4271829"/>
              <a:gd name="connsiteX4194" fmla="*/ 183746 w 2439037"/>
              <a:gd name="connsiteY4194" fmla="*/ 1415568 h 4271829"/>
              <a:gd name="connsiteX4195" fmla="*/ 150314 w 2439037"/>
              <a:gd name="connsiteY4195" fmla="*/ 1457401 h 4271829"/>
              <a:gd name="connsiteX4196" fmla="*/ 85667 w 2439037"/>
              <a:gd name="connsiteY4196" fmla="*/ 1365076 h 4271829"/>
              <a:gd name="connsiteX4197" fmla="*/ 130645 w 2439037"/>
              <a:gd name="connsiteY4197" fmla="*/ 1391498 h 4271829"/>
              <a:gd name="connsiteX4198" fmla="*/ 131197 w 2439037"/>
              <a:gd name="connsiteY4198" fmla="*/ 1391498 h 4271829"/>
              <a:gd name="connsiteX4199" fmla="*/ 134064 w 2439037"/>
              <a:gd name="connsiteY4199" fmla="*/ 1394508 h 4271829"/>
              <a:gd name="connsiteX4200" fmla="*/ 130721 w 2439037"/>
              <a:gd name="connsiteY4200" fmla="*/ 1406509 h 4271829"/>
              <a:gd name="connsiteX4201" fmla="*/ 120662 w 2439037"/>
              <a:gd name="connsiteY4201" fmla="*/ 1422121 h 4271829"/>
              <a:gd name="connsiteX4202" fmla="*/ 110957 w 2439037"/>
              <a:gd name="connsiteY4202" fmla="*/ 1424273 h 4271829"/>
              <a:gd name="connsiteX4203" fmla="*/ 109128 w 2439037"/>
              <a:gd name="connsiteY4203" fmla="*/ 1425378 h 4271829"/>
              <a:gd name="connsiteX4204" fmla="*/ 92040 w 2439037"/>
              <a:gd name="connsiteY4204" fmla="*/ 1446448 h 4271829"/>
              <a:gd name="connsiteX4205" fmla="*/ 85667 w 2439037"/>
              <a:gd name="connsiteY4205" fmla="*/ 1364780 h 4271829"/>
              <a:gd name="connsiteX4206" fmla="*/ 256832 w 2439037"/>
              <a:gd name="connsiteY4206" fmla="*/ 1400356 h 4271829"/>
              <a:gd name="connsiteX4207" fmla="*/ 195758 w 2439037"/>
              <a:gd name="connsiteY4207" fmla="*/ 1313231 h 4271829"/>
              <a:gd name="connsiteX4208" fmla="*/ 190881 w 2439037"/>
              <a:gd name="connsiteY4208" fmla="*/ 1311583 h 4271829"/>
              <a:gd name="connsiteX4209" fmla="*/ 164182 w 2439037"/>
              <a:gd name="connsiteY4209" fmla="*/ 1307678 h 4271829"/>
              <a:gd name="connsiteX4210" fmla="*/ 82705 w 2439037"/>
              <a:gd name="connsiteY4210" fmla="*/ 1356370 h 4271829"/>
              <a:gd name="connsiteX4211" fmla="*/ 79829 w 2439037"/>
              <a:gd name="connsiteY4211" fmla="*/ 1362170 h 4271829"/>
              <a:gd name="connsiteX4212" fmla="*/ 87687 w 2439037"/>
              <a:gd name="connsiteY4212" fmla="*/ 1452553 h 4271829"/>
              <a:gd name="connsiteX4213" fmla="*/ 90288 w 2439037"/>
              <a:gd name="connsiteY4213" fmla="*/ 1456154 h 4271829"/>
              <a:gd name="connsiteX4214" fmla="*/ 90288 w 2439037"/>
              <a:gd name="connsiteY4214" fmla="*/ 1456611 h 4271829"/>
              <a:gd name="connsiteX4215" fmla="*/ 137379 w 2439037"/>
              <a:gd name="connsiteY4215" fmla="*/ 1489129 h 4271829"/>
              <a:gd name="connsiteX4216" fmla="*/ 138303 w 2439037"/>
              <a:gd name="connsiteY4216" fmla="*/ 1489129 h 4271829"/>
              <a:gd name="connsiteX4217" fmla="*/ 141361 w 2439037"/>
              <a:gd name="connsiteY4217" fmla="*/ 1486776 h 4271829"/>
              <a:gd name="connsiteX4218" fmla="*/ 139332 w 2439037"/>
              <a:gd name="connsiteY4218" fmla="*/ 1482881 h 4271829"/>
              <a:gd name="connsiteX4219" fmla="*/ 139236 w 2439037"/>
              <a:gd name="connsiteY4219" fmla="*/ 1482824 h 4271829"/>
              <a:gd name="connsiteX4220" fmla="*/ 95269 w 2439037"/>
              <a:gd name="connsiteY4220" fmla="*/ 1452448 h 4271829"/>
              <a:gd name="connsiteX4221" fmla="*/ 112909 w 2439037"/>
              <a:gd name="connsiteY4221" fmla="*/ 1430931 h 4271829"/>
              <a:gd name="connsiteX4222" fmla="*/ 122148 w 2439037"/>
              <a:gd name="connsiteY4222" fmla="*/ 1428779 h 4271829"/>
              <a:gd name="connsiteX4223" fmla="*/ 123444 w 2439037"/>
              <a:gd name="connsiteY4223" fmla="*/ 1428236 h 4271829"/>
              <a:gd name="connsiteX4224" fmla="*/ 135350 w 2439037"/>
              <a:gd name="connsiteY4224" fmla="*/ 1410519 h 4271829"/>
              <a:gd name="connsiteX4225" fmla="*/ 139132 w 2439037"/>
              <a:gd name="connsiteY4225" fmla="*/ 1392746 h 4271829"/>
              <a:gd name="connsiteX4226" fmla="*/ 132864 w 2439037"/>
              <a:gd name="connsiteY4226" fmla="*/ 1386040 h 4271829"/>
              <a:gd name="connsiteX4227" fmla="*/ 87963 w 2439037"/>
              <a:gd name="connsiteY4227" fmla="*/ 1359522 h 4271829"/>
              <a:gd name="connsiteX4228" fmla="*/ 184118 w 2439037"/>
              <a:gd name="connsiteY4228" fmla="*/ 1316479 h 4271829"/>
              <a:gd name="connsiteX4229" fmla="*/ 164182 w 2439037"/>
              <a:gd name="connsiteY4229" fmla="*/ 1360818 h 4271829"/>
              <a:gd name="connsiteX4230" fmla="*/ 200206 w 2439037"/>
              <a:gd name="connsiteY4230" fmla="*/ 1376486 h 4271829"/>
              <a:gd name="connsiteX4231" fmla="*/ 200939 w 2439037"/>
              <a:gd name="connsiteY4231" fmla="*/ 1376486 h 4271829"/>
              <a:gd name="connsiteX4232" fmla="*/ 203235 w 2439037"/>
              <a:gd name="connsiteY4232" fmla="*/ 1376486 h 4271829"/>
              <a:gd name="connsiteX4233" fmla="*/ 206387 w 2439037"/>
              <a:gd name="connsiteY4233" fmla="*/ 1382039 h 4271829"/>
              <a:gd name="connsiteX4234" fmla="*/ 209169 w 2439037"/>
              <a:gd name="connsiteY4234" fmla="*/ 1395098 h 4271829"/>
              <a:gd name="connsiteX4235" fmla="*/ 212388 w 2439037"/>
              <a:gd name="connsiteY4235" fmla="*/ 1397956 h 4271829"/>
              <a:gd name="connsiteX4236" fmla="*/ 215246 w 2439037"/>
              <a:gd name="connsiteY4236" fmla="*/ 1394346 h 4271829"/>
              <a:gd name="connsiteX4237" fmla="*/ 212293 w 2439037"/>
              <a:gd name="connsiteY4237" fmla="*/ 1380592 h 4271829"/>
              <a:gd name="connsiteX4238" fmla="*/ 205835 w 2439037"/>
              <a:gd name="connsiteY4238" fmla="*/ 1370781 h 4271829"/>
              <a:gd name="connsiteX4239" fmla="*/ 198911 w 2439037"/>
              <a:gd name="connsiteY4239" fmla="*/ 1369933 h 4271829"/>
              <a:gd name="connsiteX4240" fmla="*/ 170088 w 2439037"/>
              <a:gd name="connsiteY4240" fmla="*/ 1359322 h 4271829"/>
              <a:gd name="connsiteX4241" fmla="*/ 170088 w 2439037"/>
              <a:gd name="connsiteY4241" fmla="*/ 1358570 h 4271829"/>
              <a:gd name="connsiteX4242" fmla="*/ 191528 w 2439037"/>
              <a:gd name="connsiteY4242" fmla="*/ 1318584 h 4271829"/>
              <a:gd name="connsiteX4243" fmla="*/ 250364 w 2439037"/>
              <a:gd name="connsiteY4243" fmla="*/ 1400356 h 4271829"/>
              <a:gd name="connsiteX4244" fmla="*/ 248602 w 2439037"/>
              <a:gd name="connsiteY4244" fmla="*/ 1417615 h 4271829"/>
              <a:gd name="connsiteX4245" fmla="*/ 251174 w 2439037"/>
              <a:gd name="connsiteY4245" fmla="*/ 1421378 h 4271829"/>
              <a:gd name="connsiteX4246" fmla="*/ 251174 w 2439037"/>
              <a:gd name="connsiteY4246" fmla="*/ 1421425 h 4271829"/>
              <a:gd name="connsiteX4247" fmla="*/ 254955 w 2439037"/>
              <a:gd name="connsiteY4247" fmla="*/ 1419025 h 4271829"/>
              <a:gd name="connsiteX4248" fmla="*/ 254984 w 2439037"/>
              <a:gd name="connsiteY4248" fmla="*/ 1418920 h 4271829"/>
              <a:gd name="connsiteX4249" fmla="*/ 256832 w 2439037"/>
              <a:gd name="connsiteY4249" fmla="*/ 1400461 h 4271829"/>
              <a:gd name="connsiteX4250" fmla="*/ 444798 w 2439037"/>
              <a:gd name="connsiteY4250" fmla="*/ 1477166 h 4271829"/>
              <a:gd name="connsiteX4251" fmla="*/ 444798 w 2439037"/>
              <a:gd name="connsiteY4251" fmla="*/ 1506646 h 4271829"/>
              <a:gd name="connsiteX4252" fmla="*/ 448027 w 2439037"/>
              <a:gd name="connsiteY4252" fmla="*/ 1509903 h 4271829"/>
              <a:gd name="connsiteX4253" fmla="*/ 477498 w 2439037"/>
              <a:gd name="connsiteY4253" fmla="*/ 1509903 h 4271829"/>
              <a:gd name="connsiteX4254" fmla="*/ 480726 w 2439037"/>
              <a:gd name="connsiteY4254" fmla="*/ 1506646 h 4271829"/>
              <a:gd name="connsiteX4255" fmla="*/ 477498 w 2439037"/>
              <a:gd name="connsiteY4255" fmla="*/ 1503445 h 4271829"/>
              <a:gd name="connsiteX4256" fmla="*/ 452999 w 2439037"/>
              <a:gd name="connsiteY4256" fmla="*/ 1503445 h 4271829"/>
              <a:gd name="connsiteX4257" fmla="*/ 484603 w 2439037"/>
              <a:gd name="connsiteY4257" fmla="*/ 1444943 h 4271829"/>
              <a:gd name="connsiteX4258" fmla="*/ 454857 w 2439037"/>
              <a:gd name="connsiteY4258" fmla="*/ 1413920 h 4271829"/>
              <a:gd name="connsiteX4259" fmla="*/ 450780 w 2439037"/>
              <a:gd name="connsiteY4259" fmla="*/ 1415663 h 4271829"/>
              <a:gd name="connsiteX4260" fmla="*/ 450704 w 2439037"/>
              <a:gd name="connsiteY4260" fmla="*/ 1415872 h 4271829"/>
              <a:gd name="connsiteX4261" fmla="*/ 452723 w 2439037"/>
              <a:gd name="connsiteY4261" fmla="*/ 1420025 h 4271829"/>
              <a:gd name="connsiteX4262" fmla="*/ 478126 w 2439037"/>
              <a:gd name="connsiteY4262" fmla="*/ 1471317 h 4271829"/>
              <a:gd name="connsiteX4263" fmla="*/ 451247 w 2439037"/>
              <a:gd name="connsiteY4263" fmla="*/ 1497140 h 4271829"/>
              <a:gd name="connsiteX4264" fmla="*/ 451247 w 2439037"/>
              <a:gd name="connsiteY4264" fmla="*/ 1477166 h 4271829"/>
              <a:gd name="connsiteX4265" fmla="*/ 448027 w 2439037"/>
              <a:gd name="connsiteY4265" fmla="*/ 1473965 h 4271829"/>
              <a:gd name="connsiteX4266" fmla="*/ 444798 w 2439037"/>
              <a:gd name="connsiteY4266" fmla="*/ 1477166 h 4271829"/>
              <a:gd name="connsiteX4267" fmla="*/ 385943 w 2439037"/>
              <a:gd name="connsiteY4267" fmla="*/ 1457401 h 4271829"/>
              <a:gd name="connsiteX4268" fmla="*/ 417652 w 2439037"/>
              <a:gd name="connsiteY4268" fmla="*/ 1505103 h 4271829"/>
              <a:gd name="connsiteX4269" fmla="*/ 418652 w 2439037"/>
              <a:gd name="connsiteY4269" fmla="*/ 1505103 h 4271829"/>
              <a:gd name="connsiteX4270" fmla="*/ 421929 w 2439037"/>
              <a:gd name="connsiteY4270" fmla="*/ 1501893 h 4271829"/>
              <a:gd name="connsiteX4271" fmla="*/ 419776 w 2439037"/>
              <a:gd name="connsiteY4271" fmla="*/ 1498787 h 4271829"/>
              <a:gd name="connsiteX4272" fmla="*/ 394506 w 2439037"/>
              <a:gd name="connsiteY4272" fmla="*/ 1447343 h 4271829"/>
              <a:gd name="connsiteX4273" fmla="*/ 421253 w 2439037"/>
              <a:gd name="connsiteY4273" fmla="*/ 1421578 h 4271829"/>
              <a:gd name="connsiteX4274" fmla="*/ 421253 w 2439037"/>
              <a:gd name="connsiteY4274" fmla="*/ 1441647 h 4271829"/>
              <a:gd name="connsiteX4275" fmla="*/ 424482 w 2439037"/>
              <a:gd name="connsiteY4275" fmla="*/ 1444847 h 4271829"/>
              <a:gd name="connsiteX4276" fmla="*/ 427711 w 2439037"/>
              <a:gd name="connsiteY4276" fmla="*/ 1441647 h 4271829"/>
              <a:gd name="connsiteX4277" fmla="*/ 427711 w 2439037"/>
              <a:gd name="connsiteY4277" fmla="*/ 1412367 h 4271829"/>
              <a:gd name="connsiteX4278" fmla="*/ 424482 w 2439037"/>
              <a:gd name="connsiteY4278" fmla="*/ 1409110 h 4271829"/>
              <a:gd name="connsiteX4279" fmla="*/ 395001 w 2439037"/>
              <a:gd name="connsiteY4279" fmla="*/ 1409110 h 4271829"/>
              <a:gd name="connsiteX4280" fmla="*/ 391782 w 2439037"/>
              <a:gd name="connsiteY4280" fmla="*/ 1412310 h 4271829"/>
              <a:gd name="connsiteX4281" fmla="*/ 394982 w 2439037"/>
              <a:gd name="connsiteY4281" fmla="*/ 1415568 h 4271829"/>
              <a:gd name="connsiteX4282" fmla="*/ 395001 w 2439037"/>
              <a:gd name="connsiteY4282" fmla="*/ 1415568 h 4271829"/>
              <a:gd name="connsiteX4283" fmla="*/ 419405 w 2439037"/>
              <a:gd name="connsiteY4283" fmla="*/ 1415568 h 4271829"/>
              <a:gd name="connsiteX4284" fmla="*/ 385943 w 2439037"/>
              <a:gd name="connsiteY4284" fmla="*/ 1457401 h 4271829"/>
              <a:gd name="connsiteX4285" fmla="*/ 321287 w 2439037"/>
              <a:gd name="connsiteY4285" fmla="*/ 1365076 h 4271829"/>
              <a:gd name="connsiteX4286" fmla="*/ 366379 w 2439037"/>
              <a:gd name="connsiteY4286" fmla="*/ 1391498 h 4271829"/>
              <a:gd name="connsiteX4287" fmla="*/ 366836 w 2439037"/>
              <a:gd name="connsiteY4287" fmla="*/ 1391498 h 4271829"/>
              <a:gd name="connsiteX4288" fmla="*/ 369703 w 2439037"/>
              <a:gd name="connsiteY4288" fmla="*/ 1394508 h 4271829"/>
              <a:gd name="connsiteX4289" fmla="*/ 366379 w 2439037"/>
              <a:gd name="connsiteY4289" fmla="*/ 1406509 h 4271829"/>
              <a:gd name="connsiteX4290" fmla="*/ 356292 w 2439037"/>
              <a:gd name="connsiteY4290" fmla="*/ 1422121 h 4271829"/>
              <a:gd name="connsiteX4291" fmla="*/ 346605 w 2439037"/>
              <a:gd name="connsiteY4291" fmla="*/ 1424273 h 4271829"/>
              <a:gd name="connsiteX4292" fmla="*/ 344757 w 2439037"/>
              <a:gd name="connsiteY4292" fmla="*/ 1425378 h 4271829"/>
              <a:gd name="connsiteX4293" fmla="*/ 327670 w 2439037"/>
              <a:gd name="connsiteY4293" fmla="*/ 1446448 h 4271829"/>
              <a:gd name="connsiteX4294" fmla="*/ 313734 w 2439037"/>
              <a:gd name="connsiteY4294" fmla="*/ 1400356 h 4271829"/>
              <a:gd name="connsiteX4295" fmla="*/ 321116 w 2439037"/>
              <a:gd name="connsiteY4295" fmla="*/ 1365428 h 4271829"/>
              <a:gd name="connsiteX4296" fmla="*/ 492461 w 2439037"/>
              <a:gd name="connsiteY4296" fmla="*/ 1400356 h 4271829"/>
              <a:gd name="connsiteX4297" fmla="*/ 431406 w 2439037"/>
              <a:gd name="connsiteY4297" fmla="*/ 1313231 h 4271829"/>
              <a:gd name="connsiteX4298" fmla="*/ 426510 w 2439037"/>
              <a:gd name="connsiteY4298" fmla="*/ 1311583 h 4271829"/>
              <a:gd name="connsiteX4299" fmla="*/ 399907 w 2439037"/>
              <a:gd name="connsiteY4299" fmla="*/ 1307678 h 4271829"/>
              <a:gd name="connsiteX4300" fmla="*/ 318335 w 2439037"/>
              <a:gd name="connsiteY4300" fmla="*/ 1356370 h 4271829"/>
              <a:gd name="connsiteX4301" fmla="*/ 315487 w 2439037"/>
              <a:gd name="connsiteY4301" fmla="*/ 1362170 h 4271829"/>
              <a:gd name="connsiteX4302" fmla="*/ 323316 w 2439037"/>
              <a:gd name="connsiteY4302" fmla="*/ 1452553 h 4271829"/>
              <a:gd name="connsiteX4303" fmla="*/ 325917 w 2439037"/>
              <a:gd name="connsiteY4303" fmla="*/ 1456154 h 4271829"/>
              <a:gd name="connsiteX4304" fmla="*/ 325917 w 2439037"/>
              <a:gd name="connsiteY4304" fmla="*/ 1456611 h 4271829"/>
              <a:gd name="connsiteX4305" fmla="*/ 373027 w 2439037"/>
              <a:gd name="connsiteY4305" fmla="*/ 1489129 h 4271829"/>
              <a:gd name="connsiteX4306" fmla="*/ 374313 w 2439037"/>
              <a:gd name="connsiteY4306" fmla="*/ 1489129 h 4271829"/>
              <a:gd name="connsiteX4307" fmla="*/ 377361 w 2439037"/>
              <a:gd name="connsiteY4307" fmla="*/ 1486776 h 4271829"/>
              <a:gd name="connsiteX4308" fmla="*/ 375342 w 2439037"/>
              <a:gd name="connsiteY4308" fmla="*/ 1482881 h 4271829"/>
              <a:gd name="connsiteX4309" fmla="*/ 375237 w 2439037"/>
              <a:gd name="connsiteY4309" fmla="*/ 1482824 h 4271829"/>
              <a:gd name="connsiteX4310" fmla="*/ 331375 w 2439037"/>
              <a:gd name="connsiteY4310" fmla="*/ 1452448 h 4271829"/>
              <a:gd name="connsiteX4311" fmla="*/ 348919 w 2439037"/>
              <a:gd name="connsiteY4311" fmla="*/ 1430931 h 4271829"/>
              <a:gd name="connsiteX4312" fmla="*/ 358150 w 2439037"/>
              <a:gd name="connsiteY4312" fmla="*/ 1428779 h 4271829"/>
              <a:gd name="connsiteX4313" fmla="*/ 359350 w 2439037"/>
              <a:gd name="connsiteY4313" fmla="*/ 1428236 h 4271829"/>
              <a:gd name="connsiteX4314" fmla="*/ 371256 w 2439037"/>
              <a:gd name="connsiteY4314" fmla="*/ 1410519 h 4271829"/>
              <a:gd name="connsiteX4315" fmla="*/ 375142 w 2439037"/>
              <a:gd name="connsiteY4315" fmla="*/ 1392746 h 4271829"/>
              <a:gd name="connsiteX4316" fmla="*/ 368789 w 2439037"/>
              <a:gd name="connsiteY4316" fmla="*/ 1386040 h 4271829"/>
              <a:gd name="connsiteX4317" fmla="*/ 323516 w 2439037"/>
              <a:gd name="connsiteY4317" fmla="*/ 1359522 h 4271829"/>
              <a:gd name="connsiteX4318" fmla="*/ 420500 w 2439037"/>
              <a:gd name="connsiteY4318" fmla="*/ 1316479 h 4271829"/>
              <a:gd name="connsiteX4319" fmla="*/ 400564 w 2439037"/>
              <a:gd name="connsiteY4319" fmla="*/ 1360818 h 4271829"/>
              <a:gd name="connsiteX4320" fmla="*/ 436569 w 2439037"/>
              <a:gd name="connsiteY4320" fmla="*/ 1376486 h 4271829"/>
              <a:gd name="connsiteX4321" fmla="*/ 437321 w 2439037"/>
              <a:gd name="connsiteY4321" fmla="*/ 1376486 h 4271829"/>
              <a:gd name="connsiteX4322" fmla="*/ 439617 w 2439037"/>
              <a:gd name="connsiteY4322" fmla="*/ 1376486 h 4271829"/>
              <a:gd name="connsiteX4323" fmla="*/ 442770 w 2439037"/>
              <a:gd name="connsiteY4323" fmla="*/ 1382039 h 4271829"/>
              <a:gd name="connsiteX4324" fmla="*/ 445627 w 2439037"/>
              <a:gd name="connsiteY4324" fmla="*/ 1395098 h 4271829"/>
              <a:gd name="connsiteX4325" fmla="*/ 448780 w 2439037"/>
              <a:gd name="connsiteY4325" fmla="*/ 1397956 h 4271829"/>
              <a:gd name="connsiteX4326" fmla="*/ 451628 w 2439037"/>
              <a:gd name="connsiteY4326" fmla="*/ 1394346 h 4271829"/>
              <a:gd name="connsiteX4327" fmla="*/ 448675 w 2439037"/>
              <a:gd name="connsiteY4327" fmla="*/ 1380592 h 4271829"/>
              <a:gd name="connsiteX4328" fmla="*/ 442227 w 2439037"/>
              <a:gd name="connsiteY4328" fmla="*/ 1370781 h 4271829"/>
              <a:gd name="connsiteX4329" fmla="*/ 435293 w 2439037"/>
              <a:gd name="connsiteY4329" fmla="*/ 1369933 h 4271829"/>
              <a:gd name="connsiteX4330" fmla="*/ 406460 w 2439037"/>
              <a:gd name="connsiteY4330" fmla="*/ 1359322 h 4271829"/>
              <a:gd name="connsiteX4331" fmla="*/ 406460 w 2439037"/>
              <a:gd name="connsiteY4331" fmla="*/ 1358570 h 4271829"/>
              <a:gd name="connsiteX4332" fmla="*/ 427882 w 2439037"/>
              <a:gd name="connsiteY4332" fmla="*/ 1318584 h 4271829"/>
              <a:gd name="connsiteX4333" fmla="*/ 485984 w 2439037"/>
              <a:gd name="connsiteY4333" fmla="*/ 1400356 h 4271829"/>
              <a:gd name="connsiteX4334" fmla="*/ 484232 w 2439037"/>
              <a:gd name="connsiteY4334" fmla="*/ 1417615 h 4271829"/>
              <a:gd name="connsiteX4335" fmla="*/ 486813 w 2439037"/>
              <a:gd name="connsiteY4335" fmla="*/ 1421378 h 4271829"/>
              <a:gd name="connsiteX4336" fmla="*/ 486832 w 2439037"/>
              <a:gd name="connsiteY4336" fmla="*/ 1421425 h 4271829"/>
              <a:gd name="connsiteX4337" fmla="*/ 490585 w 2439037"/>
              <a:gd name="connsiteY4337" fmla="*/ 1419025 h 4271829"/>
              <a:gd name="connsiteX4338" fmla="*/ 490614 w 2439037"/>
              <a:gd name="connsiteY4338" fmla="*/ 1418920 h 4271829"/>
              <a:gd name="connsiteX4339" fmla="*/ 492461 w 2439037"/>
              <a:gd name="connsiteY4339" fmla="*/ 1400461 h 4271829"/>
              <a:gd name="connsiteX4340" fmla="*/ 680428 w 2439037"/>
              <a:gd name="connsiteY4340" fmla="*/ 1477166 h 4271829"/>
              <a:gd name="connsiteX4341" fmla="*/ 680428 w 2439037"/>
              <a:gd name="connsiteY4341" fmla="*/ 1506646 h 4271829"/>
              <a:gd name="connsiteX4342" fmla="*/ 683657 w 2439037"/>
              <a:gd name="connsiteY4342" fmla="*/ 1509903 h 4271829"/>
              <a:gd name="connsiteX4343" fmla="*/ 713137 w 2439037"/>
              <a:gd name="connsiteY4343" fmla="*/ 1509903 h 4271829"/>
              <a:gd name="connsiteX4344" fmla="*/ 716356 w 2439037"/>
              <a:gd name="connsiteY4344" fmla="*/ 1506646 h 4271829"/>
              <a:gd name="connsiteX4345" fmla="*/ 713137 w 2439037"/>
              <a:gd name="connsiteY4345" fmla="*/ 1503445 h 4271829"/>
              <a:gd name="connsiteX4346" fmla="*/ 688391 w 2439037"/>
              <a:gd name="connsiteY4346" fmla="*/ 1503445 h 4271829"/>
              <a:gd name="connsiteX4347" fmla="*/ 719966 w 2439037"/>
              <a:gd name="connsiteY4347" fmla="*/ 1444943 h 4271829"/>
              <a:gd name="connsiteX4348" fmla="*/ 690239 w 2439037"/>
              <a:gd name="connsiteY4348" fmla="*/ 1413920 h 4271829"/>
              <a:gd name="connsiteX4349" fmla="*/ 686085 w 2439037"/>
              <a:gd name="connsiteY4349" fmla="*/ 1415825 h 4271829"/>
              <a:gd name="connsiteX4350" fmla="*/ 686057 w 2439037"/>
              <a:gd name="connsiteY4350" fmla="*/ 1415872 h 4271829"/>
              <a:gd name="connsiteX4351" fmla="*/ 688114 w 2439037"/>
              <a:gd name="connsiteY4351" fmla="*/ 1420025 h 4271829"/>
              <a:gd name="connsiteX4352" fmla="*/ 713480 w 2439037"/>
              <a:gd name="connsiteY4352" fmla="*/ 1471317 h 4271829"/>
              <a:gd name="connsiteX4353" fmla="*/ 686628 w 2439037"/>
              <a:gd name="connsiteY4353" fmla="*/ 1497140 h 4271829"/>
              <a:gd name="connsiteX4354" fmla="*/ 686628 w 2439037"/>
              <a:gd name="connsiteY4354" fmla="*/ 1477166 h 4271829"/>
              <a:gd name="connsiteX4355" fmla="*/ 683400 w 2439037"/>
              <a:gd name="connsiteY4355" fmla="*/ 1473965 h 4271829"/>
              <a:gd name="connsiteX4356" fmla="*/ 680152 w 2439037"/>
              <a:gd name="connsiteY4356" fmla="*/ 1477166 h 4271829"/>
              <a:gd name="connsiteX4357" fmla="*/ 621325 w 2439037"/>
              <a:gd name="connsiteY4357" fmla="*/ 1457401 h 4271829"/>
              <a:gd name="connsiteX4358" fmla="*/ 653006 w 2439037"/>
              <a:gd name="connsiteY4358" fmla="*/ 1505103 h 4271829"/>
              <a:gd name="connsiteX4359" fmla="*/ 654110 w 2439037"/>
              <a:gd name="connsiteY4359" fmla="*/ 1505103 h 4271829"/>
              <a:gd name="connsiteX4360" fmla="*/ 657282 w 2439037"/>
              <a:gd name="connsiteY4360" fmla="*/ 1501797 h 4271829"/>
              <a:gd name="connsiteX4361" fmla="*/ 655139 w 2439037"/>
              <a:gd name="connsiteY4361" fmla="*/ 1498787 h 4271829"/>
              <a:gd name="connsiteX4362" fmla="*/ 629850 w 2439037"/>
              <a:gd name="connsiteY4362" fmla="*/ 1447343 h 4271829"/>
              <a:gd name="connsiteX4363" fmla="*/ 656615 w 2439037"/>
              <a:gd name="connsiteY4363" fmla="*/ 1421578 h 4271829"/>
              <a:gd name="connsiteX4364" fmla="*/ 656615 w 2439037"/>
              <a:gd name="connsiteY4364" fmla="*/ 1441647 h 4271829"/>
              <a:gd name="connsiteX4365" fmla="*/ 659835 w 2439037"/>
              <a:gd name="connsiteY4365" fmla="*/ 1444895 h 4271829"/>
              <a:gd name="connsiteX4366" fmla="*/ 663064 w 2439037"/>
              <a:gd name="connsiteY4366" fmla="*/ 1441647 h 4271829"/>
              <a:gd name="connsiteX4367" fmla="*/ 663064 w 2439037"/>
              <a:gd name="connsiteY4367" fmla="*/ 1412367 h 4271829"/>
              <a:gd name="connsiteX4368" fmla="*/ 659835 w 2439037"/>
              <a:gd name="connsiteY4368" fmla="*/ 1409110 h 4271829"/>
              <a:gd name="connsiteX4369" fmla="*/ 630631 w 2439037"/>
              <a:gd name="connsiteY4369" fmla="*/ 1409110 h 4271829"/>
              <a:gd name="connsiteX4370" fmla="*/ 627421 w 2439037"/>
              <a:gd name="connsiteY4370" fmla="*/ 1412367 h 4271829"/>
              <a:gd name="connsiteX4371" fmla="*/ 630631 w 2439037"/>
              <a:gd name="connsiteY4371" fmla="*/ 1415568 h 4271829"/>
              <a:gd name="connsiteX4372" fmla="*/ 655139 w 2439037"/>
              <a:gd name="connsiteY4372" fmla="*/ 1415568 h 4271829"/>
              <a:gd name="connsiteX4373" fmla="*/ 621611 w 2439037"/>
              <a:gd name="connsiteY4373" fmla="*/ 1457401 h 4271829"/>
              <a:gd name="connsiteX4374" fmla="*/ 556946 w 2439037"/>
              <a:gd name="connsiteY4374" fmla="*/ 1365076 h 4271829"/>
              <a:gd name="connsiteX4375" fmla="*/ 602009 w 2439037"/>
              <a:gd name="connsiteY4375" fmla="*/ 1391498 h 4271829"/>
              <a:gd name="connsiteX4376" fmla="*/ 602561 w 2439037"/>
              <a:gd name="connsiteY4376" fmla="*/ 1391498 h 4271829"/>
              <a:gd name="connsiteX4377" fmla="*/ 605342 w 2439037"/>
              <a:gd name="connsiteY4377" fmla="*/ 1394508 h 4271829"/>
              <a:gd name="connsiteX4378" fmla="*/ 602009 w 2439037"/>
              <a:gd name="connsiteY4378" fmla="*/ 1406509 h 4271829"/>
              <a:gd name="connsiteX4379" fmla="*/ 591950 w 2439037"/>
              <a:gd name="connsiteY4379" fmla="*/ 1422121 h 4271829"/>
              <a:gd name="connsiteX4380" fmla="*/ 582234 w 2439037"/>
              <a:gd name="connsiteY4380" fmla="*/ 1424273 h 4271829"/>
              <a:gd name="connsiteX4381" fmla="*/ 580491 w 2439037"/>
              <a:gd name="connsiteY4381" fmla="*/ 1425378 h 4271829"/>
              <a:gd name="connsiteX4382" fmla="*/ 563308 w 2439037"/>
              <a:gd name="connsiteY4382" fmla="*/ 1446448 h 4271829"/>
              <a:gd name="connsiteX4383" fmla="*/ 549821 w 2439037"/>
              <a:gd name="connsiteY4383" fmla="*/ 1400356 h 4271829"/>
              <a:gd name="connsiteX4384" fmla="*/ 557213 w 2439037"/>
              <a:gd name="connsiteY4384" fmla="*/ 1365428 h 4271829"/>
              <a:gd name="connsiteX4385" fmla="*/ 728196 w 2439037"/>
              <a:gd name="connsiteY4385" fmla="*/ 1400356 h 4271829"/>
              <a:gd name="connsiteX4386" fmla="*/ 667045 w 2439037"/>
              <a:gd name="connsiteY4386" fmla="*/ 1313231 h 4271829"/>
              <a:gd name="connsiteX4387" fmla="*/ 662140 w 2439037"/>
              <a:gd name="connsiteY4387" fmla="*/ 1311583 h 4271829"/>
              <a:gd name="connsiteX4388" fmla="*/ 553974 w 2439037"/>
              <a:gd name="connsiteY4388" fmla="*/ 1356370 h 4271829"/>
              <a:gd name="connsiteX4389" fmla="*/ 551116 w 2439037"/>
              <a:gd name="connsiteY4389" fmla="*/ 1362170 h 4271829"/>
              <a:gd name="connsiteX4390" fmla="*/ 558975 w 2439037"/>
              <a:gd name="connsiteY4390" fmla="*/ 1452553 h 4271829"/>
              <a:gd name="connsiteX4391" fmla="*/ 561651 w 2439037"/>
              <a:gd name="connsiteY4391" fmla="*/ 1456154 h 4271829"/>
              <a:gd name="connsiteX4392" fmla="*/ 561651 w 2439037"/>
              <a:gd name="connsiteY4392" fmla="*/ 1456611 h 4271829"/>
              <a:gd name="connsiteX4393" fmla="*/ 608666 w 2439037"/>
              <a:gd name="connsiteY4393" fmla="*/ 1489129 h 4271829"/>
              <a:gd name="connsiteX4394" fmla="*/ 609581 w 2439037"/>
              <a:gd name="connsiteY4394" fmla="*/ 1489129 h 4271829"/>
              <a:gd name="connsiteX4395" fmla="*/ 612648 w 2439037"/>
              <a:gd name="connsiteY4395" fmla="*/ 1486776 h 4271829"/>
              <a:gd name="connsiteX4396" fmla="*/ 610591 w 2439037"/>
              <a:gd name="connsiteY4396" fmla="*/ 1482881 h 4271829"/>
              <a:gd name="connsiteX4397" fmla="*/ 610524 w 2439037"/>
              <a:gd name="connsiteY4397" fmla="*/ 1482824 h 4271829"/>
              <a:gd name="connsiteX4398" fmla="*/ 566633 w 2439037"/>
              <a:gd name="connsiteY4398" fmla="*/ 1452448 h 4271829"/>
              <a:gd name="connsiteX4399" fmla="*/ 584187 w 2439037"/>
              <a:gd name="connsiteY4399" fmla="*/ 1430931 h 4271829"/>
              <a:gd name="connsiteX4400" fmla="*/ 593436 w 2439037"/>
              <a:gd name="connsiteY4400" fmla="*/ 1428779 h 4271829"/>
              <a:gd name="connsiteX4401" fmla="*/ 594627 w 2439037"/>
              <a:gd name="connsiteY4401" fmla="*/ 1428236 h 4271829"/>
              <a:gd name="connsiteX4402" fmla="*/ 606542 w 2439037"/>
              <a:gd name="connsiteY4402" fmla="*/ 1410519 h 4271829"/>
              <a:gd name="connsiteX4403" fmla="*/ 610409 w 2439037"/>
              <a:gd name="connsiteY4403" fmla="*/ 1392746 h 4271829"/>
              <a:gd name="connsiteX4404" fmla="*/ 604028 w 2439037"/>
              <a:gd name="connsiteY4404" fmla="*/ 1386040 h 4271829"/>
              <a:gd name="connsiteX4405" fmla="*/ 558765 w 2439037"/>
              <a:gd name="connsiteY4405" fmla="*/ 1359522 h 4271829"/>
              <a:gd name="connsiteX4406" fmla="*/ 654939 w 2439037"/>
              <a:gd name="connsiteY4406" fmla="*/ 1316479 h 4271829"/>
              <a:gd name="connsiteX4407" fmla="*/ 634984 w 2439037"/>
              <a:gd name="connsiteY4407" fmla="*/ 1360818 h 4271829"/>
              <a:gd name="connsiteX4408" fmla="*/ 671017 w 2439037"/>
              <a:gd name="connsiteY4408" fmla="*/ 1376534 h 4271829"/>
              <a:gd name="connsiteX4409" fmla="*/ 671750 w 2439037"/>
              <a:gd name="connsiteY4409" fmla="*/ 1376534 h 4271829"/>
              <a:gd name="connsiteX4410" fmla="*/ 674046 w 2439037"/>
              <a:gd name="connsiteY4410" fmla="*/ 1376534 h 4271829"/>
              <a:gd name="connsiteX4411" fmla="*/ 677199 w 2439037"/>
              <a:gd name="connsiteY4411" fmla="*/ 1382039 h 4271829"/>
              <a:gd name="connsiteX4412" fmla="*/ 680056 w 2439037"/>
              <a:gd name="connsiteY4412" fmla="*/ 1395098 h 4271829"/>
              <a:gd name="connsiteX4413" fmla="*/ 683209 w 2439037"/>
              <a:gd name="connsiteY4413" fmla="*/ 1397956 h 4271829"/>
              <a:gd name="connsiteX4414" fmla="*/ 686085 w 2439037"/>
              <a:gd name="connsiteY4414" fmla="*/ 1394403 h 4271829"/>
              <a:gd name="connsiteX4415" fmla="*/ 686057 w 2439037"/>
              <a:gd name="connsiteY4415" fmla="*/ 1394346 h 4271829"/>
              <a:gd name="connsiteX4416" fmla="*/ 683114 w 2439037"/>
              <a:gd name="connsiteY4416" fmla="*/ 1380592 h 4271829"/>
              <a:gd name="connsiteX4417" fmla="*/ 676647 w 2439037"/>
              <a:gd name="connsiteY4417" fmla="*/ 1370781 h 4271829"/>
              <a:gd name="connsiteX4418" fmla="*/ 669722 w 2439037"/>
              <a:gd name="connsiteY4418" fmla="*/ 1369933 h 4271829"/>
              <a:gd name="connsiteX4419" fmla="*/ 640994 w 2439037"/>
              <a:gd name="connsiteY4419" fmla="*/ 1359322 h 4271829"/>
              <a:gd name="connsiteX4420" fmla="*/ 640994 w 2439037"/>
              <a:gd name="connsiteY4420" fmla="*/ 1358570 h 4271829"/>
              <a:gd name="connsiteX4421" fmla="*/ 662340 w 2439037"/>
              <a:gd name="connsiteY4421" fmla="*/ 1318584 h 4271829"/>
              <a:gd name="connsiteX4422" fmla="*/ 721643 w 2439037"/>
              <a:gd name="connsiteY4422" fmla="*/ 1400356 h 4271829"/>
              <a:gd name="connsiteX4423" fmla="*/ 719966 w 2439037"/>
              <a:gd name="connsiteY4423" fmla="*/ 1417615 h 4271829"/>
              <a:gd name="connsiteX4424" fmla="*/ 722347 w 2439037"/>
              <a:gd name="connsiteY4424" fmla="*/ 1421378 h 4271829"/>
              <a:gd name="connsiteX4425" fmla="*/ 722462 w 2439037"/>
              <a:gd name="connsiteY4425" fmla="*/ 1421425 h 4271829"/>
              <a:gd name="connsiteX4426" fmla="*/ 726224 w 2439037"/>
              <a:gd name="connsiteY4426" fmla="*/ 1419025 h 4271829"/>
              <a:gd name="connsiteX4427" fmla="*/ 726243 w 2439037"/>
              <a:gd name="connsiteY4427" fmla="*/ 1418920 h 4271829"/>
              <a:gd name="connsiteX4428" fmla="*/ 728196 w 2439037"/>
              <a:gd name="connsiteY4428" fmla="*/ 1400461 h 4271829"/>
              <a:gd name="connsiteX4429" fmla="*/ 916057 w 2439037"/>
              <a:gd name="connsiteY4429" fmla="*/ 1477166 h 4271829"/>
              <a:gd name="connsiteX4430" fmla="*/ 916057 w 2439037"/>
              <a:gd name="connsiteY4430" fmla="*/ 1506646 h 4271829"/>
              <a:gd name="connsiteX4431" fmla="*/ 919305 w 2439037"/>
              <a:gd name="connsiteY4431" fmla="*/ 1509903 h 4271829"/>
              <a:gd name="connsiteX4432" fmla="*/ 948757 w 2439037"/>
              <a:gd name="connsiteY4432" fmla="*/ 1509903 h 4271829"/>
              <a:gd name="connsiteX4433" fmla="*/ 952014 w 2439037"/>
              <a:gd name="connsiteY4433" fmla="*/ 1506646 h 4271829"/>
              <a:gd name="connsiteX4434" fmla="*/ 948957 w 2439037"/>
              <a:gd name="connsiteY4434" fmla="*/ 1503445 h 4271829"/>
              <a:gd name="connsiteX4435" fmla="*/ 948757 w 2439037"/>
              <a:gd name="connsiteY4435" fmla="*/ 1503445 h 4271829"/>
              <a:gd name="connsiteX4436" fmla="*/ 924392 w 2439037"/>
              <a:gd name="connsiteY4436" fmla="*/ 1503445 h 4271829"/>
              <a:gd name="connsiteX4437" fmla="*/ 955920 w 2439037"/>
              <a:gd name="connsiteY4437" fmla="*/ 1444895 h 4271829"/>
              <a:gd name="connsiteX4438" fmla="*/ 926135 w 2439037"/>
              <a:gd name="connsiteY4438" fmla="*/ 1413920 h 4271829"/>
              <a:gd name="connsiteX4439" fmla="*/ 921991 w 2439037"/>
              <a:gd name="connsiteY4439" fmla="*/ 1415825 h 4271829"/>
              <a:gd name="connsiteX4440" fmla="*/ 921991 w 2439037"/>
              <a:gd name="connsiteY4440" fmla="*/ 1415872 h 4271829"/>
              <a:gd name="connsiteX4441" fmla="*/ 924010 w 2439037"/>
              <a:gd name="connsiteY4441" fmla="*/ 1420025 h 4271829"/>
              <a:gd name="connsiteX4442" fmla="*/ 949385 w 2439037"/>
              <a:gd name="connsiteY4442" fmla="*/ 1471317 h 4271829"/>
              <a:gd name="connsiteX4443" fmla="*/ 922534 w 2439037"/>
              <a:gd name="connsiteY4443" fmla="*/ 1497140 h 4271829"/>
              <a:gd name="connsiteX4444" fmla="*/ 922534 w 2439037"/>
              <a:gd name="connsiteY4444" fmla="*/ 1477166 h 4271829"/>
              <a:gd name="connsiteX4445" fmla="*/ 919305 w 2439037"/>
              <a:gd name="connsiteY4445" fmla="*/ 1474223 h 4271829"/>
              <a:gd name="connsiteX4446" fmla="*/ 916057 w 2439037"/>
              <a:gd name="connsiteY4446" fmla="*/ 1477471 h 4271829"/>
              <a:gd name="connsiteX4447" fmla="*/ 857231 w 2439037"/>
              <a:gd name="connsiteY4447" fmla="*/ 1457706 h 4271829"/>
              <a:gd name="connsiteX4448" fmla="*/ 888911 w 2439037"/>
              <a:gd name="connsiteY4448" fmla="*/ 1505341 h 4271829"/>
              <a:gd name="connsiteX4449" fmla="*/ 890035 w 2439037"/>
              <a:gd name="connsiteY4449" fmla="*/ 1505341 h 4271829"/>
              <a:gd name="connsiteX4450" fmla="*/ 893188 w 2439037"/>
              <a:gd name="connsiteY4450" fmla="*/ 1502093 h 4271829"/>
              <a:gd name="connsiteX4451" fmla="*/ 891035 w 2439037"/>
              <a:gd name="connsiteY4451" fmla="*/ 1499092 h 4271829"/>
              <a:gd name="connsiteX4452" fmla="*/ 865765 w 2439037"/>
              <a:gd name="connsiteY4452" fmla="*/ 1447600 h 4271829"/>
              <a:gd name="connsiteX4453" fmla="*/ 892521 w 2439037"/>
              <a:gd name="connsiteY4453" fmla="*/ 1421873 h 4271829"/>
              <a:gd name="connsiteX4454" fmla="*/ 892521 w 2439037"/>
              <a:gd name="connsiteY4454" fmla="*/ 1441895 h 4271829"/>
              <a:gd name="connsiteX4455" fmla="*/ 895740 w 2439037"/>
              <a:gd name="connsiteY4455" fmla="*/ 1445143 h 4271829"/>
              <a:gd name="connsiteX4456" fmla="*/ 898988 w 2439037"/>
              <a:gd name="connsiteY4456" fmla="*/ 1441895 h 4271829"/>
              <a:gd name="connsiteX4457" fmla="*/ 898988 w 2439037"/>
              <a:gd name="connsiteY4457" fmla="*/ 1412367 h 4271829"/>
              <a:gd name="connsiteX4458" fmla="*/ 895740 w 2439037"/>
              <a:gd name="connsiteY4458" fmla="*/ 1409110 h 4271829"/>
              <a:gd name="connsiteX4459" fmla="*/ 866289 w 2439037"/>
              <a:gd name="connsiteY4459" fmla="*/ 1409110 h 4271829"/>
              <a:gd name="connsiteX4460" fmla="*/ 863032 w 2439037"/>
              <a:gd name="connsiteY4460" fmla="*/ 1412310 h 4271829"/>
              <a:gd name="connsiteX4461" fmla="*/ 866270 w 2439037"/>
              <a:gd name="connsiteY4461" fmla="*/ 1415568 h 4271829"/>
              <a:gd name="connsiteX4462" fmla="*/ 866289 w 2439037"/>
              <a:gd name="connsiteY4462" fmla="*/ 1415568 h 4271829"/>
              <a:gd name="connsiteX4463" fmla="*/ 890759 w 2439037"/>
              <a:gd name="connsiteY4463" fmla="*/ 1415568 h 4271829"/>
              <a:gd name="connsiteX4464" fmla="*/ 857231 w 2439037"/>
              <a:gd name="connsiteY4464" fmla="*/ 1457401 h 4271829"/>
              <a:gd name="connsiteX4465" fmla="*/ 792575 w 2439037"/>
              <a:gd name="connsiteY4465" fmla="*/ 1365076 h 4271829"/>
              <a:gd name="connsiteX4466" fmla="*/ 837638 w 2439037"/>
              <a:gd name="connsiteY4466" fmla="*/ 1391498 h 4271829"/>
              <a:gd name="connsiteX4467" fmla="*/ 838190 w 2439037"/>
              <a:gd name="connsiteY4467" fmla="*/ 1391498 h 4271829"/>
              <a:gd name="connsiteX4468" fmla="*/ 840962 w 2439037"/>
              <a:gd name="connsiteY4468" fmla="*/ 1394508 h 4271829"/>
              <a:gd name="connsiteX4469" fmla="*/ 837638 w 2439037"/>
              <a:gd name="connsiteY4469" fmla="*/ 1406509 h 4271829"/>
              <a:gd name="connsiteX4470" fmla="*/ 827580 w 2439037"/>
              <a:gd name="connsiteY4470" fmla="*/ 1422121 h 4271829"/>
              <a:gd name="connsiteX4471" fmla="*/ 818349 w 2439037"/>
              <a:gd name="connsiteY4471" fmla="*/ 1424273 h 4271829"/>
              <a:gd name="connsiteX4472" fmla="*/ 816597 w 2439037"/>
              <a:gd name="connsiteY4472" fmla="*/ 1425378 h 4271829"/>
              <a:gd name="connsiteX4473" fmla="*/ 799243 w 2439037"/>
              <a:gd name="connsiteY4473" fmla="*/ 1447000 h 4271829"/>
              <a:gd name="connsiteX4474" fmla="*/ 792852 w 2439037"/>
              <a:gd name="connsiteY4474" fmla="*/ 1365323 h 4271829"/>
              <a:gd name="connsiteX4475" fmla="*/ 963825 w 2439037"/>
              <a:gd name="connsiteY4475" fmla="*/ 1400356 h 4271829"/>
              <a:gd name="connsiteX4476" fmla="*/ 902665 w 2439037"/>
              <a:gd name="connsiteY4476" fmla="*/ 1313231 h 4271829"/>
              <a:gd name="connsiteX4477" fmla="*/ 897788 w 2439037"/>
              <a:gd name="connsiteY4477" fmla="*/ 1311583 h 4271829"/>
              <a:gd name="connsiteX4478" fmla="*/ 871166 w 2439037"/>
              <a:gd name="connsiteY4478" fmla="*/ 1307678 h 4271829"/>
              <a:gd name="connsiteX4479" fmla="*/ 789698 w 2439037"/>
              <a:gd name="connsiteY4479" fmla="*/ 1356370 h 4271829"/>
              <a:gd name="connsiteX4480" fmla="*/ 786746 w 2439037"/>
              <a:gd name="connsiteY4480" fmla="*/ 1362170 h 4271829"/>
              <a:gd name="connsiteX4481" fmla="*/ 794595 w 2439037"/>
              <a:gd name="connsiteY4481" fmla="*/ 1452553 h 4271829"/>
              <a:gd name="connsiteX4482" fmla="*/ 797280 w 2439037"/>
              <a:gd name="connsiteY4482" fmla="*/ 1456154 h 4271829"/>
              <a:gd name="connsiteX4483" fmla="*/ 797280 w 2439037"/>
              <a:gd name="connsiteY4483" fmla="*/ 1456611 h 4271829"/>
              <a:gd name="connsiteX4484" fmla="*/ 844296 w 2439037"/>
              <a:gd name="connsiteY4484" fmla="*/ 1489129 h 4271829"/>
              <a:gd name="connsiteX4485" fmla="*/ 845220 w 2439037"/>
              <a:gd name="connsiteY4485" fmla="*/ 1489129 h 4271829"/>
              <a:gd name="connsiteX4486" fmla="*/ 848297 w 2439037"/>
              <a:gd name="connsiteY4486" fmla="*/ 1485729 h 4271829"/>
              <a:gd name="connsiteX4487" fmla="*/ 846144 w 2439037"/>
              <a:gd name="connsiteY4487" fmla="*/ 1482824 h 4271829"/>
              <a:gd name="connsiteX4488" fmla="*/ 802262 w 2439037"/>
              <a:gd name="connsiteY4488" fmla="*/ 1452448 h 4271829"/>
              <a:gd name="connsiteX4489" fmla="*/ 819817 w 2439037"/>
              <a:gd name="connsiteY4489" fmla="*/ 1430931 h 4271829"/>
              <a:gd name="connsiteX4490" fmla="*/ 829056 w 2439037"/>
              <a:gd name="connsiteY4490" fmla="*/ 1428779 h 4271829"/>
              <a:gd name="connsiteX4491" fmla="*/ 830361 w 2439037"/>
              <a:gd name="connsiteY4491" fmla="*/ 1428236 h 4271829"/>
              <a:gd name="connsiteX4492" fmla="*/ 842172 w 2439037"/>
              <a:gd name="connsiteY4492" fmla="*/ 1410519 h 4271829"/>
              <a:gd name="connsiteX4493" fmla="*/ 846048 w 2439037"/>
              <a:gd name="connsiteY4493" fmla="*/ 1392746 h 4271829"/>
              <a:gd name="connsiteX4494" fmla="*/ 839686 w 2439037"/>
              <a:gd name="connsiteY4494" fmla="*/ 1386040 h 4271829"/>
              <a:gd name="connsiteX4495" fmla="*/ 794423 w 2439037"/>
              <a:gd name="connsiteY4495" fmla="*/ 1359522 h 4271829"/>
              <a:gd name="connsiteX4496" fmla="*/ 891587 w 2439037"/>
              <a:gd name="connsiteY4496" fmla="*/ 1316479 h 4271829"/>
              <a:gd name="connsiteX4497" fmla="*/ 871538 w 2439037"/>
              <a:gd name="connsiteY4497" fmla="*/ 1360818 h 4271829"/>
              <a:gd name="connsiteX4498" fmla="*/ 907570 w 2439037"/>
              <a:gd name="connsiteY4498" fmla="*/ 1376486 h 4271829"/>
              <a:gd name="connsiteX4499" fmla="*/ 908399 w 2439037"/>
              <a:gd name="connsiteY4499" fmla="*/ 1376486 h 4271829"/>
              <a:gd name="connsiteX4500" fmla="*/ 910628 w 2439037"/>
              <a:gd name="connsiteY4500" fmla="*/ 1376486 h 4271829"/>
              <a:gd name="connsiteX4501" fmla="*/ 913752 w 2439037"/>
              <a:gd name="connsiteY4501" fmla="*/ 1382039 h 4271829"/>
              <a:gd name="connsiteX4502" fmla="*/ 916629 w 2439037"/>
              <a:gd name="connsiteY4502" fmla="*/ 1395098 h 4271829"/>
              <a:gd name="connsiteX4503" fmla="*/ 919858 w 2439037"/>
              <a:gd name="connsiteY4503" fmla="*/ 1397956 h 4271829"/>
              <a:gd name="connsiteX4504" fmla="*/ 922706 w 2439037"/>
              <a:gd name="connsiteY4504" fmla="*/ 1394346 h 4271829"/>
              <a:gd name="connsiteX4505" fmla="*/ 919658 w 2439037"/>
              <a:gd name="connsiteY4505" fmla="*/ 1380592 h 4271829"/>
              <a:gd name="connsiteX4506" fmla="*/ 913209 w 2439037"/>
              <a:gd name="connsiteY4506" fmla="*/ 1370781 h 4271829"/>
              <a:gd name="connsiteX4507" fmla="*/ 906370 w 2439037"/>
              <a:gd name="connsiteY4507" fmla="*/ 1369933 h 4271829"/>
              <a:gd name="connsiteX4508" fmla="*/ 877548 w 2439037"/>
              <a:gd name="connsiteY4508" fmla="*/ 1359322 h 4271829"/>
              <a:gd name="connsiteX4509" fmla="*/ 877548 w 2439037"/>
              <a:gd name="connsiteY4509" fmla="*/ 1358570 h 4271829"/>
              <a:gd name="connsiteX4510" fmla="*/ 898893 w 2439037"/>
              <a:gd name="connsiteY4510" fmla="*/ 1318584 h 4271829"/>
              <a:gd name="connsiteX4511" fmla="*/ 957272 w 2439037"/>
              <a:gd name="connsiteY4511" fmla="*/ 1400156 h 4271829"/>
              <a:gd name="connsiteX4512" fmla="*/ 955519 w 2439037"/>
              <a:gd name="connsiteY4512" fmla="*/ 1417415 h 4271829"/>
              <a:gd name="connsiteX4513" fmla="*/ 957872 w 2439037"/>
              <a:gd name="connsiteY4513" fmla="*/ 1421178 h 4271829"/>
              <a:gd name="connsiteX4514" fmla="*/ 958006 w 2439037"/>
              <a:gd name="connsiteY4514" fmla="*/ 1421225 h 4271829"/>
              <a:gd name="connsiteX4515" fmla="*/ 961873 w 2439037"/>
              <a:gd name="connsiteY4515" fmla="*/ 1418768 h 4271829"/>
              <a:gd name="connsiteX4516" fmla="*/ 961901 w 2439037"/>
              <a:gd name="connsiteY4516" fmla="*/ 1418720 h 4271829"/>
              <a:gd name="connsiteX4517" fmla="*/ 963720 w 2439037"/>
              <a:gd name="connsiteY4517" fmla="*/ 1400261 h 4271829"/>
              <a:gd name="connsiteX4518" fmla="*/ 1151811 w 2439037"/>
              <a:gd name="connsiteY4518" fmla="*/ 1477166 h 4271829"/>
              <a:gd name="connsiteX4519" fmla="*/ 1151811 w 2439037"/>
              <a:gd name="connsiteY4519" fmla="*/ 1506646 h 4271829"/>
              <a:gd name="connsiteX4520" fmla="*/ 1155039 w 2439037"/>
              <a:gd name="connsiteY4520" fmla="*/ 1509903 h 4271829"/>
              <a:gd name="connsiteX4521" fmla="*/ 1184491 w 2439037"/>
              <a:gd name="connsiteY4521" fmla="*/ 1509903 h 4271829"/>
              <a:gd name="connsiteX4522" fmla="*/ 1187748 w 2439037"/>
              <a:gd name="connsiteY4522" fmla="*/ 1506646 h 4271829"/>
              <a:gd name="connsiteX4523" fmla="*/ 1184491 w 2439037"/>
              <a:gd name="connsiteY4523" fmla="*/ 1503445 h 4271829"/>
              <a:gd name="connsiteX4524" fmla="*/ 1160021 w 2439037"/>
              <a:gd name="connsiteY4524" fmla="*/ 1503445 h 4271829"/>
              <a:gd name="connsiteX4525" fmla="*/ 1191549 w 2439037"/>
              <a:gd name="connsiteY4525" fmla="*/ 1444895 h 4271829"/>
              <a:gd name="connsiteX4526" fmla="*/ 1161774 w 2439037"/>
              <a:gd name="connsiteY4526" fmla="*/ 1413920 h 4271829"/>
              <a:gd name="connsiteX4527" fmla="*/ 1157745 w 2439037"/>
              <a:gd name="connsiteY4527" fmla="*/ 1415768 h 4271829"/>
              <a:gd name="connsiteX4528" fmla="*/ 1157716 w 2439037"/>
              <a:gd name="connsiteY4528" fmla="*/ 1415872 h 4271829"/>
              <a:gd name="connsiteX4529" fmla="*/ 1159450 w 2439037"/>
              <a:gd name="connsiteY4529" fmla="*/ 1419920 h 4271829"/>
              <a:gd name="connsiteX4530" fmla="*/ 1159640 w 2439037"/>
              <a:gd name="connsiteY4530" fmla="*/ 1420025 h 4271829"/>
              <a:gd name="connsiteX4531" fmla="*/ 1184796 w 2439037"/>
              <a:gd name="connsiteY4531" fmla="*/ 1471565 h 4271829"/>
              <a:gd name="connsiteX4532" fmla="*/ 1158268 w 2439037"/>
              <a:gd name="connsiteY4532" fmla="*/ 1497140 h 4271829"/>
              <a:gd name="connsiteX4533" fmla="*/ 1158268 w 2439037"/>
              <a:gd name="connsiteY4533" fmla="*/ 1477166 h 4271829"/>
              <a:gd name="connsiteX4534" fmla="*/ 1155039 w 2439037"/>
              <a:gd name="connsiteY4534" fmla="*/ 1473965 h 4271829"/>
              <a:gd name="connsiteX4535" fmla="*/ 1151811 w 2439037"/>
              <a:gd name="connsiteY4535" fmla="*/ 1477023 h 4271829"/>
              <a:gd name="connsiteX4536" fmla="*/ 1151811 w 2439037"/>
              <a:gd name="connsiteY4536" fmla="*/ 1477166 h 4271829"/>
              <a:gd name="connsiteX4537" fmla="*/ 1092955 w 2439037"/>
              <a:gd name="connsiteY4537" fmla="*/ 1457401 h 4271829"/>
              <a:gd name="connsiteX4538" fmla="*/ 1124645 w 2439037"/>
              <a:gd name="connsiteY4538" fmla="*/ 1505103 h 4271829"/>
              <a:gd name="connsiteX4539" fmla="*/ 1125664 w 2439037"/>
              <a:gd name="connsiteY4539" fmla="*/ 1505103 h 4271829"/>
              <a:gd name="connsiteX4540" fmla="*/ 1128713 w 2439037"/>
              <a:gd name="connsiteY4540" fmla="*/ 1502950 h 4271829"/>
              <a:gd name="connsiteX4541" fmla="*/ 1126731 w 2439037"/>
              <a:gd name="connsiteY4541" fmla="*/ 1498845 h 4271829"/>
              <a:gd name="connsiteX4542" fmla="*/ 1126664 w 2439037"/>
              <a:gd name="connsiteY4542" fmla="*/ 1498787 h 4271829"/>
              <a:gd name="connsiteX4543" fmla="*/ 1101424 w 2439037"/>
              <a:gd name="connsiteY4543" fmla="*/ 1447343 h 4271829"/>
              <a:gd name="connsiteX4544" fmla="*/ 1128141 w 2439037"/>
              <a:gd name="connsiteY4544" fmla="*/ 1421578 h 4271829"/>
              <a:gd name="connsiteX4545" fmla="*/ 1128141 w 2439037"/>
              <a:gd name="connsiteY4545" fmla="*/ 1441647 h 4271829"/>
              <a:gd name="connsiteX4546" fmla="*/ 1131398 w 2439037"/>
              <a:gd name="connsiteY4546" fmla="*/ 1444847 h 4271829"/>
              <a:gd name="connsiteX4547" fmla="*/ 1134618 w 2439037"/>
              <a:gd name="connsiteY4547" fmla="*/ 1441647 h 4271829"/>
              <a:gd name="connsiteX4548" fmla="*/ 1134618 w 2439037"/>
              <a:gd name="connsiteY4548" fmla="*/ 1412367 h 4271829"/>
              <a:gd name="connsiteX4549" fmla="*/ 1131741 w 2439037"/>
              <a:gd name="connsiteY4549" fmla="*/ 1409567 h 4271829"/>
              <a:gd name="connsiteX4550" fmla="*/ 1102290 w 2439037"/>
              <a:gd name="connsiteY4550" fmla="*/ 1409567 h 4271829"/>
              <a:gd name="connsiteX4551" fmla="*/ 1099071 w 2439037"/>
              <a:gd name="connsiteY4551" fmla="*/ 1412815 h 4271829"/>
              <a:gd name="connsiteX4552" fmla="*/ 1102290 w 2439037"/>
              <a:gd name="connsiteY4552" fmla="*/ 1416072 h 4271829"/>
              <a:gd name="connsiteX4553" fmla="*/ 1126760 w 2439037"/>
              <a:gd name="connsiteY4553" fmla="*/ 1416072 h 4271829"/>
              <a:gd name="connsiteX4554" fmla="*/ 1093337 w 2439037"/>
              <a:gd name="connsiteY4554" fmla="*/ 1457906 h 4271829"/>
              <a:gd name="connsiteX4555" fmla="*/ 1028672 w 2439037"/>
              <a:gd name="connsiteY4555" fmla="*/ 1365523 h 4271829"/>
              <a:gd name="connsiteX4556" fmla="*/ 1073744 w 2439037"/>
              <a:gd name="connsiteY4556" fmla="*/ 1391955 h 4271829"/>
              <a:gd name="connsiteX4557" fmla="*/ 1074296 w 2439037"/>
              <a:gd name="connsiteY4557" fmla="*/ 1391955 h 4271829"/>
              <a:gd name="connsiteX4558" fmla="*/ 1077173 w 2439037"/>
              <a:gd name="connsiteY4558" fmla="*/ 1395003 h 4271829"/>
              <a:gd name="connsiteX4559" fmla="*/ 1073848 w 2439037"/>
              <a:gd name="connsiteY4559" fmla="*/ 1407014 h 4271829"/>
              <a:gd name="connsiteX4560" fmla="*/ 1063685 w 2439037"/>
              <a:gd name="connsiteY4560" fmla="*/ 1422626 h 4271829"/>
              <a:gd name="connsiteX4561" fmla="*/ 1054455 w 2439037"/>
              <a:gd name="connsiteY4561" fmla="*/ 1424721 h 4271829"/>
              <a:gd name="connsiteX4562" fmla="*/ 1052598 w 2439037"/>
              <a:gd name="connsiteY4562" fmla="*/ 1425826 h 4271829"/>
              <a:gd name="connsiteX4563" fmla="*/ 1035405 w 2439037"/>
              <a:gd name="connsiteY4563" fmla="*/ 1446895 h 4271829"/>
              <a:gd name="connsiteX4564" fmla="*/ 1029033 w 2439037"/>
              <a:gd name="connsiteY4564" fmla="*/ 1365228 h 4271829"/>
              <a:gd name="connsiteX4565" fmla="*/ 1199455 w 2439037"/>
              <a:gd name="connsiteY4565" fmla="*/ 1400356 h 4271829"/>
              <a:gd name="connsiteX4566" fmla="*/ 1138333 w 2439037"/>
              <a:gd name="connsiteY4566" fmla="*/ 1313231 h 4271829"/>
              <a:gd name="connsiteX4567" fmla="*/ 1133427 w 2439037"/>
              <a:gd name="connsiteY4567" fmla="*/ 1311583 h 4271829"/>
              <a:gd name="connsiteX4568" fmla="*/ 1106824 w 2439037"/>
              <a:gd name="connsiteY4568" fmla="*/ 1307678 h 4271829"/>
              <a:gd name="connsiteX4569" fmla="*/ 1025357 w 2439037"/>
              <a:gd name="connsiteY4569" fmla="*/ 1356370 h 4271829"/>
              <a:gd name="connsiteX4570" fmla="*/ 1022404 w 2439037"/>
              <a:gd name="connsiteY4570" fmla="*/ 1362170 h 4271829"/>
              <a:gd name="connsiteX4571" fmla="*/ 1030319 w 2439037"/>
              <a:gd name="connsiteY4571" fmla="*/ 1452553 h 4271829"/>
              <a:gd name="connsiteX4572" fmla="*/ 1032910 w 2439037"/>
              <a:gd name="connsiteY4572" fmla="*/ 1456154 h 4271829"/>
              <a:gd name="connsiteX4573" fmla="*/ 1032910 w 2439037"/>
              <a:gd name="connsiteY4573" fmla="*/ 1456611 h 4271829"/>
              <a:gd name="connsiteX4574" fmla="*/ 1079916 w 2439037"/>
              <a:gd name="connsiteY4574" fmla="*/ 1489129 h 4271829"/>
              <a:gd name="connsiteX4575" fmla="*/ 1080859 w 2439037"/>
              <a:gd name="connsiteY4575" fmla="*/ 1489129 h 4271829"/>
              <a:gd name="connsiteX4576" fmla="*/ 1083954 w 2439037"/>
              <a:gd name="connsiteY4576" fmla="*/ 1485729 h 4271829"/>
              <a:gd name="connsiteX4577" fmla="*/ 1081773 w 2439037"/>
              <a:gd name="connsiteY4577" fmla="*/ 1482824 h 4271829"/>
              <a:gd name="connsiteX4578" fmla="*/ 1037920 w 2439037"/>
              <a:gd name="connsiteY4578" fmla="*/ 1452448 h 4271829"/>
              <a:gd name="connsiteX4579" fmla="*/ 1055455 w 2439037"/>
              <a:gd name="connsiteY4579" fmla="*/ 1430931 h 4271829"/>
              <a:gd name="connsiteX4580" fmla="*/ 1065162 w 2439037"/>
              <a:gd name="connsiteY4580" fmla="*/ 1428779 h 4271829"/>
              <a:gd name="connsiteX4581" fmla="*/ 1067086 w 2439037"/>
              <a:gd name="connsiteY4581" fmla="*/ 1428036 h 4271829"/>
              <a:gd name="connsiteX4582" fmla="*/ 1078925 w 2439037"/>
              <a:gd name="connsiteY4582" fmla="*/ 1410319 h 4271829"/>
              <a:gd name="connsiteX4583" fmla="*/ 1082802 w 2439037"/>
              <a:gd name="connsiteY4583" fmla="*/ 1392603 h 4271829"/>
              <a:gd name="connsiteX4584" fmla="*/ 1076420 w 2439037"/>
              <a:gd name="connsiteY4584" fmla="*/ 1385840 h 4271829"/>
              <a:gd name="connsiteX4585" fmla="*/ 1031157 w 2439037"/>
              <a:gd name="connsiteY4585" fmla="*/ 1359322 h 4271829"/>
              <a:gd name="connsiteX4586" fmla="*/ 1127417 w 2439037"/>
              <a:gd name="connsiteY4586" fmla="*/ 1316279 h 4271829"/>
              <a:gd name="connsiteX4587" fmla="*/ 1107471 w 2439037"/>
              <a:gd name="connsiteY4587" fmla="*/ 1360618 h 4271829"/>
              <a:gd name="connsiteX4588" fmla="*/ 1143400 w 2439037"/>
              <a:gd name="connsiteY4588" fmla="*/ 1376334 h 4271829"/>
              <a:gd name="connsiteX4589" fmla="*/ 1144228 w 2439037"/>
              <a:gd name="connsiteY4589" fmla="*/ 1376334 h 4271829"/>
              <a:gd name="connsiteX4590" fmla="*/ 1146438 w 2439037"/>
              <a:gd name="connsiteY4590" fmla="*/ 1376334 h 4271829"/>
              <a:gd name="connsiteX4591" fmla="*/ 1149591 w 2439037"/>
              <a:gd name="connsiteY4591" fmla="*/ 1381887 h 4271829"/>
              <a:gd name="connsiteX4592" fmla="*/ 1152439 w 2439037"/>
              <a:gd name="connsiteY4592" fmla="*/ 1394898 h 4271829"/>
              <a:gd name="connsiteX4593" fmla="*/ 1155687 w 2439037"/>
              <a:gd name="connsiteY4593" fmla="*/ 1397756 h 4271829"/>
              <a:gd name="connsiteX4594" fmla="*/ 1158544 w 2439037"/>
              <a:gd name="connsiteY4594" fmla="*/ 1394146 h 4271829"/>
              <a:gd name="connsiteX4595" fmla="*/ 1155487 w 2439037"/>
              <a:gd name="connsiteY4595" fmla="*/ 1380392 h 4271829"/>
              <a:gd name="connsiteX4596" fmla="*/ 1149039 w 2439037"/>
              <a:gd name="connsiteY4596" fmla="*/ 1370581 h 4271829"/>
              <a:gd name="connsiteX4597" fmla="*/ 1142190 w 2439037"/>
              <a:gd name="connsiteY4597" fmla="*/ 1369771 h 4271829"/>
              <a:gd name="connsiteX4598" fmla="*/ 1113377 w 2439037"/>
              <a:gd name="connsiteY4598" fmla="*/ 1359122 h 4271829"/>
              <a:gd name="connsiteX4599" fmla="*/ 1113377 w 2439037"/>
              <a:gd name="connsiteY4599" fmla="*/ 1358418 h 4271829"/>
              <a:gd name="connsiteX4600" fmla="*/ 1134713 w 2439037"/>
              <a:gd name="connsiteY4600" fmla="*/ 1318384 h 4271829"/>
              <a:gd name="connsiteX4601" fmla="*/ 1193102 w 2439037"/>
              <a:gd name="connsiteY4601" fmla="*/ 1399956 h 4271829"/>
              <a:gd name="connsiteX4602" fmla="*/ 1191349 w 2439037"/>
              <a:gd name="connsiteY4602" fmla="*/ 1417273 h 4271829"/>
              <a:gd name="connsiteX4603" fmla="*/ 1193702 w 2439037"/>
              <a:gd name="connsiteY4603" fmla="*/ 1421025 h 4271829"/>
              <a:gd name="connsiteX4604" fmla="*/ 1193816 w 2439037"/>
              <a:gd name="connsiteY4604" fmla="*/ 1421025 h 4271829"/>
              <a:gd name="connsiteX4605" fmla="*/ 1197702 w 2439037"/>
              <a:gd name="connsiteY4605" fmla="*/ 1418568 h 4271829"/>
              <a:gd name="connsiteX4606" fmla="*/ 1197702 w 2439037"/>
              <a:gd name="connsiteY4606" fmla="*/ 1418520 h 4271829"/>
              <a:gd name="connsiteX4607" fmla="*/ 1199559 w 2439037"/>
              <a:gd name="connsiteY4607" fmla="*/ 1400061 h 4271829"/>
              <a:gd name="connsiteX4608" fmla="*/ 1387440 w 2439037"/>
              <a:gd name="connsiteY4608" fmla="*/ 1477166 h 4271829"/>
              <a:gd name="connsiteX4609" fmla="*/ 1387440 w 2439037"/>
              <a:gd name="connsiteY4609" fmla="*/ 1506646 h 4271829"/>
              <a:gd name="connsiteX4610" fmla="*/ 1390669 w 2439037"/>
              <a:gd name="connsiteY4610" fmla="*/ 1509903 h 4271829"/>
              <a:gd name="connsiteX4611" fmla="*/ 1420149 w 2439037"/>
              <a:gd name="connsiteY4611" fmla="*/ 1509903 h 4271829"/>
              <a:gd name="connsiteX4612" fmla="*/ 1423378 w 2439037"/>
              <a:gd name="connsiteY4612" fmla="*/ 1506646 h 4271829"/>
              <a:gd name="connsiteX4613" fmla="*/ 1420149 w 2439037"/>
              <a:gd name="connsiteY4613" fmla="*/ 1503445 h 4271829"/>
              <a:gd name="connsiteX4614" fmla="*/ 1395650 w 2439037"/>
              <a:gd name="connsiteY4614" fmla="*/ 1503445 h 4271829"/>
              <a:gd name="connsiteX4615" fmla="*/ 1427197 w 2439037"/>
              <a:gd name="connsiteY4615" fmla="*/ 1444895 h 4271829"/>
              <a:gd name="connsiteX4616" fmla="*/ 1397422 w 2439037"/>
              <a:gd name="connsiteY4616" fmla="*/ 1413920 h 4271829"/>
              <a:gd name="connsiteX4617" fmla="*/ 1393374 w 2439037"/>
              <a:gd name="connsiteY4617" fmla="*/ 1415768 h 4271829"/>
              <a:gd name="connsiteX4618" fmla="*/ 1393345 w 2439037"/>
              <a:gd name="connsiteY4618" fmla="*/ 1415872 h 4271829"/>
              <a:gd name="connsiteX4619" fmla="*/ 1395298 w 2439037"/>
              <a:gd name="connsiteY4619" fmla="*/ 1419968 h 4271829"/>
              <a:gd name="connsiteX4620" fmla="*/ 1395374 w 2439037"/>
              <a:gd name="connsiteY4620" fmla="*/ 1420025 h 4271829"/>
              <a:gd name="connsiteX4621" fmla="*/ 1420434 w 2439037"/>
              <a:gd name="connsiteY4621" fmla="*/ 1471565 h 4271829"/>
              <a:gd name="connsiteX4622" fmla="*/ 1393888 w 2439037"/>
              <a:gd name="connsiteY4622" fmla="*/ 1497140 h 4271829"/>
              <a:gd name="connsiteX4623" fmla="*/ 1393888 w 2439037"/>
              <a:gd name="connsiteY4623" fmla="*/ 1477166 h 4271829"/>
              <a:gd name="connsiteX4624" fmla="*/ 1390422 w 2439037"/>
              <a:gd name="connsiteY4624" fmla="*/ 1474223 h 4271829"/>
              <a:gd name="connsiteX4625" fmla="*/ 1390393 w 2439037"/>
              <a:gd name="connsiteY4625" fmla="*/ 1474223 h 4271829"/>
              <a:gd name="connsiteX4626" fmla="*/ 1387154 w 2439037"/>
              <a:gd name="connsiteY4626" fmla="*/ 1477270 h 4271829"/>
              <a:gd name="connsiteX4627" fmla="*/ 1387154 w 2439037"/>
              <a:gd name="connsiteY4627" fmla="*/ 1477471 h 4271829"/>
              <a:gd name="connsiteX4628" fmla="*/ 1328309 w 2439037"/>
              <a:gd name="connsiteY4628" fmla="*/ 1457706 h 4271829"/>
              <a:gd name="connsiteX4629" fmla="*/ 1359989 w 2439037"/>
              <a:gd name="connsiteY4629" fmla="*/ 1505341 h 4271829"/>
              <a:gd name="connsiteX4630" fmla="*/ 1361027 w 2439037"/>
              <a:gd name="connsiteY4630" fmla="*/ 1505341 h 4271829"/>
              <a:gd name="connsiteX4631" fmla="*/ 1364294 w 2439037"/>
              <a:gd name="connsiteY4631" fmla="*/ 1502140 h 4271829"/>
              <a:gd name="connsiteX4632" fmla="*/ 1362113 w 2439037"/>
              <a:gd name="connsiteY4632" fmla="*/ 1499092 h 4271829"/>
              <a:gd name="connsiteX4633" fmla="*/ 1336872 w 2439037"/>
              <a:gd name="connsiteY4633" fmla="*/ 1447600 h 4271829"/>
              <a:gd name="connsiteX4634" fmla="*/ 1363599 w 2439037"/>
              <a:gd name="connsiteY4634" fmla="*/ 1421873 h 4271829"/>
              <a:gd name="connsiteX4635" fmla="*/ 1363599 w 2439037"/>
              <a:gd name="connsiteY4635" fmla="*/ 1441895 h 4271829"/>
              <a:gd name="connsiteX4636" fmla="*/ 1366838 w 2439037"/>
              <a:gd name="connsiteY4636" fmla="*/ 1445143 h 4271829"/>
              <a:gd name="connsiteX4637" fmla="*/ 1370066 w 2439037"/>
              <a:gd name="connsiteY4637" fmla="*/ 1441895 h 4271829"/>
              <a:gd name="connsiteX4638" fmla="*/ 1370066 w 2439037"/>
              <a:gd name="connsiteY4638" fmla="*/ 1412367 h 4271829"/>
              <a:gd name="connsiteX4639" fmla="*/ 1366838 w 2439037"/>
              <a:gd name="connsiteY4639" fmla="*/ 1409110 h 4271829"/>
              <a:gd name="connsiteX4640" fmla="*/ 1337377 w 2439037"/>
              <a:gd name="connsiteY4640" fmla="*/ 1409110 h 4271829"/>
              <a:gd name="connsiteX4641" fmla="*/ 1334148 w 2439037"/>
              <a:gd name="connsiteY4641" fmla="*/ 1412367 h 4271829"/>
              <a:gd name="connsiteX4642" fmla="*/ 1337377 w 2439037"/>
              <a:gd name="connsiteY4642" fmla="*/ 1415568 h 4271829"/>
              <a:gd name="connsiteX4643" fmla="*/ 1361770 w 2439037"/>
              <a:gd name="connsiteY4643" fmla="*/ 1415568 h 4271829"/>
              <a:gd name="connsiteX4644" fmla="*/ 1328309 w 2439037"/>
              <a:gd name="connsiteY4644" fmla="*/ 1457401 h 4271829"/>
              <a:gd name="connsiteX4645" fmla="*/ 1263653 w 2439037"/>
              <a:gd name="connsiteY4645" fmla="*/ 1365076 h 4271829"/>
              <a:gd name="connsiteX4646" fmla="*/ 1308649 w 2439037"/>
              <a:gd name="connsiteY4646" fmla="*/ 1391498 h 4271829"/>
              <a:gd name="connsiteX4647" fmla="*/ 1309202 w 2439037"/>
              <a:gd name="connsiteY4647" fmla="*/ 1391498 h 4271829"/>
              <a:gd name="connsiteX4648" fmla="*/ 1312050 w 2439037"/>
              <a:gd name="connsiteY4648" fmla="*/ 1394508 h 4271829"/>
              <a:gd name="connsiteX4649" fmla="*/ 1308754 w 2439037"/>
              <a:gd name="connsiteY4649" fmla="*/ 1406509 h 4271829"/>
              <a:gd name="connsiteX4650" fmla="*/ 1298581 w 2439037"/>
              <a:gd name="connsiteY4650" fmla="*/ 1422121 h 4271829"/>
              <a:gd name="connsiteX4651" fmla="*/ 1289332 w 2439037"/>
              <a:gd name="connsiteY4651" fmla="*/ 1424273 h 4271829"/>
              <a:gd name="connsiteX4652" fmla="*/ 1287475 w 2439037"/>
              <a:gd name="connsiteY4652" fmla="*/ 1425378 h 4271829"/>
              <a:gd name="connsiteX4653" fmla="*/ 1270321 w 2439037"/>
              <a:gd name="connsiteY4653" fmla="*/ 1447000 h 4271829"/>
              <a:gd name="connsiteX4654" fmla="*/ 1263939 w 2439037"/>
              <a:gd name="connsiteY4654" fmla="*/ 1365323 h 4271829"/>
              <a:gd name="connsiteX4655" fmla="*/ 1435103 w 2439037"/>
              <a:gd name="connsiteY4655" fmla="*/ 1400356 h 4271829"/>
              <a:gd name="connsiteX4656" fmla="*/ 1374048 w 2439037"/>
              <a:gd name="connsiteY4656" fmla="*/ 1313231 h 4271829"/>
              <a:gd name="connsiteX4657" fmla="*/ 1369152 w 2439037"/>
              <a:gd name="connsiteY4657" fmla="*/ 1311583 h 4271829"/>
              <a:gd name="connsiteX4658" fmla="*/ 1342463 w 2439037"/>
              <a:gd name="connsiteY4658" fmla="*/ 1307678 h 4271829"/>
              <a:gd name="connsiteX4659" fmla="*/ 1260986 w 2439037"/>
              <a:gd name="connsiteY4659" fmla="*/ 1356370 h 4271829"/>
              <a:gd name="connsiteX4660" fmla="*/ 1258119 w 2439037"/>
              <a:gd name="connsiteY4660" fmla="*/ 1362170 h 4271829"/>
              <a:gd name="connsiteX4661" fmla="*/ 1249899 w 2439037"/>
              <a:gd name="connsiteY4661" fmla="*/ 1400356 h 4271829"/>
              <a:gd name="connsiteX4662" fmla="*/ 1265968 w 2439037"/>
              <a:gd name="connsiteY4662" fmla="*/ 1452553 h 4271829"/>
              <a:gd name="connsiteX4663" fmla="*/ 1268568 w 2439037"/>
              <a:gd name="connsiteY4663" fmla="*/ 1456154 h 4271829"/>
              <a:gd name="connsiteX4664" fmla="*/ 1268568 w 2439037"/>
              <a:gd name="connsiteY4664" fmla="*/ 1456611 h 4271829"/>
              <a:gd name="connsiteX4665" fmla="*/ 1315583 w 2439037"/>
              <a:gd name="connsiteY4665" fmla="*/ 1489129 h 4271829"/>
              <a:gd name="connsiteX4666" fmla="*/ 1316498 w 2439037"/>
              <a:gd name="connsiteY4666" fmla="*/ 1489129 h 4271829"/>
              <a:gd name="connsiteX4667" fmla="*/ 1319574 w 2439037"/>
              <a:gd name="connsiteY4667" fmla="*/ 1485729 h 4271829"/>
              <a:gd name="connsiteX4668" fmla="*/ 1317431 w 2439037"/>
              <a:gd name="connsiteY4668" fmla="*/ 1482824 h 4271829"/>
              <a:gd name="connsiteX4669" fmla="*/ 1273530 w 2439037"/>
              <a:gd name="connsiteY4669" fmla="*/ 1452448 h 4271829"/>
              <a:gd name="connsiteX4670" fmla="*/ 1291190 w 2439037"/>
              <a:gd name="connsiteY4670" fmla="*/ 1430931 h 4271829"/>
              <a:gd name="connsiteX4671" fmla="*/ 1300420 w 2439037"/>
              <a:gd name="connsiteY4671" fmla="*/ 1428779 h 4271829"/>
              <a:gd name="connsiteX4672" fmla="*/ 1301705 w 2439037"/>
              <a:gd name="connsiteY4672" fmla="*/ 1428236 h 4271829"/>
              <a:gd name="connsiteX4673" fmla="*/ 1313555 w 2439037"/>
              <a:gd name="connsiteY4673" fmla="*/ 1410519 h 4271829"/>
              <a:gd name="connsiteX4674" fmla="*/ 1317431 w 2439037"/>
              <a:gd name="connsiteY4674" fmla="*/ 1392746 h 4271829"/>
              <a:gd name="connsiteX4675" fmla="*/ 1311059 w 2439037"/>
              <a:gd name="connsiteY4675" fmla="*/ 1386040 h 4271829"/>
              <a:gd name="connsiteX4676" fmla="*/ 1265787 w 2439037"/>
              <a:gd name="connsiteY4676" fmla="*/ 1359522 h 4271829"/>
              <a:gd name="connsiteX4677" fmla="*/ 1362694 w 2439037"/>
              <a:gd name="connsiteY4677" fmla="*/ 1316479 h 4271829"/>
              <a:gd name="connsiteX4678" fmla="*/ 1342720 w 2439037"/>
              <a:gd name="connsiteY4678" fmla="*/ 1360818 h 4271829"/>
              <a:gd name="connsiteX4679" fmla="*/ 1378753 w 2439037"/>
              <a:gd name="connsiteY4679" fmla="*/ 1376486 h 4271829"/>
              <a:gd name="connsiteX4680" fmla="*/ 1379487 w 2439037"/>
              <a:gd name="connsiteY4680" fmla="*/ 1376486 h 4271829"/>
              <a:gd name="connsiteX4681" fmla="*/ 1381716 w 2439037"/>
              <a:gd name="connsiteY4681" fmla="*/ 1376486 h 4271829"/>
              <a:gd name="connsiteX4682" fmla="*/ 1384945 w 2439037"/>
              <a:gd name="connsiteY4682" fmla="*/ 1382039 h 4271829"/>
              <a:gd name="connsiteX4683" fmla="*/ 1387726 w 2439037"/>
              <a:gd name="connsiteY4683" fmla="*/ 1395098 h 4271829"/>
              <a:gd name="connsiteX4684" fmla="*/ 1390945 w 2439037"/>
              <a:gd name="connsiteY4684" fmla="*/ 1397956 h 4271829"/>
              <a:gd name="connsiteX4685" fmla="*/ 1393812 w 2439037"/>
              <a:gd name="connsiteY4685" fmla="*/ 1394346 h 4271829"/>
              <a:gd name="connsiteX4686" fmla="*/ 1390850 w 2439037"/>
              <a:gd name="connsiteY4686" fmla="*/ 1380592 h 4271829"/>
              <a:gd name="connsiteX4687" fmla="*/ 1384287 w 2439037"/>
              <a:gd name="connsiteY4687" fmla="*/ 1370781 h 4271829"/>
              <a:gd name="connsiteX4688" fmla="*/ 1377467 w 2439037"/>
              <a:gd name="connsiteY4688" fmla="*/ 1369933 h 4271829"/>
              <a:gd name="connsiteX4689" fmla="*/ 1348626 w 2439037"/>
              <a:gd name="connsiteY4689" fmla="*/ 1359322 h 4271829"/>
              <a:gd name="connsiteX4690" fmla="*/ 1348626 w 2439037"/>
              <a:gd name="connsiteY4690" fmla="*/ 1358570 h 4271829"/>
              <a:gd name="connsiteX4691" fmla="*/ 1370066 w 2439037"/>
              <a:gd name="connsiteY4691" fmla="*/ 1318584 h 4271829"/>
              <a:gd name="connsiteX4692" fmla="*/ 1428340 w 2439037"/>
              <a:gd name="connsiteY4692" fmla="*/ 1400156 h 4271829"/>
              <a:gd name="connsiteX4693" fmla="*/ 1426597 w 2439037"/>
              <a:gd name="connsiteY4693" fmla="*/ 1417415 h 4271829"/>
              <a:gd name="connsiteX4694" fmla="*/ 1429140 w 2439037"/>
              <a:gd name="connsiteY4694" fmla="*/ 1421273 h 4271829"/>
              <a:gd name="connsiteX4695" fmla="*/ 1432989 w 2439037"/>
              <a:gd name="connsiteY4695" fmla="*/ 1418720 h 4271829"/>
              <a:gd name="connsiteX4696" fmla="*/ 1434836 w 2439037"/>
              <a:gd name="connsiteY4696" fmla="*/ 1400261 h 4271829"/>
              <a:gd name="connsiteX4697" fmla="*/ 1623079 w 2439037"/>
              <a:gd name="connsiteY4697" fmla="*/ 1477166 h 4271829"/>
              <a:gd name="connsiteX4698" fmla="*/ 1623079 w 2439037"/>
              <a:gd name="connsiteY4698" fmla="*/ 1506646 h 4271829"/>
              <a:gd name="connsiteX4699" fmla="*/ 1626308 w 2439037"/>
              <a:gd name="connsiteY4699" fmla="*/ 1509903 h 4271829"/>
              <a:gd name="connsiteX4700" fmla="*/ 1655769 w 2439037"/>
              <a:gd name="connsiteY4700" fmla="*/ 1509903 h 4271829"/>
              <a:gd name="connsiteX4701" fmla="*/ 1658998 w 2439037"/>
              <a:gd name="connsiteY4701" fmla="*/ 1506646 h 4271829"/>
              <a:gd name="connsiteX4702" fmla="*/ 1655769 w 2439037"/>
              <a:gd name="connsiteY4702" fmla="*/ 1503445 h 4271829"/>
              <a:gd name="connsiteX4703" fmla="*/ 1631299 w 2439037"/>
              <a:gd name="connsiteY4703" fmla="*/ 1503445 h 4271829"/>
              <a:gd name="connsiteX4704" fmla="*/ 1662836 w 2439037"/>
              <a:gd name="connsiteY4704" fmla="*/ 1444895 h 4271829"/>
              <a:gd name="connsiteX4705" fmla="*/ 1633061 w 2439037"/>
              <a:gd name="connsiteY4705" fmla="*/ 1413920 h 4271829"/>
              <a:gd name="connsiteX4706" fmla="*/ 1629032 w 2439037"/>
              <a:gd name="connsiteY4706" fmla="*/ 1415768 h 4271829"/>
              <a:gd name="connsiteX4707" fmla="*/ 1628984 w 2439037"/>
              <a:gd name="connsiteY4707" fmla="*/ 1415872 h 4271829"/>
              <a:gd name="connsiteX4708" fmla="*/ 1630956 w 2439037"/>
              <a:gd name="connsiteY4708" fmla="*/ 1419968 h 4271829"/>
              <a:gd name="connsiteX4709" fmla="*/ 1631032 w 2439037"/>
              <a:gd name="connsiteY4709" fmla="*/ 1420025 h 4271829"/>
              <a:gd name="connsiteX4710" fmla="*/ 1656407 w 2439037"/>
              <a:gd name="connsiteY4710" fmla="*/ 1471317 h 4271829"/>
              <a:gd name="connsiteX4711" fmla="*/ 1629547 w 2439037"/>
              <a:gd name="connsiteY4711" fmla="*/ 1497140 h 4271829"/>
              <a:gd name="connsiteX4712" fmla="*/ 1629547 w 2439037"/>
              <a:gd name="connsiteY4712" fmla="*/ 1477166 h 4271829"/>
              <a:gd name="connsiteX4713" fmla="*/ 1626308 w 2439037"/>
              <a:gd name="connsiteY4713" fmla="*/ 1473965 h 4271829"/>
              <a:gd name="connsiteX4714" fmla="*/ 1623079 w 2439037"/>
              <a:gd name="connsiteY4714" fmla="*/ 1477023 h 4271829"/>
              <a:gd name="connsiteX4715" fmla="*/ 1623079 w 2439037"/>
              <a:gd name="connsiteY4715" fmla="*/ 1477166 h 4271829"/>
              <a:gd name="connsiteX4716" fmla="*/ 1564243 w 2439037"/>
              <a:gd name="connsiteY4716" fmla="*/ 1457401 h 4271829"/>
              <a:gd name="connsiteX4717" fmla="*/ 1595914 w 2439037"/>
              <a:gd name="connsiteY4717" fmla="*/ 1505103 h 4271829"/>
              <a:gd name="connsiteX4718" fmla="*/ 1596933 w 2439037"/>
              <a:gd name="connsiteY4718" fmla="*/ 1505103 h 4271829"/>
              <a:gd name="connsiteX4719" fmla="*/ 1600190 w 2439037"/>
              <a:gd name="connsiteY4719" fmla="*/ 1501893 h 4271829"/>
              <a:gd name="connsiteX4720" fmla="*/ 1598057 w 2439037"/>
              <a:gd name="connsiteY4720" fmla="*/ 1498787 h 4271829"/>
              <a:gd name="connsiteX4721" fmla="*/ 1572777 w 2439037"/>
              <a:gd name="connsiteY4721" fmla="*/ 1447343 h 4271829"/>
              <a:gd name="connsiteX4722" fmla="*/ 1599523 w 2439037"/>
              <a:gd name="connsiteY4722" fmla="*/ 1421578 h 4271829"/>
              <a:gd name="connsiteX4723" fmla="*/ 1599523 w 2439037"/>
              <a:gd name="connsiteY4723" fmla="*/ 1441647 h 4271829"/>
              <a:gd name="connsiteX4724" fmla="*/ 1602743 w 2439037"/>
              <a:gd name="connsiteY4724" fmla="*/ 1444847 h 4271829"/>
              <a:gd name="connsiteX4725" fmla="*/ 1605982 w 2439037"/>
              <a:gd name="connsiteY4725" fmla="*/ 1441647 h 4271829"/>
              <a:gd name="connsiteX4726" fmla="*/ 1605982 w 2439037"/>
              <a:gd name="connsiteY4726" fmla="*/ 1412367 h 4271829"/>
              <a:gd name="connsiteX4727" fmla="*/ 1602857 w 2439037"/>
              <a:gd name="connsiteY4727" fmla="*/ 1409567 h 4271829"/>
              <a:gd name="connsiteX4728" fmla="*/ 1573273 w 2439037"/>
              <a:gd name="connsiteY4728" fmla="*/ 1409567 h 4271829"/>
              <a:gd name="connsiteX4729" fmla="*/ 1570072 w 2439037"/>
              <a:gd name="connsiteY4729" fmla="*/ 1412815 h 4271829"/>
              <a:gd name="connsiteX4730" fmla="*/ 1573273 w 2439037"/>
              <a:gd name="connsiteY4730" fmla="*/ 1416072 h 4271829"/>
              <a:gd name="connsiteX4731" fmla="*/ 1597676 w 2439037"/>
              <a:gd name="connsiteY4731" fmla="*/ 1416072 h 4271829"/>
              <a:gd name="connsiteX4732" fmla="*/ 1564243 w 2439037"/>
              <a:gd name="connsiteY4732" fmla="*/ 1457906 h 4271829"/>
              <a:gd name="connsiteX4733" fmla="*/ 1499568 w 2439037"/>
              <a:gd name="connsiteY4733" fmla="*/ 1365523 h 4271829"/>
              <a:gd name="connsiteX4734" fmla="*/ 1544555 w 2439037"/>
              <a:gd name="connsiteY4734" fmla="*/ 1391955 h 4271829"/>
              <a:gd name="connsiteX4735" fmla="*/ 1545098 w 2439037"/>
              <a:gd name="connsiteY4735" fmla="*/ 1391955 h 4271829"/>
              <a:gd name="connsiteX4736" fmla="*/ 1547974 w 2439037"/>
              <a:gd name="connsiteY4736" fmla="*/ 1395003 h 4271829"/>
              <a:gd name="connsiteX4737" fmla="*/ 1544650 w 2439037"/>
              <a:gd name="connsiteY4737" fmla="*/ 1407014 h 4271829"/>
              <a:gd name="connsiteX4738" fmla="*/ 1534601 w 2439037"/>
              <a:gd name="connsiteY4738" fmla="*/ 1422626 h 4271829"/>
              <a:gd name="connsiteX4739" fmla="*/ 1524876 w 2439037"/>
              <a:gd name="connsiteY4739" fmla="*/ 1424721 h 4271829"/>
              <a:gd name="connsiteX4740" fmla="*/ 1523038 w 2439037"/>
              <a:gd name="connsiteY4740" fmla="*/ 1425826 h 4271829"/>
              <a:gd name="connsiteX4741" fmla="*/ 1505950 w 2439037"/>
              <a:gd name="connsiteY4741" fmla="*/ 1446895 h 4271829"/>
              <a:gd name="connsiteX4742" fmla="*/ 1499568 w 2439037"/>
              <a:gd name="connsiteY4742" fmla="*/ 1365228 h 4271829"/>
              <a:gd name="connsiteX4743" fmla="*/ 1670742 w 2439037"/>
              <a:gd name="connsiteY4743" fmla="*/ 1400356 h 4271829"/>
              <a:gd name="connsiteX4744" fmla="*/ 1609687 w 2439037"/>
              <a:gd name="connsiteY4744" fmla="*/ 1313231 h 4271829"/>
              <a:gd name="connsiteX4745" fmla="*/ 1604781 w 2439037"/>
              <a:gd name="connsiteY4745" fmla="*/ 1311583 h 4271829"/>
              <a:gd name="connsiteX4746" fmla="*/ 1578083 w 2439037"/>
              <a:gd name="connsiteY4746" fmla="*/ 1307678 h 4271829"/>
              <a:gd name="connsiteX4747" fmla="*/ 1496606 w 2439037"/>
              <a:gd name="connsiteY4747" fmla="*/ 1356370 h 4271829"/>
              <a:gd name="connsiteX4748" fmla="*/ 1493768 w 2439037"/>
              <a:gd name="connsiteY4748" fmla="*/ 1362170 h 4271829"/>
              <a:gd name="connsiteX4749" fmla="*/ 1501616 w 2439037"/>
              <a:gd name="connsiteY4749" fmla="*/ 1452553 h 4271829"/>
              <a:gd name="connsiteX4750" fmla="*/ 1504188 w 2439037"/>
              <a:gd name="connsiteY4750" fmla="*/ 1456154 h 4271829"/>
              <a:gd name="connsiteX4751" fmla="*/ 1504188 w 2439037"/>
              <a:gd name="connsiteY4751" fmla="*/ 1456611 h 4271829"/>
              <a:gd name="connsiteX4752" fmla="*/ 1551308 w 2439037"/>
              <a:gd name="connsiteY4752" fmla="*/ 1489129 h 4271829"/>
              <a:gd name="connsiteX4753" fmla="*/ 1552232 w 2439037"/>
              <a:gd name="connsiteY4753" fmla="*/ 1489129 h 4271829"/>
              <a:gd name="connsiteX4754" fmla="*/ 1555270 w 2439037"/>
              <a:gd name="connsiteY4754" fmla="*/ 1486776 h 4271829"/>
              <a:gd name="connsiteX4755" fmla="*/ 1553242 w 2439037"/>
              <a:gd name="connsiteY4755" fmla="*/ 1482881 h 4271829"/>
              <a:gd name="connsiteX4756" fmla="*/ 1553166 w 2439037"/>
              <a:gd name="connsiteY4756" fmla="*/ 1482824 h 4271829"/>
              <a:gd name="connsiteX4757" fmla="*/ 1509179 w 2439037"/>
              <a:gd name="connsiteY4757" fmla="*/ 1452448 h 4271829"/>
              <a:gd name="connsiteX4758" fmla="*/ 1526838 w 2439037"/>
              <a:gd name="connsiteY4758" fmla="*/ 1430931 h 4271829"/>
              <a:gd name="connsiteX4759" fmla="*/ 1536068 w 2439037"/>
              <a:gd name="connsiteY4759" fmla="*/ 1428779 h 4271829"/>
              <a:gd name="connsiteX4760" fmla="*/ 1538202 w 2439037"/>
              <a:gd name="connsiteY4760" fmla="*/ 1428036 h 4271829"/>
              <a:gd name="connsiteX4761" fmla="*/ 1550118 w 2439037"/>
              <a:gd name="connsiteY4761" fmla="*/ 1410319 h 4271829"/>
              <a:gd name="connsiteX4762" fmla="*/ 1553880 w 2439037"/>
              <a:gd name="connsiteY4762" fmla="*/ 1392603 h 4271829"/>
              <a:gd name="connsiteX4763" fmla="*/ 1547613 w 2439037"/>
              <a:gd name="connsiteY4763" fmla="*/ 1385840 h 4271829"/>
              <a:gd name="connsiteX4764" fmla="*/ 1502340 w 2439037"/>
              <a:gd name="connsiteY4764" fmla="*/ 1359322 h 4271829"/>
              <a:gd name="connsiteX4765" fmla="*/ 1598504 w 2439037"/>
              <a:gd name="connsiteY4765" fmla="*/ 1316279 h 4271829"/>
              <a:gd name="connsiteX4766" fmla="*/ 1578559 w 2439037"/>
              <a:gd name="connsiteY4766" fmla="*/ 1360618 h 4271829"/>
              <a:gd name="connsiteX4767" fmla="*/ 1614564 w 2439037"/>
              <a:gd name="connsiteY4767" fmla="*/ 1376334 h 4271829"/>
              <a:gd name="connsiteX4768" fmla="*/ 1615316 w 2439037"/>
              <a:gd name="connsiteY4768" fmla="*/ 1376334 h 4271829"/>
              <a:gd name="connsiteX4769" fmla="*/ 1617621 w 2439037"/>
              <a:gd name="connsiteY4769" fmla="*/ 1376334 h 4271829"/>
              <a:gd name="connsiteX4770" fmla="*/ 1620774 w 2439037"/>
              <a:gd name="connsiteY4770" fmla="*/ 1381887 h 4271829"/>
              <a:gd name="connsiteX4771" fmla="*/ 1623555 w 2439037"/>
              <a:gd name="connsiteY4771" fmla="*/ 1394898 h 4271829"/>
              <a:gd name="connsiteX4772" fmla="*/ 1626775 w 2439037"/>
              <a:gd name="connsiteY4772" fmla="*/ 1397756 h 4271829"/>
              <a:gd name="connsiteX4773" fmla="*/ 1629623 w 2439037"/>
              <a:gd name="connsiteY4773" fmla="*/ 1394146 h 4271829"/>
              <a:gd name="connsiteX4774" fmla="*/ 1626679 w 2439037"/>
              <a:gd name="connsiteY4774" fmla="*/ 1380392 h 4271829"/>
              <a:gd name="connsiteX4775" fmla="*/ 1620212 w 2439037"/>
              <a:gd name="connsiteY4775" fmla="*/ 1370581 h 4271829"/>
              <a:gd name="connsiteX4776" fmla="*/ 1613287 w 2439037"/>
              <a:gd name="connsiteY4776" fmla="*/ 1369771 h 4271829"/>
              <a:gd name="connsiteX4777" fmla="*/ 1584455 w 2439037"/>
              <a:gd name="connsiteY4777" fmla="*/ 1359122 h 4271829"/>
              <a:gd name="connsiteX4778" fmla="*/ 1584455 w 2439037"/>
              <a:gd name="connsiteY4778" fmla="*/ 1358418 h 4271829"/>
              <a:gd name="connsiteX4779" fmla="*/ 1605906 w 2439037"/>
              <a:gd name="connsiteY4779" fmla="*/ 1318384 h 4271829"/>
              <a:gd name="connsiteX4780" fmla="*/ 1664179 w 2439037"/>
              <a:gd name="connsiteY4780" fmla="*/ 1399956 h 4271829"/>
              <a:gd name="connsiteX4781" fmla="*/ 1662436 w 2439037"/>
              <a:gd name="connsiteY4781" fmla="*/ 1417273 h 4271829"/>
              <a:gd name="connsiteX4782" fmla="*/ 1664979 w 2439037"/>
              <a:gd name="connsiteY4782" fmla="*/ 1421025 h 4271829"/>
              <a:gd name="connsiteX4783" fmla="*/ 1665008 w 2439037"/>
              <a:gd name="connsiteY4783" fmla="*/ 1421025 h 4271829"/>
              <a:gd name="connsiteX4784" fmla="*/ 1668761 w 2439037"/>
              <a:gd name="connsiteY4784" fmla="*/ 1418673 h 4271829"/>
              <a:gd name="connsiteX4785" fmla="*/ 1668818 w 2439037"/>
              <a:gd name="connsiteY4785" fmla="*/ 1418520 h 4271829"/>
              <a:gd name="connsiteX4786" fmla="*/ 1670647 w 2439037"/>
              <a:gd name="connsiteY4786" fmla="*/ 1400061 h 4271829"/>
              <a:gd name="connsiteX4787" fmla="*/ 1858699 w 2439037"/>
              <a:gd name="connsiteY4787" fmla="*/ 1477166 h 4271829"/>
              <a:gd name="connsiteX4788" fmla="*/ 1858699 w 2439037"/>
              <a:gd name="connsiteY4788" fmla="*/ 1506646 h 4271829"/>
              <a:gd name="connsiteX4789" fmla="*/ 1861947 w 2439037"/>
              <a:gd name="connsiteY4789" fmla="*/ 1509903 h 4271829"/>
              <a:gd name="connsiteX4790" fmla="*/ 1891417 w 2439037"/>
              <a:gd name="connsiteY4790" fmla="*/ 1509903 h 4271829"/>
              <a:gd name="connsiteX4791" fmla="*/ 1894656 w 2439037"/>
              <a:gd name="connsiteY4791" fmla="*/ 1506646 h 4271829"/>
              <a:gd name="connsiteX4792" fmla="*/ 1891417 w 2439037"/>
              <a:gd name="connsiteY4792" fmla="*/ 1503445 h 4271829"/>
              <a:gd name="connsiteX4793" fmla="*/ 1866929 w 2439037"/>
              <a:gd name="connsiteY4793" fmla="*/ 1503445 h 4271829"/>
              <a:gd name="connsiteX4794" fmla="*/ 1898542 w 2439037"/>
              <a:gd name="connsiteY4794" fmla="*/ 1444943 h 4271829"/>
              <a:gd name="connsiteX4795" fmla="*/ 1868795 w 2439037"/>
              <a:gd name="connsiteY4795" fmla="*/ 1413920 h 4271829"/>
              <a:gd name="connsiteX4796" fmla="*/ 1864709 w 2439037"/>
              <a:gd name="connsiteY4796" fmla="*/ 1415663 h 4271829"/>
              <a:gd name="connsiteX4797" fmla="*/ 1864633 w 2439037"/>
              <a:gd name="connsiteY4797" fmla="*/ 1415872 h 4271829"/>
              <a:gd name="connsiteX4798" fmla="*/ 1866652 w 2439037"/>
              <a:gd name="connsiteY4798" fmla="*/ 1420025 h 4271829"/>
              <a:gd name="connsiteX4799" fmla="*/ 1892027 w 2439037"/>
              <a:gd name="connsiteY4799" fmla="*/ 1471317 h 4271829"/>
              <a:gd name="connsiteX4800" fmla="*/ 1865186 w 2439037"/>
              <a:gd name="connsiteY4800" fmla="*/ 1497140 h 4271829"/>
              <a:gd name="connsiteX4801" fmla="*/ 1865186 w 2439037"/>
              <a:gd name="connsiteY4801" fmla="*/ 1477166 h 4271829"/>
              <a:gd name="connsiteX4802" fmla="*/ 1861947 w 2439037"/>
              <a:gd name="connsiteY4802" fmla="*/ 1473965 h 4271829"/>
              <a:gd name="connsiteX4803" fmla="*/ 1858699 w 2439037"/>
              <a:gd name="connsiteY4803" fmla="*/ 1477166 h 4271829"/>
              <a:gd name="connsiteX4804" fmla="*/ 1799873 w 2439037"/>
              <a:gd name="connsiteY4804" fmla="*/ 1457401 h 4271829"/>
              <a:gd name="connsiteX4805" fmla="*/ 1831553 w 2439037"/>
              <a:gd name="connsiteY4805" fmla="*/ 1505103 h 4271829"/>
              <a:gd name="connsiteX4806" fmla="*/ 1832657 w 2439037"/>
              <a:gd name="connsiteY4806" fmla="*/ 1505103 h 4271829"/>
              <a:gd name="connsiteX4807" fmla="*/ 1835839 w 2439037"/>
              <a:gd name="connsiteY4807" fmla="*/ 1501797 h 4271829"/>
              <a:gd name="connsiteX4808" fmla="*/ 1833677 w 2439037"/>
              <a:gd name="connsiteY4808" fmla="*/ 1498787 h 4271829"/>
              <a:gd name="connsiteX4809" fmla="*/ 1808407 w 2439037"/>
              <a:gd name="connsiteY4809" fmla="*/ 1447343 h 4271829"/>
              <a:gd name="connsiteX4810" fmla="*/ 1835153 w 2439037"/>
              <a:gd name="connsiteY4810" fmla="*/ 1421578 h 4271829"/>
              <a:gd name="connsiteX4811" fmla="*/ 1835153 w 2439037"/>
              <a:gd name="connsiteY4811" fmla="*/ 1441647 h 4271829"/>
              <a:gd name="connsiteX4812" fmla="*/ 1838411 w 2439037"/>
              <a:gd name="connsiteY4812" fmla="*/ 1444847 h 4271829"/>
              <a:gd name="connsiteX4813" fmla="*/ 1841611 w 2439037"/>
              <a:gd name="connsiteY4813" fmla="*/ 1441647 h 4271829"/>
              <a:gd name="connsiteX4814" fmla="*/ 1841611 w 2439037"/>
              <a:gd name="connsiteY4814" fmla="*/ 1412367 h 4271829"/>
              <a:gd name="connsiteX4815" fmla="*/ 1838382 w 2439037"/>
              <a:gd name="connsiteY4815" fmla="*/ 1409110 h 4271829"/>
              <a:gd name="connsiteX4816" fmla="*/ 1808931 w 2439037"/>
              <a:gd name="connsiteY4816" fmla="*/ 1409110 h 4271829"/>
              <a:gd name="connsiteX4817" fmla="*/ 1805683 w 2439037"/>
              <a:gd name="connsiteY4817" fmla="*/ 1412310 h 4271829"/>
              <a:gd name="connsiteX4818" fmla="*/ 1808912 w 2439037"/>
              <a:gd name="connsiteY4818" fmla="*/ 1415568 h 4271829"/>
              <a:gd name="connsiteX4819" fmla="*/ 1808931 w 2439037"/>
              <a:gd name="connsiteY4819" fmla="*/ 1415568 h 4271829"/>
              <a:gd name="connsiteX4820" fmla="*/ 1833772 w 2439037"/>
              <a:gd name="connsiteY4820" fmla="*/ 1415568 h 4271829"/>
              <a:gd name="connsiteX4821" fmla="*/ 1800244 w 2439037"/>
              <a:gd name="connsiteY4821" fmla="*/ 1457401 h 4271829"/>
              <a:gd name="connsiteX4822" fmla="*/ 1735560 w 2439037"/>
              <a:gd name="connsiteY4822" fmla="*/ 1365076 h 4271829"/>
              <a:gd name="connsiteX4823" fmla="*/ 1780661 w 2439037"/>
              <a:gd name="connsiteY4823" fmla="*/ 1391498 h 4271829"/>
              <a:gd name="connsiteX4824" fmla="*/ 1781118 w 2439037"/>
              <a:gd name="connsiteY4824" fmla="*/ 1391498 h 4271829"/>
              <a:gd name="connsiteX4825" fmla="*/ 1783985 w 2439037"/>
              <a:gd name="connsiteY4825" fmla="*/ 1394508 h 4271829"/>
              <a:gd name="connsiteX4826" fmla="*/ 1780661 w 2439037"/>
              <a:gd name="connsiteY4826" fmla="*/ 1406509 h 4271829"/>
              <a:gd name="connsiteX4827" fmla="*/ 1770593 w 2439037"/>
              <a:gd name="connsiteY4827" fmla="*/ 1422121 h 4271829"/>
              <a:gd name="connsiteX4828" fmla="*/ 1761344 w 2439037"/>
              <a:gd name="connsiteY4828" fmla="*/ 1424273 h 4271829"/>
              <a:gd name="connsiteX4829" fmla="*/ 1759515 w 2439037"/>
              <a:gd name="connsiteY4829" fmla="*/ 1425378 h 4271829"/>
              <a:gd name="connsiteX4830" fmla="*/ 1741408 w 2439037"/>
              <a:gd name="connsiteY4830" fmla="*/ 1447000 h 4271829"/>
              <a:gd name="connsiteX4831" fmla="*/ 1727635 w 2439037"/>
              <a:gd name="connsiteY4831" fmla="*/ 1400261 h 4271829"/>
              <a:gd name="connsiteX4832" fmla="*/ 1735026 w 2439037"/>
              <a:gd name="connsiteY4832" fmla="*/ 1365323 h 4271829"/>
              <a:gd name="connsiteX4833" fmla="*/ 1906362 w 2439037"/>
              <a:gd name="connsiteY4833" fmla="*/ 1400356 h 4271829"/>
              <a:gd name="connsiteX4834" fmla="*/ 1845316 w 2439037"/>
              <a:gd name="connsiteY4834" fmla="*/ 1313231 h 4271829"/>
              <a:gd name="connsiteX4835" fmla="*/ 1840401 w 2439037"/>
              <a:gd name="connsiteY4835" fmla="*/ 1311583 h 4271829"/>
              <a:gd name="connsiteX4836" fmla="*/ 1813807 w 2439037"/>
              <a:gd name="connsiteY4836" fmla="*/ 1307678 h 4271829"/>
              <a:gd name="connsiteX4837" fmla="*/ 1732273 w 2439037"/>
              <a:gd name="connsiteY4837" fmla="*/ 1356370 h 4271829"/>
              <a:gd name="connsiteX4838" fmla="*/ 1729388 w 2439037"/>
              <a:gd name="connsiteY4838" fmla="*/ 1362170 h 4271829"/>
              <a:gd name="connsiteX4839" fmla="*/ 1737246 w 2439037"/>
              <a:gd name="connsiteY4839" fmla="*/ 1452553 h 4271829"/>
              <a:gd name="connsiteX4840" fmla="*/ 1739922 w 2439037"/>
              <a:gd name="connsiteY4840" fmla="*/ 1456154 h 4271829"/>
              <a:gd name="connsiteX4841" fmla="*/ 1739922 w 2439037"/>
              <a:gd name="connsiteY4841" fmla="*/ 1456611 h 4271829"/>
              <a:gd name="connsiteX4842" fmla="*/ 1787042 w 2439037"/>
              <a:gd name="connsiteY4842" fmla="*/ 1489129 h 4271829"/>
              <a:gd name="connsiteX4843" fmla="*/ 1787967 w 2439037"/>
              <a:gd name="connsiteY4843" fmla="*/ 1489129 h 4271829"/>
              <a:gd name="connsiteX4844" fmla="*/ 1791024 w 2439037"/>
              <a:gd name="connsiteY4844" fmla="*/ 1486776 h 4271829"/>
              <a:gd name="connsiteX4845" fmla="*/ 1788966 w 2439037"/>
              <a:gd name="connsiteY4845" fmla="*/ 1482881 h 4271829"/>
              <a:gd name="connsiteX4846" fmla="*/ 1788890 w 2439037"/>
              <a:gd name="connsiteY4846" fmla="*/ 1482824 h 4271829"/>
              <a:gd name="connsiteX4847" fmla="*/ 1745009 w 2439037"/>
              <a:gd name="connsiteY4847" fmla="*/ 1452448 h 4271829"/>
              <a:gd name="connsiteX4848" fmla="*/ 1762534 w 2439037"/>
              <a:gd name="connsiteY4848" fmla="*/ 1430931 h 4271829"/>
              <a:gd name="connsiteX4849" fmla="*/ 1772250 w 2439037"/>
              <a:gd name="connsiteY4849" fmla="*/ 1428779 h 4271829"/>
              <a:gd name="connsiteX4850" fmla="*/ 1773450 w 2439037"/>
              <a:gd name="connsiteY4850" fmla="*/ 1428236 h 4271829"/>
              <a:gd name="connsiteX4851" fmla="*/ 1785356 w 2439037"/>
              <a:gd name="connsiteY4851" fmla="*/ 1410519 h 4271829"/>
              <a:gd name="connsiteX4852" fmla="*/ 1789243 w 2439037"/>
              <a:gd name="connsiteY4852" fmla="*/ 1392746 h 4271829"/>
              <a:gd name="connsiteX4853" fmla="*/ 1782880 w 2439037"/>
              <a:gd name="connsiteY4853" fmla="*/ 1386040 h 4271829"/>
              <a:gd name="connsiteX4854" fmla="*/ 1737617 w 2439037"/>
              <a:gd name="connsiteY4854" fmla="*/ 1359522 h 4271829"/>
              <a:gd name="connsiteX4855" fmla="*/ 1833772 w 2439037"/>
              <a:gd name="connsiteY4855" fmla="*/ 1316479 h 4271829"/>
              <a:gd name="connsiteX4856" fmla="*/ 1813807 w 2439037"/>
              <a:gd name="connsiteY4856" fmla="*/ 1360818 h 4271829"/>
              <a:gd name="connsiteX4857" fmla="*/ 1849841 w 2439037"/>
              <a:gd name="connsiteY4857" fmla="*/ 1376486 h 4271829"/>
              <a:gd name="connsiteX4858" fmla="*/ 1850593 w 2439037"/>
              <a:gd name="connsiteY4858" fmla="*/ 1376486 h 4271829"/>
              <a:gd name="connsiteX4859" fmla="*/ 1852908 w 2439037"/>
              <a:gd name="connsiteY4859" fmla="*/ 1376486 h 4271829"/>
              <a:gd name="connsiteX4860" fmla="*/ 1856032 w 2439037"/>
              <a:gd name="connsiteY4860" fmla="*/ 1382039 h 4271829"/>
              <a:gd name="connsiteX4861" fmla="*/ 1858909 w 2439037"/>
              <a:gd name="connsiteY4861" fmla="*/ 1395098 h 4271829"/>
              <a:gd name="connsiteX4862" fmla="*/ 1862033 w 2439037"/>
              <a:gd name="connsiteY4862" fmla="*/ 1397956 h 4271829"/>
              <a:gd name="connsiteX4863" fmla="*/ 1864909 w 2439037"/>
              <a:gd name="connsiteY4863" fmla="*/ 1394403 h 4271829"/>
              <a:gd name="connsiteX4864" fmla="*/ 1864909 w 2439037"/>
              <a:gd name="connsiteY4864" fmla="*/ 1394346 h 4271829"/>
              <a:gd name="connsiteX4865" fmla="*/ 1861947 w 2439037"/>
              <a:gd name="connsiteY4865" fmla="*/ 1380592 h 4271829"/>
              <a:gd name="connsiteX4866" fmla="*/ 1855470 w 2439037"/>
              <a:gd name="connsiteY4866" fmla="*/ 1370781 h 4271829"/>
              <a:gd name="connsiteX4867" fmla="*/ 1848545 w 2439037"/>
              <a:gd name="connsiteY4867" fmla="*/ 1369933 h 4271829"/>
              <a:gd name="connsiteX4868" fmla="*/ 1819818 w 2439037"/>
              <a:gd name="connsiteY4868" fmla="*/ 1359322 h 4271829"/>
              <a:gd name="connsiteX4869" fmla="*/ 1819818 w 2439037"/>
              <a:gd name="connsiteY4869" fmla="*/ 1358570 h 4271829"/>
              <a:gd name="connsiteX4870" fmla="*/ 1841259 w 2439037"/>
              <a:gd name="connsiteY4870" fmla="*/ 1318584 h 4271829"/>
              <a:gd name="connsiteX4871" fmla="*/ 1899532 w 2439037"/>
              <a:gd name="connsiteY4871" fmla="*/ 1400156 h 4271829"/>
              <a:gd name="connsiteX4872" fmla="*/ 1897885 w 2439037"/>
              <a:gd name="connsiteY4872" fmla="*/ 1417415 h 4271829"/>
              <a:gd name="connsiteX4873" fmla="*/ 1900238 w 2439037"/>
              <a:gd name="connsiteY4873" fmla="*/ 1421178 h 4271829"/>
              <a:gd name="connsiteX4874" fmla="*/ 1900361 w 2439037"/>
              <a:gd name="connsiteY4874" fmla="*/ 1421225 h 4271829"/>
              <a:gd name="connsiteX4875" fmla="*/ 1904152 w 2439037"/>
              <a:gd name="connsiteY4875" fmla="*/ 1418873 h 4271829"/>
              <a:gd name="connsiteX4876" fmla="*/ 1904162 w 2439037"/>
              <a:gd name="connsiteY4876" fmla="*/ 1418720 h 4271829"/>
              <a:gd name="connsiteX4877" fmla="*/ 1906009 w 2439037"/>
              <a:gd name="connsiteY4877" fmla="*/ 1400261 h 4271829"/>
              <a:gd name="connsiteX4878" fmla="*/ 2094357 w 2439037"/>
              <a:gd name="connsiteY4878" fmla="*/ 1477166 h 4271829"/>
              <a:gd name="connsiteX4879" fmla="*/ 2094357 w 2439037"/>
              <a:gd name="connsiteY4879" fmla="*/ 1506646 h 4271829"/>
              <a:gd name="connsiteX4880" fmla="*/ 2097586 w 2439037"/>
              <a:gd name="connsiteY4880" fmla="*/ 1509903 h 4271829"/>
              <a:gd name="connsiteX4881" fmla="*/ 2127066 w 2439037"/>
              <a:gd name="connsiteY4881" fmla="*/ 1509903 h 4271829"/>
              <a:gd name="connsiteX4882" fmla="*/ 2130285 w 2439037"/>
              <a:gd name="connsiteY4882" fmla="*/ 1506646 h 4271829"/>
              <a:gd name="connsiteX4883" fmla="*/ 2127228 w 2439037"/>
              <a:gd name="connsiteY4883" fmla="*/ 1503445 h 4271829"/>
              <a:gd name="connsiteX4884" fmla="*/ 2127066 w 2439037"/>
              <a:gd name="connsiteY4884" fmla="*/ 1503445 h 4271829"/>
              <a:gd name="connsiteX4885" fmla="*/ 2102568 w 2439037"/>
              <a:gd name="connsiteY4885" fmla="*/ 1503445 h 4271829"/>
              <a:gd name="connsiteX4886" fmla="*/ 2134172 w 2439037"/>
              <a:gd name="connsiteY4886" fmla="*/ 1444943 h 4271829"/>
              <a:gd name="connsiteX4887" fmla="*/ 2104415 w 2439037"/>
              <a:gd name="connsiteY4887" fmla="*/ 1413920 h 4271829"/>
              <a:gd name="connsiteX4888" fmla="*/ 2100253 w 2439037"/>
              <a:gd name="connsiteY4888" fmla="*/ 1415825 h 4271829"/>
              <a:gd name="connsiteX4889" fmla="*/ 2100253 w 2439037"/>
              <a:gd name="connsiteY4889" fmla="*/ 1415872 h 4271829"/>
              <a:gd name="connsiteX4890" fmla="*/ 2102292 w 2439037"/>
              <a:gd name="connsiteY4890" fmla="*/ 1420025 h 4271829"/>
              <a:gd name="connsiteX4891" fmla="*/ 2127685 w 2439037"/>
              <a:gd name="connsiteY4891" fmla="*/ 1471317 h 4271829"/>
              <a:gd name="connsiteX4892" fmla="*/ 2100815 w 2439037"/>
              <a:gd name="connsiteY4892" fmla="*/ 1497140 h 4271829"/>
              <a:gd name="connsiteX4893" fmla="*/ 2100815 w 2439037"/>
              <a:gd name="connsiteY4893" fmla="*/ 1477166 h 4271829"/>
              <a:gd name="connsiteX4894" fmla="*/ 2097758 w 2439037"/>
              <a:gd name="connsiteY4894" fmla="*/ 1473965 h 4271829"/>
              <a:gd name="connsiteX4895" fmla="*/ 2097586 w 2439037"/>
              <a:gd name="connsiteY4895" fmla="*/ 1473965 h 4271829"/>
              <a:gd name="connsiteX4896" fmla="*/ 2094357 w 2439037"/>
              <a:gd name="connsiteY4896" fmla="*/ 1477166 h 4271829"/>
              <a:gd name="connsiteX4897" fmla="*/ 2035511 w 2439037"/>
              <a:gd name="connsiteY4897" fmla="*/ 1457401 h 4271829"/>
              <a:gd name="connsiteX4898" fmla="*/ 2067182 w 2439037"/>
              <a:gd name="connsiteY4898" fmla="*/ 1505103 h 4271829"/>
              <a:gd name="connsiteX4899" fmla="*/ 2068306 w 2439037"/>
              <a:gd name="connsiteY4899" fmla="*/ 1505103 h 4271829"/>
              <a:gd name="connsiteX4900" fmla="*/ 2071459 w 2439037"/>
              <a:gd name="connsiteY4900" fmla="*/ 1501797 h 4271829"/>
              <a:gd name="connsiteX4901" fmla="*/ 2069296 w 2439037"/>
              <a:gd name="connsiteY4901" fmla="*/ 1498787 h 4271829"/>
              <a:gd name="connsiteX4902" fmla="*/ 2044036 w 2439037"/>
              <a:gd name="connsiteY4902" fmla="*/ 1447343 h 4271829"/>
              <a:gd name="connsiteX4903" fmla="*/ 2070782 w 2439037"/>
              <a:gd name="connsiteY4903" fmla="*/ 1421578 h 4271829"/>
              <a:gd name="connsiteX4904" fmla="*/ 2070782 w 2439037"/>
              <a:gd name="connsiteY4904" fmla="*/ 1441647 h 4271829"/>
              <a:gd name="connsiteX4905" fmla="*/ 2074011 w 2439037"/>
              <a:gd name="connsiteY4905" fmla="*/ 1444895 h 4271829"/>
              <a:gd name="connsiteX4906" fmla="*/ 2077269 w 2439037"/>
              <a:gd name="connsiteY4906" fmla="*/ 1441647 h 4271829"/>
              <a:gd name="connsiteX4907" fmla="*/ 2077269 w 2439037"/>
              <a:gd name="connsiteY4907" fmla="*/ 1412367 h 4271829"/>
              <a:gd name="connsiteX4908" fmla="*/ 2073935 w 2439037"/>
              <a:gd name="connsiteY4908" fmla="*/ 1409567 h 4271829"/>
              <a:gd name="connsiteX4909" fmla="*/ 2044465 w 2439037"/>
              <a:gd name="connsiteY4909" fmla="*/ 1409567 h 4271829"/>
              <a:gd name="connsiteX4910" fmla="*/ 2041236 w 2439037"/>
              <a:gd name="connsiteY4910" fmla="*/ 1412815 h 4271829"/>
              <a:gd name="connsiteX4911" fmla="*/ 2044465 w 2439037"/>
              <a:gd name="connsiteY4911" fmla="*/ 1416072 h 4271829"/>
              <a:gd name="connsiteX4912" fmla="*/ 2068963 w 2439037"/>
              <a:gd name="connsiteY4912" fmla="*/ 1416072 h 4271829"/>
              <a:gd name="connsiteX4913" fmla="*/ 2035426 w 2439037"/>
              <a:gd name="connsiteY4913" fmla="*/ 1457906 h 4271829"/>
              <a:gd name="connsiteX4914" fmla="*/ 1970751 w 2439037"/>
              <a:gd name="connsiteY4914" fmla="*/ 1365523 h 4271829"/>
              <a:gd name="connsiteX4915" fmla="*/ 2015842 w 2439037"/>
              <a:gd name="connsiteY4915" fmla="*/ 1391955 h 4271829"/>
              <a:gd name="connsiteX4916" fmla="*/ 2016385 w 2439037"/>
              <a:gd name="connsiteY4916" fmla="*/ 1391955 h 4271829"/>
              <a:gd name="connsiteX4917" fmla="*/ 2019166 w 2439037"/>
              <a:gd name="connsiteY4917" fmla="*/ 1395003 h 4271829"/>
              <a:gd name="connsiteX4918" fmla="*/ 2015842 w 2439037"/>
              <a:gd name="connsiteY4918" fmla="*/ 1407014 h 4271829"/>
              <a:gd name="connsiteX4919" fmla="*/ 2005756 w 2439037"/>
              <a:gd name="connsiteY4919" fmla="*/ 1422626 h 4271829"/>
              <a:gd name="connsiteX4920" fmla="*/ 1996068 w 2439037"/>
              <a:gd name="connsiteY4920" fmla="*/ 1424721 h 4271829"/>
              <a:gd name="connsiteX4921" fmla="*/ 1994325 w 2439037"/>
              <a:gd name="connsiteY4921" fmla="*/ 1425826 h 4271829"/>
              <a:gd name="connsiteX4922" fmla="*/ 1977133 w 2439037"/>
              <a:gd name="connsiteY4922" fmla="*/ 1446895 h 4271829"/>
              <a:gd name="connsiteX4923" fmla="*/ 1963093 w 2439037"/>
              <a:gd name="connsiteY4923" fmla="*/ 1400356 h 4271829"/>
              <a:gd name="connsiteX4924" fmla="*/ 1970475 w 2439037"/>
              <a:gd name="connsiteY4924" fmla="*/ 1365428 h 4271829"/>
              <a:gd name="connsiteX4925" fmla="*/ 2142096 w 2439037"/>
              <a:gd name="connsiteY4925" fmla="*/ 1400356 h 4271829"/>
              <a:gd name="connsiteX4926" fmla="*/ 2080946 w 2439037"/>
              <a:gd name="connsiteY4926" fmla="*/ 1313231 h 4271829"/>
              <a:gd name="connsiteX4927" fmla="*/ 2076069 w 2439037"/>
              <a:gd name="connsiteY4927" fmla="*/ 1311583 h 4271829"/>
              <a:gd name="connsiteX4928" fmla="*/ 1967893 w 2439037"/>
              <a:gd name="connsiteY4928" fmla="*/ 1356370 h 4271829"/>
              <a:gd name="connsiteX4929" fmla="*/ 1965017 w 2439037"/>
              <a:gd name="connsiteY4929" fmla="*/ 1362170 h 4271829"/>
              <a:gd name="connsiteX4930" fmla="*/ 1972875 w 2439037"/>
              <a:gd name="connsiteY4930" fmla="*/ 1452553 h 4271829"/>
              <a:gd name="connsiteX4931" fmla="*/ 1975552 w 2439037"/>
              <a:gd name="connsiteY4931" fmla="*/ 1456154 h 4271829"/>
              <a:gd name="connsiteX4932" fmla="*/ 1975552 w 2439037"/>
              <a:gd name="connsiteY4932" fmla="*/ 1456611 h 4271829"/>
              <a:gd name="connsiteX4933" fmla="*/ 2022567 w 2439037"/>
              <a:gd name="connsiteY4933" fmla="*/ 1489129 h 4271829"/>
              <a:gd name="connsiteX4934" fmla="*/ 2023500 w 2439037"/>
              <a:gd name="connsiteY4934" fmla="*/ 1489129 h 4271829"/>
              <a:gd name="connsiteX4935" fmla="*/ 2026596 w 2439037"/>
              <a:gd name="connsiteY4935" fmla="*/ 1485729 h 4271829"/>
              <a:gd name="connsiteX4936" fmla="*/ 2024415 w 2439037"/>
              <a:gd name="connsiteY4936" fmla="*/ 1482824 h 4271829"/>
              <a:gd name="connsiteX4937" fmla="*/ 1980562 w 2439037"/>
              <a:gd name="connsiteY4937" fmla="*/ 1452448 h 4271829"/>
              <a:gd name="connsiteX4938" fmla="*/ 1998097 w 2439037"/>
              <a:gd name="connsiteY4938" fmla="*/ 1430931 h 4271829"/>
              <a:gd name="connsiteX4939" fmla="*/ 2007336 w 2439037"/>
              <a:gd name="connsiteY4939" fmla="*/ 1428779 h 4271829"/>
              <a:gd name="connsiteX4940" fmla="*/ 2009280 w 2439037"/>
              <a:gd name="connsiteY4940" fmla="*/ 1428036 h 4271829"/>
              <a:gd name="connsiteX4941" fmla="*/ 2021195 w 2439037"/>
              <a:gd name="connsiteY4941" fmla="*/ 1410319 h 4271829"/>
              <a:gd name="connsiteX4942" fmla="*/ 2025072 w 2439037"/>
              <a:gd name="connsiteY4942" fmla="*/ 1392603 h 4271829"/>
              <a:gd name="connsiteX4943" fmla="*/ 2018690 w 2439037"/>
              <a:gd name="connsiteY4943" fmla="*/ 1385840 h 4271829"/>
              <a:gd name="connsiteX4944" fmla="*/ 1973427 w 2439037"/>
              <a:gd name="connsiteY4944" fmla="*/ 1359322 h 4271829"/>
              <a:gd name="connsiteX4945" fmla="*/ 2069678 w 2439037"/>
              <a:gd name="connsiteY4945" fmla="*/ 1316279 h 4271829"/>
              <a:gd name="connsiteX4946" fmla="*/ 2049637 w 2439037"/>
              <a:gd name="connsiteY4946" fmla="*/ 1360618 h 4271829"/>
              <a:gd name="connsiteX4947" fmla="*/ 2085680 w 2439037"/>
              <a:gd name="connsiteY4947" fmla="*/ 1376334 h 4271829"/>
              <a:gd name="connsiteX4948" fmla="*/ 2086499 w 2439037"/>
              <a:gd name="connsiteY4948" fmla="*/ 1376334 h 4271829"/>
              <a:gd name="connsiteX4949" fmla="*/ 2088718 w 2439037"/>
              <a:gd name="connsiteY4949" fmla="*/ 1376334 h 4271829"/>
              <a:gd name="connsiteX4950" fmla="*/ 2091852 w 2439037"/>
              <a:gd name="connsiteY4950" fmla="*/ 1381887 h 4271829"/>
              <a:gd name="connsiteX4951" fmla="*/ 2094729 w 2439037"/>
              <a:gd name="connsiteY4951" fmla="*/ 1394898 h 4271829"/>
              <a:gd name="connsiteX4952" fmla="*/ 2097958 w 2439037"/>
              <a:gd name="connsiteY4952" fmla="*/ 1397756 h 4271829"/>
              <a:gd name="connsiteX4953" fmla="*/ 2100843 w 2439037"/>
              <a:gd name="connsiteY4953" fmla="*/ 1394403 h 4271829"/>
              <a:gd name="connsiteX4954" fmla="*/ 2100815 w 2439037"/>
              <a:gd name="connsiteY4954" fmla="*/ 1394146 h 4271829"/>
              <a:gd name="connsiteX4955" fmla="*/ 2097853 w 2439037"/>
              <a:gd name="connsiteY4955" fmla="*/ 1380392 h 4271829"/>
              <a:gd name="connsiteX4956" fmla="*/ 2091404 w 2439037"/>
              <a:gd name="connsiteY4956" fmla="*/ 1370581 h 4271829"/>
              <a:gd name="connsiteX4957" fmla="*/ 2084546 w 2439037"/>
              <a:gd name="connsiteY4957" fmla="*/ 1369771 h 4271829"/>
              <a:gd name="connsiteX4958" fmla="*/ 2055752 w 2439037"/>
              <a:gd name="connsiteY4958" fmla="*/ 1359122 h 4271829"/>
              <a:gd name="connsiteX4959" fmla="*/ 2055752 w 2439037"/>
              <a:gd name="connsiteY4959" fmla="*/ 1358418 h 4271829"/>
              <a:gd name="connsiteX4960" fmla="*/ 2077069 w 2439037"/>
              <a:gd name="connsiteY4960" fmla="*/ 1318384 h 4271829"/>
              <a:gd name="connsiteX4961" fmla="*/ 2135467 w 2439037"/>
              <a:gd name="connsiteY4961" fmla="*/ 1399956 h 4271829"/>
              <a:gd name="connsiteX4962" fmla="*/ 2133695 w 2439037"/>
              <a:gd name="connsiteY4962" fmla="*/ 1417273 h 4271829"/>
              <a:gd name="connsiteX4963" fmla="*/ 2136667 w 2439037"/>
              <a:gd name="connsiteY4963" fmla="*/ 1420721 h 4271829"/>
              <a:gd name="connsiteX4964" fmla="*/ 2139972 w 2439037"/>
              <a:gd name="connsiteY4964" fmla="*/ 1418520 h 4271829"/>
              <a:gd name="connsiteX4965" fmla="*/ 2141925 w 2439037"/>
              <a:gd name="connsiteY4965" fmla="*/ 1400061 h 4271829"/>
              <a:gd name="connsiteX4966" fmla="*/ 2329986 w 2439037"/>
              <a:gd name="connsiteY4966" fmla="*/ 1477166 h 4271829"/>
              <a:gd name="connsiteX4967" fmla="*/ 2329986 w 2439037"/>
              <a:gd name="connsiteY4967" fmla="*/ 1506646 h 4271829"/>
              <a:gd name="connsiteX4968" fmla="*/ 2333206 w 2439037"/>
              <a:gd name="connsiteY4968" fmla="*/ 1509903 h 4271829"/>
              <a:gd name="connsiteX4969" fmla="*/ 2362686 w 2439037"/>
              <a:gd name="connsiteY4969" fmla="*/ 1509903 h 4271829"/>
              <a:gd name="connsiteX4970" fmla="*/ 2365914 w 2439037"/>
              <a:gd name="connsiteY4970" fmla="*/ 1506646 h 4271829"/>
              <a:gd name="connsiteX4971" fmla="*/ 2362867 w 2439037"/>
              <a:gd name="connsiteY4971" fmla="*/ 1503445 h 4271829"/>
              <a:gd name="connsiteX4972" fmla="*/ 2362686 w 2439037"/>
              <a:gd name="connsiteY4972" fmla="*/ 1503445 h 4271829"/>
              <a:gd name="connsiteX4973" fmla="*/ 2338292 w 2439037"/>
              <a:gd name="connsiteY4973" fmla="*/ 1503445 h 4271829"/>
              <a:gd name="connsiteX4974" fmla="*/ 2369820 w 2439037"/>
              <a:gd name="connsiteY4974" fmla="*/ 1444895 h 4271829"/>
              <a:gd name="connsiteX4975" fmla="*/ 2340045 w 2439037"/>
              <a:gd name="connsiteY4975" fmla="*/ 1413920 h 4271829"/>
              <a:gd name="connsiteX4976" fmla="*/ 2336016 w 2439037"/>
              <a:gd name="connsiteY4976" fmla="*/ 1415768 h 4271829"/>
              <a:gd name="connsiteX4977" fmla="*/ 2335978 w 2439037"/>
              <a:gd name="connsiteY4977" fmla="*/ 1415872 h 4271829"/>
              <a:gd name="connsiteX4978" fmla="*/ 2337740 w 2439037"/>
              <a:gd name="connsiteY4978" fmla="*/ 1419920 h 4271829"/>
              <a:gd name="connsiteX4979" fmla="*/ 2337940 w 2439037"/>
              <a:gd name="connsiteY4979" fmla="*/ 1420025 h 4271829"/>
              <a:gd name="connsiteX4980" fmla="*/ 2363315 w 2439037"/>
              <a:gd name="connsiteY4980" fmla="*/ 1471317 h 4271829"/>
              <a:gd name="connsiteX4981" fmla="*/ 2336444 w 2439037"/>
              <a:gd name="connsiteY4981" fmla="*/ 1497140 h 4271829"/>
              <a:gd name="connsiteX4982" fmla="*/ 2336444 w 2439037"/>
              <a:gd name="connsiteY4982" fmla="*/ 1477166 h 4271829"/>
              <a:gd name="connsiteX4983" fmla="*/ 2333415 w 2439037"/>
              <a:gd name="connsiteY4983" fmla="*/ 1473965 h 4271829"/>
              <a:gd name="connsiteX4984" fmla="*/ 2333206 w 2439037"/>
              <a:gd name="connsiteY4984" fmla="*/ 1473965 h 4271829"/>
              <a:gd name="connsiteX4985" fmla="*/ 2329986 w 2439037"/>
              <a:gd name="connsiteY4985" fmla="*/ 1477166 h 4271829"/>
              <a:gd name="connsiteX4986" fmla="*/ 2271236 w 2439037"/>
              <a:gd name="connsiteY4986" fmla="*/ 1457401 h 4271829"/>
              <a:gd name="connsiteX4987" fmla="*/ 2302907 w 2439037"/>
              <a:gd name="connsiteY4987" fmla="*/ 1505103 h 4271829"/>
              <a:gd name="connsiteX4988" fmla="*/ 2303936 w 2439037"/>
              <a:gd name="connsiteY4988" fmla="*/ 1505103 h 4271829"/>
              <a:gd name="connsiteX4989" fmla="*/ 2306993 w 2439037"/>
              <a:gd name="connsiteY4989" fmla="*/ 1502950 h 4271829"/>
              <a:gd name="connsiteX4990" fmla="*/ 2305012 w 2439037"/>
              <a:gd name="connsiteY4990" fmla="*/ 1498845 h 4271829"/>
              <a:gd name="connsiteX4991" fmla="*/ 2304964 w 2439037"/>
              <a:gd name="connsiteY4991" fmla="*/ 1498787 h 4271829"/>
              <a:gd name="connsiteX4992" fmla="*/ 2279695 w 2439037"/>
              <a:gd name="connsiteY4992" fmla="*/ 1447343 h 4271829"/>
              <a:gd name="connsiteX4993" fmla="*/ 2306441 w 2439037"/>
              <a:gd name="connsiteY4993" fmla="*/ 1421578 h 4271829"/>
              <a:gd name="connsiteX4994" fmla="*/ 2306441 w 2439037"/>
              <a:gd name="connsiteY4994" fmla="*/ 1441647 h 4271829"/>
              <a:gd name="connsiteX4995" fmla="*/ 2309670 w 2439037"/>
              <a:gd name="connsiteY4995" fmla="*/ 1444847 h 4271829"/>
              <a:gd name="connsiteX4996" fmla="*/ 2312898 w 2439037"/>
              <a:gd name="connsiteY4996" fmla="*/ 1441647 h 4271829"/>
              <a:gd name="connsiteX4997" fmla="*/ 2312898 w 2439037"/>
              <a:gd name="connsiteY4997" fmla="*/ 1412367 h 4271829"/>
              <a:gd name="connsiteX4998" fmla="*/ 2309670 w 2439037"/>
              <a:gd name="connsiteY4998" fmla="*/ 1409110 h 4271829"/>
              <a:gd name="connsiteX4999" fmla="*/ 2280199 w 2439037"/>
              <a:gd name="connsiteY4999" fmla="*/ 1409110 h 4271829"/>
              <a:gd name="connsiteX5000" fmla="*/ 2276970 w 2439037"/>
              <a:gd name="connsiteY5000" fmla="*/ 1412310 h 4271829"/>
              <a:gd name="connsiteX5001" fmla="*/ 2280199 w 2439037"/>
              <a:gd name="connsiteY5001" fmla="*/ 1415568 h 4271829"/>
              <a:gd name="connsiteX5002" fmla="*/ 2304859 w 2439037"/>
              <a:gd name="connsiteY5002" fmla="*/ 1415568 h 4271829"/>
              <a:gd name="connsiteX5003" fmla="*/ 2271436 w 2439037"/>
              <a:gd name="connsiteY5003" fmla="*/ 1457401 h 4271829"/>
              <a:gd name="connsiteX5004" fmla="*/ 2206752 w 2439037"/>
              <a:gd name="connsiteY5004" fmla="*/ 1365076 h 4271829"/>
              <a:gd name="connsiteX5005" fmla="*/ 2251834 w 2439037"/>
              <a:gd name="connsiteY5005" fmla="*/ 1391498 h 4271829"/>
              <a:gd name="connsiteX5006" fmla="*/ 2252396 w 2439037"/>
              <a:gd name="connsiteY5006" fmla="*/ 1391498 h 4271829"/>
              <a:gd name="connsiteX5007" fmla="*/ 2255168 w 2439037"/>
              <a:gd name="connsiteY5007" fmla="*/ 1394508 h 4271829"/>
              <a:gd name="connsiteX5008" fmla="*/ 2251948 w 2439037"/>
              <a:gd name="connsiteY5008" fmla="*/ 1406509 h 4271829"/>
              <a:gd name="connsiteX5009" fmla="*/ 2241785 w 2439037"/>
              <a:gd name="connsiteY5009" fmla="*/ 1422121 h 4271829"/>
              <a:gd name="connsiteX5010" fmla="*/ 2232527 w 2439037"/>
              <a:gd name="connsiteY5010" fmla="*/ 1424273 h 4271829"/>
              <a:gd name="connsiteX5011" fmla="*/ 2230708 w 2439037"/>
              <a:gd name="connsiteY5011" fmla="*/ 1425378 h 4271829"/>
              <a:gd name="connsiteX5012" fmla="*/ 2212486 w 2439037"/>
              <a:gd name="connsiteY5012" fmla="*/ 1447000 h 4271829"/>
              <a:gd name="connsiteX5013" fmla="*/ 2206133 w 2439037"/>
              <a:gd name="connsiteY5013" fmla="*/ 1365323 h 4271829"/>
              <a:gd name="connsiteX5014" fmla="*/ 2377754 w 2439037"/>
              <a:gd name="connsiteY5014" fmla="*/ 1400356 h 4271829"/>
              <a:gd name="connsiteX5015" fmla="*/ 2316604 w 2439037"/>
              <a:gd name="connsiteY5015" fmla="*/ 1313231 h 4271829"/>
              <a:gd name="connsiteX5016" fmla="*/ 2311699 w 2439037"/>
              <a:gd name="connsiteY5016" fmla="*/ 1311583 h 4271829"/>
              <a:gd name="connsiteX5017" fmla="*/ 2285095 w 2439037"/>
              <a:gd name="connsiteY5017" fmla="*/ 1307678 h 4271829"/>
              <a:gd name="connsiteX5018" fmla="*/ 2203628 w 2439037"/>
              <a:gd name="connsiteY5018" fmla="*/ 1356370 h 4271829"/>
              <a:gd name="connsiteX5019" fmla="*/ 2200675 w 2439037"/>
              <a:gd name="connsiteY5019" fmla="*/ 1362170 h 4271829"/>
              <a:gd name="connsiteX5020" fmla="*/ 2192445 w 2439037"/>
              <a:gd name="connsiteY5020" fmla="*/ 1400356 h 4271829"/>
              <a:gd name="connsiteX5021" fmla="*/ 2208600 w 2439037"/>
              <a:gd name="connsiteY5021" fmla="*/ 1452553 h 4271829"/>
              <a:gd name="connsiteX5022" fmla="*/ 2211210 w 2439037"/>
              <a:gd name="connsiteY5022" fmla="*/ 1456154 h 4271829"/>
              <a:gd name="connsiteX5023" fmla="*/ 2211210 w 2439037"/>
              <a:gd name="connsiteY5023" fmla="*/ 1456611 h 4271829"/>
              <a:gd name="connsiteX5024" fmla="*/ 2258673 w 2439037"/>
              <a:gd name="connsiteY5024" fmla="*/ 1489034 h 4271829"/>
              <a:gd name="connsiteX5025" fmla="*/ 2259597 w 2439037"/>
              <a:gd name="connsiteY5025" fmla="*/ 1489034 h 4271829"/>
              <a:gd name="connsiteX5026" fmla="*/ 2262683 w 2439037"/>
              <a:gd name="connsiteY5026" fmla="*/ 1485633 h 4271829"/>
              <a:gd name="connsiteX5027" fmla="*/ 2260530 w 2439037"/>
              <a:gd name="connsiteY5027" fmla="*/ 1482728 h 4271829"/>
              <a:gd name="connsiteX5028" fmla="*/ 2216639 w 2439037"/>
              <a:gd name="connsiteY5028" fmla="*/ 1452353 h 4271829"/>
              <a:gd name="connsiteX5029" fmla="*/ 2234203 w 2439037"/>
              <a:gd name="connsiteY5029" fmla="*/ 1430827 h 4271829"/>
              <a:gd name="connsiteX5030" fmla="*/ 2243890 w 2439037"/>
              <a:gd name="connsiteY5030" fmla="*/ 1428683 h 4271829"/>
              <a:gd name="connsiteX5031" fmla="*/ 2245185 w 2439037"/>
              <a:gd name="connsiteY5031" fmla="*/ 1428131 h 4271829"/>
              <a:gd name="connsiteX5032" fmla="*/ 2257015 w 2439037"/>
              <a:gd name="connsiteY5032" fmla="*/ 1410415 h 4271829"/>
              <a:gd name="connsiteX5033" fmla="*/ 2260902 w 2439037"/>
              <a:gd name="connsiteY5033" fmla="*/ 1392698 h 4271829"/>
              <a:gd name="connsiteX5034" fmla="*/ 2254520 w 2439037"/>
              <a:gd name="connsiteY5034" fmla="*/ 1385945 h 4271829"/>
              <a:gd name="connsiteX5035" fmla="*/ 2209257 w 2439037"/>
              <a:gd name="connsiteY5035" fmla="*/ 1359418 h 4271829"/>
              <a:gd name="connsiteX5036" fmla="*/ 2305517 w 2439037"/>
              <a:gd name="connsiteY5036" fmla="*/ 1316384 h 4271829"/>
              <a:gd name="connsiteX5037" fmla="*/ 2285552 w 2439037"/>
              <a:gd name="connsiteY5037" fmla="*/ 1360723 h 4271829"/>
              <a:gd name="connsiteX5038" fmla="*/ 2321481 w 2439037"/>
              <a:gd name="connsiteY5038" fmla="*/ 1376429 h 4271829"/>
              <a:gd name="connsiteX5039" fmla="*/ 2322328 w 2439037"/>
              <a:gd name="connsiteY5039" fmla="*/ 1376429 h 4271829"/>
              <a:gd name="connsiteX5040" fmla="*/ 2324529 w 2439037"/>
              <a:gd name="connsiteY5040" fmla="*/ 1376429 h 4271829"/>
              <a:gd name="connsiteX5041" fmla="*/ 2327681 w 2439037"/>
              <a:gd name="connsiteY5041" fmla="*/ 1381935 h 4271829"/>
              <a:gd name="connsiteX5042" fmla="*/ 2330539 w 2439037"/>
              <a:gd name="connsiteY5042" fmla="*/ 1395003 h 4271829"/>
              <a:gd name="connsiteX5043" fmla="*/ 2333768 w 2439037"/>
              <a:gd name="connsiteY5043" fmla="*/ 1397851 h 4271829"/>
              <a:gd name="connsiteX5044" fmla="*/ 2336644 w 2439037"/>
              <a:gd name="connsiteY5044" fmla="*/ 1394251 h 4271829"/>
              <a:gd name="connsiteX5045" fmla="*/ 2333597 w 2439037"/>
              <a:gd name="connsiteY5045" fmla="*/ 1380487 h 4271829"/>
              <a:gd name="connsiteX5046" fmla="*/ 2327138 w 2439037"/>
              <a:gd name="connsiteY5046" fmla="*/ 1370676 h 4271829"/>
              <a:gd name="connsiteX5047" fmla="*/ 2320281 w 2439037"/>
              <a:gd name="connsiteY5047" fmla="*/ 1369886 h 4271829"/>
              <a:gd name="connsiteX5048" fmla="*/ 2291477 w 2439037"/>
              <a:gd name="connsiteY5048" fmla="*/ 1359218 h 4271829"/>
              <a:gd name="connsiteX5049" fmla="*/ 2291477 w 2439037"/>
              <a:gd name="connsiteY5049" fmla="*/ 1358522 h 4271829"/>
              <a:gd name="connsiteX5050" fmla="*/ 2312794 w 2439037"/>
              <a:gd name="connsiteY5050" fmla="*/ 1318489 h 4271829"/>
              <a:gd name="connsiteX5051" fmla="*/ 2371172 w 2439037"/>
              <a:gd name="connsiteY5051" fmla="*/ 1400061 h 4271829"/>
              <a:gd name="connsiteX5052" fmla="*/ 2369420 w 2439037"/>
              <a:gd name="connsiteY5052" fmla="*/ 1417320 h 4271829"/>
              <a:gd name="connsiteX5053" fmla="*/ 2371801 w 2439037"/>
              <a:gd name="connsiteY5053" fmla="*/ 1421073 h 4271829"/>
              <a:gd name="connsiteX5054" fmla="*/ 2371925 w 2439037"/>
              <a:gd name="connsiteY5054" fmla="*/ 1421121 h 4271829"/>
              <a:gd name="connsiteX5055" fmla="*/ 2375802 w 2439037"/>
              <a:gd name="connsiteY5055" fmla="*/ 1418673 h 4271829"/>
              <a:gd name="connsiteX5056" fmla="*/ 2375802 w 2439037"/>
              <a:gd name="connsiteY5056" fmla="*/ 1418625 h 4271829"/>
              <a:gd name="connsiteX5057" fmla="*/ 2377650 w 2439037"/>
              <a:gd name="connsiteY5057" fmla="*/ 1400156 h 4271829"/>
              <a:gd name="connsiteX5058" fmla="*/ 326927 w 2439037"/>
              <a:gd name="connsiteY5058" fmla="*/ 1712824 h 4271829"/>
              <a:gd name="connsiteX5059" fmla="*/ 326927 w 2439037"/>
              <a:gd name="connsiteY5059" fmla="*/ 1742104 h 4271829"/>
              <a:gd name="connsiteX5060" fmla="*/ 330165 w 2439037"/>
              <a:gd name="connsiteY5060" fmla="*/ 1745352 h 4271829"/>
              <a:gd name="connsiteX5061" fmla="*/ 359626 w 2439037"/>
              <a:gd name="connsiteY5061" fmla="*/ 1745352 h 4271829"/>
              <a:gd name="connsiteX5062" fmla="*/ 362855 w 2439037"/>
              <a:gd name="connsiteY5062" fmla="*/ 1742104 h 4271829"/>
              <a:gd name="connsiteX5063" fmla="*/ 359626 w 2439037"/>
              <a:gd name="connsiteY5063" fmla="*/ 1738903 h 4271829"/>
              <a:gd name="connsiteX5064" fmla="*/ 335251 w 2439037"/>
              <a:gd name="connsiteY5064" fmla="*/ 1738903 h 4271829"/>
              <a:gd name="connsiteX5065" fmla="*/ 366293 w 2439037"/>
              <a:gd name="connsiteY5065" fmla="*/ 1680096 h 4271829"/>
              <a:gd name="connsiteX5066" fmla="*/ 337385 w 2439037"/>
              <a:gd name="connsiteY5066" fmla="*/ 1649721 h 4271829"/>
              <a:gd name="connsiteX5067" fmla="*/ 333156 w 2439037"/>
              <a:gd name="connsiteY5067" fmla="*/ 1651521 h 4271829"/>
              <a:gd name="connsiteX5068" fmla="*/ 334899 w 2439037"/>
              <a:gd name="connsiteY5068" fmla="*/ 1655731 h 4271829"/>
              <a:gd name="connsiteX5069" fmla="*/ 335251 w 2439037"/>
              <a:gd name="connsiteY5069" fmla="*/ 1655826 h 4271829"/>
              <a:gd name="connsiteX5070" fmla="*/ 360521 w 2439037"/>
              <a:gd name="connsiteY5070" fmla="*/ 1707328 h 4271829"/>
              <a:gd name="connsiteX5071" fmla="*/ 333784 w 2439037"/>
              <a:gd name="connsiteY5071" fmla="*/ 1733045 h 4271829"/>
              <a:gd name="connsiteX5072" fmla="*/ 333784 w 2439037"/>
              <a:gd name="connsiteY5072" fmla="*/ 1713024 h 4271829"/>
              <a:gd name="connsiteX5073" fmla="*/ 330527 w 2439037"/>
              <a:gd name="connsiteY5073" fmla="*/ 1709776 h 4271829"/>
              <a:gd name="connsiteX5074" fmla="*/ 327298 w 2439037"/>
              <a:gd name="connsiteY5074" fmla="*/ 1713024 h 4271829"/>
              <a:gd name="connsiteX5075" fmla="*/ 268471 w 2439037"/>
              <a:gd name="connsiteY5075" fmla="*/ 1693259 h 4271829"/>
              <a:gd name="connsiteX5076" fmla="*/ 300151 w 2439037"/>
              <a:gd name="connsiteY5076" fmla="*/ 1740999 h 4271829"/>
              <a:gd name="connsiteX5077" fmla="*/ 301247 w 2439037"/>
              <a:gd name="connsiteY5077" fmla="*/ 1740999 h 4271829"/>
              <a:gd name="connsiteX5078" fmla="*/ 304305 w 2439037"/>
              <a:gd name="connsiteY5078" fmla="*/ 1738903 h 4271829"/>
              <a:gd name="connsiteX5079" fmla="*/ 302276 w 2439037"/>
              <a:gd name="connsiteY5079" fmla="*/ 1734741 h 4271829"/>
              <a:gd name="connsiteX5080" fmla="*/ 276882 w 2439037"/>
              <a:gd name="connsiteY5080" fmla="*/ 1683449 h 4271829"/>
              <a:gd name="connsiteX5081" fmla="*/ 303752 w 2439037"/>
              <a:gd name="connsiteY5081" fmla="*/ 1657579 h 4271829"/>
              <a:gd name="connsiteX5082" fmla="*/ 303752 w 2439037"/>
              <a:gd name="connsiteY5082" fmla="*/ 1677438 h 4271829"/>
              <a:gd name="connsiteX5083" fmla="*/ 306981 w 2439037"/>
              <a:gd name="connsiteY5083" fmla="*/ 1680696 h 4271829"/>
              <a:gd name="connsiteX5084" fmla="*/ 309658 w 2439037"/>
              <a:gd name="connsiteY5084" fmla="*/ 1677438 h 4271829"/>
              <a:gd name="connsiteX5085" fmla="*/ 309658 w 2439037"/>
              <a:gd name="connsiteY5085" fmla="*/ 1647968 h 4271829"/>
              <a:gd name="connsiteX5086" fmla="*/ 306428 w 2439037"/>
              <a:gd name="connsiteY5086" fmla="*/ 1644768 h 4271829"/>
              <a:gd name="connsiteX5087" fmla="*/ 277158 w 2439037"/>
              <a:gd name="connsiteY5087" fmla="*/ 1644768 h 4271829"/>
              <a:gd name="connsiteX5088" fmla="*/ 273901 w 2439037"/>
              <a:gd name="connsiteY5088" fmla="*/ 1647968 h 4271829"/>
              <a:gd name="connsiteX5089" fmla="*/ 277158 w 2439037"/>
              <a:gd name="connsiteY5089" fmla="*/ 1651226 h 4271829"/>
              <a:gd name="connsiteX5090" fmla="*/ 301628 w 2439037"/>
              <a:gd name="connsiteY5090" fmla="*/ 1651226 h 4271829"/>
              <a:gd name="connsiteX5091" fmla="*/ 268091 w 2439037"/>
              <a:gd name="connsiteY5091" fmla="*/ 1693059 h 4271829"/>
              <a:gd name="connsiteX5092" fmla="*/ 203445 w 2439037"/>
              <a:gd name="connsiteY5092" fmla="*/ 1600676 h 4271829"/>
              <a:gd name="connsiteX5093" fmla="*/ 248507 w 2439037"/>
              <a:gd name="connsiteY5093" fmla="*/ 1627003 h 4271829"/>
              <a:gd name="connsiteX5094" fmla="*/ 249050 w 2439037"/>
              <a:gd name="connsiteY5094" fmla="*/ 1627003 h 4271829"/>
              <a:gd name="connsiteX5095" fmla="*/ 251831 w 2439037"/>
              <a:gd name="connsiteY5095" fmla="*/ 1630052 h 4271829"/>
              <a:gd name="connsiteX5096" fmla="*/ 248507 w 2439037"/>
              <a:gd name="connsiteY5096" fmla="*/ 1642063 h 4271829"/>
              <a:gd name="connsiteX5097" fmla="*/ 238439 w 2439037"/>
              <a:gd name="connsiteY5097" fmla="*/ 1657779 h 4271829"/>
              <a:gd name="connsiteX5098" fmla="*/ 228733 w 2439037"/>
              <a:gd name="connsiteY5098" fmla="*/ 1659827 h 4271829"/>
              <a:gd name="connsiteX5099" fmla="*/ 226980 w 2439037"/>
              <a:gd name="connsiteY5099" fmla="*/ 1660932 h 4271829"/>
              <a:gd name="connsiteX5100" fmla="*/ 209798 w 2439037"/>
              <a:gd name="connsiteY5100" fmla="*/ 1682001 h 4271829"/>
              <a:gd name="connsiteX5101" fmla="*/ 203445 w 2439037"/>
              <a:gd name="connsiteY5101" fmla="*/ 1600429 h 4271829"/>
              <a:gd name="connsiteX5102" fmla="*/ 374313 w 2439037"/>
              <a:gd name="connsiteY5102" fmla="*/ 1635909 h 4271829"/>
              <a:gd name="connsiteX5103" fmla="*/ 313163 w 2439037"/>
              <a:gd name="connsiteY5103" fmla="*/ 1548784 h 4271829"/>
              <a:gd name="connsiteX5104" fmla="*/ 308277 w 2439037"/>
              <a:gd name="connsiteY5104" fmla="*/ 1547232 h 4271829"/>
              <a:gd name="connsiteX5105" fmla="*/ 281683 w 2439037"/>
              <a:gd name="connsiteY5105" fmla="*/ 1543231 h 4271829"/>
              <a:gd name="connsiteX5106" fmla="*/ 200206 w 2439037"/>
              <a:gd name="connsiteY5106" fmla="*/ 1591923 h 4271829"/>
              <a:gd name="connsiteX5107" fmla="*/ 197225 w 2439037"/>
              <a:gd name="connsiteY5107" fmla="*/ 1597724 h 4271829"/>
              <a:gd name="connsiteX5108" fmla="*/ 205092 w 2439037"/>
              <a:gd name="connsiteY5108" fmla="*/ 1688059 h 4271829"/>
              <a:gd name="connsiteX5109" fmla="*/ 207769 w 2439037"/>
              <a:gd name="connsiteY5109" fmla="*/ 1691754 h 4271829"/>
              <a:gd name="connsiteX5110" fmla="*/ 254784 w 2439037"/>
              <a:gd name="connsiteY5110" fmla="*/ 1724187 h 4271829"/>
              <a:gd name="connsiteX5111" fmla="*/ 255708 w 2439037"/>
              <a:gd name="connsiteY5111" fmla="*/ 1724187 h 4271829"/>
              <a:gd name="connsiteX5112" fmla="*/ 258861 w 2439037"/>
              <a:gd name="connsiteY5112" fmla="*/ 1721882 h 4271829"/>
              <a:gd name="connsiteX5113" fmla="*/ 256632 w 2439037"/>
              <a:gd name="connsiteY5113" fmla="*/ 1717824 h 4271829"/>
              <a:gd name="connsiteX5114" fmla="*/ 212770 w 2439037"/>
              <a:gd name="connsiteY5114" fmla="*/ 1687402 h 4271829"/>
              <a:gd name="connsiteX5115" fmla="*/ 230314 w 2439037"/>
              <a:gd name="connsiteY5115" fmla="*/ 1665885 h 4271829"/>
              <a:gd name="connsiteX5116" fmla="*/ 239544 w 2439037"/>
              <a:gd name="connsiteY5116" fmla="*/ 1663884 h 4271829"/>
              <a:gd name="connsiteX5117" fmla="*/ 240849 w 2439037"/>
              <a:gd name="connsiteY5117" fmla="*/ 1663237 h 4271829"/>
              <a:gd name="connsiteX5118" fmla="*/ 254232 w 2439037"/>
              <a:gd name="connsiteY5118" fmla="*/ 1646120 h 4271829"/>
              <a:gd name="connsiteX5119" fmla="*/ 258108 w 2439037"/>
              <a:gd name="connsiteY5119" fmla="*/ 1628508 h 4271829"/>
              <a:gd name="connsiteX5120" fmla="*/ 251736 w 2439037"/>
              <a:gd name="connsiteY5120" fmla="*/ 1621746 h 4271829"/>
              <a:gd name="connsiteX5121" fmla="*/ 206492 w 2439037"/>
              <a:gd name="connsiteY5121" fmla="*/ 1595181 h 4271829"/>
              <a:gd name="connsiteX5122" fmla="*/ 302723 w 2439037"/>
              <a:gd name="connsiteY5122" fmla="*/ 1552185 h 4271829"/>
              <a:gd name="connsiteX5123" fmla="*/ 282683 w 2439037"/>
              <a:gd name="connsiteY5123" fmla="*/ 1596428 h 4271829"/>
              <a:gd name="connsiteX5124" fmla="*/ 318716 w 2439037"/>
              <a:gd name="connsiteY5124" fmla="*/ 1612135 h 4271829"/>
              <a:gd name="connsiteX5125" fmla="*/ 319535 w 2439037"/>
              <a:gd name="connsiteY5125" fmla="*/ 1612135 h 4271829"/>
              <a:gd name="connsiteX5126" fmla="*/ 321764 w 2439037"/>
              <a:gd name="connsiteY5126" fmla="*/ 1612135 h 4271829"/>
              <a:gd name="connsiteX5127" fmla="*/ 324898 w 2439037"/>
              <a:gd name="connsiteY5127" fmla="*/ 1617688 h 4271829"/>
              <a:gd name="connsiteX5128" fmla="*/ 327774 w 2439037"/>
              <a:gd name="connsiteY5128" fmla="*/ 1630699 h 4271829"/>
              <a:gd name="connsiteX5129" fmla="*/ 331003 w 2439037"/>
              <a:gd name="connsiteY5129" fmla="*/ 1633557 h 4271829"/>
              <a:gd name="connsiteX5130" fmla="*/ 333851 w 2439037"/>
              <a:gd name="connsiteY5130" fmla="*/ 1630004 h 4271829"/>
              <a:gd name="connsiteX5131" fmla="*/ 333851 w 2439037"/>
              <a:gd name="connsiteY5131" fmla="*/ 1629956 h 4271829"/>
              <a:gd name="connsiteX5132" fmla="*/ 330803 w 2439037"/>
              <a:gd name="connsiteY5132" fmla="*/ 1616193 h 4271829"/>
              <a:gd name="connsiteX5133" fmla="*/ 324345 w 2439037"/>
              <a:gd name="connsiteY5133" fmla="*/ 1606430 h 4271829"/>
              <a:gd name="connsiteX5134" fmla="*/ 317516 w 2439037"/>
              <a:gd name="connsiteY5134" fmla="*/ 1605582 h 4271829"/>
              <a:gd name="connsiteX5135" fmla="*/ 288693 w 2439037"/>
              <a:gd name="connsiteY5135" fmla="*/ 1594971 h 4271829"/>
              <a:gd name="connsiteX5136" fmla="*/ 288693 w 2439037"/>
              <a:gd name="connsiteY5136" fmla="*/ 1594218 h 4271829"/>
              <a:gd name="connsiteX5137" fmla="*/ 310029 w 2439037"/>
              <a:gd name="connsiteY5137" fmla="*/ 1554242 h 4271829"/>
              <a:gd name="connsiteX5138" fmla="*/ 368408 w 2439037"/>
              <a:gd name="connsiteY5138" fmla="*/ 1635805 h 4271829"/>
              <a:gd name="connsiteX5139" fmla="*/ 366655 w 2439037"/>
              <a:gd name="connsiteY5139" fmla="*/ 1653073 h 4271829"/>
              <a:gd name="connsiteX5140" fmla="*/ 369084 w 2439037"/>
              <a:gd name="connsiteY5140" fmla="*/ 1656931 h 4271829"/>
              <a:gd name="connsiteX5141" fmla="*/ 369132 w 2439037"/>
              <a:gd name="connsiteY5141" fmla="*/ 1656931 h 4271829"/>
              <a:gd name="connsiteX5142" fmla="*/ 373027 w 2439037"/>
              <a:gd name="connsiteY5142" fmla="*/ 1654378 h 4271829"/>
              <a:gd name="connsiteX5143" fmla="*/ 374866 w 2439037"/>
              <a:gd name="connsiteY5143" fmla="*/ 1635909 h 4271829"/>
              <a:gd name="connsiteX5144" fmla="*/ 562651 w 2439037"/>
              <a:gd name="connsiteY5144" fmla="*/ 1712833 h 4271829"/>
              <a:gd name="connsiteX5145" fmla="*/ 562651 w 2439037"/>
              <a:gd name="connsiteY5145" fmla="*/ 1742104 h 4271829"/>
              <a:gd name="connsiteX5146" fmla="*/ 565899 w 2439037"/>
              <a:gd name="connsiteY5146" fmla="*/ 1745352 h 4271829"/>
              <a:gd name="connsiteX5147" fmla="*/ 595360 w 2439037"/>
              <a:gd name="connsiteY5147" fmla="*/ 1745352 h 4271829"/>
              <a:gd name="connsiteX5148" fmla="*/ 598579 w 2439037"/>
              <a:gd name="connsiteY5148" fmla="*/ 1742104 h 4271829"/>
              <a:gd name="connsiteX5149" fmla="*/ 595360 w 2439037"/>
              <a:gd name="connsiteY5149" fmla="*/ 1738903 h 4271829"/>
              <a:gd name="connsiteX5150" fmla="*/ 570881 w 2439037"/>
              <a:gd name="connsiteY5150" fmla="*/ 1738903 h 4271829"/>
              <a:gd name="connsiteX5151" fmla="*/ 602418 w 2439037"/>
              <a:gd name="connsiteY5151" fmla="*/ 1680353 h 4271829"/>
              <a:gd name="connsiteX5152" fmla="*/ 572633 w 2439037"/>
              <a:gd name="connsiteY5152" fmla="*/ 1649378 h 4271829"/>
              <a:gd name="connsiteX5153" fmla="*/ 568633 w 2439037"/>
              <a:gd name="connsiteY5153" fmla="*/ 1651578 h 4271829"/>
              <a:gd name="connsiteX5154" fmla="*/ 570509 w 2439037"/>
              <a:gd name="connsiteY5154" fmla="*/ 1655474 h 4271829"/>
              <a:gd name="connsiteX5155" fmla="*/ 595826 w 2439037"/>
              <a:gd name="connsiteY5155" fmla="*/ 1706918 h 4271829"/>
              <a:gd name="connsiteX5156" fmla="*/ 569128 w 2439037"/>
              <a:gd name="connsiteY5156" fmla="*/ 1732702 h 4271829"/>
              <a:gd name="connsiteX5157" fmla="*/ 569128 w 2439037"/>
              <a:gd name="connsiteY5157" fmla="*/ 1712633 h 4271829"/>
              <a:gd name="connsiteX5158" fmla="*/ 565899 w 2439037"/>
              <a:gd name="connsiteY5158" fmla="*/ 1709423 h 4271829"/>
              <a:gd name="connsiteX5159" fmla="*/ 562651 w 2439037"/>
              <a:gd name="connsiteY5159" fmla="*/ 1712633 h 4271829"/>
              <a:gd name="connsiteX5160" fmla="*/ 503644 w 2439037"/>
              <a:gd name="connsiteY5160" fmla="*/ 1693059 h 4271829"/>
              <a:gd name="connsiteX5161" fmla="*/ 535334 w 2439037"/>
              <a:gd name="connsiteY5161" fmla="*/ 1740808 h 4271829"/>
              <a:gd name="connsiteX5162" fmla="*/ 536324 w 2439037"/>
              <a:gd name="connsiteY5162" fmla="*/ 1740808 h 4271829"/>
              <a:gd name="connsiteX5163" fmla="*/ 539382 w 2439037"/>
              <a:gd name="connsiteY5163" fmla="*/ 1738703 h 4271829"/>
              <a:gd name="connsiteX5164" fmla="*/ 537429 w 2439037"/>
              <a:gd name="connsiteY5164" fmla="*/ 1734550 h 4271829"/>
              <a:gd name="connsiteX5165" fmla="*/ 537353 w 2439037"/>
              <a:gd name="connsiteY5165" fmla="*/ 1734550 h 4271829"/>
              <a:gd name="connsiteX5166" fmla="*/ 512283 w 2439037"/>
              <a:gd name="connsiteY5166" fmla="*/ 1682953 h 4271829"/>
              <a:gd name="connsiteX5167" fmla="*/ 538829 w 2439037"/>
              <a:gd name="connsiteY5167" fmla="*/ 1657426 h 4271829"/>
              <a:gd name="connsiteX5168" fmla="*/ 538829 w 2439037"/>
              <a:gd name="connsiteY5168" fmla="*/ 1677448 h 4271829"/>
              <a:gd name="connsiteX5169" fmla="*/ 542068 w 2439037"/>
              <a:gd name="connsiteY5169" fmla="*/ 1680696 h 4271829"/>
              <a:gd name="connsiteX5170" fmla="*/ 545287 w 2439037"/>
              <a:gd name="connsiteY5170" fmla="*/ 1677648 h 4271829"/>
              <a:gd name="connsiteX5171" fmla="*/ 545287 w 2439037"/>
              <a:gd name="connsiteY5171" fmla="*/ 1677448 h 4271829"/>
              <a:gd name="connsiteX5172" fmla="*/ 545287 w 2439037"/>
              <a:gd name="connsiteY5172" fmla="*/ 1647978 h 4271829"/>
              <a:gd name="connsiteX5173" fmla="*/ 542068 w 2439037"/>
              <a:gd name="connsiteY5173" fmla="*/ 1644777 h 4271829"/>
              <a:gd name="connsiteX5174" fmla="*/ 512883 w 2439037"/>
              <a:gd name="connsiteY5174" fmla="*/ 1644777 h 4271829"/>
              <a:gd name="connsiteX5175" fmla="*/ 509625 w 2439037"/>
              <a:gd name="connsiteY5175" fmla="*/ 1647978 h 4271829"/>
              <a:gd name="connsiteX5176" fmla="*/ 512883 w 2439037"/>
              <a:gd name="connsiteY5176" fmla="*/ 1651226 h 4271829"/>
              <a:gd name="connsiteX5177" fmla="*/ 537353 w 2439037"/>
              <a:gd name="connsiteY5177" fmla="*/ 1651226 h 4271829"/>
              <a:gd name="connsiteX5178" fmla="*/ 503644 w 2439037"/>
              <a:gd name="connsiteY5178" fmla="*/ 1693059 h 4271829"/>
              <a:gd name="connsiteX5179" fmla="*/ 438969 w 2439037"/>
              <a:gd name="connsiteY5179" fmla="*/ 1600686 h 4271829"/>
              <a:gd name="connsiteX5180" fmla="*/ 484061 w 2439037"/>
              <a:gd name="connsiteY5180" fmla="*/ 1627003 h 4271829"/>
              <a:gd name="connsiteX5181" fmla="*/ 484603 w 2439037"/>
              <a:gd name="connsiteY5181" fmla="*/ 1627003 h 4271829"/>
              <a:gd name="connsiteX5182" fmla="*/ 487461 w 2439037"/>
              <a:gd name="connsiteY5182" fmla="*/ 1630052 h 4271829"/>
              <a:gd name="connsiteX5183" fmla="*/ 484155 w 2439037"/>
              <a:gd name="connsiteY5183" fmla="*/ 1642072 h 4271829"/>
              <a:gd name="connsiteX5184" fmla="*/ 473973 w 2439037"/>
              <a:gd name="connsiteY5184" fmla="*/ 1657779 h 4271829"/>
              <a:gd name="connsiteX5185" fmla="*/ 464744 w 2439037"/>
              <a:gd name="connsiteY5185" fmla="*/ 1659836 h 4271829"/>
              <a:gd name="connsiteX5186" fmla="*/ 462915 w 2439037"/>
              <a:gd name="connsiteY5186" fmla="*/ 1660932 h 4271829"/>
              <a:gd name="connsiteX5187" fmla="*/ 445722 w 2439037"/>
              <a:gd name="connsiteY5187" fmla="*/ 1682001 h 4271829"/>
              <a:gd name="connsiteX5188" fmla="*/ 439341 w 2439037"/>
              <a:gd name="connsiteY5188" fmla="*/ 1600429 h 4271829"/>
              <a:gd name="connsiteX5189" fmla="*/ 610791 w 2439037"/>
              <a:gd name="connsiteY5189" fmla="*/ 1635262 h 4271829"/>
              <a:gd name="connsiteX5190" fmla="*/ 549640 w 2439037"/>
              <a:gd name="connsiteY5190" fmla="*/ 1548136 h 4271829"/>
              <a:gd name="connsiteX5191" fmla="*/ 544735 w 2439037"/>
              <a:gd name="connsiteY5191" fmla="*/ 1546584 h 4271829"/>
              <a:gd name="connsiteX5192" fmla="*/ 518131 w 2439037"/>
              <a:gd name="connsiteY5192" fmla="*/ 1542583 h 4271829"/>
              <a:gd name="connsiteX5193" fmla="*/ 436664 w 2439037"/>
              <a:gd name="connsiteY5193" fmla="*/ 1591275 h 4271829"/>
              <a:gd name="connsiteX5194" fmla="*/ 433721 w 2439037"/>
              <a:gd name="connsiteY5194" fmla="*/ 1597076 h 4271829"/>
              <a:gd name="connsiteX5195" fmla="*/ 441646 w 2439037"/>
              <a:gd name="connsiteY5195" fmla="*/ 1687411 h 4271829"/>
              <a:gd name="connsiteX5196" fmla="*/ 444246 w 2439037"/>
              <a:gd name="connsiteY5196" fmla="*/ 1691107 h 4271829"/>
              <a:gd name="connsiteX5197" fmla="*/ 491261 w 2439037"/>
              <a:gd name="connsiteY5197" fmla="*/ 1723539 h 4271829"/>
              <a:gd name="connsiteX5198" fmla="*/ 492195 w 2439037"/>
              <a:gd name="connsiteY5198" fmla="*/ 1723539 h 4271829"/>
              <a:gd name="connsiteX5199" fmla="*/ 495319 w 2439037"/>
              <a:gd name="connsiteY5199" fmla="*/ 1721234 h 4271829"/>
              <a:gd name="connsiteX5200" fmla="*/ 493109 w 2439037"/>
              <a:gd name="connsiteY5200" fmla="*/ 1717177 h 4271829"/>
              <a:gd name="connsiteX5201" fmla="*/ 449227 w 2439037"/>
              <a:gd name="connsiteY5201" fmla="*/ 1686811 h 4271829"/>
              <a:gd name="connsiteX5202" fmla="*/ 466773 w 2439037"/>
              <a:gd name="connsiteY5202" fmla="*/ 1665237 h 4271829"/>
              <a:gd name="connsiteX5203" fmla="*/ 476022 w 2439037"/>
              <a:gd name="connsiteY5203" fmla="*/ 1663237 h 4271829"/>
              <a:gd name="connsiteX5204" fmla="*/ 477298 w 2439037"/>
              <a:gd name="connsiteY5204" fmla="*/ 1662589 h 4271829"/>
              <a:gd name="connsiteX5205" fmla="*/ 489137 w 2439037"/>
              <a:gd name="connsiteY5205" fmla="*/ 1644872 h 4271829"/>
              <a:gd name="connsiteX5206" fmla="*/ 493014 w 2439037"/>
              <a:gd name="connsiteY5206" fmla="*/ 1627204 h 4271829"/>
              <a:gd name="connsiteX5207" fmla="*/ 486632 w 2439037"/>
              <a:gd name="connsiteY5207" fmla="*/ 1620450 h 4271829"/>
              <a:gd name="connsiteX5208" fmla="*/ 441370 w 2439037"/>
              <a:gd name="connsiteY5208" fmla="*/ 1593876 h 4271829"/>
              <a:gd name="connsiteX5209" fmla="*/ 537629 w 2439037"/>
              <a:gd name="connsiteY5209" fmla="*/ 1550889 h 4271829"/>
              <a:gd name="connsiteX5210" fmla="*/ 517684 w 2439037"/>
              <a:gd name="connsiteY5210" fmla="*/ 1595181 h 4271829"/>
              <a:gd name="connsiteX5211" fmla="*/ 553621 w 2439037"/>
              <a:gd name="connsiteY5211" fmla="*/ 1610840 h 4271829"/>
              <a:gd name="connsiteX5212" fmla="*/ 554441 w 2439037"/>
              <a:gd name="connsiteY5212" fmla="*/ 1610840 h 4271829"/>
              <a:gd name="connsiteX5213" fmla="*/ 556641 w 2439037"/>
              <a:gd name="connsiteY5213" fmla="*/ 1610840 h 4271829"/>
              <a:gd name="connsiteX5214" fmla="*/ 559794 w 2439037"/>
              <a:gd name="connsiteY5214" fmla="*/ 1616393 h 4271829"/>
              <a:gd name="connsiteX5215" fmla="*/ 562651 w 2439037"/>
              <a:gd name="connsiteY5215" fmla="*/ 1629404 h 4271829"/>
              <a:gd name="connsiteX5216" fmla="*/ 565899 w 2439037"/>
              <a:gd name="connsiteY5216" fmla="*/ 1632309 h 4271829"/>
              <a:gd name="connsiteX5217" fmla="*/ 568757 w 2439037"/>
              <a:gd name="connsiteY5217" fmla="*/ 1628708 h 4271829"/>
              <a:gd name="connsiteX5218" fmla="*/ 565699 w 2439037"/>
              <a:gd name="connsiteY5218" fmla="*/ 1614945 h 4271829"/>
              <a:gd name="connsiteX5219" fmla="*/ 559251 w 2439037"/>
              <a:gd name="connsiteY5219" fmla="*/ 1605134 h 4271829"/>
              <a:gd name="connsiteX5220" fmla="*/ 552422 w 2439037"/>
              <a:gd name="connsiteY5220" fmla="*/ 1604286 h 4271829"/>
              <a:gd name="connsiteX5221" fmla="*/ 523589 w 2439037"/>
              <a:gd name="connsiteY5221" fmla="*/ 1593676 h 4271829"/>
              <a:gd name="connsiteX5222" fmla="*/ 523589 w 2439037"/>
              <a:gd name="connsiteY5222" fmla="*/ 1592923 h 4271829"/>
              <a:gd name="connsiteX5223" fmla="*/ 544935 w 2439037"/>
              <a:gd name="connsiteY5223" fmla="*/ 1552937 h 4271829"/>
              <a:gd name="connsiteX5224" fmla="*/ 603313 w 2439037"/>
              <a:gd name="connsiteY5224" fmla="*/ 1634509 h 4271829"/>
              <a:gd name="connsiteX5225" fmla="*/ 601561 w 2439037"/>
              <a:gd name="connsiteY5225" fmla="*/ 1651778 h 4271829"/>
              <a:gd name="connsiteX5226" fmla="*/ 603980 w 2439037"/>
              <a:gd name="connsiteY5226" fmla="*/ 1655626 h 4271829"/>
              <a:gd name="connsiteX5227" fmla="*/ 604037 w 2439037"/>
              <a:gd name="connsiteY5227" fmla="*/ 1655674 h 4271829"/>
              <a:gd name="connsiteX5228" fmla="*/ 607914 w 2439037"/>
              <a:gd name="connsiteY5228" fmla="*/ 1653083 h 4271829"/>
              <a:gd name="connsiteX5229" fmla="*/ 609762 w 2439037"/>
              <a:gd name="connsiteY5229" fmla="*/ 1634614 h 4271829"/>
              <a:gd name="connsiteX5230" fmla="*/ 798309 w 2439037"/>
              <a:gd name="connsiteY5230" fmla="*/ 1712833 h 4271829"/>
              <a:gd name="connsiteX5231" fmla="*/ 798309 w 2439037"/>
              <a:gd name="connsiteY5231" fmla="*/ 1742104 h 4271829"/>
              <a:gd name="connsiteX5232" fmla="*/ 801538 w 2439037"/>
              <a:gd name="connsiteY5232" fmla="*/ 1745352 h 4271829"/>
              <a:gd name="connsiteX5233" fmla="*/ 831009 w 2439037"/>
              <a:gd name="connsiteY5233" fmla="*/ 1745352 h 4271829"/>
              <a:gd name="connsiteX5234" fmla="*/ 834228 w 2439037"/>
              <a:gd name="connsiteY5234" fmla="*/ 1742104 h 4271829"/>
              <a:gd name="connsiteX5235" fmla="*/ 831009 w 2439037"/>
              <a:gd name="connsiteY5235" fmla="*/ 1738903 h 4271829"/>
              <a:gd name="connsiteX5236" fmla="*/ 806510 w 2439037"/>
              <a:gd name="connsiteY5236" fmla="*/ 1738903 h 4271829"/>
              <a:gd name="connsiteX5237" fmla="*/ 837438 w 2439037"/>
              <a:gd name="connsiteY5237" fmla="*/ 1680001 h 4271829"/>
              <a:gd name="connsiteX5238" fmla="*/ 808453 w 2439037"/>
              <a:gd name="connsiteY5238" fmla="*/ 1649721 h 4271829"/>
              <a:gd name="connsiteX5239" fmla="*/ 804424 w 2439037"/>
              <a:gd name="connsiteY5239" fmla="*/ 1651626 h 4271829"/>
              <a:gd name="connsiteX5240" fmla="*/ 804396 w 2439037"/>
              <a:gd name="connsiteY5240" fmla="*/ 1651778 h 4271829"/>
              <a:gd name="connsiteX5241" fmla="*/ 806291 w 2439037"/>
              <a:gd name="connsiteY5241" fmla="*/ 1655779 h 4271829"/>
              <a:gd name="connsiteX5242" fmla="*/ 806434 w 2439037"/>
              <a:gd name="connsiteY5242" fmla="*/ 1655836 h 4271829"/>
              <a:gd name="connsiteX5243" fmla="*/ 831685 w 2439037"/>
              <a:gd name="connsiteY5243" fmla="*/ 1707328 h 4271829"/>
              <a:gd name="connsiteX5244" fmla="*/ 804958 w 2439037"/>
              <a:gd name="connsiteY5244" fmla="*/ 1733045 h 4271829"/>
              <a:gd name="connsiteX5245" fmla="*/ 804958 w 2439037"/>
              <a:gd name="connsiteY5245" fmla="*/ 1713033 h 4271829"/>
              <a:gd name="connsiteX5246" fmla="*/ 801700 w 2439037"/>
              <a:gd name="connsiteY5246" fmla="*/ 1709776 h 4271829"/>
              <a:gd name="connsiteX5247" fmla="*/ 798471 w 2439037"/>
              <a:gd name="connsiteY5247" fmla="*/ 1713033 h 4271829"/>
              <a:gd name="connsiteX5248" fmla="*/ 739654 w 2439037"/>
              <a:gd name="connsiteY5248" fmla="*/ 1693259 h 4271829"/>
              <a:gd name="connsiteX5249" fmla="*/ 771334 w 2439037"/>
              <a:gd name="connsiteY5249" fmla="*/ 1741008 h 4271829"/>
              <a:gd name="connsiteX5250" fmla="*/ 772325 w 2439037"/>
              <a:gd name="connsiteY5250" fmla="*/ 1741008 h 4271829"/>
              <a:gd name="connsiteX5251" fmla="*/ 775611 w 2439037"/>
              <a:gd name="connsiteY5251" fmla="*/ 1737798 h 4271829"/>
              <a:gd name="connsiteX5252" fmla="*/ 773459 w 2439037"/>
              <a:gd name="connsiteY5252" fmla="*/ 1734750 h 4271829"/>
              <a:gd name="connsiteX5253" fmla="*/ 748065 w 2439037"/>
              <a:gd name="connsiteY5253" fmla="*/ 1683449 h 4271829"/>
              <a:gd name="connsiteX5254" fmla="*/ 774935 w 2439037"/>
              <a:gd name="connsiteY5254" fmla="*/ 1657579 h 4271829"/>
              <a:gd name="connsiteX5255" fmla="*/ 774935 w 2439037"/>
              <a:gd name="connsiteY5255" fmla="*/ 1677448 h 4271829"/>
              <a:gd name="connsiteX5256" fmla="*/ 777954 w 2439037"/>
              <a:gd name="connsiteY5256" fmla="*/ 1680696 h 4271829"/>
              <a:gd name="connsiteX5257" fmla="*/ 778164 w 2439037"/>
              <a:gd name="connsiteY5257" fmla="*/ 1680696 h 4271829"/>
              <a:gd name="connsiteX5258" fmla="*/ 781393 w 2439037"/>
              <a:gd name="connsiteY5258" fmla="*/ 1677448 h 4271829"/>
              <a:gd name="connsiteX5259" fmla="*/ 781393 w 2439037"/>
              <a:gd name="connsiteY5259" fmla="*/ 1647978 h 4271829"/>
              <a:gd name="connsiteX5260" fmla="*/ 778164 w 2439037"/>
              <a:gd name="connsiteY5260" fmla="*/ 1644777 h 4271829"/>
              <a:gd name="connsiteX5261" fmla="*/ 748503 w 2439037"/>
              <a:gd name="connsiteY5261" fmla="*/ 1644777 h 4271829"/>
              <a:gd name="connsiteX5262" fmla="*/ 745284 w 2439037"/>
              <a:gd name="connsiteY5262" fmla="*/ 1647978 h 4271829"/>
              <a:gd name="connsiteX5263" fmla="*/ 748312 w 2439037"/>
              <a:gd name="connsiteY5263" fmla="*/ 1651226 h 4271829"/>
              <a:gd name="connsiteX5264" fmla="*/ 748503 w 2439037"/>
              <a:gd name="connsiteY5264" fmla="*/ 1651226 h 4271829"/>
              <a:gd name="connsiteX5265" fmla="*/ 772887 w 2439037"/>
              <a:gd name="connsiteY5265" fmla="*/ 1651226 h 4271829"/>
              <a:gd name="connsiteX5266" fmla="*/ 739454 w 2439037"/>
              <a:gd name="connsiteY5266" fmla="*/ 1693059 h 4271829"/>
              <a:gd name="connsiteX5267" fmla="*/ 674789 w 2439037"/>
              <a:gd name="connsiteY5267" fmla="*/ 1600686 h 4271829"/>
              <a:gd name="connsiteX5268" fmla="*/ 719794 w 2439037"/>
              <a:gd name="connsiteY5268" fmla="*/ 1627003 h 4271829"/>
              <a:gd name="connsiteX5269" fmla="*/ 720328 w 2439037"/>
              <a:gd name="connsiteY5269" fmla="*/ 1627003 h 4271829"/>
              <a:gd name="connsiteX5270" fmla="*/ 723186 w 2439037"/>
              <a:gd name="connsiteY5270" fmla="*/ 1630052 h 4271829"/>
              <a:gd name="connsiteX5271" fmla="*/ 719890 w 2439037"/>
              <a:gd name="connsiteY5271" fmla="*/ 1642072 h 4271829"/>
              <a:gd name="connsiteX5272" fmla="*/ 709698 w 2439037"/>
              <a:gd name="connsiteY5272" fmla="*/ 1657779 h 4271829"/>
              <a:gd name="connsiteX5273" fmla="*/ 700468 w 2439037"/>
              <a:gd name="connsiteY5273" fmla="*/ 1659836 h 4271829"/>
              <a:gd name="connsiteX5274" fmla="*/ 698611 w 2439037"/>
              <a:gd name="connsiteY5274" fmla="*/ 1660932 h 4271829"/>
              <a:gd name="connsiteX5275" fmla="*/ 681551 w 2439037"/>
              <a:gd name="connsiteY5275" fmla="*/ 1682001 h 4271829"/>
              <a:gd name="connsiteX5276" fmla="*/ 675170 w 2439037"/>
              <a:gd name="connsiteY5276" fmla="*/ 1600429 h 4271829"/>
              <a:gd name="connsiteX5277" fmla="*/ 846515 w 2439037"/>
              <a:gd name="connsiteY5277" fmla="*/ 1635262 h 4271829"/>
              <a:gd name="connsiteX5278" fmla="*/ 785460 w 2439037"/>
              <a:gd name="connsiteY5278" fmla="*/ 1548136 h 4271829"/>
              <a:gd name="connsiteX5279" fmla="*/ 780564 w 2439037"/>
              <a:gd name="connsiteY5279" fmla="*/ 1546584 h 4271829"/>
              <a:gd name="connsiteX5280" fmla="*/ 753875 w 2439037"/>
              <a:gd name="connsiteY5280" fmla="*/ 1542583 h 4271829"/>
              <a:gd name="connsiteX5281" fmla="*/ 672389 w 2439037"/>
              <a:gd name="connsiteY5281" fmla="*/ 1591275 h 4271829"/>
              <a:gd name="connsiteX5282" fmla="*/ 669541 w 2439037"/>
              <a:gd name="connsiteY5282" fmla="*/ 1597076 h 4271829"/>
              <a:gd name="connsiteX5283" fmla="*/ 660663 w 2439037"/>
              <a:gd name="connsiteY5283" fmla="*/ 1635909 h 4271829"/>
              <a:gd name="connsiteX5284" fmla="*/ 676742 w 2439037"/>
              <a:gd name="connsiteY5284" fmla="*/ 1688059 h 4271829"/>
              <a:gd name="connsiteX5285" fmla="*/ 679332 w 2439037"/>
              <a:gd name="connsiteY5285" fmla="*/ 1691764 h 4271829"/>
              <a:gd name="connsiteX5286" fmla="*/ 726338 w 2439037"/>
              <a:gd name="connsiteY5286" fmla="*/ 1724197 h 4271829"/>
              <a:gd name="connsiteX5287" fmla="*/ 727272 w 2439037"/>
              <a:gd name="connsiteY5287" fmla="*/ 1724197 h 4271829"/>
              <a:gd name="connsiteX5288" fmla="*/ 730396 w 2439037"/>
              <a:gd name="connsiteY5288" fmla="*/ 1721882 h 4271829"/>
              <a:gd name="connsiteX5289" fmla="*/ 728263 w 2439037"/>
              <a:gd name="connsiteY5289" fmla="*/ 1717834 h 4271829"/>
              <a:gd name="connsiteX5290" fmla="*/ 728196 w 2439037"/>
              <a:gd name="connsiteY5290" fmla="*/ 1717834 h 4271829"/>
              <a:gd name="connsiteX5291" fmla="*/ 684304 w 2439037"/>
              <a:gd name="connsiteY5291" fmla="*/ 1687411 h 4271829"/>
              <a:gd name="connsiteX5292" fmla="*/ 701945 w 2439037"/>
              <a:gd name="connsiteY5292" fmla="*/ 1665894 h 4271829"/>
              <a:gd name="connsiteX5293" fmla="*/ 711203 w 2439037"/>
              <a:gd name="connsiteY5293" fmla="*/ 1663884 h 4271829"/>
              <a:gd name="connsiteX5294" fmla="*/ 712470 w 2439037"/>
              <a:gd name="connsiteY5294" fmla="*/ 1663237 h 4271829"/>
              <a:gd name="connsiteX5295" fmla="*/ 725319 w 2439037"/>
              <a:gd name="connsiteY5295" fmla="*/ 1646120 h 4271829"/>
              <a:gd name="connsiteX5296" fmla="*/ 729206 w 2439037"/>
              <a:gd name="connsiteY5296" fmla="*/ 1628508 h 4271829"/>
              <a:gd name="connsiteX5297" fmla="*/ 722833 w 2439037"/>
              <a:gd name="connsiteY5297" fmla="*/ 1621746 h 4271829"/>
              <a:gd name="connsiteX5298" fmla="*/ 677570 w 2439037"/>
              <a:gd name="connsiteY5298" fmla="*/ 1595181 h 4271829"/>
              <a:gd name="connsiteX5299" fmla="*/ 773811 w 2439037"/>
              <a:gd name="connsiteY5299" fmla="*/ 1552185 h 4271829"/>
              <a:gd name="connsiteX5300" fmla="*/ 753875 w 2439037"/>
              <a:gd name="connsiteY5300" fmla="*/ 1596428 h 4271829"/>
              <a:gd name="connsiteX5301" fmla="*/ 789898 w 2439037"/>
              <a:gd name="connsiteY5301" fmla="*/ 1612144 h 4271829"/>
              <a:gd name="connsiteX5302" fmla="*/ 790613 w 2439037"/>
              <a:gd name="connsiteY5302" fmla="*/ 1612144 h 4271829"/>
              <a:gd name="connsiteX5303" fmla="*/ 792861 w 2439037"/>
              <a:gd name="connsiteY5303" fmla="*/ 1612144 h 4271829"/>
              <a:gd name="connsiteX5304" fmla="*/ 796081 w 2439037"/>
              <a:gd name="connsiteY5304" fmla="*/ 1617698 h 4271829"/>
              <a:gd name="connsiteX5305" fmla="*/ 798852 w 2439037"/>
              <a:gd name="connsiteY5305" fmla="*/ 1630709 h 4271829"/>
              <a:gd name="connsiteX5306" fmla="*/ 802081 w 2439037"/>
              <a:gd name="connsiteY5306" fmla="*/ 1633557 h 4271829"/>
              <a:gd name="connsiteX5307" fmla="*/ 804958 w 2439037"/>
              <a:gd name="connsiteY5307" fmla="*/ 1630004 h 4271829"/>
              <a:gd name="connsiteX5308" fmla="*/ 804958 w 2439037"/>
              <a:gd name="connsiteY5308" fmla="*/ 1629956 h 4271829"/>
              <a:gd name="connsiteX5309" fmla="*/ 801986 w 2439037"/>
              <a:gd name="connsiteY5309" fmla="*/ 1616193 h 4271829"/>
              <a:gd name="connsiteX5310" fmla="*/ 795423 w 2439037"/>
              <a:gd name="connsiteY5310" fmla="*/ 1606439 h 4271829"/>
              <a:gd name="connsiteX5311" fmla="*/ 788584 w 2439037"/>
              <a:gd name="connsiteY5311" fmla="*/ 1605582 h 4271829"/>
              <a:gd name="connsiteX5312" fmla="*/ 759771 w 2439037"/>
              <a:gd name="connsiteY5312" fmla="*/ 1594980 h 4271829"/>
              <a:gd name="connsiteX5313" fmla="*/ 759771 w 2439037"/>
              <a:gd name="connsiteY5313" fmla="*/ 1594228 h 4271829"/>
              <a:gd name="connsiteX5314" fmla="*/ 781222 w 2439037"/>
              <a:gd name="connsiteY5314" fmla="*/ 1554242 h 4271829"/>
              <a:gd name="connsiteX5315" fmla="*/ 839486 w 2439037"/>
              <a:gd name="connsiteY5315" fmla="*/ 1635805 h 4271829"/>
              <a:gd name="connsiteX5316" fmla="*/ 837743 w 2439037"/>
              <a:gd name="connsiteY5316" fmla="*/ 1653083 h 4271829"/>
              <a:gd name="connsiteX5317" fmla="*/ 840314 w 2439037"/>
              <a:gd name="connsiteY5317" fmla="*/ 1656931 h 4271829"/>
              <a:gd name="connsiteX5318" fmla="*/ 844115 w 2439037"/>
              <a:gd name="connsiteY5318" fmla="*/ 1654378 h 4271829"/>
              <a:gd name="connsiteX5319" fmla="*/ 845982 w 2439037"/>
              <a:gd name="connsiteY5319" fmla="*/ 1635909 h 4271829"/>
              <a:gd name="connsiteX5320" fmla="*/ 1033929 w 2439037"/>
              <a:gd name="connsiteY5320" fmla="*/ 1712833 h 4271829"/>
              <a:gd name="connsiteX5321" fmla="*/ 1033929 w 2439037"/>
              <a:gd name="connsiteY5321" fmla="*/ 1742104 h 4271829"/>
              <a:gd name="connsiteX5322" fmla="*/ 1037168 w 2439037"/>
              <a:gd name="connsiteY5322" fmla="*/ 1745352 h 4271829"/>
              <a:gd name="connsiteX5323" fmla="*/ 1067086 w 2439037"/>
              <a:gd name="connsiteY5323" fmla="*/ 1745352 h 4271829"/>
              <a:gd name="connsiteX5324" fmla="*/ 1070314 w 2439037"/>
              <a:gd name="connsiteY5324" fmla="*/ 1742104 h 4271829"/>
              <a:gd name="connsiteX5325" fmla="*/ 1067086 w 2439037"/>
              <a:gd name="connsiteY5325" fmla="*/ 1738903 h 4271829"/>
              <a:gd name="connsiteX5326" fmla="*/ 1042159 w 2439037"/>
              <a:gd name="connsiteY5326" fmla="*/ 1738903 h 4271829"/>
              <a:gd name="connsiteX5327" fmla="*/ 1073744 w 2439037"/>
              <a:gd name="connsiteY5327" fmla="*/ 1680401 h 4271829"/>
              <a:gd name="connsiteX5328" fmla="*/ 1043997 w 2439037"/>
              <a:gd name="connsiteY5328" fmla="*/ 1649378 h 4271829"/>
              <a:gd name="connsiteX5329" fmla="*/ 1039939 w 2439037"/>
              <a:gd name="connsiteY5329" fmla="*/ 1651178 h 4271829"/>
              <a:gd name="connsiteX5330" fmla="*/ 1039835 w 2439037"/>
              <a:gd name="connsiteY5330" fmla="*/ 1651426 h 4271829"/>
              <a:gd name="connsiteX5331" fmla="*/ 1041863 w 2439037"/>
              <a:gd name="connsiteY5331" fmla="*/ 1655474 h 4271829"/>
              <a:gd name="connsiteX5332" fmla="*/ 1067143 w 2439037"/>
              <a:gd name="connsiteY5332" fmla="*/ 1706975 h 4271829"/>
              <a:gd name="connsiteX5333" fmla="*/ 1040387 w 2439037"/>
              <a:gd name="connsiteY5333" fmla="*/ 1732702 h 4271829"/>
              <a:gd name="connsiteX5334" fmla="*/ 1040387 w 2439037"/>
              <a:gd name="connsiteY5334" fmla="*/ 1712633 h 4271829"/>
              <a:gd name="connsiteX5335" fmla="*/ 1037187 w 2439037"/>
              <a:gd name="connsiteY5335" fmla="*/ 1709423 h 4271829"/>
              <a:gd name="connsiteX5336" fmla="*/ 1033929 w 2439037"/>
              <a:gd name="connsiteY5336" fmla="*/ 1712633 h 4271829"/>
              <a:gd name="connsiteX5337" fmla="*/ 974731 w 2439037"/>
              <a:gd name="connsiteY5337" fmla="*/ 1693059 h 4271829"/>
              <a:gd name="connsiteX5338" fmla="*/ 1006411 w 2439037"/>
              <a:gd name="connsiteY5338" fmla="*/ 1740808 h 4271829"/>
              <a:gd name="connsiteX5339" fmla="*/ 1007440 w 2439037"/>
              <a:gd name="connsiteY5339" fmla="*/ 1740808 h 4271829"/>
              <a:gd name="connsiteX5340" fmla="*/ 1010688 w 2439037"/>
              <a:gd name="connsiteY5340" fmla="*/ 1737598 h 4271829"/>
              <a:gd name="connsiteX5341" fmla="*/ 1008536 w 2439037"/>
              <a:gd name="connsiteY5341" fmla="*/ 1734550 h 4271829"/>
              <a:gd name="connsiteX5342" fmla="*/ 983142 w 2439037"/>
              <a:gd name="connsiteY5342" fmla="*/ 1683249 h 4271829"/>
              <a:gd name="connsiteX5343" fmla="*/ 1010002 w 2439037"/>
              <a:gd name="connsiteY5343" fmla="*/ 1657426 h 4271829"/>
              <a:gd name="connsiteX5344" fmla="*/ 1010002 w 2439037"/>
              <a:gd name="connsiteY5344" fmla="*/ 1677448 h 4271829"/>
              <a:gd name="connsiteX5345" fmla="*/ 1013070 w 2439037"/>
              <a:gd name="connsiteY5345" fmla="*/ 1680696 h 4271829"/>
              <a:gd name="connsiteX5346" fmla="*/ 1013231 w 2439037"/>
              <a:gd name="connsiteY5346" fmla="*/ 1680696 h 4271829"/>
              <a:gd name="connsiteX5347" fmla="*/ 1016470 w 2439037"/>
              <a:gd name="connsiteY5347" fmla="*/ 1677448 h 4271829"/>
              <a:gd name="connsiteX5348" fmla="*/ 1016470 w 2439037"/>
              <a:gd name="connsiteY5348" fmla="*/ 1647978 h 4271829"/>
              <a:gd name="connsiteX5349" fmla="*/ 1013231 w 2439037"/>
              <a:gd name="connsiteY5349" fmla="*/ 1644777 h 4271829"/>
              <a:gd name="connsiteX5350" fmla="*/ 983961 w 2439037"/>
              <a:gd name="connsiteY5350" fmla="*/ 1644777 h 4271829"/>
              <a:gd name="connsiteX5351" fmla="*/ 980732 w 2439037"/>
              <a:gd name="connsiteY5351" fmla="*/ 1647978 h 4271829"/>
              <a:gd name="connsiteX5352" fmla="*/ 983761 w 2439037"/>
              <a:gd name="connsiteY5352" fmla="*/ 1651226 h 4271829"/>
              <a:gd name="connsiteX5353" fmla="*/ 983961 w 2439037"/>
              <a:gd name="connsiteY5353" fmla="*/ 1651226 h 4271829"/>
              <a:gd name="connsiteX5354" fmla="*/ 1008336 w 2439037"/>
              <a:gd name="connsiteY5354" fmla="*/ 1651226 h 4271829"/>
              <a:gd name="connsiteX5355" fmla="*/ 974912 w 2439037"/>
              <a:gd name="connsiteY5355" fmla="*/ 1693059 h 4271829"/>
              <a:gd name="connsiteX5356" fmla="*/ 910257 w 2439037"/>
              <a:gd name="connsiteY5356" fmla="*/ 1600686 h 4271829"/>
              <a:gd name="connsiteX5357" fmla="*/ 955310 w 2439037"/>
              <a:gd name="connsiteY5357" fmla="*/ 1627003 h 4271829"/>
              <a:gd name="connsiteX5358" fmla="*/ 958196 w 2439037"/>
              <a:gd name="connsiteY5358" fmla="*/ 1630052 h 4271829"/>
              <a:gd name="connsiteX5359" fmla="*/ 954862 w 2439037"/>
              <a:gd name="connsiteY5359" fmla="*/ 1642072 h 4271829"/>
              <a:gd name="connsiteX5360" fmla="*/ 944813 w 2439037"/>
              <a:gd name="connsiteY5360" fmla="*/ 1657779 h 4271829"/>
              <a:gd name="connsiteX5361" fmla="*/ 935555 w 2439037"/>
              <a:gd name="connsiteY5361" fmla="*/ 1659836 h 4271829"/>
              <a:gd name="connsiteX5362" fmla="*/ 933726 w 2439037"/>
              <a:gd name="connsiteY5362" fmla="*/ 1660932 h 4271829"/>
              <a:gd name="connsiteX5363" fmla="*/ 916638 w 2439037"/>
              <a:gd name="connsiteY5363" fmla="*/ 1682001 h 4271829"/>
              <a:gd name="connsiteX5364" fmla="*/ 910257 w 2439037"/>
              <a:gd name="connsiteY5364" fmla="*/ 1600429 h 4271829"/>
              <a:gd name="connsiteX5365" fmla="*/ 1081601 w 2439037"/>
              <a:gd name="connsiteY5365" fmla="*/ 1635262 h 4271829"/>
              <a:gd name="connsiteX5366" fmla="*/ 1020546 w 2439037"/>
              <a:gd name="connsiteY5366" fmla="*/ 1548136 h 4271829"/>
              <a:gd name="connsiteX5367" fmla="*/ 1015632 w 2439037"/>
              <a:gd name="connsiteY5367" fmla="*/ 1546584 h 4271829"/>
              <a:gd name="connsiteX5368" fmla="*/ 989038 w 2439037"/>
              <a:gd name="connsiteY5368" fmla="*/ 1542583 h 4271829"/>
              <a:gd name="connsiteX5369" fmla="*/ 907475 w 2439037"/>
              <a:gd name="connsiteY5369" fmla="*/ 1591275 h 4271829"/>
              <a:gd name="connsiteX5370" fmla="*/ 904627 w 2439037"/>
              <a:gd name="connsiteY5370" fmla="*/ 1597076 h 4271829"/>
              <a:gd name="connsiteX5371" fmla="*/ 912476 w 2439037"/>
              <a:gd name="connsiteY5371" fmla="*/ 1687411 h 4271829"/>
              <a:gd name="connsiteX5372" fmla="*/ 915057 w 2439037"/>
              <a:gd name="connsiteY5372" fmla="*/ 1691107 h 4271829"/>
              <a:gd name="connsiteX5373" fmla="*/ 962177 w 2439037"/>
              <a:gd name="connsiteY5373" fmla="*/ 1723539 h 4271829"/>
              <a:gd name="connsiteX5374" fmla="*/ 963101 w 2439037"/>
              <a:gd name="connsiteY5374" fmla="*/ 1723539 h 4271829"/>
              <a:gd name="connsiteX5375" fmla="*/ 966130 w 2439037"/>
              <a:gd name="connsiteY5375" fmla="*/ 1721234 h 4271829"/>
              <a:gd name="connsiteX5376" fmla="*/ 964016 w 2439037"/>
              <a:gd name="connsiteY5376" fmla="*/ 1717177 h 4271829"/>
              <a:gd name="connsiteX5377" fmla="*/ 963996 w 2439037"/>
              <a:gd name="connsiteY5377" fmla="*/ 1717177 h 4271829"/>
              <a:gd name="connsiteX5378" fmla="*/ 920134 w 2439037"/>
              <a:gd name="connsiteY5378" fmla="*/ 1686811 h 4271829"/>
              <a:gd name="connsiteX5379" fmla="*/ 937679 w 2439037"/>
              <a:gd name="connsiteY5379" fmla="*/ 1665237 h 4271829"/>
              <a:gd name="connsiteX5380" fmla="*/ 946928 w 2439037"/>
              <a:gd name="connsiteY5380" fmla="*/ 1663237 h 4271829"/>
              <a:gd name="connsiteX5381" fmla="*/ 948128 w 2439037"/>
              <a:gd name="connsiteY5381" fmla="*/ 1662589 h 4271829"/>
              <a:gd name="connsiteX5382" fmla="*/ 960044 w 2439037"/>
              <a:gd name="connsiteY5382" fmla="*/ 1644872 h 4271829"/>
              <a:gd name="connsiteX5383" fmla="*/ 963920 w 2439037"/>
              <a:gd name="connsiteY5383" fmla="*/ 1627204 h 4271829"/>
              <a:gd name="connsiteX5384" fmla="*/ 957548 w 2439037"/>
              <a:gd name="connsiteY5384" fmla="*/ 1620450 h 4271829"/>
              <a:gd name="connsiteX5385" fmla="*/ 912276 w 2439037"/>
              <a:gd name="connsiteY5385" fmla="*/ 1593876 h 4271829"/>
              <a:gd name="connsiteX5386" fmla="*/ 1008431 w 2439037"/>
              <a:gd name="connsiteY5386" fmla="*/ 1550889 h 4271829"/>
              <a:gd name="connsiteX5387" fmla="*/ 988495 w 2439037"/>
              <a:gd name="connsiteY5387" fmla="*/ 1595181 h 4271829"/>
              <a:gd name="connsiteX5388" fmla="*/ 1024509 w 2439037"/>
              <a:gd name="connsiteY5388" fmla="*/ 1610840 h 4271829"/>
              <a:gd name="connsiteX5389" fmla="*/ 1025252 w 2439037"/>
              <a:gd name="connsiteY5389" fmla="*/ 1610840 h 4271829"/>
              <a:gd name="connsiteX5390" fmla="*/ 1027557 w 2439037"/>
              <a:gd name="connsiteY5390" fmla="*/ 1610840 h 4271829"/>
              <a:gd name="connsiteX5391" fmla="*/ 1030700 w 2439037"/>
              <a:gd name="connsiteY5391" fmla="*/ 1616393 h 4271829"/>
              <a:gd name="connsiteX5392" fmla="*/ 1033558 w 2439037"/>
              <a:gd name="connsiteY5392" fmla="*/ 1629404 h 4271829"/>
              <a:gd name="connsiteX5393" fmla="*/ 1036711 w 2439037"/>
              <a:gd name="connsiteY5393" fmla="*/ 1632309 h 4271829"/>
              <a:gd name="connsiteX5394" fmla="*/ 1039568 w 2439037"/>
              <a:gd name="connsiteY5394" fmla="*/ 1628708 h 4271829"/>
              <a:gd name="connsiteX5395" fmla="*/ 1036605 w 2439037"/>
              <a:gd name="connsiteY5395" fmla="*/ 1614945 h 4271829"/>
              <a:gd name="connsiteX5396" fmla="*/ 1030157 w 2439037"/>
              <a:gd name="connsiteY5396" fmla="*/ 1605134 h 4271829"/>
              <a:gd name="connsiteX5397" fmla="*/ 1023232 w 2439037"/>
              <a:gd name="connsiteY5397" fmla="*/ 1604286 h 4271829"/>
              <a:gd name="connsiteX5398" fmla="*/ 994400 w 2439037"/>
              <a:gd name="connsiteY5398" fmla="*/ 1593676 h 4271829"/>
              <a:gd name="connsiteX5399" fmla="*/ 994400 w 2439037"/>
              <a:gd name="connsiteY5399" fmla="*/ 1592923 h 4271829"/>
              <a:gd name="connsiteX5400" fmla="*/ 1015822 w 2439037"/>
              <a:gd name="connsiteY5400" fmla="*/ 1552937 h 4271829"/>
              <a:gd name="connsiteX5401" fmla="*/ 1074125 w 2439037"/>
              <a:gd name="connsiteY5401" fmla="*/ 1634509 h 4271829"/>
              <a:gd name="connsiteX5402" fmla="*/ 1072363 w 2439037"/>
              <a:gd name="connsiteY5402" fmla="*/ 1651778 h 4271829"/>
              <a:gd name="connsiteX5403" fmla="*/ 1074944 w 2439037"/>
              <a:gd name="connsiteY5403" fmla="*/ 1655674 h 4271829"/>
              <a:gd name="connsiteX5404" fmla="*/ 1078716 w 2439037"/>
              <a:gd name="connsiteY5404" fmla="*/ 1653083 h 4271829"/>
              <a:gd name="connsiteX5405" fmla="*/ 1080573 w 2439037"/>
              <a:gd name="connsiteY5405" fmla="*/ 1634614 h 4271829"/>
              <a:gd name="connsiteX5406" fmla="*/ 1269559 w 2439037"/>
              <a:gd name="connsiteY5406" fmla="*/ 1712833 h 4271829"/>
              <a:gd name="connsiteX5407" fmla="*/ 1269559 w 2439037"/>
              <a:gd name="connsiteY5407" fmla="*/ 1742104 h 4271829"/>
              <a:gd name="connsiteX5408" fmla="*/ 1272816 w 2439037"/>
              <a:gd name="connsiteY5408" fmla="*/ 1745352 h 4271829"/>
              <a:gd name="connsiteX5409" fmla="*/ 1302268 w 2439037"/>
              <a:gd name="connsiteY5409" fmla="*/ 1745352 h 4271829"/>
              <a:gd name="connsiteX5410" fmla="*/ 1305497 w 2439037"/>
              <a:gd name="connsiteY5410" fmla="*/ 1742104 h 4271829"/>
              <a:gd name="connsiteX5411" fmla="*/ 1302268 w 2439037"/>
              <a:gd name="connsiteY5411" fmla="*/ 1738903 h 4271829"/>
              <a:gd name="connsiteX5412" fmla="*/ 1277798 w 2439037"/>
              <a:gd name="connsiteY5412" fmla="*/ 1738903 h 4271829"/>
              <a:gd name="connsiteX5413" fmla="*/ 1308592 w 2439037"/>
              <a:gd name="connsiteY5413" fmla="*/ 1679953 h 4271829"/>
              <a:gd name="connsiteX5414" fmla="*/ 1279541 w 2439037"/>
              <a:gd name="connsiteY5414" fmla="*/ 1649721 h 4271829"/>
              <a:gd name="connsiteX5415" fmla="*/ 1275426 w 2439037"/>
              <a:gd name="connsiteY5415" fmla="*/ 1651730 h 4271829"/>
              <a:gd name="connsiteX5416" fmla="*/ 1275397 w 2439037"/>
              <a:gd name="connsiteY5416" fmla="*/ 1651778 h 4271829"/>
              <a:gd name="connsiteX5417" fmla="*/ 1277426 w 2439037"/>
              <a:gd name="connsiteY5417" fmla="*/ 1655836 h 4271829"/>
              <a:gd name="connsiteX5418" fmla="*/ 1302686 w 2439037"/>
              <a:gd name="connsiteY5418" fmla="*/ 1707328 h 4271829"/>
              <a:gd name="connsiteX5419" fmla="*/ 1275940 w 2439037"/>
              <a:gd name="connsiteY5419" fmla="*/ 1733045 h 4271829"/>
              <a:gd name="connsiteX5420" fmla="*/ 1275940 w 2439037"/>
              <a:gd name="connsiteY5420" fmla="*/ 1713033 h 4271829"/>
              <a:gd name="connsiteX5421" fmla="*/ 1272721 w 2439037"/>
              <a:gd name="connsiteY5421" fmla="*/ 1709776 h 4271829"/>
              <a:gd name="connsiteX5422" fmla="*/ 1269492 w 2439037"/>
              <a:gd name="connsiteY5422" fmla="*/ 1712976 h 4271829"/>
              <a:gd name="connsiteX5423" fmla="*/ 1269492 w 2439037"/>
              <a:gd name="connsiteY5423" fmla="*/ 1713033 h 4271829"/>
              <a:gd name="connsiteX5424" fmla="*/ 1210637 w 2439037"/>
              <a:gd name="connsiteY5424" fmla="*/ 1693259 h 4271829"/>
              <a:gd name="connsiteX5425" fmla="*/ 1242317 w 2439037"/>
              <a:gd name="connsiteY5425" fmla="*/ 1741008 h 4271829"/>
              <a:gd name="connsiteX5426" fmla="*/ 1243441 w 2439037"/>
              <a:gd name="connsiteY5426" fmla="*/ 1741008 h 4271829"/>
              <a:gd name="connsiteX5427" fmla="*/ 1246470 w 2439037"/>
              <a:gd name="connsiteY5427" fmla="*/ 1738903 h 4271829"/>
              <a:gd name="connsiteX5428" fmla="*/ 1244451 w 2439037"/>
              <a:gd name="connsiteY5428" fmla="*/ 1734750 h 4271829"/>
              <a:gd name="connsiteX5429" fmla="*/ 1219076 w 2439037"/>
              <a:gd name="connsiteY5429" fmla="*/ 1683449 h 4271829"/>
              <a:gd name="connsiteX5430" fmla="*/ 1245918 w 2439037"/>
              <a:gd name="connsiteY5430" fmla="*/ 1657579 h 4271829"/>
              <a:gd name="connsiteX5431" fmla="*/ 1245918 w 2439037"/>
              <a:gd name="connsiteY5431" fmla="*/ 1677448 h 4271829"/>
              <a:gd name="connsiteX5432" fmla="*/ 1249156 w 2439037"/>
              <a:gd name="connsiteY5432" fmla="*/ 1680696 h 4271829"/>
              <a:gd name="connsiteX5433" fmla="*/ 1252404 w 2439037"/>
              <a:gd name="connsiteY5433" fmla="*/ 1677496 h 4271829"/>
              <a:gd name="connsiteX5434" fmla="*/ 1252404 w 2439037"/>
              <a:gd name="connsiteY5434" fmla="*/ 1677448 h 4271829"/>
              <a:gd name="connsiteX5435" fmla="*/ 1252404 w 2439037"/>
              <a:gd name="connsiteY5435" fmla="*/ 1647978 h 4271829"/>
              <a:gd name="connsiteX5436" fmla="*/ 1249156 w 2439037"/>
              <a:gd name="connsiteY5436" fmla="*/ 1644777 h 4271829"/>
              <a:gd name="connsiteX5437" fmla="*/ 1219685 w 2439037"/>
              <a:gd name="connsiteY5437" fmla="*/ 1644777 h 4271829"/>
              <a:gd name="connsiteX5438" fmla="*/ 1216467 w 2439037"/>
              <a:gd name="connsiteY5438" fmla="*/ 1647978 h 4271829"/>
              <a:gd name="connsiteX5439" fmla="*/ 1219685 w 2439037"/>
              <a:gd name="connsiteY5439" fmla="*/ 1651226 h 4271829"/>
              <a:gd name="connsiteX5440" fmla="*/ 1244165 w 2439037"/>
              <a:gd name="connsiteY5440" fmla="*/ 1651226 h 4271829"/>
              <a:gd name="connsiteX5441" fmla="*/ 1210637 w 2439037"/>
              <a:gd name="connsiteY5441" fmla="*/ 1693059 h 4271829"/>
              <a:gd name="connsiteX5442" fmla="*/ 1145991 w 2439037"/>
              <a:gd name="connsiteY5442" fmla="*/ 1600686 h 4271829"/>
              <a:gd name="connsiteX5443" fmla="*/ 1191044 w 2439037"/>
              <a:gd name="connsiteY5443" fmla="*/ 1627003 h 4271829"/>
              <a:gd name="connsiteX5444" fmla="*/ 1191625 w 2439037"/>
              <a:gd name="connsiteY5444" fmla="*/ 1627003 h 4271829"/>
              <a:gd name="connsiteX5445" fmla="*/ 1194378 w 2439037"/>
              <a:gd name="connsiteY5445" fmla="*/ 1630052 h 4271829"/>
              <a:gd name="connsiteX5446" fmla="*/ 1191044 w 2439037"/>
              <a:gd name="connsiteY5446" fmla="*/ 1642072 h 4271829"/>
              <a:gd name="connsiteX5447" fmla="*/ 1180995 w 2439037"/>
              <a:gd name="connsiteY5447" fmla="*/ 1657779 h 4271829"/>
              <a:gd name="connsiteX5448" fmla="*/ 1171756 w 2439037"/>
              <a:gd name="connsiteY5448" fmla="*/ 1659836 h 4271829"/>
              <a:gd name="connsiteX5449" fmla="*/ 1169994 w 2439037"/>
              <a:gd name="connsiteY5449" fmla="*/ 1660932 h 4271829"/>
              <a:gd name="connsiteX5450" fmla="*/ 1152820 w 2439037"/>
              <a:gd name="connsiteY5450" fmla="*/ 1682001 h 4271829"/>
              <a:gd name="connsiteX5451" fmla="*/ 1146438 w 2439037"/>
              <a:gd name="connsiteY5451" fmla="*/ 1600429 h 4271829"/>
              <a:gd name="connsiteX5452" fmla="*/ 1317888 w 2439037"/>
              <a:gd name="connsiteY5452" fmla="*/ 1635262 h 4271829"/>
              <a:gd name="connsiteX5453" fmla="*/ 1256738 w 2439037"/>
              <a:gd name="connsiteY5453" fmla="*/ 1548136 h 4271829"/>
              <a:gd name="connsiteX5454" fmla="*/ 1251842 w 2439037"/>
              <a:gd name="connsiteY5454" fmla="*/ 1546584 h 4271829"/>
              <a:gd name="connsiteX5455" fmla="*/ 1225219 w 2439037"/>
              <a:gd name="connsiteY5455" fmla="*/ 1542583 h 4271829"/>
              <a:gd name="connsiteX5456" fmla="*/ 1143685 w 2439037"/>
              <a:gd name="connsiteY5456" fmla="*/ 1591275 h 4271829"/>
              <a:gd name="connsiteX5457" fmla="*/ 1140809 w 2439037"/>
              <a:gd name="connsiteY5457" fmla="*/ 1597076 h 4271829"/>
              <a:gd name="connsiteX5458" fmla="*/ 1148658 w 2439037"/>
              <a:gd name="connsiteY5458" fmla="*/ 1687411 h 4271829"/>
              <a:gd name="connsiteX5459" fmla="*/ 1151334 w 2439037"/>
              <a:gd name="connsiteY5459" fmla="*/ 1691107 h 4271829"/>
              <a:gd name="connsiteX5460" fmla="*/ 1198359 w 2439037"/>
              <a:gd name="connsiteY5460" fmla="*/ 1723539 h 4271829"/>
              <a:gd name="connsiteX5461" fmla="*/ 1199283 w 2439037"/>
              <a:gd name="connsiteY5461" fmla="*/ 1723539 h 4271829"/>
              <a:gd name="connsiteX5462" fmla="*/ 1202341 w 2439037"/>
              <a:gd name="connsiteY5462" fmla="*/ 1721234 h 4271829"/>
              <a:gd name="connsiteX5463" fmla="*/ 1200226 w 2439037"/>
              <a:gd name="connsiteY5463" fmla="*/ 1717177 h 4271829"/>
              <a:gd name="connsiteX5464" fmla="*/ 1200198 w 2439037"/>
              <a:gd name="connsiteY5464" fmla="*/ 1717177 h 4271829"/>
              <a:gd name="connsiteX5465" fmla="*/ 1156316 w 2439037"/>
              <a:gd name="connsiteY5465" fmla="*/ 1686811 h 4271829"/>
              <a:gd name="connsiteX5466" fmla="*/ 1173889 w 2439037"/>
              <a:gd name="connsiteY5466" fmla="*/ 1665237 h 4271829"/>
              <a:gd name="connsiteX5467" fmla="*/ 1183567 w 2439037"/>
              <a:gd name="connsiteY5467" fmla="*/ 1663237 h 4271829"/>
              <a:gd name="connsiteX5468" fmla="*/ 1184757 w 2439037"/>
              <a:gd name="connsiteY5468" fmla="*/ 1662589 h 4271829"/>
              <a:gd name="connsiteX5469" fmla="*/ 1196692 w 2439037"/>
              <a:gd name="connsiteY5469" fmla="*/ 1644872 h 4271829"/>
              <a:gd name="connsiteX5470" fmla="*/ 1200579 w 2439037"/>
              <a:gd name="connsiteY5470" fmla="*/ 1627204 h 4271829"/>
              <a:gd name="connsiteX5471" fmla="*/ 1194197 w 2439037"/>
              <a:gd name="connsiteY5471" fmla="*/ 1620450 h 4271829"/>
              <a:gd name="connsiteX5472" fmla="*/ 1148934 w 2439037"/>
              <a:gd name="connsiteY5472" fmla="*/ 1593876 h 4271829"/>
              <a:gd name="connsiteX5473" fmla="*/ 1245089 w 2439037"/>
              <a:gd name="connsiteY5473" fmla="*/ 1550889 h 4271829"/>
              <a:gd name="connsiteX5474" fmla="*/ 1225143 w 2439037"/>
              <a:gd name="connsiteY5474" fmla="*/ 1595181 h 4271829"/>
              <a:gd name="connsiteX5475" fmla="*/ 1261157 w 2439037"/>
              <a:gd name="connsiteY5475" fmla="*/ 1610840 h 4271829"/>
              <a:gd name="connsiteX5476" fmla="*/ 1261920 w 2439037"/>
              <a:gd name="connsiteY5476" fmla="*/ 1610840 h 4271829"/>
              <a:gd name="connsiteX5477" fmla="*/ 1264215 w 2439037"/>
              <a:gd name="connsiteY5477" fmla="*/ 1610840 h 4271829"/>
              <a:gd name="connsiteX5478" fmla="*/ 1267358 w 2439037"/>
              <a:gd name="connsiteY5478" fmla="*/ 1616393 h 4271829"/>
              <a:gd name="connsiteX5479" fmla="*/ 1270216 w 2439037"/>
              <a:gd name="connsiteY5479" fmla="*/ 1629404 h 4271829"/>
              <a:gd name="connsiteX5480" fmla="*/ 1273369 w 2439037"/>
              <a:gd name="connsiteY5480" fmla="*/ 1632309 h 4271829"/>
              <a:gd name="connsiteX5481" fmla="*/ 1276255 w 2439037"/>
              <a:gd name="connsiteY5481" fmla="*/ 1628909 h 4271829"/>
              <a:gd name="connsiteX5482" fmla="*/ 1276226 w 2439037"/>
              <a:gd name="connsiteY5482" fmla="*/ 1628708 h 4271829"/>
              <a:gd name="connsiteX5483" fmla="*/ 1273264 w 2439037"/>
              <a:gd name="connsiteY5483" fmla="*/ 1614945 h 4271829"/>
              <a:gd name="connsiteX5484" fmla="*/ 1266806 w 2439037"/>
              <a:gd name="connsiteY5484" fmla="*/ 1605134 h 4271829"/>
              <a:gd name="connsiteX5485" fmla="*/ 1259881 w 2439037"/>
              <a:gd name="connsiteY5485" fmla="*/ 1604286 h 4271829"/>
              <a:gd name="connsiteX5486" fmla="*/ 1231154 w 2439037"/>
              <a:gd name="connsiteY5486" fmla="*/ 1593676 h 4271829"/>
              <a:gd name="connsiteX5487" fmla="*/ 1231154 w 2439037"/>
              <a:gd name="connsiteY5487" fmla="*/ 1592923 h 4271829"/>
              <a:gd name="connsiteX5488" fmla="*/ 1252480 w 2439037"/>
              <a:gd name="connsiteY5488" fmla="*/ 1552937 h 4271829"/>
              <a:gd name="connsiteX5489" fmla="*/ 1310783 w 2439037"/>
              <a:gd name="connsiteY5489" fmla="*/ 1634509 h 4271829"/>
              <a:gd name="connsiteX5490" fmla="*/ 1309106 w 2439037"/>
              <a:gd name="connsiteY5490" fmla="*/ 1651778 h 4271829"/>
              <a:gd name="connsiteX5491" fmla="*/ 1311107 w 2439037"/>
              <a:gd name="connsiteY5491" fmla="*/ 1655874 h 4271829"/>
              <a:gd name="connsiteX5492" fmla="*/ 1315222 w 2439037"/>
              <a:gd name="connsiteY5492" fmla="*/ 1653873 h 4271829"/>
              <a:gd name="connsiteX5493" fmla="*/ 1315374 w 2439037"/>
              <a:gd name="connsiteY5493" fmla="*/ 1653083 h 4271829"/>
              <a:gd name="connsiteX5494" fmla="*/ 1317327 w 2439037"/>
              <a:gd name="connsiteY5494" fmla="*/ 1634614 h 4271829"/>
              <a:gd name="connsiteX5495" fmla="*/ 1505216 w 2439037"/>
              <a:gd name="connsiteY5495" fmla="*/ 1712833 h 4271829"/>
              <a:gd name="connsiteX5496" fmla="*/ 1505216 w 2439037"/>
              <a:gd name="connsiteY5496" fmla="*/ 1742104 h 4271829"/>
              <a:gd name="connsiteX5497" fmla="*/ 1508446 w 2439037"/>
              <a:gd name="connsiteY5497" fmla="*/ 1745352 h 4271829"/>
              <a:gd name="connsiteX5498" fmla="*/ 1538202 w 2439037"/>
              <a:gd name="connsiteY5498" fmla="*/ 1745352 h 4271829"/>
              <a:gd name="connsiteX5499" fmla="*/ 1541402 w 2439037"/>
              <a:gd name="connsiteY5499" fmla="*/ 1742104 h 4271829"/>
              <a:gd name="connsiteX5500" fmla="*/ 1538202 w 2439037"/>
              <a:gd name="connsiteY5500" fmla="*/ 1738903 h 4271829"/>
              <a:gd name="connsiteX5501" fmla="*/ 1513798 w 2439037"/>
              <a:gd name="connsiteY5501" fmla="*/ 1738903 h 4271829"/>
              <a:gd name="connsiteX5502" fmla="*/ 1545327 w 2439037"/>
              <a:gd name="connsiteY5502" fmla="*/ 1680353 h 4271829"/>
              <a:gd name="connsiteX5503" fmla="*/ 1515551 w 2439037"/>
              <a:gd name="connsiteY5503" fmla="*/ 1649378 h 4271829"/>
              <a:gd name="connsiteX5504" fmla="*/ 1511322 w 2439037"/>
              <a:gd name="connsiteY5504" fmla="*/ 1651130 h 4271829"/>
              <a:gd name="connsiteX5505" fmla="*/ 1513103 w 2439037"/>
              <a:gd name="connsiteY5505" fmla="*/ 1655331 h 4271829"/>
              <a:gd name="connsiteX5506" fmla="*/ 1513427 w 2439037"/>
              <a:gd name="connsiteY5506" fmla="*/ 1655474 h 4271829"/>
              <a:gd name="connsiteX5507" fmla="*/ 1538697 w 2439037"/>
              <a:gd name="connsiteY5507" fmla="*/ 1706975 h 4271829"/>
              <a:gd name="connsiteX5508" fmla="*/ 1511951 w 2439037"/>
              <a:gd name="connsiteY5508" fmla="*/ 1732702 h 4271829"/>
              <a:gd name="connsiteX5509" fmla="*/ 1511951 w 2439037"/>
              <a:gd name="connsiteY5509" fmla="*/ 1712633 h 4271829"/>
              <a:gd name="connsiteX5510" fmla="*/ 1508722 w 2439037"/>
              <a:gd name="connsiteY5510" fmla="*/ 1709423 h 4271829"/>
              <a:gd name="connsiteX5511" fmla="*/ 1505493 w 2439037"/>
              <a:gd name="connsiteY5511" fmla="*/ 1712633 h 4271829"/>
              <a:gd name="connsiteX5512" fmla="*/ 1446647 w 2439037"/>
              <a:gd name="connsiteY5512" fmla="*/ 1692859 h 4271829"/>
              <a:gd name="connsiteX5513" fmla="*/ 1478318 w 2439037"/>
              <a:gd name="connsiteY5513" fmla="*/ 1740646 h 4271829"/>
              <a:gd name="connsiteX5514" fmla="*/ 1479452 w 2439037"/>
              <a:gd name="connsiteY5514" fmla="*/ 1740646 h 4271829"/>
              <a:gd name="connsiteX5515" fmla="*/ 1482500 w 2439037"/>
              <a:gd name="connsiteY5515" fmla="*/ 1738503 h 4271829"/>
              <a:gd name="connsiteX5516" fmla="*/ 1480452 w 2439037"/>
              <a:gd name="connsiteY5516" fmla="*/ 1734350 h 4271829"/>
              <a:gd name="connsiteX5517" fmla="*/ 1455077 w 2439037"/>
              <a:gd name="connsiteY5517" fmla="*/ 1683049 h 4271829"/>
              <a:gd name="connsiteX5518" fmla="*/ 1481928 w 2439037"/>
              <a:gd name="connsiteY5518" fmla="*/ 1657226 h 4271829"/>
              <a:gd name="connsiteX5519" fmla="*/ 1481928 w 2439037"/>
              <a:gd name="connsiteY5519" fmla="*/ 1677448 h 4271829"/>
              <a:gd name="connsiteX5520" fmla="*/ 1485176 w 2439037"/>
              <a:gd name="connsiteY5520" fmla="*/ 1680696 h 4271829"/>
              <a:gd name="connsiteX5521" fmla="*/ 1488405 w 2439037"/>
              <a:gd name="connsiteY5521" fmla="*/ 1677648 h 4271829"/>
              <a:gd name="connsiteX5522" fmla="*/ 1488405 w 2439037"/>
              <a:gd name="connsiteY5522" fmla="*/ 1677448 h 4271829"/>
              <a:gd name="connsiteX5523" fmla="*/ 1488405 w 2439037"/>
              <a:gd name="connsiteY5523" fmla="*/ 1647978 h 4271829"/>
              <a:gd name="connsiteX5524" fmla="*/ 1485176 w 2439037"/>
              <a:gd name="connsiteY5524" fmla="*/ 1644777 h 4271829"/>
              <a:gd name="connsiteX5525" fmla="*/ 1455048 w 2439037"/>
              <a:gd name="connsiteY5525" fmla="*/ 1644777 h 4271829"/>
              <a:gd name="connsiteX5526" fmla="*/ 1451820 w 2439037"/>
              <a:gd name="connsiteY5526" fmla="*/ 1647978 h 4271829"/>
              <a:gd name="connsiteX5527" fmla="*/ 1455048 w 2439037"/>
              <a:gd name="connsiteY5527" fmla="*/ 1651226 h 4271829"/>
              <a:gd name="connsiteX5528" fmla="*/ 1479518 w 2439037"/>
              <a:gd name="connsiteY5528" fmla="*/ 1651226 h 4271829"/>
              <a:gd name="connsiteX5529" fmla="*/ 1446000 w 2439037"/>
              <a:gd name="connsiteY5529" fmla="*/ 1693059 h 4271829"/>
              <a:gd name="connsiteX5530" fmla="*/ 1381334 w 2439037"/>
              <a:gd name="connsiteY5530" fmla="*/ 1600686 h 4271829"/>
              <a:gd name="connsiteX5531" fmla="*/ 1426426 w 2439037"/>
              <a:gd name="connsiteY5531" fmla="*/ 1627003 h 4271829"/>
              <a:gd name="connsiteX5532" fmla="*/ 1426978 w 2439037"/>
              <a:gd name="connsiteY5532" fmla="*/ 1627003 h 4271829"/>
              <a:gd name="connsiteX5533" fmla="*/ 1429759 w 2439037"/>
              <a:gd name="connsiteY5533" fmla="*/ 1630052 h 4271829"/>
              <a:gd name="connsiteX5534" fmla="*/ 1426426 w 2439037"/>
              <a:gd name="connsiteY5534" fmla="*/ 1642072 h 4271829"/>
              <a:gd name="connsiteX5535" fmla="*/ 1416339 w 2439037"/>
              <a:gd name="connsiteY5535" fmla="*/ 1657779 h 4271829"/>
              <a:gd name="connsiteX5536" fmla="*/ 1406661 w 2439037"/>
              <a:gd name="connsiteY5536" fmla="*/ 1659836 h 4271829"/>
              <a:gd name="connsiteX5537" fmla="*/ 1404899 w 2439037"/>
              <a:gd name="connsiteY5537" fmla="*/ 1660932 h 4271829"/>
              <a:gd name="connsiteX5538" fmla="*/ 1387726 w 2439037"/>
              <a:gd name="connsiteY5538" fmla="*/ 1682001 h 4271829"/>
              <a:gd name="connsiteX5539" fmla="*/ 1381334 w 2439037"/>
              <a:gd name="connsiteY5539" fmla="*/ 1600429 h 4271829"/>
              <a:gd name="connsiteX5540" fmla="*/ 1552784 w 2439037"/>
              <a:gd name="connsiteY5540" fmla="*/ 1635262 h 4271829"/>
              <a:gd name="connsiteX5541" fmla="*/ 1491634 w 2439037"/>
              <a:gd name="connsiteY5541" fmla="*/ 1548136 h 4271829"/>
              <a:gd name="connsiteX5542" fmla="*/ 1486729 w 2439037"/>
              <a:gd name="connsiteY5542" fmla="*/ 1546584 h 4271829"/>
              <a:gd name="connsiteX5543" fmla="*/ 1460125 w 2439037"/>
              <a:gd name="connsiteY5543" fmla="*/ 1542583 h 4271829"/>
              <a:gd name="connsiteX5544" fmla="*/ 1378658 w 2439037"/>
              <a:gd name="connsiteY5544" fmla="*/ 1591275 h 4271829"/>
              <a:gd name="connsiteX5545" fmla="*/ 1375715 w 2439037"/>
              <a:gd name="connsiteY5545" fmla="*/ 1597076 h 4271829"/>
              <a:gd name="connsiteX5546" fmla="*/ 1383563 w 2439037"/>
              <a:gd name="connsiteY5546" fmla="*/ 1687411 h 4271829"/>
              <a:gd name="connsiteX5547" fmla="*/ 1386240 w 2439037"/>
              <a:gd name="connsiteY5547" fmla="*/ 1691107 h 4271829"/>
              <a:gd name="connsiteX5548" fmla="*/ 1433255 w 2439037"/>
              <a:gd name="connsiteY5548" fmla="*/ 1723539 h 4271829"/>
              <a:gd name="connsiteX5549" fmla="*/ 1434189 w 2439037"/>
              <a:gd name="connsiteY5549" fmla="*/ 1723539 h 4271829"/>
              <a:gd name="connsiteX5550" fmla="*/ 1437313 w 2439037"/>
              <a:gd name="connsiteY5550" fmla="*/ 1721234 h 4271829"/>
              <a:gd name="connsiteX5551" fmla="*/ 1435112 w 2439037"/>
              <a:gd name="connsiteY5551" fmla="*/ 1717177 h 4271829"/>
              <a:gd name="connsiteX5552" fmla="*/ 1391222 w 2439037"/>
              <a:gd name="connsiteY5552" fmla="*/ 1686811 h 4271829"/>
              <a:gd name="connsiteX5553" fmla="*/ 1408786 w 2439037"/>
              <a:gd name="connsiteY5553" fmla="*/ 1665237 h 4271829"/>
              <a:gd name="connsiteX5554" fmla="*/ 1418025 w 2439037"/>
              <a:gd name="connsiteY5554" fmla="*/ 1663237 h 4271829"/>
              <a:gd name="connsiteX5555" fmla="*/ 1419291 w 2439037"/>
              <a:gd name="connsiteY5555" fmla="*/ 1662589 h 4271829"/>
              <a:gd name="connsiteX5556" fmla="*/ 1431121 w 2439037"/>
              <a:gd name="connsiteY5556" fmla="*/ 1644872 h 4271829"/>
              <a:gd name="connsiteX5557" fmla="*/ 1435008 w 2439037"/>
              <a:gd name="connsiteY5557" fmla="*/ 1627204 h 4271829"/>
              <a:gd name="connsiteX5558" fmla="*/ 1428626 w 2439037"/>
              <a:gd name="connsiteY5558" fmla="*/ 1620450 h 4271829"/>
              <a:gd name="connsiteX5559" fmla="*/ 1383363 w 2439037"/>
              <a:gd name="connsiteY5559" fmla="*/ 1593876 h 4271829"/>
              <a:gd name="connsiteX5560" fmla="*/ 1479623 w 2439037"/>
              <a:gd name="connsiteY5560" fmla="*/ 1550889 h 4271829"/>
              <a:gd name="connsiteX5561" fmla="*/ 1459582 w 2439037"/>
              <a:gd name="connsiteY5561" fmla="*/ 1595181 h 4271829"/>
              <a:gd name="connsiteX5562" fmla="*/ 1495615 w 2439037"/>
              <a:gd name="connsiteY5562" fmla="*/ 1610840 h 4271829"/>
              <a:gd name="connsiteX5563" fmla="*/ 1496434 w 2439037"/>
              <a:gd name="connsiteY5563" fmla="*/ 1610840 h 4271829"/>
              <a:gd name="connsiteX5564" fmla="*/ 1498663 w 2439037"/>
              <a:gd name="connsiteY5564" fmla="*/ 1610840 h 4271829"/>
              <a:gd name="connsiteX5565" fmla="*/ 1501787 w 2439037"/>
              <a:gd name="connsiteY5565" fmla="*/ 1616393 h 4271829"/>
              <a:gd name="connsiteX5566" fmla="*/ 1504645 w 2439037"/>
              <a:gd name="connsiteY5566" fmla="*/ 1629404 h 4271829"/>
              <a:gd name="connsiteX5567" fmla="*/ 1507903 w 2439037"/>
              <a:gd name="connsiteY5567" fmla="*/ 1632309 h 4271829"/>
              <a:gd name="connsiteX5568" fmla="*/ 1510751 w 2439037"/>
              <a:gd name="connsiteY5568" fmla="*/ 1628708 h 4271829"/>
              <a:gd name="connsiteX5569" fmla="*/ 1507693 w 2439037"/>
              <a:gd name="connsiteY5569" fmla="*/ 1614945 h 4271829"/>
              <a:gd name="connsiteX5570" fmla="*/ 1501244 w 2439037"/>
              <a:gd name="connsiteY5570" fmla="*/ 1605134 h 4271829"/>
              <a:gd name="connsiteX5571" fmla="*/ 1494415 w 2439037"/>
              <a:gd name="connsiteY5571" fmla="*/ 1604286 h 4271829"/>
              <a:gd name="connsiteX5572" fmla="*/ 1465583 w 2439037"/>
              <a:gd name="connsiteY5572" fmla="*/ 1593676 h 4271829"/>
              <a:gd name="connsiteX5573" fmla="*/ 1465583 w 2439037"/>
              <a:gd name="connsiteY5573" fmla="*/ 1592923 h 4271829"/>
              <a:gd name="connsiteX5574" fmla="*/ 1486928 w 2439037"/>
              <a:gd name="connsiteY5574" fmla="*/ 1552937 h 4271829"/>
              <a:gd name="connsiteX5575" fmla="*/ 1545307 w 2439037"/>
              <a:gd name="connsiteY5575" fmla="*/ 1634509 h 4271829"/>
              <a:gd name="connsiteX5576" fmla="*/ 1543555 w 2439037"/>
              <a:gd name="connsiteY5576" fmla="*/ 1651778 h 4271829"/>
              <a:gd name="connsiteX5577" fmla="*/ 1545984 w 2439037"/>
              <a:gd name="connsiteY5577" fmla="*/ 1655626 h 4271829"/>
              <a:gd name="connsiteX5578" fmla="*/ 1546031 w 2439037"/>
              <a:gd name="connsiteY5578" fmla="*/ 1655674 h 4271829"/>
              <a:gd name="connsiteX5579" fmla="*/ 1549908 w 2439037"/>
              <a:gd name="connsiteY5579" fmla="*/ 1653083 h 4271829"/>
              <a:gd name="connsiteX5580" fmla="*/ 1551746 w 2439037"/>
              <a:gd name="connsiteY5580" fmla="*/ 1634614 h 4271829"/>
              <a:gd name="connsiteX5581" fmla="*/ 1740855 w 2439037"/>
              <a:gd name="connsiteY5581" fmla="*/ 1712833 h 4271829"/>
              <a:gd name="connsiteX5582" fmla="*/ 1740855 w 2439037"/>
              <a:gd name="connsiteY5582" fmla="*/ 1742104 h 4271829"/>
              <a:gd name="connsiteX5583" fmla="*/ 1744084 w 2439037"/>
              <a:gd name="connsiteY5583" fmla="*/ 1745352 h 4271829"/>
              <a:gd name="connsiteX5584" fmla="*/ 1773555 w 2439037"/>
              <a:gd name="connsiteY5584" fmla="*/ 1745352 h 4271829"/>
              <a:gd name="connsiteX5585" fmla="*/ 1776774 w 2439037"/>
              <a:gd name="connsiteY5585" fmla="*/ 1742104 h 4271829"/>
              <a:gd name="connsiteX5586" fmla="*/ 1773555 w 2439037"/>
              <a:gd name="connsiteY5586" fmla="*/ 1738903 h 4271829"/>
              <a:gd name="connsiteX5587" fmla="*/ 1749161 w 2439037"/>
              <a:gd name="connsiteY5587" fmla="*/ 1738903 h 4271829"/>
              <a:gd name="connsiteX5588" fmla="*/ 1779756 w 2439037"/>
              <a:gd name="connsiteY5588" fmla="*/ 1679848 h 4271829"/>
              <a:gd name="connsiteX5589" fmla="*/ 1750628 w 2439037"/>
              <a:gd name="connsiteY5589" fmla="*/ 1649721 h 4271829"/>
              <a:gd name="connsiteX5590" fmla="*/ 1746618 w 2439037"/>
              <a:gd name="connsiteY5590" fmla="*/ 1651978 h 4271829"/>
              <a:gd name="connsiteX5591" fmla="*/ 1748504 w 2439037"/>
              <a:gd name="connsiteY5591" fmla="*/ 1655836 h 4271829"/>
              <a:gd name="connsiteX5592" fmla="*/ 1773774 w 2439037"/>
              <a:gd name="connsiteY5592" fmla="*/ 1707328 h 4271829"/>
              <a:gd name="connsiteX5593" fmla="*/ 1747018 w 2439037"/>
              <a:gd name="connsiteY5593" fmla="*/ 1733045 h 4271829"/>
              <a:gd name="connsiteX5594" fmla="*/ 1747018 w 2439037"/>
              <a:gd name="connsiteY5594" fmla="*/ 1713033 h 4271829"/>
              <a:gd name="connsiteX5595" fmla="*/ 1743799 w 2439037"/>
              <a:gd name="connsiteY5595" fmla="*/ 1709776 h 4271829"/>
              <a:gd name="connsiteX5596" fmla="*/ 1740570 w 2439037"/>
              <a:gd name="connsiteY5596" fmla="*/ 1713033 h 4271829"/>
              <a:gd name="connsiteX5597" fmla="*/ 1681829 w 2439037"/>
              <a:gd name="connsiteY5597" fmla="*/ 1693259 h 4271829"/>
              <a:gd name="connsiteX5598" fmla="*/ 1713500 w 2439037"/>
              <a:gd name="connsiteY5598" fmla="*/ 1741008 h 4271829"/>
              <a:gd name="connsiteX5599" fmla="*/ 1714529 w 2439037"/>
              <a:gd name="connsiteY5599" fmla="*/ 1741008 h 4271829"/>
              <a:gd name="connsiteX5600" fmla="*/ 1717710 w 2439037"/>
              <a:gd name="connsiteY5600" fmla="*/ 1737703 h 4271829"/>
              <a:gd name="connsiteX5601" fmla="*/ 1715528 w 2439037"/>
              <a:gd name="connsiteY5601" fmla="*/ 1734750 h 4271829"/>
              <a:gd name="connsiteX5602" fmla="*/ 1690154 w 2439037"/>
              <a:gd name="connsiteY5602" fmla="*/ 1683449 h 4271829"/>
              <a:gd name="connsiteX5603" fmla="*/ 1717005 w 2439037"/>
              <a:gd name="connsiteY5603" fmla="*/ 1657579 h 4271829"/>
              <a:gd name="connsiteX5604" fmla="*/ 1717005 w 2439037"/>
              <a:gd name="connsiteY5604" fmla="*/ 1677448 h 4271829"/>
              <a:gd name="connsiteX5605" fmla="*/ 1720263 w 2439037"/>
              <a:gd name="connsiteY5605" fmla="*/ 1680696 h 4271829"/>
              <a:gd name="connsiteX5606" fmla="*/ 1723482 w 2439037"/>
              <a:gd name="connsiteY5606" fmla="*/ 1677648 h 4271829"/>
              <a:gd name="connsiteX5607" fmla="*/ 1723482 w 2439037"/>
              <a:gd name="connsiteY5607" fmla="*/ 1677448 h 4271829"/>
              <a:gd name="connsiteX5608" fmla="*/ 1723482 w 2439037"/>
              <a:gd name="connsiteY5608" fmla="*/ 1647978 h 4271829"/>
              <a:gd name="connsiteX5609" fmla="*/ 1720263 w 2439037"/>
              <a:gd name="connsiteY5609" fmla="*/ 1644777 h 4271829"/>
              <a:gd name="connsiteX5610" fmla="*/ 1690783 w 2439037"/>
              <a:gd name="connsiteY5610" fmla="*/ 1644777 h 4271829"/>
              <a:gd name="connsiteX5611" fmla="*/ 1687553 w 2439037"/>
              <a:gd name="connsiteY5611" fmla="*/ 1647978 h 4271829"/>
              <a:gd name="connsiteX5612" fmla="*/ 1690783 w 2439037"/>
              <a:gd name="connsiteY5612" fmla="*/ 1651226 h 4271829"/>
              <a:gd name="connsiteX5613" fmla="*/ 1715252 w 2439037"/>
              <a:gd name="connsiteY5613" fmla="*/ 1651226 h 4271829"/>
              <a:gd name="connsiteX5614" fmla="*/ 1681829 w 2439037"/>
              <a:gd name="connsiteY5614" fmla="*/ 1693059 h 4271829"/>
              <a:gd name="connsiteX5615" fmla="*/ 1617173 w 2439037"/>
              <a:gd name="connsiteY5615" fmla="*/ 1600686 h 4271829"/>
              <a:gd name="connsiteX5616" fmla="*/ 1662236 w 2439037"/>
              <a:gd name="connsiteY5616" fmla="*/ 1627003 h 4271829"/>
              <a:gd name="connsiteX5617" fmla="*/ 1662808 w 2439037"/>
              <a:gd name="connsiteY5617" fmla="*/ 1627003 h 4271829"/>
              <a:gd name="connsiteX5618" fmla="*/ 1665561 w 2439037"/>
              <a:gd name="connsiteY5618" fmla="*/ 1630052 h 4271829"/>
              <a:gd name="connsiteX5619" fmla="*/ 1662332 w 2439037"/>
              <a:gd name="connsiteY5619" fmla="*/ 1642072 h 4271829"/>
              <a:gd name="connsiteX5620" fmla="*/ 1652168 w 2439037"/>
              <a:gd name="connsiteY5620" fmla="*/ 1657779 h 4271829"/>
              <a:gd name="connsiteX5621" fmla="*/ 1642939 w 2439037"/>
              <a:gd name="connsiteY5621" fmla="*/ 1659836 h 4271829"/>
              <a:gd name="connsiteX5622" fmla="*/ 1641081 w 2439037"/>
              <a:gd name="connsiteY5622" fmla="*/ 1660932 h 4271829"/>
              <a:gd name="connsiteX5623" fmla="*/ 1623898 w 2439037"/>
              <a:gd name="connsiteY5623" fmla="*/ 1682001 h 4271829"/>
              <a:gd name="connsiteX5624" fmla="*/ 1617545 w 2439037"/>
              <a:gd name="connsiteY5624" fmla="*/ 1600429 h 4271829"/>
              <a:gd name="connsiteX5625" fmla="*/ 1788966 w 2439037"/>
              <a:gd name="connsiteY5625" fmla="*/ 1635262 h 4271829"/>
              <a:gd name="connsiteX5626" fmla="*/ 1727816 w 2439037"/>
              <a:gd name="connsiteY5626" fmla="*/ 1548136 h 4271829"/>
              <a:gd name="connsiteX5627" fmla="*/ 1722939 w 2439037"/>
              <a:gd name="connsiteY5627" fmla="*/ 1546584 h 4271829"/>
              <a:gd name="connsiteX5628" fmla="*/ 1696335 w 2439037"/>
              <a:gd name="connsiteY5628" fmla="*/ 1542583 h 4271829"/>
              <a:gd name="connsiteX5629" fmla="*/ 1614859 w 2439037"/>
              <a:gd name="connsiteY5629" fmla="*/ 1591275 h 4271829"/>
              <a:gd name="connsiteX5630" fmla="*/ 1611887 w 2439037"/>
              <a:gd name="connsiteY5630" fmla="*/ 1597076 h 4271829"/>
              <a:gd name="connsiteX5631" fmla="*/ 1603686 w 2439037"/>
              <a:gd name="connsiteY5631" fmla="*/ 1635262 h 4271829"/>
              <a:gd name="connsiteX5632" fmla="*/ 1619841 w 2439037"/>
              <a:gd name="connsiteY5632" fmla="*/ 1687411 h 4271829"/>
              <a:gd name="connsiteX5633" fmla="*/ 1622412 w 2439037"/>
              <a:gd name="connsiteY5633" fmla="*/ 1691107 h 4271829"/>
              <a:gd name="connsiteX5634" fmla="*/ 1669437 w 2439037"/>
              <a:gd name="connsiteY5634" fmla="*/ 1723539 h 4271829"/>
              <a:gd name="connsiteX5635" fmla="*/ 1670361 w 2439037"/>
              <a:gd name="connsiteY5635" fmla="*/ 1723539 h 4271829"/>
              <a:gd name="connsiteX5636" fmla="*/ 1673514 w 2439037"/>
              <a:gd name="connsiteY5636" fmla="*/ 1721234 h 4271829"/>
              <a:gd name="connsiteX5637" fmla="*/ 1671275 w 2439037"/>
              <a:gd name="connsiteY5637" fmla="*/ 1717177 h 4271829"/>
              <a:gd name="connsiteX5638" fmla="*/ 1627432 w 2439037"/>
              <a:gd name="connsiteY5638" fmla="*/ 1686811 h 4271829"/>
              <a:gd name="connsiteX5639" fmla="*/ 1644968 w 2439037"/>
              <a:gd name="connsiteY5639" fmla="*/ 1665237 h 4271829"/>
              <a:gd name="connsiteX5640" fmla="*/ 1654673 w 2439037"/>
              <a:gd name="connsiteY5640" fmla="*/ 1663237 h 4271829"/>
              <a:gd name="connsiteX5641" fmla="*/ 1655950 w 2439037"/>
              <a:gd name="connsiteY5641" fmla="*/ 1662589 h 4271829"/>
              <a:gd name="connsiteX5642" fmla="*/ 1667790 w 2439037"/>
              <a:gd name="connsiteY5642" fmla="*/ 1644872 h 4271829"/>
              <a:gd name="connsiteX5643" fmla="*/ 1671666 w 2439037"/>
              <a:gd name="connsiteY5643" fmla="*/ 1627204 h 4271829"/>
              <a:gd name="connsiteX5644" fmla="*/ 1665275 w 2439037"/>
              <a:gd name="connsiteY5644" fmla="*/ 1620450 h 4271829"/>
              <a:gd name="connsiteX5645" fmla="*/ 1620012 w 2439037"/>
              <a:gd name="connsiteY5645" fmla="*/ 1593876 h 4271829"/>
              <a:gd name="connsiteX5646" fmla="*/ 1716281 w 2439037"/>
              <a:gd name="connsiteY5646" fmla="*/ 1550889 h 4271829"/>
              <a:gd name="connsiteX5647" fmla="*/ 1696335 w 2439037"/>
              <a:gd name="connsiteY5647" fmla="*/ 1595181 h 4271829"/>
              <a:gd name="connsiteX5648" fmla="*/ 1732264 w 2439037"/>
              <a:gd name="connsiteY5648" fmla="*/ 1610840 h 4271829"/>
              <a:gd name="connsiteX5649" fmla="*/ 1733093 w 2439037"/>
              <a:gd name="connsiteY5649" fmla="*/ 1610840 h 4271829"/>
              <a:gd name="connsiteX5650" fmla="*/ 1735302 w 2439037"/>
              <a:gd name="connsiteY5650" fmla="*/ 1610840 h 4271829"/>
              <a:gd name="connsiteX5651" fmla="*/ 1738446 w 2439037"/>
              <a:gd name="connsiteY5651" fmla="*/ 1616393 h 4271829"/>
              <a:gd name="connsiteX5652" fmla="*/ 1741303 w 2439037"/>
              <a:gd name="connsiteY5652" fmla="*/ 1629404 h 4271829"/>
              <a:gd name="connsiteX5653" fmla="*/ 1744551 w 2439037"/>
              <a:gd name="connsiteY5653" fmla="*/ 1632309 h 4271829"/>
              <a:gd name="connsiteX5654" fmla="*/ 1747399 w 2439037"/>
              <a:gd name="connsiteY5654" fmla="*/ 1628708 h 4271829"/>
              <a:gd name="connsiteX5655" fmla="*/ 1744351 w 2439037"/>
              <a:gd name="connsiteY5655" fmla="*/ 1614945 h 4271829"/>
              <a:gd name="connsiteX5656" fmla="*/ 1737893 w 2439037"/>
              <a:gd name="connsiteY5656" fmla="*/ 1605134 h 4271829"/>
              <a:gd name="connsiteX5657" fmla="*/ 1731073 w 2439037"/>
              <a:gd name="connsiteY5657" fmla="*/ 1604286 h 4271829"/>
              <a:gd name="connsiteX5658" fmla="*/ 1702232 w 2439037"/>
              <a:gd name="connsiteY5658" fmla="*/ 1593676 h 4271829"/>
              <a:gd name="connsiteX5659" fmla="*/ 1702232 w 2439037"/>
              <a:gd name="connsiteY5659" fmla="*/ 1592923 h 4271829"/>
              <a:gd name="connsiteX5660" fmla="*/ 1723587 w 2439037"/>
              <a:gd name="connsiteY5660" fmla="*/ 1552937 h 4271829"/>
              <a:gd name="connsiteX5661" fmla="*/ 1781947 w 2439037"/>
              <a:gd name="connsiteY5661" fmla="*/ 1634509 h 4271829"/>
              <a:gd name="connsiteX5662" fmla="*/ 1780204 w 2439037"/>
              <a:gd name="connsiteY5662" fmla="*/ 1651778 h 4271829"/>
              <a:gd name="connsiteX5663" fmla="*/ 1782642 w 2439037"/>
              <a:gd name="connsiteY5663" fmla="*/ 1655626 h 4271829"/>
              <a:gd name="connsiteX5664" fmla="*/ 1782690 w 2439037"/>
              <a:gd name="connsiteY5664" fmla="*/ 1655674 h 4271829"/>
              <a:gd name="connsiteX5665" fmla="*/ 1786566 w 2439037"/>
              <a:gd name="connsiteY5665" fmla="*/ 1653083 h 4271829"/>
              <a:gd name="connsiteX5666" fmla="*/ 1788414 w 2439037"/>
              <a:gd name="connsiteY5666" fmla="*/ 1634614 h 4271829"/>
              <a:gd name="connsiteX5667" fmla="*/ 1976580 w 2439037"/>
              <a:gd name="connsiteY5667" fmla="*/ 1712833 h 4271829"/>
              <a:gd name="connsiteX5668" fmla="*/ 1976580 w 2439037"/>
              <a:gd name="connsiteY5668" fmla="*/ 1742104 h 4271829"/>
              <a:gd name="connsiteX5669" fmla="*/ 1979809 w 2439037"/>
              <a:gd name="connsiteY5669" fmla="*/ 1745352 h 4271829"/>
              <a:gd name="connsiteX5670" fmla="*/ 2009280 w 2439037"/>
              <a:gd name="connsiteY5670" fmla="*/ 1745352 h 4271829"/>
              <a:gd name="connsiteX5671" fmla="*/ 2012509 w 2439037"/>
              <a:gd name="connsiteY5671" fmla="*/ 1742104 h 4271829"/>
              <a:gd name="connsiteX5672" fmla="*/ 2009280 w 2439037"/>
              <a:gd name="connsiteY5672" fmla="*/ 1738903 h 4271829"/>
              <a:gd name="connsiteX5673" fmla="*/ 1984781 w 2439037"/>
              <a:gd name="connsiteY5673" fmla="*/ 1738903 h 4271829"/>
              <a:gd name="connsiteX5674" fmla="*/ 2016337 w 2439037"/>
              <a:gd name="connsiteY5674" fmla="*/ 1680353 h 4271829"/>
              <a:gd name="connsiteX5675" fmla="*/ 1986563 w 2439037"/>
              <a:gd name="connsiteY5675" fmla="*/ 1649378 h 4271829"/>
              <a:gd name="connsiteX5676" fmla="*/ 1982705 w 2439037"/>
              <a:gd name="connsiteY5676" fmla="*/ 1651873 h 4271829"/>
              <a:gd name="connsiteX5677" fmla="*/ 1984514 w 2439037"/>
              <a:gd name="connsiteY5677" fmla="*/ 1655474 h 4271829"/>
              <a:gd name="connsiteX5678" fmla="*/ 2009784 w 2439037"/>
              <a:gd name="connsiteY5678" fmla="*/ 1706975 h 4271829"/>
              <a:gd name="connsiteX5679" fmla="*/ 1983028 w 2439037"/>
              <a:gd name="connsiteY5679" fmla="*/ 1732702 h 4271829"/>
              <a:gd name="connsiteX5680" fmla="*/ 1983028 w 2439037"/>
              <a:gd name="connsiteY5680" fmla="*/ 1712633 h 4271829"/>
              <a:gd name="connsiteX5681" fmla="*/ 1979809 w 2439037"/>
              <a:gd name="connsiteY5681" fmla="*/ 1709423 h 4271829"/>
              <a:gd name="connsiteX5682" fmla="*/ 1976580 w 2439037"/>
              <a:gd name="connsiteY5682" fmla="*/ 1712633 h 4271829"/>
              <a:gd name="connsiteX5683" fmla="*/ 1917725 w 2439037"/>
              <a:gd name="connsiteY5683" fmla="*/ 1692859 h 4271829"/>
              <a:gd name="connsiteX5684" fmla="*/ 1949434 w 2439037"/>
              <a:gd name="connsiteY5684" fmla="*/ 1740646 h 4271829"/>
              <a:gd name="connsiteX5685" fmla="*/ 1950434 w 2439037"/>
              <a:gd name="connsiteY5685" fmla="*/ 1740646 h 4271829"/>
              <a:gd name="connsiteX5686" fmla="*/ 1953606 w 2439037"/>
              <a:gd name="connsiteY5686" fmla="*/ 1737351 h 4271829"/>
              <a:gd name="connsiteX5687" fmla="*/ 1951453 w 2439037"/>
              <a:gd name="connsiteY5687" fmla="*/ 1734350 h 4271829"/>
              <a:gd name="connsiteX5688" fmla="*/ 1926384 w 2439037"/>
              <a:gd name="connsiteY5688" fmla="*/ 1682801 h 4271829"/>
              <a:gd name="connsiteX5689" fmla="*/ 1952930 w 2439037"/>
              <a:gd name="connsiteY5689" fmla="*/ 1657226 h 4271829"/>
              <a:gd name="connsiteX5690" fmla="*/ 1952930 w 2439037"/>
              <a:gd name="connsiteY5690" fmla="*/ 1677448 h 4271829"/>
              <a:gd name="connsiteX5691" fmla="*/ 1956149 w 2439037"/>
              <a:gd name="connsiteY5691" fmla="*/ 1680696 h 4271829"/>
              <a:gd name="connsiteX5692" fmla="*/ 1959387 w 2439037"/>
              <a:gd name="connsiteY5692" fmla="*/ 1677648 h 4271829"/>
              <a:gd name="connsiteX5693" fmla="*/ 1959387 w 2439037"/>
              <a:gd name="connsiteY5693" fmla="*/ 1677448 h 4271829"/>
              <a:gd name="connsiteX5694" fmla="*/ 1959387 w 2439037"/>
              <a:gd name="connsiteY5694" fmla="*/ 1647978 h 4271829"/>
              <a:gd name="connsiteX5695" fmla="*/ 1956149 w 2439037"/>
              <a:gd name="connsiteY5695" fmla="*/ 1644777 h 4271829"/>
              <a:gd name="connsiteX5696" fmla="*/ 1926784 w 2439037"/>
              <a:gd name="connsiteY5696" fmla="*/ 1644777 h 4271829"/>
              <a:gd name="connsiteX5697" fmla="*/ 1923450 w 2439037"/>
              <a:gd name="connsiteY5697" fmla="*/ 1647978 h 4271829"/>
              <a:gd name="connsiteX5698" fmla="*/ 1926688 w 2439037"/>
              <a:gd name="connsiteY5698" fmla="*/ 1651226 h 4271829"/>
              <a:gd name="connsiteX5699" fmla="*/ 1926784 w 2439037"/>
              <a:gd name="connsiteY5699" fmla="*/ 1651226 h 4271829"/>
              <a:gd name="connsiteX5700" fmla="*/ 1951187 w 2439037"/>
              <a:gd name="connsiteY5700" fmla="*/ 1651226 h 4271829"/>
              <a:gd name="connsiteX5701" fmla="*/ 1917725 w 2439037"/>
              <a:gd name="connsiteY5701" fmla="*/ 1693059 h 4271829"/>
              <a:gd name="connsiteX5702" fmla="*/ 1853070 w 2439037"/>
              <a:gd name="connsiteY5702" fmla="*/ 1600686 h 4271829"/>
              <a:gd name="connsiteX5703" fmla="*/ 1898056 w 2439037"/>
              <a:gd name="connsiteY5703" fmla="*/ 1627003 h 4271829"/>
              <a:gd name="connsiteX5704" fmla="*/ 1898609 w 2439037"/>
              <a:gd name="connsiteY5704" fmla="*/ 1627003 h 4271829"/>
              <a:gd name="connsiteX5705" fmla="*/ 1901485 w 2439037"/>
              <a:gd name="connsiteY5705" fmla="*/ 1630052 h 4271829"/>
              <a:gd name="connsiteX5706" fmla="*/ 1898161 w 2439037"/>
              <a:gd name="connsiteY5706" fmla="*/ 1642072 h 4271829"/>
              <a:gd name="connsiteX5707" fmla="*/ 1888007 w 2439037"/>
              <a:gd name="connsiteY5707" fmla="*/ 1657779 h 4271829"/>
              <a:gd name="connsiteX5708" fmla="*/ 1878739 w 2439037"/>
              <a:gd name="connsiteY5708" fmla="*/ 1659836 h 4271829"/>
              <a:gd name="connsiteX5709" fmla="*/ 1876910 w 2439037"/>
              <a:gd name="connsiteY5709" fmla="*/ 1660932 h 4271829"/>
              <a:gd name="connsiteX5710" fmla="*/ 1859728 w 2439037"/>
              <a:gd name="connsiteY5710" fmla="*/ 1682001 h 4271829"/>
              <a:gd name="connsiteX5711" fmla="*/ 1845964 w 2439037"/>
              <a:gd name="connsiteY5711" fmla="*/ 1635262 h 4271829"/>
              <a:gd name="connsiteX5712" fmla="*/ 1853441 w 2439037"/>
              <a:gd name="connsiteY5712" fmla="*/ 1600429 h 4271829"/>
              <a:gd name="connsiteX5713" fmla="*/ 2024796 w 2439037"/>
              <a:gd name="connsiteY5713" fmla="*/ 1635262 h 4271829"/>
              <a:gd name="connsiteX5714" fmla="*/ 1963741 w 2439037"/>
              <a:gd name="connsiteY5714" fmla="*/ 1548136 h 4271829"/>
              <a:gd name="connsiteX5715" fmla="*/ 1958740 w 2439037"/>
              <a:gd name="connsiteY5715" fmla="*/ 1546584 h 4271829"/>
              <a:gd name="connsiteX5716" fmla="*/ 1932137 w 2439037"/>
              <a:gd name="connsiteY5716" fmla="*/ 1542583 h 4271829"/>
              <a:gd name="connsiteX5717" fmla="*/ 1850669 w 2439037"/>
              <a:gd name="connsiteY5717" fmla="*/ 1591275 h 4271829"/>
              <a:gd name="connsiteX5718" fmla="*/ 1847822 w 2439037"/>
              <a:gd name="connsiteY5718" fmla="*/ 1597076 h 4271829"/>
              <a:gd name="connsiteX5719" fmla="*/ 1839516 w 2439037"/>
              <a:gd name="connsiteY5719" fmla="*/ 1635262 h 4271829"/>
              <a:gd name="connsiteX5720" fmla="*/ 1855670 w 2439037"/>
              <a:gd name="connsiteY5720" fmla="*/ 1687411 h 4271829"/>
              <a:gd name="connsiteX5721" fmla="*/ 1858251 w 2439037"/>
              <a:gd name="connsiteY5721" fmla="*/ 1691107 h 4271829"/>
              <a:gd name="connsiteX5722" fmla="*/ 1905266 w 2439037"/>
              <a:gd name="connsiteY5722" fmla="*/ 1723539 h 4271829"/>
              <a:gd name="connsiteX5723" fmla="*/ 1906191 w 2439037"/>
              <a:gd name="connsiteY5723" fmla="*/ 1723539 h 4271829"/>
              <a:gd name="connsiteX5724" fmla="*/ 1909324 w 2439037"/>
              <a:gd name="connsiteY5724" fmla="*/ 1721234 h 4271829"/>
              <a:gd name="connsiteX5725" fmla="*/ 1907114 w 2439037"/>
              <a:gd name="connsiteY5725" fmla="*/ 1717177 h 4271829"/>
              <a:gd name="connsiteX5726" fmla="*/ 1863233 w 2439037"/>
              <a:gd name="connsiteY5726" fmla="*/ 1686811 h 4271829"/>
              <a:gd name="connsiteX5727" fmla="*/ 1880873 w 2439037"/>
              <a:gd name="connsiteY5727" fmla="*/ 1665237 h 4271829"/>
              <a:gd name="connsiteX5728" fmla="*/ 1890131 w 2439037"/>
              <a:gd name="connsiteY5728" fmla="*/ 1663237 h 4271829"/>
              <a:gd name="connsiteX5729" fmla="*/ 1891408 w 2439037"/>
              <a:gd name="connsiteY5729" fmla="*/ 1662589 h 4271829"/>
              <a:gd name="connsiteX5730" fmla="*/ 1903238 w 2439037"/>
              <a:gd name="connsiteY5730" fmla="*/ 1644872 h 4271829"/>
              <a:gd name="connsiteX5731" fmla="*/ 1907114 w 2439037"/>
              <a:gd name="connsiteY5731" fmla="*/ 1627204 h 4271829"/>
              <a:gd name="connsiteX5732" fmla="*/ 1900742 w 2439037"/>
              <a:gd name="connsiteY5732" fmla="*/ 1620450 h 4271829"/>
              <a:gd name="connsiteX5733" fmla="*/ 1855470 w 2439037"/>
              <a:gd name="connsiteY5733" fmla="*/ 1593876 h 4271829"/>
              <a:gd name="connsiteX5734" fmla="*/ 1951730 w 2439037"/>
              <a:gd name="connsiteY5734" fmla="*/ 1550889 h 4271829"/>
              <a:gd name="connsiteX5735" fmla="*/ 1931784 w 2439037"/>
              <a:gd name="connsiteY5735" fmla="*/ 1595181 h 4271829"/>
              <a:gd name="connsiteX5736" fmla="*/ 1967798 w 2439037"/>
              <a:gd name="connsiteY5736" fmla="*/ 1610840 h 4271829"/>
              <a:gd name="connsiteX5737" fmla="*/ 1968541 w 2439037"/>
              <a:gd name="connsiteY5737" fmla="*/ 1610840 h 4271829"/>
              <a:gd name="connsiteX5738" fmla="*/ 1970751 w 2439037"/>
              <a:gd name="connsiteY5738" fmla="*/ 1610840 h 4271829"/>
              <a:gd name="connsiteX5739" fmla="*/ 1973904 w 2439037"/>
              <a:gd name="connsiteY5739" fmla="*/ 1616393 h 4271829"/>
              <a:gd name="connsiteX5740" fmla="*/ 1976751 w 2439037"/>
              <a:gd name="connsiteY5740" fmla="*/ 1629404 h 4271829"/>
              <a:gd name="connsiteX5741" fmla="*/ 1979981 w 2439037"/>
              <a:gd name="connsiteY5741" fmla="*/ 1632309 h 4271829"/>
              <a:gd name="connsiteX5742" fmla="*/ 1982858 w 2439037"/>
              <a:gd name="connsiteY5742" fmla="*/ 1628708 h 4271829"/>
              <a:gd name="connsiteX5743" fmla="*/ 1979905 w 2439037"/>
              <a:gd name="connsiteY5743" fmla="*/ 1614945 h 4271829"/>
              <a:gd name="connsiteX5744" fmla="*/ 1973351 w 2439037"/>
              <a:gd name="connsiteY5744" fmla="*/ 1605134 h 4271829"/>
              <a:gd name="connsiteX5745" fmla="*/ 1966522 w 2439037"/>
              <a:gd name="connsiteY5745" fmla="*/ 1604286 h 4271829"/>
              <a:gd name="connsiteX5746" fmla="*/ 1937699 w 2439037"/>
              <a:gd name="connsiteY5746" fmla="*/ 1593676 h 4271829"/>
              <a:gd name="connsiteX5747" fmla="*/ 1937699 w 2439037"/>
              <a:gd name="connsiteY5747" fmla="*/ 1592923 h 4271829"/>
              <a:gd name="connsiteX5748" fmla="*/ 1959016 w 2439037"/>
              <a:gd name="connsiteY5748" fmla="*/ 1552937 h 4271829"/>
              <a:gd name="connsiteX5749" fmla="*/ 2017414 w 2439037"/>
              <a:gd name="connsiteY5749" fmla="*/ 1634509 h 4271829"/>
              <a:gd name="connsiteX5750" fmla="*/ 2015661 w 2439037"/>
              <a:gd name="connsiteY5750" fmla="*/ 1651778 h 4271829"/>
              <a:gd name="connsiteX5751" fmla="*/ 2018243 w 2439037"/>
              <a:gd name="connsiteY5751" fmla="*/ 1655674 h 4271829"/>
              <a:gd name="connsiteX5752" fmla="*/ 2022014 w 2439037"/>
              <a:gd name="connsiteY5752" fmla="*/ 1653083 h 4271829"/>
              <a:gd name="connsiteX5753" fmla="*/ 2023872 w 2439037"/>
              <a:gd name="connsiteY5753" fmla="*/ 1634614 h 4271829"/>
              <a:gd name="connsiteX5754" fmla="*/ 2212486 w 2439037"/>
              <a:gd name="connsiteY5754" fmla="*/ 1712833 h 4271829"/>
              <a:gd name="connsiteX5755" fmla="*/ 2212486 w 2439037"/>
              <a:gd name="connsiteY5755" fmla="*/ 1742104 h 4271829"/>
              <a:gd name="connsiteX5756" fmla="*/ 2215734 w 2439037"/>
              <a:gd name="connsiteY5756" fmla="*/ 1745352 h 4271829"/>
              <a:gd name="connsiteX5757" fmla="*/ 2245185 w 2439037"/>
              <a:gd name="connsiteY5757" fmla="*/ 1745352 h 4271829"/>
              <a:gd name="connsiteX5758" fmla="*/ 2248433 w 2439037"/>
              <a:gd name="connsiteY5758" fmla="*/ 1742104 h 4271829"/>
              <a:gd name="connsiteX5759" fmla="*/ 2245214 w 2439037"/>
              <a:gd name="connsiteY5759" fmla="*/ 1738903 h 4271829"/>
              <a:gd name="connsiteX5760" fmla="*/ 2245185 w 2439037"/>
              <a:gd name="connsiteY5760" fmla="*/ 1738903 h 4271829"/>
              <a:gd name="connsiteX5761" fmla="*/ 2220716 w 2439037"/>
              <a:gd name="connsiteY5761" fmla="*/ 1738903 h 4271829"/>
              <a:gd name="connsiteX5762" fmla="*/ 2252243 w 2439037"/>
              <a:gd name="connsiteY5762" fmla="*/ 1680353 h 4271829"/>
              <a:gd name="connsiteX5763" fmla="*/ 2222459 w 2439037"/>
              <a:gd name="connsiteY5763" fmla="*/ 1649378 h 4271829"/>
              <a:gd name="connsiteX5764" fmla="*/ 2218448 w 2439037"/>
              <a:gd name="connsiteY5764" fmla="*/ 1651273 h 4271829"/>
              <a:gd name="connsiteX5765" fmla="*/ 2218420 w 2439037"/>
              <a:gd name="connsiteY5765" fmla="*/ 1651426 h 4271829"/>
              <a:gd name="connsiteX5766" fmla="*/ 2220287 w 2439037"/>
              <a:gd name="connsiteY5766" fmla="*/ 1655436 h 4271829"/>
              <a:gd name="connsiteX5767" fmla="*/ 2220449 w 2439037"/>
              <a:gd name="connsiteY5767" fmla="*/ 1655474 h 4271829"/>
              <a:gd name="connsiteX5768" fmla="*/ 2245709 w 2439037"/>
              <a:gd name="connsiteY5768" fmla="*/ 1706975 h 4271829"/>
              <a:gd name="connsiteX5769" fmla="*/ 2218954 w 2439037"/>
              <a:gd name="connsiteY5769" fmla="*/ 1732702 h 4271829"/>
              <a:gd name="connsiteX5770" fmla="*/ 2218954 w 2439037"/>
              <a:gd name="connsiteY5770" fmla="*/ 1712633 h 4271829"/>
              <a:gd name="connsiteX5771" fmla="*/ 2215734 w 2439037"/>
              <a:gd name="connsiteY5771" fmla="*/ 1709423 h 4271829"/>
              <a:gd name="connsiteX5772" fmla="*/ 2212486 w 2439037"/>
              <a:gd name="connsiteY5772" fmla="*/ 1712633 h 4271829"/>
              <a:gd name="connsiteX5773" fmla="*/ 2153650 w 2439037"/>
              <a:gd name="connsiteY5773" fmla="*/ 1692859 h 4271829"/>
              <a:gd name="connsiteX5774" fmla="*/ 2185330 w 2439037"/>
              <a:gd name="connsiteY5774" fmla="*/ 1740646 h 4271829"/>
              <a:gd name="connsiteX5775" fmla="*/ 2186359 w 2439037"/>
              <a:gd name="connsiteY5775" fmla="*/ 1740646 h 4271829"/>
              <a:gd name="connsiteX5776" fmla="*/ 2189607 w 2439037"/>
              <a:gd name="connsiteY5776" fmla="*/ 1737446 h 4271829"/>
              <a:gd name="connsiteX5777" fmla="*/ 2187464 w 2439037"/>
              <a:gd name="connsiteY5777" fmla="*/ 1734350 h 4271829"/>
              <a:gd name="connsiteX5778" fmla="*/ 2162070 w 2439037"/>
              <a:gd name="connsiteY5778" fmla="*/ 1683049 h 4271829"/>
              <a:gd name="connsiteX5779" fmla="*/ 2188930 w 2439037"/>
              <a:gd name="connsiteY5779" fmla="*/ 1657226 h 4271829"/>
              <a:gd name="connsiteX5780" fmla="*/ 2188930 w 2439037"/>
              <a:gd name="connsiteY5780" fmla="*/ 1677448 h 4271829"/>
              <a:gd name="connsiteX5781" fmla="*/ 2191988 w 2439037"/>
              <a:gd name="connsiteY5781" fmla="*/ 1680696 h 4271829"/>
              <a:gd name="connsiteX5782" fmla="*/ 2192160 w 2439037"/>
              <a:gd name="connsiteY5782" fmla="*/ 1680696 h 4271829"/>
              <a:gd name="connsiteX5783" fmla="*/ 2195398 w 2439037"/>
              <a:gd name="connsiteY5783" fmla="*/ 1677448 h 4271829"/>
              <a:gd name="connsiteX5784" fmla="*/ 2195398 w 2439037"/>
              <a:gd name="connsiteY5784" fmla="*/ 1647978 h 4271829"/>
              <a:gd name="connsiteX5785" fmla="*/ 2192160 w 2439037"/>
              <a:gd name="connsiteY5785" fmla="*/ 1644777 h 4271829"/>
              <a:gd name="connsiteX5786" fmla="*/ 2162689 w 2439037"/>
              <a:gd name="connsiteY5786" fmla="*/ 1644777 h 4271829"/>
              <a:gd name="connsiteX5787" fmla="*/ 2159460 w 2439037"/>
              <a:gd name="connsiteY5787" fmla="*/ 1647978 h 4271829"/>
              <a:gd name="connsiteX5788" fmla="*/ 2162518 w 2439037"/>
              <a:gd name="connsiteY5788" fmla="*/ 1651226 h 4271829"/>
              <a:gd name="connsiteX5789" fmla="*/ 2162689 w 2439037"/>
              <a:gd name="connsiteY5789" fmla="*/ 1651226 h 4271829"/>
              <a:gd name="connsiteX5790" fmla="*/ 2187092 w 2439037"/>
              <a:gd name="connsiteY5790" fmla="*/ 1651226 h 4271829"/>
              <a:gd name="connsiteX5791" fmla="*/ 2153650 w 2439037"/>
              <a:gd name="connsiteY5791" fmla="*/ 1693059 h 4271829"/>
              <a:gd name="connsiteX5792" fmla="*/ 2089004 w 2439037"/>
              <a:gd name="connsiteY5792" fmla="*/ 1600686 h 4271829"/>
              <a:gd name="connsiteX5793" fmla="*/ 2133962 w 2439037"/>
              <a:gd name="connsiteY5793" fmla="*/ 1627003 h 4271829"/>
              <a:gd name="connsiteX5794" fmla="*/ 2134543 w 2439037"/>
              <a:gd name="connsiteY5794" fmla="*/ 1627003 h 4271829"/>
              <a:gd name="connsiteX5795" fmla="*/ 2137391 w 2439037"/>
              <a:gd name="connsiteY5795" fmla="*/ 1630052 h 4271829"/>
              <a:gd name="connsiteX5796" fmla="*/ 2134057 w 2439037"/>
              <a:gd name="connsiteY5796" fmla="*/ 1642072 h 4271829"/>
              <a:gd name="connsiteX5797" fmla="*/ 2124008 w 2439037"/>
              <a:gd name="connsiteY5797" fmla="*/ 1657779 h 4271829"/>
              <a:gd name="connsiteX5798" fmla="*/ 2114293 w 2439037"/>
              <a:gd name="connsiteY5798" fmla="*/ 1659836 h 4271829"/>
              <a:gd name="connsiteX5799" fmla="*/ 2112454 w 2439037"/>
              <a:gd name="connsiteY5799" fmla="*/ 1660932 h 4271829"/>
              <a:gd name="connsiteX5800" fmla="*/ 2095366 w 2439037"/>
              <a:gd name="connsiteY5800" fmla="*/ 1682001 h 4271829"/>
              <a:gd name="connsiteX5801" fmla="*/ 2089004 w 2439037"/>
              <a:gd name="connsiteY5801" fmla="*/ 1600429 h 4271829"/>
              <a:gd name="connsiteX5802" fmla="*/ 2260349 w 2439037"/>
              <a:gd name="connsiteY5802" fmla="*/ 1635262 h 4271829"/>
              <a:gd name="connsiteX5803" fmla="*/ 2199275 w 2439037"/>
              <a:gd name="connsiteY5803" fmla="*/ 1548136 h 4271829"/>
              <a:gd name="connsiteX5804" fmla="*/ 2194388 w 2439037"/>
              <a:gd name="connsiteY5804" fmla="*/ 1546584 h 4271829"/>
              <a:gd name="connsiteX5805" fmla="*/ 2167690 w 2439037"/>
              <a:gd name="connsiteY5805" fmla="*/ 1542583 h 4271829"/>
              <a:gd name="connsiteX5806" fmla="*/ 2086232 w 2439037"/>
              <a:gd name="connsiteY5806" fmla="*/ 1591275 h 4271829"/>
              <a:gd name="connsiteX5807" fmla="*/ 2083346 w 2439037"/>
              <a:gd name="connsiteY5807" fmla="*/ 1597076 h 4271829"/>
              <a:gd name="connsiteX5808" fmla="*/ 2091204 w 2439037"/>
              <a:gd name="connsiteY5808" fmla="*/ 1687411 h 4271829"/>
              <a:gd name="connsiteX5809" fmla="*/ 2093814 w 2439037"/>
              <a:gd name="connsiteY5809" fmla="*/ 1691107 h 4271829"/>
              <a:gd name="connsiteX5810" fmla="*/ 2140896 w 2439037"/>
              <a:gd name="connsiteY5810" fmla="*/ 1723539 h 4271829"/>
              <a:gd name="connsiteX5811" fmla="*/ 2141830 w 2439037"/>
              <a:gd name="connsiteY5811" fmla="*/ 1723539 h 4271829"/>
              <a:gd name="connsiteX5812" fmla="*/ 2144868 w 2439037"/>
              <a:gd name="connsiteY5812" fmla="*/ 1721234 h 4271829"/>
              <a:gd name="connsiteX5813" fmla="*/ 2142763 w 2439037"/>
              <a:gd name="connsiteY5813" fmla="*/ 1717177 h 4271829"/>
              <a:gd name="connsiteX5814" fmla="*/ 2142744 w 2439037"/>
              <a:gd name="connsiteY5814" fmla="*/ 1717177 h 4271829"/>
              <a:gd name="connsiteX5815" fmla="*/ 2098777 w 2439037"/>
              <a:gd name="connsiteY5815" fmla="*/ 1686811 h 4271829"/>
              <a:gd name="connsiteX5816" fmla="*/ 2116436 w 2439037"/>
              <a:gd name="connsiteY5816" fmla="*/ 1665237 h 4271829"/>
              <a:gd name="connsiteX5817" fmla="*/ 2125656 w 2439037"/>
              <a:gd name="connsiteY5817" fmla="*/ 1663237 h 4271829"/>
              <a:gd name="connsiteX5818" fmla="*/ 2126952 w 2439037"/>
              <a:gd name="connsiteY5818" fmla="*/ 1662589 h 4271829"/>
              <a:gd name="connsiteX5819" fmla="*/ 2138867 w 2439037"/>
              <a:gd name="connsiteY5819" fmla="*/ 1644872 h 4271829"/>
              <a:gd name="connsiteX5820" fmla="*/ 2142658 w 2439037"/>
              <a:gd name="connsiteY5820" fmla="*/ 1627204 h 4271829"/>
              <a:gd name="connsiteX5821" fmla="*/ 2136362 w 2439037"/>
              <a:gd name="connsiteY5821" fmla="*/ 1620450 h 4271829"/>
              <a:gd name="connsiteX5822" fmla="*/ 2091128 w 2439037"/>
              <a:gd name="connsiteY5822" fmla="*/ 1593876 h 4271829"/>
              <a:gd name="connsiteX5823" fmla="*/ 2187254 w 2439037"/>
              <a:gd name="connsiteY5823" fmla="*/ 1550889 h 4271829"/>
              <a:gd name="connsiteX5824" fmla="*/ 2167318 w 2439037"/>
              <a:gd name="connsiteY5824" fmla="*/ 1595181 h 4271829"/>
              <a:gd name="connsiteX5825" fmla="*/ 2203361 w 2439037"/>
              <a:gd name="connsiteY5825" fmla="*/ 1610840 h 4271829"/>
              <a:gd name="connsiteX5826" fmla="*/ 2204085 w 2439037"/>
              <a:gd name="connsiteY5826" fmla="*/ 1610840 h 4271829"/>
              <a:gd name="connsiteX5827" fmla="*/ 2206400 w 2439037"/>
              <a:gd name="connsiteY5827" fmla="*/ 1610840 h 4271829"/>
              <a:gd name="connsiteX5828" fmla="*/ 2209533 w 2439037"/>
              <a:gd name="connsiteY5828" fmla="*/ 1616393 h 4271829"/>
              <a:gd name="connsiteX5829" fmla="*/ 2212486 w 2439037"/>
              <a:gd name="connsiteY5829" fmla="*/ 1631261 h 4271829"/>
              <a:gd name="connsiteX5830" fmla="*/ 2215734 w 2439037"/>
              <a:gd name="connsiteY5830" fmla="*/ 1634109 h 4271829"/>
              <a:gd name="connsiteX5831" fmla="*/ 2218582 w 2439037"/>
              <a:gd name="connsiteY5831" fmla="*/ 1630556 h 4271829"/>
              <a:gd name="connsiteX5832" fmla="*/ 2218582 w 2439037"/>
              <a:gd name="connsiteY5832" fmla="*/ 1630509 h 4271829"/>
              <a:gd name="connsiteX5833" fmla="*/ 2215639 w 2439037"/>
              <a:gd name="connsiteY5833" fmla="*/ 1616745 h 4271829"/>
              <a:gd name="connsiteX5834" fmla="*/ 2209152 w 2439037"/>
              <a:gd name="connsiteY5834" fmla="*/ 1606982 h 4271829"/>
              <a:gd name="connsiteX5835" fmla="*/ 2202227 w 2439037"/>
              <a:gd name="connsiteY5835" fmla="*/ 1606134 h 4271829"/>
              <a:gd name="connsiteX5836" fmla="*/ 2173424 w 2439037"/>
              <a:gd name="connsiteY5836" fmla="*/ 1595523 h 4271829"/>
              <a:gd name="connsiteX5837" fmla="*/ 2173424 w 2439037"/>
              <a:gd name="connsiteY5837" fmla="*/ 1594780 h 4271829"/>
              <a:gd name="connsiteX5838" fmla="*/ 2194836 w 2439037"/>
              <a:gd name="connsiteY5838" fmla="*/ 1554794 h 4271829"/>
              <a:gd name="connsiteX5839" fmla="*/ 2253139 w 2439037"/>
              <a:gd name="connsiteY5839" fmla="*/ 1636367 h 4271829"/>
              <a:gd name="connsiteX5840" fmla="*/ 2251377 w 2439037"/>
              <a:gd name="connsiteY5840" fmla="*/ 1653626 h 4271829"/>
              <a:gd name="connsiteX5841" fmla="*/ 2253967 w 2439037"/>
              <a:gd name="connsiteY5841" fmla="*/ 1657484 h 4271829"/>
              <a:gd name="connsiteX5842" fmla="*/ 2257758 w 2439037"/>
              <a:gd name="connsiteY5842" fmla="*/ 1654931 h 4271829"/>
              <a:gd name="connsiteX5843" fmla="*/ 2259597 w 2439037"/>
              <a:gd name="connsiteY5843" fmla="*/ 1636462 h 4271829"/>
              <a:gd name="connsiteX5844" fmla="*/ 209169 w 2439037"/>
              <a:gd name="connsiteY5844" fmla="*/ 1948482 h 4271829"/>
              <a:gd name="connsiteX5845" fmla="*/ 209169 w 2439037"/>
              <a:gd name="connsiteY5845" fmla="*/ 1977952 h 4271829"/>
              <a:gd name="connsiteX5846" fmla="*/ 212198 w 2439037"/>
              <a:gd name="connsiteY5846" fmla="*/ 1981162 h 4271829"/>
              <a:gd name="connsiteX5847" fmla="*/ 212388 w 2439037"/>
              <a:gd name="connsiteY5847" fmla="*/ 1981162 h 4271829"/>
              <a:gd name="connsiteX5848" fmla="*/ 241839 w 2439037"/>
              <a:gd name="connsiteY5848" fmla="*/ 1981162 h 4271829"/>
              <a:gd name="connsiteX5849" fmla="*/ 245097 w 2439037"/>
              <a:gd name="connsiteY5849" fmla="*/ 1977952 h 4271829"/>
              <a:gd name="connsiteX5850" fmla="*/ 241839 w 2439037"/>
              <a:gd name="connsiteY5850" fmla="*/ 1974704 h 4271829"/>
              <a:gd name="connsiteX5851" fmla="*/ 217303 w 2439037"/>
              <a:gd name="connsiteY5851" fmla="*/ 1974704 h 4271829"/>
              <a:gd name="connsiteX5852" fmla="*/ 248821 w 2439037"/>
              <a:gd name="connsiteY5852" fmla="*/ 1916154 h 4271829"/>
              <a:gd name="connsiteX5853" fmla="*/ 219047 w 2439037"/>
              <a:gd name="connsiteY5853" fmla="*/ 1885179 h 4271829"/>
              <a:gd name="connsiteX5854" fmla="*/ 215198 w 2439037"/>
              <a:gd name="connsiteY5854" fmla="*/ 1887684 h 4271829"/>
              <a:gd name="connsiteX5855" fmla="*/ 217008 w 2439037"/>
              <a:gd name="connsiteY5855" fmla="*/ 1891284 h 4271829"/>
              <a:gd name="connsiteX5856" fmla="*/ 242268 w 2439037"/>
              <a:gd name="connsiteY5856" fmla="*/ 1942776 h 4271829"/>
              <a:gd name="connsiteX5857" fmla="*/ 215522 w 2439037"/>
              <a:gd name="connsiteY5857" fmla="*/ 1968494 h 4271829"/>
              <a:gd name="connsiteX5858" fmla="*/ 215522 w 2439037"/>
              <a:gd name="connsiteY5858" fmla="*/ 1948482 h 4271829"/>
              <a:gd name="connsiteX5859" fmla="*/ 212293 w 2439037"/>
              <a:gd name="connsiteY5859" fmla="*/ 1945224 h 4271829"/>
              <a:gd name="connsiteX5860" fmla="*/ 209074 w 2439037"/>
              <a:gd name="connsiteY5860" fmla="*/ 1948482 h 4271829"/>
              <a:gd name="connsiteX5861" fmla="*/ 150219 w 2439037"/>
              <a:gd name="connsiteY5861" fmla="*/ 1928813 h 4271829"/>
              <a:gd name="connsiteX5862" fmla="*/ 181918 w 2439037"/>
              <a:gd name="connsiteY5862" fmla="*/ 1976457 h 4271829"/>
              <a:gd name="connsiteX5863" fmla="*/ 182918 w 2439037"/>
              <a:gd name="connsiteY5863" fmla="*/ 1976457 h 4271829"/>
              <a:gd name="connsiteX5864" fmla="*/ 186051 w 2439037"/>
              <a:gd name="connsiteY5864" fmla="*/ 1972952 h 4271829"/>
              <a:gd name="connsiteX5865" fmla="*/ 184023 w 2439037"/>
              <a:gd name="connsiteY5865" fmla="*/ 1970104 h 4271829"/>
              <a:gd name="connsiteX5866" fmla="*/ 158648 w 2439037"/>
              <a:gd name="connsiteY5866" fmla="*/ 1918802 h 4271829"/>
              <a:gd name="connsiteX5867" fmla="*/ 185518 w 2439037"/>
              <a:gd name="connsiteY5867" fmla="*/ 1892932 h 4271829"/>
              <a:gd name="connsiteX5868" fmla="*/ 185518 w 2439037"/>
              <a:gd name="connsiteY5868" fmla="*/ 1912906 h 4271829"/>
              <a:gd name="connsiteX5869" fmla="*/ 188547 w 2439037"/>
              <a:gd name="connsiteY5869" fmla="*/ 1916154 h 4271829"/>
              <a:gd name="connsiteX5870" fmla="*/ 188747 w 2439037"/>
              <a:gd name="connsiteY5870" fmla="*/ 1916154 h 4271829"/>
              <a:gd name="connsiteX5871" fmla="*/ 191986 w 2439037"/>
              <a:gd name="connsiteY5871" fmla="*/ 1912906 h 4271829"/>
              <a:gd name="connsiteX5872" fmla="*/ 191986 w 2439037"/>
              <a:gd name="connsiteY5872" fmla="*/ 1883426 h 4271829"/>
              <a:gd name="connsiteX5873" fmla="*/ 188747 w 2439037"/>
              <a:gd name="connsiteY5873" fmla="*/ 1880226 h 4271829"/>
              <a:gd name="connsiteX5874" fmla="*/ 159372 w 2439037"/>
              <a:gd name="connsiteY5874" fmla="*/ 1880226 h 4271829"/>
              <a:gd name="connsiteX5875" fmla="*/ 156657 w 2439037"/>
              <a:gd name="connsiteY5875" fmla="*/ 1884026 h 4271829"/>
              <a:gd name="connsiteX5876" fmla="*/ 159372 w 2439037"/>
              <a:gd name="connsiteY5876" fmla="*/ 1886779 h 4271829"/>
              <a:gd name="connsiteX5877" fmla="*/ 183746 w 2439037"/>
              <a:gd name="connsiteY5877" fmla="*/ 1886779 h 4271829"/>
              <a:gd name="connsiteX5878" fmla="*/ 150314 w 2439037"/>
              <a:gd name="connsiteY5878" fmla="*/ 1928613 h 4271829"/>
              <a:gd name="connsiteX5879" fmla="*/ 85667 w 2439037"/>
              <a:gd name="connsiteY5879" fmla="*/ 1836230 h 4271829"/>
              <a:gd name="connsiteX5880" fmla="*/ 130645 w 2439037"/>
              <a:gd name="connsiteY5880" fmla="*/ 1862652 h 4271829"/>
              <a:gd name="connsiteX5881" fmla="*/ 131197 w 2439037"/>
              <a:gd name="connsiteY5881" fmla="*/ 1862652 h 4271829"/>
              <a:gd name="connsiteX5882" fmla="*/ 134064 w 2439037"/>
              <a:gd name="connsiteY5882" fmla="*/ 1865710 h 4271829"/>
              <a:gd name="connsiteX5883" fmla="*/ 130721 w 2439037"/>
              <a:gd name="connsiteY5883" fmla="*/ 1877721 h 4271829"/>
              <a:gd name="connsiteX5884" fmla="*/ 120662 w 2439037"/>
              <a:gd name="connsiteY5884" fmla="*/ 1893437 h 4271829"/>
              <a:gd name="connsiteX5885" fmla="*/ 110957 w 2439037"/>
              <a:gd name="connsiteY5885" fmla="*/ 1895437 h 4271829"/>
              <a:gd name="connsiteX5886" fmla="*/ 109128 w 2439037"/>
              <a:gd name="connsiteY5886" fmla="*/ 1896637 h 4271829"/>
              <a:gd name="connsiteX5887" fmla="*/ 92040 w 2439037"/>
              <a:gd name="connsiteY5887" fmla="*/ 1917602 h 4271829"/>
              <a:gd name="connsiteX5888" fmla="*/ 85667 w 2439037"/>
              <a:gd name="connsiteY5888" fmla="*/ 1836039 h 4271829"/>
              <a:gd name="connsiteX5889" fmla="*/ 256832 w 2439037"/>
              <a:gd name="connsiteY5889" fmla="*/ 1871415 h 4271829"/>
              <a:gd name="connsiteX5890" fmla="*/ 195758 w 2439037"/>
              <a:gd name="connsiteY5890" fmla="*/ 1784337 h 4271829"/>
              <a:gd name="connsiteX5891" fmla="*/ 190881 w 2439037"/>
              <a:gd name="connsiteY5891" fmla="*/ 1782737 h 4271829"/>
              <a:gd name="connsiteX5892" fmla="*/ 164182 w 2439037"/>
              <a:gd name="connsiteY5892" fmla="*/ 1778784 h 4271829"/>
              <a:gd name="connsiteX5893" fmla="*/ 82705 w 2439037"/>
              <a:gd name="connsiteY5893" fmla="*/ 1827476 h 4271829"/>
              <a:gd name="connsiteX5894" fmla="*/ 79829 w 2439037"/>
              <a:gd name="connsiteY5894" fmla="*/ 1833286 h 4271829"/>
              <a:gd name="connsiteX5895" fmla="*/ 87687 w 2439037"/>
              <a:gd name="connsiteY5895" fmla="*/ 1923612 h 4271829"/>
              <a:gd name="connsiteX5896" fmla="*/ 90288 w 2439037"/>
              <a:gd name="connsiteY5896" fmla="*/ 1927308 h 4271829"/>
              <a:gd name="connsiteX5897" fmla="*/ 90288 w 2439037"/>
              <a:gd name="connsiteY5897" fmla="*/ 1927765 h 4271829"/>
              <a:gd name="connsiteX5898" fmla="*/ 137379 w 2439037"/>
              <a:gd name="connsiteY5898" fmla="*/ 1960188 h 4271829"/>
              <a:gd name="connsiteX5899" fmla="*/ 138303 w 2439037"/>
              <a:gd name="connsiteY5899" fmla="*/ 1960188 h 4271829"/>
              <a:gd name="connsiteX5900" fmla="*/ 141361 w 2439037"/>
              <a:gd name="connsiteY5900" fmla="*/ 1957892 h 4271829"/>
              <a:gd name="connsiteX5901" fmla="*/ 139255 w 2439037"/>
              <a:gd name="connsiteY5901" fmla="*/ 1953835 h 4271829"/>
              <a:gd name="connsiteX5902" fmla="*/ 139236 w 2439037"/>
              <a:gd name="connsiteY5902" fmla="*/ 1953835 h 4271829"/>
              <a:gd name="connsiteX5903" fmla="*/ 95269 w 2439037"/>
              <a:gd name="connsiteY5903" fmla="*/ 1923507 h 4271829"/>
              <a:gd name="connsiteX5904" fmla="*/ 112909 w 2439037"/>
              <a:gd name="connsiteY5904" fmla="*/ 1901886 h 4271829"/>
              <a:gd name="connsiteX5905" fmla="*/ 122148 w 2439037"/>
              <a:gd name="connsiteY5905" fmla="*/ 1899895 h 4271829"/>
              <a:gd name="connsiteX5906" fmla="*/ 123444 w 2439037"/>
              <a:gd name="connsiteY5906" fmla="*/ 1899238 h 4271829"/>
              <a:gd name="connsiteX5907" fmla="*/ 135350 w 2439037"/>
              <a:gd name="connsiteY5907" fmla="*/ 1881521 h 4271829"/>
              <a:gd name="connsiteX5908" fmla="*/ 139132 w 2439037"/>
              <a:gd name="connsiteY5908" fmla="*/ 1863852 h 4271829"/>
              <a:gd name="connsiteX5909" fmla="*/ 132864 w 2439037"/>
              <a:gd name="connsiteY5909" fmla="*/ 1857099 h 4271829"/>
              <a:gd name="connsiteX5910" fmla="*/ 87963 w 2439037"/>
              <a:gd name="connsiteY5910" fmla="*/ 1830877 h 4271829"/>
              <a:gd name="connsiteX5911" fmla="*/ 184499 w 2439037"/>
              <a:gd name="connsiteY5911" fmla="*/ 1788290 h 4271829"/>
              <a:gd name="connsiteX5912" fmla="*/ 164554 w 2439037"/>
              <a:gd name="connsiteY5912" fmla="*/ 1832534 h 4271829"/>
              <a:gd name="connsiteX5913" fmla="*/ 200558 w 2439037"/>
              <a:gd name="connsiteY5913" fmla="*/ 1848250 h 4271829"/>
              <a:gd name="connsiteX5914" fmla="*/ 201311 w 2439037"/>
              <a:gd name="connsiteY5914" fmla="*/ 1848250 h 4271829"/>
              <a:gd name="connsiteX5915" fmla="*/ 203606 w 2439037"/>
              <a:gd name="connsiteY5915" fmla="*/ 1848250 h 4271829"/>
              <a:gd name="connsiteX5916" fmla="*/ 206759 w 2439037"/>
              <a:gd name="connsiteY5916" fmla="*/ 1853898 h 4271829"/>
              <a:gd name="connsiteX5917" fmla="*/ 209522 w 2439037"/>
              <a:gd name="connsiteY5917" fmla="*/ 1866814 h 4271829"/>
              <a:gd name="connsiteX5918" fmla="*/ 212770 w 2439037"/>
              <a:gd name="connsiteY5918" fmla="*/ 1869662 h 4271829"/>
              <a:gd name="connsiteX5919" fmla="*/ 215617 w 2439037"/>
              <a:gd name="connsiteY5919" fmla="*/ 1866157 h 4271829"/>
              <a:gd name="connsiteX5920" fmla="*/ 212684 w 2439037"/>
              <a:gd name="connsiteY5920" fmla="*/ 1852298 h 4271829"/>
              <a:gd name="connsiteX5921" fmla="*/ 206187 w 2439037"/>
              <a:gd name="connsiteY5921" fmla="*/ 1842535 h 4271829"/>
              <a:gd name="connsiteX5922" fmla="*/ 199282 w 2439037"/>
              <a:gd name="connsiteY5922" fmla="*/ 1841792 h 4271829"/>
              <a:gd name="connsiteX5923" fmla="*/ 170459 w 2439037"/>
              <a:gd name="connsiteY5923" fmla="*/ 1831086 h 4271829"/>
              <a:gd name="connsiteX5924" fmla="*/ 170459 w 2439037"/>
              <a:gd name="connsiteY5924" fmla="*/ 1830324 h 4271829"/>
              <a:gd name="connsiteX5925" fmla="*/ 191881 w 2439037"/>
              <a:gd name="connsiteY5925" fmla="*/ 1790443 h 4271829"/>
              <a:gd name="connsiteX5926" fmla="*/ 250364 w 2439037"/>
              <a:gd name="connsiteY5926" fmla="*/ 1871415 h 4271829"/>
              <a:gd name="connsiteX5927" fmla="*/ 248602 w 2439037"/>
              <a:gd name="connsiteY5927" fmla="*/ 1888779 h 4271829"/>
              <a:gd name="connsiteX5928" fmla="*/ 251174 w 2439037"/>
              <a:gd name="connsiteY5928" fmla="*/ 1892580 h 4271829"/>
              <a:gd name="connsiteX5929" fmla="*/ 254984 w 2439037"/>
              <a:gd name="connsiteY5929" fmla="*/ 1890084 h 4271829"/>
              <a:gd name="connsiteX5930" fmla="*/ 256832 w 2439037"/>
              <a:gd name="connsiteY5930" fmla="*/ 1871615 h 4271829"/>
              <a:gd name="connsiteX5931" fmla="*/ 444798 w 2439037"/>
              <a:gd name="connsiteY5931" fmla="*/ 1948482 h 4271829"/>
              <a:gd name="connsiteX5932" fmla="*/ 444798 w 2439037"/>
              <a:gd name="connsiteY5932" fmla="*/ 1977952 h 4271829"/>
              <a:gd name="connsiteX5933" fmla="*/ 448027 w 2439037"/>
              <a:gd name="connsiteY5933" fmla="*/ 1981162 h 4271829"/>
              <a:gd name="connsiteX5934" fmla="*/ 477498 w 2439037"/>
              <a:gd name="connsiteY5934" fmla="*/ 1981162 h 4271829"/>
              <a:gd name="connsiteX5935" fmla="*/ 480726 w 2439037"/>
              <a:gd name="connsiteY5935" fmla="*/ 1977952 h 4271829"/>
              <a:gd name="connsiteX5936" fmla="*/ 477498 w 2439037"/>
              <a:gd name="connsiteY5936" fmla="*/ 1974704 h 4271829"/>
              <a:gd name="connsiteX5937" fmla="*/ 452999 w 2439037"/>
              <a:gd name="connsiteY5937" fmla="*/ 1974704 h 4271829"/>
              <a:gd name="connsiteX5938" fmla="*/ 484603 w 2439037"/>
              <a:gd name="connsiteY5938" fmla="*/ 1916202 h 4271829"/>
              <a:gd name="connsiteX5939" fmla="*/ 454857 w 2439037"/>
              <a:gd name="connsiteY5939" fmla="*/ 1885179 h 4271829"/>
              <a:gd name="connsiteX5940" fmla="*/ 450656 w 2439037"/>
              <a:gd name="connsiteY5940" fmla="*/ 1886931 h 4271829"/>
              <a:gd name="connsiteX5941" fmla="*/ 452409 w 2439037"/>
              <a:gd name="connsiteY5941" fmla="*/ 1891179 h 4271829"/>
              <a:gd name="connsiteX5942" fmla="*/ 452723 w 2439037"/>
              <a:gd name="connsiteY5942" fmla="*/ 1891284 h 4271829"/>
              <a:gd name="connsiteX5943" fmla="*/ 478002 w 2439037"/>
              <a:gd name="connsiteY5943" fmla="*/ 1942776 h 4271829"/>
              <a:gd name="connsiteX5944" fmla="*/ 451247 w 2439037"/>
              <a:gd name="connsiteY5944" fmla="*/ 1968494 h 4271829"/>
              <a:gd name="connsiteX5945" fmla="*/ 451247 w 2439037"/>
              <a:gd name="connsiteY5945" fmla="*/ 1948482 h 4271829"/>
              <a:gd name="connsiteX5946" fmla="*/ 448037 w 2439037"/>
              <a:gd name="connsiteY5946" fmla="*/ 1945224 h 4271829"/>
              <a:gd name="connsiteX5947" fmla="*/ 444798 w 2439037"/>
              <a:gd name="connsiteY5947" fmla="*/ 1948434 h 4271829"/>
              <a:gd name="connsiteX5948" fmla="*/ 444798 w 2439037"/>
              <a:gd name="connsiteY5948" fmla="*/ 1948482 h 4271829"/>
              <a:gd name="connsiteX5949" fmla="*/ 385943 w 2439037"/>
              <a:gd name="connsiteY5949" fmla="*/ 1928813 h 4271829"/>
              <a:gd name="connsiteX5950" fmla="*/ 417652 w 2439037"/>
              <a:gd name="connsiteY5950" fmla="*/ 1976457 h 4271829"/>
              <a:gd name="connsiteX5951" fmla="*/ 418652 w 2439037"/>
              <a:gd name="connsiteY5951" fmla="*/ 1976457 h 4271829"/>
              <a:gd name="connsiteX5952" fmla="*/ 422405 w 2439037"/>
              <a:gd name="connsiteY5952" fmla="*/ 1973809 h 4271829"/>
              <a:gd name="connsiteX5953" fmla="*/ 419776 w 2439037"/>
              <a:gd name="connsiteY5953" fmla="*/ 1970104 h 4271829"/>
              <a:gd name="connsiteX5954" fmla="*/ 394382 w 2439037"/>
              <a:gd name="connsiteY5954" fmla="*/ 1918802 h 4271829"/>
              <a:gd name="connsiteX5955" fmla="*/ 421253 w 2439037"/>
              <a:gd name="connsiteY5955" fmla="*/ 1892932 h 4271829"/>
              <a:gd name="connsiteX5956" fmla="*/ 421253 w 2439037"/>
              <a:gd name="connsiteY5956" fmla="*/ 1912906 h 4271829"/>
              <a:gd name="connsiteX5957" fmla="*/ 424282 w 2439037"/>
              <a:gd name="connsiteY5957" fmla="*/ 1916154 h 4271829"/>
              <a:gd name="connsiteX5958" fmla="*/ 424482 w 2439037"/>
              <a:gd name="connsiteY5958" fmla="*/ 1916154 h 4271829"/>
              <a:gd name="connsiteX5959" fmla="*/ 427711 w 2439037"/>
              <a:gd name="connsiteY5959" fmla="*/ 1912906 h 4271829"/>
              <a:gd name="connsiteX5960" fmla="*/ 427711 w 2439037"/>
              <a:gd name="connsiteY5960" fmla="*/ 1883426 h 4271829"/>
              <a:gd name="connsiteX5961" fmla="*/ 424482 w 2439037"/>
              <a:gd name="connsiteY5961" fmla="*/ 1880226 h 4271829"/>
              <a:gd name="connsiteX5962" fmla="*/ 395001 w 2439037"/>
              <a:gd name="connsiteY5962" fmla="*/ 1880226 h 4271829"/>
              <a:gd name="connsiteX5963" fmla="*/ 392277 w 2439037"/>
              <a:gd name="connsiteY5963" fmla="*/ 1884026 h 4271829"/>
              <a:gd name="connsiteX5964" fmla="*/ 395001 w 2439037"/>
              <a:gd name="connsiteY5964" fmla="*/ 1886779 h 4271829"/>
              <a:gd name="connsiteX5965" fmla="*/ 419405 w 2439037"/>
              <a:gd name="connsiteY5965" fmla="*/ 1886779 h 4271829"/>
              <a:gd name="connsiteX5966" fmla="*/ 385943 w 2439037"/>
              <a:gd name="connsiteY5966" fmla="*/ 1928613 h 4271829"/>
              <a:gd name="connsiteX5967" fmla="*/ 321287 w 2439037"/>
              <a:gd name="connsiteY5967" fmla="*/ 1836230 h 4271829"/>
              <a:gd name="connsiteX5968" fmla="*/ 366379 w 2439037"/>
              <a:gd name="connsiteY5968" fmla="*/ 1862652 h 4271829"/>
              <a:gd name="connsiteX5969" fmla="*/ 366836 w 2439037"/>
              <a:gd name="connsiteY5969" fmla="*/ 1862652 h 4271829"/>
              <a:gd name="connsiteX5970" fmla="*/ 369703 w 2439037"/>
              <a:gd name="connsiteY5970" fmla="*/ 1865710 h 4271829"/>
              <a:gd name="connsiteX5971" fmla="*/ 366379 w 2439037"/>
              <a:gd name="connsiteY5971" fmla="*/ 1877721 h 4271829"/>
              <a:gd name="connsiteX5972" fmla="*/ 356292 w 2439037"/>
              <a:gd name="connsiteY5972" fmla="*/ 1893437 h 4271829"/>
              <a:gd name="connsiteX5973" fmla="*/ 346605 w 2439037"/>
              <a:gd name="connsiteY5973" fmla="*/ 1895437 h 4271829"/>
              <a:gd name="connsiteX5974" fmla="*/ 344757 w 2439037"/>
              <a:gd name="connsiteY5974" fmla="*/ 1896637 h 4271829"/>
              <a:gd name="connsiteX5975" fmla="*/ 327670 w 2439037"/>
              <a:gd name="connsiteY5975" fmla="*/ 1917602 h 4271829"/>
              <a:gd name="connsiteX5976" fmla="*/ 321287 w 2439037"/>
              <a:gd name="connsiteY5976" fmla="*/ 1836039 h 4271829"/>
              <a:gd name="connsiteX5977" fmla="*/ 492461 w 2439037"/>
              <a:gd name="connsiteY5977" fmla="*/ 1871415 h 4271829"/>
              <a:gd name="connsiteX5978" fmla="*/ 431406 w 2439037"/>
              <a:gd name="connsiteY5978" fmla="*/ 1784337 h 4271829"/>
              <a:gd name="connsiteX5979" fmla="*/ 426510 w 2439037"/>
              <a:gd name="connsiteY5979" fmla="*/ 1782737 h 4271829"/>
              <a:gd name="connsiteX5980" fmla="*/ 399907 w 2439037"/>
              <a:gd name="connsiteY5980" fmla="*/ 1778784 h 4271829"/>
              <a:gd name="connsiteX5981" fmla="*/ 318335 w 2439037"/>
              <a:gd name="connsiteY5981" fmla="*/ 1827476 h 4271829"/>
              <a:gd name="connsiteX5982" fmla="*/ 315487 w 2439037"/>
              <a:gd name="connsiteY5982" fmla="*/ 1833286 h 4271829"/>
              <a:gd name="connsiteX5983" fmla="*/ 323316 w 2439037"/>
              <a:gd name="connsiteY5983" fmla="*/ 1923612 h 4271829"/>
              <a:gd name="connsiteX5984" fmla="*/ 325917 w 2439037"/>
              <a:gd name="connsiteY5984" fmla="*/ 1927308 h 4271829"/>
              <a:gd name="connsiteX5985" fmla="*/ 325917 w 2439037"/>
              <a:gd name="connsiteY5985" fmla="*/ 1927765 h 4271829"/>
              <a:gd name="connsiteX5986" fmla="*/ 373027 w 2439037"/>
              <a:gd name="connsiteY5986" fmla="*/ 1960188 h 4271829"/>
              <a:gd name="connsiteX5987" fmla="*/ 373942 w 2439037"/>
              <a:gd name="connsiteY5987" fmla="*/ 1960188 h 4271829"/>
              <a:gd name="connsiteX5988" fmla="*/ 376990 w 2439037"/>
              <a:gd name="connsiteY5988" fmla="*/ 1957892 h 4271829"/>
              <a:gd name="connsiteX5989" fmla="*/ 374885 w 2439037"/>
              <a:gd name="connsiteY5989" fmla="*/ 1953835 h 4271829"/>
              <a:gd name="connsiteX5990" fmla="*/ 374866 w 2439037"/>
              <a:gd name="connsiteY5990" fmla="*/ 1953835 h 4271829"/>
              <a:gd name="connsiteX5991" fmla="*/ 331003 w 2439037"/>
              <a:gd name="connsiteY5991" fmla="*/ 1923507 h 4271829"/>
              <a:gd name="connsiteX5992" fmla="*/ 348539 w 2439037"/>
              <a:gd name="connsiteY5992" fmla="*/ 1901886 h 4271829"/>
              <a:gd name="connsiteX5993" fmla="*/ 357768 w 2439037"/>
              <a:gd name="connsiteY5993" fmla="*/ 1899895 h 4271829"/>
              <a:gd name="connsiteX5994" fmla="*/ 358978 w 2439037"/>
              <a:gd name="connsiteY5994" fmla="*/ 1899238 h 4271829"/>
              <a:gd name="connsiteX5995" fmla="*/ 370913 w 2439037"/>
              <a:gd name="connsiteY5995" fmla="*/ 1881521 h 4271829"/>
              <a:gd name="connsiteX5996" fmla="*/ 374789 w 2439037"/>
              <a:gd name="connsiteY5996" fmla="*/ 1863852 h 4271829"/>
              <a:gd name="connsiteX5997" fmla="*/ 368408 w 2439037"/>
              <a:gd name="connsiteY5997" fmla="*/ 1857099 h 4271829"/>
              <a:gd name="connsiteX5998" fmla="*/ 323145 w 2439037"/>
              <a:gd name="connsiteY5998" fmla="*/ 1830581 h 4271829"/>
              <a:gd name="connsiteX5999" fmla="*/ 420500 w 2439037"/>
              <a:gd name="connsiteY5999" fmla="*/ 1788290 h 4271829"/>
              <a:gd name="connsiteX6000" fmla="*/ 400564 w 2439037"/>
              <a:gd name="connsiteY6000" fmla="*/ 1832534 h 4271829"/>
              <a:gd name="connsiteX6001" fmla="*/ 436569 w 2439037"/>
              <a:gd name="connsiteY6001" fmla="*/ 1848250 h 4271829"/>
              <a:gd name="connsiteX6002" fmla="*/ 437321 w 2439037"/>
              <a:gd name="connsiteY6002" fmla="*/ 1848250 h 4271829"/>
              <a:gd name="connsiteX6003" fmla="*/ 439617 w 2439037"/>
              <a:gd name="connsiteY6003" fmla="*/ 1848250 h 4271829"/>
              <a:gd name="connsiteX6004" fmla="*/ 442770 w 2439037"/>
              <a:gd name="connsiteY6004" fmla="*/ 1853898 h 4271829"/>
              <a:gd name="connsiteX6005" fmla="*/ 445627 w 2439037"/>
              <a:gd name="connsiteY6005" fmla="*/ 1866814 h 4271829"/>
              <a:gd name="connsiteX6006" fmla="*/ 448780 w 2439037"/>
              <a:gd name="connsiteY6006" fmla="*/ 1869662 h 4271829"/>
              <a:gd name="connsiteX6007" fmla="*/ 451628 w 2439037"/>
              <a:gd name="connsiteY6007" fmla="*/ 1866157 h 4271829"/>
              <a:gd name="connsiteX6008" fmla="*/ 448675 w 2439037"/>
              <a:gd name="connsiteY6008" fmla="*/ 1852298 h 4271829"/>
              <a:gd name="connsiteX6009" fmla="*/ 442227 w 2439037"/>
              <a:gd name="connsiteY6009" fmla="*/ 1842535 h 4271829"/>
              <a:gd name="connsiteX6010" fmla="*/ 435293 w 2439037"/>
              <a:gd name="connsiteY6010" fmla="*/ 1841792 h 4271829"/>
              <a:gd name="connsiteX6011" fmla="*/ 406460 w 2439037"/>
              <a:gd name="connsiteY6011" fmla="*/ 1831086 h 4271829"/>
              <a:gd name="connsiteX6012" fmla="*/ 406460 w 2439037"/>
              <a:gd name="connsiteY6012" fmla="*/ 1830324 h 4271829"/>
              <a:gd name="connsiteX6013" fmla="*/ 427882 w 2439037"/>
              <a:gd name="connsiteY6013" fmla="*/ 1790443 h 4271829"/>
              <a:gd name="connsiteX6014" fmla="*/ 485984 w 2439037"/>
              <a:gd name="connsiteY6014" fmla="*/ 1871415 h 4271829"/>
              <a:gd name="connsiteX6015" fmla="*/ 484232 w 2439037"/>
              <a:gd name="connsiteY6015" fmla="*/ 1888779 h 4271829"/>
              <a:gd name="connsiteX6016" fmla="*/ 486832 w 2439037"/>
              <a:gd name="connsiteY6016" fmla="*/ 1892580 h 4271829"/>
              <a:gd name="connsiteX6017" fmla="*/ 490614 w 2439037"/>
              <a:gd name="connsiteY6017" fmla="*/ 1890084 h 4271829"/>
              <a:gd name="connsiteX6018" fmla="*/ 492452 w 2439037"/>
              <a:gd name="connsiteY6018" fmla="*/ 1871615 h 4271829"/>
              <a:gd name="connsiteX6019" fmla="*/ 680428 w 2439037"/>
              <a:gd name="connsiteY6019" fmla="*/ 1948482 h 4271829"/>
              <a:gd name="connsiteX6020" fmla="*/ 680428 w 2439037"/>
              <a:gd name="connsiteY6020" fmla="*/ 1977952 h 4271829"/>
              <a:gd name="connsiteX6021" fmla="*/ 683657 w 2439037"/>
              <a:gd name="connsiteY6021" fmla="*/ 1981162 h 4271829"/>
              <a:gd name="connsiteX6022" fmla="*/ 713137 w 2439037"/>
              <a:gd name="connsiteY6022" fmla="*/ 1981162 h 4271829"/>
              <a:gd name="connsiteX6023" fmla="*/ 716356 w 2439037"/>
              <a:gd name="connsiteY6023" fmla="*/ 1977952 h 4271829"/>
              <a:gd name="connsiteX6024" fmla="*/ 713137 w 2439037"/>
              <a:gd name="connsiteY6024" fmla="*/ 1974704 h 4271829"/>
              <a:gd name="connsiteX6025" fmla="*/ 688391 w 2439037"/>
              <a:gd name="connsiteY6025" fmla="*/ 1974704 h 4271829"/>
              <a:gd name="connsiteX6026" fmla="*/ 719966 w 2439037"/>
              <a:gd name="connsiteY6026" fmla="*/ 1916202 h 4271829"/>
              <a:gd name="connsiteX6027" fmla="*/ 690239 w 2439037"/>
              <a:gd name="connsiteY6027" fmla="*/ 1885179 h 4271829"/>
              <a:gd name="connsiteX6028" fmla="*/ 686009 w 2439037"/>
              <a:gd name="connsiteY6028" fmla="*/ 1886931 h 4271829"/>
              <a:gd name="connsiteX6029" fmla="*/ 687752 w 2439037"/>
              <a:gd name="connsiteY6029" fmla="*/ 1891179 h 4271829"/>
              <a:gd name="connsiteX6030" fmla="*/ 688114 w 2439037"/>
              <a:gd name="connsiteY6030" fmla="*/ 1891284 h 4271829"/>
              <a:gd name="connsiteX6031" fmla="*/ 713356 w 2439037"/>
              <a:gd name="connsiteY6031" fmla="*/ 1942776 h 4271829"/>
              <a:gd name="connsiteX6032" fmla="*/ 686628 w 2439037"/>
              <a:gd name="connsiteY6032" fmla="*/ 1968494 h 4271829"/>
              <a:gd name="connsiteX6033" fmla="*/ 686628 w 2439037"/>
              <a:gd name="connsiteY6033" fmla="*/ 1948482 h 4271829"/>
              <a:gd name="connsiteX6034" fmla="*/ 683400 w 2439037"/>
              <a:gd name="connsiteY6034" fmla="*/ 1945224 h 4271829"/>
              <a:gd name="connsiteX6035" fmla="*/ 680152 w 2439037"/>
              <a:gd name="connsiteY6035" fmla="*/ 1948434 h 4271829"/>
              <a:gd name="connsiteX6036" fmla="*/ 680152 w 2439037"/>
              <a:gd name="connsiteY6036" fmla="*/ 1948482 h 4271829"/>
              <a:gd name="connsiteX6037" fmla="*/ 621325 w 2439037"/>
              <a:gd name="connsiteY6037" fmla="*/ 1928813 h 4271829"/>
              <a:gd name="connsiteX6038" fmla="*/ 653006 w 2439037"/>
              <a:gd name="connsiteY6038" fmla="*/ 1976457 h 4271829"/>
              <a:gd name="connsiteX6039" fmla="*/ 654110 w 2439037"/>
              <a:gd name="connsiteY6039" fmla="*/ 1976457 h 4271829"/>
              <a:gd name="connsiteX6040" fmla="*/ 657625 w 2439037"/>
              <a:gd name="connsiteY6040" fmla="*/ 1973552 h 4271829"/>
              <a:gd name="connsiteX6041" fmla="*/ 655139 w 2439037"/>
              <a:gd name="connsiteY6041" fmla="*/ 1970104 h 4271829"/>
              <a:gd name="connsiteX6042" fmla="*/ 629736 w 2439037"/>
              <a:gd name="connsiteY6042" fmla="*/ 1918802 h 4271829"/>
              <a:gd name="connsiteX6043" fmla="*/ 656615 w 2439037"/>
              <a:gd name="connsiteY6043" fmla="*/ 1892932 h 4271829"/>
              <a:gd name="connsiteX6044" fmla="*/ 656615 w 2439037"/>
              <a:gd name="connsiteY6044" fmla="*/ 1912906 h 4271829"/>
              <a:gd name="connsiteX6045" fmla="*/ 659835 w 2439037"/>
              <a:gd name="connsiteY6045" fmla="*/ 1916154 h 4271829"/>
              <a:gd name="connsiteX6046" fmla="*/ 663064 w 2439037"/>
              <a:gd name="connsiteY6046" fmla="*/ 1912906 h 4271829"/>
              <a:gd name="connsiteX6047" fmla="*/ 663064 w 2439037"/>
              <a:gd name="connsiteY6047" fmla="*/ 1883426 h 4271829"/>
              <a:gd name="connsiteX6048" fmla="*/ 659835 w 2439037"/>
              <a:gd name="connsiteY6048" fmla="*/ 1880226 h 4271829"/>
              <a:gd name="connsiteX6049" fmla="*/ 630631 w 2439037"/>
              <a:gd name="connsiteY6049" fmla="*/ 1880226 h 4271829"/>
              <a:gd name="connsiteX6050" fmla="*/ 627897 w 2439037"/>
              <a:gd name="connsiteY6050" fmla="*/ 1884026 h 4271829"/>
              <a:gd name="connsiteX6051" fmla="*/ 630631 w 2439037"/>
              <a:gd name="connsiteY6051" fmla="*/ 1886779 h 4271829"/>
              <a:gd name="connsiteX6052" fmla="*/ 655139 w 2439037"/>
              <a:gd name="connsiteY6052" fmla="*/ 1886779 h 4271829"/>
              <a:gd name="connsiteX6053" fmla="*/ 621611 w 2439037"/>
              <a:gd name="connsiteY6053" fmla="*/ 1928613 h 4271829"/>
              <a:gd name="connsiteX6054" fmla="*/ 556946 w 2439037"/>
              <a:gd name="connsiteY6054" fmla="*/ 1836230 h 4271829"/>
              <a:gd name="connsiteX6055" fmla="*/ 602009 w 2439037"/>
              <a:gd name="connsiteY6055" fmla="*/ 1862652 h 4271829"/>
              <a:gd name="connsiteX6056" fmla="*/ 602561 w 2439037"/>
              <a:gd name="connsiteY6056" fmla="*/ 1862652 h 4271829"/>
              <a:gd name="connsiteX6057" fmla="*/ 605342 w 2439037"/>
              <a:gd name="connsiteY6057" fmla="*/ 1865710 h 4271829"/>
              <a:gd name="connsiteX6058" fmla="*/ 602009 w 2439037"/>
              <a:gd name="connsiteY6058" fmla="*/ 1877721 h 4271829"/>
              <a:gd name="connsiteX6059" fmla="*/ 591950 w 2439037"/>
              <a:gd name="connsiteY6059" fmla="*/ 1893437 h 4271829"/>
              <a:gd name="connsiteX6060" fmla="*/ 582234 w 2439037"/>
              <a:gd name="connsiteY6060" fmla="*/ 1895437 h 4271829"/>
              <a:gd name="connsiteX6061" fmla="*/ 580491 w 2439037"/>
              <a:gd name="connsiteY6061" fmla="*/ 1896637 h 4271829"/>
              <a:gd name="connsiteX6062" fmla="*/ 563308 w 2439037"/>
              <a:gd name="connsiteY6062" fmla="*/ 1917602 h 4271829"/>
              <a:gd name="connsiteX6063" fmla="*/ 556946 w 2439037"/>
              <a:gd name="connsiteY6063" fmla="*/ 1836039 h 4271829"/>
              <a:gd name="connsiteX6064" fmla="*/ 728196 w 2439037"/>
              <a:gd name="connsiteY6064" fmla="*/ 1871415 h 4271829"/>
              <a:gd name="connsiteX6065" fmla="*/ 667045 w 2439037"/>
              <a:gd name="connsiteY6065" fmla="*/ 1784337 h 4271829"/>
              <a:gd name="connsiteX6066" fmla="*/ 662140 w 2439037"/>
              <a:gd name="connsiteY6066" fmla="*/ 1782737 h 4271829"/>
              <a:gd name="connsiteX6067" fmla="*/ 635536 w 2439037"/>
              <a:gd name="connsiteY6067" fmla="*/ 1778784 h 4271829"/>
              <a:gd name="connsiteX6068" fmla="*/ 553974 w 2439037"/>
              <a:gd name="connsiteY6068" fmla="*/ 1827476 h 4271829"/>
              <a:gd name="connsiteX6069" fmla="*/ 551116 w 2439037"/>
              <a:gd name="connsiteY6069" fmla="*/ 1833286 h 4271829"/>
              <a:gd name="connsiteX6070" fmla="*/ 558975 w 2439037"/>
              <a:gd name="connsiteY6070" fmla="*/ 1923612 h 4271829"/>
              <a:gd name="connsiteX6071" fmla="*/ 561651 w 2439037"/>
              <a:gd name="connsiteY6071" fmla="*/ 1927308 h 4271829"/>
              <a:gd name="connsiteX6072" fmla="*/ 561651 w 2439037"/>
              <a:gd name="connsiteY6072" fmla="*/ 1927765 h 4271829"/>
              <a:gd name="connsiteX6073" fmla="*/ 608666 w 2439037"/>
              <a:gd name="connsiteY6073" fmla="*/ 1960188 h 4271829"/>
              <a:gd name="connsiteX6074" fmla="*/ 609581 w 2439037"/>
              <a:gd name="connsiteY6074" fmla="*/ 1960188 h 4271829"/>
              <a:gd name="connsiteX6075" fmla="*/ 612648 w 2439037"/>
              <a:gd name="connsiteY6075" fmla="*/ 1957892 h 4271829"/>
              <a:gd name="connsiteX6076" fmla="*/ 610524 w 2439037"/>
              <a:gd name="connsiteY6076" fmla="*/ 1953835 h 4271829"/>
              <a:gd name="connsiteX6077" fmla="*/ 566633 w 2439037"/>
              <a:gd name="connsiteY6077" fmla="*/ 1923507 h 4271829"/>
              <a:gd name="connsiteX6078" fmla="*/ 584187 w 2439037"/>
              <a:gd name="connsiteY6078" fmla="*/ 1901886 h 4271829"/>
              <a:gd name="connsiteX6079" fmla="*/ 593436 w 2439037"/>
              <a:gd name="connsiteY6079" fmla="*/ 1899895 h 4271829"/>
              <a:gd name="connsiteX6080" fmla="*/ 594627 w 2439037"/>
              <a:gd name="connsiteY6080" fmla="*/ 1899238 h 4271829"/>
              <a:gd name="connsiteX6081" fmla="*/ 606542 w 2439037"/>
              <a:gd name="connsiteY6081" fmla="*/ 1881521 h 4271829"/>
              <a:gd name="connsiteX6082" fmla="*/ 610409 w 2439037"/>
              <a:gd name="connsiteY6082" fmla="*/ 1863852 h 4271829"/>
              <a:gd name="connsiteX6083" fmla="*/ 604028 w 2439037"/>
              <a:gd name="connsiteY6083" fmla="*/ 1857099 h 4271829"/>
              <a:gd name="connsiteX6084" fmla="*/ 558765 w 2439037"/>
              <a:gd name="connsiteY6084" fmla="*/ 1830581 h 4271829"/>
              <a:gd name="connsiteX6085" fmla="*/ 655787 w 2439037"/>
              <a:gd name="connsiteY6085" fmla="*/ 1788290 h 4271829"/>
              <a:gd name="connsiteX6086" fmla="*/ 635803 w 2439037"/>
              <a:gd name="connsiteY6086" fmla="*/ 1832534 h 4271829"/>
              <a:gd name="connsiteX6087" fmla="*/ 671846 w 2439037"/>
              <a:gd name="connsiteY6087" fmla="*/ 1848250 h 4271829"/>
              <a:gd name="connsiteX6088" fmla="*/ 672569 w 2439037"/>
              <a:gd name="connsiteY6088" fmla="*/ 1848250 h 4271829"/>
              <a:gd name="connsiteX6089" fmla="*/ 674903 w 2439037"/>
              <a:gd name="connsiteY6089" fmla="*/ 1848250 h 4271829"/>
              <a:gd name="connsiteX6090" fmla="*/ 678027 w 2439037"/>
              <a:gd name="connsiteY6090" fmla="*/ 1853898 h 4271829"/>
              <a:gd name="connsiteX6091" fmla="*/ 680904 w 2439037"/>
              <a:gd name="connsiteY6091" fmla="*/ 1866814 h 4271829"/>
              <a:gd name="connsiteX6092" fmla="*/ 684028 w 2439037"/>
              <a:gd name="connsiteY6092" fmla="*/ 1869662 h 4271829"/>
              <a:gd name="connsiteX6093" fmla="*/ 686914 w 2439037"/>
              <a:gd name="connsiteY6093" fmla="*/ 1866310 h 4271829"/>
              <a:gd name="connsiteX6094" fmla="*/ 686914 w 2439037"/>
              <a:gd name="connsiteY6094" fmla="*/ 1866157 h 4271829"/>
              <a:gd name="connsiteX6095" fmla="*/ 683962 w 2439037"/>
              <a:gd name="connsiteY6095" fmla="*/ 1852298 h 4271829"/>
              <a:gd name="connsiteX6096" fmla="*/ 677466 w 2439037"/>
              <a:gd name="connsiteY6096" fmla="*/ 1842535 h 4271829"/>
              <a:gd name="connsiteX6097" fmla="*/ 670550 w 2439037"/>
              <a:gd name="connsiteY6097" fmla="*/ 1841792 h 4271829"/>
              <a:gd name="connsiteX6098" fmla="*/ 641823 w 2439037"/>
              <a:gd name="connsiteY6098" fmla="*/ 1831086 h 4271829"/>
              <a:gd name="connsiteX6099" fmla="*/ 641823 w 2439037"/>
              <a:gd name="connsiteY6099" fmla="*/ 1830324 h 4271829"/>
              <a:gd name="connsiteX6100" fmla="*/ 663159 w 2439037"/>
              <a:gd name="connsiteY6100" fmla="*/ 1790443 h 4271829"/>
              <a:gd name="connsiteX6101" fmla="*/ 721643 w 2439037"/>
              <a:gd name="connsiteY6101" fmla="*/ 1871415 h 4271829"/>
              <a:gd name="connsiteX6102" fmla="*/ 719966 w 2439037"/>
              <a:gd name="connsiteY6102" fmla="*/ 1888779 h 4271829"/>
              <a:gd name="connsiteX6103" fmla="*/ 722938 w 2439037"/>
              <a:gd name="connsiteY6103" fmla="*/ 1892284 h 4271829"/>
              <a:gd name="connsiteX6104" fmla="*/ 726243 w 2439037"/>
              <a:gd name="connsiteY6104" fmla="*/ 1890084 h 4271829"/>
              <a:gd name="connsiteX6105" fmla="*/ 728196 w 2439037"/>
              <a:gd name="connsiteY6105" fmla="*/ 1871615 h 4271829"/>
              <a:gd name="connsiteX6106" fmla="*/ 916057 w 2439037"/>
              <a:gd name="connsiteY6106" fmla="*/ 1948482 h 4271829"/>
              <a:gd name="connsiteX6107" fmla="*/ 916057 w 2439037"/>
              <a:gd name="connsiteY6107" fmla="*/ 1977952 h 4271829"/>
              <a:gd name="connsiteX6108" fmla="*/ 919305 w 2439037"/>
              <a:gd name="connsiteY6108" fmla="*/ 1981162 h 4271829"/>
              <a:gd name="connsiteX6109" fmla="*/ 948757 w 2439037"/>
              <a:gd name="connsiteY6109" fmla="*/ 1981162 h 4271829"/>
              <a:gd name="connsiteX6110" fmla="*/ 952014 w 2439037"/>
              <a:gd name="connsiteY6110" fmla="*/ 1978105 h 4271829"/>
              <a:gd name="connsiteX6111" fmla="*/ 952014 w 2439037"/>
              <a:gd name="connsiteY6111" fmla="*/ 1977952 h 4271829"/>
              <a:gd name="connsiteX6112" fmla="*/ 948757 w 2439037"/>
              <a:gd name="connsiteY6112" fmla="*/ 1974704 h 4271829"/>
              <a:gd name="connsiteX6113" fmla="*/ 924392 w 2439037"/>
              <a:gd name="connsiteY6113" fmla="*/ 1974704 h 4271829"/>
              <a:gd name="connsiteX6114" fmla="*/ 955920 w 2439037"/>
              <a:gd name="connsiteY6114" fmla="*/ 1916154 h 4271829"/>
              <a:gd name="connsiteX6115" fmla="*/ 926135 w 2439037"/>
              <a:gd name="connsiteY6115" fmla="*/ 1885179 h 4271829"/>
              <a:gd name="connsiteX6116" fmla="*/ 921991 w 2439037"/>
              <a:gd name="connsiteY6116" fmla="*/ 1887227 h 4271829"/>
              <a:gd name="connsiteX6117" fmla="*/ 924010 w 2439037"/>
              <a:gd name="connsiteY6117" fmla="*/ 1891284 h 4271829"/>
              <a:gd name="connsiteX6118" fmla="*/ 949290 w 2439037"/>
              <a:gd name="connsiteY6118" fmla="*/ 1942776 h 4271829"/>
              <a:gd name="connsiteX6119" fmla="*/ 922534 w 2439037"/>
              <a:gd name="connsiteY6119" fmla="*/ 1968494 h 4271829"/>
              <a:gd name="connsiteX6120" fmla="*/ 922534 w 2439037"/>
              <a:gd name="connsiteY6120" fmla="*/ 1948482 h 4271829"/>
              <a:gd name="connsiteX6121" fmla="*/ 919305 w 2439037"/>
              <a:gd name="connsiteY6121" fmla="*/ 1945329 h 4271829"/>
              <a:gd name="connsiteX6122" fmla="*/ 916057 w 2439037"/>
              <a:gd name="connsiteY6122" fmla="*/ 1948587 h 4271829"/>
              <a:gd name="connsiteX6123" fmla="*/ 857231 w 2439037"/>
              <a:gd name="connsiteY6123" fmla="*/ 1928860 h 4271829"/>
              <a:gd name="connsiteX6124" fmla="*/ 888911 w 2439037"/>
              <a:gd name="connsiteY6124" fmla="*/ 1976561 h 4271829"/>
              <a:gd name="connsiteX6125" fmla="*/ 890035 w 2439037"/>
              <a:gd name="connsiteY6125" fmla="*/ 1976561 h 4271829"/>
              <a:gd name="connsiteX6126" fmla="*/ 893559 w 2439037"/>
              <a:gd name="connsiteY6126" fmla="*/ 1973656 h 4271829"/>
              <a:gd name="connsiteX6127" fmla="*/ 891035 w 2439037"/>
              <a:gd name="connsiteY6127" fmla="*/ 1970151 h 4271829"/>
              <a:gd name="connsiteX6128" fmla="*/ 865661 w 2439037"/>
              <a:gd name="connsiteY6128" fmla="*/ 1918907 h 4271829"/>
              <a:gd name="connsiteX6129" fmla="*/ 892521 w 2439037"/>
              <a:gd name="connsiteY6129" fmla="*/ 1893037 h 4271829"/>
              <a:gd name="connsiteX6130" fmla="*/ 892521 w 2439037"/>
              <a:gd name="connsiteY6130" fmla="*/ 1913001 h 4271829"/>
              <a:gd name="connsiteX6131" fmla="*/ 895740 w 2439037"/>
              <a:gd name="connsiteY6131" fmla="*/ 1916249 h 4271829"/>
              <a:gd name="connsiteX6132" fmla="*/ 898988 w 2439037"/>
              <a:gd name="connsiteY6132" fmla="*/ 1913201 h 4271829"/>
              <a:gd name="connsiteX6133" fmla="*/ 898988 w 2439037"/>
              <a:gd name="connsiteY6133" fmla="*/ 1913001 h 4271829"/>
              <a:gd name="connsiteX6134" fmla="*/ 898988 w 2439037"/>
              <a:gd name="connsiteY6134" fmla="*/ 1883521 h 4271829"/>
              <a:gd name="connsiteX6135" fmla="*/ 895740 w 2439037"/>
              <a:gd name="connsiteY6135" fmla="*/ 1880321 h 4271829"/>
              <a:gd name="connsiteX6136" fmla="*/ 866289 w 2439037"/>
              <a:gd name="connsiteY6136" fmla="*/ 1880321 h 4271829"/>
              <a:gd name="connsiteX6137" fmla="*/ 863555 w 2439037"/>
              <a:gd name="connsiteY6137" fmla="*/ 1884131 h 4271829"/>
              <a:gd name="connsiteX6138" fmla="*/ 866289 w 2439037"/>
              <a:gd name="connsiteY6138" fmla="*/ 1886884 h 4271829"/>
              <a:gd name="connsiteX6139" fmla="*/ 890759 w 2439037"/>
              <a:gd name="connsiteY6139" fmla="*/ 1886884 h 4271829"/>
              <a:gd name="connsiteX6140" fmla="*/ 857231 w 2439037"/>
              <a:gd name="connsiteY6140" fmla="*/ 1928717 h 4271829"/>
              <a:gd name="connsiteX6141" fmla="*/ 792575 w 2439037"/>
              <a:gd name="connsiteY6141" fmla="*/ 1836334 h 4271829"/>
              <a:gd name="connsiteX6142" fmla="*/ 837638 w 2439037"/>
              <a:gd name="connsiteY6142" fmla="*/ 1862757 h 4271829"/>
              <a:gd name="connsiteX6143" fmla="*/ 838190 w 2439037"/>
              <a:gd name="connsiteY6143" fmla="*/ 1862757 h 4271829"/>
              <a:gd name="connsiteX6144" fmla="*/ 840962 w 2439037"/>
              <a:gd name="connsiteY6144" fmla="*/ 1865805 h 4271829"/>
              <a:gd name="connsiteX6145" fmla="*/ 837638 w 2439037"/>
              <a:gd name="connsiteY6145" fmla="*/ 1877816 h 4271829"/>
              <a:gd name="connsiteX6146" fmla="*/ 827580 w 2439037"/>
              <a:gd name="connsiteY6146" fmla="*/ 1893484 h 4271829"/>
              <a:gd name="connsiteX6147" fmla="*/ 818349 w 2439037"/>
              <a:gd name="connsiteY6147" fmla="*/ 1895532 h 4271829"/>
              <a:gd name="connsiteX6148" fmla="*/ 816597 w 2439037"/>
              <a:gd name="connsiteY6148" fmla="*/ 1896732 h 4271829"/>
              <a:gd name="connsiteX6149" fmla="*/ 799243 w 2439037"/>
              <a:gd name="connsiteY6149" fmla="*/ 1918259 h 4271829"/>
              <a:gd name="connsiteX6150" fmla="*/ 792852 w 2439037"/>
              <a:gd name="connsiteY6150" fmla="*/ 1836687 h 4271829"/>
              <a:gd name="connsiteX6151" fmla="*/ 963825 w 2439037"/>
              <a:gd name="connsiteY6151" fmla="*/ 1871415 h 4271829"/>
              <a:gd name="connsiteX6152" fmla="*/ 902665 w 2439037"/>
              <a:gd name="connsiteY6152" fmla="*/ 1784337 h 4271829"/>
              <a:gd name="connsiteX6153" fmla="*/ 897788 w 2439037"/>
              <a:gd name="connsiteY6153" fmla="*/ 1782737 h 4271829"/>
              <a:gd name="connsiteX6154" fmla="*/ 871166 w 2439037"/>
              <a:gd name="connsiteY6154" fmla="*/ 1778784 h 4271829"/>
              <a:gd name="connsiteX6155" fmla="*/ 789698 w 2439037"/>
              <a:gd name="connsiteY6155" fmla="*/ 1827476 h 4271829"/>
              <a:gd name="connsiteX6156" fmla="*/ 786746 w 2439037"/>
              <a:gd name="connsiteY6156" fmla="*/ 1833286 h 4271829"/>
              <a:gd name="connsiteX6157" fmla="*/ 794595 w 2439037"/>
              <a:gd name="connsiteY6157" fmla="*/ 1923612 h 4271829"/>
              <a:gd name="connsiteX6158" fmla="*/ 797280 w 2439037"/>
              <a:gd name="connsiteY6158" fmla="*/ 1927308 h 4271829"/>
              <a:gd name="connsiteX6159" fmla="*/ 797280 w 2439037"/>
              <a:gd name="connsiteY6159" fmla="*/ 1927765 h 4271829"/>
              <a:gd name="connsiteX6160" fmla="*/ 844296 w 2439037"/>
              <a:gd name="connsiteY6160" fmla="*/ 1960188 h 4271829"/>
              <a:gd name="connsiteX6161" fmla="*/ 845220 w 2439037"/>
              <a:gd name="connsiteY6161" fmla="*/ 1960188 h 4271829"/>
              <a:gd name="connsiteX6162" fmla="*/ 848373 w 2439037"/>
              <a:gd name="connsiteY6162" fmla="*/ 1957892 h 4271829"/>
              <a:gd name="connsiteX6163" fmla="*/ 846144 w 2439037"/>
              <a:gd name="connsiteY6163" fmla="*/ 1953835 h 4271829"/>
              <a:gd name="connsiteX6164" fmla="*/ 802262 w 2439037"/>
              <a:gd name="connsiteY6164" fmla="*/ 1923507 h 4271829"/>
              <a:gd name="connsiteX6165" fmla="*/ 819817 w 2439037"/>
              <a:gd name="connsiteY6165" fmla="*/ 1901886 h 4271829"/>
              <a:gd name="connsiteX6166" fmla="*/ 829056 w 2439037"/>
              <a:gd name="connsiteY6166" fmla="*/ 1899895 h 4271829"/>
              <a:gd name="connsiteX6167" fmla="*/ 830361 w 2439037"/>
              <a:gd name="connsiteY6167" fmla="*/ 1899238 h 4271829"/>
              <a:gd name="connsiteX6168" fmla="*/ 842172 w 2439037"/>
              <a:gd name="connsiteY6168" fmla="*/ 1881521 h 4271829"/>
              <a:gd name="connsiteX6169" fmla="*/ 846048 w 2439037"/>
              <a:gd name="connsiteY6169" fmla="*/ 1863852 h 4271829"/>
              <a:gd name="connsiteX6170" fmla="*/ 839686 w 2439037"/>
              <a:gd name="connsiteY6170" fmla="*/ 1857099 h 4271829"/>
              <a:gd name="connsiteX6171" fmla="*/ 794423 w 2439037"/>
              <a:gd name="connsiteY6171" fmla="*/ 1830581 h 4271829"/>
              <a:gd name="connsiteX6172" fmla="*/ 891587 w 2439037"/>
              <a:gd name="connsiteY6172" fmla="*/ 1788290 h 4271829"/>
              <a:gd name="connsiteX6173" fmla="*/ 871538 w 2439037"/>
              <a:gd name="connsiteY6173" fmla="*/ 1832534 h 4271829"/>
              <a:gd name="connsiteX6174" fmla="*/ 907570 w 2439037"/>
              <a:gd name="connsiteY6174" fmla="*/ 1848250 h 4271829"/>
              <a:gd name="connsiteX6175" fmla="*/ 908399 w 2439037"/>
              <a:gd name="connsiteY6175" fmla="*/ 1848250 h 4271829"/>
              <a:gd name="connsiteX6176" fmla="*/ 910628 w 2439037"/>
              <a:gd name="connsiteY6176" fmla="*/ 1848250 h 4271829"/>
              <a:gd name="connsiteX6177" fmla="*/ 913752 w 2439037"/>
              <a:gd name="connsiteY6177" fmla="*/ 1853898 h 4271829"/>
              <a:gd name="connsiteX6178" fmla="*/ 916629 w 2439037"/>
              <a:gd name="connsiteY6178" fmla="*/ 1866814 h 4271829"/>
              <a:gd name="connsiteX6179" fmla="*/ 919858 w 2439037"/>
              <a:gd name="connsiteY6179" fmla="*/ 1869662 h 4271829"/>
              <a:gd name="connsiteX6180" fmla="*/ 922706 w 2439037"/>
              <a:gd name="connsiteY6180" fmla="*/ 1866157 h 4271829"/>
              <a:gd name="connsiteX6181" fmla="*/ 919658 w 2439037"/>
              <a:gd name="connsiteY6181" fmla="*/ 1852298 h 4271829"/>
              <a:gd name="connsiteX6182" fmla="*/ 913209 w 2439037"/>
              <a:gd name="connsiteY6182" fmla="*/ 1842535 h 4271829"/>
              <a:gd name="connsiteX6183" fmla="*/ 906370 w 2439037"/>
              <a:gd name="connsiteY6183" fmla="*/ 1841792 h 4271829"/>
              <a:gd name="connsiteX6184" fmla="*/ 877548 w 2439037"/>
              <a:gd name="connsiteY6184" fmla="*/ 1831086 h 4271829"/>
              <a:gd name="connsiteX6185" fmla="*/ 877548 w 2439037"/>
              <a:gd name="connsiteY6185" fmla="*/ 1830324 h 4271829"/>
              <a:gd name="connsiteX6186" fmla="*/ 898893 w 2439037"/>
              <a:gd name="connsiteY6186" fmla="*/ 1790443 h 4271829"/>
              <a:gd name="connsiteX6187" fmla="*/ 957272 w 2439037"/>
              <a:gd name="connsiteY6187" fmla="*/ 1871920 h 4271829"/>
              <a:gd name="connsiteX6188" fmla="*/ 955519 w 2439037"/>
              <a:gd name="connsiteY6188" fmla="*/ 1889274 h 4271829"/>
              <a:gd name="connsiteX6189" fmla="*/ 958006 w 2439037"/>
              <a:gd name="connsiteY6189" fmla="*/ 1893037 h 4271829"/>
              <a:gd name="connsiteX6190" fmla="*/ 961901 w 2439037"/>
              <a:gd name="connsiteY6190" fmla="*/ 1890532 h 4271829"/>
              <a:gd name="connsiteX6191" fmla="*/ 963720 w 2439037"/>
              <a:gd name="connsiteY6191" fmla="*/ 1872063 h 4271829"/>
              <a:gd name="connsiteX6192" fmla="*/ 1151811 w 2439037"/>
              <a:gd name="connsiteY6192" fmla="*/ 1948482 h 4271829"/>
              <a:gd name="connsiteX6193" fmla="*/ 1151811 w 2439037"/>
              <a:gd name="connsiteY6193" fmla="*/ 1977952 h 4271829"/>
              <a:gd name="connsiteX6194" fmla="*/ 1154839 w 2439037"/>
              <a:gd name="connsiteY6194" fmla="*/ 1981162 h 4271829"/>
              <a:gd name="connsiteX6195" fmla="*/ 1155039 w 2439037"/>
              <a:gd name="connsiteY6195" fmla="*/ 1981162 h 4271829"/>
              <a:gd name="connsiteX6196" fmla="*/ 1184491 w 2439037"/>
              <a:gd name="connsiteY6196" fmla="*/ 1981162 h 4271829"/>
              <a:gd name="connsiteX6197" fmla="*/ 1187748 w 2439037"/>
              <a:gd name="connsiteY6197" fmla="*/ 1977952 h 4271829"/>
              <a:gd name="connsiteX6198" fmla="*/ 1184491 w 2439037"/>
              <a:gd name="connsiteY6198" fmla="*/ 1974704 h 4271829"/>
              <a:gd name="connsiteX6199" fmla="*/ 1160021 w 2439037"/>
              <a:gd name="connsiteY6199" fmla="*/ 1974704 h 4271829"/>
              <a:gd name="connsiteX6200" fmla="*/ 1191549 w 2439037"/>
              <a:gd name="connsiteY6200" fmla="*/ 1916154 h 4271829"/>
              <a:gd name="connsiteX6201" fmla="*/ 1161774 w 2439037"/>
              <a:gd name="connsiteY6201" fmla="*/ 1885179 h 4271829"/>
              <a:gd name="connsiteX6202" fmla="*/ 1157773 w 2439037"/>
              <a:gd name="connsiteY6202" fmla="*/ 1887084 h 4271829"/>
              <a:gd name="connsiteX6203" fmla="*/ 1157716 w 2439037"/>
              <a:gd name="connsiteY6203" fmla="*/ 1887227 h 4271829"/>
              <a:gd name="connsiteX6204" fmla="*/ 1159573 w 2439037"/>
              <a:gd name="connsiteY6204" fmla="*/ 1891284 h 4271829"/>
              <a:gd name="connsiteX6205" fmla="*/ 1159640 w 2439037"/>
              <a:gd name="connsiteY6205" fmla="*/ 1891284 h 4271829"/>
              <a:gd name="connsiteX6206" fmla="*/ 1184996 w 2439037"/>
              <a:gd name="connsiteY6206" fmla="*/ 1942729 h 4271829"/>
              <a:gd name="connsiteX6207" fmla="*/ 1158268 w 2439037"/>
              <a:gd name="connsiteY6207" fmla="*/ 1968494 h 4271829"/>
              <a:gd name="connsiteX6208" fmla="*/ 1158268 w 2439037"/>
              <a:gd name="connsiteY6208" fmla="*/ 1948482 h 4271829"/>
              <a:gd name="connsiteX6209" fmla="*/ 1155039 w 2439037"/>
              <a:gd name="connsiteY6209" fmla="*/ 1945224 h 4271829"/>
              <a:gd name="connsiteX6210" fmla="*/ 1151811 w 2439037"/>
              <a:gd name="connsiteY6210" fmla="*/ 1948482 h 4271829"/>
              <a:gd name="connsiteX6211" fmla="*/ 1092955 w 2439037"/>
              <a:gd name="connsiteY6211" fmla="*/ 1928813 h 4271829"/>
              <a:gd name="connsiteX6212" fmla="*/ 1124645 w 2439037"/>
              <a:gd name="connsiteY6212" fmla="*/ 1976457 h 4271829"/>
              <a:gd name="connsiteX6213" fmla="*/ 1125664 w 2439037"/>
              <a:gd name="connsiteY6213" fmla="*/ 1976457 h 4271829"/>
              <a:gd name="connsiteX6214" fmla="*/ 1129198 w 2439037"/>
              <a:gd name="connsiteY6214" fmla="*/ 1973552 h 4271829"/>
              <a:gd name="connsiteX6215" fmla="*/ 1126664 w 2439037"/>
              <a:gd name="connsiteY6215" fmla="*/ 1970104 h 4271829"/>
              <a:gd name="connsiteX6216" fmla="*/ 1101594 w 2439037"/>
              <a:gd name="connsiteY6216" fmla="*/ 1918507 h 4271829"/>
              <a:gd name="connsiteX6217" fmla="*/ 1128141 w 2439037"/>
              <a:gd name="connsiteY6217" fmla="*/ 1892932 h 4271829"/>
              <a:gd name="connsiteX6218" fmla="*/ 1128141 w 2439037"/>
              <a:gd name="connsiteY6218" fmla="*/ 1912906 h 4271829"/>
              <a:gd name="connsiteX6219" fmla="*/ 1131398 w 2439037"/>
              <a:gd name="connsiteY6219" fmla="*/ 1916154 h 4271829"/>
              <a:gd name="connsiteX6220" fmla="*/ 1134618 w 2439037"/>
              <a:gd name="connsiteY6220" fmla="*/ 1913096 h 4271829"/>
              <a:gd name="connsiteX6221" fmla="*/ 1134618 w 2439037"/>
              <a:gd name="connsiteY6221" fmla="*/ 1912906 h 4271829"/>
              <a:gd name="connsiteX6222" fmla="*/ 1134618 w 2439037"/>
              <a:gd name="connsiteY6222" fmla="*/ 1883426 h 4271829"/>
              <a:gd name="connsiteX6223" fmla="*/ 1131741 w 2439037"/>
              <a:gd name="connsiteY6223" fmla="*/ 1880673 h 4271829"/>
              <a:gd name="connsiteX6224" fmla="*/ 1102290 w 2439037"/>
              <a:gd name="connsiteY6224" fmla="*/ 1880673 h 4271829"/>
              <a:gd name="connsiteX6225" fmla="*/ 1099566 w 2439037"/>
              <a:gd name="connsiteY6225" fmla="*/ 1884474 h 4271829"/>
              <a:gd name="connsiteX6226" fmla="*/ 1102290 w 2439037"/>
              <a:gd name="connsiteY6226" fmla="*/ 1887227 h 4271829"/>
              <a:gd name="connsiteX6227" fmla="*/ 1126760 w 2439037"/>
              <a:gd name="connsiteY6227" fmla="*/ 1887227 h 4271829"/>
              <a:gd name="connsiteX6228" fmla="*/ 1093337 w 2439037"/>
              <a:gd name="connsiteY6228" fmla="*/ 1929060 h 4271829"/>
              <a:gd name="connsiteX6229" fmla="*/ 1028672 w 2439037"/>
              <a:gd name="connsiteY6229" fmla="*/ 1836687 h 4271829"/>
              <a:gd name="connsiteX6230" fmla="*/ 1073744 w 2439037"/>
              <a:gd name="connsiteY6230" fmla="*/ 1863109 h 4271829"/>
              <a:gd name="connsiteX6231" fmla="*/ 1074296 w 2439037"/>
              <a:gd name="connsiteY6231" fmla="*/ 1863109 h 4271829"/>
              <a:gd name="connsiteX6232" fmla="*/ 1077173 w 2439037"/>
              <a:gd name="connsiteY6232" fmla="*/ 1866157 h 4271829"/>
              <a:gd name="connsiteX6233" fmla="*/ 1073848 w 2439037"/>
              <a:gd name="connsiteY6233" fmla="*/ 1878168 h 4271829"/>
              <a:gd name="connsiteX6234" fmla="*/ 1063685 w 2439037"/>
              <a:gd name="connsiteY6234" fmla="*/ 1893884 h 4271829"/>
              <a:gd name="connsiteX6235" fmla="*/ 1054455 w 2439037"/>
              <a:gd name="connsiteY6235" fmla="*/ 1895885 h 4271829"/>
              <a:gd name="connsiteX6236" fmla="*/ 1052598 w 2439037"/>
              <a:gd name="connsiteY6236" fmla="*/ 1897085 h 4271829"/>
              <a:gd name="connsiteX6237" fmla="*/ 1035405 w 2439037"/>
              <a:gd name="connsiteY6237" fmla="*/ 1918059 h 4271829"/>
              <a:gd name="connsiteX6238" fmla="*/ 1029033 w 2439037"/>
              <a:gd name="connsiteY6238" fmla="*/ 1836534 h 4271829"/>
              <a:gd name="connsiteX6239" fmla="*/ 1199455 w 2439037"/>
              <a:gd name="connsiteY6239" fmla="*/ 1871415 h 4271829"/>
              <a:gd name="connsiteX6240" fmla="*/ 1138333 w 2439037"/>
              <a:gd name="connsiteY6240" fmla="*/ 1784337 h 4271829"/>
              <a:gd name="connsiteX6241" fmla="*/ 1133427 w 2439037"/>
              <a:gd name="connsiteY6241" fmla="*/ 1782737 h 4271829"/>
              <a:gd name="connsiteX6242" fmla="*/ 1106824 w 2439037"/>
              <a:gd name="connsiteY6242" fmla="*/ 1778784 h 4271829"/>
              <a:gd name="connsiteX6243" fmla="*/ 1025357 w 2439037"/>
              <a:gd name="connsiteY6243" fmla="*/ 1827476 h 4271829"/>
              <a:gd name="connsiteX6244" fmla="*/ 1022404 w 2439037"/>
              <a:gd name="connsiteY6244" fmla="*/ 1833286 h 4271829"/>
              <a:gd name="connsiteX6245" fmla="*/ 1030319 w 2439037"/>
              <a:gd name="connsiteY6245" fmla="*/ 1923612 h 4271829"/>
              <a:gd name="connsiteX6246" fmla="*/ 1032910 w 2439037"/>
              <a:gd name="connsiteY6246" fmla="*/ 1927308 h 4271829"/>
              <a:gd name="connsiteX6247" fmla="*/ 1032910 w 2439037"/>
              <a:gd name="connsiteY6247" fmla="*/ 1927765 h 4271829"/>
              <a:gd name="connsiteX6248" fmla="*/ 1079916 w 2439037"/>
              <a:gd name="connsiteY6248" fmla="*/ 1960188 h 4271829"/>
              <a:gd name="connsiteX6249" fmla="*/ 1080859 w 2439037"/>
              <a:gd name="connsiteY6249" fmla="*/ 1960188 h 4271829"/>
              <a:gd name="connsiteX6250" fmla="*/ 1084002 w 2439037"/>
              <a:gd name="connsiteY6250" fmla="*/ 1957892 h 4271829"/>
              <a:gd name="connsiteX6251" fmla="*/ 1081773 w 2439037"/>
              <a:gd name="connsiteY6251" fmla="*/ 1953835 h 4271829"/>
              <a:gd name="connsiteX6252" fmla="*/ 1037920 w 2439037"/>
              <a:gd name="connsiteY6252" fmla="*/ 1923507 h 4271829"/>
              <a:gd name="connsiteX6253" fmla="*/ 1055455 w 2439037"/>
              <a:gd name="connsiteY6253" fmla="*/ 1901886 h 4271829"/>
              <a:gd name="connsiteX6254" fmla="*/ 1065162 w 2439037"/>
              <a:gd name="connsiteY6254" fmla="*/ 1899895 h 4271829"/>
              <a:gd name="connsiteX6255" fmla="*/ 1067086 w 2439037"/>
              <a:gd name="connsiteY6255" fmla="*/ 1899133 h 4271829"/>
              <a:gd name="connsiteX6256" fmla="*/ 1078925 w 2439037"/>
              <a:gd name="connsiteY6256" fmla="*/ 1881426 h 4271829"/>
              <a:gd name="connsiteX6257" fmla="*/ 1082802 w 2439037"/>
              <a:gd name="connsiteY6257" fmla="*/ 1863757 h 4271829"/>
              <a:gd name="connsiteX6258" fmla="*/ 1076420 w 2439037"/>
              <a:gd name="connsiteY6258" fmla="*/ 1857004 h 4271829"/>
              <a:gd name="connsiteX6259" fmla="*/ 1031157 w 2439037"/>
              <a:gd name="connsiteY6259" fmla="*/ 1830534 h 4271829"/>
              <a:gd name="connsiteX6260" fmla="*/ 1127131 w 2439037"/>
              <a:gd name="connsiteY6260" fmla="*/ 1788290 h 4271829"/>
              <a:gd name="connsiteX6261" fmla="*/ 1107177 w 2439037"/>
              <a:gd name="connsiteY6261" fmla="*/ 1832534 h 4271829"/>
              <a:gd name="connsiteX6262" fmla="*/ 1143105 w 2439037"/>
              <a:gd name="connsiteY6262" fmla="*/ 1848250 h 4271829"/>
              <a:gd name="connsiteX6263" fmla="*/ 1143952 w 2439037"/>
              <a:gd name="connsiteY6263" fmla="*/ 1848250 h 4271829"/>
              <a:gd name="connsiteX6264" fmla="*/ 1146153 w 2439037"/>
              <a:gd name="connsiteY6264" fmla="*/ 1848250 h 4271829"/>
              <a:gd name="connsiteX6265" fmla="*/ 1149305 w 2439037"/>
              <a:gd name="connsiteY6265" fmla="*/ 1853898 h 4271829"/>
              <a:gd name="connsiteX6266" fmla="*/ 1152154 w 2439037"/>
              <a:gd name="connsiteY6266" fmla="*/ 1866814 h 4271829"/>
              <a:gd name="connsiteX6267" fmla="*/ 1155420 w 2439037"/>
              <a:gd name="connsiteY6267" fmla="*/ 1869662 h 4271829"/>
              <a:gd name="connsiteX6268" fmla="*/ 1158268 w 2439037"/>
              <a:gd name="connsiteY6268" fmla="*/ 1866157 h 4271829"/>
              <a:gd name="connsiteX6269" fmla="*/ 1155211 w 2439037"/>
              <a:gd name="connsiteY6269" fmla="*/ 1852298 h 4271829"/>
              <a:gd name="connsiteX6270" fmla="*/ 1148763 w 2439037"/>
              <a:gd name="connsiteY6270" fmla="*/ 1842535 h 4271829"/>
              <a:gd name="connsiteX6271" fmla="*/ 1141905 w 2439037"/>
              <a:gd name="connsiteY6271" fmla="*/ 1841792 h 4271829"/>
              <a:gd name="connsiteX6272" fmla="*/ 1113111 w 2439037"/>
              <a:gd name="connsiteY6272" fmla="*/ 1831086 h 4271829"/>
              <a:gd name="connsiteX6273" fmla="*/ 1113111 w 2439037"/>
              <a:gd name="connsiteY6273" fmla="*/ 1830324 h 4271829"/>
              <a:gd name="connsiteX6274" fmla="*/ 1134456 w 2439037"/>
              <a:gd name="connsiteY6274" fmla="*/ 1790443 h 4271829"/>
              <a:gd name="connsiteX6275" fmla="*/ 1192825 w 2439037"/>
              <a:gd name="connsiteY6275" fmla="*/ 1871920 h 4271829"/>
              <a:gd name="connsiteX6276" fmla="*/ 1191044 w 2439037"/>
              <a:gd name="connsiteY6276" fmla="*/ 1889274 h 4271829"/>
              <a:gd name="connsiteX6277" fmla="*/ 1193549 w 2439037"/>
              <a:gd name="connsiteY6277" fmla="*/ 1893037 h 4271829"/>
              <a:gd name="connsiteX6278" fmla="*/ 1197426 w 2439037"/>
              <a:gd name="connsiteY6278" fmla="*/ 1890532 h 4271829"/>
              <a:gd name="connsiteX6279" fmla="*/ 1199283 w 2439037"/>
              <a:gd name="connsiteY6279" fmla="*/ 1872063 h 4271829"/>
              <a:gd name="connsiteX6280" fmla="*/ 1387440 w 2439037"/>
              <a:gd name="connsiteY6280" fmla="*/ 1948482 h 4271829"/>
              <a:gd name="connsiteX6281" fmla="*/ 1387440 w 2439037"/>
              <a:gd name="connsiteY6281" fmla="*/ 1977952 h 4271829"/>
              <a:gd name="connsiteX6282" fmla="*/ 1390469 w 2439037"/>
              <a:gd name="connsiteY6282" fmla="*/ 1981162 h 4271829"/>
              <a:gd name="connsiteX6283" fmla="*/ 1390669 w 2439037"/>
              <a:gd name="connsiteY6283" fmla="*/ 1981162 h 4271829"/>
              <a:gd name="connsiteX6284" fmla="*/ 1420149 w 2439037"/>
              <a:gd name="connsiteY6284" fmla="*/ 1981162 h 4271829"/>
              <a:gd name="connsiteX6285" fmla="*/ 1423378 w 2439037"/>
              <a:gd name="connsiteY6285" fmla="*/ 1977952 h 4271829"/>
              <a:gd name="connsiteX6286" fmla="*/ 1420149 w 2439037"/>
              <a:gd name="connsiteY6286" fmla="*/ 1974704 h 4271829"/>
              <a:gd name="connsiteX6287" fmla="*/ 1395650 w 2439037"/>
              <a:gd name="connsiteY6287" fmla="*/ 1974704 h 4271829"/>
              <a:gd name="connsiteX6288" fmla="*/ 1427197 w 2439037"/>
              <a:gd name="connsiteY6288" fmla="*/ 1916154 h 4271829"/>
              <a:gd name="connsiteX6289" fmla="*/ 1397422 w 2439037"/>
              <a:gd name="connsiteY6289" fmla="*/ 1885179 h 4271829"/>
              <a:gd name="connsiteX6290" fmla="*/ 1393117 w 2439037"/>
              <a:gd name="connsiteY6290" fmla="*/ 1886779 h 4271829"/>
              <a:gd name="connsiteX6291" fmla="*/ 1394689 w 2439037"/>
              <a:gd name="connsiteY6291" fmla="*/ 1891084 h 4271829"/>
              <a:gd name="connsiteX6292" fmla="*/ 1395374 w 2439037"/>
              <a:gd name="connsiteY6292" fmla="*/ 1891284 h 4271829"/>
              <a:gd name="connsiteX6293" fmla="*/ 1420644 w 2439037"/>
              <a:gd name="connsiteY6293" fmla="*/ 1942776 h 4271829"/>
              <a:gd name="connsiteX6294" fmla="*/ 1393888 w 2439037"/>
              <a:gd name="connsiteY6294" fmla="*/ 1968494 h 4271829"/>
              <a:gd name="connsiteX6295" fmla="*/ 1393888 w 2439037"/>
              <a:gd name="connsiteY6295" fmla="*/ 1948482 h 4271829"/>
              <a:gd name="connsiteX6296" fmla="*/ 1390593 w 2439037"/>
              <a:gd name="connsiteY6296" fmla="*/ 1945329 h 4271829"/>
              <a:gd name="connsiteX6297" fmla="*/ 1390393 w 2439037"/>
              <a:gd name="connsiteY6297" fmla="*/ 1945329 h 4271829"/>
              <a:gd name="connsiteX6298" fmla="*/ 1387154 w 2439037"/>
              <a:gd name="connsiteY6298" fmla="*/ 1948587 h 4271829"/>
              <a:gd name="connsiteX6299" fmla="*/ 1328309 w 2439037"/>
              <a:gd name="connsiteY6299" fmla="*/ 1928860 h 4271829"/>
              <a:gd name="connsiteX6300" fmla="*/ 1359989 w 2439037"/>
              <a:gd name="connsiteY6300" fmla="*/ 1976561 h 4271829"/>
              <a:gd name="connsiteX6301" fmla="*/ 1361027 w 2439037"/>
              <a:gd name="connsiteY6301" fmla="*/ 1976561 h 4271829"/>
              <a:gd name="connsiteX6302" fmla="*/ 1364113 w 2439037"/>
              <a:gd name="connsiteY6302" fmla="*/ 1972999 h 4271829"/>
              <a:gd name="connsiteX6303" fmla="*/ 1362113 w 2439037"/>
              <a:gd name="connsiteY6303" fmla="*/ 1970151 h 4271829"/>
              <a:gd name="connsiteX6304" fmla="*/ 1336738 w 2439037"/>
              <a:gd name="connsiteY6304" fmla="*/ 1918907 h 4271829"/>
              <a:gd name="connsiteX6305" fmla="*/ 1363599 w 2439037"/>
              <a:gd name="connsiteY6305" fmla="*/ 1893037 h 4271829"/>
              <a:gd name="connsiteX6306" fmla="*/ 1363599 w 2439037"/>
              <a:gd name="connsiteY6306" fmla="*/ 1913001 h 4271829"/>
              <a:gd name="connsiteX6307" fmla="*/ 1366647 w 2439037"/>
              <a:gd name="connsiteY6307" fmla="*/ 1916249 h 4271829"/>
              <a:gd name="connsiteX6308" fmla="*/ 1366838 w 2439037"/>
              <a:gd name="connsiteY6308" fmla="*/ 1916249 h 4271829"/>
              <a:gd name="connsiteX6309" fmla="*/ 1370066 w 2439037"/>
              <a:gd name="connsiteY6309" fmla="*/ 1913001 h 4271829"/>
              <a:gd name="connsiteX6310" fmla="*/ 1370066 w 2439037"/>
              <a:gd name="connsiteY6310" fmla="*/ 1883521 h 4271829"/>
              <a:gd name="connsiteX6311" fmla="*/ 1366838 w 2439037"/>
              <a:gd name="connsiteY6311" fmla="*/ 1880321 h 4271829"/>
              <a:gd name="connsiteX6312" fmla="*/ 1337377 w 2439037"/>
              <a:gd name="connsiteY6312" fmla="*/ 1880321 h 4271829"/>
              <a:gd name="connsiteX6313" fmla="*/ 1334643 w 2439037"/>
              <a:gd name="connsiteY6313" fmla="*/ 1884131 h 4271829"/>
              <a:gd name="connsiteX6314" fmla="*/ 1337377 w 2439037"/>
              <a:gd name="connsiteY6314" fmla="*/ 1886884 h 4271829"/>
              <a:gd name="connsiteX6315" fmla="*/ 1361770 w 2439037"/>
              <a:gd name="connsiteY6315" fmla="*/ 1886884 h 4271829"/>
              <a:gd name="connsiteX6316" fmla="*/ 1328309 w 2439037"/>
              <a:gd name="connsiteY6316" fmla="*/ 1928717 h 4271829"/>
              <a:gd name="connsiteX6317" fmla="*/ 1263653 w 2439037"/>
              <a:gd name="connsiteY6317" fmla="*/ 1836334 h 4271829"/>
              <a:gd name="connsiteX6318" fmla="*/ 1308649 w 2439037"/>
              <a:gd name="connsiteY6318" fmla="*/ 1862757 h 4271829"/>
              <a:gd name="connsiteX6319" fmla="*/ 1309202 w 2439037"/>
              <a:gd name="connsiteY6319" fmla="*/ 1862757 h 4271829"/>
              <a:gd name="connsiteX6320" fmla="*/ 1312050 w 2439037"/>
              <a:gd name="connsiteY6320" fmla="*/ 1865805 h 4271829"/>
              <a:gd name="connsiteX6321" fmla="*/ 1308754 w 2439037"/>
              <a:gd name="connsiteY6321" fmla="*/ 1877816 h 4271829"/>
              <a:gd name="connsiteX6322" fmla="*/ 1298581 w 2439037"/>
              <a:gd name="connsiteY6322" fmla="*/ 1893484 h 4271829"/>
              <a:gd name="connsiteX6323" fmla="*/ 1289332 w 2439037"/>
              <a:gd name="connsiteY6323" fmla="*/ 1895532 h 4271829"/>
              <a:gd name="connsiteX6324" fmla="*/ 1287475 w 2439037"/>
              <a:gd name="connsiteY6324" fmla="*/ 1896732 h 4271829"/>
              <a:gd name="connsiteX6325" fmla="*/ 1270321 w 2439037"/>
              <a:gd name="connsiteY6325" fmla="*/ 1918259 h 4271829"/>
              <a:gd name="connsiteX6326" fmla="*/ 1263939 w 2439037"/>
              <a:gd name="connsiteY6326" fmla="*/ 1836687 h 4271829"/>
              <a:gd name="connsiteX6327" fmla="*/ 1435103 w 2439037"/>
              <a:gd name="connsiteY6327" fmla="*/ 1871415 h 4271829"/>
              <a:gd name="connsiteX6328" fmla="*/ 1374048 w 2439037"/>
              <a:gd name="connsiteY6328" fmla="*/ 1784337 h 4271829"/>
              <a:gd name="connsiteX6329" fmla="*/ 1369152 w 2439037"/>
              <a:gd name="connsiteY6329" fmla="*/ 1782737 h 4271829"/>
              <a:gd name="connsiteX6330" fmla="*/ 1342463 w 2439037"/>
              <a:gd name="connsiteY6330" fmla="*/ 1778784 h 4271829"/>
              <a:gd name="connsiteX6331" fmla="*/ 1260986 w 2439037"/>
              <a:gd name="connsiteY6331" fmla="*/ 1827476 h 4271829"/>
              <a:gd name="connsiteX6332" fmla="*/ 1258119 w 2439037"/>
              <a:gd name="connsiteY6332" fmla="*/ 1833286 h 4271829"/>
              <a:gd name="connsiteX6333" fmla="*/ 1265968 w 2439037"/>
              <a:gd name="connsiteY6333" fmla="*/ 1923612 h 4271829"/>
              <a:gd name="connsiteX6334" fmla="*/ 1268568 w 2439037"/>
              <a:gd name="connsiteY6334" fmla="*/ 1927308 h 4271829"/>
              <a:gd name="connsiteX6335" fmla="*/ 1268568 w 2439037"/>
              <a:gd name="connsiteY6335" fmla="*/ 1927765 h 4271829"/>
              <a:gd name="connsiteX6336" fmla="*/ 1315583 w 2439037"/>
              <a:gd name="connsiteY6336" fmla="*/ 1960188 h 4271829"/>
              <a:gd name="connsiteX6337" fmla="*/ 1316498 w 2439037"/>
              <a:gd name="connsiteY6337" fmla="*/ 1960188 h 4271829"/>
              <a:gd name="connsiteX6338" fmla="*/ 1319622 w 2439037"/>
              <a:gd name="connsiteY6338" fmla="*/ 1957892 h 4271829"/>
              <a:gd name="connsiteX6339" fmla="*/ 1317507 w 2439037"/>
              <a:gd name="connsiteY6339" fmla="*/ 1953835 h 4271829"/>
              <a:gd name="connsiteX6340" fmla="*/ 1317431 w 2439037"/>
              <a:gd name="connsiteY6340" fmla="*/ 1953835 h 4271829"/>
              <a:gd name="connsiteX6341" fmla="*/ 1273530 w 2439037"/>
              <a:gd name="connsiteY6341" fmla="*/ 1923507 h 4271829"/>
              <a:gd name="connsiteX6342" fmla="*/ 1291190 w 2439037"/>
              <a:gd name="connsiteY6342" fmla="*/ 1901886 h 4271829"/>
              <a:gd name="connsiteX6343" fmla="*/ 1300420 w 2439037"/>
              <a:gd name="connsiteY6343" fmla="*/ 1899895 h 4271829"/>
              <a:gd name="connsiteX6344" fmla="*/ 1301705 w 2439037"/>
              <a:gd name="connsiteY6344" fmla="*/ 1899238 h 4271829"/>
              <a:gd name="connsiteX6345" fmla="*/ 1313555 w 2439037"/>
              <a:gd name="connsiteY6345" fmla="*/ 1881521 h 4271829"/>
              <a:gd name="connsiteX6346" fmla="*/ 1317431 w 2439037"/>
              <a:gd name="connsiteY6346" fmla="*/ 1863852 h 4271829"/>
              <a:gd name="connsiteX6347" fmla="*/ 1311059 w 2439037"/>
              <a:gd name="connsiteY6347" fmla="*/ 1857099 h 4271829"/>
              <a:gd name="connsiteX6348" fmla="*/ 1265787 w 2439037"/>
              <a:gd name="connsiteY6348" fmla="*/ 1830581 h 4271829"/>
              <a:gd name="connsiteX6349" fmla="*/ 1362694 w 2439037"/>
              <a:gd name="connsiteY6349" fmla="*/ 1788290 h 4271829"/>
              <a:gd name="connsiteX6350" fmla="*/ 1342720 w 2439037"/>
              <a:gd name="connsiteY6350" fmla="*/ 1832534 h 4271829"/>
              <a:gd name="connsiteX6351" fmla="*/ 1378753 w 2439037"/>
              <a:gd name="connsiteY6351" fmla="*/ 1848250 h 4271829"/>
              <a:gd name="connsiteX6352" fmla="*/ 1379487 w 2439037"/>
              <a:gd name="connsiteY6352" fmla="*/ 1848250 h 4271829"/>
              <a:gd name="connsiteX6353" fmla="*/ 1381716 w 2439037"/>
              <a:gd name="connsiteY6353" fmla="*/ 1848250 h 4271829"/>
              <a:gd name="connsiteX6354" fmla="*/ 1384945 w 2439037"/>
              <a:gd name="connsiteY6354" fmla="*/ 1853898 h 4271829"/>
              <a:gd name="connsiteX6355" fmla="*/ 1387726 w 2439037"/>
              <a:gd name="connsiteY6355" fmla="*/ 1866814 h 4271829"/>
              <a:gd name="connsiteX6356" fmla="*/ 1390945 w 2439037"/>
              <a:gd name="connsiteY6356" fmla="*/ 1869662 h 4271829"/>
              <a:gd name="connsiteX6357" fmla="*/ 1393812 w 2439037"/>
              <a:gd name="connsiteY6357" fmla="*/ 1866157 h 4271829"/>
              <a:gd name="connsiteX6358" fmla="*/ 1390850 w 2439037"/>
              <a:gd name="connsiteY6358" fmla="*/ 1852298 h 4271829"/>
              <a:gd name="connsiteX6359" fmla="*/ 1384287 w 2439037"/>
              <a:gd name="connsiteY6359" fmla="*/ 1842535 h 4271829"/>
              <a:gd name="connsiteX6360" fmla="*/ 1377467 w 2439037"/>
              <a:gd name="connsiteY6360" fmla="*/ 1841792 h 4271829"/>
              <a:gd name="connsiteX6361" fmla="*/ 1348626 w 2439037"/>
              <a:gd name="connsiteY6361" fmla="*/ 1831086 h 4271829"/>
              <a:gd name="connsiteX6362" fmla="*/ 1348626 w 2439037"/>
              <a:gd name="connsiteY6362" fmla="*/ 1830324 h 4271829"/>
              <a:gd name="connsiteX6363" fmla="*/ 1370066 w 2439037"/>
              <a:gd name="connsiteY6363" fmla="*/ 1790443 h 4271829"/>
              <a:gd name="connsiteX6364" fmla="*/ 1428340 w 2439037"/>
              <a:gd name="connsiteY6364" fmla="*/ 1871920 h 4271829"/>
              <a:gd name="connsiteX6365" fmla="*/ 1426597 w 2439037"/>
              <a:gd name="connsiteY6365" fmla="*/ 1889274 h 4271829"/>
              <a:gd name="connsiteX6366" fmla="*/ 1429169 w 2439037"/>
              <a:gd name="connsiteY6366" fmla="*/ 1893037 h 4271829"/>
              <a:gd name="connsiteX6367" fmla="*/ 1432989 w 2439037"/>
              <a:gd name="connsiteY6367" fmla="*/ 1890532 h 4271829"/>
              <a:gd name="connsiteX6368" fmla="*/ 1434836 w 2439037"/>
              <a:gd name="connsiteY6368" fmla="*/ 1872063 h 4271829"/>
              <a:gd name="connsiteX6369" fmla="*/ 1623079 w 2439037"/>
              <a:gd name="connsiteY6369" fmla="*/ 1948482 h 4271829"/>
              <a:gd name="connsiteX6370" fmla="*/ 1623079 w 2439037"/>
              <a:gd name="connsiteY6370" fmla="*/ 1977952 h 4271829"/>
              <a:gd name="connsiteX6371" fmla="*/ 1626118 w 2439037"/>
              <a:gd name="connsiteY6371" fmla="*/ 1981162 h 4271829"/>
              <a:gd name="connsiteX6372" fmla="*/ 1626308 w 2439037"/>
              <a:gd name="connsiteY6372" fmla="*/ 1981162 h 4271829"/>
              <a:gd name="connsiteX6373" fmla="*/ 1655769 w 2439037"/>
              <a:gd name="connsiteY6373" fmla="*/ 1981162 h 4271829"/>
              <a:gd name="connsiteX6374" fmla="*/ 1658998 w 2439037"/>
              <a:gd name="connsiteY6374" fmla="*/ 1977952 h 4271829"/>
              <a:gd name="connsiteX6375" fmla="*/ 1655769 w 2439037"/>
              <a:gd name="connsiteY6375" fmla="*/ 1974704 h 4271829"/>
              <a:gd name="connsiteX6376" fmla="*/ 1631299 w 2439037"/>
              <a:gd name="connsiteY6376" fmla="*/ 1974704 h 4271829"/>
              <a:gd name="connsiteX6377" fmla="*/ 1662836 w 2439037"/>
              <a:gd name="connsiteY6377" fmla="*/ 1916154 h 4271829"/>
              <a:gd name="connsiteX6378" fmla="*/ 1633061 w 2439037"/>
              <a:gd name="connsiteY6378" fmla="*/ 1885179 h 4271829"/>
              <a:gd name="connsiteX6379" fmla="*/ 1628747 w 2439037"/>
              <a:gd name="connsiteY6379" fmla="*/ 1886779 h 4271829"/>
              <a:gd name="connsiteX6380" fmla="*/ 1630318 w 2439037"/>
              <a:gd name="connsiteY6380" fmla="*/ 1891084 h 4271829"/>
              <a:gd name="connsiteX6381" fmla="*/ 1631032 w 2439037"/>
              <a:gd name="connsiteY6381" fmla="*/ 1891284 h 4271829"/>
              <a:gd name="connsiteX6382" fmla="*/ 1656273 w 2439037"/>
              <a:gd name="connsiteY6382" fmla="*/ 1942776 h 4271829"/>
              <a:gd name="connsiteX6383" fmla="*/ 1629547 w 2439037"/>
              <a:gd name="connsiteY6383" fmla="*/ 1968494 h 4271829"/>
              <a:gd name="connsiteX6384" fmla="*/ 1629547 w 2439037"/>
              <a:gd name="connsiteY6384" fmla="*/ 1948482 h 4271829"/>
              <a:gd name="connsiteX6385" fmla="*/ 1626308 w 2439037"/>
              <a:gd name="connsiteY6385" fmla="*/ 1945224 h 4271829"/>
              <a:gd name="connsiteX6386" fmla="*/ 1623079 w 2439037"/>
              <a:gd name="connsiteY6386" fmla="*/ 1948482 h 4271829"/>
              <a:gd name="connsiteX6387" fmla="*/ 1564243 w 2439037"/>
              <a:gd name="connsiteY6387" fmla="*/ 1928813 h 4271829"/>
              <a:gd name="connsiteX6388" fmla="*/ 1595914 w 2439037"/>
              <a:gd name="connsiteY6388" fmla="*/ 1976457 h 4271829"/>
              <a:gd name="connsiteX6389" fmla="*/ 1596933 w 2439037"/>
              <a:gd name="connsiteY6389" fmla="*/ 1976457 h 4271829"/>
              <a:gd name="connsiteX6390" fmla="*/ 1600057 w 2439037"/>
              <a:gd name="connsiteY6390" fmla="*/ 1972952 h 4271829"/>
              <a:gd name="connsiteX6391" fmla="*/ 1598057 w 2439037"/>
              <a:gd name="connsiteY6391" fmla="*/ 1970104 h 4271829"/>
              <a:gd name="connsiteX6392" fmla="*/ 1572653 w 2439037"/>
              <a:gd name="connsiteY6392" fmla="*/ 1918802 h 4271829"/>
              <a:gd name="connsiteX6393" fmla="*/ 1599523 w 2439037"/>
              <a:gd name="connsiteY6393" fmla="*/ 1892932 h 4271829"/>
              <a:gd name="connsiteX6394" fmla="*/ 1599523 w 2439037"/>
              <a:gd name="connsiteY6394" fmla="*/ 1912906 h 4271829"/>
              <a:gd name="connsiteX6395" fmla="*/ 1602553 w 2439037"/>
              <a:gd name="connsiteY6395" fmla="*/ 1916154 h 4271829"/>
              <a:gd name="connsiteX6396" fmla="*/ 1602743 w 2439037"/>
              <a:gd name="connsiteY6396" fmla="*/ 1916154 h 4271829"/>
              <a:gd name="connsiteX6397" fmla="*/ 1605982 w 2439037"/>
              <a:gd name="connsiteY6397" fmla="*/ 1912906 h 4271829"/>
              <a:gd name="connsiteX6398" fmla="*/ 1605982 w 2439037"/>
              <a:gd name="connsiteY6398" fmla="*/ 1883426 h 4271829"/>
              <a:gd name="connsiteX6399" fmla="*/ 1602857 w 2439037"/>
              <a:gd name="connsiteY6399" fmla="*/ 1880673 h 4271829"/>
              <a:gd name="connsiteX6400" fmla="*/ 1573273 w 2439037"/>
              <a:gd name="connsiteY6400" fmla="*/ 1880673 h 4271829"/>
              <a:gd name="connsiteX6401" fmla="*/ 1570548 w 2439037"/>
              <a:gd name="connsiteY6401" fmla="*/ 1884474 h 4271829"/>
              <a:gd name="connsiteX6402" fmla="*/ 1573273 w 2439037"/>
              <a:gd name="connsiteY6402" fmla="*/ 1887227 h 4271829"/>
              <a:gd name="connsiteX6403" fmla="*/ 1597676 w 2439037"/>
              <a:gd name="connsiteY6403" fmla="*/ 1887227 h 4271829"/>
              <a:gd name="connsiteX6404" fmla="*/ 1564243 w 2439037"/>
              <a:gd name="connsiteY6404" fmla="*/ 1929060 h 4271829"/>
              <a:gd name="connsiteX6405" fmla="*/ 1499568 w 2439037"/>
              <a:gd name="connsiteY6405" fmla="*/ 1836687 h 4271829"/>
              <a:gd name="connsiteX6406" fmla="*/ 1544555 w 2439037"/>
              <a:gd name="connsiteY6406" fmla="*/ 1863109 h 4271829"/>
              <a:gd name="connsiteX6407" fmla="*/ 1545098 w 2439037"/>
              <a:gd name="connsiteY6407" fmla="*/ 1863109 h 4271829"/>
              <a:gd name="connsiteX6408" fmla="*/ 1547974 w 2439037"/>
              <a:gd name="connsiteY6408" fmla="*/ 1866157 h 4271829"/>
              <a:gd name="connsiteX6409" fmla="*/ 1544650 w 2439037"/>
              <a:gd name="connsiteY6409" fmla="*/ 1878168 h 4271829"/>
              <a:gd name="connsiteX6410" fmla="*/ 1534601 w 2439037"/>
              <a:gd name="connsiteY6410" fmla="*/ 1893884 h 4271829"/>
              <a:gd name="connsiteX6411" fmla="*/ 1524876 w 2439037"/>
              <a:gd name="connsiteY6411" fmla="*/ 1895885 h 4271829"/>
              <a:gd name="connsiteX6412" fmla="*/ 1523038 w 2439037"/>
              <a:gd name="connsiteY6412" fmla="*/ 1897085 h 4271829"/>
              <a:gd name="connsiteX6413" fmla="*/ 1505950 w 2439037"/>
              <a:gd name="connsiteY6413" fmla="*/ 1918059 h 4271829"/>
              <a:gd name="connsiteX6414" fmla="*/ 1499568 w 2439037"/>
              <a:gd name="connsiteY6414" fmla="*/ 1836534 h 4271829"/>
              <a:gd name="connsiteX6415" fmla="*/ 1670742 w 2439037"/>
              <a:gd name="connsiteY6415" fmla="*/ 1871415 h 4271829"/>
              <a:gd name="connsiteX6416" fmla="*/ 1609687 w 2439037"/>
              <a:gd name="connsiteY6416" fmla="*/ 1784337 h 4271829"/>
              <a:gd name="connsiteX6417" fmla="*/ 1604781 w 2439037"/>
              <a:gd name="connsiteY6417" fmla="*/ 1782737 h 4271829"/>
              <a:gd name="connsiteX6418" fmla="*/ 1578083 w 2439037"/>
              <a:gd name="connsiteY6418" fmla="*/ 1778784 h 4271829"/>
              <a:gd name="connsiteX6419" fmla="*/ 1496606 w 2439037"/>
              <a:gd name="connsiteY6419" fmla="*/ 1827476 h 4271829"/>
              <a:gd name="connsiteX6420" fmla="*/ 1493768 w 2439037"/>
              <a:gd name="connsiteY6420" fmla="*/ 1833286 h 4271829"/>
              <a:gd name="connsiteX6421" fmla="*/ 1501616 w 2439037"/>
              <a:gd name="connsiteY6421" fmla="*/ 1923612 h 4271829"/>
              <a:gd name="connsiteX6422" fmla="*/ 1504188 w 2439037"/>
              <a:gd name="connsiteY6422" fmla="*/ 1927308 h 4271829"/>
              <a:gd name="connsiteX6423" fmla="*/ 1504188 w 2439037"/>
              <a:gd name="connsiteY6423" fmla="*/ 1927765 h 4271829"/>
              <a:gd name="connsiteX6424" fmla="*/ 1551308 w 2439037"/>
              <a:gd name="connsiteY6424" fmla="*/ 1960188 h 4271829"/>
              <a:gd name="connsiteX6425" fmla="*/ 1552232 w 2439037"/>
              <a:gd name="connsiteY6425" fmla="*/ 1960188 h 4271829"/>
              <a:gd name="connsiteX6426" fmla="*/ 1555270 w 2439037"/>
              <a:gd name="connsiteY6426" fmla="*/ 1957892 h 4271829"/>
              <a:gd name="connsiteX6427" fmla="*/ 1553166 w 2439037"/>
              <a:gd name="connsiteY6427" fmla="*/ 1953835 h 4271829"/>
              <a:gd name="connsiteX6428" fmla="*/ 1509179 w 2439037"/>
              <a:gd name="connsiteY6428" fmla="*/ 1923507 h 4271829"/>
              <a:gd name="connsiteX6429" fmla="*/ 1526838 w 2439037"/>
              <a:gd name="connsiteY6429" fmla="*/ 1901886 h 4271829"/>
              <a:gd name="connsiteX6430" fmla="*/ 1536068 w 2439037"/>
              <a:gd name="connsiteY6430" fmla="*/ 1899895 h 4271829"/>
              <a:gd name="connsiteX6431" fmla="*/ 1538202 w 2439037"/>
              <a:gd name="connsiteY6431" fmla="*/ 1899133 h 4271829"/>
              <a:gd name="connsiteX6432" fmla="*/ 1550118 w 2439037"/>
              <a:gd name="connsiteY6432" fmla="*/ 1881426 h 4271829"/>
              <a:gd name="connsiteX6433" fmla="*/ 1553880 w 2439037"/>
              <a:gd name="connsiteY6433" fmla="*/ 1863757 h 4271829"/>
              <a:gd name="connsiteX6434" fmla="*/ 1547613 w 2439037"/>
              <a:gd name="connsiteY6434" fmla="*/ 1857004 h 4271829"/>
              <a:gd name="connsiteX6435" fmla="*/ 1502340 w 2439037"/>
              <a:gd name="connsiteY6435" fmla="*/ 1830534 h 4271829"/>
              <a:gd name="connsiteX6436" fmla="*/ 1598409 w 2439037"/>
              <a:gd name="connsiteY6436" fmla="*/ 1788290 h 4271829"/>
              <a:gd name="connsiteX6437" fmla="*/ 1578454 w 2439037"/>
              <a:gd name="connsiteY6437" fmla="*/ 1832534 h 4271829"/>
              <a:gd name="connsiteX6438" fmla="*/ 1614478 w 2439037"/>
              <a:gd name="connsiteY6438" fmla="*/ 1848250 h 4271829"/>
              <a:gd name="connsiteX6439" fmla="*/ 1615221 w 2439037"/>
              <a:gd name="connsiteY6439" fmla="*/ 1848250 h 4271829"/>
              <a:gd name="connsiteX6440" fmla="*/ 1617545 w 2439037"/>
              <a:gd name="connsiteY6440" fmla="*/ 1848250 h 4271829"/>
              <a:gd name="connsiteX6441" fmla="*/ 1620678 w 2439037"/>
              <a:gd name="connsiteY6441" fmla="*/ 1853898 h 4271829"/>
              <a:gd name="connsiteX6442" fmla="*/ 1623450 w 2439037"/>
              <a:gd name="connsiteY6442" fmla="*/ 1866814 h 4271829"/>
              <a:gd name="connsiteX6443" fmla="*/ 1626679 w 2439037"/>
              <a:gd name="connsiteY6443" fmla="*/ 1869662 h 4271829"/>
              <a:gd name="connsiteX6444" fmla="*/ 1629547 w 2439037"/>
              <a:gd name="connsiteY6444" fmla="*/ 1866157 h 4271829"/>
              <a:gd name="connsiteX6445" fmla="*/ 1626575 w 2439037"/>
              <a:gd name="connsiteY6445" fmla="*/ 1852298 h 4271829"/>
              <a:gd name="connsiteX6446" fmla="*/ 1620117 w 2439037"/>
              <a:gd name="connsiteY6446" fmla="*/ 1842535 h 4271829"/>
              <a:gd name="connsiteX6447" fmla="*/ 1613192 w 2439037"/>
              <a:gd name="connsiteY6447" fmla="*/ 1841792 h 4271829"/>
              <a:gd name="connsiteX6448" fmla="*/ 1584360 w 2439037"/>
              <a:gd name="connsiteY6448" fmla="*/ 1831086 h 4271829"/>
              <a:gd name="connsiteX6449" fmla="*/ 1584360 w 2439037"/>
              <a:gd name="connsiteY6449" fmla="*/ 1830324 h 4271829"/>
              <a:gd name="connsiteX6450" fmla="*/ 1605801 w 2439037"/>
              <a:gd name="connsiteY6450" fmla="*/ 1790443 h 4271829"/>
              <a:gd name="connsiteX6451" fmla="*/ 1664075 w 2439037"/>
              <a:gd name="connsiteY6451" fmla="*/ 1871920 h 4271829"/>
              <a:gd name="connsiteX6452" fmla="*/ 1662332 w 2439037"/>
              <a:gd name="connsiteY6452" fmla="*/ 1889274 h 4271829"/>
              <a:gd name="connsiteX6453" fmla="*/ 1664903 w 2439037"/>
              <a:gd name="connsiteY6453" fmla="*/ 1893037 h 4271829"/>
              <a:gd name="connsiteX6454" fmla="*/ 1668723 w 2439037"/>
              <a:gd name="connsiteY6454" fmla="*/ 1890532 h 4271829"/>
              <a:gd name="connsiteX6455" fmla="*/ 1670561 w 2439037"/>
              <a:gd name="connsiteY6455" fmla="*/ 1872063 h 4271829"/>
              <a:gd name="connsiteX6456" fmla="*/ 1858699 w 2439037"/>
              <a:gd name="connsiteY6456" fmla="*/ 1948482 h 4271829"/>
              <a:gd name="connsiteX6457" fmla="*/ 1858699 w 2439037"/>
              <a:gd name="connsiteY6457" fmla="*/ 1977952 h 4271829"/>
              <a:gd name="connsiteX6458" fmla="*/ 1861947 w 2439037"/>
              <a:gd name="connsiteY6458" fmla="*/ 1981162 h 4271829"/>
              <a:gd name="connsiteX6459" fmla="*/ 1891417 w 2439037"/>
              <a:gd name="connsiteY6459" fmla="*/ 1981162 h 4271829"/>
              <a:gd name="connsiteX6460" fmla="*/ 1894656 w 2439037"/>
              <a:gd name="connsiteY6460" fmla="*/ 1977952 h 4271829"/>
              <a:gd name="connsiteX6461" fmla="*/ 1891417 w 2439037"/>
              <a:gd name="connsiteY6461" fmla="*/ 1974704 h 4271829"/>
              <a:gd name="connsiteX6462" fmla="*/ 1866929 w 2439037"/>
              <a:gd name="connsiteY6462" fmla="*/ 1974704 h 4271829"/>
              <a:gd name="connsiteX6463" fmla="*/ 1898542 w 2439037"/>
              <a:gd name="connsiteY6463" fmla="*/ 1916202 h 4271829"/>
              <a:gd name="connsiteX6464" fmla="*/ 1868795 w 2439037"/>
              <a:gd name="connsiteY6464" fmla="*/ 1885179 h 4271829"/>
              <a:gd name="connsiteX6465" fmla="*/ 1864557 w 2439037"/>
              <a:gd name="connsiteY6465" fmla="*/ 1886931 h 4271829"/>
              <a:gd name="connsiteX6466" fmla="*/ 1866300 w 2439037"/>
              <a:gd name="connsiteY6466" fmla="*/ 1891179 h 4271829"/>
              <a:gd name="connsiteX6467" fmla="*/ 1866652 w 2439037"/>
              <a:gd name="connsiteY6467" fmla="*/ 1891284 h 4271829"/>
              <a:gd name="connsiteX6468" fmla="*/ 1891932 w 2439037"/>
              <a:gd name="connsiteY6468" fmla="*/ 1942776 h 4271829"/>
              <a:gd name="connsiteX6469" fmla="*/ 1865186 w 2439037"/>
              <a:gd name="connsiteY6469" fmla="*/ 1968494 h 4271829"/>
              <a:gd name="connsiteX6470" fmla="*/ 1865186 w 2439037"/>
              <a:gd name="connsiteY6470" fmla="*/ 1948482 h 4271829"/>
              <a:gd name="connsiteX6471" fmla="*/ 1861928 w 2439037"/>
              <a:gd name="connsiteY6471" fmla="*/ 1945224 h 4271829"/>
              <a:gd name="connsiteX6472" fmla="*/ 1858699 w 2439037"/>
              <a:gd name="connsiteY6472" fmla="*/ 1948482 h 4271829"/>
              <a:gd name="connsiteX6473" fmla="*/ 1799873 w 2439037"/>
              <a:gd name="connsiteY6473" fmla="*/ 1928813 h 4271829"/>
              <a:gd name="connsiteX6474" fmla="*/ 1831553 w 2439037"/>
              <a:gd name="connsiteY6474" fmla="*/ 1976457 h 4271829"/>
              <a:gd name="connsiteX6475" fmla="*/ 1832657 w 2439037"/>
              <a:gd name="connsiteY6475" fmla="*/ 1976457 h 4271829"/>
              <a:gd name="connsiteX6476" fmla="*/ 1836210 w 2439037"/>
              <a:gd name="connsiteY6476" fmla="*/ 1973552 h 4271829"/>
              <a:gd name="connsiteX6477" fmla="*/ 1833677 w 2439037"/>
              <a:gd name="connsiteY6477" fmla="*/ 1970104 h 4271829"/>
              <a:gd name="connsiteX6478" fmla="*/ 1808283 w 2439037"/>
              <a:gd name="connsiteY6478" fmla="*/ 1918802 h 4271829"/>
              <a:gd name="connsiteX6479" fmla="*/ 1835153 w 2439037"/>
              <a:gd name="connsiteY6479" fmla="*/ 1892932 h 4271829"/>
              <a:gd name="connsiteX6480" fmla="*/ 1835153 w 2439037"/>
              <a:gd name="connsiteY6480" fmla="*/ 1912906 h 4271829"/>
              <a:gd name="connsiteX6481" fmla="*/ 1838411 w 2439037"/>
              <a:gd name="connsiteY6481" fmla="*/ 1916154 h 4271829"/>
              <a:gd name="connsiteX6482" fmla="*/ 1841611 w 2439037"/>
              <a:gd name="connsiteY6482" fmla="*/ 1912906 h 4271829"/>
              <a:gd name="connsiteX6483" fmla="*/ 1841611 w 2439037"/>
              <a:gd name="connsiteY6483" fmla="*/ 1883426 h 4271829"/>
              <a:gd name="connsiteX6484" fmla="*/ 1838382 w 2439037"/>
              <a:gd name="connsiteY6484" fmla="*/ 1880226 h 4271829"/>
              <a:gd name="connsiteX6485" fmla="*/ 1808931 w 2439037"/>
              <a:gd name="connsiteY6485" fmla="*/ 1880226 h 4271829"/>
              <a:gd name="connsiteX6486" fmla="*/ 1806207 w 2439037"/>
              <a:gd name="connsiteY6486" fmla="*/ 1884026 h 4271829"/>
              <a:gd name="connsiteX6487" fmla="*/ 1808931 w 2439037"/>
              <a:gd name="connsiteY6487" fmla="*/ 1886779 h 4271829"/>
              <a:gd name="connsiteX6488" fmla="*/ 1833772 w 2439037"/>
              <a:gd name="connsiteY6488" fmla="*/ 1886779 h 4271829"/>
              <a:gd name="connsiteX6489" fmla="*/ 1800244 w 2439037"/>
              <a:gd name="connsiteY6489" fmla="*/ 1928613 h 4271829"/>
              <a:gd name="connsiteX6490" fmla="*/ 1735560 w 2439037"/>
              <a:gd name="connsiteY6490" fmla="*/ 1836230 h 4271829"/>
              <a:gd name="connsiteX6491" fmla="*/ 1780661 w 2439037"/>
              <a:gd name="connsiteY6491" fmla="*/ 1862652 h 4271829"/>
              <a:gd name="connsiteX6492" fmla="*/ 1781118 w 2439037"/>
              <a:gd name="connsiteY6492" fmla="*/ 1862652 h 4271829"/>
              <a:gd name="connsiteX6493" fmla="*/ 1783985 w 2439037"/>
              <a:gd name="connsiteY6493" fmla="*/ 1865710 h 4271829"/>
              <a:gd name="connsiteX6494" fmla="*/ 1780661 w 2439037"/>
              <a:gd name="connsiteY6494" fmla="*/ 1877721 h 4271829"/>
              <a:gd name="connsiteX6495" fmla="*/ 1770593 w 2439037"/>
              <a:gd name="connsiteY6495" fmla="*/ 1893437 h 4271829"/>
              <a:gd name="connsiteX6496" fmla="*/ 1761344 w 2439037"/>
              <a:gd name="connsiteY6496" fmla="*/ 1895437 h 4271829"/>
              <a:gd name="connsiteX6497" fmla="*/ 1759515 w 2439037"/>
              <a:gd name="connsiteY6497" fmla="*/ 1896637 h 4271829"/>
              <a:gd name="connsiteX6498" fmla="*/ 1741408 w 2439037"/>
              <a:gd name="connsiteY6498" fmla="*/ 1918259 h 4271829"/>
              <a:gd name="connsiteX6499" fmla="*/ 1735026 w 2439037"/>
              <a:gd name="connsiteY6499" fmla="*/ 1836687 h 4271829"/>
              <a:gd name="connsiteX6500" fmla="*/ 1906362 w 2439037"/>
              <a:gd name="connsiteY6500" fmla="*/ 1871415 h 4271829"/>
              <a:gd name="connsiteX6501" fmla="*/ 1845316 w 2439037"/>
              <a:gd name="connsiteY6501" fmla="*/ 1784337 h 4271829"/>
              <a:gd name="connsiteX6502" fmla="*/ 1840401 w 2439037"/>
              <a:gd name="connsiteY6502" fmla="*/ 1782737 h 4271829"/>
              <a:gd name="connsiteX6503" fmla="*/ 1813807 w 2439037"/>
              <a:gd name="connsiteY6503" fmla="*/ 1778784 h 4271829"/>
              <a:gd name="connsiteX6504" fmla="*/ 1732273 w 2439037"/>
              <a:gd name="connsiteY6504" fmla="*/ 1827476 h 4271829"/>
              <a:gd name="connsiteX6505" fmla="*/ 1729388 w 2439037"/>
              <a:gd name="connsiteY6505" fmla="*/ 1833286 h 4271829"/>
              <a:gd name="connsiteX6506" fmla="*/ 1737246 w 2439037"/>
              <a:gd name="connsiteY6506" fmla="*/ 1923612 h 4271829"/>
              <a:gd name="connsiteX6507" fmla="*/ 1739922 w 2439037"/>
              <a:gd name="connsiteY6507" fmla="*/ 1927308 h 4271829"/>
              <a:gd name="connsiteX6508" fmla="*/ 1739922 w 2439037"/>
              <a:gd name="connsiteY6508" fmla="*/ 1927765 h 4271829"/>
              <a:gd name="connsiteX6509" fmla="*/ 1787042 w 2439037"/>
              <a:gd name="connsiteY6509" fmla="*/ 1960188 h 4271829"/>
              <a:gd name="connsiteX6510" fmla="*/ 1787967 w 2439037"/>
              <a:gd name="connsiteY6510" fmla="*/ 1960188 h 4271829"/>
              <a:gd name="connsiteX6511" fmla="*/ 1791024 w 2439037"/>
              <a:gd name="connsiteY6511" fmla="*/ 1957892 h 4271829"/>
              <a:gd name="connsiteX6512" fmla="*/ 1788890 w 2439037"/>
              <a:gd name="connsiteY6512" fmla="*/ 1953835 h 4271829"/>
              <a:gd name="connsiteX6513" fmla="*/ 1745009 w 2439037"/>
              <a:gd name="connsiteY6513" fmla="*/ 1923507 h 4271829"/>
              <a:gd name="connsiteX6514" fmla="*/ 1762534 w 2439037"/>
              <a:gd name="connsiteY6514" fmla="*/ 1901886 h 4271829"/>
              <a:gd name="connsiteX6515" fmla="*/ 1772250 w 2439037"/>
              <a:gd name="connsiteY6515" fmla="*/ 1899895 h 4271829"/>
              <a:gd name="connsiteX6516" fmla="*/ 1773450 w 2439037"/>
              <a:gd name="connsiteY6516" fmla="*/ 1899238 h 4271829"/>
              <a:gd name="connsiteX6517" fmla="*/ 1785356 w 2439037"/>
              <a:gd name="connsiteY6517" fmla="*/ 1881521 h 4271829"/>
              <a:gd name="connsiteX6518" fmla="*/ 1789243 w 2439037"/>
              <a:gd name="connsiteY6518" fmla="*/ 1863852 h 4271829"/>
              <a:gd name="connsiteX6519" fmla="*/ 1782880 w 2439037"/>
              <a:gd name="connsiteY6519" fmla="*/ 1857099 h 4271829"/>
              <a:gd name="connsiteX6520" fmla="*/ 1737617 w 2439037"/>
              <a:gd name="connsiteY6520" fmla="*/ 1830581 h 4271829"/>
              <a:gd name="connsiteX6521" fmla="*/ 1833772 w 2439037"/>
              <a:gd name="connsiteY6521" fmla="*/ 1788290 h 4271829"/>
              <a:gd name="connsiteX6522" fmla="*/ 1813807 w 2439037"/>
              <a:gd name="connsiteY6522" fmla="*/ 1832534 h 4271829"/>
              <a:gd name="connsiteX6523" fmla="*/ 1849841 w 2439037"/>
              <a:gd name="connsiteY6523" fmla="*/ 1848250 h 4271829"/>
              <a:gd name="connsiteX6524" fmla="*/ 1850593 w 2439037"/>
              <a:gd name="connsiteY6524" fmla="*/ 1848250 h 4271829"/>
              <a:gd name="connsiteX6525" fmla="*/ 1852908 w 2439037"/>
              <a:gd name="connsiteY6525" fmla="*/ 1848250 h 4271829"/>
              <a:gd name="connsiteX6526" fmla="*/ 1856032 w 2439037"/>
              <a:gd name="connsiteY6526" fmla="*/ 1853898 h 4271829"/>
              <a:gd name="connsiteX6527" fmla="*/ 1858909 w 2439037"/>
              <a:gd name="connsiteY6527" fmla="*/ 1866814 h 4271829"/>
              <a:gd name="connsiteX6528" fmla="*/ 1862033 w 2439037"/>
              <a:gd name="connsiteY6528" fmla="*/ 1869662 h 4271829"/>
              <a:gd name="connsiteX6529" fmla="*/ 1864909 w 2439037"/>
              <a:gd name="connsiteY6529" fmla="*/ 1866310 h 4271829"/>
              <a:gd name="connsiteX6530" fmla="*/ 1864909 w 2439037"/>
              <a:gd name="connsiteY6530" fmla="*/ 1866157 h 4271829"/>
              <a:gd name="connsiteX6531" fmla="*/ 1861947 w 2439037"/>
              <a:gd name="connsiteY6531" fmla="*/ 1852298 h 4271829"/>
              <a:gd name="connsiteX6532" fmla="*/ 1855470 w 2439037"/>
              <a:gd name="connsiteY6532" fmla="*/ 1842535 h 4271829"/>
              <a:gd name="connsiteX6533" fmla="*/ 1848545 w 2439037"/>
              <a:gd name="connsiteY6533" fmla="*/ 1841792 h 4271829"/>
              <a:gd name="connsiteX6534" fmla="*/ 1819818 w 2439037"/>
              <a:gd name="connsiteY6534" fmla="*/ 1831086 h 4271829"/>
              <a:gd name="connsiteX6535" fmla="*/ 1819818 w 2439037"/>
              <a:gd name="connsiteY6535" fmla="*/ 1830324 h 4271829"/>
              <a:gd name="connsiteX6536" fmla="*/ 1841259 w 2439037"/>
              <a:gd name="connsiteY6536" fmla="*/ 1790443 h 4271829"/>
              <a:gd name="connsiteX6537" fmla="*/ 1899532 w 2439037"/>
              <a:gd name="connsiteY6537" fmla="*/ 1871920 h 4271829"/>
              <a:gd name="connsiteX6538" fmla="*/ 1897885 w 2439037"/>
              <a:gd name="connsiteY6538" fmla="*/ 1889274 h 4271829"/>
              <a:gd name="connsiteX6539" fmla="*/ 1899885 w 2439037"/>
              <a:gd name="connsiteY6539" fmla="*/ 1893380 h 4271829"/>
              <a:gd name="connsiteX6540" fmla="*/ 1903990 w 2439037"/>
              <a:gd name="connsiteY6540" fmla="*/ 1891389 h 4271829"/>
              <a:gd name="connsiteX6541" fmla="*/ 1904162 w 2439037"/>
              <a:gd name="connsiteY6541" fmla="*/ 1890532 h 4271829"/>
              <a:gd name="connsiteX6542" fmla="*/ 1906009 w 2439037"/>
              <a:gd name="connsiteY6542" fmla="*/ 1872063 h 4271829"/>
              <a:gd name="connsiteX6543" fmla="*/ 2094357 w 2439037"/>
              <a:gd name="connsiteY6543" fmla="*/ 1948482 h 4271829"/>
              <a:gd name="connsiteX6544" fmla="*/ 2094357 w 2439037"/>
              <a:gd name="connsiteY6544" fmla="*/ 1977952 h 4271829"/>
              <a:gd name="connsiteX6545" fmla="*/ 2097586 w 2439037"/>
              <a:gd name="connsiteY6545" fmla="*/ 1981162 h 4271829"/>
              <a:gd name="connsiteX6546" fmla="*/ 2127066 w 2439037"/>
              <a:gd name="connsiteY6546" fmla="*/ 1981162 h 4271829"/>
              <a:gd name="connsiteX6547" fmla="*/ 2130285 w 2439037"/>
              <a:gd name="connsiteY6547" fmla="*/ 1978105 h 4271829"/>
              <a:gd name="connsiteX6548" fmla="*/ 2130285 w 2439037"/>
              <a:gd name="connsiteY6548" fmla="*/ 1977952 h 4271829"/>
              <a:gd name="connsiteX6549" fmla="*/ 2127066 w 2439037"/>
              <a:gd name="connsiteY6549" fmla="*/ 1974704 h 4271829"/>
              <a:gd name="connsiteX6550" fmla="*/ 2102568 w 2439037"/>
              <a:gd name="connsiteY6550" fmla="*/ 1974704 h 4271829"/>
              <a:gd name="connsiteX6551" fmla="*/ 2134172 w 2439037"/>
              <a:gd name="connsiteY6551" fmla="*/ 1916202 h 4271829"/>
              <a:gd name="connsiteX6552" fmla="*/ 2104415 w 2439037"/>
              <a:gd name="connsiteY6552" fmla="*/ 1885179 h 4271829"/>
              <a:gd name="connsiteX6553" fmla="*/ 2100253 w 2439037"/>
              <a:gd name="connsiteY6553" fmla="*/ 1887227 h 4271829"/>
              <a:gd name="connsiteX6554" fmla="*/ 2102292 w 2439037"/>
              <a:gd name="connsiteY6554" fmla="*/ 1891284 h 4271829"/>
              <a:gd name="connsiteX6555" fmla="*/ 2127561 w 2439037"/>
              <a:gd name="connsiteY6555" fmla="*/ 1942776 h 4271829"/>
              <a:gd name="connsiteX6556" fmla="*/ 2100815 w 2439037"/>
              <a:gd name="connsiteY6556" fmla="*/ 1968494 h 4271829"/>
              <a:gd name="connsiteX6557" fmla="*/ 2100815 w 2439037"/>
              <a:gd name="connsiteY6557" fmla="*/ 1948482 h 4271829"/>
              <a:gd name="connsiteX6558" fmla="*/ 2097586 w 2439037"/>
              <a:gd name="connsiteY6558" fmla="*/ 1945224 h 4271829"/>
              <a:gd name="connsiteX6559" fmla="*/ 2094357 w 2439037"/>
              <a:gd name="connsiteY6559" fmla="*/ 1948482 h 4271829"/>
              <a:gd name="connsiteX6560" fmla="*/ 2035511 w 2439037"/>
              <a:gd name="connsiteY6560" fmla="*/ 1928813 h 4271829"/>
              <a:gd name="connsiteX6561" fmla="*/ 2067182 w 2439037"/>
              <a:gd name="connsiteY6561" fmla="*/ 1976457 h 4271829"/>
              <a:gd name="connsiteX6562" fmla="*/ 2068306 w 2439037"/>
              <a:gd name="connsiteY6562" fmla="*/ 1976457 h 4271829"/>
              <a:gd name="connsiteX6563" fmla="*/ 2071840 w 2439037"/>
              <a:gd name="connsiteY6563" fmla="*/ 1973552 h 4271829"/>
              <a:gd name="connsiteX6564" fmla="*/ 2069296 w 2439037"/>
              <a:gd name="connsiteY6564" fmla="*/ 1970104 h 4271829"/>
              <a:gd name="connsiteX6565" fmla="*/ 2043941 w 2439037"/>
              <a:gd name="connsiteY6565" fmla="*/ 1918802 h 4271829"/>
              <a:gd name="connsiteX6566" fmla="*/ 2070782 w 2439037"/>
              <a:gd name="connsiteY6566" fmla="*/ 1892932 h 4271829"/>
              <a:gd name="connsiteX6567" fmla="*/ 2070782 w 2439037"/>
              <a:gd name="connsiteY6567" fmla="*/ 1912906 h 4271829"/>
              <a:gd name="connsiteX6568" fmla="*/ 2074030 w 2439037"/>
              <a:gd name="connsiteY6568" fmla="*/ 1916154 h 4271829"/>
              <a:gd name="connsiteX6569" fmla="*/ 2077269 w 2439037"/>
              <a:gd name="connsiteY6569" fmla="*/ 1912906 h 4271829"/>
              <a:gd name="connsiteX6570" fmla="*/ 2077269 w 2439037"/>
              <a:gd name="connsiteY6570" fmla="*/ 1883426 h 4271829"/>
              <a:gd name="connsiteX6571" fmla="*/ 2073935 w 2439037"/>
              <a:gd name="connsiteY6571" fmla="*/ 1880673 h 4271829"/>
              <a:gd name="connsiteX6572" fmla="*/ 2044465 w 2439037"/>
              <a:gd name="connsiteY6572" fmla="*/ 1880673 h 4271829"/>
              <a:gd name="connsiteX6573" fmla="*/ 2041741 w 2439037"/>
              <a:gd name="connsiteY6573" fmla="*/ 1884474 h 4271829"/>
              <a:gd name="connsiteX6574" fmla="*/ 2044465 w 2439037"/>
              <a:gd name="connsiteY6574" fmla="*/ 1887227 h 4271829"/>
              <a:gd name="connsiteX6575" fmla="*/ 2068963 w 2439037"/>
              <a:gd name="connsiteY6575" fmla="*/ 1887227 h 4271829"/>
              <a:gd name="connsiteX6576" fmla="*/ 2035426 w 2439037"/>
              <a:gd name="connsiteY6576" fmla="*/ 1929060 h 4271829"/>
              <a:gd name="connsiteX6577" fmla="*/ 1970751 w 2439037"/>
              <a:gd name="connsiteY6577" fmla="*/ 1836687 h 4271829"/>
              <a:gd name="connsiteX6578" fmla="*/ 2015842 w 2439037"/>
              <a:gd name="connsiteY6578" fmla="*/ 1863109 h 4271829"/>
              <a:gd name="connsiteX6579" fmla="*/ 2016385 w 2439037"/>
              <a:gd name="connsiteY6579" fmla="*/ 1863109 h 4271829"/>
              <a:gd name="connsiteX6580" fmla="*/ 2019166 w 2439037"/>
              <a:gd name="connsiteY6580" fmla="*/ 1866157 h 4271829"/>
              <a:gd name="connsiteX6581" fmla="*/ 2015842 w 2439037"/>
              <a:gd name="connsiteY6581" fmla="*/ 1878168 h 4271829"/>
              <a:gd name="connsiteX6582" fmla="*/ 2005756 w 2439037"/>
              <a:gd name="connsiteY6582" fmla="*/ 1893884 h 4271829"/>
              <a:gd name="connsiteX6583" fmla="*/ 1996068 w 2439037"/>
              <a:gd name="connsiteY6583" fmla="*/ 1895885 h 4271829"/>
              <a:gd name="connsiteX6584" fmla="*/ 1994325 w 2439037"/>
              <a:gd name="connsiteY6584" fmla="*/ 1897085 h 4271829"/>
              <a:gd name="connsiteX6585" fmla="*/ 1977133 w 2439037"/>
              <a:gd name="connsiteY6585" fmla="*/ 1918059 h 4271829"/>
              <a:gd name="connsiteX6586" fmla="*/ 1970751 w 2439037"/>
              <a:gd name="connsiteY6586" fmla="*/ 1836534 h 4271829"/>
              <a:gd name="connsiteX6587" fmla="*/ 2142096 w 2439037"/>
              <a:gd name="connsiteY6587" fmla="*/ 1871415 h 4271829"/>
              <a:gd name="connsiteX6588" fmla="*/ 2080946 w 2439037"/>
              <a:gd name="connsiteY6588" fmla="*/ 1784337 h 4271829"/>
              <a:gd name="connsiteX6589" fmla="*/ 2076069 w 2439037"/>
              <a:gd name="connsiteY6589" fmla="*/ 1782737 h 4271829"/>
              <a:gd name="connsiteX6590" fmla="*/ 2049466 w 2439037"/>
              <a:gd name="connsiteY6590" fmla="*/ 1778784 h 4271829"/>
              <a:gd name="connsiteX6591" fmla="*/ 1967893 w 2439037"/>
              <a:gd name="connsiteY6591" fmla="*/ 1827476 h 4271829"/>
              <a:gd name="connsiteX6592" fmla="*/ 1965017 w 2439037"/>
              <a:gd name="connsiteY6592" fmla="*/ 1833286 h 4271829"/>
              <a:gd name="connsiteX6593" fmla="*/ 1972875 w 2439037"/>
              <a:gd name="connsiteY6593" fmla="*/ 1923612 h 4271829"/>
              <a:gd name="connsiteX6594" fmla="*/ 1975552 w 2439037"/>
              <a:gd name="connsiteY6594" fmla="*/ 1927308 h 4271829"/>
              <a:gd name="connsiteX6595" fmla="*/ 1975552 w 2439037"/>
              <a:gd name="connsiteY6595" fmla="*/ 1927765 h 4271829"/>
              <a:gd name="connsiteX6596" fmla="*/ 2022567 w 2439037"/>
              <a:gd name="connsiteY6596" fmla="*/ 1960188 h 4271829"/>
              <a:gd name="connsiteX6597" fmla="*/ 2023500 w 2439037"/>
              <a:gd name="connsiteY6597" fmla="*/ 1960188 h 4271829"/>
              <a:gd name="connsiteX6598" fmla="*/ 2026644 w 2439037"/>
              <a:gd name="connsiteY6598" fmla="*/ 1957892 h 4271829"/>
              <a:gd name="connsiteX6599" fmla="*/ 2024415 w 2439037"/>
              <a:gd name="connsiteY6599" fmla="*/ 1953835 h 4271829"/>
              <a:gd name="connsiteX6600" fmla="*/ 1980562 w 2439037"/>
              <a:gd name="connsiteY6600" fmla="*/ 1923507 h 4271829"/>
              <a:gd name="connsiteX6601" fmla="*/ 1998097 w 2439037"/>
              <a:gd name="connsiteY6601" fmla="*/ 1901886 h 4271829"/>
              <a:gd name="connsiteX6602" fmla="*/ 2007336 w 2439037"/>
              <a:gd name="connsiteY6602" fmla="*/ 1899895 h 4271829"/>
              <a:gd name="connsiteX6603" fmla="*/ 2009280 w 2439037"/>
              <a:gd name="connsiteY6603" fmla="*/ 1899133 h 4271829"/>
              <a:gd name="connsiteX6604" fmla="*/ 2021195 w 2439037"/>
              <a:gd name="connsiteY6604" fmla="*/ 1881426 h 4271829"/>
              <a:gd name="connsiteX6605" fmla="*/ 2025072 w 2439037"/>
              <a:gd name="connsiteY6605" fmla="*/ 1863757 h 4271829"/>
              <a:gd name="connsiteX6606" fmla="*/ 2018690 w 2439037"/>
              <a:gd name="connsiteY6606" fmla="*/ 1857004 h 4271829"/>
              <a:gd name="connsiteX6607" fmla="*/ 1973427 w 2439037"/>
              <a:gd name="connsiteY6607" fmla="*/ 1830534 h 4271829"/>
              <a:gd name="connsiteX6608" fmla="*/ 2069782 w 2439037"/>
              <a:gd name="connsiteY6608" fmla="*/ 1788290 h 4271829"/>
              <a:gd name="connsiteX6609" fmla="*/ 2049742 w 2439037"/>
              <a:gd name="connsiteY6609" fmla="*/ 1832534 h 4271829"/>
              <a:gd name="connsiteX6610" fmla="*/ 2085747 w 2439037"/>
              <a:gd name="connsiteY6610" fmla="*/ 1848250 h 4271829"/>
              <a:gd name="connsiteX6611" fmla="*/ 2086594 w 2439037"/>
              <a:gd name="connsiteY6611" fmla="*/ 1848250 h 4271829"/>
              <a:gd name="connsiteX6612" fmla="*/ 2088804 w 2439037"/>
              <a:gd name="connsiteY6612" fmla="*/ 1848250 h 4271829"/>
              <a:gd name="connsiteX6613" fmla="*/ 2091957 w 2439037"/>
              <a:gd name="connsiteY6613" fmla="*/ 1853898 h 4271829"/>
              <a:gd name="connsiteX6614" fmla="*/ 2094805 w 2439037"/>
              <a:gd name="connsiteY6614" fmla="*/ 1866814 h 4271829"/>
              <a:gd name="connsiteX6615" fmla="*/ 2098034 w 2439037"/>
              <a:gd name="connsiteY6615" fmla="*/ 1869662 h 4271829"/>
              <a:gd name="connsiteX6616" fmla="*/ 2100939 w 2439037"/>
              <a:gd name="connsiteY6616" fmla="*/ 1866462 h 4271829"/>
              <a:gd name="connsiteX6617" fmla="*/ 2100910 w 2439037"/>
              <a:gd name="connsiteY6617" fmla="*/ 1866157 h 4271829"/>
              <a:gd name="connsiteX6618" fmla="*/ 2097958 w 2439037"/>
              <a:gd name="connsiteY6618" fmla="*/ 1852298 h 4271829"/>
              <a:gd name="connsiteX6619" fmla="*/ 2091481 w 2439037"/>
              <a:gd name="connsiteY6619" fmla="*/ 1842535 h 4271829"/>
              <a:gd name="connsiteX6620" fmla="*/ 2084651 w 2439037"/>
              <a:gd name="connsiteY6620" fmla="*/ 1841792 h 4271829"/>
              <a:gd name="connsiteX6621" fmla="*/ 2055828 w 2439037"/>
              <a:gd name="connsiteY6621" fmla="*/ 1831086 h 4271829"/>
              <a:gd name="connsiteX6622" fmla="*/ 2055828 w 2439037"/>
              <a:gd name="connsiteY6622" fmla="*/ 1830324 h 4271829"/>
              <a:gd name="connsiteX6623" fmla="*/ 2077174 w 2439037"/>
              <a:gd name="connsiteY6623" fmla="*/ 1790443 h 4271829"/>
              <a:gd name="connsiteX6624" fmla="*/ 2135543 w 2439037"/>
              <a:gd name="connsiteY6624" fmla="*/ 1871920 h 4271829"/>
              <a:gd name="connsiteX6625" fmla="*/ 2133790 w 2439037"/>
              <a:gd name="connsiteY6625" fmla="*/ 1889274 h 4271829"/>
              <a:gd name="connsiteX6626" fmla="*/ 2135791 w 2439037"/>
              <a:gd name="connsiteY6626" fmla="*/ 1893380 h 4271829"/>
              <a:gd name="connsiteX6627" fmla="*/ 2139896 w 2439037"/>
              <a:gd name="connsiteY6627" fmla="*/ 1891389 h 4271829"/>
              <a:gd name="connsiteX6628" fmla="*/ 2140067 w 2439037"/>
              <a:gd name="connsiteY6628" fmla="*/ 1890532 h 4271829"/>
              <a:gd name="connsiteX6629" fmla="*/ 2142020 w 2439037"/>
              <a:gd name="connsiteY6629" fmla="*/ 1872063 h 4271829"/>
              <a:gd name="connsiteX6630" fmla="*/ 2329986 w 2439037"/>
              <a:gd name="connsiteY6630" fmla="*/ 1948482 h 4271829"/>
              <a:gd name="connsiteX6631" fmla="*/ 2329986 w 2439037"/>
              <a:gd name="connsiteY6631" fmla="*/ 1977952 h 4271829"/>
              <a:gd name="connsiteX6632" fmla="*/ 2333206 w 2439037"/>
              <a:gd name="connsiteY6632" fmla="*/ 1981162 h 4271829"/>
              <a:gd name="connsiteX6633" fmla="*/ 2362686 w 2439037"/>
              <a:gd name="connsiteY6633" fmla="*/ 1981162 h 4271829"/>
              <a:gd name="connsiteX6634" fmla="*/ 2365914 w 2439037"/>
              <a:gd name="connsiteY6634" fmla="*/ 1978105 h 4271829"/>
              <a:gd name="connsiteX6635" fmla="*/ 2365914 w 2439037"/>
              <a:gd name="connsiteY6635" fmla="*/ 1977952 h 4271829"/>
              <a:gd name="connsiteX6636" fmla="*/ 2362686 w 2439037"/>
              <a:gd name="connsiteY6636" fmla="*/ 1974704 h 4271829"/>
              <a:gd name="connsiteX6637" fmla="*/ 2338292 w 2439037"/>
              <a:gd name="connsiteY6637" fmla="*/ 1974704 h 4271829"/>
              <a:gd name="connsiteX6638" fmla="*/ 2369820 w 2439037"/>
              <a:gd name="connsiteY6638" fmla="*/ 1916154 h 4271829"/>
              <a:gd name="connsiteX6639" fmla="*/ 2340045 w 2439037"/>
              <a:gd name="connsiteY6639" fmla="*/ 1885179 h 4271829"/>
              <a:gd name="connsiteX6640" fmla="*/ 2336044 w 2439037"/>
              <a:gd name="connsiteY6640" fmla="*/ 1887084 h 4271829"/>
              <a:gd name="connsiteX6641" fmla="*/ 2335978 w 2439037"/>
              <a:gd name="connsiteY6641" fmla="*/ 1887227 h 4271829"/>
              <a:gd name="connsiteX6642" fmla="*/ 2337845 w 2439037"/>
              <a:gd name="connsiteY6642" fmla="*/ 1891284 h 4271829"/>
              <a:gd name="connsiteX6643" fmla="*/ 2337940 w 2439037"/>
              <a:gd name="connsiteY6643" fmla="*/ 1891284 h 4271829"/>
              <a:gd name="connsiteX6644" fmla="*/ 2363191 w 2439037"/>
              <a:gd name="connsiteY6644" fmla="*/ 1942776 h 4271829"/>
              <a:gd name="connsiteX6645" fmla="*/ 2336444 w 2439037"/>
              <a:gd name="connsiteY6645" fmla="*/ 1968494 h 4271829"/>
              <a:gd name="connsiteX6646" fmla="*/ 2336444 w 2439037"/>
              <a:gd name="connsiteY6646" fmla="*/ 1948482 h 4271829"/>
              <a:gd name="connsiteX6647" fmla="*/ 2333206 w 2439037"/>
              <a:gd name="connsiteY6647" fmla="*/ 1945224 h 4271829"/>
              <a:gd name="connsiteX6648" fmla="*/ 2329986 w 2439037"/>
              <a:gd name="connsiteY6648" fmla="*/ 1948482 h 4271829"/>
              <a:gd name="connsiteX6649" fmla="*/ 2271236 w 2439037"/>
              <a:gd name="connsiteY6649" fmla="*/ 1928813 h 4271829"/>
              <a:gd name="connsiteX6650" fmla="*/ 2302907 w 2439037"/>
              <a:gd name="connsiteY6650" fmla="*/ 1976457 h 4271829"/>
              <a:gd name="connsiteX6651" fmla="*/ 2303936 w 2439037"/>
              <a:gd name="connsiteY6651" fmla="*/ 1976457 h 4271829"/>
              <a:gd name="connsiteX6652" fmla="*/ 2306993 w 2439037"/>
              <a:gd name="connsiteY6652" fmla="*/ 1974256 h 4271829"/>
              <a:gd name="connsiteX6653" fmla="*/ 2304964 w 2439037"/>
              <a:gd name="connsiteY6653" fmla="*/ 1970104 h 4271829"/>
              <a:gd name="connsiteX6654" fmla="*/ 2279571 w 2439037"/>
              <a:gd name="connsiteY6654" fmla="*/ 1918802 h 4271829"/>
              <a:gd name="connsiteX6655" fmla="*/ 2306441 w 2439037"/>
              <a:gd name="connsiteY6655" fmla="*/ 1892932 h 4271829"/>
              <a:gd name="connsiteX6656" fmla="*/ 2306441 w 2439037"/>
              <a:gd name="connsiteY6656" fmla="*/ 1912906 h 4271829"/>
              <a:gd name="connsiteX6657" fmla="*/ 2309670 w 2439037"/>
              <a:gd name="connsiteY6657" fmla="*/ 1916154 h 4271829"/>
              <a:gd name="connsiteX6658" fmla="*/ 2312898 w 2439037"/>
              <a:gd name="connsiteY6658" fmla="*/ 1913096 h 4271829"/>
              <a:gd name="connsiteX6659" fmla="*/ 2312898 w 2439037"/>
              <a:gd name="connsiteY6659" fmla="*/ 1912906 h 4271829"/>
              <a:gd name="connsiteX6660" fmla="*/ 2312898 w 2439037"/>
              <a:gd name="connsiteY6660" fmla="*/ 1883426 h 4271829"/>
              <a:gd name="connsiteX6661" fmla="*/ 2309670 w 2439037"/>
              <a:gd name="connsiteY6661" fmla="*/ 1880226 h 4271829"/>
              <a:gd name="connsiteX6662" fmla="*/ 2280199 w 2439037"/>
              <a:gd name="connsiteY6662" fmla="*/ 1880226 h 4271829"/>
              <a:gd name="connsiteX6663" fmla="*/ 2277466 w 2439037"/>
              <a:gd name="connsiteY6663" fmla="*/ 1884026 h 4271829"/>
              <a:gd name="connsiteX6664" fmla="*/ 2280199 w 2439037"/>
              <a:gd name="connsiteY6664" fmla="*/ 1886779 h 4271829"/>
              <a:gd name="connsiteX6665" fmla="*/ 2304859 w 2439037"/>
              <a:gd name="connsiteY6665" fmla="*/ 1886779 h 4271829"/>
              <a:gd name="connsiteX6666" fmla="*/ 2271436 w 2439037"/>
              <a:gd name="connsiteY6666" fmla="*/ 1928613 h 4271829"/>
              <a:gd name="connsiteX6667" fmla="*/ 2206752 w 2439037"/>
              <a:gd name="connsiteY6667" fmla="*/ 1836230 h 4271829"/>
              <a:gd name="connsiteX6668" fmla="*/ 2251834 w 2439037"/>
              <a:gd name="connsiteY6668" fmla="*/ 1862652 h 4271829"/>
              <a:gd name="connsiteX6669" fmla="*/ 2252396 w 2439037"/>
              <a:gd name="connsiteY6669" fmla="*/ 1862652 h 4271829"/>
              <a:gd name="connsiteX6670" fmla="*/ 2255168 w 2439037"/>
              <a:gd name="connsiteY6670" fmla="*/ 1865710 h 4271829"/>
              <a:gd name="connsiteX6671" fmla="*/ 2251948 w 2439037"/>
              <a:gd name="connsiteY6671" fmla="*/ 1877721 h 4271829"/>
              <a:gd name="connsiteX6672" fmla="*/ 2241785 w 2439037"/>
              <a:gd name="connsiteY6672" fmla="*/ 1893437 h 4271829"/>
              <a:gd name="connsiteX6673" fmla="*/ 2232527 w 2439037"/>
              <a:gd name="connsiteY6673" fmla="*/ 1895437 h 4271829"/>
              <a:gd name="connsiteX6674" fmla="*/ 2230708 w 2439037"/>
              <a:gd name="connsiteY6674" fmla="*/ 1896637 h 4271829"/>
              <a:gd name="connsiteX6675" fmla="*/ 2212486 w 2439037"/>
              <a:gd name="connsiteY6675" fmla="*/ 1918259 h 4271829"/>
              <a:gd name="connsiteX6676" fmla="*/ 2206133 w 2439037"/>
              <a:gd name="connsiteY6676" fmla="*/ 1836687 h 4271829"/>
              <a:gd name="connsiteX6677" fmla="*/ 2377754 w 2439037"/>
              <a:gd name="connsiteY6677" fmla="*/ 1871415 h 4271829"/>
              <a:gd name="connsiteX6678" fmla="*/ 2316604 w 2439037"/>
              <a:gd name="connsiteY6678" fmla="*/ 1784337 h 4271829"/>
              <a:gd name="connsiteX6679" fmla="*/ 2311699 w 2439037"/>
              <a:gd name="connsiteY6679" fmla="*/ 1782737 h 4271829"/>
              <a:gd name="connsiteX6680" fmla="*/ 2285095 w 2439037"/>
              <a:gd name="connsiteY6680" fmla="*/ 1778784 h 4271829"/>
              <a:gd name="connsiteX6681" fmla="*/ 2203628 w 2439037"/>
              <a:gd name="connsiteY6681" fmla="*/ 1827476 h 4271829"/>
              <a:gd name="connsiteX6682" fmla="*/ 2200675 w 2439037"/>
              <a:gd name="connsiteY6682" fmla="*/ 1833286 h 4271829"/>
              <a:gd name="connsiteX6683" fmla="*/ 2192445 w 2439037"/>
              <a:gd name="connsiteY6683" fmla="*/ 1871415 h 4271829"/>
              <a:gd name="connsiteX6684" fmla="*/ 2208600 w 2439037"/>
              <a:gd name="connsiteY6684" fmla="*/ 1923612 h 4271829"/>
              <a:gd name="connsiteX6685" fmla="*/ 2211210 w 2439037"/>
              <a:gd name="connsiteY6685" fmla="*/ 1927308 h 4271829"/>
              <a:gd name="connsiteX6686" fmla="*/ 2211210 w 2439037"/>
              <a:gd name="connsiteY6686" fmla="*/ 1927765 h 4271829"/>
              <a:gd name="connsiteX6687" fmla="*/ 2258216 w 2439037"/>
              <a:gd name="connsiteY6687" fmla="*/ 1960188 h 4271829"/>
              <a:gd name="connsiteX6688" fmla="*/ 2259149 w 2439037"/>
              <a:gd name="connsiteY6688" fmla="*/ 1960188 h 4271829"/>
              <a:gd name="connsiteX6689" fmla="*/ 2262283 w 2439037"/>
              <a:gd name="connsiteY6689" fmla="*/ 1957892 h 4271829"/>
              <a:gd name="connsiteX6690" fmla="*/ 2260073 w 2439037"/>
              <a:gd name="connsiteY6690" fmla="*/ 1953835 h 4271829"/>
              <a:gd name="connsiteX6691" fmla="*/ 2216182 w 2439037"/>
              <a:gd name="connsiteY6691" fmla="*/ 1923507 h 4271829"/>
              <a:gd name="connsiteX6692" fmla="*/ 2233727 w 2439037"/>
              <a:gd name="connsiteY6692" fmla="*/ 1901886 h 4271829"/>
              <a:gd name="connsiteX6693" fmla="*/ 2243433 w 2439037"/>
              <a:gd name="connsiteY6693" fmla="*/ 1899895 h 4271829"/>
              <a:gd name="connsiteX6694" fmla="*/ 2244728 w 2439037"/>
              <a:gd name="connsiteY6694" fmla="*/ 1899238 h 4271829"/>
              <a:gd name="connsiteX6695" fmla="*/ 2256548 w 2439037"/>
              <a:gd name="connsiteY6695" fmla="*/ 1881521 h 4271829"/>
              <a:gd name="connsiteX6696" fmla="*/ 2260426 w 2439037"/>
              <a:gd name="connsiteY6696" fmla="*/ 1863852 h 4271829"/>
              <a:gd name="connsiteX6697" fmla="*/ 2254072 w 2439037"/>
              <a:gd name="connsiteY6697" fmla="*/ 1857099 h 4271829"/>
              <a:gd name="connsiteX6698" fmla="*/ 2208809 w 2439037"/>
              <a:gd name="connsiteY6698" fmla="*/ 1830581 h 4271829"/>
              <a:gd name="connsiteX6699" fmla="*/ 2305422 w 2439037"/>
              <a:gd name="connsiteY6699" fmla="*/ 1788290 h 4271829"/>
              <a:gd name="connsiteX6700" fmla="*/ 2285476 w 2439037"/>
              <a:gd name="connsiteY6700" fmla="*/ 1832534 h 4271829"/>
              <a:gd name="connsiteX6701" fmla="*/ 2321404 w 2439037"/>
              <a:gd name="connsiteY6701" fmla="*/ 1848250 h 4271829"/>
              <a:gd name="connsiteX6702" fmla="*/ 2322233 w 2439037"/>
              <a:gd name="connsiteY6702" fmla="*/ 1848250 h 4271829"/>
              <a:gd name="connsiteX6703" fmla="*/ 2324433 w 2439037"/>
              <a:gd name="connsiteY6703" fmla="*/ 1848250 h 4271829"/>
              <a:gd name="connsiteX6704" fmla="*/ 2327586 w 2439037"/>
              <a:gd name="connsiteY6704" fmla="*/ 1853898 h 4271829"/>
              <a:gd name="connsiteX6705" fmla="*/ 2330425 w 2439037"/>
              <a:gd name="connsiteY6705" fmla="*/ 1866814 h 4271829"/>
              <a:gd name="connsiteX6706" fmla="*/ 2333691 w 2439037"/>
              <a:gd name="connsiteY6706" fmla="*/ 1869662 h 4271829"/>
              <a:gd name="connsiteX6707" fmla="*/ 2336539 w 2439037"/>
              <a:gd name="connsiteY6707" fmla="*/ 1866157 h 4271829"/>
              <a:gd name="connsiteX6708" fmla="*/ 2333491 w 2439037"/>
              <a:gd name="connsiteY6708" fmla="*/ 1852298 h 4271829"/>
              <a:gd name="connsiteX6709" fmla="*/ 2327034 w 2439037"/>
              <a:gd name="connsiteY6709" fmla="*/ 1842535 h 4271829"/>
              <a:gd name="connsiteX6710" fmla="*/ 2320204 w 2439037"/>
              <a:gd name="connsiteY6710" fmla="*/ 1841792 h 4271829"/>
              <a:gd name="connsiteX6711" fmla="*/ 2291382 w 2439037"/>
              <a:gd name="connsiteY6711" fmla="*/ 1831086 h 4271829"/>
              <a:gd name="connsiteX6712" fmla="*/ 2291382 w 2439037"/>
              <a:gd name="connsiteY6712" fmla="*/ 1830324 h 4271829"/>
              <a:gd name="connsiteX6713" fmla="*/ 2312718 w 2439037"/>
              <a:gd name="connsiteY6713" fmla="*/ 1790443 h 4271829"/>
              <a:gd name="connsiteX6714" fmla="*/ 2371096 w 2439037"/>
              <a:gd name="connsiteY6714" fmla="*/ 1871920 h 4271829"/>
              <a:gd name="connsiteX6715" fmla="*/ 2369334 w 2439037"/>
              <a:gd name="connsiteY6715" fmla="*/ 1889274 h 4271829"/>
              <a:gd name="connsiteX6716" fmla="*/ 2371820 w 2439037"/>
              <a:gd name="connsiteY6716" fmla="*/ 1893037 h 4271829"/>
              <a:gd name="connsiteX6717" fmla="*/ 2375697 w 2439037"/>
              <a:gd name="connsiteY6717" fmla="*/ 1890532 h 4271829"/>
              <a:gd name="connsiteX6718" fmla="*/ 2377554 w 2439037"/>
              <a:gd name="connsiteY6718" fmla="*/ 1872063 h 4271829"/>
              <a:gd name="connsiteX6719" fmla="*/ 326927 w 2439037"/>
              <a:gd name="connsiteY6719" fmla="*/ 2184083 h 4271829"/>
              <a:gd name="connsiteX6720" fmla="*/ 326927 w 2439037"/>
              <a:gd name="connsiteY6720" fmla="*/ 2208209 h 4271829"/>
              <a:gd name="connsiteX6721" fmla="*/ 326927 w 2439037"/>
              <a:gd name="connsiteY6721" fmla="*/ 2213210 h 4271829"/>
              <a:gd name="connsiteX6722" fmla="*/ 330165 w 2439037"/>
              <a:gd name="connsiteY6722" fmla="*/ 2216411 h 4271829"/>
              <a:gd name="connsiteX6723" fmla="*/ 359626 w 2439037"/>
              <a:gd name="connsiteY6723" fmla="*/ 2216411 h 4271829"/>
              <a:gd name="connsiteX6724" fmla="*/ 362855 w 2439037"/>
              <a:gd name="connsiteY6724" fmla="*/ 2213410 h 4271829"/>
              <a:gd name="connsiteX6725" fmla="*/ 362855 w 2439037"/>
              <a:gd name="connsiteY6725" fmla="*/ 2213210 h 4271829"/>
              <a:gd name="connsiteX6726" fmla="*/ 359626 w 2439037"/>
              <a:gd name="connsiteY6726" fmla="*/ 2209962 h 4271829"/>
              <a:gd name="connsiteX6727" fmla="*/ 335251 w 2439037"/>
              <a:gd name="connsiteY6727" fmla="*/ 2209962 h 4271829"/>
              <a:gd name="connsiteX6728" fmla="*/ 366293 w 2439037"/>
              <a:gd name="connsiteY6728" fmla="*/ 2151155 h 4271829"/>
              <a:gd name="connsiteX6729" fmla="*/ 337385 w 2439037"/>
              <a:gd name="connsiteY6729" fmla="*/ 2120827 h 4271829"/>
              <a:gd name="connsiteX6730" fmla="*/ 333204 w 2439037"/>
              <a:gd name="connsiteY6730" fmla="*/ 2122875 h 4271829"/>
              <a:gd name="connsiteX6731" fmla="*/ 335251 w 2439037"/>
              <a:gd name="connsiteY6731" fmla="*/ 2126933 h 4271829"/>
              <a:gd name="connsiteX6732" fmla="*/ 360521 w 2439037"/>
              <a:gd name="connsiteY6732" fmla="*/ 2178434 h 4271829"/>
              <a:gd name="connsiteX6733" fmla="*/ 333784 w 2439037"/>
              <a:gd name="connsiteY6733" fmla="*/ 2204152 h 4271829"/>
              <a:gd name="connsiteX6734" fmla="*/ 333784 w 2439037"/>
              <a:gd name="connsiteY6734" fmla="*/ 2184083 h 4271829"/>
              <a:gd name="connsiteX6735" fmla="*/ 330527 w 2439037"/>
              <a:gd name="connsiteY6735" fmla="*/ 2180882 h 4271829"/>
              <a:gd name="connsiteX6736" fmla="*/ 327298 w 2439037"/>
              <a:gd name="connsiteY6736" fmla="*/ 2184083 h 4271829"/>
              <a:gd name="connsiteX6737" fmla="*/ 268471 w 2439037"/>
              <a:gd name="connsiteY6737" fmla="*/ 2164414 h 4271829"/>
              <a:gd name="connsiteX6738" fmla="*/ 300151 w 2439037"/>
              <a:gd name="connsiteY6738" fmla="*/ 2212105 h 4271829"/>
              <a:gd name="connsiteX6739" fmla="*/ 301247 w 2439037"/>
              <a:gd name="connsiteY6739" fmla="*/ 2212105 h 4271829"/>
              <a:gd name="connsiteX6740" fmla="*/ 304429 w 2439037"/>
              <a:gd name="connsiteY6740" fmla="*/ 2208810 h 4271829"/>
              <a:gd name="connsiteX6741" fmla="*/ 302276 w 2439037"/>
              <a:gd name="connsiteY6741" fmla="*/ 2205809 h 4271829"/>
              <a:gd name="connsiteX6742" fmla="*/ 276996 w 2439037"/>
              <a:gd name="connsiteY6742" fmla="*/ 2154308 h 4271829"/>
              <a:gd name="connsiteX6743" fmla="*/ 303752 w 2439037"/>
              <a:gd name="connsiteY6743" fmla="*/ 2128600 h 4271829"/>
              <a:gd name="connsiteX6744" fmla="*/ 303752 w 2439037"/>
              <a:gd name="connsiteY6744" fmla="*/ 2148555 h 4271829"/>
              <a:gd name="connsiteX6745" fmla="*/ 306981 w 2439037"/>
              <a:gd name="connsiteY6745" fmla="*/ 2151755 h 4271829"/>
              <a:gd name="connsiteX6746" fmla="*/ 309658 w 2439037"/>
              <a:gd name="connsiteY6746" fmla="*/ 2148555 h 4271829"/>
              <a:gd name="connsiteX6747" fmla="*/ 309658 w 2439037"/>
              <a:gd name="connsiteY6747" fmla="*/ 2119084 h 4271829"/>
              <a:gd name="connsiteX6748" fmla="*/ 306600 w 2439037"/>
              <a:gd name="connsiteY6748" fmla="*/ 2115827 h 4271829"/>
              <a:gd name="connsiteX6749" fmla="*/ 306428 w 2439037"/>
              <a:gd name="connsiteY6749" fmla="*/ 2115827 h 4271829"/>
              <a:gd name="connsiteX6750" fmla="*/ 277158 w 2439037"/>
              <a:gd name="connsiteY6750" fmla="*/ 2115827 h 4271829"/>
              <a:gd name="connsiteX6751" fmla="*/ 273901 w 2439037"/>
              <a:gd name="connsiteY6751" fmla="*/ 2119084 h 4271829"/>
              <a:gd name="connsiteX6752" fmla="*/ 277158 w 2439037"/>
              <a:gd name="connsiteY6752" fmla="*/ 2122332 h 4271829"/>
              <a:gd name="connsiteX6753" fmla="*/ 301628 w 2439037"/>
              <a:gd name="connsiteY6753" fmla="*/ 2122332 h 4271829"/>
              <a:gd name="connsiteX6754" fmla="*/ 268091 w 2439037"/>
              <a:gd name="connsiteY6754" fmla="*/ 2164166 h 4271829"/>
              <a:gd name="connsiteX6755" fmla="*/ 203445 w 2439037"/>
              <a:gd name="connsiteY6755" fmla="*/ 2071783 h 4271829"/>
              <a:gd name="connsiteX6756" fmla="*/ 248507 w 2439037"/>
              <a:gd name="connsiteY6756" fmla="*/ 2098205 h 4271829"/>
              <a:gd name="connsiteX6757" fmla="*/ 249050 w 2439037"/>
              <a:gd name="connsiteY6757" fmla="*/ 2098205 h 4271829"/>
              <a:gd name="connsiteX6758" fmla="*/ 251831 w 2439037"/>
              <a:gd name="connsiteY6758" fmla="*/ 2101263 h 4271829"/>
              <a:gd name="connsiteX6759" fmla="*/ 248507 w 2439037"/>
              <a:gd name="connsiteY6759" fmla="*/ 2113169 h 4271829"/>
              <a:gd name="connsiteX6760" fmla="*/ 238439 w 2439037"/>
              <a:gd name="connsiteY6760" fmla="*/ 2128885 h 4271829"/>
              <a:gd name="connsiteX6761" fmla="*/ 228733 w 2439037"/>
              <a:gd name="connsiteY6761" fmla="*/ 2131000 h 4271829"/>
              <a:gd name="connsiteX6762" fmla="*/ 226980 w 2439037"/>
              <a:gd name="connsiteY6762" fmla="*/ 2132086 h 4271829"/>
              <a:gd name="connsiteX6763" fmla="*/ 209798 w 2439037"/>
              <a:gd name="connsiteY6763" fmla="*/ 2153060 h 4271829"/>
              <a:gd name="connsiteX6764" fmla="*/ 203445 w 2439037"/>
              <a:gd name="connsiteY6764" fmla="*/ 2071497 h 4271829"/>
              <a:gd name="connsiteX6765" fmla="*/ 374313 w 2439037"/>
              <a:gd name="connsiteY6765" fmla="*/ 2107178 h 4271829"/>
              <a:gd name="connsiteX6766" fmla="*/ 313163 w 2439037"/>
              <a:gd name="connsiteY6766" fmla="*/ 2020053 h 4271829"/>
              <a:gd name="connsiteX6767" fmla="*/ 308277 w 2439037"/>
              <a:gd name="connsiteY6767" fmla="*/ 2018500 h 4271829"/>
              <a:gd name="connsiteX6768" fmla="*/ 281959 w 2439037"/>
              <a:gd name="connsiteY6768" fmla="*/ 2014585 h 4271829"/>
              <a:gd name="connsiteX6769" fmla="*/ 200492 w 2439037"/>
              <a:gd name="connsiteY6769" fmla="*/ 2063182 h 4271829"/>
              <a:gd name="connsiteX6770" fmla="*/ 197529 w 2439037"/>
              <a:gd name="connsiteY6770" fmla="*/ 2069030 h 4271829"/>
              <a:gd name="connsiteX6771" fmla="*/ 205368 w 2439037"/>
              <a:gd name="connsiteY6771" fmla="*/ 2159365 h 4271829"/>
              <a:gd name="connsiteX6772" fmla="*/ 208045 w 2439037"/>
              <a:gd name="connsiteY6772" fmla="*/ 2163061 h 4271829"/>
              <a:gd name="connsiteX6773" fmla="*/ 208045 w 2439037"/>
              <a:gd name="connsiteY6773" fmla="*/ 2163528 h 4271829"/>
              <a:gd name="connsiteX6774" fmla="*/ 255060 w 2439037"/>
              <a:gd name="connsiteY6774" fmla="*/ 2195998 h 4271829"/>
              <a:gd name="connsiteX6775" fmla="*/ 255974 w 2439037"/>
              <a:gd name="connsiteY6775" fmla="*/ 2195998 h 4271829"/>
              <a:gd name="connsiteX6776" fmla="*/ 259127 w 2439037"/>
              <a:gd name="connsiteY6776" fmla="*/ 2193703 h 4271829"/>
              <a:gd name="connsiteX6777" fmla="*/ 256908 w 2439037"/>
              <a:gd name="connsiteY6777" fmla="*/ 2189750 h 4271829"/>
              <a:gd name="connsiteX6778" fmla="*/ 213046 w 2439037"/>
              <a:gd name="connsiteY6778" fmla="*/ 2159365 h 4271829"/>
              <a:gd name="connsiteX6779" fmla="*/ 230581 w 2439037"/>
              <a:gd name="connsiteY6779" fmla="*/ 2137839 h 4271829"/>
              <a:gd name="connsiteX6780" fmla="*/ 239820 w 2439037"/>
              <a:gd name="connsiteY6780" fmla="*/ 2135686 h 4271829"/>
              <a:gd name="connsiteX6781" fmla="*/ 241125 w 2439037"/>
              <a:gd name="connsiteY6781" fmla="*/ 2135153 h 4271829"/>
              <a:gd name="connsiteX6782" fmla="*/ 254232 w 2439037"/>
              <a:gd name="connsiteY6782" fmla="*/ 2117427 h 4271829"/>
              <a:gd name="connsiteX6783" fmla="*/ 258108 w 2439037"/>
              <a:gd name="connsiteY6783" fmla="*/ 2099758 h 4271829"/>
              <a:gd name="connsiteX6784" fmla="*/ 251736 w 2439037"/>
              <a:gd name="connsiteY6784" fmla="*/ 2093005 h 4271829"/>
              <a:gd name="connsiteX6785" fmla="*/ 206492 w 2439037"/>
              <a:gd name="connsiteY6785" fmla="*/ 2066535 h 4271829"/>
              <a:gd name="connsiteX6786" fmla="*/ 302723 w 2439037"/>
              <a:gd name="connsiteY6786" fmla="*/ 2023491 h 4271829"/>
              <a:gd name="connsiteX6787" fmla="*/ 282683 w 2439037"/>
              <a:gd name="connsiteY6787" fmla="*/ 2067735 h 4271829"/>
              <a:gd name="connsiteX6788" fmla="*/ 318716 w 2439037"/>
              <a:gd name="connsiteY6788" fmla="*/ 2083403 h 4271829"/>
              <a:gd name="connsiteX6789" fmla="*/ 319535 w 2439037"/>
              <a:gd name="connsiteY6789" fmla="*/ 2083403 h 4271829"/>
              <a:gd name="connsiteX6790" fmla="*/ 321764 w 2439037"/>
              <a:gd name="connsiteY6790" fmla="*/ 2083403 h 4271829"/>
              <a:gd name="connsiteX6791" fmla="*/ 324898 w 2439037"/>
              <a:gd name="connsiteY6791" fmla="*/ 2089052 h 4271829"/>
              <a:gd name="connsiteX6792" fmla="*/ 327774 w 2439037"/>
              <a:gd name="connsiteY6792" fmla="*/ 2101958 h 4271829"/>
              <a:gd name="connsiteX6793" fmla="*/ 331003 w 2439037"/>
              <a:gd name="connsiteY6793" fmla="*/ 2104978 h 4271829"/>
              <a:gd name="connsiteX6794" fmla="*/ 333851 w 2439037"/>
              <a:gd name="connsiteY6794" fmla="*/ 2101425 h 4271829"/>
              <a:gd name="connsiteX6795" fmla="*/ 330803 w 2439037"/>
              <a:gd name="connsiteY6795" fmla="*/ 2087604 h 4271829"/>
              <a:gd name="connsiteX6796" fmla="*/ 324345 w 2439037"/>
              <a:gd name="connsiteY6796" fmla="*/ 2077793 h 4271829"/>
              <a:gd name="connsiteX6797" fmla="*/ 317516 w 2439037"/>
              <a:gd name="connsiteY6797" fmla="*/ 2077050 h 4271829"/>
              <a:gd name="connsiteX6798" fmla="*/ 288693 w 2439037"/>
              <a:gd name="connsiteY6798" fmla="*/ 2066335 h 4271829"/>
              <a:gd name="connsiteX6799" fmla="*/ 288693 w 2439037"/>
              <a:gd name="connsiteY6799" fmla="*/ 2065687 h 4271829"/>
              <a:gd name="connsiteX6800" fmla="*/ 310029 w 2439037"/>
              <a:gd name="connsiteY6800" fmla="*/ 2025691 h 4271829"/>
              <a:gd name="connsiteX6801" fmla="*/ 368408 w 2439037"/>
              <a:gd name="connsiteY6801" fmla="*/ 2107178 h 4271829"/>
              <a:gd name="connsiteX6802" fmla="*/ 366655 w 2439037"/>
              <a:gd name="connsiteY6802" fmla="*/ 2124532 h 4271829"/>
              <a:gd name="connsiteX6803" fmla="*/ 369008 w 2439037"/>
              <a:gd name="connsiteY6803" fmla="*/ 2128285 h 4271829"/>
              <a:gd name="connsiteX6804" fmla="*/ 369132 w 2439037"/>
              <a:gd name="connsiteY6804" fmla="*/ 2128333 h 4271829"/>
              <a:gd name="connsiteX6805" fmla="*/ 373009 w 2439037"/>
              <a:gd name="connsiteY6805" fmla="*/ 2125885 h 4271829"/>
              <a:gd name="connsiteX6806" fmla="*/ 373027 w 2439037"/>
              <a:gd name="connsiteY6806" fmla="*/ 2125837 h 4271829"/>
              <a:gd name="connsiteX6807" fmla="*/ 374866 w 2439037"/>
              <a:gd name="connsiteY6807" fmla="*/ 2107378 h 4271829"/>
              <a:gd name="connsiteX6808" fmla="*/ 562651 w 2439037"/>
              <a:gd name="connsiteY6808" fmla="*/ 2184092 h 4271829"/>
              <a:gd name="connsiteX6809" fmla="*/ 562651 w 2439037"/>
              <a:gd name="connsiteY6809" fmla="*/ 2208209 h 4271829"/>
              <a:gd name="connsiteX6810" fmla="*/ 562651 w 2439037"/>
              <a:gd name="connsiteY6810" fmla="*/ 2213210 h 4271829"/>
              <a:gd name="connsiteX6811" fmla="*/ 565699 w 2439037"/>
              <a:gd name="connsiteY6811" fmla="*/ 2216411 h 4271829"/>
              <a:gd name="connsiteX6812" fmla="*/ 565899 w 2439037"/>
              <a:gd name="connsiteY6812" fmla="*/ 2216411 h 4271829"/>
              <a:gd name="connsiteX6813" fmla="*/ 595360 w 2439037"/>
              <a:gd name="connsiteY6813" fmla="*/ 2216411 h 4271829"/>
              <a:gd name="connsiteX6814" fmla="*/ 598579 w 2439037"/>
              <a:gd name="connsiteY6814" fmla="*/ 2213210 h 4271829"/>
              <a:gd name="connsiteX6815" fmla="*/ 595360 w 2439037"/>
              <a:gd name="connsiteY6815" fmla="*/ 2209953 h 4271829"/>
              <a:gd name="connsiteX6816" fmla="*/ 570881 w 2439037"/>
              <a:gd name="connsiteY6816" fmla="*/ 2209953 h 4271829"/>
              <a:gd name="connsiteX6817" fmla="*/ 602418 w 2439037"/>
              <a:gd name="connsiteY6817" fmla="*/ 2151412 h 4271829"/>
              <a:gd name="connsiteX6818" fmla="*/ 572633 w 2439037"/>
              <a:gd name="connsiteY6818" fmla="*/ 2120484 h 4271829"/>
              <a:gd name="connsiteX6819" fmla="*/ 568585 w 2439037"/>
              <a:gd name="connsiteY6819" fmla="*/ 2122484 h 4271829"/>
              <a:gd name="connsiteX6820" fmla="*/ 570433 w 2439037"/>
              <a:gd name="connsiteY6820" fmla="*/ 2126533 h 4271829"/>
              <a:gd name="connsiteX6821" fmla="*/ 570509 w 2439037"/>
              <a:gd name="connsiteY6821" fmla="*/ 2126533 h 4271829"/>
              <a:gd name="connsiteX6822" fmla="*/ 595826 w 2439037"/>
              <a:gd name="connsiteY6822" fmla="*/ 2178034 h 4271829"/>
              <a:gd name="connsiteX6823" fmla="*/ 569128 w 2439037"/>
              <a:gd name="connsiteY6823" fmla="*/ 2203799 h 4271829"/>
              <a:gd name="connsiteX6824" fmla="*/ 569128 w 2439037"/>
              <a:gd name="connsiteY6824" fmla="*/ 2183730 h 4271829"/>
              <a:gd name="connsiteX6825" fmla="*/ 565899 w 2439037"/>
              <a:gd name="connsiteY6825" fmla="*/ 2180482 h 4271829"/>
              <a:gd name="connsiteX6826" fmla="*/ 562651 w 2439037"/>
              <a:gd name="connsiteY6826" fmla="*/ 2183730 h 4271829"/>
              <a:gd name="connsiteX6827" fmla="*/ 503644 w 2439037"/>
              <a:gd name="connsiteY6827" fmla="*/ 2164423 h 4271829"/>
              <a:gd name="connsiteX6828" fmla="*/ 535334 w 2439037"/>
              <a:gd name="connsiteY6828" fmla="*/ 2212105 h 4271829"/>
              <a:gd name="connsiteX6829" fmla="*/ 536324 w 2439037"/>
              <a:gd name="connsiteY6829" fmla="*/ 2212105 h 4271829"/>
              <a:gd name="connsiteX6830" fmla="*/ 539505 w 2439037"/>
              <a:gd name="connsiteY6830" fmla="*/ 2208810 h 4271829"/>
              <a:gd name="connsiteX6831" fmla="*/ 537353 w 2439037"/>
              <a:gd name="connsiteY6831" fmla="*/ 2205809 h 4271829"/>
              <a:gd name="connsiteX6832" fmla="*/ 512083 w 2439037"/>
              <a:gd name="connsiteY6832" fmla="*/ 2154308 h 4271829"/>
              <a:gd name="connsiteX6833" fmla="*/ 538829 w 2439037"/>
              <a:gd name="connsiteY6833" fmla="*/ 2128590 h 4271829"/>
              <a:gd name="connsiteX6834" fmla="*/ 538829 w 2439037"/>
              <a:gd name="connsiteY6834" fmla="*/ 2148555 h 4271829"/>
              <a:gd name="connsiteX6835" fmla="*/ 542068 w 2439037"/>
              <a:gd name="connsiteY6835" fmla="*/ 2151755 h 4271829"/>
              <a:gd name="connsiteX6836" fmla="*/ 545287 w 2439037"/>
              <a:gd name="connsiteY6836" fmla="*/ 2148555 h 4271829"/>
              <a:gd name="connsiteX6837" fmla="*/ 545287 w 2439037"/>
              <a:gd name="connsiteY6837" fmla="*/ 2119075 h 4271829"/>
              <a:gd name="connsiteX6838" fmla="*/ 542258 w 2439037"/>
              <a:gd name="connsiteY6838" fmla="*/ 2115827 h 4271829"/>
              <a:gd name="connsiteX6839" fmla="*/ 542068 w 2439037"/>
              <a:gd name="connsiteY6839" fmla="*/ 2115827 h 4271829"/>
              <a:gd name="connsiteX6840" fmla="*/ 512883 w 2439037"/>
              <a:gd name="connsiteY6840" fmla="*/ 2115827 h 4271829"/>
              <a:gd name="connsiteX6841" fmla="*/ 509625 w 2439037"/>
              <a:gd name="connsiteY6841" fmla="*/ 2119075 h 4271829"/>
              <a:gd name="connsiteX6842" fmla="*/ 512883 w 2439037"/>
              <a:gd name="connsiteY6842" fmla="*/ 2122332 h 4271829"/>
              <a:gd name="connsiteX6843" fmla="*/ 537353 w 2439037"/>
              <a:gd name="connsiteY6843" fmla="*/ 2122332 h 4271829"/>
              <a:gd name="connsiteX6844" fmla="*/ 503644 w 2439037"/>
              <a:gd name="connsiteY6844" fmla="*/ 2164423 h 4271829"/>
              <a:gd name="connsiteX6845" fmla="*/ 438969 w 2439037"/>
              <a:gd name="connsiteY6845" fmla="*/ 2072040 h 4271829"/>
              <a:gd name="connsiteX6846" fmla="*/ 484061 w 2439037"/>
              <a:gd name="connsiteY6846" fmla="*/ 2098463 h 4271829"/>
              <a:gd name="connsiteX6847" fmla="*/ 484603 w 2439037"/>
              <a:gd name="connsiteY6847" fmla="*/ 2098463 h 4271829"/>
              <a:gd name="connsiteX6848" fmla="*/ 487461 w 2439037"/>
              <a:gd name="connsiteY6848" fmla="*/ 2101510 h 4271829"/>
              <a:gd name="connsiteX6849" fmla="*/ 484155 w 2439037"/>
              <a:gd name="connsiteY6849" fmla="*/ 2113426 h 4271829"/>
              <a:gd name="connsiteX6850" fmla="*/ 473973 w 2439037"/>
              <a:gd name="connsiteY6850" fmla="*/ 2129142 h 4271829"/>
              <a:gd name="connsiteX6851" fmla="*/ 464744 w 2439037"/>
              <a:gd name="connsiteY6851" fmla="*/ 2131295 h 4271829"/>
              <a:gd name="connsiteX6852" fmla="*/ 462915 w 2439037"/>
              <a:gd name="connsiteY6852" fmla="*/ 2132391 h 4271829"/>
              <a:gd name="connsiteX6853" fmla="*/ 445722 w 2439037"/>
              <a:gd name="connsiteY6853" fmla="*/ 2153365 h 4271829"/>
              <a:gd name="connsiteX6854" fmla="*/ 439341 w 2439037"/>
              <a:gd name="connsiteY6854" fmla="*/ 2071792 h 4271829"/>
              <a:gd name="connsiteX6855" fmla="*/ 610791 w 2439037"/>
              <a:gd name="connsiteY6855" fmla="*/ 2106616 h 4271829"/>
              <a:gd name="connsiteX6856" fmla="*/ 549640 w 2439037"/>
              <a:gd name="connsiteY6856" fmla="*/ 2019500 h 4271829"/>
              <a:gd name="connsiteX6857" fmla="*/ 544735 w 2439037"/>
              <a:gd name="connsiteY6857" fmla="*/ 2017948 h 4271829"/>
              <a:gd name="connsiteX6858" fmla="*/ 518131 w 2439037"/>
              <a:gd name="connsiteY6858" fmla="*/ 2014042 h 4271829"/>
              <a:gd name="connsiteX6859" fmla="*/ 436664 w 2439037"/>
              <a:gd name="connsiteY6859" fmla="*/ 2062629 h 4271829"/>
              <a:gd name="connsiteX6860" fmla="*/ 433721 w 2439037"/>
              <a:gd name="connsiteY6860" fmla="*/ 2068430 h 4271829"/>
              <a:gd name="connsiteX6861" fmla="*/ 441646 w 2439037"/>
              <a:gd name="connsiteY6861" fmla="*/ 2158813 h 4271829"/>
              <a:gd name="connsiteX6862" fmla="*/ 444246 w 2439037"/>
              <a:gd name="connsiteY6862" fmla="*/ 2162471 h 4271829"/>
              <a:gd name="connsiteX6863" fmla="*/ 444246 w 2439037"/>
              <a:gd name="connsiteY6863" fmla="*/ 2162966 h 4271829"/>
              <a:gd name="connsiteX6864" fmla="*/ 491261 w 2439037"/>
              <a:gd name="connsiteY6864" fmla="*/ 2195446 h 4271829"/>
              <a:gd name="connsiteX6865" fmla="*/ 492195 w 2439037"/>
              <a:gd name="connsiteY6865" fmla="*/ 2195446 h 4271829"/>
              <a:gd name="connsiteX6866" fmla="*/ 495319 w 2439037"/>
              <a:gd name="connsiteY6866" fmla="*/ 2193141 h 4271829"/>
              <a:gd name="connsiteX6867" fmla="*/ 493109 w 2439037"/>
              <a:gd name="connsiteY6867" fmla="*/ 2189188 h 4271829"/>
              <a:gd name="connsiteX6868" fmla="*/ 449227 w 2439037"/>
              <a:gd name="connsiteY6868" fmla="*/ 2158813 h 4271829"/>
              <a:gd name="connsiteX6869" fmla="*/ 466773 w 2439037"/>
              <a:gd name="connsiteY6869" fmla="*/ 2137296 h 4271829"/>
              <a:gd name="connsiteX6870" fmla="*/ 476022 w 2439037"/>
              <a:gd name="connsiteY6870" fmla="*/ 2135143 h 4271829"/>
              <a:gd name="connsiteX6871" fmla="*/ 477298 w 2439037"/>
              <a:gd name="connsiteY6871" fmla="*/ 2134591 h 4271829"/>
              <a:gd name="connsiteX6872" fmla="*/ 489137 w 2439037"/>
              <a:gd name="connsiteY6872" fmla="*/ 2116779 h 4271829"/>
              <a:gd name="connsiteX6873" fmla="*/ 493014 w 2439037"/>
              <a:gd name="connsiteY6873" fmla="*/ 2099110 h 4271829"/>
              <a:gd name="connsiteX6874" fmla="*/ 486632 w 2439037"/>
              <a:gd name="connsiteY6874" fmla="*/ 2092357 h 4271829"/>
              <a:gd name="connsiteX6875" fmla="*/ 441370 w 2439037"/>
              <a:gd name="connsiteY6875" fmla="*/ 2065887 h 4271829"/>
              <a:gd name="connsiteX6876" fmla="*/ 537629 w 2439037"/>
              <a:gd name="connsiteY6876" fmla="*/ 2022843 h 4271829"/>
              <a:gd name="connsiteX6877" fmla="*/ 517684 w 2439037"/>
              <a:gd name="connsiteY6877" fmla="*/ 2067087 h 4271829"/>
              <a:gd name="connsiteX6878" fmla="*/ 553621 w 2439037"/>
              <a:gd name="connsiteY6878" fmla="*/ 2082794 h 4271829"/>
              <a:gd name="connsiteX6879" fmla="*/ 554441 w 2439037"/>
              <a:gd name="connsiteY6879" fmla="*/ 2082794 h 4271829"/>
              <a:gd name="connsiteX6880" fmla="*/ 556641 w 2439037"/>
              <a:gd name="connsiteY6880" fmla="*/ 2082794 h 4271829"/>
              <a:gd name="connsiteX6881" fmla="*/ 559794 w 2439037"/>
              <a:gd name="connsiteY6881" fmla="*/ 2088404 h 4271829"/>
              <a:gd name="connsiteX6882" fmla="*/ 562651 w 2439037"/>
              <a:gd name="connsiteY6882" fmla="*/ 2101368 h 4271829"/>
              <a:gd name="connsiteX6883" fmla="*/ 565899 w 2439037"/>
              <a:gd name="connsiteY6883" fmla="*/ 2104311 h 4271829"/>
              <a:gd name="connsiteX6884" fmla="*/ 568757 w 2439037"/>
              <a:gd name="connsiteY6884" fmla="*/ 2100767 h 4271829"/>
              <a:gd name="connsiteX6885" fmla="*/ 565699 w 2439037"/>
              <a:gd name="connsiteY6885" fmla="*/ 2086956 h 4271829"/>
              <a:gd name="connsiteX6886" fmla="*/ 559251 w 2439037"/>
              <a:gd name="connsiteY6886" fmla="*/ 2077145 h 4271829"/>
              <a:gd name="connsiteX6887" fmla="*/ 552422 w 2439037"/>
              <a:gd name="connsiteY6887" fmla="*/ 2076393 h 4271829"/>
              <a:gd name="connsiteX6888" fmla="*/ 523589 w 2439037"/>
              <a:gd name="connsiteY6888" fmla="*/ 2065677 h 4271829"/>
              <a:gd name="connsiteX6889" fmla="*/ 523589 w 2439037"/>
              <a:gd name="connsiteY6889" fmla="*/ 2065030 h 4271829"/>
              <a:gd name="connsiteX6890" fmla="*/ 544935 w 2439037"/>
              <a:gd name="connsiteY6890" fmla="*/ 2025053 h 4271829"/>
              <a:gd name="connsiteX6891" fmla="*/ 603313 w 2439037"/>
              <a:gd name="connsiteY6891" fmla="*/ 2106521 h 4271829"/>
              <a:gd name="connsiteX6892" fmla="*/ 601561 w 2439037"/>
              <a:gd name="connsiteY6892" fmla="*/ 2123885 h 4271829"/>
              <a:gd name="connsiteX6893" fmla="*/ 603904 w 2439037"/>
              <a:gd name="connsiteY6893" fmla="*/ 2127638 h 4271829"/>
              <a:gd name="connsiteX6894" fmla="*/ 604037 w 2439037"/>
              <a:gd name="connsiteY6894" fmla="*/ 2127685 h 4271829"/>
              <a:gd name="connsiteX6895" fmla="*/ 607914 w 2439037"/>
              <a:gd name="connsiteY6895" fmla="*/ 2125237 h 4271829"/>
              <a:gd name="connsiteX6896" fmla="*/ 607914 w 2439037"/>
              <a:gd name="connsiteY6896" fmla="*/ 2125190 h 4271829"/>
              <a:gd name="connsiteX6897" fmla="*/ 609762 w 2439037"/>
              <a:gd name="connsiteY6897" fmla="*/ 2106721 h 4271829"/>
              <a:gd name="connsiteX6898" fmla="*/ 798309 w 2439037"/>
              <a:gd name="connsiteY6898" fmla="*/ 2184092 h 4271829"/>
              <a:gd name="connsiteX6899" fmla="*/ 798309 w 2439037"/>
              <a:gd name="connsiteY6899" fmla="*/ 2208209 h 4271829"/>
              <a:gd name="connsiteX6900" fmla="*/ 798309 w 2439037"/>
              <a:gd name="connsiteY6900" fmla="*/ 2213210 h 4271829"/>
              <a:gd name="connsiteX6901" fmla="*/ 801328 w 2439037"/>
              <a:gd name="connsiteY6901" fmla="*/ 2216411 h 4271829"/>
              <a:gd name="connsiteX6902" fmla="*/ 801538 w 2439037"/>
              <a:gd name="connsiteY6902" fmla="*/ 2216411 h 4271829"/>
              <a:gd name="connsiteX6903" fmla="*/ 831009 w 2439037"/>
              <a:gd name="connsiteY6903" fmla="*/ 2216411 h 4271829"/>
              <a:gd name="connsiteX6904" fmla="*/ 834228 w 2439037"/>
              <a:gd name="connsiteY6904" fmla="*/ 2213210 h 4271829"/>
              <a:gd name="connsiteX6905" fmla="*/ 831009 w 2439037"/>
              <a:gd name="connsiteY6905" fmla="*/ 2209962 h 4271829"/>
              <a:gd name="connsiteX6906" fmla="*/ 806510 w 2439037"/>
              <a:gd name="connsiteY6906" fmla="*/ 2209962 h 4271829"/>
              <a:gd name="connsiteX6907" fmla="*/ 837438 w 2439037"/>
              <a:gd name="connsiteY6907" fmla="*/ 2151107 h 4271829"/>
              <a:gd name="connsiteX6908" fmla="*/ 808453 w 2439037"/>
              <a:gd name="connsiteY6908" fmla="*/ 2120837 h 4271829"/>
              <a:gd name="connsiteX6909" fmla="*/ 804396 w 2439037"/>
              <a:gd name="connsiteY6909" fmla="*/ 2122885 h 4271829"/>
              <a:gd name="connsiteX6910" fmla="*/ 806291 w 2439037"/>
              <a:gd name="connsiteY6910" fmla="*/ 2126895 h 4271829"/>
              <a:gd name="connsiteX6911" fmla="*/ 806434 w 2439037"/>
              <a:gd name="connsiteY6911" fmla="*/ 2126933 h 4271829"/>
              <a:gd name="connsiteX6912" fmla="*/ 831685 w 2439037"/>
              <a:gd name="connsiteY6912" fmla="*/ 2178434 h 4271829"/>
              <a:gd name="connsiteX6913" fmla="*/ 804958 w 2439037"/>
              <a:gd name="connsiteY6913" fmla="*/ 2204161 h 4271829"/>
              <a:gd name="connsiteX6914" fmla="*/ 804958 w 2439037"/>
              <a:gd name="connsiteY6914" fmla="*/ 2184092 h 4271829"/>
              <a:gd name="connsiteX6915" fmla="*/ 801700 w 2439037"/>
              <a:gd name="connsiteY6915" fmla="*/ 2180882 h 4271829"/>
              <a:gd name="connsiteX6916" fmla="*/ 798471 w 2439037"/>
              <a:gd name="connsiteY6916" fmla="*/ 2184092 h 4271829"/>
              <a:gd name="connsiteX6917" fmla="*/ 739654 w 2439037"/>
              <a:gd name="connsiteY6917" fmla="*/ 2164423 h 4271829"/>
              <a:gd name="connsiteX6918" fmla="*/ 771334 w 2439037"/>
              <a:gd name="connsiteY6918" fmla="*/ 2212115 h 4271829"/>
              <a:gd name="connsiteX6919" fmla="*/ 772325 w 2439037"/>
              <a:gd name="connsiteY6919" fmla="*/ 2212115 h 4271829"/>
              <a:gd name="connsiteX6920" fmla="*/ 775382 w 2439037"/>
              <a:gd name="connsiteY6920" fmla="*/ 2209857 h 4271829"/>
              <a:gd name="connsiteX6921" fmla="*/ 773525 w 2439037"/>
              <a:gd name="connsiteY6921" fmla="*/ 2205857 h 4271829"/>
              <a:gd name="connsiteX6922" fmla="*/ 773459 w 2439037"/>
              <a:gd name="connsiteY6922" fmla="*/ 2205809 h 4271829"/>
              <a:gd name="connsiteX6923" fmla="*/ 748179 w 2439037"/>
              <a:gd name="connsiteY6923" fmla="*/ 2154317 h 4271829"/>
              <a:gd name="connsiteX6924" fmla="*/ 774935 w 2439037"/>
              <a:gd name="connsiteY6924" fmla="*/ 2128590 h 4271829"/>
              <a:gd name="connsiteX6925" fmla="*/ 774935 w 2439037"/>
              <a:gd name="connsiteY6925" fmla="*/ 2148555 h 4271829"/>
              <a:gd name="connsiteX6926" fmla="*/ 778164 w 2439037"/>
              <a:gd name="connsiteY6926" fmla="*/ 2151764 h 4271829"/>
              <a:gd name="connsiteX6927" fmla="*/ 781393 w 2439037"/>
              <a:gd name="connsiteY6927" fmla="*/ 2148555 h 4271829"/>
              <a:gd name="connsiteX6928" fmla="*/ 781393 w 2439037"/>
              <a:gd name="connsiteY6928" fmla="*/ 2119084 h 4271829"/>
              <a:gd name="connsiteX6929" fmla="*/ 778164 w 2439037"/>
              <a:gd name="connsiteY6929" fmla="*/ 2115827 h 4271829"/>
              <a:gd name="connsiteX6930" fmla="*/ 748503 w 2439037"/>
              <a:gd name="connsiteY6930" fmla="*/ 2115827 h 4271829"/>
              <a:gd name="connsiteX6931" fmla="*/ 745284 w 2439037"/>
              <a:gd name="connsiteY6931" fmla="*/ 2118884 h 4271829"/>
              <a:gd name="connsiteX6932" fmla="*/ 745284 w 2439037"/>
              <a:gd name="connsiteY6932" fmla="*/ 2119084 h 4271829"/>
              <a:gd name="connsiteX6933" fmla="*/ 748503 w 2439037"/>
              <a:gd name="connsiteY6933" fmla="*/ 2122332 h 4271829"/>
              <a:gd name="connsiteX6934" fmla="*/ 772887 w 2439037"/>
              <a:gd name="connsiteY6934" fmla="*/ 2122332 h 4271829"/>
              <a:gd name="connsiteX6935" fmla="*/ 739454 w 2439037"/>
              <a:gd name="connsiteY6935" fmla="*/ 2164176 h 4271829"/>
              <a:gd name="connsiteX6936" fmla="*/ 674789 w 2439037"/>
              <a:gd name="connsiteY6936" fmla="*/ 2071792 h 4271829"/>
              <a:gd name="connsiteX6937" fmla="*/ 719794 w 2439037"/>
              <a:gd name="connsiteY6937" fmla="*/ 2098215 h 4271829"/>
              <a:gd name="connsiteX6938" fmla="*/ 720328 w 2439037"/>
              <a:gd name="connsiteY6938" fmla="*/ 2098215 h 4271829"/>
              <a:gd name="connsiteX6939" fmla="*/ 723186 w 2439037"/>
              <a:gd name="connsiteY6939" fmla="*/ 2101272 h 4271829"/>
              <a:gd name="connsiteX6940" fmla="*/ 719890 w 2439037"/>
              <a:gd name="connsiteY6940" fmla="*/ 2113179 h 4271829"/>
              <a:gd name="connsiteX6941" fmla="*/ 709698 w 2439037"/>
              <a:gd name="connsiteY6941" fmla="*/ 2128885 h 4271829"/>
              <a:gd name="connsiteX6942" fmla="*/ 700468 w 2439037"/>
              <a:gd name="connsiteY6942" fmla="*/ 2130990 h 4271829"/>
              <a:gd name="connsiteX6943" fmla="*/ 698611 w 2439037"/>
              <a:gd name="connsiteY6943" fmla="*/ 2132095 h 4271829"/>
              <a:gd name="connsiteX6944" fmla="*/ 681551 w 2439037"/>
              <a:gd name="connsiteY6944" fmla="*/ 2153060 h 4271829"/>
              <a:gd name="connsiteX6945" fmla="*/ 675170 w 2439037"/>
              <a:gd name="connsiteY6945" fmla="*/ 2071488 h 4271829"/>
              <a:gd name="connsiteX6946" fmla="*/ 846515 w 2439037"/>
              <a:gd name="connsiteY6946" fmla="*/ 2106321 h 4271829"/>
              <a:gd name="connsiteX6947" fmla="*/ 785460 w 2439037"/>
              <a:gd name="connsiteY6947" fmla="*/ 2019243 h 4271829"/>
              <a:gd name="connsiteX6948" fmla="*/ 780564 w 2439037"/>
              <a:gd name="connsiteY6948" fmla="*/ 2017643 h 4271829"/>
              <a:gd name="connsiteX6949" fmla="*/ 753047 w 2439037"/>
              <a:gd name="connsiteY6949" fmla="*/ 2014585 h 4271829"/>
              <a:gd name="connsiteX6950" fmla="*/ 671570 w 2439037"/>
              <a:gd name="connsiteY6950" fmla="*/ 2063182 h 4271829"/>
              <a:gd name="connsiteX6951" fmla="*/ 668693 w 2439037"/>
              <a:gd name="connsiteY6951" fmla="*/ 2069040 h 4271829"/>
              <a:gd name="connsiteX6952" fmla="*/ 676551 w 2439037"/>
              <a:gd name="connsiteY6952" fmla="*/ 2159365 h 4271829"/>
              <a:gd name="connsiteX6953" fmla="*/ 679142 w 2439037"/>
              <a:gd name="connsiteY6953" fmla="*/ 2163071 h 4271829"/>
              <a:gd name="connsiteX6954" fmla="*/ 679142 w 2439037"/>
              <a:gd name="connsiteY6954" fmla="*/ 2163518 h 4271829"/>
              <a:gd name="connsiteX6955" fmla="*/ 726177 w 2439037"/>
              <a:gd name="connsiteY6955" fmla="*/ 2195998 h 4271829"/>
              <a:gd name="connsiteX6956" fmla="*/ 727091 w 2439037"/>
              <a:gd name="connsiteY6956" fmla="*/ 2195998 h 4271829"/>
              <a:gd name="connsiteX6957" fmla="*/ 730215 w 2439037"/>
              <a:gd name="connsiteY6957" fmla="*/ 2193693 h 4271829"/>
              <a:gd name="connsiteX6958" fmla="*/ 728148 w 2439037"/>
              <a:gd name="connsiteY6958" fmla="*/ 2189798 h 4271829"/>
              <a:gd name="connsiteX6959" fmla="*/ 727986 w 2439037"/>
              <a:gd name="connsiteY6959" fmla="*/ 2189741 h 4271829"/>
              <a:gd name="connsiteX6960" fmla="*/ 684133 w 2439037"/>
              <a:gd name="connsiteY6960" fmla="*/ 2159365 h 4271829"/>
              <a:gd name="connsiteX6961" fmla="*/ 701764 w 2439037"/>
              <a:gd name="connsiteY6961" fmla="*/ 2137848 h 4271829"/>
              <a:gd name="connsiteX6962" fmla="*/ 711012 w 2439037"/>
              <a:gd name="connsiteY6962" fmla="*/ 2135696 h 4271829"/>
              <a:gd name="connsiteX6963" fmla="*/ 712308 w 2439037"/>
              <a:gd name="connsiteY6963" fmla="*/ 2135143 h 4271829"/>
              <a:gd name="connsiteX6964" fmla="*/ 725319 w 2439037"/>
              <a:gd name="connsiteY6964" fmla="*/ 2117427 h 4271829"/>
              <a:gd name="connsiteX6965" fmla="*/ 729206 w 2439037"/>
              <a:gd name="connsiteY6965" fmla="*/ 2099767 h 4271829"/>
              <a:gd name="connsiteX6966" fmla="*/ 722833 w 2439037"/>
              <a:gd name="connsiteY6966" fmla="*/ 2093005 h 4271829"/>
              <a:gd name="connsiteX6967" fmla="*/ 677570 w 2439037"/>
              <a:gd name="connsiteY6967" fmla="*/ 2066535 h 4271829"/>
              <a:gd name="connsiteX6968" fmla="*/ 773811 w 2439037"/>
              <a:gd name="connsiteY6968" fmla="*/ 2023501 h 4271829"/>
              <a:gd name="connsiteX6969" fmla="*/ 753875 w 2439037"/>
              <a:gd name="connsiteY6969" fmla="*/ 2067735 h 4271829"/>
              <a:gd name="connsiteX6970" fmla="*/ 789898 w 2439037"/>
              <a:gd name="connsiteY6970" fmla="*/ 2083403 h 4271829"/>
              <a:gd name="connsiteX6971" fmla="*/ 790613 w 2439037"/>
              <a:gd name="connsiteY6971" fmla="*/ 2083403 h 4271829"/>
              <a:gd name="connsiteX6972" fmla="*/ 792861 w 2439037"/>
              <a:gd name="connsiteY6972" fmla="*/ 2083403 h 4271829"/>
              <a:gd name="connsiteX6973" fmla="*/ 796081 w 2439037"/>
              <a:gd name="connsiteY6973" fmla="*/ 2089061 h 4271829"/>
              <a:gd name="connsiteX6974" fmla="*/ 798852 w 2439037"/>
              <a:gd name="connsiteY6974" fmla="*/ 2101968 h 4271829"/>
              <a:gd name="connsiteX6975" fmla="*/ 802081 w 2439037"/>
              <a:gd name="connsiteY6975" fmla="*/ 2104968 h 4271829"/>
              <a:gd name="connsiteX6976" fmla="*/ 804958 w 2439037"/>
              <a:gd name="connsiteY6976" fmla="*/ 2101415 h 4271829"/>
              <a:gd name="connsiteX6977" fmla="*/ 801986 w 2439037"/>
              <a:gd name="connsiteY6977" fmla="*/ 2087604 h 4271829"/>
              <a:gd name="connsiteX6978" fmla="*/ 795423 w 2439037"/>
              <a:gd name="connsiteY6978" fmla="*/ 2077793 h 4271829"/>
              <a:gd name="connsiteX6979" fmla="*/ 788584 w 2439037"/>
              <a:gd name="connsiteY6979" fmla="*/ 2077041 h 4271829"/>
              <a:gd name="connsiteX6980" fmla="*/ 759771 w 2439037"/>
              <a:gd name="connsiteY6980" fmla="*/ 2066335 h 4271829"/>
              <a:gd name="connsiteX6981" fmla="*/ 759771 w 2439037"/>
              <a:gd name="connsiteY6981" fmla="*/ 2065687 h 4271829"/>
              <a:gd name="connsiteX6982" fmla="*/ 781222 w 2439037"/>
              <a:gd name="connsiteY6982" fmla="*/ 2025701 h 4271829"/>
              <a:gd name="connsiteX6983" fmla="*/ 839486 w 2439037"/>
              <a:gd name="connsiteY6983" fmla="*/ 2107168 h 4271829"/>
              <a:gd name="connsiteX6984" fmla="*/ 837743 w 2439037"/>
              <a:gd name="connsiteY6984" fmla="*/ 2124542 h 4271829"/>
              <a:gd name="connsiteX6985" fmla="*/ 840314 w 2439037"/>
              <a:gd name="connsiteY6985" fmla="*/ 2128285 h 4271829"/>
              <a:gd name="connsiteX6986" fmla="*/ 840314 w 2439037"/>
              <a:gd name="connsiteY6986" fmla="*/ 2128342 h 4271829"/>
              <a:gd name="connsiteX6987" fmla="*/ 844105 w 2439037"/>
              <a:gd name="connsiteY6987" fmla="*/ 2125942 h 4271829"/>
              <a:gd name="connsiteX6988" fmla="*/ 844115 w 2439037"/>
              <a:gd name="connsiteY6988" fmla="*/ 2125837 h 4271829"/>
              <a:gd name="connsiteX6989" fmla="*/ 845982 w 2439037"/>
              <a:gd name="connsiteY6989" fmla="*/ 2107368 h 4271829"/>
              <a:gd name="connsiteX6990" fmla="*/ 1033929 w 2439037"/>
              <a:gd name="connsiteY6990" fmla="*/ 2184092 h 4271829"/>
              <a:gd name="connsiteX6991" fmla="*/ 1033929 w 2439037"/>
              <a:gd name="connsiteY6991" fmla="*/ 2208209 h 4271829"/>
              <a:gd name="connsiteX6992" fmla="*/ 1033929 w 2439037"/>
              <a:gd name="connsiteY6992" fmla="*/ 2213210 h 4271829"/>
              <a:gd name="connsiteX6993" fmla="*/ 1037168 w 2439037"/>
              <a:gd name="connsiteY6993" fmla="*/ 2216411 h 4271829"/>
              <a:gd name="connsiteX6994" fmla="*/ 1067086 w 2439037"/>
              <a:gd name="connsiteY6994" fmla="*/ 2216411 h 4271829"/>
              <a:gd name="connsiteX6995" fmla="*/ 1070334 w 2439037"/>
              <a:gd name="connsiteY6995" fmla="*/ 2213210 h 4271829"/>
              <a:gd name="connsiteX6996" fmla="*/ 1067086 w 2439037"/>
              <a:gd name="connsiteY6996" fmla="*/ 2209962 h 4271829"/>
              <a:gd name="connsiteX6997" fmla="*/ 1042159 w 2439037"/>
              <a:gd name="connsiteY6997" fmla="*/ 2209962 h 4271829"/>
              <a:gd name="connsiteX6998" fmla="*/ 1073744 w 2439037"/>
              <a:gd name="connsiteY6998" fmla="*/ 2151460 h 4271829"/>
              <a:gd name="connsiteX6999" fmla="*/ 1043997 w 2439037"/>
              <a:gd name="connsiteY6999" fmla="*/ 2120484 h 4271829"/>
              <a:gd name="connsiteX7000" fmla="*/ 1039835 w 2439037"/>
              <a:gd name="connsiteY7000" fmla="*/ 2122484 h 4271829"/>
              <a:gd name="connsiteX7001" fmla="*/ 1041863 w 2439037"/>
              <a:gd name="connsiteY7001" fmla="*/ 2126542 h 4271829"/>
              <a:gd name="connsiteX7002" fmla="*/ 1067143 w 2439037"/>
              <a:gd name="connsiteY7002" fmla="*/ 2178034 h 4271829"/>
              <a:gd name="connsiteX7003" fmla="*/ 1040387 w 2439037"/>
              <a:gd name="connsiteY7003" fmla="*/ 2203799 h 4271829"/>
              <a:gd name="connsiteX7004" fmla="*/ 1040387 w 2439037"/>
              <a:gd name="connsiteY7004" fmla="*/ 2183740 h 4271829"/>
              <a:gd name="connsiteX7005" fmla="*/ 1037168 w 2439037"/>
              <a:gd name="connsiteY7005" fmla="*/ 2180530 h 4271829"/>
              <a:gd name="connsiteX7006" fmla="*/ 1033929 w 2439037"/>
              <a:gd name="connsiteY7006" fmla="*/ 2183740 h 4271829"/>
              <a:gd name="connsiteX7007" fmla="*/ 974731 w 2439037"/>
              <a:gd name="connsiteY7007" fmla="*/ 2164423 h 4271829"/>
              <a:gd name="connsiteX7008" fmla="*/ 1006411 w 2439037"/>
              <a:gd name="connsiteY7008" fmla="*/ 2212115 h 4271829"/>
              <a:gd name="connsiteX7009" fmla="*/ 1007440 w 2439037"/>
              <a:gd name="connsiteY7009" fmla="*/ 2212115 h 4271829"/>
              <a:gd name="connsiteX7010" fmla="*/ 1010688 w 2439037"/>
              <a:gd name="connsiteY7010" fmla="*/ 2208905 h 4271829"/>
              <a:gd name="connsiteX7011" fmla="*/ 1008536 w 2439037"/>
              <a:gd name="connsiteY7011" fmla="*/ 2205809 h 4271829"/>
              <a:gd name="connsiteX7012" fmla="*/ 983266 w 2439037"/>
              <a:gd name="connsiteY7012" fmla="*/ 2154317 h 4271829"/>
              <a:gd name="connsiteX7013" fmla="*/ 1010002 w 2439037"/>
              <a:gd name="connsiteY7013" fmla="*/ 2128590 h 4271829"/>
              <a:gd name="connsiteX7014" fmla="*/ 1010002 w 2439037"/>
              <a:gd name="connsiteY7014" fmla="*/ 2148555 h 4271829"/>
              <a:gd name="connsiteX7015" fmla="*/ 1013231 w 2439037"/>
              <a:gd name="connsiteY7015" fmla="*/ 2151764 h 4271829"/>
              <a:gd name="connsiteX7016" fmla="*/ 1016470 w 2439037"/>
              <a:gd name="connsiteY7016" fmla="*/ 2148555 h 4271829"/>
              <a:gd name="connsiteX7017" fmla="*/ 1016470 w 2439037"/>
              <a:gd name="connsiteY7017" fmla="*/ 2119084 h 4271829"/>
              <a:gd name="connsiteX7018" fmla="*/ 1013231 w 2439037"/>
              <a:gd name="connsiteY7018" fmla="*/ 2115827 h 4271829"/>
              <a:gd name="connsiteX7019" fmla="*/ 983961 w 2439037"/>
              <a:gd name="connsiteY7019" fmla="*/ 2115827 h 4271829"/>
              <a:gd name="connsiteX7020" fmla="*/ 980732 w 2439037"/>
              <a:gd name="connsiteY7020" fmla="*/ 2118884 h 4271829"/>
              <a:gd name="connsiteX7021" fmla="*/ 980732 w 2439037"/>
              <a:gd name="connsiteY7021" fmla="*/ 2119084 h 4271829"/>
              <a:gd name="connsiteX7022" fmla="*/ 983961 w 2439037"/>
              <a:gd name="connsiteY7022" fmla="*/ 2122332 h 4271829"/>
              <a:gd name="connsiteX7023" fmla="*/ 1008336 w 2439037"/>
              <a:gd name="connsiteY7023" fmla="*/ 2122332 h 4271829"/>
              <a:gd name="connsiteX7024" fmla="*/ 974912 w 2439037"/>
              <a:gd name="connsiteY7024" fmla="*/ 2164176 h 4271829"/>
              <a:gd name="connsiteX7025" fmla="*/ 910257 w 2439037"/>
              <a:gd name="connsiteY7025" fmla="*/ 2071792 h 4271829"/>
              <a:gd name="connsiteX7026" fmla="*/ 955310 w 2439037"/>
              <a:gd name="connsiteY7026" fmla="*/ 2098215 h 4271829"/>
              <a:gd name="connsiteX7027" fmla="*/ 958196 w 2439037"/>
              <a:gd name="connsiteY7027" fmla="*/ 2101272 h 4271829"/>
              <a:gd name="connsiteX7028" fmla="*/ 954862 w 2439037"/>
              <a:gd name="connsiteY7028" fmla="*/ 2113179 h 4271829"/>
              <a:gd name="connsiteX7029" fmla="*/ 944813 w 2439037"/>
              <a:gd name="connsiteY7029" fmla="*/ 2128885 h 4271829"/>
              <a:gd name="connsiteX7030" fmla="*/ 935555 w 2439037"/>
              <a:gd name="connsiteY7030" fmla="*/ 2130990 h 4271829"/>
              <a:gd name="connsiteX7031" fmla="*/ 933726 w 2439037"/>
              <a:gd name="connsiteY7031" fmla="*/ 2132095 h 4271829"/>
              <a:gd name="connsiteX7032" fmla="*/ 916638 w 2439037"/>
              <a:gd name="connsiteY7032" fmla="*/ 2153060 h 4271829"/>
              <a:gd name="connsiteX7033" fmla="*/ 902865 w 2439037"/>
              <a:gd name="connsiteY7033" fmla="*/ 2106321 h 4271829"/>
              <a:gd name="connsiteX7034" fmla="*/ 910257 w 2439037"/>
              <a:gd name="connsiteY7034" fmla="*/ 2071488 h 4271829"/>
              <a:gd name="connsiteX7035" fmla="*/ 1081601 w 2439037"/>
              <a:gd name="connsiteY7035" fmla="*/ 2106321 h 4271829"/>
              <a:gd name="connsiteX7036" fmla="*/ 1020546 w 2439037"/>
              <a:gd name="connsiteY7036" fmla="*/ 2019243 h 4271829"/>
              <a:gd name="connsiteX7037" fmla="*/ 1015632 w 2439037"/>
              <a:gd name="connsiteY7037" fmla="*/ 2017643 h 4271829"/>
              <a:gd name="connsiteX7038" fmla="*/ 989038 w 2439037"/>
              <a:gd name="connsiteY7038" fmla="*/ 2013785 h 4271829"/>
              <a:gd name="connsiteX7039" fmla="*/ 907475 w 2439037"/>
              <a:gd name="connsiteY7039" fmla="*/ 2062382 h 4271829"/>
              <a:gd name="connsiteX7040" fmla="*/ 904627 w 2439037"/>
              <a:gd name="connsiteY7040" fmla="*/ 2068182 h 4271829"/>
              <a:gd name="connsiteX7041" fmla="*/ 912476 w 2439037"/>
              <a:gd name="connsiteY7041" fmla="*/ 2158518 h 4271829"/>
              <a:gd name="connsiteX7042" fmla="*/ 915057 w 2439037"/>
              <a:gd name="connsiteY7042" fmla="*/ 2162223 h 4271829"/>
              <a:gd name="connsiteX7043" fmla="*/ 915057 w 2439037"/>
              <a:gd name="connsiteY7043" fmla="*/ 2162671 h 4271829"/>
              <a:gd name="connsiteX7044" fmla="*/ 962177 w 2439037"/>
              <a:gd name="connsiteY7044" fmla="*/ 2195198 h 4271829"/>
              <a:gd name="connsiteX7045" fmla="*/ 963101 w 2439037"/>
              <a:gd name="connsiteY7045" fmla="*/ 2195198 h 4271829"/>
              <a:gd name="connsiteX7046" fmla="*/ 966178 w 2439037"/>
              <a:gd name="connsiteY7046" fmla="*/ 2191798 h 4271829"/>
              <a:gd name="connsiteX7047" fmla="*/ 963996 w 2439037"/>
              <a:gd name="connsiteY7047" fmla="*/ 2188893 h 4271829"/>
              <a:gd name="connsiteX7048" fmla="*/ 920134 w 2439037"/>
              <a:gd name="connsiteY7048" fmla="*/ 2158518 h 4271829"/>
              <a:gd name="connsiteX7049" fmla="*/ 937679 w 2439037"/>
              <a:gd name="connsiteY7049" fmla="*/ 2136991 h 4271829"/>
              <a:gd name="connsiteX7050" fmla="*/ 946928 w 2439037"/>
              <a:gd name="connsiteY7050" fmla="*/ 2134896 h 4271829"/>
              <a:gd name="connsiteX7051" fmla="*/ 948128 w 2439037"/>
              <a:gd name="connsiteY7051" fmla="*/ 2134296 h 4271829"/>
              <a:gd name="connsiteX7052" fmla="*/ 960044 w 2439037"/>
              <a:gd name="connsiteY7052" fmla="*/ 2116474 h 4271829"/>
              <a:gd name="connsiteX7053" fmla="*/ 963920 w 2439037"/>
              <a:gd name="connsiteY7053" fmla="*/ 2098863 h 4271829"/>
              <a:gd name="connsiteX7054" fmla="*/ 957548 w 2439037"/>
              <a:gd name="connsiteY7054" fmla="*/ 2092109 h 4271829"/>
              <a:gd name="connsiteX7055" fmla="*/ 912276 w 2439037"/>
              <a:gd name="connsiteY7055" fmla="*/ 2065582 h 4271829"/>
              <a:gd name="connsiteX7056" fmla="*/ 1008431 w 2439037"/>
              <a:gd name="connsiteY7056" fmla="*/ 2022548 h 4271829"/>
              <a:gd name="connsiteX7057" fmla="*/ 988495 w 2439037"/>
              <a:gd name="connsiteY7057" fmla="*/ 2066782 h 4271829"/>
              <a:gd name="connsiteX7058" fmla="*/ 1024509 w 2439037"/>
              <a:gd name="connsiteY7058" fmla="*/ 2082498 h 4271829"/>
              <a:gd name="connsiteX7059" fmla="*/ 1025252 w 2439037"/>
              <a:gd name="connsiteY7059" fmla="*/ 2082498 h 4271829"/>
              <a:gd name="connsiteX7060" fmla="*/ 1027557 w 2439037"/>
              <a:gd name="connsiteY7060" fmla="*/ 2082498 h 4271829"/>
              <a:gd name="connsiteX7061" fmla="*/ 1030700 w 2439037"/>
              <a:gd name="connsiteY7061" fmla="*/ 2088156 h 4271829"/>
              <a:gd name="connsiteX7062" fmla="*/ 1033558 w 2439037"/>
              <a:gd name="connsiteY7062" fmla="*/ 2101063 h 4271829"/>
              <a:gd name="connsiteX7063" fmla="*/ 1036711 w 2439037"/>
              <a:gd name="connsiteY7063" fmla="*/ 2104016 h 4271829"/>
              <a:gd name="connsiteX7064" fmla="*/ 1039568 w 2439037"/>
              <a:gd name="connsiteY7064" fmla="*/ 2100520 h 4271829"/>
              <a:gd name="connsiteX7065" fmla="*/ 1036605 w 2439037"/>
              <a:gd name="connsiteY7065" fmla="*/ 2086651 h 4271829"/>
              <a:gd name="connsiteX7066" fmla="*/ 1030157 w 2439037"/>
              <a:gd name="connsiteY7066" fmla="*/ 2076850 h 4271829"/>
              <a:gd name="connsiteX7067" fmla="*/ 1023232 w 2439037"/>
              <a:gd name="connsiteY7067" fmla="*/ 2076145 h 4271829"/>
              <a:gd name="connsiteX7068" fmla="*/ 994400 w 2439037"/>
              <a:gd name="connsiteY7068" fmla="*/ 2065430 h 4271829"/>
              <a:gd name="connsiteX7069" fmla="*/ 994400 w 2439037"/>
              <a:gd name="connsiteY7069" fmla="*/ 2064782 h 4271829"/>
              <a:gd name="connsiteX7070" fmla="*/ 1015822 w 2439037"/>
              <a:gd name="connsiteY7070" fmla="*/ 2024749 h 4271829"/>
              <a:gd name="connsiteX7071" fmla="*/ 1074125 w 2439037"/>
              <a:gd name="connsiteY7071" fmla="*/ 2106216 h 4271829"/>
              <a:gd name="connsiteX7072" fmla="*/ 1072363 w 2439037"/>
              <a:gd name="connsiteY7072" fmla="*/ 2123589 h 4271829"/>
              <a:gd name="connsiteX7073" fmla="*/ 1074944 w 2439037"/>
              <a:gd name="connsiteY7073" fmla="*/ 2127390 h 4271829"/>
              <a:gd name="connsiteX7074" fmla="*/ 1078687 w 2439037"/>
              <a:gd name="connsiteY7074" fmla="*/ 2125037 h 4271829"/>
              <a:gd name="connsiteX7075" fmla="*/ 1078716 w 2439037"/>
              <a:gd name="connsiteY7075" fmla="*/ 2124885 h 4271829"/>
              <a:gd name="connsiteX7076" fmla="*/ 1080573 w 2439037"/>
              <a:gd name="connsiteY7076" fmla="*/ 2106416 h 4271829"/>
              <a:gd name="connsiteX7077" fmla="*/ 1269559 w 2439037"/>
              <a:gd name="connsiteY7077" fmla="*/ 2184092 h 4271829"/>
              <a:gd name="connsiteX7078" fmla="*/ 1269559 w 2439037"/>
              <a:gd name="connsiteY7078" fmla="*/ 2208209 h 4271829"/>
              <a:gd name="connsiteX7079" fmla="*/ 1269559 w 2439037"/>
              <a:gd name="connsiteY7079" fmla="*/ 2213210 h 4271829"/>
              <a:gd name="connsiteX7080" fmla="*/ 1272816 w 2439037"/>
              <a:gd name="connsiteY7080" fmla="*/ 2216411 h 4271829"/>
              <a:gd name="connsiteX7081" fmla="*/ 1302268 w 2439037"/>
              <a:gd name="connsiteY7081" fmla="*/ 2216411 h 4271829"/>
              <a:gd name="connsiteX7082" fmla="*/ 1305497 w 2439037"/>
              <a:gd name="connsiteY7082" fmla="*/ 2213210 h 4271829"/>
              <a:gd name="connsiteX7083" fmla="*/ 1302268 w 2439037"/>
              <a:gd name="connsiteY7083" fmla="*/ 2209962 h 4271829"/>
              <a:gd name="connsiteX7084" fmla="*/ 1277798 w 2439037"/>
              <a:gd name="connsiteY7084" fmla="*/ 2209962 h 4271829"/>
              <a:gd name="connsiteX7085" fmla="*/ 1308592 w 2439037"/>
              <a:gd name="connsiteY7085" fmla="*/ 2151059 h 4271829"/>
              <a:gd name="connsiteX7086" fmla="*/ 1279541 w 2439037"/>
              <a:gd name="connsiteY7086" fmla="*/ 2120837 h 4271829"/>
              <a:gd name="connsiteX7087" fmla="*/ 1275397 w 2439037"/>
              <a:gd name="connsiteY7087" fmla="*/ 2122885 h 4271829"/>
              <a:gd name="connsiteX7088" fmla="*/ 1277426 w 2439037"/>
              <a:gd name="connsiteY7088" fmla="*/ 2126933 h 4271829"/>
              <a:gd name="connsiteX7089" fmla="*/ 1302686 w 2439037"/>
              <a:gd name="connsiteY7089" fmla="*/ 2178434 h 4271829"/>
              <a:gd name="connsiteX7090" fmla="*/ 1275940 w 2439037"/>
              <a:gd name="connsiteY7090" fmla="*/ 2204161 h 4271829"/>
              <a:gd name="connsiteX7091" fmla="*/ 1275940 w 2439037"/>
              <a:gd name="connsiteY7091" fmla="*/ 2184092 h 4271829"/>
              <a:gd name="connsiteX7092" fmla="*/ 1272692 w 2439037"/>
              <a:gd name="connsiteY7092" fmla="*/ 2180882 h 4271829"/>
              <a:gd name="connsiteX7093" fmla="*/ 1269492 w 2439037"/>
              <a:gd name="connsiteY7093" fmla="*/ 2184092 h 4271829"/>
              <a:gd name="connsiteX7094" fmla="*/ 1210637 w 2439037"/>
              <a:gd name="connsiteY7094" fmla="*/ 2164423 h 4271829"/>
              <a:gd name="connsiteX7095" fmla="*/ 1242317 w 2439037"/>
              <a:gd name="connsiteY7095" fmla="*/ 2212115 h 4271829"/>
              <a:gd name="connsiteX7096" fmla="*/ 1243441 w 2439037"/>
              <a:gd name="connsiteY7096" fmla="*/ 2212115 h 4271829"/>
              <a:gd name="connsiteX7097" fmla="*/ 1246584 w 2439037"/>
              <a:gd name="connsiteY7097" fmla="*/ 2208810 h 4271829"/>
              <a:gd name="connsiteX7098" fmla="*/ 1244451 w 2439037"/>
              <a:gd name="connsiteY7098" fmla="*/ 2205809 h 4271829"/>
              <a:gd name="connsiteX7099" fmla="*/ 1219172 w 2439037"/>
              <a:gd name="connsiteY7099" fmla="*/ 2154317 h 4271829"/>
              <a:gd name="connsiteX7100" fmla="*/ 1245918 w 2439037"/>
              <a:gd name="connsiteY7100" fmla="*/ 2128590 h 4271829"/>
              <a:gd name="connsiteX7101" fmla="*/ 1245918 w 2439037"/>
              <a:gd name="connsiteY7101" fmla="*/ 2148555 h 4271829"/>
              <a:gd name="connsiteX7102" fmla="*/ 1249175 w 2439037"/>
              <a:gd name="connsiteY7102" fmla="*/ 2151764 h 4271829"/>
              <a:gd name="connsiteX7103" fmla="*/ 1252404 w 2439037"/>
              <a:gd name="connsiteY7103" fmla="*/ 2148555 h 4271829"/>
              <a:gd name="connsiteX7104" fmla="*/ 1252404 w 2439037"/>
              <a:gd name="connsiteY7104" fmla="*/ 2119084 h 4271829"/>
              <a:gd name="connsiteX7105" fmla="*/ 1249156 w 2439037"/>
              <a:gd name="connsiteY7105" fmla="*/ 2115827 h 4271829"/>
              <a:gd name="connsiteX7106" fmla="*/ 1219685 w 2439037"/>
              <a:gd name="connsiteY7106" fmla="*/ 2115827 h 4271829"/>
              <a:gd name="connsiteX7107" fmla="*/ 1216467 w 2439037"/>
              <a:gd name="connsiteY7107" fmla="*/ 2119084 h 4271829"/>
              <a:gd name="connsiteX7108" fmla="*/ 1219685 w 2439037"/>
              <a:gd name="connsiteY7108" fmla="*/ 2122332 h 4271829"/>
              <a:gd name="connsiteX7109" fmla="*/ 1244165 w 2439037"/>
              <a:gd name="connsiteY7109" fmla="*/ 2122332 h 4271829"/>
              <a:gd name="connsiteX7110" fmla="*/ 1210637 w 2439037"/>
              <a:gd name="connsiteY7110" fmla="*/ 2164176 h 4271829"/>
              <a:gd name="connsiteX7111" fmla="*/ 1145991 w 2439037"/>
              <a:gd name="connsiteY7111" fmla="*/ 2071792 h 4271829"/>
              <a:gd name="connsiteX7112" fmla="*/ 1191044 w 2439037"/>
              <a:gd name="connsiteY7112" fmla="*/ 2098215 h 4271829"/>
              <a:gd name="connsiteX7113" fmla="*/ 1191625 w 2439037"/>
              <a:gd name="connsiteY7113" fmla="*/ 2098215 h 4271829"/>
              <a:gd name="connsiteX7114" fmla="*/ 1194378 w 2439037"/>
              <a:gd name="connsiteY7114" fmla="*/ 2101272 h 4271829"/>
              <a:gd name="connsiteX7115" fmla="*/ 1191044 w 2439037"/>
              <a:gd name="connsiteY7115" fmla="*/ 2113179 h 4271829"/>
              <a:gd name="connsiteX7116" fmla="*/ 1180995 w 2439037"/>
              <a:gd name="connsiteY7116" fmla="*/ 2128885 h 4271829"/>
              <a:gd name="connsiteX7117" fmla="*/ 1171756 w 2439037"/>
              <a:gd name="connsiteY7117" fmla="*/ 2130990 h 4271829"/>
              <a:gd name="connsiteX7118" fmla="*/ 1169994 w 2439037"/>
              <a:gd name="connsiteY7118" fmla="*/ 2132095 h 4271829"/>
              <a:gd name="connsiteX7119" fmla="*/ 1152820 w 2439037"/>
              <a:gd name="connsiteY7119" fmla="*/ 2153060 h 4271829"/>
              <a:gd name="connsiteX7120" fmla="*/ 1139047 w 2439037"/>
              <a:gd name="connsiteY7120" fmla="*/ 2106321 h 4271829"/>
              <a:gd name="connsiteX7121" fmla="*/ 1146438 w 2439037"/>
              <a:gd name="connsiteY7121" fmla="*/ 2071488 h 4271829"/>
              <a:gd name="connsiteX7122" fmla="*/ 1317888 w 2439037"/>
              <a:gd name="connsiteY7122" fmla="*/ 2106321 h 4271829"/>
              <a:gd name="connsiteX7123" fmla="*/ 1256738 w 2439037"/>
              <a:gd name="connsiteY7123" fmla="*/ 2019243 h 4271829"/>
              <a:gd name="connsiteX7124" fmla="*/ 1251842 w 2439037"/>
              <a:gd name="connsiteY7124" fmla="*/ 2017643 h 4271829"/>
              <a:gd name="connsiteX7125" fmla="*/ 1225219 w 2439037"/>
              <a:gd name="connsiteY7125" fmla="*/ 2013785 h 4271829"/>
              <a:gd name="connsiteX7126" fmla="*/ 1143685 w 2439037"/>
              <a:gd name="connsiteY7126" fmla="*/ 2062382 h 4271829"/>
              <a:gd name="connsiteX7127" fmla="*/ 1140809 w 2439037"/>
              <a:gd name="connsiteY7127" fmla="*/ 2068182 h 4271829"/>
              <a:gd name="connsiteX7128" fmla="*/ 1148658 w 2439037"/>
              <a:gd name="connsiteY7128" fmla="*/ 2158518 h 4271829"/>
              <a:gd name="connsiteX7129" fmla="*/ 1151334 w 2439037"/>
              <a:gd name="connsiteY7129" fmla="*/ 2162223 h 4271829"/>
              <a:gd name="connsiteX7130" fmla="*/ 1151334 w 2439037"/>
              <a:gd name="connsiteY7130" fmla="*/ 2162671 h 4271829"/>
              <a:gd name="connsiteX7131" fmla="*/ 1198359 w 2439037"/>
              <a:gd name="connsiteY7131" fmla="*/ 2195198 h 4271829"/>
              <a:gd name="connsiteX7132" fmla="*/ 1199283 w 2439037"/>
              <a:gd name="connsiteY7132" fmla="*/ 2195198 h 4271829"/>
              <a:gd name="connsiteX7133" fmla="*/ 1202360 w 2439037"/>
              <a:gd name="connsiteY7133" fmla="*/ 2191798 h 4271829"/>
              <a:gd name="connsiteX7134" fmla="*/ 1200198 w 2439037"/>
              <a:gd name="connsiteY7134" fmla="*/ 2188893 h 4271829"/>
              <a:gd name="connsiteX7135" fmla="*/ 1156316 w 2439037"/>
              <a:gd name="connsiteY7135" fmla="*/ 2158518 h 4271829"/>
              <a:gd name="connsiteX7136" fmla="*/ 1173889 w 2439037"/>
              <a:gd name="connsiteY7136" fmla="*/ 2136991 h 4271829"/>
              <a:gd name="connsiteX7137" fmla="*/ 1183567 w 2439037"/>
              <a:gd name="connsiteY7137" fmla="*/ 2134896 h 4271829"/>
              <a:gd name="connsiteX7138" fmla="*/ 1184757 w 2439037"/>
              <a:gd name="connsiteY7138" fmla="*/ 2134296 h 4271829"/>
              <a:gd name="connsiteX7139" fmla="*/ 1196692 w 2439037"/>
              <a:gd name="connsiteY7139" fmla="*/ 2116474 h 4271829"/>
              <a:gd name="connsiteX7140" fmla="*/ 1200579 w 2439037"/>
              <a:gd name="connsiteY7140" fmla="*/ 2098863 h 4271829"/>
              <a:gd name="connsiteX7141" fmla="*/ 1194197 w 2439037"/>
              <a:gd name="connsiteY7141" fmla="*/ 2092109 h 4271829"/>
              <a:gd name="connsiteX7142" fmla="*/ 1148934 w 2439037"/>
              <a:gd name="connsiteY7142" fmla="*/ 2065582 h 4271829"/>
              <a:gd name="connsiteX7143" fmla="*/ 1245089 w 2439037"/>
              <a:gd name="connsiteY7143" fmla="*/ 2022548 h 4271829"/>
              <a:gd name="connsiteX7144" fmla="*/ 1225143 w 2439037"/>
              <a:gd name="connsiteY7144" fmla="*/ 2066782 h 4271829"/>
              <a:gd name="connsiteX7145" fmla="*/ 1261157 w 2439037"/>
              <a:gd name="connsiteY7145" fmla="*/ 2082498 h 4271829"/>
              <a:gd name="connsiteX7146" fmla="*/ 1261920 w 2439037"/>
              <a:gd name="connsiteY7146" fmla="*/ 2082498 h 4271829"/>
              <a:gd name="connsiteX7147" fmla="*/ 1264215 w 2439037"/>
              <a:gd name="connsiteY7147" fmla="*/ 2082498 h 4271829"/>
              <a:gd name="connsiteX7148" fmla="*/ 1267358 w 2439037"/>
              <a:gd name="connsiteY7148" fmla="*/ 2088156 h 4271829"/>
              <a:gd name="connsiteX7149" fmla="*/ 1270216 w 2439037"/>
              <a:gd name="connsiteY7149" fmla="*/ 2101063 h 4271829"/>
              <a:gd name="connsiteX7150" fmla="*/ 1273369 w 2439037"/>
              <a:gd name="connsiteY7150" fmla="*/ 2104016 h 4271829"/>
              <a:gd name="connsiteX7151" fmla="*/ 1276255 w 2439037"/>
              <a:gd name="connsiteY7151" fmla="*/ 2100615 h 4271829"/>
              <a:gd name="connsiteX7152" fmla="*/ 1276226 w 2439037"/>
              <a:gd name="connsiteY7152" fmla="*/ 2100520 h 4271829"/>
              <a:gd name="connsiteX7153" fmla="*/ 1273264 w 2439037"/>
              <a:gd name="connsiteY7153" fmla="*/ 2086651 h 4271829"/>
              <a:gd name="connsiteX7154" fmla="*/ 1266806 w 2439037"/>
              <a:gd name="connsiteY7154" fmla="*/ 2076850 h 4271829"/>
              <a:gd name="connsiteX7155" fmla="*/ 1259881 w 2439037"/>
              <a:gd name="connsiteY7155" fmla="*/ 2076145 h 4271829"/>
              <a:gd name="connsiteX7156" fmla="*/ 1231154 w 2439037"/>
              <a:gd name="connsiteY7156" fmla="*/ 2065430 h 4271829"/>
              <a:gd name="connsiteX7157" fmla="*/ 1231154 w 2439037"/>
              <a:gd name="connsiteY7157" fmla="*/ 2064782 h 4271829"/>
              <a:gd name="connsiteX7158" fmla="*/ 1252480 w 2439037"/>
              <a:gd name="connsiteY7158" fmla="*/ 2024749 h 4271829"/>
              <a:gd name="connsiteX7159" fmla="*/ 1310783 w 2439037"/>
              <a:gd name="connsiteY7159" fmla="*/ 2106216 h 4271829"/>
              <a:gd name="connsiteX7160" fmla="*/ 1309106 w 2439037"/>
              <a:gd name="connsiteY7160" fmla="*/ 2123589 h 4271829"/>
              <a:gd name="connsiteX7161" fmla="*/ 1311107 w 2439037"/>
              <a:gd name="connsiteY7161" fmla="*/ 2127695 h 4271829"/>
              <a:gd name="connsiteX7162" fmla="*/ 1315222 w 2439037"/>
              <a:gd name="connsiteY7162" fmla="*/ 2125685 h 4271829"/>
              <a:gd name="connsiteX7163" fmla="*/ 1315374 w 2439037"/>
              <a:gd name="connsiteY7163" fmla="*/ 2124885 h 4271829"/>
              <a:gd name="connsiteX7164" fmla="*/ 1317327 w 2439037"/>
              <a:gd name="connsiteY7164" fmla="*/ 2106416 h 4271829"/>
              <a:gd name="connsiteX7165" fmla="*/ 1505216 w 2439037"/>
              <a:gd name="connsiteY7165" fmla="*/ 2184092 h 4271829"/>
              <a:gd name="connsiteX7166" fmla="*/ 1505216 w 2439037"/>
              <a:gd name="connsiteY7166" fmla="*/ 2208209 h 4271829"/>
              <a:gd name="connsiteX7167" fmla="*/ 1505216 w 2439037"/>
              <a:gd name="connsiteY7167" fmla="*/ 2213210 h 4271829"/>
              <a:gd name="connsiteX7168" fmla="*/ 1508446 w 2439037"/>
              <a:gd name="connsiteY7168" fmla="*/ 2216411 h 4271829"/>
              <a:gd name="connsiteX7169" fmla="*/ 1538202 w 2439037"/>
              <a:gd name="connsiteY7169" fmla="*/ 2216411 h 4271829"/>
              <a:gd name="connsiteX7170" fmla="*/ 1541421 w 2439037"/>
              <a:gd name="connsiteY7170" fmla="*/ 2213410 h 4271829"/>
              <a:gd name="connsiteX7171" fmla="*/ 1541421 w 2439037"/>
              <a:gd name="connsiteY7171" fmla="*/ 2213210 h 4271829"/>
              <a:gd name="connsiteX7172" fmla="*/ 1538202 w 2439037"/>
              <a:gd name="connsiteY7172" fmla="*/ 2209962 h 4271829"/>
              <a:gd name="connsiteX7173" fmla="*/ 1513798 w 2439037"/>
              <a:gd name="connsiteY7173" fmla="*/ 2209962 h 4271829"/>
              <a:gd name="connsiteX7174" fmla="*/ 1545327 w 2439037"/>
              <a:gd name="connsiteY7174" fmla="*/ 2151412 h 4271829"/>
              <a:gd name="connsiteX7175" fmla="*/ 1515551 w 2439037"/>
              <a:gd name="connsiteY7175" fmla="*/ 2120484 h 4271829"/>
              <a:gd name="connsiteX7176" fmla="*/ 1511399 w 2439037"/>
              <a:gd name="connsiteY7176" fmla="*/ 2122484 h 4271829"/>
              <a:gd name="connsiteX7177" fmla="*/ 1513427 w 2439037"/>
              <a:gd name="connsiteY7177" fmla="*/ 2126542 h 4271829"/>
              <a:gd name="connsiteX7178" fmla="*/ 1538697 w 2439037"/>
              <a:gd name="connsiteY7178" fmla="*/ 2178034 h 4271829"/>
              <a:gd name="connsiteX7179" fmla="*/ 1511951 w 2439037"/>
              <a:gd name="connsiteY7179" fmla="*/ 2203799 h 4271829"/>
              <a:gd name="connsiteX7180" fmla="*/ 1511951 w 2439037"/>
              <a:gd name="connsiteY7180" fmla="*/ 2183740 h 4271829"/>
              <a:gd name="connsiteX7181" fmla="*/ 1508722 w 2439037"/>
              <a:gd name="connsiteY7181" fmla="*/ 2180482 h 4271829"/>
              <a:gd name="connsiteX7182" fmla="*/ 1505493 w 2439037"/>
              <a:gd name="connsiteY7182" fmla="*/ 2183740 h 4271829"/>
              <a:gd name="connsiteX7183" fmla="*/ 1446647 w 2439037"/>
              <a:gd name="connsiteY7183" fmla="*/ 2164071 h 4271829"/>
              <a:gd name="connsiteX7184" fmla="*/ 1478318 w 2439037"/>
              <a:gd name="connsiteY7184" fmla="*/ 2211715 h 4271829"/>
              <a:gd name="connsiteX7185" fmla="*/ 1479452 w 2439037"/>
              <a:gd name="connsiteY7185" fmla="*/ 2211715 h 4271829"/>
              <a:gd name="connsiteX7186" fmla="*/ 1482604 w 2439037"/>
              <a:gd name="connsiteY7186" fmla="*/ 2208410 h 4271829"/>
              <a:gd name="connsiteX7187" fmla="*/ 1480452 w 2439037"/>
              <a:gd name="connsiteY7187" fmla="*/ 2205457 h 4271829"/>
              <a:gd name="connsiteX7188" fmla="*/ 1455182 w 2439037"/>
              <a:gd name="connsiteY7188" fmla="*/ 2153965 h 4271829"/>
              <a:gd name="connsiteX7189" fmla="*/ 1481928 w 2439037"/>
              <a:gd name="connsiteY7189" fmla="*/ 2128238 h 4271829"/>
              <a:gd name="connsiteX7190" fmla="*/ 1481928 w 2439037"/>
              <a:gd name="connsiteY7190" fmla="*/ 2148555 h 4271829"/>
              <a:gd name="connsiteX7191" fmla="*/ 1485176 w 2439037"/>
              <a:gd name="connsiteY7191" fmla="*/ 2151764 h 4271829"/>
              <a:gd name="connsiteX7192" fmla="*/ 1488405 w 2439037"/>
              <a:gd name="connsiteY7192" fmla="*/ 2148555 h 4271829"/>
              <a:gd name="connsiteX7193" fmla="*/ 1488405 w 2439037"/>
              <a:gd name="connsiteY7193" fmla="*/ 2119084 h 4271829"/>
              <a:gd name="connsiteX7194" fmla="*/ 1485347 w 2439037"/>
              <a:gd name="connsiteY7194" fmla="*/ 2115827 h 4271829"/>
              <a:gd name="connsiteX7195" fmla="*/ 1485176 w 2439037"/>
              <a:gd name="connsiteY7195" fmla="*/ 2115827 h 4271829"/>
              <a:gd name="connsiteX7196" fmla="*/ 1455048 w 2439037"/>
              <a:gd name="connsiteY7196" fmla="*/ 2115827 h 4271829"/>
              <a:gd name="connsiteX7197" fmla="*/ 1451820 w 2439037"/>
              <a:gd name="connsiteY7197" fmla="*/ 2119084 h 4271829"/>
              <a:gd name="connsiteX7198" fmla="*/ 1455048 w 2439037"/>
              <a:gd name="connsiteY7198" fmla="*/ 2122332 h 4271829"/>
              <a:gd name="connsiteX7199" fmla="*/ 1479518 w 2439037"/>
              <a:gd name="connsiteY7199" fmla="*/ 2122332 h 4271829"/>
              <a:gd name="connsiteX7200" fmla="*/ 1446000 w 2439037"/>
              <a:gd name="connsiteY7200" fmla="*/ 2164176 h 4271829"/>
              <a:gd name="connsiteX7201" fmla="*/ 1381334 w 2439037"/>
              <a:gd name="connsiteY7201" fmla="*/ 2071792 h 4271829"/>
              <a:gd name="connsiteX7202" fmla="*/ 1426426 w 2439037"/>
              <a:gd name="connsiteY7202" fmla="*/ 2098215 h 4271829"/>
              <a:gd name="connsiteX7203" fmla="*/ 1426978 w 2439037"/>
              <a:gd name="connsiteY7203" fmla="*/ 2098215 h 4271829"/>
              <a:gd name="connsiteX7204" fmla="*/ 1429759 w 2439037"/>
              <a:gd name="connsiteY7204" fmla="*/ 2101272 h 4271829"/>
              <a:gd name="connsiteX7205" fmla="*/ 1426426 w 2439037"/>
              <a:gd name="connsiteY7205" fmla="*/ 2113179 h 4271829"/>
              <a:gd name="connsiteX7206" fmla="*/ 1416339 w 2439037"/>
              <a:gd name="connsiteY7206" fmla="*/ 2128885 h 4271829"/>
              <a:gd name="connsiteX7207" fmla="*/ 1406661 w 2439037"/>
              <a:gd name="connsiteY7207" fmla="*/ 2130990 h 4271829"/>
              <a:gd name="connsiteX7208" fmla="*/ 1404899 w 2439037"/>
              <a:gd name="connsiteY7208" fmla="*/ 2132095 h 4271829"/>
              <a:gd name="connsiteX7209" fmla="*/ 1387726 w 2439037"/>
              <a:gd name="connsiteY7209" fmla="*/ 2153060 h 4271829"/>
              <a:gd name="connsiteX7210" fmla="*/ 1381334 w 2439037"/>
              <a:gd name="connsiteY7210" fmla="*/ 2071488 h 4271829"/>
              <a:gd name="connsiteX7211" fmla="*/ 1552784 w 2439037"/>
              <a:gd name="connsiteY7211" fmla="*/ 2106321 h 4271829"/>
              <a:gd name="connsiteX7212" fmla="*/ 1491634 w 2439037"/>
              <a:gd name="connsiteY7212" fmla="*/ 2019243 h 4271829"/>
              <a:gd name="connsiteX7213" fmla="*/ 1486729 w 2439037"/>
              <a:gd name="connsiteY7213" fmla="*/ 2017643 h 4271829"/>
              <a:gd name="connsiteX7214" fmla="*/ 1460125 w 2439037"/>
              <a:gd name="connsiteY7214" fmla="*/ 2013785 h 4271829"/>
              <a:gd name="connsiteX7215" fmla="*/ 1378658 w 2439037"/>
              <a:gd name="connsiteY7215" fmla="*/ 2062382 h 4271829"/>
              <a:gd name="connsiteX7216" fmla="*/ 1375715 w 2439037"/>
              <a:gd name="connsiteY7216" fmla="*/ 2068182 h 4271829"/>
              <a:gd name="connsiteX7217" fmla="*/ 1383563 w 2439037"/>
              <a:gd name="connsiteY7217" fmla="*/ 2158518 h 4271829"/>
              <a:gd name="connsiteX7218" fmla="*/ 1386240 w 2439037"/>
              <a:gd name="connsiteY7218" fmla="*/ 2162223 h 4271829"/>
              <a:gd name="connsiteX7219" fmla="*/ 1386240 w 2439037"/>
              <a:gd name="connsiteY7219" fmla="*/ 2162671 h 4271829"/>
              <a:gd name="connsiteX7220" fmla="*/ 1433255 w 2439037"/>
              <a:gd name="connsiteY7220" fmla="*/ 2195198 h 4271829"/>
              <a:gd name="connsiteX7221" fmla="*/ 1434189 w 2439037"/>
              <a:gd name="connsiteY7221" fmla="*/ 2195198 h 4271829"/>
              <a:gd name="connsiteX7222" fmla="*/ 1437313 w 2439037"/>
              <a:gd name="connsiteY7222" fmla="*/ 2192893 h 4271829"/>
              <a:gd name="connsiteX7223" fmla="*/ 1435112 w 2439037"/>
              <a:gd name="connsiteY7223" fmla="*/ 2188893 h 4271829"/>
              <a:gd name="connsiteX7224" fmla="*/ 1391222 w 2439037"/>
              <a:gd name="connsiteY7224" fmla="*/ 2158518 h 4271829"/>
              <a:gd name="connsiteX7225" fmla="*/ 1408786 w 2439037"/>
              <a:gd name="connsiteY7225" fmla="*/ 2136991 h 4271829"/>
              <a:gd name="connsiteX7226" fmla="*/ 1418025 w 2439037"/>
              <a:gd name="connsiteY7226" fmla="*/ 2134896 h 4271829"/>
              <a:gd name="connsiteX7227" fmla="*/ 1419291 w 2439037"/>
              <a:gd name="connsiteY7227" fmla="*/ 2134296 h 4271829"/>
              <a:gd name="connsiteX7228" fmla="*/ 1431121 w 2439037"/>
              <a:gd name="connsiteY7228" fmla="*/ 2116474 h 4271829"/>
              <a:gd name="connsiteX7229" fmla="*/ 1435008 w 2439037"/>
              <a:gd name="connsiteY7229" fmla="*/ 2098863 h 4271829"/>
              <a:gd name="connsiteX7230" fmla="*/ 1428626 w 2439037"/>
              <a:gd name="connsiteY7230" fmla="*/ 2092109 h 4271829"/>
              <a:gd name="connsiteX7231" fmla="*/ 1383363 w 2439037"/>
              <a:gd name="connsiteY7231" fmla="*/ 2065582 h 4271829"/>
              <a:gd name="connsiteX7232" fmla="*/ 1479623 w 2439037"/>
              <a:gd name="connsiteY7232" fmla="*/ 2022548 h 4271829"/>
              <a:gd name="connsiteX7233" fmla="*/ 1459582 w 2439037"/>
              <a:gd name="connsiteY7233" fmla="*/ 2066782 h 4271829"/>
              <a:gd name="connsiteX7234" fmla="*/ 1495615 w 2439037"/>
              <a:gd name="connsiteY7234" fmla="*/ 2082498 h 4271829"/>
              <a:gd name="connsiteX7235" fmla="*/ 1496434 w 2439037"/>
              <a:gd name="connsiteY7235" fmla="*/ 2082498 h 4271829"/>
              <a:gd name="connsiteX7236" fmla="*/ 1498663 w 2439037"/>
              <a:gd name="connsiteY7236" fmla="*/ 2082498 h 4271829"/>
              <a:gd name="connsiteX7237" fmla="*/ 1501787 w 2439037"/>
              <a:gd name="connsiteY7237" fmla="*/ 2088156 h 4271829"/>
              <a:gd name="connsiteX7238" fmla="*/ 1504645 w 2439037"/>
              <a:gd name="connsiteY7238" fmla="*/ 2101063 h 4271829"/>
              <a:gd name="connsiteX7239" fmla="*/ 1507903 w 2439037"/>
              <a:gd name="connsiteY7239" fmla="*/ 2104016 h 4271829"/>
              <a:gd name="connsiteX7240" fmla="*/ 1510751 w 2439037"/>
              <a:gd name="connsiteY7240" fmla="*/ 2100520 h 4271829"/>
              <a:gd name="connsiteX7241" fmla="*/ 1507693 w 2439037"/>
              <a:gd name="connsiteY7241" fmla="*/ 2086651 h 4271829"/>
              <a:gd name="connsiteX7242" fmla="*/ 1501244 w 2439037"/>
              <a:gd name="connsiteY7242" fmla="*/ 2076850 h 4271829"/>
              <a:gd name="connsiteX7243" fmla="*/ 1494415 w 2439037"/>
              <a:gd name="connsiteY7243" fmla="*/ 2076145 h 4271829"/>
              <a:gd name="connsiteX7244" fmla="*/ 1465583 w 2439037"/>
              <a:gd name="connsiteY7244" fmla="*/ 2065430 h 4271829"/>
              <a:gd name="connsiteX7245" fmla="*/ 1465583 w 2439037"/>
              <a:gd name="connsiteY7245" fmla="*/ 2064782 h 4271829"/>
              <a:gd name="connsiteX7246" fmla="*/ 1486928 w 2439037"/>
              <a:gd name="connsiteY7246" fmla="*/ 2024749 h 4271829"/>
              <a:gd name="connsiteX7247" fmla="*/ 1545307 w 2439037"/>
              <a:gd name="connsiteY7247" fmla="*/ 2106216 h 4271829"/>
              <a:gd name="connsiteX7248" fmla="*/ 1543555 w 2439037"/>
              <a:gd name="connsiteY7248" fmla="*/ 2123589 h 4271829"/>
              <a:gd name="connsiteX7249" fmla="*/ 1545907 w 2439037"/>
              <a:gd name="connsiteY7249" fmla="*/ 2127390 h 4271829"/>
              <a:gd name="connsiteX7250" fmla="*/ 1546031 w 2439037"/>
              <a:gd name="connsiteY7250" fmla="*/ 2127390 h 4271829"/>
              <a:gd name="connsiteX7251" fmla="*/ 1549908 w 2439037"/>
              <a:gd name="connsiteY7251" fmla="*/ 2124942 h 4271829"/>
              <a:gd name="connsiteX7252" fmla="*/ 1549908 w 2439037"/>
              <a:gd name="connsiteY7252" fmla="*/ 2124885 h 4271829"/>
              <a:gd name="connsiteX7253" fmla="*/ 1551756 w 2439037"/>
              <a:gd name="connsiteY7253" fmla="*/ 2106416 h 4271829"/>
              <a:gd name="connsiteX7254" fmla="*/ 1740855 w 2439037"/>
              <a:gd name="connsiteY7254" fmla="*/ 2184092 h 4271829"/>
              <a:gd name="connsiteX7255" fmla="*/ 1740855 w 2439037"/>
              <a:gd name="connsiteY7255" fmla="*/ 2208209 h 4271829"/>
              <a:gd name="connsiteX7256" fmla="*/ 1740855 w 2439037"/>
              <a:gd name="connsiteY7256" fmla="*/ 2213210 h 4271829"/>
              <a:gd name="connsiteX7257" fmla="*/ 1744084 w 2439037"/>
              <a:gd name="connsiteY7257" fmla="*/ 2216411 h 4271829"/>
              <a:gd name="connsiteX7258" fmla="*/ 1773555 w 2439037"/>
              <a:gd name="connsiteY7258" fmla="*/ 2216411 h 4271829"/>
              <a:gd name="connsiteX7259" fmla="*/ 1776774 w 2439037"/>
              <a:gd name="connsiteY7259" fmla="*/ 2213410 h 4271829"/>
              <a:gd name="connsiteX7260" fmla="*/ 1776774 w 2439037"/>
              <a:gd name="connsiteY7260" fmla="*/ 2213210 h 4271829"/>
              <a:gd name="connsiteX7261" fmla="*/ 1773555 w 2439037"/>
              <a:gd name="connsiteY7261" fmla="*/ 2209962 h 4271829"/>
              <a:gd name="connsiteX7262" fmla="*/ 1749161 w 2439037"/>
              <a:gd name="connsiteY7262" fmla="*/ 2209962 h 4271829"/>
              <a:gd name="connsiteX7263" fmla="*/ 1779756 w 2439037"/>
              <a:gd name="connsiteY7263" fmla="*/ 2150964 h 4271829"/>
              <a:gd name="connsiteX7264" fmla="*/ 1750628 w 2439037"/>
              <a:gd name="connsiteY7264" fmla="*/ 2120837 h 4271829"/>
              <a:gd name="connsiteX7265" fmla="*/ 1746580 w 2439037"/>
              <a:gd name="connsiteY7265" fmla="*/ 2122885 h 4271829"/>
              <a:gd name="connsiteX7266" fmla="*/ 1748428 w 2439037"/>
              <a:gd name="connsiteY7266" fmla="*/ 2126895 h 4271829"/>
              <a:gd name="connsiteX7267" fmla="*/ 1748504 w 2439037"/>
              <a:gd name="connsiteY7267" fmla="*/ 2126933 h 4271829"/>
              <a:gd name="connsiteX7268" fmla="*/ 1773774 w 2439037"/>
              <a:gd name="connsiteY7268" fmla="*/ 2178434 h 4271829"/>
              <a:gd name="connsiteX7269" fmla="*/ 1747018 w 2439037"/>
              <a:gd name="connsiteY7269" fmla="*/ 2204161 h 4271829"/>
              <a:gd name="connsiteX7270" fmla="*/ 1747018 w 2439037"/>
              <a:gd name="connsiteY7270" fmla="*/ 2184092 h 4271829"/>
              <a:gd name="connsiteX7271" fmla="*/ 1743799 w 2439037"/>
              <a:gd name="connsiteY7271" fmla="*/ 2180882 h 4271829"/>
              <a:gd name="connsiteX7272" fmla="*/ 1740570 w 2439037"/>
              <a:gd name="connsiteY7272" fmla="*/ 2184092 h 4271829"/>
              <a:gd name="connsiteX7273" fmla="*/ 1681829 w 2439037"/>
              <a:gd name="connsiteY7273" fmla="*/ 2164423 h 4271829"/>
              <a:gd name="connsiteX7274" fmla="*/ 1713500 w 2439037"/>
              <a:gd name="connsiteY7274" fmla="*/ 2212115 h 4271829"/>
              <a:gd name="connsiteX7275" fmla="*/ 1714529 w 2439037"/>
              <a:gd name="connsiteY7275" fmla="*/ 2212115 h 4271829"/>
              <a:gd name="connsiteX7276" fmla="*/ 1717586 w 2439037"/>
              <a:gd name="connsiteY7276" fmla="*/ 2209857 h 4271829"/>
              <a:gd name="connsiteX7277" fmla="*/ 1715672 w 2439037"/>
              <a:gd name="connsiteY7277" fmla="*/ 2205857 h 4271829"/>
              <a:gd name="connsiteX7278" fmla="*/ 1715528 w 2439037"/>
              <a:gd name="connsiteY7278" fmla="*/ 2205809 h 4271829"/>
              <a:gd name="connsiteX7279" fmla="*/ 1690278 w 2439037"/>
              <a:gd name="connsiteY7279" fmla="*/ 2154317 h 4271829"/>
              <a:gd name="connsiteX7280" fmla="*/ 1717005 w 2439037"/>
              <a:gd name="connsiteY7280" fmla="*/ 2128590 h 4271829"/>
              <a:gd name="connsiteX7281" fmla="*/ 1717005 w 2439037"/>
              <a:gd name="connsiteY7281" fmla="*/ 2148555 h 4271829"/>
              <a:gd name="connsiteX7282" fmla="*/ 1720263 w 2439037"/>
              <a:gd name="connsiteY7282" fmla="*/ 2151764 h 4271829"/>
              <a:gd name="connsiteX7283" fmla="*/ 1723482 w 2439037"/>
              <a:gd name="connsiteY7283" fmla="*/ 2148555 h 4271829"/>
              <a:gd name="connsiteX7284" fmla="*/ 1723482 w 2439037"/>
              <a:gd name="connsiteY7284" fmla="*/ 2119084 h 4271829"/>
              <a:gd name="connsiteX7285" fmla="*/ 1720425 w 2439037"/>
              <a:gd name="connsiteY7285" fmla="*/ 2115827 h 4271829"/>
              <a:gd name="connsiteX7286" fmla="*/ 1720263 w 2439037"/>
              <a:gd name="connsiteY7286" fmla="*/ 2115827 h 4271829"/>
              <a:gd name="connsiteX7287" fmla="*/ 1690783 w 2439037"/>
              <a:gd name="connsiteY7287" fmla="*/ 2115827 h 4271829"/>
              <a:gd name="connsiteX7288" fmla="*/ 1687553 w 2439037"/>
              <a:gd name="connsiteY7288" fmla="*/ 2119084 h 4271829"/>
              <a:gd name="connsiteX7289" fmla="*/ 1690783 w 2439037"/>
              <a:gd name="connsiteY7289" fmla="*/ 2122332 h 4271829"/>
              <a:gd name="connsiteX7290" fmla="*/ 1715252 w 2439037"/>
              <a:gd name="connsiteY7290" fmla="*/ 2122332 h 4271829"/>
              <a:gd name="connsiteX7291" fmla="*/ 1681829 w 2439037"/>
              <a:gd name="connsiteY7291" fmla="*/ 2164176 h 4271829"/>
              <a:gd name="connsiteX7292" fmla="*/ 1617173 w 2439037"/>
              <a:gd name="connsiteY7292" fmla="*/ 2071792 h 4271829"/>
              <a:gd name="connsiteX7293" fmla="*/ 1662236 w 2439037"/>
              <a:gd name="connsiteY7293" fmla="*/ 2098215 h 4271829"/>
              <a:gd name="connsiteX7294" fmla="*/ 1662808 w 2439037"/>
              <a:gd name="connsiteY7294" fmla="*/ 2098215 h 4271829"/>
              <a:gd name="connsiteX7295" fmla="*/ 1665561 w 2439037"/>
              <a:gd name="connsiteY7295" fmla="*/ 2101272 h 4271829"/>
              <a:gd name="connsiteX7296" fmla="*/ 1662332 w 2439037"/>
              <a:gd name="connsiteY7296" fmla="*/ 2113179 h 4271829"/>
              <a:gd name="connsiteX7297" fmla="*/ 1652168 w 2439037"/>
              <a:gd name="connsiteY7297" fmla="*/ 2128885 h 4271829"/>
              <a:gd name="connsiteX7298" fmla="*/ 1642939 w 2439037"/>
              <a:gd name="connsiteY7298" fmla="*/ 2130990 h 4271829"/>
              <a:gd name="connsiteX7299" fmla="*/ 1641081 w 2439037"/>
              <a:gd name="connsiteY7299" fmla="*/ 2132095 h 4271829"/>
              <a:gd name="connsiteX7300" fmla="*/ 1623898 w 2439037"/>
              <a:gd name="connsiteY7300" fmla="*/ 2153060 h 4271829"/>
              <a:gd name="connsiteX7301" fmla="*/ 1617545 w 2439037"/>
              <a:gd name="connsiteY7301" fmla="*/ 2071488 h 4271829"/>
              <a:gd name="connsiteX7302" fmla="*/ 1788966 w 2439037"/>
              <a:gd name="connsiteY7302" fmla="*/ 2106321 h 4271829"/>
              <a:gd name="connsiteX7303" fmla="*/ 1727816 w 2439037"/>
              <a:gd name="connsiteY7303" fmla="*/ 2019243 h 4271829"/>
              <a:gd name="connsiteX7304" fmla="*/ 1722939 w 2439037"/>
              <a:gd name="connsiteY7304" fmla="*/ 2017643 h 4271829"/>
              <a:gd name="connsiteX7305" fmla="*/ 1696335 w 2439037"/>
              <a:gd name="connsiteY7305" fmla="*/ 2013785 h 4271829"/>
              <a:gd name="connsiteX7306" fmla="*/ 1614859 w 2439037"/>
              <a:gd name="connsiteY7306" fmla="*/ 2062382 h 4271829"/>
              <a:gd name="connsiteX7307" fmla="*/ 1611887 w 2439037"/>
              <a:gd name="connsiteY7307" fmla="*/ 2068182 h 4271829"/>
              <a:gd name="connsiteX7308" fmla="*/ 1603686 w 2439037"/>
              <a:gd name="connsiteY7308" fmla="*/ 2106321 h 4271829"/>
              <a:gd name="connsiteX7309" fmla="*/ 1619841 w 2439037"/>
              <a:gd name="connsiteY7309" fmla="*/ 2158518 h 4271829"/>
              <a:gd name="connsiteX7310" fmla="*/ 1622412 w 2439037"/>
              <a:gd name="connsiteY7310" fmla="*/ 2162223 h 4271829"/>
              <a:gd name="connsiteX7311" fmla="*/ 1622412 w 2439037"/>
              <a:gd name="connsiteY7311" fmla="*/ 2162671 h 4271829"/>
              <a:gd name="connsiteX7312" fmla="*/ 1669437 w 2439037"/>
              <a:gd name="connsiteY7312" fmla="*/ 2195198 h 4271829"/>
              <a:gd name="connsiteX7313" fmla="*/ 1670361 w 2439037"/>
              <a:gd name="connsiteY7313" fmla="*/ 2195198 h 4271829"/>
              <a:gd name="connsiteX7314" fmla="*/ 1673514 w 2439037"/>
              <a:gd name="connsiteY7314" fmla="*/ 2192893 h 4271829"/>
              <a:gd name="connsiteX7315" fmla="*/ 1671275 w 2439037"/>
              <a:gd name="connsiteY7315" fmla="*/ 2188893 h 4271829"/>
              <a:gd name="connsiteX7316" fmla="*/ 1627432 w 2439037"/>
              <a:gd name="connsiteY7316" fmla="*/ 2158518 h 4271829"/>
              <a:gd name="connsiteX7317" fmla="*/ 1644968 w 2439037"/>
              <a:gd name="connsiteY7317" fmla="*/ 2136991 h 4271829"/>
              <a:gd name="connsiteX7318" fmla="*/ 1654673 w 2439037"/>
              <a:gd name="connsiteY7318" fmla="*/ 2134896 h 4271829"/>
              <a:gd name="connsiteX7319" fmla="*/ 1655950 w 2439037"/>
              <a:gd name="connsiteY7319" fmla="*/ 2134296 h 4271829"/>
              <a:gd name="connsiteX7320" fmla="*/ 1667790 w 2439037"/>
              <a:gd name="connsiteY7320" fmla="*/ 2116474 h 4271829"/>
              <a:gd name="connsiteX7321" fmla="*/ 1671666 w 2439037"/>
              <a:gd name="connsiteY7321" fmla="*/ 2098863 h 4271829"/>
              <a:gd name="connsiteX7322" fmla="*/ 1665275 w 2439037"/>
              <a:gd name="connsiteY7322" fmla="*/ 2092109 h 4271829"/>
              <a:gd name="connsiteX7323" fmla="*/ 1620012 w 2439037"/>
              <a:gd name="connsiteY7323" fmla="*/ 2065582 h 4271829"/>
              <a:gd name="connsiteX7324" fmla="*/ 1716281 w 2439037"/>
              <a:gd name="connsiteY7324" fmla="*/ 2022548 h 4271829"/>
              <a:gd name="connsiteX7325" fmla="*/ 1696335 w 2439037"/>
              <a:gd name="connsiteY7325" fmla="*/ 2066782 h 4271829"/>
              <a:gd name="connsiteX7326" fmla="*/ 1732264 w 2439037"/>
              <a:gd name="connsiteY7326" fmla="*/ 2082498 h 4271829"/>
              <a:gd name="connsiteX7327" fmla="*/ 1733093 w 2439037"/>
              <a:gd name="connsiteY7327" fmla="*/ 2082498 h 4271829"/>
              <a:gd name="connsiteX7328" fmla="*/ 1735302 w 2439037"/>
              <a:gd name="connsiteY7328" fmla="*/ 2082498 h 4271829"/>
              <a:gd name="connsiteX7329" fmla="*/ 1738446 w 2439037"/>
              <a:gd name="connsiteY7329" fmla="*/ 2088156 h 4271829"/>
              <a:gd name="connsiteX7330" fmla="*/ 1741303 w 2439037"/>
              <a:gd name="connsiteY7330" fmla="*/ 2101063 h 4271829"/>
              <a:gd name="connsiteX7331" fmla="*/ 1744551 w 2439037"/>
              <a:gd name="connsiteY7331" fmla="*/ 2104016 h 4271829"/>
              <a:gd name="connsiteX7332" fmla="*/ 1747399 w 2439037"/>
              <a:gd name="connsiteY7332" fmla="*/ 2100520 h 4271829"/>
              <a:gd name="connsiteX7333" fmla="*/ 1744351 w 2439037"/>
              <a:gd name="connsiteY7333" fmla="*/ 2086651 h 4271829"/>
              <a:gd name="connsiteX7334" fmla="*/ 1737893 w 2439037"/>
              <a:gd name="connsiteY7334" fmla="*/ 2076850 h 4271829"/>
              <a:gd name="connsiteX7335" fmla="*/ 1731073 w 2439037"/>
              <a:gd name="connsiteY7335" fmla="*/ 2076145 h 4271829"/>
              <a:gd name="connsiteX7336" fmla="*/ 1702232 w 2439037"/>
              <a:gd name="connsiteY7336" fmla="*/ 2065430 h 4271829"/>
              <a:gd name="connsiteX7337" fmla="*/ 1702232 w 2439037"/>
              <a:gd name="connsiteY7337" fmla="*/ 2064782 h 4271829"/>
              <a:gd name="connsiteX7338" fmla="*/ 1723587 w 2439037"/>
              <a:gd name="connsiteY7338" fmla="*/ 2024749 h 4271829"/>
              <a:gd name="connsiteX7339" fmla="*/ 1781947 w 2439037"/>
              <a:gd name="connsiteY7339" fmla="*/ 2106216 h 4271829"/>
              <a:gd name="connsiteX7340" fmla="*/ 1780204 w 2439037"/>
              <a:gd name="connsiteY7340" fmla="*/ 2123589 h 4271829"/>
              <a:gd name="connsiteX7341" fmla="*/ 1782566 w 2439037"/>
              <a:gd name="connsiteY7341" fmla="*/ 2127390 h 4271829"/>
              <a:gd name="connsiteX7342" fmla="*/ 1782690 w 2439037"/>
              <a:gd name="connsiteY7342" fmla="*/ 2127390 h 4271829"/>
              <a:gd name="connsiteX7343" fmla="*/ 1786566 w 2439037"/>
              <a:gd name="connsiteY7343" fmla="*/ 2124942 h 4271829"/>
              <a:gd name="connsiteX7344" fmla="*/ 1786566 w 2439037"/>
              <a:gd name="connsiteY7344" fmla="*/ 2124885 h 4271829"/>
              <a:gd name="connsiteX7345" fmla="*/ 1788414 w 2439037"/>
              <a:gd name="connsiteY7345" fmla="*/ 2106416 h 4271829"/>
              <a:gd name="connsiteX7346" fmla="*/ 1976580 w 2439037"/>
              <a:gd name="connsiteY7346" fmla="*/ 2184092 h 4271829"/>
              <a:gd name="connsiteX7347" fmla="*/ 1976580 w 2439037"/>
              <a:gd name="connsiteY7347" fmla="*/ 2208209 h 4271829"/>
              <a:gd name="connsiteX7348" fmla="*/ 1976580 w 2439037"/>
              <a:gd name="connsiteY7348" fmla="*/ 2213210 h 4271829"/>
              <a:gd name="connsiteX7349" fmla="*/ 1979628 w 2439037"/>
              <a:gd name="connsiteY7349" fmla="*/ 2216411 h 4271829"/>
              <a:gd name="connsiteX7350" fmla="*/ 1979809 w 2439037"/>
              <a:gd name="connsiteY7350" fmla="*/ 2216411 h 4271829"/>
              <a:gd name="connsiteX7351" fmla="*/ 2009280 w 2439037"/>
              <a:gd name="connsiteY7351" fmla="*/ 2216411 h 4271829"/>
              <a:gd name="connsiteX7352" fmla="*/ 2012509 w 2439037"/>
              <a:gd name="connsiteY7352" fmla="*/ 2213210 h 4271829"/>
              <a:gd name="connsiteX7353" fmla="*/ 2009280 w 2439037"/>
              <a:gd name="connsiteY7353" fmla="*/ 2209962 h 4271829"/>
              <a:gd name="connsiteX7354" fmla="*/ 1984781 w 2439037"/>
              <a:gd name="connsiteY7354" fmla="*/ 2209962 h 4271829"/>
              <a:gd name="connsiteX7355" fmla="*/ 2016337 w 2439037"/>
              <a:gd name="connsiteY7355" fmla="*/ 2151412 h 4271829"/>
              <a:gd name="connsiteX7356" fmla="*/ 1986563 w 2439037"/>
              <a:gd name="connsiteY7356" fmla="*/ 2120484 h 4271829"/>
              <a:gd name="connsiteX7357" fmla="*/ 1982486 w 2439037"/>
              <a:gd name="connsiteY7357" fmla="*/ 2122484 h 4271829"/>
              <a:gd name="connsiteX7358" fmla="*/ 1984381 w 2439037"/>
              <a:gd name="connsiteY7358" fmla="*/ 2126542 h 4271829"/>
              <a:gd name="connsiteX7359" fmla="*/ 1984514 w 2439037"/>
              <a:gd name="connsiteY7359" fmla="*/ 2126542 h 4271829"/>
              <a:gd name="connsiteX7360" fmla="*/ 2009784 w 2439037"/>
              <a:gd name="connsiteY7360" fmla="*/ 2178034 h 4271829"/>
              <a:gd name="connsiteX7361" fmla="*/ 1983028 w 2439037"/>
              <a:gd name="connsiteY7361" fmla="*/ 2203799 h 4271829"/>
              <a:gd name="connsiteX7362" fmla="*/ 1983028 w 2439037"/>
              <a:gd name="connsiteY7362" fmla="*/ 2183740 h 4271829"/>
              <a:gd name="connsiteX7363" fmla="*/ 1979809 w 2439037"/>
              <a:gd name="connsiteY7363" fmla="*/ 2180482 h 4271829"/>
              <a:gd name="connsiteX7364" fmla="*/ 1976580 w 2439037"/>
              <a:gd name="connsiteY7364" fmla="*/ 2183740 h 4271829"/>
              <a:gd name="connsiteX7365" fmla="*/ 1917725 w 2439037"/>
              <a:gd name="connsiteY7365" fmla="*/ 2164071 h 4271829"/>
              <a:gd name="connsiteX7366" fmla="*/ 1949434 w 2439037"/>
              <a:gd name="connsiteY7366" fmla="*/ 2211715 h 4271829"/>
              <a:gd name="connsiteX7367" fmla="*/ 1950434 w 2439037"/>
              <a:gd name="connsiteY7367" fmla="*/ 2211715 h 4271829"/>
              <a:gd name="connsiteX7368" fmla="*/ 1953482 w 2439037"/>
              <a:gd name="connsiteY7368" fmla="*/ 2209514 h 4271829"/>
              <a:gd name="connsiteX7369" fmla="*/ 1951577 w 2439037"/>
              <a:gd name="connsiteY7369" fmla="*/ 2205504 h 4271829"/>
              <a:gd name="connsiteX7370" fmla="*/ 1951453 w 2439037"/>
              <a:gd name="connsiteY7370" fmla="*/ 2205457 h 4271829"/>
              <a:gd name="connsiteX7371" fmla="*/ 1926184 w 2439037"/>
              <a:gd name="connsiteY7371" fmla="*/ 2153965 h 4271829"/>
              <a:gd name="connsiteX7372" fmla="*/ 1952930 w 2439037"/>
              <a:gd name="connsiteY7372" fmla="*/ 2128238 h 4271829"/>
              <a:gd name="connsiteX7373" fmla="*/ 1952930 w 2439037"/>
              <a:gd name="connsiteY7373" fmla="*/ 2148555 h 4271829"/>
              <a:gd name="connsiteX7374" fmla="*/ 1956149 w 2439037"/>
              <a:gd name="connsiteY7374" fmla="*/ 2151764 h 4271829"/>
              <a:gd name="connsiteX7375" fmla="*/ 1959387 w 2439037"/>
              <a:gd name="connsiteY7375" fmla="*/ 2148555 h 4271829"/>
              <a:gd name="connsiteX7376" fmla="*/ 1959387 w 2439037"/>
              <a:gd name="connsiteY7376" fmla="*/ 2119084 h 4271829"/>
              <a:gd name="connsiteX7377" fmla="*/ 1956359 w 2439037"/>
              <a:gd name="connsiteY7377" fmla="*/ 2115827 h 4271829"/>
              <a:gd name="connsiteX7378" fmla="*/ 1956149 w 2439037"/>
              <a:gd name="connsiteY7378" fmla="*/ 2115827 h 4271829"/>
              <a:gd name="connsiteX7379" fmla="*/ 1926784 w 2439037"/>
              <a:gd name="connsiteY7379" fmla="*/ 2115827 h 4271829"/>
              <a:gd name="connsiteX7380" fmla="*/ 1923450 w 2439037"/>
              <a:gd name="connsiteY7380" fmla="*/ 2118979 h 4271829"/>
              <a:gd name="connsiteX7381" fmla="*/ 1923450 w 2439037"/>
              <a:gd name="connsiteY7381" fmla="*/ 2119084 h 4271829"/>
              <a:gd name="connsiteX7382" fmla="*/ 1926784 w 2439037"/>
              <a:gd name="connsiteY7382" fmla="*/ 2122332 h 4271829"/>
              <a:gd name="connsiteX7383" fmla="*/ 1951187 w 2439037"/>
              <a:gd name="connsiteY7383" fmla="*/ 2122332 h 4271829"/>
              <a:gd name="connsiteX7384" fmla="*/ 1917725 w 2439037"/>
              <a:gd name="connsiteY7384" fmla="*/ 2164176 h 4271829"/>
              <a:gd name="connsiteX7385" fmla="*/ 1853070 w 2439037"/>
              <a:gd name="connsiteY7385" fmla="*/ 2071792 h 4271829"/>
              <a:gd name="connsiteX7386" fmla="*/ 1898056 w 2439037"/>
              <a:gd name="connsiteY7386" fmla="*/ 2098215 h 4271829"/>
              <a:gd name="connsiteX7387" fmla="*/ 1898609 w 2439037"/>
              <a:gd name="connsiteY7387" fmla="*/ 2098215 h 4271829"/>
              <a:gd name="connsiteX7388" fmla="*/ 1901485 w 2439037"/>
              <a:gd name="connsiteY7388" fmla="*/ 2101272 h 4271829"/>
              <a:gd name="connsiteX7389" fmla="*/ 1898161 w 2439037"/>
              <a:gd name="connsiteY7389" fmla="*/ 2113179 h 4271829"/>
              <a:gd name="connsiteX7390" fmla="*/ 1888007 w 2439037"/>
              <a:gd name="connsiteY7390" fmla="*/ 2128885 h 4271829"/>
              <a:gd name="connsiteX7391" fmla="*/ 1878739 w 2439037"/>
              <a:gd name="connsiteY7391" fmla="*/ 2130990 h 4271829"/>
              <a:gd name="connsiteX7392" fmla="*/ 1876910 w 2439037"/>
              <a:gd name="connsiteY7392" fmla="*/ 2132095 h 4271829"/>
              <a:gd name="connsiteX7393" fmla="*/ 1859728 w 2439037"/>
              <a:gd name="connsiteY7393" fmla="*/ 2153060 h 4271829"/>
              <a:gd name="connsiteX7394" fmla="*/ 1845964 w 2439037"/>
              <a:gd name="connsiteY7394" fmla="*/ 2106321 h 4271829"/>
              <a:gd name="connsiteX7395" fmla="*/ 1853441 w 2439037"/>
              <a:gd name="connsiteY7395" fmla="*/ 2071488 h 4271829"/>
              <a:gd name="connsiteX7396" fmla="*/ 2024796 w 2439037"/>
              <a:gd name="connsiteY7396" fmla="*/ 2106321 h 4271829"/>
              <a:gd name="connsiteX7397" fmla="*/ 1963741 w 2439037"/>
              <a:gd name="connsiteY7397" fmla="*/ 2019243 h 4271829"/>
              <a:gd name="connsiteX7398" fmla="*/ 1958740 w 2439037"/>
              <a:gd name="connsiteY7398" fmla="*/ 2017643 h 4271829"/>
              <a:gd name="connsiteX7399" fmla="*/ 1932137 w 2439037"/>
              <a:gd name="connsiteY7399" fmla="*/ 2013785 h 4271829"/>
              <a:gd name="connsiteX7400" fmla="*/ 1850669 w 2439037"/>
              <a:gd name="connsiteY7400" fmla="*/ 2062382 h 4271829"/>
              <a:gd name="connsiteX7401" fmla="*/ 1847822 w 2439037"/>
              <a:gd name="connsiteY7401" fmla="*/ 2068182 h 4271829"/>
              <a:gd name="connsiteX7402" fmla="*/ 1855670 w 2439037"/>
              <a:gd name="connsiteY7402" fmla="*/ 2158518 h 4271829"/>
              <a:gd name="connsiteX7403" fmla="*/ 1858251 w 2439037"/>
              <a:gd name="connsiteY7403" fmla="*/ 2162223 h 4271829"/>
              <a:gd name="connsiteX7404" fmla="*/ 1858251 w 2439037"/>
              <a:gd name="connsiteY7404" fmla="*/ 2162671 h 4271829"/>
              <a:gd name="connsiteX7405" fmla="*/ 1905266 w 2439037"/>
              <a:gd name="connsiteY7405" fmla="*/ 2195198 h 4271829"/>
              <a:gd name="connsiteX7406" fmla="*/ 1906191 w 2439037"/>
              <a:gd name="connsiteY7406" fmla="*/ 2195198 h 4271829"/>
              <a:gd name="connsiteX7407" fmla="*/ 1909324 w 2439037"/>
              <a:gd name="connsiteY7407" fmla="*/ 2192893 h 4271829"/>
              <a:gd name="connsiteX7408" fmla="*/ 1907114 w 2439037"/>
              <a:gd name="connsiteY7408" fmla="*/ 2188893 h 4271829"/>
              <a:gd name="connsiteX7409" fmla="*/ 1863233 w 2439037"/>
              <a:gd name="connsiteY7409" fmla="*/ 2158518 h 4271829"/>
              <a:gd name="connsiteX7410" fmla="*/ 1880873 w 2439037"/>
              <a:gd name="connsiteY7410" fmla="*/ 2136991 h 4271829"/>
              <a:gd name="connsiteX7411" fmla="*/ 1890131 w 2439037"/>
              <a:gd name="connsiteY7411" fmla="*/ 2134896 h 4271829"/>
              <a:gd name="connsiteX7412" fmla="*/ 1891408 w 2439037"/>
              <a:gd name="connsiteY7412" fmla="*/ 2134296 h 4271829"/>
              <a:gd name="connsiteX7413" fmla="*/ 1903238 w 2439037"/>
              <a:gd name="connsiteY7413" fmla="*/ 2116474 h 4271829"/>
              <a:gd name="connsiteX7414" fmla="*/ 1907114 w 2439037"/>
              <a:gd name="connsiteY7414" fmla="*/ 2098863 h 4271829"/>
              <a:gd name="connsiteX7415" fmla="*/ 1900742 w 2439037"/>
              <a:gd name="connsiteY7415" fmla="*/ 2092109 h 4271829"/>
              <a:gd name="connsiteX7416" fmla="*/ 1855470 w 2439037"/>
              <a:gd name="connsiteY7416" fmla="*/ 2065582 h 4271829"/>
              <a:gd name="connsiteX7417" fmla="*/ 1951730 w 2439037"/>
              <a:gd name="connsiteY7417" fmla="*/ 2022548 h 4271829"/>
              <a:gd name="connsiteX7418" fmla="*/ 1931784 w 2439037"/>
              <a:gd name="connsiteY7418" fmla="*/ 2066782 h 4271829"/>
              <a:gd name="connsiteX7419" fmla="*/ 1967798 w 2439037"/>
              <a:gd name="connsiteY7419" fmla="*/ 2082498 h 4271829"/>
              <a:gd name="connsiteX7420" fmla="*/ 1968541 w 2439037"/>
              <a:gd name="connsiteY7420" fmla="*/ 2082498 h 4271829"/>
              <a:gd name="connsiteX7421" fmla="*/ 1970751 w 2439037"/>
              <a:gd name="connsiteY7421" fmla="*/ 2082498 h 4271829"/>
              <a:gd name="connsiteX7422" fmla="*/ 1973904 w 2439037"/>
              <a:gd name="connsiteY7422" fmla="*/ 2088156 h 4271829"/>
              <a:gd name="connsiteX7423" fmla="*/ 1976751 w 2439037"/>
              <a:gd name="connsiteY7423" fmla="*/ 2101063 h 4271829"/>
              <a:gd name="connsiteX7424" fmla="*/ 1979981 w 2439037"/>
              <a:gd name="connsiteY7424" fmla="*/ 2104016 h 4271829"/>
              <a:gd name="connsiteX7425" fmla="*/ 1982858 w 2439037"/>
              <a:gd name="connsiteY7425" fmla="*/ 2100520 h 4271829"/>
              <a:gd name="connsiteX7426" fmla="*/ 1979905 w 2439037"/>
              <a:gd name="connsiteY7426" fmla="*/ 2086651 h 4271829"/>
              <a:gd name="connsiteX7427" fmla="*/ 1973351 w 2439037"/>
              <a:gd name="connsiteY7427" fmla="*/ 2076850 h 4271829"/>
              <a:gd name="connsiteX7428" fmla="*/ 1966522 w 2439037"/>
              <a:gd name="connsiteY7428" fmla="*/ 2076145 h 4271829"/>
              <a:gd name="connsiteX7429" fmla="*/ 1937699 w 2439037"/>
              <a:gd name="connsiteY7429" fmla="*/ 2065430 h 4271829"/>
              <a:gd name="connsiteX7430" fmla="*/ 1937699 w 2439037"/>
              <a:gd name="connsiteY7430" fmla="*/ 2064782 h 4271829"/>
              <a:gd name="connsiteX7431" fmla="*/ 1959016 w 2439037"/>
              <a:gd name="connsiteY7431" fmla="*/ 2024749 h 4271829"/>
              <a:gd name="connsiteX7432" fmla="*/ 2017414 w 2439037"/>
              <a:gd name="connsiteY7432" fmla="*/ 2106216 h 4271829"/>
              <a:gd name="connsiteX7433" fmla="*/ 2015661 w 2439037"/>
              <a:gd name="connsiteY7433" fmla="*/ 2123589 h 4271829"/>
              <a:gd name="connsiteX7434" fmla="*/ 2018214 w 2439037"/>
              <a:gd name="connsiteY7434" fmla="*/ 2127390 h 4271829"/>
              <a:gd name="connsiteX7435" fmla="*/ 2018243 w 2439037"/>
              <a:gd name="connsiteY7435" fmla="*/ 2127390 h 4271829"/>
              <a:gd name="connsiteX7436" fmla="*/ 2021995 w 2439037"/>
              <a:gd name="connsiteY7436" fmla="*/ 2125037 h 4271829"/>
              <a:gd name="connsiteX7437" fmla="*/ 2022014 w 2439037"/>
              <a:gd name="connsiteY7437" fmla="*/ 2124885 h 4271829"/>
              <a:gd name="connsiteX7438" fmla="*/ 2023872 w 2439037"/>
              <a:gd name="connsiteY7438" fmla="*/ 2106416 h 4271829"/>
              <a:gd name="connsiteX7439" fmla="*/ 2212486 w 2439037"/>
              <a:gd name="connsiteY7439" fmla="*/ 2184092 h 4271829"/>
              <a:gd name="connsiteX7440" fmla="*/ 2212486 w 2439037"/>
              <a:gd name="connsiteY7440" fmla="*/ 2208209 h 4271829"/>
              <a:gd name="connsiteX7441" fmla="*/ 2212486 w 2439037"/>
              <a:gd name="connsiteY7441" fmla="*/ 2213210 h 4271829"/>
              <a:gd name="connsiteX7442" fmla="*/ 2215534 w 2439037"/>
              <a:gd name="connsiteY7442" fmla="*/ 2216411 h 4271829"/>
              <a:gd name="connsiteX7443" fmla="*/ 2215734 w 2439037"/>
              <a:gd name="connsiteY7443" fmla="*/ 2216411 h 4271829"/>
              <a:gd name="connsiteX7444" fmla="*/ 2245185 w 2439037"/>
              <a:gd name="connsiteY7444" fmla="*/ 2216411 h 4271829"/>
              <a:gd name="connsiteX7445" fmla="*/ 2248414 w 2439037"/>
              <a:gd name="connsiteY7445" fmla="*/ 2213210 h 4271829"/>
              <a:gd name="connsiteX7446" fmla="*/ 2245185 w 2439037"/>
              <a:gd name="connsiteY7446" fmla="*/ 2209962 h 4271829"/>
              <a:gd name="connsiteX7447" fmla="*/ 2220716 w 2439037"/>
              <a:gd name="connsiteY7447" fmla="*/ 2209962 h 4271829"/>
              <a:gd name="connsiteX7448" fmla="*/ 2252243 w 2439037"/>
              <a:gd name="connsiteY7448" fmla="*/ 2151412 h 4271829"/>
              <a:gd name="connsiteX7449" fmla="*/ 2222459 w 2439037"/>
              <a:gd name="connsiteY7449" fmla="*/ 2120484 h 4271829"/>
              <a:gd name="connsiteX7450" fmla="*/ 2218420 w 2439037"/>
              <a:gd name="connsiteY7450" fmla="*/ 2122484 h 4271829"/>
              <a:gd name="connsiteX7451" fmla="*/ 2220287 w 2439037"/>
              <a:gd name="connsiteY7451" fmla="*/ 2126542 h 4271829"/>
              <a:gd name="connsiteX7452" fmla="*/ 2220449 w 2439037"/>
              <a:gd name="connsiteY7452" fmla="*/ 2126542 h 4271829"/>
              <a:gd name="connsiteX7453" fmla="*/ 2245709 w 2439037"/>
              <a:gd name="connsiteY7453" fmla="*/ 2178034 h 4271829"/>
              <a:gd name="connsiteX7454" fmla="*/ 2218954 w 2439037"/>
              <a:gd name="connsiteY7454" fmla="*/ 2203799 h 4271829"/>
              <a:gd name="connsiteX7455" fmla="*/ 2218954 w 2439037"/>
              <a:gd name="connsiteY7455" fmla="*/ 2183740 h 4271829"/>
              <a:gd name="connsiteX7456" fmla="*/ 2215734 w 2439037"/>
              <a:gd name="connsiteY7456" fmla="*/ 2180482 h 4271829"/>
              <a:gd name="connsiteX7457" fmla="*/ 2212486 w 2439037"/>
              <a:gd name="connsiteY7457" fmla="*/ 2183740 h 4271829"/>
              <a:gd name="connsiteX7458" fmla="*/ 2153650 w 2439037"/>
              <a:gd name="connsiteY7458" fmla="*/ 2164071 h 4271829"/>
              <a:gd name="connsiteX7459" fmla="*/ 2185330 w 2439037"/>
              <a:gd name="connsiteY7459" fmla="*/ 2211715 h 4271829"/>
              <a:gd name="connsiteX7460" fmla="*/ 2186359 w 2439037"/>
              <a:gd name="connsiteY7460" fmla="*/ 2211715 h 4271829"/>
              <a:gd name="connsiteX7461" fmla="*/ 2189388 w 2439037"/>
              <a:gd name="connsiteY7461" fmla="*/ 2209514 h 4271829"/>
              <a:gd name="connsiteX7462" fmla="*/ 2187540 w 2439037"/>
              <a:gd name="connsiteY7462" fmla="*/ 2205457 h 4271829"/>
              <a:gd name="connsiteX7463" fmla="*/ 2187464 w 2439037"/>
              <a:gd name="connsiteY7463" fmla="*/ 2205457 h 4271829"/>
              <a:gd name="connsiteX7464" fmla="*/ 2162184 w 2439037"/>
              <a:gd name="connsiteY7464" fmla="*/ 2153965 h 4271829"/>
              <a:gd name="connsiteX7465" fmla="*/ 2188930 w 2439037"/>
              <a:gd name="connsiteY7465" fmla="*/ 2128238 h 4271829"/>
              <a:gd name="connsiteX7466" fmla="*/ 2188930 w 2439037"/>
              <a:gd name="connsiteY7466" fmla="*/ 2148555 h 4271829"/>
              <a:gd name="connsiteX7467" fmla="*/ 2192160 w 2439037"/>
              <a:gd name="connsiteY7467" fmla="*/ 2151764 h 4271829"/>
              <a:gd name="connsiteX7468" fmla="*/ 2195398 w 2439037"/>
              <a:gd name="connsiteY7468" fmla="*/ 2148555 h 4271829"/>
              <a:gd name="connsiteX7469" fmla="*/ 2195398 w 2439037"/>
              <a:gd name="connsiteY7469" fmla="*/ 2119084 h 4271829"/>
              <a:gd name="connsiteX7470" fmla="*/ 2192160 w 2439037"/>
              <a:gd name="connsiteY7470" fmla="*/ 2115827 h 4271829"/>
              <a:gd name="connsiteX7471" fmla="*/ 2162689 w 2439037"/>
              <a:gd name="connsiteY7471" fmla="*/ 2115827 h 4271829"/>
              <a:gd name="connsiteX7472" fmla="*/ 2159460 w 2439037"/>
              <a:gd name="connsiteY7472" fmla="*/ 2118884 h 4271829"/>
              <a:gd name="connsiteX7473" fmla="*/ 2159460 w 2439037"/>
              <a:gd name="connsiteY7473" fmla="*/ 2119084 h 4271829"/>
              <a:gd name="connsiteX7474" fmla="*/ 2162689 w 2439037"/>
              <a:gd name="connsiteY7474" fmla="*/ 2122332 h 4271829"/>
              <a:gd name="connsiteX7475" fmla="*/ 2187092 w 2439037"/>
              <a:gd name="connsiteY7475" fmla="*/ 2122332 h 4271829"/>
              <a:gd name="connsiteX7476" fmla="*/ 2153650 w 2439037"/>
              <a:gd name="connsiteY7476" fmla="*/ 2164176 h 4271829"/>
              <a:gd name="connsiteX7477" fmla="*/ 2089004 w 2439037"/>
              <a:gd name="connsiteY7477" fmla="*/ 2071792 h 4271829"/>
              <a:gd name="connsiteX7478" fmla="*/ 2133962 w 2439037"/>
              <a:gd name="connsiteY7478" fmla="*/ 2098215 h 4271829"/>
              <a:gd name="connsiteX7479" fmla="*/ 2134543 w 2439037"/>
              <a:gd name="connsiteY7479" fmla="*/ 2098215 h 4271829"/>
              <a:gd name="connsiteX7480" fmla="*/ 2137391 w 2439037"/>
              <a:gd name="connsiteY7480" fmla="*/ 2101272 h 4271829"/>
              <a:gd name="connsiteX7481" fmla="*/ 2134057 w 2439037"/>
              <a:gd name="connsiteY7481" fmla="*/ 2113179 h 4271829"/>
              <a:gd name="connsiteX7482" fmla="*/ 2124008 w 2439037"/>
              <a:gd name="connsiteY7482" fmla="*/ 2128885 h 4271829"/>
              <a:gd name="connsiteX7483" fmla="*/ 2114293 w 2439037"/>
              <a:gd name="connsiteY7483" fmla="*/ 2130990 h 4271829"/>
              <a:gd name="connsiteX7484" fmla="*/ 2112454 w 2439037"/>
              <a:gd name="connsiteY7484" fmla="*/ 2132095 h 4271829"/>
              <a:gd name="connsiteX7485" fmla="*/ 2095366 w 2439037"/>
              <a:gd name="connsiteY7485" fmla="*/ 2153060 h 4271829"/>
              <a:gd name="connsiteX7486" fmla="*/ 2089004 w 2439037"/>
              <a:gd name="connsiteY7486" fmla="*/ 2071488 h 4271829"/>
              <a:gd name="connsiteX7487" fmla="*/ 2260349 w 2439037"/>
              <a:gd name="connsiteY7487" fmla="*/ 2106321 h 4271829"/>
              <a:gd name="connsiteX7488" fmla="*/ 2199275 w 2439037"/>
              <a:gd name="connsiteY7488" fmla="*/ 2019243 h 4271829"/>
              <a:gd name="connsiteX7489" fmla="*/ 2194388 w 2439037"/>
              <a:gd name="connsiteY7489" fmla="*/ 2017643 h 4271829"/>
              <a:gd name="connsiteX7490" fmla="*/ 2167690 w 2439037"/>
              <a:gd name="connsiteY7490" fmla="*/ 2013785 h 4271829"/>
              <a:gd name="connsiteX7491" fmla="*/ 2086232 w 2439037"/>
              <a:gd name="connsiteY7491" fmla="*/ 2062382 h 4271829"/>
              <a:gd name="connsiteX7492" fmla="*/ 2083346 w 2439037"/>
              <a:gd name="connsiteY7492" fmla="*/ 2068182 h 4271829"/>
              <a:gd name="connsiteX7493" fmla="*/ 2091204 w 2439037"/>
              <a:gd name="connsiteY7493" fmla="*/ 2158518 h 4271829"/>
              <a:gd name="connsiteX7494" fmla="*/ 2093814 w 2439037"/>
              <a:gd name="connsiteY7494" fmla="*/ 2162223 h 4271829"/>
              <a:gd name="connsiteX7495" fmla="*/ 2093814 w 2439037"/>
              <a:gd name="connsiteY7495" fmla="*/ 2162671 h 4271829"/>
              <a:gd name="connsiteX7496" fmla="*/ 2140896 w 2439037"/>
              <a:gd name="connsiteY7496" fmla="*/ 2195198 h 4271829"/>
              <a:gd name="connsiteX7497" fmla="*/ 2141830 w 2439037"/>
              <a:gd name="connsiteY7497" fmla="*/ 2195198 h 4271829"/>
              <a:gd name="connsiteX7498" fmla="*/ 2144925 w 2439037"/>
              <a:gd name="connsiteY7498" fmla="*/ 2191798 h 4271829"/>
              <a:gd name="connsiteX7499" fmla="*/ 2142744 w 2439037"/>
              <a:gd name="connsiteY7499" fmla="*/ 2188893 h 4271829"/>
              <a:gd name="connsiteX7500" fmla="*/ 2098777 w 2439037"/>
              <a:gd name="connsiteY7500" fmla="*/ 2158518 h 4271829"/>
              <a:gd name="connsiteX7501" fmla="*/ 2116436 w 2439037"/>
              <a:gd name="connsiteY7501" fmla="*/ 2136991 h 4271829"/>
              <a:gd name="connsiteX7502" fmla="*/ 2125656 w 2439037"/>
              <a:gd name="connsiteY7502" fmla="*/ 2134896 h 4271829"/>
              <a:gd name="connsiteX7503" fmla="*/ 2126952 w 2439037"/>
              <a:gd name="connsiteY7503" fmla="*/ 2134296 h 4271829"/>
              <a:gd name="connsiteX7504" fmla="*/ 2138867 w 2439037"/>
              <a:gd name="connsiteY7504" fmla="*/ 2116474 h 4271829"/>
              <a:gd name="connsiteX7505" fmla="*/ 2142658 w 2439037"/>
              <a:gd name="connsiteY7505" fmla="*/ 2098863 h 4271829"/>
              <a:gd name="connsiteX7506" fmla="*/ 2136362 w 2439037"/>
              <a:gd name="connsiteY7506" fmla="*/ 2092109 h 4271829"/>
              <a:gd name="connsiteX7507" fmla="*/ 2091128 w 2439037"/>
              <a:gd name="connsiteY7507" fmla="*/ 2065582 h 4271829"/>
              <a:gd name="connsiteX7508" fmla="*/ 2187254 w 2439037"/>
              <a:gd name="connsiteY7508" fmla="*/ 2022548 h 4271829"/>
              <a:gd name="connsiteX7509" fmla="*/ 2167309 w 2439037"/>
              <a:gd name="connsiteY7509" fmla="*/ 2066782 h 4271829"/>
              <a:gd name="connsiteX7510" fmla="*/ 2203361 w 2439037"/>
              <a:gd name="connsiteY7510" fmla="*/ 2082498 h 4271829"/>
              <a:gd name="connsiteX7511" fmla="*/ 2204085 w 2439037"/>
              <a:gd name="connsiteY7511" fmla="*/ 2082498 h 4271829"/>
              <a:gd name="connsiteX7512" fmla="*/ 2206400 w 2439037"/>
              <a:gd name="connsiteY7512" fmla="*/ 2082498 h 4271829"/>
              <a:gd name="connsiteX7513" fmla="*/ 2209533 w 2439037"/>
              <a:gd name="connsiteY7513" fmla="*/ 2088156 h 4271829"/>
              <a:gd name="connsiteX7514" fmla="*/ 2212305 w 2439037"/>
              <a:gd name="connsiteY7514" fmla="*/ 2101063 h 4271829"/>
              <a:gd name="connsiteX7515" fmla="*/ 2215534 w 2439037"/>
              <a:gd name="connsiteY7515" fmla="*/ 2104016 h 4271829"/>
              <a:gd name="connsiteX7516" fmla="*/ 2218420 w 2439037"/>
              <a:gd name="connsiteY7516" fmla="*/ 2100520 h 4271829"/>
              <a:gd name="connsiteX7517" fmla="*/ 2215429 w 2439037"/>
              <a:gd name="connsiteY7517" fmla="*/ 2086651 h 4271829"/>
              <a:gd name="connsiteX7518" fmla="*/ 2208971 w 2439037"/>
              <a:gd name="connsiteY7518" fmla="*/ 2076850 h 4271829"/>
              <a:gd name="connsiteX7519" fmla="*/ 2202047 w 2439037"/>
              <a:gd name="connsiteY7519" fmla="*/ 2076145 h 4271829"/>
              <a:gd name="connsiteX7520" fmla="*/ 2173234 w 2439037"/>
              <a:gd name="connsiteY7520" fmla="*/ 2065430 h 4271829"/>
              <a:gd name="connsiteX7521" fmla="*/ 2173234 w 2439037"/>
              <a:gd name="connsiteY7521" fmla="*/ 2064782 h 4271829"/>
              <a:gd name="connsiteX7522" fmla="*/ 2194674 w 2439037"/>
              <a:gd name="connsiteY7522" fmla="*/ 2024749 h 4271829"/>
              <a:gd name="connsiteX7523" fmla="*/ 2252948 w 2439037"/>
              <a:gd name="connsiteY7523" fmla="*/ 2106216 h 4271829"/>
              <a:gd name="connsiteX7524" fmla="*/ 2251196 w 2439037"/>
              <a:gd name="connsiteY7524" fmla="*/ 2123589 h 4271829"/>
              <a:gd name="connsiteX7525" fmla="*/ 2253777 w 2439037"/>
              <a:gd name="connsiteY7525" fmla="*/ 2127390 h 4271829"/>
              <a:gd name="connsiteX7526" fmla="*/ 2257549 w 2439037"/>
              <a:gd name="connsiteY7526" fmla="*/ 2125037 h 4271829"/>
              <a:gd name="connsiteX7527" fmla="*/ 2257568 w 2439037"/>
              <a:gd name="connsiteY7527" fmla="*/ 2124885 h 4271829"/>
              <a:gd name="connsiteX7528" fmla="*/ 2259416 w 2439037"/>
              <a:gd name="connsiteY7528" fmla="*/ 2106416 h 4271829"/>
              <a:gd name="connsiteX7529" fmla="*/ 209169 w 2439037"/>
              <a:gd name="connsiteY7529" fmla="*/ 2419846 h 4271829"/>
              <a:gd name="connsiteX7530" fmla="*/ 209169 w 2439037"/>
              <a:gd name="connsiteY7530" fmla="*/ 2449316 h 4271829"/>
              <a:gd name="connsiteX7531" fmla="*/ 212388 w 2439037"/>
              <a:gd name="connsiteY7531" fmla="*/ 2452516 h 4271829"/>
              <a:gd name="connsiteX7532" fmla="*/ 241839 w 2439037"/>
              <a:gd name="connsiteY7532" fmla="*/ 2452516 h 4271829"/>
              <a:gd name="connsiteX7533" fmla="*/ 245097 w 2439037"/>
              <a:gd name="connsiteY7533" fmla="*/ 2449316 h 4271829"/>
              <a:gd name="connsiteX7534" fmla="*/ 241839 w 2439037"/>
              <a:gd name="connsiteY7534" fmla="*/ 2446068 h 4271829"/>
              <a:gd name="connsiteX7535" fmla="*/ 217303 w 2439037"/>
              <a:gd name="connsiteY7535" fmla="*/ 2446068 h 4271829"/>
              <a:gd name="connsiteX7536" fmla="*/ 248698 w 2439037"/>
              <a:gd name="connsiteY7536" fmla="*/ 2387318 h 4271829"/>
              <a:gd name="connsiteX7537" fmla="*/ 219047 w 2439037"/>
              <a:gd name="connsiteY7537" fmla="*/ 2356485 h 4271829"/>
              <a:gd name="connsiteX7538" fmla="*/ 214969 w 2439037"/>
              <a:gd name="connsiteY7538" fmla="*/ 2358485 h 4271829"/>
              <a:gd name="connsiteX7539" fmla="*/ 217008 w 2439037"/>
              <a:gd name="connsiteY7539" fmla="*/ 2362638 h 4271829"/>
              <a:gd name="connsiteX7540" fmla="*/ 242411 w 2439037"/>
              <a:gd name="connsiteY7540" fmla="*/ 2413940 h 4271829"/>
              <a:gd name="connsiteX7541" fmla="*/ 215522 w 2439037"/>
              <a:gd name="connsiteY7541" fmla="*/ 2439800 h 4271829"/>
              <a:gd name="connsiteX7542" fmla="*/ 215522 w 2439037"/>
              <a:gd name="connsiteY7542" fmla="*/ 2419846 h 4271829"/>
              <a:gd name="connsiteX7543" fmla="*/ 212293 w 2439037"/>
              <a:gd name="connsiteY7543" fmla="*/ 2416588 h 4271829"/>
              <a:gd name="connsiteX7544" fmla="*/ 209074 w 2439037"/>
              <a:gd name="connsiteY7544" fmla="*/ 2419636 h 4271829"/>
              <a:gd name="connsiteX7545" fmla="*/ 209074 w 2439037"/>
              <a:gd name="connsiteY7545" fmla="*/ 2419846 h 4271829"/>
              <a:gd name="connsiteX7546" fmla="*/ 150219 w 2439037"/>
              <a:gd name="connsiteY7546" fmla="*/ 2400081 h 4271829"/>
              <a:gd name="connsiteX7547" fmla="*/ 181918 w 2439037"/>
              <a:gd name="connsiteY7547" fmla="*/ 2447725 h 4271829"/>
              <a:gd name="connsiteX7548" fmla="*/ 182918 w 2439037"/>
              <a:gd name="connsiteY7548" fmla="*/ 2447725 h 4271829"/>
              <a:gd name="connsiteX7549" fmla="*/ 185966 w 2439037"/>
              <a:gd name="connsiteY7549" fmla="*/ 2445515 h 4271829"/>
              <a:gd name="connsiteX7550" fmla="*/ 184118 w 2439037"/>
              <a:gd name="connsiteY7550" fmla="*/ 2441458 h 4271829"/>
              <a:gd name="connsiteX7551" fmla="*/ 184023 w 2439037"/>
              <a:gd name="connsiteY7551" fmla="*/ 2441458 h 4271829"/>
              <a:gd name="connsiteX7552" fmla="*/ 158772 w 2439037"/>
              <a:gd name="connsiteY7552" fmla="*/ 2389966 h 4271829"/>
              <a:gd name="connsiteX7553" fmla="*/ 185518 w 2439037"/>
              <a:gd name="connsiteY7553" fmla="*/ 2364239 h 4271829"/>
              <a:gd name="connsiteX7554" fmla="*/ 185518 w 2439037"/>
              <a:gd name="connsiteY7554" fmla="*/ 2384251 h 4271829"/>
              <a:gd name="connsiteX7555" fmla="*/ 188747 w 2439037"/>
              <a:gd name="connsiteY7555" fmla="*/ 2387518 h 4271829"/>
              <a:gd name="connsiteX7556" fmla="*/ 191986 w 2439037"/>
              <a:gd name="connsiteY7556" fmla="*/ 2384251 h 4271829"/>
              <a:gd name="connsiteX7557" fmla="*/ 191986 w 2439037"/>
              <a:gd name="connsiteY7557" fmla="*/ 2354790 h 4271829"/>
              <a:gd name="connsiteX7558" fmla="*/ 188747 w 2439037"/>
              <a:gd name="connsiteY7558" fmla="*/ 2351589 h 4271829"/>
              <a:gd name="connsiteX7559" fmla="*/ 159372 w 2439037"/>
              <a:gd name="connsiteY7559" fmla="*/ 2351589 h 4271829"/>
              <a:gd name="connsiteX7560" fmla="*/ 156143 w 2439037"/>
              <a:gd name="connsiteY7560" fmla="*/ 2354790 h 4271829"/>
              <a:gd name="connsiteX7561" fmla="*/ 159372 w 2439037"/>
              <a:gd name="connsiteY7561" fmla="*/ 2358038 h 4271829"/>
              <a:gd name="connsiteX7562" fmla="*/ 183746 w 2439037"/>
              <a:gd name="connsiteY7562" fmla="*/ 2358038 h 4271829"/>
              <a:gd name="connsiteX7563" fmla="*/ 150314 w 2439037"/>
              <a:gd name="connsiteY7563" fmla="*/ 2399881 h 4271829"/>
              <a:gd name="connsiteX7564" fmla="*/ 85667 w 2439037"/>
              <a:gd name="connsiteY7564" fmla="*/ 2307489 h 4271829"/>
              <a:gd name="connsiteX7565" fmla="*/ 130645 w 2439037"/>
              <a:gd name="connsiteY7565" fmla="*/ 2333911 h 4271829"/>
              <a:gd name="connsiteX7566" fmla="*/ 131197 w 2439037"/>
              <a:gd name="connsiteY7566" fmla="*/ 2333911 h 4271829"/>
              <a:gd name="connsiteX7567" fmla="*/ 134064 w 2439037"/>
              <a:gd name="connsiteY7567" fmla="*/ 2336978 h 4271829"/>
              <a:gd name="connsiteX7568" fmla="*/ 130721 w 2439037"/>
              <a:gd name="connsiteY7568" fmla="*/ 2348970 h 4271829"/>
              <a:gd name="connsiteX7569" fmla="*/ 120662 w 2439037"/>
              <a:gd name="connsiteY7569" fmla="*/ 2364591 h 4271829"/>
              <a:gd name="connsiteX7570" fmla="*/ 110957 w 2439037"/>
              <a:gd name="connsiteY7570" fmla="*/ 2366753 h 4271829"/>
              <a:gd name="connsiteX7571" fmla="*/ 109128 w 2439037"/>
              <a:gd name="connsiteY7571" fmla="*/ 2367849 h 4271829"/>
              <a:gd name="connsiteX7572" fmla="*/ 92040 w 2439037"/>
              <a:gd name="connsiteY7572" fmla="*/ 2388813 h 4271829"/>
              <a:gd name="connsiteX7573" fmla="*/ 85667 w 2439037"/>
              <a:gd name="connsiteY7573" fmla="*/ 2307241 h 4271829"/>
              <a:gd name="connsiteX7574" fmla="*/ 256832 w 2439037"/>
              <a:gd name="connsiteY7574" fmla="*/ 2342531 h 4271829"/>
              <a:gd name="connsiteX7575" fmla="*/ 195758 w 2439037"/>
              <a:gd name="connsiteY7575" fmla="*/ 2255406 h 4271829"/>
              <a:gd name="connsiteX7576" fmla="*/ 190881 w 2439037"/>
              <a:gd name="connsiteY7576" fmla="*/ 2253739 h 4271829"/>
              <a:gd name="connsiteX7577" fmla="*/ 164182 w 2439037"/>
              <a:gd name="connsiteY7577" fmla="*/ 2249891 h 4271829"/>
              <a:gd name="connsiteX7578" fmla="*/ 82705 w 2439037"/>
              <a:gd name="connsiteY7578" fmla="*/ 2298535 h 4271829"/>
              <a:gd name="connsiteX7579" fmla="*/ 79829 w 2439037"/>
              <a:gd name="connsiteY7579" fmla="*/ 2304288 h 4271829"/>
              <a:gd name="connsiteX7580" fmla="*/ 87687 w 2439037"/>
              <a:gd name="connsiteY7580" fmla="*/ 2394719 h 4271829"/>
              <a:gd name="connsiteX7581" fmla="*/ 90288 w 2439037"/>
              <a:gd name="connsiteY7581" fmla="*/ 2398319 h 4271829"/>
              <a:gd name="connsiteX7582" fmla="*/ 90288 w 2439037"/>
              <a:gd name="connsiteY7582" fmla="*/ 2398767 h 4271829"/>
              <a:gd name="connsiteX7583" fmla="*/ 137379 w 2439037"/>
              <a:gd name="connsiteY7583" fmla="*/ 2431295 h 4271829"/>
              <a:gd name="connsiteX7584" fmla="*/ 138303 w 2439037"/>
              <a:gd name="connsiteY7584" fmla="*/ 2431295 h 4271829"/>
              <a:gd name="connsiteX7585" fmla="*/ 141379 w 2439037"/>
              <a:gd name="connsiteY7585" fmla="*/ 2427894 h 4271829"/>
              <a:gd name="connsiteX7586" fmla="*/ 139236 w 2439037"/>
              <a:gd name="connsiteY7586" fmla="*/ 2424999 h 4271829"/>
              <a:gd name="connsiteX7587" fmla="*/ 95269 w 2439037"/>
              <a:gd name="connsiteY7587" fmla="*/ 2394614 h 4271829"/>
              <a:gd name="connsiteX7588" fmla="*/ 112909 w 2439037"/>
              <a:gd name="connsiteY7588" fmla="*/ 2373106 h 4271829"/>
              <a:gd name="connsiteX7589" fmla="*/ 122148 w 2439037"/>
              <a:gd name="connsiteY7589" fmla="*/ 2370944 h 4271829"/>
              <a:gd name="connsiteX7590" fmla="*/ 123444 w 2439037"/>
              <a:gd name="connsiteY7590" fmla="*/ 2370392 h 4271829"/>
              <a:gd name="connsiteX7591" fmla="*/ 135350 w 2439037"/>
              <a:gd name="connsiteY7591" fmla="*/ 2352589 h 4271829"/>
              <a:gd name="connsiteX7592" fmla="*/ 139132 w 2439037"/>
              <a:gd name="connsiteY7592" fmla="*/ 2334968 h 4271829"/>
              <a:gd name="connsiteX7593" fmla="*/ 132864 w 2439037"/>
              <a:gd name="connsiteY7593" fmla="*/ 2328215 h 4271829"/>
              <a:gd name="connsiteX7594" fmla="*/ 87963 w 2439037"/>
              <a:gd name="connsiteY7594" fmla="*/ 2302136 h 4271829"/>
              <a:gd name="connsiteX7595" fmla="*/ 184499 w 2439037"/>
              <a:gd name="connsiteY7595" fmla="*/ 2259406 h 4271829"/>
              <a:gd name="connsiteX7596" fmla="*/ 164554 w 2439037"/>
              <a:gd name="connsiteY7596" fmla="*/ 2303650 h 4271829"/>
              <a:gd name="connsiteX7597" fmla="*/ 200558 w 2439037"/>
              <a:gd name="connsiteY7597" fmla="*/ 2319347 h 4271829"/>
              <a:gd name="connsiteX7598" fmla="*/ 201311 w 2439037"/>
              <a:gd name="connsiteY7598" fmla="*/ 2319347 h 4271829"/>
              <a:gd name="connsiteX7599" fmla="*/ 203606 w 2439037"/>
              <a:gd name="connsiteY7599" fmla="*/ 2319347 h 4271829"/>
              <a:gd name="connsiteX7600" fmla="*/ 206759 w 2439037"/>
              <a:gd name="connsiteY7600" fmla="*/ 2324862 h 4271829"/>
              <a:gd name="connsiteX7601" fmla="*/ 209522 w 2439037"/>
              <a:gd name="connsiteY7601" fmla="*/ 2337921 h 4271829"/>
              <a:gd name="connsiteX7602" fmla="*/ 212770 w 2439037"/>
              <a:gd name="connsiteY7602" fmla="*/ 2340769 h 4271829"/>
              <a:gd name="connsiteX7603" fmla="*/ 215617 w 2439037"/>
              <a:gd name="connsiteY7603" fmla="*/ 2337178 h 4271829"/>
              <a:gd name="connsiteX7604" fmla="*/ 212684 w 2439037"/>
              <a:gd name="connsiteY7604" fmla="*/ 2323414 h 4271829"/>
              <a:gd name="connsiteX7605" fmla="*/ 206187 w 2439037"/>
              <a:gd name="connsiteY7605" fmla="*/ 2313508 h 4271829"/>
              <a:gd name="connsiteX7606" fmla="*/ 199282 w 2439037"/>
              <a:gd name="connsiteY7606" fmla="*/ 2312794 h 4271829"/>
              <a:gd name="connsiteX7607" fmla="*/ 170459 w 2439037"/>
              <a:gd name="connsiteY7607" fmla="*/ 2302136 h 4271829"/>
              <a:gd name="connsiteX7608" fmla="*/ 170459 w 2439037"/>
              <a:gd name="connsiteY7608" fmla="*/ 2301440 h 4271829"/>
              <a:gd name="connsiteX7609" fmla="*/ 191881 w 2439037"/>
              <a:gd name="connsiteY7609" fmla="*/ 2261397 h 4271829"/>
              <a:gd name="connsiteX7610" fmla="*/ 250364 w 2439037"/>
              <a:gd name="connsiteY7610" fmla="*/ 2342531 h 4271829"/>
              <a:gd name="connsiteX7611" fmla="*/ 248602 w 2439037"/>
              <a:gd name="connsiteY7611" fmla="*/ 2359800 h 4271829"/>
              <a:gd name="connsiteX7612" fmla="*/ 251174 w 2439037"/>
              <a:gd name="connsiteY7612" fmla="*/ 2363591 h 4271829"/>
              <a:gd name="connsiteX7613" fmla="*/ 254955 w 2439037"/>
              <a:gd name="connsiteY7613" fmla="*/ 2361238 h 4271829"/>
              <a:gd name="connsiteX7614" fmla="*/ 254984 w 2439037"/>
              <a:gd name="connsiteY7614" fmla="*/ 2361086 h 4271829"/>
              <a:gd name="connsiteX7615" fmla="*/ 256832 w 2439037"/>
              <a:gd name="connsiteY7615" fmla="*/ 2342617 h 4271829"/>
              <a:gd name="connsiteX7616" fmla="*/ 444798 w 2439037"/>
              <a:gd name="connsiteY7616" fmla="*/ 2419846 h 4271829"/>
              <a:gd name="connsiteX7617" fmla="*/ 444798 w 2439037"/>
              <a:gd name="connsiteY7617" fmla="*/ 2449316 h 4271829"/>
              <a:gd name="connsiteX7618" fmla="*/ 448027 w 2439037"/>
              <a:gd name="connsiteY7618" fmla="*/ 2452516 h 4271829"/>
              <a:gd name="connsiteX7619" fmla="*/ 477498 w 2439037"/>
              <a:gd name="connsiteY7619" fmla="*/ 2452516 h 4271829"/>
              <a:gd name="connsiteX7620" fmla="*/ 480726 w 2439037"/>
              <a:gd name="connsiteY7620" fmla="*/ 2449316 h 4271829"/>
              <a:gd name="connsiteX7621" fmla="*/ 477498 w 2439037"/>
              <a:gd name="connsiteY7621" fmla="*/ 2446068 h 4271829"/>
              <a:gd name="connsiteX7622" fmla="*/ 452999 w 2439037"/>
              <a:gd name="connsiteY7622" fmla="*/ 2446068 h 4271829"/>
              <a:gd name="connsiteX7623" fmla="*/ 484804 w 2439037"/>
              <a:gd name="connsiteY7623" fmla="*/ 2387661 h 4271829"/>
              <a:gd name="connsiteX7624" fmla="*/ 454857 w 2439037"/>
              <a:gd name="connsiteY7624" fmla="*/ 2356485 h 4271829"/>
              <a:gd name="connsiteX7625" fmla="*/ 450704 w 2439037"/>
              <a:gd name="connsiteY7625" fmla="*/ 2358485 h 4271829"/>
              <a:gd name="connsiteX7626" fmla="*/ 452723 w 2439037"/>
              <a:gd name="connsiteY7626" fmla="*/ 2362638 h 4271829"/>
              <a:gd name="connsiteX7627" fmla="*/ 478126 w 2439037"/>
              <a:gd name="connsiteY7627" fmla="*/ 2413940 h 4271829"/>
              <a:gd name="connsiteX7628" fmla="*/ 451247 w 2439037"/>
              <a:gd name="connsiteY7628" fmla="*/ 2439800 h 4271829"/>
              <a:gd name="connsiteX7629" fmla="*/ 451247 w 2439037"/>
              <a:gd name="connsiteY7629" fmla="*/ 2419846 h 4271829"/>
              <a:gd name="connsiteX7630" fmla="*/ 448037 w 2439037"/>
              <a:gd name="connsiteY7630" fmla="*/ 2416588 h 4271829"/>
              <a:gd name="connsiteX7631" fmla="*/ 444798 w 2439037"/>
              <a:gd name="connsiteY7631" fmla="*/ 2419788 h 4271829"/>
              <a:gd name="connsiteX7632" fmla="*/ 444798 w 2439037"/>
              <a:gd name="connsiteY7632" fmla="*/ 2419846 h 4271829"/>
              <a:gd name="connsiteX7633" fmla="*/ 385943 w 2439037"/>
              <a:gd name="connsiteY7633" fmla="*/ 2400081 h 4271829"/>
              <a:gd name="connsiteX7634" fmla="*/ 417652 w 2439037"/>
              <a:gd name="connsiteY7634" fmla="*/ 2447725 h 4271829"/>
              <a:gd name="connsiteX7635" fmla="*/ 418652 w 2439037"/>
              <a:gd name="connsiteY7635" fmla="*/ 2447725 h 4271829"/>
              <a:gd name="connsiteX7636" fmla="*/ 421929 w 2439037"/>
              <a:gd name="connsiteY7636" fmla="*/ 2444515 h 4271829"/>
              <a:gd name="connsiteX7637" fmla="*/ 419776 w 2439037"/>
              <a:gd name="connsiteY7637" fmla="*/ 2441458 h 4271829"/>
              <a:gd name="connsiteX7638" fmla="*/ 394506 w 2439037"/>
              <a:gd name="connsiteY7638" fmla="*/ 2389966 h 4271829"/>
              <a:gd name="connsiteX7639" fmla="*/ 421253 w 2439037"/>
              <a:gd name="connsiteY7639" fmla="*/ 2364239 h 4271829"/>
              <a:gd name="connsiteX7640" fmla="*/ 421253 w 2439037"/>
              <a:gd name="connsiteY7640" fmla="*/ 2384251 h 4271829"/>
              <a:gd name="connsiteX7641" fmla="*/ 424482 w 2439037"/>
              <a:gd name="connsiteY7641" fmla="*/ 2387518 h 4271829"/>
              <a:gd name="connsiteX7642" fmla="*/ 427711 w 2439037"/>
              <a:gd name="connsiteY7642" fmla="*/ 2384251 h 4271829"/>
              <a:gd name="connsiteX7643" fmla="*/ 427711 w 2439037"/>
              <a:gd name="connsiteY7643" fmla="*/ 2354790 h 4271829"/>
              <a:gd name="connsiteX7644" fmla="*/ 424482 w 2439037"/>
              <a:gd name="connsiteY7644" fmla="*/ 2351589 h 4271829"/>
              <a:gd name="connsiteX7645" fmla="*/ 395001 w 2439037"/>
              <a:gd name="connsiteY7645" fmla="*/ 2351589 h 4271829"/>
              <a:gd name="connsiteX7646" fmla="*/ 391782 w 2439037"/>
              <a:gd name="connsiteY7646" fmla="*/ 2354790 h 4271829"/>
              <a:gd name="connsiteX7647" fmla="*/ 395001 w 2439037"/>
              <a:gd name="connsiteY7647" fmla="*/ 2358038 h 4271829"/>
              <a:gd name="connsiteX7648" fmla="*/ 419405 w 2439037"/>
              <a:gd name="connsiteY7648" fmla="*/ 2358038 h 4271829"/>
              <a:gd name="connsiteX7649" fmla="*/ 385943 w 2439037"/>
              <a:gd name="connsiteY7649" fmla="*/ 2399881 h 4271829"/>
              <a:gd name="connsiteX7650" fmla="*/ 321287 w 2439037"/>
              <a:gd name="connsiteY7650" fmla="*/ 2307489 h 4271829"/>
              <a:gd name="connsiteX7651" fmla="*/ 366379 w 2439037"/>
              <a:gd name="connsiteY7651" fmla="*/ 2333911 h 4271829"/>
              <a:gd name="connsiteX7652" fmla="*/ 366836 w 2439037"/>
              <a:gd name="connsiteY7652" fmla="*/ 2333911 h 4271829"/>
              <a:gd name="connsiteX7653" fmla="*/ 369703 w 2439037"/>
              <a:gd name="connsiteY7653" fmla="*/ 2336978 h 4271829"/>
              <a:gd name="connsiteX7654" fmla="*/ 366379 w 2439037"/>
              <a:gd name="connsiteY7654" fmla="*/ 2348970 h 4271829"/>
              <a:gd name="connsiteX7655" fmla="*/ 356292 w 2439037"/>
              <a:gd name="connsiteY7655" fmla="*/ 2364591 h 4271829"/>
              <a:gd name="connsiteX7656" fmla="*/ 346605 w 2439037"/>
              <a:gd name="connsiteY7656" fmla="*/ 2367448 h 4271829"/>
              <a:gd name="connsiteX7657" fmla="*/ 344757 w 2439037"/>
              <a:gd name="connsiteY7657" fmla="*/ 2368553 h 4271829"/>
              <a:gd name="connsiteX7658" fmla="*/ 327670 w 2439037"/>
              <a:gd name="connsiteY7658" fmla="*/ 2389527 h 4271829"/>
              <a:gd name="connsiteX7659" fmla="*/ 313906 w 2439037"/>
              <a:gd name="connsiteY7659" fmla="*/ 2343369 h 4271829"/>
              <a:gd name="connsiteX7660" fmla="*/ 321287 w 2439037"/>
              <a:gd name="connsiteY7660" fmla="*/ 2308441 h 4271829"/>
              <a:gd name="connsiteX7661" fmla="*/ 492461 w 2439037"/>
              <a:gd name="connsiteY7661" fmla="*/ 2342531 h 4271829"/>
              <a:gd name="connsiteX7662" fmla="*/ 431406 w 2439037"/>
              <a:gd name="connsiteY7662" fmla="*/ 2255406 h 4271829"/>
              <a:gd name="connsiteX7663" fmla="*/ 426510 w 2439037"/>
              <a:gd name="connsiteY7663" fmla="*/ 2253739 h 4271829"/>
              <a:gd name="connsiteX7664" fmla="*/ 399907 w 2439037"/>
              <a:gd name="connsiteY7664" fmla="*/ 2249891 h 4271829"/>
              <a:gd name="connsiteX7665" fmla="*/ 318335 w 2439037"/>
              <a:gd name="connsiteY7665" fmla="*/ 2298535 h 4271829"/>
              <a:gd name="connsiteX7666" fmla="*/ 315487 w 2439037"/>
              <a:gd name="connsiteY7666" fmla="*/ 2304288 h 4271829"/>
              <a:gd name="connsiteX7667" fmla="*/ 323316 w 2439037"/>
              <a:gd name="connsiteY7667" fmla="*/ 2394719 h 4271829"/>
              <a:gd name="connsiteX7668" fmla="*/ 325917 w 2439037"/>
              <a:gd name="connsiteY7668" fmla="*/ 2398319 h 4271829"/>
              <a:gd name="connsiteX7669" fmla="*/ 325917 w 2439037"/>
              <a:gd name="connsiteY7669" fmla="*/ 2398767 h 4271829"/>
              <a:gd name="connsiteX7670" fmla="*/ 373027 w 2439037"/>
              <a:gd name="connsiteY7670" fmla="*/ 2431295 h 4271829"/>
              <a:gd name="connsiteX7671" fmla="*/ 374313 w 2439037"/>
              <a:gd name="connsiteY7671" fmla="*/ 2431295 h 4271829"/>
              <a:gd name="connsiteX7672" fmla="*/ 377380 w 2439037"/>
              <a:gd name="connsiteY7672" fmla="*/ 2427894 h 4271829"/>
              <a:gd name="connsiteX7673" fmla="*/ 375237 w 2439037"/>
              <a:gd name="connsiteY7673" fmla="*/ 2424999 h 4271829"/>
              <a:gd name="connsiteX7674" fmla="*/ 331375 w 2439037"/>
              <a:gd name="connsiteY7674" fmla="*/ 2394614 h 4271829"/>
              <a:gd name="connsiteX7675" fmla="*/ 348919 w 2439037"/>
              <a:gd name="connsiteY7675" fmla="*/ 2373106 h 4271829"/>
              <a:gd name="connsiteX7676" fmla="*/ 358150 w 2439037"/>
              <a:gd name="connsiteY7676" fmla="*/ 2370944 h 4271829"/>
              <a:gd name="connsiteX7677" fmla="*/ 359350 w 2439037"/>
              <a:gd name="connsiteY7677" fmla="*/ 2370392 h 4271829"/>
              <a:gd name="connsiteX7678" fmla="*/ 371256 w 2439037"/>
              <a:gd name="connsiteY7678" fmla="*/ 2352589 h 4271829"/>
              <a:gd name="connsiteX7679" fmla="*/ 375142 w 2439037"/>
              <a:gd name="connsiteY7679" fmla="*/ 2334968 h 4271829"/>
              <a:gd name="connsiteX7680" fmla="*/ 368789 w 2439037"/>
              <a:gd name="connsiteY7680" fmla="*/ 2328215 h 4271829"/>
              <a:gd name="connsiteX7681" fmla="*/ 323516 w 2439037"/>
              <a:gd name="connsiteY7681" fmla="*/ 2301688 h 4271829"/>
              <a:gd name="connsiteX7682" fmla="*/ 420500 w 2439037"/>
              <a:gd name="connsiteY7682" fmla="*/ 2259406 h 4271829"/>
              <a:gd name="connsiteX7683" fmla="*/ 400564 w 2439037"/>
              <a:gd name="connsiteY7683" fmla="*/ 2303650 h 4271829"/>
              <a:gd name="connsiteX7684" fmla="*/ 436569 w 2439037"/>
              <a:gd name="connsiteY7684" fmla="*/ 2319347 h 4271829"/>
              <a:gd name="connsiteX7685" fmla="*/ 437321 w 2439037"/>
              <a:gd name="connsiteY7685" fmla="*/ 2319347 h 4271829"/>
              <a:gd name="connsiteX7686" fmla="*/ 439617 w 2439037"/>
              <a:gd name="connsiteY7686" fmla="*/ 2319347 h 4271829"/>
              <a:gd name="connsiteX7687" fmla="*/ 442770 w 2439037"/>
              <a:gd name="connsiteY7687" fmla="*/ 2324862 h 4271829"/>
              <a:gd name="connsiteX7688" fmla="*/ 445627 w 2439037"/>
              <a:gd name="connsiteY7688" fmla="*/ 2337921 h 4271829"/>
              <a:gd name="connsiteX7689" fmla="*/ 448780 w 2439037"/>
              <a:gd name="connsiteY7689" fmla="*/ 2340769 h 4271829"/>
              <a:gd name="connsiteX7690" fmla="*/ 451628 w 2439037"/>
              <a:gd name="connsiteY7690" fmla="*/ 2337178 h 4271829"/>
              <a:gd name="connsiteX7691" fmla="*/ 448675 w 2439037"/>
              <a:gd name="connsiteY7691" fmla="*/ 2323414 h 4271829"/>
              <a:gd name="connsiteX7692" fmla="*/ 442227 w 2439037"/>
              <a:gd name="connsiteY7692" fmla="*/ 2313508 h 4271829"/>
              <a:gd name="connsiteX7693" fmla="*/ 435293 w 2439037"/>
              <a:gd name="connsiteY7693" fmla="*/ 2312794 h 4271829"/>
              <a:gd name="connsiteX7694" fmla="*/ 406460 w 2439037"/>
              <a:gd name="connsiteY7694" fmla="*/ 2302136 h 4271829"/>
              <a:gd name="connsiteX7695" fmla="*/ 406460 w 2439037"/>
              <a:gd name="connsiteY7695" fmla="*/ 2301440 h 4271829"/>
              <a:gd name="connsiteX7696" fmla="*/ 427882 w 2439037"/>
              <a:gd name="connsiteY7696" fmla="*/ 2261397 h 4271829"/>
              <a:gd name="connsiteX7697" fmla="*/ 485984 w 2439037"/>
              <a:gd name="connsiteY7697" fmla="*/ 2342531 h 4271829"/>
              <a:gd name="connsiteX7698" fmla="*/ 484232 w 2439037"/>
              <a:gd name="connsiteY7698" fmla="*/ 2359800 h 4271829"/>
              <a:gd name="connsiteX7699" fmla="*/ 486832 w 2439037"/>
              <a:gd name="connsiteY7699" fmla="*/ 2363591 h 4271829"/>
              <a:gd name="connsiteX7700" fmla="*/ 490585 w 2439037"/>
              <a:gd name="connsiteY7700" fmla="*/ 2361238 h 4271829"/>
              <a:gd name="connsiteX7701" fmla="*/ 490614 w 2439037"/>
              <a:gd name="connsiteY7701" fmla="*/ 2361086 h 4271829"/>
              <a:gd name="connsiteX7702" fmla="*/ 492452 w 2439037"/>
              <a:gd name="connsiteY7702" fmla="*/ 2342617 h 4271829"/>
              <a:gd name="connsiteX7703" fmla="*/ 680428 w 2439037"/>
              <a:gd name="connsiteY7703" fmla="*/ 2419846 h 4271829"/>
              <a:gd name="connsiteX7704" fmla="*/ 680428 w 2439037"/>
              <a:gd name="connsiteY7704" fmla="*/ 2449316 h 4271829"/>
              <a:gd name="connsiteX7705" fmla="*/ 683657 w 2439037"/>
              <a:gd name="connsiteY7705" fmla="*/ 2452516 h 4271829"/>
              <a:gd name="connsiteX7706" fmla="*/ 713137 w 2439037"/>
              <a:gd name="connsiteY7706" fmla="*/ 2452516 h 4271829"/>
              <a:gd name="connsiteX7707" fmla="*/ 716356 w 2439037"/>
              <a:gd name="connsiteY7707" fmla="*/ 2449316 h 4271829"/>
              <a:gd name="connsiteX7708" fmla="*/ 713137 w 2439037"/>
              <a:gd name="connsiteY7708" fmla="*/ 2446068 h 4271829"/>
              <a:gd name="connsiteX7709" fmla="*/ 688391 w 2439037"/>
              <a:gd name="connsiteY7709" fmla="*/ 2446068 h 4271829"/>
              <a:gd name="connsiteX7710" fmla="*/ 720166 w 2439037"/>
              <a:gd name="connsiteY7710" fmla="*/ 2387661 h 4271829"/>
              <a:gd name="connsiteX7711" fmla="*/ 690239 w 2439037"/>
              <a:gd name="connsiteY7711" fmla="*/ 2356485 h 4271829"/>
              <a:gd name="connsiteX7712" fmla="*/ 686057 w 2439037"/>
              <a:gd name="connsiteY7712" fmla="*/ 2358485 h 4271829"/>
              <a:gd name="connsiteX7713" fmla="*/ 688114 w 2439037"/>
              <a:gd name="connsiteY7713" fmla="*/ 2362638 h 4271829"/>
              <a:gd name="connsiteX7714" fmla="*/ 713480 w 2439037"/>
              <a:gd name="connsiteY7714" fmla="*/ 2413940 h 4271829"/>
              <a:gd name="connsiteX7715" fmla="*/ 686628 w 2439037"/>
              <a:gd name="connsiteY7715" fmla="*/ 2439800 h 4271829"/>
              <a:gd name="connsiteX7716" fmla="*/ 686628 w 2439037"/>
              <a:gd name="connsiteY7716" fmla="*/ 2419846 h 4271829"/>
              <a:gd name="connsiteX7717" fmla="*/ 683380 w 2439037"/>
              <a:gd name="connsiteY7717" fmla="*/ 2416588 h 4271829"/>
              <a:gd name="connsiteX7718" fmla="*/ 680152 w 2439037"/>
              <a:gd name="connsiteY7718" fmla="*/ 2419846 h 4271829"/>
              <a:gd name="connsiteX7719" fmla="*/ 621325 w 2439037"/>
              <a:gd name="connsiteY7719" fmla="*/ 2400081 h 4271829"/>
              <a:gd name="connsiteX7720" fmla="*/ 653006 w 2439037"/>
              <a:gd name="connsiteY7720" fmla="*/ 2447725 h 4271829"/>
              <a:gd name="connsiteX7721" fmla="*/ 654110 w 2439037"/>
              <a:gd name="connsiteY7721" fmla="*/ 2447725 h 4271829"/>
              <a:gd name="connsiteX7722" fmla="*/ 657282 w 2439037"/>
              <a:gd name="connsiteY7722" fmla="*/ 2444468 h 4271829"/>
              <a:gd name="connsiteX7723" fmla="*/ 655139 w 2439037"/>
              <a:gd name="connsiteY7723" fmla="*/ 2441458 h 4271829"/>
              <a:gd name="connsiteX7724" fmla="*/ 629850 w 2439037"/>
              <a:gd name="connsiteY7724" fmla="*/ 2389966 h 4271829"/>
              <a:gd name="connsiteX7725" fmla="*/ 656615 w 2439037"/>
              <a:gd name="connsiteY7725" fmla="*/ 2364239 h 4271829"/>
              <a:gd name="connsiteX7726" fmla="*/ 656615 w 2439037"/>
              <a:gd name="connsiteY7726" fmla="*/ 2384251 h 4271829"/>
              <a:gd name="connsiteX7727" fmla="*/ 659835 w 2439037"/>
              <a:gd name="connsiteY7727" fmla="*/ 2387518 h 4271829"/>
              <a:gd name="connsiteX7728" fmla="*/ 663064 w 2439037"/>
              <a:gd name="connsiteY7728" fmla="*/ 2384308 h 4271829"/>
              <a:gd name="connsiteX7729" fmla="*/ 663064 w 2439037"/>
              <a:gd name="connsiteY7729" fmla="*/ 2384251 h 4271829"/>
              <a:gd name="connsiteX7730" fmla="*/ 663064 w 2439037"/>
              <a:gd name="connsiteY7730" fmla="*/ 2354790 h 4271829"/>
              <a:gd name="connsiteX7731" fmla="*/ 659835 w 2439037"/>
              <a:gd name="connsiteY7731" fmla="*/ 2351589 h 4271829"/>
              <a:gd name="connsiteX7732" fmla="*/ 630631 w 2439037"/>
              <a:gd name="connsiteY7732" fmla="*/ 2351589 h 4271829"/>
              <a:gd name="connsiteX7733" fmla="*/ 627402 w 2439037"/>
              <a:gd name="connsiteY7733" fmla="*/ 2354790 h 4271829"/>
              <a:gd name="connsiteX7734" fmla="*/ 630631 w 2439037"/>
              <a:gd name="connsiteY7734" fmla="*/ 2358038 h 4271829"/>
              <a:gd name="connsiteX7735" fmla="*/ 655139 w 2439037"/>
              <a:gd name="connsiteY7735" fmla="*/ 2358038 h 4271829"/>
              <a:gd name="connsiteX7736" fmla="*/ 621611 w 2439037"/>
              <a:gd name="connsiteY7736" fmla="*/ 2399881 h 4271829"/>
              <a:gd name="connsiteX7737" fmla="*/ 556946 w 2439037"/>
              <a:gd name="connsiteY7737" fmla="*/ 2307489 h 4271829"/>
              <a:gd name="connsiteX7738" fmla="*/ 602009 w 2439037"/>
              <a:gd name="connsiteY7738" fmla="*/ 2333911 h 4271829"/>
              <a:gd name="connsiteX7739" fmla="*/ 602561 w 2439037"/>
              <a:gd name="connsiteY7739" fmla="*/ 2333911 h 4271829"/>
              <a:gd name="connsiteX7740" fmla="*/ 605342 w 2439037"/>
              <a:gd name="connsiteY7740" fmla="*/ 2336978 h 4271829"/>
              <a:gd name="connsiteX7741" fmla="*/ 602009 w 2439037"/>
              <a:gd name="connsiteY7741" fmla="*/ 2348970 h 4271829"/>
              <a:gd name="connsiteX7742" fmla="*/ 591950 w 2439037"/>
              <a:gd name="connsiteY7742" fmla="*/ 2364591 h 4271829"/>
              <a:gd name="connsiteX7743" fmla="*/ 582234 w 2439037"/>
              <a:gd name="connsiteY7743" fmla="*/ 2366753 h 4271829"/>
              <a:gd name="connsiteX7744" fmla="*/ 580491 w 2439037"/>
              <a:gd name="connsiteY7744" fmla="*/ 2367849 h 4271829"/>
              <a:gd name="connsiteX7745" fmla="*/ 563308 w 2439037"/>
              <a:gd name="connsiteY7745" fmla="*/ 2388813 h 4271829"/>
              <a:gd name="connsiteX7746" fmla="*/ 549821 w 2439037"/>
              <a:gd name="connsiteY7746" fmla="*/ 2342531 h 4271829"/>
              <a:gd name="connsiteX7747" fmla="*/ 557213 w 2439037"/>
              <a:gd name="connsiteY7747" fmla="*/ 2307593 h 4271829"/>
              <a:gd name="connsiteX7748" fmla="*/ 728196 w 2439037"/>
              <a:gd name="connsiteY7748" fmla="*/ 2342531 h 4271829"/>
              <a:gd name="connsiteX7749" fmla="*/ 667045 w 2439037"/>
              <a:gd name="connsiteY7749" fmla="*/ 2255406 h 4271829"/>
              <a:gd name="connsiteX7750" fmla="*/ 662140 w 2439037"/>
              <a:gd name="connsiteY7750" fmla="*/ 2253739 h 4271829"/>
              <a:gd name="connsiteX7751" fmla="*/ 553974 w 2439037"/>
              <a:gd name="connsiteY7751" fmla="*/ 2298535 h 4271829"/>
              <a:gd name="connsiteX7752" fmla="*/ 551116 w 2439037"/>
              <a:gd name="connsiteY7752" fmla="*/ 2304288 h 4271829"/>
              <a:gd name="connsiteX7753" fmla="*/ 558975 w 2439037"/>
              <a:gd name="connsiteY7753" fmla="*/ 2394719 h 4271829"/>
              <a:gd name="connsiteX7754" fmla="*/ 561651 w 2439037"/>
              <a:gd name="connsiteY7754" fmla="*/ 2398319 h 4271829"/>
              <a:gd name="connsiteX7755" fmla="*/ 561651 w 2439037"/>
              <a:gd name="connsiteY7755" fmla="*/ 2398767 h 4271829"/>
              <a:gd name="connsiteX7756" fmla="*/ 608666 w 2439037"/>
              <a:gd name="connsiteY7756" fmla="*/ 2431295 h 4271829"/>
              <a:gd name="connsiteX7757" fmla="*/ 609581 w 2439037"/>
              <a:gd name="connsiteY7757" fmla="*/ 2431295 h 4271829"/>
              <a:gd name="connsiteX7758" fmla="*/ 612667 w 2439037"/>
              <a:gd name="connsiteY7758" fmla="*/ 2427894 h 4271829"/>
              <a:gd name="connsiteX7759" fmla="*/ 610524 w 2439037"/>
              <a:gd name="connsiteY7759" fmla="*/ 2424999 h 4271829"/>
              <a:gd name="connsiteX7760" fmla="*/ 566633 w 2439037"/>
              <a:gd name="connsiteY7760" fmla="*/ 2394614 h 4271829"/>
              <a:gd name="connsiteX7761" fmla="*/ 584187 w 2439037"/>
              <a:gd name="connsiteY7761" fmla="*/ 2373106 h 4271829"/>
              <a:gd name="connsiteX7762" fmla="*/ 593436 w 2439037"/>
              <a:gd name="connsiteY7762" fmla="*/ 2370944 h 4271829"/>
              <a:gd name="connsiteX7763" fmla="*/ 594627 w 2439037"/>
              <a:gd name="connsiteY7763" fmla="*/ 2370392 h 4271829"/>
              <a:gd name="connsiteX7764" fmla="*/ 606542 w 2439037"/>
              <a:gd name="connsiteY7764" fmla="*/ 2352589 h 4271829"/>
              <a:gd name="connsiteX7765" fmla="*/ 610409 w 2439037"/>
              <a:gd name="connsiteY7765" fmla="*/ 2334968 h 4271829"/>
              <a:gd name="connsiteX7766" fmla="*/ 604028 w 2439037"/>
              <a:gd name="connsiteY7766" fmla="*/ 2328215 h 4271829"/>
              <a:gd name="connsiteX7767" fmla="*/ 558765 w 2439037"/>
              <a:gd name="connsiteY7767" fmla="*/ 2301688 h 4271829"/>
              <a:gd name="connsiteX7768" fmla="*/ 655787 w 2439037"/>
              <a:gd name="connsiteY7768" fmla="*/ 2259406 h 4271829"/>
              <a:gd name="connsiteX7769" fmla="*/ 635803 w 2439037"/>
              <a:gd name="connsiteY7769" fmla="*/ 2303650 h 4271829"/>
              <a:gd name="connsiteX7770" fmla="*/ 671846 w 2439037"/>
              <a:gd name="connsiteY7770" fmla="*/ 2319347 h 4271829"/>
              <a:gd name="connsiteX7771" fmla="*/ 672569 w 2439037"/>
              <a:gd name="connsiteY7771" fmla="*/ 2319347 h 4271829"/>
              <a:gd name="connsiteX7772" fmla="*/ 674903 w 2439037"/>
              <a:gd name="connsiteY7772" fmla="*/ 2319347 h 4271829"/>
              <a:gd name="connsiteX7773" fmla="*/ 678027 w 2439037"/>
              <a:gd name="connsiteY7773" fmla="*/ 2324862 h 4271829"/>
              <a:gd name="connsiteX7774" fmla="*/ 680904 w 2439037"/>
              <a:gd name="connsiteY7774" fmla="*/ 2337921 h 4271829"/>
              <a:gd name="connsiteX7775" fmla="*/ 684028 w 2439037"/>
              <a:gd name="connsiteY7775" fmla="*/ 2340769 h 4271829"/>
              <a:gd name="connsiteX7776" fmla="*/ 686914 w 2439037"/>
              <a:gd name="connsiteY7776" fmla="*/ 2337178 h 4271829"/>
              <a:gd name="connsiteX7777" fmla="*/ 683962 w 2439037"/>
              <a:gd name="connsiteY7777" fmla="*/ 2323414 h 4271829"/>
              <a:gd name="connsiteX7778" fmla="*/ 677466 w 2439037"/>
              <a:gd name="connsiteY7778" fmla="*/ 2313508 h 4271829"/>
              <a:gd name="connsiteX7779" fmla="*/ 670550 w 2439037"/>
              <a:gd name="connsiteY7779" fmla="*/ 2312794 h 4271829"/>
              <a:gd name="connsiteX7780" fmla="*/ 641823 w 2439037"/>
              <a:gd name="connsiteY7780" fmla="*/ 2302136 h 4271829"/>
              <a:gd name="connsiteX7781" fmla="*/ 641823 w 2439037"/>
              <a:gd name="connsiteY7781" fmla="*/ 2301440 h 4271829"/>
              <a:gd name="connsiteX7782" fmla="*/ 663159 w 2439037"/>
              <a:gd name="connsiteY7782" fmla="*/ 2261397 h 4271829"/>
              <a:gd name="connsiteX7783" fmla="*/ 721643 w 2439037"/>
              <a:gd name="connsiteY7783" fmla="*/ 2342531 h 4271829"/>
              <a:gd name="connsiteX7784" fmla="*/ 719966 w 2439037"/>
              <a:gd name="connsiteY7784" fmla="*/ 2359800 h 4271829"/>
              <a:gd name="connsiteX7785" fmla="*/ 721957 w 2439037"/>
              <a:gd name="connsiteY7785" fmla="*/ 2363905 h 4271829"/>
              <a:gd name="connsiteX7786" fmla="*/ 726091 w 2439037"/>
              <a:gd name="connsiteY7786" fmla="*/ 2361895 h 4271829"/>
              <a:gd name="connsiteX7787" fmla="*/ 726243 w 2439037"/>
              <a:gd name="connsiteY7787" fmla="*/ 2361086 h 4271829"/>
              <a:gd name="connsiteX7788" fmla="*/ 728196 w 2439037"/>
              <a:gd name="connsiteY7788" fmla="*/ 2342617 h 4271829"/>
              <a:gd name="connsiteX7789" fmla="*/ 916057 w 2439037"/>
              <a:gd name="connsiteY7789" fmla="*/ 2419846 h 4271829"/>
              <a:gd name="connsiteX7790" fmla="*/ 916057 w 2439037"/>
              <a:gd name="connsiteY7790" fmla="*/ 2449316 h 4271829"/>
              <a:gd name="connsiteX7791" fmla="*/ 919305 w 2439037"/>
              <a:gd name="connsiteY7791" fmla="*/ 2452516 h 4271829"/>
              <a:gd name="connsiteX7792" fmla="*/ 948757 w 2439037"/>
              <a:gd name="connsiteY7792" fmla="*/ 2452516 h 4271829"/>
              <a:gd name="connsiteX7793" fmla="*/ 952014 w 2439037"/>
              <a:gd name="connsiteY7793" fmla="*/ 2449316 h 4271829"/>
              <a:gd name="connsiteX7794" fmla="*/ 948957 w 2439037"/>
              <a:gd name="connsiteY7794" fmla="*/ 2446068 h 4271829"/>
              <a:gd name="connsiteX7795" fmla="*/ 948757 w 2439037"/>
              <a:gd name="connsiteY7795" fmla="*/ 2446068 h 4271829"/>
              <a:gd name="connsiteX7796" fmla="*/ 924392 w 2439037"/>
              <a:gd name="connsiteY7796" fmla="*/ 2446068 h 4271829"/>
              <a:gd name="connsiteX7797" fmla="*/ 955814 w 2439037"/>
              <a:gd name="connsiteY7797" fmla="*/ 2387318 h 4271829"/>
              <a:gd name="connsiteX7798" fmla="*/ 926135 w 2439037"/>
              <a:gd name="connsiteY7798" fmla="*/ 2356485 h 4271829"/>
              <a:gd name="connsiteX7799" fmla="*/ 921991 w 2439037"/>
              <a:gd name="connsiteY7799" fmla="*/ 2358485 h 4271829"/>
              <a:gd name="connsiteX7800" fmla="*/ 924010 w 2439037"/>
              <a:gd name="connsiteY7800" fmla="*/ 2362638 h 4271829"/>
              <a:gd name="connsiteX7801" fmla="*/ 949385 w 2439037"/>
              <a:gd name="connsiteY7801" fmla="*/ 2413940 h 4271829"/>
              <a:gd name="connsiteX7802" fmla="*/ 922534 w 2439037"/>
              <a:gd name="connsiteY7802" fmla="*/ 2439800 h 4271829"/>
              <a:gd name="connsiteX7803" fmla="*/ 922534 w 2439037"/>
              <a:gd name="connsiteY7803" fmla="*/ 2419846 h 4271829"/>
              <a:gd name="connsiteX7804" fmla="*/ 919686 w 2439037"/>
              <a:gd name="connsiteY7804" fmla="*/ 2416436 h 4271829"/>
              <a:gd name="connsiteX7805" fmla="*/ 919305 w 2439037"/>
              <a:gd name="connsiteY7805" fmla="*/ 2416436 h 4271829"/>
              <a:gd name="connsiteX7806" fmla="*/ 916057 w 2439037"/>
              <a:gd name="connsiteY7806" fmla="*/ 2419636 h 4271829"/>
              <a:gd name="connsiteX7807" fmla="*/ 857231 w 2439037"/>
              <a:gd name="connsiteY7807" fmla="*/ 2399881 h 4271829"/>
              <a:gd name="connsiteX7808" fmla="*/ 888911 w 2439037"/>
              <a:gd name="connsiteY7808" fmla="*/ 2447563 h 4271829"/>
              <a:gd name="connsiteX7809" fmla="*/ 890035 w 2439037"/>
              <a:gd name="connsiteY7809" fmla="*/ 2447563 h 4271829"/>
              <a:gd name="connsiteX7810" fmla="*/ 893188 w 2439037"/>
              <a:gd name="connsiteY7810" fmla="*/ 2444268 h 4271829"/>
              <a:gd name="connsiteX7811" fmla="*/ 891035 w 2439037"/>
              <a:gd name="connsiteY7811" fmla="*/ 2441267 h 4271829"/>
              <a:gd name="connsiteX7812" fmla="*/ 865765 w 2439037"/>
              <a:gd name="connsiteY7812" fmla="*/ 2389766 h 4271829"/>
              <a:gd name="connsiteX7813" fmla="*/ 892521 w 2439037"/>
              <a:gd name="connsiteY7813" fmla="*/ 2364038 h 4271829"/>
              <a:gd name="connsiteX7814" fmla="*/ 892521 w 2439037"/>
              <a:gd name="connsiteY7814" fmla="*/ 2384117 h 4271829"/>
              <a:gd name="connsiteX7815" fmla="*/ 895740 w 2439037"/>
              <a:gd name="connsiteY7815" fmla="*/ 2387318 h 4271829"/>
              <a:gd name="connsiteX7816" fmla="*/ 898988 w 2439037"/>
              <a:gd name="connsiteY7816" fmla="*/ 2384117 h 4271829"/>
              <a:gd name="connsiteX7817" fmla="*/ 898988 w 2439037"/>
              <a:gd name="connsiteY7817" fmla="*/ 2354637 h 4271829"/>
              <a:gd name="connsiteX7818" fmla="*/ 895740 w 2439037"/>
              <a:gd name="connsiteY7818" fmla="*/ 2351389 h 4271829"/>
              <a:gd name="connsiteX7819" fmla="*/ 866289 w 2439037"/>
              <a:gd name="connsiteY7819" fmla="*/ 2351389 h 4271829"/>
              <a:gd name="connsiteX7820" fmla="*/ 863060 w 2439037"/>
              <a:gd name="connsiteY7820" fmla="*/ 2354637 h 4271829"/>
              <a:gd name="connsiteX7821" fmla="*/ 866289 w 2439037"/>
              <a:gd name="connsiteY7821" fmla="*/ 2357838 h 4271829"/>
              <a:gd name="connsiteX7822" fmla="*/ 890759 w 2439037"/>
              <a:gd name="connsiteY7822" fmla="*/ 2357838 h 4271829"/>
              <a:gd name="connsiteX7823" fmla="*/ 857231 w 2439037"/>
              <a:gd name="connsiteY7823" fmla="*/ 2399681 h 4271829"/>
              <a:gd name="connsiteX7824" fmla="*/ 792575 w 2439037"/>
              <a:gd name="connsiteY7824" fmla="*/ 2307346 h 4271829"/>
              <a:gd name="connsiteX7825" fmla="*/ 837638 w 2439037"/>
              <a:gd name="connsiteY7825" fmla="*/ 2333778 h 4271829"/>
              <a:gd name="connsiteX7826" fmla="*/ 838190 w 2439037"/>
              <a:gd name="connsiteY7826" fmla="*/ 2333778 h 4271829"/>
              <a:gd name="connsiteX7827" fmla="*/ 840962 w 2439037"/>
              <a:gd name="connsiteY7827" fmla="*/ 2336778 h 4271829"/>
              <a:gd name="connsiteX7828" fmla="*/ 837638 w 2439037"/>
              <a:gd name="connsiteY7828" fmla="*/ 2348770 h 4271829"/>
              <a:gd name="connsiteX7829" fmla="*/ 827580 w 2439037"/>
              <a:gd name="connsiteY7829" fmla="*/ 2364391 h 4271829"/>
              <a:gd name="connsiteX7830" fmla="*/ 818349 w 2439037"/>
              <a:gd name="connsiteY7830" fmla="*/ 2366553 h 4271829"/>
              <a:gd name="connsiteX7831" fmla="*/ 816597 w 2439037"/>
              <a:gd name="connsiteY7831" fmla="*/ 2367639 h 4271829"/>
              <a:gd name="connsiteX7832" fmla="*/ 799243 w 2439037"/>
              <a:gd name="connsiteY7832" fmla="*/ 2389527 h 4271829"/>
              <a:gd name="connsiteX7833" fmla="*/ 792852 w 2439037"/>
              <a:gd name="connsiteY7833" fmla="*/ 2307993 h 4271829"/>
              <a:gd name="connsiteX7834" fmla="*/ 963825 w 2439037"/>
              <a:gd name="connsiteY7834" fmla="*/ 2342531 h 4271829"/>
              <a:gd name="connsiteX7835" fmla="*/ 902665 w 2439037"/>
              <a:gd name="connsiteY7835" fmla="*/ 2255406 h 4271829"/>
              <a:gd name="connsiteX7836" fmla="*/ 897788 w 2439037"/>
              <a:gd name="connsiteY7836" fmla="*/ 2253739 h 4271829"/>
              <a:gd name="connsiteX7837" fmla="*/ 871166 w 2439037"/>
              <a:gd name="connsiteY7837" fmla="*/ 2249891 h 4271829"/>
              <a:gd name="connsiteX7838" fmla="*/ 789698 w 2439037"/>
              <a:gd name="connsiteY7838" fmla="*/ 2298535 h 4271829"/>
              <a:gd name="connsiteX7839" fmla="*/ 786746 w 2439037"/>
              <a:gd name="connsiteY7839" fmla="*/ 2304288 h 4271829"/>
              <a:gd name="connsiteX7840" fmla="*/ 794595 w 2439037"/>
              <a:gd name="connsiteY7840" fmla="*/ 2394719 h 4271829"/>
              <a:gd name="connsiteX7841" fmla="*/ 797280 w 2439037"/>
              <a:gd name="connsiteY7841" fmla="*/ 2398319 h 4271829"/>
              <a:gd name="connsiteX7842" fmla="*/ 797280 w 2439037"/>
              <a:gd name="connsiteY7842" fmla="*/ 2398767 h 4271829"/>
              <a:gd name="connsiteX7843" fmla="*/ 844296 w 2439037"/>
              <a:gd name="connsiteY7843" fmla="*/ 2431295 h 4271829"/>
              <a:gd name="connsiteX7844" fmla="*/ 845220 w 2439037"/>
              <a:gd name="connsiteY7844" fmla="*/ 2431295 h 4271829"/>
              <a:gd name="connsiteX7845" fmla="*/ 848373 w 2439037"/>
              <a:gd name="connsiteY7845" fmla="*/ 2429009 h 4271829"/>
              <a:gd name="connsiteX7846" fmla="*/ 846144 w 2439037"/>
              <a:gd name="connsiteY7846" fmla="*/ 2424999 h 4271829"/>
              <a:gd name="connsiteX7847" fmla="*/ 802262 w 2439037"/>
              <a:gd name="connsiteY7847" fmla="*/ 2394614 h 4271829"/>
              <a:gd name="connsiteX7848" fmla="*/ 819817 w 2439037"/>
              <a:gd name="connsiteY7848" fmla="*/ 2373106 h 4271829"/>
              <a:gd name="connsiteX7849" fmla="*/ 829056 w 2439037"/>
              <a:gd name="connsiteY7849" fmla="*/ 2370944 h 4271829"/>
              <a:gd name="connsiteX7850" fmla="*/ 830361 w 2439037"/>
              <a:gd name="connsiteY7850" fmla="*/ 2370392 h 4271829"/>
              <a:gd name="connsiteX7851" fmla="*/ 842172 w 2439037"/>
              <a:gd name="connsiteY7851" fmla="*/ 2352589 h 4271829"/>
              <a:gd name="connsiteX7852" fmla="*/ 846048 w 2439037"/>
              <a:gd name="connsiteY7852" fmla="*/ 2334968 h 4271829"/>
              <a:gd name="connsiteX7853" fmla="*/ 839686 w 2439037"/>
              <a:gd name="connsiteY7853" fmla="*/ 2328215 h 4271829"/>
              <a:gd name="connsiteX7854" fmla="*/ 794423 w 2439037"/>
              <a:gd name="connsiteY7854" fmla="*/ 2301688 h 4271829"/>
              <a:gd name="connsiteX7855" fmla="*/ 891587 w 2439037"/>
              <a:gd name="connsiteY7855" fmla="*/ 2259406 h 4271829"/>
              <a:gd name="connsiteX7856" fmla="*/ 871538 w 2439037"/>
              <a:gd name="connsiteY7856" fmla="*/ 2303650 h 4271829"/>
              <a:gd name="connsiteX7857" fmla="*/ 907570 w 2439037"/>
              <a:gd name="connsiteY7857" fmla="*/ 2319347 h 4271829"/>
              <a:gd name="connsiteX7858" fmla="*/ 908399 w 2439037"/>
              <a:gd name="connsiteY7858" fmla="*/ 2319347 h 4271829"/>
              <a:gd name="connsiteX7859" fmla="*/ 910628 w 2439037"/>
              <a:gd name="connsiteY7859" fmla="*/ 2319347 h 4271829"/>
              <a:gd name="connsiteX7860" fmla="*/ 913752 w 2439037"/>
              <a:gd name="connsiteY7860" fmla="*/ 2324862 h 4271829"/>
              <a:gd name="connsiteX7861" fmla="*/ 916629 w 2439037"/>
              <a:gd name="connsiteY7861" fmla="*/ 2337921 h 4271829"/>
              <a:gd name="connsiteX7862" fmla="*/ 919858 w 2439037"/>
              <a:gd name="connsiteY7862" fmla="*/ 2340769 h 4271829"/>
              <a:gd name="connsiteX7863" fmla="*/ 922706 w 2439037"/>
              <a:gd name="connsiteY7863" fmla="*/ 2337178 h 4271829"/>
              <a:gd name="connsiteX7864" fmla="*/ 919658 w 2439037"/>
              <a:gd name="connsiteY7864" fmla="*/ 2323414 h 4271829"/>
              <a:gd name="connsiteX7865" fmla="*/ 913209 w 2439037"/>
              <a:gd name="connsiteY7865" fmla="*/ 2313508 h 4271829"/>
              <a:gd name="connsiteX7866" fmla="*/ 906370 w 2439037"/>
              <a:gd name="connsiteY7866" fmla="*/ 2312794 h 4271829"/>
              <a:gd name="connsiteX7867" fmla="*/ 877548 w 2439037"/>
              <a:gd name="connsiteY7867" fmla="*/ 2302136 h 4271829"/>
              <a:gd name="connsiteX7868" fmla="*/ 877548 w 2439037"/>
              <a:gd name="connsiteY7868" fmla="*/ 2301440 h 4271829"/>
              <a:gd name="connsiteX7869" fmla="*/ 898893 w 2439037"/>
              <a:gd name="connsiteY7869" fmla="*/ 2261397 h 4271829"/>
              <a:gd name="connsiteX7870" fmla="*/ 957272 w 2439037"/>
              <a:gd name="connsiteY7870" fmla="*/ 2342969 h 4271829"/>
              <a:gd name="connsiteX7871" fmla="*/ 955519 w 2439037"/>
              <a:gd name="connsiteY7871" fmla="*/ 2360238 h 4271829"/>
              <a:gd name="connsiteX7872" fmla="*/ 957872 w 2439037"/>
              <a:gd name="connsiteY7872" fmla="*/ 2363991 h 4271829"/>
              <a:gd name="connsiteX7873" fmla="*/ 958006 w 2439037"/>
              <a:gd name="connsiteY7873" fmla="*/ 2364038 h 4271829"/>
              <a:gd name="connsiteX7874" fmla="*/ 961873 w 2439037"/>
              <a:gd name="connsiteY7874" fmla="*/ 2361591 h 4271829"/>
              <a:gd name="connsiteX7875" fmla="*/ 961901 w 2439037"/>
              <a:gd name="connsiteY7875" fmla="*/ 2361543 h 4271829"/>
              <a:gd name="connsiteX7876" fmla="*/ 963720 w 2439037"/>
              <a:gd name="connsiteY7876" fmla="*/ 2343074 h 4271829"/>
              <a:gd name="connsiteX7877" fmla="*/ 1151811 w 2439037"/>
              <a:gd name="connsiteY7877" fmla="*/ 2419846 h 4271829"/>
              <a:gd name="connsiteX7878" fmla="*/ 1151811 w 2439037"/>
              <a:gd name="connsiteY7878" fmla="*/ 2449316 h 4271829"/>
              <a:gd name="connsiteX7879" fmla="*/ 1155039 w 2439037"/>
              <a:gd name="connsiteY7879" fmla="*/ 2452516 h 4271829"/>
              <a:gd name="connsiteX7880" fmla="*/ 1184491 w 2439037"/>
              <a:gd name="connsiteY7880" fmla="*/ 2452516 h 4271829"/>
              <a:gd name="connsiteX7881" fmla="*/ 1187748 w 2439037"/>
              <a:gd name="connsiteY7881" fmla="*/ 2449316 h 4271829"/>
              <a:gd name="connsiteX7882" fmla="*/ 1184491 w 2439037"/>
              <a:gd name="connsiteY7882" fmla="*/ 2446068 h 4271829"/>
              <a:gd name="connsiteX7883" fmla="*/ 1160021 w 2439037"/>
              <a:gd name="connsiteY7883" fmla="*/ 2446068 h 4271829"/>
              <a:gd name="connsiteX7884" fmla="*/ 1191444 w 2439037"/>
              <a:gd name="connsiteY7884" fmla="*/ 2387318 h 4271829"/>
              <a:gd name="connsiteX7885" fmla="*/ 1161774 w 2439037"/>
              <a:gd name="connsiteY7885" fmla="*/ 2356485 h 4271829"/>
              <a:gd name="connsiteX7886" fmla="*/ 1157621 w 2439037"/>
              <a:gd name="connsiteY7886" fmla="*/ 2358485 h 4271829"/>
              <a:gd name="connsiteX7887" fmla="*/ 1159640 w 2439037"/>
              <a:gd name="connsiteY7887" fmla="*/ 2362638 h 4271829"/>
              <a:gd name="connsiteX7888" fmla="*/ 1184796 w 2439037"/>
              <a:gd name="connsiteY7888" fmla="*/ 2414188 h 4271829"/>
              <a:gd name="connsiteX7889" fmla="*/ 1158268 w 2439037"/>
              <a:gd name="connsiteY7889" fmla="*/ 2439800 h 4271829"/>
              <a:gd name="connsiteX7890" fmla="*/ 1158268 w 2439037"/>
              <a:gd name="connsiteY7890" fmla="*/ 2419846 h 4271829"/>
              <a:gd name="connsiteX7891" fmla="*/ 1155039 w 2439037"/>
              <a:gd name="connsiteY7891" fmla="*/ 2416588 h 4271829"/>
              <a:gd name="connsiteX7892" fmla="*/ 1151811 w 2439037"/>
              <a:gd name="connsiteY7892" fmla="*/ 2419636 h 4271829"/>
              <a:gd name="connsiteX7893" fmla="*/ 1151811 w 2439037"/>
              <a:gd name="connsiteY7893" fmla="*/ 2419846 h 4271829"/>
              <a:gd name="connsiteX7894" fmla="*/ 1092955 w 2439037"/>
              <a:gd name="connsiteY7894" fmla="*/ 2400081 h 4271829"/>
              <a:gd name="connsiteX7895" fmla="*/ 1124645 w 2439037"/>
              <a:gd name="connsiteY7895" fmla="*/ 2447725 h 4271829"/>
              <a:gd name="connsiteX7896" fmla="*/ 1125664 w 2439037"/>
              <a:gd name="connsiteY7896" fmla="*/ 2447725 h 4271829"/>
              <a:gd name="connsiteX7897" fmla="*/ 1128846 w 2439037"/>
              <a:gd name="connsiteY7897" fmla="*/ 2444468 h 4271829"/>
              <a:gd name="connsiteX7898" fmla="*/ 1126664 w 2439037"/>
              <a:gd name="connsiteY7898" fmla="*/ 2441458 h 4271829"/>
              <a:gd name="connsiteX7899" fmla="*/ 1101424 w 2439037"/>
              <a:gd name="connsiteY7899" fmla="*/ 2389966 h 4271829"/>
              <a:gd name="connsiteX7900" fmla="*/ 1128141 w 2439037"/>
              <a:gd name="connsiteY7900" fmla="*/ 2364239 h 4271829"/>
              <a:gd name="connsiteX7901" fmla="*/ 1128141 w 2439037"/>
              <a:gd name="connsiteY7901" fmla="*/ 2384251 h 4271829"/>
              <a:gd name="connsiteX7902" fmla="*/ 1131398 w 2439037"/>
              <a:gd name="connsiteY7902" fmla="*/ 2387518 h 4271829"/>
              <a:gd name="connsiteX7903" fmla="*/ 1134618 w 2439037"/>
              <a:gd name="connsiteY7903" fmla="*/ 2384251 h 4271829"/>
              <a:gd name="connsiteX7904" fmla="*/ 1134618 w 2439037"/>
              <a:gd name="connsiteY7904" fmla="*/ 2354790 h 4271829"/>
              <a:gd name="connsiteX7905" fmla="*/ 1131741 w 2439037"/>
              <a:gd name="connsiteY7905" fmla="*/ 2351789 h 4271829"/>
              <a:gd name="connsiteX7906" fmla="*/ 1102290 w 2439037"/>
              <a:gd name="connsiteY7906" fmla="*/ 2351789 h 4271829"/>
              <a:gd name="connsiteX7907" fmla="*/ 1099071 w 2439037"/>
              <a:gd name="connsiteY7907" fmla="*/ 2354990 h 4271829"/>
              <a:gd name="connsiteX7908" fmla="*/ 1102290 w 2439037"/>
              <a:gd name="connsiteY7908" fmla="*/ 2358228 h 4271829"/>
              <a:gd name="connsiteX7909" fmla="*/ 1126760 w 2439037"/>
              <a:gd name="connsiteY7909" fmla="*/ 2358228 h 4271829"/>
              <a:gd name="connsiteX7910" fmla="*/ 1093337 w 2439037"/>
              <a:gd name="connsiteY7910" fmla="*/ 2400081 h 4271829"/>
              <a:gd name="connsiteX7911" fmla="*/ 1028672 w 2439037"/>
              <a:gd name="connsiteY7911" fmla="*/ 2307689 h 4271829"/>
              <a:gd name="connsiteX7912" fmla="*/ 1073744 w 2439037"/>
              <a:gd name="connsiteY7912" fmla="*/ 2334121 h 4271829"/>
              <a:gd name="connsiteX7913" fmla="*/ 1074296 w 2439037"/>
              <a:gd name="connsiteY7913" fmla="*/ 2334121 h 4271829"/>
              <a:gd name="connsiteX7914" fmla="*/ 1077173 w 2439037"/>
              <a:gd name="connsiteY7914" fmla="*/ 2337178 h 4271829"/>
              <a:gd name="connsiteX7915" fmla="*/ 1073848 w 2439037"/>
              <a:gd name="connsiteY7915" fmla="*/ 2349170 h 4271829"/>
              <a:gd name="connsiteX7916" fmla="*/ 1063685 w 2439037"/>
              <a:gd name="connsiteY7916" fmla="*/ 2364791 h 4271829"/>
              <a:gd name="connsiteX7917" fmla="*/ 1054455 w 2439037"/>
              <a:gd name="connsiteY7917" fmla="*/ 2366896 h 4271829"/>
              <a:gd name="connsiteX7918" fmla="*/ 1052598 w 2439037"/>
              <a:gd name="connsiteY7918" fmla="*/ 2367991 h 4271829"/>
              <a:gd name="connsiteX7919" fmla="*/ 1035405 w 2439037"/>
              <a:gd name="connsiteY7919" fmla="*/ 2388965 h 4271829"/>
              <a:gd name="connsiteX7920" fmla="*/ 1029033 w 2439037"/>
              <a:gd name="connsiteY7920" fmla="*/ 2307441 h 4271829"/>
              <a:gd name="connsiteX7921" fmla="*/ 1199455 w 2439037"/>
              <a:gd name="connsiteY7921" fmla="*/ 2342531 h 4271829"/>
              <a:gd name="connsiteX7922" fmla="*/ 1138333 w 2439037"/>
              <a:gd name="connsiteY7922" fmla="*/ 2255406 h 4271829"/>
              <a:gd name="connsiteX7923" fmla="*/ 1133427 w 2439037"/>
              <a:gd name="connsiteY7923" fmla="*/ 2253739 h 4271829"/>
              <a:gd name="connsiteX7924" fmla="*/ 1106824 w 2439037"/>
              <a:gd name="connsiteY7924" fmla="*/ 2249891 h 4271829"/>
              <a:gd name="connsiteX7925" fmla="*/ 1025357 w 2439037"/>
              <a:gd name="connsiteY7925" fmla="*/ 2298535 h 4271829"/>
              <a:gd name="connsiteX7926" fmla="*/ 1022404 w 2439037"/>
              <a:gd name="connsiteY7926" fmla="*/ 2304288 h 4271829"/>
              <a:gd name="connsiteX7927" fmla="*/ 1030319 w 2439037"/>
              <a:gd name="connsiteY7927" fmla="*/ 2394719 h 4271829"/>
              <a:gd name="connsiteX7928" fmla="*/ 1032910 w 2439037"/>
              <a:gd name="connsiteY7928" fmla="*/ 2398319 h 4271829"/>
              <a:gd name="connsiteX7929" fmla="*/ 1032910 w 2439037"/>
              <a:gd name="connsiteY7929" fmla="*/ 2398767 h 4271829"/>
              <a:gd name="connsiteX7930" fmla="*/ 1079916 w 2439037"/>
              <a:gd name="connsiteY7930" fmla="*/ 2431295 h 4271829"/>
              <a:gd name="connsiteX7931" fmla="*/ 1080859 w 2439037"/>
              <a:gd name="connsiteY7931" fmla="*/ 2431295 h 4271829"/>
              <a:gd name="connsiteX7932" fmla="*/ 1084002 w 2439037"/>
              <a:gd name="connsiteY7932" fmla="*/ 2429009 h 4271829"/>
              <a:gd name="connsiteX7933" fmla="*/ 1081773 w 2439037"/>
              <a:gd name="connsiteY7933" fmla="*/ 2424999 h 4271829"/>
              <a:gd name="connsiteX7934" fmla="*/ 1037920 w 2439037"/>
              <a:gd name="connsiteY7934" fmla="*/ 2394614 h 4271829"/>
              <a:gd name="connsiteX7935" fmla="*/ 1055455 w 2439037"/>
              <a:gd name="connsiteY7935" fmla="*/ 2373106 h 4271829"/>
              <a:gd name="connsiteX7936" fmla="*/ 1065162 w 2439037"/>
              <a:gd name="connsiteY7936" fmla="*/ 2370944 h 4271829"/>
              <a:gd name="connsiteX7937" fmla="*/ 1066429 w 2439037"/>
              <a:gd name="connsiteY7937" fmla="*/ 2370392 h 4271829"/>
              <a:gd name="connsiteX7938" fmla="*/ 1078268 w 2439037"/>
              <a:gd name="connsiteY7938" fmla="*/ 2352589 h 4271829"/>
              <a:gd name="connsiteX7939" fmla="*/ 1082154 w 2439037"/>
              <a:gd name="connsiteY7939" fmla="*/ 2334968 h 4271829"/>
              <a:gd name="connsiteX7940" fmla="*/ 1075772 w 2439037"/>
              <a:gd name="connsiteY7940" fmla="*/ 2328215 h 4271829"/>
              <a:gd name="connsiteX7941" fmla="*/ 1030510 w 2439037"/>
              <a:gd name="connsiteY7941" fmla="*/ 2301688 h 4271829"/>
              <a:gd name="connsiteX7942" fmla="*/ 1127131 w 2439037"/>
              <a:gd name="connsiteY7942" fmla="*/ 2259406 h 4271829"/>
              <a:gd name="connsiteX7943" fmla="*/ 1107177 w 2439037"/>
              <a:gd name="connsiteY7943" fmla="*/ 2303650 h 4271829"/>
              <a:gd name="connsiteX7944" fmla="*/ 1143105 w 2439037"/>
              <a:gd name="connsiteY7944" fmla="*/ 2319347 h 4271829"/>
              <a:gd name="connsiteX7945" fmla="*/ 1143952 w 2439037"/>
              <a:gd name="connsiteY7945" fmla="*/ 2319347 h 4271829"/>
              <a:gd name="connsiteX7946" fmla="*/ 1146153 w 2439037"/>
              <a:gd name="connsiteY7946" fmla="*/ 2319347 h 4271829"/>
              <a:gd name="connsiteX7947" fmla="*/ 1149305 w 2439037"/>
              <a:gd name="connsiteY7947" fmla="*/ 2324862 h 4271829"/>
              <a:gd name="connsiteX7948" fmla="*/ 1152154 w 2439037"/>
              <a:gd name="connsiteY7948" fmla="*/ 2337921 h 4271829"/>
              <a:gd name="connsiteX7949" fmla="*/ 1155420 w 2439037"/>
              <a:gd name="connsiteY7949" fmla="*/ 2340769 h 4271829"/>
              <a:gd name="connsiteX7950" fmla="*/ 1158268 w 2439037"/>
              <a:gd name="connsiteY7950" fmla="*/ 2337178 h 4271829"/>
              <a:gd name="connsiteX7951" fmla="*/ 1155211 w 2439037"/>
              <a:gd name="connsiteY7951" fmla="*/ 2323414 h 4271829"/>
              <a:gd name="connsiteX7952" fmla="*/ 1148763 w 2439037"/>
              <a:gd name="connsiteY7952" fmla="*/ 2313508 h 4271829"/>
              <a:gd name="connsiteX7953" fmla="*/ 1141905 w 2439037"/>
              <a:gd name="connsiteY7953" fmla="*/ 2312794 h 4271829"/>
              <a:gd name="connsiteX7954" fmla="*/ 1113111 w 2439037"/>
              <a:gd name="connsiteY7954" fmla="*/ 2302136 h 4271829"/>
              <a:gd name="connsiteX7955" fmla="*/ 1113111 w 2439037"/>
              <a:gd name="connsiteY7955" fmla="*/ 2301440 h 4271829"/>
              <a:gd name="connsiteX7956" fmla="*/ 1134456 w 2439037"/>
              <a:gd name="connsiteY7956" fmla="*/ 2261397 h 4271829"/>
              <a:gd name="connsiteX7957" fmla="*/ 1192825 w 2439037"/>
              <a:gd name="connsiteY7957" fmla="*/ 2342969 h 4271829"/>
              <a:gd name="connsiteX7958" fmla="*/ 1191044 w 2439037"/>
              <a:gd name="connsiteY7958" fmla="*/ 2360238 h 4271829"/>
              <a:gd name="connsiteX7959" fmla="*/ 1193416 w 2439037"/>
              <a:gd name="connsiteY7959" fmla="*/ 2363991 h 4271829"/>
              <a:gd name="connsiteX7960" fmla="*/ 1193549 w 2439037"/>
              <a:gd name="connsiteY7960" fmla="*/ 2364038 h 4271829"/>
              <a:gd name="connsiteX7961" fmla="*/ 1197426 w 2439037"/>
              <a:gd name="connsiteY7961" fmla="*/ 2361591 h 4271829"/>
              <a:gd name="connsiteX7962" fmla="*/ 1197426 w 2439037"/>
              <a:gd name="connsiteY7962" fmla="*/ 2361543 h 4271829"/>
              <a:gd name="connsiteX7963" fmla="*/ 1199283 w 2439037"/>
              <a:gd name="connsiteY7963" fmla="*/ 2343074 h 4271829"/>
              <a:gd name="connsiteX7964" fmla="*/ 1387440 w 2439037"/>
              <a:gd name="connsiteY7964" fmla="*/ 2419846 h 4271829"/>
              <a:gd name="connsiteX7965" fmla="*/ 1387440 w 2439037"/>
              <a:gd name="connsiteY7965" fmla="*/ 2449316 h 4271829"/>
              <a:gd name="connsiteX7966" fmla="*/ 1390669 w 2439037"/>
              <a:gd name="connsiteY7966" fmla="*/ 2452516 h 4271829"/>
              <a:gd name="connsiteX7967" fmla="*/ 1420149 w 2439037"/>
              <a:gd name="connsiteY7967" fmla="*/ 2452516 h 4271829"/>
              <a:gd name="connsiteX7968" fmla="*/ 1423378 w 2439037"/>
              <a:gd name="connsiteY7968" fmla="*/ 2449316 h 4271829"/>
              <a:gd name="connsiteX7969" fmla="*/ 1420149 w 2439037"/>
              <a:gd name="connsiteY7969" fmla="*/ 2446068 h 4271829"/>
              <a:gd name="connsiteX7970" fmla="*/ 1395650 w 2439037"/>
              <a:gd name="connsiteY7970" fmla="*/ 2446068 h 4271829"/>
              <a:gd name="connsiteX7971" fmla="*/ 1427073 w 2439037"/>
              <a:gd name="connsiteY7971" fmla="*/ 2387318 h 4271829"/>
              <a:gd name="connsiteX7972" fmla="*/ 1397422 w 2439037"/>
              <a:gd name="connsiteY7972" fmla="*/ 2356485 h 4271829"/>
              <a:gd name="connsiteX7973" fmla="*/ 1393345 w 2439037"/>
              <a:gd name="connsiteY7973" fmla="*/ 2358485 h 4271829"/>
              <a:gd name="connsiteX7974" fmla="*/ 1395374 w 2439037"/>
              <a:gd name="connsiteY7974" fmla="*/ 2362638 h 4271829"/>
              <a:gd name="connsiteX7975" fmla="*/ 1420434 w 2439037"/>
              <a:gd name="connsiteY7975" fmla="*/ 2414235 h 4271829"/>
              <a:gd name="connsiteX7976" fmla="*/ 1393888 w 2439037"/>
              <a:gd name="connsiteY7976" fmla="*/ 2439800 h 4271829"/>
              <a:gd name="connsiteX7977" fmla="*/ 1393888 w 2439037"/>
              <a:gd name="connsiteY7977" fmla="*/ 2419846 h 4271829"/>
              <a:gd name="connsiteX7978" fmla="*/ 1390879 w 2439037"/>
              <a:gd name="connsiteY7978" fmla="*/ 2416388 h 4271829"/>
              <a:gd name="connsiteX7979" fmla="*/ 1390393 w 2439037"/>
              <a:gd name="connsiteY7979" fmla="*/ 2416436 h 4271829"/>
              <a:gd name="connsiteX7980" fmla="*/ 1387154 w 2439037"/>
              <a:gd name="connsiteY7980" fmla="*/ 2419445 h 4271829"/>
              <a:gd name="connsiteX7981" fmla="*/ 1387154 w 2439037"/>
              <a:gd name="connsiteY7981" fmla="*/ 2419636 h 4271829"/>
              <a:gd name="connsiteX7982" fmla="*/ 1328309 w 2439037"/>
              <a:gd name="connsiteY7982" fmla="*/ 2399881 h 4271829"/>
              <a:gd name="connsiteX7983" fmla="*/ 1359989 w 2439037"/>
              <a:gd name="connsiteY7983" fmla="*/ 2447563 h 4271829"/>
              <a:gd name="connsiteX7984" fmla="*/ 1361027 w 2439037"/>
              <a:gd name="connsiteY7984" fmla="*/ 2447563 h 4271829"/>
              <a:gd name="connsiteX7985" fmla="*/ 1364066 w 2439037"/>
              <a:gd name="connsiteY7985" fmla="*/ 2445315 h 4271829"/>
              <a:gd name="connsiteX7986" fmla="*/ 1362227 w 2439037"/>
              <a:gd name="connsiteY7986" fmla="*/ 2441315 h 4271829"/>
              <a:gd name="connsiteX7987" fmla="*/ 1362113 w 2439037"/>
              <a:gd name="connsiteY7987" fmla="*/ 2441267 h 4271829"/>
              <a:gd name="connsiteX7988" fmla="*/ 1336872 w 2439037"/>
              <a:gd name="connsiteY7988" fmla="*/ 2389766 h 4271829"/>
              <a:gd name="connsiteX7989" fmla="*/ 1363599 w 2439037"/>
              <a:gd name="connsiteY7989" fmla="*/ 2364038 h 4271829"/>
              <a:gd name="connsiteX7990" fmla="*/ 1363599 w 2439037"/>
              <a:gd name="connsiteY7990" fmla="*/ 2384117 h 4271829"/>
              <a:gd name="connsiteX7991" fmla="*/ 1366838 w 2439037"/>
              <a:gd name="connsiteY7991" fmla="*/ 2387318 h 4271829"/>
              <a:gd name="connsiteX7992" fmla="*/ 1370066 w 2439037"/>
              <a:gd name="connsiteY7992" fmla="*/ 2384117 h 4271829"/>
              <a:gd name="connsiteX7993" fmla="*/ 1370066 w 2439037"/>
              <a:gd name="connsiteY7993" fmla="*/ 2354637 h 4271829"/>
              <a:gd name="connsiteX7994" fmla="*/ 1366838 w 2439037"/>
              <a:gd name="connsiteY7994" fmla="*/ 2351389 h 4271829"/>
              <a:gd name="connsiteX7995" fmla="*/ 1337377 w 2439037"/>
              <a:gd name="connsiteY7995" fmla="*/ 2351389 h 4271829"/>
              <a:gd name="connsiteX7996" fmla="*/ 1334148 w 2439037"/>
              <a:gd name="connsiteY7996" fmla="*/ 2354637 h 4271829"/>
              <a:gd name="connsiteX7997" fmla="*/ 1337377 w 2439037"/>
              <a:gd name="connsiteY7997" fmla="*/ 2357838 h 4271829"/>
              <a:gd name="connsiteX7998" fmla="*/ 1361770 w 2439037"/>
              <a:gd name="connsiteY7998" fmla="*/ 2357838 h 4271829"/>
              <a:gd name="connsiteX7999" fmla="*/ 1328309 w 2439037"/>
              <a:gd name="connsiteY7999" fmla="*/ 2399681 h 4271829"/>
              <a:gd name="connsiteX8000" fmla="*/ 1263653 w 2439037"/>
              <a:gd name="connsiteY8000" fmla="*/ 2307346 h 4271829"/>
              <a:gd name="connsiteX8001" fmla="*/ 1308649 w 2439037"/>
              <a:gd name="connsiteY8001" fmla="*/ 2333778 h 4271829"/>
              <a:gd name="connsiteX8002" fmla="*/ 1309202 w 2439037"/>
              <a:gd name="connsiteY8002" fmla="*/ 2333778 h 4271829"/>
              <a:gd name="connsiteX8003" fmla="*/ 1312050 w 2439037"/>
              <a:gd name="connsiteY8003" fmla="*/ 2336778 h 4271829"/>
              <a:gd name="connsiteX8004" fmla="*/ 1308754 w 2439037"/>
              <a:gd name="connsiteY8004" fmla="*/ 2348770 h 4271829"/>
              <a:gd name="connsiteX8005" fmla="*/ 1298581 w 2439037"/>
              <a:gd name="connsiteY8005" fmla="*/ 2364391 h 4271829"/>
              <a:gd name="connsiteX8006" fmla="*/ 1289332 w 2439037"/>
              <a:gd name="connsiteY8006" fmla="*/ 2366553 h 4271829"/>
              <a:gd name="connsiteX8007" fmla="*/ 1287475 w 2439037"/>
              <a:gd name="connsiteY8007" fmla="*/ 2367639 h 4271829"/>
              <a:gd name="connsiteX8008" fmla="*/ 1270321 w 2439037"/>
              <a:gd name="connsiteY8008" fmla="*/ 2389527 h 4271829"/>
              <a:gd name="connsiteX8009" fmla="*/ 1263939 w 2439037"/>
              <a:gd name="connsiteY8009" fmla="*/ 2307993 h 4271829"/>
              <a:gd name="connsiteX8010" fmla="*/ 1435103 w 2439037"/>
              <a:gd name="connsiteY8010" fmla="*/ 2342531 h 4271829"/>
              <a:gd name="connsiteX8011" fmla="*/ 1374048 w 2439037"/>
              <a:gd name="connsiteY8011" fmla="*/ 2255406 h 4271829"/>
              <a:gd name="connsiteX8012" fmla="*/ 1369152 w 2439037"/>
              <a:gd name="connsiteY8012" fmla="*/ 2253739 h 4271829"/>
              <a:gd name="connsiteX8013" fmla="*/ 1342463 w 2439037"/>
              <a:gd name="connsiteY8013" fmla="*/ 2249891 h 4271829"/>
              <a:gd name="connsiteX8014" fmla="*/ 1260986 w 2439037"/>
              <a:gd name="connsiteY8014" fmla="*/ 2298535 h 4271829"/>
              <a:gd name="connsiteX8015" fmla="*/ 1258119 w 2439037"/>
              <a:gd name="connsiteY8015" fmla="*/ 2304288 h 4271829"/>
              <a:gd name="connsiteX8016" fmla="*/ 1265968 w 2439037"/>
              <a:gd name="connsiteY8016" fmla="*/ 2394719 h 4271829"/>
              <a:gd name="connsiteX8017" fmla="*/ 1268568 w 2439037"/>
              <a:gd name="connsiteY8017" fmla="*/ 2398319 h 4271829"/>
              <a:gd name="connsiteX8018" fmla="*/ 1268568 w 2439037"/>
              <a:gd name="connsiteY8018" fmla="*/ 2398767 h 4271829"/>
              <a:gd name="connsiteX8019" fmla="*/ 1315583 w 2439037"/>
              <a:gd name="connsiteY8019" fmla="*/ 2431295 h 4271829"/>
              <a:gd name="connsiteX8020" fmla="*/ 1316498 w 2439037"/>
              <a:gd name="connsiteY8020" fmla="*/ 2431295 h 4271829"/>
              <a:gd name="connsiteX8021" fmla="*/ 1319622 w 2439037"/>
              <a:gd name="connsiteY8021" fmla="*/ 2429009 h 4271829"/>
              <a:gd name="connsiteX8022" fmla="*/ 1317555 w 2439037"/>
              <a:gd name="connsiteY8022" fmla="*/ 2425046 h 4271829"/>
              <a:gd name="connsiteX8023" fmla="*/ 1317431 w 2439037"/>
              <a:gd name="connsiteY8023" fmla="*/ 2424999 h 4271829"/>
              <a:gd name="connsiteX8024" fmla="*/ 1273530 w 2439037"/>
              <a:gd name="connsiteY8024" fmla="*/ 2394614 h 4271829"/>
              <a:gd name="connsiteX8025" fmla="*/ 1291190 w 2439037"/>
              <a:gd name="connsiteY8025" fmla="*/ 2373106 h 4271829"/>
              <a:gd name="connsiteX8026" fmla="*/ 1300420 w 2439037"/>
              <a:gd name="connsiteY8026" fmla="*/ 2370944 h 4271829"/>
              <a:gd name="connsiteX8027" fmla="*/ 1301705 w 2439037"/>
              <a:gd name="connsiteY8027" fmla="*/ 2370392 h 4271829"/>
              <a:gd name="connsiteX8028" fmla="*/ 1313555 w 2439037"/>
              <a:gd name="connsiteY8028" fmla="*/ 2352589 h 4271829"/>
              <a:gd name="connsiteX8029" fmla="*/ 1317431 w 2439037"/>
              <a:gd name="connsiteY8029" fmla="*/ 2334968 h 4271829"/>
              <a:gd name="connsiteX8030" fmla="*/ 1311059 w 2439037"/>
              <a:gd name="connsiteY8030" fmla="*/ 2328215 h 4271829"/>
              <a:gd name="connsiteX8031" fmla="*/ 1265787 w 2439037"/>
              <a:gd name="connsiteY8031" fmla="*/ 2301688 h 4271829"/>
              <a:gd name="connsiteX8032" fmla="*/ 1362694 w 2439037"/>
              <a:gd name="connsiteY8032" fmla="*/ 2259406 h 4271829"/>
              <a:gd name="connsiteX8033" fmla="*/ 1342720 w 2439037"/>
              <a:gd name="connsiteY8033" fmla="*/ 2303650 h 4271829"/>
              <a:gd name="connsiteX8034" fmla="*/ 1378753 w 2439037"/>
              <a:gd name="connsiteY8034" fmla="*/ 2319347 h 4271829"/>
              <a:gd name="connsiteX8035" fmla="*/ 1379487 w 2439037"/>
              <a:gd name="connsiteY8035" fmla="*/ 2319347 h 4271829"/>
              <a:gd name="connsiteX8036" fmla="*/ 1381716 w 2439037"/>
              <a:gd name="connsiteY8036" fmla="*/ 2319347 h 4271829"/>
              <a:gd name="connsiteX8037" fmla="*/ 1384945 w 2439037"/>
              <a:gd name="connsiteY8037" fmla="*/ 2324862 h 4271829"/>
              <a:gd name="connsiteX8038" fmla="*/ 1387726 w 2439037"/>
              <a:gd name="connsiteY8038" fmla="*/ 2337921 h 4271829"/>
              <a:gd name="connsiteX8039" fmla="*/ 1390945 w 2439037"/>
              <a:gd name="connsiteY8039" fmla="*/ 2340769 h 4271829"/>
              <a:gd name="connsiteX8040" fmla="*/ 1393812 w 2439037"/>
              <a:gd name="connsiteY8040" fmla="*/ 2337178 h 4271829"/>
              <a:gd name="connsiteX8041" fmla="*/ 1390850 w 2439037"/>
              <a:gd name="connsiteY8041" fmla="*/ 2323414 h 4271829"/>
              <a:gd name="connsiteX8042" fmla="*/ 1384287 w 2439037"/>
              <a:gd name="connsiteY8042" fmla="*/ 2313508 h 4271829"/>
              <a:gd name="connsiteX8043" fmla="*/ 1377467 w 2439037"/>
              <a:gd name="connsiteY8043" fmla="*/ 2312794 h 4271829"/>
              <a:gd name="connsiteX8044" fmla="*/ 1348626 w 2439037"/>
              <a:gd name="connsiteY8044" fmla="*/ 2302136 h 4271829"/>
              <a:gd name="connsiteX8045" fmla="*/ 1348626 w 2439037"/>
              <a:gd name="connsiteY8045" fmla="*/ 2301440 h 4271829"/>
              <a:gd name="connsiteX8046" fmla="*/ 1370066 w 2439037"/>
              <a:gd name="connsiteY8046" fmla="*/ 2261397 h 4271829"/>
              <a:gd name="connsiteX8047" fmla="*/ 1428340 w 2439037"/>
              <a:gd name="connsiteY8047" fmla="*/ 2342969 h 4271829"/>
              <a:gd name="connsiteX8048" fmla="*/ 1426597 w 2439037"/>
              <a:gd name="connsiteY8048" fmla="*/ 2360238 h 4271829"/>
              <a:gd name="connsiteX8049" fmla="*/ 1429169 w 2439037"/>
              <a:gd name="connsiteY8049" fmla="*/ 2364038 h 4271829"/>
              <a:gd name="connsiteX8050" fmla="*/ 1432960 w 2439037"/>
              <a:gd name="connsiteY8050" fmla="*/ 2361686 h 4271829"/>
              <a:gd name="connsiteX8051" fmla="*/ 1432989 w 2439037"/>
              <a:gd name="connsiteY8051" fmla="*/ 2361543 h 4271829"/>
              <a:gd name="connsiteX8052" fmla="*/ 1434836 w 2439037"/>
              <a:gd name="connsiteY8052" fmla="*/ 2343074 h 4271829"/>
              <a:gd name="connsiteX8053" fmla="*/ 1623079 w 2439037"/>
              <a:gd name="connsiteY8053" fmla="*/ 2419846 h 4271829"/>
              <a:gd name="connsiteX8054" fmla="*/ 1623079 w 2439037"/>
              <a:gd name="connsiteY8054" fmla="*/ 2449316 h 4271829"/>
              <a:gd name="connsiteX8055" fmla="*/ 1626308 w 2439037"/>
              <a:gd name="connsiteY8055" fmla="*/ 2452516 h 4271829"/>
              <a:gd name="connsiteX8056" fmla="*/ 1655769 w 2439037"/>
              <a:gd name="connsiteY8056" fmla="*/ 2452516 h 4271829"/>
              <a:gd name="connsiteX8057" fmla="*/ 1658998 w 2439037"/>
              <a:gd name="connsiteY8057" fmla="*/ 2449316 h 4271829"/>
              <a:gd name="connsiteX8058" fmla="*/ 1655769 w 2439037"/>
              <a:gd name="connsiteY8058" fmla="*/ 2446068 h 4271829"/>
              <a:gd name="connsiteX8059" fmla="*/ 1631299 w 2439037"/>
              <a:gd name="connsiteY8059" fmla="*/ 2446068 h 4271829"/>
              <a:gd name="connsiteX8060" fmla="*/ 1662713 w 2439037"/>
              <a:gd name="connsiteY8060" fmla="*/ 2387318 h 4271829"/>
              <a:gd name="connsiteX8061" fmla="*/ 1633061 w 2439037"/>
              <a:gd name="connsiteY8061" fmla="*/ 2356485 h 4271829"/>
              <a:gd name="connsiteX8062" fmla="*/ 1628984 w 2439037"/>
              <a:gd name="connsiteY8062" fmla="*/ 2358485 h 4271829"/>
              <a:gd name="connsiteX8063" fmla="*/ 1631032 w 2439037"/>
              <a:gd name="connsiteY8063" fmla="*/ 2362638 h 4271829"/>
              <a:gd name="connsiteX8064" fmla="*/ 1656407 w 2439037"/>
              <a:gd name="connsiteY8064" fmla="*/ 2413940 h 4271829"/>
              <a:gd name="connsiteX8065" fmla="*/ 1629547 w 2439037"/>
              <a:gd name="connsiteY8065" fmla="*/ 2439800 h 4271829"/>
              <a:gd name="connsiteX8066" fmla="*/ 1629547 w 2439037"/>
              <a:gd name="connsiteY8066" fmla="*/ 2419846 h 4271829"/>
              <a:gd name="connsiteX8067" fmla="*/ 1626308 w 2439037"/>
              <a:gd name="connsiteY8067" fmla="*/ 2416588 h 4271829"/>
              <a:gd name="connsiteX8068" fmla="*/ 1623079 w 2439037"/>
              <a:gd name="connsiteY8068" fmla="*/ 2419636 h 4271829"/>
              <a:gd name="connsiteX8069" fmla="*/ 1623079 w 2439037"/>
              <a:gd name="connsiteY8069" fmla="*/ 2419846 h 4271829"/>
              <a:gd name="connsiteX8070" fmla="*/ 1564243 w 2439037"/>
              <a:gd name="connsiteY8070" fmla="*/ 2400081 h 4271829"/>
              <a:gd name="connsiteX8071" fmla="*/ 1595914 w 2439037"/>
              <a:gd name="connsiteY8071" fmla="*/ 2447725 h 4271829"/>
              <a:gd name="connsiteX8072" fmla="*/ 1596933 w 2439037"/>
              <a:gd name="connsiteY8072" fmla="*/ 2447725 h 4271829"/>
              <a:gd name="connsiteX8073" fmla="*/ 1599972 w 2439037"/>
              <a:gd name="connsiteY8073" fmla="*/ 2445515 h 4271829"/>
              <a:gd name="connsiteX8074" fmla="*/ 1598133 w 2439037"/>
              <a:gd name="connsiteY8074" fmla="*/ 2441458 h 4271829"/>
              <a:gd name="connsiteX8075" fmla="*/ 1598057 w 2439037"/>
              <a:gd name="connsiteY8075" fmla="*/ 2441458 h 4271829"/>
              <a:gd name="connsiteX8076" fmla="*/ 1572777 w 2439037"/>
              <a:gd name="connsiteY8076" fmla="*/ 2389966 h 4271829"/>
              <a:gd name="connsiteX8077" fmla="*/ 1599523 w 2439037"/>
              <a:gd name="connsiteY8077" fmla="*/ 2364239 h 4271829"/>
              <a:gd name="connsiteX8078" fmla="*/ 1599523 w 2439037"/>
              <a:gd name="connsiteY8078" fmla="*/ 2384251 h 4271829"/>
              <a:gd name="connsiteX8079" fmla="*/ 1602743 w 2439037"/>
              <a:gd name="connsiteY8079" fmla="*/ 2387518 h 4271829"/>
              <a:gd name="connsiteX8080" fmla="*/ 1605982 w 2439037"/>
              <a:gd name="connsiteY8080" fmla="*/ 2384251 h 4271829"/>
              <a:gd name="connsiteX8081" fmla="*/ 1605982 w 2439037"/>
              <a:gd name="connsiteY8081" fmla="*/ 2354790 h 4271829"/>
              <a:gd name="connsiteX8082" fmla="*/ 1602857 w 2439037"/>
              <a:gd name="connsiteY8082" fmla="*/ 2351789 h 4271829"/>
              <a:gd name="connsiteX8083" fmla="*/ 1573273 w 2439037"/>
              <a:gd name="connsiteY8083" fmla="*/ 2351789 h 4271829"/>
              <a:gd name="connsiteX8084" fmla="*/ 1570044 w 2439037"/>
              <a:gd name="connsiteY8084" fmla="*/ 2354990 h 4271829"/>
              <a:gd name="connsiteX8085" fmla="*/ 1573273 w 2439037"/>
              <a:gd name="connsiteY8085" fmla="*/ 2358228 h 4271829"/>
              <a:gd name="connsiteX8086" fmla="*/ 1597676 w 2439037"/>
              <a:gd name="connsiteY8086" fmla="*/ 2358228 h 4271829"/>
              <a:gd name="connsiteX8087" fmla="*/ 1564243 w 2439037"/>
              <a:gd name="connsiteY8087" fmla="*/ 2400081 h 4271829"/>
              <a:gd name="connsiteX8088" fmla="*/ 1499568 w 2439037"/>
              <a:gd name="connsiteY8088" fmla="*/ 2307689 h 4271829"/>
              <a:gd name="connsiteX8089" fmla="*/ 1544555 w 2439037"/>
              <a:gd name="connsiteY8089" fmla="*/ 2334121 h 4271829"/>
              <a:gd name="connsiteX8090" fmla="*/ 1545098 w 2439037"/>
              <a:gd name="connsiteY8090" fmla="*/ 2334121 h 4271829"/>
              <a:gd name="connsiteX8091" fmla="*/ 1547974 w 2439037"/>
              <a:gd name="connsiteY8091" fmla="*/ 2337178 h 4271829"/>
              <a:gd name="connsiteX8092" fmla="*/ 1544650 w 2439037"/>
              <a:gd name="connsiteY8092" fmla="*/ 2349170 h 4271829"/>
              <a:gd name="connsiteX8093" fmla="*/ 1534601 w 2439037"/>
              <a:gd name="connsiteY8093" fmla="*/ 2364791 h 4271829"/>
              <a:gd name="connsiteX8094" fmla="*/ 1524876 w 2439037"/>
              <a:gd name="connsiteY8094" fmla="*/ 2366896 h 4271829"/>
              <a:gd name="connsiteX8095" fmla="*/ 1523038 w 2439037"/>
              <a:gd name="connsiteY8095" fmla="*/ 2367991 h 4271829"/>
              <a:gd name="connsiteX8096" fmla="*/ 1505950 w 2439037"/>
              <a:gd name="connsiteY8096" fmla="*/ 2388965 h 4271829"/>
              <a:gd name="connsiteX8097" fmla="*/ 1499568 w 2439037"/>
              <a:gd name="connsiteY8097" fmla="*/ 2307441 h 4271829"/>
              <a:gd name="connsiteX8098" fmla="*/ 1670742 w 2439037"/>
              <a:gd name="connsiteY8098" fmla="*/ 2342531 h 4271829"/>
              <a:gd name="connsiteX8099" fmla="*/ 1609687 w 2439037"/>
              <a:gd name="connsiteY8099" fmla="*/ 2255406 h 4271829"/>
              <a:gd name="connsiteX8100" fmla="*/ 1604781 w 2439037"/>
              <a:gd name="connsiteY8100" fmla="*/ 2253739 h 4271829"/>
              <a:gd name="connsiteX8101" fmla="*/ 1578083 w 2439037"/>
              <a:gd name="connsiteY8101" fmla="*/ 2249891 h 4271829"/>
              <a:gd name="connsiteX8102" fmla="*/ 1496606 w 2439037"/>
              <a:gd name="connsiteY8102" fmla="*/ 2298535 h 4271829"/>
              <a:gd name="connsiteX8103" fmla="*/ 1493768 w 2439037"/>
              <a:gd name="connsiteY8103" fmla="*/ 2304288 h 4271829"/>
              <a:gd name="connsiteX8104" fmla="*/ 1501616 w 2439037"/>
              <a:gd name="connsiteY8104" fmla="*/ 2394719 h 4271829"/>
              <a:gd name="connsiteX8105" fmla="*/ 1504188 w 2439037"/>
              <a:gd name="connsiteY8105" fmla="*/ 2398319 h 4271829"/>
              <a:gd name="connsiteX8106" fmla="*/ 1504188 w 2439037"/>
              <a:gd name="connsiteY8106" fmla="*/ 2398767 h 4271829"/>
              <a:gd name="connsiteX8107" fmla="*/ 1551308 w 2439037"/>
              <a:gd name="connsiteY8107" fmla="*/ 2431295 h 4271829"/>
              <a:gd name="connsiteX8108" fmla="*/ 1552232 w 2439037"/>
              <a:gd name="connsiteY8108" fmla="*/ 2431295 h 4271829"/>
              <a:gd name="connsiteX8109" fmla="*/ 1555309 w 2439037"/>
              <a:gd name="connsiteY8109" fmla="*/ 2427894 h 4271829"/>
              <a:gd name="connsiteX8110" fmla="*/ 1553166 w 2439037"/>
              <a:gd name="connsiteY8110" fmla="*/ 2424999 h 4271829"/>
              <a:gd name="connsiteX8111" fmla="*/ 1509179 w 2439037"/>
              <a:gd name="connsiteY8111" fmla="*/ 2394614 h 4271829"/>
              <a:gd name="connsiteX8112" fmla="*/ 1526838 w 2439037"/>
              <a:gd name="connsiteY8112" fmla="*/ 2373106 h 4271829"/>
              <a:gd name="connsiteX8113" fmla="*/ 1536068 w 2439037"/>
              <a:gd name="connsiteY8113" fmla="*/ 2370944 h 4271829"/>
              <a:gd name="connsiteX8114" fmla="*/ 1537354 w 2439037"/>
              <a:gd name="connsiteY8114" fmla="*/ 2370392 h 4271829"/>
              <a:gd name="connsiteX8115" fmla="*/ 1549289 w 2439037"/>
              <a:gd name="connsiteY8115" fmla="*/ 2352589 h 4271829"/>
              <a:gd name="connsiteX8116" fmla="*/ 1553051 w 2439037"/>
              <a:gd name="connsiteY8116" fmla="*/ 2334968 h 4271829"/>
              <a:gd name="connsiteX8117" fmla="*/ 1546774 w 2439037"/>
              <a:gd name="connsiteY8117" fmla="*/ 2328215 h 4271829"/>
              <a:gd name="connsiteX8118" fmla="*/ 1501511 w 2439037"/>
              <a:gd name="connsiteY8118" fmla="*/ 2301688 h 4271829"/>
              <a:gd name="connsiteX8119" fmla="*/ 1598409 w 2439037"/>
              <a:gd name="connsiteY8119" fmla="*/ 2259406 h 4271829"/>
              <a:gd name="connsiteX8120" fmla="*/ 1578454 w 2439037"/>
              <a:gd name="connsiteY8120" fmla="*/ 2303650 h 4271829"/>
              <a:gd name="connsiteX8121" fmla="*/ 1614478 w 2439037"/>
              <a:gd name="connsiteY8121" fmla="*/ 2319347 h 4271829"/>
              <a:gd name="connsiteX8122" fmla="*/ 1615221 w 2439037"/>
              <a:gd name="connsiteY8122" fmla="*/ 2319347 h 4271829"/>
              <a:gd name="connsiteX8123" fmla="*/ 1617545 w 2439037"/>
              <a:gd name="connsiteY8123" fmla="*/ 2319347 h 4271829"/>
              <a:gd name="connsiteX8124" fmla="*/ 1620678 w 2439037"/>
              <a:gd name="connsiteY8124" fmla="*/ 2324862 h 4271829"/>
              <a:gd name="connsiteX8125" fmla="*/ 1623450 w 2439037"/>
              <a:gd name="connsiteY8125" fmla="*/ 2337921 h 4271829"/>
              <a:gd name="connsiteX8126" fmla="*/ 1626679 w 2439037"/>
              <a:gd name="connsiteY8126" fmla="*/ 2340769 h 4271829"/>
              <a:gd name="connsiteX8127" fmla="*/ 1629547 w 2439037"/>
              <a:gd name="connsiteY8127" fmla="*/ 2337178 h 4271829"/>
              <a:gd name="connsiteX8128" fmla="*/ 1626575 w 2439037"/>
              <a:gd name="connsiteY8128" fmla="*/ 2323414 h 4271829"/>
              <a:gd name="connsiteX8129" fmla="*/ 1620117 w 2439037"/>
              <a:gd name="connsiteY8129" fmla="*/ 2313508 h 4271829"/>
              <a:gd name="connsiteX8130" fmla="*/ 1613192 w 2439037"/>
              <a:gd name="connsiteY8130" fmla="*/ 2312794 h 4271829"/>
              <a:gd name="connsiteX8131" fmla="*/ 1584360 w 2439037"/>
              <a:gd name="connsiteY8131" fmla="*/ 2302136 h 4271829"/>
              <a:gd name="connsiteX8132" fmla="*/ 1584360 w 2439037"/>
              <a:gd name="connsiteY8132" fmla="*/ 2301440 h 4271829"/>
              <a:gd name="connsiteX8133" fmla="*/ 1605801 w 2439037"/>
              <a:gd name="connsiteY8133" fmla="*/ 2261397 h 4271829"/>
              <a:gd name="connsiteX8134" fmla="*/ 1664075 w 2439037"/>
              <a:gd name="connsiteY8134" fmla="*/ 2342969 h 4271829"/>
              <a:gd name="connsiteX8135" fmla="*/ 1662332 w 2439037"/>
              <a:gd name="connsiteY8135" fmla="*/ 2360238 h 4271829"/>
              <a:gd name="connsiteX8136" fmla="*/ 1664903 w 2439037"/>
              <a:gd name="connsiteY8136" fmla="*/ 2364038 h 4271829"/>
              <a:gd name="connsiteX8137" fmla="*/ 1668694 w 2439037"/>
              <a:gd name="connsiteY8137" fmla="*/ 2361686 h 4271829"/>
              <a:gd name="connsiteX8138" fmla="*/ 1668723 w 2439037"/>
              <a:gd name="connsiteY8138" fmla="*/ 2361543 h 4271829"/>
              <a:gd name="connsiteX8139" fmla="*/ 1670561 w 2439037"/>
              <a:gd name="connsiteY8139" fmla="*/ 2343074 h 4271829"/>
              <a:gd name="connsiteX8140" fmla="*/ 1858699 w 2439037"/>
              <a:gd name="connsiteY8140" fmla="*/ 2419846 h 4271829"/>
              <a:gd name="connsiteX8141" fmla="*/ 1858699 w 2439037"/>
              <a:gd name="connsiteY8141" fmla="*/ 2449316 h 4271829"/>
              <a:gd name="connsiteX8142" fmla="*/ 1861947 w 2439037"/>
              <a:gd name="connsiteY8142" fmla="*/ 2452516 h 4271829"/>
              <a:gd name="connsiteX8143" fmla="*/ 1891417 w 2439037"/>
              <a:gd name="connsiteY8143" fmla="*/ 2452516 h 4271829"/>
              <a:gd name="connsiteX8144" fmla="*/ 1894656 w 2439037"/>
              <a:gd name="connsiteY8144" fmla="*/ 2449316 h 4271829"/>
              <a:gd name="connsiteX8145" fmla="*/ 1891417 w 2439037"/>
              <a:gd name="connsiteY8145" fmla="*/ 2446068 h 4271829"/>
              <a:gd name="connsiteX8146" fmla="*/ 1866929 w 2439037"/>
              <a:gd name="connsiteY8146" fmla="*/ 2446068 h 4271829"/>
              <a:gd name="connsiteX8147" fmla="*/ 1898704 w 2439037"/>
              <a:gd name="connsiteY8147" fmla="*/ 2387661 h 4271829"/>
              <a:gd name="connsiteX8148" fmla="*/ 1868795 w 2439037"/>
              <a:gd name="connsiteY8148" fmla="*/ 2356485 h 4271829"/>
              <a:gd name="connsiteX8149" fmla="*/ 1864633 w 2439037"/>
              <a:gd name="connsiteY8149" fmla="*/ 2358485 h 4271829"/>
              <a:gd name="connsiteX8150" fmla="*/ 1866652 w 2439037"/>
              <a:gd name="connsiteY8150" fmla="*/ 2362638 h 4271829"/>
              <a:gd name="connsiteX8151" fmla="*/ 1892027 w 2439037"/>
              <a:gd name="connsiteY8151" fmla="*/ 2413940 h 4271829"/>
              <a:gd name="connsiteX8152" fmla="*/ 1865186 w 2439037"/>
              <a:gd name="connsiteY8152" fmla="*/ 2439800 h 4271829"/>
              <a:gd name="connsiteX8153" fmla="*/ 1865186 w 2439037"/>
              <a:gd name="connsiteY8153" fmla="*/ 2419846 h 4271829"/>
              <a:gd name="connsiteX8154" fmla="*/ 1861947 w 2439037"/>
              <a:gd name="connsiteY8154" fmla="*/ 2416588 h 4271829"/>
              <a:gd name="connsiteX8155" fmla="*/ 1858699 w 2439037"/>
              <a:gd name="connsiteY8155" fmla="*/ 2419788 h 4271829"/>
              <a:gd name="connsiteX8156" fmla="*/ 1858699 w 2439037"/>
              <a:gd name="connsiteY8156" fmla="*/ 2419846 h 4271829"/>
              <a:gd name="connsiteX8157" fmla="*/ 1799873 w 2439037"/>
              <a:gd name="connsiteY8157" fmla="*/ 2400081 h 4271829"/>
              <a:gd name="connsiteX8158" fmla="*/ 1831553 w 2439037"/>
              <a:gd name="connsiteY8158" fmla="*/ 2447725 h 4271829"/>
              <a:gd name="connsiteX8159" fmla="*/ 1832657 w 2439037"/>
              <a:gd name="connsiteY8159" fmla="*/ 2447725 h 4271829"/>
              <a:gd name="connsiteX8160" fmla="*/ 1835839 w 2439037"/>
              <a:gd name="connsiteY8160" fmla="*/ 2444468 h 4271829"/>
              <a:gd name="connsiteX8161" fmla="*/ 1833677 w 2439037"/>
              <a:gd name="connsiteY8161" fmla="*/ 2441458 h 4271829"/>
              <a:gd name="connsiteX8162" fmla="*/ 1808407 w 2439037"/>
              <a:gd name="connsiteY8162" fmla="*/ 2389966 h 4271829"/>
              <a:gd name="connsiteX8163" fmla="*/ 1835153 w 2439037"/>
              <a:gd name="connsiteY8163" fmla="*/ 2364239 h 4271829"/>
              <a:gd name="connsiteX8164" fmla="*/ 1835153 w 2439037"/>
              <a:gd name="connsiteY8164" fmla="*/ 2384251 h 4271829"/>
              <a:gd name="connsiteX8165" fmla="*/ 1838382 w 2439037"/>
              <a:gd name="connsiteY8165" fmla="*/ 2387518 h 4271829"/>
              <a:gd name="connsiteX8166" fmla="*/ 1841611 w 2439037"/>
              <a:gd name="connsiteY8166" fmla="*/ 2384308 h 4271829"/>
              <a:gd name="connsiteX8167" fmla="*/ 1841611 w 2439037"/>
              <a:gd name="connsiteY8167" fmla="*/ 2384251 h 4271829"/>
              <a:gd name="connsiteX8168" fmla="*/ 1841611 w 2439037"/>
              <a:gd name="connsiteY8168" fmla="*/ 2354790 h 4271829"/>
              <a:gd name="connsiteX8169" fmla="*/ 1838382 w 2439037"/>
              <a:gd name="connsiteY8169" fmla="*/ 2351589 h 4271829"/>
              <a:gd name="connsiteX8170" fmla="*/ 1808931 w 2439037"/>
              <a:gd name="connsiteY8170" fmla="*/ 2351589 h 4271829"/>
              <a:gd name="connsiteX8171" fmla="*/ 1805683 w 2439037"/>
              <a:gd name="connsiteY8171" fmla="*/ 2354790 h 4271829"/>
              <a:gd name="connsiteX8172" fmla="*/ 1808931 w 2439037"/>
              <a:gd name="connsiteY8172" fmla="*/ 2358038 h 4271829"/>
              <a:gd name="connsiteX8173" fmla="*/ 1833772 w 2439037"/>
              <a:gd name="connsiteY8173" fmla="*/ 2358038 h 4271829"/>
              <a:gd name="connsiteX8174" fmla="*/ 1800244 w 2439037"/>
              <a:gd name="connsiteY8174" fmla="*/ 2399881 h 4271829"/>
              <a:gd name="connsiteX8175" fmla="*/ 1735560 w 2439037"/>
              <a:gd name="connsiteY8175" fmla="*/ 2307489 h 4271829"/>
              <a:gd name="connsiteX8176" fmla="*/ 1780661 w 2439037"/>
              <a:gd name="connsiteY8176" fmla="*/ 2333911 h 4271829"/>
              <a:gd name="connsiteX8177" fmla="*/ 1781118 w 2439037"/>
              <a:gd name="connsiteY8177" fmla="*/ 2333911 h 4271829"/>
              <a:gd name="connsiteX8178" fmla="*/ 1783985 w 2439037"/>
              <a:gd name="connsiteY8178" fmla="*/ 2336978 h 4271829"/>
              <a:gd name="connsiteX8179" fmla="*/ 1780661 w 2439037"/>
              <a:gd name="connsiteY8179" fmla="*/ 2348970 h 4271829"/>
              <a:gd name="connsiteX8180" fmla="*/ 1770593 w 2439037"/>
              <a:gd name="connsiteY8180" fmla="*/ 2364591 h 4271829"/>
              <a:gd name="connsiteX8181" fmla="*/ 1761344 w 2439037"/>
              <a:gd name="connsiteY8181" fmla="*/ 2366753 h 4271829"/>
              <a:gd name="connsiteX8182" fmla="*/ 1759515 w 2439037"/>
              <a:gd name="connsiteY8182" fmla="*/ 2367849 h 4271829"/>
              <a:gd name="connsiteX8183" fmla="*/ 1741408 w 2439037"/>
              <a:gd name="connsiteY8183" fmla="*/ 2389527 h 4271829"/>
              <a:gd name="connsiteX8184" fmla="*/ 1727635 w 2439037"/>
              <a:gd name="connsiteY8184" fmla="*/ 2343369 h 4271829"/>
              <a:gd name="connsiteX8185" fmla="*/ 1735026 w 2439037"/>
              <a:gd name="connsiteY8185" fmla="*/ 2308441 h 4271829"/>
              <a:gd name="connsiteX8186" fmla="*/ 1906362 w 2439037"/>
              <a:gd name="connsiteY8186" fmla="*/ 2342531 h 4271829"/>
              <a:gd name="connsiteX8187" fmla="*/ 1845316 w 2439037"/>
              <a:gd name="connsiteY8187" fmla="*/ 2255406 h 4271829"/>
              <a:gd name="connsiteX8188" fmla="*/ 1840401 w 2439037"/>
              <a:gd name="connsiteY8188" fmla="*/ 2253739 h 4271829"/>
              <a:gd name="connsiteX8189" fmla="*/ 1813807 w 2439037"/>
              <a:gd name="connsiteY8189" fmla="*/ 2249891 h 4271829"/>
              <a:gd name="connsiteX8190" fmla="*/ 1732273 w 2439037"/>
              <a:gd name="connsiteY8190" fmla="*/ 2298535 h 4271829"/>
              <a:gd name="connsiteX8191" fmla="*/ 1729388 w 2439037"/>
              <a:gd name="connsiteY8191" fmla="*/ 2304288 h 4271829"/>
              <a:gd name="connsiteX8192" fmla="*/ 1737246 w 2439037"/>
              <a:gd name="connsiteY8192" fmla="*/ 2394719 h 4271829"/>
              <a:gd name="connsiteX8193" fmla="*/ 1739922 w 2439037"/>
              <a:gd name="connsiteY8193" fmla="*/ 2398319 h 4271829"/>
              <a:gd name="connsiteX8194" fmla="*/ 1739922 w 2439037"/>
              <a:gd name="connsiteY8194" fmla="*/ 2398767 h 4271829"/>
              <a:gd name="connsiteX8195" fmla="*/ 1787042 w 2439037"/>
              <a:gd name="connsiteY8195" fmla="*/ 2431295 h 4271829"/>
              <a:gd name="connsiteX8196" fmla="*/ 1787967 w 2439037"/>
              <a:gd name="connsiteY8196" fmla="*/ 2431295 h 4271829"/>
              <a:gd name="connsiteX8197" fmla="*/ 1791052 w 2439037"/>
              <a:gd name="connsiteY8197" fmla="*/ 2427894 h 4271829"/>
              <a:gd name="connsiteX8198" fmla="*/ 1788890 w 2439037"/>
              <a:gd name="connsiteY8198" fmla="*/ 2424999 h 4271829"/>
              <a:gd name="connsiteX8199" fmla="*/ 1745009 w 2439037"/>
              <a:gd name="connsiteY8199" fmla="*/ 2394614 h 4271829"/>
              <a:gd name="connsiteX8200" fmla="*/ 1762534 w 2439037"/>
              <a:gd name="connsiteY8200" fmla="*/ 2373106 h 4271829"/>
              <a:gd name="connsiteX8201" fmla="*/ 1772250 w 2439037"/>
              <a:gd name="connsiteY8201" fmla="*/ 2370944 h 4271829"/>
              <a:gd name="connsiteX8202" fmla="*/ 1773450 w 2439037"/>
              <a:gd name="connsiteY8202" fmla="*/ 2370392 h 4271829"/>
              <a:gd name="connsiteX8203" fmla="*/ 1785356 w 2439037"/>
              <a:gd name="connsiteY8203" fmla="*/ 2352589 h 4271829"/>
              <a:gd name="connsiteX8204" fmla="*/ 1789243 w 2439037"/>
              <a:gd name="connsiteY8204" fmla="*/ 2334968 h 4271829"/>
              <a:gd name="connsiteX8205" fmla="*/ 1782880 w 2439037"/>
              <a:gd name="connsiteY8205" fmla="*/ 2328215 h 4271829"/>
              <a:gd name="connsiteX8206" fmla="*/ 1737617 w 2439037"/>
              <a:gd name="connsiteY8206" fmla="*/ 2301688 h 4271829"/>
              <a:gd name="connsiteX8207" fmla="*/ 1833772 w 2439037"/>
              <a:gd name="connsiteY8207" fmla="*/ 2259406 h 4271829"/>
              <a:gd name="connsiteX8208" fmla="*/ 1813807 w 2439037"/>
              <a:gd name="connsiteY8208" fmla="*/ 2303650 h 4271829"/>
              <a:gd name="connsiteX8209" fmla="*/ 1849841 w 2439037"/>
              <a:gd name="connsiteY8209" fmla="*/ 2319347 h 4271829"/>
              <a:gd name="connsiteX8210" fmla="*/ 1850593 w 2439037"/>
              <a:gd name="connsiteY8210" fmla="*/ 2319347 h 4271829"/>
              <a:gd name="connsiteX8211" fmla="*/ 1852908 w 2439037"/>
              <a:gd name="connsiteY8211" fmla="*/ 2319347 h 4271829"/>
              <a:gd name="connsiteX8212" fmla="*/ 1856032 w 2439037"/>
              <a:gd name="connsiteY8212" fmla="*/ 2324862 h 4271829"/>
              <a:gd name="connsiteX8213" fmla="*/ 1858909 w 2439037"/>
              <a:gd name="connsiteY8213" fmla="*/ 2337921 h 4271829"/>
              <a:gd name="connsiteX8214" fmla="*/ 1862033 w 2439037"/>
              <a:gd name="connsiteY8214" fmla="*/ 2340769 h 4271829"/>
              <a:gd name="connsiteX8215" fmla="*/ 1864909 w 2439037"/>
              <a:gd name="connsiteY8215" fmla="*/ 2337178 h 4271829"/>
              <a:gd name="connsiteX8216" fmla="*/ 1861947 w 2439037"/>
              <a:gd name="connsiteY8216" fmla="*/ 2323414 h 4271829"/>
              <a:gd name="connsiteX8217" fmla="*/ 1855470 w 2439037"/>
              <a:gd name="connsiteY8217" fmla="*/ 2313508 h 4271829"/>
              <a:gd name="connsiteX8218" fmla="*/ 1848545 w 2439037"/>
              <a:gd name="connsiteY8218" fmla="*/ 2312794 h 4271829"/>
              <a:gd name="connsiteX8219" fmla="*/ 1819818 w 2439037"/>
              <a:gd name="connsiteY8219" fmla="*/ 2302136 h 4271829"/>
              <a:gd name="connsiteX8220" fmla="*/ 1819818 w 2439037"/>
              <a:gd name="connsiteY8220" fmla="*/ 2301440 h 4271829"/>
              <a:gd name="connsiteX8221" fmla="*/ 1841259 w 2439037"/>
              <a:gd name="connsiteY8221" fmla="*/ 2261397 h 4271829"/>
              <a:gd name="connsiteX8222" fmla="*/ 1899532 w 2439037"/>
              <a:gd name="connsiteY8222" fmla="*/ 2342969 h 4271829"/>
              <a:gd name="connsiteX8223" fmla="*/ 1897885 w 2439037"/>
              <a:gd name="connsiteY8223" fmla="*/ 2360238 h 4271829"/>
              <a:gd name="connsiteX8224" fmla="*/ 1900866 w 2439037"/>
              <a:gd name="connsiteY8224" fmla="*/ 2363743 h 4271829"/>
              <a:gd name="connsiteX8225" fmla="*/ 1904162 w 2439037"/>
              <a:gd name="connsiteY8225" fmla="*/ 2361543 h 4271829"/>
              <a:gd name="connsiteX8226" fmla="*/ 1906009 w 2439037"/>
              <a:gd name="connsiteY8226" fmla="*/ 2343074 h 4271829"/>
              <a:gd name="connsiteX8227" fmla="*/ 2094357 w 2439037"/>
              <a:gd name="connsiteY8227" fmla="*/ 2419846 h 4271829"/>
              <a:gd name="connsiteX8228" fmla="*/ 2094357 w 2439037"/>
              <a:gd name="connsiteY8228" fmla="*/ 2449316 h 4271829"/>
              <a:gd name="connsiteX8229" fmla="*/ 2097586 w 2439037"/>
              <a:gd name="connsiteY8229" fmla="*/ 2452516 h 4271829"/>
              <a:gd name="connsiteX8230" fmla="*/ 2127066 w 2439037"/>
              <a:gd name="connsiteY8230" fmla="*/ 2452516 h 4271829"/>
              <a:gd name="connsiteX8231" fmla="*/ 2130285 w 2439037"/>
              <a:gd name="connsiteY8231" fmla="*/ 2449316 h 4271829"/>
              <a:gd name="connsiteX8232" fmla="*/ 2127228 w 2439037"/>
              <a:gd name="connsiteY8232" fmla="*/ 2446068 h 4271829"/>
              <a:gd name="connsiteX8233" fmla="*/ 2127066 w 2439037"/>
              <a:gd name="connsiteY8233" fmla="*/ 2446068 h 4271829"/>
              <a:gd name="connsiteX8234" fmla="*/ 2102568 w 2439037"/>
              <a:gd name="connsiteY8234" fmla="*/ 2446068 h 4271829"/>
              <a:gd name="connsiteX8235" fmla="*/ 2134362 w 2439037"/>
              <a:gd name="connsiteY8235" fmla="*/ 2387661 h 4271829"/>
              <a:gd name="connsiteX8236" fmla="*/ 2104415 w 2439037"/>
              <a:gd name="connsiteY8236" fmla="*/ 2356485 h 4271829"/>
              <a:gd name="connsiteX8237" fmla="*/ 2100253 w 2439037"/>
              <a:gd name="connsiteY8237" fmla="*/ 2358485 h 4271829"/>
              <a:gd name="connsiteX8238" fmla="*/ 2102292 w 2439037"/>
              <a:gd name="connsiteY8238" fmla="*/ 2362638 h 4271829"/>
              <a:gd name="connsiteX8239" fmla="*/ 2127685 w 2439037"/>
              <a:gd name="connsiteY8239" fmla="*/ 2413940 h 4271829"/>
              <a:gd name="connsiteX8240" fmla="*/ 2100815 w 2439037"/>
              <a:gd name="connsiteY8240" fmla="*/ 2439800 h 4271829"/>
              <a:gd name="connsiteX8241" fmla="*/ 2100815 w 2439037"/>
              <a:gd name="connsiteY8241" fmla="*/ 2419846 h 4271829"/>
              <a:gd name="connsiteX8242" fmla="*/ 2097758 w 2439037"/>
              <a:gd name="connsiteY8242" fmla="*/ 2416588 h 4271829"/>
              <a:gd name="connsiteX8243" fmla="*/ 2097586 w 2439037"/>
              <a:gd name="connsiteY8243" fmla="*/ 2416588 h 4271829"/>
              <a:gd name="connsiteX8244" fmla="*/ 2094357 w 2439037"/>
              <a:gd name="connsiteY8244" fmla="*/ 2419846 h 4271829"/>
              <a:gd name="connsiteX8245" fmla="*/ 2035511 w 2439037"/>
              <a:gd name="connsiteY8245" fmla="*/ 2400081 h 4271829"/>
              <a:gd name="connsiteX8246" fmla="*/ 2067182 w 2439037"/>
              <a:gd name="connsiteY8246" fmla="*/ 2447725 h 4271829"/>
              <a:gd name="connsiteX8247" fmla="*/ 2068306 w 2439037"/>
              <a:gd name="connsiteY8247" fmla="*/ 2447725 h 4271829"/>
              <a:gd name="connsiteX8248" fmla="*/ 2071459 w 2439037"/>
              <a:gd name="connsiteY8248" fmla="*/ 2444468 h 4271829"/>
              <a:gd name="connsiteX8249" fmla="*/ 2069296 w 2439037"/>
              <a:gd name="connsiteY8249" fmla="*/ 2441458 h 4271829"/>
              <a:gd name="connsiteX8250" fmla="*/ 2044036 w 2439037"/>
              <a:gd name="connsiteY8250" fmla="*/ 2389966 h 4271829"/>
              <a:gd name="connsiteX8251" fmla="*/ 2070782 w 2439037"/>
              <a:gd name="connsiteY8251" fmla="*/ 2364239 h 4271829"/>
              <a:gd name="connsiteX8252" fmla="*/ 2070782 w 2439037"/>
              <a:gd name="connsiteY8252" fmla="*/ 2384251 h 4271829"/>
              <a:gd name="connsiteX8253" fmla="*/ 2074011 w 2439037"/>
              <a:gd name="connsiteY8253" fmla="*/ 2387518 h 4271829"/>
              <a:gd name="connsiteX8254" fmla="*/ 2077269 w 2439037"/>
              <a:gd name="connsiteY8254" fmla="*/ 2384308 h 4271829"/>
              <a:gd name="connsiteX8255" fmla="*/ 2077269 w 2439037"/>
              <a:gd name="connsiteY8255" fmla="*/ 2384251 h 4271829"/>
              <a:gd name="connsiteX8256" fmla="*/ 2077269 w 2439037"/>
              <a:gd name="connsiteY8256" fmla="*/ 2354790 h 4271829"/>
              <a:gd name="connsiteX8257" fmla="*/ 2073935 w 2439037"/>
              <a:gd name="connsiteY8257" fmla="*/ 2351789 h 4271829"/>
              <a:gd name="connsiteX8258" fmla="*/ 2044465 w 2439037"/>
              <a:gd name="connsiteY8258" fmla="*/ 2351789 h 4271829"/>
              <a:gd name="connsiteX8259" fmla="*/ 2041236 w 2439037"/>
              <a:gd name="connsiteY8259" fmla="*/ 2354990 h 4271829"/>
              <a:gd name="connsiteX8260" fmla="*/ 2044465 w 2439037"/>
              <a:gd name="connsiteY8260" fmla="*/ 2358228 h 4271829"/>
              <a:gd name="connsiteX8261" fmla="*/ 2068963 w 2439037"/>
              <a:gd name="connsiteY8261" fmla="*/ 2358228 h 4271829"/>
              <a:gd name="connsiteX8262" fmla="*/ 2035426 w 2439037"/>
              <a:gd name="connsiteY8262" fmla="*/ 2400081 h 4271829"/>
              <a:gd name="connsiteX8263" fmla="*/ 1970751 w 2439037"/>
              <a:gd name="connsiteY8263" fmla="*/ 2307689 h 4271829"/>
              <a:gd name="connsiteX8264" fmla="*/ 2015842 w 2439037"/>
              <a:gd name="connsiteY8264" fmla="*/ 2334121 h 4271829"/>
              <a:gd name="connsiteX8265" fmla="*/ 2016385 w 2439037"/>
              <a:gd name="connsiteY8265" fmla="*/ 2334121 h 4271829"/>
              <a:gd name="connsiteX8266" fmla="*/ 2019166 w 2439037"/>
              <a:gd name="connsiteY8266" fmla="*/ 2337178 h 4271829"/>
              <a:gd name="connsiteX8267" fmla="*/ 2015842 w 2439037"/>
              <a:gd name="connsiteY8267" fmla="*/ 2349170 h 4271829"/>
              <a:gd name="connsiteX8268" fmla="*/ 2005756 w 2439037"/>
              <a:gd name="connsiteY8268" fmla="*/ 2364791 h 4271829"/>
              <a:gd name="connsiteX8269" fmla="*/ 1996068 w 2439037"/>
              <a:gd name="connsiteY8269" fmla="*/ 2366896 h 4271829"/>
              <a:gd name="connsiteX8270" fmla="*/ 1994325 w 2439037"/>
              <a:gd name="connsiteY8270" fmla="*/ 2367991 h 4271829"/>
              <a:gd name="connsiteX8271" fmla="*/ 1977133 w 2439037"/>
              <a:gd name="connsiteY8271" fmla="*/ 2388965 h 4271829"/>
              <a:gd name="connsiteX8272" fmla="*/ 1963369 w 2439037"/>
              <a:gd name="connsiteY8272" fmla="*/ 2342769 h 4271829"/>
              <a:gd name="connsiteX8273" fmla="*/ 1970751 w 2439037"/>
              <a:gd name="connsiteY8273" fmla="*/ 2307889 h 4271829"/>
              <a:gd name="connsiteX8274" fmla="*/ 2142096 w 2439037"/>
              <a:gd name="connsiteY8274" fmla="*/ 2342531 h 4271829"/>
              <a:gd name="connsiteX8275" fmla="*/ 2080946 w 2439037"/>
              <a:gd name="connsiteY8275" fmla="*/ 2255406 h 4271829"/>
              <a:gd name="connsiteX8276" fmla="*/ 2076069 w 2439037"/>
              <a:gd name="connsiteY8276" fmla="*/ 2253739 h 4271829"/>
              <a:gd name="connsiteX8277" fmla="*/ 1967893 w 2439037"/>
              <a:gd name="connsiteY8277" fmla="*/ 2298535 h 4271829"/>
              <a:gd name="connsiteX8278" fmla="*/ 1965017 w 2439037"/>
              <a:gd name="connsiteY8278" fmla="*/ 2304288 h 4271829"/>
              <a:gd name="connsiteX8279" fmla="*/ 1972875 w 2439037"/>
              <a:gd name="connsiteY8279" fmla="*/ 2394719 h 4271829"/>
              <a:gd name="connsiteX8280" fmla="*/ 1975552 w 2439037"/>
              <a:gd name="connsiteY8280" fmla="*/ 2398319 h 4271829"/>
              <a:gd name="connsiteX8281" fmla="*/ 1975552 w 2439037"/>
              <a:gd name="connsiteY8281" fmla="*/ 2398767 h 4271829"/>
              <a:gd name="connsiteX8282" fmla="*/ 2022567 w 2439037"/>
              <a:gd name="connsiteY8282" fmla="*/ 2431295 h 4271829"/>
              <a:gd name="connsiteX8283" fmla="*/ 2023500 w 2439037"/>
              <a:gd name="connsiteY8283" fmla="*/ 2431295 h 4271829"/>
              <a:gd name="connsiteX8284" fmla="*/ 2026644 w 2439037"/>
              <a:gd name="connsiteY8284" fmla="*/ 2429009 h 4271829"/>
              <a:gd name="connsiteX8285" fmla="*/ 2024415 w 2439037"/>
              <a:gd name="connsiteY8285" fmla="*/ 2424999 h 4271829"/>
              <a:gd name="connsiteX8286" fmla="*/ 1980562 w 2439037"/>
              <a:gd name="connsiteY8286" fmla="*/ 2394614 h 4271829"/>
              <a:gd name="connsiteX8287" fmla="*/ 1998097 w 2439037"/>
              <a:gd name="connsiteY8287" fmla="*/ 2373106 h 4271829"/>
              <a:gd name="connsiteX8288" fmla="*/ 2007336 w 2439037"/>
              <a:gd name="connsiteY8288" fmla="*/ 2370944 h 4271829"/>
              <a:gd name="connsiteX8289" fmla="*/ 2008537 w 2439037"/>
              <a:gd name="connsiteY8289" fmla="*/ 2370392 h 4271829"/>
              <a:gd name="connsiteX8290" fmla="*/ 2020443 w 2439037"/>
              <a:gd name="connsiteY8290" fmla="*/ 2352589 h 4271829"/>
              <a:gd name="connsiteX8291" fmla="*/ 2024320 w 2439037"/>
              <a:gd name="connsiteY8291" fmla="*/ 2334968 h 4271829"/>
              <a:gd name="connsiteX8292" fmla="*/ 2017966 w 2439037"/>
              <a:gd name="connsiteY8292" fmla="*/ 2328215 h 4271829"/>
              <a:gd name="connsiteX8293" fmla="*/ 1972703 w 2439037"/>
              <a:gd name="connsiteY8293" fmla="*/ 2301688 h 4271829"/>
              <a:gd name="connsiteX8294" fmla="*/ 2069782 w 2439037"/>
              <a:gd name="connsiteY8294" fmla="*/ 2259406 h 4271829"/>
              <a:gd name="connsiteX8295" fmla="*/ 2049742 w 2439037"/>
              <a:gd name="connsiteY8295" fmla="*/ 2303650 h 4271829"/>
              <a:gd name="connsiteX8296" fmla="*/ 2085747 w 2439037"/>
              <a:gd name="connsiteY8296" fmla="*/ 2319347 h 4271829"/>
              <a:gd name="connsiteX8297" fmla="*/ 2086594 w 2439037"/>
              <a:gd name="connsiteY8297" fmla="*/ 2319347 h 4271829"/>
              <a:gd name="connsiteX8298" fmla="*/ 2088804 w 2439037"/>
              <a:gd name="connsiteY8298" fmla="*/ 2319347 h 4271829"/>
              <a:gd name="connsiteX8299" fmla="*/ 2091957 w 2439037"/>
              <a:gd name="connsiteY8299" fmla="*/ 2324862 h 4271829"/>
              <a:gd name="connsiteX8300" fmla="*/ 2094805 w 2439037"/>
              <a:gd name="connsiteY8300" fmla="*/ 2337921 h 4271829"/>
              <a:gd name="connsiteX8301" fmla="*/ 2098034 w 2439037"/>
              <a:gd name="connsiteY8301" fmla="*/ 2340769 h 4271829"/>
              <a:gd name="connsiteX8302" fmla="*/ 2100910 w 2439037"/>
              <a:gd name="connsiteY8302" fmla="*/ 2337216 h 4271829"/>
              <a:gd name="connsiteX8303" fmla="*/ 2100910 w 2439037"/>
              <a:gd name="connsiteY8303" fmla="*/ 2337178 h 4271829"/>
              <a:gd name="connsiteX8304" fmla="*/ 2097958 w 2439037"/>
              <a:gd name="connsiteY8304" fmla="*/ 2323414 h 4271829"/>
              <a:gd name="connsiteX8305" fmla="*/ 2091481 w 2439037"/>
              <a:gd name="connsiteY8305" fmla="*/ 2313508 h 4271829"/>
              <a:gd name="connsiteX8306" fmla="*/ 2084651 w 2439037"/>
              <a:gd name="connsiteY8306" fmla="*/ 2312794 h 4271829"/>
              <a:gd name="connsiteX8307" fmla="*/ 2055828 w 2439037"/>
              <a:gd name="connsiteY8307" fmla="*/ 2302136 h 4271829"/>
              <a:gd name="connsiteX8308" fmla="*/ 2055828 w 2439037"/>
              <a:gd name="connsiteY8308" fmla="*/ 2301440 h 4271829"/>
              <a:gd name="connsiteX8309" fmla="*/ 2077174 w 2439037"/>
              <a:gd name="connsiteY8309" fmla="*/ 2261397 h 4271829"/>
              <a:gd name="connsiteX8310" fmla="*/ 2135543 w 2439037"/>
              <a:gd name="connsiteY8310" fmla="*/ 2342969 h 4271829"/>
              <a:gd name="connsiteX8311" fmla="*/ 2133790 w 2439037"/>
              <a:gd name="connsiteY8311" fmla="*/ 2360238 h 4271829"/>
              <a:gd name="connsiteX8312" fmla="*/ 2136162 w 2439037"/>
              <a:gd name="connsiteY8312" fmla="*/ 2363991 h 4271829"/>
              <a:gd name="connsiteX8313" fmla="*/ 2136295 w 2439037"/>
              <a:gd name="connsiteY8313" fmla="*/ 2364038 h 4271829"/>
              <a:gd name="connsiteX8314" fmla="*/ 2140049 w 2439037"/>
              <a:gd name="connsiteY8314" fmla="*/ 2361686 h 4271829"/>
              <a:gd name="connsiteX8315" fmla="*/ 2140067 w 2439037"/>
              <a:gd name="connsiteY8315" fmla="*/ 2361543 h 4271829"/>
              <a:gd name="connsiteX8316" fmla="*/ 2142020 w 2439037"/>
              <a:gd name="connsiteY8316" fmla="*/ 2343074 h 4271829"/>
              <a:gd name="connsiteX8317" fmla="*/ 2329986 w 2439037"/>
              <a:gd name="connsiteY8317" fmla="*/ 2419846 h 4271829"/>
              <a:gd name="connsiteX8318" fmla="*/ 2329986 w 2439037"/>
              <a:gd name="connsiteY8318" fmla="*/ 2449316 h 4271829"/>
              <a:gd name="connsiteX8319" fmla="*/ 2333206 w 2439037"/>
              <a:gd name="connsiteY8319" fmla="*/ 2452516 h 4271829"/>
              <a:gd name="connsiteX8320" fmla="*/ 2362686 w 2439037"/>
              <a:gd name="connsiteY8320" fmla="*/ 2452516 h 4271829"/>
              <a:gd name="connsiteX8321" fmla="*/ 2365914 w 2439037"/>
              <a:gd name="connsiteY8321" fmla="*/ 2449316 h 4271829"/>
              <a:gd name="connsiteX8322" fmla="*/ 2362867 w 2439037"/>
              <a:gd name="connsiteY8322" fmla="*/ 2446068 h 4271829"/>
              <a:gd name="connsiteX8323" fmla="*/ 2362686 w 2439037"/>
              <a:gd name="connsiteY8323" fmla="*/ 2446068 h 4271829"/>
              <a:gd name="connsiteX8324" fmla="*/ 2338292 w 2439037"/>
              <a:gd name="connsiteY8324" fmla="*/ 2446068 h 4271829"/>
              <a:gd name="connsiteX8325" fmla="*/ 2369705 w 2439037"/>
              <a:gd name="connsiteY8325" fmla="*/ 2387318 h 4271829"/>
              <a:gd name="connsiteX8326" fmla="*/ 2340045 w 2439037"/>
              <a:gd name="connsiteY8326" fmla="*/ 2356485 h 4271829"/>
              <a:gd name="connsiteX8327" fmla="*/ 2335892 w 2439037"/>
              <a:gd name="connsiteY8327" fmla="*/ 2358485 h 4271829"/>
              <a:gd name="connsiteX8328" fmla="*/ 2337940 w 2439037"/>
              <a:gd name="connsiteY8328" fmla="*/ 2362638 h 4271829"/>
              <a:gd name="connsiteX8329" fmla="*/ 2363315 w 2439037"/>
              <a:gd name="connsiteY8329" fmla="*/ 2413940 h 4271829"/>
              <a:gd name="connsiteX8330" fmla="*/ 2336444 w 2439037"/>
              <a:gd name="connsiteY8330" fmla="*/ 2439800 h 4271829"/>
              <a:gd name="connsiteX8331" fmla="*/ 2336444 w 2439037"/>
              <a:gd name="connsiteY8331" fmla="*/ 2419846 h 4271829"/>
              <a:gd name="connsiteX8332" fmla="*/ 2333415 w 2439037"/>
              <a:gd name="connsiteY8332" fmla="*/ 2416588 h 4271829"/>
              <a:gd name="connsiteX8333" fmla="*/ 2333206 w 2439037"/>
              <a:gd name="connsiteY8333" fmla="*/ 2416588 h 4271829"/>
              <a:gd name="connsiteX8334" fmla="*/ 2329986 w 2439037"/>
              <a:gd name="connsiteY8334" fmla="*/ 2419846 h 4271829"/>
              <a:gd name="connsiteX8335" fmla="*/ 2271236 w 2439037"/>
              <a:gd name="connsiteY8335" fmla="*/ 2400081 h 4271829"/>
              <a:gd name="connsiteX8336" fmla="*/ 2302907 w 2439037"/>
              <a:gd name="connsiteY8336" fmla="*/ 2447725 h 4271829"/>
              <a:gd name="connsiteX8337" fmla="*/ 2303936 w 2439037"/>
              <a:gd name="connsiteY8337" fmla="*/ 2447725 h 4271829"/>
              <a:gd name="connsiteX8338" fmla="*/ 2306993 w 2439037"/>
              <a:gd name="connsiteY8338" fmla="*/ 2445515 h 4271829"/>
              <a:gd name="connsiteX8339" fmla="*/ 2305088 w 2439037"/>
              <a:gd name="connsiteY8339" fmla="*/ 2441515 h 4271829"/>
              <a:gd name="connsiteX8340" fmla="*/ 2304964 w 2439037"/>
              <a:gd name="connsiteY8340" fmla="*/ 2441458 h 4271829"/>
              <a:gd name="connsiteX8341" fmla="*/ 2279695 w 2439037"/>
              <a:gd name="connsiteY8341" fmla="*/ 2389966 h 4271829"/>
              <a:gd name="connsiteX8342" fmla="*/ 2306441 w 2439037"/>
              <a:gd name="connsiteY8342" fmla="*/ 2364239 h 4271829"/>
              <a:gd name="connsiteX8343" fmla="*/ 2306441 w 2439037"/>
              <a:gd name="connsiteY8343" fmla="*/ 2384251 h 4271829"/>
              <a:gd name="connsiteX8344" fmla="*/ 2309670 w 2439037"/>
              <a:gd name="connsiteY8344" fmla="*/ 2387518 h 4271829"/>
              <a:gd name="connsiteX8345" fmla="*/ 2312898 w 2439037"/>
              <a:gd name="connsiteY8345" fmla="*/ 2384251 h 4271829"/>
              <a:gd name="connsiteX8346" fmla="*/ 2312898 w 2439037"/>
              <a:gd name="connsiteY8346" fmla="*/ 2354790 h 4271829"/>
              <a:gd name="connsiteX8347" fmla="*/ 2309670 w 2439037"/>
              <a:gd name="connsiteY8347" fmla="*/ 2351589 h 4271829"/>
              <a:gd name="connsiteX8348" fmla="*/ 2280199 w 2439037"/>
              <a:gd name="connsiteY8348" fmla="*/ 2351589 h 4271829"/>
              <a:gd name="connsiteX8349" fmla="*/ 2276970 w 2439037"/>
              <a:gd name="connsiteY8349" fmla="*/ 2354790 h 4271829"/>
              <a:gd name="connsiteX8350" fmla="*/ 2280199 w 2439037"/>
              <a:gd name="connsiteY8350" fmla="*/ 2358038 h 4271829"/>
              <a:gd name="connsiteX8351" fmla="*/ 2304859 w 2439037"/>
              <a:gd name="connsiteY8351" fmla="*/ 2358038 h 4271829"/>
              <a:gd name="connsiteX8352" fmla="*/ 2271436 w 2439037"/>
              <a:gd name="connsiteY8352" fmla="*/ 2399881 h 4271829"/>
              <a:gd name="connsiteX8353" fmla="*/ 2206752 w 2439037"/>
              <a:gd name="connsiteY8353" fmla="*/ 2307489 h 4271829"/>
              <a:gd name="connsiteX8354" fmla="*/ 2251834 w 2439037"/>
              <a:gd name="connsiteY8354" fmla="*/ 2333911 h 4271829"/>
              <a:gd name="connsiteX8355" fmla="*/ 2252396 w 2439037"/>
              <a:gd name="connsiteY8355" fmla="*/ 2333911 h 4271829"/>
              <a:gd name="connsiteX8356" fmla="*/ 2255168 w 2439037"/>
              <a:gd name="connsiteY8356" fmla="*/ 2336978 h 4271829"/>
              <a:gd name="connsiteX8357" fmla="*/ 2251948 w 2439037"/>
              <a:gd name="connsiteY8357" fmla="*/ 2348970 h 4271829"/>
              <a:gd name="connsiteX8358" fmla="*/ 2241785 w 2439037"/>
              <a:gd name="connsiteY8358" fmla="*/ 2364591 h 4271829"/>
              <a:gd name="connsiteX8359" fmla="*/ 2232527 w 2439037"/>
              <a:gd name="connsiteY8359" fmla="*/ 2366753 h 4271829"/>
              <a:gd name="connsiteX8360" fmla="*/ 2230708 w 2439037"/>
              <a:gd name="connsiteY8360" fmla="*/ 2367849 h 4271829"/>
              <a:gd name="connsiteX8361" fmla="*/ 2212486 w 2439037"/>
              <a:gd name="connsiteY8361" fmla="*/ 2389527 h 4271829"/>
              <a:gd name="connsiteX8362" fmla="*/ 2206133 w 2439037"/>
              <a:gd name="connsiteY8362" fmla="*/ 2307993 h 4271829"/>
              <a:gd name="connsiteX8363" fmla="*/ 2377754 w 2439037"/>
              <a:gd name="connsiteY8363" fmla="*/ 2342531 h 4271829"/>
              <a:gd name="connsiteX8364" fmla="*/ 2316604 w 2439037"/>
              <a:gd name="connsiteY8364" fmla="*/ 2255406 h 4271829"/>
              <a:gd name="connsiteX8365" fmla="*/ 2311699 w 2439037"/>
              <a:gd name="connsiteY8365" fmla="*/ 2253739 h 4271829"/>
              <a:gd name="connsiteX8366" fmla="*/ 2285095 w 2439037"/>
              <a:gd name="connsiteY8366" fmla="*/ 2249891 h 4271829"/>
              <a:gd name="connsiteX8367" fmla="*/ 2203628 w 2439037"/>
              <a:gd name="connsiteY8367" fmla="*/ 2298535 h 4271829"/>
              <a:gd name="connsiteX8368" fmla="*/ 2200675 w 2439037"/>
              <a:gd name="connsiteY8368" fmla="*/ 2304288 h 4271829"/>
              <a:gd name="connsiteX8369" fmla="*/ 2192445 w 2439037"/>
              <a:gd name="connsiteY8369" fmla="*/ 2342531 h 4271829"/>
              <a:gd name="connsiteX8370" fmla="*/ 2208600 w 2439037"/>
              <a:gd name="connsiteY8370" fmla="*/ 2394719 h 4271829"/>
              <a:gd name="connsiteX8371" fmla="*/ 2211210 w 2439037"/>
              <a:gd name="connsiteY8371" fmla="*/ 2398319 h 4271829"/>
              <a:gd name="connsiteX8372" fmla="*/ 2211210 w 2439037"/>
              <a:gd name="connsiteY8372" fmla="*/ 2398767 h 4271829"/>
              <a:gd name="connsiteX8373" fmla="*/ 2258216 w 2439037"/>
              <a:gd name="connsiteY8373" fmla="*/ 2431295 h 4271829"/>
              <a:gd name="connsiteX8374" fmla="*/ 2259149 w 2439037"/>
              <a:gd name="connsiteY8374" fmla="*/ 2431295 h 4271829"/>
              <a:gd name="connsiteX8375" fmla="*/ 2262283 w 2439037"/>
              <a:gd name="connsiteY8375" fmla="*/ 2429009 h 4271829"/>
              <a:gd name="connsiteX8376" fmla="*/ 2260073 w 2439037"/>
              <a:gd name="connsiteY8376" fmla="*/ 2424999 h 4271829"/>
              <a:gd name="connsiteX8377" fmla="*/ 2216182 w 2439037"/>
              <a:gd name="connsiteY8377" fmla="*/ 2394614 h 4271829"/>
              <a:gd name="connsiteX8378" fmla="*/ 2233727 w 2439037"/>
              <a:gd name="connsiteY8378" fmla="*/ 2373106 h 4271829"/>
              <a:gd name="connsiteX8379" fmla="*/ 2243433 w 2439037"/>
              <a:gd name="connsiteY8379" fmla="*/ 2370944 h 4271829"/>
              <a:gd name="connsiteX8380" fmla="*/ 2244728 w 2439037"/>
              <a:gd name="connsiteY8380" fmla="*/ 2370392 h 4271829"/>
              <a:gd name="connsiteX8381" fmla="*/ 2256548 w 2439037"/>
              <a:gd name="connsiteY8381" fmla="*/ 2352589 h 4271829"/>
              <a:gd name="connsiteX8382" fmla="*/ 2260426 w 2439037"/>
              <a:gd name="connsiteY8382" fmla="*/ 2334968 h 4271829"/>
              <a:gd name="connsiteX8383" fmla="*/ 2254072 w 2439037"/>
              <a:gd name="connsiteY8383" fmla="*/ 2328215 h 4271829"/>
              <a:gd name="connsiteX8384" fmla="*/ 2208809 w 2439037"/>
              <a:gd name="connsiteY8384" fmla="*/ 2301688 h 4271829"/>
              <a:gd name="connsiteX8385" fmla="*/ 2305422 w 2439037"/>
              <a:gd name="connsiteY8385" fmla="*/ 2259406 h 4271829"/>
              <a:gd name="connsiteX8386" fmla="*/ 2285476 w 2439037"/>
              <a:gd name="connsiteY8386" fmla="*/ 2303650 h 4271829"/>
              <a:gd name="connsiteX8387" fmla="*/ 2321404 w 2439037"/>
              <a:gd name="connsiteY8387" fmla="*/ 2319347 h 4271829"/>
              <a:gd name="connsiteX8388" fmla="*/ 2322233 w 2439037"/>
              <a:gd name="connsiteY8388" fmla="*/ 2319347 h 4271829"/>
              <a:gd name="connsiteX8389" fmla="*/ 2324433 w 2439037"/>
              <a:gd name="connsiteY8389" fmla="*/ 2319347 h 4271829"/>
              <a:gd name="connsiteX8390" fmla="*/ 2327586 w 2439037"/>
              <a:gd name="connsiteY8390" fmla="*/ 2324862 h 4271829"/>
              <a:gd name="connsiteX8391" fmla="*/ 2330425 w 2439037"/>
              <a:gd name="connsiteY8391" fmla="*/ 2337921 h 4271829"/>
              <a:gd name="connsiteX8392" fmla="*/ 2333691 w 2439037"/>
              <a:gd name="connsiteY8392" fmla="*/ 2340769 h 4271829"/>
              <a:gd name="connsiteX8393" fmla="*/ 2336539 w 2439037"/>
              <a:gd name="connsiteY8393" fmla="*/ 2337178 h 4271829"/>
              <a:gd name="connsiteX8394" fmla="*/ 2333491 w 2439037"/>
              <a:gd name="connsiteY8394" fmla="*/ 2323414 h 4271829"/>
              <a:gd name="connsiteX8395" fmla="*/ 2327034 w 2439037"/>
              <a:gd name="connsiteY8395" fmla="*/ 2313508 h 4271829"/>
              <a:gd name="connsiteX8396" fmla="*/ 2320204 w 2439037"/>
              <a:gd name="connsiteY8396" fmla="*/ 2312794 h 4271829"/>
              <a:gd name="connsiteX8397" fmla="*/ 2291382 w 2439037"/>
              <a:gd name="connsiteY8397" fmla="*/ 2302136 h 4271829"/>
              <a:gd name="connsiteX8398" fmla="*/ 2291382 w 2439037"/>
              <a:gd name="connsiteY8398" fmla="*/ 2301440 h 4271829"/>
              <a:gd name="connsiteX8399" fmla="*/ 2312718 w 2439037"/>
              <a:gd name="connsiteY8399" fmla="*/ 2261397 h 4271829"/>
              <a:gd name="connsiteX8400" fmla="*/ 2371096 w 2439037"/>
              <a:gd name="connsiteY8400" fmla="*/ 2342969 h 4271829"/>
              <a:gd name="connsiteX8401" fmla="*/ 2369334 w 2439037"/>
              <a:gd name="connsiteY8401" fmla="*/ 2360238 h 4271829"/>
              <a:gd name="connsiteX8402" fmla="*/ 2371687 w 2439037"/>
              <a:gd name="connsiteY8402" fmla="*/ 2363991 h 4271829"/>
              <a:gd name="connsiteX8403" fmla="*/ 2371820 w 2439037"/>
              <a:gd name="connsiteY8403" fmla="*/ 2364038 h 4271829"/>
              <a:gd name="connsiteX8404" fmla="*/ 2375697 w 2439037"/>
              <a:gd name="connsiteY8404" fmla="*/ 2361591 h 4271829"/>
              <a:gd name="connsiteX8405" fmla="*/ 2375697 w 2439037"/>
              <a:gd name="connsiteY8405" fmla="*/ 2361543 h 4271829"/>
              <a:gd name="connsiteX8406" fmla="*/ 2377554 w 2439037"/>
              <a:gd name="connsiteY8406" fmla="*/ 2343074 h 4271829"/>
              <a:gd name="connsiteX8407" fmla="*/ 326927 w 2439037"/>
              <a:gd name="connsiteY8407" fmla="*/ 2655504 h 4271829"/>
              <a:gd name="connsiteX8408" fmla="*/ 326927 w 2439037"/>
              <a:gd name="connsiteY8408" fmla="*/ 2684926 h 4271829"/>
              <a:gd name="connsiteX8409" fmla="*/ 330165 w 2439037"/>
              <a:gd name="connsiteY8409" fmla="*/ 2688184 h 4271829"/>
              <a:gd name="connsiteX8410" fmla="*/ 359626 w 2439037"/>
              <a:gd name="connsiteY8410" fmla="*/ 2688184 h 4271829"/>
              <a:gd name="connsiteX8411" fmla="*/ 362855 w 2439037"/>
              <a:gd name="connsiteY8411" fmla="*/ 2684926 h 4271829"/>
              <a:gd name="connsiteX8412" fmla="*/ 359826 w 2439037"/>
              <a:gd name="connsiteY8412" fmla="*/ 2681726 h 4271829"/>
              <a:gd name="connsiteX8413" fmla="*/ 359626 w 2439037"/>
              <a:gd name="connsiteY8413" fmla="*/ 2681726 h 4271829"/>
              <a:gd name="connsiteX8414" fmla="*/ 335251 w 2439037"/>
              <a:gd name="connsiteY8414" fmla="*/ 2681726 h 4271829"/>
              <a:gd name="connsiteX8415" fmla="*/ 367312 w 2439037"/>
              <a:gd name="connsiteY8415" fmla="*/ 2623328 h 4271829"/>
              <a:gd name="connsiteX8416" fmla="*/ 337385 w 2439037"/>
              <a:gd name="connsiteY8416" fmla="*/ 2591953 h 4271829"/>
              <a:gd name="connsiteX8417" fmla="*/ 333204 w 2439037"/>
              <a:gd name="connsiteY8417" fmla="*/ 2593943 h 4271829"/>
              <a:gd name="connsiteX8418" fmla="*/ 335251 w 2439037"/>
              <a:gd name="connsiteY8418" fmla="*/ 2598106 h 4271829"/>
              <a:gd name="connsiteX8419" fmla="*/ 360626 w 2439037"/>
              <a:gd name="connsiteY8419" fmla="*/ 2649379 h 4271829"/>
              <a:gd name="connsiteX8420" fmla="*/ 333784 w 2439037"/>
              <a:gd name="connsiteY8420" fmla="*/ 2675258 h 4271829"/>
              <a:gd name="connsiteX8421" fmla="*/ 333784 w 2439037"/>
              <a:gd name="connsiteY8421" fmla="*/ 2655294 h 4271829"/>
              <a:gd name="connsiteX8422" fmla="*/ 330727 w 2439037"/>
              <a:gd name="connsiteY8422" fmla="*/ 2652046 h 4271829"/>
              <a:gd name="connsiteX8423" fmla="*/ 330527 w 2439037"/>
              <a:gd name="connsiteY8423" fmla="*/ 2652046 h 4271829"/>
              <a:gd name="connsiteX8424" fmla="*/ 327298 w 2439037"/>
              <a:gd name="connsiteY8424" fmla="*/ 2655294 h 4271829"/>
              <a:gd name="connsiteX8425" fmla="*/ 268471 w 2439037"/>
              <a:gd name="connsiteY8425" fmla="*/ 2635520 h 4271829"/>
              <a:gd name="connsiteX8426" fmla="*/ 300151 w 2439037"/>
              <a:gd name="connsiteY8426" fmla="*/ 2683164 h 4271829"/>
              <a:gd name="connsiteX8427" fmla="*/ 301247 w 2439037"/>
              <a:gd name="connsiteY8427" fmla="*/ 2683164 h 4271829"/>
              <a:gd name="connsiteX8428" fmla="*/ 304429 w 2439037"/>
              <a:gd name="connsiteY8428" fmla="*/ 2679869 h 4271829"/>
              <a:gd name="connsiteX8429" fmla="*/ 302276 w 2439037"/>
              <a:gd name="connsiteY8429" fmla="*/ 2676925 h 4271829"/>
              <a:gd name="connsiteX8430" fmla="*/ 276996 w 2439037"/>
              <a:gd name="connsiteY8430" fmla="*/ 2625424 h 4271829"/>
              <a:gd name="connsiteX8431" fmla="*/ 303752 w 2439037"/>
              <a:gd name="connsiteY8431" fmla="*/ 2599696 h 4271829"/>
              <a:gd name="connsiteX8432" fmla="*/ 303752 w 2439037"/>
              <a:gd name="connsiteY8432" fmla="*/ 2619709 h 4271829"/>
              <a:gd name="connsiteX8433" fmla="*/ 306981 w 2439037"/>
              <a:gd name="connsiteY8433" fmla="*/ 2622966 h 4271829"/>
              <a:gd name="connsiteX8434" fmla="*/ 310210 w 2439037"/>
              <a:gd name="connsiteY8434" fmla="*/ 2619709 h 4271829"/>
              <a:gd name="connsiteX8435" fmla="*/ 310210 w 2439037"/>
              <a:gd name="connsiteY8435" fmla="*/ 2590229 h 4271829"/>
              <a:gd name="connsiteX8436" fmla="*/ 306981 w 2439037"/>
              <a:gd name="connsiteY8436" fmla="*/ 2587028 h 4271829"/>
              <a:gd name="connsiteX8437" fmla="*/ 277158 w 2439037"/>
              <a:gd name="connsiteY8437" fmla="*/ 2587028 h 4271829"/>
              <a:gd name="connsiteX8438" fmla="*/ 273901 w 2439037"/>
              <a:gd name="connsiteY8438" fmla="*/ 2590229 h 4271829"/>
              <a:gd name="connsiteX8439" fmla="*/ 277158 w 2439037"/>
              <a:gd name="connsiteY8439" fmla="*/ 2593486 h 4271829"/>
              <a:gd name="connsiteX8440" fmla="*/ 301628 w 2439037"/>
              <a:gd name="connsiteY8440" fmla="*/ 2593486 h 4271829"/>
              <a:gd name="connsiteX8441" fmla="*/ 268091 w 2439037"/>
              <a:gd name="connsiteY8441" fmla="*/ 2635329 h 4271829"/>
              <a:gd name="connsiteX8442" fmla="*/ 203445 w 2439037"/>
              <a:gd name="connsiteY8442" fmla="*/ 2542956 h 4271829"/>
              <a:gd name="connsiteX8443" fmla="*/ 248507 w 2439037"/>
              <a:gd name="connsiteY8443" fmla="*/ 2569369 h 4271829"/>
              <a:gd name="connsiteX8444" fmla="*/ 249050 w 2439037"/>
              <a:gd name="connsiteY8444" fmla="*/ 2569369 h 4271829"/>
              <a:gd name="connsiteX8445" fmla="*/ 251831 w 2439037"/>
              <a:gd name="connsiteY8445" fmla="*/ 2572427 h 4271829"/>
              <a:gd name="connsiteX8446" fmla="*/ 248507 w 2439037"/>
              <a:gd name="connsiteY8446" fmla="*/ 2584438 h 4271829"/>
              <a:gd name="connsiteX8447" fmla="*/ 238439 w 2439037"/>
              <a:gd name="connsiteY8447" fmla="*/ 2600058 h 4271829"/>
              <a:gd name="connsiteX8448" fmla="*/ 228733 w 2439037"/>
              <a:gd name="connsiteY8448" fmla="*/ 2602145 h 4271829"/>
              <a:gd name="connsiteX8449" fmla="*/ 226980 w 2439037"/>
              <a:gd name="connsiteY8449" fmla="*/ 2603297 h 4271829"/>
              <a:gd name="connsiteX8450" fmla="*/ 209798 w 2439037"/>
              <a:gd name="connsiteY8450" fmla="*/ 2624319 h 4271829"/>
              <a:gd name="connsiteX8451" fmla="*/ 203445 w 2439037"/>
              <a:gd name="connsiteY8451" fmla="*/ 2542699 h 4271829"/>
              <a:gd name="connsiteX8452" fmla="*/ 374313 w 2439037"/>
              <a:gd name="connsiteY8452" fmla="*/ 2578522 h 4271829"/>
              <a:gd name="connsiteX8453" fmla="*/ 313163 w 2439037"/>
              <a:gd name="connsiteY8453" fmla="*/ 2491397 h 4271829"/>
              <a:gd name="connsiteX8454" fmla="*/ 308277 w 2439037"/>
              <a:gd name="connsiteY8454" fmla="*/ 2489759 h 4271829"/>
              <a:gd name="connsiteX8455" fmla="*/ 281683 w 2439037"/>
              <a:gd name="connsiteY8455" fmla="*/ 2485901 h 4271829"/>
              <a:gd name="connsiteX8456" fmla="*/ 200206 w 2439037"/>
              <a:gd name="connsiteY8456" fmla="*/ 2534546 h 4271829"/>
              <a:gd name="connsiteX8457" fmla="*/ 197225 w 2439037"/>
              <a:gd name="connsiteY8457" fmla="*/ 2540394 h 4271829"/>
              <a:gd name="connsiteX8458" fmla="*/ 205092 w 2439037"/>
              <a:gd name="connsiteY8458" fmla="*/ 2630720 h 4271829"/>
              <a:gd name="connsiteX8459" fmla="*/ 207769 w 2439037"/>
              <a:gd name="connsiteY8459" fmla="*/ 2634320 h 4271829"/>
              <a:gd name="connsiteX8460" fmla="*/ 207769 w 2439037"/>
              <a:gd name="connsiteY8460" fmla="*/ 2634777 h 4271829"/>
              <a:gd name="connsiteX8461" fmla="*/ 254784 w 2439037"/>
              <a:gd name="connsiteY8461" fmla="*/ 2667305 h 4271829"/>
              <a:gd name="connsiteX8462" fmla="*/ 255708 w 2439037"/>
              <a:gd name="connsiteY8462" fmla="*/ 2667305 h 4271829"/>
              <a:gd name="connsiteX8463" fmla="*/ 258785 w 2439037"/>
              <a:gd name="connsiteY8463" fmla="*/ 2663904 h 4271829"/>
              <a:gd name="connsiteX8464" fmla="*/ 256632 w 2439037"/>
              <a:gd name="connsiteY8464" fmla="*/ 2661009 h 4271829"/>
              <a:gd name="connsiteX8465" fmla="*/ 212770 w 2439037"/>
              <a:gd name="connsiteY8465" fmla="*/ 2630624 h 4271829"/>
              <a:gd name="connsiteX8466" fmla="*/ 230314 w 2439037"/>
              <a:gd name="connsiteY8466" fmla="*/ 2609107 h 4271829"/>
              <a:gd name="connsiteX8467" fmla="*/ 239544 w 2439037"/>
              <a:gd name="connsiteY8467" fmla="*/ 2606945 h 4271829"/>
              <a:gd name="connsiteX8468" fmla="*/ 240849 w 2439037"/>
              <a:gd name="connsiteY8468" fmla="*/ 2606412 h 4271829"/>
              <a:gd name="connsiteX8469" fmla="*/ 254232 w 2439037"/>
              <a:gd name="connsiteY8469" fmla="*/ 2588790 h 4271829"/>
              <a:gd name="connsiteX8470" fmla="*/ 258108 w 2439037"/>
              <a:gd name="connsiteY8470" fmla="*/ 2571026 h 4271829"/>
              <a:gd name="connsiteX8471" fmla="*/ 251736 w 2439037"/>
              <a:gd name="connsiteY8471" fmla="*/ 2564321 h 4271829"/>
              <a:gd name="connsiteX8472" fmla="*/ 206492 w 2439037"/>
              <a:gd name="connsiteY8472" fmla="*/ 2537794 h 4271829"/>
              <a:gd name="connsiteX8473" fmla="*/ 302723 w 2439037"/>
              <a:gd name="connsiteY8473" fmla="*/ 2494760 h 4271829"/>
              <a:gd name="connsiteX8474" fmla="*/ 282683 w 2439037"/>
              <a:gd name="connsiteY8474" fmla="*/ 2539098 h 4271829"/>
              <a:gd name="connsiteX8475" fmla="*/ 318716 w 2439037"/>
              <a:gd name="connsiteY8475" fmla="*/ 2554805 h 4271829"/>
              <a:gd name="connsiteX8476" fmla="*/ 319535 w 2439037"/>
              <a:gd name="connsiteY8476" fmla="*/ 2554805 h 4271829"/>
              <a:gd name="connsiteX8477" fmla="*/ 321764 w 2439037"/>
              <a:gd name="connsiteY8477" fmla="*/ 2554805 h 4271829"/>
              <a:gd name="connsiteX8478" fmla="*/ 324898 w 2439037"/>
              <a:gd name="connsiteY8478" fmla="*/ 2560320 h 4271829"/>
              <a:gd name="connsiteX8479" fmla="*/ 327774 w 2439037"/>
              <a:gd name="connsiteY8479" fmla="*/ 2573370 h 4271829"/>
              <a:gd name="connsiteX8480" fmla="*/ 331003 w 2439037"/>
              <a:gd name="connsiteY8480" fmla="*/ 2576227 h 4271829"/>
              <a:gd name="connsiteX8481" fmla="*/ 333851 w 2439037"/>
              <a:gd name="connsiteY8481" fmla="*/ 2572627 h 4271829"/>
              <a:gd name="connsiteX8482" fmla="*/ 330803 w 2439037"/>
              <a:gd name="connsiteY8482" fmla="*/ 2558863 h 4271829"/>
              <a:gd name="connsiteX8483" fmla="*/ 324345 w 2439037"/>
              <a:gd name="connsiteY8483" fmla="*/ 2548947 h 4271829"/>
              <a:gd name="connsiteX8484" fmla="*/ 317516 w 2439037"/>
              <a:gd name="connsiteY8484" fmla="*/ 2548262 h 4271829"/>
              <a:gd name="connsiteX8485" fmla="*/ 288693 w 2439037"/>
              <a:gd name="connsiteY8485" fmla="*/ 2537594 h 4271829"/>
              <a:gd name="connsiteX8486" fmla="*/ 288693 w 2439037"/>
              <a:gd name="connsiteY8486" fmla="*/ 2536898 h 4271829"/>
              <a:gd name="connsiteX8487" fmla="*/ 310029 w 2439037"/>
              <a:gd name="connsiteY8487" fmla="*/ 2496865 h 4271829"/>
              <a:gd name="connsiteX8488" fmla="*/ 368408 w 2439037"/>
              <a:gd name="connsiteY8488" fmla="*/ 2578437 h 4271829"/>
              <a:gd name="connsiteX8489" fmla="*/ 366655 w 2439037"/>
              <a:gd name="connsiteY8489" fmla="*/ 2595696 h 4271829"/>
              <a:gd name="connsiteX8490" fmla="*/ 369008 w 2439037"/>
              <a:gd name="connsiteY8490" fmla="*/ 2599440 h 4271829"/>
              <a:gd name="connsiteX8491" fmla="*/ 369132 w 2439037"/>
              <a:gd name="connsiteY8491" fmla="*/ 2599496 h 4271829"/>
              <a:gd name="connsiteX8492" fmla="*/ 373009 w 2439037"/>
              <a:gd name="connsiteY8492" fmla="*/ 2597039 h 4271829"/>
              <a:gd name="connsiteX8493" fmla="*/ 373027 w 2439037"/>
              <a:gd name="connsiteY8493" fmla="*/ 2596991 h 4271829"/>
              <a:gd name="connsiteX8494" fmla="*/ 374866 w 2439037"/>
              <a:gd name="connsiteY8494" fmla="*/ 2578522 h 4271829"/>
              <a:gd name="connsiteX8495" fmla="*/ 562651 w 2439037"/>
              <a:gd name="connsiteY8495" fmla="*/ 2655494 h 4271829"/>
              <a:gd name="connsiteX8496" fmla="*/ 562651 w 2439037"/>
              <a:gd name="connsiteY8496" fmla="*/ 2684917 h 4271829"/>
              <a:gd name="connsiteX8497" fmla="*/ 565899 w 2439037"/>
              <a:gd name="connsiteY8497" fmla="*/ 2688184 h 4271829"/>
              <a:gd name="connsiteX8498" fmla="*/ 595360 w 2439037"/>
              <a:gd name="connsiteY8498" fmla="*/ 2688184 h 4271829"/>
              <a:gd name="connsiteX8499" fmla="*/ 598579 w 2439037"/>
              <a:gd name="connsiteY8499" fmla="*/ 2684917 h 4271829"/>
              <a:gd name="connsiteX8500" fmla="*/ 595360 w 2439037"/>
              <a:gd name="connsiteY8500" fmla="*/ 2681716 h 4271829"/>
              <a:gd name="connsiteX8501" fmla="*/ 570881 w 2439037"/>
              <a:gd name="connsiteY8501" fmla="*/ 2681716 h 4271829"/>
              <a:gd name="connsiteX8502" fmla="*/ 602313 w 2439037"/>
              <a:gd name="connsiteY8502" fmla="*/ 2622966 h 4271829"/>
              <a:gd name="connsiteX8503" fmla="*/ 572633 w 2439037"/>
              <a:gd name="connsiteY8503" fmla="*/ 2592105 h 4271829"/>
              <a:gd name="connsiteX8504" fmla="*/ 568480 w 2439037"/>
              <a:gd name="connsiteY8504" fmla="*/ 2594153 h 4271829"/>
              <a:gd name="connsiteX8505" fmla="*/ 570509 w 2439037"/>
              <a:gd name="connsiteY8505" fmla="*/ 2598296 h 4271829"/>
              <a:gd name="connsiteX8506" fmla="*/ 595665 w 2439037"/>
              <a:gd name="connsiteY8506" fmla="*/ 2649836 h 4271829"/>
              <a:gd name="connsiteX8507" fmla="*/ 569128 w 2439037"/>
              <a:gd name="connsiteY8507" fmla="*/ 2675420 h 4271829"/>
              <a:gd name="connsiteX8508" fmla="*/ 569128 w 2439037"/>
              <a:gd name="connsiteY8508" fmla="*/ 2655494 h 4271829"/>
              <a:gd name="connsiteX8509" fmla="*/ 565899 w 2439037"/>
              <a:gd name="connsiteY8509" fmla="*/ 2652246 h 4271829"/>
              <a:gd name="connsiteX8510" fmla="*/ 562651 w 2439037"/>
              <a:gd name="connsiteY8510" fmla="*/ 2655294 h 4271829"/>
              <a:gd name="connsiteX8511" fmla="*/ 562651 w 2439037"/>
              <a:gd name="connsiteY8511" fmla="*/ 2655494 h 4271829"/>
              <a:gd name="connsiteX8512" fmla="*/ 503644 w 2439037"/>
              <a:gd name="connsiteY8512" fmla="*/ 2635720 h 4271829"/>
              <a:gd name="connsiteX8513" fmla="*/ 535334 w 2439037"/>
              <a:gd name="connsiteY8513" fmla="*/ 2683364 h 4271829"/>
              <a:gd name="connsiteX8514" fmla="*/ 536324 w 2439037"/>
              <a:gd name="connsiteY8514" fmla="*/ 2683364 h 4271829"/>
              <a:gd name="connsiteX8515" fmla="*/ 539505 w 2439037"/>
              <a:gd name="connsiteY8515" fmla="*/ 2680069 h 4271829"/>
              <a:gd name="connsiteX8516" fmla="*/ 537353 w 2439037"/>
              <a:gd name="connsiteY8516" fmla="*/ 2677078 h 4271829"/>
              <a:gd name="connsiteX8517" fmla="*/ 512083 w 2439037"/>
              <a:gd name="connsiteY8517" fmla="*/ 2625624 h 4271829"/>
              <a:gd name="connsiteX8518" fmla="*/ 538829 w 2439037"/>
              <a:gd name="connsiteY8518" fmla="*/ 2599839 h 4271829"/>
              <a:gd name="connsiteX8519" fmla="*/ 538829 w 2439037"/>
              <a:gd name="connsiteY8519" fmla="*/ 2619918 h 4271829"/>
              <a:gd name="connsiteX8520" fmla="*/ 542068 w 2439037"/>
              <a:gd name="connsiteY8520" fmla="*/ 2623128 h 4271829"/>
              <a:gd name="connsiteX8521" fmla="*/ 545287 w 2439037"/>
              <a:gd name="connsiteY8521" fmla="*/ 2619918 h 4271829"/>
              <a:gd name="connsiteX8522" fmla="*/ 545287 w 2439037"/>
              <a:gd name="connsiteY8522" fmla="*/ 2590438 h 4271829"/>
              <a:gd name="connsiteX8523" fmla="*/ 542068 w 2439037"/>
              <a:gd name="connsiteY8523" fmla="*/ 2587190 h 4271829"/>
              <a:gd name="connsiteX8524" fmla="*/ 512883 w 2439037"/>
              <a:gd name="connsiteY8524" fmla="*/ 2587190 h 4271829"/>
              <a:gd name="connsiteX8525" fmla="*/ 509625 w 2439037"/>
              <a:gd name="connsiteY8525" fmla="*/ 2590438 h 4271829"/>
              <a:gd name="connsiteX8526" fmla="*/ 512883 w 2439037"/>
              <a:gd name="connsiteY8526" fmla="*/ 2593686 h 4271829"/>
              <a:gd name="connsiteX8527" fmla="*/ 537353 w 2439037"/>
              <a:gd name="connsiteY8527" fmla="*/ 2593686 h 4271829"/>
              <a:gd name="connsiteX8528" fmla="*/ 503644 w 2439037"/>
              <a:gd name="connsiteY8528" fmla="*/ 2635720 h 4271829"/>
              <a:gd name="connsiteX8529" fmla="*/ 438969 w 2439037"/>
              <a:gd name="connsiteY8529" fmla="*/ 2543347 h 4271829"/>
              <a:gd name="connsiteX8530" fmla="*/ 484061 w 2439037"/>
              <a:gd name="connsiteY8530" fmla="*/ 2569769 h 4271829"/>
              <a:gd name="connsiteX8531" fmla="*/ 484603 w 2439037"/>
              <a:gd name="connsiteY8531" fmla="*/ 2569769 h 4271829"/>
              <a:gd name="connsiteX8532" fmla="*/ 487461 w 2439037"/>
              <a:gd name="connsiteY8532" fmla="*/ 2572827 h 4271829"/>
              <a:gd name="connsiteX8533" fmla="*/ 484155 w 2439037"/>
              <a:gd name="connsiteY8533" fmla="*/ 2584781 h 4271829"/>
              <a:gd name="connsiteX8534" fmla="*/ 473973 w 2439037"/>
              <a:gd name="connsiteY8534" fmla="*/ 2600401 h 4271829"/>
              <a:gd name="connsiteX8535" fmla="*/ 464744 w 2439037"/>
              <a:gd name="connsiteY8535" fmla="*/ 2602554 h 4271829"/>
              <a:gd name="connsiteX8536" fmla="*/ 462915 w 2439037"/>
              <a:gd name="connsiteY8536" fmla="*/ 2603659 h 4271829"/>
              <a:gd name="connsiteX8537" fmla="*/ 445722 w 2439037"/>
              <a:gd name="connsiteY8537" fmla="*/ 2624728 h 4271829"/>
              <a:gd name="connsiteX8538" fmla="*/ 439341 w 2439037"/>
              <a:gd name="connsiteY8538" fmla="*/ 2543042 h 4271829"/>
              <a:gd name="connsiteX8539" fmla="*/ 610791 w 2439037"/>
              <a:gd name="connsiteY8539" fmla="*/ 2577979 h 4271829"/>
              <a:gd name="connsiteX8540" fmla="*/ 549640 w 2439037"/>
              <a:gd name="connsiteY8540" fmla="*/ 2490854 h 4271829"/>
              <a:gd name="connsiteX8541" fmla="*/ 544735 w 2439037"/>
              <a:gd name="connsiteY8541" fmla="*/ 2489207 h 4271829"/>
              <a:gd name="connsiteX8542" fmla="*/ 518131 w 2439037"/>
              <a:gd name="connsiteY8542" fmla="*/ 2485349 h 4271829"/>
              <a:gd name="connsiteX8543" fmla="*/ 436664 w 2439037"/>
              <a:gd name="connsiteY8543" fmla="*/ 2533993 h 4271829"/>
              <a:gd name="connsiteX8544" fmla="*/ 433721 w 2439037"/>
              <a:gd name="connsiteY8544" fmla="*/ 2539841 h 4271829"/>
              <a:gd name="connsiteX8545" fmla="*/ 441646 w 2439037"/>
              <a:gd name="connsiteY8545" fmla="*/ 2630167 h 4271829"/>
              <a:gd name="connsiteX8546" fmla="*/ 444246 w 2439037"/>
              <a:gd name="connsiteY8546" fmla="*/ 2633777 h 4271829"/>
              <a:gd name="connsiteX8547" fmla="*/ 444246 w 2439037"/>
              <a:gd name="connsiteY8547" fmla="*/ 2634234 h 4271829"/>
              <a:gd name="connsiteX8548" fmla="*/ 491261 w 2439037"/>
              <a:gd name="connsiteY8548" fmla="*/ 2666762 h 4271829"/>
              <a:gd name="connsiteX8549" fmla="*/ 492195 w 2439037"/>
              <a:gd name="connsiteY8549" fmla="*/ 2666762 h 4271829"/>
              <a:gd name="connsiteX8550" fmla="*/ 495262 w 2439037"/>
              <a:gd name="connsiteY8550" fmla="*/ 2663352 h 4271829"/>
              <a:gd name="connsiteX8551" fmla="*/ 493109 w 2439037"/>
              <a:gd name="connsiteY8551" fmla="*/ 2660447 h 4271829"/>
              <a:gd name="connsiteX8552" fmla="*/ 449227 w 2439037"/>
              <a:gd name="connsiteY8552" fmla="*/ 2630072 h 4271829"/>
              <a:gd name="connsiteX8553" fmla="*/ 466773 w 2439037"/>
              <a:gd name="connsiteY8553" fmla="*/ 2608555 h 4271829"/>
              <a:gd name="connsiteX8554" fmla="*/ 476022 w 2439037"/>
              <a:gd name="connsiteY8554" fmla="*/ 2606412 h 4271829"/>
              <a:gd name="connsiteX8555" fmla="*/ 477298 w 2439037"/>
              <a:gd name="connsiteY8555" fmla="*/ 2605850 h 4271829"/>
              <a:gd name="connsiteX8556" fmla="*/ 489137 w 2439037"/>
              <a:gd name="connsiteY8556" fmla="*/ 2588143 h 4271829"/>
              <a:gd name="connsiteX8557" fmla="*/ 493014 w 2439037"/>
              <a:gd name="connsiteY8557" fmla="*/ 2570417 h 4271829"/>
              <a:gd name="connsiteX8558" fmla="*/ 486632 w 2439037"/>
              <a:gd name="connsiteY8558" fmla="*/ 2563664 h 4271829"/>
              <a:gd name="connsiteX8559" fmla="*/ 441370 w 2439037"/>
              <a:gd name="connsiteY8559" fmla="*/ 2537146 h 4271829"/>
              <a:gd name="connsiteX8560" fmla="*/ 537629 w 2439037"/>
              <a:gd name="connsiteY8560" fmla="*/ 2494102 h 4271829"/>
              <a:gd name="connsiteX8561" fmla="*/ 517684 w 2439037"/>
              <a:gd name="connsiteY8561" fmla="*/ 2538441 h 4271829"/>
              <a:gd name="connsiteX8562" fmla="*/ 553621 w 2439037"/>
              <a:gd name="connsiteY8562" fmla="*/ 2554158 h 4271829"/>
              <a:gd name="connsiteX8563" fmla="*/ 554441 w 2439037"/>
              <a:gd name="connsiteY8563" fmla="*/ 2554158 h 4271829"/>
              <a:gd name="connsiteX8564" fmla="*/ 556641 w 2439037"/>
              <a:gd name="connsiteY8564" fmla="*/ 2554158 h 4271829"/>
              <a:gd name="connsiteX8565" fmla="*/ 559794 w 2439037"/>
              <a:gd name="connsiteY8565" fmla="*/ 2559663 h 4271829"/>
              <a:gd name="connsiteX8566" fmla="*/ 562651 w 2439037"/>
              <a:gd name="connsiteY8566" fmla="*/ 2572722 h 4271829"/>
              <a:gd name="connsiteX8567" fmla="*/ 565899 w 2439037"/>
              <a:gd name="connsiteY8567" fmla="*/ 2575579 h 4271829"/>
              <a:gd name="connsiteX8568" fmla="*/ 568757 w 2439037"/>
              <a:gd name="connsiteY8568" fmla="*/ 2571969 h 4271829"/>
              <a:gd name="connsiteX8569" fmla="*/ 565699 w 2439037"/>
              <a:gd name="connsiteY8569" fmla="*/ 2558206 h 4271829"/>
              <a:gd name="connsiteX8570" fmla="*/ 559251 w 2439037"/>
              <a:gd name="connsiteY8570" fmla="*/ 2548300 h 4271829"/>
              <a:gd name="connsiteX8571" fmla="*/ 552422 w 2439037"/>
              <a:gd name="connsiteY8571" fmla="*/ 2547604 h 4271829"/>
              <a:gd name="connsiteX8572" fmla="*/ 523589 w 2439037"/>
              <a:gd name="connsiteY8572" fmla="*/ 2536946 h 4271829"/>
              <a:gd name="connsiteX8573" fmla="*/ 523589 w 2439037"/>
              <a:gd name="connsiteY8573" fmla="*/ 2536241 h 4271829"/>
              <a:gd name="connsiteX8574" fmla="*/ 544935 w 2439037"/>
              <a:gd name="connsiteY8574" fmla="*/ 2496207 h 4271829"/>
              <a:gd name="connsiteX8575" fmla="*/ 603313 w 2439037"/>
              <a:gd name="connsiteY8575" fmla="*/ 2577780 h 4271829"/>
              <a:gd name="connsiteX8576" fmla="*/ 601561 w 2439037"/>
              <a:gd name="connsiteY8576" fmla="*/ 2595039 h 4271829"/>
              <a:gd name="connsiteX8577" fmla="*/ 603904 w 2439037"/>
              <a:gd name="connsiteY8577" fmla="*/ 2598792 h 4271829"/>
              <a:gd name="connsiteX8578" fmla="*/ 604037 w 2439037"/>
              <a:gd name="connsiteY8578" fmla="*/ 2598858 h 4271829"/>
              <a:gd name="connsiteX8579" fmla="*/ 607914 w 2439037"/>
              <a:gd name="connsiteY8579" fmla="*/ 2596391 h 4271829"/>
              <a:gd name="connsiteX8580" fmla="*/ 607914 w 2439037"/>
              <a:gd name="connsiteY8580" fmla="*/ 2596344 h 4271829"/>
              <a:gd name="connsiteX8581" fmla="*/ 609762 w 2439037"/>
              <a:gd name="connsiteY8581" fmla="*/ 2577875 h 4271829"/>
              <a:gd name="connsiteX8582" fmla="*/ 798309 w 2439037"/>
              <a:gd name="connsiteY8582" fmla="*/ 2655494 h 4271829"/>
              <a:gd name="connsiteX8583" fmla="*/ 798309 w 2439037"/>
              <a:gd name="connsiteY8583" fmla="*/ 2684917 h 4271829"/>
              <a:gd name="connsiteX8584" fmla="*/ 801538 w 2439037"/>
              <a:gd name="connsiteY8584" fmla="*/ 2688174 h 4271829"/>
              <a:gd name="connsiteX8585" fmla="*/ 831009 w 2439037"/>
              <a:gd name="connsiteY8585" fmla="*/ 2688174 h 4271829"/>
              <a:gd name="connsiteX8586" fmla="*/ 834228 w 2439037"/>
              <a:gd name="connsiteY8586" fmla="*/ 2684917 h 4271829"/>
              <a:gd name="connsiteX8587" fmla="*/ 831009 w 2439037"/>
              <a:gd name="connsiteY8587" fmla="*/ 2681716 h 4271829"/>
              <a:gd name="connsiteX8588" fmla="*/ 806510 w 2439037"/>
              <a:gd name="connsiteY8588" fmla="*/ 2681716 h 4271829"/>
              <a:gd name="connsiteX8589" fmla="*/ 838438 w 2439037"/>
              <a:gd name="connsiteY8589" fmla="*/ 2623214 h 4271829"/>
              <a:gd name="connsiteX8590" fmla="*/ 808453 w 2439037"/>
              <a:gd name="connsiteY8590" fmla="*/ 2591943 h 4271829"/>
              <a:gd name="connsiteX8591" fmla="*/ 804367 w 2439037"/>
              <a:gd name="connsiteY8591" fmla="*/ 2593991 h 4271829"/>
              <a:gd name="connsiteX8592" fmla="*/ 806434 w 2439037"/>
              <a:gd name="connsiteY8592" fmla="*/ 2598096 h 4271829"/>
              <a:gd name="connsiteX8593" fmla="*/ 831504 w 2439037"/>
              <a:gd name="connsiteY8593" fmla="*/ 2649703 h 4271829"/>
              <a:gd name="connsiteX8594" fmla="*/ 804958 w 2439037"/>
              <a:gd name="connsiteY8594" fmla="*/ 2675258 h 4271829"/>
              <a:gd name="connsiteX8595" fmla="*/ 804958 w 2439037"/>
              <a:gd name="connsiteY8595" fmla="*/ 2655294 h 4271829"/>
              <a:gd name="connsiteX8596" fmla="*/ 801700 w 2439037"/>
              <a:gd name="connsiteY8596" fmla="*/ 2652046 h 4271829"/>
              <a:gd name="connsiteX8597" fmla="*/ 798471 w 2439037"/>
              <a:gd name="connsiteY8597" fmla="*/ 2655094 h 4271829"/>
              <a:gd name="connsiteX8598" fmla="*/ 798471 w 2439037"/>
              <a:gd name="connsiteY8598" fmla="*/ 2655294 h 4271829"/>
              <a:gd name="connsiteX8599" fmla="*/ 739654 w 2439037"/>
              <a:gd name="connsiteY8599" fmla="*/ 2635530 h 4271829"/>
              <a:gd name="connsiteX8600" fmla="*/ 771506 w 2439037"/>
              <a:gd name="connsiteY8600" fmla="*/ 2683364 h 4271829"/>
              <a:gd name="connsiteX8601" fmla="*/ 772534 w 2439037"/>
              <a:gd name="connsiteY8601" fmla="*/ 2683364 h 4271829"/>
              <a:gd name="connsiteX8602" fmla="*/ 775573 w 2439037"/>
              <a:gd name="connsiteY8602" fmla="*/ 2681173 h 4271829"/>
              <a:gd name="connsiteX8603" fmla="*/ 773716 w 2439037"/>
              <a:gd name="connsiteY8603" fmla="*/ 2677116 h 4271829"/>
              <a:gd name="connsiteX8604" fmla="*/ 773639 w 2439037"/>
              <a:gd name="connsiteY8604" fmla="*/ 2677068 h 4271829"/>
              <a:gd name="connsiteX8605" fmla="*/ 748369 w 2439037"/>
              <a:gd name="connsiteY8605" fmla="*/ 2625624 h 4271829"/>
              <a:gd name="connsiteX8606" fmla="*/ 775106 w 2439037"/>
              <a:gd name="connsiteY8606" fmla="*/ 2599839 h 4271829"/>
              <a:gd name="connsiteX8607" fmla="*/ 775106 w 2439037"/>
              <a:gd name="connsiteY8607" fmla="*/ 2619909 h 4271829"/>
              <a:gd name="connsiteX8608" fmla="*/ 778335 w 2439037"/>
              <a:gd name="connsiteY8608" fmla="*/ 2623128 h 4271829"/>
              <a:gd name="connsiteX8609" fmla="*/ 781593 w 2439037"/>
              <a:gd name="connsiteY8609" fmla="*/ 2619909 h 4271829"/>
              <a:gd name="connsiteX8610" fmla="*/ 781593 w 2439037"/>
              <a:gd name="connsiteY8610" fmla="*/ 2590438 h 4271829"/>
              <a:gd name="connsiteX8611" fmla="*/ 778335 w 2439037"/>
              <a:gd name="connsiteY8611" fmla="*/ 2587190 h 4271829"/>
              <a:gd name="connsiteX8612" fmla="*/ 748503 w 2439037"/>
              <a:gd name="connsiteY8612" fmla="*/ 2587190 h 4271829"/>
              <a:gd name="connsiteX8613" fmla="*/ 745284 w 2439037"/>
              <a:gd name="connsiteY8613" fmla="*/ 2590438 h 4271829"/>
              <a:gd name="connsiteX8614" fmla="*/ 748503 w 2439037"/>
              <a:gd name="connsiteY8614" fmla="*/ 2593686 h 4271829"/>
              <a:gd name="connsiteX8615" fmla="*/ 772887 w 2439037"/>
              <a:gd name="connsiteY8615" fmla="*/ 2593686 h 4271829"/>
              <a:gd name="connsiteX8616" fmla="*/ 739454 w 2439037"/>
              <a:gd name="connsiteY8616" fmla="*/ 2635530 h 4271829"/>
              <a:gd name="connsiteX8617" fmla="*/ 674789 w 2439037"/>
              <a:gd name="connsiteY8617" fmla="*/ 2543147 h 4271829"/>
              <a:gd name="connsiteX8618" fmla="*/ 719794 w 2439037"/>
              <a:gd name="connsiteY8618" fmla="*/ 2569569 h 4271829"/>
              <a:gd name="connsiteX8619" fmla="*/ 720328 w 2439037"/>
              <a:gd name="connsiteY8619" fmla="*/ 2569569 h 4271829"/>
              <a:gd name="connsiteX8620" fmla="*/ 723186 w 2439037"/>
              <a:gd name="connsiteY8620" fmla="*/ 2572627 h 4271829"/>
              <a:gd name="connsiteX8621" fmla="*/ 719890 w 2439037"/>
              <a:gd name="connsiteY8621" fmla="*/ 2584647 h 4271829"/>
              <a:gd name="connsiteX8622" fmla="*/ 709698 w 2439037"/>
              <a:gd name="connsiteY8622" fmla="*/ 2600249 h 4271829"/>
              <a:gd name="connsiteX8623" fmla="*/ 700468 w 2439037"/>
              <a:gd name="connsiteY8623" fmla="*/ 2602354 h 4271829"/>
              <a:gd name="connsiteX8624" fmla="*/ 698611 w 2439037"/>
              <a:gd name="connsiteY8624" fmla="*/ 2603449 h 4271829"/>
              <a:gd name="connsiteX8625" fmla="*/ 681551 w 2439037"/>
              <a:gd name="connsiteY8625" fmla="*/ 2624519 h 4271829"/>
              <a:gd name="connsiteX8626" fmla="*/ 675170 w 2439037"/>
              <a:gd name="connsiteY8626" fmla="*/ 2542842 h 4271829"/>
              <a:gd name="connsiteX8627" fmla="*/ 846515 w 2439037"/>
              <a:gd name="connsiteY8627" fmla="*/ 2577780 h 4271829"/>
              <a:gd name="connsiteX8628" fmla="*/ 785460 w 2439037"/>
              <a:gd name="connsiteY8628" fmla="*/ 2490702 h 4271829"/>
              <a:gd name="connsiteX8629" fmla="*/ 780564 w 2439037"/>
              <a:gd name="connsiteY8629" fmla="*/ 2489006 h 4271829"/>
              <a:gd name="connsiteX8630" fmla="*/ 753875 w 2439037"/>
              <a:gd name="connsiteY8630" fmla="*/ 2485149 h 4271829"/>
              <a:gd name="connsiteX8631" fmla="*/ 672389 w 2439037"/>
              <a:gd name="connsiteY8631" fmla="*/ 2533841 h 4271829"/>
              <a:gd name="connsiteX8632" fmla="*/ 669541 w 2439037"/>
              <a:gd name="connsiteY8632" fmla="*/ 2539641 h 4271829"/>
              <a:gd name="connsiteX8633" fmla="*/ 661311 w 2439037"/>
              <a:gd name="connsiteY8633" fmla="*/ 2577780 h 4271829"/>
              <a:gd name="connsiteX8634" fmla="*/ 677380 w 2439037"/>
              <a:gd name="connsiteY8634" fmla="*/ 2629967 h 4271829"/>
              <a:gd name="connsiteX8635" fmla="*/ 679971 w 2439037"/>
              <a:gd name="connsiteY8635" fmla="*/ 2633577 h 4271829"/>
              <a:gd name="connsiteX8636" fmla="*/ 679971 w 2439037"/>
              <a:gd name="connsiteY8636" fmla="*/ 2634025 h 4271829"/>
              <a:gd name="connsiteX8637" fmla="*/ 726996 w 2439037"/>
              <a:gd name="connsiteY8637" fmla="*/ 2666553 h 4271829"/>
              <a:gd name="connsiteX8638" fmla="*/ 727920 w 2439037"/>
              <a:gd name="connsiteY8638" fmla="*/ 2666553 h 4271829"/>
              <a:gd name="connsiteX8639" fmla="*/ 730996 w 2439037"/>
              <a:gd name="connsiteY8639" fmla="*/ 2663209 h 4271829"/>
              <a:gd name="connsiteX8640" fmla="*/ 728843 w 2439037"/>
              <a:gd name="connsiteY8640" fmla="*/ 2660295 h 4271829"/>
              <a:gd name="connsiteX8641" fmla="*/ 684962 w 2439037"/>
              <a:gd name="connsiteY8641" fmla="*/ 2629881 h 4271829"/>
              <a:gd name="connsiteX8642" fmla="*/ 702593 w 2439037"/>
              <a:gd name="connsiteY8642" fmla="*/ 2608355 h 4271829"/>
              <a:gd name="connsiteX8643" fmla="*/ 711832 w 2439037"/>
              <a:gd name="connsiteY8643" fmla="*/ 2606250 h 4271829"/>
              <a:gd name="connsiteX8644" fmla="*/ 713137 w 2439037"/>
              <a:gd name="connsiteY8644" fmla="*/ 2605707 h 4271829"/>
              <a:gd name="connsiteX8645" fmla="*/ 725319 w 2439037"/>
              <a:gd name="connsiteY8645" fmla="*/ 2588790 h 4271829"/>
              <a:gd name="connsiteX8646" fmla="*/ 729206 w 2439037"/>
              <a:gd name="connsiteY8646" fmla="*/ 2571017 h 4271829"/>
              <a:gd name="connsiteX8647" fmla="*/ 722833 w 2439037"/>
              <a:gd name="connsiteY8647" fmla="*/ 2564321 h 4271829"/>
              <a:gd name="connsiteX8648" fmla="*/ 677570 w 2439037"/>
              <a:gd name="connsiteY8648" fmla="*/ 2537794 h 4271829"/>
              <a:gd name="connsiteX8649" fmla="*/ 773811 w 2439037"/>
              <a:gd name="connsiteY8649" fmla="*/ 2494760 h 4271829"/>
              <a:gd name="connsiteX8650" fmla="*/ 753875 w 2439037"/>
              <a:gd name="connsiteY8650" fmla="*/ 2539098 h 4271829"/>
              <a:gd name="connsiteX8651" fmla="*/ 789898 w 2439037"/>
              <a:gd name="connsiteY8651" fmla="*/ 2554805 h 4271829"/>
              <a:gd name="connsiteX8652" fmla="*/ 790613 w 2439037"/>
              <a:gd name="connsiteY8652" fmla="*/ 2554805 h 4271829"/>
              <a:gd name="connsiteX8653" fmla="*/ 792861 w 2439037"/>
              <a:gd name="connsiteY8653" fmla="*/ 2554805 h 4271829"/>
              <a:gd name="connsiteX8654" fmla="*/ 796081 w 2439037"/>
              <a:gd name="connsiteY8654" fmla="*/ 2560311 h 4271829"/>
              <a:gd name="connsiteX8655" fmla="*/ 798852 w 2439037"/>
              <a:gd name="connsiteY8655" fmla="*/ 2573370 h 4271829"/>
              <a:gd name="connsiteX8656" fmla="*/ 802081 w 2439037"/>
              <a:gd name="connsiteY8656" fmla="*/ 2576227 h 4271829"/>
              <a:gd name="connsiteX8657" fmla="*/ 804958 w 2439037"/>
              <a:gd name="connsiteY8657" fmla="*/ 2572627 h 4271829"/>
              <a:gd name="connsiteX8658" fmla="*/ 801986 w 2439037"/>
              <a:gd name="connsiteY8658" fmla="*/ 2558863 h 4271829"/>
              <a:gd name="connsiteX8659" fmla="*/ 795423 w 2439037"/>
              <a:gd name="connsiteY8659" fmla="*/ 2548957 h 4271829"/>
              <a:gd name="connsiteX8660" fmla="*/ 788584 w 2439037"/>
              <a:gd name="connsiteY8660" fmla="*/ 2548252 h 4271829"/>
              <a:gd name="connsiteX8661" fmla="*/ 759771 w 2439037"/>
              <a:gd name="connsiteY8661" fmla="*/ 2537594 h 4271829"/>
              <a:gd name="connsiteX8662" fmla="*/ 759771 w 2439037"/>
              <a:gd name="connsiteY8662" fmla="*/ 2536889 h 4271829"/>
              <a:gd name="connsiteX8663" fmla="*/ 781222 w 2439037"/>
              <a:gd name="connsiteY8663" fmla="*/ 2496855 h 4271829"/>
              <a:gd name="connsiteX8664" fmla="*/ 839486 w 2439037"/>
              <a:gd name="connsiteY8664" fmla="*/ 2578427 h 4271829"/>
              <a:gd name="connsiteX8665" fmla="*/ 837743 w 2439037"/>
              <a:gd name="connsiteY8665" fmla="*/ 2595696 h 4271829"/>
              <a:gd name="connsiteX8666" fmla="*/ 840314 w 2439037"/>
              <a:gd name="connsiteY8666" fmla="*/ 2599496 h 4271829"/>
              <a:gd name="connsiteX8667" fmla="*/ 844105 w 2439037"/>
              <a:gd name="connsiteY8667" fmla="*/ 2597144 h 4271829"/>
              <a:gd name="connsiteX8668" fmla="*/ 844115 w 2439037"/>
              <a:gd name="connsiteY8668" fmla="*/ 2596991 h 4271829"/>
              <a:gd name="connsiteX8669" fmla="*/ 845982 w 2439037"/>
              <a:gd name="connsiteY8669" fmla="*/ 2578522 h 4271829"/>
              <a:gd name="connsiteX8670" fmla="*/ 1033929 w 2439037"/>
              <a:gd name="connsiteY8670" fmla="*/ 2655494 h 4271829"/>
              <a:gd name="connsiteX8671" fmla="*/ 1033929 w 2439037"/>
              <a:gd name="connsiteY8671" fmla="*/ 2684917 h 4271829"/>
              <a:gd name="connsiteX8672" fmla="*/ 1037168 w 2439037"/>
              <a:gd name="connsiteY8672" fmla="*/ 2688174 h 4271829"/>
              <a:gd name="connsiteX8673" fmla="*/ 1067086 w 2439037"/>
              <a:gd name="connsiteY8673" fmla="*/ 2688174 h 4271829"/>
              <a:gd name="connsiteX8674" fmla="*/ 1070334 w 2439037"/>
              <a:gd name="connsiteY8674" fmla="*/ 2684917 h 4271829"/>
              <a:gd name="connsiteX8675" fmla="*/ 1067086 w 2439037"/>
              <a:gd name="connsiteY8675" fmla="*/ 2681716 h 4271829"/>
              <a:gd name="connsiteX8676" fmla="*/ 1042159 w 2439037"/>
              <a:gd name="connsiteY8676" fmla="*/ 2681716 h 4271829"/>
              <a:gd name="connsiteX8677" fmla="*/ 1073934 w 2439037"/>
              <a:gd name="connsiteY8677" fmla="*/ 2623319 h 4271829"/>
              <a:gd name="connsiteX8678" fmla="*/ 1043997 w 2439037"/>
              <a:gd name="connsiteY8678" fmla="*/ 2592095 h 4271829"/>
              <a:gd name="connsiteX8679" fmla="*/ 1039835 w 2439037"/>
              <a:gd name="connsiteY8679" fmla="*/ 2594153 h 4271829"/>
              <a:gd name="connsiteX8680" fmla="*/ 1041863 w 2439037"/>
              <a:gd name="connsiteY8680" fmla="*/ 2598296 h 4271829"/>
              <a:gd name="connsiteX8681" fmla="*/ 1067267 w 2439037"/>
              <a:gd name="connsiteY8681" fmla="*/ 2649598 h 4271829"/>
              <a:gd name="connsiteX8682" fmla="*/ 1040387 w 2439037"/>
              <a:gd name="connsiteY8682" fmla="*/ 2675420 h 4271829"/>
              <a:gd name="connsiteX8683" fmla="*/ 1040387 w 2439037"/>
              <a:gd name="connsiteY8683" fmla="*/ 2655494 h 4271829"/>
              <a:gd name="connsiteX8684" fmla="*/ 1037187 w 2439037"/>
              <a:gd name="connsiteY8684" fmla="*/ 2652246 h 4271829"/>
              <a:gd name="connsiteX8685" fmla="*/ 1033929 w 2439037"/>
              <a:gd name="connsiteY8685" fmla="*/ 2655446 h 4271829"/>
              <a:gd name="connsiteX8686" fmla="*/ 1033929 w 2439037"/>
              <a:gd name="connsiteY8686" fmla="*/ 2655494 h 4271829"/>
              <a:gd name="connsiteX8687" fmla="*/ 974731 w 2439037"/>
              <a:gd name="connsiteY8687" fmla="*/ 2635730 h 4271829"/>
              <a:gd name="connsiteX8688" fmla="*/ 1006411 w 2439037"/>
              <a:gd name="connsiteY8688" fmla="*/ 2683364 h 4271829"/>
              <a:gd name="connsiteX8689" fmla="*/ 1007440 w 2439037"/>
              <a:gd name="connsiteY8689" fmla="*/ 2683364 h 4271829"/>
              <a:gd name="connsiteX8690" fmla="*/ 1010688 w 2439037"/>
              <a:gd name="connsiteY8690" fmla="*/ 2680164 h 4271829"/>
              <a:gd name="connsiteX8691" fmla="*/ 1008536 w 2439037"/>
              <a:gd name="connsiteY8691" fmla="*/ 2677068 h 4271829"/>
              <a:gd name="connsiteX8692" fmla="*/ 983266 w 2439037"/>
              <a:gd name="connsiteY8692" fmla="*/ 2625624 h 4271829"/>
              <a:gd name="connsiteX8693" fmla="*/ 1010002 w 2439037"/>
              <a:gd name="connsiteY8693" fmla="*/ 2599839 h 4271829"/>
              <a:gd name="connsiteX8694" fmla="*/ 1010002 w 2439037"/>
              <a:gd name="connsiteY8694" fmla="*/ 2619909 h 4271829"/>
              <a:gd name="connsiteX8695" fmla="*/ 1013231 w 2439037"/>
              <a:gd name="connsiteY8695" fmla="*/ 2623128 h 4271829"/>
              <a:gd name="connsiteX8696" fmla="*/ 1016470 w 2439037"/>
              <a:gd name="connsiteY8696" fmla="*/ 2619909 h 4271829"/>
              <a:gd name="connsiteX8697" fmla="*/ 1016470 w 2439037"/>
              <a:gd name="connsiteY8697" fmla="*/ 2590438 h 4271829"/>
              <a:gd name="connsiteX8698" fmla="*/ 1013231 w 2439037"/>
              <a:gd name="connsiteY8698" fmla="*/ 2587190 h 4271829"/>
              <a:gd name="connsiteX8699" fmla="*/ 983961 w 2439037"/>
              <a:gd name="connsiteY8699" fmla="*/ 2587190 h 4271829"/>
              <a:gd name="connsiteX8700" fmla="*/ 980732 w 2439037"/>
              <a:gd name="connsiteY8700" fmla="*/ 2590438 h 4271829"/>
              <a:gd name="connsiteX8701" fmla="*/ 983961 w 2439037"/>
              <a:gd name="connsiteY8701" fmla="*/ 2593686 h 4271829"/>
              <a:gd name="connsiteX8702" fmla="*/ 1008336 w 2439037"/>
              <a:gd name="connsiteY8702" fmla="*/ 2593686 h 4271829"/>
              <a:gd name="connsiteX8703" fmla="*/ 974912 w 2439037"/>
              <a:gd name="connsiteY8703" fmla="*/ 2635530 h 4271829"/>
              <a:gd name="connsiteX8704" fmla="*/ 910257 w 2439037"/>
              <a:gd name="connsiteY8704" fmla="*/ 2543147 h 4271829"/>
              <a:gd name="connsiteX8705" fmla="*/ 955310 w 2439037"/>
              <a:gd name="connsiteY8705" fmla="*/ 2569569 h 4271829"/>
              <a:gd name="connsiteX8706" fmla="*/ 958196 w 2439037"/>
              <a:gd name="connsiteY8706" fmla="*/ 2572627 h 4271829"/>
              <a:gd name="connsiteX8707" fmla="*/ 954862 w 2439037"/>
              <a:gd name="connsiteY8707" fmla="*/ 2584647 h 4271829"/>
              <a:gd name="connsiteX8708" fmla="*/ 944813 w 2439037"/>
              <a:gd name="connsiteY8708" fmla="*/ 2600249 h 4271829"/>
              <a:gd name="connsiteX8709" fmla="*/ 935555 w 2439037"/>
              <a:gd name="connsiteY8709" fmla="*/ 2602354 h 4271829"/>
              <a:gd name="connsiteX8710" fmla="*/ 933726 w 2439037"/>
              <a:gd name="connsiteY8710" fmla="*/ 2603449 h 4271829"/>
              <a:gd name="connsiteX8711" fmla="*/ 916638 w 2439037"/>
              <a:gd name="connsiteY8711" fmla="*/ 2624519 h 4271829"/>
              <a:gd name="connsiteX8712" fmla="*/ 902865 w 2439037"/>
              <a:gd name="connsiteY8712" fmla="*/ 2577780 h 4271829"/>
              <a:gd name="connsiteX8713" fmla="*/ 910257 w 2439037"/>
              <a:gd name="connsiteY8713" fmla="*/ 2542842 h 4271829"/>
              <a:gd name="connsiteX8714" fmla="*/ 1081601 w 2439037"/>
              <a:gd name="connsiteY8714" fmla="*/ 2577780 h 4271829"/>
              <a:gd name="connsiteX8715" fmla="*/ 1020546 w 2439037"/>
              <a:gd name="connsiteY8715" fmla="*/ 2490702 h 4271829"/>
              <a:gd name="connsiteX8716" fmla="*/ 1015632 w 2439037"/>
              <a:gd name="connsiteY8716" fmla="*/ 2489006 h 4271829"/>
              <a:gd name="connsiteX8717" fmla="*/ 989038 w 2439037"/>
              <a:gd name="connsiteY8717" fmla="*/ 2485149 h 4271829"/>
              <a:gd name="connsiteX8718" fmla="*/ 907475 w 2439037"/>
              <a:gd name="connsiteY8718" fmla="*/ 2533841 h 4271829"/>
              <a:gd name="connsiteX8719" fmla="*/ 904627 w 2439037"/>
              <a:gd name="connsiteY8719" fmla="*/ 2539641 h 4271829"/>
              <a:gd name="connsiteX8720" fmla="*/ 912476 w 2439037"/>
              <a:gd name="connsiteY8720" fmla="*/ 2629967 h 4271829"/>
              <a:gd name="connsiteX8721" fmla="*/ 915057 w 2439037"/>
              <a:gd name="connsiteY8721" fmla="*/ 2633577 h 4271829"/>
              <a:gd name="connsiteX8722" fmla="*/ 915057 w 2439037"/>
              <a:gd name="connsiteY8722" fmla="*/ 2634025 h 4271829"/>
              <a:gd name="connsiteX8723" fmla="*/ 962177 w 2439037"/>
              <a:gd name="connsiteY8723" fmla="*/ 2666553 h 4271829"/>
              <a:gd name="connsiteX8724" fmla="*/ 963101 w 2439037"/>
              <a:gd name="connsiteY8724" fmla="*/ 2666553 h 4271829"/>
              <a:gd name="connsiteX8725" fmla="*/ 966130 w 2439037"/>
              <a:gd name="connsiteY8725" fmla="*/ 2664257 h 4271829"/>
              <a:gd name="connsiteX8726" fmla="*/ 964101 w 2439037"/>
              <a:gd name="connsiteY8726" fmla="*/ 2660295 h 4271829"/>
              <a:gd name="connsiteX8727" fmla="*/ 963996 w 2439037"/>
              <a:gd name="connsiteY8727" fmla="*/ 2660295 h 4271829"/>
              <a:gd name="connsiteX8728" fmla="*/ 920134 w 2439037"/>
              <a:gd name="connsiteY8728" fmla="*/ 2629881 h 4271829"/>
              <a:gd name="connsiteX8729" fmla="*/ 937679 w 2439037"/>
              <a:gd name="connsiteY8729" fmla="*/ 2608355 h 4271829"/>
              <a:gd name="connsiteX8730" fmla="*/ 946928 w 2439037"/>
              <a:gd name="connsiteY8730" fmla="*/ 2606250 h 4271829"/>
              <a:gd name="connsiteX8731" fmla="*/ 948128 w 2439037"/>
              <a:gd name="connsiteY8731" fmla="*/ 2605707 h 4271829"/>
              <a:gd name="connsiteX8732" fmla="*/ 960044 w 2439037"/>
              <a:gd name="connsiteY8732" fmla="*/ 2587933 h 4271829"/>
              <a:gd name="connsiteX8733" fmla="*/ 963920 w 2439037"/>
              <a:gd name="connsiteY8733" fmla="*/ 2570217 h 4271829"/>
              <a:gd name="connsiteX8734" fmla="*/ 957548 w 2439037"/>
              <a:gd name="connsiteY8734" fmla="*/ 2563464 h 4271829"/>
              <a:gd name="connsiteX8735" fmla="*/ 912276 w 2439037"/>
              <a:gd name="connsiteY8735" fmla="*/ 2536946 h 4271829"/>
              <a:gd name="connsiteX8736" fmla="*/ 1008431 w 2439037"/>
              <a:gd name="connsiteY8736" fmla="*/ 2493902 h 4271829"/>
              <a:gd name="connsiteX8737" fmla="*/ 988495 w 2439037"/>
              <a:gd name="connsiteY8737" fmla="*/ 2538241 h 4271829"/>
              <a:gd name="connsiteX8738" fmla="*/ 1024509 w 2439037"/>
              <a:gd name="connsiteY8738" fmla="*/ 2553957 h 4271829"/>
              <a:gd name="connsiteX8739" fmla="*/ 1025252 w 2439037"/>
              <a:gd name="connsiteY8739" fmla="*/ 2553957 h 4271829"/>
              <a:gd name="connsiteX8740" fmla="*/ 1027557 w 2439037"/>
              <a:gd name="connsiteY8740" fmla="*/ 2553957 h 4271829"/>
              <a:gd name="connsiteX8741" fmla="*/ 1030700 w 2439037"/>
              <a:gd name="connsiteY8741" fmla="*/ 2559511 h 4271829"/>
              <a:gd name="connsiteX8742" fmla="*/ 1033558 w 2439037"/>
              <a:gd name="connsiteY8742" fmla="*/ 2572522 h 4271829"/>
              <a:gd name="connsiteX8743" fmla="*/ 1036711 w 2439037"/>
              <a:gd name="connsiteY8743" fmla="*/ 2575379 h 4271829"/>
              <a:gd name="connsiteX8744" fmla="*/ 1039568 w 2439037"/>
              <a:gd name="connsiteY8744" fmla="*/ 2571769 h 4271829"/>
              <a:gd name="connsiteX8745" fmla="*/ 1036605 w 2439037"/>
              <a:gd name="connsiteY8745" fmla="*/ 2558006 h 4271829"/>
              <a:gd name="connsiteX8746" fmla="*/ 1030157 w 2439037"/>
              <a:gd name="connsiteY8746" fmla="*/ 2548157 h 4271829"/>
              <a:gd name="connsiteX8747" fmla="*/ 1023232 w 2439037"/>
              <a:gd name="connsiteY8747" fmla="*/ 2547404 h 4271829"/>
              <a:gd name="connsiteX8748" fmla="*/ 994400 w 2439037"/>
              <a:gd name="connsiteY8748" fmla="*/ 2536793 h 4271829"/>
              <a:gd name="connsiteX8749" fmla="*/ 994400 w 2439037"/>
              <a:gd name="connsiteY8749" fmla="*/ 2536041 h 4271829"/>
              <a:gd name="connsiteX8750" fmla="*/ 1015822 w 2439037"/>
              <a:gd name="connsiteY8750" fmla="*/ 2496055 h 4271829"/>
              <a:gd name="connsiteX8751" fmla="*/ 1074125 w 2439037"/>
              <a:gd name="connsiteY8751" fmla="*/ 2577627 h 4271829"/>
              <a:gd name="connsiteX8752" fmla="*/ 1072363 w 2439037"/>
              <a:gd name="connsiteY8752" fmla="*/ 2594896 h 4271829"/>
              <a:gd name="connsiteX8753" fmla="*/ 1074944 w 2439037"/>
              <a:gd name="connsiteY8753" fmla="*/ 2598649 h 4271829"/>
              <a:gd name="connsiteX8754" fmla="*/ 1078687 w 2439037"/>
              <a:gd name="connsiteY8754" fmla="*/ 2596296 h 4271829"/>
              <a:gd name="connsiteX8755" fmla="*/ 1078716 w 2439037"/>
              <a:gd name="connsiteY8755" fmla="*/ 2596191 h 4271829"/>
              <a:gd name="connsiteX8756" fmla="*/ 1080573 w 2439037"/>
              <a:gd name="connsiteY8756" fmla="*/ 2577675 h 4271829"/>
              <a:gd name="connsiteX8757" fmla="*/ 1269568 w 2439037"/>
              <a:gd name="connsiteY8757" fmla="*/ 2655494 h 4271829"/>
              <a:gd name="connsiteX8758" fmla="*/ 1269568 w 2439037"/>
              <a:gd name="connsiteY8758" fmla="*/ 2684917 h 4271829"/>
              <a:gd name="connsiteX8759" fmla="*/ 1272816 w 2439037"/>
              <a:gd name="connsiteY8759" fmla="*/ 2688174 h 4271829"/>
              <a:gd name="connsiteX8760" fmla="*/ 1302268 w 2439037"/>
              <a:gd name="connsiteY8760" fmla="*/ 2688174 h 4271829"/>
              <a:gd name="connsiteX8761" fmla="*/ 1305497 w 2439037"/>
              <a:gd name="connsiteY8761" fmla="*/ 2684917 h 4271829"/>
              <a:gd name="connsiteX8762" fmla="*/ 1302268 w 2439037"/>
              <a:gd name="connsiteY8762" fmla="*/ 2681716 h 4271829"/>
              <a:gd name="connsiteX8763" fmla="*/ 1277798 w 2439037"/>
              <a:gd name="connsiteY8763" fmla="*/ 2681716 h 4271829"/>
              <a:gd name="connsiteX8764" fmla="*/ 1309573 w 2439037"/>
              <a:gd name="connsiteY8764" fmla="*/ 2623319 h 4271829"/>
              <a:gd name="connsiteX8765" fmla="*/ 1279646 w 2439037"/>
              <a:gd name="connsiteY8765" fmla="*/ 2592095 h 4271829"/>
              <a:gd name="connsiteX8766" fmla="*/ 1275502 w 2439037"/>
              <a:gd name="connsiteY8766" fmla="*/ 2594153 h 4271829"/>
              <a:gd name="connsiteX8767" fmla="*/ 1277522 w 2439037"/>
              <a:gd name="connsiteY8767" fmla="*/ 2598296 h 4271829"/>
              <a:gd name="connsiteX8768" fmla="*/ 1302896 w 2439037"/>
              <a:gd name="connsiteY8768" fmla="*/ 2649598 h 4271829"/>
              <a:gd name="connsiteX8769" fmla="*/ 1276045 w 2439037"/>
              <a:gd name="connsiteY8769" fmla="*/ 2675420 h 4271829"/>
              <a:gd name="connsiteX8770" fmla="*/ 1276045 w 2439037"/>
              <a:gd name="connsiteY8770" fmla="*/ 2655494 h 4271829"/>
              <a:gd name="connsiteX8771" fmla="*/ 1272816 w 2439037"/>
              <a:gd name="connsiteY8771" fmla="*/ 2652246 h 4271829"/>
              <a:gd name="connsiteX8772" fmla="*/ 1269568 w 2439037"/>
              <a:gd name="connsiteY8772" fmla="*/ 2655446 h 4271829"/>
              <a:gd name="connsiteX8773" fmla="*/ 1269568 w 2439037"/>
              <a:gd name="connsiteY8773" fmla="*/ 2655494 h 4271829"/>
              <a:gd name="connsiteX8774" fmla="*/ 1210732 w 2439037"/>
              <a:gd name="connsiteY8774" fmla="*/ 2635730 h 4271829"/>
              <a:gd name="connsiteX8775" fmla="*/ 1242584 w 2439037"/>
              <a:gd name="connsiteY8775" fmla="*/ 2683364 h 4271829"/>
              <a:gd name="connsiteX8776" fmla="*/ 1243717 w 2439037"/>
              <a:gd name="connsiteY8776" fmla="*/ 2683364 h 4271829"/>
              <a:gd name="connsiteX8777" fmla="*/ 1246898 w 2439037"/>
              <a:gd name="connsiteY8777" fmla="*/ 2680069 h 4271829"/>
              <a:gd name="connsiteX8778" fmla="*/ 1244717 w 2439037"/>
              <a:gd name="connsiteY8778" fmla="*/ 2677068 h 4271829"/>
              <a:gd name="connsiteX8779" fmla="*/ 1219448 w 2439037"/>
              <a:gd name="connsiteY8779" fmla="*/ 2625624 h 4271829"/>
              <a:gd name="connsiteX8780" fmla="*/ 1246194 w 2439037"/>
              <a:gd name="connsiteY8780" fmla="*/ 2599839 h 4271829"/>
              <a:gd name="connsiteX8781" fmla="*/ 1246194 w 2439037"/>
              <a:gd name="connsiteY8781" fmla="*/ 2619909 h 4271829"/>
              <a:gd name="connsiteX8782" fmla="*/ 1249423 w 2439037"/>
              <a:gd name="connsiteY8782" fmla="*/ 2623166 h 4271829"/>
              <a:gd name="connsiteX8783" fmla="*/ 1252671 w 2439037"/>
              <a:gd name="connsiteY8783" fmla="*/ 2619909 h 4271829"/>
              <a:gd name="connsiteX8784" fmla="*/ 1252671 w 2439037"/>
              <a:gd name="connsiteY8784" fmla="*/ 2590438 h 4271829"/>
              <a:gd name="connsiteX8785" fmla="*/ 1249451 w 2439037"/>
              <a:gd name="connsiteY8785" fmla="*/ 2587190 h 4271829"/>
              <a:gd name="connsiteX8786" fmla="*/ 1219972 w 2439037"/>
              <a:gd name="connsiteY8786" fmla="*/ 2587190 h 4271829"/>
              <a:gd name="connsiteX8787" fmla="*/ 1216743 w 2439037"/>
              <a:gd name="connsiteY8787" fmla="*/ 2590438 h 4271829"/>
              <a:gd name="connsiteX8788" fmla="*/ 1219972 w 2439037"/>
              <a:gd name="connsiteY8788" fmla="*/ 2593686 h 4271829"/>
              <a:gd name="connsiteX8789" fmla="*/ 1244441 w 2439037"/>
              <a:gd name="connsiteY8789" fmla="*/ 2593686 h 4271829"/>
              <a:gd name="connsiteX8790" fmla="*/ 1210913 w 2439037"/>
              <a:gd name="connsiteY8790" fmla="*/ 2635530 h 4271829"/>
              <a:gd name="connsiteX8791" fmla="*/ 1146257 w 2439037"/>
              <a:gd name="connsiteY8791" fmla="*/ 2543147 h 4271829"/>
              <a:gd name="connsiteX8792" fmla="*/ 1191349 w 2439037"/>
              <a:gd name="connsiteY8792" fmla="*/ 2569569 h 4271829"/>
              <a:gd name="connsiteX8793" fmla="*/ 1191901 w 2439037"/>
              <a:gd name="connsiteY8793" fmla="*/ 2569569 h 4271829"/>
              <a:gd name="connsiteX8794" fmla="*/ 1194654 w 2439037"/>
              <a:gd name="connsiteY8794" fmla="*/ 2572627 h 4271829"/>
              <a:gd name="connsiteX8795" fmla="*/ 1191349 w 2439037"/>
              <a:gd name="connsiteY8795" fmla="*/ 2584647 h 4271829"/>
              <a:gd name="connsiteX8796" fmla="*/ 1181262 w 2439037"/>
              <a:gd name="connsiteY8796" fmla="*/ 2600249 h 4271829"/>
              <a:gd name="connsiteX8797" fmla="*/ 1172032 w 2439037"/>
              <a:gd name="connsiteY8797" fmla="*/ 2602354 h 4271829"/>
              <a:gd name="connsiteX8798" fmla="*/ 1170280 w 2439037"/>
              <a:gd name="connsiteY8798" fmla="*/ 2603449 h 4271829"/>
              <a:gd name="connsiteX8799" fmla="*/ 1153087 w 2439037"/>
              <a:gd name="connsiteY8799" fmla="*/ 2624519 h 4271829"/>
              <a:gd name="connsiteX8800" fmla="*/ 1139324 w 2439037"/>
              <a:gd name="connsiteY8800" fmla="*/ 2577780 h 4271829"/>
              <a:gd name="connsiteX8801" fmla="*/ 1146705 w 2439037"/>
              <a:gd name="connsiteY8801" fmla="*/ 2542842 h 4271829"/>
              <a:gd name="connsiteX8802" fmla="*/ 1318155 w 2439037"/>
              <a:gd name="connsiteY8802" fmla="*/ 2577780 h 4271829"/>
              <a:gd name="connsiteX8803" fmla="*/ 1257005 w 2439037"/>
              <a:gd name="connsiteY8803" fmla="*/ 2490702 h 4271829"/>
              <a:gd name="connsiteX8804" fmla="*/ 1252128 w 2439037"/>
              <a:gd name="connsiteY8804" fmla="*/ 2489006 h 4271829"/>
              <a:gd name="connsiteX8805" fmla="*/ 1143952 w 2439037"/>
              <a:gd name="connsiteY8805" fmla="*/ 2533841 h 4271829"/>
              <a:gd name="connsiteX8806" fmla="*/ 1141076 w 2439037"/>
              <a:gd name="connsiteY8806" fmla="*/ 2539641 h 4271829"/>
              <a:gd name="connsiteX8807" fmla="*/ 1148934 w 2439037"/>
              <a:gd name="connsiteY8807" fmla="*/ 2629967 h 4271829"/>
              <a:gd name="connsiteX8808" fmla="*/ 1151611 w 2439037"/>
              <a:gd name="connsiteY8808" fmla="*/ 2633577 h 4271829"/>
              <a:gd name="connsiteX8809" fmla="*/ 1151611 w 2439037"/>
              <a:gd name="connsiteY8809" fmla="*/ 2634025 h 4271829"/>
              <a:gd name="connsiteX8810" fmla="*/ 1198626 w 2439037"/>
              <a:gd name="connsiteY8810" fmla="*/ 2666553 h 4271829"/>
              <a:gd name="connsiteX8811" fmla="*/ 1199550 w 2439037"/>
              <a:gd name="connsiteY8811" fmla="*/ 2666553 h 4271829"/>
              <a:gd name="connsiteX8812" fmla="*/ 1202607 w 2439037"/>
              <a:gd name="connsiteY8812" fmla="*/ 2664257 h 4271829"/>
              <a:gd name="connsiteX8813" fmla="*/ 1200550 w 2439037"/>
              <a:gd name="connsiteY8813" fmla="*/ 2660295 h 4271829"/>
              <a:gd name="connsiteX8814" fmla="*/ 1200483 w 2439037"/>
              <a:gd name="connsiteY8814" fmla="*/ 2660295 h 4271829"/>
              <a:gd name="connsiteX8815" fmla="*/ 1156621 w 2439037"/>
              <a:gd name="connsiteY8815" fmla="*/ 2629881 h 4271829"/>
              <a:gd name="connsiteX8816" fmla="*/ 1174156 w 2439037"/>
              <a:gd name="connsiteY8816" fmla="*/ 2608355 h 4271829"/>
              <a:gd name="connsiteX8817" fmla="*/ 1183843 w 2439037"/>
              <a:gd name="connsiteY8817" fmla="*/ 2606250 h 4271829"/>
              <a:gd name="connsiteX8818" fmla="*/ 1185043 w 2439037"/>
              <a:gd name="connsiteY8818" fmla="*/ 2605707 h 4271829"/>
              <a:gd name="connsiteX8819" fmla="*/ 1196978 w 2439037"/>
              <a:gd name="connsiteY8819" fmla="*/ 2587933 h 4271829"/>
              <a:gd name="connsiteX8820" fmla="*/ 1200855 w 2439037"/>
              <a:gd name="connsiteY8820" fmla="*/ 2570217 h 4271829"/>
              <a:gd name="connsiteX8821" fmla="*/ 1194473 w 2439037"/>
              <a:gd name="connsiteY8821" fmla="*/ 2563464 h 4271829"/>
              <a:gd name="connsiteX8822" fmla="*/ 1149210 w 2439037"/>
              <a:gd name="connsiteY8822" fmla="*/ 2536946 h 4271829"/>
              <a:gd name="connsiteX8823" fmla="*/ 1245365 w 2439037"/>
              <a:gd name="connsiteY8823" fmla="*/ 2493902 h 4271829"/>
              <a:gd name="connsiteX8824" fmla="*/ 1225429 w 2439037"/>
              <a:gd name="connsiteY8824" fmla="*/ 2538241 h 4271829"/>
              <a:gd name="connsiteX8825" fmla="*/ 1261434 w 2439037"/>
              <a:gd name="connsiteY8825" fmla="*/ 2553957 h 4271829"/>
              <a:gd name="connsiteX8826" fmla="*/ 1262177 w 2439037"/>
              <a:gd name="connsiteY8826" fmla="*/ 2553957 h 4271829"/>
              <a:gd name="connsiteX8827" fmla="*/ 1264491 w 2439037"/>
              <a:gd name="connsiteY8827" fmla="*/ 2553957 h 4271829"/>
              <a:gd name="connsiteX8828" fmla="*/ 1267634 w 2439037"/>
              <a:gd name="connsiteY8828" fmla="*/ 2559511 h 4271829"/>
              <a:gd name="connsiteX8829" fmla="*/ 1270492 w 2439037"/>
              <a:gd name="connsiteY8829" fmla="*/ 2572522 h 4271829"/>
              <a:gd name="connsiteX8830" fmla="*/ 1273645 w 2439037"/>
              <a:gd name="connsiteY8830" fmla="*/ 2575379 h 4271829"/>
              <a:gd name="connsiteX8831" fmla="*/ 1276492 w 2439037"/>
              <a:gd name="connsiteY8831" fmla="*/ 2571826 h 4271829"/>
              <a:gd name="connsiteX8832" fmla="*/ 1276492 w 2439037"/>
              <a:gd name="connsiteY8832" fmla="*/ 2571769 h 4271829"/>
              <a:gd name="connsiteX8833" fmla="*/ 1273540 w 2439037"/>
              <a:gd name="connsiteY8833" fmla="*/ 2558006 h 4271829"/>
              <a:gd name="connsiteX8834" fmla="*/ 1267091 w 2439037"/>
              <a:gd name="connsiteY8834" fmla="*/ 2548157 h 4271829"/>
              <a:gd name="connsiteX8835" fmla="*/ 1260157 w 2439037"/>
              <a:gd name="connsiteY8835" fmla="*/ 2547404 h 4271829"/>
              <a:gd name="connsiteX8836" fmla="*/ 1231449 w 2439037"/>
              <a:gd name="connsiteY8836" fmla="*/ 2536793 h 4271829"/>
              <a:gd name="connsiteX8837" fmla="*/ 1231449 w 2439037"/>
              <a:gd name="connsiteY8837" fmla="*/ 2536041 h 4271829"/>
              <a:gd name="connsiteX8838" fmla="*/ 1252747 w 2439037"/>
              <a:gd name="connsiteY8838" fmla="*/ 2496055 h 4271829"/>
              <a:gd name="connsiteX8839" fmla="*/ 1311050 w 2439037"/>
              <a:gd name="connsiteY8839" fmla="*/ 2577627 h 4271829"/>
              <a:gd name="connsiteX8840" fmla="*/ 1309373 w 2439037"/>
              <a:gd name="connsiteY8840" fmla="*/ 2594896 h 4271829"/>
              <a:gd name="connsiteX8841" fmla="*/ 1312373 w 2439037"/>
              <a:gd name="connsiteY8841" fmla="*/ 2598354 h 4271829"/>
              <a:gd name="connsiteX8842" fmla="*/ 1315650 w 2439037"/>
              <a:gd name="connsiteY8842" fmla="*/ 2596191 h 4271829"/>
              <a:gd name="connsiteX8843" fmla="*/ 1317603 w 2439037"/>
              <a:gd name="connsiteY8843" fmla="*/ 2577675 h 4271829"/>
              <a:gd name="connsiteX8844" fmla="*/ 1505216 w 2439037"/>
              <a:gd name="connsiteY8844" fmla="*/ 2655494 h 4271829"/>
              <a:gd name="connsiteX8845" fmla="*/ 1505216 w 2439037"/>
              <a:gd name="connsiteY8845" fmla="*/ 2684917 h 4271829"/>
              <a:gd name="connsiteX8846" fmla="*/ 1508446 w 2439037"/>
              <a:gd name="connsiteY8846" fmla="*/ 2688174 h 4271829"/>
              <a:gd name="connsiteX8847" fmla="*/ 1538202 w 2439037"/>
              <a:gd name="connsiteY8847" fmla="*/ 2688174 h 4271829"/>
              <a:gd name="connsiteX8848" fmla="*/ 1541421 w 2439037"/>
              <a:gd name="connsiteY8848" fmla="*/ 2684917 h 4271829"/>
              <a:gd name="connsiteX8849" fmla="*/ 1538373 w 2439037"/>
              <a:gd name="connsiteY8849" fmla="*/ 2681716 h 4271829"/>
              <a:gd name="connsiteX8850" fmla="*/ 1538202 w 2439037"/>
              <a:gd name="connsiteY8850" fmla="*/ 2681716 h 4271829"/>
              <a:gd name="connsiteX8851" fmla="*/ 1513798 w 2439037"/>
              <a:gd name="connsiteY8851" fmla="*/ 2681716 h 4271829"/>
              <a:gd name="connsiteX8852" fmla="*/ 1545231 w 2439037"/>
              <a:gd name="connsiteY8852" fmla="*/ 2622966 h 4271829"/>
              <a:gd name="connsiteX8853" fmla="*/ 1515551 w 2439037"/>
              <a:gd name="connsiteY8853" fmla="*/ 2592095 h 4271829"/>
              <a:gd name="connsiteX8854" fmla="*/ 1511399 w 2439037"/>
              <a:gd name="connsiteY8854" fmla="*/ 2594153 h 4271829"/>
              <a:gd name="connsiteX8855" fmla="*/ 1513427 w 2439037"/>
              <a:gd name="connsiteY8855" fmla="*/ 2598296 h 4271829"/>
              <a:gd name="connsiteX8856" fmla="*/ 1538821 w 2439037"/>
              <a:gd name="connsiteY8856" fmla="*/ 2649598 h 4271829"/>
              <a:gd name="connsiteX8857" fmla="*/ 1511951 w 2439037"/>
              <a:gd name="connsiteY8857" fmla="*/ 2675420 h 4271829"/>
              <a:gd name="connsiteX8858" fmla="*/ 1511951 w 2439037"/>
              <a:gd name="connsiteY8858" fmla="*/ 2655494 h 4271829"/>
              <a:gd name="connsiteX8859" fmla="*/ 1508893 w 2439037"/>
              <a:gd name="connsiteY8859" fmla="*/ 2652246 h 4271829"/>
              <a:gd name="connsiteX8860" fmla="*/ 1508722 w 2439037"/>
              <a:gd name="connsiteY8860" fmla="*/ 2652246 h 4271829"/>
              <a:gd name="connsiteX8861" fmla="*/ 1505493 w 2439037"/>
              <a:gd name="connsiteY8861" fmla="*/ 2655494 h 4271829"/>
              <a:gd name="connsiteX8862" fmla="*/ 1446647 w 2439037"/>
              <a:gd name="connsiteY8862" fmla="*/ 2635730 h 4271829"/>
              <a:gd name="connsiteX8863" fmla="*/ 1478318 w 2439037"/>
              <a:gd name="connsiteY8863" fmla="*/ 2683364 h 4271829"/>
              <a:gd name="connsiteX8864" fmla="*/ 1479452 w 2439037"/>
              <a:gd name="connsiteY8864" fmla="*/ 2683364 h 4271829"/>
              <a:gd name="connsiteX8865" fmla="*/ 1482604 w 2439037"/>
              <a:gd name="connsiteY8865" fmla="*/ 2680069 h 4271829"/>
              <a:gd name="connsiteX8866" fmla="*/ 1480452 w 2439037"/>
              <a:gd name="connsiteY8866" fmla="*/ 2677068 h 4271829"/>
              <a:gd name="connsiteX8867" fmla="*/ 1455182 w 2439037"/>
              <a:gd name="connsiteY8867" fmla="*/ 2625624 h 4271829"/>
              <a:gd name="connsiteX8868" fmla="*/ 1481928 w 2439037"/>
              <a:gd name="connsiteY8868" fmla="*/ 2599839 h 4271829"/>
              <a:gd name="connsiteX8869" fmla="*/ 1481928 w 2439037"/>
              <a:gd name="connsiteY8869" fmla="*/ 2619909 h 4271829"/>
              <a:gd name="connsiteX8870" fmla="*/ 1485176 w 2439037"/>
              <a:gd name="connsiteY8870" fmla="*/ 2623128 h 4271829"/>
              <a:gd name="connsiteX8871" fmla="*/ 1488405 w 2439037"/>
              <a:gd name="connsiteY8871" fmla="*/ 2619909 h 4271829"/>
              <a:gd name="connsiteX8872" fmla="*/ 1488405 w 2439037"/>
              <a:gd name="connsiteY8872" fmla="*/ 2590438 h 4271829"/>
              <a:gd name="connsiteX8873" fmla="*/ 1485176 w 2439037"/>
              <a:gd name="connsiteY8873" fmla="*/ 2587190 h 4271829"/>
              <a:gd name="connsiteX8874" fmla="*/ 1455048 w 2439037"/>
              <a:gd name="connsiteY8874" fmla="*/ 2587190 h 4271829"/>
              <a:gd name="connsiteX8875" fmla="*/ 1451820 w 2439037"/>
              <a:gd name="connsiteY8875" fmla="*/ 2590438 h 4271829"/>
              <a:gd name="connsiteX8876" fmla="*/ 1455048 w 2439037"/>
              <a:gd name="connsiteY8876" fmla="*/ 2593686 h 4271829"/>
              <a:gd name="connsiteX8877" fmla="*/ 1479518 w 2439037"/>
              <a:gd name="connsiteY8877" fmla="*/ 2593686 h 4271829"/>
              <a:gd name="connsiteX8878" fmla="*/ 1446000 w 2439037"/>
              <a:gd name="connsiteY8878" fmla="*/ 2635530 h 4271829"/>
              <a:gd name="connsiteX8879" fmla="*/ 1381334 w 2439037"/>
              <a:gd name="connsiteY8879" fmla="*/ 2543147 h 4271829"/>
              <a:gd name="connsiteX8880" fmla="*/ 1426426 w 2439037"/>
              <a:gd name="connsiteY8880" fmla="*/ 2569569 h 4271829"/>
              <a:gd name="connsiteX8881" fmla="*/ 1426978 w 2439037"/>
              <a:gd name="connsiteY8881" fmla="*/ 2569569 h 4271829"/>
              <a:gd name="connsiteX8882" fmla="*/ 1429759 w 2439037"/>
              <a:gd name="connsiteY8882" fmla="*/ 2572627 h 4271829"/>
              <a:gd name="connsiteX8883" fmla="*/ 1426426 w 2439037"/>
              <a:gd name="connsiteY8883" fmla="*/ 2584647 h 4271829"/>
              <a:gd name="connsiteX8884" fmla="*/ 1416339 w 2439037"/>
              <a:gd name="connsiteY8884" fmla="*/ 2600249 h 4271829"/>
              <a:gd name="connsiteX8885" fmla="*/ 1406661 w 2439037"/>
              <a:gd name="connsiteY8885" fmla="*/ 2602354 h 4271829"/>
              <a:gd name="connsiteX8886" fmla="*/ 1404899 w 2439037"/>
              <a:gd name="connsiteY8886" fmla="*/ 2603449 h 4271829"/>
              <a:gd name="connsiteX8887" fmla="*/ 1387726 w 2439037"/>
              <a:gd name="connsiteY8887" fmla="*/ 2624519 h 4271829"/>
              <a:gd name="connsiteX8888" fmla="*/ 1381334 w 2439037"/>
              <a:gd name="connsiteY8888" fmla="*/ 2542842 h 4271829"/>
              <a:gd name="connsiteX8889" fmla="*/ 1552784 w 2439037"/>
              <a:gd name="connsiteY8889" fmla="*/ 2577780 h 4271829"/>
              <a:gd name="connsiteX8890" fmla="*/ 1491634 w 2439037"/>
              <a:gd name="connsiteY8890" fmla="*/ 2490702 h 4271829"/>
              <a:gd name="connsiteX8891" fmla="*/ 1486729 w 2439037"/>
              <a:gd name="connsiteY8891" fmla="*/ 2489006 h 4271829"/>
              <a:gd name="connsiteX8892" fmla="*/ 1460125 w 2439037"/>
              <a:gd name="connsiteY8892" fmla="*/ 2485149 h 4271829"/>
              <a:gd name="connsiteX8893" fmla="*/ 1378658 w 2439037"/>
              <a:gd name="connsiteY8893" fmla="*/ 2533841 h 4271829"/>
              <a:gd name="connsiteX8894" fmla="*/ 1375715 w 2439037"/>
              <a:gd name="connsiteY8894" fmla="*/ 2539641 h 4271829"/>
              <a:gd name="connsiteX8895" fmla="*/ 1383563 w 2439037"/>
              <a:gd name="connsiteY8895" fmla="*/ 2629967 h 4271829"/>
              <a:gd name="connsiteX8896" fmla="*/ 1386240 w 2439037"/>
              <a:gd name="connsiteY8896" fmla="*/ 2633577 h 4271829"/>
              <a:gd name="connsiteX8897" fmla="*/ 1386240 w 2439037"/>
              <a:gd name="connsiteY8897" fmla="*/ 2634025 h 4271829"/>
              <a:gd name="connsiteX8898" fmla="*/ 1433255 w 2439037"/>
              <a:gd name="connsiteY8898" fmla="*/ 2666553 h 4271829"/>
              <a:gd name="connsiteX8899" fmla="*/ 1434189 w 2439037"/>
              <a:gd name="connsiteY8899" fmla="*/ 2666553 h 4271829"/>
              <a:gd name="connsiteX8900" fmla="*/ 1437265 w 2439037"/>
              <a:gd name="connsiteY8900" fmla="*/ 2663209 h 4271829"/>
              <a:gd name="connsiteX8901" fmla="*/ 1435112 w 2439037"/>
              <a:gd name="connsiteY8901" fmla="*/ 2660295 h 4271829"/>
              <a:gd name="connsiteX8902" fmla="*/ 1391222 w 2439037"/>
              <a:gd name="connsiteY8902" fmla="*/ 2629881 h 4271829"/>
              <a:gd name="connsiteX8903" fmla="*/ 1408786 w 2439037"/>
              <a:gd name="connsiteY8903" fmla="*/ 2608355 h 4271829"/>
              <a:gd name="connsiteX8904" fmla="*/ 1418025 w 2439037"/>
              <a:gd name="connsiteY8904" fmla="*/ 2606250 h 4271829"/>
              <a:gd name="connsiteX8905" fmla="*/ 1419291 w 2439037"/>
              <a:gd name="connsiteY8905" fmla="*/ 2605707 h 4271829"/>
              <a:gd name="connsiteX8906" fmla="*/ 1431121 w 2439037"/>
              <a:gd name="connsiteY8906" fmla="*/ 2587933 h 4271829"/>
              <a:gd name="connsiteX8907" fmla="*/ 1435008 w 2439037"/>
              <a:gd name="connsiteY8907" fmla="*/ 2570217 h 4271829"/>
              <a:gd name="connsiteX8908" fmla="*/ 1428626 w 2439037"/>
              <a:gd name="connsiteY8908" fmla="*/ 2563464 h 4271829"/>
              <a:gd name="connsiteX8909" fmla="*/ 1383363 w 2439037"/>
              <a:gd name="connsiteY8909" fmla="*/ 2536946 h 4271829"/>
              <a:gd name="connsiteX8910" fmla="*/ 1479623 w 2439037"/>
              <a:gd name="connsiteY8910" fmla="*/ 2493902 h 4271829"/>
              <a:gd name="connsiteX8911" fmla="*/ 1459582 w 2439037"/>
              <a:gd name="connsiteY8911" fmla="*/ 2538241 h 4271829"/>
              <a:gd name="connsiteX8912" fmla="*/ 1495615 w 2439037"/>
              <a:gd name="connsiteY8912" fmla="*/ 2553957 h 4271829"/>
              <a:gd name="connsiteX8913" fmla="*/ 1496434 w 2439037"/>
              <a:gd name="connsiteY8913" fmla="*/ 2553957 h 4271829"/>
              <a:gd name="connsiteX8914" fmla="*/ 1498663 w 2439037"/>
              <a:gd name="connsiteY8914" fmla="*/ 2553957 h 4271829"/>
              <a:gd name="connsiteX8915" fmla="*/ 1501787 w 2439037"/>
              <a:gd name="connsiteY8915" fmla="*/ 2559511 h 4271829"/>
              <a:gd name="connsiteX8916" fmla="*/ 1504674 w 2439037"/>
              <a:gd name="connsiteY8916" fmla="*/ 2572522 h 4271829"/>
              <a:gd name="connsiteX8917" fmla="*/ 1507903 w 2439037"/>
              <a:gd name="connsiteY8917" fmla="*/ 2575379 h 4271829"/>
              <a:gd name="connsiteX8918" fmla="*/ 1510751 w 2439037"/>
              <a:gd name="connsiteY8918" fmla="*/ 2571769 h 4271829"/>
              <a:gd name="connsiteX8919" fmla="*/ 1507693 w 2439037"/>
              <a:gd name="connsiteY8919" fmla="*/ 2558006 h 4271829"/>
              <a:gd name="connsiteX8920" fmla="*/ 1501244 w 2439037"/>
              <a:gd name="connsiteY8920" fmla="*/ 2548157 h 4271829"/>
              <a:gd name="connsiteX8921" fmla="*/ 1494415 w 2439037"/>
              <a:gd name="connsiteY8921" fmla="*/ 2547404 h 4271829"/>
              <a:gd name="connsiteX8922" fmla="*/ 1465583 w 2439037"/>
              <a:gd name="connsiteY8922" fmla="*/ 2536793 h 4271829"/>
              <a:gd name="connsiteX8923" fmla="*/ 1465583 w 2439037"/>
              <a:gd name="connsiteY8923" fmla="*/ 2536041 h 4271829"/>
              <a:gd name="connsiteX8924" fmla="*/ 1486928 w 2439037"/>
              <a:gd name="connsiteY8924" fmla="*/ 2496055 h 4271829"/>
              <a:gd name="connsiteX8925" fmla="*/ 1545307 w 2439037"/>
              <a:gd name="connsiteY8925" fmla="*/ 2577627 h 4271829"/>
              <a:gd name="connsiteX8926" fmla="*/ 1543555 w 2439037"/>
              <a:gd name="connsiteY8926" fmla="*/ 2594896 h 4271829"/>
              <a:gd name="connsiteX8927" fmla="*/ 1545907 w 2439037"/>
              <a:gd name="connsiteY8927" fmla="*/ 2598649 h 4271829"/>
              <a:gd name="connsiteX8928" fmla="*/ 1546031 w 2439037"/>
              <a:gd name="connsiteY8928" fmla="*/ 2598649 h 4271829"/>
              <a:gd name="connsiteX8929" fmla="*/ 1549908 w 2439037"/>
              <a:gd name="connsiteY8929" fmla="*/ 2596239 h 4271829"/>
              <a:gd name="connsiteX8930" fmla="*/ 1549908 w 2439037"/>
              <a:gd name="connsiteY8930" fmla="*/ 2596191 h 4271829"/>
              <a:gd name="connsiteX8931" fmla="*/ 1551756 w 2439037"/>
              <a:gd name="connsiteY8931" fmla="*/ 2577675 h 4271829"/>
              <a:gd name="connsiteX8932" fmla="*/ 1740855 w 2439037"/>
              <a:gd name="connsiteY8932" fmla="*/ 2655494 h 4271829"/>
              <a:gd name="connsiteX8933" fmla="*/ 1740855 w 2439037"/>
              <a:gd name="connsiteY8933" fmla="*/ 2684917 h 4271829"/>
              <a:gd name="connsiteX8934" fmla="*/ 1744084 w 2439037"/>
              <a:gd name="connsiteY8934" fmla="*/ 2688174 h 4271829"/>
              <a:gd name="connsiteX8935" fmla="*/ 1773555 w 2439037"/>
              <a:gd name="connsiteY8935" fmla="*/ 2688174 h 4271829"/>
              <a:gd name="connsiteX8936" fmla="*/ 1776774 w 2439037"/>
              <a:gd name="connsiteY8936" fmla="*/ 2684917 h 4271829"/>
              <a:gd name="connsiteX8937" fmla="*/ 1773736 w 2439037"/>
              <a:gd name="connsiteY8937" fmla="*/ 2681716 h 4271829"/>
              <a:gd name="connsiteX8938" fmla="*/ 1773555 w 2439037"/>
              <a:gd name="connsiteY8938" fmla="*/ 2681716 h 4271829"/>
              <a:gd name="connsiteX8939" fmla="*/ 1749161 w 2439037"/>
              <a:gd name="connsiteY8939" fmla="*/ 2681716 h 4271829"/>
              <a:gd name="connsiteX8940" fmla="*/ 1780756 w 2439037"/>
              <a:gd name="connsiteY8940" fmla="*/ 2623071 h 4271829"/>
              <a:gd name="connsiteX8941" fmla="*/ 1750628 w 2439037"/>
              <a:gd name="connsiteY8941" fmla="*/ 2591943 h 4271829"/>
              <a:gd name="connsiteX8942" fmla="*/ 1746475 w 2439037"/>
              <a:gd name="connsiteY8942" fmla="*/ 2593943 h 4271829"/>
              <a:gd name="connsiteX8943" fmla="*/ 1748504 w 2439037"/>
              <a:gd name="connsiteY8943" fmla="*/ 2598096 h 4271829"/>
              <a:gd name="connsiteX8944" fmla="*/ 1773907 w 2439037"/>
              <a:gd name="connsiteY8944" fmla="*/ 2649389 h 4271829"/>
              <a:gd name="connsiteX8945" fmla="*/ 1747018 w 2439037"/>
              <a:gd name="connsiteY8945" fmla="*/ 2675258 h 4271829"/>
              <a:gd name="connsiteX8946" fmla="*/ 1747018 w 2439037"/>
              <a:gd name="connsiteY8946" fmla="*/ 2655294 h 4271829"/>
              <a:gd name="connsiteX8947" fmla="*/ 1744008 w 2439037"/>
              <a:gd name="connsiteY8947" fmla="*/ 2652046 h 4271829"/>
              <a:gd name="connsiteX8948" fmla="*/ 1743799 w 2439037"/>
              <a:gd name="connsiteY8948" fmla="*/ 2652046 h 4271829"/>
              <a:gd name="connsiteX8949" fmla="*/ 1740570 w 2439037"/>
              <a:gd name="connsiteY8949" fmla="*/ 2655294 h 4271829"/>
              <a:gd name="connsiteX8950" fmla="*/ 1681829 w 2439037"/>
              <a:gd name="connsiteY8950" fmla="*/ 2635530 h 4271829"/>
              <a:gd name="connsiteX8951" fmla="*/ 1713690 w 2439037"/>
              <a:gd name="connsiteY8951" fmla="*/ 2683364 h 4271829"/>
              <a:gd name="connsiteX8952" fmla="*/ 1714700 w 2439037"/>
              <a:gd name="connsiteY8952" fmla="*/ 2683364 h 4271829"/>
              <a:gd name="connsiteX8953" fmla="*/ 1717757 w 2439037"/>
              <a:gd name="connsiteY8953" fmla="*/ 2681173 h 4271829"/>
              <a:gd name="connsiteX8954" fmla="*/ 1715852 w 2439037"/>
              <a:gd name="connsiteY8954" fmla="*/ 2677116 h 4271829"/>
              <a:gd name="connsiteX8955" fmla="*/ 1715719 w 2439037"/>
              <a:gd name="connsiteY8955" fmla="*/ 2677068 h 4271829"/>
              <a:gd name="connsiteX8956" fmla="*/ 1690459 w 2439037"/>
              <a:gd name="connsiteY8956" fmla="*/ 2625624 h 4271829"/>
              <a:gd name="connsiteX8957" fmla="*/ 1717205 w 2439037"/>
              <a:gd name="connsiteY8957" fmla="*/ 2599839 h 4271829"/>
              <a:gd name="connsiteX8958" fmla="*/ 1717205 w 2439037"/>
              <a:gd name="connsiteY8958" fmla="*/ 2619909 h 4271829"/>
              <a:gd name="connsiteX8959" fmla="*/ 1720425 w 2439037"/>
              <a:gd name="connsiteY8959" fmla="*/ 2623128 h 4271829"/>
              <a:gd name="connsiteX8960" fmla="*/ 1723663 w 2439037"/>
              <a:gd name="connsiteY8960" fmla="*/ 2619909 h 4271829"/>
              <a:gd name="connsiteX8961" fmla="*/ 1723663 w 2439037"/>
              <a:gd name="connsiteY8961" fmla="*/ 2590438 h 4271829"/>
              <a:gd name="connsiteX8962" fmla="*/ 1720425 w 2439037"/>
              <a:gd name="connsiteY8962" fmla="*/ 2587190 h 4271829"/>
              <a:gd name="connsiteX8963" fmla="*/ 1690954 w 2439037"/>
              <a:gd name="connsiteY8963" fmla="*/ 2587190 h 4271829"/>
              <a:gd name="connsiteX8964" fmla="*/ 1687725 w 2439037"/>
              <a:gd name="connsiteY8964" fmla="*/ 2590438 h 4271829"/>
              <a:gd name="connsiteX8965" fmla="*/ 1690954 w 2439037"/>
              <a:gd name="connsiteY8965" fmla="*/ 2593686 h 4271829"/>
              <a:gd name="connsiteX8966" fmla="*/ 1715452 w 2439037"/>
              <a:gd name="connsiteY8966" fmla="*/ 2593686 h 4271829"/>
              <a:gd name="connsiteX8967" fmla="*/ 1681991 w 2439037"/>
              <a:gd name="connsiteY8967" fmla="*/ 2635530 h 4271829"/>
              <a:gd name="connsiteX8968" fmla="*/ 1617345 w 2439037"/>
              <a:gd name="connsiteY8968" fmla="*/ 2543147 h 4271829"/>
              <a:gd name="connsiteX8969" fmla="*/ 1662436 w 2439037"/>
              <a:gd name="connsiteY8969" fmla="*/ 2569569 h 4271829"/>
              <a:gd name="connsiteX8970" fmla="*/ 1662979 w 2439037"/>
              <a:gd name="connsiteY8970" fmla="*/ 2569569 h 4271829"/>
              <a:gd name="connsiteX8971" fmla="*/ 1665761 w 2439037"/>
              <a:gd name="connsiteY8971" fmla="*/ 2572627 h 4271829"/>
              <a:gd name="connsiteX8972" fmla="*/ 1662503 w 2439037"/>
              <a:gd name="connsiteY8972" fmla="*/ 2584647 h 4271829"/>
              <a:gd name="connsiteX8973" fmla="*/ 1652349 w 2439037"/>
              <a:gd name="connsiteY8973" fmla="*/ 2600249 h 4271829"/>
              <a:gd name="connsiteX8974" fmla="*/ 1643110 w 2439037"/>
              <a:gd name="connsiteY8974" fmla="*/ 2602354 h 4271829"/>
              <a:gd name="connsiteX8975" fmla="*/ 1641262 w 2439037"/>
              <a:gd name="connsiteY8975" fmla="*/ 2603449 h 4271829"/>
              <a:gd name="connsiteX8976" fmla="*/ 1624098 w 2439037"/>
              <a:gd name="connsiteY8976" fmla="*/ 2624519 h 4271829"/>
              <a:gd name="connsiteX8977" fmla="*/ 1617716 w 2439037"/>
              <a:gd name="connsiteY8977" fmla="*/ 2542842 h 4271829"/>
              <a:gd name="connsiteX8978" fmla="*/ 1789166 w 2439037"/>
              <a:gd name="connsiteY8978" fmla="*/ 2577780 h 4271829"/>
              <a:gd name="connsiteX8979" fmla="*/ 1728006 w 2439037"/>
              <a:gd name="connsiteY8979" fmla="*/ 2490702 h 4271829"/>
              <a:gd name="connsiteX8980" fmla="*/ 1723111 w 2439037"/>
              <a:gd name="connsiteY8980" fmla="*/ 2489006 h 4271829"/>
              <a:gd name="connsiteX8981" fmla="*/ 1696507 w 2439037"/>
              <a:gd name="connsiteY8981" fmla="*/ 2485149 h 4271829"/>
              <a:gd name="connsiteX8982" fmla="*/ 1615040 w 2439037"/>
              <a:gd name="connsiteY8982" fmla="*/ 2533841 h 4271829"/>
              <a:gd name="connsiteX8983" fmla="*/ 1612078 w 2439037"/>
              <a:gd name="connsiteY8983" fmla="*/ 2539641 h 4271829"/>
              <a:gd name="connsiteX8984" fmla="*/ 1603857 w 2439037"/>
              <a:gd name="connsiteY8984" fmla="*/ 2577780 h 4271829"/>
              <a:gd name="connsiteX8985" fmla="*/ 1620012 w 2439037"/>
              <a:gd name="connsiteY8985" fmla="*/ 2629967 h 4271829"/>
              <a:gd name="connsiteX8986" fmla="*/ 1622622 w 2439037"/>
              <a:gd name="connsiteY8986" fmla="*/ 2633577 h 4271829"/>
              <a:gd name="connsiteX8987" fmla="*/ 1622622 w 2439037"/>
              <a:gd name="connsiteY8987" fmla="*/ 2634025 h 4271829"/>
              <a:gd name="connsiteX8988" fmla="*/ 1669628 w 2439037"/>
              <a:gd name="connsiteY8988" fmla="*/ 2666553 h 4271829"/>
              <a:gd name="connsiteX8989" fmla="*/ 1670561 w 2439037"/>
              <a:gd name="connsiteY8989" fmla="*/ 2666553 h 4271829"/>
              <a:gd name="connsiteX8990" fmla="*/ 1673628 w 2439037"/>
              <a:gd name="connsiteY8990" fmla="*/ 2663209 h 4271829"/>
              <a:gd name="connsiteX8991" fmla="*/ 1671466 w 2439037"/>
              <a:gd name="connsiteY8991" fmla="*/ 2660295 h 4271829"/>
              <a:gd name="connsiteX8992" fmla="*/ 1627594 w 2439037"/>
              <a:gd name="connsiteY8992" fmla="*/ 2629881 h 4271829"/>
              <a:gd name="connsiteX8993" fmla="*/ 1645139 w 2439037"/>
              <a:gd name="connsiteY8993" fmla="*/ 2608355 h 4271829"/>
              <a:gd name="connsiteX8994" fmla="*/ 1654845 w 2439037"/>
              <a:gd name="connsiteY8994" fmla="*/ 2606250 h 4271829"/>
              <a:gd name="connsiteX8995" fmla="*/ 1656140 w 2439037"/>
              <a:gd name="connsiteY8995" fmla="*/ 2605707 h 4271829"/>
              <a:gd name="connsiteX8996" fmla="*/ 1667961 w 2439037"/>
              <a:gd name="connsiteY8996" fmla="*/ 2587933 h 4271829"/>
              <a:gd name="connsiteX8997" fmla="*/ 1671838 w 2439037"/>
              <a:gd name="connsiteY8997" fmla="*/ 2570217 h 4271829"/>
              <a:gd name="connsiteX8998" fmla="*/ 1665484 w 2439037"/>
              <a:gd name="connsiteY8998" fmla="*/ 2563464 h 4271829"/>
              <a:gd name="connsiteX8999" fmla="*/ 1620222 w 2439037"/>
              <a:gd name="connsiteY8999" fmla="*/ 2536946 h 4271829"/>
              <a:gd name="connsiteX9000" fmla="*/ 1716443 w 2439037"/>
              <a:gd name="connsiteY9000" fmla="*/ 2493902 h 4271829"/>
              <a:gd name="connsiteX9001" fmla="*/ 1696507 w 2439037"/>
              <a:gd name="connsiteY9001" fmla="*/ 2538241 h 4271829"/>
              <a:gd name="connsiteX9002" fmla="*/ 1732445 w 2439037"/>
              <a:gd name="connsiteY9002" fmla="*/ 2553957 h 4271829"/>
              <a:gd name="connsiteX9003" fmla="*/ 1733264 w 2439037"/>
              <a:gd name="connsiteY9003" fmla="*/ 2553957 h 4271829"/>
              <a:gd name="connsiteX9004" fmla="*/ 1735493 w 2439037"/>
              <a:gd name="connsiteY9004" fmla="*/ 2553957 h 4271829"/>
              <a:gd name="connsiteX9005" fmla="*/ 1738626 w 2439037"/>
              <a:gd name="connsiteY9005" fmla="*/ 2559511 h 4271829"/>
              <a:gd name="connsiteX9006" fmla="*/ 1741494 w 2439037"/>
              <a:gd name="connsiteY9006" fmla="*/ 2572522 h 4271829"/>
              <a:gd name="connsiteX9007" fmla="*/ 1744733 w 2439037"/>
              <a:gd name="connsiteY9007" fmla="*/ 2575379 h 4271829"/>
              <a:gd name="connsiteX9008" fmla="*/ 1747580 w 2439037"/>
              <a:gd name="connsiteY9008" fmla="*/ 2571769 h 4271829"/>
              <a:gd name="connsiteX9009" fmla="*/ 1744551 w 2439037"/>
              <a:gd name="connsiteY9009" fmla="*/ 2558006 h 4271829"/>
              <a:gd name="connsiteX9010" fmla="*/ 1738074 w 2439037"/>
              <a:gd name="connsiteY9010" fmla="*/ 2548157 h 4271829"/>
              <a:gd name="connsiteX9011" fmla="*/ 1731245 w 2439037"/>
              <a:gd name="connsiteY9011" fmla="*/ 2547404 h 4271829"/>
              <a:gd name="connsiteX9012" fmla="*/ 1702422 w 2439037"/>
              <a:gd name="connsiteY9012" fmla="*/ 2536793 h 4271829"/>
              <a:gd name="connsiteX9013" fmla="*/ 1702422 w 2439037"/>
              <a:gd name="connsiteY9013" fmla="*/ 2536041 h 4271829"/>
              <a:gd name="connsiteX9014" fmla="*/ 1723758 w 2439037"/>
              <a:gd name="connsiteY9014" fmla="*/ 2496055 h 4271829"/>
              <a:gd name="connsiteX9015" fmla="*/ 1782137 w 2439037"/>
              <a:gd name="connsiteY9015" fmla="*/ 2577627 h 4271829"/>
              <a:gd name="connsiteX9016" fmla="*/ 1780375 w 2439037"/>
              <a:gd name="connsiteY9016" fmla="*/ 2594896 h 4271829"/>
              <a:gd name="connsiteX9017" fmla="*/ 1782727 w 2439037"/>
              <a:gd name="connsiteY9017" fmla="*/ 2598649 h 4271829"/>
              <a:gd name="connsiteX9018" fmla="*/ 1782889 w 2439037"/>
              <a:gd name="connsiteY9018" fmla="*/ 2598649 h 4271829"/>
              <a:gd name="connsiteX9019" fmla="*/ 1786728 w 2439037"/>
              <a:gd name="connsiteY9019" fmla="*/ 2596239 h 4271829"/>
              <a:gd name="connsiteX9020" fmla="*/ 1786766 w 2439037"/>
              <a:gd name="connsiteY9020" fmla="*/ 2596191 h 4271829"/>
              <a:gd name="connsiteX9021" fmla="*/ 1788614 w 2439037"/>
              <a:gd name="connsiteY9021" fmla="*/ 2577675 h 4271829"/>
              <a:gd name="connsiteX9022" fmla="*/ 1976580 w 2439037"/>
              <a:gd name="connsiteY9022" fmla="*/ 2655494 h 4271829"/>
              <a:gd name="connsiteX9023" fmla="*/ 1976580 w 2439037"/>
              <a:gd name="connsiteY9023" fmla="*/ 2684917 h 4271829"/>
              <a:gd name="connsiteX9024" fmla="*/ 1979809 w 2439037"/>
              <a:gd name="connsiteY9024" fmla="*/ 2688174 h 4271829"/>
              <a:gd name="connsiteX9025" fmla="*/ 2009280 w 2439037"/>
              <a:gd name="connsiteY9025" fmla="*/ 2688174 h 4271829"/>
              <a:gd name="connsiteX9026" fmla="*/ 2012509 w 2439037"/>
              <a:gd name="connsiteY9026" fmla="*/ 2684917 h 4271829"/>
              <a:gd name="connsiteX9027" fmla="*/ 2009280 w 2439037"/>
              <a:gd name="connsiteY9027" fmla="*/ 2681716 h 4271829"/>
              <a:gd name="connsiteX9028" fmla="*/ 1984781 w 2439037"/>
              <a:gd name="connsiteY9028" fmla="*/ 2681716 h 4271829"/>
              <a:gd name="connsiteX9029" fmla="*/ 2016214 w 2439037"/>
              <a:gd name="connsiteY9029" fmla="*/ 2622966 h 4271829"/>
              <a:gd name="connsiteX9030" fmla="*/ 1986563 w 2439037"/>
              <a:gd name="connsiteY9030" fmla="*/ 2592095 h 4271829"/>
              <a:gd name="connsiteX9031" fmla="*/ 1982486 w 2439037"/>
              <a:gd name="connsiteY9031" fmla="*/ 2594153 h 4271829"/>
              <a:gd name="connsiteX9032" fmla="*/ 1984438 w 2439037"/>
              <a:gd name="connsiteY9032" fmla="*/ 2598249 h 4271829"/>
              <a:gd name="connsiteX9033" fmla="*/ 1984514 w 2439037"/>
              <a:gd name="connsiteY9033" fmla="*/ 2598296 h 4271829"/>
              <a:gd name="connsiteX9034" fmla="*/ 2009604 w 2439037"/>
              <a:gd name="connsiteY9034" fmla="*/ 2649893 h 4271829"/>
              <a:gd name="connsiteX9035" fmla="*/ 1983028 w 2439037"/>
              <a:gd name="connsiteY9035" fmla="*/ 2675420 h 4271829"/>
              <a:gd name="connsiteX9036" fmla="*/ 1983028 w 2439037"/>
              <a:gd name="connsiteY9036" fmla="*/ 2655494 h 4271829"/>
              <a:gd name="connsiteX9037" fmla="*/ 1979809 w 2439037"/>
              <a:gd name="connsiteY9037" fmla="*/ 2652246 h 4271829"/>
              <a:gd name="connsiteX9038" fmla="*/ 1976580 w 2439037"/>
              <a:gd name="connsiteY9038" fmla="*/ 2655294 h 4271829"/>
              <a:gd name="connsiteX9039" fmla="*/ 1976580 w 2439037"/>
              <a:gd name="connsiteY9039" fmla="*/ 2655494 h 4271829"/>
              <a:gd name="connsiteX9040" fmla="*/ 1917725 w 2439037"/>
              <a:gd name="connsiteY9040" fmla="*/ 2635730 h 4271829"/>
              <a:gd name="connsiteX9041" fmla="*/ 1949434 w 2439037"/>
              <a:gd name="connsiteY9041" fmla="*/ 2683364 h 4271829"/>
              <a:gd name="connsiteX9042" fmla="*/ 1950434 w 2439037"/>
              <a:gd name="connsiteY9042" fmla="*/ 2683364 h 4271829"/>
              <a:gd name="connsiteX9043" fmla="*/ 1953482 w 2439037"/>
              <a:gd name="connsiteY9043" fmla="*/ 2681173 h 4271829"/>
              <a:gd name="connsiteX9044" fmla="*/ 1951577 w 2439037"/>
              <a:gd name="connsiteY9044" fmla="*/ 2677116 h 4271829"/>
              <a:gd name="connsiteX9045" fmla="*/ 1951453 w 2439037"/>
              <a:gd name="connsiteY9045" fmla="*/ 2677068 h 4271829"/>
              <a:gd name="connsiteX9046" fmla="*/ 1926184 w 2439037"/>
              <a:gd name="connsiteY9046" fmla="*/ 2625624 h 4271829"/>
              <a:gd name="connsiteX9047" fmla="*/ 1952930 w 2439037"/>
              <a:gd name="connsiteY9047" fmla="*/ 2599839 h 4271829"/>
              <a:gd name="connsiteX9048" fmla="*/ 1952930 w 2439037"/>
              <a:gd name="connsiteY9048" fmla="*/ 2619909 h 4271829"/>
              <a:gd name="connsiteX9049" fmla="*/ 1956149 w 2439037"/>
              <a:gd name="connsiteY9049" fmla="*/ 2623128 h 4271829"/>
              <a:gd name="connsiteX9050" fmla="*/ 1959387 w 2439037"/>
              <a:gd name="connsiteY9050" fmla="*/ 2619909 h 4271829"/>
              <a:gd name="connsiteX9051" fmla="*/ 1959387 w 2439037"/>
              <a:gd name="connsiteY9051" fmla="*/ 2590438 h 4271829"/>
              <a:gd name="connsiteX9052" fmla="*/ 1956149 w 2439037"/>
              <a:gd name="connsiteY9052" fmla="*/ 2587190 h 4271829"/>
              <a:gd name="connsiteX9053" fmla="*/ 1926784 w 2439037"/>
              <a:gd name="connsiteY9053" fmla="*/ 2587190 h 4271829"/>
              <a:gd name="connsiteX9054" fmla="*/ 1923555 w 2439037"/>
              <a:gd name="connsiteY9054" fmla="*/ 2590438 h 4271829"/>
              <a:gd name="connsiteX9055" fmla="*/ 1926784 w 2439037"/>
              <a:gd name="connsiteY9055" fmla="*/ 2593686 h 4271829"/>
              <a:gd name="connsiteX9056" fmla="*/ 1951187 w 2439037"/>
              <a:gd name="connsiteY9056" fmla="*/ 2593686 h 4271829"/>
              <a:gd name="connsiteX9057" fmla="*/ 1917725 w 2439037"/>
              <a:gd name="connsiteY9057" fmla="*/ 2635530 h 4271829"/>
              <a:gd name="connsiteX9058" fmla="*/ 1853070 w 2439037"/>
              <a:gd name="connsiteY9058" fmla="*/ 2543147 h 4271829"/>
              <a:gd name="connsiteX9059" fmla="*/ 1898056 w 2439037"/>
              <a:gd name="connsiteY9059" fmla="*/ 2569569 h 4271829"/>
              <a:gd name="connsiteX9060" fmla="*/ 1898609 w 2439037"/>
              <a:gd name="connsiteY9060" fmla="*/ 2569569 h 4271829"/>
              <a:gd name="connsiteX9061" fmla="*/ 1901485 w 2439037"/>
              <a:gd name="connsiteY9061" fmla="*/ 2572627 h 4271829"/>
              <a:gd name="connsiteX9062" fmla="*/ 1898161 w 2439037"/>
              <a:gd name="connsiteY9062" fmla="*/ 2584647 h 4271829"/>
              <a:gd name="connsiteX9063" fmla="*/ 1888007 w 2439037"/>
              <a:gd name="connsiteY9063" fmla="*/ 2600249 h 4271829"/>
              <a:gd name="connsiteX9064" fmla="*/ 1878739 w 2439037"/>
              <a:gd name="connsiteY9064" fmla="*/ 2602354 h 4271829"/>
              <a:gd name="connsiteX9065" fmla="*/ 1876910 w 2439037"/>
              <a:gd name="connsiteY9065" fmla="*/ 2603449 h 4271829"/>
              <a:gd name="connsiteX9066" fmla="*/ 1859728 w 2439037"/>
              <a:gd name="connsiteY9066" fmla="*/ 2624519 h 4271829"/>
              <a:gd name="connsiteX9067" fmla="*/ 1845964 w 2439037"/>
              <a:gd name="connsiteY9067" fmla="*/ 2577780 h 4271829"/>
              <a:gd name="connsiteX9068" fmla="*/ 1853441 w 2439037"/>
              <a:gd name="connsiteY9068" fmla="*/ 2542842 h 4271829"/>
              <a:gd name="connsiteX9069" fmla="*/ 2024796 w 2439037"/>
              <a:gd name="connsiteY9069" fmla="*/ 2577780 h 4271829"/>
              <a:gd name="connsiteX9070" fmla="*/ 1963741 w 2439037"/>
              <a:gd name="connsiteY9070" fmla="*/ 2490702 h 4271829"/>
              <a:gd name="connsiteX9071" fmla="*/ 1958740 w 2439037"/>
              <a:gd name="connsiteY9071" fmla="*/ 2489006 h 4271829"/>
              <a:gd name="connsiteX9072" fmla="*/ 1932137 w 2439037"/>
              <a:gd name="connsiteY9072" fmla="*/ 2485149 h 4271829"/>
              <a:gd name="connsiteX9073" fmla="*/ 1850669 w 2439037"/>
              <a:gd name="connsiteY9073" fmla="*/ 2533841 h 4271829"/>
              <a:gd name="connsiteX9074" fmla="*/ 1847822 w 2439037"/>
              <a:gd name="connsiteY9074" fmla="*/ 2539641 h 4271829"/>
              <a:gd name="connsiteX9075" fmla="*/ 1839516 w 2439037"/>
              <a:gd name="connsiteY9075" fmla="*/ 2577780 h 4271829"/>
              <a:gd name="connsiteX9076" fmla="*/ 1855670 w 2439037"/>
              <a:gd name="connsiteY9076" fmla="*/ 2629967 h 4271829"/>
              <a:gd name="connsiteX9077" fmla="*/ 1858251 w 2439037"/>
              <a:gd name="connsiteY9077" fmla="*/ 2633577 h 4271829"/>
              <a:gd name="connsiteX9078" fmla="*/ 1858251 w 2439037"/>
              <a:gd name="connsiteY9078" fmla="*/ 2634025 h 4271829"/>
              <a:gd name="connsiteX9079" fmla="*/ 1905266 w 2439037"/>
              <a:gd name="connsiteY9079" fmla="*/ 2666553 h 4271829"/>
              <a:gd name="connsiteX9080" fmla="*/ 1906191 w 2439037"/>
              <a:gd name="connsiteY9080" fmla="*/ 2666553 h 4271829"/>
              <a:gd name="connsiteX9081" fmla="*/ 1909267 w 2439037"/>
              <a:gd name="connsiteY9081" fmla="*/ 2663209 h 4271829"/>
              <a:gd name="connsiteX9082" fmla="*/ 1907114 w 2439037"/>
              <a:gd name="connsiteY9082" fmla="*/ 2660295 h 4271829"/>
              <a:gd name="connsiteX9083" fmla="*/ 1863233 w 2439037"/>
              <a:gd name="connsiteY9083" fmla="*/ 2629881 h 4271829"/>
              <a:gd name="connsiteX9084" fmla="*/ 1880873 w 2439037"/>
              <a:gd name="connsiteY9084" fmla="*/ 2608355 h 4271829"/>
              <a:gd name="connsiteX9085" fmla="*/ 1890131 w 2439037"/>
              <a:gd name="connsiteY9085" fmla="*/ 2606250 h 4271829"/>
              <a:gd name="connsiteX9086" fmla="*/ 1891408 w 2439037"/>
              <a:gd name="connsiteY9086" fmla="*/ 2605707 h 4271829"/>
              <a:gd name="connsiteX9087" fmla="*/ 1903238 w 2439037"/>
              <a:gd name="connsiteY9087" fmla="*/ 2587933 h 4271829"/>
              <a:gd name="connsiteX9088" fmla="*/ 1907114 w 2439037"/>
              <a:gd name="connsiteY9088" fmla="*/ 2570217 h 4271829"/>
              <a:gd name="connsiteX9089" fmla="*/ 1900742 w 2439037"/>
              <a:gd name="connsiteY9089" fmla="*/ 2563464 h 4271829"/>
              <a:gd name="connsiteX9090" fmla="*/ 1855470 w 2439037"/>
              <a:gd name="connsiteY9090" fmla="*/ 2536946 h 4271829"/>
              <a:gd name="connsiteX9091" fmla="*/ 1951730 w 2439037"/>
              <a:gd name="connsiteY9091" fmla="*/ 2493902 h 4271829"/>
              <a:gd name="connsiteX9092" fmla="*/ 1931784 w 2439037"/>
              <a:gd name="connsiteY9092" fmla="*/ 2538241 h 4271829"/>
              <a:gd name="connsiteX9093" fmla="*/ 1967798 w 2439037"/>
              <a:gd name="connsiteY9093" fmla="*/ 2553957 h 4271829"/>
              <a:gd name="connsiteX9094" fmla="*/ 1968541 w 2439037"/>
              <a:gd name="connsiteY9094" fmla="*/ 2553957 h 4271829"/>
              <a:gd name="connsiteX9095" fmla="*/ 1970751 w 2439037"/>
              <a:gd name="connsiteY9095" fmla="*/ 2553957 h 4271829"/>
              <a:gd name="connsiteX9096" fmla="*/ 1973904 w 2439037"/>
              <a:gd name="connsiteY9096" fmla="*/ 2559511 h 4271829"/>
              <a:gd name="connsiteX9097" fmla="*/ 1976751 w 2439037"/>
              <a:gd name="connsiteY9097" fmla="*/ 2572522 h 4271829"/>
              <a:gd name="connsiteX9098" fmla="*/ 1979981 w 2439037"/>
              <a:gd name="connsiteY9098" fmla="*/ 2575379 h 4271829"/>
              <a:gd name="connsiteX9099" fmla="*/ 1982858 w 2439037"/>
              <a:gd name="connsiteY9099" fmla="*/ 2571769 h 4271829"/>
              <a:gd name="connsiteX9100" fmla="*/ 1979905 w 2439037"/>
              <a:gd name="connsiteY9100" fmla="*/ 2558006 h 4271829"/>
              <a:gd name="connsiteX9101" fmla="*/ 1973351 w 2439037"/>
              <a:gd name="connsiteY9101" fmla="*/ 2548157 h 4271829"/>
              <a:gd name="connsiteX9102" fmla="*/ 1966522 w 2439037"/>
              <a:gd name="connsiteY9102" fmla="*/ 2547404 h 4271829"/>
              <a:gd name="connsiteX9103" fmla="*/ 1937699 w 2439037"/>
              <a:gd name="connsiteY9103" fmla="*/ 2536793 h 4271829"/>
              <a:gd name="connsiteX9104" fmla="*/ 1937699 w 2439037"/>
              <a:gd name="connsiteY9104" fmla="*/ 2536041 h 4271829"/>
              <a:gd name="connsiteX9105" fmla="*/ 1959016 w 2439037"/>
              <a:gd name="connsiteY9105" fmla="*/ 2496055 h 4271829"/>
              <a:gd name="connsiteX9106" fmla="*/ 2017414 w 2439037"/>
              <a:gd name="connsiteY9106" fmla="*/ 2577627 h 4271829"/>
              <a:gd name="connsiteX9107" fmla="*/ 2015661 w 2439037"/>
              <a:gd name="connsiteY9107" fmla="*/ 2594896 h 4271829"/>
              <a:gd name="connsiteX9108" fmla="*/ 2018214 w 2439037"/>
              <a:gd name="connsiteY9108" fmla="*/ 2598649 h 4271829"/>
              <a:gd name="connsiteX9109" fmla="*/ 2018243 w 2439037"/>
              <a:gd name="connsiteY9109" fmla="*/ 2598649 h 4271829"/>
              <a:gd name="connsiteX9110" fmla="*/ 2021995 w 2439037"/>
              <a:gd name="connsiteY9110" fmla="*/ 2596296 h 4271829"/>
              <a:gd name="connsiteX9111" fmla="*/ 2022014 w 2439037"/>
              <a:gd name="connsiteY9111" fmla="*/ 2596191 h 4271829"/>
              <a:gd name="connsiteX9112" fmla="*/ 2023872 w 2439037"/>
              <a:gd name="connsiteY9112" fmla="*/ 2577675 h 4271829"/>
              <a:gd name="connsiteX9113" fmla="*/ 2212486 w 2439037"/>
              <a:gd name="connsiteY9113" fmla="*/ 2655494 h 4271829"/>
              <a:gd name="connsiteX9114" fmla="*/ 2212486 w 2439037"/>
              <a:gd name="connsiteY9114" fmla="*/ 2684917 h 4271829"/>
              <a:gd name="connsiteX9115" fmla="*/ 2215734 w 2439037"/>
              <a:gd name="connsiteY9115" fmla="*/ 2688174 h 4271829"/>
              <a:gd name="connsiteX9116" fmla="*/ 2245185 w 2439037"/>
              <a:gd name="connsiteY9116" fmla="*/ 2688174 h 4271829"/>
              <a:gd name="connsiteX9117" fmla="*/ 2248414 w 2439037"/>
              <a:gd name="connsiteY9117" fmla="*/ 2684917 h 4271829"/>
              <a:gd name="connsiteX9118" fmla="*/ 2245185 w 2439037"/>
              <a:gd name="connsiteY9118" fmla="*/ 2681716 h 4271829"/>
              <a:gd name="connsiteX9119" fmla="*/ 2220716 w 2439037"/>
              <a:gd name="connsiteY9119" fmla="*/ 2681716 h 4271829"/>
              <a:gd name="connsiteX9120" fmla="*/ 2252148 w 2439037"/>
              <a:gd name="connsiteY9120" fmla="*/ 2622966 h 4271829"/>
              <a:gd name="connsiteX9121" fmla="*/ 2222459 w 2439037"/>
              <a:gd name="connsiteY9121" fmla="*/ 2592095 h 4271829"/>
              <a:gd name="connsiteX9122" fmla="*/ 2218363 w 2439037"/>
              <a:gd name="connsiteY9122" fmla="*/ 2594191 h 4271829"/>
              <a:gd name="connsiteX9123" fmla="*/ 2220449 w 2439037"/>
              <a:gd name="connsiteY9123" fmla="*/ 2598296 h 4271829"/>
              <a:gd name="connsiteX9124" fmla="*/ 2245824 w 2439037"/>
              <a:gd name="connsiteY9124" fmla="*/ 2649598 h 4271829"/>
              <a:gd name="connsiteX9125" fmla="*/ 2218954 w 2439037"/>
              <a:gd name="connsiteY9125" fmla="*/ 2675420 h 4271829"/>
              <a:gd name="connsiteX9126" fmla="*/ 2218954 w 2439037"/>
              <a:gd name="connsiteY9126" fmla="*/ 2655494 h 4271829"/>
              <a:gd name="connsiteX9127" fmla="*/ 2215734 w 2439037"/>
              <a:gd name="connsiteY9127" fmla="*/ 2652246 h 4271829"/>
              <a:gd name="connsiteX9128" fmla="*/ 2212486 w 2439037"/>
              <a:gd name="connsiteY9128" fmla="*/ 2655294 h 4271829"/>
              <a:gd name="connsiteX9129" fmla="*/ 2212486 w 2439037"/>
              <a:gd name="connsiteY9129" fmla="*/ 2655494 h 4271829"/>
              <a:gd name="connsiteX9130" fmla="*/ 2153650 w 2439037"/>
              <a:gd name="connsiteY9130" fmla="*/ 2635730 h 4271829"/>
              <a:gd name="connsiteX9131" fmla="*/ 2184787 w 2439037"/>
              <a:gd name="connsiteY9131" fmla="*/ 2683364 h 4271829"/>
              <a:gd name="connsiteX9132" fmla="*/ 2185778 w 2439037"/>
              <a:gd name="connsiteY9132" fmla="*/ 2683364 h 4271829"/>
              <a:gd name="connsiteX9133" fmla="*/ 2188836 w 2439037"/>
              <a:gd name="connsiteY9133" fmla="*/ 2681173 h 4271829"/>
              <a:gd name="connsiteX9134" fmla="*/ 2186988 w 2439037"/>
              <a:gd name="connsiteY9134" fmla="*/ 2677116 h 4271829"/>
              <a:gd name="connsiteX9135" fmla="*/ 2186911 w 2439037"/>
              <a:gd name="connsiteY9135" fmla="*/ 2677068 h 4271829"/>
              <a:gd name="connsiteX9136" fmla="*/ 2161641 w 2439037"/>
              <a:gd name="connsiteY9136" fmla="*/ 2625624 h 4271829"/>
              <a:gd name="connsiteX9137" fmla="*/ 2188387 w 2439037"/>
              <a:gd name="connsiteY9137" fmla="*/ 2599839 h 4271829"/>
              <a:gd name="connsiteX9138" fmla="*/ 2188387 w 2439037"/>
              <a:gd name="connsiteY9138" fmla="*/ 2619909 h 4271829"/>
              <a:gd name="connsiteX9139" fmla="*/ 2191617 w 2439037"/>
              <a:gd name="connsiteY9139" fmla="*/ 2623128 h 4271829"/>
              <a:gd name="connsiteX9140" fmla="*/ 2194836 w 2439037"/>
              <a:gd name="connsiteY9140" fmla="*/ 2619909 h 4271829"/>
              <a:gd name="connsiteX9141" fmla="*/ 2194836 w 2439037"/>
              <a:gd name="connsiteY9141" fmla="*/ 2590438 h 4271829"/>
              <a:gd name="connsiteX9142" fmla="*/ 2191617 w 2439037"/>
              <a:gd name="connsiteY9142" fmla="*/ 2587190 h 4271829"/>
              <a:gd name="connsiteX9143" fmla="*/ 2162137 w 2439037"/>
              <a:gd name="connsiteY9143" fmla="*/ 2587190 h 4271829"/>
              <a:gd name="connsiteX9144" fmla="*/ 2158917 w 2439037"/>
              <a:gd name="connsiteY9144" fmla="*/ 2590438 h 4271829"/>
              <a:gd name="connsiteX9145" fmla="*/ 2162137 w 2439037"/>
              <a:gd name="connsiteY9145" fmla="*/ 2593686 h 4271829"/>
              <a:gd name="connsiteX9146" fmla="*/ 2186531 w 2439037"/>
              <a:gd name="connsiteY9146" fmla="*/ 2593686 h 4271829"/>
              <a:gd name="connsiteX9147" fmla="*/ 2153107 w 2439037"/>
              <a:gd name="connsiteY9147" fmla="*/ 2635530 h 4271829"/>
              <a:gd name="connsiteX9148" fmla="*/ 2088423 w 2439037"/>
              <a:gd name="connsiteY9148" fmla="*/ 2543147 h 4271829"/>
              <a:gd name="connsiteX9149" fmla="*/ 2133409 w 2439037"/>
              <a:gd name="connsiteY9149" fmla="*/ 2569569 h 4271829"/>
              <a:gd name="connsiteX9150" fmla="*/ 2133962 w 2439037"/>
              <a:gd name="connsiteY9150" fmla="*/ 2569569 h 4271829"/>
              <a:gd name="connsiteX9151" fmla="*/ 2136838 w 2439037"/>
              <a:gd name="connsiteY9151" fmla="*/ 2572627 h 4271829"/>
              <a:gd name="connsiteX9152" fmla="*/ 2133524 w 2439037"/>
              <a:gd name="connsiteY9152" fmla="*/ 2584647 h 4271829"/>
              <a:gd name="connsiteX9153" fmla="*/ 2123456 w 2439037"/>
              <a:gd name="connsiteY9153" fmla="*/ 2600249 h 4271829"/>
              <a:gd name="connsiteX9154" fmla="*/ 2113740 w 2439037"/>
              <a:gd name="connsiteY9154" fmla="*/ 2602354 h 4271829"/>
              <a:gd name="connsiteX9155" fmla="*/ 2111893 w 2439037"/>
              <a:gd name="connsiteY9155" fmla="*/ 2603449 h 4271829"/>
              <a:gd name="connsiteX9156" fmla="*/ 2094805 w 2439037"/>
              <a:gd name="connsiteY9156" fmla="*/ 2624519 h 4271829"/>
              <a:gd name="connsiteX9157" fmla="*/ 2088423 w 2439037"/>
              <a:gd name="connsiteY9157" fmla="*/ 2542842 h 4271829"/>
              <a:gd name="connsiteX9158" fmla="*/ 2259768 w 2439037"/>
              <a:gd name="connsiteY9158" fmla="*/ 2577780 h 4271829"/>
              <a:gd name="connsiteX9159" fmla="*/ 2198713 w 2439037"/>
              <a:gd name="connsiteY9159" fmla="*/ 2490702 h 4271829"/>
              <a:gd name="connsiteX9160" fmla="*/ 2193846 w 2439037"/>
              <a:gd name="connsiteY9160" fmla="*/ 2489006 h 4271829"/>
              <a:gd name="connsiteX9161" fmla="*/ 2167138 w 2439037"/>
              <a:gd name="connsiteY9161" fmla="*/ 2485149 h 4271829"/>
              <a:gd name="connsiteX9162" fmla="*/ 2085670 w 2439037"/>
              <a:gd name="connsiteY9162" fmla="*/ 2533841 h 4271829"/>
              <a:gd name="connsiteX9163" fmla="*/ 2082793 w 2439037"/>
              <a:gd name="connsiteY9163" fmla="*/ 2539641 h 4271829"/>
              <a:gd name="connsiteX9164" fmla="*/ 2090652 w 2439037"/>
              <a:gd name="connsiteY9164" fmla="*/ 2629967 h 4271829"/>
              <a:gd name="connsiteX9165" fmla="*/ 2093223 w 2439037"/>
              <a:gd name="connsiteY9165" fmla="*/ 2633577 h 4271829"/>
              <a:gd name="connsiteX9166" fmla="*/ 2093223 w 2439037"/>
              <a:gd name="connsiteY9166" fmla="*/ 2634025 h 4271829"/>
              <a:gd name="connsiteX9167" fmla="*/ 2140344 w 2439037"/>
              <a:gd name="connsiteY9167" fmla="*/ 2666553 h 4271829"/>
              <a:gd name="connsiteX9168" fmla="*/ 2141268 w 2439037"/>
              <a:gd name="connsiteY9168" fmla="*/ 2666553 h 4271829"/>
              <a:gd name="connsiteX9169" fmla="*/ 2144316 w 2439037"/>
              <a:gd name="connsiteY9169" fmla="*/ 2664257 h 4271829"/>
              <a:gd name="connsiteX9170" fmla="*/ 2142278 w 2439037"/>
              <a:gd name="connsiteY9170" fmla="*/ 2660295 h 4271829"/>
              <a:gd name="connsiteX9171" fmla="*/ 2142201 w 2439037"/>
              <a:gd name="connsiteY9171" fmla="*/ 2660295 h 4271829"/>
              <a:gd name="connsiteX9172" fmla="*/ 2098234 w 2439037"/>
              <a:gd name="connsiteY9172" fmla="*/ 2629881 h 4271829"/>
              <a:gd name="connsiteX9173" fmla="*/ 2115874 w 2439037"/>
              <a:gd name="connsiteY9173" fmla="*/ 2608355 h 4271829"/>
              <a:gd name="connsiteX9174" fmla="*/ 2125113 w 2439037"/>
              <a:gd name="connsiteY9174" fmla="*/ 2606250 h 4271829"/>
              <a:gd name="connsiteX9175" fmla="*/ 2126418 w 2439037"/>
              <a:gd name="connsiteY9175" fmla="*/ 2605707 h 4271829"/>
              <a:gd name="connsiteX9176" fmla="*/ 2138324 w 2439037"/>
              <a:gd name="connsiteY9176" fmla="*/ 2587933 h 4271829"/>
              <a:gd name="connsiteX9177" fmla="*/ 2142087 w 2439037"/>
              <a:gd name="connsiteY9177" fmla="*/ 2570217 h 4271829"/>
              <a:gd name="connsiteX9178" fmla="*/ 2135819 w 2439037"/>
              <a:gd name="connsiteY9178" fmla="*/ 2563464 h 4271829"/>
              <a:gd name="connsiteX9179" fmla="*/ 2090547 w 2439037"/>
              <a:gd name="connsiteY9179" fmla="*/ 2536946 h 4271829"/>
              <a:gd name="connsiteX9180" fmla="*/ 2186721 w 2439037"/>
              <a:gd name="connsiteY9180" fmla="*/ 2493902 h 4271829"/>
              <a:gd name="connsiteX9181" fmla="*/ 2166775 w 2439037"/>
              <a:gd name="connsiteY9181" fmla="*/ 2538241 h 4271829"/>
              <a:gd name="connsiteX9182" fmla="*/ 2202799 w 2439037"/>
              <a:gd name="connsiteY9182" fmla="*/ 2553957 h 4271829"/>
              <a:gd name="connsiteX9183" fmla="*/ 2203523 w 2439037"/>
              <a:gd name="connsiteY9183" fmla="*/ 2553957 h 4271829"/>
              <a:gd name="connsiteX9184" fmla="*/ 2205818 w 2439037"/>
              <a:gd name="connsiteY9184" fmla="*/ 2553957 h 4271829"/>
              <a:gd name="connsiteX9185" fmla="*/ 2208971 w 2439037"/>
              <a:gd name="connsiteY9185" fmla="*/ 2559511 h 4271829"/>
              <a:gd name="connsiteX9186" fmla="*/ 2212486 w 2439037"/>
              <a:gd name="connsiteY9186" fmla="*/ 2573427 h 4271829"/>
              <a:gd name="connsiteX9187" fmla="*/ 2215734 w 2439037"/>
              <a:gd name="connsiteY9187" fmla="*/ 2576332 h 4271829"/>
              <a:gd name="connsiteX9188" fmla="*/ 2218582 w 2439037"/>
              <a:gd name="connsiteY9188" fmla="*/ 2572731 h 4271829"/>
              <a:gd name="connsiteX9189" fmla="*/ 2215639 w 2439037"/>
              <a:gd name="connsiteY9189" fmla="*/ 2558958 h 4271829"/>
              <a:gd name="connsiteX9190" fmla="*/ 2209152 w 2439037"/>
              <a:gd name="connsiteY9190" fmla="*/ 2549052 h 4271829"/>
              <a:gd name="connsiteX9191" fmla="*/ 2202218 w 2439037"/>
              <a:gd name="connsiteY9191" fmla="*/ 2548300 h 4271829"/>
              <a:gd name="connsiteX9192" fmla="*/ 2173424 w 2439037"/>
              <a:gd name="connsiteY9192" fmla="*/ 2537698 h 4271829"/>
              <a:gd name="connsiteX9193" fmla="*/ 2173424 w 2439037"/>
              <a:gd name="connsiteY9193" fmla="*/ 2536946 h 4271829"/>
              <a:gd name="connsiteX9194" fmla="*/ 2194836 w 2439037"/>
              <a:gd name="connsiteY9194" fmla="*/ 2496950 h 4271829"/>
              <a:gd name="connsiteX9195" fmla="*/ 2253139 w 2439037"/>
              <a:gd name="connsiteY9195" fmla="*/ 2578522 h 4271829"/>
              <a:gd name="connsiteX9196" fmla="*/ 2251377 w 2439037"/>
              <a:gd name="connsiteY9196" fmla="*/ 2595791 h 4271829"/>
              <a:gd name="connsiteX9197" fmla="*/ 2253967 w 2439037"/>
              <a:gd name="connsiteY9197" fmla="*/ 2599601 h 4271829"/>
              <a:gd name="connsiteX9198" fmla="*/ 2257730 w 2439037"/>
              <a:gd name="connsiteY9198" fmla="*/ 2597249 h 4271829"/>
              <a:gd name="connsiteX9199" fmla="*/ 2257758 w 2439037"/>
              <a:gd name="connsiteY9199" fmla="*/ 2597096 h 4271829"/>
              <a:gd name="connsiteX9200" fmla="*/ 2259597 w 2439037"/>
              <a:gd name="connsiteY9200" fmla="*/ 2578627 h 4271829"/>
              <a:gd name="connsiteX9201" fmla="*/ 209159 w 2439037"/>
              <a:gd name="connsiteY9201" fmla="*/ 2891095 h 4271829"/>
              <a:gd name="connsiteX9202" fmla="*/ 209159 w 2439037"/>
              <a:gd name="connsiteY9202" fmla="*/ 2920575 h 4271829"/>
              <a:gd name="connsiteX9203" fmla="*/ 212398 w 2439037"/>
              <a:gd name="connsiteY9203" fmla="*/ 2923832 h 4271829"/>
              <a:gd name="connsiteX9204" fmla="*/ 241849 w 2439037"/>
              <a:gd name="connsiteY9204" fmla="*/ 2923832 h 4271829"/>
              <a:gd name="connsiteX9205" fmla="*/ 245107 w 2439037"/>
              <a:gd name="connsiteY9205" fmla="*/ 2920575 h 4271829"/>
              <a:gd name="connsiteX9206" fmla="*/ 241849 w 2439037"/>
              <a:gd name="connsiteY9206" fmla="*/ 2917317 h 4271829"/>
              <a:gd name="connsiteX9207" fmla="*/ 217303 w 2439037"/>
              <a:gd name="connsiteY9207" fmla="*/ 2917317 h 4271829"/>
              <a:gd name="connsiteX9208" fmla="*/ 248821 w 2439037"/>
              <a:gd name="connsiteY9208" fmla="*/ 2858834 h 4271829"/>
              <a:gd name="connsiteX9209" fmla="*/ 219047 w 2439037"/>
              <a:gd name="connsiteY9209" fmla="*/ 2827849 h 4271829"/>
              <a:gd name="connsiteX9210" fmla="*/ 214998 w 2439037"/>
              <a:gd name="connsiteY9210" fmla="*/ 2829697 h 4271829"/>
              <a:gd name="connsiteX9211" fmla="*/ 214979 w 2439037"/>
              <a:gd name="connsiteY9211" fmla="*/ 2829802 h 4271829"/>
              <a:gd name="connsiteX9212" fmla="*/ 216932 w 2439037"/>
              <a:gd name="connsiteY9212" fmla="*/ 2833897 h 4271829"/>
              <a:gd name="connsiteX9213" fmla="*/ 216998 w 2439037"/>
              <a:gd name="connsiteY9213" fmla="*/ 2833945 h 4271829"/>
              <a:gd name="connsiteX9214" fmla="*/ 242401 w 2439037"/>
              <a:gd name="connsiteY9214" fmla="*/ 2885190 h 4271829"/>
              <a:gd name="connsiteX9215" fmla="*/ 215512 w 2439037"/>
              <a:gd name="connsiteY9215" fmla="*/ 2911078 h 4271829"/>
              <a:gd name="connsiteX9216" fmla="*/ 215512 w 2439037"/>
              <a:gd name="connsiteY9216" fmla="*/ 2891095 h 4271829"/>
              <a:gd name="connsiteX9217" fmla="*/ 212284 w 2439037"/>
              <a:gd name="connsiteY9217" fmla="*/ 2887895 h 4271829"/>
              <a:gd name="connsiteX9218" fmla="*/ 209074 w 2439037"/>
              <a:gd name="connsiteY9218" fmla="*/ 2891095 h 4271829"/>
              <a:gd name="connsiteX9219" fmla="*/ 150219 w 2439037"/>
              <a:gd name="connsiteY9219" fmla="*/ 2871330 h 4271829"/>
              <a:gd name="connsiteX9220" fmla="*/ 181918 w 2439037"/>
              <a:gd name="connsiteY9220" fmla="*/ 2919032 h 4271829"/>
              <a:gd name="connsiteX9221" fmla="*/ 182918 w 2439037"/>
              <a:gd name="connsiteY9221" fmla="*/ 2919032 h 4271829"/>
              <a:gd name="connsiteX9222" fmla="*/ 186204 w 2439037"/>
              <a:gd name="connsiteY9222" fmla="*/ 2915822 h 4271829"/>
              <a:gd name="connsiteX9223" fmla="*/ 184023 w 2439037"/>
              <a:gd name="connsiteY9223" fmla="*/ 2912726 h 4271829"/>
              <a:gd name="connsiteX9224" fmla="*/ 158648 w 2439037"/>
              <a:gd name="connsiteY9224" fmla="*/ 2861415 h 4271829"/>
              <a:gd name="connsiteX9225" fmla="*/ 185528 w 2439037"/>
              <a:gd name="connsiteY9225" fmla="*/ 2835593 h 4271829"/>
              <a:gd name="connsiteX9226" fmla="*/ 185528 w 2439037"/>
              <a:gd name="connsiteY9226" fmla="*/ 2855576 h 4271829"/>
              <a:gd name="connsiteX9227" fmla="*/ 188747 w 2439037"/>
              <a:gd name="connsiteY9227" fmla="*/ 2858777 h 4271829"/>
              <a:gd name="connsiteX9228" fmla="*/ 191976 w 2439037"/>
              <a:gd name="connsiteY9228" fmla="*/ 2855576 h 4271829"/>
              <a:gd name="connsiteX9229" fmla="*/ 191976 w 2439037"/>
              <a:gd name="connsiteY9229" fmla="*/ 2826087 h 4271829"/>
              <a:gd name="connsiteX9230" fmla="*/ 188747 w 2439037"/>
              <a:gd name="connsiteY9230" fmla="*/ 2822839 h 4271829"/>
              <a:gd name="connsiteX9231" fmla="*/ 159382 w 2439037"/>
              <a:gd name="connsiteY9231" fmla="*/ 2822839 h 4271829"/>
              <a:gd name="connsiteX9232" fmla="*/ 156153 w 2439037"/>
              <a:gd name="connsiteY9232" fmla="*/ 2826087 h 4271829"/>
              <a:gd name="connsiteX9233" fmla="*/ 159162 w 2439037"/>
              <a:gd name="connsiteY9233" fmla="*/ 2829297 h 4271829"/>
              <a:gd name="connsiteX9234" fmla="*/ 159382 w 2439037"/>
              <a:gd name="connsiteY9234" fmla="*/ 2829297 h 4271829"/>
              <a:gd name="connsiteX9235" fmla="*/ 183737 w 2439037"/>
              <a:gd name="connsiteY9235" fmla="*/ 2829297 h 4271829"/>
              <a:gd name="connsiteX9236" fmla="*/ 150314 w 2439037"/>
              <a:gd name="connsiteY9236" fmla="*/ 2871140 h 4271829"/>
              <a:gd name="connsiteX9237" fmla="*/ 85667 w 2439037"/>
              <a:gd name="connsiteY9237" fmla="*/ 2778795 h 4271829"/>
              <a:gd name="connsiteX9238" fmla="*/ 130654 w 2439037"/>
              <a:gd name="connsiteY9238" fmla="*/ 2805237 h 4271829"/>
              <a:gd name="connsiteX9239" fmla="*/ 131207 w 2439037"/>
              <a:gd name="connsiteY9239" fmla="*/ 2805237 h 4271829"/>
              <a:gd name="connsiteX9240" fmla="*/ 134055 w 2439037"/>
              <a:gd name="connsiteY9240" fmla="*/ 2808227 h 4271829"/>
              <a:gd name="connsiteX9241" fmla="*/ 130730 w 2439037"/>
              <a:gd name="connsiteY9241" fmla="*/ 2820248 h 4271829"/>
              <a:gd name="connsiteX9242" fmla="*/ 120662 w 2439037"/>
              <a:gd name="connsiteY9242" fmla="*/ 2835955 h 4271829"/>
              <a:gd name="connsiteX9243" fmla="*/ 110957 w 2439037"/>
              <a:gd name="connsiteY9243" fmla="*/ 2838003 h 4271829"/>
              <a:gd name="connsiteX9244" fmla="*/ 109128 w 2439037"/>
              <a:gd name="connsiteY9244" fmla="*/ 2839098 h 4271829"/>
              <a:gd name="connsiteX9245" fmla="*/ 92030 w 2439037"/>
              <a:gd name="connsiteY9245" fmla="*/ 2860167 h 4271829"/>
              <a:gd name="connsiteX9246" fmla="*/ 85667 w 2439037"/>
              <a:gd name="connsiteY9246" fmla="*/ 2778500 h 4271829"/>
              <a:gd name="connsiteX9247" fmla="*/ 257013 w 2439037"/>
              <a:gd name="connsiteY9247" fmla="*/ 2813428 h 4271829"/>
              <a:gd name="connsiteX9248" fmla="*/ 195958 w 2439037"/>
              <a:gd name="connsiteY9248" fmla="*/ 2726312 h 4271829"/>
              <a:gd name="connsiteX9249" fmla="*/ 191052 w 2439037"/>
              <a:gd name="connsiteY9249" fmla="*/ 2724664 h 4271829"/>
              <a:gd name="connsiteX9250" fmla="*/ 164354 w 2439037"/>
              <a:gd name="connsiteY9250" fmla="*/ 2720798 h 4271829"/>
              <a:gd name="connsiteX9251" fmla="*/ 82886 w 2439037"/>
              <a:gd name="connsiteY9251" fmla="*/ 2769451 h 4271829"/>
              <a:gd name="connsiteX9252" fmla="*/ 80038 w 2439037"/>
              <a:gd name="connsiteY9252" fmla="*/ 2775299 h 4271829"/>
              <a:gd name="connsiteX9253" fmla="*/ 87887 w 2439037"/>
              <a:gd name="connsiteY9253" fmla="*/ 2865635 h 4271829"/>
              <a:gd name="connsiteX9254" fmla="*/ 90459 w 2439037"/>
              <a:gd name="connsiteY9254" fmla="*/ 2869330 h 4271829"/>
              <a:gd name="connsiteX9255" fmla="*/ 90459 w 2439037"/>
              <a:gd name="connsiteY9255" fmla="*/ 2869778 h 4271829"/>
              <a:gd name="connsiteX9256" fmla="*/ 137589 w 2439037"/>
              <a:gd name="connsiteY9256" fmla="*/ 2902201 h 4271829"/>
              <a:gd name="connsiteX9257" fmla="*/ 138503 w 2439037"/>
              <a:gd name="connsiteY9257" fmla="*/ 2902201 h 4271829"/>
              <a:gd name="connsiteX9258" fmla="*/ 141541 w 2439037"/>
              <a:gd name="connsiteY9258" fmla="*/ 2899905 h 4271829"/>
              <a:gd name="connsiteX9259" fmla="*/ 139436 w 2439037"/>
              <a:gd name="connsiteY9259" fmla="*/ 2895810 h 4271829"/>
              <a:gd name="connsiteX9260" fmla="*/ 139408 w 2439037"/>
              <a:gd name="connsiteY9260" fmla="*/ 2895810 h 4271829"/>
              <a:gd name="connsiteX9261" fmla="*/ 95450 w 2439037"/>
              <a:gd name="connsiteY9261" fmla="*/ 2865425 h 4271829"/>
              <a:gd name="connsiteX9262" fmla="*/ 113081 w 2439037"/>
              <a:gd name="connsiteY9262" fmla="*/ 2843898 h 4271829"/>
              <a:gd name="connsiteX9263" fmla="*/ 122320 w 2439037"/>
              <a:gd name="connsiteY9263" fmla="*/ 2841813 h 4271829"/>
              <a:gd name="connsiteX9264" fmla="*/ 123625 w 2439037"/>
              <a:gd name="connsiteY9264" fmla="*/ 2841203 h 4271829"/>
              <a:gd name="connsiteX9265" fmla="*/ 135531 w 2439037"/>
              <a:gd name="connsiteY9265" fmla="*/ 2823496 h 4271829"/>
              <a:gd name="connsiteX9266" fmla="*/ 139322 w 2439037"/>
              <a:gd name="connsiteY9266" fmla="*/ 2805827 h 4271829"/>
              <a:gd name="connsiteX9267" fmla="*/ 133055 w 2439037"/>
              <a:gd name="connsiteY9267" fmla="*/ 2799017 h 4271829"/>
              <a:gd name="connsiteX9268" fmla="*/ 87963 w 2439037"/>
              <a:gd name="connsiteY9268" fmla="*/ 2773452 h 4271829"/>
              <a:gd name="connsiteX9269" fmla="*/ 163811 w 2439037"/>
              <a:gd name="connsiteY9269" fmla="*/ 2727951 h 4271829"/>
              <a:gd name="connsiteX9270" fmla="*/ 184118 w 2439037"/>
              <a:gd name="connsiteY9270" fmla="*/ 2730456 h 4271829"/>
              <a:gd name="connsiteX9271" fmla="*/ 164182 w 2439037"/>
              <a:gd name="connsiteY9271" fmla="*/ 2774709 h 4271829"/>
              <a:gd name="connsiteX9272" fmla="*/ 200215 w 2439037"/>
              <a:gd name="connsiteY9272" fmla="*/ 2790406 h 4271829"/>
              <a:gd name="connsiteX9273" fmla="*/ 200939 w 2439037"/>
              <a:gd name="connsiteY9273" fmla="*/ 2790406 h 4271829"/>
              <a:gd name="connsiteX9274" fmla="*/ 203225 w 2439037"/>
              <a:gd name="connsiteY9274" fmla="*/ 2790406 h 4271829"/>
              <a:gd name="connsiteX9275" fmla="*/ 206378 w 2439037"/>
              <a:gd name="connsiteY9275" fmla="*/ 2795969 h 4271829"/>
              <a:gd name="connsiteX9276" fmla="*/ 209159 w 2439037"/>
              <a:gd name="connsiteY9276" fmla="*/ 2808980 h 4271829"/>
              <a:gd name="connsiteX9277" fmla="*/ 212398 w 2439037"/>
              <a:gd name="connsiteY9277" fmla="*/ 2811828 h 4271829"/>
              <a:gd name="connsiteX9278" fmla="*/ 215246 w 2439037"/>
              <a:gd name="connsiteY9278" fmla="*/ 2808227 h 4271829"/>
              <a:gd name="connsiteX9279" fmla="*/ 212284 w 2439037"/>
              <a:gd name="connsiteY9279" fmla="*/ 2794473 h 4271829"/>
              <a:gd name="connsiteX9280" fmla="*/ 205844 w 2439037"/>
              <a:gd name="connsiteY9280" fmla="*/ 2784710 h 4271829"/>
              <a:gd name="connsiteX9281" fmla="*/ 198911 w 2439037"/>
              <a:gd name="connsiteY9281" fmla="*/ 2783863 h 4271829"/>
              <a:gd name="connsiteX9282" fmla="*/ 170088 w 2439037"/>
              <a:gd name="connsiteY9282" fmla="*/ 2773242 h 4271829"/>
              <a:gd name="connsiteX9283" fmla="*/ 170088 w 2439037"/>
              <a:gd name="connsiteY9283" fmla="*/ 2772490 h 4271829"/>
              <a:gd name="connsiteX9284" fmla="*/ 191528 w 2439037"/>
              <a:gd name="connsiteY9284" fmla="*/ 2732513 h 4271829"/>
              <a:gd name="connsiteX9285" fmla="*/ 249803 w 2439037"/>
              <a:gd name="connsiteY9285" fmla="*/ 2814076 h 4271829"/>
              <a:gd name="connsiteX9286" fmla="*/ 248040 w 2439037"/>
              <a:gd name="connsiteY9286" fmla="*/ 2831354 h 4271829"/>
              <a:gd name="connsiteX9287" fmla="*/ 250631 w 2439037"/>
              <a:gd name="connsiteY9287" fmla="*/ 2835193 h 4271829"/>
              <a:gd name="connsiteX9288" fmla="*/ 254422 w 2439037"/>
              <a:gd name="connsiteY9288" fmla="*/ 2832649 h 4271829"/>
              <a:gd name="connsiteX9289" fmla="*/ 256261 w 2439037"/>
              <a:gd name="connsiteY9289" fmla="*/ 2814180 h 4271829"/>
              <a:gd name="connsiteX9290" fmla="*/ 444798 w 2439037"/>
              <a:gd name="connsiteY9290" fmla="*/ 2891095 h 4271829"/>
              <a:gd name="connsiteX9291" fmla="*/ 444798 w 2439037"/>
              <a:gd name="connsiteY9291" fmla="*/ 2920575 h 4271829"/>
              <a:gd name="connsiteX9292" fmla="*/ 448027 w 2439037"/>
              <a:gd name="connsiteY9292" fmla="*/ 2923832 h 4271829"/>
              <a:gd name="connsiteX9293" fmla="*/ 477498 w 2439037"/>
              <a:gd name="connsiteY9293" fmla="*/ 2923832 h 4271829"/>
              <a:gd name="connsiteX9294" fmla="*/ 480726 w 2439037"/>
              <a:gd name="connsiteY9294" fmla="*/ 2920575 h 4271829"/>
              <a:gd name="connsiteX9295" fmla="*/ 477498 w 2439037"/>
              <a:gd name="connsiteY9295" fmla="*/ 2917317 h 4271829"/>
              <a:gd name="connsiteX9296" fmla="*/ 453009 w 2439037"/>
              <a:gd name="connsiteY9296" fmla="*/ 2917317 h 4271829"/>
              <a:gd name="connsiteX9297" fmla="*/ 484603 w 2439037"/>
              <a:gd name="connsiteY9297" fmla="*/ 2858834 h 4271829"/>
              <a:gd name="connsiteX9298" fmla="*/ 454857 w 2439037"/>
              <a:gd name="connsiteY9298" fmla="*/ 2827849 h 4271829"/>
              <a:gd name="connsiteX9299" fmla="*/ 450780 w 2439037"/>
              <a:gd name="connsiteY9299" fmla="*/ 2829592 h 4271829"/>
              <a:gd name="connsiteX9300" fmla="*/ 450704 w 2439037"/>
              <a:gd name="connsiteY9300" fmla="*/ 2829802 h 4271829"/>
              <a:gd name="connsiteX9301" fmla="*/ 452733 w 2439037"/>
              <a:gd name="connsiteY9301" fmla="*/ 2833945 h 4271829"/>
              <a:gd name="connsiteX9302" fmla="*/ 478126 w 2439037"/>
              <a:gd name="connsiteY9302" fmla="*/ 2885190 h 4271829"/>
              <a:gd name="connsiteX9303" fmla="*/ 451256 w 2439037"/>
              <a:gd name="connsiteY9303" fmla="*/ 2911078 h 4271829"/>
              <a:gd name="connsiteX9304" fmla="*/ 451256 w 2439037"/>
              <a:gd name="connsiteY9304" fmla="*/ 2891095 h 4271829"/>
              <a:gd name="connsiteX9305" fmla="*/ 448027 w 2439037"/>
              <a:gd name="connsiteY9305" fmla="*/ 2887895 h 4271829"/>
              <a:gd name="connsiteX9306" fmla="*/ 444798 w 2439037"/>
              <a:gd name="connsiteY9306" fmla="*/ 2891095 h 4271829"/>
              <a:gd name="connsiteX9307" fmla="*/ 385943 w 2439037"/>
              <a:gd name="connsiteY9307" fmla="*/ 2871330 h 4271829"/>
              <a:gd name="connsiteX9308" fmla="*/ 417652 w 2439037"/>
              <a:gd name="connsiteY9308" fmla="*/ 2919032 h 4271829"/>
              <a:gd name="connsiteX9309" fmla="*/ 418652 w 2439037"/>
              <a:gd name="connsiteY9309" fmla="*/ 2919032 h 4271829"/>
              <a:gd name="connsiteX9310" fmla="*/ 421929 w 2439037"/>
              <a:gd name="connsiteY9310" fmla="*/ 2915822 h 4271829"/>
              <a:gd name="connsiteX9311" fmla="*/ 419776 w 2439037"/>
              <a:gd name="connsiteY9311" fmla="*/ 2912726 h 4271829"/>
              <a:gd name="connsiteX9312" fmla="*/ 394382 w 2439037"/>
              <a:gd name="connsiteY9312" fmla="*/ 2861415 h 4271829"/>
              <a:gd name="connsiteX9313" fmla="*/ 421253 w 2439037"/>
              <a:gd name="connsiteY9313" fmla="*/ 2835593 h 4271829"/>
              <a:gd name="connsiteX9314" fmla="*/ 421253 w 2439037"/>
              <a:gd name="connsiteY9314" fmla="*/ 2855576 h 4271829"/>
              <a:gd name="connsiteX9315" fmla="*/ 424482 w 2439037"/>
              <a:gd name="connsiteY9315" fmla="*/ 2858777 h 4271829"/>
              <a:gd name="connsiteX9316" fmla="*/ 427711 w 2439037"/>
              <a:gd name="connsiteY9316" fmla="*/ 2855576 h 4271829"/>
              <a:gd name="connsiteX9317" fmla="*/ 427711 w 2439037"/>
              <a:gd name="connsiteY9317" fmla="*/ 2826087 h 4271829"/>
              <a:gd name="connsiteX9318" fmla="*/ 424482 w 2439037"/>
              <a:gd name="connsiteY9318" fmla="*/ 2822839 h 4271829"/>
              <a:gd name="connsiteX9319" fmla="*/ 395001 w 2439037"/>
              <a:gd name="connsiteY9319" fmla="*/ 2822839 h 4271829"/>
              <a:gd name="connsiteX9320" fmla="*/ 391782 w 2439037"/>
              <a:gd name="connsiteY9320" fmla="*/ 2826087 h 4271829"/>
              <a:gd name="connsiteX9321" fmla="*/ 394830 w 2439037"/>
              <a:gd name="connsiteY9321" fmla="*/ 2829297 h 4271829"/>
              <a:gd name="connsiteX9322" fmla="*/ 395001 w 2439037"/>
              <a:gd name="connsiteY9322" fmla="*/ 2829297 h 4271829"/>
              <a:gd name="connsiteX9323" fmla="*/ 419405 w 2439037"/>
              <a:gd name="connsiteY9323" fmla="*/ 2829297 h 4271829"/>
              <a:gd name="connsiteX9324" fmla="*/ 385943 w 2439037"/>
              <a:gd name="connsiteY9324" fmla="*/ 2871140 h 4271829"/>
              <a:gd name="connsiteX9325" fmla="*/ 321287 w 2439037"/>
              <a:gd name="connsiteY9325" fmla="*/ 2778795 h 4271829"/>
              <a:gd name="connsiteX9326" fmla="*/ 366379 w 2439037"/>
              <a:gd name="connsiteY9326" fmla="*/ 2805237 h 4271829"/>
              <a:gd name="connsiteX9327" fmla="*/ 366836 w 2439037"/>
              <a:gd name="connsiteY9327" fmla="*/ 2805237 h 4271829"/>
              <a:gd name="connsiteX9328" fmla="*/ 369703 w 2439037"/>
              <a:gd name="connsiteY9328" fmla="*/ 2808227 h 4271829"/>
              <a:gd name="connsiteX9329" fmla="*/ 366379 w 2439037"/>
              <a:gd name="connsiteY9329" fmla="*/ 2820248 h 4271829"/>
              <a:gd name="connsiteX9330" fmla="*/ 356292 w 2439037"/>
              <a:gd name="connsiteY9330" fmla="*/ 2835955 h 4271829"/>
              <a:gd name="connsiteX9331" fmla="*/ 346614 w 2439037"/>
              <a:gd name="connsiteY9331" fmla="*/ 2838003 h 4271829"/>
              <a:gd name="connsiteX9332" fmla="*/ 344757 w 2439037"/>
              <a:gd name="connsiteY9332" fmla="*/ 2839098 h 4271829"/>
              <a:gd name="connsiteX9333" fmla="*/ 327670 w 2439037"/>
              <a:gd name="connsiteY9333" fmla="*/ 2860167 h 4271829"/>
              <a:gd name="connsiteX9334" fmla="*/ 313915 w 2439037"/>
              <a:gd name="connsiteY9334" fmla="*/ 2813428 h 4271829"/>
              <a:gd name="connsiteX9335" fmla="*/ 321287 w 2439037"/>
              <a:gd name="connsiteY9335" fmla="*/ 2778500 h 4271829"/>
              <a:gd name="connsiteX9336" fmla="*/ 492643 w 2439037"/>
              <a:gd name="connsiteY9336" fmla="*/ 2813428 h 4271829"/>
              <a:gd name="connsiteX9337" fmla="*/ 431587 w 2439037"/>
              <a:gd name="connsiteY9337" fmla="*/ 2726312 h 4271829"/>
              <a:gd name="connsiteX9338" fmla="*/ 426682 w 2439037"/>
              <a:gd name="connsiteY9338" fmla="*/ 2724664 h 4271829"/>
              <a:gd name="connsiteX9339" fmla="*/ 400088 w 2439037"/>
              <a:gd name="connsiteY9339" fmla="*/ 2720798 h 4271829"/>
              <a:gd name="connsiteX9340" fmla="*/ 318535 w 2439037"/>
              <a:gd name="connsiteY9340" fmla="*/ 2769451 h 4271829"/>
              <a:gd name="connsiteX9341" fmla="*/ 315658 w 2439037"/>
              <a:gd name="connsiteY9341" fmla="*/ 2775299 h 4271829"/>
              <a:gd name="connsiteX9342" fmla="*/ 323516 w 2439037"/>
              <a:gd name="connsiteY9342" fmla="*/ 2865635 h 4271829"/>
              <a:gd name="connsiteX9343" fmla="*/ 326098 w 2439037"/>
              <a:gd name="connsiteY9343" fmla="*/ 2869330 h 4271829"/>
              <a:gd name="connsiteX9344" fmla="*/ 326098 w 2439037"/>
              <a:gd name="connsiteY9344" fmla="*/ 2869778 h 4271829"/>
              <a:gd name="connsiteX9345" fmla="*/ 373209 w 2439037"/>
              <a:gd name="connsiteY9345" fmla="*/ 2902201 h 4271829"/>
              <a:gd name="connsiteX9346" fmla="*/ 374142 w 2439037"/>
              <a:gd name="connsiteY9346" fmla="*/ 2902201 h 4271829"/>
              <a:gd name="connsiteX9347" fmla="*/ 377190 w 2439037"/>
              <a:gd name="connsiteY9347" fmla="*/ 2899905 h 4271829"/>
              <a:gd name="connsiteX9348" fmla="*/ 375085 w 2439037"/>
              <a:gd name="connsiteY9348" fmla="*/ 2895810 h 4271829"/>
              <a:gd name="connsiteX9349" fmla="*/ 375056 w 2439037"/>
              <a:gd name="connsiteY9349" fmla="*/ 2895810 h 4271829"/>
              <a:gd name="connsiteX9350" fmla="*/ 331175 w 2439037"/>
              <a:gd name="connsiteY9350" fmla="*/ 2865425 h 4271829"/>
              <a:gd name="connsiteX9351" fmla="*/ 348748 w 2439037"/>
              <a:gd name="connsiteY9351" fmla="*/ 2843898 h 4271829"/>
              <a:gd name="connsiteX9352" fmla="*/ 357968 w 2439037"/>
              <a:gd name="connsiteY9352" fmla="*/ 2841813 h 4271829"/>
              <a:gd name="connsiteX9353" fmla="*/ 359178 w 2439037"/>
              <a:gd name="connsiteY9353" fmla="*/ 2841203 h 4271829"/>
              <a:gd name="connsiteX9354" fmla="*/ 371084 w 2439037"/>
              <a:gd name="connsiteY9354" fmla="*/ 2823496 h 4271829"/>
              <a:gd name="connsiteX9355" fmla="*/ 374961 w 2439037"/>
              <a:gd name="connsiteY9355" fmla="*/ 2805827 h 4271829"/>
              <a:gd name="connsiteX9356" fmla="*/ 368589 w 2439037"/>
              <a:gd name="connsiteY9356" fmla="*/ 2799017 h 4271829"/>
              <a:gd name="connsiteX9357" fmla="*/ 323316 w 2439037"/>
              <a:gd name="connsiteY9357" fmla="*/ 2772490 h 4271829"/>
              <a:gd name="connsiteX9358" fmla="*/ 399259 w 2439037"/>
              <a:gd name="connsiteY9358" fmla="*/ 2727065 h 4271829"/>
              <a:gd name="connsiteX9359" fmla="*/ 420500 w 2439037"/>
              <a:gd name="connsiteY9359" fmla="*/ 2730456 h 4271829"/>
              <a:gd name="connsiteX9360" fmla="*/ 400564 w 2439037"/>
              <a:gd name="connsiteY9360" fmla="*/ 2774709 h 4271829"/>
              <a:gd name="connsiteX9361" fmla="*/ 436569 w 2439037"/>
              <a:gd name="connsiteY9361" fmla="*/ 2790406 h 4271829"/>
              <a:gd name="connsiteX9362" fmla="*/ 437321 w 2439037"/>
              <a:gd name="connsiteY9362" fmla="*/ 2790406 h 4271829"/>
              <a:gd name="connsiteX9363" fmla="*/ 439617 w 2439037"/>
              <a:gd name="connsiteY9363" fmla="*/ 2790406 h 4271829"/>
              <a:gd name="connsiteX9364" fmla="*/ 442770 w 2439037"/>
              <a:gd name="connsiteY9364" fmla="*/ 2795969 h 4271829"/>
              <a:gd name="connsiteX9365" fmla="*/ 445627 w 2439037"/>
              <a:gd name="connsiteY9365" fmla="*/ 2808980 h 4271829"/>
              <a:gd name="connsiteX9366" fmla="*/ 448780 w 2439037"/>
              <a:gd name="connsiteY9366" fmla="*/ 2811828 h 4271829"/>
              <a:gd name="connsiteX9367" fmla="*/ 451628 w 2439037"/>
              <a:gd name="connsiteY9367" fmla="*/ 2808227 h 4271829"/>
              <a:gd name="connsiteX9368" fmla="*/ 448675 w 2439037"/>
              <a:gd name="connsiteY9368" fmla="*/ 2794473 h 4271829"/>
              <a:gd name="connsiteX9369" fmla="*/ 442227 w 2439037"/>
              <a:gd name="connsiteY9369" fmla="*/ 2784710 h 4271829"/>
              <a:gd name="connsiteX9370" fmla="*/ 435293 w 2439037"/>
              <a:gd name="connsiteY9370" fmla="*/ 2783863 h 4271829"/>
              <a:gd name="connsiteX9371" fmla="*/ 406460 w 2439037"/>
              <a:gd name="connsiteY9371" fmla="*/ 2773242 h 4271829"/>
              <a:gd name="connsiteX9372" fmla="*/ 406460 w 2439037"/>
              <a:gd name="connsiteY9372" fmla="*/ 2772490 h 4271829"/>
              <a:gd name="connsiteX9373" fmla="*/ 427882 w 2439037"/>
              <a:gd name="connsiteY9373" fmla="*/ 2732513 h 4271829"/>
              <a:gd name="connsiteX9374" fmla="*/ 486184 w 2439037"/>
              <a:gd name="connsiteY9374" fmla="*/ 2814076 h 4271829"/>
              <a:gd name="connsiteX9375" fmla="*/ 484432 w 2439037"/>
              <a:gd name="connsiteY9375" fmla="*/ 2831354 h 4271829"/>
              <a:gd name="connsiteX9376" fmla="*/ 487013 w 2439037"/>
              <a:gd name="connsiteY9376" fmla="*/ 2835193 h 4271829"/>
              <a:gd name="connsiteX9377" fmla="*/ 490785 w 2439037"/>
              <a:gd name="connsiteY9377" fmla="*/ 2832649 h 4271829"/>
              <a:gd name="connsiteX9378" fmla="*/ 492643 w 2439037"/>
              <a:gd name="connsiteY9378" fmla="*/ 2814180 h 4271829"/>
              <a:gd name="connsiteX9379" fmla="*/ 680428 w 2439037"/>
              <a:gd name="connsiteY9379" fmla="*/ 2891095 h 4271829"/>
              <a:gd name="connsiteX9380" fmla="*/ 680428 w 2439037"/>
              <a:gd name="connsiteY9380" fmla="*/ 2920575 h 4271829"/>
              <a:gd name="connsiteX9381" fmla="*/ 683657 w 2439037"/>
              <a:gd name="connsiteY9381" fmla="*/ 2923832 h 4271829"/>
              <a:gd name="connsiteX9382" fmla="*/ 713137 w 2439037"/>
              <a:gd name="connsiteY9382" fmla="*/ 2923832 h 4271829"/>
              <a:gd name="connsiteX9383" fmla="*/ 716356 w 2439037"/>
              <a:gd name="connsiteY9383" fmla="*/ 2920575 h 4271829"/>
              <a:gd name="connsiteX9384" fmla="*/ 713137 w 2439037"/>
              <a:gd name="connsiteY9384" fmla="*/ 2917317 h 4271829"/>
              <a:gd name="connsiteX9385" fmla="*/ 688381 w 2439037"/>
              <a:gd name="connsiteY9385" fmla="*/ 2917317 h 4271829"/>
              <a:gd name="connsiteX9386" fmla="*/ 719966 w 2439037"/>
              <a:gd name="connsiteY9386" fmla="*/ 2858824 h 4271829"/>
              <a:gd name="connsiteX9387" fmla="*/ 690239 w 2439037"/>
              <a:gd name="connsiteY9387" fmla="*/ 2827849 h 4271829"/>
              <a:gd name="connsiteX9388" fmla="*/ 686085 w 2439037"/>
              <a:gd name="connsiteY9388" fmla="*/ 2829754 h 4271829"/>
              <a:gd name="connsiteX9389" fmla="*/ 686057 w 2439037"/>
              <a:gd name="connsiteY9389" fmla="*/ 2829802 h 4271829"/>
              <a:gd name="connsiteX9390" fmla="*/ 688124 w 2439037"/>
              <a:gd name="connsiteY9390" fmla="*/ 2833945 h 4271829"/>
              <a:gd name="connsiteX9391" fmla="*/ 713480 w 2439037"/>
              <a:gd name="connsiteY9391" fmla="*/ 2885190 h 4271829"/>
              <a:gd name="connsiteX9392" fmla="*/ 686628 w 2439037"/>
              <a:gd name="connsiteY9392" fmla="*/ 2911069 h 4271829"/>
              <a:gd name="connsiteX9393" fmla="*/ 686628 w 2439037"/>
              <a:gd name="connsiteY9393" fmla="*/ 2891095 h 4271829"/>
              <a:gd name="connsiteX9394" fmla="*/ 683380 w 2439037"/>
              <a:gd name="connsiteY9394" fmla="*/ 2887885 h 4271829"/>
              <a:gd name="connsiteX9395" fmla="*/ 680161 w 2439037"/>
              <a:gd name="connsiteY9395" fmla="*/ 2891095 h 4271829"/>
              <a:gd name="connsiteX9396" fmla="*/ 621325 w 2439037"/>
              <a:gd name="connsiteY9396" fmla="*/ 2871330 h 4271829"/>
              <a:gd name="connsiteX9397" fmla="*/ 653006 w 2439037"/>
              <a:gd name="connsiteY9397" fmla="*/ 2919032 h 4271829"/>
              <a:gd name="connsiteX9398" fmla="*/ 654101 w 2439037"/>
              <a:gd name="connsiteY9398" fmla="*/ 2919032 h 4271829"/>
              <a:gd name="connsiteX9399" fmla="*/ 657282 w 2439037"/>
              <a:gd name="connsiteY9399" fmla="*/ 2915717 h 4271829"/>
              <a:gd name="connsiteX9400" fmla="*/ 655129 w 2439037"/>
              <a:gd name="connsiteY9400" fmla="*/ 2912726 h 4271829"/>
              <a:gd name="connsiteX9401" fmla="*/ 629736 w 2439037"/>
              <a:gd name="connsiteY9401" fmla="*/ 2861424 h 4271829"/>
              <a:gd name="connsiteX9402" fmla="*/ 656606 w 2439037"/>
              <a:gd name="connsiteY9402" fmla="*/ 2835593 h 4271829"/>
              <a:gd name="connsiteX9403" fmla="*/ 656606 w 2439037"/>
              <a:gd name="connsiteY9403" fmla="*/ 2855576 h 4271829"/>
              <a:gd name="connsiteX9404" fmla="*/ 659835 w 2439037"/>
              <a:gd name="connsiteY9404" fmla="*/ 2858777 h 4271829"/>
              <a:gd name="connsiteX9405" fmla="*/ 663064 w 2439037"/>
              <a:gd name="connsiteY9405" fmla="*/ 2855576 h 4271829"/>
              <a:gd name="connsiteX9406" fmla="*/ 663064 w 2439037"/>
              <a:gd name="connsiteY9406" fmla="*/ 2826087 h 4271829"/>
              <a:gd name="connsiteX9407" fmla="*/ 659835 w 2439037"/>
              <a:gd name="connsiteY9407" fmla="*/ 2822839 h 4271829"/>
              <a:gd name="connsiteX9408" fmla="*/ 630631 w 2439037"/>
              <a:gd name="connsiteY9408" fmla="*/ 2822839 h 4271829"/>
              <a:gd name="connsiteX9409" fmla="*/ 627412 w 2439037"/>
              <a:gd name="connsiteY9409" fmla="*/ 2826087 h 4271829"/>
              <a:gd name="connsiteX9410" fmla="*/ 630631 w 2439037"/>
              <a:gd name="connsiteY9410" fmla="*/ 2829306 h 4271829"/>
              <a:gd name="connsiteX9411" fmla="*/ 655129 w 2439037"/>
              <a:gd name="connsiteY9411" fmla="*/ 2829306 h 4271829"/>
              <a:gd name="connsiteX9412" fmla="*/ 621602 w 2439037"/>
              <a:gd name="connsiteY9412" fmla="*/ 2871140 h 4271829"/>
              <a:gd name="connsiteX9413" fmla="*/ 556946 w 2439037"/>
              <a:gd name="connsiteY9413" fmla="*/ 2778795 h 4271829"/>
              <a:gd name="connsiteX9414" fmla="*/ 602018 w 2439037"/>
              <a:gd name="connsiteY9414" fmla="*/ 2805237 h 4271829"/>
              <a:gd name="connsiteX9415" fmla="*/ 602561 w 2439037"/>
              <a:gd name="connsiteY9415" fmla="*/ 2805237 h 4271829"/>
              <a:gd name="connsiteX9416" fmla="*/ 605342 w 2439037"/>
              <a:gd name="connsiteY9416" fmla="*/ 2808227 h 4271829"/>
              <a:gd name="connsiteX9417" fmla="*/ 602018 w 2439037"/>
              <a:gd name="connsiteY9417" fmla="*/ 2820239 h 4271829"/>
              <a:gd name="connsiteX9418" fmla="*/ 591950 w 2439037"/>
              <a:gd name="connsiteY9418" fmla="*/ 2835945 h 4271829"/>
              <a:gd name="connsiteX9419" fmla="*/ 582244 w 2439037"/>
              <a:gd name="connsiteY9419" fmla="*/ 2838003 h 4271829"/>
              <a:gd name="connsiteX9420" fmla="*/ 580491 w 2439037"/>
              <a:gd name="connsiteY9420" fmla="*/ 2839098 h 4271829"/>
              <a:gd name="connsiteX9421" fmla="*/ 563299 w 2439037"/>
              <a:gd name="connsiteY9421" fmla="*/ 2860167 h 4271829"/>
              <a:gd name="connsiteX9422" fmla="*/ 549811 w 2439037"/>
              <a:gd name="connsiteY9422" fmla="*/ 2814180 h 4271829"/>
              <a:gd name="connsiteX9423" fmla="*/ 557222 w 2439037"/>
              <a:gd name="connsiteY9423" fmla="*/ 2779243 h 4271829"/>
              <a:gd name="connsiteX9424" fmla="*/ 728643 w 2439037"/>
              <a:gd name="connsiteY9424" fmla="*/ 2814180 h 4271829"/>
              <a:gd name="connsiteX9425" fmla="*/ 667502 w 2439037"/>
              <a:gd name="connsiteY9425" fmla="*/ 2727065 h 4271829"/>
              <a:gd name="connsiteX9426" fmla="*/ 662616 w 2439037"/>
              <a:gd name="connsiteY9426" fmla="*/ 2725407 h 4271829"/>
              <a:gd name="connsiteX9427" fmla="*/ 554441 w 2439037"/>
              <a:gd name="connsiteY9427" fmla="*/ 2770204 h 4271829"/>
              <a:gd name="connsiteX9428" fmla="*/ 551573 w 2439037"/>
              <a:gd name="connsiteY9428" fmla="*/ 2775995 h 4271829"/>
              <a:gd name="connsiteX9429" fmla="*/ 559422 w 2439037"/>
              <a:gd name="connsiteY9429" fmla="*/ 2866387 h 4271829"/>
              <a:gd name="connsiteX9430" fmla="*/ 562099 w 2439037"/>
              <a:gd name="connsiteY9430" fmla="*/ 2870026 h 4271829"/>
              <a:gd name="connsiteX9431" fmla="*/ 562099 w 2439037"/>
              <a:gd name="connsiteY9431" fmla="*/ 2870531 h 4271829"/>
              <a:gd name="connsiteX9432" fmla="*/ 609114 w 2439037"/>
              <a:gd name="connsiteY9432" fmla="*/ 2902915 h 4271829"/>
              <a:gd name="connsiteX9433" fmla="*/ 610048 w 2439037"/>
              <a:gd name="connsiteY9433" fmla="*/ 2902915 h 4271829"/>
              <a:gd name="connsiteX9434" fmla="*/ 613096 w 2439037"/>
              <a:gd name="connsiteY9434" fmla="*/ 2900601 h 4271829"/>
              <a:gd name="connsiteX9435" fmla="*/ 610991 w 2439037"/>
              <a:gd name="connsiteY9435" fmla="*/ 2896562 h 4271829"/>
              <a:gd name="connsiteX9436" fmla="*/ 610962 w 2439037"/>
              <a:gd name="connsiteY9436" fmla="*/ 2896562 h 4271829"/>
              <a:gd name="connsiteX9437" fmla="*/ 567109 w 2439037"/>
              <a:gd name="connsiteY9437" fmla="*/ 2866187 h 4271829"/>
              <a:gd name="connsiteX9438" fmla="*/ 584645 w 2439037"/>
              <a:gd name="connsiteY9438" fmla="*/ 2844651 h 4271829"/>
              <a:gd name="connsiteX9439" fmla="*/ 593874 w 2439037"/>
              <a:gd name="connsiteY9439" fmla="*/ 2842517 h 4271829"/>
              <a:gd name="connsiteX9440" fmla="*/ 595074 w 2439037"/>
              <a:gd name="connsiteY9440" fmla="*/ 2841956 h 4271829"/>
              <a:gd name="connsiteX9441" fmla="*/ 606990 w 2439037"/>
              <a:gd name="connsiteY9441" fmla="*/ 2824248 h 4271829"/>
              <a:gd name="connsiteX9442" fmla="*/ 610867 w 2439037"/>
              <a:gd name="connsiteY9442" fmla="*/ 2806570 h 4271829"/>
              <a:gd name="connsiteX9443" fmla="*/ 604514 w 2439037"/>
              <a:gd name="connsiteY9443" fmla="*/ 2799769 h 4271829"/>
              <a:gd name="connsiteX9444" fmla="*/ 559251 w 2439037"/>
              <a:gd name="connsiteY9444" fmla="*/ 2773242 h 4271829"/>
              <a:gd name="connsiteX9445" fmla="*/ 635165 w 2439037"/>
              <a:gd name="connsiteY9445" fmla="*/ 2727817 h 4271829"/>
              <a:gd name="connsiteX9446" fmla="*/ 655405 w 2439037"/>
              <a:gd name="connsiteY9446" fmla="*/ 2730303 h 4271829"/>
              <a:gd name="connsiteX9447" fmla="*/ 635441 w 2439037"/>
              <a:gd name="connsiteY9447" fmla="*/ 2774556 h 4271829"/>
              <a:gd name="connsiteX9448" fmla="*/ 671474 w 2439037"/>
              <a:gd name="connsiteY9448" fmla="*/ 2790263 h 4271829"/>
              <a:gd name="connsiteX9449" fmla="*/ 672236 w 2439037"/>
              <a:gd name="connsiteY9449" fmla="*/ 2790263 h 4271829"/>
              <a:gd name="connsiteX9450" fmla="*/ 674522 w 2439037"/>
              <a:gd name="connsiteY9450" fmla="*/ 2790263 h 4271829"/>
              <a:gd name="connsiteX9451" fmla="*/ 677646 w 2439037"/>
              <a:gd name="connsiteY9451" fmla="*/ 2795769 h 4271829"/>
              <a:gd name="connsiteX9452" fmla="*/ 680532 w 2439037"/>
              <a:gd name="connsiteY9452" fmla="*/ 2808837 h 4271829"/>
              <a:gd name="connsiteX9453" fmla="*/ 683657 w 2439037"/>
              <a:gd name="connsiteY9453" fmla="*/ 2811675 h 4271829"/>
              <a:gd name="connsiteX9454" fmla="*/ 686543 w 2439037"/>
              <a:gd name="connsiteY9454" fmla="*/ 2808123 h 4271829"/>
              <a:gd name="connsiteX9455" fmla="*/ 686543 w 2439037"/>
              <a:gd name="connsiteY9455" fmla="*/ 2808085 h 4271829"/>
              <a:gd name="connsiteX9456" fmla="*/ 683580 w 2439037"/>
              <a:gd name="connsiteY9456" fmla="*/ 2794311 h 4271829"/>
              <a:gd name="connsiteX9457" fmla="*/ 677103 w 2439037"/>
              <a:gd name="connsiteY9457" fmla="*/ 2784510 h 4271829"/>
              <a:gd name="connsiteX9458" fmla="*/ 670170 w 2439037"/>
              <a:gd name="connsiteY9458" fmla="*/ 2783710 h 4271829"/>
              <a:gd name="connsiteX9459" fmla="*/ 641442 w 2439037"/>
              <a:gd name="connsiteY9459" fmla="*/ 2773052 h 4271829"/>
              <a:gd name="connsiteX9460" fmla="*/ 641442 w 2439037"/>
              <a:gd name="connsiteY9460" fmla="*/ 2772299 h 4271829"/>
              <a:gd name="connsiteX9461" fmla="*/ 662787 w 2439037"/>
              <a:gd name="connsiteY9461" fmla="*/ 2732304 h 4271829"/>
              <a:gd name="connsiteX9462" fmla="*/ 721090 w 2439037"/>
              <a:gd name="connsiteY9462" fmla="*/ 2813885 h 4271829"/>
              <a:gd name="connsiteX9463" fmla="*/ 719414 w 2439037"/>
              <a:gd name="connsiteY9463" fmla="*/ 2831145 h 4271829"/>
              <a:gd name="connsiteX9464" fmla="*/ 721833 w 2439037"/>
              <a:gd name="connsiteY9464" fmla="*/ 2835059 h 4271829"/>
              <a:gd name="connsiteX9465" fmla="*/ 721919 w 2439037"/>
              <a:gd name="connsiteY9465" fmla="*/ 2835059 h 4271829"/>
              <a:gd name="connsiteX9466" fmla="*/ 725691 w 2439037"/>
              <a:gd name="connsiteY9466" fmla="*/ 2832459 h 4271829"/>
              <a:gd name="connsiteX9467" fmla="*/ 727643 w 2439037"/>
              <a:gd name="connsiteY9467" fmla="*/ 2813990 h 4271829"/>
              <a:gd name="connsiteX9468" fmla="*/ 916057 w 2439037"/>
              <a:gd name="connsiteY9468" fmla="*/ 2891095 h 4271829"/>
              <a:gd name="connsiteX9469" fmla="*/ 916057 w 2439037"/>
              <a:gd name="connsiteY9469" fmla="*/ 2920575 h 4271829"/>
              <a:gd name="connsiteX9470" fmla="*/ 919305 w 2439037"/>
              <a:gd name="connsiteY9470" fmla="*/ 2923832 h 4271829"/>
              <a:gd name="connsiteX9471" fmla="*/ 948757 w 2439037"/>
              <a:gd name="connsiteY9471" fmla="*/ 2923832 h 4271829"/>
              <a:gd name="connsiteX9472" fmla="*/ 952014 w 2439037"/>
              <a:gd name="connsiteY9472" fmla="*/ 2920575 h 4271829"/>
              <a:gd name="connsiteX9473" fmla="*/ 948757 w 2439037"/>
              <a:gd name="connsiteY9473" fmla="*/ 2917317 h 4271829"/>
              <a:gd name="connsiteX9474" fmla="*/ 924392 w 2439037"/>
              <a:gd name="connsiteY9474" fmla="*/ 2917317 h 4271829"/>
              <a:gd name="connsiteX9475" fmla="*/ 955920 w 2439037"/>
              <a:gd name="connsiteY9475" fmla="*/ 2858824 h 4271829"/>
              <a:gd name="connsiteX9476" fmla="*/ 926144 w 2439037"/>
              <a:gd name="connsiteY9476" fmla="*/ 2827849 h 4271829"/>
              <a:gd name="connsiteX9477" fmla="*/ 921991 w 2439037"/>
              <a:gd name="connsiteY9477" fmla="*/ 2829754 h 4271829"/>
              <a:gd name="connsiteX9478" fmla="*/ 921991 w 2439037"/>
              <a:gd name="connsiteY9478" fmla="*/ 2829802 h 4271829"/>
              <a:gd name="connsiteX9479" fmla="*/ 924010 w 2439037"/>
              <a:gd name="connsiteY9479" fmla="*/ 2833945 h 4271829"/>
              <a:gd name="connsiteX9480" fmla="*/ 949385 w 2439037"/>
              <a:gd name="connsiteY9480" fmla="*/ 2885190 h 4271829"/>
              <a:gd name="connsiteX9481" fmla="*/ 922534 w 2439037"/>
              <a:gd name="connsiteY9481" fmla="*/ 2911069 h 4271829"/>
              <a:gd name="connsiteX9482" fmla="*/ 922534 w 2439037"/>
              <a:gd name="connsiteY9482" fmla="*/ 2891095 h 4271829"/>
              <a:gd name="connsiteX9483" fmla="*/ 919686 w 2439037"/>
              <a:gd name="connsiteY9483" fmla="*/ 2887542 h 4271829"/>
              <a:gd name="connsiteX9484" fmla="*/ 919305 w 2439037"/>
              <a:gd name="connsiteY9484" fmla="*/ 2887494 h 4271829"/>
              <a:gd name="connsiteX9485" fmla="*/ 916057 w 2439037"/>
              <a:gd name="connsiteY9485" fmla="*/ 2890742 h 4271829"/>
              <a:gd name="connsiteX9486" fmla="*/ 857231 w 2439037"/>
              <a:gd name="connsiteY9486" fmla="*/ 2870987 h 4271829"/>
              <a:gd name="connsiteX9487" fmla="*/ 888911 w 2439037"/>
              <a:gd name="connsiteY9487" fmla="*/ 2918632 h 4271829"/>
              <a:gd name="connsiteX9488" fmla="*/ 890035 w 2439037"/>
              <a:gd name="connsiteY9488" fmla="*/ 2918632 h 4271829"/>
              <a:gd name="connsiteX9489" fmla="*/ 893188 w 2439037"/>
              <a:gd name="connsiteY9489" fmla="*/ 2915317 h 4271829"/>
              <a:gd name="connsiteX9490" fmla="*/ 891035 w 2439037"/>
              <a:gd name="connsiteY9490" fmla="*/ 2912374 h 4271829"/>
              <a:gd name="connsiteX9491" fmla="*/ 865670 w 2439037"/>
              <a:gd name="connsiteY9491" fmla="*/ 2861082 h 4271829"/>
              <a:gd name="connsiteX9492" fmla="*/ 892511 w 2439037"/>
              <a:gd name="connsiteY9492" fmla="*/ 2835193 h 4271829"/>
              <a:gd name="connsiteX9493" fmla="*/ 892511 w 2439037"/>
              <a:gd name="connsiteY9493" fmla="*/ 2855176 h 4271829"/>
              <a:gd name="connsiteX9494" fmla="*/ 895740 w 2439037"/>
              <a:gd name="connsiteY9494" fmla="*/ 2858424 h 4271829"/>
              <a:gd name="connsiteX9495" fmla="*/ 898988 w 2439037"/>
              <a:gd name="connsiteY9495" fmla="*/ 2855176 h 4271829"/>
              <a:gd name="connsiteX9496" fmla="*/ 898988 w 2439037"/>
              <a:gd name="connsiteY9496" fmla="*/ 2825687 h 4271829"/>
              <a:gd name="connsiteX9497" fmla="*/ 895740 w 2439037"/>
              <a:gd name="connsiteY9497" fmla="*/ 2822486 h 4271829"/>
              <a:gd name="connsiteX9498" fmla="*/ 866289 w 2439037"/>
              <a:gd name="connsiteY9498" fmla="*/ 2822486 h 4271829"/>
              <a:gd name="connsiteX9499" fmla="*/ 863060 w 2439037"/>
              <a:gd name="connsiteY9499" fmla="*/ 2825687 h 4271829"/>
              <a:gd name="connsiteX9500" fmla="*/ 866289 w 2439037"/>
              <a:gd name="connsiteY9500" fmla="*/ 2828954 h 4271829"/>
              <a:gd name="connsiteX9501" fmla="*/ 890759 w 2439037"/>
              <a:gd name="connsiteY9501" fmla="*/ 2828954 h 4271829"/>
              <a:gd name="connsiteX9502" fmla="*/ 857231 w 2439037"/>
              <a:gd name="connsiteY9502" fmla="*/ 2870787 h 4271829"/>
              <a:gd name="connsiteX9503" fmla="*/ 792575 w 2439037"/>
              <a:gd name="connsiteY9503" fmla="*/ 2778395 h 4271829"/>
              <a:gd name="connsiteX9504" fmla="*/ 837638 w 2439037"/>
              <a:gd name="connsiteY9504" fmla="*/ 2804827 h 4271829"/>
              <a:gd name="connsiteX9505" fmla="*/ 838190 w 2439037"/>
              <a:gd name="connsiteY9505" fmla="*/ 2804827 h 4271829"/>
              <a:gd name="connsiteX9506" fmla="*/ 840962 w 2439037"/>
              <a:gd name="connsiteY9506" fmla="*/ 2807884 h 4271829"/>
              <a:gd name="connsiteX9507" fmla="*/ 837638 w 2439037"/>
              <a:gd name="connsiteY9507" fmla="*/ 2819896 h 4271829"/>
              <a:gd name="connsiteX9508" fmla="*/ 827580 w 2439037"/>
              <a:gd name="connsiteY9508" fmla="*/ 2835593 h 4271829"/>
              <a:gd name="connsiteX9509" fmla="*/ 818349 w 2439037"/>
              <a:gd name="connsiteY9509" fmla="*/ 2837612 h 4271829"/>
              <a:gd name="connsiteX9510" fmla="*/ 816597 w 2439037"/>
              <a:gd name="connsiteY9510" fmla="*/ 2838755 h 4271829"/>
              <a:gd name="connsiteX9511" fmla="*/ 799233 w 2439037"/>
              <a:gd name="connsiteY9511" fmla="*/ 2860920 h 4271829"/>
              <a:gd name="connsiteX9512" fmla="*/ 792852 w 2439037"/>
              <a:gd name="connsiteY9512" fmla="*/ 2779243 h 4271829"/>
              <a:gd name="connsiteX9513" fmla="*/ 964302 w 2439037"/>
              <a:gd name="connsiteY9513" fmla="*/ 2814180 h 4271829"/>
              <a:gd name="connsiteX9514" fmla="*/ 903141 w 2439037"/>
              <a:gd name="connsiteY9514" fmla="*/ 2727065 h 4271829"/>
              <a:gd name="connsiteX9515" fmla="*/ 898245 w 2439037"/>
              <a:gd name="connsiteY9515" fmla="*/ 2725407 h 4271829"/>
              <a:gd name="connsiteX9516" fmla="*/ 871651 w 2439037"/>
              <a:gd name="connsiteY9516" fmla="*/ 2721512 h 4271829"/>
              <a:gd name="connsiteX9517" fmla="*/ 789994 w 2439037"/>
              <a:gd name="connsiteY9517" fmla="*/ 2770204 h 4271829"/>
              <a:gd name="connsiteX9518" fmla="*/ 787022 w 2439037"/>
              <a:gd name="connsiteY9518" fmla="*/ 2775995 h 4271829"/>
              <a:gd name="connsiteX9519" fmla="*/ 794880 w 2439037"/>
              <a:gd name="connsiteY9519" fmla="*/ 2866330 h 4271829"/>
              <a:gd name="connsiteX9520" fmla="*/ 797557 w 2439037"/>
              <a:gd name="connsiteY9520" fmla="*/ 2870026 h 4271829"/>
              <a:gd name="connsiteX9521" fmla="*/ 797557 w 2439037"/>
              <a:gd name="connsiteY9521" fmla="*/ 2870531 h 4271829"/>
              <a:gd name="connsiteX9522" fmla="*/ 844572 w 2439037"/>
              <a:gd name="connsiteY9522" fmla="*/ 2902915 h 4271829"/>
              <a:gd name="connsiteX9523" fmla="*/ 845496 w 2439037"/>
              <a:gd name="connsiteY9523" fmla="*/ 2902915 h 4271829"/>
              <a:gd name="connsiteX9524" fmla="*/ 848649 w 2439037"/>
              <a:gd name="connsiteY9524" fmla="*/ 2900601 h 4271829"/>
              <a:gd name="connsiteX9525" fmla="*/ 846420 w 2439037"/>
              <a:gd name="connsiteY9525" fmla="*/ 2896562 h 4271829"/>
              <a:gd name="connsiteX9526" fmla="*/ 802557 w 2439037"/>
              <a:gd name="connsiteY9526" fmla="*/ 2866187 h 4271829"/>
              <a:gd name="connsiteX9527" fmla="*/ 820102 w 2439037"/>
              <a:gd name="connsiteY9527" fmla="*/ 2844651 h 4271829"/>
              <a:gd name="connsiteX9528" fmla="*/ 829332 w 2439037"/>
              <a:gd name="connsiteY9528" fmla="*/ 2842517 h 4271829"/>
              <a:gd name="connsiteX9529" fmla="*/ 830637 w 2439037"/>
              <a:gd name="connsiteY9529" fmla="*/ 2841956 h 4271829"/>
              <a:gd name="connsiteX9530" fmla="*/ 842439 w 2439037"/>
              <a:gd name="connsiteY9530" fmla="*/ 2824248 h 4271829"/>
              <a:gd name="connsiteX9531" fmla="*/ 846325 w 2439037"/>
              <a:gd name="connsiteY9531" fmla="*/ 2806570 h 4271829"/>
              <a:gd name="connsiteX9532" fmla="*/ 839971 w 2439037"/>
              <a:gd name="connsiteY9532" fmla="*/ 2799769 h 4271829"/>
              <a:gd name="connsiteX9533" fmla="*/ 794699 w 2439037"/>
              <a:gd name="connsiteY9533" fmla="*/ 2773242 h 4271829"/>
              <a:gd name="connsiteX9534" fmla="*/ 870613 w 2439037"/>
              <a:gd name="connsiteY9534" fmla="*/ 2727817 h 4271829"/>
              <a:gd name="connsiteX9535" fmla="*/ 890940 w 2439037"/>
              <a:gd name="connsiteY9535" fmla="*/ 2730303 h 4271829"/>
              <a:gd name="connsiteX9536" fmla="*/ 870890 w 2439037"/>
              <a:gd name="connsiteY9536" fmla="*/ 2774556 h 4271829"/>
              <a:gd name="connsiteX9537" fmla="*/ 906923 w 2439037"/>
              <a:gd name="connsiteY9537" fmla="*/ 2790263 h 4271829"/>
              <a:gd name="connsiteX9538" fmla="*/ 907752 w 2439037"/>
              <a:gd name="connsiteY9538" fmla="*/ 2790263 h 4271829"/>
              <a:gd name="connsiteX9539" fmla="*/ 909990 w 2439037"/>
              <a:gd name="connsiteY9539" fmla="*/ 2790263 h 4271829"/>
              <a:gd name="connsiteX9540" fmla="*/ 913105 w 2439037"/>
              <a:gd name="connsiteY9540" fmla="*/ 2795769 h 4271829"/>
              <a:gd name="connsiteX9541" fmla="*/ 915981 w 2439037"/>
              <a:gd name="connsiteY9541" fmla="*/ 2808837 h 4271829"/>
              <a:gd name="connsiteX9542" fmla="*/ 919210 w 2439037"/>
              <a:gd name="connsiteY9542" fmla="*/ 2811675 h 4271829"/>
              <a:gd name="connsiteX9543" fmla="*/ 922058 w 2439037"/>
              <a:gd name="connsiteY9543" fmla="*/ 2808085 h 4271829"/>
              <a:gd name="connsiteX9544" fmla="*/ 919039 w 2439037"/>
              <a:gd name="connsiteY9544" fmla="*/ 2794311 h 4271829"/>
              <a:gd name="connsiteX9545" fmla="*/ 912552 w 2439037"/>
              <a:gd name="connsiteY9545" fmla="*/ 2784510 h 4271829"/>
              <a:gd name="connsiteX9546" fmla="*/ 905723 w 2439037"/>
              <a:gd name="connsiteY9546" fmla="*/ 2783662 h 4271829"/>
              <a:gd name="connsiteX9547" fmla="*/ 876900 w 2439037"/>
              <a:gd name="connsiteY9547" fmla="*/ 2773052 h 4271829"/>
              <a:gd name="connsiteX9548" fmla="*/ 876900 w 2439037"/>
              <a:gd name="connsiteY9548" fmla="*/ 2772299 h 4271829"/>
              <a:gd name="connsiteX9549" fmla="*/ 898245 w 2439037"/>
              <a:gd name="connsiteY9549" fmla="*/ 2732304 h 4271829"/>
              <a:gd name="connsiteX9550" fmla="*/ 956615 w 2439037"/>
              <a:gd name="connsiteY9550" fmla="*/ 2813885 h 4271829"/>
              <a:gd name="connsiteX9551" fmla="*/ 954862 w 2439037"/>
              <a:gd name="connsiteY9551" fmla="*/ 2831145 h 4271829"/>
              <a:gd name="connsiteX9552" fmla="*/ 957291 w 2439037"/>
              <a:gd name="connsiteY9552" fmla="*/ 2835059 h 4271829"/>
              <a:gd name="connsiteX9553" fmla="*/ 957367 w 2439037"/>
              <a:gd name="connsiteY9553" fmla="*/ 2835059 h 4271829"/>
              <a:gd name="connsiteX9554" fmla="*/ 961244 w 2439037"/>
              <a:gd name="connsiteY9554" fmla="*/ 2832459 h 4271829"/>
              <a:gd name="connsiteX9555" fmla="*/ 963101 w 2439037"/>
              <a:gd name="connsiteY9555" fmla="*/ 2813990 h 4271829"/>
              <a:gd name="connsiteX9556" fmla="*/ 1151811 w 2439037"/>
              <a:gd name="connsiteY9556" fmla="*/ 2891095 h 4271829"/>
              <a:gd name="connsiteX9557" fmla="*/ 1151811 w 2439037"/>
              <a:gd name="connsiteY9557" fmla="*/ 2920575 h 4271829"/>
              <a:gd name="connsiteX9558" fmla="*/ 1155039 w 2439037"/>
              <a:gd name="connsiteY9558" fmla="*/ 2923832 h 4271829"/>
              <a:gd name="connsiteX9559" fmla="*/ 1184481 w 2439037"/>
              <a:gd name="connsiteY9559" fmla="*/ 2923832 h 4271829"/>
              <a:gd name="connsiteX9560" fmla="*/ 1187748 w 2439037"/>
              <a:gd name="connsiteY9560" fmla="*/ 2920575 h 4271829"/>
              <a:gd name="connsiteX9561" fmla="*/ 1184481 w 2439037"/>
              <a:gd name="connsiteY9561" fmla="*/ 2917317 h 4271829"/>
              <a:gd name="connsiteX9562" fmla="*/ 1160021 w 2439037"/>
              <a:gd name="connsiteY9562" fmla="*/ 2917317 h 4271829"/>
              <a:gd name="connsiteX9563" fmla="*/ 1191540 w 2439037"/>
              <a:gd name="connsiteY9563" fmla="*/ 2858834 h 4271829"/>
              <a:gd name="connsiteX9564" fmla="*/ 1161774 w 2439037"/>
              <a:gd name="connsiteY9564" fmla="*/ 2827849 h 4271829"/>
              <a:gd name="connsiteX9565" fmla="*/ 1157745 w 2439037"/>
              <a:gd name="connsiteY9565" fmla="*/ 2829697 h 4271829"/>
              <a:gd name="connsiteX9566" fmla="*/ 1157716 w 2439037"/>
              <a:gd name="connsiteY9566" fmla="*/ 2829802 h 4271829"/>
              <a:gd name="connsiteX9567" fmla="*/ 1159440 w 2439037"/>
              <a:gd name="connsiteY9567" fmla="*/ 2833859 h 4271829"/>
              <a:gd name="connsiteX9568" fmla="*/ 1159640 w 2439037"/>
              <a:gd name="connsiteY9568" fmla="*/ 2833945 h 4271829"/>
              <a:gd name="connsiteX9569" fmla="*/ 1184786 w 2439037"/>
              <a:gd name="connsiteY9569" fmla="*/ 2885494 h 4271829"/>
              <a:gd name="connsiteX9570" fmla="*/ 1158259 w 2439037"/>
              <a:gd name="connsiteY9570" fmla="*/ 2911078 h 4271829"/>
              <a:gd name="connsiteX9571" fmla="*/ 1158259 w 2439037"/>
              <a:gd name="connsiteY9571" fmla="*/ 2891095 h 4271829"/>
              <a:gd name="connsiteX9572" fmla="*/ 1155039 w 2439037"/>
              <a:gd name="connsiteY9572" fmla="*/ 2887895 h 4271829"/>
              <a:gd name="connsiteX9573" fmla="*/ 1151811 w 2439037"/>
              <a:gd name="connsiteY9573" fmla="*/ 2891095 h 4271829"/>
              <a:gd name="connsiteX9574" fmla="*/ 1092955 w 2439037"/>
              <a:gd name="connsiteY9574" fmla="*/ 2871330 h 4271829"/>
              <a:gd name="connsiteX9575" fmla="*/ 1124645 w 2439037"/>
              <a:gd name="connsiteY9575" fmla="*/ 2919032 h 4271829"/>
              <a:gd name="connsiteX9576" fmla="*/ 1125664 w 2439037"/>
              <a:gd name="connsiteY9576" fmla="*/ 2919032 h 4271829"/>
              <a:gd name="connsiteX9577" fmla="*/ 1128713 w 2439037"/>
              <a:gd name="connsiteY9577" fmla="*/ 2916870 h 4271829"/>
              <a:gd name="connsiteX9578" fmla="*/ 1126741 w 2439037"/>
              <a:gd name="connsiteY9578" fmla="*/ 2912774 h 4271829"/>
              <a:gd name="connsiteX9579" fmla="*/ 1126674 w 2439037"/>
              <a:gd name="connsiteY9579" fmla="*/ 2912726 h 4271829"/>
              <a:gd name="connsiteX9580" fmla="*/ 1101604 w 2439037"/>
              <a:gd name="connsiteY9580" fmla="*/ 2861129 h 4271829"/>
              <a:gd name="connsiteX9581" fmla="*/ 1128141 w 2439037"/>
              <a:gd name="connsiteY9581" fmla="*/ 2835593 h 4271829"/>
              <a:gd name="connsiteX9582" fmla="*/ 1128141 w 2439037"/>
              <a:gd name="connsiteY9582" fmla="*/ 2855576 h 4271829"/>
              <a:gd name="connsiteX9583" fmla="*/ 1131398 w 2439037"/>
              <a:gd name="connsiteY9583" fmla="*/ 2858777 h 4271829"/>
              <a:gd name="connsiteX9584" fmla="*/ 1134618 w 2439037"/>
              <a:gd name="connsiteY9584" fmla="*/ 2855576 h 4271829"/>
              <a:gd name="connsiteX9585" fmla="*/ 1134618 w 2439037"/>
              <a:gd name="connsiteY9585" fmla="*/ 2826087 h 4271829"/>
              <a:gd name="connsiteX9586" fmla="*/ 1131751 w 2439037"/>
              <a:gd name="connsiteY9586" fmla="*/ 2822839 h 4271829"/>
              <a:gd name="connsiteX9587" fmla="*/ 1102290 w 2439037"/>
              <a:gd name="connsiteY9587" fmla="*/ 2822839 h 4271829"/>
              <a:gd name="connsiteX9588" fmla="*/ 1099061 w 2439037"/>
              <a:gd name="connsiteY9588" fmla="*/ 2826087 h 4271829"/>
              <a:gd name="connsiteX9589" fmla="*/ 1102290 w 2439037"/>
              <a:gd name="connsiteY9589" fmla="*/ 2829297 h 4271829"/>
              <a:gd name="connsiteX9590" fmla="*/ 1126760 w 2439037"/>
              <a:gd name="connsiteY9590" fmla="*/ 2829297 h 4271829"/>
              <a:gd name="connsiteX9591" fmla="*/ 1093346 w 2439037"/>
              <a:gd name="connsiteY9591" fmla="*/ 2871140 h 4271829"/>
              <a:gd name="connsiteX9592" fmla="*/ 1028681 w 2439037"/>
              <a:gd name="connsiteY9592" fmla="*/ 2778795 h 4271829"/>
              <a:gd name="connsiteX9593" fmla="*/ 1073744 w 2439037"/>
              <a:gd name="connsiteY9593" fmla="*/ 2805237 h 4271829"/>
              <a:gd name="connsiteX9594" fmla="*/ 1074296 w 2439037"/>
              <a:gd name="connsiteY9594" fmla="*/ 2805237 h 4271829"/>
              <a:gd name="connsiteX9595" fmla="*/ 1077173 w 2439037"/>
              <a:gd name="connsiteY9595" fmla="*/ 2808227 h 4271829"/>
              <a:gd name="connsiteX9596" fmla="*/ 1073858 w 2439037"/>
              <a:gd name="connsiteY9596" fmla="*/ 2820248 h 4271829"/>
              <a:gd name="connsiteX9597" fmla="*/ 1063685 w 2439037"/>
              <a:gd name="connsiteY9597" fmla="*/ 2835955 h 4271829"/>
              <a:gd name="connsiteX9598" fmla="*/ 1054455 w 2439037"/>
              <a:gd name="connsiteY9598" fmla="*/ 2838003 h 4271829"/>
              <a:gd name="connsiteX9599" fmla="*/ 1052598 w 2439037"/>
              <a:gd name="connsiteY9599" fmla="*/ 2839098 h 4271829"/>
              <a:gd name="connsiteX9600" fmla="*/ 1035415 w 2439037"/>
              <a:gd name="connsiteY9600" fmla="*/ 2860167 h 4271829"/>
              <a:gd name="connsiteX9601" fmla="*/ 1029033 w 2439037"/>
              <a:gd name="connsiteY9601" fmla="*/ 2778500 h 4271829"/>
              <a:gd name="connsiteX9602" fmla="*/ 1200483 w 2439037"/>
              <a:gd name="connsiteY9602" fmla="*/ 2813428 h 4271829"/>
              <a:gd name="connsiteX9603" fmla="*/ 1139333 w 2439037"/>
              <a:gd name="connsiteY9603" fmla="*/ 2726312 h 4271829"/>
              <a:gd name="connsiteX9604" fmla="*/ 1134447 w 2439037"/>
              <a:gd name="connsiteY9604" fmla="*/ 2724664 h 4271829"/>
              <a:gd name="connsiteX9605" fmla="*/ 1107814 w 2439037"/>
              <a:gd name="connsiteY9605" fmla="*/ 2720798 h 4271829"/>
              <a:gd name="connsiteX9606" fmla="*/ 1026347 w 2439037"/>
              <a:gd name="connsiteY9606" fmla="*/ 2769451 h 4271829"/>
              <a:gd name="connsiteX9607" fmla="*/ 1023404 w 2439037"/>
              <a:gd name="connsiteY9607" fmla="*/ 2775299 h 4271829"/>
              <a:gd name="connsiteX9608" fmla="*/ 1031367 w 2439037"/>
              <a:gd name="connsiteY9608" fmla="*/ 2865635 h 4271829"/>
              <a:gd name="connsiteX9609" fmla="*/ 1033929 w 2439037"/>
              <a:gd name="connsiteY9609" fmla="*/ 2869330 h 4271829"/>
              <a:gd name="connsiteX9610" fmla="*/ 1033929 w 2439037"/>
              <a:gd name="connsiteY9610" fmla="*/ 2869778 h 4271829"/>
              <a:gd name="connsiteX9611" fmla="*/ 1080954 w 2439037"/>
              <a:gd name="connsiteY9611" fmla="*/ 2902201 h 4271829"/>
              <a:gd name="connsiteX9612" fmla="*/ 1081878 w 2439037"/>
              <a:gd name="connsiteY9612" fmla="*/ 2902201 h 4271829"/>
              <a:gd name="connsiteX9613" fmla="*/ 1085012 w 2439037"/>
              <a:gd name="connsiteY9613" fmla="*/ 2899905 h 4271829"/>
              <a:gd name="connsiteX9614" fmla="*/ 1082802 w 2439037"/>
              <a:gd name="connsiteY9614" fmla="*/ 2895810 h 4271829"/>
              <a:gd name="connsiteX9615" fmla="*/ 1038920 w 2439037"/>
              <a:gd name="connsiteY9615" fmla="*/ 2865425 h 4271829"/>
              <a:gd name="connsiteX9616" fmla="*/ 1056475 w 2439037"/>
              <a:gd name="connsiteY9616" fmla="*/ 2843898 h 4271829"/>
              <a:gd name="connsiteX9617" fmla="*/ 1066162 w 2439037"/>
              <a:gd name="connsiteY9617" fmla="*/ 2841813 h 4271829"/>
              <a:gd name="connsiteX9618" fmla="*/ 1067467 w 2439037"/>
              <a:gd name="connsiteY9618" fmla="*/ 2841203 h 4271829"/>
              <a:gd name="connsiteX9619" fmla="*/ 1079297 w 2439037"/>
              <a:gd name="connsiteY9619" fmla="*/ 2823496 h 4271829"/>
              <a:gd name="connsiteX9620" fmla="*/ 1083173 w 2439037"/>
              <a:gd name="connsiteY9620" fmla="*/ 2805827 h 4271829"/>
              <a:gd name="connsiteX9621" fmla="*/ 1076801 w 2439037"/>
              <a:gd name="connsiteY9621" fmla="*/ 2799017 h 4271829"/>
              <a:gd name="connsiteX9622" fmla="*/ 1031529 w 2439037"/>
              <a:gd name="connsiteY9622" fmla="*/ 2772490 h 4271829"/>
              <a:gd name="connsiteX9623" fmla="*/ 1107471 w 2439037"/>
              <a:gd name="connsiteY9623" fmla="*/ 2727065 h 4271829"/>
              <a:gd name="connsiteX9624" fmla="*/ 1127798 w 2439037"/>
              <a:gd name="connsiteY9624" fmla="*/ 2729560 h 4271829"/>
              <a:gd name="connsiteX9625" fmla="*/ 1107814 w 2439037"/>
              <a:gd name="connsiteY9625" fmla="*/ 2773804 h 4271829"/>
              <a:gd name="connsiteX9626" fmla="*/ 1143752 w 2439037"/>
              <a:gd name="connsiteY9626" fmla="*/ 2789511 h 4271829"/>
              <a:gd name="connsiteX9627" fmla="*/ 1144600 w 2439037"/>
              <a:gd name="connsiteY9627" fmla="*/ 2789511 h 4271829"/>
              <a:gd name="connsiteX9628" fmla="*/ 1146810 w 2439037"/>
              <a:gd name="connsiteY9628" fmla="*/ 2789511 h 4271829"/>
              <a:gd name="connsiteX9629" fmla="*/ 1149953 w 2439037"/>
              <a:gd name="connsiteY9629" fmla="*/ 2795064 h 4271829"/>
              <a:gd name="connsiteX9630" fmla="*/ 1152820 w 2439037"/>
              <a:gd name="connsiteY9630" fmla="*/ 2808085 h 4271829"/>
              <a:gd name="connsiteX9631" fmla="*/ 1156049 w 2439037"/>
              <a:gd name="connsiteY9631" fmla="*/ 2810923 h 4271829"/>
              <a:gd name="connsiteX9632" fmla="*/ 1158916 w 2439037"/>
              <a:gd name="connsiteY9632" fmla="*/ 2807322 h 4271829"/>
              <a:gd name="connsiteX9633" fmla="*/ 1155859 w 2439037"/>
              <a:gd name="connsiteY9633" fmla="*/ 2793559 h 4271829"/>
              <a:gd name="connsiteX9634" fmla="*/ 1149410 w 2439037"/>
              <a:gd name="connsiteY9634" fmla="*/ 2783758 h 4271829"/>
              <a:gd name="connsiteX9635" fmla="*/ 1142562 w 2439037"/>
              <a:gd name="connsiteY9635" fmla="*/ 2782967 h 4271829"/>
              <a:gd name="connsiteX9636" fmla="*/ 1113758 w 2439037"/>
              <a:gd name="connsiteY9636" fmla="*/ 2772299 h 4271829"/>
              <a:gd name="connsiteX9637" fmla="*/ 1113758 w 2439037"/>
              <a:gd name="connsiteY9637" fmla="*/ 2771594 h 4271829"/>
              <a:gd name="connsiteX9638" fmla="*/ 1135066 w 2439037"/>
              <a:gd name="connsiteY9638" fmla="*/ 2731561 h 4271829"/>
              <a:gd name="connsiteX9639" fmla="*/ 1193444 w 2439037"/>
              <a:gd name="connsiteY9639" fmla="*/ 2813142 h 4271829"/>
              <a:gd name="connsiteX9640" fmla="*/ 1191701 w 2439037"/>
              <a:gd name="connsiteY9640" fmla="*/ 2830392 h 4271829"/>
              <a:gd name="connsiteX9641" fmla="*/ 1194149 w 2439037"/>
              <a:gd name="connsiteY9641" fmla="*/ 2834297 h 4271829"/>
              <a:gd name="connsiteX9642" fmla="*/ 1194197 w 2439037"/>
              <a:gd name="connsiteY9642" fmla="*/ 2834297 h 4271829"/>
              <a:gd name="connsiteX9643" fmla="*/ 1198083 w 2439037"/>
              <a:gd name="connsiteY9643" fmla="*/ 2831706 h 4271829"/>
              <a:gd name="connsiteX9644" fmla="*/ 1199922 w 2439037"/>
              <a:gd name="connsiteY9644" fmla="*/ 2813238 h 4271829"/>
              <a:gd name="connsiteX9645" fmla="*/ 1387440 w 2439037"/>
              <a:gd name="connsiteY9645" fmla="*/ 2891095 h 4271829"/>
              <a:gd name="connsiteX9646" fmla="*/ 1387440 w 2439037"/>
              <a:gd name="connsiteY9646" fmla="*/ 2920575 h 4271829"/>
              <a:gd name="connsiteX9647" fmla="*/ 1390669 w 2439037"/>
              <a:gd name="connsiteY9647" fmla="*/ 2923832 h 4271829"/>
              <a:gd name="connsiteX9648" fmla="*/ 1420149 w 2439037"/>
              <a:gd name="connsiteY9648" fmla="*/ 2923832 h 4271829"/>
              <a:gd name="connsiteX9649" fmla="*/ 1423378 w 2439037"/>
              <a:gd name="connsiteY9649" fmla="*/ 2920575 h 4271829"/>
              <a:gd name="connsiteX9650" fmla="*/ 1420149 w 2439037"/>
              <a:gd name="connsiteY9650" fmla="*/ 2917317 h 4271829"/>
              <a:gd name="connsiteX9651" fmla="*/ 1395650 w 2439037"/>
              <a:gd name="connsiteY9651" fmla="*/ 2917317 h 4271829"/>
              <a:gd name="connsiteX9652" fmla="*/ 1427207 w 2439037"/>
              <a:gd name="connsiteY9652" fmla="*/ 2858824 h 4271829"/>
              <a:gd name="connsiteX9653" fmla="*/ 1397422 w 2439037"/>
              <a:gd name="connsiteY9653" fmla="*/ 2827849 h 4271829"/>
              <a:gd name="connsiteX9654" fmla="*/ 1393374 w 2439037"/>
              <a:gd name="connsiteY9654" fmla="*/ 2829706 h 4271829"/>
              <a:gd name="connsiteX9655" fmla="*/ 1393345 w 2439037"/>
              <a:gd name="connsiteY9655" fmla="*/ 2829802 h 4271829"/>
              <a:gd name="connsiteX9656" fmla="*/ 1395298 w 2439037"/>
              <a:gd name="connsiteY9656" fmla="*/ 2833897 h 4271829"/>
              <a:gd name="connsiteX9657" fmla="*/ 1395374 w 2439037"/>
              <a:gd name="connsiteY9657" fmla="*/ 2833945 h 4271829"/>
              <a:gd name="connsiteX9658" fmla="*/ 1420444 w 2439037"/>
              <a:gd name="connsiteY9658" fmla="*/ 2885494 h 4271829"/>
              <a:gd name="connsiteX9659" fmla="*/ 1393898 w 2439037"/>
              <a:gd name="connsiteY9659" fmla="*/ 2911069 h 4271829"/>
              <a:gd name="connsiteX9660" fmla="*/ 1393898 w 2439037"/>
              <a:gd name="connsiteY9660" fmla="*/ 2891095 h 4271829"/>
              <a:gd name="connsiteX9661" fmla="*/ 1391069 w 2439037"/>
              <a:gd name="connsiteY9661" fmla="*/ 2887494 h 4271829"/>
              <a:gd name="connsiteX9662" fmla="*/ 1390393 w 2439037"/>
              <a:gd name="connsiteY9662" fmla="*/ 2887494 h 4271829"/>
              <a:gd name="connsiteX9663" fmla="*/ 1387164 w 2439037"/>
              <a:gd name="connsiteY9663" fmla="*/ 2890742 h 4271829"/>
              <a:gd name="connsiteX9664" fmla="*/ 1328318 w 2439037"/>
              <a:gd name="connsiteY9664" fmla="*/ 2870987 h 4271829"/>
              <a:gd name="connsiteX9665" fmla="*/ 1359989 w 2439037"/>
              <a:gd name="connsiteY9665" fmla="*/ 2918632 h 4271829"/>
              <a:gd name="connsiteX9666" fmla="*/ 1361018 w 2439037"/>
              <a:gd name="connsiteY9666" fmla="*/ 2918632 h 4271829"/>
              <a:gd name="connsiteX9667" fmla="*/ 1364294 w 2439037"/>
              <a:gd name="connsiteY9667" fmla="*/ 2915431 h 4271829"/>
              <a:gd name="connsiteX9668" fmla="*/ 1362113 w 2439037"/>
              <a:gd name="connsiteY9668" fmla="*/ 2912374 h 4271829"/>
              <a:gd name="connsiteX9669" fmla="*/ 1336748 w 2439037"/>
              <a:gd name="connsiteY9669" fmla="*/ 2861082 h 4271829"/>
              <a:gd name="connsiteX9670" fmla="*/ 1363599 w 2439037"/>
              <a:gd name="connsiteY9670" fmla="*/ 2835193 h 4271829"/>
              <a:gd name="connsiteX9671" fmla="*/ 1363599 w 2439037"/>
              <a:gd name="connsiteY9671" fmla="*/ 2855176 h 4271829"/>
              <a:gd name="connsiteX9672" fmla="*/ 1366847 w 2439037"/>
              <a:gd name="connsiteY9672" fmla="*/ 2858424 h 4271829"/>
              <a:gd name="connsiteX9673" fmla="*/ 1370076 w 2439037"/>
              <a:gd name="connsiteY9673" fmla="*/ 2855176 h 4271829"/>
              <a:gd name="connsiteX9674" fmla="*/ 1370076 w 2439037"/>
              <a:gd name="connsiteY9674" fmla="*/ 2825687 h 4271829"/>
              <a:gd name="connsiteX9675" fmla="*/ 1366847 w 2439037"/>
              <a:gd name="connsiteY9675" fmla="*/ 2822486 h 4271829"/>
              <a:gd name="connsiteX9676" fmla="*/ 1337377 w 2439037"/>
              <a:gd name="connsiteY9676" fmla="*/ 2822486 h 4271829"/>
              <a:gd name="connsiteX9677" fmla="*/ 1334148 w 2439037"/>
              <a:gd name="connsiteY9677" fmla="*/ 2825687 h 4271829"/>
              <a:gd name="connsiteX9678" fmla="*/ 1337167 w 2439037"/>
              <a:gd name="connsiteY9678" fmla="*/ 2828954 h 4271829"/>
              <a:gd name="connsiteX9679" fmla="*/ 1337377 w 2439037"/>
              <a:gd name="connsiteY9679" fmla="*/ 2828954 h 4271829"/>
              <a:gd name="connsiteX9680" fmla="*/ 1361770 w 2439037"/>
              <a:gd name="connsiteY9680" fmla="*/ 2828954 h 4271829"/>
              <a:gd name="connsiteX9681" fmla="*/ 1328318 w 2439037"/>
              <a:gd name="connsiteY9681" fmla="*/ 2870787 h 4271829"/>
              <a:gd name="connsiteX9682" fmla="*/ 1263662 w 2439037"/>
              <a:gd name="connsiteY9682" fmla="*/ 2778395 h 4271829"/>
              <a:gd name="connsiteX9683" fmla="*/ 1308649 w 2439037"/>
              <a:gd name="connsiteY9683" fmla="*/ 2804827 h 4271829"/>
              <a:gd name="connsiteX9684" fmla="*/ 1309202 w 2439037"/>
              <a:gd name="connsiteY9684" fmla="*/ 2804827 h 4271829"/>
              <a:gd name="connsiteX9685" fmla="*/ 1312040 w 2439037"/>
              <a:gd name="connsiteY9685" fmla="*/ 2807884 h 4271829"/>
              <a:gd name="connsiteX9686" fmla="*/ 1308745 w 2439037"/>
              <a:gd name="connsiteY9686" fmla="*/ 2819896 h 4271829"/>
              <a:gd name="connsiteX9687" fmla="*/ 1298591 w 2439037"/>
              <a:gd name="connsiteY9687" fmla="*/ 2835593 h 4271829"/>
              <a:gd name="connsiteX9688" fmla="*/ 1289332 w 2439037"/>
              <a:gd name="connsiteY9688" fmla="*/ 2837612 h 4271829"/>
              <a:gd name="connsiteX9689" fmla="*/ 1287475 w 2439037"/>
              <a:gd name="connsiteY9689" fmla="*/ 2838755 h 4271829"/>
              <a:gd name="connsiteX9690" fmla="*/ 1270311 w 2439037"/>
              <a:gd name="connsiteY9690" fmla="*/ 2860920 h 4271829"/>
              <a:gd name="connsiteX9691" fmla="*/ 1263929 w 2439037"/>
              <a:gd name="connsiteY9691" fmla="*/ 2779243 h 4271829"/>
              <a:gd name="connsiteX9692" fmla="*/ 1435284 w 2439037"/>
              <a:gd name="connsiteY9692" fmla="*/ 2814180 h 4271829"/>
              <a:gd name="connsiteX9693" fmla="*/ 1374229 w 2439037"/>
              <a:gd name="connsiteY9693" fmla="*/ 2727065 h 4271829"/>
              <a:gd name="connsiteX9694" fmla="*/ 1369333 w 2439037"/>
              <a:gd name="connsiteY9694" fmla="*/ 2725407 h 4271829"/>
              <a:gd name="connsiteX9695" fmla="*/ 1342634 w 2439037"/>
              <a:gd name="connsiteY9695" fmla="*/ 2721512 h 4271829"/>
              <a:gd name="connsiteX9696" fmla="*/ 1261081 w 2439037"/>
              <a:gd name="connsiteY9696" fmla="*/ 2770204 h 4271829"/>
              <a:gd name="connsiteX9697" fmla="*/ 1258205 w 2439037"/>
              <a:gd name="connsiteY9697" fmla="*/ 2775995 h 4271829"/>
              <a:gd name="connsiteX9698" fmla="*/ 1250004 w 2439037"/>
              <a:gd name="connsiteY9698" fmla="*/ 2814180 h 4271829"/>
              <a:gd name="connsiteX9699" fmla="*/ 1266063 w 2439037"/>
              <a:gd name="connsiteY9699" fmla="*/ 2866330 h 4271829"/>
              <a:gd name="connsiteX9700" fmla="*/ 1268635 w 2439037"/>
              <a:gd name="connsiteY9700" fmla="*/ 2870026 h 4271829"/>
              <a:gd name="connsiteX9701" fmla="*/ 1268635 w 2439037"/>
              <a:gd name="connsiteY9701" fmla="*/ 2870531 h 4271829"/>
              <a:gd name="connsiteX9702" fmla="*/ 1315659 w 2439037"/>
              <a:gd name="connsiteY9702" fmla="*/ 2902915 h 4271829"/>
              <a:gd name="connsiteX9703" fmla="*/ 1316584 w 2439037"/>
              <a:gd name="connsiteY9703" fmla="*/ 2902915 h 4271829"/>
              <a:gd name="connsiteX9704" fmla="*/ 1319736 w 2439037"/>
              <a:gd name="connsiteY9704" fmla="*/ 2900601 h 4271829"/>
              <a:gd name="connsiteX9705" fmla="*/ 1317584 w 2439037"/>
              <a:gd name="connsiteY9705" fmla="*/ 2896600 h 4271829"/>
              <a:gd name="connsiteX9706" fmla="*/ 1317507 w 2439037"/>
              <a:gd name="connsiteY9706" fmla="*/ 2896562 h 4271829"/>
              <a:gd name="connsiteX9707" fmla="*/ 1273645 w 2439037"/>
              <a:gd name="connsiteY9707" fmla="*/ 2866187 h 4271829"/>
              <a:gd name="connsiteX9708" fmla="*/ 1291285 w 2439037"/>
              <a:gd name="connsiteY9708" fmla="*/ 2844651 h 4271829"/>
              <a:gd name="connsiteX9709" fmla="*/ 1300515 w 2439037"/>
              <a:gd name="connsiteY9709" fmla="*/ 2842517 h 4271829"/>
              <a:gd name="connsiteX9710" fmla="*/ 1301820 w 2439037"/>
              <a:gd name="connsiteY9710" fmla="*/ 2841956 h 4271829"/>
              <a:gd name="connsiteX9711" fmla="*/ 1313621 w 2439037"/>
              <a:gd name="connsiteY9711" fmla="*/ 2824248 h 4271829"/>
              <a:gd name="connsiteX9712" fmla="*/ 1317507 w 2439037"/>
              <a:gd name="connsiteY9712" fmla="*/ 2806570 h 4271829"/>
              <a:gd name="connsiteX9713" fmla="*/ 1311154 w 2439037"/>
              <a:gd name="connsiteY9713" fmla="*/ 2799769 h 4271829"/>
              <a:gd name="connsiteX9714" fmla="*/ 1265891 w 2439037"/>
              <a:gd name="connsiteY9714" fmla="*/ 2773242 h 4271829"/>
              <a:gd name="connsiteX9715" fmla="*/ 1341806 w 2439037"/>
              <a:gd name="connsiteY9715" fmla="*/ 2727817 h 4271829"/>
              <a:gd name="connsiteX9716" fmla="*/ 1362113 w 2439037"/>
              <a:gd name="connsiteY9716" fmla="*/ 2730303 h 4271829"/>
              <a:gd name="connsiteX9717" fmla="*/ 1342177 w 2439037"/>
              <a:gd name="connsiteY9717" fmla="*/ 2774556 h 4271829"/>
              <a:gd name="connsiteX9718" fmla="*/ 1378210 w 2439037"/>
              <a:gd name="connsiteY9718" fmla="*/ 2790263 h 4271829"/>
              <a:gd name="connsiteX9719" fmla="*/ 1378934 w 2439037"/>
              <a:gd name="connsiteY9719" fmla="*/ 2790263 h 4271829"/>
              <a:gd name="connsiteX9720" fmla="*/ 1381163 w 2439037"/>
              <a:gd name="connsiteY9720" fmla="*/ 2790263 h 4271829"/>
              <a:gd name="connsiteX9721" fmla="*/ 1384392 w 2439037"/>
              <a:gd name="connsiteY9721" fmla="*/ 2795769 h 4271829"/>
              <a:gd name="connsiteX9722" fmla="*/ 1387164 w 2439037"/>
              <a:gd name="connsiteY9722" fmla="*/ 2808837 h 4271829"/>
              <a:gd name="connsiteX9723" fmla="*/ 1390393 w 2439037"/>
              <a:gd name="connsiteY9723" fmla="*/ 2811675 h 4271829"/>
              <a:gd name="connsiteX9724" fmla="*/ 1393250 w 2439037"/>
              <a:gd name="connsiteY9724" fmla="*/ 2808085 h 4271829"/>
              <a:gd name="connsiteX9725" fmla="*/ 1390288 w 2439037"/>
              <a:gd name="connsiteY9725" fmla="*/ 2794311 h 4271829"/>
              <a:gd name="connsiteX9726" fmla="*/ 1383735 w 2439037"/>
              <a:gd name="connsiteY9726" fmla="*/ 2784510 h 4271829"/>
              <a:gd name="connsiteX9727" fmla="*/ 1376906 w 2439037"/>
              <a:gd name="connsiteY9727" fmla="*/ 2783662 h 4271829"/>
              <a:gd name="connsiteX9728" fmla="*/ 1348083 w 2439037"/>
              <a:gd name="connsiteY9728" fmla="*/ 2773052 h 4271829"/>
              <a:gd name="connsiteX9729" fmla="*/ 1348083 w 2439037"/>
              <a:gd name="connsiteY9729" fmla="*/ 2772299 h 4271829"/>
              <a:gd name="connsiteX9730" fmla="*/ 1369523 w 2439037"/>
              <a:gd name="connsiteY9730" fmla="*/ 2732304 h 4271829"/>
              <a:gd name="connsiteX9731" fmla="*/ 1427807 w 2439037"/>
              <a:gd name="connsiteY9731" fmla="*/ 2813885 h 4271829"/>
              <a:gd name="connsiteX9732" fmla="*/ 1426054 w 2439037"/>
              <a:gd name="connsiteY9732" fmla="*/ 2831145 h 4271829"/>
              <a:gd name="connsiteX9733" fmla="*/ 1428579 w 2439037"/>
              <a:gd name="connsiteY9733" fmla="*/ 2835002 h 4271829"/>
              <a:gd name="connsiteX9734" fmla="*/ 1432427 w 2439037"/>
              <a:gd name="connsiteY9734" fmla="*/ 2832459 h 4271829"/>
              <a:gd name="connsiteX9735" fmla="*/ 1434256 w 2439037"/>
              <a:gd name="connsiteY9735" fmla="*/ 2813990 h 4271829"/>
              <a:gd name="connsiteX9736" fmla="*/ 1623070 w 2439037"/>
              <a:gd name="connsiteY9736" fmla="*/ 2891095 h 4271829"/>
              <a:gd name="connsiteX9737" fmla="*/ 1623070 w 2439037"/>
              <a:gd name="connsiteY9737" fmla="*/ 2920575 h 4271829"/>
              <a:gd name="connsiteX9738" fmla="*/ 1626298 w 2439037"/>
              <a:gd name="connsiteY9738" fmla="*/ 2923832 h 4271829"/>
              <a:gd name="connsiteX9739" fmla="*/ 1655769 w 2439037"/>
              <a:gd name="connsiteY9739" fmla="*/ 2923832 h 4271829"/>
              <a:gd name="connsiteX9740" fmla="*/ 1658998 w 2439037"/>
              <a:gd name="connsiteY9740" fmla="*/ 2920575 h 4271829"/>
              <a:gd name="connsiteX9741" fmla="*/ 1655769 w 2439037"/>
              <a:gd name="connsiteY9741" fmla="*/ 2917317 h 4271829"/>
              <a:gd name="connsiteX9742" fmla="*/ 1631309 w 2439037"/>
              <a:gd name="connsiteY9742" fmla="*/ 2917317 h 4271829"/>
              <a:gd name="connsiteX9743" fmla="*/ 1662836 w 2439037"/>
              <a:gd name="connsiteY9743" fmla="*/ 2858834 h 4271829"/>
              <a:gd name="connsiteX9744" fmla="*/ 1633061 w 2439037"/>
              <a:gd name="connsiteY9744" fmla="*/ 2827849 h 4271829"/>
              <a:gd name="connsiteX9745" fmla="*/ 1629023 w 2439037"/>
              <a:gd name="connsiteY9745" fmla="*/ 2829697 h 4271829"/>
              <a:gd name="connsiteX9746" fmla="*/ 1628984 w 2439037"/>
              <a:gd name="connsiteY9746" fmla="*/ 2829802 h 4271829"/>
              <a:gd name="connsiteX9747" fmla="*/ 1630956 w 2439037"/>
              <a:gd name="connsiteY9747" fmla="*/ 2833897 h 4271829"/>
              <a:gd name="connsiteX9748" fmla="*/ 1631032 w 2439037"/>
              <a:gd name="connsiteY9748" fmla="*/ 2833945 h 4271829"/>
              <a:gd name="connsiteX9749" fmla="*/ 1656407 w 2439037"/>
              <a:gd name="connsiteY9749" fmla="*/ 2885190 h 4271829"/>
              <a:gd name="connsiteX9750" fmla="*/ 1629547 w 2439037"/>
              <a:gd name="connsiteY9750" fmla="*/ 2911078 h 4271829"/>
              <a:gd name="connsiteX9751" fmla="*/ 1629547 w 2439037"/>
              <a:gd name="connsiteY9751" fmla="*/ 2891095 h 4271829"/>
              <a:gd name="connsiteX9752" fmla="*/ 1626298 w 2439037"/>
              <a:gd name="connsiteY9752" fmla="*/ 2887895 h 4271829"/>
              <a:gd name="connsiteX9753" fmla="*/ 1623070 w 2439037"/>
              <a:gd name="connsiteY9753" fmla="*/ 2891095 h 4271829"/>
              <a:gd name="connsiteX9754" fmla="*/ 1564253 w 2439037"/>
              <a:gd name="connsiteY9754" fmla="*/ 2871330 h 4271829"/>
              <a:gd name="connsiteX9755" fmla="*/ 1595914 w 2439037"/>
              <a:gd name="connsiteY9755" fmla="*/ 2919032 h 4271829"/>
              <a:gd name="connsiteX9756" fmla="*/ 1596933 w 2439037"/>
              <a:gd name="connsiteY9756" fmla="*/ 2919032 h 4271829"/>
              <a:gd name="connsiteX9757" fmla="*/ 1600190 w 2439037"/>
              <a:gd name="connsiteY9757" fmla="*/ 2915822 h 4271829"/>
              <a:gd name="connsiteX9758" fmla="*/ 1598047 w 2439037"/>
              <a:gd name="connsiteY9758" fmla="*/ 2912726 h 4271829"/>
              <a:gd name="connsiteX9759" fmla="*/ 1572653 w 2439037"/>
              <a:gd name="connsiteY9759" fmla="*/ 2861415 h 4271829"/>
              <a:gd name="connsiteX9760" fmla="*/ 1599533 w 2439037"/>
              <a:gd name="connsiteY9760" fmla="*/ 2835593 h 4271829"/>
              <a:gd name="connsiteX9761" fmla="*/ 1599533 w 2439037"/>
              <a:gd name="connsiteY9761" fmla="*/ 2855576 h 4271829"/>
              <a:gd name="connsiteX9762" fmla="*/ 1602753 w 2439037"/>
              <a:gd name="connsiteY9762" fmla="*/ 2858777 h 4271829"/>
              <a:gd name="connsiteX9763" fmla="*/ 1605982 w 2439037"/>
              <a:gd name="connsiteY9763" fmla="*/ 2855576 h 4271829"/>
              <a:gd name="connsiteX9764" fmla="*/ 1605982 w 2439037"/>
              <a:gd name="connsiteY9764" fmla="*/ 2826087 h 4271829"/>
              <a:gd name="connsiteX9765" fmla="*/ 1602857 w 2439037"/>
              <a:gd name="connsiteY9765" fmla="*/ 2822839 h 4271829"/>
              <a:gd name="connsiteX9766" fmla="*/ 1573273 w 2439037"/>
              <a:gd name="connsiteY9766" fmla="*/ 2822839 h 4271829"/>
              <a:gd name="connsiteX9767" fmla="*/ 1570044 w 2439037"/>
              <a:gd name="connsiteY9767" fmla="*/ 2826087 h 4271829"/>
              <a:gd name="connsiteX9768" fmla="*/ 1573101 w 2439037"/>
              <a:gd name="connsiteY9768" fmla="*/ 2829297 h 4271829"/>
              <a:gd name="connsiteX9769" fmla="*/ 1573273 w 2439037"/>
              <a:gd name="connsiteY9769" fmla="*/ 2829297 h 4271829"/>
              <a:gd name="connsiteX9770" fmla="*/ 1597676 w 2439037"/>
              <a:gd name="connsiteY9770" fmla="*/ 2829297 h 4271829"/>
              <a:gd name="connsiteX9771" fmla="*/ 1564253 w 2439037"/>
              <a:gd name="connsiteY9771" fmla="*/ 2871140 h 4271829"/>
              <a:gd name="connsiteX9772" fmla="*/ 1499568 w 2439037"/>
              <a:gd name="connsiteY9772" fmla="*/ 2778795 h 4271829"/>
              <a:gd name="connsiteX9773" fmla="*/ 1544555 w 2439037"/>
              <a:gd name="connsiteY9773" fmla="*/ 2805237 h 4271829"/>
              <a:gd name="connsiteX9774" fmla="*/ 1545107 w 2439037"/>
              <a:gd name="connsiteY9774" fmla="*/ 2805237 h 4271829"/>
              <a:gd name="connsiteX9775" fmla="*/ 1547984 w 2439037"/>
              <a:gd name="connsiteY9775" fmla="*/ 2808227 h 4271829"/>
              <a:gd name="connsiteX9776" fmla="*/ 1544650 w 2439037"/>
              <a:gd name="connsiteY9776" fmla="*/ 2820248 h 4271829"/>
              <a:gd name="connsiteX9777" fmla="*/ 1534601 w 2439037"/>
              <a:gd name="connsiteY9777" fmla="*/ 2835955 h 4271829"/>
              <a:gd name="connsiteX9778" fmla="*/ 1524885 w 2439037"/>
              <a:gd name="connsiteY9778" fmla="*/ 2838003 h 4271829"/>
              <a:gd name="connsiteX9779" fmla="*/ 1523038 w 2439037"/>
              <a:gd name="connsiteY9779" fmla="*/ 2839098 h 4271829"/>
              <a:gd name="connsiteX9780" fmla="*/ 1505950 w 2439037"/>
              <a:gd name="connsiteY9780" fmla="*/ 2860167 h 4271829"/>
              <a:gd name="connsiteX9781" fmla="*/ 1499568 w 2439037"/>
              <a:gd name="connsiteY9781" fmla="*/ 2778500 h 4271829"/>
              <a:gd name="connsiteX9782" fmla="*/ 1670904 w 2439037"/>
              <a:gd name="connsiteY9782" fmla="*/ 2813428 h 4271829"/>
              <a:gd name="connsiteX9783" fmla="*/ 1609858 w 2439037"/>
              <a:gd name="connsiteY9783" fmla="*/ 2726312 h 4271829"/>
              <a:gd name="connsiteX9784" fmla="*/ 1604972 w 2439037"/>
              <a:gd name="connsiteY9784" fmla="*/ 2724664 h 4271829"/>
              <a:gd name="connsiteX9785" fmla="*/ 1578283 w 2439037"/>
              <a:gd name="connsiteY9785" fmla="*/ 2720798 h 4271829"/>
              <a:gd name="connsiteX9786" fmla="*/ 1496816 w 2439037"/>
              <a:gd name="connsiteY9786" fmla="*/ 2769451 h 4271829"/>
              <a:gd name="connsiteX9787" fmla="*/ 1493939 w 2439037"/>
              <a:gd name="connsiteY9787" fmla="*/ 2775299 h 4271829"/>
              <a:gd name="connsiteX9788" fmla="*/ 1501778 w 2439037"/>
              <a:gd name="connsiteY9788" fmla="*/ 2865635 h 4271829"/>
              <a:gd name="connsiteX9789" fmla="*/ 1504369 w 2439037"/>
              <a:gd name="connsiteY9789" fmla="*/ 2869330 h 4271829"/>
              <a:gd name="connsiteX9790" fmla="*/ 1504369 w 2439037"/>
              <a:gd name="connsiteY9790" fmla="*/ 2869778 h 4271829"/>
              <a:gd name="connsiteX9791" fmla="*/ 1551489 w 2439037"/>
              <a:gd name="connsiteY9791" fmla="*/ 2902201 h 4271829"/>
              <a:gd name="connsiteX9792" fmla="*/ 1552413 w 2439037"/>
              <a:gd name="connsiteY9792" fmla="*/ 2902201 h 4271829"/>
              <a:gd name="connsiteX9793" fmla="*/ 1555470 w 2439037"/>
              <a:gd name="connsiteY9793" fmla="*/ 2899905 h 4271829"/>
              <a:gd name="connsiteX9794" fmla="*/ 1553356 w 2439037"/>
              <a:gd name="connsiteY9794" fmla="*/ 2895810 h 4271829"/>
              <a:gd name="connsiteX9795" fmla="*/ 1553327 w 2439037"/>
              <a:gd name="connsiteY9795" fmla="*/ 2895810 h 4271829"/>
              <a:gd name="connsiteX9796" fmla="*/ 1509370 w 2439037"/>
              <a:gd name="connsiteY9796" fmla="*/ 2865425 h 4271829"/>
              <a:gd name="connsiteX9797" fmla="*/ 1527019 w 2439037"/>
              <a:gd name="connsiteY9797" fmla="*/ 2843898 h 4271829"/>
              <a:gd name="connsiteX9798" fmla="*/ 1536249 w 2439037"/>
              <a:gd name="connsiteY9798" fmla="*/ 2841813 h 4271829"/>
              <a:gd name="connsiteX9799" fmla="*/ 1537545 w 2439037"/>
              <a:gd name="connsiteY9799" fmla="*/ 2841203 h 4271829"/>
              <a:gd name="connsiteX9800" fmla="*/ 1549451 w 2439037"/>
              <a:gd name="connsiteY9800" fmla="*/ 2823496 h 4271829"/>
              <a:gd name="connsiteX9801" fmla="*/ 1553242 w 2439037"/>
              <a:gd name="connsiteY9801" fmla="*/ 2805827 h 4271829"/>
              <a:gd name="connsiteX9802" fmla="*/ 1546955 w 2439037"/>
              <a:gd name="connsiteY9802" fmla="*/ 2799017 h 4271829"/>
              <a:gd name="connsiteX9803" fmla="*/ 1501692 w 2439037"/>
              <a:gd name="connsiteY9803" fmla="*/ 2772490 h 4271829"/>
              <a:gd name="connsiteX9804" fmla="*/ 1577531 w 2439037"/>
              <a:gd name="connsiteY9804" fmla="*/ 2727065 h 4271829"/>
              <a:gd name="connsiteX9805" fmla="*/ 1597837 w 2439037"/>
              <a:gd name="connsiteY9805" fmla="*/ 2729560 h 4271829"/>
              <a:gd name="connsiteX9806" fmla="*/ 1577911 w 2439037"/>
              <a:gd name="connsiteY9806" fmla="*/ 2773804 h 4271829"/>
              <a:gd name="connsiteX9807" fmla="*/ 1613945 w 2439037"/>
              <a:gd name="connsiteY9807" fmla="*/ 2789511 h 4271829"/>
              <a:gd name="connsiteX9808" fmla="*/ 1614668 w 2439037"/>
              <a:gd name="connsiteY9808" fmla="*/ 2789511 h 4271829"/>
              <a:gd name="connsiteX9809" fmla="*/ 1616973 w 2439037"/>
              <a:gd name="connsiteY9809" fmla="*/ 2789511 h 4271829"/>
              <a:gd name="connsiteX9810" fmla="*/ 1620117 w 2439037"/>
              <a:gd name="connsiteY9810" fmla="*/ 2795064 h 4271829"/>
              <a:gd name="connsiteX9811" fmla="*/ 1622888 w 2439037"/>
              <a:gd name="connsiteY9811" fmla="*/ 2808085 h 4271829"/>
              <a:gd name="connsiteX9812" fmla="*/ 1626127 w 2439037"/>
              <a:gd name="connsiteY9812" fmla="*/ 2810923 h 4271829"/>
              <a:gd name="connsiteX9813" fmla="*/ 1628984 w 2439037"/>
              <a:gd name="connsiteY9813" fmla="*/ 2807322 h 4271829"/>
              <a:gd name="connsiteX9814" fmla="*/ 1626012 w 2439037"/>
              <a:gd name="connsiteY9814" fmla="*/ 2793559 h 4271829"/>
              <a:gd name="connsiteX9815" fmla="*/ 1619574 w 2439037"/>
              <a:gd name="connsiteY9815" fmla="*/ 2783758 h 4271829"/>
              <a:gd name="connsiteX9816" fmla="*/ 1612639 w 2439037"/>
              <a:gd name="connsiteY9816" fmla="*/ 2782967 h 4271829"/>
              <a:gd name="connsiteX9817" fmla="*/ 1583817 w 2439037"/>
              <a:gd name="connsiteY9817" fmla="*/ 2772299 h 4271829"/>
              <a:gd name="connsiteX9818" fmla="*/ 1583817 w 2439037"/>
              <a:gd name="connsiteY9818" fmla="*/ 2771594 h 4271829"/>
              <a:gd name="connsiteX9819" fmla="*/ 1605258 w 2439037"/>
              <a:gd name="connsiteY9819" fmla="*/ 2731561 h 4271829"/>
              <a:gd name="connsiteX9820" fmla="*/ 1663532 w 2439037"/>
              <a:gd name="connsiteY9820" fmla="*/ 2813142 h 4271829"/>
              <a:gd name="connsiteX9821" fmla="*/ 1661770 w 2439037"/>
              <a:gd name="connsiteY9821" fmla="*/ 2830392 h 4271829"/>
              <a:gd name="connsiteX9822" fmla="*/ 1664360 w 2439037"/>
              <a:gd name="connsiteY9822" fmla="*/ 2834297 h 4271829"/>
              <a:gd name="connsiteX9823" fmla="*/ 1668161 w 2439037"/>
              <a:gd name="connsiteY9823" fmla="*/ 2831706 h 4271829"/>
              <a:gd name="connsiteX9824" fmla="*/ 1670009 w 2439037"/>
              <a:gd name="connsiteY9824" fmla="*/ 2813238 h 4271829"/>
              <a:gd name="connsiteX9825" fmla="*/ 1858699 w 2439037"/>
              <a:gd name="connsiteY9825" fmla="*/ 2891095 h 4271829"/>
              <a:gd name="connsiteX9826" fmla="*/ 1858699 w 2439037"/>
              <a:gd name="connsiteY9826" fmla="*/ 2920575 h 4271829"/>
              <a:gd name="connsiteX9827" fmla="*/ 1861947 w 2439037"/>
              <a:gd name="connsiteY9827" fmla="*/ 2923832 h 4271829"/>
              <a:gd name="connsiteX9828" fmla="*/ 1891417 w 2439037"/>
              <a:gd name="connsiteY9828" fmla="*/ 2923832 h 4271829"/>
              <a:gd name="connsiteX9829" fmla="*/ 1894656 w 2439037"/>
              <a:gd name="connsiteY9829" fmla="*/ 2920575 h 4271829"/>
              <a:gd name="connsiteX9830" fmla="*/ 1891417 w 2439037"/>
              <a:gd name="connsiteY9830" fmla="*/ 2917317 h 4271829"/>
              <a:gd name="connsiteX9831" fmla="*/ 1866929 w 2439037"/>
              <a:gd name="connsiteY9831" fmla="*/ 2917317 h 4271829"/>
              <a:gd name="connsiteX9832" fmla="*/ 1898542 w 2439037"/>
              <a:gd name="connsiteY9832" fmla="*/ 2858824 h 4271829"/>
              <a:gd name="connsiteX9833" fmla="*/ 1868795 w 2439037"/>
              <a:gd name="connsiteY9833" fmla="*/ 2827849 h 4271829"/>
              <a:gd name="connsiteX9834" fmla="*/ 1864709 w 2439037"/>
              <a:gd name="connsiteY9834" fmla="*/ 2829592 h 4271829"/>
              <a:gd name="connsiteX9835" fmla="*/ 1864633 w 2439037"/>
              <a:gd name="connsiteY9835" fmla="*/ 2829802 h 4271829"/>
              <a:gd name="connsiteX9836" fmla="*/ 1866652 w 2439037"/>
              <a:gd name="connsiteY9836" fmla="*/ 2833945 h 4271829"/>
              <a:gd name="connsiteX9837" fmla="*/ 1892027 w 2439037"/>
              <a:gd name="connsiteY9837" fmla="*/ 2885190 h 4271829"/>
              <a:gd name="connsiteX9838" fmla="*/ 1865186 w 2439037"/>
              <a:gd name="connsiteY9838" fmla="*/ 2911069 h 4271829"/>
              <a:gd name="connsiteX9839" fmla="*/ 1865186 w 2439037"/>
              <a:gd name="connsiteY9839" fmla="*/ 2891095 h 4271829"/>
              <a:gd name="connsiteX9840" fmla="*/ 1861947 w 2439037"/>
              <a:gd name="connsiteY9840" fmla="*/ 2887857 h 4271829"/>
              <a:gd name="connsiteX9841" fmla="*/ 1858699 w 2439037"/>
              <a:gd name="connsiteY9841" fmla="*/ 2891095 h 4271829"/>
              <a:gd name="connsiteX9842" fmla="*/ 1799873 w 2439037"/>
              <a:gd name="connsiteY9842" fmla="*/ 2871330 h 4271829"/>
              <a:gd name="connsiteX9843" fmla="*/ 1831553 w 2439037"/>
              <a:gd name="connsiteY9843" fmla="*/ 2919032 h 4271829"/>
              <a:gd name="connsiteX9844" fmla="*/ 1832657 w 2439037"/>
              <a:gd name="connsiteY9844" fmla="*/ 2919032 h 4271829"/>
              <a:gd name="connsiteX9845" fmla="*/ 1835839 w 2439037"/>
              <a:gd name="connsiteY9845" fmla="*/ 2915717 h 4271829"/>
              <a:gd name="connsiteX9846" fmla="*/ 1833677 w 2439037"/>
              <a:gd name="connsiteY9846" fmla="*/ 2912726 h 4271829"/>
              <a:gd name="connsiteX9847" fmla="*/ 1808283 w 2439037"/>
              <a:gd name="connsiteY9847" fmla="*/ 2861424 h 4271829"/>
              <a:gd name="connsiteX9848" fmla="*/ 1835153 w 2439037"/>
              <a:gd name="connsiteY9848" fmla="*/ 2835593 h 4271829"/>
              <a:gd name="connsiteX9849" fmla="*/ 1835153 w 2439037"/>
              <a:gd name="connsiteY9849" fmla="*/ 2855576 h 4271829"/>
              <a:gd name="connsiteX9850" fmla="*/ 1838382 w 2439037"/>
              <a:gd name="connsiteY9850" fmla="*/ 2858777 h 4271829"/>
              <a:gd name="connsiteX9851" fmla="*/ 1841611 w 2439037"/>
              <a:gd name="connsiteY9851" fmla="*/ 2855576 h 4271829"/>
              <a:gd name="connsiteX9852" fmla="*/ 1841611 w 2439037"/>
              <a:gd name="connsiteY9852" fmla="*/ 2826087 h 4271829"/>
              <a:gd name="connsiteX9853" fmla="*/ 1838382 w 2439037"/>
              <a:gd name="connsiteY9853" fmla="*/ 2822839 h 4271829"/>
              <a:gd name="connsiteX9854" fmla="*/ 1808931 w 2439037"/>
              <a:gd name="connsiteY9854" fmla="*/ 2822839 h 4271829"/>
              <a:gd name="connsiteX9855" fmla="*/ 1805683 w 2439037"/>
              <a:gd name="connsiteY9855" fmla="*/ 2826087 h 4271829"/>
              <a:gd name="connsiteX9856" fmla="*/ 1808931 w 2439037"/>
              <a:gd name="connsiteY9856" fmla="*/ 2829306 h 4271829"/>
              <a:gd name="connsiteX9857" fmla="*/ 1833772 w 2439037"/>
              <a:gd name="connsiteY9857" fmla="*/ 2829306 h 4271829"/>
              <a:gd name="connsiteX9858" fmla="*/ 1800244 w 2439037"/>
              <a:gd name="connsiteY9858" fmla="*/ 2871140 h 4271829"/>
              <a:gd name="connsiteX9859" fmla="*/ 1735560 w 2439037"/>
              <a:gd name="connsiteY9859" fmla="*/ 2778795 h 4271829"/>
              <a:gd name="connsiteX9860" fmla="*/ 1780661 w 2439037"/>
              <a:gd name="connsiteY9860" fmla="*/ 2805237 h 4271829"/>
              <a:gd name="connsiteX9861" fmla="*/ 1781118 w 2439037"/>
              <a:gd name="connsiteY9861" fmla="*/ 2805237 h 4271829"/>
              <a:gd name="connsiteX9862" fmla="*/ 1783985 w 2439037"/>
              <a:gd name="connsiteY9862" fmla="*/ 2808227 h 4271829"/>
              <a:gd name="connsiteX9863" fmla="*/ 1780661 w 2439037"/>
              <a:gd name="connsiteY9863" fmla="*/ 2820239 h 4271829"/>
              <a:gd name="connsiteX9864" fmla="*/ 1770593 w 2439037"/>
              <a:gd name="connsiteY9864" fmla="*/ 2835945 h 4271829"/>
              <a:gd name="connsiteX9865" fmla="*/ 1761344 w 2439037"/>
              <a:gd name="connsiteY9865" fmla="*/ 2838003 h 4271829"/>
              <a:gd name="connsiteX9866" fmla="*/ 1759515 w 2439037"/>
              <a:gd name="connsiteY9866" fmla="*/ 2839098 h 4271829"/>
              <a:gd name="connsiteX9867" fmla="*/ 1741408 w 2439037"/>
              <a:gd name="connsiteY9867" fmla="*/ 2860920 h 4271829"/>
              <a:gd name="connsiteX9868" fmla="*/ 1727635 w 2439037"/>
              <a:gd name="connsiteY9868" fmla="*/ 2814180 h 4271829"/>
              <a:gd name="connsiteX9869" fmla="*/ 1735026 w 2439037"/>
              <a:gd name="connsiteY9869" fmla="*/ 2779243 h 4271829"/>
              <a:gd name="connsiteX9870" fmla="*/ 1906362 w 2439037"/>
              <a:gd name="connsiteY9870" fmla="*/ 2814180 h 4271829"/>
              <a:gd name="connsiteX9871" fmla="*/ 1845316 w 2439037"/>
              <a:gd name="connsiteY9871" fmla="*/ 2727065 h 4271829"/>
              <a:gd name="connsiteX9872" fmla="*/ 1840401 w 2439037"/>
              <a:gd name="connsiteY9872" fmla="*/ 2725407 h 4271829"/>
              <a:gd name="connsiteX9873" fmla="*/ 1813807 w 2439037"/>
              <a:gd name="connsiteY9873" fmla="*/ 2721512 h 4271829"/>
              <a:gd name="connsiteX9874" fmla="*/ 1732159 w 2439037"/>
              <a:gd name="connsiteY9874" fmla="*/ 2770204 h 4271829"/>
              <a:gd name="connsiteX9875" fmla="*/ 1729311 w 2439037"/>
              <a:gd name="connsiteY9875" fmla="*/ 2775995 h 4271829"/>
              <a:gd name="connsiteX9876" fmla="*/ 1737141 w 2439037"/>
              <a:gd name="connsiteY9876" fmla="*/ 2866330 h 4271829"/>
              <a:gd name="connsiteX9877" fmla="*/ 1739827 w 2439037"/>
              <a:gd name="connsiteY9877" fmla="*/ 2870026 h 4271829"/>
              <a:gd name="connsiteX9878" fmla="*/ 1739827 w 2439037"/>
              <a:gd name="connsiteY9878" fmla="*/ 2870531 h 4271829"/>
              <a:gd name="connsiteX9879" fmla="*/ 1786938 w 2439037"/>
              <a:gd name="connsiteY9879" fmla="*/ 2902915 h 4271829"/>
              <a:gd name="connsiteX9880" fmla="*/ 1787871 w 2439037"/>
              <a:gd name="connsiteY9880" fmla="*/ 2902915 h 4271829"/>
              <a:gd name="connsiteX9881" fmla="*/ 1790909 w 2439037"/>
              <a:gd name="connsiteY9881" fmla="*/ 2900601 h 4271829"/>
              <a:gd name="connsiteX9882" fmla="*/ 1788814 w 2439037"/>
              <a:gd name="connsiteY9882" fmla="*/ 2896562 h 4271829"/>
              <a:gd name="connsiteX9883" fmla="*/ 1788786 w 2439037"/>
              <a:gd name="connsiteY9883" fmla="*/ 2896562 h 4271829"/>
              <a:gd name="connsiteX9884" fmla="*/ 1744913 w 2439037"/>
              <a:gd name="connsiteY9884" fmla="*/ 2866187 h 4271829"/>
              <a:gd name="connsiteX9885" fmla="*/ 1762468 w 2439037"/>
              <a:gd name="connsiteY9885" fmla="*/ 2844651 h 4271829"/>
              <a:gd name="connsiteX9886" fmla="*/ 1772145 w 2439037"/>
              <a:gd name="connsiteY9886" fmla="*/ 2842517 h 4271829"/>
              <a:gd name="connsiteX9887" fmla="*/ 1773345 w 2439037"/>
              <a:gd name="connsiteY9887" fmla="*/ 2841956 h 4271829"/>
              <a:gd name="connsiteX9888" fmla="*/ 1785290 w 2439037"/>
              <a:gd name="connsiteY9888" fmla="*/ 2824248 h 4271829"/>
              <a:gd name="connsiteX9889" fmla="*/ 1789157 w 2439037"/>
              <a:gd name="connsiteY9889" fmla="*/ 2806570 h 4271829"/>
              <a:gd name="connsiteX9890" fmla="*/ 1782785 w 2439037"/>
              <a:gd name="connsiteY9890" fmla="*/ 2799769 h 4271829"/>
              <a:gd name="connsiteX9891" fmla="*/ 1737512 w 2439037"/>
              <a:gd name="connsiteY9891" fmla="*/ 2773242 h 4271829"/>
              <a:gd name="connsiteX9892" fmla="*/ 1813464 w 2439037"/>
              <a:gd name="connsiteY9892" fmla="*/ 2727817 h 4271829"/>
              <a:gd name="connsiteX9893" fmla="*/ 1833772 w 2439037"/>
              <a:gd name="connsiteY9893" fmla="*/ 2730465 h 4271829"/>
              <a:gd name="connsiteX9894" fmla="*/ 1813807 w 2439037"/>
              <a:gd name="connsiteY9894" fmla="*/ 2774709 h 4271829"/>
              <a:gd name="connsiteX9895" fmla="*/ 1849841 w 2439037"/>
              <a:gd name="connsiteY9895" fmla="*/ 2790416 h 4271829"/>
              <a:gd name="connsiteX9896" fmla="*/ 1850593 w 2439037"/>
              <a:gd name="connsiteY9896" fmla="*/ 2790416 h 4271829"/>
              <a:gd name="connsiteX9897" fmla="*/ 1852908 w 2439037"/>
              <a:gd name="connsiteY9897" fmla="*/ 2790416 h 4271829"/>
              <a:gd name="connsiteX9898" fmla="*/ 1856032 w 2439037"/>
              <a:gd name="connsiteY9898" fmla="*/ 2795969 h 4271829"/>
              <a:gd name="connsiteX9899" fmla="*/ 1858909 w 2439037"/>
              <a:gd name="connsiteY9899" fmla="*/ 2808970 h 4271829"/>
              <a:gd name="connsiteX9900" fmla="*/ 1862033 w 2439037"/>
              <a:gd name="connsiteY9900" fmla="*/ 2811837 h 4271829"/>
              <a:gd name="connsiteX9901" fmla="*/ 1864909 w 2439037"/>
              <a:gd name="connsiteY9901" fmla="*/ 2808285 h 4271829"/>
              <a:gd name="connsiteX9902" fmla="*/ 1864909 w 2439037"/>
              <a:gd name="connsiteY9902" fmla="*/ 2808227 h 4271829"/>
              <a:gd name="connsiteX9903" fmla="*/ 1861947 w 2439037"/>
              <a:gd name="connsiteY9903" fmla="*/ 2794473 h 4271829"/>
              <a:gd name="connsiteX9904" fmla="*/ 1855470 w 2439037"/>
              <a:gd name="connsiteY9904" fmla="*/ 2784701 h 4271829"/>
              <a:gd name="connsiteX9905" fmla="*/ 1848545 w 2439037"/>
              <a:gd name="connsiteY9905" fmla="*/ 2783863 h 4271829"/>
              <a:gd name="connsiteX9906" fmla="*/ 1819818 w 2439037"/>
              <a:gd name="connsiteY9906" fmla="*/ 2773242 h 4271829"/>
              <a:gd name="connsiteX9907" fmla="*/ 1819818 w 2439037"/>
              <a:gd name="connsiteY9907" fmla="*/ 2772490 h 4271829"/>
              <a:gd name="connsiteX9908" fmla="*/ 1841259 w 2439037"/>
              <a:gd name="connsiteY9908" fmla="*/ 2732513 h 4271829"/>
              <a:gd name="connsiteX9909" fmla="*/ 1899532 w 2439037"/>
              <a:gd name="connsiteY9909" fmla="*/ 2814076 h 4271829"/>
              <a:gd name="connsiteX9910" fmla="*/ 1897885 w 2439037"/>
              <a:gd name="connsiteY9910" fmla="*/ 2831354 h 4271829"/>
              <a:gd name="connsiteX9911" fmla="*/ 1900314 w 2439037"/>
              <a:gd name="connsiteY9911" fmla="*/ 2835193 h 4271829"/>
              <a:gd name="connsiteX9912" fmla="*/ 1900361 w 2439037"/>
              <a:gd name="connsiteY9912" fmla="*/ 2835193 h 4271829"/>
              <a:gd name="connsiteX9913" fmla="*/ 1904162 w 2439037"/>
              <a:gd name="connsiteY9913" fmla="*/ 2832649 h 4271829"/>
              <a:gd name="connsiteX9914" fmla="*/ 1906009 w 2439037"/>
              <a:gd name="connsiteY9914" fmla="*/ 2814180 h 4271829"/>
              <a:gd name="connsiteX9915" fmla="*/ 2094347 w 2439037"/>
              <a:gd name="connsiteY9915" fmla="*/ 2891095 h 4271829"/>
              <a:gd name="connsiteX9916" fmla="*/ 2094347 w 2439037"/>
              <a:gd name="connsiteY9916" fmla="*/ 2920575 h 4271829"/>
              <a:gd name="connsiteX9917" fmla="*/ 2097586 w 2439037"/>
              <a:gd name="connsiteY9917" fmla="*/ 2923832 h 4271829"/>
              <a:gd name="connsiteX9918" fmla="*/ 2127066 w 2439037"/>
              <a:gd name="connsiteY9918" fmla="*/ 2923832 h 4271829"/>
              <a:gd name="connsiteX9919" fmla="*/ 2130295 w 2439037"/>
              <a:gd name="connsiteY9919" fmla="*/ 2920575 h 4271829"/>
              <a:gd name="connsiteX9920" fmla="*/ 2127066 w 2439037"/>
              <a:gd name="connsiteY9920" fmla="*/ 2917317 h 4271829"/>
              <a:gd name="connsiteX9921" fmla="*/ 2102568 w 2439037"/>
              <a:gd name="connsiteY9921" fmla="*/ 2917317 h 4271829"/>
              <a:gd name="connsiteX9922" fmla="*/ 2134172 w 2439037"/>
              <a:gd name="connsiteY9922" fmla="*/ 2858834 h 4271829"/>
              <a:gd name="connsiteX9923" fmla="*/ 2104415 w 2439037"/>
              <a:gd name="connsiteY9923" fmla="*/ 2827849 h 4271829"/>
              <a:gd name="connsiteX9924" fmla="*/ 2100253 w 2439037"/>
              <a:gd name="connsiteY9924" fmla="*/ 2829754 h 4271829"/>
              <a:gd name="connsiteX9925" fmla="*/ 2100253 w 2439037"/>
              <a:gd name="connsiteY9925" fmla="*/ 2829802 h 4271829"/>
              <a:gd name="connsiteX9926" fmla="*/ 2102282 w 2439037"/>
              <a:gd name="connsiteY9926" fmla="*/ 2833945 h 4271829"/>
              <a:gd name="connsiteX9927" fmla="*/ 2127675 w 2439037"/>
              <a:gd name="connsiteY9927" fmla="*/ 2885190 h 4271829"/>
              <a:gd name="connsiteX9928" fmla="*/ 2100815 w 2439037"/>
              <a:gd name="connsiteY9928" fmla="*/ 2911078 h 4271829"/>
              <a:gd name="connsiteX9929" fmla="*/ 2100815 w 2439037"/>
              <a:gd name="connsiteY9929" fmla="*/ 2891095 h 4271829"/>
              <a:gd name="connsiteX9930" fmla="*/ 2097586 w 2439037"/>
              <a:gd name="connsiteY9930" fmla="*/ 2887895 h 4271829"/>
              <a:gd name="connsiteX9931" fmla="*/ 2094347 w 2439037"/>
              <a:gd name="connsiteY9931" fmla="*/ 2891095 h 4271829"/>
              <a:gd name="connsiteX9932" fmla="*/ 2035511 w 2439037"/>
              <a:gd name="connsiteY9932" fmla="*/ 2871330 h 4271829"/>
              <a:gd name="connsiteX9933" fmla="*/ 2067182 w 2439037"/>
              <a:gd name="connsiteY9933" fmla="*/ 2919032 h 4271829"/>
              <a:gd name="connsiteX9934" fmla="*/ 2068306 w 2439037"/>
              <a:gd name="connsiteY9934" fmla="*/ 2919032 h 4271829"/>
              <a:gd name="connsiteX9935" fmla="*/ 2071459 w 2439037"/>
              <a:gd name="connsiteY9935" fmla="*/ 2915717 h 4271829"/>
              <a:gd name="connsiteX9936" fmla="*/ 2069306 w 2439037"/>
              <a:gd name="connsiteY9936" fmla="*/ 2912726 h 4271829"/>
              <a:gd name="connsiteX9937" fmla="*/ 2043932 w 2439037"/>
              <a:gd name="connsiteY9937" fmla="*/ 2861415 h 4271829"/>
              <a:gd name="connsiteX9938" fmla="*/ 2070782 w 2439037"/>
              <a:gd name="connsiteY9938" fmla="*/ 2835593 h 4271829"/>
              <a:gd name="connsiteX9939" fmla="*/ 2070782 w 2439037"/>
              <a:gd name="connsiteY9939" fmla="*/ 2855576 h 4271829"/>
              <a:gd name="connsiteX9940" fmla="*/ 2074011 w 2439037"/>
              <a:gd name="connsiteY9940" fmla="*/ 2858777 h 4271829"/>
              <a:gd name="connsiteX9941" fmla="*/ 2077259 w 2439037"/>
              <a:gd name="connsiteY9941" fmla="*/ 2855576 h 4271829"/>
              <a:gd name="connsiteX9942" fmla="*/ 2077259 w 2439037"/>
              <a:gd name="connsiteY9942" fmla="*/ 2826087 h 4271829"/>
              <a:gd name="connsiteX9943" fmla="*/ 2074030 w 2439037"/>
              <a:gd name="connsiteY9943" fmla="*/ 2822839 h 4271829"/>
              <a:gd name="connsiteX9944" fmla="*/ 2073945 w 2439037"/>
              <a:gd name="connsiteY9944" fmla="*/ 2822839 h 4271829"/>
              <a:gd name="connsiteX9945" fmla="*/ 2044465 w 2439037"/>
              <a:gd name="connsiteY9945" fmla="*/ 2822839 h 4271829"/>
              <a:gd name="connsiteX9946" fmla="*/ 2041236 w 2439037"/>
              <a:gd name="connsiteY9946" fmla="*/ 2826087 h 4271829"/>
              <a:gd name="connsiteX9947" fmla="*/ 2044465 w 2439037"/>
              <a:gd name="connsiteY9947" fmla="*/ 2829297 h 4271829"/>
              <a:gd name="connsiteX9948" fmla="*/ 2068954 w 2439037"/>
              <a:gd name="connsiteY9948" fmla="*/ 2829297 h 4271829"/>
              <a:gd name="connsiteX9949" fmla="*/ 2035435 w 2439037"/>
              <a:gd name="connsiteY9949" fmla="*/ 2871140 h 4271829"/>
              <a:gd name="connsiteX9950" fmla="*/ 1970751 w 2439037"/>
              <a:gd name="connsiteY9950" fmla="*/ 2778795 h 4271829"/>
              <a:gd name="connsiteX9951" fmla="*/ 2015842 w 2439037"/>
              <a:gd name="connsiteY9951" fmla="*/ 2805237 h 4271829"/>
              <a:gd name="connsiteX9952" fmla="*/ 2016395 w 2439037"/>
              <a:gd name="connsiteY9952" fmla="*/ 2805237 h 4271829"/>
              <a:gd name="connsiteX9953" fmla="*/ 2019166 w 2439037"/>
              <a:gd name="connsiteY9953" fmla="*/ 2808227 h 4271829"/>
              <a:gd name="connsiteX9954" fmla="*/ 2015842 w 2439037"/>
              <a:gd name="connsiteY9954" fmla="*/ 2820248 h 4271829"/>
              <a:gd name="connsiteX9955" fmla="*/ 2005756 w 2439037"/>
              <a:gd name="connsiteY9955" fmla="*/ 2835955 h 4271829"/>
              <a:gd name="connsiteX9956" fmla="*/ 1996068 w 2439037"/>
              <a:gd name="connsiteY9956" fmla="*/ 2838003 h 4271829"/>
              <a:gd name="connsiteX9957" fmla="*/ 1994316 w 2439037"/>
              <a:gd name="connsiteY9957" fmla="*/ 2839098 h 4271829"/>
              <a:gd name="connsiteX9958" fmla="*/ 1977133 w 2439037"/>
              <a:gd name="connsiteY9958" fmla="*/ 2860167 h 4271829"/>
              <a:gd name="connsiteX9959" fmla="*/ 1963359 w 2439037"/>
              <a:gd name="connsiteY9959" fmla="*/ 2813428 h 4271829"/>
              <a:gd name="connsiteX9960" fmla="*/ 1970751 w 2439037"/>
              <a:gd name="connsiteY9960" fmla="*/ 2778500 h 4271829"/>
              <a:gd name="connsiteX9961" fmla="*/ 2142201 w 2439037"/>
              <a:gd name="connsiteY9961" fmla="*/ 2813428 h 4271829"/>
              <a:gd name="connsiteX9962" fmla="*/ 2081041 w 2439037"/>
              <a:gd name="connsiteY9962" fmla="*/ 2726312 h 4271829"/>
              <a:gd name="connsiteX9963" fmla="*/ 2076164 w 2439037"/>
              <a:gd name="connsiteY9963" fmla="*/ 2724664 h 4271829"/>
              <a:gd name="connsiteX9964" fmla="*/ 1967999 w 2439037"/>
              <a:gd name="connsiteY9964" fmla="*/ 2769451 h 4271829"/>
              <a:gd name="connsiteX9965" fmla="*/ 1965122 w 2439037"/>
              <a:gd name="connsiteY9965" fmla="*/ 2775299 h 4271829"/>
              <a:gd name="connsiteX9966" fmla="*/ 1972980 w 2439037"/>
              <a:gd name="connsiteY9966" fmla="*/ 2865635 h 4271829"/>
              <a:gd name="connsiteX9967" fmla="*/ 1975647 w 2439037"/>
              <a:gd name="connsiteY9967" fmla="*/ 2869330 h 4271829"/>
              <a:gd name="connsiteX9968" fmla="*/ 1975647 w 2439037"/>
              <a:gd name="connsiteY9968" fmla="*/ 2869778 h 4271829"/>
              <a:gd name="connsiteX9969" fmla="*/ 2022672 w 2439037"/>
              <a:gd name="connsiteY9969" fmla="*/ 2902201 h 4271829"/>
              <a:gd name="connsiteX9970" fmla="*/ 2023596 w 2439037"/>
              <a:gd name="connsiteY9970" fmla="*/ 2902201 h 4271829"/>
              <a:gd name="connsiteX9971" fmla="*/ 2026729 w 2439037"/>
              <a:gd name="connsiteY9971" fmla="*/ 2899905 h 4271829"/>
              <a:gd name="connsiteX9972" fmla="*/ 2024510 w 2439037"/>
              <a:gd name="connsiteY9972" fmla="*/ 2895810 h 4271829"/>
              <a:gd name="connsiteX9973" fmla="*/ 1980638 w 2439037"/>
              <a:gd name="connsiteY9973" fmla="*/ 2865425 h 4271829"/>
              <a:gd name="connsiteX9974" fmla="*/ 1998202 w 2439037"/>
              <a:gd name="connsiteY9974" fmla="*/ 2843898 h 4271829"/>
              <a:gd name="connsiteX9975" fmla="*/ 2007422 w 2439037"/>
              <a:gd name="connsiteY9975" fmla="*/ 2841813 h 4271829"/>
              <a:gd name="connsiteX9976" fmla="*/ 2008622 w 2439037"/>
              <a:gd name="connsiteY9976" fmla="*/ 2841203 h 4271829"/>
              <a:gd name="connsiteX9977" fmla="*/ 2020538 w 2439037"/>
              <a:gd name="connsiteY9977" fmla="*/ 2823496 h 4271829"/>
              <a:gd name="connsiteX9978" fmla="*/ 2024415 w 2439037"/>
              <a:gd name="connsiteY9978" fmla="*/ 2805827 h 4271829"/>
              <a:gd name="connsiteX9979" fmla="*/ 2018043 w 2439037"/>
              <a:gd name="connsiteY9979" fmla="*/ 2799017 h 4271829"/>
              <a:gd name="connsiteX9980" fmla="*/ 1972799 w 2439037"/>
              <a:gd name="connsiteY9980" fmla="*/ 2772490 h 4271829"/>
              <a:gd name="connsiteX9981" fmla="*/ 2048713 w 2439037"/>
              <a:gd name="connsiteY9981" fmla="*/ 2727065 h 4271829"/>
              <a:gd name="connsiteX9982" fmla="*/ 2069039 w 2439037"/>
              <a:gd name="connsiteY9982" fmla="*/ 2729560 h 4271829"/>
              <a:gd name="connsiteX9983" fmla="*/ 2048999 w 2439037"/>
              <a:gd name="connsiteY9983" fmla="*/ 2773804 h 4271829"/>
              <a:gd name="connsiteX9984" fmla="*/ 2085022 w 2439037"/>
              <a:gd name="connsiteY9984" fmla="*/ 2789511 h 4271829"/>
              <a:gd name="connsiteX9985" fmla="*/ 2085851 w 2439037"/>
              <a:gd name="connsiteY9985" fmla="*/ 2789511 h 4271829"/>
              <a:gd name="connsiteX9986" fmla="*/ 2088080 w 2439037"/>
              <a:gd name="connsiteY9986" fmla="*/ 2789511 h 4271829"/>
              <a:gd name="connsiteX9987" fmla="*/ 2091195 w 2439037"/>
              <a:gd name="connsiteY9987" fmla="*/ 2795064 h 4271829"/>
              <a:gd name="connsiteX9988" fmla="*/ 2094081 w 2439037"/>
              <a:gd name="connsiteY9988" fmla="*/ 2808085 h 4271829"/>
              <a:gd name="connsiteX9989" fmla="*/ 2097310 w 2439037"/>
              <a:gd name="connsiteY9989" fmla="*/ 2810923 h 4271829"/>
              <a:gd name="connsiteX9990" fmla="*/ 2100196 w 2439037"/>
              <a:gd name="connsiteY9990" fmla="*/ 2807589 h 4271829"/>
              <a:gd name="connsiteX9991" fmla="*/ 2100167 w 2439037"/>
              <a:gd name="connsiteY9991" fmla="*/ 2807322 h 4271829"/>
              <a:gd name="connsiteX9992" fmla="*/ 2097215 w 2439037"/>
              <a:gd name="connsiteY9992" fmla="*/ 2793559 h 4271829"/>
              <a:gd name="connsiteX9993" fmla="*/ 2090747 w 2439037"/>
              <a:gd name="connsiteY9993" fmla="*/ 2783758 h 4271829"/>
              <a:gd name="connsiteX9994" fmla="*/ 2083927 w 2439037"/>
              <a:gd name="connsiteY9994" fmla="*/ 2782967 h 4271829"/>
              <a:gd name="connsiteX9995" fmla="*/ 2055104 w 2439037"/>
              <a:gd name="connsiteY9995" fmla="*/ 2772299 h 4271829"/>
              <a:gd name="connsiteX9996" fmla="*/ 2055104 w 2439037"/>
              <a:gd name="connsiteY9996" fmla="*/ 2771594 h 4271829"/>
              <a:gd name="connsiteX9997" fmla="*/ 2076431 w 2439037"/>
              <a:gd name="connsiteY9997" fmla="*/ 2731561 h 4271829"/>
              <a:gd name="connsiteX9998" fmla="*/ 2134809 w 2439037"/>
              <a:gd name="connsiteY9998" fmla="*/ 2813142 h 4271829"/>
              <a:gd name="connsiteX9999" fmla="*/ 2133066 w 2439037"/>
              <a:gd name="connsiteY9999" fmla="*/ 2830392 h 4271829"/>
              <a:gd name="connsiteX10000" fmla="*/ 2135067 w 2439037"/>
              <a:gd name="connsiteY10000" fmla="*/ 2834555 h 4271829"/>
              <a:gd name="connsiteX10001" fmla="*/ 2139163 w 2439037"/>
              <a:gd name="connsiteY10001" fmla="*/ 2832554 h 4271829"/>
              <a:gd name="connsiteX10002" fmla="*/ 2139325 w 2439037"/>
              <a:gd name="connsiteY10002" fmla="*/ 2831706 h 4271829"/>
              <a:gd name="connsiteX10003" fmla="*/ 2141277 w 2439037"/>
              <a:gd name="connsiteY10003" fmla="*/ 2813238 h 4271829"/>
              <a:gd name="connsiteX10004" fmla="*/ 2329986 w 2439037"/>
              <a:gd name="connsiteY10004" fmla="*/ 2891095 h 4271829"/>
              <a:gd name="connsiteX10005" fmla="*/ 2329986 w 2439037"/>
              <a:gd name="connsiteY10005" fmla="*/ 2920575 h 4271829"/>
              <a:gd name="connsiteX10006" fmla="*/ 2333215 w 2439037"/>
              <a:gd name="connsiteY10006" fmla="*/ 2923832 h 4271829"/>
              <a:gd name="connsiteX10007" fmla="*/ 2362686 w 2439037"/>
              <a:gd name="connsiteY10007" fmla="*/ 2923832 h 4271829"/>
              <a:gd name="connsiteX10008" fmla="*/ 2365914 w 2439037"/>
              <a:gd name="connsiteY10008" fmla="*/ 2920575 h 4271829"/>
              <a:gd name="connsiteX10009" fmla="*/ 2362686 w 2439037"/>
              <a:gd name="connsiteY10009" fmla="*/ 2917317 h 4271829"/>
              <a:gd name="connsiteX10010" fmla="*/ 2338292 w 2439037"/>
              <a:gd name="connsiteY10010" fmla="*/ 2917317 h 4271829"/>
              <a:gd name="connsiteX10011" fmla="*/ 2369820 w 2439037"/>
              <a:gd name="connsiteY10011" fmla="*/ 2858824 h 4271829"/>
              <a:gd name="connsiteX10012" fmla="*/ 2340045 w 2439037"/>
              <a:gd name="connsiteY10012" fmla="*/ 2827849 h 4271829"/>
              <a:gd name="connsiteX10013" fmla="*/ 2336016 w 2439037"/>
              <a:gd name="connsiteY10013" fmla="*/ 2829706 h 4271829"/>
              <a:gd name="connsiteX10014" fmla="*/ 2335987 w 2439037"/>
              <a:gd name="connsiteY10014" fmla="*/ 2829802 h 4271829"/>
              <a:gd name="connsiteX10015" fmla="*/ 2337740 w 2439037"/>
              <a:gd name="connsiteY10015" fmla="*/ 2833859 h 4271829"/>
              <a:gd name="connsiteX10016" fmla="*/ 2337940 w 2439037"/>
              <a:gd name="connsiteY10016" fmla="*/ 2833945 h 4271829"/>
              <a:gd name="connsiteX10017" fmla="*/ 2363315 w 2439037"/>
              <a:gd name="connsiteY10017" fmla="*/ 2885190 h 4271829"/>
              <a:gd name="connsiteX10018" fmla="*/ 2336435 w 2439037"/>
              <a:gd name="connsiteY10018" fmla="*/ 2911069 h 4271829"/>
              <a:gd name="connsiteX10019" fmla="*/ 2336435 w 2439037"/>
              <a:gd name="connsiteY10019" fmla="*/ 2891095 h 4271829"/>
              <a:gd name="connsiteX10020" fmla="*/ 2333215 w 2439037"/>
              <a:gd name="connsiteY10020" fmla="*/ 2887885 h 4271829"/>
              <a:gd name="connsiteX10021" fmla="*/ 2329986 w 2439037"/>
              <a:gd name="connsiteY10021" fmla="*/ 2891095 h 4271829"/>
              <a:gd name="connsiteX10022" fmla="*/ 2271236 w 2439037"/>
              <a:gd name="connsiteY10022" fmla="*/ 2871330 h 4271829"/>
              <a:gd name="connsiteX10023" fmla="*/ 2302907 w 2439037"/>
              <a:gd name="connsiteY10023" fmla="*/ 2919032 h 4271829"/>
              <a:gd name="connsiteX10024" fmla="*/ 2303936 w 2439037"/>
              <a:gd name="connsiteY10024" fmla="*/ 2919032 h 4271829"/>
              <a:gd name="connsiteX10025" fmla="*/ 2306993 w 2439037"/>
              <a:gd name="connsiteY10025" fmla="*/ 2916870 h 4271829"/>
              <a:gd name="connsiteX10026" fmla="*/ 2305040 w 2439037"/>
              <a:gd name="connsiteY10026" fmla="*/ 2912774 h 4271829"/>
              <a:gd name="connsiteX10027" fmla="*/ 2304964 w 2439037"/>
              <a:gd name="connsiteY10027" fmla="*/ 2912726 h 4271829"/>
              <a:gd name="connsiteX10028" fmla="*/ 2279571 w 2439037"/>
              <a:gd name="connsiteY10028" fmla="*/ 2861424 h 4271829"/>
              <a:gd name="connsiteX10029" fmla="*/ 2306441 w 2439037"/>
              <a:gd name="connsiteY10029" fmla="*/ 2835593 h 4271829"/>
              <a:gd name="connsiteX10030" fmla="*/ 2306441 w 2439037"/>
              <a:gd name="connsiteY10030" fmla="*/ 2855576 h 4271829"/>
              <a:gd name="connsiteX10031" fmla="*/ 2309670 w 2439037"/>
              <a:gd name="connsiteY10031" fmla="*/ 2858777 h 4271829"/>
              <a:gd name="connsiteX10032" fmla="*/ 2312898 w 2439037"/>
              <a:gd name="connsiteY10032" fmla="*/ 2855576 h 4271829"/>
              <a:gd name="connsiteX10033" fmla="*/ 2312898 w 2439037"/>
              <a:gd name="connsiteY10033" fmla="*/ 2826087 h 4271829"/>
              <a:gd name="connsiteX10034" fmla="*/ 2309670 w 2439037"/>
              <a:gd name="connsiteY10034" fmla="*/ 2822839 h 4271829"/>
              <a:gd name="connsiteX10035" fmla="*/ 2280199 w 2439037"/>
              <a:gd name="connsiteY10035" fmla="*/ 2822839 h 4271829"/>
              <a:gd name="connsiteX10036" fmla="*/ 2276961 w 2439037"/>
              <a:gd name="connsiteY10036" fmla="*/ 2826087 h 4271829"/>
              <a:gd name="connsiteX10037" fmla="*/ 2280199 w 2439037"/>
              <a:gd name="connsiteY10037" fmla="*/ 2829306 h 4271829"/>
              <a:gd name="connsiteX10038" fmla="*/ 2304859 w 2439037"/>
              <a:gd name="connsiteY10038" fmla="*/ 2829306 h 4271829"/>
              <a:gd name="connsiteX10039" fmla="*/ 2271436 w 2439037"/>
              <a:gd name="connsiteY10039" fmla="*/ 2871140 h 4271829"/>
              <a:gd name="connsiteX10040" fmla="*/ 2206752 w 2439037"/>
              <a:gd name="connsiteY10040" fmla="*/ 2778795 h 4271829"/>
              <a:gd name="connsiteX10041" fmla="*/ 2251834 w 2439037"/>
              <a:gd name="connsiteY10041" fmla="*/ 2805237 h 4271829"/>
              <a:gd name="connsiteX10042" fmla="*/ 2252396 w 2439037"/>
              <a:gd name="connsiteY10042" fmla="*/ 2805237 h 4271829"/>
              <a:gd name="connsiteX10043" fmla="*/ 2255168 w 2439037"/>
              <a:gd name="connsiteY10043" fmla="*/ 2808227 h 4271829"/>
              <a:gd name="connsiteX10044" fmla="*/ 2251939 w 2439037"/>
              <a:gd name="connsiteY10044" fmla="*/ 2820239 h 4271829"/>
              <a:gd name="connsiteX10045" fmla="*/ 2241785 w 2439037"/>
              <a:gd name="connsiteY10045" fmla="*/ 2835945 h 4271829"/>
              <a:gd name="connsiteX10046" fmla="*/ 2232527 w 2439037"/>
              <a:gd name="connsiteY10046" fmla="*/ 2838003 h 4271829"/>
              <a:gd name="connsiteX10047" fmla="*/ 2230708 w 2439037"/>
              <a:gd name="connsiteY10047" fmla="*/ 2839098 h 4271829"/>
              <a:gd name="connsiteX10048" fmla="*/ 2212486 w 2439037"/>
              <a:gd name="connsiteY10048" fmla="*/ 2860920 h 4271829"/>
              <a:gd name="connsiteX10049" fmla="*/ 2206133 w 2439037"/>
              <a:gd name="connsiteY10049" fmla="*/ 2779243 h 4271829"/>
              <a:gd name="connsiteX10050" fmla="*/ 2377554 w 2439037"/>
              <a:gd name="connsiteY10050" fmla="*/ 2814180 h 4271829"/>
              <a:gd name="connsiteX10051" fmla="*/ 2316394 w 2439037"/>
              <a:gd name="connsiteY10051" fmla="*/ 2727065 h 4271829"/>
              <a:gd name="connsiteX10052" fmla="*/ 2311517 w 2439037"/>
              <a:gd name="connsiteY10052" fmla="*/ 2725407 h 4271829"/>
              <a:gd name="connsiteX10053" fmla="*/ 2284895 w 2439037"/>
              <a:gd name="connsiteY10053" fmla="*/ 2721512 h 4271829"/>
              <a:gd name="connsiteX10054" fmla="*/ 2203247 w 2439037"/>
              <a:gd name="connsiteY10054" fmla="*/ 2770204 h 4271829"/>
              <a:gd name="connsiteX10055" fmla="*/ 2200304 w 2439037"/>
              <a:gd name="connsiteY10055" fmla="*/ 2775995 h 4271829"/>
              <a:gd name="connsiteX10056" fmla="*/ 2192065 w 2439037"/>
              <a:gd name="connsiteY10056" fmla="*/ 2814180 h 4271829"/>
              <a:gd name="connsiteX10057" fmla="*/ 2208228 w 2439037"/>
              <a:gd name="connsiteY10057" fmla="*/ 2866330 h 4271829"/>
              <a:gd name="connsiteX10058" fmla="*/ 2210838 w 2439037"/>
              <a:gd name="connsiteY10058" fmla="*/ 2870026 h 4271829"/>
              <a:gd name="connsiteX10059" fmla="*/ 2210838 w 2439037"/>
              <a:gd name="connsiteY10059" fmla="*/ 2870531 h 4271829"/>
              <a:gd name="connsiteX10060" fmla="*/ 2257844 w 2439037"/>
              <a:gd name="connsiteY10060" fmla="*/ 2902915 h 4271829"/>
              <a:gd name="connsiteX10061" fmla="*/ 2258777 w 2439037"/>
              <a:gd name="connsiteY10061" fmla="*/ 2902915 h 4271829"/>
              <a:gd name="connsiteX10062" fmla="*/ 2261902 w 2439037"/>
              <a:gd name="connsiteY10062" fmla="*/ 2900601 h 4271829"/>
              <a:gd name="connsiteX10063" fmla="*/ 2259702 w 2439037"/>
              <a:gd name="connsiteY10063" fmla="*/ 2896562 h 4271829"/>
              <a:gd name="connsiteX10064" fmla="*/ 2215810 w 2439037"/>
              <a:gd name="connsiteY10064" fmla="*/ 2866187 h 4271829"/>
              <a:gd name="connsiteX10065" fmla="*/ 2233374 w 2439037"/>
              <a:gd name="connsiteY10065" fmla="*/ 2844651 h 4271829"/>
              <a:gd name="connsiteX10066" fmla="*/ 2243061 w 2439037"/>
              <a:gd name="connsiteY10066" fmla="*/ 2842517 h 4271829"/>
              <a:gd name="connsiteX10067" fmla="*/ 2244366 w 2439037"/>
              <a:gd name="connsiteY10067" fmla="*/ 2841956 h 4271829"/>
              <a:gd name="connsiteX10068" fmla="*/ 2256168 w 2439037"/>
              <a:gd name="connsiteY10068" fmla="*/ 2824248 h 4271829"/>
              <a:gd name="connsiteX10069" fmla="*/ 2260073 w 2439037"/>
              <a:gd name="connsiteY10069" fmla="*/ 2806570 h 4271829"/>
              <a:gd name="connsiteX10070" fmla="*/ 2253691 w 2439037"/>
              <a:gd name="connsiteY10070" fmla="*/ 2799769 h 4271829"/>
              <a:gd name="connsiteX10071" fmla="*/ 2208428 w 2439037"/>
              <a:gd name="connsiteY10071" fmla="*/ 2773242 h 4271829"/>
              <a:gd name="connsiteX10072" fmla="*/ 2284343 w 2439037"/>
              <a:gd name="connsiteY10072" fmla="*/ 2727817 h 4271829"/>
              <a:gd name="connsiteX10073" fmla="*/ 2304659 w 2439037"/>
              <a:gd name="connsiteY10073" fmla="*/ 2730303 h 4271829"/>
              <a:gd name="connsiteX10074" fmla="*/ 2284723 w 2439037"/>
              <a:gd name="connsiteY10074" fmla="*/ 2774556 h 4271829"/>
              <a:gd name="connsiteX10075" fmla="*/ 2320652 w 2439037"/>
              <a:gd name="connsiteY10075" fmla="*/ 2790263 h 4271829"/>
              <a:gd name="connsiteX10076" fmla="*/ 2321481 w 2439037"/>
              <a:gd name="connsiteY10076" fmla="*/ 2790263 h 4271829"/>
              <a:gd name="connsiteX10077" fmla="*/ 2323709 w 2439037"/>
              <a:gd name="connsiteY10077" fmla="*/ 2790263 h 4271829"/>
              <a:gd name="connsiteX10078" fmla="*/ 2326834 w 2439037"/>
              <a:gd name="connsiteY10078" fmla="*/ 2795769 h 4271829"/>
              <a:gd name="connsiteX10079" fmla="*/ 2329710 w 2439037"/>
              <a:gd name="connsiteY10079" fmla="*/ 2808837 h 4271829"/>
              <a:gd name="connsiteX10080" fmla="*/ 2332939 w 2439037"/>
              <a:gd name="connsiteY10080" fmla="*/ 2811675 h 4271829"/>
              <a:gd name="connsiteX10081" fmla="*/ 2335816 w 2439037"/>
              <a:gd name="connsiteY10081" fmla="*/ 2808085 h 4271829"/>
              <a:gd name="connsiteX10082" fmla="*/ 2332758 w 2439037"/>
              <a:gd name="connsiteY10082" fmla="*/ 2794311 h 4271829"/>
              <a:gd name="connsiteX10083" fmla="*/ 2326281 w 2439037"/>
              <a:gd name="connsiteY10083" fmla="*/ 2784510 h 4271829"/>
              <a:gd name="connsiteX10084" fmla="*/ 2319452 w 2439037"/>
              <a:gd name="connsiteY10084" fmla="*/ 2783662 h 4271829"/>
              <a:gd name="connsiteX10085" fmla="*/ 2290629 w 2439037"/>
              <a:gd name="connsiteY10085" fmla="*/ 2773052 h 4271829"/>
              <a:gd name="connsiteX10086" fmla="*/ 2290629 w 2439037"/>
              <a:gd name="connsiteY10086" fmla="*/ 2772299 h 4271829"/>
              <a:gd name="connsiteX10087" fmla="*/ 2311975 w 2439037"/>
              <a:gd name="connsiteY10087" fmla="*/ 2732304 h 4271829"/>
              <a:gd name="connsiteX10088" fmla="*/ 2370344 w 2439037"/>
              <a:gd name="connsiteY10088" fmla="*/ 2813885 h 4271829"/>
              <a:gd name="connsiteX10089" fmla="*/ 2368591 w 2439037"/>
              <a:gd name="connsiteY10089" fmla="*/ 2831145 h 4271829"/>
              <a:gd name="connsiteX10090" fmla="*/ 2371048 w 2439037"/>
              <a:gd name="connsiteY10090" fmla="*/ 2835059 h 4271829"/>
              <a:gd name="connsiteX10091" fmla="*/ 2371096 w 2439037"/>
              <a:gd name="connsiteY10091" fmla="*/ 2835059 h 4271829"/>
              <a:gd name="connsiteX10092" fmla="*/ 2374973 w 2439037"/>
              <a:gd name="connsiteY10092" fmla="*/ 2832459 h 4271829"/>
              <a:gd name="connsiteX10093" fmla="*/ 2376831 w 2439037"/>
              <a:gd name="connsiteY10093" fmla="*/ 2813990 h 4271829"/>
              <a:gd name="connsiteX10094" fmla="*/ 326927 w 2439037"/>
              <a:gd name="connsiteY10094" fmla="*/ 3126763 h 4271829"/>
              <a:gd name="connsiteX10095" fmla="*/ 326927 w 2439037"/>
              <a:gd name="connsiteY10095" fmla="*/ 3156223 h 4271829"/>
              <a:gd name="connsiteX10096" fmla="*/ 330165 w 2439037"/>
              <a:gd name="connsiteY10096" fmla="*/ 3159433 h 4271829"/>
              <a:gd name="connsiteX10097" fmla="*/ 359626 w 2439037"/>
              <a:gd name="connsiteY10097" fmla="*/ 3159433 h 4271829"/>
              <a:gd name="connsiteX10098" fmla="*/ 362855 w 2439037"/>
              <a:gd name="connsiteY10098" fmla="*/ 3156223 h 4271829"/>
              <a:gd name="connsiteX10099" fmla="*/ 359626 w 2439037"/>
              <a:gd name="connsiteY10099" fmla="*/ 3152975 h 4271829"/>
              <a:gd name="connsiteX10100" fmla="*/ 335251 w 2439037"/>
              <a:gd name="connsiteY10100" fmla="*/ 3152975 h 4271829"/>
              <a:gd name="connsiteX10101" fmla="*/ 366779 w 2439037"/>
              <a:gd name="connsiteY10101" fmla="*/ 3094435 h 4271829"/>
              <a:gd name="connsiteX10102" fmla="*/ 337004 w 2439037"/>
              <a:gd name="connsiteY10102" fmla="*/ 3063450 h 4271829"/>
              <a:gd name="connsiteX10103" fmla="*/ 332851 w 2439037"/>
              <a:gd name="connsiteY10103" fmla="*/ 3065507 h 4271829"/>
              <a:gd name="connsiteX10104" fmla="*/ 334880 w 2439037"/>
              <a:gd name="connsiteY10104" fmla="*/ 3069565 h 4271829"/>
              <a:gd name="connsiteX10105" fmla="*/ 360150 w 2439037"/>
              <a:gd name="connsiteY10105" fmla="*/ 3121048 h 4271829"/>
              <a:gd name="connsiteX10106" fmla="*/ 333404 w 2439037"/>
              <a:gd name="connsiteY10106" fmla="*/ 3146774 h 4271829"/>
              <a:gd name="connsiteX10107" fmla="*/ 333404 w 2439037"/>
              <a:gd name="connsiteY10107" fmla="*/ 3126763 h 4271829"/>
              <a:gd name="connsiteX10108" fmla="*/ 330165 w 2439037"/>
              <a:gd name="connsiteY10108" fmla="*/ 3123505 h 4271829"/>
              <a:gd name="connsiteX10109" fmla="*/ 326927 w 2439037"/>
              <a:gd name="connsiteY10109" fmla="*/ 3126763 h 4271829"/>
              <a:gd name="connsiteX10110" fmla="*/ 268091 w 2439037"/>
              <a:gd name="connsiteY10110" fmla="*/ 3106979 h 4271829"/>
              <a:gd name="connsiteX10111" fmla="*/ 299771 w 2439037"/>
              <a:gd name="connsiteY10111" fmla="*/ 3154737 h 4271829"/>
              <a:gd name="connsiteX10112" fmla="*/ 300876 w 2439037"/>
              <a:gd name="connsiteY10112" fmla="*/ 3154737 h 4271829"/>
              <a:gd name="connsiteX10113" fmla="*/ 304429 w 2439037"/>
              <a:gd name="connsiteY10113" fmla="*/ 3151823 h 4271829"/>
              <a:gd name="connsiteX10114" fmla="*/ 301904 w 2439037"/>
              <a:gd name="connsiteY10114" fmla="*/ 3148375 h 4271829"/>
              <a:gd name="connsiteX10115" fmla="*/ 276501 w 2439037"/>
              <a:gd name="connsiteY10115" fmla="*/ 3097073 h 4271829"/>
              <a:gd name="connsiteX10116" fmla="*/ 303371 w 2439037"/>
              <a:gd name="connsiteY10116" fmla="*/ 3071213 h 4271829"/>
              <a:gd name="connsiteX10117" fmla="*/ 303371 w 2439037"/>
              <a:gd name="connsiteY10117" fmla="*/ 3091168 h 4271829"/>
              <a:gd name="connsiteX10118" fmla="*/ 306600 w 2439037"/>
              <a:gd name="connsiteY10118" fmla="*/ 3094435 h 4271829"/>
              <a:gd name="connsiteX10119" fmla="*/ 309829 w 2439037"/>
              <a:gd name="connsiteY10119" fmla="*/ 3091377 h 4271829"/>
              <a:gd name="connsiteX10120" fmla="*/ 309829 w 2439037"/>
              <a:gd name="connsiteY10120" fmla="*/ 3091168 h 4271829"/>
              <a:gd name="connsiteX10121" fmla="*/ 309829 w 2439037"/>
              <a:gd name="connsiteY10121" fmla="*/ 3061697 h 4271829"/>
              <a:gd name="connsiteX10122" fmla="*/ 306600 w 2439037"/>
              <a:gd name="connsiteY10122" fmla="*/ 3058497 h 4271829"/>
              <a:gd name="connsiteX10123" fmla="*/ 277158 w 2439037"/>
              <a:gd name="connsiteY10123" fmla="*/ 3058497 h 4271829"/>
              <a:gd name="connsiteX10124" fmla="*/ 273901 w 2439037"/>
              <a:gd name="connsiteY10124" fmla="*/ 3061697 h 4271829"/>
              <a:gd name="connsiteX10125" fmla="*/ 277158 w 2439037"/>
              <a:gd name="connsiteY10125" fmla="*/ 3064945 h 4271829"/>
              <a:gd name="connsiteX10126" fmla="*/ 301628 w 2439037"/>
              <a:gd name="connsiteY10126" fmla="*/ 3064945 h 4271829"/>
              <a:gd name="connsiteX10127" fmla="*/ 268091 w 2439037"/>
              <a:gd name="connsiteY10127" fmla="*/ 3106788 h 4271829"/>
              <a:gd name="connsiteX10128" fmla="*/ 203445 w 2439037"/>
              <a:gd name="connsiteY10128" fmla="*/ 3014415 h 4271829"/>
              <a:gd name="connsiteX10129" fmla="*/ 248507 w 2439037"/>
              <a:gd name="connsiteY10129" fmla="*/ 3040723 h 4271829"/>
              <a:gd name="connsiteX10130" fmla="*/ 249050 w 2439037"/>
              <a:gd name="connsiteY10130" fmla="*/ 3040723 h 4271829"/>
              <a:gd name="connsiteX10131" fmla="*/ 251831 w 2439037"/>
              <a:gd name="connsiteY10131" fmla="*/ 3043790 h 4271829"/>
              <a:gd name="connsiteX10132" fmla="*/ 248507 w 2439037"/>
              <a:gd name="connsiteY10132" fmla="*/ 3055792 h 4271829"/>
              <a:gd name="connsiteX10133" fmla="*/ 238439 w 2439037"/>
              <a:gd name="connsiteY10133" fmla="*/ 3071508 h 4271829"/>
              <a:gd name="connsiteX10134" fmla="*/ 228733 w 2439037"/>
              <a:gd name="connsiteY10134" fmla="*/ 3073565 h 4271829"/>
              <a:gd name="connsiteX10135" fmla="*/ 226980 w 2439037"/>
              <a:gd name="connsiteY10135" fmla="*/ 3074670 h 4271829"/>
              <a:gd name="connsiteX10136" fmla="*/ 209798 w 2439037"/>
              <a:gd name="connsiteY10136" fmla="*/ 3095730 h 4271829"/>
              <a:gd name="connsiteX10137" fmla="*/ 203445 w 2439037"/>
              <a:gd name="connsiteY10137" fmla="*/ 3014149 h 4271829"/>
              <a:gd name="connsiteX10138" fmla="*/ 374313 w 2439037"/>
              <a:gd name="connsiteY10138" fmla="*/ 3049791 h 4271829"/>
              <a:gd name="connsiteX10139" fmla="*/ 313163 w 2439037"/>
              <a:gd name="connsiteY10139" fmla="*/ 2962713 h 4271829"/>
              <a:gd name="connsiteX10140" fmla="*/ 308277 w 2439037"/>
              <a:gd name="connsiteY10140" fmla="*/ 2961123 h 4271829"/>
              <a:gd name="connsiteX10141" fmla="*/ 281683 w 2439037"/>
              <a:gd name="connsiteY10141" fmla="*/ 2957160 h 4271829"/>
              <a:gd name="connsiteX10142" fmla="*/ 200206 w 2439037"/>
              <a:gd name="connsiteY10142" fmla="*/ 3005843 h 4271829"/>
              <a:gd name="connsiteX10143" fmla="*/ 197225 w 2439037"/>
              <a:gd name="connsiteY10143" fmla="*/ 3011662 h 4271829"/>
              <a:gd name="connsiteX10144" fmla="*/ 205092 w 2439037"/>
              <a:gd name="connsiteY10144" fmla="*/ 3101988 h 4271829"/>
              <a:gd name="connsiteX10145" fmla="*/ 207769 w 2439037"/>
              <a:gd name="connsiteY10145" fmla="*/ 3105693 h 4271829"/>
              <a:gd name="connsiteX10146" fmla="*/ 207769 w 2439037"/>
              <a:gd name="connsiteY10146" fmla="*/ 3106141 h 4271829"/>
              <a:gd name="connsiteX10147" fmla="*/ 254784 w 2439037"/>
              <a:gd name="connsiteY10147" fmla="*/ 3138564 h 4271829"/>
              <a:gd name="connsiteX10148" fmla="*/ 255708 w 2439037"/>
              <a:gd name="connsiteY10148" fmla="*/ 3138564 h 4271829"/>
              <a:gd name="connsiteX10149" fmla="*/ 258861 w 2439037"/>
              <a:gd name="connsiteY10149" fmla="*/ 3136268 h 4271829"/>
              <a:gd name="connsiteX10150" fmla="*/ 256632 w 2439037"/>
              <a:gd name="connsiteY10150" fmla="*/ 3132211 h 4271829"/>
              <a:gd name="connsiteX10151" fmla="*/ 212770 w 2439037"/>
              <a:gd name="connsiteY10151" fmla="*/ 3101778 h 4271829"/>
              <a:gd name="connsiteX10152" fmla="*/ 230314 w 2439037"/>
              <a:gd name="connsiteY10152" fmla="*/ 3080261 h 4271829"/>
              <a:gd name="connsiteX10153" fmla="*/ 239544 w 2439037"/>
              <a:gd name="connsiteY10153" fmla="*/ 3078271 h 4271829"/>
              <a:gd name="connsiteX10154" fmla="*/ 240849 w 2439037"/>
              <a:gd name="connsiteY10154" fmla="*/ 3077614 h 4271829"/>
              <a:gd name="connsiteX10155" fmla="*/ 254232 w 2439037"/>
              <a:gd name="connsiteY10155" fmla="*/ 3060049 h 4271829"/>
              <a:gd name="connsiteX10156" fmla="*/ 258108 w 2439037"/>
              <a:gd name="connsiteY10156" fmla="*/ 3042437 h 4271829"/>
              <a:gd name="connsiteX10157" fmla="*/ 251736 w 2439037"/>
              <a:gd name="connsiteY10157" fmla="*/ 3035675 h 4271829"/>
              <a:gd name="connsiteX10158" fmla="*/ 206492 w 2439037"/>
              <a:gd name="connsiteY10158" fmla="*/ 3009157 h 4271829"/>
              <a:gd name="connsiteX10159" fmla="*/ 302723 w 2439037"/>
              <a:gd name="connsiteY10159" fmla="*/ 2966104 h 4271829"/>
              <a:gd name="connsiteX10160" fmla="*/ 282683 w 2439037"/>
              <a:gd name="connsiteY10160" fmla="*/ 3010357 h 4271829"/>
              <a:gd name="connsiteX10161" fmla="*/ 318716 w 2439037"/>
              <a:gd name="connsiteY10161" fmla="*/ 3026064 h 4271829"/>
              <a:gd name="connsiteX10162" fmla="*/ 319535 w 2439037"/>
              <a:gd name="connsiteY10162" fmla="*/ 3026064 h 4271829"/>
              <a:gd name="connsiteX10163" fmla="*/ 321764 w 2439037"/>
              <a:gd name="connsiteY10163" fmla="*/ 3026064 h 4271829"/>
              <a:gd name="connsiteX10164" fmla="*/ 324898 w 2439037"/>
              <a:gd name="connsiteY10164" fmla="*/ 3031674 h 4271829"/>
              <a:gd name="connsiteX10165" fmla="*/ 327774 w 2439037"/>
              <a:gd name="connsiteY10165" fmla="*/ 3044628 h 4271829"/>
              <a:gd name="connsiteX10166" fmla="*/ 331003 w 2439037"/>
              <a:gd name="connsiteY10166" fmla="*/ 3047476 h 4271829"/>
              <a:gd name="connsiteX10167" fmla="*/ 333851 w 2439037"/>
              <a:gd name="connsiteY10167" fmla="*/ 3043933 h 4271829"/>
              <a:gd name="connsiteX10168" fmla="*/ 333851 w 2439037"/>
              <a:gd name="connsiteY10168" fmla="*/ 3043876 h 4271829"/>
              <a:gd name="connsiteX10169" fmla="*/ 330803 w 2439037"/>
              <a:gd name="connsiteY10169" fmla="*/ 3030122 h 4271829"/>
              <a:gd name="connsiteX10170" fmla="*/ 324345 w 2439037"/>
              <a:gd name="connsiteY10170" fmla="*/ 3020311 h 4271829"/>
              <a:gd name="connsiteX10171" fmla="*/ 317516 w 2439037"/>
              <a:gd name="connsiteY10171" fmla="*/ 3019521 h 4271829"/>
              <a:gd name="connsiteX10172" fmla="*/ 288693 w 2439037"/>
              <a:gd name="connsiteY10172" fmla="*/ 3008910 h 4271829"/>
              <a:gd name="connsiteX10173" fmla="*/ 288693 w 2439037"/>
              <a:gd name="connsiteY10173" fmla="*/ 3008148 h 4271829"/>
              <a:gd name="connsiteX10174" fmla="*/ 310029 w 2439037"/>
              <a:gd name="connsiteY10174" fmla="*/ 2968219 h 4271829"/>
              <a:gd name="connsiteX10175" fmla="*/ 368408 w 2439037"/>
              <a:gd name="connsiteY10175" fmla="*/ 3049696 h 4271829"/>
              <a:gd name="connsiteX10176" fmla="*/ 366655 w 2439037"/>
              <a:gd name="connsiteY10176" fmla="*/ 3067012 h 4271829"/>
              <a:gd name="connsiteX10177" fmla="*/ 369084 w 2439037"/>
              <a:gd name="connsiteY10177" fmla="*/ 3070851 h 4271829"/>
              <a:gd name="connsiteX10178" fmla="*/ 369132 w 2439037"/>
              <a:gd name="connsiteY10178" fmla="*/ 3070851 h 4271829"/>
              <a:gd name="connsiteX10179" fmla="*/ 373027 w 2439037"/>
              <a:gd name="connsiteY10179" fmla="*/ 3068260 h 4271829"/>
              <a:gd name="connsiteX10180" fmla="*/ 374866 w 2439037"/>
              <a:gd name="connsiteY10180" fmla="*/ 3049791 h 4271829"/>
              <a:gd name="connsiteX10181" fmla="*/ 562651 w 2439037"/>
              <a:gd name="connsiteY10181" fmla="*/ 3126763 h 4271829"/>
              <a:gd name="connsiteX10182" fmla="*/ 562651 w 2439037"/>
              <a:gd name="connsiteY10182" fmla="*/ 3156223 h 4271829"/>
              <a:gd name="connsiteX10183" fmla="*/ 565899 w 2439037"/>
              <a:gd name="connsiteY10183" fmla="*/ 3159433 h 4271829"/>
              <a:gd name="connsiteX10184" fmla="*/ 595350 w 2439037"/>
              <a:gd name="connsiteY10184" fmla="*/ 3159433 h 4271829"/>
              <a:gd name="connsiteX10185" fmla="*/ 598579 w 2439037"/>
              <a:gd name="connsiteY10185" fmla="*/ 3156223 h 4271829"/>
              <a:gd name="connsiteX10186" fmla="*/ 595350 w 2439037"/>
              <a:gd name="connsiteY10186" fmla="*/ 3152975 h 4271829"/>
              <a:gd name="connsiteX10187" fmla="*/ 570881 w 2439037"/>
              <a:gd name="connsiteY10187" fmla="*/ 3152975 h 4271829"/>
              <a:gd name="connsiteX10188" fmla="*/ 602409 w 2439037"/>
              <a:gd name="connsiteY10188" fmla="*/ 3094435 h 4271829"/>
              <a:gd name="connsiteX10189" fmla="*/ 572633 w 2439037"/>
              <a:gd name="connsiteY10189" fmla="*/ 3063450 h 4271829"/>
              <a:gd name="connsiteX10190" fmla="*/ 568633 w 2439037"/>
              <a:gd name="connsiteY10190" fmla="*/ 3065345 h 4271829"/>
              <a:gd name="connsiteX10191" fmla="*/ 568585 w 2439037"/>
              <a:gd name="connsiteY10191" fmla="*/ 3065507 h 4271829"/>
              <a:gd name="connsiteX10192" fmla="*/ 570433 w 2439037"/>
              <a:gd name="connsiteY10192" fmla="*/ 3069565 h 4271829"/>
              <a:gd name="connsiteX10193" fmla="*/ 570509 w 2439037"/>
              <a:gd name="connsiteY10193" fmla="*/ 3069565 h 4271829"/>
              <a:gd name="connsiteX10194" fmla="*/ 595826 w 2439037"/>
              <a:gd name="connsiteY10194" fmla="*/ 3121009 h 4271829"/>
              <a:gd name="connsiteX10195" fmla="*/ 569119 w 2439037"/>
              <a:gd name="connsiteY10195" fmla="*/ 3146774 h 4271829"/>
              <a:gd name="connsiteX10196" fmla="*/ 569119 w 2439037"/>
              <a:gd name="connsiteY10196" fmla="*/ 3126763 h 4271829"/>
              <a:gd name="connsiteX10197" fmla="*/ 565899 w 2439037"/>
              <a:gd name="connsiteY10197" fmla="*/ 3123505 h 4271829"/>
              <a:gd name="connsiteX10198" fmla="*/ 562651 w 2439037"/>
              <a:gd name="connsiteY10198" fmla="*/ 3126763 h 4271829"/>
              <a:gd name="connsiteX10199" fmla="*/ 503644 w 2439037"/>
              <a:gd name="connsiteY10199" fmla="*/ 3106979 h 4271829"/>
              <a:gd name="connsiteX10200" fmla="*/ 535334 w 2439037"/>
              <a:gd name="connsiteY10200" fmla="*/ 3154737 h 4271829"/>
              <a:gd name="connsiteX10201" fmla="*/ 536334 w 2439037"/>
              <a:gd name="connsiteY10201" fmla="*/ 3154737 h 4271829"/>
              <a:gd name="connsiteX10202" fmla="*/ 539877 w 2439037"/>
              <a:gd name="connsiteY10202" fmla="*/ 3151823 h 4271829"/>
              <a:gd name="connsiteX10203" fmla="*/ 537343 w 2439037"/>
              <a:gd name="connsiteY10203" fmla="*/ 3148375 h 4271829"/>
              <a:gd name="connsiteX10204" fmla="*/ 512283 w 2439037"/>
              <a:gd name="connsiteY10204" fmla="*/ 3096787 h 4271829"/>
              <a:gd name="connsiteX10205" fmla="*/ 538829 w 2439037"/>
              <a:gd name="connsiteY10205" fmla="*/ 3071251 h 4271829"/>
              <a:gd name="connsiteX10206" fmla="*/ 538829 w 2439037"/>
              <a:gd name="connsiteY10206" fmla="*/ 3091168 h 4271829"/>
              <a:gd name="connsiteX10207" fmla="*/ 542058 w 2439037"/>
              <a:gd name="connsiteY10207" fmla="*/ 3094435 h 4271829"/>
              <a:gd name="connsiteX10208" fmla="*/ 545278 w 2439037"/>
              <a:gd name="connsiteY10208" fmla="*/ 3091377 h 4271829"/>
              <a:gd name="connsiteX10209" fmla="*/ 545278 w 2439037"/>
              <a:gd name="connsiteY10209" fmla="*/ 3091168 h 4271829"/>
              <a:gd name="connsiteX10210" fmla="*/ 545278 w 2439037"/>
              <a:gd name="connsiteY10210" fmla="*/ 3061697 h 4271829"/>
              <a:gd name="connsiteX10211" fmla="*/ 542058 w 2439037"/>
              <a:gd name="connsiteY10211" fmla="*/ 3058497 h 4271829"/>
              <a:gd name="connsiteX10212" fmla="*/ 512883 w 2439037"/>
              <a:gd name="connsiteY10212" fmla="*/ 3058497 h 4271829"/>
              <a:gd name="connsiteX10213" fmla="*/ 509625 w 2439037"/>
              <a:gd name="connsiteY10213" fmla="*/ 3061697 h 4271829"/>
              <a:gd name="connsiteX10214" fmla="*/ 512883 w 2439037"/>
              <a:gd name="connsiteY10214" fmla="*/ 3064945 h 4271829"/>
              <a:gd name="connsiteX10215" fmla="*/ 537343 w 2439037"/>
              <a:gd name="connsiteY10215" fmla="*/ 3064945 h 4271829"/>
              <a:gd name="connsiteX10216" fmla="*/ 503644 w 2439037"/>
              <a:gd name="connsiteY10216" fmla="*/ 3106979 h 4271829"/>
              <a:gd name="connsiteX10217" fmla="*/ 438959 w 2439037"/>
              <a:gd name="connsiteY10217" fmla="*/ 3014615 h 4271829"/>
              <a:gd name="connsiteX10218" fmla="*/ 484061 w 2439037"/>
              <a:gd name="connsiteY10218" fmla="*/ 3040933 h 4271829"/>
              <a:gd name="connsiteX10219" fmla="*/ 484603 w 2439037"/>
              <a:gd name="connsiteY10219" fmla="*/ 3040933 h 4271829"/>
              <a:gd name="connsiteX10220" fmla="*/ 487461 w 2439037"/>
              <a:gd name="connsiteY10220" fmla="*/ 3043990 h 4271829"/>
              <a:gd name="connsiteX10221" fmla="*/ 484146 w 2439037"/>
              <a:gd name="connsiteY10221" fmla="*/ 3056001 h 4271829"/>
              <a:gd name="connsiteX10222" fmla="*/ 473973 w 2439037"/>
              <a:gd name="connsiteY10222" fmla="*/ 3071708 h 4271829"/>
              <a:gd name="connsiteX10223" fmla="*/ 464734 w 2439037"/>
              <a:gd name="connsiteY10223" fmla="*/ 3073699 h 4271829"/>
              <a:gd name="connsiteX10224" fmla="*/ 462915 w 2439037"/>
              <a:gd name="connsiteY10224" fmla="*/ 3074804 h 4271829"/>
              <a:gd name="connsiteX10225" fmla="*/ 445713 w 2439037"/>
              <a:gd name="connsiteY10225" fmla="*/ 3095873 h 4271829"/>
              <a:gd name="connsiteX10226" fmla="*/ 438959 w 2439037"/>
              <a:gd name="connsiteY10226" fmla="*/ 3014948 h 4271829"/>
              <a:gd name="connsiteX10227" fmla="*/ 610409 w 2439037"/>
              <a:gd name="connsiteY10227" fmla="*/ 3049791 h 4271829"/>
              <a:gd name="connsiteX10228" fmla="*/ 549250 w 2439037"/>
              <a:gd name="connsiteY10228" fmla="*/ 2962713 h 4271829"/>
              <a:gd name="connsiteX10229" fmla="*/ 544287 w 2439037"/>
              <a:gd name="connsiteY10229" fmla="*/ 2961418 h 4271829"/>
              <a:gd name="connsiteX10230" fmla="*/ 517684 w 2439037"/>
              <a:gd name="connsiteY10230" fmla="*/ 2957398 h 4271829"/>
              <a:gd name="connsiteX10231" fmla="*/ 436207 w 2439037"/>
              <a:gd name="connsiteY10231" fmla="*/ 3006109 h 4271829"/>
              <a:gd name="connsiteX10232" fmla="*/ 433245 w 2439037"/>
              <a:gd name="connsiteY10232" fmla="*/ 3011910 h 4271829"/>
              <a:gd name="connsiteX10233" fmla="*/ 441198 w 2439037"/>
              <a:gd name="connsiteY10233" fmla="*/ 3102274 h 4271829"/>
              <a:gd name="connsiteX10234" fmla="*/ 443760 w 2439037"/>
              <a:gd name="connsiteY10234" fmla="*/ 3105989 h 4271829"/>
              <a:gd name="connsiteX10235" fmla="*/ 443760 w 2439037"/>
              <a:gd name="connsiteY10235" fmla="*/ 3106445 h 4271829"/>
              <a:gd name="connsiteX10236" fmla="*/ 490785 w 2439037"/>
              <a:gd name="connsiteY10236" fmla="*/ 3138869 h 4271829"/>
              <a:gd name="connsiteX10237" fmla="*/ 491709 w 2439037"/>
              <a:gd name="connsiteY10237" fmla="*/ 3138869 h 4271829"/>
              <a:gd name="connsiteX10238" fmla="*/ 494862 w 2439037"/>
              <a:gd name="connsiteY10238" fmla="*/ 3136516 h 4271829"/>
              <a:gd name="connsiteX10239" fmla="*/ 492643 w 2439037"/>
              <a:gd name="connsiteY10239" fmla="*/ 3132458 h 4271829"/>
              <a:gd name="connsiteX10240" fmla="*/ 448780 w 2439037"/>
              <a:gd name="connsiteY10240" fmla="*/ 3102083 h 4271829"/>
              <a:gd name="connsiteX10241" fmla="*/ 466306 w 2439037"/>
              <a:gd name="connsiteY10241" fmla="*/ 3080566 h 4271829"/>
              <a:gd name="connsiteX10242" fmla="*/ 475555 w 2439037"/>
              <a:gd name="connsiteY10242" fmla="*/ 3078518 h 4271829"/>
              <a:gd name="connsiteX10243" fmla="*/ 476859 w 2439037"/>
              <a:gd name="connsiteY10243" fmla="*/ 3077870 h 4271829"/>
              <a:gd name="connsiteX10244" fmla="*/ 488661 w 2439037"/>
              <a:gd name="connsiteY10244" fmla="*/ 3060145 h 4271829"/>
              <a:gd name="connsiteX10245" fmla="*/ 492528 w 2439037"/>
              <a:gd name="connsiteY10245" fmla="*/ 3042485 h 4271829"/>
              <a:gd name="connsiteX10246" fmla="*/ 486175 w 2439037"/>
              <a:gd name="connsiteY10246" fmla="*/ 3035780 h 4271829"/>
              <a:gd name="connsiteX10247" fmla="*/ 440912 w 2439037"/>
              <a:gd name="connsiteY10247" fmla="*/ 3009262 h 4271829"/>
              <a:gd name="connsiteX10248" fmla="*/ 537181 w 2439037"/>
              <a:gd name="connsiteY10248" fmla="*/ 2966219 h 4271829"/>
              <a:gd name="connsiteX10249" fmla="*/ 517217 w 2439037"/>
              <a:gd name="connsiteY10249" fmla="*/ 3010453 h 4271829"/>
              <a:gd name="connsiteX10250" fmla="*/ 553145 w 2439037"/>
              <a:gd name="connsiteY10250" fmla="*/ 3026169 h 4271829"/>
              <a:gd name="connsiteX10251" fmla="*/ 553964 w 2439037"/>
              <a:gd name="connsiteY10251" fmla="*/ 3026169 h 4271829"/>
              <a:gd name="connsiteX10252" fmla="*/ 556193 w 2439037"/>
              <a:gd name="connsiteY10252" fmla="*/ 3026169 h 4271829"/>
              <a:gd name="connsiteX10253" fmla="*/ 559346 w 2439037"/>
              <a:gd name="connsiteY10253" fmla="*/ 3031779 h 4271829"/>
              <a:gd name="connsiteX10254" fmla="*/ 562204 w 2439037"/>
              <a:gd name="connsiteY10254" fmla="*/ 3044733 h 4271829"/>
              <a:gd name="connsiteX10255" fmla="*/ 565432 w 2439037"/>
              <a:gd name="connsiteY10255" fmla="*/ 3047591 h 4271829"/>
              <a:gd name="connsiteX10256" fmla="*/ 568300 w 2439037"/>
              <a:gd name="connsiteY10256" fmla="*/ 3044038 h 4271829"/>
              <a:gd name="connsiteX10257" fmla="*/ 568300 w 2439037"/>
              <a:gd name="connsiteY10257" fmla="*/ 3043990 h 4271829"/>
              <a:gd name="connsiteX10258" fmla="*/ 565261 w 2439037"/>
              <a:gd name="connsiteY10258" fmla="*/ 3030227 h 4271829"/>
              <a:gd name="connsiteX10259" fmla="*/ 558765 w 2439037"/>
              <a:gd name="connsiteY10259" fmla="*/ 3020416 h 4271829"/>
              <a:gd name="connsiteX10260" fmla="*/ 551945 w 2439037"/>
              <a:gd name="connsiteY10260" fmla="*/ 3019616 h 4271829"/>
              <a:gd name="connsiteX10261" fmla="*/ 523113 w 2439037"/>
              <a:gd name="connsiteY10261" fmla="*/ 3008948 h 4271829"/>
              <a:gd name="connsiteX10262" fmla="*/ 523113 w 2439037"/>
              <a:gd name="connsiteY10262" fmla="*/ 3008262 h 4271829"/>
              <a:gd name="connsiteX10263" fmla="*/ 544459 w 2439037"/>
              <a:gd name="connsiteY10263" fmla="*/ 2968324 h 4271829"/>
              <a:gd name="connsiteX10264" fmla="*/ 602828 w 2439037"/>
              <a:gd name="connsiteY10264" fmla="*/ 3049791 h 4271829"/>
              <a:gd name="connsiteX10265" fmla="*/ 601084 w 2439037"/>
              <a:gd name="connsiteY10265" fmla="*/ 3067060 h 4271829"/>
              <a:gd name="connsiteX10266" fmla="*/ 603532 w 2439037"/>
              <a:gd name="connsiteY10266" fmla="*/ 3070965 h 4271829"/>
              <a:gd name="connsiteX10267" fmla="*/ 603589 w 2439037"/>
              <a:gd name="connsiteY10267" fmla="*/ 3070965 h 4271829"/>
              <a:gd name="connsiteX10268" fmla="*/ 607466 w 2439037"/>
              <a:gd name="connsiteY10268" fmla="*/ 3068355 h 4271829"/>
              <a:gd name="connsiteX10269" fmla="*/ 609314 w 2439037"/>
              <a:gd name="connsiteY10269" fmla="*/ 3049886 h 4271829"/>
              <a:gd name="connsiteX10270" fmla="*/ 798309 w 2439037"/>
              <a:gd name="connsiteY10270" fmla="*/ 3126763 h 4271829"/>
              <a:gd name="connsiteX10271" fmla="*/ 798309 w 2439037"/>
              <a:gd name="connsiteY10271" fmla="*/ 3156233 h 4271829"/>
              <a:gd name="connsiteX10272" fmla="*/ 801538 w 2439037"/>
              <a:gd name="connsiteY10272" fmla="*/ 3159443 h 4271829"/>
              <a:gd name="connsiteX10273" fmla="*/ 831009 w 2439037"/>
              <a:gd name="connsiteY10273" fmla="*/ 3159443 h 4271829"/>
              <a:gd name="connsiteX10274" fmla="*/ 834228 w 2439037"/>
              <a:gd name="connsiteY10274" fmla="*/ 3156233 h 4271829"/>
              <a:gd name="connsiteX10275" fmla="*/ 831009 w 2439037"/>
              <a:gd name="connsiteY10275" fmla="*/ 3152975 h 4271829"/>
              <a:gd name="connsiteX10276" fmla="*/ 806510 w 2439037"/>
              <a:gd name="connsiteY10276" fmla="*/ 3152975 h 4271829"/>
              <a:gd name="connsiteX10277" fmla="*/ 838048 w 2439037"/>
              <a:gd name="connsiteY10277" fmla="*/ 3094435 h 4271829"/>
              <a:gd name="connsiteX10278" fmla="*/ 808263 w 2439037"/>
              <a:gd name="connsiteY10278" fmla="*/ 3063450 h 4271829"/>
              <a:gd name="connsiteX10279" fmla="*/ 804424 w 2439037"/>
              <a:gd name="connsiteY10279" fmla="*/ 3065955 h 4271829"/>
              <a:gd name="connsiteX10280" fmla="*/ 806243 w 2439037"/>
              <a:gd name="connsiteY10280" fmla="*/ 3069565 h 4271829"/>
              <a:gd name="connsiteX10281" fmla="*/ 831504 w 2439037"/>
              <a:gd name="connsiteY10281" fmla="*/ 3121048 h 4271829"/>
              <a:gd name="connsiteX10282" fmla="*/ 804767 w 2439037"/>
              <a:gd name="connsiteY10282" fmla="*/ 3146774 h 4271829"/>
              <a:gd name="connsiteX10283" fmla="*/ 804767 w 2439037"/>
              <a:gd name="connsiteY10283" fmla="*/ 3126763 h 4271829"/>
              <a:gd name="connsiteX10284" fmla="*/ 801538 w 2439037"/>
              <a:gd name="connsiteY10284" fmla="*/ 3123505 h 4271829"/>
              <a:gd name="connsiteX10285" fmla="*/ 798309 w 2439037"/>
              <a:gd name="connsiteY10285" fmla="*/ 3126763 h 4271829"/>
              <a:gd name="connsiteX10286" fmla="*/ 739454 w 2439037"/>
              <a:gd name="connsiteY10286" fmla="*/ 3106979 h 4271829"/>
              <a:gd name="connsiteX10287" fmla="*/ 771125 w 2439037"/>
              <a:gd name="connsiteY10287" fmla="*/ 3154737 h 4271829"/>
              <a:gd name="connsiteX10288" fmla="*/ 772163 w 2439037"/>
              <a:gd name="connsiteY10288" fmla="*/ 3154737 h 4271829"/>
              <a:gd name="connsiteX10289" fmla="*/ 775268 w 2439037"/>
              <a:gd name="connsiteY10289" fmla="*/ 3151232 h 4271829"/>
              <a:gd name="connsiteX10290" fmla="*/ 773259 w 2439037"/>
              <a:gd name="connsiteY10290" fmla="*/ 3148375 h 4271829"/>
              <a:gd name="connsiteX10291" fmla="*/ 747893 w 2439037"/>
              <a:gd name="connsiteY10291" fmla="*/ 3097073 h 4271829"/>
              <a:gd name="connsiteX10292" fmla="*/ 774725 w 2439037"/>
              <a:gd name="connsiteY10292" fmla="*/ 3071213 h 4271829"/>
              <a:gd name="connsiteX10293" fmla="*/ 774725 w 2439037"/>
              <a:gd name="connsiteY10293" fmla="*/ 3091177 h 4271829"/>
              <a:gd name="connsiteX10294" fmla="*/ 777792 w 2439037"/>
              <a:gd name="connsiteY10294" fmla="*/ 3094435 h 4271829"/>
              <a:gd name="connsiteX10295" fmla="*/ 777992 w 2439037"/>
              <a:gd name="connsiteY10295" fmla="*/ 3094435 h 4271829"/>
              <a:gd name="connsiteX10296" fmla="*/ 781222 w 2439037"/>
              <a:gd name="connsiteY10296" fmla="*/ 3091177 h 4271829"/>
              <a:gd name="connsiteX10297" fmla="*/ 781222 w 2439037"/>
              <a:gd name="connsiteY10297" fmla="*/ 3061697 h 4271829"/>
              <a:gd name="connsiteX10298" fmla="*/ 777992 w 2439037"/>
              <a:gd name="connsiteY10298" fmla="*/ 3058497 h 4271829"/>
              <a:gd name="connsiteX10299" fmla="*/ 748503 w 2439037"/>
              <a:gd name="connsiteY10299" fmla="*/ 3058497 h 4271829"/>
              <a:gd name="connsiteX10300" fmla="*/ 745284 w 2439037"/>
              <a:gd name="connsiteY10300" fmla="*/ 3061697 h 4271829"/>
              <a:gd name="connsiteX10301" fmla="*/ 748312 w 2439037"/>
              <a:gd name="connsiteY10301" fmla="*/ 3064955 h 4271829"/>
              <a:gd name="connsiteX10302" fmla="*/ 748503 w 2439037"/>
              <a:gd name="connsiteY10302" fmla="*/ 3064955 h 4271829"/>
              <a:gd name="connsiteX10303" fmla="*/ 772887 w 2439037"/>
              <a:gd name="connsiteY10303" fmla="*/ 3064955 h 4271829"/>
              <a:gd name="connsiteX10304" fmla="*/ 739454 w 2439037"/>
              <a:gd name="connsiteY10304" fmla="*/ 3106788 h 4271829"/>
              <a:gd name="connsiteX10305" fmla="*/ 674789 w 2439037"/>
              <a:gd name="connsiteY10305" fmla="*/ 3014415 h 4271829"/>
              <a:gd name="connsiteX10306" fmla="*/ 719794 w 2439037"/>
              <a:gd name="connsiteY10306" fmla="*/ 3040723 h 4271829"/>
              <a:gd name="connsiteX10307" fmla="*/ 720328 w 2439037"/>
              <a:gd name="connsiteY10307" fmla="*/ 3040723 h 4271829"/>
              <a:gd name="connsiteX10308" fmla="*/ 723186 w 2439037"/>
              <a:gd name="connsiteY10308" fmla="*/ 3043781 h 4271829"/>
              <a:gd name="connsiteX10309" fmla="*/ 719890 w 2439037"/>
              <a:gd name="connsiteY10309" fmla="*/ 3055792 h 4271829"/>
              <a:gd name="connsiteX10310" fmla="*/ 709698 w 2439037"/>
              <a:gd name="connsiteY10310" fmla="*/ 3071508 h 4271829"/>
              <a:gd name="connsiteX10311" fmla="*/ 700468 w 2439037"/>
              <a:gd name="connsiteY10311" fmla="*/ 3073565 h 4271829"/>
              <a:gd name="connsiteX10312" fmla="*/ 698611 w 2439037"/>
              <a:gd name="connsiteY10312" fmla="*/ 3074661 h 4271829"/>
              <a:gd name="connsiteX10313" fmla="*/ 681551 w 2439037"/>
              <a:gd name="connsiteY10313" fmla="*/ 3095730 h 4271829"/>
              <a:gd name="connsiteX10314" fmla="*/ 675170 w 2439037"/>
              <a:gd name="connsiteY10314" fmla="*/ 3014158 h 4271829"/>
              <a:gd name="connsiteX10315" fmla="*/ 846515 w 2439037"/>
              <a:gd name="connsiteY10315" fmla="*/ 3048991 h 4271829"/>
              <a:gd name="connsiteX10316" fmla="*/ 785460 w 2439037"/>
              <a:gd name="connsiteY10316" fmla="*/ 2961866 h 4271829"/>
              <a:gd name="connsiteX10317" fmla="*/ 780564 w 2439037"/>
              <a:gd name="connsiteY10317" fmla="*/ 2960313 h 4271829"/>
              <a:gd name="connsiteX10318" fmla="*/ 753875 w 2439037"/>
              <a:gd name="connsiteY10318" fmla="*/ 2956313 h 4271829"/>
              <a:gd name="connsiteX10319" fmla="*/ 672389 w 2439037"/>
              <a:gd name="connsiteY10319" fmla="*/ 3004995 h 4271829"/>
              <a:gd name="connsiteX10320" fmla="*/ 669541 w 2439037"/>
              <a:gd name="connsiteY10320" fmla="*/ 3010805 h 4271829"/>
              <a:gd name="connsiteX10321" fmla="*/ 661311 w 2439037"/>
              <a:gd name="connsiteY10321" fmla="*/ 3048991 h 4271829"/>
              <a:gd name="connsiteX10322" fmla="*/ 677380 w 2439037"/>
              <a:gd name="connsiteY10322" fmla="*/ 3101188 h 4271829"/>
              <a:gd name="connsiteX10323" fmla="*/ 679971 w 2439037"/>
              <a:gd name="connsiteY10323" fmla="*/ 3104836 h 4271829"/>
              <a:gd name="connsiteX10324" fmla="*/ 679971 w 2439037"/>
              <a:gd name="connsiteY10324" fmla="*/ 3105341 h 4271829"/>
              <a:gd name="connsiteX10325" fmla="*/ 726996 w 2439037"/>
              <a:gd name="connsiteY10325" fmla="*/ 3137716 h 4271829"/>
              <a:gd name="connsiteX10326" fmla="*/ 727920 w 2439037"/>
              <a:gd name="connsiteY10326" fmla="*/ 3137716 h 4271829"/>
              <a:gd name="connsiteX10327" fmla="*/ 731044 w 2439037"/>
              <a:gd name="connsiteY10327" fmla="*/ 3135411 h 4271829"/>
              <a:gd name="connsiteX10328" fmla="*/ 728919 w 2439037"/>
              <a:gd name="connsiteY10328" fmla="*/ 3131411 h 4271829"/>
              <a:gd name="connsiteX10329" fmla="*/ 728843 w 2439037"/>
              <a:gd name="connsiteY10329" fmla="*/ 3131363 h 4271829"/>
              <a:gd name="connsiteX10330" fmla="*/ 684962 w 2439037"/>
              <a:gd name="connsiteY10330" fmla="*/ 3100978 h 4271829"/>
              <a:gd name="connsiteX10331" fmla="*/ 702593 w 2439037"/>
              <a:gd name="connsiteY10331" fmla="*/ 3079461 h 4271829"/>
              <a:gd name="connsiteX10332" fmla="*/ 711832 w 2439037"/>
              <a:gd name="connsiteY10332" fmla="*/ 3077414 h 4271829"/>
              <a:gd name="connsiteX10333" fmla="*/ 713137 w 2439037"/>
              <a:gd name="connsiteY10333" fmla="*/ 3076766 h 4271829"/>
              <a:gd name="connsiteX10334" fmla="*/ 725319 w 2439037"/>
              <a:gd name="connsiteY10334" fmla="*/ 3060049 h 4271829"/>
              <a:gd name="connsiteX10335" fmla="*/ 729206 w 2439037"/>
              <a:gd name="connsiteY10335" fmla="*/ 3042437 h 4271829"/>
              <a:gd name="connsiteX10336" fmla="*/ 722833 w 2439037"/>
              <a:gd name="connsiteY10336" fmla="*/ 3035675 h 4271829"/>
              <a:gd name="connsiteX10337" fmla="*/ 677570 w 2439037"/>
              <a:gd name="connsiteY10337" fmla="*/ 3009157 h 4271829"/>
              <a:gd name="connsiteX10338" fmla="*/ 773811 w 2439037"/>
              <a:gd name="connsiteY10338" fmla="*/ 2966104 h 4271829"/>
              <a:gd name="connsiteX10339" fmla="*/ 753875 w 2439037"/>
              <a:gd name="connsiteY10339" fmla="*/ 3010357 h 4271829"/>
              <a:gd name="connsiteX10340" fmla="*/ 789898 w 2439037"/>
              <a:gd name="connsiteY10340" fmla="*/ 3026074 h 4271829"/>
              <a:gd name="connsiteX10341" fmla="*/ 790613 w 2439037"/>
              <a:gd name="connsiteY10341" fmla="*/ 3026074 h 4271829"/>
              <a:gd name="connsiteX10342" fmla="*/ 792861 w 2439037"/>
              <a:gd name="connsiteY10342" fmla="*/ 3026074 h 4271829"/>
              <a:gd name="connsiteX10343" fmla="*/ 796081 w 2439037"/>
              <a:gd name="connsiteY10343" fmla="*/ 3031674 h 4271829"/>
              <a:gd name="connsiteX10344" fmla="*/ 798852 w 2439037"/>
              <a:gd name="connsiteY10344" fmla="*/ 3044638 h 4271829"/>
              <a:gd name="connsiteX10345" fmla="*/ 802081 w 2439037"/>
              <a:gd name="connsiteY10345" fmla="*/ 3047486 h 4271829"/>
              <a:gd name="connsiteX10346" fmla="*/ 804958 w 2439037"/>
              <a:gd name="connsiteY10346" fmla="*/ 3043943 h 4271829"/>
              <a:gd name="connsiteX10347" fmla="*/ 804958 w 2439037"/>
              <a:gd name="connsiteY10347" fmla="*/ 3043876 h 4271829"/>
              <a:gd name="connsiteX10348" fmla="*/ 801986 w 2439037"/>
              <a:gd name="connsiteY10348" fmla="*/ 3030122 h 4271829"/>
              <a:gd name="connsiteX10349" fmla="*/ 795423 w 2439037"/>
              <a:gd name="connsiteY10349" fmla="*/ 3020311 h 4271829"/>
              <a:gd name="connsiteX10350" fmla="*/ 788584 w 2439037"/>
              <a:gd name="connsiteY10350" fmla="*/ 3019511 h 4271829"/>
              <a:gd name="connsiteX10351" fmla="*/ 759771 w 2439037"/>
              <a:gd name="connsiteY10351" fmla="*/ 3008910 h 4271829"/>
              <a:gd name="connsiteX10352" fmla="*/ 759771 w 2439037"/>
              <a:gd name="connsiteY10352" fmla="*/ 3008148 h 4271829"/>
              <a:gd name="connsiteX10353" fmla="*/ 781222 w 2439037"/>
              <a:gd name="connsiteY10353" fmla="*/ 2968219 h 4271829"/>
              <a:gd name="connsiteX10354" fmla="*/ 839486 w 2439037"/>
              <a:gd name="connsiteY10354" fmla="*/ 3049696 h 4271829"/>
              <a:gd name="connsiteX10355" fmla="*/ 837743 w 2439037"/>
              <a:gd name="connsiteY10355" fmla="*/ 3067012 h 4271829"/>
              <a:gd name="connsiteX10356" fmla="*/ 840314 w 2439037"/>
              <a:gd name="connsiteY10356" fmla="*/ 3070851 h 4271829"/>
              <a:gd name="connsiteX10357" fmla="*/ 844115 w 2439037"/>
              <a:gd name="connsiteY10357" fmla="*/ 3068307 h 4271829"/>
              <a:gd name="connsiteX10358" fmla="*/ 844115 w 2439037"/>
              <a:gd name="connsiteY10358" fmla="*/ 3068260 h 4271829"/>
              <a:gd name="connsiteX10359" fmla="*/ 845982 w 2439037"/>
              <a:gd name="connsiteY10359" fmla="*/ 3049791 h 4271829"/>
              <a:gd name="connsiteX10360" fmla="*/ 1033929 w 2439037"/>
              <a:gd name="connsiteY10360" fmla="*/ 3126763 h 4271829"/>
              <a:gd name="connsiteX10361" fmla="*/ 1033929 w 2439037"/>
              <a:gd name="connsiteY10361" fmla="*/ 3156233 h 4271829"/>
              <a:gd name="connsiteX10362" fmla="*/ 1037168 w 2439037"/>
              <a:gd name="connsiteY10362" fmla="*/ 3159443 h 4271829"/>
              <a:gd name="connsiteX10363" fmla="*/ 1067086 w 2439037"/>
              <a:gd name="connsiteY10363" fmla="*/ 3159443 h 4271829"/>
              <a:gd name="connsiteX10364" fmla="*/ 1070334 w 2439037"/>
              <a:gd name="connsiteY10364" fmla="*/ 3156233 h 4271829"/>
              <a:gd name="connsiteX10365" fmla="*/ 1067086 w 2439037"/>
              <a:gd name="connsiteY10365" fmla="*/ 3152975 h 4271829"/>
              <a:gd name="connsiteX10366" fmla="*/ 1042159 w 2439037"/>
              <a:gd name="connsiteY10366" fmla="*/ 3152975 h 4271829"/>
              <a:gd name="connsiteX10367" fmla="*/ 1073744 w 2439037"/>
              <a:gd name="connsiteY10367" fmla="*/ 3094482 h 4271829"/>
              <a:gd name="connsiteX10368" fmla="*/ 1043997 w 2439037"/>
              <a:gd name="connsiteY10368" fmla="*/ 3063450 h 4271829"/>
              <a:gd name="connsiteX10369" fmla="*/ 1039787 w 2439037"/>
              <a:gd name="connsiteY10369" fmla="*/ 3065260 h 4271829"/>
              <a:gd name="connsiteX10370" fmla="*/ 1041539 w 2439037"/>
              <a:gd name="connsiteY10370" fmla="*/ 3069460 h 4271829"/>
              <a:gd name="connsiteX10371" fmla="*/ 1041863 w 2439037"/>
              <a:gd name="connsiteY10371" fmla="*/ 3069565 h 4271829"/>
              <a:gd name="connsiteX10372" fmla="*/ 1067143 w 2439037"/>
              <a:gd name="connsiteY10372" fmla="*/ 3121048 h 4271829"/>
              <a:gd name="connsiteX10373" fmla="*/ 1040387 w 2439037"/>
              <a:gd name="connsiteY10373" fmla="*/ 3146774 h 4271829"/>
              <a:gd name="connsiteX10374" fmla="*/ 1040387 w 2439037"/>
              <a:gd name="connsiteY10374" fmla="*/ 3126763 h 4271829"/>
              <a:gd name="connsiteX10375" fmla="*/ 1037187 w 2439037"/>
              <a:gd name="connsiteY10375" fmla="*/ 3123505 h 4271829"/>
              <a:gd name="connsiteX10376" fmla="*/ 1033929 w 2439037"/>
              <a:gd name="connsiteY10376" fmla="*/ 3126705 h 4271829"/>
              <a:gd name="connsiteX10377" fmla="*/ 1033929 w 2439037"/>
              <a:gd name="connsiteY10377" fmla="*/ 3126763 h 4271829"/>
              <a:gd name="connsiteX10378" fmla="*/ 974731 w 2439037"/>
              <a:gd name="connsiteY10378" fmla="*/ 3106979 h 4271829"/>
              <a:gd name="connsiteX10379" fmla="*/ 1006411 w 2439037"/>
              <a:gd name="connsiteY10379" fmla="*/ 3154737 h 4271829"/>
              <a:gd name="connsiteX10380" fmla="*/ 1007440 w 2439037"/>
              <a:gd name="connsiteY10380" fmla="*/ 3154737 h 4271829"/>
              <a:gd name="connsiteX10381" fmla="*/ 1011164 w 2439037"/>
              <a:gd name="connsiteY10381" fmla="*/ 3152128 h 4271829"/>
              <a:gd name="connsiteX10382" fmla="*/ 1008536 w 2439037"/>
              <a:gd name="connsiteY10382" fmla="*/ 3148375 h 4271829"/>
              <a:gd name="connsiteX10383" fmla="*/ 983142 w 2439037"/>
              <a:gd name="connsiteY10383" fmla="*/ 3097073 h 4271829"/>
              <a:gd name="connsiteX10384" fmla="*/ 1010002 w 2439037"/>
              <a:gd name="connsiteY10384" fmla="*/ 3071251 h 4271829"/>
              <a:gd name="connsiteX10385" fmla="*/ 1010002 w 2439037"/>
              <a:gd name="connsiteY10385" fmla="*/ 3091177 h 4271829"/>
              <a:gd name="connsiteX10386" fmla="*/ 1013070 w 2439037"/>
              <a:gd name="connsiteY10386" fmla="*/ 3094435 h 4271829"/>
              <a:gd name="connsiteX10387" fmla="*/ 1013231 w 2439037"/>
              <a:gd name="connsiteY10387" fmla="*/ 3094435 h 4271829"/>
              <a:gd name="connsiteX10388" fmla="*/ 1016470 w 2439037"/>
              <a:gd name="connsiteY10388" fmla="*/ 3091177 h 4271829"/>
              <a:gd name="connsiteX10389" fmla="*/ 1016470 w 2439037"/>
              <a:gd name="connsiteY10389" fmla="*/ 3061697 h 4271829"/>
              <a:gd name="connsiteX10390" fmla="*/ 1013231 w 2439037"/>
              <a:gd name="connsiteY10390" fmla="*/ 3058497 h 4271829"/>
              <a:gd name="connsiteX10391" fmla="*/ 983961 w 2439037"/>
              <a:gd name="connsiteY10391" fmla="*/ 3058497 h 4271829"/>
              <a:gd name="connsiteX10392" fmla="*/ 980732 w 2439037"/>
              <a:gd name="connsiteY10392" fmla="*/ 3061697 h 4271829"/>
              <a:gd name="connsiteX10393" fmla="*/ 983761 w 2439037"/>
              <a:gd name="connsiteY10393" fmla="*/ 3064955 h 4271829"/>
              <a:gd name="connsiteX10394" fmla="*/ 983961 w 2439037"/>
              <a:gd name="connsiteY10394" fmla="*/ 3064955 h 4271829"/>
              <a:gd name="connsiteX10395" fmla="*/ 1008336 w 2439037"/>
              <a:gd name="connsiteY10395" fmla="*/ 3064955 h 4271829"/>
              <a:gd name="connsiteX10396" fmla="*/ 974912 w 2439037"/>
              <a:gd name="connsiteY10396" fmla="*/ 3106788 h 4271829"/>
              <a:gd name="connsiteX10397" fmla="*/ 910257 w 2439037"/>
              <a:gd name="connsiteY10397" fmla="*/ 3014415 h 4271829"/>
              <a:gd name="connsiteX10398" fmla="*/ 955310 w 2439037"/>
              <a:gd name="connsiteY10398" fmla="*/ 3040723 h 4271829"/>
              <a:gd name="connsiteX10399" fmla="*/ 958196 w 2439037"/>
              <a:gd name="connsiteY10399" fmla="*/ 3043781 h 4271829"/>
              <a:gd name="connsiteX10400" fmla="*/ 954862 w 2439037"/>
              <a:gd name="connsiteY10400" fmla="*/ 3055792 h 4271829"/>
              <a:gd name="connsiteX10401" fmla="*/ 944813 w 2439037"/>
              <a:gd name="connsiteY10401" fmla="*/ 3071508 h 4271829"/>
              <a:gd name="connsiteX10402" fmla="*/ 935555 w 2439037"/>
              <a:gd name="connsiteY10402" fmla="*/ 3073565 h 4271829"/>
              <a:gd name="connsiteX10403" fmla="*/ 933726 w 2439037"/>
              <a:gd name="connsiteY10403" fmla="*/ 3074661 h 4271829"/>
              <a:gd name="connsiteX10404" fmla="*/ 916638 w 2439037"/>
              <a:gd name="connsiteY10404" fmla="*/ 3095730 h 4271829"/>
              <a:gd name="connsiteX10405" fmla="*/ 910257 w 2439037"/>
              <a:gd name="connsiteY10405" fmla="*/ 3014158 h 4271829"/>
              <a:gd name="connsiteX10406" fmla="*/ 1081601 w 2439037"/>
              <a:gd name="connsiteY10406" fmla="*/ 3048991 h 4271829"/>
              <a:gd name="connsiteX10407" fmla="*/ 1020546 w 2439037"/>
              <a:gd name="connsiteY10407" fmla="*/ 2961866 h 4271829"/>
              <a:gd name="connsiteX10408" fmla="*/ 1015632 w 2439037"/>
              <a:gd name="connsiteY10408" fmla="*/ 2960313 h 4271829"/>
              <a:gd name="connsiteX10409" fmla="*/ 989038 w 2439037"/>
              <a:gd name="connsiteY10409" fmla="*/ 2956313 h 4271829"/>
              <a:gd name="connsiteX10410" fmla="*/ 907475 w 2439037"/>
              <a:gd name="connsiteY10410" fmla="*/ 3004995 h 4271829"/>
              <a:gd name="connsiteX10411" fmla="*/ 904627 w 2439037"/>
              <a:gd name="connsiteY10411" fmla="*/ 3010805 h 4271829"/>
              <a:gd name="connsiteX10412" fmla="*/ 912476 w 2439037"/>
              <a:gd name="connsiteY10412" fmla="*/ 3101188 h 4271829"/>
              <a:gd name="connsiteX10413" fmla="*/ 915057 w 2439037"/>
              <a:gd name="connsiteY10413" fmla="*/ 3104836 h 4271829"/>
              <a:gd name="connsiteX10414" fmla="*/ 915057 w 2439037"/>
              <a:gd name="connsiteY10414" fmla="*/ 3105341 h 4271829"/>
              <a:gd name="connsiteX10415" fmla="*/ 962177 w 2439037"/>
              <a:gd name="connsiteY10415" fmla="*/ 3137716 h 4271829"/>
              <a:gd name="connsiteX10416" fmla="*/ 963101 w 2439037"/>
              <a:gd name="connsiteY10416" fmla="*/ 3137716 h 4271829"/>
              <a:gd name="connsiteX10417" fmla="*/ 966130 w 2439037"/>
              <a:gd name="connsiteY10417" fmla="*/ 3135411 h 4271829"/>
              <a:gd name="connsiteX10418" fmla="*/ 964016 w 2439037"/>
              <a:gd name="connsiteY10418" fmla="*/ 3131363 h 4271829"/>
              <a:gd name="connsiteX10419" fmla="*/ 963996 w 2439037"/>
              <a:gd name="connsiteY10419" fmla="*/ 3131363 h 4271829"/>
              <a:gd name="connsiteX10420" fmla="*/ 920134 w 2439037"/>
              <a:gd name="connsiteY10420" fmla="*/ 3100978 h 4271829"/>
              <a:gd name="connsiteX10421" fmla="*/ 937679 w 2439037"/>
              <a:gd name="connsiteY10421" fmla="*/ 3079461 h 4271829"/>
              <a:gd name="connsiteX10422" fmla="*/ 946928 w 2439037"/>
              <a:gd name="connsiteY10422" fmla="*/ 3077414 h 4271829"/>
              <a:gd name="connsiteX10423" fmla="*/ 948128 w 2439037"/>
              <a:gd name="connsiteY10423" fmla="*/ 3076766 h 4271829"/>
              <a:gd name="connsiteX10424" fmla="*/ 960044 w 2439037"/>
              <a:gd name="connsiteY10424" fmla="*/ 3059049 h 4271829"/>
              <a:gd name="connsiteX10425" fmla="*/ 963920 w 2439037"/>
              <a:gd name="connsiteY10425" fmla="*/ 3041390 h 4271829"/>
              <a:gd name="connsiteX10426" fmla="*/ 957548 w 2439037"/>
              <a:gd name="connsiteY10426" fmla="*/ 3034675 h 4271829"/>
              <a:gd name="connsiteX10427" fmla="*/ 912276 w 2439037"/>
              <a:gd name="connsiteY10427" fmla="*/ 3008148 h 4271829"/>
              <a:gd name="connsiteX10428" fmla="*/ 1008431 w 2439037"/>
              <a:gd name="connsiteY10428" fmla="*/ 2965123 h 4271829"/>
              <a:gd name="connsiteX10429" fmla="*/ 988495 w 2439037"/>
              <a:gd name="connsiteY10429" fmla="*/ 3009348 h 4271829"/>
              <a:gd name="connsiteX10430" fmla="*/ 1024509 w 2439037"/>
              <a:gd name="connsiteY10430" fmla="*/ 3025073 h 4271829"/>
              <a:gd name="connsiteX10431" fmla="*/ 1025252 w 2439037"/>
              <a:gd name="connsiteY10431" fmla="*/ 3025073 h 4271829"/>
              <a:gd name="connsiteX10432" fmla="*/ 1027557 w 2439037"/>
              <a:gd name="connsiteY10432" fmla="*/ 3025073 h 4271829"/>
              <a:gd name="connsiteX10433" fmla="*/ 1030700 w 2439037"/>
              <a:gd name="connsiteY10433" fmla="*/ 3030674 h 4271829"/>
              <a:gd name="connsiteX10434" fmla="*/ 1033558 w 2439037"/>
              <a:gd name="connsiteY10434" fmla="*/ 3043638 h 4271829"/>
              <a:gd name="connsiteX10435" fmla="*/ 1036711 w 2439037"/>
              <a:gd name="connsiteY10435" fmla="*/ 3046486 h 4271829"/>
              <a:gd name="connsiteX10436" fmla="*/ 1039568 w 2439037"/>
              <a:gd name="connsiteY10436" fmla="*/ 3042933 h 4271829"/>
              <a:gd name="connsiteX10437" fmla="*/ 1039568 w 2439037"/>
              <a:gd name="connsiteY10437" fmla="*/ 3042885 h 4271829"/>
              <a:gd name="connsiteX10438" fmla="*/ 1036605 w 2439037"/>
              <a:gd name="connsiteY10438" fmla="*/ 3029122 h 4271829"/>
              <a:gd name="connsiteX10439" fmla="*/ 1030157 w 2439037"/>
              <a:gd name="connsiteY10439" fmla="*/ 3019311 h 4271829"/>
              <a:gd name="connsiteX10440" fmla="*/ 1023232 w 2439037"/>
              <a:gd name="connsiteY10440" fmla="*/ 3018520 h 4271829"/>
              <a:gd name="connsiteX10441" fmla="*/ 994400 w 2439037"/>
              <a:gd name="connsiteY10441" fmla="*/ 3007852 h 4271829"/>
              <a:gd name="connsiteX10442" fmla="*/ 994400 w 2439037"/>
              <a:gd name="connsiteY10442" fmla="*/ 3007157 h 4271829"/>
              <a:gd name="connsiteX10443" fmla="*/ 1015822 w 2439037"/>
              <a:gd name="connsiteY10443" fmla="*/ 2967219 h 4271829"/>
              <a:gd name="connsiteX10444" fmla="*/ 1074125 w 2439037"/>
              <a:gd name="connsiteY10444" fmla="*/ 3048686 h 4271829"/>
              <a:gd name="connsiteX10445" fmla="*/ 1072363 w 2439037"/>
              <a:gd name="connsiteY10445" fmla="*/ 3065955 h 4271829"/>
              <a:gd name="connsiteX10446" fmla="*/ 1074944 w 2439037"/>
              <a:gd name="connsiteY10446" fmla="*/ 3069860 h 4271829"/>
              <a:gd name="connsiteX10447" fmla="*/ 1078716 w 2439037"/>
              <a:gd name="connsiteY10447" fmla="*/ 3067298 h 4271829"/>
              <a:gd name="connsiteX10448" fmla="*/ 1078716 w 2439037"/>
              <a:gd name="connsiteY10448" fmla="*/ 3067250 h 4271829"/>
              <a:gd name="connsiteX10449" fmla="*/ 1080573 w 2439037"/>
              <a:gd name="connsiteY10449" fmla="*/ 3048791 h 4271829"/>
              <a:gd name="connsiteX10450" fmla="*/ 1269559 w 2439037"/>
              <a:gd name="connsiteY10450" fmla="*/ 3126763 h 4271829"/>
              <a:gd name="connsiteX10451" fmla="*/ 1269559 w 2439037"/>
              <a:gd name="connsiteY10451" fmla="*/ 3156233 h 4271829"/>
              <a:gd name="connsiteX10452" fmla="*/ 1272816 w 2439037"/>
              <a:gd name="connsiteY10452" fmla="*/ 3159443 h 4271829"/>
              <a:gd name="connsiteX10453" fmla="*/ 1302268 w 2439037"/>
              <a:gd name="connsiteY10453" fmla="*/ 3159443 h 4271829"/>
              <a:gd name="connsiteX10454" fmla="*/ 1305497 w 2439037"/>
              <a:gd name="connsiteY10454" fmla="*/ 3156233 h 4271829"/>
              <a:gd name="connsiteX10455" fmla="*/ 1302268 w 2439037"/>
              <a:gd name="connsiteY10455" fmla="*/ 3152975 h 4271829"/>
              <a:gd name="connsiteX10456" fmla="*/ 1277798 w 2439037"/>
              <a:gd name="connsiteY10456" fmla="*/ 3152975 h 4271829"/>
              <a:gd name="connsiteX10457" fmla="*/ 1309402 w 2439037"/>
              <a:gd name="connsiteY10457" fmla="*/ 3094482 h 4271829"/>
              <a:gd name="connsiteX10458" fmla="*/ 1279655 w 2439037"/>
              <a:gd name="connsiteY10458" fmla="*/ 3063450 h 4271829"/>
              <a:gd name="connsiteX10459" fmla="*/ 1275416 w 2439037"/>
              <a:gd name="connsiteY10459" fmla="*/ 3065260 h 4271829"/>
              <a:gd name="connsiteX10460" fmla="*/ 1277169 w 2439037"/>
              <a:gd name="connsiteY10460" fmla="*/ 3069460 h 4271829"/>
              <a:gd name="connsiteX10461" fmla="*/ 1277512 w 2439037"/>
              <a:gd name="connsiteY10461" fmla="*/ 3069565 h 4271829"/>
              <a:gd name="connsiteX10462" fmla="*/ 1302791 w 2439037"/>
              <a:gd name="connsiteY10462" fmla="*/ 3121048 h 4271829"/>
              <a:gd name="connsiteX10463" fmla="*/ 1276045 w 2439037"/>
              <a:gd name="connsiteY10463" fmla="*/ 3146774 h 4271829"/>
              <a:gd name="connsiteX10464" fmla="*/ 1276045 w 2439037"/>
              <a:gd name="connsiteY10464" fmla="*/ 3126763 h 4271829"/>
              <a:gd name="connsiteX10465" fmla="*/ 1272797 w 2439037"/>
              <a:gd name="connsiteY10465" fmla="*/ 3123505 h 4271829"/>
              <a:gd name="connsiteX10466" fmla="*/ 1269559 w 2439037"/>
              <a:gd name="connsiteY10466" fmla="*/ 3126763 h 4271829"/>
              <a:gd name="connsiteX10467" fmla="*/ 1210742 w 2439037"/>
              <a:gd name="connsiteY10467" fmla="*/ 3106979 h 4271829"/>
              <a:gd name="connsiteX10468" fmla="*/ 1242413 w 2439037"/>
              <a:gd name="connsiteY10468" fmla="*/ 3154737 h 4271829"/>
              <a:gd name="connsiteX10469" fmla="*/ 1243517 w 2439037"/>
              <a:gd name="connsiteY10469" fmla="*/ 3154737 h 4271829"/>
              <a:gd name="connsiteX10470" fmla="*/ 1247041 w 2439037"/>
              <a:gd name="connsiteY10470" fmla="*/ 3151823 h 4271829"/>
              <a:gd name="connsiteX10471" fmla="*/ 1244546 w 2439037"/>
              <a:gd name="connsiteY10471" fmla="*/ 3148375 h 4271829"/>
              <a:gd name="connsiteX10472" fmla="*/ 1219143 w 2439037"/>
              <a:gd name="connsiteY10472" fmla="*/ 3097073 h 4271829"/>
              <a:gd name="connsiteX10473" fmla="*/ 1246022 w 2439037"/>
              <a:gd name="connsiteY10473" fmla="*/ 3071213 h 4271829"/>
              <a:gd name="connsiteX10474" fmla="*/ 1246022 w 2439037"/>
              <a:gd name="connsiteY10474" fmla="*/ 3091177 h 4271829"/>
              <a:gd name="connsiteX10475" fmla="*/ 1249270 w 2439037"/>
              <a:gd name="connsiteY10475" fmla="*/ 3094435 h 4271829"/>
              <a:gd name="connsiteX10476" fmla="*/ 1252480 w 2439037"/>
              <a:gd name="connsiteY10476" fmla="*/ 3091177 h 4271829"/>
              <a:gd name="connsiteX10477" fmla="*/ 1252480 w 2439037"/>
              <a:gd name="connsiteY10477" fmla="*/ 3061697 h 4271829"/>
              <a:gd name="connsiteX10478" fmla="*/ 1249251 w 2439037"/>
              <a:gd name="connsiteY10478" fmla="*/ 3058497 h 4271829"/>
              <a:gd name="connsiteX10479" fmla="*/ 1219800 w 2439037"/>
              <a:gd name="connsiteY10479" fmla="*/ 3058497 h 4271829"/>
              <a:gd name="connsiteX10480" fmla="*/ 1216543 w 2439037"/>
              <a:gd name="connsiteY10480" fmla="*/ 3061697 h 4271829"/>
              <a:gd name="connsiteX10481" fmla="*/ 1219800 w 2439037"/>
              <a:gd name="connsiteY10481" fmla="*/ 3064955 h 4271829"/>
              <a:gd name="connsiteX10482" fmla="*/ 1244269 w 2439037"/>
              <a:gd name="connsiteY10482" fmla="*/ 3064955 h 4271829"/>
              <a:gd name="connsiteX10483" fmla="*/ 1210742 w 2439037"/>
              <a:gd name="connsiteY10483" fmla="*/ 3106788 h 4271829"/>
              <a:gd name="connsiteX10484" fmla="*/ 1146086 w 2439037"/>
              <a:gd name="connsiteY10484" fmla="*/ 3014415 h 4271829"/>
              <a:gd name="connsiteX10485" fmla="*/ 1191149 w 2439037"/>
              <a:gd name="connsiteY10485" fmla="*/ 3040723 h 4271829"/>
              <a:gd name="connsiteX10486" fmla="*/ 1191701 w 2439037"/>
              <a:gd name="connsiteY10486" fmla="*/ 3040723 h 4271829"/>
              <a:gd name="connsiteX10487" fmla="*/ 1194482 w 2439037"/>
              <a:gd name="connsiteY10487" fmla="*/ 3043781 h 4271829"/>
              <a:gd name="connsiteX10488" fmla="*/ 1191149 w 2439037"/>
              <a:gd name="connsiteY10488" fmla="*/ 3055792 h 4271829"/>
              <a:gd name="connsiteX10489" fmla="*/ 1181090 w 2439037"/>
              <a:gd name="connsiteY10489" fmla="*/ 3071508 h 4271829"/>
              <a:gd name="connsiteX10490" fmla="*/ 1171861 w 2439037"/>
              <a:gd name="connsiteY10490" fmla="*/ 3073565 h 4271829"/>
              <a:gd name="connsiteX10491" fmla="*/ 1170079 w 2439037"/>
              <a:gd name="connsiteY10491" fmla="*/ 3074661 h 4271829"/>
              <a:gd name="connsiteX10492" fmla="*/ 1152906 w 2439037"/>
              <a:gd name="connsiteY10492" fmla="*/ 3095730 h 4271829"/>
              <a:gd name="connsiteX10493" fmla="*/ 1146524 w 2439037"/>
              <a:gd name="connsiteY10493" fmla="*/ 3014158 h 4271829"/>
              <a:gd name="connsiteX10494" fmla="*/ 1317974 w 2439037"/>
              <a:gd name="connsiteY10494" fmla="*/ 3048991 h 4271829"/>
              <a:gd name="connsiteX10495" fmla="*/ 1256833 w 2439037"/>
              <a:gd name="connsiteY10495" fmla="*/ 2961866 h 4271829"/>
              <a:gd name="connsiteX10496" fmla="*/ 1251928 w 2439037"/>
              <a:gd name="connsiteY10496" fmla="*/ 2960313 h 4271829"/>
              <a:gd name="connsiteX10497" fmla="*/ 1225325 w 2439037"/>
              <a:gd name="connsiteY10497" fmla="*/ 2956313 h 4271829"/>
              <a:gd name="connsiteX10498" fmla="*/ 1143752 w 2439037"/>
              <a:gd name="connsiteY10498" fmla="*/ 3004995 h 4271829"/>
              <a:gd name="connsiteX10499" fmla="*/ 1140904 w 2439037"/>
              <a:gd name="connsiteY10499" fmla="*/ 3010805 h 4271829"/>
              <a:gd name="connsiteX10500" fmla="*/ 1148763 w 2439037"/>
              <a:gd name="connsiteY10500" fmla="*/ 3101188 h 4271829"/>
              <a:gd name="connsiteX10501" fmla="*/ 1151439 w 2439037"/>
              <a:gd name="connsiteY10501" fmla="*/ 3104836 h 4271829"/>
              <a:gd name="connsiteX10502" fmla="*/ 1151439 w 2439037"/>
              <a:gd name="connsiteY10502" fmla="*/ 3105341 h 4271829"/>
              <a:gd name="connsiteX10503" fmla="*/ 1198454 w 2439037"/>
              <a:gd name="connsiteY10503" fmla="*/ 3137716 h 4271829"/>
              <a:gd name="connsiteX10504" fmla="*/ 1199379 w 2439037"/>
              <a:gd name="connsiteY10504" fmla="*/ 3137716 h 4271829"/>
              <a:gd name="connsiteX10505" fmla="*/ 1202407 w 2439037"/>
              <a:gd name="connsiteY10505" fmla="*/ 3135411 h 4271829"/>
              <a:gd name="connsiteX10506" fmla="*/ 1200302 w 2439037"/>
              <a:gd name="connsiteY10506" fmla="*/ 3131363 h 4271829"/>
              <a:gd name="connsiteX10507" fmla="*/ 1156421 w 2439037"/>
              <a:gd name="connsiteY10507" fmla="*/ 3100978 h 4271829"/>
              <a:gd name="connsiteX10508" fmla="*/ 1173985 w 2439037"/>
              <a:gd name="connsiteY10508" fmla="*/ 3079461 h 4271829"/>
              <a:gd name="connsiteX10509" fmla="*/ 1183662 w 2439037"/>
              <a:gd name="connsiteY10509" fmla="*/ 3077414 h 4271829"/>
              <a:gd name="connsiteX10510" fmla="*/ 1184872 w 2439037"/>
              <a:gd name="connsiteY10510" fmla="*/ 3076766 h 4271829"/>
              <a:gd name="connsiteX10511" fmla="*/ 1196778 w 2439037"/>
              <a:gd name="connsiteY10511" fmla="*/ 3059049 h 4271829"/>
              <a:gd name="connsiteX10512" fmla="*/ 1200655 w 2439037"/>
              <a:gd name="connsiteY10512" fmla="*/ 3041390 h 4271829"/>
              <a:gd name="connsiteX10513" fmla="*/ 1194302 w 2439037"/>
              <a:gd name="connsiteY10513" fmla="*/ 3034675 h 4271829"/>
              <a:gd name="connsiteX10514" fmla="*/ 1149029 w 2439037"/>
              <a:gd name="connsiteY10514" fmla="*/ 3008148 h 4271829"/>
              <a:gd name="connsiteX10515" fmla="*/ 1245194 w 2439037"/>
              <a:gd name="connsiteY10515" fmla="*/ 2965123 h 4271829"/>
              <a:gd name="connsiteX10516" fmla="*/ 1225229 w 2439037"/>
              <a:gd name="connsiteY10516" fmla="*/ 3009348 h 4271829"/>
              <a:gd name="connsiteX10517" fmla="*/ 1261253 w 2439037"/>
              <a:gd name="connsiteY10517" fmla="*/ 3025073 h 4271829"/>
              <a:gd name="connsiteX10518" fmla="*/ 1262005 w 2439037"/>
              <a:gd name="connsiteY10518" fmla="*/ 3025073 h 4271829"/>
              <a:gd name="connsiteX10519" fmla="*/ 1264310 w 2439037"/>
              <a:gd name="connsiteY10519" fmla="*/ 3025073 h 4271829"/>
              <a:gd name="connsiteX10520" fmla="*/ 1267444 w 2439037"/>
              <a:gd name="connsiteY10520" fmla="*/ 3030674 h 4271829"/>
              <a:gd name="connsiteX10521" fmla="*/ 1270311 w 2439037"/>
              <a:gd name="connsiteY10521" fmla="*/ 3043638 h 4271829"/>
              <a:gd name="connsiteX10522" fmla="*/ 1273445 w 2439037"/>
              <a:gd name="connsiteY10522" fmla="*/ 3046486 h 4271829"/>
              <a:gd name="connsiteX10523" fmla="*/ 1276340 w 2439037"/>
              <a:gd name="connsiteY10523" fmla="*/ 3043076 h 4271829"/>
              <a:gd name="connsiteX10524" fmla="*/ 1276312 w 2439037"/>
              <a:gd name="connsiteY10524" fmla="*/ 3042885 h 4271829"/>
              <a:gd name="connsiteX10525" fmla="*/ 1273369 w 2439037"/>
              <a:gd name="connsiteY10525" fmla="*/ 3029122 h 4271829"/>
              <a:gd name="connsiteX10526" fmla="*/ 1266882 w 2439037"/>
              <a:gd name="connsiteY10526" fmla="*/ 3019311 h 4271829"/>
              <a:gd name="connsiteX10527" fmla="*/ 1259957 w 2439037"/>
              <a:gd name="connsiteY10527" fmla="*/ 3018520 h 4271829"/>
              <a:gd name="connsiteX10528" fmla="*/ 1231230 w 2439037"/>
              <a:gd name="connsiteY10528" fmla="*/ 3007852 h 4271829"/>
              <a:gd name="connsiteX10529" fmla="*/ 1231230 w 2439037"/>
              <a:gd name="connsiteY10529" fmla="*/ 3007100 h 4271829"/>
              <a:gd name="connsiteX10530" fmla="*/ 1252575 w 2439037"/>
              <a:gd name="connsiteY10530" fmla="*/ 2967219 h 4271829"/>
              <a:gd name="connsiteX10531" fmla="*/ 1310850 w 2439037"/>
              <a:gd name="connsiteY10531" fmla="*/ 3048686 h 4271829"/>
              <a:gd name="connsiteX10532" fmla="*/ 1309202 w 2439037"/>
              <a:gd name="connsiteY10532" fmla="*/ 3065955 h 4271829"/>
              <a:gd name="connsiteX10533" fmla="*/ 1311202 w 2439037"/>
              <a:gd name="connsiteY10533" fmla="*/ 3070051 h 4271829"/>
              <a:gd name="connsiteX10534" fmla="*/ 1315307 w 2439037"/>
              <a:gd name="connsiteY10534" fmla="*/ 3068050 h 4271829"/>
              <a:gd name="connsiteX10535" fmla="*/ 1315478 w 2439037"/>
              <a:gd name="connsiteY10535" fmla="*/ 3067250 h 4271829"/>
              <a:gd name="connsiteX10536" fmla="*/ 1317431 w 2439037"/>
              <a:gd name="connsiteY10536" fmla="*/ 3048791 h 4271829"/>
              <a:gd name="connsiteX10537" fmla="*/ 1505216 w 2439037"/>
              <a:gd name="connsiteY10537" fmla="*/ 3126763 h 4271829"/>
              <a:gd name="connsiteX10538" fmla="*/ 1505216 w 2439037"/>
              <a:gd name="connsiteY10538" fmla="*/ 3156233 h 4271829"/>
              <a:gd name="connsiteX10539" fmla="*/ 1508446 w 2439037"/>
              <a:gd name="connsiteY10539" fmla="*/ 3159443 h 4271829"/>
              <a:gd name="connsiteX10540" fmla="*/ 1538202 w 2439037"/>
              <a:gd name="connsiteY10540" fmla="*/ 3159443 h 4271829"/>
              <a:gd name="connsiteX10541" fmla="*/ 1541421 w 2439037"/>
              <a:gd name="connsiteY10541" fmla="*/ 3156233 h 4271829"/>
              <a:gd name="connsiteX10542" fmla="*/ 1538202 w 2439037"/>
              <a:gd name="connsiteY10542" fmla="*/ 3152975 h 4271829"/>
              <a:gd name="connsiteX10543" fmla="*/ 1513798 w 2439037"/>
              <a:gd name="connsiteY10543" fmla="*/ 3152975 h 4271829"/>
              <a:gd name="connsiteX10544" fmla="*/ 1545327 w 2439037"/>
              <a:gd name="connsiteY10544" fmla="*/ 3094435 h 4271829"/>
              <a:gd name="connsiteX10545" fmla="*/ 1515551 w 2439037"/>
              <a:gd name="connsiteY10545" fmla="*/ 3063450 h 4271829"/>
              <a:gd name="connsiteX10546" fmla="*/ 1511399 w 2439037"/>
              <a:gd name="connsiteY10546" fmla="*/ 3065507 h 4271829"/>
              <a:gd name="connsiteX10547" fmla="*/ 1513427 w 2439037"/>
              <a:gd name="connsiteY10547" fmla="*/ 3069565 h 4271829"/>
              <a:gd name="connsiteX10548" fmla="*/ 1538697 w 2439037"/>
              <a:gd name="connsiteY10548" fmla="*/ 3121048 h 4271829"/>
              <a:gd name="connsiteX10549" fmla="*/ 1511951 w 2439037"/>
              <a:gd name="connsiteY10549" fmla="*/ 3146774 h 4271829"/>
              <a:gd name="connsiteX10550" fmla="*/ 1511951 w 2439037"/>
              <a:gd name="connsiteY10550" fmla="*/ 3126763 h 4271829"/>
              <a:gd name="connsiteX10551" fmla="*/ 1508722 w 2439037"/>
              <a:gd name="connsiteY10551" fmla="*/ 3123505 h 4271829"/>
              <a:gd name="connsiteX10552" fmla="*/ 1505493 w 2439037"/>
              <a:gd name="connsiteY10552" fmla="*/ 3126763 h 4271829"/>
              <a:gd name="connsiteX10553" fmla="*/ 1446647 w 2439037"/>
              <a:gd name="connsiteY10553" fmla="*/ 3106979 h 4271829"/>
              <a:gd name="connsiteX10554" fmla="*/ 1478318 w 2439037"/>
              <a:gd name="connsiteY10554" fmla="*/ 3154737 h 4271829"/>
              <a:gd name="connsiteX10555" fmla="*/ 1479452 w 2439037"/>
              <a:gd name="connsiteY10555" fmla="*/ 3154737 h 4271829"/>
              <a:gd name="connsiteX10556" fmla="*/ 1482976 w 2439037"/>
              <a:gd name="connsiteY10556" fmla="*/ 3151823 h 4271829"/>
              <a:gd name="connsiteX10557" fmla="*/ 1480452 w 2439037"/>
              <a:gd name="connsiteY10557" fmla="*/ 3148375 h 4271829"/>
              <a:gd name="connsiteX10558" fmla="*/ 1455077 w 2439037"/>
              <a:gd name="connsiteY10558" fmla="*/ 3097073 h 4271829"/>
              <a:gd name="connsiteX10559" fmla="*/ 1481928 w 2439037"/>
              <a:gd name="connsiteY10559" fmla="*/ 3071213 h 4271829"/>
              <a:gd name="connsiteX10560" fmla="*/ 1481928 w 2439037"/>
              <a:gd name="connsiteY10560" fmla="*/ 3091177 h 4271829"/>
              <a:gd name="connsiteX10561" fmla="*/ 1485176 w 2439037"/>
              <a:gd name="connsiteY10561" fmla="*/ 3094435 h 4271829"/>
              <a:gd name="connsiteX10562" fmla="*/ 1488405 w 2439037"/>
              <a:gd name="connsiteY10562" fmla="*/ 3091377 h 4271829"/>
              <a:gd name="connsiteX10563" fmla="*/ 1488405 w 2439037"/>
              <a:gd name="connsiteY10563" fmla="*/ 3091177 h 4271829"/>
              <a:gd name="connsiteX10564" fmla="*/ 1488405 w 2439037"/>
              <a:gd name="connsiteY10564" fmla="*/ 3061697 h 4271829"/>
              <a:gd name="connsiteX10565" fmla="*/ 1485176 w 2439037"/>
              <a:gd name="connsiteY10565" fmla="*/ 3058497 h 4271829"/>
              <a:gd name="connsiteX10566" fmla="*/ 1455048 w 2439037"/>
              <a:gd name="connsiteY10566" fmla="*/ 3058497 h 4271829"/>
              <a:gd name="connsiteX10567" fmla="*/ 1451820 w 2439037"/>
              <a:gd name="connsiteY10567" fmla="*/ 3061697 h 4271829"/>
              <a:gd name="connsiteX10568" fmla="*/ 1455048 w 2439037"/>
              <a:gd name="connsiteY10568" fmla="*/ 3064955 h 4271829"/>
              <a:gd name="connsiteX10569" fmla="*/ 1479518 w 2439037"/>
              <a:gd name="connsiteY10569" fmla="*/ 3064955 h 4271829"/>
              <a:gd name="connsiteX10570" fmla="*/ 1446000 w 2439037"/>
              <a:gd name="connsiteY10570" fmla="*/ 3106788 h 4271829"/>
              <a:gd name="connsiteX10571" fmla="*/ 1381334 w 2439037"/>
              <a:gd name="connsiteY10571" fmla="*/ 3014415 h 4271829"/>
              <a:gd name="connsiteX10572" fmla="*/ 1426426 w 2439037"/>
              <a:gd name="connsiteY10572" fmla="*/ 3040723 h 4271829"/>
              <a:gd name="connsiteX10573" fmla="*/ 1426978 w 2439037"/>
              <a:gd name="connsiteY10573" fmla="*/ 3040723 h 4271829"/>
              <a:gd name="connsiteX10574" fmla="*/ 1429759 w 2439037"/>
              <a:gd name="connsiteY10574" fmla="*/ 3043781 h 4271829"/>
              <a:gd name="connsiteX10575" fmla="*/ 1426426 w 2439037"/>
              <a:gd name="connsiteY10575" fmla="*/ 3055792 h 4271829"/>
              <a:gd name="connsiteX10576" fmla="*/ 1416339 w 2439037"/>
              <a:gd name="connsiteY10576" fmla="*/ 3071508 h 4271829"/>
              <a:gd name="connsiteX10577" fmla="*/ 1406661 w 2439037"/>
              <a:gd name="connsiteY10577" fmla="*/ 3073565 h 4271829"/>
              <a:gd name="connsiteX10578" fmla="*/ 1404899 w 2439037"/>
              <a:gd name="connsiteY10578" fmla="*/ 3074661 h 4271829"/>
              <a:gd name="connsiteX10579" fmla="*/ 1387726 w 2439037"/>
              <a:gd name="connsiteY10579" fmla="*/ 3095730 h 4271829"/>
              <a:gd name="connsiteX10580" fmla="*/ 1381334 w 2439037"/>
              <a:gd name="connsiteY10580" fmla="*/ 3014158 h 4271829"/>
              <a:gd name="connsiteX10581" fmla="*/ 1552784 w 2439037"/>
              <a:gd name="connsiteY10581" fmla="*/ 3048991 h 4271829"/>
              <a:gd name="connsiteX10582" fmla="*/ 1491634 w 2439037"/>
              <a:gd name="connsiteY10582" fmla="*/ 2961866 h 4271829"/>
              <a:gd name="connsiteX10583" fmla="*/ 1486729 w 2439037"/>
              <a:gd name="connsiteY10583" fmla="*/ 2960313 h 4271829"/>
              <a:gd name="connsiteX10584" fmla="*/ 1460125 w 2439037"/>
              <a:gd name="connsiteY10584" fmla="*/ 2956313 h 4271829"/>
              <a:gd name="connsiteX10585" fmla="*/ 1378658 w 2439037"/>
              <a:gd name="connsiteY10585" fmla="*/ 3004995 h 4271829"/>
              <a:gd name="connsiteX10586" fmla="*/ 1375715 w 2439037"/>
              <a:gd name="connsiteY10586" fmla="*/ 3010805 h 4271829"/>
              <a:gd name="connsiteX10587" fmla="*/ 1383563 w 2439037"/>
              <a:gd name="connsiteY10587" fmla="*/ 3101188 h 4271829"/>
              <a:gd name="connsiteX10588" fmla="*/ 1386240 w 2439037"/>
              <a:gd name="connsiteY10588" fmla="*/ 3104836 h 4271829"/>
              <a:gd name="connsiteX10589" fmla="*/ 1386240 w 2439037"/>
              <a:gd name="connsiteY10589" fmla="*/ 3105341 h 4271829"/>
              <a:gd name="connsiteX10590" fmla="*/ 1433255 w 2439037"/>
              <a:gd name="connsiteY10590" fmla="*/ 3137716 h 4271829"/>
              <a:gd name="connsiteX10591" fmla="*/ 1434189 w 2439037"/>
              <a:gd name="connsiteY10591" fmla="*/ 3137716 h 4271829"/>
              <a:gd name="connsiteX10592" fmla="*/ 1437313 w 2439037"/>
              <a:gd name="connsiteY10592" fmla="*/ 3135411 h 4271829"/>
              <a:gd name="connsiteX10593" fmla="*/ 1435112 w 2439037"/>
              <a:gd name="connsiteY10593" fmla="*/ 3131363 h 4271829"/>
              <a:gd name="connsiteX10594" fmla="*/ 1391222 w 2439037"/>
              <a:gd name="connsiteY10594" fmla="*/ 3100978 h 4271829"/>
              <a:gd name="connsiteX10595" fmla="*/ 1408786 w 2439037"/>
              <a:gd name="connsiteY10595" fmla="*/ 3079461 h 4271829"/>
              <a:gd name="connsiteX10596" fmla="*/ 1418025 w 2439037"/>
              <a:gd name="connsiteY10596" fmla="*/ 3077414 h 4271829"/>
              <a:gd name="connsiteX10597" fmla="*/ 1419291 w 2439037"/>
              <a:gd name="connsiteY10597" fmla="*/ 3076766 h 4271829"/>
              <a:gd name="connsiteX10598" fmla="*/ 1431121 w 2439037"/>
              <a:gd name="connsiteY10598" fmla="*/ 3059049 h 4271829"/>
              <a:gd name="connsiteX10599" fmla="*/ 1435008 w 2439037"/>
              <a:gd name="connsiteY10599" fmla="*/ 3041390 h 4271829"/>
              <a:gd name="connsiteX10600" fmla="*/ 1428626 w 2439037"/>
              <a:gd name="connsiteY10600" fmla="*/ 3034675 h 4271829"/>
              <a:gd name="connsiteX10601" fmla="*/ 1383363 w 2439037"/>
              <a:gd name="connsiteY10601" fmla="*/ 3008148 h 4271829"/>
              <a:gd name="connsiteX10602" fmla="*/ 1479623 w 2439037"/>
              <a:gd name="connsiteY10602" fmla="*/ 2965123 h 4271829"/>
              <a:gd name="connsiteX10603" fmla="*/ 1459582 w 2439037"/>
              <a:gd name="connsiteY10603" fmla="*/ 3009348 h 4271829"/>
              <a:gd name="connsiteX10604" fmla="*/ 1495615 w 2439037"/>
              <a:gd name="connsiteY10604" fmla="*/ 3025073 h 4271829"/>
              <a:gd name="connsiteX10605" fmla="*/ 1496434 w 2439037"/>
              <a:gd name="connsiteY10605" fmla="*/ 3025073 h 4271829"/>
              <a:gd name="connsiteX10606" fmla="*/ 1498663 w 2439037"/>
              <a:gd name="connsiteY10606" fmla="*/ 3025073 h 4271829"/>
              <a:gd name="connsiteX10607" fmla="*/ 1501787 w 2439037"/>
              <a:gd name="connsiteY10607" fmla="*/ 3030674 h 4271829"/>
              <a:gd name="connsiteX10608" fmla="*/ 1504645 w 2439037"/>
              <a:gd name="connsiteY10608" fmla="*/ 3043638 h 4271829"/>
              <a:gd name="connsiteX10609" fmla="*/ 1507903 w 2439037"/>
              <a:gd name="connsiteY10609" fmla="*/ 3046486 h 4271829"/>
              <a:gd name="connsiteX10610" fmla="*/ 1510751 w 2439037"/>
              <a:gd name="connsiteY10610" fmla="*/ 3042933 h 4271829"/>
              <a:gd name="connsiteX10611" fmla="*/ 1510751 w 2439037"/>
              <a:gd name="connsiteY10611" fmla="*/ 3042885 h 4271829"/>
              <a:gd name="connsiteX10612" fmla="*/ 1507693 w 2439037"/>
              <a:gd name="connsiteY10612" fmla="*/ 3029122 h 4271829"/>
              <a:gd name="connsiteX10613" fmla="*/ 1501244 w 2439037"/>
              <a:gd name="connsiteY10613" fmla="*/ 3019311 h 4271829"/>
              <a:gd name="connsiteX10614" fmla="*/ 1494415 w 2439037"/>
              <a:gd name="connsiteY10614" fmla="*/ 3018520 h 4271829"/>
              <a:gd name="connsiteX10615" fmla="*/ 1465583 w 2439037"/>
              <a:gd name="connsiteY10615" fmla="*/ 3007852 h 4271829"/>
              <a:gd name="connsiteX10616" fmla="*/ 1465583 w 2439037"/>
              <a:gd name="connsiteY10616" fmla="*/ 3007100 h 4271829"/>
              <a:gd name="connsiteX10617" fmla="*/ 1486928 w 2439037"/>
              <a:gd name="connsiteY10617" fmla="*/ 2967219 h 4271829"/>
              <a:gd name="connsiteX10618" fmla="*/ 1545307 w 2439037"/>
              <a:gd name="connsiteY10618" fmla="*/ 3048686 h 4271829"/>
              <a:gd name="connsiteX10619" fmla="*/ 1543555 w 2439037"/>
              <a:gd name="connsiteY10619" fmla="*/ 3065955 h 4271829"/>
              <a:gd name="connsiteX10620" fmla="*/ 1545984 w 2439037"/>
              <a:gd name="connsiteY10620" fmla="*/ 3069860 h 4271829"/>
              <a:gd name="connsiteX10621" fmla="*/ 1546031 w 2439037"/>
              <a:gd name="connsiteY10621" fmla="*/ 3069860 h 4271829"/>
              <a:gd name="connsiteX10622" fmla="*/ 1549908 w 2439037"/>
              <a:gd name="connsiteY10622" fmla="*/ 3067250 h 4271829"/>
              <a:gd name="connsiteX10623" fmla="*/ 1551746 w 2439037"/>
              <a:gd name="connsiteY10623" fmla="*/ 3048791 h 4271829"/>
              <a:gd name="connsiteX10624" fmla="*/ 1740855 w 2439037"/>
              <a:gd name="connsiteY10624" fmla="*/ 3126763 h 4271829"/>
              <a:gd name="connsiteX10625" fmla="*/ 1740855 w 2439037"/>
              <a:gd name="connsiteY10625" fmla="*/ 3156233 h 4271829"/>
              <a:gd name="connsiteX10626" fmla="*/ 1744075 w 2439037"/>
              <a:gd name="connsiteY10626" fmla="*/ 3159443 h 4271829"/>
              <a:gd name="connsiteX10627" fmla="*/ 1773555 w 2439037"/>
              <a:gd name="connsiteY10627" fmla="*/ 3159443 h 4271829"/>
              <a:gd name="connsiteX10628" fmla="*/ 1776774 w 2439037"/>
              <a:gd name="connsiteY10628" fmla="*/ 3156233 h 4271829"/>
              <a:gd name="connsiteX10629" fmla="*/ 1773555 w 2439037"/>
              <a:gd name="connsiteY10629" fmla="*/ 3152975 h 4271829"/>
              <a:gd name="connsiteX10630" fmla="*/ 1749161 w 2439037"/>
              <a:gd name="connsiteY10630" fmla="*/ 3152975 h 4271829"/>
              <a:gd name="connsiteX10631" fmla="*/ 1780689 w 2439037"/>
              <a:gd name="connsiteY10631" fmla="*/ 3094435 h 4271829"/>
              <a:gd name="connsiteX10632" fmla="*/ 1750914 w 2439037"/>
              <a:gd name="connsiteY10632" fmla="*/ 3063450 h 4271829"/>
              <a:gd name="connsiteX10633" fmla="*/ 1746904 w 2439037"/>
              <a:gd name="connsiteY10633" fmla="*/ 3065355 h 4271829"/>
              <a:gd name="connsiteX10634" fmla="*/ 1746856 w 2439037"/>
              <a:gd name="connsiteY10634" fmla="*/ 3065507 h 4271829"/>
              <a:gd name="connsiteX10635" fmla="*/ 1748704 w 2439037"/>
              <a:gd name="connsiteY10635" fmla="*/ 3069565 h 4271829"/>
              <a:gd name="connsiteX10636" fmla="*/ 1748790 w 2439037"/>
              <a:gd name="connsiteY10636" fmla="*/ 3069565 h 4271829"/>
              <a:gd name="connsiteX10637" fmla="*/ 1774041 w 2439037"/>
              <a:gd name="connsiteY10637" fmla="*/ 3121048 h 4271829"/>
              <a:gd name="connsiteX10638" fmla="*/ 1747304 w 2439037"/>
              <a:gd name="connsiteY10638" fmla="*/ 3146774 h 4271829"/>
              <a:gd name="connsiteX10639" fmla="*/ 1747304 w 2439037"/>
              <a:gd name="connsiteY10639" fmla="*/ 3126763 h 4271829"/>
              <a:gd name="connsiteX10640" fmla="*/ 1744075 w 2439037"/>
              <a:gd name="connsiteY10640" fmla="*/ 3123505 h 4271829"/>
              <a:gd name="connsiteX10641" fmla="*/ 1740855 w 2439037"/>
              <a:gd name="connsiteY10641" fmla="*/ 3126763 h 4271829"/>
              <a:gd name="connsiteX10642" fmla="*/ 1682096 w 2439037"/>
              <a:gd name="connsiteY10642" fmla="*/ 3106979 h 4271829"/>
              <a:gd name="connsiteX10643" fmla="*/ 1713776 w 2439037"/>
              <a:gd name="connsiteY10643" fmla="*/ 3154737 h 4271829"/>
              <a:gd name="connsiteX10644" fmla="*/ 1714805 w 2439037"/>
              <a:gd name="connsiteY10644" fmla="*/ 3154737 h 4271829"/>
              <a:gd name="connsiteX10645" fmla="*/ 1717853 w 2439037"/>
              <a:gd name="connsiteY10645" fmla="*/ 3152528 h 4271829"/>
              <a:gd name="connsiteX10646" fmla="*/ 1715805 w 2439037"/>
              <a:gd name="connsiteY10646" fmla="*/ 3148375 h 4271829"/>
              <a:gd name="connsiteX10647" fmla="*/ 1690430 w 2439037"/>
              <a:gd name="connsiteY10647" fmla="*/ 3097073 h 4271829"/>
              <a:gd name="connsiteX10648" fmla="*/ 1717300 w 2439037"/>
              <a:gd name="connsiteY10648" fmla="*/ 3071213 h 4271829"/>
              <a:gd name="connsiteX10649" fmla="*/ 1717300 w 2439037"/>
              <a:gd name="connsiteY10649" fmla="*/ 3091177 h 4271829"/>
              <a:gd name="connsiteX10650" fmla="*/ 1720529 w 2439037"/>
              <a:gd name="connsiteY10650" fmla="*/ 3094435 h 4271829"/>
              <a:gd name="connsiteX10651" fmla="*/ 1723758 w 2439037"/>
              <a:gd name="connsiteY10651" fmla="*/ 3091377 h 4271829"/>
              <a:gd name="connsiteX10652" fmla="*/ 1723758 w 2439037"/>
              <a:gd name="connsiteY10652" fmla="*/ 3091177 h 4271829"/>
              <a:gd name="connsiteX10653" fmla="*/ 1723758 w 2439037"/>
              <a:gd name="connsiteY10653" fmla="*/ 3061697 h 4271829"/>
              <a:gd name="connsiteX10654" fmla="*/ 1720529 w 2439037"/>
              <a:gd name="connsiteY10654" fmla="*/ 3058497 h 4271829"/>
              <a:gd name="connsiteX10655" fmla="*/ 1691049 w 2439037"/>
              <a:gd name="connsiteY10655" fmla="*/ 3058497 h 4271829"/>
              <a:gd name="connsiteX10656" fmla="*/ 1687830 w 2439037"/>
              <a:gd name="connsiteY10656" fmla="*/ 3061697 h 4271829"/>
              <a:gd name="connsiteX10657" fmla="*/ 1691049 w 2439037"/>
              <a:gd name="connsiteY10657" fmla="*/ 3064955 h 4271829"/>
              <a:gd name="connsiteX10658" fmla="*/ 1715528 w 2439037"/>
              <a:gd name="connsiteY10658" fmla="*/ 3064955 h 4271829"/>
              <a:gd name="connsiteX10659" fmla="*/ 1682096 w 2439037"/>
              <a:gd name="connsiteY10659" fmla="*/ 3106788 h 4271829"/>
              <a:gd name="connsiteX10660" fmla="*/ 1617450 w 2439037"/>
              <a:gd name="connsiteY10660" fmla="*/ 3014415 h 4271829"/>
              <a:gd name="connsiteX10661" fmla="*/ 1662503 w 2439037"/>
              <a:gd name="connsiteY10661" fmla="*/ 3040723 h 4271829"/>
              <a:gd name="connsiteX10662" fmla="*/ 1663084 w 2439037"/>
              <a:gd name="connsiteY10662" fmla="*/ 3040723 h 4271829"/>
              <a:gd name="connsiteX10663" fmla="*/ 1665837 w 2439037"/>
              <a:gd name="connsiteY10663" fmla="*/ 3043781 h 4271829"/>
              <a:gd name="connsiteX10664" fmla="*/ 1662608 w 2439037"/>
              <a:gd name="connsiteY10664" fmla="*/ 3055792 h 4271829"/>
              <a:gd name="connsiteX10665" fmla="*/ 1652445 w 2439037"/>
              <a:gd name="connsiteY10665" fmla="*/ 3071508 h 4271829"/>
              <a:gd name="connsiteX10666" fmla="*/ 1643215 w 2439037"/>
              <a:gd name="connsiteY10666" fmla="*/ 3073565 h 4271829"/>
              <a:gd name="connsiteX10667" fmla="*/ 1641367 w 2439037"/>
              <a:gd name="connsiteY10667" fmla="*/ 3074661 h 4271829"/>
              <a:gd name="connsiteX10668" fmla="*/ 1624174 w 2439037"/>
              <a:gd name="connsiteY10668" fmla="*/ 3095730 h 4271829"/>
              <a:gd name="connsiteX10669" fmla="*/ 1617821 w 2439037"/>
              <a:gd name="connsiteY10669" fmla="*/ 3014158 h 4271829"/>
              <a:gd name="connsiteX10670" fmla="*/ 1789243 w 2439037"/>
              <a:gd name="connsiteY10670" fmla="*/ 3048991 h 4271829"/>
              <a:gd name="connsiteX10671" fmla="*/ 1728111 w 2439037"/>
              <a:gd name="connsiteY10671" fmla="*/ 2961866 h 4271829"/>
              <a:gd name="connsiteX10672" fmla="*/ 1722939 w 2439037"/>
              <a:gd name="connsiteY10672" fmla="*/ 2961418 h 4271829"/>
              <a:gd name="connsiteX10673" fmla="*/ 1696335 w 2439037"/>
              <a:gd name="connsiteY10673" fmla="*/ 2957408 h 4271829"/>
              <a:gd name="connsiteX10674" fmla="*/ 1614859 w 2439037"/>
              <a:gd name="connsiteY10674" fmla="*/ 3006109 h 4271829"/>
              <a:gd name="connsiteX10675" fmla="*/ 1611887 w 2439037"/>
              <a:gd name="connsiteY10675" fmla="*/ 3011910 h 4271829"/>
              <a:gd name="connsiteX10676" fmla="*/ 1603677 w 2439037"/>
              <a:gd name="connsiteY10676" fmla="*/ 3050096 h 4271829"/>
              <a:gd name="connsiteX10677" fmla="*/ 1619841 w 2439037"/>
              <a:gd name="connsiteY10677" fmla="*/ 3102283 h 4271829"/>
              <a:gd name="connsiteX10678" fmla="*/ 1622412 w 2439037"/>
              <a:gd name="connsiteY10678" fmla="*/ 3105989 h 4271829"/>
              <a:gd name="connsiteX10679" fmla="*/ 1622412 w 2439037"/>
              <a:gd name="connsiteY10679" fmla="*/ 3106445 h 4271829"/>
              <a:gd name="connsiteX10680" fmla="*/ 1669437 w 2439037"/>
              <a:gd name="connsiteY10680" fmla="*/ 3138869 h 4271829"/>
              <a:gd name="connsiteX10681" fmla="*/ 1670361 w 2439037"/>
              <a:gd name="connsiteY10681" fmla="*/ 3138869 h 4271829"/>
              <a:gd name="connsiteX10682" fmla="*/ 1673514 w 2439037"/>
              <a:gd name="connsiteY10682" fmla="*/ 3136516 h 4271829"/>
              <a:gd name="connsiteX10683" fmla="*/ 1671285 w 2439037"/>
              <a:gd name="connsiteY10683" fmla="*/ 3132458 h 4271829"/>
              <a:gd name="connsiteX10684" fmla="*/ 1627422 w 2439037"/>
              <a:gd name="connsiteY10684" fmla="*/ 3102083 h 4271829"/>
              <a:gd name="connsiteX10685" fmla="*/ 1644968 w 2439037"/>
              <a:gd name="connsiteY10685" fmla="*/ 3080566 h 4271829"/>
              <a:gd name="connsiteX10686" fmla="*/ 1654673 w 2439037"/>
              <a:gd name="connsiteY10686" fmla="*/ 3078518 h 4271829"/>
              <a:gd name="connsiteX10687" fmla="*/ 1655950 w 2439037"/>
              <a:gd name="connsiteY10687" fmla="*/ 3077870 h 4271829"/>
              <a:gd name="connsiteX10688" fmla="*/ 1667790 w 2439037"/>
              <a:gd name="connsiteY10688" fmla="*/ 3060145 h 4271829"/>
              <a:gd name="connsiteX10689" fmla="*/ 1671666 w 2439037"/>
              <a:gd name="connsiteY10689" fmla="*/ 3042485 h 4271829"/>
              <a:gd name="connsiteX10690" fmla="*/ 1665275 w 2439037"/>
              <a:gd name="connsiteY10690" fmla="*/ 3035780 h 4271829"/>
              <a:gd name="connsiteX10691" fmla="*/ 1620012 w 2439037"/>
              <a:gd name="connsiteY10691" fmla="*/ 3009253 h 4271829"/>
              <a:gd name="connsiteX10692" fmla="*/ 1716281 w 2439037"/>
              <a:gd name="connsiteY10692" fmla="*/ 2966219 h 4271829"/>
              <a:gd name="connsiteX10693" fmla="*/ 1696335 w 2439037"/>
              <a:gd name="connsiteY10693" fmla="*/ 3010453 h 4271829"/>
              <a:gd name="connsiteX10694" fmla="*/ 1732264 w 2439037"/>
              <a:gd name="connsiteY10694" fmla="*/ 3026169 h 4271829"/>
              <a:gd name="connsiteX10695" fmla="*/ 1733093 w 2439037"/>
              <a:gd name="connsiteY10695" fmla="*/ 3026169 h 4271829"/>
              <a:gd name="connsiteX10696" fmla="*/ 1735293 w 2439037"/>
              <a:gd name="connsiteY10696" fmla="*/ 3026169 h 4271829"/>
              <a:gd name="connsiteX10697" fmla="*/ 1738446 w 2439037"/>
              <a:gd name="connsiteY10697" fmla="*/ 3031779 h 4271829"/>
              <a:gd name="connsiteX10698" fmla="*/ 1741303 w 2439037"/>
              <a:gd name="connsiteY10698" fmla="*/ 3044743 h 4271829"/>
              <a:gd name="connsiteX10699" fmla="*/ 1744551 w 2439037"/>
              <a:gd name="connsiteY10699" fmla="*/ 3047591 h 4271829"/>
              <a:gd name="connsiteX10700" fmla="*/ 1747399 w 2439037"/>
              <a:gd name="connsiteY10700" fmla="*/ 3044038 h 4271829"/>
              <a:gd name="connsiteX10701" fmla="*/ 1747399 w 2439037"/>
              <a:gd name="connsiteY10701" fmla="*/ 3043981 h 4271829"/>
              <a:gd name="connsiteX10702" fmla="*/ 1744351 w 2439037"/>
              <a:gd name="connsiteY10702" fmla="*/ 3030227 h 4271829"/>
              <a:gd name="connsiteX10703" fmla="*/ 1737893 w 2439037"/>
              <a:gd name="connsiteY10703" fmla="*/ 3020416 h 4271829"/>
              <a:gd name="connsiteX10704" fmla="*/ 1731073 w 2439037"/>
              <a:gd name="connsiteY10704" fmla="*/ 3019616 h 4271829"/>
              <a:gd name="connsiteX10705" fmla="*/ 1702242 w 2439037"/>
              <a:gd name="connsiteY10705" fmla="*/ 3008948 h 4271829"/>
              <a:gd name="connsiteX10706" fmla="*/ 1702242 w 2439037"/>
              <a:gd name="connsiteY10706" fmla="*/ 3008252 h 4271829"/>
              <a:gd name="connsiteX10707" fmla="*/ 1723587 w 2439037"/>
              <a:gd name="connsiteY10707" fmla="*/ 2968324 h 4271829"/>
              <a:gd name="connsiteX10708" fmla="*/ 1781947 w 2439037"/>
              <a:gd name="connsiteY10708" fmla="*/ 3049791 h 4271829"/>
              <a:gd name="connsiteX10709" fmla="*/ 1780204 w 2439037"/>
              <a:gd name="connsiteY10709" fmla="*/ 3067060 h 4271829"/>
              <a:gd name="connsiteX10710" fmla="*/ 1782632 w 2439037"/>
              <a:gd name="connsiteY10710" fmla="*/ 3070956 h 4271829"/>
              <a:gd name="connsiteX10711" fmla="*/ 1782690 w 2439037"/>
              <a:gd name="connsiteY10711" fmla="*/ 3070956 h 4271829"/>
              <a:gd name="connsiteX10712" fmla="*/ 1786566 w 2439037"/>
              <a:gd name="connsiteY10712" fmla="*/ 3068355 h 4271829"/>
              <a:gd name="connsiteX10713" fmla="*/ 1788414 w 2439037"/>
              <a:gd name="connsiteY10713" fmla="*/ 3049896 h 4271829"/>
              <a:gd name="connsiteX10714" fmla="*/ 1976580 w 2439037"/>
              <a:gd name="connsiteY10714" fmla="*/ 3126763 h 4271829"/>
              <a:gd name="connsiteX10715" fmla="*/ 1976580 w 2439037"/>
              <a:gd name="connsiteY10715" fmla="*/ 3156233 h 4271829"/>
              <a:gd name="connsiteX10716" fmla="*/ 1979809 w 2439037"/>
              <a:gd name="connsiteY10716" fmla="*/ 3159443 h 4271829"/>
              <a:gd name="connsiteX10717" fmla="*/ 2009280 w 2439037"/>
              <a:gd name="connsiteY10717" fmla="*/ 3159443 h 4271829"/>
              <a:gd name="connsiteX10718" fmla="*/ 2012509 w 2439037"/>
              <a:gd name="connsiteY10718" fmla="*/ 3156233 h 4271829"/>
              <a:gd name="connsiteX10719" fmla="*/ 2009280 w 2439037"/>
              <a:gd name="connsiteY10719" fmla="*/ 3152975 h 4271829"/>
              <a:gd name="connsiteX10720" fmla="*/ 1984781 w 2439037"/>
              <a:gd name="connsiteY10720" fmla="*/ 3152975 h 4271829"/>
              <a:gd name="connsiteX10721" fmla="*/ 2016337 w 2439037"/>
              <a:gd name="connsiteY10721" fmla="*/ 3094435 h 4271829"/>
              <a:gd name="connsiteX10722" fmla="*/ 1986563 w 2439037"/>
              <a:gd name="connsiteY10722" fmla="*/ 3063450 h 4271829"/>
              <a:gd name="connsiteX10723" fmla="*/ 1982533 w 2439037"/>
              <a:gd name="connsiteY10723" fmla="*/ 3065355 h 4271829"/>
              <a:gd name="connsiteX10724" fmla="*/ 1982486 w 2439037"/>
              <a:gd name="connsiteY10724" fmla="*/ 3065507 h 4271829"/>
              <a:gd name="connsiteX10725" fmla="*/ 1984381 w 2439037"/>
              <a:gd name="connsiteY10725" fmla="*/ 3069508 h 4271829"/>
              <a:gd name="connsiteX10726" fmla="*/ 1984514 w 2439037"/>
              <a:gd name="connsiteY10726" fmla="*/ 3069565 h 4271829"/>
              <a:gd name="connsiteX10727" fmla="*/ 2009784 w 2439037"/>
              <a:gd name="connsiteY10727" fmla="*/ 3121048 h 4271829"/>
              <a:gd name="connsiteX10728" fmla="*/ 1983028 w 2439037"/>
              <a:gd name="connsiteY10728" fmla="*/ 3146774 h 4271829"/>
              <a:gd name="connsiteX10729" fmla="*/ 1983028 w 2439037"/>
              <a:gd name="connsiteY10729" fmla="*/ 3126763 h 4271829"/>
              <a:gd name="connsiteX10730" fmla="*/ 1979809 w 2439037"/>
              <a:gd name="connsiteY10730" fmla="*/ 3123505 h 4271829"/>
              <a:gd name="connsiteX10731" fmla="*/ 1976580 w 2439037"/>
              <a:gd name="connsiteY10731" fmla="*/ 3126763 h 4271829"/>
              <a:gd name="connsiteX10732" fmla="*/ 1917725 w 2439037"/>
              <a:gd name="connsiteY10732" fmla="*/ 3106979 h 4271829"/>
              <a:gd name="connsiteX10733" fmla="*/ 1949434 w 2439037"/>
              <a:gd name="connsiteY10733" fmla="*/ 3154737 h 4271829"/>
              <a:gd name="connsiteX10734" fmla="*/ 1950434 w 2439037"/>
              <a:gd name="connsiteY10734" fmla="*/ 3154737 h 4271829"/>
              <a:gd name="connsiteX10735" fmla="*/ 1953482 w 2439037"/>
              <a:gd name="connsiteY10735" fmla="*/ 3152528 h 4271829"/>
              <a:gd name="connsiteX10736" fmla="*/ 1951530 w 2439037"/>
              <a:gd name="connsiteY10736" fmla="*/ 3148375 h 4271829"/>
              <a:gd name="connsiteX10737" fmla="*/ 1951453 w 2439037"/>
              <a:gd name="connsiteY10737" fmla="*/ 3148375 h 4271829"/>
              <a:gd name="connsiteX10738" fmla="*/ 1926384 w 2439037"/>
              <a:gd name="connsiteY10738" fmla="*/ 3096778 h 4271829"/>
              <a:gd name="connsiteX10739" fmla="*/ 1952930 w 2439037"/>
              <a:gd name="connsiteY10739" fmla="*/ 3071213 h 4271829"/>
              <a:gd name="connsiteX10740" fmla="*/ 1952930 w 2439037"/>
              <a:gd name="connsiteY10740" fmla="*/ 3091177 h 4271829"/>
              <a:gd name="connsiteX10741" fmla="*/ 1956149 w 2439037"/>
              <a:gd name="connsiteY10741" fmla="*/ 3094435 h 4271829"/>
              <a:gd name="connsiteX10742" fmla="*/ 1959387 w 2439037"/>
              <a:gd name="connsiteY10742" fmla="*/ 3091377 h 4271829"/>
              <a:gd name="connsiteX10743" fmla="*/ 1959387 w 2439037"/>
              <a:gd name="connsiteY10743" fmla="*/ 3091177 h 4271829"/>
              <a:gd name="connsiteX10744" fmla="*/ 1959387 w 2439037"/>
              <a:gd name="connsiteY10744" fmla="*/ 3061697 h 4271829"/>
              <a:gd name="connsiteX10745" fmla="*/ 1956149 w 2439037"/>
              <a:gd name="connsiteY10745" fmla="*/ 3058497 h 4271829"/>
              <a:gd name="connsiteX10746" fmla="*/ 1926784 w 2439037"/>
              <a:gd name="connsiteY10746" fmla="*/ 3058497 h 4271829"/>
              <a:gd name="connsiteX10747" fmla="*/ 1923450 w 2439037"/>
              <a:gd name="connsiteY10747" fmla="*/ 3061697 h 4271829"/>
              <a:gd name="connsiteX10748" fmla="*/ 1926688 w 2439037"/>
              <a:gd name="connsiteY10748" fmla="*/ 3064955 h 4271829"/>
              <a:gd name="connsiteX10749" fmla="*/ 1926784 w 2439037"/>
              <a:gd name="connsiteY10749" fmla="*/ 3064955 h 4271829"/>
              <a:gd name="connsiteX10750" fmla="*/ 1951187 w 2439037"/>
              <a:gd name="connsiteY10750" fmla="*/ 3064955 h 4271829"/>
              <a:gd name="connsiteX10751" fmla="*/ 1917725 w 2439037"/>
              <a:gd name="connsiteY10751" fmla="*/ 3106788 h 4271829"/>
              <a:gd name="connsiteX10752" fmla="*/ 1853070 w 2439037"/>
              <a:gd name="connsiteY10752" fmla="*/ 3014415 h 4271829"/>
              <a:gd name="connsiteX10753" fmla="*/ 1898056 w 2439037"/>
              <a:gd name="connsiteY10753" fmla="*/ 3040723 h 4271829"/>
              <a:gd name="connsiteX10754" fmla="*/ 1898609 w 2439037"/>
              <a:gd name="connsiteY10754" fmla="*/ 3040723 h 4271829"/>
              <a:gd name="connsiteX10755" fmla="*/ 1901485 w 2439037"/>
              <a:gd name="connsiteY10755" fmla="*/ 3043781 h 4271829"/>
              <a:gd name="connsiteX10756" fmla="*/ 1898161 w 2439037"/>
              <a:gd name="connsiteY10756" fmla="*/ 3055792 h 4271829"/>
              <a:gd name="connsiteX10757" fmla="*/ 1888007 w 2439037"/>
              <a:gd name="connsiteY10757" fmla="*/ 3071508 h 4271829"/>
              <a:gd name="connsiteX10758" fmla="*/ 1878739 w 2439037"/>
              <a:gd name="connsiteY10758" fmla="*/ 3073565 h 4271829"/>
              <a:gd name="connsiteX10759" fmla="*/ 1876910 w 2439037"/>
              <a:gd name="connsiteY10759" fmla="*/ 3074661 h 4271829"/>
              <a:gd name="connsiteX10760" fmla="*/ 1859728 w 2439037"/>
              <a:gd name="connsiteY10760" fmla="*/ 3095730 h 4271829"/>
              <a:gd name="connsiteX10761" fmla="*/ 1845964 w 2439037"/>
              <a:gd name="connsiteY10761" fmla="*/ 3048981 h 4271829"/>
              <a:gd name="connsiteX10762" fmla="*/ 1853441 w 2439037"/>
              <a:gd name="connsiteY10762" fmla="*/ 3014158 h 4271829"/>
              <a:gd name="connsiteX10763" fmla="*/ 2024796 w 2439037"/>
              <a:gd name="connsiteY10763" fmla="*/ 3048991 h 4271829"/>
              <a:gd name="connsiteX10764" fmla="*/ 1963741 w 2439037"/>
              <a:gd name="connsiteY10764" fmla="*/ 2961866 h 4271829"/>
              <a:gd name="connsiteX10765" fmla="*/ 1958740 w 2439037"/>
              <a:gd name="connsiteY10765" fmla="*/ 2960313 h 4271829"/>
              <a:gd name="connsiteX10766" fmla="*/ 1932137 w 2439037"/>
              <a:gd name="connsiteY10766" fmla="*/ 2956313 h 4271829"/>
              <a:gd name="connsiteX10767" fmla="*/ 1850669 w 2439037"/>
              <a:gd name="connsiteY10767" fmla="*/ 3004995 h 4271829"/>
              <a:gd name="connsiteX10768" fmla="*/ 1847822 w 2439037"/>
              <a:gd name="connsiteY10768" fmla="*/ 3010805 h 4271829"/>
              <a:gd name="connsiteX10769" fmla="*/ 1839516 w 2439037"/>
              <a:gd name="connsiteY10769" fmla="*/ 3048991 h 4271829"/>
              <a:gd name="connsiteX10770" fmla="*/ 1855670 w 2439037"/>
              <a:gd name="connsiteY10770" fmla="*/ 3101188 h 4271829"/>
              <a:gd name="connsiteX10771" fmla="*/ 1858251 w 2439037"/>
              <a:gd name="connsiteY10771" fmla="*/ 3104836 h 4271829"/>
              <a:gd name="connsiteX10772" fmla="*/ 1858251 w 2439037"/>
              <a:gd name="connsiteY10772" fmla="*/ 3105341 h 4271829"/>
              <a:gd name="connsiteX10773" fmla="*/ 1905266 w 2439037"/>
              <a:gd name="connsiteY10773" fmla="*/ 3137716 h 4271829"/>
              <a:gd name="connsiteX10774" fmla="*/ 1906191 w 2439037"/>
              <a:gd name="connsiteY10774" fmla="*/ 3137716 h 4271829"/>
              <a:gd name="connsiteX10775" fmla="*/ 1909324 w 2439037"/>
              <a:gd name="connsiteY10775" fmla="*/ 3135411 h 4271829"/>
              <a:gd name="connsiteX10776" fmla="*/ 1907114 w 2439037"/>
              <a:gd name="connsiteY10776" fmla="*/ 3131363 h 4271829"/>
              <a:gd name="connsiteX10777" fmla="*/ 1863233 w 2439037"/>
              <a:gd name="connsiteY10777" fmla="*/ 3100978 h 4271829"/>
              <a:gd name="connsiteX10778" fmla="*/ 1880873 w 2439037"/>
              <a:gd name="connsiteY10778" fmla="*/ 3079461 h 4271829"/>
              <a:gd name="connsiteX10779" fmla="*/ 1890131 w 2439037"/>
              <a:gd name="connsiteY10779" fmla="*/ 3077414 h 4271829"/>
              <a:gd name="connsiteX10780" fmla="*/ 1891408 w 2439037"/>
              <a:gd name="connsiteY10780" fmla="*/ 3076766 h 4271829"/>
              <a:gd name="connsiteX10781" fmla="*/ 1903238 w 2439037"/>
              <a:gd name="connsiteY10781" fmla="*/ 3059049 h 4271829"/>
              <a:gd name="connsiteX10782" fmla="*/ 1907114 w 2439037"/>
              <a:gd name="connsiteY10782" fmla="*/ 3041390 h 4271829"/>
              <a:gd name="connsiteX10783" fmla="*/ 1900742 w 2439037"/>
              <a:gd name="connsiteY10783" fmla="*/ 3034675 h 4271829"/>
              <a:gd name="connsiteX10784" fmla="*/ 1855470 w 2439037"/>
              <a:gd name="connsiteY10784" fmla="*/ 3008148 h 4271829"/>
              <a:gd name="connsiteX10785" fmla="*/ 1951730 w 2439037"/>
              <a:gd name="connsiteY10785" fmla="*/ 2965123 h 4271829"/>
              <a:gd name="connsiteX10786" fmla="*/ 1931784 w 2439037"/>
              <a:gd name="connsiteY10786" fmla="*/ 3009348 h 4271829"/>
              <a:gd name="connsiteX10787" fmla="*/ 1967798 w 2439037"/>
              <a:gd name="connsiteY10787" fmla="*/ 3025073 h 4271829"/>
              <a:gd name="connsiteX10788" fmla="*/ 1968541 w 2439037"/>
              <a:gd name="connsiteY10788" fmla="*/ 3025073 h 4271829"/>
              <a:gd name="connsiteX10789" fmla="*/ 1970751 w 2439037"/>
              <a:gd name="connsiteY10789" fmla="*/ 3025073 h 4271829"/>
              <a:gd name="connsiteX10790" fmla="*/ 1973904 w 2439037"/>
              <a:gd name="connsiteY10790" fmla="*/ 3030674 h 4271829"/>
              <a:gd name="connsiteX10791" fmla="*/ 1976751 w 2439037"/>
              <a:gd name="connsiteY10791" fmla="*/ 3043638 h 4271829"/>
              <a:gd name="connsiteX10792" fmla="*/ 1979981 w 2439037"/>
              <a:gd name="connsiteY10792" fmla="*/ 3046486 h 4271829"/>
              <a:gd name="connsiteX10793" fmla="*/ 1982858 w 2439037"/>
              <a:gd name="connsiteY10793" fmla="*/ 3042933 h 4271829"/>
              <a:gd name="connsiteX10794" fmla="*/ 1982858 w 2439037"/>
              <a:gd name="connsiteY10794" fmla="*/ 3042885 h 4271829"/>
              <a:gd name="connsiteX10795" fmla="*/ 1979905 w 2439037"/>
              <a:gd name="connsiteY10795" fmla="*/ 3029122 h 4271829"/>
              <a:gd name="connsiteX10796" fmla="*/ 1973351 w 2439037"/>
              <a:gd name="connsiteY10796" fmla="*/ 3019311 h 4271829"/>
              <a:gd name="connsiteX10797" fmla="*/ 1966522 w 2439037"/>
              <a:gd name="connsiteY10797" fmla="*/ 3018520 h 4271829"/>
              <a:gd name="connsiteX10798" fmla="*/ 1937699 w 2439037"/>
              <a:gd name="connsiteY10798" fmla="*/ 3007852 h 4271829"/>
              <a:gd name="connsiteX10799" fmla="*/ 1937699 w 2439037"/>
              <a:gd name="connsiteY10799" fmla="*/ 3007100 h 4271829"/>
              <a:gd name="connsiteX10800" fmla="*/ 1959016 w 2439037"/>
              <a:gd name="connsiteY10800" fmla="*/ 2967219 h 4271829"/>
              <a:gd name="connsiteX10801" fmla="*/ 2017414 w 2439037"/>
              <a:gd name="connsiteY10801" fmla="*/ 3048686 h 4271829"/>
              <a:gd name="connsiteX10802" fmla="*/ 2015661 w 2439037"/>
              <a:gd name="connsiteY10802" fmla="*/ 3065955 h 4271829"/>
              <a:gd name="connsiteX10803" fmla="*/ 2018243 w 2439037"/>
              <a:gd name="connsiteY10803" fmla="*/ 3069860 h 4271829"/>
              <a:gd name="connsiteX10804" fmla="*/ 2022014 w 2439037"/>
              <a:gd name="connsiteY10804" fmla="*/ 3067298 h 4271829"/>
              <a:gd name="connsiteX10805" fmla="*/ 2022014 w 2439037"/>
              <a:gd name="connsiteY10805" fmla="*/ 3067250 h 4271829"/>
              <a:gd name="connsiteX10806" fmla="*/ 2023872 w 2439037"/>
              <a:gd name="connsiteY10806" fmla="*/ 3048791 h 4271829"/>
              <a:gd name="connsiteX10807" fmla="*/ 2212486 w 2439037"/>
              <a:gd name="connsiteY10807" fmla="*/ 3126763 h 4271829"/>
              <a:gd name="connsiteX10808" fmla="*/ 2212486 w 2439037"/>
              <a:gd name="connsiteY10808" fmla="*/ 3156233 h 4271829"/>
              <a:gd name="connsiteX10809" fmla="*/ 2215734 w 2439037"/>
              <a:gd name="connsiteY10809" fmla="*/ 3159443 h 4271829"/>
              <a:gd name="connsiteX10810" fmla="*/ 2245185 w 2439037"/>
              <a:gd name="connsiteY10810" fmla="*/ 3159443 h 4271829"/>
              <a:gd name="connsiteX10811" fmla="*/ 2248414 w 2439037"/>
              <a:gd name="connsiteY10811" fmla="*/ 3156233 h 4271829"/>
              <a:gd name="connsiteX10812" fmla="*/ 2245185 w 2439037"/>
              <a:gd name="connsiteY10812" fmla="*/ 3152975 h 4271829"/>
              <a:gd name="connsiteX10813" fmla="*/ 2220716 w 2439037"/>
              <a:gd name="connsiteY10813" fmla="*/ 3152975 h 4271829"/>
              <a:gd name="connsiteX10814" fmla="*/ 2252243 w 2439037"/>
              <a:gd name="connsiteY10814" fmla="*/ 3094435 h 4271829"/>
              <a:gd name="connsiteX10815" fmla="*/ 2222459 w 2439037"/>
              <a:gd name="connsiteY10815" fmla="*/ 3063450 h 4271829"/>
              <a:gd name="connsiteX10816" fmla="*/ 2218182 w 2439037"/>
              <a:gd name="connsiteY10816" fmla="*/ 3065059 h 4271829"/>
              <a:gd name="connsiteX10817" fmla="*/ 2219763 w 2439037"/>
              <a:gd name="connsiteY10817" fmla="*/ 3069365 h 4271829"/>
              <a:gd name="connsiteX10818" fmla="*/ 2220449 w 2439037"/>
              <a:gd name="connsiteY10818" fmla="*/ 3069565 h 4271829"/>
              <a:gd name="connsiteX10819" fmla="*/ 2245709 w 2439037"/>
              <a:gd name="connsiteY10819" fmla="*/ 3121048 h 4271829"/>
              <a:gd name="connsiteX10820" fmla="*/ 2218954 w 2439037"/>
              <a:gd name="connsiteY10820" fmla="*/ 3146774 h 4271829"/>
              <a:gd name="connsiteX10821" fmla="*/ 2218954 w 2439037"/>
              <a:gd name="connsiteY10821" fmla="*/ 3126763 h 4271829"/>
              <a:gd name="connsiteX10822" fmla="*/ 2215734 w 2439037"/>
              <a:gd name="connsiteY10822" fmla="*/ 3123505 h 4271829"/>
              <a:gd name="connsiteX10823" fmla="*/ 2212486 w 2439037"/>
              <a:gd name="connsiteY10823" fmla="*/ 3126763 h 4271829"/>
              <a:gd name="connsiteX10824" fmla="*/ 2153650 w 2439037"/>
              <a:gd name="connsiteY10824" fmla="*/ 3106979 h 4271829"/>
              <a:gd name="connsiteX10825" fmla="*/ 2185330 w 2439037"/>
              <a:gd name="connsiteY10825" fmla="*/ 3154737 h 4271829"/>
              <a:gd name="connsiteX10826" fmla="*/ 2186359 w 2439037"/>
              <a:gd name="connsiteY10826" fmla="*/ 3154737 h 4271829"/>
              <a:gd name="connsiteX10827" fmla="*/ 2189473 w 2439037"/>
              <a:gd name="connsiteY10827" fmla="*/ 3151232 h 4271829"/>
              <a:gd name="connsiteX10828" fmla="*/ 2187464 w 2439037"/>
              <a:gd name="connsiteY10828" fmla="*/ 3148375 h 4271829"/>
              <a:gd name="connsiteX10829" fmla="*/ 2162070 w 2439037"/>
              <a:gd name="connsiteY10829" fmla="*/ 3097073 h 4271829"/>
              <a:gd name="connsiteX10830" fmla="*/ 2188930 w 2439037"/>
              <a:gd name="connsiteY10830" fmla="*/ 3071213 h 4271829"/>
              <a:gd name="connsiteX10831" fmla="*/ 2188930 w 2439037"/>
              <a:gd name="connsiteY10831" fmla="*/ 3091177 h 4271829"/>
              <a:gd name="connsiteX10832" fmla="*/ 2191988 w 2439037"/>
              <a:gd name="connsiteY10832" fmla="*/ 3094435 h 4271829"/>
              <a:gd name="connsiteX10833" fmla="*/ 2192160 w 2439037"/>
              <a:gd name="connsiteY10833" fmla="*/ 3094435 h 4271829"/>
              <a:gd name="connsiteX10834" fmla="*/ 2195398 w 2439037"/>
              <a:gd name="connsiteY10834" fmla="*/ 3091177 h 4271829"/>
              <a:gd name="connsiteX10835" fmla="*/ 2195398 w 2439037"/>
              <a:gd name="connsiteY10835" fmla="*/ 3061697 h 4271829"/>
              <a:gd name="connsiteX10836" fmla="*/ 2192160 w 2439037"/>
              <a:gd name="connsiteY10836" fmla="*/ 3058497 h 4271829"/>
              <a:gd name="connsiteX10837" fmla="*/ 2162689 w 2439037"/>
              <a:gd name="connsiteY10837" fmla="*/ 3058497 h 4271829"/>
              <a:gd name="connsiteX10838" fmla="*/ 2159460 w 2439037"/>
              <a:gd name="connsiteY10838" fmla="*/ 3061697 h 4271829"/>
              <a:gd name="connsiteX10839" fmla="*/ 2162518 w 2439037"/>
              <a:gd name="connsiteY10839" fmla="*/ 3064955 h 4271829"/>
              <a:gd name="connsiteX10840" fmla="*/ 2162689 w 2439037"/>
              <a:gd name="connsiteY10840" fmla="*/ 3064955 h 4271829"/>
              <a:gd name="connsiteX10841" fmla="*/ 2187092 w 2439037"/>
              <a:gd name="connsiteY10841" fmla="*/ 3064955 h 4271829"/>
              <a:gd name="connsiteX10842" fmla="*/ 2153650 w 2439037"/>
              <a:gd name="connsiteY10842" fmla="*/ 3106788 h 4271829"/>
              <a:gd name="connsiteX10843" fmla="*/ 2089004 w 2439037"/>
              <a:gd name="connsiteY10843" fmla="*/ 3014415 h 4271829"/>
              <a:gd name="connsiteX10844" fmla="*/ 2133962 w 2439037"/>
              <a:gd name="connsiteY10844" fmla="*/ 3040723 h 4271829"/>
              <a:gd name="connsiteX10845" fmla="*/ 2134543 w 2439037"/>
              <a:gd name="connsiteY10845" fmla="*/ 3040723 h 4271829"/>
              <a:gd name="connsiteX10846" fmla="*/ 2137391 w 2439037"/>
              <a:gd name="connsiteY10846" fmla="*/ 3043781 h 4271829"/>
              <a:gd name="connsiteX10847" fmla="*/ 2134057 w 2439037"/>
              <a:gd name="connsiteY10847" fmla="*/ 3055792 h 4271829"/>
              <a:gd name="connsiteX10848" fmla="*/ 2124008 w 2439037"/>
              <a:gd name="connsiteY10848" fmla="*/ 3071508 h 4271829"/>
              <a:gd name="connsiteX10849" fmla="*/ 2114293 w 2439037"/>
              <a:gd name="connsiteY10849" fmla="*/ 3073565 h 4271829"/>
              <a:gd name="connsiteX10850" fmla="*/ 2112454 w 2439037"/>
              <a:gd name="connsiteY10850" fmla="*/ 3074661 h 4271829"/>
              <a:gd name="connsiteX10851" fmla="*/ 2095366 w 2439037"/>
              <a:gd name="connsiteY10851" fmla="*/ 3095730 h 4271829"/>
              <a:gd name="connsiteX10852" fmla="*/ 2089004 w 2439037"/>
              <a:gd name="connsiteY10852" fmla="*/ 3014158 h 4271829"/>
              <a:gd name="connsiteX10853" fmla="*/ 2260349 w 2439037"/>
              <a:gd name="connsiteY10853" fmla="*/ 3048991 h 4271829"/>
              <a:gd name="connsiteX10854" fmla="*/ 2199275 w 2439037"/>
              <a:gd name="connsiteY10854" fmla="*/ 2961866 h 4271829"/>
              <a:gd name="connsiteX10855" fmla="*/ 2194017 w 2439037"/>
              <a:gd name="connsiteY10855" fmla="*/ 2961418 h 4271829"/>
              <a:gd name="connsiteX10856" fmla="*/ 2167309 w 2439037"/>
              <a:gd name="connsiteY10856" fmla="*/ 2957408 h 4271829"/>
              <a:gd name="connsiteX10857" fmla="*/ 2085851 w 2439037"/>
              <a:gd name="connsiteY10857" fmla="*/ 3006109 h 4271829"/>
              <a:gd name="connsiteX10858" fmla="*/ 2082994 w 2439037"/>
              <a:gd name="connsiteY10858" fmla="*/ 3011910 h 4271829"/>
              <a:gd name="connsiteX10859" fmla="*/ 2090823 w 2439037"/>
              <a:gd name="connsiteY10859" fmla="*/ 3102283 h 4271829"/>
              <a:gd name="connsiteX10860" fmla="*/ 2093433 w 2439037"/>
              <a:gd name="connsiteY10860" fmla="*/ 3105989 h 4271829"/>
              <a:gd name="connsiteX10861" fmla="*/ 2093433 w 2439037"/>
              <a:gd name="connsiteY10861" fmla="*/ 3106445 h 4271829"/>
              <a:gd name="connsiteX10862" fmla="*/ 2140544 w 2439037"/>
              <a:gd name="connsiteY10862" fmla="*/ 3138869 h 4271829"/>
              <a:gd name="connsiteX10863" fmla="*/ 2141458 w 2439037"/>
              <a:gd name="connsiteY10863" fmla="*/ 3138869 h 4271829"/>
              <a:gd name="connsiteX10864" fmla="*/ 2144497 w 2439037"/>
              <a:gd name="connsiteY10864" fmla="*/ 3136516 h 4271829"/>
              <a:gd name="connsiteX10865" fmla="*/ 2142391 w 2439037"/>
              <a:gd name="connsiteY10865" fmla="*/ 3132458 h 4271829"/>
              <a:gd name="connsiteX10866" fmla="*/ 2142372 w 2439037"/>
              <a:gd name="connsiteY10866" fmla="*/ 3132458 h 4271829"/>
              <a:gd name="connsiteX10867" fmla="*/ 2098405 w 2439037"/>
              <a:gd name="connsiteY10867" fmla="*/ 3102083 h 4271829"/>
              <a:gd name="connsiteX10868" fmla="*/ 2116055 w 2439037"/>
              <a:gd name="connsiteY10868" fmla="*/ 3080566 h 4271829"/>
              <a:gd name="connsiteX10869" fmla="*/ 2125275 w 2439037"/>
              <a:gd name="connsiteY10869" fmla="*/ 3078518 h 4271829"/>
              <a:gd name="connsiteX10870" fmla="*/ 2126580 w 2439037"/>
              <a:gd name="connsiteY10870" fmla="*/ 3077870 h 4271829"/>
              <a:gd name="connsiteX10871" fmla="*/ 2138486 w 2439037"/>
              <a:gd name="connsiteY10871" fmla="*/ 3060145 h 4271829"/>
              <a:gd name="connsiteX10872" fmla="*/ 2142296 w 2439037"/>
              <a:gd name="connsiteY10872" fmla="*/ 3042485 h 4271829"/>
              <a:gd name="connsiteX10873" fmla="*/ 2136010 w 2439037"/>
              <a:gd name="connsiteY10873" fmla="*/ 3035780 h 4271829"/>
              <a:gd name="connsiteX10874" fmla="*/ 2090747 w 2439037"/>
              <a:gd name="connsiteY10874" fmla="*/ 3009253 h 4271829"/>
              <a:gd name="connsiteX10875" fmla="*/ 2186911 w 2439037"/>
              <a:gd name="connsiteY10875" fmla="*/ 2966219 h 4271829"/>
              <a:gd name="connsiteX10876" fmla="*/ 2166938 w 2439037"/>
              <a:gd name="connsiteY10876" fmla="*/ 3010453 h 4271829"/>
              <a:gd name="connsiteX10877" fmla="*/ 2202980 w 2439037"/>
              <a:gd name="connsiteY10877" fmla="*/ 3026169 h 4271829"/>
              <a:gd name="connsiteX10878" fmla="*/ 2203732 w 2439037"/>
              <a:gd name="connsiteY10878" fmla="*/ 3026169 h 4271829"/>
              <a:gd name="connsiteX10879" fmla="*/ 2206028 w 2439037"/>
              <a:gd name="connsiteY10879" fmla="*/ 3026169 h 4271829"/>
              <a:gd name="connsiteX10880" fmla="*/ 2209152 w 2439037"/>
              <a:gd name="connsiteY10880" fmla="*/ 3031779 h 4271829"/>
              <a:gd name="connsiteX10881" fmla="*/ 2211934 w 2439037"/>
              <a:gd name="connsiteY10881" fmla="*/ 3044743 h 4271829"/>
              <a:gd name="connsiteX10882" fmla="*/ 2215153 w 2439037"/>
              <a:gd name="connsiteY10882" fmla="*/ 3047591 h 4271829"/>
              <a:gd name="connsiteX10883" fmla="*/ 2218048 w 2439037"/>
              <a:gd name="connsiteY10883" fmla="*/ 3044038 h 4271829"/>
              <a:gd name="connsiteX10884" fmla="*/ 2218048 w 2439037"/>
              <a:gd name="connsiteY10884" fmla="*/ 3043981 h 4271829"/>
              <a:gd name="connsiteX10885" fmla="*/ 2215086 w 2439037"/>
              <a:gd name="connsiteY10885" fmla="*/ 3030227 h 4271829"/>
              <a:gd name="connsiteX10886" fmla="*/ 2208600 w 2439037"/>
              <a:gd name="connsiteY10886" fmla="*/ 3020416 h 4271829"/>
              <a:gd name="connsiteX10887" fmla="*/ 2201666 w 2439037"/>
              <a:gd name="connsiteY10887" fmla="*/ 3019616 h 4271829"/>
              <a:gd name="connsiteX10888" fmla="*/ 2172872 w 2439037"/>
              <a:gd name="connsiteY10888" fmla="*/ 3008948 h 4271829"/>
              <a:gd name="connsiteX10889" fmla="*/ 2172872 w 2439037"/>
              <a:gd name="connsiteY10889" fmla="*/ 3008252 h 4271829"/>
              <a:gd name="connsiteX10890" fmla="*/ 2194294 w 2439037"/>
              <a:gd name="connsiteY10890" fmla="*/ 2968324 h 4271829"/>
              <a:gd name="connsiteX10891" fmla="*/ 2252577 w 2439037"/>
              <a:gd name="connsiteY10891" fmla="*/ 3049791 h 4271829"/>
              <a:gd name="connsiteX10892" fmla="*/ 2250814 w 2439037"/>
              <a:gd name="connsiteY10892" fmla="*/ 3067060 h 4271829"/>
              <a:gd name="connsiteX10893" fmla="*/ 2253415 w 2439037"/>
              <a:gd name="connsiteY10893" fmla="*/ 3070956 h 4271829"/>
              <a:gd name="connsiteX10894" fmla="*/ 2257197 w 2439037"/>
              <a:gd name="connsiteY10894" fmla="*/ 3068412 h 4271829"/>
              <a:gd name="connsiteX10895" fmla="*/ 2257197 w 2439037"/>
              <a:gd name="connsiteY10895" fmla="*/ 3068355 h 4271829"/>
              <a:gd name="connsiteX10896" fmla="*/ 2259044 w 2439037"/>
              <a:gd name="connsiteY10896" fmla="*/ 3049896 h 4271829"/>
              <a:gd name="connsiteX10897" fmla="*/ 209159 w 2439037"/>
              <a:gd name="connsiteY10897" fmla="*/ 3362354 h 4271829"/>
              <a:gd name="connsiteX10898" fmla="*/ 209159 w 2439037"/>
              <a:gd name="connsiteY10898" fmla="*/ 3386338 h 4271829"/>
              <a:gd name="connsiteX10899" fmla="*/ 209159 w 2439037"/>
              <a:gd name="connsiteY10899" fmla="*/ 3391577 h 4271829"/>
              <a:gd name="connsiteX10900" fmla="*/ 212198 w 2439037"/>
              <a:gd name="connsiteY10900" fmla="*/ 3394786 h 4271829"/>
              <a:gd name="connsiteX10901" fmla="*/ 212398 w 2439037"/>
              <a:gd name="connsiteY10901" fmla="*/ 3394786 h 4271829"/>
              <a:gd name="connsiteX10902" fmla="*/ 241849 w 2439037"/>
              <a:gd name="connsiteY10902" fmla="*/ 3394786 h 4271829"/>
              <a:gd name="connsiteX10903" fmla="*/ 245107 w 2439037"/>
              <a:gd name="connsiteY10903" fmla="*/ 3391577 h 4271829"/>
              <a:gd name="connsiteX10904" fmla="*/ 241849 w 2439037"/>
              <a:gd name="connsiteY10904" fmla="*/ 3388329 h 4271829"/>
              <a:gd name="connsiteX10905" fmla="*/ 217303 w 2439037"/>
              <a:gd name="connsiteY10905" fmla="*/ 3388329 h 4271829"/>
              <a:gd name="connsiteX10906" fmla="*/ 248821 w 2439037"/>
              <a:gd name="connsiteY10906" fmla="*/ 3329778 h 4271829"/>
              <a:gd name="connsiteX10907" fmla="*/ 219047 w 2439037"/>
              <a:gd name="connsiteY10907" fmla="*/ 3298851 h 4271829"/>
              <a:gd name="connsiteX10908" fmla="*/ 214979 w 2439037"/>
              <a:gd name="connsiteY10908" fmla="*/ 3300851 h 4271829"/>
              <a:gd name="connsiteX10909" fmla="*/ 216875 w 2439037"/>
              <a:gd name="connsiteY10909" fmla="*/ 3304870 h 4271829"/>
              <a:gd name="connsiteX10910" fmla="*/ 216998 w 2439037"/>
              <a:gd name="connsiteY10910" fmla="*/ 3304918 h 4271829"/>
              <a:gd name="connsiteX10911" fmla="*/ 242278 w 2439037"/>
              <a:gd name="connsiteY10911" fmla="*/ 3356401 h 4271829"/>
              <a:gd name="connsiteX10912" fmla="*/ 215512 w 2439037"/>
              <a:gd name="connsiteY10912" fmla="*/ 3382128 h 4271829"/>
              <a:gd name="connsiteX10913" fmla="*/ 215512 w 2439037"/>
              <a:gd name="connsiteY10913" fmla="*/ 3362116 h 4271829"/>
              <a:gd name="connsiteX10914" fmla="*/ 212284 w 2439037"/>
              <a:gd name="connsiteY10914" fmla="*/ 3358868 h 4271829"/>
              <a:gd name="connsiteX10915" fmla="*/ 209074 w 2439037"/>
              <a:gd name="connsiteY10915" fmla="*/ 3362116 h 4271829"/>
              <a:gd name="connsiteX10916" fmla="*/ 150219 w 2439037"/>
              <a:gd name="connsiteY10916" fmla="*/ 3342446 h 4271829"/>
              <a:gd name="connsiteX10917" fmla="*/ 181918 w 2439037"/>
              <a:gd name="connsiteY10917" fmla="*/ 3390081 h 4271829"/>
              <a:gd name="connsiteX10918" fmla="*/ 182918 w 2439037"/>
              <a:gd name="connsiteY10918" fmla="*/ 3390081 h 4271829"/>
              <a:gd name="connsiteX10919" fmla="*/ 185975 w 2439037"/>
              <a:gd name="connsiteY10919" fmla="*/ 3387890 h 4271829"/>
              <a:gd name="connsiteX10920" fmla="*/ 184118 w 2439037"/>
              <a:gd name="connsiteY10920" fmla="*/ 3383823 h 4271829"/>
              <a:gd name="connsiteX10921" fmla="*/ 184023 w 2439037"/>
              <a:gd name="connsiteY10921" fmla="*/ 3383823 h 4271829"/>
              <a:gd name="connsiteX10922" fmla="*/ 158772 w 2439037"/>
              <a:gd name="connsiteY10922" fmla="*/ 3332340 h 4271829"/>
              <a:gd name="connsiteX10923" fmla="*/ 185528 w 2439037"/>
              <a:gd name="connsiteY10923" fmla="*/ 3306604 h 4271829"/>
              <a:gd name="connsiteX10924" fmla="*/ 185528 w 2439037"/>
              <a:gd name="connsiteY10924" fmla="*/ 3326626 h 4271829"/>
              <a:gd name="connsiteX10925" fmla="*/ 188747 w 2439037"/>
              <a:gd name="connsiteY10925" fmla="*/ 3329883 h 4271829"/>
              <a:gd name="connsiteX10926" fmla="*/ 191976 w 2439037"/>
              <a:gd name="connsiteY10926" fmla="*/ 3326626 h 4271829"/>
              <a:gd name="connsiteX10927" fmla="*/ 191976 w 2439037"/>
              <a:gd name="connsiteY10927" fmla="*/ 3297650 h 4271829"/>
              <a:gd name="connsiteX10928" fmla="*/ 188747 w 2439037"/>
              <a:gd name="connsiteY10928" fmla="*/ 3294402 h 4271829"/>
              <a:gd name="connsiteX10929" fmla="*/ 159382 w 2439037"/>
              <a:gd name="connsiteY10929" fmla="*/ 3294402 h 4271829"/>
              <a:gd name="connsiteX10930" fmla="*/ 156153 w 2439037"/>
              <a:gd name="connsiteY10930" fmla="*/ 3297450 h 4271829"/>
              <a:gd name="connsiteX10931" fmla="*/ 156153 w 2439037"/>
              <a:gd name="connsiteY10931" fmla="*/ 3297650 h 4271829"/>
              <a:gd name="connsiteX10932" fmla="*/ 159382 w 2439037"/>
              <a:gd name="connsiteY10932" fmla="*/ 3300851 h 4271829"/>
              <a:gd name="connsiteX10933" fmla="*/ 183737 w 2439037"/>
              <a:gd name="connsiteY10933" fmla="*/ 3300851 h 4271829"/>
              <a:gd name="connsiteX10934" fmla="*/ 150314 w 2439037"/>
              <a:gd name="connsiteY10934" fmla="*/ 3342685 h 4271829"/>
              <a:gd name="connsiteX10935" fmla="*/ 85667 w 2439037"/>
              <a:gd name="connsiteY10935" fmla="*/ 3250359 h 4271829"/>
              <a:gd name="connsiteX10936" fmla="*/ 130654 w 2439037"/>
              <a:gd name="connsiteY10936" fmla="*/ 3276743 h 4271829"/>
              <a:gd name="connsiteX10937" fmla="*/ 131207 w 2439037"/>
              <a:gd name="connsiteY10937" fmla="*/ 3276743 h 4271829"/>
              <a:gd name="connsiteX10938" fmla="*/ 134055 w 2439037"/>
              <a:gd name="connsiteY10938" fmla="*/ 3279782 h 4271829"/>
              <a:gd name="connsiteX10939" fmla="*/ 130730 w 2439037"/>
              <a:gd name="connsiteY10939" fmla="*/ 3291812 h 4271829"/>
              <a:gd name="connsiteX10940" fmla="*/ 120662 w 2439037"/>
              <a:gd name="connsiteY10940" fmla="*/ 3307509 h 4271829"/>
              <a:gd name="connsiteX10941" fmla="*/ 110957 w 2439037"/>
              <a:gd name="connsiteY10941" fmla="*/ 3309671 h 4271829"/>
              <a:gd name="connsiteX10942" fmla="*/ 109128 w 2439037"/>
              <a:gd name="connsiteY10942" fmla="*/ 3310766 h 4271829"/>
              <a:gd name="connsiteX10943" fmla="*/ 92030 w 2439037"/>
              <a:gd name="connsiteY10943" fmla="*/ 3331731 h 4271829"/>
              <a:gd name="connsiteX10944" fmla="*/ 85667 w 2439037"/>
              <a:gd name="connsiteY10944" fmla="*/ 3250168 h 4271829"/>
              <a:gd name="connsiteX10945" fmla="*/ 257013 w 2439037"/>
              <a:gd name="connsiteY10945" fmla="*/ 3284992 h 4271829"/>
              <a:gd name="connsiteX10946" fmla="*/ 195958 w 2439037"/>
              <a:gd name="connsiteY10946" fmla="*/ 3197867 h 4271829"/>
              <a:gd name="connsiteX10947" fmla="*/ 191052 w 2439037"/>
              <a:gd name="connsiteY10947" fmla="*/ 3196314 h 4271829"/>
              <a:gd name="connsiteX10948" fmla="*/ 164354 w 2439037"/>
              <a:gd name="connsiteY10948" fmla="*/ 3192409 h 4271829"/>
              <a:gd name="connsiteX10949" fmla="*/ 82886 w 2439037"/>
              <a:gd name="connsiteY10949" fmla="*/ 3241015 h 4271829"/>
              <a:gd name="connsiteX10950" fmla="*/ 80038 w 2439037"/>
              <a:gd name="connsiteY10950" fmla="*/ 3246806 h 4271829"/>
              <a:gd name="connsiteX10951" fmla="*/ 87887 w 2439037"/>
              <a:gd name="connsiteY10951" fmla="*/ 3337189 h 4271829"/>
              <a:gd name="connsiteX10952" fmla="*/ 90459 w 2439037"/>
              <a:gd name="connsiteY10952" fmla="*/ 3340837 h 4271829"/>
              <a:gd name="connsiteX10953" fmla="*/ 90459 w 2439037"/>
              <a:gd name="connsiteY10953" fmla="*/ 3341342 h 4271829"/>
              <a:gd name="connsiteX10954" fmla="*/ 137589 w 2439037"/>
              <a:gd name="connsiteY10954" fmla="*/ 3373822 h 4271829"/>
              <a:gd name="connsiteX10955" fmla="*/ 138503 w 2439037"/>
              <a:gd name="connsiteY10955" fmla="*/ 3373822 h 4271829"/>
              <a:gd name="connsiteX10956" fmla="*/ 141541 w 2439037"/>
              <a:gd name="connsiteY10956" fmla="*/ 3371517 h 4271829"/>
              <a:gd name="connsiteX10957" fmla="*/ 139436 w 2439037"/>
              <a:gd name="connsiteY10957" fmla="*/ 3367459 h 4271829"/>
              <a:gd name="connsiteX10958" fmla="*/ 139408 w 2439037"/>
              <a:gd name="connsiteY10958" fmla="*/ 3367459 h 4271829"/>
              <a:gd name="connsiteX10959" fmla="*/ 95450 w 2439037"/>
              <a:gd name="connsiteY10959" fmla="*/ 3337189 h 4271829"/>
              <a:gd name="connsiteX10960" fmla="*/ 113081 w 2439037"/>
              <a:gd name="connsiteY10960" fmla="*/ 3315577 h 4271829"/>
              <a:gd name="connsiteX10961" fmla="*/ 122320 w 2439037"/>
              <a:gd name="connsiteY10961" fmla="*/ 3313510 h 4271829"/>
              <a:gd name="connsiteX10962" fmla="*/ 123625 w 2439037"/>
              <a:gd name="connsiteY10962" fmla="*/ 3312967 h 4271829"/>
              <a:gd name="connsiteX10963" fmla="*/ 135531 w 2439037"/>
              <a:gd name="connsiteY10963" fmla="*/ 3295145 h 4271829"/>
              <a:gd name="connsiteX10964" fmla="*/ 139322 w 2439037"/>
              <a:gd name="connsiteY10964" fmla="*/ 3277496 h 4271829"/>
              <a:gd name="connsiteX10965" fmla="*/ 133055 w 2439037"/>
              <a:gd name="connsiteY10965" fmla="*/ 3270733 h 4271829"/>
              <a:gd name="connsiteX10966" fmla="*/ 87963 w 2439037"/>
              <a:gd name="connsiteY10966" fmla="*/ 3244806 h 4271829"/>
              <a:gd name="connsiteX10967" fmla="*/ 184499 w 2439037"/>
              <a:gd name="connsiteY10967" fmla="*/ 3201562 h 4271829"/>
              <a:gd name="connsiteX10968" fmla="*/ 164554 w 2439037"/>
              <a:gd name="connsiteY10968" fmla="*/ 3245815 h 4271829"/>
              <a:gd name="connsiteX10969" fmla="*/ 200568 w 2439037"/>
              <a:gd name="connsiteY10969" fmla="*/ 3261522 h 4271829"/>
              <a:gd name="connsiteX10970" fmla="*/ 201311 w 2439037"/>
              <a:gd name="connsiteY10970" fmla="*/ 3261522 h 4271829"/>
              <a:gd name="connsiteX10971" fmla="*/ 203606 w 2439037"/>
              <a:gd name="connsiteY10971" fmla="*/ 3261522 h 4271829"/>
              <a:gd name="connsiteX10972" fmla="*/ 206759 w 2439037"/>
              <a:gd name="connsiteY10972" fmla="*/ 3267123 h 4271829"/>
              <a:gd name="connsiteX10973" fmla="*/ 209512 w 2439037"/>
              <a:gd name="connsiteY10973" fmla="*/ 3280086 h 4271829"/>
              <a:gd name="connsiteX10974" fmla="*/ 212760 w 2439037"/>
              <a:gd name="connsiteY10974" fmla="*/ 3283049 h 4271829"/>
              <a:gd name="connsiteX10975" fmla="*/ 215627 w 2439037"/>
              <a:gd name="connsiteY10975" fmla="*/ 3279543 h 4271829"/>
              <a:gd name="connsiteX10976" fmla="*/ 212674 w 2439037"/>
              <a:gd name="connsiteY10976" fmla="*/ 3265685 h 4271829"/>
              <a:gd name="connsiteX10977" fmla="*/ 206197 w 2439037"/>
              <a:gd name="connsiteY10977" fmla="*/ 3255864 h 4271829"/>
              <a:gd name="connsiteX10978" fmla="*/ 199291 w 2439037"/>
              <a:gd name="connsiteY10978" fmla="*/ 3255112 h 4271829"/>
              <a:gd name="connsiteX10979" fmla="*/ 170459 w 2439037"/>
              <a:gd name="connsiteY10979" fmla="*/ 3244406 h 4271829"/>
              <a:gd name="connsiteX10980" fmla="*/ 170459 w 2439037"/>
              <a:gd name="connsiteY10980" fmla="*/ 3243701 h 4271829"/>
              <a:gd name="connsiteX10981" fmla="*/ 191881 w 2439037"/>
              <a:gd name="connsiteY10981" fmla="*/ 3203772 h 4271829"/>
              <a:gd name="connsiteX10982" fmla="*/ 250184 w 2439037"/>
              <a:gd name="connsiteY10982" fmla="*/ 3285240 h 4271829"/>
              <a:gd name="connsiteX10983" fmla="*/ 248421 w 2439037"/>
              <a:gd name="connsiteY10983" fmla="*/ 3302604 h 4271829"/>
              <a:gd name="connsiteX10984" fmla="*/ 251003 w 2439037"/>
              <a:gd name="connsiteY10984" fmla="*/ 3306404 h 4271829"/>
              <a:gd name="connsiteX10985" fmla="*/ 254755 w 2439037"/>
              <a:gd name="connsiteY10985" fmla="*/ 3304051 h 4271829"/>
              <a:gd name="connsiteX10986" fmla="*/ 254775 w 2439037"/>
              <a:gd name="connsiteY10986" fmla="*/ 3303908 h 4271829"/>
              <a:gd name="connsiteX10987" fmla="*/ 256641 w 2439037"/>
              <a:gd name="connsiteY10987" fmla="*/ 3285449 h 4271829"/>
              <a:gd name="connsiteX10988" fmla="*/ 444798 w 2439037"/>
              <a:gd name="connsiteY10988" fmla="*/ 3362354 h 4271829"/>
              <a:gd name="connsiteX10989" fmla="*/ 444798 w 2439037"/>
              <a:gd name="connsiteY10989" fmla="*/ 3386338 h 4271829"/>
              <a:gd name="connsiteX10990" fmla="*/ 444798 w 2439037"/>
              <a:gd name="connsiteY10990" fmla="*/ 3391577 h 4271829"/>
              <a:gd name="connsiteX10991" fmla="*/ 447199 w 2439037"/>
              <a:gd name="connsiteY10991" fmla="*/ 3395482 h 4271829"/>
              <a:gd name="connsiteX10992" fmla="*/ 448208 w 2439037"/>
              <a:gd name="connsiteY10992" fmla="*/ 3395539 h 4271829"/>
              <a:gd name="connsiteX10993" fmla="*/ 477678 w 2439037"/>
              <a:gd name="connsiteY10993" fmla="*/ 3395539 h 4271829"/>
              <a:gd name="connsiteX10994" fmla="*/ 480908 w 2439037"/>
              <a:gd name="connsiteY10994" fmla="*/ 3392329 h 4271829"/>
              <a:gd name="connsiteX10995" fmla="*/ 477678 w 2439037"/>
              <a:gd name="connsiteY10995" fmla="*/ 3389090 h 4271829"/>
              <a:gd name="connsiteX10996" fmla="*/ 453009 w 2439037"/>
              <a:gd name="connsiteY10996" fmla="*/ 3389090 h 4271829"/>
              <a:gd name="connsiteX10997" fmla="*/ 484603 w 2439037"/>
              <a:gd name="connsiteY10997" fmla="*/ 3330578 h 4271829"/>
              <a:gd name="connsiteX10998" fmla="*/ 454857 w 2439037"/>
              <a:gd name="connsiteY10998" fmla="*/ 3299546 h 4271829"/>
              <a:gd name="connsiteX10999" fmla="*/ 450704 w 2439037"/>
              <a:gd name="connsiteY10999" fmla="*/ 3301603 h 4271829"/>
              <a:gd name="connsiteX11000" fmla="*/ 452733 w 2439037"/>
              <a:gd name="connsiteY11000" fmla="*/ 3305671 h 4271829"/>
              <a:gd name="connsiteX11001" fmla="*/ 478002 w 2439037"/>
              <a:gd name="connsiteY11001" fmla="*/ 3357153 h 4271829"/>
              <a:gd name="connsiteX11002" fmla="*/ 451256 w 2439037"/>
              <a:gd name="connsiteY11002" fmla="*/ 3382871 h 4271829"/>
              <a:gd name="connsiteX11003" fmla="*/ 451256 w 2439037"/>
              <a:gd name="connsiteY11003" fmla="*/ 3362868 h 4271829"/>
              <a:gd name="connsiteX11004" fmla="*/ 448047 w 2439037"/>
              <a:gd name="connsiteY11004" fmla="*/ 3359601 h 4271829"/>
              <a:gd name="connsiteX11005" fmla="*/ 444798 w 2439037"/>
              <a:gd name="connsiteY11005" fmla="*/ 3362821 h 4271829"/>
              <a:gd name="connsiteX11006" fmla="*/ 444798 w 2439037"/>
              <a:gd name="connsiteY11006" fmla="*/ 3362868 h 4271829"/>
              <a:gd name="connsiteX11007" fmla="*/ 385943 w 2439037"/>
              <a:gd name="connsiteY11007" fmla="*/ 3343189 h 4271829"/>
              <a:gd name="connsiteX11008" fmla="*/ 417652 w 2439037"/>
              <a:gd name="connsiteY11008" fmla="*/ 3390834 h 4271829"/>
              <a:gd name="connsiteX11009" fmla="*/ 418652 w 2439037"/>
              <a:gd name="connsiteY11009" fmla="*/ 3390834 h 4271829"/>
              <a:gd name="connsiteX11010" fmla="*/ 421929 w 2439037"/>
              <a:gd name="connsiteY11010" fmla="*/ 3387633 h 4271829"/>
              <a:gd name="connsiteX11011" fmla="*/ 419776 w 2439037"/>
              <a:gd name="connsiteY11011" fmla="*/ 3384528 h 4271829"/>
              <a:gd name="connsiteX11012" fmla="*/ 394506 w 2439037"/>
              <a:gd name="connsiteY11012" fmla="*/ 3333093 h 4271829"/>
              <a:gd name="connsiteX11013" fmla="*/ 421253 w 2439037"/>
              <a:gd name="connsiteY11013" fmla="*/ 3307318 h 4271829"/>
              <a:gd name="connsiteX11014" fmla="*/ 421253 w 2439037"/>
              <a:gd name="connsiteY11014" fmla="*/ 3327378 h 4271829"/>
              <a:gd name="connsiteX11015" fmla="*/ 424482 w 2439037"/>
              <a:gd name="connsiteY11015" fmla="*/ 3330626 h 4271829"/>
              <a:gd name="connsiteX11016" fmla="*/ 427711 w 2439037"/>
              <a:gd name="connsiteY11016" fmla="*/ 3327378 h 4271829"/>
              <a:gd name="connsiteX11017" fmla="*/ 427711 w 2439037"/>
              <a:gd name="connsiteY11017" fmla="*/ 3297650 h 4271829"/>
              <a:gd name="connsiteX11018" fmla="*/ 424482 w 2439037"/>
              <a:gd name="connsiteY11018" fmla="*/ 3294402 h 4271829"/>
              <a:gd name="connsiteX11019" fmla="*/ 395001 w 2439037"/>
              <a:gd name="connsiteY11019" fmla="*/ 3294402 h 4271829"/>
              <a:gd name="connsiteX11020" fmla="*/ 391782 w 2439037"/>
              <a:gd name="connsiteY11020" fmla="*/ 3297450 h 4271829"/>
              <a:gd name="connsiteX11021" fmla="*/ 391782 w 2439037"/>
              <a:gd name="connsiteY11021" fmla="*/ 3297650 h 4271829"/>
              <a:gd name="connsiteX11022" fmla="*/ 395001 w 2439037"/>
              <a:gd name="connsiteY11022" fmla="*/ 3300851 h 4271829"/>
              <a:gd name="connsiteX11023" fmla="*/ 419405 w 2439037"/>
              <a:gd name="connsiteY11023" fmla="*/ 3300851 h 4271829"/>
              <a:gd name="connsiteX11024" fmla="*/ 385943 w 2439037"/>
              <a:gd name="connsiteY11024" fmla="*/ 3342685 h 4271829"/>
              <a:gd name="connsiteX11025" fmla="*/ 321287 w 2439037"/>
              <a:gd name="connsiteY11025" fmla="*/ 3250359 h 4271829"/>
              <a:gd name="connsiteX11026" fmla="*/ 366379 w 2439037"/>
              <a:gd name="connsiteY11026" fmla="*/ 3276743 h 4271829"/>
              <a:gd name="connsiteX11027" fmla="*/ 366836 w 2439037"/>
              <a:gd name="connsiteY11027" fmla="*/ 3276743 h 4271829"/>
              <a:gd name="connsiteX11028" fmla="*/ 369703 w 2439037"/>
              <a:gd name="connsiteY11028" fmla="*/ 3279782 h 4271829"/>
              <a:gd name="connsiteX11029" fmla="*/ 366379 w 2439037"/>
              <a:gd name="connsiteY11029" fmla="*/ 3291812 h 4271829"/>
              <a:gd name="connsiteX11030" fmla="*/ 356292 w 2439037"/>
              <a:gd name="connsiteY11030" fmla="*/ 3307509 h 4271829"/>
              <a:gd name="connsiteX11031" fmla="*/ 346614 w 2439037"/>
              <a:gd name="connsiteY11031" fmla="*/ 3309671 h 4271829"/>
              <a:gd name="connsiteX11032" fmla="*/ 344757 w 2439037"/>
              <a:gd name="connsiteY11032" fmla="*/ 3310766 h 4271829"/>
              <a:gd name="connsiteX11033" fmla="*/ 327670 w 2439037"/>
              <a:gd name="connsiteY11033" fmla="*/ 3331731 h 4271829"/>
              <a:gd name="connsiteX11034" fmla="*/ 313915 w 2439037"/>
              <a:gd name="connsiteY11034" fmla="*/ 3284992 h 4271829"/>
              <a:gd name="connsiteX11035" fmla="*/ 321287 w 2439037"/>
              <a:gd name="connsiteY11035" fmla="*/ 3250168 h 4271829"/>
              <a:gd name="connsiteX11036" fmla="*/ 492643 w 2439037"/>
              <a:gd name="connsiteY11036" fmla="*/ 3284992 h 4271829"/>
              <a:gd name="connsiteX11037" fmla="*/ 431587 w 2439037"/>
              <a:gd name="connsiteY11037" fmla="*/ 3197867 h 4271829"/>
              <a:gd name="connsiteX11038" fmla="*/ 426682 w 2439037"/>
              <a:gd name="connsiteY11038" fmla="*/ 3196314 h 4271829"/>
              <a:gd name="connsiteX11039" fmla="*/ 400088 w 2439037"/>
              <a:gd name="connsiteY11039" fmla="*/ 3192409 h 4271829"/>
              <a:gd name="connsiteX11040" fmla="*/ 318535 w 2439037"/>
              <a:gd name="connsiteY11040" fmla="*/ 3241015 h 4271829"/>
              <a:gd name="connsiteX11041" fmla="*/ 315658 w 2439037"/>
              <a:gd name="connsiteY11041" fmla="*/ 3246806 h 4271829"/>
              <a:gd name="connsiteX11042" fmla="*/ 323516 w 2439037"/>
              <a:gd name="connsiteY11042" fmla="*/ 3337189 h 4271829"/>
              <a:gd name="connsiteX11043" fmla="*/ 326098 w 2439037"/>
              <a:gd name="connsiteY11043" fmla="*/ 3340837 h 4271829"/>
              <a:gd name="connsiteX11044" fmla="*/ 326098 w 2439037"/>
              <a:gd name="connsiteY11044" fmla="*/ 3341342 h 4271829"/>
              <a:gd name="connsiteX11045" fmla="*/ 373209 w 2439037"/>
              <a:gd name="connsiteY11045" fmla="*/ 3373822 h 4271829"/>
              <a:gd name="connsiteX11046" fmla="*/ 374313 w 2439037"/>
              <a:gd name="connsiteY11046" fmla="*/ 3373822 h 4271829"/>
              <a:gd name="connsiteX11047" fmla="*/ 377361 w 2439037"/>
              <a:gd name="connsiteY11047" fmla="*/ 3371517 h 4271829"/>
              <a:gd name="connsiteX11048" fmla="*/ 375266 w 2439037"/>
              <a:gd name="connsiteY11048" fmla="*/ 3367459 h 4271829"/>
              <a:gd name="connsiteX11049" fmla="*/ 375237 w 2439037"/>
              <a:gd name="connsiteY11049" fmla="*/ 3367459 h 4271829"/>
              <a:gd name="connsiteX11050" fmla="*/ 331375 w 2439037"/>
              <a:gd name="connsiteY11050" fmla="*/ 3337189 h 4271829"/>
              <a:gd name="connsiteX11051" fmla="*/ 348919 w 2439037"/>
              <a:gd name="connsiteY11051" fmla="*/ 3315577 h 4271829"/>
              <a:gd name="connsiteX11052" fmla="*/ 358150 w 2439037"/>
              <a:gd name="connsiteY11052" fmla="*/ 3313510 h 4271829"/>
              <a:gd name="connsiteX11053" fmla="*/ 359350 w 2439037"/>
              <a:gd name="connsiteY11053" fmla="*/ 3312967 h 4271829"/>
              <a:gd name="connsiteX11054" fmla="*/ 371256 w 2439037"/>
              <a:gd name="connsiteY11054" fmla="*/ 3295145 h 4271829"/>
              <a:gd name="connsiteX11055" fmla="*/ 375142 w 2439037"/>
              <a:gd name="connsiteY11055" fmla="*/ 3277496 h 4271829"/>
              <a:gd name="connsiteX11056" fmla="*/ 368789 w 2439037"/>
              <a:gd name="connsiteY11056" fmla="*/ 3270733 h 4271829"/>
              <a:gd name="connsiteX11057" fmla="*/ 323516 w 2439037"/>
              <a:gd name="connsiteY11057" fmla="*/ 3244253 h 4271829"/>
              <a:gd name="connsiteX11058" fmla="*/ 420500 w 2439037"/>
              <a:gd name="connsiteY11058" fmla="*/ 3201562 h 4271829"/>
              <a:gd name="connsiteX11059" fmla="*/ 400564 w 2439037"/>
              <a:gd name="connsiteY11059" fmla="*/ 3245815 h 4271829"/>
              <a:gd name="connsiteX11060" fmla="*/ 436569 w 2439037"/>
              <a:gd name="connsiteY11060" fmla="*/ 3261522 h 4271829"/>
              <a:gd name="connsiteX11061" fmla="*/ 437321 w 2439037"/>
              <a:gd name="connsiteY11061" fmla="*/ 3261522 h 4271829"/>
              <a:gd name="connsiteX11062" fmla="*/ 439617 w 2439037"/>
              <a:gd name="connsiteY11062" fmla="*/ 3261522 h 4271829"/>
              <a:gd name="connsiteX11063" fmla="*/ 442770 w 2439037"/>
              <a:gd name="connsiteY11063" fmla="*/ 3267123 h 4271829"/>
              <a:gd name="connsiteX11064" fmla="*/ 445627 w 2439037"/>
              <a:gd name="connsiteY11064" fmla="*/ 3280086 h 4271829"/>
              <a:gd name="connsiteX11065" fmla="*/ 448780 w 2439037"/>
              <a:gd name="connsiteY11065" fmla="*/ 3283049 h 4271829"/>
              <a:gd name="connsiteX11066" fmla="*/ 451628 w 2439037"/>
              <a:gd name="connsiteY11066" fmla="*/ 3279543 h 4271829"/>
              <a:gd name="connsiteX11067" fmla="*/ 448675 w 2439037"/>
              <a:gd name="connsiteY11067" fmla="*/ 3265685 h 4271829"/>
              <a:gd name="connsiteX11068" fmla="*/ 442227 w 2439037"/>
              <a:gd name="connsiteY11068" fmla="*/ 3255864 h 4271829"/>
              <a:gd name="connsiteX11069" fmla="*/ 435293 w 2439037"/>
              <a:gd name="connsiteY11069" fmla="*/ 3255112 h 4271829"/>
              <a:gd name="connsiteX11070" fmla="*/ 406460 w 2439037"/>
              <a:gd name="connsiteY11070" fmla="*/ 3244406 h 4271829"/>
              <a:gd name="connsiteX11071" fmla="*/ 406460 w 2439037"/>
              <a:gd name="connsiteY11071" fmla="*/ 3243701 h 4271829"/>
              <a:gd name="connsiteX11072" fmla="*/ 427882 w 2439037"/>
              <a:gd name="connsiteY11072" fmla="*/ 3203772 h 4271829"/>
              <a:gd name="connsiteX11073" fmla="*/ 486184 w 2439037"/>
              <a:gd name="connsiteY11073" fmla="*/ 3285240 h 4271829"/>
              <a:gd name="connsiteX11074" fmla="*/ 484232 w 2439037"/>
              <a:gd name="connsiteY11074" fmla="*/ 3303156 h 4271829"/>
              <a:gd name="connsiteX11075" fmla="*/ 486832 w 2439037"/>
              <a:gd name="connsiteY11075" fmla="*/ 3306966 h 4271829"/>
              <a:gd name="connsiteX11076" fmla="*/ 490585 w 2439037"/>
              <a:gd name="connsiteY11076" fmla="*/ 3304613 h 4271829"/>
              <a:gd name="connsiteX11077" fmla="*/ 490614 w 2439037"/>
              <a:gd name="connsiteY11077" fmla="*/ 3304451 h 4271829"/>
              <a:gd name="connsiteX11078" fmla="*/ 492452 w 2439037"/>
              <a:gd name="connsiteY11078" fmla="*/ 3285992 h 4271829"/>
              <a:gd name="connsiteX11079" fmla="*/ 680428 w 2439037"/>
              <a:gd name="connsiteY11079" fmla="*/ 3362363 h 4271829"/>
              <a:gd name="connsiteX11080" fmla="*/ 680428 w 2439037"/>
              <a:gd name="connsiteY11080" fmla="*/ 3386338 h 4271829"/>
              <a:gd name="connsiteX11081" fmla="*/ 680428 w 2439037"/>
              <a:gd name="connsiteY11081" fmla="*/ 3391577 h 4271829"/>
              <a:gd name="connsiteX11082" fmla="*/ 683657 w 2439037"/>
              <a:gd name="connsiteY11082" fmla="*/ 3394777 h 4271829"/>
              <a:gd name="connsiteX11083" fmla="*/ 713137 w 2439037"/>
              <a:gd name="connsiteY11083" fmla="*/ 3394777 h 4271829"/>
              <a:gd name="connsiteX11084" fmla="*/ 716356 w 2439037"/>
              <a:gd name="connsiteY11084" fmla="*/ 3391577 h 4271829"/>
              <a:gd name="connsiteX11085" fmla="*/ 713137 w 2439037"/>
              <a:gd name="connsiteY11085" fmla="*/ 3388329 h 4271829"/>
              <a:gd name="connsiteX11086" fmla="*/ 688381 w 2439037"/>
              <a:gd name="connsiteY11086" fmla="*/ 3388329 h 4271829"/>
              <a:gd name="connsiteX11087" fmla="*/ 719966 w 2439037"/>
              <a:gd name="connsiteY11087" fmla="*/ 3329835 h 4271829"/>
              <a:gd name="connsiteX11088" fmla="*/ 690239 w 2439037"/>
              <a:gd name="connsiteY11088" fmla="*/ 3298860 h 4271829"/>
              <a:gd name="connsiteX11089" fmla="*/ 686057 w 2439037"/>
              <a:gd name="connsiteY11089" fmla="*/ 3300860 h 4271829"/>
              <a:gd name="connsiteX11090" fmla="*/ 688124 w 2439037"/>
              <a:gd name="connsiteY11090" fmla="*/ 3304908 h 4271829"/>
              <a:gd name="connsiteX11091" fmla="*/ 713356 w 2439037"/>
              <a:gd name="connsiteY11091" fmla="*/ 3356410 h 4271829"/>
              <a:gd name="connsiteX11092" fmla="*/ 686628 w 2439037"/>
              <a:gd name="connsiteY11092" fmla="*/ 3382137 h 4271829"/>
              <a:gd name="connsiteX11093" fmla="*/ 686628 w 2439037"/>
              <a:gd name="connsiteY11093" fmla="*/ 3362116 h 4271829"/>
              <a:gd name="connsiteX11094" fmla="*/ 683380 w 2439037"/>
              <a:gd name="connsiteY11094" fmla="*/ 3358906 h 4271829"/>
              <a:gd name="connsiteX11095" fmla="*/ 680161 w 2439037"/>
              <a:gd name="connsiteY11095" fmla="*/ 3362116 h 4271829"/>
              <a:gd name="connsiteX11096" fmla="*/ 621325 w 2439037"/>
              <a:gd name="connsiteY11096" fmla="*/ 3342446 h 4271829"/>
              <a:gd name="connsiteX11097" fmla="*/ 653006 w 2439037"/>
              <a:gd name="connsiteY11097" fmla="*/ 3390081 h 4271829"/>
              <a:gd name="connsiteX11098" fmla="*/ 654101 w 2439037"/>
              <a:gd name="connsiteY11098" fmla="*/ 3390081 h 4271829"/>
              <a:gd name="connsiteX11099" fmla="*/ 657282 w 2439037"/>
              <a:gd name="connsiteY11099" fmla="*/ 3386776 h 4271829"/>
              <a:gd name="connsiteX11100" fmla="*/ 655129 w 2439037"/>
              <a:gd name="connsiteY11100" fmla="*/ 3383833 h 4271829"/>
              <a:gd name="connsiteX11101" fmla="*/ 629859 w 2439037"/>
              <a:gd name="connsiteY11101" fmla="*/ 3332340 h 4271829"/>
              <a:gd name="connsiteX11102" fmla="*/ 656606 w 2439037"/>
              <a:gd name="connsiteY11102" fmla="*/ 3306604 h 4271829"/>
              <a:gd name="connsiteX11103" fmla="*/ 656606 w 2439037"/>
              <a:gd name="connsiteY11103" fmla="*/ 3326635 h 4271829"/>
              <a:gd name="connsiteX11104" fmla="*/ 659835 w 2439037"/>
              <a:gd name="connsiteY11104" fmla="*/ 3329883 h 4271829"/>
              <a:gd name="connsiteX11105" fmla="*/ 663064 w 2439037"/>
              <a:gd name="connsiteY11105" fmla="*/ 3326635 h 4271829"/>
              <a:gd name="connsiteX11106" fmla="*/ 663064 w 2439037"/>
              <a:gd name="connsiteY11106" fmla="*/ 3297650 h 4271829"/>
              <a:gd name="connsiteX11107" fmla="*/ 659835 w 2439037"/>
              <a:gd name="connsiteY11107" fmla="*/ 3294402 h 4271829"/>
              <a:gd name="connsiteX11108" fmla="*/ 630631 w 2439037"/>
              <a:gd name="connsiteY11108" fmla="*/ 3294402 h 4271829"/>
              <a:gd name="connsiteX11109" fmla="*/ 627412 w 2439037"/>
              <a:gd name="connsiteY11109" fmla="*/ 3297650 h 4271829"/>
              <a:gd name="connsiteX11110" fmla="*/ 630631 w 2439037"/>
              <a:gd name="connsiteY11110" fmla="*/ 3300860 h 4271829"/>
              <a:gd name="connsiteX11111" fmla="*/ 655129 w 2439037"/>
              <a:gd name="connsiteY11111" fmla="*/ 3300860 h 4271829"/>
              <a:gd name="connsiteX11112" fmla="*/ 621602 w 2439037"/>
              <a:gd name="connsiteY11112" fmla="*/ 3342685 h 4271829"/>
              <a:gd name="connsiteX11113" fmla="*/ 556946 w 2439037"/>
              <a:gd name="connsiteY11113" fmla="*/ 3250368 h 4271829"/>
              <a:gd name="connsiteX11114" fmla="*/ 602018 w 2439037"/>
              <a:gd name="connsiteY11114" fmla="*/ 3276734 h 4271829"/>
              <a:gd name="connsiteX11115" fmla="*/ 602561 w 2439037"/>
              <a:gd name="connsiteY11115" fmla="*/ 3276734 h 4271829"/>
              <a:gd name="connsiteX11116" fmla="*/ 605342 w 2439037"/>
              <a:gd name="connsiteY11116" fmla="*/ 3279791 h 4271829"/>
              <a:gd name="connsiteX11117" fmla="*/ 602018 w 2439037"/>
              <a:gd name="connsiteY11117" fmla="*/ 3291802 h 4271829"/>
              <a:gd name="connsiteX11118" fmla="*/ 591950 w 2439037"/>
              <a:gd name="connsiteY11118" fmla="*/ 3307518 h 4271829"/>
              <a:gd name="connsiteX11119" fmla="*/ 582244 w 2439037"/>
              <a:gd name="connsiteY11119" fmla="*/ 3309671 h 4271829"/>
              <a:gd name="connsiteX11120" fmla="*/ 580491 w 2439037"/>
              <a:gd name="connsiteY11120" fmla="*/ 3310766 h 4271829"/>
              <a:gd name="connsiteX11121" fmla="*/ 563299 w 2439037"/>
              <a:gd name="connsiteY11121" fmla="*/ 3331740 h 4271829"/>
              <a:gd name="connsiteX11122" fmla="*/ 549811 w 2439037"/>
              <a:gd name="connsiteY11122" fmla="*/ 3285449 h 4271829"/>
              <a:gd name="connsiteX11123" fmla="*/ 557222 w 2439037"/>
              <a:gd name="connsiteY11123" fmla="*/ 3250606 h 4271829"/>
              <a:gd name="connsiteX11124" fmla="*/ 728643 w 2439037"/>
              <a:gd name="connsiteY11124" fmla="*/ 3285449 h 4271829"/>
              <a:gd name="connsiteX11125" fmla="*/ 667502 w 2439037"/>
              <a:gd name="connsiteY11125" fmla="*/ 3198314 h 4271829"/>
              <a:gd name="connsiteX11126" fmla="*/ 662616 w 2439037"/>
              <a:gd name="connsiteY11126" fmla="*/ 3196762 h 4271829"/>
              <a:gd name="connsiteX11127" fmla="*/ 636013 w 2439037"/>
              <a:gd name="connsiteY11127" fmla="*/ 3192866 h 4271829"/>
              <a:gd name="connsiteX11128" fmla="*/ 554441 w 2439037"/>
              <a:gd name="connsiteY11128" fmla="*/ 3241463 h 4271829"/>
              <a:gd name="connsiteX11129" fmla="*/ 551573 w 2439037"/>
              <a:gd name="connsiteY11129" fmla="*/ 3247311 h 4271829"/>
              <a:gd name="connsiteX11130" fmla="*/ 559422 w 2439037"/>
              <a:gd name="connsiteY11130" fmla="*/ 3337636 h 4271829"/>
              <a:gd name="connsiteX11131" fmla="*/ 562099 w 2439037"/>
              <a:gd name="connsiteY11131" fmla="*/ 3341351 h 4271829"/>
              <a:gd name="connsiteX11132" fmla="*/ 562099 w 2439037"/>
              <a:gd name="connsiteY11132" fmla="*/ 3341799 h 4271829"/>
              <a:gd name="connsiteX11133" fmla="*/ 609114 w 2439037"/>
              <a:gd name="connsiteY11133" fmla="*/ 3374327 h 4271829"/>
              <a:gd name="connsiteX11134" fmla="*/ 610048 w 2439037"/>
              <a:gd name="connsiteY11134" fmla="*/ 3374327 h 4271829"/>
              <a:gd name="connsiteX11135" fmla="*/ 613096 w 2439037"/>
              <a:gd name="connsiteY11135" fmla="*/ 3371974 h 4271829"/>
              <a:gd name="connsiteX11136" fmla="*/ 610991 w 2439037"/>
              <a:gd name="connsiteY11136" fmla="*/ 3367916 h 4271829"/>
              <a:gd name="connsiteX11137" fmla="*/ 610962 w 2439037"/>
              <a:gd name="connsiteY11137" fmla="*/ 3367916 h 4271829"/>
              <a:gd name="connsiteX11138" fmla="*/ 567109 w 2439037"/>
              <a:gd name="connsiteY11138" fmla="*/ 3337636 h 4271829"/>
              <a:gd name="connsiteX11139" fmla="*/ 584645 w 2439037"/>
              <a:gd name="connsiteY11139" fmla="*/ 3316024 h 4271829"/>
              <a:gd name="connsiteX11140" fmla="*/ 593874 w 2439037"/>
              <a:gd name="connsiteY11140" fmla="*/ 3313976 h 4271829"/>
              <a:gd name="connsiteX11141" fmla="*/ 595074 w 2439037"/>
              <a:gd name="connsiteY11141" fmla="*/ 3313414 h 4271829"/>
              <a:gd name="connsiteX11142" fmla="*/ 606990 w 2439037"/>
              <a:gd name="connsiteY11142" fmla="*/ 3295612 h 4271829"/>
              <a:gd name="connsiteX11143" fmla="*/ 610867 w 2439037"/>
              <a:gd name="connsiteY11143" fmla="*/ 3277943 h 4271829"/>
              <a:gd name="connsiteX11144" fmla="*/ 604514 w 2439037"/>
              <a:gd name="connsiteY11144" fmla="*/ 3271238 h 4271829"/>
              <a:gd name="connsiteX11145" fmla="*/ 559251 w 2439037"/>
              <a:gd name="connsiteY11145" fmla="*/ 3244701 h 4271829"/>
              <a:gd name="connsiteX11146" fmla="*/ 655787 w 2439037"/>
              <a:gd name="connsiteY11146" fmla="*/ 3201572 h 4271829"/>
              <a:gd name="connsiteX11147" fmla="*/ 635812 w 2439037"/>
              <a:gd name="connsiteY11147" fmla="*/ 3245815 h 4271829"/>
              <a:gd name="connsiteX11148" fmla="*/ 671856 w 2439037"/>
              <a:gd name="connsiteY11148" fmla="*/ 3261532 h 4271829"/>
              <a:gd name="connsiteX11149" fmla="*/ 672569 w 2439037"/>
              <a:gd name="connsiteY11149" fmla="*/ 3261532 h 4271829"/>
              <a:gd name="connsiteX11150" fmla="*/ 674894 w 2439037"/>
              <a:gd name="connsiteY11150" fmla="*/ 3261532 h 4271829"/>
              <a:gd name="connsiteX11151" fmla="*/ 678018 w 2439037"/>
              <a:gd name="connsiteY11151" fmla="*/ 3267132 h 4271829"/>
              <a:gd name="connsiteX11152" fmla="*/ 680904 w 2439037"/>
              <a:gd name="connsiteY11152" fmla="*/ 3280086 h 4271829"/>
              <a:gd name="connsiteX11153" fmla="*/ 684028 w 2439037"/>
              <a:gd name="connsiteY11153" fmla="*/ 3283049 h 4271829"/>
              <a:gd name="connsiteX11154" fmla="*/ 686914 w 2439037"/>
              <a:gd name="connsiteY11154" fmla="*/ 3279639 h 4271829"/>
              <a:gd name="connsiteX11155" fmla="*/ 686914 w 2439037"/>
              <a:gd name="connsiteY11155" fmla="*/ 3279543 h 4271829"/>
              <a:gd name="connsiteX11156" fmla="*/ 683962 w 2439037"/>
              <a:gd name="connsiteY11156" fmla="*/ 3265685 h 4271829"/>
              <a:gd name="connsiteX11157" fmla="*/ 677475 w 2439037"/>
              <a:gd name="connsiteY11157" fmla="*/ 3255864 h 4271829"/>
              <a:gd name="connsiteX11158" fmla="*/ 670541 w 2439037"/>
              <a:gd name="connsiteY11158" fmla="*/ 3255112 h 4271829"/>
              <a:gd name="connsiteX11159" fmla="*/ 641823 w 2439037"/>
              <a:gd name="connsiteY11159" fmla="*/ 3244415 h 4271829"/>
              <a:gd name="connsiteX11160" fmla="*/ 641823 w 2439037"/>
              <a:gd name="connsiteY11160" fmla="*/ 3243710 h 4271829"/>
              <a:gd name="connsiteX11161" fmla="*/ 663159 w 2439037"/>
              <a:gd name="connsiteY11161" fmla="*/ 3203772 h 4271829"/>
              <a:gd name="connsiteX11162" fmla="*/ 721443 w 2439037"/>
              <a:gd name="connsiteY11162" fmla="*/ 3285240 h 4271829"/>
              <a:gd name="connsiteX11163" fmla="*/ 719785 w 2439037"/>
              <a:gd name="connsiteY11163" fmla="*/ 3302604 h 4271829"/>
              <a:gd name="connsiteX11164" fmla="*/ 722766 w 2439037"/>
              <a:gd name="connsiteY11164" fmla="*/ 3306118 h 4271829"/>
              <a:gd name="connsiteX11165" fmla="*/ 726062 w 2439037"/>
              <a:gd name="connsiteY11165" fmla="*/ 3303899 h 4271829"/>
              <a:gd name="connsiteX11166" fmla="*/ 727996 w 2439037"/>
              <a:gd name="connsiteY11166" fmla="*/ 3285449 h 4271829"/>
              <a:gd name="connsiteX11167" fmla="*/ 916057 w 2439037"/>
              <a:gd name="connsiteY11167" fmla="*/ 3362363 h 4271829"/>
              <a:gd name="connsiteX11168" fmla="*/ 916057 w 2439037"/>
              <a:gd name="connsiteY11168" fmla="*/ 3386338 h 4271829"/>
              <a:gd name="connsiteX11169" fmla="*/ 916057 w 2439037"/>
              <a:gd name="connsiteY11169" fmla="*/ 3391577 h 4271829"/>
              <a:gd name="connsiteX11170" fmla="*/ 919305 w 2439037"/>
              <a:gd name="connsiteY11170" fmla="*/ 3394777 h 4271829"/>
              <a:gd name="connsiteX11171" fmla="*/ 948757 w 2439037"/>
              <a:gd name="connsiteY11171" fmla="*/ 3394777 h 4271829"/>
              <a:gd name="connsiteX11172" fmla="*/ 952014 w 2439037"/>
              <a:gd name="connsiteY11172" fmla="*/ 3391739 h 4271829"/>
              <a:gd name="connsiteX11173" fmla="*/ 952014 w 2439037"/>
              <a:gd name="connsiteY11173" fmla="*/ 3391577 h 4271829"/>
              <a:gd name="connsiteX11174" fmla="*/ 948757 w 2439037"/>
              <a:gd name="connsiteY11174" fmla="*/ 3388329 h 4271829"/>
              <a:gd name="connsiteX11175" fmla="*/ 924392 w 2439037"/>
              <a:gd name="connsiteY11175" fmla="*/ 3388329 h 4271829"/>
              <a:gd name="connsiteX11176" fmla="*/ 955920 w 2439037"/>
              <a:gd name="connsiteY11176" fmla="*/ 3329788 h 4271829"/>
              <a:gd name="connsiteX11177" fmla="*/ 926144 w 2439037"/>
              <a:gd name="connsiteY11177" fmla="*/ 3298860 h 4271829"/>
              <a:gd name="connsiteX11178" fmla="*/ 921991 w 2439037"/>
              <a:gd name="connsiteY11178" fmla="*/ 3300860 h 4271829"/>
              <a:gd name="connsiteX11179" fmla="*/ 924010 w 2439037"/>
              <a:gd name="connsiteY11179" fmla="*/ 3304908 h 4271829"/>
              <a:gd name="connsiteX11180" fmla="*/ 949290 w 2439037"/>
              <a:gd name="connsiteY11180" fmla="*/ 3356410 h 4271829"/>
              <a:gd name="connsiteX11181" fmla="*/ 922534 w 2439037"/>
              <a:gd name="connsiteY11181" fmla="*/ 3382137 h 4271829"/>
              <a:gd name="connsiteX11182" fmla="*/ 922534 w 2439037"/>
              <a:gd name="connsiteY11182" fmla="*/ 3362116 h 4271829"/>
              <a:gd name="connsiteX11183" fmla="*/ 919305 w 2439037"/>
              <a:gd name="connsiteY11183" fmla="*/ 3358858 h 4271829"/>
              <a:gd name="connsiteX11184" fmla="*/ 916057 w 2439037"/>
              <a:gd name="connsiteY11184" fmla="*/ 3362116 h 4271829"/>
              <a:gd name="connsiteX11185" fmla="*/ 857231 w 2439037"/>
              <a:gd name="connsiteY11185" fmla="*/ 3342446 h 4271829"/>
              <a:gd name="connsiteX11186" fmla="*/ 888911 w 2439037"/>
              <a:gd name="connsiteY11186" fmla="*/ 3390081 h 4271829"/>
              <a:gd name="connsiteX11187" fmla="*/ 890035 w 2439037"/>
              <a:gd name="connsiteY11187" fmla="*/ 3390081 h 4271829"/>
              <a:gd name="connsiteX11188" fmla="*/ 893188 w 2439037"/>
              <a:gd name="connsiteY11188" fmla="*/ 3386776 h 4271829"/>
              <a:gd name="connsiteX11189" fmla="*/ 891035 w 2439037"/>
              <a:gd name="connsiteY11189" fmla="*/ 3383833 h 4271829"/>
              <a:gd name="connsiteX11190" fmla="*/ 865765 w 2439037"/>
              <a:gd name="connsiteY11190" fmla="*/ 3332340 h 4271829"/>
              <a:gd name="connsiteX11191" fmla="*/ 892511 w 2439037"/>
              <a:gd name="connsiteY11191" fmla="*/ 3306604 h 4271829"/>
              <a:gd name="connsiteX11192" fmla="*/ 892511 w 2439037"/>
              <a:gd name="connsiteY11192" fmla="*/ 3326635 h 4271829"/>
              <a:gd name="connsiteX11193" fmla="*/ 895740 w 2439037"/>
              <a:gd name="connsiteY11193" fmla="*/ 3329883 h 4271829"/>
              <a:gd name="connsiteX11194" fmla="*/ 898988 w 2439037"/>
              <a:gd name="connsiteY11194" fmla="*/ 3326635 h 4271829"/>
              <a:gd name="connsiteX11195" fmla="*/ 898988 w 2439037"/>
              <a:gd name="connsiteY11195" fmla="*/ 3297650 h 4271829"/>
              <a:gd name="connsiteX11196" fmla="*/ 895941 w 2439037"/>
              <a:gd name="connsiteY11196" fmla="*/ 3294402 h 4271829"/>
              <a:gd name="connsiteX11197" fmla="*/ 895740 w 2439037"/>
              <a:gd name="connsiteY11197" fmla="*/ 3294402 h 4271829"/>
              <a:gd name="connsiteX11198" fmla="*/ 866289 w 2439037"/>
              <a:gd name="connsiteY11198" fmla="*/ 3294402 h 4271829"/>
              <a:gd name="connsiteX11199" fmla="*/ 863060 w 2439037"/>
              <a:gd name="connsiteY11199" fmla="*/ 3297650 h 4271829"/>
              <a:gd name="connsiteX11200" fmla="*/ 866289 w 2439037"/>
              <a:gd name="connsiteY11200" fmla="*/ 3300860 h 4271829"/>
              <a:gd name="connsiteX11201" fmla="*/ 890759 w 2439037"/>
              <a:gd name="connsiteY11201" fmla="*/ 3300860 h 4271829"/>
              <a:gd name="connsiteX11202" fmla="*/ 857231 w 2439037"/>
              <a:gd name="connsiteY11202" fmla="*/ 3342685 h 4271829"/>
              <a:gd name="connsiteX11203" fmla="*/ 792575 w 2439037"/>
              <a:gd name="connsiteY11203" fmla="*/ 3250368 h 4271829"/>
              <a:gd name="connsiteX11204" fmla="*/ 837638 w 2439037"/>
              <a:gd name="connsiteY11204" fmla="*/ 3276734 h 4271829"/>
              <a:gd name="connsiteX11205" fmla="*/ 838190 w 2439037"/>
              <a:gd name="connsiteY11205" fmla="*/ 3276734 h 4271829"/>
              <a:gd name="connsiteX11206" fmla="*/ 840962 w 2439037"/>
              <a:gd name="connsiteY11206" fmla="*/ 3279791 h 4271829"/>
              <a:gd name="connsiteX11207" fmla="*/ 837638 w 2439037"/>
              <a:gd name="connsiteY11207" fmla="*/ 3291802 h 4271829"/>
              <a:gd name="connsiteX11208" fmla="*/ 827580 w 2439037"/>
              <a:gd name="connsiteY11208" fmla="*/ 3307518 h 4271829"/>
              <a:gd name="connsiteX11209" fmla="*/ 818349 w 2439037"/>
              <a:gd name="connsiteY11209" fmla="*/ 3309671 h 4271829"/>
              <a:gd name="connsiteX11210" fmla="*/ 816597 w 2439037"/>
              <a:gd name="connsiteY11210" fmla="*/ 3310766 h 4271829"/>
              <a:gd name="connsiteX11211" fmla="*/ 799233 w 2439037"/>
              <a:gd name="connsiteY11211" fmla="*/ 3332188 h 4271829"/>
              <a:gd name="connsiteX11212" fmla="*/ 792852 w 2439037"/>
              <a:gd name="connsiteY11212" fmla="*/ 3250606 h 4271829"/>
              <a:gd name="connsiteX11213" fmla="*/ 964302 w 2439037"/>
              <a:gd name="connsiteY11213" fmla="*/ 3285449 h 4271829"/>
              <a:gd name="connsiteX11214" fmla="*/ 903141 w 2439037"/>
              <a:gd name="connsiteY11214" fmla="*/ 3198314 h 4271829"/>
              <a:gd name="connsiteX11215" fmla="*/ 898245 w 2439037"/>
              <a:gd name="connsiteY11215" fmla="*/ 3196762 h 4271829"/>
              <a:gd name="connsiteX11216" fmla="*/ 871651 w 2439037"/>
              <a:gd name="connsiteY11216" fmla="*/ 3192866 h 4271829"/>
              <a:gd name="connsiteX11217" fmla="*/ 790175 w 2439037"/>
              <a:gd name="connsiteY11217" fmla="*/ 3241463 h 4271829"/>
              <a:gd name="connsiteX11218" fmla="*/ 787222 w 2439037"/>
              <a:gd name="connsiteY11218" fmla="*/ 3247311 h 4271829"/>
              <a:gd name="connsiteX11219" fmla="*/ 795052 w 2439037"/>
              <a:gd name="connsiteY11219" fmla="*/ 3337636 h 4271829"/>
              <a:gd name="connsiteX11220" fmla="*/ 797757 w 2439037"/>
              <a:gd name="connsiteY11220" fmla="*/ 3341351 h 4271829"/>
              <a:gd name="connsiteX11221" fmla="*/ 797757 w 2439037"/>
              <a:gd name="connsiteY11221" fmla="*/ 3341799 h 4271829"/>
              <a:gd name="connsiteX11222" fmla="*/ 844772 w 2439037"/>
              <a:gd name="connsiteY11222" fmla="*/ 3374327 h 4271829"/>
              <a:gd name="connsiteX11223" fmla="*/ 845696 w 2439037"/>
              <a:gd name="connsiteY11223" fmla="*/ 3374327 h 4271829"/>
              <a:gd name="connsiteX11224" fmla="*/ 848820 w 2439037"/>
              <a:gd name="connsiteY11224" fmla="*/ 3371974 h 4271829"/>
              <a:gd name="connsiteX11225" fmla="*/ 846601 w 2439037"/>
              <a:gd name="connsiteY11225" fmla="*/ 3367916 h 4271829"/>
              <a:gd name="connsiteX11226" fmla="*/ 802729 w 2439037"/>
              <a:gd name="connsiteY11226" fmla="*/ 3337636 h 4271829"/>
              <a:gd name="connsiteX11227" fmla="*/ 820274 w 2439037"/>
              <a:gd name="connsiteY11227" fmla="*/ 3316024 h 4271829"/>
              <a:gd name="connsiteX11228" fmla="*/ 829532 w 2439037"/>
              <a:gd name="connsiteY11228" fmla="*/ 3313976 h 4271829"/>
              <a:gd name="connsiteX11229" fmla="*/ 830809 w 2439037"/>
              <a:gd name="connsiteY11229" fmla="*/ 3313414 h 4271829"/>
              <a:gd name="connsiteX11230" fmla="*/ 842639 w 2439037"/>
              <a:gd name="connsiteY11230" fmla="*/ 3295612 h 4271829"/>
              <a:gd name="connsiteX11231" fmla="*/ 846525 w 2439037"/>
              <a:gd name="connsiteY11231" fmla="*/ 3277943 h 4271829"/>
              <a:gd name="connsiteX11232" fmla="*/ 840143 w 2439037"/>
              <a:gd name="connsiteY11232" fmla="*/ 3271238 h 4271829"/>
              <a:gd name="connsiteX11233" fmla="*/ 794880 w 2439037"/>
              <a:gd name="connsiteY11233" fmla="*/ 3244701 h 4271829"/>
              <a:gd name="connsiteX11234" fmla="*/ 891587 w 2439037"/>
              <a:gd name="connsiteY11234" fmla="*/ 3201572 h 4271829"/>
              <a:gd name="connsiteX11235" fmla="*/ 871547 w 2439037"/>
              <a:gd name="connsiteY11235" fmla="*/ 3245815 h 4271829"/>
              <a:gd name="connsiteX11236" fmla="*/ 907570 w 2439037"/>
              <a:gd name="connsiteY11236" fmla="*/ 3261532 h 4271829"/>
              <a:gd name="connsiteX11237" fmla="*/ 908399 w 2439037"/>
              <a:gd name="connsiteY11237" fmla="*/ 3261532 h 4271829"/>
              <a:gd name="connsiteX11238" fmla="*/ 910628 w 2439037"/>
              <a:gd name="connsiteY11238" fmla="*/ 3261532 h 4271829"/>
              <a:gd name="connsiteX11239" fmla="*/ 913752 w 2439037"/>
              <a:gd name="connsiteY11239" fmla="*/ 3267132 h 4271829"/>
              <a:gd name="connsiteX11240" fmla="*/ 916629 w 2439037"/>
              <a:gd name="connsiteY11240" fmla="*/ 3280086 h 4271829"/>
              <a:gd name="connsiteX11241" fmla="*/ 919867 w 2439037"/>
              <a:gd name="connsiteY11241" fmla="*/ 3283049 h 4271829"/>
              <a:gd name="connsiteX11242" fmla="*/ 922706 w 2439037"/>
              <a:gd name="connsiteY11242" fmla="*/ 3279543 h 4271829"/>
              <a:gd name="connsiteX11243" fmla="*/ 919658 w 2439037"/>
              <a:gd name="connsiteY11243" fmla="*/ 3265685 h 4271829"/>
              <a:gd name="connsiteX11244" fmla="*/ 913209 w 2439037"/>
              <a:gd name="connsiteY11244" fmla="*/ 3255864 h 4271829"/>
              <a:gd name="connsiteX11245" fmla="*/ 906370 w 2439037"/>
              <a:gd name="connsiteY11245" fmla="*/ 3255112 h 4271829"/>
              <a:gd name="connsiteX11246" fmla="*/ 877548 w 2439037"/>
              <a:gd name="connsiteY11246" fmla="*/ 3244415 h 4271829"/>
              <a:gd name="connsiteX11247" fmla="*/ 877548 w 2439037"/>
              <a:gd name="connsiteY11247" fmla="*/ 3243710 h 4271829"/>
              <a:gd name="connsiteX11248" fmla="*/ 898893 w 2439037"/>
              <a:gd name="connsiteY11248" fmla="*/ 3203772 h 4271829"/>
              <a:gd name="connsiteX11249" fmla="*/ 957272 w 2439037"/>
              <a:gd name="connsiteY11249" fmla="*/ 3285240 h 4271829"/>
              <a:gd name="connsiteX11250" fmla="*/ 955519 w 2439037"/>
              <a:gd name="connsiteY11250" fmla="*/ 3302604 h 4271829"/>
              <a:gd name="connsiteX11251" fmla="*/ 957872 w 2439037"/>
              <a:gd name="connsiteY11251" fmla="*/ 3306366 h 4271829"/>
              <a:gd name="connsiteX11252" fmla="*/ 957996 w 2439037"/>
              <a:gd name="connsiteY11252" fmla="*/ 3306414 h 4271829"/>
              <a:gd name="connsiteX11253" fmla="*/ 961873 w 2439037"/>
              <a:gd name="connsiteY11253" fmla="*/ 3303965 h 4271829"/>
              <a:gd name="connsiteX11254" fmla="*/ 961901 w 2439037"/>
              <a:gd name="connsiteY11254" fmla="*/ 3303899 h 4271829"/>
              <a:gd name="connsiteX11255" fmla="*/ 963720 w 2439037"/>
              <a:gd name="connsiteY11255" fmla="*/ 3285449 h 4271829"/>
              <a:gd name="connsiteX11256" fmla="*/ 1151811 w 2439037"/>
              <a:gd name="connsiteY11256" fmla="*/ 3362354 h 4271829"/>
              <a:gd name="connsiteX11257" fmla="*/ 1151811 w 2439037"/>
              <a:gd name="connsiteY11257" fmla="*/ 3386338 h 4271829"/>
              <a:gd name="connsiteX11258" fmla="*/ 1151811 w 2439037"/>
              <a:gd name="connsiteY11258" fmla="*/ 3391577 h 4271829"/>
              <a:gd name="connsiteX11259" fmla="*/ 1154849 w 2439037"/>
              <a:gd name="connsiteY11259" fmla="*/ 3394786 h 4271829"/>
              <a:gd name="connsiteX11260" fmla="*/ 1155039 w 2439037"/>
              <a:gd name="connsiteY11260" fmla="*/ 3394786 h 4271829"/>
              <a:gd name="connsiteX11261" fmla="*/ 1184491 w 2439037"/>
              <a:gd name="connsiteY11261" fmla="*/ 3394786 h 4271829"/>
              <a:gd name="connsiteX11262" fmla="*/ 1187739 w 2439037"/>
              <a:gd name="connsiteY11262" fmla="*/ 3391577 h 4271829"/>
              <a:gd name="connsiteX11263" fmla="*/ 1184491 w 2439037"/>
              <a:gd name="connsiteY11263" fmla="*/ 3388329 h 4271829"/>
              <a:gd name="connsiteX11264" fmla="*/ 1160021 w 2439037"/>
              <a:gd name="connsiteY11264" fmla="*/ 3388329 h 4271829"/>
              <a:gd name="connsiteX11265" fmla="*/ 1191540 w 2439037"/>
              <a:gd name="connsiteY11265" fmla="*/ 3329778 h 4271829"/>
              <a:gd name="connsiteX11266" fmla="*/ 1161774 w 2439037"/>
              <a:gd name="connsiteY11266" fmla="*/ 3298851 h 4271829"/>
              <a:gd name="connsiteX11267" fmla="*/ 1157716 w 2439037"/>
              <a:gd name="connsiteY11267" fmla="*/ 3300851 h 4271829"/>
              <a:gd name="connsiteX11268" fmla="*/ 1159564 w 2439037"/>
              <a:gd name="connsiteY11268" fmla="*/ 3304918 h 4271829"/>
              <a:gd name="connsiteX11269" fmla="*/ 1159640 w 2439037"/>
              <a:gd name="connsiteY11269" fmla="*/ 3304918 h 4271829"/>
              <a:gd name="connsiteX11270" fmla="*/ 1184967 w 2439037"/>
              <a:gd name="connsiteY11270" fmla="*/ 3356401 h 4271829"/>
              <a:gd name="connsiteX11271" fmla="*/ 1158268 w 2439037"/>
              <a:gd name="connsiteY11271" fmla="*/ 3382128 h 4271829"/>
              <a:gd name="connsiteX11272" fmla="*/ 1158268 w 2439037"/>
              <a:gd name="connsiteY11272" fmla="*/ 3362116 h 4271829"/>
              <a:gd name="connsiteX11273" fmla="*/ 1155039 w 2439037"/>
              <a:gd name="connsiteY11273" fmla="*/ 3358868 h 4271829"/>
              <a:gd name="connsiteX11274" fmla="*/ 1151811 w 2439037"/>
              <a:gd name="connsiteY11274" fmla="*/ 3362116 h 4271829"/>
              <a:gd name="connsiteX11275" fmla="*/ 1092965 w 2439037"/>
              <a:gd name="connsiteY11275" fmla="*/ 3342446 h 4271829"/>
              <a:gd name="connsiteX11276" fmla="*/ 1124635 w 2439037"/>
              <a:gd name="connsiteY11276" fmla="*/ 3390081 h 4271829"/>
              <a:gd name="connsiteX11277" fmla="*/ 1125664 w 2439037"/>
              <a:gd name="connsiteY11277" fmla="*/ 3390081 h 4271829"/>
              <a:gd name="connsiteX11278" fmla="*/ 1128846 w 2439037"/>
              <a:gd name="connsiteY11278" fmla="*/ 3386776 h 4271829"/>
              <a:gd name="connsiteX11279" fmla="*/ 1126664 w 2439037"/>
              <a:gd name="connsiteY11279" fmla="*/ 3383823 h 4271829"/>
              <a:gd name="connsiteX11280" fmla="*/ 1101414 w 2439037"/>
              <a:gd name="connsiteY11280" fmla="*/ 3332340 h 4271829"/>
              <a:gd name="connsiteX11281" fmla="*/ 1128141 w 2439037"/>
              <a:gd name="connsiteY11281" fmla="*/ 3306604 h 4271829"/>
              <a:gd name="connsiteX11282" fmla="*/ 1128141 w 2439037"/>
              <a:gd name="connsiteY11282" fmla="*/ 3326626 h 4271829"/>
              <a:gd name="connsiteX11283" fmla="*/ 1131389 w 2439037"/>
              <a:gd name="connsiteY11283" fmla="*/ 3329883 h 4271829"/>
              <a:gd name="connsiteX11284" fmla="*/ 1134618 w 2439037"/>
              <a:gd name="connsiteY11284" fmla="*/ 3326626 h 4271829"/>
              <a:gd name="connsiteX11285" fmla="*/ 1134618 w 2439037"/>
              <a:gd name="connsiteY11285" fmla="*/ 3297650 h 4271829"/>
              <a:gd name="connsiteX11286" fmla="*/ 1131570 w 2439037"/>
              <a:gd name="connsiteY11286" fmla="*/ 3294402 h 4271829"/>
              <a:gd name="connsiteX11287" fmla="*/ 1131389 w 2439037"/>
              <a:gd name="connsiteY11287" fmla="*/ 3294402 h 4271829"/>
              <a:gd name="connsiteX11288" fmla="*/ 1101919 w 2439037"/>
              <a:gd name="connsiteY11288" fmla="*/ 3294402 h 4271829"/>
              <a:gd name="connsiteX11289" fmla="*/ 1098689 w 2439037"/>
              <a:gd name="connsiteY11289" fmla="*/ 3297650 h 4271829"/>
              <a:gd name="connsiteX11290" fmla="*/ 1101919 w 2439037"/>
              <a:gd name="connsiteY11290" fmla="*/ 3300851 h 4271829"/>
              <a:gd name="connsiteX11291" fmla="*/ 1126388 w 2439037"/>
              <a:gd name="connsiteY11291" fmla="*/ 3300851 h 4271829"/>
              <a:gd name="connsiteX11292" fmla="*/ 1092965 w 2439037"/>
              <a:gd name="connsiteY11292" fmla="*/ 3342685 h 4271829"/>
              <a:gd name="connsiteX11293" fmla="*/ 1028309 w 2439037"/>
              <a:gd name="connsiteY11293" fmla="*/ 3250359 h 4271829"/>
              <a:gd name="connsiteX11294" fmla="*/ 1073372 w 2439037"/>
              <a:gd name="connsiteY11294" fmla="*/ 3276743 h 4271829"/>
              <a:gd name="connsiteX11295" fmla="*/ 1073944 w 2439037"/>
              <a:gd name="connsiteY11295" fmla="*/ 3276743 h 4271829"/>
              <a:gd name="connsiteX11296" fmla="*/ 1076801 w 2439037"/>
              <a:gd name="connsiteY11296" fmla="*/ 3279782 h 4271829"/>
              <a:gd name="connsiteX11297" fmla="*/ 1073468 w 2439037"/>
              <a:gd name="connsiteY11297" fmla="*/ 3291812 h 4271829"/>
              <a:gd name="connsiteX11298" fmla="*/ 1063314 w 2439037"/>
              <a:gd name="connsiteY11298" fmla="*/ 3307509 h 4271829"/>
              <a:gd name="connsiteX11299" fmla="*/ 1054075 w 2439037"/>
              <a:gd name="connsiteY11299" fmla="*/ 3309671 h 4271829"/>
              <a:gd name="connsiteX11300" fmla="*/ 1052227 w 2439037"/>
              <a:gd name="connsiteY11300" fmla="*/ 3310766 h 4271829"/>
              <a:gd name="connsiteX11301" fmla="*/ 1035034 w 2439037"/>
              <a:gd name="connsiteY11301" fmla="*/ 3331731 h 4271829"/>
              <a:gd name="connsiteX11302" fmla="*/ 1028681 w 2439037"/>
              <a:gd name="connsiteY11302" fmla="*/ 3250168 h 4271829"/>
              <a:gd name="connsiteX11303" fmla="*/ 1200112 w 2439037"/>
              <a:gd name="connsiteY11303" fmla="*/ 3284992 h 4271829"/>
              <a:gd name="connsiteX11304" fmla="*/ 1138952 w 2439037"/>
              <a:gd name="connsiteY11304" fmla="*/ 3197867 h 4271829"/>
              <a:gd name="connsiteX11305" fmla="*/ 1134066 w 2439037"/>
              <a:gd name="connsiteY11305" fmla="*/ 3196314 h 4271829"/>
              <a:gd name="connsiteX11306" fmla="*/ 1107471 w 2439037"/>
              <a:gd name="connsiteY11306" fmla="*/ 3192409 h 4271829"/>
              <a:gd name="connsiteX11307" fmla="*/ 1026004 w 2439037"/>
              <a:gd name="connsiteY11307" fmla="*/ 3241015 h 4271829"/>
              <a:gd name="connsiteX11308" fmla="*/ 1023023 w 2439037"/>
              <a:gd name="connsiteY11308" fmla="*/ 3246806 h 4271829"/>
              <a:gd name="connsiteX11309" fmla="*/ 1030977 w 2439037"/>
              <a:gd name="connsiteY11309" fmla="*/ 3337189 h 4271829"/>
              <a:gd name="connsiteX11310" fmla="*/ 1033558 w 2439037"/>
              <a:gd name="connsiteY11310" fmla="*/ 3340837 h 4271829"/>
              <a:gd name="connsiteX11311" fmla="*/ 1033558 w 2439037"/>
              <a:gd name="connsiteY11311" fmla="*/ 3341342 h 4271829"/>
              <a:gd name="connsiteX11312" fmla="*/ 1080573 w 2439037"/>
              <a:gd name="connsiteY11312" fmla="*/ 3373822 h 4271829"/>
              <a:gd name="connsiteX11313" fmla="*/ 1081497 w 2439037"/>
              <a:gd name="connsiteY11313" fmla="*/ 3373822 h 4271829"/>
              <a:gd name="connsiteX11314" fmla="*/ 1084650 w 2439037"/>
              <a:gd name="connsiteY11314" fmla="*/ 3371517 h 4271829"/>
              <a:gd name="connsiteX11315" fmla="*/ 1082421 w 2439037"/>
              <a:gd name="connsiteY11315" fmla="*/ 3367459 h 4271829"/>
              <a:gd name="connsiteX11316" fmla="*/ 1038577 w 2439037"/>
              <a:gd name="connsiteY11316" fmla="*/ 3337189 h 4271829"/>
              <a:gd name="connsiteX11317" fmla="*/ 1056103 w 2439037"/>
              <a:gd name="connsiteY11317" fmla="*/ 3315577 h 4271829"/>
              <a:gd name="connsiteX11318" fmla="*/ 1065809 w 2439037"/>
              <a:gd name="connsiteY11318" fmla="*/ 3313510 h 4271829"/>
              <a:gd name="connsiteX11319" fmla="*/ 1067086 w 2439037"/>
              <a:gd name="connsiteY11319" fmla="*/ 3312967 h 4271829"/>
              <a:gd name="connsiteX11320" fmla="*/ 1078925 w 2439037"/>
              <a:gd name="connsiteY11320" fmla="*/ 3295145 h 4271829"/>
              <a:gd name="connsiteX11321" fmla="*/ 1082802 w 2439037"/>
              <a:gd name="connsiteY11321" fmla="*/ 3277496 h 4271829"/>
              <a:gd name="connsiteX11322" fmla="*/ 1076420 w 2439037"/>
              <a:gd name="connsiteY11322" fmla="*/ 3270733 h 4271829"/>
              <a:gd name="connsiteX11323" fmla="*/ 1031157 w 2439037"/>
              <a:gd name="connsiteY11323" fmla="*/ 3244253 h 4271829"/>
              <a:gd name="connsiteX11324" fmla="*/ 1127141 w 2439037"/>
              <a:gd name="connsiteY11324" fmla="*/ 3201562 h 4271829"/>
              <a:gd name="connsiteX11325" fmla="*/ 1107167 w 2439037"/>
              <a:gd name="connsiteY11325" fmla="*/ 3245815 h 4271829"/>
              <a:gd name="connsiteX11326" fmla="*/ 1143105 w 2439037"/>
              <a:gd name="connsiteY11326" fmla="*/ 3261522 h 4271829"/>
              <a:gd name="connsiteX11327" fmla="*/ 1143952 w 2439037"/>
              <a:gd name="connsiteY11327" fmla="*/ 3261522 h 4271829"/>
              <a:gd name="connsiteX11328" fmla="*/ 1146153 w 2439037"/>
              <a:gd name="connsiteY11328" fmla="*/ 3261522 h 4271829"/>
              <a:gd name="connsiteX11329" fmla="*/ 1149305 w 2439037"/>
              <a:gd name="connsiteY11329" fmla="*/ 3267123 h 4271829"/>
              <a:gd name="connsiteX11330" fmla="*/ 1152163 w 2439037"/>
              <a:gd name="connsiteY11330" fmla="*/ 3280086 h 4271829"/>
              <a:gd name="connsiteX11331" fmla="*/ 1155420 w 2439037"/>
              <a:gd name="connsiteY11331" fmla="*/ 3283049 h 4271829"/>
              <a:gd name="connsiteX11332" fmla="*/ 1158268 w 2439037"/>
              <a:gd name="connsiteY11332" fmla="*/ 3279543 h 4271829"/>
              <a:gd name="connsiteX11333" fmla="*/ 1155211 w 2439037"/>
              <a:gd name="connsiteY11333" fmla="*/ 3265685 h 4271829"/>
              <a:gd name="connsiteX11334" fmla="*/ 1148763 w 2439037"/>
              <a:gd name="connsiteY11334" fmla="*/ 3255864 h 4271829"/>
              <a:gd name="connsiteX11335" fmla="*/ 1141905 w 2439037"/>
              <a:gd name="connsiteY11335" fmla="*/ 3255112 h 4271829"/>
              <a:gd name="connsiteX11336" fmla="*/ 1113101 w 2439037"/>
              <a:gd name="connsiteY11336" fmla="*/ 3244406 h 4271829"/>
              <a:gd name="connsiteX11337" fmla="*/ 1113101 w 2439037"/>
              <a:gd name="connsiteY11337" fmla="*/ 3243701 h 4271829"/>
              <a:gd name="connsiteX11338" fmla="*/ 1134447 w 2439037"/>
              <a:gd name="connsiteY11338" fmla="*/ 3203772 h 4271829"/>
              <a:gd name="connsiteX11339" fmla="*/ 1192816 w 2439037"/>
              <a:gd name="connsiteY11339" fmla="*/ 3285240 h 4271829"/>
              <a:gd name="connsiteX11340" fmla="*/ 1191044 w 2439037"/>
              <a:gd name="connsiteY11340" fmla="*/ 3302604 h 4271829"/>
              <a:gd name="connsiteX11341" fmla="*/ 1193425 w 2439037"/>
              <a:gd name="connsiteY11341" fmla="*/ 3306366 h 4271829"/>
              <a:gd name="connsiteX11342" fmla="*/ 1193549 w 2439037"/>
              <a:gd name="connsiteY11342" fmla="*/ 3306404 h 4271829"/>
              <a:gd name="connsiteX11343" fmla="*/ 1197426 w 2439037"/>
              <a:gd name="connsiteY11343" fmla="*/ 3303956 h 4271829"/>
              <a:gd name="connsiteX11344" fmla="*/ 1197426 w 2439037"/>
              <a:gd name="connsiteY11344" fmla="*/ 3303908 h 4271829"/>
              <a:gd name="connsiteX11345" fmla="*/ 1199273 w 2439037"/>
              <a:gd name="connsiteY11345" fmla="*/ 3285449 h 4271829"/>
              <a:gd name="connsiteX11346" fmla="*/ 1387440 w 2439037"/>
              <a:gd name="connsiteY11346" fmla="*/ 3362363 h 4271829"/>
              <a:gd name="connsiteX11347" fmla="*/ 1387440 w 2439037"/>
              <a:gd name="connsiteY11347" fmla="*/ 3386338 h 4271829"/>
              <a:gd name="connsiteX11348" fmla="*/ 1387440 w 2439037"/>
              <a:gd name="connsiteY11348" fmla="*/ 3391577 h 4271829"/>
              <a:gd name="connsiteX11349" fmla="*/ 1390469 w 2439037"/>
              <a:gd name="connsiteY11349" fmla="*/ 3394777 h 4271829"/>
              <a:gd name="connsiteX11350" fmla="*/ 1390669 w 2439037"/>
              <a:gd name="connsiteY11350" fmla="*/ 3394777 h 4271829"/>
              <a:gd name="connsiteX11351" fmla="*/ 1420149 w 2439037"/>
              <a:gd name="connsiteY11351" fmla="*/ 3394777 h 4271829"/>
              <a:gd name="connsiteX11352" fmla="*/ 1423378 w 2439037"/>
              <a:gd name="connsiteY11352" fmla="*/ 3391577 h 4271829"/>
              <a:gd name="connsiteX11353" fmla="*/ 1420149 w 2439037"/>
              <a:gd name="connsiteY11353" fmla="*/ 3388329 h 4271829"/>
              <a:gd name="connsiteX11354" fmla="*/ 1395650 w 2439037"/>
              <a:gd name="connsiteY11354" fmla="*/ 3388329 h 4271829"/>
              <a:gd name="connsiteX11355" fmla="*/ 1427207 w 2439037"/>
              <a:gd name="connsiteY11355" fmla="*/ 3329788 h 4271829"/>
              <a:gd name="connsiteX11356" fmla="*/ 1397422 w 2439037"/>
              <a:gd name="connsiteY11356" fmla="*/ 3298860 h 4271829"/>
              <a:gd name="connsiteX11357" fmla="*/ 1393345 w 2439037"/>
              <a:gd name="connsiteY11357" fmla="*/ 3300860 h 4271829"/>
              <a:gd name="connsiteX11358" fmla="*/ 1395250 w 2439037"/>
              <a:gd name="connsiteY11358" fmla="*/ 3304870 h 4271829"/>
              <a:gd name="connsiteX11359" fmla="*/ 1395374 w 2439037"/>
              <a:gd name="connsiteY11359" fmla="*/ 3304908 h 4271829"/>
              <a:gd name="connsiteX11360" fmla="*/ 1420644 w 2439037"/>
              <a:gd name="connsiteY11360" fmla="*/ 3356410 h 4271829"/>
              <a:gd name="connsiteX11361" fmla="*/ 1393898 w 2439037"/>
              <a:gd name="connsiteY11361" fmla="*/ 3382137 h 4271829"/>
              <a:gd name="connsiteX11362" fmla="*/ 1393898 w 2439037"/>
              <a:gd name="connsiteY11362" fmla="*/ 3362116 h 4271829"/>
              <a:gd name="connsiteX11363" fmla="*/ 1390669 w 2439037"/>
              <a:gd name="connsiteY11363" fmla="*/ 3358858 h 4271829"/>
              <a:gd name="connsiteX11364" fmla="*/ 1387440 w 2439037"/>
              <a:gd name="connsiteY11364" fmla="*/ 3362116 h 4271829"/>
              <a:gd name="connsiteX11365" fmla="*/ 1328585 w 2439037"/>
              <a:gd name="connsiteY11365" fmla="*/ 3342446 h 4271829"/>
              <a:gd name="connsiteX11366" fmla="*/ 1360294 w 2439037"/>
              <a:gd name="connsiteY11366" fmla="*/ 3390081 h 4271829"/>
              <a:gd name="connsiteX11367" fmla="*/ 1361294 w 2439037"/>
              <a:gd name="connsiteY11367" fmla="*/ 3390081 h 4271829"/>
              <a:gd name="connsiteX11368" fmla="*/ 1364342 w 2439037"/>
              <a:gd name="connsiteY11368" fmla="*/ 3387890 h 4271829"/>
              <a:gd name="connsiteX11369" fmla="*/ 1362494 w 2439037"/>
              <a:gd name="connsiteY11369" fmla="*/ 3383833 h 4271829"/>
              <a:gd name="connsiteX11370" fmla="*/ 1362399 w 2439037"/>
              <a:gd name="connsiteY11370" fmla="*/ 3383833 h 4271829"/>
              <a:gd name="connsiteX11371" fmla="*/ 1337148 w 2439037"/>
              <a:gd name="connsiteY11371" fmla="*/ 3332340 h 4271829"/>
              <a:gd name="connsiteX11372" fmla="*/ 1363875 w 2439037"/>
              <a:gd name="connsiteY11372" fmla="*/ 3306604 h 4271829"/>
              <a:gd name="connsiteX11373" fmla="*/ 1363875 w 2439037"/>
              <a:gd name="connsiteY11373" fmla="*/ 3326635 h 4271829"/>
              <a:gd name="connsiteX11374" fmla="*/ 1367123 w 2439037"/>
              <a:gd name="connsiteY11374" fmla="*/ 3329883 h 4271829"/>
              <a:gd name="connsiteX11375" fmla="*/ 1370352 w 2439037"/>
              <a:gd name="connsiteY11375" fmla="*/ 3326635 h 4271829"/>
              <a:gd name="connsiteX11376" fmla="*/ 1370352 w 2439037"/>
              <a:gd name="connsiteY11376" fmla="*/ 3297650 h 4271829"/>
              <a:gd name="connsiteX11377" fmla="*/ 1367123 w 2439037"/>
              <a:gd name="connsiteY11377" fmla="*/ 3294402 h 4271829"/>
              <a:gd name="connsiteX11378" fmla="*/ 1337653 w 2439037"/>
              <a:gd name="connsiteY11378" fmla="*/ 3294402 h 4271829"/>
              <a:gd name="connsiteX11379" fmla="*/ 1334424 w 2439037"/>
              <a:gd name="connsiteY11379" fmla="*/ 3297450 h 4271829"/>
              <a:gd name="connsiteX11380" fmla="*/ 1334424 w 2439037"/>
              <a:gd name="connsiteY11380" fmla="*/ 3297650 h 4271829"/>
              <a:gd name="connsiteX11381" fmla="*/ 1337653 w 2439037"/>
              <a:gd name="connsiteY11381" fmla="*/ 3300860 h 4271829"/>
              <a:gd name="connsiteX11382" fmla="*/ 1362047 w 2439037"/>
              <a:gd name="connsiteY11382" fmla="*/ 3300860 h 4271829"/>
              <a:gd name="connsiteX11383" fmla="*/ 1328585 w 2439037"/>
              <a:gd name="connsiteY11383" fmla="*/ 3342685 h 4271829"/>
              <a:gd name="connsiteX11384" fmla="*/ 1263929 w 2439037"/>
              <a:gd name="connsiteY11384" fmla="*/ 3250368 h 4271829"/>
              <a:gd name="connsiteX11385" fmla="*/ 1308925 w 2439037"/>
              <a:gd name="connsiteY11385" fmla="*/ 3276734 h 4271829"/>
              <a:gd name="connsiteX11386" fmla="*/ 1309478 w 2439037"/>
              <a:gd name="connsiteY11386" fmla="*/ 3276734 h 4271829"/>
              <a:gd name="connsiteX11387" fmla="*/ 1312354 w 2439037"/>
              <a:gd name="connsiteY11387" fmla="*/ 3279791 h 4271829"/>
              <a:gd name="connsiteX11388" fmla="*/ 1309021 w 2439037"/>
              <a:gd name="connsiteY11388" fmla="*/ 3291802 h 4271829"/>
              <a:gd name="connsiteX11389" fmla="*/ 1298867 w 2439037"/>
              <a:gd name="connsiteY11389" fmla="*/ 3307518 h 4271829"/>
              <a:gd name="connsiteX11390" fmla="*/ 1289609 w 2439037"/>
              <a:gd name="connsiteY11390" fmla="*/ 3309671 h 4271829"/>
              <a:gd name="connsiteX11391" fmla="*/ 1287780 w 2439037"/>
              <a:gd name="connsiteY11391" fmla="*/ 3310766 h 4271829"/>
              <a:gd name="connsiteX11392" fmla="*/ 1270311 w 2439037"/>
              <a:gd name="connsiteY11392" fmla="*/ 3332188 h 4271829"/>
              <a:gd name="connsiteX11393" fmla="*/ 1263929 w 2439037"/>
              <a:gd name="connsiteY11393" fmla="*/ 3250606 h 4271829"/>
              <a:gd name="connsiteX11394" fmla="*/ 1435284 w 2439037"/>
              <a:gd name="connsiteY11394" fmla="*/ 3285449 h 4271829"/>
              <a:gd name="connsiteX11395" fmla="*/ 1374229 w 2439037"/>
              <a:gd name="connsiteY11395" fmla="*/ 3198314 h 4271829"/>
              <a:gd name="connsiteX11396" fmla="*/ 1369333 w 2439037"/>
              <a:gd name="connsiteY11396" fmla="*/ 3196762 h 4271829"/>
              <a:gd name="connsiteX11397" fmla="*/ 1342634 w 2439037"/>
              <a:gd name="connsiteY11397" fmla="*/ 3192866 h 4271829"/>
              <a:gd name="connsiteX11398" fmla="*/ 1261157 w 2439037"/>
              <a:gd name="connsiteY11398" fmla="*/ 3241463 h 4271829"/>
              <a:gd name="connsiteX11399" fmla="*/ 1258309 w 2439037"/>
              <a:gd name="connsiteY11399" fmla="*/ 3247311 h 4271829"/>
              <a:gd name="connsiteX11400" fmla="*/ 1266158 w 2439037"/>
              <a:gd name="connsiteY11400" fmla="*/ 3337636 h 4271829"/>
              <a:gd name="connsiteX11401" fmla="*/ 1268739 w 2439037"/>
              <a:gd name="connsiteY11401" fmla="*/ 3341351 h 4271829"/>
              <a:gd name="connsiteX11402" fmla="*/ 1268739 w 2439037"/>
              <a:gd name="connsiteY11402" fmla="*/ 3341799 h 4271829"/>
              <a:gd name="connsiteX11403" fmla="*/ 1315755 w 2439037"/>
              <a:gd name="connsiteY11403" fmla="*/ 3374327 h 4271829"/>
              <a:gd name="connsiteX11404" fmla="*/ 1316679 w 2439037"/>
              <a:gd name="connsiteY11404" fmla="*/ 3374327 h 4271829"/>
              <a:gd name="connsiteX11405" fmla="*/ 1319832 w 2439037"/>
              <a:gd name="connsiteY11405" fmla="*/ 3371974 h 4271829"/>
              <a:gd name="connsiteX11406" fmla="*/ 1317688 w 2439037"/>
              <a:gd name="connsiteY11406" fmla="*/ 3367973 h 4271829"/>
              <a:gd name="connsiteX11407" fmla="*/ 1317603 w 2439037"/>
              <a:gd name="connsiteY11407" fmla="*/ 3367916 h 4271829"/>
              <a:gd name="connsiteX11408" fmla="*/ 1273711 w 2439037"/>
              <a:gd name="connsiteY11408" fmla="*/ 3337636 h 4271829"/>
              <a:gd name="connsiteX11409" fmla="*/ 1291381 w 2439037"/>
              <a:gd name="connsiteY11409" fmla="*/ 3316024 h 4271829"/>
              <a:gd name="connsiteX11410" fmla="*/ 1300610 w 2439037"/>
              <a:gd name="connsiteY11410" fmla="*/ 3313976 h 4271829"/>
              <a:gd name="connsiteX11411" fmla="*/ 1301896 w 2439037"/>
              <a:gd name="connsiteY11411" fmla="*/ 3313414 h 4271829"/>
              <a:gd name="connsiteX11412" fmla="*/ 1313726 w 2439037"/>
              <a:gd name="connsiteY11412" fmla="*/ 3295612 h 4271829"/>
              <a:gd name="connsiteX11413" fmla="*/ 1317603 w 2439037"/>
              <a:gd name="connsiteY11413" fmla="*/ 3277943 h 4271829"/>
              <a:gd name="connsiteX11414" fmla="*/ 1311230 w 2439037"/>
              <a:gd name="connsiteY11414" fmla="*/ 3271238 h 4271829"/>
              <a:gd name="connsiteX11415" fmla="*/ 1265968 w 2439037"/>
              <a:gd name="connsiteY11415" fmla="*/ 3244701 h 4271829"/>
              <a:gd name="connsiteX11416" fmla="*/ 1362694 w 2439037"/>
              <a:gd name="connsiteY11416" fmla="*/ 3201572 h 4271829"/>
              <a:gd name="connsiteX11417" fmla="*/ 1342730 w 2439037"/>
              <a:gd name="connsiteY11417" fmla="*/ 3245815 h 4271829"/>
              <a:gd name="connsiteX11418" fmla="*/ 1378762 w 2439037"/>
              <a:gd name="connsiteY11418" fmla="*/ 3261532 h 4271829"/>
              <a:gd name="connsiteX11419" fmla="*/ 1379487 w 2439037"/>
              <a:gd name="connsiteY11419" fmla="*/ 3261532 h 4271829"/>
              <a:gd name="connsiteX11420" fmla="*/ 1381716 w 2439037"/>
              <a:gd name="connsiteY11420" fmla="*/ 3261532 h 4271829"/>
              <a:gd name="connsiteX11421" fmla="*/ 1384945 w 2439037"/>
              <a:gd name="connsiteY11421" fmla="*/ 3267132 h 4271829"/>
              <a:gd name="connsiteX11422" fmla="*/ 1387726 w 2439037"/>
              <a:gd name="connsiteY11422" fmla="*/ 3280086 h 4271829"/>
              <a:gd name="connsiteX11423" fmla="*/ 1390945 w 2439037"/>
              <a:gd name="connsiteY11423" fmla="*/ 3283049 h 4271829"/>
              <a:gd name="connsiteX11424" fmla="*/ 1393822 w 2439037"/>
              <a:gd name="connsiteY11424" fmla="*/ 3279543 h 4271829"/>
              <a:gd name="connsiteX11425" fmla="*/ 1390850 w 2439037"/>
              <a:gd name="connsiteY11425" fmla="*/ 3265685 h 4271829"/>
              <a:gd name="connsiteX11426" fmla="*/ 1384287 w 2439037"/>
              <a:gd name="connsiteY11426" fmla="*/ 3255864 h 4271829"/>
              <a:gd name="connsiteX11427" fmla="*/ 1377458 w 2439037"/>
              <a:gd name="connsiteY11427" fmla="*/ 3255112 h 4271829"/>
              <a:gd name="connsiteX11428" fmla="*/ 1348635 w 2439037"/>
              <a:gd name="connsiteY11428" fmla="*/ 3244415 h 4271829"/>
              <a:gd name="connsiteX11429" fmla="*/ 1348635 w 2439037"/>
              <a:gd name="connsiteY11429" fmla="*/ 3243710 h 4271829"/>
              <a:gd name="connsiteX11430" fmla="*/ 1370076 w 2439037"/>
              <a:gd name="connsiteY11430" fmla="*/ 3203772 h 4271829"/>
              <a:gd name="connsiteX11431" fmla="*/ 1428350 w 2439037"/>
              <a:gd name="connsiteY11431" fmla="*/ 3285240 h 4271829"/>
              <a:gd name="connsiteX11432" fmla="*/ 1427350 w 2439037"/>
              <a:gd name="connsiteY11432" fmla="*/ 3303165 h 4271829"/>
              <a:gd name="connsiteX11433" fmla="*/ 1429893 w 2439037"/>
              <a:gd name="connsiteY11433" fmla="*/ 3306966 h 4271829"/>
              <a:gd name="connsiteX11434" fmla="*/ 1429931 w 2439037"/>
              <a:gd name="connsiteY11434" fmla="*/ 3306966 h 4271829"/>
              <a:gd name="connsiteX11435" fmla="*/ 1433684 w 2439037"/>
              <a:gd name="connsiteY11435" fmla="*/ 3304604 h 4271829"/>
              <a:gd name="connsiteX11436" fmla="*/ 1433703 w 2439037"/>
              <a:gd name="connsiteY11436" fmla="*/ 3304461 h 4271829"/>
              <a:gd name="connsiteX11437" fmla="*/ 1435560 w 2439037"/>
              <a:gd name="connsiteY11437" fmla="*/ 3285992 h 4271829"/>
              <a:gd name="connsiteX11438" fmla="*/ 1623070 w 2439037"/>
              <a:gd name="connsiteY11438" fmla="*/ 3362354 h 4271829"/>
              <a:gd name="connsiteX11439" fmla="*/ 1623070 w 2439037"/>
              <a:gd name="connsiteY11439" fmla="*/ 3386338 h 4271829"/>
              <a:gd name="connsiteX11440" fmla="*/ 1623070 w 2439037"/>
              <a:gd name="connsiteY11440" fmla="*/ 3391577 h 4271829"/>
              <a:gd name="connsiteX11441" fmla="*/ 1626127 w 2439037"/>
              <a:gd name="connsiteY11441" fmla="*/ 3394786 h 4271829"/>
              <a:gd name="connsiteX11442" fmla="*/ 1626298 w 2439037"/>
              <a:gd name="connsiteY11442" fmla="*/ 3394786 h 4271829"/>
              <a:gd name="connsiteX11443" fmla="*/ 1655769 w 2439037"/>
              <a:gd name="connsiteY11443" fmla="*/ 3394786 h 4271829"/>
              <a:gd name="connsiteX11444" fmla="*/ 1658998 w 2439037"/>
              <a:gd name="connsiteY11444" fmla="*/ 3391577 h 4271829"/>
              <a:gd name="connsiteX11445" fmla="*/ 1655769 w 2439037"/>
              <a:gd name="connsiteY11445" fmla="*/ 3388329 h 4271829"/>
              <a:gd name="connsiteX11446" fmla="*/ 1631309 w 2439037"/>
              <a:gd name="connsiteY11446" fmla="*/ 3388329 h 4271829"/>
              <a:gd name="connsiteX11447" fmla="*/ 1662836 w 2439037"/>
              <a:gd name="connsiteY11447" fmla="*/ 3329778 h 4271829"/>
              <a:gd name="connsiteX11448" fmla="*/ 1633061 w 2439037"/>
              <a:gd name="connsiteY11448" fmla="*/ 3298851 h 4271829"/>
              <a:gd name="connsiteX11449" fmla="*/ 1628984 w 2439037"/>
              <a:gd name="connsiteY11449" fmla="*/ 3300851 h 4271829"/>
              <a:gd name="connsiteX11450" fmla="*/ 1630880 w 2439037"/>
              <a:gd name="connsiteY11450" fmla="*/ 3304870 h 4271829"/>
              <a:gd name="connsiteX11451" fmla="*/ 1631032 w 2439037"/>
              <a:gd name="connsiteY11451" fmla="*/ 3304918 h 4271829"/>
              <a:gd name="connsiteX11452" fmla="*/ 1656283 w 2439037"/>
              <a:gd name="connsiteY11452" fmla="*/ 3356401 h 4271829"/>
              <a:gd name="connsiteX11453" fmla="*/ 1629547 w 2439037"/>
              <a:gd name="connsiteY11453" fmla="*/ 3382128 h 4271829"/>
              <a:gd name="connsiteX11454" fmla="*/ 1629547 w 2439037"/>
              <a:gd name="connsiteY11454" fmla="*/ 3362116 h 4271829"/>
              <a:gd name="connsiteX11455" fmla="*/ 1626298 w 2439037"/>
              <a:gd name="connsiteY11455" fmla="*/ 3358868 h 4271829"/>
              <a:gd name="connsiteX11456" fmla="*/ 1623070 w 2439037"/>
              <a:gd name="connsiteY11456" fmla="*/ 3362116 h 4271829"/>
              <a:gd name="connsiteX11457" fmla="*/ 1564253 w 2439037"/>
              <a:gd name="connsiteY11457" fmla="*/ 3342446 h 4271829"/>
              <a:gd name="connsiteX11458" fmla="*/ 1595914 w 2439037"/>
              <a:gd name="connsiteY11458" fmla="*/ 3390081 h 4271829"/>
              <a:gd name="connsiteX11459" fmla="*/ 1596933 w 2439037"/>
              <a:gd name="connsiteY11459" fmla="*/ 3390081 h 4271829"/>
              <a:gd name="connsiteX11460" fmla="*/ 1599981 w 2439037"/>
              <a:gd name="connsiteY11460" fmla="*/ 3387890 h 4271829"/>
              <a:gd name="connsiteX11461" fmla="*/ 1598133 w 2439037"/>
              <a:gd name="connsiteY11461" fmla="*/ 3383823 h 4271829"/>
              <a:gd name="connsiteX11462" fmla="*/ 1598047 w 2439037"/>
              <a:gd name="connsiteY11462" fmla="*/ 3383823 h 4271829"/>
              <a:gd name="connsiteX11463" fmla="*/ 1572768 w 2439037"/>
              <a:gd name="connsiteY11463" fmla="*/ 3332340 h 4271829"/>
              <a:gd name="connsiteX11464" fmla="*/ 1599533 w 2439037"/>
              <a:gd name="connsiteY11464" fmla="*/ 3306604 h 4271829"/>
              <a:gd name="connsiteX11465" fmla="*/ 1599533 w 2439037"/>
              <a:gd name="connsiteY11465" fmla="*/ 3326626 h 4271829"/>
              <a:gd name="connsiteX11466" fmla="*/ 1602753 w 2439037"/>
              <a:gd name="connsiteY11466" fmla="*/ 3329883 h 4271829"/>
              <a:gd name="connsiteX11467" fmla="*/ 1605982 w 2439037"/>
              <a:gd name="connsiteY11467" fmla="*/ 3326626 h 4271829"/>
              <a:gd name="connsiteX11468" fmla="*/ 1605982 w 2439037"/>
              <a:gd name="connsiteY11468" fmla="*/ 3297650 h 4271829"/>
              <a:gd name="connsiteX11469" fmla="*/ 1602753 w 2439037"/>
              <a:gd name="connsiteY11469" fmla="*/ 3294402 h 4271829"/>
              <a:gd name="connsiteX11470" fmla="*/ 1573273 w 2439037"/>
              <a:gd name="connsiteY11470" fmla="*/ 3294402 h 4271829"/>
              <a:gd name="connsiteX11471" fmla="*/ 1570044 w 2439037"/>
              <a:gd name="connsiteY11471" fmla="*/ 3297450 h 4271829"/>
              <a:gd name="connsiteX11472" fmla="*/ 1570044 w 2439037"/>
              <a:gd name="connsiteY11472" fmla="*/ 3297650 h 4271829"/>
              <a:gd name="connsiteX11473" fmla="*/ 1573273 w 2439037"/>
              <a:gd name="connsiteY11473" fmla="*/ 3300851 h 4271829"/>
              <a:gd name="connsiteX11474" fmla="*/ 1597676 w 2439037"/>
              <a:gd name="connsiteY11474" fmla="*/ 3300851 h 4271829"/>
              <a:gd name="connsiteX11475" fmla="*/ 1564253 w 2439037"/>
              <a:gd name="connsiteY11475" fmla="*/ 3342685 h 4271829"/>
              <a:gd name="connsiteX11476" fmla="*/ 1499568 w 2439037"/>
              <a:gd name="connsiteY11476" fmla="*/ 3250359 h 4271829"/>
              <a:gd name="connsiteX11477" fmla="*/ 1544555 w 2439037"/>
              <a:gd name="connsiteY11477" fmla="*/ 3276743 h 4271829"/>
              <a:gd name="connsiteX11478" fmla="*/ 1545107 w 2439037"/>
              <a:gd name="connsiteY11478" fmla="*/ 3276743 h 4271829"/>
              <a:gd name="connsiteX11479" fmla="*/ 1547984 w 2439037"/>
              <a:gd name="connsiteY11479" fmla="*/ 3279782 h 4271829"/>
              <a:gd name="connsiteX11480" fmla="*/ 1544650 w 2439037"/>
              <a:gd name="connsiteY11480" fmla="*/ 3291812 h 4271829"/>
              <a:gd name="connsiteX11481" fmla="*/ 1534601 w 2439037"/>
              <a:gd name="connsiteY11481" fmla="*/ 3307509 h 4271829"/>
              <a:gd name="connsiteX11482" fmla="*/ 1524885 w 2439037"/>
              <a:gd name="connsiteY11482" fmla="*/ 3309671 h 4271829"/>
              <a:gd name="connsiteX11483" fmla="*/ 1523038 w 2439037"/>
              <a:gd name="connsiteY11483" fmla="*/ 3310766 h 4271829"/>
              <a:gd name="connsiteX11484" fmla="*/ 1505950 w 2439037"/>
              <a:gd name="connsiteY11484" fmla="*/ 3331731 h 4271829"/>
              <a:gd name="connsiteX11485" fmla="*/ 1499568 w 2439037"/>
              <a:gd name="connsiteY11485" fmla="*/ 3250168 h 4271829"/>
              <a:gd name="connsiteX11486" fmla="*/ 1670904 w 2439037"/>
              <a:gd name="connsiteY11486" fmla="*/ 3284992 h 4271829"/>
              <a:gd name="connsiteX11487" fmla="*/ 1609858 w 2439037"/>
              <a:gd name="connsiteY11487" fmla="*/ 3197867 h 4271829"/>
              <a:gd name="connsiteX11488" fmla="*/ 1604972 w 2439037"/>
              <a:gd name="connsiteY11488" fmla="*/ 3196314 h 4271829"/>
              <a:gd name="connsiteX11489" fmla="*/ 1578283 w 2439037"/>
              <a:gd name="connsiteY11489" fmla="*/ 3192409 h 4271829"/>
              <a:gd name="connsiteX11490" fmla="*/ 1496816 w 2439037"/>
              <a:gd name="connsiteY11490" fmla="*/ 3241015 h 4271829"/>
              <a:gd name="connsiteX11491" fmla="*/ 1493939 w 2439037"/>
              <a:gd name="connsiteY11491" fmla="*/ 3246806 h 4271829"/>
              <a:gd name="connsiteX11492" fmla="*/ 1501778 w 2439037"/>
              <a:gd name="connsiteY11492" fmla="*/ 3337189 h 4271829"/>
              <a:gd name="connsiteX11493" fmla="*/ 1504369 w 2439037"/>
              <a:gd name="connsiteY11493" fmla="*/ 3340837 h 4271829"/>
              <a:gd name="connsiteX11494" fmla="*/ 1504369 w 2439037"/>
              <a:gd name="connsiteY11494" fmla="*/ 3341342 h 4271829"/>
              <a:gd name="connsiteX11495" fmla="*/ 1551489 w 2439037"/>
              <a:gd name="connsiteY11495" fmla="*/ 3373822 h 4271829"/>
              <a:gd name="connsiteX11496" fmla="*/ 1552413 w 2439037"/>
              <a:gd name="connsiteY11496" fmla="*/ 3373822 h 4271829"/>
              <a:gd name="connsiteX11497" fmla="*/ 1555470 w 2439037"/>
              <a:gd name="connsiteY11497" fmla="*/ 3371517 h 4271829"/>
              <a:gd name="connsiteX11498" fmla="*/ 1553356 w 2439037"/>
              <a:gd name="connsiteY11498" fmla="*/ 3367459 h 4271829"/>
              <a:gd name="connsiteX11499" fmla="*/ 1553327 w 2439037"/>
              <a:gd name="connsiteY11499" fmla="*/ 3367459 h 4271829"/>
              <a:gd name="connsiteX11500" fmla="*/ 1509370 w 2439037"/>
              <a:gd name="connsiteY11500" fmla="*/ 3337189 h 4271829"/>
              <a:gd name="connsiteX11501" fmla="*/ 1527019 w 2439037"/>
              <a:gd name="connsiteY11501" fmla="*/ 3315577 h 4271829"/>
              <a:gd name="connsiteX11502" fmla="*/ 1536249 w 2439037"/>
              <a:gd name="connsiteY11502" fmla="*/ 3313510 h 4271829"/>
              <a:gd name="connsiteX11503" fmla="*/ 1537545 w 2439037"/>
              <a:gd name="connsiteY11503" fmla="*/ 3312967 h 4271829"/>
              <a:gd name="connsiteX11504" fmla="*/ 1549451 w 2439037"/>
              <a:gd name="connsiteY11504" fmla="*/ 3295145 h 4271829"/>
              <a:gd name="connsiteX11505" fmla="*/ 1553242 w 2439037"/>
              <a:gd name="connsiteY11505" fmla="*/ 3277496 h 4271829"/>
              <a:gd name="connsiteX11506" fmla="*/ 1546955 w 2439037"/>
              <a:gd name="connsiteY11506" fmla="*/ 3270733 h 4271829"/>
              <a:gd name="connsiteX11507" fmla="*/ 1501692 w 2439037"/>
              <a:gd name="connsiteY11507" fmla="*/ 3244253 h 4271829"/>
              <a:gd name="connsiteX11508" fmla="*/ 1598400 w 2439037"/>
              <a:gd name="connsiteY11508" fmla="*/ 3201562 h 4271829"/>
              <a:gd name="connsiteX11509" fmla="*/ 1578464 w 2439037"/>
              <a:gd name="connsiteY11509" fmla="*/ 3245815 h 4271829"/>
              <a:gd name="connsiteX11510" fmla="*/ 1614478 w 2439037"/>
              <a:gd name="connsiteY11510" fmla="*/ 3261522 h 4271829"/>
              <a:gd name="connsiteX11511" fmla="*/ 1615221 w 2439037"/>
              <a:gd name="connsiteY11511" fmla="*/ 3261522 h 4271829"/>
              <a:gd name="connsiteX11512" fmla="*/ 1617545 w 2439037"/>
              <a:gd name="connsiteY11512" fmla="*/ 3261522 h 4271829"/>
              <a:gd name="connsiteX11513" fmla="*/ 1620678 w 2439037"/>
              <a:gd name="connsiteY11513" fmla="*/ 3267123 h 4271829"/>
              <a:gd name="connsiteX11514" fmla="*/ 1623450 w 2439037"/>
              <a:gd name="connsiteY11514" fmla="*/ 3280086 h 4271829"/>
              <a:gd name="connsiteX11515" fmla="*/ 1626679 w 2439037"/>
              <a:gd name="connsiteY11515" fmla="*/ 3283049 h 4271829"/>
              <a:gd name="connsiteX11516" fmla="*/ 1629547 w 2439037"/>
              <a:gd name="connsiteY11516" fmla="*/ 3279543 h 4271829"/>
              <a:gd name="connsiteX11517" fmla="*/ 1626575 w 2439037"/>
              <a:gd name="connsiteY11517" fmla="*/ 3265685 h 4271829"/>
              <a:gd name="connsiteX11518" fmla="*/ 1620117 w 2439037"/>
              <a:gd name="connsiteY11518" fmla="*/ 3255864 h 4271829"/>
              <a:gd name="connsiteX11519" fmla="*/ 1613192 w 2439037"/>
              <a:gd name="connsiteY11519" fmla="*/ 3255112 h 4271829"/>
              <a:gd name="connsiteX11520" fmla="*/ 1584360 w 2439037"/>
              <a:gd name="connsiteY11520" fmla="*/ 3244406 h 4271829"/>
              <a:gd name="connsiteX11521" fmla="*/ 1584360 w 2439037"/>
              <a:gd name="connsiteY11521" fmla="*/ 3243701 h 4271829"/>
              <a:gd name="connsiteX11522" fmla="*/ 1605801 w 2439037"/>
              <a:gd name="connsiteY11522" fmla="*/ 3203772 h 4271829"/>
              <a:gd name="connsiteX11523" fmla="*/ 1664075 w 2439037"/>
              <a:gd name="connsiteY11523" fmla="*/ 3285240 h 4271829"/>
              <a:gd name="connsiteX11524" fmla="*/ 1662332 w 2439037"/>
              <a:gd name="connsiteY11524" fmla="*/ 3302604 h 4271829"/>
              <a:gd name="connsiteX11525" fmla="*/ 1664903 w 2439037"/>
              <a:gd name="connsiteY11525" fmla="*/ 3306404 h 4271829"/>
              <a:gd name="connsiteX11526" fmla="*/ 1668694 w 2439037"/>
              <a:gd name="connsiteY11526" fmla="*/ 3304051 h 4271829"/>
              <a:gd name="connsiteX11527" fmla="*/ 1668713 w 2439037"/>
              <a:gd name="connsiteY11527" fmla="*/ 3303908 h 4271829"/>
              <a:gd name="connsiteX11528" fmla="*/ 1670571 w 2439037"/>
              <a:gd name="connsiteY11528" fmla="*/ 3285449 h 4271829"/>
              <a:gd name="connsiteX11529" fmla="*/ 1858699 w 2439037"/>
              <a:gd name="connsiteY11529" fmla="*/ 3362363 h 4271829"/>
              <a:gd name="connsiteX11530" fmla="*/ 1858699 w 2439037"/>
              <a:gd name="connsiteY11530" fmla="*/ 3386338 h 4271829"/>
              <a:gd name="connsiteX11531" fmla="*/ 1858699 w 2439037"/>
              <a:gd name="connsiteY11531" fmla="*/ 3391577 h 4271829"/>
              <a:gd name="connsiteX11532" fmla="*/ 1861947 w 2439037"/>
              <a:gd name="connsiteY11532" fmla="*/ 3394777 h 4271829"/>
              <a:gd name="connsiteX11533" fmla="*/ 1891417 w 2439037"/>
              <a:gd name="connsiteY11533" fmla="*/ 3394777 h 4271829"/>
              <a:gd name="connsiteX11534" fmla="*/ 1894656 w 2439037"/>
              <a:gd name="connsiteY11534" fmla="*/ 3391577 h 4271829"/>
              <a:gd name="connsiteX11535" fmla="*/ 1891417 w 2439037"/>
              <a:gd name="connsiteY11535" fmla="*/ 3388329 h 4271829"/>
              <a:gd name="connsiteX11536" fmla="*/ 1866929 w 2439037"/>
              <a:gd name="connsiteY11536" fmla="*/ 3388329 h 4271829"/>
              <a:gd name="connsiteX11537" fmla="*/ 1898542 w 2439037"/>
              <a:gd name="connsiteY11537" fmla="*/ 3329835 h 4271829"/>
              <a:gd name="connsiteX11538" fmla="*/ 1868795 w 2439037"/>
              <a:gd name="connsiteY11538" fmla="*/ 3298860 h 4271829"/>
              <a:gd name="connsiteX11539" fmla="*/ 1864633 w 2439037"/>
              <a:gd name="connsiteY11539" fmla="*/ 3300860 h 4271829"/>
              <a:gd name="connsiteX11540" fmla="*/ 1866652 w 2439037"/>
              <a:gd name="connsiteY11540" fmla="*/ 3304908 h 4271829"/>
              <a:gd name="connsiteX11541" fmla="*/ 1891932 w 2439037"/>
              <a:gd name="connsiteY11541" fmla="*/ 3356410 h 4271829"/>
              <a:gd name="connsiteX11542" fmla="*/ 1865186 w 2439037"/>
              <a:gd name="connsiteY11542" fmla="*/ 3382137 h 4271829"/>
              <a:gd name="connsiteX11543" fmla="*/ 1865186 w 2439037"/>
              <a:gd name="connsiteY11543" fmla="*/ 3362116 h 4271829"/>
              <a:gd name="connsiteX11544" fmla="*/ 1861928 w 2439037"/>
              <a:gd name="connsiteY11544" fmla="*/ 3358906 h 4271829"/>
              <a:gd name="connsiteX11545" fmla="*/ 1858699 w 2439037"/>
              <a:gd name="connsiteY11545" fmla="*/ 3362116 h 4271829"/>
              <a:gd name="connsiteX11546" fmla="*/ 1799873 w 2439037"/>
              <a:gd name="connsiteY11546" fmla="*/ 3342446 h 4271829"/>
              <a:gd name="connsiteX11547" fmla="*/ 1831553 w 2439037"/>
              <a:gd name="connsiteY11547" fmla="*/ 3390081 h 4271829"/>
              <a:gd name="connsiteX11548" fmla="*/ 1832657 w 2439037"/>
              <a:gd name="connsiteY11548" fmla="*/ 3390081 h 4271829"/>
              <a:gd name="connsiteX11549" fmla="*/ 1835839 w 2439037"/>
              <a:gd name="connsiteY11549" fmla="*/ 3386776 h 4271829"/>
              <a:gd name="connsiteX11550" fmla="*/ 1833677 w 2439037"/>
              <a:gd name="connsiteY11550" fmla="*/ 3383833 h 4271829"/>
              <a:gd name="connsiteX11551" fmla="*/ 1808407 w 2439037"/>
              <a:gd name="connsiteY11551" fmla="*/ 3332340 h 4271829"/>
              <a:gd name="connsiteX11552" fmla="*/ 1835153 w 2439037"/>
              <a:gd name="connsiteY11552" fmla="*/ 3306604 h 4271829"/>
              <a:gd name="connsiteX11553" fmla="*/ 1835153 w 2439037"/>
              <a:gd name="connsiteY11553" fmla="*/ 3326635 h 4271829"/>
              <a:gd name="connsiteX11554" fmla="*/ 1838382 w 2439037"/>
              <a:gd name="connsiteY11554" fmla="*/ 3329883 h 4271829"/>
              <a:gd name="connsiteX11555" fmla="*/ 1841611 w 2439037"/>
              <a:gd name="connsiteY11555" fmla="*/ 3326683 h 4271829"/>
              <a:gd name="connsiteX11556" fmla="*/ 1841611 w 2439037"/>
              <a:gd name="connsiteY11556" fmla="*/ 3326635 h 4271829"/>
              <a:gd name="connsiteX11557" fmla="*/ 1841611 w 2439037"/>
              <a:gd name="connsiteY11557" fmla="*/ 3297650 h 4271829"/>
              <a:gd name="connsiteX11558" fmla="*/ 1838382 w 2439037"/>
              <a:gd name="connsiteY11558" fmla="*/ 3294402 h 4271829"/>
              <a:gd name="connsiteX11559" fmla="*/ 1808931 w 2439037"/>
              <a:gd name="connsiteY11559" fmla="*/ 3294402 h 4271829"/>
              <a:gd name="connsiteX11560" fmla="*/ 1805683 w 2439037"/>
              <a:gd name="connsiteY11560" fmla="*/ 3297650 h 4271829"/>
              <a:gd name="connsiteX11561" fmla="*/ 1808931 w 2439037"/>
              <a:gd name="connsiteY11561" fmla="*/ 3300860 h 4271829"/>
              <a:gd name="connsiteX11562" fmla="*/ 1833772 w 2439037"/>
              <a:gd name="connsiteY11562" fmla="*/ 3300860 h 4271829"/>
              <a:gd name="connsiteX11563" fmla="*/ 1800244 w 2439037"/>
              <a:gd name="connsiteY11563" fmla="*/ 3342685 h 4271829"/>
              <a:gd name="connsiteX11564" fmla="*/ 1735560 w 2439037"/>
              <a:gd name="connsiteY11564" fmla="*/ 3250368 h 4271829"/>
              <a:gd name="connsiteX11565" fmla="*/ 1780661 w 2439037"/>
              <a:gd name="connsiteY11565" fmla="*/ 3276734 h 4271829"/>
              <a:gd name="connsiteX11566" fmla="*/ 1781118 w 2439037"/>
              <a:gd name="connsiteY11566" fmla="*/ 3276734 h 4271829"/>
              <a:gd name="connsiteX11567" fmla="*/ 1783985 w 2439037"/>
              <a:gd name="connsiteY11567" fmla="*/ 3279791 h 4271829"/>
              <a:gd name="connsiteX11568" fmla="*/ 1780661 w 2439037"/>
              <a:gd name="connsiteY11568" fmla="*/ 3291802 h 4271829"/>
              <a:gd name="connsiteX11569" fmla="*/ 1770593 w 2439037"/>
              <a:gd name="connsiteY11569" fmla="*/ 3307518 h 4271829"/>
              <a:gd name="connsiteX11570" fmla="*/ 1761344 w 2439037"/>
              <a:gd name="connsiteY11570" fmla="*/ 3309671 h 4271829"/>
              <a:gd name="connsiteX11571" fmla="*/ 1759515 w 2439037"/>
              <a:gd name="connsiteY11571" fmla="*/ 3310766 h 4271829"/>
              <a:gd name="connsiteX11572" fmla="*/ 1741408 w 2439037"/>
              <a:gd name="connsiteY11572" fmla="*/ 3332188 h 4271829"/>
              <a:gd name="connsiteX11573" fmla="*/ 1727635 w 2439037"/>
              <a:gd name="connsiteY11573" fmla="*/ 3285449 h 4271829"/>
              <a:gd name="connsiteX11574" fmla="*/ 1735026 w 2439037"/>
              <a:gd name="connsiteY11574" fmla="*/ 3250606 h 4271829"/>
              <a:gd name="connsiteX11575" fmla="*/ 1906362 w 2439037"/>
              <a:gd name="connsiteY11575" fmla="*/ 3285449 h 4271829"/>
              <a:gd name="connsiteX11576" fmla="*/ 1845316 w 2439037"/>
              <a:gd name="connsiteY11576" fmla="*/ 3198314 h 4271829"/>
              <a:gd name="connsiteX11577" fmla="*/ 1840401 w 2439037"/>
              <a:gd name="connsiteY11577" fmla="*/ 3196762 h 4271829"/>
              <a:gd name="connsiteX11578" fmla="*/ 1813807 w 2439037"/>
              <a:gd name="connsiteY11578" fmla="*/ 3192866 h 4271829"/>
              <a:gd name="connsiteX11579" fmla="*/ 1732273 w 2439037"/>
              <a:gd name="connsiteY11579" fmla="*/ 3241463 h 4271829"/>
              <a:gd name="connsiteX11580" fmla="*/ 1729388 w 2439037"/>
              <a:gd name="connsiteY11580" fmla="*/ 3247311 h 4271829"/>
              <a:gd name="connsiteX11581" fmla="*/ 1737246 w 2439037"/>
              <a:gd name="connsiteY11581" fmla="*/ 3337636 h 4271829"/>
              <a:gd name="connsiteX11582" fmla="*/ 1739922 w 2439037"/>
              <a:gd name="connsiteY11582" fmla="*/ 3341351 h 4271829"/>
              <a:gd name="connsiteX11583" fmla="*/ 1739922 w 2439037"/>
              <a:gd name="connsiteY11583" fmla="*/ 3341799 h 4271829"/>
              <a:gd name="connsiteX11584" fmla="*/ 1787042 w 2439037"/>
              <a:gd name="connsiteY11584" fmla="*/ 3374327 h 4271829"/>
              <a:gd name="connsiteX11585" fmla="*/ 1787967 w 2439037"/>
              <a:gd name="connsiteY11585" fmla="*/ 3374327 h 4271829"/>
              <a:gd name="connsiteX11586" fmla="*/ 1791024 w 2439037"/>
              <a:gd name="connsiteY11586" fmla="*/ 3371974 h 4271829"/>
              <a:gd name="connsiteX11587" fmla="*/ 1788890 w 2439037"/>
              <a:gd name="connsiteY11587" fmla="*/ 3367916 h 4271829"/>
              <a:gd name="connsiteX11588" fmla="*/ 1745009 w 2439037"/>
              <a:gd name="connsiteY11588" fmla="*/ 3337636 h 4271829"/>
              <a:gd name="connsiteX11589" fmla="*/ 1762534 w 2439037"/>
              <a:gd name="connsiteY11589" fmla="*/ 3316024 h 4271829"/>
              <a:gd name="connsiteX11590" fmla="*/ 1772250 w 2439037"/>
              <a:gd name="connsiteY11590" fmla="*/ 3313976 h 4271829"/>
              <a:gd name="connsiteX11591" fmla="*/ 1773450 w 2439037"/>
              <a:gd name="connsiteY11591" fmla="*/ 3313414 h 4271829"/>
              <a:gd name="connsiteX11592" fmla="*/ 1785356 w 2439037"/>
              <a:gd name="connsiteY11592" fmla="*/ 3295612 h 4271829"/>
              <a:gd name="connsiteX11593" fmla="*/ 1789243 w 2439037"/>
              <a:gd name="connsiteY11593" fmla="*/ 3277943 h 4271829"/>
              <a:gd name="connsiteX11594" fmla="*/ 1782880 w 2439037"/>
              <a:gd name="connsiteY11594" fmla="*/ 3271238 h 4271829"/>
              <a:gd name="connsiteX11595" fmla="*/ 1737617 w 2439037"/>
              <a:gd name="connsiteY11595" fmla="*/ 3244701 h 4271829"/>
              <a:gd name="connsiteX11596" fmla="*/ 1833772 w 2439037"/>
              <a:gd name="connsiteY11596" fmla="*/ 3201572 h 4271829"/>
              <a:gd name="connsiteX11597" fmla="*/ 1813807 w 2439037"/>
              <a:gd name="connsiteY11597" fmla="*/ 3245815 h 4271829"/>
              <a:gd name="connsiteX11598" fmla="*/ 1849841 w 2439037"/>
              <a:gd name="connsiteY11598" fmla="*/ 3261532 h 4271829"/>
              <a:gd name="connsiteX11599" fmla="*/ 1850593 w 2439037"/>
              <a:gd name="connsiteY11599" fmla="*/ 3261532 h 4271829"/>
              <a:gd name="connsiteX11600" fmla="*/ 1852908 w 2439037"/>
              <a:gd name="connsiteY11600" fmla="*/ 3261532 h 4271829"/>
              <a:gd name="connsiteX11601" fmla="*/ 1856032 w 2439037"/>
              <a:gd name="connsiteY11601" fmla="*/ 3267132 h 4271829"/>
              <a:gd name="connsiteX11602" fmla="*/ 1858909 w 2439037"/>
              <a:gd name="connsiteY11602" fmla="*/ 3280086 h 4271829"/>
              <a:gd name="connsiteX11603" fmla="*/ 1862033 w 2439037"/>
              <a:gd name="connsiteY11603" fmla="*/ 3283049 h 4271829"/>
              <a:gd name="connsiteX11604" fmla="*/ 1864909 w 2439037"/>
              <a:gd name="connsiteY11604" fmla="*/ 3279639 h 4271829"/>
              <a:gd name="connsiteX11605" fmla="*/ 1864909 w 2439037"/>
              <a:gd name="connsiteY11605" fmla="*/ 3279543 h 4271829"/>
              <a:gd name="connsiteX11606" fmla="*/ 1861947 w 2439037"/>
              <a:gd name="connsiteY11606" fmla="*/ 3265685 h 4271829"/>
              <a:gd name="connsiteX11607" fmla="*/ 1855470 w 2439037"/>
              <a:gd name="connsiteY11607" fmla="*/ 3255864 h 4271829"/>
              <a:gd name="connsiteX11608" fmla="*/ 1848545 w 2439037"/>
              <a:gd name="connsiteY11608" fmla="*/ 3255112 h 4271829"/>
              <a:gd name="connsiteX11609" fmla="*/ 1819818 w 2439037"/>
              <a:gd name="connsiteY11609" fmla="*/ 3244415 h 4271829"/>
              <a:gd name="connsiteX11610" fmla="*/ 1819818 w 2439037"/>
              <a:gd name="connsiteY11610" fmla="*/ 3243710 h 4271829"/>
              <a:gd name="connsiteX11611" fmla="*/ 1841259 w 2439037"/>
              <a:gd name="connsiteY11611" fmla="*/ 3203772 h 4271829"/>
              <a:gd name="connsiteX11612" fmla="*/ 1899532 w 2439037"/>
              <a:gd name="connsiteY11612" fmla="*/ 3285240 h 4271829"/>
              <a:gd name="connsiteX11613" fmla="*/ 1898437 w 2439037"/>
              <a:gd name="connsiteY11613" fmla="*/ 3303165 h 4271829"/>
              <a:gd name="connsiteX11614" fmla="*/ 1900438 w 2439037"/>
              <a:gd name="connsiteY11614" fmla="*/ 3307261 h 4271829"/>
              <a:gd name="connsiteX11615" fmla="*/ 1904552 w 2439037"/>
              <a:gd name="connsiteY11615" fmla="*/ 3305271 h 4271829"/>
              <a:gd name="connsiteX11616" fmla="*/ 1904714 w 2439037"/>
              <a:gd name="connsiteY11616" fmla="*/ 3304461 h 4271829"/>
              <a:gd name="connsiteX11617" fmla="*/ 1906571 w 2439037"/>
              <a:gd name="connsiteY11617" fmla="*/ 3285992 h 4271829"/>
              <a:gd name="connsiteX11618" fmla="*/ 2094347 w 2439037"/>
              <a:gd name="connsiteY11618" fmla="*/ 3362354 h 4271829"/>
              <a:gd name="connsiteX11619" fmla="*/ 2094347 w 2439037"/>
              <a:gd name="connsiteY11619" fmla="*/ 3386338 h 4271829"/>
              <a:gd name="connsiteX11620" fmla="*/ 2094347 w 2439037"/>
              <a:gd name="connsiteY11620" fmla="*/ 3391577 h 4271829"/>
              <a:gd name="connsiteX11621" fmla="*/ 2097576 w 2439037"/>
              <a:gd name="connsiteY11621" fmla="*/ 3394786 h 4271829"/>
              <a:gd name="connsiteX11622" fmla="*/ 2127056 w 2439037"/>
              <a:gd name="connsiteY11622" fmla="*/ 3394786 h 4271829"/>
              <a:gd name="connsiteX11623" fmla="*/ 2130285 w 2439037"/>
              <a:gd name="connsiteY11623" fmla="*/ 3391786 h 4271829"/>
              <a:gd name="connsiteX11624" fmla="*/ 2130285 w 2439037"/>
              <a:gd name="connsiteY11624" fmla="*/ 3391577 h 4271829"/>
              <a:gd name="connsiteX11625" fmla="*/ 2127056 w 2439037"/>
              <a:gd name="connsiteY11625" fmla="*/ 3388329 h 4271829"/>
              <a:gd name="connsiteX11626" fmla="*/ 2102568 w 2439037"/>
              <a:gd name="connsiteY11626" fmla="*/ 3388329 h 4271829"/>
              <a:gd name="connsiteX11627" fmla="*/ 2134162 w 2439037"/>
              <a:gd name="connsiteY11627" fmla="*/ 3329835 h 4271829"/>
              <a:gd name="connsiteX11628" fmla="*/ 2104406 w 2439037"/>
              <a:gd name="connsiteY11628" fmla="*/ 3298851 h 4271829"/>
              <a:gd name="connsiteX11629" fmla="*/ 2100253 w 2439037"/>
              <a:gd name="connsiteY11629" fmla="*/ 3300851 h 4271829"/>
              <a:gd name="connsiteX11630" fmla="*/ 2102282 w 2439037"/>
              <a:gd name="connsiteY11630" fmla="*/ 3304918 h 4271829"/>
              <a:gd name="connsiteX11631" fmla="*/ 2127571 w 2439037"/>
              <a:gd name="connsiteY11631" fmla="*/ 3356401 h 4271829"/>
              <a:gd name="connsiteX11632" fmla="*/ 2100806 w 2439037"/>
              <a:gd name="connsiteY11632" fmla="*/ 3382128 h 4271829"/>
              <a:gd name="connsiteX11633" fmla="*/ 2100806 w 2439037"/>
              <a:gd name="connsiteY11633" fmla="*/ 3362116 h 4271829"/>
              <a:gd name="connsiteX11634" fmla="*/ 2097576 w 2439037"/>
              <a:gd name="connsiteY11634" fmla="*/ 3358868 h 4271829"/>
              <a:gd name="connsiteX11635" fmla="*/ 2094347 w 2439037"/>
              <a:gd name="connsiteY11635" fmla="*/ 3362116 h 4271829"/>
              <a:gd name="connsiteX11636" fmla="*/ 2035511 w 2439037"/>
              <a:gd name="connsiteY11636" fmla="*/ 3342446 h 4271829"/>
              <a:gd name="connsiteX11637" fmla="*/ 2067182 w 2439037"/>
              <a:gd name="connsiteY11637" fmla="*/ 3390081 h 4271829"/>
              <a:gd name="connsiteX11638" fmla="*/ 2068306 w 2439037"/>
              <a:gd name="connsiteY11638" fmla="*/ 3390081 h 4271829"/>
              <a:gd name="connsiteX11639" fmla="*/ 2071459 w 2439037"/>
              <a:gd name="connsiteY11639" fmla="*/ 3386776 h 4271829"/>
              <a:gd name="connsiteX11640" fmla="*/ 2069306 w 2439037"/>
              <a:gd name="connsiteY11640" fmla="*/ 3383823 h 4271829"/>
              <a:gd name="connsiteX11641" fmla="*/ 2044036 w 2439037"/>
              <a:gd name="connsiteY11641" fmla="*/ 3332340 h 4271829"/>
              <a:gd name="connsiteX11642" fmla="*/ 2070792 w 2439037"/>
              <a:gd name="connsiteY11642" fmla="*/ 3306604 h 4271829"/>
              <a:gd name="connsiteX11643" fmla="*/ 2070792 w 2439037"/>
              <a:gd name="connsiteY11643" fmla="*/ 3326626 h 4271829"/>
              <a:gd name="connsiteX11644" fmla="*/ 2074021 w 2439037"/>
              <a:gd name="connsiteY11644" fmla="*/ 3329883 h 4271829"/>
              <a:gd name="connsiteX11645" fmla="*/ 2077259 w 2439037"/>
              <a:gd name="connsiteY11645" fmla="*/ 3326673 h 4271829"/>
              <a:gd name="connsiteX11646" fmla="*/ 2077259 w 2439037"/>
              <a:gd name="connsiteY11646" fmla="*/ 3326626 h 4271829"/>
              <a:gd name="connsiteX11647" fmla="*/ 2077259 w 2439037"/>
              <a:gd name="connsiteY11647" fmla="*/ 3297650 h 4271829"/>
              <a:gd name="connsiteX11648" fmla="*/ 2074030 w 2439037"/>
              <a:gd name="connsiteY11648" fmla="*/ 3294402 h 4271829"/>
              <a:gd name="connsiteX11649" fmla="*/ 2044560 w 2439037"/>
              <a:gd name="connsiteY11649" fmla="*/ 3294402 h 4271829"/>
              <a:gd name="connsiteX11650" fmla="*/ 2041331 w 2439037"/>
              <a:gd name="connsiteY11650" fmla="*/ 3297650 h 4271829"/>
              <a:gd name="connsiteX11651" fmla="*/ 2044560 w 2439037"/>
              <a:gd name="connsiteY11651" fmla="*/ 3300851 h 4271829"/>
              <a:gd name="connsiteX11652" fmla="*/ 2069030 w 2439037"/>
              <a:gd name="connsiteY11652" fmla="*/ 3300851 h 4271829"/>
              <a:gd name="connsiteX11653" fmla="*/ 2035511 w 2439037"/>
              <a:gd name="connsiteY11653" fmla="*/ 3342694 h 4271829"/>
              <a:gd name="connsiteX11654" fmla="*/ 1970846 w 2439037"/>
              <a:gd name="connsiteY11654" fmla="*/ 3250359 h 4271829"/>
              <a:gd name="connsiteX11655" fmla="*/ 2015937 w 2439037"/>
              <a:gd name="connsiteY11655" fmla="*/ 3276743 h 4271829"/>
              <a:gd name="connsiteX11656" fmla="*/ 2016490 w 2439037"/>
              <a:gd name="connsiteY11656" fmla="*/ 3276743 h 4271829"/>
              <a:gd name="connsiteX11657" fmla="*/ 2019252 w 2439037"/>
              <a:gd name="connsiteY11657" fmla="*/ 3279782 h 4271829"/>
              <a:gd name="connsiteX11658" fmla="*/ 2015937 w 2439037"/>
              <a:gd name="connsiteY11658" fmla="*/ 3291812 h 4271829"/>
              <a:gd name="connsiteX11659" fmla="*/ 2005851 w 2439037"/>
              <a:gd name="connsiteY11659" fmla="*/ 3307509 h 4271829"/>
              <a:gd name="connsiteX11660" fmla="*/ 1996173 w 2439037"/>
              <a:gd name="connsiteY11660" fmla="*/ 3309671 h 4271829"/>
              <a:gd name="connsiteX11661" fmla="*/ 1994392 w 2439037"/>
              <a:gd name="connsiteY11661" fmla="*/ 3310766 h 4271829"/>
              <a:gd name="connsiteX11662" fmla="*/ 1977228 w 2439037"/>
              <a:gd name="connsiteY11662" fmla="*/ 3331731 h 4271829"/>
              <a:gd name="connsiteX11663" fmla="*/ 1963465 w 2439037"/>
              <a:gd name="connsiteY11663" fmla="*/ 3284992 h 4271829"/>
              <a:gd name="connsiteX11664" fmla="*/ 1970846 w 2439037"/>
              <a:gd name="connsiteY11664" fmla="*/ 3250168 h 4271829"/>
              <a:gd name="connsiteX11665" fmla="*/ 2142296 w 2439037"/>
              <a:gd name="connsiteY11665" fmla="*/ 3284992 h 4271829"/>
              <a:gd name="connsiteX11666" fmla="*/ 2081155 w 2439037"/>
              <a:gd name="connsiteY11666" fmla="*/ 3197867 h 4271829"/>
              <a:gd name="connsiteX11667" fmla="*/ 2076240 w 2439037"/>
              <a:gd name="connsiteY11667" fmla="*/ 3196314 h 4271829"/>
              <a:gd name="connsiteX11668" fmla="*/ 2049637 w 2439037"/>
              <a:gd name="connsiteY11668" fmla="*/ 3192409 h 4271829"/>
              <a:gd name="connsiteX11669" fmla="*/ 1968065 w 2439037"/>
              <a:gd name="connsiteY11669" fmla="*/ 3241015 h 4271829"/>
              <a:gd name="connsiteX11670" fmla="*/ 1965227 w 2439037"/>
              <a:gd name="connsiteY11670" fmla="*/ 3246806 h 4271829"/>
              <a:gd name="connsiteX11671" fmla="*/ 1973075 w 2439037"/>
              <a:gd name="connsiteY11671" fmla="*/ 3337189 h 4271829"/>
              <a:gd name="connsiteX11672" fmla="*/ 1975752 w 2439037"/>
              <a:gd name="connsiteY11672" fmla="*/ 3340837 h 4271829"/>
              <a:gd name="connsiteX11673" fmla="*/ 1975752 w 2439037"/>
              <a:gd name="connsiteY11673" fmla="*/ 3341342 h 4271829"/>
              <a:gd name="connsiteX11674" fmla="*/ 2022777 w 2439037"/>
              <a:gd name="connsiteY11674" fmla="*/ 3373822 h 4271829"/>
              <a:gd name="connsiteX11675" fmla="*/ 2023691 w 2439037"/>
              <a:gd name="connsiteY11675" fmla="*/ 3373822 h 4271829"/>
              <a:gd name="connsiteX11676" fmla="*/ 2026815 w 2439037"/>
              <a:gd name="connsiteY11676" fmla="*/ 3371517 h 4271829"/>
              <a:gd name="connsiteX11677" fmla="*/ 2024615 w 2439037"/>
              <a:gd name="connsiteY11677" fmla="*/ 3367459 h 4271829"/>
              <a:gd name="connsiteX11678" fmla="*/ 1980733 w 2439037"/>
              <a:gd name="connsiteY11678" fmla="*/ 3337189 h 4271829"/>
              <a:gd name="connsiteX11679" fmla="*/ 1998269 w 2439037"/>
              <a:gd name="connsiteY11679" fmla="*/ 3315577 h 4271829"/>
              <a:gd name="connsiteX11680" fmla="*/ 2007527 w 2439037"/>
              <a:gd name="connsiteY11680" fmla="*/ 3313510 h 4271829"/>
              <a:gd name="connsiteX11681" fmla="*/ 2008727 w 2439037"/>
              <a:gd name="connsiteY11681" fmla="*/ 3312967 h 4271829"/>
              <a:gd name="connsiteX11682" fmla="*/ 2020633 w 2439037"/>
              <a:gd name="connsiteY11682" fmla="*/ 3295145 h 4271829"/>
              <a:gd name="connsiteX11683" fmla="*/ 2024520 w 2439037"/>
              <a:gd name="connsiteY11683" fmla="*/ 3277496 h 4271829"/>
              <a:gd name="connsiteX11684" fmla="*/ 2018138 w 2439037"/>
              <a:gd name="connsiteY11684" fmla="*/ 3270733 h 4271829"/>
              <a:gd name="connsiteX11685" fmla="*/ 1972875 w 2439037"/>
              <a:gd name="connsiteY11685" fmla="*/ 3244253 h 4271829"/>
              <a:gd name="connsiteX11686" fmla="*/ 2069782 w 2439037"/>
              <a:gd name="connsiteY11686" fmla="*/ 3201562 h 4271829"/>
              <a:gd name="connsiteX11687" fmla="*/ 2049751 w 2439037"/>
              <a:gd name="connsiteY11687" fmla="*/ 3245815 h 4271829"/>
              <a:gd name="connsiteX11688" fmla="*/ 2085747 w 2439037"/>
              <a:gd name="connsiteY11688" fmla="*/ 3261522 h 4271829"/>
              <a:gd name="connsiteX11689" fmla="*/ 2086594 w 2439037"/>
              <a:gd name="connsiteY11689" fmla="*/ 3261522 h 4271829"/>
              <a:gd name="connsiteX11690" fmla="*/ 2088794 w 2439037"/>
              <a:gd name="connsiteY11690" fmla="*/ 3261522 h 4271829"/>
              <a:gd name="connsiteX11691" fmla="*/ 2091947 w 2439037"/>
              <a:gd name="connsiteY11691" fmla="*/ 3267123 h 4271829"/>
              <a:gd name="connsiteX11692" fmla="*/ 2094805 w 2439037"/>
              <a:gd name="connsiteY11692" fmla="*/ 3280086 h 4271829"/>
              <a:gd name="connsiteX11693" fmla="*/ 2098034 w 2439037"/>
              <a:gd name="connsiteY11693" fmla="*/ 3283049 h 4271829"/>
              <a:gd name="connsiteX11694" fmla="*/ 2100939 w 2439037"/>
              <a:gd name="connsiteY11694" fmla="*/ 3279839 h 4271829"/>
              <a:gd name="connsiteX11695" fmla="*/ 2100910 w 2439037"/>
              <a:gd name="connsiteY11695" fmla="*/ 3279543 h 4271829"/>
              <a:gd name="connsiteX11696" fmla="*/ 2097958 w 2439037"/>
              <a:gd name="connsiteY11696" fmla="*/ 3265685 h 4271829"/>
              <a:gd name="connsiteX11697" fmla="*/ 2091490 w 2439037"/>
              <a:gd name="connsiteY11697" fmla="*/ 3255864 h 4271829"/>
              <a:gd name="connsiteX11698" fmla="*/ 2084661 w 2439037"/>
              <a:gd name="connsiteY11698" fmla="*/ 3255112 h 4271829"/>
              <a:gd name="connsiteX11699" fmla="*/ 2055819 w 2439037"/>
              <a:gd name="connsiteY11699" fmla="*/ 3244406 h 4271829"/>
              <a:gd name="connsiteX11700" fmla="*/ 2055819 w 2439037"/>
              <a:gd name="connsiteY11700" fmla="*/ 3243701 h 4271829"/>
              <a:gd name="connsiteX11701" fmla="*/ 2077174 w 2439037"/>
              <a:gd name="connsiteY11701" fmla="*/ 3203772 h 4271829"/>
              <a:gd name="connsiteX11702" fmla="*/ 2135543 w 2439037"/>
              <a:gd name="connsiteY11702" fmla="*/ 3285240 h 4271829"/>
              <a:gd name="connsiteX11703" fmla="*/ 2133790 w 2439037"/>
              <a:gd name="connsiteY11703" fmla="*/ 3302604 h 4271829"/>
              <a:gd name="connsiteX11704" fmla="*/ 2136162 w 2439037"/>
              <a:gd name="connsiteY11704" fmla="*/ 3306366 h 4271829"/>
              <a:gd name="connsiteX11705" fmla="*/ 2136305 w 2439037"/>
              <a:gd name="connsiteY11705" fmla="*/ 3306404 h 4271829"/>
              <a:gd name="connsiteX11706" fmla="*/ 2140039 w 2439037"/>
              <a:gd name="connsiteY11706" fmla="*/ 3304051 h 4271829"/>
              <a:gd name="connsiteX11707" fmla="*/ 2140067 w 2439037"/>
              <a:gd name="connsiteY11707" fmla="*/ 3303908 h 4271829"/>
              <a:gd name="connsiteX11708" fmla="*/ 2142020 w 2439037"/>
              <a:gd name="connsiteY11708" fmla="*/ 3285449 h 4271829"/>
              <a:gd name="connsiteX11709" fmla="*/ 2329986 w 2439037"/>
              <a:gd name="connsiteY11709" fmla="*/ 3362363 h 4271829"/>
              <a:gd name="connsiteX11710" fmla="*/ 2329986 w 2439037"/>
              <a:gd name="connsiteY11710" fmla="*/ 3386338 h 4271829"/>
              <a:gd name="connsiteX11711" fmla="*/ 2329986 w 2439037"/>
              <a:gd name="connsiteY11711" fmla="*/ 3391577 h 4271829"/>
              <a:gd name="connsiteX11712" fmla="*/ 2333215 w 2439037"/>
              <a:gd name="connsiteY11712" fmla="*/ 3394777 h 4271829"/>
              <a:gd name="connsiteX11713" fmla="*/ 2362686 w 2439037"/>
              <a:gd name="connsiteY11713" fmla="*/ 3394777 h 4271829"/>
              <a:gd name="connsiteX11714" fmla="*/ 2365914 w 2439037"/>
              <a:gd name="connsiteY11714" fmla="*/ 3391786 h 4271829"/>
              <a:gd name="connsiteX11715" fmla="*/ 2365914 w 2439037"/>
              <a:gd name="connsiteY11715" fmla="*/ 3391577 h 4271829"/>
              <a:gd name="connsiteX11716" fmla="*/ 2362686 w 2439037"/>
              <a:gd name="connsiteY11716" fmla="*/ 3388329 h 4271829"/>
              <a:gd name="connsiteX11717" fmla="*/ 2338292 w 2439037"/>
              <a:gd name="connsiteY11717" fmla="*/ 3388329 h 4271829"/>
              <a:gd name="connsiteX11718" fmla="*/ 2369820 w 2439037"/>
              <a:gd name="connsiteY11718" fmla="*/ 3329788 h 4271829"/>
              <a:gd name="connsiteX11719" fmla="*/ 2340045 w 2439037"/>
              <a:gd name="connsiteY11719" fmla="*/ 3298860 h 4271829"/>
              <a:gd name="connsiteX11720" fmla="*/ 2335987 w 2439037"/>
              <a:gd name="connsiteY11720" fmla="*/ 3300860 h 4271829"/>
              <a:gd name="connsiteX11721" fmla="*/ 2337845 w 2439037"/>
              <a:gd name="connsiteY11721" fmla="*/ 3304908 h 4271829"/>
              <a:gd name="connsiteX11722" fmla="*/ 2337940 w 2439037"/>
              <a:gd name="connsiteY11722" fmla="*/ 3304908 h 4271829"/>
              <a:gd name="connsiteX11723" fmla="*/ 2363191 w 2439037"/>
              <a:gd name="connsiteY11723" fmla="*/ 3356410 h 4271829"/>
              <a:gd name="connsiteX11724" fmla="*/ 2336435 w 2439037"/>
              <a:gd name="connsiteY11724" fmla="*/ 3382137 h 4271829"/>
              <a:gd name="connsiteX11725" fmla="*/ 2336435 w 2439037"/>
              <a:gd name="connsiteY11725" fmla="*/ 3362116 h 4271829"/>
              <a:gd name="connsiteX11726" fmla="*/ 2333215 w 2439037"/>
              <a:gd name="connsiteY11726" fmla="*/ 3358858 h 4271829"/>
              <a:gd name="connsiteX11727" fmla="*/ 2329986 w 2439037"/>
              <a:gd name="connsiteY11727" fmla="*/ 3362116 h 4271829"/>
              <a:gd name="connsiteX11728" fmla="*/ 2271236 w 2439037"/>
              <a:gd name="connsiteY11728" fmla="*/ 3342446 h 4271829"/>
              <a:gd name="connsiteX11729" fmla="*/ 2302907 w 2439037"/>
              <a:gd name="connsiteY11729" fmla="*/ 3390081 h 4271829"/>
              <a:gd name="connsiteX11730" fmla="*/ 2303936 w 2439037"/>
              <a:gd name="connsiteY11730" fmla="*/ 3390081 h 4271829"/>
              <a:gd name="connsiteX11731" fmla="*/ 2306993 w 2439037"/>
              <a:gd name="connsiteY11731" fmla="*/ 3387890 h 4271829"/>
              <a:gd name="connsiteX11732" fmla="*/ 2305088 w 2439037"/>
              <a:gd name="connsiteY11732" fmla="*/ 3383890 h 4271829"/>
              <a:gd name="connsiteX11733" fmla="*/ 2304964 w 2439037"/>
              <a:gd name="connsiteY11733" fmla="*/ 3383833 h 4271829"/>
              <a:gd name="connsiteX11734" fmla="*/ 2279695 w 2439037"/>
              <a:gd name="connsiteY11734" fmla="*/ 3332340 h 4271829"/>
              <a:gd name="connsiteX11735" fmla="*/ 2306441 w 2439037"/>
              <a:gd name="connsiteY11735" fmla="*/ 3306604 h 4271829"/>
              <a:gd name="connsiteX11736" fmla="*/ 2306441 w 2439037"/>
              <a:gd name="connsiteY11736" fmla="*/ 3326635 h 4271829"/>
              <a:gd name="connsiteX11737" fmla="*/ 2309670 w 2439037"/>
              <a:gd name="connsiteY11737" fmla="*/ 3329883 h 4271829"/>
              <a:gd name="connsiteX11738" fmla="*/ 2312898 w 2439037"/>
              <a:gd name="connsiteY11738" fmla="*/ 3326635 h 4271829"/>
              <a:gd name="connsiteX11739" fmla="*/ 2312898 w 2439037"/>
              <a:gd name="connsiteY11739" fmla="*/ 3297650 h 4271829"/>
              <a:gd name="connsiteX11740" fmla="*/ 2309841 w 2439037"/>
              <a:gd name="connsiteY11740" fmla="*/ 3294402 h 4271829"/>
              <a:gd name="connsiteX11741" fmla="*/ 2309670 w 2439037"/>
              <a:gd name="connsiteY11741" fmla="*/ 3294402 h 4271829"/>
              <a:gd name="connsiteX11742" fmla="*/ 2280199 w 2439037"/>
              <a:gd name="connsiteY11742" fmla="*/ 3294402 h 4271829"/>
              <a:gd name="connsiteX11743" fmla="*/ 2276961 w 2439037"/>
              <a:gd name="connsiteY11743" fmla="*/ 3297650 h 4271829"/>
              <a:gd name="connsiteX11744" fmla="*/ 2280199 w 2439037"/>
              <a:gd name="connsiteY11744" fmla="*/ 3300860 h 4271829"/>
              <a:gd name="connsiteX11745" fmla="*/ 2304859 w 2439037"/>
              <a:gd name="connsiteY11745" fmla="*/ 3300860 h 4271829"/>
              <a:gd name="connsiteX11746" fmla="*/ 2271436 w 2439037"/>
              <a:gd name="connsiteY11746" fmla="*/ 3342685 h 4271829"/>
              <a:gd name="connsiteX11747" fmla="*/ 2206752 w 2439037"/>
              <a:gd name="connsiteY11747" fmla="*/ 3250368 h 4271829"/>
              <a:gd name="connsiteX11748" fmla="*/ 2251834 w 2439037"/>
              <a:gd name="connsiteY11748" fmla="*/ 3276734 h 4271829"/>
              <a:gd name="connsiteX11749" fmla="*/ 2252396 w 2439037"/>
              <a:gd name="connsiteY11749" fmla="*/ 3276734 h 4271829"/>
              <a:gd name="connsiteX11750" fmla="*/ 2255168 w 2439037"/>
              <a:gd name="connsiteY11750" fmla="*/ 3279791 h 4271829"/>
              <a:gd name="connsiteX11751" fmla="*/ 2251939 w 2439037"/>
              <a:gd name="connsiteY11751" fmla="*/ 3291802 h 4271829"/>
              <a:gd name="connsiteX11752" fmla="*/ 2241785 w 2439037"/>
              <a:gd name="connsiteY11752" fmla="*/ 3307518 h 4271829"/>
              <a:gd name="connsiteX11753" fmla="*/ 2232527 w 2439037"/>
              <a:gd name="connsiteY11753" fmla="*/ 3309671 h 4271829"/>
              <a:gd name="connsiteX11754" fmla="*/ 2230708 w 2439037"/>
              <a:gd name="connsiteY11754" fmla="*/ 3310766 h 4271829"/>
              <a:gd name="connsiteX11755" fmla="*/ 2212486 w 2439037"/>
              <a:gd name="connsiteY11755" fmla="*/ 3332188 h 4271829"/>
              <a:gd name="connsiteX11756" fmla="*/ 2206133 w 2439037"/>
              <a:gd name="connsiteY11756" fmla="*/ 3250606 h 4271829"/>
              <a:gd name="connsiteX11757" fmla="*/ 2377554 w 2439037"/>
              <a:gd name="connsiteY11757" fmla="*/ 3285449 h 4271829"/>
              <a:gd name="connsiteX11758" fmla="*/ 2316394 w 2439037"/>
              <a:gd name="connsiteY11758" fmla="*/ 3198314 h 4271829"/>
              <a:gd name="connsiteX11759" fmla="*/ 2311517 w 2439037"/>
              <a:gd name="connsiteY11759" fmla="*/ 3196762 h 4271829"/>
              <a:gd name="connsiteX11760" fmla="*/ 2284895 w 2439037"/>
              <a:gd name="connsiteY11760" fmla="*/ 3192866 h 4271829"/>
              <a:gd name="connsiteX11761" fmla="*/ 2203428 w 2439037"/>
              <a:gd name="connsiteY11761" fmla="*/ 3241463 h 4271829"/>
              <a:gd name="connsiteX11762" fmla="*/ 2200475 w 2439037"/>
              <a:gd name="connsiteY11762" fmla="*/ 3247311 h 4271829"/>
              <a:gd name="connsiteX11763" fmla="*/ 2192274 w 2439037"/>
              <a:gd name="connsiteY11763" fmla="*/ 3285449 h 4271829"/>
              <a:gd name="connsiteX11764" fmla="*/ 2208428 w 2439037"/>
              <a:gd name="connsiteY11764" fmla="*/ 3337636 h 4271829"/>
              <a:gd name="connsiteX11765" fmla="*/ 2211009 w 2439037"/>
              <a:gd name="connsiteY11765" fmla="*/ 3341351 h 4271829"/>
              <a:gd name="connsiteX11766" fmla="*/ 2211009 w 2439037"/>
              <a:gd name="connsiteY11766" fmla="*/ 3341799 h 4271829"/>
              <a:gd name="connsiteX11767" fmla="*/ 2258673 w 2439037"/>
              <a:gd name="connsiteY11767" fmla="*/ 3374327 h 4271829"/>
              <a:gd name="connsiteX11768" fmla="*/ 2259597 w 2439037"/>
              <a:gd name="connsiteY11768" fmla="*/ 3374327 h 4271829"/>
              <a:gd name="connsiteX11769" fmla="*/ 2262749 w 2439037"/>
              <a:gd name="connsiteY11769" fmla="*/ 3371974 h 4271829"/>
              <a:gd name="connsiteX11770" fmla="*/ 2260530 w 2439037"/>
              <a:gd name="connsiteY11770" fmla="*/ 3367916 h 4271829"/>
              <a:gd name="connsiteX11771" fmla="*/ 2216639 w 2439037"/>
              <a:gd name="connsiteY11771" fmla="*/ 3337636 h 4271829"/>
              <a:gd name="connsiteX11772" fmla="*/ 2234203 w 2439037"/>
              <a:gd name="connsiteY11772" fmla="*/ 3316024 h 4271829"/>
              <a:gd name="connsiteX11773" fmla="*/ 2243890 w 2439037"/>
              <a:gd name="connsiteY11773" fmla="*/ 3313976 h 4271829"/>
              <a:gd name="connsiteX11774" fmla="*/ 2245185 w 2439037"/>
              <a:gd name="connsiteY11774" fmla="*/ 3313414 h 4271829"/>
              <a:gd name="connsiteX11775" fmla="*/ 2257015 w 2439037"/>
              <a:gd name="connsiteY11775" fmla="*/ 3295612 h 4271829"/>
              <a:gd name="connsiteX11776" fmla="*/ 2260902 w 2439037"/>
              <a:gd name="connsiteY11776" fmla="*/ 3277943 h 4271829"/>
              <a:gd name="connsiteX11777" fmla="*/ 2254520 w 2439037"/>
              <a:gd name="connsiteY11777" fmla="*/ 3271238 h 4271829"/>
              <a:gd name="connsiteX11778" fmla="*/ 2209257 w 2439037"/>
              <a:gd name="connsiteY11778" fmla="*/ 3244701 h 4271829"/>
              <a:gd name="connsiteX11779" fmla="*/ 2305412 w 2439037"/>
              <a:gd name="connsiteY11779" fmla="*/ 3201572 h 4271829"/>
              <a:gd name="connsiteX11780" fmla="*/ 2285476 w 2439037"/>
              <a:gd name="connsiteY11780" fmla="*/ 3245815 h 4271829"/>
              <a:gd name="connsiteX11781" fmla="*/ 2321404 w 2439037"/>
              <a:gd name="connsiteY11781" fmla="*/ 3261532 h 4271829"/>
              <a:gd name="connsiteX11782" fmla="*/ 2322233 w 2439037"/>
              <a:gd name="connsiteY11782" fmla="*/ 3261532 h 4271829"/>
              <a:gd name="connsiteX11783" fmla="*/ 2324433 w 2439037"/>
              <a:gd name="connsiteY11783" fmla="*/ 3261532 h 4271829"/>
              <a:gd name="connsiteX11784" fmla="*/ 2327586 w 2439037"/>
              <a:gd name="connsiteY11784" fmla="*/ 3267132 h 4271829"/>
              <a:gd name="connsiteX11785" fmla="*/ 2330434 w 2439037"/>
              <a:gd name="connsiteY11785" fmla="*/ 3280086 h 4271829"/>
              <a:gd name="connsiteX11786" fmla="*/ 2333691 w 2439037"/>
              <a:gd name="connsiteY11786" fmla="*/ 3283049 h 4271829"/>
              <a:gd name="connsiteX11787" fmla="*/ 2336539 w 2439037"/>
              <a:gd name="connsiteY11787" fmla="*/ 3279543 h 4271829"/>
              <a:gd name="connsiteX11788" fmla="*/ 2333491 w 2439037"/>
              <a:gd name="connsiteY11788" fmla="*/ 3265685 h 4271829"/>
              <a:gd name="connsiteX11789" fmla="*/ 2327034 w 2439037"/>
              <a:gd name="connsiteY11789" fmla="*/ 3255864 h 4271829"/>
              <a:gd name="connsiteX11790" fmla="*/ 2320204 w 2439037"/>
              <a:gd name="connsiteY11790" fmla="*/ 3255112 h 4271829"/>
              <a:gd name="connsiteX11791" fmla="*/ 2291372 w 2439037"/>
              <a:gd name="connsiteY11791" fmla="*/ 3244415 h 4271829"/>
              <a:gd name="connsiteX11792" fmla="*/ 2291372 w 2439037"/>
              <a:gd name="connsiteY11792" fmla="*/ 3243710 h 4271829"/>
              <a:gd name="connsiteX11793" fmla="*/ 2312718 w 2439037"/>
              <a:gd name="connsiteY11793" fmla="*/ 3203772 h 4271829"/>
              <a:gd name="connsiteX11794" fmla="*/ 2371096 w 2439037"/>
              <a:gd name="connsiteY11794" fmla="*/ 3285240 h 4271829"/>
              <a:gd name="connsiteX11795" fmla="*/ 2369515 w 2439037"/>
              <a:gd name="connsiteY11795" fmla="*/ 3303165 h 4271829"/>
              <a:gd name="connsiteX11796" fmla="*/ 2371868 w 2439037"/>
              <a:gd name="connsiteY11796" fmla="*/ 3306918 h 4271829"/>
              <a:gd name="connsiteX11797" fmla="*/ 2372030 w 2439037"/>
              <a:gd name="connsiteY11797" fmla="*/ 3306966 h 4271829"/>
              <a:gd name="connsiteX11798" fmla="*/ 2375878 w 2439037"/>
              <a:gd name="connsiteY11798" fmla="*/ 3304508 h 4271829"/>
              <a:gd name="connsiteX11799" fmla="*/ 2375897 w 2439037"/>
              <a:gd name="connsiteY11799" fmla="*/ 3304461 h 4271829"/>
              <a:gd name="connsiteX11800" fmla="*/ 2377754 w 2439037"/>
              <a:gd name="connsiteY11800" fmla="*/ 3285992 h 4271829"/>
              <a:gd name="connsiteX11801" fmla="*/ 326927 w 2439037"/>
              <a:gd name="connsiteY11801" fmla="*/ 3598117 h 4271829"/>
              <a:gd name="connsiteX11802" fmla="*/ 326927 w 2439037"/>
              <a:gd name="connsiteY11802" fmla="*/ 3622129 h 4271829"/>
              <a:gd name="connsiteX11803" fmla="*/ 326927 w 2439037"/>
              <a:gd name="connsiteY11803" fmla="*/ 3627387 h 4271829"/>
              <a:gd name="connsiteX11804" fmla="*/ 330165 w 2439037"/>
              <a:gd name="connsiteY11804" fmla="*/ 3630645 h 4271829"/>
              <a:gd name="connsiteX11805" fmla="*/ 359626 w 2439037"/>
              <a:gd name="connsiteY11805" fmla="*/ 3630645 h 4271829"/>
              <a:gd name="connsiteX11806" fmla="*/ 362855 w 2439037"/>
              <a:gd name="connsiteY11806" fmla="*/ 3627597 h 4271829"/>
              <a:gd name="connsiteX11807" fmla="*/ 362855 w 2439037"/>
              <a:gd name="connsiteY11807" fmla="*/ 3627387 h 4271829"/>
              <a:gd name="connsiteX11808" fmla="*/ 359626 w 2439037"/>
              <a:gd name="connsiteY11808" fmla="*/ 3624129 h 4271829"/>
              <a:gd name="connsiteX11809" fmla="*/ 335251 w 2439037"/>
              <a:gd name="connsiteY11809" fmla="*/ 3624129 h 4271829"/>
              <a:gd name="connsiteX11810" fmla="*/ 366779 w 2439037"/>
              <a:gd name="connsiteY11810" fmla="*/ 3565636 h 4271829"/>
              <a:gd name="connsiteX11811" fmla="*/ 337004 w 2439037"/>
              <a:gd name="connsiteY11811" fmla="*/ 3534661 h 4271829"/>
              <a:gd name="connsiteX11812" fmla="*/ 332851 w 2439037"/>
              <a:gd name="connsiteY11812" fmla="*/ 3536718 h 4271829"/>
              <a:gd name="connsiteX11813" fmla="*/ 334880 w 2439037"/>
              <a:gd name="connsiteY11813" fmla="*/ 3540862 h 4271829"/>
              <a:gd name="connsiteX11814" fmla="*/ 360254 w 2439037"/>
              <a:gd name="connsiteY11814" fmla="*/ 3592116 h 4271829"/>
              <a:gd name="connsiteX11815" fmla="*/ 333404 w 2439037"/>
              <a:gd name="connsiteY11815" fmla="*/ 3617986 h 4271829"/>
              <a:gd name="connsiteX11816" fmla="*/ 333404 w 2439037"/>
              <a:gd name="connsiteY11816" fmla="*/ 3598012 h 4271829"/>
              <a:gd name="connsiteX11817" fmla="*/ 330251 w 2439037"/>
              <a:gd name="connsiteY11817" fmla="*/ 3594707 h 4271829"/>
              <a:gd name="connsiteX11818" fmla="*/ 330165 w 2439037"/>
              <a:gd name="connsiteY11818" fmla="*/ 3594707 h 4271829"/>
              <a:gd name="connsiteX11819" fmla="*/ 326927 w 2439037"/>
              <a:gd name="connsiteY11819" fmla="*/ 3598012 h 4271829"/>
              <a:gd name="connsiteX11820" fmla="*/ 268091 w 2439037"/>
              <a:gd name="connsiteY11820" fmla="*/ 3578248 h 4271829"/>
              <a:gd name="connsiteX11821" fmla="*/ 299771 w 2439037"/>
              <a:gd name="connsiteY11821" fmla="*/ 3626482 h 4271829"/>
              <a:gd name="connsiteX11822" fmla="*/ 300876 w 2439037"/>
              <a:gd name="connsiteY11822" fmla="*/ 3626482 h 4271829"/>
              <a:gd name="connsiteX11823" fmla="*/ 304057 w 2439037"/>
              <a:gd name="connsiteY11823" fmla="*/ 3623196 h 4271829"/>
              <a:gd name="connsiteX11824" fmla="*/ 301904 w 2439037"/>
              <a:gd name="connsiteY11824" fmla="*/ 3620177 h 4271829"/>
              <a:gd name="connsiteX11825" fmla="*/ 276625 w 2439037"/>
              <a:gd name="connsiteY11825" fmla="*/ 3568684 h 4271829"/>
              <a:gd name="connsiteX11826" fmla="*/ 303371 w 2439037"/>
              <a:gd name="connsiteY11826" fmla="*/ 3542967 h 4271829"/>
              <a:gd name="connsiteX11827" fmla="*/ 303371 w 2439037"/>
              <a:gd name="connsiteY11827" fmla="*/ 3563027 h 4271829"/>
              <a:gd name="connsiteX11828" fmla="*/ 306600 w 2439037"/>
              <a:gd name="connsiteY11828" fmla="*/ 3566227 h 4271829"/>
              <a:gd name="connsiteX11829" fmla="*/ 309829 w 2439037"/>
              <a:gd name="connsiteY11829" fmla="*/ 3563027 h 4271829"/>
              <a:gd name="connsiteX11830" fmla="*/ 309829 w 2439037"/>
              <a:gd name="connsiteY11830" fmla="*/ 3533566 h 4271829"/>
              <a:gd name="connsiteX11831" fmla="*/ 306800 w 2439037"/>
              <a:gd name="connsiteY11831" fmla="*/ 3530308 h 4271829"/>
              <a:gd name="connsiteX11832" fmla="*/ 306600 w 2439037"/>
              <a:gd name="connsiteY11832" fmla="*/ 3530308 h 4271829"/>
              <a:gd name="connsiteX11833" fmla="*/ 277158 w 2439037"/>
              <a:gd name="connsiteY11833" fmla="*/ 3530308 h 4271829"/>
              <a:gd name="connsiteX11834" fmla="*/ 273901 w 2439037"/>
              <a:gd name="connsiteY11834" fmla="*/ 3533566 h 4271829"/>
              <a:gd name="connsiteX11835" fmla="*/ 277158 w 2439037"/>
              <a:gd name="connsiteY11835" fmla="*/ 3536756 h 4271829"/>
              <a:gd name="connsiteX11836" fmla="*/ 301628 w 2439037"/>
              <a:gd name="connsiteY11836" fmla="*/ 3536756 h 4271829"/>
              <a:gd name="connsiteX11837" fmla="*/ 268091 w 2439037"/>
              <a:gd name="connsiteY11837" fmla="*/ 3578647 h 4271829"/>
              <a:gd name="connsiteX11838" fmla="*/ 203445 w 2439037"/>
              <a:gd name="connsiteY11838" fmla="*/ 3486274 h 4271829"/>
              <a:gd name="connsiteX11839" fmla="*/ 248507 w 2439037"/>
              <a:gd name="connsiteY11839" fmla="*/ 3512687 h 4271829"/>
              <a:gd name="connsiteX11840" fmla="*/ 249050 w 2439037"/>
              <a:gd name="connsiteY11840" fmla="*/ 3512687 h 4271829"/>
              <a:gd name="connsiteX11841" fmla="*/ 251831 w 2439037"/>
              <a:gd name="connsiteY11841" fmla="*/ 3515735 h 4271829"/>
              <a:gd name="connsiteX11842" fmla="*/ 248507 w 2439037"/>
              <a:gd name="connsiteY11842" fmla="*/ 3527698 h 4271829"/>
              <a:gd name="connsiteX11843" fmla="*/ 238439 w 2439037"/>
              <a:gd name="connsiteY11843" fmla="*/ 3543319 h 4271829"/>
              <a:gd name="connsiteX11844" fmla="*/ 228733 w 2439037"/>
              <a:gd name="connsiteY11844" fmla="*/ 3545472 h 4271829"/>
              <a:gd name="connsiteX11845" fmla="*/ 226980 w 2439037"/>
              <a:gd name="connsiteY11845" fmla="*/ 3546577 h 4271829"/>
              <a:gd name="connsiteX11846" fmla="*/ 209798 w 2439037"/>
              <a:gd name="connsiteY11846" fmla="*/ 3567541 h 4271829"/>
              <a:gd name="connsiteX11847" fmla="*/ 203445 w 2439037"/>
              <a:gd name="connsiteY11847" fmla="*/ 3485960 h 4271829"/>
              <a:gd name="connsiteX11848" fmla="*/ 374313 w 2439037"/>
              <a:gd name="connsiteY11848" fmla="*/ 3521154 h 4271829"/>
              <a:gd name="connsiteX11849" fmla="*/ 313163 w 2439037"/>
              <a:gd name="connsiteY11849" fmla="*/ 3434068 h 4271829"/>
              <a:gd name="connsiteX11850" fmla="*/ 308277 w 2439037"/>
              <a:gd name="connsiteY11850" fmla="*/ 3432420 h 4271829"/>
              <a:gd name="connsiteX11851" fmla="*/ 281683 w 2439037"/>
              <a:gd name="connsiteY11851" fmla="*/ 3428514 h 4271829"/>
              <a:gd name="connsiteX11852" fmla="*/ 200206 w 2439037"/>
              <a:gd name="connsiteY11852" fmla="*/ 3477121 h 4271829"/>
              <a:gd name="connsiteX11853" fmla="*/ 197225 w 2439037"/>
              <a:gd name="connsiteY11853" fmla="*/ 3482912 h 4271829"/>
              <a:gd name="connsiteX11854" fmla="*/ 205092 w 2439037"/>
              <a:gd name="connsiteY11854" fmla="*/ 3573342 h 4271829"/>
              <a:gd name="connsiteX11855" fmla="*/ 207769 w 2439037"/>
              <a:gd name="connsiteY11855" fmla="*/ 3576943 h 4271829"/>
              <a:gd name="connsiteX11856" fmla="*/ 207769 w 2439037"/>
              <a:gd name="connsiteY11856" fmla="*/ 3577447 h 4271829"/>
              <a:gd name="connsiteX11857" fmla="*/ 254784 w 2439037"/>
              <a:gd name="connsiteY11857" fmla="*/ 3609918 h 4271829"/>
              <a:gd name="connsiteX11858" fmla="*/ 255708 w 2439037"/>
              <a:gd name="connsiteY11858" fmla="*/ 3609918 h 4271829"/>
              <a:gd name="connsiteX11859" fmla="*/ 258861 w 2439037"/>
              <a:gd name="connsiteY11859" fmla="*/ 3607632 h 4271829"/>
              <a:gd name="connsiteX11860" fmla="*/ 256632 w 2439037"/>
              <a:gd name="connsiteY11860" fmla="*/ 3603679 h 4271829"/>
              <a:gd name="connsiteX11861" fmla="*/ 212770 w 2439037"/>
              <a:gd name="connsiteY11861" fmla="*/ 3573247 h 4271829"/>
              <a:gd name="connsiteX11862" fmla="*/ 230314 w 2439037"/>
              <a:gd name="connsiteY11862" fmla="*/ 3551730 h 4271829"/>
              <a:gd name="connsiteX11863" fmla="*/ 239544 w 2439037"/>
              <a:gd name="connsiteY11863" fmla="*/ 3549615 h 4271829"/>
              <a:gd name="connsiteX11864" fmla="*/ 240849 w 2439037"/>
              <a:gd name="connsiteY11864" fmla="*/ 3549072 h 4271829"/>
              <a:gd name="connsiteX11865" fmla="*/ 254232 w 2439037"/>
              <a:gd name="connsiteY11865" fmla="*/ 3531299 h 4271829"/>
              <a:gd name="connsiteX11866" fmla="*/ 258108 w 2439037"/>
              <a:gd name="connsiteY11866" fmla="*/ 3513697 h 4271829"/>
              <a:gd name="connsiteX11867" fmla="*/ 251736 w 2439037"/>
              <a:gd name="connsiteY11867" fmla="*/ 3506943 h 4271829"/>
              <a:gd name="connsiteX11868" fmla="*/ 206492 w 2439037"/>
              <a:gd name="connsiteY11868" fmla="*/ 3480407 h 4271829"/>
              <a:gd name="connsiteX11869" fmla="*/ 302723 w 2439037"/>
              <a:gd name="connsiteY11869" fmla="*/ 3437382 h 4271829"/>
              <a:gd name="connsiteX11870" fmla="*/ 282683 w 2439037"/>
              <a:gd name="connsiteY11870" fmla="*/ 3481607 h 4271829"/>
              <a:gd name="connsiteX11871" fmla="*/ 318716 w 2439037"/>
              <a:gd name="connsiteY11871" fmla="*/ 3497333 h 4271829"/>
              <a:gd name="connsiteX11872" fmla="*/ 318888 w 2439037"/>
              <a:gd name="connsiteY11872" fmla="*/ 3497333 h 4271829"/>
              <a:gd name="connsiteX11873" fmla="*/ 321116 w 2439037"/>
              <a:gd name="connsiteY11873" fmla="*/ 3497333 h 4271829"/>
              <a:gd name="connsiteX11874" fmla="*/ 324231 w 2439037"/>
              <a:gd name="connsiteY11874" fmla="*/ 3502886 h 4271829"/>
              <a:gd name="connsiteX11875" fmla="*/ 327127 w 2439037"/>
              <a:gd name="connsiteY11875" fmla="*/ 3515887 h 4271829"/>
              <a:gd name="connsiteX11876" fmla="*/ 330355 w 2439037"/>
              <a:gd name="connsiteY11876" fmla="*/ 3518754 h 4271829"/>
              <a:gd name="connsiteX11877" fmla="*/ 333204 w 2439037"/>
              <a:gd name="connsiteY11877" fmla="*/ 3515144 h 4271829"/>
              <a:gd name="connsiteX11878" fmla="*/ 330165 w 2439037"/>
              <a:gd name="connsiteY11878" fmla="*/ 3501333 h 4271829"/>
              <a:gd name="connsiteX11879" fmla="*/ 323698 w 2439037"/>
              <a:gd name="connsiteY11879" fmla="*/ 3491513 h 4271829"/>
              <a:gd name="connsiteX11880" fmla="*/ 316868 w 2439037"/>
              <a:gd name="connsiteY11880" fmla="*/ 3490770 h 4271829"/>
              <a:gd name="connsiteX11881" fmla="*/ 288036 w 2439037"/>
              <a:gd name="connsiteY11881" fmla="*/ 3480054 h 4271829"/>
              <a:gd name="connsiteX11882" fmla="*/ 288036 w 2439037"/>
              <a:gd name="connsiteY11882" fmla="*/ 3479416 h 4271829"/>
              <a:gd name="connsiteX11883" fmla="*/ 309381 w 2439037"/>
              <a:gd name="connsiteY11883" fmla="*/ 3439430 h 4271829"/>
              <a:gd name="connsiteX11884" fmla="*/ 367751 w 2439037"/>
              <a:gd name="connsiteY11884" fmla="*/ 3520993 h 4271829"/>
              <a:gd name="connsiteX11885" fmla="*/ 366007 w 2439037"/>
              <a:gd name="connsiteY11885" fmla="*/ 3538262 h 4271829"/>
              <a:gd name="connsiteX11886" fmla="*/ 368360 w 2439037"/>
              <a:gd name="connsiteY11886" fmla="*/ 3542014 h 4271829"/>
              <a:gd name="connsiteX11887" fmla="*/ 368512 w 2439037"/>
              <a:gd name="connsiteY11887" fmla="*/ 3542062 h 4271829"/>
              <a:gd name="connsiteX11888" fmla="*/ 372360 w 2439037"/>
              <a:gd name="connsiteY11888" fmla="*/ 3539605 h 4271829"/>
              <a:gd name="connsiteX11889" fmla="*/ 372389 w 2439037"/>
              <a:gd name="connsiteY11889" fmla="*/ 3539557 h 4271829"/>
              <a:gd name="connsiteX11890" fmla="*/ 374228 w 2439037"/>
              <a:gd name="connsiteY11890" fmla="*/ 3521107 h 4271829"/>
              <a:gd name="connsiteX11891" fmla="*/ 562651 w 2439037"/>
              <a:gd name="connsiteY11891" fmla="*/ 3598107 h 4271829"/>
              <a:gd name="connsiteX11892" fmla="*/ 562651 w 2439037"/>
              <a:gd name="connsiteY11892" fmla="*/ 3622129 h 4271829"/>
              <a:gd name="connsiteX11893" fmla="*/ 562651 w 2439037"/>
              <a:gd name="connsiteY11893" fmla="*/ 3627387 h 4271829"/>
              <a:gd name="connsiteX11894" fmla="*/ 565699 w 2439037"/>
              <a:gd name="connsiteY11894" fmla="*/ 3630635 h 4271829"/>
              <a:gd name="connsiteX11895" fmla="*/ 565899 w 2439037"/>
              <a:gd name="connsiteY11895" fmla="*/ 3630635 h 4271829"/>
              <a:gd name="connsiteX11896" fmla="*/ 595360 w 2439037"/>
              <a:gd name="connsiteY11896" fmla="*/ 3630635 h 4271829"/>
              <a:gd name="connsiteX11897" fmla="*/ 598579 w 2439037"/>
              <a:gd name="connsiteY11897" fmla="*/ 3627387 h 4271829"/>
              <a:gd name="connsiteX11898" fmla="*/ 595360 w 2439037"/>
              <a:gd name="connsiteY11898" fmla="*/ 3624129 h 4271829"/>
              <a:gd name="connsiteX11899" fmla="*/ 570881 w 2439037"/>
              <a:gd name="connsiteY11899" fmla="*/ 3624129 h 4271829"/>
              <a:gd name="connsiteX11900" fmla="*/ 602418 w 2439037"/>
              <a:gd name="connsiteY11900" fmla="*/ 3565646 h 4271829"/>
              <a:gd name="connsiteX11901" fmla="*/ 572633 w 2439037"/>
              <a:gd name="connsiteY11901" fmla="*/ 3534661 h 4271829"/>
              <a:gd name="connsiteX11902" fmla="*/ 568480 w 2439037"/>
              <a:gd name="connsiteY11902" fmla="*/ 3536718 h 4271829"/>
              <a:gd name="connsiteX11903" fmla="*/ 570509 w 2439037"/>
              <a:gd name="connsiteY11903" fmla="*/ 3540862 h 4271829"/>
              <a:gd name="connsiteX11904" fmla="*/ 595665 w 2439037"/>
              <a:gd name="connsiteY11904" fmla="*/ 3592411 h 4271829"/>
              <a:gd name="connsiteX11905" fmla="*/ 569128 w 2439037"/>
              <a:gd name="connsiteY11905" fmla="*/ 3617986 h 4271829"/>
              <a:gd name="connsiteX11906" fmla="*/ 569128 w 2439037"/>
              <a:gd name="connsiteY11906" fmla="*/ 3598012 h 4271829"/>
              <a:gd name="connsiteX11907" fmla="*/ 565899 w 2439037"/>
              <a:gd name="connsiteY11907" fmla="*/ 3594707 h 4271829"/>
              <a:gd name="connsiteX11908" fmla="*/ 562651 w 2439037"/>
              <a:gd name="connsiteY11908" fmla="*/ 3597907 h 4271829"/>
              <a:gd name="connsiteX11909" fmla="*/ 562651 w 2439037"/>
              <a:gd name="connsiteY11909" fmla="*/ 3598012 h 4271829"/>
              <a:gd name="connsiteX11910" fmla="*/ 503644 w 2439037"/>
              <a:gd name="connsiteY11910" fmla="*/ 3578352 h 4271829"/>
              <a:gd name="connsiteX11911" fmla="*/ 535505 w 2439037"/>
              <a:gd name="connsiteY11911" fmla="*/ 3626482 h 4271829"/>
              <a:gd name="connsiteX11912" fmla="*/ 536524 w 2439037"/>
              <a:gd name="connsiteY11912" fmla="*/ 3626482 h 4271829"/>
              <a:gd name="connsiteX11913" fmla="*/ 539686 w 2439037"/>
              <a:gd name="connsiteY11913" fmla="*/ 3623196 h 4271829"/>
              <a:gd name="connsiteX11914" fmla="*/ 537524 w 2439037"/>
              <a:gd name="connsiteY11914" fmla="*/ 3620186 h 4271829"/>
              <a:gd name="connsiteX11915" fmla="*/ 512254 w 2439037"/>
              <a:gd name="connsiteY11915" fmla="*/ 3568684 h 4271829"/>
              <a:gd name="connsiteX11916" fmla="*/ 539001 w 2439037"/>
              <a:gd name="connsiteY11916" fmla="*/ 3542967 h 4271829"/>
              <a:gd name="connsiteX11917" fmla="*/ 539001 w 2439037"/>
              <a:gd name="connsiteY11917" fmla="*/ 3563027 h 4271829"/>
              <a:gd name="connsiteX11918" fmla="*/ 542258 w 2439037"/>
              <a:gd name="connsiteY11918" fmla="*/ 3566227 h 4271829"/>
              <a:gd name="connsiteX11919" fmla="*/ 545487 w 2439037"/>
              <a:gd name="connsiteY11919" fmla="*/ 3563027 h 4271829"/>
              <a:gd name="connsiteX11920" fmla="*/ 545487 w 2439037"/>
              <a:gd name="connsiteY11920" fmla="*/ 3533566 h 4271829"/>
              <a:gd name="connsiteX11921" fmla="*/ 542430 w 2439037"/>
              <a:gd name="connsiteY11921" fmla="*/ 3530308 h 4271829"/>
              <a:gd name="connsiteX11922" fmla="*/ 542258 w 2439037"/>
              <a:gd name="connsiteY11922" fmla="*/ 3530308 h 4271829"/>
              <a:gd name="connsiteX11923" fmla="*/ 512883 w 2439037"/>
              <a:gd name="connsiteY11923" fmla="*/ 3530308 h 4271829"/>
              <a:gd name="connsiteX11924" fmla="*/ 509625 w 2439037"/>
              <a:gd name="connsiteY11924" fmla="*/ 3533566 h 4271829"/>
              <a:gd name="connsiteX11925" fmla="*/ 512883 w 2439037"/>
              <a:gd name="connsiteY11925" fmla="*/ 3536756 h 4271829"/>
              <a:gd name="connsiteX11926" fmla="*/ 537353 w 2439037"/>
              <a:gd name="connsiteY11926" fmla="*/ 3536756 h 4271829"/>
              <a:gd name="connsiteX11927" fmla="*/ 503644 w 2439037"/>
              <a:gd name="connsiteY11927" fmla="*/ 3578352 h 4271829"/>
              <a:gd name="connsiteX11928" fmla="*/ 438969 w 2439037"/>
              <a:gd name="connsiteY11928" fmla="*/ 3485960 h 4271829"/>
              <a:gd name="connsiteX11929" fmla="*/ 484061 w 2439037"/>
              <a:gd name="connsiteY11929" fmla="*/ 3512401 h 4271829"/>
              <a:gd name="connsiteX11930" fmla="*/ 484603 w 2439037"/>
              <a:gd name="connsiteY11930" fmla="*/ 3512401 h 4271829"/>
              <a:gd name="connsiteX11931" fmla="*/ 487461 w 2439037"/>
              <a:gd name="connsiteY11931" fmla="*/ 3515440 h 4271829"/>
              <a:gd name="connsiteX11932" fmla="*/ 484155 w 2439037"/>
              <a:gd name="connsiteY11932" fmla="*/ 3527451 h 4271829"/>
              <a:gd name="connsiteX11933" fmla="*/ 473973 w 2439037"/>
              <a:gd name="connsiteY11933" fmla="*/ 3543072 h 4271829"/>
              <a:gd name="connsiteX11934" fmla="*/ 464744 w 2439037"/>
              <a:gd name="connsiteY11934" fmla="*/ 3545167 h 4271829"/>
              <a:gd name="connsiteX11935" fmla="*/ 462915 w 2439037"/>
              <a:gd name="connsiteY11935" fmla="*/ 3546272 h 4271829"/>
              <a:gd name="connsiteX11936" fmla="*/ 445722 w 2439037"/>
              <a:gd name="connsiteY11936" fmla="*/ 3567246 h 4271829"/>
              <a:gd name="connsiteX11937" fmla="*/ 439341 w 2439037"/>
              <a:gd name="connsiteY11937" fmla="*/ 3485712 h 4271829"/>
              <a:gd name="connsiteX11938" fmla="*/ 610791 w 2439037"/>
              <a:gd name="connsiteY11938" fmla="*/ 3520593 h 4271829"/>
              <a:gd name="connsiteX11939" fmla="*/ 549640 w 2439037"/>
              <a:gd name="connsiteY11939" fmla="*/ 3433525 h 4271829"/>
              <a:gd name="connsiteX11940" fmla="*/ 544735 w 2439037"/>
              <a:gd name="connsiteY11940" fmla="*/ 3431877 h 4271829"/>
              <a:gd name="connsiteX11941" fmla="*/ 436664 w 2439037"/>
              <a:gd name="connsiteY11941" fmla="*/ 3476549 h 4271829"/>
              <a:gd name="connsiteX11942" fmla="*/ 433721 w 2439037"/>
              <a:gd name="connsiteY11942" fmla="*/ 3482369 h 4271829"/>
              <a:gd name="connsiteX11943" fmla="*/ 441646 w 2439037"/>
              <a:gd name="connsiteY11943" fmla="*/ 3572799 h 4271829"/>
              <a:gd name="connsiteX11944" fmla="*/ 444246 w 2439037"/>
              <a:gd name="connsiteY11944" fmla="*/ 3576400 h 4271829"/>
              <a:gd name="connsiteX11945" fmla="*/ 444246 w 2439037"/>
              <a:gd name="connsiteY11945" fmla="*/ 3576847 h 4271829"/>
              <a:gd name="connsiteX11946" fmla="*/ 491261 w 2439037"/>
              <a:gd name="connsiteY11946" fmla="*/ 3609375 h 4271829"/>
              <a:gd name="connsiteX11947" fmla="*/ 492195 w 2439037"/>
              <a:gd name="connsiteY11947" fmla="*/ 3609375 h 4271829"/>
              <a:gd name="connsiteX11948" fmla="*/ 495319 w 2439037"/>
              <a:gd name="connsiteY11948" fmla="*/ 3607070 h 4271829"/>
              <a:gd name="connsiteX11949" fmla="*/ 493109 w 2439037"/>
              <a:gd name="connsiteY11949" fmla="*/ 3603117 h 4271829"/>
              <a:gd name="connsiteX11950" fmla="*/ 449227 w 2439037"/>
              <a:gd name="connsiteY11950" fmla="*/ 3572685 h 4271829"/>
              <a:gd name="connsiteX11951" fmla="*/ 466773 w 2439037"/>
              <a:gd name="connsiteY11951" fmla="*/ 3551168 h 4271829"/>
              <a:gd name="connsiteX11952" fmla="*/ 476022 w 2439037"/>
              <a:gd name="connsiteY11952" fmla="*/ 3549072 h 4271829"/>
              <a:gd name="connsiteX11953" fmla="*/ 477298 w 2439037"/>
              <a:gd name="connsiteY11953" fmla="*/ 3548530 h 4271829"/>
              <a:gd name="connsiteX11954" fmla="*/ 489137 w 2439037"/>
              <a:gd name="connsiteY11954" fmla="*/ 3530718 h 4271829"/>
              <a:gd name="connsiteX11955" fmla="*/ 493014 w 2439037"/>
              <a:gd name="connsiteY11955" fmla="*/ 3513039 h 4271829"/>
              <a:gd name="connsiteX11956" fmla="*/ 486632 w 2439037"/>
              <a:gd name="connsiteY11956" fmla="*/ 3506277 h 4271829"/>
              <a:gd name="connsiteX11957" fmla="*/ 441370 w 2439037"/>
              <a:gd name="connsiteY11957" fmla="*/ 3479759 h 4271829"/>
              <a:gd name="connsiteX11958" fmla="*/ 537629 w 2439037"/>
              <a:gd name="connsiteY11958" fmla="*/ 3436735 h 4271829"/>
              <a:gd name="connsiteX11959" fmla="*/ 517684 w 2439037"/>
              <a:gd name="connsiteY11959" fmla="*/ 3480959 h 4271829"/>
              <a:gd name="connsiteX11960" fmla="*/ 553621 w 2439037"/>
              <a:gd name="connsiteY11960" fmla="*/ 3496675 h 4271829"/>
              <a:gd name="connsiteX11961" fmla="*/ 554441 w 2439037"/>
              <a:gd name="connsiteY11961" fmla="*/ 3496675 h 4271829"/>
              <a:gd name="connsiteX11962" fmla="*/ 556641 w 2439037"/>
              <a:gd name="connsiteY11962" fmla="*/ 3496675 h 4271829"/>
              <a:gd name="connsiteX11963" fmla="*/ 559794 w 2439037"/>
              <a:gd name="connsiteY11963" fmla="*/ 3502228 h 4271829"/>
              <a:gd name="connsiteX11964" fmla="*/ 562651 w 2439037"/>
              <a:gd name="connsiteY11964" fmla="*/ 3515249 h 4271829"/>
              <a:gd name="connsiteX11965" fmla="*/ 565899 w 2439037"/>
              <a:gd name="connsiteY11965" fmla="*/ 3518145 h 4271829"/>
              <a:gd name="connsiteX11966" fmla="*/ 568757 w 2439037"/>
              <a:gd name="connsiteY11966" fmla="*/ 3514544 h 4271829"/>
              <a:gd name="connsiteX11967" fmla="*/ 565699 w 2439037"/>
              <a:gd name="connsiteY11967" fmla="*/ 3500676 h 4271829"/>
              <a:gd name="connsiteX11968" fmla="*/ 559251 w 2439037"/>
              <a:gd name="connsiteY11968" fmla="*/ 3490865 h 4271829"/>
              <a:gd name="connsiteX11969" fmla="*/ 552422 w 2439037"/>
              <a:gd name="connsiteY11969" fmla="*/ 3490122 h 4271829"/>
              <a:gd name="connsiteX11970" fmla="*/ 523589 w 2439037"/>
              <a:gd name="connsiteY11970" fmla="*/ 3479406 h 4271829"/>
              <a:gd name="connsiteX11971" fmla="*/ 523589 w 2439037"/>
              <a:gd name="connsiteY11971" fmla="*/ 3478768 h 4271829"/>
              <a:gd name="connsiteX11972" fmla="*/ 544935 w 2439037"/>
              <a:gd name="connsiteY11972" fmla="*/ 3438773 h 4271829"/>
              <a:gd name="connsiteX11973" fmla="*/ 603313 w 2439037"/>
              <a:gd name="connsiteY11973" fmla="*/ 3520355 h 4271829"/>
              <a:gd name="connsiteX11974" fmla="*/ 601561 w 2439037"/>
              <a:gd name="connsiteY11974" fmla="*/ 3537614 h 4271829"/>
              <a:gd name="connsiteX11975" fmla="*/ 603904 w 2439037"/>
              <a:gd name="connsiteY11975" fmla="*/ 3541376 h 4271829"/>
              <a:gd name="connsiteX11976" fmla="*/ 604037 w 2439037"/>
              <a:gd name="connsiteY11976" fmla="*/ 3541424 h 4271829"/>
              <a:gd name="connsiteX11977" fmla="*/ 607914 w 2439037"/>
              <a:gd name="connsiteY11977" fmla="*/ 3538957 h 4271829"/>
              <a:gd name="connsiteX11978" fmla="*/ 607914 w 2439037"/>
              <a:gd name="connsiteY11978" fmla="*/ 3538909 h 4271829"/>
              <a:gd name="connsiteX11979" fmla="*/ 609762 w 2439037"/>
              <a:gd name="connsiteY11979" fmla="*/ 3520450 h 4271829"/>
              <a:gd name="connsiteX11980" fmla="*/ 798309 w 2439037"/>
              <a:gd name="connsiteY11980" fmla="*/ 3598117 h 4271829"/>
              <a:gd name="connsiteX11981" fmla="*/ 798309 w 2439037"/>
              <a:gd name="connsiteY11981" fmla="*/ 3622139 h 4271829"/>
              <a:gd name="connsiteX11982" fmla="*/ 798309 w 2439037"/>
              <a:gd name="connsiteY11982" fmla="*/ 3627387 h 4271829"/>
              <a:gd name="connsiteX11983" fmla="*/ 801328 w 2439037"/>
              <a:gd name="connsiteY11983" fmla="*/ 3630645 h 4271829"/>
              <a:gd name="connsiteX11984" fmla="*/ 801538 w 2439037"/>
              <a:gd name="connsiteY11984" fmla="*/ 3630645 h 4271829"/>
              <a:gd name="connsiteX11985" fmla="*/ 831009 w 2439037"/>
              <a:gd name="connsiteY11985" fmla="*/ 3630645 h 4271829"/>
              <a:gd name="connsiteX11986" fmla="*/ 834228 w 2439037"/>
              <a:gd name="connsiteY11986" fmla="*/ 3627387 h 4271829"/>
              <a:gd name="connsiteX11987" fmla="*/ 831009 w 2439037"/>
              <a:gd name="connsiteY11987" fmla="*/ 3624139 h 4271829"/>
              <a:gd name="connsiteX11988" fmla="*/ 806510 w 2439037"/>
              <a:gd name="connsiteY11988" fmla="*/ 3624139 h 4271829"/>
              <a:gd name="connsiteX11989" fmla="*/ 838048 w 2439037"/>
              <a:gd name="connsiteY11989" fmla="*/ 3565646 h 4271829"/>
              <a:gd name="connsiteX11990" fmla="*/ 808263 w 2439037"/>
              <a:gd name="connsiteY11990" fmla="*/ 3534661 h 4271829"/>
              <a:gd name="connsiteX11991" fmla="*/ 804215 w 2439037"/>
              <a:gd name="connsiteY11991" fmla="*/ 3536718 h 4271829"/>
              <a:gd name="connsiteX11992" fmla="*/ 806243 w 2439037"/>
              <a:gd name="connsiteY11992" fmla="*/ 3540862 h 4271829"/>
              <a:gd name="connsiteX11993" fmla="*/ 831313 w 2439037"/>
              <a:gd name="connsiteY11993" fmla="*/ 3592411 h 4271829"/>
              <a:gd name="connsiteX11994" fmla="*/ 804767 w 2439037"/>
              <a:gd name="connsiteY11994" fmla="*/ 3617976 h 4271829"/>
              <a:gd name="connsiteX11995" fmla="*/ 804767 w 2439037"/>
              <a:gd name="connsiteY11995" fmla="*/ 3598012 h 4271829"/>
              <a:gd name="connsiteX11996" fmla="*/ 801538 w 2439037"/>
              <a:gd name="connsiteY11996" fmla="*/ 3594707 h 4271829"/>
              <a:gd name="connsiteX11997" fmla="*/ 798309 w 2439037"/>
              <a:gd name="connsiteY11997" fmla="*/ 3597917 h 4271829"/>
              <a:gd name="connsiteX11998" fmla="*/ 798309 w 2439037"/>
              <a:gd name="connsiteY11998" fmla="*/ 3598012 h 4271829"/>
              <a:gd name="connsiteX11999" fmla="*/ 739454 w 2439037"/>
              <a:gd name="connsiteY11999" fmla="*/ 3578248 h 4271829"/>
              <a:gd name="connsiteX12000" fmla="*/ 771506 w 2439037"/>
              <a:gd name="connsiteY12000" fmla="*/ 3626482 h 4271829"/>
              <a:gd name="connsiteX12001" fmla="*/ 772534 w 2439037"/>
              <a:gd name="connsiteY12001" fmla="*/ 3626482 h 4271829"/>
              <a:gd name="connsiteX12002" fmla="*/ 775573 w 2439037"/>
              <a:gd name="connsiteY12002" fmla="*/ 3624234 h 4271829"/>
              <a:gd name="connsiteX12003" fmla="*/ 773716 w 2439037"/>
              <a:gd name="connsiteY12003" fmla="*/ 3620234 h 4271829"/>
              <a:gd name="connsiteX12004" fmla="*/ 773639 w 2439037"/>
              <a:gd name="connsiteY12004" fmla="*/ 3620186 h 4271829"/>
              <a:gd name="connsiteX12005" fmla="*/ 748369 w 2439037"/>
              <a:gd name="connsiteY12005" fmla="*/ 3568684 h 4271829"/>
              <a:gd name="connsiteX12006" fmla="*/ 775106 w 2439037"/>
              <a:gd name="connsiteY12006" fmla="*/ 3542957 h 4271829"/>
              <a:gd name="connsiteX12007" fmla="*/ 775106 w 2439037"/>
              <a:gd name="connsiteY12007" fmla="*/ 3563027 h 4271829"/>
              <a:gd name="connsiteX12008" fmla="*/ 778335 w 2439037"/>
              <a:gd name="connsiteY12008" fmla="*/ 3566236 h 4271829"/>
              <a:gd name="connsiteX12009" fmla="*/ 781593 w 2439037"/>
              <a:gd name="connsiteY12009" fmla="*/ 3563027 h 4271829"/>
              <a:gd name="connsiteX12010" fmla="*/ 781593 w 2439037"/>
              <a:gd name="connsiteY12010" fmla="*/ 3533566 h 4271829"/>
              <a:gd name="connsiteX12011" fmla="*/ 778335 w 2439037"/>
              <a:gd name="connsiteY12011" fmla="*/ 3530318 h 4271829"/>
              <a:gd name="connsiteX12012" fmla="*/ 748503 w 2439037"/>
              <a:gd name="connsiteY12012" fmla="*/ 3530318 h 4271829"/>
              <a:gd name="connsiteX12013" fmla="*/ 745284 w 2439037"/>
              <a:gd name="connsiteY12013" fmla="*/ 3533356 h 4271829"/>
              <a:gd name="connsiteX12014" fmla="*/ 745284 w 2439037"/>
              <a:gd name="connsiteY12014" fmla="*/ 3533566 h 4271829"/>
              <a:gd name="connsiteX12015" fmla="*/ 748503 w 2439037"/>
              <a:gd name="connsiteY12015" fmla="*/ 3536756 h 4271829"/>
              <a:gd name="connsiteX12016" fmla="*/ 772887 w 2439037"/>
              <a:gd name="connsiteY12016" fmla="*/ 3536756 h 4271829"/>
              <a:gd name="connsiteX12017" fmla="*/ 739454 w 2439037"/>
              <a:gd name="connsiteY12017" fmla="*/ 3578647 h 4271829"/>
              <a:gd name="connsiteX12018" fmla="*/ 674789 w 2439037"/>
              <a:gd name="connsiteY12018" fmla="*/ 3486274 h 4271829"/>
              <a:gd name="connsiteX12019" fmla="*/ 719794 w 2439037"/>
              <a:gd name="connsiteY12019" fmla="*/ 3512687 h 4271829"/>
              <a:gd name="connsiteX12020" fmla="*/ 720328 w 2439037"/>
              <a:gd name="connsiteY12020" fmla="*/ 3512687 h 4271829"/>
              <a:gd name="connsiteX12021" fmla="*/ 723186 w 2439037"/>
              <a:gd name="connsiteY12021" fmla="*/ 3515744 h 4271829"/>
              <a:gd name="connsiteX12022" fmla="*/ 719890 w 2439037"/>
              <a:gd name="connsiteY12022" fmla="*/ 3527708 h 4271829"/>
              <a:gd name="connsiteX12023" fmla="*/ 709698 w 2439037"/>
              <a:gd name="connsiteY12023" fmla="*/ 3543319 h 4271829"/>
              <a:gd name="connsiteX12024" fmla="*/ 700468 w 2439037"/>
              <a:gd name="connsiteY12024" fmla="*/ 3545481 h 4271829"/>
              <a:gd name="connsiteX12025" fmla="*/ 698611 w 2439037"/>
              <a:gd name="connsiteY12025" fmla="*/ 3546577 h 4271829"/>
              <a:gd name="connsiteX12026" fmla="*/ 681551 w 2439037"/>
              <a:gd name="connsiteY12026" fmla="*/ 3567532 h 4271829"/>
              <a:gd name="connsiteX12027" fmla="*/ 675170 w 2439037"/>
              <a:gd name="connsiteY12027" fmla="*/ 3485960 h 4271829"/>
              <a:gd name="connsiteX12028" fmla="*/ 846515 w 2439037"/>
              <a:gd name="connsiteY12028" fmla="*/ 3520898 h 4271829"/>
              <a:gd name="connsiteX12029" fmla="*/ 785460 w 2439037"/>
              <a:gd name="connsiteY12029" fmla="*/ 3433772 h 4271829"/>
              <a:gd name="connsiteX12030" fmla="*/ 780564 w 2439037"/>
              <a:gd name="connsiteY12030" fmla="*/ 3432124 h 4271829"/>
              <a:gd name="connsiteX12031" fmla="*/ 753875 w 2439037"/>
              <a:gd name="connsiteY12031" fmla="*/ 3428267 h 4271829"/>
              <a:gd name="connsiteX12032" fmla="*/ 672389 w 2439037"/>
              <a:gd name="connsiteY12032" fmla="*/ 3476816 h 4271829"/>
              <a:gd name="connsiteX12033" fmla="*/ 669541 w 2439037"/>
              <a:gd name="connsiteY12033" fmla="*/ 3482674 h 4271829"/>
              <a:gd name="connsiteX12034" fmla="*/ 677380 w 2439037"/>
              <a:gd name="connsiteY12034" fmla="*/ 3573085 h 4271829"/>
              <a:gd name="connsiteX12035" fmla="*/ 679971 w 2439037"/>
              <a:gd name="connsiteY12035" fmla="*/ 3576695 h 4271829"/>
              <a:gd name="connsiteX12036" fmla="*/ 679971 w 2439037"/>
              <a:gd name="connsiteY12036" fmla="*/ 3577152 h 4271829"/>
              <a:gd name="connsiteX12037" fmla="*/ 726996 w 2439037"/>
              <a:gd name="connsiteY12037" fmla="*/ 3609680 h 4271829"/>
              <a:gd name="connsiteX12038" fmla="*/ 727920 w 2439037"/>
              <a:gd name="connsiteY12038" fmla="*/ 3609680 h 4271829"/>
              <a:gd name="connsiteX12039" fmla="*/ 731044 w 2439037"/>
              <a:gd name="connsiteY12039" fmla="*/ 3607384 h 4271829"/>
              <a:gd name="connsiteX12040" fmla="*/ 729006 w 2439037"/>
              <a:gd name="connsiteY12040" fmla="*/ 3603422 h 4271829"/>
              <a:gd name="connsiteX12041" fmla="*/ 728843 w 2439037"/>
              <a:gd name="connsiteY12041" fmla="*/ 3603384 h 4271829"/>
              <a:gd name="connsiteX12042" fmla="*/ 684962 w 2439037"/>
              <a:gd name="connsiteY12042" fmla="*/ 3572990 h 4271829"/>
              <a:gd name="connsiteX12043" fmla="*/ 702593 w 2439037"/>
              <a:gd name="connsiteY12043" fmla="*/ 3551473 h 4271829"/>
              <a:gd name="connsiteX12044" fmla="*/ 711832 w 2439037"/>
              <a:gd name="connsiteY12044" fmla="*/ 3549320 h 4271829"/>
              <a:gd name="connsiteX12045" fmla="*/ 713137 w 2439037"/>
              <a:gd name="connsiteY12045" fmla="*/ 3548768 h 4271829"/>
              <a:gd name="connsiteX12046" fmla="*/ 725319 w 2439037"/>
              <a:gd name="connsiteY12046" fmla="*/ 3531308 h 4271829"/>
              <a:gd name="connsiteX12047" fmla="*/ 729206 w 2439037"/>
              <a:gd name="connsiteY12047" fmla="*/ 3513706 h 4271829"/>
              <a:gd name="connsiteX12048" fmla="*/ 722833 w 2439037"/>
              <a:gd name="connsiteY12048" fmla="*/ 3506943 h 4271829"/>
              <a:gd name="connsiteX12049" fmla="*/ 677570 w 2439037"/>
              <a:gd name="connsiteY12049" fmla="*/ 3480407 h 4271829"/>
              <a:gd name="connsiteX12050" fmla="*/ 773811 w 2439037"/>
              <a:gd name="connsiteY12050" fmla="*/ 3437373 h 4271829"/>
              <a:gd name="connsiteX12051" fmla="*/ 753875 w 2439037"/>
              <a:gd name="connsiteY12051" fmla="*/ 3481616 h 4271829"/>
              <a:gd name="connsiteX12052" fmla="*/ 789898 w 2439037"/>
              <a:gd name="connsiteY12052" fmla="*/ 3497323 h 4271829"/>
              <a:gd name="connsiteX12053" fmla="*/ 790613 w 2439037"/>
              <a:gd name="connsiteY12053" fmla="*/ 3497323 h 4271829"/>
              <a:gd name="connsiteX12054" fmla="*/ 792861 w 2439037"/>
              <a:gd name="connsiteY12054" fmla="*/ 3497323 h 4271829"/>
              <a:gd name="connsiteX12055" fmla="*/ 796081 w 2439037"/>
              <a:gd name="connsiteY12055" fmla="*/ 3502876 h 4271829"/>
              <a:gd name="connsiteX12056" fmla="*/ 798852 w 2439037"/>
              <a:gd name="connsiteY12056" fmla="*/ 3515887 h 4271829"/>
              <a:gd name="connsiteX12057" fmla="*/ 802081 w 2439037"/>
              <a:gd name="connsiteY12057" fmla="*/ 3518745 h 4271829"/>
              <a:gd name="connsiteX12058" fmla="*/ 804958 w 2439037"/>
              <a:gd name="connsiteY12058" fmla="*/ 3515144 h 4271829"/>
              <a:gd name="connsiteX12059" fmla="*/ 801986 w 2439037"/>
              <a:gd name="connsiteY12059" fmla="*/ 3501333 h 4271829"/>
              <a:gd name="connsiteX12060" fmla="*/ 795423 w 2439037"/>
              <a:gd name="connsiteY12060" fmla="*/ 3491522 h 4271829"/>
              <a:gd name="connsiteX12061" fmla="*/ 788584 w 2439037"/>
              <a:gd name="connsiteY12061" fmla="*/ 3490770 h 4271829"/>
              <a:gd name="connsiteX12062" fmla="*/ 759771 w 2439037"/>
              <a:gd name="connsiteY12062" fmla="*/ 3480064 h 4271829"/>
              <a:gd name="connsiteX12063" fmla="*/ 759771 w 2439037"/>
              <a:gd name="connsiteY12063" fmla="*/ 3479406 h 4271829"/>
              <a:gd name="connsiteX12064" fmla="*/ 781222 w 2439037"/>
              <a:gd name="connsiteY12064" fmla="*/ 3439430 h 4271829"/>
              <a:gd name="connsiteX12065" fmla="*/ 839486 w 2439037"/>
              <a:gd name="connsiteY12065" fmla="*/ 3520993 h 4271829"/>
              <a:gd name="connsiteX12066" fmla="*/ 837743 w 2439037"/>
              <a:gd name="connsiteY12066" fmla="*/ 3538271 h 4271829"/>
              <a:gd name="connsiteX12067" fmla="*/ 840314 w 2439037"/>
              <a:gd name="connsiteY12067" fmla="*/ 3542014 h 4271829"/>
              <a:gd name="connsiteX12068" fmla="*/ 840314 w 2439037"/>
              <a:gd name="connsiteY12068" fmla="*/ 3542062 h 4271829"/>
              <a:gd name="connsiteX12069" fmla="*/ 844105 w 2439037"/>
              <a:gd name="connsiteY12069" fmla="*/ 3539662 h 4271829"/>
              <a:gd name="connsiteX12070" fmla="*/ 844115 w 2439037"/>
              <a:gd name="connsiteY12070" fmla="*/ 3539557 h 4271829"/>
              <a:gd name="connsiteX12071" fmla="*/ 845982 w 2439037"/>
              <a:gd name="connsiteY12071" fmla="*/ 3521098 h 4271829"/>
              <a:gd name="connsiteX12072" fmla="*/ 1033929 w 2439037"/>
              <a:gd name="connsiteY12072" fmla="*/ 3598117 h 4271829"/>
              <a:gd name="connsiteX12073" fmla="*/ 1033929 w 2439037"/>
              <a:gd name="connsiteY12073" fmla="*/ 3622139 h 4271829"/>
              <a:gd name="connsiteX12074" fmla="*/ 1033929 w 2439037"/>
              <a:gd name="connsiteY12074" fmla="*/ 3627387 h 4271829"/>
              <a:gd name="connsiteX12075" fmla="*/ 1037168 w 2439037"/>
              <a:gd name="connsiteY12075" fmla="*/ 3630645 h 4271829"/>
              <a:gd name="connsiteX12076" fmla="*/ 1067086 w 2439037"/>
              <a:gd name="connsiteY12076" fmla="*/ 3630645 h 4271829"/>
              <a:gd name="connsiteX12077" fmla="*/ 1070334 w 2439037"/>
              <a:gd name="connsiteY12077" fmla="*/ 3627387 h 4271829"/>
              <a:gd name="connsiteX12078" fmla="*/ 1067086 w 2439037"/>
              <a:gd name="connsiteY12078" fmla="*/ 3624139 h 4271829"/>
              <a:gd name="connsiteX12079" fmla="*/ 1042159 w 2439037"/>
              <a:gd name="connsiteY12079" fmla="*/ 3624139 h 4271829"/>
              <a:gd name="connsiteX12080" fmla="*/ 1073744 w 2439037"/>
              <a:gd name="connsiteY12080" fmla="*/ 3565646 h 4271829"/>
              <a:gd name="connsiteX12081" fmla="*/ 1043997 w 2439037"/>
              <a:gd name="connsiteY12081" fmla="*/ 3534661 h 4271829"/>
              <a:gd name="connsiteX12082" fmla="*/ 1039835 w 2439037"/>
              <a:gd name="connsiteY12082" fmla="*/ 3536718 h 4271829"/>
              <a:gd name="connsiteX12083" fmla="*/ 1041863 w 2439037"/>
              <a:gd name="connsiteY12083" fmla="*/ 3540862 h 4271829"/>
              <a:gd name="connsiteX12084" fmla="*/ 1067267 w 2439037"/>
              <a:gd name="connsiteY12084" fmla="*/ 3592106 h 4271829"/>
              <a:gd name="connsiteX12085" fmla="*/ 1040387 w 2439037"/>
              <a:gd name="connsiteY12085" fmla="*/ 3617976 h 4271829"/>
              <a:gd name="connsiteX12086" fmla="*/ 1040387 w 2439037"/>
              <a:gd name="connsiteY12086" fmla="*/ 3598012 h 4271829"/>
              <a:gd name="connsiteX12087" fmla="*/ 1037187 w 2439037"/>
              <a:gd name="connsiteY12087" fmla="*/ 3594764 h 4271829"/>
              <a:gd name="connsiteX12088" fmla="*/ 1033929 w 2439037"/>
              <a:gd name="connsiteY12088" fmla="*/ 3598012 h 4271829"/>
              <a:gd name="connsiteX12089" fmla="*/ 974731 w 2439037"/>
              <a:gd name="connsiteY12089" fmla="*/ 3578352 h 4271829"/>
              <a:gd name="connsiteX12090" fmla="*/ 1006411 w 2439037"/>
              <a:gd name="connsiteY12090" fmla="*/ 3625996 h 4271829"/>
              <a:gd name="connsiteX12091" fmla="*/ 1007440 w 2439037"/>
              <a:gd name="connsiteY12091" fmla="*/ 3625996 h 4271829"/>
              <a:gd name="connsiteX12092" fmla="*/ 1010688 w 2439037"/>
              <a:gd name="connsiteY12092" fmla="*/ 3622796 h 4271829"/>
              <a:gd name="connsiteX12093" fmla="*/ 1008536 w 2439037"/>
              <a:gd name="connsiteY12093" fmla="*/ 3619729 h 4271829"/>
              <a:gd name="connsiteX12094" fmla="*/ 983266 w 2439037"/>
              <a:gd name="connsiteY12094" fmla="*/ 3568237 h 4271829"/>
              <a:gd name="connsiteX12095" fmla="*/ 1010002 w 2439037"/>
              <a:gd name="connsiteY12095" fmla="*/ 3542519 h 4271829"/>
              <a:gd name="connsiteX12096" fmla="*/ 1010002 w 2439037"/>
              <a:gd name="connsiteY12096" fmla="*/ 3562541 h 4271829"/>
              <a:gd name="connsiteX12097" fmla="*/ 1013231 w 2439037"/>
              <a:gd name="connsiteY12097" fmla="*/ 3565789 h 4271829"/>
              <a:gd name="connsiteX12098" fmla="*/ 1016470 w 2439037"/>
              <a:gd name="connsiteY12098" fmla="*/ 3562541 h 4271829"/>
              <a:gd name="connsiteX12099" fmla="*/ 1016470 w 2439037"/>
              <a:gd name="connsiteY12099" fmla="*/ 3533118 h 4271829"/>
              <a:gd name="connsiteX12100" fmla="*/ 1013231 w 2439037"/>
              <a:gd name="connsiteY12100" fmla="*/ 3529851 h 4271829"/>
              <a:gd name="connsiteX12101" fmla="*/ 983961 w 2439037"/>
              <a:gd name="connsiteY12101" fmla="*/ 3529851 h 4271829"/>
              <a:gd name="connsiteX12102" fmla="*/ 980732 w 2439037"/>
              <a:gd name="connsiteY12102" fmla="*/ 3532908 h 4271829"/>
              <a:gd name="connsiteX12103" fmla="*/ 980732 w 2439037"/>
              <a:gd name="connsiteY12103" fmla="*/ 3533118 h 4271829"/>
              <a:gd name="connsiteX12104" fmla="*/ 983961 w 2439037"/>
              <a:gd name="connsiteY12104" fmla="*/ 3536318 h 4271829"/>
              <a:gd name="connsiteX12105" fmla="*/ 1008336 w 2439037"/>
              <a:gd name="connsiteY12105" fmla="*/ 3536318 h 4271829"/>
              <a:gd name="connsiteX12106" fmla="*/ 974912 w 2439037"/>
              <a:gd name="connsiteY12106" fmla="*/ 3578143 h 4271829"/>
              <a:gd name="connsiteX12107" fmla="*/ 910257 w 2439037"/>
              <a:gd name="connsiteY12107" fmla="*/ 3485760 h 4271829"/>
              <a:gd name="connsiteX12108" fmla="*/ 955310 w 2439037"/>
              <a:gd name="connsiteY12108" fmla="*/ 3512192 h 4271829"/>
              <a:gd name="connsiteX12109" fmla="*/ 958196 w 2439037"/>
              <a:gd name="connsiteY12109" fmla="*/ 3515249 h 4271829"/>
              <a:gd name="connsiteX12110" fmla="*/ 954862 w 2439037"/>
              <a:gd name="connsiteY12110" fmla="*/ 3527251 h 4271829"/>
              <a:gd name="connsiteX12111" fmla="*/ 944813 w 2439037"/>
              <a:gd name="connsiteY12111" fmla="*/ 3542862 h 4271829"/>
              <a:gd name="connsiteX12112" fmla="*/ 935555 w 2439037"/>
              <a:gd name="connsiteY12112" fmla="*/ 3545024 h 4271829"/>
              <a:gd name="connsiteX12113" fmla="*/ 933726 w 2439037"/>
              <a:gd name="connsiteY12113" fmla="*/ 3546120 h 4271829"/>
              <a:gd name="connsiteX12114" fmla="*/ 916638 w 2439037"/>
              <a:gd name="connsiteY12114" fmla="*/ 3567084 h 4271829"/>
              <a:gd name="connsiteX12115" fmla="*/ 902865 w 2439037"/>
              <a:gd name="connsiteY12115" fmla="*/ 3520898 h 4271829"/>
              <a:gd name="connsiteX12116" fmla="*/ 910257 w 2439037"/>
              <a:gd name="connsiteY12116" fmla="*/ 3485960 h 4271829"/>
              <a:gd name="connsiteX12117" fmla="*/ 1081601 w 2439037"/>
              <a:gd name="connsiteY12117" fmla="*/ 3520898 h 4271829"/>
              <a:gd name="connsiteX12118" fmla="*/ 1020546 w 2439037"/>
              <a:gd name="connsiteY12118" fmla="*/ 3433772 h 4271829"/>
              <a:gd name="connsiteX12119" fmla="*/ 1015632 w 2439037"/>
              <a:gd name="connsiteY12119" fmla="*/ 3432124 h 4271829"/>
              <a:gd name="connsiteX12120" fmla="*/ 989038 w 2439037"/>
              <a:gd name="connsiteY12120" fmla="*/ 3428267 h 4271829"/>
              <a:gd name="connsiteX12121" fmla="*/ 907475 w 2439037"/>
              <a:gd name="connsiteY12121" fmla="*/ 3476816 h 4271829"/>
              <a:gd name="connsiteX12122" fmla="*/ 904627 w 2439037"/>
              <a:gd name="connsiteY12122" fmla="*/ 3482674 h 4271829"/>
              <a:gd name="connsiteX12123" fmla="*/ 912476 w 2439037"/>
              <a:gd name="connsiteY12123" fmla="*/ 3573085 h 4271829"/>
              <a:gd name="connsiteX12124" fmla="*/ 915057 w 2439037"/>
              <a:gd name="connsiteY12124" fmla="*/ 3576695 h 4271829"/>
              <a:gd name="connsiteX12125" fmla="*/ 915057 w 2439037"/>
              <a:gd name="connsiteY12125" fmla="*/ 3577152 h 4271829"/>
              <a:gd name="connsiteX12126" fmla="*/ 962177 w 2439037"/>
              <a:gd name="connsiteY12126" fmla="*/ 3609680 h 4271829"/>
              <a:gd name="connsiteX12127" fmla="*/ 963101 w 2439037"/>
              <a:gd name="connsiteY12127" fmla="*/ 3609680 h 4271829"/>
              <a:gd name="connsiteX12128" fmla="*/ 966178 w 2439037"/>
              <a:gd name="connsiteY12128" fmla="*/ 3606270 h 4271829"/>
              <a:gd name="connsiteX12129" fmla="*/ 963996 w 2439037"/>
              <a:gd name="connsiteY12129" fmla="*/ 3603384 h 4271829"/>
              <a:gd name="connsiteX12130" fmla="*/ 920134 w 2439037"/>
              <a:gd name="connsiteY12130" fmla="*/ 3572990 h 4271829"/>
              <a:gd name="connsiteX12131" fmla="*/ 937679 w 2439037"/>
              <a:gd name="connsiteY12131" fmla="*/ 3551473 h 4271829"/>
              <a:gd name="connsiteX12132" fmla="*/ 946928 w 2439037"/>
              <a:gd name="connsiteY12132" fmla="*/ 3549320 h 4271829"/>
              <a:gd name="connsiteX12133" fmla="*/ 948128 w 2439037"/>
              <a:gd name="connsiteY12133" fmla="*/ 3548768 h 4271829"/>
              <a:gd name="connsiteX12134" fmla="*/ 960044 w 2439037"/>
              <a:gd name="connsiteY12134" fmla="*/ 3530956 h 4271829"/>
              <a:gd name="connsiteX12135" fmla="*/ 963920 w 2439037"/>
              <a:gd name="connsiteY12135" fmla="*/ 3513335 h 4271829"/>
              <a:gd name="connsiteX12136" fmla="*/ 957548 w 2439037"/>
              <a:gd name="connsiteY12136" fmla="*/ 3506591 h 4271829"/>
              <a:gd name="connsiteX12137" fmla="*/ 912276 w 2439037"/>
              <a:gd name="connsiteY12137" fmla="*/ 3480064 h 4271829"/>
              <a:gd name="connsiteX12138" fmla="*/ 1008431 w 2439037"/>
              <a:gd name="connsiteY12138" fmla="*/ 3437030 h 4271829"/>
              <a:gd name="connsiteX12139" fmla="*/ 988495 w 2439037"/>
              <a:gd name="connsiteY12139" fmla="*/ 3481254 h 4271829"/>
              <a:gd name="connsiteX12140" fmla="*/ 1024509 w 2439037"/>
              <a:gd name="connsiteY12140" fmla="*/ 3496980 h 4271829"/>
              <a:gd name="connsiteX12141" fmla="*/ 1025252 w 2439037"/>
              <a:gd name="connsiteY12141" fmla="*/ 3496980 h 4271829"/>
              <a:gd name="connsiteX12142" fmla="*/ 1027557 w 2439037"/>
              <a:gd name="connsiteY12142" fmla="*/ 3496980 h 4271829"/>
              <a:gd name="connsiteX12143" fmla="*/ 1030700 w 2439037"/>
              <a:gd name="connsiteY12143" fmla="*/ 3502543 h 4271829"/>
              <a:gd name="connsiteX12144" fmla="*/ 1033558 w 2439037"/>
              <a:gd name="connsiteY12144" fmla="*/ 3515544 h 4271829"/>
              <a:gd name="connsiteX12145" fmla="*/ 1036711 w 2439037"/>
              <a:gd name="connsiteY12145" fmla="*/ 3518402 h 4271829"/>
              <a:gd name="connsiteX12146" fmla="*/ 1039568 w 2439037"/>
              <a:gd name="connsiteY12146" fmla="*/ 3514792 h 4271829"/>
              <a:gd name="connsiteX12147" fmla="*/ 1036605 w 2439037"/>
              <a:gd name="connsiteY12147" fmla="*/ 3500933 h 4271829"/>
              <a:gd name="connsiteX12148" fmla="*/ 1030157 w 2439037"/>
              <a:gd name="connsiteY12148" fmla="*/ 3491170 h 4271829"/>
              <a:gd name="connsiteX12149" fmla="*/ 1023232 w 2439037"/>
              <a:gd name="connsiteY12149" fmla="*/ 3490427 h 4271829"/>
              <a:gd name="connsiteX12150" fmla="*/ 994400 w 2439037"/>
              <a:gd name="connsiteY12150" fmla="*/ 3479711 h 4271829"/>
              <a:gd name="connsiteX12151" fmla="*/ 994400 w 2439037"/>
              <a:gd name="connsiteY12151" fmla="*/ 3479064 h 4271829"/>
              <a:gd name="connsiteX12152" fmla="*/ 1015822 w 2439037"/>
              <a:gd name="connsiteY12152" fmla="*/ 3439087 h 4271829"/>
              <a:gd name="connsiteX12153" fmla="*/ 1074125 w 2439037"/>
              <a:gd name="connsiteY12153" fmla="*/ 3520593 h 4271829"/>
              <a:gd name="connsiteX12154" fmla="*/ 1072363 w 2439037"/>
              <a:gd name="connsiteY12154" fmla="*/ 3537919 h 4271829"/>
              <a:gd name="connsiteX12155" fmla="*/ 1074944 w 2439037"/>
              <a:gd name="connsiteY12155" fmla="*/ 3541672 h 4271829"/>
              <a:gd name="connsiteX12156" fmla="*/ 1078687 w 2439037"/>
              <a:gd name="connsiteY12156" fmla="*/ 3539309 h 4271829"/>
              <a:gd name="connsiteX12157" fmla="*/ 1078716 w 2439037"/>
              <a:gd name="connsiteY12157" fmla="*/ 3539157 h 4271829"/>
              <a:gd name="connsiteX12158" fmla="*/ 1080573 w 2439037"/>
              <a:gd name="connsiteY12158" fmla="*/ 3520698 h 4271829"/>
              <a:gd name="connsiteX12159" fmla="*/ 1269568 w 2439037"/>
              <a:gd name="connsiteY12159" fmla="*/ 3598117 h 4271829"/>
              <a:gd name="connsiteX12160" fmla="*/ 1269568 w 2439037"/>
              <a:gd name="connsiteY12160" fmla="*/ 3622129 h 4271829"/>
              <a:gd name="connsiteX12161" fmla="*/ 1269568 w 2439037"/>
              <a:gd name="connsiteY12161" fmla="*/ 3627387 h 4271829"/>
              <a:gd name="connsiteX12162" fmla="*/ 1272816 w 2439037"/>
              <a:gd name="connsiteY12162" fmla="*/ 3630645 h 4271829"/>
              <a:gd name="connsiteX12163" fmla="*/ 1302268 w 2439037"/>
              <a:gd name="connsiteY12163" fmla="*/ 3630645 h 4271829"/>
              <a:gd name="connsiteX12164" fmla="*/ 1305497 w 2439037"/>
              <a:gd name="connsiteY12164" fmla="*/ 3627387 h 4271829"/>
              <a:gd name="connsiteX12165" fmla="*/ 1302268 w 2439037"/>
              <a:gd name="connsiteY12165" fmla="*/ 3624129 h 4271829"/>
              <a:gd name="connsiteX12166" fmla="*/ 1277798 w 2439037"/>
              <a:gd name="connsiteY12166" fmla="*/ 3624129 h 4271829"/>
              <a:gd name="connsiteX12167" fmla="*/ 1309392 w 2439037"/>
              <a:gd name="connsiteY12167" fmla="*/ 3565636 h 4271829"/>
              <a:gd name="connsiteX12168" fmla="*/ 1279646 w 2439037"/>
              <a:gd name="connsiteY12168" fmla="*/ 3534661 h 4271829"/>
              <a:gd name="connsiteX12169" fmla="*/ 1275502 w 2439037"/>
              <a:gd name="connsiteY12169" fmla="*/ 3536718 h 4271829"/>
              <a:gd name="connsiteX12170" fmla="*/ 1277522 w 2439037"/>
              <a:gd name="connsiteY12170" fmla="*/ 3540862 h 4271829"/>
              <a:gd name="connsiteX12171" fmla="*/ 1302896 w 2439037"/>
              <a:gd name="connsiteY12171" fmla="*/ 3592116 h 4271829"/>
              <a:gd name="connsiteX12172" fmla="*/ 1276045 w 2439037"/>
              <a:gd name="connsiteY12172" fmla="*/ 3617986 h 4271829"/>
              <a:gd name="connsiteX12173" fmla="*/ 1276045 w 2439037"/>
              <a:gd name="connsiteY12173" fmla="*/ 3598012 h 4271829"/>
              <a:gd name="connsiteX12174" fmla="*/ 1272816 w 2439037"/>
              <a:gd name="connsiteY12174" fmla="*/ 3594754 h 4271829"/>
              <a:gd name="connsiteX12175" fmla="*/ 1269568 w 2439037"/>
              <a:gd name="connsiteY12175" fmla="*/ 3598012 h 4271829"/>
              <a:gd name="connsiteX12176" fmla="*/ 1210732 w 2439037"/>
              <a:gd name="connsiteY12176" fmla="*/ 3578248 h 4271829"/>
              <a:gd name="connsiteX12177" fmla="*/ 1242584 w 2439037"/>
              <a:gd name="connsiteY12177" fmla="*/ 3626482 h 4271829"/>
              <a:gd name="connsiteX12178" fmla="*/ 1243717 w 2439037"/>
              <a:gd name="connsiteY12178" fmla="*/ 3626482 h 4271829"/>
              <a:gd name="connsiteX12179" fmla="*/ 1246898 w 2439037"/>
              <a:gd name="connsiteY12179" fmla="*/ 3623196 h 4271829"/>
              <a:gd name="connsiteX12180" fmla="*/ 1244717 w 2439037"/>
              <a:gd name="connsiteY12180" fmla="*/ 3620177 h 4271829"/>
              <a:gd name="connsiteX12181" fmla="*/ 1219448 w 2439037"/>
              <a:gd name="connsiteY12181" fmla="*/ 3568694 h 4271829"/>
              <a:gd name="connsiteX12182" fmla="*/ 1246194 w 2439037"/>
              <a:gd name="connsiteY12182" fmla="*/ 3542967 h 4271829"/>
              <a:gd name="connsiteX12183" fmla="*/ 1246194 w 2439037"/>
              <a:gd name="connsiteY12183" fmla="*/ 3563027 h 4271829"/>
              <a:gd name="connsiteX12184" fmla="*/ 1249451 w 2439037"/>
              <a:gd name="connsiteY12184" fmla="*/ 3566227 h 4271829"/>
              <a:gd name="connsiteX12185" fmla="*/ 1252671 w 2439037"/>
              <a:gd name="connsiteY12185" fmla="*/ 3563027 h 4271829"/>
              <a:gd name="connsiteX12186" fmla="*/ 1252671 w 2439037"/>
              <a:gd name="connsiteY12186" fmla="*/ 3533566 h 4271829"/>
              <a:gd name="connsiteX12187" fmla="*/ 1249451 w 2439037"/>
              <a:gd name="connsiteY12187" fmla="*/ 3530308 h 4271829"/>
              <a:gd name="connsiteX12188" fmla="*/ 1219972 w 2439037"/>
              <a:gd name="connsiteY12188" fmla="*/ 3530308 h 4271829"/>
              <a:gd name="connsiteX12189" fmla="*/ 1216743 w 2439037"/>
              <a:gd name="connsiteY12189" fmla="*/ 3533566 h 4271829"/>
              <a:gd name="connsiteX12190" fmla="*/ 1219972 w 2439037"/>
              <a:gd name="connsiteY12190" fmla="*/ 3536756 h 4271829"/>
              <a:gd name="connsiteX12191" fmla="*/ 1244441 w 2439037"/>
              <a:gd name="connsiteY12191" fmla="*/ 3536756 h 4271829"/>
              <a:gd name="connsiteX12192" fmla="*/ 1210913 w 2439037"/>
              <a:gd name="connsiteY12192" fmla="*/ 3578647 h 4271829"/>
              <a:gd name="connsiteX12193" fmla="*/ 1146257 w 2439037"/>
              <a:gd name="connsiteY12193" fmla="*/ 3486274 h 4271829"/>
              <a:gd name="connsiteX12194" fmla="*/ 1191349 w 2439037"/>
              <a:gd name="connsiteY12194" fmla="*/ 3512687 h 4271829"/>
              <a:gd name="connsiteX12195" fmla="*/ 1191901 w 2439037"/>
              <a:gd name="connsiteY12195" fmla="*/ 3512687 h 4271829"/>
              <a:gd name="connsiteX12196" fmla="*/ 1194654 w 2439037"/>
              <a:gd name="connsiteY12196" fmla="*/ 3515735 h 4271829"/>
              <a:gd name="connsiteX12197" fmla="*/ 1191349 w 2439037"/>
              <a:gd name="connsiteY12197" fmla="*/ 3527698 h 4271829"/>
              <a:gd name="connsiteX12198" fmla="*/ 1181262 w 2439037"/>
              <a:gd name="connsiteY12198" fmla="*/ 3543319 h 4271829"/>
              <a:gd name="connsiteX12199" fmla="*/ 1172032 w 2439037"/>
              <a:gd name="connsiteY12199" fmla="*/ 3545472 h 4271829"/>
              <a:gd name="connsiteX12200" fmla="*/ 1170280 w 2439037"/>
              <a:gd name="connsiteY12200" fmla="*/ 3546577 h 4271829"/>
              <a:gd name="connsiteX12201" fmla="*/ 1153087 w 2439037"/>
              <a:gd name="connsiteY12201" fmla="*/ 3567541 h 4271829"/>
              <a:gd name="connsiteX12202" fmla="*/ 1139324 w 2439037"/>
              <a:gd name="connsiteY12202" fmla="*/ 3521345 h 4271829"/>
              <a:gd name="connsiteX12203" fmla="*/ 1146705 w 2439037"/>
              <a:gd name="connsiteY12203" fmla="*/ 3486407 h 4271829"/>
              <a:gd name="connsiteX12204" fmla="*/ 1318155 w 2439037"/>
              <a:gd name="connsiteY12204" fmla="*/ 3521345 h 4271829"/>
              <a:gd name="connsiteX12205" fmla="*/ 1257005 w 2439037"/>
              <a:gd name="connsiteY12205" fmla="*/ 3434277 h 4271829"/>
              <a:gd name="connsiteX12206" fmla="*/ 1252128 w 2439037"/>
              <a:gd name="connsiteY12206" fmla="*/ 3432572 h 4271829"/>
              <a:gd name="connsiteX12207" fmla="*/ 1143952 w 2439037"/>
              <a:gd name="connsiteY12207" fmla="*/ 3477302 h 4271829"/>
              <a:gd name="connsiteX12208" fmla="*/ 1141076 w 2439037"/>
              <a:gd name="connsiteY12208" fmla="*/ 3483121 h 4271829"/>
              <a:gd name="connsiteX12209" fmla="*/ 1148934 w 2439037"/>
              <a:gd name="connsiteY12209" fmla="*/ 3573542 h 4271829"/>
              <a:gd name="connsiteX12210" fmla="*/ 1151611 w 2439037"/>
              <a:gd name="connsiteY12210" fmla="*/ 3577152 h 4271829"/>
              <a:gd name="connsiteX12211" fmla="*/ 1151611 w 2439037"/>
              <a:gd name="connsiteY12211" fmla="*/ 3577600 h 4271829"/>
              <a:gd name="connsiteX12212" fmla="*/ 1198626 w 2439037"/>
              <a:gd name="connsiteY12212" fmla="*/ 3610128 h 4271829"/>
              <a:gd name="connsiteX12213" fmla="*/ 1199550 w 2439037"/>
              <a:gd name="connsiteY12213" fmla="*/ 3610128 h 4271829"/>
              <a:gd name="connsiteX12214" fmla="*/ 1202627 w 2439037"/>
              <a:gd name="connsiteY12214" fmla="*/ 3606775 h 4271829"/>
              <a:gd name="connsiteX12215" fmla="*/ 1200483 w 2439037"/>
              <a:gd name="connsiteY12215" fmla="*/ 3603822 h 4271829"/>
              <a:gd name="connsiteX12216" fmla="*/ 1156621 w 2439037"/>
              <a:gd name="connsiteY12216" fmla="*/ 3573447 h 4271829"/>
              <a:gd name="connsiteX12217" fmla="*/ 1174156 w 2439037"/>
              <a:gd name="connsiteY12217" fmla="*/ 3551920 h 4271829"/>
              <a:gd name="connsiteX12218" fmla="*/ 1183843 w 2439037"/>
              <a:gd name="connsiteY12218" fmla="*/ 3549825 h 4271829"/>
              <a:gd name="connsiteX12219" fmla="*/ 1185043 w 2439037"/>
              <a:gd name="connsiteY12219" fmla="*/ 3549282 h 4271829"/>
              <a:gd name="connsiteX12220" fmla="*/ 1196426 w 2439037"/>
              <a:gd name="connsiteY12220" fmla="*/ 3531299 h 4271829"/>
              <a:gd name="connsiteX12221" fmla="*/ 1200302 w 2439037"/>
              <a:gd name="connsiteY12221" fmla="*/ 3513697 h 4271829"/>
              <a:gd name="connsiteX12222" fmla="*/ 1193921 w 2439037"/>
              <a:gd name="connsiteY12222" fmla="*/ 3506943 h 4271829"/>
              <a:gd name="connsiteX12223" fmla="*/ 1148658 w 2439037"/>
              <a:gd name="connsiteY12223" fmla="*/ 3480407 h 4271829"/>
              <a:gd name="connsiteX12224" fmla="*/ 1244822 w 2439037"/>
              <a:gd name="connsiteY12224" fmla="*/ 3437382 h 4271829"/>
              <a:gd name="connsiteX12225" fmla="*/ 1224877 w 2439037"/>
              <a:gd name="connsiteY12225" fmla="*/ 3481607 h 4271829"/>
              <a:gd name="connsiteX12226" fmla="*/ 1260881 w 2439037"/>
              <a:gd name="connsiteY12226" fmla="*/ 3497333 h 4271829"/>
              <a:gd name="connsiteX12227" fmla="*/ 1261634 w 2439037"/>
              <a:gd name="connsiteY12227" fmla="*/ 3497333 h 4271829"/>
              <a:gd name="connsiteX12228" fmla="*/ 1263929 w 2439037"/>
              <a:gd name="connsiteY12228" fmla="*/ 3497333 h 4271829"/>
              <a:gd name="connsiteX12229" fmla="*/ 1267091 w 2439037"/>
              <a:gd name="connsiteY12229" fmla="*/ 3502886 h 4271829"/>
              <a:gd name="connsiteX12230" fmla="*/ 1269949 w 2439037"/>
              <a:gd name="connsiteY12230" fmla="*/ 3515897 h 4271829"/>
              <a:gd name="connsiteX12231" fmla="*/ 1273092 w 2439037"/>
              <a:gd name="connsiteY12231" fmla="*/ 3518754 h 4271829"/>
              <a:gd name="connsiteX12232" fmla="*/ 1275940 w 2439037"/>
              <a:gd name="connsiteY12232" fmla="*/ 3515144 h 4271829"/>
              <a:gd name="connsiteX12233" fmla="*/ 1272997 w 2439037"/>
              <a:gd name="connsiteY12233" fmla="*/ 3501333 h 4271829"/>
              <a:gd name="connsiteX12234" fmla="*/ 1266511 w 2439037"/>
              <a:gd name="connsiteY12234" fmla="*/ 3491513 h 4271829"/>
              <a:gd name="connsiteX12235" fmla="*/ 1259605 w 2439037"/>
              <a:gd name="connsiteY12235" fmla="*/ 3490770 h 4271829"/>
              <a:gd name="connsiteX12236" fmla="*/ 1230878 w 2439037"/>
              <a:gd name="connsiteY12236" fmla="*/ 3480054 h 4271829"/>
              <a:gd name="connsiteX12237" fmla="*/ 1230878 w 2439037"/>
              <a:gd name="connsiteY12237" fmla="*/ 3479416 h 4271829"/>
              <a:gd name="connsiteX12238" fmla="*/ 1252195 w 2439037"/>
              <a:gd name="connsiteY12238" fmla="*/ 3439430 h 4271829"/>
              <a:gd name="connsiteX12239" fmla="*/ 1310497 w 2439037"/>
              <a:gd name="connsiteY12239" fmla="*/ 3520993 h 4271829"/>
              <a:gd name="connsiteX12240" fmla="*/ 1308830 w 2439037"/>
              <a:gd name="connsiteY12240" fmla="*/ 3538262 h 4271829"/>
              <a:gd name="connsiteX12241" fmla="*/ 1311802 w 2439037"/>
              <a:gd name="connsiteY12241" fmla="*/ 3541719 h 4271829"/>
              <a:gd name="connsiteX12242" fmla="*/ 1315107 w 2439037"/>
              <a:gd name="connsiteY12242" fmla="*/ 3539557 h 4271829"/>
              <a:gd name="connsiteX12243" fmla="*/ 1317050 w 2439037"/>
              <a:gd name="connsiteY12243" fmla="*/ 3521107 h 4271829"/>
              <a:gd name="connsiteX12244" fmla="*/ 1505216 w 2439037"/>
              <a:gd name="connsiteY12244" fmla="*/ 3598117 h 4271829"/>
              <a:gd name="connsiteX12245" fmla="*/ 1505216 w 2439037"/>
              <a:gd name="connsiteY12245" fmla="*/ 3622139 h 4271829"/>
              <a:gd name="connsiteX12246" fmla="*/ 1505216 w 2439037"/>
              <a:gd name="connsiteY12246" fmla="*/ 3627387 h 4271829"/>
              <a:gd name="connsiteX12247" fmla="*/ 1508446 w 2439037"/>
              <a:gd name="connsiteY12247" fmla="*/ 3630645 h 4271829"/>
              <a:gd name="connsiteX12248" fmla="*/ 1538202 w 2439037"/>
              <a:gd name="connsiteY12248" fmla="*/ 3630645 h 4271829"/>
              <a:gd name="connsiteX12249" fmla="*/ 1541421 w 2439037"/>
              <a:gd name="connsiteY12249" fmla="*/ 3627587 h 4271829"/>
              <a:gd name="connsiteX12250" fmla="*/ 1541421 w 2439037"/>
              <a:gd name="connsiteY12250" fmla="*/ 3627387 h 4271829"/>
              <a:gd name="connsiteX12251" fmla="*/ 1538202 w 2439037"/>
              <a:gd name="connsiteY12251" fmla="*/ 3624139 h 4271829"/>
              <a:gd name="connsiteX12252" fmla="*/ 1513798 w 2439037"/>
              <a:gd name="connsiteY12252" fmla="*/ 3624139 h 4271829"/>
              <a:gd name="connsiteX12253" fmla="*/ 1545327 w 2439037"/>
              <a:gd name="connsiteY12253" fmla="*/ 3565636 h 4271829"/>
              <a:gd name="connsiteX12254" fmla="*/ 1515551 w 2439037"/>
              <a:gd name="connsiteY12254" fmla="*/ 3534652 h 4271829"/>
              <a:gd name="connsiteX12255" fmla="*/ 1511399 w 2439037"/>
              <a:gd name="connsiteY12255" fmla="*/ 3536718 h 4271829"/>
              <a:gd name="connsiteX12256" fmla="*/ 1513427 w 2439037"/>
              <a:gd name="connsiteY12256" fmla="*/ 3540862 h 4271829"/>
              <a:gd name="connsiteX12257" fmla="*/ 1538821 w 2439037"/>
              <a:gd name="connsiteY12257" fmla="*/ 3592106 h 4271829"/>
              <a:gd name="connsiteX12258" fmla="*/ 1511951 w 2439037"/>
              <a:gd name="connsiteY12258" fmla="*/ 3617976 h 4271829"/>
              <a:gd name="connsiteX12259" fmla="*/ 1511951 w 2439037"/>
              <a:gd name="connsiteY12259" fmla="*/ 3598012 h 4271829"/>
              <a:gd name="connsiteX12260" fmla="*/ 1508827 w 2439037"/>
              <a:gd name="connsiteY12260" fmla="*/ 3594707 h 4271829"/>
              <a:gd name="connsiteX12261" fmla="*/ 1508722 w 2439037"/>
              <a:gd name="connsiteY12261" fmla="*/ 3594707 h 4271829"/>
              <a:gd name="connsiteX12262" fmla="*/ 1505493 w 2439037"/>
              <a:gd name="connsiteY12262" fmla="*/ 3598012 h 4271829"/>
              <a:gd name="connsiteX12263" fmla="*/ 1446647 w 2439037"/>
              <a:gd name="connsiteY12263" fmla="*/ 3578248 h 4271829"/>
              <a:gd name="connsiteX12264" fmla="*/ 1478318 w 2439037"/>
              <a:gd name="connsiteY12264" fmla="*/ 3625939 h 4271829"/>
              <a:gd name="connsiteX12265" fmla="*/ 1479452 w 2439037"/>
              <a:gd name="connsiteY12265" fmla="*/ 3625939 h 4271829"/>
              <a:gd name="connsiteX12266" fmla="*/ 1482604 w 2439037"/>
              <a:gd name="connsiteY12266" fmla="*/ 3622634 h 4271829"/>
              <a:gd name="connsiteX12267" fmla="*/ 1480452 w 2439037"/>
              <a:gd name="connsiteY12267" fmla="*/ 3619634 h 4271829"/>
              <a:gd name="connsiteX12268" fmla="*/ 1455182 w 2439037"/>
              <a:gd name="connsiteY12268" fmla="*/ 3568141 h 4271829"/>
              <a:gd name="connsiteX12269" fmla="*/ 1481928 w 2439037"/>
              <a:gd name="connsiteY12269" fmla="*/ 3542415 h 4271829"/>
              <a:gd name="connsiteX12270" fmla="*/ 1481928 w 2439037"/>
              <a:gd name="connsiteY12270" fmla="*/ 3562436 h 4271829"/>
              <a:gd name="connsiteX12271" fmla="*/ 1485176 w 2439037"/>
              <a:gd name="connsiteY12271" fmla="*/ 3565694 h 4271829"/>
              <a:gd name="connsiteX12272" fmla="*/ 1488405 w 2439037"/>
              <a:gd name="connsiteY12272" fmla="*/ 3562436 h 4271829"/>
              <a:gd name="connsiteX12273" fmla="*/ 1488405 w 2439037"/>
              <a:gd name="connsiteY12273" fmla="*/ 3533004 h 4271829"/>
              <a:gd name="connsiteX12274" fmla="*/ 1485347 w 2439037"/>
              <a:gd name="connsiteY12274" fmla="*/ 3529756 h 4271829"/>
              <a:gd name="connsiteX12275" fmla="*/ 1485176 w 2439037"/>
              <a:gd name="connsiteY12275" fmla="*/ 3529756 h 4271829"/>
              <a:gd name="connsiteX12276" fmla="*/ 1455048 w 2439037"/>
              <a:gd name="connsiteY12276" fmla="*/ 3529756 h 4271829"/>
              <a:gd name="connsiteX12277" fmla="*/ 1451820 w 2439037"/>
              <a:gd name="connsiteY12277" fmla="*/ 3533004 h 4271829"/>
              <a:gd name="connsiteX12278" fmla="*/ 1455048 w 2439037"/>
              <a:gd name="connsiteY12278" fmla="*/ 3536214 h 4271829"/>
              <a:gd name="connsiteX12279" fmla="*/ 1479518 w 2439037"/>
              <a:gd name="connsiteY12279" fmla="*/ 3536214 h 4271829"/>
              <a:gd name="connsiteX12280" fmla="*/ 1446000 w 2439037"/>
              <a:gd name="connsiteY12280" fmla="*/ 3578048 h 4271829"/>
              <a:gd name="connsiteX12281" fmla="*/ 1381334 w 2439037"/>
              <a:gd name="connsiteY12281" fmla="*/ 3485721 h 4271829"/>
              <a:gd name="connsiteX12282" fmla="*/ 1426426 w 2439037"/>
              <a:gd name="connsiteY12282" fmla="*/ 3512144 h 4271829"/>
              <a:gd name="connsiteX12283" fmla="*/ 1426978 w 2439037"/>
              <a:gd name="connsiteY12283" fmla="*/ 3512144 h 4271829"/>
              <a:gd name="connsiteX12284" fmla="*/ 1429759 w 2439037"/>
              <a:gd name="connsiteY12284" fmla="*/ 3515144 h 4271829"/>
              <a:gd name="connsiteX12285" fmla="*/ 1426426 w 2439037"/>
              <a:gd name="connsiteY12285" fmla="*/ 3527155 h 4271829"/>
              <a:gd name="connsiteX12286" fmla="*/ 1416339 w 2439037"/>
              <a:gd name="connsiteY12286" fmla="*/ 3542767 h 4271829"/>
              <a:gd name="connsiteX12287" fmla="*/ 1406661 w 2439037"/>
              <a:gd name="connsiteY12287" fmla="*/ 3544920 h 4271829"/>
              <a:gd name="connsiteX12288" fmla="*/ 1404899 w 2439037"/>
              <a:gd name="connsiteY12288" fmla="*/ 3546015 h 4271829"/>
              <a:gd name="connsiteX12289" fmla="*/ 1387726 w 2439037"/>
              <a:gd name="connsiteY12289" fmla="*/ 3566989 h 4271829"/>
              <a:gd name="connsiteX12290" fmla="*/ 1381334 w 2439037"/>
              <a:gd name="connsiteY12290" fmla="*/ 3485417 h 4271829"/>
              <a:gd name="connsiteX12291" fmla="*/ 1552784 w 2439037"/>
              <a:gd name="connsiteY12291" fmla="*/ 3520345 h 4271829"/>
              <a:gd name="connsiteX12292" fmla="*/ 1491634 w 2439037"/>
              <a:gd name="connsiteY12292" fmla="*/ 3433220 h 4271829"/>
              <a:gd name="connsiteX12293" fmla="*/ 1486729 w 2439037"/>
              <a:gd name="connsiteY12293" fmla="*/ 3431581 h 4271829"/>
              <a:gd name="connsiteX12294" fmla="*/ 1460125 w 2439037"/>
              <a:gd name="connsiteY12294" fmla="*/ 3427667 h 4271829"/>
              <a:gd name="connsiteX12295" fmla="*/ 1378658 w 2439037"/>
              <a:gd name="connsiteY12295" fmla="*/ 3476254 h 4271829"/>
              <a:gd name="connsiteX12296" fmla="*/ 1375715 w 2439037"/>
              <a:gd name="connsiteY12296" fmla="*/ 3482112 h 4271829"/>
              <a:gd name="connsiteX12297" fmla="*/ 1383563 w 2439037"/>
              <a:gd name="connsiteY12297" fmla="*/ 3572542 h 4271829"/>
              <a:gd name="connsiteX12298" fmla="*/ 1386240 w 2439037"/>
              <a:gd name="connsiteY12298" fmla="*/ 3576142 h 4271829"/>
              <a:gd name="connsiteX12299" fmla="*/ 1386240 w 2439037"/>
              <a:gd name="connsiteY12299" fmla="*/ 3576600 h 4271829"/>
              <a:gd name="connsiteX12300" fmla="*/ 1433255 w 2439037"/>
              <a:gd name="connsiteY12300" fmla="*/ 3609128 h 4271829"/>
              <a:gd name="connsiteX12301" fmla="*/ 1434189 w 2439037"/>
              <a:gd name="connsiteY12301" fmla="*/ 3609128 h 4271829"/>
              <a:gd name="connsiteX12302" fmla="*/ 1437313 w 2439037"/>
              <a:gd name="connsiteY12302" fmla="*/ 3606775 h 4271829"/>
              <a:gd name="connsiteX12303" fmla="*/ 1435112 w 2439037"/>
              <a:gd name="connsiteY12303" fmla="*/ 3602812 h 4271829"/>
              <a:gd name="connsiteX12304" fmla="*/ 1391222 w 2439037"/>
              <a:gd name="connsiteY12304" fmla="*/ 3572447 h 4271829"/>
              <a:gd name="connsiteX12305" fmla="*/ 1408786 w 2439037"/>
              <a:gd name="connsiteY12305" fmla="*/ 3550920 h 4271829"/>
              <a:gd name="connsiteX12306" fmla="*/ 1418025 w 2439037"/>
              <a:gd name="connsiteY12306" fmla="*/ 3548768 h 4271829"/>
              <a:gd name="connsiteX12307" fmla="*/ 1419291 w 2439037"/>
              <a:gd name="connsiteY12307" fmla="*/ 3548234 h 4271829"/>
              <a:gd name="connsiteX12308" fmla="*/ 1431121 w 2439037"/>
              <a:gd name="connsiteY12308" fmla="*/ 3530403 h 4271829"/>
              <a:gd name="connsiteX12309" fmla="*/ 1435008 w 2439037"/>
              <a:gd name="connsiteY12309" fmla="*/ 3512734 h 4271829"/>
              <a:gd name="connsiteX12310" fmla="*/ 1428626 w 2439037"/>
              <a:gd name="connsiteY12310" fmla="*/ 3506029 h 4271829"/>
              <a:gd name="connsiteX12311" fmla="*/ 1383363 w 2439037"/>
              <a:gd name="connsiteY12311" fmla="*/ 3479511 h 4271829"/>
              <a:gd name="connsiteX12312" fmla="*/ 1479623 w 2439037"/>
              <a:gd name="connsiteY12312" fmla="*/ 3436468 h 4271829"/>
              <a:gd name="connsiteX12313" fmla="*/ 1459582 w 2439037"/>
              <a:gd name="connsiteY12313" fmla="*/ 3480711 h 4271829"/>
              <a:gd name="connsiteX12314" fmla="*/ 1495615 w 2439037"/>
              <a:gd name="connsiteY12314" fmla="*/ 3496418 h 4271829"/>
              <a:gd name="connsiteX12315" fmla="*/ 1496434 w 2439037"/>
              <a:gd name="connsiteY12315" fmla="*/ 3496418 h 4271829"/>
              <a:gd name="connsiteX12316" fmla="*/ 1498663 w 2439037"/>
              <a:gd name="connsiteY12316" fmla="*/ 3496418 h 4271829"/>
              <a:gd name="connsiteX12317" fmla="*/ 1501787 w 2439037"/>
              <a:gd name="connsiteY12317" fmla="*/ 3501933 h 4271829"/>
              <a:gd name="connsiteX12318" fmla="*/ 1504645 w 2439037"/>
              <a:gd name="connsiteY12318" fmla="*/ 3514992 h 4271829"/>
              <a:gd name="connsiteX12319" fmla="*/ 1507903 w 2439037"/>
              <a:gd name="connsiteY12319" fmla="*/ 3517840 h 4271829"/>
              <a:gd name="connsiteX12320" fmla="*/ 1510751 w 2439037"/>
              <a:gd name="connsiteY12320" fmla="*/ 3514239 h 4271829"/>
              <a:gd name="connsiteX12321" fmla="*/ 1507693 w 2439037"/>
              <a:gd name="connsiteY12321" fmla="*/ 3500380 h 4271829"/>
              <a:gd name="connsiteX12322" fmla="*/ 1501244 w 2439037"/>
              <a:gd name="connsiteY12322" fmla="*/ 3490570 h 4271829"/>
              <a:gd name="connsiteX12323" fmla="*/ 1494415 w 2439037"/>
              <a:gd name="connsiteY12323" fmla="*/ 3489874 h 4271829"/>
              <a:gd name="connsiteX12324" fmla="*/ 1465583 w 2439037"/>
              <a:gd name="connsiteY12324" fmla="*/ 3479159 h 4271829"/>
              <a:gd name="connsiteX12325" fmla="*/ 1465583 w 2439037"/>
              <a:gd name="connsiteY12325" fmla="*/ 3478511 h 4271829"/>
              <a:gd name="connsiteX12326" fmla="*/ 1486928 w 2439037"/>
              <a:gd name="connsiteY12326" fmla="*/ 3438478 h 4271829"/>
              <a:gd name="connsiteX12327" fmla="*/ 1545307 w 2439037"/>
              <a:gd name="connsiteY12327" fmla="*/ 3520059 h 4271829"/>
              <a:gd name="connsiteX12328" fmla="*/ 1543555 w 2439037"/>
              <a:gd name="connsiteY12328" fmla="*/ 3537309 h 4271829"/>
              <a:gd name="connsiteX12329" fmla="*/ 1545907 w 2439037"/>
              <a:gd name="connsiteY12329" fmla="*/ 3541109 h 4271829"/>
              <a:gd name="connsiteX12330" fmla="*/ 1546031 w 2439037"/>
              <a:gd name="connsiteY12330" fmla="*/ 3541109 h 4271829"/>
              <a:gd name="connsiteX12331" fmla="*/ 1549908 w 2439037"/>
              <a:gd name="connsiteY12331" fmla="*/ 3538662 h 4271829"/>
              <a:gd name="connsiteX12332" fmla="*/ 1549908 w 2439037"/>
              <a:gd name="connsiteY12332" fmla="*/ 3538614 h 4271829"/>
              <a:gd name="connsiteX12333" fmla="*/ 1551756 w 2439037"/>
              <a:gd name="connsiteY12333" fmla="*/ 3520145 h 4271829"/>
              <a:gd name="connsiteX12334" fmla="*/ 1740855 w 2439037"/>
              <a:gd name="connsiteY12334" fmla="*/ 3598117 h 4271829"/>
              <a:gd name="connsiteX12335" fmla="*/ 1740855 w 2439037"/>
              <a:gd name="connsiteY12335" fmla="*/ 3622139 h 4271829"/>
              <a:gd name="connsiteX12336" fmla="*/ 1740855 w 2439037"/>
              <a:gd name="connsiteY12336" fmla="*/ 3627387 h 4271829"/>
              <a:gd name="connsiteX12337" fmla="*/ 1744084 w 2439037"/>
              <a:gd name="connsiteY12337" fmla="*/ 3630645 h 4271829"/>
              <a:gd name="connsiteX12338" fmla="*/ 1773555 w 2439037"/>
              <a:gd name="connsiteY12338" fmla="*/ 3630645 h 4271829"/>
              <a:gd name="connsiteX12339" fmla="*/ 1776774 w 2439037"/>
              <a:gd name="connsiteY12339" fmla="*/ 3627597 h 4271829"/>
              <a:gd name="connsiteX12340" fmla="*/ 1776774 w 2439037"/>
              <a:gd name="connsiteY12340" fmla="*/ 3627387 h 4271829"/>
              <a:gd name="connsiteX12341" fmla="*/ 1773555 w 2439037"/>
              <a:gd name="connsiteY12341" fmla="*/ 3624139 h 4271829"/>
              <a:gd name="connsiteX12342" fmla="*/ 1749161 w 2439037"/>
              <a:gd name="connsiteY12342" fmla="*/ 3624139 h 4271829"/>
              <a:gd name="connsiteX12343" fmla="*/ 1780689 w 2439037"/>
              <a:gd name="connsiteY12343" fmla="*/ 3565646 h 4271829"/>
              <a:gd name="connsiteX12344" fmla="*/ 1750914 w 2439037"/>
              <a:gd name="connsiteY12344" fmla="*/ 3534661 h 4271829"/>
              <a:gd name="connsiteX12345" fmla="*/ 1746752 w 2439037"/>
              <a:gd name="connsiteY12345" fmla="*/ 3536718 h 4271829"/>
              <a:gd name="connsiteX12346" fmla="*/ 1748790 w 2439037"/>
              <a:gd name="connsiteY12346" fmla="*/ 3540862 h 4271829"/>
              <a:gd name="connsiteX12347" fmla="*/ 1774184 w 2439037"/>
              <a:gd name="connsiteY12347" fmla="*/ 3592106 h 4271829"/>
              <a:gd name="connsiteX12348" fmla="*/ 1747304 w 2439037"/>
              <a:gd name="connsiteY12348" fmla="*/ 3617976 h 4271829"/>
              <a:gd name="connsiteX12349" fmla="*/ 1747304 w 2439037"/>
              <a:gd name="connsiteY12349" fmla="*/ 3598012 h 4271829"/>
              <a:gd name="connsiteX12350" fmla="*/ 1744180 w 2439037"/>
              <a:gd name="connsiteY12350" fmla="*/ 3594707 h 4271829"/>
              <a:gd name="connsiteX12351" fmla="*/ 1744084 w 2439037"/>
              <a:gd name="connsiteY12351" fmla="*/ 3594707 h 4271829"/>
              <a:gd name="connsiteX12352" fmla="*/ 1740855 w 2439037"/>
              <a:gd name="connsiteY12352" fmla="*/ 3598012 h 4271829"/>
              <a:gd name="connsiteX12353" fmla="*/ 1682096 w 2439037"/>
              <a:gd name="connsiteY12353" fmla="*/ 3578248 h 4271829"/>
              <a:gd name="connsiteX12354" fmla="*/ 1713690 w 2439037"/>
              <a:gd name="connsiteY12354" fmla="*/ 3626482 h 4271829"/>
              <a:gd name="connsiteX12355" fmla="*/ 1714700 w 2439037"/>
              <a:gd name="connsiteY12355" fmla="*/ 3626482 h 4271829"/>
              <a:gd name="connsiteX12356" fmla="*/ 1717757 w 2439037"/>
              <a:gd name="connsiteY12356" fmla="*/ 3624234 h 4271829"/>
              <a:gd name="connsiteX12357" fmla="*/ 1715852 w 2439037"/>
              <a:gd name="connsiteY12357" fmla="*/ 3620234 h 4271829"/>
              <a:gd name="connsiteX12358" fmla="*/ 1715719 w 2439037"/>
              <a:gd name="connsiteY12358" fmla="*/ 3620186 h 4271829"/>
              <a:gd name="connsiteX12359" fmla="*/ 1690459 w 2439037"/>
              <a:gd name="connsiteY12359" fmla="*/ 3568684 h 4271829"/>
              <a:gd name="connsiteX12360" fmla="*/ 1717205 w 2439037"/>
              <a:gd name="connsiteY12360" fmla="*/ 3542957 h 4271829"/>
              <a:gd name="connsiteX12361" fmla="*/ 1717205 w 2439037"/>
              <a:gd name="connsiteY12361" fmla="*/ 3563027 h 4271829"/>
              <a:gd name="connsiteX12362" fmla="*/ 1720425 w 2439037"/>
              <a:gd name="connsiteY12362" fmla="*/ 3566236 h 4271829"/>
              <a:gd name="connsiteX12363" fmla="*/ 1723663 w 2439037"/>
              <a:gd name="connsiteY12363" fmla="*/ 3563027 h 4271829"/>
              <a:gd name="connsiteX12364" fmla="*/ 1723663 w 2439037"/>
              <a:gd name="connsiteY12364" fmla="*/ 3533566 h 4271829"/>
              <a:gd name="connsiteX12365" fmla="*/ 1720634 w 2439037"/>
              <a:gd name="connsiteY12365" fmla="*/ 3530318 h 4271829"/>
              <a:gd name="connsiteX12366" fmla="*/ 1720425 w 2439037"/>
              <a:gd name="connsiteY12366" fmla="*/ 3530318 h 4271829"/>
              <a:gd name="connsiteX12367" fmla="*/ 1690954 w 2439037"/>
              <a:gd name="connsiteY12367" fmla="*/ 3530318 h 4271829"/>
              <a:gd name="connsiteX12368" fmla="*/ 1687725 w 2439037"/>
              <a:gd name="connsiteY12368" fmla="*/ 3533566 h 4271829"/>
              <a:gd name="connsiteX12369" fmla="*/ 1690954 w 2439037"/>
              <a:gd name="connsiteY12369" fmla="*/ 3536756 h 4271829"/>
              <a:gd name="connsiteX12370" fmla="*/ 1715452 w 2439037"/>
              <a:gd name="connsiteY12370" fmla="*/ 3536756 h 4271829"/>
              <a:gd name="connsiteX12371" fmla="*/ 1681991 w 2439037"/>
              <a:gd name="connsiteY12371" fmla="*/ 3578647 h 4271829"/>
              <a:gd name="connsiteX12372" fmla="*/ 1617345 w 2439037"/>
              <a:gd name="connsiteY12372" fmla="*/ 3486274 h 4271829"/>
              <a:gd name="connsiteX12373" fmla="*/ 1662436 w 2439037"/>
              <a:gd name="connsiteY12373" fmla="*/ 3512687 h 4271829"/>
              <a:gd name="connsiteX12374" fmla="*/ 1662979 w 2439037"/>
              <a:gd name="connsiteY12374" fmla="*/ 3512687 h 4271829"/>
              <a:gd name="connsiteX12375" fmla="*/ 1665761 w 2439037"/>
              <a:gd name="connsiteY12375" fmla="*/ 3515744 h 4271829"/>
              <a:gd name="connsiteX12376" fmla="*/ 1662503 w 2439037"/>
              <a:gd name="connsiteY12376" fmla="*/ 3527708 h 4271829"/>
              <a:gd name="connsiteX12377" fmla="*/ 1652349 w 2439037"/>
              <a:gd name="connsiteY12377" fmla="*/ 3543319 h 4271829"/>
              <a:gd name="connsiteX12378" fmla="*/ 1643110 w 2439037"/>
              <a:gd name="connsiteY12378" fmla="*/ 3545481 h 4271829"/>
              <a:gd name="connsiteX12379" fmla="*/ 1641262 w 2439037"/>
              <a:gd name="connsiteY12379" fmla="*/ 3546577 h 4271829"/>
              <a:gd name="connsiteX12380" fmla="*/ 1624098 w 2439037"/>
              <a:gd name="connsiteY12380" fmla="*/ 3567532 h 4271829"/>
              <a:gd name="connsiteX12381" fmla="*/ 1617716 w 2439037"/>
              <a:gd name="connsiteY12381" fmla="*/ 3485960 h 4271829"/>
              <a:gd name="connsiteX12382" fmla="*/ 1789166 w 2439037"/>
              <a:gd name="connsiteY12382" fmla="*/ 3520898 h 4271829"/>
              <a:gd name="connsiteX12383" fmla="*/ 1728006 w 2439037"/>
              <a:gd name="connsiteY12383" fmla="*/ 3433772 h 4271829"/>
              <a:gd name="connsiteX12384" fmla="*/ 1722939 w 2439037"/>
              <a:gd name="connsiteY12384" fmla="*/ 3432467 h 4271829"/>
              <a:gd name="connsiteX12385" fmla="*/ 1696335 w 2439037"/>
              <a:gd name="connsiteY12385" fmla="*/ 3428619 h 4271829"/>
              <a:gd name="connsiteX12386" fmla="*/ 1614859 w 2439037"/>
              <a:gd name="connsiteY12386" fmla="*/ 3477216 h 4271829"/>
              <a:gd name="connsiteX12387" fmla="*/ 1611887 w 2439037"/>
              <a:gd name="connsiteY12387" fmla="*/ 3483007 h 4271829"/>
              <a:gd name="connsiteX12388" fmla="*/ 1603686 w 2439037"/>
              <a:gd name="connsiteY12388" fmla="*/ 3521259 h 4271829"/>
              <a:gd name="connsiteX12389" fmla="*/ 1619841 w 2439037"/>
              <a:gd name="connsiteY12389" fmla="*/ 3573447 h 4271829"/>
              <a:gd name="connsiteX12390" fmla="*/ 1622412 w 2439037"/>
              <a:gd name="connsiteY12390" fmla="*/ 3577047 h 4271829"/>
              <a:gd name="connsiteX12391" fmla="*/ 1622412 w 2439037"/>
              <a:gd name="connsiteY12391" fmla="*/ 3577495 h 4271829"/>
              <a:gd name="connsiteX12392" fmla="*/ 1669437 w 2439037"/>
              <a:gd name="connsiteY12392" fmla="*/ 3610023 h 4271829"/>
              <a:gd name="connsiteX12393" fmla="*/ 1670361 w 2439037"/>
              <a:gd name="connsiteY12393" fmla="*/ 3610023 h 4271829"/>
              <a:gd name="connsiteX12394" fmla="*/ 1673514 w 2439037"/>
              <a:gd name="connsiteY12394" fmla="*/ 3607727 h 4271829"/>
              <a:gd name="connsiteX12395" fmla="*/ 1671275 w 2439037"/>
              <a:gd name="connsiteY12395" fmla="*/ 3603774 h 4271829"/>
              <a:gd name="connsiteX12396" fmla="*/ 1627432 w 2439037"/>
              <a:gd name="connsiteY12396" fmla="*/ 3573342 h 4271829"/>
              <a:gd name="connsiteX12397" fmla="*/ 1644968 w 2439037"/>
              <a:gd name="connsiteY12397" fmla="*/ 3551835 h 4271829"/>
              <a:gd name="connsiteX12398" fmla="*/ 1654673 w 2439037"/>
              <a:gd name="connsiteY12398" fmla="*/ 3549720 h 4271829"/>
              <a:gd name="connsiteX12399" fmla="*/ 1655950 w 2439037"/>
              <a:gd name="connsiteY12399" fmla="*/ 3549168 h 4271829"/>
              <a:gd name="connsiteX12400" fmla="*/ 1667513 w 2439037"/>
              <a:gd name="connsiteY12400" fmla="*/ 3531308 h 4271829"/>
              <a:gd name="connsiteX12401" fmla="*/ 1671390 w 2439037"/>
              <a:gd name="connsiteY12401" fmla="*/ 3513706 h 4271829"/>
              <a:gd name="connsiteX12402" fmla="*/ 1665008 w 2439037"/>
              <a:gd name="connsiteY12402" fmla="*/ 3506943 h 4271829"/>
              <a:gd name="connsiteX12403" fmla="*/ 1619745 w 2439037"/>
              <a:gd name="connsiteY12403" fmla="*/ 3480407 h 4271829"/>
              <a:gd name="connsiteX12404" fmla="*/ 1716005 w 2439037"/>
              <a:gd name="connsiteY12404" fmla="*/ 3437373 h 4271829"/>
              <a:gd name="connsiteX12405" fmla="*/ 1696041 w 2439037"/>
              <a:gd name="connsiteY12405" fmla="*/ 3481616 h 4271829"/>
              <a:gd name="connsiteX12406" fmla="*/ 1731959 w 2439037"/>
              <a:gd name="connsiteY12406" fmla="*/ 3497323 h 4271829"/>
              <a:gd name="connsiteX12407" fmla="*/ 1732816 w 2439037"/>
              <a:gd name="connsiteY12407" fmla="*/ 3497323 h 4271829"/>
              <a:gd name="connsiteX12408" fmla="*/ 1735017 w 2439037"/>
              <a:gd name="connsiteY12408" fmla="*/ 3497323 h 4271829"/>
              <a:gd name="connsiteX12409" fmla="*/ 1738170 w 2439037"/>
              <a:gd name="connsiteY12409" fmla="*/ 3502876 h 4271829"/>
              <a:gd name="connsiteX12410" fmla="*/ 1741027 w 2439037"/>
              <a:gd name="connsiteY12410" fmla="*/ 3515887 h 4271829"/>
              <a:gd name="connsiteX12411" fmla="*/ 1744275 w 2439037"/>
              <a:gd name="connsiteY12411" fmla="*/ 3518745 h 4271829"/>
              <a:gd name="connsiteX12412" fmla="*/ 1747132 w 2439037"/>
              <a:gd name="connsiteY12412" fmla="*/ 3515144 h 4271829"/>
              <a:gd name="connsiteX12413" fmla="*/ 1744084 w 2439037"/>
              <a:gd name="connsiteY12413" fmla="*/ 3501333 h 4271829"/>
              <a:gd name="connsiteX12414" fmla="*/ 1737627 w 2439037"/>
              <a:gd name="connsiteY12414" fmla="*/ 3491522 h 4271829"/>
              <a:gd name="connsiteX12415" fmla="*/ 1730787 w 2439037"/>
              <a:gd name="connsiteY12415" fmla="*/ 3490770 h 4271829"/>
              <a:gd name="connsiteX12416" fmla="*/ 1701965 w 2439037"/>
              <a:gd name="connsiteY12416" fmla="*/ 3480064 h 4271829"/>
              <a:gd name="connsiteX12417" fmla="*/ 1701965 w 2439037"/>
              <a:gd name="connsiteY12417" fmla="*/ 3479406 h 4271829"/>
              <a:gd name="connsiteX12418" fmla="*/ 1723311 w 2439037"/>
              <a:gd name="connsiteY12418" fmla="*/ 3439430 h 4271829"/>
              <a:gd name="connsiteX12419" fmla="*/ 1781680 w 2439037"/>
              <a:gd name="connsiteY12419" fmla="*/ 3520993 h 4271829"/>
              <a:gd name="connsiteX12420" fmla="*/ 1779908 w 2439037"/>
              <a:gd name="connsiteY12420" fmla="*/ 3538271 h 4271829"/>
              <a:gd name="connsiteX12421" fmla="*/ 1782290 w 2439037"/>
              <a:gd name="connsiteY12421" fmla="*/ 3542014 h 4271829"/>
              <a:gd name="connsiteX12422" fmla="*/ 1782413 w 2439037"/>
              <a:gd name="connsiteY12422" fmla="*/ 3542062 h 4271829"/>
              <a:gd name="connsiteX12423" fmla="*/ 1786290 w 2439037"/>
              <a:gd name="connsiteY12423" fmla="*/ 3539614 h 4271829"/>
              <a:gd name="connsiteX12424" fmla="*/ 1786290 w 2439037"/>
              <a:gd name="connsiteY12424" fmla="*/ 3539557 h 4271829"/>
              <a:gd name="connsiteX12425" fmla="*/ 1788137 w 2439037"/>
              <a:gd name="connsiteY12425" fmla="*/ 3521098 h 4271829"/>
              <a:gd name="connsiteX12426" fmla="*/ 1976580 w 2439037"/>
              <a:gd name="connsiteY12426" fmla="*/ 3598117 h 4271829"/>
              <a:gd name="connsiteX12427" fmla="*/ 1976580 w 2439037"/>
              <a:gd name="connsiteY12427" fmla="*/ 3622139 h 4271829"/>
              <a:gd name="connsiteX12428" fmla="*/ 1976580 w 2439037"/>
              <a:gd name="connsiteY12428" fmla="*/ 3627387 h 4271829"/>
              <a:gd name="connsiteX12429" fmla="*/ 1979628 w 2439037"/>
              <a:gd name="connsiteY12429" fmla="*/ 3630645 h 4271829"/>
              <a:gd name="connsiteX12430" fmla="*/ 1979809 w 2439037"/>
              <a:gd name="connsiteY12430" fmla="*/ 3630645 h 4271829"/>
              <a:gd name="connsiteX12431" fmla="*/ 2009280 w 2439037"/>
              <a:gd name="connsiteY12431" fmla="*/ 3630645 h 4271829"/>
              <a:gd name="connsiteX12432" fmla="*/ 2012509 w 2439037"/>
              <a:gd name="connsiteY12432" fmla="*/ 3627387 h 4271829"/>
              <a:gd name="connsiteX12433" fmla="*/ 2009280 w 2439037"/>
              <a:gd name="connsiteY12433" fmla="*/ 3624139 h 4271829"/>
              <a:gd name="connsiteX12434" fmla="*/ 1984781 w 2439037"/>
              <a:gd name="connsiteY12434" fmla="*/ 3624139 h 4271829"/>
              <a:gd name="connsiteX12435" fmla="*/ 2016337 w 2439037"/>
              <a:gd name="connsiteY12435" fmla="*/ 3565636 h 4271829"/>
              <a:gd name="connsiteX12436" fmla="*/ 1986563 w 2439037"/>
              <a:gd name="connsiteY12436" fmla="*/ 3534652 h 4271829"/>
              <a:gd name="connsiteX12437" fmla="*/ 1982428 w 2439037"/>
              <a:gd name="connsiteY12437" fmla="*/ 3536718 h 4271829"/>
              <a:gd name="connsiteX12438" fmla="*/ 1984514 w 2439037"/>
              <a:gd name="connsiteY12438" fmla="*/ 3540862 h 4271829"/>
              <a:gd name="connsiteX12439" fmla="*/ 2009604 w 2439037"/>
              <a:gd name="connsiteY12439" fmla="*/ 3592411 h 4271829"/>
              <a:gd name="connsiteX12440" fmla="*/ 1983028 w 2439037"/>
              <a:gd name="connsiteY12440" fmla="*/ 3617976 h 4271829"/>
              <a:gd name="connsiteX12441" fmla="*/ 1983028 w 2439037"/>
              <a:gd name="connsiteY12441" fmla="*/ 3598012 h 4271829"/>
              <a:gd name="connsiteX12442" fmla="*/ 1979809 w 2439037"/>
              <a:gd name="connsiteY12442" fmla="*/ 3594707 h 4271829"/>
              <a:gd name="connsiteX12443" fmla="*/ 1976580 w 2439037"/>
              <a:gd name="connsiteY12443" fmla="*/ 3597917 h 4271829"/>
              <a:gd name="connsiteX12444" fmla="*/ 1976580 w 2439037"/>
              <a:gd name="connsiteY12444" fmla="*/ 3598012 h 4271829"/>
              <a:gd name="connsiteX12445" fmla="*/ 1917725 w 2439037"/>
              <a:gd name="connsiteY12445" fmla="*/ 3578248 h 4271829"/>
              <a:gd name="connsiteX12446" fmla="*/ 1949434 w 2439037"/>
              <a:gd name="connsiteY12446" fmla="*/ 3625939 h 4271829"/>
              <a:gd name="connsiteX12447" fmla="*/ 1950434 w 2439037"/>
              <a:gd name="connsiteY12447" fmla="*/ 3625939 h 4271829"/>
              <a:gd name="connsiteX12448" fmla="*/ 1953482 w 2439037"/>
              <a:gd name="connsiteY12448" fmla="*/ 3623682 h 4271829"/>
              <a:gd name="connsiteX12449" fmla="*/ 1951577 w 2439037"/>
              <a:gd name="connsiteY12449" fmla="*/ 3619691 h 4271829"/>
              <a:gd name="connsiteX12450" fmla="*/ 1951453 w 2439037"/>
              <a:gd name="connsiteY12450" fmla="*/ 3619634 h 4271829"/>
              <a:gd name="connsiteX12451" fmla="*/ 1926184 w 2439037"/>
              <a:gd name="connsiteY12451" fmla="*/ 3568141 h 4271829"/>
              <a:gd name="connsiteX12452" fmla="*/ 1952930 w 2439037"/>
              <a:gd name="connsiteY12452" fmla="*/ 3542415 h 4271829"/>
              <a:gd name="connsiteX12453" fmla="*/ 1952930 w 2439037"/>
              <a:gd name="connsiteY12453" fmla="*/ 3562436 h 4271829"/>
              <a:gd name="connsiteX12454" fmla="*/ 1956149 w 2439037"/>
              <a:gd name="connsiteY12454" fmla="*/ 3565694 h 4271829"/>
              <a:gd name="connsiteX12455" fmla="*/ 1959387 w 2439037"/>
              <a:gd name="connsiteY12455" fmla="*/ 3562436 h 4271829"/>
              <a:gd name="connsiteX12456" fmla="*/ 1959387 w 2439037"/>
              <a:gd name="connsiteY12456" fmla="*/ 3533004 h 4271829"/>
              <a:gd name="connsiteX12457" fmla="*/ 1956359 w 2439037"/>
              <a:gd name="connsiteY12457" fmla="*/ 3529756 h 4271829"/>
              <a:gd name="connsiteX12458" fmla="*/ 1956149 w 2439037"/>
              <a:gd name="connsiteY12458" fmla="*/ 3529756 h 4271829"/>
              <a:gd name="connsiteX12459" fmla="*/ 1926784 w 2439037"/>
              <a:gd name="connsiteY12459" fmla="*/ 3529756 h 4271829"/>
              <a:gd name="connsiteX12460" fmla="*/ 1923450 w 2439037"/>
              <a:gd name="connsiteY12460" fmla="*/ 3532908 h 4271829"/>
              <a:gd name="connsiteX12461" fmla="*/ 1923450 w 2439037"/>
              <a:gd name="connsiteY12461" fmla="*/ 3533004 h 4271829"/>
              <a:gd name="connsiteX12462" fmla="*/ 1926784 w 2439037"/>
              <a:gd name="connsiteY12462" fmla="*/ 3536214 h 4271829"/>
              <a:gd name="connsiteX12463" fmla="*/ 1951187 w 2439037"/>
              <a:gd name="connsiteY12463" fmla="*/ 3536214 h 4271829"/>
              <a:gd name="connsiteX12464" fmla="*/ 1917725 w 2439037"/>
              <a:gd name="connsiteY12464" fmla="*/ 3578048 h 4271829"/>
              <a:gd name="connsiteX12465" fmla="*/ 1853070 w 2439037"/>
              <a:gd name="connsiteY12465" fmla="*/ 3485721 h 4271829"/>
              <a:gd name="connsiteX12466" fmla="*/ 1898056 w 2439037"/>
              <a:gd name="connsiteY12466" fmla="*/ 3512144 h 4271829"/>
              <a:gd name="connsiteX12467" fmla="*/ 1898609 w 2439037"/>
              <a:gd name="connsiteY12467" fmla="*/ 3512144 h 4271829"/>
              <a:gd name="connsiteX12468" fmla="*/ 1901485 w 2439037"/>
              <a:gd name="connsiteY12468" fmla="*/ 3515144 h 4271829"/>
              <a:gd name="connsiteX12469" fmla="*/ 1898161 w 2439037"/>
              <a:gd name="connsiteY12469" fmla="*/ 3527155 h 4271829"/>
              <a:gd name="connsiteX12470" fmla="*/ 1888007 w 2439037"/>
              <a:gd name="connsiteY12470" fmla="*/ 3542767 h 4271829"/>
              <a:gd name="connsiteX12471" fmla="*/ 1878739 w 2439037"/>
              <a:gd name="connsiteY12471" fmla="*/ 3544920 h 4271829"/>
              <a:gd name="connsiteX12472" fmla="*/ 1876910 w 2439037"/>
              <a:gd name="connsiteY12472" fmla="*/ 3546015 h 4271829"/>
              <a:gd name="connsiteX12473" fmla="*/ 1859728 w 2439037"/>
              <a:gd name="connsiteY12473" fmla="*/ 3566989 h 4271829"/>
              <a:gd name="connsiteX12474" fmla="*/ 1853441 w 2439037"/>
              <a:gd name="connsiteY12474" fmla="*/ 3485417 h 4271829"/>
              <a:gd name="connsiteX12475" fmla="*/ 2024796 w 2439037"/>
              <a:gd name="connsiteY12475" fmla="*/ 3520345 h 4271829"/>
              <a:gd name="connsiteX12476" fmla="*/ 1963741 w 2439037"/>
              <a:gd name="connsiteY12476" fmla="*/ 3433220 h 4271829"/>
              <a:gd name="connsiteX12477" fmla="*/ 1958740 w 2439037"/>
              <a:gd name="connsiteY12477" fmla="*/ 3431581 h 4271829"/>
              <a:gd name="connsiteX12478" fmla="*/ 1850669 w 2439037"/>
              <a:gd name="connsiteY12478" fmla="*/ 3476254 h 4271829"/>
              <a:gd name="connsiteX12479" fmla="*/ 1847822 w 2439037"/>
              <a:gd name="connsiteY12479" fmla="*/ 3482112 h 4271829"/>
              <a:gd name="connsiteX12480" fmla="*/ 1855670 w 2439037"/>
              <a:gd name="connsiteY12480" fmla="*/ 3572542 h 4271829"/>
              <a:gd name="connsiteX12481" fmla="*/ 1858251 w 2439037"/>
              <a:gd name="connsiteY12481" fmla="*/ 3576142 h 4271829"/>
              <a:gd name="connsiteX12482" fmla="*/ 1858251 w 2439037"/>
              <a:gd name="connsiteY12482" fmla="*/ 3576600 h 4271829"/>
              <a:gd name="connsiteX12483" fmla="*/ 1905266 w 2439037"/>
              <a:gd name="connsiteY12483" fmla="*/ 3609128 h 4271829"/>
              <a:gd name="connsiteX12484" fmla="*/ 1906191 w 2439037"/>
              <a:gd name="connsiteY12484" fmla="*/ 3609128 h 4271829"/>
              <a:gd name="connsiteX12485" fmla="*/ 1909324 w 2439037"/>
              <a:gd name="connsiteY12485" fmla="*/ 3606775 h 4271829"/>
              <a:gd name="connsiteX12486" fmla="*/ 1907114 w 2439037"/>
              <a:gd name="connsiteY12486" fmla="*/ 3602812 h 4271829"/>
              <a:gd name="connsiteX12487" fmla="*/ 1863233 w 2439037"/>
              <a:gd name="connsiteY12487" fmla="*/ 3572447 h 4271829"/>
              <a:gd name="connsiteX12488" fmla="*/ 1880873 w 2439037"/>
              <a:gd name="connsiteY12488" fmla="*/ 3550920 h 4271829"/>
              <a:gd name="connsiteX12489" fmla="*/ 1890131 w 2439037"/>
              <a:gd name="connsiteY12489" fmla="*/ 3548768 h 4271829"/>
              <a:gd name="connsiteX12490" fmla="*/ 1891408 w 2439037"/>
              <a:gd name="connsiteY12490" fmla="*/ 3548234 h 4271829"/>
              <a:gd name="connsiteX12491" fmla="*/ 1903238 w 2439037"/>
              <a:gd name="connsiteY12491" fmla="*/ 3530403 h 4271829"/>
              <a:gd name="connsiteX12492" fmla="*/ 1907114 w 2439037"/>
              <a:gd name="connsiteY12492" fmla="*/ 3512734 h 4271829"/>
              <a:gd name="connsiteX12493" fmla="*/ 1900742 w 2439037"/>
              <a:gd name="connsiteY12493" fmla="*/ 3506029 h 4271829"/>
              <a:gd name="connsiteX12494" fmla="*/ 1855470 w 2439037"/>
              <a:gd name="connsiteY12494" fmla="*/ 3479511 h 4271829"/>
              <a:gd name="connsiteX12495" fmla="*/ 1951730 w 2439037"/>
              <a:gd name="connsiteY12495" fmla="*/ 3436468 h 4271829"/>
              <a:gd name="connsiteX12496" fmla="*/ 1931784 w 2439037"/>
              <a:gd name="connsiteY12496" fmla="*/ 3480711 h 4271829"/>
              <a:gd name="connsiteX12497" fmla="*/ 1967798 w 2439037"/>
              <a:gd name="connsiteY12497" fmla="*/ 3496418 h 4271829"/>
              <a:gd name="connsiteX12498" fmla="*/ 1968541 w 2439037"/>
              <a:gd name="connsiteY12498" fmla="*/ 3496418 h 4271829"/>
              <a:gd name="connsiteX12499" fmla="*/ 1970751 w 2439037"/>
              <a:gd name="connsiteY12499" fmla="*/ 3496418 h 4271829"/>
              <a:gd name="connsiteX12500" fmla="*/ 1973904 w 2439037"/>
              <a:gd name="connsiteY12500" fmla="*/ 3501933 h 4271829"/>
              <a:gd name="connsiteX12501" fmla="*/ 1976751 w 2439037"/>
              <a:gd name="connsiteY12501" fmla="*/ 3514992 h 4271829"/>
              <a:gd name="connsiteX12502" fmla="*/ 1979981 w 2439037"/>
              <a:gd name="connsiteY12502" fmla="*/ 3517840 h 4271829"/>
              <a:gd name="connsiteX12503" fmla="*/ 1982858 w 2439037"/>
              <a:gd name="connsiteY12503" fmla="*/ 3514239 h 4271829"/>
              <a:gd name="connsiteX12504" fmla="*/ 1979905 w 2439037"/>
              <a:gd name="connsiteY12504" fmla="*/ 3500380 h 4271829"/>
              <a:gd name="connsiteX12505" fmla="*/ 1973351 w 2439037"/>
              <a:gd name="connsiteY12505" fmla="*/ 3490570 h 4271829"/>
              <a:gd name="connsiteX12506" fmla="*/ 1966522 w 2439037"/>
              <a:gd name="connsiteY12506" fmla="*/ 3489874 h 4271829"/>
              <a:gd name="connsiteX12507" fmla="*/ 1937699 w 2439037"/>
              <a:gd name="connsiteY12507" fmla="*/ 3479159 h 4271829"/>
              <a:gd name="connsiteX12508" fmla="*/ 1937699 w 2439037"/>
              <a:gd name="connsiteY12508" fmla="*/ 3478511 h 4271829"/>
              <a:gd name="connsiteX12509" fmla="*/ 1959016 w 2439037"/>
              <a:gd name="connsiteY12509" fmla="*/ 3438478 h 4271829"/>
              <a:gd name="connsiteX12510" fmla="*/ 2017414 w 2439037"/>
              <a:gd name="connsiteY12510" fmla="*/ 3520059 h 4271829"/>
              <a:gd name="connsiteX12511" fmla="*/ 2015661 w 2439037"/>
              <a:gd name="connsiteY12511" fmla="*/ 3537309 h 4271829"/>
              <a:gd name="connsiteX12512" fmla="*/ 2018214 w 2439037"/>
              <a:gd name="connsiteY12512" fmla="*/ 3541109 h 4271829"/>
              <a:gd name="connsiteX12513" fmla="*/ 2018243 w 2439037"/>
              <a:gd name="connsiteY12513" fmla="*/ 3541109 h 4271829"/>
              <a:gd name="connsiteX12514" fmla="*/ 2021995 w 2439037"/>
              <a:gd name="connsiteY12514" fmla="*/ 3538766 h 4271829"/>
              <a:gd name="connsiteX12515" fmla="*/ 2022014 w 2439037"/>
              <a:gd name="connsiteY12515" fmla="*/ 3538614 h 4271829"/>
              <a:gd name="connsiteX12516" fmla="*/ 2023872 w 2439037"/>
              <a:gd name="connsiteY12516" fmla="*/ 3520145 h 4271829"/>
              <a:gd name="connsiteX12517" fmla="*/ 2212486 w 2439037"/>
              <a:gd name="connsiteY12517" fmla="*/ 3598117 h 4271829"/>
              <a:gd name="connsiteX12518" fmla="*/ 2212486 w 2439037"/>
              <a:gd name="connsiteY12518" fmla="*/ 3622139 h 4271829"/>
              <a:gd name="connsiteX12519" fmla="*/ 2212486 w 2439037"/>
              <a:gd name="connsiteY12519" fmla="*/ 3627387 h 4271829"/>
              <a:gd name="connsiteX12520" fmla="*/ 2215534 w 2439037"/>
              <a:gd name="connsiteY12520" fmla="*/ 3630645 h 4271829"/>
              <a:gd name="connsiteX12521" fmla="*/ 2215734 w 2439037"/>
              <a:gd name="connsiteY12521" fmla="*/ 3630645 h 4271829"/>
              <a:gd name="connsiteX12522" fmla="*/ 2245185 w 2439037"/>
              <a:gd name="connsiteY12522" fmla="*/ 3630645 h 4271829"/>
              <a:gd name="connsiteX12523" fmla="*/ 2248414 w 2439037"/>
              <a:gd name="connsiteY12523" fmla="*/ 3627387 h 4271829"/>
              <a:gd name="connsiteX12524" fmla="*/ 2245185 w 2439037"/>
              <a:gd name="connsiteY12524" fmla="*/ 3624139 h 4271829"/>
              <a:gd name="connsiteX12525" fmla="*/ 2220716 w 2439037"/>
              <a:gd name="connsiteY12525" fmla="*/ 3624139 h 4271829"/>
              <a:gd name="connsiteX12526" fmla="*/ 2252243 w 2439037"/>
              <a:gd name="connsiteY12526" fmla="*/ 3565646 h 4271829"/>
              <a:gd name="connsiteX12527" fmla="*/ 2222459 w 2439037"/>
              <a:gd name="connsiteY12527" fmla="*/ 3534661 h 4271829"/>
              <a:gd name="connsiteX12528" fmla="*/ 2218420 w 2439037"/>
              <a:gd name="connsiteY12528" fmla="*/ 3536718 h 4271829"/>
              <a:gd name="connsiteX12529" fmla="*/ 2220449 w 2439037"/>
              <a:gd name="connsiteY12529" fmla="*/ 3540862 h 4271829"/>
              <a:gd name="connsiteX12530" fmla="*/ 2245824 w 2439037"/>
              <a:gd name="connsiteY12530" fmla="*/ 3592106 h 4271829"/>
              <a:gd name="connsiteX12531" fmla="*/ 2218954 w 2439037"/>
              <a:gd name="connsiteY12531" fmla="*/ 3617976 h 4271829"/>
              <a:gd name="connsiteX12532" fmla="*/ 2218954 w 2439037"/>
              <a:gd name="connsiteY12532" fmla="*/ 3598012 h 4271829"/>
              <a:gd name="connsiteX12533" fmla="*/ 2215734 w 2439037"/>
              <a:gd name="connsiteY12533" fmla="*/ 3594707 h 4271829"/>
              <a:gd name="connsiteX12534" fmla="*/ 2212486 w 2439037"/>
              <a:gd name="connsiteY12534" fmla="*/ 3597917 h 4271829"/>
              <a:gd name="connsiteX12535" fmla="*/ 2212486 w 2439037"/>
              <a:gd name="connsiteY12535" fmla="*/ 3598012 h 4271829"/>
              <a:gd name="connsiteX12536" fmla="*/ 2153650 w 2439037"/>
              <a:gd name="connsiteY12536" fmla="*/ 3578248 h 4271829"/>
              <a:gd name="connsiteX12537" fmla="*/ 2184787 w 2439037"/>
              <a:gd name="connsiteY12537" fmla="*/ 3626482 h 4271829"/>
              <a:gd name="connsiteX12538" fmla="*/ 2185778 w 2439037"/>
              <a:gd name="connsiteY12538" fmla="*/ 3626482 h 4271829"/>
              <a:gd name="connsiteX12539" fmla="*/ 2188836 w 2439037"/>
              <a:gd name="connsiteY12539" fmla="*/ 3624234 h 4271829"/>
              <a:gd name="connsiteX12540" fmla="*/ 2186988 w 2439037"/>
              <a:gd name="connsiteY12540" fmla="*/ 3620234 h 4271829"/>
              <a:gd name="connsiteX12541" fmla="*/ 2186911 w 2439037"/>
              <a:gd name="connsiteY12541" fmla="*/ 3620186 h 4271829"/>
              <a:gd name="connsiteX12542" fmla="*/ 2161641 w 2439037"/>
              <a:gd name="connsiteY12542" fmla="*/ 3568684 h 4271829"/>
              <a:gd name="connsiteX12543" fmla="*/ 2188387 w 2439037"/>
              <a:gd name="connsiteY12543" fmla="*/ 3542957 h 4271829"/>
              <a:gd name="connsiteX12544" fmla="*/ 2188387 w 2439037"/>
              <a:gd name="connsiteY12544" fmla="*/ 3563027 h 4271829"/>
              <a:gd name="connsiteX12545" fmla="*/ 2191617 w 2439037"/>
              <a:gd name="connsiteY12545" fmla="*/ 3566236 h 4271829"/>
              <a:gd name="connsiteX12546" fmla="*/ 2194836 w 2439037"/>
              <a:gd name="connsiteY12546" fmla="*/ 3563027 h 4271829"/>
              <a:gd name="connsiteX12547" fmla="*/ 2194836 w 2439037"/>
              <a:gd name="connsiteY12547" fmla="*/ 3533566 h 4271829"/>
              <a:gd name="connsiteX12548" fmla="*/ 2191617 w 2439037"/>
              <a:gd name="connsiteY12548" fmla="*/ 3530318 h 4271829"/>
              <a:gd name="connsiteX12549" fmla="*/ 2162137 w 2439037"/>
              <a:gd name="connsiteY12549" fmla="*/ 3530318 h 4271829"/>
              <a:gd name="connsiteX12550" fmla="*/ 2158917 w 2439037"/>
              <a:gd name="connsiteY12550" fmla="*/ 3533356 h 4271829"/>
              <a:gd name="connsiteX12551" fmla="*/ 2158917 w 2439037"/>
              <a:gd name="connsiteY12551" fmla="*/ 3533566 h 4271829"/>
              <a:gd name="connsiteX12552" fmla="*/ 2162137 w 2439037"/>
              <a:gd name="connsiteY12552" fmla="*/ 3536756 h 4271829"/>
              <a:gd name="connsiteX12553" fmla="*/ 2186531 w 2439037"/>
              <a:gd name="connsiteY12553" fmla="*/ 3536756 h 4271829"/>
              <a:gd name="connsiteX12554" fmla="*/ 2153107 w 2439037"/>
              <a:gd name="connsiteY12554" fmla="*/ 3578647 h 4271829"/>
              <a:gd name="connsiteX12555" fmla="*/ 2088423 w 2439037"/>
              <a:gd name="connsiteY12555" fmla="*/ 3486274 h 4271829"/>
              <a:gd name="connsiteX12556" fmla="*/ 2133409 w 2439037"/>
              <a:gd name="connsiteY12556" fmla="*/ 3512687 h 4271829"/>
              <a:gd name="connsiteX12557" fmla="*/ 2133962 w 2439037"/>
              <a:gd name="connsiteY12557" fmla="*/ 3512687 h 4271829"/>
              <a:gd name="connsiteX12558" fmla="*/ 2136838 w 2439037"/>
              <a:gd name="connsiteY12558" fmla="*/ 3515744 h 4271829"/>
              <a:gd name="connsiteX12559" fmla="*/ 2133524 w 2439037"/>
              <a:gd name="connsiteY12559" fmla="*/ 3527708 h 4271829"/>
              <a:gd name="connsiteX12560" fmla="*/ 2123456 w 2439037"/>
              <a:gd name="connsiteY12560" fmla="*/ 3543319 h 4271829"/>
              <a:gd name="connsiteX12561" fmla="*/ 2113740 w 2439037"/>
              <a:gd name="connsiteY12561" fmla="*/ 3545481 h 4271829"/>
              <a:gd name="connsiteX12562" fmla="*/ 2111893 w 2439037"/>
              <a:gd name="connsiteY12562" fmla="*/ 3546577 h 4271829"/>
              <a:gd name="connsiteX12563" fmla="*/ 2094805 w 2439037"/>
              <a:gd name="connsiteY12563" fmla="*/ 3567532 h 4271829"/>
              <a:gd name="connsiteX12564" fmla="*/ 2088423 w 2439037"/>
              <a:gd name="connsiteY12564" fmla="*/ 3485960 h 4271829"/>
              <a:gd name="connsiteX12565" fmla="*/ 2259768 w 2439037"/>
              <a:gd name="connsiteY12565" fmla="*/ 3520898 h 4271829"/>
              <a:gd name="connsiteX12566" fmla="*/ 2198713 w 2439037"/>
              <a:gd name="connsiteY12566" fmla="*/ 3433772 h 4271829"/>
              <a:gd name="connsiteX12567" fmla="*/ 2194007 w 2439037"/>
              <a:gd name="connsiteY12567" fmla="*/ 3432467 h 4271829"/>
              <a:gd name="connsiteX12568" fmla="*/ 2167309 w 2439037"/>
              <a:gd name="connsiteY12568" fmla="*/ 3428619 h 4271829"/>
              <a:gd name="connsiteX12569" fmla="*/ 2085851 w 2439037"/>
              <a:gd name="connsiteY12569" fmla="*/ 3477216 h 4271829"/>
              <a:gd name="connsiteX12570" fmla="*/ 2082994 w 2439037"/>
              <a:gd name="connsiteY12570" fmla="*/ 3483007 h 4271829"/>
              <a:gd name="connsiteX12571" fmla="*/ 2090823 w 2439037"/>
              <a:gd name="connsiteY12571" fmla="*/ 3573447 h 4271829"/>
              <a:gd name="connsiteX12572" fmla="*/ 2093433 w 2439037"/>
              <a:gd name="connsiteY12572" fmla="*/ 3577047 h 4271829"/>
              <a:gd name="connsiteX12573" fmla="*/ 2093433 w 2439037"/>
              <a:gd name="connsiteY12573" fmla="*/ 3577495 h 4271829"/>
              <a:gd name="connsiteX12574" fmla="*/ 2140553 w 2439037"/>
              <a:gd name="connsiteY12574" fmla="*/ 3610023 h 4271829"/>
              <a:gd name="connsiteX12575" fmla="*/ 2141458 w 2439037"/>
              <a:gd name="connsiteY12575" fmla="*/ 3610023 h 4271829"/>
              <a:gd name="connsiteX12576" fmla="*/ 2144554 w 2439037"/>
              <a:gd name="connsiteY12576" fmla="*/ 3606670 h 4271829"/>
              <a:gd name="connsiteX12577" fmla="*/ 2142363 w 2439037"/>
              <a:gd name="connsiteY12577" fmla="*/ 3603774 h 4271829"/>
              <a:gd name="connsiteX12578" fmla="*/ 2098405 w 2439037"/>
              <a:gd name="connsiteY12578" fmla="*/ 3573342 h 4271829"/>
              <a:gd name="connsiteX12579" fmla="*/ 2116055 w 2439037"/>
              <a:gd name="connsiteY12579" fmla="*/ 3551835 h 4271829"/>
              <a:gd name="connsiteX12580" fmla="*/ 2125275 w 2439037"/>
              <a:gd name="connsiteY12580" fmla="*/ 3549720 h 4271829"/>
              <a:gd name="connsiteX12581" fmla="*/ 2126580 w 2439037"/>
              <a:gd name="connsiteY12581" fmla="*/ 3549168 h 4271829"/>
              <a:gd name="connsiteX12582" fmla="*/ 2138486 w 2439037"/>
              <a:gd name="connsiteY12582" fmla="*/ 3531308 h 4271829"/>
              <a:gd name="connsiteX12583" fmla="*/ 2142306 w 2439037"/>
              <a:gd name="connsiteY12583" fmla="*/ 3513706 h 4271829"/>
              <a:gd name="connsiteX12584" fmla="*/ 2136010 w 2439037"/>
              <a:gd name="connsiteY12584" fmla="*/ 3506943 h 4271829"/>
              <a:gd name="connsiteX12585" fmla="*/ 2090747 w 2439037"/>
              <a:gd name="connsiteY12585" fmla="*/ 3480407 h 4271829"/>
              <a:gd name="connsiteX12586" fmla="*/ 2186911 w 2439037"/>
              <a:gd name="connsiteY12586" fmla="*/ 3437373 h 4271829"/>
              <a:gd name="connsiteX12587" fmla="*/ 2166938 w 2439037"/>
              <a:gd name="connsiteY12587" fmla="*/ 3481616 h 4271829"/>
              <a:gd name="connsiteX12588" fmla="*/ 2202980 w 2439037"/>
              <a:gd name="connsiteY12588" fmla="*/ 3497323 h 4271829"/>
              <a:gd name="connsiteX12589" fmla="*/ 2203732 w 2439037"/>
              <a:gd name="connsiteY12589" fmla="*/ 3497323 h 4271829"/>
              <a:gd name="connsiteX12590" fmla="*/ 2206018 w 2439037"/>
              <a:gd name="connsiteY12590" fmla="*/ 3497323 h 4271829"/>
              <a:gd name="connsiteX12591" fmla="*/ 2209152 w 2439037"/>
              <a:gd name="connsiteY12591" fmla="*/ 3502876 h 4271829"/>
              <a:gd name="connsiteX12592" fmla="*/ 2211924 w 2439037"/>
              <a:gd name="connsiteY12592" fmla="*/ 3515887 h 4271829"/>
              <a:gd name="connsiteX12593" fmla="*/ 2215153 w 2439037"/>
              <a:gd name="connsiteY12593" fmla="*/ 3518745 h 4271829"/>
              <a:gd name="connsiteX12594" fmla="*/ 2218048 w 2439037"/>
              <a:gd name="connsiteY12594" fmla="*/ 3515144 h 4271829"/>
              <a:gd name="connsiteX12595" fmla="*/ 2215086 w 2439037"/>
              <a:gd name="connsiteY12595" fmla="*/ 3501333 h 4271829"/>
              <a:gd name="connsiteX12596" fmla="*/ 2208600 w 2439037"/>
              <a:gd name="connsiteY12596" fmla="*/ 3491522 h 4271829"/>
              <a:gd name="connsiteX12597" fmla="*/ 2201666 w 2439037"/>
              <a:gd name="connsiteY12597" fmla="*/ 3490770 h 4271829"/>
              <a:gd name="connsiteX12598" fmla="*/ 2172872 w 2439037"/>
              <a:gd name="connsiteY12598" fmla="*/ 3480064 h 4271829"/>
              <a:gd name="connsiteX12599" fmla="*/ 2172872 w 2439037"/>
              <a:gd name="connsiteY12599" fmla="*/ 3479406 h 4271829"/>
              <a:gd name="connsiteX12600" fmla="*/ 2194294 w 2439037"/>
              <a:gd name="connsiteY12600" fmla="*/ 3439430 h 4271829"/>
              <a:gd name="connsiteX12601" fmla="*/ 2252577 w 2439037"/>
              <a:gd name="connsiteY12601" fmla="*/ 3520993 h 4271829"/>
              <a:gd name="connsiteX12602" fmla="*/ 2250814 w 2439037"/>
              <a:gd name="connsiteY12602" fmla="*/ 3538271 h 4271829"/>
              <a:gd name="connsiteX12603" fmla="*/ 2253415 w 2439037"/>
              <a:gd name="connsiteY12603" fmla="*/ 3542062 h 4271829"/>
              <a:gd name="connsiteX12604" fmla="*/ 2257168 w 2439037"/>
              <a:gd name="connsiteY12604" fmla="*/ 3539662 h 4271829"/>
              <a:gd name="connsiteX12605" fmla="*/ 2257197 w 2439037"/>
              <a:gd name="connsiteY12605" fmla="*/ 3539557 h 4271829"/>
              <a:gd name="connsiteX12606" fmla="*/ 2259044 w 2439037"/>
              <a:gd name="connsiteY12606" fmla="*/ 3521098 h 4271829"/>
              <a:gd name="connsiteX12607" fmla="*/ 209159 w 2439037"/>
              <a:gd name="connsiteY12607" fmla="*/ 3833765 h 4271829"/>
              <a:gd name="connsiteX12608" fmla="*/ 209159 w 2439037"/>
              <a:gd name="connsiteY12608" fmla="*/ 3863197 h 4271829"/>
              <a:gd name="connsiteX12609" fmla="*/ 212398 w 2439037"/>
              <a:gd name="connsiteY12609" fmla="*/ 3866445 h 4271829"/>
              <a:gd name="connsiteX12610" fmla="*/ 241849 w 2439037"/>
              <a:gd name="connsiteY12610" fmla="*/ 3866445 h 4271829"/>
              <a:gd name="connsiteX12611" fmla="*/ 245107 w 2439037"/>
              <a:gd name="connsiteY12611" fmla="*/ 3863197 h 4271829"/>
              <a:gd name="connsiteX12612" fmla="*/ 241849 w 2439037"/>
              <a:gd name="connsiteY12612" fmla="*/ 3859997 h 4271829"/>
              <a:gd name="connsiteX12613" fmla="*/ 217303 w 2439037"/>
              <a:gd name="connsiteY12613" fmla="*/ 3859997 h 4271829"/>
              <a:gd name="connsiteX12614" fmla="*/ 248707 w 2439037"/>
              <a:gd name="connsiteY12614" fmla="*/ 3801247 h 4271829"/>
              <a:gd name="connsiteX12615" fmla="*/ 219047 w 2439037"/>
              <a:gd name="connsiteY12615" fmla="*/ 3770357 h 4271829"/>
              <a:gd name="connsiteX12616" fmla="*/ 214979 w 2439037"/>
              <a:gd name="connsiteY12616" fmla="*/ 3772414 h 4271829"/>
              <a:gd name="connsiteX12617" fmla="*/ 216998 w 2439037"/>
              <a:gd name="connsiteY12617" fmla="*/ 3776567 h 4271829"/>
              <a:gd name="connsiteX12618" fmla="*/ 242401 w 2439037"/>
              <a:gd name="connsiteY12618" fmla="*/ 3827860 h 4271829"/>
              <a:gd name="connsiteX12619" fmla="*/ 215512 w 2439037"/>
              <a:gd name="connsiteY12619" fmla="*/ 3853682 h 4271829"/>
              <a:gd name="connsiteX12620" fmla="*/ 215512 w 2439037"/>
              <a:gd name="connsiteY12620" fmla="*/ 3833765 h 4271829"/>
              <a:gd name="connsiteX12621" fmla="*/ 212284 w 2439037"/>
              <a:gd name="connsiteY12621" fmla="*/ 3830517 h 4271829"/>
              <a:gd name="connsiteX12622" fmla="*/ 209074 w 2439037"/>
              <a:gd name="connsiteY12622" fmla="*/ 3833565 h 4271829"/>
              <a:gd name="connsiteX12623" fmla="*/ 209074 w 2439037"/>
              <a:gd name="connsiteY12623" fmla="*/ 3833765 h 4271829"/>
              <a:gd name="connsiteX12624" fmla="*/ 150219 w 2439037"/>
              <a:gd name="connsiteY12624" fmla="*/ 3814001 h 4271829"/>
              <a:gd name="connsiteX12625" fmla="*/ 181918 w 2439037"/>
              <a:gd name="connsiteY12625" fmla="*/ 3861645 h 4271829"/>
              <a:gd name="connsiteX12626" fmla="*/ 182918 w 2439037"/>
              <a:gd name="connsiteY12626" fmla="*/ 3861645 h 4271829"/>
              <a:gd name="connsiteX12627" fmla="*/ 185975 w 2439037"/>
              <a:gd name="connsiteY12627" fmla="*/ 3859445 h 4271829"/>
              <a:gd name="connsiteX12628" fmla="*/ 184118 w 2439037"/>
              <a:gd name="connsiteY12628" fmla="*/ 3855387 h 4271829"/>
              <a:gd name="connsiteX12629" fmla="*/ 184023 w 2439037"/>
              <a:gd name="connsiteY12629" fmla="*/ 3855387 h 4271829"/>
              <a:gd name="connsiteX12630" fmla="*/ 158772 w 2439037"/>
              <a:gd name="connsiteY12630" fmla="*/ 3803895 h 4271829"/>
              <a:gd name="connsiteX12631" fmla="*/ 185528 w 2439037"/>
              <a:gd name="connsiteY12631" fmla="*/ 3778120 h 4271829"/>
              <a:gd name="connsiteX12632" fmla="*/ 185528 w 2439037"/>
              <a:gd name="connsiteY12632" fmla="*/ 3798189 h 4271829"/>
              <a:gd name="connsiteX12633" fmla="*/ 188747 w 2439037"/>
              <a:gd name="connsiteY12633" fmla="*/ 3801447 h 4271829"/>
              <a:gd name="connsiteX12634" fmla="*/ 191976 w 2439037"/>
              <a:gd name="connsiteY12634" fmla="*/ 3798189 h 4271829"/>
              <a:gd name="connsiteX12635" fmla="*/ 191976 w 2439037"/>
              <a:gd name="connsiteY12635" fmla="*/ 3768709 h 4271829"/>
              <a:gd name="connsiteX12636" fmla="*/ 188747 w 2439037"/>
              <a:gd name="connsiteY12636" fmla="*/ 3765509 h 4271829"/>
              <a:gd name="connsiteX12637" fmla="*/ 159382 w 2439037"/>
              <a:gd name="connsiteY12637" fmla="*/ 3765509 h 4271829"/>
              <a:gd name="connsiteX12638" fmla="*/ 156153 w 2439037"/>
              <a:gd name="connsiteY12638" fmla="*/ 3768709 h 4271829"/>
              <a:gd name="connsiteX12639" fmla="*/ 159382 w 2439037"/>
              <a:gd name="connsiteY12639" fmla="*/ 3771967 h 4271829"/>
              <a:gd name="connsiteX12640" fmla="*/ 183737 w 2439037"/>
              <a:gd name="connsiteY12640" fmla="*/ 3771967 h 4271829"/>
              <a:gd name="connsiteX12641" fmla="*/ 150314 w 2439037"/>
              <a:gd name="connsiteY12641" fmla="*/ 3813801 h 4271829"/>
              <a:gd name="connsiteX12642" fmla="*/ 85667 w 2439037"/>
              <a:gd name="connsiteY12642" fmla="*/ 3721427 h 4271829"/>
              <a:gd name="connsiteX12643" fmla="*/ 130654 w 2439037"/>
              <a:gd name="connsiteY12643" fmla="*/ 3747859 h 4271829"/>
              <a:gd name="connsiteX12644" fmla="*/ 131207 w 2439037"/>
              <a:gd name="connsiteY12644" fmla="*/ 3747859 h 4271829"/>
              <a:gd name="connsiteX12645" fmla="*/ 134055 w 2439037"/>
              <a:gd name="connsiteY12645" fmla="*/ 3750898 h 4271829"/>
              <a:gd name="connsiteX12646" fmla="*/ 130730 w 2439037"/>
              <a:gd name="connsiteY12646" fmla="*/ 3762909 h 4271829"/>
              <a:gd name="connsiteX12647" fmla="*/ 120662 w 2439037"/>
              <a:gd name="connsiteY12647" fmla="*/ 3778520 h 4271829"/>
              <a:gd name="connsiteX12648" fmla="*/ 110957 w 2439037"/>
              <a:gd name="connsiteY12648" fmla="*/ 3780616 h 4271829"/>
              <a:gd name="connsiteX12649" fmla="*/ 109128 w 2439037"/>
              <a:gd name="connsiteY12649" fmla="*/ 3781721 h 4271829"/>
              <a:gd name="connsiteX12650" fmla="*/ 92030 w 2439037"/>
              <a:gd name="connsiteY12650" fmla="*/ 3802695 h 4271829"/>
              <a:gd name="connsiteX12651" fmla="*/ 85667 w 2439037"/>
              <a:gd name="connsiteY12651" fmla="*/ 3721170 h 4271829"/>
              <a:gd name="connsiteX12652" fmla="*/ 257013 w 2439037"/>
              <a:gd name="connsiteY12652" fmla="*/ 3756051 h 4271829"/>
              <a:gd name="connsiteX12653" fmla="*/ 195958 w 2439037"/>
              <a:gd name="connsiteY12653" fmla="*/ 3668973 h 4271829"/>
              <a:gd name="connsiteX12654" fmla="*/ 191052 w 2439037"/>
              <a:gd name="connsiteY12654" fmla="*/ 3667278 h 4271829"/>
              <a:gd name="connsiteX12655" fmla="*/ 164354 w 2439037"/>
              <a:gd name="connsiteY12655" fmla="*/ 3663420 h 4271829"/>
              <a:gd name="connsiteX12656" fmla="*/ 82886 w 2439037"/>
              <a:gd name="connsiteY12656" fmla="*/ 3712112 h 4271829"/>
              <a:gd name="connsiteX12657" fmla="*/ 80038 w 2439037"/>
              <a:gd name="connsiteY12657" fmla="*/ 3717817 h 4271829"/>
              <a:gd name="connsiteX12658" fmla="*/ 87887 w 2439037"/>
              <a:gd name="connsiteY12658" fmla="*/ 3808248 h 4271829"/>
              <a:gd name="connsiteX12659" fmla="*/ 90459 w 2439037"/>
              <a:gd name="connsiteY12659" fmla="*/ 3811848 h 4271829"/>
              <a:gd name="connsiteX12660" fmla="*/ 90459 w 2439037"/>
              <a:gd name="connsiteY12660" fmla="*/ 3812305 h 4271829"/>
              <a:gd name="connsiteX12661" fmla="*/ 137589 w 2439037"/>
              <a:gd name="connsiteY12661" fmla="*/ 3844833 h 4271829"/>
              <a:gd name="connsiteX12662" fmla="*/ 138503 w 2439037"/>
              <a:gd name="connsiteY12662" fmla="*/ 3844833 h 4271829"/>
              <a:gd name="connsiteX12663" fmla="*/ 141589 w 2439037"/>
              <a:gd name="connsiteY12663" fmla="*/ 3841471 h 4271829"/>
              <a:gd name="connsiteX12664" fmla="*/ 139408 w 2439037"/>
              <a:gd name="connsiteY12664" fmla="*/ 3838575 h 4271829"/>
              <a:gd name="connsiteX12665" fmla="*/ 95450 w 2439037"/>
              <a:gd name="connsiteY12665" fmla="*/ 3808143 h 4271829"/>
              <a:gd name="connsiteX12666" fmla="*/ 113081 w 2439037"/>
              <a:gd name="connsiteY12666" fmla="*/ 3786626 h 4271829"/>
              <a:gd name="connsiteX12667" fmla="*/ 122320 w 2439037"/>
              <a:gd name="connsiteY12667" fmla="*/ 3784530 h 4271829"/>
              <a:gd name="connsiteX12668" fmla="*/ 123625 w 2439037"/>
              <a:gd name="connsiteY12668" fmla="*/ 3783988 h 4271829"/>
              <a:gd name="connsiteX12669" fmla="*/ 135531 w 2439037"/>
              <a:gd name="connsiteY12669" fmla="*/ 3766119 h 4271829"/>
              <a:gd name="connsiteX12670" fmla="*/ 139322 w 2439037"/>
              <a:gd name="connsiteY12670" fmla="*/ 3748497 h 4271829"/>
              <a:gd name="connsiteX12671" fmla="*/ 133055 w 2439037"/>
              <a:gd name="connsiteY12671" fmla="*/ 3741744 h 4271829"/>
              <a:gd name="connsiteX12672" fmla="*/ 87963 w 2439037"/>
              <a:gd name="connsiteY12672" fmla="*/ 3716065 h 4271829"/>
              <a:gd name="connsiteX12673" fmla="*/ 184499 w 2439037"/>
              <a:gd name="connsiteY12673" fmla="*/ 3672678 h 4271829"/>
              <a:gd name="connsiteX12674" fmla="*/ 164554 w 2439037"/>
              <a:gd name="connsiteY12674" fmla="*/ 3716931 h 4271829"/>
              <a:gd name="connsiteX12675" fmla="*/ 200568 w 2439037"/>
              <a:gd name="connsiteY12675" fmla="*/ 3732581 h 4271829"/>
              <a:gd name="connsiteX12676" fmla="*/ 201311 w 2439037"/>
              <a:gd name="connsiteY12676" fmla="*/ 3732581 h 4271829"/>
              <a:gd name="connsiteX12677" fmla="*/ 203606 w 2439037"/>
              <a:gd name="connsiteY12677" fmla="*/ 3732581 h 4271829"/>
              <a:gd name="connsiteX12678" fmla="*/ 206759 w 2439037"/>
              <a:gd name="connsiteY12678" fmla="*/ 3738134 h 4271829"/>
              <a:gd name="connsiteX12679" fmla="*/ 209512 w 2439037"/>
              <a:gd name="connsiteY12679" fmla="*/ 3751145 h 4271829"/>
              <a:gd name="connsiteX12680" fmla="*/ 212760 w 2439037"/>
              <a:gd name="connsiteY12680" fmla="*/ 3754050 h 4271829"/>
              <a:gd name="connsiteX12681" fmla="*/ 215627 w 2439037"/>
              <a:gd name="connsiteY12681" fmla="*/ 3750450 h 4271829"/>
              <a:gd name="connsiteX12682" fmla="*/ 212674 w 2439037"/>
              <a:gd name="connsiteY12682" fmla="*/ 3736686 h 4271829"/>
              <a:gd name="connsiteX12683" fmla="*/ 206197 w 2439037"/>
              <a:gd name="connsiteY12683" fmla="*/ 3726780 h 4271829"/>
              <a:gd name="connsiteX12684" fmla="*/ 199291 w 2439037"/>
              <a:gd name="connsiteY12684" fmla="*/ 3726037 h 4271829"/>
              <a:gd name="connsiteX12685" fmla="*/ 170459 w 2439037"/>
              <a:gd name="connsiteY12685" fmla="*/ 3715417 h 4271829"/>
              <a:gd name="connsiteX12686" fmla="*/ 170459 w 2439037"/>
              <a:gd name="connsiteY12686" fmla="*/ 3714664 h 4271829"/>
              <a:gd name="connsiteX12687" fmla="*/ 191881 w 2439037"/>
              <a:gd name="connsiteY12687" fmla="*/ 3674688 h 4271829"/>
              <a:gd name="connsiteX12688" fmla="*/ 250184 w 2439037"/>
              <a:gd name="connsiteY12688" fmla="*/ 3756251 h 4271829"/>
              <a:gd name="connsiteX12689" fmla="*/ 248421 w 2439037"/>
              <a:gd name="connsiteY12689" fmla="*/ 3773520 h 4271829"/>
              <a:gd name="connsiteX12690" fmla="*/ 251003 w 2439037"/>
              <a:gd name="connsiteY12690" fmla="*/ 3777320 h 4271829"/>
              <a:gd name="connsiteX12691" fmla="*/ 254755 w 2439037"/>
              <a:gd name="connsiteY12691" fmla="*/ 3774967 h 4271829"/>
              <a:gd name="connsiteX12692" fmla="*/ 254775 w 2439037"/>
              <a:gd name="connsiteY12692" fmla="*/ 3774824 h 4271829"/>
              <a:gd name="connsiteX12693" fmla="*/ 256641 w 2439037"/>
              <a:gd name="connsiteY12693" fmla="*/ 3756356 h 4271829"/>
              <a:gd name="connsiteX12694" fmla="*/ 444798 w 2439037"/>
              <a:gd name="connsiteY12694" fmla="*/ 3833765 h 4271829"/>
              <a:gd name="connsiteX12695" fmla="*/ 444798 w 2439037"/>
              <a:gd name="connsiteY12695" fmla="*/ 3863197 h 4271829"/>
              <a:gd name="connsiteX12696" fmla="*/ 447827 w 2439037"/>
              <a:gd name="connsiteY12696" fmla="*/ 3866645 h 4271829"/>
              <a:gd name="connsiteX12697" fmla="*/ 448208 w 2439037"/>
              <a:gd name="connsiteY12697" fmla="*/ 3866645 h 4271829"/>
              <a:gd name="connsiteX12698" fmla="*/ 477678 w 2439037"/>
              <a:gd name="connsiteY12698" fmla="*/ 3866645 h 4271829"/>
              <a:gd name="connsiteX12699" fmla="*/ 480908 w 2439037"/>
              <a:gd name="connsiteY12699" fmla="*/ 3863397 h 4271829"/>
              <a:gd name="connsiteX12700" fmla="*/ 477678 w 2439037"/>
              <a:gd name="connsiteY12700" fmla="*/ 3860197 h 4271829"/>
              <a:gd name="connsiteX12701" fmla="*/ 453009 w 2439037"/>
              <a:gd name="connsiteY12701" fmla="*/ 3860197 h 4271829"/>
              <a:gd name="connsiteX12702" fmla="*/ 484804 w 2439037"/>
              <a:gd name="connsiteY12702" fmla="*/ 3801742 h 4271829"/>
              <a:gd name="connsiteX12703" fmla="*/ 454857 w 2439037"/>
              <a:gd name="connsiteY12703" fmla="*/ 3770567 h 4271829"/>
              <a:gd name="connsiteX12704" fmla="*/ 450704 w 2439037"/>
              <a:gd name="connsiteY12704" fmla="*/ 3772615 h 4271829"/>
              <a:gd name="connsiteX12705" fmla="*/ 452733 w 2439037"/>
              <a:gd name="connsiteY12705" fmla="*/ 3776777 h 4271829"/>
              <a:gd name="connsiteX12706" fmla="*/ 478126 w 2439037"/>
              <a:gd name="connsiteY12706" fmla="*/ 3828022 h 4271829"/>
              <a:gd name="connsiteX12707" fmla="*/ 451256 w 2439037"/>
              <a:gd name="connsiteY12707" fmla="*/ 3853882 h 4271829"/>
              <a:gd name="connsiteX12708" fmla="*/ 451256 w 2439037"/>
              <a:gd name="connsiteY12708" fmla="*/ 3833927 h 4271829"/>
              <a:gd name="connsiteX12709" fmla="*/ 448047 w 2439037"/>
              <a:gd name="connsiteY12709" fmla="*/ 3830727 h 4271829"/>
              <a:gd name="connsiteX12710" fmla="*/ 444798 w 2439037"/>
              <a:gd name="connsiteY12710" fmla="*/ 3833927 h 4271829"/>
              <a:gd name="connsiteX12711" fmla="*/ 385943 w 2439037"/>
              <a:gd name="connsiteY12711" fmla="*/ 3814153 h 4271829"/>
              <a:gd name="connsiteX12712" fmla="*/ 417652 w 2439037"/>
              <a:gd name="connsiteY12712" fmla="*/ 3861845 h 4271829"/>
              <a:gd name="connsiteX12713" fmla="*/ 418652 w 2439037"/>
              <a:gd name="connsiteY12713" fmla="*/ 3861845 h 4271829"/>
              <a:gd name="connsiteX12714" fmla="*/ 421929 w 2439037"/>
              <a:gd name="connsiteY12714" fmla="*/ 3858635 h 4271829"/>
              <a:gd name="connsiteX12715" fmla="*/ 419776 w 2439037"/>
              <a:gd name="connsiteY12715" fmla="*/ 3855539 h 4271829"/>
              <a:gd name="connsiteX12716" fmla="*/ 394506 w 2439037"/>
              <a:gd name="connsiteY12716" fmla="*/ 3804095 h 4271829"/>
              <a:gd name="connsiteX12717" fmla="*/ 421253 w 2439037"/>
              <a:gd name="connsiteY12717" fmla="*/ 3778329 h 4271829"/>
              <a:gd name="connsiteX12718" fmla="*/ 421253 w 2439037"/>
              <a:gd name="connsiteY12718" fmla="*/ 3798389 h 4271829"/>
              <a:gd name="connsiteX12719" fmla="*/ 424482 w 2439037"/>
              <a:gd name="connsiteY12719" fmla="*/ 3801590 h 4271829"/>
              <a:gd name="connsiteX12720" fmla="*/ 427711 w 2439037"/>
              <a:gd name="connsiteY12720" fmla="*/ 3798389 h 4271829"/>
              <a:gd name="connsiteX12721" fmla="*/ 427711 w 2439037"/>
              <a:gd name="connsiteY12721" fmla="*/ 3768919 h 4271829"/>
              <a:gd name="connsiteX12722" fmla="*/ 424482 w 2439037"/>
              <a:gd name="connsiteY12722" fmla="*/ 3765661 h 4271829"/>
              <a:gd name="connsiteX12723" fmla="*/ 395001 w 2439037"/>
              <a:gd name="connsiteY12723" fmla="*/ 3765661 h 4271829"/>
              <a:gd name="connsiteX12724" fmla="*/ 391782 w 2439037"/>
              <a:gd name="connsiteY12724" fmla="*/ 3768919 h 4271829"/>
              <a:gd name="connsiteX12725" fmla="*/ 395001 w 2439037"/>
              <a:gd name="connsiteY12725" fmla="*/ 3772110 h 4271829"/>
              <a:gd name="connsiteX12726" fmla="*/ 419405 w 2439037"/>
              <a:gd name="connsiteY12726" fmla="*/ 3772110 h 4271829"/>
              <a:gd name="connsiteX12727" fmla="*/ 385943 w 2439037"/>
              <a:gd name="connsiteY12727" fmla="*/ 3814001 h 4271829"/>
              <a:gd name="connsiteX12728" fmla="*/ 321287 w 2439037"/>
              <a:gd name="connsiteY12728" fmla="*/ 3721627 h 4271829"/>
              <a:gd name="connsiteX12729" fmla="*/ 366379 w 2439037"/>
              <a:gd name="connsiteY12729" fmla="*/ 3748040 h 4271829"/>
              <a:gd name="connsiteX12730" fmla="*/ 366836 w 2439037"/>
              <a:gd name="connsiteY12730" fmla="*/ 3748040 h 4271829"/>
              <a:gd name="connsiteX12731" fmla="*/ 369703 w 2439037"/>
              <a:gd name="connsiteY12731" fmla="*/ 3751098 h 4271829"/>
              <a:gd name="connsiteX12732" fmla="*/ 366379 w 2439037"/>
              <a:gd name="connsiteY12732" fmla="*/ 3763099 h 4271829"/>
              <a:gd name="connsiteX12733" fmla="*/ 356292 w 2439037"/>
              <a:gd name="connsiteY12733" fmla="*/ 3778730 h 4271829"/>
              <a:gd name="connsiteX12734" fmla="*/ 346614 w 2439037"/>
              <a:gd name="connsiteY12734" fmla="*/ 3780825 h 4271829"/>
              <a:gd name="connsiteX12735" fmla="*/ 344757 w 2439037"/>
              <a:gd name="connsiteY12735" fmla="*/ 3781930 h 4271829"/>
              <a:gd name="connsiteX12736" fmla="*/ 327670 w 2439037"/>
              <a:gd name="connsiteY12736" fmla="*/ 3802895 h 4271829"/>
              <a:gd name="connsiteX12737" fmla="*/ 313915 w 2439037"/>
              <a:gd name="connsiteY12737" fmla="*/ 3756251 h 4271829"/>
              <a:gd name="connsiteX12738" fmla="*/ 321287 w 2439037"/>
              <a:gd name="connsiteY12738" fmla="*/ 3721322 h 4271829"/>
              <a:gd name="connsiteX12739" fmla="*/ 492643 w 2439037"/>
              <a:gd name="connsiteY12739" fmla="*/ 3756251 h 4271829"/>
              <a:gd name="connsiteX12740" fmla="*/ 431587 w 2439037"/>
              <a:gd name="connsiteY12740" fmla="*/ 3669125 h 4271829"/>
              <a:gd name="connsiteX12741" fmla="*/ 426682 w 2439037"/>
              <a:gd name="connsiteY12741" fmla="*/ 3667468 h 4271829"/>
              <a:gd name="connsiteX12742" fmla="*/ 400088 w 2439037"/>
              <a:gd name="connsiteY12742" fmla="*/ 3663630 h 4271829"/>
              <a:gd name="connsiteX12743" fmla="*/ 318535 w 2439037"/>
              <a:gd name="connsiteY12743" fmla="*/ 3712264 h 4271829"/>
              <a:gd name="connsiteX12744" fmla="*/ 315658 w 2439037"/>
              <a:gd name="connsiteY12744" fmla="*/ 3718027 h 4271829"/>
              <a:gd name="connsiteX12745" fmla="*/ 323516 w 2439037"/>
              <a:gd name="connsiteY12745" fmla="*/ 3808457 h 4271829"/>
              <a:gd name="connsiteX12746" fmla="*/ 326098 w 2439037"/>
              <a:gd name="connsiteY12746" fmla="*/ 3812058 h 4271829"/>
              <a:gd name="connsiteX12747" fmla="*/ 326098 w 2439037"/>
              <a:gd name="connsiteY12747" fmla="*/ 3812505 h 4271829"/>
              <a:gd name="connsiteX12748" fmla="*/ 373209 w 2439037"/>
              <a:gd name="connsiteY12748" fmla="*/ 3845033 h 4271829"/>
              <a:gd name="connsiteX12749" fmla="*/ 374313 w 2439037"/>
              <a:gd name="connsiteY12749" fmla="*/ 3845033 h 4271829"/>
              <a:gd name="connsiteX12750" fmla="*/ 377380 w 2439037"/>
              <a:gd name="connsiteY12750" fmla="*/ 3841623 h 4271829"/>
              <a:gd name="connsiteX12751" fmla="*/ 375237 w 2439037"/>
              <a:gd name="connsiteY12751" fmla="*/ 3838728 h 4271829"/>
              <a:gd name="connsiteX12752" fmla="*/ 331375 w 2439037"/>
              <a:gd name="connsiteY12752" fmla="*/ 3808343 h 4271829"/>
              <a:gd name="connsiteX12753" fmla="*/ 348919 w 2439037"/>
              <a:gd name="connsiteY12753" fmla="*/ 3786826 h 4271829"/>
              <a:gd name="connsiteX12754" fmla="*/ 358150 w 2439037"/>
              <a:gd name="connsiteY12754" fmla="*/ 3784683 h 4271829"/>
              <a:gd name="connsiteX12755" fmla="*/ 359350 w 2439037"/>
              <a:gd name="connsiteY12755" fmla="*/ 3784121 h 4271829"/>
              <a:gd name="connsiteX12756" fmla="*/ 371256 w 2439037"/>
              <a:gd name="connsiteY12756" fmla="*/ 3766309 h 4271829"/>
              <a:gd name="connsiteX12757" fmla="*/ 375142 w 2439037"/>
              <a:gd name="connsiteY12757" fmla="*/ 3748697 h 4271829"/>
              <a:gd name="connsiteX12758" fmla="*/ 368789 w 2439037"/>
              <a:gd name="connsiteY12758" fmla="*/ 3741944 h 4271829"/>
              <a:gd name="connsiteX12759" fmla="*/ 323516 w 2439037"/>
              <a:gd name="connsiteY12759" fmla="*/ 3715417 h 4271829"/>
              <a:gd name="connsiteX12760" fmla="*/ 420500 w 2439037"/>
              <a:gd name="connsiteY12760" fmla="*/ 3672678 h 4271829"/>
              <a:gd name="connsiteX12761" fmla="*/ 400564 w 2439037"/>
              <a:gd name="connsiteY12761" fmla="*/ 3716922 h 4271829"/>
              <a:gd name="connsiteX12762" fmla="*/ 436569 w 2439037"/>
              <a:gd name="connsiteY12762" fmla="*/ 3732572 h 4271829"/>
              <a:gd name="connsiteX12763" fmla="*/ 437321 w 2439037"/>
              <a:gd name="connsiteY12763" fmla="*/ 3732572 h 4271829"/>
              <a:gd name="connsiteX12764" fmla="*/ 439617 w 2439037"/>
              <a:gd name="connsiteY12764" fmla="*/ 3732572 h 4271829"/>
              <a:gd name="connsiteX12765" fmla="*/ 442770 w 2439037"/>
              <a:gd name="connsiteY12765" fmla="*/ 3738134 h 4271829"/>
              <a:gd name="connsiteX12766" fmla="*/ 445627 w 2439037"/>
              <a:gd name="connsiteY12766" fmla="*/ 3751145 h 4271829"/>
              <a:gd name="connsiteX12767" fmla="*/ 448780 w 2439037"/>
              <a:gd name="connsiteY12767" fmla="*/ 3754050 h 4271829"/>
              <a:gd name="connsiteX12768" fmla="*/ 451628 w 2439037"/>
              <a:gd name="connsiteY12768" fmla="*/ 3750450 h 4271829"/>
              <a:gd name="connsiteX12769" fmla="*/ 448675 w 2439037"/>
              <a:gd name="connsiteY12769" fmla="*/ 3736696 h 4271829"/>
              <a:gd name="connsiteX12770" fmla="*/ 442227 w 2439037"/>
              <a:gd name="connsiteY12770" fmla="*/ 3726790 h 4271829"/>
              <a:gd name="connsiteX12771" fmla="*/ 435293 w 2439037"/>
              <a:gd name="connsiteY12771" fmla="*/ 3726028 h 4271829"/>
              <a:gd name="connsiteX12772" fmla="*/ 406460 w 2439037"/>
              <a:gd name="connsiteY12772" fmla="*/ 3715417 h 4271829"/>
              <a:gd name="connsiteX12773" fmla="*/ 406460 w 2439037"/>
              <a:gd name="connsiteY12773" fmla="*/ 3714664 h 4271829"/>
              <a:gd name="connsiteX12774" fmla="*/ 427882 w 2439037"/>
              <a:gd name="connsiteY12774" fmla="*/ 3674679 h 4271829"/>
              <a:gd name="connsiteX12775" fmla="*/ 486184 w 2439037"/>
              <a:gd name="connsiteY12775" fmla="*/ 3756251 h 4271829"/>
              <a:gd name="connsiteX12776" fmla="*/ 484232 w 2439037"/>
              <a:gd name="connsiteY12776" fmla="*/ 3774262 h 4271829"/>
              <a:gd name="connsiteX12777" fmla="*/ 486832 w 2439037"/>
              <a:gd name="connsiteY12777" fmla="*/ 3778063 h 4271829"/>
              <a:gd name="connsiteX12778" fmla="*/ 490585 w 2439037"/>
              <a:gd name="connsiteY12778" fmla="*/ 3775672 h 4271829"/>
              <a:gd name="connsiteX12779" fmla="*/ 490614 w 2439037"/>
              <a:gd name="connsiteY12779" fmla="*/ 3775577 h 4271829"/>
              <a:gd name="connsiteX12780" fmla="*/ 492452 w 2439037"/>
              <a:gd name="connsiteY12780" fmla="*/ 3757099 h 4271829"/>
              <a:gd name="connsiteX12781" fmla="*/ 680428 w 2439037"/>
              <a:gd name="connsiteY12781" fmla="*/ 3833765 h 4271829"/>
              <a:gd name="connsiteX12782" fmla="*/ 680428 w 2439037"/>
              <a:gd name="connsiteY12782" fmla="*/ 3863197 h 4271829"/>
              <a:gd name="connsiteX12783" fmla="*/ 683657 w 2439037"/>
              <a:gd name="connsiteY12783" fmla="*/ 3866445 h 4271829"/>
              <a:gd name="connsiteX12784" fmla="*/ 713137 w 2439037"/>
              <a:gd name="connsiteY12784" fmla="*/ 3866445 h 4271829"/>
              <a:gd name="connsiteX12785" fmla="*/ 716356 w 2439037"/>
              <a:gd name="connsiteY12785" fmla="*/ 3863197 h 4271829"/>
              <a:gd name="connsiteX12786" fmla="*/ 713137 w 2439037"/>
              <a:gd name="connsiteY12786" fmla="*/ 3859997 h 4271829"/>
              <a:gd name="connsiteX12787" fmla="*/ 688381 w 2439037"/>
              <a:gd name="connsiteY12787" fmla="*/ 3859997 h 4271829"/>
              <a:gd name="connsiteX12788" fmla="*/ 720166 w 2439037"/>
              <a:gd name="connsiteY12788" fmla="*/ 3801590 h 4271829"/>
              <a:gd name="connsiteX12789" fmla="*/ 690239 w 2439037"/>
              <a:gd name="connsiteY12789" fmla="*/ 3770357 h 4271829"/>
              <a:gd name="connsiteX12790" fmla="*/ 686057 w 2439037"/>
              <a:gd name="connsiteY12790" fmla="*/ 3772424 h 4271829"/>
              <a:gd name="connsiteX12791" fmla="*/ 688124 w 2439037"/>
              <a:gd name="connsiteY12791" fmla="*/ 3776567 h 4271829"/>
              <a:gd name="connsiteX12792" fmla="*/ 713480 w 2439037"/>
              <a:gd name="connsiteY12792" fmla="*/ 3827860 h 4271829"/>
              <a:gd name="connsiteX12793" fmla="*/ 686628 w 2439037"/>
              <a:gd name="connsiteY12793" fmla="*/ 3853682 h 4271829"/>
              <a:gd name="connsiteX12794" fmla="*/ 686628 w 2439037"/>
              <a:gd name="connsiteY12794" fmla="*/ 3833765 h 4271829"/>
              <a:gd name="connsiteX12795" fmla="*/ 683400 w 2439037"/>
              <a:gd name="connsiteY12795" fmla="*/ 3830517 h 4271829"/>
              <a:gd name="connsiteX12796" fmla="*/ 680161 w 2439037"/>
              <a:gd name="connsiteY12796" fmla="*/ 3833717 h 4271829"/>
              <a:gd name="connsiteX12797" fmla="*/ 680161 w 2439037"/>
              <a:gd name="connsiteY12797" fmla="*/ 3833765 h 4271829"/>
              <a:gd name="connsiteX12798" fmla="*/ 621325 w 2439037"/>
              <a:gd name="connsiteY12798" fmla="*/ 3814001 h 4271829"/>
              <a:gd name="connsiteX12799" fmla="*/ 653006 w 2439037"/>
              <a:gd name="connsiteY12799" fmla="*/ 3861645 h 4271829"/>
              <a:gd name="connsiteX12800" fmla="*/ 654101 w 2439037"/>
              <a:gd name="connsiteY12800" fmla="*/ 3861645 h 4271829"/>
              <a:gd name="connsiteX12801" fmla="*/ 657282 w 2439037"/>
              <a:gd name="connsiteY12801" fmla="*/ 3858340 h 4271829"/>
              <a:gd name="connsiteX12802" fmla="*/ 655129 w 2439037"/>
              <a:gd name="connsiteY12802" fmla="*/ 3855396 h 4271829"/>
              <a:gd name="connsiteX12803" fmla="*/ 629859 w 2439037"/>
              <a:gd name="connsiteY12803" fmla="*/ 3803885 h 4271829"/>
              <a:gd name="connsiteX12804" fmla="*/ 656606 w 2439037"/>
              <a:gd name="connsiteY12804" fmla="*/ 3778120 h 4271829"/>
              <a:gd name="connsiteX12805" fmla="*/ 656606 w 2439037"/>
              <a:gd name="connsiteY12805" fmla="*/ 3798189 h 4271829"/>
              <a:gd name="connsiteX12806" fmla="*/ 659835 w 2439037"/>
              <a:gd name="connsiteY12806" fmla="*/ 3801447 h 4271829"/>
              <a:gd name="connsiteX12807" fmla="*/ 663064 w 2439037"/>
              <a:gd name="connsiteY12807" fmla="*/ 3798189 h 4271829"/>
              <a:gd name="connsiteX12808" fmla="*/ 663064 w 2439037"/>
              <a:gd name="connsiteY12808" fmla="*/ 3768709 h 4271829"/>
              <a:gd name="connsiteX12809" fmla="*/ 659835 w 2439037"/>
              <a:gd name="connsiteY12809" fmla="*/ 3765509 h 4271829"/>
              <a:gd name="connsiteX12810" fmla="*/ 630631 w 2439037"/>
              <a:gd name="connsiteY12810" fmla="*/ 3765509 h 4271829"/>
              <a:gd name="connsiteX12811" fmla="*/ 627412 w 2439037"/>
              <a:gd name="connsiteY12811" fmla="*/ 3768709 h 4271829"/>
              <a:gd name="connsiteX12812" fmla="*/ 630631 w 2439037"/>
              <a:gd name="connsiteY12812" fmla="*/ 3771967 h 4271829"/>
              <a:gd name="connsiteX12813" fmla="*/ 655129 w 2439037"/>
              <a:gd name="connsiteY12813" fmla="*/ 3771967 h 4271829"/>
              <a:gd name="connsiteX12814" fmla="*/ 621602 w 2439037"/>
              <a:gd name="connsiteY12814" fmla="*/ 3813801 h 4271829"/>
              <a:gd name="connsiteX12815" fmla="*/ 556946 w 2439037"/>
              <a:gd name="connsiteY12815" fmla="*/ 3721418 h 4271829"/>
              <a:gd name="connsiteX12816" fmla="*/ 602018 w 2439037"/>
              <a:gd name="connsiteY12816" fmla="*/ 3747850 h 4271829"/>
              <a:gd name="connsiteX12817" fmla="*/ 602561 w 2439037"/>
              <a:gd name="connsiteY12817" fmla="*/ 3747850 h 4271829"/>
              <a:gd name="connsiteX12818" fmla="*/ 605342 w 2439037"/>
              <a:gd name="connsiteY12818" fmla="*/ 3750898 h 4271829"/>
              <a:gd name="connsiteX12819" fmla="*/ 602018 w 2439037"/>
              <a:gd name="connsiteY12819" fmla="*/ 3762909 h 4271829"/>
              <a:gd name="connsiteX12820" fmla="*/ 591950 w 2439037"/>
              <a:gd name="connsiteY12820" fmla="*/ 3778520 h 4271829"/>
              <a:gd name="connsiteX12821" fmla="*/ 582244 w 2439037"/>
              <a:gd name="connsiteY12821" fmla="*/ 3780616 h 4271829"/>
              <a:gd name="connsiteX12822" fmla="*/ 580491 w 2439037"/>
              <a:gd name="connsiteY12822" fmla="*/ 3781721 h 4271829"/>
              <a:gd name="connsiteX12823" fmla="*/ 563299 w 2439037"/>
              <a:gd name="connsiteY12823" fmla="*/ 3802695 h 4271829"/>
              <a:gd name="connsiteX12824" fmla="*/ 549811 w 2439037"/>
              <a:gd name="connsiteY12824" fmla="*/ 3756803 h 4271829"/>
              <a:gd name="connsiteX12825" fmla="*/ 557222 w 2439037"/>
              <a:gd name="connsiteY12825" fmla="*/ 3721875 h 4271829"/>
              <a:gd name="connsiteX12826" fmla="*/ 728643 w 2439037"/>
              <a:gd name="connsiteY12826" fmla="*/ 3756803 h 4271829"/>
              <a:gd name="connsiteX12827" fmla="*/ 667502 w 2439037"/>
              <a:gd name="connsiteY12827" fmla="*/ 3669688 h 4271829"/>
              <a:gd name="connsiteX12828" fmla="*/ 662616 w 2439037"/>
              <a:gd name="connsiteY12828" fmla="*/ 3668040 h 4271829"/>
              <a:gd name="connsiteX12829" fmla="*/ 554441 w 2439037"/>
              <a:gd name="connsiteY12829" fmla="*/ 3712817 h 4271829"/>
              <a:gd name="connsiteX12830" fmla="*/ 551573 w 2439037"/>
              <a:gd name="connsiteY12830" fmla="*/ 3718570 h 4271829"/>
              <a:gd name="connsiteX12831" fmla="*/ 559422 w 2439037"/>
              <a:gd name="connsiteY12831" fmla="*/ 3809010 h 4271829"/>
              <a:gd name="connsiteX12832" fmla="*/ 562099 w 2439037"/>
              <a:gd name="connsiteY12832" fmla="*/ 3812601 h 4271829"/>
              <a:gd name="connsiteX12833" fmla="*/ 562099 w 2439037"/>
              <a:gd name="connsiteY12833" fmla="*/ 3813058 h 4271829"/>
              <a:gd name="connsiteX12834" fmla="*/ 609114 w 2439037"/>
              <a:gd name="connsiteY12834" fmla="*/ 3845576 h 4271829"/>
              <a:gd name="connsiteX12835" fmla="*/ 610048 w 2439037"/>
              <a:gd name="connsiteY12835" fmla="*/ 3845576 h 4271829"/>
              <a:gd name="connsiteX12836" fmla="*/ 613143 w 2439037"/>
              <a:gd name="connsiteY12836" fmla="*/ 3842176 h 4271829"/>
              <a:gd name="connsiteX12837" fmla="*/ 610962 w 2439037"/>
              <a:gd name="connsiteY12837" fmla="*/ 3839271 h 4271829"/>
              <a:gd name="connsiteX12838" fmla="*/ 567109 w 2439037"/>
              <a:gd name="connsiteY12838" fmla="*/ 3808895 h 4271829"/>
              <a:gd name="connsiteX12839" fmla="*/ 584645 w 2439037"/>
              <a:gd name="connsiteY12839" fmla="*/ 3787378 h 4271829"/>
              <a:gd name="connsiteX12840" fmla="*/ 593874 w 2439037"/>
              <a:gd name="connsiteY12840" fmla="*/ 3785273 h 4271829"/>
              <a:gd name="connsiteX12841" fmla="*/ 595074 w 2439037"/>
              <a:gd name="connsiteY12841" fmla="*/ 3784740 h 4271829"/>
              <a:gd name="connsiteX12842" fmla="*/ 606990 w 2439037"/>
              <a:gd name="connsiteY12842" fmla="*/ 3766871 h 4271829"/>
              <a:gd name="connsiteX12843" fmla="*/ 610867 w 2439037"/>
              <a:gd name="connsiteY12843" fmla="*/ 3749240 h 4271829"/>
              <a:gd name="connsiteX12844" fmla="*/ 604514 w 2439037"/>
              <a:gd name="connsiteY12844" fmla="*/ 3742487 h 4271829"/>
              <a:gd name="connsiteX12845" fmla="*/ 559251 w 2439037"/>
              <a:gd name="connsiteY12845" fmla="*/ 3715960 h 4271829"/>
              <a:gd name="connsiteX12846" fmla="*/ 655787 w 2439037"/>
              <a:gd name="connsiteY12846" fmla="*/ 3672678 h 4271829"/>
              <a:gd name="connsiteX12847" fmla="*/ 635812 w 2439037"/>
              <a:gd name="connsiteY12847" fmla="*/ 3716922 h 4271829"/>
              <a:gd name="connsiteX12848" fmla="*/ 671856 w 2439037"/>
              <a:gd name="connsiteY12848" fmla="*/ 3732581 h 4271829"/>
              <a:gd name="connsiteX12849" fmla="*/ 672569 w 2439037"/>
              <a:gd name="connsiteY12849" fmla="*/ 3732581 h 4271829"/>
              <a:gd name="connsiteX12850" fmla="*/ 674894 w 2439037"/>
              <a:gd name="connsiteY12850" fmla="*/ 3732581 h 4271829"/>
              <a:gd name="connsiteX12851" fmla="*/ 678018 w 2439037"/>
              <a:gd name="connsiteY12851" fmla="*/ 3738134 h 4271829"/>
              <a:gd name="connsiteX12852" fmla="*/ 680904 w 2439037"/>
              <a:gd name="connsiteY12852" fmla="*/ 3751145 h 4271829"/>
              <a:gd name="connsiteX12853" fmla="*/ 684028 w 2439037"/>
              <a:gd name="connsiteY12853" fmla="*/ 3754050 h 4271829"/>
              <a:gd name="connsiteX12854" fmla="*/ 686914 w 2439037"/>
              <a:gd name="connsiteY12854" fmla="*/ 3750450 h 4271829"/>
              <a:gd name="connsiteX12855" fmla="*/ 683962 w 2439037"/>
              <a:gd name="connsiteY12855" fmla="*/ 3736686 h 4271829"/>
              <a:gd name="connsiteX12856" fmla="*/ 677475 w 2439037"/>
              <a:gd name="connsiteY12856" fmla="*/ 3726790 h 4271829"/>
              <a:gd name="connsiteX12857" fmla="*/ 670541 w 2439037"/>
              <a:gd name="connsiteY12857" fmla="*/ 3726037 h 4271829"/>
              <a:gd name="connsiteX12858" fmla="*/ 641823 w 2439037"/>
              <a:gd name="connsiteY12858" fmla="*/ 3715417 h 4271829"/>
              <a:gd name="connsiteX12859" fmla="*/ 641823 w 2439037"/>
              <a:gd name="connsiteY12859" fmla="*/ 3714664 h 4271829"/>
              <a:gd name="connsiteX12860" fmla="*/ 663159 w 2439037"/>
              <a:gd name="connsiteY12860" fmla="*/ 3674688 h 4271829"/>
              <a:gd name="connsiteX12861" fmla="*/ 721443 w 2439037"/>
              <a:gd name="connsiteY12861" fmla="*/ 3756251 h 4271829"/>
              <a:gd name="connsiteX12862" fmla="*/ 719785 w 2439037"/>
              <a:gd name="connsiteY12862" fmla="*/ 3773520 h 4271829"/>
              <a:gd name="connsiteX12863" fmla="*/ 721785 w 2439037"/>
              <a:gd name="connsiteY12863" fmla="*/ 3777625 h 4271829"/>
              <a:gd name="connsiteX12864" fmla="*/ 725891 w 2439037"/>
              <a:gd name="connsiteY12864" fmla="*/ 3775624 h 4271829"/>
              <a:gd name="connsiteX12865" fmla="*/ 726062 w 2439037"/>
              <a:gd name="connsiteY12865" fmla="*/ 3774834 h 4271829"/>
              <a:gd name="connsiteX12866" fmla="*/ 727996 w 2439037"/>
              <a:gd name="connsiteY12866" fmla="*/ 3756356 h 4271829"/>
              <a:gd name="connsiteX12867" fmla="*/ 916057 w 2439037"/>
              <a:gd name="connsiteY12867" fmla="*/ 3833765 h 4271829"/>
              <a:gd name="connsiteX12868" fmla="*/ 916057 w 2439037"/>
              <a:gd name="connsiteY12868" fmla="*/ 3863197 h 4271829"/>
              <a:gd name="connsiteX12869" fmla="*/ 919305 w 2439037"/>
              <a:gd name="connsiteY12869" fmla="*/ 3866445 h 4271829"/>
              <a:gd name="connsiteX12870" fmla="*/ 948757 w 2439037"/>
              <a:gd name="connsiteY12870" fmla="*/ 3866445 h 4271829"/>
              <a:gd name="connsiteX12871" fmla="*/ 952014 w 2439037"/>
              <a:gd name="connsiteY12871" fmla="*/ 3863197 h 4271829"/>
              <a:gd name="connsiteX12872" fmla="*/ 948957 w 2439037"/>
              <a:gd name="connsiteY12872" fmla="*/ 3859997 h 4271829"/>
              <a:gd name="connsiteX12873" fmla="*/ 948757 w 2439037"/>
              <a:gd name="connsiteY12873" fmla="*/ 3859997 h 4271829"/>
              <a:gd name="connsiteX12874" fmla="*/ 924392 w 2439037"/>
              <a:gd name="connsiteY12874" fmla="*/ 3859997 h 4271829"/>
              <a:gd name="connsiteX12875" fmla="*/ 955814 w 2439037"/>
              <a:gd name="connsiteY12875" fmla="*/ 3801237 h 4271829"/>
              <a:gd name="connsiteX12876" fmla="*/ 926144 w 2439037"/>
              <a:gd name="connsiteY12876" fmla="*/ 3770357 h 4271829"/>
              <a:gd name="connsiteX12877" fmla="*/ 921991 w 2439037"/>
              <a:gd name="connsiteY12877" fmla="*/ 3772424 h 4271829"/>
              <a:gd name="connsiteX12878" fmla="*/ 924010 w 2439037"/>
              <a:gd name="connsiteY12878" fmla="*/ 3776567 h 4271829"/>
              <a:gd name="connsiteX12879" fmla="*/ 949385 w 2439037"/>
              <a:gd name="connsiteY12879" fmla="*/ 3827860 h 4271829"/>
              <a:gd name="connsiteX12880" fmla="*/ 922534 w 2439037"/>
              <a:gd name="connsiteY12880" fmla="*/ 3853682 h 4271829"/>
              <a:gd name="connsiteX12881" fmla="*/ 922534 w 2439037"/>
              <a:gd name="connsiteY12881" fmla="*/ 3833765 h 4271829"/>
              <a:gd name="connsiteX12882" fmla="*/ 919486 w 2439037"/>
              <a:gd name="connsiteY12882" fmla="*/ 3830517 h 4271829"/>
              <a:gd name="connsiteX12883" fmla="*/ 919305 w 2439037"/>
              <a:gd name="connsiteY12883" fmla="*/ 3830517 h 4271829"/>
              <a:gd name="connsiteX12884" fmla="*/ 916057 w 2439037"/>
              <a:gd name="connsiteY12884" fmla="*/ 3833765 h 4271829"/>
              <a:gd name="connsiteX12885" fmla="*/ 857231 w 2439037"/>
              <a:gd name="connsiteY12885" fmla="*/ 3814001 h 4271829"/>
              <a:gd name="connsiteX12886" fmla="*/ 888911 w 2439037"/>
              <a:gd name="connsiteY12886" fmla="*/ 3861645 h 4271829"/>
              <a:gd name="connsiteX12887" fmla="*/ 890035 w 2439037"/>
              <a:gd name="connsiteY12887" fmla="*/ 3861645 h 4271829"/>
              <a:gd name="connsiteX12888" fmla="*/ 893188 w 2439037"/>
              <a:gd name="connsiteY12888" fmla="*/ 3858340 h 4271829"/>
              <a:gd name="connsiteX12889" fmla="*/ 891035 w 2439037"/>
              <a:gd name="connsiteY12889" fmla="*/ 3855396 h 4271829"/>
              <a:gd name="connsiteX12890" fmla="*/ 865765 w 2439037"/>
              <a:gd name="connsiteY12890" fmla="*/ 3803885 h 4271829"/>
              <a:gd name="connsiteX12891" fmla="*/ 892511 w 2439037"/>
              <a:gd name="connsiteY12891" fmla="*/ 3778120 h 4271829"/>
              <a:gd name="connsiteX12892" fmla="*/ 892511 w 2439037"/>
              <a:gd name="connsiteY12892" fmla="*/ 3798189 h 4271829"/>
              <a:gd name="connsiteX12893" fmla="*/ 895740 w 2439037"/>
              <a:gd name="connsiteY12893" fmla="*/ 3801447 h 4271829"/>
              <a:gd name="connsiteX12894" fmla="*/ 898988 w 2439037"/>
              <a:gd name="connsiteY12894" fmla="*/ 3798189 h 4271829"/>
              <a:gd name="connsiteX12895" fmla="*/ 898988 w 2439037"/>
              <a:gd name="connsiteY12895" fmla="*/ 3768709 h 4271829"/>
              <a:gd name="connsiteX12896" fmla="*/ 895740 w 2439037"/>
              <a:gd name="connsiteY12896" fmla="*/ 3765509 h 4271829"/>
              <a:gd name="connsiteX12897" fmla="*/ 866289 w 2439037"/>
              <a:gd name="connsiteY12897" fmla="*/ 3765509 h 4271829"/>
              <a:gd name="connsiteX12898" fmla="*/ 863060 w 2439037"/>
              <a:gd name="connsiteY12898" fmla="*/ 3768709 h 4271829"/>
              <a:gd name="connsiteX12899" fmla="*/ 866289 w 2439037"/>
              <a:gd name="connsiteY12899" fmla="*/ 3771967 h 4271829"/>
              <a:gd name="connsiteX12900" fmla="*/ 890759 w 2439037"/>
              <a:gd name="connsiteY12900" fmla="*/ 3771967 h 4271829"/>
              <a:gd name="connsiteX12901" fmla="*/ 857231 w 2439037"/>
              <a:gd name="connsiteY12901" fmla="*/ 3813801 h 4271829"/>
              <a:gd name="connsiteX12902" fmla="*/ 792575 w 2439037"/>
              <a:gd name="connsiteY12902" fmla="*/ 3721418 h 4271829"/>
              <a:gd name="connsiteX12903" fmla="*/ 837638 w 2439037"/>
              <a:gd name="connsiteY12903" fmla="*/ 3747850 h 4271829"/>
              <a:gd name="connsiteX12904" fmla="*/ 838190 w 2439037"/>
              <a:gd name="connsiteY12904" fmla="*/ 3747850 h 4271829"/>
              <a:gd name="connsiteX12905" fmla="*/ 840962 w 2439037"/>
              <a:gd name="connsiteY12905" fmla="*/ 3750898 h 4271829"/>
              <a:gd name="connsiteX12906" fmla="*/ 837638 w 2439037"/>
              <a:gd name="connsiteY12906" fmla="*/ 3762909 h 4271829"/>
              <a:gd name="connsiteX12907" fmla="*/ 827580 w 2439037"/>
              <a:gd name="connsiteY12907" fmla="*/ 3778520 h 4271829"/>
              <a:gd name="connsiteX12908" fmla="*/ 818349 w 2439037"/>
              <a:gd name="connsiteY12908" fmla="*/ 3780616 h 4271829"/>
              <a:gd name="connsiteX12909" fmla="*/ 816597 w 2439037"/>
              <a:gd name="connsiteY12909" fmla="*/ 3781721 h 4271829"/>
              <a:gd name="connsiteX12910" fmla="*/ 799233 w 2439037"/>
              <a:gd name="connsiteY12910" fmla="*/ 3803447 h 4271829"/>
              <a:gd name="connsiteX12911" fmla="*/ 792852 w 2439037"/>
              <a:gd name="connsiteY12911" fmla="*/ 3721875 h 4271829"/>
              <a:gd name="connsiteX12912" fmla="*/ 964302 w 2439037"/>
              <a:gd name="connsiteY12912" fmla="*/ 3756803 h 4271829"/>
              <a:gd name="connsiteX12913" fmla="*/ 903141 w 2439037"/>
              <a:gd name="connsiteY12913" fmla="*/ 3669688 h 4271829"/>
              <a:gd name="connsiteX12914" fmla="*/ 898245 w 2439037"/>
              <a:gd name="connsiteY12914" fmla="*/ 3668040 h 4271829"/>
              <a:gd name="connsiteX12915" fmla="*/ 871651 w 2439037"/>
              <a:gd name="connsiteY12915" fmla="*/ 3664172 h 4271829"/>
              <a:gd name="connsiteX12916" fmla="*/ 790175 w 2439037"/>
              <a:gd name="connsiteY12916" fmla="*/ 3712817 h 4271829"/>
              <a:gd name="connsiteX12917" fmla="*/ 787222 w 2439037"/>
              <a:gd name="connsiteY12917" fmla="*/ 3718570 h 4271829"/>
              <a:gd name="connsiteX12918" fmla="*/ 795052 w 2439037"/>
              <a:gd name="connsiteY12918" fmla="*/ 3809010 h 4271829"/>
              <a:gd name="connsiteX12919" fmla="*/ 797757 w 2439037"/>
              <a:gd name="connsiteY12919" fmla="*/ 3812601 h 4271829"/>
              <a:gd name="connsiteX12920" fmla="*/ 797757 w 2439037"/>
              <a:gd name="connsiteY12920" fmla="*/ 3813058 h 4271829"/>
              <a:gd name="connsiteX12921" fmla="*/ 844772 w 2439037"/>
              <a:gd name="connsiteY12921" fmla="*/ 3845576 h 4271829"/>
              <a:gd name="connsiteX12922" fmla="*/ 845696 w 2439037"/>
              <a:gd name="connsiteY12922" fmla="*/ 3845576 h 4271829"/>
              <a:gd name="connsiteX12923" fmla="*/ 848820 w 2439037"/>
              <a:gd name="connsiteY12923" fmla="*/ 3843280 h 4271829"/>
              <a:gd name="connsiteX12924" fmla="*/ 846601 w 2439037"/>
              <a:gd name="connsiteY12924" fmla="*/ 3839271 h 4271829"/>
              <a:gd name="connsiteX12925" fmla="*/ 802729 w 2439037"/>
              <a:gd name="connsiteY12925" fmla="*/ 3808895 h 4271829"/>
              <a:gd name="connsiteX12926" fmla="*/ 820274 w 2439037"/>
              <a:gd name="connsiteY12926" fmla="*/ 3787378 h 4271829"/>
              <a:gd name="connsiteX12927" fmla="*/ 829532 w 2439037"/>
              <a:gd name="connsiteY12927" fmla="*/ 3785273 h 4271829"/>
              <a:gd name="connsiteX12928" fmla="*/ 830809 w 2439037"/>
              <a:gd name="connsiteY12928" fmla="*/ 3784740 h 4271829"/>
              <a:gd name="connsiteX12929" fmla="*/ 842639 w 2439037"/>
              <a:gd name="connsiteY12929" fmla="*/ 3766871 h 4271829"/>
              <a:gd name="connsiteX12930" fmla="*/ 846525 w 2439037"/>
              <a:gd name="connsiteY12930" fmla="*/ 3749240 h 4271829"/>
              <a:gd name="connsiteX12931" fmla="*/ 840143 w 2439037"/>
              <a:gd name="connsiteY12931" fmla="*/ 3742487 h 4271829"/>
              <a:gd name="connsiteX12932" fmla="*/ 794880 w 2439037"/>
              <a:gd name="connsiteY12932" fmla="*/ 3715960 h 4271829"/>
              <a:gd name="connsiteX12933" fmla="*/ 891587 w 2439037"/>
              <a:gd name="connsiteY12933" fmla="*/ 3672678 h 4271829"/>
              <a:gd name="connsiteX12934" fmla="*/ 871547 w 2439037"/>
              <a:gd name="connsiteY12934" fmla="*/ 3716922 h 4271829"/>
              <a:gd name="connsiteX12935" fmla="*/ 907570 w 2439037"/>
              <a:gd name="connsiteY12935" fmla="*/ 3732581 h 4271829"/>
              <a:gd name="connsiteX12936" fmla="*/ 908399 w 2439037"/>
              <a:gd name="connsiteY12936" fmla="*/ 3732581 h 4271829"/>
              <a:gd name="connsiteX12937" fmla="*/ 910628 w 2439037"/>
              <a:gd name="connsiteY12937" fmla="*/ 3732581 h 4271829"/>
              <a:gd name="connsiteX12938" fmla="*/ 913752 w 2439037"/>
              <a:gd name="connsiteY12938" fmla="*/ 3738134 h 4271829"/>
              <a:gd name="connsiteX12939" fmla="*/ 916629 w 2439037"/>
              <a:gd name="connsiteY12939" fmla="*/ 3751145 h 4271829"/>
              <a:gd name="connsiteX12940" fmla="*/ 919867 w 2439037"/>
              <a:gd name="connsiteY12940" fmla="*/ 3754050 h 4271829"/>
              <a:gd name="connsiteX12941" fmla="*/ 922706 w 2439037"/>
              <a:gd name="connsiteY12941" fmla="*/ 3750450 h 4271829"/>
              <a:gd name="connsiteX12942" fmla="*/ 919658 w 2439037"/>
              <a:gd name="connsiteY12942" fmla="*/ 3736686 h 4271829"/>
              <a:gd name="connsiteX12943" fmla="*/ 913209 w 2439037"/>
              <a:gd name="connsiteY12943" fmla="*/ 3726790 h 4271829"/>
              <a:gd name="connsiteX12944" fmla="*/ 906370 w 2439037"/>
              <a:gd name="connsiteY12944" fmla="*/ 3726037 h 4271829"/>
              <a:gd name="connsiteX12945" fmla="*/ 877548 w 2439037"/>
              <a:gd name="connsiteY12945" fmla="*/ 3715417 h 4271829"/>
              <a:gd name="connsiteX12946" fmla="*/ 877548 w 2439037"/>
              <a:gd name="connsiteY12946" fmla="*/ 3714664 h 4271829"/>
              <a:gd name="connsiteX12947" fmla="*/ 898893 w 2439037"/>
              <a:gd name="connsiteY12947" fmla="*/ 3674688 h 4271829"/>
              <a:gd name="connsiteX12948" fmla="*/ 957272 w 2439037"/>
              <a:gd name="connsiteY12948" fmla="*/ 3756251 h 4271829"/>
              <a:gd name="connsiteX12949" fmla="*/ 955519 w 2439037"/>
              <a:gd name="connsiteY12949" fmla="*/ 3773520 h 4271829"/>
              <a:gd name="connsiteX12950" fmla="*/ 957872 w 2439037"/>
              <a:gd name="connsiteY12950" fmla="*/ 3777263 h 4271829"/>
              <a:gd name="connsiteX12951" fmla="*/ 957996 w 2439037"/>
              <a:gd name="connsiteY12951" fmla="*/ 3777320 h 4271829"/>
              <a:gd name="connsiteX12952" fmla="*/ 961873 w 2439037"/>
              <a:gd name="connsiteY12952" fmla="*/ 3774872 h 4271829"/>
              <a:gd name="connsiteX12953" fmla="*/ 961901 w 2439037"/>
              <a:gd name="connsiteY12953" fmla="*/ 3774834 h 4271829"/>
              <a:gd name="connsiteX12954" fmla="*/ 963720 w 2439037"/>
              <a:gd name="connsiteY12954" fmla="*/ 3756356 h 4271829"/>
              <a:gd name="connsiteX12955" fmla="*/ 1151811 w 2439037"/>
              <a:gd name="connsiteY12955" fmla="*/ 3833765 h 4271829"/>
              <a:gd name="connsiteX12956" fmla="*/ 1151811 w 2439037"/>
              <a:gd name="connsiteY12956" fmla="*/ 3863197 h 4271829"/>
              <a:gd name="connsiteX12957" fmla="*/ 1155039 w 2439037"/>
              <a:gd name="connsiteY12957" fmla="*/ 3866445 h 4271829"/>
              <a:gd name="connsiteX12958" fmla="*/ 1184491 w 2439037"/>
              <a:gd name="connsiteY12958" fmla="*/ 3866445 h 4271829"/>
              <a:gd name="connsiteX12959" fmla="*/ 1187739 w 2439037"/>
              <a:gd name="connsiteY12959" fmla="*/ 3863197 h 4271829"/>
              <a:gd name="connsiteX12960" fmla="*/ 1184491 w 2439037"/>
              <a:gd name="connsiteY12960" fmla="*/ 3859997 h 4271829"/>
              <a:gd name="connsiteX12961" fmla="*/ 1160021 w 2439037"/>
              <a:gd name="connsiteY12961" fmla="*/ 3859997 h 4271829"/>
              <a:gd name="connsiteX12962" fmla="*/ 1191444 w 2439037"/>
              <a:gd name="connsiteY12962" fmla="*/ 3801247 h 4271829"/>
              <a:gd name="connsiteX12963" fmla="*/ 1161774 w 2439037"/>
              <a:gd name="connsiteY12963" fmla="*/ 3770357 h 4271829"/>
              <a:gd name="connsiteX12964" fmla="*/ 1157611 w 2439037"/>
              <a:gd name="connsiteY12964" fmla="*/ 3772414 h 4271829"/>
              <a:gd name="connsiteX12965" fmla="*/ 1159640 w 2439037"/>
              <a:gd name="connsiteY12965" fmla="*/ 3776567 h 4271829"/>
              <a:gd name="connsiteX12966" fmla="*/ 1184786 w 2439037"/>
              <a:gd name="connsiteY12966" fmla="*/ 3828117 h 4271829"/>
              <a:gd name="connsiteX12967" fmla="*/ 1158268 w 2439037"/>
              <a:gd name="connsiteY12967" fmla="*/ 3853682 h 4271829"/>
              <a:gd name="connsiteX12968" fmla="*/ 1158268 w 2439037"/>
              <a:gd name="connsiteY12968" fmla="*/ 3833765 h 4271829"/>
              <a:gd name="connsiteX12969" fmla="*/ 1155039 w 2439037"/>
              <a:gd name="connsiteY12969" fmla="*/ 3830517 h 4271829"/>
              <a:gd name="connsiteX12970" fmla="*/ 1151811 w 2439037"/>
              <a:gd name="connsiteY12970" fmla="*/ 3833565 h 4271829"/>
              <a:gd name="connsiteX12971" fmla="*/ 1151811 w 2439037"/>
              <a:gd name="connsiteY12971" fmla="*/ 3833765 h 4271829"/>
              <a:gd name="connsiteX12972" fmla="*/ 1092965 w 2439037"/>
              <a:gd name="connsiteY12972" fmla="*/ 3814001 h 4271829"/>
              <a:gd name="connsiteX12973" fmla="*/ 1124635 w 2439037"/>
              <a:gd name="connsiteY12973" fmla="*/ 3861645 h 4271829"/>
              <a:gd name="connsiteX12974" fmla="*/ 1125664 w 2439037"/>
              <a:gd name="connsiteY12974" fmla="*/ 3861645 h 4271829"/>
              <a:gd name="connsiteX12975" fmla="*/ 1128846 w 2439037"/>
              <a:gd name="connsiteY12975" fmla="*/ 3858340 h 4271829"/>
              <a:gd name="connsiteX12976" fmla="*/ 1126664 w 2439037"/>
              <a:gd name="connsiteY12976" fmla="*/ 3855387 h 4271829"/>
              <a:gd name="connsiteX12977" fmla="*/ 1101414 w 2439037"/>
              <a:gd name="connsiteY12977" fmla="*/ 3803895 h 4271829"/>
              <a:gd name="connsiteX12978" fmla="*/ 1128141 w 2439037"/>
              <a:gd name="connsiteY12978" fmla="*/ 3778120 h 4271829"/>
              <a:gd name="connsiteX12979" fmla="*/ 1128141 w 2439037"/>
              <a:gd name="connsiteY12979" fmla="*/ 3798189 h 4271829"/>
              <a:gd name="connsiteX12980" fmla="*/ 1131389 w 2439037"/>
              <a:gd name="connsiteY12980" fmla="*/ 3801447 h 4271829"/>
              <a:gd name="connsiteX12981" fmla="*/ 1134618 w 2439037"/>
              <a:gd name="connsiteY12981" fmla="*/ 3798189 h 4271829"/>
              <a:gd name="connsiteX12982" fmla="*/ 1134618 w 2439037"/>
              <a:gd name="connsiteY12982" fmla="*/ 3768709 h 4271829"/>
              <a:gd name="connsiteX12983" fmla="*/ 1131389 w 2439037"/>
              <a:gd name="connsiteY12983" fmla="*/ 3765509 h 4271829"/>
              <a:gd name="connsiteX12984" fmla="*/ 1101919 w 2439037"/>
              <a:gd name="connsiteY12984" fmla="*/ 3765509 h 4271829"/>
              <a:gd name="connsiteX12985" fmla="*/ 1098689 w 2439037"/>
              <a:gd name="connsiteY12985" fmla="*/ 3768709 h 4271829"/>
              <a:gd name="connsiteX12986" fmla="*/ 1101919 w 2439037"/>
              <a:gd name="connsiteY12986" fmla="*/ 3771967 h 4271829"/>
              <a:gd name="connsiteX12987" fmla="*/ 1126388 w 2439037"/>
              <a:gd name="connsiteY12987" fmla="*/ 3771967 h 4271829"/>
              <a:gd name="connsiteX12988" fmla="*/ 1092965 w 2439037"/>
              <a:gd name="connsiteY12988" fmla="*/ 3813801 h 4271829"/>
              <a:gd name="connsiteX12989" fmla="*/ 1028309 w 2439037"/>
              <a:gd name="connsiteY12989" fmla="*/ 3721427 h 4271829"/>
              <a:gd name="connsiteX12990" fmla="*/ 1073372 w 2439037"/>
              <a:gd name="connsiteY12990" fmla="*/ 3747859 h 4271829"/>
              <a:gd name="connsiteX12991" fmla="*/ 1073944 w 2439037"/>
              <a:gd name="connsiteY12991" fmla="*/ 3747859 h 4271829"/>
              <a:gd name="connsiteX12992" fmla="*/ 1076801 w 2439037"/>
              <a:gd name="connsiteY12992" fmla="*/ 3750898 h 4271829"/>
              <a:gd name="connsiteX12993" fmla="*/ 1073468 w 2439037"/>
              <a:gd name="connsiteY12993" fmla="*/ 3762909 h 4271829"/>
              <a:gd name="connsiteX12994" fmla="*/ 1063314 w 2439037"/>
              <a:gd name="connsiteY12994" fmla="*/ 3778520 h 4271829"/>
              <a:gd name="connsiteX12995" fmla="*/ 1054075 w 2439037"/>
              <a:gd name="connsiteY12995" fmla="*/ 3780616 h 4271829"/>
              <a:gd name="connsiteX12996" fmla="*/ 1052227 w 2439037"/>
              <a:gd name="connsiteY12996" fmla="*/ 3781721 h 4271829"/>
              <a:gd name="connsiteX12997" fmla="*/ 1035034 w 2439037"/>
              <a:gd name="connsiteY12997" fmla="*/ 3802695 h 4271829"/>
              <a:gd name="connsiteX12998" fmla="*/ 1028681 w 2439037"/>
              <a:gd name="connsiteY12998" fmla="*/ 3721170 h 4271829"/>
              <a:gd name="connsiteX12999" fmla="*/ 1200112 w 2439037"/>
              <a:gd name="connsiteY12999" fmla="*/ 3756051 h 4271829"/>
              <a:gd name="connsiteX13000" fmla="*/ 1138952 w 2439037"/>
              <a:gd name="connsiteY13000" fmla="*/ 3668973 h 4271829"/>
              <a:gd name="connsiteX13001" fmla="*/ 1134066 w 2439037"/>
              <a:gd name="connsiteY13001" fmla="*/ 3667278 h 4271829"/>
              <a:gd name="connsiteX13002" fmla="*/ 1107471 w 2439037"/>
              <a:gd name="connsiteY13002" fmla="*/ 3663420 h 4271829"/>
              <a:gd name="connsiteX13003" fmla="*/ 1026004 w 2439037"/>
              <a:gd name="connsiteY13003" fmla="*/ 3712112 h 4271829"/>
              <a:gd name="connsiteX13004" fmla="*/ 1023023 w 2439037"/>
              <a:gd name="connsiteY13004" fmla="*/ 3717817 h 4271829"/>
              <a:gd name="connsiteX13005" fmla="*/ 1030977 w 2439037"/>
              <a:gd name="connsiteY13005" fmla="*/ 3808248 h 4271829"/>
              <a:gd name="connsiteX13006" fmla="*/ 1033558 w 2439037"/>
              <a:gd name="connsiteY13006" fmla="*/ 3811848 h 4271829"/>
              <a:gd name="connsiteX13007" fmla="*/ 1033558 w 2439037"/>
              <a:gd name="connsiteY13007" fmla="*/ 3812305 h 4271829"/>
              <a:gd name="connsiteX13008" fmla="*/ 1080573 w 2439037"/>
              <a:gd name="connsiteY13008" fmla="*/ 3844833 h 4271829"/>
              <a:gd name="connsiteX13009" fmla="*/ 1081497 w 2439037"/>
              <a:gd name="connsiteY13009" fmla="*/ 3844833 h 4271829"/>
              <a:gd name="connsiteX13010" fmla="*/ 1084650 w 2439037"/>
              <a:gd name="connsiteY13010" fmla="*/ 3842528 h 4271829"/>
              <a:gd name="connsiteX13011" fmla="*/ 1082421 w 2439037"/>
              <a:gd name="connsiteY13011" fmla="*/ 3838575 h 4271829"/>
              <a:gd name="connsiteX13012" fmla="*/ 1038577 w 2439037"/>
              <a:gd name="connsiteY13012" fmla="*/ 3808143 h 4271829"/>
              <a:gd name="connsiteX13013" fmla="*/ 1056103 w 2439037"/>
              <a:gd name="connsiteY13013" fmla="*/ 3786626 h 4271829"/>
              <a:gd name="connsiteX13014" fmla="*/ 1065809 w 2439037"/>
              <a:gd name="connsiteY13014" fmla="*/ 3784530 h 4271829"/>
              <a:gd name="connsiteX13015" fmla="*/ 1067086 w 2439037"/>
              <a:gd name="connsiteY13015" fmla="*/ 3783988 h 4271829"/>
              <a:gd name="connsiteX13016" fmla="*/ 1078925 w 2439037"/>
              <a:gd name="connsiteY13016" fmla="*/ 3766119 h 4271829"/>
              <a:gd name="connsiteX13017" fmla="*/ 1082802 w 2439037"/>
              <a:gd name="connsiteY13017" fmla="*/ 3748497 h 4271829"/>
              <a:gd name="connsiteX13018" fmla="*/ 1076420 w 2439037"/>
              <a:gd name="connsiteY13018" fmla="*/ 3741744 h 4271829"/>
              <a:gd name="connsiteX13019" fmla="*/ 1031157 w 2439037"/>
              <a:gd name="connsiteY13019" fmla="*/ 3715217 h 4271829"/>
              <a:gd name="connsiteX13020" fmla="*/ 1127141 w 2439037"/>
              <a:gd name="connsiteY13020" fmla="*/ 3672678 h 4271829"/>
              <a:gd name="connsiteX13021" fmla="*/ 1107167 w 2439037"/>
              <a:gd name="connsiteY13021" fmla="*/ 3716931 h 4271829"/>
              <a:gd name="connsiteX13022" fmla="*/ 1143105 w 2439037"/>
              <a:gd name="connsiteY13022" fmla="*/ 3732581 h 4271829"/>
              <a:gd name="connsiteX13023" fmla="*/ 1143952 w 2439037"/>
              <a:gd name="connsiteY13023" fmla="*/ 3732581 h 4271829"/>
              <a:gd name="connsiteX13024" fmla="*/ 1146153 w 2439037"/>
              <a:gd name="connsiteY13024" fmla="*/ 3732581 h 4271829"/>
              <a:gd name="connsiteX13025" fmla="*/ 1149305 w 2439037"/>
              <a:gd name="connsiteY13025" fmla="*/ 3738134 h 4271829"/>
              <a:gd name="connsiteX13026" fmla="*/ 1152163 w 2439037"/>
              <a:gd name="connsiteY13026" fmla="*/ 3751145 h 4271829"/>
              <a:gd name="connsiteX13027" fmla="*/ 1155420 w 2439037"/>
              <a:gd name="connsiteY13027" fmla="*/ 3754050 h 4271829"/>
              <a:gd name="connsiteX13028" fmla="*/ 1158268 w 2439037"/>
              <a:gd name="connsiteY13028" fmla="*/ 3750450 h 4271829"/>
              <a:gd name="connsiteX13029" fmla="*/ 1155211 w 2439037"/>
              <a:gd name="connsiteY13029" fmla="*/ 3736686 h 4271829"/>
              <a:gd name="connsiteX13030" fmla="*/ 1148763 w 2439037"/>
              <a:gd name="connsiteY13030" fmla="*/ 3726780 h 4271829"/>
              <a:gd name="connsiteX13031" fmla="*/ 1141905 w 2439037"/>
              <a:gd name="connsiteY13031" fmla="*/ 3726037 h 4271829"/>
              <a:gd name="connsiteX13032" fmla="*/ 1113101 w 2439037"/>
              <a:gd name="connsiteY13032" fmla="*/ 3715417 h 4271829"/>
              <a:gd name="connsiteX13033" fmla="*/ 1113101 w 2439037"/>
              <a:gd name="connsiteY13033" fmla="*/ 3714664 h 4271829"/>
              <a:gd name="connsiteX13034" fmla="*/ 1134447 w 2439037"/>
              <a:gd name="connsiteY13034" fmla="*/ 3674688 h 4271829"/>
              <a:gd name="connsiteX13035" fmla="*/ 1192816 w 2439037"/>
              <a:gd name="connsiteY13035" fmla="*/ 3756251 h 4271829"/>
              <a:gd name="connsiteX13036" fmla="*/ 1191044 w 2439037"/>
              <a:gd name="connsiteY13036" fmla="*/ 3773520 h 4271829"/>
              <a:gd name="connsiteX13037" fmla="*/ 1193425 w 2439037"/>
              <a:gd name="connsiteY13037" fmla="*/ 3777272 h 4271829"/>
              <a:gd name="connsiteX13038" fmla="*/ 1193549 w 2439037"/>
              <a:gd name="connsiteY13038" fmla="*/ 3777320 h 4271829"/>
              <a:gd name="connsiteX13039" fmla="*/ 1197426 w 2439037"/>
              <a:gd name="connsiteY13039" fmla="*/ 3774872 h 4271829"/>
              <a:gd name="connsiteX13040" fmla="*/ 1197426 w 2439037"/>
              <a:gd name="connsiteY13040" fmla="*/ 3774824 h 4271829"/>
              <a:gd name="connsiteX13041" fmla="*/ 1199273 w 2439037"/>
              <a:gd name="connsiteY13041" fmla="*/ 3756356 h 4271829"/>
              <a:gd name="connsiteX13042" fmla="*/ 1387440 w 2439037"/>
              <a:gd name="connsiteY13042" fmla="*/ 3833765 h 4271829"/>
              <a:gd name="connsiteX13043" fmla="*/ 1387440 w 2439037"/>
              <a:gd name="connsiteY13043" fmla="*/ 3863197 h 4271829"/>
              <a:gd name="connsiteX13044" fmla="*/ 1390669 w 2439037"/>
              <a:gd name="connsiteY13044" fmla="*/ 3866445 h 4271829"/>
              <a:gd name="connsiteX13045" fmla="*/ 1420149 w 2439037"/>
              <a:gd name="connsiteY13045" fmla="*/ 3866445 h 4271829"/>
              <a:gd name="connsiteX13046" fmla="*/ 1423378 w 2439037"/>
              <a:gd name="connsiteY13046" fmla="*/ 3863197 h 4271829"/>
              <a:gd name="connsiteX13047" fmla="*/ 1420149 w 2439037"/>
              <a:gd name="connsiteY13047" fmla="*/ 3859997 h 4271829"/>
              <a:gd name="connsiteX13048" fmla="*/ 1395650 w 2439037"/>
              <a:gd name="connsiteY13048" fmla="*/ 3859997 h 4271829"/>
              <a:gd name="connsiteX13049" fmla="*/ 1427073 w 2439037"/>
              <a:gd name="connsiteY13049" fmla="*/ 3801237 h 4271829"/>
              <a:gd name="connsiteX13050" fmla="*/ 1397422 w 2439037"/>
              <a:gd name="connsiteY13050" fmla="*/ 3770357 h 4271829"/>
              <a:gd name="connsiteX13051" fmla="*/ 1393345 w 2439037"/>
              <a:gd name="connsiteY13051" fmla="*/ 3772424 h 4271829"/>
              <a:gd name="connsiteX13052" fmla="*/ 1395374 w 2439037"/>
              <a:gd name="connsiteY13052" fmla="*/ 3776567 h 4271829"/>
              <a:gd name="connsiteX13053" fmla="*/ 1420444 w 2439037"/>
              <a:gd name="connsiteY13053" fmla="*/ 3828165 h 4271829"/>
              <a:gd name="connsiteX13054" fmla="*/ 1393898 w 2439037"/>
              <a:gd name="connsiteY13054" fmla="*/ 3853682 h 4271829"/>
              <a:gd name="connsiteX13055" fmla="*/ 1393898 w 2439037"/>
              <a:gd name="connsiteY13055" fmla="*/ 3833765 h 4271829"/>
              <a:gd name="connsiteX13056" fmla="*/ 1390669 w 2439037"/>
              <a:gd name="connsiteY13056" fmla="*/ 3830517 h 4271829"/>
              <a:gd name="connsiteX13057" fmla="*/ 1387440 w 2439037"/>
              <a:gd name="connsiteY13057" fmla="*/ 3833575 h 4271829"/>
              <a:gd name="connsiteX13058" fmla="*/ 1387440 w 2439037"/>
              <a:gd name="connsiteY13058" fmla="*/ 3833765 h 4271829"/>
              <a:gd name="connsiteX13059" fmla="*/ 1328585 w 2439037"/>
              <a:gd name="connsiteY13059" fmla="*/ 3814001 h 4271829"/>
              <a:gd name="connsiteX13060" fmla="*/ 1360294 w 2439037"/>
              <a:gd name="connsiteY13060" fmla="*/ 3861645 h 4271829"/>
              <a:gd name="connsiteX13061" fmla="*/ 1361294 w 2439037"/>
              <a:gd name="connsiteY13061" fmla="*/ 3861645 h 4271829"/>
              <a:gd name="connsiteX13062" fmla="*/ 1364342 w 2439037"/>
              <a:gd name="connsiteY13062" fmla="*/ 3859435 h 4271829"/>
              <a:gd name="connsiteX13063" fmla="*/ 1362494 w 2439037"/>
              <a:gd name="connsiteY13063" fmla="*/ 3855396 h 4271829"/>
              <a:gd name="connsiteX13064" fmla="*/ 1362399 w 2439037"/>
              <a:gd name="connsiteY13064" fmla="*/ 3855396 h 4271829"/>
              <a:gd name="connsiteX13065" fmla="*/ 1337148 w 2439037"/>
              <a:gd name="connsiteY13065" fmla="*/ 3803885 h 4271829"/>
              <a:gd name="connsiteX13066" fmla="*/ 1363875 w 2439037"/>
              <a:gd name="connsiteY13066" fmla="*/ 3778120 h 4271829"/>
              <a:gd name="connsiteX13067" fmla="*/ 1363875 w 2439037"/>
              <a:gd name="connsiteY13067" fmla="*/ 3798189 h 4271829"/>
              <a:gd name="connsiteX13068" fmla="*/ 1367123 w 2439037"/>
              <a:gd name="connsiteY13068" fmla="*/ 3801447 h 4271829"/>
              <a:gd name="connsiteX13069" fmla="*/ 1370352 w 2439037"/>
              <a:gd name="connsiteY13069" fmla="*/ 3798189 h 4271829"/>
              <a:gd name="connsiteX13070" fmla="*/ 1370352 w 2439037"/>
              <a:gd name="connsiteY13070" fmla="*/ 3768709 h 4271829"/>
              <a:gd name="connsiteX13071" fmla="*/ 1367123 w 2439037"/>
              <a:gd name="connsiteY13071" fmla="*/ 3765509 h 4271829"/>
              <a:gd name="connsiteX13072" fmla="*/ 1337653 w 2439037"/>
              <a:gd name="connsiteY13072" fmla="*/ 3765509 h 4271829"/>
              <a:gd name="connsiteX13073" fmla="*/ 1334424 w 2439037"/>
              <a:gd name="connsiteY13073" fmla="*/ 3768709 h 4271829"/>
              <a:gd name="connsiteX13074" fmla="*/ 1337653 w 2439037"/>
              <a:gd name="connsiteY13074" fmla="*/ 3771967 h 4271829"/>
              <a:gd name="connsiteX13075" fmla="*/ 1362047 w 2439037"/>
              <a:gd name="connsiteY13075" fmla="*/ 3771967 h 4271829"/>
              <a:gd name="connsiteX13076" fmla="*/ 1328585 w 2439037"/>
              <a:gd name="connsiteY13076" fmla="*/ 3813801 h 4271829"/>
              <a:gd name="connsiteX13077" fmla="*/ 1263929 w 2439037"/>
              <a:gd name="connsiteY13077" fmla="*/ 3721418 h 4271829"/>
              <a:gd name="connsiteX13078" fmla="*/ 1308925 w 2439037"/>
              <a:gd name="connsiteY13078" fmla="*/ 3747850 h 4271829"/>
              <a:gd name="connsiteX13079" fmla="*/ 1309478 w 2439037"/>
              <a:gd name="connsiteY13079" fmla="*/ 3747850 h 4271829"/>
              <a:gd name="connsiteX13080" fmla="*/ 1312354 w 2439037"/>
              <a:gd name="connsiteY13080" fmla="*/ 3750898 h 4271829"/>
              <a:gd name="connsiteX13081" fmla="*/ 1309021 w 2439037"/>
              <a:gd name="connsiteY13081" fmla="*/ 3762909 h 4271829"/>
              <a:gd name="connsiteX13082" fmla="*/ 1298867 w 2439037"/>
              <a:gd name="connsiteY13082" fmla="*/ 3778520 h 4271829"/>
              <a:gd name="connsiteX13083" fmla="*/ 1289609 w 2439037"/>
              <a:gd name="connsiteY13083" fmla="*/ 3780616 h 4271829"/>
              <a:gd name="connsiteX13084" fmla="*/ 1287780 w 2439037"/>
              <a:gd name="connsiteY13084" fmla="*/ 3781721 h 4271829"/>
              <a:gd name="connsiteX13085" fmla="*/ 1270311 w 2439037"/>
              <a:gd name="connsiteY13085" fmla="*/ 3803447 h 4271829"/>
              <a:gd name="connsiteX13086" fmla="*/ 1263929 w 2439037"/>
              <a:gd name="connsiteY13086" fmla="*/ 3721875 h 4271829"/>
              <a:gd name="connsiteX13087" fmla="*/ 1435284 w 2439037"/>
              <a:gd name="connsiteY13087" fmla="*/ 3756803 h 4271829"/>
              <a:gd name="connsiteX13088" fmla="*/ 1374229 w 2439037"/>
              <a:gd name="connsiteY13088" fmla="*/ 3669688 h 4271829"/>
              <a:gd name="connsiteX13089" fmla="*/ 1369333 w 2439037"/>
              <a:gd name="connsiteY13089" fmla="*/ 3668040 h 4271829"/>
              <a:gd name="connsiteX13090" fmla="*/ 1342634 w 2439037"/>
              <a:gd name="connsiteY13090" fmla="*/ 3664172 h 4271829"/>
              <a:gd name="connsiteX13091" fmla="*/ 1261157 w 2439037"/>
              <a:gd name="connsiteY13091" fmla="*/ 3712817 h 4271829"/>
              <a:gd name="connsiteX13092" fmla="*/ 1258309 w 2439037"/>
              <a:gd name="connsiteY13092" fmla="*/ 3718570 h 4271829"/>
              <a:gd name="connsiteX13093" fmla="*/ 1266158 w 2439037"/>
              <a:gd name="connsiteY13093" fmla="*/ 3809010 h 4271829"/>
              <a:gd name="connsiteX13094" fmla="*/ 1268739 w 2439037"/>
              <a:gd name="connsiteY13094" fmla="*/ 3812601 h 4271829"/>
              <a:gd name="connsiteX13095" fmla="*/ 1268739 w 2439037"/>
              <a:gd name="connsiteY13095" fmla="*/ 3813058 h 4271829"/>
              <a:gd name="connsiteX13096" fmla="*/ 1315755 w 2439037"/>
              <a:gd name="connsiteY13096" fmla="*/ 3845576 h 4271829"/>
              <a:gd name="connsiteX13097" fmla="*/ 1316679 w 2439037"/>
              <a:gd name="connsiteY13097" fmla="*/ 3845576 h 4271829"/>
              <a:gd name="connsiteX13098" fmla="*/ 1319832 w 2439037"/>
              <a:gd name="connsiteY13098" fmla="*/ 3843280 h 4271829"/>
              <a:gd name="connsiteX13099" fmla="*/ 1317755 w 2439037"/>
              <a:gd name="connsiteY13099" fmla="*/ 3839318 h 4271829"/>
              <a:gd name="connsiteX13100" fmla="*/ 1317603 w 2439037"/>
              <a:gd name="connsiteY13100" fmla="*/ 3839271 h 4271829"/>
              <a:gd name="connsiteX13101" fmla="*/ 1273711 w 2439037"/>
              <a:gd name="connsiteY13101" fmla="*/ 3808895 h 4271829"/>
              <a:gd name="connsiteX13102" fmla="*/ 1291381 w 2439037"/>
              <a:gd name="connsiteY13102" fmla="*/ 3787378 h 4271829"/>
              <a:gd name="connsiteX13103" fmla="*/ 1300610 w 2439037"/>
              <a:gd name="connsiteY13103" fmla="*/ 3785273 h 4271829"/>
              <a:gd name="connsiteX13104" fmla="*/ 1301896 w 2439037"/>
              <a:gd name="connsiteY13104" fmla="*/ 3784740 h 4271829"/>
              <a:gd name="connsiteX13105" fmla="*/ 1313726 w 2439037"/>
              <a:gd name="connsiteY13105" fmla="*/ 3766871 h 4271829"/>
              <a:gd name="connsiteX13106" fmla="*/ 1317603 w 2439037"/>
              <a:gd name="connsiteY13106" fmla="*/ 3749240 h 4271829"/>
              <a:gd name="connsiteX13107" fmla="*/ 1311230 w 2439037"/>
              <a:gd name="connsiteY13107" fmla="*/ 3742487 h 4271829"/>
              <a:gd name="connsiteX13108" fmla="*/ 1265968 w 2439037"/>
              <a:gd name="connsiteY13108" fmla="*/ 3715960 h 4271829"/>
              <a:gd name="connsiteX13109" fmla="*/ 1362694 w 2439037"/>
              <a:gd name="connsiteY13109" fmla="*/ 3672678 h 4271829"/>
              <a:gd name="connsiteX13110" fmla="*/ 1342730 w 2439037"/>
              <a:gd name="connsiteY13110" fmla="*/ 3716922 h 4271829"/>
              <a:gd name="connsiteX13111" fmla="*/ 1378762 w 2439037"/>
              <a:gd name="connsiteY13111" fmla="*/ 3732581 h 4271829"/>
              <a:gd name="connsiteX13112" fmla="*/ 1379487 w 2439037"/>
              <a:gd name="connsiteY13112" fmla="*/ 3732581 h 4271829"/>
              <a:gd name="connsiteX13113" fmla="*/ 1381716 w 2439037"/>
              <a:gd name="connsiteY13113" fmla="*/ 3732581 h 4271829"/>
              <a:gd name="connsiteX13114" fmla="*/ 1384945 w 2439037"/>
              <a:gd name="connsiteY13114" fmla="*/ 3738134 h 4271829"/>
              <a:gd name="connsiteX13115" fmla="*/ 1387726 w 2439037"/>
              <a:gd name="connsiteY13115" fmla="*/ 3751145 h 4271829"/>
              <a:gd name="connsiteX13116" fmla="*/ 1390945 w 2439037"/>
              <a:gd name="connsiteY13116" fmla="*/ 3754050 h 4271829"/>
              <a:gd name="connsiteX13117" fmla="*/ 1393822 w 2439037"/>
              <a:gd name="connsiteY13117" fmla="*/ 3750450 h 4271829"/>
              <a:gd name="connsiteX13118" fmla="*/ 1390850 w 2439037"/>
              <a:gd name="connsiteY13118" fmla="*/ 3736686 h 4271829"/>
              <a:gd name="connsiteX13119" fmla="*/ 1384287 w 2439037"/>
              <a:gd name="connsiteY13119" fmla="*/ 3726790 h 4271829"/>
              <a:gd name="connsiteX13120" fmla="*/ 1377458 w 2439037"/>
              <a:gd name="connsiteY13120" fmla="*/ 3726037 h 4271829"/>
              <a:gd name="connsiteX13121" fmla="*/ 1348635 w 2439037"/>
              <a:gd name="connsiteY13121" fmla="*/ 3715417 h 4271829"/>
              <a:gd name="connsiteX13122" fmla="*/ 1348635 w 2439037"/>
              <a:gd name="connsiteY13122" fmla="*/ 3714664 h 4271829"/>
              <a:gd name="connsiteX13123" fmla="*/ 1370076 w 2439037"/>
              <a:gd name="connsiteY13123" fmla="*/ 3674688 h 4271829"/>
              <a:gd name="connsiteX13124" fmla="*/ 1428350 w 2439037"/>
              <a:gd name="connsiteY13124" fmla="*/ 3756251 h 4271829"/>
              <a:gd name="connsiteX13125" fmla="*/ 1427350 w 2439037"/>
              <a:gd name="connsiteY13125" fmla="*/ 3774262 h 4271829"/>
              <a:gd name="connsiteX13126" fmla="*/ 1429893 w 2439037"/>
              <a:gd name="connsiteY13126" fmla="*/ 3778063 h 4271829"/>
              <a:gd name="connsiteX13127" fmla="*/ 1429931 w 2439037"/>
              <a:gd name="connsiteY13127" fmla="*/ 3778063 h 4271829"/>
              <a:gd name="connsiteX13128" fmla="*/ 1433684 w 2439037"/>
              <a:gd name="connsiteY13128" fmla="*/ 3775672 h 4271829"/>
              <a:gd name="connsiteX13129" fmla="*/ 1433703 w 2439037"/>
              <a:gd name="connsiteY13129" fmla="*/ 3775567 h 4271829"/>
              <a:gd name="connsiteX13130" fmla="*/ 1435560 w 2439037"/>
              <a:gd name="connsiteY13130" fmla="*/ 3757108 h 4271829"/>
              <a:gd name="connsiteX13131" fmla="*/ 1623070 w 2439037"/>
              <a:gd name="connsiteY13131" fmla="*/ 3833765 h 4271829"/>
              <a:gd name="connsiteX13132" fmla="*/ 1623070 w 2439037"/>
              <a:gd name="connsiteY13132" fmla="*/ 3863197 h 4271829"/>
              <a:gd name="connsiteX13133" fmla="*/ 1626298 w 2439037"/>
              <a:gd name="connsiteY13133" fmla="*/ 3866445 h 4271829"/>
              <a:gd name="connsiteX13134" fmla="*/ 1655769 w 2439037"/>
              <a:gd name="connsiteY13134" fmla="*/ 3866445 h 4271829"/>
              <a:gd name="connsiteX13135" fmla="*/ 1658998 w 2439037"/>
              <a:gd name="connsiteY13135" fmla="*/ 3863197 h 4271829"/>
              <a:gd name="connsiteX13136" fmla="*/ 1655769 w 2439037"/>
              <a:gd name="connsiteY13136" fmla="*/ 3859997 h 4271829"/>
              <a:gd name="connsiteX13137" fmla="*/ 1631309 w 2439037"/>
              <a:gd name="connsiteY13137" fmla="*/ 3859997 h 4271829"/>
              <a:gd name="connsiteX13138" fmla="*/ 1662713 w 2439037"/>
              <a:gd name="connsiteY13138" fmla="*/ 3801247 h 4271829"/>
              <a:gd name="connsiteX13139" fmla="*/ 1633061 w 2439037"/>
              <a:gd name="connsiteY13139" fmla="*/ 3770357 h 4271829"/>
              <a:gd name="connsiteX13140" fmla="*/ 1628984 w 2439037"/>
              <a:gd name="connsiteY13140" fmla="*/ 3772414 h 4271829"/>
              <a:gd name="connsiteX13141" fmla="*/ 1631032 w 2439037"/>
              <a:gd name="connsiteY13141" fmla="*/ 3776567 h 4271829"/>
              <a:gd name="connsiteX13142" fmla="*/ 1656407 w 2439037"/>
              <a:gd name="connsiteY13142" fmla="*/ 3827860 h 4271829"/>
              <a:gd name="connsiteX13143" fmla="*/ 1629547 w 2439037"/>
              <a:gd name="connsiteY13143" fmla="*/ 3853682 h 4271829"/>
              <a:gd name="connsiteX13144" fmla="*/ 1629547 w 2439037"/>
              <a:gd name="connsiteY13144" fmla="*/ 3833765 h 4271829"/>
              <a:gd name="connsiteX13145" fmla="*/ 1626298 w 2439037"/>
              <a:gd name="connsiteY13145" fmla="*/ 3830517 h 4271829"/>
              <a:gd name="connsiteX13146" fmla="*/ 1623070 w 2439037"/>
              <a:gd name="connsiteY13146" fmla="*/ 3833565 h 4271829"/>
              <a:gd name="connsiteX13147" fmla="*/ 1623070 w 2439037"/>
              <a:gd name="connsiteY13147" fmla="*/ 3833765 h 4271829"/>
              <a:gd name="connsiteX13148" fmla="*/ 1564253 w 2439037"/>
              <a:gd name="connsiteY13148" fmla="*/ 3814001 h 4271829"/>
              <a:gd name="connsiteX13149" fmla="*/ 1595914 w 2439037"/>
              <a:gd name="connsiteY13149" fmla="*/ 3861645 h 4271829"/>
              <a:gd name="connsiteX13150" fmla="*/ 1596933 w 2439037"/>
              <a:gd name="connsiteY13150" fmla="*/ 3861645 h 4271829"/>
              <a:gd name="connsiteX13151" fmla="*/ 1599981 w 2439037"/>
              <a:gd name="connsiteY13151" fmla="*/ 3859445 h 4271829"/>
              <a:gd name="connsiteX13152" fmla="*/ 1598133 w 2439037"/>
              <a:gd name="connsiteY13152" fmla="*/ 3855387 h 4271829"/>
              <a:gd name="connsiteX13153" fmla="*/ 1598047 w 2439037"/>
              <a:gd name="connsiteY13153" fmla="*/ 3855387 h 4271829"/>
              <a:gd name="connsiteX13154" fmla="*/ 1572768 w 2439037"/>
              <a:gd name="connsiteY13154" fmla="*/ 3803895 h 4271829"/>
              <a:gd name="connsiteX13155" fmla="*/ 1599533 w 2439037"/>
              <a:gd name="connsiteY13155" fmla="*/ 3778120 h 4271829"/>
              <a:gd name="connsiteX13156" fmla="*/ 1599533 w 2439037"/>
              <a:gd name="connsiteY13156" fmla="*/ 3798189 h 4271829"/>
              <a:gd name="connsiteX13157" fmla="*/ 1602753 w 2439037"/>
              <a:gd name="connsiteY13157" fmla="*/ 3801447 h 4271829"/>
              <a:gd name="connsiteX13158" fmla="*/ 1605982 w 2439037"/>
              <a:gd name="connsiteY13158" fmla="*/ 3798189 h 4271829"/>
              <a:gd name="connsiteX13159" fmla="*/ 1605982 w 2439037"/>
              <a:gd name="connsiteY13159" fmla="*/ 3768709 h 4271829"/>
              <a:gd name="connsiteX13160" fmla="*/ 1602753 w 2439037"/>
              <a:gd name="connsiteY13160" fmla="*/ 3765509 h 4271829"/>
              <a:gd name="connsiteX13161" fmla="*/ 1573273 w 2439037"/>
              <a:gd name="connsiteY13161" fmla="*/ 3765509 h 4271829"/>
              <a:gd name="connsiteX13162" fmla="*/ 1570044 w 2439037"/>
              <a:gd name="connsiteY13162" fmla="*/ 3768709 h 4271829"/>
              <a:gd name="connsiteX13163" fmla="*/ 1573273 w 2439037"/>
              <a:gd name="connsiteY13163" fmla="*/ 3771967 h 4271829"/>
              <a:gd name="connsiteX13164" fmla="*/ 1597676 w 2439037"/>
              <a:gd name="connsiteY13164" fmla="*/ 3771967 h 4271829"/>
              <a:gd name="connsiteX13165" fmla="*/ 1564253 w 2439037"/>
              <a:gd name="connsiteY13165" fmla="*/ 3813801 h 4271829"/>
              <a:gd name="connsiteX13166" fmla="*/ 1499568 w 2439037"/>
              <a:gd name="connsiteY13166" fmla="*/ 3721427 h 4271829"/>
              <a:gd name="connsiteX13167" fmla="*/ 1544555 w 2439037"/>
              <a:gd name="connsiteY13167" fmla="*/ 3747859 h 4271829"/>
              <a:gd name="connsiteX13168" fmla="*/ 1545107 w 2439037"/>
              <a:gd name="connsiteY13168" fmla="*/ 3747859 h 4271829"/>
              <a:gd name="connsiteX13169" fmla="*/ 1547984 w 2439037"/>
              <a:gd name="connsiteY13169" fmla="*/ 3750898 h 4271829"/>
              <a:gd name="connsiteX13170" fmla="*/ 1544650 w 2439037"/>
              <a:gd name="connsiteY13170" fmla="*/ 3762909 h 4271829"/>
              <a:gd name="connsiteX13171" fmla="*/ 1534601 w 2439037"/>
              <a:gd name="connsiteY13171" fmla="*/ 3778520 h 4271829"/>
              <a:gd name="connsiteX13172" fmla="*/ 1524885 w 2439037"/>
              <a:gd name="connsiteY13172" fmla="*/ 3780616 h 4271829"/>
              <a:gd name="connsiteX13173" fmla="*/ 1523038 w 2439037"/>
              <a:gd name="connsiteY13173" fmla="*/ 3781721 h 4271829"/>
              <a:gd name="connsiteX13174" fmla="*/ 1505950 w 2439037"/>
              <a:gd name="connsiteY13174" fmla="*/ 3802695 h 4271829"/>
              <a:gd name="connsiteX13175" fmla="*/ 1499568 w 2439037"/>
              <a:gd name="connsiteY13175" fmla="*/ 3721170 h 4271829"/>
              <a:gd name="connsiteX13176" fmla="*/ 1670904 w 2439037"/>
              <a:gd name="connsiteY13176" fmla="*/ 3756051 h 4271829"/>
              <a:gd name="connsiteX13177" fmla="*/ 1609858 w 2439037"/>
              <a:gd name="connsiteY13177" fmla="*/ 3668973 h 4271829"/>
              <a:gd name="connsiteX13178" fmla="*/ 1604972 w 2439037"/>
              <a:gd name="connsiteY13178" fmla="*/ 3667278 h 4271829"/>
              <a:gd name="connsiteX13179" fmla="*/ 1578283 w 2439037"/>
              <a:gd name="connsiteY13179" fmla="*/ 3663420 h 4271829"/>
              <a:gd name="connsiteX13180" fmla="*/ 1496816 w 2439037"/>
              <a:gd name="connsiteY13180" fmla="*/ 3712112 h 4271829"/>
              <a:gd name="connsiteX13181" fmla="*/ 1493939 w 2439037"/>
              <a:gd name="connsiteY13181" fmla="*/ 3717817 h 4271829"/>
              <a:gd name="connsiteX13182" fmla="*/ 1501778 w 2439037"/>
              <a:gd name="connsiteY13182" fmla="*/ 3808248 h 4271829"/>
              <a:gd name="connsiteX13183" fmla="*/ 1504369 w 2439037"/>
              <a:gd name="connsiteY13183" fmla="*/ 3811848 h 4271829"/>
              <a:gd name="connsiteX13184" fmla="*/ 1504369 w 2439037"/>
              <a:gd name="connsiteY13184" fmla="*/ 3812305 h 4271829"/>
              <a:gd name="connsiteX13185" fmla="*/ 1551489 w 2439037"/>
              <a:gd name="connsiteY13185" fmla="*/ 3844833 h 4271829"/>
              <a:gd name="connsiteX13186" fmla="*/ 1552413 w 2439037"/>
              <a:gd name="connsiteY13186" fmla="*/ 3844833 h 4271829"/>
              <a:gd name="connsiteX13187" fmla="*/ 1555489 w 2439037"/>
              <a:gd name="connsiteY13187" fmla="*/ 3841471 h 4271829"/>
              <a:gd name="connsiteX13188" fmla="*/ 1553327 w 2439037"/>
              <a:gd name="connsiteY13188" fmla="*/ 3838575 h 4271829"/>
              <a:gd name="connsiteX13189" fmla="*/ 1509370 w 2439037"/>
              <a:gd name="connsiteY13189" fmla="*/ 3808143 h 4271829"/>
              <a:gd name="connsiteX13190" fmla="*/ 1527019 w 2439037"/>
              <a:gd name="connsiteY13190" fmla="*/ 3786626 h 4271829"/>
              <a:gd name="connsiteX13191" fmla="*/ 1536249 w 2439037"/>
              <a:gd name="connsiteY13191" fmla="*/ 3784530 h 4271829"/>
              <a:gd name="connsiteX13192" fmla="*/ 1537545 w 2439037"/>
              <a:gd name="connsiteY13192" fmla="*/ 3783988 h 4271829"/>
              <a:gd name="connsiteX13193" fmla="*/ 1549451 w 2439037"/>
              <a:gd name="connsiteY13193" fmla="*/ 3766119 h 4271829"/>
              <a:gd name="connsiteX13194" fmla="*/ 1553242 w 2439037"/>
              <a:gd name="connsiteY13194" fmla="*/ 3748497 h 4271829"/>
              <a:gd name="connsiteX13195" fmla="*/ 1546955 w 2439037"/>
              <a:gd name="connsiteY13195" fmla="*/ 3741744 h 4271829"/>
              <a:gd name="connsiteX13196" fmla="*/ 1501692 w 2439037"/>
              <a:gd name="connsiteY13196" fmla="*/ 3715217 h 4271829"/>
              <a:gd name="connsiteX13197" fmla="*/ 1598400 w 2439037"/>
              <a:gd name="connsiteY13197" fmla="*/ 3672678 h 4271829"/>
              <a:gd name="connsiteX13198" fmla="*/ 1578464 w 2439037"/>
              <a:gd name="connsiteY13198" fmla="*/ 3716931 h 4271829"/>
              <a:gd name="connsiteX13199" fmla="*/ 1614478 w 2439037"/>
              <a:gd name="connsiteY13199" fmla="*/ 3732581 h 4271829"/>
              <a:gd name="connsiteX13200" fmla="*/ 1615221 w 2439037"/>
              <a:gd name="connsiteY13200" fmla="*/ 3732581 h 4271829"/>
              <a:gd name="connsiteX13201" fmla="*/ 1617545 w 2439037"/>
              <a:gd name="connsiteY13201" fmla="*/ 3732581 h 4271829"/>
              <a:gd name="connsiteX13202" fmla="*/ 1620678 w 2439037"/>
              <a:gd name="connsiteY13202" fmla="*/ 3738134 h 4271829"/>
              <a:gd name="connsiteX13203" fmla="*/ 1623450 w 2439037"/>
              <a:gd name="connsiteY13203" fmla="*/ 3751145 h 4271829"/>
              <a:gd name="connsiteX13204" fmla="*/ 1626679 w 2439037"/>
              <a:gd name="connsiteY13204" fmla="*/ 3754050 h 4271829"/>
              <a:gd name="connsiteX13205" fmla="*/ 1629547 w 2439037"/>
              <a:gd name="connsiteY13205" fmla="*/ 3750450 h 4271829"/>
              <a:gd name="connsiteX13206" fmla="*/ 1626575 w 2439037"/>
              <a:gd name="connsiteY13206" fmla="*/ 3736686 h 4271829"/>
              <a:gd name="connsiteX13207" fmla="*/ 1620117 w 2439037"/>
              <a:gd name="connsiteY13207" fmla="*/ 3726780 h 4271829"/>
              <a:gd name="connsiteX13208" fmla="*/ 1613192 w 2439037"/>
              <a:gd name="connsiteY13208" fmla="*/ 3726037 h 4271829"/>
              <a:gd name="connsiteX13209" fmla="*/ 1584360 w 2439037"/>
              <a:gd name="connsiteY13209" fmla="*/ 3715417 h 4271829"/>
              <a:gd name="connsiteX13210" fmla="*/ 1584360 w 2439037"/>
              <a:gd name="connsiteY13210" fmla="*/ 3714664 h 4271829"/>
              <a:gd name="connsiteX13211" fmla="*/ 1605801 w 2439037"/>
              <a:gd name="connsiteY13211" fmla="*/ 3674688 h 4271829"/>
              <a:gd name="connsiteX13212" fmla="*/ 1664075 w 2439037"/>
              <a:gd name="connsiteY13212" fmla="*/ 3756251 h 4271829"/>
              <a:gd name="connsiteX13213" fmla="*/ 1662332 w 2439037"/>
              <a:gd name="connsiteY13213" fmla="*/ 3773520 h 4271829"/>
              <a:gd name="connsiteX13214" fmla="*/ 1664903 w 2439037"/>
              <a:gd name="connsiteY13214" fmla="*/ 3777320 h 4271829"/>
              <a:gd name="connsiteX13215" fmla="*/ 1668694 w 2439037"/>
              <a:gd name="connsiteY13215" fmla="*/ 3774967 h 4271829"/>
              <a:gd name="connsiteX13216" fmla="*/ 1668713 w 2439037"/>
              <a:gd name="connsiteY13216" fmla="*/ 3774824 h 4271829"/>
              <a:gd name="connsiteX13217" fmla="*/ 1670571 w 2439037"/>
              <a:gd name="connsiteY13217" fmla="*/ 3756356 h 4271829"/>
              <a:gd name="connsiteX13218" fmla="*/ 1858699 w 2439037"/>
              <a:gd name="connsiteY13218" fmla="*/ 3833765 h 4271829"/>
              <a:gd name="connsiteX13219" fmla="*/ 1858699 w 2439037"/>
              <a:gd name="connsiteY13219" fmla="*/ 3863197 h 4271829"/>
              <a:gd name="connsiteX13220" fmla="*/ 1861947 w 2439037"/>
              <a:gd name="connsiteY13220" fmla="*/ 3866445 h 4271829"/>
              <a:gd name="connsiteX13221" fmla="*/ 1891417 w 2439037"/>
              <a:gd name="connsiteY13221" fmla="*/ 3866445 h 4271829"/>
              <a:gd name="connsiteX13222" fmla="*/ 1894656 w 2439037"/>
              <a:gd name="connsiteY13222" fmla="*/ 3863197 h 4271829"/>
              <a:gd name="connsiteX13223" fmla="*/ 1891417 w 2439037"/>
              <a:gd name="connsiteY13223" fmla="*/ 3859997 h 4271829"/>
              <a:gd name="connsiteX13224" fmla="*/ 1866929 w 2439037"/>
              <a:gd name="connsiteY13224" fmla="*/ 3859997 h 4271829"/>
              <a:gd name="connsiteX13225" fmla="*/ 1898704 w 2439037"/>
              <a:gd name="connsiteY13225" fmla="*/ 3801590 h 4271829"/>
              <a:gd name="connsiteX13226" fmla="*/ 1868795 w 2439037"/>
              <a:gd name="connsiteY13226" fmla="*/ 3770357 h 4271829"/>
              <a:gd name="connsiteX13227" fmla="*/ 1864633 w 2439037"/>
              <a:gd name="connsiteY13227" fmla="*/ 3772424 h 4271829"/>
              <a:gd name="connsiteX13228" fmla="*/ 1866652 w 2439037"/>
              <a:gd name="connsiteY13228" fmla="*/ 3776567 h 4271829"/>
              <a:gd name="connsiteX13229" fmla="*/ 1892027 w 2439037"/>
              <a:gd name="connsiteY13229" fmla="*/ 3827860 h 4271829"/>
              <a:gd name="connsiteX13230" fmla="*/ 1865186 w 2439037"/>
              <a:gd name="connsiteY13230" fmla="*/ 3853682 h 4271829"/>
              <a:gd name="connsiteX13231" fmla="*/ 1865186 w 2439037"/>
              <a:gd name="connsiteY13231" fmla="*/ 3833765 h 4271829"/>
              <a:gd name="connsiteX13232" fmla="*/ 1861928 w 2439037"/>
              <a:gd name="connsiteY13232" fmla="*/ 3830517 h 4271829"/>
              <a:gd name="connsiteX13233" fmla="*/ 1858699 w 2439037"/>
              <a:gd name="connsiteY13233" fmla="*/ 3833765 h 4271829"/>
              <a:gd name="connsiteX13234" fmla="*/ 1799873 w 2439037"/>
              <a:gd name="connsiteY13234" fmla="*/ 3814001 h 4271829"/>
              <a:gd name="connsiteX13235" fmla="*/ 1831553 w 2439037"/>
              <a:gd name="connsiteY13235" fmla="*/ 3861645 h 4271829"/>
              <a:gd name="connsiteX13236" fmla="*/ 1832657 w 2439037"/>
              <a:gd name="connsiteY13236" fmla="*/ 3861645 h 4271829"/>
              <a:gd name="connsiteX13237" fmla="*/ 1835839 w 2439037"/>
              <a:gd name="connsiteY13237" fmla="*/ 3858340 h 4271829"/>
              <a:gd name="connsiteX13238" fmla="*/ 1833677 w 2439037"/>
              <a:gd name="connsiteY13238" fmla="*/ 3855396 h 4271829"/>
              <a:gd name="connsiteX13239" fmla="*/ 1808407 w 2439037"/>
              <a:gd name="connsiteY13239" fmla="*/ 3803885 h 4271829"/>
              <a:gd name="connsiteX13240" fmla="*/ 1835153 w 2439037"/>
              <a:gd name="connsiteY13240" fmla="*/ 3778120 h 4271829"/>
              <a:gd name="connsiteX13241" fmla="*/ 1835153 w 2439037"/>
              <a:gd name="connsiteY13241" fmla="*/ 3798189 h 4271829"/>
              <a:gd name="connsiteX13242" fmla="*/ 1838411 w 2439037"/>
              <a:gd name="connsiteY13242" fmla="*/ 3801399 h 4271829"/>
              <a:gd name="connsiteX13243" fmla="*/ 1841611 w 2439037"/>
              <a:gd name="connsiteY13243" fmla="*/ 3798189 h 4271829"/>
              <a:gd name="connsiteX13244" fmla="*/ 1841611 w 2439037"/>
              <a:gd name="connsiteY13244" fmla="*/ 3768709 h 4271829"/>
              <a:gd name="connsiteX13245" fmla="*/ 1838382 w 2439037"/>
              <a:gd name="connsiteY13245" fmla="*/ 3765509 h 4271829"/>
              <a:gd name="connsiteX13246" fmla="*/ 1808931 w 2439037"/>
              <a:gd name="connsiteY13246" fmla="*/ 3765509 h 4271829"/>
              <a:gd name="connsiteX13247" fmla="*/ 1805683 w 2439037"/>
              <a:gd name="connsiteY13247" fmla="*/ 3768709 h 4271829"/>
              <a:gd name="connsiteX13248" fmla="*/ 1808931 w 2439037"/>
              <a:gd name="connsiteY13248" fmla="*/ 3771967 h 4271829"/>
              <a:gd name="connsiteX13249" fmla="*/ 1833772 w 2439037"/>
              <a:gd name="connsiteY13249" fmla="*/ 3771967 h 4271829"/>
              <a:gd name="connsiteX13250" fmla="*/ 1800244 w 2439037"/>
              <a:gd name="connsiteY13250" fmla="*/ 3813801 h 4271829"/>
              <a:gd name="connsiteX13251" fmla="*/ 1735560 w 2439037"/>
              <a:gd name="connsiteY13251" fmla="*/ 3721418 h 4271829"/>
              <a:gd name="connsiteX13252" fmla="*/ 1780661 w 2439037"/>
              <a:gd name="connsiteY13252" fmla="*/ 3747850 h 4271829"/>
              <a:gd name="connsiteX13253" fmla="*/ 1781118 w 2439037"/>
              <a:gd name="connsiteY13253" fmla="*/ 3747850 h 4271829"/>
              <a:gd name="connsiteX13254" fmla="*/ 1783985 w 2439037"/>
              <a:gd name="connsiteY13254" fmla="*/ 3750898 h 4271829"/>
              <a:gd name="connsiteX13255" fmla="*/ 1780661 w 2439037"/>
              <a:gd name="connsiteY13255" fmla="*/ 3762909 h 4271829"/>
              <a:gd name="connsiteX13256" fmla="*/ 1770593 w 2439037"/>
              <a:gd name="connsiteY13256" fmla="*/ 3778520 h 4271829"/>
              <a:gd name="connsiteX13257" fmla="*/ 1761344 w 2439037"/>
              <a:gd name="connsiteY13257" fmla="*/ 3780616 h 4271829"/>
              <a:gd name="connsiteX13258" fmla="*/ 1759515 w 2439037"/>
              <a:gd name="connsiteY13258" fmla="*/ 3781721 h 4271829"/>
              <a:gd name="connsiteX13259" fmla="*/ 1741408 w 2439037"/>
              <a:gd name="connsiteY13259" fmla="*/ 3803447 h 4271829"/>
              <a:gd name="connsiteX13260" fmla="*/ 1727635 w 2439037"/>
              <a:gd name="connsiteY13260" fmla="*/ 3756803 h 4271829"/>
              <a:gd name="connsiteX13261" fmla="*/ 1735026 w 2439037"/>
              <a:gd name="connsiteY13261" fmla="*/ 3721875 h 4271829"/>
              <a:gd name="connsiteX13262" fmla="*/ 1906362 w 2439037"/>
              <a:gd name="connsiteY13262" fmla="*/ 3756803 h 4271829"/>
              <a:gd name="connsiteX13263" fmla="*/ 1845316 w 2439037"/>
              <a:gd name="connsiteY13263" fmla="*/ 3669688 h 4271829"/>
              <a:gd name="connsiteX13264" fmla="*/ 1840401 w 2439037"/>
              <a:gd name="connsiteY13264" fmla="*/ 3668040 h 4271829"/>
              <a:gd name="connsiteX13265" fmla="*/ 1813807 w 2439037"/>
              <a:gd name="connsiteY13265" fmla="*/ 3664172 h 4271829"/>
              <a:gd name="connsiteX13266" fmla="*/ 1732273 w 2439037"/>
              <a:gd name="connsiteY13266" fmla="*/ 3712817 h 4271829"/>
              <a:gd name="connsiteX13267" fmla="*/ 1729388 w 2439037"/>
              <a:gd name="connsiteY13267" fmla="*/ 3718570 h 4271829"/>
              <a:gd name="connsiteX13268" fmla="*/ 1737246 w 2439037"/>
              <a:gd name="connsiteY13268" fmla="*/ 3809010 h 4271829"/>
              <a:gd name="connsiteX13269" fmla="*/ 1739922 w 2439037"/>
              <a:gd name="connsiteY13269" fmla="*/ 3812601 h 4271829"/>
              <a:gd name="connsiteX13270" fmla="*/ 1739922 w 2439037"/>
              <a:gd name="connsiteY13270" fmla="*/ 3813058 h 4271829"/>
              <a:gd name="connsiteX13271" fmla="*/ 1787042 w 2439037"/>
              <a:gd name="connsiteY13271" fmla="*/ 3845576 h 4271829"/>
              <a:gd name="connsiteX13272" fmla="*/ 1787967 w 2439037"/>
              <a:gd name="connsiteY13272" fmla="*/ 3845576 h 4271829"/>
              <a:gd name="connsiteX13273" fmla="*/ 1791052 w 2439037"/>
              <a:gd name="connsiteY13273" fmla="*/ 3842176 h 4271829"/>
              <a:gd name="connsiteX13274" fmla="*/ 1788890 w 2439037"/>
              <a:gd name="connsiteY13274" fmla="*/ 3839271 h 4271829"/>
              <a:gd name="connsiteX13275" fmla="*/ 1745009 w 2439037"/>
              <a:gd name="connsiteY13275" fmla="*/ 3808895 h 4271829"/>
              <a:gd name="connsiteX13276" fmla="*/ 1762534 w 2439037"/>
              <a:gd name="connsiteY13276" fmla="*/ 3787378 h 4271829"/>
              <a:gd name="connsiteX13277" fmla="*/ 1772250 w 2439037"/>
              <a:gd name="connsiteY13277" fmla="*/ 3785273 h 4271829"/>
              <a:gd name="connsiteX13278" fmla="*/ 1773450 w 2439037"/>
              <a:gd name="connsiteY13278" fmla="*/ 3784740 h 4271829"/>
              <a:gd name="connsiteX13279" fmla="*/ 1785356 w 2439037"/>
              <a:gd name="connsiteY13279" fmla="*/ 3766871 h 4271829"/>
              <a:gd name="connsiteX13280" fmla="*/ 1789243 w 2439037"/>
              <a:gd name="connsiteY13280" fmla="*/ 3749240 h 4271829"/>
              <a:gd name="connsiteX13281" fmla="*/ 1782880 w 2439037"/>
              <a:gd name="connsiteY13281" fmla="*/ 3742487 h 4271829"/>
              <a:gd name="connsiteX13282" fmla="*/ 1737617 w 2439037"/>
              <a:gd name="connsiteY13282" fmla="*/ 3715960 h 4271829"/>
              <a:gd name="connsiteX13283" fmla="*/ 1833772 w 2439037"/>
              <a:gd name="connsiteY13283" fmla="*/ 3672678 h 4271829"/>
              <a:gd name="connsiteX13284" fmla="*/ 1813807 w 2439037"/>
              <a:gd name="connsiteY13284" fmla="*/ 3716922 h 4271829"/>
              <a:gd name="connsiteX13285" fmla="*/ 1849841 w 2439037"/>
              <a:gd name="connsiteY13285" fmla="*/ 3732581 h 4271829"/>
              <a:gd name="connsiteX13286" fmla="*/ 1850593 w 2439037"/>
              <a:gd name="connsiteY13286" fmla="*/ 3732581 h 4271829"/>
              <a:gd name="connsiteX13287" fmla="*/ 1852908 w 2439037"/>
              <a:gd name="connsiteY13287" fmla="*/ 3732581 h 4271829"/>
              <a:gd name="connsiteX13288" fmla="*/ 1856032 w 2439037"/>
              <a:gd name="connsiteY13288" fmla="*/ 3738134 h 4271829"/>
              <a:gd name="connsiteX13289" fmla="*/ 1858909 w 2439037"/>
              <a:gd name="connsiteY13289" fmla="*/ 3751145 h 4271829"/>
              <a:gd name="connsiteX13290" fmla="*/ 1862033 w 2439037"/>
              <a:gd name="connsiteY13290" fmla="*/ 3754050 h 4271829"/>
              <a:gd name="connsiteX13291" fmla="*/ 1864909 w 2439037"/>
              <a:gd name="connsiteY13291" fmla="*/ 3750450 h 4271829"/>
              <a:gd name="connsiteX13292" fmla="*/ 1861947 w 2439037"/>
              <a:gd name="connsiteY13292" fmla="*/ 3736686 h 4271829"/>
              <a:gd name="connsiteX13293" fmla="*/ 1855470 w 2439037"/>
              <a:gd name="connsiteY13293" fmla="*/ 3726790 h 4271829"/>
              <a:gd name="connsiteX13294" fmla="*/ 1848545 w 2439037"/>
              <a:gd name="connsiteY13294" fmla="*/ 3726037 h 4271829"/>
              <a:gd name="connsiteX13295" fmla="*/ 1819818 w 2439037"/>
              <a:gd name="connsiteY13295" fmla="*/ 3715417 h 4271829"/>
              <a:gd name="connsiteX13296" fmla="*/ 1819818 w 2439037"/>
              <a:gd name="connsiteY13296" fmla="*/ 3714664 h 4271829"/>
              <a:gd name="connsiteX13297" fmla="*/ 1841259 w 2439037"/>
              <a:gd name="connsiteY13297" fmla="*/ 3674688 h 4271829"/>
              <a:gd name="connsiteX13298" fmla="*/ 1899532 w 2439037"/>
              <a:gd name="connsiteY13298" fmla="*/ 3756251 h 4271829"/>
              <a:gd name="connsiteX13299" fmla="*/ 1898437 w 2439037"/>
              <a:gd name="connsiteY13299" fmla="*/ 3774262 h 4271829"/>
              <a:gd name="connsiteX13300" fmla="*/ 1901409 w 2439037"/>
              <a:gd name="connsiteY13300" fmla="*/ 3777720 h 4271829"/>
              <a:gd name="connsiteX13301" fmla="*/ 1904714 w 2439037"/>
              <a:gd name="connsiteY13301" fmla="*/ 3775567 h 4271829"/>
              <a:gd name="connsiteX13302" fmla="*/ 1906571 w 2439037"/>
              <a:gd name="connsiteY13302" fmla="*/ 3757108 h 4271829"/>
              <a:gd name="connsiteX13303" fmla="*/ 2094347 w 2439037"/>
              <a:gd name="connsiteY13303" fmla="*/ 3833765 h 4271829"/>
              <a:gd name="connsiteX13304" fmla="*/ 2094347 w 2439037"/>
              <a:gd name="connsiteY13304" fmla="*/ 3863197 h 4271829"/>
              <a:gd name="connsiteX13305" fmla="*/ 2097576 w 2439037"/>
              <a:gd name="connsiteY13305" fmla="*/ 3866445 h 4271829"/>
              <a:gd name="connsiteX13306" fmla="*/ 2127056 w 2439037"/>
              <a:gd name="connsiteY13306" fmla="*/ 3866445 h 4271829"/>
              <a:gd name="connsiteX13307" fmla="*/ 2130285 w 2439037"/>
              <a:gd name="connsiteY13307" fmla="*/ 3863197 h 4271829"/>
              <a:gd name="connsiteX13308" fmla="*/ 2127228 w 2439037"/>
              <a:gd name="connsiteY13308" fmla="*/ 3859997 h 4271829"/>
              <a:gd name="connsiteX13309" fmla="*/ 2127056 w 2439037"/>
              <a:gd name="connsiteY13309" fmla="*/ 3859997 h 4271829"/>
              <a:gd name="connsiteX13310" fmla="*/ 2102568 w 2439037"/>
              <a:gd name="connsiteY13310" fmla="*/ 3859997 h 4271829"/>
              <a:gd name="connsiteX13311" fmla="*/ 2134362 w 2439037"/>
              <a:gd name="connsiteY13311" fmla="*/ 3801590 h 4271829"/>
              <a:gd name="connsiteX13312" fmla="*/ 2104406 w 2439037"/>
              <a:gd name="connsiteY13312" fmla="*/ 3770357 h 4271829"/>
              <a:gd name="connsiteX13313" fmla="*/ 2100253 w 2439037"/>
              <a:gd name="connsiteY13313" fmla="*/ 3772414 h 4271829"/>
              <a:gd name="connsiteX13314" fmla="*/ 2102282 w 2439037"/>
              <a:gd name="connsiteY13314" fmla="*/ 3776567 h 4271829"/>
              <a:gd name="connsiteX13315" fmla="*/ 2127685 w 2439037"/>
              <a:gd name="connsiteY13315" fmla="*/ 3827860 h 4271829"/>
              <a:gd name="connsiteX13316" fmla="*/ 2100806 w 2439037"/>
              <a:gd name="connsiteY13316" fmla="*/ 3853682 h 4271829"/>
              <a:gd name="connsiteX13317" fmla="*/ 2100806 w 2439037"/>
              <a:gd name="connsiteY13317" fmla="*/ 3833765 h 4271829"/>
              <a:gd name="connsiteX13318" fmla="*/ 2097767 w 2439037"/>
              <a:gd name="connsiteY13318" fmla="*/ 3830517 h 4271829"/>
              <a:gd name="connsiteX13319" fmla="*/ 2097576 w 2439037"/>
              <a:gd name="connsiteY13319" fmla="*/ 3830517 h 4271829"/>
              <a:gd name="connsiteX13320" fmla="*/ 2094347 w 2439037"/>
              <a:gd name="connsiteY13320" fmla="*/ 3833765 h 4271829"/>
              <a:gd name="connsiteX13321" fmla="*/ 2035511 w 2439037"/>
              <a:gd name="connsiteY13321" fmla="*/ 3814001 h 4271829"/>
              <a:gd name="connsiteX13322" fmla="*/ 2067182 w 2439037"/>
              <a:gd name="connsiteY13322" fmla="*/ 3861645 h 4271829"/>
              <a:gd name="connsiteX13323" fmla="*/ 2068306 w 2439037"/>
              <a:gd name="connsiteY13323" fmla="*/ 3861645 h 4271829"/>
              <a:gd name="connsiteX13324" fmla="*/ 2071459 w 2439037"/>
              <a:gd name="connsiteY13324" fmla="*/ 3858340 h 4271829"/>
              <a:gd name="connsiteX13325" fmla="*/ 2069306 w 2439037"/>
              <a:gd name="connsiteY13325" fmla="*/ 3855387 h 4271829"/>
              <a:gd name="connsiteX13326" fmla="*/ 2044036 w 2439037"/>
              <a:gd name="connsiteY13326" fmla="*/ 3803895 h 4271829"/>
              <a:gd name="connsiteX13327" fmla="*/ 2070792 w 2439037"/>
              <a:gd name="connsiteY13327" fmla="*/ 3778120 h 4271829"/>
              <a:gd name="connsiteX13328" fmla="*/ 2070792 w 2439037"/>
              <a:gd name="connsiteY13328" fmla="*/ 3798189 h 4271829"/>
              <a:gd name="connsiteX13329" fmla="*/ 2074030 w 2439037"/>
              <a:gd name="connsiteY13329" fmla="*/ 3801390 h 4271829"/>
              <a:gd name="connsiteX13330" fmla="*/ 2077259 w 2439037"/>
              <a:gd name="connsiteY13330" fmla="*/ 3798189 h 4271829"/>
              <a:gd name="connsiteX13331" fmla="*/ 2077259 w 2439037"/>
              <a:gd name="connsiteY13331" fmla="*/ 3768709 h 4271829"/>
              <a:gd name="connsiteX13332" fmla="*/ 2074030 w 2439037"/>
              <a:gd name="connsiteY13332" fmla="*/ 3765509 h 4271829"/>
              <a:gd name="connsiteX13333" fmla="*/ 2044560 w 2439037"/>
              <a:gd name="connsiteY13333" fmla="*/ 3765509 h 4271829"/>
              <a:gd name="connsiteX13334" fmla="*/ 2041331 w 2439037"/>
              <a:gd name="connsiteY13334" fmla="*/ 3768709 h 4271829"/>
              <a:gd name="connsiteX13335" fmla="*/ 2044560 w 2439037"/>
              <a:gd name="connsiteY13335" fmla="*/ 3771967 h 4271829"/>
              <a:gd name="connsiteX13336" fmla="*/ 2069030 w 2439037"/>
              <a:gd name="connsiteY13336" fmla="*/ 3771967 h 4271829"/>
              <a:gd name="connsiteX13337" fmla="*/ 2035511 w 2439037"/>
              <a:gd name="connsiteY13337" fmla="*/ 3813801 h 4271829"/>
              <a:gd name="connsiteX13338" fmla="*/ 1970846 w 2439037"/>
              <a:gd name="connsiteY13338" fmla="*/ 3721427 h 4271829"/>
              <a:gd name="connsiteX13339" fmla="*/ 2015937 w 2439037"/>
              <a:gd name="connsiteY13339" fmla="*/ 3747859 h 4271829"/>
              <a:gd name="connsiteX13340" fmla="*/ 2016490 w 2439037"/>
              <a:gd name="connsiteY13340" fmla="*/ 3747859 h 4271829"/>
              <a:gd name="connsiteX13341" fmla="*/ 2019252 w 2439037"/>
              <a:gd name="connsiteY13341" fmla="*/ 3750898 h 4271829"/>
              <a:gd name="connsiteX13342" fmla="*/ 2015937 w 2439037"/>
              <a:gd name="connsiteY13342" fmla="*/ 3762909 h 4271829"/>
              <a:gd name="connsiteX13343" fmla="*/ 2005851 w 2439037"/>
              <a:gd name="connsiteY13343" fmla="*/ 3778520 h 4271829"/>
              <a:gd name="connsiteX13344" fmla="*/ 1996173 w 2439037"/>
              <a:gd name="connsiteY13344" fmla="*/ 3780616 h 4271829"/>
              <a:gd name="connsiteX13345" fmla="*/ 1994392 w 2439037"/>
              <a:gd name="connsiteY13345" fmla="*/ 3781721 h 4271829"/>
              <a:gd name="connsiteX13346" fmla="*/ 1977228 w 2439037"/>
              <a:gd name="connsiteY13346" fmla="*/ 3802695 h 4271829"/>
              <a:gd name="connsiteX13347" fmla="*/ 1963465 w 2439037"/>
              <a:gd name="connsiteY13347" fmla="*/ 3756051 h 4271829"/>
              <a:gd name="connsiteX13348" fmla="*/ 1970846 w 2439037"/>
              <a:gd name="connsiteY13348" fmla="*/ 3721170 h 4271829"/>
              <a:gd name="connsiteX13349" fmla="*/ 2142296 w 2439037"/>
              <a:gd name="connsiteY13349" fmla="*/ 3756051 h 4271829"/>
              <a:gd name="connsiteX13350" fmla="*/ 2081155 w 2439037"/>
              <a:gd name="connsiteY13350" fmla="*/ 3668973 h 4271829"/>
              <a:gd name="connsiteX13351" fmla="*/ 2076240 w 2439037"/>
              <a:gd name="connsiteY13351" fmla="*/ 3667278 h 4271829"/>
              <a:gd name="connsiteX13352" fmla="*/ 1968065 w 2439037"/>
              <a:gd name="connsiteY13352" fmla="*/ 3712112 h 4271829"/>
              <a:gd name="connsiteX13353" fmla="*/ 1965227 w 2439037"/>
              <a:gd name="connsiteY13353" fmla="*/ 3717817 h 4271829"/>
              <a:gd name="connsiteX13354" fmla="*/ 1973075 w 2439037"/>
              <a:gd name="connsiteY13354" fmla="*/ 3808248 h 4271829"/>
              <a:gd name="connsiteX13355" fmla="*/ 1975752 w 2439037"/>
              <a:gd name="connsiteY13355" fmla="*/ 3811848 h 4271829"/>
              <a:gd name="connsiteX13356" fmla="*/ 1975752 w 2439037"/>
              <a:gd name="connsiteY13356" fmla="*/ 3812305 h 4271829"/>
              <a:gd name="connsiteX13357" fmla="*/ 2022777 w 2439037"/>
              <a:gd name="connsiteY13357" fmla="*/ 3844833 h 4271829"/>
              <a:gd name="connsiteX13358" fmla="*/ 2023691 w 2439037"/>
              <a:gd name="connsiteY13358" fmla="*/ 3844833 h 4271829"/>
              <a:gd name="connsiteX13359" fmla="*/ 2026815 w 2439037"/>
              <a:gd name="connsiteY13359" fmla="*/ 3842528 h 4271829"/>
              <a:gd name="connsiteX13360" fmla="*/ 2024615 w 2439037"/>
              <a:gd name="connsiteY13360" fmla="*/ 3838575 h 4271829"/>
              <a:gd name="connsiteX13361" fmla="*/ 1980733 w 2439037"/>
              <a:gd name="connsiteY13361" fmla="*/ 3808143 h 4271829"/>
              <a:gd name="connsiteX13362" fmla="*/ 1998269 w 2439037"/>
              <a:gd name="connsiteY13362" fmla="*/ 3786626 h 4271829"/>
              <a:gd name="connsiteX13363" fmla="*/ 2007527 w 2439037"/>
              <a:gd name="connsiteY13363" fmla="*/ 3784530 h 4271829"/>
              <a:gd name="connsiteX13364" fmla="*/ 2008727 w 2439037"/>
              <a:gd name="connsiteY13364" fmla="*/ 3783988 h 4271829"/>
              <a:gd name="connsiteX13365" fmla="*/ 2020633 w 2439037"/>
              <a:gd name="connsiteY13365" fmla="*/ 3766119 h 4271829"/>
              <a:gd name="connsiteX13366" fmla="*/ 2024520 w 2439037"/>
              <a:gd name="connsiteY13366" fmla="*/ 3748497 h 4271829"/>
              <a:gd name="connsiteX13367" fmla="*/ 2018138 w 2439037"/>
              <a:gd name="connsiteY13367" fmla="*/ 3741744 h 4271829"/>
              <a:gd name="connsiteX13368" fmla="*/ 1972875 w 2439037"/>
              <a:gd name="connsiteY13368" fmla="*/ 3715217 h 4271829"/>
              <a:gd name="connsiteX13369" fmla="*/ 2069782 w 2439037"/>
              <a:gd name="connsiteY13369" fmla="*/ 3672678 h 4271829"/>
              <a:gd name="connsiteX13370" fmla="*/ 2049751 w 2439037"/>
              <a:gd name="connsiteY13370" fmla="*/ 3716931 h 4271829"/>
              <a:gd name="connsiteX13371" fmla="*/ 2085747 w 2439037"/>
              <a:gd name="connsiteY13371" fmla="*/ 3732581 h 4271829"/>
              <a:gd name="connsiteX13372" fmla="*/ 2086594 w 2439037"/>
              <a:gd name="connsiteY13372" fmla="*/ 3732581 h 4271829"/>
              <a:gd name="connsiteX13373" fmla="*/ 2088794 w 2439037"/>
              <a:gd name="connsiteY13373" fmla="*/ 3732581 h 4271829"/>
              <a:gd name="connsiteX13374" fmla="*/ 2091947 w 2439037"/>
              <a:gd name="connsiteY13374" fmla="*/ 3738134 h 4271829"/>
              <a:gd name="connsiteX13375" fmla="*/ 2094805 w 2439037"/>
              <a:gd name="connsiteY13375" fmla="*/ 3751145 h 4271829"/>
              <a:gd name="connsiteX13376" fmla="*/ 2098034 w 2439037"/>
              <a:gd name="connsiteY13376" fmla="*/ 3754050 h 4271829"/>
              <a:gd name="connsiteX13377" fmla="*/ 2100910 w 2439037"/>
              <a:gd name="connsiteY13377" fmla="*/ 3750497 h 4271829"/>
              <a:gd name="connsiteX13378" fmla="*/ 2100910 w 2439037"/>
              <a:gd name="connsiteY13378" fmla="*/ 3750450 h 4271829"/>
              <a:gd name="connsiteX13379" fmla="*/ 2097958 w 2439037"/>
              <a:gd name="connsiteY13379" fmla="*/ 3736686 h 4271829"/>
              <a:gd name="connsiteX13380" fmla="*/ 2091490 w 2439037"/>
              <a:gd name="connsiteY13380" fmla="*/ 3726780 h 4271829"/>
              <a:gd name="connsiteX13381" fmla="*/ 2084661 w 2439037"/>
              <a:gd name="connsiteY13381" fmla="*/ 3726037 h 4271829"/>
              <a:gd name="connsiteX13382" fmla="*/ 2055819 w 2439037"/>
              <a:gd name="connsiteY13382" fmla="*/ 3715417 h 4271829"/>
              <a:gd name="connsiteX13383" fmla="*/ 2055819 w 2439037"/>
              <a:gd name="connsiteY13383" fmla="*/ 3714664 h 4271829"/>
              <a:gd name="connsiteX13384" fmla="*/ 2077174 w 2439037"/>
              <a:gd name="connsiteY13384" fmla="*/ 3674688 h 4271829"/>
              <a:gd name="connsiteX13385" fmla="*/ 2135543 w 2439037"/>
              <a:gd name="connsiteY13385" fmla="*/ 3756251 h 4271829"/>
              <a:gd name="connsiteX13386" fmla="*/ 2133790 w 2439037"/>
              <a:gd name="connsiteY13386" fmla="*/ 3773520 h 4271829"/>
              <a:gd name="connsiteX13387" fmla="*/ 2136162 w 2439037"/>
              <a:gd name="connsiteY13387" fmla="*/ 3777272 h 4271829"/>
              <a:gd name="connsiteX13388" fmla="*/ 2136305 w 2439037"/>
              <a:gd name="connsiteY13388" fmla="*/ 3777320 h 4271829"/>
              <a:gd name="connsiteX13389" fmla="*/ 2140039 w 2439037"/>
              <a:gd name="connsiteY13389" fmla="*/ 3774967 h 4271829"/>
              <a:gd name="connsiteX13390" fmla="*/ 2140067 w 2439037"/>
              <a:gd name="connsiteY13390" fmla="*/ 3774824 h 4271829"/>
              <a:gd name="connsiteX13391" fmla="*/ 2142020 w 2439037"/>
              <a:gd name="connsiteY13391" fmla="*/ 3756356 h 4271829"/>
              <a:gd name="connsiteX13392" fmla="*/ 2329986 w 2439037"/>
              <a:gd name="connsiteY13392" fmla="*/ 3833765 h 4271829"/>
              <a:gd name="connsiteX13393" fmla="*/ 2329986 w 2439037"/>
              <a:gd name="connsiteY13393" fmla="*/ 3863197 h 4271829"/>
              <a:gd name="connsiteX13394" fmla="*/ 2333215 w 2439037"/>
              <a:gd name="connsiteY13394" fmla="*/ 3866445 h 4271829"/>
              <a:gd name="connsiteX13395" fmla="*/ 2362686 w 2439037"/>
              <a:gd name="connsiteY13395" fmla="*/ 3866445 h 4271829"/>
              <a:gd name="connsiteX13396" fmla="*/ 2365914 w 2439037"/>
              <a:gd name="connsiteY13396" fmla="*/ 3863197 h 4271829"/>
              <a:gd name="connsiteX13397" fmla="*/ 2362867 w 2439037"/>
              <a:gd name="connsiteY13397" fmla="*/ 3859997 h 4271829"/>
              <a:gd name="connsiteX13398" fmla="*/ 2362686 w 2439037"/>
              <a:gd name="connsiteY13398" fmla="*/ 3859997 h 4271829"/>
              <a:gd name="connsiteX13399" fmla="*/ 2338292 w 2439037"/>
              <a:gd name="connsiteY13399" fmla="*/ 3859997 h 4271829"/>
              <a:gd name="connsiteX13400" fmla="*/ 2369705 w 2439037"/>
              <a:gd name="connsiteY13400" fmla="*/ 3801237 h 4271829"/>
              <a:gd name="connsiteX13401" fmla="*/ 2340045 w 2439037"/>
              <a:gd name="connsiteY13401" fmla="*/ 3770357 h 4271829"/>
              <a:gd name="connsiteX13402" fmla="*/ 2335892 w 2439037"/>
              <a:gd name="connsiteY13402" fmla="*/ 3772424 h 4271829"/>
              <a:gd name="connsiteX13403" fmla="*/ 2337940 w 2439037"/>
              <a:gd name="connsiteY13403" fmla="*/ 3776567 h 4271829"/>
              <a:gd name="connsiteX13404" fmla="*/ 2363315 w 2439037"/>
              <a:gd name="connsiteY13404" fmla="*/ 3827860 h 4271829"/>
              <a:gd name="connsiteX13405" fmla="*/ 2336435 w 2439037"/>
              <a:gd name="connsiteY13405" fmla="*/ 3853682 h 4271829"/>
              <a:gd name="connsiteX13406" fmla="*/ 2336435 w 2439037"/>
              <a:gd name="connsiteY13406" fmla="*/ 3833765 h 4271829"/>
              <a:gd name="connsiteX13407" fmla="*/ 2333415 w 2439037"/>
              <a:gd name="connsiteY13407" fmla="*/ 3830517 h 4271829"/>
              <a:gd name="connsiteX13408" fmla="*/ 2333215 w 2439037"/>
              <a:gd name="connsiteY13408" fmla="*/ 3830517 h 4271829"/>
              <a:gd name="connsiteX13409" fmla="*/ 2329986 w 2439037"/>
              <a:gd name="connsiteY13409" fmla="*/ 3833765 h 4271829"/>
              <a:gd name="connsiteX13410" fmla="*/ 2271236 w 2439037"/>
              <a:gd name="connsiteY13410" fmla="*/ 3814001 h 4271829"/>
              <a:gd name="connsiteX13411" fmla="*/ 2302907 w 2439037"/>
              <a:gd name="connsiteY13411" fmla="*/ 3861645 h 4271829"/>
              <a:gd name="connsiteX13412" fmla="*/ 2303936 w 2439037"/>
              <a:gd name="connsiteY13412" fmla="*/ 3861645 h 4271829"/>
              <a:gd name="connsiteX13413" fmla="*/ 2306993 w 2439037"/>
              <a:gd name="connsiteY13413" fmla="*/ 3859435 h 4271829"/>
              <a:gd name="connsiteX13414" fmla="*/ 2305088 w 2439037"/>
              <a:gd name="connsiteY13414" fmla="*/ 3855396 h 4271829"/>
              <a:gd name="connsiteX13415" fmla="*/ 2304964 w 2439037"/>
              <a:gd name="connsiteY13415" fmla="*/ 3855396 h 4271829"/>
              <a:gd name="connsiteX13416" fmla="*/ 2279695 w 2439037"/>
              <a:gd name="connsiteY13416" fmla="*/ 3803885 h 4271829"/>
              <a:gd name="connsiteX13417" fmla="*/ 2306441 w 2439037"/>
              <a:gd name="connsiteY13417" fmla="*/ 3778120 h 4271829"/>
              <a:gd name="connsiteX13418" fmla="*/ 2306441 w 2439037"/>
              <a:gd name="connsiteY13418" fmla="*/ 3798189 h 4271829"/>
              <a:gd name="connsiteX13419" fmla="*/ 2309670 w 2439037"/>
              <a:gd name="connsiteY13419" fmla="*/ 3801447 h 4271829"/>
              <a:gd name="connsiteX13420" fmla="*/ 2312898 w 2439037"/>
              <a:gd name="connsiteY13420" fmla="*/ 3798189 h 4271829"/>
              <a:gd name="connsiteX13421" fmla="*/ 2312898 w 2439037"/>
              <a:gd name="connsiteY13421" fmla="*/ 3768709 h 4271829"/>
              <a:gd name="connsiteX13422" fmla="*/ 2309670 w 2439037"/>
              <a:gd name="connsiteY13422" fmla="*/ 3765509 h 4271829"/>
              <a:gd name="connsiteX13423" fmla="*/ 2280199 w 2439037"/>
              <a:gd name="connsiteY13423" fmla="*/ 3765509 h 4271829"/>
              <a:gd name="connsiteX13424" fmla="*/ 2276961 w 2439037"/>
              <a:gd name="connsiteY13424" fmla="*/ 3768709 h 4271829"/>
              <a:gd name="connsiteX13425" fmla="*/ 2280199 w 2439037"/>
              <a:gd name="connsiteY13425" fmla="*/ 3771967 h 4271829"/>
              <a:gd name="connsiteX13426" fmla="*/ 2304859 w 2439037"/>
              <a:gd name="connsiteY13426" fmla="*/ 3771967 h 4271829"/>
              <a:gd name="connsiteX13427" fmla="*/ 2271436 w 2439037"/>
              <a:gd name="connsiteY13427" fmla="*/ 3813801 h 4271829"/>
              <a:gd name="connsiteX13428" fmla="*/ 2206752 w 2439037"/>
              <a:gd name="connsiteY13428" fmla="*/ 3721418 h 4271829"/>
              <a:gd name="connsiteX13429" fmla="*/ 2251834 w 2439037"/>
              <a:gd name="connsiteY13429" fmla="*/ 3747850 h 4271829"/>
              <a:gd name="connsiteX13430" fmla="*/ 2252396 w 2439037"/>
              <a:gd name="connsiteY13430" fmla="*/ 3747850 h 4271829"/>
              <a:gd name="connsiteX13431" fmla="*/ 2255168 w 2439037"/>
              <a:gd name="connsiteY13431" fmla="*/ 3750898 h 4271829"/>
              <a:gd name="connsiteX13432" fmla="*/ 2251939 w 2439037"/>
              <a:gd name="connsiteY13432" fmla="*/ 3762909 h 4271829"/>
              <a:gd name="connsiteX13433" fmla="*/ 2241785 w 2439037"/>
              <a:gd name="connsiteY13433" fmla="*/ 3778520 h 4271829"/>
              <a:gd name="connsiteX13434" fmla="*/ 2232527 w 2439037"/>
              <a:gd name="connsiteY13434" fmla="*/ 3780616 h 4271829"/>
              <a:gd name="connsiteX13435" fmla="*/ 2230708 w 2439037"/>
              <a:gd name="connsiteY13435" fmla="*/ 3781721 h 4271829"/>
              <a:gd name="connsiteX13436" fmla="*/ 2212486 w 2439037"/>
              <a:gd name="connsiteY13436" fmla="*/ 3803447 h 4271829"/>
              <a:gd name="connsiteX13437" fmla="*/ 2206133 w 2439037"/>
              <a:gd name="connsiteY13437" fmla="*/ 3721875 h 4271829"/>
              <a:gd name="connsiteX13438" fmla="*/ 2377554 w 2439037"/>
              <a:gd name="connsiteY13438" fmla="*/ 3756803 h 4271829"/>
              <a:gd name="connsiteX13439" fmla="*/ 2316394 w 2439037"/>
              <a:gd name="connsiteY13439" fmla="*/ 3669688 h 4271829"/>
              <a:gd name="connsiteX13440" fmla="*/ 2311517 w 2439037"/>
              <a:gd name="connsiteY13440" fmla="*/ 3668040 h 4271829"/>
              <a:gd name="connsiteX13441" fmla="*/ 2284895 w 2439037"/>
              <a:gd name="connsiteY13441" fmla="*/ 3664172 h 4271829"/>
              <a:gd name="connsiteX13442" fmla="*/ 2203428 w 2439037"/>
              <a:gd name="connsiteY13442" fmla="*/ 3712817 h 4271829"/>
              <a:gd name="connsiteX13443" fmla="*/ 2200475 w 2439037"/>
              <a:gd name="connsiteY13443" fmla="*/ 3718570 h 4271829"/>
              <a:gd name="connsiteX13444" fmla="*/ 2192274 w 2439037"/>
              <a:gd name="connsiteY13444" fmla="*/ 3756803 h 4271829"/>
              <a:gd name="connsiteX13445" fmla="*/ 2208428 w 2439037"/>
              <a:gd name="connsiteY13445" fmla="*/ 3809010 h 4271829"/>
              <a:gd name="connsiteX13446" fmla="*/ 2211009 w 2439037"/>
              <a:gd name="connsiteY13446" fmla="*/ 3812601 h 4271829"/>
              <a:gd name="connsiteX13447" fmla="*/ 2211009 w 2439037"/>
              <a:gd name="connsiteY13447" fmla="*/ 3813058 h 4271829"/>
              <a:gd name="connsiteX13448" fmla="*/ 2258025 w 2439037"/>
              <a:gd name="connsiteY13448" fmla="*/ 3845576 h 4271829"/>
              <a:gd name="connsiteX13449" fmla="*/ 2258949 w 2439037"/>
              <a:gd name="connsiteY13449" fmla="*/ 3845576 h 4271829"/>
              <a:gd name="connsiteX13450" fmla="*/ 2262102 w 2439037"/>
              <a:gd name="connsiteY13450" fmla="*/ 3843280 h 4271829"/>
              <a:gd name="connsiteX13451" fmla="*/ 2259873 w 2439037"/>
              <a:gd name="connsiteY13451" fmla="*/ 3839271 h 4271829"/>
              <a:gd name="connsiteX13452" fmla="*/ 2216010 w 2439037"/>
              <a:gd name="connsiteY13452" fmla="*/ 3808895 h 4271829"/>
              <a:gd name="connsiteX13453" fmla="*/ 2233555 w 2439037"/>
              <a:gd name="connsiteY13453" fmla="*/ 3787378 h 4271829"/>
              <a:gd name="connsiteX13454" fmla="*/ 2243261 w 2439037"/>
              <a:gd name="connsiteY13454" fmla="*/ 3785273 h 4271829"/>
              <a:gd name="connsiteX13455" fmla="*/ 2244538 w 2439037"/>
              <a:gd name="connsiteY13455" fmla="*/ 3784740 h 4271829"/>
              <a:gd name="connsiteX13456" fmla="*/ 2256368 w 2439037"/>
              <a:gd name="connsiteY13456" fmla="*/ 3766871 h 4271829"/>
              <a:gd name="connsiteX13457" fmla="*/ 2260254 w 2439037"/>
              <a:gd name="connsiteY13457" fmla="*/ 3749240 h 4271829"/>
              <a:gd name="connsiteX13458" fmla="*/ 2253872 w 2439037"/>
              <a:gd name="connsiteY13458" fmla="*/ 3742487 h 4271829"/>
              <a:gd name="connsiteX13459" fmla="*/ 2208600 w 2439037"/>
              <a:gd name="connsiteY13459" fmla="*/ 3715960 h 4271829"/>
              <a:gd name="connsiteX13460" fmla="*/ 2305412 w 2439037"/>
              <a:gd name="connsiteY13460" fmla="*/ 3672678 h 4271829"/>
              <a:gd name="connsiteX13461" fmla="*/ 2285476 w 2439037"/>
              <a:gd name="connsiteY13461" fmla="*/ 3716922 h 4271829"/>
              <a:gd name="connsiteX13462" fmla="*/ 2321404 w 2439037"/>
              <a:gd name="connsiteY13462" fmla="*/ 3732581 h 4271829"/>
              <a:gd name="connsiteX13463" fmla="*/ 2322233 w 2439037"/>
              <a:gd name="connsiteY13463" fmla="*/ 3732581 h 4271829"/>
              <a:gd name="connsiteX13464" fmla="*/ 2324433 w 2439037"/>
              <a:gd name="connsiteY13464" fmla="*/ 3732581 h 4271829"/>
              <a:gd name="connsiteX13465" fmla="*/ 2327586 w 2439037"/>
              <a:gd name="connsiteY13465" fmla="*/ 3738134 h 4271829"/>
              <a:gd name="connsiteX13466" fmla="*/ 2330434 w 2439037"/>
              <a:gd name="connsiteY13466" fmla="*/ 3751145 h 4271829"/>
              <a:gd name="connsiteX13467" fmla="*/ 2333691 w 2439037"/>
              <a:gd name="connsiteY13467" fmla="*/ 3754050 h 4271829"/>
              <a:gd name="connsiteX13468" fmla="*/ 2336539 w 2439037"/>
              <a:gd name="connsiteY13468" fmla="*/ 3750450 h 4271829"/>
              <a:gd name="connsiteX13469" fmla="*/ 2333491 w 2439037"/>
              <a:gd name="connsiteY13469" fmla="*/ 3736686 h 4271829"/>
              <a:gd name="connsiteX13470" fmla="*/ 2327034 w 2439037"/>
              <a:gd name="connsiteY13470" fmla="*/ 3726790 h 4271829"/>
              <a:gd name="connsiteX13471" fmla="*/ 2320204 w 2439037"/>
              <a:gd name="connsiteY13471" fmla="*/ 3726037 h 4271829"/>
              <a:gd name="connsiteX13472" fmla="*/ 2291372 w 2439037"/>
              <a:gd name="connsiteY13472" fmla="*/ 3715417 h 4271829"/>
              <a:gd name="connsiteX13473" fmla="*/ 2291372 w 2439037"/>
              <a:gd name="connsiteY13473" fmla="*/ 3714664 h 4271829"/>
              <a:gd name="connsiteX13474" fmla="*/ 2312718 w 2439037"/>
              <a:gd name="connsiteY13474" fmla="*/ 3674688 h 4271829"/>
              <a:gd name="connsiteX13475" fmla="*/ 2371096 w 2439037"/>
              <a:gd name="connsiteY13475" fmla="*/ 3756251 h 4271829"/>
              <a:gd name="connsiteX13476" fmla="*/ 2369515 w 2439037"/>
              <a:gd name="connsiteY13476" fmla="*/ 3774262 h 4271829"/>
              <a:gd name="connsiteX13477" fmla="*/ 2371868 w 2439037"/>
              <a:gd name="connsiteY13477" fmla="*/ 3778034 h 4271829"/>
              <a:gd name="connsiteX13478" fmla="*/ 2372030 w 2439037"/>
              <a:gd name="connsiteY13478" fmla="*/ 3778063 h 4271829"/>
              <a:gd name="connsiteX13479" fmla="*/ 2375878 w 2439037"/>
              <a:gd name="connsiteY13479" fmla="*/ 3775624 h 4271829"/>
              <a:gd name="connsiteX13480" fmla="*/ 2375897 w 2439037"/>
              <a:gd name="connsiteY13480" fmla="*/ 3775567 h 4271829"/>
              <a:gd name="connsiteX13481" fmla="*/ 2377754 w 2439037"/>
              <a:gd name="connsiteY13481" fmla="*/ 3757108 h 4271829"/>
              <a:gd name="connsiteX13482" fmla="*/ 326927 w 2439037"/>
              <a:gd name="connsiteY13482" fmla="*/ 4069871 h 4271829"/>
              <a:gd name="connsiteX13483" fmla="*/ 326927 w 2439037"/>
              <a:gd name="connsiteY13483" fmla="*/ 4099294 h 4271829"/>
              <a:gd name="connsiteX13484" fmla="*/ 330165 w 2439037"/>
              <a:gd name="connsiteY13484" fmla="*/ 4102561 h 4271829"/>
              <a:gd name="connsiteX13485" fmla="*/ 359626 w 2439037"/>
              <a:gd name="connsiteY13485" fmla="*/ 4102561 h 4271829"/>
              <a:gd name="connsiteX13486" fmla="*/ 362855 w 2439037"/>
              <a:gd name="connsiteY13486" fmla="*/ 4099294 h 4271829"/>
              <a:gd name="connsiteX13487" fmla="*/ 359826 w 2439037"/>
              <a:gd name="connsiteY13487" fmla="*/ 4096093 h 4271829"/>
              <a:gd name="connsiteX13488" fmla="*/ 359626 w 2439037"/>
              <a:gd name="connsiteY13488" fmla="*/ 4096093 h 4271829"/>
              <a:gd name="connsiteX13489" fmla="*/ 335251 w 2439037"/>
              <a:gd name="connsiteY13489" fmla="*/ 4096093 h 4271829"/>
              <a:gd name="connsiteX13490" fmla="*/ 367979 w 2439037"/>
              <a:gd name="connsiteY13490" fmla="*/ 4038191 h 4271829"/>
              <a:gd name="connsiteX13491" fmla="*/ 337385 w 2439037"/>
              <a:gd name="connsiteY13491" fmla="*/ 4006120 h 4271829"/>
              <a:gd name="connsiteX13492" fmla="*/ 333223 w 2439037"/>
              <a:gd name="connsiteY13492" fmla="*/ 4008015 h 4271829"/>
              <a:gd name="connsiteX13493" fmla="*/ 333204 w 2439037"/>
              <a:gd name="connsiteY13493" fmla="*/ 4008073 h 4271829"/>
              <a:gd name="connsiteX13494" fmla="*/ 335251 w 2439037"/>
              <a:gd name="connsiteY13494" fmla="*/ 4012225 h 4271829"/>
              <a:gd name="connsiteX13495" fmla="*/ 360626 w 2439037"/>
              <a:gd name="connsiteY13495" fmla="*/ 4063470 h 4271829"/>
              <a:gd name="connsiteX13496" fmla="*/ 333784 w 2439037"/>
              <a:gd name="connsiteY13496" fmla="*/ 4089340 h 4271829"/>
              <a:gd name="connsiteX13497" fmla="*/ 333784 w 2439037"/>
              <a:gd name="connsiteY13497" fmla="*/ 4069871 h 4271829"/>
              <a:gd name="connsiteX13498" fmla="*/ 330727 w 2439037"/>
              <a:gd name="connsiteY13498" fmla="*/ 4066613 h 4271829"/>
              <a:gd name="connsiteX13499" fmla="*/ 330527 w 2439037"/>
              <a:gd name="connsiteY13499" fmla="*/ 4066613 h 4271829"/>
              <a:gd name="connsiteX13500" fmla="*/ 327298 w 2439037"/>
              <a:gd name="connsiteY13500" fmla="*/ 4069871 h 4271829"/>
              <a:gd name="connsiteX13501" fmla="*/ 268471 w 2439037"/>
              <a:gd name="connsiteY13501" fmla="*/ 4050059 h 4271829"/>
              <a:gd name="connsiteX13502" fmla="*/ 299771 w 2439037"/>
              <a:gd name="connsiteY13502" fmla="*/ 4097541 h 4271829"/>
              <a:gd name="connsiteX13503" fmla="*/ 300876 w 2439037"/>
              <a:gd name="connsiteY13503" fmla="*/ 4097541 h 4271829"/>
              <a:gd name="connsiteX13504" fmla="*/ 304057 w 2439037"/>
              <a:gd name="connsiteY13504" fmla="*/ 4094255 h 4271829"/>
              <a:gd name="connsiteX13505" fmla="*/ 301904 w 2439037"/>
              <a:gd name="connsiteY13505" fmla="*/ 4091283 h 4271829"/>
              <a:gd name="connsiteX13506" fmla="*/ 276625 w 2439037"/>
              <a:gd name="connsiteY13506" fmla="*/ 4039810 h 4271829"/>
              <a:gd name="connsiteX13507" fmla="*/ 303371 w 2439037"/>
              <a:gd name="connsiteY13507" fmla="*/ 4014083 h 4271829"/>
              <a:gd name="connsiteX13508" fmla="*/ 303371 w 2439037"/>
              <a:gd name="connsiteY13508" fmla="*/ 4034085 h 4271829"/>
              <a:gd name="connsiteX13509" fmla="*/ 306600 w 2439037"/>
              <a:gd name="connsiteY13509" fmla="*/ 4037343 h 4271829"/>
              <a:gd name="connsiteX13510" fmla="*/ 309829 w 2439037"/>
              <a:gd name="connsiteY13510" fmla="*/ 4034085 h 4271829"/>
              <a:gd name="connsiteX13511" fmla="*/ 309829 w 2439037"/>
              <a:gd name="connsiteY13511" fmla="*/ 4004625 h 4271829"/>
              <a:gd name="connsiteX13512" fmla="*/ 306600 w 2439037"/>
              <a:gd name="connsiteY13512" fmla="*/ 4001415 h 4271829"/>
              <a:gd name="connsiteX13513" fmla="*/ 277158 w 2439037"/>
              <a:gd name="connsiteY13513" fmla="*/ 4001415 h 4271829"/>
              <a:gd name="connsiteX13514" fmla="*/ 273901 w 2439037"/>
              <a:gd name="connsiteY13514" fmla="*/ 4004625 h 4271829"/>
              <a:gd name="connsiteX13515" fmla="*/ 277158 w 2439037"/>
              <a:gd name="connsiteY13515" fmla="*/ 4007863 h 4271829"/>
              <a:gd name="connsiteX13516" fmla="*/ 301628 w 2439037"/>
              <a:gd name="connsiteY13516" fmla="*/ 4007863 h 4271829"/>
              <a:gd name="connsiteX13517" fmla="*/ 268091 w 2439037"/>
              <a:gd name="connsiteY13517" fmla="*/ 4049706 h 4271829"/>
              <a:gd name="connsiteX13518" fmla="*/ 203445 w 2439037"/>
              <a:gd name="connsiteY13518" fmla="*/ 3957333 h 4271829"/>
              <a:gd name="connsiteX13519" fmla="*/ 248507 w 2439037"/>
              <a:gd name="connsiteY13519" fmla="*/ 3983746 h 4271829"/>
              <a:gd name="connsiteX13520" fmla="*/ 249050 w 2439037"/>
              <a:gd name="connsiteY13520" fmla="*/ 3983746 h 4271829"/>
              <a:gd name="connsiteX13521" fmla="*/ 251831 w 2439037"/>
              <a:gd name="connsiteY13521" fmla="*/ 3986803 h 4271829"/>
              <a:gd name="connsiteX13522" fmla="*/ 248507 w 2439037"/>
              <a:gd name="connsiteY13522" fmla="*/ 3998814 h 4271829"/>
              <a:gd name="connsiteX13523" fmla="*/ 238439 w 2439037"/>
              <a:gd name="connsiteY13523" fmla="*/ 4014426 h 4271829"/>
              <a:gd name="connsiteX13524" fmla="*/ 228733 w 2439037"/>
              <a:gd name="connsiteY13524" fmla="*/ 4016540 h 4271829"/>
              <a:gd name="connsiteX13525" fmla="*/ 226980 w 2439037"/>
              <a:gd name="connsiteY13525" fmla="*/ 4017683 h 4271829"/>
              <a:gd name="connsiteX13526" fmla="*/ 209798 w 2439037"/>
              <a:gd name="connsiteY13526" fmla="*/ 4038705 h 4271829"/>
              <a:gd name="connsiteX13527" fmla="*/ 203445 w 2439037"/>
              <a:gd name="connsiteY13527" fmla="*/ 3957076 h 4271829"/>
              <a:gd name="connsiteX13528" fmla="*/ 374313 w 2439037"/>
              <a:gd name="connsiteY13528" fmla="*/ 3992452 h 4271829"/>
              <a:gd name="connsiteX13529" fmla="*/ 313163 w 2439037"/>
              <a:gd name="connsiteY13529" fmla="*/ 3905336 h 4271829"/>
              <a:gd name="connsiteX13530" fmla="*/ 308277 w 2439037"/>
              <a:gd name="connsiteY13530" fmla="*/ 3903688 h 4271829"/>
              <a:gd name="connsiteX13531" fmla="*/ 281683 w 2439037"/>
              <a:gd name="connsiteY13531" fmla="*/ 3899783 h 4271829"/>
              <a:gd name="connsiteX13532" fmla="*/ 200206 w 2439037"/>
              <a:gd name="connsiteY13532" fmla="*/ 3948465 h 4271829"/>
              <a:gd name="connsiteX13533" fmla="*/ 197225 w 2439037"/>
              <a:gd name="connsiteY13533" fmla="*/ 3954266 h 4271829"/>
              <a:gd name="connsiteX13534" fmla="*/ 205092 w 2439037"/>
              <a:gd name="connsiteY13534" fmla="*/ 4044658 h 4271829"/>
              <a:gd name="connsiteX13535" fmla="*/ 207769 w 2439037"/>
              <a:gd name="connsiteY13535" fmla="*/ 4048259 h 4271829"/>
              <a:gd name="connsiteX13536" fmla="*/ 254784 w 2439037"/>
              <a:gd name="connsiteY13536" fmla="*/ 4080739 h 4271829"/>
              <a:gd name="connsiteX13537" fmla="*/ 255708 w 2439037"/>
              <a:gd name="connsiteY13537" fmla="*/ 4080739 h 4271829"/>
              <a:gd name="connsiteX13538" fmla="*/ 258785 w 2439037"/>
              <a:gd name="connsiteY13538" fmla="*/ 4077377 h 4271829"/>
              <a:gd name="connsiteX13539" fmla="*/ 256632 w 2439037"/>
              <a:gd name="connsiteY13539" fmla="*/ 4074481 h 4271829"/>
              <a:gd name="connsiteX13540" fmla="*/ 212770 w 2439037"/>
              <a:gd name="connsiteY13540" fmla="*/ 4044096 h 4271829"/>
              <a:gd name="connsiteX13541" fmla="*/ 230314 w 2439037"/>
              <a:gd name="connsiteY13541" fmla="*/ 4022531 h 4271829"/>
              <a:gd name="connsiteX13542" fmla="*/ 239544 w 2439037"/>
              <a:gd name="connsiteY13542" fmla="*/ 4020436 h 4271829"/>
              <a:gd name="connsiteX13543" fmla="*/ 240849 w 2439037"/>
              <a:gd name="connsiteY13543" fmla="*/ 4019874 h 4271829"/>
              <a:gd name="connsiteX13544" fmla="*/ 254232 w 2439037"/>
              <a:gd name="connsiteY13544" fmla="*/ 4002710 h 4271829"/>
              <a:gd name="connsiteX13545" fmla="*/ 258108 w 2439037"/>
              <a:gd name="connsiteY13545" fmla="*/ 3984946 h 4271829"/>
              <a:gd name="connsiteX13546" fmla="*/ 251736 w 2439037"/>
              <a:gd name="connsiteY13546" fmla="*/ 3978193 h 4271829"/>
              <a:gd name="connsiteX13547" fmla="*/ 206492 w 2439037"/>
              <a:gd name="connsiteY13547" fmla="*/ 3951723 h 4271829"/>
              <a:gd name="connsiteX13548" fmla="*/ 302723 w 2439037"/>
              <a:gd name="connsiteY13548" fmla="*/ 3908679 h 4271829"/>
              <a:gd name="connsiteX13549" fmla="*/ 282683 w 2439037"/>
              <a:gd name="connsiteY13549" fmla="*/ 3953028 h 4271829"/>
              <a:gd name="connsiteX13550" fmla="*/ 318716 w 2439037"/>
              <a:gd name="connsiteY13550" fmla="*/ 3968687 h 4271829"/>
              <a:gd name="connsiteX13551" fmla="*/ 319535 w 2439037"/>
              <a:gd name="connsiteY13551" fmla="*/ 3968687 h 4271829"/>
              <a:gd name="connsiteX13552" fmla="*/ 321764 w 2439037"/>
              <a:gd name="connsiteY13552" fmla="*/ 3968687 h 4271829"/>
              <a:gd name="connsiteX13553" fmla="*/ 324898 w 2439037"/>
              <a:gd name="connsiteY13553" fmla="*/ 3974240 h 4271829"/>
              <a:gd name="connsiteX13554" fmla="*/ 327774 w 2439037"/>
              <a:gd name="connsiteY13554" fmla="*/ 3987251 h 4271829"/>
              <a:gd name="connsiteX13555" fmla="*/ 331003 w 2439037"/>
              <a:gd name="connsiteY13555" fmla="*/ 3990146 h 4271829"/>
              <a:gd name="connsiteX13556" fmla="*/ 333851 w 2439037"/>
              <a:gd name="connsiteY13556" fmla="*/ 3986546 h 4271829"/>
              <a:gd name="connsiteX13557" fmla="*/ 330803 w 2439037"/>
              <a:gd name="connsiteY13557" fmla="*/ 3972792 h 4271829"/>
              <a:gd name="connsiteX13558" fmla="*/ 324345 w 2439037"/>
              <a:gd name="connsiteY13558" fmla="*/ 3962981 h 4271829"/>
              <a:gd name="connsiteX13559" fmla="*/ 317516 w 2439037"/>
              <a:gd name="connsiteY13559" fmla="*/ 3962133 h 4271829"/>
              <a:gd name="connsiteX13560" fmla="*/ 288693 w 2439037"/>
              <a:gd name="connsiteY13560" fmla="*/ 3951513 h 4271829"/>
              <a:gd name="connsiteX13561" fmla="*/ 288693 w 2439037"/>
              <a:gd name="connsiteY13561" fmla="*/ 3950770 h 4271829"/>
              <a:gd name="connsiteX13562" fmla="*/ 310029 w 2439037"/>
              <a:gd name="connsiteY13562" fmla="*/ 3910784 h 4271829"/>
              <a:gd name="connsiteX13563" fmla="*/ 368408 w 2439037"/>
              <a:gd name="connsiteY13563" fmla="*/ 3992366 h 4271829"/>
              <a:gd name="connsiteX13564" fmla="*/ 366655 w 2439037"/>
              <a:gd name="connsiteY13564" fmla="*/ 4009616 h 4271829"/>
              <a:gd name="connsiteX13565" fmla="*/ 369008 w 2439037"/>
              <a:gd name="connsiteY13565" fmla="*/ 4013378 h 4271829"/>
              <a:gd name="connsiteX13566" fmla="*/ 369132 w 2439037"/>
              <a:gd name="connsiteY13566" fmla="*/ 4013416 h 4271829"/>
              <a:gd name="connsiteX13567" fmla="*/ 373009 w 2439037"/>
              <a:gd name="connsiteY13567" fmla="*/ 4010978 h 4271829"/>
              <a:gd name="connsiteX13568" fmla="*/ 373027 w 2439037"/>
              <a:gd name="connsiteY13568" fmla="*/ 4010930 h 4271829"/>
              <a:gd name="connsiteX13569" fmla="*/ 374866 w 2439037"/>
              <a:gd name="connsiteY13569" fmla="*/ 3992452 h 4271829"/>
              <a:gd name="connsiteX13570" fmla="*/ 562651 w 2439037"/>
              <a:gd name="connsiteY13570" fmla="*/ 4069880 h 4271829"/>
              <a:gd name="connsiteX13571" fmla="*/ 562651 w 2439037"/>
              <a:gd name="connsiteY13571" fmla="*/ 4099303 h 4271829"/>
              <a:gd name="connsiteX13572" fmla="*/ 565899 w 2439037"/>
              <a:gd name="connsiteY13572" fmla="*/ 4102551 h 4271829"/>
              <a:gd name="connsiteX13573" fmla="*/ 595360 w 2439037"/>
              <a:gd name="connsiteY13573" fmla="*/ 4102551 h 4271829"/>
              <a:gd name="connsiteX13574" fmla="*/ 598579 w 2439037"/>
              <a:gd name="connsiteY13574" fmla="*/ 4099303 h 4271829"/>
              <a:gd name="connsiteX13575" fmla="*/ 595360 w 2439037"/>
              <a:gd name="connsiteY13575" fmla="*/ 4096103 h 4271829"/>
              <a:gd name="connsiteX13576" fmla="*/ 570881 w 2439037"/>
              <a:gd name="connsiteY13576" fmla="*/ 4096103 h 4271829"/>
              <a:gd name="connsiteX13577" fmla="*/ 602418 w 2439037"/>
              <a:gd name="connsiteY13577" fmla="*/ 4037543 h 4271829"/>
              <a:gd name="connsiteX13578" fmla="*/ 572633 w 2439037"/>
              <a:gd name="connsiteY13578" fmla="*/ 4006568 h 4271829"/>
              <a:gd name="connsiteX13579" fmla="*/ 568604 w 2439037"/>
              <a:gd name="connsiteY13579" fmla="*/ 4008425 h 4271829"/>
              <a:gd name="connsiteX13580" fmla="*/ 568585 w 2439037"/>
              <a:gd name="connsiteY13580" fmla="*/ 4008520 h 4271829"/>
              <a:gd name="connsiteX13581" fmla="*/ 570309 w 2439037"/>
              <a:gd name="connsiteY13581" fmla="*/ 4012626 h 4271829"/>
              <a:gd name="connsiteX13582" fmla="*/ 570509 w 2439037"/>
              <a:gd name="connsiteY13582" fmla="*/ 4012673 h 4271829"/>
              <a:gd name="connsiteX13583" fmla="*/ 595665 w 2439037"/>
              <a:gd name="connsiteY13583" fmla="*/ 4064222 h 4271829"/>
              <a:gd name="connsiteX13584" fmla="*/ 569128 w 2439037"/>
              <a:gd name="connsiteY13584" fmla="*/ 4089788 h 4271829"/>
              <a:gd name="connsiteX13585" fmla="*/ 569128 w 2439037"/>
              <a:gd name="connsiteY13585" fmla="*/ 4069880 h 4271829"/>
              <a:gd name="connsiteX13586" fmla="*/ 565899 w 2439037"/>
              <a:gd name="connsiteY13586" fmla="*/ 4066623 h 4271829"/>
              <a:gd name="connsiteX13587" fmla="*/ 562651 w 2439037"/>
              <a:gd name="connsiteY13587" fmla="*/ 4069680 h 4271829"/>
              <a:gd name="connsiteX13588" fmla="*/ 562651 w 2439037"/>
              <a:gd name="connsiteY13588" fmla="*/ 4069880 h 4271829"/>
              <a:gd name="connsiteX13589" fmla="*/ 503644 w 2439037"/>
              <a:gd name="connsiteY13589" fmla="*/ 4049611 h 4271829"/>
              <a:gd name="connsiteX13590" fmla="*/ 535505 w 2439037"/>
              <a:gd name="connsiteY13590" fmla="*/ 4097550 h 4271829"/>
              <a:gd name="connsiteX13591" fmla="*/ 536524 w 2439037"/>
              <a:gd name="connsiteY13591" fmla="*/ 4097550 h 4271829"/>
              <a:gd name="connsiteX13592" fmla="*/ 539582 w 2439037"/>
              <a:gd name="connsiteY13592" fmla="*/ 4095445 h 4271829"/>
              <a:gd name="connsiteX13593" fmla="*/ 537600 w 2439037"/>
              <a:gd name="connsiteY13593" fmla="*/ 4091293 h 4271829"/>
              <a:gd name="connsiteX13594" fmla="*/ 537524 w 2439037"/>
              <a:gd name="connsiteY13594" fmla="*/ 4091293 h 4271829"/>
              <a:gd name="connsiteX13595" fmla="*/ 512254 w 2439037"/>
              <a:gd name="connsiteY13595" fmla="*/ 4039800 h 4271829"/>
              <a:gd name="connsiteX13596" fmla="*/ 539001 w 2439037"/>
              <a:gd name="connsiteY13596" fmla="*/ 4014073 h 4271829"/>
              <a:gd name="connsiteX13597" fmla="*/ 539001 w 2439037"/>
              <a:gd name="connsiteY13597" fmla="*/ 4034095 h 4271829"/>
              <a:gd name="connsiteX13598" fmla="*/ 542258 w 2439037"/>
              <a:gd name="connsiteY13598" fmla="*/ 4037343 h 4271829"/>
              <a:gd name="connsiteX13599" fmla="*/ 545487 w 2439037"/>
              <a:gd name="connsiteY13599" fmla="*/ 4034095 h 4271829"/>
              <a:gd name="connsiteX13600" fmla="*/ 545487 w 2439037"/>
              <a:gd name="connsiteY13600" fmla="*/ 4004615 h 4271829"/>
              <a:gd name="connsiteX13601" fmla="*/ 542258 w 2439037"/>
              <a:gd name="connsiteY13601" fmla="*/ 4001415 h 4271829"/>
              <a:gd name="connsiteX13602" fmla="*/ 512883 w 2439037"/>
              <a:gd name="connsiteY13602" fmla="*/ 4001415 h 4271829"/>
              <a:gd name="connsiteX13603" fmla="*/ 509625 w 2439037"/>
              <a:gd name="connsiteY13603" fmla="*/ 4004615 h 4271829"/>
              <a:gd name="connsiteX13604" fmla="*/ 512883 w 2439037"/>
              <a:gd name="connsiteY13604" fmla="*/ 4007872 h 4271829"/>
              <a:gd name="connsiteX13605" fmla="*/ 537353 w 2439037"/>
              <a:gd name="connsiteY13605" fmla="*/ 4007872 h 4271829"/>
              <a:gd name="connsiteX13606" fmla="*/ 503644 w 2439037"/>
              <a:gd name="connsiteY13606" fmla="*/ 4049611 h 4271829"/>
              <a:gd name="connsiteX13607" fmla="*/ 438969 w 2439037"/>
              <a:gd name="connsiteY13607" fmla="*/ 3957228 h 4271829"/>
              <a:gd name="connsiteX13608" fmla="*/ 484061 w 2439037"/>
              <a:gd name="connsiteY13608" fmla="*/ 3983650 h 4271829"/>
              <a:gd name="connsiteX13609" fmla="*/ 484603 w 2439037"/>
              <a:gd name="connsiteY13609" fmla="*/ 3983650 h 4271829"/>
              <a:gd name="connsiteX13610" fmla="*/ 487461 w 2439037"/>
              <a:gd name="connsiteY13610" fmla="*/ 3986698 h 4271829"/>
              <a:gd name="connsiteX13611" fmla="*/ 484155 w 2439037"/>
              <a:gd name="connsiteY13611" fmla="*/ 3998710 h 4271829"/>
              <a:gd name="connsiteX13612" fmla="*/ 473973 w 2439037"/>
              <a:gd name="connsiteY13612" fmla="*/ 4014330 h 4271829"/>
              <a:gd name="connsiteX13613" fmla="*/ 464744 w 2439037"/>
              <a:gd name="connsiteY13613" fmla="*/ 4016483 h 4271829"/>
              <a:gd name="connsiteX13614" fmla="*/ 462915 w 2439037"/>
              <a:gd name="connsiteY13614" fmla="*/ 4017579 h 4271829"/>
              <a:gd name="connsiteX13615" fmla="*/ 445722 w 2439037"/>
              <a:gd name="connsiteY13615" fmla="*/ 4038648 h 4271829"/>
              <a:gd name="connsiteX13616" fmla="*/ 439341 w 2439037"/>
              <a:gd name="connsiteY13616" fmla="*/ 3956971 h 4271829"/>
              <a:gd name="connsiteX13617" fmla="*/ 610791 w 2439037"/>
              <a:gd name="connsiteY13617" fmla="*/ 3991909 h 4271829"/>
              <a:gd name="connsiteX13618" fmla="*/ 549640 w 2439037"/>
              <a:gd name="connsiteY13618" fmla="*/ 3904783 h 4271829"/>
              <a:gd name="connsiteX13619" fmla="*/ 544287 w 2439037"/>
              <a:gd name="connsiteY13619" fmla="*/ 3903583 h 4271829"/>
              <a:gd name="connsiteX13620" fmla="*/ 517684 w 2439037"/>
              <a:gd name="connsiteY13620" fmla="*/ 3899726 h 4271829"/>
              <a:gd name="connsiteX13621" fmla="*/ 436216 w 2439037"/>
              <a:gd name="connsiteY13621" fmla="*/ 3948370 h 4271829"/>
              <a:gd name="connsiteX13622" fmla="*/ 433235 w 2439037"/>
              <a:gd name="connsiteY13622" fmla="*/ 3954218 h 4271829"/>
              <a:gd name="connsiteX13623" fmla="*/ 441198 w 2439037"/>
              <a:gd name="connsiteY13623" fmla="*/ 4044553 h 4271829"/>
              <a:gd name="connsiteX13624" fmla="*/ 443769 w 2439037"/>
              <a:gd name="connsiteY13624" fmla="*/ 4048154 h 4271829"/>
              <a:gd name="connsiteX13625" fmla="*/ 490785 w 2439037"/>
              <a:gd name="connsiteY13625" fmla="*/ 4080634 h 4271829"/>
              <a:gd name="connsiteX13626" fmla="*/ 491718 w 2439037"/>
              <a:gd name="connsiteY13626" fmla="*/ 4080634 h 4271829"/>
              <a:gd name="connsiteX13627" fmla="*/ 494814 w 2439037"/>
              <a:gd name="connsiteY13627" fmla="*/ 4077281 h 4271829"/>
              <a:gd name="connsiteX13628" fmla="*/ 492643 w 2439037"/>
              <a:gd name="connsiteY13628" fmla="*/ 4074376 h 4271829"/>
              <a:gd name="connsiteX13629" fmla="*/ 448770 w 2439037"/>
              <a:gd name="connsiteY13629" fmla="*/ 4044001 h 4271829"/>
              <a:gd name="connsiteX13630" fmla="*/ 466315 w 2439037"/>
              <a:gd name="connsiteY13630" fmla="*/ 4022484 h 4271829"/>
              <a:gd name="connsiteX13631" fmla="*/ 475555 w 2439037"/>
              <a:gd name="connsiteY13631" fmla="*/ 4020331 h 4271829"/>
              <a:gd name="connsiteX13632" fmla="*/ 476850 w 2439037"/>
              <a:gd name="connsiteY13632" fmla="*/ 4019779 h 4271829"/>
              <a:gd name="connsiteX13633" fmla="*/ 488661 w 2439037"/>
              <a:gd name="connsiteY13633" fmla="*/ 4002062 h 4271829"/>
              <a:gd name="connsiteX13634" fmla="*/ 492537 w 2439037"/>
              <a:gd name="connsiteY13634" fmla="*/ 3984298 h 4271829"/>
              <a:gd name="connsiteX13635" fmla="*/ 486184 w 2439037"/>
              <a:gd name="connsiteY13635" fmla="*/ 3977593 h 4271829"/>
              <a:gd name="connsiteX13636" fmla="*/ 440921 w 2439037"/>
              <a:gd name="connsiteY13636" fmla="*/ 3951075 h 4271829"/>
              <a:gd name="connsiteX13637" fmla="*/ 537181 w 2439037"/>
              <a:gd name="connsiteY13637" fmla="*/ 3908031 h 4271829"/>
              <a:gd name="connsiteX13638" fmla="*/ 517217 w 2439037"/>
              <a:gd name="connsiteY13638" fmla="*/ 3952370 h 4271829"/>
              <a:gd name="connsiteX13639" fmla="*/ 553145 w 2439037"/>
              <a:gd name="connsiteY13639" fmla="*/ 3968039 h 4271829"/>
              <a:gd name="connsiteX13640" fmla="*/ 553974 w 2439037"/>
              <a:gd name="connsiteY13640" fmla="*/ 3968039 h 4271829"/>
              <a:gd name="connsiteX13641" fmla="*/ 556193 w 2439037"/>
              <a:gd name="connsiteY13641" fmla="*/ 3968039 h 4271829"/>
              <a:gd name="connsiteX13642" fmla="*/ 559346 w 2439037"/>
              <a:gd name="connsiteY13642" fmla="*/ 3973592 h 4271829"/>
              <a:gd name="connsiteX13643" fmla="*/ 562204 w 2439037"/>
              <a:gd name="connsiteY13643" fmla="*/ 3986603 h 4271829"/>
              <a:gd name="connsiteX13644" fmla="*/ 565423 w 2439037"/>
              <a:gd name="connsiteY13644" fmla="*/ 3989508 h 4271829"/>
              <a:gd name="connsiteX13645" fmla="*/ 568300 w 2439037"/>
              <a:gd name="connsiteY13645" fmla="*/ 3985898 h 4271829"/>
              <a:gd name="connsiteX13646" fmla="*/ 565252 w 2439037"/>
              <a:gd name="connsiteY13646" fmla="*/ 3972135 h 4271829"/>
              <a:gd name="connsiteX13647" fmla="*/ 558775 w 2439037"/>
              <a:gd name="connsiteY13647" fmla="*/ 3962334 h 4271829"/>
              <a:gd name="connsiteX13648" fmla="*/ 551945 w 2439037"/>
              <a:gd name="connsiteY13648" fmla="*/ 3961476 h 4271829"/>
              <a:gd name="connsiteX13649" fmla="*/ 523113 w 2439037"/>
              <a:gd name="connsiteY13649" fmla="*/ 3950875 h 4271829"/>
              <a:gd name="connsiteX13650" fmla="*/ 523113 w 2439037"/>
              <a:gd name="connsiteY13650" fmla="*/ 3950122 h 4271829"/>
              <a:gd name="connsiteX13651" fmla="*/ 544468 w 2439037"/>
              <a:gd name="connsiteY13651" fmla="*/ 3910137 h 4271829"/>
              <a:gd name="connsiteX13652" fmla="*/ 602828 w 2439037"/>
              <a:gd name="connsiteY13652" fmla="*/ 3991709 h 4271829"/>
              <a:gd name="connsiteX13653" fmla="*/ 601084 w 2439037"/>
              <a:gd name="connsiteY13653" fmla="*/ 4008968 h 4271829"/>
              <a:gd name="connsiteX13654" fmla="*/ 603466 w 2439037"/>
              <a:gd name="connsiteY13654" fmla="*/ 4012721 h 4271829"/>
              <a:gd name="connsiteX13655" fmla="*/ 603589 w 2439037"/>
              <a:gd name="connsiteY13655" fmla="*/ 4012778 h 4271829"/>
              <a:gd name="connsiteX13656" fmla="*/ 607438 w 2439037"/>
              <a:gd name="connsiteY13656" fmla="*/ 4010321 h 4271829"/>
              <a:gd name="connsiteX13657" fmla="*/ 607466 w 2439037"/>
              <a:gd name="connsiteY13657" fmla="*/ 4010273 h 4271829"/>
              <a:gd name="connsiteX13658" fmla="*/ 609314 w 2439037"/>
              <a:gd name="connsiteY13658" fmla="*/ 3991804 h 4271829"/>
              <a:gd name="connsiteX13659" fmla="*/ 798309 w 2439037"/>
              <a:gd name="connsiteY13659" fmla="*/ 4069871 h 4271829"/>
              <a:gd name="connsiteX13660" fmla="*/ 798309 w 2439037"/>
              <a:gd name="connsiteY13660" fmla="*/ 4099294 h 4271829"/>
              <a:gd name="connsiteX13661" fmla="*/ 801538 w 2439037"/>
              <a:gd name="connsiteY13661" fmla="*/ 4102551 h 4271829"/>
              <a:gd name="connsiteX13662" fmla="*/ 831009 w 2439037"/>
              <a:gd name="connsiteY13662" fmla="*/ 4102551 h 4271829"/>
              <a:gd name="connsiteX13663" fmla="*/ 834228 w 2439037"/>
              <a:gd name="connsiteY13663" fmla="*/ 4099294 h 4271829"/>
              <a:gd name="connsiteX13664" fmla="*/ 831009 w 2439037"/>
              <a:gd name="connsiteY13664" fmla="*/ 4096093 h 4271829"/>
              <a:gd name="connsiteX13665" fmla="*/ 806510 w 2439037"/>
              <a:gd name="connsiteY13665" fmla="*/ 4096093 h 4271829"/>
              <a:gd name="connsiteX13666" fmla="*/ 838048 w 2439037"/>
              <a:gd name="connsiteY13666" fmla="*/ 4037553 h 4271829"/>
              <a:gd name="connsiteX13667" fmla="*/ 808263 w 2439037"/>
              <a:gd name="connsiteY13667" fmla="*/ 4006577 h 4271829"/>
              <a:gd name="connsiteX13668" fmla="*/ 804233 w 2439037"/>
              <a:gd name="connsiteY13668" fmla="*/ 4008425 h 4271829"/>
              <a:gd name="connsiteX13669" fmla="*/ 804215 w 2439037"/>
              <a:gd name="connsiteY13669" fmla="*/ 4008530 h 4271829"/>
              <a:gd name="connsiteX13670" fmla="*/ 806158 w 2439037"/>
              <a:gd name="connsiteY13670" fmla="*/ 4012626 h 4271829"/>
              <a:gd name="connsiteX13671" fmla="*/ 806243 w 2439037"/>
              <a:gd name="connsiteY13671" fmla="*/ 4012673 h 4271829"/>
              <a:gd name="connsiteX13672" fmla="*/ 831313 w 2439037"/>
              <a:gd name="connsiteY13672" fmla="*/ 4064270 h 4271829"/>
              <a:gd name="connsiteX13673" fmla="*/ 804767 w 2439037"/>
              <a:gd name="connsiteY13673" fmla="*/ 4089788 h 4271829"/>
              <a:gd name="connsiteX13674" fmla="*/ 804767 w 2439037"/>
              <a:gd name="connsiteY13674" fmla="*/ 4069871 h 4271829"/>
              <a:gd name="connsiteX13675" fmla="*/ 801538 w 2439037"/>
              <a:gd name="connsiteY13675" fmla="*/ 4066623 h 4271829"/>
              <a:gd name="connsiteX13676" fmla="*/ 798309 w 2439037"/>
              <a:gd name="connsiteY13676" fmla="*/ 4069680 h 4271829"/>
              <a:gd name="connsiteX13677" fmla="*/ 798309 w 2439037"/>
              <a:gd name="connsiteY13677" fmla="*/ 4069871 h 4271829"/>
              <a:gd name="connsiteX13678" fmla="*/ 739454 w 2439037"/>
              <a:gd name="connsiteY13678" fmla="*/ 4050059 h 4271829"/>
              <a:gd name="connsiteX13679" fmla="*/ 771506 w 2439037"/>
              <a:gd name="connsiteY13679" fmla="*/ 4097550 h 4271829"/>
              <a:gd name="connsiteX13680" fmla="*/ 772534 w 2439037"/>
              <a:gd name="connsiteY13680" fmla="*/ 4097550 h 4271829"/>
              <a:gd name="connsiteX13681" fmla="*/ 775782 w 2439037"/>
              <a:gd name="connsiteY13681" fmla="*/ 4094350 h 4271829"/>
              <a:gd name="connsiteX13682" fmla="*/ 773639 w 2439037"/>
              <a:gd name="connsiteY13682" fmla="*/ 4091293 h 4271829"/>
              <a:gd name="connsiteX13683" fmla="*/ 748369 w 2439037"/>
              <a:gd name="connsiteY13683" fmla="*/ 4039800 h 4271829"/>
              <a:gd name="connsiteX13684" fmla="*/ 775106 w 2439037"/>
              <a:gd name="connsiteY13684" fmla="*/ 4014083 h 4271829"/>
              <a:gd name="connsiteX13685" fmla="*/ 775106 w 2439037"/>
              <a:gd name="connsiteY13685" fmla="*/ 4034085 h 4271829"/>
              <a:gd name="connsiteX13686" fmla="*/ 778335 w 2439037"/>
              <a:gd name="connsiteY13686" fmla="*/ 4037343 h 4271829"/>
              <a:gd name="connsiteX13687" fmla="*/ 781593 w 2439037"/>
              <a:gd name="connsiteY13687" fmla="*/ 4034085 h 4271829"/>
              <a:gd name="connsiteX13688" fmla="*/ 781593 w 2439037"/>
              <a:gd name="connsiteY13688" fmla="*/ 4004625 h 4271829"/>
              <a:gd name="connsiteX13689" fmla="*/ 778335 w 2439037"/>
              <a:gd name="connsiteY13689" fmla="*/ 4001424 h 4271829"/>
              <a:gd name="connsiteX13690" fmla="*/ 748503 w 2439037"/>
              <a:gd name="connsiteY13690" fmla="*/ 4001424 h 4271829"/>
              <a:gd name="connsiteX13691" fmla="*/ 745284 w 2439037"/>
              <a:gd name="connsiteY13691" fmla="*/ 4004625 h 4271829"/>
              <a:gd name="connsiteX13692" fmla="*/ 748503 w 2439037"/>
              <a:gd name="connsiteY13692" fmla="*/ 4007863 h 4271829"/>
              <a:gd name="connsiteX13693" fmla="*/ 772887 w 2439037"/>
              <a:gd name="connsiteY13693" fmla="*/ 4007863 h 4271829"/>
              <a:gd name="connsiteX13694" fmla="*/ 739454 w 2439037"/>
              <a:gd name="connsiteY13694" fmla="*/ 4049706 h 4271829"/>
              <a:gd name="connsiteX13695" fmla="*/ 674789 w 2439037"/>
              <a:gd name="connsiteY13695" fmla="*/ 3957333 h 4271829"/>
              <a:gd name="connsiteX13696" fmla="*/ 719794 w 2439037"/>
              <a:gd name="connsiteY13696" fmla="*/ 3983746 h 4271829"/>
              <a:gd name="connsiteX13697" fmla="*/ 720328 w 2439037"/>
              <a:gd name="connsiteY13697" fmla="*/ 3983746 h 4271829"/>
              <a:gd name="connsiteX13698" fmla="*/ 723186 w 2439037"/>
              <a:gd name="connsiteY13698" fmla="*/ 3986803 h 4271829"/>
              <a:gd name="connsiteX13699" fmla="*/ 719890 w 2439037"/>
              <a:gd name="connsiteY13699" fmla="*/ 3998814 h 4271829"/>
              <a:gd name="connsiteX13700" fmla="*/ 709698 w 2439037"/>
              <a:gd name="connsiteY13700" fmla="*/ 4014426 h 4271829"/>
              <a:gd name="connsiteX13701" fmla="*/ 700468 w 2439037"/>
              <a:gd name="connsiteY13701" fmla="*/ 4016540 h 4271829"/>
              <a:gd name="connsiteX13702" fmla="*/ 698611 w 2439037"/>
              <a:gd name="connsiteY13702" fmla="*/ 4017683 h 4271829"/>
              <a:gd name="connsiteX13703" fmla="*/ 681551 w 2439037"/>
              <a:gd name="connsiteY13703" fmla="*/ 4038705 h 4271829"/>
              <a:gd name="connsiteX13704" fmla="*/ 675170 w 2439037"/>
              <a:gd name="connsiteY13704" fmla="*/ 3957076 h 4271829"/>
              <a:gd name="connsiteX13705" fmla="*/ 846515 w 2439037"/>
              <a:gd name="connsiteY13705" fmla="*/ 3991966 h 4271829"/>
              <a:gd name="connsiteX13706" fmla="*/ 785460 w 2439037"/>
              <a:gd name="connsiteY13706" fmla="*/ 3904879 h 4271829"/>
              <a:gd name="connsiteX13707" fmla="*/ 780564 w 2439037"/>
              <a:gd name="connsiteY13707" fmla="*/ 3903221 h 4271829"/>
              <a:gd name="connsiteX13708" fmla="*/ 753875 w 2439037"/>
              <a:gd name="connsiteY13708" fmla="*/ 3899326 h 4271829"/>
              <a:gd name="connsiteX13709" fmla="*/ 672389 w 2439037"/>
              <a:gd name="connsiteY13709" fmla="*/ 3948017 h 4271829"/>
              <a:gd name="connsiteX13710" fmla="*/ 669541 w 2439037"/>
              <a:gd name="connsiteY13710" fmla="*/ 3953828 h 4271829"/>
              <a:gd name="connsiteX13711" fmla="*/ 661311 w 2439037"/>
              <a:gd name="connsiteY13711" fmla="*/ 3991966 h 4271829"/>
              <a:gd name="connsiteX13712" fmla="*/ 677380 w 2439037"/>
              <a:gd name="connsiteY13712" fmla="*/ 4044153 h 4271829"/>
              <a:gd name="connsiteX13713" fmla="*/ 679971 w 2439037"/>
              <a:gd name="connsiteY13713" fmla="*/ 4047754 h 4271829"/>
              <a:gd name="connsiteX13714" fmla="*/ 726996 w 2439037"/>
              <a:gd name="connsiteY13714" fmla="*/ 4080282 h 4271829"/>
              <a:gd name="connsiteX13715" fmla="*/ 727920 w 2439037"/>
              <a:gd name="connsiteY13715" fmla="*/ 4080282 h 4271829"/>
              <a:gd name="connsiteX13716" fmla="*/ 730996 w 2439037"/>
              <a:gd name="connsiteY13716" fmla="*/ 4076929 h 4271829"/>
              <a:gd name="connsiteX13717" fmla="*/ 728843 w 2439037"/>
              <a:gd name="connsiteY13717" fmla="*/ 4074033 h 4271829"/>
              <a:gd name="connsiteX13718" fmla="*/ 684962 w 2439037"/>
              <a:gd name="connsiteY13718" fmla="*/ 4043601 h 4271829"/>
              <a:gd name="connsiteX13719" fmla="*/ 702593 w 2439037"/>
              <a:gd name="connsiteY13719" fmla="*/ 4022093 h 4271829"/>
              <a:gd name="connsiteX13720" fmla="*/ 711832 w 2439037"/>
              <a:gd name="connsiteY13720" fmla="*/ 4019979 h 4271829"/>
              <a:gd name="connsiteX13721" fmla="*/ 713137 w 2439037"/>
              <a:gd name="connsiteY13721" fmla="*/ 4019426 h 4271829"/>
              <a:gd name="connsiteX13722" fmla="*/ 725319 w 2439037"/>
              <a:gd name="connsiteY13722" fmla="*/ 4002710 h 4271829"/>
              <a:gd name="connsiteX13723" fmla="*/ 729206 w 2439037"/>
              <a:gd name="connsiteY13723" fmla="*/ 3984946 h 4271829"/>
              <a:gd name="connsiteX13724" fmla="*/ 722833 w 2439037"/>
              <a:gd name="connsiteY13724" fmla="*/ 3978193 h 4271829"/>
              <a:gd name="connsiteX13725" fmla="*/ 677570 w 2439037"/>
              <a:gd name="connsiteY13725" fmla="*/ 3951723 h 4271829"/>
              <a:gd name="connsiteX13726" fmla="*/ 773811 w 2439037"/>
              <a:gd name="connsiteY13726" fmla="*/ 3908679 h 4271829"/>
              <a:gd name="connsiteX13727" fmla="*/ 753875 w 2439037"/>
              <a:gd name="connsiteY13727" fmla="*/ 3953028 h 4271829"/>
              <a:gd name="connsiteX13728" fmla="*/ 789898 w 2439037"/>
              <a:gd name="connsiteY13728" fmla="*/ 3968687 h 4271829"/>
              <a:gd name="connsiteX13729" fmla="*/ 790613 w 2439037"/>
              <a:gd name="connsiteY13729" fmla="*/ 3968687 h 4271829"/>
              <a:gd name="connsiteX13730" fmla="*/ 792861 w 2439037"/>
              <a:gd name="connsiteY13730" fmla="*/ 3968687 h 4271829"/>
              <a:gd name="connsiteX13731" fmla="*/ 796081 w 2439037"/>
              <a:gd name="connsiteY13731" fmla="*/ 3974240 h 4271829"/>
              <a:gd name="connsiteX13732" fmla="*/ 798852 w 2439037"/>
              <a:gd name="connsiteY13732" fmla="*/ 3987251 h 4271829"/>
              <a:gd name="connsiteX13733" fmla="*/ 802081 w 2439037"/>
              <a:gd name="connsiteY13733" fmla="*/ 3990156 h 4271829"/>
              <a:gd name="connsiteX13734" fmla="*/ 804958 w 2439037"/>
              <a:gd name="connsiteY13734" fmla="*/ 3986546 h 4271829"/>
              <a:gd name="connsiteX13735" fmla="*/ 801986 w 2439037"/>
              <a:gd name="connsiteY13735" fmla="*/ 3972782 h 4271829"/>
              <a:gd name="connsiteX13736" fmla="*/ 795423 w 2439037"/>
              <a:gd name="connsiteY13736" fmla="*/ 3962991 h 4271829"/>
              <a:gd name="connsiteX13737" fmla="*/ 788584 w 2439037"/>
              <a:gd name="connsiteY13737" fmla="*/ 3962133 h 4271829"/>
              <a:gd name="connsiteX13738" fmla="*/ 759771 w 2439037"/>
              <a:gd name="connsiteY13738" fmla="*/ 3951523 h 4271829"/>
              <a:gd name="connsiteX13739" fmla="*/ 759771 w 2439037"/>
              <a:gd name="connsiteY13739" fmla="*/ 3950770 h 4271829"/>
              <a:gd name="connsiteX13740" fmla="*/ 781222 w 2439037"/>
              <a:gd name="connsiteY13740" fmla="*/ 3910784 h 4271829"/>
              <a:gd name="connsiteX13741" fmla="*/ 839486 w 2439037"/>
              <a:gd name="connsiteY13741" fmla="*/ 3992366 h 4271829"/>
              <a:gd name="connsiteX13742" fmla="*/ 837743 w 2439037"/>
              <a:gd name="connsiteY13742" fmla="*/ 4009625 h 4271829"/>
              <a:gd name="connsiteX13743" fmla="*/ 840286 w 2439037"/>
              <a:gd name="connsiteY13743" fmla="*/ 4013473 h 4271829"/>
              <a:gd name="connsiteX13744" fmla="*/ 844115 w 2439037"/>
              <a:gd name="connsiteY13744" fmla="*/ 4010930 h 4271829"/>
              <a:gd name="connsiteX13745" fmla="*/ 845982 w 2439037"/>
              <a:gd name="connsiteY13745" fmla="*/ 3992452 h 4271829"/>
              <a:gd name="connsiteX13746" fmla="*/ 1033929 w 2439037"/>
              <a:gd name="connsiteY13746" fmla="*/ 4069880 h 4271829"/>
              <a:gd name="connsiteX13747" fmla="*/ 1033929 w 2439037"/>
              <a:gd name="connsiteY13747" fmla="*/ 4099303 h 4271829"/>
              <a:gd name="connsiteX13748" fmla="*/ 1037168 w 2439037"/>
              <a:gd name="connsiteY13748" fmla="*/ 4102551 h 4271829"/>
              <a:gd name="connsiteX13749" fmla="*/ 1067086 w 2439037"/>
              <a:gd name="connsiteY13749" fmla="*/ 4102551 h 4271829"/>
              <a:gd name="connsiteX13750" fmla="*/ 1070334 w 2439037"/>
              <a:gd name="connsiteY13750" fmla="*/ 4099303 h 4271829"/>
              <a:gd name="connsiteX13751" fmla="*/ 1067086 w 2439037"/>
              <a:gd name="connsiteY13751" fmla="*/ 4096103 h 4271829"/>
              <a:gd name="connsiteX13752" fmla="*/ 1042159 w 2439037"/>
              <a:gd name="connsiteY13752" fmla="*/ 4096103 h 4271829"/>
              <a:gd name="connsiteX13753" fmla="*/ 1073744 w 2439037"/>
              <a:gd name="connsiteY13753" fmla="*/ 4037600 h 4271829"/>
              <a:gd name="connsiteX13754" fmla="*/ 1043997 w 2439037"/>
              <a:gd name="connsiteY13754" fmla="*/ 4006568 h 4271829"/>
              <a:gd name="connsiteX13755" fmla="*/ 1039911 w 2439037"/>
              <a:gd name="connsiteY13755" fmla="*/ 4008320 h 4271829"/>
              <a:gd name="connsiteX13756" fmla="*/ 1039835 w 2439037"/>
              <a:gd name="connsiteY13756" fmla="*/ 4008520 h 4271829"/>
              <a:gd name="connsiteX13757" fmla="*/ 1041863 w 2439037"/>
              <a:gd name="connsiteY13757" fmla="*/ 4012673 h 4271829"/>
              <a:gd name="connsiteX13758" fmla="*/ 1067267 w 2439037"/>
              <a:gd name="connsiteY13758" fmla="*/ 4063965 h 4271829"/>
              <a:gd name="connsiteX13759" fmla="*/ 1040387 w 2439037"/>
              <a:gd name="connsiteY13759" fmla="*/ 4089788 h 4271829"/>
              <a:gd name="connsiteX13760" fmla="*/ 1040387 w 2439037"/>
              <a:gd name="connsiteY13760" fmla="*/ 4069880 h 4271829"/>
              <a:gd name="connsiteX13761" fmla="*/ 1037168 w 2439037"/>
              <a:gd name="connsiteY13761" fmla="*/ 4066623 h 4271829"/>
              <a:gd name="connsiteX13762" fmla="*/ 1033929 w 2439037"/>
              <a:gd name="connsiteY13762" fmla="*/ 4069880 h 4271829"/>
              <a:gd name="connsiteX13763" fmla="*/ 974731 w 2439037"/>
              <a:gd name="connsiteY13763" fmla="*/ 4049611 h 4271829"/>
              <a:gd name="connsiteX13764" fmla="*/ 1006411 w 2439037"/>
              <a:gd name="connsiteY13764" fmla="*/ 4097293 h 4271829"/>
              <a:gd name="connsiteX13765" fmla="*/ 1007440 w 2439037"/>
              <a:gd name="connsiteY13765" fmla="*/ 4097293 h 4271829"/>
              <a:gd name="connsiteX13766" fmla="*/ 1010688 w 2439037"/>
              <a:gd name="connsiteY13766" fmla="*/ 4094093 h 4271829"/>
              <a:gd name="connsiteX13767" fmla="*/ 1008536 w 2439037"/>
              <a:gd name="connsiteY13767" fmla="*/ 4090997 h 4271829"/>
              <a:gd name="connsiteX13768" fmla="*/ 983266 w 2439037"/>
              <a:gd name="connsiteY13768" fmla="*/ 4039496 h 4271829"/>
              <a:gd name="connsiteX13769" fmla="*/ 1010002 w 2439037"/>
              <a:gd name="connsiteY13769" fmla="*/ 4013769 h 4271829"/>
              <a:gd name="connsiteX13770" fmla="*/ 1010002 w 2439037"/>
              <a:gd name="connsiteY13770" fmla="*/ 4033838 h 4271829"/>
              <a:gd name="connsiteX13771" fmla="*/ 1013231 w 2439037"/>
              <a:gd name="connsiteY13771" fmla="*/ 4037048 h 4271829"/>
              <a:gd name="connsiteX13772" fmla="*/ 1016470 w 2439037"/>
              <a:gd name="connsiteY13772" fmla="*/ 4033838 h 4271829"/>
              <a:gd name="connsiteX13773" fmla="*/ 1016470 w 2439037"/>
              <a:gd name="connsiteY13773" fmla="*/ 4004367 h 4271829"/>
              <a:gd name="connsiteX13774" fmla="*/ 1013231 w 2439037"/>
              <a:gd name="connsiteY13774" fmla="*/ 4001119 h 4271829"/>
              <a:gd name="connsiteX13775" fmla="*/ 983961 w 2439037"/>
              <a:gd name="connsiteY13775" fmla="*/ 4001119 h 4271829"/>
              <a:gd name="connsiteX13776" fmla="*/ 980732 w 2439037"/>
              <a:gd name="connsiteY13776" fmla="*/ 4004367 h 4271829"/>
              <a:gd name="connsiteX13777" fmla="*/ 983961 w 2439037"/>
              <a:gd name="connsiteY13777" fmla="*/ 4007568 h 4271829"/>
              <a:gd name="connsiteX13778" fmla="*/ 1008336 w 2439037"/>
              <a:gd name="connsiteY13778" fmla="*/ 4007568 h 4271829"/>
              <a:gd name="connsiteX13779" fmla="*/ 974912 w 2439037"/>
              <a:gd name="connsiteY13779" fmla="*/ 4049459 h 4271829"/>
              <a:gd name="connsiteX13780" fmla="*/ 910257 w 2439037"/>
              <a:gd name="connsiteY13780" fmla="*/ 3957076 h 4271829"/>
              <a:gd name="connsiteX13781" fmla="*/ 955310 w 2439037"/>
              <a:gd name="connsiteY13781" fmla="*/ 3983498 h 4271829"/>
              <a:gd name="connsiteX13782" fmla="*/ 958196 w 2439037"/>
              <a:gd name="connsiteY13782" fmla="*/ 3986556 h 4271829"/>
              <a:gd name="connsiteX13783" fmla="*/ 954862 w 2439037"/>
              <a:gd name="connsiteY13783" fmla="*/ 3998567 h 4271829"/>
              <a:gd name="connsiteX13784" fmla="*/ 944813 w 2439037"/>
              <a:gd name="connsiteY13784" fmla="*/ 4014130 h 4271829"/>
              <a:gd name="connsiteX13785" fmla="*/ 935555 w 2439037"/>
              <a:gd name="connsiteY13785" fmla="*/ 4016283 h 4271829"/>
              <a:gd name="connsiteX13786" fmla="*/ 933726 w 2439037"/>
              <a:gd name="connsiteY13786" fmla="*/ 4017379 h 4271829"/>
              <a:gd name="connsiteX13787" fmla="*/ 916638 w 2439037"/>
              <a:gd name="connsiteY13787" fmla="*/ 4038448 h 4271829"/>
              <a:gd name="connsiteX13788" fmla="*/ 902865 w 2439037"/>
              <a:gd name="connsiteY13788" fmla="*/ 3991709 h 4271829"/>
              <a:gd name="connsiteX13789" fmla="*/ 910257 w 2439037"/>
              <a:gd name="connsiteY13789" fmla="*/ 3956771 h 4271829"/>
              <a:gd name="connsiteX13790" fmla="*/ 1081601 w 2439037"/>
              <a:gd name="connsiteY13790" fmla="*/ 3991709 h 4271829"/>
              <a:gd name="connsiteX13791" fmla="*/ 1020546 w 2439037"/>
              <a:gd name="connsiteY13791" fmla="*/ 3904583 h 4271829"/>
              <a:gd name="connsiteX13792" fmla="*/ 1015632 w 2439037"/>
              <a:gd name="connsiteY13792" fmla="*/ 3902936 h 4271829"/>
              <a:gd name="connsiteX13793" fmla="*/ 989038 w 2439037"/>
              <a:gd name="connsiteY13793" fmla="*/ 3899078 h 4271829"/>
              <a:gd name="connsiteX13794" fmla="*/ 907475 w 2439037"/>
              <a:gd name="connsiteY13794" fmla="*/ 3947722 h 4271829"/>
              <a:gd name="connsiteX13795" fmla="*/ 904627 w 2439037"/>
              <a:gd name="connsiteY13795" fmla="*/ 3953571 h 4271829"/>
              <a:gd name="connsiteX13796" fmla="*/ 912476 w 2439037"/>
              <a:gd name="connsiteY13796" fmla="*/ 4043896 h 4271829"/>
              <a:gd name="connsiteX13797" fmla="*/ 915057 w 2439037"/>
              <a:gd name="connsiteY13797" fmla="*/ 4047506 h 4271829"/>
              <a:gd name="connsiteX13798" fmla="*/ 962177 w 2439037"/>
              <a:gd name="connsiteY13798" fmla="*/ 4080034 h 4271829"/>
              <a:gd name="connsiteX13799" fmla="*/ 963101 w 2439037"/>
              <a:gd name="connsiteY13799" fmla="*/ 4080034 h 4271829"/>
              <a:gd name="connsiteX13800" fmla="*/ 966130 w 2439037"/>
              <a:gd name="connsiteY13800" fmla="*/ 4077681 h 4271829"/>
              <a:gd name="connsiteX13801" fmla="*/ 964101 w 2439037"/>
              <a:gd name="connsiteY13801" fmla="*/ 4073776 h 4271829"/>
              <a:gd name="connsiteX13802" fmla="*/ 963996 w 2439037"/>
              <a:gd name="connsiteY13802" fmla="*/ 4073728 h 4271829"/>
              <a:gd name="connsiteX13803" fmla="*/ 920134 w 2439037"/>
              <a:gd name="connsiteY13803" fmla="*/ 4043353 h 4271829"/>
              <a:gd name="connsiteX13804" fmla="*/ 937679 w 2439037"/>
              <a:gd name="connsiteY13804" fmla="*/ 4021836 h 4271829"/>
              <a:gd name="connsiteX13805" fmla="*/ 946928 w 2439037"/>
              <a:gd name="connsiteY13805" fmla="*/ 4019684 h 4271829"/>
              <a:gd name="connsiteX13806" fmla="*/ 948128 w 2439037"/>
              <a:gd name="connsiteY13806" fmla="*/ 4019131 h 4271829"/>
              <a:gd name="connsiteX13807" fmla="*/ 960044 w 2439037"/>
              <a:gd name="connsiteY13807" fmla="*/ 4001415 h 4271829"/>
              <a:gd name="connsiteX13808" fmla="*/ 963920 w 2439037"/>
              <a:gd name="connsiteY13808" fmla="*/ 3983650 h 4271829"/>
              <a:gd name="connsiteX13809" fmla="*/ 957548 w 2439037"/>
              <a:gd name="connsiteY13809" fmla="*/ 3976945 h 4271829"/>
              <a:gd name="connsiteX13810" fmla="*/ 912276 w 2439037"/>
              <a:gd name="connsiteY13810" fmla="*/ 3950418 h 4271829"/>
              <a:gd name="connsiteX13811" fmla="*/ 1008431 w 2439037"/>
              <a:gd name="connsiteY13811" fmla="*/ 3907384 h 4271829"/>
              <a:gd name="connsiteX13812" fmla="*/ 988495 w 2439037"/>
              <a:gd name="connsiteY13812" fmla="*/ 3951723 h 4271829"/>
              <a:gd name="connsiteX13813" fmla="*/ 1024509 w 2439037"/>
              <a:gd name="connsiteY13813" fmla="*/ 3967439 h 4271829"/>
              <a:gd name="connsiteX13814" fmla="*/ 1025252 w 2439037"/>
              <a:gd name="connsiteY13814" fmla="*/ 3967439 h 4271829"/>
              <a:gd name="connsiteX13815" fmla="*/ 1027557 w 2439037"/>
              <a:gd name="connsiteY13815" fmla="*/ 3967439 h 4271829"/>
              <a:gd name="connsiteX13816" fmla="*/ 1030700 w 2439037"/>
              <a:gd name="connsiteY13816" fmla="*/ 3972944 h 4271829"/>
              <a:gd name="connsiteX13817" fmla="*/ 1033558 w 2439037"/>
              <a:gd name="connsiteY13817" fmla="*/ 3986003 h 4271829"/>
              <a:gd name="connsiteX13818" fmla="*/ 1036711 w 2439037"/>
              <a:gd name="connsiteY13818" fmla="*/ 3988851 h 4271829"/>
              <a:gd name="connsiteX13819" fmla="*/ 1039568 w 2439037"/>
              <a:gd name="connsiteY13819" fmla="*/ 3985251 h 4271829"/>
              <a:gd name="connsiteX13820" fmla="*/ 1036605 w 2439037"/>
              <a:gd name="connsiteY13820" fmla="*/ 3971487 h 4271829"/>
              <a:gd name="connsiteX13821" fmla="*/ 1030157 w 2439037"/>
              <a:gd name="connsiteY13821" fmla="*/ 3961676 h 4271829"/>
              <a:gd name="connsiteX13822" fmla="*/ 1023232 w 2439037"/>
              <a:gd name="connsiteY13822" fmla="*/ 3960829 h 4271829"/>
              <a:gd name="connsiteX13823" fmla="*/ 994400 w 2439037"/>
              <a:gd name="connsiteY13823" fmla="*/ 3950218 h 4271829"/>
              <a:gd name="connsiteX13824" fmla="*/ 994400 w 2439037"/>
              <a:gd name="connsiteY13824" fmla="*/ 3949475 h 4271829"/>
              <a:gd name="connsiteX13825" fmla="*/ 1015822 w 2439037"/>
              <a:gd name="connsiteY13825" fmla="*/ 3909489 h 4271829"/>
              <a:gd name="connsiteX13826" fmla="*/ 1074125 w 2439037"/>
              <a:gd name="connsiteY13826" fmla="*/ 3991061 h 4271829"/>
              <a:gd name="connsiteX13827" fmla="*/ 1072363 w 2439037"/>
              <a:gd name="connsiteY13827" fmla="*/ 4008320 h 4271829"/>
              <a:gd name="connsiteX13828" fmla="*/ 1074925 w 2439037"/>
              <a:gd name="connsiteY13828" fmla="*/ 4012121 h 4271829"/>
              <a:gd name="connsiteX13829" fmla="*/ 1074944 w 2439037"/>
              <a:gd name="connsiteY13829" fmla="*/ 4012121 h 4271829"/>
              <a:gd name="connsiteX13830" fmla="*/ 1078687 w 2439037"/>
              <a:gd name="connsiteY13830" fmla="*/ 4009768 h 4271829"/>
              <a:gd name="connsiteX13831" fmla="*/ 1078716 w 2439037"/>
              <a:gd name="connsiteY13831" fmla="*/ 4009625 h 4271829"/>
              <a:gd name="connsiteX13832" fmla="*/ 1080573 w 2439037"/>
              <a:gd name="connsiteY13832" fmla="*/ 3991156 h 4271829"/>
              <a:gd name="connsiteX13833" fmla="*/ 1269568 w 2439037"/>
              <a:gd name="connsiteY13833" fmla="*/ 4069871 h 4271829"/>
              <a:gd name="connsiteX13834" fmla="*/ 1269568 w 2439037"/>
              <a:gd name="connsiteY13834" fmla="*/ 4099294 h 4271829"/>
              <a:gd name="connsiteX13835" fmla="*/ 1272816 w 2439037"/>
              <a:gd name="connsiteY13835" fmla="*/ 4102551 h 4271829"/>
              <a:gd name="connsiteX13836" fmla="*/ 1302268 w 2439037"/>
              <a:gd name="connsiteY13836" fmla="*/ 4102551 h 4271829"/>
              <a:gd name="connsiteX13837" fmla="*/ 1305497 w 2439037"/>
              <a:gd name="connsiteY13837" fmla="*/ 4099294 h 4271829"/>
              <a:gd name="connsiteX13838" fmla="*/ 1302268 w 2439037"/>
              <a:gd name="connsiteY13838" fmla="*/ 4096093 h 4271829"/>
              <a:gd name="connsiteX13839" fmla="*/ 1277798 w 2439037"/>
              <a:gd name="connsiteY13839" fmla="*/ 4096093 h 4271829"/>
              <a:gd name="connsiteX13840" fmla="*/ 1309392 w 2439037"/>
              <a:gd name="connsiteY13840" fmla="*/ 4037600 h 4271829"/>
              <a:gd name="connsiteX13841" fmla="*/ 1279646 w 2439037"/>
              <a:gd name="connsiteY13841" fmla="*/ 4006577 h 4271829"/>
              <a:gd name="connsiteX13842" fmla="*/ 1275502 w 2439037"/>
              <a:gd name="connsiteY13842" fmla="*/ 4008463 h 4271829"/>
              <a:gd name="connsiteX13843" fmla="*/ 1275502 w 2439037"/>
              <a:gd name="connsiteY13843" fmla="*/ 4008530 h 4271829"/>
              <a:gd name="connsiteX13844" fmla="*/ 1277522 w 2439037"/>
              <a:gd name="connsiteY13844" fmla="*/ 4012673 h 4271829"/>
              <a:gd name="connsiteX13845" fmla="*/ 1302896 w 2439037"/>
              <a:gd name="connsiteY13845" fmla="*/ 4063965 h 4271829"/>
              <a:gd name="connsiteX13846" fmla="*/ 1276045 w 2439037"/>
              <a:gd name="connsiteY13846" fmla="*/ 4089788 h 4271829"/>
              <a:gd name="connsiteX13847" fmla="*/ 1276045 w 2439037"/>
              <a:gd name="connsiteY13847" fmla="*/ 4069871 h 4271829"/>
              <a:gd name="connsiteX13848" fmla="*/ 1272816 w 2439037"/>
              <a:gd name="connsiteY13848" fmla="*/ 4066623 h 4271829"/>
              <a:gd name="connsiteX13849" fmla="*/ 1269568 w 2439037"/>
              <a:gd name="connsiteY13849" fmla="*/ 4069823 h 4271829"/>
              <a:gd name="connsiteX13850" fmla="*/ 1269568 w 2439037"/>
              <a:gd name="connsiteY13850" fmla="*/ 4069871 h 4271829"/>
              <a:gd name="connsiteX13851" fmla="*/ 1210732 w 2439037"/>
              <a:gd name="connsiteY13851" fmla="*/ 4050059 h 4271829"/>
              <a:gd name="connsiteX13852" fmla="*/ 1242584 w 2439037"/>
              <a:gd name="connsiteY13852" fmla="*/ 4097550 h 4271829"/>
              <a:gd name="connsiteX13853" fmla="*/ 1243717 w 2439037"/>
              <a:gd name="connsiteY13853" fmla="*/ 4097550 h 4271829"/>
              <a:gd name="connsiteX13854" fmla="*/ 1246898 w 2439037"/>
              <a:gd name="connsiteY13854" fmla="*/ 4094255 h 4271829"/>
              <a:gd name="connsiteX13855" fmla="*/ 1244717 w 2439037"/>
              <a:gd name="connsiteY13855" fmla="*/ 4091293 h 4271829"/>
              <a:gd name="connsiteX13856" fmla="*/ 1219448 w 2439037"/>
              <a:gd name="connsiteY13856" fmla="*/ 4039800 h 4271829"/>
              <a:gd name="connsiteX13857" fmla="*/ 1246194 w 2439037"/>
              <a:gd name="connsiteY13857" fmla="*/ 4014083 h 4271829"/>
              <a:gd name="connsiteX13858" fmla="*/ 1246194 w 2439037"/>
              <a:gd name="connsiteY13858" fmla="*/ 4034085 h 4271829"/>
              <a:gd name="connsiteX13859" fmla="*/ 1249423 w 2439037"/>
              <a:gd name="connsiteY13859" fmla="*/ 4037343 h 4271829"/>
              <a:gd name="connsiteX13860" fmla="*/ 1252671 w 2439037"/>
              <a:gd name="connsiteY13860" fmla="*/ 4034143 h 4271829"/>
              <a:gd name="connsiteX13861" fmla="*/ 1252671 w 2439037"/>
              <a:gd name="connsiteY13861" fmla="*/ 4034085 h 4271829"/>
              <a:gd name="connsiteX13862" fmla="*/ 1252671 w 2439037"/>
              <a:gd name="connsiteY13862" fmla="*/ 4004625 h 4271829"/>
              <a:gd name="connsiteX13863" fmla="*/ 1249451 w 2439037"/>
              <a:gd name="connsiteY13863" fmla="*/ 4001424 h 4271829"/>
              <a:gd name="connsiteX13864" fmla="*/ 1219972 w 2439037"/>
              <a:gd name="connsiteY13864" fmla="*/ 4001424 h 4271829"/>
              <a:gd name="connsiteX13865" fmla="*/ 1216743 w 2439037"/>
              <a:gd name="connsiteY13865" fmla="*/ 4004625 h 4271829"/>
              <a:gd name="connsiteX13866" fmla="*/ 1219972 w 2439037"/>
              <a:gd name="connsiteY13866" fmla="*/ 4007863 h 4271829"/>
              <a:gd name="connsiteX13867" fmla="*/ 1244441 w 2439037"/>
              <a:gd name="connsiteY13867" fmla="*/ 4007863 h 4271829"/>
              <a:gd name="connsiteX13868" fmla="*/ 1210913 w 2439037"/>
              <a:gd name="connsiteY13868" fmla="*/ 4049706 h 4271829"/>
              <a:gd name="connsiteX13869" fmla="*/ 1146257 w 2439037"/>
              <a:gd name="connsiteY13869" fmla="*/ 3957333 h 4271829"/>
              <a:gd name="connsiteX13870" fmla="*/ 1191349 w 2439037"/>
              <a:gd name="connsiteY13870" fmla="*/ 3983746 h 4271829"/>
              <a:gd name="connsiteX13871" fmla="*/ 1191901 w 2439037"/>
              <a:gd name="connsiteY13871" fmla="*/ 3983746 h 4271829"/>
              <a:gd name="connsiteX13872" fmla="*/ 1194654 w 2439037"/>
              <a:gd name="connsiteY13872" fmla="*/ 3986803 h 4271829"/>
              <a:gd name="connsiteX13873" fmla="*/ 1191349 w 2439037"/>
              <a:gd name="connsiteY13873" fmla="*/ 3998814 h 4271829"/>
              <a:gd name="connsiteX13874" fmla="*/ 1181262 w 2439037"/>
              <a:gd name="connsiteY13874" fmla="*/ 4014426 h 4271829"/>
              <a:gd name="connsiteX13875" fmla="*/ 1172032 w 2439037"/>
              <a:gd name="connsiteY13875" fmla="*/ 4016540 h 4271829"/>
              <a:gd name="connsiteX13876" fmla="*/ 1170280 w 2439037"/>
              <a:gd name="connsiteY13876" fmla="*/ 4017683 h 4271829"/>
              <a:gd name="connsiteX13877" fmla="*/ 1153087 w 2439037"/>
              <a:gd name="connsiteY13877" fmla="*/ 4038705 h 4271829"/>
              <a:gd name="connsiteX13878" fmla="*/ 1139324 w 2439037"/>
              <a:gd name="connsiteY13878" fmla="*/ 3991966 h 4271829"/>
              <a:gd name="connsiteX13879" fmla="*/ 1146705 w 2439037"/>
              <a:gd name="connsiteY13879" fmla="*/ 3957076 h 4271829"/>
              <a:gd name="connsiteX13880" fmla="*/ 1318155 w 2439037"/>
              <a:gd name="connsiteY13880" fmla="*/ 3991966 h 4271829"/>
              <a:gd name="connsiteX13881" fmla="*/ 1257005 w 2439037"/>
              <a:gd name="connsiteY13881" fmla="*/ 3904879 h 4271829"/>
              <a:gd name="connsiteX13882" fmla="*/ 1252128 w 2439037"/>
              <a:gd name="connsiteY13882" fmla="*/ 3903221 h 4271829"/>
              <a:gd name="connsiteX13883" fmla="*/ 1143952 w 2439037"/>
              <a:gd name="connsiteY13883" fmla="*/ 3948017 h 4271829"/>
              <a:gd name="connsiteX13884" fmla="*/ 1141076 w 2439037"/>
              <a:gd name="connsiteY13884" fmla="*/ 3953828 h 4271829"/>
              <a:gd name="connsiteX13885" fmla="*/ 1148934 w 2439037"/>
              <a:gd name="connsiteY13885" fmla="*/ 4044153 h 4271829"/>
              <a:gd name="connsiteX13886" fmla="*/ 1151611 w 2439037"/>
              <a:gd name="connsiteY13886" fmla="*/ 4047754 h 4271829"/>
              <a:gd name="connsiteX13887" fmla="*/ 1198626 w 2439037"/>
              <a:gd name="connsiteY13887" fmla="*/ 4080282 h 4271829"/>
              <a:gd name="connsiteX13888" fmla="*/ 1199550 w 2439037"/>
              <a:gd name="connsiteY13888" fmla="*/ 4080282 h 4271829"/>
              <a:gd name="connsiteX13889" fmla="*/ 1202607 w 2439037"/>
              <a:gd name="connsiteY13889" fmla="*/ 4077986 h 4271829"/>
              <a:gd name="connsiteX13890" fmla="*/ 1200550 w 2439037"/>
              <a:gd name="connsiteY13890" fmla="*/ 4074033 h 4271829"/>
              <a:gd name="connsiteX13891" fmla="*/ 1200483 w 2439037"/>
              <a:gd name="connsiteY13891" fmla="*/ 4074033 h 4271829"/>
              <a:gd name="connsiteX13892" fmla="*/ 1156621 w 2439037"/>
              <a:gd name="connsiteY13892" fmla="*/ 4043601 h 4271829"/>
              <a:gd name="connsiteX13893" fmla="*/ 1174156 w 2439037"/>
              <a:gd name="connsiteY13893" fmla="*/ 4022093 h 4271829"/>
              <a:gd name="connsiteX13894" fmla="*/ 1183843 w 2439037"/>
              <a:gd name="connsiteY13894" fmla="*/ 4019979 h 4271829"/>
              <a:gd name="connsiteX13895" fmla="*/ 1185043 w 2439037"/>
              <a:gd name="connsiteY13895" fmla="*/ 4019426 h 4271829"/>
              <a:gd name="connsiteX13896" fmla="*/ 1196978 w 2439037"/>
              <a:gd name="connsiteY13896" fmla="*/ 4001662 h 4271829"/>
              <a:gd name="connsiteX13897" fmla="*/ 1200855 w 2439037"/>
              <a:gd name="connsiteY13897" fmla="*/ 3983955 h 4271829"/>
              <a:gd name="connsiteX13898" fmla="*/ 1194473 w 2439037"/>
              <a:gd name="connsiteY13898" fmla="*/ 3977202 h 4271829"/>
              <a:gd name="connsiteX13899" fmla="*/ 1149210 w 2439037"/>
              <a:gd name="connsiteY13899" fmla="*/ 3950675 h 4271829"/>
              <a:gd name="connsiteX13900" fmla="*/ 1245365 w 2439037"/>
              <a:gd name="connsiteY13900" fmla="*/ 3907631 h 4271829"/>
              <a:gd name="connsiteX13901" fmla="*/ 1225429 w 2439037"/>
              <a:gd name="connsiteY13901" fmla="*/ 3951970 h 4271829"/>
              <a:gd name="connsiteX13902" fmla="*/ 1261434 w 2439037"/>
              <a:gd name="connsiteY13902" fmla="*/ 3967696 h 4271829"/>
              <a:gd name="connsiteX13903" fmla="*/ 1262177 w 2439037"/>
              <a:gd name="connsiteY13903" fmla="*/ 3967696 h 4271829"/>
              <a:gd name="connsiteX13904" fmla="*/ 1264491 w 2439037"/>
              <a:gd name="connsiteY13904" fmla="*/ 3967696 h 4271829"/>
              <a:gd name="connsiteX13905" fmla="*/ 1267634 w 2439037"/>
              <a:gd name="connsiteY13905" fmla="*/ 3973249 h 4271829"/>
              <a:gd name="connsiteX13906" fmla="*/ 1270492 w 2439037"/>
              <a:gd name="connsiteY13906" fmla="*/ 3986251 h 4271829"/>
              <a:gd name="connsiteX13907" fmla="*/ 1273645 w 2439037"/>
              <a:gd name="connsiteY13907" fmla="*/ 3989108 h 4271829"/>
              <a:gd name="connsiteX13908" fmla="*/ 1276492 w 2439037"/>
              <a:gd name="connsiteY13908" fmla="*/ 3985555 h 4271829"/>
              <a:gd name="connsiteX13909" fmla="*/ 1276492 w 2439037"/>
              <a:gd name="connsiteY13909" fmla="*/ 3985508 h 4271829"/>
              <a:gd name="connsiteX13910" fmla="*/ 1273540 w 2439037"/>
              <a:gd name="connsiteY13910" fmla="*/ 3971735 h 4271829"/>
              <a:gd name="connsiteX13911" fmla="*/ 1267091 w 2439037"/>
              <a:gd name="connsiteY13911" fmla="*/ 3961981 h 4271829"/>
              <a:gd name="connsiteX13912" fmla="*/ 1260157 w 2439037"/>
              <a:gd name="connsiteY13912" fmla="*/ 3961124 h 4271829"/>
              <a:gd name="connsiteX13913" fmla="*/ 1231449 w 2439037"/>
              <a:gd name="connsiteY13913" fmla="*/ 3950522 h 4271829"/>
              <a:gd name="connsiteX13914" fmla="*/ 1231449 w 2439037"/>
              <a:gd name="connsiteY13914" fmla="*/ 3949770 h 4271829"/>
              <a:gd name="connsiteX13915" fmla="*/ 1252747 w 2439037"/>
              <a:gd name="connsiteY13915" fmla="*/ 3909794 h 4271829"/>
              <a:gd name="connsiteX13916" fmla="*/ 1311050 w 2439037"/>
              <a:gd name="connsiteY13916" fmla="*/ 3991347 h 4271829"/>
              <a:gd name="connsiteX13917" fmla="*/ 1309373 w 2439037"/>
              <a:gd name="connsiteY13917" fmla="*/ 4008635 h 4271829"/>
              <a:gd name="connsiteX13918" fmla="*/ 1311754 w 2439037"/>
              <a:gd name="connsiteY13918" fmla="*/ 4012368 h 4271829"/>
              <a:gd name="connsiteX13919" fmla="*/ 1311878 w 2439037"/>
              <a:gd name="connsiteY13919" fmla="*/ 4012368 h 4271829"/>
              <a:gd name="connsiteX13920" fmla="*/ 1315631 w 2439037"/>
              <a:gd name="connsiteY13920" fmla="*/ 4010016 h 4271829"/>
              <a:gd name="connsiteX13921" fmla="*/ 1315650 w 2439037"/>
              <a:gd name="connsiteY13921" fmla="*/ 4009921 h 4271829"/>
              <a:gd name="connsiteX13922" fmla="*/ 1317603 w 2439037"/>
              <a:gd name="connsiteY13922" fmla="*/ 3991404 h 4271829"/>
              <a:gd name="connsiteX13923" fmla="*/ 1505216 w 2439037"/>
              <a:gd name="connsiteY13923" fmla="*/ 4069871 h 4271829"/>
              <a:gd name="connsiteX13924" fmla="*/ 1505216 w 2439037"/>
              <a:gd name="connsiteY13924" fmla="*/ 4099294 h 4271829"/>
              <a:gd name="connsiteX13925" fmla="*/ 1508446 w 2439037"/>
              <a:gd name="connsiteY13925" fmla="*/ 4102551 h 4271829"/>
              <a:gd name="connsiteX13926" fmla="*/ 1538202 w 2439037"/>
              <a:gd name="connsiteY13926" fmla="*/ 4102551 h 4271829"/>
              <a:gd name="connsiteX13927" fmla="*/ 1541421 w 2439037"/>
              <a:gd name="connsiteY13927" fmla="*/ 4099294 h 4271829"/>
              <a:gd name="connsiteX13928" fmla="*/ 1538373 w 2439037"/>
              <a:gd name="connsiteY13928" fmla="*/ 4096093 h 4271829"/>
              <a:gd name="connsiteX13929" fmla="*/ 1538202 w 2439037"/>
              <a:gd name="connsiteY13929" fmla="*/ 4096093 h 4271829"/>
              <a:gd name="connsiteX13930" fmla="*/ 1513798 w 2439037"/>
              <a:gd name="connsiteY13930" fmla="*/ 4096093 h 4271829"/>
              <a:gd name="connsiteX13931" fmla="*/ 1545327 w 2439037"/>
              <a:gd name="connsiteY13931" fmla="*/ 4037553 h 4271829"/>
              <a:gd name="connsiteX13932" fmla="*/ 1515551 w 2439037"/>
              <a:gd name="connsiteY13932" fmla="*/ 4006577 h 4271829"/>
              <a:gd name="connsiteX13933" fmla="*/ 1511399 w 2439037"/>
              <a:gd name="connsiteY13933" fmla="*/ 4008463 h 4271829"/>
              <a:gd name="connsiteX13934" fmla="*/ 1511399 w 2439037"/>
              <a:gd name="connsiteY13934" fmla="*/ 4008530 h 4271829"/>
              <a:gd name="connsiteX13935" fmla="*/ 1513427 w 2439037"/>
              <a:gd name="connsiteY13935" fmla="*/ 4012673 h 4271829"/>
              <a:gd name="connsiteX13936" fmla="*/ 1538821 w 2439037"/>
              <a:gd name="connsiteY13936" fmla="*/ 4063965 h 4271829"/>
              <a:gd name="connsiteX13937" fmla="*/ 1511951 w 2439037"/>
              <a:gd name="connsiteY13937" fmla="*/ 4089788 h 4271829"/>
              <a:gd name="connsiteX13938" fmla="*/ 1511951 w 2439037"/>
              <a:gd name="connsiteY13938" fmla="*/ 4069871 h 4271829"/>
              <a:gd name="connsiteX13939" fmla="*/ 1508893 w 2439037"/>
              <a:gd name="connsiteY13939" fmla="*/ 4066623 h 4271829"/>
              <a:gd name="connsiteX13940" fmla="*/ 1508722 w 2439037"/>
              <a:gd name="connsiteY13940" fmla="*/ 4066623 h 4271829"/>
              <a:gd name="connsiteX13941" fmla="*/ 1505493 w 2439037"/>
              <a:gd name="connsiteY13941" fmla="*/ 4069871 h 4271829"/>
              <a:gd name="connsiteX13942" fmla="*/ 1446647 w 2439037"/>
              <a:gd name="connsiteY13942" fmla="*/ 4050059 h 4271829"/>
              <a:gd name="connsiteX13943" fmla="*/ 1478318 w 2439037"/>
              <a:gd name="connsiteY13943" fmla="*/ 4097750 h 4271829"/>
              <a:gd name="connsiteX13944" fmla="*/ 1479452 w 2439037"/>
              <a:gd name="connsiteY13944" fmla="*/ 4097750 h 4271829"/>
              <a:gd name="connsiteX13945" fmla="*/ 1482604 w 2439037"/>
              <a:gd name="connsiteY13945" fmla="*/ 4094445 h 4271829"/>
              <a:gd name="connsiteX13946" fmla="*/ 1480452 w 2439037"/>
              <a:gd name="connsiteY13946" fmla="*/ 4091445 h 4271829"/>
              <a:gd name="connsiteX13947" fmla="*/ 1455182 w 2439037"/>
              <a:gd name="connsiteY13947" fmla="*/ 4040000 h 4271829"/>
              <a:gd name="connsiteX13948" fmla="*/ 1481928 w 2439037"/>
              <a:gd name="connsiteY13948" fmla="*/ 4014226 h 4271829"/>
              <a:gd name="connsiteX13949" fmla="*/ 1481928 w 2439037"/>
              <a:gd name="connsiteY13949" fmla="*/ 4034285 h 4271829"/>
              <a:gd name="connsiteX13950" fmla="*/ 1485176 w 2439037"/>
              <a:gd name="connsiteY13950" fmla="*/ 4037505 h 4271829"/>
              <a:gd name="connsiteX13951" fmla="*/ 1488405 w 2439037"/>
              <a:gd name="connsiteY13951" fmla="*/ 4034285 h 4271829"/>
              <a:gd name="connsiteX13952" fmla="*/ 1488405 w 2439037"/>
              <a:gd name="connsiteY13952" fmla="*/ 4004815 h 4271829"/>
              <a:gd name="connsiteX13953" fmla="*/ 1485176 w 2439037"/>
              <a:gd name="connsiteY13953" fmla="*/ 4001567 h 4271829"/>
              <a:gd name="connsiteX13954" fmla="*/ 1455048 w 2439037"/>
              <a:gd name="connsiteY13954" fmla="*/ 4001567 h 4271829"/>
              <a:gd name="connsiteX13955" fmla="*/ 1451820 w 2439037"/>
              <a:gd name="connsiteY13955" fmla="*/ 4004815 h 4271829"/>
              <a:gd name="connsiteX13956" fmla="*/ 1455048 w 2439037"/>
              <a:gd name="connsiteY13956" fmla="*/ 4008063 h 4271829"/>
              <a:gd name="connsiteX13957" fmla="*/ 1479518 w 2439037"/>
              <a:gd name="connsiteY13957" fmla="*/ 4008063 h 4271829"/>
              <a:gd name="connsiteX13958" fmla="*/ 1446000 w 2439037"/>
              <a:gd name="connsiteY13958" fmla="*/ 4049916 h 4271829"/>
              <a:gd name="connsiteX13959" fmla="*/ 1381334 w 2439037"/>
              <a:gd name="connsiteY13959" fmla="*/ 3957523 h 4271829"/>
              <a:gd name="connsiteX13960" fmla="*/ 1426426 w 2439037"/>
              <a:gd name="connsiteY13960" fmla="*/ 3983955 h 4271829"/>
              <a:gd name="connsiteX13961" fmla="*/ 1426978 w 2439037"/>
              <a:gd name="connsiteY13961" fmla="*/ 3983955 h 4271829"/>
              <a:gd name="connsiteX13962" fmla="*/ 1429759 w 2439037"/>
              <a:gd name="connsiteY13962" fmla="*/ 3987003 h 4271829"/>
              <a:gd name="connsiteX13963" fmla="*/ 1426426 w 2439037"/>
              <a:gd name="connsiteY13963" fmla="*/ 3999024 h 4271829"/>
              <a:gd name="connsiteX13964" fmla="*/ 1416339 w 2439037"/>
              <a:gd name="connsiteY13964" fmla="*/ 4014626 h 4271829"/>
              <a:gd name="connsiteX13965" fmla="*/ 1406661 w 2439037"/>
              <a:gd name="connsiteY13965" fmla="*/ 4016731 h 4271829"/>
              <a:gd name="connsiteX13966" fmla="*/ 1404899 w 2439037"/>
              <a:gd name="connsiteY13966" fmla="*/ 4017826 h 4271829"/>
              <a:gd name="connsiteX13967" fmla="*/ 1387726 w 2439037"/>
              <a:gd name="connsiteY13967" fmla="*/ 4038896 h 4271829"/>
              <a:gd name="connsiteX13968" fmla="*/ 1381334 w 2439037"/>
              <a:gd name="connsiteY13968" fmla="*/ 3957219 h 4271829"/>
              <a:gd name="connsiteX13969" fmla="*/ 1552784 w 2439037"/>
              <a:gd name="connsiteY13969" fmla="*/ 3992156 h 4271829"/>
              <a:gd name="connsiteX13970" fmla="*/ 1491634 w 2439037"/>
              <a:gd name="connsiteY13970" fmla="*/ 3905079 h 4271829"/>
              <a:gd name="connsiteX13971" fmla="*/ 1486729 w 2439037"/>
              <a:gd name="connsiteY13971" fmla="*/ 3903383 h 4271829"/>
              <a:gd name="connsiteX13972" fmla="*/ 1460125 w 2439037"/>
              <a:gd name="connsiteY13972" fmla="*/ 3899526 h 4271829"/>
              <a:gd name="connsiteX13973" fmla="*/ 1378658 w 2439037"/>
              <a:gd name="connsiteY13973" fmla="*/ 3948227 h 4271829"/>
              <a:gd name="connsiteX13974" fmla="*/ 1375715 w 2439037"/>
              <a:gd name="connsiteY13974" fmla="*/ 3954018 h 4271829"/>
              <a:gd name="connsiteX13975" fmla="*/ 1383563 w 2439037"/>
              <a:gd name="connsiteY13975" fmla="*/ 4044353 h 4271829"/>
              <a:gd name="connsiteX13976" fmla="*/ 1386240 w 2439037"/>
              <a:gd name="connsiteY13976" fmla="*/ 4047954 h 4271829"/>
              <a:gd name="connsiteX13977" fmla="*/ 1433255 w 2439037"/>
              <a:gd name="connsiteY13977" fmla="*/ 4080482 h 4271829"/>
              <a:gd name="connsiteX13978" fmla="*/ 1434189 w 2439037"/>
              <a:gd name="connsiteY13978" fmla="*/ 4080482 h 4271829"/>
              <a:gd name="connsiteX13979" fmla="*/ 1437265 w 2439037"/>
              <a:gd name="connsiteY13979" fmla="*/ 4077081 h 4271829"/>
              <a:gd name="connsiteX13980" fmla="*/ 1435112 w 2439037"/>
              <a:gd name="connsiteY13980" fmla="*/ 4074176 h 4271829"/>
              <a:gd name="connsiteX13981" fmla="*/ 1391222 w 2439037"/>
              <a:gd name="connsiteY13981" fmla="*/ 4043801 h 4271829"/>
              <a:gd name="connsiteX13982" fmla="*/ 1408786 w 2439037"/>
              <a:gd name="connsiteY13982" fmla="*/ 4022284 h 4271829"/>
              <a:gd name="connsiteX13983" fmla="*/ 1418025 w 2439037"/>
              <a:gd name="connsiteY13983" fmla="*/ 4020141 h 4271829"/>
              <a:gd name="connsiteX13984" fmla="*/ 1419291 w 2439037"/>
              <a:gd name="connsiteY13984" fmla="*/ 4019579 h 4271829"/>
              <a:gd name="connsiteX13985" fmla="*/ 1431121 w 2439037"/>
              <a:gd name="connsiteY13985" fmla="*/ 4001872 h 4271829"/>
              <a:gd name="connsiteX13986" fmla="*/ 1435008 w 2439037"/>
              <a:gd name="connsiteY13986" fmla="*/ 3984146 h 4271829"/>
              <a:gd name="connsiteX13987" fmla="*/ 1428626 w 2439037"/>
              <a:gd name="connsiteY13987" fmla="*/ 3977393 h 4271829"/>
              <a:gd name="connsiteX13988" fmla="*/ 1383363 w 2439037"/>
              <a:gd name="connsiteY13988" fmla="*/ 3950865 h 4271829"/>
              <a:gd name="connsiteX13989" fmla="*/ 1479623 w 2439037"/>
              <a:gd name="connsiteY13989" fmla="*/ 3907831 h 4271829"/>
              <a:gd name="connsiteX13990" fmla="*/ 1459582 w 2439037"/>
              <a:gd name="connsiteY13990" fmla="*/ 3952180 h 4271829"/>
              <a:gd name="connsiteX13991" fmla="*/ 1495615 w 2439037"/>
              <a:gd name="connsiteY13991" fmla="*/ 3967887 h 4271829"/>
              <a:gd name="connsiteX13992" fmla="*/ 1496434 w 2439037"/>
              <a:gd name="connsiteY13992" fmla="*/ 3967887 h 4271829"/>
              <a:gd name="connsiteX13993" fmla="*/ 1498663 w 2439037"/>
              <a:gd name="connsiteY13993" fmla="*/ 3967887 h 4271829"/>
              <a:gd name="connsiteX13994" fmla="*/ 1501787 w 2439037"/>
              <a:gd name="connsiteY13994" fmla="*/ 3973392 h 4271829"/>
              <a:gd name="connsiteX13995" fmla="*/ 1504674 w 2439037"/>
              <a:gd name="connsiteY13995" fmla="*/ 3986451 h 4271829"/>
              <a:gd name="connsiteX13996" fmla="*/ 1507903 w 2439037"/>
              <a:gd name="connsiteY13996" fmla="*/ 3989299 h 4271829"/>
              <a:gd name="connsiteX13997" fmla="*/ 1510751 w 2439037"/>
              <a:gd name="connsiteY13997" fmla="*/ 3985699 h 4271829"/>
              <a:gd name="connsiteX13998" fmla="*/ 1507693 w 2439037"/>
              <a:gd name="connsiteY13998" fmla="*/ 3971935 h 4271829"/>
              <a:gd name="connsiteX13999" fmla="*/ 1501244 w 2439037"/>
              <a:gd name="connsiteY13999" fmla="*/ 3962133 h 4271829"/>
              <a:gd name="connsiteX14000" fmla="*/ 1494415 w 2439037"/>
              <a:gd name="connsiteY14000" fmla="*/ 3961333 h 4271829"/>
              <a:gd name="connsiteX14001" fmla="*/ 1465583 w 2439037"/>
              <a:gd name="connsiteY14001" fmla="*/ 3950675 h 4271829"/>
              <a:gd name="connsiteX14002" fmla="*/ 1465583 w 2439037"/>
              <a:gd name="connsiteY14002" fmla="*/ 3949970 h 4271829"/>
              <a:gd name="connsiteX14003" fmla="*/ 1486928 w 2439037"/>
              <a:gd name="connsiteY14003" fmla="*/ 3909937 h 4271829"/>
              <a:gd name="connsiteX14004" fmla="*/ 1545307 w 2439037"/>
              <a:gd name="connsiteY14004" fmla="*/ 3991518 h 4271829"/>
              <a:gd name="connsiteX14005" fmla="*/ 1543555 w 2439037"/>
              <a:gd name="connsiteY14005" fmla="*/ 4008768 h 4271829"/>
              <a:gd name="connsiteX14006" fmla="*/ 1545907 w 2439037"/>
              <a:gd name="connsiteY14006" fmla="*/ 4012578 h 4271829"/>
              <a:gd name="connsiteX14007" fmla="*/ 1546031 w 2439037"/>
              <a:gd name="connsiteY14007" fmla="*/ 4012578 h 4271829"/>
              <a:gd name="connsiteX14008" fmla="*/ 1549908 w 2439037"/>
              <a:gd name="connsiteY14008" fmla="*/ 4010130 h 4271829"/>
              <a:gd name="connsiteX14009" fmla="*/ 1549908 w 2439037"/>
              <a:gd name="connsiteY14009" fmla="*/ 4010073 h 4271829"/>
              <a:gd name="connsiteX14010" fmla="*/ 1551756 w 2439037"/>
              <a:gd name="connsiteY14010" fmla="*/ 3991604 h 4271829"/>
              <a:gd name="connsiteX14011" fmla="*/ 1740855 w 2439037"/>
              <a:gd name="connsiteY14011" fmla="*/ 4069871 h 4271829"/>
              <a:gd name="connsiteX14012" fmla="*/ 1740855 w 2439037"/>
              <a:gd name="connsiteY14012" fmla="*/ 4099294 h 4271829"/>
              <a:gd name="connsiteX14013" fmla="*/ 1744084 w 2439037"/>
              <a:gd name="connsiteY14013" fmla="*/ 4102551 h 4271829"/>
              <a:gd name="connsiteX14014" fmla="*/ 1773555 w 2439037"/>
              <a:gd name="connsiteY14014" fmla="*/ 4102551 h 4271829"/>
              <a:gd name="connsiteX14015" fmla="*/ 1776774 w 2439037"/>
              <a:gd name="connsiteY14015" fmla="*/ 4099294 h 4271829"/>
              <a:gd name="connsiteX14016" fmla="*/ 1773736 w 2439037"/>
              <a:gd name="connsiteY14016" fmla="*/ 4096093 h 4271829"/>
              <a:gd name="connsiteX14017" fmla="*/ 1773555 w 2439037"/>
              <a:gd name="connsiteY14017" fmla="*/ 4096093 h 4271829"/>
              <a:gd name="connsiteX14018" fmla="*/ 1749161 w 2439037"/>
              <a:gd name="connsiteY14018" fmla="*/ 4096093 h 4271829"/>
              <a:gd name="connsiteX14019" fmla="*/ 1780689 w 2439037"/>
              <a:gd name="connsiteY14019" fmla="*/ 4037553 h 4271829"/>
              <a:gd name="connsiteX14020" fmla="*/ 1750914 w 2439037"/>
              <a:gd name="connsiteY14020" fmla="*/ 4006577 h 4271829"/>
              <a:gd name="connsiteX14021" fmla="*/ 1746875 w 2439037"/>
              <a:gd name="connsiteY14021" fmla="*/ 4008425 h 4271829"/>
              <a:gd name="connsiteX14022" fmla="*/ 1746856 w 2439037"/>
              <a:gd name="connsiteY14022" fmla="*/ 4008530 h 4271829"/>
              <a:gd name="connsiteX14023" fmla="*/ 1748599 w 2439037"/>
              <a:gd name="connsiteY14023" fmla="*/ 4012626 h 4271829"/>
              <a:gd name="connsiteX14024" fmla="*/ 1748790 w 2439037"/>
              <a:gd name="connsiteY14024" fmla="*/ 4012673 h 4271829"/>
              <a:gd name="connsiteX14025" fmla="*/ 1774184 w 2439037"/>
              <a:gd name="connsiteY14025" fmla="*/ 4063965 h 4271829"/>
              <a:gd name="connsiteX14026" fmla="*/ 1747304 w 2439037"/>
              <a:gd name="connsiteY14026" fmla="*/ 4089788 h 4271829"/>
              <a:gd name="connsiteX14027" fmla="*/ 1747304 w 2439037"/>
              <a:gd name="connsiteY14027" fmla="*/ 4069871 h 4271829"/>
              <a:gd name="connsiteX14028" fmla="*/ 1744275 w 2439037"/>
              <a:gd name="connsiteY14028" fmla="*/ 4066623 h 4271829"/>
              <a:gd name="connsiteX14029" fmla="*/ 1744084 w 2439037"/>
              <a:gd name="connsiteY14029" fmla="*/ 4066623 h 4271829"/>
              <a:gd name="connsiteX14030" fmla="*/ 1740855 w 2439037"/>
              <a:gd name="connsiteY14030" fmla="*/ 4069871 h 4271829"/>
              <a:gd name="connsiteX14031" fmla="*/ 1682096 w 2439037"/>
              <a:gd name="connsiteY14031" fmla="*/ 4050059 h 4271829"/>
              <a:gd name="connsiteX14032" fmla="*/ 1713690 w 2439037"/>
              <a:gd name="connsiteY14032" fmla="*/ 4097550 h 4271829"/>
              <a:gd name="connsiteX14033" fmla="*/ 1714700 w 2439037"/>
              <a:gd name="connsiteY14033" fmla="*/ 4097550 h 4271829"/>
              <a:gd name="connsiteX14034" fmla="*/ 1717757 w 2439037"/>
              <a:gd name="connsiteY14034" fmla="*/ 4095455 h 4271829"/>
              <a:gd name="connsiteX14035" fmla="*/ 1715805 w 2439037"/>
              <a:gd name="connsiteY14035" fmla="*/ 4091293 h 4271829"/>
              <a:gd name="connsiteX14036" fmla="*/ 1715719 w 2439037"/>
              <a:gd name="connsiteY14036" fmla="*/ 4091293 h 4271829"/>
              <a:gd name="connsiteX14037" fmla="*/ 1690459 w 2439037"/>
              <a:gd name="connsiteY14037" fmla="*/ 4039800 h 4271829"/>
              <a:gd name="connsiteX14038" fmla="*/ 1717205 w 2439037"/>
              <a:gd name="connsiteY14038" fmla="*/ 4014083 h 4271829"/>
              <a:gd name="connsiteX14039" fmla="*/ 1717205 w 2439037"/>
              <a:gd name="connsiteY14039" fmla="*/ 4034085 h 4271829"/>
              <a:gd name="connsiteX14040" fmla="*/ 1720425 w 2439037"/>
              <a:gd name="connsiteY14040" fmla="*/ 4037343 h 4271829"/>
              <a:gd name="connsiteX14041" fmla="*/ 1723663 w 2439037"/>
              <a:gd name="connsiteY14041" fmla="*/ 4034085 h 4271829"/>
              <a:gd name="connsiteX14042" fmla="*/ 1723663 w 2439037"/>
              <a:gd name="connsiteY14042" fmla="*/ 4004625 h 4271829"/>
              <a:gd name="connsiteX14043" fmla="*/ 1720425 w 2439037"/>
              <a:gd name="connsiteY14043" fmla="*/ 4001424 h 4271829"/>
              <a:gd name="connsiteX14044" fmla="*/ 1690954 w 2439037"/>
              <a:gd name="connsiteY14044" fmla="*/ 4001424 h 4271829"/>
              <a:gd name="connsiteX14045" fmla="*/ 1687725 w 2439037"/>
              <a:gd name="connsiteY14045" fmla="*/ 4004625 h 4271829"/>
              <a:gd name="connsiteX14046" fmla="*/ 1690954 w 2439037"/>
              <a:gd name="connsiteY14046" fmla="*/ 4007863 h 4271829"/>
              <a:gd name="connsiteX14047" fmla="*/ 1715452 w 2439037"/>
              <a:gd name="connsiteY14047" fmla="*/ 4007863 h 4271829"/>
              <a:gd name="connsiteX14048" fmla="*/ 1681991 w 2439037"/>
              <a:gd name="connsiteY14048" fmla="*/ 4049706 h 4271829"/>
              <a:gd name="connsiteX14049" fmla="*/ 1617345 w 2439037"/>
              <a:gd name="connsiteY14049" fmla="*/ 3957333 h 4271829"/>
              <a:gd name="connsiteX14050" fmla="*/ 1662436 w 2439037"/>
              <a:gd name="connsiteY14050" fmla="*/ 3983746 h 4271829"/>
              <a:gd name="connsiteX14051" fmla="*/ 1662979 w 2439037"/>
              <a:gd name="connsiteY14051" fmla="*/ 3983746 h 4271829"/>
              <a:gd name="connsiteX14052" fmla="*/ 1665761 w 2439037"/>
              <a:gd name="connsiteY14052" fmla="*/ 3986803 h 4271829"/>
              <a:gd name="connsiteX14053" fmla="*/ 1662503 w 2439037"/>
              <a:gd name="connsiteY14053" fmla="*/ 3998814 h 4271829"/>
              <a:gd name="connsiteX14054" fmla="*/ 1652349 w 2439037"/>
              <a:gd name="connsiteY14054" fmla="*/ 4014426 h 4271829"/>
              <a:gd name="connsiteX14055" fmla="*/ 1643110 w 2439037"/>
              <a:gd name="connsiteY14055" fmla="*/ 4016540 h 4271829"/>
              <a:gd name="connsiteX14056" fmla="*/ 1641262 w 2439037"/>
              <a:gd name="connsiteY14056" fmla="*/ 4017683 h 4271829"/>
              <a:gd name="connsiteX14057" fmla="*/ 1624098 w 2439037"/>
              <a:gd name="connsiteY14057" fmla="*/ 4038705 h 4271829"/>
              <a:gd name="connsiteX14058" fmla="*/ 1617716 w 2439037"/>
              <a:gd name="connsiteY14058" fmla="*/ 3957076 h 4271829"/>
              <a:gd name="connsiteX14059" fmla="*/ 1789166 w 2439037"/>
              <a:gd name="connsiteY14059" fmla="*/ 3991966 h 4271829"/>
              <a:gd name="connsiteX14060" fmla="*/ 1728006 w 2439037"/>
              <a:gd name="connsiteY14060" fmla="*/ 3904879 h 4271829"/>
              <a:gd name="connsiteX14061" fmla="*/ 1722939 w 2439037"/>
              <a:gd name="connsiteY14061" fmla="*/ 3903583 h 4271829"/>
              <a:gd name="connsiteX14062" fmla="*/ 1696335 w 2439037"/>
              <a:gd name="connsiteY14062" fmla="*/ 3899726 h 4271829"/>
              <a:gd name="connsiteX14063" fmla="*/ 1614859 w 2439037"/>
              <a:gd name="connsiteY14063" fmla="*/ 3948370 h 4271829"/>
              <a:gd name="connsiteX14064" fmla="*/ 1611887 w 2439037"/>
              <a:gd name="connsiteY14064" fmla="*/ 3954228 h 4271829"/>
              <a:gd name="connsiteX14065" fmla="*/ 1603686 w 2439037"/>
              <a:gd name="connsiteY14065" fmla="*/ 3992366 h 4271829"/>
              <a:gd name="connsiteX14066" fmla="*/ 1619841 w 2439037"/>
              <a:gd name="connsiteY14066" fmla="*/ 4044553 h 4271829"/>
              <a:gd name="connsiteX14067" fmla="*/ 1622412 w 2439037"/>
              <a:gd name="connsiteY14067" fmla="*/ 4048154 h 4271829"/>
              <a:gd name="connsiteX14068" fmla="*/ 1669437 w 2439037"/>
              <a:gd name="connsiteY14068" fmla="*/ 4080634 h 4271829"/>
              <a:gd name="connsiteX14069" fmla="*/ 1670361 w 2439037"/>
              <a:gd name="connsiteY14069" fmla="*/ 4080634 h 4271829"/>
              <a:gd name="connsiteX14070" fmla="*/ 1673466 w 2439037"/>
              <a:gd name="connsiteY14070" fmla="*/ 4077291 h 4271829"/>
              <a:gd name="connsiteX14071" fmla="*/ 1671275 w 2439037"/>
              <a:gd name="connsiteY14071" fmla="*/ 4074376 h 4271829"/>
              <a:gd name="connsiteX14072" fmla="*/ 1627432 w 2439037"/>
              <a:gd name="connsiteY14072" fmla="*/ 4044001 h 4271829"/>
              <a:gd name="connsiteX14073" fmla="*/ 1644968 w 2439037"/>
              <a:gd name="connsiteY14073" fmla="*/ 4022493 h 4271829"/>
              <a:gd name="connsiteX14074" fmla="*/ 1654673 w 2439037"/>
              <a:gd name="connsiteY14074" fmla="*/ 4020331 h 4271829"/>
              <a:gd name="connsiteX14075" fmla="*/ 1655950 w 2439037"/>
              <a:gd name="connsiteY14075" fmla="*/ 4019779 h 4271829"/>
              <a:gd name="connsiteX14076" fmla="*/ 1667790 w 2439037"/>
              <a:gd name="connsiteY14076" fmla="*/ 4002062 h 4271829"/>
              <a:gd name="connsiteX14077" fmla="*/ 1671656 w 2439037"/>
              <a:gd name="connsiteY14077" fmla="*/ 3984298 h 4271829"/>
              <a:gd name="connsiteX14078" fmla="*/ 1665275 w 2439037"/>
              <a:gd name="connsiteY14078" fmla="*/ 3977602 h 4271829"/>
              <a:gd name="connsiteX14079" fmla="*/ 1620012 w 2439037"/>
              <a:gd name="connsiteY14079" fmla="*/ 3951075 h 4271829"/>
              <a:gd name="connsiteX14080" fmla="*/ 1716281 w 2439037"/>
              <a:gd name="connsiteY14080" fmla="*/ 3908031 h 4271829"/>
              <a:gd name="connsiteX14081" fmla="*/ 1696335 w 2439037"/>
              <a:gd name="connsiteY14081" fmla="*/ 3952370 h 4271829"/>
              <a:gd name="connsiteX14082" fmla="*/ 1732264 w 2439037"/>
              <a:gd name="connsiteY14082" fmla="*/ 3968048 h 4271829"/>
              <a:gd name="connsiteX14083" fmla="*/ 1733093 w 2439037"/>
              <a:gd name="connsiteY14083" fmla="*/ 3968048 h 4271829"/>
              <a:gd name="connsiteX14084" fmla="*/ 1735302 w 2439037"/>
              <a:gd name="connsiteY14084" fmla="*/ 3968048 h 4271829"/>
              <a:gd name="connsiteX14085" fmla="*/ 1738446 w 2439037"/>
              <a:gd name="connsiteY14085" fmla="*/ 3973602 h 4271829"/>
              <a:gd name="connsiteX14086" fmla="*/ 1741303 w 2439037"/>
              <a:gd name="connsiteY14086" fmla="*/ 3986603 h 4271829"/>
              <a:gd name="connsiteX14087" fmla="*/ 1744551 w 2439037"/>
              <a:gd name="connsiteY14087" fmla="*/ 3989508 h 4271829"/>
              <a:gd name="connsiteX14088" fmla="*/ 1747399 w 2439037"/>
              <a:gd name="connsiteY14088" fmla="*/ 3985908 h 4271829"/>
              <a:gd name="connsiteX14089" fmla="*/ 1744351 w 2439037"/>
              <a:gd name="connsiteY14089" fmla="*/ 3972135 h 4271829"/>
              <a:gd name="connsiteX14090" fmla="*/ 1737893 w 2439037"/>
              <a:gd name="connsiteY14090" fmla="*/ 3962324 h 4271829"/>
              <a:gd name="connsiteX14091" fmla="*/ 1731073 w 2439037"/>
              <a:gd name="connsiteY14091" fmla="*/ 3961476 h 4271829"/>
              <a:gd name="connsiteX14092" fmla="*/ 1702232 w 2439037"/>
              <a:gd name="connsiteY14092" fmla="*/ 3950865 h 4271829"/>
              <a:gd name="connsiteX14093" fmla="*/ 1702232 w 2439037"/>
              <a:gd name="connsiteY14093" fmla="*/ 3950122 h 4271829"/>
              <a:gd name="connsiteX14094" fmla="*/ 1723587 w 2439037"/>
              <a:gd name="connsiteY14094" fmla="*/ 3910146 h 4271829"/>
              <a:gd name="connsiteX14095" fmla="*/ 1781947 w 2439037"/>
              <a:gd name="connsiteY14095" fmla="*/ 3991709 h 4271829"/>
              <a:gd name="connsiteX14096" fmla="*/ 1780204 w 2439037"/>
              <a:gd name="connsiteY14096" fmla="*/ 4008978 h 4271829"/>
              <a:gd name="connsiteX14097" fmla="*/ 1782566 w 2439037"/>
              <a:gd name="connsiteY14097" fmla="*/ 4012721 h 4271829"/>
              <a:gd name="connsiteX14098" fmla="*/ 1782690 w 2439037"/>
              <a:gd name="connsiteY14098" fmla="*/ 4012768 h 4271829"/>
              <a:gd name="connsiteX14099" fmla="*/ 1786566 w 2439037"/>
              <a:gd name="connsiteY14099" fmla="*/ 4010321 h 4271829"/>
              <a:gd name="connsiteX14100" fmla="*/ 1786566 w 2439037"/>
              <a:gd name="connsiteY14100" fmla="*/ 4010273 h 4271829"/>
              <a:gd name="connsiteX14101" fmla="*/ 1788414 w 2439037"/>
              <a:gd name="connsiteY14101" fmla="*/ 3991804 h 4271829"/>
              <a:gd name="connsiteX14102" fmla="*/ 1976580 w 2439037"/>
              <a:gd name="connsiteY14102" fmla="*/ 4069871 h 4271829"/>
              <a:gd name="connsiteX14103" fmla="*/ 1976580 w 2439037"/>
              <a:gd name="connsiteY14103" fmla="*/ 4099294 h 4271829"/>
              <a:gd name="connsiteX14104" fmla="*/ 1979809 w 2439037"/>
              <a:gd name="connsiteY14104" fmla="*/ 4102551 h 4271829"/>
              <a:gd name="connsiteX14105" fmla="*/ 2009280 w 2439037"/>
              <a:gd name="connsiteY14105" fmla="*/ 4102551 h 4271829"/>
              <a:gd name="connsiteX14106" fmla="*/ 2012509 w 2439037"/>
              <a:gd name="connsiteY14106" fmla="*/ 4099294 h 4271829"/>
              <a:gd name="connsiteX14107" fmla="*/ 2009280 w 2439037"/>
              <a:gd name="connsiteY14107" fmla="*/ 4096093 h 4271829"/>
              <a:gd name="connsiteX14108" fmla="*/ 1984781 w 2439037"/>
              <a:gd name="connsiteY14108" fmla="*/ 4096093 h 4271829"/>
              <a:gd name="connsiteX14109" fmla="*/ 2016337 w 2439037"/>
              <a:gd name="connsiteY14109" fmla="*/ 4037553 h 4271829"/>
              <a:gd name="connsiteX14110" fmla="*/ 1986563 w 2439037"/>
              <a:gd name="connsiteY14110" fmla="*/ 4006577 h 4271829"/>
              <a:gd name="connsiteX14111" fmla="*/ 1982505 w 2439037"/>
              <a:gd name="connsiteY14111" fmla="*/ 4008425 h 4271829"/>
              <a:gd name="connsiteX14112" fmla="*/ 1982486 w 2439037"/>
              <a:gd name="connsiteY14112" fmla="*/ 4008530 h 4271829"/>
              <a:gd name="connsiteX14113" fmla="*/ 1984267 w 2439037"/>
              <a:gd name="connsiteY14113" fmla="*/ 4012578 h 4271829"/>
              <a:gd name="connsiteX14114" fmla="*/ 1984514 w 2439037"/>
              <a:gd name="connsiteY14114" fmla="*/ 4012673 h 4271829"/>
              <a:gd name="connsiteX14115" fmla="*/ 2009604 w 2439037"/>
              <a:gd name="connsiteY14115" fmla="*/ 4064270 h 4271829"/>
              <a:gd name="connsiteX14116" fmla="*/ 1983028 w 2439037"/>
              <a:gd name="connsiteY14116" fmla="*/ 4089788 h 4271829"/>
              <a:gd name="connsiteX14117" fmla="*/ 1983028 w 2439037"/>
              <a:gd name="connsiteY14117" fmla="*/ 4069871 h 4271829"/>
              <a:gd name="connsiteX14118" fmla="*/ 1979809 w 2439037"/>
              <a:gd name="connsiteY14118" fmla="*/ 4066623 h 4271829"/>
              <a:gd name="connsiteX14119" fmla="*/ 1976580 w 2439037"/>
              <a:gd name="connsiteY14119" fmla="*/ 4069680 h 4271829"/>
              <a:gd name="connsiteX14120" fmla="*/ 1976580 w 2439037"/>
              <a:gd name="connsiteY14120" fmla="*/ 4069871 h 4271829"/>
              <a:gd name="connsiteX14121" fmla="*/ 1917725 w 2439037"/>
              <a:gd name="connsiteY14121" fmla="*/ 4050059 h 4271829"/>
              <a:gd name="connsiteX14122" fmla="*/ 1949434 w 2439037"/>
              <a:gd name="connsiteY14122" fmla="*/ 4097750 h 4271829"/>
              <a:gd name="connsiteX14123" fmla="*/ 1950434 w 2439037"/>
              <a:gd name="connsiteY14123" fmla="*/ 4097750 h 4271829"/>
              <a:gd name="connsiteX14124" fmla="*/ 1953482 w 2439037"/>
              <a:gd name="connsiteY14124" fmla="*/ 4095588 h 4271829"/>
              <a:gd name="connsiteX14125" fmla="*/ 1951701 w 2439037"/>
              <a:gd name="connsiteY14125" fmla="*/ 4091550 h 4271829"/>
              <a:gd name="connsiteX14126" fmla="*/ 1951453 w 2439037"/>
              <a:gd name="connsiteY14126" fmla="*/ 4091445 h 4271829"/>
              <a:gd name="connsiteX14127" fmla="*/ 1926184 w 2439037"/>
              <a:gd name="connsiteY14127" fmla="*/ 4040000 h 4271829"/>
              <a:gd name="connsiteX14128" fmla="*/ 1952930 w 2439037"/>
              <a:gd name="connsiteY14128" fmla="*/ 4014226 h 4271829"/>
              <a:gd name="connsiteX14129" fmla="*/ 1952930 w 2439037"/>
              <a:gd name="connsiteY14129" fmla="*/ 4034285 h 4271829"/>
              <a:gd name="connsiteX14130" fmla="*/ 1956149 w 2439037"/>
              <a:gd name="connsiteY14130" fmla="*/ 4037505 h 4271829"/>
              <a:gd name="connsiteX14131" fmla="*/ 1959387 w 2439037"/>
              <a:gd name="connsiteY14131" fmla="*/ 4034285 h 4271829"/>
              <a:gd name="connsiteX14132" fmla="*/ 1959387 w 2439037"/>
              <a:gd name="connsiteY14132" fmla="*/ 4004815 h 4271829"/>
              <a:gd name="connsiteX14133" fmla="*/ 1956149 w 2439037"/>
              <a:gd name="connsiteY14133" fmla="*/ 4001567 h 4271829"/>
              <a:gd name="connsiteX14134" fmla="*/ 1926784 w 2439037"/>
              <a:gd name="connsiteY14134" fmla="*/ 4001567 h 4271829"/>
              <a:gd name="connsiteX14135" fmla="*/ 1923555 w 2439037"/>
              <a:gd name="connsiteY14135" fmla="*/ 4004815 h 4271829"/>
              <a:gd name="connsiteX14136" fmla="*/ 1926784 w 2439037"/>
              <a:gd name="connsiteY14136" fmla="*/ 4008063 h 4271829"/>
              <a:gd name="connsiteX14137" fmla="*/ 1951187 w 2439037"/>
              <a:gd name="connsiteY14137" fmla="*/ 4008063 h 4271829"/>
              <a:gd name="connsiteX14138" fmla="*/ 1917725 w 2439037"/>
              <a:gd name="connsiteY14138" fmla="*/ 4049916 h 4271829"/>
              <a:gd name="connsiteX14139" fmla="*/ 1853070 w 2439037"/>
              <a:gd name="connsiteY14139" fmla="*/ 3957523 h 4271829"/>
              <a:gd name="connsiteX14140" fmla="*/ 1898056 w 2439037"/>
              <a:gd name="connsiteY14140" fmla="*/ 3983955 h 4271829"/>
              <a:gd name="connsiteX14141" fmla="*/ 1898609 w 2439037"/>
              <a:gd name="connsiteY14141" fmla="*/ 3983955 h 4271829"/>
              <a:gd name="connsiteX14142" fmla="*/ 1901485 w 2439037"/>
              <a:gd name="connsiteY14142" fmla="*/ 3987003 h 4271829"/>
              <a:gd name="connsiteX14143" fmla="*/ 1898161 w 2439037"/>
              <a:gd name="connsiteY14143" fmla="*/ 3999024 h 4271829"/>
              <a:gd name="connsiteX14144" fmla="*/ 1888007 w 2439037"/>
              <a:gd name="connsiteY14144" fmla="*/ 4014626 h 4271829"/>
              <a:gd name="connsiteX14145" fmla="*/ 1878739 w 2439037"/>
              <a:gd name="connsiteY14145" fmla="*/ 4016731 h 4271829"/>
              <a:gd name="connsiteX14146" fmla="*/ 1876910 w 2439037"/>
              <a:gd name="connsiteY14146" fmla="*/ 4017826 h 4271829"/>
              <a:gd name="connsiteX14147" fmla="*/ 1859728 w 2439037"/>
              <a:gd name="connsiteY14147" fmla="*/ 4038896 h 4271829"/>
              <a:gd name="connsiteX14148" fmla="*/ 1853441 w 2439037"/>
              <a:gd name="connsiteY14148" fmla="*/ 3957219 h 4271829"/>
              <a:gd name="connsiteX14149" fmla="*/ 2024796 w 2439037"/>
              <a:gd name="connsiteY14149" fmla="*/ 3992156 h 4271829"/>
              <a:gd name="connsiteX14150" fmla="*/ 1963741 w 2439037"/>
              <a:gd name="connsiteY14150" fmla="*/ 3905079 h 4271829"/>
              <a:gd name="connsiteX14151" fmla="*/ 1958740 w 2439037"/>
              <a:gd name="connsiteY14151" fmla="*/ 3903383 h 4271829"/>
              <a:gd name="connsiteX14152" fmla="*/ 1932137 w 2439037"/>
              <a:gd name="connsiteY14152" fmla="*/ 3899526 h 4271829"/>
              <a:gd name="connsiteX14153" fmla="*/ 1850669 w 2439037"/>
              <a:gd name="connsiteY14153" fmla="*/ 3948227 h 4271829"/>
              <a:gd name="connsiteX14154" fmla="*/ 1847822 w 2439037"/>
              <a:gd name="connsiteY14154" fmla="*/ 3954018 h 4271829"/>
              <a:gd name="connsiteX14155" fmla="*/ 1839516 w 2439037"/>
              <a:gd name="connsiteY14155" fmla="*/ 3992156 h 4271829"/>
              <a:gd name="connsiteX14156" fmla="*/ 1855670 w 2439037"/>
              <a:gd name="connsiteY14156" fmla="*/ 4044353 h 4271829"/>
              <a:gd name="connsiteX14157" fmla="*/ 1858251 w 2439037"/>
              <a:gd name="connsiteY14157" fmla="*/ 4047954 h 4271829"/>
              <a:gd name="connsiteX14158" fmla="*/ 1905266 w 2439037"/>
              <a:gd name="connsiteY14158" fmla="*/ 4080482 h 4271829"/>
              <a:gd name="connsiteX14159" fmla="*/ 1906191 w 2439037"/>
              <a:gd name="connsiteY14159" fmla="*/ 4080482 h 4271829"/>
              <a:gd name="connsiteX14160" fmla="*/ 1909267 w 2439037"/>
              <a:gd name="connsiteY14160" fmla="*/ 4077081 h 4271829"/>
              <a:gd name="connsiteX14161" fmla="*/ 1907114 w 2439037"/>
              <a:gd name="connsiteY14161" fmla="*/ 4074176 h 4271829"/>
              <a:gd name="connsiteX14162" fmla="*/ 1863233 w 2439037"/>
              <a:gd name="connsiteY14162" fmla="*/ 4043801 h 4271829"/>
              <a:gd name="connsiteX14163" fmla="*/ 1880873 w 2439037"/>
              <a:gd name="connsiteY14163" fmla="*/ 4022284 h 4271829"/>
              <a:gd name="connsiteX14164" fmla="*/ 1890131 w 2439037"/>
              <a:gd name="connsiteY14164" fmla="*/ 4020141 h 4271829"/>
              <a:gd name="connsiteX14165" fmla="*/ 1891408 w 2439037"/>
              <a:gd name="connsiteY14165" fmla="*/ 4019579 h 4271829"/>
              <a:gd name="connsiteX14166" fmla="*/ 1903238 w 2439037"/>
              <a:gd name="connsiteY14166" fmla="*/ 4001872 h 4271829"/>
              <a:gd name="connsiteX14167" fmla="*/ 1907114 w 2439037"/>
              <a:gd name="connsiteY14167" fmla="*/ 3984146 h 4271829"/>
              <a:gd name="connsiteX14168" fmla="*/ 1900742 w 2439037"/>
              <a:gd name="connsiteY14168" fmla="*/ 3977393 h 4271829"/>
              <a:gd name="connsiteX14169" fmla="*/ 1855470 w 2439037"/>
              <a:gd name="connsiteY14169" fmla="*/ 3950865 h 4271829"/>
              <a:gd name="connsiteX14170" fmla="*/ 1951730 w 2439037"/>
              <a:gd name="connsiteY14170" fmla="*/ 3907831 h 4271829"/>
              <a:gd name="connsiteX14171" fmla="*/ 1931784 w 2439037"/>
              <a:gd name="connsiteY14171" fmla="*/ 3952180 h 4271829"/>
              <a:gd name="connsiteX14172" fmla="*/ 1967798 w 2439037"/>
              <a:gd name="connsiteY14172" fmla="*/ 3967887 h 4271829"/>
              <a:gd name="connsiteX14173" fmla="*/ 1968541 w 2439037"/>
              <a:gd name="connsiteY14173" fmla="*/ 3967887 h 4271829"/>
              <a:gd name="connsiteX14174" fmla="*/ 1970751 w 2439037"/>
              <a:gd name="connsiteY14174" fmla="*/ 3967887 h 4271829"/>
              <a:gd name="connsiteX14175" fmla="*/ 1973904 w 2439037"/>
              <a:gd name="connsiteY14175" fmla="*/ 3973392 h 4271829"/>
              <a:gd name="connsiteX14176" fmla="*/ 1976751 w 2439037"/>
              <a:gd name="connsiteY14176" fmla="*/ 3986451 h 4271829"/>
              <a:gd name="connsiteX14177" fmla="*/ 1979981 w 2439037"/>
              <a:gd name="connsiteY14177" fmla="*/ 3989299 h 4271829"/>
              <a:gd name="connsiteX14178" fmla="*/ 1982858 w 2439037"/>
              <a:gd name="connsiteY14178" fmla="*/ 3985699 h 4271829"/>
              <a:gd name="connsiteX14179" fmla="*/ 1979905 w 2439037"/>
              <a:gd name="connsiteY14179" fmla="*/ 3971935 h 4271829"/>
              <a:gd name="connsiteX14180" fmla="*/ 1973351 w 2439037"/>
              <a:gd name="connsiteY14180" fmla="*/ 3962133 h 4271829"/>
              <a:gd name="connsiteX14181" fmla="*/ 1966522 w 2439037"/>
              <a:gd name="connsiteY14181" fmla="*/ 3961333 h 4271829"/>
              <a:gd name="connsiteX14182" fmla="*/ 1937699 w 2439037"/>
              <a:gd name="connsiteY14182" fmla="*/ 3950675 h 4271829"/>
              <a:gd name="connsiteX14183" fmla="*/ 1937699 w 2439037"/>
              <a:gd name="connsiteY14183" fmla="*/ 3949970 h 4271829"/>
              <a:gd name="connsiteX14184" fmla="*/ 1959016 w 2439037"/>
              <a:gd name="connsiteY14184" fmla="*/ 3909937 h 4271829"/>
              <a:gd name="connsiteX14185" fmla="*/ 2017414 w 2439037"/>
              <a:gd name="connsiteY14185" fmla="*/ 3991518 h 4271829"/>
              <a:gd name="connsiteX14186" fmla="*/ 2015661 w 2439037"/>
              <a:gd name="connsiteY14186" fmla="*/ 4008768 h 4271829"/>
              <a:gd name="connsiteX14187" fmla="*/ 2018195 w 2439037"/>
              <a:gd name="connsiteY14187" fmla="*/ 4012626 h 4271829"/>
              <a:gd name="connsiteX14188" fmla="*/ 2022014 w 2439037"/>
              <a:gd name="connsiteY14188" fmla="*/ 4010073 h 4271829"/>
              <a:gd name="connsiteX14189" fmla="*/ 2023872 w 2439037"/>
              <a:gd name="connsiteY14189" fmla="*/ 3991604 h 4271829"/>
              <a:gd name="connsiteX14190" fmla="*/ 2212486 w 2439037"/>
              <a:gd name="connsiteY14190" fmla="*/ 4069871 h 4271829"/>
              <a:gd name="connsiteX14191" fmla="*/ 2212486 w 2439037"/>
              <a:gd name="connsiteY14191" fmla="*/ 4099294 h 4271829"/>
              <a:gd name="connsiteX14192" fmla="*/ 2215734 w 2439037"/>
              <a:gd name="connsiteY14192" fmla="*/ 4102551 h 4271829"/>
              <a:gd name="connsiteX14193" fmla="*/ 2245185 w 2439037"/>
              <a:gd name="connsiteY14193" fmla="*/ 4102551 h 4271829"/>
              <a:gd name="connsiteX14194" fmla="*/ 2248414 w 2439037"/>
              <a:gd name="connsiteY14194" fmla="*/ 4099294 h 4271829"/>
              <a:gd name="connsiteX14195" fmla="*/ 2245185 w 2439037"/>
              <a:gd name="connsiteY14195" fmla="*/ 4096093 h 4271829"/>
              <a:gd name="connsiteX14196" fmla="*/ 2220716 w 2439037"/>
              <a:gd name="connsiteY14196" fmla="*/ 4096093 h 4271829"/>
              <a:gd name="connsiteX14197" fmla="*/ 2252243 w 2439037"/>
              <a:gd name="connsiteY14197" fmla="*/ 4037553 h 4271829"/>
              <a:gd name="connsiteX14198" fmla="*/ 2222459 w 2439037"/>
              <a:gd name="connsiteY14198" fmla="*/ 4006577 h 4271829"/>
              <a:gd name="connsiteX14199" fmla="*/ 2218448 w 2439037"/>
              <a:gd name="connsiteY14199" fmla="*/ 4008425 h 4271829"/>
              <a:gd name="connsiteX14200" fmla="*/ 2218420 w 2439037"/>
              <a:gd name="connsiteY14200" fmla="*/ 4008530 h 4271829"/>
              <a:gd name="connsiteX14201" fmla="*/ 2220373 w 2439037"/>
              <a:gd name="connsiteY14201" fmla="*/ 4012626 h 4271829"/>
              <a:gd name="connsiteX14202" fmla="*/ 2220449 w 2439037"/>
              <a:gd name="connsiteY14202" fmla="*/ 4012673 h 4271829"/>
              <a:gd name="connsiteX14203" fmla="*/ 2245824 w 2439037"/>
              <a:gd name="connsiteY14203" fmla="*/ 4063965 h 4271829"/>
              <a:gd name="connsiteX14204" fmla="*/ 2218954 w 2439037"/>
              <a:gd name="connsiteY14204" fmla="*/ 4089788 h 4271829"/>
              <a:gd name="connsiteX14205" fmla="*/ 2218954 w 2439037"/>
              <a:gd name="connsiteY14205" fmla="*/ 4069871 h 4271829"/>
              <a:gd name="connsiteX14206" fmla="*/ 2215734 w 2439037"/>
              <a:gd name="connsiteY14206" fmla="*/ 4066623 h 4271829"/>
              <a:gd name="connsiteX14207" fmla="*/ 2212486 w 2439037"/>
              <a:gd name="connsiteY14207" fmla="*/ 4069680 h 4271829"/>
              <a:gd name="connsiteX14208" fmla="*/ 2212486 w 2439037"/>
              <a:gd name="connsiteY14208" fmla="*/ 4069871 h 4271829"/>
              <a:gd name="connsiteX14209" fmla="*/ 2153650 w 2439037"/>
              <a:gd name="connsiteY14209" fmla="*/ 4050059 h 4271829"/>
              <a:gd name="connsiteX14210" fmla="*/ 2184787 w 2439037"/>
              <a:gd name="connsiteY14210" fmla="*/ 4097550 h 4271829"/>
              <a:gd name="connsiteX14211" fmla="*/ 2185778 w 2439037"/>
              <a:gd name="connsiteY14211" fmla="*/ 4097550 h 4271829"/>
              <a:gd name="connsiteX14212" fmla="*/ 2189073 w 2439037"/>
              <a:gd name="connsiteY14212" fmla="*/ 4094350 h 4271829"/>
              <a:gd name="connsiteX14213" fmla="*/ 2186911 w 2439037"/>
              <a:gd name="connsiteY14213" fmla="*/ 4091293 h 4271829"/>
              <a:gd name="connsiteX14214" fmla="*/ 2161641 w 2439037"/>
              <a:gd name="connsiteY14214" fmla="*/ 4039800 h 4271829"/>
              <a:gd name="connsiteX14215" fmla="*/ 2188387 w 2439037"/>
              <a:gd name="connsiteY14215" fmla="*/ 4014083 h 4271829"/>
              <a:gd name="connsiteX14216" fmla="*/ 2188387 w 2439037"/>
              <a:gd name="connsiteY14216" fmla="*/ 4034085 h 4271829"/>
              <a:gd name="connsiteX14217" fmla="*/ 2191617 w 2439037"/>
              <a:gd name="connsiteY14217" fmla="*/ 4037343 h 4271829"/>
              <a:gd name="connsiteX14218" fmla="*/ 2194836 w 2439037"/>
              <a:gd name="connsiteY14218" fmla="*/ 4034085 h 4271829"/>
              <a:gd name="connsiteX14219" fmla="*/ 2194836 w 2439037"/>
              <a:gd name="connsiteY14219" fmla="*/ 4004625 h 4271829"/>
              <a:gd name="connsiteX14220" fmla="*/ 2191617 w 2439037"/>
              <a:gd name="connsiteY14220" fmla="*/ 4001424 h 4271829"/>
              <a:gd name="connsiteX14221" fmla="*/ 2162137 w 2439037"/>
              <a:gd name="connsiteY14221" fmla="*/ 4001424 h 4271829"/>
              <a:gd name="connsiteX14222" fmla="*/ 2158917 w 2439037"/>
              <a:gd name="connsiteY14222" fmla="*/ 4004625 h 4271829"/>
              <a:gd name="connsiteX14223" fmla="*/ 2162137 w 2439037"/>
              <a:gd name="connsiteY14223" fmla="*/ 4007863 h 4271829"/>
              <a:gd name="connsiteX14224" fmla="*/ 2186531 w 2439037"/>
              <a:gd name="connsiteY14224" fmla="*/ 4007863 h 4271829"/>
              <a:gd name="connsiteX14225" fmla="*/ 2153107 w 2439037"/>
              <a:gd name="connsiteY14225" fmla="*/ 4049706 h 4271829"/>
              <a:gd name="connsiteX14226" fmla="*/ 2088423 w 2439037"/>
              <a:gd name="connsiteY14226" fmla="*/ 3957333 h 4271829"/>
              <a:gd name="connsiteX14227" fmla="*/ 2133409 w 2439037"/>
              <a:gd name="connsiteY14227" fmla="*/ 3983746 h 4271829"/>
              <a:gd name="connsiteX14228" fmla="*/ 2133962 w 2439037"/>
              <a:gd name="connsiteY14228" fmla="*/ 3983746 h 4271829"/>
              <a:gd name="connsiteX14229" fmla="*/ 2136838 w 2439037"/>
              <a:gd name="connsiteY14229" fmla="*/ 3986803 h 4271829"/>
              <a:gd name="connsiteX14230" fmla="*/ 2133524 w 2439037"/>
              <a:gd name="connsiteY14230" fmla="*/ 3998814 h 4271829"/>
              <a:gd name="connsiteX14231" fmla="*/ 2123456 w 2439037"/>
              <a:gd name="connsiteY14231" fmla="*/ 4014426 h 4271829"/>
              <a:gd name="connsiteX14232" fmla="*/ 2113740 w 2439037"/>
              <a:gd name="connsiteY14232" fmla="*/ 4016540 h 4271829"/>
              <a:gd name="connsiteX14233" fmla="*/ 2111893 w 2439037"/>
              <a:gd name="connsiteY14233" fmla="*/ 4017683 h 4271829"/>
              <a:gd name="connsiteX14234" fmla="*/ 2094805 w 2439037"/>
              <a:gd name="connsiteY14234" fmla="*/ 4038705 h 4271829"/>
              <a:gd name="connsiteX14235" fmla="*/ 2088423 w 2439037"/>
              <a:gd name="connsiteY14235" fmla="*/ 3957076 h 4271829"/>
              <a:gd name="connsiteX14236" fmla="*/ 2259768 w 2439037"/>
              <a:gd name="connsiteY14236" fmla="*/ 3991966 h 4271829"/>
              <a:gd name="connsiteX14237" fmla="*/ 2198713 w 2439037"/>
              <a:gd name="connsiteY14237" fmla="*/ 3904879 h 4271829"/>
              <a:gd name="connsiteX14238" fmla="*/ 2194007 w 2439037"/>
              <a:gd name="connsiteY14238" fmla="*/ 3903583 h 4271829"/>
              <a:gd name="connsiteX14239" fmla="*/ 2167309 w 2439037"/>
              <a:gd name="connsiteY14239" fmla="*/ 3899726 h 4271829"/>
              <a:gd name="connsiteX14240" fmla="*/ 2085851 w 2439037"/>
              <a:gd name="connsiteY14240" fmla="*/ 3948370 h 4271829"/>
              <a:gd name="connsiteX14241" fmla="*/ 2082994 w 2439037"/>
              <a:gd name="connsiteY14241" fmla="*/ 3954228 h 4271829"/>
              <a:gd name="connsiteX14242" fmla="*/ 2090823 w 2439037"/>
              <a:gd name="connsiteY14242" fmla="*/ 4044553 h 4271829"/>
              <a:gd name="connsiteX14243" fmla="*/ 2093433 w 2439037"/>
              <a:gd name="connsiteY14243" fmla="*/ 4048154 h 4271829"/>
              <a:gd name="connsiteX14244" fmla="*/ 2140553 w 2439037"/>
              <a:gd name="connsiteY14244" fmla="*/ 4080634 h 4271829"/>
              <a:gd name="connsiteX14245" fmla="*/ 2141458 w 2439037"/>
              <a:gd name="connsiteY14245" fmla="*/ 4080634 h 4271829"/>
              <a:gd name="connsiteX14246" fmla="*/ 2144497 w 2439037"/>
              <a:gd name="connsiteY14246" fmla="*/ 4078329 h 4271829"/>
              <a:gd name="connsiteX14247" fmla="*/ 2142468 w 2439037"/>
              <a:gd name="connsiteY14247" fmla="*/ 4074376 h 4271829"/>
              <a:gd name="connsiteX14248" fmla="*/ 2142363 w 2439037"/>
              <a:gd name="connsiteY14248" fmla="*/ 4074376 h 4271829"/>
              <a:gd name="connsiteX14249" fmla="*/ 2098405 w 2439037"/>
              <a:gd name="connsiteY14249" fmla="*/ 4044001 h 4271829"/>
              <a:gd name="connsiteX14250" fmla="*/ 2116055 w 2439037"/>
              <a:gd name="connsiteY14250" fmla="*/ 4022493 h 4271829"/>
              <a:gd name="connsiteX14251" fmla="*/ 2125275 w 2439037"/>
              <a:gd name="connsiteY14251" fmla="*/ 4020331 h 4271829"/>
              <a:gd name="connsiteX14252" fmla="*/ 2126580 w 2439037"/>
              <a:gd name="connsiteY14252" fmla="*/ 4019779 h 4271829"/>
              <a:gd name="connsiteX14253" fmla="*/ 2138486 w 2439037"/>
              <a:gd name="connsiteY14253" fmla="*/ 4002062 h 4271829"/>
              <a:gd name="connsiteX14254" fmla="*/ 2142306 w 2439037"/>
              <a:gd name="connsiteY14254" fmla="*/ 3984298 h 4271829"/>
              <a:gd name="connsiteX14255" fmla="*/ 2136010 w 2439037"/>
              <a:gd name="connsiteY14255" fmla="*/ 3977602 h 4271829"/>
              <a:gd name="connsiteX14256" fmla="*/ 2090747 w 2439037"/>
              <a:gd name="connsiteY14256" fmla="*/ 3951075 h 4271829"/>
              <a:gd name="connsiteX14257" fmla="*/ 2186911 w 2439037"/>
              <a:gd name="connsiteY14257" fmla="*/ 3908031 h 4271829"/>
              <a:gd name="connsiteX14258" fmla="*/ 2166938 w 2439037"/>
              <a:gd name="connsiteY14258" fmla="*/ 3952370 h 4271829"/>
              <a:gd name="connsiteX14259" fmla="*/ 2202980 w 2439037"/>
              <a:gd name="connsiteY14259" fmla="*/ 3968048 h 4271829"/>
              <a:gd name="connsiteX14260" fmla="*/ 2203732 w 2439037"/>
              <a:gd name="connsiteY14260" fmla="*/ 3968048 h 4271829"/>
              <a:gd name="connsiteX14261" fmla="*/ 2206018 w 2439037"/>
              <a:gd name="connsiteY14261" fmla="*/ 3968048 h 4271829"/>
              <a:gd name="connsiteX14262" fmla="*/ 2209152 w 2439037"/>
              <a:gd name="connsiteY14262" fmla="*/ 3973602 h 4271829"/>
              <a:gd name="connsiteX14263" fmla="*/ 2211924 w 2439037"/>
              <a:gd name="connsiteY14263" fmla="*/ 3986603 h 4271829"/>
              <a:gd name="connsiteX14264" fmla="*/ 2215153 w 2439037"/>
              <a:gd name="connsiteY14264" fmla="*/ 3989508 h 4271829"/>
              <a:gd name="connsiteX14265" fmla="*/ 2218048 w 2439037"/>
              <a:gd name="connsiteY14265" fmla="*/ 3985908 h 4271829"/>
              <a:gd name="connsiteX14266" fmla="*/ 2215086 w 2439037"/>
              <a:gd name="connsiteY14266" fmla="*/ 3972135 h 4271829"/>
              <a:gd name="connsiteX14267" fmla="*/ 2208600 w 2439037"/>
              <a:gd name="connsiteY14267" fmla="*/ 3962324 h 4271829"/>
              <a:gd name="connsiteX14268" fmla="*/ 2201666 w 2439037"/>
              <a:gd name="connsiteY14268" fmla="*/ 3961476 h 4271829"/>
              <a:gd name="connsiteX14269" fmla="*/ 2172872 w 2439037"/>
              <a:gd name="connsiteY14269" fmla="*/ 3950865 h 4271829"/>
              <a:gd name="connsiteX14270" fmla="*/ 2172872 w 2439037"/>
              <a:gd name="connsiteY14270" fmla="*/ 3950122 h 4271829"/>
              <a:gd name="connsiteX14271" fmla="*/ 2194294 w 2439037"/>
              <a:gd name="connsiteY14271" fmla="*/ 3910146 h 4271829"/>
              <a:gd name="connsiteX14272" fmla="*/ 2252577 w 2439037"/>
              <a:gd name="connsiteY14272" fmla="*/ 3991709 h 4271829"/>
              <a:gd name="connsiteX14273" fmla="*/ 2250814 w 2439037"/>
              <a:gd name="connsiteY14273" fmla="*/ 4008978 h 4271829"/>
              <a:gd name="connsiteX14274" fmla="*/ 2253396 w 2439037"/>
              <a:gd name="connsiteY14274" fmla="*/ 4012768 h 4271829"/>
              <a:gd name="connsiteX14275" fmla="*/ 2253415 w 2439037"/>
              <a:gd name="connsiteY14275" fmla="*/ 4012768 h 4271829"/>
              <a:gd name="connsiteX14276" fmla="*/ 2257168 w 2439037"/>
              <a:gd name="connsiteY14276" fmla="*/ 4010416 h 4271829"/>
              <a:gd name="connsiteX14277" fmla="*/ 2257197 w 2439037"/>
              <a:gd name="connsiteY14277" fmla="*/ 4010273 h 4271829"/>
              <a:gd name="connsiteX14278" fmla="*/ 2259044 w 2439037"/>
              <a:gd name="connsiteY14278" fmla="*/ 3991804 h 4271829"/>
              <a:gd name="connsiteX14279" fmla="*/ 727034 w 2439037"/>
              <a:gd name="connsiteY14279" fmla="*/ 0 h 4271829"/>
              <a:gd name="connsiteX14280" fmla="*/ 726243 w 2439037"/>
              <a:gd name="connsiteY14280" fmla="*/ 4893 h 4271829"/>
              <a:gd name="connsiteX14281" fmla="*/ 726091 w 2439037"/>
              <a:gd name="connsiteY14281" fmla="*/ 5693 h 4271829"/>
              <a:gd name="connsiteX14282" fmla="*/ 721957 w 2439037"/>
              <a:gd name="connsiteY14282" fmla="*/ 7693 h 4271829"/>
              <a:gd name="connsiteX14283" fmla="*/ 719966 w 2439037"/>
              <a:gd name="connsiteY14283" fmla="*/ 3600 h 4271829"/>
              <a:gd name="connsiteX14284" fmla="*/ 720500 w 2439037"/>
              <a:gd name="connsiteY14284" fmla="*/ 0 h 4271829"/>
              <a:gd name="connsiteX14285" fmla="*/ 727034 w 2439037"/>
              <a:gd name="connsiteY14285" fmla="*/ 0 h 4271829"/>
              <a:gd name="connsiteX14286" fmla="*/ 848573 w 2439037"/>
              <a:gd name="connsiteY14286" fmla="*/ 71749 h 4271829"/>
              <a:gd name="connsiteX14287" fmla="*/ 845496 w 2439037"/>
              <a:gd name="connsiteY14287" fmla="*/ 75102 h 4271829"/>
              <a:gd name="connsiteX14288" fmla="*/ 844572 w 2439037"/>
              <a:gd name="connsiteY14288" fmla="*/ 75102 h 4271829"/>
              <a:gd name="connsiteX14289" fmla="*/ 797557 w 2439037"/>
              <a:gd name="connsiteY14289" fmla="*/ 42574 h 4271829"/>
              <a:gd name="connsiteX14290" fmla="*/ 797557 w 2439037"/>
              <a:gd name="connsiteY14290" fmla="*/ 42128 h 4271829"/>
              <a:gd name="connsiteX14291" fmla="*/ 794880 w 2439037"/>
              <a:gd name="connsiteY14291" fmla="*/ 38528 h 4271829"/>
              <a:gd name="connsiteX14292" fmla="*/ 779945 w 2439037"/>
              <a:gd name="connsiteY14292" fmla="*/ 0 h 4271829"/>
              <a:gd name="connsiteX14293" fmla="*/ 786660 w 2439037"/>
              <a:gd name="connsiteY14293" fmla="*/ 0 h 4271829"/>
              <a:gd name="connsiteX14294" fmla="*/ 799233 w 2439037"/>
              <a:gd name="connsiteY14294" fmla="*/ 33268 h 4271829"/>
              <a:gd name="connsiteX14295" fmla="*/ 816397 w 2439037"/>
              <a:gd name="connsiteY14295" fmla="*/ 11753 h 4271829"/>
              <a:gd name="connsiteX14296" fmla="*/ 818150 w 2439037"/>
              <a:gd name="connsiteY14296" fmla="*/ 10646 h 4271829"/>
              <a:gd name="connsiteX14297" fmla="*/ 827408 w 2439037"/>
              <a:gd name="connsiteY14297" fmla="*/ 8493 h 4271829"/>
              <a:gd name="connsiteX14298" fmla="*/ 832999 w 2439037"/>
              <a:gd name="connsiteY14298" fmla="*/ 0 h 4271829"/>
              <a:gd name="connsiteX14299" fmla="*/ 840695 w 2439037"/>
              <a:gd name="connsiteY14299" fmla="*/ 0 h 4271829"/>
              <a:gd name="connsiteX14300" fmla="*/ 830637 w 2439037"/>
              <a:gd name="connsiteY14300" fmla="*/ 14255 h 4271829"/>
              <a:gd name="connsiteX14301" fmla="*/ 829332 w 2439037"/>
              <a:gd name="connsiteY14301" fmla="*/ 14809 h 4271829"/>
              <a:gd name="connsiteX14302" fmla="*/ 820102 w 2439037"/>
              <a:gd name="connsiteY14302" fmla="*/ 16906 h 4271829"/>
              <a:gd name="connsiteX14303" fmla="*/ 802557 w 2439037"/>
              <a:gd name="connsiteY14303" fmla="*/ 38421 h 4271829"/>
              <a:gd name="connsiteX14304" fmla="*/ 846420 w 2439037"/>
              <a:gd name="connsiteY14304" fmla="*/ 68796 h 4271829"/>
              <a:gd name="connsiteX14305" fmla="*/ 848573 w 2439037"/>
              <a:gd name="connsiteY14305" fmla="*/ 71749 h 4271829"/>
              <a:gd name="connsiteX14306" fmla="*/ 898988 w 2439037"/>
              <a:gd name="connsiteY14306" fmla="*/ 0 h 4271829"/>
              <a:gd name="connsiteX14307" fmla="*/ 898988 w 2439037"/>
              <a:gd name="connsiteY14307" fmla="*/ 27715 h 4271829"/>
              <a:gd name="connsiteX14308" fmla="*/ 895740 w 2439037"/>
              <a:gd name="connsiteY14308" fmla="*/ 30966 h 4271829"/>
              <a:gd name="connsiteX14309" fmla="*/ 892511 w 2439037"/>
              <a:gd name="connsiteY14309" fmla="*/ 27715 h 4271829"/>
              <a:gd name="connsiteX14310" fmla="*/ 892511 w 2439037"/>
              <a:gd name="connsiteY14310" fmla="*/ 7646 h 4271829"/>
              <a:gd name="connsiteX14311" fmla="*/ 865765 w 2439037"/>
              <a:gd name="connsiteY14311" fmla="*/ 33421 h 4271829"/>
              <a:gd name="connsiteX14312" fmla="*/ 891035 w 2439037"/>
              <a:gd name="connsiteY14312" fmla="*/ 84911 h 4271829"/>
              <a:gd name="connsiteX14313" fmla="*/ 893188 w 2439037"/>
              <a:gd name="connsiteY14313" fmla="*/ 87864 h 4271829"/>
              <a:gd name="connsiteX14314" fmla="*/ 890035 w 2439037"/>
              <a:gd name="connsiteY14314" fmla="*/ 91171 h 4271829"/>
              <a:gd name="connsiteX14315" fmla="*/ 888911 w 2439037"/>
              <a:gd name="connsiteY14315" fmla="*/ 91171 h 4271829"/>
              <a:gd name="connsiteX14316" fmla="*/ 857231 w 2439037"/>
              <a:gd name="connsiteY14316" fmla="*/ 43528 h 4271829"/>
              <a:gd name="connsiteX14317" fmla="*/ 890759 w 2439037"/>
              <a:gd name="connsiteY14317" fmla="*/ 1693 h 4271829"/>
              <a:gd name="connsiteX14318" fmla="*/ 866289 w 2439037"/>
              <a:gd name="connsiteY14318" fmla="*/ 1693 h 4271829"/>
              <a:gd name="connsiteX14319" fmla="*/ 863498 w 2439037"/>
              <a:gd name="connsiteY14319" fmla="*/ 0 h 4271829"/>
              <a:gd name="connsiteX14320" fmla="*/ 898988 w 2439037"/>
              <a:gd name="connsiteY14320" fmla="*/ 0 h 4271829"/>
              <a:gd name="connsiteX14321" fmla="*/ 612724 w 2439037"/>
              <a:gd name="connsiteY14321" fmla="*/ 72805 h 4271829"/>
              <a:gd name="connsiteX14322" fmla="*/ 609666 w 2439037"/>
              <a:gd name="connsiteY14322" fmla="*/ 75102 h 4271829"/>
              <a:gd name="connsiteX14323" fmla="*/ 608762 w 2439037"/>
              <a:gd name="connsiteY14323" fmla="*/ 75102 h 4271829"/>
              <a:gd name="connsiteX14324" fmla="*/ 561756 w 2439037"/>
              <a:gd name="connsiteY14324" fmla="*/ 42574 h 4271829"/>
              <a:gd name="connsiteX14325" fmla="*/ 561756 w 2439037"/>
              <a:gd name="connsiteY14325" fmla="*/ 42128 h 4271829"/>
              <a:gd name="connsiteX14326" fmla="*/ 559051 w 2439037"/>
              <a:gd name="connsiteY14326" fmla="*/ 38528 h 4271829"/>
              <a:gd name="connsiteX14327" fmla="*/ 544077 w 2439037"/>
              <a:gd name="connsiteY14327" fmla="*/ 0 h 4271829"/>
              <a:gd name="connsiteX14328" fmla="*/ 550821 w 2439037"/>
              <a:gd name="connsiteY14328" fmla="*/ 0 h 4271829"/>
              <a:gd name="connsiteX14329" fmla="*/ 563118 w 2439037"/>
              <a:gd name="connsiteY14329" fmla="*/ 33268 h 4271829"/>
              <a:gd name="connsiteX14330" fmla="*/ 580320 w 2439037"/>
              <a:gd name="connsiteY14330" fmla="*/ 11753 h 4271829"/>
              <a:gd name="connsiteX14331" fmla="*/ 582073 w 2439037"/>
              <a:gd name="connsiteY14331" fmla="*/ 10646 h 4271829"/>
              <a:gd name="connsiteX14332" fmla="*/ 591741 w 2439037"/>
              <a:gd name="connsiteY14332" fmla="*/ 8493 h 4271829"/>
              <a:gd name="connsiteX14333" fmla="*/ 597351 w 2439037"/>
              <a:gd name="connsiteY14333" fmla="*/ 0 h 4271829"/>
              <a:gd name="connsiteX14334" fmla="*/ 605057 w 2439037"/>
              <a:gd name="connsiteY14334" fmla="*/ 0 h 4271829"/>
              <a:gd name="connsiteX14335" fmla="*/ 594713 w 2439037"/>
              <a:gd name="connsiteY14335" fmla="*/ 14255 h 4271829"/>
              <a:gd name="connsiteX14336" fmla="*/ 593503 w 2439037"/>
              <a:gd name="connsiteY14336" fmla="*/ 14809 h 4271829"/>
              <a:gd name="connsiteX14337" fmla="*/ 584273 w 2439037"/>
              <a:gd name="connsiteY14337" fmla="*/ 16906 h 4271829"/>
              <a:gd name="connsiteX14338" fmla="*/ 566728 w 2439037"/>
              <a:gd name="connsiteY14338" fmla="*/ 38421 h 4271829"/>
              <a:gd name="connsiteX14339" fmla="*/ 610591 w 2439037"/>
              <a:gd name="connsiteY14339" fmla="*/ 68796 h 4271829"/>
              <a:gd name="connsiteX14340" fmla="*/ 610695 w 2439037"/>
              <a:gd name="connsiteY14340" fmla="*/ 68852 h 4271829"/>
              <a:gd name="connsiteX14341" fmla="*/ 612724 w 2439037"/>
              <a:gd name="connsiteY14341" fmla="*/ 72805 h 4271829"/>
              <a:gd name="connsiteX14342" fmla="*/ 688391 w 2439037"/>
              <a:gd name="connsiteY14342" fmla="*/ 89525 h 4271829"/>
              <a:gd name="connsiteX14343" fmla="*/ 713137 w 2439037"/>
              <a:gd name="connsiteY14343" fmla="*/ 89525 h 4271829"/>
              <a:gd name="connsiteX14344" fmla="*/ 716356 w 2439037"/>
              <a:gd name="connsiteY14344" fmla="*/ 92725 h 4271829"/>
              <a:gd name="connsiteX14345" fmla="*/ 713137 w 2439037"/>
              <a:gd name="connsiteY14345" fmla="*/ 95971 h 4271829"/>
              <a:gd name="connsiteX14346" fmla="*/ 683657 w 2439037"/>
              <a:gd name="connsiteY14346" fmla="*/ 95971 h 4271829"/>
              <a:gd name="connsiteX14347" fmla="*/ 680428 w 2439037"/>
              <a:gd name="connsiteY14347" fmla="*/ 92725 h 4271829"/>
              <a:gd name="connsiteX14348" fmla="*/ 680428 w 2439037"/>
              <a:gd name="connsiteY14348" fmla="*/ 63299 h 4271829"/>
              <a:gd name="connsiteX14349" fmla="*/ 680152 w 2439037"/>
              <a:gd name="connsiteY14349" fmla="*/ 63299 h 4271829"/>
              <a:gd name="connsiteX14350" fmla="*/ 683380 w 2439037"/>
              <a:gd name="connsiteY14350" fmla="*/ 60043 h 4271829"/>
              <a:gd name="connsiteX14351" fmla="*/ 686628 w 2439037"/>
              <a:gd name="connsiteY14351" fmla="*/ 63299 h 4271829"/>
              <a:gd name="connsiteX14352" fmla="*/ 686628 w 2439037"/>
              <a:gd name="connsiteY14352" fmla="*/ 83218 h 4271829"/>
              <a:gd name="connsiteX14353" fmla="*/ 713480 w 2439037"/>
              <a:gd name="connsiteY14353" fmla="*/ 57397 h 4271829"/>
              <a:gd name="connsiteX14354" fmla="*/ 688114 w 2439037"/>
              <a:gd name="connsiteY14354" fmla="*/ 6093 h 4271829"/>
              <a:gd name="connsiteX14355" fmla="*/ 686057 w 2439037"/>
              <a:gd name="connsiteY14355" fmla="*/ 1939 h 4271829"/>
              <a:gd name="connsiteX14356" fmla="*/ 688000 w 2439037"/>
              <a:gd name="connsiteY14356" fmla="*/ 0 h 4271829"/>
              <a:gd name="connsiteX14357" fmla="*/ 690505 w 2439037"/>
              <a:gd name="connsiteY14357" fmla="*/ 0 h 4271829"/>
              <a:gd name="connsiteX14358" fmla="*/ 720166 w 2439037"/>
              <a:gd name="connsiteY14358" fmla="*/ 31114 h 4271829"/>
              <a:gd name="connsiteX14359" fmla="*/ 688391 w 2439037"/>
              <a:gd name="connsiteY14359" fmla="*/ 89525 h 4271829"/>
              <a:gd name="connsiteX14360" fmla="*/ 663064 w 2439037"/>
              <a:gd name="connsiteY14360" fmla="*/ 0 h 4271829"/>
              <a:gd name="connsiteX14361" fmla="*/ 663064 w 2439037"/>
              <a:gd name="connsiteY14361" fmla="*/ 27715 h 4271829"/>
              <a:gd name="connsiteX14362" fmla="*/ 659835 w 2439037"/>
              <a:gd name="connsiteY14362" fmla="*/ 30966 h 4271829"/>
              <a:gd name="connsiteX14363" fmla="*/ 656615 w 2439037"/>
              <a:gd name="connsiteY14363" fmla="*/ 27715 h 4271829"/>
              <a:gd name="connsiteX14364" fmla="*/ 656615 w 2439037"/>
              <a:gd name="connsiteY14364" fmla="*/ 7646 h 4271829"/>
              <a:gd name="connsiteX14365" fmla="*/ 629850 w 2439037"/>
              <a:gd name="connsiteY14365" fmla="*/ 33421 h 4271829"/>
              <a:gd name="connsiteX14366" fmla="*/ 655139 w 2439037"/>
              <a:gd name="connsiteY14366" fmla="*/ 84911 h 4271829"/>
              <a:gd name="connsiteX14367" fmla="*/ 657282 w 2439037"/>
              <a:gd name="connsiteY14367" fmla="*/ 87864 h 4271829"/>
              <a:gd name="connsiteX14368" fmla="*/ 654110 w 2439037"/>
              <a:gd name="connsiteY14368" fmla="*/ 91171 h 4271829"/>
              <a:gd name="connsiteX14369" fmla="*/ 653006 w 2439037"/>
              <a:gd name="connsiteY14369" fmla="*/ 91171 h 4271829"/>
              <a:gd name="connsiteX14370" fmla="*/ 621325 w 2439037"/>
              <a:gd name="connsiteY14370" fmla="*/ 43528 h 4271829"/>
              <a:gd name="connsiteX14371" fmla="*/ 621611 w 2439037"/>
              <a:gd name="connsiteY14371" fmla="*/ 43528 h 4271829"/>
              <a:gd name="connsiteX14372" fmla="*/ 655139 w 2439037"/>
              <a:gd name="connsiteY14372" fmla="*/ 1693 h 4271829"/>
              <a:gd name="connsiteX14373" fmla="*/ 630631 w 2439037"/>
              <a:gd name="connsiteY14373" fmla="*/ 1693 h 4271829"/>
              <a:gd name="connsiteX14374" fmla="*/ 627849 w 2439037"/>
              <a:gd name="connsiteY14374" fmla="*/ 0 h 4271829"/>
              <a:gd name="connsiteX14375" fmla="*/ 663064 w 2439037"/>
              <a:gd name="connsiteY14375" fmla="*/ 0 h 4271829"/>
              <a:gd name="connsiteX14376" fmla="*/ 1160021 w 2439037"/>
              <a:gd name="connsiteY14376" fmla="*/ 89525 h 4271829"/>
              <a:gd name="connsiteX14377" fmla="*/ 1184491 w 2439037"/>
              <a:gd name="connsiteY14377" fmla="*/ 89525 h 4271829"/>
              <a:gd name="connsiteX14378" fmla="*/ 1187748 w 2439037"/>
              <a:gd name="connsiteY14378" fmla="*/ 92725 h 4271829"/>
              <a:gd name="connsiteX14379" fmla="*/ 1184491 w 2439037"/>
              <a:gd name="connsiteY14379" fmla="*/ 95971 h 4271829"/>
              <a:gd name="connsiteX14380" fmla="*/ 1155039 w 2439037"/>
              <a:gd name="connsiteY14380" fmla="*/ 95971 h 4271829"/>
              <a:gd name="connsiteX14381" fmla="*/ 1151811 w 2439037"/>
              <a:gd name="connsiteY14381" fmla="*/ 92725 h 4271829"/>
              <a:gd name="connsiteX14382" fmla="*/ 1151811 w 2439037"/>
              <a:gd name="connsiteY14382" fmla="*/ 63299 h 4271829"/>
              <a:gd name="connsiteX14383" fmla="*/ 1151811 w 2439037"/>
              <a:gd name="connsiteY14383" fmla="*/ 63099 h 4271829"/>
              <a:gd name="connsiteX14384" fmla="*/ 1155039 w 2439037"/>
              <a:gd name="connsiteY14384" fmla="*/ 60043 h 4271829"/>
              <a:gd name="connsiteX14385" fmla="*/ 1158268 w 2439037"/>
              <a:gd name="connsiteY14385" fmla="*/ 63299 h 4271829"/>
              <a:gd name="connsiteX14386" fmla="*/ 1158268 w 2439037"/>
              <a:gd name="connsiteY14386" fmla="*/ 83218 h 4271829"/>
              <a:gd name="connsiteX14387" fmla="*/ 1184796 w 2439037"/>
              <a:gd name="connsiteY14387" fmla="*/ 57643 h 4271829"/>
              <a:gd name="connsiteX14388" fmla="*/ 1159640 w 2439037"/>
              <a:gd name="connsiteY14388" fmla="*/ 6093 h 4271829"/>
              <a:gd name="connsiteX14389" fmla="*/ 1157621 w 2439037"/>
              <a:gd name="connsiteY14389" fmla="*/ 1939 h 4271829"/>
              <a:gd name="connsiteX14390" fmla="*/ 1159554 w 2439037"/>
              <a:gd name="connsiteY14390" fmla="*/ 0 h 4271829"/>
              <a:gd name="connsiteX14391" fmla="*/ 1162031 w 2439037"/>
              <a:gd name="connsiteY14391" fmla="*/ 0 h 4271829"/>
              <a:gd name="connsiteX14392" fmla="*/ 1191444 w 2439037"/>
              <a:gd name="connsiteY14392" fmla="*/ 30761 h 4271829"/>
              <a:gd name="connsiteX14393" fmla="*/ 1160021 w 2439037"/>
              <a:gd name="connsiteY14393" fmla="*/ 89525 h 4271829"/>
              <a:gd name="connsiteX14394" fmla="*/ 491518 w 2439037"/>
              <a:gd name="connsiteY14394" fmla="*/ 0 h 4271829"/>
              <a:gd name="connsiteX14395" fmla="*/ 490785 w 2439037"/>
              <a:gd name="connsiteY14395" fmla="*/ 4800 h 4271829"/>
              <a:gd name="connsiteX14396" fmla="*/ 490766 w 2439037"/>
              <a:gd name="connsiteY14396" fmla="*/ 4939 h 4271829"/>
              <a:gd name="connsiteX14397" fmla="*/ 487013 w 2439037"/>
              <a:gd name="connsiteY14397" fmla="*/ 7293 h 4271829"/>
              <a:gd name="connsiteX14398" fmla="*/ 484432 w 2439037"/>
              <a:gd name="connsiteY14398" fmla="*/ 3493 h 4271829"/>
              <a:gd name="connsiteX14399" fmla="*/ 484965 w 2439037"/>
              <a:gd name="connsiteY14399" fmla="*/ 0 h 4271829"/>
              <a:gd name="connsiteX14400" fmla="*/ 491518 w 2439037"/>
              <a:gd name="connsiteY14400" fmla="*/ 0 h 4271829"/>
              <a:gd name="connsiteX14401" fmla="*/ 924392 w 2439037"/>
              <a:gd name="connsiteY14401" fmla="*/ 89525 h 4271829"/>
              <a:gd name="connsiteX14402" fmla="*/ 948757 w 2439037"/>
              <a:gd name="connsiteY14402" fmla="*/ 89525 h 4271829"/>
              <a:gd name="connsiteX14403" fmla="*/ 948957 w 2439037"/>
              <a:gd name="connsiteY14403" fmla="*/ 89525 h 4271829"/>
              <a:gd name="connsiteX14404" fmla="*/ 952014 w 2439037"/>
              <a:gd name="connsiteY14404" fmla="*/ 92725 h 4271829"/>
              <a:gd name="connsiteX14405" fmla="*/ 948757 w 2439037"/>
              <a:gd name="connsiteY14405" fmla="*/ 95971 h 4271829"/>
              <a:gd name="connsiteX14406" fmla="*/ 919305 w 2439037"/>
              <a:gd name="connsiteY14406" fmla="*/ 95971 h 4271829"/>
              <a:gd name="connsiteX14407" fmla="*/ 916057 w 2439037"/>
              <a:gd name="connsiteY14407" fmla="*/ 92725 h 4271829"/>
              <a:gd name="connsiteX14408" fmla="*/ 916057 w 2439037"/>
              <a:gd name="connsiteY14408" fmla="*/ 63299 h 4271829"/>
              <a:gd name="connsiteX14409" fmla="*/ 919305 w 2439037"/>
              <a:gd name="connsiteY14409" fmla="*/ 60043 h 4271829"/>
              <a:gd name="connsiteX14410" fmla="*/ 919486 w 2439037"/>
              <a:gd name="connsiteY14410" fmla="*/ 60043 h 4271829"/>
              <a:gd name="connsiteX14411" fmla="*/ 922534 w 2439037"/>
              <a:gd name="connsiteY14411" fmla="*/ 63299 h 4271829"/>
              <a:gd name="connsiteX14412" fmla="*/ 922534 w 2439037"/>
              <a:gd name="connsiteY14412" fmla="*/ 83218 h 4271829"/>
              <a:gd name="connsiteX14413" fmla="*/ 949385 w 2439037"/>
              <a:gd name="connsiteY14413" fmla="*/ 57397 h 4271829"/>
              <a:gd name="connsiteX14414" fmla="*/ 924010 w 2439037"/>
              <a:gd name="connsiteY14414" fmla="*/ 6093 h 4271829"/>
              <a:gd name="connsiteX14415" fmla="*/ 921991 w 2439037"/>
              <a:gd name="connsiteY14415" fmla="*/ 1939 h 4271829"/>
              <a:gd name="connsiteX14416" fmla="*/ 924916 w 2439037"/>
              <a:gd name="connsiteY14416" fmla="*/ 0 h 4271829"/>
              <a:gd name="connsiteX14417" fmla="*/ 926402 w 2439037"/>
              <a:gd name="connsiteY14417" fmla="*/ 0 h 4271829"/>
              <a:gd name="connsiteX14418" fmla="*/ 955814 w 2439037"/>
              <a:gd name="connsiteY14418" fmla="*/ 30761 h 4271829"/>
              <a:gd name="connsiteX14419" fmla="*/ 924392 w 2439037"/>
              <a:gd name="connsiteY14419" fmla="*/ 89525 h 4271829"/>
              <a:gd name="connsiteX14420" fmla="*/ 1134618 w 2439037"/>
              <a:gd name="connsiteY14420" fmla="*/ 0 h 4271829"/>
              <a:gd name="connsiteX14421" fmla="*/ 1134618 w 2439037"/>
              <a:gd name="connsiteY14421" fmla="*/ 27715 h 4271829"/>
              <a:gd name="connsiteX14422" fmla="*/ 1131398 w 2439037"/>
              <a:gd name="connsiteY14422" fmla="*/ 30966 h 4271829"/>
              <a:gd name="connsiteX14423" fmla="*/ 1128141 w 2439037"/>
              <a:gd name="connsiteY14423" fmla="*/ 27715 h 4271829"/>
              <a:gd name="connsiteX14424" fmla="*/ 1128141 w 2439037"/>
              <a:gd name="connsiteY14424" fmla="*/ 7646 h 4271829"/>
              <a:gd name="connsiteX14425" fmla="*/ 1101424 w 2439037"/>
              <a:gd name="connsiteY14425" fmla="*/ 33421 h 4271829"/>
              <a:gd name="connsiteX14426" fmla="*/ 1126664 w 2439037"/>
              <a:gd name="connsiteY14426" fmla="*/ 84911 h 4271829"/>
              <a:gd name="connsiteX14427" fmla="*/ 1128846 w 2439037"/>
              <a:gd name="connsiteY14427" fmla="*/ 87864 h 4271829"/>
              <a:gd name="connsiteX14428" fmla="*/ 1125664 w 2439037"/>
              <a:gd name="connsiteY14428" fmla="*/ 91171 h 4271829"/>
              <a:gd name="connsiteX14429" fmla="*/ 1124645 w 2439037"/>
              <a:gd name="connsiteY14429" fmla="*/ 91171 h 4271829"/>
              <a:gd name="connsiteX14430" fmla="*/ 1092955 w 2439037"/>
              <a:gd name="connsiteY14430" fmla="*/ 43528 h 4271829"/>
              <a:gd name="connsiteX14431" fmla="*/ 1126379 w 2439037"/>
              <a:gd name="connsiteY14431" fmla="*/ 1693 h 4271829"/>
              <a:gd name="connsiteX14432" fmla="*/ 1101919 w 2439037"/>
              <a:gd name="connsiteY14432" fmla="*/ 1693 h 4271829"/>
              <a:gd name="connsiteX14433" fmla="*/ 1099147 w 2439037"/>
              <a:gd name="connsiteY14433" fmla="*/ 0 h 4271829"/>
              <a:gd name="connsiteX14434" fmla="*/ 1134618 w 2439037"/>
              <a:gd name="connsiteY14434" fmla="*/ 0 h 4271829"/>
              <a:gd name="connsiteX14435" fmla="*/ 962616 w 2439037"/>
              <a:gd name="connsiteY14435" fmla="*/ 0 h 4271829"/>
              <a:gd name="connsiteX14436" fmla="*/ 961901 w 2439037"/>
              <a:gd name="connsiteY14436" fmla="*/ 4800 h 4271829"/>
              <a:gd name="connsiteX14437" fmla="*/ 961873 w 2439037"/>
              <a:gd name="connsiteY14437" fmla="*/ 4846 h 4271829"/>
              <a:gd name="connsiteX14438" fmla="*/ 957996 w 2439037"/>
              <a:gd name="connsiteY14438" fmla="*/ 7293 h 4271829"/>
              <a:gd name="connsiteX14439" fmla="*/ 957872 w 2439037"/>
              <a:gd name="connsiteY14439" fmla="*/ 7293 h 4271829"/>
              <a:gd name="connsiteX14440" fmla="*/ 955519 w 2439037"/>
              <a:gd name="connsiteY14440" fmla="*/ 3493 h 4271829"/>
              <a:gd name="connsiteX14441" fmla="*/ 956043 w 2439037"/>
              <a:gd name="connsiteY14441" fmla="*/ 0 h 4271829"/>
              <a:gd name="connsiteX14442" fmla="*/ 962616 w 2439037"/>
              <a:gd name="connsiteY14442" fmla="*/ 0 h 4271829"/>
              <a:gd name="connsiteX14443" fmla="*/ 1083954 w 2439037"/>
              <a:gd name="connsiteY14443" fmla="*/ 71749 h 4271829"/>
              <a:gd name="connsiteX14444" fmla="*/ 1080859 w 2439037"/>
              <a:gd name="connsiteY14444" fmla="*/ 75102 h 4271829"/>
              <a:gd name="connsiteX14445" fmla="*/ 1079916 w 2439037"/>
              <a:gd name="connsiteY14445" fmla="*/ 75102 h 4271829"/>
              <a:gd name="connsiteX14446" fmla="*/ 1032910 w 2439037"/>
              <a:gd name="connsiteY14446" fmla="*/ 42574 h 4271829"/>
              <a:gd name="connsiteX14447" fmla="*/ 1032910 w 2439037"/>
              <a:gd name="connsiteY14447" fmla="*/ 42128 h 4271829"/>
              <a:gd name="connsiteX14448" fmla="*/ 1030319 w 2439037"/>
              <a:gd name="connsiteY14448" fmla="*/ 38528 h 4271829"/>
              <a:gd name="connsiteX14449" fmla="*/ 1015365 w 2439037"/>
              <a:gd name="connsiteY14449" fmla="*/ 0 h 4271829"/>
              <a:gd name="connsiteX14450" fmla="*/ 1021842 w 2439037"/>
              <a:gd name="connsiteY14450" fmla="*/ 0 h 4271829"/>
              <a:gd name="connsiteX14451" fmla="*/ 1034415 w 2439037"/>
              <a:gd name="connsiteY14451" fmla="*/ 33268 h 4271829"/>
              <a:gd name="connsiteX14452" fmla="*/ 1051950 w 2439037"/>
              <a:gd name="connsiteY14452" fmla="*/ 11753 h 4271829"/>
              <a:gd name="connsiteX14453" fmla="*/ 1053799 w 2439037"/>
              <a:gd name="connsiteY14453" fmla="*/ 10646 h 4271829"/>
              <a:gd name="connsiteX14454" fmla="*/ 1063038 w 2439037"/>
              <a:gd name="connsiteY14454" fmla="*/ 8493 h 4271829"/>
              <a:gd name="connsiteX14455" fmla="*/ 1068686 w 2439037"/>
              <a:gd name="connsiteY14455" fmla="*/ 0 h 4271829"/>
              <a:gd name="connsiteX14456" fmla="*/ 1076620 w 2439037"/>
              <a:gd name="connsiteY14456" fmla="*/ 0 h 4271829"/>
              <a:gd name="connsiteX14457" fmla="*/ 1067086 w 2439037"/>
              <a:gd name="connsiteY14457" fmla="*/ 14809 h 4271829"/>
              <a:gd name="connsiteX14458" fmla="*/ 1065162 w 2439037"/>
              <a:gd name="connsiteY14458" fmla="*/ 14809 h 4271829"/>
              <a:gd name="connsiteX14459" fmla="*/ 1055455 w 2439037"/>
              <a:gd name="connsiteY14459" fmla="*/ 16906 h 4271829"/>
              <a:gd name="connsiteX14460" fmla="*/ 1037920 w 2439037"/>
              <a:gd name="connsiteY14460" fmla="*/ 38421 h 4271829"/>
              <a:gd name="connsiteX14461" fmla="*/ 1081773 w 2439037"/>
              <a:gd name="connsiteY14461" fmla="*/ 68796 h 4271829"/>
              <a:gd name="connsiteX14462" fmla="*/ 1083954 w 2439037"/>
              <a:gd name="connsiteY14462" fmla="*/ 71749 h 4271829"/>
              <a:gd name="connsiteX14463" fmla="*/ 20059 w 2439037"/>
              <a:gd name="connsiteY14463" fmla="*/ 0 h 4271829"/>
              <a:gd name="connsiteX14464" fmla="*/ 19326 w 2439037"/>
              <a:gd name="connsiteY14464" fmla="*/ 4893 h 4271829"/>
              <a:gd name="connsiteX14465" fmla="*/ 19307 w 2439037"/>
              <a:gd name="connsiteY14465" fmla="*/ 5046 h 4271829"/>
              <a:gd name="connsiteX14466" fmla="*/ 15554 w 2439037"/>
              <a:gd name="connsiteY14466" fmla="*/ 7400 h 4271829"/>
              <a:gd name="connsiteX14467" fmla="*/ 15516 w 2439037"/>
              <a:gd name="connsiteY14467" fmla="*/ 7400 h 4271829"/>
              <a:gd name="connsiteX14468" fmla="*/ 12973 w 2439037"/>
              <a:gd name="connsiteY14468" fmla="*/ 3600 h 4271829"/>
              <a:gd name="connsiteX14469" fmla="*/ 13525 w 2439037"/>
              <a:gd name="connsiteY14469" fmla="*/ 0 h 4271829"/>
              <a:gd name="connsiteX14470" fmla="*/ 20059 w 2439037"/>
              <a:gd name="connsiteY14470" fmla="*/ 0 h 4271829"/>
              <a:gd name="connsiteX14471" fmla="*/ 1198350 w 2439037"/>
              <a:gd name="connsiteY14471" fmla="*/ 0 h 4271829"/>
              <a:gd name="connsiteX14472" fmla="*/ 1197626 w 2439037"/>
              <a:gd name="connsiteY14472" fmla="*/ 4893 h 4271829"/>
              <a:gd name="connsiteX14473" fmla="*/ 1197607 w 2439037"/>
              <a:gd name="connsiteY14473" fmla="*/ 4939 h 4271829"/>
              <a:gd name="connsiteX14474" fmla="*/ 1193749 w 2439037"/>
              <a:gd name="connsiteY14474" fmla="*/ 7400 h 4271829"/>
              <a:gd name="connsiteX14475" fmla="*/ 1193606 w 2439037"/>
              <a:gd name="connsiteY14475" fmla="*/ 7348 h 4271829"/>
              <a:gd name="connsiteX14476" fmla="*/ 1191254 w 2439037"/>
              <a:gd name="connsiteY14476" fmla="*/ 3600 h 4271829"/>
              <a:gd name="connsiteX14477" fmla="*/ 1191806 w 2439037"/>
              <a:gd name="connsiteY14477" fmla="*/ 0 h 4271829"/>
              <a:gd name="connsiteX14478" fmla="*/ 1198350 w 2439037"/>
              <a:gd name="connsiteY14478" fmla="*/ 0 h 4271829"/>
              <a:gd name="connsiteX14479" fmla="*/ 452999 w 2439037"/>
              <a:gd name="connsiteY14479" fmla="*/ 89525 h 4271829"/>
              <a:gd name="connsiteX14480" fmla="*/ 477498 w 2439037"/>
              <a:gd name="connsiteY14480" fmla="*/ 89525 h 4271829"/>
              <a:gd name="connsiteX14481" fmla="*/ 480726 w 2439037"/>
              <a:gd name="connsiteY14481" fmla="*/ 92725 h 4271829"/>
              <a:gd name="connsiteX14482" fmla="*/ 477498 w 2439037"/>
              <a:gd name="connsiteY14482" fmla="*/ 95971 h 4271829"/>
              <a:gd name="connsiteX14483" fmla="*/ 448027 w 2439037"/>
              <a:gd name="connsiteY14483" fmla="*/ 95971 h 4271829"/>
              <a:gd name="connsiteX14484" fmla="*/ 444798 w 2439037"/>
              <a:gd name="connsiteY14484" fmla="*/ 92725 h 4271829"/>
              <a:gd name="connsiteX14485" fmla="*/ 444798 w 2439037"/>
              <a:gd name="connsiteY14485" fmla="*/ 63299 h 4271829"/>
              <a:gd name="connsiteX14486" fmla="*/ 444798 w 2439037"/>
              <a:gd name="connsiteY14486" fmla="*/ 63243 h 4271829"/>
              <a:gd name="connsiteX14487" fmla="*/ 448037 w 2439037"/>
              <a:gd name="connsiteY14487" fmla="*/ 60043 h 4271829"/>
              <a:gd name="connsiteX14488" fmla="*/ 451247 w 2439037"/>
              <a:gd name="connsiteY14488" fmla="*/ 63299 h 4271829"/>
              <a:gd name="connsiteX14489" fmla="*/ 451247 w 2439037"/>
              <a:gd name="connsiteY14489" fmla="*/ 83218 h 4271829"/>
              <a:gd name="connsiteX14490" fmla="*/ 478126 w 2439037"/>
              <a:gd name="connsiteY14490" fmla="*/ 57397 h 4271829"/>
              <a:gd name="connsiteX14491" fmla="*/ 452723 w 2439037"/>
              <a:gd name="connsiteY14491" fmla="*/ 6093 h 4271829"/>
              <a:gd name="connsiteX14492" fmla="*/ 450704 w 2439037"/>
              <a:gd name="connsiteY14492" fmla="*/ 1939 h 4271829"/>
              <a:gd name="connsiteX14493" fmla="*/ 452647 w 2439037"/>
              <a:gd name="connsiteY14493" fmla="*/ 0 h 4271829"/>
              <a:gd name="connsiteX14494" fmla="*/ 455123 w 2439037"/>
              <a:gd name="connsiteY14494" fmla="*/ 0 h 4271829"/>
              <a:gd name="connsiteX14495" fmla="*/ 484804 w 2439037"/>
              <a:gd name="connsiteY14495" fmla="*/ 31114 h 4271829"/>
              <a:gd name="connsiteX14496" fmla="*/ 452999 w 2439037"/>
              <a:gd name="connsiteY14496" fmla="*/ 89525 h 4271829"/>
              <a:gd name="connsiteX14497" fmla="*/ 141637 w 2439037"/>
              <a:gd name="connsiteY14497" fmla="*/ 72805 h 4271829"/>
              <a:gd name="connsiteX14498" fmla="*/ 138579 w 2439037"/>
              <a:gd name="connsiteY14498" fmla="*/ 75102 h 4271829"/>
              <a:gd name="connsiteX14499" fmla="*/ 137665 w 2439037"/>
              <a:gd name="connsiteY14499" fmla="*/ 75102 h 4271829"/>
              <a:gd name="connsiteX14500" fmla="*/ 90564 w 2439037"/>
              <a:gd name="connsiteY14500" fmla="*/ 42574 h 4271829"/>
              <a:gd name="connsiteX14501" fmla="*/ 90564 w 2439037"/>
              <a:gd name="connsiteY14501" fmla="*/ 42128 h 4271829"/>
              <a:gd name="connsiteX14502" fmla="*/ 87963 w 2439037"/>
              <a:gd name="connsiteY14502" fmla="*/ 38528 h 4271829"/>
              <a:gd name="connsiteX14503" fmla="*/ 72923 w 2439037"/>
              <a:gd name="connsiteY14503" fmla="*/ 0 h 4271829"/>
              <a:gd name="connsiteX14504" fmla="*/ 79286 w 2439037"/>
              <a:gd name="connsiteY14504" fmla="*/ 0 h 4271829"/>
              <a:gd name="connsiteX14505" fmla="*/ 91840 w 2439037"/>
              <a:gd name="connsiteY14505" fmla="*/ 33268 h 4271829"/>
              <a:gd name="connsiteX14506" fmla="*/ 108928 w 2439037"/>
              <a:gd name="connsiteY14506" fmla="*/ 11753 h 4271829"/>
              <a:gd name="connsiteX14507" fmla="*/ 110785 w 2439037"/>
              <a:gd name="connsiteY14507" fmla="*/ 10646 h 4271829"/>
              <a:gd name="connsiteX14508" fmla="*/ 120491 w 2439037"/>
              <a:gd name="connsiteY14508" fmla="*/ 8493 h 4271829"/>
              <a:gd name="connsiteX14509" fmla="*/ 126082 w 2439037"/>
              <a:gd name="connsiteY14509" fmla="*/ 0 h 4271829"/>
              <a:gd name="connsiteX14510" fmla="*/ 133845 w 2439037"/>
              <a:gd name="connsiteY14510" fmla="*/ 0 h 4271829"/>
              <a:gd name="connsiteX14511" fmla="*/ 123730 w 2439037"/>
              <a:gd name="connsiteY14511" fmla="*/ 14255 h 4271829"/>
              <a:gd name="connsiteX14512" fmla="*/ 122415 w 2439037"/>
              <a:gd name="connsiteY14512" fmla="*/ 14809 h 4271829"/>
              <a:gd name="connsiteX14513" fmla="*/ 113186 w 2439037"/>
              <a:gd name="connsiteY14513" fmla="*/ 16906 h 4271829"/>
              <a:gd name="connsiteX14514" fmla="*/ 95545 w 2439037"/>
              <a:gd name="connsiteY14514" fmla="*/ 38421 h 4271829"/>
              <a:gd name="connsiteX14515" fmla="*/ 139503 w 2439037"/>
              <a:gd name="connsiteY14515" fmla="*/ 68796 h 4271829"/>
              <a:gd name="connsiteX14516" fmla="*/ 139617 w 2439037"/>
              <a:gd name="connsiteY14516" fmla="*/ 68852 h 4271829"/>
              <a:gd name="connsiteX14517" fmla="*/ 141637 w 2439037"/>
              <a:gd name="connsiteY14517" fmla="*/ 72805 h 4271829"/>
              <a:gd name="connsiteX14518" fmla="*/ 191986 w 2439037"/>
              <a:gd name="connsiteY14518" fmla="*/ 0 h 4271829"/>
              <a:gd name="connsiteX14519" fmla="*/ 191986 w 2439037"/>
              <a:gd name="connsiteY14519" fmla="*/ 27715 h 4271829"/>
              <a:gd name="connsiteX14520" fmla="*/ 188747 w 2439037"/>
              <a:gd name="connsiteY14520" fmla="*/ 30966 h 4271829"/>
              <a:gd name="connsiteX14521" fmla="*/ 185518 w 2439037"/>
              <a:gd name="connsiteY14521" fmla="*/ 27715 h 4271829"/>
              <a:gd name="connsiteX14522" fmla="*/ 185518 w 2439037"/>
              <a:gd name="connsiteY14522" fmla="*/ 7646 h 4271829"/>
              <a:gd name="connsiteX14523" fmla="*/ 158772 w 2439037"/>
              <a:gd name="connsiteY14523" fmla="*/ 33421 h 4271829"/>
              <a:gd name="connsiteX14524" fmla="*/ 184023 w 2439037"/>
              <a:gd name="connsiteY14524" fmla="*/ 84911 h 4271829"/>
              <a:gd name="connsiteX14525" fmla="*/ 184118 w 2439037"/>
              <a:gd name="connsiteY14525" fmla="*/ 84911 h 4271829"/>
              <a:gd name="connsiteX14526" fmla="*/ 185966 w 2439037"/>
              <a:gd name="connsiteY14526" fmla="*/ 88971 h 4271829"/>
              <a:gd name="connsiteX14527" fmla="*/ 182918 w 2439037"/>
              <a:gd name="connsiteY14527" fmla="*/ 91171 h 4271829"/>
              <a:gd name="connsiteX14528" fmla="*/ 181918 w 2439037"/>
              <a:gd name="connsiteY14528" fmla="*/ 91171 h 4271829"/>
              <a:gd name="connsiteX14529" fmla="*/ 150219 w 2439037"/>
              <a:gd name="connsiteY14529" fmla="*/ 43528 h 4271829"/>
              <a:gd name="connsiteX14530" fmla="*/ 150314 w 2439037"/>
              <a:gd name="connsiteY14530" fmla="*/ 43528 h 4271829"/>
              <a:gd name="connsiteX14531" fmla="*/ 183746 w 2439037"/>
              <a:gd name="connsiteY14531" fmla="*/ 1693 h 4271829"/>
              <a:gd name="connsiteX14532" fmla="*/ 159372 w 2439037"/>
              <a:gd name="connsiteY14532" fmla="*/ 1693 h 4271829"/>
              <a:gd name="connsiteX14533" fmla="*/ 156781 w 2439037"/>
              <a:gd name="connsiteY14533" fmla="*/ 0 h 4271829"/>
              <a:gd name="connsiteX14534" fmla="*/ 191986 w 2439037"/>
              <a:gd name="connsiteY14534" fmla="*/ 0 h 4271829"/>
              <a:gd name="connsiteX14535" fmla="*/ 427711 w 2439037"/>
              <a:gd name="connsiteY14535" fmla="*/ 0 h 4271829"/>
              <a:gd name="connsiteX14536" fmla="*/ 427711 w 2439037"/>
              <a:gd name="connsiteY14536" fmla="*/ 27715 h 4271829"/>
              <a:gd name="connsiteX14537" fmla="*/ 424482 w 2439037"/>
              <a:gd name="connsiteY14537" fmla="*/ 30966 h 4271829"/>
              <a:gd name="connsiteX14538" fmla="*/ 421253 w 2439037"/>
              <a:gd name="connsiteY14538" fmla="*/ 27715 h 4271829"/>
              <a:gd name="connsiteX14539" fmla="*/ 421253 w 2439037"/>
              <a:gd name="connsiteY14539" fmla="*/ 7646 h 4271829"/>
              <a:gd name="connsiteX14540" fmla="*/ 394506 w 2439037"/>
              <a:gd name="connsiteY14540" fmla="*/ 33421 h 4271829"/>
              <a:gd name="connsiteX14541" fmla="*/ 419776 w 2439037"/>
              <a:gd name="connsiteY14541" fmla="*/ 84911 h 4271829"/>
              <a:gd name="connsiteX14542" fmla="*/ 421929 w 2439037"/>
              <a:gd name="connsiteY14542" fmla="*/ 87971 h 4271829"/>
              <a:gd name="connsiteX14543" fmla="*/ 418652 w 2439037"/>
              <a:gd name="connsiteY14543" fmla="*/ 91171 h 4271829"/>
              <a:gd name="connsiteX14544" fmla="*/ 417652 w 2439037"/>
              <a:gd name="connsiteY14544" fmla="*/ 91171 h 4271829"/>
              <a:gd name="connsiteX14545" fmla="*/ 385943 w 2439037"/>
              <a:gd name="connsiteY14545" fmla="*/ 43528 h 4271829"/>
              <a:gd name="connsiteX14546" fmla="*/ 419405 w 2439037"/>
              <a:gd name="connsiteY14546" fmla="*/ 1693 h 4271829"/>
              <a:gd name="connsiteX14547" fmla="*/ 395001 w 2439037"/>
              <a:gd name="connsiteY14547" fmla="*/ 1693 h 4271829"/>
              <a:gd name="connsiteX14548" fmla="*/ 392430 w 2439037"/>
              <a:gd name="connsiteY14548" fmla="*/ 0 h 4271829"/>
              <a:gd name="connsiteX14549" fmla="*/ 427711 w 2439037"/>
              <a:gd name="connsiteY14549" fmla="*/ 0 h 4271829"/>
              <a:gd name="connsiteX14550" fmla="*/ 377361 w 2439037"/>
              <a:gd name="connsiteY14550" fmla="*/ 72805 h 4271829"/>
              <a:gd name="connsiteX14551" fmla="*/ 374313 w 2439037"/>
              <a:gd name="connsiteY14551" fmla="*/ 75102 h 4271829"/>
              <a:gd name="connsiteX14552" fmla="*/ 373027 w 2439037"/>
              <a:gd name="connsiteY14552" fmla="*/ 75102 h 4271829"/>
              <a:gd name="connsiteX14553" fmla="*/ 325917 w 2439037"/>
              <a:gd name="connsiteY14553" fmla="*/ 42574 h 4271829"/>
              <a:gd name="connsiteX14554" fmla="*/ 325917 w 2439037"/>
              <a:gd name="connsiteY14554" fmla="*/ 42128 h 4271829"/>
              <a:gd name="connsiteX14555" fmla="*/ 323316 w 2439037"/>
              <a:gd name="connsiteY14555" fmla="*/ 38528 h 4271829"/>
              <a:gd name="connsiteX14556" fmla="*/ 308400 w 2439037"/>
              <a:gd name="connsiteY14556" fmla="*/ 0 h 4271829"/>
              <a:gd name="connsiteX14557" fmla="*/ 314839 w 2439037"/>
              <a:gd name="connsiteY14557" fmla="*/ 0 h 4271829"/>
              <a:gd name="connsiteX14558" fmla="*/ 327498 w 2439037"/>
              <a:gd name="connsiteY14558" fmla="*/ 33268 h 4271829"/>
              <a:gd name="connsiteX14559" fmla="*/ 344757 w 2439037"/>
              <a:gd name="connsiteY14559" fmla="*/ 11999 h 4271829"/>
              <a:gd name="connsiteX14560" fmla="*/ 346605 w 2439037"/>
              <a:gd name="connsiteY14560" fmla="*/ 10902 h 4271829"/>
              <a:gd name="connsiteX14561" fmla="*/ 356121 w 2439037"/>
              <a:gd name="connsiteY14561" fmla="*/ 8493 h 4271829"/>
              <a:gd name="connsiteX14562" fmla="*/ 361712 w 2439037"/>
              <a:gd name="connsiteY14562" fmla="*/ 0 h 4271829"/>
              <a:gd name="connsiteX14563" fmla="*/ 369475 w 2439037"/>
              <a:gd name="connsiteY14563" fmla="*/ 0 h 4271829"/>
              <a:gd name="connsiteX14564" fmla="*/ 359350 w 2439037"/>
              <a:gd name="connsiteY14564" fmla="*/ 14255 h 4271829"/>
              <a:gd name="connsiteX14565" fmla="*/ 358150 w 2439037"/>
              <a:gd name="connsiteY14565" fmla="*/ 14809 h 4271829"/>
              <a:gd name="connsiteX14566" fmla="*/ 348919 w 2439037"/>
              <a:gd name="connsiteY14566" fmla="*/ 16906 h 4271829"/>
              <a:gd name="connsiteX14567" fmla="*/ 331375 w 2439037"/>
              <a:gd name="connsiteY14567" fmla="*/ 38421 h 4271829"/>
              <a:gd name="connsiteX14568" fmla="*/ 375237 w 2439037"/>
              <a:gd name="connsiteY14568" fmla="*/ 68796 h 4271829"/>
              <a:gd name="connsiteX14569" fmla="*/ 375342 w 2439037"/>
              <a:gd name="connsiteY14569" fmla="*/ 68852 h 4271829"/>
              <a:gd name="connsiteX14570" fmla="*/ 377361 w 2439037"/>
              <a:gd name="connsiteY14570" fmla="*/ 72805 h 4271829"/>
              <a:gd name="connsiteX14571" fmla="*/ 217303 w 2439037"/>
              <a:gd name="connsiteY14571" fmla="*/ 89525 h 4271829"/>
              <a:gd name="connsiteX14572" fmla="*/ 241839 w 2439037"/>
              <a:gd name="connsiteY14572" fmla="*/ 89525 h 4271829"/>
              <a:gd name="connsiteX14573" fmla="*/ 245097 w 2439037"/>
              <a:gd name="connsiteY14573" fmla="*/ 92725 h 4271829"/>
              <a:gd name="connsiteX14574" fmla="*/ 241839 w 2439037"/>
              <a:gd name="connsiteY14574" fmla="*/ 95971 h 4271829"/>
              <a:gd name="connsiteX14575" fmla="*/ 212388 w 2439037"/>
              <a:gd name="connsiteY14575" fmla="*/ 95971 h 4271829"/>
              <a:gd name="connsiteX14576" fmla="*/ 209169 w 2439037"/>
              <a:gd name="connsiteY14576" fmla="*/ 92725 h 4271829"/>
              <a:gd name="connsiteX14577" fmla="*/ 209169 w 2439037"/>
              <a:gd name="connsiteY14577" fmla="*/ 63299 h 4271829"/>
              <a:gd name="connsiteX14578" fmla="*/ 209074 w 2439037"/>
              <a:gd name="connsiteY14578" fmla="*/ 63299 h 4271829"/>
              <a:gd name="connsiteX14579" fmla="*/ 209074 w 2439037"/>
              <a:gd name="connsiteY14579" fmla="*/ 63103 h 4271829"/>
              <a:gd name="connsiteX14580" fmla="*/ 212293 w 2439037"/>
              <a:gd name="connsiteY14580" fmla="*/ 60043 h 4271829"/>
              <a:gd name="connsiteX14581" fmla="*/ 215522 w 2439037"/>
              <a:gd name="connsiteY14581" fmla="*/ 63299 h 4271829"/>
              <a:gd name="connsiteX14582" fmla="*/ 215522 w 2439037"/>
              <a:gd name="connsiteY14582" fmla="*/ 83218 h 4271829"/>
              <a:gd name="connsiteX14583" fmla="*/ 242411 w 2439037"/>
              <a:gd name="connsiteY14583" fmla="*/ 57397 h 4271829"/>
              <a:gd name="connsiteX14584" fmla="*/ 217008 w 2439037"/>
              <a:gd name="connsiteY14584" fmla="*/ 6093 h 4271829"/>
              <a:gd name="connsiteX14585" fmla="*/ 214922 w 2439037"/>
              <a:gd name="connsiteY14585" fmla="*/ 1991 h 4271829"/>
              <a:gd name="connsiteX14586" fmla="*/ 216894 w 2439037"/>
              <a:gd name="connsiteY14586" fmla="*/ 0 h 4271829"/>
              <a:gd name="connsiteX14587" fmla="*/ 219313 w 2439037"/>
              <a:gd name="connsiteY14587" fmla="*/ 0 h 4271829"/>
              <a:gd name="connsiteX14588" fmla="*/ 248698 w 2439037"/>
              <a:gd name="connsiteY14588" fmla="*/ 30761 h 4271829"/>
              <a:gd name="connsiteX14589" fmla="*/ 217303 w 2439037"/>
              <a:gd name="connsiteY14589" fmla="*/ 89525 h 4271829"/>
              <a:gd name="connsiteX14590" fmla="*/ 256156 w 2439037"/>
              <a:gd name="connsiteY14590" fmla="*/ 0 h 4271829"/>
              <a:gd name="connsiteX14591" fmla="*/ 255432 w 2439037"/>
              <a:gd name="connsiteY14591" fmla="*/ 4893 h 4271829"/>
              <a:gd name="connsiteX14592" fmla="*/ 255413 w 2439037"/>
              <a:gd name="connsiteY14592" fmla="*/ 5046 h 4271829"/>
              <a:gd name="connsiteX14593" fmla="*/ 251650 w 2439037"/>
              <a:gd name="connsiteY14593" fmla="*/ 7400 h 4271829"/>
              <a:gd name="connsiteX14594" fmla="*/ 249050 w 2439037"/>
              <a:gd name="connsiteY14594" fmla="*/ 3600 h 4271829"/>
              <a:gd name="connsiteX14595" fmla="*/ 249612 w 2439037"/>
              <a:gd name="connsiteY14595" fmla="*/ 0 h 4271829"/>
              <a:gd name="connsiteX14596" fmla="*/ 256156 w 2439037"/>
              <a:gd name="connsiteY14596" fmla="*/ 0 h 4271829"/>
              <a:gd name="connsiteX14597" fmla="*/ 2262683 w 2439037"/>
              <a:gd name="connsiteY14597" fmla="*/ 71749 h 4271829"/>
              <a:gd name="connsiteX14598" fmla="*/ 2259597 w 2439037"/>
              <a:gd name="connsiteY14598" fmla="*/ 75102 h 4271829"/>
              <a:gd name="connsiteX14599" fmla="*/ 2258673 w 2439037"/>
              <a:gd name="connsiteY14599" fmla="*/ 75102 h 4271829"/>
              <a:gd name="connsiteX14600" fmla="*/ 2210838 w 2439037"/>
              <a:gd name="connsiteY14600" fmla="*/ 42574 h 4271829"/>
              <a:gd name="connsiteX14601" fmla="*/ 2210838 w 2439037"/>
              <a:gd name="connsiteY14601" fmla="*/ 42128 h 4271829"/>
              <a:gd name="connsiteX14602" fmla="*/ 2208228 w 2439037"/>
              <a:gd name="connsiteY14602" fmla="*/ 38528 h 4271829"/>
              <a:gd name="connsiteX14603" fmla="*/ 2193074 w 2439037"/>
              <a:gd name="connsiteY14603" fmla="*/ 0 h 4271829"/>
              <a:gd name="connsiteX14604" fmla="*/ 2199932 w 2439037"/>
              <a:gd name="connsiteY14604" fmla="*/ 0 h 4271829"/>
              <a:gd name="connsiteX14605" fmla="*/ 2212486 w 2439037"/>
              <a:gd name="connsiteY14605" fmla="*/ 33268 h 4271829"/>
              <a:gd name="connsiteX14606" fmla="*/ 2230222 w 2439037"/>
              <a:gd name="connsiteY14606" fmla="*/ 11753 h 4271829"/>
              <a:gd name="connsiteX14607" fmla="*/ 2232079 w 2439037"/>
              <a:gd name="connsiteY14607" fmla="*/ 10646 h 4271829"/>
              <a:gd name="connsiteX14608" fmla="*/ 2241309 w 2439037"/>
              <a:gd name="connsiteY14608" fmla="*/ 8493 h 4271829"/>
              <a:gd name="connsiteX14609" fmla="*/ 2246957 w 2439037"/>
              <a:gd name="connsiteY14609" fmla="*/ 0 h 4271829"/>
              <a:gd name="connsiteX14610" fmla="*/ 2254777 w 2439037"/>
              <a:gd name="connsiteY14610" fmla="*/ 0 h 4271829"/>
              <a:gd name="connsiteX14611" fmla="*/ 2245185 w 2439037"/>
              <a:gd name="connsiteY14611" fmla="*/ 14255 h 4271829"/>
              <a:gd name="connsiteX14612" fmla="*/ 2243890 w 2439037"/>
              <a:gd name="connsiteY14612" fmla="*/ 14809 h 4271829"/>
              <a:gd name="connsiteX14613" fmla="*/ 2234203 w 2439037"/>
              <a:gd name="connsiteY14613" fmla="*/ 16906 h 4271829"/>
              <a:gd name="connsiteX14614" fmla="*/ 2216639 w 2439037"/>
              <a:gd name="connsiteY14614" fmla="*/ 38421 h 4271829"/>
              <a:gd name="connsiteX14615" fmla="*/ 2260530 w 2439037"/>
              <a:gd name="connsiteY14615" fmla="*/ 68796 h 4271829"/>
              <a:gd name="connsiteX14616" fmla="*/ 2262683 w 2439037"/>
              <a:gd name="connsiteY14616" fmla="*/ 71749 h 4271829"/>
              <a:gd name="connsiteX14617" fmla="*/ 2141382 w 2439037"/>
              <a:gd name="connsiteY14617" fmla="*/ 0 h 4271829"/>
              <a:gd name="connsiteX14618" fmla="*/ 2140553 w 2439037"/>
              <a:gd name="connsiteY14618" fmla="*/ 5293 h 4271829"/>
              <a:gd name="connsiteX14619" fmla="*/ 2140496 w 2439037"/>
              <a:gd name="connsiteY14619" fmla="*/ 5400 h 4271829"/>
              <a:gd name="connsiteX14620" fmla="*/ 2136743 w 2439037"/>
              <a:gd name="connsiteY14620" fmla="*/ 7748 h 4271829"/>
              <a:gd name="connsiteX14621" fmla="*/ 2136619 w 2439037"/>
              <a:gd name="connsiteY14621" fmla="*/ 7748 h 4271829"/>
              <a:gd name="connsiteX14622" fmla="*/ 2134267 w 2439037"/>
              <a:gd name="connsiteY14622" fmla="*/ 4000 h 4271829"/>
              <a:gd name="connsiteX14623" fmla="*/ 2134857 w 2439037"/>
              <a:gd name="connsiteY14623" fmla="*/ 0 h 4271829"/>
              <a:gd name="connsiteX14624" fmla="*/ 2141382 w 2439037"/>
              <a:gd name="connsiteY14624" fmla="*/ 0 h 4271829"/>
              <a:gd name="connsiteX14625" fmla="*/ 2026596 w 2439037"/>
              <a:gd name="connsiteY14625" fmla="*/ 71749 h 4271829"/>
              <a:gd name="connsiteX14626" fmla="*/ 2023500 w 2439037"/>
              <a:gd name="connsiteY14626" fmla="*/ 75102 h 4271829"/>
              <a:gd name="connsiteX14627" fmla="*/ 2022557 w 2439037"/>
              <a:gd name="connsiteY14627" fmla="*/ 75102 h 4271829"/>
              <a:gd name="connsiteX14628" fmla="*/ 1975552 w 2439037"/>
              <a:gd name="connsiteY14628" fmla="*/ 42574 h 4271829"/>
              <a:gd name="connsiteX14629" fmla="*/ 1975552 w 2439037"/>
              <a:gd name="connsiteY14629" fmla="*/ 42128 h 4271829"/>
              <a:gd name="connsiteX14630" fmla="*/ 1972875 w 2439037"/>
              <a:gd name="connsiteY14630" fmla="*/ 38528 h 4271829"/>
              <a:gd name="connsiteX14631" fmla="*/ 1957949 w 2439037"/>
              <a:gd name="connsiteY14631" fmla="*/ 0 h 4271829"/>
              <a:gd name="connsiteX14632" fmla="*/ 1964264 w 2439037"/>
              <a:gd name="connsiteY14632" fmla="*/ 0 h 4271829"/>
              <a:gd name="connsiteX14633" fmla="*/ 1977038 w 2439037"/>
              <a:gd name="connsiteY14633" fmla="*/ 33268 h 4271829"/>
              <a:gd name="connsiteX14634" fmla="*/ 1994221 w 2439037"/>
              <a:gd name="connsiteY14634" fmla="*/ 11753 h 4271829"/>
              <a:gd name="connsiteX14635" fmla="*/ 1995964 w 2439037"/>
              <a:gd name="connsiteY14635" fmla="*/ 10646 h 4271829"/>
              <a:gd name="connsiteX14636" fmla="*/ 2005679 w 2439037"/>
              <a:gd name="connsiteY14636" fmla="*/ 8493 h 4271829"/>
              <a:gd name="connsiteX14637" fmla="*/ 2011270 w 2439037"/>
              <a:gd name="connsiteY14637" fmla="*/ 0 h 4271829"/>
              <a:gd name="connsiteX14638" fmla="*/ 2019166 w 2439037"/>
              <a:gd name="connsiteY14638" fmla="*/ 0 h 4271829"/>
              <a:gd name="connsiteX14639" fmla="*/ 2009280 w 2439037"/>
              <a:gd name="connsiteY14639" fmla="*/ 14809 h 4271829"/>
              <a:gd name="connsiteX14640" fmla="*/ 2007336 w 2439037"/>
              <a:gd name="connsiteY14640" fmla="*/ 14809 h 4271829"/>
              <a:gd name="connsiteX14641" fmla="*/ 1998097 w 2439037"/>
              <a:gd name="connsiteY14641" fmla="*/ 16906 h 4271829"/>
              <a:gd name="connsiteX14642" fmla="*/ 1980562 w 2439037"/>
              <a:gd name="connsiteY14642" fmla="*/ 38421 h 4271829"/>
              <a:gd name="connsiteX14643" fmla="*/ 2024415 w 2439037"/>
              <a:gd name="connsiteY14643" fmla="*/ 68796 h 4271829"/>
              <a:gd name="connsiteX14644" fmla="*/ 2026596 w 2439037"/>
              <a:gd name="connsiteY14644" fmla="*/ 71749 h 4271829"/>
              <a:gd name="connsiteX14645" fmla="*/ 2077259 w 2439037"/>
              <a:gd name="connsiteY14645" fmla="*/ 0 h 4271829"/>
              <a:gd name="connsiteX14646" fmla="*/ 2077259 w 2439037"/>
              <a:gd name="connsiteY14646" fmla="*/ 27715 h 4271829"/>
              <a:gd name="connsiteX14647" fmla="*/ 2074011 w 2439037"/>
              <a:gd name="connsiteY14647" fmla="*/ 30966 h 4271829"/>
              <a:gd name="connsiteX14648" fmla="*/ 2070782 w 2439037"/>
              <a:gd name="connsiteY14648" fmla="*/ 27715 h 4271829"/>
              <a:gd name="connsiteX14649" fmla="*/ 2070782 w 2439037"/>
              <a:gd name="connsiteY14649" fmla="*/ 7646 h 4271829"/>
              <a:gd name="connsiteX14650" fmla="*/ 2044046 w 2439037"/>
              <a:gd name="connsiteY14650" fmla="*/ 33421 h 4271829"/>
              <a:gd name="connsiteX14651" fmla="*/ 2069306 w 2439037"/>
              <a:gd name="connsiteY14651" fmla="*/ 84911 h 4271829"/>
              <a:gd name="connsiteX14652" fmla="*/ 2071459 w 2439037"/>
              <a:gd name="connsiteY14652" fmla="*/ 87864 h 4271829"/>
              <a:gd name="connsiteX14653" fmla="*/ 2068316 w 2439037"/>
              <a:gd name="connsiteY14653" fmla="*/ 91171 h 4271829"/>
              <a:gd name="connsiteX14654" fmla="*/ 2067182 w 2439037"/>
              <a:gd name="connsiteY14654" fmla="*/ 91171 h 4271829"/>
              <a:gd name="connsiteX14655" fmla="*/ 2035511 w 2439037"/>
              <a:gd name="connsiteY14655" fmla="*/ 43528 h 4271829"/>
              <a:gd name="connsiteX14656" fmla="*/ 2069039 w 2439037"/>
              <a:gd name="connsiteY14656" fmla="*/ 1693 h 4271829"/>
              <a:gd name="connsiteX14657" fmla="*/ 2044569 w 2439037"/>
              <a:gd name="connsiteY14657" fmla="*/ 1693 h 4271829"/>
              <a:gd name="connsiteX14658" fmla="*/ 2041979 w 2439037"/>
              <a:gd name="connsiteY14658" fmla="*/ 0 h 4271829"/>
              <a:gd name="connsiteX14659" fmla="*/ 2077259 w 2439037"/>
              <a:gd name="connsiteY14659" fmla="*/ 0 h 4271829"/>
              <a:gd name="connsiteX14660" fmla="*/ 2102568 w 2439037"/>
              <a:gd name="connsiteY14660" fmla="*/ 89525 h 4271829"/>
              <a:gd name="connsiteX14661" fmla="*/ 2127066 w 2439037"/>
              <a:gd name="connsiteY14661" fmla="*/ 89525 h 4271829"/>
              <a:gd name="connsiteX14662" fmla="*/ 2127228 w 2439037"/>
              <a:gd name="connsiteY14662" fmla="*/ 89525 h 4271829"/>
              <a:gd name="connsiteX14663" fmla="*/ 2130295 w 2439037"/>
              <a:gd name="connsiteY14663" fmla="*/ 92725 h 4271829"/>
              <a:gd name="connsiteX14664" fmla="*/ 2127066 w 2439037"/>
              <a:gd name="connsiteY14664" fmla="*/ 95971 h 4271829"/>
              <a:gd name="connsiteX14665" fmla="*/ 2097576 w 2439037"/>
              <a:gd name="connsiteY14665" fmla="*/ 95971 h 4271829"/>
              <a:gd name="connsiteX14666" fmla="*/ 2094347 w 2439037"/>
              <a:gd name="connsiteY14666" fmla="*/ 92725 h 4271829"/>
              <a:gd name="connsiteX14667" fmla="*/ 2094347 w 2439037"/>
              <a:gd name="connsiteY14667" fmla="*/ 63299 h 4271829"/>
              <a:gd name="connsiteX14668" fmla="*/ 2097576 w 2439037"/>
              <a:gd name="connsiteY14668" fmla="*/ 60043 h 4271829"/>
              <a:gd name="connsiteX14669" fmla="*/ 2097767 w 2439037"/>
              <a:gd name="connsiteY14669" fmla="*/ 60043 h 4271829"/>
              <a:gd name="connsiteX14670" fmla="*/ 2100815 w 2439037"/>
              <a:gd name="connsiteY14670" fmla="*/ 63299 h 4271829"/>
              <a:gd name="connsiteX14671" fmla="*/ 2100815 w 2439037"/>
              <a:gd name="connsiteY14671" fmla="*/ 83218 h 4271829"/>
              <a:gd name="connsiteX14672" fmla="*/ 2127675 w 2439037"/>
              <a:gd name="connsiteY14672" fmla="*/ 57397 h 4271829"/>
              <a:gd name="connsiteX14673" fmla="*/ 2102282 w 2439037"/>
              <a:gd name="connsiteY14673" fmla="*/ 6093 h 4271829"/>
              <a:gd name="connsiteX14674" fmla="*/ 2100253 w 2439037"/>
              <a:gd name="connsiteY14674" fmla="*/ 1939 h 4271829"/>
              <a:gd name="connsiteX14675" fmla="*/ 2103187 w 2439037"/>
              <a:gd name="connsiteY14675" fmla="*/ 0 h 4271829"/>
              <a:gd name="connsiteX14676" fmla="*/ 2104673 w 2439037"/>
              <a:gd name="connsiteY14676" fmla="*/ 0 h 4271829"/>
              <a:gd name="connsiteX14677" fmla="*/ 2134362 w 2439037"/>
              <a:gd name="connsiteY14677" fmla="*/ 31114 h 4271829"/>
              <a:gd name="connsiteX14678" fmla="*/ 2102568 w 2439037"/>
              <a:gd name="connsiteY14678" fmla="*/ 89525 h 4271829"/>
              <a:gd name="connsiteX14679" fmla="*/ 2312898 w 2439037"/>
              <a:gd name="connsiteY14679" fmla="*/ 0 h 4271829"/>
              <a:gd name="connsiteX14680" fmla="*/ 2312898 w 2439037"/>
              <a:gd name="connsiteY14680" fmla="*/ 27715 h 4271829"/>
              <a:gd name="connsiteX14681" fmla="*/ 2309670 w 2439037"/>
              <a:gd name="connsiteY14681" fmla="*/ 30966 h 4271829"/>
              <a:gd name="connsiteX14682" fmla="*/ 2306441 w 2439037"/>
              <a:gd name="connsiteY14682" fmla="*/ 27715 h 4271829"/>
              <a:gd name="connsiteX14683" fmla="*/ 2306441 w 2439037"/>
              <a:gd name="connsiteY14683" fmla="*/ 7646 h 4271829"/>
              <a:gd name="connsiteX14684" fmla="*/ 2279695 w 2439037"/>
              <a:gd name="connsiteY14684" fmla="*/ 33421 h 4271829"/>
              <a:gd name="connsiteX14685" fmla="*/ 2304964 w 2439037"/>
              <a:gd name="connsiteY14685" fmla="*/ 84911 h 4271829"/>
              <a:gd name="connsiteX14686" fmla="*/ 2305088 w 2439037"/>
              <a:gd name="connsiteY14686" fmla="*/ 84962 h 4271829"/>
              <a:gd name="connsiteX14687" fmla="*/ 2306993 w 2439037"/>
              <a:gd name="connsiteY14687" fmla="*/ 88971 h 4271829"/>
              <a:gd name="connsiteX14688" fmla="*/ 2303936 w 2439037"/>
              <a:gd name="connsiteY14688" fmla="*/ 91171 h 4271829"/>
              <a:gd name="connsiteX14689" fmla="*/ 2302907 w 2439037"/>
              <a:gd name="connsiteY14689" fmla="*/ 91171 h 4271829"/>
              <a:gd name="connsiteX14690" fmla="*/ 2271236 w 2439037"/>
              <a:gd name="connsiteY14690" fmla="*/ 43528 h 4271829"/>
              <a:gd name="connsiteX14691" fmla="*/ 2271436 w 2439037"/>
              <a:gd name="connsiteY14691" fmla="*/ 43528 h 4271829"/>
              <a:gd name="connsiteX14692" fmla="*/ 2304859 w 2439037"/>
              <a:gd name="connsiteY14692" fmla="*/ 1693 h 4271829"/>
              <a:gd name="connsiteX14693" fmla="*/ 2280199 w 2439037"/>
              <a:gd name="connsiteY14693" fmla="*/ 1693 h 4271829"/>
              <a:gd name="connsiteX14694" fmla="*/ 2277418 w 2439037"/>
              <a:gd name="connsiteY14694" fmla="*/ 0 h 4271829"/>
              <a:gd name="connsiteX14695" fmla="*/ 2312898 w 2439037"/>
              <a:gd name="connsiteY14695" fmla="*/ 0 h 4271829"/>
              <a:gd name="connsiteX14696" fmla="*/ 1319679 w 2439037"/>
              <a:gd name="connsiteY14696" fmla="*/ 71749 h 4271829"/>
              <a:gd name="connsiteX14697" fmla="*/ 1316584 w 2439037"/>
              <a:gd name="connsiteY14697" fmla="*/ 75102 h 4271829"/>
              <a:gd name="connsiteX14698" fmla="*/ 1315659 w 2439037"/>
              <a:gd name="connsiteY14698" fmla="*/ 75102 h 4271829"/>
              <a:gd name="connsiteX14699" fmla="*/ 1268635 w 2439037"/>
              <a:gd name="connsiteY14699" fmla="*/ 42574 h 4271829"/>
              <a:gd name="connsiteX14700" fmla="*/ 1268635 w 2439037"/>
              <a:gd name="connsiteY14700" fmla="*/ 42128 h 4271829"/>
              <a:gd name="connsiteX14701" fmla="*/ 1266063 w 2439037"/>
              <a:gd name="connsiteY14701" fmla="*/ 38528 h 4271829"/>
              <a:gd name="connsiteX14702" fmla="*/ 1251013 w 2439037"/>
              <a:gd name="connsiteY14702" fmla="*/ 0 h 4271829"/>
              <a:gd name="connsiteX14703" fmla="*/ 1257748 w 2439037"/>
              <a:gd name="connsiteY14703" fmla="*/ 0 h 4271829"/>
              <a:gd name="connsiteX14704" fmla="*/ 1270311 w 2439037"/>
              <a:gd name="connsiteY14704" fmla="*/ 33268 h 4271829"/>
              <a:gd name="connsiteX14705" fmla="*/ 1287580 w 2439037"/>
              <a:gd name="connsiteY14705" fmla="*/ 11753 h 4271829"/>
              <a:gd name="connsiteX14706" fmla="*/ 1289418 w 2439037"/>
              <a:gd name="connsiteY14706" fmla="*/ 10646 h 4271829"/>
              <a:gd name="connsiteX14707" fmla="*/ 1298667 w 2439037"/>
              <a:gd name="connsiteY14707" fmla="*/ 8493 h 4271829"/>
              <a:gd name="connsiteX14708" fmla="*/ 1304354 w 2439037"/>
              <a:gd name="connsiteY14708" fmla="*/ 0 h 4271829"/>
              <a:gd name="connsiteX14709" fmla="*/ 1312011 w 2439037"/>
              <a:gd name="connsiteY14709" fmla="*/ 0 h 4271829"/>
              <a:gd name="connsiteX14710" fmla="*/ 1301820 w 2439037"/>
              <a:gd name="connsiteY14710" fmla="*/ 14255 h 4271829"/>
              <a:gd name="connsiteX14711" fmla="*/ 1300515 w 2439037"/>
              <a:gd name="connsiteY14711" fmla="*/ 14809 h 4271829"/>
              <a:gd name="connsiteX14712" fmla="*/ 1291285 w 2439037"/>
              <a:gd name="connsiteY14712" fmla="*/ 16906 h 4271829"/>
              <a:gd name="connsiteX14713" fmla="*/ 1273645 w 2439037"/>
              <a:gd name="connsiteY14713" fmla="*/ 38421 h 4271829"/>
              <a:gd name="connsiteX14714" fmla="*/ 1317507 w 2439037"/>
              <a:gd name="connsiteY14714" fmla="*/ 68796 h 4271829"/>
              <a:gd name="connsiteX14715" fmla="*/ 1319679 w 2439037"/>
              <a:gd name="connsiteY14715" fmla="*/ 71749 h 4271829"/>
              <a:gd name="connsiteX14716" fmla="*/ 2376421 w 2439037"/>
              <a:gd name="connsiteY14716" fmla="*/ 0 h 4271829"/>
              <a:gd name="connsiteX14717" fmla="*/ 2375697 w 2439037"/>
              <a:gd name="connsiteY14717" fmla="*/ 4800 h 4271829"/>
              <a:gd name="connsiteX14718" fmla="*/ 2375697 w 2439037"/>
              <a:gd name="connsiteY14718" fmla="*/ 4846 h 4271829"/>
              <a:gd name="connsiteX14719" fmla="*/ 2371820 w 2439037"/>
              <a:gd name="connsiteY14719" fmla="*/ 7293 h 4271829"/>
              <a:gd name="connsiteX14720" fmla="*/ 2371697 w 2439037"/>
              <a:gd name="connsiteY14720" fmla="*/ 7293 h 4271829"/>
              <a:gd name="connsiteX14721" fmla="*/ 2369344 w 2439037"/>
              <a:gd name="connsiteY14721" fmla="*/ 3493 h 4271829"/>
              <a:gd name="connsiteX14722" fmla="*/ 2369868 w 2439037"/>
              <a:gd name="connsiteY14722" fmla="*/ 0 h 4271829"/>
              <a:gd name="connsiteX14723" fmla="*/ 2376421 w 2439037"/>
              <a:gd name="connsiteY14723" fmla="*/ 0 h 4271829"/>
              <a:gd name="connsiteX14724" fmla="*/ 2338292 w 2439037"/>
              <a:gd name="connsiteY14724" fmla="*/ 89525 h 4271829"/>
              <a:gd name="connsiteX14725" fmla="*/ 2362686 w 2439037"/>
              <a:gd name="connsiteY14725" fmla="*/ 89525 h 4271829"/>
              <a:gd name="connsiteX14726" fmla="*/ 2362867 w 2439037"/>
              <a:gd name="connsiteY14726" fmla="*/ 89525 h 4271829"/>
              <a:gd name="connsiteX14727" fmla="*/ 2365914 w 2439037"/>
              <a:gd name="connsiteY14727" fmla="*/ 92725 h 4271829"/>
              <a:gd name="connsiteX14728" fmla="*/ 2362686 w 2439037"/>
              <a:gd name="connsiteY14728" fmla="*/ 95971 h 4271829"/>
              <a:gd name="connsiteX14729" fmla="*/ 2333215 w 2439037"/>
              <a:gd name="connsiteY14729" fmla="*/ 95971 h 4271829"/>
              <a:gd name="connsiteX14730" fmla="*/ 2329986 w 2439037"/>
              <a:gd name="connsiteY14730" fmla="*/ 92725 h 4271829"/>
              <a:gd name="connsiteX14731" fmla="*/ 2329986 w 2439037"/>
              <a:gd name="connsiteY14731" fmla="*/ 63299 h 4271829"/>
              <a:gd name="connsiteX14732" fmla="*/ 2333215 w 2439037"/>
              <a:gd name="connsiteY14732" fmla="*/ 60043 h 4271829"/>
              <a:gd name="connsiteX14733" fmla="*/ 2333415 w 2439037"/>
              <a:gd name="connsiteY14733" fmla="*/ 60043 h 4271829"/>
              <a:gd name="connsiteX14734" fmla="*/ 2336435 w 2439037"/>
              <a:gd name="connsiteY14734" fmla="*/ 63299 h 4271829"/>
              <a:gd name="connsiteX14735" fmla="*/ 2336435 w 2439037"/>
              <a:gd name="connsiteY14735" fmla="*/ 83218 h 4271829"/>
              <a:gd name="connsiteX14736" fmla="*/ 2363315 w 2439037"/>
              <a:gd name="connsiteY14736" fmla="*/ 57397 h 4271829"/>
              <a:gd name="connsiteX14737" fmla="*/ 2337940 w 2439037"/>
              <a:gd name="connsiteY14737" fmla="*/ 6093 h 4271829"/>
              <a:gd name="connsiteX14738" fmla="*/ 2335892 w 2439037"/>
              <a:gd name="connsiteY14738" fmla="*/ 1939 h 4271829"/>
              <a:gd name="connsiteX14739" fmla="*/ 2337825 w 2439037"/>
              <a:gd name="connsiteY14739" fmla="*/ 0 h 4271829"/>
              <a:gd name="connsiteX14740" fmla="*/ 2340311 w 2439037"/>
              <a:gd name="connsiteY14740" fmla="*/ 0 h 4271829"/>
              <a:gd name="connsiteX14741" fmla="*/ 2369705 w 2439037"/>
              <a:gd name="connsiteY14741" fmla="*/ 30761 h 4271829"/>
              <a:gd name="connsiteX14742" fmla="*/ 2338292 w 2439037"/>
              <a:gd name="connsiteY14742" fmla="*/ 89525 h 4271829"/>
              <a:gd name="connsiteX14743" fmla="*/ 1605982 w 2439037"/>
              <a:gd name="connsiteY14743" fmla="*/ 0 h 4271829"/>
              <a:gd name="connsiteX14744" fmla="*/ 1605982 w 2439037"/>
              <a:gd name="connsiteY14744" fmla="*/ 27715 h 4271829"/>
              <a:gd name="connsiteX14745" fmla="*/ 1602743 w 2439037"/>
              <a:gd name="connsiteY14745" fmla="*/ 30966 h 4271829"/>
              <a:gd name="connsiteX14746" fmla="*/ 1599523 w 2439037"/>
              <a:gd name="connsiteY14746" fmla="*/ 27715 h 4271829"/>
              <a:gd name="connsiteX14747" fmla="*/ 1599523 w 2439037"/>
              <a:gd name="connsiteY14747" fmla="*/ 7646 h 4271829"/>
              <a:gd name="connsiteX14748" fmla="*/ 1572777 w 2439037"/>
              <a:gd name="connsiteY14748" fmla="*/ 33421 h 4271829"/>
              <a:gd name="connsiteX14749" fmla="*/ 1598057 w 2439037"/>
              <a:gd name="connsiteY14749" fmla="*/ 84911 h 4271829"/>
              <a:gd name="connsiteX14750" fmla="*/ 1598133 w 2439037"/>
              <a:gd name="connsiteY14750" fmla="*/ 84911 h 4271829"/>
              <a:gd name="connsiteX14751" fmla="*/ 1599972 w 2439037"/>
              <a:gd name="connsiteY14751" fmla="*/ 88971 h 4271829"/>
              <a:gd name="connsiteX14752" fmla="*/ 1596933 w 2439037"/>
              <a:gd name="connsiteY14752" fmla="*/ 91171 h 4271829"/>
              <a:gd name="connsiteX14753" fmla="*/ 1595914 w 2439037"/>
              <a:gd name="connsiteY14753" fmla="*/ 91171 h 4271829"/>
              <a:gd name="connsiteX14754" fmla="*/ 1564243 w 2439037"/>
              <a:gd name="connsiteY14754" fmla="*/ 43528 h 4271829"/>
              <a:gd name="connsiteX14755" fmla="*/ 1597676 w 2439037"/>
              <a:gd name="connsiteY14755" fmla="*/ 1693 h 4271829"/>
              <a:gd name="connsiteX14756" fmla="*/ 1573273 w 2439037"/>
              <a:gd name="connsiteY14756" fmla="*/ 1693 h 4271829"/>
              <a:gd name="connsiteX14757" fmla="*/ 1570501 w 2439037"/>
              <a:gd name="connsiteY14757" fmla="*/ 0 h 4271829"/>
              <a:gd name="connsiteX14758" fmla="*/ 1605982 w 2439037"/>
              <a:gd name="connsiteY14758" fmla="*/ 0 h 4271829"/>
              <a:gd name="connsiteX14759" fmla="*/ 1433693 w 2439037"/>
              <a:gd name="connsiteY14759" fmla="*/ 0 h 4271829"/>
              <a:gd name="connsiteX14760" fmla="*/ 1432989 w 2439037"/>
              <a:gd name="connsiteY14760" fmla="*/ 4800 h 4271829"/>
              <a:gd name="connsiteX14761" fmla="*/ 1432960 w 2439037"/>
              <a:gd name="connsiteY14761" fmla="*/ 4939 h 4271829"/>
              <a:gd name="connsiteX14762" fmla="*/ 1429179 w 2439037"/>
              <a:gd name="connsiteY14762" fmla="*/ 7293 h 4271829"/>
              <a:gd name="connsiteX14763" fmla="*/ 1426597 w 2439037"/>
              <a:gd name="connsiteY14763" fmla="*/ 3493 h 4271829"/>
              <a:gd name="connsiteX14764" fmla="*/ 1427140 w 2439037"/>
              <a:gd name="connsiteY14764" fmla="*/ 0 h 4271829"/>
              <a:gd name="connsiteX14765" fmla="*/ 1433693 w 2439037"/>
              <a:gd name="connsiteY14765" fmla="*/ 0 h 4271829"/>
              <a:gd name="connsiteX14766" fmla="*/ 1555270 w 2439037"/>
              <a:gd name="connsiteY14766" fmla="*/ 72805 h 4271829"/>
              <a:gd name="connsiteX14767" fmla="*/ 1552232 w 2439037"/>
              <a:gd name="connsiteY14767" fmla="*/ 75102 h 4271829"/>
              <a:gd name="connsiteX14768" fmla="*/ 1551308 w 2439037"/>
              <a:gd name="connsiteY14768" fmla="*/ 75102 h 4271829"/>
              <a:gd name="connsiteX14769" fmla="*/ 1504188 w 2439037"/>
              <a:gd name="connsiteY14769" fmla="*/ 42574 h 4271829"/>
              <a:gd name="connsiteX14770" fmla="*/ 1504188 w 2439037"/>
              <a:gd name="connsiteY14770" fmla="*/ 42128 h 4271829"/>
              <a:gd name="connsiteX14771" fmla="*/ 1501616 w 2439037"/>
              <a:gd name="connsiteY14771" fmla="*/ 38528 h 4271829"/>
              <a:gd name="connsiteX14772" fmla="*/ 1486681 w 2439037"/>
              <a:gd name="connsiteY14772" fmla="*/ 0 h 4271829"/>
              <a:gd name="connsiteX14773" fmla="*/ 1493196 w 2439037"/>
              <a:gd name="connsiteY14773" fmla="*/ 0 h 4271829"/>
              <a:gd name="connsiteX14774" fmla="*/ 1505769 w 2439037"/>
              <a:gd name="connsiteY14774" fmla="*/ 33268 h 4271829"/>
              <a:gd name="connsiteX14775" fmla="*/ 1522857 w 2439037"/>
              <a:gd name="connsiteY14775" fmla="*/ 11753 h 4271829"/>
              <a:gd name="connsiteX14776" fmla="*/ 1524715 w 2439037"/>
              <a:gd name="connsiteY14776" fmla="*/ 10646 h 4271829"/>
              <a:gd name="connsiteX14777" fmla="*/ 1534392 w 2439037"/>
              <a:gd name="connsiteY14777" fmla="*/ 8493 h 4271829"/>
              <a:gd name="connsiteX14778" fmla="*/ 1539992 w 2439037"/>
              <a:gd name="connsiteY14778" fmla="*/ 0 h 4271829"/>
              <a:gd name="connsiteX14779" fmla="*/ 1547927 w 2439037"/>
              <a:gd name="connsiteY14779" fmla="*/ 0 h 4271829"/>
              <a:gd name="connsiteX14780" fmla="*/ 1538202 w 2439037"/>
              <a:gd name="connsiteY14780" fmla="*/ 14809 h 4271829"/>
              <a:gd name="connsiteX14781" fmla="*/ 1536068 w 2439037"/>
              <a:gd name="connsiteY14781" fmla="*/ 14809 h 4271829"/>
              <a:gd name="connsiteX14782" fmla="*/ 1526838 w 2439037"/>
              <a:gd name="connsiteY14782" fmla="*/ 16906 h 4271829"/>
              <a:gd name="connsiteX14783" fmla="*/ 1509179 w 2439037"/>
              <a:gd name="connsiteY14783" fmla="*/ 38421 h 4271829"/>
              <a:gd name="connsiteX14784" fmla="*/ 1553166 w 2439037"/>
              <a:gd name="connsiteY14784" fmla="*/ 68796 h 4271829"/>
              <a:gd name="connsiteX14785" fmla="*/ 1553242 w 2439037"/>
              <a:gd name="connsiteY14785" fmla="*/ 68852 h 4271829"/>
              <a:gd name="connsiteX14786" fmla="*/ 1555270 w 2439037"/>
              <a:gd name="connsiteY14786" fmla="*/ 72805 h 4271829"/>
              <a:gd name="connsiteX14787" fmla="*/ 1395650 w 2439037"/>
              <a:gd name="connsiteY14787" fmla="*/ 89525 h 4271829"/>
              <a:gd name="connsiteX14788" fmla="*/ 1420149 w 2439037"/>
              <a:gd name="connsiteY14788" fmla="*/ 89525 h 4271829"/>
              <a:gd name="connsiteX14789" fmla="*/ 1423378 w 2439037"/>
              <a:gd name="connsiteY14789" fmla="*/ 92725 h 4271829"/>
              <a:gd name="connsiteX14790" fmla="*/ 1420149 w 2439037"/>
              <a:gd name="connsiteY14790" fmla="*/ 95971 h 4271829"/>
              <a:gd name="connsiteX14791" fmla="*/ 1390669 w 2439037"/>
              <a:gd name="connsiteY14791" fmla="*/ 95971 h 4271829"/>
              <a:gd name="connsiteX14792" fmla="*/ 1387440 w 2439037"/>
              <a:gd name="connsiteY14792" fmla="*/ 92725 h 4271829"/>
              <a:gd name="connsiteX14793" fmla="*/ 1387440 w 2439037"/>
              <a:gd name="connsiteY14793" fmla="*/ 63299 h 4271829"/>
              <a:gd name="connsiteX14794" fmla="*/ 1387440 w 2439037"/>
              <a:gd name="connsiteY14794" fmla="*/ 63099 h 4271829"/>
              <a:gd name="connsiteX14795" fmla="*/ 1390669 w 2439037"/>
              <a:gd name="connsiteY14795" fmla="*/ 60043 h 4271829"/>
              <a:gd name="connsiteX14796" fmla="*/ 1393898 w 2439037"/>
              <a:gd name="connsiteY14796" fmla="*/ 63299 h 4271829"/>
              <a:gd name="connsiteX14797" fmla="*/ 1393898 w 2439037"/>
              <a:gd name="connsiteY14797" fmla="*/ 83218 h 4271829"/>
              <a:gd name="connsiteX14798" fmla="*/ 1420444 w 2439037"/>
              <a:gd name="connsiteY14798" fmla="*/ 57690 h 4271829"/>
              <a:gd name="connsiteX14799" fmla="*/ 1395374 w 2439037"/>
              <a:gd name="connsiteY14799" fmla="*/ 6093 h 4271829"/>
              <a:gd name="connsiteX14800" fmla="*/ 1393298 w 2439037"/>
              <a:gd name="connsiteY14800" fmla="*/ 1991 h 4271829"/>
              <a:gd name="connsiteX14801" fmla="*/ 1395270 w 2439037"/>
              <a:gd name="connsiteY14801" fmla="*/ 0 h 4271829"/>
              <a:gd name="connsiteX14802" fmla="*/ 1397689 w 2439037"/>
              <a:gd name="connsiteY14802" fmla="*/ 0 h 4271829"/>
              <a:gd name="connsiteX14803" fmla="*/ 1427073 w 2439037"/>
              <a:gd name="connsiteY14803" fmla="*/ 30761 h 4271829"/>
              <a:gd name="connsiteX14804" fmla="*/ 1395650 w 2439037"/>
              <a:gd name="connsiteY14804" fmla="*/ 89525 h 4271829"/>
              <a:gd name="connsiteX14805" fmla="*/ 1370352 w 2439037"/>
              <a:gd name="connsiteY14805" fmla="*/ 0 h 4271829"/>
              <a:gd name="connsiteX14806" fmla="*/ 1370352 w 2439037"/>
              <a:gd name="connsiteY14806" fmla="*/ 27715 h 4271829"/>
              <a:gd name="connsiteX14807" fmla="*/ 1367123 w 2439037"/>
              <a:gd name="connsiteY14807" fmla="*/ 30966 h 4271829"/>
              <a:gd name="connsiteX14808" fmla="*/ 1363875 w 2439037"/>
              <a:gd name="connsiteY14808" fmla="*/ 27715 h 4271829"/>
              <a:gd name="connsiteX14809" fmla="*/ 1363875 w 2439037"/>
              <a:gd name="connsiteY14809" fmla="*/ 7646 h 4271829"/>
              <a:gd name="connsiteX14810" fmla="*/ 1337148 w 2439037"/>
              <a:gd name="connsiteY14810" fmla="*/ 33421 h 4271829"/>
              <a:gd name="connsiteX14811" fmla="*/ 1362399 w 2439037"/>
              <a:gd name="connsiteY14811" fmla="*/ 84911 h 4271829"/>
              <a:gd name="connsiteX14812" fmla="*/ 1362494 w 2439037"/>
              <a:gd name="connsiteY14812" fmla="*/ 84911 h 4271829"/>
              <a:gd name="connsiteX14813" fmla="*/ 1364342 w 2439037"/>
              <a:gd name="connsiteY14813" fmla="*/ 88971 h 4271829"/>
              <a:gd name="connsiteX14814" fmla="*/ 1361294 w 2439037"/>
              <a:gd name="connsiteY14814" fmla="*/ 91171 h 4271829"/>
              <a:gd name="connsiteX14815" fmla="*/ 1360294 w 2439037"/>
              <a:gd name="connsiteY14815" fmla="*/ 91171 h 4271829"/>
              <a:gd name="connsiteX14816" fmla="*/ 1328585 w 2439037"/>
              <a:gd name="connsiteY14816" fmla="*/ 43528 h 4271829"/>
              <a:gd name="connsiteX14817" fmla="*/ 1362047 w 2439037"/>
              <a:gd name="connsiteY14817" fmla="*/ 1693 h 4271829"/>
              <a:gd name="connsiteX14818" fmla="*/ 1337653 w 2439037"/>
              <a:gd name="connsiteY14818" fmla="*/ 1693 h 4271829"/>
              <a:gd name="connsiteX14819" fmla="*/ 1334881 w 2439037"/>
              <a:gd name="connsiteY14819" fmla="*/ 0 h 4271829"/>
              <a:gd name="connsiteX14820" fmla="*/ 1370352 w 2439037"/>
              <a:gd name="connsiteY14820" fmla="*/ 0 h 4271829"/>
              <a:gd name="connsiteX14821" fmla="*/ 1841611 w 2439037"/>
              <a:gd name="connsiteY14821" fmla="*/ 0 h 4271829"/>
              <a:gd name="connsiteX14822" fmla="*/ 1841611 w 2439037"/>
              <a:gd name="connsiteY14822" fmla="*/ 27715 h 4271829"/>
              <a:gd name="connsiteX14823" fmla="*/ 1838411 w 2439037"/>
              <a:gd name="connsiteY14823" fmla="*/ 30915 h 4271829"/>
              <a:gd name="connsiteX14824" fmla="*/ 1835153 w 2439037"/>
              <a:gd name="connsiteY14824" fmla="*/ 27715 h 4271829"/>
              <a:gd name="connsiteX14825" fmla="*/ 1835153 w 2439037"/>
              <a:gd name="connsiteY14825" fmla="*/ 7646 h 4271829"/>
              <a:gd name="connsiteX14826" fmla="*/ 1808407 w 2439037"/>
              <a:gd name="connsiteY14826" fmla="*/ 33421 h 4271829"/>
              <a:gd name="connsiteX14827" fmla="*/ 1833677 w 2439037"/>
              <a:gd name="connsiteY14827" fmla="*/ 84911 h 4271829"/>
              <a:gd name="connsiteX14828" fmla="*/ 1835839 w 2439037"/>
              <a:gd name="connsiteY14828" fmla="*/ 87864 h 4271829"/>
              <a:gd name="connsiteX14829" fmla="*/ 1832657 w 2439037"/>
              <a:gd name="connsiteY14829" fmla="*/ 91171 h 4271829"/>
              <a:gd name="connsiteX14830" fmla="*/ 1831553 w 2439037"/>
              <a:gd name="connsiteY14830" fmla="*/ 91171 h 4271829"/>
              <a:gd name="connsiteX14831" fmla="*/ 1799873 w 2439037"/>
              <a:gd name="connsiteY14831" fmla="*/ 43528 h 4271829"/>
              <a:gd name="connsiteX14832" fmla="*/ 1800244 w 2439037"/>
              <a:gd name="connsiteY14832" fmla="*/ 43528 h 4271829"/>
              <a:gd name="connsiteX14833" fmla="*/ 1833772 w 2439037"/>
              <a:gd name="connsiteY14833" fmla="*/ 1693 h 4271829"/>
              <a:gd name="connsiteX14834" fmla="*/ 1808931 w 2439037"/>
              <a:gd name="connsiteY14834" fmla="*/ 1693 h 4271829"/>
              <a:gd name="connsiteX14835" fmla="*/ 1806350 w 2439037"/>
              <a:gd name="connsiteY14835" fmla="*/ 0 h 4271829"/>
              <a:gd name="connsiteX14836" fmla="*/ 1841611 w 2439037"/>
              <a:gd name="connsiteY14836" fmla="*/ 0 h 4271829"/>
              <a:gd name="connsiteX14837" fmla="*/ 1866929 w 2439037"/>
              <a:gd name="connsiteY14837" fmla="*/ 89525 h 4271829"/>
              <a:gd name="connsiteX14838" fmla="*/ 1891417 w 2439037"/>
              <a:gd name="connsiteY14838" fmla="*/ 89525 h 4271829"/>
              <a:gd name="connsiteX14839" fmla="*/ 1894656 w 2439037"/>
              <a:gd name="connsiteY14839" fmla="*/ 92725 h 4271829"/>
              <a:gd name="connsiteX14840" fmla="*/ 1891417 w 2439037"/>
              <a:gd name="connsiteY14840" fmla="*/ 95971 h 4271829"/>
              <a:gd name="connsiteX14841" fmla="*/ 1861947 w 2439037"/>
              <a:gd name="connsiteY14841" fmla="*/ 95971 h 4271829"/>
              <a:gd name="connsiteX14842" fmla="*/ 1858699 w 2439037"/>
              <a:gd name="connsiteY14842" fmla="*/ 92725 h 4271829"/>
              <a:gd name="connsiteX14843" fmla="*/ 1858699 w 2439037"/>
              <a:gd name="connsiteY14843" fmla="*/ 63299 h 4271829"/>
              <a:gd name="connsiteX14844" fmla="*/ 1861928 w 2439037"/>
              <a:gd name="connsiteY14844" fmla="*/ 60043 h 4271829"/>
              <a:gd name="connsiteX14845" fmla="*/ 1865186 w 2439037"/>
              <a:gd name="connsiteY14845" fmla="*/ 63299 h 4271829"/>
              <a:gd name="connsiteX14846" fmla="*/ 1865186 w 2439037"/>
              <a:gd name="connsiteY14846" fmla="*/ 83218 h 4271829"/>
              <a:gd name="connsiteX14847" fmla="*/ 1892027 w 2439037"/>
              <a:gd name="connsiteY14847" fmla="*/ 57397 h 4271829"/>
              <a:gd name="connsiteX14848" fmla="*/ 1866652 w 2439037"/>
              <a:gd name="connsiteY14848" fmla="*/ 6093 h 4271829"/>
              <a:gd name="connsiteX14849" fmla="*/ 1864633 w 2439037"/>
              <a:gd name="connsiteY14849" fmla="*/ 1939 h 4271829"/>
              <a:gd name="connsiteX14850" fmla="*/ 1866557 w 2439037"/>
              <a:gd name="connsiteY14850" fmla="*/ 0 h 4271829"/>
              <a:gd name="connsiteX14851" fmla="*/ 1869053 w 2439037"/>
              <a:gd name="connsiteY14851" fmla="*/ 0 h 4271829"/>
              <a:gd name="connsiteX14852" fmla="*/ 1898704 w 2439037"/>
              <a:gd name="connsiteY14852" fmla="*/ 31114 h 4271829"/>
              <a:gd name="connsiteX14853" fmla="*/ 1866929 w 2439037"/>
              <a:gd name="connsiteY14853" fmla="*/ 89525 h 4271829"/>
              <a:gd name="connsiteX14854" fmla="*/ 1631299 w 2439037"/>
              <a:gd name="connsiteY14854" fmla="*/ 89525 h 4271829"/>
              <a:gd name="connsiteX14855" fmla="*/ 1655769 w 2439037"/>
              <a:gd name="connsiteY14855" fmla="*/ 89525 h 4271829"/>
              <a:gd name="connsiteX14856" fmla="*/ 1658998 w 2439037"/>
              <a:gd name="connsiteY14856" fmla="*/ 92725 h 4271829"/>
              <a:gd name="connsiteX14857" fmla="*/ 1655769 w 2439037"/>
              <a:gd name="connsiteY14857" fmla="*/ 95971 h 4271829"/>
              <a:gd name="connsiteX14858" fmla="*/ 1626308 w 2439037"/>
              <a:gd name="connsiteY14858" fmla="*/ 95971 h 4271829"/>
              <a:gd name="connsiteX14859" fmla="*/ 1623079 w 2439037"/>
              <a:gd name="connsiteY14859" fmla="*/ 92725 h 4271829"/>
              <a:gd name="connsiteX14860" fmla="*/ 1623079 w 2439037"/>
              <a:gd name="connsiteY14860" fmla="*/ 63299 h 4271829"/>
              <a:gd name="connsiteX14861" fmla="*/ 1623079 w 2439037"/>
              <a:gd name="connsiteY14861" fmla="*/ 63099 h 4271829"/>
              <a:gd name="connsiteX14862" fmla="*/ 1626308 w 2439037"/>
              <a:gd name="connsiteY14862" fmla="*/ 60043 h 4271829"/>
              <a:gd name="connsiteX14863" fmla="*/ 1629547 w 2439037"/>
              <a:gd name="connsiteY14863" fmla="*/ 63299 h 4271829"/>
              <a:gd name="connsiteX14864" fmla="*/ 1629547 w 2439037"/>
              <a:gd name="connsiteY14864" fmla="*/ 83218 h 4271829"/>
              <a:gd name="connsiteX14865" fmla="*/ 1656407 w 2439037"/>
              <a:gd name="connsiteY14865" fmla="*/ 57397 h 4271829"/>
              <a:gd name="connsiteX14866" fmla="*/ 1631032 w 2439037"/>
              <a:gd name="connsiteY14866" fmla="*/ 6093 h 4271829"/>
              <a:gd name="connsiteX14867" fmla="*/ 1628956 w 2439037"/>
              <a:gd name="connsiteY14867" fmla="*/ 1991 h 4271829"/>
              <a:gd name="connsiteX14868" fmla="*/ 1630899 w 2439037"/>
              <a:gd name="connsiteY14868" fmla="*/ 0 h 4271829"/>
              <a:gd name="connsiteX14869" fmla="*/ 1633318 w 2439037"/>
              <a:gd name="connsiteY14869" fmla="*/ 0 h 4271829"/>
              <a:gd name="connsiteX14870" fmla="*/ 1662713 w 2439037"/>
              <a:gd name="connsiteY14870" fmla="*/ 30761 h 4271829"/>
              <a:gd name="connsiteX14871" fmla="*/ 1631299 w 2439037"/>
              <a:gd name="connsiteY14871" fmla="*/ 89525 h 4271829"/>
              <a:gd name="connsiteX14872" fmla="*/ 1904895 w 2439037"/>
              <a:gd name="connsiteY14872" fmla="*/ 0 h 4271829"/>
              <a:gd name="connsiteX14873" fmla="*/ 1904162 w 2439037"/>
              <a:gd name="connsiteY14873" fmla="*/ 4800 h 4271829"/>
              <a:gd name="connsiteX14874" fmla="*/ 1903990 w 2439037"/>
              <a:gd name="connsiteY14874" fmla="*/ 5600 h 4271829"/>
              <a:gd name="connsiteX14875" fmla="*/ 1899885 w 2439037"/>
              <a:gd name="connsiteY14875" fmla="*/ 7646 h 4271829"/>
              <a:gd name="connsiteX14876" fmla="*/ 1897885 w 2439037"/>
              <a:gd name="connsiteY14876" fmla="*/ 3493 h 4271829"/>
              <a:gd name="connsiteX14877" fmla="*/ 1898389 w 2439037"/>
              <a:gd name="connsiteY14877" fmla="*/ 0 h 4271829"/>
              <a:gd name="connsiteX14878" fmla="*/ 1904895 w 2439037"/>
              <a:gd name="connsiteY14878" fmla="*/ 0 h 4271829"/>
              <a:gd name="connsiteX14879" fmla="*/ 1790909 w 2439037"/>
              <a:gd name="connsiteY14879" fmla="*/ 72805 h 4271829"/>
              <a:gd name="connsiteX14880" fmla="*/ 1787871 w 2439037"/>
              <a:gd name="connsiteY14880" fmla="*/ 75102 h 4271829"/>
              <a:gd name="connsiteX14881" fmla="*/ 1786938 w 2439037"/>
              <a:gd name="connsiteY14881" fmla="*/ 75102 h 4271829"/>
              <a:gd name="connsiteX14882" fmla="*/ 1739827 w 2439037"/>
              <a:gd name="connsiteY14882" fmla="*/ 42574 h 4271829"/>
              <a:gd name="connsiteX14883" fmla="*/ 1739827 w 2439037"/>
              <a:gd name="connsiteY14883" fmla="*/ 42128 h 4271829"/>
              <a:gd name="connsiteX14884" fmla="*/ 1737141 w 2439037"/>
              <a:gd name="connsiteY14884" fmla="*/ 38528 h 4271829"/>
              <a:gd name="connsiteX14885" fmla="*/ 1722225 w 2439037"/>
              <a:gd name="connsiteY14885" fmla="*/ 0 h 4271829"/>
              <a:gd name="connsiteX14886" fmla="*/ 1728749 w 2439037"/>
              <a:gd name="connsiteY14886" fmla="*/ 0 h 4271829"/>
              <a:gd name="connsiteX14887" fmla="*/ 1741408 w 2439037"/>
              <a:gd name="connsiteY14887" fmla="*/ 33268 h 4271829"/>
              <a:gd name="connsiteX14888" fmla="*/ 1758934 w 2439037"/>
              <a:gd name="connsiteY14888" fmla="*/ 11753 h 4271829"/>
              <a:gd name="connsiteX14889" fmla="*/ 1760801 w 2439037"/>
              <a:gd name="connsiteY14889" fmla="*/ 10646 h 4271829"/>
              <a:gd name="connsiteX14890" fmla="*/ 1770050 w 2439037"/>
              <a:gd name="connsiteY14890" fmla="*/ 8493 h 4271829"/>
              <a:gd name="connsiteX14891" fmla="*/ 1775622 w 2439037"/>
              <a:gd name="connsiteY14891" fmla="*/ 0 h 4271829"/>
              <a:gd name="connsiteX14892" fmla="*/ 1783394 w 2439037"/>
              <a:gd name="connsiteY14892" fmla="*/ 0 h 4271829"/>
              <a:gd name="connsiteX14893" fmla="*/ 1773345 w 2439037"/>
              <a:gd name="connsiteY14893" fmla="*/ 14255 h 4271829"/>
              <a:gd name="connsiteX14894" fmla="*/ 1772145 w 2439037"/>
              <a:gd name="connsiteY14894" fmla="*/ 14809 h 4271829"/>
              <a:gd name="connsiteX14895" fmla="*/ 1762468 w 2439037"/>
              <a:gd name="connsiteY14895" fmla="*/ 16906 h 4271829"/>
              <a:gd name="connsiteX14896" fmla="*/ 1744913 w 2439037"/>
              <a:gd name="connsiteY14896" fmla="*/ 38421 h 4271829"/>
              <a:gd name="connsiteX14897" fmla="*/ 1788786 w 2439037"/>
              <a:gd name="connsiteY14897" fmla="*/ 68796 h 4271829"/>
              <a:gd name="connsiteX14898" fmla="*/ 1788862 w 2439037"/>
              <a:gd name="connsiteY14898" fmla="*/ 68852 h 4271829"/>
              <a:gd name="connsiteX14899" fmla="*/ 1790909 w 2439037"/>
              <a:gd name="connsiteY14899" fmla="*/ 72805 h 4271829"/>
              <a:gd name="connsiteX14900" fmla="*/ 1669428 w 2439037"/>
              <a:gd name="connsiteY14900" fmla="*/ 0 h 4271829"/>
              <a:gd name="connsiteX14901" fmla="*/ 1668723 w 2439037"/>
              <a:gd name="connsiteY14901" fmla="*/ 4800 h 4271829"/>
              <a:gd name="connsiteX14902" fmla="*/ 1668694 w 2439037"/>
              <a:gd name="connsiteY14902" fmla="*/ 4939 h 4271829"/>
              <a:gd name="connsiteX14903" fmla="*/ 1664903 w 2439037"/>
              <a:gd name="connsiteY14903" fmla="*/ 7293 h 4271829"/>
              <a:gd name="connsiteX14904" fmla="*/ 1662332 w 2439037"/>
              <a:gd name="connsiteY14904" fmla="*/ 3493 h 4271829"/>
              <a:gd name="connsiteX14905" fmla="*/ 1662865 w 2439037"/>
              <a:gd name="connsiteY14905" fmla="*/ 0 h 4271829"/>
              <a:gd name="connsiteX14906" fmla="*/ 1669428 w 2439037"/>
              <a:gd name="connsiteY14906" fmla="*/ 0 h 4271829"/>
              <a:gd name="connsiteX14907" fmla="*/ 2424113 w 2439037"/>
              <a:gd name="connsiteY14907" fmla="*/ 1206389 h 4271829"/>
              <a:gd name="connsiteX14908" fmla="*/ 2424113 w 2439037"/>
              <a:gd name="connsiteY14908" fmla="*/ 1185967 h 4271829"/>
              <a:gd name="connsiteX14909" fmla="*/ 2397376 w 2439037"/>
              <a:gd name="connsiteY14909" fmla="*/ 1211694 h 4271829"/>
              <a:gd name="connsiteX14910" fmla="*/ 2422646 w 2439037"/>
              <a:gd name="connsiteY14910" fmla="*/ 1263187 h 4271829"/>
              <a:gd name="connsiteX14911" fmla="*/ 2424789 w 2439037"/>
              <a:gd name="connsiteY14911" fmla="*/ 1266139 h 4271829"/>
              <a:gd name="connsiteX14912" fmla="*/ 2421617 w 2439037"/>
              <a:gd name="connsiteY14912" fmla="*/ 1269444 h 4271829"/>
              <a:gd name="connsiteX14913" fmla="*/ 2420512 w 2439037"/>
              <a:gd name="connsiteY14913" fmla="*/ 1269444 h 4271829"/>
              <a:gd name="connsiteX14914" fmla="*/ 2388832 w 2439037"/>
              <a:gd name="connsiteY14914" fmla="*/ 1221934 h 4271829"/>
              <a:gd name="connsiteX14915" fmla="*/ 2422369 w 2439037"/>
              <a:gd name="connsiteY14915" fmla="*/ 1180119 h 4271829"/>
              <a:gd name="connsiteX14916" fmla="*/ 2397871 w 2439037"/>
              <a:gd name="connsiteY14916" fmla="*/ 1180119 h 4271829"/>
              <a:gd name="connsiteX14917" fmla="*/ 2394642 w 2439037"/>
              <a:gd name="connsiteY14917" fmla="*/ 1176909 h 4271829"/>
              <a:gd name="connsiteX14918" fmla="*/ 2397871 w 2439037"/>
              <a:gd name="connsiteY14918" fmla="*/ 1173661 h 4271829"/>
              <a:gd name="connsiteX14919" fmla="*/ 2427341 w 2439037"/>
              <a:gd name="connsiteY14919" fmla="*/ 1173661 h 4271829"/>
              <a:gd name="connsiteX14920" fmla="*/ 2430570 w 2439037"/>
              <a:gd name="connsiteY14920" fmla="*/ 1176909 h 4271829"/>
              <a:gd name="connsiteX14921" fmla="*/ 2430570 w 2439037"/>
              <a:gd name="connsiteY14921" fmla="*/ 1206389 h 4271829"/>
              <a:gd name="connsiteX14922" fmla="*/ 2427341 w 2439037"/>
              <a:gd name="connsiteY14922" fmla="*/ 1209589 h 4271829"/>
              <a:gd name="connsiteX14923" fmla="*/ 2424113 w 2439037"/>
              <a:gd name="connsiteY14923" fmla="*/ 1206389 h 4271829"/>
              <a:gd name="connsiteX14924" fmla="*/ 2439038 w 2439037"/>
              <a:gd name="connsiteY14924" fmla="*/ 2385918 h 4271829"/>
              <a:gd name="connsiteX14925" fmla="*/ 2436400 w 2439037"/>
              <a:gd name="connsiteY14925" fmla="*/ 2304288 h 4271829"/>
              <a:gd name="connsiteX14926" fmla="*/ 2439038 w 2439037"/>
              <a:gd name="connsiteY14926" fmla="*/ 2298973 h 4271829"/>
              <a:gd name="connsiteX14927" fmla="*/ 2439038 w 2439037"/>
              <a:gd name="connsiteY14927" fmla="*/ 2316166 h 4271829"/>
              <a:gd name="connsiteX14928" fmla="*/ 2439038 w 2439037"/>
              <a:gd name="connsiteY14928" fmla="*/ 2368753 h 4271829"/>
              <a:gd name="connsiteX14929" fmla="*/ 2439038 w 2439037"/>
              <a:gd name="connsiteY14929" fmla="*/ 2385918 h 4271829"/>
              <a:gd name="connsiteX14930" fmla="*/ 2388832 w 2439037"/>
              <a:gd name="connsiteY14930" fmla="*/ 1221953 h 4271829"/>
              <a:gd name="connsiteX14931" fmla="*/ 2388832 w 2439037"/>
              <a:gd name="connsiteY14931" fmla="*/ 1221934 h 4271829"/>
              <a:gd name="connsiteX14932" fmla="*/ 2388832 w 2439037"/>
              <a:gd name="connsiteY14932" fmla="*/ 1221800 h 4271829"/>
              <a:gd name="connsiteX14933" fmla="*/ 2388832 w 2439037"/>
              <a:gd name="connsiteY14933" fmla="*/ 1221953 h 4271829"/>
              <a:gd name="connsiteX14934" fmla="*/ 2424113 w 2439037"/>
              <a:gd name="connsiteY14934" fmla="*/ 1677448 h 4271829"/>
              <a:gd name="connsiteX14935" fmla="*/ 2424113 w 2439037"/>
              <a:gd name="connsiteY14935" fmla="*/ 1657226 h 4271829"/>
              <a:gd name="connsiteX14936" fmla="*/ 2397252 w 2439037"/>
              <a:gd name="connsiteY14936" fmla="*/ 1683049 h 4271829"/>
              <a:gd name="connsiteX14937" fmla="*/ 2422646 w 2439037"/>
              <a:gd name="connsiteY14937" fmla="*/ 1734350 h 4271829"/>
              <a:gd name="connsiteX14938" fmla="*/ 2424665 w 2439037"/>
              <a:gd name="connsiteY14938" fmla="*/ 1738503 h 4271829"/>
              <a:gd name="connsiteX14939" fmla="*/ 2421617 w 2439037"/>
              <a:gd name="connsiteY14939" fmla="*/ 1740646 h 4271829"/>
              <a:gd name="connsiteX14940" fmla="*/ 2420512 w 2439037"/>
              <a:gd name="connsiteY14940" fmla="*/ 1740646 h 4271829"/>
              <a:gd name="connsiteX14941" fmla="*/ 2388832 w 2439037"/>
              <a:gd name="connsiteY14941" fmla="*/ 1693040 h 4271829"/>
              <a:gd name="connsiteX14942" fmla="*/ 2422369 w 2439037"/>
              <a:gd name="connsiteY14942" fmla="*/ 1651226 h 4271829"/>
              <a:gd name="connsiteX14943" fmla="*/ 2397871 w 2439037"/>
              <a:gd name="connsiteY14943" fmla="*/ 1651226 h 4271829"/>
              <a:gd name="connsiteX14944" fmla="*/ 2394642 w 2439037"/>
              <a:gd name="connsiteY14944" fmla="*/ 1647978 h 4271829"/>
              <a:gd name="connsiteX14945" fmla="*/ 2397871 w 2439037"/>
              <a:gd name="connsiteY14945" fmla="*/ 1644777 h 4271829"/>
              <a:gd name="connsiteX14946" fmla="*/ 2427341 w 2439037"/>
              <a:gd name="connsiteY14946" fmla="*/ 1644777 h 4271829"/>
              <a:gd name="connsiteX14947" fmla="*/ 2430570 w 2439037"/>
              <a:gd name="connsiteY14947" fmla="*/ 1647978 h 4271829"/>
              <a:gd name="connsiteX14948" fmla="*/ 2430570 w 2439037"/>
              <a:gd name="connsiteY14948" fmla="*/ 1677448 h 4271829"/>
              <a:gd name="connsiteX14949" fmla="*/ 2427341 w 2439037"/>
              <a:gd name="connsiteY14949" fmla="*/ 1680696 h 4271829"/>
              <a:gd name="connsiteX14950" fmla="*/ 2424113 w 2439037"/>
              <a:gd name="connsiteY14950" fmla="*/ 1677448 h 4271829"/>
              <a:gd name="connsiteX14951" fmla="*/ 2388832 w 2439037"/>
              <a:gd name="connsiteY14951" fmla="*/ 1692859 h 4271829"/>
              <a:gd name="connsiteX14952" fmla="*/ 2388832 w 2439037"/>
              <a:gd name="connsiteY14952" fmla="*/ 1693040 h 4271829"/>
              <a:gd name="connsiteX14953" fmla="*/ 2388832 w 2439037"/>
              <a:gd name="connsiteY14953" fmla="*/ 1693059 h 4271829"/>
              <a:gd name="connsiteX14954" fmla="*/ 2388832 w 2439037"/>
              <a:gd name="connsiteY14954" fmla="*/ 1692859 h 4271829"/>
              <a:gd name="connsiteX14955" fmla="*/ 2439038 w 2439037"/>
              <a:gd name="connsiteY14955" fmla="*/ 1443533 h 4271829"/>
              <a:gd name="connsiteX14956" fmla="*/ 2428065 w 2439037"/>
              <a:gd name="connsiteY14956" fmla="*/ 1400356 h 4271829"/>
              <a:gd name="connsiteX14957" fmla="*/ 2436400 w 2439037"/>
              <a:gd name="connsiteY14957" fmla="*/ 1362170 h 4271829"/>
              <a:gd name="connsiteX14958" fmla="*/ 2439038 w 2439037"/>
              <a:gd name="connsiteY14958" fmla="*/ 1356808 h 4271829"/>
              <a:gd name="connsiteX14959" fmla="*/ 2439038 w 2439037"/>
              <a:gd name="connsiteY14959" fmla="*/ 1373972 h 4271829"/>
              <a:gd name="connsiteX14960" fmla="*/ 2439038 w 2439037"/>
              <a:gd name="connsiteY14960" fmla="*/ 1426655 h 4271829"/>
              <a:gd name="connsiteX14961" fmla="*/ 2439038 w 2439037"/>
              <a:gd name="connsiteY14961" fmla="*/ 1443533 h 4271829"/>
              <a:gd name="connsiteX14962" fmla="*/ 2439038 w 2439037"/>
              <a:gd name="connsiteY14962" fmla="*/ 1914801 h 4271829"/>
              <a:gd name="connsiteX14963" fmla="*/ 2436400 w 2439037"/>
              <a:gd name="connsiteY14963" fmla="*/ 1833286 h 4271829"/>
              <a:gd name="connsiteX14964" fmla="*/ 2439038 w 2439037"/>
              <a:gd name="connsiteY14964" fmla="*/ 1827914 h 4271829"/>
              <a:gd name="connsiteX14965" fmla="*/ 2439038 w 2439037"/>
              <a:gd name="connsiteY14965" fmla="*/ 1843335 h 4271829"/>
              <a:gd name="connsiteX14966" fmla="*/ 2434181 w 2439037"/>
              <a:gd name="connsiteY14966" fmla="*/ 1871415 h 4271829"/>
              <a:gd name="connsiteX14967" fmla="*/ 2439038 w 2439037"/>
              <a:gd name="connsiteY14967" fmla="*/ 1898437 h 4271829"/>
              <a:gd name="connsiteX14968" fmla="*/ 2439038 w 2439037"/>
              <a:gd name="connsiteY14968" fmla="*/ 1914801 h 4271829"/>
              <a:gd name="connsiteX14969" fmla="*/ 2424113 w 2439037"/>
              <a:gd name="connsiteY14969" fmla="*/ 3091177 h 4271829"/>
              <a:gd name="connsiteX14970" fmla="*/ 2424113 w 2439037"/>
              <a:gd name="connsiteY14970" fmla="*/ 3071213 h 4271829"/>
              <a:gd name="connsiteX14971" fmla="*/ 2397252 w 2439037"/>
              <a:gd name="connsiteY14971" fmla="*/ 3097073 h 4271829"/>
              <a:gd name="connsiteX14972" fmla="*/ 2422646 w 2439037"/>
              <a:gd name="connsiteY14972" fmla="*/ 3148375 h 4271829"/>
              <a:gd name="connsiteX14973" fmla="*/ 2425151 w 2439037"/>
              <a:gd name="connsiteY14973" fmla="*/ 3151823 h 4271829"/>
              <a:gd name="connsiteX14974" fmla="*/ 2421617 w 2439037"/>
              <a:gd name="connsiteY14974" fmla="*/ 3154737 h 4271829"/>
              <a:gd name="connsiteX14975" fmla="*/ 2420512 w 2439037"/>
              <a:gd name="connsiteY14975" fmla="*/ 3154737 h 4271829"/>
              <a:gd name="connsiteX14976" fmla="*/ 2388832 w 2439037"/>
              <a:gd name="connsiteY14976" fmla="*/ 3106979 h 4271829"/>
              <a:gd name="connsiteX14977" fmla="*/ 2388832 w 2439037"/>
              <a:gd name="connsiteY14977" fmla="*/ 3106788 h 4271829"/>
              <a:gd name="connsiteX14978" fmla="*/ 2422369 w 2439037"/>
              <a:gd name="connsiteY14978" fmla="*/ 3064955 h 4271829"/>
              <a:gd name="connsiteX14979" fmla="*/ 2397871 w 2439037"/>
              <a:gd name="connsiteY14979" fmla="*/ 3064955 h 4271829"/>
              <a:gd name="connsiteX14980" fmla="*/ 2394642 w 2439037"/>
              <a:gd name="connsiteY14980" fmla="*/ 3061697 h 4271829"/>
              <a:gd name="connsiteX14981" fmla="*/ 2397871 w 2439037"/>
              <a:gd name="connsiteY14981" fmla="*/ 3058497 h 4271829"/>
              <a:gd name="connsiteX14982" fmla="*/ 2427341 w 2439037"/>
              <a:gd name="connsiteY14982" fmla="*/ 3058497 h 4271829"/>
              <a:gd name="connsiteX14983" fmla="*/ 2430570 w 2439037"/>
              <a:gd name="connsiteY14983" fmla="*/ 3061697 h 4271829"/>
              <a:gd name="connsiteX14984" fmla="*/ 2430570 w 2439037"/>
              <a:gd name="connsiteY14984" fmla="*/ 3091177 h 4271829"/>
              <a:gd name="connsiteX14985" fmla="*/ 2427341 w 2439037"/>
              <a:gd name="connsiteY14985" fmla="*/ 3094435 h 4271829"/>
              <a:gd name="connsiteX14986" fmla="*/ 2424113 w 2439037"/>
              <a:gd name="connsiteY14986" fmla="*/ 3091177 h 4271829"/>
              <a:gd name="connsiteX14987" fmla="*/ 2439038 w 2439037"/>
              <a:gd name="connsiteY14987" fmla="*/ 3798513 h 4271829"/>
              <a:gd name="connsiteX14988" fmla="*/ 2436962 w 2439037"/>
              <a:gd name="connsiteY14988" fmla="*/ 3717817 h 4271829"/>
              <a:gd name="connsiteX14989" fmla="*/ 2439038 w 2439037"/>
              <a:gd name="connsiteY14989" fmla="*/ 3713664 h 4271829"/>
              <a:gd name="connsiteX14990" fmla="*/ 2439038 w 2439037"/>
              <a:gd name="connsiteY14990" fmla="*/ 3730638 h 4271829"/>
              <a:gd name="connsiteX14991" fmla="*/ 2439038 w 2439037"/>
              <a:gd name="connsiteY14991" fmla="*/ 3781482 h 4271829"/>
              <a:gd name="connsiteX14992" fmla="*/ 2439038 w 2439037"/>
              <a:gd name="connsiteY14992" fmla="*/ 3798513 h 4271829"/>
              <a:gd name="connsiteX14993" fmla="*/ 2424113 w 2439037"/>
              <a:gd name="connsiteY14993" fmla="*/ 2148555 h 4271829"/>
              <a:gd name="connsiteX14994" fmla="*/ 2424113 w 2439037"/>
              <a:gd name="connsiteY14994" fmla="*/ 2128238 h 4271829"/>
              <a:gd name="connsiteX14995" fmla="*/ 2397376 w 2439037"/>
              <a:gd name="connsiteY14995" fmla="*/ 2153965 h 4271829"/>
              <a:gd name="connsiteX14996" fmla="*/ 2422646 w 2439037"/>
              <a:gd name="connsiteY14996" fmla="*/ 2205457 h 4271829"/>
              <a:gd name="connsiteX14997" fmla="*/ 2424789 w 2439037"/>
              <a:gd name="connsiteY14997" fmla="*/ 2208410 h 4271829"/>
              <a:gd name="connsiteX14998" fmla="*/ 2421617 w 2439037"/>
              <a:gd name="connsiteY14998" fmla="*/ 2211715 h 4271829"/>
              <a:gd name="connsiteX14999" fmla="*/ 2420512 w 2439037"/>
              <a:gd name="connsiteY14999" fmla="*/ 2211715 h 4271829"/>
              <a:gd name="connsiteX15000" fmla="*/ 2388832 w 2439037"/>
              <a:gd name="connsiteY15000" fmla="*/ 2164156 h 4271829"/>
              <a:gd name="connsiteX15001" fmla="*/ 2422369 w 2439037"/>
              <a:gd name="connsiteY15001" fmla="*/ 2122332 h 4271829"/>
              <a:gd name="connsiteX15002" fmla="*/ 2397871 w 2439037"/>
              <a:gd name="connsiteY15002" fmla="*/ 2122332 h 4271829"/>
              <a:gd name="connsiteX15003" fmla="*/ 2394642 w 2439037"/>
              <a:gd name="connsiteY15003" fmla="*/ 2119084 h 4271829"/>
              <a:gd name="connsiteX15004" fmla="*/ 2397871 w 2439037"/>
              <a:gd name="connsiteY15004" fmla="*/ 2115827 h 4271829"/>
              <a:gd name="connsiteX15005" fmla="*/ 2427341 w 2439037"/>
              <a:gd name="connsiteY15005" fmla="*/ 2115827 h 4271829"/>
              <a:gd name="connsiteX15006" fmla="*/ 2430570 w 2439037"/>
              <a:gd name="connsiteY15006" fmla="*/ 2119084 h 4271829"/>
              <a:gd name="connsiteX15007" fmla="*/ 2430570 w 2439037"/>
              <a:gd name="connsiteY15007" fmla="*/ 2148555 h 4271829"/>
              <a:gd name="connsiteX15008" fmla="*/ 2427341 w 2439037"/>
              <a:gd name="connsiteY15008" fmla="*/ 2151764 h 4271829"/>
              <a:gd name="connsiteX15009" fmla="*/ 2424113 w 2439037"/>
              <a:gd name="connsiteY15009" fmla="*/ 2148555 h 4271829"/>
              <a:gd name="connsiteX15010" fmla="*/ 2424113 w 2439037"/>
              <a:gd name="connsiteY15010" fmla="*/ 3562436 h 4271829"/>
              <a:gd name="connsiteX15011" fmla="*/ 2424113 w 2439037"/>
              <a:gd name="connsiteY15011" fmla="*/ 3542415 h 4271829"/>
              <a:gd name="connsiteX15012" fmla="*/ 2397376 w 2439037"/>
              <a:gd name="connsiteY15012" fmla="*/ 3568141 h 4271829"/>
              <a:gd name="connsiteX15013" fmla="*/ 2422646 w 2439037"/>
              <a:gd name="connsiteY15013" fmla="*/ 3619634 h 4271829"/>
              <a:gd name="connsiteX15014" fmla="*/ 2424789 w 2439037"/>
              <a:gd name="connsiteY15014" fmla="*/ 3622634 h 4271829"/>
              <a:gd name="connsiteX15015" fmla="*/ 2421617 w 2439037"/>
              <a:gd name="connsiteY15015" fmla="*/ 3625949 h 4271829"/>
              <a:gd name="connsiteX15016" fmla="*/ 2420512 w 2439037"/>
              <a:gd name="connsiteY15016" fmla="*/ 3625949 h 4271829"/>
              <a:gd name="connsiteX15017" fmla="*/ 2388832 w 2439037"/>
              <a:gd name="connsiteY15017" fmla="*/ 3578238 h 4271829"/>
              <a:gd name="connsiteX15018" fmla="*/ 2388832 w 2439037"/>
              <a:gd name="connsiteY15018" fmla="*/ 3578038 h 4271829"/>
              <a:gd name="connsiteX15019" fmla="*/ 2422369 w 2439037"/>
              <a:gd name="connsiteY15019" fmla="*/ 3536214 h 4271829"/>
              <a:gd name="connsiteX15020" fmla="*/ 2397871 w 2439037"/>
              <a:gd name="connsiteY15020" fmla="*/ 3536214 h 4271829"/>
              <a:gd name="connsiteX15021" fmla="*/ 2394642 w 2439037"/>
              <a:gd name="connsiteY15021" fmla="*/ 3533004 h 4271829"/>
              <a:gd name="connsiteX15022" fmla="*/ 2397871 w 2439037"/>
              <a:gd name="connsiteY15022" fmla="*/ 3529746 h 4271829"/>
              <a:gd name="connsiteX15023" fmla="*/ 2427341 w 2439037"/>
              <a:gd name="connsiteY15023" fmla="*/ 3529746 h 4271829"/>
              <a:gd name="connsiteX15024" fmla="*/ 2430570 w 2439037"/>
              <a:gd name="connsiteY15024" fmla="*/ 3533004 h 4271829"/>
              <a:gd name="connsiteX15025" fmla="*/ 2430570 w 2439037"/>
              <a:gd name="connsiteY15025" fmla="*/ 3562436 h 4271829"/>
              <a:gd name="connsiteX15026" fmla="*/ 2427341 w 2439037"/>
              <a:gd name="connsiteY15026" fmla="*/ 3565694 h 4271829"/>
              <a:gd name="connsiteX15027" fmla="*/ 2424113 w 2439037"/>
              <a:gd name="connsiteY15027" fmla="*/ 3562436 h 4271829"/>
              <a:gd name="connsiteX15028" fmla="*/ 2439038 w 2439037"/>
              <a:gd name="connsiteY15028" fmla="*/ 3327445 h 4271829"/>
              <a:gd name="connsiteX15029" fmla="*/ 2436962 w 2439037"/>
              <a:gd name="connsiteY15029" fmla="*/ 3246806 h 4271829"/>
              <a:gd name="connsiteX15030" fmla="*/ 2439038 w 2439037"/>
              <a:gd name="connsiteY15030" fmla="*/ 3242586 h 4271829"/>
              <a:gd name="connsiteX15031" fmla="*/ 2439038 w 2439037"/>
              <a:gd name="connsiteY15031" fmla="*/ 3259636 h 4271829"/>
              <a:gd name="connsiteX15032" fmla="*/ 2435104 w 2439037"/>
              <a:gd name="connsiteY15032" fmla="*/ 3284992 h 4271829"/>
              <a:gd name="connsiteX15033" fmla="*/ 2439038 w 2439037"/>
              <a:gd name="connsiteY15033" fmla="*/ 3310519 h 4271829"/>
              <a:gd name="connsiteX15034" fmla="*/ 2439038 w 2439037"/>
              <a:gd name="connsiteY15034" fmla="*/ 3327445 h 4271829"/>
              <a:gd name="connsiteX15035" fmla="*/ 2424113 w 2439037"/>
              <a:gd name="connsiteY15035" fmla="*/ 2619909 h 4271829"/>
              <a:gd name="connsiteX15036" fmla="*/ 2424113 w 2439037"/>
              <a:gd name="connsiteY15036" fmla="*/ 2599839 h 4271829"/>
              <a:gd name="connsiteX15037" fmla="*/ 2397376 w 2439037"/>
              <a:gd name="connsiteY15037" fmla="*/ 2625624 h 4271829"/>
              <a:gd name="connsiteX15038" fmla="*/ 2422646 w 2439037"/>
              <a:gd name="connsiteY15038" fmla="*/ 2677068 h 4271829"/>
              <a:gd name="connsiteX15039" fmla="*/ 2424789 w 2439037"/>
              <a:gd name="connsiteY15039" fmla="*/ 2680069 h 4271829"/>
              <a:gd name="connsiteX15040" fmla="*/ 2421617 w 2439037"/>
              <a:gd name="connsiteY15040" fmla="*/ 2683364 h 4271829"/>
              <a:gd name="connsiteX15041" fmla="*/ 2420512 w 2439037"/>
              <a:gd name="connsiteY15041" fmla="*/ 2683364 h 4271829"/>
              <a:gd name="connsiteX15042" fmla="*/ 2388832 w 2439037"/>
              <a:gd name="connsiteY15042" fmla="*/ 2635730 h 4271829"/>
              <a:gd name="connsiteX15043" fmla="*/ 2388832 w 2439037"/>
              <a:gd name="connsiteY15043" fmla="*/ 2635530 h 4271829"/>
              <a:gd name="connsiteX15044" fmla="*/ 2422369 w 2439037"/>
              <a:gd name="connsiteY15044" fmla="*/ 2593686 h 4271829"/>
              <a:gd name="connsiteX15045" fmla="*/ 2397871 w 2439037"/>
              <a:gd name="connsiteY15045" fmla="*/ 2593686 h 4271829"/>
              <a:gd name="connsiteX15046" fmla="*/ 2394642 w 2439037"/>
              <a:gd name="connsiteY15046" fmla="*/ 2590438 h 4271829"/>
              <a:gd name="connsiteX15047" fmla="*/ 2397871 w 2439037"/>
              <a:gd name="connsiteY15047" fmla="*/ 2587190 h 4271829"/>
              <a:gd name="connsiteX15048" fmla="*/ 2427341 w 2439037"/>
              <a:gd name="connsiteY15048" fmla="*/ 2587190 h 4271829"/>
              <a:gd name="connsiteX15049" fmla="*/ 2430570 w 2439037"/>
              <a:gd name="connsiteY15049" fmla="*/ 2590438 h 4271829"/>
              <a:gd name="connsiteX15050" fmla="*/ 2430570 w 2439037"/>
              <a:gd name="connsiteY15050" fmla="*/ 2619909 h 4271829"/>
              <a:gd name="connsiteX15051" fmla="*/ 2427341 w 2439037"/>
              <a:gd name="connsiteY15051" fmla="*/ 2623128 h 4271829"/>
              <a:gd name="connsiteX15052" fmla="*/ 2424113 w 2439037"/>
              <a:gd name="connsiteY15052" fmla="*/ 2619909 h 4271829"/>
              <a:gd name="connsiteX15053" fmla="*/ 2388832 w 2439037"/>
              <a:gd name="connsiteY15053" fmla="*/ 2164176 h 4271829"/>
              <a:gd name="connsiteX15054" fmla="*/ 2388832 w 2439037"/>
              <a:gd name="connsiteY15054" fmla="*/ 2164156 h 4271829"/>
              <a:gd name="connsiteX15055" fmla="*/ 2388832 w 2439037"/>
              <a:gd name="connsiteY15055" fmla="*/ 2164071 h 4271829"/>
              <a:gd name="connsiteX15056" fmla="*/ 2388832 w 2439037"/>
              <a:gd name="connsiteY15056" fmla="*/ 2164176 h 4271829"/>
              <a:gd name="connsiteX15057" fmla="*/ 2439038 w 2439037"/>
              <a:gd name="connsiteY15057" fmla="*/ 2856148 h 4271829"/>
              <a:gd name="connsiteX15058" fmla="*/ 2428380 w 2439037"/>
              <a:gd name="connsiteY15058" fmla="*/ 2813428 h 4271829"/>
              <a:gd name="connsiteX15059" fmla="*/ 2436686 w 2439037"/>
              <a:gd name="connsiteY15059" fmla="*/ 2775299 h 4271829"/>
              <a:gd name="connsiteX15060" fmla="*/ 2439038 w 2439037"/>
              <a:gd name="connsiteY15060" fmla="*/ 2770461 h 4271829"/>
              <a:gd name="connsiteX15061" fmla="*/ 2439038 w 2439037"/>
              <a:gd name="connsiteY15061" fmla="*/ 2787234 h 4271829"/>
              <a:gd name="connsiteX15062" fmla="*/ 2439038 w 2439037"/>
              <a:gd name="connsiteY15062" fmla="*/ 2839946 h 4271829"/>
              <a:gd name="connsiteX15063" fmla="*/ 2439038 w 2439037"/>
              <a:gd name="connsiteY15063" fmla="*/ 2856148 h 4271829"/>
              <a:gd name="connsiteX15064" fmla="*/ 2328615 w 2439037"/>
              <a:gd name="connsiteY15064" fmla="*/ 2633577 h 4271829"/>
              <a:gd name="connsiteX15065" fmla="*/ 2328615 w 2439037"/>
              <a:gd name="connsiteY15065" fmla="*/ 2634025 h 4271829"/>
              <a:gd name="connsiteX15066" fmla="*/ 2375687 w 2439037"/>
              <a:gd name="connsiteY15066" fmla="*/ 2666553 h 4271829"/>
              <a:gd name="connsiteX15067" fmla="*/ 2376630 w 2439037"/>
              <a:gd name="connsiteY15067" fmla="*/ 2666553 h 4271829"/>
              <a:gd name="connsiteX15068" fmla="*/ 2379669 w 2439037"/>
              <a:gd name="connsiteY15068" fmla="*/ 2664257 h 4271829"/>
              <a:gd name="connsiteX15069" fmla="*/ 2377640 w 2439037"/>
              <a:gd name="connsiteY15069" fmla="*/ 2660295 h 4271829"/>
              <a:gd name="connsiteX15070" fmla="*/ 2377554 w 2439037"/>
              <a:gd name="connsiteY15070" fmla="*/ 2660295 h 4271829"/>
              <a:gd name="connsiteX15071" fmla="*/ 2333691 w 2439037"/>
              <a:gd name="connsiteY15071" fmla="*/ 2629881 h 4271829"/>
              <a:gd name="connsiteX15072" fmla="*/ 2351227 w 2439037"/>
              <a:gd name="connsiteY15072" fmla="*/ 2608355 h 4271829"/>
              <a:gd name="connsiteX15073" fmla="*/ 2360467 w 2439037"/>
              <a:gd name="connsiteY15073" fmla="*/ 2606250 h 4271829"/>
              <a:gd name="connsiteX15074" fmla="*/ 2361666 w 2439037"/>
              <a:gd name="connsiteY15074" fmla="*/ 2605707 h 4271829"/>
              <a:gd name="connsiteX15075" fmla="*/ 2373573 w 2439037"/>
              <a:gd name="connsiteY15075" fmla="*/ 2587933 h 4271829"/>
              <a:gd name="connsiteX15076" fmla="*/ 2377478 w 2439037"/>
              <a:gd name="connsiteY15076" fmla="*/ 2570217 h 4271829"/>
              <a:gd name="connsiteX15077" fmla="*/ 2371096 w 2439037"/>
              <a:gd name="connsiteY15077" fmla="*/ 2563464 h 4271829"/>
              <a:gd name="connsiteX15078" fmla="*/ 2325834 w 2439037"/>
              <a:gd name="connsiteY15078" fmla="*/ 2536946 h 4271829"/>
              <a:gd name="connsiteX15079" fmla="*/ 2421998 w 2439037"/>
              <a:gd name="connsiteY15079" fmla="*/ 2493902 h 4271829"/>
              <a:gd name="connsiteX15080" fmla="*/ 2402052 w 2439037"/>
              <a:gd name="connsiteY15080" fmla="*/ 2538241 h 4271829"/>
              <a:gd name="connsiteX15081" fmla="*/ 2438057 w 2439037"/>
              <a:gd name="connsiteY15081" fmla="*/ 2553957 h 4271829"/>
              <a:gd name="connsiteX15082" fmla="*/ 2438800 w 2439037"/>
              <a:gd name="connsiteY15082" fmla="*/ 2553957 h 4271829"/>
              <a:gd name="connsiteX15083" fmla="*/ 2439038 w 2439037"/>
              <a:gd name="connsiteY15083" fmla="*/ 2553957 h 4271829"/>
              <a:gd name="connsiteX15084" fmla="*/ 2439038 w 2439037"/>
              <a:gd name="connsiteY15084" fmla="*/ 2547261 h 4271829"/>
              <a:gd name="connsiteX15085" fmla="*/ 2436771 w 2439037"/>
              <a:gd name="connsiteY15085" fmla="*/ 2547404 h 4271829"/>
              <a:gd name="connsiteX15086" fmla="*/ 2408035 w 2439037"/>
              <a:gd name="connsiteY15086" fmla="*/ 2536793 h 4271829"/>
              <a:gd name="connsiteX15087" fmla="*/ 2408035 w 2439037"/>
              <a:gd name="connsiteY15087" fmla="*/ 2536041 h 4271829"/>
              <a:gd name="connsiteX15088" fmla="*/ 2429475 w 2439037"/>
              <a:gd name="connsiteY15088" fmla="*/ 2496055 h 4271829"/>
              <a:gd name="connsiteX15089" fmla="*/ 2439038 w 2439037"/>
              <a:gd name="connsiteY15089" fmla="*/ 2500065 h 4271829"/>
              <a:gd name="connsiteX15090" fmla="*/ 2439038 w 2439037"/>
              <a:gd name="connsiteY15090" fmla="*/ 2492750 h 4271829"/>
              <a:gd name="connsiteX15091" fmla="*/ 2433990 w 2439037"/>
              <a:gd name="connsiteY15091" fmla="*/ 2490702 h 4271829"/>
              <a:gd name="connsiteX15092" fmla="*/ 2429094 w 2439037"/>
              <a:gd name="connsiteY15092" fmla="*/ 2489006 h 4271829"/>
              <a:gd name="connsiteX15093" fmla="*/ 2402500 w 2439037"/>
              <a:gd name="connsiteY15093" fmla="*/ 2485149 h 4271829"/>
              <a:gd name="connsiteX15094" fmla="*/ 2320918 w 2439037"/>
              <a:gd name="connsiteY15094" fmla="*/ 2533841 h 4271829"/>
              <a:gd name="connsiteX15095" fmla="*/ 2318080 w 2439037"/>
              <a:gd name="connsiteY15095" fmla="*/ 2539641 h 4271829"/>
              <a:gd name="connsiteX15096" fmla="*/ 2325929 w 2439037"/>
              <a:gd name="connsiteY15096" fmla="*/ 2629967 h 4271829"/>
              <a:gd name="connsiteX15097" fmla="*/ 2328615 w 2439037"/>
              <a:gd name="connsiteY15097" fmla="*/ 2633577 h 4271829"/>
              <a:gd name="connsiteX15098" fmla="*/ 2323700 w 2439037"/>
              <a:gd name="connsiteY15098" fmla="*/ 2542842 h 4271829"/>
              <a:gd name="connsiteX15099" fmla="*/ 2324148 w 2439037"/>
              <a:gd name="connsiteY15099" fmla="*/ 2543147 h 4271829"/>
              <a:gd name="connsiteX15100" fmla="*/ 2369249 w 2439037"/>
              <a:gd name="connsiteY15100" fmla="*/ 2569569 h 4271829"/>
              <a:gd name="connsiteX15101" fmla="*/ 2372087 w 2439037"/>
              <a:gd name="connsiteY15101" fmla="*/ 2572627 h 4271829"/>
              <a:gd name="connsiteX15102" fmla="*/ 2368772 w 2439037"/>
              <a:gd name="connsiteY15102" fmla="*/ 2584647 h 4271829"/>
              <a:gd name="connsiteX15103" fmla="*/ 2358714 w 2439037"/>
              <a:gd name="connsiteY15103" fmla="*/ 2600249 h 4271829"/>
              <a:gd name="connsiteX15104" fmla="*/ 2348999 w 2439037"/>
              <a:gd name="connsiteY15104" fmla="*/ 2602354 h 4271829"/>
              <a:gd name="connsiteX15105" fmla="*/ 2347179 w 2439037"/>
              <a:gd name="connsiteY15105" fmla="*/ 2603449 h 4271829"/>
              <a:gd name="connsiteX15106" fmla="*/ 2330082 w 2439037"/>
              <a:gd name="connsiteY15106" fmla="*/ 2624519 h 4271829"/>
              <a:gd name="connsiteX15107" fmla="*/ 2316327 w 2439037"/>
              <a:gd name="connsiteY15107" fmla="*/ 2577780 h 4271829"/>
              <a:gd name="connsiteX15108" fmla="*/ 2323700 w 2439037"/>
              <a:gd name="connsiteY15108" fmla="*/ 2542842 h 4271829"/>
              <a:gd name="connsiteX15109" fmla="*/ 2424113 w 2439037"/>
              <a:gd name="connsiteY15109" fmla="*/ 735276 h 4271829"/>
              <a:gd name="connsiteX15110" fmla="*/ 2424113 w 2439037"/>
              <a:gd name="connsiteY15110" fmla="*/ 714664 h 4271829"/>
              <a:gd name="connsiteX15111" fmla="*/ 2397376 w 2439037"/>
              <a:gd name="connsiteY15111" fmla="*/ 740430 h 4271829"/>
              <a:gd name="connsiteX15112" fmla="*/ 2422646 w 2439037"/>
              <a:gd name="connsiteY15112" fmla="*/ 791872 h 4271829"/>
              <a:gd name="connsiteX15113" fmla="*/ 2424798 w 2439037"/>
              <a:gd name="connsiteY15113" fmla="*/ 794887 h 4271829"/>
              <a:gd name="connsiteX15114" fmla="*/ 2421617 w 2439037"/>
              <a:gd name="connsiteY15114" fmla="*/ 798179 h 4271829"/>
              <a:gd name="connsiteX15115" fmla="*/ 2420512 w 2439037"/>
              <a:gd name="connsiteY15115" fmla="*/ 798179 h 4271829"/>
              <a:gd name="connsiteX15116" fmla="*/ 2388832 w 2439037"/>
              <a:gd name="connsiteY15116" fmla="*/ 750489 h 4271829"/>
              <a:gd name="connsiteX15117" fmla="*/ 2422369 w 2439037"/>
              <a:gd name="connsiteY15117" fmla="*/ 708654 h 4271829"/>
              <a:gd name="connsiteX15118" fmla="*/ 2397871 w 2439037"/>
              <a:gd name="connsiteY15118" fmla="*/ 708654 h 4271829"/>
              <a:gd name="connsiteX15119" fmla="*/ 2394642 w 2439037"/>
              <a:gd name="connsiteY15119" fmla="*/ 705455 h 4271829"/>
              <a:gd name="connsiteX15120" fmla="*/ 2397871 w 2439037"/>
              <a:gd name="connsiteY15120" fmla="*/ 702199 h 4271829"/>
              <a:gd name="connsiteX15121" fmla="*/ 2427341 w 2439037"/>
              <a:gd name="connsiteY15121" fmla="*/ 702199 h 4271829"/>
              <a:gd name="connsiteX15122" fmla="*/ 2430570 w 2439037"/>
              <a:gd name="connsiteY15122" fmla="*/ 705455 h 4271829"/>
              <a:gd name="connsiteX15123" fmla="*/ 2430570 w 2439037"/>
              <a:gd name="connsiteY15123" fmla="*/ 735276 h 4271829"/>
              <a:gd name="connsiteX15124" fmla="*/ 2427341 w 2439037"/>
              <a:gd name="connsiteY15124" fmla="*/ 738536 h 4271829"/>
              <a:gd name="connsiteX15125" fmla="*/ 2424113 w 2439037"/>
              <a:gd name="connsiteY15125" fmla="*/ 735276 h 4271829"/>
              <a:gd name="connsiteX15126" fmla="*/ 2328615 w 2439037"/>
              <a:gd name="connsiteY15126" fmla="*/ 1691107 h 4271829"/>
              <a:gd name="connsiteX15127" fmla="*/ 2375687 w 2439037"/>
              <a:gd name="connsiteY15127" fmla="*/ 1723539 h 4271829"/>
              <a:gd name="connsiteX15128" fmla="*/ 2376630 w 2439037"/>
              <a:gd name="connsiteY15128" fmla="*/ 1723539 h 4271829"/>
              <a:gd name="connsiteX15129" fmla="*/ 2379669 w 2439037"/>
              <a:gd name="connsiteY15129" fmla="*/ 1721234 h 4271829"/>
              <a:gd name="connsiteX15130" fmla="*/ 2377583 w 2439037"/>
              <a:gd name="connsiteY15130" fmla="*/ 1717177 h 4271829"/>
              <a:gd name="connsiteX15131" fmla="*/ 2377554 w 2439037"/>
              <a:gd name="connsiteY15131" fmla="*/ 1717177 h 4271829"/>
              <a:gd name="connsiteX15132" fmla="*/ 2333691 w 2439037"/>
              <a:gd name="connsiteY15132" fmla="*/ 1686811 h 4271829"/>
              <a:gd name="connsiteX15133" fmla="*/ 2351227 w 2439037"/>
              <a:gd name="connsiteY15133" fmla="*/ 1665237 h 4271829"/>
              <a:gd name="connsiteX15134" fmla="*/ 2360467 w 2439037"/>
              <a:gd name="connsiteY15134" fmla="*/ 1663237 h 4271829"/>
              <a:gd name="connsiteX15135" fmla="*/ 2361666 w 2439037"/>
              <a:gd name="connsiteY15135" fmla="*/ 1662589 h 4271829"/>
              <a:gd name="connsiteX15136" fmla="*/ 2373573 w 2439037"/>
              <a:gd name="connsiteY15136" fmla="*/ 1644872 h 4271829"/>
              <a:gd name="connsiteX15137" fmla="*/ 2377478 w 2439037"/>
              <a:gd name="connsiteY15137" fmla="*/ 1627204 h 4271829"/>
              <a:gd name="connsiteX15138" fmla="*/ 2371096 w 2439037"/>
              <a:gd name="connsiteY15138" fmla="*/ 1620450 h 4271829"/>
              <a:gd name="connsiteX15139" fmla="*/ 2325834 w 2439037"/>
              <a:gd name="connsiteY15139" fmla="*/ 1593876 h 4271829"/>
              <a:gd name="connsiteX15140" fmla="*/ 2421998 w 2439037"/>
              <a:gd name="connsiteY15140" fmla="*/ 1550889 h 4271829"/>
              <a:gd name="connsiteX15141" fmla="*/ 2402052 w 2439037"/>
              <a:gd name="connsiteY15141" fmla="*/ 1595181 h 4271829"/>
              <a:gd name="connsiteX15142" fmla="*/ 2438057 w 2439037"/>
              <a:gd name="connsiteY15142" fmla="*/ 1610840 h 4271829"/>
              <a:gd name="connsiteX15143" fmla="*/ 2438800 w 2439037"/>
              <a:gd name="connsiteY15143" fmla="*/ 1610840 h 4271829"/>
              <a:gd name="connsiteX15144" fmla="*/ 2439038 w 2439037"/>
              <a:gd name="connsiteY15144" fmla="*/ 1610840 h 4271829"/>
              <a:gd name="connsiteX15145" fmla="*/ 2439038 w 2439037"/>
              <a:gd name="connsiteY15145" fmla="*/ 1604163 h 4271829"/>
              <a:gd name="connsiteX15146" fmla="*/ 2436771 w 2439037"/>
              <a:gd name="connsiteY15146" fmla="*/ 1604286 h 4271829"/>
              <a:gd name="connsiteX15147" fmla="*/ 2408035 w 2439037"/>
              <a:gd name="connsiteY15147" fmla="*/ 1593676 h 4271829"/>
              <a:gd name="connsiteX15148" fmla="*/ 2408035 w 2439037"/>
              <a:gd name="connsiteY15148" fmla="*/ 1592923 h 4271829"/>
              <a:gd name="connsiteX15149" fmla="*/ 2429475 w 2439037"/>
              <a:gd name="connsiteY15149" fmla="*/ 1552937 h 4271829"/>
              <a:gd name="connsiteX15150" fmla="*/ 2439038 w 2439037"/>
              <a:gd name="connsiteY15150" fmla="*/ 1556947 h 4271829"/>
              <a:gd name="connsiteX15151" fmla="*/ 2439038 w 2439037"/>
              <a:gd name="connsiteY15151" fmla="*/ 1550184 h 4271829"/>
              <a:gd name="connsiteX15152" fmla="*/ 2433990 w 2439037"/>
              <a:gd name="connsiteY15152" fmla="*/ 1548136 h 4271829"/>
              <a:gd name="connsiteX15153" fmla="*/ 2429094 w 2439037"/>
              <a:gd name="connsiteY15153" fmla="*/ 1546584 h 4271829"/>
              <a:gd name="connsiteX15154" fmla="*/ 2402500 w 2439037"/>
              <a:gd name="connsiteY15154" fmla="*/ 1542583 h 4271829"/>
              <a:gd name="connsiteX15155" fmla="*/ 2320918 w 2439037"/>
              <a:gd name="connsiteY15155" fmla="*/ 1591275 h 4271829"/>
              <a:gd name="connsiteX15156" fmla="*/ 2318080 w 2439037"/>
              <a:gd name="connsiteY15156" fmla="*/ 1597076 h 4271829"/>
              <a:gd name="connsiteX15157" fmla="*/ 2325929 w 2439037"/>
              <a:gd name="connsiteY15157" fmla="*/ 1687411 h 4271829"/>
              <a:gd name="connsiteX15158" fmla="*/ 2328615 w 2439037"/>
              <a:gd name="connsiteY15158" fmla="*/ 1691107 h 4271829"/>
              <a:gd name="connsiteX15159" fmla="*/ 2323700 w 2439037"/>
              <a:gd name="connsiteY15159" fmla="*/ 1600429 h 4271829"/>
              <a:gd name="connsiteX15160" fmla="*/ 2324148 w 2439037"/>
              <a:gd name="connsiteY15160" fmla="*/ 1600686 h 4271829"/>
              <a:gd name="connsiteX15161" fmla="*/ 2369249 w 2439037"/>
              <a:gd name="connsiteY15161" fmla="*/ 1627003 h 4271829"/>
              <a:gd name="connsiteX15162" fmla="*/ 2372087 w 2439037"/>
              <a:gd name="connsiteY15162" fmla="*/ 1630052 h 4271829"/>
              <a:gd name="connsiteX15163" fmla="*/ 2368772 w 2439037"/>
              <a:gd name="connsiteY15163" fmla="*/ 1642072 h 4271829"/>
              <a:gd name="connsiteX15164" fmla="*/ 2358714 w 2439037"/>
              <a:gd name="connsiteY15164" fmla="*/ 1657779 h 4271829"/>
              <a:gd name="connsiteX15165" fmla="*/ 2348999 w 2439037"/>
              <a:gd name="connsiteY15165" fmla="*/ 1659836 h 4271829"/>
              <a:gd name="connsiteX15166" fmla="*/ 2347179 w 2439037"/>
              <a:gd name="connsiteY15166" fmla="*/ 1660932 h 4271829"/>
              <a:gd name="connsiteX15167" fmla="*/ 2330082 w 2439037"/>
              <a:gd name="connsiteY15167" fmla="*/ 1682001 h 4271829"/>
              <a:gd name="connsiteX15168" fmla="*/ 2323700 w 2439037"/>
              <a:gd name="connsiteY15168" fmla="*/ 1600429 h 4271829"/>
              <a:gd name="connsiteX15169" fmla="*/ 2328615 w 2439037"/>
              <a:gd name="connsiteY15169" fmla="*/ 2162223 h 4271829"/>
              <a:gd name="connsiteX15170" fmla="*/ 2328615 w 2439037"/>
              <a:gd name="connsiteY15170" fmla="*/ 2162671 h 4271829"/>
              <a:gd name="connsiteX15171" fmla="*/ 2375687 w 2439037"/>
              <a:gd name="connsiteY15171" fmla="*/ 2195198 h 4271829"/>
              <a:gd name="connsiteX15172" fmla="*/ 2376630 w 2439037"/>
              <a:gd name="connsiteY15172" fmla="*/ 2195198 h 4271829"/>
              <a:gd name="connsiteX15173" fmla="*/ 2379736 w 2439037"/>
              <a:gd name="connsiteY15173" fmla="*/ 2191798 h 4271829"/>
              <a:gd name="connsiteX15174" fmla="*/ 2377554 w 2439037"/>
              <a:gd name="connsiteY15174" fmla="*/ 2188893 h 4271829"/>
              <a:gd name="connsiteX15175" fmla="*/ 2333691 w 2439037"/>
              <a:gd name="connsiteY15175" fmla="*/ 2158518 h 4271829"/>
              <a:gd name="connsiteX15176" fmla="*/ 2351227 w 2439037"/>
              <a:gd name="connsiteY15176" fmla="*/ 2136991 h 4271829"/>
              <a:gd name="connsiteX15177" fmla="*/ 2360467 w 2439037"/>
              <a:gd name="connsiteY15177" fmla="*/ 2134896 h 4271829"/>
              <a:gd name="connsiteX15178" fmla="*/ 2361666 w 2439037"/>
              <a:gd name="connsiteY15178" fmla="*/ 2134296 h 4271829"/>
              <a:gd name="connsiteX15179" fmla="*/ 2373573 w 2439037"/>
              <a:gd name="connsiteY15179" fmla="*/ 2116474 h 4271829"/>
              <a:gd name="connsiteX15180" fmla="*/ 2377478 w 2439037"/>
              <a:gd name="connsiteY15180" fmla="*/ 2098863 h 4271829"/>
              <a:gd name="connsiteX15181" fmla="*/ 2371096 w 2439037"/>
              <a:gd name="connsiteY15181" fmla="*/ 2092109 h 4271829"/>
              <a:gd name="connsiteX15182" fmla="*/ 2325834 w 2439037"/>
              <a:gd name="connsiteY15182" fmla="*/ 2065582 h 4271829"/>
              <a:gd name="connsiteX15183" fmla="*/ 2421998 w 2439037"/>
              <a:gd name="connsiteY15183" fmla="*/ 2022548 h 4271829"/>
              <a:gd name="connsiteX15184" fmla="*/ 2402052 w 2439037"/>
              <a:gd name="connsiteY15184" fmla="*/ 2066782 h 4271829"/>
              <a:gd name="connsiteX15185" fmla="*/ 2438057 w 2439037"/>
              <a:gd name="connsiteY15185" fmla="*/ 2082498 h 4271829"/>
              <a:gd name="connsiteX15186" fmla="*/ 2438800 w 2439037"/>
              <a:gd name="connsiteY15186" fmla="*/ 2082498 h 4271829"/>
              <a:gd name="connsiteX15187" fmla="*/ 2439038 w 2439037"/>
              <a:gd name="connsiteY15187" fmla="*/ 2082498 h 4271829"/>
              <a:gd name="connsiteX15188" fmla="*/ 2439038 w 2439037"/>
              <a:gd name="connsiteY15188" fmla="*/ 2075936 h 4271829"/>
              <a:gd name="connsiteX15189" fmla="*/ 2436771 w 2439037"/>
              <a:gd name="connsiteY15189" fmla="*/ 2076145 h 4271829"/>
              <a:gd name="connsiteX15190" fmla="*/ 2408035 w 2439037"/>
              <a:gd name="connsiteY15190" fmla="*/ 2065430 h 4271829"/>
              <a:gd name="connsiteX15191" fmla="*/ 2408035 w 2439037"/>
              <a:gd name="connsiteY15191" fmla="*/ 2064782 h 4271829"/>
              <a:gd name="connsiteX15192" fmla="*/ 2429475 w 2439037"/>
              <a:gd name="connsiteY15192" fmla="*/ 2024749 h 4271829"/>
              <a:gd name="connsiteX15193" fmla="*/ 2439038 w 2439037"/>
              <a:gd name="connsiteY15193" fmla="*/ 2028758 h 4271829"/>
              <a:gd name="connsiteX15194" fmla="*/ 2439038 w 2439037"/>
              <a:gd name="connsiteY15194" fmla="*/ 2021281 h 4271829"/>
              <a:gd name="connsiteX15195" fmla="*/ 2433990 w 2439037"/>
              <a:gd name="connsiteY15195" fmla="*/ 2019243 h 4271829"/>
              <a:gd name="connsiteX15196" fmla="*/ 2429094 w 2439037"/>
              <a:gd name="connsiteY15196" fmla="*/ 2017643 h 4271829"/>
              <a:gd name="connsiteX15197" fmla="*/ 2402500 w 2439037"/>
              <a:gd name="connsiteY15197" fmla="*/ 2013785 h 4271829"/>
              <a:gd name="connsiteX15198" fmla="*/ 2320918 w 2439037"/>
              <a:gd name="connsiteY15198" fmla="*/ 2062382 h 4271829"/>
              <a:gd name="connsiteX15199" fmla="*/ 2318080 w 2439037"/>
              <a:gd name="connsiteY15199" fmla="*/ 2068182 h 4271829"/>
              <a:gd name="connsiteX15200" fmla="*/ 2325929 w 2439037"/>
              <a:gd name="connsiteY15200" fmla="*/ 2158518 h 4271829"/>
              <a:gd name="connsiteX15201" fmla="*/ 2328615 w 2439037"/>
              <a:gd name="connsiteY15201" fmla="*/ 2162223 h 4271829"/>
              <a:gd name="connsiteX15202" fmla="*/ 2323700 w 2439037"/>
              <a:gd name="connsiteY15202" fmla="*/ 2071488 h 4271829"/>
              <a:gd name="connsiteX15203" fmla="*/ 2324148 w 2439037"/>
              <a:gd name="connsiteY15203" fmla="*/ 2071792 h 4271829"/>
              <a:gd name="connsiteX15204" fmla="*/ 2369249 w 2439037"/>
              <a:gd name="connsiteY15204" fmla="*/ 2098215 h 4271829"/>
              <a:gd name="connsiteX15205" fmla="*/ 2372087 w 2439037"/>
              <a:gd name="connsiteY15205" fmla="*/ 2101272 h 4271829"/>
              <a:gd name="connsiteX15206" fmla="*/ 2368772 w 2439037"/>
              <a:gd name="connsiteY15206" fmla="*/ 2113179 h 4271829"/>
              <a:gd name="connsiteX15207" fmla="*/ 2358714 w 2439037"/>
              <a:gd name="connsiteY15207" fmla="*/ 2128885 h 4271829"/>
              <a:gd name="connsiteX15208" fmla="*/ 2348999 w 2439037"/>
              <a:gd name="connsiteY15208" fmla="*/ 2130990 h 4271829"/>
              <a:gd name="connsiteX15209" fmla="*/ 2347179 w 2439037"/>
              <a:gd name="connsiteY15209" fmla="*/ 2132095 h 4271829"/>
              <a:gd name="connsiteX15210" fmla="*/ 2330082 w 2439037"/>
              <a:gd name="connsiteY15210" fmla="*/ 2153060 h 4271829"/>
              <a:gd name="connsiteX15211" fmla="*/ 2316327 w 2439037"/>
              <a:gd name="connsiteY15211" fmla="*/ 2106321 h 4271829"/>
              <a:gd name="connsiteX15212" fmla="*/ 2323700 w 2439037"/>
              <a:gd name="connsiteY15212" fmla="*/ 2071488 h 4271829"/>
              <a:gd name="connsiteX15213" fmla="*/ 2328615 w 2439037"/>
              <a:gd name="connsiteY15213" fmla="*/ 3104836 h 4271829"/>
              <a:gd name="connsiteX15214" fmla="*/ 2328615 w 2439037"/>
              <a:gd name="connsiteY15214" fmla="*/ 3105341 h 4271829"/>
              <a:gd name="connsiteX15215" fmla="*/ 2375687 w 2439037"/>
              <a:gd name="connsiteY15215" fmla="*/ 3137716 h 4271829"/>
              <a:gd name="connsiteX15216" fmla="*/ 2376630 w 2439037"/>
              <a:gd name="connsiteY15216" fmla="*/ 3137716 h 4271829"/>
              <a:gd name="connsiteX15217" fmla="*/ 2379669 w 2439037"/>
              <a:gd name="connsiteY15217" fmla="*/ 3135411 h 4271829"/>
              <a:gd name="connsiteX15218" fmla="*/ 2377583 w 2439037"/>
              <a:gd name="connsiteY15218" fmla="*/ 3131363 h 4271829"/>
              <a:gd name="connsiteX15219" fmla="*/ 2377554 w 2439037"/>
              <a:gd name="connsiteY15219" fmla="*/ 3131363 h 4271829"/>
              <a:gd name="connsiteX15220" fmla="*/ 2333691 w 2439037"/>
              <a:gd name="connsiteY15220" fmla="*/ 3100978 h 4271829"/>
              <a:gd name="connsiteX15221" fmla="*/ 2351227 w 2439037"/>
              <a:gd name="connsiteY15221" fmla="*/ 3079461 h 4271829"/>
              <a:gd name="connsiteX15222" fmla="*/ 2360467 w 2439037"/>
              <a:gd name="connsiteY15222" fmla="*/ 3077414 h 4271829"/>
              <a:gd name="connsiteX15223" fmla="*/ 2361666 w 2439037"/>
              <a:gd name="connsiteY15223" fmla="*/ 3076766 h 4271829"/>
              <a:gd name="connsiteX15224" fmla="*/ 2373573 w 2439037"/>
              <a:gd name="connsiteY15224" fmla="*/ 3059049 h 4271829"/>
              <a:gd name="connsiteX15225" fmla="*/ 2377478 w 2439037"/>
              <a:gd name="connsiteY15225" fmla="*/ 3041390 h 4271829"/>
              <a:gd name="connsiteX15226" fmla="*/ 2371096 w 2439037"/>
              <a:gd name="connsiteY15226" fmla="*/ 3034675 h 4271829"/>
              <a:gd name="connsiteX15227" fmla="*/ 2325834 w 2439037"/>
              <a:gd name="connsiteY15227" fmla="*/ 3008148 h 4271829"/>
              <a:gd name="connsiteX15228" fmla="*/ 2421998 w 2439037"/>
              <a:gd name="connsiteY15228" fmla="*/ 2965123 h 4271829"/>
              <a:gd name="connsiteX15229" fmla="*/ 2402052 w 2439037"/>
              <a:gd name="connsiteY15229" fmla="*/ 3009348 h 4271829"/>
              <a:gd name="connsiteX15230" fmla="*/ 2438057 w 2439037"/>
              <a:gd name="connsiteY15230" fmla="*/ 3025073 h 4271829"/>
              <a:gd name="connsiteX15231" fmla="*/ 2438800 w 2439037"/>
              <a:gd name="connsiteY15231" fmla="*/ 3025073 h 4271829"/>
              <a:gd name="connsiteX15232" fmla="*/ 2439038 w 2439037"/>
              <a:gd name="connsiteY15232" fmla="*/ 3025073 h 4271829"/>
              <a:gd name="connsiteX15233" fmla="*/ 2439038 w 2439037"/>
              <a:gd name="connsiteY15233" fmla="*/ 3018368 h 4271829"/>
              <a:gd name="connsiteX15234" fmla="*/ 2436771 w 2439037"/>
              <a:gd name="connsiteY15234" fmla="*/ 3018520 h 4271829"/>
              <a:gd name="connsiteX15235" fmla="*/ 2408035 w 2439037"/>
              <a:gd name="connsiteY15235" fmla="*/ 3007852 h 4271829"/>
              <a:gd name="connsiteX15236" fmla="*/ 2408035 w 2439037"/>
              <a:gd name="connsiteY15236" fmla="*/ 3007100 h 4271829"/>
              <a:gd name="connsiteX15237" fmla="*/ 2429475 w 2439037"/>
              <a:gd name="connsiteY15237" fmla="*/ 2967219 h 4271829"/>
              <a:gd name="connsiteX15238" fmla="*/ 2439038 w 2439037"/>
              <a:gd name="connsiteY15238" fmla="*/ 2971210 h 4271829"/>
              <a:gd name="connsiteX15239" fmla="*/ 2439038 w 2439037"/>
              <a:gd name="connsiteY15239" fmla="*/ 2963904 h 4271829"/>
              <a:gd name="connsiteX15240" fmla="*/ 2433990 w 2439037"/>
              <a:gd name="connsiteY15240" fmla="*/ 2961866 h 4271829"/>
              <a:gd name="connsiteX15241" fmla="*/ 2429094 w 2439037"/>
              <a:gd name="connsiteY15241" fmla="*/ 2960313 h 4271829"/>
              <a:gd name="connsiteX15242" fmla="*/ 2402500 w 2439037"/>
              <a:gd name="connsiteY15242" fmla="*/ 2956313 h 4271829"/>
              <a:gd name="connsiteX15243" fmla="*/ 2320918 w 2439037"/>
              <a:gd name="connsiteY15243" fmla="*/ 3004995 h 4271829"/>
              <a:gd name="connsiteX15244" fmla="*/ 2318080 w 2439037"/>
              <a:gd name="connsiteY15244" fmla="*/ 3010805 h 4271829"/>
              <a:gd name="connsiteX15245" fmla="*/ 2325929 w 2439037"/>
              <a:gd name="connsiteY15245" fmla="*/ 3101188 h 4271829"/>
              <a:gd name="connsiteX15246" fmla="*/ 2328615 w 2439037"/>
              <a:gd name="connsiteY15246" fmla="*/ 3104836 h 4271829"/>
              <a:gd name="connsiteX15247" fmla="*/ 2323700 w 2439037"/>
              <a:gd name="connsiteY15247" fmla="*/ 3014158 h 4271829"/>
              <a:gd name="connsiteX15248" fmla="*/ 2324148 w 2439037"/>
              <a:gd name="connsiteY15248" fmla="*/ 3014415 h 4271829"/>
              <a:gd name="connsiteX15249" fmla="*/ 2369249 w 2439037"/>
              <a:gd name="connsiteY15249" fmla="*/ 3040723 h 4271829"/>
              <a:gd name="connsiteX15250" fmla="*/ 2372087 w 2439037"/>
              <a:gd name="connsiteY15250" fmla="*/ 3043781 h 4271829"/>
              <a:gd name="connsiteX15251" fmla="*/ 2368772 w 2439037"/>
              <a:gd name="connsiteY15251" fmla="*/ 3055792 h 4271829"/>
              <a:gd name="connsiteX15252" fmla="*/ 2358714 w 2439037"/>
              <a:gd name="connsiteY15252" fmla="*/ 3071508 h 4271829"/>
              <a:gd name="connsiteX15253" fmla="*/ 2348999 w 2439037"/>
              <a:gd name="connsiteY15253" fmla="*/ 3073565 h 4271829"/>
              <a:gd name="connsiteX15254" fmla="*/ 2347179 w 2439037"/>
              <a:gd name="connsiteY15254" fmla="*/ 3074661 h 4271829"/>
              <a:gd name="connsiteX15255" fmla="*/ 2330082 w 2439037"/>
              <a:gd name="connsiteY15255" fmla="*/ 3095730 h 4271829"/>
              <a:gd name="connsiteX15256" fmla="*/ 2323700 w 2439037"/>
              <a:gd name="connsiteY15256" fmla="*/ 3014158 h 4271829"/>
              <a:gd name="connsiteX15257" fmla="*/ 2377926 w 2439037"/>
              <a:gd name="connsiteY15257" fmla="*/ 4074224 h 4271829"/>
              <a:gd name="connsiteX15258" fmla="*/ 2377831 w 2439037"/>
              <a:gd name="connsiteY15258" fmla="*/ 4074176 h 4271829"/>
              <a:gd name="connsiteX15259" fmla="*/ 2333968 w 2439037"/>
              <a:gd name="connsiteY15259" fmla="*/ 4043801 h 4271829"/>
              <a:gd name="connsiteX15260" fmla="*/ 2351503 w 2439037"/>
              <a:gd name="connsiteY15260" fmla="*/ 4022284 h 4271829"/>
              <a:gd name="connsiteX15261" fmla="*/ 2360733 w 2439037"/>
              <a:gd name="connsiteY15261" fmla="*/ 4020141 h 4271829"/>
              <a:gd name="connsiteX15262" fmla="*/ 2361943 w 2439037"/>
              <a:gd name="connsiteY15262" fmla="*/ 4019579 h 4271829"/>
              <a:gd name="connsiteX15263" fmla="*/ 2373878 w 2439037"/>
              <a:gd name="connsiteY15263" fmla="*/ 4001872 h 4271829"/>
              <a:gd name="connsiteX15264" fmla="*/ 2377745 w 2439037"/>
              <a:gd name="connsiteY15264" fmla="*/ 3984146 h 4271829"/>
              <a:gd name="connsiteX15265" fmla="*/ 2371363 w 2439037"/>
              <a:gd name="connsiteY15265" fmla="*/ 3977393 h 4271829"/>
              <a:gd name="connsiteX15266" fmla="*/ 2326100 w 2439037"/>
              <a:gd name="connsiteY15266" fmla="*/ 3950865 h 4271829"/>
              <a:gd name="connsiteX15267" fmla="*/ 2422264 w 2439037"/>
              <a:gd name="connsiteY15267" fmla="*/ 3907831 h 4271829"/>
              <a:gd name="connsiteX15268" fmla="*/ 2402319 w 2439037"/>
              <a:gd name="connsiteY15268" fmla="*/ 3952180 h 4271829"/>
              <a:gd name="connsiteX15269" fmla="*/ 2438333 w 2439037"/>
              <a:gd name="connsiteY15269" fmla="*/ 3967887 h 4271829"/>
              <a:gd name="connsiteX15270" fmla="*/ 2439038 w 2439037"/>
              <a:gd name="connsiteY15270" fmla="*/ 3967887 h 4271829"/>
              <a:gd name="connsiteX15271" fmla="*/ 2439038 w 2439037"/>
              <a:gd name="connsiteY15271" fmla="*/ 3961200 h 4271829"/>
              <a:gd name="connsiteX15272" fmla="*/ 2437057 w 2439037"/>
              <a:gd name="connsiteY15272" fmla="*/ 3961333 h 4271829"/>
              <a:gd name="connsiteX15273" fmla="*/ 2408301 w 2439037"/>
              <a:gd name="connsiteY15273" fmla="*/ 3950675 h 4271829"/>
              <a:gd name="connsiteX15274" fmla="*/ 2408301 w 2439037"/>
              <a:gd name="connsiteY15274" fmla="*/ 3949970 h 4271829"/>
              <a:gd name="connsiteX15275" fmla="*/ 2429742 w 2439037"/>
              <a:gd name="connsiteY15275" fmla="*/ 3909937 h 4271829"/>
              <a:gd name="connsiteX15276" fmla="*/ 2439038 w 2439037"/>
              <a:gd name="connsiteY15276" fmla="*/ 3913813 h 4271829"/>
              <a:gd name="connsiteX15277" fmla="*/ 2439038 w 2439037"/>
              <a:gd name="connsiteY15277" fmla="*/ 3907012 h 4271829"/>
              <a:gd name="connsiteX15278" fmla="*/ 2434275 w 2439037"/>
              <a:gd name="connsiteY15278" fmla="*/ 3905079 h 4271829"/>
              <a:gd name="connsiteX15279" fmla="*/ 2429370 w 2439037"/>
              <a:gd name="connsiteY15279" fmla="*/ 3903383 h 4271829"/>
              <a:gd name="connsiteX15280" fmla="*/ 2402767 w 2439037"/>
              <a:gd name="connsiteY15280" fmla="*/ 3899526 h 4271829"/>
              <a:gd name="connsiteX15281" fmla="*/ 2321204 w 2439037"/>
              <a:gd name="connsiteY15281" fmla="*/ 3948227 h 4271829"/>
              <a:gd name="connsiteX15282" fmla="*/ 2318356 w 2439037"/>
              <a:gd name="connsiteY15282" fmla="*/ 3954018 h 4271829"/>
              <a:gd name="connsiteX15283" fmla="*/ 2326205 w 2439037"/>
              <a:gd name="connsiteY15283" fmla="*/ 4044353 h 4271829"/>
              <a:gd name="connsiteX15284" fmla="*/ 2328881 w 2439037"/>
              <a:gd name="connsiteY15284" fmla="*/ 4047954 h 4271829"/>
              <a:gd name="connsiteX15285" fmla="*/ 2375973 w 2439037"/>
              <a:gd name="connsiteY15285" fmla="*/ 4080482 h 4271829"/>
              <a:gd name="connsiteX15286" fmla="*/ 2376897 w 2439037"/>
              <a:gd name="connsiteY15286" fmla="*/ 4080482 h 4271829"/>
              <a:gd name="connsiteX15287" fmla="*/ 2379955 w 2439037"/>
              <a:gd name="connsiteY15287" fmla="*/ 4078177 h 4271829"/>
              <a:gd name="connsiteX15288" fmla="*/ 2377926 w 2439037"/>
              <a:gd name="connsiteY15288" fmla="*/ 4074224 h 4271829"/>
              <a:gd name="connsiteX15289" fmla="*/ 2316594 w 2439037"/>
              <a:gd name="connsiteY15289" fmla="*/ 3992156 h 4271829"/>
              <a:gd name="connsiteX15290" fmla="*/ 2323986 w 2439037"/>
              <a:gd name="connsiteY15290" fmla="*/ 3957219 h 4271829"/>
              <a:gd name="connsiteX15291" fmla="*/ 2324148 w 2439037"/>
              <a:gd name="connsiteY15291" fmla="*/ 3957523 h 4271829"/>
              <a:gd name="connsiteX15292" fmla="*/ 2369525 w 2439037"/>
              <a:gd name="connsiteY15292" fmla="*/ 3983955 h 4271829"/>
              <a:gd name="connsiteX15293" fmla="*/ 2372373 w 2439037"/>
              <a:gd name="connsiteY15293" fmla="*/ 3987003 h 4271829"/>
              <a:gd name="connsiteX15294" fmla="*/ 2369068 w 2439037"/>
              <a:gd name="connsiteY15294" fmla="*/ 3999024 h 4271829"/>
              <a:gd name="connsiteX15295" fmla="*/ 2358981 w 2439037"/>
              <a:gd name="connsiteY15295" fmla="*/ 4014626 h 4271829"/>
              <a:gd name="connsiteX15296" fmla="*/ 2349303 w 2439037"/>
              <a:gd name="connsiteY15296" fmla="*/ 4016731 h 4271829"/>
              <a:gd name="connsiteX15297" fmla="*/ 2347455 w 2439037"/>
              <a:gd name="connsiteY15297" fmla="*/ 4017826 h 4271829"/>
              <a:gd name="connsiteX15298" fmla="*/ 2330367 w 2439037"/>
              <a:gd name="connsiteY15298" fmla="*/ 4038896 h 4271829"/>
              <a:gd name="connsiteX15299" fmla="*/ 2316594 w 2439037"/>
              <a:gd name="connsiteY15299" fmla="*/ 3992156 h 4271829"/>
              <a:gd name="connsiteX15300" fmla="*/ 2439038 w 2439037"/>
              <a:gd name="connsiteY15300" fmla="*/ 4269562 h 4271829"/>
              <a:gd name="connsiteX15301" fmla="*/ 2428647 w 2439037"/>
              <a:gd name="connsiteY15301" fmla="*/ 4227357 h 4271829"/>
              <a:gd name="connsiteX15302" fmla="*/ 2436962 w 2439037"/>
              <a:gd name="connsiteY15302" fmla="*/ 4189190 h 4271829"/>
              <a:gd name="connsiteX15303" fmla="*/ 2439038 w 2439037"/>
              <a:gd name="connsiteY15303" fmla="*/ 4184952 h 4271829"/>
              <a:gd name="connsiteX15304" fmla="*/ 2439038 w 2439037"/>
              <a:gd name="connsiteY15304" fmla="*/ 4201973 h 4271829"/>
              <a:gd name="connsiteX15305" fmla="*/ 2435104 w 2439037"/>
              <a:gd name="connsiteY15305" fmla="*/ 4227357 h 4271829"/>
              <a:gd name="connsiteX15306" fmla="*/ 2439038 w 2439037"/>
              <a:gd name="connsiteY15306" fmla="*/ 4252894 h 4271829"/>
              <a:gd name="connsiteX15307" fmla="*/ 2439038 w 2439037"/>
              <a:gd name="connsiteY15307" fmla="*/ 4269562 h 4271829"/>
              <a:gd name="connsiteX15308" fmla="*/ 2427341 w 2439037"/>
              <a:gd name="connsiteY15308" fmla="*/ 4037505 h 4271829"/>
              <a:gd name="connsiteX15309" fmla="*/ 2424113 w 2439037"/>
              <a:gd name="connsiteY15309" fmla="*/ 4034285 h 4271829"/>
              <a:gd name="connsiteX15310" fmla="*/ 2424113 w 2439037"/>
              <a:gd name="connsiteY15310" fmla="*/ 4014226 h 4271829"/>
              <a:gd name="connsiteX15311" fmla="*/ 2397376 w 2439037"/>
              <a:gd name="connsiteY15311" fmla="*/ 4040000 h 4271829"/>
              <a:gd name="connsiteX15312" fmla="*/ 2422646 w 2439037"/>
              <a:gd name="connsiteY15312" fmla="*/ 4091445 h 4271829"/>
              <a:gd name="connsiteX15313" fmla="*/ 2424798 w 2439037"/>
              <a:gd name="connsiteY15313" fmla="*/ 4094445 h 4271829"/>
              <a:gd name="connsiteX15314" fmla="*/ 2421617 w 2439037"/>
              <a:gd name="connsiteY15314" fmla="*/ 4097750 h 4271829"/>
              <a:gd name="connsiteX15315" fmla="*/ 2420512 w 2439037"/>
              <a:gd name="connsiteY15315" fmla="*/ 4097750 h 4271829"/>
              <a:gd name="connsiteX15316" fmla="*/ 2388832 w 2439037"/>
              <a:gd name="connsiteY15316" fmla="*/ 4050059 h 4271829"/>
              <a:gd name="connsiteX15317" fmla="*/ 2388832 w 2439037"/>
              <a:gd name="connsiteY15317" fmla="*/ 4049916 h 4271829"/>
              <a:gd name="connsiteX15318" fmla="*/ 2422369 w 2439037"/>
              <a:gd name="connsiteY15318" fmla="*/ 4008063 h 4271829"/>
              <a:gd name="connsiteX15319" fmla="*/ 2397871 w 2439037"/>
              <a:gd name="connsiteY15319" fmla="*/ 4008063 h 4271829"/>
              <a:gd name="connsiteX15320" fmla="*/ 2394642 w 2439037"/>
              <a:gd name="connsiteY15320" fmla="*/ 4004815 h 4271829"/>
              <a:gd name="connsiteX15321" fmla="*/ 2397871 w 2439037"/>
              <a:gd name="connsiteY15321" fmla="*/ 4001567 h 4271829"/>
              <a:gd name="connsiteX15322" fmla="*/ 2427341 w 2439037"/>
              <a:gd name="connsiteY15322" fmla="*/ 4001567 h 4271829"/>
              <a:gd name="connsiteX15323" fmla="*/ 2430570 w 2439037"/>
              <a:gd name="connsiteY15323" fmla="*/ 4004815 h 4271829"/>
              <a:gd name="connsiteX15324" fmla="*/ 2430570 w 2439037"/>
              <a:gd name="connsiteY15324" fmla="*/ 4034285 h 4271829"/>
              <a:gd name="connsiteX15325" fmla="*/ 2427341 w 2439037"/>
              <a:gd name="connsiteY15325" fmla="*/ 4037505 h 4271829"/>
              <a:gd name="connsiteX15326" fmla="*/ 2328615 w 2439037"/>
              <a:gd name="connsiteY15326" fmla="*/ 3576590 h 4271829"/>
              <a:gd name="connsiteX15327" fmla="*/ 2328615 w 2439037"/>
              <a:gd name="connsiteY15327" fmla="*/ 3577047 h 4271829"/>
              <a:gd name="connsiteX15328" fmla="*/ 2375687 w 2439037"/>
              <a:gd name="connsiteY15328" fmla="*/ 3609566 h 4271829"/>
              <a:gd name="connsiteX15329" fmla="*/ 2376630 w 2439037"/>
              <a:gd name="connsiteY15329" fmla="*/ 3609566 h 4271829"/>
              <a:gd name="connsiteX15330" fmla="*/ 2379736 w 2439037"/>
              <a:gd name="connsiteY15330" fmla="*/ 3606175 h 4271829"/>
              <a:gd name="connsiteX15331" fmla="*/ 2377554 w 2439037"/>
              <a:gd name="connsiteY15331" fmla="*/ 3603260 h 4271829"/>
              <a:gd name="connsiteX15332" fmla="*/ 2333691 w 2439037"/>
              <a:gd name="connsiteY15332" fmla="*/ 3572885 h 4271829"/>
              <a:gd name="connsiteX15333" fmla="*/ 2351227 w 2439037"/>
              <a:gd name="connsiteY15333" fmla="*/ 3551377 h 4271829"/>
              <a:gd name="connsiteX15334" fmla="*/ 2360467 w 2439037"/>
              <a:gd name="connsiteY15334" fmla="*/ 3549273 h 4271829"/>
              <a:gd name="connsiteX15335" fmla="*/ 2361666 w 2439037"/>
              <a:gd name="connsiteY15335" fmla="*/ 3548672 h 4271829"/>
              <a:gd name="connsiteX15336" fmla="*/ 2373573 w 2439037"/>
              <a:gd name="connsiteY15336" fmla="*/ 3530851 h 4271829"/>
              <a:gd name="connsiteX15337" fmla="*/ 2377478 w 2439037"/>
              <a:gd name="connsiteY15337" fmla="*/ 3513249 h 4271829"/>
              <a:gd name="connsiteX15338" fmla="*/ 2371096 w 2439037"/>
              <a:gd name="connsiteY15338" fmla="*/ 3506486 h 4271829"/>
              <a:gd name="connsiteX15339" fmla="*/ 2325834 w 2439037"/>
              <a:gd name="connsiteY15339" fmla="*/ 3479969 h 4271829"/>
              <a:gd name="connsiteX15340" fmla="*/ 2421998 w 2439037"/>
              <a:gd name="connsiteY15340" fmla="*/ 3436915 h 4271829"/>
              <a:gd name="connsiteX15341" fmla="*/ 2402052 w 2439037"/>
              <a:gd name="connsiteY15341" fmla="*/ 3481169 h 4271829"/>
              <a:gd name="connsiteX15342" fmla="*/ 2438057 w 2439037"/>
              <a:gd name="connsiteY15342" fmla="*/ 3496875 h 4271829"/>
              <a:gd name="connsiteX15343" fmla="*/ 2438800 w 2439037"/>
              <a:gd name="connsiteY15343" fmla="*/ 3496875 h 4271829"/>
              <a:gd name="connsiteX15344" fmla="*/ 2439038 w 2439037"/>
              <a:gd name="connsiteY15344" fmla="*/ 3496875 h 4271829"/>
              <a:gd name="connsiteX15345" fmla="*/ 2439038 w 2439037"/>
              <a:gd name="connsiteY15345" fmla="*/ 3490132 h 4271829"/>
              <a:gd name="connsiteX15346" fmla="*/ 2436771 w 2439037"/>
              <a:gd name="connsiteY15346" fmla="*/ 3490322 h 4271829"/>
              <a:gd name="connsiteX15347" fmla="*/ 2408035 w 2439037"/>
              <a:gd name="connsiteY15347" fmla="*/ 3479606 h 4271829"/>
              <a:gd name="connsiteX15348" fmla="*/ 2408035 w 2439037"/>
              <a:gd name="connsiteY15348" fmla="*/ 3478959 h 4271829"/>
              <a:gd name="connsiteX15349" fmla="*/ 2429475 w 2439037"/>
              <a:gd name="connsiteY15349" fmla="*/ 3438982 h 4271829"/>
              <a:gd name="connsiteX15350" fmla="*/ 2439038 w 2439037"/>
              <a:gd name="connsiteY15350" fmla="*/ 3442992 h 4271829"/>
              <a:gd name="connsiteX15351" fmla="*/ 2439038 w 2439037"/>
              <a:gd name="connsiteY15351" fmla="*/ 3435715 h 4271829"/>
              <a:gd name="connsiteX15352" fmla="*/ 2433990 w 2439037"/>
              <a:gd name="connsiteY15352" fmla="*/ 3433667 h 4271829"/>
              <a:gd name="connsiteX15353" fmla="*/ 2429094 w 2439037"/>
              <a:gd name="connsiteY15353" fmla="*/ 3432020 h 4271829"/>
              <a:gd name="connsiteX15354" fmla="*/ 2402500 w 2439037"/>
              <a:gd name="connsiteY15354" fmla="*/ 3428162 h 4271829"/>
              <a:gd name="connsiteX15355" fmla="*/ 2320918 w 2439037"/>
              <a:gd name="connsiteY15355" fmla="*/ 3476768 h 4271829"/>
              <a:gd name="connsiteX15356" fmla="*/ 2318080 w 2439037"/>
              <a:gd name="connsiteY15356" fmla="*/ 3482559 h 4271829"/>
              <a:gd name="connsiteX15357" fmla="*/ 2325929 w 2439037"/>
              <a:gd name="connsiteY15357" fmla="*/ 3572990 h 4271829"/>
              <a:gd name="connsiteX15358" fmla="*/ 2328615 w 2439037"/>
              <a:gd name="connsiteY15358" fmla="*/ 3576590 h 4271829"/>
              <a:gd name="connsiteX15359" fmla="*/ 2323700 w 2439037"/>
              <a:gd name="connsiteY15359" fmla="*/ 3485874 h 4271829"/>
              <a:gd name="connsiteX15360" fmla="*/ 2324148 w 2439037"/>
              <a:gd name="connsiteY15360" fmla="*/ 3485712 h 4271829"/>
              <a:gd name="connsiteX15361" fmla="*/ 2369249 w 2439037"/>
              <a:gd name="connsiteY15361" fmla="*/ 3512144 h 4271829"/>
              <a:gd name="connsiteX15362" fmla="*/ 2372087 w 2439037"/>
              <a:gd name="connsiteY15362" fmla="*/ 3515135 h 4271829"/>
              <a:gd name="connsiteX15363" fmla="*/ 2368772 w 2439037"/>
              <a:gd name="connsiteY15363" fmla="*/ 3527165 h 4271829"/>
              <a:gd name="connsiteX15364" fmla="*/ 2358714 w 2439037"/>
              <a:gd name="connsiteY15364" fmla="*/ 3542757 h 4271829"/>
              <a:gd name="connsiteX15365" fmla="*/ 2348999 w 2439037"/>
              <a:gd name="connsiteY15365" fmla="*/ 3544910 h 4271829"/>
              <a:gd name="connsiteX15366" fmla="*/ 2347179 w 2439037"/>
              <a:gd name="connsiteY15366" fmla="*/ 3546015 h 4271829"/>
              <a:gd name="connsiteX15367" fmla="*/ 2330082 w 2439037"/>
              <a:gd name="connsiteY15367" fmla="*/ 3566989 h 4271829"/>
              <a:gd name="connsiteX15368" fmla="*/ 2316327 w 2439037"/>
              <a:gd name="connsiteY15368" fmla="*/ 3520802 h 4271829"/>
              <a:gd name="connsiteX15369" fmla="*/ 2323700 w 2439037"/>
              <a:gd name="connsiteY15369" fmla="*/ 3485874 h 4271829"/>
              <a:gd name="connsiteX15370" fmla="*/ 2424113 w 2439037"/>
              <a:gd name="connsiteY15370" fmla="*/ 263375 h 4271829"/>
              <a:gd name="connsiteX15371" fmla="*/ 2424113 w 2439037"/>
              <a:gd name="connsiteY15371" fmla="*/ 243399 h 4271829"/>
              <a:gd name="connsiteX15372" fmla="*/ 2397252 w 2439037"/>
              <a:gd name="connsiteY15372" fmla="*/ 269272 h 4271829"/>
              <a:gd name="connsiteX15373" fmla="*/ 2422646 w 2439037"/>
              <a:gd name="connsiteY15373" fmla="*/ 320515 h 4271829"/>
              <a:gd name="connsiteX15374" fmla="*/ 2424798 w 2439037"/>
              <a:gd name="connsiteY15374" fmla="*/ 323524 h 4271829"/>
              <a:gd name="connsiteX15375" fmla="*/ 2421617 w 2439037"/>
              <a:gd name="connsiteY15375" fmla="*/ 326822 h 4271829"/>
              <a:gd name="connsiteX15376" fmla="*/ 2420512 w 2439037"/>
              <a:gd name="connsiteY15376" fmla="*/ 326822 h 4271829"/>
              <a:gd name="connsiteX15377" fmla="*/ 2388832 w 2439037"/>
              <a:gd name="connsiteY15377" fmla="*/ 279127 h 4271829"/>
              <a:gd name="connsiteX15378" fmla="*/ 2422369 w 2439037"/>
              <a:gd name="connsiteY15378" fmla="*/ 237297 h 4271829"/>
              <a:gd name="connsiteX15379" fmla="*/ 2397871 w 2439037"/>
              <a:gd name="connsiteY15379" fmla="*/ 237297 h 4271829"/>
              <a:gd name="connsiteX15380" fmla="*/ 2394642 w 2439037"/>
              <a:gd name="connsiteY15380" fmla="*/ 234093 h 4271829"/>
              <a:gd name="connsiteX15381" fmla="*/ 2397871 w 2439037"/>
              <a:gd name="connsiteY15381" fmla="*/ 230838 h 4271829"/>
              <a:gd name="connsiteX15382" fmla="*/ 2427341 w 2439037"/>
              <a:gd name="connsiteY15382" fmla="*/ 230838 h 4271829"/>
              <a:gd name="connsiteX15383" fmla="*/ 2430570 w 2439037"/>
              <a:gd name="connsiteY15383" fmla="*/ 234093 h 4271829"/>
              <a:gd name="connsiteX15384" fmla="*/ 2430570 w 2439037"/>
              <a:gd name="connsiteY15384" fmla="*/ 263375 h 4271829"/>
              <a:gd name="connsiteX15385" fmla="*/ 2427341 w 2439037"/>
              <a:gd name="connsiteY15385" fmla="*/ 266574 h 4271829"/>
              <a:gd name="connsiteX15386" fmla="*/ 2424113 w 2439037"/>
              <a:gd name="connsiteY15386" fmla="*/ 263375 h 4271829"/>
              <a:gd name="connsiteX15387" fmla="*/ 2439038 w 2439037"/>
              <a:gd name="connsiteY15387" fmla="*/ 972655 h 4271829"/>
              <a:gd name="connsiteX15388" fmla="*/ 2436400 w 2439037"/>
              <a:gd name="connsiteY15388" fmla="*/ 891015 h 4271829"/>
              <a:gd name="connsiteX15389" fmla="*/ 2439038 w 2439037"/>
              <a:gd name="connsiteY15389" fmla="*/ 885644 h 4271829"/>
              <a:gd name="connsiteX15390" fmla="*/ 2439038 w 2439037"/>
              <a:gd name="connsiteY15390" fmla="*/ 901880 h 4271829"/>
              <a:gd name="connsiteX15391" fmla="*/ 2439038 w 2439037"/>
              <a:gd name="connsiteY15391" fmla="*/ 956234 h 4271829"/>
              <a:gd name="connsiteX15392" fmla="*/ 2439038 w 2439037"/>
              <a:gd name="connsiteY15392" fmla="*/ 972655 h 4271829"/>
              <a:gd name="connsiteX15393" fmla="*/ 2439038 w 2439037"/>
              <a:gd name="connsiteY15393" fmla="*/ 501434 h 4271829"/>
              <a:gd name="connsiteX15394" fmla="*/ 2427722 w 2439037"/>
              <a:gd name="connsiteY15394" fmla="*/ 457591 h 4271829"/>
              <a:gd name="connsiteX15395" fmla="*/ 2436028 w 2439037"/>
              <a:gd name="connsiteY15395" fmla="*/ 419454 h 4271829"/>
              <a:gd name="connsiteX15396" fmla="*/ 2438876 w 2439037"/>
              <a:gd name="connsiteY15396" fmla="*/ 413649 h 4271829"/>
              <a:gd name="connsiteX15397" fmla="*/ 2439038 w 2439037"/>
              <a:gd name="connsiteY15397" fmla="*/ 413397 h 4271829"/>
              <a:gd name="connsiteX15398" fmla="*/ 2439038 w 2439037"/>
              <a:gd name="connsiteY15398" fmla="*/ 429532 h 4271829"/>
              <a:gd name="connsiteX15399" fmla="*/ 2434181 w 2439037"/>
              <a:gd name="connsiteY15399" fmla="*/ 457591 h 4271829"/>
              <a:gd name="connsiteX15400" fmla="*/ 2439038 w 2439037"/>
              <a:gd name="connsiteY15400" fmla="*/ 485091 h 4271829"/>
              <a:gd name="connsiteX15401" fmla="*/ 2439038 w 2439037"/>
              <a:gd name="connsiteY15401" fmla="*/ 501434 h 4271829"/>
              <a:gd name="connsiteX15402" fmla="*/ 2439038 w 2439037"/>
              <a:gd name="connsiteY15402" fmla="*/ 29896 h 4271829"/>
              <a:gd name="connsiteX15403" fmla="*/ 2429113 w 2439037"/>
              <a:gd name="connsiteY15403" fmla="*/ 0 h 4271829"/>
              <a:gd name="connsiteX15404" fmla="*/ 2435419 w 2439037"/>
              <a:gd name="connsiteY15404" fmla="*/ 0 h 4271829"/>
              <a:gd name="connsiteX15405" fmla="*/ 2439038 w 2439037"/>
              <a:gd name="connsiteY15405" fmla="*/ 14004 h 4271829"/>
              <a:gd name="connsiteX15406" fmla="*/ 2439038 w 2439037"/>
              <a:gd name="connsiteY15406" fmla="*/ 29896 h 4271829"/>
              <a:gd name="connsiteX15407" fmla="*/ 2328786 w 2439037"/>
              <a:gd name="connsiteY15407" fmla="*/ 748945 h 4271829"/>
              <a:gd name="connsiteX15408" fmla="*/ 2375897 w 2439037"/>
              <a:gd name="connsiteY15408" fmla="*/ 781473 h 4271829"/>
              <a:gd name="connsiteX15409" fmla="*/ 2376831 w 2439037"/>
              <a:gd name="connsiteY15409" fmla="*/ 781473 h 4271829"/>
              <a:gd name="connsiteX15410" fmla="*/ 2379878 w 2439037"/>
              <a:gd name="connsiteY15410" fmla="*/ 779166 h 4271829"/>
              <a:gd name="connsiteX15411" fmla="*/ 2377745 w 2439037"/>
              <a:gd name="connsiteY15411" fmla="*/ 775111 h 4271829"/>
              <a:gd name="connsiteX15412" fmla="*/ 2377745 w 2439037"/>
              <a:gd name="connsiteY15412" fmla="*/ 775065 h 4271829"/>
              <a:gd name="connsiteX15413" fmla="*/ 2333863 w 2439037"/>
              <a:gd name="connsiteY15413" fmla="*/ 744792 h 4271829"/>
              <a:gd name="connsiteX15414" fmla="*/ 2351408 w 2439037"/>
              <a:gd name="connsiteY15414" fmla="*/ 723170 h 4271829"/>
              <a:gd name="connsiteX15415" fmla="*/ 2360657 w 2439037"/>
              <a:gd name="connsiteY15415" fmla="*/ 721170 h 4271829"/>
              <a:gd name="connsiteX15416" fmla="*/ 2361857 w 2439037"/>
              <a:gd name="connsiteY15416" fmla="*/ 720570 h 4271829"/>
              <a:gd name="connsiteX15417" fmla="*/ 2373763 w 2439037"/>
              <a:gd name="connsiteY15417" fmla="*/ 702748 h 4271829"/>
              <a:gd name="connsiteX15418" fmla="*/ 2377640 w 2439037"/>
              <a:gd name="connsiteY15418" fmla="*/ 685140 h 4271829"/>
              <a:gd name="connsiteX15419" fmla="*/ 2371277 w 2439037"/>
              <a:gd name="connsiteY15419" fmla="*/ 678387 h 4271829"/>
              <a:gd name="connsiteX15420" fmla="*/ 2326015 w 2439037"/>
              <a:gd name="connsiteY15420" fmla="*/ 651858 h 4271829"/>
              <a:gd name="connsiteX15421" fmla="*/ 2422160 w 2439037"/>
              <a:gd name="connsiteY15421" fmla="*/ 608814 h 4271829"/>
              <a:gd name="connsiteX15422" fmla="*/ 2402224 w 2439037"/>
              <a:gd name="connsiteY15422" fmla="*/ 653058 h 4271829"/>
              <a:gd name="connsiteX15423" fmla="*/ 2438257 w 2439037"/>
              <a:gd name="connsiteY15423" fmla="*/ 668773 h 4271829"/>
              <a:gd name="connsiteX15424" fmla="*/ 2438981 w 2439037"/>
              <a:gd name="connsiteY15424" fmla="*/ 668773 h 4271829"/>
              <a:gd name="connsiteX15425" fmla="*/ 2439038 w 2439037"/>
              <a:gd name="connsiteY15425" fmla="*/ 668773 h 4271829"/>
              <a:gd name="connsiteX15426" fmla="*/ 2439038 w 2439037"/>
              <a:gd name="connsiteY15426" fmla="*/ 662225 h 4271829"/>
              <a:gd name="connsiteX15427" fmla="*/ 2436962 w 2439037"/>
              <a:gd name="connsiteY15427" fmla="*/ 662411 h 4271829"/>
              <a:gd name="connsiteX15428" fmla="*/ 2408225 w 2439037"/>
              <a:gd name="connsiteY15428" fmla="*/ 651658 h 4271829"/>
              <a:gd name="connsiteX15429" fmla="*/ 2408225 w 2439037"/>
              <a:gd name="connsiteY15429" fmla="*/ 650951 h 4271829"/>
              <a:gd name="connsiteX15430" fmla="*/ 2429647 w 2439037"/>
              <a:gd name="connsiteY15430" fmla="*/ 611023 h 4271829"/>
              <a:gd name="connsiteX15431" fmla="*/ 2439038 w 2439037"/>
              <a:gd name="connsiteY15431" fmla="*/ 614930 h 4271829"/>
              <a:gd name="connsiteX15432" fmla="*/ 2439038 w 2439037"/>
              <a:gd name="connsiteY15432" fmla="*/ 607921 h 4271829"/>
              <a:gd name="connsiteX15433" fmla="*/ 2434181 w 2439037"/>
              <a:gd name="connsiteY15433" fmla="*/ 605963 h 4271829"/>
              <a:gd name="connsiteX15434" fmla="*/ 2429265 w 2439037"/>
              <a:gd name="connsiteY15434" fmla="*/ 604363 h 4271829"/>
              <a:gd name="connsiteX15435" fmla="*/ 2402662 w 2439037"/>
              <a:gd name="connsiteY15435" fmla="*/ 600508 h 4271829"/>
              <a:gd name="connsiteX15436" fmla="*/ 2321128 w 2439037"/>
              <a:gd name="connsiteY15436" fmla="*/ 649105 h 4271829"/>
              <a:gd name="connsiteX15437" fmla="*/ 2318252 w 2439037"/>
              <a:gd name="connsiteY15437" fmla="*/ 654904 h 4271829"/>
              <a:gd name="connsiteX15438" fmla="*/ 2326100 w 2439037"/>
              <a:gd name="connsiteY15438" fmla="*/ 745229 h 4271829"/>
              <a:gd name="connsiteX15439" fmla="*/ 2328786 w 2439037"/>
              <a:gd name="connsiteY15439" fmla="*/ 748945 h 4271829"/>
              <a:gd name="connsiteX15440" fmla="*/ 2323986 w 2439037"/>
              <a:gd name="connsiteY15440" fmla="*/ 658267 h 4271829"/>
              <a:gd name="connsiteX15441" fmla="*/ 2324148 w 2439037"/>
              <a:gd name="connsiteY15441" fmla="*/ 658164 h 4271829"/>
              <a:gd name="connsiteX15442" fmla="*/ 2369525 w 2439037"/>
              <a:gd name="connsiteY15442" fmla="*/ 684832 h 4271829"/>
              <a:gd name="connsiteX15443" fmla="*/ 2372373 w 2439037"/>
              <a:gd name="connsiteY15443" fmla="*/ 687888 h 4271829"/>
              <a:gd name="connsiteX15444" fmla="*/ 2369068 w 2439037"/>
              <a:gd name="connsiteY15444" fmla="*/ 699902 h 4271829"/>
              <a:gd name="connsiteX15445" fmla="*/ 2358981 w 2439037"/>
              <a:gd name="connsiteY15445" fmla="*/ 715617 h 4271829"/>
              <a:gd name="connsiteX15446" fmla="*/ 2349303 w 2439037"/>
              <a:gd name="connsiteY15446" fmla="*/ 717715 h 4271829"/>
              <a:gd name="connsiteX15447" fmla="*/ 2347455 w 2439037"/>
              <a:gd name="connsiteY15447" fmla="*/ 718817 h 4271829"/>
              <a:gd name="connsiteX15448" fmla="*/ 2330367 w 2439037"/>
              <a:gd name="connsiteY15448" fmla="*/ 739783 h 4271829"/>
              <a:gd name="connsiteX15449" fmla="*/ 2316594 w 2439037"/>
              <a:gd name="connsiteY15449" fmla="*/ 693041 h 4271829"/>
              <a:gd name="connsiteX15450" fmla="*/ 2323986 w 2439037"/>
              <a:gd name="connsiteY15450" fmla="*/ 658267 h 4271829"/>
              <a:gd name="connsiteX15451" fmla="*/ 2328615 w 2439037"/>
              <a:gd name="connsiteY15451" fmla="*/ 1220048 h 4271829"/>
              <a:gd name="connsiteX15452" fmla="*/ 2375687 w 2439037"/>
              <a:gd name="connsiteY15452" fmla="*/ 1252528 h 4271829"/>
              <a:gd name="connsiteX15453" fmla="*/ 2376630 w 2439037"/>
              <a:gd name="connsiteY15453" fmla="*/ 1252528 h 4271829"/>
              <a:gd name="connsiteX15454" fmla="*/ 2379669 w 2439037"/>
              <a:gd name="connsiteY15454" fmla="*/ 1250223 h 4271829"/>
              <a:gd name="connsiteX15455" fmla="*/ 2377640 w 2439037"/>
              <a:gd name="connsiteY15455" fmla="*/ 1246270 h 4271829"/>
              <a:gd name="connsiteX15456" fmla="*/ 2377554 w 2439037"/>
              <a:gd name="connsiteY15456" fmla="*/ 1246270 h 4271829"/>
              <a:gd name="connsiteX15457" fmla="*/ 2333691 w 2439037"/>
              <a:gd name="connsiteY15457" fmla="*/ 1215895 h 4271829"/>
              <a:gd name="connsiteX15458" fmla="*/ 2351227 w 2439037"/>
              <a:gd name="connsiteY15458" fmla="*/ 1194378 h 4271829"/>
              <a:gd name="connsiteX15459" fmla="*/ 2360467 w 2439037"/>
              <a:gd name="connsiteY15459" fmla="*/ 1192225 h 4271829"/>
              <a:gd name="connsiteX15460" fmla="*/ 2361666 w 2439037"/>
              <a:gd name="connsiteY15460" fmla="*/ 1191673 h 4271829"/>
              <a:gd name="connsiteX15461" fmla="*/ 2373573 w 2439037"/>
              <a:gd name="connsiteY15461" fmla="*/ 1173966 h 4271829"/>
              <a:gd name="connsiteX15462" fmla="*/ 2377478 w 2439037"/>
              <a:gd name="connsiteY15462" fmla="*/ 1156192 h 4271829"/>
              <a:gd name="connsiteX15463" fmla="*/ 2371096 w 2439037"/>
              <a:gd name="connsiteY15463" fmla="*/ 1149487 h 4271829"/>
              <a:gd name="connsiteX15464" fmla="*/ 2325834 w 2439037"/>
              <a:gd name="connsiteY15464" fmla="*/ 1122960 h 4271829"/>
              <a:gd name="connsiteX15465" fmla="*/ 2421998 w 2439037"/>
              <a:gd name="connsiteY15465" fmla="*/ 1079926 h 4271829"/>
              <a:gd name="connsiteX15466" fmla="*/ 2402052 w 2439037"/>
              <a:gd name="connsiteY15466" fmla="*/ 1124264 h 4271829"/>
              <a:gd name="connsiteX15467" fmla="*/ 2438057 w 2439037"/>
              <a:gd name="connsiteY15467" fmla="*/ 1139933 h 4271829"/>
              <a:gd name="connsiteX15468" fmla="*/ 2438800 w 2439037"/>
              <a:gd name="connsiteY15468" fmla="*/ 1139933 h 4271829"/>
              <a:gd name="connsiteX15469" fmla="*/ 2439038 w 2439037"/>
              <a:gd name="connsiteY15469" fmla="*/ 1139933 h 4271829"/>
              <a:gd name="connsiteX15470" fmla="*/ 2439038 w 2439037"/>
              <a:gd name="connsiteY15470" fmla="*/ 1133227 h 4271829"/>
              <a:gd name="connsiteX15471" fmla="*/ 2436771 w 2439037"/>
              <a:gd name="connsiteY15471" fmla="*/ 1133370 h 4271829"/>
              <a:gd name="connsiteX15472" fmla="*/ 2408035 w 2439037"/>
              <a:gd name="connsiteY15472" fmla="*/ 1122760 h 4271829"/>
              <a:gd name="connsiteX15473" fmla="*/ 2408035 w 2439037"/>
              <a:gd name="connsiteY15473" fmla="*/ 1122017 h 4271829"/>
              <a:gd name="connsiteX15474" fmla="*/ 2429475 w 2439037"/>
              <a:gd name="connsiteY15474" fmla="*/ 1082031 h 4271829"/>
              <a:gd name="connsiteX15475" fmla="*/ 2439038 w 2439037"/>
              <a:gd name="connsiteY15475" fmla="*/ 1086041 h 4271829"/>
              <a:gd name="connsiteX15476" fmla="*/ 2439038 w 2439037"/>
              <a:gd name="connsiteY15476" fmla="*/ 1079173 h 4271829"/>
              <a:gd name="connsiteX15477" fmla="*/ 2433990 w 2439037"/>
              <a:gd name="connsiteY15477" fmla="*/ 1077125 h 4271829"/>
              <a:gd name="connsiteX15478" fmla="*/ 2429094 w 2439037"/>
              <a:gd name="connsiteY15478" fmla="*/ 1075477 h 4271829"/>
              <a:gd name="connsiteX15479" fmla="*/ 2402500 w 2439037"/>
              <a:gd name="connsiteY15479" fmla="*/ 1071572 h 4271829"/>
              <a:gd name="connsiteX15480" fmla="*/ 2320918 w 2439037"/>
              <a:gd name="connsiteY15480" fmla="*/ 1120264 h 4271829"/>
              <a:gd name="connsiteX15481" fmla="*/ 2318080 w 2439037"/>
              <a:gd name="connsiteY15481" fmla="*/ 1126122 h 4271829"/>
              <a:gd name="connsiteX15482" fmla="*/ 2325929 w 2439037"/>
              <a:gd name="connsiteY15482" fmla="*/ 1216447 h 4271829"/>
              <a:gd name="connsiteX15483" fmla="*/ 2328615 w 2439037"/>
              <a:gd name="connsiteY15483" fmla="*/ 1220048 h 4271829"/>
              <a:gd name="connsiteX15484" fmla="*/ 2323700 w 2439037"/>
              <a:gd name="connsiteY15484" fmla="*/ 1129322 h 4271829"/>
              <a:gd name="connsiteX15485" fmla="*/ 2324148 w 2439037"/>
              <a:gd name="connsiteY15485" fmla="*/ 1129618 h 4271829"/>
              <a:gd name="connsiteX15486" fmla="*/ 2369249 w 2439037"/>
              <a:gd name="connsiteY15486" fmla="*/ 1156040 h 4271829"/>
              <a:gd name="connsiteX15487" fmla="*/ 2372087 w 2439037"/>
              <a:gd name="connsiteY15487" fmla="*/ 1159040 h 4271829"/>
              <a:gd name="connsiteX15488" fmla="*/ 2368772 w 2439037"/>
              <a:gd name="connsiteY15488" fmla="*/ 1171061 h 4271829"/>
              <a:gd name="connsiteX15489" fmla="*/ 2358714 w 2439037"/>
              <a:gd name="connsiteY15489" fmla="*/ 1186672 h 4271829"/>
              <a:gd name="connsiteX15490" fmla="*/ 2348999 w 2439037"/>
              <a:gd name="connsiteY15490" fmla="*/ 1188825 h 4271829"/>
              <a:gd name="connsiteX15491" fmla="*/ 2347179 w 2439037"/>
              <a:gd name="connsiteY15491" fmla="*/ 1189920 h 4271829"/>
              <a:gd name="connsiteX15492" fmla="*/ 2330082 w 2439037"/>
              <a:gd name="connsiteY15492" fmla="*/ 1210990 h 4271829"/>
              <a:gd name="connsiteX15493" fmla="*/ 2316327 w 2439037"/>
              <a:gd name="connsiteY15493" fmla="*/ 1164250 h 4271829"/>
              <a:gd name="connsiteX15494" fmla="*/ 2323700 w 2439037"/>
              <a:gd name="connsiteY15494" fmla="*/ 1129322 h 4271829"/>
              <a:gd name="connsiteX15495" fmla="*/ 2328786 w 2439037"/>
              <a:gd name="connsiteY15495" fmla="*/ 277834 h 4271829"/>
              <a:gd name="connsiteX15496" fmla="*/ 2328786 w 2439037"/>
              <a:gd name="connsiteY15496" fmla="*/ 278327 h 4271829"/>
              <a:gd name="connsiteX15497" fmla="*/ 2375897 w 2439037"/>
              <a:gd name="connsiteY15497" fmla="*/ 310763 h 4271829"/>
              <a:gd name="connsiteX15498" fmla="*/ 2376831 w 2439037"/>
              <a:gd name="connsiteY15498" fmla="*/ 310763 h 4271829"/>
              <a:gd name="connsiteX15499" fmla="*/ 2379878 w 2439037"/>
              <a:gd name="connsiteY15499" fmla="*/ 308409 h 4271829"/>
              <a:gd name="connsiteX15500" fmla="*/ 2377745 w 2439037"/>
              <a:gd name="connsiteY15500" fmla="*/ 304349 h 4271829"/>
              <a:gd name="connsiteX15501" fmla="*/ 2333863 w 2439037"/>
              <a:gd name="connsiteY15501" fmla="*/ 273974 h 4271829"/>
              <a:gd name="connsiteX15502" fmla="*/ 2351408 w 2439037"/>
              <a:gd name="connsiteY15502" fmla="*/ 252459 h 4271829"/>
              <a:gd name="connsiteX15503" fmla="*/ 2360657 w 2439037"/>
              <a:gd name="connsiteY15503" fmla="*/ 250306 h 4271829"/>
              <a:gd name="connsiteX15504" fmla="*/ 2361857 w 2439037"/>
              <a:gd name="connsiteY15504" fmla="*/ 249752 h 4271829"/>
              <a:gd name="connsiteX15505" fmla="*/ 2373763 w 2439037"/>
              <a:gd name="connsiteY15505" fmla="*/ 232046 h 4271829"/>
              <a:gd name="connsiteX15506" fmla="*/ 2377640 w 2439037"/>
              <a:gd name="connsiteY15506" fmla="*/ 214377 h 4271829"/>
              <a:gd name="connsiteX15507" fmla="*/ 2371277 w 2439037"/>
              <a:gd name="connsiteY15507" fmla="*/ 207569 h 4271829"/>
              <a:gd name="connsiteX15508" fmla="*/ 2327034 w 2439037"/>
              <a:gd name="connsiteY15508" fmla="*/ 181049 h 4271829"/>
              <a:gd name="connsiteX15509" fmla="*/ 2402958 w 2439037"/>
              <a:gd name="connsiteY15509" fmla="*/ 135606 h 4271829"/>
              <a:gd name="connsiteX15510" fmla="*/ 2423198 w 2439037"/>
              <a:gd name="connsiteY15510" fmla="*/ 138113 h 4271829"/>
              <a:gd name="connsiteX15511" fmla="*/ 2403253 w 2439037"/>
              <a:gd name="connsiteY15511" fmla="*/ 182347 h 4271829"/>
              <a:gd name="connsiteX15512" fmla="*/ 2439038 w 2439037"/>
              <a:gd name="connsiteY15512" fmla="*/ 198076 h 4271829"/>
              <a:gd name="connsiteX15513" fmla="*/ 2439038 w 2439037"/>
              <a:gd name="connsiteY15513" fmla="*/ 191439 h 4271829"/>
              <a:gd name="connsiteX15514" fmla="*/ 2437971 w 2439037"/>
              <a:gd name="connsiteY15514" fmla="*/ 191509 h 4271829"/>
              <a:gd name="connsiteX15515" fmla="*/ 2409234 w 2439037"/>
              <a:gd name="connsiteY15515" fmla="*/ 180849 h 4271829"/>
              <a:gd name="connsiteX15516" fmla="*/ 2409234 w 2439037"/>
              <a:gd name="connsiteY15516" fmla="*/ 180147 h 4271829"/>
              <a:gd name="connsiteX15517" fmla="*/ 2430675 w 2439037"/>
              <a:gd name="connsiteY15517" fmla="*/ 140113 h 4271829"/>
              <a:gd name="connsiteX15518" fmla="*/ 2439038 w 2439037"/>
              <a:gd name="connsiteY15518" fmla="*/ 143540 h 4271829"/>
              <a:gd name="connsiteX15519" fmla="*/ 2439038 w 2439037"/>
              <a:gd name="connsiteY15519" fmla="*/ 136815 h 4271829"/>
              <a:gd name="connsiteX15520" fmla="*/ 2434181 w 2439037"/>
              <a:gd name="connsiteY15520" fmla="*/ 134852 h 4271829"/>
              <a:gd name="connsiteX15521" fmla="*/ 2429265 w 2439037"/>
              <a:gd name="connsiteY15521" fmla="*/ 133206 h 4271829"/>
              <a:gd name="connsiteX15522" fmla="*/ 2402662 w 2439037"/>
              <a:gd name="connsiteY15522" fmla="*/ 129299 h 4271829"/>
              <a:gd name="connsiteX15523" fmla="*/ 2321128 w 2439037"/>
              <a:gd name="connsiteY15523" fmla="*/ 177994 h 4271829"/>
              <a:gd name="connsiteX15524" fmla="*/ 2318252 w 2439037"/>
              <a:gd name="connsiteY15524" fmla="*/ 183803 h 4271829"/>
              <a:gd name="connsiteX15525" fmla="*/ 2326100 w 2439037"/>
              <a:gd name="connsiteY15525" fmla="*/ 274174 h 4271829"/>
              <a:gd name="connsiteX15526" fmla="*/ 2328786 w 2439037"/>
              <a:gd name="connsiteY15526" fmla="*/ 277834 h 4271829"/>
              <a:gd name="connsiteX15527" fmla="*/ 2323986 w 2439037"/>
              <a:gd name="connsiteY15527" fmla="*/ 186802 h 4271829"/>
              <a:gd name="connsiteX15528" fmla="*/ 2324148 w 2439037"/>
              <a:gd name="connsiteY15528" fmla="*/ 186802 h 4271829"/>
              <a:gd name="connsiteX15529" fmla="*/ 2369525 w 2439037"/>
              <a:gd name="connsiteY15529" fmla="*/ 213471 h 4271829"/>
              <a:gd name="connsiteX15530" fmla="*/ 2372373 w 2439037"/>
              <a:gd name="connsiteY15530" fmla="*/ 216531 h 4271829"/>
              <a:gd name="connsiteX15531" fmla="*/ 2369068 w 2439037"/>
              <a:gd name="connsiteY15531" fmla="*/ 228540 h 4271829"/>
              <a:gd name="connsiteX15532" fmla="*/ 2358981 w 2439037"/>
              <a:gd name="connsiteY15532" fmla="*/ 244259 h 4271829"/>
              <a:gd name="connsiteX15533" fmla="*/ 2349303 w 2439037"/>
              <a:gd name="connsiteY15533" fmla="*/ 246259 h 4271829"/>
              <a:gd name="connsiteX15534" fmla="*/ 2347455 w 2439037"/>
              <a:gd name="connsiteY15534" fmla="*/ 247353 h 4271829"/>
              <a:gd name="connsiteX15535" fmla="*/ 2330367 w 2439037"/>
              <a:gd name="connsiteY15535" fmla="*/ 268421 h 4271829"/>
              <a:gd name="connsiteX15536" fmla="*/ 2316594 w 2439037"/>
              <a:gd name="connsiteY15536" fmla="*/ 221684 h 4271829"/>
              <a:gd name="connsiteX15537" fmla="*/ 2323986 w 2439037"/>
              <a:gd name="connsiteY15537" fmla="*/ 186802 h 4271829"/>
              <a:gd name="connsiteX15538" fmla="*/ 719623 w 2439037"/>
              <a:gd name="connsiteY15538" fmla="*/ 4271829 h 4271829"/>
              <a:gd name="connsiteX15539" fmla="*/ 712718 w 2439037"/>
              <a:gd name="connsiteY15539" fmla="*/ 4271829 h 4271829"/>
              <a:gd name="connsiteX15540" fmla="*/ 688114 w 2439037"/>
              <a:gd name="connsiteY15540" fmla="*/ 4247827 h 4271829"/>
              <a:gd name="connsiteX15541" fmla="*/ 686066 w 2439037"/>
              <a:gd name="connsiteY15541" fmla="*/ 4243769 h 4271829"/>
              <a:gd name="connsiteX15542" fmla="*/ 686085 w 2439037"/>
              <a:gd name="connsiteY15542" fmla="*/ 4243721 h 4271829"/>
              <a:gd name="connsiteX15543" fmla="*/ 690229 w 2439037"/>
              <a:gd name="connsiteY15543" fmla="*/ 4241768 h 4271829"/>
              <a:gd name="connsiteX15544" fmla="*/ 719623 w 2439037"/>
              <a:gd name="connsiteY15544" fmla="*/ 4271829 h 4271829"/>
              <a:gd name="connsiteX15545" fmla="*/ 955605 w 2439037"/>
              <a:gd name="connsiteY15545" fmla="*/ 4271829 h 4271829"/>
              <a:gd name="connsiteX15546" fmla="*/ 948623 w 2439037"/>
              <a:gd name="connsiteY15546" fmla="*/ 4271829 h 4271829"/>
              <a:gd name="connsiteX15547" fmla="*/ 924010 w 2439037"/>
              <a:gd name="connsiteY15547" fmla="*/ 4247827 h 4271829"/>
              <a:gd name="connsiteX15548" fmla="*/ 923687 w 2439037"/>
              <a:gd name="connsiteY15548" fmla="*/ 4247731 h 4271829"/>
              <a:gd name="connsiteX15549" fmla="*/ 921915 w 2439037"/>
              <a:gd name="connsiteY15549" fmla="*/ 4243531 h 4271829"/>
              <a:gd name="connsiteX15550" fmla="*/ 926144 w 2439037"/>
              <a:gd name="connsiteY15550" fmla="*/ 4241778 h 4271829"/>
              <a:gd name="connsiteX15551" fmla="*/ 955605 w 2439037"/>
              <a:gd name="connsiteY15551" fmla="*/ 4271829 h 4271829"/>
              <a:gd name="connsiteX15552" fmla="*/ 890759 w 2439037"/>
              <a:gd name="connsiteY15552" fmla="*/ 4243321 h 4271829"/>
              <a:gd name="connsiteX15553" fmla="*/ 866289 w 2439037"/>
              <a:gd name="connsiteY15553" fmla="*/ 4243321 h 4271829"/>
              <a:gd name="connsiteX15554" fmla="*/ 863060 w 2439037"/>
              <a:gd name="connsiteY15554" fmla="*/ 4240073 h 4271829"/>
              <a:gd name="connsiteX15555" fmla="*/ 866289 w 2439037"/>
              <a:gd name="connsiteY15555" fmla="*/ 4236873 h 4271829"/>
              <a:gd name="connsiteX15556" fmla="*/ 895740 w 2439037"/>
              <a:gd name="connsiteY15556" fmla="*/ 4236873 h 4271829"/>
              <a:gd name="connsiteX15557" fmla="*/ 898988 w 2439037"/>
              <a:gd name="connsiteY15557" fmla="*/ 4240073 h 4271829"/>
              <a:gd name="connsiteX15558" fmla="*/ 898988 w 2439037"/>
              <a:gd name="connsiteY15558" fmla="*/ 4269544 h 4271829"/>
              <a:gd name="connsiteX15559" fmla="*/ 898988 w 2439037"/>
              <a:gd name="connsiteY15559" fmla="*/ 4269763 h 4271829"/>
              <a:gd name="connsiteX15560" fmla="*/ 898064 w 2439037"/>
              <a:gd name="connsiteY15560" fmla="*/ 4271829 h 4271829"/>
              <a:gd name="connsiteX15561" fmla="*/ 893445 w 2439037"/>
              <a:gd name="connsiteY15561" fmla="*/ 4271829 h 4271829"/>
              <a:gd name="connsiteX15562" fmla="*/ 892511 w 2439037"/>
              <a:gd name="connsiteY15562" fmla="*/ 4269544 h 4271829"/>
              <a:gd name="connsiteX15563" fmla="*/ 892511 w 2439037"/>
              <a:gd name="connsiteY15563" fmla="*/ 4249579 h 4271829"/>
              <a:gd name="connsiteX15564" fmla="*/ 867137 w 2439037"/>
              <a:gd name="connsiteY15564" fmla="*/ 4271829 h 4271829"/>
              <a:gd name="connsiteX15565" fmla="*/ 860203 w 2439037"/>
              <a:gd name="connsiteY15565" fmla="*/ 4271829 h 4271829"/>
              <a:gd name="connsiteX15566" fmla="*/ 890759 w 2439037"/>
              <a:gd name="connsiteY15566" fmla="*/ 4243321 h 4271829"/>
              <a:gd name="connsiteX15567" fmla="*/ 1126388 w 2439037"/>
              <a:gd name="connsiteY15567" fmla="*/ 4243321 h 4271829"/>
              <a:gd name="connsiteX15568" fmla="*/ 1101919 w 2439037"/>
              <a:gd name="connsiteY15568" fmla="*/ 4243321 h 4271829"/>
              <a:gd name="connsiteX15569" fmla="*/ 1098689 w 2439037"/>
              <a:gd name="connsiteY15569" fmla="*/ 4240073 h 4271829"/>
              <a:gd name="connsiteX15570" fmla="*/ 1101919 w 2439037"/>
              <a:gd name="connsiteY15570" fmla="*/ 4236873 h 4271829"/>
              <a:gd name="connsiteX15571" fmla="*/ 1131389 w 2439037"/>
              <a:gd name="connsiteY15571" fmla="*/ 4236873 h 4271829"/>
              <a:gd name="connsiteX15572" fmla="*/ 1134618 w 2439037"/>
              <a:gd name="connsiteY15572" fmla="*/ 4240073 h 4271829"/>
              <a:gd name="connsiteX15573" fmla="*/ 1134618 w 2439037"/>
              <a:gd name="connsiteY15573" fmla="*/ 4269544 h 4271829"/>
              <a:gd name="connsiteX15574" fmla="*/ 1134618 w 2439037"/>
              <a:gd name="connsiteY15574" fmla="*/ 4269753 h 4271829"/>
              <a:gd name="connsiteX15575" fmla="*/ 1133694 w 2439037"/>
              <a:gd name="connsiteY15575" fmla="*/ 4271829 h 4271829"/>
              <a:gd name="connsiteX15576" fmla="*/ 1129074 w 2439037"/>
              <a:gd name="connsiteY15576" fmla="*/ 4271829 h 4271829"/>
              <a:gd name="connsiteX15577" fmla="*/ 1128141 w 2439037"/>
              <a:gd name="connsiteY15577" fmla="*/ 4269544 h 4271829"/>
              <a:gd name="connsiteX15578" fmla="*/ 1128141 w 2439037"/>
              <a:gd name="connsiteY15578" fmla="*/ 4249579 h 4271829"/>
              <a:gd name="connsiteX15579" fmla="*/ 1103204 w 2439037"/>
              <a:gd name="connsiteY15579" fmla="*/ 4271829 h 4271829"/>
              <a:gd name="connsiteX15580" fmla="*/ 1095899 w 2439037"/>
              <a:gd name="connsiteY15580" fmla="*/ 4271829 h 4271829"/>
              <a:gd name="connsiteX15581" fmla="*/ 1126388 w 2439037"/>
              <a:gd name="connsiteY15581" fmla="*/ 4243321 h 4271829"/>
              <a:gd name="connsiteX15582" fmla="*/ 1191225 w 2439037"/>
              <a:gd name="connsiteY15582" fmla="*/ 4271829 h 4271829"/>
              <a:gd name="connsiteX15583" fmla="*/ 1184291 w 2439037"/>
              <a:gd name="connsiteY15583" fmla="*/ 4271829 h 4271829"/>
              <a:gd name="connsiteX15584" fmla="*/ 1159640 w 2439037"/>
              <a:gd name="connsiteY15584" fmla="*/ 4247827 h 4271829"/>
              <a:gd name="connsiteX15585" fmla="*/ 1157764 w 2439037"/>
              <a:gd name="connsiteY15585" fmla="*/ 4243979 h 4271829"/>
              <a:gd name="connsiteX15586" fmla="*/ 1161774 w 2439037"/>
              <a:gd name="connsiteY15586" fmla="*/ 4241768 h 4271829"/>
              <a:gd name="connsiteX15587" fmla="*/ 1191225 w 2439037"/>
              <a:gd name="connsiteY15587" fmla="*/ 4271829 h 4271829"/>
              <a:gd name="connsiteX15588" fmla="*/ 1662513 w 2439037"/>
              <a:gd name="connsiteY15588" fmla="*/ 4271829 h 4271829"/>
              <a:gd name="connsiteX15589" fmla="*/ 1655636 w 2439037"/>
              <a:gd name="connsiteY15589" fmla="*/ 4271829 h 4271829"/>
              <a:gd name="connsiteX15590" fmla="*/ 1631032 w 2439037"/>
              <a:gd name="connsiteY15590" fmla="*/ 4247827 h 4271829"/>
              <a:gd name="connsiteX15591" fmla="*/ 1630880 w 2439037"/>
              <a:gd name="connsiteY15591" fmla="*/ 4247779 h 4271829"/>
              <a:gd name="connsiteX15592" fmla="*/ 1628984 w 2439037"/>
              <a:gd name="connsiteY15592" fmla="*/ 4243769 h 4271829"/>
              <a:gd name="connsiteX15593" fmla="*/ 1629023 w 2439037"/>
              <a:gd name="connsiteY15593" fmla="*/ 4243626 h 4271829"/>
              <a:gd name="connsiteX15594" fmla="*/ 1633061 w 2439037"/>
              <a:gd name="connsiteY15594" fmla="*/ 4241768 h 4271829"/>
              <a:gd name="connsiteX15595" fmla="*/ 1662513 w 2439037"/>
              <a:gd name="connsiteY15595" fmla="*/ 4271829 h 4271829"/>
              <a:gd name="connsiteX15596" fmla="*/ 1597676 w 2439037"/>
              <a:gd name="connsiteY15596" fmla="*/ 4243321 h 4271829"/>
              <a:gd name="connsiteX15597" fmla="*/ 1573273 w 2439037"/>
              <a:gd name="connsiteY15597" fmla="*/ 4243321 h 4271829"/>
              <a:gd name="connsiteX15598" fmla="*/ 1573101 w 2439037"/>
              <a:gd name="connsiteY15598" fmla="*/ 4243321 h 4271829"/>
              <a:gd name="connsiteX15599" fmla="*/ 1570044 w 2439037"/>
              <a:gd name="connsiteY15599" fmla="*/ 4240073 h 4271829"/>
              <a:gd name="connsiteX15600" fmla="*/ 1573273 w 2439037"/>
              <a:gd name="connsiteY15600" fmla="*/ 4236873 h 4271829"/>
              <a:gd name="connsiteX15601" fmla="*/ 1602753 w 2439037"/>
              <a:gd name="connsiteY15601" fmla="*/ 4236873 h 4271829"/>
              <a:gd name="connsiteX15602" fmla="*/ 1605982 w 2439037"/>
              <a:gd name="connsiteY15602" fmla="*/ 4240073 h 4271829"/>
              <a:gd name="connsiteX15603" fmla="*/ 1605982 w 2439037"/>
              <a:gd name="connsiteY15603" fmla="*/ 4269544 h 4271829"/>
              <a:gd name="connsiteX15604" fmla="*/ 1605039 w 2439037"/>
              <a:gd name="connsiteY15604" fmla="*/ 4271829 h 4271829"/>
              <a:gd name="connsiteX15605" fmla="*/ 1600409 w 2439037"/>
              <a:gd name="connsiteY15605" fmla="*/ 4271829 h 4271829"/>
              <a:gd name="connsiteX15606" fmla="*/ 1599533 w 2439037"/>
              <a:gd name="connsiteY15606" fmla="*/ 4269544 h 4271829"/>
              <a:gd name="connsiteX15607" fmla="*/ 1599533 w 2439037"/>
              <a:gd name="connsiteY15607" fmla="*/ 4249579 h 4271829"/>
              <a:gd name="connsiteX15608" fmla="*/ 1574130 w 2439037"/>
              <a:gd name="connsiteY15608" fmla="*/ 4271829 h 4271829"/>
              <a:gd name="connsiteX15609" fmla="*/ 1567215 w 2439037"/>
              <a:gd name="connsiteY15609" fmla="*/ 4271829 h 4271829"/>
              <a:gd name="connsiteX15610" fmla="*/ 1597676 w 2439037"/>
              <a:gd name="connsiteY15610" fmla="*/ 4243321 h 4271829"/>
              <a:gd name="connsiteX15611" fmla="*/ 1362047 w 2439037"/>
              <a:gd name="connsiteY15611" fmla="*/ 4243321 h 4271829"/>
              <a:gd name="connsiteX15612" fmla="*/ 1337653 w 2439037"/>
              <a:gd name="connsiteY15612" fmla="*/ 4243321 h 4271829"/>
              <a:gd name="connsiteX15613" fmla="*/ 1337472 w 2439037"/>
              <a:gd name="connsiteY15613" fmla="*/ 4243321 h 4271829"/>
              <a:gd name="connsiteX15614" fmla="*/ 1334424 w 2439037"/>
              <a:gd name="connsiteY15614" fmla="*/ 4240073 h 4271829"/>
              <a:gd name="connsiteX15615" fmla="*/ 1337653 w 2439037"/>
              <a:gd name="connsiteY15615" fmla="*/ 4236873 h 4271829"/>
              <a:gd name="connsiteX15616" fmla="*/ 1367123 w 2439037"/>
              <a:gd name="connsiteY15616" fmla="*/ 4236873 h 4271829"/>
              <a:gd name="connsiteX15617" fmla="*/ 1370352 w 2439037"/>
              <a:gd name="connsiteY15617" fmla="*/ 4240073 h 4271829"/>
              <a:gd name="connsiteX15618" fmla="*/ 1370352 w 2439037"/>
              <a:gd name="connsiteY15618" fmla="*/ 4269544 h 4271829"/>
              <a:gd name="connsiteX15619" fmla="*/ 1369419 w 2439037"/>
              <a:gd name="connsiteY15619" fmla="*/ 4271829 h 4271829"/>
              <a:gd name="connsiteX15620" fmla="*/ 1364770 w 2439037"/>
              <a:gd name="connsiteY15620" fmla="*/ 4271829 h 4271829"/>
              <a:gd name="connsiteX15621" fmla="*/ 1363875 w 2439037"/>
              <a:gd name="connsiteY15621" fmla="*/ 4269544 h 4271829"/>
              <a:gd name="connsiteX15622" fmla="*/ 1363875 w 2439037"/>
              <a:gd name="connsiteY15622" fmla="*/ 4249579 h 4271829"/>
              <a:gd name="connsiteX15623" fmla="*/ 1338491 w 2439037"/>
              <a:gd name="connsiteY15623" fmla="*/ 4271829 h 4271829"/>
              <a:gd name="connsiteX15624" fmla="*/ 1331528 w 2439037"/>
              <a:gd name="connsiteY15624" fmla="*/ 4271829 h 4271829"/>
              <a:gd name="connsiteX15625" fmla="*/ 1362047 w 2439037"/>
              <a:gd name="connsiteY15625" fmla="*/ 4243321 h 4271829"/>
              <a:gd name="connsiteX15626" fmla="*/ 1426893 w 2439037"/>
              <a:gd name="connsiteY15626" fmla="*/ 4271829 h 4271829"/>
              <a:gd name="connsiteX15627" fmla="*/ 1419977 w 2439037"/>
              <a:gd name="connsiteY15627" fmla="*/ 4271829 h 4271829"/>
              <a:gd name="connsiteX15628" fmla="*/ 1395374 w 2439037"/>
              <a:gd name="connsiteY15628" fmla="*/ 4247827 h 4271829"/>
              <a:gd name="connsiteX15629" fmla="*/ 1395250 w 2439037"/>
              <a:gd name="connsiteY15629" fmla="*/ 4247779 h 4271829"/>
              <a:gd name="connsiteX15630" fmla="*/ 1393345 w 2439037"/>
              <a:gd name="connsiteY15630" fmla="*/ 4243769 h 4271829"/>
              <a:gd name="connsiteX15631" fmla="*/ 1393393 w 2439037"/>
              <a:gd name="connsiteY15631" fmla="*/ 4243626 h 4271829"/>
              <a:gd name="connsiteX15632" fmla="*/ 1397422 w 2439037"/>
              <a:gd name="connsiteY15632" fmla="*/ 4241778 h 4271829"/>
              <a:gd name="connsiteX15633" fmla="*/ 1426893 w 2439037"/>
              <a:gd name="connsiteY15633" fmla="*/ 4271829 h 4271829"/>
              <a:gd name="connsiteX15634" fmla="*/ 655139 w 2439037"/>
              <a:gd name="connsiteY15634" fmla="*/ 4243321 h 4271829"/>
              <a:gd name="connsiteX15635" fmla="*/ 630631 w 2439037"/>
              <a:gd name="connsiteY15635" fmla="*/ 4243321 h 4271829"/>
              <a:gd name="connsiteX15636" fmla="*/ 627412 w 2439037"/>
              <a:gd name="connsiteY15636" fmla="*/ 4240073 h 4271829"/>
              <a:gd name="connsiteX15637" fmla="*/ 630631 w 2439037"/>
              <a:gd name="connsiteY15637" fmla="*/ 4236873 h 4271829"/>
              <a:gd name="connsiteX15638" fmla="*/ 659844 w 2439037"/>
              <a:gd name="connsiteY15638" fmla="*/ 4236873 h 4271829"/>
              <a:gd name="connsiteX15639" fmla="*/ 663064 w 2439037"/>
              <a:gd name="connsiteY15639" fmla="*/ 4240073 h 4271829"/>
              <a:gd name="connsiteX15640" fmla="*/ 663064 w 2439037"/>
              <a:gd name="connsiteY15640" fmla="*/ 4269544 h 4271829"/>
              <a:gd name="connsiteX15641" fmla="*/ 663064 w 2439037"/>
              <a:gd name="connsiteY15641" fmla="*/ 4269591 h 4271829"/>
              <a:gd name="connsiteX15642" fmla="*/ 662130 w 2439037"/>
              <a:gd name="connsiteY15642" fmla="*/ 4271829 h 4271829"/>
              <a:gd name="connsiteX15643" fmla="*/ 657539 w 2439037"/>
              <a:gd name="connsiteY15643" fmla="*/ 4271829 h 4271829"/>
              <a:gd name="connsiteX15644" fmla="*/ 656606 w 2439037"/>
              <a:gd name="connsiteY15644" fmla="*/ 4269544 h 4271829"/>
              <a:gd name="connsiteX15645" fmla="*/ 656606 w 2439037"/>
              <a:gd name="connsiteY15645" fmla="*/ 4249579 h 4271829"/>
              <a:gd name="connsiteX15646" fmla="*/ 631212 w 2439037"/>
              <a:gd name="connsiteY15646" fmla="*/ 4271829 h 4271829"/>
              <a:gd name="connsiteX15647" fmla="*/ 624573 w 2439037"/>
              <a:gd name="connsiteY15647" fmla="*/ 4271829 h 4271829"/>
              <a:gd name="connsiteX15648" fmla="*/ 655139 w 2439037"/>
              <a:gd name="connsiteY15648" fmla="*/ 4243321 h 4271829"/>
              <a:gd name="connsiteX15649" fmla="*/ 183737 w 2439037"/>
              <a:gd name="connsiteY15649" fmla="*/ 4243321 h 4271829"/>
              <a:gd name="connsiteX15650" fmla="*/ 159382 w 2439037"/>
              <a:gd name="connsiteY15650" fmla="*/ 4243321 h 4271829"/>
              <a:gd name="connsiteX15651" fmla="*/ 159162 w 2439037"/>
              <a:gd name="connsiteY15651" fmla="*/ 4243321 h 4271829"/>
              <a:gd name="connsiteX15652" fmla="*/ 156153 w 2439037"/>
              <a:gd name="connsiteY15652" fmla="*/ 4240073 h 4271829"/>
              <a:gd name="connsiteX15653" fmla="*/ 159382 w 2439037"/>
              <a:gd name="connsiteY15653" fmla="*/ 4236873 h 4271829"/>
              <a:gd name="connsiteX15654" fmla="*/ 188747 w 2439037"/>
              <a:gd name="connsiteY15654" fmla="*/ 4236873 h 4271829"/>
              <a:gd name="connsiteX15655" fmla="*/ 191976 w 2439037"/>
              <a:gd name="connsiteY15655" fmla="*/ 4240073 h 4271829"/>
              <a:gd name="connsiteX15656" fmla="*/ 191976 w 2439037"/>
              <a:gd name="connsiteY15656" fmla="*/ 4269544 h 4271829"/>
              <a:gd name="connsiteX15657" fmla="*/ 191033 w 2439037"/>
              <a:gd name="connsiteY15657" fmla="*/ 4271829 h 4271829"/>
              <a:gd name="connsiteX15658" fmla="*/ 186414 w 2439037"/>
              <a:gd name="connsiteY15658" fmla="*/ 4271829 h 4271829"/>
              <a:gd name="connsiteX15659" fmla="*/ 185528 w 2439037"/>
              <a:gd name="connsiteY15659" fmla="*/ 4269544 h 4271829"/>
              <a:gd name="connsiteX15660" fmla="*/ 185528 w 2439037"/>
              <a:gd name="connsiteY15660" fmla="*/ 4249579 h 4271829"/>
              <a:gd name="connsiteX15661" fmla="*/ 160115 w 2439037"/>
              <a:gd name="connsiteY15661" fmla="*/ 4271829 h 4271829"/>
              <a:gd name="connsiteX15662" fmla="*/ 153285 w 2439037"/>
              <a:gd name="connsiteY15662" fmla="*/ 4271829 h 4271829"/>
              <a:gd name="connsiteX15663" fmla="*/ 183737 w 2439037"/>
              <a:gd name="connsiteY15663" fmla="*/ 4243321 h 4271829"/>
              <a:gd name="connsiteX15664" fmla="*/ 484270 w 2439037"/>
              <a:gd name="connsiteY15664" fmla="*/ 4271829 h 4271829"/>
              <a:gd name="connsiteX15665" fmla="*/ 477336 w 2439037"/>
              <a:gd name="connsiteY15665" fmla="*/ 4271829 h 4271829"/>
              <a:gd name="connsiteX15666" fmla="*/ 452733 w 2439037"/>
              <a:gd name="connsiteY15666" fmla="*/ 4247827 h 4271829"/>
              <a:gd name="connsiteX15667" fmla="*/ 450704 w 2439037"/>
              <a:gd name="connsiteY15667" fmla="*/ 4243769 h 4271829"/>
              <a:gd name="connsiteX15668" fmla="*/ 450809 w 2439037"/>
              <a:gd name="connsiteY15668" fmla="*/ 4243531 h 4271829"/>
              <a:gd name="connsiteX15669" fmla="*/ 454857 w 2439037"/>
              <a:gd name="connsiteY15669" fmla="*/ 4241768 h 4271829"/>
              <a:gd name="connsiteX15670" fmla="*/ 484270 w 2439037"/>
              <a:gd name="connsiteY15670" fmla="*/ 4271829 h 4271829"/>
              <a:gd name="connsiteX15671" fmla="*/ 419405 w 2439037"/>
              <a:gd name="connsiteY15671" fmla="*/ 4243321 h 4271829"/>
              <a:gd name="connsiteX15672" fmla="*/ 395001 w 2439037"/>
              <a:gd name="connsiteY15672" fmla="*/ 4243321 h 4271829"/>
              <a:gd name="connsiteX15673" fmla="*/ 394830 w 2439037"/>
              <a:gd name="connsiteY15673" fmla="*/ 4243321 h 4271829"/>
              <a:gd name="connsiteX15674" fmla="*/ 391782 w 2439037"/>
              <a:gd name="connsiteY15674" fmla="*/ 4240073 h 4271829"/>
              <a:gd name="connsiteX15675" fmla="*/ 395001 w 2439037"/>
              <a:gd name="connsiteY15675" fmla="*/ 4236873 h 4271829"/>
              <a:gd name="connsiteX15676" fmla="*/ 424482 w 2439037"/>
              <a:gd name="connsiteY15676" fmla="*/ 4236873 h 4271829"/>
              <a:gd name="connsiteX15677" fmla="*/ 427711 w 2439037"/>
              <a:gd name="connsiteY15677" fmla="*/ 4240073 h 4271829"/>
              <a:gd name="connsiteX15678" fmla="*/ 427711 w 2439037"/>
              <a:gd name="connsiteY15678" fmla="*/ 4269544 h 4271829"/>
              <a:gd name="connsiteX15679" fmla="*/ 426768 w 2439037"/>
              <a:gd name="connsiteY15679" fmla="*/ 4271829 h 4271829"/>
              <a:gd name="connsiteX15680" fmla="*/ 422119 w 2439037"/>
              <a:gd name="connsiteY15680" fmla="*/ 4271829 h 4271829"/>
              <a:gd name="connsiteX15681" fmla="*/ 421253 w 2439037"/>
              <a:gd name="connsiteY15681" fmla="*/ 4269544 h 4271829"/>
              <a:gd name="connsiteX15682" fmla="*/ 421253 w 2439037"/>
              <a:gd name="connsiteY15682" fmla="*/ 4249579 h 4271829"/>
              <a:gd name="connsiteX15683" fmla="*/ 395849 w 2439037"/>
              <a:gd name="connsiteY15683" fmla="*/ 4271829 h 4271829"/>
              <a:gd name="connsiteX15684" fmla="*/ 388925 w 2439037"/>
              <a:gd name="connsiteY15684" fmla="*/ 4271829 h 4271829"/>
              <a:gd name="connsiteX15685" fmla="*/ 419405 w 2439037"/>
              <a:gd name="connsiteY15685" fmla="*/ 4243321 h 4271829"/>
              <a:gd name="connsiteX15686" fmla="*/ 248507 w 2439037"/>
              <a:gd name="connsiteY15686" fmla="*/ 4271829 h 4271829"/>
              <a:gd name="connsiteX15687" fmla="*/ 241621 w 2439037"/>
              <a:gd name="connsiteY15687" fmla="*/ 4271829 h 4271829"/>
              <a:gd name="connsiteX15688" fmla="*/ 216998 w 2439037"/>
              <a:gd name="connsiteY15688" fmla="*/ 4247827 h 4271829"/>
              <a:gd name="connsiteX15689" fmla="*/ 216875 w 2439037"/>
              <a:gd name="connsiteY15689" fmla="*/ 4247779 h 4271829"/>
              <a:gd name="connsiteX15690" fmla="*/ 214979 w 2439037"/>
              <a:gd name="connsiteY15690" fmla="*/ 4243769 h 4271829"/>
              <a:gd name="connsiteX15691" fmla="*/ 215027 w 2439037"/>
              <a:gd name="connsiteY15691" fmla="*/ 4243626 h 4271829"/>
              <a:gd name="connsiteX15692" fmla="*/ 219047 w 2439037"/>
              <a:gd name="connsiteY15692" fmla="*/ 4241768 h 4271829"/>
              <a:gd name="connsiteX15693" fmla="*/ 248507 w 2439037"/>
              <a:gd name="connsiteY15693" fmla="*/ 4271829 h 4271829"/>
              <a:gd name="connsiteX15694" fmla="*/ 790070 w 2439037"/>
              <a:gd name="connsiteY15694" fmla="*/ 4271829 h 4271829"/>
              <a:gd name="connsiteX15695" fmla="*/ 787222 w 2439037"/>
              <a:gd name="connsiteY15695" fmla="*/ 4189924 h 4271829"/>
              <a:gd name="connsiteX15696" fmla="*/ 790175 w 2439037"/>
              <a:gd name="connsiteY15696" fmla="*/ 4184123 h 4271829"/>
              <a:gd name="connsiteX15697" fmla="*/ 871651 w 2439037"/>
              <a:gd name="connsiteY15697" fmla="*/ 4135431 h 4271829"/>
              <a:gd name="connsiteX15698" fmla="*/ 898245 w 2439037"/>
              <a:gd name="connsiteY15698" fmla="*/ 4139384 h 4271829"/>
              <a:gd name="connsiteX15699" fmla="*/ 903141 w 2439037"/>
              <a:gd name="connsiteY15699" fmla="*/ 4140984 h 4271829"/>
              <a:gd name="connsiteX15700" fmla="*/ 964302 w 2439037"/>
              <a:gd name="connsiteY15700" fmla="*/ 4228072 h 4271829"/>
              <a:gd name="connsiteX15701" fmla="*/ 963720 w 2439037"/>
              <a:gd name="connsiteY15701" fmla="*/ 4228072 h 4271829"/>
              <a:gd name="connsiteX15702" fmla="*/ 961901 w 2439037"/>
              <a:gd name="connsiteY15702" fmla="*/ 4246579 h 4271829"/>
              <a:gd name="connsiteX15703" fmla="*/ 957996 w 2439037"/>
              <a:gd name="connsiteY15703" fmla="*/ 4249141 h 4271829"/>
              <a:gd name="connsiteX15704" fmla="*/ 957939 w 2439037"/>
              <a:gd name="connsiteY15704" fmla="*/ 4249141 h 4271829"/>
              <a:gd name="connsiteX15705" fmla="*/ 955519 w 2439037"/>
              <a:gd name="connsiteY15705" fmla="*/ 4245274 h 4271829"/>
              <a:gd name="connsiteX15706" fmla="*/ 957272 w 2439037"/>
              <a:gd name="connsiteY15706" fmla="*/ 4228014 h 4271829"/>
              <a:gd name="connsiteX15707" fmla="*/ 898893 w 2439037"/>
              <a:gd name="connsiteY15707" fmla="*/ 4146442 h 4271829"/>
              <a:gd name="connsiteX15708" fmla="*/ 877548 w 2439037"/>
              <a:gd name="connsiteY15708" fmla="*/ 4186438 h 4271829"/>
              <a:gd name="connsiteX15709" fmla="*/ 877548 w 2439037"/>
              <a:gd name="connsiteY15709" fmla="*/ 4187181 h 4271829"/>
              <a:gd name="connsiteX15710" fmla="*/ 906370 w 2439037"/>
              <a:gd name="connsiteY15710" fmla="*/ 4197782 h 4271829"/>
              <a:gd name="connsiteX15711" fmla="*/ 913209 w 2439037"/>
              <a:gd name="connsiteY15711" fmla="*/ 4198639 h 4271829"/>
              <a:gd name="connsiteX15712" fmla="*/ 919658 w 2439037"/>
              <a:gd name="connsiteY15712" fmla="*/ 4208393 h 4271829"/>
              <a:gd name="connsiteX15713" fmla="*/ 922706 w 2439037"/>
              <a:gd name="connsiteY15713" fmla="*/ 4222157 h 4271829"/>
              <a:gd name="connsiteX15714" fmla="*/ 922706 w 2439037"/>
              <a:gd name="connsiteY15714" fmla="*/ 4222204 h 4271829"/>
              <a:gd name="connsiteX15715" fmla="*/ 919867 w 2439037"/>
              <a:gd name="connsiteY15715" fmla="*/ 4225757 h 4271829"/>
              <a:gd name="connsiteX15716" fmla="*/ 916629 w 2439037"/>
              <a:gd name="connsiteY15716" fmla="*/ 4222919 h 4271829"/>
              <a:gd name="connsiteX15717" fmla="*/ 913752 w 2439037"/>
              <a:gd name="connsiteY15717" fmla="*/ 4209898 h 4271829"/>
              <a:gd name="connsiteX15718" fmla="*/ 910628 w 2439037"/>
              <a:gd name="connsiteY15718" fmla="*/ 4204345 h 4271829"/>
              <a:gd name="connsiteX15719" fmla="*/ 908399 w 2439037"/>
              <a:gd name="connsiteY15719" fmla="*/ 4204345 h 4271829"/>
              <a:gd name="connsiteX15720" fmla="*/ 907570 w 2439037"/>
              <a:gd name="connsiteY15720" fmla="*/ 4204345 h 4271829"/>
              <a:gd name="connsiteX15721" fmla="*/ 871547 w 2439037"/>
              <a:gd name="connsiteY15721" fmla="*/ 4188629 h 4271829"/>
              <a:gd name="connsiteX15722" fmla="*/ 891587 w 2439037"/>
              <a:gd name="connsiteY15722" fmla="*/ 4144385 h 4271829"/>
              <a:gd name="connsiteX15723" fmla="*/ 794880 w 2439037"/>
              <a:gd name="connsiteY15723" fmla="*/ 4187181 h 4271829"/>
              <a:gd name="connsiteX15724" fmla="*/ 840143 w 2439037"/>
              <a:gd name="connsiteY15724" fmla="*/ 4213756 h 4271829"/>
              <a:gd name="connsiteX15725" fmla="*/ 846525 w 2439037"/>
              <a:gd name="connsiteY15725" fmla="*/ 4220509 h 4271829"/>
              <a:gd name="connsiteX15726" fmla="*/ 842639 w 2439037"/>
              <a:gd name="connsiteY15726" fmla="*/ 4238168 h 4271829"/>
              <a:gd name="connsiteX15727" fmla="*/ 830809 w 2439037"/>
              <a:gd name="connsiteY15727" fmla="*/ 4255885 h 4271829"/>
              <a:gd name="connsiteX15728" fmla="*/ 829532 w 2439037"/>
              <a:gd name="connsiteY15728" fmla="*/ 4256532 h 4271829"/>
              <a:gd name="connsiteX15729" fmla="*/ 820274 w 2439037"/>
              <a:gd name="connsiteY15729" fmla="*/ 4258533 h 4271829"/>
              <a:gd name="connsiteX15730" fmla="*/ 809454 w 2439037"/>
              <a:gd name="connsiteY15730" fmla="*/ 4271829 h 4271829"/>
              <a:gd name="connsiteX15731" fmla="*/ 801605 w 2439037"/>
              <a:gd name="connsiteY15731" fmla="*/ 4271829 h 4271829"/>
              <a:gd name="connsiteX15732" fmla="*/ 816597 w 2439037"/>
              <a:gd name="connsiteY15732" fmla="*/ 4253046 h 4271829"/>
              <a:gd name="connsiteX15733" fmla="*/ 818349 w 2439037"/>
              <a:gd name="connsiteY15733" fmla="*/ 4251932 h 4271829"/>
              <a:gd name="connsiteX15734" fmla="*/ 827580 w 2439037"/>
              <a:gd name="connsiteY15734" fmla="*/ 4249894 h 4271829"/>
              <a:gd name="connsiteX15735" fmla="*/ 837638 w 2439037"/>
              <a:gd name="connsiteY15735" fmla="*/ 4234168 h 4271829"/>
              <a:gd name="connsiteX15736" fmla="*/ 840962 w 2439037"/>
              <a:gd name="connsiteY15736" fmla="*/ 4222157 h 4271829"/>
              <a:gd name="connsiteX15737" fmla="*/ 838190 w 2439037"/>
              <a:gd name="connsiteY15737" fmla="*/ 4219099 h 4271829"/>
              <a:gd name="connsiteX15738" fmla="*/ 837638 w 2439037"/>
              <a:gd name="connsiteY15738" fmla="*/ 4219099 h 4271829"/>
              <a:gd name="connsiteX15739" fmla="*/ 792575 w 2439037"/>
              <a:gd name="connsiteY15739" fmla="*/ 4192782 h 4271829"/>
              <a:gd name="connsiteX15740" fmla="*/ 792852 w 2439037"/>
              <a:gd name="connsiteY15740" fmla="*/ 4193277 h 4271829"/>
              <a:gd name="connsiteX15741" fmla="*/ 797566 w 2439037"/>
              <a:gd name="connsiteY15741" fmla="*/ 4271829 h 4271829"/>
              <a:gd name="connsiteX15742" fmla="*/ 790070 w 2439037"/>
              <a:gd name="connsiteY15742" fmla="*/ 4271829 h 4271829"/>
              <a:gd name="connsiteX15743" fmla="*/ 1026414 w 2439037"/>
              <a:gd name="connsiteY15743" fmla="*/ 4271829 h 4271829"/>
              <a:gd name="connsiteX15744" fmla="*/ 1023023 w 2439037"/>
              <a:gd name="connsiteY15744" fmla="*/ 4189190 h 4271829"/>
              <a:gd name="connsiteX15745" fmla="*/ 1026004 w 2439037"/>
              <a:gd name="connsiteY15745" fmla="*/ 4183371 h 4271829"/>
              <a:gd name="connsiteX15746" fmla="*/ 1107471 w 2439037"/>
              <a:gd name="connsiteY15746" fmla="*/ 4134679 h 4271829"/>
              <a:gd name="connsiteX15747" fmla="*/ 1134066 w 2439037"/>
              <a:gd name="connsiteY15747" fmla="*/ 4138679 h 4271829"/>
              <a:gd name="connsiteX15748" fmla="*/ 1138952 w 2439037"/>
              <a:gd name="connsiteY15748" fmla="*/ 4140232 h 4271829"/>
              <a:gd name="connsiteX15749" fmla="*/ 1200112 w 2439037"/>
              <a:gd name="connsiteY15749" fmla="*/ 4227357 h 4271829"/>
              <a:gd name="connsiteX15750" fmla="*/ 1199550 w 2439037"/>
              <a:gd name="connsiteY15750" fmla="*/ 4227157 h 4271829"/>
              <a:gd name="connsiteX15751" fmla="*/ 1197711 w 2439037"/>
              <a:gd name="connsiteY15751" fmla="*/ 4245626 h 4271829"/>
              <a:gd name="connsiteX15752" fmla="*/ 1193825 w 2439037"/>
              <a:gd name="connsiteY15752" fmla="*/ 4248227 h 4271829"/>
              <a:gd name="connsiteX15753" fmla="*/ 1193778 w 2439037"/>
              <a:gd name="connsiteY15753" fmla="*/ 4248227 h 4271829"/>
              <a:gd name="connsiteX15754" fmla="*/ 1191349 w 2439037"/>
              <a:gd name="connsiteY15754" fmla="*/ 4244331 h 4271829"/>
              <a:gd name="connsiteX15755" fmla="*/ 1193092 w 2439037"/>
              <a:gd name="connsiteY15755" fmla="*/ 4227062 h 4271829"/>
              <a:gd name="connsiteX15756" fmla="*/ 1134723 w 2439037"/>
              <a:gd name="connsiteY15756" fmla="*/ 4145499 h 4271829"/>
              <a:gd name="connsiteX15757" fmla="*/ 1113377 w 2439037"/>
              <a:gd name="connsiteY15757" fmla="*/ 4185476 h 4271829"/>
              <a:gd name="connsiteX15758" fmla="*/ 1113377 w 2439037"/>
              <a:gd name="connsiteY15758" fmla="*/ 4186219 h 4271829"/>
              <a:gd name="connsiteX15759" fmla="*/ 1142200 w 2439037"/>
              <a:gd name="connsiteY15759" fmla="*/ 4196830 h 4271829"/>
              <a:gd name="connsiteX15760" fmla="*/ 1149029 w 2439037"/>
              <a:gd name="connsiteY15760" fmla="*/ 4197687 h 4271829"/>
              <a:gd name="connsiteX15761" fmla="*/ 1155487 w 2439037"/>
              <a:gd name="connsiteY15761" fmla="*/ 4207488 h 4271829"/>
              <a:gd name="connsiteX15762" fmla="*/ 1158544 w 2439037"/>
              <a:gd name="connsiteY15762" fmla="*/ 4221261 h 4271829"/>
              <a:gd name="connsiteX15763" fmla="*/ 1158544 w 2439037"/>
              <a:gd name="connsiteY15763" fmla="*/ 4221309 h 4271829"/>
              <a:gd name="connsiteX15764" fmla="*/ 1155687 w 2439037"/>
              <a:gd name="connsiteY15764" fmla="*/ 4224862 h 4271829"/>
              <a:gd name="connsiteX15765" fmla="*/ 1152430 w 2439037"/>
              <a:gd name="connsiteY15765" fmla="*/ 4222004 h 4271829"/>
              <a:gd name="connsiteX15766" fmla="*/ 1149582 w 2439037"/>
              <a:gd name="connsiteY15766" fmla="*/ 4208936 h 4271829"/>
              <a:gd name="connsiteX15767" fmla="*/ 1146429 w 2439037"/>
              <a:gd name="connsiteY15767" fmla="*/ 4203450 h 4271829"/>
              <a:gd name="connsiteX15768" fmla="*/ 1144228 w 2439037"/>
              <a:gd name="connsiteY15768" fmla="*/ 4203450 h 4271829"/>
              <a:gd name="connsiteX15769" fmla="*/ 1143400 w 2439037"/>
              <a:gd name="connsiteY15769" fmla="*/ 4203450 h 4271829"/>
              <a:gd name="connsiteX15770" fmla="*/ 1107471 w 2439037"/>
              <a:gd name="connsiteY15770" fmla="*/ 4187724 h 4271829"/>
              <a:gd name="connsiteX15771" fmla="*/ 1127417 w 2439037"/>
              <a:gd name="connsiteY15771" fmla="*/ 4143499 h 4271829"/>
              <a:gd name="connsiteX15772" fmla="*/ 1031157 w 2439037"/>
              <a:gd name="connsiteY15772" fmla="*/ 4186428 h 4271829"/>
              <a:gd name="connsiteX15773" fmla="*/ 1076420 w 2439037"/>
              <a:gd name="connsiteY15773" fmla="*/ 4213003 h 4271829"/>
              <a:gd name="connsiteX15774" fmla="*/ 1082802 w 2439037"/>
              <a:gd name="connsiteY15774" fmla="*/ 4219766 h 4271829"/>
              <a:gd name="connsiteX15775" fmla="*/ 1078925 w 2439037"/>
              <a:gd name="connsiteY15775" fmla="*/ 4237416 h 4271829"/>
              <a:gd name="connsiteX15776" fmla="*/ 1067086 w 2439037"/>
              <a:gd name="connsiteY15776" fmla="*/ 4255132 h 4271829"/>
              <a:gd name="connsiteX15777" fmla="*/ 1065809 w 2439037"/>
              <a:gd name="connsiteY15777" fmla="*/ 4255789 h 4271829"/>
              <a:gd name="connsiteX15778" fmla="*/ 1056103 w 2439037"/>
              <a:gd name="connsiteY15778" fmla="*/ 4257837 h 4271829"/>
              <a:gd name="connsiteX15779" fmla="*/ 1044702 w 2439037"/>
              <a:gd name="connsiteY15779" fmla="*/ 4271829 h 4271829"/>
              <a:gd name="connsiteX15780" fmla="*/ 1036891 w 2439037"/>
              <a:gd name="connsiteY15780" fmla="*/ 4271829 h 4271829"/>
              <a:gd name="connsiteX15781" fmla="*/ 1052227 w 2439037"/>
              <a:gd name="connsiteY15781" fmla="*/ 4253037 h 4271829"/>
              <a:gd name="connsiteX15782" fmla="*/ 1054075 w 2439037"/>
              <a:gd name="connsiteY15782" fmla="*/ 4251932 h 4271829"/>
              <a:gd name="connsiteX15783" fmla="*/ 1063314 w 2439037"/>
              <a:gd name="connsiteY15783" fmla="*/ 4249894 h 4271829"/>
              <a:gd name="connsiteX15784" fmla="*/ 1073468 w 2439037"/>
              <a:gd name="connsiteY15784" fmla="*/ 4234168 h 4271829"/>
              <a:gd name="connsiteX15785" fmla="*/ 1076801 w 2439037"/>
              <a:gd name="connsiteY15785" fmla="*/ 4222166 h 4271829"/>
              <a:gd name="connsiteX15786" fmla="*/ 1073944 w 2439037"/>
              <a:gd name="connsiteY15786" fmla="*/ 4219099 h 4271829"/>
              <a:gd name="connsiteX15787" fmla="*/ 1073372 w 2439037"/>
              <a:gd name="connsiteY15787" fmla="*/ 4219099 h 4271829"/>
              <a:gd name="connsiteX15788" fmla="*/ 1028538 w 2439037"/>
              <a:gd name="connsiteY15788" fmla="*/ 4192915 h 4271829"/>
              <a:gd name="connsiteX15789" fmla="*/ 1033767 w 2439037"/>
              <a:gd name="connsiteY15789" fmla="*/ 4271829 h 4271829"/>
              <a:gd name="connsiteX15790" fmla="*/ 1026414 w 2439037"/>
              <a:gd name="connsiteY15790" fmla="*/ 4271829 h 4271829"/>
              <a:gd name="connsiteX15791" fmla="*/ 554593 w 2439037"/>
              <a:gd name="connsiteY15791" fmla="*/ 4271829 h 4271829"/>
              <a:gd name="connsiteX15792" fmla="*/ 551288 w 2439037"/>
              <a:gd name="connsiteY15792" fmla="*/ 4189190 h 4271829"/>
              <a:gd name="connsiteX15793" fmla="*/ 554164 w 2439037"/>
              <a:gd name="connsiteY15793" fmla="*/ 4183371 h 4271829"/>
              <a:gd name="connsiteX15794" fmla="*/ 635727 w 2439037"/>
              <a:gd name="connsiteY15794" fmla="*/ 4134679 h 4271829"/>
              <a:gd name="connsiteX15795" fmla="*/ 662340 w 2439037"/>
              <a:gd name="connsiteY15795" fmla="*/ 4138679 h 4271829"/>
              <a:gd name="connsiteX15796" fmla="*/ 667207 w 2439037"/>
              <a:gd name="connsiteY15796" fmla="*/ 4140232 h 4271829"/>
              <a:gd name="connsiteX15797" fmla="*/ 728367 w 2439037"/>
              <a:gd name="connsiteY15797" fmla="*/ 4227357 h 4271829"/>
              <a:gd name="connsiteX15798" fmla="*/ 727377 w 2439037"/>
              <a:gd name="connsiteY15798" fmla="*/ 4227157 h 4271829"/>
              <a:gd name="connsiteX15799" fmla="*/ 725424 w 2439037"/>
              <a:gd name="connsiteY15799" fmla="*/ 4245626 h 4271829"/>
              <a:gd name="connsiteX15800" fmla="*/ 725233 w 2439037"/>
              <a:gd name="connsiteY15800" fmla="*/ 4246426 h 4271829"/>
              <a:gd name="connsiteX15801" fmla="*/ 721128 w 2439037"/>
              <a:gd name="connsiteY15801" fmla="*/ 4248426 h 4271829"/>
              <a:gd name="connsiteX15802" fmla="*/ 719128 w 2439037"/>
              <a:gd name="connsiteY15802" fmla="*/ 4244331 h 4271829"/>
              <a:gd name="connsiteX15803" fmla="*/ 720785 w 2439037"/>
              <a:gd name="connsiteY15803" fmla="*/ 4227062 h 4271829"/>
              <a:gd name="connsiteX15804" fmla="*/ 662511 w 2439037"/>
              <a:gd name="connsiteY15804" fmla="*/ 4145499 h 4271829"/>
              <a:gd name="connsiteX15805" fmla="*/ 641175 w 2439037"/>
              <a:gd name="connsiteY15805" fmla="*/ 4185476 h 4271829"/>
              <a:gd name="connsiteX15806" fmla="*/ 641175 w 2439037"/>
              <a:gd name="connsiteY15806" fmla="*/ 4186219 h 4271829"/>
              <a:gd name="connsiteX15807" fmla="*/ 669884 w 2439037"/>
              <a:gd name="connsiteY15807" fmla="*/ 4196830 h 4271829"/>
              <a:gd name="connsiteX15808" fmla="*/ 676818 w 2439037"/>
              <a:gd name="connsiteY15808" fmla="*/ 4197687 h 4271829"/>
              <a:gd name="connsiteX15809" fmla="*/ 683314 w 2439037"/>
              <a:gd name="connsiteY15809" fmla="*/ 4207488 h 4271829"/>
              <a:gd name="connsiteX15810" fmla="*/ 686257 w 2439037"/>
              <a:gd name="connsiteY15810" fmla="*/ 4221261 h 4271829"/>
              <a:gd name="connsiteX15811" fmla="*/ 686276 w 2439037"/>
              <a:gd name="connsiteY15811" fmla="*/ 4221452 h 4271829"/>
              <a:gd name="connsiteX15812" fmla="*/ 683380 w 2439037"/>
              <a:gd name="connsiteY15812" fmla="*/ 4224862 h 4271829"/>
              <a:gd name="connsiteX15813" fmla="*/ 680247 w 2439037"/>
              <a:gd name="connsiteY15813" fmla="*/ 4222004 h 4271829"/>
              <a:gd name="connsiteX15814" fmla="*/ 677380 w 2439037"/>
              <a:gd name="connsiteY15814" fmla="*/ 4208936 h 4271829"/>
              <a:gd name="connsiteX15815" fmla="*/ 674246 w 2439037"/>
              <a:gd name="connsiteY15815" fmla="*/ 4203450 h 4271829"/>
              <a:gd name="connsiteX15816" fmla="*/ 671941 w 2439037"/>
              <a:gd name="connsiteY15816" fmla="*/ 4203450 h 4271829"/>
              <a:gd name="connsiteX15817" fmla="*/ 671189 w 2439037"/>
              <a:gd name="connsiteY15817" fmla="*/ 4203450 h 4271829"/>
              <a:gd name="connsiteX15818" fmla="*/ 635155 w 2439037"/>
              <a:gd name="connsiteY15818" fmla="*/ 4187724 h 4271829"/>
              <a:gd name="connsiteX15819" fmla="*/ 655139 w 2439037"/>
              <a:gd name="connsiteY15819" fmla="*/ 4143499 h 4271829"/>
              <a:gd name="connsiteX15820" fmla="*/ 558975 w 2439037"/>
              <a:gd name="connsiteY15820" fmla="*/ 4186428 h 4271829"/>
              <a:gd name="connsiteX15821" fmla="*/ 604247 w 2439037"/>
              <a:gd name="connsiteY15821" fmla="*/ 4213003 h 4271829"/>
              <a:gd name="connsiteX15822" fmla="*/ 610600 w 2439037"/>
              <a:gd name="connsiteY15822" fmla="*/ 4219766 h 4271829"/>
              <a:gd name="connsiteX15823" fmla="*/ 606714 w 2439037"/>
              <a:gd name="connsiteY15823" fmla="*/ 4237416 h 4271829"/>
              <a:gd name="connsiteX15824" fmla="*/ 594807 w 2439037"/>
              <a:gd name="connsiteY15824" fmla="*/ 4255132 h 4271829"/>
              <a:gd name="connsiteX15825" fmla="*/ 593607 w 2439037"/>
              <a:gd name="connsiteY15825" fmla="*/ 4255789 h 4271829"/>
              <a:gd name="connsiteX15826" fmla="*/ 584368 w 2439037"/>
              <a:gd name="connsiteY15826" fmla="*/ 4257837 h 4271829"/>
              <a:gd name="connsiteX15827" fmla="*/ 572957 w 2439037"/>
              <a:gd name="connsiteY15827" fmla="*/ 4271829 h 4271829"/>
              <a:gd name="connsiteX15828" fmla="*/ 565147 w 2439037"/>
              <a:gd name="connsiteY15828" fmla="*/ 4271829 h 4271829"/>
              <a:gd name="connsiteX15829" fmla="*/ 580491 w 2439037"/>
              <a:gd name="connsiteY15829" fmla="*/ 4253037 h 4271829"/>
              <a:gd name="connsiteX15830" fmla="*/ 582234 w 2439037"/>
              <a:gd name="connsiteY15830" fmla="*/ 4251932 h 4271829"/>
              <a:gd name="connsiteX15831" fmla="*/ 591950 w 2439037"/>
              <a:gd name="connsiteY15831" fmla="*/ 4249894 h 4271829"/>
              <a:gd name="connsiteX15832" fmla="*/ 602018 w 2439037"/>
              <a:gd name="connsiteY15832" fmla="*/ 4234168 h 4271829"/>
              <a:gd name="connsiteX15833" fmla="*/ 605333 w 2439037"/>
              <a:gd name="connsiteY15833" fmla="*/ 4222166 h 4271829"/>
              <a:gd name="connsiteX15834" fmla="*/ 602561 w 2439037"/>
              <a:gd name="connsiteY15834" fmla="*/ 4219099 h 4271829"/>
              <a:gd name="connsiteX15835" fmla="*/ 602018 w 2439037"/>
              <a:gd name="connsiteY15835" fmla="*/ 4219099 h 4271829"/>
              <a:gd name="connsiteX15836" fmla="*/ 556936 w 2439037"/>
              <a:gd name="connsiteY15836" fmla="*/ 4192791 h 4271829"/>
              <a:gd name="connsiteX15837" fmla="*/ 556936 w 2439037"/>
              <a:gd name="connsiteY15837" fmla="*/ 4192524 h 4271829"/>
              <a:gd name="connsiteX15838" fmla="*/ 562023 w 2439037"/>
              <a:gd name="connsiteY15838" fmla="*/ 4271829 h 4271829"/>
              <a:gd name="connsiteX15839" fmla="*/ 554593 w 2439037"/>
              <a:gd name="connsiteY15839" fmla="*/ 4271829 h 4271829"/>
              <a:gd name="connsiteX15840" fmla="*/ 1261291 w 2439037"/>
              <a:gd name="connsiteY15840" fmla="*/ 4271829 h 4271829"/>
              <a:gd name="connsiteX15841" fmla="*/ 1250070 w 2439037"/>
              <a:gd name="connsiteY15841" fmla="*/ 4228072 h 4271829"/>
              <a:gd name="connsiteX15842" fmla="*/ 1258309 w 2439037"/>
              <a:gd name="connsiteY15842" fmla="*/ 4189924 h 4271829"/>
              <a:gd name="connsiteX15843" fmla="*/ 1261157 w 2439037"/>
              <a:gd name="connsiteY15843" fmla="*/ 4184123 h 4271829"/>
              <a:gd name="connsiteX15844" fmla="*/ 1342634 w 2439037"/>
              <a:gd name="connsiteY15844" fmla="*/ 4135431 h 4271829"/>
              <a:gd name="connsiteX15845" fmla="*/ 1369333 w 2439037"/>
              <a:gd name="connsiteY15845" fmla="*/ 4139384 h 4271829"/>
              <a:gd name="connsiteX15846" fmla="*/ 1374229 w 2439037"/>
              <a:gd name="connsiteY15846" fmla="*/ 4140984 h 4271829"/>
              <a:gd name="connsiteX15847" fmla="*/ 1435284 w 2439037"/>
              <a:gd name="connsiteY15847" fmla="*/ 4228072 h 4271829"/>
              <a:gd name="connsiteX15848" fmla="*/ 1435560 w 2439037"/>
              <a:gd name="connsiteY15848" fmla="*/ 4228157 h 4271829"/>
              <a:gd name="connsiteX15849" fmla="*/ 1433703 w 2439037"/>
              <a:gd name="connsiteY15849" fmla="*/ 4246626 h 4271829"/>
              <a:gd name="connsiteX15850" fmla="*/ 1433703 w 2439037"/>
              <a:gd name="connsiteY15850" fmla="*/ 4246674 h 4271829"/>
              <a:gd name="connsiteX15851" fmla="*/ 1429931 w 2439037"/>
              <a:gd name="connsiteY15851" fmla="*/ 4249227 h 4271829"/>
              <a:gd name="connsiteX15852" fmla="*/ 1427350 w 2439037"/>
              <a:gd name="connsiteY15852" fmla="*/ 4245379 h 4271829"/>
              <a:gd name="connsiteX15853" fmla="*/ 1428350 w 2439037"/>
              <a:gd name="connsiteY15853" fmla="*/ 4228014 h 4271829"/>
              <a:gd name="connsiteX15854" fmla="*/ 1370076 w 2439037"/>
              <a:gd name="connsiteY15854" fmla="*/ 4146442 h 4271829"/>
              <a:gd name="connsiteX15855" fmla="*/ 1348635 w 2439037"/>
              <a:gd name="connsiteY15855" fmla="*/ 4186438 h 4271829"/>
              <a:gd name="connsiteX15856" fmla="*/ 1348635 w 2439037"/>
              <a:gd name="connsiteY15856" fmla="*/ 4187181 h 4271829"/>
              <a:gd name="connsiteX15857" fmla="*/ 1377458 w 2439037"/>
              <a:gd name="connsiteY15857" fmla="*/ 4197782 h 4271829"/>
              <a:gd name="connsiteX15858" fmla="*/ 1384287 w 2439037"/>
              <a:gd name="connsiteY15858" fmla="*/ 4198639 h 4271829"/>
              <a:gd name="connsiteX15859" fmla="*/ 1390850 w 2439037"/>
              <a:gd name="connsiteY15859" fmla="*/ 4208393 h 4271829"/>
              <a:gd name="connsiteX15860" fmla="*/ 1393822 w 2439037"/>
              <a:gd name="connsiteY15860" fmla="*/ 4222157 h 4271829"/>
              <a:gd name="connsiteX15861" fmla="*/ 1393822 w 2439037"/>
              <a:gd name="connsiteY15861" fmla="*/ 4222204 h 4271829"/>
              <a:gd name="connsiteX15862" fmla="*/ 1390945 w 2439037"/>
              <a:gd name="connsiteY15862" fmla="*/ 4225757 h 4271829"/>
              <a:gd name="connsiteX15863" fmla="*/ 1387726 w 2439037"/>
              <a:gd name="connsiteY15863" fmla="*/ 4222919 h 4271829"/>
              <a:gd name="connsiteX15864" fmla="*/ 1384945 w 2439037"/>
              <a:gd name="connsiteY15864" fmla="*/ 4209898 h 4271829"/>
              <a:gd name="connsiteX15865" fmla="*/ 1381716 w 2439037"/>
              <a:gd name="connsiteY15865" fmla="*/ 4204345 h 4271829"/>
              <a:gd name="connsiteX15866" fmla="*/ 1379487 w 2439037"/>
              <a:gd name="connsiteY15866" fmla="*/ 4204345 h 4271829"/>
              <a:gd name="connsiteX15867" fmla="*/ 1378762 w 2439037"/>
              <a:gd name="connsiteY15867" fmla="*/ 4204345 h 4271829"/>
              <a:gd name="connsiteX15868" fmla="*/ 1342730 w 2439037"/>
              <a:gd name="connsiteY15868" fmla="*/ 4188629 h 4271829"/>
              <a:gd name="connsiteX15869" fmla="*/ 1362694 w 2439037"/>
              <a:gd name="connsiteY15869" fmla="*/ 4144385 h 4271829"/>
              <a:gd name="connsiteX15870" fmla="*/ 1265968 w 2439037"/>
              <a:gd name="connsiteY15870" fmla="*/ 4187181 h 4271829"/>
              <a:gd name="connsiteX15871" fmla="*/ 1311230 w 2439037"/>
              <a:gd name="connsiteY15871" fmla="*/ 4213756 h 4271829"/>
              <a:gd name="connsiteX15872" fmla="*/ 1317603 w 2439037"/>
              <a:gd name="connsiteY15872" fmla="*/ 4220509 h 4271829"/>
              <a:gd name="connsiteX15873" fmla="*/ 1313726 w 2439037"/>
              <a:gd name="connsiteY15873" fmla="*/ 4238168 h 4271829"/>
              <a:gd name="connsiteX15874" fmla="*/ 1301896 w 2439037"/>
              <a:gd name="connsiteY15874" fmla="*/ 4255885 h 4271829"/>
              <a:gd name="connsiteX15875" fmla="*/ 1300610 w 2439037"/>
              <a:gd name="connsiteY15875" fmla="*/ 4256532 h 4271829"/>
              <a:gd name="connsiteX15876" fmla="*/ 1291381 w 2439037"/>
              <a:gd name="connsiteY15876" fmla="*/ 4258533 h 4271829"/>
              <a:gd name="connsiteX15877" fmla="*/ 1280493 w 2439037"/>
              <a:gd name="connsiteY15877" fmla="*/ 4271829 h 4271829"/>
              <a:gd name="connsiteX15878" fmla="*/ 1272692 w 2439037"/>
              <a:gd name="connsiteY15878" fmla="*/ 4271829 h 4271829"/>
              <a:gd name="connsiteX15879" fmla="*/ 1287780 w 2439037"/>
              <a:gd name="connsiteY15879" fmla="*/ 4253046 h 4271829"/>
              <a:gd name="connsiteX15880" fmla="*/ 1289609 w 2439037"/>
              <a:gd name="connsiteY15880" fmla="*/ 4251932 h 4271829"/>
              <a:gd name="connsiteX15881" fmla="*/ 1298867 w 2439037"/>
              <a:gd name="connsiteY15881" fmla="*/ 4249894 h 4271829"/>
              <a:gd name="connsiteX15882" fmla="*/ 1309021 w 2439037"/>
              <a:gd name="connsiteY15882" fmla="*/ 4234168 h 4271829"/>
              <a:gd name="connsiteX15883" fmla="*/ 1312354 w 2439037"/>
              <a:gd name="connsiteY15883" fmla="*/ 4222157 h 4271829"/>
              <a:gd name="connsiteX15884" fmla="*/ 1309478 w 2439037"/>
              <a:gd name="connsiteY15884" fmla="*/ 4219099 h 4271829"/>
              <a:gd name="connsiteX15885" fmla="*/ 1308925 w 2439037"/>
              <a:gd name="connsiteY15885" fmla="*/ 4219099 h 4271829"/>
              <a:gd name="connsiteX15886" fmla="*/ 1263929 w 2439037"/>
              <a:gd name="connsiteY15886" fmla="*/ 4192782 h 4271829"/>
              <a:gd name="connsiteX15887" fmla="*/ 1263929 w 2439037"/>
              <a:gd name="connsiteY15887" fmla="*/ 4193277 h 4271829"/>
              <a:gd name="connsiteX15888" fmla="*/ 1268644 w 2439037"/>
              <a:gd name="connsiteY15888" fmla="*/ 4271829 h 4271829"/>
              <a:gd name="connsiteX15889" fmla="*/ 1261291 w 2439037"/>
              <a:gd name="connsiteY15889" fmla="*/ 4271829 h 4271829"/>
              <a:gd name="connsiteX15890" fmla="*/ 1497235 w 2439037"/>
              <a:gd name="connsiteY15890" fmla="*/ 4271829 h 4271829"/>
              <a:gd name="connsiteX15891" fmla="*/ 1493939 w 2439037"/>
              <a:gd name="connsiteY15891" fmla="*/ 4189190 h 4271829"/>
              <a:gd name="connsiteX15892" fmla="*/ 1496816 w 2439037"/>
              <a:gd name="connsiteY15892" fmla="*/ 4183371 h 4271829"/>
              <a:gd name="connsiteX15893" fmla="*/ 1578283 w 2439037"/>
              <a:gd name="connsiteY15893" fmla="*/ 4134679 h 4271829"/>
              <a:gd name="connsiteX15894" fmla="*/ 1604972 w 2439037"/>
              <a:gd name="connsiteY15894" fmla="*/ 4138679 h 4271829"/>
              <a:gd name="connsiteX15895" fmla="*/ 1609858 w 2439037"/>
              <a:gd name="connsiteY15895" fmla="*/ 4140232 h 4271829"/>
              <a:gd name="connsiteX15896" fmla="*/ 1670904 w 2439037"/>
              <a:gd name="connsiteY15896" fmla="*/ 4227357 h 4271829"/>
              <a:gd name="connsiteX15897" fmla="*/ 1670009 w 2439037"/>
              <a:gd name="connsiteY15897" fmla="*/ 4227157 h 4271829"/>
              <a:gd name="connsiteX15898" fmla="*/ 1668161 w 2439037"/>
              <a:gd name="connsiteY15898" fmla="*/ 4245626 h 4271829"/>
              <a:gd name="connsiteX15899" fmla="*/ 1664360 w 2439037"/>
              <a:gd name="connsiteY15899" fmla="*/ 4248227 h 4271829"/>
              <a:gd name="connsiteX15900" fmla="*/ 1661770 w 2439037"/>
              <a:gd name="connsiteY15900" fmla="*/ 4244331 h 4271829"/>
              <a:gd name="connsiteX15901" fmla="*/ 1663532 w 2439037"/>
              <a:gd name="connsiteY15901" fmla="*/ 4227062 h 4271829"/>
              <a:gd name="connsiteX15902" fmla="*/ 1605258 w 2439037"/>
              <a:gd name="connsiteY15902" fmla="*/ 4145499 h 4271829"/>
              <a:gd name="connsiteX15903" fmla="*/ 1583817 w 2439037"/>
              <a:gd name="connsiteY15903" fmla="*/ 4185476 h 4271829"/>
              <a:gd name="connsiteX15904" fmla="*/ 1583817 w 2439037"/>
              <a:gd name="connsiteY15904" fmla="*/ 4186219 h 4271829"/>
              <a:gd name="connsiteX15905" fmla="*/ 1612639 w 2439037"/>
              <a:gd name="connsiteY15905" fmla="*/ 4196830 h 4271829"/>
              <a:gd name="connsiteX15906" fmla="*/ 1619574 w 2439037"/>
              <a:gd name="connsiteY15906" fmla="*/ 4197687 h 4271829"/>
              <a:gd name="connsiteX15907" fmla="*/ 1626012 w 2439037"/>
              <a:gd name="connsiteY15907" fmla="*/ 4207488 h 4271829"/>
              <a:gd name="connsiteX15908" fmla="*/ 1628984 w 2439037"/>
              <a:gd name="connsiteY15908" fmla="*/ 4221261 h 4271829"/>
              <a:gd name="connsiteX15909" fmla="*/ 1629004 w 2439037"/>
              <a:gd name="connsiteY15909" fmla="*/ 4221309 h 4271829"/>
              <a:gd name="connsiteX15910" fmla="*/ 1626127 w 2439037"/>
              <a:gd name="connsiteY15910" fmla="*/ 4224862 h 4271829"/>
              <a:gd name="connsiteX15911" fmla="*/ 1622888 w 2439037"/>
              <a:gd name="connsiteY15911" fmla="*/ 4222004 h 4271829"/>
              <a:gd name="connsiteX15912" fmla="*/ 1620117 w 2439037"/>
              <a:gd name="connsiteY15912" fmla="*/ 4208936 h 4271829"/>
              <a:gd name="connsiteX15913" fmla="*/ 1616973 w 2439037"/>
              <a:gd name="connsiteY15913" fmla="*/ 4203450 h 4271829"/>
              <a:gd name="connsiteX15914" fmla="*/ 1614668 w 2439037"/>
              <a:gd name="connsiteY15914" fmla="*/ 4203450 h 4271829"/>
              <a:gd name="connsiteX15915" fmla="*/ 1613945 w 2439037"/>
              <a:gd name="connsiteY15915" fmla="*/ 4203450 h 4271829"/>
              <a:gd name="connsiteX15916" fmla="*/ 1577911 w 2439037"/>
              <a:gd name="connsiteY15916" fmla="*/ 4187724 h 4271829"/>
              <a:gd name="connsiteX15917" fmla="*/ 1597837 w 2439037"/>
              <a:gd name="connsiteY15917" fmla="*/ 4143499 h 4271829"/>
              <a:gd name="connsiteX15918" fmla="*/ 1501692 w 2439037"/>
              <a:gd name="connsiteY15918" fmla="*/ 4186428 h 4271829"/>
              <a:gd name="connsiteX15919" fmla="*/ 1546955 w 2439037"/>
              <a:gd name="connsiteY15919" fmla="*/ 4213003 h 4271829"/>
              <a:gd name="connsiteX15920" fmla="*/ 1553242 w 2439037"/>
              <a:gd name="connsiteY15920" fmla="*/ 4219766 h 4271829"/>
              <a:gd name="connsiteX15921" fmla="*/ 1549451 w 2439037"/>
              <a:gd name="connsiteY15921" fmla="*/ 4237416 h 4271829"/>
              <a:gd name="connsiteX15922" fmla="*/ 1537545 w 2439037"/>
              <a:gd name="connsiteY15922" fmla="*/ 4255132 h 4271829"/>
              <a:gd name="connsiteX15923" fmla="*/ 1536249 w 2439037"/>
              <a:gd name="connsiteY15923" fmla="*/ 4255789 h 4271829"/>
              <a:gd name="connsiteX15924" fmla="*/ 1527019 w 2439037"/>
              <a:gd name="connsiteY15924" fmla="*/ 4257837 h 4271829"/>
              <a:gd name="connsiteX15925" fmla="*/ 1515542 w 2439037"/>
              <a:gd name="connsiteY15925" fmla="*/ 4271829 h 4271829"/>
              <a:gd name="connsiteX15926" fmla="*/ 1507788 w 2439037"/>
              <a:gd name="connsiteY15926" fmla="*/ 4271829 h 4271829"/>
              <a:gd name="connsiteX15927" fmla="*/ 1523038 w 2439037"/>
              <a:gd name="connsiteY15927" fmla="*/ 4253037 h 4271829"/>
              <a:gd name="connsiteX15928" fmla="*/ 1524885 w 2439037"/>
              <a:gd name="connsiteY15928" fmla="*/ 4251932 h 4271829"/>
              <a:gd name="connsiteX15929" fmla="*/ 1534601 w 2439037"/>
              <a:gd name="connsiteY15929" fmla="*/ 4249894 h 4271829"/>
              <a:gd name="connsiteX15930" fmla="*/ 1544650 w 2439037"/>
              <a:gd name="connsiteY15930" fmla="*/ 4234168 h 4271829"/>
              <a:gd name="connsiteX15931" fmla="*/ 1547984 w 2439037"/>
              <a:gd name="connsiteY15931" fmla="*/ 4222166 h 4271829"/>
              <a:gd name="connsiteX15932" fmla="*/ 1545107 w 2439037"/>
              <a:gd name="connsiteY15932" fmla="*/ 4219099 h 4271829"/>
              <a:gd name="connsiteX15933" fmla="*/ 1544555 w 2439037"/>
              <a:gd name="connsiteY15933" fmla="*/ 4219099 h 4271829"/>
              <a:gd name="connsiteX15934" fmla="*/ 1499568 w 2439037"/>
              <a:gd name="connsiteY15934" fmla="*/ 4192791 h 4271829"/>
              <a:gd name="connsiteX15935" fmla="*/ 1499568 w 2439037"/>
              <a:gd name="connsiteY15935" fmla="*/ 4192524 h 4271829"/>
              <a:gd name="connsiteX15936" fmla="*/ 1504674 w 2439037"/>
              <a:gd name="connsiteY15936" fmla="*/ 4271829 h 4271829"/>
              <a:gd name="connsiteX15937" fmla="*/ 1497235 w 2439037"/>
              <a:gd name="connsiteY15937" fmla="*/ 4271829 h 4271829"/>
              <a:gd name="connsiteX15938" fmla="*/ 318964 w 2439037"/>
              <a:gd name="connsiteY15938" fmla="*/ 4271829 h 4271829"/>
              <a:gd name="connsiteX15939" fmla="*/ 315658 w 2439037"/>
              <a:gd name="connsiteY15939" fmla="*/ 4189190 h 4271829"/>
              <a:gd name="connsiteX15940" fmla="*/ 318535 w 2439037"/>
              <a:gd name="connsiteY15940" fmla="*/ 4183371 h 4271829"/>
              <a:gd name="connsiteX15941" fmla="*/ 400088 w 2439037"/>
              <a:gd name="connsiteY15941" fmla="*/ 4134679 h 4271829"/>
              <a:gd name="connsiteX15942" fmla="*/ 426682 w 2439037"/>
              <a:gd name="connsiteY15942" fmla="*/ 4138679 h 4271829"/>
              <a:gd name="connsiteX15943" fmla="*/ 431587 w 2439037"/>
              <a:gd name="connsiteY15943" fmla="*/ 4140232 h 4271829"/>
              <a:gd name="connsiteX15944" fmla="*/ 492643 w 2439037"/>
              <a:gd name="connsiteY15944" fmla="*/ 4227357 h 4271829"/>
              <a:gd name="connsiteX15945" fmla="*/ 492461 w 2439037"/>
              <a:gd name="connsiteY15945" fmla="*/ 4228157 h 4271829"/>
              <a:gd name="connsiteX15946" fmla="*/ 490614 w 2439037"/>
              <a:gd name="connsiteY15946" fmla="*/ 4246626 h 4271829"/>
              <a:gd name="connsiteX15947" fmla="*/ 490614 w 2439037"/>
              <a:gd name="connsiteY15947" fmla="*/ 4246684 h 4271829"/>
              <a:gd name="connsiteX15948" fmla="*/ 486832 w 2439037"/>
              <a:gd name="connsiteY15948" fmla="*/ 4249227 h 4271829"/>
              <a:gd name="connsiteX15949" fmla="*/ 484232 w 2439037"/>
              <a:gd name="connsiteY15949" fmla="*/ 4245379 h 4271829"/>
              <a:gd name="connsiteX15950" fmla="*/ 486184 w 2439037"/>
              <a:gd name="connsiteY15950" fmla="*/ 4228014 h 4271829"/>
              <a:gd name="connsiteX15951" fmla="*/ 427882 w 2439037"/>
              <a:gd name="connsiteY15951" fmla="*/ 4146433 h 4271829"/>
              <a:gd name="connsiteX15952" fmla="*/ 406460 w 2439037"/>
              <a:gd name="connsiteY15952" fmla="*/ 4186428 h 4271829"/>
              <a:gd name="connsiteX15953" fmla="*/ 406460 w 2439037"/>
              <a:gd name="connsiteY15953" fmla="*/ 4187181 h 4271829"/>
              <a:gd name="connsiteX15954" fmla="*/ 435293 w 2439037"/>
              <a:gd name="connsiteY15954" fmla="*/ 4197782 h 4271829"/>
              <a:gd name="connsiteX15955" fmla="*/ 442227 w 2439037"/>
              <a:gd name="connsiteY15955" fmla="*/ 4198649 h 4271829"/>
              <a:gd name="connsiteX15956" fmla="*/ 448675 w 2439037"/>
              <a:gd name="connsiteY15956" fmla="*/ 4208393 h 4271829"/>
              <a:gd name="connsiteX15957" fmla="*/ 451628 w 2439037"/>
              <a:gd name="connsiteY15957" fmla="*/ 4222157 h 4271829"/>
              <a:gd name="connsiteX15958" fmla="*/ 451628 w 2439037"/>
              <a:gd name="connsiteY15958" fmla="*/ 4222204 h 4271829"/>
              <a:gd name="connsiteX15959" fmla="*/ 448780 w 2439037"/>
              <a:gd name="connsiteY15959" fmla="*/ 4225757 h 4271829"/>
              <a:gd name="connsiteX15960" fmla="*/ 445627 w 2439037"/>
              <a:gd name="connsiteY15960" fmla="*/ 4222919 h 4271829"/>
              <a:gd name="connsiteX15961" fmla="*/ 442770 w 2439037"/>
              <a:gd name="connsiteY15961" fmla="*/ 4209898 h 4271829"/>
              <a:gd name="connsiteX15962" fmla="*/ 439617 w 2439037"/>
              <a:gd name="connsiteY15962" fmla="*/ 4204345 h 4271829"/>
              <a:gd name="connsiteX15963" fmla="*/ 437331 w 2439037"/>
              <a:gd name="connsiteY15963" fmla="*/ 4204345 h 4271829"/>
              <a:gd name="connsiteX15964" fmla="*/ 436569 w 2439037"/>
              <a:gd name="connsiteY15964" fmla="*/ 4204345 h 4271829"/>
              <a:gd name="connsiteX15965" fmla="*/ 400564 w 2439037"/>
              <a:gd name="connsiteY15965" fmla="*/ 4188629 h 4271829"/>
              <a:gd name="connsiteX15966" fmla="*/ 420500 w 2439037"/>
              <a:gd name="connsiteY15966" fmla="*/ 4144385 h 4271829"/>
              <a:gd name="connsiteX15967" fmla="*/ 323316 w 2439037"/>
              <a:gd name="connsiteY15967" fmla="*/ 4186428 h 4271829"/>
              <a:gd name="connsiteX15968" fmla="*/ 368589 w 2439037"/>
              <a:gd name="connsiteY15968" fmla="*/ 4213003 h 4271829"/>
              <a:gd name="connsiteX15969" fmla="*/ 374961 w 2439037"/>
              <a:gd name="connsiteY15969" fmla="*/ 4219766 h 4271829"/>
              <a:gd name="connsiteX15970" fmla="*/ 371084 w 2439037"/>
              <a:gd name="connsiteY15970" fmla="*/ 4237416 h 4271829"/>
              <a:gd name="connsiteX15971" fmla="*/ 359178 w 2439037"/>
              <a:gd name="connsiteY15971" fmla="*/ 4255132 h 4271829"/>
              <a:gd name="connsiteX15972" fmla="*/ 357968 w 2439037"/>
              <a:gd name="connsiteY15972" fmla="*/ 4255789 h 4271829"/>
              <a:gd name="connsiteX15973" fmla="*/ 348748 w 2439037"/>
              <a:gd name="connsiteY15973" fmla="*/ 4257837 h 4271829"/>
              <a:gd name="connsiteX15974" fmla="*/ 337318 w 2439037"/>
              <a:gd name="connsiteY15974" fmla="*/ 4271829 h 4271829"/>
              <a:gd name="connsiteX15975" fmla="*/ 329508 w 2439037"/>
              <a:gd name="connsiteY15975" fmla="*/ 4271829 h 4271829"/>
              <a:gd name="connsiteX15976" fmla="*/ 344757 w 2439037"/>
              <a:gd name="connsiteY15976" fmla="*/ 4253037 h 4271829"/>
              <a:gd name="connsiteX15977" fmla="*/ 346614 w 2439037"/>
              <a:gd name="connsiteY15977" fmla="*/ 4251932 h 4271829"/>
              <a:gd name="connsiteX15978" fmla="*/ 356292 w 2439037"/>
              <a:gd name="connsiteY15978" fmla="*/ 4249894 h 4271829"/>
              <a:gd name="connsiteX15979" fmla="*/ 366379 w 2439037"/>
              <a:gd name="connsiteY15979" fmla="*/ 4234168 h 4271829"/>
              <a:gd name="connsiteX15980" fmla="*/ 369703 w 2439037"/>
              <a:gd name="connsiteY15980" fmla="*/ 4222166 h 4271829"/>
              <a:gd name="connsiteX15981" fmla="*/ 366836 w 2439037"/>
              <a:gd name="connsiteY15981" fmla="*/ 4219099 h 4271829"/>
              <a:gd name="connsiteX15982" fmla="*/ 366379 w 2439037"/>
              <a:gd name="connsiteY15982" fmla="*/ 4219099 h 4271829"/>
              <a:gd name="connsiteX15983" fmla="*/ 321287 w 2439037"/>
              <a:gd name="connsiteY15983" fmla="*/ 4192791 h 4271829"/>
              <a:gd name="connsiteX15984" fmla="*/ 321287 w 2439037"/>
              <a:gd name="connsiteY15984" fmla="*/ 4192524 h 4271829"/>
              <a:gd name="connsiteX15985" fmla="*/ 326393 w 2439037"/>
              <a:gd name="connsiteY15985" fmla="*/ 4271829 h 4271829"/>
              <a:gd name="connsiteX15986" fmla="*/ 318964 w 2439037"/>
              <a:gd name="connsiteY15986" fmla="*/ 4271829 h 4271829"/>
              <a:gd name="connsiteX15987" fmla="*/ 1732264 w 2439037"/>
              <a:gd name="connsiteY15987" fmla="*/ 4271829 h 4271829"/>
              <a:gd name="connsiteX15988" fmla="*/ 1729388 w 2439037"/>
              <a:gd name="connsiteY15988" fmla="*/ 4189924 h 4271829"/>
              <a:gd name="connsiteX15989" fmla="*/ 1732273 w 2439037"/>
              <a:gd name="connsiteY15989" fmla="*/ 4184123 h 4271829"/>
              <a:gd name="connsiteX15990" fmla="*/ 1813807 w 2439037"/>
              <a:gd name="connsiteY15990" fmla="*/ 4135431 h 4271829"/>
              <a:gd name="connsiteX15991" fmla="*/ 1840401 w 2439037"/>
              <a:gd name="connsiteY15991" fmla="*/ 4139384 h 4271829"/>
              <a:gd name="connsiteX15992" fmla="*/ 1845316 w 2439037"/>
              <a:gd name="connsiteY15992" fmla="*/ 4140984 h 4271829"/>
              <a:gd name="connsiteX15993" fmla="*/ 1906362 w 2439037"/>
              <a:gd name="connsiteY15993" fmla="*/ 4228072 h 4271829"/>
              <a:gd name="connsiteX15994" fmla="*/ 1906571 w 2439037"/>
              <a:gd name="connsiteY15994" fmla="*/ 4228157 h 4271829"/>
              <a:gd name="connsiteX15995" fmla="*/ 1904714 w 2439037"/>
              <a:gd name="connsiteY15995" fmla="*/ 4246626 h 4271829"/>
              <a:gd name="connsiteX15996" fmla="*/ 1904552 w 2439037"/>
              <a:gd name="connsiteY15996" fmla="*/ 4247484 h 4271829"/>
              <a:gd name="connsiteX15997" fmla="*/ 1900438 w 2439037"/>
              <a:gd name="connsiteY15997" fmla="*/ 4249493 h 4271829"/>
              <a:gd name="connsiteX15998" fmla="*/ 1898437 w 2439037"/>
              <a:gd name="connsiteY15998" fmla="*/ 4245379 h 4271829"/>
              <a:gd name="connsiteX15999" fmla="*/ 1899532 w 2439037"/>
              <a:gd name="connsiteY15999" fmla="*/ 4228014 h 4271829"/>
              <a:gd name="connsiteX16000" fmla="*/ 1841259 w 2439037"/>
              <a:gd name="connsiteY16000" fmla="*/ 4146442 h 4271829"/>
              <a:gd name="connsiteX16001" fmla="*/ 1819818 w 2439037"/>
              <a:gd name="connsiteY16001" fmla="*/ 4186438 h 4271829"/>
              <a:gd name="connsiteX16002" fmla="*/ 1819818 w 2439037"/>
              <a:gd name="connsiteY16002" fmla="*/ 4187181 h 4271829"/>
              <a:gd name="connsiteX16003" fmla="*/ 1848545 w 2439037"/>
              <a:gd name="connsiteY16003" fmla="*/ 4197782 h 4271829"/>
              <a:gd name="connsiteX16004" fmla="*/ 1855470 w 2439037"/>
              <a:gd name="connsiteY16004" fmla="*/ 4198639 h 4271829"/>
              <a:gd name="connsiteX16005" fmla="*/ 1861947 w 2439037"/>
              <a:gd name="connsiteY16005" fmla="*/ 4208393 h 4271829"/>
              <a:gd name="connsiteX16006" fmla="*/ 1864909 w 2439037"/>
              <a:gd name="connsiteY16006" fmla="*/ 4222157 h 4271829"/>
              <a:gd name="connsiteX16007" fmla="*/ 1864928 w 2439037"/>
              <a:gd name="connsiteY16007" fmla="*/ 4222404 h 4271829"/>
              <a:gd name="connsiteX16008" fmla="*/ 1862033 w 2439037"/>
              <a:gd name="connsiteY16008" fmla="*/ 4225757 h 4271829"/>
              <a:gd name="connsiteX16009" fmla="*/ 1858909 w 2439037"/>
              <a:gd name="connsiteY16009" fmla="*/ 4222919 h 4271829"/>
              <a:gd name="connsiteX16010" fmla="*/ 1856032 w 2439037"/>
              <a:gd name="connsiteY16010" fmla="*/ 4209898 h 4271829"/>
              <a:gd name="connsiteX16011" fmla="*/ 1852908 w 2439037"/>
              <a:gd name="connsiteY16011" fmla="*/ 4204345 h 4271829"/>
              <a:gd name="connsiteX16012" fmla="*/ 1850593 w 2439037"/>
              <a:gd name="connsiteY16012" fmla="*/ 4204345 h 4271829"/>
              <a:gd name="connsiteX16013" fmla="*/ 1849841 w 2439037"/>
              <a:gd name="connsiteY16013" fmla="*/ 4204345 h 4271829"/>
              <a:gd name="connsiteX16014" fmla="*/ 1813807 w 2439037"/>
              <a:gd name="connsiteY16014" fmla="*/ 4188629 h 4271829"/>
              <a:gd name="connsiteX16015" fmla="*/ 1833772 w 2439037"/>
              <a:gd name="connsiteY16015" fmla="*/ 4144385 h 4271829"/>
              <a:gd name="connsiteX16016" fmla="*/ 1737617 w 2439037"/>
              <a:gd name="connsiteY16016" fmla="*/ 4187181 h 4271829"/>
              <a:gd name="connsiteX16017" fmla="*/ 1782880 w 2439037"/>
              <a:gd name="connsiteY16017" fmla="*/ 4213756 h 4271829"/>
              <a:gd name="connsiteX16018" fmla="*/ 1789243 w 2439037"/>
              <a:gd name="connsiteY16018" fmla="*/ 4220509 h 4271829"/>
              <a:gd name="connsiteX16019" fmla="*/ 1785356 w 2439037"/>
              <a:gd name="connsiteY16019" fmla="*/ 4238168 h 4271829"/>
              <a:gd name="connsiteX16020" fmla="*/ 1773450 w 2439037"/>
              <a:gd name="connsiteY16020" fmla="*/ 4255885 h 4271829"/>
              <a:gd name="connsiteX16021" fmla="*/ 1772250 w 2439037"/>
              <a:gd name="connsiteY16021" fmla="*/ 4256532 h 4271829"/>
              <a:gd name="connsiteX16022" fmla="*/ 1762534 w 2439037"/>
              <a:gd name="connsiteY16022" fmla="*/ 4258533 h 4271829"/>
              <a:gd name="connsiteX16023" fmla="*/ 1751733 w 2439037"/>
              <a:gd name="connsiteY16023" fmla="*/ 4271829 h 4271829"/>
              <a:gd name="connsiteX16024" fmla="*/ 1743875 w 2439037"/>
              <a:gd name="connsiteY16024" fmla="*/ 4271829 h 4271829"/>
              <a:gd name="connsiteX16025" fmla="*/ 1759515 w 2439037"/>
              <a:gd name="connsiteY16025" fmla="*/ 4253046 h 4271829"/>
              <a:gd name="connsiteX16026" fmla="*/ 1761344 w 2439037"/>
              <a:gd name="connsiteY16026" fmla="*/ 4251932 h 4271829"/>
              <a:gd name="connsiteX16027" fmla="*/ 1770593 w 2439037"/>
              <a:gd name="connsiteY16027" fmla="*/ 4249894 h 4271829"/>
              <a:gd name="connsiteX16028" fmla="*/ 1780661 w 2439037"/>
              <a:gd name="connsiteY16028" fmla="*/ 4234168 h 4271829"/>
              <a:gd name="connsiteX16029" fmla="*/ 1783985 w 2439037"/>
              <a:gd name="connsiteY16029" fmla="*/ 4222157 h 4271829"/>
              <a:gd name="connsiteX16030" fmla="*/ 1781108 w 2439037"/>
              <a:gd name="connsiteY16030" fmla="*/ 4219099 h 4271829"/>
              <a:gd name="connsiteX16031" fmla="*/ 1780661 w 2439037"/>
              <a:gd name="connsiteY16031" fmla="*/ 4219099 h 4271829"/>
              <a:gd name="connsiteX16032" fmla="*/ 1735560 w 2439037"/>
              <a:gd name="connsiteY16032" fmla="*/ 4192782 h 4271829"/>
              <a:gd name="connsiteX16033" fmla="*/ 1735026 w 2439037"/>
              <a:gd name="connsiteY16033" fmla="*/ 4193277 h 4271829"/>
              <a:gd name="connsiteX16034" fmla="*/ 1739741 w 2439037"/>
              <a:gd name="connsiteY16034" fmla="*/ 4271829 h 4271829"/>
              <a:gd name="connsiteX16035" fmla="*/ 1732264 w 2439037"/>
              <a:gd name="connsiteY16035" fmla="*/ 4271829 h 4271829"/>
              <a:gd name="connsiteX16036" fmla="*/ 83325 w 2439037"/>
              <a:gd name="connsiteY16036" fmla="*/ 4271829 h 4271829"/>
              <a:gd name="connsiteX16037" fmla="*/ 80038 w 2439037"/>
              <a:gd name="connsiteY16037" fmla="*/ 4189190 h 4271829"/>
              <a:gd name="connsiteX16038" fmla="*/ 82886 w 2439037"/>
              <a:gd name="connsiteY16038" fmla="*/ 4183371 h 4271829"/>
              <a:gd name="connsiteX16039" fmla="*/ 164354 w 2439037"/>
              <a:gd name="connsiteY16039" fmla="*/ 4134679 h 4271829"/>
              <a:gd name="connsiteX16040" fmla="*/ 191052 w 2439037"/>
              <a:gd name="connsiteY16040" fmla="*/ 4138679 h 4271829"/>
              <a:gd name="connsiteX16041" fmla="*/ 195958 w 2439037"/>
              <a:gd name="connsiteY16041" fmla="*/ 4140232 h 4271829"/>
              <a:gd name="connsiteX16042" fmla="*/ 257013 w 2439037"/>
              <a:gd name="connsiteY16042" fmla="*/ 4227357 h 4271829"/>
              <a:gd name="connsiteX16043" fmla="*/ 256261 w 2439037"/>
              <a:gd name="connsiteY16043" fmla="*/ 4228072 h 4271829"/>
              <a:gd name="connsiteX16044" fmla="*/ 254422 w 2439037"/>
              <a:gd name="connsiteY16044" fmla="*/ 4246579 h 4271829"/>
              <a:gd name="connsiteX16045" fmla="*/ 254403 w 2439037"/>
              <a:gd name="connsiteY16045" fmla="*/ 4246579 h 4271829"/>
              <a:gd name="connsiteX16046" fmla="*/ 250631 w 2439037"/>
              <a:gd name="connsiteY16046" fmla="*/ 4249131 h 4271829"/>
              <a:gd name="connsiteX16047" fmla="*/ 248040 w 2439037"/>
              <a:gd name="connsiteY16047" fmla="*/ 4245274 h 4271829"/>
              <a:gd name="connsiteX16048" fmla="*/ 249803 w 2439037"/>
              <a:gd name="connsiteY16048" fmla="*/ 4228014 h 4271829"/>
              <a:gd name="connsiteX16049" fmla="*/ 191528 w 2439037"/>
              <a:gd name="connsiteY16049" fmla="*/ 4146433 h 4271829"/>
              <a:gd name="connsiteX16050" fmla="*/ 170088 w 2439037"/>
              <a:gd name="connsiteY16050" fmla="*/ 4186428 h 4271829"/>
              <a:gd name="connsiteX16051" fmla="*/ 170088 w 2439037"/>
              <a:gd name="connsiteY16051" fmla="*/ 4187181 h 4271829"/>
              <a:gd name="connsiteX16052" fmla="*/ 198911 w 2439037"/>
              <a:gd name="connsiteY16052" fmla="*/ 4197782 h 4271829"/>
              <a:gd name="connsiteX16053" fmla="*/ 205844 w 2439037"/>
              <a:gd name="connsiteY16053" fmla="*/ 4198649 h 4271829"/>
              <a:gd name="connsiteX16054" fmla="*/ 212284 w 2439037"/>
              <a:gd name="connsiteY16054" fmla="*/ 4208393 h 4271829"/>
              <a:gd name="connsiteX16055" fmla="*/ 215246 w 2439037"/>
              <a:gd name="connsiteY16055" fmla="*/ 4222157 h 4271829"/>
              <a:gd name="connsiteX16056" fmla="*/ 215246 w 2439037"/>
              <a:gd name="connsiteY16056" fmla="*/ 4222204 h 4271829"/>
              <a:gd name="connsiteX16057" fmla="*/ 212398 w 2439037"/>
              <a:gd name="connsiteY16057" fmla="*/ 4225757 h 4271829"/>
              <a:gd name="connsiteX16058" fmla="*/ 209159 w 2439037"/>
              <a:gd name="connsiteY16058" fmla="*/ 4222919 h 4271829"/>
              <a:gd name="connsiteX16059" fmla="*/ 206378 w 2439037"/>
              <a:gd name="connsiteY16059" fmla="*/ 4209898 h 4271829"/>
              <a:gd name="connsiteX16060" fmla="*/ 203225 w 2439037"/>
              <a:gd name="connsiteY16060" fmla="*/ 4204345 h 4271829"/>
              <a:gd name="connsiteX16061" fmla="*/ 200939 w 2439037"/>
              <a:gd name="connsiteY16061" fmla="*/ 4204345 h 4271829"/>
              <a:gd name="connsiteX16062" fmla="*/ 200215 w 2439037"/>
              <a:gd name="connsiteY16062" fmla="*/ 4204345 h 4271829"/>
              <a:gd name="connsiteX16063" fmla="*/ 164182 w 2439037"/>
              <a:gd name="connsiteY16063" fmla="*/ 4188629 h 4271829"/>
              <a:gd name="connsiteX16064" fmla="*/ 184128 w 2439037"/>
              <a:gd name="connsiteY16064" fmla="*/ 4144385 h 4271829"/>
              <a:gd name="connsiteX16065" fmla="*/ 87963 w 2439037"/>
              <a:gd name="connsiteY16065" fmla="*/ 4187324 h 4271829"/>
              <a:gd name="connsiteX16066" fmla="*/ 133055 w 2439037"/>
              <a:gd name="connsiteY16066" fmla="*/ 4213003 h 4271829"/>
              <a:gd name="connsiteX16067" fmla="*/ 139322 w 2439037"/>
              <a:gd name="connsiteY16067" fmla="*/ 4219766 h 4271829"/>
              <a:gd name="connsiteX16068" fmla="*/ 135531 w 2439037"/>
              <a:gd name="connsiteY16068" fmla="*/ 4237416 h 4271829"/>
              <a:gd name="connsiteX16069" fmla="*/ 123625 w 2439037"/>
              <a:gd name="connsiteY16069" fmla="*/ 4255132 h 4271829"/>
              <a:gd name="connsiteX16070" fmla="*/ 122320 w 2439037"/>
              <a:gd name="connsiteY16070" fmla="*/ 4255789 h 4271829"/>
              <a:gd name="connsiteX16071" fmla="*/ 113090 w 2439037"/>
              <a:gd name="connsiteY16071" fmla="*/ 4257837 h 4271829"/>
              <a:gd name="connsiteX16072" fmla="*/ 101612 w 2439037"/>
              <a:gd name="connsiteY16072" fmla="*/ 4271829 h 4271829"/>
              <a:gd name="connsiteX16073" fmla="*/ 93878 w 2439037"/>
              <a:gd name="connsiteY16073" fmla="*/ 4271829 h 4271829"/>
              <a:gd name="connsiteX16074" fmla="*/ 109128 w 2439037"/>
              <a:gd name="connsiteY16074" fmla="*/ 4253037 h 4271829"/>
              <a:gd name="connsiteX16075" fmla="*/ 110957 w 2439037"/>
              <a:gd name="connsiteY16075" fmla="*/ 4251932 h 4271829"/>
              <a:gd name="connsiteX16076" fmla="*/ 120662 w 2439037"/>
              <a:gd name="connsiteY16076" fmla="*/ 4249894 h 4271829"/>
              <a:gd name="connsiteX16077" fmla="*/ 130730 w 2439037"/>
              <a:gd name="connsiteY16077" fmla="*/ 4234168 h 4271829"/>
              <a:gd name="connsiteX16078" fmla="*/ 134055 w 2439037"/>
              <a:gd name="connsiteY16078" fmla="*/ 4222166 h 4271829"/>
              <a:gd name="connsiteX16079" fmla="*/ 131207 w 2439037"/>
              <a:gd name="connsiteY16079" fmla="*/ 4219099 h 4271829"/>
              <a:gd name="connsiteX16080" fmla="*/ 130654 w 2439037"/>
              <a:gd name="connsiteY16080" fmla="*/ 4219099 h 4271829"/>
              <a:gd name="connsiteX16081" fmla="*/ 85667 w 2439037"/>
              <a:gd name="connsiteY16081" fmla="*/ 4192791 h 4271829"/>
              <a:gd name="connsiteX16082" fmla="*/ 85667 w 2439037"/>
              <a:gd name="connsiteY16082" fmla="*/ 4192524 h 4271829"/>
              <a:gd name="connsiteX16083" fmla="*/ 90764 w 2439037"/>
              <a:gd name="connsiteY16083" fmla="*/ 4271829 h 4271829"/>
              <a:gd name="connsiteX16084" fmla="*/ 83325 w 2439037"/>
              <a:gd name="connsiteY16084" fmla="*/ 4271829 h 4271829"/>
              <a:gd name="connsiteX16085" fmla="*/ 1898209 w 2439037"/>
              <a:gd name="connsiteY16085" fmla="*/ 4271829 h 4271829"/>
              <a:gd name="connsiteX16086" fmla="*/ 1891265 w 2439037"/>
              <a:gd name="connsiteY16086" fmla="*/ 4271829 h 4271829"/>
              <a:gd name="connsiteX16087" fmla="*/ 1866652 w 2439037"/>
              <a:gd name="connsiteY16087" fmla="*/ 4247827 h 4271829"/>
              <a:gd name="connsiteX16088" fmla="*/ 1864633 w 2439037"/>
              <a:gd name="connsiteY16088" fmla="*/ 4243769 h 4271829"/>
              <a:gd name="connsiteX16089" fmla="*/ 1864709 w 2439037"/>
              <a:gd name="connsiteY16089" fmla="*/ 4243531 h 4271829"/>
              <a:gd name="connsiteX16090" fmla="*/ 1868795 w 2439037"/>
              <a:gd name="connsiteY16090" fmla="*/ 4241778 h 4271829"/>
              <a:gd name="connsiteX16091" fmla="*/ 1898209 w 2439037"/>
              <a:gd name="connsiteY16091" fmla="*/ 4271829 h 4271829"/>
              <a:gd name="connsiteX16092" fmla="*/ 2069030 w 2439037"/>
              <a:gd name="connsiteY16092" fmla="*/ 4243321 h 4271829"/>
              <a:gd name="connsiteX16093" fmla="*/ 2044560 w 2439037"/>
              <a:gd name="connsiteY16093" fmla="*/ 4243321 h 4271829"/>
              <a:gd name="connsiteX16094" fmla="*/ 2041331 w 2439037"/>
              <a:gd name="connsiteY16094" fmla="*/ 4240073 h 4271829"/>
              <a:gd name="connsiteX16095" fmla="*/ 2044560 w 2439037"/>
              <a:gd name="connsiteY16095" fmla="*/ 4236873 h 4271829"/>
              <a:gd name="connsiteX16096" fmla="*/ 2074030 w 2439037"/>
              <a:gd name="connsiteY16096" fmla="*/ 4236873 h 4271829"/>
              <a:gd name="connsiteX16097" fmla="*/ 2077259 w 2439037"/>
              <a:gd name="connsiteY16097" fmla="*/ 4240073 h 4271829"/>
              <a:gd name="connsiteX16098" fmla="*/ 2077259 w 2439037"/>
              <a:gd name="connsiteY16098" fmla="*/ 4269544 h 4271829"/>
              <a:gd name="connsiteX16099" fmla="*/ 2077259 w 2439037"/>
              <a:gd name="connsiteY16099" fmla="*/ 4269591 h 4271829"/>
              <a:gd name="connsiteX16100" fmla="*/ 2076336 w 2439037"/>
              <a:gd name="connsiteY16100" fmla="*/ 4271829 h 4271829"/>
              <a:gd name="connsiteX16101" fmla="*/ 2071725 w 2439037"/>
              <a:gd name="connsiteY16101" fmla="*/ 4271829 h 4271829"/>
              <a:gd name="connsiteX16102" fmla="*/ 2070792 w 2439037"/>
              <a:gd name="connsiteY16102" fmla="*/ 4269544 h 4271829"/>
              <a:gd name="connsiteX16103" fmla="*/ 2070792 w 2439037"/>
              <a:gd name="connsiteY16103" fmla="*/ 4249579 h 4271829"/>
              <a:gd name="connsiteX16104" fmla="*/ 2045408 w 2439037"/>
              <a:gd name="connsiteY16104" fmla="*/ 4271829 h 4271829"/>
              <a:gd name="connsiteX16105" fmla="*/ 2038474 w 2439037"/>
              <a:gd name="connsiteY16105" fmla="*/ 4271829 h 4271829"/>
              <a:gd name="connsiteX16106" fmla="*/ 2069030 w 2439037"/>
              <a:gd name="connsiteY16106" fmla="*/ 4243321 h 4271829"/>
              <a:gd name="connsiteX16107" fmla="*/ 1968512 w 2439037"/>
              <a:gd name="connsiteY16107" fmla="*/ 4271829 h 4271829"/>
              <a:gd name="connsiteX16108" fmla="*/ 1965227 w 2439037"/>
              <a:gd name="connsiteY16108" fmla="*/ 4189190 h 4271829"/>
              <a:gd name="connsiteX16109" fmla="*/ 1968065 w 2439037"/>
              <a:gd name="connsiteY16109" fmla="*/ 4183371 h 4271829"/>
              <a:gd name="connsiteX16110" fmla="*/ 2049637 w 2439037"/>
              <a:gd name="connsiteY16110" fmla="*/ 4134679 h 4271829"/>
              <a:gd name="connsiteX16111" fmla="*/ 2076240 w 2439037"/>
              <a:gd name="connsiteY16111" fmla="*/ 4138679 h 4271829"/>
              <a:gd name="connsiteX16112" fmla="*/ 2081155 w 2439037"/>
              <a:gd name="connsiteY16112" fmla="*/ 4140232 h 4271829"/>
              <a:gd name="connsiteX16113" fmla="*/ 2142296 w 2439037"/>
              <a:gd name="connsiteY16113" fmla="*/ 4227357 h 4271829"/>
              <a:gd name="connsiteX16114" fmla="*/ 2141372 w 2439037"/>
              <a:gd name="connsiteY16114" fmla="*/ 4227157 h 4271829"/>
              <a:gd name="connsiteX16115" fmla="*/ 2139429 w 2439037"/>
              <a:gd name="connsiteY16115" fmla="*/ 4245626 h 4271829"/>
              <a:gd name="connsiteX16116" fmla="*/ 2135638 w 2439037"/>
              <a:gd name="connsiteY16116" fmla="*/ 4248227 h 4271829"/>
              <a:gd name="connsiteX16117" fmla="*/ 2135591 w 2439037"/>
              <a:gd name="connsiteY16117" fmla="*/ 4248227 h 4271829"/>
              <a:gd name="connsiteX16118" fmla="*/ 2133143 w 2439037"/>
              <a:gd name="connsiteY16118" fmla="*/ 4244331 h 4271829"/>
              <a:gd name="connsiteX16119" fmla="*/ 2134886 w 2439037"/>
              <a:gd name="connsiteY16119" fmla="*/ 4227062 h 4271829"/>
              <a:gd name="connsiteX16120" fmla="*/ 2076516 w 2439037"/>
              <a:gd name="connsiteY16120" fmla="*/ 4145499 h 4271829"/>
              <a:gd name="connsiteX16121" fmla="*/ 2055171 w 2439037"/>
              <a:gd name="connsiteY16121" fmla="*/ 4185476 h 4271829"/>
              <a:gd name="connsiteX16122" fmla="*/ 2055171 w 2439037"/>
              <a:gd name="connsiteY16122" fmla="*/ 4186219 h 4271829"/>
              <a:gd name="connsiteX16123" fmla="*/ 2083994 w 2439037"/>
              <a:gd name="connsiteY16123" fmla="*/ 4196830 h 4271829"/>
              <a:gd name="connsiteX16124" fmla="*/ 2090823 w 2439037"/>
              <a:gd name="connsiteY16124" fmla="*/ 4197687 h 4271829"/>
              <a:gd name="connsiteX16125" fmla="*/ 2097300 w 2439037"/>
              <a:gd name="connsiteY16125" fmla="*/ 4207488 h 4271829"/>
              <a:gd name="connsiteX16126" fmla="*/ 2100253 w 2439037"/>
              <a:gd name="connsiteY16126" fmla="*/ 4221261 h 4271829"/>
              <a:gd name="connsiteX16127" fmla="*/ 2100281 w 2439037"/>
              <a:gd name="connsiteY16127" fmla="*/ 4221452 h 4271829"/>
              <a:gd name="connsiteX16128" fmla="*/ 2097386 w 2439037"/>
              <a:gd name="connsiteY16128" fmla="*/ 4224862 h 4271829"/>
              <a:gd name="connsiteX16129" fmla="*/ 2094157 w 2439037"/>
              <a:gd name="connsiteY16129" fmla="*/ 4222004 h 4271829"/>
              <a:gd name="connsiteX16130" fmla="*/ 2091299 w 2439037"/>
              <a:gd name="connsiteY16130" fmla="*/ 4208936 h 4271829"/>
              <a:gd name="connsiteX16131" fmla="*/ 2088146 w 2439037"/>
              <a:gd name="connsiteY16131" fmla="*/ 4203450 h 4271829"/>
              <a:gd name="connsiteX16132" fmla="*/ 2085947 w 2439037"/>
              <a:gd name="connsiteY16132" fmla="*/ 4203450 h 4271829"/>
              <a:gd name="connsiteX16133" fmla="*/ 2085127 w 2439037"/>
              <a:gd name="connsiteY16133" fmla="*/ 4203450 h 4271829"/>
              <a:gd name="connsiteX16134" fmla="*/ 2049084 w 2439037"/>
              <a:gd name="connsiteY16134" fmla="*/ 4187724 h 4271829"/>
              <a:gd name="connsiteX16135" fmla="*/ 2069125 w 2439037"/>
              <a:gd name="connsiteY16135" fmla="*/ 4143499 h 4271829"/>
              <a:gd name="connsiteX16136" fmla="*/ 1972875 w 2439037"/>
              <a:gd name="connsiteY16136" fmla="*/ 4186428 h 4271829"/>
              <a:gd name="connsiteX16137" fmla="*/ 2018138 w 2439037"/>
              <a:gd name="connsiteY16137" fmla="*/ 4213003 h 4271829"/>
              <a:gd name="connsiteX16138" fmla="*/ 2024520 w 2439037"/>
              <a:gd name="connsiteY16138" fmla="*/ 4219766 h 4271829"/>
              <a:gd name="connsiteX16139" fmla="*/ 2020633 w 2439037"/>
              <a:gd name="connsiteY16139" fmla="*/ 4237416 h 4271829"/>
              <a:gd name="connsiteX16140" fmla="*/ 2008727 w 2439037"/>
              <a:gd name="connsiteY16140" fmla="*/ 4255132 h 4271829"/>
              <a:gd name="connsiteX16141" fmla="*/ 2007527 w 2439037"/>
              <a:gd name="connsiteY16141" fmla="*/ 4255789 h 4271829"/>
              <a:gd name="connsiteX16142" fmla="*/ 1998269 w 2439037"/>
              <a:gd name="connsiteY16142" fmla="*/ 4257837 h 4271829"/>
              <a:gd name="connsiteX16143" fmla="*/ 1986858 w 2439037"/>
              <a:gd name="connsiteY16143" fmla="*/ 4271829 h 4271829"/>
              <a:gd name="connsiteX16144" fmla="*/ 1979085 w 2439037"/>
              <a:gd name="connsiteY16144" fmla="*/ 4271829 h 4271829"/>
              <a:gd name="connsiteX16145" fmla="*/ 1994392 w 2439037"/>
              <a:gd name="connsiteY16145" fmla="*/ 4253037 h 4271829"/>
              <a:gd name="connsiteX16146" fmla="*/ 1996173 w 2439037"/>
              <a:gd name="connsiteY16146" fmla="*/ 4251932 h 4271829"/>
              <a:gd name="connsiteX16147" fmla="*/ 2005851 w 2439037"/>
              <a:gd name="connsiteY16147" fmla="*/ 4249894 h 4271829"/>
              <a:gd name="connsiteX16148" fmla="*/ 2015937 w 2439037"/>
              <a:gd name="connsiteY16148" fmla="*/ 4234168 h 4271829"/>
              <a:gd name="connsiteX16149" fmla="*/ 2019252 w 2439037"/>
              <a:gd name="connsiteY16149" fmla="*/ 4222166 h 4271829"/>
              <a:gd name="connsiteX16150" fmla="*/ 2016490 w 2439037"/>
              <a:gd name="connsiteY16150" fmla="*/ 4219099 h 4271829"/>
              <a:gd name="connsiteX16151" fmla="*/ 2015937 w 2439037"/>
              <a:gd name="connsiteY16151" fmla="*/ 4219099 h 4271829"/>
              <a:gd name="connsiteX16152" fmla="*/ 1970846 w 2439037"/>
              <a:gd name="connsiteY16152" fmla="*/ 4192791 h 4271829"/>
              <a:gd name="connsiteX16153" fmla="*/ 1970846 w 2439037"/>
              <a:gd name="connsiteY16153" fmla="*/ 4192524 h 4271829"/>
              <a:gd name="connsiteX16154" fmla="*/ 1975961 w 2439037"/>
              <a:gd name="connsiteY16154" fmla="*/ 4271829 h 4271829"/>
              <a:gd name="connsiteX16155" fmla="*/ 1968512 w 2439037"/>
              <a:gd name="connsiteY16155" fmla="*/ 4271829 h 4271829"/>
              <a:gd name="connsiteX16156" fmla="*/ 2133829 w 2439037"/>
              <a:gd name="connsiteY16156" fmla="*/ 4271829 h 4271829"/>
              <a:gd name="connsiteX16157" fmla="*/ 2126894 w 2439037"/>
              <a:gd name="connsiteY16157" fmla="*/ 4271829 h 4271829"/>
              <a:gd name="connsiteX16158" fmla="*/ 2102282 w 2439037"/>
              <a:gd name="connsiteY16158" fmla="*/ 4247827 h 4271829"/>
              <a:gd name="connsiteX16159" fmla="*/ 2101958 w 2439037"/>
              <a:gd name="connsiteY16159" fmla="*/ 4247731 h 4271829"/>
              <a:gd name="connsiteX16160" fmla="*/ 2100196 w 2439037"/>
              <a:gd name="connsiteY16160" fmla="*/ 4243531 h 4271829"/>
              <a:gd name="connsiteX16161" fmla="*/ 2104406 w 2439037"/>
              <a:gd name="connsiteY16161" fmla="*/ 4241768 h 4271829"/>
              <a:gd name="connsiteX16162" fmla="*/ 2133829 w 2439037"/>
              <a:gd name="connsiteY16162" fmla="*/ 4271829 h 4271829"/>
              <a:gd name="connsiteX16163" fmla="*/ 1833772 w 2439037"/>
              <a:gd name="connsiteY16163" fmla="*/ 4243321 h 4271829"/>
              <a:gd name="connsiteX16164" fmla="*/ 1808931 w 2439037"/>
              <a:gd name="connsiteY16164" fmla="*/ 4243321 h 4271829"/>
              <a:gd name="connsiteX16165" fmla="*/ 1805683 w 2439037"/>
              <a:gd name="connsiteY16165" fmla="*/ 4240073 h 4271829"/>
              <a:gd name="connsiteX16166" fmla="*/ 1808931 w 2439037"/>
              <a:gd name="connsiteY16166" fmla="*/ 4236873 h 4271829"/>
              <a:gd name="connsiteX16167" fmla="*/ 1838382 w 2439037"/>
              <a:gd name="connsiteY16167" fmla="*/ 4236873 h 4271829"/>
              <a:gd name="connsiteX16168" fmla="*/ 1841611 w 2439037"/>
              <a:gd name="connsiteY16168" fmla="*/ 4240073 h 4271829"/>
              <a:gd name="connsiteX16169" fmla="*/ 1841611 w 2439037"/>
              <a:gd name="connsiteY16169" fmla="*/ 4269544 h 4271829"/>
              <a:gd name="connsiteX16170" fmla="*/ 1841611 w 2439037"/>
              <a:gd name="connsiteY16170" fmla="*/ 4269591 h 4271829"/>
              <a:gd name="connsiteX16171" fmla="*/ 1840678 w 2439037"/>
              <a:gd name="connsiteY16171" fmla="*/ 4271829 h 4271829"/>
              <a:gd name="connsiteX16172" fmla="*/ 1836096 w 2439037"/>
              <a:gd name="connsiteY16172" fmla="*/ 4271829 h 4271829"/>
              <a:gd name="connsiteX16173" fmla="*/ 1835153 w 2439037"/>
              <a:gd name="connsiteY16173" fmla="*/ 4269544 h 4271829"/>
              <a:gd name="connsiteX16174" fmla="*/ 1835153 w 2439037"/>
              <a:gd name="connsiteY16174" fmla="*/ 4249579 h 4271829"/>
              <a:gd name="connsiteX16175" fmla="*/ 1809759 w 2439037"/>
              <a:gd name="connsiteY16175" fmla="*/ 4271829 h 4271829"/>
              <a:gd name="connsiteX16176" fmla="*/ 1803216 w 2439037"/>
              <a:gd name="connsiteY16176" fmla="*/ 4271829 h 4271829"/>
              <a:gd name="connsiteX16177" fmla="*/ 1833772 w 2439037"/>
              <a:gd name="connsiteY16177" fmla="*/ 4243321 h 4271829"/>
              <a:gd name="connsiteX16178" fmla="*/ 2304859 w 2439037"/>
              <a:gd name="connsiteY16178" fmla="*/ 4243321 h 4271829"/>
              <a:gd name="connsiteX16179" fmla="*/ 2280199 w 2439037"/>
              <a:gd name="connsiteY16179" fmla="*/ 4243321 h 4271829"/>
              <a:gd name="connsiteX16180" fmla="*/ 2276961 w 2439037"/>
              <a:gd name="connsiteY16180" fmla="*/ 4240073 h 4271829"/>
              <a:gd name="connsiteX16181" fmla="*/ 2280199 w 2439037"/>
              <a:gd name="connsiteY16181" fmla="*/ 4236873 h 4271829"/>
              <a:gd name="connsiteX16182" fmla="*/ 2309670 w 2439037"/>
              <a:gd name="connsiteY16182" fmla="*/ 4236873 h 4271829"/>
              <a:gd name="connsiteX16183" fmla="*/ 2312898 w 2439037"/>
              <a:gd name="connsiteY16183" fmla="*/ 4240073 h 4271829"/>
              <a:gd name="connsiteX16184" fmla="*/ 2312898 w 2439037"/>
              <a:gd name="connsiteY16184" fmla="*/ 4269544 h 4271829"/>
              <a:gd name="connsiteX16185" fmla="*/ 2312898 w 2439037"/>
              <a:gd name="connsiteY16185" fmla="*/ 4269763 h 4271829"/>
              <a:gd name="connsiteX16186" fmla="*/ 2311965 w 2439037"/>
              <a:gd name="connsiteY16186" fmla="*/ 4271829 h 4271829"/>
              <a:gd name="connsiteX16187" fmla="*/ 2307374 w 2439037"/>
              <a:gd name="connsiteY16187" fmla="*/ 4271829 h 4271829"/>
              <a:gd name="connsiteX16188" fmla="*/ 2306441 w 2439037"/>
              <a:gd name="connsiteY16188" fmla="*/ 4269544 h 4271829"/>
              <a:gd name="connsiteX16189" fmla="*/ 2306441 w 2439037"/>
              <a:gd name="connsiteY16189" fmla="*/ 4249579 h 4271829"/>
              <a:gd name="connsiteX16190" fmla="*/ 2281047 w 2439037"/>
              <a:gd name="connsiteY16190" fmla="*/ 4271829 h 4271829"/>
              <a:gd name="connsiteX16191" fmla="*/ 2274360 w 2439037"/>
              <a:gd name="connsiteY16191" fmla="*/ 4271829 h 4271829"/>
              <a:gd name="connsiteX16192" fmla="*/ 2304859 w 2439037"/>
              <a:gd name="connsiteY16192" fmla="*/ 4243321 h 4271829"/>
              <a:gd name="connsiteX16193" fmla="*/ 2203513 w 2439037"/>
              <a:gd name="connsiteY16193" fmla="*/ 4271829 h 4271829"/>
              <a:gd name="connsiteX16194" fmla="*/ 2192274 w 2439037"/>
              <a:gd name="connsiteY16194" fmla="*/ 4228072 h 4271829"/>
              <a:gd name="connsiteX16195" fmla="*/ 2200475 w 2439037"/>
              <a:gd name="connsiteY16195" fmla="*/ 4189924 h 4271829"/>
              <a:gd name="connsiteX16196" fmla="*/ 2203428 w 2439037"/>
              <a:gd name="connsiteY16196" fmla="*/ 4184123 h 4271829"/>
              <a:gd name="connsiteX16197" fmla="*/ 2284895 w 2439037"/>
              <a:gd name="connsiteY16197" fmla="*/ 4135431 h 4271829"/>
              <a:gd name="connsiteX16198" fmla="*/ 2311517 w 2439037"/>
              <a:gd name="connsiteY16198" fmla="*/ 4139384 h 4271829"/>
              <a:gd name="connsiteX16199" fmla="*/ 2316394 w 2439037"/>
              <a:gd name="connsiteY16199" fmla="*/ 4140984 h 4271829"/>
              <a:gd name="connsiteX16200" fmla="*/ 2377554 w 2439037"/>
              <a:gd name="connsiteY16200" fmla="*/ 4228072 h 4271829"/>
              <a:gd name="connsiteX16201" fmla="*/ 2377754 w 2439037"/>
              <a:gd name="connsiteY16201" fmla="*/ 4228157 h 4271829"/>
              <a:gd name="connsiteX16202" fmla="*/ 2375897 w 2439037"/>
              <a:gd name="connsiteY16202" fmla="*/ 4246626 h 4271829"/>
              <a:gd name="connsiteX16203" fmla="*/ 2372030 w 2439037"/>
              <a:gd name="connsiteY16203" fmla="*/ 4249227 h 4271829"/>
              <a:gd name="connsiteX16204" fmla="*/ 2371973 w 2439037"/>
              <a:gd name="connsiteY16204" fmla="*/ 4249227 h 4271829"/>
              <a:gd name="connsiteX16205" fmla="*/ 2369515 w 2439037"/>
              <a:gd name="connsiteY16205" fmla="*/ 4245379 h 4271829"/>
              <a:gd name="connsiteX16206" fmla="*/ 2370553 w 2439037"/>
              <a:gd name="connsiteY16206" fmla="*/ 4227805 h 4271829"/>
              <a:gd name="connsiteX16207" fmla="*/ 2312175 w 2439037"/>
              <a:gd name="connsiteY16207" fmla="*/ 4146242 h 4271829"/>
              <a:gd name="connsiteX16208" fmla="*/ 2290829 w 2439037"/>
              <a:gd name="connsiteY16208" fmla="*/ 4186228 h 4271829"/>
              <a:gd name="connsiteX16209" fmla="*/ 2290829 w 2439037"/>
              <a:gd name="connsiteY16209" fmla="*/ 4186971 h 4271829"/>
              <a:gd name="connsiteX16210" fmla="*/ 2319652 w 2439037"/>
              <a:gd name="connsiteY16210" fmla="*/ 4197592 h 4271829"/>
              <a:gd name="connsiteX16211" fmla="*/ 2326481 w 2439037"/>
              <a:gd name="connsiteY16211" fmla="*/ 4198439 h 4271829"/>
              <a:gd name="connsiteX16212" fmla="*/ 2332939 w 2439037"/>
              <a:gd name="connsiteY16212" fmla="*/ 4208250 h 4271829"/>
              <a:gd name="connsiteX16213" fmla="*/ 2335987 w 2439037"/>
              <a:gd name="connsiteY16213" fmla="*/ 4222004 h 4271829"/>
              <a:gd name="connsiteX16214" fmla="*/ 2333139 w 2439037"/>
              <a:gd name="connsiteY16214" fmla="*/ 4225605 h 4271829"/>
              <a:gd name="connsiteX16215" fmla="*/ 2329882 w 2439037"/>
              <a:gd name="connsiteY16215" fmla="*/ 4222709 h 4271829"/>
              <a:gd name="connsiteX16216" fmla="*/ 2327034 w 2439037"/>
              <a:gd name="connsiteY16216" fmla="*/ 4209698 h 4271829"/>
              <a:gd name="connsiteX16217" fmla="*/ 2323881 w 2439037"/>
              <a:gd name="connsiteY16217" fmla="*/ 4204135 h 4271829"/>
              <a:gd name="connsiteX16218" fmla="*/ 2321681 w 2439037"/>
              <a:gd name="connsiteY16218" fmla="*/ 4204135 h 4271829"/>
              <a:gd name="connsiteX16219" fmla="*/ 2320852 w 2439037"/>
              <a:gd name="connsiteY16219" fmla="*/ 4204135 h 4271829"/>
              <a:gd name="connsiteX16220" fmla="*/ 2284923 w 2439037"/>
              <a:gd name="connsiteY16220" fmla="*/ 4188476 h 4271829"/>
              <a:gd name="connsiteX16221" fmla="*/ 2304859 w 2439037"/>
              <a:gd name="connsiteY16221" fmla="*/ 4144185 h 4271829"/>
              <a:gd name="connsiteX16222" fmla="*/ 2208600 w 2439037"/>
              <a:gd name="connsiteY16222" fmla="*/ 4187181 h 4271829"/>
              <a:gd name="connsiteX16223" fmla="*/ 2253872 w 2439037"/>
              <a:gd name="connsiteY16223" fmla="*/ 4213756 h 4271829"/>
              <a:gd name="connsiteX16224" fmla="*/ 2260254 w 2439037"/>
              <a:gd name="connsiteY16224" fmla="*/ 4220509 h 4271829"/>
              <a:gd name="connsiteX16225" fmla="*/ 2256368 w 2439037"/>
              <a:gd name="connsiteY16225" fmla="*/ 4238168 h 4271829"/>
              <a:gd name="connsiteX16226" fmla="*/ 2244538 w 2439037"/>
              <a:gd name="connsiteY16226" fmla="*/ 4255885 h 4271829"/>
              <a:gd name="connsiteX16227" fmla="*/ 2243261 w 2439037"/>
              <a:gd name="connsiteY16227" fmla="*/ 4256532 h 4271829"/>
              <a:gd name="connsiteX16228" fmla="*/ 2233555 w 2439037"/>
              <a:gd name="connsiteY16228" fmla="*/ 4258533 h 4271829"/>
              <a:gd name="connsiteX16229" fmla="*/ 2222745 w 2439037"/>
              <a:gd name="connsiteY16229" fmla="*/ 4271829 h 4271829"/>
              <a:gd name="connsiteX16230" fmla="*/ 2214963 w 2439037"/>
              <a:gd name="connsiteY16230" fmla="*/ 4271829 h 4271829"/>
              <a:gd name="connsiteX16231" fmla="*/ 2230708 w 2439037"/>
              <a:gd name="connsiteY16231" fmla="*/ 4253046 h 4271829"/>
              <a:gd name="connsiteX16232" fmla="*/ 2232527 w 2439037"/>
              <a:gd name="connsiteY16232" fmla="*/ 4251932 h 4271829"/>
              <a:gd name="connsiteX16233" fmla="*/ 2241785 w 2439037"/>
              <a:gd name="connsiteY16233" fmla="*/ 4249894 h 4271829"/>
              <a:gd name="connsiteX16234" fmla="*/ 2251939 w 2439037"/>
              <a:gd name="connsiteY16234" fmla="*/ 4234168 h 4271829"/>
              <a:gd name="connsiteX16235" fmla="*/ 2255168 w 2439037"/>
              <a:gd name="connsiteY16235" fmla="*/ 4222157 h 4271829"/>
              <a:gd name="connsiteX16236" fmla="*/ 2252396 w 2439037"/>
              <a:gd name="connsiteY16236" fmla="*/ 4219099 h 4271829"/>
              <a:gd name="connsiteX16237" fmla="*/ 2251834 w 2439037"/>
              <a:gd name="connsiteY16237" fmla="*/ 4219099 h 4271829"/>
              <a:gd name="connsiteX16238" fmla="*/ 2206752 w 2439037"/>
              <a:gd name="connsiteY16238" fmla="*/ 4192791 h 4271829"/>
              <a:gd name="connsiteX16239" fmla="*/ 2206133 w 2439037"/>
              <a:gd name="connsiteY16239" fmla="*/ 4193277 h 4271829"/>
              <a:gd name="connsiteX16240" fmla="*/ 2210819 w 2439037"/>
              <a:gd name="connsiteY16240" fmla="*/ 4271829 h 4271829"/>
              <a:gd name="connsiteX16241" fmla="*/ 2203513 w 2439037"/>
              <a:gd name="connsiteY16241" fmla="*/ 4271829 h 4271829"/>
              <a:gd name="connsiteX16242" fmla="*/ 2369505 w 2439037"/>
              <a:gd name="connsiteY16242" fmla="*/ 4271829 h 4271829"/>
              <a:gd name="connsiteX16243" fmla="*/ 2362543 w 2439037"/>
              <a:gd name="connsiteY16243" fmla="*/ 4271829 h 4271829"/>
              <a:gd name="connsiteX16244" fmla="*/ 2337940 w 2439037"/>
              <a:gd name="connsiteY16244" fmla="*/ 4247827 h 4271829"/>
              <a:gd name="connsiteX16245" fmla="*/ 2336044 w 2439037"/>
              <a:gd name="connsiteY16245" fmla="*/ 4243979 h 4271829"/>
              <a:gd name="connsiteX16246" fmla="*/ 2340045 w 2439037"/>
              <a:gd name="connsiteY16246" fmla="*/ 4241778 h 4271829"/>
              <a:gd name="connsiteX16247" fmla="*/ 2369505 w 2439037"/>
              <a:gd name="connsiteY16247" fmla="*/ 4271829 h 4271829"/>
              <a:gd name="connsiteX16248" fmla="*/ 0 w 2439037"/>
              <a:gd name="connsiteY16248" fmla="*/ 2435400 h 4271829"/>
              <a:gd name="connsiteX16249" fmla="*/ 0 w 2439037"/>
              <a:gd name="connsiteY16249" fmla="*/ 2425723 h 4271829"/>
              <a:gd name="connsiteX16250" fmla="*/ 6544 w 2439037"/>
              <a:gd name="connsiteY16250" fmla="*/ 2414235 h 4271829"/>
              <a:gd name="connsiteX16251" fmla="*/ 0 w 2439037"/>
              <a:gd name="connsiteY16251" fmla="*/ 2375926 h 4271829"/>
              <a:gd name="connsiteX16252" fmla="*/ 0 w 2439037"/>
              <a:gd name="connsiteY16252" fmla="*/ 2366448 h 4271829"/>
              <a:gd name="connsiteX16253" fmla="*/ 13173 w 2439037"/>
              <a:gd name="connsiteY16253" fmla="*/ 2387318 h 4271829"/>
              <a:gd name="connsiteX16254" fmla="*/ 0 w 2439037"/>
              <a:gd name="connsiteY16254" fmla="*/ 2435400 h 4271829"/>
              <a:gd name="connsiteX16255" fmla="*/ 14573 w 2439037"/>
              <a:gd name="connsiteY16255" fmla="*/ 2835002 h 4271829"/>
              <a:gd name="connsiteX16256" fmla="*/ 12049 w 2439037"/>
              <a:gd name="connsiteY16256" fmla="*/ 2831145 h 4271829"/>
              <a:gd name="connsiteX16257" fmla="*/ 13801 w 2439037"/>
              <a:gd name="connsiteY16257" fmla="*/ 2813885 h 4271829"/>
              <a:gd name="connsiteX16258" fmla="*/ 0 w 2439037"/>
              <a:gd name="connsiteY16258" fmla="*/ 2767337 h 4271829"/>
              <a:gd name="connsiteX16259" fmla="*/ 0 w 2439037"/>
              <a:gd name="connsiteY16259" fmla="*/ 2755116 h 4271829"/>
              <a:gd name="connsiteX16260" fmla="*/ 21184 w 2439037"/>
              <a:gd name="connsiteY16260" fmla="*/ 2814180 h 4271829"/>
              <a:gd name="connsiteX16261" fmla="*/ 20250 w 2439037"/>
              <a:gd name="connsiteY16261" fmla="*/ 2813990 h 4271829"/>
              <a:gd name="connsiteX16262" fmla="*/ 18402 w 2439037"/>
              <a:gd name="connsiteY16262" fmla="*/ 2832459 h 4271829"/>
              <a:gd name="connsiteX16263" fmla="*/ 14573 w 2439037"/>
              <a:gd name="connsiteY16263" fmla="*/ 2835002 h 4271829"/>
              <a:gd name="connsiteX16264" fmla="*/ 20726 w 2439037"/>
              <a:gd name="connsiteY16264" fmla="*/ 2195446 h 4271829"/>
              <a:gd name="connsiteX16265" fmla="*/ 19802 w 2439037"/>
              <a:gd name="connsiteY16265" fmla="*/ 2195446 h 4271829"/>
              <a:gd name="connsiteX16266" fmla="*/ 0 w 2439037"/>
              <a:gd name="connsiteY16266" fmla="*/ 2186531 h 4271829"/>
              <a:gd name="connsiteX16267" fmla="*/ 0 w 2439037"/>
              <a:gd name="connsiteY16267" fmla="*/ 2179006 h 4271829"/>
              <a:gd name="connsiteX16268" fmla="*/ 21650 w 2439037"/>
              <a:gd name="connsiteY16268" fmla="*/ 2189188 h 4271829"/>
              <a:gd name="connsiteX16269" fmla="*/ 23860 w 2439037"/>
              <a:gd name="connsiteY16269" fmla="*/ 2193141 h 4271829"/>
              <a:gd name="connsiteX16270" fmla="*/ 20726 w 2439037"/>
              <a:gd name="connsiteY16270" fmla="*/ 2195446 h 4271829"/>
              <a:gd name="connsiteX16271" fmla="*/ 22003 w 2439037"/>
              <a:gd name="connsiteY16271" fmla="*/ 2099110 h 4271829"/>
              <a:gd name="connsiteX16272" fmla="*/ 18126 w 2439037"/>
              <a:gd name="connsiteY16272" fmla="*/ 2116779 h 4271829"/>
              <a:gd name="connsiteX16273" fmla="*/ 6219 w 2439037"/>
              <a:gd name="connsiteY16273" fmla="*/ 2134591 h 4271829"/>
              <a:gd name="connsiteX16274" fmla="*/ 5019 w 2439037"/>
              <a:gd name="connsiteY16274" fmla="*/ 2135143 h 4271829"/>
              <a:gd name="connsiteX16275" fmla="*/ 0 w 2439037"/>
              <a:gd name="connsiteY16275" fmla="*/ 2136258 h 4271829"/>
              <a:gd name="connsiteX16276" fmla="*/ 0 w 2439037"/>
              <a:gd name="connsiteY16276" fmla="*/ 2129790 h 4271829"/>
              <a:gd name="connsiteX16277" fmla="*/ 2886 w 2439037"/>
              <a:gd name="connsiteY16277" fmla="*/ 2129142 h 4271829"/>
              <a:gd name="connsiteX16278" fmla="*/ 12973 w 2439037"/>
              <a:gd name="connsiteY16278" fmla="*/ 2113426 h 4271829"/>
              <a:gd name="connsiteX16279" fmla="*/ 16297 w 2439037"/>
              <a:gd name="connsiteY16279" fmla="*/ 2101510 h 4271829"/>
              <a:gd name="connsiteX16280" fmla="*/ 13525 w 2439037"/>
              <a:gd name="connsiteY16280" fmla="*/ 2098463 h 4271829"/>
              <a:gd name="connsiteX16281" fmla="*/ 12973 w 2439037"/>
              <a:gd name="connsiteY16281" fmla="*/ 2098463 h 4271829"/>
              <a:gd name="connsiteX16282" fmla="*/ 0 w 2439037"/>
              <a:gd name="connsiteY16282" fmla="*/ 2090861 h 4271829"/>
              <a:gd name="connsiteX16283" fmla="*/ 0 w 2439037"/>
              <a:gd name="connsiteY16283" fmla="*/ 2083203 h 4271829"/>
              <a:gd name="connsiteX16284" fmla="*/ 15650 w 2439037"/>
              <a:gd name="connsiteY16284" fmla="*/ 2092357 h 4271829"/>
              <a:gd name="connsiteX16285" fmla="*/ 22003 w 2439037"/>
              <a:gd name="connsiteY16285" fmla="*/ 2099110 h 4271829"/>
              <a:gd name="connsiteX16286" fmla="*/ 15516 w 2439037"/>
              <a:gd name="connsiteY16286" fmla="*/ 2363591 h 4271829"/>
              <a:gd name="connsiteX16287" fmla="*/ 12973 w 2439037"/>
              <a:gd name="connsiteY16287" fmla="*/ 2359800 h 4271829"/>
              <a:gd name="connsiteX16288" fmla="*/ 14716 w 2439037"/>
              <a:gd name="connsiteY16288" fmla="*/ 2342531 h 4271829"/>
              <a:gd name="connsiteX16289" fmla="*/ 0 w 2439037"/>
              <a:gd name="connsiteY16289" fmla="*/ 2295087 h 4271829"/>
              <a:gd name="connsiteX16290" fmla="*/ 0 w 2439037"/>
              <a:gd name="connsiteY16290" fmla="*/ 2283476 h 4271829"/>
              <a:gd name="connsiteX16291" fmla="*/ 21184 w 2439037"/>
              <a:gd name="connsiteY16291" fmla="*/ 2342531 h 4271829"/>
              <a:gd name="connsiteX16292" fmla="*/ 21184 w 2439037"/>
              <a:gd name="connsiteY16292" fmla="*/ 2342617 h 4271829"/>
              <a:gd name="connsiteX16293" fmla="*/ 19326 w 2439037"/>
              <a:gd name="connsiteY16293" fmla="*/ 2361086 h 4271829"/>
              <a:gd name="connsiteX16294" fmla="*/ 19307 w 2439037"/>
              <a:gd name="connsiteY16294" fmla="*/ 2361238 h 4271829"/>
              <a:gd name="connsiteX16295" fmla="*/ 15554 w 2439037"/>
              <a:gd name="connsiteY16295" fmla="*/ 2363591 h 4271829"/>
              <a:gd name="connsiteX16296" fmla="*/ 15516 w 2439037"/>
              <a:gd name="connsiteY16296" fmla="*/ 2363591 h 4271829"/>
              <a:gd name="connsiteX16297" fmla="*/ 20726 w 2439037"/>
              <a:gd name="connsiteY16297" fmla="*/ 2666762 h 4271829"/>
              <a:gd name="connsiteX16298" fmla="*/ 19802 w 2439037"/>
              <a:gd name="connsiteY16298" fmla="*/ 2666762 h 4271829"/>
              <a:gd name="connsiteX16299" fmla="*/ 0 w 2439037"/>
              <a:gd name="connsiteY16299" fmla="*/ 2657837 h 4271829"/>
              <a:gd name="connsiteX16300" fmla="*/ 0 w 2439037"/>
              <a:gd name="connsiteY16300" fmla="*/ 2650255 h 4271829"/>
              <a:gd name="connsiteX16301" fmla="*/ 21650 w 2439037"/>
              <a:gd name="connsiteY16301" fmla="*/ 2660447 h 4271829"/>
              <a:gd name="connsiteX16302" fmla="*/ 23803 w 2439037"/>
              <a:gd name="connsiteY16302" fmla="*/ 2663352 h 4271829"/>
              <a:gd name="connsiteX16303" fmla="*/ 20726 w 2439037"/>
              <a:gd name="connsiteY16303" fmla="*/ 2666762 h 4271829"/>
              <a:gd name="connsiteX16304" fmla="*/ 0 w 2439037"/>
              <a:gd name="connsiteY16304" fmla="*/ 2906735 h 4271829"/>
              <a:gd name="connsiteX16305" fmla="*/ 0 w 2439037"/>
              <a:gd name="connsiteY16305" fmla="*/ 2897000 h 4271829"/>
              <a:gd name="connsiteX16306" fmla="*/ 6544 w 2439037"/>
              <a:gd name="connsiteY16306" fmla="*/ 2885494 h 4271829"/>
              <a:gd name="connsiteX16307" fmla="*/ 0 w 2439037"/>
              <a:gd name="connsiteY16307" fmla="*/ 2847204 h 4271829"/>
              <a:gd name="connsiteX16308" fmla="*/ 0 w 2439037"/>
              <a:gd name="connsiteY16308" fmla="*/ 2837745 h 4271829"/>
              <a:gd name="connsiteX16309" fmla="*/ 13278 w 2439037"/>
              <a:gd name="connsiteY16309" fmla="*/ 2858824 h 4271829"/>
              <a:gd name="connsiteX16310" fmla="*/ 0 w 2439037"/>
              <a:gd name="connsiteY16310" fmla="*/ 2906735 h 4271829"/>
              <a:gd name="connsiteX16311" fmla="*/ 22003 w 2439037"/>
              <a:gd name="connsiteY16311" fmla="*/ 2570417 h 4271829"/>
              <a:gd name="connsiteX16312" fmla="*/ 18126 w 2439037"/>
              <a:gd name="connsiteY16312" fmla="*/ 2588143 h 4271829"/>
              <a:gd name="connsiteX16313" fmla="*/ 6219 w 2439037"/>
              <a:gd name="connsiteY16313" fmla="*/ 2605850 h 4271829"/>
              <a:gd name="connsiteX16314" fmla="*/ 5019 w 2439037"/>
              <a:gd name="connsiteY16314" fmla="*/ 2606412 h 4271829"/>
              <a:gd name="connsiteX16315" fmla="*/ 0 w 2439037"/>
              <a:gd name="connsiteY16315" fmla="*/ 2607526 h 4271829"/>
              <a:gd name="connsiteX16316" fmla="*/ 0 w 2439037"/>
              <a:gd name="connsiteY16316" fmla="*/ 2601040 h 4271829"/>
              <a:gd name="connsiteX16317" fmla="*/ 2886 w 2439037"/>
              <a:gd name="connsiteY16317" fmla="*/ 2600401 h 4271829"/>
              <a:gd name="connsiteX16318" fmla="*/ 12973 w 2439037"/>
              <a:gd name="connsiteY16318" fmla="*/ 2584781 h 4271829"/>
              <a:gd name="connsiteX16319" fmla="*/ 16297 w 2439037"/>
              <a:gd name="connsiteY16319" fmla="*/ 2572827 h 4271829"/>
              <a:gd name="connsiteX16320" fmla="*/ 13525 w 2439037"/>
              <a:gd name="connsiteY16320" fmla="*/ 2569769 h 4271829"/>
              <a:gd name="connsiteX16321" fmla="*/ 12973 w 2439037"/>
              <a:gd name="connsiteY16321" fmla="*/ 2569769 h 4271829"/>
              <a:gd name="connsiteX16322" fmla="*/ 0 w 2439037"/>
              <a:gd name="connsiteY16322" fmla="*/ 2562168 h 4271829"/>
              <a:gd name="connsiteX16323" fmla="*/ 0 w 2439037"/>
              <a:gd name="connsiteY16323" fmla="*/ 2554500 h 4271829"/>
              <a:gd name="connsiteX16324" fmla="*/ 15650 w 2439037"/>
              <a:gd name="connsiteY16324" fmla="*/ 2563664 h 4271829"/>
              <a:gd name="connsiteX16325" fmla="*/ 22003 w 2439037"/>
              <a:gd name="connsiteY16325" fmla="*/ 2570417 h 4271829"/>
              <a:gd name="connsiteX16326" fmla="*/ 6219 w 2439037"/>
              <a:gd name="connsiteY16326" fmla="*/ 2452516 h 4271829"/>
              <a:gd name="connsiteX16327" fmla="*/ 0 w 2439037"/>
              <a:gd name="connsiteY16327" fmla="*/ 2452516 h 4271829"/>
              <a:gd name="connsiteX16328" fmla="*/ 0 w 2439037"/>
              <a:gd name="connsiteY16328" fmla="*/ 2446068 h 4271829"/>
              <a:gd name="connsiteX16329" fmla="*/ 6219 w 2439037"/>
              <a:gd name="connsiteY16329" fmla="*/ 2446068 h 4271829"/>
              <a:gd name="connsiteX16330" fmla="*/ 9449 w 2439037"/>
              <a:gd name="connsiteY16330" fmla="*/ 2449316 h 4271829"/>
              <a:gd name="connsiteX16331" fmla="*/ 6219 w 2439037"/>
              <a:gd name="connsiteY16331" fmla="*/ 2452516 h 4271829"/>
              <a:gd name="connsiteX16332" fmla="*/ 0 w 2439037"/>
              <a:gd name="connsiteY16332" fmla="*/ 1492844 h 4271829"/>
              <a:gd name="connsiteX16333" fmla="*/ 0 w 2439037"/>
              <a:gd name="connsiteY16333" fmla="*/ 1483090 h 4271829"/>
              <a:gd name="connsiteX16334" fmla="*/ 6544 w 2439037"/>
              <a:gd name="connsiteY16334" fmla="*/ 1471565 h 4271829"/>
              <a:gd name="connsiteX16335" fmla="*/ 0 w 2439037"/>
              <a:gd name="connsiteY16335" fmla="*/ 1433294 h 4271829"/>
              <a:gd name="connsiteX16336" fmla="*/ 0 w 2439037"/>
              <a:gd name="connsiteY16336" fmla="*/ 1423835 h 4271829"/>
              <a:gd name="connsiteX16337" fmla="*/ 13278 w 2439037"/>
              <a:gd name="connsiteY16337" fmla="*/ 1444895 h 4271829"/>
              <a:gd name="connsiteX16338" fmla="*/ 0 w 2439037"/>
              <a:gd name="connsiteY16338" fmla="*/ 1492844 h 4271829"/>
              <a:gd name="connsiteX16339" fmla="*/ 15497 w 2439037"/>
              <a:gd name="connsiteY16339" fmla="*/ 1421425 h 4271829"/>
              <a:gd name="connsiteX16340" fmla="*/ 12973 w 2439037"/>
              <a:gd name="connsiteY16340" fmla="*/ 1417615 h 4271829"/>
              <a:gd name="connsiteX16341" fmla="*/ 14716 w 2439037"/>
              <a:gd name="connsiteY16341" fmla="*/ 1400356 h 4271829"/>
              <a:gd name="connsiteX16342" fmla="*/ 0 w 2439037"/>
              <a:gd name="connsiteY16342" fmla="*/ 1352264 h 4271829"/>
              <a:gd name="connsiteX16343" fmla="*/ 0 w 2439037"/>
              <a:gd name="connsiteY16343" fmla="*/ 1341282 h 4271829"/>
              <a:gd name="connsiteX16344" fmla="*/ 21184 w 2439037"/>
              <a:gd name="connsiteY16344" fmla="*/ 1400356 h 4271829"/>
              <a:gd name="connsiteX16345" fmla="*/ 21184 w 2439037"/>
              <a:gd name="connsiteY16345" fmla="*/ 1400461 h 4271829"/>
              <a:gd name="connsiteX16346" fmla="*/ 19326 w 2439037"/>
              <a:gd name="connsiteY16346" fmla="*/ 1418920 h 4271829"/>
              <a:gd name="connsiteX16347" fmla="*/ 15497 w 2439037"/>
              <a:gd name="connsiteY16347" fmla="*/ 1421425 h 4271829"/>
              <a:gd name="connsiteX16348" fmla="*/ 20726 w 2439037"/>
              <a:gd name="connsiteY16348" fmla="*/ 1252376 h 4271829"/>
              <a:gd name="connsiteX16349" fmla="*/ 19802 w 2439037"/>
              <a:gd name="connsiteY16349" fmla="*/ 1252376 h 4271829"/>
              <a:gd name="connsiteX16350" fmla="*/ 0 w 2439037"/>
              <a:gd name="connsiteY16350" fmla="*/ 1243460 h 4271829"/>
              <a:gd name="connsiteX16351" fmla="*/ 0 w 2439037"/>
              <a:gd name="connsiteY16351" fmla="*/ 1235907 h 4271829"/>
              <a:gd name="connsiteX16352" fmla="*/ 21650 w 2439037"/>
              <a:gd name="connsiteY16352" fmla="*/ 1246070 h 4271829"/>
              <a:gd name="connsiteX16353" fmla="*/ 23803 w 2439037"/>
              <a:gd name="connsiteY16353" fmla="*/ 1248975 h 4271829"/>
              <a:gd name="connsiteX16354" fmla="*/ 20726 w 2439037"/>
              <a:gd name="connsiteY16354" fmla="*/ 1252376 h 4271829"/>
              <a:gd name="connsiteX16355" fmla="*/ 6219 w 2439037"/>
              <a:gd name="connsiteY16355" fmla="*/ 1509903 h 4271829"/>
              <a:gd name="connsiteX16356" fmla="*/ 0 w 2439037"/>
              <a:gd name="connsiteY16356" fmla="*/ 1509903 h 4271829"/>
              <a:gd name="connsiteX16357" fmla="*/ 0 w 2439037"/>
              <a:gd name="connsiteY16357" fmla="*/ 1503445 h 4271829"/>
              <a:gd name="connsiteX16358" fmla="*/ 6219 w 2439037"/>
              <a:gd name="connsiteY16358" fmla="*/ 1503445 h 4271829"/>
              <a:gd name="connsiteX16359" fmla="*/ 9449 w 2439037"/>
              <a:gd name="connsiteY16359" fmla="*/ 1506646 h 4271829"/>
              <a:gd name="connsiteX16360" fmla="*/ 6219 w 2439037"/>
              <a:gd name="connsiteY16360" fmla="*/ 1509903 h 4271829"/>
              <a:gd name="connsiteX16361" fmla="*/ 22279 w 2439037"/>
              <a:gd name="connsiteY16361" fmla="*/ 1157145 h 4271829"/>
              <a:gd name="connsiteX16362" fmla="*/ 18402 w 2439037"/>
              <a:gd name="connsiteY16362" fmla="*/ 1174861 h 4271829"/>
              <a:gd name="connsiteX16363" fmla="*/ 6486 w 2439037"/>
              <a:gd name="connsiteY16363" fmla="*/ 1192568 h 4271829"/>
              <a:gd name="connsiteX16364" fmla="*/ 5286 w 2439037"/>
              <a:gd name="connsiteY16364" fmla="*/ 1193187 h 4271829"/>
              <a:gd name="connsiteX16365" fmla="*/ 0 w 2439037"/>
              <a:gd name="connsiteY16365" fmla="*/ 1194330 h 4271829"/>
              <a:gd name="connsiteX16366" fmla="*/ 0 w 2439037"/>
              <a:gd name="connsiteY16366" fmla="*/ 1187149 h 4271829"/>
              <a:gd name="connsiteX16367" fmla="*/ 2886 w 2439037"/>
              <a:gd name="connsiteY16367" fmla="*/ 1186520 h 4271829"/>
              <a:gd name="connsiteX16368" fmla="*/ 12973 w 2439037"/>
              <a:gd name="connsiteY16368" fmla="*/ 1170908 h 4271829"/>
              <a:gd name="connsiteX16369" fmla="*/ 16297 w 2439037"/>
              <a:gd name="connsiteY16369" fmla="*/ 1158897 h 4271829"/>
              <a:gd name="connsiteX16370" fmla="*/ 13525 w 2439037"/>
              <a:gd name="connsiteY16370" fmla="*/ 1155840 h 4271829"/>
              <a:gd name="connsiteX16371" fmla="*/ 12973 w 2439037"/>
              <a:gd name="connsiteY16371" fmla="*/ 1155840 h 4271829"/>
              <a:gd name="connsiteX16372" fmla="*/ 0 w 2439037"/>
              <a:gd name="connsiteY16372" fmla="*/ 1148239 h 4271829"/>
              <a:gd name="connsiteX16373" fmla="*/ 0 w 2439037"/>
              <a:gd name="connsiteY16373" fmla="*/ 1141057 h 4271829"/>
              <a:gd name="connsiteX16374" fmla="*/ 15926 w 2439037"/>
              <a:gd name="connsiteY16374" fmla="*/ 1150392 h 4271829"/>
              <a:gd name="connsiteX16375" fmla="*/ 22279 w 2439037"/>
              <a:gd name="connsiteY16375" fmla="*/ 1157145 h 4271829"/>
              <a:gd name="connsiteX16376" fmla="*/ 15554 w 2439037"/>
              <a:gd name="connsiteY16376" fmla="*/ 1892580 h 4271829"/>
              <a:gd name="connsiteX16377" fmla="*/ 12973 w 2439037"/>
              <a:gd name="connsiteY16377" fmla="*/ 1888779 h 4271829"/>
              <a:gd name="connsiteX16378" fmla="*/ 14716 w 2439037"/>
              <a:gd name="connsiteY16378" fmla="*/ 1871415 h 4271829"/>
              <a:gd name="connsiteX16379" fmla="*/ 0 w 2439037"/>
              <a:gd name="connsiteY16379" fmla="*/ 1824019 h 4271829"/>
              <a:gd name="connsiteX16380" fmla="*/ 0 w 2439037"/>
              <a:gd name="connsiteY16380" fmla="*/ 1812398 h 4271829"/>
              <a:gd name="connsiteX16381" fmla="*/ 21184 w 2439037"/>
              <a:gd name="connsiteY16381" fmla="*/ 1871415 h 4271829"/>
              <a:gd name="connsiteX16382" fmla="*/ 21184 w 2439037"/>
              <a:gd name="connsiteY16382" fmla="*/ 1871615 h 4271829"/>
              <a:gd name="connsiteX16383" fmla="*/ 19326 w 2439037"/>
              <a:gd name="connsiteY16383" fmla="*/ 1890084 h 4271829"/>
              <a:gd name="connsiteX16384" fmla="*/ 15554 w 2439037"/>
              <a:gd name="connsiteY16384" fmla="*/ 1892580 h 4271829"/>
              <a:gd name="connsiteX16385" fmla="*/ 21831 w 2439037"/>
              <a:gd name="connsiteY16385" fmla="*/ 1628508 h 4271829"/>
              <a:gd name="connsiteX16386" fmla="*/ 17955 w 2439037"/>
              <a:gd name="connsiteY16386" fmla="*/ 1646120 h 4271829"/>
              <a:gd name="connsiteX16387" fmla="*/ 6039 w 2439037"/>
              <a:gd name="connsiteY16387" fmla="*/ 1663884 h 4271829"/>
              <a:gd name="connsiteX16388" fmla="*/ 4839 w 2439037"/>
              <a:gd name="connsiteY16388" fmla="*/ 1664542 h 4271829"/>
              <a:gd name="connsiteX16389" fmla="*/ 0 w 2439037"/>
              <a:gd name="connsiteY16389" fmla="*/ 1664894 h 4271829"/>
              <a:gd name="connsiteX16390" fmla="*/ 0 w 2439037"/>
              <a:gd name="connsiteY16390" fmla="*/ 1658388 h 4271829"/>
              <a:gd name="connsiteX16391" fmla="*/ 2886 w 2439037"/>
              <a:gd name="connsiteY16391" fmla="*/ 1657779 h 4271829"/>
              <a:gd name="connsiteX16392" fmla="*/ 12973 w 2439037"/>
              <a:gd name="connsiteY16392" fmla="*/ 1642072 h 4271829"/>
              <a:gd name="connsiteX16393" fmla="*/ 16297 w 2439037"/>
              <a:gd name="connsiteY16393" fmla="*/ 1630052 h 4271829"/>
              <a:gd name="connsiteX16394" fmla="*/ 13525 w 2439037"/>
              <a:gd name="connsiteY16394" fmla="*/ 1627003 h 4271829"/>
              <a:gd name="connsiteX16395" fmla="*/ 12973 w 2439037"/>
              <a:gd name="connsiteY16395" fmla="*/ 1627003 h 4271829"/>
              <a:gd name="connsiteX16396" fmla="*/ 0 w 2439037"/>
              <a:gd name="connsiteY16396" fmla="*/ 1619441 h 4271829"/>
              <a:gd name="connsiteX16397" fmla="*/ 0 w 2439037"/>
              <a:gd name="connsiteY16397" fmla="*/ 1612678 h 4271829"/>
              <a:gd name="connsiteX16398" fmla="*/ 15450 w 2439037"/>
              <a:gd name="connsiteY16398" fmla="*/ 1621746 h 4271829"/>
              <a:gd name="connsiteX16399" fmla="*/ 21831 w 2439037"/>
              <a:gd name="connsiteY16399" fmla="*/ 1628508 h 4271829"/>
              <a:gd name="connsiteX16400" fmla="*/ 6219 w 2439037"/>
              <a:gd name="connsiteY16400" fmla="*/ 1981162 h 4271829"/>
              <a:gd name="connsiteX16401" fmla="*/ 0 w 2439037"/>
              <a:gd name="connsiteY16401" fmla="*/ 1981162 h 4271829"/>
              <a:gd name="connsiteX16402" fmla="*/ 0 w 2439037"/>
              <a:gd name="connsiteY16402" fmla="*/ 1974704 h 4271829"/>
              <a:gd name="connsiteX16403" fmla="*/ 6219 w 2439037"/>
              <a:gd name="connsiteY16403" fmla="*/ 1974704 h 4271829"/>
              <a:gd name="connsiteX16404" fmla="*/ 9449 w 2439037"/>
              <a:gd name="connsiteY16404" fmla="*/ 1977952 h 4271829"/>
              <a:gd name="connsiteX16405" fmla="*/ 6219 w 2439037"/>
              <a:gd name="connsiteY16405" fmla="*/ 1981162 h 4271829"/>
              <a:gd name="connsiteX16406" fmla="*/ 20726 w 2439037"/>
              <a:gd name="connsiteY16406" fmla="*/ 1723539 h 4271829"/>
              <a:gd name="connsiteX16407" fmla="*/ 19802 w 2439037"/>
              <a:gd name="connsiteY16407" fmla="*/ 1723539 h 4271829"/>
              <a:gd name="connsiteX16408" fmla="*/ 0 w 2439037"/>
              <a:gd name="connsiteY16408" fmla="*/ 1714653 h 4271829"/>
              <a:gd name="connsiteX16409" fmla="*/ 0 w 2439037"/>
              <a:gd name="connsiteY16409" fmla="*/ 1707014 h 4271829"/>
              <a:gd name="connsiteX16410" fmla="*/ 21650 w 2439037"/>
              <a:gd name="connsiteY16410" fmla="*/ 1717177 h 4271829"/>
              <a:gd name="connsiteX16411" fmla="*/ 23860 w 2439037"/>
              <a:gd name="connsiteY16411" fmla="*/ 1721234 h 4271829"/>
              <a:gd name="connsiteX16412" fmla="*/ 20726 w 2439037"/>
              <a:gd name="connsiteY16412" fmla="*/ 1723539 h 4271829"/>
              <a:gd name="connsiteX16413" fmla="*/ 6219 w 2439037"/>
              <a:gd name="connsiteY16413" fmla="*/ 95971 h 4271829"/>
              <a:gd name="connsiteX16414" fmla="*/ 0 w 2439037"/>
              <a:gd name="connsiteY16414" fmla="*/ 95971 h 4271829"/>
              <a:gd name="connsiteX16415" fmla="*/ 0 w 2439037"/>
              <a:gd name="connsiteY16415" fmla="*/ 89525 h 4271829"/>
              <a:gd name="connsiteX16416" fmla="*/ 6219 w 2439037"/>
              <a:gd name="connsiteY16416" fmla="*/ 89525 h 4271829"/>
              <a:gd name="connsiteX16417" fmla="*/ 9449 w 2439037"/>
              <a:gd name="connsiteY16417" fmla="*/ 92725 h 4271829"/>
              <a:gd name="connsiteX16418" fmla="*/ 6219 w 2439037"/>
              <a:gd name="connsiteY16418" fmla="*/ 95971 h 4271829"/>
              <a:gd name="connsiteX16419" fmla="*/ 5019 w 2439037"/>
              <a:gd name="connsiteY16419" fmla="*/ 4019884 h 4271829"/>
              <a:gd name="connsiteX16420" fmla="*/ 0 w 2439037"/>
              <a:gd name="connsiteY16420" fmla="*/ 4020960 h 4271829"/>
              <a:gd name="connsiteX16421" fmla="*/ 0 w 2439037"/>
              <a:gd name="connsiteY16421" fmla="*/ 4014978 h 4271829"/>
              <a:gd name="connsiteX16422" fmla="*/ 2886 w 2439037"/>
              <a:gd name="connsiteY16422" fmla="*/ 4014330 h 4271829"/>
              <a:gd name="connsiteX16423" fmla="*/ 12973 w 2439037"/>
              <a:gd name="connsiteY16423" fmla="*/ 3998710 h 4271829"/>
              <a:gd name="connsiteX16424" fmla="*/ 16297 w 2439037"/>
              <a:gd name="connsiteY16424" fmla="*/ 3986698 h 4271829"/>
              <a:gd name="connsiteX16425" fmla="*/ 13525 w 2439037"/>
              <a:gd name="connsiteY16425" fmla="*/ 3983650 h 4271829"/>
              <a:gd name="connsiteX16426" fmla="*/ 12973 w 2439037"/>
              <a:gd name="connsiteY16426" fmla="*/ 3983650 h 4271829"/>
              <a:gd name="connsiteX16427" fmla="*/ 0 w 2439037"/>
              <a:gd name="connsiteY16427" fmla="*/ 3976059 h 4271829"/>
              <a:gd name="connsiteX16428" fmla="*/ 0 w 2439037"/>
              <a:gd name="connsiteY16428" fmla="*/ 3967944 h 4271829"/>
              <a:gd name="connsiteX16429" fmla="*/ 15650 w 2439037"/>
              <a:gd name="connsiteY16429" fmla="*/ 3977097 h 4271829"/>
              <a:gd name="connsiteX16430" fmla="*/ 22003 w 2439037"/>
              <a:gd name="connsiteY16430" fmla="*/ 3983851 h 4271829"/>
              <a:gd name="connsiteX16431" fmla="*/ 18126 w 2439037"/>
              <a:gd name="connsiteY16431" fmla="*/ 4001567 h 4271829"/>
              <a:gd name="connsiteX16432" fmla="*/ 6219 w 2439037"/>
              <a:gd name="connsiteY16432" fmla="*/ 4019331 h 4271829"/>
              <a:gd name="connsiteX16433" fmla="*/ 5019 w 2439037"/>
              <a:gd name="connsiteY16433" fmla="*/ 4019884 h 4271829"/>
              <a:gd name="connsiteX16434" fmla="*/ 6591 w 2439037"/>
              <a:gd name="connsiteY16434" fmla="*/ 3866645 h 4271829"/>
              <a:gd name="connsiteX16435" fmla="*/ 0 w 2439037"/>
              <a:gd name="connsiteY16435" fmla="*/ 3866645 h 4271829"/>
              <a:gd name="connsiteX16436" fmla="*/ 0 w 2439037"/>
              <a:gd name="connsiteY16436" fmla="*/ 3860206 h 4271829"/>
              <a:gd name="connsiteX16437" fmla="*/ 6591 w 2439037"/>
              <a:gd name="connsiteY16437" fmla="*/ 3860206 h 4271829"/>
              <a:gd name="connsiteX16438" fmla="*/ 9820 w 2439037"/>
              <a:gd name="connsiteY16438" fmla="*/ 3863397 h 4271829"/>
              <a:gd name="connsiteX16439" fmla="*/ 6591 w 2439037"/>
              <a:gd name="connsiteY16439" fmla="*/ 3866645 h 4271829"/>
              <a:gd name="connsiteX16440" fmla="*/ 4839 w 2439037"/>
              <a:gd name="connsiteY16440" fmla="*/ 250506 h 4271829"/>
              <a:gd name="connsiteX16441" fmla="*/ 0 w 2439037"/>
              <a:gd name="connsiteY16441" fmla="*/ 251632 h 4271829"/>
              <a:gd name="connsiteX16442" fmla="*/ 0 w 2439037"/>
              <a:gd name="connsiteY16442" fmla="*/ 244567 h 4271829"/>
              <a:gd name="connsiteX16443" fmla="*/ 2886 w 2439037"/>
              <a:gd name="connsiteY16443" fmla="*/ 243952 h 4271829"/>
              <a:gd name="connsiteX16444" fmla="*/ 12973 w 2439037"/>
              <a:gd name="connsiteY16444" fmla="*/ 228247 h 4271829"/>
              <a:gd name="connsiteX16445" fmla="*/ 16297 w 2439037"/>
              <a:gd name="connsiteY16445" fmla="*/ 216234 h 4271829"/>
              <a:gd name="connsiteX16446" fmla="*/ 13525 w 2439037"/>
              <a:gd name="connsiteY16446" fmla="*/ 213177 h 4271829"/>
              <a:gd name="connsiteX16447" fmla="*/ 12973 w 2439037"/>
              <a:gd name="connsiteY16447" fmla="*/ 213177 h 4271829"/>
              <a:gd name="connsiteX16448" fmla="*/ 0 w 2439037"/>
              <a:gd name="connsiteY16448" fmla="*/ 205592 h 4271829"/>
              <a:gd name="connsiteX16449" fmla="*/ 0 w 2439037"/>
              <a:gd name="connsiteY16449" fmla="*/ 198593 h 4271829"/>
              <a:gd name="connsiteX16450" fmla="*/ 15450 w 2439037"/>
              <a:gd name="connsiteY16450" fmla="*/ 207774 h 4271829"/>
              <a:gd name="connsiteX16451" fmla="*/ 21831 w 2439037"/>
              <a:gd name="connsiteY16451" fmla="*/ 214577 h 4271829"/>
              <a:gd name="connsiteX16452" fmla="*/ 17955 w 2439037"/>
              <a:gd name="connsiteY16452" fmla="*/ 232246 h 4271829"/>
              <a:gd name="connsiteX16453" fmla="*/ 6039 w 2439037"/>
              <a:gd name="connsiteY16453" fmla="*/ 249962 h 4271829"/>
              <a:gd name="connsiteX16454" fmla="*/ 4839 w 2439037"/>
              <a:gd name="connsiteY16454" fmla="*/ 250506 h 4271829"/>
              <a:gd name="connsiteX16455" fmla="*/ 99536 w 2439037"/>
              <a:gd name="connsiteY16455" fmla="*/ 325627 h 4271829"/>
              <a:gd name="connsiteX16456" fmla="*/ 123997 w 2439037"/>
              <a:gd name="connsiteY16456" fmla="*/ 325627 h 4271829"/>
              <a:gd name="connsiteX16457" fmla="*/ 127225 w 2439037"/>
              <a:gd name="connsiteY16457" fmla="*/ 328827 h 4271829"/>
              <a:gd name="connsiteX16458" fmla="*/ 123997 w 2439037"/>
              <a:gd name="connsiteY16458" fmla="*/ 332078 h 4271829"/>
              <a:gd name="connsiteX16459" fmla="*/ 94516 w 2439037"/>
              <a:gd name="connsiteY16459" fmla="*/ 332078 h 4271829"/>
              <a:gd name="connsiteX16460" fmla="*/ 91287 w 2439037"/>
              <a:gd name="connsiteY16460" fmla="*/ 328827 h 4271829"/>
              <a:gd name="connsiteX16461" fmla="*/ 91287 w 2439037"/>
              <a:gd name="connsiteY16461" fmla="*/ 298903 h 4271829"/>
              <a:gd name="connsiteX16462" fmla="*/ 94516 w 2439037"/>
              <a:gd name="connsiteY16462" fmla="*/ 295698 h 4271829"/>
              <a:gd name="connsiteX16463" fmla="*/ 97764 w 2439037"/>
              <a:gd name="connsiteY16463" fmla="*/ 298903 h 4271829"/>
              <a:gd name="connsiteX16464" fmla="*/ 97764 w 2439037"/>
              <a:gd name="connsiteY16464" fmla="*/ 319320 h 4271829"/>
              <a:gd name="connsiteX16465" fmla="*/ 124616 w 2439037"/>
              <a:gd name="connsiteY16465" fmla="*/ 293499 h 4271829"/>
              <a:gd name="connsiteX16466" fmla="*/ 99250 w 2439037"/>
              <a:gd name="connsiteY16466" fmla="*/ 242199 h 4271829"/>
              <a:gd name="connsiteX16467" fmla="*/ 97193 w 2439037"/>
              <a:gd name="connsiteY16467" fmla="*/ 238046 h 4271829"/>
              <a:gd name="connsiteX16468" fmla="*/ 97221 w 2439037"/>
              <a:gd name="connsiteY16468" fmla="*/ 238046 h 4271829"/>
              <a:gd name="connsiteX16469" fmla="*/ 101346 w 2439037"/>
              <a:gd name="connsiteY16469" fmla="*/ 236092 h 4271829"/>
              <a:gd name="connsiteX16470" fmla="*/ 131102 w 2439037"/>
              <a:gd name="connsiteY16470" fmla="*/ 267123 h 4271829"/>
              <a:gd name="connsiteX16471" fmla="*/ 99536 w 2439037"/>
              <a:gd name="connsiteY16471" fmla="*/ 325627 h 4271829"/>
              <a:gd name="connsiteX16472" fmla="*/ 0 w 2439037"/>
              <a:gd name="connsiteY16472" fmla="*/ 141754 h 4271829"/>
              <a:gd name="connsiteX16473" fmla="*/ 73000 w 2439037"/>
              <a:gd name="connsiteY16473" fmla="*/ 133206 h 4271829"/>
              <a:gd name="connsiteX16474" fmla="*/ 77905 w 2439037"/>
              <a:gd name="connsiteY16474" fmla="*/ 134862 h 4271829"/>
              <a:gd name="connsiteX16475" fmla="*/ 139332 w 2439037"/>
              <a:gd name="connsiteY16475" fmla="*/ 221433 h 4271829"/>
              <a:gd name="connsiteX16476" fmla="*/ 138960 w 2439037"/>
              <a:gd name="connsiteY16476" fmla="*/ 221987 h 4271829"/>
              <a:gd name="connsiteX16477" fmla="*/ 137027 w 2439037"/>
              <a:gd name="connsiteY16477" fmla="*/ 240446 h 4271829"/>
              <a:gd name="connsiteX16478" fmla="*/ 136864 w 2439037"/>
              <a:gd name="connsiteY16478" fmla="*/ 241255 h 4271829"/>
              <a:gd name="connsiteX16479" fmla="*/ 132750 w 2439037"/>
              <a:gd name="connsiteY16479" fmla="*/ 243255 h 4271829"/>
              <a:gd name="connsiteX16480" fmla="*/ 130721 w 2439037"/>
              <a:gd name="connsiteY16480" fmla="*/ 239148 h 4271829"/>
              <a:gd name="connsiteX16481" fmla="*/ 132512 w 2439037"/>
              <a:gd name="connsiteY16481" fmla="*/ 221884 h 4271829"/>
              <a:gd name="connsiteX16482" fmla="*/ 74133 w 2439037"/>
              <a:gd name="connsiteY16482" fmla="*/ 140308 h 4271829"/>
              <a:gd name="connsiteX16483" fmla="*/ 52778 w 2439037"/>
              <a:gd name="connsiteY16483" fmla="*/ 180296 h 4271829"/>
              <a:gd name="connsiteX16484" fmla="*/ 52778 w 2439037"/>
              <a:gd name="connsiteY16484" fmla="*/ 181049 h 4271829"/>
              <a:gd name="connsiteX16485" fmla="*/ 81582 w 2439037"/>
              <a:gd name="connsiteY16485" fmla="*/ 191658 h 4271829"/>
              <a:gd name="connsiteX16486" fmla="*/ 88449 w 2439037"/>
              <a:gd name="connsiteY16486" fmla="*/ 192505 h 4271829"/>
              <a:gd name="connsiteX16487" fmla="*/ 94898 w 2439037"/>
              <a:gd name="connsiteY16487" fmla="*/ 202318 h 4271829"/>
              <a:gd name="connsiteX16488" fmla="*/ 97841 w 2439037"/>
              <a:gd name="connsiteY16488" fmla="*/ 216080 h 4271829"/>
              <a:gd name="connsiteX16489" fmla="*/ 97869 w 2439037"/>
              <a:gd name="connsiteY16489" fmla="*/ 216280 h 4271829"/>
              <a:gd name="connsiteX16490" fmla="*/ 94992 w 2439037"/>
              <a:gd name="connsiteY16490" fmla="*/ 219680 h 4271829"/>
              <a:gd name="connsiteX16491" fmla="*/ 91764 w 2439037"/>
              <a:gd name="connsiteY16491" fmla="*/ 216778 h 4271829"/>
              <a:gd name="connsiteX16492" fmla="*/ 88887 w 2439037"/>
              <a:gd name="connsiteY16492" fmla="*/ 203765 h 4271829"/>
              <a:gd name="connsiteX16493" fmla="*/ 85763 w 2439037"/>
              <a:gd name="connsiteY16493" fmla="*/ 198212 h 4271829"/>
              <a:gd name="connsiteX16494" fmla="*/ 83534 w 2439037"/>
              <a:gd name="connsiteY16494" fmla="*/ 198212 h 4271829"/>
              <a:gd name="connsiteX16495" fmla="*/ 82705 w 2439037"/>
              <a:gd name="connsiteY16495" fmla="*/ 198212 h 4271829"/>
              <a:gd name="connsiteX16496" fmla="*/ 46672 w 2439037"/>
              <a:gd name="connsiteY16496" fmla="*/ 182551 h 4271829"/>
              <a:gd name="connsiteX16497" fmla="*/ 66723 w 2439037"/>
              <a:gd name="connsiteY16497" fmla="*/ 138261 h 4271829"/>
              <a:gd name="connsiteX16498" fmla="*/ 46406 w 2439037"/>
              <a:gd name="connsiteY16498" fmla="*/ 135815 h 4271829"/>
              <a:gd name="connsiteX16499" fmla="*/ 0 w 2439037"/>
              <a:gd name="connsiteY16499" fmla="*/ 149503 h 4271829"/>
              <a:gd name="connsiteX16500" fmla="*/ 0 w 2439037"/>
              <a:gd name="connsiteY16500" fmla="*/ 141754 h 4271829"/>
              <a:gd name="connsiteX16501" fmla="*/ 67818 w 2439037"/>
              <a:gd name="connsiteY16501" fmla="*/ 263370 h 4271829"/>
              <a:gd name="connsiteX16502" fmla="*/ 67818 w 2439037"/>
              <a:gd name="connsiteY16502" fmla="*/ 243399 h 4271829"/>
              <a:gd name="connsiteX16503" fmla="*/ 40967 w 2439037"/>
              <a:gd name="connsiteY16503" fmla="*/ 269277 h 4271829"/>
              <a:gd name="connsiteX16504" fmla="*/ 66341 w 2439037"/>
              <a:gd name="connsiteY16504" fmla="*/ 320520 h 4271829"/>
              <a:gd name="connsiteX16505" fmla="*/ 68523 w 2439037"/>
              <a:gd name="connsiteY16505" fmla="*/ 323524 h 4271829"/>
              <a:gd name="connsiteX16506" fmla="*/ 65341 w 2439037"/>
              <a:gd name="connsiteY16506" fmla="*/ 326827 h 4271829"/>
              <a:gd name="connsiteX16507" fmla="*/ 64227 w 2439037"/>
              <a:gd name="connsiteY16507" fmla="*/ 326827 h 4271829"/>
              <a:gd name="connsiteX16508" fmla="*/ 32537 w 2439037"/>
              <a:gd name="connsiteY16508" fmla="*/ 279137 h 4271829"/>
              <a:gd name="connsiteX16509" fmla="*/ 66265 w 2439037"/>
              <a:gd name="connsiteY16509" fmla="*/ 237293 h 4271829"/>
              <a:gd name="connsiteX16510" fmla="*/ 41767 w 2439037"/>
              <a:gd name="connsiteY16510" fmla="*/ 237293 h 4271829"/>
              <a:gd name="connsiteX16511" fmla="*/ 38548 w 2439037"/>
              <a:gd name="connsiteY16511" fmla="*/ 234093 h 4271829"/>
              <a:gd name="connsiteX16512" fmla="*/ 41767 w 2439037"/>
              <a:gd name="connsiteY16512" fmla="*/ 230846 h 4271829"/>
              <a:gd name="connsiteX16513" fmla="*/ 71075 w 2439037"/>
              <a:gd name="connsiteY16513" fmla="*/ 230846 h 4271829"/>
              <a:gd name="connsiteX16514" fmla="*/ 74304 w 2439037"/>
              <a:gd name="connsiteY16514" fmla="*/ 234093 h 4271829"/>
              <a:gd name="connsiteX16515" fmla="*/ 74304 w 2439037"/>
              <a:gd name="connsiteY16515" fmla="*/ 263370 h 4271829"/>
              <a:gd name="connsiteX16516" fmla="*/ 71075 w 2439037"/>
              <a:gd name="connsiteY16516" fmla="*/ 266574 h 4271829"/>
              <a:gd name="connsiteX16517" fmla="*/ 67818 w 2439037"/>
              <a:gd name="connsiteY16517" fmla="*/ 263370 h 4271829"/>
              <a:gd name="connsiteX16518" fmla="*/ 0 w 2439037"/>
              <a:gd name="connsiteY16518" fmla="*/ 3849510 h 4271829"/>
              <a:gd name="connsiteX16519" fmla="*/ 0 w 2439037"/>
              <a:gd name="connsiteY16519" fmla="*/ 3839832 h 4271829"/>
              <a:gd name="connsiteX16520" fmla="*/ 6544 w 2439037"/>
              <a:gd name="connsiteY16520" fmla="*/ 3828317 h 4271829"/>
              <a:gd name="connsiteX16521" fmla="*/ 0 w 2439037"/>
              <a:gd name="connsiteY16521" fmla="*/ 3790017 h 4271829"/>
              <a:gd name="connsiteX16522" fmla="*/ 0 w 2439037"/>
              <a:gd name="connsiteY16522" fmla="*/ 3780549 h 4271829"/>
              <a:gd name="connsiteX16523" fmla="*/ 13173 w 2439037"/>
              <a:gd name="connsiteY16523" fmla="*/ 3801447 h 4271829"/>
              <a:gd name="connsiteX16524" fmla="*/ 0 w 2439037"/>
              <a:gd name="connsiteY16524" fmla="*/ 3849510 h 4271829"/>
              <a:gd name="connsiteX16525" fmla="*/ 6591 w 2439037"/>
              <a:gd name="connsiteY16525" fmla="*/ 3395529 h 4271829"/>
              <a:gd name="connsiteX16526" fmla="*/ 0 w 2439037"/>
              <a:gd name="connsiteY16526" fmla="*/ 3395529 h 4271829"/>
              <a:gd name="connsiteX16527" fmla="*/ 0 w 2439037"/>
              <a:gd name="connsiteY16527" fmla="*/ 3389090 h 4271829"/>
              <a:gd name="connsiteX16528" fmla="*/ 6591 w 2439037"/>
              <a:gd name="connsiteY16528" fmla="*/ 3389090 h 4271829"/>
              <a:gd name="connsiteX16529" fmla="*/ 9820 w 2439037"/>
              <a:gd name="connsiteY16529" fmla="*/ 3392329 h 4271829"/>
              <a:gd name="connsiteX16530" fmla="*/ 6591 w 2439037"/>
              <a:gd name="connsiteY16530" fmla="*/ 3395529 h 4271829"/>
              <a:gd name="connsiteX16531" fmla="*/ 15354 w 2439037"/>
              <a:gd name="connsiteY16531" fmla="*/ 3306414 h 4271829"/>
              <a:gd name="connsiteX16532" fmla="*/ 12773 w 2439037"/>
              <a:gd name="connsiteY16532" fmla="*/ 3302604 h 4271829"/>
              <a:gd name="connsiteX16533" fmla="*/ 14525 w 2439037"/>
              <a:gd name="connsiteY16533" fmla="*/ 3285240 h 4271829"/>
              <a:gd name="connsiteX16534" fmla="*/ 0 w 2439037"/>
              <a:gd name="connsiteY16534" fmla="*/ 3237576 h 4271829"/>
              <a:gd name="connsiteX16535" fmla="*/ 0 w 2439037"/>
              <a:gd name="connsiteY16535" fmla="*/ 3226394 h 4271829"/>
              <a:gd name="connsiteX16536" fmla="*/ 21184 w 2439037"/>
              <a:gd name="connsiteY16536" fmla="*/ 3285449 h 4271829"/>
              <a:gd name="connsiteX16537" fmla="*/ 21002 w 2439037"/>
              <a:gd name="connsiteY16537" fmla="*/ 3285449 h 4271829"/>
              <a:gd name="connsiteX16538" fmla="*/ 19155 w 2439037"/>
              <a:gd name="connsiteY16538" fmla="*/ 3303899 h 4271829"/>
              <a:gd name="connsiteX16539" fmla="*/ 19135 w 2439037"/>
              <a:gd name="connsiteY16539" fmla="*/ 3304061 h 4271829"/>
              <a:gd name="connsiteX16540" fmla="*/ 15383 w 2439037"/>
              <a:gd name="connsiteY16540" fmla="*/ 3306414 h 4271829"/>
              <a:gd name="connsiteX16541" fmla="*/ 15354 w 2439037"/>
              <a:gd name="connsiteY16541" fmla="*/ 3306414 h 4271829"/>
              <a:gd name="connsiteX16542" fmla="*/ 20726 w 2439037"/>
              <a:gd name="connsiteY16542" fmla="*/ 3138564 h 4271829"/>
              <a:gd name="connsiteX16543" fmla="*/ 19802 w 2439037"/>
              <a:gd name="connsiteY16543" fmla="*/ 3138564 h 4271829"/>
              <a:gd name="connsiteX16544" fmla="*/ 0 w 2439037"/>
              <a:gd name="connsiteY16544" fmla="*/ 3130039 h 4271829"/>
              <a:gd name="connsiteX16545" fmla="*/ 0 w 2439037"/>
              <a:gd name="connsiteY16545" fmla="*/ 3122038 h 4271829"/>
              <a:gd name="connsiteX16546" fmla="*/ 21650 w 2439037"/>
              <a:gd name="connsiteY16546" fmla="*/ 3132211 h 4271829"/>
              <a:gd name="connsiteX16547" fmla="*/ 23860 w 2439037"/>
              <a:gd name="connsiteY16547" fmla="*/ 3136268 h 4271829"/>
              <a:gd name="connsiteX16548" fmla="*/ 20726 w 2439037"/>
              <a:gd name="connsiteY16548" fmla="*/ 3138564 h 4271829"/>
              <a:gd name="connsiteX16549" fmla="*/ 15354 w 2439037"/>
              <a:gd name="connsiteY16549" fmla="*/ 3777320 h 4271829"/>
              <a:gd name="connsiteX16550" fmla="*/ 12773 w 2439037"/>
              <a:gd name="connsiteY16550" fmla="*/ 3773520 h 4271829"/>
              <a:gd name="connsiteX16551" fmla="*/ 14525 w 2439037"/>
              <a:gd name="connsiteY16551" fmla="*/ 3756251 h 4271829"/>
              <a:gd name="connsiteX16552" fmla="*/ 0 w 2439037"/>
              <a:gd name="connsiteY16552" fmla="*/ 3708559 h 4271829"/>
              <a:gd name="connsiteX16553" fmla="*/ 0 w 2439037"/>
              <a:gd name="connsiteY16553" fmla="*/ 3697758 h 4271829"/>
              <a:gd name="connsiteX16554" fmla="*/ 21184 w 2439037"/>
              <a:gd name="connsiteY16554" fmla="*/ 3756803 h 4271829"/>
              <a:gd name="connsiteX16555" fmla="*/ 21002 w 2439037"/>
              <a:gd name="connsiteY16555" fmla="*/ 3756356 h 4271829"/>
              <a:gd name="connsiteX16556" fmla="*/ 19155 w 2439037"/>
              <a:gd name="connsiteY16556" fmla="*/ 3774834 h 4271829"/>
              <a:gd name="connsiteX16557" fmla="*/ 19135 w 2439037"/>
              <a:gd name="connsiteY16557" fmla="*/ 3774967 h 4271829"/>
              <a:gd name="connsiteX16558" fmla="*/ 15383 w 2439037"/>
              <a:gd name="connsiteY16558" fmla="*/ 3777320 h 4271829"/>
              <a:gd name="connsiteX16559" fmla="*/ 15354 w 2439037"/>
              <a:gd name="connsiteY16559" fmla="*/ 3777320 h 4271829"/>
              <a:gd name="connsiteX16560" fmla="*/ 22003 w 2439037"/>
              <a:gd name="connsiteY16560" fmla="*/ 3042237 h 4271829"/>
              <a:gd name="connsiteX16561" fmla="*/ 18126 w 2439037"/>
              <a:gd name="connsiteY16561" fmla="*/ 3059849 h 4271829"/>
              <a:gd name="connsiteX16562" fmla="*/ 6219 w 2439037"/>
              <a:gd name="connsiteY16562" fmla="*/ 3077614 h 4271829"/>
              <a:gd name="connsiteX16563" fmla="*/ 5019 w 2439037"/>
              <a:gd name="connsiteY16563" fmla="*/ 3078271 h 4271829"/>
              <a:gd name="connsiteX16564" fmla="*/ 0 w 2439037"/>
              <a:gd name="connsiteY16564" fmla="*/ 3079299 h 4271829"/>
              <a:gd name="connsiteX16565" fmla="*/ 0 w 2439037"/>
              <a:gd name="connsiteY16565" fmla="*/ 3072308 h 4271829"/>
              <a:gd name="connsiteX16566" fmla="*/ 2886 w 2439037"/>
              <a:gd name="connsiteY16566" fmla="*/ 3071708 h 4271829"/>
              <a:gd name="connsiteX16567" fmla="*/ 12973 w 2439037"/>
              <a:gd name="connsiteY16567" fmla="*/ 3056001 h 4271829"/>
              <a:gd name="connsiteX16568" fmla="*/ 16297 w 2439037"/>
              <a:gd name="connsiteY16568" fmla="*/ 3043990 h 4271829"/>
              <a:gd name="connsiteX16569" fmla="*/ 13525 w 2439037"/>
              <a:gd name="connsiteY16569" fmla="*/ 3040933 h 4271829"/>
              <a:gd name="connsiteX16570" fmla="*/ 12973 w 2439037"/>
              <a:gd name="connsiteY16570" fmla="*/ 3040933 h 4271829"/>
              <a:gd name="connsiteX16571" fmla="*/ 0 w 2439037"/>
              <a:gd name="connsiteY16571" fmla="*/ 3033360 h 4271829"/>
              <a:gd name="connsiteX16572" fmla="*/ 0 w 2439037"/>
              <a:gd name="connsiteY16572" fmla="*/ 3026312 h 4271829"/>
              <a:gd name="connsiteX16573" fmla="*/ 15650 w 2439037"/>
              <a:gd name="connsiteY16573" fmla="*/ 3035475 h 4271829"/>
              <a:gd name="connsiteX16574" fmla="*/ 22003 w 2439037"/>
              <a:gd name="connsiteY16574" fmla="*/ 3042237 h 4271829"/>
              <a:gd name="connsiteX16575" fmla="*/ 0 w 2439037"/>
              <a:gd name="connsiteY16575" fmla="*/ 3378480 h 4271829"/>
              <a:gd name="connsiteX16576" fmla="*/ 0 w 2439037"/>
              <a:gd name="connsiteY16576" fmla="*/ 3369364 h 4271829"/>
              <a:gd name="connsiteX16577" fmla="*/ 6734 w 2439037"/>
              <a:gd name="connsiteY16577" fmla="*/ 3357163 h 4271829"/>
              <a:gd name="connsiteX16578" fmla="*/ 0 w 2439037"/>
              <a:gd name="connsiteY16578" fmla="*/ 3318805 h 4271829"/>
              <a:gd name="connsiteX16579" fmla="*/ 0 w 2439037"/>
              <a:gd name="connsiteY16579" fmla="*/ 3309490 h 4271829"/>
              <a:gd name="connsiteX16580" fmla="*/ 13278 w 2439037"/>
              <a:gd name="connsiteY16580" fmla="*/ 3330521 h 4271829"/>
              <a:gd name="connsiteX16581" fmla="*/ 0 w 2439037"/>
              <a:gd name="connsiteY16581" fmla="*/ 3378480 h 4271829"/>
              <a:gd name="connsiteX16582" fmla="*/ 20726 w 2439037"/>
              <a:gd name="connsiteY16582" fmla="*/ 3609823 h 4271829"/>
              <a:gd name="connsiteX16583" fmla="*/ 19802 w 2439037"/>
              <a:gd name="connsiteY16583" fmla="*/ 3609823 h 4271829"/>
              <a:gd name="connsiteX16584" fmla="*/ 0 w 2439037"/>
              <a:gd name="connsiteY16584" fmla="*/ 3600907 h 4271829"/>
              <a:gd name="connsiteX16585" fmla="*/ 0 w 2439037"/>
              <a:gd name="connsiteY16585" fmla="*/ 3593383 h 4271829"/>
              <a:gd name="connsiteX16586" fmla="*/ 21650 w 2439037"/>
              <a:gd name="connsiteY16586" fmla="*/ 3603565 h 4271829"/>
              <a:gd name="connsiteX16587" fmla="*/ 23860 w 2439037"/>
              <a:gd name="connsiteY16587" fmla="*/ 3607518 h 4271829"/>
              <a:gd name="connsiteX16588" fmla="*/ 20726 w 2439037"/>
              <a:gd name="connsiteY16588" fmla="*/ 3609823 h 4271829"/>
              <a:gd name="connsiteX16589" fmla="*/ 22003 w 2439037"/>
              <a:gd name="connsiteY16589" fmla="*/ 3513487 h 4271829"/>
              <a:gd name="connsiteX16590" fmla="*/ 18126 w 2439037"/>
              <a:gd name="connsiteY16590" fmla="*/ 3531165 h 4271829"/>
              <a:gd name="connsiteX16591" fmla="*/ 6219 w 2439037"/>
              <a:gd name="connsiteY16591" fmla="*/ 3548977 h 4271829"/>
              <a:gd name="connsiteX16592" fmla="*/ 5019 w 2439037"/>
              <a:gd name="connsiteY16592" fmla="*/ 3549520 h 4271829"/>
              <a:gd name="connsiteX16593" fmla="*/ 0 w 2439037"/>
              <a:gd name="connsiteY16593" fmla="*/ 3550644 h 4271829"/>
              <a:gd name="connsiteX16594" fmla="*/ 0 w 2439037"/>
              <a:gd name="connsiteY16594" fmla="*/ 3543691 h 4271829"/>
              <a:gd name="connsiteX16595" fmla="*/ 2886 w 2439037"/>
              <a:gd name="connsiteY16595" fmla="*/ 3543072 h 4271829"/>
              <a:gd name="connsiteX16596" fmla="*/ 12973 w 2439037"/>
              <a:gd name="connsiteY16596" fmla="*/ 3527451 h 4271829"/>
              <a:gd name="connsiteX16597" fmla="*/ 16297 w 2439037"/>
              <a:gd name="connsiteY16597" fmla="*/ 3515440 h 4271829"/>
              <a:gd name="connsiteX16598" fmla="*/ 13525 w 2439037"/>
              <a:gd name="connsiteY16598" fmla="*/ 3512392 h 4271829"/>
              <a:gd name="connsiteX16599" fmla="*/ 12973 w 2439037"/>
              <a:gd name="connsiteY16599" fmla="*/ 3512392 h 4271829"/>
              <a:gd name="connsiteX16600" fmla="*/ 0 w 2439037"/>
              <a:gd name="connsiteY16600" fmla="*/ 3504791 h 4271829"/>
              <a:gd name="connsiteX16601" fmla="*/ 0 w 2439037"/>
              <a:gd name="connsiteY16601" fmla="*/ 3497580 h 4271829"/>
              <a:gd name="connsiteX16602" fmla="*/ 15650 w 2439037"/>
              <a:gd name="connsiteY16602" fmla="*/ 3506734 h 4271829"/>
              <a:gd name="connsiteX16603" fmla="*/ 22003 w 2439037"/>
              <a:gd name="connsiteY16603" fmla="*/ 3513487 h 4271829"/>
              <a:gd name="connsiteX16604" fmla="*/ 6219 w 2439037"/>
              <a:gd name="connsiteY16604" fmla="*/ 2923832 h 4271829"/>
              <a:gd name="connsiteX16605" fmla="*/ 0 w 2439037"/>
              <a:gd name="connsiteY16605" fmla="*/ 2923832 h 4271829"/>
              <a:gd name="connsiteX16606" fmla="*/ 0 w 2439037"/>
              <a:gd name="connsiteY16606" fmla="*/ 2917317 h 4271829"/>
              <a:gd name="connsiteX16607" fmla="*/ 6219 w 2439037"/>
              <a:gd name="connsiteY16607" fmla="*/ 2917317 h 4271829"/>
              <a:gd name="connsiteX16608" fmla="*/ 9449 w 2439037"/>
              <a:gd name="connsiteY16608" fmla="*/ 2920575 h 4271829"/>
              <a:gd name="connsiteX16609" fmla="*/ 6219 w 2439037"/>
              <a:gd name="connsiteY16609" fmla="*/ 2923832 h 4271829"/>
              <a:gd name="connsiteX16610" fmla="*/ 0 w 2439037"/>
              <a:gd name="connsiteY16610" fmla="*/ 1964112 h 4271829"/>
              <a:gd name="connsiteX16611" fmla="*/ 0 w 2439037"/>
              <a:gd name="connsiteY16611" fmla="*/ 1954987 h 4271829"/>
              <a:gd name="connsiteX16612" fmla="*/ 6734 w 2439037"/>
              <a:gd name="connsiteY16612" fmla="*/ 1942776 h 4271829"/>
              <a:gd name="connsiteX16613" fmla="*/ 0 w 2439037"/>
              <a:gd name="connsiteY16613" fmla="*/ 1904429 h 4271829"/>
              <a:gd name="connsiteX16614" fmla="*/ 0 w 2439037"/>
              <a:gd name="connsiteY16614" fmla="*/ 1895113 h 4271829"/>
              <a:gd name="connsiteX16615" fmla="*/ 13278 w 2439037"/>
              <a:gd name="connsiteY16615" fmla="*/ 1916154 h 4271829"/>
              <a:gd name="connsiteX16616" fmla="*/ 0 w 2439037"/>
              <a:gd name="connsiteY16616" fmla="*/ 1964112 h 4271829"/>
              <a:gd name="connsiteX16617" fmla="*/ 66265 w 2439037"/>
              <a:gd name="connsiteY16617" fmla="*/ 2122332 h 4271829"/>
              <a:gd name="connsiteX16618" fmla="*/ 41767 w 2439037"/>
              <a:gd name="connsiteY16618" fmla="*/ 2122332 h 4271829"/>
              <a:gd name="connsiteX16619" fmla="*/ 38548 w 2439037"/>
              <a:gd name="connsiteY16619" fmla="*/ 2119075 h 4271829"/>
              <a:gd name="connsiteX16620" fmla="*/ 41767 w 2439037"/>
              <a:gd name="connsiteY16620" fmla="*/ 2115827 h 4271829"/>
              <a:gd name="connsiteX16621" fmla="*/ 71075 w 2439037"/>
              <a:gd name="connsiteY16621" fmla="*/ 2115827 h 4271829"/>
              <a:gd name="connsiteX16622" fmla="*/ 74304 w 2439037"/>
              <a:gd name="connsiteY16622" fmla="*/ 2119075 h 4271829"/>
              <a:gd name="connsiteX16623" fmla="*/ 74304 w 2439037"/>
              <a:gd name="connsiteY16623" fmla="*/ 2148555 h 4271829"/>
              <a:gd name="connsiteX16624" fmla="*/ 71075 w 2439037"/>
              <a:gd name="connsiteY16624" fmla="*/ 2151755 h 4271829"/>
              <a:gd name="connsiteX16625" fmla="*/ 67818 w 2439037"/>
              <a:gd name="connsiteY16625" fmla="*/ 2148555 h 4271829"/>
              <a:gd name="connsiteX16626" fmla="*/ 67818 w 2439037"/>
              <a:gd name="connsiteY16626" fmla="*/ 2128590 h 4271829"/>
              <a:gd name="connsiteX16627" fmla="*/ 41091 w 2439037"/>
              <a:gd name="connsiteY16627" fmla="*/ 2154308 h 4271829"/>
              <a:gd name="connsiteX16628" fmla="*/ 66341 w 2439037"/>
              <a:gd name="connsiteY16628" fmla="*/ 2205809 h 4271829"/>
              <a:gd name="connsiteX16629" fmla="*/ 68523 w 2439037"/>
              <a:gd name="connsiteY16629" fmla="*/ 2208810 h 4271829"/>
              <a:gd name="connsiteX16630" fmla="*/ 65341 w 2439037"/>
              <a:gd name="connsiteY16630" fmla="*/ 2212105 h 4271829"/>
              <a:gd name="connsiteX16631" fmla="*/ 64227 w 2439037"/>
              <a:gd name="connsiteY16631" fmla="*/ 2212105 h 4271829"/>
              <a:gd name="connsiteX16632" fmla="*/ 32537 w 2439037"/>
              <a:gd name="connsiteY16632" fmla="*/ 2164423 h 4271829"/>
              <a:gd name="connsiteX16633" fmla="*/ 66265 w 2439037"/>
              <a:gd name="connsiteY16633" fmla="*/ 2122332 h 4271829"/>
              <a:gd name="connsiteX16634" fmla="*/ 97764 w 2439037"/>
              <a:gd name="connsiteY16634" fmla="*/ 2183730 h 4271829"/>
              <a:gd name="connsiteX16635" fmla="*/ 97764 w 2439037"/>
              <a:gd name="connsiteY16635" fmla="*/ 2203799 h 4271829"/>
              <a:gd name="connsiteX16636" fmla="*/ 124492 w 2439037"/>
              <a:gd name="connsiteY16636" fmla="*/ 2178034 h 4271829"/>
              <a:gd name="connsiteX16637" fmla="*/ 99250 w 2439037"/>
              <a:gd name="connsiteY16637" fmla="*/ 2126533 h 4271829"/>
              <a:gd name="connsiteX16638" fmla="*/ 97193 w 2439037"/>
              <a:gd name="connsiteY16638" fmla="*/ 2122484 h 4271829"/>
              <a:gd name="connsiteX16639" fmla="*/ 101346 w 2439037"/>
              <a:gd name="connsiteY16639" fmla="*/ 2120484 h 4271829"/>
              <a:gd name="connsiteX16640" fmla="*/ 131102 w 2439037"/>
              <a:gd name="connsiteY16640" fmla="*/ 2151460 h 4271829"/>
              <a:gd name="connsiteX16641" fmla="*/ 99536 w 2439037"/>
              <a:gd name="connsiteY16641" fmla="*/ 2209953 h 4271829"/>
              <a:gd name="connsiteX16642" fmla="*/ 123997 w 2439037"/>
              <a:gd name="connsiteY16642" fmla="*/ 2209953 h 4271829"/>
              <a:gd name="connsiteX16643" fmla="*/ 127225 w 2439037"/>
              <a:gd name="connsiteY16643" fmla="*/ 2213210 h 4271829"/>
              <a:gd name="connsiteX16644" fmla="*/ 127225 w 2439037"/>
              <a:gd name="connsiteY16644" fmla="*/ 2213410 h 4271829"/>
              <a:gd name="connsiteX16645" fmla="*/ 123997 w 2439037"/>
              <a:gd name="connsiteY16645" fmla="*/ 2216411 h 4271829"/>
              <a:gd name="connsiteX16646" fmla="*/ 94516 w 2439037"/>
              <a:gd name="connsiteY16646" fmla="*/ 2216411 h 4271829"/>
              <a:gd name="connsiteX16647" fmla="*/ 91287 w 2439037"/>
              <a:gd name="connsiteY16647" fmla="*/ 2213210 h 4271829"/>
              <a:gd name="connsiteX16648" fmla="*/ 91287 w 2439037"/>
              <a:gd name="connsiteY16648" fmla="*/ 2208209 h 4271829"/>
              <a:gd name="connsiteX16649" fmla="*/ 91287 w 2439037"/>
              <a:gd name="connsiteY16649" fmla="*/ 2184092 h 4271829"/>
              <a:gd name="connsiteX16650" fmla="*/ 91287 w 2439037"/>
              <a:gd name="connsiteY16650" fmla="*/ 2183730 h 4271829"/>
              <a:gd name="connsiteX16651" fmla="*/ 94516 w 2439037"/>
              <a:gd name="connsiteY16651" fmla="*/ 2180482 h 4271829"/>
              <a:gd name="connsiteX16652" fmla="*/ 97764 w 2439037"/>
              <a:gd name="connsiteY16652" fmla="*/ 2183730 h 4271829"/>
              <a:gd name="connsiteX16653" fmla="*/ 66265 w 2439037"/>
              <a:gd name="connsiteY16653" fmla="*/ 1651226 h 4271829"/>
              <a:gd name="connsiteX16654" fmla="*/ 41767 w 2439037"/>
              <a:gd name="connsiteY16654" fmla="*/ 1651226 h 4271829"/>
              <a:gd name="connsiteX16655" fmla="*/ 38548 w 2439037"/>
              <a:gd name="connsiteY16655" fmla="*/ 1647978 h 4271829"/>
              <a:gd name="connsiteX16656" fmla="*/ 41767 w 2439037"/>
              <a:gd name="connsiteY16656" fmla="*/ 1644777 h 4271829"/>
              <a:gd name="connsiteX16657" fmla="*/ 71075 w 2439037"/>
              <a:gd name="connsiteY16657" fmla="*/ 1644777 h 4271829"/>
              <a:gd name="connsiteX16658" fmla="*/ 74304 w 2439037"/>
              <a:gd name="connsiteY16658" fmla="*/ 1647978 h 4271829"/>
              <a:gd name="connsiteX16659" fmla="*/ 74304 w 2439037"/>
              <a:gd name="connsiteY16659" fmla="*/ 1677448 h 4271829"/>
              <a:gd name="connsiteX16660" fmla="*/ 71075 w 2439037"/>
              <a:gd name="connsiteY16660" fmla="*/ 1680696 h 4271829"/>
              <a:gd name="connsiteX16661" fmla="*/ 67818 w 2439037"/>
              <a:gd name="connsiteY16661" fmla="*/ 1677448 h 4271829"/>
              <a:gd name="connsiteX16662" fmla="*/ 67818 w 2439037"/>
              <a:gd name="connsiteY16662" fmla="*/ 1657426 h 4271829"/>
              <a:gd name="connsiteX16663" fmla="*/ 40967 w 2439037"/>
              <a:gd name="connsiteY16663" fmla="*/ 1683249 h 4271829"/>
              <a:gd name="connsiteX16664" fmla="*/ 66341 w 2439037"/>
              <a:gd name="connsiteY16664" fmla="*/ 1734550 h 4271829"/>
              <a:gd name="connsiteX16665" fmla="*/ 68399 w 2439037"/>
              <a:gd name="connsiteY16665" fmla="*/ 1738703 h 4271829"/>
              <a:gd name="connsiteX16666" fmla="*/ 65341 w 2439037"/>
              <a:gd name="connsiteY16666" fmla="*/ 1740808 h 4271829"/>
              <a:gd name="connsiteX16667" fmla="*/ 64227 w 2439037"/>
              <a:gd name="connsiteY16667" fmla="*/ 1740808 h 4271829"/>
              <a:gd name="connsiteX16668" fmla="*/ 32537 w 2439037"/>
              <a:gd name="connsiteY16668" fmla="*/ 1693059 h 4271829"/>
              <a:gd name="connsiteX16669" fmla="*/ 66265 w 2439037"/>
              <a:gd name="connsiteY16669" fmla="*/ 1651226 h 4271829"/>
              <a:gd name="connsiteX16670" fmla="*/ 139332 w 2439037"/>
              <a:gd name="connsiteY16670" fmla="*/ 2577979 h 4271829"/>
              <a:gd name="connsiteX16671" fmla="*/ 138865 w 2439037"/>
              <a:gd name="connsiteY16671" fmla="*/ 2577875 h 4271829"/>
              <a:gd name="connsiteX16672" fmla="*/ 136931 w 2439037"/>
              <a:gd name="connsiteY16672" fmla="*/ 2596344 h 4271829"/>
              <a:gd name="connsiteX16673" fmla="*/ 136903 w 2439037"/>
              <a:gd name="connsiteY16673" fmla="*/ 2596506 h 4271829"/>
              <a:gd name="connsiteX16674" fmla="*/ 133122 w 2439037"/>
              <a:gd name="connsiteY16674" fmla="*/ 2598858 h 4271829"/>
              <a:gd name="connsiteX16675" fmla="*/ 132998 w 2439037"/>
              <a:gd name="connsiteY16675" fmla="*/ 2598858 h 4271829"/>
              <a:gd name="connsiteX16676" fmla="*/ 130645 w 2439037"/>
              <a:gd name="connsiteY16676" fmla="*/ 2595039 h 4271829"/>
              <a:gd name="connsiteX16677" fmla="*/ 132397 w 2439037"/>
              <a:gd name="connsiteY16677" fmla="*/ 2577780 h 4271829"/>
              <a:gd name="connsiteX16678" fmla="*/ 74028 w 2439037"/>
              <a:gd name="connsiteY16678" fmla="*/ 2496207 h 4271829"/>
              <a:gd name="connsiteX16679" fmla="*/ 52683 w 2439037"/>
              <a:gd name="connsiteY16679" fmla="*/ 2536241 h 4271829"/>
              <a:gd name="connsiteX16680" fmla="*/ 52683 w 2439037"/>
              <a:gd name="connsiteY16680" fmla="*/ 2536946 h 4271829"/>
              <a:gd name="connsiteX16681" fmla="*/ 81505 w 2439037"/>
              <a:gd name="connsiteY16681" fmla="*/ 2547604 h 4271829"/>
              <a:gd name="connsiteX16682" fmla="*/ 88335 w 2439037"/>
              <a:gd name="connsiteY16682" fmla="*/ 2548300 h 4271829"/>
              <a:gd name="connsiteX16683" fmla="*/ 94802 w 2439037"/>
              <a:gd name="connsiteY16683" fmla="*/ 2558206 h 4271829"/>
              <a:gd name="connsiteX16684" fmla="*/ 97764 w 2439037"/>
              <a:gd name="connsiteY16684" fmla="*/ 2571969 h 4271829"/>
              <a:gd name="connsiteX16685" fmla="*/ 97793 w 2439037"/>
              <a:gd name="connsiteY16685" fmla="*/ 2572169 h 4271829"/>
              <a:gd name="connsiteX16686" fmla="*/ 94898 w 2439037"/>
              <a:gd name="connsiteY16686" fmla="*/ 2575579 h 4271829"/>
              <a:gd name="connsiteX16687" fmla="*/ 91668 w 2439037"/>
              <a:gd name="connsiteY16687" fmla="*/ 2572722 h 4271829"/>
              <a:gd name="connsiteX16688" fmla="*/ 88792 w 2439037"/>
              <a:gd name="connsiteY16688" fmla="*/ 2559663 h 4271829"/>
              <a:gd name="connsiteX16689" fmla="*/ 85667 w 2439037"/>
              <a:gd name="connsiteY16689" fmla="*/ 2554158 h 4271829"/>
              <a:gd name="connsiteX16690" fmla="*/ 83429 w 2439037"/>
              <a:gd name="connsiteY16690" fmla="*/ 2554158 h 4271829"/>
              <a:gd name="connsiteX16691" fmla="*/ 82610 w 2439037"/>
              <a:gd name="connsiteY16691" fmla="*/ 2554158 h 4271829"/>
              <a:gd name="connsiteX16692" fmla="*/ 46577 w 2439037"/>
              <a:gd name="connsiteY16692" fmla="*/ 2538441 h 4271829"/>
              <a:gd name="connsiteX16693" fmla="*/ 66627 w 2439037"/>
              <a:gd name="connsiteY16693" fmla="*/ 2494102 h 4271829"/>
              <a:gd name="connsiteX16694" fmla="*/ 0 w 2439037"/>
              <a:gd name="connsiteY16694" fmla="*/ 2505304 h 4271829"/>
              <a:gd name="connsiteX16695" fmla="*/ 0 w 2439037"/>
              <a:gd name="connsiteY16695" fmla="*/ 2497912 h 4271829"/>
              <a:gd name="connsiteX16696" fmla="*/ 73276 w 2439037"/>
              <a:gd name="connsiteY16696" fmla="*/ 2489207 h 4271829"/>
              <a:gd name="connsiteX16697" fmla="*/ 78181 w 2439037"/>
              <a:gd name="connsiteY16697" fmla="*/ 2490854 h 4271829"/>
              <a:gd name="connsiteX16698" fmla="*/ 139332 w 2439037"/>
              <a:gd name="connsiteY16698" fmla="*/ 2577979 h 4271829"/>
              <a:gd name="connsiteX16699" fmla="*/ 6219 w 2439037"/>
              <a:gd name="connsiteY16699" fmla="*/ 1038444 h 4271829"/>
              <a:gd name="connsiteX16700" fmla="*/ 0 w 2439037"/>
              <a:gd name="connsiteY16700" fmla="*/ 1038444 h 4271829"/>
              <a:gd name="connsiteX16701" fmla="*/ 0 w 2439037"/>
              <a:gd name="connsiteY16701" fmla="*/ 1031986 h 4271829"/>
              <a:gd name="connsiteX16702" fmla="*/ 6219 w 2439037"/>
              <a:gd name="connsiteY16702" fmla="*/ 1031986 h 4271829"/>
              <a:gd name="connsiteX16703" fmla="*/ 9449 w 2439037"/>
              <a:gd name="connsiteY16703" fmla="*/ 1035187 h 4271829"/>
              <a:gd name="connsiteX16704" fmla="*/ 6219 w 2439037"/>
              <a:gd name="connsiteY16704" fmla="*/ 1038444 h 4271829"/>
              <a:gd name="connsiteX16705" fmla="*/ 139332 w 2439037"/>
              <a:gd name="connsiteY16705" fmla="*/ 3049791 h 4271829"/>
              <a:gd name="connsiteX16706" fmla="*/ 138865 w 2439037"/>
              <a:gd name="connsiteY16706" fmla="*/ 3049638 h 4271829"/>
              <a:gd name="connsiteX16707" fmla="*/ 136931 w 2439037"/>
              <a:gd name="connsiteY16707" fmla="*/ 3068098 h 4271829"/>
              <a:gd name="connsiteX16708" fmla="*/ 133122 w 2439037"/>
              <a:gd name="connsiteY16708" fmla="*/ 3070660 h 4271829"/>
              <a:gd name="connsiteX16709" fmla="*/ 133074 w 2439037"/>
              <a:gd name="connsiteY16709" fmla="*/ 3070660 h 4271829"/>
              <a:gd name="connsiteX16710" fmla="*/ 130645 w 2439037"/>
              <a:gd name="connsiteY16710" fmla="*/ 3066812 h 4271829"/>
              <a:gd name="connsiteX16711" fmla="*/ 132397 w 2439037"/>
              <a:gd name="connsiteY16711" fmla="*/ 3049543 h 4271829"/>
              <a:gd name="connsiteX16712" fmla="*/ 74028 w 2439037"/>
              <a:gd name="connsiteY16712" fmla="*/ 2968066 h 4271829"/>
              <a:gd name="connsiteX16713" fmla="*/ 52683 w 2439037"/>
              <a:gd name="connsiteY16713" fmla="*/ 3007957 h 4271829"/>
              <a:gd name="connsiteX16714" fmla="*/ 52683 w 2439037"/>
              <a:gd name="connsiteY16714" fmla="*/ 3008710 h 4271829"/>
              <a:gd name="connsiteX16715" fmla="*/ 81505 w 2439037"/>
              <a:gd name="connsiteY16715" fmla="*/ 3019311 h 4271829"/>
              <a:gd name="connsiteX16716" fmla="*/ 88335 w 2439037"/>
              <a:gd name="connsiteY16716" fmla="*/ 3020168 h 4271829"/>
              <a:gd name="connsiteX16717" fmla="*/ 94802 w 2439037"/>
              <a:gd name="connsiteY16717" fmla="*/ 3029922 h 4271829"/>
              <a:gd name="connsiteX16718" fmla="*/ 97764 w 2439037"/>
              <a:gd name="connsiteY16718" fmla="*/ 3043685 h 4271829"/>
              <a:gd name="connsiteX16719" fmla="*/ 97793 w 2439037"/>
              <a:gd name="connsiteY16719" fmla="*/ 3043933 h 4271829"/>
              <a:gd name="connsiteX16720" fmla="*/ 94898 w 2439037"/>
              <a:gd name="connsiteY16720" fmla="*/ 3047295 h 4271829"/>
              <a:gd name="connsiteX16721" fmla="*/ 91668 w 2439037"/>
              <a:gd name="connsiteY16721" fmla="*/ 3044438 h 4271829"/>
              <a:gd name="connsiteX16722" fmla="*/ 88792 w 2439037"/>
              <a:gd name="connsiteY16722" fmla="*/ 3031531 h 4271829"/>
              <a:gd name="connsiteX16723" fmla="*/ 85667 w 2439037"/>
              <a:gd name="connsiteY16723" fmla="*/ 3025874 h 4271829"/>
              <a:gd name="connsiteX16724" fmla="*/ 83429 w 2439037"/>
              <a:gd name="connsiteY16724" fmla="*/ 3025874 h 4271829"/>
              <a:gd name="connsiteX16725" fmla="*/ 82610 w 2439037"/>
              <a:gd name="connsiteY16725" fmla="*/ 3025874 h 4271829"/>
              <a:gd name="connsiteX16726" fmla="*/ 46577 w 2439037"/>
              <a:gd name="connsiteY16726" fmla="*/ 3010148 h 4271829"/>
              <a:gd name="connsiteX16727" fmla="*/ 66627 w 2439037"/>
              <a:gd name="connsiteY16727" fmla="*/ 2965923 h 4271829"/>
              <a:gd name="connsiteX16728" fmla="*/ 0 w 2439037"/>
              <a:gd name="connsiteY16728" fmla="*/ 2976934 h 4271829"/>
              <a:gd name="connsiteX16729" fmla="*/ 0 w 2439037"/>
              <a:gd name="connsiteY16729" fmla="*/ 2969876 h 4271829"/>
              <a:gd name="connsiteX16730" fmla="*/ 46672 w 2439037"/>
              <a:gd name="connsiteY16730" fmla="*/ 2957160 h 4271829"/>
              <a:gd name="connsiteX16731" fmla="*/ 73276 w 2439037"/>
              <a:gd name="connsiteY16731" fmla="*/ 2961123 h 4271829"/>
              <a:gd name="connsiteX16732" fmla="*/ 78181 w 2439037"/>
              <a:gd name="connsiteY16732" fmla="*/ 2962713 h 4271829"/>
              <a:gd name="connsiteX16733" fmla="*/ 139332 w 2439037"/>
              <a:gd name="connsiteY16733" fmla="*/ 3049791 h 4271829"/>
              <a:gd name="connsiteX16734" fmla="*/ 97764 w 2439037"/>
              <a:gd name="connsiteY16734" fmla="*/ 2655494 h 4271829"/>
              <a:gd name="connsiteX16735" fmla="*/ 97764 w 2439037"/>
              <a:gd name="connsiteY16735" fmla="*/ 2675420 h 4271829"/>
              <a:gd name="connsiteX16736" fmla="*/ 124616 w 2439037"/>
              <a:gd name="connsiteY16736" fmla="*/ 2649588 h 4271829"/>
              <a:gd name="connsiteX16737" fmla="*/ 99250 w 2439037"/>
              <a:gd name="connsiteY16737" fmla="*/ 2598296 h 4271829"/>
              <a:gd name="connsiteX16738" fmla="*/ 97193 w 2439037"/>
              <a:gd name="connsiteY16738" fmla="*/ 2594153 h 4271829"/>
              <a:gd name="connsiteX16739" fmla="*/ 101346 w 2439037"/>
              <a:gd name="connsiteY16739" fmla="*/ 2592105 h 4271829"/>
              <a:gd name="connsiteX16740" fmla="*/ 131312 w 2439037"/>
              <a:gd name="connsiteY16740" fmla="*/ 2623319 h 4271829"/>
              <a:gd name="connsiteX16741" fmla="*/ 99536 w 2439037"/>
              <a:gd name="connsiteY16741" fmla="*/ 2681716 h 4271829"/>
              <a:gd name="connsiteX16742" fmla="*/ 123997 w 2439037"/>
              <a:gd name="connsiteY16742" fmla="*/ 2681716 h 4271829"/>
              <a:gd name="connsiteX16743" fmla="*/ 124177 w 2439037"/>
              <a:gd name="connsiteY16743" fmla="*/ 2681716 h 4271829"/>
              <a:gd name="connsiteX16744" fmla="*/ 127225 w 2439037"/>
              <a:gd name="connsiteY16744" fmla="*/ 2684917 h 4271829"/>
              <a:gd name="connsiteX16745" fmla="*/ 123997 w 2439037"/>
              <a:gd name="connsiteY16745" fmla="*/ 2688184 h 4271829"/>
              <a:gd name="connsiteX16746" fmla="*/ 94516 w 2439037"/>
              <a:gd name="connsiteY16746" fmla="*/ 2688184 h 4271829"/>
              <a:gd name="connsiteX16747" fmla="*/ 91287 w 2439037"/>
              <a:gd name="connsiteY16747" fmla="*/ 2684917 h 4271829"/>
              <a:gd name="connsiteX16748" fmla="*/ 91287 w 2439037"/>
              <a:gd name="connsiteY16748" fmla="*/ 2655494 h 4271829"/>
              <a:gd name="connsiteX16749" fmla="*/ 94516 w 2439037"/>
              <a:gd name="connsiteY16749" fmla="*/ 2652246 h 4271829"/>
              <a:gd name="connsiteX16750" fmla="*/ 94716 w 2439037"/>
              <a:gd name="connsiteY16750" fmla="*/ 2652246 h 4271829"/>
              <a:gd name="connsiteX16751" fmla="*/ 97764 w 2439037"/>
              <a:gd name="connsiteY16751" fmla="*/ 2655494 h 4271829"/>
              <a:gd name="connsiteX16752" fmla="*/ 97764 w 2439037"/>
              <a:gd name="connsiteY16752" fmla="*/ 3126763 h 4271829"/>
              <a:gd name="connsiteX16753" fmla="*/ 97764 w 2439037"/>
              <a:gd name="connsiteY16753" fmla="*/ 3146774 h 4271829"/>
              <a:gd name="connsiteX16754" fmla="*/ 124492 w 2439037"/>
              <a:gd name="connsiteY16754" fmla="*/ 3121048 h 4271829"/>
              <a:gd name="connsiteX16755" fmla="*/ 99250 w 2439037"/>
              <a:gd name="connsiteY16755" fmla="*/ 3069565 h 4271829"/>
              <a:gd name="connsiteX16756" fmla="*/ 97193 w 2439037"/>
              <a:gd name="connsiteY16756" fmla="*/ 3065507 h 4271829"/>
              <a:gd name="connsiteX16757" fmla="*/ 101346 w 2439037"/>
              <a:gd name="connsiteY16757" fmla="*/ 3063450 h 4271829"/>
              <a:gd name="connsiteX16758" fmla="*/ 131102 w 2439037"/>
              <a:gd name="connsiteY16758" fmla="*/ 3094482 h 4271829"/>
              <a:gd name="connsiteX16759" fmla="*/ 99536 w 2439037"/>
              <a:gd name="connsiteY16759" fmla="*/ 3152975 h 4271829"/>
              <a:gd name="connsiteX16760" fmla="*/ 123997 w 2439037"/>
              <a:gd name="connsiteY16760" fmla="*/ 3152975 h 4271829"/>
              <a:gd name="connsiteX16761" fmla="*/ 127225 w 2439037"/>
              <a:gd name="connsiteY16761" fmla="*/ 3156223 h 4271829"/>
              <a:gd name="connsiteX16762" fmla="*/ 123997 w 2439037"/>
              <a:gd name="connsiteY16762" fmla="*/ 3159433 h 4271829"/>
              <a:gd name="connsiteX16763" fmla="*/ 94516 w 2439037"/>
              <a:gd name="connsiteY16763" fmla="*/ 3159433 h 4271829"/>
              <a:gd name="connsiteX16764" fmla="*/ 91287 w 2439037"/>
              <a:gd name="connsiteY16764" fmla="*/ 3156223 h 4271829"/>
              <a:gd name="connsiteX16765" fmla="*/ 91287 w 2439037"/>
              <a:gd name="connsiteY16765" fmla="*/ 3126763 h 4271829"/>
              <a:gd name="connsiteX16766" fmla="*/ 94516 w 2439037"/>
              <a:gd name="connsiteY16766" fmla="*/ 3123505 h 4271829"/>
              <a:gd name="connsiteX16767" fmla="*/ 97764 w 2439037"/>
              <a:gd name="connsiteY16767" fmla="*/ 3126763 h 4271829"/>
              <a:gd name="connsiteX16768" fmla="*/ 66265 w 2439037"/>
              <a:gd name="connsiteY16768" fmla="*/ 2593686 h 4271829"/>
              <a:gd name="connsiteX16769" fmla="*/ 41767 w 2439037"/>
              <a:gd name="connsiteY16769" fmla="*/ 2593686 h 4271829"/>
              <a:gd name="connsiteX16770" fmla="*/ 38548 w 2439037"/>
              <a:gd name="connsiteY16770" fmla="*/ 2590438 h 4271829"/>
              <a:gd name="connsiteX16771" fmla="*/ 41767 w 2439037"/>
              <a:gd name="connsiteY16771" fmla="*/ 2587190 h 4271829"/>
              <a:gd name="connsiteX16772" fmla="*/ 71075 w 2439037"/>
              <a:gd name="connsiteY16772" fmla="*/ 2587190 h 4271829"/>
              <a:gd name="connsiteX16773" fmla="*/ 74304 w 2439037"/>
              <a:gd name="connsiteY16773" fmla="*/ 2590438 h 4271829"/>
              <a:gd name="connsiteX16774" fmla="*/ 74304 w 2439037"/>
              <a:gd name="connsiteY16774" fmla="*/ 2619918 h 4271829"/>
              <a:gd name="connsiteX16775" fmla="*/ 71075 w 2439037"/>
              <a:gd name="connsiteY16775" fmla="*/ 2623128 h 4271829"/>
              <a:gd name="connsiteX16776" fmla="*/ 67818 w 2439037"/>
              <a:gd name="connsiteY16776" fmla="*/ 2619918 h 4271829"/>
              <a:gd name="connsiteX16777" fmla="*/ 67818 w 2439037"/>
              <a:gd name="connsiteY16777" fmla="*/ 2599839 h 4271829"/>
              <a:gd name="connsiteX16778" fmla="*/ 41091 w 2439037"/>
              <a:gd name="connsiteY16778" fmla="*/ 2625624 h 4271829"/>
              <a:gd name="connsiteX16779" fmla="*/ 66341 w 2439037"/>
              <a:gd name="connsiteY16779" fmla="*/ 2677078 h 4271829"/>
              <a:gd name="connsiteX16780" fmla="*/ 68523 w 2439037"/>
              <a:gd name="connsiteY16780" fmla="*/ 2680069 h 4271829"/>
              <a:gd name="connsiteX16781" fmla="*/ 65341 w 2439037"/>
              <a:gd name="connsiteY16781" fmla="*/ 2683364 h 4271829"/>
              <a:gd name="connsiteX16782" fmla="*/ 64227 w 2439037"/>
              <a:gd name="connsiteY16782" fmla="*/ 2683364 h 4271829"/>
              <a:gd name="connsiteX16783" fmla="*/ 32537 w 2439037"/>
              <a:gd name="connsiteY16783" fmla="*/ 2635720 h 4271829"/>
              <a:gd name="connsiteX16784" fmla="*/ 66265 w 2439037"/>
              <a:gd name="connsiteY16784" fmla="*/ 2593686 h 4271829"/>
              <a:gd name="connsiteX16785" fmla="*/ 139332 w 2439037"/>
              <a:gd name="connsiteY16785" fmla="*/ 1164050 h 4271829"/>
              <a:gd name="connsiteX16786" fmla="*/ 139132 w 2439037"/>
              <a:gd name="connsiteY16786" fmla="*/ 1164593 h 4271829"/>
              <a:gd name="connsiteX16787" fmla="*/ 137217 w 2439037"/>
              <a:gd name="connsiteY16787" fmla="*/ 1183062 h 4271829"/>
              <a:gd name="connsiteX16788" fmla="*/ 137179 w 2439037"/>
              <a:gd name="connsiteY16788" fmla="*/ 1183215 h 4271829"/>
              <a:gd name="connsiteX16789" fmla="*/ 133426 w 2439037"/>
              <a:gd name="connsiteY16789" fmla="*/ 1185567 h 4271829"/>
              <a:gd name="connsiteX16790" fmla="*/ 133283 w 2439037"/>
              <a:gd name="connsiteY16790" fmla="*/ 1185567 h 4271829"/>
              <a:gd name="connsiteX16791" fmla="*/ 130930 w 2439037"/>
              <a:gd name="connsiteY16791" fmla="*/ 1181815 h 4271829"/>
              <a:gd name="connsiteX16792" fmla="*/ 132673 w 2439037"/>
              <a:gd name="connsiteY16792" fmla="*/ 1164498 h 4271829"/>
              <a:gd name="connsiteX16793" fmla="*/ 74304 w 2439037"/>
              <a:gd name="connsiteY16793" fmla="*/ 1082983 h 4271829"/>
              <a:gd name="connsiteX16794" fmla="*/ 52959 w 2439037"/>
              <a:gd name="connsiteY16794" fmla="*/ 1122960 h 4271829"/>
              <a:gd name="connsiteX16795" fmla="*/ 52959 w 2439037"/>
              <a:gd name="connsiteY16795" fmla="*/ 1123712 h 4271829"/>
              <a:gd name="connsiteX16796" fmla="*/ 81782 w 2439037"/>
              <a:gd name="connsiteY16796" fmla="*/ 1134323 h 4271829"/>
              <a:gd name="connsiteX16797" fmla="*/ 88611 w 2439037"/>
              <a:gd name="connsiteY16797" fmla="*/ 1135075 h 4271829"/>
              <a:gd name="connsiteX16798" fmla="*/ 95098 w 2439037"/>
              <a:gd name="connsiteY16798" fmla="*/ 1144934 h 4271829"/>
              <a:gd name="connsiteX16799" fmla="*/ 98050 w 2439037"/>
              <a:gd name="connsiteY16799" fmla="*/ 1158697 h 4271829"/>
              <a:gd name="connsiteX16800" fmla="*/ 98069 w 2439037"/>
              <a:gd name="connsiteY16800" fmla="*/ 1158945 h 4271829"/>
              <a:gd name="connsiteX16801" fmla="*/ 95174 w 2439037"/>
              <a:gd name="connsiteY16801" fmla="*/ 1162298 h 4271829"/>
              <a:gd name="connsiteX16802" fmla="*/ 91944 w 2439037"/>
              <a:gd name="connsiteY16802" fmla="*/ 1159450 h 4271829"/>
              <a:gd name="connsiteX16803" fmla="*/ 89087 w 2439037"/>
              <a:gd name="connsiteY16803" fmla="*/ 1146429 h 4271829"/>
              <a:gd name="connsiteX16804" fmla="*/ 85934 w 2439037"/>
              <a:gd name="connsiteY16804" fmla="*/ 1140876 h 4271829"/>
              <a:gd name="connsiteX16805" fmla="*/ 83705 w 2439037"/>
              <a:gd name="connsiteY16805" fmla="*/ 1140876 h 4271829"/>
              <a:gd name="connsiteX16806" fmla="*/ 82896 w 2439037"/>
              <a:gd name="connsiteY16806" fmla="*/ 1140876 h 4271829"/>
              <a:gd name="connsiteX16807" fmla="*/ 46854 w 2439037"/>
              <a:gd name="connsiteY16807" fmla="*/ 1125169 h 4271829"/>
              <a:gd name="connsiteX16808" fmla="*/ 66913 w 2439037"/>
              <a:gd name="connsiteY16808" fmla="*/ 1080830 h 4271829"/>
              <a:gd name="connsiteX16809" fmla="*/ 0 w 2439037"/>
              <a:gd name="connsiteY16809" fmla="*/ 1092194 h 4271829"/>
              <a:gd name="connsiteX16810" fmla="*/ 0 w 2439037"/>
              <a:gd name="connsiteY16810" fmla="*/ 1084002 h 4271829"/>
              <a:gd name="connsiteX16811" fmla="*/ 73276 w 2439037"/>
              <a:gd name="connsiteY16811" fmla="*/ 1075277 h 4271829"/>
              <a:gd name="connsiteX16812" fmla="*/ 78181 w 2439037"/>
              <a:gd name="connsiteY16812" fmla="*/ 1076973 h 4271829"/>
              <a:gd name="connsiteX16813" fmla="*/ 139332 w 2439037"/>
              <a:gd name="connsiteY16813" fmla="*/ 1164050 h 4271829"/>
              <a:gd name="connsiteX16814" fmla="*/ 97764 w 2439037"/>
              <a:gd name="connsiteY16814" fmla="*/ 770214 h 4271829"/>
              <a:gd name="connsiteX16815" fmla="*/ 97764 w 2439037"/>
              <a:gd name="connsiteY16815" fmla="*/ 790682 h 4271829"/>
              <a:gd name="connsiteX16816" fmla="*/ 124892 w 2439037"/>
              <a:gd name="connsiteY16816" fmla="*/ 764554 h 4271829"/>
              <a:gd name="connsiteX16817" fmla="*/ 99250 w 2439037"/>
              <a:gd name="connsiteY16817" fmla="*/ 713310 h 4271829"/>
              <a:gd name="connsiteX16818" fmla="*/ 97193 w 2439037"/>
              <a:gd name="connsiteY16818" fmla="*/ 709203 h 4271829"/>
              <a:gd name="connsiteX16819" fmla="*/ 101346 w 2439037"/>
              <a:gd name="connsiteY16819" fmla="*/ 707204 h 4271829"/>
              <a:gd name="connsiteX16820" fmla="*/ 131102 w 2439037"/>
              <a:gd name="connsiteY16820" fmla="*/ 738178 h 4271829"/>
              <a:gd name="connsiteX16821" fmla="*/ 99536 w 2439037"/>
              <a:gd name="connsiteY16821" fmla="*/ 796682 h 4271829"/>
              <a:gd name="connsiteX16822" fmla="*/ 123997 w 2439037"/>
              <a:gd name="connsiteY16822" fmla="*/ 796682 h 4271829"/>
              <a:gd name="connsiteX16823" fmla="*/ 127225 w 2439037"/>
              <a:gd name="connsiteY16823" fmla="*/ 799928 h 4271829"/>
              <a:gd name="connsiteX16824" fmla="*/ 127225 w 2439037"/>
              <a:gd name="connsiteY16824" fmla="*/ 800128 h 4271829"/>
              <a:gd name="connsiteX16825" fmla="*/ 123997 w 2439037"/>
              <a:gd name="connsiteY16825" fmla="*/ 803188 h 4271829"/>
              <a:gd name="connsiteX16826" fmla="*/ 94516 w 2439037"/>
              <a:gd name="connsiteY16826" fmla="*/ 803188 h 4271829"/>
              <a:gd name="connsiteX16827" fmla="*/ 91287 w 2439037"/>
              <a:gd name="connsiteY16827" fmla="*/ 799928 h 4271829"/>
              <a:gd name="connsiteX16828" fmla="*/ 91287 w 2439037"/>
              <a:gd name="connsiteY16828" fmla="*/ 794282 h 4271829"/>
              <a:gd name="connsiteX16829" fmla="*/ 91287 w 2439037"/>
              <a:gd name="connsiteY16829" fmla="*/ 770214 h 4271829"/>
              <a:gd name="connsiteX16830" fmla="*/ 94516 w 2439037"/>
              <a:gd name="connsiteY16830" fmla="*/ 766953 h 4271829"/>
              <a:gd name="connsiteX16831" fmla="*/ 97764 w 2439037"/>
              <a:gd name="connsiteY16831" fmla="*/ 770214 h 4271829"/>
              <a:gd name="connsiteX16832" fmla="*/ 97764 w 2439037"/>
              <a:gd name="connsiteY16832" fmla="*/ 1712633 h 4271829"/>
              <a:gd name="connsiteX16833" fmla="*/ 97764 w 2439037"/>
              <a:gd name="connsiteY16833" fmla="*/ 1732702 h 4271829"/>
              <a:gd name="connsiteX16834" fmla="*/ 124492 w 2439037"/>
              <a:gd name="connsiteY16834" fmla="*/ 1706975 h 4271829"/>
              <a:gd name="connsiteX16835" fmla="*/ 99250 w 2439037"/>
              <a:gd name="connsiteY16835" fmla="*/ 1655474 h 4271829"/>
              <a:gd name="connsiteX16836" fmla="*/ 98898 w 2439037"/>
              <a:gd name="connsiteY16836" fmla="*/ 1655331 h 4271829"/>
              <a:gd name="connsiteX16837" fmla="*/ 97155 w 2439037"/>
              <a:gd name="connsiteY16837" fmla="*/ 1651130 h 4271829"/>
              <a:gd name="connsiteX16838" fmla="*/ 101346 w 2439037"/>
              <a:gd name="connsiteY16838" fmla="*/ 1649378 h 4271829"/>
              <a:gd name="connsiteX16839" fmla="*/ 131102 w 2439037"/>
              <a:gd name="connsiteY16839" fmla="*/ 1680401 h 4271829"/>
              <a:gd name="connsiteX16840" fmla="*/ 99536 w 2439037"/>
              <a:gd name="connsiteY16840" fmla="*/ 1738903 h 4271829"/>
              <a:gd name="connsiteX16841" fmla="*/ 123997 w 2439037"/>
              <a:gd name="connsiteY16841" fmla="*/ 1738903 h 4271829"/>
              <a:gd name="connsiteX16842" fmla="*/ 127225 w 2439037"/>
              <a:gd name="connsiteY16842" fmla="*/ 1742104 h 4271829"/>
              <a:gd name="connsiteX16843" fmla="*/ 123997 w 2439037"/>
              <a:gd name="connsiteY16843" fmla="*/ 1745352 h 4271829"/>
              <a:gd name="connsiteX16844" fmla="*/ 94516 w 2439037"/>
              <a:gd name="connsiteY16844" fmla="*/ 1745352 h 4271829"/>
              <a:gd name="connsiteX16845" fmla="*/ 91287 w 2439037"/>
              <a:gd name="connsiteY16845" fmla="*/ 1742104 h 4271829"/>
              <a:gd name="connsiteX16846" fmla="*/ 91287 w 2439037"/>
              <a:gd name="connsiteY16846" fmla="*/ 1712833 h 4271829"/>
              <a:gd name="connsiteX16847" fmla="*/ 91287 w 2439037"/>
              <a:gd name="connsiteY16847" fmla="*/ 1712633 h 4271829"/>
              <a:gd name="connsiteX16848" fmla="*/ 94516 w 2439037"/>
              <a:gd name="connsiteY16848" fmla="*/ 1709423 h 4271829"/>
              <a:gd name="connsiteX16849" fmla="*/ 97764 w 2439037"/>
              <a:gd name="connsiteY16849" fmla="*/ 1712633 h 4271829"/>
              <a:gd name="connsiteX16850" fmla="*/ 66265 w 2439037"/>
              <a:gd name="connsiteY16850" fmla="*/ 3064945 h 4271829"/>
              <a:gd name="connsiteX16851" fmla="*/ 41767 w 2439037"/>
              <a:gd name="connsiteY16851" fmla="*/ 3064945 h 4271829"/>
              <a:gd name="connsiteX16852" fmla="*/ 38548 w 2439037"/>
              <a:gd name="connsiteY16852" fmla="*/ 3061697 h 4271829"/>
              <a:gd name="connsiteX16853" fmla="*/ 41767 w 2439037"/>
              <a:gd name="connsiteY16853" fmla="*/ 3058497 h 4271829"/>
              <a:gd name="connsiteX16854" fmla="*/ 71075 w 2439037"/>
              <a:gd name="connsiteY16854" fmla="*/ 3058497 h 4271829"/>
              <a:gd name="connsiteX16855" fmla="*/ 74304 w 2439037"/>
              <a:gd name="connsiteY16855" fmla="*/ 3061697 h 4271829"/>
              <a:gd name="connsiteX16856" fmla="*/ 74304 w 2439037"/>
              <a:gd name="connsiteY16856" fmla="*/ 3091168 h 4271829"/>
              <a:gd name="connsiteX16857" fmla="*/ 71075 w 2439037"/>
              <a:gd name="connsiteY16857" fmla="*/ 3094435 h 4271829"/>
              <a:gd name="connsiteX16858" fmla="*/ 67818 w 2439037"/>
              <a:gd name="connsiteY16858" fmla="*/ 3091168 h 4271829"/>
              <a:gd name="connsiteX16859" fmla="*/ 67818 w 2439037"/>
              <a:gd name="connsiteY16859" fmla="*/ 3071251 h 4271829"/>
              <a:gd name="connsiteX16860" fmla="*/ 40967 w 2439037"/>
              <a:gd name="connsiteY16860" fmla="*/ 3097073 h 4271829"/>
              <a:gd name="connsiteX16861" fmla="*/ 66341 w 2439037"/>
              <a:gd name="connsiteY16861" fmla="*/ 3148375 h 4271829"/>
              <a:gd name="connsiteX16862" fmla="*/ 68866 w 2439037"/>
              <a:gd name="connsiteY16862" fmla="*/ 3151823 h 4271829"/>
              <a:gd name="connsiteX16863" fmla="*/ 65341 w 2439037"/>
              <a:gd name="connsiteY16863" fmla="*/ 3154737 h 4271829"/>
              <a:gd name="connsiteX16864" fmla="*/ 64227 w 2439037"/>
              <a:gd name="connsiteY16864" fmla="*/ 3154737 h 4271829"/>
              <a:gd name="connsiteX16865" fmla="*/ 32537 w 2439037"/>
              <a:gd name="connsiteY16865" fmla="*/ 3106979 h 4271829"/>
              <a:gd name="connsiteX16866" fmla="*/ 66265 w 2439037"/>
              <a:gd name="connsiteY16866" fmla="*/ 3064945 h 4271829"/>
              <a:gd name="connsiteX16867" fmla="*/ 139332 w 2439037"/>
              <a:gd name="connsiteY16867" fmla="*/ 692791 h 4271829"/>
              <a:gd name="connsiteX16868" fmla="*/ 138960 w 2439037"/>
              <a:gd name="connsiteY16868" fmla="*/ 693442 h 4271829"/>
              <a:gd name="connsiteX16869" fmla="*/ 137027 w 2439037"/>
              <a:gd name="connsiteY16869" fmla="*/ 711910 h 4271829"/>
              <a:gd name="connsiteX16870" fmla="*/ 136979 w 2439037"/>
              <a:gd name="connsiteY16870" fmla="*/ 712063 h 4271829"/>
              <a:gd name="connsiteX16871" fmla="*/ 133226 w 2439037"/>
              <a:gd name="connsiteY16871" fmla="*/ 714412 h 4271829"/>
              <a:gd name="connsiteX16872" fmla="*/ 133102 w 2439037"/>
              <a:gd name="connsiteY16872" fmla="*/ 714356 h 4271829"/>
              <a:gd name="connsiteX16873" fmla="*/ 130721 w 2439037"/>
              <a:gd name="connsiteY16873" fmla="*/ 710613 h 4271829"/>
              <a:gd name="connsiteX16874" fmla="*/ 132512 w 2439037"/>
              <a:gd name="connsiteY16874" fmla="*/ 693241 h 4271829"/>
              <a:gd name="connsiteX16875" fmla="*/ 74133 w 2439037"/>
              <a:gd name="connsiteY16875" fmla="*/ 611772 h 4271829"/>
              <a:gd name="connsiteX16876" fmla="*/ 52778 w 2439037"/>
              <a:gd name="connsiteY16876" fmla="*/ 651653 h 4271829"/>
              <a:gd name="connsiteX16877" fmla="*/ 52778 w 2439037"/>
              <a:gd name="connsiteY16877" fmla="*/ 652406 h 4271829"/>
              <a:gd name="connsiteX16878" fmla="*/ 81582 w 2439037"/>
              <a:gd name="connsiteY16878" fmla="*/ 663113 h 4271829"/>
              <a:gd name="connsiteX16879" fmla="*/ 88449 w 2439037"/>
              <a:gd name="connsiteY16879" fmla="*/ 663867 h 4271829"/>
              <a:gd name="connsiteX16880" fmla="*/ 94898 w 2439037"/>
              <a:gd name="connsiteY16880" fmla="*/ 673675 h 4271829"/>
              <a:gd name="connsiteX16881" fmla="*/ 97841 w 2439037"/>
              <a:gd name="connsiteY16881" fmla="*/ 687544 h 4271829"/>
              <a:gd name="connsiteX16882" fmla="*/ 97898 w 2439037"/>
              <a:gd name="connsiteY16882" fmla="*/ 687838 h 4271829"/>
              <a:gd name="connsiteX16883" fmla="*/ 94992 w 2439037"/>
              <a:gd name="connsiteY16883" fmla="*/ 691042 h 4271829"/>
              <a:gd name="connsiteX16884" fmla="*/ 91764 w 2439037"/>
              <a:gd name="connsiteY16884" fmla="*/ 688088 h 4271829"/>
              <a:gd name="connsiteX16885" fmla="*/ 88887 w 2439037"/>
              <a:gd name="connsiteY16885" fmla="*/ 675122 h 4271829"/>
              <a:gd name="connsiteX16886" fmla="*/ 85763 w 2439037"/>
              <a:gd name="connsiteY16886" fmla="*/ 669522 h 4271829"/>
              <a:gd name="connsiteX16887" fmla="*/ 83534 w 2439037"/>
              <a:gd name="connsiteY16887" fmla="*/ 669522 h 4271829"/>
              <a:gd name="connsiteX16888" fmla="*/ 82705 w 2439037"/>
              <a:gd name="connsiteY16888" fmla="*/ 669522 h 4271829"/>
              <a:gd name="connsiteX16889" fmla="*/ 46672 w 2439037"/>
              <a:gd name="connsiteY16889" fmla="*/ 653807 h 4271829"/>
              <a:gd name="connsiteX16890" fmla="*/ 66723 w 2439037"/>
              <a:gd name="connsiteY16890" fmla="*/ 609573 h 4271829"/>
              <a:gd name="connsiteX16891" fmla="*/ 0 w 2439037"/>
              <a:gd name="connsiteY16891" fmla="*/ 620590 h 4271829"/>
              <a:gd name="connsiteX16892" fmla="*/ 0 w 2439037"/>
              <a:gd name="connsiteY16892" fmla="*/ 612953 h 4271829"/>
              <a:gd name="connsiteX16893" fmla="*/ 46406 w 2439037"/>
              <a:gd name="connsiteY16893" fmla="*/ 600512 h 4271829"/>
              <a:gd name="connsiteX16894" fmla="*/ 73000 w 2439037"/>
              <a:gd name="connsiteY16894" fmla="*/ 604363 h 4271829"/>
              <a:gd name="connsiteX16895" fmla="*/ 77905 w 2439037"/>
              <a:gd name="connsiteY16895" fmla="*/ 605972 h 4271829"/>
              <a:gd name="connsiteX16896" fmla="*/ 139332 w 2439037"/>
              <a:gd name="connsiteY16896" fmla="*/ 692791 h 4271829"/>
              <a:gd name="connsiteX16897" fmla="*/ 66265 w 2439037"/>
              <a:gd name="connsiteY16897" fmla="*/ 708659 h 4271829"/>
              <a:gd name="connsiteX16898" fmla="*/ 41767 w 2439037"/>
              <a:gd name="connsiteY16898" fmla="*/ 708659 h 4271829"/>
              <a:gd name="connsiteX16899" fmla="*/ 38548 w 2439037"/>
              <a:gd name="connsiteY16899" fmla="*/ 705450 h 4271829"/>
              <a:gd name="connsiteX16900" fmla="*/ 41767 w 2439037"/>
              <a:gd name="connsiteY16900" fmla="*/ 702204 h 4271829"/>
              <a:gd name="connsiteX16901" fmla="*/ 71075 w 2439037"/>
              <a:gd name="connsiteY16901" fmla="*/ 702204 h 4271829"/>
              <a:gd name="connsiteX16902" fmla="*/ 74304 w 2439037"/>
              <a:gd name="connsiteY16902" fmla="*/ 705450 h 4271829"/>
              <a:gd name="connsiteX16903" fmla="*/ 74304 w 2439037"/>
              <a:gd name="connsiteY16903" fmla="*/ 735285 h 4271829"/>
              <a:gd name="connsiteX16904" fmla="*/ 71075 w 2439037"/>
              <a:gd name="connsiteY16904" fmla="*/ 738532 h 4271829"/>
              <a:gd name="connsiteX16905" fmla="*/ 67818 w 2439037"/>
              <a:gd name="connsiteY16905" fmla="*/ 735285 h 4271829"/>
              <a:gd name="connsiteX16906" fmla="*/ 67818 w 2439037"/>
              <a:gd name="connsiteY16906" fmla="*/ 714664 h 4271829"/>
              <a:gd name="connsiteX16907" fmla="*/ 41091 w 2439037"/>
              <a:gd name="connsiteY16907" fmla="*/ 740438 h 4271829"/>
              <a:gd name="connsiteX16908" fmla="*/ 66341 w 2439037"/>
              <a:gd name="connsiteY16908" fmla="*/ 791882 h 4271829"/>
              <a:gd name="connsiteX16909" fmla="*/ 68523 w 2439037"/>
              <a:gd name="connsiteY16909" fmla="*/ 794881 h 4271829"/>
              <a:gd name="connsiteX16910" fmla="*/ 65341 w 2439037"/>
              <a:gd name="connsiteY16910" fmla="*/ 798188 h 4271829"/>
              <a:gd name="connsiteX16911" fmla="*/ 64227 w 2439037"/>
              <a:gd name="connsiteY16911" fmla="*/ 798188 h 4271829"/>
              <a:gd name="connsiteX16912" fmla="*/ 32537 w 2439037"/>
              <a:gd name="connsiteY16912" fmla="*/ 750494 h 4271829"/>
              <a:gd name="connsiteX16913" fmla="*/ 66265 w 2439037"/>
              <a:gd name="connsiteY16913" fmla="*/ 708659 h 4271829"/>
              <a:gd name="connsiteX16914" fmla="*/ 97764 w 2439037"/>
              <a:gd name="connsiteY16914" fmla="*/ 1241565 h 4271829"/>
              <a:gd name="connsiteX16915" fmla="*/ 97764 w 2439037"/>
              <a:gd name="connsiteY16915" fmla="*/ 1261491 h 4271829"/>
              <a:gd name="connsiteX16916" fmla="*/ 124616 w 2439037"/>
              <a:gd name="connsiteY16916" fmla="*/ 1235669 h 4271829"/>
              <a:gd name="connsiteX16917" fmla="*/ 99250 w 2439037"/>
              <a:gd name="connsiteY16917" fmla="*/ 1184367 h 4271829"/>
              <a:gd name="connsiteX16918" fmla="*/ 97193 w 2439037"/>
              <a:gd name="connsiteY16918" fmla="*/ 1180214 h 4271829"/>
              <a:gd name="connsiteX16919" fmla="*/ 101346 w 2439037"/>
              <a:gd name="connsiteY16919" fmla="*/ 1178214 h 4271829"/>
              <a:gd name="connsiteX16920" fmla="*/ 131312 w 2439037"/>
              <a:gd name="connsiteY16920" fmla="*/ 1209389 h 4271829"/>
              <a:gd name="connsiteX16921" fmla="*/ 99536 w 2439037"/>
              <a:gd name="connsiteY16921" fmla="*/ 1267797 h 4271829"/>
              <a:gd name="connsiteX16922" fmla="*/ 123997 w 2439037"/>
              <a:gd name="connsiteY16922" fmla="*/ 1267797 h 4271829"/>
              <a:gd name="connsiteX16923" fmla="*/ 124177 w 2439037"/>
              <a:gd name="connsiteY16923" fmla="*/ 1267797 h 4271829"/>
              <a:gd name="connsiteX16924" fmla="*/ 127225 w 2439037"/>
              <a:gd name="connsiteY16924" fmla="*/ 1271045 h 4271829"/>
              <a:gd name="connsiteX16925" fmla="*/ 123997 w 2439037"/>
              <a:gd name="connsiteY16925" fmla="*/ 1274245 h 4271829"/>
              <a:gd name="connsiteX16926" fmla="*/ 94516 w 2439037"/>
              <a:gd name="connsiteY16926" fmla="*/ 1274245 h 4271829"/>
              <a:gd name="connsiteX16927" fmla="*/ 91287 w 2439037"/>
              <a:gd name="connsiteY16927" fmla="*/ 1271045 h 4271829"/>
              <a:gd name="connsiteX16928" fmla="*/ 91287 w 2439037"/>
              <a:gd name="connsiteY16928" fmla="*/ 1241565 h 4271829"/>
              <a:gd name="connsiteX16929" fmla="*/ 94516 w 2439037"/>
              <a:gd name="connsiteY16929" fmla="*/ 1238317 h 4271829"/>
              <a:gd name="connsiteX16930" fmla="*/ 94716 w 2439037"/>
              <a:gd name="connsiteY16930" fmla="*/ 1238317 h 4271829"/>
              <a:gd name="connsiteX16931" fmla="*/ 97764 w 2439037"/>
              <a:gd name="connsiteY16931" fmla="*/ 1241565 h 4271829"/>
              <a:gd name="connsiteX16932" fmla="*/ 139332 w 2439037"/>
              <a:gd name="connsiteY16932" fmla="*/ 1635262 h 4271829"/>
              <a:gd name="connsiteX16933" fmla="*/ 138684 w 2439037"/>
              <a:gd name="connsiteY16933" fmla="*/ 1635909 h 4271829"/>
              <a:gd name="connsiteX16934" fmla="*/ 136731 w 2439037"/>
              <a:gd name="connsiteY16934" fmla="*/ 1654378 h 4271829"/>
              <a:gd name="connsiteX16935" fmla="*/ 132950 w 2439037"/>
              <a:gd name="connsiteY16935" fmla="*/ 1656931 h 4271829"/>
              <a:gd name="connsiteX16936" fmla="*/ 132912 w 2439037"/>
              <a:gd name="connsiteY16936" fmla="*/ 1656931 h 4271829"/>
              <a:gd name="connsiteX16937" fmla="*/ 130445 w 2439037"/>
              <a:gd name="connsiteY16937" fmla="*/ 1653083 h 4271829"/>
              <a:gd name="connsiteX16938" fmla="*/ 132226 w 2439037"/>
              <a:gd name="connsiteY16938" fmla="*/ 1635805 h 4271829"/>
              <a:gd name="connsiteX16939" fmla="*/ 73819 w 2439037"/>
              <a:gd name="connsiteY16939" fmla="*/ 1554242 h 4271829"/>
              <a:gd name="connsiteX16940" fmla="*/ 52501 w 2439037"/>
              <a:gd name="connsiteY16940" fmla="*/ 1594228 h 4271829"/>
              <a:gd name="connsiteX16941" fmla="*/ 52501 w 2439037"/>
              <a:gd name="connsiteY16941" fmla="*/ 1594980 h 4271829"/>
              <a:gd name="connsiteX16942" fmla="*/ 81315 w 2439037"/>
              <a:gd name="connsiteY16942" fmla="*/ 1605582 h 4271829"/>
              <a:gd name="connsiteX16943" fmla="*/ 88163 w 2439037"/>
              <a:gd name="connsiteY16943" fmla="*/ 1606439 h 4271829"/>
              <a:gd name="connsiteX16944" fmla="*/ 94612 w 2439037"/>
              <a:gd name="connsiteY16944" fmla="*/ 1616193 h 4271829"/>
              <a:gd name="connsiteX16945" fmla="*/ 97584 w 2439037"/>
              <a:gd name="connsiteY16945" fmla="*/ 1629956 h 4271829"/>
              <a:gd name="connsiteX16946" fmla="*/ 97593 w 2439037"/>
              <a:gd name="connsiteY16946" fmla="*/ 1630213 h 4271829"/>
              <a:gd name="connsiteX16947" fmla="*/ 94716 w 2439037"/>
              <a:gd name="connsiteY16947" fmla="*/ 1633557 h 4271829"/>
              <a:gd name="connsiteX16948" fmla="*/ 91487 w 2439037"/>
              <a:gd name="connsiteY16948" fmla="*/ 1630709 h 4271829"/>
              <a:gd name="connsiteX16949" fmla="*/ 88611 w 2439037"/>
              <a:gd name="connsiteY16949" fmla="*/ 1617698 h 4271829"/>
              <a:gd name="connsiteX16950" fmla="*/ 85487 w 2439037"/>
              <a:gd name="connsiteY16950" fmla="*/ 1612144 h 4271829"/>
              <a:gd name="connsiteX16951" fmla="*/ 83268 w 2439037"/>
              <a:gd name="connsiteY16951" fmla="*/ 1612144 h 4271829"/>
              <a:gd name="connsiteX16952" fmla="*/ 82429 w 2439037"/>
              <a:gd name="connsiteY16952" fmla="*/ 1612144 h 4271829"/>
              <a:gd name="connsiteX16953" fmla="*/ 46406 w 2439037"/>
              <a:gd name="connsiteY16953" fmla="*/ 1596428 h 4271829"/>
              <a:gd name="connsiteX16954" fmla="*/ 66447 w 2439037"/>
              <a:gd name="connsiteY16954" fmla="*/ 1552185 h 4271829"/>
              <a:gd name="connsiteX16955" fmla="*/ 0 w 2439037"/>
              <a:gd name="connsiteY16955" fmla="*/ 1563091 h 4271829"/>
              <a:gd name="connsiteX16956" fmla="*/ 0 w 2439037"/>
              <a:gd name="connsiteY16956" fmla="*/ 1555318 h 4271829"/>
              <a:gd name="connsiteX16957" fmla="*/ 46672 w 2439037"/>
              <a:gd name="connsiteY16957" fmla="*/ 1542583 h 4271829"/>
              <a:gd name="connsiteX16958" fmla="*/ 73276 w 2439037"/>
              <a:gd name="connsiteY16958" fmla="*/ 1546584 h 4271829"/>
              <a:gd name="connsiteX16959" fmla="*/ 78181 w 2439037"/>
              <a:gd name="connsiteY16959" fmla="*/ 1548136 h 4271829"/>
              <a:gd name="connsiteX16960" fmla="*/ 139332 w 2439037"/>
              <a:gd name="connsiteY16960" fmla="*/ 1635262 h 4271829"/>
              <a:gd name="connsiteX16961" fmla="*/ 66265 w 2439037"/>
              <a:gd name="connsiteY16961" fmla="*/ 1180119 h 4271829"/>
              <a:gd name="connsiteX16962" fmla="*/ 41767 w 2439037"/>
              <a:gd name="connsiteY16962" fmla="*/ 1180119 h 4271829"/>
              <a:gd name="connsiteX16963" fmla="*/ 38567 w 2439037"/>
              <a:gd name="connsiteY16963" fmla="*/ 1176919 h 4271829"/>
              <a:gd name="connsiteX16964" fmla="*/ 41767 w 2439037"/>
              <a:gd name="connsiteY16964" fmla="*/ 1173661 h 4271829"/>
              <a:gd name="connsiteX16965" fmla="*/ 71075 w 2439037"/>
              <a:gd name="connsiteY16965" fmla="*/ 1173661 h 4271829"/>
              <a:gd name="connsiteX16966" fmla="*/ 74304 w 2439037"/>
              <a:gd name="connsiteY16966" fmla="*/ 1176919 h 4271829"/>
              <a:gd name="connsiteX16967" fmla="*/ 74304 w 2439037"/>
              <a:gd name="connsiteY16967" fmla="*/ 1206389 h 4271829"/>
              <a:gd name="connsiteX16968" fmla="*/ 71075 w 2439037"/>
              <a:gd name="connsiteY16968" fmla="*/ 1209589 h 4271829"/>
              <a:gd name="connsiteX16969" fmla="*/ 67818 w 2439037"/>
              <a:gd name="connsiteY16969" fmla="*/ 1206389 h 4271829"/>
              <a:gd name="connsiteX16970" fmla="*/ 67818 w 2439037"/>
              <a:gd name="connsiteY16970" fmla="*/ 1185967 h 4271829"/>
              <a:gd name="connsiteX16971" fmla="*/ 41091 w 2439037"/>
              <a:gd name="connsiteY16971" fmla="*/ 1211694 h 4271829"/>
              <a:gd name="connsiteX16972" fmla="*/ 66341 w 2439037"/>
              <a:gd name="connsiteY16972" fmla="*/ 1263187 h 4271829"/>
              <a:gd name="connsiteX16973" fmla="*/ 68523 w 2439037"/>
              <a:gd name="connsiteY16973" fmla="*/ 1266139 h 4271829"/>
              <a:gd name="connsiteX16974" fmla="*/ 65341 w 2439037"/>
              <a:gd name="connsiteY16974" fmla="*/ 1269435 h 4271829"/>
              <a:gd name="connsiteX16975" fmla="*/ 64227 w 2439037"/>
              <a:gd name="connsiteY16975" fmla="*/ 1269435 h 4271829"/>
              <a:gd name="connsiteX16976" fmla="*/ 32537 w 2439037"/>
              <a:gd name="connsiteY16976" fmla="*/ 1221800 h 4271829"/>
              <a:gd name="connsiteX16977" fmla="*/ 66265 w 2439037"/>
              <a:gd name="connsiteY16977" fmla="*/ 1180119 h 4271829"/>
              <a:gd name="connsiteX16978" fmla="*/ 139332 w 2439037"/>
              <a:gd name="connsiteY16978" fmla="*/ 2106616 h 4271829"/>
              <a:gd name="connsiteX16979" fmla="*/ 138865 w 2439037"/>
              <a:gd name="connsiteY16979" fmla="*/ 2106721 h 4271829"/>
              <a:gd name="connsiteX16980" fmla="*/ 136931 w 2439037"/>
              <a:gd name="connsiteY16980" fmla="*/ 2125190 h 4271829"/>
              <a:gd name="connsiteX16981" fmla="*/ 136903 w 2439037"/>
              <a:gd name="connsiteY16981" fmla="*/ 2125285 h 4271829"/>
              <a:gd name="connsiteX16982" fmla="*/ 133122 w 2439037"/>
              <a:gd name="connsiteY16982" fmla="*/ 2127685 h 4271829"/>
              <a:gd name="connsiteX16983" fmla="*/ 132998 w 2439037"/>
              <a:gd name="connsiteY16983" fmla="*/ 2127638 h 4271829"/>
              <a:gd name="connsiteX16984" fmla="*/ 130645 w 2439037"/>
              <a:gd name="connsiteY16984" fmla="*/ 2123885 h 4271829"/>
              <a:gd name="connsiteX16985" fmla="*/ 132397 w 2439037"/>
              <a:gd name="connsiteY16985" fmla="*/ 2106521 h 4271829"/>
              <a:gd name="connsiteX16986" fmla="*/ 74028 w 2439037"/>
              <a:gd name="connsiteY16986" fmla="*/ 2025053 h 4271829"/>
              <a:gd name="connsiteX16987" fmla="*/ 52683 w 2439037"/>
              <a:gd name="connsiteY16987" fmla="*/ 2065030 h 4271829"/>
              <a:gd name="connsiteX16988" fmla="*/ 52683 w 2439037"/>
              <a:gd name="connsiteY16988" fmla="*/ 2065677 h 4271829"/>
              <a:gd name="connsiteX16989" fmla="*/ 81505 w 2439037"/>
              <a:gd name="connsiteY16989" fmla="*/ 2076393 h 4271829"/>
              <a:gd name="connsiteX16990" fmla="*/ 88335 w 2439037"/>
              <a:gd name="connsiteY16990" fmla="*/ 2077145 h 4271829"/>
              <a:gd name="connsiteX16991" fmla="*/ 94802 w 2439037"/>
              <a:gd name="connsiteY16991" fmla="*/ 2086956 h 4271829"/>
              <a:gd name="connsiteX16992" fmla="*/ 97764 w 2439037"/>
              <a:gd name="connsiteY16992" fmla="*/ 2100767 h 4271829"/>
              <a:gd name="connsiteX16993" fmla="*/ 97793 w 2439037"/>
              <a:gd name="connsiteY16993" fmla="*/ 2101110 h 4271829"/>
              <a:gd name="connsiteX16994" fmla="*/ 94898 w 2439037"/>
              <a:gd name="connsiteY16994" fmla="*/ 2104311 h 4271829"/>
              <a:gd name="connsiteX16995" fmla="*/ 91668 w 2439037"/>
              <a:gd name="connsiteY16995" fmla="*/ 2101368 h 4271829"/>
              <a:gd name="connsiteX16996" fmla="*/ 88792 w 2439037"/>
              <a:gd name="connsiteY16996" fmla="*/ 2088404 h 4271829"/>
              <a:gd name="connsiteX16997" fmla="*/ 85667 w 2439037"/>
              <a:gd name="connsiteY16997" fmla="*/ 2082794 h 4271829"/>
              <a:gd name="connsiteX16998" fmla="*/ 83429 w 2439037"/>
              <a:gd name="connsiteY16998" fmla="*/ 2082794 h 4271829"/>
              <a:gd name="connsiteX16999" fmla="*/ 82610 w 2439037"/>
              <a:gd name="connsiteY16999" fmla="*/ 2082794 h 4271829"/>
              <a:gd name="connsiteX17000" fmla="*/ 46577 w 2439037"/>
              <a:gd name="connsiteY17000" fmla="*/ 2067087 h 4271829"/>
              <a:gd name="connsiteX17001" fmla="*/ 66627 w 2439037"/>
              <a:gd name="connsiteY17001" fmla="*/ 2022843 h 4271829"/>
              <a:gd name="connsiteX17002" fmla="*/ 0 w 2439037"/>
              <a:gd name="connsiteY17002" fmla="*/ 2034026 h 4271829"/>
              <a:gd name="connsiteX17003" fmla="*/ 0 w 2439037"/>
              <a:gd name="connsiteY17003" fmla="*/ 2026653 h 4271829"/>
              <a:gd name="connsiteX17004" fmla="*/ 46672 w 2439037"/>
              <a:gd name="connsiteY17004" fmla="*/ 2014042 h 4271829"/>
              <a:gd name="connsiteX17005" fmla="*/ 73276 w 2439037"/>
              <a:gd name="connsiteY17005" fmla="*/ 2017948 h 4271829"/>
              <a:gd name="connsiteX17006" fmla="*/ 78181 w 2439037"/>
              <a:gd name="connsiteY17006" fmla="*/ 2019500 h 4271829"/>
              <a:gd name="connsiteX17007" fmla="*/ 139332 w 2439037"/>
              <a:gd name="connsiteY17007" fmla="*/ 2106616 h 4271829"/>
              <a:gd name="connsiteX17008" fmla="*/ 21831 w 2439037"/>
              <a:gd name="connsiteY17008" fmla="*/ 685837 h 4271829"/>
              <a:gd name="connsiteX17009" fmla="*/ 17955 w 2439037"/>
              <a:gd name="connsiteY17009" fmla="*/ 703497 h 4271829"/>
              <a:gd name="connsiteX17010" fmla="*/ 6039 w 2439037"/>
              <a:gd name="connsiteY17010" fmla="*/ 721319 h 4271829"/>
              <a:gd name="connsiteX17011" fmla="*/ 4839 w 2439037"/>
              <a:gd name="connsiteY17011" fmla="*/ 721872 h 4271829"/>
              <a:gd name="connsiteX17012" fmla="*/ 0 w 2439037"/>
              <a:gd name="connsiteY17012" fmla="*/ 722947 h 4271829"/>
              <a:gd name="connsiteX17013" fmla="*/ 0 w 2439037"/>
              <a:gd name="connsiteY17013" fmla="*/ 715956 h 4271829"/>
              <a:gd name="connsiteX17014" fmla="*/ 2886 w 2439037"/>
              <a:gd name="connsiteY17014" fmla="*/ 715319 h 4271829"/>
              <a:gd name="connsiteX17015" fmla="*/ 12973 w 2439037"/>
              <a:gd name="connsiteY17015" fmla="*/ 699594 h 4271829"/>
              <a:gd name="connsiteX17016" fmla="*/ 16297 w 2439037"/>
              <a:gd name="connsiteY17016" fmla="*/ 687581 h 4271829"/>
              <a:gd name="connsiteX17017" fmla="*/ 13525 w 2439037"/>
              <a:gd name="connsiteY17017" fmla="*/ 684582 h 4271829"/>
              <a:gd name="connsiteX17018" fmla="*/ 12973 w 2439037"/>
              <a:gd name="connsiteY17018" fmla="*/ 684582 h 4271829"/>
              <a:gd name="connsiteX17019" fmla="*/ 0 w 2439037"/>
              <a:gd name="connsiteY17019" fmla="*/ 676982 h 4271829"/>
              <a:gd name="connsiteX17020" fmla="*/ 0 w 2439037"/>
              <a:gd name="connsiteY17020" fmla="*/ 670080 h 4271829"/>
              <a:gd name="connsiteX17021" fmla="*/ 15450 w 2439037"/>
              <a:gd name="connsiteY17021" fmla="*/ 679135 h 4271829"/>
              <a:gd name="connsiteX17022" fmla="*/ 21831 w 2439037"/>
              <a:gd name="connsiteY17022" fmla="*/ 685837 h 4271829"/>
              <a:gd name="connsiteX17023" fmla="*/ 6219 w 2439037"/>
              <a:gd name="connsiteY17023" fmla="*/ 567231 h 4271829"/>
              <a:gd name="connsiteX17024" fmla="*/ 0 w 2439037"/>
              <a:gd name="connsiteY17024" fmla="*/ 567231 h 4271829"/>
              <a:gd name="connsiteX17025" fmla="*/ 0 w 2439037"/>
              <a:gd name="connsiteY17025" fmla="*/ 560775 h 4271829"/>
              <a:gd name="connsiteX17026" fmla="*/ 6219 w 2439037"/>
              <a:gd name="connsiteY17026" fmla="*/ 560775 h 4271829"/>
              <a:gd name="connsiteX17027" fmla="*/ 6248 w 2439037"/>
              <a:gd name="connsiteY17027" fmla="*/ 560775 h 4271829"/>
              <a:gd name="connsiteX17028" fmla="*/ 9477 w 2439037"/>
              <a:gd name="connsiteY17028" fmla="*/ 564031 h 4271829"/>
              <a:gd name="connsiteX17029" fmla="*/ 6219 w 2439037"/>
              <a:gd name="connsiteY17029" fmla="*/ 567231 h 4271829"/>
              <a:gd name="connsiteX17030" fmla="*/ 0 w 2439037"/>
              <a:gd name="connsiteY17030" fmla="*/ 550176 h 4271829"/>
              <a:gd name="connsiteX17031" fmla="*/ 0 w 2439037"/>
              <a:gd name="connsiteY17031" fmla="*/ 540670 h 4271829"/>
              <a:gd name="connsiteX17032" fmla="*/ 6734 w 2439037"/>
              <a:gd name="connsiteY17032" fmla="*/ 528856 h 4271829"/>
              <a:gd name="connsiteX17033" fmla="*/ 0 w 2439037"/>
              <a:gd name="connsiteY17033" fmla="*/ 490510 h 4271829"/>
              <a:gd name="connsiteX17034" fmla="*/ 0 w 2439037"/>
              <a:gd name="connsiteY17034" fmla="*/ 481198 h 4271829"/>
              <a:gd name="connsiteX17035" fmla="*/ 13278 w 2439037"/>
              <a:gd name="connsiteY17035" fmla="*/ 502234 h 4271829"/>
              <a:gd name="connsiteX17036" fmla="*/ 0 w 2439037"/>
              <a:gd name="connsiteY17036" fmla="*/ 550176 h 4271829"/>
              <a:gd name="connsiteX17037" fmla="*/ 15383 w 2439037"/>
              <a:gd name="connsiteY17037" fmla="*/ 478967 h 4271829"/>
              <a:gd name="connsiteX17038" fmla="*/ 12773 w 2439037"/>
              <a:gd name="connsiteY17038" fmla="*/ 475059 h 4271829"/>
              <a:gd name="connsiteX17039" fmla="*/ 14525 w 2439037"/>
              <a:gd name="connsiteY17039" fmla="*/ 457791 h 4271829"/>
              <a:gd name="connsiteX17040" fmla="*/ 0 w 2439037"/>
              <a:gd name="connsiteY17040" fmla="*/ 410119 h 4271829"/>
              <a:gd name="connsiteX17041" fmla="*/ 0 w 2439037"/>
              <a:gd name="connsiteY17041" fmla="*/ 398566 h 4271829"/>
              <a:gd name="connsiteX17042" fmla="*/ 21184 w 2439037"/>
              <a:gd name="connsiteY17042" fmla="*/ 457591 h 4271829"/>
              <a:gd name="connsiteX17043" fmla="*/ 21002 w 2439037"/>
              <a:gd name="connsiteY17043" fmla="*/ 457884 h 4271829"/>
              <a:gd name="connsiteX17044" fmla="*/ 19155 w 2439037"/>
              <a:gd name="connsiteY17044" fmla="*/ 476352 h 4271829"/>
              <a:gd name="connsiteX17045" fmla="*/ 19155 w 2439037"/>
              <a:gd name="connsiteY17045" fmla="*/ 476403 h 4271829"/>
              <a:gd name="connsiteX17046" fmla="*/ 15383 w 2439037"/>
              <a:gd name="connsiteY17046" fmla="*/ 478967 h 4271829"/>
              <a:gd name="connsiteX17047" fmla="*/ 0 w 2439037"/>
              <a:gd name="connsiteY17047" fmla="*/ 1021385 h 4271829"/>
              <a:gd name="connsiteX17048" fmla="*/ 0 w 2439037"/>
              <a:gd name="connsiteY17048" fmla="*/ 1011727 h 4271829"/>
              <a:gd name="connsiteX17049" fmla="*/ 6544 w 2439037"/>
              <a:gd name="connsiteY17049" fmla="*/ 1000211 h 4271829"/>
              <a:gd name="connsiteX17050" fmla="*/ 0 w 2439037"/>
              <a:gd name="connsiteY17050" fmla="*/ 961911 h 4271829"/>
              <a:gd name="connsiteX17051" fmla="*/ 0 w 2439037"/>
              <a:gd name="connsiteY17051" fmla="*/ 952374 h 4271829"/>
              <a:gd name="connsiteX17052" fmla="*/ 13278 w 2439037"/>
              <a:gd name="connsiteY17052" fmla="*/ 973436 h 4271829"/>
              <a:gd name="connsiteX17053" fmla="*/ 0 w 2439037"/>
              <a:gd name="connsiteY17053" fmla="*/ 1021385 h 4271829"/>
              <a:gd name="connsiteX17054" fmla="*/ 20450 w 2439037"/>
              <a:gd name="connsiteY17054" fmla="*/ 781469 h 4271829"/>
              <a:gd name="connsiteX17055" fmla="*/ 19526 w 2439037"/>
              <a:gd name="connsiteY17055" fmla="*/ 781469 h 4271829"/>
              <a:gd name="connsiteX17056" fmla="*/ 0 w 2439037"/>
              <a:gd name="connsiteY17056" fmla="*/ 772706 h 4271829"/>
              <a:gd name="connsiteX17057" fmla="*/ 0 w 2439037"/>
              <a:gd name="connsiteY17057" fmla="*/ 765116 h 4271829"/>
              <a:gd name="connsiteX17058" fmla="*/ 21393 w 2439037"/>
              <a:gd name="connsiteY17058" fmla="*/ 775069 h 4271829"/>
              <a:gd name="connsiteX17059" fmla="*/ 23584 w 2439037"/>
              <a:gd name="connsiteY17059" fmla="*/ 779167 h 4271829"/>
              <a:gd name="connsiteX17060" fmla="*/ 20450 w 2439037"/>
              <a:gd name="connsiteY17060" fmla="*/ 781469 h 4271829"/>
              <a:gd name="connsiteX17061" fmla="*/ 20802 w 2439037"/>
              <a:gd name="connsiteY17061" fmla="*/ 310358 h 4271829"/>
              <a:gd name="connsiteX17062" fmla="*/ 19878 w 2439037"/>
              <a:gd name="connsiteY17062" fmla="*/ 310358 h 4271829"/>
              <a:gd name="connsiteX17063" fmla="*/ 0 w 2439037"/>
              <a:gd name="connsiteY17063" fmla="*/ 301656 h 4271829"/>
              <a:gd name="connsiteX17064" fmla="*/ 0 w 2439037"/>
              <a:gd name="connsiteY17064" fmla="*/ 293763 h 4271829"/>
              <a:gd name="connsiteX17065" fmla="*/ 21727 w 2439037"/>
              <a:gd name="connsiteY17065" fmla="*/ 304005 h 4271829"/>
              <a:gd name="connsiteX17066" fmla="*/ 23955 w 2439037"/>
              <a:gd name="connsiteY17066" fmla="*/ 308056 h 4271829"/>
              <a:gd name="connsiteX17067" fmla="*/ 20802 w 2439037"/>
              <a:gd name="connsiteY17067" fmla="*/ 310358 h 4271829"/>
              <a:gd name="connsiteX17068" fmla="*/ 15516 w 2439037"/>
              <a:gd name="connsiteY17068" fmla="*/ 950319 h 4271829"/>
              <a:gd name="connsiteX17069" fmla="*/ 12973 w 2439037"/>
              <a:gd name="connsiteY17069" fmla="*/ 946510 h 4271829"/>
              <a:gd name="connsiteX17070" fmla="*/ 14716 w 2439037"/>
              <a:gd name="connsiteY17070" fmla="*/ 929251 h 4271829"/>
              <a:gd name="connsiteX17071" fmla="*/ 0 w 2439037"/>
              <a:gd name="connsiteY17071" fmla="*/ 880351 h 4271829"/>
              <a:gd name="connsiteX17072" fmla="*/ 0 w 2439037"/>
              <a:gd name="connsiteY17072" fmla="*/ 870208 h 4271829"/>
              <a:gd name="connsiteX17073" fmla="*/ 21184 w 2439037"/>
              <a:gd name="connsiteY17073" fmla="*/ 929251 h 4271829"/>
              <a:gd name="connsiteX17074" fmla="*/ 21184 w 2439037"/>
              <a:gd name="connsiteY17074" fmla="*/ 929348 h 4271829"/>
              <a:gd name="connsiteX17075" fmla="*/ 19326 w 2439037"/>
              <a:gd name="connsiteY17075" fmla="*/ 947817 h 4271829"/>
              <a:gd name="connsiteX17076" fmla="*/ 19307 w 2439037"/>
              <a:gd name="connsiteY17076" fmla="*/ 947965 h 4271829"/>
              <a:gd name="connsiteX17077" fmla="*/ 15554 w 2439037"/>
              <a:gd name="connsiteY17077" fmla="*/ 950319 h 4271829"/>
              <a:gd name="connsiteX17078" fmla="*/ 15516 w 2439037"/>
              <a:gd name="connsiteY17078" fmla="*/ 950319 h 4271829"/>
              <a:gd name="connsiteX17079" fmla="*/ 0 w 2439037"/>
              <a:gd name="connsiteY17079" fmla="*/ 4169036 h 4271829"/>
              <a:gd name="connsiteX17080" fmla="*/ 21184 w 2439037"/>
              <a:gd name="connsiteY17080" fmla="*/ 4228072 h 4271829"/>
              <a:gd name="connsiteX17081" fmla="*/ 20250 w 2439037"/>
              <a:gd name="connsiteY17081" fmla="*/ 4227910 h 4271829"/>
              <a:gd name="connsiteX17082" fmla="*/ 18402 w 2439037"/>
              <a:gd name="connsiteY17082" fmla="*/ 4246379 h 4271829"/>
              <a:gd name="connsiteX17083" fmla="*/ 14631 w 2439037"/>
              <a:gd name="connsiteY17083" fmla="*/ 4248979 h 4271829"/>
              <a:gd name="connsiteX17084" fmla="*/ 12049 w 2439037"/>
              <a:gd name="connsiteY17084" fmla="*/ 4245074 h 4271829"/>
              <a:gd name="connsiteX17085" fmla="*/ 13801 w 2439037"/>
              <a:gd name="connsiteY17085" fmla="*/ 4227805 h 4271829"/>
              <a:gd name="connsiteX17086" fmla="*/ 0 w 2439037"/>
              <a:gd name="connsiteY17086" fmla="*/ 4181256 h 4271829"/>
              <a:gd name="connsiteX17087" fmla="*/ 0 w 2439037"/>
              <a:gd name="connsiteY17087" fmla="*/ 4169036 h 4271829"/>
              <a:gd name="connsiteX17088" fmla="*/ 139332 w 2439037"/>
              <a:gd name="connsiteY17088" fmla="*/ 3991909 h 4271829"/>
              <a:gd name="connsiteX17089" fmla="*/ 138865 w 2439037"/>
              <a:gd name="connsiteY17089" fmla="*/ 3991356 h 4271829"/>
              <a:gd name="connsiteX17090" fmla="*/ 136931 w 2439037"/>
              <a:gd name="connsiteY17090" fmla="*/ 4009825 h 4271829"/>
              <a:gd name="connsiteX17091" fmla="*/ 136750 w 2439037"/>
              <a:gd name="connsiteY17091" fmla="*/ 4010625 h 4271829"/>
              <a:gd name="connsiteX17092" fmla="*/ 132655 w 2439037"/>
              <a:gd name="connsiteY17092" fmla="*/ 4012626 h 4271829"/>
              <a:gd name="connsiteX17093" fmla="*/ 130645 w 2439037"/>
              <a:gd name="connsiteY17093" fmla="*/ 4008520 h 4271829"/>
              <a:gd name="connsiteX17094" fmla="*/ 132397 w 2439037"/>
              <a:gd name="connsiteY17094" fmla="*/ 3991261 h 4271829"/>
              <a:gd name="connsiteX17095" fmla="*/ 74028 w 2439037"/>
              <a:gd name="connsiteY17095" fmla="*/ 3909689 h 4271829"/>
              <a:gd name="connsiteX17096" fmla="*/ 52683 w 2439037"/>
              <a:gd name="connsiteY17096" fmla="*/ 3949675 h 4271829"/>
              <a:gd name="connsiteX17097" fmla="*/ 52683 w 2439037"/>
              <a:gd name="connsiteY17097" fmla="*/ 3950418 h 4271829"/>
              <a:gd name="connsiteX17098" fmla="*/ 81505 w 2439037"/>
              <a:gd name="connsiteY17098" fmla="*/ 3961029 h 4271829"/>
              <a:gd name="connsiteX17099" fmla="*/ 88335 w 2439037"/>
              <a:gd name="connsiteY17099" fmla="*/ 3961876 h 4271829"/>
              <a:gd name="connsiteX17100" fmla="*/ 94802 w 2439037"/>
              <a:gd name="connsiteY17100" fmla="*/ 3971639 h 4271829"/>
              <a:gd name="connsiteX17101" fmla="*/ 97764 w 2439037"/>
              <a:gd name="connsiteY17101" fmla="*/ 3985403 h 4271829"/>
              <a:gd name="connsiteX17102" fmla="*/ 97793 w 2439037"/>
              <a:gd name="connsiteY17102" fmla="*/ 3985651 h 4271829"/>
              <a:gd name="connsiteX17103" fmla="*/ 94898 w 2439037"/>
              <a:gd name="connsiteY17103" fmla="*/ 3989004 h 4271829"/>
              <a:gd name="connsiteX17104" fmla="*/ 91668 w 2439037"/>
              <a:gd name="connsiteY17104" fmla="*/ 3986155 h 4271829"/>
              <a:gd name="connsiteX17105" fmla="*/ 88792 w 2439037"/>
              <a:gd name="connsiteY17105" fmla="*/ 3973144 h 4271829"/>
              <a:gd name="connsiteX17106" fmla="*/ 85667 w 2439037"/>
              <a:gd name="connsiteY17106" fmla="*/ 3967591 h 4271829"/>
              <a:gd name="connsiteX17107" fmla="*/ 83429 w 2439037"/>
              <a:gd name="connsiteY17107" fmla="*/ 3967591 h 4271829"/>
              <a:gd name="connsiteX17108" fmla="*/ 82610 w 2439037"/>
              <a:gd name="connsiteY17108" fmla="*/ 3967591 h 4271829"/>
              <a:gd name="connsiteX17109" fmla="*/ 46577 w 2439037"/>
              <a:gd name="connsiteY17109" fmla="*/ 3951866 h 4271829"/>
              <a:gd name="connsiteX17110" fmla="*/ 66627 w 2439037"/>
              <a:gd name="connsiteY17110" fmla="*/ 3907536 h 4271829"/>
              <a:gd name="connsiteX17111" fmla="*/ 0 w 2439037"/>
              <a:gd name="connsiteY17111" fmla="*/ 3918737 h 4271829"/>
              <a:gd name="connsiteX17112" fmla="*/ 0 w 2439037"/>
              <a:gd name="connsiteY17112" fmla="*/ 3911832 h 4271829"/>
              <a:gd name="connsiteX17113" fmla="*/ 73276 w 2439037"/>
              <a:gd name="connsiteY17113" fmla="*/ 3903136 h 4271829"/>
              <a:gd name="connsiteX17114" fmla="*/ 78181 w 2439037"/>
              <a:gd name="connsiteY17114" fmla="*/ 3904783 h 4271829"/>
              <a:gd name="connsiteX17115" fmla="*/ 139332 w 2439037"/>
              <a:gd name="connsiteY17115" fmla="*/ 3991909 h 4271829"/>
              <a:gd name="connsiteX17116" fmla="*/ 99536 w 2439037"/>
              <a:gd name="connsiteY17116" fmla="*/ 4096103 h 4271829"/>
              <a:gd name="connsiteX17117" fmla="*/ 123997 w 2439037"/>
              <a:gd name="connsiteY17117" fmla="*/ 4096103 h 4271829"/>
              <a:gd name="connsiteX17118" fmla="*/ 124177 w 2439037"/>
              <a:gd name="connsiteY17118" fmla="*/ 4096103 h 4271829"/>
              <a:gd name="connsiteX17119" fmla="*/ 127225 w 2439037"/>
              <a:gd name="connsiteY17119" fmla="*/ 4099303 h 4271829"/>
              <a:gd name="connsiteX17120" fmla="*/ 123997 w 2439037"/>
              <a:gd name="connsiteY17120" fmla="*/ 4102551 h 4271829"/>
              <a:gd name="connsiteX17121" fmla="*/ 94516 w 2439037"/>
              <a:gd name="connsiteY17121" fmla="*/ 4102551 h 4271829"/>
              <a:gd name="connsiteX17122" fmla="*/ 91287 w 2439037"/>
              <a:gd name="connsiteY17122" fmla="*/ 4099303 h 4271829"/>
              <a:gd name="connsiteX17123" fmla="*/ 91287 w 2439037"/>
              <a:gd name="connsiteY17123" fmla="*/ 4069880 h 4271829"/>
              <a:gd name="connsiteX17124" fmla="*/ 94516 w 2439037"/>
              <a:gd name="connsiteY17124" fmla="*/ 4066623 h 4271829"/>
              <a:gd name="connsiteX17125" fmla="*/ 94716 w 2439037"/>
              <a:gd name="connsiteY17125" fmla="*/ 4066623 h 4271829"/>
              <a:gd name="connsiteX17126" fmla="*/ 97764 w 2439037"/>
              <a:gd name="connsiteY17126" fmla="*/ 4069880 h 4271829"/>
              <a:gd name="connsiteX17127" fmla="*/ 97764 w 2439037"/>
              <a:gd name="connsiteY17127" fmla="*/ 4089788 h 4271829"/>
              <a:gd name="connsiteX17128" fmla="*/ 124616 w 2439037"/>
              <a:gd name="connsiteY17128" fmla="*/ 4063965 h 4271829"/>
              <a:gd name="connsiteX17129" fmla="*/ 99250 w 2439037"/>
              <a:gd name="connsiteY17129" fmla="*/ 4012673 h 4271829"/>
              <a:gd name="connsiteX17130" fmla="*/ 97193 w 2439037"/>
              <a:gd name="connsiteY17130" fmla="*/ 4008520 h 4271829"/>
              <a:gd name="connsiteX17131" fmla="*/ 97221 w 2439037"/>
              <a:gd name="connsiteY17131" fmla="*/ 4008473 h 4271829"/>
              <a:gd name="connsiteX17132" fmla="*/ 101346 w 2439037"/>
              <a:gd name="connsiteY17132" fmla="*/ 4006568 h 4271829"/>
              <a:gd name="connsiteX17133" fmla="*/ 131102 w 2439037"/>
              <a:gd name="connsiteY17133" fmla="*/ 4037600 h 4271829"/>
              <a:gd name="connsiteX17134" fmla="*/ 99536 w 2439037"/>
              <a:gd name="connsiteY17134" fmla="*/ 4096103 h 4271829"/>
              <a:gd name="connsiteX17135" fmla="*/ 66265 w 2439037"/>
              <a:gd name="connsiteY17135" fmla="*/ 3536756 h 4271829"/>
              <a:gd name="connsiteX17136" fmla="*/ 41767 w 2439037"/>
              <a:gd name="connsiteY17136" fmla="*/ 3536756 h 4271829"/>
              <a:gd name="connsiteX17137" fmla="*/ 38548 w 2439037"/>
              <a:gd name="connsiteY17137" fmla="*/ 3533566 h 4271829"/>
              <a:gd name="connsiteX17138" fmla="*/ 41767 w 2439037"/>
              <a:gd name="connsiteY17138" fmla="*/ 3530318 h 4271829"/>
              <a:gd name="connsiteX17139" fmla="*/ 70980 w 2439037"/>
              <a:gd name="connsiteY17139" fmla="*/ 3530318 h 4271829"/>
              <a:gd name="connsiteX17140" fmla="*/ 74200 w 2439037"/>
              <a:gd name="connsiteY17140" fmla="*/ 3533566 h 4271829"/>
              <a:gd name="connsiteX17141" fmla="*/ 74200 w 2439037"/>
              <a:gd name="connsiteY17141" fmla="*/ 3563027 h 4271829"/>
              <a:gd name="connsiteX17142" fmla="*/ 70980 w 2439037"/>
              <a:gd name="connsiteY17142" fmla="*/ 3566236 h 4271829"/>
              <a:gd name="connsiteX17143" fmla="*/ 67742 w 2439037"/>
              <a:gd name="connsiteY17143" fmla="*/ 3563027 h 4271829"/>
              <a:gd name="connsiteX17144" fmla="*/ 67742 w 2439037"/>
              <a:gd name="connsiteY17144" fmla="*/ 3542957 h 4271829"/>
              <a:gd name="connsiteX17145" fmla="*/ 40995 w 2439037"/>
              <a:gd name="connsiteY17145" fmla="*/ 3568684 h 4271829"/>
              <a:gd name="connsiteX17146" fmla="*/ 66265 w 2439037"/>
              <a:gd name="connsiteY17146" fmla="*/ 3620186 h 4271829"/>
              <a:gd name="connsiteX17147" fmla="*/ 68418 w 2439037"/>
              <a:gd name="connsiteY17147" fmla="*/ 3623196 h 4271829"/>
              <a:gd name="connsiteX17148" fmla="*/ 65246 w 2439037"/>
              <a:gd name="connsiteY17148" fmla="*/ 3626482 h 4271829"/>
              <a:gd name="connsiteX17149" fmla="*/ 64141 w 2439037"/>
              <a:gd name="connsiteY17149" fmla="*/ 3626482 h 4271829"/>
              <a:gd name="connsiteX17150" fmla="*/ 32537 w 2439037"/>
              <a:gd name="connsiteY17150" fmla="*/ 3578352 h 4271829"/>
              <a:gd name="connsiteX17151" fmla="*/ 66265 w 2439037"/>
              <a:gd name="connsiteY17151" fmla="*/ 3536756 h 4271829"/>
              <a:gd name="connsiteX17152" fmla="*/ 97764 w 2439037"/>
              <a:gd name="connsiteY17152" fmla="*/ 3598012 h 4271829"/>
              <a:gd name="connsiteX17153" fmla="*/ 97764 w 2439037"/>
              <a:gd name="connsiteY17153" fmla="*/ 3617976 h 4271829"/>
              <a:gd name="connsiteX17154" fmla="*/ 124616 w 2439037"/>
              <a:gd name="connsiteY17154" fmla="*/ 3592106 h 4271829"/>
              <a:gd name="connsiteX17155" fmla="*/ 99250 w 2439037"/>
              <a:gd name="connsiteY17155" fmla="*/ 3540862 h 4271829"/>
              <a:gd name="connsiteX17156" fmla="*/ 97193 w 2439037"/>
              <a:gd name="connsiteY17156" fmla="*/ 3536718 h 4271829"/>
              <a:gd name="connsiteX17157" fmla="*/ 101346 w 2439037"/>
              <a:gd name="connsiteY17157" fmla="*/ 3534661 h 4271829"/>
              <a:gd name="connsiteX17158" fmla="*/ 131102 w 2439037"/>
              <a:gd name="connsiteY17158" fmla="*/ 3565646 h 4271829"/>
              <a:gd name="connsiteX17159" fmla="*/ 99536 w 2439037"/>
              <a:gd name="connsiteY17159" fmla="*/ 3624129 h 4271829"/>
              <a:gd name="connsiteX17160" fmla="*/ 123997 w 2439037"/>
              <a:gd name="connsiteY17160" fmla="*/ 3624129 h 4271829"/>
              <a:gd name="connsiteX17161" fmla="*/ 127225 w 2439037"/>
              <a:gd name="connsiteY17161" fmla="*/ 3627387 h 4271829"/>
              <a:gd name="connsiteX17162" fmla="*/ 127225 w 2439037"/>
              <a:gd name="connsiteY17162" fmla="*/ 3627597 h 4271829"/>
              <a:gd name="connsiteX17163" fmla="*/ 123997 w 2439037"/>
              <a:gd name="connsiteY17163" fmla="*/ 3630645 h 4271829"/>
              <a:gd name="connsiteX17164" fmla="*/ 94516 w 2439037"/>
              <a:gd name="connsiteY17164" fmla="*/ 3630645 h 4271829"/>
              <a:gd name="connsiteX17165" fmla="*/ 91287 w 2439037"/>
              <a:gd name="connsiteY17165" fmla="*/ 3627387 h 4271829"/>
              <a:gd name="connsiteX17166" fmla="*/ 91287 w 2439037"/>
              <a:gd name="connsiteY17166" fmla="*/ 3622139 h 4271829"/>
              <a:gd name="connsiteX17167" fmla="*/ 91287 w 2439037"/>
              <a:gd name="connsiteY17167" fmla="*/ 3598117 h 4271829"/>
              <a:gd name="connsiteX17168" fmla="*/ 91287 w 2439037"/>
              <a:gd name="connsiteY17168" fmla="*/ 3598012 h 4271829"/>
              <a:gd name="connsiteX17169" fmla="*/ 94516 w 2439037"/>
              <a:gd name="connsiteY17169" fmla="*/ 3594707 h 4271829"/>
              <a:gd name="connsiteX17170" fmla="*/ 94612 w 2439037"/>
              <a:gd name="connsiteY17170" fmla="*/ 3594707 h 4271829"/>
              <a:gd name="connsiteX17171" fmla="*/ 97764 w 2439037"/>
              <a:gd name="connsiteY17171" fmla="*/ 3598012 h 4271829"/>
              <a:gd name="connsiteX17172" fmla="*/ 74200 w 2439037"/>
              <a:gd name="connsiteY17172" fmla="*/ 4004615 h 4271829"/>
              <a:gd name="connsiteX17173" fmla="*/ 74200 w 2439037"/>
              <a:gd name="connsiteY17173" fmla="*/ 4034095 h 4271829"/>
              <a:gd name="connsiteX17174" fmla="*/ 70980 w 2439037"/>
              <a:gd name="connsiteY17174" fmla="*/ 4037343 h 4271829"/>
              <a:gd name="connsiteX17175" fmla="*/ 67742 w 2439037"/>
              <a:gd name="connsiteY17175" fmla="*/ 4034095 h 4271829"/>
              <a:gd name="connsiteX17176" fmla="*/ 67742 w 2439037"/>
              <a:gd name="connsiteY17176" fmla="*/ 4014073 h 4271829"/>
              <a:gd name="connsiteX17177" fmla="*/ 40995 w 2439037"/>
              <a:gd name="connsiteY17177" fmla="*/ 4039800 h 4271829"/>
              <a:gd name="connsiteX17178" fmla="*/ 66265 w 2439037"/>
              <a:gd name="connsiteY17178" fmla="*/ 4091293 h 4271829"/>
              <a:gd name="connsiteX17179" fmla="*/ 68418 w 2439037"/>
              <a:gd name="connsiteY17179" fmla="*/ 4094245 h 4271829"/>
              <a:gd name="connsiteX17180" fmla="*/ 65246 w 2439037"/>
              <a:gd name="connsiteY17180" fmla="*/ 4097550 h 4271829"/>
              <a:gd name="connsiteX17181" fmla="*/ 64141 w 2439037"/>
              <a:gd name="connsiteY17181" fmla="*/ 4097550 h 4271829"/>
              <a:gd name="connsiteX17182" fmla="*/ 32537 w 2439037"/>
              <a:gd name="connsiteY17182" fmla="*/ 4049611 h 4271829"/>
              <a:gd name="connsiteX17183" fmla="*/ 66265 w 2439037"/>
              <a:gd name="connsiteY17183" fmla="*/ 4007872 h 4271829"/>
              <a:gd name="connsiteX17184" fmla="*/ 41767 w 2439037"/>
              <a:gd name="connsiteY17184" fmla="*/ 4007872 h 4271829"/>
              <a:gd name="connsiteX17185" fmla="*/ 38548 w 2439037"/>
              <a:gd name="connsiteY17185" fmla="*/ 4004615 h 4271829"/>
              <a:gd name="connsiteX17186" fmla="*/ 41767 w 2439037"/>
              <a:gd name="connsiteY17186" fmla="*/ 4001415 h 4271829"/>
              <a:gd name="connsiteX17187" fmla="*/ 70980 w 2439037"/>
              <a:gd name="connsiteY17187" fmla="*/ 4001415 h 4271829"/>
              <a:gd name="connsiteX17188" fmla="*/ 74200 w 2439037"/>
              <a:gd name="connsiteY17188" fmla="*/ 4004615 h 4271829"/>
              <a:gd name="connsiteX17189" fmla="*/ 139332 w 2439037"/>
              <a:gd name="connsiteY17189" fmla="*/ 3521098 h 4271829"/>
              <a:gd name="connsiteX17190" fmla="*/ 138865 w 2439037"/>
              <a:gd name="connsiteY17190" fmla="*/ 3520898 h 4271829"/>
              <a:gd name="connsiteX17191" fmla="*/ 136931 w 2439037"/>
              <a:gd name="connsiteY17191" fmla="*/ 3539357 h 4271829"/>
              <a:gd name="connsiteX17192" fmla="*/ 136903 w 2439037"/>
              <a:gd name="connsiteY17192" fmla="*/ 3539519 h 4271829"/>
              <a:gd name="connsiteX17193" fmla="*/ 133122 w 2439037"/>
              <a:gd name="connsiteY17193" fmla="*/ 3541872 h 4271829"/>
              <a:gd name="connsiteX17194" fmla="*/ 132998 w 2439037"/>
              <a:gd name="connsiteY17194" fmla="*/ 3541824 h 4271829"/>
              <a:gd name="connsiteX17195" fmla="*/ 130645 w 2439037"/>
              <a:gd name="connsiteY17195" fmla="*/ 3538062 h 4271829"/>
              <a:gd name="connsiteX17196" fmla="*/ 132397 w 2439037"/>
              <a:gd name="connsiteY17196" fmla="*/ 3520802 h 4271829"/>
              <a:gd name="connsiteX17197" fmla="*/ 74028 w 2439037"/>
              <a:gd name="connsiteY17197" fmla="*/ 3439221 h 4271829"/>
              <a:gd name="connsiteX17198" fmla="*/ 52683 w 2439037"/>
              <a:gd name="connsiteY17198" fmla="*/ 3479206 h 4271829"/>
              <a:gd name="connsiteX17199" fmla="*/ 52683 w 2439037"/>
              <a:gd name="connsiteY17199" fmla="*/ 3479854 h 4271829"/>
              <a:gd name="connsiteX17200" fmla="*/ 81505 w 2439037"/>
              <a:gd name="connsiteY17200" fmla="*/ 3490570 h 4271829"/>
              <a:gd name="connsiteX17201" fmla="*/ 88335 w 2439037"/>
              <a:gd name="connsiteY17201" fmla="*/ 3491322 h 4271829"/>
              <a:gd name="connsiteX17202" fmla="*/ 94802 w 2439037"/>
              <a:gd name="connsiteY17202" fmla="*/ 3501123 h 4271829"/>
              <a:gd name="connsiteX17203" fmla="*/ 97764 w 2439037"/>
              <a:gd name="connsiteY17203" fmla="*/ 3514992 h 4271829"/>
              <a:gd name="connsiteX17204" fmla="*/ 97764 w 2439037"/>
              <a:gd name="connsiteY17204" fmla="*/ 3515039 h 4271829"/>
              <a:gd name="connsiteX17205" fmla="*/ 94898 w 2439037"/>
              <a:gd name="connsiteY17205" fmla="*/ 3518592 h 4271829"/>
              <a:gd name="connsiteX17206" fmla="*/ 91668 w 2439037"/>
              <a:gd name="connsiteY17206" fmla="*/ 3515744 h 4271829"/>
              <a:gd name="connsiteX17207" fmla="*/ 88792 w 2439037"/>
              <a:gd name="connsiteY17207" fmla="*/ 3502676 h 4271829"/>
              <a:gd name="connsiteX17208" fmla="*/ 85667 w 2439037"/>
              <a:gd name="connsiteY17208" fmla="*/ 3497171 h 4271829"/>
              <a:gd name="connsiteX17209" fmla="*/ 83429 w 2439037"/>
              <a:gd name="connsiteY17209" fmla="*/ 3497171 h 4271829"/>
              <a:gd name="connsiteX17210" fmla="*/ 82610 w 2439037"/>
              <a:gd name="connsiteY17210" fmla="*/ 3497171 h 4271829"/>
              <a:gd name="connsiteX17211" fmla="*/ 46577 w 2439037"/>
              <a:gd name="connsiteY17211" fmla="*/ 3481464 h 4271829"/>
              <a:gd name="connsiteX17212" fmla="*/ 66627 w 2439037"/>
              <a:gd name="connsiteY17212" fmla="*/ 3437220 h 4271829"/>
              <a:gd name="connsiteX17213" fmla="*/ 0 w 2439037"/>
              <a:gd name="connsiteY17213" fmla="*/ 3448412 h 4271829"/>
              <a:gd name="connsiteX17214" fmla="*/ 0 w 2439037"/>
              <a:gd name="connsiteY17214" fmla="*/ 3440992 h 4271829"/>
              <a:gd name="connsiteX17215" fmla="*/ 73276 w 2439037"/>
              <a:gd name="connsiteY17215" fmla="*/ 3432334 h 4271829"/>
              <a:gd name="connsiteX17216" fmla="*/ 78181 w 2439037"/>
              <a:gd name="connsiteY17216" fmla="*/ 3433972 h 4271829"/>
              <a:gd name="connsiteX17217" fmla="*/ 139332 w 2439037"/>
              <a:gd name="connsiteY17217" fmla="*/ 3521098 h 4271829"/>
              <a:gd name="connsiteX17218" fmla="*/ 0 w 2439037"/>
              <a:gd name="connsiteY17218" fmla="*/ 9888 h 4271829"/>
              <a:gd name="connsiteX17219" fmla="*/ 13173 w 2439037"/>
              <a:gd name="connsiteY17219" fmla="*/ 30761 h 4271829"/>
              <a:gd name="connsiteX17220" fmla="*/ 0 w 2439037"/>
              <a:gd name="connsiteY17220" fmla="*/ 78851 h 4271829"/>
              <a:gd name="connsiteX17221" fmla="*/ 0 w 2439037"/>
              <a:gd name="connsiteY17221" fmla="*/ 69177 h 4271829"/>
              <a:gd name="connsiteX17222" fmla="*/ 6544 w 2439037"/>
              <a:gd name="connsiteY17222" fmla="*/ 57690 h 4271829"/>
              <a:gd name="connsiteX17223" fmla="*/ 0 w 2439037"/>
              <a:gd name="connsiteY17223" fmla="*/ 19362 h 4271829"/>
              <a:gd name="connsiteX17224" fmla="*/ 0 w 2439037"/>
              <a:gd name="connsiteY17224" fmla="*/ 9888 h 4271829"/>
              <a:gd name="connsiteX17225" fmla="*/ 23803 w 2439037"/>
              <a:gd name="connsiteY17225" fmla="*/ 4076834 h 4271829"/>
              <a:gd name="connsiteX17226" fmla="*/ 20726 w 2439037"/>
              <a:gd name="connsiteY17226" fmla="*/ 4080186 h 4271829"/>
              <a:gd name="connsiteX17227" fmla="*/ 19802 w 2439037"/>
              <a:gd name="connsiteY17227" fmla="*/ 4080186 h 4271829"/>
              <a:gd name="connsiteX17228" fmla="*/ 0 w 2439037"/>
              <a:gd name="connsiteY17228" fmla="*/ 4071271 h 4271829"/>
              <a:gd name="connsiteX17229" fmla="*/ 0 w 2439037"/>
              <a:gd name="connsiteY17229" fmla="*/ 4063737 h 4271829"/>
              <a:gd name="connsiteX17230" fmla="*/ 21650 w 2439037"/>
              <a:gd name="connsiteY17230" fmla="*/ 4073929 h 4271829"/>
              <a:gd name="connsiteX17231" fmla="*/ 23803 w 2439037"/>
              <a:gd name="connsiteY17231" fmla="*/ 4076834 h 4271829"/>
              <a:gd name="connsiteX17232" fmla="*/ 12963 w 2439037"/>
              <a:gd name="connsiteY17232" fmla="*/ 4271829 h 4271829"/>
              <a:gd name="connsiteX17233" fmla="*/ 6077 w 2439037"/>
              <a:gd name="connsiteY17233" fmla="*/ 4271829 h 4271829"/>
              <a:gd name="connsiteX17234" fmla="*/ 0 w 2439037"/>
              <a:gd name="connsiteY17234" fmla="*/ 4261419 h 4271829"/>
              <a:gd name="connsiteX17235" fmla="*/ 0 w 2439037"/>
              <a:gd name="connsiteY17235" fmla="*/ 4251684 h 4271829"/>
              <a:gd name="connsiteX17236" fmla="*/ 12963 w 2439037"/>
              <a:gd name="connsiteY17236" fmla="*/ 4271829 h 427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Lst>
            <a:rect l="l" t="t" r="r" b="b"/>
            <a:pathLst>
              <a:path w="2439037" h="4271829">
                <a:moveTo>
                  <a:pt x="326927" y="298898"/>
                </a:moveTo>
                <a:lnTo>
                  <a:pt x="326927" y="328827"/>
                </a:lnTo>
                <a:cubicBezTo>
                  <a:pt x="326927" y="330626"/>
                  <a:pt x="328374" y="332083"/>
                  <a:pt x="330165" y="332083"/>
                </a:cubicBezTo>
                <a:lnTo>
                  <a:pt x="359626" y="332083"/>
                </a:lnTo>
                <a:cubicBezTo>
                  <a:pt x="361426" y="332083"/>
                  <a:pt x="362855" y="330626"/>
                  <a:pt x="362855" y="328827"/>
                </a:cubicBezTo>
                <a:cubicBezTo>
                  <a:pt x="362855" y="327073"/>
                  <a:pt x="361426" y="325627"/>
                  <a:pt x="359626" y="325627"/>
                </a:cubicBezTo>
                <a:lnTo>
                  <a:pt x="335251" y="325627"/>
                </a:lnTo>
                <a:cubicBezTo>
                  <a:pt x="360273" y="318673"/>
                  <a:pt x="374942" y="292745"/>
                  <a:pt x="367979" y="267723"/>
                </a:cubicBezTo>
                <a:cubicBezTo>
                  <a:pt x="363778" y="252608"/>
                  <a:pt x="352291" y="240548"/>
                  <a:pt x="337385" y="235642"/>
                </a:cubicBezTo>
                <a:cubicBezTo>
                  <a:pt x="335709" y="235042"/>
                  <a:pt x="333823" y="235902"/>
                  <a:pt x="333223" y="237549"/>
                </a:cubicBezTo>
                <a:cubicBezTo>
                  <a:pt x="333223" y="237549"/>
                  <a:pt x="333223" y="237595"/>
                  <a:pt x="333204" y="237595"/>
                </a:cubicBezTo>
                <a:cubicBezTo>
                  <a:pt x="332651" y="239301"/>
                  <a:pt x="333556" y="241148"/>
                  <a:pt x="335251" y="241748"/>
                </a:cubicBezTo>
                <a:cubicBezTo>
                  <a:pt x="356425" y="248910"/>
                  <a:pt x="367779" y="271830"/>
                  <a:pt x="360626" y="292992"/>
                </a:cubicBezTo>
                <a:cubicBezTo>
                  <a:pt x="356425" y="305507"/>
                  <a:pt x="346386" y="315120"/>
                  <a:pt x="333784" y="318874"/>
                </a:cubicBezTo>
                <a:lnTo>
                  <a:pt x="333784" y="298898"/>
                </a:lnTo>
                <a:cubicBezTo>
                  <a:pt x="333784" y="297145"/>
                  <a:pt x="332327" y="295698"/>
                  <a:pt x="330527" y="295698"/>
                </a:cubicBezTo>
                <a:cubicBezTo>
                  <a:pt x="328746" y="295698"/>
                  <a:pt x="327298" y="297145"/>
                  <a:pt x="327298" y="298898"/>
                </a:cubicBezTo>
                <a:moveTo>
                  <a:pt x="268091" y="279137"/>
                </a:moveTo>
                <a:cubicBezTo>
                  <a:pt x="266690" y="300354"/>
                  <a:pt x="279654" y="319920"/>
                  <a:pt x="299771" y="326827"/>
                </a:cubicBezTo>
                <a:cubicBezTo>
                  <a:pt x="300151" y="326920"/>
                  <a:pt x="300523" y="326920"/>
                  <a:pt x="300876" y="326827"/>
                </a:cubicBezTo>
                <a:cubicBezTo>
                  <a:pt x="302676" y="326780"/>
                  <a:pt x="304076" y="325320"/>
                  <a:pt x="304057" y="323520"/>
                </a:cubicBezTo>
                <a:cubicBezTo>
                  <a:pt x="304029" y="322166"/>
                  <a:pt x="303171" y="320967"/>
                  <a:pt x="301904" y="320520"/>
                </a:cubicBezTo>
                <a:cubicBezTo>
                  <a:pt x="280730" y="313367"/>
                  <a:pt x="269367" y="290438"/>
                  <a:pt x="276530" y="269277"/>
                </a:cubicBezTo>
                <a:cubicBezTo>
                  <a:pt x="280730" y="256762"/>
                  <a:pt x="290741" y="247157"/>
                  <a:pt x="303371" y="243409"/>
                </a:cubicBezTo>
                <a:lnTo>
                  <a:pt x="303371" y="263370"/>
                </a:lnTo>
                <a:cubicBezTo>
                  <a:pt x="303371" y="265124"/>
                  <a:pt x="304829" y="266570"/>
                  <a:pt x="306600" y="266570"/>
                </a:cubicBezTo>
                <a:cubicBezTo>
                  <a:pt x="308400" y="266570"/>
                  <a:pt x="309829" y="265124"/>
                  <a:pt x="309829" y="263370"/>
                </a:cubicBezTo>
                <a:lnTo>
                  <a:pt x="309829" y="234093"/>
                </a:lnTo>
                <a:cubicBezTo>
                  <a:pt x="309829" y="232293"/>
                  <a:pt x="308400" y="230841"/>
                  <a:pt x="306600" y="230841"/>
                </a:cubicBezTo>
                <a:lnTo>
                  <a:pt x="277158" y="230841"/>
                </a:lnTo>
                <a:cubicBezTo>
                  <a:pt x="275348" y="230841"/>
                  <a:pt x="273901" y="232293"/>
                  <a:pt x="273901" y="234093"/>
                </a:cubicBezTo>
                <a:cubicBezTo>
                  <a:pt x="273901" y="235842"/>
                  <a:pt x="275348" y="237302"/>
                  <a:pt x="277158" y="237302"/>
                </a:cubicBezTo>
                <a:lnTo>
                  <a:pt x="301628" y="237302"/>
                </a:lnTo>
                <a:cubicBezTo>
                  <a:pt x="282835" y="242902"/>
                  <a:pt x="269462" y="259571"/>
                  <a:pt x="268091" y="279137"/>
                </a:cubicBezTo>
                <a:moveTo>
                  <a:pt x="203445" y="186798"/>
                </a:moveTo>
                <a:lnTo>
                  <a:pt x="248507" y="213173"/>
                </a:lnTo>
                <a:lnTo>
                  <a:pt x="249050" y="213173"/>
                </a:lnTo>
                <a:cubicBezTo>
                  <a:pt x="250384" y="213773"/>
                  <a:pt x="251384" y="214880"/>
                  <a:pt x="251831" y="216234"/>
                </a:cubicBezTo>
                <a:cubicBezTo>
                  <a:pt x="252479" y="220535"/>
                  <a:pt x="251279" y="224888"/>
                  <a:pt x="248507" y="228242"/>
                </a:cubicBezTo>
                <a:cubicBezTo>
                  <a:pt x="242049" y="238795"/>
                  <a:pt x="239268" y="242548"/>
                  <a:pt x="238439" y="243948"/>
                </a:cubicBezTo>
                <a:lnTo>
                  <a:pt x="228733" y="246008"/>
                </a:lnTo>
                <a:cubicBezTo>
                  <a:pt x="228057" y="246158"/>
                  <a:pt x="227457" y="246558"/>
                  <a:pt x="226980" y="247101"/>
                </a:cubicBezTo>
                <a:lnTo>
                  <a:pt x="209798" y="268170"/>
                </a:lnTo>
                <a:cubicBezTo>
                  <a:pt x="194043" y="243748"/>
                  <a:pt x="191643" y="213080"/>
                  <a:pt x="203445" y="186505"/>
                </a:cubicBezTo>
                <a:moveTo>
                  <a:pt x="374313" y="221987"/>
                </a:moveTo>
                <a:cubicBezTo>
                  <a:pt x="374437" y="183045"/>
                  <a:pt x="350139" y="148168"/>
                  <a:pt x="313534" y="134857"/>
                </a:cubicBezTo>
                <a:lnTo>
                  <a:pt x="308629" y="133210"/>
                </a:lnTo>
                <a:cubicBezTo>
                  <a:pt x="299971" y="130601"/>
                  <a:pt x="290989" y="129304"/>
                  <a:pt x="281959" y="129304"/>
                </a:cubicBezTo>
                <a:cubicBezTo>
                  <a:pt x="247907" y="129304"/>
                  <a:pt x="216579" y="148023"/>
                  <a:pt x="200492" y="177999"/>
                </a:cubicBezTo>
                <a:cubicBezTo>
                  <a:pt x="199387" y="179896"/>
                  <a:pt x="198387" y="181845"/>
                  <a:pt x="197529" y="183798"/>
                </a:cubicBezTo>
                <a:cubicBezTo>
                  <a:pt x="184175" y="213233"/>
                  <a:pt x="187128" y="247510"/>
                  <a:pt x="205368" y="274183"/>
                </a:cubicBezTo>
                <a:lnTo>
                  <a:pt x="208045" y="277829"/>
                </a:lnTo>
                <a:lnTo>
                  <a:pt x="208045" y="278337"/>
                </a:lnTo>
                <a:cubicBezTo>
                  <a:pt x="220103" y="293744"/>
                  <a:pt x="236715" y="304958"/>
                  <a:pt x="255537" y="310358"/>
                </a:cubicBezTo>
                <a:lnTo>
                  <a:pt x="256461" y="310358"/>
                </a:lnTo>
                <a:cubicBezTo>
                  <a:pt x="257889" y="310358"/>
                  <a:pt x="259156" y="309414"/>
                  <a:pt x="259585" y="308061"/>
                </a:cubicBezTo>
                <a:cubicBezTo>
                  <a:pt x="260061" y="306307"/>
                  <a:pt x="259089" y="304558"/>
                  <a:pt x="257384" y="304005"/>
                </a:cubicBezTo>
                <a:cubicBezTo>
                  <a:pt x="239916" y="298698"/>
                  <a:pt x="224580" y="288089"/>
                  <a:pt x="213493" y="273630"/>
                </a:cubicBezTo>
                <a:lnTo>
                  <a:pt x="231067" y="252111"/>
                </a:lnTo>
                <a:lnTo>
                  <a:pt x="240296" y="249957"/>
                </a:lnTo>
                <a:cubicBezTo>
                  <a:pt x="240744" y="249854"/>
                  <a:pt x="241192" y="249710"/>
                  <a:pt x="241573" y="249408"/>
                </a:cubicBezTo>
                <a:cubicBezTo>
                  <a:pt x="246373" y="244101"/>
                  <a:pt x="250603" y="238348"/>
                  <a:pt x="254232" y="232242"/>
                </a:cubicBezTo>
                <a:cubicBezTo>
                  <a:pt x="258166" y="227242"/>
                  <a:pt x="259585" y="220735"/>
                  <a:pt x="258108" y="214573"/>
                </a:cubicBezTo>
                <a:cubicBezTo>
                  <a:pt x="257013" y="211527"/>
                  <a:pt x="254708" y="209066"/>
                  <a:pt x="251736" y="207774"/>
                </a:cubicBezTo>
                <a:lnTo>
                  <a:pt x="206121" y="181045"/>
                </a:lnTo>
                <a:cubicBezTo>
                  <a:pt x="221209" y="153223"/>
                  <a:pt x="250279" y="135862"/>
                  <a:pt x="281959" y="135810"/>
                </a:cubicBezTo>
                <a:cubicBezTo>
                  <a:pt x="288788" y="135764"/>
                  <a:pt x="295618" y="136611"/>
                  <a:pt x="302276" y="138261"/>
                </a:cubicBezTo>
                <a:cubicBezTo>
                  <a:pt x="292389" y="146670"/>
                  <a:pt x="275482" y="164632"/>
                  <a:pt x="282235" y="182551"/>
                </a:cubicBezTo>
                <a:cubicBezTo>
                  <a:pt x="282854" y="185398"/>
                  <a:pt x="287760" y="201020"/>
                  <a:pt x="318240" y="198212"/>
                </a:cubicBezTo>
                <a:lnTo>
                  <a:pt x="319078" y="198212"/>
                </a:lnTo>
                <a:cubicBezTo>
                  <a:pt x="319792" y="197960"/>
                  <a:pt x="320592" y="197960"/>
                  <a:pt x="321287" y="198212"/>
                </a:cubicBezTo>
                <a:cubicBezTo>
                  <a:pt x="323031" y="199565"/>
                  <a:pt x="324193" y="201564"/>
                  <a:pt x="324441" y="203773"/>
                </a:cubicBezTo>
                <a:cubicBezTo>
                  <a:pt x="326927" y="214034"/>
                  <a:pt x="327298" y="216726"/>
                  <a:pt x="327298" y="216782"/>
                </a:cubicBezTo>
                <a:cubicBezTo>
                  <a:pt x="327498" y="218433"/>
                  <a:pt x="328879" y="219680"/>
                  <a:pt x="330527" y="219680"/>
                </a:cubicBezTo>
                <a:cubicBezTo>
                  <a:pt x="332308" y="219433"/>
                  <a:pt x="333556" y="217833"/>
                  <a:pt x="333404" y="216079"/>
                </a:cubicBezTo>
                <a:cubicBezTo>
                  <a:pt x="333404" y="216079"/>
                  <a:pt x="333404" y="212927"/>
                  <a:pt x="330355" y="202313"/>
                </a:cubicBezTo>
                <a:cubicBezTo>
                  <a:pt x="329727" y="198267"/>
                  <a:pt x="327374" y="194658"/>
                  <a:pt x="323898" y="192504"/>
                </a:cubicBezTo>
                <a:cubicBezTo>
                  <a:pt x="321793" y="191360"/>
                  <a:pt x="319335" y="191058"/>
                  <a:pt x="317039" y="191658"/>
                </a:cubicBezTo>
                <a:cubicBezTo>
                  <a:pt x="290817" y="193914"/>
                  <a:pt x="288312" y="181505"/>
                  <a:pt x="288236" y="181045"/>
                </a:cubicBezTo>
                <a:cubicBezTo>
                  <a:pt x="288121" y="180598"/>
                  <a:pt x="288236" y="180598"/>
                  <a:pt x="288236" y="180296"/>
                </a:cubicBezTo>
                <a:cubicBezTo>
                  <a:pt x="281959" y="164232"/>
                  <a:pt x="302552" y="146223"/>
                  <a:pt x="309658" y="140410"/>
                </a:cubicBezTo>
                <a:cubicBezTo>
                  <a:pt x="344538" y="152376"/>
                  <a:pt x="367979" y="185105"/>
                  <a:pt x="368027" y="221986"/>
                </a:cubicBezTo>
                <a:cubicBezTo>
                  <a:pt x="368008" y="227786"/>
                  <a:pt x="367436" y="233548"/>
                  <a:pt x="366274" y="239255"/>
                </a:cubicBezTo>
                <a:cubicBezTo>
                  <a:pt x="365874" y="240995"/>
                  <a:pt x="366979" y="242701"/>
                  <a:pt x="368732" y="243101"/>
                </a:cubicBezTo>
                <a:lnTo>
                  <a:pt x="368789" y="243101"/>
                </a:lnTo>
                <a:cubicBezTo>
                  <a:pt x="370561" y="243409"/>
                  <a:pt x="372227" y="242302"/>
                  <a:pt x="372656" y="240548"/>
                </a:cubicBezTo>
                <a:cubicBezTo>
                  <a:pt x="373866" y="234442"/>
                  <a:pt x="374485" y="228289"/>
                  <a:pt x="374513" y="222079"/>
                </a:cubicBezTo>
                <a:moveTo>
                  <a:pt x="562651" y="298898"/>
                </a:moveTo>
                <a:lnTo>
                  <a:pt x="562651" y="328827"/>
                </a:lnTo>
                <a:cubicBezTo>
                  <a:pt x="562651" y="330626"/>
                  <a:pt x="564109" y="332083"/>
                  <a:pt x="565899" y="332083"/>
                </a:cubicBezTo>
                <a:lnTo>
                  <a:pt x="595350" y="332083"/>
                </a:lnTo>
                <a:cubicBezTo>
                  <a:pt x="597160" y="332083"/>
                  <a:pt x="598579" y="330626"/>
                  <a:pt x="598579" y="328827"/>
                </a:cubicBezTo>
                <a:cubicBezTo>
                  <a:pt x="598579" y="327073"/>
                  <a:pt x="597160" y="325627"/>
                  <a:pt x="595350" y="325627"/>
                </a:cubicBezTo>
                <a:lnTo>
                  <a:pt x="570881" y="325627"/>
                </a:lnTo>
                <a:cubicBezTo>
                  <a:pt x="595750" y="318167"/>
                  <a:pt x="609866" y="291945"/>
                  <a:pt x="602409" y="267077"/>
                </a:cubicBezTo>
                <a:cubicBezTo>
                  <a:pt x="598046" y="252561"/>
                  <a:pt x="586968" y="240995"/>
                  <a:pt x="572633" y="236102"/>
                </a:cubicBezTo>
                <a:cubicBezTo>
                  <a:pt x="571014" y="235502"/>
                  <a:pt x="569204" y="236349"/>
                  <a:pt x="568614" y="237948"/>
                </a:cubicBezTo>
                <a:cubicBezTo>
                  <a:pt x="568585" y="237995"/>
                  <a:pt x="568585" y="237995"/>
                  <a:pt x="568585" y="238041"/>
                </a:cubicBezTo>
                <a:cubicBezTo>
                  <a:pt x="567918" y="239656"/>
                  <a:pt x="568700" y="241502"/>
                  <a:pt x="570300" y="242148"/>
                </a:cubicBezTo>
                <a:cubicBezTo>
                  <a:pt x="570386" y="242148"/>
                  <a:pt x="570462" y="242208"/>
                  <a:pt x="570509" y="242208"/>
                </a:cubicBezTo>
                <a:cubicBezTo>
                  <a:pt x="591683" y="249510"/>
                  <a:pt x="602942" y="272579"/>
                  <a:pt x="595656" y="293745"/>
                </a:cubicBezTo>
                <a:cubicBezTo>
                  <a:pt x="591426" y="306005"/>
                  <a:pt x="581568" y="315567"/>
                  <a:pt x="569119" y="319320"/>
                </a:cubicBezTo>
                <a:lnTo>
                  <a:pt x="569119" y="298898"/>
                </a:lnTo>
                <a:cubicBezTo>
                  <a:pt x="569119" y="297145"/>
                  <a:pt x="567680" y="295698"/>
                  <a:pt x="565899" y="295698"/>
                </a:cubicBezTo>
                <a:cubicBezTo>
                  <a:pt x="564109" y="295698"/>
                  <a:pt x="562651" y="297145"/>
                  <a:pt x="562651" y="298898"/>
                </a:cubicBezTo>
                <a:moveTo>
                  <a:pt x="503644" y="279137"/>
                </a:moveTo>
                <a:cubicBezTo>
                  <a:pt x="502177" y="300405"/>
                  <a:pt x="515150" y="319967"/>
                  <a:pt x="535334" y="326827"/>
                </a:cubicBezTo>
                <a:cubicBezTo>
                  <a:pt x="535657" y="326920"/>
                  <a:pt x="536000" y="326920"/>
                  <a:pt x="536334" y="326827"/>
                </a:cubicBezTo>
                <a:cubicBezTo>
                  <a:pt x="537705" y="326827"/>
                  <a:pt x="538924" y="325980"/>
                  <a:pt x="539372" y="324673"/>
                </a:cubicBezTo>
                <a:cubicBezTo>
                  <a:pt x="539982" y="323027"/>
                  <a:pt x="539105" y="321167"/>
                  <a:pt x="537429" y="320567"/>
                </a:cubicBezTo>
                <a:cubicBezTo>
                  <a:pt x="537400" y="320567"/>
                  <a:pt x="537372" y="320520"/>
                  <a:pt x="537343" y="320520"/>
                </a:cubicBezTo>
                <a:cubicBezTo>
                  <a:pt x="516188" y="313214"/>
                  <a:pt x="504949" y="290145"/>
                  <a:pt x="512283" y="268970"/>
                </a:cubicBezTo>
                <a:cubicBezTo>
                  <a:pt x="516512" y="256664"/>
                  <a:pt x="526389" y="247157"/>
                  <a:pt x="538829" y="243409"/>
                </a:cubicBezTo>
                <a:lnTo>
                  <a:pt x="538829" y="263370"/>
                </a:lnTo>
                <a:cubicBezTo>
                  <a:pt x="538829" y="265124"/>
                  <a:pt x="540277" y="266570"/>
                  <a:pt x="542058" y="266570"/>
                </a:cubicBezTo>
                <a:cubicBezTo>
                  <a:pt x="543868" y="266570"/>
                  <a:pt x="545278" y="265124"/>
                  <a:pt x="545278" y="263370"/>
                </a:cubicBezTo>
                <a:lnTo>
                  <a:pt x="545278" y="234093"/>
                </a:lnTo>
                <a:cubicBezTo>
                  <a:pt x="545278" y="232293"/>
                  <a:pt x="543868" y="230842"/>
                  <a:pt x="542058" y="230842"/>
                </a:cubicBezTo>
                <a:lnTo>
                  <a:pt x="512883" y="230842"/>
                </a:lnTo>
                <a:cubicBezTo>
                  <a:pt x="511083" y="230842"/>
                  <a:pt x="509625" y="232293"/>
                  <a:pt x="509625" y="234093"/>
                </a:cubicBezTo>
                <a:cubicBezTo>
                  <a:pt x="509625" y="235842"/>
                  <a:pt x="511083" y="237302"/>
                  <a:pt x="512883" y="237302"/>
                </a:cubicBezTo>
                <a:lnTo>
                  <a:pt x="537343" y="237302"/>
                </a:lnTo>
                <a:cubicBezTo>
                  <a:pt x="518465" y="242804"/>
                  <a:pt x="505006" y="259514"/>
                  <a:pt x="503644" y="279137"/>
                </a:cubicBezTo>
                <a:moveTo>
                  <a:pt x="438959" y="186798"/>
                </a:moveTo>
                <a:lnTo>
                  <a:pt x="484061" y="213173"/>
                </a:lnTo>
                <a:lnTo>
                  <a:pt x="484603" y="213173"/>
                </a:lnTo>
                <a:cubicBezTo>
                  <a:pt x="485937" y="213773"/>
                  <a:pt x="486946" y="214880"/>
                  <a:pt x="487461" y="216234"/>
                </a:cubicBezTo>
                <a:cubicBezTo>
                  <a:pt x="488013" y="220535"/>
                  <a:pt x="486813" y="224833"/>
                  <a:pt x="484146" y="228242"/>
                </a:cubicBezTo>
                <a:cubicBezTo>
                  <a:pt x="477574" y="238795"/>
                  <a:pt x="474897" y="242548"/>
                  <a:pt x="473973" y="243948"/>
                </a:cubicBezTo>
                <a:lnTo>
                  <a:pt x="464734" y="246008"/>
                </a:lnTo>
                <a:cubicBezTo>
                  <a:pt x="464048" y="246158"/>
                  <a:pt x="463391" y="246558"/>
                  <a:pt x="462915" y="247101"/>
                </a:cubicBezTo>
                <a:lnTo>
                  <a:pt x="445713" y="268170"/>
                </a:lnTo>
                <a:cubicBezTo>
                  <a:pt x="430044" y="243948"/>
                  <a:pt x="427511" y="213527"/>
                  <a:pt x="438959" y="187059"/>
                </a:cubicBezTo>
                <a:moveTo>
                  <a:pt x="610409" y="221987"/>
                </a:moveTo>
                <a:cubicBezTo>
                  <a:pt x="610467" y="182905"/>
                  <a:pt x="585949" y="148023"/>
                  <a:pt x="549164" y="134857"/>
                </a:cubicBezTo>
                <a:lnTo>
                  <a:pt x="544287" y="133210"/>
                </a:lnTo>
                <a:cubicBezTo>
                  <a:pt x="535657" y="130657"/>
                  <a:pt x="526685" y="129355"/>
                  <a:pt x="517684" y="129304"/>
                </a:cubicBezTo>
                <a:cubicBezTo>
                  <a:pt x="483632" y="129304"/>
                  <a:pt x="452304" y="148023"/>
                  <a:pt x="436207" y="177999"/>
                </a:cubicBezTo>
                <a:cubicBezTo>
                  <a:pt x="435197" y="179844"/>
                  <a:pt x="434149" y="181798"/>
                  <a:pt x="433245" y="183798"/>
                </a:cubicBezTo>
                <a:cubicBezTo>
                  <a:pt x="419919" y="213280"/>
                  <a:pt x="422929" y="247510"/>
                  <a:pt x="441198" y="274183"/>
                </a:cubicBezTo>
                <a:cubicBezTo>
                  <a:pt x="442027" y="275383"/>
                  <a:pt x="442846" y="276630"/>
                  <a:pt x="443760" y="277829"/>
                </a:cubicBezTo>
                <a:lnTo>
                  <a:pt x="443760" y="278337"/>
                </a:lnTo>
                <a:cubicBezTo>
                  <a:pt x="455838" y="293699"/>
                  <a:pt x="472421" y="304907"/>
                  <a:pt x="491166" y="310358"/>
                </a:cubicBezTo>
                <a:lnTo>
                  <a:pt x="492080" y="310358"/>
                </a:lnTo>
                <a:cubicBezTo>
                  <a:pt x="493519" y="310358"/>
                  <a:pt x="494795" y="309414"/>
                  <a:pt x="495242" y="308061"/>
                </a:cubicBezTo>
                <a:cubicBezTo>
                  <a:pt x="495709" y="306307"/>
                  <a:pt x="494747" y="304558"/>
                  <a:pt x="493023" y="304005"/>
                </a:cubicBezTo>
                <a:cubicBezTo>
                  <a:pt x="475583" y="298698"/>
                  <a:pt x="460210" y="288089"/>
                  <a:pt x="449123" y="273630"/>
                </a:cubicBezTo>
                <a:lnTo>
                  <a:pt x="466687" y="252664"/>
                </a:lnTo>
                <a:lnTo>
                  <a:pt x="475926" y="250510"/>
                </a:lnTo>
                <a:cubicBezTo>
                  <a:pt x="476402" y="250409"/>
                  <a:pt x="476831" y="250254"/>
                  <a:pt x="477231" y="249957"/>
                </a:cubicBezTo>
                <a:cubicBezTo>
                  <a:pt x="481860" y="244557"/>
                  <a:pt x="485823" y="238595"/>
                  <a:pt x="489032" y="232242"/>
                </a:cubicBezTo>
                <a:cubicBezTo>
                  <a:pt x="492995" y="227242"/>
                  <a:pt x="494414" y="220735"/>
                  <a:pt x="492909" y="214573"/>
                </a:cubicBezTo>
                <a:cubicBezTo>
                  <a:pt x="491814" y="211527"/>
                  <a:pt x="489509" y="209066"/>
                  <a:pt x="486527" y="207774"/>
                </a:cubicBezTo>
                <a:lnTo>
                  <a:pt x="441740" y="181045"/>
                </a:lnTo>
                <a:cubicBezTo>
                  <a:pt x="456800" y="153131"/>
                  <a:pt x="485937" y="135657"/>
                  <a:pt x="517684" y="135610"/>
                </a:cubicBezTo>
                <a:cubicBezTo>
                  <a:pt x="524513" y="135610"/>
                  <a:pt x="531352" y="136410"/>
                  <a:pt x="538000" y="138108"/>
                </a:cubicBezTo>
                <a:cubicBezTo>
                  <a:pt x="528199" y="146517"/>
                  <a:pt x="511197" y="164437"/>
                  <a:pt x="518046" y="182351"/>
                </a:cubicBezTo>
                <a:cubicBezTo>
                  <a:pt x="518683" y="185198"/>
                  <a:pt x="523484" y="200820"/>
                  <a:pt x="553964" y="198067"/>
                </a:cubicBezTo>
                <a:lnTo>
                  <a:pt x="554812" y="198067"/>
                </a:lnTo>
                <a:cubicBezTo>
                  <a:pt x="555517" y="197765"/>
                  <a:pt x="556317" y="197765"/>
                  <a:pt x="557022" y="198067"/>
                </a:cubicBezTo>
                <a:cubicBezTo>
                  <a:pt x="558765" y="199412"/>
                  <a:pt x="559918" y="201421"/>
                  <a:pt x="560175" y="203574"/>
                </a:cubicBezTo>
                <a:cubicBezTo>
                  <a:pt x="562651" y="213829"/>
                  <a:pt x="563032" y="216526"/>
                  <a:pt x="563032" y="216634"/>
                </a:cubicBezTo>
                <a:cubicBezTo>
                  <a:pt x="563232" y="218233"/>
                  <a:pt x="564604" y="219480"/>
                  <a:pt x="566252" y="219480"/>
                </a:cubicBezTo>
                <a:cubicBezTo>
                  <a:pt x="568033" y="219233"/>
                  <a:pt x="569280" y="217633"/>
                  <a:pt x="569119" y="215880"/>
                </a:cubicBezTo>
                <a:cubicBezTo>
                  <a:pt x="569119" y="215880"/>
                  <a:pt x="569119" y="212727"/>
                  <a:pt x="566080" y="202113"/>
                </a:cubicBezTo>
                <a:cubicBezTo>
                  <a:pt x="565499" y="198067"/>
                  <a:pt x="563118" y="194458"/>
                  <a:pt x="559612" y="192304"/>
                </a:cubicBezTo>
                <a:cubicBezTo>
                  <a:pt x="557526" y="191160"/>
                  <a:pt x="555069" y="190858"/>
                  <a:pt x="552774" y="191505"/>
                </a:cubicBezTo>
                <a:cubicBezTo>
                  <a:pt x="526542" y="193714"/>
                  <a:pt x="524047" y="181352"/>
                  <a:pt x="523970" y="180845"/>
                </a:cubicBezTo>
                <a:cubicBezTo>
                  <a:pt x="523999" y="180598"/>
                  <a:pt x="523999" y="180398"/>
                  <a:pt x="523970" y="180152"/>
                </a:cubicBezTo>
                <a:cubicBezTo>
                  <a:pt x="517579" y="163985"/>
                  <a:pt x="538000" y="145963"/>
                  <a:pt x="545278" y="140118"/>
                </a:cubicBezTo>
                <a:cubicBezTo>
                  <a:pt x="580168" y="152070"/>
                  <a:pt x="603609" y="184854"/>
                  <a:pt x="603685" y="221680"/>
                </a:cubicBezTo>
                <a:cubicBezTo>
                  <a:pt x="603685" y="227489"/>
                  <a:pt x="603113" y="233288"/>
                  <a:pt x="601913" y="238948"/>
                </a:cubicBezTo>
                <a:cubicBezTo>
                  <a:pt x="601542" y="240702"/>
                  <a:pt x="602618" y="242455"/>
                  <a:pt x="604361" y="242855"/>
                </a:cubicBezTo>
                <a:lnTo>
                  <a:pt x="604408" y="242855"/>
                </a:lnTo>
                <a:cubicBezTo>
                  <a:pt x="606190" y="243149"/>
                  <a:pt x="607895" y="242004"/>
                  <a:pt x="608295" y="240255"/>
                </a:cubicBezTo>
                <a:cubicBezTo>
                  <a:pt x="609495" y="234195"/>
                  <a:pt x="610114" y="227987"/>
                  <a:pt x="610143" y="221782"/>
                </a:cubicBezTo>
                <a:moveTo>
                  <a:pt x="798300" y="298898"/>
                </a:moveTo>
                <a:lnTo>
                  <a:pt x="798300" y="328827"/>
                </a:lnTo>
                <a:cubicBezTo>
                  <a:pt x="798300" y="330626"/>
                  <a:pt x="799757" y="332083"/>
                  <a:pt x="801528" y="332083"/>
                </a:cubicBezTo>
                <a:lnTo>
                  <a:pt x="831018" y="332083"/>
                </a:lnTo>
                <a:cubicBezTo>
                  <a:pt x="832790" y="332083"/>
                  <a:pt x="834237" y="330626"/>
                  <a:pt x="834237" y="328827"/>
                </a:cubicBezTo>
                <a:cubicBezTo>
                  <a:pt x="834237" y="327073"/>
                  <a:pt x="832790" y="325627"/>
                  <a:pt x="831018" y="325627"/>
                </a:cubicBezTo>
                <a:lnTo>
                  <a:pt x="806510" y="325627"/>
                </a:lnTo>
                <a:cubicBezTo>
                  <a:pt x="831389" y="318167"/>
                  <a:pt x="845496" y="291945"/>
                  <a:pt x="838038" y="267077"/>
                </a:cubicBezTo>
                <a:cubicBezTo>
                  <a:pt x="833685" y="252561"/>
                  <a:pt x="822598" y="240995"/>
                  <a:pt x="808263" y="236102"/>
                </a:cubicBezTo>
                <a:cubicBezTo>
                  <a:pt x="806634" y="235502"/>
                  <a:pt x="804834" y="236349"/>
                  <a:pt x="804233" y="237948"/>
                </a:cubicBezTo>
                <a:cubicBezTo>
                  <a:pt x="804233" y="237995"/>
                  <a:pt x="804205" y="237995"/>
                  <a:pt x="804205" y="238041"/>
                </a:cubicBezTo>
                <a:cubicBezTo>
                  <a:pt x="803614" y="239748"/>
                  <a:pt x="804481" y="241604"/>
                  <a:pt x="806158" y="242148"/>
                </a:cubicBezTo>
                <a:cubicBezTo>
                  <a:pt x="806186" y="242208"/>
                  <a:pt x="806215" y="242208"/>
                  <a:pt x="806234" y="242208"/>
                </a:cubicBezTo>
                <a:cubicBezTo>
                  <a:pt x="827418" y="249510"/>
                  <a:pt x="838638" y="272630"/>
                  <a:pt x="831304" y="293791"/>
                </a:cubicBezTo>
                <a:cubicBezTo>
                  <a:pt x="827075" y="306060"/>
                  <a:pt x="817197" y="315567"/>
                  <a:pt x="804767" y="319320"/>
                </a:cubicBezTo>
                <a:lnTo>
                  <a:pt x="804767" y="298898"/>
                </a:lnTo>
                <a:cubicBezTo>
                  <a:pt x="804767" y="297145"/>
                  <a:pt x="803310" y="295699"/>
                  <a:pt x="801528" y="295699"/>
                </a:cubicBezTo>
                <a:cubicBezTo>
                  <a:pt x="799757" y="295698"/>
                  <a:pt x="798300" y="297145"/>
                  <a:pt x="798300" y="298898"/>
                </a:cubicBezTo>
                <a:moveTo>
                  <a:pt x="739454" y="279137"/>
                </a:moveTo>
                <a:cubicBezTo>
                  <a:pt x="738025" y="300498"/>
                  <a:pt x="751227" y="320073"/>
                  <a:pt x="771506" y="326827"/>
                </a:cubicBezTo>
                <a:cubicBezTo>
                  <a:pt x="771839" y="326873"/>
                  <a:pt x="772182" y="326873"/>
                  <a:pt x="772534" y="326827"/>
                </a:cubicBezTo>
                <a:cubicBezTo>
                  <a:pt x="774306" y="326827"/>
                  <a:pt x="775782" y="325380"/>
                  <a:pt x="775782" y="323627"/>
                </a:cubicBezTo>
                <a:cubicBezTo>
                  <a:pt x="775821" y="322227"/>
                  <a:pt x="774935" y="320967"/>
                  <a:pt x="773630" y="320520"/>
                </a:cubicBezTo>
                <a:cubicBezTo>
                  <a:pt x="752465" y="313367"/>
                  <a:pt x="741102" y="290438"/>
                  <a:pt x="748256" y="269277"/>
                </a:cubicBezTo>
                <a:cubicBezTo>
                  <a:pt x="752465" y="256762"/>
                  <a:pt x="762476" y="247157"/>
                  <a:pt x="775106" y="243409"/>
                </a:cubicBezTo>
                <a:lnTo>
                  <a:pt x="775106" y="263370"/>
                </a:lnTo>
                <a:cubicBezTo>
                  <a:pt x="775106" y="265124"/>
                  <a:pt x="776564" y="266570"/>
                  <a:pt x="778335" y="266570"/>
                </a:cubicBezTo>
                <a:cubicBezTo>
                  <a:pt x="780136" y="266570"/>
                  <a:pt x="781583" y="265124"/>
                  <a:pt x="781583" y="263370"/>
                </a:cubicBezTo>
                <a:lnTo>
                  <a:pt x="781583" y="234093"/>
                </a:lnTo>
                <a:cubicBezTo>
                  <a:pt x="781583" y="232293"/>
                  <a:pt x="780136" y="230841"/>
                  <a:pt x="778335" y="230841"/>
                </a:cubicBezTo>
                <a:lnTo>
                  <a:pt x="748512" y="230841"/>
                </a:lnTo>
                <a:cubicBezTo>
                  <a:pt x="746741" y="230841"/>
                  <a:pt x="745293" y="232293"/>
                  <a:pt x="745293" y="234093"/>
                </a:cubicBezTo>
                <a:cubicBezTo>
                  <a:pt x="745236" y="235795"/>
                  <a:pt x="746579" y="237241"/>
                  <a:pt x="748312" y="237302"/>
                </a:cubicBezTo>
                <a:lnTo>
                  <a:pt x="748512" y="237302"/>
                </a:lnTo>
                <a:lnTo>
                  <a:pt x="772877" y="237302"/>
                </a:lnTo>
                <a:cubicBezTo>
                  <a:pt x="754113" y="242902"/>
                  <a:pt x="740807" y="259616"/>
                  <a:pt x="739454" y="279137"/>
                </a:cubicBezTo>
                <a:moveTo>
                  <a:pt x="674798" y="186798"/>
                </a:moveTo>
                <a:lnTo>
                  <a:pt x="719785" y="213173"/>
                </a:lnTo>
                <a:lnTo>
                  <a:pt x="720337" y="213173"/>
                </a:lnTo>
                <a:cubicBezTo>
                  <a:pt x="721690" y="213773"/>
                  <a:pt x="722738" y="214880"/>
                  <a:pt x="723186" y="216234"/>
                </a:cubicBezTo>
                <a:cubicBezTo>
                  <a:pt x="723786" y="220535"/>
                  <a:pt x="722595" y="224888"/>
                  <a:pt x="719890" y="228242"/>
                </a:cubicBezTo>
                <a:cubicBezTo>
                  <a:pt x="713404" y="238795"/>
                  <a:pt x="710632" y="242548"/>
                  <a:pt x="709698" y="243948"/>
                </a:cubicBezTo>
                <a:lnTo>
                  <a:pt x="700468" y="246008"/>
                </a:lnTo>
                <a:cubicBezTo>
                  <a:pt x="699773" y="246158"/>
                  <a:pt x="699116" y="246558"/>
                  <a:pt x="698621" y="247101"/>
                </a:cubicBezTo>
                <a:lnTo>
                  <a:pt x="680990" y="268723"/>
                </a:lnTo>
                <a:cubicBezTo>
                  <a:pt x="665236" y="244302"/>
                  <a:pt x="662835" y="213633"/>
                  <a:pt x="674627" y="187059"/>
                </a:cubicBezTo>
                <a:moveTo>
                  <a:pt x="845972" y="221987"/>
                </a:moveTo>
                <a:cubicBezTo>
                  <a:pt x="846058" y="182952"/>
                  <a:pt x="821598" y="148070"/>
                  <a:pt x="784888" y="134857"/>
                </a:cubicBezTo>
                <a:lnTo>
                  <a:pt x="780012" y="133210"/>
                </a:lnTo>
                <a:cubicBezTo>
                  <a:pt x="771258" y="130601"/>
                  <a:pt x="762172" y="129304"/>
                  <a:pt x="753037" y="129304"/>
                </a:cubicBezTo>
                <a:cubicBezTo>
                  <a:pt x="718985" y="129304"/>
                  <a:pt x="687695" y="148023"/>
                  <a:pt x="671570" y="177999"/>
                </a:cubicBezTo>
                <a:cubicBezTo>
                  <a:pt x="670493" y="179896"/>
                  <a:pt x="669541" y="181845"/>
                  <a:pt x="668693" y="183798"/>
                </a:cubicBezTo>
                <a:cubicBezTo>
                  <a:pt x="663283" y="195811"/>
                  <a:pt x="660559" y="208820"/>
                  <a:pt x="660663" y="221987"/>
                </a:cubicBezTo>
                <a:cubicBezTo>
                  <a:pt x="660635" y="240595"/>
                  <a:pt x="666245" y="258771"/>
                  <a:pt x="676742" y="274183"/>
                </a:cubicBezTo>
                <a:cubicBezTo>
                  <a:pt x="677570" y="275383"/>
                  <a:pt x="678399" y="276630"/>
                  <a:pt x="679323" y="277829"/>
                </a:cubicBezTo>
                <a:lnTo>
                  <a:pt x="679323" y="278337"/>
                </a:lnTo>
                <a:cubicBezTo>
                  <a:pt x="691410" y="293699"/>
                  <a:pt x="708003" y="304907"/>
                  <a:pt x="726795" y="310358"/>
                </a:cubicBezTo>
                <a:lnTo>
                  <a:pt x="727720" y="310358"/>
                </a:lnTo>
                <a:cubicBezTo>
                  <a:pt x="729167" y="310414"/>
                  <a:pt x="730444" y="309461"/>
                  <a:pt x="730872" y="308061"/>
                </a:cubicBezTo>
                <a:cubicBezTo>
                  <a:pt x="731396" y="306358"/>
                  <a:pt x="730444" y="304558"/>
                  <a:pt x="728720" y="304005"/>
                </a:cubicBezTo>
                <a:lnTo>
                  <a:pt x="728643" y="304005"/>
                </a:lnTo>
                <a:cubicBezTo>
                  <a:pt x="711232" y="298698"/>
                  <a:pt x="695868" y="288038"/>
                  <a:pt x="684781" y="273630"/>
                </a:cubicBezTo>
                <a:lnTo>
                  <a:pt x="702430" y="252111"/>
                </a:lnTo>
                <a:lnTo>
                  <a:pt x="711651" y="249957"/>
                </a:lnTo>
                <a:cubicBezTo>
                  <a:pt x="712127" y="249854"/>
                  <a:pt x="712555" y="249710"/>
                  <a:pt x="712956" y="249408"/>
                </a:cubicBezTo>
                <a:cubicBezTo>
                  <a:pt x="717728" y="244209"/>
                  <a:pt x="721890" y="238395"/>
                  <a:pt x="725319" y="232242"/>
                </a:cubicBezTo>
                <a:cubicBezTo>
                  <a:pt x="729272" y="227242"/>
                  <a:pt x="730720" y="220735"/>
                  <a:pt x="729196" y="214573"/>
                </a:cubicBezTo>
                <a:cubicBezTo>
                  <a:pt x="728120" y="211527"/>
                  <a:pt x="725824" y="209020"/>
                  <a:pt x="722833" y="207774"/>
                </a:cubicBezTo>
                <a:lnTo>
                  <a:pt x="677370" y="181045"/>
                </a:lnTo>
                <a:cubicBezTo>
                  <a:pt x="692439" y="153270"/>
                  <a:pt x="721443" y="135908"/>
                  <a:pt x="753037" y="135810"/>
                </a:cubicBezTo>
                <a:cubicBezTo>
                  <a:pt x="759895" y="135764"/>
                  <a:pt x="766724" y="136611"/>
                  <a:pt x="773353" y="138261"/>
                </a:cubicBezTo>
                <a:cubicBezTo>
                  <a:pt x="763571" y="146670"/>
                  <a:pt x="746560" y="164632"/>
                  <a:pt x="753418" y="182551"/>
                </a:cubicBezTo>
                <a:cubicBezTo>
                  <a:pt x="754037" y="185398"/>
                  <a:pt x="758847" y="201020"/>
                  <a:pt x="789422" y="198212"/>
                </a:cubicBezTo>
                <a:lnTo>
                  <a:pt x="790175" y="198212"/>
                </a:lnTo>
                <a:cubicBezTo>
                  <a:pt x="790870" y="197960"/>
                  <a:pt x="791670" y="197960"/>
                  <a:pt x="792375" y="198212"/>
                </a:cubicBezTo>
                <a:cubicBezTo>
                  <a:pt x="794147" y="199565"/>
                  <a:pt x="795299" y="201564"/>
                  <a:pt x="795633" y="203773"/>
                </a:cubicBezTo>
                <a:cubicBezTo>
                  <a:pt x="798033" y="214034"/>
                  <a:pt x="798386" y="216726"/>
                  <a:pt x="798386" y="216782"/>
                </a:cubicBezTo>
                <a:cubicBezTo>
                  <a:pt x="798576" y="218433"/>
                  <a:pt x="799976" y="219680"/>
                  <a:pt x="801643" y="219680"/>
                </a:cubicBezTo>
                <a:cubicBezTo>
                  <a:pt x="803377" y="219433"/>
                  <a:pt x="804653" y="217833"/>
                  <a:pt x="804481" y="216079"/>
                </a:cubicBezTo>
                <a:cubicBezTo>
                  <a:pt x="803757" y="211420"/>
                  <a:pt x="802795" y="206820"/>
                  <a:pt x="801528" y="202313"/>
                </a:cubicBezTo>
                <a:cubicBezTo>
                  <a:pt x="800881" y="198212"/>
                  <a:pt x="798480" y="194658"/>
                  <a:pt x="794975" y="192504"/>
                </a:cubicBezTo>
                <a:cubicBezTo>
                  <a:pt x="792880" y="191360"/>
                  <a:pt x="790451" y="191058"/>
                  <a:pt x="788155" y="191658"/>
                </a:cubicBezTo>
                <a:cubicBezTo>
                  <a:pt x="762000" y="193914"/>
                  <a:pt x="759419" y="181505"/>
                  <a:pt x="759323" y="181045"/>
                </a:cubicBezTo>
                <a:cubicBezTo>
                  <a:pt x="759371" y="180798"/>
                  <a:pt x="759371" y="180551"/>
                  <a:pt x="759323" y="180296"/>
                </a:cubicBezTo>
                <a:cubicBezTo>
                  <a:pt x="752932" y="164129"/>
                  <a:pt x="773353" y="146116"/>
                  <a:pt x="780736" y="140317"/>
                </a:cubicBezTo>
                <a:cubicBezTo>
                  <a:pt x="815568" y="152326"/>
                  <a:pt x="838962" y="185058"/>
                  <a:pt x="839038" y="221889"/>
                </a:cubicBezTo>
                <a:cubicBezTo>
                  <a:pt x="839038" y="227689"/>
                  <a:pt x="838466" y="233492"/>
                  <a:pt x="837286" y="239148"/>
                </a:cubicBezTo>
                <a:cubicBezTo>
                  <a:pt x="836914" y="240902"/>
                  <a:pt x="838066" y="242654"/>
                  <a:pt x="839819" y="243009"/>
                </a:cubicBezTo>
                <a:cubicBezTo>
                  <a:pt x="841562" y="243348"/>
                  <a:pt x="843306" y="242208"/>
                  <a:pt x="843648" y="240455"/>
                </a:cubicBezTo>
                <a:cubicBezTo>
                  <a:pt x="844877" y="234348"/>
                  <a:pt x="845468" y="228186"/>
                  <a:pt x="845496" y="221986"/>
                </a:cubicBezTo>
                <a:moveTo>
                  <a:pt x="1033929" y="298903"/>
                </a:moveTo>
                <a:lnTo>
                  <a:pt x="1033929" y="328827"/>
                </a:lnTo>
                <a:cubicBezTo>
                  <a:pt x="1033929" y="330626"/>
                  <a:pt x="1035386" y="332078"/>
                  <a:pt x="1037168" y="332078"/>
                </a:cubicBezTo>
                <a:lnTo>
                  <a:pt x="1067086" y="332078"/>
                </a:lnTo>
                <a:cubicBezTo>
                  <a:pt x="1068895" y="332078"/>
                  <a:pt x="1070334" y="330626"/>
                  <a:pt x="1070334" y="328827"/>
                </a:cubicBezTo>
                <a:cubicBezTo>
                  <a:pt x="1070334" y="327078"/>
                  <a:pt x="1068895" y="325627"/>
                  <a:pt x="1067086" y="325627"/>
                </a:cubicBezTo>
                <a:lnTo>
                  <a:pt x="1042159" y="325627"/>
                </a:lnTo>
                <a:cubicBezTo>
                  <a:pt x="1067038" y="318171"/>
                  <a:pt x="1081173" y="291997"/>
                  <a:pt x="1073744" y="267123"/>
                </a:cubicBezTo>
                <a:cubicBezTo>
                  <a:pt x="1069419" y="252561"/>
                  <a:pt x="1058332" y="241055"/>
                  <a:pt x="1043997" y="236092"/>
                </a:cubicBezTo>
                <a:cubicBezTo>
                  <a:pt x="1042397" y="235447"/>
                  <a:pt x="1040568" y="236246"/>
                  <a:pt x="1039911" y="237846"/>
                </a:cubicBezTo>
                <a:cubicBezTo>
                  <a:pt x="1039892" y="237902"/>
                  <a:pt x="1039873" y="237999"/>
                  <a:pt x="1039844" y="238046"/>
                </a:cubicBezTo>
                <a:cubicBezTo>
                  <a:pt x="1039292" y="239753"/>
                  <a:pt x="1040177" y="241599"/>
                  <a:pt x="1041863" y="242199"/>
                </a:cubicBezTo>
                <a:cubicBezTo>
                  <a:pt x="1063066" y="249362"/>
                  <a:pt x="1074420" y="272327"/>
                  <a:pt x="1067267" y="293499"/>
                </a:cubicBezTo>
                <a:cubicBezTo>
                  <a:pt x="1063066" y="305958"/>
                  <a:pt x="1053026" y="315618"/>
                  <a:pt x="1040387" y="319320"/>
                </a:cubicBezTo>
                <a:lnTo>
                  <a:pt x="1040387" y="298903"/>
                </a:lnTo>
                <a:cubicBezTo>
                  <a:pt x="1040387" y="297150"/>
                  <a:pt x="1038940" y="295698"/>
                  <a:pt x="1037168" y="295698"/>
                </a:cubicBezTo>
                <a:cubicBezTo>
                  <a:pt x="1035386" y="295698"/>
                  <a:pt x="1033929" y="297150"/>
                  <a:pt x="1033929" y="298903"/>
                </a:cubicBezTo>
                <a:moveTo>
                  <a:pt x="974741" y="279137"/>
                </a:moveTo>
                <a:cubicBezTo>
                  <a:pt x="973264" y="300405"/>
                  <a:pt x="986275" y="319972"/>
                  <a:pt x="1006411" y="326827"/>
                </a:cubicBezTo>
                <a:cubicBezTo>
                  <a:pt x="1006735" y="326873"/>
                  <a:pt x="1007087" y="326873"/>
                  <a:pt x="1007440" y="326827"/>
                </a:cubicBezTo>
                <a:cubicBezTo>
                  <a:pt x="1009212" y="326827"/>
                  <a:pt x="1010659" y="325371"/>
                  <a:pt x="1010688" y="323618"/>
                </a:cubicBezTo>
                <a:cubicBezTo>
                  <a:pt x="1010717" y="322218"/>
                  <a:pt x="1009840" y="320972"/>
                  <a:pt x="1008536" y="320520"/>
                </a:cubicBezTo>
                <a:cubicBezTo>
                  <a:pt x="987371" y="313357"/>
                  <a:pt x="976017" y="290443"/>
                  <a:pt x="983142" y="269277"/>
                </a:cubicBezTo>
                <a:cubicBezTo>
                  <a:pt x="987371" y="256762"/>
                  <a:pt x="997382" y="247161"/>
                  <a:pt x="1010002" y="243399"/>
                </a:cubicBezTo>
                <a:lnTo>
                  <a:pt x="1010002" y="263370"/>
                </a:lnTo>
                <a:cubicBezTo>
                  <a:pt x="1010002" y="265124"/>
                  <a:pt x="1011469" y="266574"/>
                  <a:pt x="1013241" y="266574"/>
                </a:cubicBezTo>
                <a:cubicBezTo>
                  <a:pt x="1015022" y="266574"/>
                  <a:pt x="1016470" y="265124"/>
                  <a:pt x="1016470" y="263370"/>
                </a:cubicBezTo>
                <a:lnTo>
                  <a:pt x="1016470" y="234093"/>
                </a:lnTo>
                <a:cubicBezTo>
                  <a:pt x="1016470" y="232293"/>
                  <a:pt x="1015022" y="230846"/>
                  <a:pt x="1013241" y="230846"/>
                </a:cubicBezTo>
                <a:lnTo>
                  <a:pt x="983961" y="230846"/>
                </a:lnTo>
                <a:cubicBezTo>
                  <a:pt x="982170" y="230846"/>
                  <a:pt x="980741" y="232293"/>
                  <a:pt x="980741" y="234093"/>
                </a:cubicBezTo>
                <a:cubicBezTo>
                  <a:pt x="980694" y="235800"/>
                  <a:pt x="982046" y="237246"/>
                  <a:pt x="983761" y="237293"/>
                </a:cubicBezTo>
                <a:lnTo>
                  <a:pt x="983961" y="237293"/>
                </a:lnTo>
                <a:lnTo>
                  <a:pt x="1008336" y="237293"/>
                </a:lnTo>
                <a:cubicBezTo>
                  <a:pt x="989523" y="242902"/>
                  <a:pt x="976131" y="259561"/>
                  <a:pt x="974741" y="279137"/>
                </a:cubicBezTo>
                <a:moveTo>
                  <a:pt x="910085" y="186802"/>
                </a:moveTo>
                <a:lnTo>
                  <a:pt x="955138" y="213178"/>
                </a:lnTo>
                <a:cubicBezTo>
                  <a:pt x="956491" y="213777"/>
                  <a:pt x="957548" y="214880"/>
                  <a:pt x="957996" y="216234"/>
                </a:cubicBezTo>
                <a:cubicBezTo>
                  <a:pt x="958596" y="220531"/>
                  <a:pt x="957396" y="224884"/>
                  <a:pt x="954691" y="228247"/>
                </a:cubicBezTo>
                <a:cubicBezTo>
                  <a:pt x="948214" y="238799"/>
                  <a:pt x="945432" y="242552"/>
                  <a:pt x="944613" y="243952"/>
                </a:cubicBezTo>
                <a:lnTo>
                  <a:pt x="935374" y="246008"/>
                </a:lnTo>
                <a:cubicBezTo>
                  <a:pt x="934650" y="246153"/>
                  <a:pt x="934002" y="246553"/>
                  <a:pt x="933526" y="247101"/>
                </a:cubicBezTo>
                <a:lnTo>
                  <a:pt x="916438" y="268175"/>
                </a:lnTo>
                <a:cubicBezTo>
                  <a:pt x="907399" y="254268"/>
                  <a:pt x="902618" y="237999"/>
                  <a:pt x="902675" y="221433"/>
                </a:cubicBezTo>
                <a:cubicBezTo>
                  <a:pt x="902694" y="209373"/>
                  <a:pt x="905199" y="197518"/>
                  <a:pt x="910085" y="186505"/>
                </a:cubicBezTo>
                <a:moveTo>
                  <a:pt x="1081401" y="221433"/>
                </a:moveTo>
                <a:cubicBezTo>
                  <a:pt x="1081354" y="182752"/>
                  <a:pt x="1057208" y="148223"/>
                  <a:pt x="1020899" y="134862"/>
                </a:cubicBezTo>
                <a:lnTo>
                  <a:pt x="1016022" y="133206"/>
                </a:lnTo>
                <a:cubicBezTo>
                  <a:pt x="1007393" y="130653"/>
                  <a:pt x="998429" y="129355"/>
                  <a:pt x="989419" y="129309"/>
                </a:cubicBezTo>
                <a:cubicBezTo>
                  <a:pt x="955319" y="129252"/>
                  <a:pt x="923973" y="147968"/>
                  <a:pt x="907856" y="177999"/>
                </a:cubicBezTo>
                <a:cubicBezTo>
                  <a:pt x="906818" y="179849"/>
                  <a:pt x="905903" y="181803"/>
                  <a:pt x="904999" y="183803"/>
                </a:cubicBezTo>
                <a:cubicBezTo>
                  <a:pt x="891635" y="213224"/>
                  <a:pt x="894616" y="247506"/>
                  <a:pt x="912828" y="274184"/>
                </a:cubicBezTo>
                <a:lnTo>
                  <a:pt x="915428" y="277830"/>
                </a:lnTo>
                <a:cubicBezTo>
                  <a:pt x="915457" y="278030"/>
                  <a:pt x="915457" y="278183"/>
                  <a:pt x="915428" y="278337"/>
                </a:cubicBezTo>
                <a:cubicBezTo>
                  <a:pt x="927345" y="293796"/>
                  <a:pt x="943832" y="305112"/>
                  <a:pt x="962520" y="310758"/>
                </a:cubicBezTo>
                <a:lnTo>
                  <a:pt x="963453" y="310758"/>
                </a:lnTo>
                <a:cubicBezTo>
                  <a:pt x="964873" y="310758"/>
                  <a:pt x="966130" y="309805"/>
                  <a:pt x="966502" y="308404"/>
                </a:cubicBezTo>
                <a:cubicBezTo>
                  <a:pt x="967054" y="306712"/>
                  <a:pt x="966102" y="304902"/>
                  <a:pt x="964387" y="304358"/>
                </a:cubicBezTo>
                <a:lnTo>
                  <a:pt x="964368" y="304358"/>
                </a:lnTo>
                <a:cubicBezTo>
                  <a:pt x="946928" y="299103"/>
                  <a:pt x="931573" y="288489"/>
                  <a:pt x="920515" y="273984"/>
                </a:cubicBezTo>
                <a:lnTo>
                  <a:pt x="938060" y="252459"/>
                </a:lnTo>
                <a:lnTo>
                  <a:pt x="947280" y="250306"/>
                </a:lnTo>
                <a:cubicBezTo>
                  <a:pt x="947728" y="250209"/>
                  <a:pt x="948138" y="250055"/>
                  <a:pt x="948490" y="249762"/>
                </a:cubicBezTo>
                <a:cubicBezTo>
                  <a:pt x="953138" y="244353"/>
                  <a:pt x="957148" y="238399"/>
                  <a:pt x="960396" y="232046"/>
                </a:cubicBezTo>
                <a:cubicBezTo>
                  <a:pt x="964282" y="227033"/>
                  <a:pt x="965702" y="220587"/>
                  <a:pt x="964302" y="214377"/>
                </a:cubicBezTo>
                <a:cubicBezTo>
                  <a:pt x="963149" y="211373"/>
                  <a:pt x="960853" y="208927"/>
                  <a:pt x="957919" y="207574"/>
                </a:cubicBezTo>
                <a:lnTo>
                  <a:pt x="913105" y="181049"/>
                </a:lnTo>
                <a:cubicBezTo>
                  <a:pt x="928116" y="153074"/>
                  <a:pt x="957291" y="135615"/>
                  <a:pt x="989047" y="135615"/>
                </a:cubicBezTo>
                <a:cubicBezTo>
                  <a:pt x="995876" y="135615"/>
                  <a:pt x="1002659" y="136415"/>
                  <a:pt x="1009269" y="138108"/>
                </a:cubicBezTo>
                <a:cubicBezTo>
                  <a:pt x="999487" y="146521"/>
                  <a:pt x="982485" y="164437"/>
                  <a:pt x="989323" y="182351"/>
                </a:cubicBezTo>
                <a:cubicBezTo>
                  <a:pt x="989971" y="185203"/>
                  <a:pt x="994877" y="200811"/>
                  <a:pt x="1025357" y="198058"/>
                </a:cubicBezTo>
                <a:lnTo>
                  <a:pt x="1026080" y="198058"/>
                </a:lnTo>
                <a:cubicBezTo>
                  <a:pt x="1026833" y="197765"/>
                  <a:pt x="1027652" y="197765"/>
                  <a:pt x="1028405" y="198058"/>
                </a:cubicBezTo>
                <a:cubicBezTo>
                  <a:pt x="1030062" y="199467"/>
                  <a:pt x="1031186" y="201411"/>
                  <a:pt x="1031538" y="203565"/>
                </a:cubicBezTo>
                <a:cubicBezTo>
                  <a:pt x="1034034" y="213824"/>
                  <a:pt x="1034310" y="216526"/>
                  <a:pt x="1034415" y="216634"/>
                </a:cubicBezTo>
                <a:cubicBezTo>
                  <a:pt x="1034539" y="218233"/>
                  <a:pt x="1035910" y="219480"/>
                  <a:pt x="1037539" y="219480"/>
                </a:cubicBezTo>
                <a:cubicBezTo>
                  <a:pt x="1039311" y="219233"/>
                  <a:pt x="1040568" y="217633"/>
                  <a:pt x="1040387" y="215880"/>
                </a:cubicBezTo>
                <a:cubicBezTo>
                  <a:pt x="1039673" y="211225"/>
                  <a:pt x="1038692" y="206620"/>
                  <a:pt x="1037434" y="202118"/>
                </a:cubicBezTo>
                <a:cubicBezTo>
                  <a:pt x="1036787" y="198058"/>
                  <a:pt x="1034434" y="194509"/>
                  <a:pt x="1030986" y="192305"/>
                </a:cubicBezTo>
                <a:cubicBezTo>
                  <a:pt x="1028852" y="191212"/>
                  <a:pt x="1026385" y="190905"/>
                  <a:pt x="1024051" y="191505"/>
                </a:cubicBezTo>
                <a:cubicBezTo>
                  <a:pt x="997905" y="193709"/>
                  <a:pt x="995324" y="181352"/>
                  <a:pt x="995229" y="180849"/>
                </a:cubicBezTo>
                <a:cubicBezTo>
                  <a:pt x="995276" y="180599"/>
                  <a:pt x="995276" y="180399"/>
                  <a:pt x="995229" y="180152"/>
                </a:cubicBezTo>
                <a:cubicBezTo>
                  <a:pt x="988876" y="163990"/>
                  <a:pt x="1009364" y="145968"/>
                  <a:pt x="1016670" y="140108"/>
                </a:cubicBezTo>
                <a:cubicBezTo>
                  <a:pt x="1051522" y="152074"/>
                  <a:pt x="1074925" y="184850"/>
                  <a:pt x="1074944" y="221680"/>
                </a:cubicBezTo>
                <a:cubicBezTo>
                  <a:pt x="1074972" y="227493"/>
                  <a:pt x="1074372" y="233293"/>
                  <a:pt x="1073201" y="238953"/>
                </a:cubicBezTo>
                <a:cubicBezTo>
                  <a:pt x="1072896" y="240748"/>
                  <a:pt x="1074048" y="242455"/>
                  <a:pt x="1075772" y="242855"/>
                </a:cubicBezTo>
                <a:cubicBezTo>
                  <a:pt x="1077525" y="243153"/>
                  <a:pt x="1079202" y="242000"/>
                  <a:pt x="1079582" y="240246"/>
                </a:cubicBezTo>
                <a:cubicBezTo>
                  <a:pt x="1080830" y="234200"/>
                  <a:pt x="1081440" y="227987"/>
                  <a:pt x="1081401" y="221787"/>
                </a:cubicBezTo>
                <a:moveTo>
                  <a:pt x="1269568" y="298903"/>
                </a:moveTo>
                <a:lnTo>
                  <a:pt x="1269568" y="328827"/>
                </a:lnTo>
                <a:cubicBezTo>
                  <a:pt x="1269568" y="330626"/>
                  <a:pt x="1271016" y="332078"/>
                  <a:pt x="1272816" y="332078"/>
                </a:cubicBezTo>
                <a:lnTo>
                  <a:pt x="1302268" y="332078"/>
                </a:lnTo>
                <a:cubicBezTo>
                  <a:pt x="1304039" y="332078"/>
                  <a:pt x="1305497" y="330626"/>
                  <a:pt x="1305497" y="328827"/>
                </a:cubicBezTo>
                <a:cubicBezTo>
                  <a:pt x="1305497" y="327078"/>
                  <a:pt x="1304039" y="325627"/>
                  <a:pt x="1302268" y="325627"/>
                </a:cubicBezTo>
                <a:lnTo>
                  <a:pt x="1277798" y="325627"/>
                </a:lnTo>
                <a:cubicBezTo>
                  <a:pt x="1302668" y="318171"/>
                  <a:pt x="1316831" y="291997"/>
                  <a:pt x="1309392" y="267123"/>
                </a:cubicBezTo>
                <a:cubicBezTo>
                  <a:pt x="1305049" y="252561"/>
                  <a:pt x="1293990" y="241055"/>
                  <a:pt x="1279646" y="236092"/>
                </a:cubicBezTo>
                <a:cubicBezTo>
                  <a:pt x="1277978" y="235492"/>
                  <a:pt x="1276122" y="236349"/>
                  <a:pt x="1275502" y="238046"/>
                </a:cubicBezTo>
                <a:cubicBezTo>
                  <a:pt x="1274921" y="239753"/>
                  <a:pt x="1275826" y="241599"/>
                  <a:pt x="1277522" y="242199"/>
                </a:cubicBezTo>
                <a:cubicBezTo>
                  <a:pt x="1298696" y="249362"/>
                  <a:pt x="1310049" y="272327"/>
                  <a:pt x="1302896" y="293499"/>
                </a:cubicBezTo>
                <a:cubicBezTo>
                  <a:pt x="1298696" y="305958"/>
                  <a:pt x="1288656" y="315618"/>
                  <a:pt x="1276045" y="319320"/>
                </a:cubicBezTo>
                <a:lnTo>
                  <a:pt x="1276045" y="298903"/>
                </a:lnTo>
                <a:cubicBezTo>
                  <a:pt x="1276045" y="297150"/>
                  <a:pt x="1274569" y="295698"/>
                  <a:pt x="1272797" y="295698"/>
                </a:cubicBezTo>
                <a:cubicBezTo>
                  <a:pt x="1271016" y="295698"/>
                  <a:pt x="1269587" y="297150"/>
                  <a:pt x="1269568" y="298903"/>
                </a:cubicBezTo>
                <a:moveTo>
                  <a:pt x="1210732" y="279137"/>
                </a:moveTo>
                <a:cubicBezTo>
                  <a:pt x="1209361" y="300405"/>
                  <a:pt x="1222429" y="319972"/>
                  <a:pt x="1242584" y="326827"/>
                </a:cubicBezTo>
                <a:cubicBezTo>
                  <a:pt x="1242974" y="326925"/>
                  <a:pt x="1243356" y="326925"/>
                  <a:pt x="1243717" y="326827"/>
                </a:cubicBezTo>
                <a:cubicBezTo>
                  <a:pt x="1245498" y="326780"/>
                  <a:pt x="1246927" y="325325"/>
                  <a:pt x="1246898" y="323524"/>
                </a:cubicBezTo>
                <a:cubicBezTo>
                  <a:pt x="1246841" y="322171"/>
                  <a:pt x="1245994" y="320972"/>
                  <a:pt x="1244717" y="320520"/>
                </a:cubicBezTo>
                <a:cubicBezTo>
                  <a:pt x="1223543" y="313357"/>
                  <a:pt x="1212189" y="290443"/>
                  <a:pt x="1219342" y="269277"/>
                </a:cubicBezTo>
                <a:cubicBezTo>
                  <a:pt x="1223543" y="256762"/>
                  <a:pt x="1233583" y="247161"/>
                  <a:pt x="1246194" y="243399"/>
                </a:cubicBezTo>
                <a:lnTo>
                  <a:pt x="1246194" y="263370"/>
                </a:lnTo>
                <a:cubicBezTo>
                  <a:pt x="1246194" y="265124"/>
                  <a:pt x="1247651" y="266574"/>
                  <a:pt x="1249423" y="266574"/>
                </a:cubicBezTo>
                <a:cubicBezTo>
                  <a:pt x="1251195" y="266621"/>
                  <a:pt x="1252671" y="265174"/>
                  <a:pt x="1252671" y="263370"/>
                </a:cubicBezTo>
                <a:lnTo>
                  <a:pt x="1252671" y="234093"/>
                </a:lnTo>
                <a:cubicBezTo>
                  <a:pt x="1252671" y="232293"/>
                  <a:pt x="1251223" y="230846"/>
                  <a:pt x="1249451" y="230846"/>
                </a:cubicBezTo>
                <a:lnTo>
                  <a:pt x="1219972" y="230846"/>
                </a:lnTo>
                <a:cubicBezTo>
                  <a:pt x="1218190" y="230846"/>
                  <a:pt x="1216743" y="232293"/>
                  <a:pt x="1216743" y="234093"/>
                </a:cubicBezTo>
                <a:cubicBezTo>
                  <a:pt x="1216743" y="235846"/>
                  <a:pt x="1218190" y="237293"/>
                  <a:pt x="1219972" y="237293"/>
                </a:cubicBezTo>
                <a:lnTo>
                  <a:pt x="1244441" y="237293"/>
                </a:lnTo>
                <a:cubicBezTo>
                  <a:pt x="1225658" y="242902"/>
                  <a:pt x="1212285" y="259561"/>
                  <a:pt x="1210913" y="279137"/>
                </a:cubicBezTo>
                <a:moveTo>
                  <a:pt x="1146257" y="186802"/>
                </a:moveTo>
                <a:lnTo>
                  <a:pt x="1191349" y="213178"/>
                </a:lnTo>
                <a:lnTo>
                  <a:pt x="1191901" y="213178"/>
                </a:lnTo>
                <a:cubicBezTo>
                  <a:pt x="1193196" y="213777"/>
                  <a:pt x="1194197" y="214880"/>
                  <a:pt x="1194654" y="216234"/>
                </a:cubicBezTo>
                <a:cubicBezTo>
                  <a:pt x="1195254" y="220531"/>
                  <a:pt x="1194054" y="224884"/>
                  <a:pt x="1191349" y="228247"/>
                </a:cubicBezTo>
                <a:cubicBezTo>
                  <a:pt x="1184872" y="238799"/>
                  <a:pt x="1182091" y="242552"/>
                  <a:pt x="1181262" y="243952"/>
                </a:cubicBezTo>
                <a:lnTo>
                  <a:pt x="1172032" y="246008"/>
                </a:lnTo>
                <a:cubicBezTo>
                  <a:pt x="1171356" y="246153"/>
                  <a:pt x="1170737" y="246553"/>
                  <a:pt x="1170280" y="247101"/>
                </a:cubicBezTo>
                <a:lnTo>
                  <a:pt x="1153087" y="268175"/>
                </a:lnTo>
                <a:cubicBezTo>
                  <a:pt x="1144057" y="254268"/>
                  <a:pt x="1139276" y="237999"/>
                  <a:pt x="1139324" y="221433"/>
                </a:cubicBezTo>
                <a:cubicBezTo>
                  <a:pt x="1139352" y="209373"/>
                  <a:pt x="1141847" y="197518"/>
                  <a:pt x="1146705" y="186505"/>
                </a:cubicBezTo>
                <a:moveTo>
                  <a:pt x="1318155" y="221433"/>
                </a:moveTo>
                <a:cubicBezTo>
                  <a:pt x="1317879" y="182351"/>
                  <a:pt x="1293057" y="147721"/>
                  <a:pt x="1256176" y="134862"/>
                </a:cubicBezTo>
                <a:lnTo>
                  <a:pt x="1251289" y="133206"/>
                </a:lnTo>
                <a:cubicBezTo>
                  <a:pt x="1209161" y="120448"/>
                  <a:pt x="1163898" y="139215"/>
                  <a:pt x="1143105" y="177999"/>
                </a:cubicBezTo>
                <a:cubicBezTo>
                  <a:pt x="1142105" y="179849"/>
                  <a:pt x="1141180" y="181803"/>
                  <a:pt x="1140257" y="183803"/>
                </a:cubicBezTo>
                <a:cubicBezTo>
                  <a:pt x="1126893" y="213224"/>
                  <a:pt x="1129865" y="247506"/>
                  <a:pt x="1148115" y="274184"/>
                </a:cubicBezTo>
                <a:lnTo>
                  <a:pt x="1150782" y="277830"/>
                </a:lnTo>
                <a:lnTo>
                  <a:pt x="1150782" y="278337"/>
                </a:lnTo>
                <a:cubicBezTo>
                  <a:pt x="1162822" y="293699"/>
                  <a:pt x="1179414" y="304902"/>
                  <a:pt x="1198178" y="310358"/>
                </a:cubicBezTo>
                <a:lnTo>
                  <a:pt x="1199102" y="310358"/>
                </a:lnTo>
                <a:cubicBezTo>
                  <a:pt x="1200502" y="310358"/>
                  <a:pt x="1201750" y="309404"/>
                  <a:pt x="1202131" y="308056"/>
                </a:cubicBezTo>
                <a:cubicBezTo>
                  <a:pt x="1202684" y="306358"/>
                  <a:pt x="1201731" y="304558"/>
                  <a:pt x="1200036" y="304005"/>
                </a:cubicBezTo>
                <a:cubicBezTo>
                  <a:pt x="1182567" y="298703"/>
                  <a:pt x="1167222" y="288089"/>
                  <a:pt x="1156145" y="273631"/>
                </a:cubicBezTo>
                <a:lnTo>
                  <a:pt x="1173680" y="252115"/>
                </a:lnTo>
                <a:lnTo>
                  <a:pt x="1183405" y="249962"/>
                </a:lnTo>
                <a:cubicBezTo>
                  <a:pt x="1183843" y="249855"/>
                  <a:pt x="1184243" y="249655"/>
                  <a:pt x="1184596" y="249408"/>
                </a:cubicBezTo>
                <a:cubicBezTo>
                  <a:pt x="1189168" y="244153"/>
                  <a:pt x="1193149" y="238399"/>
                  <a:pt x="1196426" y="232246"/>
                </a:cubicBezTo>
                <a:cubicBezTo>
                  <a:pt x="1200274" y="227232"/>
                  <a:pt x="1201712" y="220731"/>
                  <a:pt x="1200302" y="214577"/>
                </a:cubicBezTo>
                <a:cubicBezTo>
                  <a:pt x="1199179" y="211527"/>
                  <a:pt x="1196874" y="209071"/>
                  <a:pt x="1193921" y="207774"/>
                </a:cubicBezTo>
                <a:lnTo>
                  <a:pt x="1148763" y="181049"/>
                </a:lnTo>
                <a:cubicBezTo>
                  <a:pt x="1163774" y="153074"/>
                  <a:pt x="1192959" y="135615"/>
                  <a:pt x="1224686" y="135615"/>
                </a:cubicBezTo>
                <a:cubicBezTo>
                  <a:pt x="1231506" y="135615"/>
                  <a:pt x="1238288" y="136415"/>
                  <a:pt x="1244927" y="138108"/>
                </a:cubicBezTo>
                <a:cubicBezTo>
                  <a:pt x="1235107" y="146521"/>
                  <a:pt x="1218123" y="164437"/>
                  <a:pt x="1224953" y="182351"/>
                </a:cubicBezTo>
                <a:cubicBezTo>
                  <a:pt x="1225601" y="185203"/>
                  <a:pt x="1230506" y="200811"/>
                  <a:pt x="1260977" y="198058"/>
                </a:cubicBezTo>
                <a:lnTo>
                  <a:pt x="1261739" y="198058"/>
                </a:lnTo>
                <a:cubicBezTo>
                  <a:pt x="1262453" y="197765"/>
                  <a:pt x="1263282" y="197765"/>
                  <a:pt x="1264034" y="198058"/>
                </a:cubicBezTo>
                <a:cubicBezTo>
                  <a:pt x="1265768" y="199412"/>
                  <a:pt x="1266882" y="201411"/>
                  <a:pt x="1267168" y="203565"/>
                </a:cubicBezTo>
                <a:cubicBezTo>
                  <a:pt x="1269663" y="213824"/>
                  <a:pt x="1270045" y="216526"/>
                  <a:pt x="1270045" y="216634"/>
                </a:cubicBezTo>
                <a:cubicBezTo>
                  <a:pt x="1270216" y="218233"/>
                  <a:pt x="1271568" y="219433"/>
                  <a:pt x="1273168" y="219480"/>
                </a:cubicBezTo>
                <a:cubicBezTo>
                  <a:pt x="1274940" y="219280"/>
                  <a:pt x="1276245" y="217680"/>
                  <a:pt x="1276045" y="215931"/>
                </a:cubicBezTo>
                <a:lnTo>
                  <a:pt x="1276045" y="215880"/>
                </a:lnTo>
                <a:cubicBezTo>
                  <a:pt x="1275321" y="211225"/>
                  <a:pt x="1274321" y="206620"/>
                  <a:pt x="1273092" y="202118"/>
                </a:cubicBezTo>
                <a:cubicBezTo>
                  <a:pt x="1272464" y="198058"/>
                  <a:pt x="1270082" y="194458"/>
                  <a:pt x="1266615" y="192305"/>
                </a:cubicBezTo>
                <a:cubicBezTo>
                  <a:pt x="1264491" y="191212"/>
                  <a:pt x="1262034" y="190905"/>
                  <a:pt x="1259681" y="191505"/>
                </a:cubicBezTo>
                <a:cubicBezTo>
                  <a:pt x="1233564" y="193709"/>
                  <a:pt x="1231068" y="181352"/>
                  <a:pt x="1230954" y="180849"/>
                </a:cubicBezTo>
                <a:cubicBezTo>
                  <a:pt x="1230878" y="180399"/>
                  <a:pt x="1230954" y="180399"/>
                  <a:pt x="1230954" y="180152"/>
                </a:cubicBezTo>
                <a:cubicBezTo>
                  <a:pt x="1224496" y="163990"/>
                  <a:pt x="1244994" y="145968"/>
                  <a:pt x="1252299" y="140108"/>
                </a:cubicBezTo>
                <a:cubicBezTo>
                  <a:pt x="1287161" y="152074"/>
                  <a:pt x="1310573" y="184850"/>
                  <a:pt x="1310573" y="221680"/>
                </a:cubicBezTo>
                <a:cubicBezTo>
                  <a:pt x="1310602" y="227493"/>
                  <a:pt x="1310031" y="233293"/>
                  <a:pt x="1308925" y="238953"/>
                </a:cubicBezTo>
                <a:cubicBezTo>
                  <a:pt x="1308516" y="240702"/>
                  <a:pt x="1309630" y="242455"/>
                  <a:pt x="1311345" y="242855"/>
                </a:cubicBezTo>
                <a:lnTo>
                  <a:pt x="1311430" y="242855"/>
                </a:lnTo>
                <a:cubicBezTo>
                  <a:pt x="1313183" y="243153"/>
                  <a:pt x="1314831" y="242000"/>
                  <a:pt x="1315202" y="240246"/>
                </a:cubicBezTo>
                <a:cubicBezTo>
                  <a:pt x="1316479" y="234200"/>
                  <a:pt x="1317127" y="227987"/>
                  <a:pt x="1317164" y="221787"/>
                </a:cubicBezTo>
                <a:moveTo>
                  <a:pt x="1505216" y="298903"/>
                </a:moveTo>
                <a:lnTo>
                  <a:pt x="1505216" y="328827"/>
                </a:lnTo>
                <a:cubicBezTo>
                  <a:pt x="1505216" y="330626"/>
                  <a:pt x="1506674" y="332078"/>
                  <a:pt x="1508446" y="332078"/>
                </a:cubicBezTo>
                <a:lnTo>
                  <a:pt x="1538202" y="332078"/>
                </a:lnTo>
                <a:cubicBezTo>
                  <a:pt x="1539974" y="332078"/>
                  <a:pt x="1541421" y="330626"/>
                  <a:pt x="1541421" y="328827"/>
                </a:cubicBezTo>
                <a:cubicBezTo>
                  <a:pt x="1541421" y="327078"/>
                  <a:pt x="1539974" y="325627"/>
                  <a:pt x="1538202" y="325627"/>
                </a:cubicBezTo>
                <a:lnTo>
                  <a:pt x="1513798" y="325627"/>
                </a:lnTo>
                <a:cubicBezTo>
                  <a:pt x="1538668" y="318171"/>
                  <a:pt x="1552784" y="291945"/>
                  <a:pt x="1545327" y="267077"/>
                </a:cubicBezTo>
                <a:cubicBezTo>
                  <a:pt x="1540973" y="252561"/>
                  <a:pt x="1529896" y="241000"/>
                  <a:pt x="1515551" y="236092"/>
                </a:cubicBezTo>
                <a:cubicBezTo>
                  <a:pt x="1513875" y="235492"/>
                  <a:pt x="1512027" y="236349"/>
                  <a:pt x="1511399" y="238046"/>
                </a:cubicBezTo>
                <a:cubicBezTo>
                  <a:pt x="1510856" y="239753"/>
                  <a:pt x="1511751" y="241599"/>
                  <a:pt x="1513427" y="242199"/>
                </a:cubicBezTo>
                <a:cubicBezTo>
                  <a:pt x="1534601" y="249362"/>
                  <a:pt x="1545955" y="272327"/>
                  <a:pt x="1538821" y="293499"/>
                </a:cubicBezTo>
                <a:cubicBezTo>
                  <a:pt x="1534601" y="305958"/>
                  <a:pt x="1524591" y="315618"/>
                  <a:pt x="1511951" y="319320"/>
                </a:cubicBezTo>
                <a:lnTo>
                  <a:pt x="1511951" y="298903"/>
                </a:lnTo>
                <a:cubicBezTo>
                  <a:pt x="1511951" y="297150"/>
                  <a:pt x="1510503" y="295698"/>
                  <a:pt x="1508722" y="295698"/>
                </a:cubicBezTo>
                <a:cubicBezTo>
                  <a:pt x="1506950" y="295698"/>
                  <a:pt x="1505493" y="297150"/>
                  <a:pt x="1505493" y="298903"/>
                </a:cubicBezTo>
                <a:moveTo>
                  <a:pt x="1446647" y="279137"/>
                </a:moveTo>
                <a:cubicBezTo>
                  <a:pt x="1445237" y="300349"/>
                  <a:pt x="1458230" y="319925"/>
                  <a:pt x="1478318" y="326827"/>
                </a:cubicBezTo>
                <a:cubicBezTo>
                  <a:pt x="1478699" y="326925"/>
                  <a:pt x="1479070" y="326925"/>
                  <a:pt x="1479452" y="326827"/>
                </a:cubicBezTo>
                <a:cubicBezTo>
                  <a:pt x="1481223" y="326780"/>
                  <a:pt x="1482652" y="325325"/>
                  <a:pt x="1482604" y="323524"/>
                </a:cubicBezTo>
                <a:cubicBezTo>
                  <a:pt x="1482604" y="322171"/>
                  <a:pt x="1481728" y="320972"/>
                  <a:pt x="1480452" y="320520"/>
                </a:cubicBezTo>
                <a:cubicBezTo>
                  <a:pt x="1459268" y="313357"/>
                  <a:pt x="1447924" y="290443"/>
                  <a:pt x="1455077" y="269277"/>
                </a:cubicBezTo>
                <a:cubicBezTo>
                  <a:pt x="1459268" y="256762"/>
                  <a:pt x="1469317" y="247161"/>
                  <a:pt x="1481928" y="243399"/>
                </a:cubicBezTo>
                <a:lnTo>
                  <a:pt x="1481928" y="263370"/>
                </a:lnTo>
                <a:cubicBezTo>
                  <a:pt x="1481928" y="265124"/>
                  <a:pt x="1483376" y="266574"/>
                  <a:pt x="1485176" y="266574"/>
                </a:cubicBezTo>
                <a:cubicBezTo>
                  <a:pt x="1486957" y="266574"/>
                  <a:pt x="1488405" y="265124"/>
                  <a:pt x="1488405" y="263370"/>
                </a:cubicBezTo>
                <a:lnTo>
                  <a:pt x="1488405" y="234093"/>
                </a:lnTo>
                <a:cubicBezTo>
                  <a:pt x="1488405" y="232293"/>
                  <a:pt x="1486957" y="230846"/>
                  <a:pt x="1485176" y="230846"/>
                </a:cubicBezTo>
                <a:lnTo>
                  <a:pt x="1455048" y="230846"/>
                </a:lnTo>
                <a:cubicBezTo>
                  <a:pt x="1453277" y="230846"/>
                  <a:pt x="1451820" y="232293"/>
                  <a:pt x="1451820" y="234093"/>
                </a:cubicBezTo>
                <a:cubicBezTo>
                  <a:pt x="1451820" y="235846"/>
                  <a:pt x="1453277" y="237293"/>
                  <a:pt x="1455048" y="237293"/>
                </a:cubicBezTo>
                <a:lnTo>
                  <a:pt x="1479518" y="237293"/>
                </a:lnTo>
                <a:cubicBezTo>
                  <a:pt x="1460735" y="242902"/>
                  <a:pt x="1447362" y="259561"/>
                  <a:pt x="1446000" y="279137"/>
                </a:cubicBezTo>
                <a:moveTo>
                  <a:pt x="1381334" y="186802"/>
                </a:moveTo>
                <a:lnTo>
                  <a:pt x="1426426" y="213178"/>
                </a:lnTo>
                <a:lnTo>
                  <a:pt x="1426978" y="213178"/>
                </a:lnTo>
                <a:cubicBezTo>
                  <a:pt x="1428283" y="213777"/>
                  <a:pt x="1429302" y="214880"/>
                  <a:pt x="1429759" y="216234"/>
                </a:cubicBezTo>
                <a:cubicBezTo>
                  <a:pt x="1430378" y="220531"/>
                  <a:pt x="1429179" y="224884"/>
                  <a:pt x="1426426" y="228247"/>
                </a:cubicBezTo>
                <a:cubicBezTo>
                  <a:pt x="1419949" y="238799"/>
                  <a:pt x="1417196" y="242552"/>
                  <a:pt x="1416339" y="243952"/>
                </a:cubicBezTo>
                <a:lnTo>
                  <a:pt x="1406661" y="246008"/>
                </a:lnTo>
                <a:cubicBezTo>
                  <a:pt x="1405957" y="246153"/>
                  <a:pt x="1405357" y="246553"/>
                  <a:pt x="1404899" y="247101"/>
                </a:cubicBezTo>
                <a:lnTo>
                  <a:pt x="1387726" y="268175"/>
                </a:lnTo>
                <a:cubicBezTo>
                  <a:pt x="1371952" y="243752"/>
                  <a:pt x="1369571" y="213080"/>
                  <a:pt x="1381334" y="186505"/>
                </a:cubicBezTo>
                <a:moveTo>
                  <a:pt x="1552784" y="221433"/>
                </a:moveTo>
                <a:cubicBezTo>
                  <a:pt x="1552689" y="182696"/>
                  <a:pt x="1528420" y="148121"/>
                  <a:pt x="1492006" y="134862"/>
                </a:cubicBezTo>
                <a:lnTo>
                  <a:pt x="1487109" y="133206"/>
                </a:lnTo>
                <a:cubicBezTo>
                  <a:pt x="1478480" y="130653"/>
                  <a:pt x="1469507" y="129355"/>
                  <a:pt x="1460497" y="129309"/>
                </a:cubicBezTo>
                <a:cubicBezTo>
                  <a:pt x="1426454" y="129309"/>
                  <a:pt x="1395155" y="148014"/>
                  <a:pt x="1379039" y="177999"/>
                </a:cubicBezTo>
                <a:cubicBezTo>
                  <a:pt x="1377925" y="179896"/>
                  <a:pt x="1376963" y="181850"/>
                  <a:pt x="1376086" y="183803"/>
                </a:cubicBezTo>
                <a:cubicBezTo>
                  <a:pt x="1362723" y="213224"/>
                  <a:pt x="1365704" y="247506"/>
                  <a:pt x="1383935" y="274184"/>
                </a:cubicBezTo>
                <a:lnTo>
                  <a:pt x="1386621" y="277830"/>
                </a:lnTo>
                <a:lnTo>
                  <a:pt x="1386621" y="278337"/>
                </a:lnTo>
                <a:cubicBezTo>
                  <a:pt x="1398603" y="293699"/>
                  <a:pt x="1415119" y="304902"/>
                  <a:pt x="1433808" y="310358"/>
                </a:cubicBezTo>
                <a:lnTo>
                  <a:pt x="1434732" y="310358"/>
                </a:lnTo>
                <a:cubicBezTo>
                  <a:pt x="1436160" y="310358"/>
                  <a:pt x="1437437" y="309404"/>
                  <a:pt x="1437856" y="308056"/>
                </a:cubicBezTo>
                <a:cubicBezTo>
                  <a:pt x="1438361" y="306312"/>
                  <a:pt x="1437361" y="304558"/>
                  <a:pt x="1435655" y="304005"/>
                </a:cubicBezTo>
                <a:cubicBezTo>
                  <a:pt x="1418225" y="298703"/>
                  <a:pt x="1402861" y="288089"/>
                  <a:pt x="1391774" y="273631"/>
                </a:cubicBezTo>
                <a:lnTo>
                  <a:pt x="1409338" y="252115"/>
                </a:lnTo>
                <a:lnTo>
                  <a:pt x="1418568" y="249962"/>
                </a:lnTo>
                <a:cubicBezTo>
                  <a:pt x="1419044" y="249855"/>
                  <a:pt x="1419473" y="249706"/>
                  <a:pt x="1419873" y="249408"/>
                </a:cubicBezTo>
                <a:cubicBezTo>
                  <a:pt x="1424397" y="243902"/>
                  <a:pt x="1428350" y="237949"/>
                  <a:pt x="1431684" y="231693"/>
                </a:cubicBezTo>
                <a:cubicBezTo>
                  <a:pt x="1435608" y="226693"/>
                  <a:pt x="1437037" y="220187"/>
                  <a:pt x="1435560" y="214024"/>
                </a:cubicBezTo>
                <a:cubicBezTo>
                  <a:pt x="1434456" y="210973"/>
                  <a:pt x="1432150" y="208518"/>
                  <a:pt x="1429179" y="207174"/>
                </a:cubicBezTo>
                <a:lnTo>
                  <a:pt x="1384392" y="181049"/>
                </a:lnTo>
                <a:cubicBezTo>
                  <a:pt x="1399451" y="153121"/>
                  <a:pt x="1428579" y="135662"/>
                  <a:pt x="1460325" y="135615"/>
                </a:cubicBezTo>
                <a:cubicBezTo>
                  <a:pt x="1467164" y="135615"/>
                  <a:pt x="1473984" y="136415"/>
                  <a:pt x="1480652" y="138108"/>
                </a:cubicBezTo>
                <a:cubicBezTo>
                  <a:pt x="1470765" y="146521"/>
                  <a:pt x="1453858" y="164437"/>
                  <a:pt x="1460602" y="182351"/>
                </a:cubicBezTo>
                <a:cubicBezTo>
                  <a:pt x="1461230" y="185203"/>
                  <a:pt x="1466136" y="200811"/>
                  <a:pt x="1496606" y="198058"/>
                </a:cubicBezTo>
                <a:lnTo>
                  <a:pt x="1497463" y="198058"/>
                </a:lnTo>
                <a:cubicBezTo>
                  <a:pt x="1498159" y="197765"/>
                  <a:pt x="1498959" y="197765"/>
                  <a:pt x="1499664" y="198058"/>
                </a:cubicBezTo>
                <a:cubicBezTo>
                  <a:pt x="1501416" y="199412"/>
                  <a:pt x="1502559" y="201411"/>
                  <a:pt x="1502816" y="203565"/>
                </a:cubicBezTo>
                <a:cubicBezTo>
                  <a:pt x="1505293" y="213824"/>
                  <a:pt x="1505674" y="216526"/>
                  <a:pt x="1505674" y="216634"/>
                </a:cubicBezTo>
                <a:cubicBezTo>
                  <a:pt x="1505874" y="218233"/>
                  <a:pt x="1507245" y="219480"/>
                  <a:pt x="1508893" y="219480"/>
                </a:cubicBezTo>
                <a:cubicBezTo>
                  <a:pt x="1510675" y="219233"/>
                  <a:pt x="1511932" y="217633"/>
                  <a:pt x="1511779" y="215880"/>
                </a:cubicBezTo>
                <a:cubicBezTo>
                  <a:pt x="1511779" y="215880"/>
                  <a:pt x="1511303" y="212727"/>
                  <a:pt x="1508722" y="202118"/>
                </a:cubicBezTo>
                <a:cubicBezTo>
                  <a:pt x="1508093" y="198058"/>
                  <a:pt x="1505741" y="194458"/>
                  <a:pt x="1502264" y="192305"/>
                </a:cubicBezTo>
                <a:cubicBezTo>
                  <a:pt x="1500159" y="191156"/>
                  <a:pt x="1497711" y="190858"/>
                  <a:pt x="1495415" y="191505"/>
                </a:cubicBezTo>
                <a:cubicBezTo>
                  <a:pt x="1469193" y="193709"/>
                  <a:pt x="1466688" y="181352"/>
                  <a:pt x="1466612" y="180849"/>
                </a:cubicBezTo>
                <a:cubicBezTo>
                  <a:pt x="1466516" y="180399"/>
                  <a:pt x="1466612" y="180399"/>
                  <a:pt x="1466612" y="180152"/>
                </a:cubicBezTo>
                <a:cubicBezTo>
                  <a:pt x="1460230" y="163990"/>
                  <a:pt x="1480652" y="145968"/>
                  <a:pt x="1487929" y="140108"/>
                </a:cubicBezTo>
                <a:cubicBezTo>
                  <a:pt x="1522800" y="152074"/>
                  <a:pt x="1546260" y="184850"/>
                  <a:pt x="1546307" y="221680"/>
                </a:cubicBezTo>
                <a:cubicBezTo>
                  <a:pt x="1546279" y="227493"/>
                  <a:pt x="1545707" y="233293"/>
                  <a:pt x="1544555" y="238953"/>
                </a:cubicBezTo>
                <a:cubicBezTo>
                  <a:pt x="1544155" y="240702"/>
                  <a:pt x="1545260" y="242455"/>
                  <a:pt x="1547003" y="242855"/>
                </a:cubicBezTo>
                <a:lnTo>
                  <a:pt x="1547050" y="242855"/>
                </a:lnTo>
                <a:cubicBezTo>
                  <a:pt x="1548832" y="243153"/>
                  <a:pt x="1550508" y="242000"/>
                  <a:pt x="1550937" y="240246"/>
                </a:cubicBezTo>
                <a:cubicBezTo>
                  <a:pt x="1552137" y="234200"/>
                  <a:pt x="1552765" y="227987"/>
                  <a:pt x="1552784" y="221787"/>
                </a:cubicBezTo>
                <a:moveTo>
                  <a:pt x="1740855" y="298903"/>
                </a:moveTo>
                <a:lnTo>
                  <a:pt x="1740855" y="328827"/>
                </a:lnTo>
                <a:cubicBezTo>
                  <a:pt x="1740855" y="330626"/>
                  <a:pt x="1742294" y="332078"/>
                  <a:pt x="1744084" y="332078"/>
                </a:cubicBezTo>
                <a:lnTo>
                  <a:pt x="1773555" y="332078"/>
                </a:lnTo>
                <a:cubicBezTo>
                  <a:pt x="1775327" y="332078"/>
                  <a:pt x="1776774" y="330626"/>
                  <a:pt x="1776774" y="328827"/>
                </a:cubicBezTo>
                <a:cubicBezTo>
                  <a:pt x="1776774" y="327078"/>
                  <a:pt x="1775327" y="325627"/>
                  <a:pt x="1773555" y="325627"/>
                </a:cubicBezTo>
                <a:lnTo>
                  <a:pt x="1749161" y="325627"/>
                </a:lnTo>
                <a:cubicBezTo>
                  <a:pt x="1774021" y="318171"/>
                  <a:pt x="1788137" y="291945"/>
                  <a:pt x="1780689" y="267077"/>
                </a:cubicBezTo>
                <a:cubicBezTo>
                  <a:pt x="1776336" y="252561"/>
                  <a:pt x="1765239" y="241000"/>
                  <a:pt x="1750914" y="236092"/>
                </a:cubicBezTo>
                <a:cubicBezTo>
                  <a:pt x="1749285" y="235492"/>
                  <a:pt x="1747475" y="236349"/>
                  <a:pt x="1746875" y="237948"/>
                </a:cubicBezTo>
                <a:cubicBezTo>
                  <a:pt x="1746875" y="237999"/>
                  <a:pt x="1746856" y="237999"/>
                  <a:pt x="1746856" y="238046"/>
                </a:cubicBezTo>
                <a:cubicBezTo>
                  <a:pt x="1746209" y="239646"/>
                  <a:pt x="1746980" y="241502"/>
                  <a:pt x="1748599" y="242152"/>
                </a:cubicBezTo>
                <a:cubicBezTo>
                  <a:pt x="1748647" y="242152"/>
                  <a:pt x="1748733" y="242199"/>
                  <a:pt x="1748790" y="242199"/>
                </a:cubicBezTo>
                <a:cubicBezTo>
                  <a:pt x="1769945" y="249362"/>
                  <a:pt x="1781337" y="272327"/>
                  <a:pt x="1774184" y="293499"/>
                </a:cubicBezTo>
                <a:cubicBezTo>
                  <a:pt x="1769945" y="305958"/>
                  <a:pt x="1759944" y="315618"/>
                  <a:pt x="1747304" y="319320"/>
                </a:cubicBezTo>
                <a:lnTo>
                  <a:pt x="1747304" y="298902"/>
                </a:lnTo>
                <a:cubicBezTo>
                  <a:pt x="1747304" y="297150"/>
                  <a:pt x="1745866" y="295698"/>
                  <a:pt x="1744084" y="295698"/>
                </a:cubicBezTo>
                <a:cubicBezTo>
                  <a:pt x="1742294" y="295698"/>
                  <a:pt x="1740855" y="297150"/>
                  <a:pt x="1740855" y="298903"/>
                </a:cubicBezTo>
                <a:moveTo>
                  <a:pt x="1682096" y="279137"/>
                </a:moveTo>
                <a:cubicBezTo>
                  <a:pt x="1680629" y="300349"/>
                  <a:pt x="1693583" y="319925"/>
                  <a:pt x="1713690" y="326827"/>
                </a:cubicBezTo>
                <a:cubicBezTo>
                  <a:pt x="1714024" y="326925"/>
                  <a:pt x="1714376" y="326925"/>
                  <a:pt x="1714700" y="326827"/>
                </a:cubicBezTo>
                <a:cubicBezTo>
                  <a:pt x="1716043" y="326780"/>
                  <a:pt x="1717243" y="325971"/>
                  <a:pt x="1717757" y="324673"/>
                </a:cubicBezTo>
                <a:cubicBezTo>
                  <a:pt x="1718357" y="323018"/>
                  <a:pt x="1717481" y="321172"/>
                  <a:pt x="1715805" y="320572"/>
                </a:cubicBezTo>
                <a:cubicBezTo>
                  <a:pt x="1715776" y="320572"/>
                  <a:pt x="1715757" y="320520"/>
                  <a:pt x="1715719" y="320520"/>
                </a:cubicBezTo>
                <a:cubicBezTo>
                  <a:pt x="1694555" y="313357"/>
                  <a:pt x="1683201" y="290443"/>
                  <a:pt x="1690325" y="269277"/>
                </a:cubicBezTo>
                <a:cubicBezTo>
                  <a:pt x="1694555" y="256762"/>
                  <a:pt x="1704565" y="247161"/>
                  <a:pt x="1717205" y="243399"/>
                </a:cubicBezTo>
                <a:lnTo>
                  <a:pt x="1717205" y="263370"/>
                </a:lnTo>
                <a:cubicBezTo>
                  <a:pt x="1717205" y="265124"/>
                  <a:pt x="1718663" y="266574"/>
                  <a:pt x="1720425" y="266574"/>
                </a:cubicBezTo>
                <a:cubicBezTo>
                  <a:pt x="1722205" y="266574"/>
                  <a:pt x="1723663" y="265124"/>
                  <a:pt x="1723663" y="263370"/>
                </a:cubicBezTo>
                <a:lnTo>
                  <a:pt x="1723663" y="234093"/>
                </a:lnTo>
                <a:cubicBezTo>
                  <a:pt x="1723663" y="232293"/>
                  <a:pt x="1722205" y="230846"/>
                  <a:pt x="1720425" y="230846"/>
                </a:cubicBezTo>
                <a:lnTo>
                  <a:pt x="1690954" y="230846"/>
                </a:lnTo>
                <a:cubicBezTo>
                  <a:pt x="1689182" y="230846"/>
                  <a:pt x="1687725" y="232293"/>
                  <a:pt x="1687725" y="234093"/>
                </a:cubicBezTo>
                <a:cubicBezTo>
                  <a:pt x="1687725" y="235846"/>
                  <a:pt x="1689182" y="237293"/>
                  <a:pt x="1690954" y="237293"/>
                </a:cubicBezTo>
                <a:lnTo>
                  <a:pt x="1715452" y="237293"/>
                </a:lnTo>
                <a:cubicBezTo>
                  <a:pt x="1696659" y="242902"/>
                  <a:pt x="1683325" y="259561"/>
                  <a:pt x="1681991" y="279137"/>
                </a:cubicBezTo>
                <a:moveTo>
                  <a:pt x="1617345" y="186802"/>
                </a:moveTo>
                <a:lnTo>
                  <a:pt x="1662436" y="213178"/>
                </a:lnTo>
                <a:lnTo>
                  <a:pt x="1662979" y="213178"/>
                </a:lnTo>
                <a:cubicBezTo>
                  <a:pt x="1664284" y="213777"/>
                  <a:pt x="1665294" y="214880"/>
                  <a:pt x="1665761" y="216234"/>
                </a:cubicBezTo>
                <a:cubicBezTo>
                  <a:pt x="1666380" y="220531"/>
                  <a:pt x="1665208" y="224884"/>
                  <a:pt x="1662503" y="228247"/>
                </a:cubicBezTo>
                <a:cubicBezTo>
                  <a:pt x="1655950" y="238799"/>
                  <a:pt x="1653273" y="242552"/>
                  <a:pt x="1652349" y="243952"/>
                </a:cubicBezTo>
                <a:lnTo>
                  <a:pt x="1643110" y="246008"/>
                </a:lnTo>
                <a:cubicBezTo>
                  <a:pt x="1642386" y="246153"/>
                  <a:pt x="1641767" y="246553"/>
                  <a:pt x="1641262" y="247101"/>
                </a:cubicBezTo>
                <a:lnTo>
                  <a:pt x="1624098" y="268175"/>
                </a:lnTo>
                <a:cubicBezTo>
                  <a:pt x="1608334" y="243752"/>
                  <a:pt x="1605953" y="213080"/>
                  <a:pt x="1617716" y="186505"/>
                </a:cubicBezTo>
                <a:moveTo>
                  <a:pt x="1789166" y="221433"/>
                </a:moveTo>
                <a:cubicBezTo>
                  <a:pt x="1788919" y="182450"/>
                  <a:pt x="1764220" y="147815"/>
                  <a:pt x="1727463" y="134862"/>
                </a:cubicBezTo>
                <a:lnTo>
                  <a:pt x="1722558" y="133206"/>
                </a:lnTo>
                <a:cubicBezTo>
                  <a:pt x="1713929" y="130653"/>
                  <a:pt x="1704965" y="129355"/>
                  <a:pt x="1695964" y="129309"/>
                </a:cubicBezTo>
                <a:cubicBezTo>
                  <a:pt x="1661903" y="129309"/>
                  <a:pt x="1630603" y="148014"/>
                  <a:pt x="1614478" y="177999"/>
                </a:cubicBezTo>
                <a:cubicBezTo>
                  <a:pt x="1613392" y="179896"/>
                  <a:pt x="1612411" y="181850"/>
                  <a:pt x="1611535" y="183803"/>
                </a:cubicBezTo>
                <a:cubicBezTo>
                  <a:pt x="1606106" y="195811"/>
                  <a:pt x="1603305" y="208824"/>
                  <a:pt x="1603305" y="221987"/>
                </a:cubicBezTo>
                <a:cubicBezTo>
                  <a:pt x="1603229" y="240600"/>
                  <a:pt x="1608887" y="258822"/>
                  <a:pt x="1619469" y="274184"/>
                </a:cubicBezTo>
                <a:cubicBezTo>
                  <a:pt x="1620298" y="275383"/>
                  <a:pt x="1621145" y="276630"/>
                  <a:pt x="1622069" y="277830"/>
                </a:cubicBezTo>
                <a:lnTo>
                  <a:pt x="1622069" y="278337"/>
                </a:lnTo>
                <a:cubicBezTo>
                  <a:pt x="1634109" y="293699"/>
                  <a:pt x="1650673" y="304902"/>
                  <a:pt x="1669437" y="310358"/>
                </a:cubicBezTo>
                <a:lnTo>
                  <a:pt x="1670361" y="310358"/>
                </a:lnTo>
                <a:cubicBezTo>
                  <a:pt x="1671818" y="310358"/>
                  <a:pt x="1673066" y="309404"/>
                  <a:pt x="1673514" y="308056"/>
                </a:cubicBezTo>
                <a:cubicBezTo>
                  <a:pt x="1673980" y="306312"/>
                  <a:pt x="1673018" y="304558"/>
                  <a:pt x="1671275" y="304005"/>
                </a:cubicBezTo>
                <a:cubicBezTo>
                  <a:pt x="1653844" y="298703"/>
                  <a:pt x="1638509" y="288089"/>
                  <a:pt x="1627432" y="273631"/>
                </a:cubicBezTo>
                <a:lnTo>
                  <a:pt x="1644968" y="252115"/>
                </a:lnTo>
                <a:lnTo>
                  <a:pt x="1654673" y="249962"/>
                </a:lnTo>
                <a:cubicBezTo>
                  <a:pt x="1655121" y="249855"/>
                  <a:pt x="1655578" y="249706"/>
                  <a:pt x="1655950" y="249408"/>
                </a:cubicBezTo>
                <a:cubicBezTo>
                  <a:pt x="1660455" y="244153"/>
                  <a:pt x="1664332" y="238399"/>
                  <a:pt x="1667513" y="232246"/>
                </a:cubicBezTo>
                <a:cubicBezTo>
                  <a:pt x="1671466" y="227232"/>
                  <a:pt x="1672894" y="220731"/>
                  <a:pt x="1671390" y="214577"/>
                </a:cubicBezTo>
                <a:cubicBezTo>
                  <a:pt x="1670266" y="211527"/>
                  <a:pt x="1667961" y="209071"/>
                  <a:pt x="1665008" y="207774"/>
                </a:cubicBezTo>
                <a:lnTo>
                  <a:pt x="1620012" y="181049"/>
                </a:lnTo>
                <a:cubicBezTo>
                  <a:pt x="1635080" y="153121"/>
                  <a:pt x="1664236" y="135662"/>
                  <a:pt x="1695964" y="135615"/>
                </a:cubicBezTo>
                <a:cubicBezTo>
                  <a:pt x="1702822" y="135615"/>
                  <a:pt x="1709623" y="136415"/>
                  <a:pt x="1716281" y="138108"/>
                </a:cubicBezTo>
                <a:cubicBezTo>
                  <a:pt x="1706499" y="146521"/>
                  <a:pt x="1689468" y="164437"/>
                  <a:pt x="1696335" y="182351"/>
                </a:cubicBezTo>
                <a:cubicBezTo>
                  <a:pt x="1696888" y="185203"/>
                  <a:pt x="1701755" y="200811"/>
                  <a:pt x="1732264" y="198058"/>
                </a:cubicBezTo>
                <a:lnTo>
                  <a:pt x="1733093" y="198058"/>
                </a:lnTo>
                <a:cubicBezTo>
                  <a:pt x="1733798" y="197765"/>
                  <a:pt x="1734598" y="197765"/>
                  <a:pt x="1735302" y="198058"/>
                </a:cubicBezTo>
                <a:cubicBezTo>
                  <a:pt x="1737074" y="199412"/>
                  <a:pt x="1738198" y="201411"/>
                  <a:pt x="1738446" y="203565"/>
                </a:cubicBezTo>
                <a:cubicBezTo>
                  <a:pt x="1740951" y="213824"/>
                  <a:pt x="1741303" y="216526"/>
                  <a:pt x="1741303" y="216634"/>
                </a:cubicBezTo>
                <a:cubicBezTo>
                  <a:pt x="1741494" y="218233"/>
                  <a:pt x="1742904" y="219480"/>
                  <a:pt x="1744551" y="219480"/>
                </a:cubicBezTo>
                <a:cubicBezTo>
                  <a:pt x="1746304" y="219233"/>
                  <a:pt x="1747580" y="217633"/>
                  <a:pt x="1747399" y="215880"/>
                </a:cubicBezTo>
                <a:cubicBezTo>
                  <a:pt x="1747399" y="215880"/>
                  <a:pt x="1746952" y="212727"/>
                  <a:pt x="1744351" y="202118"/>
                </a:cubicBezTo>
                <a:cubicBezTo>
                  <a:pt x="1743780" y="198058"/>
                  <a:pt x="1741398" y="194458"/>
                  <a:pt x="1737893" y="192305"/>
                </a:cubicBezTo>
                <a:cubicBezTo>
                  <a:pt x="1735798" y="191156"/>
                  <a:pt x="1733369" y="190858"/>
                  <a:pt x="1731073" y="191505"/>
                </a:cubicBezTo>
                <a:cubicBezTo>
                  <a:pt x="1704813" y="193709"/>
                  <a:pt x="1702336" y="181352"/>
                  <a:pt x="1702232" y="180849"/>
                </a:cubicBezTo>
                <a:cubicBezTo>
                  <a:pt x="1702289" y="180599"/>
                  <a:pt x="1702289" y="180399"/>
                  <a:pt x="1702232" y="180152"/>
                </a:cubicBezTo>
                <a:cubicBezTo>
                  <a:pt x="1695850" y="163990"/>
                  <a:pt x="1716281" y="145968"/>
                  <a:pt x="1723587" y="140108"/>
                </a:cubicBezTo>
                <a:cubicBezTo>
                  <a:pt x="1758439" y="152074"/>
                  <a:pt x="1781880" y="184850"/>
                  <a:pt x="1781947" y="221680"/>
                </a:cubicBezTo>
                <a:cubicBezTo>
                  <a:pt x="1781927" y="227493"/>
                  <a:pt x="1781337" y="233293"/>
                  <a:pt x="1780204" y="238953"/>
                </a:cubicBezTo>
                <a:cubicBezTo>
                  <a:pt x="1779813" y="240702"/>
                  <a:pt x="1780880" y="242455"/>
                  <a:pt x="1782642" y="242855"/>
                </a:cubicBezTo>
                <a:lnTo>
                  <a:pt x="1782690" y="242855"/>
                </a:lnTo>
                <a:cubicBezTo>
                  <a:pt x="1784461" y="243153"/>
                  <a:pt x="1786166" y="242000"/>
                  <a:pt x="1786566" y="240246"/>
                </a:cubicBezTo>
                <a:cubicBezTo>
                  <a:pt x="1787795" y="234200"/>
                  <a:pt x="1788395" y="227987"/>
                  <a:pt x="1788414" y="221787"/>
                </a:cubicBezTo>
                <a:moveTo>
                  <a:pt x="1976580" y="298903"/>
                </a:moveTo>
                <a:lnTo>
                  <a:pt x="1976580" y="328827"/>
                </a:lnTo>
                <a:cubicBezTo>
                  <a:pt x="1976580" y="330626"/>
                  <a:pt x="1978028" y="332078"/>
                  <a:pt x="1979809" y="332078"/>
                </a:cubicBezTo>
                <a:lnTo>
                  <a:pt x="2009280" y="332078"/>
                </a:lnTo>
                <a:cubicBezTo>
                  <a:pt x="2011061" y="332078"/>
                  <a:pt x="2012509" y="330626"/>
                  <a:pt x="2012509" y="328827"/>
                </a:cubicBezTo>
                <a:cubicBezTo>
                  <a:pt x="2012509" y="327078"/>
                  <a:pt x="2011061" y="325627"/>
                  <a:pt x="2009280" y="325627"/>
                </a:cubicBezTo>
                <a:lnTo>
                  <a:pt x="1984781" y="325627"/>
                </a:lnTo>
                <a:cubicBezTo>
                  <a:pt x="2009661" y="318171"/>
                  <a:pt x="2023796" y="291945"/>
                  <a:pt x="2016337" y="267077"/>
                </a:cubicBezTo>
                <a:cubicBezTo>
                  <a:pt x="2011985" y="252561"/>
                  <a:pt x="2000898" y="241000"/>
                  <a:pt x="1986563" y="236092"/>
                </a:cubicBezTo>
                <a:cubicBezTo>
                  <a:pt x="1984943" y="235492"/>
                  <a:pt x="1983105" y="236349"/>
                  <a:pt x="1982505" y="237948"/>
                </a:cubicBezTo>
                <a:cubicBezTo>
                  <a:pt x="1982505" y="237999"/>
                  <a:pt x="1982505" y="237999"/>
                  <a:pt x="1982486" y="238046"/>
                </a:cubicBezTo>
                <a:cubicBezTo>
                  <a:pt x="1981857" y="239646"/>
                  <a:pt x="1982657" y="241502"/>
                  <a:pt x="1984267" y="242102"/>
                </a:cubicBezTo>
                <a:cubicBezTo>
                  <a:pt x="1984353" y="242152"/>
                  <a:pt x="1984438" y="242152"/>
                  <a:pt x="1984514" y="242199"/>
                </a:cubicBezTo>
                <a:cubicBezTo>
                  <a:pt x="2005679" y="249506"/>
                  <a:pt x="2016919" y="272629"/>
                  <a:pt x="2009604" y="293796"/>
                </a:cubicBezTo>
                <a:cubicBezTo>
                  <a:pt x="2005356" y="306056"/>
                  <a:pt x="1995459" y="315571"/>
                  <a:pt x="1983028" y="319320"/>
                </a:cubicBezTo>
                <a:lnTo>
                  <a:pt x="1983028" y="298902"/>
                </a:lnTo>
                <a:cubicBezTo>
                  <a:pt x="1983028" y="297150"/>
                  <a:pt x="1981581" y="295698"/>
                  <a:pt x="1979809" y="295698"/>
                </a:cubicBezTo>
                <a:cubicBezTo>
                  <a:pt x="1978028" y="295698"/>
                  <a:pt x="1976580" y="297150"/>
                  <a:pt x="1976580" y="298903"/>
                </a:cubicBezTo>
                <a:moveTo>
                  <a:pt x="1917725" y="279137"/>
                </a:moveTo>
                <a:cubicBezTo>
                  <a:pt x="1916277" y="300405"/>
                  <a:pt x="1929260" y="319972"/>
                  <a:pt x="1949434" y="326827"/>
                </a:cubicBezTo>
                <a:cubicBezTo>
                  <a:pt x="1949758" y="326873"/>
                  <a:pt x="1950110" y="326873"/>
                  <a:pt x="1950434" y="326827"/>
                </a:cubicBezTo>
                <a:cubicBezTo>
                  <a:pt x="1951796" y="326827"/>
                  <a:pt x="1953006" y="325971"/>
                  <a:pt x="1953482" y="324673"/>
                </a:cubicBezTo>
                <a:cubicBezTo>
                  <a:pt x="1954111" y="323074"/>
                  <a:pt x="1953310" y="321274"/>
                  <a:pt x="1951701" y="320617"/>
                </a:cubicBezTo>
                <a:cubicBezTo>
                  <a:pt x="1951625" y="320572"/>
                  <a:pt x="1951530" y="320572"/>
                  <a:pt x="1951453" y="320520"/>
                </a:cubicBezTo>
                <a:cubicBezTo>
                  <a:pt x="1930289" y="313218"/>
                  <a:pt x="1919049" y="290145"/>
                  <a:pt x="1926384" y="268975"/>
                </a:cubicBezTo>
                <a:cubicBezTo>
                  <a:pt x="1930612" y="256668"/>
                  <a:pt x="1940500" y="247161"/>
                  <a:pt x="1952930" y="243399"/>
                </a:cubicBezTo>
                <a:lnTo>
                  <a:pt x="1952930" y="263370"/>
                </a:lnTo>
                <a:cubicBezTo>
                  <a:pt x="1952930" y="265124"/>
                  <a:pt x="1954387" y="266574"/>
                  <a:pt x="1956149" y="266574"/>
                </a:cubicBezTo>
                <a:cubicBezTo>
                  <a:pt x="1957940" y="266574"/>
                  <a:pt x="1959387" y="265124"/>
                  <a:pt x="1959387" y="263370"/>
                </a:cubicBezTo>
                <a:lnTo>
                  <a:pt x="1959387" y="234093"/>
                </a:lnTo>
                <a:cubicBezTo>
                  <a:pt x="1959387" y="232293"/>
                  <a:pt x="1957940" y="230846"/>
                  <a:pt x="1956149" y="230846"/>
                </a:cubicBezTo>
                <a:lnTo>
                  <a:pt x="1926784" y="230846"/>
                </a:lnTo>
                <a:cubicBezTo>
                  <a:pt x="1924983" y="230846"/>
                  <a:pt x="1923507" y="232293"/>
                  <a:pt x="1923450" y="234093"/>
                </a:cubicBezTo>
                <a:cubicBezTo>
                  <a:pt x="1923450" y="235846"/>
                  <a:pt x="1924907" y="237293"/>
                  <a:pt x="1926688" y="237293"/>
                </a:cubicBezTo>
                <a:lnTo>
                  <a:pt x="1926784" y="237293"/>
                </a:lnTo>
                <a:lnTo>
                  <a:pt x="1951187" y="237293"/>
                </a:lnTo>
                <a:cubicBezTo>
                  <a:pt x="1932394" y="242902"/>
                  <a:pt x="1919078" y="259621"/>
                  <a:pt x="1917725" y="279137"/>
                </a:cubicBezTo>
                <a:moveTo>
                  <a:pt x="1853070" y="186802"/>
                </a:moveTo>
                <a:lnTo>
                  <a:pt x="1898056" y="213178"/>
                </a:lnTo>
                <a:lnTo>
                  <a:pt x="1898609" y="213178"/>
                </a:lnTo>
                <a:cubicBezTo>
                  <a:pt x="1899942" y="213777"/>
                  <a:pt x="1900990" y="214880"/>
                  <a:pt x="1901485" y="216234"/>
                </a:cubicBezTo>
                <a:cubicBezTo>
                  <a:pt x="1902066" y="220531"/>
                  <a:pt x="1900866" y="224884"/>
                  <a:pt x="1898161" y="228247"/>
                </a:cubicBezTo>
                <a:cubicBezTo>
                  <a:pt x="1891675" y="238799"/>
                  <a:pt x="1888922" y="242552"/>
                  <a:pt x="1888007" y="243952"/>
                </a:cubicBezTo>
                <a:lnTo>
                  <a:pt x="1878739" y="246008"/>
                </a:lnTo>
                <a:cubicBezTo>
                  <a:pt x="1878044" y="246153"/>
                  <a:pt x="1877387" y="246553"/>
                  <a:pt x="1876910" y="247101"/>
                </a:cubicBezTo>
                <a:lnTo>
                  <a:pt x="1859728" y="268175"/>
                </a:lnTo>
                <a:cubicBezTo>
                  <a:pt x="1843935" y="243752"/>
                  <a:pt x="1841582" y="213024"/>
                  <a:pt x="1853441" y="186505"/>
                </a:cubicBezTo>
                <a:moveTo>
                  <a:pt x="2024796" y="221433"/>
                </a:moveTo>
                <a:cubicBezTo>
                  <a:pt x="2024548" y="182450"/>
                  <a:pt x="1999850" y="147815"/>
                  <a:pt x="1963093" y="134862"/>
                </a:cubicBezTo>
                <a:lnTo>
                  <a:pt x="1958111" y="133206"/>
                </a:lnTo>
                <a:cubicBezTo>
                  <a:pt x="1949453" y="130653"/>
                  <a:pt x="1940500" y="129355"/>
                  <a:pt x="1931489" y="129309"/>
                </a:cubicBezTo>
                <a:cubicBezTo>
                  <a:pt x="1897437" y="129309"/>
                  <a:pt x="1866129" y="148014"/>
                  <a:pt x="1850012" y="177999"/>
                </a:cubicBezTo>
                <a:cubicBezTo>
                  <a:pt x="1848965" y="179896"/>
                  <a:pt x="1848022" y="181850"/>
                  <a:pt x="1847164" y="183803"/>
                </a:cubicBezTo>
                <a:cubicBezTo>
                  <a:pt x="1841659" y="195811"/>
                  <a:pt x="1838830" y="208824"/>
                  <a:pt x="1838858" y="221987"/>
                </a:cubicBezTo>
                <a:cubicBezTo>
                  <a:pt x="1838858" y="240600"/>
                  <a:pt x="1844487" y="258822"/>
                  <a:pt x="1855022" y="274184"/>
                </a:cubicBezTo>
                <a:cubicBezTo>
                  <a:pt x="1855851" y="275383"/>
                  <a:pt x="1856670" y="276630"/>
                  <a:pt x="1857604" y="277830"/>
                </a:cubicBezTo>
                <a:lnTo>
                  <a:pt x="1857604" y="278337"/>
                </a:lnTo>
                <a:cubicBezTo>
                  <a:pt x="1869681" y="293699"/>
                  <a:pt x="1886293" y="304902"/>
                  <a:pt x="1905086" y="310358"/>
                </a:cubicBezTo>
                <a:lnTo>
                  <a:pt x="1906019" y="310358"/>
                </a:lnTo>
                <a:cubicBezTo>
                  <a:pt x="1907438" y="310358"/>
                  <a:pt x="1908714" y="309404"/>
                  <a:pt x="1909143" y="308056"/>
                </a:cubicBezTo>
                <a:cubicBezTo>
                  <a:pt x="1909620" y="306312"/>
                  <a:pt x="1908648" y="304558"/>
                  <a:pt x="1906914" y="304005"/>
                </a:cubicBezTo>
                <a:cubicBezTo>
                  <a:pt x="1889493" y="298703"/>
                  <a:pt x="1874168" y="288043"/>
                  <a:pt x="1863052" y="273631"/>
                </a:cubicBezTo>
                <a:lnTo>
                  <a:pt x="1880702" y="252115"/>
                </a:lnTo>
                <a:lnTo>
                  <a:pt x="1889922" y="249962"/>
                </a:lnTo>
                <a:cubicBezTo>
                  <a:pt x="1890398" y="249855"/>
                  <a:pt x="1890855" y="249706"/>
                  <a:pt x="1891226" y="249408"/>
                </a:cubicBezTo>
                <a:cubicBezTo>
                  <a:pt x="1895856" y="244009"/>
                  <a:pt x="1899838" y="238046"/>
                  <a:pt x="1903038" y="231693"/>
                </a:cubicBezTo>
                <a:cubicBezTo>
                  <a:pt x="1906991" y="226693"/>
                  <a:pt x="1908448" y="220187"/>
                  <a:pt x="1906914" y="214024"/>
                </a:cubicBezTo>
                <a:cubicBezTo>
                  <a:pt x="1905819" y="210973"/>
                  <a:pt x="1903514" y="208518"/>
                  <a:pt x="1900561" y="207174"/>
                </a:cubicBezTo>
                <a:lnTo>
                  <a:pt x="1855670" y="181049"/>
                </a:lnTo>
                <a:cubicBezTo>
                  <a:pt x="1870710" y="153121"/>
                  <a:pt x="1899856" y="135662"/>
                  <a:pt x="1931584" y="135615"/>
                </a:cubicBezTo>
                <a:cubicBezTo>
                  <a:pt x="1938442" y="135615"/>
                  <a:pt x="1945271" y="136415"/>
                  <a:pt x="1951901" y="138108"/>
                </a:cubicBezTo>
                <a:cubicBezTo>
                  <a:pt x="1942119" y="146521"/>
                  <a:pt x="1925136" y="164437"/>
                  <a:pt x="1931965" y="182351"/>
                </a:cubicBezTo>
                <a:cubicBezTo>
                  <a:pt x="1932622" y="185203"/>
                  <a:pt x="1937423" y="200811"/>
                  <a:pt x="1967999" y="198058"/>
                </a:cubicBezTo>
                <a:lnTo>
                  <a:pt x="1968722" y="198058"/>
                </a:lnTo>
                <a:cubicBezTo>
                  <a:pt x="1969446" y="197765"/>
                  <a:pt x="1970218" y="197765"/>
                  <a:pt x="1970951" y="198058"/>
                </a:cubicBezTo>
                <a:cubicBezTo>
                  <a:pt x="1972703" y="199412"/>
                  <a:pt x="1973828" y="201411"/>
                  <a:pt x="1974075" y="203565"/>
                </a:cubicBezTo>
                <a:cubicBezTo>
                  <a:pt x="1976580" y="213824"/>
                  <a:pt x="1976951" y="216526"/>
                  <a:pt x="1976951" y="216634"/>
                </a:cubicBezTo>
                <a:cubicBezTo>
                  <a:pt x="1977133" y="218233"/>
                  <a:pt x="1978533" y="219480"/>
                  <a:pt x="1980181" y="219480"/>
                </a:cubicBezTo>
                <a:cubicBezTo>
                  <a:pt x="1981933" y="219233"/>
                  <a:pt x="1983210" y="217633"/>
                  <a:pt x="1983028" y="215880"/>
                </a:cubicBezTo>
                <a:cubicBezTo>
                  <a:pt x="1983028" y="215880"/>
                  <a:pt x="1983028" y="212727"/>
                  <a:pt x="1980076" y="202118"/>
                </a:cubicBezTo>
                <a:cubicBezTo>
                  <a:pt x="1979428" y="198058"/>
                  <a:pt x="1977047" y="194458"/>
                  <a:pt x="1973523" y="192305"/>
                </a:cubicBezTo>
                <a:cubicBezTo>
                  <a:pt x="1971447" y="191156"/>
                  <a:pt x="1968998" y="190858"/>
                  <a:pt x="1966693" y="191505"/>
                </a:cubicBezTo>
                <a:cubicBezTo>
                  <a:pt x="1940547" y="193709"/>
                  <a:pt x="1937966" y="181352"/>
                  <a:pt x="1937871" y="180849"/>
                </a:cubicBezTo>
                <a:cubicBezTo>
                  <a:pt x="1937918" y="180599"/>
                  <a:pt x="1937918" y="180399"/>
                  <a:pt x="1937871" y="180152"/>
                </a:cubicBezTo>
                <a:cubicBezTo>
                  <a:pt x="1931489" y="163990"/>
                  <a:pt x="1951901" y="145968"/>
                  <a:pt x="1959216" y="140108"/>
                </a:cubicBezTo>
                <a:cubicBezTo>
                  <a:pt x="1994097" y="152074"/>
                  <a:pt x="2017538" y="184850"/>
                  <a:pt x="2017595" y="221680"/>
                </a:cubicBezTo>
                <a:cubicBezTo>
                  <a:pt x="2017614" y="227493"/>
                  <a:pt x="2017014" y="233293"/>
                  <a:pt x="2015842" y="238953"/>
                </a:cubicBezTo>
                <a:cubicBezTo>
                  <a:pt x="2015481" y="240748"/>
                  <a:pt x="2016614" y="242455"/>
                  <a:pt x="2018366" y="242799"/>
                </a:cubicBezTo>
                <a:cubicBezTo>
                  <a:pt x="2020148" y="243153"/>
                  <a:pt x="2021843" y="242000"/>
                  <a:pt x="2022214" y="240246"/>
                </a:cubicBezTo>
                <a:cubicBezTo>
                  <a:pt x="2023415" y="234200"/>
                  <a:pt x="2024034" y="227987"/>
                  <a:pt x="2024034" y="221787"/>
                </a:cubicBezTo>
                <a:moveTo>
                  <a:pt x="2212486" y="298903"/>
                </a:moveTo>
                <a:lnTo>
                  <a:pt x="2212486" y="328827"/>
                </a:lnTo>
                <a:cubicBezTo>
                  <a:pt x="2212486" y="330626"/>
                  <a:pt x="2213934" y="332078"/>
                  <a:pt x="2215734" y="332078"/>
                </a:cubicBezTo>
                <a:lnTo>
                  <a:pt x="2245185" y="332078"/>
                </a:lnTo>
                <a:cubicBezTo>
                  <a:pt x="2246966" y="332078"/>
                  <a:pt x="2248414" y="330626"/>
                  <a:pt x="2248414" y="328827"/>
                </a:cubicBezTo>
                <a:cubicBezTo>
                  <a:pt x="2248414" y="327078"/>
                  <a:pt x="2246966" y="325627"/>
                  <a:pt x="2245185" y="325627"/>
                </a:cubicBezTo>
                <a:lnTo>
                  <a:pt x="2220716" y="325627"/>
                </a:lnTo>
                <a:cubicBezTo>
                  <a:pt x="2245585" y="318171"/>
                  <a:pt x="2259711" y="291945"/>
                  <a:pt x="2252243" y="267077"/>
                </a:cubicBezTo>
                <a:cubicBezTo>
                  <a:pt x="2247890" y="252561"/>
                  <a:pt x="2236803" y="241000"/>
                  <a:pt x="2222459" y="236092"/>
                </a:cubicBezTo>
                <a:cubicBezTo>
                  <a:pt x="2220849" y="235492"/>
                  <a:pt x="2219030" y="236349"/>
                  <a:pt x="2218448" y="237948"/>
                </a:cubicBezTo>
                <a:cubicBezTo>
                  <a:pt x="2218420" y="237999"/>
                  <a:pt x="2218420" y="237999"/>
                  <a:pt x="2218420" y="238046"/>
                </a:cubicBezTo>
                <a:cubicBezTo>
                  <a:pt x="2217811" y="239753"/>
                  <a:pt x="2218687" y="241599"/>
                  <a:pt x="2220373" y="242152"/>
                </a:cubicBezTo>
                <a:cubicBezTo>
                  <a:pt x="2220401" y="242199"/>
                  <a:pt x="2220420" y="242199"/>
                  <a:pt x="2220449" y="242199"/>
                </a:cubicBezTo>
                <a:cubicBezTo>
                  <a:pt x="2241604" y="249362"/>
                  <a:pt x="2252977" y="272327"/>
                  <a:pt x="2245824" y="293499"/>
                </a:cubicBezTo>
                <a:cubicBezTo>
                  <a:pt x="2241604" y="305958"/>
                  <a:pt x="2231574" y="315618"/>
                  <a:pt x="2218954" y="319320"/>
                </a:cubicBezTo>
                <a:lnTo>
                  <a:pt x="2218954" y="298902"/>
                </a:lnTo>
                <a:cubicBezTo>
                  <a:pt x="2218954" y="297150"/>
                  <a:pt x="2217505" y="295698"/>
                  <a:pt x="2215734" y="295698"/>
                </a:cubicBezTo>
                <a:cubicBezTo>
                  <a:pt x="2213934" y="295698"/>
                  <a:pt x="2212486" y="297150"/>
                  <a:pt x="2212486" y="298903"/>
                </a:cubicBezTo>
                <a:moveTo>
                  <a:pt x="2153650" y="279137"/>
                </a:moveTo>
                <a:cubicBezTo>
                  <a:pt x="2152116" y="300252"/>
                  <a:pt x="2164852" y="319772"/>
                  <a:pt x="2184787" y="326827"/>
                </a:cubicBezTo>
                <a:cubicBezTo>
                  <a:pt x="2185111" y="326873"/>
                  <a:pt x="2185464" y="326873"/>
                  <a:pt x="2185778" y="326827"/>
                </a:cubicBezTo>
                <a:cubicBezTo>
                  <a:pt x="2187578" y="326827"/>
                  <a:pt x="2189045" y="325371"/>
                  <a:pt x="2189073" y="323618"/>
                </a:cubicBezTo>
                <a:cubicBezTo>
                  <a:pt x="2189073" y="322218"/>
                  <a:pt x="2188217" y="320972"/>
                  <a:pt x="2186911" y="320520"/>
                </a:cubicBezTo>
                <a:cubicBezTo>
                  <a:pt x="2165737" y="313357"/>
                  <a:pt x="2154384" y="290443"/>
                  <a:pt x="2161508" y="269277"/>
                </a:cubicBezTo>
                <a:cubicBezTo>
                  <a:pt x="2165737" y="256762"/>
                  <a:pt x="2175748" y="247161"/>
                  <a:pt x="2188387" y="243399"/>
                </a:cubicBezTo>
                <a:lnTo>
                  <a:pt x="2188387" y="263370"/>
                </a:lnTo>
                <a:cubicBezTo>
                  <a:pt x="2188387" y="265124"/>
                  <a:pt x="2189845" y="266574"/>
                  <a:pt x="2191617" y="266574"/>
                </a:cubicBezTo>
                <a:cubicBezTo>
                  <a:pt x="2193398" y="266574"/>
                  <a:pt x="2194836" y="265124"/>
                  <a:pt x="2194836" y="263370"/>
                </a:cubicBezTo>
                <a:lnTo>
                  <a:pt x="2194836" y="234093"/>
                </a:lnTo>
                <a:cubicBezTo>
                  <a:pt x="2194836" y="232293"/>
                  <a:pt x="2193398" y="230846"/>
                  <a:pt x="2191617" y="230846"/>
                </a:cubicBezTo>
                <a:lnTo>
                  <a:pt x="2162137" y="230846"/>
                </a:lnTo>
                <a:cubicBezTo>
                  <a:pt x="2160355" y="230846"/>
                  <a:pt x="2158917" y="232293"/>
                  <a:pt x="2158917" y="234093"/>
                </a:cubicBezTo>
                <a:cubicBezTo>
                  <a:pt x="2158870" y="235800"/>
                  <a:pt x="2160232" y="237246"/>
                  <a:pt x="2161956" y="237293"/>
                </a:cubicBezTo>
                <a:lnTo>
                  <a:pt x="2162137" y="237293"/>
                </a:lnTo>
                <a:lnTo>
                  <a:pt x="2186531" y="237293"/>
                </a:lnTo>
                <a:cubicBezTo>
                  <a:pt x="2167795" y="242952"/>
                  <a:pt x="2154488" y="259621"/>
                  <a:pt x="2153107" y="279137"/>
                </a:cubicBezTo>
                <a:moveTo>
                  <a:pt x="2088423" y="186802"/>
                </a:moveTo>
                <a:lnTo>
                  <a:pt x="2133409" y="213178"/>
                </a:lnTo>
                <a:lnTo>
                  <a:pt x="2133962" y="213178"/>
                </a:lnTo>
                <a:cubicBezTo>
                  <a:pt x="2135315" y="213777"/>
                  <a:pt x="2136362" y="214880"/>
                  <a:pt x="2136838" y="216234"/>
                </a:cubicBezTo>
                <a:cubicBezTo>
                  <a:pt x="2137448" y="220531"/>
                  <a:pt x="2136248" y="224884"/>
                  <a:pt x="2133524" y="228247"/>
                </a:cubicBezTo>
                <a:cubicBezTo>
                  <a:pt x="2127066" y="238799"/>
                  <a:pt x="2124275" y="242552"/>
                  <a:pt x="2123456" y="243952"/>
                </a:cubicBezTo>
                <a:lnTo>
                  <a:pt x="2113740" y="246008"/>
                </a:lnTo>
                <a:cubicBezTo>
                  <a:pt x="2113016" y="246153"/>
                  <a:pt x="2112369" y="246553"/>
                  <a:pt x="2111893" y="247101"/>
                </a:cubicBezTo>
                <a:lnTo>
                  <a:pt x="2094805" y="268175"/>
                </a:lnTo>
                <a:cubicBezTo>
                  <a:pt x="2079079" y="243752"/>
                  <a:pt x="2076669" y="213080"/>
                  <a:pt x="2088423" y="186505"/>
                </a:cubicBezTo>
                <a:moveTo>
                  <a:pt x="2259768" y="221433"/>
                </a:moveTo>
                <a:cubicBezTo>
                  <a:pt x="2259654" y="182650"/>
                  <a:pt x="2235299" y="148075"/>
                  <a:pt x="2198818" y="134862"/>
                </a:cubicBezTo>
                <a:lnTo>
                  <a:pt x="2193912" y="133206"/>
                </a:lnTo>
                <a:cubicBezTo>
                  <a:pt x="2185254" y="130653"/>
                  <a:pt x="2176272" y="129355"/>
                  <a:pt x="2167223" y="129309"/>
                </a:cubicBezTo>
                <a:cubicBezTo>
                  <a:pt x="2133162" y="129309"/>
                  <a:pt x="2101863" y="148014"/>
                  <a:pt x="2085747" y="177999"/>
                </a:cubicBezTo>
                <a:cubicBezTo>
                  <a:pt x="2084698" y="179896"/>
                  <a:pt x="2083746" y="181850"/>
                  <a:pt x="2082899" y="183803"/>
                </a:cubicBezTo>
                <a:cubicBezTo>
                  <a:pt x="2069535" y="213224"/>
                  <a:pt x="2072507" y="247506"/>
                  <a:pt x="2090747" y="274184"/>
                </a:cubicBezTo>
                <a:cubicBezTo>
                  <a:pt x="2091576" y="275383"/>
                  <a:pt x="2092395" y="276630"/>
                  <a:pt x="2093338" y="277830"/>
                </a:cubicBezTo>
                <a:cubicBezTo>
                  <a:pt x="2093385" y="278030"/>
                  <a:pt x="2093385" y="278183"/>
                  <a:pt x="2093338" y="278337"/>
                </a:cubicBezTo>
                <a:cubicBezTo>
                  <a:pt x="2105273" y="293796"/>
                  <a:pt x="2121722" y="305112"/>
                  <a:pt x="2140439" y="310758"/>
                </a:cubicBezTo>
                <a:lnTo>
                  <a:pt x="2141382" y="310758"/>
                </a:lnTo>
                <a:cubicBezTo>
                  <a:pt x="2142791" y="310758"/>
                  <a:pt x="2144040" y="309805"/>
                  <a:pt x="2144420" y="308404"/>
                </a:cubicBezTo>
                <a:cubicBezTo>
                  <a:pt x="2144954" y="306712"/>
                  <a:pt x="2144001" y="304902"/>
                  <a:pt x="2142296" y="304358"/>
                </a:cubicBezTo>
                <a:cubicBezTo>
                  <a:pt x="2124808" y="299103"/>
                  <a:pt x="2109435" y="288443"/>
                  <a:pt x="2098329" y="273984"/>
                </a:cubicBezTo>
                <a:lnTo>
                  <a:pt x="2115979" y="252459"/>
                </a:lnTo>
                <a:lnTo>
                  <a:pt x="2125218" y="250306"/>
                </a:lnTo>
                <a:cubicBezTo>
                  <a:pt x="2125647" y="250255"/>
                  <a:pt x="2126104" y="250055"/>
                  <a:pt x="2126485" y="249762"/>
                </a:cubicBezTo>
                <a:cubicBezTo>
                  <a:pt x="2131171" y="244353"/>
                  <a:pt x="2135143" y="238399"/>
                  <a:pt x="2138420" y="232046"/>
                </a:cubicBezTo>
                <a:cubicBezTo>
                  <a:pt x="2142296" y="227033"/>
                  <a:pt x="2143697" y="220531"/>
                  <a:pt x="2142201" y="214377"/>
                </a:cubicBezTo>
                <a:cubicBezTo>
                  <a:pt x="2141115" y="211373"/>
                  <a:pt x="2138839" y="208927"/>
                  <a:pt x="2135924" y="207574"/>
                </a:cubicBezTo>
                <a:lnTo>
                  <a:pt x="2091414" y="181049"/>
                </a:lnTo>
                <a:cubicBezTo>
                  <a:pt x="2106387" y="153121"/>
                  <a:pt x="2135524" y="135662"/>
                  <a:pt x="2167223" y="135615"/>
                </a:cubicBezTo>
                <a:cubicBezTo>
                  <a:pt x="2174071" y="135555"/>
                  <a:pt x="2180901" y="136415"/>
                  <a:pt x="2187559" y="138108"/>
                </a:cubicBezTo>
                <a:cubicBezTo>
                  <a:pt x="2177749" y="146521"/>
                  <a:pt x="2160756" y="164437"/>
                  <a:pt x="2167595" y="182351"/>
                </a:cubicBezTo>
                <a:cubicBezTo>
                  <a:pt x="2168242" y="185203"/>
                  <a:pt x="2173157" y="200811"/>
                  <a:pt x="2203619" y="198058"/>
                </a:cubicBezTo>
                <a:lnTo>
                  <a:pt x="2204352" y="198058"/>
                </a:lnTo>
                <a:cubicBezTo>
                  <a:pt x="2205095" y="197765"/>
                  <a:pt x="2205923" y="197765"/>
                  <a:pt x="2206676" y="198058"/>
                </a:cubicBezTo>
                <a:cubicBezTo>
                  <a:pt x="2208323" y="199467"/>
                  <a:pt x="2209457" y="201411"/>
                  <a:pt x="2209800" y="203565"/>
                </a:cubicBezTo>
                <a:cubicBezTo>
                  <a:pt x="2210981" y="207871"/>
                  <a:pt x="2211905" y="212225"/>
                  <a:pt x="2212581" y="216634"/>
                </a:cubicBezTo>
                <a:cubicBezTo>
                  <a:pt x="2212810" y="218233"/>
                  <a:pt x="2214181" y="219433"/>
                  <a:pt x="2215801" y="219480"/>
                </a:cubicBezTo>
                <a:cubicBezTo>
                  <a:pt x="2217592" y="219233"/>
                  <a:pt x="2218849" y="217633"/>
                  <a:pt x="2218687" y="215880"/>
                </a:cubicBezTo>
                <a:cubicBezTo>
                  <a:pt x="2217972" y="211225"/>
                  <a:pt x="2216962" y="206620"/>
                  <a:pt x="2215734" y="202118"/>
                </a:cubicBezTo>
                <a:cubicBezTo>
                  <a:pt x="2215058" y="198058"/>
                  <a:pt x="2212705" y="194509"/>
                  <a:pt x="2209257" y="192305"/>
                </a:cubicBezTo>
                <a:cubicBezTo>
                  <a:pt x="2207124" y="191212"/>
                  <a:pt x="2204666" y="190905"/>
                  <a:pt x="2202323" y="191505"/>
                </a:cubicBezTo>
                <a:cubicBezTo>
                  <a:pt x="2176205" y="193709"/>
                  <a:pt x="2173605" y="181352"/>
                  <a:pt x="2173500" y="180849"/>
                </a:cubicBezTo>
                <a:cubicBezTo>
                  <a:pt x="2173558" y="180599"/>
                  <a:pt x="2173558" y="180399"/>
                  <a:pt x="2173500" y="180152"/>
                </a:cubicBezTo>
                <a:cubicBezTo>
                  <a:pt x="2167138" y="163990"/>
                  <a:pt x="2187559" y="145968"/>
                  <a:pt x="2194950" y="140108"/>
                </a:cubicBezTo>
                <a:cubicBezTo>
                  <a:pt x="2229793" y="152074"/>
                  <a:pt x="2253215" y="184850"/>
                  <a:pt x="2253215" y="221680"/>
                </a:cubicBezTo>
                <a:cubicBezTo>
                  <a:pt x="2253243" y="227493"/>
                  <a:pt x="2252663" y="233293"/>
                  <a:pt x="2251462" y="238953"/>
                </a:cubicBezTo>
                <a:cubicBezTo>
                  <a:pt x="2251167" y="240748"/>
                  <a:pt x="2252310" y="242455"/>
                  <a:pt x="2254072" y="242855"/>
                </a:cubicBezTo>
                <a:cubicBezTo>
                  <a:pt x="2255796" y="243153"/>
                  <a:pt x="2257463" y="242000"/>
                  <a:pt x="2257844" y="240246"/>
                </a:cubicBezTo>
                <a:cubicBezTo>
                  <a:pt x="2259044" y="234200"/>
                  <a:pt x="2259683" y="227987"/>
                  <a:pt x="2259711" y="221787"/>
                </a:cubicBezTo>
                <a:moveTo>
                  <a:pt x="209169" y="534554"/>
                </a:moveTo>
                <a:lnTo>
                  <a:pt x="209169" y="564031"/>
                </a:lnTo>
                <a:cubicBezTo>
                  <a:pt x="209169" y="565784"/>
                  <a:pt x="210588" y="567231"/>
                  <a:pt x="212388" y="567231"/>
                </a:cubicBezTo>
                <a:lnTo>
                  <a:pt x="241839" y="567231"/>
                </a:lnTo>
                <a:cubicBezTo>
                  <a:pt x="243649" y="567231"/>
                  <a:pt x="245097" y="565831"/>
                  <a:pt x="245097" y="564031"/>
                </a:cubicBezTo>
                <a:cubicBezTo>
                  <a:pt x="245097" y="562231"/>
                  <a:pt x="243678" y="560775"/>
                  <a:pt x="241868" y="560775"/>
                </a:cubicBezTo>
                <a:lnTo>
                  <a:pt x="241839" y="560775"/>
                </a:lnTo>
                <a:lnTo>
                  <a:pt x="217303" y="560775"/>
                </a:lnTo>
                <a:cubicBezTo>
                  <a:pt x="242173" y="553315"/>
                  <a:pt x="256298" y="527094"/>
                  <a:pt x="248821" y="502234"/>
                </a:cubicBezTo>
                <a:cubicBezTo>
                  <a:pt x="244468" y="487719"/>
                  <a:pt x="233391" y="476203"/>
                  <a:pt x="219047" y="471297"/>
                </a:cubicBezTo>
                <a:cubicBezTo>
                  <a:pt x="217303" y="470897"/>
                  <a:pt x="215569" y="471999"/>
                  <a:pt x="215198" y="473753"/>
                </a:cubicBezTo>
                <a:cubicBezTo>
                  <a:pt x="214893" y="475260"/>
                  <a:pt x="215646" y="476752"/>
                  <a:pt x="217008" y="477352"/>
                </a:cubicBezTo>
                <a:cubicBezTo>
                  <a:pt x="238191" y="484612"/>
                  <a:pt x="249526" y="507681"/>
                  <a:pt x="242268" y="528856"/>
                </a:cubicBezTo>
                <a:cubicBezTo>
                  <a:pt x="238049" y="541265"/>
                  <a:pt x="228095" y="550822"/>
                  <a:pt x="215522" y="554622"/>
                </a:cubicBezTo>
                <a:lnTo>
                  <a:pt x="215522" y="534554"/>
                </a:lnTo>
                <a:cubicBezTo>
                  <a:pt x="215522" y="532763"/>
                  <a:pt x="214093" y="531303"/>
                  <a:pt x="212293" y="531303"/>
                </a:cubicBezTo>
                <a:cubicBezTo>
                  <a:pt x="210512" y="531303"/>
                  <a:pt x="209074" y="532763"/>
                  <a:pt x="209074" y="534554"/>
                </a:cubicBezTo>
                <a:moveTo>
                  <a:pt x="150219" y="514787"/>
                </a:moveTo>
                <a:cubicBezTo>
                  <a:pt x="148771" y="536056"/>
                  <a:pt x="161773" y="555622"/>
                  <a:pt x="181918" y="562529"/>
                </a:cubicBezTo>
                <a:lnTo>
                  <a:pt x="182918" y="562529"/>
                </a:lnTo>
                <a:cubicBezTo>
                  <a:pt x="184747" y="562431"/>
                  <a:pt x="186147" y="560831"/>
                  <a:pt x="186051" y="559031"/>
                </a:cubicBezTo>
                <a:cubicBezTo>
                  <a:pt x="185966" y="557776"/>
                  <a:pt x="185195" y="556678"/>
                  <a:pt x="184023" y="556175"/>
                </a:cubicBezTo>
                <a:cubicBezTo>
                  <a:pt x="162849" y="549009"/>
                  <a:pt x="151505" y="526047"/>
                  <a:pt x="158648" y="504881"/>
                </a:cubicBezTo>
                <a:cubicBezTo>
                  <a:pt x="162849" y="492412"/>
                  <a:pt x="172888" y="482766"/>
                  <a:pt x="185518" y="479059"/>
                </a:cubicBezTo>
                <a:lnTo>
                  <a:pt x="185518" y="498974"/>
                </a:lnTo>
                <a:cubicBezTo>
                  <a:pt x="185471" y="500727"/>
                  <a:pt x="186833" y="502174"/>
                  <a:pt x="188547" y="502234"/>
                </a:cubicBezTo>
                <a:lnTo>
                  <a:pt x="188747" y="502234"/>
                </a:lnTo>
                <a:cubicBezTo>
                  <a:pt x="190528" y="502234"/>
                  <a:pt x="191986" y="500774"/>
                  <a:pt x="191986" y="498974"/>
                </a:cubicBezTo>
                <a:lnTo>
                  <a:pt x="191986" y="469697"/>
                </a:lnTo>
                <a:cubicBezTo>
                  <a:pt x="191986" y="467943"/>
                  <a:pt x="190528" y="466497"/>
                  <a:pt x="188747" y="466497"/>
                </a:cubicBezTo>
                <a:lnTo>
                  <a:pt x="159372" y="466497"/>
                </a:lnTo>
                <a:cubicBezTo>
                  <a:pt x="157591" y="466497"/>
                  <a:pt x="156143" y="467943"/>
                  <a:pt x="156143" y="469697"/>
                </a:cubicBezTo>
                <a:cubicBezTo>
                  <a:pt x="156096" y="471450"/>
                  <a:pt x="157458" y="472906"/>
                  <a:pt x="159172" y="472953"/>
                </a:cubicBezTo>
                <a:lnTo>
                  <a:pt x="159372" y="472953"/>
                </a:lnTo>
                <a:lnTo>
                  <a:pt x="183746" y="472953"/>
                </a:lnTo>
                <a:cubicBezTo>
                  <a:pt x="165011" y="478604"/>
                  <a:pt x="151695" y="495272"/>
                  <a:pt x="150314" y="514787"/>
                </a:cubicBezTo>
                <a:moveTo>
                  <a:pt x="85667" y="422402"/>
                </a:moveTo>
                <a:lnTo>
                  <a:pt x="130445" y="448931"/>
                </a:lnTo>
                <a:lnTo>
                  <a:pt x="131026" y="448931"/>
                </a:lnTo>
                <a:cubicBezTo>
                  <a:pt x="132321" y="449531"/>
                  <a:pt x="133378" y="450637"/>
                  <a:pt x="133874" y="451991"/>
                </a:cubicBezTo>
                <a:cubicBezTo>
                  <a:pt x="134483" y="456284"/>
                  <a:pt x="133283" y="460591"/>
                  <a:pt x="130550" y="464000"/>
                </a:cubicBezTo>
                <a:cubicBezTo>
                  <a:pt x="124091" y="474506"/>
                  <a:pt x="121310" y="478306"/>
                  <a:pt x="120491" y="479706"/>
                </a:cubicBezTo>
                <a:lnTo>
                  <a:pt x="110785" y="481715"/>
                </a:lnTo>
                <a:cubicBezTo>
                  <a:pt x="110051" y="481859"/>
                  <a:pt x="109404" y="482259"/>
                  <a:pt x="108928" y="482803"/>
                </a:cubicBezTo>
                <a:lnTo>
                  <a:pt x="91840" y="504328"/>
                </a:lnTo>
                <a:cubicBezTo>
                  <a:pt x="76105" y="479952"/>
                  <a:pt x="73695" y="449331"/>
                  <a:pt x="85487" y="422802"/>
                </a:cubicBezTo>
                <a:moveTo>
                  <a:pt x="256832" y="457591"/>
                </a:moveTo>
                <a:cubicBezTo>
                  <a:pt x="256908" y="418603"/>
                  <a:pt x="232467" y="383725"/>
                  <a:pt x="195758" y="370512"/>
                </a:cubicBezTo>
                <a:lnTo>
                  <a:pt x="190881" y="368913"/>
                </a:lnTo>
                <a:cubicBezTo>
                  <a:pt x="182213" y="366313"/>
                  <a:pt x="173212" y="364959"/>
                  <a:pt x="164182" y="364959"/>
                </a:cubicBezTo>
                <a:cubicBezTo>
                  <a:pt x="130150" y="365006"/>
                  <a:pt x="98898" y="383725"/>
                  <a:pt x="82705" y="413649"/>
                </a:cubicBezTo>
                <a:cubicBezTo>
                  <a:pt x="81686" y="415603"/>
                  <a:pt x="80676" y="417500"/>
                  <a:pt x="79829" y="419454"/>
                </a:cubicBezTo>
                <a:cubicBezTo>
                  <a:pt x="66580" y="448931"/>
                  <a:pt x="69647" y="483166"/>
                  <a:pt x="87963" y="509788"/>
                </a:cubicBezTo>
                <a:cubicBezTo>
                  <a:pt x="88792" y="511080"/>
                  <a:pt x="89649" y="512280"/>
                  <a:pt x="90564" y="513495"/>
                </a:cubicBezTo>
                <a:cubicBezTo>
                  <a:pt x="90592" y="513634"/>
                  <a:pt x="90592" y="513787"/>
                  <a:pt x="90564" y="513941"/>
                </a:cubicBezTo>
                <a:cubicBezTo>
                  <a:pt x="102422" y="529447"/>
                  <a:pt x="118910" y="540810"/>
                  <a:pt x="137665" y="546363"/>
                </a:cubicBezTo>
                <a:lnTo>
                  <a:pt x="138579" y="546363"/>
                </a:lnTo>
                <a:cubicBezTo>
                  <a:pt x="140018" y="546363"/>
                  <a:pt x="141255" y="545409"/>
                  <a:pt x="141637" y="544069"/>
                </a:cubicBezTo>
                <a:cubicBezTo>
                  <a:pt x="142180" y="542362"/>
                  <a:pt x="141237" y="540563"/>
                  <a:pt x="139532" y="540010"/>
                </a:cubicBezTo>
                <a:lnTo>
                  <a:pt x="139503" y="540010"/>
                </a:lnTo>
                <a:cubicBezTo>
                  <a:pt x="122015" y="534754"/>
                  <a:pt x="106623" y="524094"/>
                  <a:pt x="95545" y="509634"/>
                </a:cubicBezTo>
                <a:lnTo>
                  <a:pt x="113186" y="488119"/>
                </a:lnTo>
                <a:lnTo>
                  <a:pt x="122415" y="486059"/>
                </a:lnTo>
                <a:cubicBezTo>
                  <a:pt x="122891" y="485966"/>
                  <a:pt x="123349" y="485720"/>
                  <a:pt x="123730" y="485412"/>
                </a:cubicBezTo>
                <a:cubicBezTo>
                  <a:pt x="128368" y="480013"/>
                  <a:pt x="132379" y="474051"/>
                  <a:pt x="135636" y="467698"/>
                </a:cubicBezTo>
                <a:cubicBezTo>
                  <a:pt x="139532" y="462698"/>
                  <a:pt x="140932" y="456191"/>
                  <a:pt x="139408" y="450029"/>
                </a:cubicBezTo>
                <a:cubicBezTo>
                  <a:pt x="138379" y="446978"/>
                  <a:pt x="136084" y="444531"/>
                  <a:pt x="133122" y="443285"/>
                </a:cubicBezTo>
                <a:lnTo>
                  <a:pt x="87963" y="416956"/>
                </a:lnTo>
                <a:cubicBezTo>
                  <a:pt x="106356" y="382275"/>
                  <a:pt x="145999" y="364513"/>
                  <a:pt x="184118" y="373913"/>
                </a:cubicBezTo>
                <a:cubicBezTo>
                  <a:pt x="174336" y="382321"/>
                  <a:pt x="157343" y="400242"/>
                  <a:pt x="164182" y="418156"/>
                </a:cubicBezTo>
                <a:cubicBezTo>
                  <a:pt x="164830" y="421002"/>
                  <a:pt x="169707" y="436625"/>
                  <a:pt x="200206" y="433871"/>
                </a:cubicBezTo>
                <a:lnTo>
                  <a:pt x="200939" y="433871"/>
                </a:lnTo>
                <a:cubicBezTo>
                  <a:pt x="201682" y="433570"/>
                  <a:pt x="202511" y="433570"/>
                  <a:pt x="203235" y="433871"/>
                </a:cubicBezTo>
                <a:cubicBezTo>
                  <a:pt x="204940" y="435323"/>
                  <a:pt x="206035" y="437322"/>
                  <a:pt x="206387" y="439523"/>
                </a:cubicBezTo>
                <a:cubicBezTo>
                  <a:pt x="207569" y="443778"/>
                  <a:pt x="208493" y="448085"/>
                  <a:pt x="209169" y="452438"/>
                </a:cubicBezTo>
                <a:cubicBezTo>
                  <a:pt x="209388" y="454038"/>
                  <a:pt x="210741" y="455285"/>
                  <a:pt x="212388" y="455285"/>
                </a:cubicBezTo>
                <a:cubicBezTo>
                  <a:pt x="214169" y="455085"/>
                  <a:pt x="215455" y="453531"/>
                  <a:pt x="215246" y="451731"/>
                </a:cubicBezTo>
                <a:lnTo>
                  <a:pt x="215246" y="451684"/>
                </a:lnTo>
                <a:cubicBezTo>
                  <a:pt x="214522" y="447085"/>
                  <a:pt x="213522" y="442475"/>
                  <a:pt x="212293" y="437922"/>
                </a:cubicBezTo>
                <a:cubicBezTo>
                  <a:pt x="211645" y="433909"/>
                  <a:pt x="209292" y="430309"/>
                  <a:pt x="205835" y="428156"/>
                </a:cubicBezTo>
                <a:cubicBezTo>
                  <a:pt x="203711" y="427016"/>
                  <a:pt x="201234" y="426755"/>
                  <a:pt x="198911" y="427309"/>
                </a:cubicBezTo>
                <a:cubicBezTo>
                  <a:pt x="172755" y="429509"/>
                  <a:pt x="170193" y="417156"/>
                  <a:pt x="170088" y="416701"/>
                </a:cubicBezTo>
                <a:cubicBezTo>
                  <a:pt x="170136" y="416449"/>
                  <a:pt x="170136" y="416203"/>
                  <a:pt x="170088" y="415956"/>
                </a:cubicBezTo>
                <a:cubicBezTo>
                  <a:pt x="163706" y="399790"/>
                  <a:pt x="184118" y="381773"/>
                  <a:pt x="191528" y="376065"/>
                </a:cubicBezTo>
                <a:cubicBezTo>
                  <a:pt x="226352" y="387926"/>
                  <a:pt x="249803" y="420709"/>
                  <a:pt x="249803" y="457544"/>
                </a:cubicBezTo>
                <a:cubicBezTo>
                  <a:pt x="249831" y="463344"/>
                  <a:pt x="249231" y="469097"/>
                  <a:pt x="248050" y="474799"/>
                </a:cubicBezTo>
                <a:cubicBezTo>
                  <a:pt x="247745" y="476552"/>
                  <a:pt x="248878" y="478259"/>
                  <a:pt x="250631" y="478659"/>
                </a:cubicBezTo>
                <a:cubicBezTo>
                  <a:pt x="252384" y="479004"/>
                  <a:pt x="254079" y="477859"/>
                  <a:pt x="254403" y="476106"/>
                </a:cubicBezTo>
                <a:lnTo>
                  <a:pt x="254432" y="476106"/>
                </a:lnTo>
                <a:cubicBezTo>
                  <a:pt x="255632" y="470000"/>
                  <a:pt x="256261" y="463800"/>
                  <a:pt x="256261" y="457591"/>
                </a:cubicBezTo>
                <a:moveTo>
                  <a:pt x="444798" y="534554"/>
                </a:moveTo>
                <a:lnTo>
                  <a:pt x="444798" y="564031"/>
                </a:lnTo>
                <a:cubicBezTo>
                  <a:pt x="444798" y="565784"/>
                  <a:pt x="446246" y="567231"/>
                  <a:pt x="448027" y="567231"/>
                </a:cubicBezTo>
                <a:lnTo>
                  <a:pt x="477498" y="567231"/>
                </a:lnTo>
                <a:cubicBezTo>
                  <a:pt x="479279" y="567231"/>
                  <a:pt x="480726" y="565784"/>
                  <a:pt x="480726" y="564031"/>
                </a:cubicBezTo>
                <a:cubicBezTo>
                  <a:pt x="480698" y="562231"/>
                  <a:pt x="479279" y="560775"/>
                  <a:pt x="477498" y="560775"/>
                </a:cubicBezTo>
                <a:lnTo>
                  <a:pt x="452999" y="560775"/>
                </a:lnTo>
                <a:cubicBezTo>
                  <a:pt x="477907" y="553371"/>
                  <a:pt x="492042" y="527150"/>
                  <a:pt x="484603" y="502271"/>
                </a:cubicBezTo>
                <a:cubicBezTo>
                  <a:pt x="480279" y="487766"/>
                  <a:pt x="469192" y="476203"/>
                  <a:pt x="454857" y="471297"/>
                </a:cubicBezTo>
                <a:cubicBezTo>
                  <a:pt x="453190" y="470599"/>
                  <a:pt x="451332" y="471399"/>
                  <a:pt x="450656" y="473051"/>
                </a:cubicBezTo>
                <a:cubicBezTo>
                  <a:pt x="449952" y="474697"/>
                  <a:pt x="450752" y="476552"/>
                  <a:pt x="452409" y="477250"/>
                </a:cubicBezTo>
                <a:cubicBezTo>
                  <a:pt x="452504" y="477305"/>
                  <a:pt x="452628" y="477352"/>
                  <a:pt x="452723" y="477352"/>
                </a:cubicBezTo>
                <a:cubicBezTo>
                  <a:pt x="473916" y="484612"/>
                  <a:pt x="485232" y="507681"/>
                  <a:pt x="478002" y="528856"/>
                </a:cubicBezTo>
                <a:cubicBezTo>
                  <a:pt x="473773" y="541265"/>
                  <a:pt x="463820" y="550822"/>
                  <a:pt x="451247" y="554622"/>
                </a:cubicBezTo>
                <a:lnTo>
                  <a:pt x="451247" y="534554"/>
                </a:lnTo>
                <a:cubicBezTo>
                  <a:pt x="451247" y="532763"/>
                  <a:pt x="449799" y="531303"/>
                  <a:pt x="448027" y="531354"/>
                </a:cubicBezTo>
                <a:cubicBezTo>
                  <a:pt x="446246" y="531354"/>
                  <a:pt x="444798" y="532763"/>
                  <a:pt x="444798" y="534554"/>
                </a:cubicBezTo>
                <a:moveTo>
                  <a:pt x="385943" y="514787"/>
                </a:moveTo>
                <a:cubicBezTo>
                  <a:pt x="384496" y="536056"/>
                  <a:pt x="397507" y="555622"/>
                  <a:pt x="417652" y="562529"/>
                </a:cubicBezTo>
                <a:lnTo>
                  <a:pt x="418652" y="562529"/>
                </a:lnTo>
                <a:cubicBezTo>
                  <a:pt x="420433" y="562831"/>
                  <a:pt x="422081" y="561678"/>
                  <a:pt x="422405" y="559929"/>
                </a:cubicBezTo>
                <a:cubicBezTo>
                  <a:pt x="422700" y="558124"/>
                  <a:pt x="421529" y="556469"/>
                  <a:pt x="419776" y="556175"/>
                </a:cubicBezTo>
                <a:cubicBezTo>
                  <a:pt x="398583" y="549009"/>
                  <a:pt x="387219" y="526047"/>
                  <a:pt x="394382" y="504881"/>
                </a:cubicBezTo>
                <a:cubicBezTo>
                  <a:pt x="398583" y="492412"/>
                  <a:pt x="408613" y="482766"/>
                  <a:pt x="421253" y="479059"/>
                </a:cubicBezTo>
                <a:lnTo>
                  <a:pt x="421253" y="498974"/>
                </a:lnTo>
                <a:cubicBezTo>
                  <a:pt x="421176" y="500727"/>
                  <a:pt x="422557" y="502174"/>
                  <a:pt x="424282" y="502234"/>
                </a:cubicBezTo>
                <a:lnTo>
                  <a:pt x="424482" y="502234"/>
                </a:lnTo>
                <a:cubicBezTo>
                  <a:pt x="426253" y="502234"/>
                  <a:pt x="427711" y="500774"/>
                  <a:pt x="427711" y="498974"/>
                </a:cubicBezTo>
                <a:lnTo>
                  <a:pt x="427711" y="469697"/>
                </a:lnTo>
                <a:cubicBezTo>
                  <a:pt x="427711" y="467943"/>
                  <a:pt x="426253" y="466497"/>
                  <a:pt x="424482" y="466497"/>
                </a:cubicBezTo>
                <a:lnTo>
                  <a:pt x="395001" y="466497"/>
                </a:lnTo>
                <a:cubicBezTo>
                  <a:pt x="393230" y="466497"/>
                  <a:pt x="391782" y="467943"/>
                  <a:pt x="391782" y="469697"/>
                </a:cubicBezTo>
                <a:cubicBezTo>
                  <a:pt x="391725" y="471450"/>
                  <a:pt x="393078" y="472906"/>
                  <a:pt x="394830" y="472953"/>
                </a:cubicBezTo>
                <a:lnTo>
                  <a:pt x="395001" y="472953"/>
                </a:lnTo>
                <a:lnTo>
                  <a:pt x="419405" y="472953"/>
                </a:lnTo>
                <a:cubicBezTo>
                  <a:pt x="400659" y="478604"/>
                  <a:pt x="387353" y="495272"/>
                  <a:pt x="385943" y="514787"/>
                </a:cubicBezTo>
                <a:moveTo>
                  <a:pt x="321287" y="422402"/>
                </a:moveTo>
                <a:lnTo>
                  <a:pt x="366179" y="448931"/>
                </a:lnTo>
                <a:lnTo>
                  <a:pt x="366655" y="448931"/>
                </a:lnTo>
                <a:cubicBezTo>
                  <a:pt x="367979" y="449531"/>
                  <a:pt x="369008" y="450637"/>
                  <a:pt x="369503" y="451991"/>
                </a:cubicBezTo>
                <a:cubicBezTo>
                  <a:pt x="370132" y="456284"/>
                  <a:pt x="368903" y="460591"/>
                  <a:pt x="366179" y="464000"/>
                </a:cubicBezTo>
                <a:cubicBezTo>
                  <a:pt x="359721" y="474506"/>
                  <a:pt x="356949" y="478306"/>
                  <a:pt x="356121" y="479706"/>
                </a:cubicBezTo>
                <a:lnTo>
                  <a:pt x="346605" y="482166"/>
                </a:lnTo>
                <a:cubicBezTo>
                  <a:pt x="345891" y="482366"/>
                  <a:pt x="345234" y="482705"/>
                  <a:pt x="344757" y="483305"/>
                </a:cubicBezTo>
                <a:lnTo>
                  <a:pt x="327498" y="504328"/>
                </a:lnTo>
                <a:cubicBezTo>
                  <a:pt x="311734" y="479952"/>
                  <a:pt x="309334" y="449331"/>
                  <a:pt x="321116" y="422802"/>
                </a:cubicBezTo>
                <a:moveTo>
                  <a:pt x="492461" y="457591"/>
                </a:moveTo>
                <a:cubicBezTo>
                  <a:pt x="492537" y="418603"/>
                  <a:pt x="468116" y="383725"/>
                  <a:pt x="431406" y="370512"/>
                </a:cubicBezTo>
                <a:lnTo>
                  <a:pt x="426510" y="368913"/>
                </a:lnTo>
                <a:cubicBezTo>
                  <a:pt x="417881" y="366313"/>
                  <a:pt x="408917" y="364959"/>
                  <a:pt x="399907" y="364959"/>
                </a:cubicBezTo>
                <a:cubicBezTo>
                  <a:pt x="365855" y="365006"/>
                  <a:pt x="334556" y="383675"/>
                  <a:pt x="318335" y="413649"/>
                </a:cubicBezTo>
                <a:cubicBezTo>
                  <a:pt x="317344" y="415603"/>
                  <a:pt x="316411" y="417500"/>
                  <a:pt x="315487" y="419454"/>
                </a:cubicBezTo>
                <a:cubicBezTo>
                  <a:pt x="302123" y="448875"/>
                  <a:pt x="305105" y="483105"/>
                  <a:pt x="323316" y="509788"/>
                </a:cubicBezTo>
                <a:cubicBezTo>
                  <a:pt x="324174" y="511080"/>
                  <a:pt x="325098" y="512280"/>
                  <a:pt x="325917" y="513495"/>
                </a:cubicBezTo>
                <a:cubicBezTo>
                  <a:pt x="325945" y="513634"/>
                  <a:pt x="325945" y="513787"/>
                  <a:pt x="325917" y="513941"/>
                </a:cubicBezTo>
                <a:cubicBezTo>
                  <a:pt x="337804" y="529447"/>
                  <a:pt x="354301" y="540810"/>
                  <a:pt x="373027" y="546363"/>
                </a:cubicBezTo>
                <a:lnTo>
                  <a:pt x="373942" y="546363"/>
                </a:lnTo>
                <a:cubicBezTo>
                  <a:pt x="375361" y="546363"/>
                  <a:pt x="376618" y="545409"/>
                  <a:pt x="376990" y="544069"/>
                </a:cubicBezTo>
                <a:cubicBezTo>
                  <a:pt x="377542" y="542362"/>
                  <a:pt x="376590" y="540563"/>
                  <a:pt x="374885" y="540010"/>
                </a:cubicBezTo>
                <a:lnTo>
                  <a:pt x="374866" y="540010"/>
                </a:lnTo>
                <a:cubicBezTo>
                  <a:pt x="357397" y="534754"/>
                  <a:pt x="342033" y="524149"/>
                  <a:pt x="331003" y="509634"/>
                </a:cubicBezTo>
                <a:lnTo>
                  <a:pt x="348539" y="488119"/>
                </a:lnTo>
                <a:lnTo>
                  <a:pt x="357768" y="486059"/>
                </a:lnTo>
                <a:cubicBezTo>
                  <a:pt x="358226" y="485920"/>
                  <a:pt x="358616" y="485720"/>
                  <a:pt x="358978" y="485412"/>
                </a:cubicBezTo>
                <a:cubicBezTo>
                  <a:pt x="363626" y="480013"/>
                  <a:pt x="367627" y="474051"/>
                  <a:pt x="370913" y="467698"/>
                </a:cubicBezTo>
                <a:cubicBezTo>
                  <a:pt x="374789" y="462698"/>
                  <a:pt x="376209" y="456191"/>
                  <a:pt x="374789" y="450029"/>
                </a:cubicBezTo>
                <a:cubicBezTo>
                  <a:pt x="373666" y="447029"/>
                  <a:pt x="371360" y="444578"/>
                  <a:pt x="368408" y="443285"/>
                </a:cubicBezTo>
                <a:lnTo>
                  <a:pt x="323145" y="416803"/>
                </a:lnTo>
                <a:cubicBezTo>
                  <a:pt x="341709" y="381619"/>
                  <a:pt x="382048" y="363852"/>
                  <a:pt x="420500" y="373913"/>
                </a:cubicBezTo>
                <a:cubicBezTo>
                  <a:pt x="410718" y="382321"/>
                  <a:pt x="393706" y="400242"/>
                  <a:pt x="400564" y="418156"/>
                </a:cubicBezTo>
                <a:cubicBezTo>
                  <a:pt x="401212" y="421002"/>
                  <a:pt x="406089" y="436625"/>
                  <a:pt x="436569" y="433871"/>
                </a:cubicBezTo>
                <a:lnTo>
                  <a:pt x="437321" y="433871"/>
                </a:lnTo>
                <a:cubicBezTo>
                  <a:pt x="438064" y="433570"/>
                  <a:pt x="438893" y="433570"/>
                  <a:pt x="439617" y="433871"/>
                </a:cubicBezTo>
                <a:cubicBezTo>
                  <a:pt x="441322" y="435323"/>
                  <a:pt x="442426" y="437322"/>
                  <a:pt x="442770" y="439523"/>
                </a:cubicBezTo>
                <a:cubicBezTo>
                  <a:pt x="445246" y="449685"/>
                  <a:pt x="445522" y="452331"/>
                  <a:pt x="445627" y="452438"/>
                </a:cubicBezTo>
                <a:cubicBezTo>
                  <a:pt x="445770" y="454084"/>
                  <a:pt x="447122" y="455285"/>
                  <a:pt x="448780" y="455285"/>
                </a:cubicBezTo>
                <a:cubicBezTo>
                  <a:pt x="450552" y="455085"/>
                  <a:pt x="451828" y="453531"/>
                  <a:pt x="451628" y="451731"/>
                </a:cubicBezTo>
                <a:lnTo>
                  <a:pt x="451628" y="451684"/>
                </a:lnTo>
                <a:cubicBezTo>
                  <a:pt x="450904" y="447085"/>
                  <a:pt x="449904" y="442475"/>
                  <a:pt x="448675" y="437922"/>
                </a:cubicBezTo>
                <a:cubicBezTo>
                  <a:pt x="448027" y="433909"/>
                  <a:pt x="445675" y="430309"/>
                  <a:pt x="442227" y="428156"/>
                </a:cubicBezTo>
                <a:cubicBezTo>
                  <a:pt x="440074" y="427016"/>
                  <a:pt x="437616" y="426755"/>
                  <a:pt x="435293" y="427309"/>
                </a:cubicBezTo>
                <a:cubicBezTo>
                  <a:pt x="409137" y="429509"/>
                  <a:pt x="406565" y="417156"/>
                  <a:pt x="406460" y="416701"/>
                </a:cubicBezTo>
                <a:cubicBezTo>
                  <a:pt x="406517" y="416449"/>
                  <a:pt x="406517" y="416203"/>
                  <a:pt x="406460" y="415956"/>
                </a:cubicBezTo>
                <a:cubicBezTo>
                  <a:pt x="400088" y="399790"/>
                  <a:pt x="420605" y="381773"/>
                  <a:pt x="427882" y="376065"/>
                </a:cubicBezTo>
                <a:cubicBezTo>
                  <a:pt x="462734" y="387926"/>
                  <a:pt x="486184" y="420709"/>
                  <a:pt x="486184" y="457544"/>
                </a:cubicBezTo>
                <a:cubicBezTo>
                  <a:pt x="486213" y="463344"/>
                  <a:pt x="485613" y="469097"/>
                  <a:pt x="484432" y="474799"/>
                </a:cubicBezTo>
                <a:cubicBezTo>
                  <a:pt x="484118" y="476552"/>
                  <a:pt x="485261" y="478259"/>
                  <a:pt x="487013" y="478659"/>
                </a:cubicBezTo>
                <a:cubicBezTo>
                  <a:pt x="488766" y="479004"/>
                  <a:pt x="490461" y="477859"/>
                  <a:pt x="490785" y="476106"/>
                </a:cubicBezTo>
                <a:cubicBezTo>
                  <a:pt x="492061" y="470000"/>
                  <a:pt x="492690" y="463800"/>
                  <a:pt x="492643" y="457591"/>
                </a:cubicBezTo>
                <a:moveTo>
                  <a:pt x="680428" y="534554"/>
                </a:moveTo>
                <a:lnTo>
                  <a:pt x="680428" y="564031"/>
                </a:lnTo>
                <a:cubicBezTo>
                  <a:pt x="680428" y="565784"/>
                  <a:pt x="681885" y="567231"/>
                  <a:pt x="683657" y="567231"/>
                </a:cubicBezTo>
                <a:lnTo>
                  <a:pt x="713137" y="567231"/>
                </a:lnTo>
                <a:cubicBezTo>
                  <a:pt x="714908" y="567231"/>
                  <a:pt x="716356" y="565784"/>
                  <a:pt x="716356" y="564031"/>
                </a:cubicBezTo>
                <a:cubicBezTo>
                  <a:pt x="716356" y="562231"/>
                  <a:pt x="714908" y="560775"/>
                  <a:pt x="713137" y="560775"/>
                </a:cubicBezTo>
                <a:lnTo>
                  <a:pt x="688391" y="560775"/>
                </a:lnTo>
                <a:cubicBezTo>
                  <a:pt x="713261" y="553371"/>
                  <a:pt x="727396" y="527150"/>
                  <a:pt x="719966" y="502271"/>
                </a:cubicBezTo>
                <a:cubicBezTo>
                  <a:pt x="715632" y="487766"/>
                  <a:pt x="704555" y="476203"/>
                  <a:pt x="690239" y="471297"/>
                </a:cubicBezTo>
                <a:cubicBezTo>
                  <a:pt x="688581" y="470599"/>
                  <a:pt x="686685" y="471399"/>
                  <a:pt x="686009" y="473051"/>
                </a:cubicBezTo>
                <a:cubicBezTo>
                  <a:pt x="685333" y="474697"/>
                  <a:pt x="686105" y="476552"/>
                  <a:pt x="687752" y="477250"/>
                </a:cubicBezTo>
                <a:cubicBezTo>
                  <a:pt x="687886" y="477305"/>
                  <a:pt x="687991" y="477352"/>
                  <a:pt x="688114" y="477352"/>
                </a:cubicBezTo>
                <a:cubicBezTo>
                  <a:pt x="709307" y="484612"/>
                  <a:pt x="720614" y="507681"/>
                  <a:pt x="713356" y="528856"/>
                </a:cubicBezTo>
                <a:cubicBezTo>
                  <a:pt x="709136" y="541265"/>
                  <a:pt x="699173" y="550822"/>
                  <a:pt x="686628" y="554622"/>
                </a:cubicBezTo>
                <a:lnTo>
                  <a:pt x="686628" y="534554"/>
                </a:lnTo>
                <a:cubicBezTo>
                  <a:pt x="686600" y="532763"/>
                  <a:pt x="685162" y="531303"/>
                  <a:pt x="683380" y="531354"/>
                </a:cubicBezTo>
                <a:cubicBezTo>
                  <a:pt x="681609" y="531354"/>
                  <a:pt x="680152" y="532763"/>
                  <a:pt x="680152" y="534554"/>
                </a:cubicBezTo>
                <a:moveTo>
                  <a:pt x="621325" y="514787"/>
                </a:moveTo>
                <a:cubicBezTo>
                  <a:pt x="619973" y="536102"/>
                  <a:pt x="633070" y="555669"/>
                  <a:pt x="653272" y="562529"/>
                </a:cubicBezTo>
                <a:lnTo>
                  <a:pt x="654377" y="562529"/>
                </a:lnTo>
                <a:cubicBezTo>
                  <a:pt x="656158" y="562729"/>
                  <a:pt x="657730" y="561431"/>
                  <a:pt x="657910" y="559631"/>
                </a:cubicBezTo>
                <a:cubicBezTo>
                  <a:pt x="658092" y="558022"/>
                  <a:pt x="657006" y="556524"/>
                  <a:pt x="655405" y="556175"/>
                </a:cubicBezTo>
                <a:cubicBezTo>
                  <a:pt x="634241" y="549009"/>
                  <a:pt x="622878" y="526047"/>
                  <a:pt x="630012" y="504881"/>
                </a:cubicBezTo>
                <a:cubicBezTo>
                  <a:pt x="634241" y="492412"/>
                  <a:pt x="644252" y="482766"/>
                  <a:pt x="656882" y="479059"/>
                </a:cubicBezTo>
                <a:lnTo>
                  <a:pt x="656882" y="498974"/>
                </a:lnTo>
                <a:cubicBezTo>
                  <a:pt x="656882" y="500774"/>
                  <a:pt x="658339" y="502234"/>
                  <a:pt x="660111" y="502234"/>
                </a:cubicBezTo>
                <a:cubicBezTo>
                  <a:pt x="661892" y="502234"/>
                  <a:pt x="663340" y="500774"/>
                  <a:pt x="663340" y="498974"/>
                </a:cubicBezTo>
                <a:lnTo>
                  <a:pt x="663340" y="469697"/>
                </a:lnTo>
                <a:cubicBezTo>
                  <a:pt x="663340" y="467943"/>
                  <a:pt x="661892" y="466497"/>
                  <a:pt x="660111" y="466497"/>
                </a:cubicBezTo>
                <a:lnTo>
                  <a:pt x="630631" y="466497"/>
                </a:lnTo>
                <a:cubicBezTo>
                  <a:pt x="628859" y="466497"/>
                  <a:pt x="627402" y="467943"/>
                  <a:pt x="627402" y="469697"/>
                </a:cubicBezTo>
                <a:cubicBezTo>
                  <a:pt x="627402" y="471497"/>
                  <a:pt x="628859" y="472953"/>
                  <a:pt x="630631" y="472953"/>
                </a:cubicBezTo>
                <a:lnTo>
                  <a:pt x="655139" y="472953"/>
                </a:lnTo>
                <a:cubicBezTo>
                  <a:pt x="636318" y="478552"/>
                  <a:pt x="622982" y="495221"/>
                  <a:pt x="621611" y="514787"/>
                </a:cubicBezTo>
                <a:moveTo>
                  <a:pt x="556946" y="422402"/>
                </a:moveTo>
                <a:lnTo>
                  <a:pt x="601837" y="448931"/>
                </a:lnTo>
                <a:lnTo>
                  <a:pt x="602389" y="448931"/>
                </a:lnTo>
                <a:cubicBezTo>
                  <a:pt x="603695" y="449531"/>
                  <a:pt x="604666" y="450637"/>
                  <a:pt x="605171" y="451991"/>
                </a:cubicBezTo>
                <a:cubicBezTo>
                  <a:pt x="605771" y="456284"/>
                  <a:pt x="604561" y="460591"/>
                  <a:pt x="601837" y="464000"/>
                </a:cubicBezTo>
                <a:cubicBezTo>
                  <a:pt x="595360" y="474506"/>
                  <a:pt x="592569" y="478306"/>
                  <a:pt x="591741" y="479706"/>
                </a:cubicBezTo>
                <a:lnTo>
                  <a:pt x="582073" y="481715"/>
                </a:lnTo>
                <a:cubicBezTo>
                  <a:pt x="581368" y="481906"/>
                  <a:pt x="580767" y="482305"/>
                  <a:pt x="580320" y="482803"/>
                </a:cubicBezTo>
                <a:lnTo>
                  <a:pt x="563118" y="504328"/>
                </a:lnTo>
                <a:cubicBezTo>
                  <a:pt x="547392" y="479952"/>
                  <a:pt x="544982" y="449331"/>
                  <a:pt x="556746" y="422802"/>
                </a:cubicBezTo>
                <a:moveTo>
                  <a:pt x="728196" y="457591"/>
                </a:moveTo>
                <a:cubicBezTo>
                  <a:pt x="728263" y="418547"/>
                  <a:pt x="703773" y="383725"/>
                  <a:pt x="667045" y="370512"/>
                </a:cubicBezTo>
                <a:lnTo>
                  <a:pt x="662140" y="368913"/>
                </a:lnTo>
                <a:cubicBezTo>
                  <a:pt x="653529" y="366313"/>
                  <a:pt x="644537" y="364959"/>
                  <a:pt x="635536" y="364959"/>
                </a:cubicBezTo>
                <a:cubicBezTo>
                  <a:pt x="601485" y="365006"/>
                  <a:pt x="570186" y="383675"/>
                  <a:pt x="553974" y="413649"/>
                </a:cubicBezTo>
                <a:cubicBezTo>
                  <a:pt x="552964" y="415603"/>
                  <a:pt x="552031" y="417500"/>
                  <a:pt x="551116" y="419454"/>
                </a:cubicBezTo>
                <a:cubicBezTo>
                  <a:pt x="537772" y="448875"/>
                  <a:pt x="540782" y="483166"/>
                  <a:pt x="559051" y="509788"/>
                </a:cubicBezTo>
                <a:cubicBezTo>
                  <a:pt x="559898" y="511080"/>
                  <a:pt x="560813" y="512280"/>
                  <a:pt x="561756" y="513495"/>
                </a:cubicBezTo>
                <a:lnTo>
                  <a:pt x="561756" y="513941"/>
                </a:lnTo>
                <a:cubicBezTo>
                  <a:pt x="573586" y="529447"/>
                  <a:pt x="590045" y="540810"/>
                  <a:pt x="608762" y="546363"/>
                </a:cubicBezTo>
                <a:lnTo>
                  <a:pt x="609666" y="546363"/>
                </a:lnTo>
                <a:cubicBezTo>
                  <a:pt x="611095" y="546363"/>
                  <a:pt x="612334" y="545409"/>
                  <a:pt x="612724" y="544069"/>
                </a:cubicBezTo>
                <a:cubicBezTo>
                  <a:pt x="613277" y="542362"/>
                  <a:pt x="612324" y="540563"/>
                  <a:pt x="610619" y="540010"/>
                </a:cubicBezTo>
                <a:lnTo>
                  <a:pt x="610591" y="540010"/>
                </a:lnTo>
                <a:cubicBezTo>
                  <a:pt x="593131" y="534754"/>
                  <a:pt x="577796" y="524094"/>
                  <a:pt x="566728" y="509634"/>
                </a:cubicBezTo>
                <a:lnTo>
                  <a:pt x="584273" y="488119"/>
                </a:lnTo>
                <a:lnTo>
                  <a:pt x="593503" y="486059"/>
                </a:lnTo>
                <a:cubicBezTo>
                  <a:pt x="593950" y="485920"/>
                  <a:pt x="594379" y="485720"/>
                  <a:pt x="594713" y="485412"/>
                </a:cubicBezTo>
                <a:cubicBezTo>
                  <a:pt x="599389" y="480013"/>
                  <a:pt x="603361" y="474051"/>
                  <a:pt x="606637" y="467698"/>
                </a:cubicBezTo>
                <a:cubicBezTo>
                  <a:pt x="610524" y="462698"/>
                  <a:pt x="611943" y="456191"/>
                  <a:pt x="610524" y="450029"/>
                </a:cubicBezTo>
                <a:cubicBezTo>
                  <a:pt x="609448" y="446978"/>
                  <a:pt x="607114" y="444531"/>
                  <a:pt x="604132" y="443285"/>
                </a:cubicBezTo>
                <a:lnTo>
                  <a:pt x="558870" y="416803"/>
                </a:lnTo>
                <a:cubicBezTo>
                  <a:pt x="577262" y="382075"/>
                  <a:pt x="616905" y="364360"/>
                  <a:pt x="655034" y="373713"/>
                </a:cubicBezTo>
                <a:cubicBezTo>
                  <a:pt x="645252" y="382126"/>
                  <a:pt x="628231" y="400042"/>
                  <a:pt x="635089" y="418003"/>
                </a:cubicBezTo>
                <a:cubicBezTo>
                  <a:pt x="635718" y="420863"/>
                  <a:pt x="640623" y="436471"/>
                  <a:pt x="671083" y="433671"/>
                </a:cubicBezTo>
                <a:lnTo>
                  <a:pt x="671846" y="433671"/>
                </a:lnTo>
                <a:cubicBezTo>
                  <a:pt x="672599" y="433370"/>
                  <a:pt x="673427" y="433370"/>
                  <a:pt x="674151" y="433671"/>
                </a:cubicBezTo>
                <a:cubicBezTo>
                  <a:pt x="675894" y="435062"/>
                  <a:pt x="677027" y="437122"/>
                  <a:pt x="677303" y="439323"/>
                </a:cubicBezTo>
                <a:cubicBezTo>
                  <a:pt x="679780" y="449485"/>
                  <a:pt x="680152" y="452178"/>
                  <a:pt x="680152" y="452238"/>
                </a:cubicBezTo>
                <a:cubicBezTo>
                  <a:pt x="680352" y="453838"/>
                  <a:pt x="681685" y="455085"/>
                  <a:pt x="683314" y="455130"/>
                </a:cubicBezTo>
                <a:cubicBezTo>
                  <a:pt x="685029" y="454991"/>
                  <a:pt x="686314" y="453484"/>
                  <a:pt x="686172" y="451731"/>
                </a:cubicBezTo>
                <a:cubicBezTo>
                  <a:pt x="686172" y="451684"/>
                  <a:pt x="686172" y="451592"/>
                  <a:pt x="686152" y="451531"/>
                </a:cubicBezTo>
                <a:cubicBezTo>
                  <a:pt x="685438" y="446885"/>
                  <a:pt x="684428" y="442275"/>
                  <a:pt x="683209" y="437769"/>
                </a:cubicBezTo>
                <a:cubicBezTo>
                  <a:pt x="682580" y="433709"/>
                  <a:pt x="680218" y="430109"/>
                  <a:pt x="676751" y="427955"/>
                </a:cubicBezTo>
                <a:cubicBezTo>
                  <a:pt x="674598" y="426863"/>
                  <a:pt x="672150" y="426555"/>
                  <a:pt x="669817" y="427110"/>
                </a:cubicBezTo>
                <a:cubicBezTo>
                  <a:pt x="643671" y="429370"/>
                  <a:pt x="641166" y="416956"/>
                  <a:pt x="641089" y="416501"/>
                </a:cubicBezTo>
                <a:cubicBezTo>
                  <a:pt x="640994" y="416049"/>
                  <a:pt x="641089" y="416049"/>
                  <a:pt x="641089" y="415757"/>
                </a:cubicBezTo>
                <a:cubicBezTo>
                  <a:pt x="634612" y="399595"/>
                  <a:pt x="655139" y="381573"/>
                  <a:pt x="662407" y="375866"/>
                </a:cubicBezTo>
                <a:cubicBezTo>
                  <a:pt x="697268" y="387772"/>
                  <a:pt x="720700" y="420510"/>
                  <a:pt x="720700" y="457345"/>
                </a:cubicBezTo>
                <a:cubicBezTo>
                  <a:pt x="720700" y="463145"/>
                  <a:pt x="720166" y="468898"/>
                  <a:pt x="719042" y="474604"/>
                </a:cubicBezTo>
                <a:cubicBezTo>
                  <a:pt x="718461" y="476306"/>
                  <a:pt x="719366" y="478152"/>
                  <a:pt x="721043" y="478706"/>
                </a:cubicBezTo>
                <a:cubicBezTo>
                  <a:pt x="722728" y="479306"/>
                  <a:pt x="724595" y="478404"/>
                  <a:pt x="725167" y="476706"/>
                </a:cubicBezTo>
                <a:cubicBezTo>
                  <a:pt x="725243" y="476450"/>
                  <a:pt x="725291" y="476153"/>
                  <a:pt x="725319" y="475906"/>
                </a:cubicBezTo>
                <a:cubicBezTo>
                  <a:pt x="726624" y="469851"/>
                  <a:pt x="727272" y="463637"/>
                  <a:pt x="727272" y="457437"/>
                </a:cubicBezTo>
                <a:moveTo>
                  <a:pt x="916057" y="534554"/>
                </a:moveTo>
                <a:lnTo>
                  <a:pt x="916057" y="564031"/>
                </a:lnTo>
                <a:cubicBezTo>
                  <a:pt x="916057" y="565784"/>
                  <a:pt x="917514" y="567231"/>
                  <a:pt x="919305" y="567231"/>
                </a:cubicBezTo>
                <a:lnTo>
                  <a:pt x="948757" y="567231"/>
                </a:lnTo>
                <a:cubicBezTo>
                  <a:pt x="950566" y="567231"/>
                  <a:pt x="952014" y="565831"/>
                  <a:pt x="952014" y="564031"/>
                </a:cubicBezTo>
                <a:cubicBezTo>
                  <a:pt x="952014" y="562231"/>
                  <a:pt x="950586" y="560775"/>
                  <a:pt x="948785" y="560775"/>
                </a:cubicBezTo>
                <a:lnTo>
                  <a:pt x="948757" y="560775"/>
                </a:lnTo>
                <a:lnTo>
                  <a:pt x="924392" y="560775"/>
                </a:lnTo>
                <a:cubicBezTo>
                  <a:pt x="949261" y="553315"/>
                  <a:pt x="963377" y="527094"/>
                  <a:pt x="955920" y="502234"/>
                </a:cubicBezTo>
                <a:cubicBezTo>
                  <a:pt x="951557" y="487719"/>
                  <a:pt x="940479" y="476203"/>
                  <a:pt x="926144" y="471297"/>
                </a:cubicBezTo>
                <a:cubicBezTo>
                  <a:pt x="924439" y="470697"/>
                  <a:pt x="922591" y="471599"/>
                  <a:pt x="921991" y="473306"/>
                </a:cubicBezTo>
                <a:cubicBezTo>
                  <a:pt x="921439" y="475003"/>
                  <a:pt x="922334" y="476813"/>
                  <a:pt x="924010" y="477352"/>
                </a:cubicBezTo>
                <a:cubicBezTo>
                  <a:pt x="945204" y="484612"/>
                  <a:pt x="956520" y="507681"/>
                  <a:pt x="949290" y="528856"/>
                </a:cubicBezTo>
                <a:cubicBezTo>
                  <a:pt x="945061" y="541265"/>
                  <a:pt x="935069" y="550822"/>
                  <a:pt x="922534" y="554622"/>
                </a:cubicBezTo>
                <a:lnTo>
                  <a:pt x="922534" y="534554"/>
                </a:lnTo>
                <a:cubicBezTo>
                  <a:pt x="922534" y="532763"/>
                  <a:pt x="921086" y="531303"/>
                  <a:pt x="919305" y="531303"/>
                </a:cubicBezTo>
                <a:cubicBezTo>
                  <a:pt x="917514" y="531303"/>
                  <a:pt x="916057" y="532763"/>
                  <a:pt x="916057" y="534554"/>
                </a:cubicBezTo>
                <a:moveTo>
                  <a:pt x="857231" y="514787"/>
                </a:moveTo>
                <a:cubicBezTo>
                  <a:pt x="855850" y="536009"/>
                  <a:pt x="868813" y="555575"/>
                  <a:pt x="888911" y="562529"/>
                </a:cubicBezTo>
                <a:lnTo>
                  <a:pt x="890035" y="562529"/>
                </a:lnTo>
                <a:cubicBezTo>
                  <a:pt x="891787" y="562729"/>
                  <a:pt x="893388" y="561431"/>
                  <a:pt x="893559" y="559631"/>
                </a:cubicBezTo>
                <a:cubicBezTo>
                  <a:pt x="893712" y="558022"/>
                  <a:pt x="892635" y="556524"/>
                  <a:pt x="891035" y="556175"/>
                </a:cubicBezTo>
                <a:cubicBezTo>
                  <a:pt x="869871" y="549009"/>
                  <a:pt x="858507" y="526047"/>
                  <a:pt x="865670" y="504881"/>
                </a:cubicBezTo>
                <a:cubicBezTo>
                  <a:pt x="869871" y="492412"/>
                  <a:pt x="879872" y="482766"/>
                  <a:pt x="892511" y="479059"/>
                </a:cubicBezTo>
                <a:lnTo>
                  <a:pt x="892511" y="498974"/>
                </a:lnTo>
                <a:cubicBezTo>
                  <a:pt x="892511" y="500774"/>
                  <a:pt x="893959" y="502234"/>
                  <a:pt x="895740" y="502234"/>
                </a:cubicBezTo>
                <a:cubicBezTo>
                  <a:pt x="897493" y="502271"/>
                  <a:pt x="898941" y="500927"/>
                  <a:pt x="898988" y="499174"/>
                </a:cubicBezTo>
                <a:lnTo>
                  <a:pt x="898988" y="498974"/>
                </a:lnTo>
                <a:lnTo>
                  <a:pt x="898988" y="469697"/>
                </a:lnTo>
                <a:cubicBezTo>
                  <a:pt x="898988" y="467943"/>
                  <a:pt x="897541" y="466497"/>
                  <a:pt x="895740" y="466497"/>
                </a:cubicBezTo>
                <a:lnTo>
                  <a:pt x="866289" y="466497"/>
                </a:lnTo>
                <a:cubicBezTo>
                  <a:pt x="864489" y="466497"/>
                  <a:pt x="863060" y="467943"/>
                  <a:pt x="863060" y="469697"/>
                </a:cubicBezTo>
                <a:cubicBezTo>
                  <a:pt x="863060" y="471497"/>
                  <a:pt x="864489" y="472953"/>
                  <a:pt x="866289" y="472953"/>
                </a:cubicBezTo>
                <a:lnTo>
                  <a:pt x="890759" y="472953"/>
                </a:lnTo>
                <a:cubicBezTo>
                  <a:pt x="871966" y="478552"/>
                  <a:pt x="858612" y="495221"/>
                  <a:pt x="857231" y="514787"/>
                </a:cubicBezTo>
                <a:moveTo>
                  <a:pt x="792575" y="422402"/>
                </a:moveTo>
                <a:lnTo>
                  <a:pt x="837466" y="448931"/>
                </a:lnTo>
                <a:lnTo>
                  <a:pt x="838019" y="448931"/>
                </a:lnTo>
                <a:cubicBezTo>
                  <a:pt x="839314" y="449531"/>
                  <a:pt x="840314" y="450637"/>
                  <a:pt x="840791" y="451991"/>
                </a:cubicBezTo>
                <a:cubicBezTo>
                  <a:pt x="841438" y="456284"/>
                  <a:pt x="840248" y="460637"/>
                  <a:pt x="837466" y="464000"/>
                </a:cubicBezTo>
                <a:cubicBezTo>
                  <a:pt x="831018" y="474506"/>
                  <a:pt x="828227" y="478306"/>
                  <a:pt x="827408" y="479706"/>
                </a:cubicBezTo>
                <a:lnTo>
                  <a:pt x="818150" y="481715"/>
                </a:lnTo>
                <a:cubicBezTo>
                  <a:pt x="817473" y="481906"/>
                  <a:pt x="816873" y="482305"/>
                  <a:pt x="816397" y="482803"/>
                </a:cubicBezTo>
                <a:lnTo>
                  <a:pt x="799233" y="504328"/>
                </a:lnTo>
                <a:cubicBezTo>
                  <a:pt x="783469" y="479952"/>
                  <a:pt x="781069" y="449331"/>
                  <a:pt x="792852" y="422802"/>
                </a:cubicBezTo>
                <a:moveTo>
                  <a:pt x="964302" y="457591"/>
                </a:moveTo>
                <a:cubicBezTo>
                  <a:pt x="964349" y="418547"/>
                  <a:pt x="939879" y="383725"/>
                  <a:pt x="903141" y="370512"/>
                </a:cubicBezTo>
                <a:lnTo>
                  <a:pt x="898245" y="368913"/>
                </a:lnTo>
                <a:cubicBezTo>
                  <a:pt x="889635" y="366313"/>
                  <a:pt x="880653" y="364959"/>
                  <a:pt x="871651" y="364959"/>
                </a:cubicBezTo>
                <a:cubicBezTo>
                  <a:pt x="837514" y="364852"/>
                  <a:pt x="806110" y="383572"/>
                  <a:pt x="789994" y="413649"/>
                </a:cubicBezTo>
                <a:cubicBezTo>
                  <a:pt x="788870" y="415603"/>
                  <a:pt x="787946" y="417500"/>
                  <a:pt x="787022" y="419454"/>
                </a:cubicBezTo>
                <a:cubicBezTo>
                  <a:pt x="773659" y="448875"/>
                  <a:pt x="776640" y="483105"/>
                  <a:pt x="794880" y="509788"/>
                </a:cubicBezTo>
                <a:lnTo>
                  <a:pt x="797557" y="513495"/>
                </a:lnTo>
                <a:lnTo>
                  <a:pt x="797557" y="513941"/>
                </a:lnTo>
                <a:cubicBezTo>
                  <a:pt x="809415" y="529447"/>
                  <a:pt x="825884" y="540810"/>
                  <a:pt x="844572" y="546363"/>
                </a:cubicBezTo>
                <a:lnTo>
                  <a:pt x="845496" y="546363"/>
                </a:lnTo>
                <a:cubicBezTo>
                  <a:pt x="846944" y="546363"/>
                  <a:pt x="848192" y="545409"/>
                  <a:pt x="848649" y="544069"/>
                </a:cubicBezTo>
                <a:cubicBezTo>
                  <a:pt x="849125" y="542362"/>
                  <a:pt x="848153" y="540563"/>
                  <a:pt x="846420" y="540010"/>
                </a:cubicBezTo>
                <a:cubicBezTo>
                  <a:pt x="828951" y="534754"/>
                  <a:pt x="813616" y="524094"/>
                  <a:pt x="802557" y="509634"/>
                </a:cubicBezTo>
                <a:lnTo>
                  <a:pt x="820102" y="488119"/>
                </a:lnTo>
                <a:lnTo>
                  <a:pt x="829332" y="486059"/>
                </a:lnTo>
                <a:cubicBezTo>
                  <a:pt x="829808" y="485966"/>
                  <a:pt x="830256" y="485720"/>
                  <a:pt x="830637" y="485412"/>
                </a:cubicBezTo>
                <a:cubicBezTo>
                  <a:pt x="835161" y="479906"/>
                  <a:pt x="839115" y="473953"/>
                  <a:pt x="842439" y="467698"/>
                </a:cubicBezTo>
                <a:cubicBezTo>
                  <a:pt x="846372" y="462698"/>
                  <a:pt x="847801" y="456191"/>
                  <a:pt x="846325" y="450029"/>
                </a:cubicBezTo>
                <a:cubicBezTo>
                  <a:pt x="845248" y="446978"/>
                  <a:pt x="842943" y="444531"/>
                  <a:pt x="839971" y="443285"/>
                </a:cubicBezTo>
                <a:lnTo>
                  <a:pt x="794699" y="416803"/>
                </a:lnTo>
                <a:cubicBezTo>
                  <a:pt x="813245" y="381875"/>
                  <a:pt x="853278" y="364160"/>
                  <a:pt x="891587" y="373913"/>
                </a:cubicBezTo>
                <a:cubicBezTo>
                  <a:pt x="881700" y="382321"/>
                  <a:pt x="864813" y="400242"/>
                  <a:pt x="871547" y="418156"/>
                </a:cubicBezTo>
                <a:cubicBezTo>
                  <a:pt x="872194" y="421002"/>
                  <a:pt x="877100" y="436625"/>
                  <a:pt x="907570" y="433871"/>
                </a:cubicBezTo>
                <a:lnTo>
                  <a:pt x="908399" y="433871"/>
                </a:lnTo>
                <a:cubicBezTo>
                  <a:pt x="909123" y="433570"/>
                  <a:pt x="909904" y="433570"/>
                  <a:pt x="910628" y="433871"/>
                </a:cubicBezTo>
                <a:cubicBezTo>
                  <a:pt x="912409" y="435215"/>
                  <a:pt x="913533" y="437271"/>
                  <a:pt x="913752" y="439523"/>
                </a:cubicBezTo>
                <a:cubicBezTo>
                  <a:pt x="916257" y="449685"/>
                  <a:pt x="916629" y="452331"/>
                  <a:pt x="916629" y="452438"/>
                </a:cubicBezTo>
                <a:cubicBezTo>
                  <a:pt x="916810" y="454084"/>
                  <a:pt x="918210" y="455285"/>
                  <a:pt x="919867" y="455285"/>
                </a:cubicBezTo>
                <a:cubicBezTo>
                  <a:pt x="921639" y="455085"/>
                  <a:pt x="922915" y="453531"/>
                  <a:pt x="922706" y="451731"/>
                </a:cubicBezTo>
                <a:lnTo>
                  <a:pt x="922706" y="451684"/>
                </a:lnTo>
                <a:cubicBezTo>
                  <a:pt x="922706" y="451684"/>
                  <a:pt x="922258" y="448638"/>
                  <a:pt x="919658" y="437922"/>
                </a:cubicBezTo>
                <a:cubicBezTo>
                  <a:pt x="919058" y="433871"/>
                  <a:pt x="916686" y="430309"/>
                  <a:pt x="913209" y="428156"/>
                </a:cubicBezTo>
                <a:cubicBezTo>
                  <a:pt x="911133" y="427016"/>
                  <a:pt x="908675" y="426709"/>
                  <a:pt x="906370" y="427309"/>
                </a:cubicBezTo>
                <a:cubicBezTo>
                  <a:pt x="880129" y="429509"/>
                  <a:pt x="877652" y="417156"/>
                  <a:pt x="877548" y="416701"/>
                </a:cubicBezTo>
                <a:cubicBezTo>
                  <a:pt x="877443" y="416203"/>
                  <a:pt x="877548" y="416203"/>
                  <a:pt x="877548" y="415956"/>
                </a:cubicBezTo>
                <a:cubicBezTo>
                  <a:pt x="871166" y="399790"/>
                  <a:pt x="891587" y="381773"/>
                  <a:pt x="898893" y="376065"/>
                </a:cubicBezTo>
                <a:cubicBezTo>
                  <a:pt x="933774" y="387926"/>
                  <a:pt x="957224" y="420663"/>
                  <a:pt x="957272" y="457544"/>
                </a:cubicBezTo>
                <a:cubicBezTo>
                  <a:pt x="957243" y="463297"/>
                  <a:pt x="956643" y="469097"/>
                  <a:pt x="955519" y="474799"/>
                </a:cubicBezTo>
                <a:cubicBezTo>
                  <a:pt x="955119" y="476552"/>
                  <a:pt x="956214" y="478259"/>
                  <a:pt x="957939" y="478659"/>
                </a:cubicBezTo>
                <a:lnTo>
                  <a:pt x="957996" y="478659"/>
                </a:lnTo>
                <a:cubicBezTo>
                  <a:pt x="959796" y="479004"/>
                  <a:pt x="961520" y="477859"/>
                  <a:pt x="961901" y="476106"/>
                </a:cubicBezTo>
                <a:cubicBezTo>
                  <a:pt x="963101" y="470000"/>
                  <a:pt x="963720" y="463800"/>
                  <a:pt x="963720" y="457591"/>
                </a:cubicBezTo>
                <a:moveTo>
                  <a:pt x="1151811" y="534554"/>
                </a:moveTo>
                <a:lnTo>
                  <a:pt x="1151811" y="564031"/>
                </a:lnTo>
                <a:cubicBezTo>
                  <a:pt x="1151811" y="565784"/>
                  <a:pt x="1153240" y="567231"/>
                  <a:pt x="1155039" y="567231"/>
                </a:cubicBezTo>
                <a:lnTo>
                  <a:pt x="1184491" y="567231"/>
                </a:lnTo>
                <a:cubicBezTo>
                  <a:pt x="1186282" y="567231"/>
                  <a:pt x="1187748" y="565831"/>
                  <a:pt x="1187748" y="564031"/>
                </a:cubicBezTo>
                <a:cubicBezTo>
                  <a:pt x="1187748" y="562231"/>
                  <a:pt x="1186282" y="560775"/>
                  <a:pt x="1184520" y="560775"/>
                </a:cubicBezTo>
                <a:lnTo>
                  <a:pt x="1184491" y="560775"/>
                </a:lnTo>
                <a:lnTo>
                  <a:pt x="1160021" y="560775"/>
                </a:lnTo>
                <a:cubicBezTo>
                  <a:pt x="1184891" y="553315"/>
                  <a:pt x="1198997" y="527094"/>
                  <a:pt x="1191549" y="502234"/>
                </a:cubicBezTo>
                <a:cubicBezTo>
                  <a:pt x="1187196" y="487719"/>
                  <a:pt x="1176109" y="476203"/>
                  <a:pt x="1161774" y="471297"/>
                </a:cubicBezTo>
                <a:cubicBezTo>
                  <a:pt x="1160145" y="470697"/>
                  <a:pt x="1158344" y="471552"/>
                  <a:pt x="1157773" y="473153"/>
                </a:cubicBezTo>
                <a:cubicBezTo>
                  <a:pt x="1157745" y="473199"/>
                  <a:pt x="1157716" y="473250"/>
                  <a:pt x="1157716" y="473306"/>
                </a:cubicBezTo>
                <a:cubicBezTo>
                  <a:pt x="1157125" y="474953"/>
                  <a:pt x="1157944" y="476752"/>
                  <a:pt x="1159573" y="477352"/>
                </a:cubicBezTo>
                <a:lnTo>
                  <a:pt x="1159640" y="477352"/>
                </a:lnTo>
                <a:cubicBezTo>
                  <a:pt x="1180862" y="484612"/>
                  <a:pt x="1192187" y="507634"/>
                  <a:pt x="1184996" y="528856"/>
                </a:cubicBezTo>
                <a:cubicBezTo>
                  <a:pt x="1180757" y="541209"/>
                  <a:pt x="1170794" y="550822"/>
                  <a:pt x="1158268" y="554622"/>
                </a:cubicBezTo>
                <a:lnTo>
                  <a:pt x="1158268" y="534554"/>
                </a:lnTo>
                <a:cubicBezTo>
                  <a:pt x="1158268" y="532763"/>
                  <a:pt x="1156821" y="531303"/>
                  <a:pt x="1155039" y="531303"/>
                </a:cubicBezTo>
                <a:cubicBezTo>
                  <a:pt x="1153240" y="531303"/>
                  <a:pt x="1151811" y="532763"/>
                  <a:pt x="1151811" y="534554"/>
                </a:cubicBezTo>
                <a:moveTo>
                  <a:pt x="1092955" y="514787"/>
                </a:moveTo>
                <a:cubicBezTo>
                  <a:pt x="1091517" y="536056"/>
                  <a:pt x="1104490" y="555622"/>
                  <a:pt x="1124645" y="562529"/>
                </a:cubicBezTo>
                <a:lnTo>
                  <a:pt x="1125664" y="562529"/>
                </a:lnTo>
                <a:cubicBezTo>
                  <a:pt x="1127446" y="562729"/>
                  <a:pt x="1129017" y="561431"/>
                  <a:pt x="1129198" y="559631"/>
                </a:cubicBezTo>
                <a:cubicBezTo>
                  <a:pt x="1129350" y="558022"/>
                  <a:pt x="1128265" y="556524"/>
                  <a:pt x="1126664" y="556175"/>
                </a:cubicBezTo>
                <a:cubicBezTo>
                  <a:pt x="1105519" y="548869"/>
                  <a:pt x="1094289" y="525740"/>
                  <a:pt x="1101594" y="504578"/>
                </a:cubicBezTo>
                <a:cubicBezTo>
                  <a:pt x="1105852" y="492319"/>
                  <a:pt x="1115730" y="482803"/>
                  <a:pt x="1128141" y="479059"/>
                </a:cubicBezTo>
                <a:lnTo>
                  <a:pt x="1128141" y="498974"/>
                </a:lnTo>
                <a:cubicBezTo>
                  <a:pt x="1128141" y="500774"/>
                  <a:pt x="1129589" y="502234"/>
                  <a:pt x="1131398" y="502234"/>
                </a:cubicBezTo>
                <a:cubicBezTo>
                  <a:pt x="1133113" y="502271"/>
                  <a:pt x="1134570" y="500927"/>
                  <a:pt x="1134618" y="499174"/>
                </a:cubicBezTo>
                <a:lnTo>
                  <a:pt x="1134618" y="498974"/>
                </a:lnTo>
                <a:lnTo>
                  <a:pt x="1134618" y="469697"/>
                </a:lnTo>
                <a:cubicBezTo>
                  <a:pt x="1134618" y="467943"/>
                  <a:pt x="1133180" y="466497"/>
                  <a:pt x="1131398" y="466497"/>
                </a:cubicBezTo>
                <a:lnTo>
                  <a:pt x="1101919" y="466497"/>
                </a:lnTo>
                <a:cubicBezTo>
                  <a:pt x="1100138" y="466497"/>
                  <a:pt x="1098689" y="467943"/>
                  <a:pt x="1098689" y="469697"/>
                </a:cubicBezTo>
                <a:cubicBezTo>
                  <a:pt x="1098689" y="471497"/>
                  <a:pt x="1100138" y="472953"/>
                  <a:pt x="1101919" y="472953"/>
                </a:cubicBezTo>
                <a:lnTo>
                  <a:pt x="1126379" y="472953"/>
                </a:lnTo>
                <a:cubicBezTo>
                  <a:pt x="1107624" y="478552"/>
                  <a:pt x="1094289" y="495221"/>
                  <a:pt x="1092955" y="514787"/>
                </a:cubicBezTo>
                <a:moveTo>
                  <a:pt x="1028300" y="422402"/>
                </a:moveTo>
                <a:lnTo>
                  <a:pt x="1073096" y="448931"/>
                </a:lnTo>
                <a:lnTo>
                  <a:pt x="1073648" y="448931"/>
                </a:lnTo>
                <a:cubicBezTo>
                  <a:pt x="1074972" y="449531"/>
                  <a:pt x="1075963" y="450637"/>
                  <a:pt x="1076525" y="451991"/>
                </a:cubicBezTo>
                <a:cubicBezTo>
                  <a:pt x="1077068" y="456284"/>
                  <a:pt x="1075877" y="460591"/>
                  <a:pt x="1073191" y="464000"/>
                </a:cubicBezTo>
                <a:cubicBezTo>
                  <a:pt x="1066638" y="474506"/>
                  <a:pt x="1063961" y="478306"/>
                  <a:pt x="1063038" y="479706"/>
                </a:cubicBezTo>
                <a:lnTo>
                  <a:pt x="1053799" y="481715"/>
                </a:lnTo>
                <a:cubicBezTo>
                  <a:pt x="1053084" y="481859"/>
                  <a:pt x="1052427" y="482259"/>
                  <a:pt x="1051950" y="482803"/>
                </a:cubicBezTo>
                <a:lnTo>
                  <a:pt x="1034415" y="504328"/>
                </a:lnTo>
                <a:cubicBezTo>
                  <a:pt x="1018651" y="479952"/>
                  <a:pt x="1016251" y="449331"/>
                  <a:pt x="1028033" y="422802"/>
                </a:cubicBezTo>
                <a:moveTo>
                  <a:pt x="1199455" y="457591"/>
                </a:moveTo>
                <a:cubicBezTo>
                  <a:pt x="1199531" y="418547"/>
                  <a:pt x="1175061" y="383725"/>
                  <a:pt x="1138333" y="370512"/>
                </a:cubicBezTo>
                <a:lnTo>
                  <a:pt x="1133427" y="368913"/>
                </a:lnTo>
                <a:cubicBezTo>
                  <a:pt x="1124779" y="366313"/>
                  <a:pt x="1115835" y="364959"/>
                  <a:pt x="1106824" y="364959"/>
                </a:cubicBezTo>
                <a:cubicBezTo>
                  <a:pt x="1072762" y="364912"/>
                  <a:pt x="1041435" y="383628"/>
                  <a:pt x="1025357" y="413649"/>
                </a:cubicBezTo>
                <a:cubicBezTo>
                  <a:pt x="1024318" y="415603"/>
                  <a:pt x="1023299" y="417500"/>
                  <a:pt x="1022404" y="419454"/>
                </a:cubicBezTo>
                <a:cubicBezTo>
                  <a:pt x="1009069" y="448875"/>
                  <a:pt x="1012060" y="483166"/>
                  <a:pt x="1030319" y="509788"/>
                </a:cubicBezTo>
                <a:cubicBezTo>
                  <a:pt x="1031157" y="511080"/>
                  <a:pt x="1032005" y="512280"/>
                  <a:pt x="1032910" y="513495"/>
                </a:cubicBezTo>
                <a:lnTo>
                  <a:pt x="1032910" y="513941"/>
                </a:lnTo>
                <a:cubicBezTo>
                  <a:pt x="1044797" y="529447"/>
                  <a:pt x="1061247" y="540763"/>
                  <a:pt x="1079916" y="546363"/>
                </a:cubicBezTo>
                <a:lnTo>
                  <a:pt x="1080859" y="546363"/>
                </a:lnTo>
                <a:cubicBezTo>
                  <a:pt x="1082297" y="546363"/>
                  <a:pt x="1083554" y="545409"/>
                  <a:pt x="1084002" y="544069"/>
                </a:cubicBezTo>
                <a:cubicBezTo>
                  <a:pt x="1084488" y="542362"/>
                  <a:pt x="1083497" y="540563"/>
                  <a:pt x="1081773" y="540010"/>
                </a:cubicBezTo>
                <a:cubicBezTo>
                  <a:pt x="1064314" y="534754"/>
                  <a:pt x="1048969" y="524094"/>
                  <a:pt x="1037920" y="509634"/>
                </a:cubicBezTo>
                <a:lnTo>
                  <a:pt x="1055455" y="488119"/>
                </a:lnTo>
                <a:lnTo>
                  <a:pt x="1065162" y="486059"/>
                </a:lnTo>
                <a:cubicBezTo>
                  <a:pt x="1065809" y="486166"/>
                  <a:pt x="1066486" y="486120"/>
                  <a:pt x="1067086" y="485859"/>
                </a:cubicBezTo>
                <a:cubicBezTo>
                  <a:pt x="1071743" y="480459"/>
                  <a:pt x="1075696" y="474506"/>
                  <a:pt x="1078925" y="468143"/>
                </a:cubicBezTo>
                <a:cubicBezTo>
                  <a:pt x="1082878" y="463190"/>
                  <a:pt x="1084297" y="456637"/>
                  <a:pt x="1082802" y="450484"/>
                </a:cubicBezTo>
                <a:cubicBezTo>
                  <a:pt x="1081735" y="447429"/>
                  <a:pt x="1079402" y="444978"/>
                  <a:pt x="1076420" y="443778"/>
                </a:cubicBezTo>
                <a:lnTo>
                  <a:pt x="1031157" y="417264"/>
                </a:lnTo>
                <a:cubicBezTo>
                  <a:pt x="1049578" y="382526"/>
                  <a:pt x="1089260" y="364806"/>
                  <a:pt x="1127417" y="374219"/>
                </a:cubicBezTo>
                <a:cubicBezTo>
                  <a:pt x="1117625" y="382628"/>
                  <a:pt x="1100623" y="400534"/>
                  <a:pt x="1107471" y="418454"/>
                </a:cubicBezTo>
                <a:cubicBezTo>
                  <a:pt x="1108091" y="421310"/>
                  <a:pt x="1112911" y="436922"/>
                  <a:pt x="1143400" y="434170"/>
                </a:cubicBezTo>
                <a:lnTo>
                  <a:pt x="1144228" y="434170"/>
                </a:lnTo>
                <a:cubicBezTo>
                  <a:pt x="1144934" y="433871"/>
                  <a:pt x="1145734" y="433871"/>
                  <a:pt x="1146438" y="434170"/>
                </a:cubicBezTo>
                <a:cubicBezTo>
                  <a:pt x="1148200" y="435523"/>
                  <a:pt x="1149353" y="437569"/>
                  <a:pt x="1149591" y="439768"/>
                </a:cubicBezTo>
                <a:cubicBezTo>
                  <a:pt x="1152087" y="449931"/>
                  <a:pt x="1152439" y="452638"/>
                  <a:pt x="1152439" y="452731"/>
                </a:cubicBezTo>
                <a:cubicBezTo>
                  <a:pt x="1152639" y="454340"/>
                  <a:pt x="1154040" y="455591"/>
                  <a:pt x="1155687" y="455591"/>
                </a:cubicBezTo>
                <a:cubicBezTo>
                  <a:pt x="1157468" y="455391"/>
                  <a:pt x="1158744" y="453782"/>
                  <a:pt x="1158544" y="452038"/>
                </a:cubicBezTo>
                <a:lnTo>
                  <a:pt x="1158544" y="451992"/>
                </a:lnTo>
                <a:cubicBezTo>
                  <a:pt x="1158544" y="451992"/>
                  <a:pt x="1158544" y="448931"/>
                  <a:pt x="1155487" y="438216"/>
                </a:cubicBezTo>
                <a:cubicBezTo>
                  <a:pt x="1154906" y="434170"/>
                  <a:pt x="1152534" y="430569"/>
                  <a:pt x="1149039" y="428417"/>
                </a:cubicBezTo>
                <a:cubicBezTo>
                  <a:pt x="1146924" y="427263"/>
                  <a:pt x="1144515" y="426955"/>
                  <a:pt x="1142190" y="427616"/>
                </a:cubicBezTo>
                <a:cubicBezTo>
                  <a:pt x="1115959" y="429816"/>
                  <a:pt x="1113482" y="417403"/>
                  <a:pt x="1113377" y="416956"/>
                </a:cubicBezTo>
                <a:cubicBezTo>
                  <a:pt x="1113406" y="416701"/>
                  <a:pt x="1113406" y="416449"/>
                  <a:pt x="1113377" y="416203"/>
                </a:cubicBezTo>
                <a:cubicBezTo>
                  <a:pt x="1106995" y="400042"/>
                  <a:pt x="1127417" y="382075"/>
                  <a:pt x="1134713" y="376312"/>
                </a:cubicBezTo>
                <a:cubicBezTo>
                  <a:pt x="1169565" y="388228"/>
                  <a:pt x="1193035" y="420957"/>
                  <a:pt x="1193102" y="457791"/>
                </a:cubicBezTo>
                <a:cubicBezTo>
                  <a:pt x="1193102" y="463590"/>
                  <a:pt x="1192530" y="469400"/>
                  <a:pt x="1191349" y="475059"/>
                </a:cubicBezTo>
                <a:cubicBezTo>
                  <a:pt x="1190949" y="476813"/>
                  <a:pt x="1192025" y="478552"/>
                  <a:pt x="1193768" y="478967"/>
                </a:cubicBezTo>
                <a:lnTo>
                  <a:pt x="1193816" y="478967"/>
                </a:lnTo>
                <a:cubicBezTo>
                  <a:pt x="1195597" y="479306"/>
                  <a:pt x="1197330" y="478152"/>
                  <a:pt x="1197702" y="476353"/>
                </a:cubicBezTo>
                <a:cubicBezTo>
                  <a:pt x="1198921" y="470297"/>
                  <a:pt x="1199559" y="464098"/>
                  <a:pt x="1199559" y="457884"/>
                </a:cubicBezTo>
                <a:moveTo>
                  <a:pt x="1387440" y="534554"/>
                </a:moveTo>
                <a:lnTo>
                  <a:pt x="1387440" y="564031"/>
                </a:lnTo>
                <a:cubicBezTo>
                  <a:pt x="1387440" y="565784"/>
                  <a:pt x="1388888" y="567231"/>
                  <a:pt x="1390669" y="567231"/>
                </a:cubicBezTo>
                <a:lnTo>
                  <a:pt x="1420149" y="567231"/>
                </a:lnTo>
                <a:cubicBezTo>
                  <a:pt x="1421920" y="567231"/>
                  <a:pt x="1423378" y="565831"/>
                  <a:pt x="1423378" y="564031"/>
                </a:cubicBezTo>
                <a:cubicBezTo>
                  <a:pt x="1423378" y="562231"/>
                  <a:pt x="1421949" y="560775"/>
                  <a:pt x="1420149" y="560775"/>
                </a:cubicBezTo>
                <a:lnTo>
                  <a:pt x="1395650" y="560775"/>
                </a:lnTo>
                <a:cubicBezTo>
                  <a:pt x="1420520" y="553315"/>
                  <a:pt x="1434656" y="527094"/>
                  <a:pt x="1427207" y="502234"/>
                </a:cubicBezTo>
                <a:cubicBezTo>
                  <a:pt x="1422845" y="487719"/>
                  <a:pt x="1411738" y="476203"/>
                  <a:pt x="1397422" y="471297"/>
                </a:cubicBezTo>
                <a:cubicBezTo>
                  <a:pt x="1395803" y="470553"/>
                  <a:pt x="1393879" y="471250"/>
                  <a:pt x="1393117" y="472851"/>
                </a:cubicBezTo>
                <a:cubicBezTo>
                  <a:pt x="1392374" y="474506"/>
                  <a:pt x="1393069" y="476403"/>
                  <a:pt x="1394698" y="477152"/>
                </a:cubicBezTo>
                <a:cubicBezTo>
                  <a:pt x="1394927" y="477250"/>
                  <a:pt x="1395155" y="477305"/>
                  <a:pt x="1395374" y="477352"/>
                </a:cubicBezTo>
                <a:cubicBezTo>
                  <a:pt x="1416568" y="484612"/>
                  <a:pt x="1427873" y="507681"/>
                  <a:pt x="1420644" y="528856"/>
                </a:cubicBezTo>
                <a:cubicBezTo>
                  <a:pt x="1416405" y="541265"/>
                  <a:pt x="1406461" y="550822"/>
                  <a:pt x="1393898" y="554622"/>
                </a:cubicBezTo>
                <a:lnTo>
                  <a:pt x="1393898" y="534554"/>
                </a:lnTo>
                <a:cubicBezTo>
                  <a:pt x="1393898" y="532763"/>
                  <a:pt x="1392450" y="531303"/>
                  <a:pt x="1390669" y="531303"/>
                </a:cubicBezTo>
                <a:cubicBezTo>
                  <a:pt x="1388888" y="531303"/>
                  <a:pt x="1387440" y="532763"/>
                  <a:pt x="1387440" y="534554"/>
                </a:cubicBezTo>
                <a:moveTo>
                  <a:pt x="1328585" y="514787"/>
                </a:moveTo>
                <a:cubicBezTo>
                  <a:pt x="1327137" y="536056"/>
                  <a:pt x="1340120" y="555622"/>
                  <a:pt x="1360294" y="562529"/>
                </a:cubicBezTo>
                <a:lnTo>
                  <a:pt x="1361294" y="562529"/>
                </a:lnTo>
                <a:cubicBezTo>
                  <a:pt x="1363123" y="562431"/>
                  <a:pt x="1364523" y="560831"/>
                  <a:pt x="1364399" y="559031"/>
                </a:cubicBezTo>
                <a:cubicBezTo>
                  <a:pt x="1364323" y="557776"/>
                  <a:pt x="1363551" y="556678"/>
                  <a:pt x="1362399" y="556175"/>
                </a:cubicBezTo>
                <a:cubicBezTo>
                  <a:pt x="1341225" y="549009"/>
                  <a:pt x="1329861" y="526047"/>
                  <a:pt x="1337024" y="504881"/>
                </a:cubicBezTo>
                <a:cubicBezTo>
                  <a:pt x="1341225" y="492412"/>
                  <a:pt x="1351264" y="482766"/>
                  <a:pt x="1363875" y="479059"/>
                </a:cubicBezTo>
                <a:lnTo>
                  <a:pt x="1363875" y="498974"/>
                </a:lnTo>
                <a:cubicBezTo>
                  <a:pt x="1363818" y="500727"/>
                  <a:pt x="1365199" y="502174"/>
                  <a:pt x="1366923" y="502234"/>
                </a:cubicBezTo>
                <a:lnTo>
                  <a:pt x="1367123" y="502234"/>
                </a:lnTo>
                <a:cubicBezTo>
                  <a:pt x="1368904" y="502234"/>
                  <a:pt x="1370352" y="500774"/>
                  <a:pt x="1370352" y="498974"/>
                </a:cubicBezTo>
                <a:lnTo>
                  <a:pt x="1370352" y="469697"/>
                </a:lnTo>
                <a:cubicBezTo>
                  <a:pt x="1370352" y="467943"/>
                  <a:pt x="1368904" y="466497"/>
                  <a:pt x="1367123" y="466497"/>
                </a:cubicBezTo>
                <a:lnTo>
                  <a:pt x="1337653" y="466497"/>
                </a:lnTo>
                <a:cubicBezTo>
                  <a:pt x="1335871" y="466497"/>
                  <a:pt x="1334424" y="467943"/>
                  <a:pt x="1334424" y="469697"/>
                </a:cubicBezTo>
                <a:cubicBezTo>
                  <a:pt x="1334367" y="471450"/>
                  <a:pt x="1335719" y="472906"/>
                  <a:pt x="1337472" y="472953"/>
                </a:cubicBezTo>
                <a:lnTo>
                  <a:pt x="1337653" y="472953"/>
                </a:lnTo>
                <a:lnTo>
                  <a:pt x="1362047" y="472953"/>
                </a:lnTo>
                <a:cubicBezTo>
                  <a:pt x="1343254" y="478552"/>
                  <a:pt x="1329937" y="495221"/>
                  <a:pt x="1328585" y="514787"/>
                </a:cubicBezTo>
                <a:moveTo>
                  <a:pt x="1263929" y="422402"/>
                </a:moveTo>
                <a:lnTo>
                  <a:pt x="1308745" y="448931"/>
                </a:lnTo>
                <a:lnTo>
                  <a:pt x="1309297" y="448931"/>
                </a:lnTo>
                <a:cubicBezTo>
                  <a:pt x="1310631" y="449531"/>
                  <a:pt x="1311650" y="450637"/>
                  <a:pt x="1312145" y="451991"/>
                </a:cubicBezTo>
                <a:cubicBezTo>
                  <a:pt x="1312754" y="456284"/>
                  <a:pt x="1311554" y="460591"/>
                  <a:pt x="1308821" y="464000"/>
                </a:cubicBezTo>
                <a:cubicBezTo>
                  <a:pt x="1302362" y="474506"/>
                  <a:pt x="1299591" y="478306"/>
                  <a:pt x="1298667" y="479706"/>
                </a:cubicBezTo>
                <a:lnTo>
                  <a:pt x="1289418" y="481715"/>
                </a:lnTo>
                <a:cubicBezTo>
                  <a:pt x="1288704" y="481859"/>
                  <a:pt x="1288056" y="482259"/>
                  <a:pt x="1287580" y="482803"/>
                </a:cubicBezTo>
                <a:lnTo>
                  <a:pt x="1270311" y="504328"/>
                </a:lnTo>
                <a:cubicBezTo>
                  <a:pt x="1254547" y="479952"/>
                  <a:pt x="1252175" y="449331"/>
                  <a:pt x="1263929" y="422802"/>
                </a:cubicBezTo>
                <a:moveTo>
                  <a:pt x="1435284" y="457591"/>
                </a:moveTo>
                <a:cubicBezTo>
                  <a:pt x="1435360" y="418603"/>
                  <a:pt x="1410938" y="383725"/>
                  <a:pt x="1374229" y="370512"/>
                </a:cubicBezTo>
                <a:lnTo>
                  <a:pt x="1369333" y="368913"/>
                </a:lnTo>
                <a:cubicBezTo>
                  <a:pt x="1360665" y="366313"/>
                  <a:pt x="1351683" y="364959"/>
                  <a:pt x="1342634" y="364959"/>
                </a:cubicBezTo>
                <a:cubicBezTo>
                  <a:pt x="1308573" y="365006"/>
                  <a:pt x="1277274" y="383675"/>
                  <a:pt x="1261081" y="413649"/>
                </a:cubicBezTo>
                <a:cubicBezTo>
                  <a:pt x="1260043" y="415603"/>
                  <a:pt x="1259052" y="417500"/>
                  <a:pt x="1258205" y="419454"/>
                </a:cubicBezTo>
                <a:cubicBezTo>
                  <a:pt x="1252757" y="431416"/>
                  <a:pt x="1249946" y="444424"/>
                  <a:pt x="1250004" y="457591"/>
                </a:cubicBezTo>
                <a:cubicBezTo>
                  <a:pt x="1249975" y="476203"/>
                  <a:pt x="1255576" y="494421"/>
                  <a:pt x="1266063" y="509788"/>
                </a:cubicBezTo>
                <a:cubicBezTo>
                  <a:pt x="1266882" y="511080"/>
                  <a:pt x="1267710" y="512280"/>
                  <a:pt x="1268635" y="513495"/>
                </a:cubicBezTo>
                <a:lnTo>
                  <a:pt x="1268635" y="513941"/>
                </a:lnTo>
                <a:cubicBezTo>
                  <a:pt x="1280531" y="529447"/>
                  <a:pt x="1296991" y="540763"/>
                  <a:pt x="1315659" y="546363"/>
                </a:cubicBezTo>
                <a:lnTo>
                  <a:pt x="1316584" y="546363"/>
                </a:lnTo>
                <a:cubicBezTo>
                  <a:pt x="1318031" y="546418"/>
                  <a:pt x="1319308" y="545469"/>
                  <a:pt x="1319736" y="544069"/>
                </a:cubicBezTo>
                <a:cubicBezTo>
                  <a:pt x="1320260" y="542362"/>
                  <a:pt x="1319308" y="540563"/>
                  <a:pt x="1317584" y="540010"/>
                </a:cubicBezTo>
                <a:lnTo>
                  <a:pt x="1317507" y="540010"/>
                </a:lnTo>
                <a:cubicBezTo>
                  <a:pt x="1300067" y="534702"/>
                  <a:pt x="1284703" y="524094"/>
                  <a:pt x="1273645" y="509634"/>
                </a:cubicBezTo>
                <a:lnTo>
                  <a:pt x="1291285" y="488119"/>
                </a:lnTo>
                <a:lnTo>
                  <a:pt x="1300515" y="486059"/>
                </a:lnTo>
                <a:cubicBezTo>
                  <a:pt x="1300991" y="485966"/>
                  <a:pt x="1301449" y="485720"/>
                  <a:pt x="1301820" y="485412"/>
                </a:cubicBezTo>
                <a:cubicBezTo>
                  <a:pt x="1306449" y="480013"/>
                  <a:pt x="1310402" y="474051"/>
                  <a:pt x="1313621" y="467698"/>
                </a:cubicBezTo>
                <a:cubicBezTo>
                  <a:pt x="1317584" y="462698"/>
                  <a:pt x="1319003" y="456191"/>
                  <a:pt x="1317507" y="450029"/>
                </a:cubicBezTo>
                <a:cubicBezTo>
                  <a:pt x="1316450" y="446978"/>
                  <a:pt x="1314155" y="444531"/>
                  <a:pt x="1311154" y="443285"/>
                </a:cubicBezTo>
                <a:lnTo>
                  <a:pt x="1265891" y="416803"/>
                </a:lnTo>
                <a:cubicBezTo>
                  <a:pt x="1284427" y="381875"/>
                  <a:pt x="1324384" y="364207"/>
                  <a:pt x="1362694" y="373913"/>
                </a:cubicBezTo>
                <a:cubicBezTo>
                  <a:pt x="1352893" y="382321"/>
                  <a:pt x="1335891" y="400242"/>
                  <a:pt x="1342730" y="418156"/>
                </a:cubicBezTo>
                <a:cubicBezTo>
                  <a:pt x="1343377" y="421002"/>
                  <a:pt x="1348188" y="436625"/>
                  <a:pt x="1378762" y="433871"/>
                </a:cubicBezTo>
                <a:lnTo>
                  <a:pt x="1379487" y="433871"/>
                </a:lnTo>
                <a:cubicBezTo>
                  <a:pt x="1380211" y="433570"/>
                  <a:pt x="1381011" y="433570"/>
                  <a:pt x="1381716" y="433871"/>
                </a:cubicBezTo>
                <a:cubicBezTo>
                  <a:pt x="1383478" y="435272"/>
                  <a:pt x="1384668" y="437271"/>
                  <a:pt x="1384945" y="439523"/>
                </a:cubicBezTo>
                <a:cubicBezTo>
                  <a:pt x="1387344" y="449685"/>
                  <a:pt x="1387726" y="452331"/>
                  <a:pt x="1387726" y="452438"/>
                </a:cubicBezTo>
                <a:cubicBezTo>
                  <a:pt x="1387897" y="454084"/>
                  <a:pt x="1389297" y="455285"/>
                  <a:pt x="1390945" y="455285"/>
                </a:cubicBezTo>
                <a:cubicBezTo>
                  <a:pt x="1392717" y="455085"/>
                  <a:pt x="1393993" y="453531"/>
                  <a:pt x="1393822" y="451731"/>
                </a:cubicBezTo>
                <a:lnTo>
                  <a:pt x="1393822" y="451684"/>
                </a:lnTo>
                <a:cubicBezTo>
                  <a:pt x="1393069" y="447085"/>
                  <a:pt x="1392098" y="442475"/>
                  <a:pt x="1390850" y="437922"/>
                </a:cubicBezTo>
                <a:cubicBezTo>
                  <a:pt x="1390212" y="433871"/>
                  <a:pt x="1387821" y="430262"/>
                  <a:pt x="1384287" y="428156"/>
                </a:cubicBezTo>
                <a:cubicBezTo>
                  <a:pt x="1382211" y="427016"/>
                  <a:pt x="1379763" y="426709"/>
                  <a:pt x="1377458" y="427309"/>
                </a:cubicBezTo>
                <a:cubicBezTo>
                  <a:pt x="1351312" y="429509"/>
                  <a:pt x="1348731" y="417156"/>
                  <a:pt x="1348635" y="416701"/>
                </a:cubicBezTo>
                <a:cubicBezTo>
                  <a:pt x="1348683" y="416449"/>
                  <a:pt x="1348683" y="416203"/>
                  <a:pt x="1348635" y="415956"/>
                </a:cubicBezTo>
                <a:cubicBezTo>
                  <a:pt x="1342272" y="399790"/>
                  <a:pt x="1362694" y="381773"/>
                  <a:pt x="1370076" y="376065"/>
                </a:cubicBezTo>
                <a:cubicBezTo>
                  <a:pt x="1404880" y="387981"/>
                  <a:pt x="1428302" y="420709"/>
                  <a:pt x="1428350" y="457544"/>
                </a:cubicBezTo>
                <a:cubicBezTo>
                  <a:pt x="1428379" y="463344"/>
                  <a:pt x="1427807" y="469097"/>
                  <a:pt x="1426597" y="474799"/>
                </a:cubicBezTo>
                <a:cubicBezTo>
                  <a:pt x="1426254" y="476552"/>
                  <a:pt x="1427407" y="478306"/>
                  <a:pt x="1429179" y="478659"/>
                </a:cubicBezTo>
                <a:cubicBezTo>
                  <a:pt x="1430960" y="479004"/>
                  <a:pt x="1432627" y="477859"/>
                  <a:pt x="1432989" y="476106"/>
                </a:cubicBezTo>
                <a:cubicBezTo>
                  <a:pt x="1434179" y="470000"/>
                  <a:pt x="1434808" y="463800"/>
                  <a:pt x="1434836" y="457591"/>
                </a:cubicBezTo>
                <a:moveTo>
                  <a:pt x="1623079" y="534554"/>
                </a:moveTo>
                <a:lnTo>
                  <a:pt x="1623079" y="564031"/>
                </a:lnTo>
                <a:cubicBezTo>
                  <a:pt x="1623079" y="565784"/>
                  <a:pt x="1624517" y="567231"/>
                  <a:pt x="1626308" y="567231"/>
                </a:cubicBezTo>
                <a:lnTo>
                  <a:pt x="1655769" y="567231"/>
                </a:lnTo>
                <a:cubicBezTo>
                  <a:pt x="1657559" y="567231"/>
                  <a:pt x="1658998" y="565831"/>
                  <a:pt x="1659026" y="564031"/>
                </a:cubicBezTo>
                <a:cubicBezTo>
                  <a:pt x="1659026" y="562231"/>
                  <a:pt x="1657588" y="560775"/>
                  <a:pt x="1655797" y="560775"/>
                </a:cubicBezTo>
                <a:lnTo>
                  <a:pt x="1655769" y="560775"/>
                </a:lnTo>
                <a:lnTo>
                  <a:pt x="1631299" y="560775"/>
                </a:lnTo>
                <a:cubicBezTo>
                  <a:pt x="1656169" y="553315"/>
                  <a:pt x="1670295" y="527094"/>
                  <a:pt x="1662836" y="502234"/>
                </a:cubicBezTo>
                <a:cubicBezTo>
                  <a:pt x="1658483" y="487719"/>
                  <a:pt x="1647387" y="476203"/>
                  <a:pt x="1633061" y="471297"/>
                </a:cubicBezTo>
                <a:cubicBezTo>
                  <a:pt x="1631299" y="470897"/>
                  <a:pt x="1629575" y="471999"/>
                  <a:pt x="1629204" y="473753"/>
                </a:cubicBezTo>
                <a:cubicBezTo>
                  <a:pt x="1628899" y="475260"/>
                  <a:pt x="1629642" y="476752"/>
                  <a:pt x="1631032" y="477352"/>
                </a:cubicBezTo>
                <a:cubicBezTo>
                  <a:pt x="1652216" y="484612"/>
                  <a:pt x="1663541" y="507681"/>
                  <a:pt x="1656273" y="528856"/>
                </a:cubicBezTo>
                <a:cubicBezTo>
                  <a:pt x="1652054" y="541265"/>
                  <a:pt x="1642091" y="550822"/>
                  <a:pt x="1629547" y="554622"/>
                </a:cubicBezTo>
                <a:lnTo>
                  <a:pt x="1629547" y="534554"/>
                </a:lnTo>
                <a:cubicBezTo>
                  <a:pt x="1629547" y="532763"/>
                  <a:pt x="1628098" y="531303"/>
                  <a:pt x="1626308" y="531303"/>
                </a:cubicBezTo>
                <a:cubicBezTo>
                  <a:pt x="1624517" y="531303"/>
                  <a:pt x="1623079" y="532763"/>
                  <a:pt x="1623079" y="534554"/>
                </a:cubicBezTo>
                <a:moveTo>
                  <a:pt x="1564243" y="514787"/>
                </a:moveTo>
                <a:cubicBezTo>
                  <a:pt x="1562805" y="536056"/>
                  <a:pt x="1575788" y="555622"/>
                  <a:pt x="1595914" y="562529"/>
                </a:cubicBezTo>
                <a:lnTo>
                  <a:pt x="1596933" y="562529"/>
                </a:lnTo>
                <a:cubicBezTo>
                  <a:pt x="1598771" y="562431"/>
                  <a:pt x="1600162" y="560831"/>
                  <a:pt x="1600057" y="559031"/>
                </a:cubicBezTo>
                <a:cubicBezTo>
                  <a:pt x="1599972" y="557776"/>
                  <a:pt x="1599209" y="556678"/>
                  <a:pt x="1598057" y="556175"/>
                </a:cubicBezTo>
                <a:cubicBezTo>
                  <a:pt x="1576883" y="549009"/>
                  <a:pt x="1565500" y="526047"/>
                  <a:pt x="1572653" y="504881"/>
                </a:cubicBezTo>
                <a:cubicBezTo>
                  <a:pt x="1576883" y="492412"/>
                  <a:pt x="1586893" y="482766"/>
                  <a:pt x="1599523" y="479059"/>
                </a:cubicBezTo>
                <a:lnTo>
                  <a:pt x="1599523" y="498974"/>
                </a:lnTo>
                <a:cubicBezTo>
                  <a:pt x="1599476" y="500727"/>
                  <a:pt x="1600829" y="502174"/>
                  <a:pt x="1602553" y="502234"/>
                </a:cubicBezTo>
                <a:lnTo>
                  <a:pt x="1602743" y="502234"/>
                </a:lnTo>
                <a:cubicBezTo>
                  <a:pt x="1604524" y="502234"/>
                  <a:pt x="1605982" y="500774"/>
                  <a:pt x="1605982" y="498974"/>
                </a:cubicBezTo>
                <a:lnTo>
                  <a:pt x="1605982" y="469697"/>
                </a:lnTo>
                <a:cubicBezTo>
                  <a:pt x="1605982" y="467943"/>
                  <a:pt x="1604524" y="466497"/>
                  <a:pt x="1602743" y="466497"/>
                </a:cubicBezTo>
                <a:lnTo>
                  <a:pt x="1573273" y="466497"/>
                </a:lnTo>
                <a:cubicBezTo>
                  <a:pt x="1571511" y="466497"/>
                  <a:pt x="1570044" y="467943"/>
                  <a:pt x="1570044" y="469697"/>
                </a:cubicBezTo>
                <a:cubicBezTo>
                  <a:pt x="1569996" y="471450"/>
                  <a:pt x="1571368" y="472906"/>
                  <a:pt x="1573101" y="472953"/>
                </a:cubicBezTo>
                <a:lnTo>
                  <a:pt x="1573273" y="472953"/>
                </a:lnTo>
                <a:lnTo>
                  <a:pt x="1597676" y="472953"/>
                </a:lnTo>
                <a:cubicBezTo>
                  <a:pt x="1578930" y="478604"/>
                  <a:pt x="1565624" y="495272"/>
                  <a:pt x="1564243" y="514787"/>
                </a:cubicBezTo>
                <a:moveTo>
                  <a:pt x="1499568" y="422402"/>
                </a:moveTo>
                <a:lnTo>
                  <a:pt x="1544374" y="448931"/>
                </a:lnTo>
                <a:lnTo>
                  <a:pt x="1544936" y="448931"/>
                </a:lnTo>
                <a:cubicBezTo>
                  <a:pt x="1546250" y="449531"/>
                  <a:pt x="1547279" y="450637"/>
                  <a:pt x="1547774" y="451991"/>
                </a:cubicBezTo>
                <a:cubicBezTo>
                  <a:pt x="1548413" y="456284"/>
                  <a:pt x="1547213" y="460591"/>
                  <a:pt x="1544478" y="464000"/>
                </a:cubicBezTo>
                <a:cubicBezTo>
                  <a:pt x="1537992" y="474506"/>
                  <a:pt x="1535220" y="478306"/>
                  <a:pt x="1534392" y="479706"/>
                </a:cubicBezTo>
                <a:lnTo>
                  <a:pt x="1524715" y="481715"/>
                </a:lnTo>
                <a:cubicBezTo>
                  <a:pt x="1523981" y="481859"/>
                  <a:pt x="1523323" y="482259"/>
                  <a:pt x="1522857" y="482803"/>
                </a:cubicBezTo>
                <a:lnTo>
                  <a:pt x="1505769" y="504328"/>
                </a:lnTo>
                <a:cubicBezTo>
                  <a:pt x="1489996" y="479952"/>
                  <a:pt x="1487624" y="449331"/>
                  <a:pt x="1499387" y="422802"/>
                </a:cubicBezTo>
                <a:moveTo>
                  <a:pt x="1670742" y="457591"/>
                </a:moveTo>
                <a:cubicBezTo>
                  <a:pt x="1670809" y="418603"/>
                  <a:pt x="1646387" y="383725"/>
                  <a:pt x="1609687" y="370512"/>
                </a:cubicBezTo>
                <a:lnTo>
                  <a:pt x="1604781" y="368913"/>
                </a:lnTo>
                <a:cubicBezTo>
                  <a:pt x="1596123" y="366313"/>
                  <a:pt x="1587141" y="364959"/>
                  <a:pt x="1578083" y="364959"/>
                </a:cubicBezTo>
                <a:cubicBezTo>
                  <a:pt x="1544059" y="365006"/>
                  <a:pt x="1512808" y="383725"/>
                  <a:pt x="1496606" y="413649"/>
                </a:cubicBezTo>
                <a:cubicBezTo>
                  <a:pt x="1495606" y="415603"/>
                  <a:pt x="1494587" y="417500"/>
                  <a:pt x="1493768" y="419454"/>
                </a:cubicBezTo>
                <a:cubicBezTo>
                  <a:pt x="1480395" y="448875"/>
                  <a:pt x="1483385" y="483105"/>
                  <a:pt x="1501616" y="509788"/>
                </a:cubicBezTo>
                <a:cubicBezTo>
                  <a:pt x="1502445" y="511080"/>
                  <a:pt x="1503273" y="512280"/>
                  <a:pt x="1504188" y="513495"/>
                </a:cubicBezTo>
                <a:cubicBezTo>
                  <a:pt x="1504236" y="513634"/>
                  <a:pt x="1504236" y="513787"/>
                  <a:pt x="1504188" y="513941"/>
                </a:cubicBezTo>
                <a:cubicBezTo>
                  <a:pt x="1516075" y="529447"/>
                  <a:pt x="1532572" y="540810"/>
                  <a:pt x="1551308" y="546363"/>
                </a:cubicBezTo>
                <a:lnTo>
                  <a:pt x="1552232" y="546363"/>
                </a:lnTo>
                <a:cubicBezTo>
                  <a:pt x="1553661" y="546363"/>
                  <a:pt x="1554899" y="545409"/>
                  <a:pt x="1555270" y="544069"/>
                </a:cubicBezTo>
                <a:cubicBezTo>
                  <a:pt x="1555804" y="542362"/>
                  <a:pt x="1554870" y="540563"/>
                  <a:pt x="1553166" y="540010"/>
                </a:cubicBezTo>
                <a:cubicBezTo>
                  <a:pt x="1535668" y="534754"/>
                  <a:pt x="1520285" y="524094"/>
                  <a:pt x="1509179" y="509634"/>
                </a:cubicBezTo>
                <a:lnTo>
                  <a:pt x="1526838" y="488119"/>
                </a:lnTo>
                <a:lnTo>
                  <a:pt x="1536068" y="486059"/>
                </a:lnTo>
                <a:cubicBezTo>
                  <a:pt x="1536763" y="486212"/>
                  <a:pt x="1537516" y="486166"/>
                  <a:pt x="1538202" y="485859"/>
                </a:cubicBezTo>
                <a:cubicBezTo>
                  <a:pt x="1542859" y="480459"/>
                  <a:pt x="1546860" y="474506"/>
                  <a:pt x="1550118" y="468143"/>
                </a:cubicBezTo>
                <a:cubicBezTo>
                  <a:pt x="1553994" y="463145"/>
                  <a:pt x="1555385" y="456637"/>
                  <a:pt x="1553880" y="450484"/>
                </a:cubicBezTo>
                <a:cubicBezTo>
                  <a:pt x="1552841" y="447485"/>
                  <a:pt x="1550555" y="445024"/>
                  <a:pt x="1547613" y="443778"/>
                </a:cubicBezTo>
                <a:lnTo>
                  <a:pt x="1502340" y="417264"/>
                </a:lnTo>
                <a:cubicBezTo>
                  <a:pt x="1520742" y="382526"/>
                  <a:pt x="1560376" y="364806"/>
                  <a:pt x="1598504" y="374219"/>
                </a:cubicBezTo>
                <a:cubicBezTo>
                  <a:pt x="1588713" y="382628"/>
                  <a:pt x="1571720" y="400534"/>
                  <a:pt x="1578559" y="418454"/>
                </a:cubicBezTo>
                <a:cubicBezTo>
                  <a:pt x="1579207" y="421310"/>
                  <a:pt x="1584084" y="436922"/>
                  <a:pt x="1614564" y="434170"/>
                </a:cubicBezTo>
                <a:lnTo>
                  <a:pt x="1615316" y="434170"/>
                </a:lnTo>
                <a:cubicBezTo>
                  <a:pt x="1616059" y="433871"/>
                  <a:pt x="1616887" y="433871"/>
                  <a:pt x="1617621" y="434170"/>
                </a:cubicBezTo>
                <a:cubicBezTo>
                  <a:pt x="1619316" y="435569"/>
                  <a:pt x="1620422" y="437569"/>
                  <a:pt x="1620774" y="439768"/>
                </a:cubicBezTo>
                <a:cubicBezTo>
                  <a:pt x="1621955" y="444024"/>
                  <a:pt x="1622860" y="448331"/>
                  <a:pt x="1623555" y="452731"/>
                </a:cubicBezTo>
                <a:cubicBezTo>
                  <a:pt x="1623765" y="454340"/>
                  <a:pt x="1625127" y="455530"/>
                  <a:pt x="1626775" y="455591"/>
                </a:cubicBezTo>
                <a:cubicBezTo>
                  <a:pt x="1628547" y="455391"/>
                  <a:pt x="1629832" y="453782"/>
                  <a:pt x="1629623" y="452038"/>
                </a:cubicBezTo>
                <a:lnTo>
                  <a:pt x="1629623" y="451992"/>
                </a:lnTo>
                <a:cubicBezTo>
                  <a:pt x="1628899" y="447331"/>
                  <a:pt x="1627908" y="442722"/>
                  <a:pt x="1626679" y="438216"/>
                </a:cubicBezTo>
                <a:cubicBezTo>
                  <a:pt x="1626012" y="434170"/>
                  <a:pt x="1623670" y="430616"/>
                  <a:pt x="1620212" y="428417"/>
                </a:cubicBezTo>
                <a:cubicBezTo>
                  <a:pt x="1618059" y="427309"/>
                  <a:pt x="1615621" y="427016"/>
                  <a:pt x="1613287" y="427616"/>
                </a:cubicBezTo>
                <a:cubicBezTo>
                  <a:pt x="1587141" y="429816"/>
                  <a:pt x="1584570" y="417403"/>
                  <a:pt x="1584455" y="416956"/>
                </a:cubicBezTo>
                <a:cubicBezTo>
                  <a:pt x="1584522" y="416701"/>
                  <a:pt x="1584522" y="416449"/>
                  <a:pt x="1584455" y="416203"/>
                </a:cubicBezTo>
                <a:cubicBezTo>
                  <a:pt x="1578083" y="400042"/>
                  <a:pt x="1598504" y="382075"/>
                  <a:pt x="1605906" y="376312"/>
                </a:cubicBezTo>
                <a:cubicBezTo>
                  <a:pt x="1640738" y="388228"/>
                  <a:pt x="1664179" y="420957"/>
                  <a:pt x="1664179" y="457791"/>
                </a:cubicBezTo>
                <a:cubicBezTo>
                  <a:pt x="1664208" y="463590"/>
                  <a:pt x="1663608" y="469400"/>
                  <a:pt x="1662436" y="475059"/>
                </a:cubicBezTo>
                <a:cubicBezTo>
                  <a:pt x="1662122" y="476850"/>
                  <a:pt x="1663256" y="478552"/>
                  <a:pt x="1665008" y="478967"/>
                </a:cubicBezTo>
                <a:cubicBezTo>
                  <a:pt x="1666770" y="479306"/>
                  <a:pt x="1668456" y="478152"/>
                  <a:pt x="1668789" y="476404"/>
                </a:cubicBezTo>
                <a:cubicBezTo>
                  <a:pt x="1668789" y="476353"/>
                  <a:pt x="1668789" y="476353"/>
                  <a:pt x="1668818" y="476353"/>
                </a:cubicBezTo>
                <a:cubicBezTo>
                  <a:pt x="1670009" y="470297"/>
                  <a:pt x="1670647" y="464098"/>
                  <a:pt x="1670647" y="457884"/>
                </a:cubicBezTo>
                <a:moveTo>
                  <a:pt x="1858699" y="534554"/>
                </a:moveTo>
                <a:lnTo>
                  <a:pt x="1858699" y="564031"/>
                </a:lnTo>
                <a:cubicBezTo>
                  <a:pt x="1858699" y="565784"/>
                  <a:pt x="1860146" y="567231"/>
                  <a:pt x="1861947" y="567231"/>
                </a:cubicBezTo>
                <a:lnTo>
                  <a:pt x="1891417" y="567231"/>
                </a:lnTo>
                <a:cubicBezTo>
                  <a:pt x="1893208" y="567231"/>
                  <a:pt x="1894637" y="565784"/>
                  <a:pt x="1894637" y="564031"/>
                </a:cubicBezTo>
                <a:cubicBezTo>
                  <a:pt x="1894637" y="562231"/>
                  <a:pt x="1893179" y="560775"/>
                  <a:pt x="1891417" y="560775"/>
                </a:cubicBezTo>
                <a:lnTo>
                  <a:pt x="1866929" y="560775"/>
                </a:lnTo>
                <a:cubicBezTo>
                  <a:pt x="1891817" y="553371"/>
                  <a:pt x="1905962" y="527150"/>
                  <a:pt x="1898542" y="502271"/>
                </a:cubicBezTo>
                <a:cubicBezTo>
                  <a:pt x="1894189" y="487766"/>
                  <a:pt x="1883130" y="476203"/>
                  <a:pt x="1868795" y="471297"/>
                </a:cubicBezTo>
                <a:cubicBezTo>
                  <a:pt x="1867138" y="470599"/>
                  <a:pt x="1865233" y="471399"/>
                  <a:pt x="1864557" y="473051"/>
                </a:cubicBezTo>
                <a:cubicBezTo>
                  <a:pt x="1863871" y="474697"/>
                  <a:pt x="1864652" y="476552"/>
                  <a:pt x="1866300" y="477250"/>
                </a:cubicBezTo>
                <a:cubicBezTo>
                  <a:pt x="1866443" y="477305"/>
                  <a:pt x="1866529" y="477352"/>
                  <a:pt x="1866652" y="477352"/>
                </a:cubicBezTo>
                <a:cubicBezTo>
                  <a:pt x="1887855" y="484612"/>
                  <a:pt x="1899161" y="507681"/>
                  <a:pt x="1891932" y="528856"/>
                </a:cubicBezTo>
                <a:cubicBezTo>
                  <a:pt x="1887702" y="541265"/>
                  <a:pt x="1877711" y="550822"/>
                  <a:pt x="1865186" y="554622"/>
                </a:cubicBezTo>
                <a:lnTo>
                  <a:pt x="1865186" y="534554"/>
                </a:lnTo>
                <a:cubicBezTo>
                  <a:pt x="1865186" y="532763"/>
                  <a:pt x="1863728" y="531303"/>
                  <a:pt x="1861928" y="531354"/>
                </a:cubicBezTo>
                <a:cubicBezTo>
                  <a:pt x="1860146" y="531354"/>
                  <a:pt x="1858727" y="532763"/>
                  <a:pt x="1858699" y="534554"/>
                </a:cubicBezTo>
                <a:moveTo>
                  <a:pt x="1799873" y="514787"/>
                </a:moveTo>
                <a:cubicBezTo>
                  <a:pt x="1798511" y="536009"/>
                  <a:pt x="1811455" y="555575"/>
                  <a:pt x="1831553" y="562529"/>
                </a:cubicBezTo>
                <a:lnTo>
                  <a:pt x="1832657" y="562529"/>
                </a:lnTo>
                <a:cubicBezTo>
                  <a:pt x="1834429" y="562729"/>
                  <a:pt x="1836029" y="561431"/>
                  <a:pt x="1836210" y="559631"/>
                </a:cubicBezTo>
                <a:cubicBezTo>
                  <a:pt x="1836353" y="558022"/>
                  <a:pt x="1835277" y="556524"/>
                  <a:pt x="1833677" y="556175"/>
                </a:cubicBezTo>
                <a:cubicBezTo>
                  <a:pt x="1812512" y="549009"/>
                  <a:pt x="1801149" y="526047"/>
                  <a:pt x="1808302" y="504881"/>
                </a:cubicBezTo>
                <a:cubicBezTo>
                  <a:pt x="1812512" y="492412"/>
                  <a:pt x="1822513" y="482766"/>
                  <a:pt x="1835153" y="479059"/>
                </a:cubicBezTo>
                <a:lnTo>
                  <a:pt x="1835153" y="498974"/>
                </a:lnTo>
                <a:cubicBezTo>
                  <a:pt x="1835153" y="500774"/>
                  <a:pt x="1836611" y="502234"/>
                  <a:pt x="1838382" y="502234"/>
                </a:cubicBezTo>
                <a:cubicBezTo>
                  <a:pt x="1840173" y="502234"/>
                  <a:pt x="1841611" y="500774"/>
                  <a:pt x="1841611" y="499025"/>
                </a:cubicBezTo>
                <a:lnTo>
                  <a:pt x="1841611" y="498975"/>
                </a:lnTo>
                <a:lnTo>
                  <a:pt x="1841611" y="469697"/>
                </a:lnTo>
                <a:cubicBezTo>
                  <a:pt x="1841611" y="467943"/>
                  <a:pt x="1840192" y="466497"/>
                  <a:pt x="1838382" y="466497"/>
                </a:cubicBezTo>
                <a:lnTo>
                  <a:pt x="1808931" y="466497"/>
                </a:lnTo>
                <a:cubicBezTo>
                  <a:pt x="1807130" y="466497"/>
                  <a:pt x="1805683" y="467943"/>
                  <a:pt x="1805683" y="469697"/>
                </a:cubicBezTo>
                <a:cubicBezTo>
                  <a:pt x="1805683" y="471497"/>
                  <a:pt x="1807130" y="472953"/>
                  <a:pt x="1808931" y="472953"/>
                </a:cubicBezTo>
                <a:lnTo>
                  <a:pt x="1833772" y="472953"/>
                </a:lnTo>
                <a:cubicBezTo>
                  <a:pt x="1814960" y="478552"/>
                  <a:pt x="1801625" y="495221"/>
                  <a:pt x="1800244" y="514787"/>
                </a:cubicBezTo>
                <a:moveTo>
                  <a:pt x="1735560" y="422402"/>
                </a:moveTo>
                <a:lnTo>
                  <a:pt x="1780108" y="448931"/>
                </a:lnTo>
                <a:lnTo>
                  <a:pt x="1780556" y="448931"/>
                </a:lnTo>
                <a:cubicBezTo>
                  <a:pt x="1781890" y="449531"/>
                  <a:pt x="1782909" y="450637"/>
                  <a:pt x="1783442" y="451991"/>
                </a:cubicBezTo>
                <a:cubicBezTo>
                  <a:pt x="1784032" y="456284"/>
                  <a:pt x="1782833" y="460591"/>
                  <a:pt x="1780108" y="464000"/>
                </a:cubicBezTo>
                <a:cubicBezTo>
                  <a:pt x="1773621" y="474506"/>
                  <a:pt x="1770869" y="478306"/>
                  <a:pt x="1770050" y="479706"/>
                </a:cubicBezTo>
                <a:lnTo>
                  <a:pt x="1760801" y="481715"/>
                </a:lnTo>
                <a:cubicBezTo>
                  <a:pt x="1760096" y="481859"/>
                  <a:pt x="1759439" y="482259"/>
                  <a:pt x="1758934" y="482803"/>
                </a:cubicBezTo>
                <a:lnTo>
                  <a:pt x="1741408" y="504328"/>
                </a:lnTo>
                <a:cubicBezTo>
                  <a:pt x="1725663" y="479952"/>
                  <a:pt x="1723254" y="449331"/>
                  <a:pt x="1735026" y="422802"/>
                </a:cubicBezTo>
                <a:moveTo>
                  <a:pt x="1906362" y="457591"/>
                </a:moveTo>
                <a:cubicBezTo>
                  <a:pt x="1906476" y="418603"/>
                  <a:pt x="1882026" y="383725"/>
                  <a:pt x="1845316" y="370512"/>
                </a:cubicBezTo>
                <a:lnTo>
                  <a:pt x="1840401" y="368913"/>
                </a:lnTo>
                <a:cubicBezTo>
                  <a:pt x="1831810" y="366313"/>
                  <a:pt x="1822847" y="364959"/>
                  <a:pt x="1813807" y="364959"/>
                </a:cubicBezTo>
                <a:cubicBezTo>
                  <a:pt x="1779727" y="365006"/>
                  <a:pt x="1748399" y="383675"/>
                  <a:pt x="1732159" y="413649"/>
                </a:cubicBezTo>
                <a:cubicBezTo>
                  <a:pt x="1731140" y="415603"/>
                  <a:pt x="1730216" y="417500"/>
                  <a:pt x="1729311" y="419454"/>
                </a:cubicBezTo>
                <a:cubicBezTo>
                  <a:pt x="1715957" y="448875"/>
                  <a:pt x="1718900" y="483105"/>
                  <a:pt x="1737141" y="509788"/>
                </a:cubicBezTo>
                <a:cubicBezTo>
                  <a:pt x="1737970" y="511080"/>
                  <a:pt x="1738893" y="512280"/>
                  <a:pt x="1739827" y="513495"/>
                </a:cubicBezTo>
                <a:lnTo>
                  <a:pt x="1739827" y="513941"/>
                </a:lnTo>
                <a:cubicBezTo>
                  <a:pt x="1751714" y="529447"/>
                  <a:pt x="1768192" y="540810"/>
                  <a:pt x="1786938" y="546363"/>
                </a:cubicBezTo>
                <a:lnTo>
                  <a:pt x="1787871" y="546363"/>
                </a:lnTo>
                <a:cubicBezTo>
                  <a:pt x="1789290" y="546363"/>
                  <a:pt x="1790548" y="545409"/>
                  <a:pt x="1790909" y="544069"/>
                </a:cubicBezTo>
                <a:cubicBezTo>
                  <a:pt x="1791452" y="542362"/>
                  <a:pt x="1790519" y="540563"/>
                  <a:pt x="1788814" y="540010"/>
                </a:cubicBezTo>
                <a:lnTo>
                  <a:pt x="1788786" y="540010"/>
                </a:lnTo>
                <a:cubicBezTo>
                  <a:pt x="1771326" y="534754"/>
                  <a:pt x="1755962" y="524149"/>
                  <a:pt x="1744913" y="509634"/>
                </a:cubicBezTo>
                <a:lnTo>
                  <a:pt x="1762468" y="488119"/>
                </a:lnTo>
                <a:lnTo>
                  <a:pt x="1772145" y="486059"/>
                </a:lnTo>
                <a:cubicBezTo>
                  <a:pt x="1772602" y="485920"/>
                  <a:pt x="1773021" y="485720"/>
                  <a:pt x="1773345" y="485412"/>
                </a:cubicBezTo>
                <a:cubicBezTo>
                  <a:pt x="1778003" y="480013"/>
                  <a:pt x="1782004" y="474051"/>
                  <a:pt x="1785290" y="467698"/>
                </a:cubicBezTo>
                <a:cubicBezTo>
                  <a:pt x="1789157" y="462698"/>
                  <a:pt x="1790576" y="456191"/>
                  <a:pt x="1789157" y="450029"/>
                </a:cubicBezTo>
                <a:cubicBezTo>
                  <a:pt x="1788080" y="446978"/>
                  <a:pt x="1785756" y="444531"/>
                  <a:pt x="1782785" y="443285"/>
                </a:cubicBezTo>
                <a:lnTo>
                  <a:pt x="1737512" y="416803"/>
                </a:lnTo>
                <a:cubicBezTo>
                  <a:pt x="1755991" y="382126"/>
                  <a:pt x="1795643" y="364452"/>
                  <a:pt x="1833772" y="373913"/>
                </a:cubicBezTo>
                <a:cubicBezTo>
                  <a:pt x="1823971" y="382321"/>
                  <a:pt x="1806978" y="400242"/>
                  <a:pt x="1813807" y="418156"/>
                </a:cubicBezTo>
                <a:cubicBezTo>
                  <a:pt x="1814474" y="421002"/>
                  <a:pt x="1819361" y="436625"/>
                  <a:pt x="1849841" y="433871"/>
                </a:cubicBezTo>
                <a:lnTo>
                  <a:pt x="1850593" y="433871"/>
                </a:lnTo>
                <a:cubicBezTo>
                  <a:pt x="1851327" y="433570"/>
                  <a:pt x="1852146" y="433570"/>
                  <a:pt x="1852908" y="433871"/>
                </a:cubicBezTo>
                <a:cubicBezTo>
                  <a:pt x="1854565" y="435323"/>
                  <a:pt x="1855708" y="437322"/>
                  <a:pt x="1856032" y="439523"/>
                </a:cubicBezTo>
                <a:cubicBezTo>
                  <a:pt x="1858527" y="449685"/>
                  <a:pt x="1858803" y="452331"/>
                  <a:pt x="1858909" y="452438"/>
                </a:cubicBezTo>
                <a:cubicBezTo>
                  <a:pt x="1859070" y="454038"/>
                  <a:pt x="1860432" y="455285"/>
                  <a:pt x="1862033" y="455285"/>
                </a:cubicBezTo>
                <a:cubicBezTo>
                  <a:pt x="1863747" y="455191"/>
                  <a:pt x="1865052" y="453638"/>
                  <a:pt x="1864928" y="451931"/>
                </a:cubicBezTo>
                <a:cubicBezTo>
                  <a:pt x="1864928" y="451838"/>
                  <a:pt x="1864909" y="451792"/>
                  <a:pt x="1864909" y="451684"/>
                </a:cubicBezTo>
                <a:cubicBezTo>
                  <a:pt x="1864147" y="447085"/>
                  <a:pt x="1863176" y="442475"/>
                  <a:pt x="1861947" y="437922"/>
                </a:cubicBezTo>
                <a:cubicBezTo>
                  <a:pt x="1861318" y="433871"/>
                  <a:pt x="1858946" y="430309"/>
                  <a:pt x="1855470" y="428156"/>
                </a:cubicBezTo>
                <a:cubicBezTo>
                  <a:pt x="1853356" y="427016"/>
                  <a:pt x="1850898" y="426755"/>
                  <a:pt x="1848545" y="427310"/>
                </a:cubicBezTo>
                <a:cubicBezTo>
                  <a:pt x="1822418" y="429509"/>
                  <a:pt x="1819818" y="417156"/>
                  <a:pt x="1819818" y="416701"/>
                </a:cubicBezTo>
                <a:lnTo>
                  <a:pt x="1819818" y="415957"/>
                </a:lnTo>
                <a:cubicBezTo>
                  <a:pt x="1813436" y="399790"/>
                  <a:pt x="1833953" y="381773"/>
                  <a:pt x="1841259" y="376066"/>
                </a:cubicBezTo>
                <a:cubicBezTo>
                  <a:pt x="1876111" y="387926"/>
                  <a:pt x="1899532" y="420710"/>
                  <a:pt x="1899532" y="457545"/>
                </a:cubicBezTo>
                <a:cubicBezTo>
                  <a:pt x="1899532" y="463298"/>
                  <a:pt x="1898989" y="469098"/>
                  <a:pt x="1897885" y="474799"/>
                </a:cubicBezTo>
                <a:cubicBezTo>
                  <a:pt x="1897294" y="476450"/>
                  <a:pt x="1898189" y="478307"/>
                  <a:pt x="1899885" y="478906"/>
                </a:cubicBezTo>
                <a:cubicBezTo>
                  <a:pt x="1901561" y="479459"/>
                  <a:pt x="1903409" y="478604"/>
                  <a:pt x="1903990" y="476906"/>
                </a:cubicBezTo>
                <a:cubicBezTo>
                  <a:pt x="1904095" y="476650"/>
                  <a:pt x="1904152" y="476353"/>
                  <a:pt x="1904162" y="476106"/>
                </a:cubicBezTo>
                <a:cubicBezTo>
                  <a:pt x="1905419" y="470000"/>
                  <a:pt x="1906038" y="463800"/>
                  <a:pt x="1906009" y="457591"/>
                </a:cubicBezTo>
                <a:moveTo>
                  <a:pt x="2094357" y="534554"/>
                </a:moveTo>
                <a:lnTo>
                  <a:pt x="2094357" y="564031"/>
                </a:lnTo>
                <a:cubicBezTo>
                  <a:pt x="2094357" y="565784"/>
                  <a:pt x="2095805" y="567231"/>
                  <a:pt x="2097586" y="567231"/>
                </a:cubicBezTo>
                <a:lnTo>
                  <a:pt x="2127066" y="567231"/>
                </a:lnTo>
                <a:cubicBezTo>
                  <a:pt x="2128828" y="567231"/>
                  <a:pt x="2130285" y="565784"/>
                  <a:pt x="2130266" y="564031"/>
                </a:cubicBezTo>
                <a:cubicBezTo>
                  <a:pt x="2130266" y="562231"/>
                  <a:pt x="2128828" y="560775"/>
                  <a:pt x="2127066" y="560775"/>
                </a:cubicBezTo>
                <a:lnTo>
                  <a:pt x="2102568" y="560775"/>
                </a:lnTo>
                <a:cubicBezTo>
                  <a:pt x="2127456" y="553371"/>
                  <a:pt x="2141601" y="527150"/>
                  <a:pt x="2134172" y="502271"/>
                </a:cubicBezTo>
                <a:cubicBezTo>
                  <a:pt x="2129838" y="487766"/>
                  <a:pt x="2118750" y="476203"/>
                  <a:pt x="2104415" y="471297"/>
                </a:cubicBezTo>
                <a:cubicBezTo>
                  <a:pt x="2102710" y="470697"/>
                  <a:pt x="2100863" y="471599"/>
                  <a:pt x="2100253" y="473306"/>
                </a:cubicBezTo>
                <a:cubicBezTo>
                  <a:pt x="2099710" y="475003"/>
                  <a:pt x="2100615" y="476813"/>
                  <a:pt x="2102292" y="477352"/>
                </a:cubicBezTo>
                <a:cubicBezTo>
                  <a:pt x="2123484" y="484612"/>
                  <a:pt x="2134781" y="507681"/>
                  <a:pt x="2127561" y="528856"/>
                </a:cubicBezTo>
                <a:cubicBezTo>
                  <a:pt x="2123332" y="541265"/>
                  <a:pt x="2113378" y="550822"/>
                  <a:pt x="2100815" y="554622"/>
                </a:cubicBezTo>
                <a:lnTo>
                  <a:pt x="2100815" y="534554"/>
                </a:lnTo>
                <a:cubicBezTo>
                  <a:pt x="2100815" y="532763"/>
                  <a:pt x="2099367" y="531303"/>
                  <a:pt x="2097586" y="531303"/>
                </a:cubicBezTo>
                <a:cubicBezTo>
                  <a:pt x="2095805" y="531303"/>
                  <a:pt x="2094357" y="532763"/>
                  <a:pt x="2094357" y="534554"/>
                </a:cubicBezTo>
                <a:moveTo>
                  <a:pt x="2035511" y="514787"/>
                </a:moveTo>
                <a:cubicBezTo>
                  <a:pt x="2034131" y="536009"/>
                  <a:pt x="2047084" y="555575"/>
                  <a:pt x="2067182" y="562529"/>
                </a:cubicBezTo>
                <a:lnTo>
                  <a:pt x="2068306" y="562529"/>
                </a:lnTo>
                <a:cubicBezTo>
                  <a:pt x="2070078" y="562729"/>
                  <a:pt x="2071649" y="561431"/>
                  <a:pt x="2071840" y="559631"/>
                </a:cubicBezTo>
                <a:cubicBezTo>
                  <a:pt x="2071992" y="558022"/>
                  <a:pt x="2070916" y="556524"/>
                  <a:pt x="2069296" y="556175"/>
                </a:cubicBezTo>
                <a:cubicBezTo>
                  <a:pt x="2048141" y="549009"/>
                  <a:pt x="2036778" y="526047"/>
                  <a:pt x="2043941" y="504881"/>
                </a:cubicBezTo>
                <a:cubicBezTo>
                  <a:pt x="2048141" y="492412"/>
                  <a:pt x="2058172" y="482766"/>
                  <a:pt x="2070782" y="479059"/>
                </a:cubicBezTo>
                <a:lnTo>
                  <a:pt x="2070782" y="498974"/>
                </a:lnTo>
                <a:cubicBezTo>
                  <a:pt x="2070782" y="500774"/>
                  <a:pt x="2072240" y="502234"/>
                  <a:pt x="2074011" y="502234"/>
                </a:cubicBezTo>
                <a:cubicBezTo>
                  <a:pt x="2075821" y="502234"/>
                  <a:pt x="2077269" y="500774"/>
                  <a:pt x="2077269" y="499025"/>
                </a:cubicBezTo>
                <a:lnTo>
                  <a:pt x="2077269" y="498975"/>
                </a:lnTo>
                <a:lnTo>
                  <a:pt x="2077269" y="469697"/>
                </a:lnTo>
                <a:cubicBezTo>
                  <a:pt x="2077269" y="467943"/>
                  <a:pt x="2075821" y="466497"/>
                  <a:pt x="2074030" y="466497"/>
                </a:cubicBezTo>
                <a:lnTo>
                  <a:pt x="2044560" y="466497"/>
                </a:lnTo>
                <a:cubicBezTo>
                  <a:pt x="2042789" y="466497"/>
                  <a:pt x="2041331" y="467943"/>
                  <a:pt x="2041331" y="469697"/>
                </a:cubicBezTo>
                <a:cubicBezTo>
                  <a:pt x="2041331" y="471497"/>
                  <a:pt x="2042789" y="472953"/>
                  <a:pt x="2044560" y="472953"/>
                </a:cubicBezTo>
                <a:lnTo>
                  <a:pt x="2069039" y="472953"/>
                </a:lnTo>
                <a:cubicBezTo>
                  <a:pt x="2050246" y="478552"/>
                  <a:pt x="2036883" y="495221"/>
                  <a:pt x="2035511" y="514787"/>
                </a:cubicBezTo>
                <a:moveTo>
                  <a:pt x="1970837" y="422402"/>
                </a:moveTo>
                <a:lnTo>
                  <a:pt x="2015737" y="448931"/>
                </a:lnTo>
                <a:lnTo>
                  <a:pt x="2016290" y="448931"/>
                </a:lnTo>
                <a:cubicBezTo>
                  <a:pt x="2017595" y="449531"/>
                  <a:pt x="2018595" y="450637"/>
                  <a:pt x="2019072" y="451991"/>
                </a:cubicBezTo>
                <a:cubicBezTo>
                  <a:pt x="2019719" y="456284"/>
                  <a:pt x="2018509" y="460637"/>
                  <a:pt x="2015737" y="464000"/>
                </a:cubicBezTo>
                <a:cubicBezTo>
                  <a:pt x="2009280" y="474506"/>
                  <a:pt x="2006508" y="478306"/>
                  <a:pt x="2005679" y="479706"/>
                </a:cubicBezTo>
                <a:lnTo>
                  <a:pt x="1995973" y="481715"/>
                </a:lnTo>
                <a:cubicBezTo>
                  <a:pt x="1995297" y="481906"/>
                  <a:pt x="1994697" y="482305"/>
                  <a:pt x="1994221" y="482803"/>
                </a:cubicBezTo>
                <a:lnTo>
                  <a:pt x="1977028" y="504328"/>
                </a:lnTo>
                <a:cubicBezTo>
                  <a:pt x="1961293" y="479952"/>
                  <a:pt x="1958892" y="449331"/>
                  <a:pt x="1970675" y="422802"/>
                </a:cubicBezTo>
                <a:moveTo>
                  <a:pt x="2142096" y="457591"/>
                </a:moveTo>
                <a:cubicBezTo>
                  <a:pt x="2142172" y="418547"/>
                  <a:pt x="2117693" y="383725"/>
                  <a:pt x="2080946" y="370512"/>
                </a:cubicBezTo>
                <a:lnTo>
                  <a:pt x="2076069" y="368913"/>
                </a:lnTo>
                <a:cubicBezTo>
                  <a:pt x="2067430" y="366313"/>
                  <a:pt x="2058476" y="364959"/>
                  <a:pt x="2049466" y="364959"/>
                </a:cubicBezTo>
                <a:cubicBezTo>
                  <a:pt x="2015414" y="365006"/>
                  <a:pt x="1984114" y="383675"/>
                  <a:pt x="1967893" y="413649"/>
                </a:cubicBezTo>
                <a:cubicBezTo>
                  <a:pt x="1966874" y="415603"/>
                  <a:pt x="1965941" y="417500"/>
                  <a:pt x="1965017" y="419454"/>
                </a:cubicBezTo>
                <a:cubicBezTo>
                  <a:pt x="1951654" y="448875"/>
                  <a:pt x="1954654" y="483105"/>
                  <a:pt x="1972875" y="509788"/>
                </a:cubicBezTo>
                <a:lnTo>
                  <a:pt x="1975552" y="513495"/>
                </a:lnTo>
                <a:lnTo>
                  <a:pt x="1975552" y="513941"/>
                </a:lnTo>
                <a:cubicBezTo>
                  <a:pt x="1987410" y="529447"/>
                  <a:pt x="2003879" y="540810"/>
                  <a:pt x="2022567" y="546363"/>
                </a:cubicBezTo>
                <a:lnTo>
                  <a:pt x="2023500" y="546363"/>
                </a:lnTo>
                <a:cubicBezTo>
                  <a:pt x="2024948" y="546363"/>
                  <a:pt x="2026196" y="545409"/>
                  <a:pt x="2026644" y="544069"/>
                </a:cubicBezTo>
                <a:cubicBezTo>
                  <a:pt x="2027120" y="542362"/>
                  <a:pt x="2026148" y="540563"/>
                  <a:pt x="2024415" y="540010"/>
                </a:cubicBezTo>
                <a:cubicBezTo>
                  <a:pt x="2006955" y="534754"/>
                  <a:pt x="1991620" y="524094"/>
                  <a:pt x="1980562" y="509634"/>
                </a:cubicBezTo>
                <a:lnTo>
                  <a:pt x="1998097" y="488119"/>
                </a:lnTo>
                <a:lnTo>
                  <a:pt x="2007336" y="486059"/>
                </a:lnTo>
                <a:cubicBezTo>
                  <a:pt x="2007984" y="486212"/>
                  <a:pt x="2008651" y="486166"/>
                  <a:pt x="2009280" y="485859"/>
                </a:cubicBezTo>
                <a:cubicBezTo>
                  <a:pt x="2013938" y="480459"/>
                  <a:pt x="2017938" y="474506"/>
                  <a:pt x="2021195" y="468143"/>
                </a:cubicBezTo>
                <a:cubicBezTo>
                  <a:pt x="2025072" y="463145"/>
                  <a:pt x="2026501" y="456637"/>
                  <a:pt x="2025072" y="450484"/>
                </a:cubicBezTo>
                <a:cubicBezTo>
                  <a:pt x="2023996" y="447429"/>
                  <a:pt x="2021653" y="444978"/>
                  <a:pt x="2018690" y="443778"/>
                </a:cubicBezTo>
                <a:lnTo>
                  <a:pt x="1973427" y="417264"/>
                </a:lnTo>
                <a:cubicBezTo>
                  <a:pt x="1991868" y="382526"/>
                  <a:pt x="2031520" y="364806"/>
                  <a:pt x="2069678" y="374219"/>
                </a:cubicBezTo>
                <a:cubicBezTo>
                  <a:pt x="2059800" y="382628"/>
                  <a:pt x="2042884" y="400534"/>
                  <a:pt x="2049637" y="418454"/>
                </a:cubicBezTo>
                <a:cubicBezTo>
                  <a:pt x="2050294" y="421310"/>
                  <a:pt x="2055200" y="436922"/>
                  <a:pt x="2085680" y="434170"/>
                </a:cubicBezTo>
                <a:lnTo>
                  <a:pt x="2086499" y="434170"/>
                </a:lnTo>
                <a:cubicBezTo>
                  <a:pt x="2087203" y="433871"/>
                  <a:pt x="2088004" y="433871"/>
                  <a:pt x="2088718" y="434170"/>
                </a:cubicBezTo>
                <a:cubicBezTo>
                  <a:pt x="2090652" y="435415"/>
                  <a:pt x="2091976" y="437425"/>
                  <a:pt x="2092404" y="439676"/>
                </a:cubicBezTo>
                <a:cubicBezTo>
                  <a:pt x="2094909" y="449829"/>
                  <a:pt x="2095281" y="452531"/>
                  <a:pt x="2095281" y="452638"/>
                </a:cubicBezTo>
                <a:cubicBezTo>
                  <a:pt x="2095462" y="454285"/>
                  <a:pt x="2096862" y="455485"/>
                  <a:pt x="2098510" y="455485"/>
                </a:cubicBezTo>
                <a:cubicBezTo>
                  <a:pt x="2100234" y="455330"/>
                  <a:pt x="2101539" y="453838"/>
                  <a:pt x="2101386" y="452131"/>
                </a:cubicBezTo>
                <a:cubicBezTo>
                  <a:pt x="2101386" y="452038"/>
                  <a:pt x="2101386" y="451992"/>
                  <a:pt x="2101358" y="451884"/>
                </a:cubicBezTo>
                <a:cubicBezTo>
                  <a:pt x="2100634" y="447229"/>
                  <a:pt x="2099634" y="442675"/>
                  <a:pt x="2098405" y="438122"/>
                </a:cubicBezTo>
                <a:cubicBezTo>
                  <a:pt x="2097786" y="434072"/>
                  <a:pt x="2095433" y="430509"/>
                  <a:pt x="2091957" y="428309"/>
                </a:cubicBezTo>
                <a:cubicBezTo>
                  <a:pt x="2089852" y="427155"/>
                  <a:pt x="2087432" y="426863"/>
                  <a:pt x="2085118" y="427510"/>
                </a:cubicBezTo>
                <a:cubicBezTo>
                  <a:pt x="2058876" y="429709"/>
                  <a:pt x="2056400" y="417356"/>
                  <a:pt x="2056295" y="416849"/>
                </a:cubicBezTo>
                <a:cubicBezTo>
                  <a:pt x="2056200" y="416403"/>
                  <a:pt x="2056295" y="416403"/>
                  <a:pt x="2056295" y="416157"/>
                </a:cubicBezTo>
                <a:cubicBezTo>
                  <a:pt x="2049913" y="399995"/>
                  <a:pt x="2070335" y="381973"/>
                  <a:pt x="2077631" y="376220"/>
                </a:cubicBezTo>
                <a:cubicBezTo>
                  <a:pt x="2112493" y="388126"/>
                  <a:pt x="2135971" y="420863"/>
                  <a:pt x="2136019" y="457684"/>
                </a:cubicBezTo>
                <a:cubicBezTo>
                  <a:pt x="2135991" y="463498"/>
                  <a:pt x="2135391" y="469298"/>
                  <a:pt x="2134267" y="474953"/>
                </a:cubicBezTo>
                <a:cubicBezTo>
                  <a:pt x="2133866" y="476706"/>
                  <a:pt x="2134943" y="478460"/>
                  <a:pt x="2136696" y="478860"/>
                </a:cubicBezTo>
                <a:lnTo>
                  <a:pt x="2136734" y="478860"/>
                </a:lnTo>
                <a:cubicBezTo>
                  <a:pt x="2138496" y="479204"/>
                  <a:pt x="2140191" y="478060"/>
                  <a:pt x="2140525" y="476306"/>
                </a:cubicBezTo>
                <a:cubicBezTo>
                  <a:pt x="2140525" y="476306"/>
                  <a:pt x="2140525" y="476250"/>
                  <a:pt x="2140553" y="476250"/>
                </a:cubicBezTo>
                <a:cubicBezTo>
                  <a:pt x="2141830" y="470200"/>
                  <a:pt x="2142477" y="464000"/>
                  <a:pt x="2142477" y="457791"/>
                </a:cubicBezTo>
                <a:moveTo>
                  <a:pt x="2329986" y="534554"/>
                </a:moveTo>
                <a:lnTo>
                  <a:pt x="2329986" y="564031"/>
                </a:lnTo>
                <a:cubicBezTo>
                  <a:pt x="2329986" y="565784"/>
                  <a:pt x="2331434" y="567231"/>
                  <a:pt x="2333215" y="567231"/>
                </a:cubicBezTo>
                <a:lnTo>
                  <a:pt x="2362686" y="567231"/>
                </a:lnTo>
                <a:cubicBezTo>
                  <a:pt x="2364467" y="567231"/>
                  <a:pt x="2365914" y="565831"/>
                  <a:pt x="2365914" y="564031"/>
                </a:cubicBezTo>
                <a:cubicBezTo>
                  <a:pt x="2365944" y="562231"/>
                  <a:pt x="2364495" y="560775"/>
                  <a:pt x="2362714" y="560775"/>
                </a:cubicBezTo>
                <a:lnTo>
                  <a:pt x="2362686" y="560775"/>
                </a:lnTo>
                <a:lnTo>
                  <a:pt x="2338292" y="560775"/>
                </a:lnTo>
                <a:cubicBezTo>
                  <a:pt x="2363162" y="553315"/>
                  <a:pt x="2377278" y="527094"/>
                  <a:pt x="2369820" y="502234"/>
                </a:cubicBezTo>
                <a:cubicBezTo>
                  <a:pt x="2365467" y="487719"/>
                  <a:pt x="2354380" y="476203"/>
                  <a:pt x="2340045" y="471297"/>
                </a:cubicBezTo>
                <a:cubicBezTo>
                  <a:pt x="2338416" y="470697"/>
                  <a:pt x="2336616" y="471552"/>
                  <a:pt x="2336044" y="473153"/>
                </a:cubicBezTo>
                <a:cubicBezTo>
                  <a:pt x="2336016" y="473199"/>
                  <a:pt x="2336016" y="473250"/>
                  <a:pt x="2335987" y="473306"/>
                </a:cubicBezTo>
                <a:cubicBezTo>
                  <a:pt x="2335387" y="474953"/>
                  <a:pt x="2336216" y="476752"/>
                  <a:pt x="2337845" y="477352"/>
                </a:cubicBezTo>
                <a:lnTo>
                  <a:pt x="2337940" y="477352"/>
                </a:lnTo>
                <a:cubicBezTo>
                  <a:pt x="2359114" y="484612"/>
                  <a:pt x="2370448" y="507681"/>
                  <a:pt x="2363191" y="528856"/>
                </a:cubicBezTo>
                <a:cubicBezTo>
                  <a:pt x="2358961" y="541265"/>
                  <a:pt x="2348999" y="550822"/>
                  <a:pt x="2336435" y="554622"/>
                </a:cubicBezTo>
                <a:lnTo>
                  <a:pt x="2336435" y="534554"/>
                </a:lnTo>
                <a:cubicBezTo>
                  <a:pt x="2336435" y="532763"/>
                  <a:pt x="2335016" y="531303"/>
                  <a:pt x="2333215" y="531303"/>
                </a:cubicBezTo>
                <a:cubicBezTo>
                  <a:pt x="2331434" y="531303"/>
                  <a:pt x="2329986" y="532763"/>
                  <a:pt x="2329986" y="534554"/>
                </a:cubicBezTo>
                <a:moveTo>
                  <a:pt x="2271236" y="514787"/>
                </a:moveTo>
                <a:cubicBezTo>
                  <a:pt x="2269779" y="536056"/>
                  <a:pt x="2282771" y="555622"/>
                  <a:pt x="2302907" y="562529"/>
                </a:cubicBezTo>
                <a:lnTo>
                  <a:pt x="2303936" y="562529"/>
                </a:lnTo>
                <a:cubicBezTo>
                  <a:pt x="2305316" y="562477"/>
                  <a:pt x="2306517" y="561631"/>
                  <a:pt x="2306993" y="560328"/>
                </a:cubicBezTo>
                <a:cubicBezTo>
                  <a:pt x="2307545" y="558621"/>
                  <a:pt x="2306641" y="556775"/>
                  <a:pt x="2304964" y="556175"/>
                </a:cubicBezTo>
                <a:cubicBezTo>
                  <a:pt x="2283800" y="549009"/>
                  <a:pt x="2272408" y="526047"/>
                  <a:pt x="2279571" y="504881"/>
                </a:cubicBezTo>
                <a:cubicBezTo>
                  <a:pt x="2283800" y="492412"/>
                  <a:pt x="2293801" y="482766"/>
                  <a:pt x="2306441" y="479059"/>
                </a:cubicBezTo>
                <a:lnTo>
                  <a:pt x="2306441" y="498974"/>
                </a:lnTo>
                <a:cubicBezTo>
                  <a:pt x="2306441" y="500774"/>
                  <a:pt x="2307869" y="502234"/>
                  <a:pt x="2309670" y="502234"/>
                </a:cubicBezTo>
                <a:cubicBezTo>
                  <a:pt x="2311393" y="502271"/>
                  <a:pt x="2312851" y="500927"/>
                  <a:pt x="2312898" y="499174"/>
                </a:cubicBezTo>
                <a:lnTo>
                  <a:pt x="2312898" y="498974"/>
                </a:lnTo>
                <a:lnTo>
                  <a:pt x="2312898" y="469697"/>
                </a:lnTo>
                <a:cubicBezTo>
                  <a:pt x="2312898" y="467943"/>
                  <a:pt x="2311441" y="466497"/>
                  <a:pt x="2309670" y="466497"/>
                </a:cubicBezTo>
                <a:lnTo>
                  <a:pt x="2280199" y="466497"/>
                </a:lnTo>
                <a:cubicBezTo>
                  <a:pt x="2278418" y="466497"/>
                  <a:pt x="2276961" y="467943"/>
                  <a:pt x="2276961" y="469697"/>
                </a:cubicBezTo>
                <a:cubicBezTo>
                  <a:pt x="2276961" y="471497"/>
                  <a:pt x="2278418" y="472953"/>
                  <a:pt x="2280199" y="472953"/>
                </a:cubicBezTo>
                <a:lnTo>
                  <a:pt x="2304859" y="472953"/>
                </a:lnTo>
                <a:cubicBezTo>
                  <a:pt x="2286076" y="478552"/>
                  <a:pt x="2272741" y="495221"/>
                  <a:pt x="2271436" y="514787"/>
                </a:cubicBezTo>
                <a:moveTo>
                  <a:pt x="2206752" y="422402"/>
                </a:moveTo>
                <a:lnTo>
                  <a:pt x="2251367" y="448931"/>
                </a:lnTo>
                <a:lnTo>
                  <a:pt x="2251939" y="448931"/>
                </a:lnTo>
                <a:cubicBezTo>
                  <a:pt x="2253224" y="449531"/>
                  <a:pt x="2254215" y="450637"/>
                  <a:pt x="2254692" y="451991"/>
                </a:cubicBezTo>
                <a:cubicBezTo>
                  <a:pt x="2255368" y="456237"/>
                  <a:pt x="2254196" y="460591"/>
                  <a:pt x="2251462" y="464000"/>
                </a:cubicBezTo>
                <a:cubicBezTo>
                  <a:pt x="2244909" y="474506"/>
                  <a:pt x="2242232" y="478306"/>
                  <a:pt x="2241309" y="479706"/>
                </a:cubicBezTo>
                <a:lnTo>
                  <a:pt x="2232079" y="481715"/>
                </a:lnTo>
                <a:cubicBezTo>
                  <a:pt x="2231345" y="481859"/>
                  <a:pt x="2230708" y="482259"/>
                  <a:pt x="2230222" y="482803"/>
                </a:cubicBezTo>
                <a:lnTo>
                  <a:pt x="2212486" y="504328"/>
                </a:lnTo>
                <a:cubicBezTo>
                  <a:pt x="2196751" y="479952"/>
                  <a:pt x="2194341" y="449331"/>
                  <a:pt x="2206133" y="422802"/>
                </a:cubicBezTo>
                <a:moveTo>
                  <a:pt x="2377554" y="457591"/>
                </a:moveTo>
                <a:cubicBezTo>
                  <a:pt x="2377621" y="418547"/>
                  <a:pt x="2353161" y="383725"/>
                  <a:pt x="2316394" y="370512"/>
                </a:cubicBezTo>
                <a:lnTo>
                  <a:pt x="2311517" y="368913"/>
                </a:lnTo>
                <a:cubicBezTo>
                  <a:pt x="2302888" y="366313"/>
                  <a:pt x="2293925" y="364959"/>
                  <a:pt x="2284895" y="364959"/>
                </a:cubicBezTo>
                <a:cubicBezTo>
                  <a:pt x="2250786" y="364852"/>
                  <a:pt x="2219391" y="383572"/>
                  <a:pt x="2203247" y="413649"/>
                </a:cubicBezTo>
                <a:cubicBezTo>
                  <a:pt x="2202151" y="415603"/>
                  <a:pt x="2201227" y="417500"/>
                  <a:pt x="2200304" y="419454"/>
                </a:cubicBezTo>
                <a:cubicBezTo>
                  <a:pt x="2194865" y="431463"/>
                  <a:pt x="2192065" y="444476"/>
                  <a:pt x="2192065" y="457591"/>
                </a:cubicBezTo>
                <a:cubicBezTo>
                  <a:pt x="2192017" y="476250"/>
                  <a:pt x="2197646" y="494472"/>
                  <a:pt x="2208228" y="509788"/>
                </a:cubicBezTo>
                <a:cubicBezTo>
                  <a:pt x="2209086" y="511080"/>
                  <a:pt x="2209905" y="512280"/>
                  <a:pt x="2210838" y="513495"/>
                </a:cubicBezTo>
                <a:lnTo>
                  <a:pt x="2210838" y="513941"/>
                </a:lnTo>
                <a:cubicBezTo>
                  <a:pt x="2222897" y="529601"/>
                  <a:pt x="2239661" y="540962"/>
                  <a:pt x="2258673" y="546363"/>
                </a:cubicBezTo>
                <a:lnTo>
                  <a:pt x="2259597" y="546363"/>
                </a:lnTo>
                <a:cubicBezTo>
                  <a:pt x="2261025" y="546363"/>
                  <a:pt x="2262302" y="545408"/>
                  <a:pt x="2262749" y="544069"/>
                </a:cubicBezTo>
                <a:cubicBezTo>
                  <a:pt x="2263226" y="542362"/>
                  <a:pt x="2262225" y="540563"/>
                  <a:pt x="2260530" y="540010"/>
                </a:cubicBezTo>
                <a:cubicBezTo>
                  <a:pt x="2243061" y="534754"/>
                  <a:pt x="2227697" y="524094"/>
                  <a:pt x="2216639" y="509634"/>
                </a:cubicBezTo>
                <a:lnTo>
                  <a:pt x="2234203" y="488119"/>
                </a:lnTo>
                <a:lnTo>
                  <a:pt x="2243890" y="486059"/>
                </a:lnTo>
                <a:cubicBezTo>
                  <a:pt x="2244366" y="485966"/>
                  <a:pt x="2244814" y="485720"/>
                  <a:pt x="2245185" y="485412"/>
                </a:cubicBezTo>
                <a:cubicBezTo>
                  <a:pt x="2249815" y="480012"/>
                  <a:pt x="2253796" y="474051"/>
                  <a:pt x="2257015" y="467698"/>
                </a:cubicBezTo>
                <a:cubicBezTo>
                  <a:pt x="2260978" y="462698"/>
                  <a:pt x="2262397" y="456191"/>
                  <a:pt x="2260902" y="450029"/>
                </a:cubicBezTo>
                <a:cubicBezTo>
                  <a:pt x="2259825" y="446978"/>
                  <a:pt x="2257501" y="444531"/>
                  <a:pt x="2254520" y="443285"/>
                </a:cubicBezTo>
                <a:lnTo>
                  <a:pt x="2209257" y="416803"/>
                </a:lnTo>
                <a:cubicBezTo>
                  <a:pt x="2227669" y="382075"/>
                  <a:pt x="2267359" y="364313"/>
                  <a:pt x="2305517" y="373713"/>
                </a:cubicBezTo>
                <a:cubicBezTo>
                  <a:pt x="2295706" y="382126"/>
                  <a:pt x="2278723" y="400041"/>
                  <a:pt x="2285552" y="418003"/>
                </a:cubicBezTo>
                <a:cubicBezTo>
                  <a:pt x="2286095" y="420863"/>
                  <a:pt x="2291000" y="436471"/>
                  <a:pt x="2321481" y="433671"/>
                </a:cubicBezTo>
                <a:lnTo>
                  <a:pt x="2322328" y="433671"/>
                </a:lnTo>
                <a:cubicBezTo>
                  <a:pt x="2323033" y="433415"/>
                  <a:pt x="2323824" y="433415"/>
                  <a:pt x="2324529" y="433671"/>
                </a:cubicBezTo>
                <a:cubicBezTo>
                  <a:pt x="2326310" y="435062"/>
                  <a:pt x="2327453" y="437071"/>
                  <a:pt x="2327681" y="439323"/>
                </a:cubicBezTo>
                <a:cubicBezTo>
                  <a:pt x="2330158" y="449484"/>
                  <a:pt x="2330539" y="452178"/>
                  <a:pt x="2330539" y="452238"/>
                </a:cubicBezTo>
                <a:cubicBezTo>
                  <a:pt x="2330739" y="453884"/>
                  <a:pt x="2332120" y="455130"/>
                  <a:pt x="2333768" y="455130"/>
                </a:cubicBezTo>
                <a:cubicBezTo>
                  <a:pt x="2335540" y="454930"/>
                  <a:pt x="2336845" y="453340"/>
                  <a:pt x="2336635" y="451531"/>
                </a:cubicBezTo>
                <a:cubicBezTo>
                  <a:pt x="2336635" y="451531"/>
                  <a:pt x="2336168" y="448475"/>
                  <a:pt x="2333597" y="437769"/>
                </a:cubicBezTo>
                <a:cubicBezTo>
                  <a:pt x="2333015" y="433671"/>
                  <a:pt x="2330634" y="430109"/>
                  <a:pt x="2327138" y="427955"/>
                </a:cubicBezTo>
                <a:cubicBezTo>
                  <a:pt x="2325033" y="426816"/>
                  <a:pt x="2322576" y="426510"/>
                  <a:pt x="2320281" y="427109"/>
                </a:cubicBezTo>
                <a:cubicBezTo>
                  <a:pt x="2294058" y="429369"/>
                  <a:pt x="2291553" y="416956"/>
                  <a:pt x="2291477" y="416501"/>
                </a:cubicBezTo>
                <a:cubicBezTo>
                  <a:pt x="2291506" y="416249"/>
                  <a:pt x="2291506" y="416003"/>
                  <a:pt x="2291477" y="415756"/>
                </a:cubicBezTo>
                <a:cubicBezTo>
                  <a:pt x="2285095" y="399595"/>
                  <a:pt x="2305517" y="381573"/>
                  <a:pt x="2312794" y="375866"/>
                </a:cubicBezTo>
                <a:cubicBezTo>
                  <a:pt x="2347674" y="387726"/>
                  <a:pt x="2371144" y="420510"/>
                  <a:pt x="2371172" y="457345"/>
                </a:cubicBezTo>
                <a:cubicBezTo>
                  <a:pt x="2371172" y="463145"/>
                  <a:pt x="2370572" y="468898"/>
                  <a:pt x="2369420" y="474604"/>
                </a:cubicBezTo>
                <a:cubicBezTo>
                  <a:pt x="2369049" y="476353"/>
                  <a:pt x="2370125" y="478060"/>
                  <a:pt x="2371868" y="478460"/>
                </a:cubicBezTo>
                <a:cubicBezTo>
                  <a:pt x="2371897" y="478460"/>
                  <a:pt x="2371897" y="478460"/>
                  <a:pt x="2371925" y="478506"/>
                </a:cubicBezTo>
                <a:cubicBezTo>
                  <a:pt x="2373697" y="478804"/>
                  <a:pt x="2375430" y="477660"/>
                  <a:pt x="2375802" y="475906"/>
                </a:cubicBezTo>
                <a:cubicBezTo>
                  <a:pt x="2377031" y="469800"/>
                  <a:pt x="2377621" y="463637"/>
                  <a:pt x="2377650" y="457437"/>
                </a:cubicBezTo>
                <a:moveTo>
                  <a:pt x="326927" y="770209"/>
                </a:moveTo>
                <a:lnTo>
                  <a:pt x="326927" y="794286"/>
                </a:lnTo>
                <a:lnTo>
                  <a:pt x="326927" y="799932"/>
                </a:lnTo>
                <a:cubicBezTo>
                  <a:pt x="326927" y="801733"/>
                  <a:pt x="328374" y="803193"/>
                  <a:pt x="330165" y="803193"/>
                </a:cubicBezTo>
                <a:lnTo>
                  <a:pt x="359626" y="803193"/>
                </a:lnTo>
                <a:cubicBezTo>
                  <a:pt x="361379" y="803240"/>
                  <a:pt x="362807" y="801839"/>
                  <a:pt x="362855" y="800133"/>
                </a:cubicBezTo>
                <a:cubicBezTo>
                  <a:pt x="362874" y="800040"/>
                  <a:pt x="362874" y="799984"/>
                  <a:pt x="362855" y="799932"/>
                </a:cubicBezTo>
                <a:cubicBezTo>
                  <a:pt x="362855" y="798133"/>
                  <a:pt x="361426" y="796677"/>
                  <a:pt x="359626" y="796677"/>
                </a:cubicBezTo>
                <a:lnTo>
                  <a:pt x="335251" y="796677"/>
                </a:lnTo>
                <a:cubicBezTo>
                  <a:pt x="360226" y="789580"/>
                  <a:pt x="374713" y="763604"/>
                  <a:pt x="367608" y="738630"/>
                </a:cubicBezTo>
                <a:cubicBezTo>
                  <a:pt x="363350" y="723714"/>
                  <a:pt x="352044" y="711854"/>
                  <a:pt x="337385" y="706906"/>
                </a:cubicBezTo>
                <a:cubicBezTo>
                  <a:pt x="335652" y="706399"/>
                  <a:pt x="333851" y="707306"/>
                  <a:pt x="333204" y="708952"/>
                </a:cubicBezTo>
                <a:cubicBezTo>
                  <a:pt x="332651" y="710608"/>
                  <a:pt x="333584" y="712468"/>
                  <a:pt x="335251" y="713007"/>
                </a:cubicBezTo>
                <a:cubicBezTo>
                  <a:pt x="356549" y="719914"/>
                  <a:pt x="368208" y="742843"/>
                  <a:pt x="361283" y="764102"/>
                </a:cubicBezTo>
                <a:cubicBezTo>
                  <a:pt x="357054" y="777111"/>
                  <a:pt x="346586" y="787078"/>
                  <a:pt x="333404" y="790677"/>
                </a:cubicBezTo>
                <a:lnTo>
                  <a:pt x="333404" y="770209"/>
                </a:lnTo>
                <a:cubicBezTo>
                  <a:pt x="333404" y="768409"/>
                  <a:pt x="331946" y="766958"/>
                  <a:pt x="330165" y="766958"/>
                </a:cubicBezTo>
                <a:cubicBezTo>
                  <a:pt x="328374" y="766958"/>
                  <a:pt x="326927" y="768409"/>
                  <a:pt x="326927" y="770209"/>
                </a:cubicBezTo>
                <a:moveTo>
                  <a:pt x="268091" y="750489"/>
                </a:moveTo>
                <a:cubicBezTo>
                  <a:pt x="266748" y="771711"/>
                  <a:pt x="279711" y="791227"/>
                  <a:pt x="299771" y="798184"/>
                </a:cubicBezTo>
                <a:lnTo>
                  <a:pt x="300876" y="798184"/>
                </a:lnTo>
                <a:cubicBezTo>
                  <a:pt x="302676" y="798132"/>
                  <a:pt x="304076" y="796677"/>
                  <a:pt x="304057" y="794886"/>
                </a:cubicBezTo>
                <a:cubicBezTo>
                  <a:pt x="304029" y="793533"/>
                  <a:pt x="303171" y="792333"/>
                  <a:pt x="301904" y="791877"/>
                </a:cubicBezTo>
                <a:cubicBezTo>
                  <a:pt x="280701" y="784678"/>
                  <a:pt x="269395" y="761605"/>
                  <a:pt x="276625" y="740429"/>
                </a:cubicBezTo>
                <a:cubicBezTo>
                  <a:pt x="280854" y="728021"/>
                  <a:pt x="290817" y="718421"/>
                  <a:pt x="303371" y="714668"/>
                </a:cubicBezTo>
                <a:lnTo>
                  <a:pt x="303371" y="735281"/>
                </a:lnTo>
                <a:cubicBezTo>
                  <a:pt x="303371" y="737090"/>
                  <a:pt x="304829" y="738536"/>
                  <a:pt x="306600" y="738536"/>
                </a:cubicBezTo>
                <a:cubicBezTo>
                  <a:pt x="308324" y="738430"/>
                  <a:pt x="309658" y="736983"/>
                  <a:pt x="309658" y="735281"/>
                </a:cubicBezTo>
                <a:lnTo>
                  <a:pt x="309658" y="705455"/>
                </a:lnTo>
                <a:cubicBezTo>
                  <a:pt x="309705" y="703701"/>
                  <a:pt x="308362" y="702255"/>
                  <a:pt x="306600" y="702199"/>
                </a:cubicBezTo>
                <a:lnTo>
                  <a:pt x="306428" y="702199"/>
                </a:lnTo>
                <a:lnTo>
                  <a:pt x="277158" y="702199"/>
                </a:lnTo>
                <a:cubicBezTo>
                  <a:pt x="275348" y="702199"/>
                  <a:pt x="273901" y="703645"/>
                  <a:pt x="273901" y="705455"/>
                </a:cubicBezTo>
                <a:cubicBezTo>
                  <a:pt x="273901" y="707208"/>
                  <a:pt x="275348" y="708654"/>
                  <a:pt x="277158" y="708654"/>
                </a:cubicBezTo>
                <a:lnTo>
                  <a:pt x="301628" y="708654"/>
                </a:lnTo>
                <a:cubicBezTo>
                  <a:pt x="282835" y="714259"/>
                  <a:pt x="269462" y="730928"/>
                  <a:pt x="268091" y="750489"/>
                </a:cubicBezTo>
                <a:moveTo>
                  <a:pt x="203445" y="658164"/>
                </a:moveTo>
                <a:lnTo>
                  <a:pt x="248507" y="684587"/>
                </a:lnTo>
                <a:lnTo>
                  <a:pt x="249050" y="684587"/>
                </a:lnTo>
                <a:cubicBezTo>
                  <a:pt x="250355" y="685186"/>
                  <a:pt x="251355" y="686294"/>
                  <a:pt x="251831" y="687586"/>
                </a:cubicBezTo>
                <a:cubicBezTo>
                  <a:pt x="252479" y="691892"/>
                  <a:pt x="251279" y="696293"/>
                  <a:pt x="248507" y="699599"/>
                </a:cubicBezTo>
                <a:cubicBezTo>
                  <a:pt x="242049" y="710161"/>
                  <a:pt x="239268" y="713961"/>
                  <a:pt x="238439" y="715314"/>
                </a:cubicBezTo>
                <a:lnTo>
                  <a:pt x="228733" y="717458"/>
                </a:lnTo>
                <a:cubicBezTo>
                  <a:pt x="228038" y="717561"/>
                  <a:pt x="227381" y="717961"/>
                  <a:pt x="226980" y="718561"/>
                </a:cubicBezTo>
                <a:lnTo>
                  <a:pt x="209798" y="739527"/>
                </a:lnTo>
                <a:cubicBezTo>
                  <a:pt x="194043" y="715161"/>
                  <a:pt x="191643" y="684484"/>
                  <a:pt x="203445" y="657964"/>
                </a:cubicBezTo>
                <a:moveTo>
                  <a:pt x="374313" y="693246"/>
                </a:moveTo>
                <a:cubicBezTo>
                  <a:pt x="374542" y="654211"/>
                  <a:pt x="350196" y="619274"/>
                  <a:pt x="313534" y="605967"/>
                </a:cubicBezTo>
                <a:lnTo>
                  <a:pt x="308629" y="604368"/>
                </a:lnTo>
                <a:cubicBezTo>
                  <a:pt x="299971" y="601814"/>
                  <a:pt x="290989" y="600569"/>
                  <a:pt x="281959" y="600708"/>
                </a:cubicBezTo>
                <a:cubicBezTo>
                  <a:pt x="247907" y="600661"/>
                  <a:pt x="216598" y="619330"/>
                  <a:pt x="200492" y="649258"/>
                </a:cubicBezTo>
                <a:cubicBezTo>
                  <a:pt x="199358" y="651212"/>
                  <a:pt x="198434" y="653165"/>
                  <a:pt x="197529" y="655118"/>
                </a:cubicBezTo>
                <a:cubicBezTo>
                  <a:pt x="184175" y="684540"/>
                  <a:pt x="187128" y="718760"/>
                  <a:pt x="205368" y="745433"/>
                </a:cubicBezTo>
                <a:lnTo>
                  <a:pt x="208045" y="749136"/>
                </a:lnTo>
                <a:cubicBezTo>
                  <a:pt x="219932" y="764604"/>
                  <a:pt x="236372" y="776018"/>
                  <a:pt x="255060" y="781673"/>
                </a:cubicBezTo>
                <a:lnTo>
                  <a:pt x="255974" y="781673"/>
                </a:lnTo>
                <a:cubicBezTo>
                  <a:pt x="257432" y="781618"/>
                  <a:pt x="258689" y="780715"/>
                  <a:pt x="259127" y="779320"/>
                </a:cubicBezTo>
                <a:cubicBezTo>
                  <a:pt x="259613" y="777617"/>
                  <a:pt x="258642" y="775818"/>
                  <a:pt x="256908" y="775265"/>
                </a:cubicBezTo>
                <a:cubicBezTo>
                  <a:pt x="239468" y="770055"/>
                  <a:pt x="224104" y="759451"/>
                  <a:pt x="213046" y="744996"/>
                </a:cubicBezTo>
                <a:lnTo>
                  <a:pt x="230581" y="723374"/>
                </a:lnTo>
                <a:lnTo>
                  <a:pt x="239820" y="721314"/>
                </a:lnTo>
                <a:cubicBezTo>
                  <a:pt x="240296" y="721221"/>
                  <a:pt x="240725" y="721067"/>
                  <a:pt x="241125" y="720761"/>
                </a:cubicBezTo>
                <a:cubicBezTo>
                  <a:pt x="246002" y="715408"/>
                  <a:pt x="250384" y="709655"/>
                  <a:pt x="254232" y="703501"/>
                </a:cubicBezTo>
                <a:cubicBezTo>
                  <a:pt x="258166" y="698492"/>
                  <a:pt x="259585" y="692046"/>
                  <a:pt x="258108" y="685833"/>
                </a:cubicBezTo>
                <a:cubicBezTo>
                  <a:pt x="257032" y="682833"/>
                  <a:pt x="254736" y="680378"/>
                  <a:pt x="251736" y="679131"/>
                </a:cubicBezTo>
                <a:lnTo>
                  <a:pt x="206492" y="652602"/>
                </a:lnTo>
                <a:cubicBezTo>
                  <a:pt x="225057" y="618074"/>
                  <a:pt x="264595" y="600368"/>
                  <a:pt x="302723" y="609568"/>
                </a:cubicBezTo>
                <a:cubicBezTo>
                  <a:pt x="292836" y="618074"/>
                  <a:pt x="275949" y="635896"/>
                  <a:pt x="282683" y="653811"/>
                </a:cubicBezTo>
                <a:cubicBezTo>
                  <a:pt x="283330" y="656765"/>
                  <a:pt x="288236" y="672271"/>
                  <a:pt x="318716" y="669517"/>
                </a:cubicBezTo>
                <a:lnTo>
                  <a:pt x="319535" y="669517"/>
                </a:lnTo>
                <a:cubicBezTo>
                  <a:pt x="320268" y="669270"/>
                  <a:pt x="321030" y="669270"/>
                  <a:pt x="321764" y="669517"/>
                </a:cubicBezTo>
                <a:cubicBezTo>
                  <a:pt x="323498" y="670917"/>
                  <a:pt x="324612" y="672926"/>
                  <a:pt x="324898" y="675126"/>
                </a:cubicBezTo>
                <a:cubicBezTo>
                  <a:pt x="327384" y="685284"/>
                  <a:pt x="327774" y="687986"/>
                  <a:pt x="327774" y="688093"/>
                </a:cubicBezTo>
                <a:cubicBezTo>
                  <a:pt x="327946" y="689740"/>
                  <a:pt x="329317" y="690986"/>
                  <a:pt x="331003" y="691037"/>
                </a:cubicBezTo>
                <a:cubicBezTo>
                  <a:pt x="332746" y="690846"/>
                  <a:pt x="334023" y="689283"/>
                  <a:pt x="333851" y="687539"/>
                </a:cubicBezTo>
                <a:cubicBezTo>
                  <a:pt x="333851" y="687539"/>
                  <a:pt x="333851" y="684387"/>
                  <a:pt x="330803" y="673680"/>
                </a:cubicBezTo>
                <a:cubicBezTo>
                  <a:pt x="330165" y="669625"/>
                  <a:pt x="327793" y="666071"/>
                  <a:pt x="324345" y="663871"/>
                </a:cubicBezTo>
                <a:cubicBezTo>
                  <a:pt x="322240" y="662764"/>
                  <a:pt x="319792" y="662471"/>
                  <a:pt x="317516" y="663117"/>
                </a:cubicBezTo>
                <a:cubicBezTo>
                  <a:pt x="291265" y="665271"/>
                  <a:pt x="288788" y="652858"/>
                  <a:pt x="288693" y="652411"/>
                </a:cubicBezTo>
                <a:cubicBezTo>
                  <a:pt x="288588" y="651956"/>
                  <a:pt x="288693" y="652411"/>
                  <a:pt x="288693" y="651658"/>
                </a:cubicBezTo>
                <a:cubicBezTo>
                  <a:pt x="281959" y="635487"/>
                  <a:pt x="302552" y="617530"/>
                  <a:pt x="309658" y="611767"/>
                </a:cubicBezTo>
                <a:cubicBezTo>
                  <a:pt x="344538" y="623683"/>
                  <a:pt x="367979" y="656411"/>
                  <a:pt x="368027" y="693246"/>
                </a:cubicBezTo>
                <a:cubicBezTo>
                  <a:pt x="368008" y="699102"/>
                  <a:pt x="367436" y="704906"/>
                  <a:pt x="366274" y="710608"/>
                </a:cubicBezTo>
                <a:cubicBezTo>
                  <a:pt x="365893" y="712315"/>
                  <a:pt x="366960" y="714007"/>
                  <a:pt x="368636" y="714361"/>
                </a:cubicBezTo>
                <a:cubicBezTo>
                  <a:pt x="368675" y="714361"/>
                  <a:pt x="368732" y="714408"/>
                  <a:pt x="368789" y="714408"/>
                </a:cubicBezTo>
                <a:cubicBezTo>
                  <a:pt x="370513" y="714808"/>
                  <a:pt x="372227" y="713706"/>
                  <a:pt x="372627" y="711961"/>
                </a:cubicBezTo>
                <a:lnTo>
                  <a:pt x="372656" y="711915"/>
                </a:lnTo>
                <a:cubicBezTo>
                  <a:pt x="373866" y="705808"/>
                  <a:pt x="374485" y="699646"/>
                  <a:pt x="374513" y="693446"/>
                </a:cubicBezTo>
                <a:moveTo>
                  <a:pt x="562651" y="770209"/>
                </a:moveTo>
                <a:lnTo>
                  <a:pt x="562651" y="794286"/>
                </a:lnTo>
                <a:lnTo>
                  <a:pt x="562651" y="799932"/>
                </a:lnTo>
                <a:cubicBezTo>
                  <a:pt x="562603" y="801686"/>
                  <a:pt x="563966" y="803133"/>
                  <a:pt x="565699" y="803193"/>
                </a:cubicBezTo>
                <a:lnTo>
                  <a:pt x="565899" y="803193"/>
                </a:lnTo>
                <a:lnTo>
                  <a:pt x="595350" y="803193"/>
                </a:lnTo>
                <a:cubicBezTo>
                  <a:pt x="597160" y="803193"/>
                  <a:pt x="598579" y="801733"/>
                  <a:pt x="598579" y="799932"/>
                </a:cubicBezTo>
                <a:cubicBezTo>
                  <a:pt x="598579" y="798132"/>
                  <a:pt x="597160" y="796677"/>
                  <a:pt x="595350" y="796677"/>
                </a:cubicBezTo>
                <a:lnTo>
                  <a:pt x="570881" y="796677"/>
                </a:lnTo>
                <a:cubicBezTo>
                  <a:pt x="595750" y="789217"/>
                  <a:pt x="609866" y="763052"/>
                  <a:pt x="602409" y="738183"/>
                </a:cubicBezTo>
                <a:cubicBezTo>
                  <a:pt x="598046" y="723621"/>
                  <a:pt x="586968" y="712115"/>
                  <a:pt x="572633" y="707208"/>
                </a:cubicBezTo>
                <a:cubicBezTo>
                  <a:pt x="570957" y="706655"/>
                  <a:pt x="569119" y="707552"/>
                  <a:pt x="568585" y="709208"/>
                </a:cubicBezTo>
                <a:cubicBezTo>
                  <a:pt x="567976" y="710859"/>
                  <a:pt x="568804" y="712659"/>
                  <a:pt x="570433" y="713259"/>
                </a:cubicBezTo>
                <a:cubicBezTo>
                  <a:pt x="570462" y="713259"/>
                  <a:pt x="570481" y="713259"/>
                  <a:pt x="570509" y="713315"/>
                </a:cubicBezTo>
                <a:cubicBezTo>
                  <a:pt x="591769" y="720361"/>
                  <a:pt x="603275" y="743289"/>
                  <a:pt x="596227" y="764558"/>
                </a:cubicBezTo>
                <a:cubicBezTo>
                  <a:pt x="592026" y="777172"/>
                  <a:pt x="581920" y="786971"/>
                  <a:pt x="569119" y="790677"/>
                </a:cubicBezTo>
                <a:lnTo>
                  <a:pt x="569119" y="770209"/>
                </a:lnTo>
                <a:cubicBezTo>
                  <a:pt x="569119" y="768409"/>
                  <a:pt x="567680" y="766958"/>
                  <a:pt x="565899" y="766958"/>
                </a:cubicBezTo>
                <a:cubicBezTo>
                  <a:pt x="564109" y="766958"/>
                  <a:pt x="562651" y="768409"/>
                  <a:pt x="562651" y="770209"/>
                </a:cubicBezTo>
                <a:moveTo>
                  <a:pt x="503644" y="750489"/>
                </a:moveTo>
                <a:cubicBezTo>
                  <a:pt x="502196" y="771758"/>
                  <a:pt x="515178" y="791277"/>
                  <a:pt x="535334" y="798184"/>
                </a:cubicBezTo>
                <a:lnTo>
                  <a:pt x="536334" y="798184"/>
                </a:lnTo>
                <a:cubicBezTo>
                  <a:pt x="538124" y="798132"/>
                  <a:pt x="539534" y="796677"/>
                  <a:pt x="539505" y="794886"/>
                </a:cubicBezTo>
                <a:cubicBezTo>
                  <a:pt x="539477" y="793533"/>
                  <a:pt x="538619" y="792333"/>
                  <a:pt x="537343" y="791877"/>
                </a:cubicBezTo>
                <a:cubicBezTo>
                  <a:pt x="516160" y="784678"/>
                  <a:pt x="504844" y="761605"/>
                  <a:pt x="512083" y="740429"/>
                </a:cubicBezTo>
                <a:cubicBezTo>
                  <a:pt x="516302" y="728021"/>
                  <a:pt x="526266" y="718421"/>
                  <a:pt x="538829" y="714668"/>
                </a:cubicBezTo>
                <a:lnTo>
                  <a:pt x="538829" y="735281"/>
                </a:lnTo>
                <a:cubicBezTo>
                  <a:pt x="538829" y="737090"/>
                  <a:pt x="540277" y="738536"/>
                  <a:pt x="542058" y="738536"/>
                </a:cubicBezTo>
                <a:cubicBezTo>
                  <a:pt x="543868" y="738536"/>
                  <a:pt x="545278" y="737090"/>
                  <a:pt x="545278" y="735281"/>
                </a:cubicBezTo>
                <a:lnTo>
                  <a:pt x="545278" y="705455"/>
                </a:lnTo>
                <a:cubicBezTo>
                  <a:pt x="545325" y="703701"/>
                  <a:pt x="543982" y="702255"/>
                  <a:pt x="542258" y="702199"/>
                </a:cubicBezTo>
                <a:lnTo>
                  <a:pt x="542058" y="702199"/>
                </a:lnTo>
                <a:lnTo>
                  <a:pt x="512883" y="702199"/>
                </a:lnTo>
                <a:cubicBezTo>
                  <a:pt x="511083" y="702199"/>
                  <a:pt x="509625" y="703645"/>
                  <a:pt x="509625" y="705455"/>
                </a:cubicBezTo>
                <a:cubicBezTo>
                  <a:pt x="509625" y="707208"/>
                  <a:pt x="511083" y="708654"/>
                  <a:pt x="512883" y="708654"/>
                </a:cubicBezTo>
                <a:lnTo>
                  <a:pt x="537343" y="708654"/>
                </a:lnTo>
                <a:cubicBezTo>
                  <a:pt x="518465" y="714207"/>
                  <a:pt x="505006" y="730876"/>
                  <a:pt x="503644" y="750489"/>
                </a:cubicBezTo>
                <a:moveTo>
                  <a:pt x="438959" y="658164"/>
                </a:moveTo>
                <a:lnTo>
                  <a:pt x="484061" y="684587"/>
                </a:lnTo>
                <a:lnTo>
                  <a:pt x="484603" y="684587"/>
                </a:lnTo>
                <a:cubicBezTo>
                  <a:pt x="485908" y="685186"/>
                  <a:pt x="486927" y="686294"/>
                  <a:pt x="487461" y="687586"/>
                </a:cubicBezTo>
                <a:cubicBezTo>
                  <a:pt x="488032" y="691892"/>
                  <a:pt x="486842" y="696246"/>
                  <a:pt x="484146" y="699599"/>
                </a:cubicBezTo>
                <a:cubicBezTo>
                  <a:pt x="477574" y="710161"/>
                  <a:pt x="474897" y="713961"/>
                  <a:pt x="473973" y="715314"/>
                </a:cubicBezTo>
                <a:lnTo>
                  <a:pt x="464734" y="717458"/>
                </a:lnTo>
                <a:cubicBezTo>
                  <a:pt x="463982" y="717515"/>
                  <a:pt x="463315" y="717915"/>
                  <a:pt x="462915" y="718561"/>
                </a:cubicBezTo>
                <a:lnTo>
                  <a:pt x="445713" y="739527"/>
                </a:lnTo>
                <a:cubicBezTo>
                  <a:pt x="430016" y="715314"/>
                  <a:pt x="427482" y="684884"/>
                  <a:pt x="438959" y="658411"/>
                </a:cubicBezTo>
                <a:moveTo>
                  <a:pt x="610409" y="693246"/>
                </a:moveTo>
                <a:cubicBezTo>
                  <a:pt x="610543" y="654109"/>
                  <a:pt x="586025" y="619130"/>
                  <a:pt x="549164" y="605967"/>
                </a:cubicBezTo>
                <a:lnTo>
                  <a:pt x="544287" y="604368"/>
                </a:lnTo>
                <a:cubicBezTo>
                  <a:pt x="535657" y="601768"/>
                  <a:pt x="526685" y="600461"/>
                  <a:pt x="517684" y="600508"/>
                </a:cubicBezTo>
                <a:cubicBezTo>
                  <a:pt x="483632" y="600461"/>
                  <a:pt x="452333" y="619130"/>
                  <a:pt x="436207" y="649105"/>
                </a:cubicBezTo>
                <a:cubicBezTo>
                  <a:pt x="435197" y="651058"/>
                  <a:pt x="434149" y="652965"/>
                  <a:pt x="433245" y="654909"/>
                </a:cubicBezTo>
                <a:cubicBezTo>
                  <a:pt x="419919" y="684340"/>
                  <a:pt x="422929" y="718621"/>
                  <a:pt x="441198" y="745234"/>
                </a:cubicBezTo>
                <a:cubicBezTo>
                  <a:pt x="442027" y="746536"/>
                  <a:pt x="442846" y="747736"/>
                  <a:pt x="443760" y="748936"/>
                </a:cubicBezTo>
                <a:cubicBezTo>
                  <a:pt x="455686" y="764404"/>
                  <a:pt x="472125" y="775762"/>
                  <a:pt x="490785" y="781473"/>
                </a:cubicBezTo>
                <a:lnTo>
                  <a:pt x="491709" y="781473"/>
                </a:lnTo>
                <a:cubicBezTo>
                  <a:pt x="493166" y="781473"/>
                  <a:pt x="494414" y="780511"/>
                  <a:pt x="494862" y="779171"/>
                </a:cubicBezTo>
                <a:cubicBezTo>
                  <a:pt x="495338" y="777418"/>
                  <a:pt x="494366" y="775618"/>
                  <a:pt x="492643" y="775065"/>
                </a:cubicBezTo>
                <a:cubicBezTo>
                  <a:pt x="475202" y="769855"/>
                  <a:pt x="459838" y="759251"/>
                  <a:pt x="448780" y="744783"/>
                </a:cubicBezTo>
                <a:lnTo>
                  <a:pt x="466687" y="723914"/>
                </a:lnTo>
                <a:lnTo>
                  <a:pt x="475926" y="721867"/>
                </a:lnTo>
                <a:cubicBezTo>
                  <a:pt x="476402" y="721822"/>
                  <a:pt x="476831" y="721621"/>
                  <a:pt x="477231" y="721314"/>
                </a:cubicBezTo>
                <a:cubicBezTo>
                  <a:pt x="481774" y="715808"/>
                  <a:pt x="485737" y="709855"/>
                  <a:pt x="489032" y="703501"/>
                </a:cubicBezTo>
                <a:cubicBezTo>
                  <a:pt x="492995" y="698548"/>
                  <a:pt x="494414" y="692047"/>
                  <a:pt x="492909" y="685833"/>
                </a:cubicBezTo>
                <a:cubicBezTo>
                  <a:pt x="491842" y="682833"/>
                  <a:pt x="489537" y="680378"/>
                  <a:pt x="486527" y="679131"/>
                </a:cubicBezTo>
                <a:lnTo>
                  <a:pt x="441284" y="652602"/>
                </a:lnTo>
                <a:cubicBezTo>
                  <a:pt x="459857" y="618074"/>
                  <a:pt x="499396" y="600368"/>
                  <a:pt x="537533" y="609568"/>
                </a:cubicBezTo>
                <a:cubicBezTo>
                  <a:pt x="527742" y="618074"/>
                  <a:pt x="510750" y="635896"/>
                  <a:pt x="517579" y="653811"/>
                </a:cubicBezTo>
                <a:cubicBezTo>
                  <a:pt x="518246" y="656765"/>
                  <a:pt x="523037" y="672271"/>
                  <a:pt x="553517" y="669517"/>
                </a:cubicBezTo>
                <a:lnTo>
                  <a:pt x="554345" y="669517"/>
                </a:lnTo>
                <a:cubicBezTo>
                  <a:pt x="555069" y="669270"/>
                  <a:pt x="555850" y="669270"/>
                  <a:pt x="556574" y="669517"/>
                </a:cubicBezTo>
                <a:cubicBezTo>
                  <a:pt x="558299" y="670917"/>
                  <a:pt x="559422" y="672926"/>
                  <a:pt x="559698" y="675126"/>
                </a:cubicBezTo>
                <a:cubicBezTo>
                  <a:pt x="562204" y="685284"/>
                  <a:pt x="562575" y="687986"/>
                  <a:pt x="562575" y="688093"/>
                </a:cubicBezTo>
                <a:cubicBezTo>
                  <a:pt x="562746" y="689740"/>
                  <a:pt x="564128" y="690986"/>
                  <a:pt x="565804" y="691037"/>
                </a:cubicBezTo>
                <a:cubicBezTo>
                  <a:pt x="567547" y="690846"/>
                  <a:pt x="568833" y="689283"/>
                  <a:pt x="568661" y="687539"/>
                </a:cubicBezTo>
                <a:cubicBezTo>
                  <a:pt x="568661" y="687539"/>
                  <a:pt x="568661" y="684387"/>
                  <a:pt x="565632" y="673680"/>
                </a:cubicBezTo>
                <a:cubicBezTo>
                  <a:pt x="565004" y="669625"/>
                  <a:pt x="562651" y="666024"/>
                  <a:pt x="559146" y="663871"/>
                </a:cubicBezTo>
                <a:cubicBezTo>
                  <a:pt x="557050" y="662764"/>
                  <a:pt x="554593" y="662471"/>
                  <a:pt x="552316" y="663118"/>
                </a:cubicBezTo>
                <a:cubicBezTo>
                  <a:pt x="526094" y="665271"/>
                  <a:pt x="523599" y="652858"/>
                  <a:pt x="523484" y="652411"/>
                </a:cubicBezTo>
                <a:cubicBezTo>
                  <a:pt x="523513" y="652156"/>
                  <a:pt x="523513" y="651904"/>
                  <a:pt x="523484" y="651658"/>
                </a:cubicBezTo>
                <a:cubicBezTo>
                  <a:pt x="517103" y="635487"/>
                  <a:pt x="537533" y="617530"/>
                  <a:pt x="544839" y="611767"/>
                </a:cubicBezTo>
                <a:cubicBezTo>
                  <a:pt x="579720" y="623683"/>
                  <a:pt x="603161" y="656412"/>
                  <a:pt x="603209" y="693246"/>
                </a:cubicBezTo>
                <a:cubicBezTo>
                  <a:pt x="603228" y="699102"/>
                  <a:pt x="602637" y="704906"/>
                  <a:pt x="601466" y="710608"/>
                </a:cubicBezTo>
                <a:cubicBezTo>
                  <a:pt x="601084" y="712315"/>
                  <a:pt x="602132" y="714007"/>
                  <a:pt x="603818" y="714361"/>
                </a:cubicBezTo>
                <a:cubicBezTo>
                  <a:pt x="603866" y="714361"/>
                  <a:pt x="603913" y="714408"/>
                  <a:pt x="603961" y="714408"/>
                </a:cubicBezTo>
                <a:cubicBezTo>
                  <a:pt x="605685" y="714808"/>
                  <a:pt x="607419" y="713706"/>
                  <a:pt x="607819" y="711961"/>
                </a:cubicBezTo>
                <a:cubicBezTo>
                  <a:pt x="607819" y="711961"/>
                  <a:pt x="607819" y="711915"/>
                  <a:pt x="607838" y="711915"/>
                </a:cubicBezTo>
                <a:cubicBezTo>
                  <a:pt x="609038" y="705808"/>
                  <a:pt x="609666" y="699646"/>
                  <a:pt x="609666" y="693446"/>
                </a:cubicBezTo>
                <a:moveTo>
                  <a:pt x="798300" y="770209"/>
                </a:moveTo>
                <a:lnTo>
                  <a:pt x="798300" y="794286"/>
                </a:lnTo>
                <a:lnTo>
                  <a:pt x="798300" y="799932"/>
                </a:lnTo>
                <a:cubicBezTo>
                  <a:pt x="798252" y="801686"/>
                  <a:pt x="799614" y="803133"/>
                  <a:pt x="801328" y="803193"/>
                </a:cubicBezTo>
                <a:lnTo>
                  <a:pt x="801528" y="803193"/>
                </a:lnTo>
                <a:lnTo>
                  <a:pt x="831018" y="803193"/>
                </a:lnTo>
                <a:cubicBezTo>
                  <a:pt x="832790" y="803193"/>
                  <a:pt x="834237" y="801733"/>
                  <a:pt x="834237" y="799932"/>
                </a:cubicBezTo>
                <a:cubicBezTo>
                  <a:pt x="834237" y="798132"/>
                  <a:pt x="832790" y="796677"/>
                  <a:pt x="831018" y="796677"/>
                </a:cubicBezTo>
                <a:lnTo>
                  <a:pt x="806510" y="796677"/>
                </a:lnTo>
                <a:cubicBezTo>
                  <a:pt x="831389" y="789217"/>
                  <a:pt x="845496" y="763052"/>
                  <a:pt x="838038" y="738183"/>
                </a:cubicBezTo>
                <a:cubicBezTo>
                  <a:pt x="833685" y="723621"/>
                  <a:pt x="822598" y="712115"/>
                  <a:pt x="808263" y="707208"/>
                </a:cubicBezTo>
                <a:cubicBezTo>
                  <a:pt x="806586" y="706655"/>
                  <a:pt x="804796" y="707552"/>
                  <a:pt x="804205" y="709208"/>
                </a:cubicBezTo>
                <a:cubicBezTo>
                  <a:pt x="803634" y="710859"/>
                  <a:pt x="804463" y="712659"/>
                  <a:pt x="806110" y="713259"/>
                </a:cubicBezTo>
                <a:cubicBezTo>
                  <a:pt x="806158" y="713259"/>
                  <a:pt x="806186" y="713259"/>
                  <a:pt x="806234" y="713315"/>
                </a:cubicBezTo>
                <a:cubicBezTo>
                  <a:pt x="827475" y="720361"/>
                  <a:pt x="838991" y="743336"/>
                  <a:pt x="831913" y="764558"/>
                </a:cubicBezTo>
                <a:cubicBezTo>
                  <a:pt x="827675" y="777217"/>
                  <a:pt x="817550" y="786971"/>
                  <a:pt x="804767" y="790677"/>
                </a:cubicBezTo>
                <a:lnTo>
                  <a:pt x="804767" y="770209"/>
                </a:lnTo>
                <a:cubicBezTo>
                  <a:pt x="804767" y="768409"/>
                  <a:pt x="803310" y="766958"/>
                  <a:pt x="801528" y="766958"/>
                </a:cubicBezTo>
                <a:cubicBezTo>
                  <a:pt x="799757" y="766958"/>
                  <a:pt x="798300" y="768409"/>
                  <a:pt x="798300" y="770209"/>
                </a:cubicBezTo>
                <a:moveTo>
                  <a:pt x="739454" y="750489"/>
                </a:moveTo>
                <a:cubicBezTo>
                  <a:pt x="738073" y="771864"/>
                  <a:pt x="751237" y="791430"/>
                  <a:pt x="771506" y="798184"/>
                </a:cubicBezTo>
                <a:lnTo>
                  <a:pt x="772534" y="798184"/>
                </a:lnTo>
                <a:cubicBezTo>
                  <a:pt x="773935" y="798184"/>
                  <a:pt x="775154" y="797286"/>
                  <a:pt x="775582" y="795980"/>
                </a:cubicBezTo>
                <a:cubicBezTo>
                  <a:pt x="776192" y="794323"/>
                  <a:pt x="775335" y="792533"/>
                  <a:pt x="773706" y="791933"/>
                </a:cubicBezTo>
                <a:cubicBezTo>
                  <a:pt x="773678" y="791933"/>
                  <a:pt x="773659" y="791933"/>
                  <a:pt x="773630" y="791877"/>
                </a:cubicBezTo>
                <a:cubicBezTo>
                  <a:pt x="752437" y="784678"/>
                  <a:pt x="741130" y="761605"/>
                  <a:pt x="748360" y="740429"/>
                </a:cubicBezTo>
                <a:cubicBezTo>
                  <a:pt x="752589" y="728021"/>
                  <a:pt x="762572" y="718421"/>
                  <a:pt x="775106" y="714668"/>
                </a:cubicBezTo>
                <a:lnTo>
                  <a:pt x="775106" y="735281"/>
                </a:lnTo>
                <a:cubicBezTo>
                  <a:pt x="775106" y="737090"/>
                  <a:pt x="776564" y="738536"/>
                  <a:pt x="778335" y="738536"/>
                </a:cubicBezTo>
                <a:cubicBezTo>
                  <a:pt x="780136" y="738536"/>
                  <a:pt x="781583" y="737090"/>
                  <a:pt x="781583" y="735281"/>
                </a:cubicBezTo>
                <a:lnTo>
                  <a:pt x="781583" y="705455"/>
                </a:lnTo>
                <a:cubicBezTo>
                  <a:pt x="781583" y="703645"/>
                  <a:pt x="780136" y="702199"/>
                  <a:pt x="778335" y="702199"/>
                </a:cubicBezTo>
                <a:lnTo>
                  <a:pt x="748512" y="702199"/>
                </a:lnTo>
                <a:cubicBezTo>
                  <a:pt x="746779" y="702153"/>
                  <a:pt x="745331" y="703501"/>
                  <a:pt x="745293" y="705255"/>
                </a:cubicBezTo>
                <a:lnTo>
                  <a:pt x="745293" y="705455"/>
                </a:lnTo>
                <a:cubicBezTo>
                  <a:pt x="745293" y="707208"/>
                  <a:pt x="746741" y="708654"/>
                  <a:pt x="748512" y="708654"/>
                </a:cubicBezTo>
                <a:lnTo>
                  <a:pt x="772877" y="708654"/>
                </a:lnTo>
                <a:cubicBezTo>
                  <a:pt x="754113" y="714315"/>
                  <a:pt x="740807" y="730974"/>
                  <a:pt x="739454" y="750489"/>
                </a:cubicBezTo>
                <a:moveTo>
                  <a:pt x="674798" y="658164"/>
                </a:moveTo>
                <a:lnTo>
                  <a:pt x="719785" y="684587"/>
                </a:lnTo>
                <a:lnTo>
                  <a:pt x="720337" y="684587"/>
                </a:lnTo>
                <a:cubicBezTo>
                  <a:pt x="721661" y="685140"/>
                  <a:pt x="722690" y="686233"/>
                  <a:pt x="723186" y="687586"/>
                </a:cubicBezTo>
                <a:cubicBezTo>
                  <a:pt x="723824" y="691892"/>
                  <a:pt x="722595" y="696246"/>
                  <a:pt x="719890" y="699599"/>
                </a:cubicBezTo>
                <a:cubicBezTo>
                  <a:pt x="713404" y="710161"/>
                  <a:pt x="710632" y="713961"/>
                  <a:pt x="709698" y="715314"/>
                </a:cubicBezTo>
                <a:lnTo>
                  <a:pt x="700468" y="717458"/>
                </a:lnTo>
                <a:cubicBezTo>
                  <a:pt x="699716" y="717515"/>
                  <a:pt x="699068" y="717915"/>
                  <a:pt x="698621" y="718561"/>
                </a:cubicBezTo>
                <a:lnTo>
                  <a:pt x="680990" y="739983"/>
                </a:lnTo>
                <a:cubicBezTo>
                  <a:pt x="665236" y="715608"/>
                  <a:pt x="662835" y="684940"/>
                  <a:pt x="674627" y="658411"/>
                </a:cubicBezTo>
                <a:moveTo>
                  <a:pt x="845972" y="693246"/>
                </a:moveTo>
                <a:cubicBezTo>
                  <a:pt x="846125" y="654165"/>
                  <a:pt x="821674" y="619237"/>
                  <a:pt x="784888" y="605967"/>
                </a:cubicBezTo>
                <a:lnTo>
                  <a:pt x="780012" y="604368"/>
                </a:lnTo>
                <a:cubicBezTo>
                  <a:pt x="771258" y="601814"/>
                  <a:pt x="762172" y="600569"/>
                  <a:pt x="753037" y="600708"/>
                </a:cubicBezTo>
                <a:cubicBezTo>
                  <a:pt x="719004" y="600661"/>
                  <a:pt x="687714" y="619330"/>
                  <a:pt x="671570" y="649258"/>
                </a:cubicBezTo>
                <a:cubicBezTo>
                  <a:pt x="670541" y="651212"/>
                  <a:pt x="669541" y="653165"/>
                  <a:pt x="668693" y="655118"/>
                </a:cubicBezTo>
                <a:cubicBezTo>
                  <a:pt x="655329" y="684540"/>
                  <a:pt x="658320" y="718760"/>
                  <a:pt x="676551" y="745433"/>
                </a:cubicBezTo>
                <a:cubicBezTo>
                  <a:pt x="677370" y="746736"/>
                  <a:pt x="678218" y="747936"/>
                  <a:pt x="679152" y="749136"/>
                </a:cubicBezTo>
                <a:cubicBezTo>
                  <a:pt x="691039" y="764604"/>
                  <a:pt x="707469" y="775971"/>
                  <a:pt x="726167" y="781673"/>
                </a:cubicBezTo>
                <a:lnTo>
                  <a:pt x="727091" y="781673"/>
                </a:lnTo>
                <a:cubicBezTo>
                  <a:pt x="728520" y="781673"/>
                  <a:pt x="729805" y="780715"/>
                  <a:pt x="730225" y="779320"/>
                </a:cubicBezTo>
                <a:cubicBezTo>
                  <a:pt x="730748" y="777617"/>
                  <a:pt x="729805" y="775818"/>
                  <a:pt x="728091" y="775320"/>
                </a:cubicBezTo>
                <a:cubicBezTo>
                  <a:pt x="728043" y="775265"/>
                  <a:pt x="728015" y="775265"/>
                  <a:pt x="727996" y="775265"/>
                </a:cubicBezTo>
                <a:cubicBezTo>
                  <a:pt x="710555" y="770009"/>
                  <a:pt x="695211" y="759451"/>
                  <a:pt x="684143" y="744996"/>
                </a:cubicBezTo>
                <a:lnTo>
                  <a:pt x="701773" y="723374"/>
                </a:lnTo>
                <a:lnTo>
                  <a:pt x="711003" y="721314"/>
                </a:lnTo>
                <a:cubicBezTo>
                  <a:pt x="711479" y="721221"/>
                  <a:pt x="711918" y="721067"/>
                  <a:pt x="712318" y="720761"/>
                </a:cubicBezTo>
                <a:cubicBezTo>
                  <a:pt x="717232" y="715514"/>
                  <a:pt x="721614" y="709715"/>
                  <a:pt x="725319" y="703501"/>
                </a:cubicBezTo>
                <a:cubicBezTo>
                  <a:pt x="729272" y="698548"/>
                  <a:pt x="730720" y="692046"/>
                  <a:pt x="729196" y="685833"/>
                </a:cubicBezTo>
                <a:cubicBezTo>
                  <a:pt x="728177" y="682786"/>
                  <a:pt x="725843" y="680331"/>
                  <a:pt x="722833" y="679131"/>
                </a:cubicBezTo>
                <a:lnTo>
                  <a:pt x="677570" y="652602"/>
                </a:lnTo>
                <a:cubicBezTo>
                  <a:pt x="696163" y="618074"/>
                  <a:pt x="735673" y="600368"/>
                  <a:pt x="773811" y="609568"/>
                </a:cubicBezTo>
                <a:cubicBezTo>
                  <a:pt x="764029" y="618074"/>
                  <a:pt x="747036" y="635896"/>
                  <a:pt x="753866" y="653811"/>
                </a:cubicBezTo>
                <a:cubicBezTo>
                  <a:pt x="754513" y="656765"/>
                  <a:pt x="759323" y="672271"/>
                  <a:pt x="789898" y="669517"/>
                </a:cubicBezTo>
                <a:lnTo>
                  <a:pt x="790623" y="669517"/>
                </a:lnTo>
                <a:cubicBezTo>
                  <a:pt x="791346" y="669270"/>
                  <a:pt x="792118" y="669270"/>
                  <a:pt x="792861" y="669517"/>
                </a:cubicBezTo>
                <a:cubicBezTo>
                  <a:pt x="794575" y="670917"/>
                  <a:pt x="795728" y="672926"/>
                  <a:pt x="796081" y="675126"/>
                </a:cubicBezTo>
                <a:cubicBezTo>
                  <a:pt x="798480" y="685284"/>
                  <a:pt x="798862" y="687986"/>
                  <a:pt x="798862" y="688093"/>
                </a:cubicBezTo>
                <a:cubicBezTo>
                  <a:pt x="799033" y="689740"/>
                  <a:pt x="800414" y="690986"/>
                  <a:pt x="802081" y="691037"/>
                </a:cubicBezTo>
                <a:cubicBezTo>
                  <a:pt x="803834" y="690846"/>
                  <a:pt x="805110" y="689283"/>
                  <a:pt x="804958" y="687539"/>
                </a:cubicBezTo>
                <a:cubicBezTo>
                  <a:pt x="804233" y="682833"/>
                  <a:pt x="803234" y="678224"/>
                  <a:pt x="801995" y="673680"/>
                </a:cubicBezTo>
                <a:cubicBezTo>
                  <a:pt x="801309" y="669625"/>
                  <a:pt x="798928" y="666024"/>
                  <a:pt x="795423" y="663871"/>
                </a:cubicBezTo>
                <a:cubicBezTo>
                  <a:pt x="793318" y="662764"/>
                  <a:pt x="790908" y="662471"/>
                  <a:pt x="788594" y="663117"/>
                </a:cubicBezTo>
                <a:cubicBezTo>
                  <a:pt x="762448" y="665271"/>
                  <a:pt x="759866" y="652858"/>
                  <a:pt x="759771" y="652411"/>
                </a:cubicBezTo>
                <a:cubicBezTo>
                  <a:pt x="759819" y="652156"/>
                  <a:pt x="759819" y="651904"/>
                  <a:pt x="759771" y="651658"/>
                </a:cubicBezTo>
                <a:cubicBezTo>
                  <a:pt x="753418" y="635487"/>
                  <a:pt x="773811" y="617530"/>
                  <a:pt x="781212" y="611767"/>
                </a:cubicBezTo>
                <a:cubicBezTo>
                  <a:pt x="816016" y="623729"/>
                  <a:pt x="839438" y="656411"/>
                  <a:pt x="839486" y="693246"/>
                </a:cubicBezTo>
                <a:cubicBezTo>
                  <a:pt x="839514" y="699102"/>
                  <a:pt x="838924" y="704906"/>
                  <a:pt x="837743" y="710608"/>
                </a:cubicBezTo>
                <a:cubicBezTo>
                  <a:pt x="837409" y="712352"/>
                  <a:pt x="838562" y="714059"/>
                  <a:pt x="840314" y="714408"/>
                </a:cubicBezTo>
                <a:cubicBezTo>
                  <a:pt x="842020" y="714761"/>
                  <a:pt x="843696" y="713706"/>
                  <a:pt x="844105" y="712059"/>
                </a:cubicBezTo>
                <a:cubicBezTo>
                  <a:pt x="844105" y="712008"/>
                  <a:pt x="844105" y="711961"/>
                  <a:pt x="844115" y="711915"/>
                </a:cubicBezTo>
                <a:cubicBezTo>
                  <a:pt x="845325" y="705808"/>
                  <a:pt x="845944" y="699646"/>
                  <a:pt x="845972" y="693446"/>
                </a:cubicBezTo>
                <a:moveTo>
                  <a:pt x="1033929" y="770214"/>
                </a:moveTo>
                <a:lnTo>
                  <a:pt x="1033929" y="794282"/>
                </a:lnTo>
                <a:lnTo>
                  <a:pt x="1033929" y="799928"/>
                </a:lnTo>
                <a:cubicBezTo>
                  <a:pt x="1033929" y="801737"/>
                  <a:pt x="1035386" y="803188"/>
                  <a:pt x="1037168" y="803188"/>
                </a:cubicBezTo>
                <a:lnTo>
                  <a:pt x="1067086" y="803188"/>
                </a:lnTo>
                <a:cubicBezTo>
                  <a:pt x="1068895" y="803188"/>
                  <a:pt x="1070334" y="801737"/>
                  <a:pt x="1070334" y="799928"/>
                </a:cubicBezTo>
                <a:cubicBezTo>
                  <a:pt x="1070334" y="798137"/>
                  <a:pt x="1068895" y="796682"/>
                  <a:pt x="1067086" y="796682"/>
                </a:cubicBezTo>
                <a:lnTo>
                  <a:pt x="1042159" y="796682"/>
                </a:lnTo>
                <a:cubicBezTo>
                  <a:pt x="1067038" y="789273"/>
                  <a:pt x="1081173" y="763060"/>
                  <a:pt x="1073744" y="738178"/>
                </a:cubicBezTo>
                <a:cubicBezTo>
                  <a:pt x="1069419" y="723672"/>
                  <a:pt x="1058332" y="712110"/>
                  <a:pt x="1043997" y="707204"/>
                </a:cubicBezTo>
                <a:cubicBezTo>
                  <a:pt x="1042292" y="706650"/>
                  <a:pt x="1040463" y="707557"/>
                  <a:pt x="1039844" y="709203"/>
                </a:cubicBezTo>
                <a:cubicBezTo>
                  <a:pt x="1039292" y="710910"/>
                  <a:pt x="1040206" y="712710"/>
                  <a:pt x="1041863" y="713310"/>
                </a:cubicBezTo>
                <a:cubicBezTo>
                  <a:pt x="1063085" y="720519"/>
                  <a:pt x="1074401" y="743587"/>
                  <a:pt x="1067143" y="764754"/>
                </a:cubicBezTo>
                <a:cubicBezTo>
                  <a:pt x="1062914" y="777167"/>
                  <a:pt x="1052950" y="786776"/>
                  <a:pt x="1040387" y="790528"/>
                </a:cubicBezTo>
                <a:lnTo>
                  <a:pt x="1040387" y="770214"/>
                </a:lnTo>
                <a:cubicBezTo>
                  <a:pt x="1040416" y="768413"/>
                  <a:pt x="1038968" y="766953"/>
                  <a:pt x="1037187" y="766953"/>
                </a:cubicBezTo>
                <a:cubicBezTo>
                  <a:pt x="1035386" y="766953"/>
                  <a:pt x="1033929" y="768413"/>
                  <a:pt x="1033929" y="770162"/>
                </a:cubicBezTo>
                <a:lnTo>
                  <a:pt x="1033929" y="770214"/>
                </a:lnTo>
                <a:moveTo>
                  <a:pt x="974741" y="750494"/>
                </a:moveTo>
                <a:cubicBezTo>
                  <a:pt x="973284" y="771762"/>
                  <a:pt x="986275" y="791282"/>
                  <a:pt x="1006411" y="798188"/>
                </a:cubicBezTo>
                <a:lnTo>
                  <a:pt x="1007440" y="798188"/>
                </a:lnTo>
                <a:cubicBezTo>
                  <a:pt x="1009212" y="798188"/>
                  <a:pt x="1010659" y="796788"/>
                  <a:pt x="1010688" y="794975"/>
                </a:cubicBezTo>
                <a:cubicBezTo>
                  <a:pt x="1010717" y="793575"/>
                  <a:pt x="1009840" y="792375"/>
                  <a:pt x="1008536" y="791882"/>
                </a:cubicBezTo>
                <a:cubicBezTo>
                  <a:pt x="987352" y="784669"/>
                  <a:pt x="976036" y="761600"/>
                  <a:pt x="983266" y="740438"/>
                </a:cubicBezTo>
                <a:cubicBezTo>
                  <a:pt x="987495" y="728025"/>
                  <a:pt x="997458" y="718417"/>
                  <a:pt x="1010002" y="714664"/>
                </a:cubicBezTo>
                <a:lnTo>
                  <a:pt x="1010002" y="735285"/>
                </a:lnTo>
                <a:cubicBezTo>
                  <a:pt x="1010002" y="737086"/>
                  <a:pt x="1011469" y="738532"/>
                  <a:pt x="1013241" y="738532"/>
                </a:cubicBezTo>
                <a:cubicBezTo>
                  <a:pt x="1015022" y="738532"/>
                  <a:pt x="1016470" y="737086"/>
                  <a:pt x="1016470" y="735285"/>
                </a:cubicBezTo>
                <a:lnTo>
                  <a:pt x="1016470" y="705450"/>
                </a:lnTo>
                <a:cubicBezTo>
                  <a:pt x="1016470" y="703650"/>
                  <a:pt x="1015022" y="702204"/>
                  <a:pt x="1013241" y="702204"/>
                </a:cubicBezTo>
                <a:lnTo>
                  <a:pt x="983961" y="702204"/>
                </a:lnTo>
                <a:cubicBezTo>
                  <a:pt x="982237" y="702148"/>
                  <a:pt x="980789" y="703497"/>
                  <a:pt x="980741" y="705250"/>
                </a:cubicBezTo>
                <a:lnTo>
                  <a:pt x="980741" y="705450"/>
                </a:lnTo>
                <a:cubicBezTo>
                  <a:pt x="980741" y="707204"/>
                  <a:pt x="982170" y="708659"/>
                  <a:pt x="983961" y="708659"/>
                </a:cubicBezTo>
                <a:lnTo>
                  <a:pt x="1008336" y="708659"/>
                </a:lnTo>
                <a:cubicBezTo>
                  <a:pt x="989523" y="714264"/>
                  <a:pt x="976131" y="730923"/>
                  <a:pt x="974741" y="750494"/>
                </a:cubicBezTo>
                <a:moveTo>
                  <a:pt x="910085" y="658160"/>
                </a:moveTo>
                <a:lnTo>
                  <a:pt x="955138" y="684582"/>
                </a:lnTo>
                <a:cubicBezTo>
                  <a:pt x="956472" y="685135"/>
                  <a:pt x="957491" y="686237"/>
                  <a:pt x="957996" y="687581"/>
                </a:cubicBezTo>
                <a:cubicBezTo>
                  <a:pt x="958615" y="691888"/>
                  <a:pt x="957424" y="696251"/>
                  <a:pt x="954691" y="699594"/>
                </a:cubicBezTo>
                <a:cubicBezTo>
                  <a:pt x="948214" y="710156"/>
                  <a:pt x="945432" y="713966"/>
                  <a:pt x="944613" y="715319"/>
                </a:cubicBezTo>
                <a:lnTo>
                  <a:pt x="935374" y="717463"/>
                </a:lnTo>
                <a:cubicBezTo>
                  <a:pt x="934621" y="717510"/>
                  <a:pt x="933955" y="717910"/>
                  <a:pt x="933526" y="718565"/>
                </a:cubicBezTo>
                <a:lnTo>
                  <a:pt x="916438" y="739532"/>
                </a:lnTo>
                <a:cubicBezTo>
                  <a:pt x="907370" y="725617"/>
                  <a:pt x="902598" y="709356"/>
                  <a:pt x="902675" y="692791"/>
                </a:cubicBezTo>
                <a:cubicBezTo>
                  <a:pt x="902675" y="680781"/>
                  <a:pt x="905199" y="668922"/>
                  <a:pt x="910085" y="657960"/>
                </a:cubicBezTo>
                <a:moveTo>
                  <a:pt x="1081401" y="692791"/>
                </a:moveTo>
                <a:cubicBezTo>
                  <a:pt x="1081468" y="654007"/>
                  <a:pt x="1057304" y="619325"/>
                  <a:pt x="1020899" y="605972"/>
                </a:cubicBezTo>
                <a:lnTo>
                  <a:pt x="1016022" y="604363"/>
                </a:lnTo>
                <a:cubicBezTo>
                  <a:pt x="1007393" y="601763"/>
                  <a:pt x="998429" y="600456"/>
                  <a:pt x="989419" y="600512"/>
                </a:cubicBezTo>
                <a:cubicBezTo>
                  <a:pt x="955348" y="600409"/>
                  <a:pt x="923991" y="619078"/>
                  <a:pt x="907856" y="649109"/>
                </a:cubicBezTo>
                <a:cubicBezTo>
                  <a:pt x="906818" y="651062"/>
                  <a:pt x="905903" y="652960"/>
                  <a:pt x="904999" y="654900"/>
                </a:cubicBezTo>
                <a:cubicBezTo>
                  <a:pt x="891635" y="684335"/>
                  <a:pt x="894616" y="718565"/>
                  <a:pt x="912828" y="745238"/>
                </a:cubicBezTo>
                <a:cubicBezTo>
                  <a:pt x="913686" y="746541"/>
                  <a:pt x="914581" y="747740"/>
                  <a:pt x="915428" y="748940"/>
                </a:cubicBezTo>
                <a:cubicBezTo>
                  <a:pt x="927345" y="764451"/>
                  <a:pt x="943813" y="775813"/>
                  <a:pt x="962520" y="781468"/>
                </a:cubicBezTo>
                <a:lnTo>
                  <a:pt x="963453" y="781468"/>
                </a:lnTo>
                <a:cubicBezTo>
                  <a:pt x="964873" y="781468"/>
                  <a:pt x="966130" y="780520"/>
                  <a:pt x="966502" y="779166"/>
                </a:cubicBezTo>
                <a:cubicBezTo>
                  <a:pt x="967054" y="777459"/>
                  <a:pt x="966102" y="775613"/>
                  <a:pt x="964387" y="775107"/>
                </a:cubicBezTo>
                <a:cubicBezTo>
                  <a:pt x="964387" y="775107"/>
                  <a:pt x="964387" y="775069"/>
                  <a:pt x="964368" y="775069"/>
                </a:cubicBezTo>
                <a:cubicBezTo>
                  <a:pt x="946899" y="769907"/>
                  <a:pt x="931545" y="759307"/>
                  <a:pt x="920515" y="744792"/>
                </a:cubicBezTo>
                <a:lnTo>
                  <a:pt x="938060" y="723170"/>
                </a:lnTo>
                <a:lnTo>
                  <a:pt x="947280" y="721165"/>
                </a:lnTo>
                <a:cubicBezTo>
                  <a:pt x="947728" y="721017"/>
                  <a:pt x="948138" y="720872"/>
                  <a:pt x="948490" y="720565"/>
                </a:cubicBezTo>
                <a:cubicBezTo>
                  <a:pt x="953062" y="715064"/>
                  <a:pt x="957063" y="709111"/>
                  <a:pt x="960396" y="702748"/>
                </a:cubicBezTo>
                <a:cubicBezTo>
                  <a:pt x="964302" y="697744"/>
                  <a:pt x="965702" y="691288"/>
                  <a:pt x="964302" y="685135"/>
                </a:cubicBezTo>
                <a:cubicBezTo>
                  <a:pt x="963168" y="682088"/>
                  <a:pt x="960872" y="679628"/>
                  <a:pt x="957919" y="678382"/>
                </a:cubicBezTo>
                <a:lnTo>
                  <a:pt x="912657" y="651863"/>
                </a:lnTo>
                <a:cubicBezTo>
                  <a:pt x="931173" y="617325"/>
                  <a:pt x="970712" y="599610"/>
                  <a:pt x="1008812" y="608819"/>
                </a:cubicBezTo>
                <a:cubicBezTo>
                  <a:pt x="999030" y="617325"/>
                  <a:pt x="982018" y="635147"/>
                  <a:pt x="988876" y="653053"/>
                </a:cubicBezTo>
                <a:cubicBezTo>
                  <a:pt x="989505" y="656007"/>
                  <a:pt x="994400" y="671522"/>
                  <a:pt x="1024880" y="668768"/>
                </a:cubicBezTo>
                <a:lnTo>
                  <a:pt x="1025623" y="668768"/>
                </a:lnTo>
                <a:cubicBezTo>
                  <a:pt x="1026385" y="668522"/>
                  <a:pt x="1027186" y="668522"/>
                  <a:pt x="1027929" y="668768"/>
                </a:cubicBezTo>
                <a:cubicBezTo>
                  <a:pt x="1029633" y="670229"/>
                  <a:pt x="1030729" y="672229"/>
                  <a:pt x="1031091" y="674428"/>
                </a:cubicBezTo>
                <a:cubicBezTo>
                  <a:pt x="1033558" y="684582"/>
                  <a:pt x="1033824" y="687242"/>
                  <a:pt x="1033929" y="687335"/>
                </a:cubicBezTo>
                <a:cubicBezTo>
                  <a:pt x="1034091" y="688991"/>
                  <a:pt x="1035425" y="690242"/>
                  <a:pt x="1037063" y="690288"/>
                </a:cubicBezTo>
                <a:cubicBezTo>
                  <a:pt x="1038834" y="690088"/>
                  <a:pt x="1040092" y="688535"/>
                  <a:pt x="1039939" y="686791"/>
                </a:cubicBezTo>
                <a:cubicBezTo>
                  <a:pt x="1039216" y="682135"/>
                  <a:pt x="1038244" y="677484"/>
                  <a:pt x="1036987" y="672921"/>
                </a:cubicBezTo>
                <a:cubicBezTo>
                  <a:pt x="1036311" y="668875"/>
                  <a:pt x="1033958" y="665322"/>
                  <a:pt x="1030510" y="663113"/>
                </a:cubicBezTo>
                <a:cubicBezTo>
                  <a:pt x="1028405" y="662015"/>
                  <a:pt x="1025900" y="661723"/>
                  <a:pt x="1023604" y="662415"/>
                </a:cubicBezTo>
                <a:cubicBezTo>
                  <a:pt x="997458" y="664513"/>
                  <a:pt x="994857" y="652160"/>
                  <a:pt x="994781" y="651653"/>
                </a:cubicBezTo>
                <a:cubicBezTo>
                  <a:pt x="994800" y="651453"/>
                  <a:pt x="994800" y="651206"/>
                  <a:pt x="994781" y="650961"/>
                </a:cubicBezTo>
                <a:cubicBezTo>
                  <a:pt x="988400" y="634794"/>
                  <a:pt x="1008916" y="616771"/>
                  <a:pt x="1016194" y="611018"/>
                </a:cubicBezTo>
                <a:cubicBezTo>
                  <a:pt x="1051046" y="622925"/>
                  <a:pt x="1074496" y="655662"/>
                  <a:pt x="1074496" y="692488"/>
                </a:cubicBezTo>
                <a:cubicBezTo>
                  <a:pt x="1074496" y="698344"/>
                  <a:pt x="1073915" y="704157"/>
                  <a:pt x="1072734" y="709864"/>
                </a:cubicBezTo>
                <a:cubicBezTo>
                  <a:pt x="1072448" y="711603"/>
                  <a:pt x="1073601" y="713310"/>
                  <a:pt x="1075325" y="713664"/>
                </a:cubicBezTo>
                <a:cubicBezTo>
                  <a:pt x="1077001" y="714064"/>
                  <a:pt x="1078687" y="713003"/>
                  <a:pt x="1079068" y="711310"/>
                </a:cubicBezTo>
                <a:cubicBezTo>
                  <a:pt x="1079087" y="711263"/>
                  <a:pt x="1079087" y="711213"/>
                  <a:pt x="1079087" y="711157"/>
                </a:cubicBezTo>
                <a:cubicBezTo>
                  <a:pt x="1080354" y="705102"/>
                  <a:pt x="1080973" y="698897"/>
                  <a:pt x="1080954" y="692697"/>
                </a:cubicBezTo>
                <a:moveTo>
                  <a:pt x="1269568" y="770214"/>
                </a:moveTo>
                <a:lnTo>
                  <a:pt x="1269568" y="794282"/>
                </a:lnTo>
                <a:lnTo>
                  <a:pt x="1269568" y="799928"/>
                </a:lnTo>
                <a:cubicBezTo>
                  <a:pt x="1269568" y="801737"/>
                  <a:pt x="1271016" y="803188"/>
                  <a:pt x="1272816" y="803188"/>
                </a:cubicBezTo>
                <a:lnTo>
                  <a:pt x="1302268" y="803188"/>
                </a:lnTo>
                <a:cubicBezTo>
                  <a:pt x="1304039" y="803188"/>
                  <a:pt x="1305497" y="801737"/>
                  <a:pt x="1305497" y="799928"/>
                </a:cubicBezTo>
                <a:cubicBezTo>
                  <a:pt x="1305497" y="798137"/>
                  <a:pt x="1304039" y="796682"/>
                  <a:pt x="1302268" y="796682"/>
                </a:cubicBezTo>
                <a:lnTo>
                  <a:pt x="1277798" y="796682"/>
                </a:lnTo>
                <a:cubicBezTo>
                  <a:pt x="1302668" y="789273"/>
                  <a:pt x="1316831" y="763060"/>
                  <a:pt x="1309392" y="738178"/>
                </a:cubicBezTo>
                <a:cubicBezTo>
                  <a:pt x="1305049" y="723672"/>
                  <a:pt x="1293990" y="712110"/>
                  <a:pt x="1279646" y="707204"/>
                </a:cubicBezTo>
                <a:cubicBezTo>
                  <a:pt x="1277921" y="706650"/>
                  <a:pt x="1276093" y="707557"/>
                  <a:pt x="1275502" y="709203"/>
                </a:cubicBezTo>
                <a:cubicBezTo>
                  <a:pt x="1274940" y="710910"/>
                  <a:pt x="1275845" y="712710"/>
                  <a:pt x="1277522" y="713310"/>
                </a:cubicBezTo>
                <a:cubicBezTo>
                  <a:pt x="1298714" y="720519"/>
                  <a:pt x="1310031" y="743587"/>
                  <a:pt x="1302791" y="764754"/>
                </a:cubicBezTo>
                <a:cubicBezTo>
                  <a:pt x="1298534" y="777167"/>
                  <a:pt x="1288589" y="786776"/>
                  <a:pt x="1276045" y="790528"/>
                </a:cubicBezTo>
                <a:lnTo>
                  <a:pt x="1276045" y="770214"/>
                </a:lnTo>
                <a:cubicBezTo>
                  <a:pt x="1276045" y="768413"/>
                  <a:pt x="1274597" y="766953"/>
                  <a:pt x="1272816" y="766953"/>
                </a:cubicBezTo>
                <a:cubicBezTo>
                  <a:pt x="1271035" y="766953"/>
                  <a:pt x="1269587" y="768413"/>
                  <a:pt x="1269568" y="770162"/>
                </a:cubicBezTo>
                <a:lnTo>
                  <a:pt x="1269568" y="770214"/>
                </a:lnTo>
                <a:moveTo>
                  <a:pt x="1210732" y="750494"/>
                </a:moveTo>
                <a:cubicBezTo>
                  <a:pt x="1209418" y="771762"/>
                  <a:pt x="1222467" y="791282"/>
                  <a:pt x="1242584" y="798188"/>
                </a:cubicBezTo>
                <a:lnTo>
                  <a:pt x="1243717" y="798188"/>
                </a:lnTo>
                <a:cubicBezTo>
                  <a:pt x="1245498" y="798137"/>
                  <a:pt x="1246927" y="796682"/>
                  <a:pt x="1246898" y="794881"/>
                </a:cubicBezTo>
                <a:cubicBezTo>
                  <a:pt x="1246841" y="793529"/>
                  <a:pt x="1245994" y="792329"/>
                  <a:pt x="1244717" y="791882"/>
                </a:cubicBezTo>
                <a:cubicBezTo>
                  <a:pt x="1223524" y="784669"/>
                  <a:pt x="1212218" y="761600"/>
                  <a:pt x="1219448" y="740438"/>
                </a:cubicBezTo>
                <a:cubicBezTo>
                  <a:pt x="1223705" y="728025"/>
                  <a:pt x="1233659" y="718417"/>
                  <a:pt x="1246194" y="714664"/>
                </a:cubicBezTo>
                <a:lnTo>
                  <a:pt x="1246194" y="735285"/>
                </a:lnTo>
                <a:cubicBezTo>
                  <a:pt x="1246222" y="737086"/>
                  <a:pt x="1247670" y="738485"/>
                  <a:pt x="1249451" y="738485"/>
                </a:cubicBezTo>
                <a:cubicBezTo>
                  <a:pt x="1251223" y="738485"/>
                  <a:pt x="1252671" y="737025"/>
                  <a:pt x="1252671" y="735285"/>
                </a:cubicBezTo>
                <a:lnTo>
                  <a:pt x="1252671" y="705450"/>
                </a:lnTo>
                <a:cubicBezTo>
                  <a:pt x="1252671" y="703650"/>
                  <a:pt x="1251223" y="702204"/>
                  <a:pt x="1249451" y="702204"/>
                </a:cubicBezTo>
                <a:lnTo>
                  <a:pt x="1219972" y="702204"/>
                </a:lnTo>
                <a:cubicBezTo>
                  <a:pt x="1218190" y="702204"/>
                  <a:pt x="1216743" y="703650"/>
                  <a:pt x="1216743" y="705450"/>
                </a:cubicBezTo>
                <a:cubicBezTo>
                  <a:pt x="1216743" y="707204"/>
                  <a:pt x="1218190" y="708659"/>
                  <a:pt x="1219972" y="708659"/>
                </a:cubicBezTo>
                <a:lnTo>
                  <a:pt x="1244441" y="708659"/>
                </a:lnTo>
                <a:cubicBezTo>
                  <a:pt x="1225658" y="714264"/>
                  <a:pt x="1212285" y="730923"/>
                  <a:pt x="1210913" y="750494"/>
                </a:cubicBezTo>
                <a:moveTo>
                  <a:pt x="1146257" y="658160"/>
                </a:moveTo>
                <a:lnTo>
                  <a:pt x="1191349" y="684582"/>
                </a:lnTo>
                <a:lnTo>
                  <a:pt x="1191901" y="684582"/>
                </a:lnTo>
                <a:cubicBezTo>
                  <a:pt x="1193178" y="685190"/>
                  <a:pt x="1194168" y="686289"/>
                  <a:pt x="1194654" y="687581"/>
                </a:cubicBezTo>
                <a:cubicBezTo>
                  <a:pt x="1195273" y="691888"/>
                  <a:pt x="1194054" y="696251"/>
                  <a:pt x="1191349" y="699594"/>
                </a:cubicBezTo>
                <a:cubicBezTo>
                  <a:pt x="1184872" y="710156"/>
                  <a:pt x="1182091" y="713966"/>
                  <a:pt x="1181262" y="715319"/>
                </a:cubicBezTo>
                <a:lnTo>
                  <a:pt x="1172032" y="717463"/>
                </a:lnTo>
                <a:cubicBezTo>
                  <a:pt x="1171308" y="717566"/>
                  <a:pt x="1170680" y="717966"/>
                  <a:pt x="1170280" y="718565"/>
                </a:cubicBezTo>
                <a:lnTo>
                  <a:pt x="1153087" y="739532"/>
                </a:lnTo>
                <a:cubicBezTo>
                  <a:pt x="1144028" y="725617"/>
                  <a:pt x="1139247" y="709356"/>
                  <a:pt x="1139324" y="692791"/>
                </a:cubicBezTo>
                <a:cubicBezTo>
                  <a:pt x="1139324" y="680781"/>
                  <a:pt x="1141847" y="668922"/>
                  <a:pt x="1146705" y="657960"/>
                </a:cubicBezTo>
                <a:moveTo>
                  <a:pt x="1318155" y="692791"/>
                </a:moveTo>
                <a:cubicBezTo>
                  <a:pt x="1317984" y="653616"/>
                  <a:pt x="1293152" y="618823"/>
                  <a:pt x="1256176" y="605972"/>
                </a:cubicBezTo>
                <a:lnTo>
                  <a:pt x="1251289" y="604363"/>
                </a:lnTo>
                <a:cubicBezTo>
                  <a:pt x="1242670" y="601763"/>
                  <a:pt x="1233688" y="600456"/>
                  <a:pt x="1224686" y="600512"/>
                </a:cubicBezTo>
                <a:cubicBezTo>
                  <a:pt x="1190625" y="600409"/>
                  <a:pt x="1159269" y="619078"/>
                  <a:pt x="1143105" y="649109"/>
                </a:cubicBezTo>
                <a:cubicBezTo>
                  <a:pt x="1142105" y="651062"/>
                  <a:pt x="1141180" y="652960"/>
                  <a:pt x="1140257" y="654900"/>
                </a:cubicBezTo>
                <a:cubicBezTo>
                  <a:pt x="1126893" y="684335"/>
                  <a:pt x="1129865" y="718565"/>
                  <a:pt x="1148115" y="745238"/>
                </a:cubicBezTo>
                <a:cubicBezTo>
                  <a:pt x="1148934" y="746541"/>
                  <a:pt x="1149858" y="747740"/>
                  <a:pt x="1150782" y="748940"/>
                </a:cubicBezTo>
                <a:cubicBezTo>
                  <a:pt x="1162679" y="764451"/>
                  <a:pt x="1179119" y="775813"/>
                  <a:pt x="1197807" y="781468"/>
                </a:cubicBezTo>
                <a:lnTo>
                  <a:pt x="1198731" y="781468"/>
                </a:lnTo>
                <a:cubicBezTo>
                  <a:pt x="1200150" y="781468"/>
                  <a:pt x="1201407" y="780520"/>
                  <a:pt x="1201778" y="779166"/>
                </a:cubicBezTo>
                <a:cubicBezTo>
                  <a:pt x="1202303" y="777459"/>
                  <a:pt x="1201378" y="775613"/>
                  <a:pt x="1199683" y="775107"/>
                </a:cubicBezTo>
                <a:cubicBezTo>
                  <a:pt x="1199655" y="775107"/>
                  <a:pt x="1199655" y="775069"/>
                  <a:pt x="1199655" y="775069"/>
                </a:cubicBezTo>
                <a:cubicBezTo>
                  <a:pt x="1182186" y="769860"/>
                  <a:pt x="1166822" y="759246"/>
                  <a:pt x="1155763" y="744792"/>
                </a:cubicBezTo>
                <a:lnTo>
                  <a:pt x="1173337" y="723170"/>
                </a:lnTo>
                <a:lnTo>
                  <a:pt x="1183014" y="721165"/>
                </a:lnTo>
                <a:cubicBezTo>
                  <a:pt x="1183462" y="721072"/>
                  <a:pt x="1183862" y="720872"/>
                  <a:pt x="1184224" y="720565"/>
                </a:cubicBezTo>
                <a:cubicBezTo>
                  <a:pt x="1188872" y="715319"/>
                  <a:pt x="1192959" y="709603"/>
                  <a:pt x="1196426" y="703497"/>
                </a:cubicBezTo>
                <a:cubicBezTo>
                  <a:pt x="1200302" y="698497"/>
                  <a:pt x="1201712" y="692050"/>
                  <a:pt x="1200302" y="685837"/>
                </a:cubicBezTo>
                <a:cubicBezTo>
                  <a:pt x="1199197" y="682838"/>
                  <a:pt x="1196911" y="680382"/>
                  <a:pt x="1193921" y="679135"/>
                </a:cubicBezTo>
                <a:lnTo>
                  <a:pt x="1148658" y="652606"/>
                </a:lnTo>
                <a:cubicBezTo>
                  <a:pt x="1167203" y="618078"/>
                  <a:pt x="1206703" y="600364"/>
                  <a:pt x="1244822" y="609573"/>
                </a:cubicBezTo>
                <a:cubicBezTo>
                  <a:pt x="1235040" y="618078"/>
                  <a:pt x="1218019" y="635901"/>
                  <a:pt x="1224877" y="653807"/>
                </a:cubicBezTo>
                <a:cubicBezTo>
                  <a:pt x="1225505" y="656760"/>
                  <a:pt x="1230401" y="672276"/>
                  <a:pt x="1260881" y="669522"/>
                </a:cubicBezTo>
                <a:lnTo>
                  <a:pt x="1261634" y="669522"/>
                </a:lnTo>
                <a:cubicBezTo>
                  <a:pt x="1262396" y="669275"/>
                  <a:pt x="1263196" y="669275"/>
                  <a:pt x="1263929" y="669522"/>
                </a:cubicBezTo>
                <a:cubicBezTo>
                  <a:pt x="1265634" y="670922"/>
                  <a:pt x="1266749" y="672921"/>
                  <a:pt x="1267091" y="675122"/>
                </a:cubicBezTo>
                <a:cubicBezTo>
                  <a:pt x="1269568" y="685289"/>
                  <a:pt x="1269949" y="687991"/>
                  <a:pt x="1269949" y="688088"/>
                </a:cubicBezTo>
                <a:cubicBezTo>
                  <a:pt x="1270082" y="689735"/>
                  <a:pt x="1271445" y="690990"/>
                  <a:pt x="1273092" y="691042"/>
                </a:cubicBezTo>
                <a:cubicBezTo>
                  <a:pt x="1274816" y="690888"/>
                  <a:pt x="1276093" y="689390"/>
                  <a:pt x="1275969" y="687642"/>
                </a:cubicBezTo>
                <a:cubicBezTo>
                  <a:pt x="1275940" y="687581"/>
                  <a:pt x="1275940" y="687544"/>
                  <a:pt x="1275940" y="687544"/>
                </a:cubicBezTo>
                <a:cubicBezTo>
                  <a:pt x="1275216" y="682838"/>
                  <a:pt x="1274245" y="678229"/>
                  <a:pt x="1272997" y="673676"/>
                </a:cubicBezTo>
                <a:cubicBezTo>
                  <a:pt x="1272340" y="669630"/>
                  <a:pt x="1269987" y="666066"/>
                  <a:pt x="1266511" y="663867"/>
                </a:cubicBezTo>
                <a:cubicBezTo>
                  <a:pt x="1264405" y="662713"/>
                  <a:pt x="1261910" y="662467"/>
                  <a:pt x="1259605" y="663114"/>
                </a:cubicBezTo>
                <a:cubicBezTo>
                  <a:pt x="1233459" y="665266"/>
                  <a:pt x="1230954" y="652853"/>
                  <a:pt x="1230878" y="652406"/>
                </a:cubicBezTo>
                <a:cubicBezTo>
                  <a:pt x="1230782" y="651961"/>
                  <a:pt x="1230878" y="652406"/>
                  <a:pt x="1230878" y="651653"/>
                </a:cubicBezTo>
                <a:cubicBezTo>
                  <a:pt x="1224400" y="635492"/>
                  <a:pt x="1244927" y="617525"/>
                  <a:pt x="1252195" y="611772"/>
                </a:cubicBezTo>
                <a:cubicBezTo>
                  <a:pt x="1287056" y="623688"/>
                  <a:pt x="1310497" y="656407"/>
                  <a:pt x="1310497" y="693241"/>
                </a:cubicBezTo>
                <a:cubicBezTo>
                  <a:pt x="1310497" y="699097"/>
                  <a:pt x="1309954" y="704897"/>
                  <a:pt x="1308830" y="710613"/>
                </a:cubicBezTo>
                <a:cubicBezTo>
                  <a:pt x="1308249" y="712310"/>
                  <a:pt x="1309154" y="714157"/>
                  <a:pt x="1310831" y="714710"/>
                </a:cubicBezTo>
                <a:cubicBezTo>
                  <a:pt x="1312526" y="715319"/>
                  <a:pt x="1314355" y="714412"/>
                  <a:pt x="1314955" y="712710"/>
                </a:cubicBezTo>
                <a:cubicBezTo>
                  <a:pt x="1315031" y="712463"/>
                  <a:pt x="1315079" y="712157"/>
                  <a:pt x="1315107" y="711910"/>
                </a:cubicBezTo>
                <a:cubicBezTo>
                  <a:pt x="1316412" y="705850"/>
                  <a:pt x="1317031" y="699650"/>
                  <a:pt x="1317050" y="693442"/>
                </a:cubicBezTo>
                <a:moveTo>
                  <a:pt x="1505216" y="770214"/>
                </a:moveTo>
                <a:lnTo>
                  <a:pt x="1505216" y="794282"/>
                </a:lnTo>
                <a:lnTo>
                  <a:pt x="1505216" y="799928"/>
                </a:lnTo>
                <a:cubicBezTo>
                  <a:pt x="1505216" y="801737"/>
                  <a:pt x="1506674" y="803188"/>
                  <a:pt x="1508446" y="803188"/>
                </a:cubicBezTo>
                <a:lnTo>
                  <a:pt x="1538202" y="803188"/>
                </a:lnTo>
                <a:cubicBezTo>
                  <a:pt x="1539926" y="803244"/>
                  <a:pt x="1541373" y="801835"/>
                  <a:pt x="1541421" y="800128"/>
                </a:cubicBezTo>
                <a:lnTo>
                  <a:pt x="1541421" y="799928"/>
                </a:lnTo>
                <a:cubicBezTo>
                  <a:pt x="1541421" y="798137"/>
                  <a:pt x="1539974" y="796682"/>
                  <a:pt x="1538202" y="796682"/>
                </a:cubicBezTo>
                <a:lnTo>
                  <a:pt x="1513798" y="796682"/>
                </a:lnTo>
                <a:cubicBezTo>
                  <a:pt x="1538668" y="789222"/>
                  <a:pt x="1552784" y="763060"/>
                  <a:pt x="1545327" y="738178"/>
                </a:cubicBezTo>
                <a:cubicBezTo>
                  <a:pt x="1540973" y="723626"/>
                  <a:pt x="1529896" y="712110"/>
                  <a:pt x="1515551" y="707204"/>
                </a:cubicBezTo>
                <a:cubicBezTo>
                  <a:pt x="1513856" y="706710"/>
                  <a:pt x="1512046" y="707557"/>
                  <a:pt x="1511399" y="709203"/>
                </a:cubicBezTo>
                <a:cubicBezTo>
                  <a:pt x="1510856" y="710910"/>
                  <a:pt x="1511751" y="712710"/>
                  <a:pt x="1513427" y="713310"/>
                </a:cubicBezTo>
                <a:cubicBezTo>
                  <a:pt x="1534620" y="720519"/>
                  <a:pt x="1545936" y="743587"/>
                  <a:pt x="1538697" y="764754"/>
                </a:cubicBezTo>
                <a:cubicBezTo>
                  <a:pt x="1534468" y="777167"/>
                  <a:pt x="1524514" y="786776"/>
                  <a:pt x="1511951" y="790528"/>
                </a:cubicBezTo>
                <a:lnTo>
                  <a:pt x="1511951" y="770214"/>
                </a:lnTo>
                <a:cubicBezTo>
                  <a:pt x="1511951" y="768413"/>
                  <a:pt x="1510503" y="766953"/>
                  <a:pt x="1508722" y="766953"/>
                </a:cubicBezTo>
                <a:cubicBezTo>
                  <a:pt x="1506950" y="766953"/>
                  <a:pt x="1505493" y="768413"/>
                  <a:pt x="1505493" y="770214"/>
                </a:cubicBezTo>
                <a:moveTo>
                  <a:pt x="1446647" y="750494"/>
                </a:moveTo>
                <a:cubicBezTo>
                  <a:pt x="1445323" y="771706"/>
                  <a:pt x="1458258" y="791227"/>
                  <a:pt x="1478318" y="798188"/>
                </a:cubicBezTo>
                <a:lnTo>
                  <a:pt x="1479452" y="798188"/>
                </a:lnTo>
                <a:cubicBezTo>
                  <a:pt x="1481223" y="798137"/>
                  <a:pt x="1482652" y="796682"/>
                  <a:pt x="1482604" y="794881"/>
                </a:cubicBezTo>
                <a:cubicBezTo>
                  <a:pt x="1482604" y="793529"/>
                  <a:pt x="1481728" y="792329"/>
                  <a:pt x="1480452" y="791882"/>
                </a:cubicBezTo>
                <a:cubicBezTo>
                  <a:pt x="1459259" y="784669"/>
                  <a:pt x="1447942" y="761600"/>
                  <a:pt x="1455182" y="740438"/>
                </a:cubicBezTo>
                <a:cubicBezTo>
                  <a:pt x="1459430" y="728025"/>
                  <a:pt x="1469393" y="718417"/>
                  <a:pt x="1481928" y="714664"/>
                </a:cubicBezTo>
                <a:lnTo>
                  <a:pt x="1481928" y="735285"/>
                </a:lnTo>
                <a:cubicBezTo>
                  <a:pt x="1481928" y="737086"/>
                  <a:pt x="1483376" y="738532"/>
                  <a:pt x="1485176" y="738532"/>
                </a:cubicBezTo>
                <a:cubicBezTo>
                  <a:pt x="1486957" y="738532"/>
                  <a:pt x="1488405" y="737086"/>
                  <a:pt x="1488405" y="735285"/>
                </a:cubicBezTo>
                <a:lnTo>
                  <a:pt x="1488405" y="705450"/>
                </a:lnTo>
                <a:cubicBezTo>
                  <a:pt x="1488462" y="703697"/>
                  <a:pt x="1487081" y="702251"/>
                  <a:pt x="1485347" y="702204"/>
                </a:cubicBezTo>
                <a:lnTo>
                  <a:pt x="1485176" y="702204"/>
                </a:lnTo>
                <a:lnTo>
                  <a:pt x="1455048" y="702204"/>
                </a:lnTo>
                <a:cubicBezTo>
                  <a:pt x="1453277" y="702204"/>
                  <a:pt x="1451820" y="703650"/>
                  <a:pt x="1451820" y="705450"/>
                </a:cubicBezTo>
                <a:cubicBezTo>
                  <a:pt x="1451820" y="707204"/>
                  <a:pt x="1453277" y="708659"/>
                  <a:pt x="1455048" y="708659"/>
                </a:cubicBezTo>
                <a:lnTo>
                  <a:pt x="1479518" y="708659"/>
                </a:lnTo>
                <a:cubicBezTo>
                  <a:pt x="1460735" y="714264"/>
                  <a:pt x="1447362" y="730923"/>
                  <a:pt x="1446000" y="750494"/>
                </a:cubicBezTo>
                <a:moveTo>
                  <a:pt x="1381334" y="658160"/>
                </a:moveTo>
                <a:lnTo>
                  <a:pt x="1426426" y="684582"/>
                </a:lnTo>
                <a:lnTo>
                  <a:pt x="1426978" y="684582"/>
                </a:lnTo>
                <a:cubicBezTo>
                  <a:pt x="1428255" y="685190"/>
                  <a:pt x="1429255" y="686289"/>
                  <a:pt x="1429759" y="687581"/>
                </a:cubicBezTo>
                <a:cubicBezTo>
                  <a:pt x="1430408" y="691888"/>
                  <a:pt x="1429179" y="696298"/>
                  <a:pt x="1426426" y="699594"/>
                </a:cubicBezTo>
                <a:cubicBezTo>
                  <a:pt x="1419949" y="710156"/>
                  <a:pt x="1417196" y="713966"/>
                  <a:pt x="1416339" y="715319"/>
                </a:cubicBezTo>
                <a:lnTo>
                  <a:pt x="1406661" y="717463"/>
                </a:lnTo>
                <a:cubicBezTo>
                  <a:pt x="1405928" y="717566"/>
                  <a:pt x="1405299" y="717966"/>
                  <a:pt x="1404899" y="718565"/>
                </a:cubicBezTo>
                <a:lnTo>
                  <a:pt x="1387726" y="739532"/>
                </a:lnTo>
                <a:cubicBezTo>
                  <a:pt x="1371952" y="715156"/>
                  <a:pt x="1369571" y="684489"/>
                  <a:pt x="1381334" y="657960"/>
                </a:cubicBezTo>
                <a:moveTo>
                  <a:pt x="1552784" y="692791"/>
                </a:moveTo>
                <a:cubicBezTo>
                  <a:pt x="1552784" y="653960"/>
                  <a:pt x="1528486" y="619232"/>
                  <a:pt x="1492006" y="605972"/>
                </a:cubicBezTo>
                <a:lnTo>
                  <a:pt x="1487109" y="604363"/>
                </a:lnTo>
                <a:cubicBezTo>
                  <a:pt x="1478480" y="601763"/>
                  <a:pt x="1469507" y="600456"/>
                  <a:pt x="1460497" y="600512"/>
                </a:cubicBezTo>
                <a:cubicBezTo>
                  <a:pt x="1426473" y="600456"/>
                  <a:pt x="1395174" y="619125"/>
                  <a:pt x="1379039" y="649109"/>
                </a:cubicBezTo>
                <a:cubicBezTo>
                  <a:pt x="1377925" y="651062"/>
                  <a:pt x="1377010" y="652960"/>
                  <a:pt x="1376086" y="654900"/>
                </a:cubicBezTo>
                <a:cubicBezTo>
                  <a:pt x="1362723" y="684335"/>
                  <a:pt x="1365704" y="718565"/>
                  <a:pt x="1383935" y="745238"/>
                </a:cubicBezTo>
                <a:lnTo>
                  <a:pt x="1386621" y="748940"/>
                </a:lnTo>
                <a:cubicBezTo>
                  <a:pt x="1398498" y="764451"/>
                  <a:pt x="1414939" y="775813"/>
                  <a:pt x="1433636" y="781468"/>
                </a:cubicBezTo>
                <a:lnTo>
                  <a:pt x="1434560" y="781468"/>
                </a:lnTo>
                <a:cubicBezTo>
                  <a:pt x="1435979" y="781468"/>
                  <a:pt x="1437265" y="780520"/>
                  <a:pt x="1437694" y="779166"/>
                </a:cubicBezTo>
                <a:cubicBezTo>
                  <a:pt x="1438161" y="777422"/>
                  <a:pt x="1437189" y="775613"/>
                  <a:pt x="1435455" y="775069"/>
                </a:cubicBezTo>
                <a:cubicBezTo>
                  <a:pt x="1418025" y="769860"/>
                  <a:pt x="1402661" y="759246"/>
                  <a:pt x="1391593" y="744792"/>
                </a:cubicBezTo>
                <a:lnTo>
                  <a:pt x="1409138" y="723170"/>
                </a:lnTo>
                <a:lnTo>
                  <a:pt x="1418387" y="721165"/>
                </a:lnTo>
                <a:cubicBezTo>
                  <a:pt x="1418844" y="721072"/>
                  <a:pt x="1419291" y="720872"/>
                  <a:pt x="1419673" y="720565"/>
                </a:cubicBezTo>
                <a:cubicBezTo>
                  <a:pt x="1424121" y="715012"/>
                  <a:pt x="1428083" y="709059"/>
                  <a:pt x="1431493" y="702748"/>
                </a:cubicBezTo>
                <a:cubicBezTo>
                  <a:pt x="1435408" y="697804"/>
                  <a:pt x="1436837" y="691288"/>
                  <a:pt x="1435379" y="685135"/>
                </a:cubicBezTo>
                <a:cubicBezTo>
                  <a:pt x="1434303" y="682088"/>
                  <a:pt x="1431979" y="679628"/>
                  <a:pt x="1429007" y="678382"/>
                </a:cubicBezTo>
                <a:lnTo>
                  <a:pt x="1383735" y="651863"/>
                </a:lnTo>
                <a:cubicBezTo>
                  <a:pt x="1402328" y="617325"/>
                  <a:pt x="1441866" y="599656"/>
                  <a:pt x="1479995" y="608819"/>
                </a:cubicBezTo>
                <a:cubicBezTo>
                  <a:pt x="1470117" y="617325"/>
                  <a:pt x="1453200" y="635147"/>
                  <a:pt x="1459954" y="653053"/>
                </a:cubicBezTo>
                <a:cubicBezTo>
                  <a:pt x="1460602" y="656007"/>
                  <a:pt x="1465488" y="671522"/>
                  <a:pt x="1495968" y="668768"/>
                </a:cubicBezTo>
                <a:lnTo>
                  <a:pt x="1496816" y="668768"/>
                </a:lnTo>
                <a:cubicBezTo>
                  <a:pt x="1497511" y="668522"/>
                  <a:pt x="1498320" y="668522"/>
                  <a:pt x="1499016" y="668768"/>
                </a:cubicBezTo>
                <a:cubicBezTo>
                  <a:pt x="1500768" y="670169"/>
                  <a:pt x="1501892" y="672182"/>
                  <a:pt x="1502169" y="674428"/>
                </a:cubicBezTo>
                <a:cubicBezTo>
                  <a:pt x="1504674" y="684582"/>
                  <a:pt x="1505016" y="687242"/>
                  <a:pt x="1505016" y="687335"/>
                </a:cubicBezTo>
                <a:cubicBezTo>
                  <a:pt x="1505216" y="688991"/>
                  <a:pt x="1506598" y="690242"/>
                  <a:pt x="1508246" y="690288"/>
                </a:cubicBezTo>
                <a:cubicBezTo>
                  <a:pt x="1509998" y="690088"/>
                  <a:pt x="1511265" y="688535"/>
                  <a:pt x="1511132" y="686791"/>
                </a:cubicBezTo>
                <a:cubicBezTo>
                  <a:pt x="1511132" y="686791"/>
                  <a:pt x="1510656" y="683637"/>
                  <a:pt x="1508074" y="672921"/>
                </a:cubicBezTo>
                <a:cubicBezTo>
                  <a:pt x="1507427" y="668875"/>
                  <a:pt x="1505074" y="665322"/>
                  <a:pt x="1501616" y="663113"/>
                </a:cubicBezTo>
                <a:cubicBezTo>
                  <a:pt x="1499521" y="662015"/>
                  <a:pt x="1497063" y="661760"/>
                  <a:pt x="1494758" y="662415"/>
                </a:cubicBezTo>
                <a:cubicBezTo>
                  <a:pt x="1468536" y="664513"/>
                  <a:pt x="1466031" y="652160"/>
                  <a:pt x="1465964" y="651653"/>
                </a:cubicBezTo>
                <a:cubicBezTo>
                  <a:pt x="1465859" y="651206"/>
                  <a:pt x="1465964" y="651653"/>
                  <a:pt x="1465964" y="650961"/>
                </a:cubicBezTo>
                <a:cubicBezTo>
                  <a:pt x="1459582" y="634794"/>
                  <a:pt x="1479995" y="616771"/>
                  <a:pt x="1487281" y="611018"/>
                </a:cubicBezTo>
                <a:cubicBezTo>
                  <a:pt x="1522162" y="622925"/>
                  <a:pt x="1545631" y="655662"/>
                  <a:pt x="1545679" y="692488"/>
                </a:cubicBezTo>
                <a:cubicBezTo>
                  <a:pt x="1545631" y="698344"/>
                  <a:pt x="1545060" y="704157"/>
                  <a:pt x="1543907" y="709864"/>
                </a:cubicBezTo>
                <a:cubicBezTo>
                  <a:pt x="1543526" y="711557"/>
                  <a:pt x="1544584" y="713264"/>
                  <a:pt x="1546279" y="713612"/>
                </a:cubicBezTo>
                <a:cubicBezTo>
                  <a:pt x="1546336" y="713664"/>
                  <a:pt x="1546355" y="713664"/>
                  <a:pt x="1546403" y="713664"/>
                </a:cubicBezTo>
                <a:cubicBezTo>
                  <a:pt x="1548156" y="714064"/>
                  <a:pt x="1549879" y="712957"/>
                  <a:pt x="1550279" y="711213"/>
                </a:cubicBezTo>
                <a:lnTo>
                  <a:pt x="1550279" y="711157"/>
                </a:lnTo>
                <a:cubicBezTo>
                  <a:pt x="1551489" y="705102"/>
                  <a:pt x="1552118" y="698897"/>
                  <a:pt x="1552137" y="692697"/>
                </a:cubicBezTo>
                <a:moveTo>
                  <a:pt x="1740855" y="770214"/>
                </a:moveTo>
                <a:lnTo>
                  <a:pt x="1740855" y="794282"/>
                </a:lnTo>
                <a:lnTo>
                  <a:pt x="1740855" y="799928"/>
                </a:lnTo>
                <a:cubicBezTo>
                  <a:pt x="1740855" y="801737"/>
                  <a:pt x="1742294" y="803188"/>
                  <a:pt x="1744084" y="803188"/>
                </a:cubicBezTo>
                <a:lnTo>
                  <a:pt x="1773555" y="803188"/>
                </a:lnTo>
                <a:cubicBezTo>
                  <a:pt x="1775279" y="803244"/>
                  <a:pt x="1776736" y="801835"/>
                  <a:pt x="1776774" y="800128"/>
                </a:cubicBezTo>
                <a:lnTo>
                  <a:pt x="1776774" y="799928"/>
                </a:lnTo>
                <a:cubicBezTo>
                  <a:pt x="1776774" y="798137"/>
                  <a:pt x="1775327" y="796682"/>
                  <a:pt x="1773555" y="796682"/>
                </a:cubicBezTo>
                <a:lnTo>
                  <a:pt x="1749161" y="796682"/>
                </a:lnTo>
                <a:cubicBezTo>
                  <a:pt x="1774021" y="789222"/>
                  <a:pt x="1788137" y="763060"/>
                  <a:pt x="1780689" y="738178"/>
                </a:cubicBezTo>
                <a:cubicBezTo>
                  <a:pt x="1776336" y="723626"/>
                  <a:pt x="1765239" y="712110"/>
                  <a:pt x="1750914" y="707204"/>
                </a:cubicBezTo>
                <a:cubicBezTo>
                  <a:pt x="1749228" y="706650"/>
                  <a:pt x="1747418" y="707557"/>
                  <a:pt x="1746856" y="709203"/>
                </a:cubicBezTo>
                <a:cubicBezTo>
                  <a:pt x="1746247" y="710850"/>
                  <a:pt x="1747085" y="712663"/>
                  <a:pt x="1748704" y="713264"/>
                </a:cubicBezTo>
                <a:cubicBezTo>
                  <a:pt x="1748733" y="713264"/>
                  <a:pt x="1748761" y="713264"/>
                  <a:pt x="1748790" y="713310"/>
                </a:cubicBezTo>
                <a:cubicBezTo>
                  <a:pt x="1769973" y="720519"/>
                  <a:pt x="1781308" y="743587"/>
                  <a:pt x="1774041" y="764754"/>
                </a:cubicBezTo>
                <a:cubicBezTo>
                  <a:pt x="1769830" y="777167"/>
                  <a:pt x="1759868" y="786776"/>
                  <a:pt x="1747304" y="790528"/>
                </a:cubicBezTo>
                <a:lnTo>
                  <a:pt x="1747304" y="770214"/>
                </a:lnTo>
                <a:cubicBezTo>
                  <a:pt x="1747304" y="768413"/>
                  <a:pt x="1745866" y="766953"/>
                  <a:pt x="1744084" y="766953"/>
                </a:cubicBezTo>
                <a:cubicBezTo>
                  <a:pt x="1742294" y="766953"/>
                  <a:pt x="1740855" y="768413"/>
                  <a:pt x="1740855" y="770214"/>
                </a:cubicBezTo>
                <a:moveTo>
                  <a:pt x="1682096" y="750494"/>
                </a:moveTo>
                <a:cubicBezTo>
                  <a:pt x="1680648" y="771706"/>
                  <a:pt x="1693612" y="791282"/>
                  <a:pt x="1713690" y="798188"/>
                </a:cubicBezTo>
                <a:lnTo>
                  <a:pt x="1714700" y="798188"/>
                </a:lnTo>
                <a:cubicBezTo>
                  <a:pt x="1716100" y="798188"/>
                  <a:pt x="1717319" y="797282"/>
                  <a:pt x="1717757" y="795989"/>
                </a:cubicBezTo>
                <a:cubicBezTo>
                  <a:pt x="1718357" y="794328"/>
                  <a:pt x="1717510" y="792529"/>
                  <a:pt x="1715852" y="791929"/>
                </a:cubicBezTo>
                <a:cubicBezTo>
                  <a:pt x="1715833" y="791929"/>
                  <a:pt x="1715776" y="791929"/>
                  <a:pt x="1715719" y="791882"/>
                </a:cubicBezTo>
                <a:cubicBezTo>
                  <a:pt x="1694536" y="784669"/>
                  <a:pt x="1683229" y="761600"/>
                  <a:pt x="1690459" y="740438"/>
                </a:cubicBezTo>
                <a:cubicBezTo>
                  <a:pt x="1694679" y="728025"/>
                  <a:pt x="1704641" y="718417"/>
                  <a:pt x="1717205" y="714664"/>
                </a:cubicBezTo>
                <a:lnTo>
                  <a:pt x="1717205" y="735285"/>
                </a:lnTo>
                <a:cubicBezTo>
                  <a:pt x="1717205" y="737086"/>
                  <a:pt x="1718663" y="738532"/>
                  <a:pt x="1720425" y="738532"/>
                </a:cubicBezTo>
                <a:cubicBezTo>
                  <a:pt x="1722205" y="738532"/>
                  <a:pt x="1723663" y="737086"/>
                  <a:pt x="1723663" y="735285"/>
                </a:cubicBezTo>
                <a:lnTo>
                  <a:pt x="1723663" y="705450"/>
                </a:lnTo>
                <a:cubicBezTo>
                  <a:pt x="1723711" y="703697"/>
                  <a:pt x="1722358" y="702251"/>
                  <a:pt x="1720634" y="702204"/>
                </a:cubicBezTo>
                <a:lnTo>
                  <a:pt x="1720425" y="702204"/>
                </a:lnTo>
                <a:lnTo>
                  <a:pt x="1690954" y="702204"/>
                </a:lnTo>
                <a:cubicBezTo>
                  <a:pt x="1689182" y="702204"/>
                  <a:pt x="1687725" y="703650"/>
                  <a:pt x="1687725" y="705450"/>
                </a:cubicBezTo>
                <a:cubicBezTo>
                  <a:pt x="1687725" y="707204"/>
                  <a:pt x="1689182" y="708659"/>
                  <a:pt x="1690954" y="708659"/>
                </a:cubicBezTo>
                <a:lnTo>
                  <a:pt x="1715452" y="708659"/>
                </a:lnTo>
                <a:cubicBezTo>
                  <a:pt x="1696659" y="714264"/>
                  <a:pt x="1683325" y="730979"/>
                  <a:pt x="1681991" y="750494"/>
                </a:cubicBezTo>
                <a:moveTo>
                  <a:pt x="1617345" y="658160"/>
                </a:moveTo>
                <a:lnTo>
                  <a:pt x="1662436" y="684582"/>
                </a:lnTo>
                <a:lnTo>
                  <a:pt x="1662979" y="684582"/>
                </a:lnTo>
                <a:cubicBezTo>
                  <a:pt x="1664284" y="685190"/>
                  <a:pt x="1665255" y="686289"/>
                  <a:pt x="1665761" y="687581"/>
                </a:cubicBezTo>
                <a:cubicBezTo>
                  <a:pt x="1666408" y="691888"/>
                  <a:pt x="1665237" y="696251"/>
                  <a:pt x="1662503" y="699594"/>
                </a:cubicBezTo>
                <a:cubicBezTo>
                  <a:pt x="1655950" y="710156"/>
                  <a:pt x="1653273" y="713966"/>
                  <a:pt x="1652349" y="715319"/>
                </a:cubicBezTo>
                <a:lnTo>
                  <a:pt x="1643110" y="717463"/>
                </a:lnTo>
                <a:cubicBezTo>
                  <a:pt x="1642367" y="717510"/>
                  <a:pt x="1641691" y="717910"/>
                  <a:pt x="1641262" y="718565"/>
                </a:cubicBezTo>
                <a:lnTo>
                  <a:pt x="1624098" y="739532"/>
                </a:lnTo>
                <a:cubicBezTo>
                  <a:pt x="1608334" y="715156"/>
                  <a:pt x="1605953" y="684489"/>
                  <a:pt x="1617716" y="657960"/>
                </a:cubicBezTo>
                <a:moveTo>
                  <a:pt x="1789166" y="692791"/>
                </a:moveTo>
                <a:cubicBezTo>
                  <a:pt x="1789014" y="653709"/>
                  <a:pt x="1764325" y="618925"/>
                  <a:pt x="1727463" y="605972"/>
                </a:cubicBezTo>
                <a:lnTo>
                  <a:pt x="1722558" y="604363"/>
                </a:lnTo>
                <a:cubicBezTo>
                  <a:pt x="1713929" y="601763"/>
                  <a:pt x="1704965" y="600456"/>
                  <a:pt x="1695964" y="600512"/>
                </a:cubicBezTo>
                <a:cubicBezTo>
                  <a:pt x="1661931" y="600456"/>
                  <a:pt x="1630633" y="619125"/>
                  <a:pt x="1614478" y="649109"/>
                </a:cubicBezTo>
                <a:cubicBezTo>
                  <a:pt x="1613363" y="651062"/>
                  <a:pt x="1612459" y="652960"/>
                  <a:pt x="1611535" y="654900"/>
                </a:cubicBezTo>
                <a:cubicBezTo>
                  <a:pt x="1606106" y="666922"/>
                  <a:pt x="1603305" y="679884"/>
                  <a:pt x="1603305" y="693041"/>
                </a:cubicBezTo>
                <a:cubicBezTo>
                  <a:pt x="1603229" y="711710"/>
                  <a:pt x="1608858" y="729923"/>
                  <a:pt x="1619469" y="745238"/>
                </a:cubicBezTo>
                <a:cubicBezTo>
                  <a:pt x="1620298" y="746540"/>
                  <a:pt x="1621145" y="747740"/>
                  <a:pt x="1622069" y="748940"/>
                </a:cubicBezTo>
                <a:cubicBezTo>
                  <a:pt x="1633918" y="764451"/>
                  <a:pt x="1650396" y="775813"/>
                  <a:pt x="1669085" y="781468"/>
                </a:cubicBezTo>
                <a:lnTo>
                  <a:pt x="1670009" y="781468"/>
                </a:lnTo>
                <a:cubicBezTo>
                  <a:pt x="1671438" y="781468"/>
                  <a:pt x="1672694" y="780520"/>
                  <a:pt x="1673142" y="779166"/>
                </a:cubicBezTo>
                <a:cubicBezTo>
                  <a:pt x="1673609" y="777422"/>
                  <a:pt x="1672638" y="775613"/>
                  <a:pt x="1670914" y="775068"/>
                </a:cubicBezTo>
                <a:cubicBezTo>
                  <a:pt x="1653473" y="769860"/>
                  <a:pt x="1638109" y="759246"/>
                  <a:pt x="1627051" y="744791"/>
                </a:cubicBezTo>
                <a:lnTo>
                  <a:pt x="1644596" y="723170"/>
                </a:lnTo>
                <a:lnTo>
                  <a:pt x="1654302" y="721165"/>
                </a:lnTo>
                <a:cubicBezTo>
                  <a:pt x="1654750" y="721072"/>
                  <a:pt x="1655197" y="720872"/>
                  <a:pt x="1655597" y="720565"/>
                </a:cubicBezTo>
                <a:cubicBezTo>
                  <a:pt x="1660121" y="715319"/>
                  <a:pt x="1664132" y="709603"/>
                  <a:pt x="1667513" y="703497"/>
                </a:cubicBezTo>
                <a:cubicBezTo>
                  <a:pt x="1671466" y="698544"/>
                  <a:pt x="1672894" y="692050"/>
                  <a:pt x="1671390" y="685837"/>
                </a:cubicBezTo>
                <a:cubicBezTo>
                  <a:pt x="1670313" y="682837"/>
                  <a:pt x="1667990" y="680381"/>
                  <a:pt x="1665008" y="679135"/>
                </a:cubicBezTo>
                <a:lnTo>
                  <a:pt x="1619745" y="652606"/>
                </a:lnTo>
                <a:cubicBezTo>
                  <a:pt x="1638329" y="618078"/>
                  <a:pt x="1677876" y="600364"/>
                  <a:pt x="1716005" y="609573"/>
                </a:cubicBezTo>
                <a:cubicBezTo>
                  <a:pt x="1706223" y="618078"/>
                  <a:pt x="1689211" y="635901"/>
                  <a:pt x="1696041" y="653807"/>
                </a:cubicBezTo>
                <a:cubicBezTo>
                  <a:pt x="1696602" y="656759"/>
                  <a:pt x="1701489" y="672275"/>
                  <a:pt x="1731959" y="669522"/>
                </a:cubicBezTo>
                <a:lnTo>
                  <a:pt x="1732816" y="669522"/>
                </a:lnTo>
                <a:cubicBezTo>
                  <a:pt x="1733512" y="669275"/>
                  <a:pt x="1734312" y="669275"/>
                  <a:pt x="1735017" y="669522"/>
                </a:cubicBezTo>
                <a:cubicBezTo>
                  <a:pt x="1736779" y="670922"/>
                  <a:pt x="1737893" y="672921"/>
                  <a:pt x="1738170" y="675122"/>
                </a:cubicBezTo>
                <a:cubicBezTo>
                  <a:pt x="1740665" y="685289"/>
                  <a:pt x="1741027" y="687990"/>
                  <a:pt x="1741027" y="688088"/>
                </a:cubicBezTo>
                <a:cubicBezTo>
                  <a:pt x="1741227" y="689735"/>
                  <a:pt x="1742599" y="690990"/>
                  <a:pt x="1744275" y="691042"/>
                </a:cubicBezTo>
                <a:cubicBezTo>
                  <a:pt x="1746028" y="690842"/>
                  <a:pt x="1747285" y="689288"/>
                  <a:pt x="1747132" y="687544"/>
                </a:cubicBezTo>
                <a:cubicBezTo>
                  <a:pt x="1747132" y="687544"/>
                  <a:pt x="1746666" y="684382"/>
                  <a:pt x="1744084" y="673675"/>
                </a:cubicBezTo>
                <a:cubicBezTo>
                  <a:pt x="1743465" y="669629"/>
                  <a:pt x="1741094" y="666020"/>
                  <a:pt x="1737627" y="663866"/>
                </a:cubicBezTo>
                <a:cubicBezTo>
                  <a:pt x="1735512" y="662769"/>
                  <a:pt x="1733064" y="662467"/>
                  <a:pt x="1730787" y="663113"/>
                </a:cubicBezTo>
                <a:cubicBezTo>
                  <a:pt x="1704537" y="665266"/>
                  <a:pt x="1702041" y="652853"/>
                  <a:pt x="1701965" y="652406"/>
                </a:cubicBezTo>
                <a:cubicBezTo>
                  <a:pt x="1701994" y="652160"/>
                  <a:pt x="1701994" y="651909"/>
                  <a:pt x="1701965" y="651653"/>
                </a:cubicBezTo>
                <a:cubicBezTo>
                  <a:pt x="1695592" y="635491"/>
                  <a:pt x="1716005" y="617525"/>
                  <a:pt x="1723311" y="611772"/>
                </a:cubicBezTo>
                <a:cubicBezTo>
                  <a:pt x="1758163" y="623688"/>
                  <a:pt x="1781632" y="656406"/>
                  <a:pt x="1781680" y="693241"/>
                </a:cubicBezTo>
                <a:cubicBezTo>
                  <a:pt x="1781632" y="699097"/>
                  <a:pt x="1781061" y="704897"/>
                  <a:pt x="1779908" y="710613"/>
                </a:cubicBezTo>
                <a:cubicBezTo>
                  <a:pt x="1779537" y="712310"/>
                  <a:pt x="1780584" y="714012"/>
                  <a:pt x="1782290" y="714356"/>
                </a:cubicBezTo>
                <a:cubicBezTo>
                  <a:pt x="1782327" y="714356"/>
                  <a:pt x="1782347" y="714412"/>
                  <a:pt x="1782413" y="714412"/>
                </a:cubicBezTo>
                <a:cubicBezTo>
                  <a:pt x="1784166" y="714812"/>
                  <a:pt x="1785890" y="713710"/>
                  <a:pt x="1786290" y="711957"/>
                </a:cubicBezTo>
                <a:lnTo>
                  <a:pt x="1786290" y="711910"/>
                </a:lnTo>
                <a:cubicBezTo>
                  <a:pt x="1787480" y="705804"/>
                  <a:pt x="1788119" y="699650"/>
                  <a:pt x="1788137" y="693441"/>
                </a:cubicBezTo>
                <a:moveTo>
                  <a:pt x="1976580" y="770214"/>
                </a:moveTo>
                <a:lnTo>
                  <a:pt x="1976580" y="794282"/>
                </a:lnTo>
                <a:lnTo>
                  <a:pt x="1976580" y="799928"/>
                </a:lnTo>
                <a:cubicBezTo>
                  <a:pt x="1976533" y="801681"/>
                  <a:pt x="1977885" y="803141"/>
                  <a:pt x="1979628" y="803188"/>
                </a:cubicBezTo>
                <a:lnTo>
                  <a:pt x="1979809" y="803188"/>
                </a:lnTo>
                <a:lnTo>
                  <a:pt x="2009280" y="803188"/>
                </a:lnTo>
                <a:cubicBezTo>
                  <a:pt x="2011061" y="803188"/>
                  <a:pt x="2012509" y="801737"/>
                  <a:pt x="2012509" y="799928"/>
                </a:cubicBezTo>
                <a:cubicBezTo>
                  <a:pt x="2012509" y="798137"/>
                  <a:pt x="2011061" y="796682"/>
                  <a:pt x="2009280" y="796682"/>
                </a:cubicBezTo>
                <a:lnTo>
                  <a:pt x="1984781" y="796682"/>
                </a:lnTo>
                <a:cubicBezTo>
                  <a:pt x="2009661" y="789222"/>
                  <a:pt x="2023796" y="763060"/>
                  <a:pt x="2016337" y="738178"/>
                </a:cubicBezTo>
                <a:cubicBezTo>
                  <a:pt x="2011985" y="723626"/>
                  <a:pt x="2000898" y="712110"/>
                  <a:pt x="1986563" y="707204"/>
                </a:cubicBezTo>
                <a:cubicBezTo>
                  <a:pt x="1984857" y="706650"/>
                  <a:pt x="1983058" y="707557"/>
                  <a:pt x="1982486" y="709203"/>
                </a:cubicBezTo>
                <a:cubicBezTo>
                  <a:pt x="1981905" y="710850"/>
                  <a:pt x="1982752" y="712663"/>
                  <a:pt x="1984381" y="713264"/>
                </a:cubicBezTo>
                <a:cubicBezTo>
                  <a:pt x="1984438" y="713264"/>
                  <a:pt x="1984486" y="713264"/>
                  <a:pt x="1984514" y="713310"/>
                </a:cubicBezTo>
                <a:cubicBezTo>
                  <a:pt x="2005698" y="720519"/>
                  <a:pt x="2017014" y="743587"/>
                  <a:pt x="2009784" y="764754"/>
                </a:cubicBezTo>
                <a:cubicBezTo>
                  <a:pt x="2005556" y="777167"/>
                  <a:pt x="1995592" y="786776"/>
                  <a:pt x="1983028" y="790528"/>
                </a:cubicBezTo>
                <a:lnTo>
                  <a:pt x="1983028" y="770214"/>
                </a:lnTo>
                <a:cubicBezTo>
                  <a:pt x="1983028" y="768413"/>
                  <a:pt x="1981581" y="766953"/>
                  <a:pt x="1979809" y="766953"/>
                </a:cubicBezTo>
                <a:cubicBezTo>
                  <a:pt x="1978028" y="766953"/>
                  <a:pt x="1976580" y="768413"/>
                  <a:pt x="1976580" y="770214"/>
                </a:cubicBezTo>
                <a:moveTo>
                  <a:pt x="1917725" y="750494"/>
                </a:moveTo>
                <a:cubicBezTo>
                  <a:pt x="1916296" y="771762"/>
                  <a:pt x="1929289" y="791282"/>
                  <a:pt x="1949434" y="798188"/>
                </a:cubicBezTo>
                <a:lnTo>
                  <a:pt x="1950434" y="798188"/>
                </a:lnTo>
                <a:cubicBezTo>
                  <a:pt x="1951834" y="798188"/>
                  <a:pt x="1953082" y="797282"/>
                  <a:pt x="1953482" y="795989"/>
                </a:cubicBezTo>
                <a:cubicBezTo>
                  <a:pt x="1954053" y="794328"/>
                  <a:pt x="1953234" y="792529"/>
                  <a:pt x="1951577" y="791929"/>
                </a:cubicBezTo>
                <a:cubicBezTo>
                  <a:pt x="1951558" y="791929"/>
                  <a:pt x="1951501" y="791929"/>
                  <a:pt x="1951453" y="791882"/>
                </a:cubicBezTo>
                <a:cubicBezTo>
                  <a:pt x="1930269" y="784669"/>
                  <a:pt x="1918954" y="761600"/>
                  <a:pt x="1926184" y="740438"/>
                </a:cubicBezTo>
                <a:cubicBezTo>
                  <a:pt x="1930412" y="728025"/>
                  <a:pt x="1940367" y="718417"/>
                  <a:pt x="1952930" y="714664"/>
                </a:cubicBezTo>
                <a:lnTo>
                  <a:pt x="1952930" y="735285"/>
                </a:lnTo>
                <a:cubicBezTo>
                  <a:pt x="1952930" y="737086"/>
                  <a:pt x="1954387" y="738532"/>
                  <a:pt x="1956149" y="738532"/>
                </a:cubicBezTo>
                <a:cubicBezTo>
                  <a:pt x="1957940" y="738532"/>
                  <a:pt x="1959387" y="737086"/>
                  <a:pt x="1959387" y="735285"/>
                </a:cubicBezTo>
                <a:lnTo>
                  <a:pt x="1959387" y="705450"/>
                </a:lnTo>
                <a:cubicBezTo>
                  <a:pt x="1959435" y="703697"/>
                  <a:pt x="1958083" y="702251"/>
                  <a:pt x="1956359" y="702204"/>
                </a:cubicBezTo>
                <a:lnTo>
                  <a:pt x="1956149" y="702204"/>
                </a:lnTo>
                <a:lnTo>
                  <a:pt x="1926784" y="702204"/>
                </a:lnTo>
                <a:cubicBezTo>
                  <a:pt x="1925002" y="702148"/>
                  <a:pt x="1923507" y="703558"/>
                  <a:pt x="1923450" y="705357"/>
                </a:cubicBezTo>
                <a:lnTo>
                  <a:pt x="1923450" y="705450"/>
                </a:lnTo>
                <a:cubicBezTo>
                  <a:pt x="1923507" y="707250"/>
                  <a:pt x="1924983" y="708659"/>
                  <a:pt x="1926784" y="708659"/>
                </a:cubicBezTo>
                <a:lnTo>
                  <a:pt x="1951187" y="708659"/>
                </a:lnTo>
                <a:cubicBezTo>
                  <a:pt x="1932394" y="714310"/>
                  <a:pt x="1919078" y="730979"/>
                  <a:pt x="1917725" y="750494"/>
                </a:cubicBezTo>
                <a:moveTo>
                  <a:pt x="1853070" y="658160"/>
                </a:moveTo>
                <a:lnTo>
                  <a:pt x="1898056" y="684582"/>
                </a:lnTo>
                <a:lnTo>
                  <a:pt x="1898609" y="684582"/>
                </a:lnTo>
                <a:cubicBezTo>
                  <a:pt x="1899914" y="685190"/>
                  <a:pt x="1900942" y="686289"/>
                  <a:pt x="1901485" y="687581"/>
                </a:cubicBezTo>
                <a:cubicBezTo>
                  <a:pt x="1902095" y="691888"/>
                  <a:pt x="1900885" y="696251"/>
                  <a:pt x="1898161" y="699594"/>
                </a:cubicBezTo>
                <a:cubicBezTo>
                  <a:pt x="1891675" y="710156"/>
                  <a:pt x="1888922" y="713966"/>
                  <a:pt x="1888007" y="715319"/>
                </a:cubicBezTo>
                <a:lnTo>
                  <a:pt x="1878739" y="717463"/>
                </a:lnTo>
                <a:cubicBezTo>
                  <a:pt x="1878016" y="717510"/>
                  <a:pt x="1877340" y="717910"/>
                  <a:pt x="1876910" y="718565"/>
                </a:cubicBezTo>
                <a:lnTo>
                  <a:pt x="1859728" y="739532"/>
                </a:lnTo>
                <a:cubicBezTo>
                  <a:pt x="1850717" y="725617"/>
                  <a:pt x="1845936" y="709356"/>
                  <a:pt x="1845964" y="692791"/>
                </a:cubicBezTo>
                <a:cubicBezTo>
                  <a:pt x="1845964" y="680781"/>
                  <a:pt x="1848517" y="668922"/>
                  <a:pt x="1853441" y="657960"/>
                </a:cubicBezTo>
                <a:moveTo>
                  <a:pt x="2024796" y="692791"/>
                </a:moveTo>
                <a:cubicBezTo>
                  <a:pt x="2024672" y="653709"/>
                  <a:pt x="1999945" y="618925"/>
                  <a:pt x="1963093" y="605972"/>
                </a:cubicBezTo>
                <a:lnTo>
                  <a:pt x="1958111" y="604363"/>
                </a:lnTo>
                <a:cubicBezTo>
                  <a:pt x="1949482" y="601763"/>
                  <a:pt x="1940528" y="600456"/>
                  <a:pt x="1931489" y="600512"/>
                </a:cubicBezTo>
                <a:cubicBezTo>
                  <a:pt x="1897456" y="600456"/>
                  <a:pt x="1866157" y="619125"/>
                  <a:pt x="1850012" y="649109"/>
                </a:cubicBezTo>
                <a:cubicBezTo>
                  <a:pt x="1849012" y="651062"/>
                  <a:pt x="1847992" y="652960"/>
                  <a:pt x="1847164" y="654900"/>
                </a:cubicBezTo>
                <a:cubicBezTo>
                  <a:pt x="1833800" y="684335"/>
                  <a:pt x="1836782" y="718565"/>
                  <a:pt x="1855022" y="745238"/>
                </a:cubicBezTo>
                <a:cubicBezTo>
                  <a:pt x="1855851" y="746541"/>
                  <a:pt x="1856670" y="747740"/>
                  <a:pt x="1857604" y="748940"/>
                </a:cubicBezTo>
                <a:cubicBezTo>
                  <a:pt x="1869510" y="764409"/>
                  <a:pt x="1885950" y="775767"/>
                  <a:pt x="1904619" y="781468"/>
                </a:cubicBezTo>
                <a:lnTo>
                  <a:pt x="1905543" y="781468"/>
                </a:lnTo>
                <a:cubicBezTo>
                  <a:pt x="1906962" y="781468"/>
                  <a:pt x="1908248" y="780520"/>
                  <a:pt x="1908696" y="779166"/>
                </a:cubicBezTo>
                <a:cubicBezTo>
                  <a:pt x="1909163" y="777422"/>
                  <a:pt x="1908191" y="775613"/>
                  <a:pt x="1906467" y="775069"/>
                </a:cubicBezTo>
                <a:cubicBezTo>
                  <a:pt x="1889027" y="769860"/>
                  <a:pt x="1873662" y="759246"/>
                  <a:pt x="1862585" y="744792"/>
                </a:cubicBezTo>
                <a:lnTo>
                  <a:pt x="1880245" y="723170"/>
                </a:lnTo>
                <a:lnTo>
                  <a:pt x="1889474" y="721165"/>
                </a:lnTo>
                <a:cubicBezTo>
                  <a:pt x="1889922" y="721072"/>
                  <a:pt x="1890379" y="720872"/>
                  <a:pt x="1890760" y="720565"/>
                </a:cubicBezTo>
                <a:cubicBezTo>
                  <a:pt x="1895332" y="715064"/>
                  <a:pt x="1899285" y="709111"/>
                  <a:pt x="1902590" y="702748"/>
                </a:cubicBezTo>
                <a:cubicBezTo>
                  <a:pt x="1906543" y="697804"/>
                  <a:pt x="1907972" y="691288"/>
                  <a:pt x="1906467" y="685135"/>
                </a:cubicBezTo>
                <a:cubicBezTo>
                  <a:pt x="1905390" y="682088"/>
                  <a:pt x="1903066" y="679628"/>
                  <a:pt x="1900085" y="678382"/>
                </a:cubicBezTo>
                <a:lnTo>
                  <a:pt x="1854822" y="651863"/>
                </a:lnTo>
                <a:cubicBezTo>
                  <a:pt x="1873415" y="617325"/>
                  <a:pt x="1912953" y="599656"/>
                  <a:pt x="1951082" y="608819"/>
                </a:cubicBezTo>
                <a:cubicBezTo>
                  <a:pt x="1941300" y="617325"/>
                  <a:pt x="1924288" y="635147"/>
                  <a:pt x="1931136" y="653053"/>
                </a:cubicBezTo>
                <a:cubicBezTo>
                  <a:pt x="1931784" y="656007"/>
                  <a:pt x="1936566" y="671522"/>
                  <a:pt x="1967150" y="668768"/>
                </a:cubicBezTo>
                <a:lnTo>
                  <a:pt x="1967893" y="668768"/>
                </a:lnTo>
                <a:cubicBezTo>
                  <a:pt x="1968617" y="668522"/>
                  <a:pt x="1969398" y="668522"/>
                  <a:pt x="1970122" y="668768"/>
                </a:cubicBezTo>
                <a:cubicBezTo>
                  <a:pt x="1971847" y="670169"/>
                  <a:pt x="1972980" y="672182"/>
                  <a:pt x="1973246" y="674428"/>
                </a:cubicBezTo>
                <a:cubicBezTo>
                  <a:pt x="1975752" y="684582"/>
                  <a:pt x="1976132" y="687242"/>
                  <a:pt x="1976132" y="687335"/>
                </a:cubicBezTo>
                <a:cubicBezTo>
                  <a:pt x="1976304" y="688991"/>
                  <a:pt x="1977685" y="690242"/>
                  <a:pt x="1979352" y="690288"/>
                </a:cubicBezTo>
                <a:cubicBezTo>
                  <a:pt x="1981105" y="690088"/>
                  <a:pt x="1982381" y="688535"/>
                  <a:pt x="1982209" y="686791"/>
                </a:cubicBezTo>
                <a:cubicBezTo>
                  <a:pt x="1982209" y="686791"/>
                  <a:pt x="1982209" y="683637"/>
                  <a:pt x="1979257" y="672921"/>
                </a:cubicBezTo>
                <a:cubicBezTo>
                  <a:pt x="1978580" y="668875"/>
                  <a:pt x="1976180" y="665322"/>
                  <a:pt x="1972703" y="663113"/>
                </a:cubicBezTo>
                <a:cubicBezTo>
                  <a:pt x="1970598" y="662015"/>
                  <a:pt x="1968141" y="661760"/>
                  <a:pt x="1965874" y="662415"/>
                </a:cubicBezTo>
                <a:cubicBezTo>
                  <a:pt x="1939718" y="664513"/>
                  <a:pt x="1937147" y="652160"/>
                  <a:pt x="1937042" y="651653"/>
                </a:cubicBezTo>
                <a:cubicBezTo>
                  <a:pt x="1937071" y="651453"/>
                  <a:pt x="1937071" y="651206"/>
                  <a:pt x="1937042" y="650961"/>
                </a:cubicBezTo>
                <a:cubicBezTo>
                  <a:pt x="1930670" y="634794"/>
                  <a:pt x="1951082" y="616771"/>
                  <a:pt x="1958388" y="611018"/>
                </a:cubicBezTo>
                <a:cubicBezTo>
                  <a:pt x="1993249" y="622925"/>
                  <a:pt x="2016719" y="655662"/>
                  <a:pt x="2016757" y="692488"/>
                </a:cubicBezTo>
                <a:cubicBezTo>
                  <a:pt x="2016757" y="698344"/>
                  <a:pt x="2016185" y="704157"/>
                  <a:pt x="2015014" y="709864"/>
                </a:cubicBezTo>
                <a:cubicBezTo>
                  <a:pt x="2014661" y="711603"/>
                  <a:pt x="2015814" y="713310"/>
                  <a:pt x="2017566" y="713664"/>
                </a:cubicBezTo>
                <a:lnTo>
                  <a:pt x="2017595" y="713664"/>
                </a:lnTo>
                <a:cubicBezTo>
                  <a:pt x="2019290" y="714064"/>
                  <a:pt x="2020967" y="713003"/>
                  <a:pt x="2021338" y="711310"/>
                </a:cubicBezTo>
                <a:cubicBezTo>
                  <a:pt x="2021367" y="711263"/>
                  <a:pt x="2021367" y="711213"/>
                  <a:pt x="2021367" y="711157"/>
                </a:cubicBezTo>
                <a:cubicBezTo>
                  <a:pt x="2022596" y="705102"/>
                  <a:pt x="2023196" y="698897"/>
                  <a:pt x="2023215" y="692697"/>
                </a:cubicBezTo>
                <a:moveTo>
                  <a:pt x="2212486" y="770214"/>
                </a:moveTo>
                <a:lnTo>
                  <a:pt x="2212486" y="794282"/>
                </a:lnTo>
                <a:lnTo>
                  <a:pt x="2212486" y="799928"/>
                </a:lnTo>
                <a:cubicBezTo>
                  <a:pt x="2212438" y="801681"/>
                  <a:pt x="2213810" y="803141"/>
                  <a:pt x="2215534" y="803188"/>
                </a:cubicBezTo>
                <a:lnTo>
                  <a:pt x="2215734" y="803188"/>
                </a:lnTo>
                <a:lnTo>
                  <a:pt x="2245185" y="803188"/>
                </a:lnTo>
                <a:cubicBezTo>
                  <a:pt x="2246966" y="803188"/>
                  <a:pt x="2248414" y="801737"/>
                  <a:pt x="2248414" y="799928"/>
                </a:cubicBezTo>
                <a:cubicBezTo>
                  <a:pt x="2248414" y="798137"/>
                  <a:pt x="2246966" y="796682"/>
                  <a:pt x="2245185" y="796682"/>
                </a:cubicBezTo>
                <a:lnTo>
                  <a:pt x="2220716" y="796682"/>
                </a:lnTo>
                <a:cubicBezTo>
                  <a:pt x="2245585" y="789222"/>
                  <a:pt x="2259711" y="763060"/>
                  <a:pt x="2252243" y="738178"/>
                </a:cubicBezTo>
                <a:cubicBezTo>
                  <a:pt x="2247890" y="723626"/>
                  <a:pt x="2236803" y="712110"/>
                  <a:pt x="2222459" y="707204"/>
                </a:cubicBezTo>
                <a:cubicBezTo>
                  <a:pt x="2220801" y="706650"/>
                  <a:pt x="2218954" y="707557"/>
                  <a:pt x="2218420" y="709203"/>
                </a:cubicBezTo>
                <a:cubicBezTo>
                  <a:pt x="2217811" y="710850"/>
                  <a:pt x="2218658" y="712663"/>
                  <a:pt x="2220287" y="713264"/>
                </a:cubicBezTo>
                <a:cubicBezTo>
                  <a:pt x="2220344" y="713264"/>
                  <a:pt x="2220401" y="713264"/>
                  <a:pt x="2220449" y="713310"/>
                </a:cubicBezTo>
                <a:cubicBezTo>
                  <a:pt x="2241623" y="720519"/>
                  <a:pt x="2252948" y="743587"/>
                  <a:pt x="2245719" y="764754"/>
                </a:cubicBezTo>
                <a:cubicBezTo>
                  <a:pt x="2241461" y="777167"/>
                  <a:pt x="2231508" y="786776"/>
                  <a:pt x="2218954" y="790528"/>
                </a:cubicBezTo>
                <a:lnTo>
                  <a:pt x="2218954" y="770214"/>
                </a:lnTo>
                <a:cubicBezTo>
                  <a:pt x="2218954" y="768413"/>
                  <a:pt x="2217505" y="766953"/>
                  <a:pt x="2215734" y="766953"/>
                </a:cubicBezTo>
                <a:cubicBezTo>
                  <a:pt x="2213934" y="766953"/>
                  <a:pt x="2212486" y="768413"/>
                  <a:pt x="2212486" y="770214"/>
                </a:cubicBezTo>
                <a:moveTo>
                  <a:pt x="2153650" y="750494"/>
                </a:moveTo>
                <a:cubicBezTo>
                  <a:pt x="2152136" y="771614"/>
                  <a:pt x="2164870" y="791082"/>
                  <a:pt x="2184787" y="798188"/>
                </a:cubicBezTo>
                <a:lnTo>
                  <a:pt x="2185778" y="798188"/>
                </a:lnTo>
                <a:cubicBezTo>
                  <a:pt x="2187178" y="798188"/>
                  <a:pt x="2188435" y="797282"/>
                  <a:pt x="2188836" y="795989"/>
                </a:cubicBezTo>
                <a:cubicBezTo>
                  <a:pt x="2189445" y="794328"/>
                  <a:pt x="2188617" y="792529"/>
                  <a:pt x="2186988" y="791929"/>
                </a:cubicBezTo>
                <a:cubicBezTo>
                  <a:pt x="2186959" y="791929"/>
                  <a:pt x="2186931" y="791929"/>
                  <a:pt x="2186911" y="791882"/>
                </a:cubicBezTo>
                <a:cubicBezTo>
                  <a:pt x="2165719" y="784669"/>
                  <a:pt x="2154402" y="761600"/>
                  <a:pt x="2161641" y="740438"/>
                </a:cubicBezTo>
                <a:cubicBezTo>
                  <a:pt x="2165861" y="728025"/>
                  <a:pt x="2175824" y="718417"/>
                  <a:pt x="2188387" y="714664"/>
                </a:cubicBezTo>
                <a:lnTo>
                  <a:pt x="2188387" y="735285"/>
                </a:lnTo>
                <a:cubicBezTo>
                  <a:pt x="2188387" y="737086"/>
                  <a:pt x="2189845" y="738532"/>
                  <a:pt x="2191617" y="738532"/>
                </a:cubicBezTo>
                <a:cubicBezTo>
                  <a:pt x="2193398" y="738532"/>
                  <a:pt x="2194836" y="737086"/>
                  <a:pt x="2194836" y="735285"/>
                </a:cubicBezTo>
                <a:lnTo>
                  <a:pt x="2194836" y="705450"/>
                </a:lnTo>
                <a:cubicBezTo>
                  <a:pt x="2194836" y="703650"/>
                  <a:pt x="2193398" y="702204"/>
                  <a:pt x="2191617" y="702204"/>
                </a:cubicBezTo>
                <a:lnTo>
                  <a:pt x="2162137" y="702204"/>
                </a:lnTo>
                <a:cubicBezTo>
                  <a:pt x="2160422" y="702148"/>
                  <a:pt x="2158956" y="703497"/>
                  <a:pt x="2158917" y="705250"/>
                </a:cubicBezTo>
                <a:lnTo>
                  <a:pt x="2158917" y="705450"/>
                </a:lnTo>
                <a:cubicBezTo>
                  <a:pt x="2158917" y="707204"/>
                  <a:pt x="2160355" y="708659"/>
                  <a:pt x="2162137" y="708659"/>
                </a:cubicBezTo>
                <a:lnTo>
                  <a:pt x="2186531" y="708659"/>
                </a:lnTo>
                <a:cubicBezTo>
                  <a:pt x="2167795" y="714310"/>
                  <a:pt x="2154488" y="730979"/>
                  <a:pt x="2153107" y="750494"/>
                </a:cubicBezTo>
                <a:moveTo>
                  <a:pt x="2088423" y="658160"/>
                </a:moveTo>
                <a:lnTo>
                  <a:pt x="2133409" y="684582"/>
                </a:lnTo>
                <a:lnTo>
                  <a:pt x="2133962" y="684582"/>
                </a:lnTo>
                <a:cubicBezTo>
                  <a:pt x="2135286" y="685135"/>
                  <a:pt x="2136324" y="686237"/>
                  <a:pt x="2136838" y="687581"/>
                </a:cubicBezTo>
                <a:cubicBezTo>
                  <a:pt x="2137448" y="691888"/>
                  <a:pt x="2136248" y="696251"/>
                  <a:pt x="2133524" y="699594"/>
                </a:cubicBezTo>
                <a:cubicBezTo>
                  <a:pt x="2127066" y="710156"/>
                  <a:pt x="2124275" y="713966"/>
                  <a:pt x="2123456" y="715319"/>
                </a:cubicBezTo>
                <a:lnTo>
                  <a:pt x="2113740" y="717463"/>
                </a:lnTo>
                <a:cubicBezTo>
                  <a:pt x="2112997" y="717510"/>
                  <a:pt x="2112321" y="717910"/>
                  <a:pt x="2111893" y="718565"/>
                </a:cubicBezTo>
                <a:lnTo>
                  <a:pt x="2094805" y="739532"/>
                </a:lnTo>
                <a:cubicBezTo>
                  <a:pt x="2079079" y="715156"/>
                  <a:pt x="2076669" y="684489"/>
                  <a:pt x="2088423" y="657960"/>
                </a:cubicBezTo>
                <a:moveTo>
                  <a:pt x="2259768" y="692791"/>
                </a:moveTo>
                <a:cubicBezTo>
                  <a:pt x="2259768" y="653914"/>
                  <a:pt x="2235394" y="619181"/>
                  <a:pt x="2198818" y="605972"/>
                </a:cubicBezTo>
                <a:lnTo>
                  <a:pt x="2193912" y="604363"/>
                </a:lnTo>
                <a:cubicBezTo>
                  <a:pt x="2185254" y="601763"/>
                  <a:pt x="2176272" y="600456"/>
                  <a:pt x="2167223" y="600512"/>
                </a:cubicBezTo>
                <a:cubicBezTo>
                  <a:pt x="2133181" y="600456"/>
                  <a:pt x="2101882" y="619125"/>
                  <a:pt x="2085747" y="649109"/>
                </a:cubicBezTo>
                <a:cubicBezTo>
                  <a:pt x="2084746" y="651062"/>
                  <a:pt x="2083718" y="652960"/>
                  <a:pt x="2082899" y="654900"/>
                </a:cubicBezTo>
                <a:cubicBezTo>
                  <a:pt x="2069535" y="684335"/>
                  <a:pt x="2072507" y="718565"/>
                  <a:pt x="2090747" y="745238"/>
                </a:cubicBezTo>
                <a:cubicBezTo>
                  <a:pt x="2091576" y="746541"/>
                  <a:pt x="2092395" y="747740"/>
                  <a:pt x="2093338" y="748940"/>
                </a:cubicBezTo>
                <a:cubicBezTo>
                  <a:pt x="2105244" y="764451"/>
                  <a:pt x="2121722" y="775813"/>
                  <a:pt x="2140439" y="781468"/>
                </a:cubicBezTo>
                <a:lnTo>
                  <a:pt x="2141382" y="781468"/>
                </a:lnTo>
                <a:cubicBezTo>
                  <a:pt x="2142791" y="781468"/>
                  <a:pt x="2144040" y="780520"/>
                  <a:pt x="2144420" y="779166"/>
                </a:cubicBezTo>
                <a:cubicBezTo>
                  <a:pt x="2144954" y="777459"/>
                  <a:pt x="2144020" y="775613"/>
                  <a:pt x="2142296" y="775107"/>
                </a:cubicBezTo>
                <a:lnTo>
                  <a:pt x="2142296" y="775069"/>
                </a:lnTo>
                <a:cubicBezTo>
                  <a:pt x="2124808" y="769860"/>
                  <a:pt x="2109416" y="759246"/>
                  <a:pt x="2098329" y="744792"/>
                </a:cubicBezTo>
                <a:lnTo>
                  <a:pt x="2115979" y="723170"/>
                </a:lnTo>
                <a:lnTo>
                  <a:pt x="2125218" y="721165"/>
                </a:lnTo>
                <a:cubicBezTo>
                  <a:pt x="2125647" y="721072"/>
                  <a:pt x="2126104" y="720872"/>
                  <a:pt x="2126485" y="720565"/>
                </a:cubicBezTo>
                <a:cubicBezTo>
                  <a:pt x="2131067" y="715064"/>
                  <a:pt x="2135067" y="709111"/>
                  <a:pt x="2138420" y="702748"/>
                </a:cubicBezTo>
                <a:cubicBezTo>
                  <a:pt x="2142296" y="697744"/>
                  <a:pt x="2143697" y="691288"/>
                  <a:pt x="2142201" y="685135"/>
                </a:cubicBezTo>
                <a:cubicBezTo>
                  <a:pt x="2141144" y="682088"/>
                  <a:pt x="2138867" y="679628"/>
                  <a:pt x="2135924" y="678382"/>
                </a:cubicBezTo>
                <a:lnTo>
                  <a:pt x="2090652" y="651863"/>
                </a:lnTo>
                <a:cubicBezTo>
                  <a:pt x="2109188" y="617325"/>
                  <a:pt x="2148697" y="599610"/>
                  <a:pt x="2186807" y="608819"/>
                </a:cubicBezTo>
                <a:cubicBezTo>
                  <a:pt x="2177024" y="617325"/>
                  <a:pt x="2160042" y="635147"/>
                  <a:pt x="2166871" y="653053"/>
                </a:cubicBezTo>
                <a:cubicBezTo>
                  <a:pt x="2167490" y="656007"/>
                  <a:pt x="2172405" y="671522"/>
                  <a:pt x="2202885" y="668768"/>
                </a:cubicBezTo>
                <a:lnTo>
                  <a:pt x="2203619" y="668768"/>
                </a:lnTo>
                <a:cubicBezTo>
                  <a:pt x="2204371" y="668522"/>
                  <a:pt x="2205171" y="668522"/>
                  <a:pt x="2205923" y="668768"/>
                </a:cubicBezTo>
                <a:cubicBezTo>
                  <a:pt x="2207638" y="670229"/>
                  <a:pt x="2208723" y="672229"/>
                  <a:pt x="2209076" y="674428"/>
                </a:cubicBezTo>
                <a:cubicBezTo>
                  <a:pt x="2210229" y="678674"/>
                  <a:pt x="2211152" y="682982"/>
                  <a:pt x="2211829" y="687335"/>
                </a:cubicBezTo>
                <a:cubicBezTo>
                  <a:pt x="2212038" y="688991"/>
                  <a:pt x="2213400" y="690242"/>
                  <a:pt x="2215086" y="690288"/>
                </a:cubicBezTo>
                <a:cubicBezTo>
                  <a:pt x="2216839" y="690088"/>
                  <a:pt x="2218106" y="688535"/>
                  <a:pt x="2217944" y="686791"/>
                </a:cubicBezTo>
                <a:cubicBezTo>
                  <a:pt x="2217220" y="682135"/>
                  <a:pt x="2216229" y="677484"/>
                  <a:pt x="2214982" y="672921"/>
                </a:cubicBezTo>
                <a:cubicBezTo>
                  <a:pt x="2214305" y="668875"/>
                  <a:pt x="2211953" y="665322"/>
                  <a:pt x="2208533" y="663113"/>
                </a:cubicBezTo>
                <a:cubicBezTo>
                  <a:pt x="2206400" y="662015"/>
                  <a:pt x="2203895" y="661723"/>
                  <a:pt x="2201599" y="662415"/>
                </a:cubicBezTo>
                <a:cubicBezTo>
                  <a:pt x="2175444" y="664513"/>
                  <a:pt x="2172872" y="652160"/>
                  <a:pt x="2172776" y="651653"/>
                </a:cubicBezTo>
                <a:cubicBezTo>
                  <a:pt x="2172805" y="651453"/>
                  <a:pt x="2172805" y="651206"/>
                  <a:pt x="2172776" y="650961"/>
                </a:cubicBezTo>
                <a:cubicBezTo>
                  <a:pt x="2166404" y="634794"/>
                  <a:pt x="2186807" y="616771"/>
                  <a:pt x="2194198" y="611018"/>
                </a:cubicBezTo>
                <a:cubicBezTo>
                  <a:pt x="2229050" y="622925"/>
                  <a:pt x="2252500" y="655662"/>
                  <a:pt x="2252500" y="692488"/>
                </a:cubicBezTo>
                <a:cubicBezTo>
                  <a:pt x="2252500" y="698344"/>
                  <a:pt x="2251910" y="704157"/>
                  <a:pt x="2250738" y="709864"/>
                </a:cubicBezTo>
                <a:cubicBezTo>
                  <a:pt x="2250434" y="711603"/>
                  <a:pt x="2251586" y="713310"/>
                  <a:pt x="2253329" y="713664"/>
                </a:cubicBezTo>
                <a:cubicBezTo>
                  <a:pt x="2255015" y="714064"/>
                  <a:pt x="2256691" y="713003"/>
                  <a:pt x="2257073" y="711310"/>
                </a:cubicBezTo>
                <a:cubicBezTo>
                  <a:pt x="2257091" y="711263"/>
                  <a:pt x="2257091" y="711213"/>
                  <a:pt x="2257091" y="711157"/>
                </a:cubicBezTo>
                <a:cubicBezTo>
                  <a:pt x="2258320" y="705102"/>
                  <a:pt x="2258930" y="698897"/>
                  <a:pt x="2258949" y="692697"/>
                </a:cubicBezTo>
                <a:moveTo>
                  <a:pt x="209169" y="1005916"/>
                </a:moveTo>
                <a:lnTo>
                  <a:pt x="209169" y="1029929"/>
                </a:lnTo>
                <a:lnTo>
                  <a:pt x="209169" y="1035187"/>
                </a:lnTo>
                <a:cubicBezTo>
                  <a:pt x="209121" y="1036939"/>
                  <a:pt x="210464" y="1038387"/>
                  <a:pt x="212198" y="1038444"/>
                </a:cubicBezTo>
                <a:lnTo>
                  <a:pt x="212388" y="1038444"/>
                </a:lnTo>
                <a:lnTo>
                  <a:pt x="241839" y="1038444"/>
                </a:lnTo>
                <a:cubicBezTo>
                  <a:pt x="243649" y="1038444"/>
                  <a:pt x="245097" y="1036987"/>
                  <a:pt x="245097" y="1035187"/>
                </a:cubicBezTo>
                <a:cubicBezTo>
                  <a:pt x="245097" y="1033444"/>
                  <a:pt x="243649" y="1031986"/>
                  <a:pt x="241839" y="1031986"/>
                </a:cubicBezTo>
                <a:lnTo>
                  <a:pt x="217303" y="1031986"/>
                </a:lnTo>
                <a:cubicBezTo>
                  <a:pt x="242173" y="1024528"/>
                  <a:pt x="256298" y="998306"/>
                  <a:pt x="248821" y="973436"/>
                </a:cubicBezTo>
                <a:cubicBezTo>
                  <a:pt x="244468" y="958920"/>
                  <a:pt x="233391" y="947366"/>
                  <a:pt x="219047" y="942464"/>
                </a:cubicBezTo>
                <a:cubicBezTo>
                  <a:pt x="217351" y="941910"/>
                  <a:pt x="215551" y="942803"/>
                  <a:pt x="214969" y="944510"/>
                </a:cubicBezTo>
                <a:cubicBezTo>
                  <a:pt x="214417" y="946216"/>
                  <a:pt x="215322" y="948063"/>
                  <a:pt x="217008" y="948663"/>
                </a:cubicBezTo>
                <a:cubicBezTo>
                  <a:pt x="238163" y="955815"/>
                  <a:pt x="249564" y="978741"/>
                  <a:pt x="242411" y="999906"/>
                </a:cubicBezTo>
                <a:cubicBezTo>
                  <a:pt x="238163" y="1012422"/>
                  <a:pt x="228162" y="1022023"/>
                  <a:pt x="215522" y="1025785"/>
                </a:cubicBezTo>
                <a:lnTo>
                  <a:pt x="215522" y="1005916"/>
                </a:lnTo>
                <a:cubicBezTo>
                  <a:pt x="215522" y="1004107"/>
                  <a:pt x="214093" y="1002659"/>
                  <a:pt x="212293" y="1002611"/>
                </a:cubicBezTo>
                <a:cubicBezTo>
                  <a:pt x="210512" y="1002611"/>
                  <a:pt x="209074" y="1004059"/>
                  <a:pt x="209074" y="1005812"/>
                </a:cubicBezTo>
                <a:lnTo>
                  <a:pt x="209074" y="1005916"/>
                </a:lnTo>
                <a:moveTo>
                  <a:pt x="150219" y="986142"/>
                </a:moveTo>
                <a:cubicBezTo>
                  <a:pt x="148790" y="1007364"/>
                  <a:pt x="161773" y="1026929"/>
                  <a:pt x="181918" y="1033834"/>
                </a:cubicBezTo>
                <a:lnTo>
                  <a:pt x="182918" y="1033834"/>
                </a:lnTo>
                <a:cubicBezTo>
                  <a:pt x="184318" y="1033834"/>
                  <a:pt x="185575" y="1032939"/>
                  <a:pt x="185966" y="1031586"/>
                </a:cubicBezTo>
                <a:cubicBezTo>
                  <a:pt x="186566" y="1029986"/>
                  <a:pt x="185747" y="1028176"/>
                  <a:pt x="184118" y="1027586"/>
                </a:cubicBezTo>
                <a:cubicBezTo>
                  <a:pt x="184099" y="1027529"/>
                  <a:pt x="184080" y="1027529"/>
                  <a:pt x="184023" y="1027529"/>
                </a:cubicBezTo>
                <a:cubicBezTo>
                  <a:pt x="162849" y="1020270"/>
                  <a:pt x="151523" y="997258"/>
                  <a:pt x="158772" y="976036"/>
                </a:cubicBezTo>
                <a:cubicBezTo>
                  <a:pt x="163001" y="963673"/>
                  <a:pt x="172974" y="954062"/>
                  <a:pt x="185518" y="950319"/>
                </a:cubicBezTo>
                <a:lnTo>
                  <a:pt x="185518" y="970331"/>
                </a:lnTo>
                <a:cubicBezTo>
                  <a:pt x="185518" y="972131"/>
                  <a:pt x="186947" y="973588"/>
                  <a:pt x="188747" y="973588"/>
                </a:cubicBezTo>
                <a:cubicBezTo>
                  <a:pt x="190528" y="973588"/>
                  <a:pt x="191986" y="972131"/>
                  <a:pt x="191986" y="970331"/>
                </a:cubicBezTo>
                <a:lnTo>
                  <a:pt x="191986" y="940910"/>
                </a:lnTo>
                <a:cubicBezTo>
                  <a:pt x="191986" y="939101"/>
                  <a:pt x="190528" y="937650"/>
                  <a:pt x="188747" y="937650"/>
                </a:cubicBezTo>
                <a:lnTo>
                  <a:pt x="159372" y="937650"/>
                </a:lnTo>
                <a:cubicBezTo>
                  <a:pt x="157648" y="937603"/>
                  <a:pt x="156200" y="938957"/>
                  <a:pt x="156143" y="940710"/>
                </a:cubicBezTo>
                <a:lnTo>
                  <a:pt x="156143" y="940910"/>
                </a:lnTo>
                <a:cubicBezTo>
                  <a:pt x="156143" y="942664"/>
                  <a:pt x="157591" y="944110"/>
                  <a:pt x="159372" y="944110"/>
                </a:cubicBezTo>
                <a:lnTo>
                  <a:pt x="183746" y="944110"/>
                </a:lnTo>
                <a:cubicBezTo>
                  <a:pt x="165011" y="949765"/>
                  <a:pt x="151695" y="966426"/>
                  <a:pt x="150314" y="985942"/>
                </a:cubicBezTo>
                <a:moveTo>
                  <a:pt x="85667" y="893620"/>
                </a:moveTo>
                <a:lnTo>
                  <a:pt x="130645" y="920042"/>
                </a:lnTo>
                <a:lnTo>
                  <a:pt x="131197" y="920042"/>
                </a:lnTo>
                <a:cubicBezTo>
                  <a:pt x="132579" y="920535"/>
                  <a:pt x="133626" y="921642"/>
                  <a:pt x="134064" y="923041"/>
                </a:cubicBezTo>
                <a:cubicBezTo>
                  <a:pt x="134655" y="927348"/>
                  <a:pt x="133455" y="931697"/>
                  <a:pt x="130721" y="935050"/>
                </a:cubicBezTo>
                <a:cubicBezTo>
                  <a:pt x="124263" y="945510"/>
                  <a:pt x="121491" y="949365"/>
                  <a:pt x="120662" y="950663"/>
                </a:cubicBezTo>
                <a:lnTo>
                  <a:pt x="110957" y="952814"/>
                </a:lnTo>
                <a:cubicBezTo>
                  <a:pt x="110242" y="952919"/>
                  <a:pt x="109585" y="953319"/>
                  <a:pt x="109128" y="953919"/>
                </a:cubicBezTo>
                <a:lnTo>
                  <a:pt x="91840" y="975436"/>
                </a:lnTo>
                <a:cubicBezTo>
                  <a:pt x="76105" y="951063"/>
                  <a:pt x="73695" y="920390"/>
                  <a:pt x="85487" y="893866"/>
                </a:cubicBezTo>
                <a:moveTo>
                  <a:pt x="256832" y="929251"/>
                </a:moveTo>
                <a:cubicBezTo>
                  <a:pt x="256908" y="890207"/>
                  <a:pt x="232467" y="855385"/>
                  <a:pt x="195758" y="842172"/>
                </a:cubicBezTo>
                <a:cubicBezTo>
                  <a:pt x="194148" y="841516"/>
                  <a:pt x="192529" y="840972"/>
                  <a:pt x="190881" y="840470"/>
                </a:cubicBezTo>
                <a:cubicBezTo>
                  <a:pt x="182194" y="837916"/>
                  <a:pt x="173212" y="836619"/>
                  <a:pt x="164182" y="836619"/>
                </a:cubicBezTo>
                <a:cubicBezTo>
                  <a:pt x="130150" y="836572"/>
                  <a:pt x="98850" y="855232"/>
                  <a:pt x="82705" y="885207"/>
                </a:cubicBezTo>
                <a:cubicBezTo>
                  <a:pt x="81686" y="887113"/>
                  <a:pt x="80676" y="889066"/>
                  <a:pt x="79829" y="891015"/>
                </a:cubicBezTo>
                <a:cubicBezTo>
                  <a:pt x="66541" y="920488"/>
                  <a:pt x="69523" y="954719"/>
                  <a:pt x="87687" y="981437"/>
                </a:cubicBezTo>
                <a:lnTo>
                  <a:pt x="90288" y="985047"/>
                </a:lnTo>
                <a:cubicBezTo>
                  <a:pt x="102194" y="1000563"/>
                  <a:pt x="118663" y="1011917"/>
                  <a:pt x="137379" y="1017575"/>
                </a:cubicBezTo>
                <a:lnTo>
                  <a:pt x="138303" y="1017575"/>
                </a:lnTo>
                <a:cubicBezTo>
                  <a:pt x="140084" y="1017470"/>
                  <a:pt x="141484" y="1015965"/>
                  <a:pt x="141379" y="1014174"/>
                </a:cubicBezTo>
                <a:cubicBezTo>
                  <a:pt x="141332" y="1012870"/>
                  <a:pt x="140484" y="1011717"/>
                  <a:pt x="139236" y="1011260"/>
                </a:cubicBezTo>
                <a:cubicBezTo>
                  <a:pt x="121777" y="1005964"/>
                  <a:pt x="106375" y="995353"/>
                  <a:pt x="95269" y="980894"/>
                </a:cubicBezTo>
                <a:lnTo>
                  <a:pt x="112909" y="959377"/>
                </a:lnTo>
                <a:lnTo>
                  <a:pt x="122148" y="957225"/>
                </a:lnTo>
                <a:cubicBezTo>
                  <a:pt x="122615" y="957177"/>
                  <a:pt x="123044" y="956967"/>
                  <a:pt x="123444" y="956672"/>
                </a:cubicBezTo>
                <a:cubicBezTo>
                  <a:pt x="128016" y="951169"/>
                  <a:pt x="132026" y="945216"/>
                  <a:pt x="135350" y="938864"/>
                </a:cubicBezTo>
                <a:cubicBezTo>
                  <a:pt x="139255" y="933850"/>
                  <a:pt x="140627" y="927348"/>
                  <a:pt x="139132" y="921241"/>
                </a:cubicBezTo>
                <a:cubicBezTo>
                  <a:pt x="138065" y="918182"/>
                  <a:pt x="135807" y="915791"/>
                  <a:pt x="132864" y="914489"/>
                </a:cubicBezTo>
                <a:lnTo>
                  <a:pt x="87963" y="888266"/>
                </a:lnTo>
                <a:cubicBezTo>
                  <a:pt x="106499" y="853688"/>
                  <a:pt x="146009" y="836009"/>
                  <a:pt x="184118" y="845172"/>
                </a:cubicBezTo>
                <a:cubicBezTo>
                  <a:pt x="174336" y="853688"/>
                  <a:pt x="157343" y="871491"/>
                  <a:pt x="164182" y="889467"/>
                </a:cubicBezTo>
                <a:cubicBezTo>
                  <a:pt x="164830" y="892420"/>
                  <a:pt x="169707" y="907926"/>
                  <a:pt x="200206" y="905127"/>
                </a:cubicBezTo>
                <a:lnTo>
                  <a:pt x="200939" y="905127"/>
                </a:lnTo>
                <a:cubicBezTo>
                  <a:pt x="201663" y="904773"/>
                  <a:pt x="202511" y="904773"/>
                  <a:pt x="203235" y="905127"/>
                </a:cubicBezTo>
                <a:cubicBezTo>
                  <a:pt x="204911" y="906582"/>
                  <a:pt x="206035" y="908536"/>
                  <a:pt x="206387" y="910688"/>
                </a:cubicBezTo>
                <a:cubicBezTo>
                  <a:pt x="207569" y="914981"/>
                  <a:pt x="208493" y="919335"/>
                  <a:pt x="209169" y="923697"/>
                </a:cubicBezTo>
                <a:cubicBezTo>
                  <a:pt x="209388" y="925343"/>
                  <a:pt x="210741" y="926544"/>
                  <a:pt x="212388" y="926595"/>
                </a:cubicBezTo>
                <a:cubicBezTo>
                  <a:pt x="214150" y="926344"/>
                  <a:pt x="215436" y="924743"/>
                  <a:pt x="215246" y="922995"/>
                </a:cubicBezTo>
                <a:cubicBezTo>
                  <a:pt x="214522" y="918288"/>
                  <a:pt x="213550" y="913689"/>
                  <a:pt x="212293" y="909136"/>
                </a:cubicBezTo>
                <a:cubicBezTo>
                  <a:pt x="211617" y="905075"/>
                  <a:pt x="209264" y="901521"/>
                  <a:pt x="205835" y="899322"/>
                </a:cubicBezTo>
                <a:cubicBezTo>
                  <a:pt x="203711" y="898169"/>
                  <a:pt x="201206" y="897922"/>
                  <a:pt x="198911" y="898569"/>
                </a:cubicBezTo>
                <a:cubicBezTo>
                  <a:pt x="172755" y="900721"/>
                  <a:pt x="170193" y="888416"/>
                  <a:pt x="170088" y="887853"/>
                </a:cubicBezTo>
                <a:cubicBezTo>
                  <a:pt x="170136" y="887658"/>
                  <a:pt x="170136" y="887453"/>
                  <a:pt x="170088" y="887206"/>
                </a:cubicBezTo>
                <a:cubicBezTo>
                  <a:pt x="163706" y="871044"/>
                  <a:pt x="184118" y="853031"/>
                  <a:pt x="191528" y="847232"/>
                </a:cubicBezTo>
                <a:cubicBezTo>
                  <a:pt x="226762" y="859031"/>
                  <a:pt x="250450" y="892122"/>
                  <a:pt x="250364" y="929251"/>
                </a:cubicBezTo>
                <a:cubicBezTo>
                  <a:pt x="250384" y="935050"/>
                  <a:pt x="249774" y="940854"/>
                  <a:pt x="248602" y="946510"/>
                </a:cubicBezTo>
                <a:cubicBezTo>
                  <a:pt x="248335" y="948263"/>
                  <a:pt x="249450" y="949970"/>
                  <a:pt x="251174" y="950319"/>
                </a:cubicBezTo>
                <a:cubicBezTo>
                  <a:pt x="252879" y="950719"/>
                  <a:pt x="254555" y="949663"/>
                  <a:pt x="254955" y="947965"/>
                </a:cubicBezTo>
                <a:cubicBezTo>
                  <a:pt x="254955" y="947910"/>
                  <a:pt x="254955" y="947863"/>
                  <a:pt x="254984" y="947817"/>
                </a:cubicBezTo>
                <a:cubicBezTo>
                  <a:pt x="256184" y="941757"/>
                  <a:pt x="256804" y="935557"/>
                  <a:pt x="256832" y="929348"/>
                </a:cubicBezTo>
                <a:moveTo>
                  <a:pt x="444798" y="1005916"/>
                </a:moveTo>
                <a:lnTo>
                  <a:pt x="444798" y="1029929"/>
                </a:lnTo>
                <a:lnTo>
                  <a:pt x="444798" y="1035187"/>
                </a:lnTo>
                <a:cubicBezTo>
                  <a:pt x="444798" y="1036987"/>
                  <a:pt x="446246" y="1038444"/>
                  <a:pt x="448027" y="1038444"/>
                </a:cubicBezTo>
                <a:lnTo>
                  <a:pt x="477498" y="1038444"/>
                </a:lnTo>
                <a:cubicBezTo>
                  <a:pt x="479279" y="1038444"/>
                  <a:pt x="480726" y="1036987"/>
                  <a:pt x="480726" y="1035187"/>
                </a:cubicBezTo>
                <a:cubicBezTo>
                  <a:pt x="480726" y="1033444"/>
                  <a:pt x="479279" y="1031986"/>
                  <a:pt x="477498" y="1031986"/>
                </a:cubicBezTo>
                <a:lnTo>
                  <a:pt x="452999" y="1031986"/>
                </a:lnTo>
                <a:cubicBezTo>
                  <a:pt x="477907" y="1024528"/>
                  <a:pt x="492042" y="998354"/>
                  <a:pt x="484603" y="973484"/>
                </a:cubicBezTo>
                <a:cubicBezTo>
                  <a:pt x="480279" y="958920"/>
                  <a:pt x="469192" y="947417"/>
                  <a:pt x="454857" y="942464"/>
                </a:cubicBezTo>
                <a:cubicBezTo>
                  <a:pt x="453161" y="941910"/>
                  <a:pt x="451332" y="942803"/>
                  <a:pt x="450704" y="944510"/>
                </a:cubicBezTo>
                <a:cubicBezTo>
                  <a:pt x="450199" y="946216"/>
                  <a:pt x="451075" y="948017"/>
                  <a:pt x="452723" y="948663"/>
                </a:cubicBezTo>
                <a:cubicBezTo>
                  <a:pt x="473897" y="955815"/>
                  <a:pt x="485280" y="978741"/>
                  <a:pt x="478126" y="999906"/>
                </a:cubicBezTo>
                <a:cubicBezTo>
                  <a:pt x="473897" y="1012422"/>
                  <a:pt x="463886" y="1022023"/>
                  <a:pt x="451247" y="1025785"/>
                </a:cubicBezTo>
                <a:lnTo>
                  <a:pt x="451247" y="1005916"/>
                </a:lnTo>
                <a:cubicBezTo>
                  <a:pt x="451275" y="1004107"/>
                  <a:pt x="449828" y="1002659"/>
                  <a:pt x="448037" y="1002659"/>
                </a:cubicBezTo>
                <a:cubicBezTo>
                  <a:pt x="446246" y="1002659"/>
                  <a:pt x="444798" y="1004107"/>
                  <a:pt x="444798" y="1005916"/>
                </a:cubicBezTo>
                <a:moveTo>
                  <a:pt x="385943" y="986142"/>
                </a:moveTo>
                <a:cubicBezTo>
                  <a:pt x="384524" y="1007364"/>
                  <a:pt x="397507" y="1026929"/>
                  <a:pt x="417652" y="1033834"/>
                </a:cubicBezTo>
                <a:lnTo>
                  <a:pt x="418652" y="1033834"/>
                </a:lnTo>
                <a:cubicBezTo>
                  <a:pt x="420452" y="1033834"/>
                  <a:pt x="421900" y="1032386"/>
                  <a:pt x="421929" y="1030634"/>
                </a:cubicBezTo>
                <a:cubicBezTo>
                  <a:pt x="421929" y="1029234"/>
                  <a:pt x="421081" y="1027976"/>
                  <a:pt x="419776" y="1027529"/>
                </a:cubicBezTo>
                <a:cubicBezTo>
                  <a:pt x="398554" y="1020270"/>
                  <a:pt x="387248" y="997258"/>
                  <a:pt x="394506" y="976036"/>
                </a:cubicBezTo>
                <a:cubicBezTo>
                  <a:pt x="398736" y="963673"/>
                  <a:pt x="408689" y="954062"/>
                  <a:pt x="421253" y="950319"/>
                </a:cubicBezTo>
                <a:lnTo>
                  <a:pt x="421253" y="970331"/>
                </a:lnTo>
                <a:cubicBezTo>
                  <a:pt x="421253" y="972131"/>
                  <a:pt x="422681" y="973588"/>
                  <a:pt x="424482" y="973588"/>
                </a:cubicBezTo>
                <a:cubicBezTo>
                  <a:pt x="426253" y="973588"/>
                  <a:pt x="427711" y="972131"/>
                  <a:pt x="427711" y="970331"/>
                </a:cubicBezTo>
                <a:lnTo>
                  <a:pt x="427711" y="940910"/>
                </a:lnTo>
                <a:cubicBezTo>
                  <a:pt x="427711" y="939101"/>
                  <a:pt x="426253" y="937650"/>
                  <a:pt x="424482" y="937650"/>
                </a:cubicBezTo>
                <a:lnTo>
                  <a:pt x="395001" y="937650"/>
                </a:lnTo>
                <a:cubicBezTo>
                  <a:pt x="393268" y="937603"/>
                  <a:pt x="391830" y="938957"/>
                  <a:pt x="391782" y="940710"/>
                </a:cubicBezTo>
                <a:lnTo>
                  <a:pt x="391782" y="940910"/>
                </a:lnTo>
                <a:cubicBezTo>
                  <a:pt x="391782" y="942664"/>
                  <a:pt x="393230" y="944110"/>
                  <a:pt x="395001" y="944110"/>
                </a:cubicBezTo>
                <a:lnTo>
                  <a:pt x="419405" y="944110"/>
                </a:lnTo>
                <a:cubicBezTo>
                  <a:pt x="400659" y="949765"/>
                  <a:pt x="387353" y="966426"/>
                  <a:pt x="385943" y="985942"/>
                </a:cubicBezTo>
                <a:moveTo>
                  <a:pt x="321287" y="893620"/>
                </a:moveTo>
                <a:lnTo>
                  <a:pt x="366379" y="920042"/>
                </a:lnTo>
                <a:lnTo>
                  <a:pt x="366836" y="920042"/>
                </a:lnTo>
                <a:cubicBezTo>
                  <a:pt x="368208" y="920535"/>
                  <a:pt x="369255" y="921642"/>
                  <a:pt x="369703" y="923041"/>
                </a:cubicBezTo>
                <a:cubicBezTo>
                  <a:pt x="370284" y="927348"/>
                  <a:pt x="369084" y="931697"/>
                  <a:pt x="366379" y="935050"/>
                </a:cubicBezTo>
                <a:cubicBezTo>
                  <a:pt x="359893" y="945510"/>
                  <a:pt x="357149" y="949365"/>
                  <a:pt x="356292" y="950663"/>
                </a:cubicBezTo>
                <a:lnTo>
                  <a:pt x="346605" y="952814"/>
                </a:lnTo>
                <a:cubicBezTo>
                  <a:pt x="345862" y="952919"/>
                  <a:pt x="345214" y="953319"/>
                  <a:pt x="344757" y="953919"/>
                </a:cubicBezTo>
                <a:lnTo>
                  <a:pt x="327498" y="975436"/>
                </a:lnTo>
                <a:cubicBezTo>
                  <a:pt x="318535" y="961673"/>
                  <a:pt x="313734" y="945663"/>
                  <a:pt x="313734" y="929251"/>
                </a:cubicBezTo>
                <a:cubicBezTo>
                  <a:pt x="313734" y="917241"/>
                  <a:pt x="316239" y="905322"/>
                  <a:pt x="321116" y="894313"/>
                </a:cubicBezTo>
                <a:moveTo>
                  <a:pt x="492461" y="929251"/>
                </a:moveTo>
                <a:cubicBezTo>
                  <a:pt x="492537" y="890207"/>
                  <a:pt x="468116" y="855385"/>
                  <a:pt x="431406" y="842172"/>
                </a:cubicBezTo>
                <a:cubicBezTo>
                  <a:pt x="429816" y="841516"/>
                  <a:pt x="428158" y="840972"/>
                  <a:pt x="426510" y="840470"/>
                </a:cubicBezTo>
                <a:cubicBezTo>
                  <a:pt x="417881" y="837916"/>
                  <a:pt x="408917" y="836619"/>
                  <a:pt x="399907" y="836619"/>
                </a:cubicBezTo>
                <a:cubicBezTo>
                  <a:pt x="365827" y="836516"/>
                  <a:pt x="334480" y="855185"/>
                  <a:pt x="318335" y="885207"/>
                </a:cubicBezTo>
                <a:cubicBezTo>
                  <a:pt x="317344" y="887113"/>
                  <a:pt x="316411" y="889066"/>
                  <a:pt x="315487" y="891015"/>
                </a:cubicBezTo>
                <a:cubicBezTo>
                  <a:pt x="302200" y="920488"/>
                  <a:pt x="305181" y="954719"/>
                  <a:pt x="323316" y="981437"/>
                </a:cubicBezTo>
                <a:lnTo>
                  <a:pt x="325917" y="985047"/>
                </a:lnTo>
                <a:cubicBezTo>
                  <a:pt x="337832" y="1000563"/>
                  <a:pt x="354320" y="1011917"/>
                  <a:pt x="373027" y="1017575"/>
                </a:cubicBezTo>
                <a:lnTo>
                  <a:pt x="374313" y="1017575"/>
                </a:lnTo>
                <a:cubicBezTo>
                  <a:pt x="376085" y="1017470"/>
                  <a:pt x="377494" y="1015965"/>
                  <a:pt x="377400" y="1014174"/>
                </a:cubicBezTo>
                <a:cubicBezTo>
                  <a:pt x="377342" y="1012870"/>
                  <a:pt x="376494" y="1011717"/>
                  <a:pt x="375237" y="1011260"/>
                </a:cubicBezTo>
                <a:cubicBezTo>
                  <a:pt x="357768" y="1006012"/>
                  <a:pt x="342433" y="995353"/>
                  <a:pt x="331375" y="980894"/>
                </a:cubicBezTo>
                <a:lnTo>
                  <a:pt x="348919" y="959377"/>
                </a:lnTo>
                <a:lnTo>
                  <a:pt x="358150" y="957225"/>
                </a:lnTo>
                <a:cubicBezTo>
                  <a:pt x="358568" y="957120"/>
                  <a:pt x="358997" y="956920"/>
                  <a:pt x="359350" y="956672"/>
                </a:cubicBezTo>
                <a:cubicBezTo>
                  <a:pt x="363912" y="951169"/>
                  <a:pt x="367932" y="945216"/>
                  <a:pt x="371256" y="938864"/>
                </a:cubicBezTo>
                <a:cubicBezTo>
                  <a:pt x="375142" y="933850"/>
                  <a:pt x="376561" y="927395"/>
                  <a:pt x="375142" y="921241"/>
                </a:cubicBezTo>
                <a:cubicBezTo>
                  <a:pt x="374009" y="918182"/>
                  <a:pt x="371713" y="915791"/>
                  <a:pt x="368789" y="914489"/>
                </a:cubicBezTo>
                <a:lnTo>
                  <a:pt x="323516" y="887960"/>
                </a:lnTo>
                <a:cubicBezTo>
                  <a:pt x="342214" y="853185"/>
                  <a:pt x="382191" y="835516"/>
                  <a:pt x="420500" y="845172"/>
                </a:cubicBezTo>
                <a:cubicBezTo>
                  <a:pt x="410718" y="853688"/>
                  <a:pt x="393706" y="871491"/>
                  <a:pt x="400564" y="889467"/>
                </a:cubicBezTo>
                <a:cubicBezTo>
                  <a:pt x="401212" y="892420"/>
                  <a:pt x="406089" y="907926"/>
                  <a:pt x="436569" y="905127"/>
                </a:cubicBezTo>
                <a:lnTo>
                  <a:pt x="437321" y="905127"/>
                </a:lnTo>
                <a:cubicBezTo>
                  <a:pt x="438035" y="904772"/>
                  <a:pt x="438893" y="904772"/>
                  <a:pt x="439617" y="905127"/>
                </a:cubicBezTo>
                <a:cubicBezTo>
                  <a:pt x="441284" y="906582"/>
                  <a:pt x="442398" y="908536"/>
                  <a:pt x="442770" y="910688"/>
                </a:cubicBezTo>
                <a:cubicBezTo>
                  <a:pt x="445246" y="920841"/>
                  <a:pt x="445522" y="923641"/>
                  <a:pt x="445627" y="923697"/>
                </a:cubicBezTo>
                <a:cubicBezTo>
                  <a:pt x="445798" y="925297"/>
                  <a:pt x="447151" y="926544"/>
                  <a:pt x="448780" y="926595"/>
                </a:cubicBezTo>
                <a:cubicBezTo>
                  <a:pt x="450532" y="926344"/>
                  <a:pt x="451808" y="924743"/>
                  <a:pt x="451628" y="922995"/>
                </a:cubicBezTo>
                <a:cubicBezTo>
                  <a:pt x="450904" y="918288"/>
                  <a:pt x="449904" y="913689"/>
                  <a:pt x="448675" y="909135"/>
                </a:cubicBezTo>
                <a:cubicBezTo>
                  <a:pt x="447999" y="905075"/>
                  <a:pt x="445655" y="901521"/>
                  <a:pt x="442227" y="899322"/>
                </a:cubicBezTo>
                <a:cubicBezTo>
                  <a:pt x="440093" y="898169"/>
                  <a:pt x="437588" y="897922"/>
                  <a:pt x="435293" y="898569"/>
                </a:cubicBezTo>
                <a:cubicBezTo>
                  <a:pt x="409137" y="900721"/>
                  <a:pt x="406565" y="888415"/>
                  <a:pt x="406460" y="887853"/>
                </a:cubicBezTo>
                <a:cubicBezTo>
                  <a:pt x="406517" y="887658"/>
                  <a:pt x="406517" y="887453"/>
                  <a:pt x="406460" y="887206"/>
                </a:cubicBezTo>
                <a:cubicBezTo>
                  <a:pt x="400088" y="871044"/>
                  <a:pt x="420605" y="853031"/>
                  <a:pt x="427882" y="847232"/>
                </a:cubicBezTo>
                <a:cubicBezTo>
                  <a:pt x="462839" y="859291"/>
                  <a:pt x="486213" y="892266"/>
                  <a:pt x="485984" y="929251"/>
                </a:cubicBezTo>
                <a:cubicBezTo>
                  <a:pt x="486013" y="935050"/>
                  <a:pt x="485432" y="940854"/>
                  <a:pt x="484232" y="946510"/>
                </a:cubicBezTo>
                <a:cubicBezTo>
                  <a:pt x="483955" y="948263"/>
                  <a:pt x="485080" y="949970"/>
                  <a:pt x="486832" y="950319"/>
                </a:cubicBezTo>
                <a:cubicBezTo>
                  <a:pt x="488499" y="950719"/>
                  <a:pt x="490185" y="949663"/>
                  <a:pt x="490585" y="947965"/>
                </a:cubicBezTo>
                <a:cubicBezTo>
                  <a:pt x="490585" y="947909"/>
                  <a:pt x="490614" y="947863"/>
                  <a:pt x="490614" y="947817"/>
                </a:cubicBezTo>
                <a:cubicBezTo>
                  <a:pt x="491861" y="941756"/>
                  <a:pt x="492480" y="935557"/>
                  <a:pt x="492452" y="929348"/>
                </a:cubicBezTo>
                <a:moveTo>
                  <a:pt x="680428" y="1005916"/>
                </a:moveTo>
                <a:lnTo>
                  <a:pt x="680428" y="1029929"/>
                </a:lnTo>
                <a:lnTo>
                  <a:pt x="680428" y="1035187"/>
                </a:lnTo>
                <a:cubicBezTo>
                  <a:pt x="680428" y="1036987"/>
                  <a:pt x="681885" y="1038444"/>
                  <a:pt x="683657" y="1038444"/>
                </a:cubicBezTo>
                <a:lnTo>
                  <a:pt x="713137" y="1038444"/>
                </a:lnTo>
                <a:cubicBezTo>
                  <a:pt x="714908" y="1038444"/>
                  <a:pt x="716356" y="1036987"/>
                  <a:pt x="716356" y="1035187"/>
                </a:cubicBezTo>
                <a:cubicBezTo>
                  <a:pt x="716356" y="1033444"/>
                  <a:pt x="714908" y="1031986"/>
                  <a:pt x="713137" y="1031986"/>
                </a:cubicBezTo>
                <a:lnTo>
                  <a:pt x="688391" y="1031986"/>
                </a:lnTo>
                <a:cubicBezTo>
                  <a:pt x="713261" y="1024528"/>
                  <a:pt x="727396" y="998354"/>
                  <a:pt x="719966" y="973484"/>
                </a:cubicBezTo>
                <a:cubicBezTo>
                  <a:pt x="715632" y="958920"/>
                  <a:pt x="704555" y="947417"/>
                  <a:pt x="690239" y="942464"/>
                </a:cubicBezTo>
                <a:cubicBezTo>
                  <a:pt x="688514" y="941910"/>
                  <a:pt x="686685" y="942803"/>
                  <a:pt x="686057" y="944510"/>
                </a:cubicBezTo>
                <a:cubicBezTo>
                  <a:pt x="685562" y="946216"/>
                  <a:pt x="686457" y="948017"/>
                  <a:pt x="688114" y="948663"/>
                </a:cubicBezTo>
                <a:cubicBezTo>
                  <a:pt x="709279" y="955815"/>
                  <a:pt x="720642" y="978741"/>
                  <a:pt x="713480" y="999906"/>
                </a:cubicBezTo>
                <a:cubicBezTo>
                  <a:pt x="709279" y="1012422"/>
                  <a:pt x="699249" y="1022023"/>
                  <a:pt x="686628" y="1025785"/>
                </a:cubicBezTo>
                <a:lnTo>
                  <a:pt x="686628" y="1005916"/>
                </a:lnTo>
                <a:cubicBezTo>
                  <a:pt x="686628" y="1004107"/>
                  <a:pt x="685190" y="1002659"/>
                  <a:pt x="683400" y="1002659"/>
                </a:cubicBezTo>
                <a:cubicBezTo>
                  <a:pt x="681609" y="1002659"/>
                  <a:pt x="680152" y="1004107"/>
                  <a:pt x="680152" y="1005916"/>
                </a:cubicBezTo>
                <a:moveTo>
                  <a:pt x="621325" y="986142"/>
                </a:moveTo>
                <a:cubicBezTo>
                  <a:pt x="619953" y="1007364"/>
                  <a:pt x="632917" y="1026881"/>
                  <a:pt x="653006" y="1033834"/>
                </a:cubicBezTo>
                <a:lnTo>
                  <a:pt x="654110" y="1033834"/>
                </a:lnTo>
                <a:cubicBezTo>
                  <a:pt x="655882" y="1033786"/>
                  <a:pt x="657310" y="1032282"/>
                  <a:pt x="657282" y="1030529"/>
                </a:cubicBezTo>
                <a:cubicBezTo>
                  <a:pt x="657254" y="1029186"/>
                  <a:pt x="656406" y="1027976"/>
                  <a:pt x="655139" y="1027529"/>
                </a:cubicBezTo>
                <a:cubicBezTo>
                  <a:pt x="633936" y="1020270"/>
                  <a:pt x="622630" y="997258"/>
                  <a:pt x="629850" y="976036"/>
                </a:cubicBezTo>
                <a:cubicBezTo>
                  <a:pt x="634089" y="963673"/>
                  <a:pt x="644042" y="954062"/>
                  <a:pt x="656615" y="950319"/>
                </a:cubicBezTo>
                <a:lnTo>
                  <a:pt x="656615" y="970331"/>
                </a:lnTo>
                <a:cubicBezTo>
                  <a:pt x="656615" y="972131"/>
                  <a:pt x="658053" y="973588"/>
                  <a:pt x="659835" y="973588"/>
                </a:cubicBezTo>
                <a:cubicBezTo>
                  <a:pt x="661606" y="973588"/>
                  <a:pt x="663064" y="972131"/>
                  <a:pt x="663064" y="970331"/>
                </a:cubicBezTo>
                <a:lnTo>
                  <a:pt x="663064" y="940910"/>
                </a:lnTo>
                <a:cubicBezTo>
                  <a:pt x="663064" y="939101"/>
                  <a:pt x="661606" y="937650"/>
                  <a:pt x="659835" y="937650"/>
                </a:cubicBezTo>
                <a:lnTo>
                  <a:pt x="630631" y="937650"/>
                </a:lnTo>
                <a:cubicBezTo>
                  <a:pt x="628859" y="937650"/>
                  <a:pt x="627402" y="939100"/>
                  <a:pt x="627402" y="940910"/>
                </a:cubicBezTo>
                <a:cubicBezTo>
                  <a:pt x="627402" y="942664"/>
                  <a:pt x="628859" y="944110"/>
                  <a:pt x="630631" y="944110"/>
                </a:cubicBezTo>
                <a:lnTo>
                  <a:pt x="655139" y="944110"/>
                </a:lnTo>
                <a:cubicBezTo>
                  <a:pt x="636318" y="949719"/>
                  <a:pt x="622982" y="966378"/>
                  <a:pt x="621611" y="985942"/>
                </a:cubicBezTo>
                <a:moveTo>
                  <a:pt x="556946" y="893620"/>
                </a:moveTo>
                <a:lnTo>
                  <a:pt x="602009" y="920042"/>
                </a:lnTo>
                <a:lnTo>
                  <a:pt x="602561" y="920042"/>
                </a:lnTo>
                <a:cubicBezTo>
                  <a:pt x="603913" y="920535"/>
                  <a:pt x="604942" y="921688"/>
                  <a:pt x="605342" y="923041"/>
                </a:cubicBezTo>
                <a:cubicBezTo>
                  <a:pt x="605942" y="927348"/>
                  <a:pt x="604742" y="931697"/>
                  <a:pt x="602009" y="935050"/>
                </a:cubicBezTo>
                <a:cubicBezTo>
                  <a:pt x="595560" y="945510"/>
                  <a:pt x="592779" y="949365"/>
                  <a:pt x="591950" y="950663"/>
                </a:cubicBezTo>
                <a:lnTo>
                  <a:pt x="582234" y="952814"/>
                </a:lnTo>
                <a:cubicBezTo>
                  <a:pt x="581539" y="952967"/>
                  <a:pt x="580920" y="953367"/>
                  <a:pt x="580491" y="953919"/>
                </a:cubicBezTo>
                <a:lnTo>
                  <a:pt x="563118" y="975436"/>
                </a:lnTo>
                <a:cubicBezTo>
                  <a:pt x="554317" y="961625"/>
                  <a:pt x="549707" y="945616"/>
                  <a:pt x="549821" y="929251"/>
                </a:cubicBezTo>
                <a:cubicBezTo>
                  <a:pt x="549821" y="917241"/>
                  <a:pt x="552345" y="905322"/>
                  <a:pt x="557213" y="894313"/>
                </a:cubicBezTo>
                <a:moveTo>
                  <a:pt x="728196" y="929251"/>
                </a:moveTo>
                <a:cubicBezTo>
                  <a:pt x="728263" y="890207"/>
                  <a:pt x="703773" y="855338"/>
                  <a:pt x="667045" y="842172"/>
                </a:cubicBezTo>
                <a:cubicBezTo>
                  <a:pt x="665445" y="841516"/>
                  <a:pt x="663816" y="840916"/>
                  <a:pt x="662140" y="840470"/>
                </a:cubicBezTo>
                <a:cubicBezTo>
                  <a:pt x="620049" y="827703"/>
                  <a:pt x="574786" y="846433"/>
                  <a:pt x="553974" y="885207"/>
                </a:cubicBezTo>
                <a:cubicBezTo>
                  <a:pt x="552964" y="887114"/>
                  <a:pt x="552031" y="889066"/>
                  <a:pt x="551116" y="891015"/>
                </a:cubicBezTo>
                <a:cubicBezTo>
                  <a:pt x="537829" y="920488"/>
                  <a:pt x="540810" y="954719"/>
                  <a:pt x="558975" y="981437"/>
                </a:cubicBezTo>
                <a:lnTo>
                  <a:pt x="561651" y="985047"/>
                </a:lnTo>
                <a:cubicBezTo>
                  <a:pt x="573538" y="1000563"/>
                  <a:pt x="589979" y="1011917"/>
                  <a:pt x="608666" y="1017575"/>
                </a:cubicBezTo>
                <a:lnTo>
                  <a:pt x="609581" y="1017575"/>
                </a:lnTo>
                <a:cubicBezTo>
                  <a:pt x="611371" y="1017470"/>
                  <a:pt x="612734" y="1015965"/>
                  <a:pt x="612667" y="1014174"/>
                </a:cubicBezTo>
                <a:cubicBezTo>
                  <a:pt x="612619" y="1012870"/>
                  <a:pt x="611743" y="1011717"/>
                  <a:pt x="610524" y="1011260"/>
                </a:cubicBezTo>
                <a:cubicBezTo>
                  <a:pt x="593074" y="1005964"/>
                  <a:pt x="577710" y="995353"/>
                  <a:pt x="566633" y="980894"/>
                </a:cubicBezTo>
                <a:lnTo>
                  <a:pt x="584187" y="959377"/>
                </a:lnTo>
                <a:lnTo>
                  <a:pt x="593436" y="957225"/>
                </a:lnTo>
                <a:cubicBezTo>
                  <a:pt x="593855" y="957177"/>
                  <a:pt x="594284" y="956967"/>
                  <a:pt x="594627" y="956672"/>
                </a:cubicBezTo>
                <a:cubicBezTo>
                  <a:pt x="599208" y="951170"/>
                  <a:pt x="603189" y="945217"/>
                  <a:pt x="606542" y="938864"/>
                </a:cubicBezTo>
                <a:cubicBezTo>
                  <a:pt x="610409" y="933850"/>
                  <a:pt x="611848" y="927395"/>
                  <a:pt x="610409" y="921242"/>
                </a:cubicBezTo>
                <a:cubicBezTo>
                  <a:pt x="609314" y="918182"/>
                  <a:pt x="607019" y="915735"/>
                  <a:pt x="604028" y="914489"/>
                </a:cubicBezTo>
                <a:lnTo>
                  <a:pt x="558765" y="887960"/>
                </a:lnTo>
                <a:cubicBezTo>
                  <a:pt x="577319" y="853432"/>
                  <a:pt x="616829" y="835717"/>
                  <a:pt x="654939" y="844925"/>
                </a:cubicBezTo>
                <a:cubicBezTo>
                  <a:pt x="645147" y="853432"/>
                  <a:pt x="628164" y="871244"/>
                  <a:pt x="634984" y="889160"/>
                </a:cubicBezTo>
                <a:cubicBezTo>
                  <a:pt x="635641" y="892122"/>
                  <a:pt x="640518" y="907628"/>
                  <a:pt x="671017" y="904875"/>
                </a:cubicBezTo>
                <a:lnTo>
                  <a:pt x="671750" y="904875"/>
                </a:lnTo>
                <a:cubicBezTo>
                  <a:pt x="672475" y="904522"/>
                  <a:pt x="673322" y="904522"/>
                  <a:pt x="674046" y="904875"/>
                </a:cubicBezTo>
                <a:cubicBezTo>
                  <a:pt x="675808" y="906229"/>
                  <a:pt x="676923" y="908228"/>
                  <a:pt x="677199" y="910428"/>
                </a:cubicBezTo>
                <a:cubicBezTo>
                  <a:pt x="679704" y="920590"/>
                  <a:pt x="680056" y="923344"/>
                  <a:pt x="680056" y="923441"/>
                </a:cubicBezTo>
                <a:cubicBezTo>
                  <a:pt x="680247" y="925041"/>
                  <a:pt x="681581" y="926250"/>
                  <a:pt x="683209" y="926287"/>
                </a:cubicBezTo>
                <a:cubicBezTo>
                  <a:pt x="684962" y="926050"/>
                  <a:pt x="686238" y="924441"/>
                  <a:pt x="686057" y="922688"/>
                </a:cubicBezTo>
                <a:cubicBezTo>
                  <a:pt x="685333" y="918042"/>
                  <a:pt x="684362" y="913382"/>
                  <a:pt x="683114" y="908828"/>
                </a:cubicBezTo>
                <a:cubicBezTo>
                  <a:pt x="682457" y="904773"/>
                  <a:pt x="680104" y="901219"/>
                  <a:pt x="676647" y="899075"/>
                </a:cubicBezTo>
                <a:cubicBezTo>
                  <a:pt x="674532" y="897922"/>
                  <a:pt x="672046" y="897620"/>
                  <a:pt x="669722" y="898322"/>
                </a:cubicBezTo>
                <a:cubicBezTo>
                  <a:pt x="643575" y="900429"/>
                  <a:pt x="641089" y="888160"/>
                  <a:pt x="640994" y="887616"/>
                </a:cubicBezTo>
                <a:cubicBezTo>
                  <a:pt x="640899" y="887062"/>
                  <a:pt x="640994" y="887113"/>
                  <a:pt x="640994" y="886960"/>
                </a:cubicBezTo>
                <a:cubicBezTo>
                  <a:pt x="634517" y="870794"/>
                  <a:pt x="655034" y="852785"/>
                  <a:pt x="662340" y="846925"/>
                </a:cubicBezTo>
                <a:cubicBezTo>
                  <a:pt x="697849" y="858631"/>
                  <a:pt x="721785" y="891867"/>
                  <a:pt x="721643" y="929251"/>
                </a:cubicBezTo>
                <a:cubicBezTo>
                  <a:pt x="721643" y="935050"/>
                  <a:pt x="721080" y="940854"/>
                  <a:pt x="719966" y="946510"/>
                </a:cubicBezTo>
                <a:cubicBezTo>
                  <a:pt x="719842" y="948310"/>
                  <a:pt x="721157" y="949863"/>
                  <a:pt x="722938" y="950017"/>
                </a:cubicBezTo>
                <a:cubicBezTo>
                  <a:pt x="724414" y="950119"/>
                  <a:pt x="725767" y="949217"/>
                  <a:pt x="726243" y="947817"/>
                </a:cubicBezTo>
                <a:cubicBezTo>
                  <a:pt x="727548" y="941757"/>
                  <a:pt x="728196" y="935557"/>
                  <a:pt x="728196" y="929348"/>
                </a:cubicBezTo>
                <a:moveTo>
                  <a:pt x="916057" y="1005916"/>
                </a:moveTo>
                <a:lnTo>
                  <a:pt x="916057" y="1029929"/>
                </a:lnTo>
                <a:lnTo>
                  <a:pt x="916057" y="1035187"/>
                </a:lnTo>
                <a:cubicBezTo>
                  <a:pt x="916057" y="1036987"/>
                  <a:pt x="917524" y="1038444"/>
                  <a:pt x="919305" y="1038444"/>
                </a:cubicBezTo>
                <a:lnTo>
                  <a:pt x="948757" y="1038444"/>
                </a:lnTo>
                <a:cubicBezTo>
                  <a:pt x="950509" y="1038492"/>
                  <a:pt x="951938" y="1037139"/>
                  <a:pt x="952014" y="1035387"/>
                </a:cubicBezTo>
                <a:lnTo>
                  <a:pt x="952014" y="1035187"/>
                </a:lnTo>
                <a:cubicBezTo>
                  <a:pt x="952014" y="1033444"/>
                  <a:pt x="950566" y="1031986"/>
                  <a:pt x="948757" y="1031986"/>
                </a:cubicBezTo>
                <a:lnTo>
                  <a:pt x="924392" y="1031986"/>
                </a:lnTo>
                <a:cubicBezTo>
                  <a:pt x="949261" y="1024528"/>
                  <a:pt x="963377" y="998306"/>
                  <a:pt x="955920" y="973436"/>
                </a:cubicBezTo>
                <a:cubicBezTo>
                  <a:pt x="951557" y="958920"/>
                  <a:pt x="940479" y="947366"/>
                  <a:pt x="926135" y="942464"/>
                </a:cubicBezTo>
                <a:cubicBezTo>
                  <a:pt x="924439" y="941864"/>
                  <a:pt x="922563" y="942803"/>
                  <a:pt x="921991" y="944510"/>
                </a:cubicBezTo>
                <a:cubicBezTo>
                  <a:pt x="921391" y="946216"/>
                  <a:pt x="922315" y="948063"/>
                  <a:pt x="924010" y="948663"/>
                </a:cubicBezTo>
                <a:cubicBezTo>
                  <a:pt x="945185" y="955815"/>
                  <a:pt x="956539" y="978741"/>
                  <a:pt x="949385" y="999906"/>
                </a:cubicBezTo>
                <a:cubicBezTo>
                  <a:pt x="945185" y="1012422"/>
                  <a:pt x="935174" y="1022023"/>
                  <a:pt x="922534" y="1025785"/>
                </a:cubicBezTo>
                <a:lnTo>
                  <a:pt x="922534" y="1005916"/>
                </a:lnTo>
                <a:cubicBezTo>
                  <a:pt x="922591" y="1004107"/>
                  <a:pt x="921191" y="1002659"/>
                  <a:pt x="919410" y="1002611"/>
                </a:cubicBezTo>
                <a:lnTo>
                  <a:pt x="919305" y="1002611"/>
                </a:lnTo>
                <a:cubicBezTo>
                  <a:pt x="917524" y="1002659"/>
                  <a:pt x="916057" y="1004107"/>
                  <a:pt x="916057" y="1005916"/>
                </a:cubicBezTo>
                <a:moveTo>
                  <a:pt x="857231" y="986142"/>
                </a:moveTo>
                <a:cubicBezTo>
                  <a:pt x="855850" y="1007364"/>
                  <a:pt x="868813" y="1026881"/>
                  <a:pt x="888911" y="1033834"/>
                </a:cubicBezTo>
                <a:lnTo>
                  <a:pt x="890035" y="1033834"/>
                </a:lnTo>
                <a:cubicBezTo>
                  <a:pt x="891807" y="1033786"/>
                  <a:pt x="893235" y="1032282"/>
                  <a:pt x="893188" y="1030529"/>
                </a:cubicBezTo>
                <a:cubicBezTo>
                  <a:pt x="893159" y="1029186"/>
                  <a:pt x="892311" y="1027976"/>
                  <a:pt x="891035" y="1027529"/>
                </a:cubicBezTo>
                <a:cubicBezTo>
                  <a:pt x="869842" y="1020270"/>
                  <a:pt x="858536" y="997258"/>
                  <a:pt x="865765" y="976036"/>
                </a:cubicBezTo>
                <a:cubicBezTo>
                  <a:pt x="870013" y="963673"/>
                  <a:pt x="879977" y="954062"/>
                  <a:pt x="892521" y="950319"/>
                </a:cubicBezTo>
                <a:lnTo>
                  <a:pt x="892521" y="970331"/>
                </a:lnTo>
                <a:cubicBezTo>
                  <a:pt x="892521" y="972131"/>
                  <a:pt x="893959" y="973588"/>
                  <a:pt x="895740" y="973588"/>
                </a:cubicBezTo>
                <a:cubicBezTo>
                  <a:pt x="897541" y="973588"/>
                  <a:pt x="898988" y="972131"/>
                  <a:pt x="898988" y="970331"/>
                </a:cubicBezTo>
                <a:lnTo>
                  <a:pt x="898988" y="940910"/>
                </a:lnTo>
                <a:cubicBezTo>
                  <a:pt x="899036" y="939157"/>
                  <a:pt x="897674" y="937711"/>
                  <a:pt x="895941" y="937650"/>
                </a:cubicBezTo>
                <a:lnTo>
                  <a:pt x="895740" y="937650"/>
                </a:lnTo>
                <a:lnTo>
                  <a:pt x="866289" y="937650"/>
                </a:lnTo>
                <a:cubicBezTo>
                  <a:pt x="864489" y="937650"/>
                  <a:pt x="863060" y="939100"/>
                  <a:pt x="863060" y="940910"/>
                </a:cubicBezTo>
                <a:cubicBezTo>
                  <a:pt x="863060" y="942664"/>
                  <a:pt x="864489" y="944110"/>
                  <a:pt x="866289" y="944110"/>
                </a:cubicBezTo>
                <a:lnTo>
                  <a:pt x="890759" y="944110"/>
                </a:lnTo>
                <a:cubicBezTo>
                  <a:pt x="871966" y="949719"/>
                  <a:pt x="858612" y="966378"/>
                  <a:pt x="857231" y="985942"/>
                </a:cubicBezTo>
                <a:moveTo>
                  <a:pt x="792575" y="893620"/>
                </a:moveTo>
                <a:lnTo>
                  <a:pt x="837638" y="920042"/>
                </a:lnTo>
                <a:lnTo>
                  <a:pt x="838190" y="920042"/>
                </a:lnTo>
                <a:cubicBezTo>
                  <a:pt x="839543" y="920535"/>
                  <a:pt x="840562" y="921688"/>
                  <a:pt x="840962" y="923041"/>
                </a:cubicBezTo>
                <a:cubicBezTo>
                  <a:pt x="841620" y="927348"/>
                  <a:pt x="840419" y="931697"/>
                  <a:pt x="837638" y="935050"/>
                </a:cubicBezTo>
                <a:cubicBezTo>
                  <a:pt x="831180" y="945510"/>
                  <a:pt x="828408" y="949365"/>
                  <a:pt x="827580" y="950663"/>
                </a:cubicBezTo>
                <a:lnTo>
                  <a:pt x="818349" y="952814"/>
                </a:lnTo>
                <a:cubicBezTo>
                  <a:pt x="817645" y="952967"/>
                  <a:pt x="817016" y="953367"/>
                  <a:pt x="816597" y="953919"/>
                </a:cubicBezTo>
                <a:lnTo>
                  <a:pt x="799243" y="975436"/>
                </a:lnTo>
                <a:cubicBezTo>
                  <a:pt x="783469" y="951063"/>
                  <a:pt x="781069" y="920390"/>
                  <a:pt x="792852" y="893866"/>
                </a:cubicBezTo>
                <a:moveTo>
                  <a:pt x="963825" y="929251"/>
                </a:moveTo>
                <a:cubicBezTo>
                  <a:pt x="963892" y="890207"/>
                  <a:pt x="939432" y="855338"/>
                  <a:pt x="902665" y="842172"/>
                </a:cubicBezTo>
                <a:cubicBezTo>
                  <a:pt x="901075" y="841516"/>
                  <a:pt x="899436" y="840916"/>
                  <a:pt x="897788" y="840470"/>
                </a:cubicBezTo>
                <a:cubicBezTo>
                  <a:pt x="889139" y="837916"/>
                  <a:pt x="880177" y="836619"/>
                  <a:pt x="871166" y="836619"/>
                </a:cubicBezTo>
                <a:cubicBezTo>
                  <a:pt x="837314" y="836619"/>
                  <a:pt x="806129" y="855138"/>
                  <a:pt x="789994" y="884914"/>
                </a:cubicBezTo>
                <a:cubicBezTo>
                  <a:pt x="788870" y="886867"/>
                  <a:pt x="787946" y="888816"/>
                  <a:pt x="787022" y="890713"/>
                </a:cubicBezTo>
                <a:cubicBezTo>
                  <a:pt x="773735" y="920190"/>
                  <a:pt x="776707" y="954424"/>
                  <a:pt x="794890" y="981142"/>
                </a:cubicBezTo>
                <a:lnTo>
                  <a:pt x="797557" y="984742"/>
                </a:lnTo>
                <a:cubicBezTo>
                  <a:pt x="809444" y="1000258"/>
                  <a:pt x="825875" y="1011622"/>
                  <a:pt x="844562" y="1017270"/>
                </a:cubicBezTo>
                <a:lnTo>
                  <a:pt x="845496" y="1017270"/>
                </a:lnTo>
                <a:cubicBezTo>
                  <a:pt x="846944" y="1017270"/>
                  <a:pt x="848192" y="1016327"/>
                  <a:pt x="848649" y="1014975"/>
                </a:cubicBezTo>
                <a:cubicBezTo>
                  <a:pt x="849125" y="1013270"/>
                  <a:pt x="848125" y="1011469"/>
                  <a:pt x="846420" y="1011022"/>
                </a:cubicBezTo>
                <a:cubicBezTo>
                  <a:pt x="828980" y="1005707"/>
                  <a:pt x="813645" y="995105"/>
                  <a:pt x="802557" y="980589"/>
                </a:cubicBezTo>
                <a:lnTo>
                  <a:pt x="820102" y="959072"/>
                </a:lnTo>
                <a:lnTo>
                  <a:pt x="829332" y="956967"/>
                </a:lnTo>
                <a:cubicBezTo>
                  <a:pt x="829818" y="956872"/>
                  <a:pt x="830227" y="956672"/>
                  <a:pt x="830637" y="956415"/>
                </a:cubicBezTo>
                <a:cubicBezTo>
                  <a:pt x="835085" y="950816"/>
                  <a:pt x="839038" y="944863"/>
                  <a:pt x="842439" y="938603"/>
                </a:cubicBezTo>
                <a:cubicBezTo>
                  <a:pt x="846372" y="933603"/>
                  <a:pt x="847791" y="927097"/>
                  <a:pt x="846325" y="920944"/>
                </a:cubicBezTo>
                <a:cubicBezTo>
                  <a:pt x="845220" y="917888"/>
                  <a:pt x="842924" y="915489"/>
                  <a:pt x="839962" y="914182"/>
                </a:cubicBezTo>
                <a:lnTo>
                  <a:pt x="794699" y="887658"/>
                </a:lnTo>
                <a:cubicBezTo>
                  <a:pt x="813530" y="853078"/>
                  <a:pt x="853373" y="835609"/>
                  <a:pt x="891587" y="845172"/>
                </a:cubicBezTo>
                <a:cubicBezTo>
                  <a:pt x="881700" y="853688"/>
                  <a:pt x="864813" y="871491"/>
                  <a:pt x="871538" y="889467"/>
                </a:cubicBezTo>
                <a:cubicBezTo>
                  <a:pt x="872194" y="892420"/>
                  <a:pt x="877100" y="907926"/>
                  <a:pt x="907570" y="905127"/>
                </a:cubicBezTo>
                <a:lnTo>
                  <a:pt x="908399" y="905127"/>
                </a:lnTo>
                <a:cubicBezTo>
                  <a:pt x="909104" y="904773"/>
                  <a:pt x="909923" y="904773"/>
                  <a:pt x="910628" y="905127"/>
                </a:cubicBezTo>
                <a:cubicBezTo>
                  <a:pt x="912380" y="906475"/>
                  <a:pt x="913505" y="908475"/>
                  <a:pt x="913752" y="910688"/>
                </a:cubicBezTo>
                <a:cubicBezTo>
                  <a:pt x="916257" y="920842"/>
                  <a:pt x="916629" y="923641"/>
                  <a:pt x="916629" y="923697"/>
                </a:cubicBezTo>
                <a:cubicBezTo>
                  <a:pt x="916857" y="925343"/>
                  <a:pt x="918210" y="926544"/>
                  <a:pt x="919858" y="926595"/>
                </a:cubicBezTo>
                <a:cubicBezTo>
                  <a:pt x="921610" y="926344"/>
                  <a:pt x="922887" y="924743"/>
                  <a:pt x="922706" y="922995"/>
                </a:cubicBezTo>
                <a:cubicBezTo>
                  <a:pt x="922706" y="922995"/>
                  <a:pt x="922268" y="919842"/>
                  <a:pt x="919658" y="909136"/>
                </a:cubicBezTo>
                <a:cubicBezTo>
                  <a:pt x="919039" y="905075"/>
                  <a:pt x="916657" y="901521"/>
                  <a:pt x="913209" y="899322"/>
                </a:cubicBezTo>
                <a:cubicBezTo>
                  <a:pt x="911104" y="898220"/>
                  <a:pt x="908647" y="897922"/>
                  <a:pt x="906370" y="898569"/>
                </a:cubicBezTo>
                <a:cubicBezTo>
                  <a:pt x="880129" y="900721"/>
                  <a:pt x="877643" y="888416"/>
                  <a:pt x="877548" y="887853"/>
                </a:cubicBezTo>
                <a:cubicBezTo>
                  <a:pt x="877443" y="887313"/>
                  <a:pt x="877548" y="887416"/>
                  <a:pt x="877548" y="887206"/>
                </a:cubicBezTo>
                <a:cubicBezTo>
                  <a:pt x="871166" y="871044"/>
                  <a:pt x="891587" y="853031"/>
                  <a:pt x="898893" y="847232"/>
                </a:cubicBezTo>
                <a:cubicBezTo>
                  <a:pt x="933783" y="859185"/>
                  <a:pt x="957224" y="891913"/>
                  <a:pt x="957272" y="928804"/>
                </a:cubicBezTo>
                <a:cubicBezTo>
                  <a:pt x="957243" y="934604"/>
                  <a:pt x="956643" y="940357"/>
                  <a:pt x="955519" y="946063"/>
                </a:cubicBezTo>
                <a:cubicBezTo>
                  <a:pt x="955119" y="947765"/>
                  <a:pt x="956196" y="949416"/>
                  <a:pt x="957872" y="949816"/>
                </a:cubicBezTo>
                <a:cubicBezTo>
                  <a:pt x="957919" y="949816"/>
                  <a:pt x="957967" y="949863"/>
                  <a:pt x="958006" y="949863"/>
                </a:cubicBezTo>
                <a:cubicBezTo>
                  <a:pt x="959748" y="950263"/>
                  <a:pt x="961472" y="949165"/>
                  <a:pt x="961873" y="947417"/>
                </a:cubicBezTo>
                <a:cubicBezTo>
                  <a:pt x="961873" y="947417"/>
                  <a:pt x="961873" y="947365"/>
                  <a:pt x="961901" y="947365"/>
                </a:cubicBezTo>
                <a:cubicBezTo>
                  <a:pt x="963092" y="941254"/>
                  <a:pt x="963720" y="935101"/>
                  <a:pt x="963720" y="928896"/>
                </a:cubicBezTo>
                <a:moveTo>
                  <a:pt x="1151811" y="1005916"/>
                </a:moveTo>
                <a:lnTo>
                  <a:pt x="1151811" y="1029929"/>
                </a:lnTo>
                <a:lnTo>
                  <a:pt x="1151811" y="1035187"/>
                </a:lnTo>
                <a:cubicBezTo>
                  <a:pt x="1151734" y="1036939"/>
                  <a:pt x="1153116" y="1038387"/>
                  <a:pt x="1154839" y="1038444"/>
                </a:cubicBezTo>
                <a:lnTo>
                  <a:pt x="1155039" y="1038444"/>
                </a:lnTo>
                <a:lnTo>
                  <a:pt x="1184491" y="1038444"/>
                </a:lnTo>
                <a:cubicBezTo>
                  <a:pt x="1186282" y="1038444"/>
                  <a:pt x="1187748" y="1036987"/>
                  <a:pt x="1187748" y="1035187"/>
                </a:cubicBezTo>
                <a:cubicBezTo>
                  <a:pt x="1187748" y="1033444"/>
                  <a:pt x="1186282" y="1031986"/>
                  <a:pt x="1184491" y="1031986"/>
                </a:cubicBezTo>
                <a:lnTo>
                  <a:pt x="1160021" y="1031986"/>
                </a:lnTo>
                <a:cubicBezTo>
                  <a:pt x="1184891" y="1024528"/>
                  <a:pt x="1198997" y="998306"/>
                  <a:pt x="1191549" y="973436"/>
                </a:cubicBezTo>
                <a:cubicBezTo>
                  <a:pt x="1187196" y="958920"/>
                  <a:pt x="1176109" y="947366"/>
                  <a:pt x="1161774" y="942464"/>
                </a:cubicBezTo>
                <a:cubicBezTo>
                  <a:pt x="1160069" y="941864"/>
                  <a:pt x="1158221" y="942803"/>
                  <a:pt x="1157621" y="944510"/>
                </a:cubicBezTo>
                <a:cubicBezTo>
                  <a:pt x="1157040" y="946216"/>
                  <a:pt x="1157944" y="948063"/>
                  <a:pt x="1159640" y="948663"/>
                </a:cubicBezTo>
                <a:cubicBezTo>
                  <a:pt x="1180833" y="955920"/>
                  <a:pt x="1192073" y="979037"/>
                  <a:pt x="1184796" y="1000211"/>
                </a:cubicBezTo>
                <a:cubicBezTo>
                  <a:pt x="1180566" y="1012470"/>
                  <a:pt x="1170708" y="1021975"/>
                  <a:pt x="1158268" y="1025785"/>
                </a:cubicBezTo>
                <a:lnTo>
                  <a:pt x="1158268" y="1005916"/>
                </a:lnTo>
                <a:cubicBezTo>
                  <a:pt x="1158268" y="1004107"/>
                  <a:pt x="1156840" y="1002659"/>
                  <a:pt x="1155039" y="1002611"/>
                </a:cubicBezTo>
                <a:cubicBezTo>
                  <a:pt x="1153240" y="1002611"/>
                  <a:pt x="1151811" y="1004059"/>
                  <a:pt x="1151811" y="1005812"/>
                </a:cubicBezTo>
                <a:lnTo>
                  <a:pt x="1151811" y="1005916"/>
                </a:lnTo>
                <a:moveTo>
                  <a:pt x="1092955" y="986142"/>
                </a:moveTo>
                <a:cubicBezTo>
                  <a:pt x="1091517" y="1007364"/>
                  <a:pt x="1104519" y="1026929"/>
                  <a:pt x="1124645" y="1033834"/>
                </a:cubicBezTo>
                <a:lnTo>
                  <a:pt x="1125664" y="1033834"/>
                </a:lnTo>
                <a:cubicBezTo>
                  <a:pt x="1127446" y="1033786"/>
                  <a:pt x="1128874" y="1032282"/>
                  <a:pt x="1128846" y="1030529"/>
                </a:cubicBezTo>
                <a:cubicBezTo>
                  <a:pt x="1128817" y="1029186"/>
                  <a:pt x="1127931" y="1027976"/>
                  <a:pt x="1126664" y="1027529"/>
                </a:cubicBezTo>
                <a:cubicBezTo>
                  <a:pt x="1105472" y="1020270"/>
                  <a:pt x="1094156" y="997258"/>
                  <a:pt x="1101424" y="976036"/>
                </a:cubicBezTo>
                <a:cubicBezTo>
                  <a:pt x="1105652" y="963673"/>
                  <a:pt x="1115597" y="954062"/>
                  <a:pt x="1128141" y="950319"/>
                </a:cubicBezTo>
                <a:lnTo>
                  <a:pt x="1128141" y="970331"/>
                </a:lnTo>
                <a:cubicBezTo>
                  <a:pt x="1128141" y="972131"/>
                  <a:pt x="1129589" y="973588"/>
                  <a:pt x="1131398" y="973588"/>
                </a:cubicBezTo>
                <a:cubicBezTo>
                  <a:pt x="1133180" y="973588"/>
                  <a:pt x="1134618" y="972131"/>
                  <a:pt x="1134618" y="970331"/>
                </a:cubicBezTo>
                <a:lnTo>
                  <a:pt x="1134618" y="940910"/>
                </a:lnTo>
                <a:cubicBezTo>
                  <a:pt x="1134666" y="939157"/>
                  <a:pt x="1133294" y="937711"/>
                  <a:pt x="1131570" y="937650"/>
                </a:cubicBezTo>
                <a:lnTo>
                  <a:pt x="1131398" y="937650"/>
                </a:lnTo>
                <a:lnTo>
                  <a:pt x="1101919" y="937650"/>
                </a:lnTo>
                <a:cubicBezTo>
                  <a:pt x="1100138" y="937650"/>
                  <a:pt x="1098689" y="939100"/>
                  <a:pt x="1098689" y="940910"/>
                </a:cubicBezTo>
                <a:cubicBezTo>
                  <a:pt x="1098689" y="942664"/>
                  <a:pt x="1100138" y="944110"/>
                  <a:pt x="1101919" y="944110"/>
                </a:cubicBezTo>
                <a:lnTo>
                  <a:pt x="1126379" y="944110"/>
                </a:lnTo>
                <a:cubicBezTo>
                  <a:pt x="1107624" y="949719"/>
                  <a:pt x="1094289" y="966426"/>
                  <a:pt x="1092955" y="985942"/>
                </a:cubicBezTo>
                <a:moveTo>
                  <a:pt x="1028300" y="893620"/>
                </a:moveTo>
                <a:lnTo>
                  <a:pt x="1073372" y="920042"/>
                </a:lnTo>
                <a:lnTo>
                  <a:pt x="1073934" y="920042"/>
                </a:lnTo>
                <a:cubicBezTo>
                  <a:pt x="1075296" y="920535"/>
                  <a:pt x="1076344" y="921688"/>
                  <a:pt x="1076801" y="923041"/>
                </a:cubicBezTo>
                <a:cubicBezTo>
                  <a:pt x="1077344" y="927348"/>
                  <a:pt x="1076154" y="931650"/>
                  <a:pt x="1073468" y="935050"/>
                </a:cubicBezTo>
                <a:cubicBezTo>
                  <a:pt x="1066914" y="945510"/>
                  <a:pt x="1064237" y="949365"/>
                  <a:pt x="1063314" y="950663"/>
                </a:cubicBezTo>
                <a:lnTo>
                  <a:pt x="1054065" y="952814"/>
                </a:lnTo>
                <a:cubicBezTo>
                  <a:pt x="1053322" y="952919"/>
                  <a:pt x="1052674" y="953319"/>
                  <a:pt x="1052227" y="953919"/>
                </a:cubicBezTo>
                <a:lnTo>
                  <a:pt x="1034415" y="975436"/>
                </a:lnTo>
                <a:cubicBezTo>
                  <a:pt x="1018651" y="951063"/>
                  <a:pt x="1016251" y="920390"/>
                  <a:pt x="1028033" y="893866"/>
                </a:cubicBezTo>
                <a:moveTo>
                  <a:pt x="1199455" y="929251"/>
                </a:moveTo>
                <a:cubicBezTo>
                  <a:pt x="1199531" y="890207"/>
                  <a:pt x="1175061" y="855338"/>
                  <a:pt x="1138333" y="842172"/>
                </a:cubicBezTo>
                <a:cubicBezTo>
                  <a:pt x="1136723" y="841516"/>
                  <a:pt x="1135066" y="840916"/>
                  <a:pt x="1133427" y="840470"/>
                </a:cubicBezTo>
                <a:cubicBezTo>
                  <a:pt x="1091336" y="827764"/>
                  <a:pt x="1046140" y="846478"/>
                  <a:pt x="1025357" y="885207"/>
                </a:cubicBezTo>
                <a:cubicBezTo>
                  <a:pt x="1024318" y="887114"/>
                  <a:pt x="1023299" y="889066"/>
                  <a:pt x="1022404" y="891015"/>
                </a:cubicBezTo>
                <a:cubicBezTo>
                  <a:pt x="1009012" y="920488"/>
                  <a:pt x="1012031" y="954767"/>
                  <a:pt x="1030319" y="981437"/>
                </a:cubicBezTo>
                <a:lnTo>
                  <a:pt x="1032910" y="985047"/>
                </a:lnTo>
                <a:cubicBezTo>
                  <a:pt x="1044816" y="1000506"/>
                  <a:pt x="1061247" y="1011869"/>
                  <a:pt x="1079916" y="1017575"/>
                </a:cubicBezTo>
                <a:lnTo>
                  <a:pt x="1080859" y="1017575"/>
                </a:lnTo>
                <a:cubicBezTo>
                  <a:pt x="1082297" y="1017527"/>
                  <a:pt x="1083554" y="1016622"/>
                  <a:pt x="1084002" y="1015270"/>
                </a:cubicBezTo>
                <a:cubicBezTo>
                  <a:pt x="1084488" y="1013517"/>
                  <a:pt x="1083469" y="1011765"/>
                  <a:pt x="1081773" y="1011260"/>
                </a:cubicBezTo>
                <a:cubicBezTo>
                  <a:pt x="1064343" y="1005964"/>
                  <a:pt x="1048988" y="995353"/>
                  <a:pt x="1037920" y="980894"/>
                </a:cubicBezTo>
                <a:lnTo>
                  <a:pt x="1055455" y="959377"/>
                </a:lnTo>
                <a:lnTo>
                  <a:pt x="1065162" y="957225"/>
                </a:lnTo>
                <a:cubicBezTo>
                  <a:pt x="1065809" y="957367"/>
                  <a:pt x="1066486" y="957272"/>
                  <a:pt x="1067086" y="956967"/>
                </a:cubicBezTo>
                <a:cubicBezTo>
                  <a:pt x="1071648" y="951472"/>
                  <a:pt x="1075620" y="945463"/>
                  <a:pt x="1078925" y="939157"/>
                </a:cubicBezTo>
                <a:cubicBezTo>
                  <a:pt x="1082878" y="934157"/>
                  <a:pt x="1084297" y="927641"/>
                  <a:pt x="1082802" y="921488"/>
                </a:cubicBezTo>
                <a:cubicBezTo>
                  <a:pt x="1081707" y="918488"/>
                  <a:pt x="1079402" y="916028"/>
                  <a:pt x="1076420" y="914734"/>
                </a:cubicBezTo>
                <a:lnTo>
                  <a:pt x="1031157" y="888266"/>
                </a:lnTo>
                <a:cubicBezTo>
                  <a:pt x="1049741" y="853688"/>
                  <a:pt x="1089288" y="836009"/>
                  <a:pt x="1127417" y="845172"/>
                </a:cubicBezTo>
                <a:cubicBezTo>
                  <a:pt x="1117625" y="853688"/>
                  <a:pt x="1100623" y="871491"/>
                  <a:pt x="1107471" y="889467"/>
                </a:cubicBezTo>
                <a:cubicBezTo>
                  <a:pt x="1108091" y="892420"/>
                  <a:pt x="1112911" y="907926"/>
                  <a:pt x="1143400" y="905127"/>
                </a:cubicBezTo>
                <a:lnTo>
                  <a:pt x="1144228" y="905127"/>
                </a:lnTo>
                <a:cubicBezTo>
                  <a:pt x="1144934" y="904773"/>
                  <a:pt x="1145753" y="904773"/>
                  <a:pt x="1146438" y="905127"/>
                </a:cubicBezTo>
                <a:cubicBezTo>
                  <a:pt x="1148200" y="906475"/>
                  <a:pt x="1149325" y="908475"/>
                  <a:pt x="1149591" y="910688"/>
                </a:cubicBezTo>
                <a:cubicBezTo>
                  <a:pt x="1152087" y="920842"/>
                  <a:pt x="1152439" y="923641"/>
                  <a:pt x="1152439" y="923697"/>
                </a:cubicBezTo>
                <a:cubicBezTo>
                  <a:pt x="1152658" y="925343"/>
                  <a:pt x="1154040" y="926544"/>
                  <a:pt x="1155687" y="926595"/>
                </a:cubicBezTo>
                <a:cubicBezTo>
                  <a:pt x="1157449" y="926344"/>
                  <a:pt x="1158716" y="924743"/>
                  <a:pt x="1158544" y="922995"/>
                </a:cubicBezTo>
                <a:cubicBezTo>
                  <a:pt x="1158544" y="922995"/>
                  <a:pt x="1158544" y="919842"/>
                  <a:pt x="1155487" y="909136"/>
                </a:cubicBezTo>
                <a:cubicBezTo>
                  <a:pt x="1154887" y="905075"/>
                  <a:pt x="1152506" y="901476"/>
                  <a:pt x="1149039" y="899322"/>
                </a:cubicBezTo>
                <a:cubicBezTo>
                  <a:pt x="1146924" y="898220"/>
                  <a:pt x="1144486" y="897922"/>
                  <a:pt x="1142190" y="898569"/>
                </a:cubicBezTo>
                <a:cubicBezTo>
                  <a:pt x="1115959" y="900721"/>
                  <a:pt x="1113482" y="888416"/>
                  <a:pt x="1113377" y="887853"/>
                </a:cubicBezTo>
                <a:cubicBezTo>
                  <a:pt x="1113406" y="887658"/>
                  <a:pt x="1113406" y="887453"/>
                  <a:pt x="1113377" y="887206"/>
                </a:cubicBezTo>
                <a:cubicBezTo>
                  <a:pt x="1106995" y="871044"/>
                  <a:pt x="1127417" y="853031"/>
                  <a:pt x="1134713" y="847232"/>
                </a:cubicBezTo>
                <a:cubicBezTo>
                  <a:pt x="1169565" y="859185"/>
                  <a:pt x="1193016" y="891913"/>
                  <a:pt x="1193102" y="928804"/>
                </a:cubicBezTo>
                <a:cubicBezTo>
                  <a:pt x="1193102" y="934604"/>
                  <a:pt x="1192530" y="940403"/>
                  <a:pt x="1191349" y="946063"/>
                </a:cubicBezTo>
                <a:cubicBezTo>
                  <a:pt x="1190949" y="947765"/>
                  <a:pt x="1191996" y="949416"/>
                  <a:pt x="1193702" y="949816"/>
                </a:cubicBezTo>
                <a:cubicBezTo>
                  <a:pt x="1193749" y="949816"/>
                  <a:pt x="1193768" y="949863"/>
                  <a:pt x="1193816" y="949863"/>
                </a:cubicBezTo>
                <a:cubicBezTo>
                  <a:pt x="1195578" y="950263"/>
                  <a:pt x="1197302" y="949165"/>
                  <a:pt x="1197702" y="947417"/>
                </a:cubicBezTo>
                <a:lnTo>
                  <a:pt x="1197702" y="947365"/>
                </a:lnTo>
                <a:cubicBezTo>
                  <a:pt x="1198902" y="941254"/>
                  <a:pt x="1199531" y="935101"/>
                  <a:pt x="1199559" y="928896"/>
                </a:cubicBezTo>
                <a:moveTo>
                  <a:pt x="1387440" y="1005916"/>
                </a:moveTo>
                <a:lnTo>
                  <a:pt x="1387440" y="1029929"/>
                </a:lnTo>
                <a:lnTo>
                  <a:pt x="1387440" y="1035187"/>
                </a:lnTo>
                <a:cubicBezTo>
                  <a:pt x="1387392" y="1036939"/>
                  <a:pt x="1388736" y="1038387"/>
                  <a:pt x="1390469" y="1038444"/>
                </a:cubicBezTo>
                <a:lnTo>
                  <a:pt x="1390669" y="1038444"/>
                </a:lnTo>
                <a:lnTo>
                  <a:pt x="1420149" y="1038444"/>
                </a:lnTo>
                <a:cubicBezTo>
                  <a:pt x="1421920" y="1038444"/>
                  <a:pt x="1423378" y="1036987"/>
                  <a:pt x="1423378" y="1035187"/>
                </a:cubicBezTo>
                <a:cubicBezTo>
                  <a:pt x="1423378" y="1033444"/>
                  <a:pt x="1421920" y="1031986"/>
                  <a:pt x="1420149" y="1031986"/>
                </a:cubicBezTo>
                <a:lnTo>
                  <a:pt x="1395650" y="1031986"/>
                </a:lnTo>
                <a:cubicBezTo>
                  <a:pt x="1420520" y="1024528"/>
                  <a:pt x="1434656" y="998306"/>
                  <a:pt x="1427197" y="973436"/>
                </a:cubicBezTo>
                <a:cubicBezTo>
                  <a:pt x="1422845" y="958920"/>
                  <a:pt x="1411729" y="947366"/>
                  <a:pt x="1397422" y="942464"/>
                </a:cubicBezTo>
                <a:cubicBezTo>
                  <a:pt x="1395726" y="941910"/>
                  <a:pt x="1393917" y="942803"/>
                  <a:pt x="1393345" y="944510"/>
                </a:cubicBezTo>
                <a:cubicBezTo>
                  <a:pt x="1392803" y="946216"/>
                  <a:pt x="1393698" y="948063"/>
                  <a:pt x="1395374" y="948663"/>
                </a:cubicBezTo>
                <a:cubicBezTo>
                  <a:pt x="1416539" y="955967"/>
                  <a:pt x="1427779" y="979037"/>
                  <a:pt x="1420434" y="1000211"/>
                </a:cubicBezTo>
                <a:cubicBezTo>
                  <a:pt x="1416215" y="1012517"/>
                  <a:pt x="1406337" y="1022023"/>
                  <a:pt x="1393888" y="1025785"/>
                </a:cubicBezTo>
                <a:lnTo>
                  <a:pt x="1393888" y="1005916"/>
                </a:lnTo>
                <a:cubicBezTo>
                  <a:pt x="1393888" y="1004107"/>
                  <a:pt x="1392469" y="1002659"/>
                  <a:pt x="1390669" y="1002611"/>
                </a:cubicBezTo>
                <a:cubicBezTo>
                  <a:pt x="1388897" y="1002611"/>
                  <a:pt x="1387440" y="1004059"/>
                  <a:pt x="1387440" y="1005812"/>
                </a:cubicBezTo>
                <a:lnTo>
                  <a:pt x="1387440" y="1005916"/>
                </a:lnTo>
                <a:moveTo>
                  <a:pt x="1328595" y="986142"/>
                </a:moveTo>
                <a:cubicBezTo>
                  <a:pt x="1327156" y="1007364"/>
                  <a:pt x="1340148" y="1026929"/>
                  <a:pt x="1360294" y="1033834"/>
                </a:cubicBezTo>
                <a:lnTo>
                  <a:pt x="1361284" y="1033834"/>
                </a:lnTo>
                <a:cubicBezTo>
                  <a:pt x="1362694" y="1033834"/>
                  <a:pt x="1363951" y="1032939"/>
                  <a:pt x="1364352" y="1031586"/>
                </a:cubicBezTo>
                <a:cubicBezTo>
                  <a:pt x="1364952" y="1029986"/>
                  <a:pt x="1364113" y="1028176"/>
                  <a:pt x="1362494" y="1027586"/>
                </a:cubicBezTo>
                <a:cubicBezTo>
                  <a:pt x="1362465" y="1027529"/>
                  <a:pt x="1362437" y="1027529"/>
                  <a:pt x="1362399" y="1027529"/>
                </a:cubicBezTo>
                <a:cubicBezTo>
                  <a:pt x="1341205" y="1020270"/>
                  <a:pt x="1329881" y="997258"/>
                  <a:pt x="1337138" y="976036"/>
                </a:cubicBezTo>
                <a:cubicBezTo>
                  <a:pt x="1341377" y="963673"/>
                  <a:pt x="1351331" y="954062"/>
                  <a:pt x="1363875" y="950319"/>
                </a:cubicBezTo>
                <a:lnTo>
                  <a:pt x="1363875" y="970331"/>
                </a:lnTo>
                <a:cubicBezTo>
                  <a:pt x="1363875" y="972131"/>
                  <a:pt x="1365313" y="973588"/>
                  <a:pt x="1367123" y="973588"/>
                </a:cubicBezTo>
                <a:cubicBezTo>
                  <a:pt x="1368895" y="973588"/>
                  <a:pt x="1370352" y="972131"/>
                  <a:pt x="1370352" y="970331"/>
                </a:cubicBezTo>
                <a:lnTo>
                  <a:pt x="1370352" y="940910"/>
                </a:lnTo>
                <a:cubicBezTo>
                  <a:pt x="1370352" y="939101"/>
                  <a:pt x="1368895" y="937650"/>
                  <a:pt x="1367123" y="937650"/>
                </a:cubicBezTo>
                <a:lnTo>
                  <a:pt x="1337653" y="937650"/>
                </a:lnTo>
                <a:cubicBezTo>
                  <a:pt x="1335919" y="937603"/>
                  <a:pt x="1334472" y="938957"/>
                  <a:pt x="1334424" y="940710"/>
                </a:cubicBezTo>
                <a:lnTo>
                  <a:pt x="1334424" y="940910"/>
                </a:lnTo>
                <a:cubicBezTo>
                  <a:pt x="1334424" y="942664"/>
                  <a:pt x="1335862" y="944110"/>
                  <a:pt x="1337653" y="944110"/>
                </a:cubicBezTo>
                <a:lnTo>
                  <a:pt x="1362037" y="944110"/>
                </a:lnTo>
                <a:cubicBezTo>
                  <a:pt x="1343254" y="949719"/>
                  <a:pt x="1329937" y="966426"/>
                  <a:pt x="1328595" y="985942"/>
                </a:cubicBezTo>
                <a:moveTo>
                  <a:pt x="1263939" y="893620"/>
                </a:moveTo>
                <a:lnTo>
                  <a:pt x="1308916" y="920042"/>
                </a:lnTo>
                <a:lnTo>
                  <a:pt x="1309478" y="920042"/>
                </a:lnTo>
                <a:cubicBezTo>
                  <a:pt x="1310850" y="920535"/>
                  <a:pt x="1311907" y="921642"/>
                  <a:pt x="1312354" y="923041"/>
                </a:cubicBezTo>
                <a:cubicBezTo>
                  <a:pt x="1312916" y="927348"/>
                  <a:pt x="1311717" y="931697"/>
                  <a:pt x="1309021" y="935050"/>
                </a:cubicBezTo>
                <a:cubicBezTo>
                  <a:pt x="1302534" y="945510"/>
                  <a:pt x="1299781" y="949365"/>
                  <a:pt x="1298867" y="950663"/>
                </a:cubicBezTo>
                <a:lnTo>
                  <a:pt x="1289609" y="952814"/>
                </a:lnTo>
                <a:cubicBezTo>
                  <a:pt x="1288885" y="952919"/>
                  <a:pt x="1288218" y="953319"/>
                  <a:pt x="1287789" y="953919"/>
                </a:cubicBezTo>
                <a:lnTo>
                  <a:pt x="1270321" y="975436"/>
                </a:lnTo>
                <a:cubicBezTo>
                  <a:pt x="1254547" y="951063"/>
                  <a:pt x="1252166" y="920390"/>
                  <a:pt x="1263939" y="893866"/>
                </a:cubicBezTo>
                <a:moveTo>
                  <a:pt x="1435103" y="929251"/>
                </a:moveTo>
                <a:cubicBezTo>
                  <a:pt x="1435179" y="890207"/>
                  <a:pt x="1410738" y="855385"/>
                  <a:pt x="1374048" y="842172"/>
                </a:cubicBezTo>
                <a:lnTo>
                  <a:pt x="1369152" y="840470"/>
                </a:lnTo>
                <a:cubicBezTo>
                  <a:pt x="1360484" y="837916"/>
                  <a:pt x="1351483" y="836619"/>
                  <a:pt x="1342463" y="836619"/>
                </a:cubicBezTo>
                <a:cubicBezTo>
                  <a:pt x="1308497" y="836516"/>
                  <a:pt x="1277274" y="855078"/>
                  <a:pt x="1261091" y="884914"/>
                </a:cubicBezTo>
                <a:cubicBezTo>
                  <a:pt x="1260043" y="886867"/>
                  <a:pt x="1259062" y="888816"/>
                  <a:pt x="1258205" y="890713"/>
                </a:cubicBezTo>
                <a:cubicBezTo>
                  <a:pt x="1244918" y="920190"/>
                  <a:pt x="1247899" y="954424"/>
                  <a:pt x="1266054" y="981142"/>
                </a:cubicBezTo>
                <a:lnTo>
                  <a:pt x="1268635" y="984742"/>
                </a:lnTo>
                <a:cubicBezTo>
                  <a:pt x="1280550" y="1000258"/>
                  <a:pt x="1296981" y="1011622"/>
                  <a:pt x="1315650" y="1017270"/>
                </a:cubicBezTo>
                <a:lnTo>
                  <a:pt x="1316584" y="1017270"/>
                </a:lnTo>
                <a:cubicBezTo>
                  <a:pt x="1318022" y="1017327"/>
                  <a:pt x="1319298" y="1016375"/>
                  <a:pt x="1319736" y="1014975"/>
                </a:cubicBezTo>
                <a:cubicBezTo>
                  <a:pt x="1320241" y="1013317"/>
                  <a:pt x="1319298" y="1011565"/>
                  <a:pt x="1317650" y="1011022"/>
                </a:cubicBezTo>
                <a:lnTo>
                  <a:pt x="1317507" y="1011022"/>
                </a:lnTo>
                <a:cubicBezTo>
                  <a:pt x="1300096" y="1005669"/>
                  <a:pt x="1284722" y="995048"/>
                  <a:pt x="1273635" y="980589"/>
                </a:cubicBezTo>
                <a:lnTo>
                  <a:pt x="1291285" y="959072"/>
                </a:lnTo>
                <a:lnTo>
                  <a:pt x="1300515" y="956967"/>
                </a:lnTo>
                <a:cubicBezTo>
                  <a:pt x="1300982" y="956872"/>
                  <a:pt x="1301410" y="956672"/>
                  <a:pt x="1301810" y="956415"/>
                </a:cubicBezTo>
                <a:cubicBezTo>
                  <a:pt x="1306373" y="950909"/>
                  <a:pt x="1310325" y="944910"/>
                  <a:pt x="1313621" y="938603"/>
                </a:cubicBezTo>
                <a:cubicBezTo>
                  <a:pt x="1317584" y="933603"/>
                  <a:pt x="1319003" y="927097"/>
                  <a:pt x="1317507" y="920944"/>
                </a:cubicBezTo>
                <a:cubicBezTo>
                  <a:pt x="1316421" y="917888"/>
                  <a:pt x="1314116" y="915428"/>
                  <a:pt x="1311154" y="914182"/>
                </a:cubicBezTo>
                <a:lnTo>
                  <a:pt x="1265891" y="887658"/>
                </a:lnTo>
                <a:cubicBezTo>
                  <a:pt x="1284694" y="853130"/>
                  <a:pt x="1324518" y="835670"/>
                  <a:pt x="1362694" y="845172"/>
                </a:cubicBezTo>
                <a:cubicBezTo>
                  <a:pt x="1352893" y="853688"/>
                  <a:pt x="1335891" y="871491"/>
                  <a:pt x="1342720" y="889467"/>
                </a:cubicBezTo>
                <a:cubicBezTo>
                  <a:pt x="1343377" y="892420"/>
                  <a:pt x="1348178" y="907926"/>
                  <a:pt x="1378753" y="905127"/>
                </a:cubicBezTo>
                <a:lnTo>
                  <a:pt x="1379487" y="905127"/>
                </a:lnTo>
                <a:cubicBezTo>
                  <a:pt x="1380191" y="904773"/>
                  <a:pt x="1381011" y="904773"/>
                  <a:pt x="1381716" y="905127"/>
                </a:cubicBezTo>
                <a:cubicBezTo>
                  <a:pt x="1383468" y="906475"/>
                  <a:pt x="1384639" y="908475"/>
                  <a:pt x="1384945" y="910688"/>
                </a:cubicBezTo>
                <a:cubicBezTo>
                  <a:pt x="1387344" y="920842"/>
                  <a:pt x="1387726" y="923641"/>
                  <a:pt x="1387726" y="923697"/>
                </a:cubicBezTo>
                <a:cubicBezTo>
                  <a:pt x="1387935" y="925343"/>
                  <a:pt x="1389316" y="926544"/>
                  <a:pt x="1390945" y="926595"/>
                </a:cubicBezTo>
                <a:cubicBezTo>
                  <a:pt x="1392726" y="926344"/>
                  <a:pt x="1393974" y="924743"/>
                  <a:pt x="1393812" y="922995"/>
                </a:cubicBezTo>
                <a:cubicBezTo>
                  <a:pt x="1393060" y="918288"/>
                  <a:pt x="1392098" y="913689"/>
                  <a:pt x="1390850" y="909136"/>
                </a:cubicBezTo>
                <a:cubicBezTo>
                  <a:pt x="1390174" y="905075"/>
                  <a:pt x="1387793" y="901476"/>
                  <a:pt x="1384287" y="899322"/>
                </a:cubicBezTo>
                <a:cubicBezTo>
                  <a:pt x="1382192" y="898220"/>
                  <a:pt x="1379763" y="897922"/>
                  <a:pt x="1377467" y="898569"/>
                </a:cubicBezTo>
                <a:cubicBezTo>
                  <a:pt x="1351312" y="900721"/>
                  <a:pt x="1348731" y="888416"/>
                  <a:pt x="1348626" y="887853"/>
                </a:cubicBezTo>
                <a:cubicBezTo>
                  <a:pt x="1348673" y="887658"/>
                  <a:pt x="1348673" y="887453"/>
                  <a:pt x="1348626" y="887206"/>
                </a:cubicBezTo>
                <a:cubicBezTo>
                  <a:pt x="1342272" y="871044"/>
                  <a:pt x="1362694" y="853031"/>
                  <a:pt x="1370066" y="847232"/>
                </a:cubicBezTo>
                <a:cubicBezTo>
                  <a:pt x="1404880" y="859241"/>
                  <a:pt x="1428283" y="891959"/>
                  <a:pt x="1428340" y="928804"/>
                </a:cubicBezTo>
                <a:cubicBezTo>
                  <a:pt x="1428369" y="934604"/>
                  <a:pt x="1427807" y="940403"/>
                  <a:pt x="1426597" y="946063"/>
                </a:cubicBezTo>
                <a:cubicBezTo>
                  <a:pt x="1426273" y="947817"/>
                  <a:pt x="1427436" y="949519"/>
                  <a:pt x="1429169" y="949863"/>
                </a:cubicBezTo>
                <a:cubicBezTo>
                  <a:pt x="1430884" y="950216"/>
                  <a:pt x="1432560" y="949165"/>
                  <a:pt x="1432960" y="947463"/>
                </a:cubicBezTo>
                <a:cubicBezTo>
                  <a:pt x="1432960" y="947463"/>
                  <a:pt x="1432960" y="947417"/>
                  <a:pt x="1432989" y="947365"/>
                </a:cubicBezTo>
                <a:cubicBezTo>
                  <a:pt x="1434189" y="941254"/>
                  <a:pt x="1434808" y="935101"/>
                  <a:pt x="1434836" y="928897"/>
                </a:cubicBezTo>
                <a:moveTo>
                  <a:pt x="1623079" y="1005916"/>
                </a:moveTo>
                <a:lnTo>
                  <a:pt x="1623079" y="1029929"/>
                </a:lnTo>
                <a:lnTo>
                  <a:pt x="1623079" y="1035187"/>
                </a:lnTo>
                <a:cubicBezTo>
                  <a:pt x="1623031" y="1036939"/>
                  <a:pt x="1624393" y="1038387"/>
                  <a:pt x="1626118" y="1038444"/>
                </a:cubicBezTo>
                <a:lnTo>
                  <a:pt x="1626308" y="1038444"/>
                </a:lnTo>
                <a:lnTo>
                  <a:pt x="1655769" y="1038444"/>
                </a:lnTo>
                <a:cubicBezTo>
                  <a:pt x="1657559" y="1038444"/>
                  <a:pt x="1658998" y="1036987"/>
                  <a:pt x="1658998" y="1035187"/>
                </a:cubicBezTo>
                <a:cubicBezTo>
                  <a:pt x="1658998" y="1033444"/>
                  <a:pt x="1657559" y="1031986"/>
                  <a:pt x="1655769" y="1031986"/>
                </a:cubicBezTo>
                <a:lnTo>
                  <a:pt x="1631299" y="1031986"/>
                </a:lnTo>
                <a:cubicBezTo>
                  <a:pt x="1656169" y="1024528"/>
                  <a:pt x="1670295" y="998306"/>
                  <a:pt x="1662836" y="973436"/>
                </a:cubicBezTo>
                <a:cubicBezTo>
                  <a:pt x="1658483" y="958920"/>
                  <a:pt x="1647387" y="947366"/>
                  <a:pt x="1633061" y="942464"/>
                </a:cubicBezTo>
                <a:cubicBezTo>
                  <a:pt x="1631385" y="941910"/>
                  <a:pt x="1629547" y="942803"/>
                  <a:pt x="1628984" y="944510"/>
                </a:cubicBezTo>
                <a:cubicBezTo>
                  <a:pt x="1628423" y="946216"/>
                  <a:pt x="1629318" y="948063"/>
                  <a:pt x="1631032" y="948663"/>
                </a:cubicBezTo>
                <a:cubicBezTo>
                  <a:pt x="1652197" y="955815"/>
                  <a:pt x="1663560" y="978741"/>
                  <a:pt x="1656407" y="999906"/>
                </a:cubicBezTo>
                <a:cubicBezTo>
                  <a:pt x="1652197" y="1012422"/>
                  <a:pt x="1642167" y="1022023"/>
                  <a:pt x="1629547" y="1025785"/>
                </a:cubicBezTo>
                <a:lnTo>
                  <a:pt x="1629547" y="1005916"/>
                </a:lnTo>
                <a:cubicBezTo>
                  <a:pt x="1629547" y="1004107"/>
                  <a:pt x="1628098" y="1002659"/>
                  <a:pt x="1626308" y="1002611"/>
                </a:cubicBezTo>
                <a:cubicBezTo>
                  <a:pt x="1624517" y="1002611"/>
                  <a:pt x="1623079" y="1004059"/>
                  <a:pt x="1623079" y="1005812"/>
                </a:cubicBezTo>
                <a:lnTo>
                  <a:pt x="1623079" y="1005916"/>
                </a:lnTo>
                <a:moveTo>
                  <a:pt x="1564243" y="986142"/>
                </a:moveTo>
                <a:cubicBezTo>
                  <a:pt x="1562805" y="1007364"/>
                  <a:pt x="1575788" y="1026929"/>
                  <a:pt x="1595914" y="1033834"/>
                </a:cubicBezTo>
                <a:lnTo>
                  <a:pt x="1596933" y="1033834"/>
                </a:lnTo>
                <a:cubicBezTo>
                  <a:pt x="1598323" y="1033834"/>
                  <a:pt x="1599581" y="1032939"/>
                  <a:pt x="1599972" y="1031586"/>
                </a:cubicBezTo>
                <a:cubicBezTo>
                  <a:pt x="1600572" y="1029986"/>
                  <a:pt x="1599762" y="1028176"/>
                  <a:pt x="1598133" y="1027586"/>
                </a:cubicBezTo>
                <a:cubicBezTo>
                  <a:pt x="1598104" y="1027529"/>
                  <a:pt x="1598076" y="1027529"/>
                  <a:pt x="1598057" y="1027529"/>
                </a:cubicBezTo>
                <a:cubicBezTo>
                  <a:pt x="1576854" y="1020270"/>
                  <a:pt x="1565557" y="997258"/>
                  <a:pt x="1572777" y="976036"/>
                </a:cubicBezTo>
                <a:cubicBezTo>
                  <a:pt x="1577007" y="963673"/>
                  <a:pt x="1586969" y="954062"/>
                  <a:pt x="1599523" y="950319"/>
                </a:cubicBezTo>
                <a:lnTo>
                  <a:pt x="1599523" y="970331"/>
                </a:lnTo>
                <a:cubicBezTo>
                  <a:pt x="1599523" y="972131"/>
                  <a:pt x="1600972" y="973588"/>
                  <a:pt x="1602743" y="973588"/>
                </a:cubicBezTo>
                <a:cubicBezTo>
                  <a:pt x="1604524" y="973588"/>
                  <a:pt x="1605982" y="972131"/>
                  <a:pt x="1605982" y="970331"/>
                </a:cubicBezTo>
                <a:lnTo>
                  <a:pt x="1605982" y="940910"/>
                </a:lnTo>
                <a:cubicBezTo>
                  <a:pt x="1605982" y="939101"/>
                  <a:pt x="1604524" y="937650"/>
                  <a:pt x="1602743" y="937650"/>
                </a:cubicBezTo>
                <a:lnTo>
                  <a:pt x="1573273" y="937650"/>
                </a:lnTo>
                <a:cubicBezTo>
                  <a:pt x="1571558" y="937603"/>
                  <a:pt x="1570091" y="938957"/>
                  <a:pt x="1570044" y="940710"/>
                </a:cubicBezTo>
                <a:lnTo>
                  <a:pt x="1570044" y="940910"/>
                </a:lnTo>
                <a:cubicBezTo>
                  <a:pt x="1570044" y="942664"/>
                  <a:pt x="1571511" y="944110"/>
                  <a:pt x="1573273" y="944110"/>
                </a:cubicBezTo>
                <a:lnTo>
                  <a:pt x="1597676" y="944110"/>
                </a:lnTo>
                <a:cubicBezTo>
                  <a:pt x="1578930" y="949765"/>
                  <a:pt x="1565624" y="966426"/>
                  <a:pt x="1564243" y="985942"/>
                </a:cubicBezTo>
                <a:moveTo>
                  <a:pt x="1499568" y="893620"/>
                </a:moveTo>
                <a:lnTo>
                  <a:pt x="1544555" y="920042"/>
                </a:lnTo>
                <a:lnTo>
                  <a:pt x="1545098" y="920042"/>
                </a:lnTo>
                <a:cubicBezTo>
                  <a:pt x="1546488" y="920535"/>
                  <a:pt x="1547527" y="921642"/>
                  <a:pt x="1547974" y="923041"/>
                </a:cubicBezTo>
                <a:cubicBezTo>
                  <a:pt x="1548574" y="927348"/>
                  <a:pt x="1547365" y="931697"/>
                  <a:pt x="1544650" y="935050"/>
                </a:cubicBezTo>
                <a:cubicBezTo>
                  <a:pt x="1538202" y="945510"/>
                  <a:pt x="1535430" y="949365"/>
                  <a:pt x="1534601" y="950663"/>
                </a:cubicBezTo>
                <a:lnTo>
                  <a:pt x="1524876" y="952814"/>
                </a:lnTo>
                <a:cubicBezTo>
                  <a:pt x="1524162" y="952919"/>
                  <a:pt x="1523495" y="953319"/>
                  <a:pt x="1523038" y="953919"/>
                </a:cubicBezTo>
                <a:lnTo>
                  <a:pt x="1505769" y="975436"/>
                </a:lnTo>
                <a:cubicBezTo>
                  <a:pt x="1489996" y="951063"/>
                  <a:pt x="1487624" y="920390"/>
                  <a:pt x="1499387" y="893866"/>
                </a:cubicBezTo>
                <a:moveTo>
                  <a:pt x="1670742" y="929251"/>
                </a:moveTo>
                <a:cubicBezTo>
                  <a:pt x="1670809" y="890207"/>
                  <a:pt x="1646387" y="855385"/>
                  <a:pt x="1609687" y="842172"/>
                </a:cubicBezTo>
                <a:cubicBezTo>
                  <a:pt x="1608087" y="841516"/>
                  <a:pt x="1606467" y="840972"/>
                  <a:pt x="1604781" y="840470"/>
                </a:cubicBezTo>
                <a:cubicBezTo>
                  <a:pt x="1596123" y="837916"/>
                  <a:pt x="1587141" y="836619"/>
                  <a:pt x="1578083" y="836619"/>
                </a:cubicBezTo>
                <a:cubicBezTo>
                  <a:pt x="1544059" y="836572"/>
                  <a:pt x="1512751" y="855232"/>
                  <a:pt x="1496606" y="885207"/>
                </a:cubicBezTo>
                <a:cubicBezTo>
                  <a:pt x="1495606" y="887113"/>
                  <a:pt x="1494587" y="889066"/>
                  <a:pt x="1493768" y="891015"/>
                </a:cubicBezTo>
                <a:cubicBezTo>
                  <a:pt x="1480471" y="920488"/>
                  <a:pt x="1483452" y="954719"/>
                  <a:pt x="1501616" y="981437"/>
                </a:cubicBezTo>
                <a:lnTo>
                  <a:pt x="1504188" y="985047"/>
                </a:lnTo>
                <a:cubicBezTo>
                  <a:pt x="1516094" y="1000563"/>
                  <a:pt x="1532601" y="1011917"/>
                  <a:pt x="1551308" y="1017575"/>
                </a:cubicBezTo>
                <a:lnTo>
                  <a:pt x="1552232" y="1017575"/>
                </a:lnTo>
                <a:cubicBezTo>
                  <a:pt x="1554023" y="1017470"/>
                  <a:pt x="1555385" y="1015965"/>
                  <a:pt x="1555309" y="1014174"/>
                </a:cubicBezTo>
                <a:cubicBezTo>
                  <a:pt x="1555270" y="1012870"/>
                  <a:pt x="1554394" y="1011717"/>
                  <a:pt x="1553166" y="1011260"/>
                </a:cubicBezTo>
                <a:cubicBezTo>
                  <a:pt x="1535668" y="1005964"/>
                  <a:pt x="1520314" y="995353"/>
                  <a:pt x="1509179" y="980894"/>
                </a:cubicBezTo>
                <a:lnTo>
                  <a:pt x="1526838" y="959377"/>
                </a:lnTo>
                <a:lnTo>
                  <a:pt x="1536068" y="957225"/>
                </a:lnTo>
                <a:cubicBezTo>
                  <a:pt x="1536763" y="957367"/>
                  <a:pt x="1537516" y="957272"/>
                  <a:pt x="1538202" y="956967"/>
                </a:cubicBezTo>
                <a:cubicBezTo>
                  <a:pt x="1542774" y="951472"/>
                  <a:pt x="1546755" y="945463"/>
                  <a:pt x="1550118" y="939157"/>
                </a:cubicBezTo>
                <a:cubicBezTo>
                  <a:pt x="1553994" y="934157"/>
                  <a:pt x="1555385" y="927641"/>
                  <a:pt x="1553880" y="921488"/>
                </a:cubicBezTo>
                <a:cubicBezTo>
                  <a:pt x="1552813" y="918488"/>
                  <a:pt x="1550537" y="916028"/>
                  <a:pt x="1547613" y="914734"/>
                </a:cubicBezTo>
                <a:lnTo>
                  <a:pt x="1502340" y="888266"/>
                </a:lnTo>
                <a:cubicBezTo>
                  <a:pt x="1520876" y="853688"/>
                  <a:pt x="1560395" y="836009"/>
                  <a:pt x="1598504" y="845172"/>
                </a:cubicBezTo>
                <a:cubicBezTo>
                  <a:pt x="1588713" y="853688"/>
                  <a:pt x="1571720" y="871491"/>
                  <a:pt x="1578559" y="889467"/>
                </a:cubicBezTo>
                <a:cubicBezTo>
                  <a:pt x="1579207" y="892420"/>
                  <a:pt x="1584084" y="907926"/>
                  <a:pt x="1614564" y="905127"/>
                </a:cubicBezTo>
                <a:lnTo>
                  <a:pt x="1615316" y="905127"/>
                </a:lnTo>
                <a:cubicBezTo>
                  <a:pt x="1616030" y="904773"/>
                  <a:pt x="1616887" y="904773"/>
                  <a:pt x="1617621" y="905127"/>
                </a:cubicBezTo>
                <a:cubicBezTo>
                  <a:pt x="1619288" y="906582"/>
                  <a:pt x="1620422" y="908536"/>
                  <a:pt x="1620774" y="910688"/>
                </a:cubicBezTo>
                <a:cubicBezTo>
                  <a:pt x="1621955" y="914981"/>
                  <a:pt x="1622860" y="919335"/>
                  <a:pt x="1623555" y="923697"/>
                </a:cubicBezTo>
                <a:cubicBezTo>
                  <a:pt x="1623765" y="925343"/>
                  <a:pt x="1625127" y="926544"/>
                  <a:pt x="1626775" y="926595"/>
                </a:cubicBezTo>
                <a:cubicBezTo>
                  <a:pt x="1628527" y="926344"/>
                  <a:pt x="1629813" y="924743"/>
                  <a:pt x="1629623" y="922995"/>
                </a:cubicBezTo>
                <a:cubicBezTo>
                  <a:pt x="1628899" y="918288"/>
                  <a:pt x="1627937" y="913689"/>
                  <a:pt x="1626679" y="909136"/>
                </a:cubicBezTo>
                <a:cubicBezTo>
                  <a:pt x="1625994" y="905075"/>
                  <a:pt x="1623641" y="901521"/>
                  <a:pt x="1620212" y="899322"/>
                </a:cubicBezTo>
                <a:cubicBezTo>
                  <a:pt x="1618088" y="898169"/>
                  <a:pt x="1615592" y="897922"/>
                  <a:pt x="1613287" y="898569"/>
                </a:cubicBezTo>
                <a:cubicBezTo>
                  <a:pt x="1587141" y="900721"/>
                  <a:pt x="1584570" y="888416"/>
                  <a:pt x="1584455" y="887853"/>
                </a:cubicBezTo>
                <a:cubicBezTo>
                  <a:pt x="1584522" y="887658"/>
                  <a:pt x="1584522" y="887453"/>
                  <a:pt x="1584455" y="887206"/>
                </a:cubicBezTo>
                <a:cubicBezTo>
                  <a:pt x="1578083" y="871044"/>
                  <a:pt x="1598504" y="853031"/>
                  <a:pt x="1605906" y="847232"/>
                </a:cubicBezTo>
                <a:cubicBezTo>
                  <a:pt x="1640738" y="859185"/>
                  <a:pt x="1664151" y="891959"/>
                  <a:pt x="1664179" y="928804"/>
                </a:cubicBezTo>
                <a:cubicBezTo>
                  <a:pt x="1664208" y="934604"/>
                  <a:pt x="1663608" y="940403"/>
                  <a:pt x="1662436" y="946063"/>
                </a:cubicBezTo>
                <a:cubicBezTo>
                  <a:pt x="1662122" y="947817"/>
                  <a:pt x="1663275" y="949463"/>
                  <a:pt x="1665008" y="949863"/>
                </a:cubicBezTo>
                <a:cubicBezTo>
                  <a:pt x="1666713" y="950216"/>
                  <a:pt x="1668390" y="949165"/>
                  <a:pt x="1668761" y="947463"/>
                </a:cubicBezTo>
                <a:cubicBezTo>
                  <a:pt x="1668789" y="947463"/>
                  <a:pt x="1668789" y="947417"/>
                  <a:pt x="1668818" y="947365"/>
                </a:cubicBezTo>
                <a:cubicBezTo>
                  <a:pt x="1670009" y="941254"/>
                  <a:pt x="1670609" y="935101"/>
                  <a:pt x="1670647" y="928897"/>
                </a:cubicBezTo>
                <a:moveTo>
                  <a:pt x="1858699" y="1005916"/>
                </a:moveTo>
                <a:lnTo>
                  <a:pt x="1858699" y="1029929"/>
                </a:lnTo>
                <a:lnTo>
                  <a:pt x="1858699" y="1035187"/>
                </a:lnTo>
                <a:cubicBezTo>
                  <a:pt x="1858699" y="1036987"/>
                  <a:pt x="1860146" y="1038444"/>
                  <a:pt x="1861947" y="1038444"/>
                </a:cubicBezTo>
                <a:lnTo>
                  <a:pt x="1891417" y="1038444"/>
                </a:lnTo>
                <a:cubicBezTo>
                  <a:pt x="1893208" y="1038444"/>
                  <a:pt x="1894656" y="1036987"/>
                  <a:pt x="1894656" y="1035187"/>
                </a:cubicBezTo>
                <a:cubicBezTo>
                  <a:pt x="1894656" y="1033444"/>
                  <a:pt x="1893208" y="1031986"/>
                  <a:pt x="1891417" y="1031986"/>
                </a:cubicBezTo>
                <a:lnTo>
                  <a:pt x="1866929" y="1031986"/>
                </a:lnTo>
                <a:cubicBezTo>
                  <a:pt x="1891817" y="1024528"/>
                  <a:pt x="1905962" y="998354"/>
                  <a:pt x="1898542" y="973484"/>
                </a:cubicBezTo>
                <a:cubicBezTo>
                  <a:pt x="1894189" y="958920"/>
                  <a:pt x="1883130" y="947417"/>
                  <a:pt x="1868795" y="942464"/>
                </a:cubicBezTo>
                <a:cubicBezTo>
                  <a:pt x="1867081" y="941910"/>
                  <a:pt x="1865233" y="942803"/>
                  <a:pt x="1864633" y="944510"/>
                </a:cubicBezTo>
                <a:cubicBezTo>
                  <a:pt x="1864128" y="946216"/>
                  <a:pt x="1865004" y="948017"/>
                  <a:pt x="1866652" y="948663"/>
                </a:cubicBezTo>
                <a:cubicBezTo>
                  <a:pt x="1887836" y="955815"/>
                  <a:pt x="1899180" y="978741"/>
                  <a:pt x="1892027" y="999906"/>
                </a:cubicBezTo>
                <a:cubicBezTo>
                  <a:pt x="1887836" y="1012422"/>
                  <a:pt x="1877787" y="1022023"/>
                  <a:pt x="1865186" y="1025785"/>
                </a:cubicBezTo>
                <a:lnTo>
                  <a:pt x="1865186" y="1005916"/>
                </a:lnTo>
                <a:cubicBezTo>
                  <a:pt x="1865186" y="1004107"/>
                  <a:pt x="1863728" y="1002659"/>
                  <a:pt x="1861947" y="1002659"/>
                </a:cubicBezTo>
                <a:cubicBezTo>
                  <a:pt x="1860175" y="1002659"/>
                  <a:pt x="1858727" y="1004107"/>
                  <a:pt x="1858699" y="1005916"/>
                </a:cubicBezTo>
                <a:moveTo>
                  <a:pt x="1799873" y="986142"/>
                </a:moveTo>
                <a:cubicBezTo>
                  <a:pt x="1798511" y="1007364"/>
                  <a:pt x="1811455" y="1026881"/>
                  <a:pt x="1831553" y="1033834"/>
                </a:cubicBezTo>
                <a:lnTo>
                  <a:pt x="1832657" y="1033834"/>
                </a:lnTo>
                <a:cubicBezTo>
                  <a:pt x="1834448" y="1033786"/>
                  <a:pt x="1835868" y="1032282"/>
                  <a:pt x="1835839" y="1030529"/>
                </a:cubicBezTo>
                <a:cubicBezTo>
                  <a:pt x="1835810" y="1029186"/>
                  <a:pt x="1834953" y="1027976"/>
                  <a:pt x="1833677" y="1027529"/>
                </a:cubicBezTo>
                <a:cubicBezTo>
                  <a:pt x="1812484" y="1020270"/>
                  <a:pt x="1801168" y="997258"/>
                  <a:pt x="1808407" y="976036"/>
                </a:cubicBezTo>
                <a:cubicBezTo>
                  <a:pt x="1812627" y="963673"/>
                  <a:pt x="1822589" y="954062"/>
                  <a:pt x="1835153" y="950319"/>
                </a:cubicBezTo>
                <a:lnTo>
                  <a:pt x="1835153" y="970331"/>
                </a:lnTo>
                <a:cubicBezTo>
                  <a:pt x="1835153" y="972131"/>
                  <a:pt x="1836611" y="973588"/>
                  <a:pt x="1838411" y="973588"/>
                </a:cubicBezTo>
                <a:cubicBezTo>
                  <a:pt x="1840192" y="973588"/>
                  <a:pt x="1841611" y="972131"/>
                  <a:pt x="1841611" y="970331"/>
                </a:cubicBezTo>
                <a:lnTo>
                  <a:pt x="1841611" y="940910"/>
                </a:lnTo>
                <a:cubicBezTo>
                  <a:pt x="1841611" y="939101"/>
                  <a:pt x="1840192" y="937650"/>
                  <a:pt x="1838382" y="937650"/>
                </a:cubicBezTo>
                <a:lnTo>
                  <a:pt x="1808931" y="937650"/>
                </a:lnTo>
                <a:cubicBezTo>
                  <a:pt x="1807130" y="937650"/>
                  <a:pt x="1805683" y="939100"/>
                  <a:pt x="1805683" y="940910"/>
                </a:cubicBezTo>
                <a:cubicBezTo>
                  <a:pt x="1805683" y="942664"/>
                  <a:pt x="1807130" y="944110"/>
                  <a:pt x="1808931" y="944110"/>
                </a:cubicBezTo>
                <a:lnTo>
                  <a:pt x="1833772" y="944110"/>
                </a:lnTo>
                <a:cubicBezTo>
                  <a:pt x="1814960" y="949719"/>
                  <a:pt x="1801625" y="966378"/>
                  <a:pt x="1800244" y="985942"/>
                </a:cubicBezTo>
                <a:moveTo>
                  <a:pt x="1735560" y="893620"/>
                </a:moveTo>
                <a:lnTo>
                  <a:pt x="1780661" y="920042"/>
                </a:lnTo>
                <a:lnTo>
                  <a:pt x="1781118" y="920042"/>
                </a:lnTo>
                <a:cubicBezTo>
                  <a:pt x="1782480" y="920535"/>
                  <a:pt x="1783537" y="921642"/>
                  <a:pt x="1783985" y="923041"/>
                </a:cubicBezTo>
                <a:cubicBezTo>
                  <a:pt x="1784595" y="927348"/>
                  <a:pt x="1783385" y="931697"/>
                  <a:pt x="1780661" y="935050"/>
                </a:cubicBezTo>
                <a:cubicBezTo>
                  <a:pt x="1774193" y="945510"/>
                  <a:pt x="1771422" y="949365"/>
                  <a:pt x="1770593" y="950663"/>
                </a:cubicBezTo>
                <a:lnTo>
                  <a:pt x="1761344" y="952814"/>
                </a:lnTo>
                <a:cubicBezTo>
                  <a:pt x="1760611" y="952919"/>
                  <a:pt x="1759963" y="953319"/>
                  <a:pt x="1759515" y="953919"/>
                </a:cubicBezTo>
                <a:lnTo>
                  <a:pt x="1741408" y="975436"/>
                </a:lnTo>
                <a:cubicBezTo>
                  <a:pt x="1732436" y="961673"/>
                  <a:pt x="1727654" y="945663"/>
                  <a:pt x="1727635" y="929251"/>
                </a:cubicBezTo>
                <a:cubicBezTo>
                  <a:pt x="1727635" y="917241"/>
                  <a:pt x="1730159" y="905322"/>
                  <a:pt x="1735026" y="894313"/>
                </a:cubicBezTo>
                <a:moveTo>
                  <a:pt x="1906362" y="929251"/>
                </a:moveTo>
                <a:cubicBezTo>
                  <a:pt x="1906476" y="890207"/>
                  <a:pt x="1882026" y="855385"/>
                  <a:pt x="1845316" y="842172"/>
                </a:cubicBezTo>
                <a:cubicBezTo>
                  <a:pt x="1843716" y="841516"/>
                  <a:pt x="1842087" y="840972"/>
                  <a:pt x="1840401" y="840470"/>
                </a:cubicBezTo>
                <a:cubicBezTo>
                  <a:pt x="1831772" y="837916"/>
                  <a:pt x="1822818" y="836619"/>
                  <a:pt x="1813807" y="836619"/>
                </a:cubicBezTo>
                <a:cubicBezTo>
                  <a:pt x="1779775" y="836409"/>
                  <a:pt x="1748399" y="854985"/>
                  <a:pt x="1732159" y="884914"/>
                </a:cubicBezTo>
                <a:cubicBezTo>
                  <a:pt x="1731140" y="886867"/>
                  <a:pt x="1730216" y="888816"/>
                  <a:pt x="1729311" y="890713"/>
                </a:cubicBezTo>
                <a:cubicBezTo>
                  <a:pt x="1716034" y="920190"/>
                  <a:pt x="1718977" y="954424"/>
                  <a:pt x="1737141" y="981142"/>
                </a:cubicBezTo>
                <a:lnTo>
                  <a:pt x="1739827" y="984742"/>
                </a:lnTo>
                <a:cubicBezTo>
                  <a:pt x="1751762" y="1000258"/>
                  <a:pt x="1768221" y="1011622"/>
                  <a:pt x="1786938" y="1017270"/>
                </a:cubicBezTo>
                <a:lnTo>
                  <a:pt x="1787871" y="1017270"/>
                </a:lnTo>
                <a:cubicBezTo>
                  <a:pt x="1789633" y="1017222"/>
                  <a:pt x="1791024" y="1015670"/>
                  <a:pt x="1790938" y="1013917"/>
                </a:cubicBezTo>
                <a:cubicBezTo>
                  <a:pt x="1790890" y="1012565"/>
                  <a:pt x="1790033" y="1011422"/>
                  <a:pt x="1788786" y="1011022"/>
                </a:cubicBezTo>
                <a:cubicBezTo>
                  <a:pt x="1771326" y="1005707"/>
                  <a:pt x="1755991" y="995105"/>
                  <a:pt x="1744913" y="980589"/>
                </a:cubicBezTo>
                <a:lnTo>
                  <a:pt x="1762468" y="959072"/>
                </a:lnTo>
                <a:lnTo>
                  <a:pt x="1772145" y="956967"/>
                </a:lnTo>
                <a:cubicBezTo>
                  <a:pt x="1772602" y="956872"/>
                  <a:pt x="1772993" y="956672"/>
                  <a:pt x="1773345" y="956415"/>
                </a:cubicBezTo>
                <a:cubicBezTo>
                  <a:pt x="1777955" y="950909"/>
                  <a:pt x="1781927" y="944910"/>
                  <a:pt x="1785290" y="938603"/>
                </a:cubicBezTo>
                <a:cubicBezTo>
                  <a:pt x="1789157" y="933603"/>
                  <a:pt x="1790576" y="927097"/>
                  <a:pt x="1789157" y="920944"/>
                </a:cubicBezTo>
                <a:cubicBezTo>
                  <a:pt x="1788043" y="917888"/>
                  <a:pt x="1785728" y="915489"/>
                  <a:pt x="1782785" y="914182"/>
                </a:cubicBezTo>
                <a:lnTo>
                  <a:pt x="1737512" y="887658"/>
                </a:lnTo>
                <a:cubicBezTo>
                  <a:pt x="1756238" y="853325"/>
                  <a:pt x="1795776" y="835866"/>
                  <a:pt x="1833772" y="845172"/>
                </a:cubicBezTo>
                <a:cubicBezTo>
                  <a:pt x="1823971" y="853688"/>
                  <a:pt x="1806978" y="871491"/>
                  <a:pt x="1813807" y="889467"/>
                </a:cubicBezTo>
                <a:cubicBezTo>
                  <a:pt x="1814474" y="892420"/>
                  <a:pt x="1819361" y="907926"/>
                  <a:pt x="1849841" y="905127"/>
                </a:cubicBezTo>
                <a:lnTo>
                  <a:pt x="1850593" y="905127"/>
                </a:lnTo>
                <a:cubicBezTo>
                  <a:pt x="1851327" y="904773"/>
                  <a:pt x="1852174" y="904773"/>
                  <a:pt x="1852908" y="905127"/>
                </a:cubicBezTo>
                <a:cubicBezTo>
                  <a:pt x="1854565" y="906582"/>
                  <a:pt x="1855679" y="908536"/>
                  <a:pt x="1856032" y="910688"/>
                </a:cubicBezTo>
                <a:cubicBezTo>
                  <a:pt x="1858527" y="920842"/>
                  <a:pt x="1858803" y="923641"/>
                  <a:pt x="1858909" y="923697"/>
                </a:cubicBezTo>
                <a:cubicBezTo>
                  <a:pt x="1859070" y="925297"/>
                  <a:pt x="1860432" y="926544"/>
                  <a:pt x="1862033" y="926595"/>
                </a:cubicBezTo>
                <a:cubicBezTo>
                  <a:pt x="1863804" y="926344"/>
                  <a:pt x="1865052" y="924743"/>
                  <a:pt x="1864909" y="922995"/>
                </a:cubicBezTo>
                <a:cubicBezTo>
                  <a:pt x="1864176" y="918288"/>
                  <a:pt x="1863176" y="913689"/>
                  <a:pt x="1861947" y="909136"/>
                </a:cubicBezTo>
                <a:cubicBezTo>
                  <a:pt x="1861309" y="905075"/>
                  <a:pt x="1858946" y="901521"/>
                  <a:pt x="1855470" y="899322"/>
                </a:cubicBezTo>
                <a:cubicBezTo>
                  <a:pt x="1853356" y="898169"/>
                  <a:pt x="1850860" y="897922"/>
                  <a:pt x="1848545" y="898569"/>
                </a:cubicBezTo>
                <a:cubicBezTo>
                  <a:pt x="1822418" y="900721"/>
                  <a:pt x="1819818" y="888416"/>
                  <a:pt x="1819818" y="887853"/>
                </a:cubicBezTo>
                <a:lnTo>
                  <a:pt x="1819818" y="887206"/>
                </a:lnTo>
                <a:cubicBezTo>
                  <a:pt x="1813436" y="871044"/>
                  <a:pt x="1833953" y="853031"/>
                  <a:pt x="1841259" y="847232"/>
                </a:cubicBezTo>
                <a:cubicBezTo>
                  <a:pt x="1876111" y="859185"/>
                  <a:pt x="1899514" y="891959"/>
                  <a:pt x="1899532" y="928804"/>
                </a:cubicBezTo>
                <a:cubicBezTo>
                  <a:pt x="1899532" y="934604"/>
                  <a:pt x="1898989" y="940357"/>
                  <a:pt x="1897885" y="946063"/>
                </a:cubicBezTo>
                <a:cubicBezTo>
                  <a:pt x="1897294" y="947765"/>
                  <a:pt x="1898189" y="949617"/>
                  <a:pt x="1899885" y="950166"/>
                </a:cubicBezTo>
                <a:cubicBezTo>
                  <a:pt x="1901561" y="950769"/>
                  <a:pt x="1903409" y="949863"/>
                  <a:pt x="1903990" y="948165"/>
                </a:cubicBezTo>
                <a:cubicBezTo>
                  <a:pt x="1904095" y="947909"/>
                  <a:pt x="1904152" y="947617"/>
                  <a:pt x="1904162" y="947365"/>
                </a:cubicBezTo>
                <a:cubicBezTo>
                  <a:pt x="1905419" y="941254"/>
                  <a:pt x="1906009" y="935101"/>
                  <a:pt x="1906009" y="928897"/>
                </a:cubicBezTo>
                <a:moveTo>
                  <a:pt x="2094357" y="1005916"/>
                </a:moveTo>
                <a:lnTo>
                  <a:pt x="2094357" y="1029929"/>
                </a:lnTo>
                <a:lnTo>
                  <a:pt x="2094357" y="1035187"/>
                </a:lnTo>
                <a:cubicBezTo>
                  <a:pt x="2094357" y="1036987"/>
                  <a:pt x="2095805" y="1038444"/>
                  <a:pt x="2097586" y="1038444"/>
                </a:cubicBezTo>
                <a:lnTo>
                  <a:pt x="2127066" y="1038444"/>
                </a:lnTo>
                <a:cubicBezTo>
                  <a:pt x="2128790" y="1038492"/>
                  <a:pt x="2130238" y="1037139"/>
                  <a:pt x="2130285" y="1035387"/>
                </a:cubicBezTo>
                <a:lnTo>
                  <a:pt x="2130285" y="1035187"/>
                </a:lnTo>
                <a:cubicBezTo>
                  <a:pt x="2130285" y="1033444"/>
                  <a:pt x="2128828" y="1031986"/>
                  <a:pt x="2127066" y="1031986"/>
                </a:cubicBezTo>
                <a:lnTo>
                  <a:pt x="2102568" y="1031986"/>
                </a:lnTo>
                <a:cubicBezTo>
                  <a:pt x="2127456" y="1024528"/>
                  <a:pt x="2141601" y="998354"/>
                  <a:pt x="2134172" y="973484"/>
                </a:cubicBezTo>
                <a:cubicBezTo>
                  <a:pt x="2129838" y="958920"/>
                  <a:pt x="2118750" y="947417"/>
                  <a:pt x="2104415" y="942464"/>
                </a:cubicBezTo>
                <a:cubicBezTo>
                  <a:pt x="2102710" y="941864"/>
                  <a:pt x="2100843" y="942803"/>
                  <a:pt x="2100253" y="944510"/>
                </a:cubicBezTo>
                <a:cubicBezTo>
                  <a:pt x="2099681" y="946216"/>
                  <a:pt x="2100586" y="948063"/>
                  <a:pt x="2102292" y="948663"/>
                </a:cubicBezTo>
                <a:cubicBezTo>
                  <a:pt x="2123456" y="955815"/>
                  <a:pt x="2134819" y="978741"/>
                  <a:pt x="2127685" y="999906"/>
                </a:cubicBezTo>
                <a:cubicBezTo>
                  <a:pt x="2123456" y="1012422"/>
                  <a:pt x="2113455" y="1022023"/>
                  <a:pt x="2100815" y="1025785"/>
                </a:cubicBezTo>
                <a:lnTo>
                  <a:pt x="2100815" y="1005916"/>
                </a:lnTo>
                <a:cubicBezTo>
                  <a:pt x="2100863" y="1004107"/>
                  <a:pt x="2099453" y="1002659"/>
                  <a:pt x="2097681" y="1002611"/>
                </a:cubicBezTo>
                <a:lnTo>
                  <a:pt x="2097586" y="1002611"/>
                </a:lnTo>
                <a:cubicBezTo>
                  <a:pt x="2095786" y="1002659"/>
                  <a:pt x="2094357" y="1004107"/>
                  <a:pt x="2094357" y="1005916"/>
                </a:cubicBezTo>
                <a:moveTo>
                  <a:pt x="2035511" y="986142"/>
                </a:moveTo>
                <a:cubicBezTo>
                  <a:pt x="2034131" y="1007364"/>
                  <a:pt x="2047113" y="1026881"/>
                  <a:pt x="2067182" y="1033834"/>
                </a:cubicBezTo>
                <a:lnTo>
                  <a:pt x="2068306" y="1033834"/>
                </a:lnTo>
                <a:cubicBezTo>
                  <a:pt x="2070078" y="1033786"/>
                  <a:pt x="2071506" y="1032282"/>
                  <a:pt x="2071459" y="1030529"/>
                </a:cubicBezTo>
                <a:cubicBezTo>
                  <a:pt x="2071459" y="1029186"/>
                  <a:pt x="2070582" y="1027976"/>
                  <a:pt x="2069296" y="1027529"/>
                </a:cubicBezTo>
                <a:cubicBezTo>
                  <a:pt x="2048123" y="1020270"/>
                  <a:pt x="2036807" y="997258"/>
                  <a:pt x="2044036" y="976036"/>
                </a:cubicBezTo>
                <a:cubicBezTo>
                  <a:pt x="2048294" y="963673"/>
                  <a:pt x="2058248" y="954062"/>
                  <a:pt x="2070782" y="950319"/>
                </a:cubicBezTo>
                <a:lnTo>
                  <a:pt x="2070782" y="970331"/>
                </a:lnTo>
                <a:cubicBezTo>
                  <a:pt x="2070782" y="972131"/>
                  <a:pt x="2072240" y="973588"/>
                  <a:pt x="2074011" y="973588"/>
                </a:cubicBezTo>
                <a:cubicBezTo>
                  <a:pt x="2075821" y="973588"/>
                  <a:pt x="2077269" y="972188"/>
                  <a:pt x="2077269" y="970379"/>
                </a:cubicBezTo>
                <a:lnTo>
                  <a:pt x="2077269" y="970331"/>
                </a:lnTo>
                <a:lnTo>
                  <a:pt x="2077269" y="940910"/>
                </a:lnTo>
                <a:cubicBezTo>
                  <a:pt x="2077269" y="939101"/>
                  <a:pt x="2075821" y="937650"/>
                  <a:pt x="2074030" y="937650"/>
                </a:cubicBezTo>
                <a:lnTo>
                  <a:pt x="2044560" y="937650"/>
                </a:lnTo>
                <a:cubicBezTo>
                  <a:pt x="2042789" y="937650"/>
                  <a:pt x="2041331" y="939100"/>
                  <a:pt x="2041331" y="940910"/>
                </a:cubicBezTo>
                <a:cubicBezTo>
                  <a:pt x="2041331" y="942664"/>
                  <a:pt x="2042789" y="944110"/>
                  <a:pt x="2044560" y="944110"/>
                </a:cubicBezTo>
                <a:lnTo>
                  <a:pt x="2069039" y="944110"/>
                </a:lnTo>
                <a:cubicBezTo>
                  <a:pt x="2050246" y="949719"/>
                  <a:pt x="2036883" y="966378"/>
                  <a:pt x="2035511" y="985942"/>
                </a:cubicBezTo>
                <a:moveTo>
                  <a:pt x="1970837" y="893620"/>
                </a:moveTo>
                <a:lnTo>
                  <a:pt x="2015937" y="920042"/>
                </a:lnTo>
                <a:lnTo>
                  <a:pt x="2016480" y="920042"/>
                </a:lnTo>
                <a:cubicBezTo>
                  <a:pt x="2017823" y="920535"/>
                  <a:pt x="2018843" y="921688"/>
                  <a:pt x="2019243" y="923041"/>
                </a:cubicBezTo>
                <a:cubicBezTo>
                  <a:pt x="2019891" y="927348"/>
                  <a:pt x="2018690" y="931697"/>
                  <a:pt x="2015937" y="935050"/>
                </a:cubicBezTo>
                <a:cubicBezTo>
                  <a:pt x="2009461" y="945510"/>
                  <a:pt x="2006679" y="949365"/>
                  <a:pt x="2005860" y="950663"/>
                </a:cubicBezTo>
                <a:lnTo>
                  <a:pt x="1996173" y="952814"/>
                </a:lnTo>
                <a:cubicBezTo>
                  <a:pt x="1995459" y="952967"/>
                  <a:pt x="1994849" y="953367"/>
                  <a:pt x="1994392" y="953919"/>
                </a:cubicBezTo>
                <a:lnTo>
                  <a:pt x="1977028" y="975436"/>
                </a:lnTo>
                <a:cubicBezTo>
                  <a:pt x="1968065" y="961673"/>
                  <a:pt x="1963293" y="945663"/>
                  <a:pt x="1963265" y="929251"/>
                </a:cubicBezTo>
                <a:cubicBezTo>
                  <a:pt x="1963265" y="917241"/>
                  <a:pt x="1965798" y="905322"/>
                  <a:pt x="1970675" y="894313"/>
                </a:cubicBezTo>
                <a:moveTo>
                  <a:pt x="2142096" y="929251"/>
                </a:moveTo>
                <a:cubicBezTo>
                  <a:pt x="2142172" y="890207"/>
                  <a:pt x="2117693" y="855338"/>
                  <a:pt x="2080946" y="842172"/>
                </a:cubicBezTo>
                <a:cubicBezTo>
                  <a:pt x="2079364" y="841516"/>
                  <a:pt x="2077717" y="840916"/>
                  <a:pt x="2076069" y="840470"/>
                </a:cubicBezTo>
                <a:cubicBezTo>
                  <a:pt x="2033949" y="827703"/>
                  <a:pt x="1988705" y="846433"/>
                  <a:pt x="1967893" y="885207"/>
                </a:cubicBezTo>
                <a:cubicBezTo>
                  <a:pt x="1966874" y="887114"/>
                  <a:pt x="1965941" y="889066"/>
                  <a:pt x="1965017" y="891015"/>
                </a:cubicBezTo>
                <a:cubicBezTo>
                  <a:pt x="1951758" y="920488"/>
                  <a:pt x="1954711" y="954719"/>
                  <a:pt x="1972875" y="981437"/>
                </a:cubicBezTo>
                <a:lnTo>
                  <a:pt x="1975552" y="985047"/>
                </a:lnTo>
                <a:cubicBezTo>
                  <a:pt x="1987439" y="1000563"/>
                  <a:pt x="2003879" y="1011917"/>
                  <a:pt x="2022567" y="1017575"/>
                </a:cubicBezTo>
                <a:lnTo>
                  <a:pt x="2023500" y="1017575"/>
                </a:lnTo>
                <a:cubicBezTo>
                  <a:pt x="2024948" y="1017527"/>
                  <a:pt x="2026196" y="1016622"/>
                  <a:pt x="2026644" y="1015270"/>
                </a:cubicBezTo>
                <a:cubicBezTo>
                  <a:pt x="2027120" y="1013517"/>
                  <a:pt x="2026129" y="1011765"/>
                  <a:pt x="2024415" y="1011260"/>
                </a:cubicBezTo>
                <a:cubicBezTo>
                  <a:pt x="2006965" y="1005964"/>
                  <a:pt x="1991640" y="995353"/>
                  <a:pt x="1980562" y="980894"/>
                </a:cubicBezTo>
                <a:lnTo>
                  <a:pt x="1998097" y="959377"/>
                </a:lnTo>
                <a:lnTo>
                  <a:pt x="2007336" y="957225"/>
                </a:lnTo>
                <a:cubicBezTo>
                  <a:pt x="2008003" y="957367"/>
                  <a:pt x="2008680" y="957272"/>
                  <a:pt x="2009280" y="956967"/>
                </a:cubicBezTo>
                <a:cubicBezTo>
                  <a:pt x="2013861" y="951472"/>
                  <a:pt x="2017843" y="945463"/>
                  <a:pt x="2021195" y="939157"/>
                </a:cubicBezTo>
                <a:cubicBezTo>
                  <a:pt x="2025072" y="934157"/>
                  <a:pt x="2026501" y="927641"/>
                  <a:pt x="2025072" y="921488"/>
                </a:cubicBezTo>
                <a:cubicBezTo>
                  <a:pt x="2023977" y="918488"/>
                  <a:pt x="2021653" y="916028"/>
                  <a:pt x="2018690" y="914734"/>
                </a:cubicBezTo>
                <a:lnTo>
                  <a:pt x="1973427" y="888266"/>
                </a:lnTo>
                <a:cubicBezTo>
                  <a:pt x="1992020" y="853688"/>
                  <a:pt x="2031549" y="836009"/>
                  <a:pt x="2069678" y="845172"/>
                </a:cubicBezTo>
                <a:cubicBezTo>
                  <a:pt x="2059800" y="853688"/>
                  <a:pt x="2042884" y="871491"/>
                  <a:pt x="2049637" y="889467"/>
                </a:cubicBezTo>
                <a:cubicBezTo>
                  <a:pt x="2050294" y="892420"/>
                  <a:pt x="2055200" y="907926"/>
                  <a:pt x="2085680" y="905127"/>
                </a:cubicBezTo>
                <a:lnTo>
                  <a:pt x="2086499" y="905127"/>
                </a:lnTo>
                <a:cubicBezTo>
                  <a:pt x="2087203" y="904773"/>
                  <a:pt x="2088032" y="904773"/>
                  <a:pt x="2088718" y="905127"/>
                </a:cubicBezTo>
                <a:cubicBezTo>
                  <a:pt x="2090452" y="906526"/>
                  <a:pt x="2091576" y="908475"/>
                  <a:pt x="2091852" y="910688"/>
                </a:cubicBezTo>
                <a:cubicBezTo>
                  <a:pt x="2094357" y="920842"/>
                  <a:pt x="2094729" y="923641"/>
                  <a:pt x="2094729" y="923697"/>
                </a:cubicBezTo>
                <a:cubicBezTo>
                  <a:pt x="2094957" y="925343"/>
                  <a:pt x="2096309" y="926544"/>
                  <a:pt x="2097958" y="926595"/>
                </a:cubicBezTo>
                <a:cubicBezTo>
                  <a:pt x="2099739" y="926395"/>
                  <a:pt x="2101015" y="924795"/>
                  <a:pt x="2100815" y="922995"/>
                </a:cubicBezTo>
                <a:cubicBezTo>
                  <a:pt x="2100081" y="918288"/>
                  <a:pt x="2099091" y="913689"/>
                  <a:pt x="2097853" y="909136"/>
                </a:cubicBezTo>
                <a:cubicBezTo>
                  <a:pt x="2097215" y="905075"/>
                  <a:pt x="2094862" y="901521"/>
                  <a:pt x="2091404" y="899322"/>
                </a:cubicBezTo>
                <a:cubicBezTo>
                  <a:pt x="2089309" y="898220"/>
                  <a:pt x="2086851" y="897922"/>
                  <a:pt x="2084546" y="898569"/>
                </a:cubicBezTo>
                <a:cubicBezTo>
                  <a:pt x="2058324" y="900721"/>
                  <a:pt x="2055828" y="888416"/>
                  <a:pt x="2055752" y="887853"/>
                </a:cubicBezTo>
                <a:cubicBezTo>
                  <a:pt x="2055647" y="887313"/>
                  <a:pt x="2055752" y="887416"/>
                  <a:pt x="2055752" y="887206"/>
                </a:cubicBezTo>
                <a:cubicBezTo>
                  <a:pt x="2049370" y="871044"/>
                  <a:pt x="2069782" y="853031"/>
                  <a:pt x="2077069" y="847232"/>
                </a:cubicBezTo>
                <a:cubicBezTo>
                  <a:pt x="2111950" y="859185"/>
                  <a:pt x="2135391" y="891913"/>
                  <a:pt x="2135467" y="928804"/>
                </a:cubicBezTo>
                <a:cubicBezTo>
                  <a:pt x="2135419" y="934604"/>
                  <a:pt x="2134838" y="940357"/>
                  <a:pt x="2133695" y="946063"/>
                </a:cubicBezTo>
                <a:cubicBezTo>
                  <a:pt x="2133314" y="947765"/>
                  <a:pt x="2134362" y="949416"/>
                  <a:pt x="2136067" y="949816"/>
                </a:cubicBezTo>
                <a:cubicBezTo>
                  <a:pt x="2136115" y="949816"/>
                  <a:pt x="2136143" y="949863"/>
                  <a:pt x="2136191" y="949863"/>
                </a:cubicBezTo>
                <a:cubicBezTo>
                  <a:pt x="2137896" y="950216"/>
                  <a:pt x="2139572" y="949165"/>
                  <a:pt x="2139953" y="947463"/>
                </a:cubicBezTo>
                <a:cubicBezTo>
                  <a:pt x="2139972" y="947463"/>
                  <a:pt x="2139972" y="947417"/>
                  <a:pt x="2139972" y="947365"/>
                </a:cubicBezTo>
                <a:cubicBezTo>
                  <a:pt x="2141268" y="941254"/>
                  <a:pt x="2141925" y="935101"/>
                  <a:pt x="2141925" y="928897"/>
                </a:cubicBezTo>
                <a:moveTo>
                  <a:pt x="2329986" y="1005916"/>
                </a:moveTo>
                <a:lnTo>
                  <a:pt x="2329986" y="1029929"/>
                </a:lnTo>
                <a:lnTo>
                  <a:pt x="2329986" y="1035187"/>
                </a:lnTo>
                <a:cubicBezTo>
                  <a:pt x="2329986" y="1036987"/>
                  <a:pt x="2331444" y="1038444"/>
                  <a:pt x="2333206" y="1038444"/>
                </a:cubicBezTo>
                <a:lnTo>
                  <a:pt x="2362686" y="1038444"/>
                </a:lnTo>
                <a:cubicBezTo>
                  <a:pt x="2364419" y="1038492"/>
                  <a:pt x="2365867" y="1037139"/>
                  <a:pt x="2365914" y="1035387"/>
                </a:cubicBezTo>
                <a:lnTo>
                  <a:pt x="2365914" y="1035187"/>
                </a:lnTo>
                <a:cubicBezTo>
                  <a:pt x="2365914" y="1033444"/>
                  <a:pt x="2364467" y="1031986"/>
                  <a:pt x="2362686" y="1031986"/>
                </a:cubicBezTo>
                <a:lnTo>
                  <a:pt x="2338292" y="1031986"/>
                </a:lnTo>
                <a:cubicBezTo>
                  <a:pt x="2363162" y="1024528"/>
                  <a:pt x="2377268" y="998306"/>
                  <a:pt x="2369820" y="973436"/>
                </a:cubicBezTo>
                <a:cubicBezTo>
                  <a:pt x="2365467" y="958920"/>
                  <a:pt x="2354380" y="947366"/>
                  <a:pt x="2340045" y="942464"/>
                </a:cubicBezTo>
                <a:cubicBezTo>
                  <a:pt x="2338340" y="941864"/>
                  <a:pt x="2336492" y="942803"/>
                  <a:pt x="2335892" y="944510"/>
                </a:cubicBezTo>
                <a:cubicBezTo>
                  <a:pt x="2335320" y="946216"/>
                  <a:pt x="2336216" y="948063"/>
                  <a:pt x="2337940" y="948663"/>
                </a:cubicBezTo>
                <a:cubicBezTo>
                  <a:pt x="2359114" y="955815"/>
                  <a:pt x="2370468" y="978741"/>
                  <a:pt x="2363315" y="999906"/>
                </a:cubicBezTo>
                <a:cubicBezTo>
                  <a:pt x="2359114" y="1012422"/>
                  <a:pt x="2349065" y="1022023"/>
                  <a:pt x="2336444" y="1025785"/>
                </a:cubicBezTo>
                <a:lnTo>
                  <a:pt x="2336444" y="1005916"/>
                </a:lnTo>
                <a:cubicBezTo>
                  <a:pt x="2336492" y="1004107"/>
                  <a:pt x="2335092" y="1002659"/>
                  <a:pt x="2333311" y="1002611"/>
                </a:cubicBezTo>
                <a:lnTo>
                  <a:pt x="2333206" y="1002611"/>
                </a:lnTo>
                <a:cubicBezTo>
                  <a:pt x="2331415" y="1002659"/>
                  <a:pt x="2329986" y="1004107"/>
                  <a:pt x="2329986" y="1005916"/>
                </a:cubicBezTo>
                <a:moveTo>
                  <a:pt x="2271236" y="986142"/>
                </a:moveTo>
                <a:cubicBezTo>
                  <a:pt x="2269808" y="1007364"/>
                  <a:pt x="2282790" y="1026929"/>
                  <a:pt x="2302907" y="1033834"/>
                </a:cubicBezTo>
                <a:lnTo>
                  <a:pt x="2303936" y="1033834"/>
                </a:lnTo>
                <a:cubicBezTo>
                  <a:pt x="2305316" y="1033786"/>
                  <a:pt x="2306536" y="1032939"/>
                  <a:pt x="2306993" y="1031586"/>
                </a:cubicBezTo>
                <a:cubicBezTo>
                  <a:pt x="2307574" y="1029986"/>
                  <a:pt x="2306717" y="1028176"/>
                  <a:pt x="2305088" y="1027586"/>
                </a:cubicBezTo>
                <a:cubicBezTo>
                  <a:pt x="2305031" y="1027586"/>
                  <a:pt x="2304993" y="1027529"/>
                  <a:pt x="2304964" y="1027529"/>
                </a:cubicBezTo>
                <a:cubicBezTo>
                  <a:pt x="2283771" y="1020270"/>
                  <a:pt x="2272436" y="997258"/>
                  <a:pt x="2279695" y="976036"/>
                </a:cubicBezTo>
                <a:cubicBezTo>
                  <a:pt x="2283924" y="963673"/>
                  <a:pt x="2293887" y="954062"/>
                  <a:pt x="2306441" y="950319"/>
                </a:cubicBezTo>
                <a:lnTo>
                  <a:pt x="2306441" y="970331"/>
                </a:lnTo>
                <a:cubicBezTo>
                  <a:pt x="2306441" y="972131"/>
                  <a:pt x="2307869" y="973588"/>
                  <a:pt x="2309670" y="973588"/>
                </a:cubicBezTo>
                <a:cubicBezTo>
                  <a:pt x="2311441" y="973588"/>
                  <a:pt x="2312898" y="972131"/>
                  <a:pt x="2312898" y="970331"/>
                </a:cubicBezTo>
                <a:lnTo>
                  <a:pt x="2312898" y="940910"/>
                </a:lnTo>
                <a:cubicBezTo>
                  <a:pt x="2312946" y="939157"/>
                  <a:pt x="2311603" y="937711"/>
                  <a:pt x="2309841" y="937650"/>
                </a:cubicBezTo>
                <a:lnTo>
                  <a:pt x="2309670" y="937650"/>
                </a:lnTo>
                <a:lnTo>
                  <a:pt x="2280199" y="937650"/>
                </a:lnTo>
                <a:cubicBezTo>
                  <a:pt x="2278418" y="937650"/>
                  <a:pt x="2276970" y="939100"/>
                  <a:pt x="2276970" y="940910"/>
                </a:cubicBezTo>
                <a:cubicBezTo>
                  <a:pt x="2276970" y="942664"/>
                  <a:pt x="2278418" y="944110"/>
                  <a:pt x="2280199" y="944110"/>
                </a:cubicBezTo>
                <a:lnTo>
                  <a:pt x="2304859" y="944110"/>
                </a:lnTo>
                <a:cubicBezTo>
                  <a:pt x="2286076" y="949719"/>
                  <a:pt x="2272741" y="966378"/>
                  <a:pt x="2271436" y="985942"/>
                </a:cubicBezTo>
                <a:moveTo>
                  <a:pt x="2206752" y="893620"/>
                </a:moveTo>
                <a:lnTo>
                  <a:pt x="2251834" y="920042"/>
                </a:lnTo>
                <a:lnTo>
                  <a:pt x="2252396" y="920042"/>
                </a:lnTo>
                <a:cubicBezTo>
                  <a:pt x="2253749" y="920535"/>
                  <a:pt x="2254768" y="921688"/>
                  <a:pt x="2255168" y="923041"/>
                </a:cubicBezTo>
                <a:cubicBezTo>
                  <a:pt x="2255796" y="927348"/>
                  <a:pt x="2254606" y="931697"/>
                  <a:pt x="2251948" y="935050"/>
                </a:cubicBezTo>
                <a:cubicBezTo>
                  <a:pt x="2245367" y="945510"/>
                  <a:pt x="2242680" y="949365"/>
                  <a:pt x="2241785" y="950663"/>
                </a:cubicBezTo>
                <a:lnTo>
                  <a:pt x="2232527" y="952814"/>
                </a:lnTo>
                <a:cubicBezTo>
                  <a:pt x="2231803" y="952919"/>
                  <a:pt x="2231145" y="953319"/>
                  <a:pt x="2230708" y="953919"/>
                </a:cubicBezTo>
                <a:lnTo>
                  <a:pt x="2212486" y="975436"/>
                </a:lnTo>
                <a:cubicBezTo>
                  <a:pt x="2196751" y="951063"/>
                  <a:pt x="2194331" y="920390"/>
                  <a:pt x="2206133" y="893866"/>
                </a:cubicBezTo>
                <a:moveTo>
                  <a:pt x="2377754" y="929251"/>
                </a:moveTo>
                <a:cubicBezTo>
                  <a:pt x="2377821" y="890207"/>
                  <a:pt x="2353332" y="855338"/>
                  <a:pt x="2316604" y="842172"/>
                </a:cubicBezTo>
                <a:cubicBezTo>
                  <a:pt x="2315004" y="841516"/>
                  <a:pt x="2313365" y="840916"/>
                  <a:pt x="2311699" y="840470"/>
                </a:cubicBezTo>
                <a:cubicBezTo>
                  <a:pt x="2303069" y="837916"/>
                  <a:pt x="2294106" y="836619"/>
                  <a:pt x="2285095" y="836619"/>
                </a:cubicBezTo>
                <a:cubicBezTo>
                  <a:pt x="2250986" y="836372"/>
                  <a:pt x="2219515" y="854938"/>
                  <a:pt x="2203247" y="884914"/>
                </a:cubicBezTo>
                <a:cubicBezTo>
                  <a:pt x="2202151" y="886867"/>
                  <a:pt x="2201227" y="888816"/>
                  <a:pt x="2200304" y="890713"/>
                </a:cubicBezTo>
                <a:cubicBezTo>
                  <a:pt x="2194865" y="902722"/>
                  <a:pt x="2192065" y="915791"/>
                  <a:pt x="2192065" y="928994"/>
                </a:cubicBezTo>
                <a:cubicBezTo>
                  <a:pt x="2192017" y="947617"/>
                  <a:pt x="2197646" y="965826"/>
                  <a:pt x="2208228" y="981142"/>
                </a:cubicBezTo>
                <a:lnTo>
                  <a:pt x="2210838" y="984742"/>
                </a:lnTo>
                <a:cubicBezTo>
                  <a:pt x="2222716" y="1000258"/>
                  <a:pt x="2239147" y="1011622"/>
                  <a:pt x="2257844" y="1017270"/>
                </a:cubicBezTo>
                <a:lnTo>
                  <a:pt x="2258777" y="1017270"/>
                </a:lnTo>
                <a:cubicBezTo>
                  <a:pt x="2260187" y="1017270"/>
                  <a:pt x="2261473" y="1016327"/>
                  <a:pt x="2261902" y="1014975"/>
                </a:cubicBezTo>
                <a:cubicBezTo>
                  <a:pt x="2262378" y="1013270"/>
                  <a:pt x="2261397" y="1011469"/>
                  <a:pt x="2259702" y="1011022"/>
                </a:cubicBezTo>
                <a:cubicBezTo>
                  <a:pt x="2242261" y="1005707"/>
                  <a:pt x="2226897" y="995105"/>
                  <a:pt x="2215810" y="980589"/>
                </a:cubicBezTo>
                <a:lnTo>
                  <a:pt x="2233374" y="959072"/>
                </a:lnTo>
                <a:lnTo>
                  <a:pt x="2243061" y="956967"/>
                </a:lnTo>
                <a:cubicBezTo>
                  <a:pt x="2243538" y="956872"/>
                  <a:pt x="2243947" y="956672"/>
                  <a:pt x="2244366" y="956415"/>
                </a:cubicBezTo>
                <a:cubicBezTo>
                  <a:pt x="2248919" y="950909"/>
                  <a:pt x="2252872" y="944910"/>
                  <a:pt x="2256168" y="938603"/>
                </a:cubicBezTo>
                <a:cubicBezTo>
                  <a:pt x="2260130" y="933603"/>
                  <a:pt x="2261578" y="927097"/>
                  <a:pt x="2260073" y="920944"/>
                </a:cubicBezTo>
                <a:cubicBezTo>
                  <a:pt x="2258949" y="917888"/>
                  <a:pt x="2256634" y="915489"/>
                  <a:pt x="2253701" y="914182"/>
                </a:cubicBezTo>
                <a:lnTo>
                  <a:pt x="2208428" y="887658"/>
                </a:lnTo>
                <a:cubicBezTo>
                  <a:pt x="2227021" y="853130"/>
                  <a:pt x="2266521" y="835465"/>
                  <a:pt x="2304650" y="844623"/>
                </a:cubicBezTo>
                <a:cubicBezTo>
                  <a:pt x="2294877" y="853130"/>
                  <a:pt x="2277885" y="870947"/>
                  <a:pt x="2284723" y="888866"/>
                </a:cubicBezTo>
                <a:cubicBezTo>
                  <a:pt x="2285276" y="891867"/>
                  <a:pt x="2290181" y="907382"/>
                  <a:pt x="2320652" y="904573"/>
                </a:cubicBezTo>
                <a:lnTo>
                  <a:pt x="2321481" y="904573"/>
                </a:lnTo>
                <a:cubicBezTo>
                  <a:pt x="2322176" y="904228"/>
                  <a:pt x="2323005" y="904228"/>
                  <a:pt x="2323700" y="904573"/>
                </a:cubicBezTo>
                <a:cubicBezTo>
                  <a:pt x="2325462" y="905935"/>
                  <a:pt x="2326605" y="907926"/>
                  <a:pt x="2326834" y="910135"/>
                </a:cubicBezTo>
                <a:cubicBezTo>
                  <a:pt x="2329339" y="920289"/>
                  <a:pt x="2329710" y="923041"/>
                  <a:pt x="2329710" y="923144"/>
                </a:cubicBezTo>
                <a:cubicBezTo>
                  <a:pt x="2329939" y="924795"/>
                  <a:pt x="2331310" y="925995"/>
                  <a:pt x="2332939" y="925995"/>
                </a:cubicBezTo>
                <a:cubicBezTo>
                  <a:pt x="2334711" y="925795"/>
                  <a:pt x="2335968" y="924195"/>
                  <a:pt x="2335816" y="922441"/>
                </a:cubicBezTo>
                <a:cubicBezTo>
                  <a:pt x="2335816" y="922441"/>
                  <a:pt x="2335340" y="919288"/>
                  <a:pt x="2332758" y="908573"/>
                </a:cubicBezTo>
                <a:cubicBezTo>
                  <a:pt x="2332139" y="904522"/>
                  <a:pt x="2329786" y="900922"/>
                  <a:pt x="2326281" y="898773"/>
                </a:cubicBezTo>
                <a:cubicBezTo>
                  <a:pt x="2324186" y="897675"/>
                  <a:pt x="2321757" y="897368"/>
                  <a:pt x="2319452" y="898020"/>
                </a:cubicBezTo>
                <a:cubicBezTo>
                  <a:pt x="2293229" y="900173"/>
                  <a:pt x="2290724" y="887853"/>
                  <a:pt x="2290629" y="887313"/>
                </a:cubicBezTo>
                <a:cubicBezTo>
                  <a:pt x="2290677" y="887113"/>
                  <a:pt x="2290677" y="886867"/>
                  <a:pt x="2290629" y="886653"/>
                </a:cubicBezTo>
                <a:cubicBezTo>
                  <a:pt x="2284276" y="870500"/>
                  <a:pt x="2304650" y="852478"/>
                  <a:pt x="2311975" y="846678"/>
                </a:cubicBezTo>
                <a:cubicBezTo>
                  <a:pt x="2346855" y="858631"/>
                  <a:pt x="2370296" y="891359"/>
                  <a:pt x="2370344" y="928241"/>
                </a:cubicBezTo>
                <a:cubicBezTo>
                  <a:pt x="2370325" y="934050"/>
                  <a:pt x="2369744" y="939803"/>
                  <a:pt x="2368601" y="945510"/>
                </a:cubicBezTo>
                <a:cubicBezTo>
                  <a:pt x="2368220" y="947207"/>
                  <a:pt x="2369277" y="948864"/>
                  <a:pt x="2370972" y="949263"/>
                </a:cubicBezTo>
                <a:cubicBezTo>
                  <a:pt x="2370991" y="949263"/>
                  <a:pt x="2371048" y="949263"/>
                  <a:pt x="2371096" y="949319"/>
                </a:cubicBezTo>
                <a:cubicBezTo>
                  <a:pt x="2372820" y="949719"/>
                  <a:pt x="2374573" y="948617"/>
                  <a:pt x="2374954" y="946863"/>
                </a:cubicBezTo>
                <a:cubicBezTo>
                  <a:pt x="2374973" y="946863"/>
                  <a:pt x="2374973" y="946817"/>
                  <a:pt x="2374973" y="946817"/>
                </a:cubicBezTo>
                <a:cubicBezTo>
                  <a:pt x="2376173" y="940710"/>
                  <a:pt x="2376802" y="934557"/>
                  <a:pt x="2376831" y="928349"/>
                </a:cubicBezTo>
                <a:moveTo>
                  <a:pt x="326927" y="1241574"/>
                </a:moveTo>
                <a:lnTo>
                  <a:pt x="326927" y="1271045"/>
                </a:lnTo>
                <a:cubicBezTo>
                  <a:pt x="326927" y="1272797"/>
                  <a:pt x="328374" y="1274255"/>
                  <a:pt x="330165" y="1274255"/>
                </a:cubicBezTo>
                <a:lnTo>
                  <a:pt x="359626" y="1274255"/>
                </a:lnTo>
                <a:cubicBezTo>
                  <a:pt x="361426" y="1274255"/>
                  <a:pt x="362855" y="1272797"/>
                  <a:pt x="362855" y="1271045"/>
                </a:cubicBezTo>
                <a:cubicBezTo>
                  <a:pt x="362931" y="1269292"/>
                  <a:pt x="361550" y="1267844"/>
                  <a:pt x="359826" y="1267797"/>
                </a:cubicBezTo>
                <a:lnTo>
                  <a:pt x="359626" y="1267797"/>
                </a:lnTo>
                <a:lnTo>
                  <a:pt x="335251" y="1267797"/>
                </a:lnTo>
                <a:cubicBezTo>
                  <a:pt x="360054" y="1259986"/>
                  <a:pt x="373828" y="1233516"/>
                  <a:pt x="366036" y="1208694"/>
                </a:cubicBezTo>
                <a:cubicBezTo>
                  <a:pt x="361626" y="1194778"/>
                  <a:pt x="351072" y="1183720"/>
                  <a:pt x="337385" y="1178662"/>
                </a:cubicBezTo>
                <a:cubicBezTo>
                  <a:pt x="335652" y="1178166"/>
                  <a:pt x="333851" y="1179014"/>
                  <a:pt x="333204" y="1180672"/>
                </a:cubicBezTo>
                <a:cubicBezTo>
                  <a:pt x="332651" y="1182367"/>
                  <a:pt x="333556" y="1184215"/>
                  <a:pt x="335251" y="1184824"/>
                </a:cubicBezTo>
                <a:cubicBezTo>
                  <a:pt x="356425" y="1191978"/>
                  <a:pt x="367779" y="1214952"/>
                  <a:pt x="360626" y="1236117"/>
                </a:cubicBezTo>
                <a:cubicBezTo>
                  <a:pt x="356425" y="1248575"/>
                  <a:pt x="346386" y="1258234"/>
                  <a:pt x="333784" y="1261986"/>
                </a:cubicBezTo>
                <a:lnTo>
                  <a:pt x="333784" y="1242022"/>
                </a:lnTo>
                <a:cubicBezTo>
                  <a:pt x="333823" y="1240270"/>
                  <a:pt x="332451" y="1238822"/>
                  <a:pt x="330727" y="1238765"/>
                </a:cubicBezTo>
                <a:lnTo>
                  <a:pt x="330527" y="1238765"/>
                </a:lnTo>
                <a:cubicBezTo>
                  <a:pt x="328746" y="1238765"/>
                  <a:pt x="327298" y="1240222"/>
                  <a:pt x="327298" y="1242022"/>
                </a:cubicBezTo>
                <a:moveTo>
                  <a:pt x="268471" y="1222248"/>
                </a:moveTo>
                <a:cubicBezTo>
                  <a:pt x="267100" y="1243470"/>
                  <a:pt x="280054" y="1262996"/>
                  <a:pt x="300151" y="1269892"/>
                </a:cubicBezTo>
                <a:cubicBezTo>
                  <a:pt x="300494" y="1269997"/>
                  <a:pt x="300904" y="1269997"/>
                  <a:pt x="301247" y="1269892"/>
                </a:cubicBezTo>
                <a:cubicBezTo>
                  <a:pt x="303028" y="1269892"/>
                  <a:pt x="304457" y="1268397"/>
                  <a:pt x="304429" y="1266644"/>
                </a:cubicBezTo>
                <a:cubicBezTo>
                  <a:pt x="304400" y="1265292"/>
                  <a:pt x="303552" y="1264091"/>
                  <a:pt x="302276" y="1263644"/>
                </a:cubicBezTo>
                <a:cubicBezTo>
                  <a:pt x="281083" y="1256386"/>
                  <a:pt x="269767" y="1233364"/>
                  <a:pt x="276996" y="1212152"/>
                </a:cubicBezTo>
                <a:cubicBezTo>
                  <a:pt x="281235" y="1199741"/>
                  <a:pt x="291189" y="1190178"/>
                  <a:pt x="303752" y="1186425"/>
                </a:cubicBezTo>
                <a:lnTo>
                  <a:pt x="303752" y="1206399"/>
                </a:lnTo>
                <a:cubicBezTo>
                  <a:pt x="303752" y="1208142"/>
                  <a:pt x="305200" y="1209599"/>
                  <a:pt x="306981" y="1209599"/>
                </a:cubicBezTo>
                <a:cubicBezTo>
                  <a:pt x="308553" y="1209342"/>
                  <a:pt x="309676" y="1207942"/>
                  <a:pt x="309658" y="1206399"/>
                </a:cubicBezTo>
                <a:lnTo>
                  <a:pt x="309658" y="1176919"/>
                </a:lnTo>
                <a:cubicBezTo>
                  <a:pt x="309658" y="1175109"/>
                  <a:pt x="308200" y="1173661"/>
                  <a:pt x="306428" y="1173661"/>
                </a:cubicBezTo>
                <a:lnTo>
                  <a:pt x="277158" y="1173661"/>
                </a:lnTo>
                <a:cubicBezTo>
                  <a:pt x="275348" y="1173661"/>
                  <a:pt x="273901" y="1175109"/>
                  <a:pt x="273901" y="1176919"/>
                </a:cubicBezTo>
                <a:cubicBezTo>
                  <a:pt x="273901" y="1178662"/>
                  <a:pt x="275348" y="1180119"/>
                  <a:pt x="277130" y="1180119"/>
                </a:cubicBezTo>
                <a:lnTo>
                  <a:pt x="277158" y="1180119"/>
                </a:lnTo>
                <a:lnTo>
                  <a:pt x="301628" y="1180119"/>
                </a:lnTo>
                <a:cubicBezTo>
                  <a:pt x="282835" y="1185720"/>
                  <a:pt x="269462" y="1202389"/>
                  <a:pt x="268091" y="1221953"/>
                </a:cubicBezTo>
                <a:moveTo>
                  <a:pt x="203445" y="1129627"/>
                </a:moveTo>
                <a:lnTo>
                  <a:pt x="248507" y="1156049"/>
                </a:lnTo>
                <a:lnTo>
                  <a:pt x="249050" y="1156049"/>
                </a:lnTo>
                <a:cubicBezTo>
                  <a:pt x="250384" y="1156602"/>
                  <a:pt x="251384" y="1157697"/>
                  <a:pt x="251831" y="1159050"/>
                </a:cubicBezTo>
                <a:cubicBezTo>
                  <a:pt x="252479" y="1163355"/>
                  <a:pt x="251279" y="1167708"/>
                  <a:pt x="248507" y="1171061"/>
                </a:cubicBezTo>
                <a:cubicBezTo>
                  <a:pt x="242049" y="1181519"/>
                  <a:pt x="239268" y="1185425"/>
                  <a:pt x="238439" y="1186672"/>
                </a:cubicBezTo>
                <a:lnTo>
                  <a:pt x="228733" y="1188825"/>
                </a:lnTo>
                <a:cubicBezTo>
                  <a:pt x="228057" y="1189025"/>
                  <a:pt x="227457" y="1189377"/>
                  <a:pt x="226980" y="1189930"/>
                </a:cubicBezTo>
                <a:lnTo>
                  <a:pt x="209798" y="1210999"/>
                </a:lnTo>
                <a:cubicBezTo>
                  <a:pt x="194043" y="1186567"/>
                  <a:pt x="191643" y="1155897"/>
                  <a:pt x="203445" y="1129322"/>
                </a:cubicBezTo>
                <a:moveTo>
                  <a:pt x="374313" y="1164603"/>
                </a:moveTo>
                <a:cubicBezTo>
                  <a:pt x="374389" y="1125569"/>
                  <a:pt x="349920" y="1090689"/>
                  <a:pt x="313163" y="1077525"/>
                </a:cubicBezTo>
                <a:cubicBezTo>
                  <a:pt x="311610" y="1076878"/>
                  <a:pt x="309924" y="1076382"/>
                  <a:pt x="308277" y="1075830"/>
                </a:cubicBezTo>
                <a:cubicBezTo>
                  <a:pt x="299638" y="1073277"/>
                  <a:pt x="290684" y="1071972"/>
                  <a:pt x="281683" y="1071972"/>
                </a:cubicBezTo>
                <a:cubicBezTo>
                  <a:pt x="247622" y="1071925"/>
                  <a:pt x="216294" y="1090641"/>
                  <a:pt x="200206" y="1120664"/>
                </a:cubicBezTo>
                <a:cubicBezTo>
                  <a:pt x="199111" y="1122512"/>
                  <a:pt x="198111" y="1124465"/>
                  <a:pt x="197225" y="1126474"/>
                </a:cubicBezTo>
                <a:cubicBezTo>
                  <a:pt x="183870" y="1155897"/>
                  <a:pt x="186852" y="1190130"/>
                  <a:pt x="205092" y="1216800"/>
                </a:cubicBezTo>
                <a:lnTo>
                  <a:pt x="207769" y="1220400"/>
                </a:lnTo>
                <a:cubicBezTo>
                  <a:pt x="219656" y="1235917"/>
                  <a:pt x="236096" y="1247270"/>
                  <a:pt x="254784" y="1252928"/>
                </a:cubicBezTo>
                <a:lnTo>
                  <a:pt x="255708" y="1252928"/>
                </a:lnTo>
                <a:cubicBezTo>
                  <a:pt x="257489" y="1252833"/>
                  <a:pt x="258889" y="1251328"/>
                  <a:pt x="258785" y="1249528"/>
                </a:cubicBezTo>
                <a:cubicBezTo>
                  <a:pt x="258727" y="1248232"/>
                  <a:pt x="257889" y="1247080"/>
                  <a:pt x="256632" y="1246623"/>
                </a:cubicBezTo>
                <a:cubicBezTo>
                  <a:pt x="239201" y="1241374"/>
                  <a:pt x="223856" y="1230716"/>
                  <a:pt x="212770" y="1216247"/>
                </a:cubicBezTo>
                <a:lnTo>
                  <a:pt x="230314" y="1194730"/>
                </a:lnTo>
                <a:lnTo>
                  <a:pt x="239544" y="1192578"/>
                </a:lnTo>
                <a:cubicBezTo>
                  <a:pt x="240020" y="1192530"/>
                  <a:pt x="240449" y="1192330"/>
                  <a:pt x="240849" y="1192025"/>
                </a:cubicBezTo>
                <a:cubicBezTo>
                  <a:pt x="245850" y="1186777"/>
                  <a:pt x="250327" y="1181014"/>
                  <a:pt x="254232" y="1174861"/>
                </a:cubicBezTo>
                <a:cubicBezTo>
                  <a:pt x="258166" y="1169861"/>
                  <a:pt x="259585" y="1163298"/>
                  <a:pt x="258108" y="1157145"/>
                </a:cubicBezTo>
                <a:cubicBezTo>
                  <a:pt x="257013" y="1154097"/>
                  <a:pt x="254708" y="1151639"/>
                  <a:pt x="251736" y="1150392"/>
                </a:cubicBezTo>
                <a:lnTo>
                  <a:pt x="206492" y="1123864"/>
                </a:lnTo>
                <a:cubicBezTo>
                  <a:pt x="225057" y="1089336"/>
                  <a:pt x="264595" y="1071677"/>
                  <a:pt x="302723" y="1080830"/>
                </a:cubicBezTo>
                <a:cubicBezTo>
                  <a:pt x="292836" y="1089336"/>
                  <a:pt x="275949" y="1107253"/>
                  <a:pt x="282683" y="1125169"/>
                </a:cubicBezTo>
                <a:cubicBezTo>
                  <a:pt x="283330" y="1128027"/>
                  <a:pt x="288236" y="1143638"/>
                  <a:pt x="318716" y="1140876"/>
                </a:cubicBezTo>
                <a:lnTo>
                  <a:pt x="319535" y="1140876"/>
                </a:lnTo>
                <a:cubicBezTo>
                  <a:pt x="320230" y="1140581"/>
                  <a:pt x="321030" y="1140581"/>
                  <a:pt x="321764" y="1140876"/>
                </a:cubicBezTo>
                <a:cubicBezTo>
                  <a:pt x="323516" y="1142238"/>
                  <a:pt x="324641" y="1144238"/>
                  <a:pt x="324898" y="1146439"/>
                </a:cubicBezTo>
                <a:cubicBezTo>
                  <a:pt x="327384" y="1156649"/>
                  <a:pt x="327774" y="1159345"/>
                  <a:pt x="327774" y="1159450"/>
                </a:cubicBezTo>
                <a:cubicBezTo>
                  <a:pt x="327946" y="1161107"/>
                  <a:pt x="329346" y="1162298"/>
                  <a:pt x="331003" y="1162298"/>
                </a:cubicBezTo>
                <a:cubicBezTo>
                  <a:pt x="332746" y="1162050"/>
                  <a:pt x="334023" y="1160507"/>
                  <a:pt x="333851" y="1158697"/>
                </a:cubicBezTo>
                <a:cubicBezTo>
                  <a:pt x="333851" y="1158697"/>
                  <a:pt x="333851" y="1155545"/>
                  <a:pt x="330803" y="1144934"/>
                </a:cubicBezTo>
                <a:cubicBezTo>
                  <a:pt x="330203" y="1140876"/>
                  <a:pt x="327822" y="1137276"/>
                  <a:pt x="324345" y="1135085"/>
                </a:cubicBezTo>
                <a:cubicBezTo>
                  <a:pt x="322221" y="1134028"/>
                  <a:pt x="319811" y="1133723"/>
                  <a:pt x="317516" y="1134332"/>
                </a:cubicBezTo>
                <a:cubicBezTo>
                  <a:pt x="291265" y="1136533"/>
                  <a:pt x="288788" y="1124169"/>
                  <a:pt x="288693" y="1123722"/>
                </a:cubicBezTo>
                <a:cubicBezTo>
                  <a:pt x="288588" y="1123217"/>
                  <a:pt x="288693" y="1123122"/>
                  <a:pt x="288693" y="1122969"/>
                </a:cubicBezTo>
                <a:cubicBezTo>
                  <a:pt x="282311" y="1106805"/>
                  <a:pt x="302723" y="1088784"/>
                  <a:pt x="310029" y="1082983"/>
                </a:cubicBezTo>
                <a:cubicBezTo>
                  <a:pt x="344910" y="1094889"/>
                  <a:pt x="368332" y="1127674"/>
                  <a:pt x="368408" y="1164508"/>
                </a:cubicBezTo>
                <a:cubicBezTo>
                  <a:pt x="368389" y="1170308"/>
                  <a:pt x="367779" y="1176109"/>
                  <a:pt x="366655" y="1181824"/>
                </a:cubicBezTo>
                <a:cubicBezTo>
                  <a:pt x="366255" y="1183472"/>
                  <a:pt x="367332" y="1185177"/>
                  <a:pt x="369008" y="1185567"/>
                </a:cubicBezTo>
                <a:lnTo>
                  <a:pt x="369132" y="1185567"/>
                </a:lnTo>
                <a:cubicBezTo>
                  <a:pt x="370884" y="1185967"/>
                  <a:pt x="372618" y="1184872"/>
                  <a:pt x="373009" y="1183119"/>
                </a:cubicBezTo>
                <a:lnTo>
                  <a:pt x="373027" y="1183072"/>
                </a:lnTo>
                <a:cubicBezTo>
                  <a:pt x="374228" y="1177014"/>
                  <a:pt x="374837" y="1170804"/>
                  <a:pt x="374866" y="1164603"/>
                </a:cubicBezTo>
                <a:moveTo>
                  <a:pt x="562651" y="1241574"/>
                </a:moveTo>
                <a:lnTo>
                  <a:pt x="562651" y="1271045"/>
                </a:lnTo>
                <a:cubicBezTo>
                  <a:pt x="562651" y="1272797"/>
                  <a:pt x="564109" y="1274255"/>
                  <a:pt x="565899" y="1274255"/>
                </a:cubicBezTo>
                <a:lnTo>
                  <a:pt x="595350" y="1274255"/>
                </a:lnTo>
                <a:cubicBezTo>
                  <a:pt x="597160" y="1274255"/>
                  <a:pt x="598579" y="1272797"/>
                  <a:pt x="598579" y="1271045"/>
                </a:cubicBezTo>
                <a:cubicBezTo>
                  <a:pt x="598579" y="1269244"/>
                  <a:pt x="597160" y="1267797"/>
                  <a:pt x="595350" y="1267797"/>
                </a:cubicBezTo>
                <a:lnTo>
                  <a:pt x="570881" y="1267797"/>
                </a:lnTo>
                <a:cubicBezTo>
                  <a:pt x="595789" y="1260234"/>
                  <a:pt x="609848" y="1233964"/>
                  <a:pt x="602313" y="1209037"/>
                </a:cubicBezTo>
                <a:cubicBezTo>
                  <a:pt x="597932" y="1194578"/>
                  <a:pt x="586902" y="1183119"/>
                  <a:pt x="572633" y="1178214"/>
                </a:cubicBezTo>
                <a:cubicBezTo>
                  <a:pt x="570938" y="1177614"/>
                  <a:pt x="569061" y="1178519"/>
                  <a:pt x="568480" y="1180214"/>
                </a:cubicBezTo>
                <a:cubicBezTo>
                  <a:pt x="567900" y="1181919"/>
                  <a:pt x="568804" y="1183777"/>
                  <a:pt x="570509" y="1184367"/>
                </a:cubicBezTo>
                <a:cubicBezTo>
                  <a:pt x="591683" y="1191682"/>
                  <a:pt x="602942" y="1214752"/>
                  <a:pt x="595656" y="1235917"/>
                </a:cubicBezTo>
                <a:cubicBezTo>
                  <a:pt x="591426" y="1248232"/>
                  <a:pt x="581568" y="1257738"/>
                  <a:pt x="569119" y="1261491"/>
                </a:cubicBezTo>
                <a:lnTo>
                  <a:pt x="569119" y="1241574"/>
                </a:lnTo>
                <a:cubicBezTo>
                  <a:pt x="569119" y="1239765"/>
                  <a:pt x="567680" y="1238317"/>
                  <a:pt x="565899" y="1238317"/>
                </a:cubicBezTo>
                <a:cubicBezTo>
                  <a:pt x="564156" y="1238269"/>
                  <a:pt x="562699" y="1239622"/>
                  <a:pt x="562651" y="1241374"/>
                </a:cubicBezTo>
                <a:lnTo>
                  <a:pt x="562651" y="1241574"/>
                </a:lnTo>
                <a:moveTo>
                  <a:pt x="503644" y="1221800"/>
                </a:moveTo>
                <a:cubicBezTo>
                  <a:pt x="502196" y="1243022"/>
                  <a:pt x="515178" y="1262586"/>
                  <a:pt x="535334" y="1269444"/>
                </a:cubicBezTo>
                <a:cubicBezTo>
                  <a:pt x="535657" y="1269549"/>
                  <a:pt x="536000" y="1269549"/>
                  <a:pt x="536334" y="1269444"/>
                </a:cubicBezTo>
                <a:cubicBezTo>
                  <a:pt x="538124" y="1269444"/>
                  <a:pt x="539534" y="1267940"/>
                  <a:pt x="539505" y="1266149"/>
                </a:cubicBezTo>
                <a:cubicBezTo>
                  <a:pt x="539477" y="1264787"/>
                  <a:pt x="538619" y="1263644"/>
                  <a:pt x="537343" y="1263196"/>
                </a:cubicBezTo>
                <a:cubicBezTo>
                  <a:pt x="516160" y="1255938"/>
                  <a:pt x="504844" y="1232869"/>
                  <a:pt x="512083" y="1211694"/>
                </a:cubicBezTo>
                <a:cubicBezTo>
                  <a:pt x="516302" y="1199283"/>
                  <a:pt x="526266" y="1189730"/>
                  <a:pt x="538829" y="1185967"/>
                </a:cubicBezTo>
                <a:lnTo>
                  <a:pt x="538829" y="1206399"/>
                </a:lnTo>
                <a:cubicBezTo>
                  <a:pt x="538829" y="1208142"/>
                  <a:pt x="540277" y="1209599"/>
                  <a:pt x="542058" y="1209599"/>
                </a:cubicBezTo>
                <a:cubicBezTo>
                  <a:pt x="543868" y="1209599"/>
                  <a:pt x="545278" y="1208142"/>
                  <a:pt x="545278" y="1206399"/>
                </a:cubicBezTo>
                <a:lnTo>
                  <a:pt x="545278" y="1176919"/>
                </a:lnTo>
                <a:cubicBezTo>
                  <a:pt x="545278" y="1175109"/>
                  <a:pt x="543868" y="1173661"/>
                  <a:pt x="542058" y="1173661"/>
                </a:cubicBezTo>
                <a:lnTo>
                  <a:pt x="512883" y="1173661"/>
                </a:lnTo>
                <a:cubicBezTo>
                  <a:pt x="511083" y="1173661"/>
                  <a:pt x="509625" y="1175109"/>
                  <a:pt x="509625" y="1176919"/>
                </a:cubicBezTo>
                <a:cubicBezTo>
                  <a:pt x="509625" y="1178662"/>
                  <a:pt x="511054" y="1180119"/>
                  <a:pt x="512864" y="1180119"/>
                </a:cubicBezTo>
                <a:lnTo>
                  <a:pt x="512883" y="1180119"/>
                </a:lnTo>
                <a:lnTo>
                  <a:pt x="537343" y="1180119"/>
                </a:lnTo>
                <a:cubicBezTo>
                  <a:pt x="518513" y="1185625"/>
                  <a:pt x="505073" y="1202236"/>
                  <a:pt x="503644" y="1221800"/>
                </a:cubicBezTo>
                <a:moveTo>
                  <a:pt x="438959" y="1129427"/>
                </a:moveTo>
                <a:lnTo>
                  <a:pt x="484061" y="1155840"/>
                </a:lnTo>
                <a:lnTo>
                  <a:pt x="484603" y="1155840"/>
                </a:lnTo>
                <a:cubicBezTo>
                  <a:pt x="485937" y="1156449"/>
                  <a:pt x="486946" y="1157545"/>
                  <a:pt x="487461" y="1158897"/>
                </a:cubicBezTo>
                <a:cubicBezTo>
                  <a:pt x="488013" y="1163155"/>
                  <a:pt x="486813" y="1167508"/>
                  <a:pt x="484146" y="1170908"/>
                </a:cubicBezTo>
                <a:cubicBezTo>
                  <a:pt x="477574" y="1181319"/>
                  <a:pt x="474897" y="1185224"/>
                  <a:pt x="473973" y="1186529"/>
                </a:cubicBezTo>
                <a:lnTo>
                  <a:pt x="464734" y="1188625"/>
                </a:lnTo>
                <a:cubicBezTo>
                  <a:pt x="464048" y="1188777"/>
                  <a:pt x="463391" y="1189177"/>
                  <a:pt x="462915" y="1189730"/>
                </a:cubicBezTo>
                <a:lnTo>
                  <a:pt x="445713" y="1210790"/>
                </a:lnTo>
                <a:cubicBezTo>
                  <a:pt x="430044" y="1186567"/>
                  <a:pt x="427511" y="1156145"/>
                  <a:pt x="438959" y="1129722"/>
                </a:cubicBezTo>
                <a:moveTo>
                  <a:pt x="610409" y="1164603"/>
                </a:moveTo>
                <a:cubicBezTo>
                  <a:pt x="610495" y="1125569"/>
                  <a:pt x="586025" y="1090689"/>
                  <a:pt x="549250" y="1077525"/>
                </a:cubicBezTo>
                <a:cubicBezTo>
                  <a:pt x="547678" y="1076878"/>
                  <a:pt x="546039" y="1076382"/>
                  <a:pt x="544382" y="1075830"/>
                </a:cubicBezTo>
                <a:cubicBezTo>
                  <a:pt x="535734" y="1073277"/>
                  <a:pt x="526770" y="1071972"/>
                  <a:pt x="517760" y="1071972"/>
                </a:cubicBezTo>
                <a:cubicBezTo>
                  <a:pt x="483708" y="1071925"/>
                  <a:pt x="452399" y="1090641"/>
                  <a:pt x="436293" y="1120664"/>
                </a:cubicBezTo>
                <a:cubicBezTo>
                  <a:pt x="435293" y="1122512"/>
                  <a:pt x="434264" y="1124426"/>
                  <a:pt x="433340" y="1126474"/>
                </a:cubicBezTo>
                <a:cubicBezTo>
                  <a:pt x="420005" y="1155897"/>
                  <a:pt x="423024" y="1190178"/>
                  <a:pt x="441284" y="1216800"/>
                </a:cubicBezTo>
                <a:lnTo>
                  <a:pt x="443875" y="1220400"/>
                </a:lnTo>
                <a:cubicBezTo>
                  <a:pt x="455781" y="1235869"/>
                  <a:pt x="472221" y="1247223"/>
                  <a:pt x="490890" y="1252928"/>
                </a:cubicBezTo>
                <a:lnTo>
                  <a:pt x="491814" y="1252928"/>
                </a:lnTo>
                <a:cubicBezTo>
                  <a:pt x="493595" y="1252833"/>
                  <a:pt x="494957" y="1251328"/>
                  <a:pt x="494881" y="1249528"/>
                </a:cubicBezTo>
                <a:cubicBezTo>
                  <a:pt x="494842" y="1248232"/>
                  <a:pt x="493995" y="1247080"/>
                  <a:pt x="492737" y="1246623"/>
                </a:cubicBezTo>
                <a:cubicBezTo>
                  <a:pt x="475307" y="1241374"/>
                  <a:pt x="459934" y="1230716"/>
                  <a:pt x="448846" y="1216247"/>
                </a:cubicBezTo>
                <a:lnTo>
                  <a:pt x="466687" y="1195283"/>
                </a:lnTo>
                <a:lnTo>
                  <a:pt x="475926" y="1193178"/>
                </a:lnTo>
                <a:cubicBezTo>
                  <a:pt x="476402" y="1193083"/>
                  <a:pt x="476831" y="1192883"/>
                  <a:pt x="477231" y="1192578"/>
                </a:cubicBezTo>
                <a:cubicBezTo>
                  <a:pt x="481793" y="1187177"/>
                  <a:pt x="485775" y="1181224"/>
                  <a:pt x="489032" y="1174861"/>
                </a:cubicBezTo>
                <a:cubicBezTo>
                  <a:pt x="492995" y="1169861"/>
                  <a:pt x="494443" y="1163298"/>
                  <a:pt x="492909" y="1157145"/>
                </a:cubicBezTo>
                <a:cubicBezTo>
                  <a:pt x="491814" y="1154097"/>
                  <a:pt x="489509" y="1151639"/>
                  <a:pt x="486527" y="1150392"/>
                </a:cubicBezTo>
                <a:lnTo>
                  <a:pt x="441284" y="1123864"/>
                </a:lnTo>
                <a:cubicBezTo>
                  <a:pt x="459857" y="1089336"/>
                  <a:pt x="499396" y="1071677"/>
                  <a:pt x="537533" y="1080830"/>
                </a:cubicBezTo>
                <a:cubicBezTo>
                  <a:pt x="527742" y="1089336"/>
                  <a:pt x="510750" y="1107253"/>
                  <a:pt x="517579" y="1125169"/>
                </a:cubicBezTo>
                <a:cubicBezTo>
                  <a:pt x="518246" y="1128027"/>
                  <a:pt x="523037" y="1143638"/>
                  <a:pt x="553517" y="1140876"/>
                </a:cubicBezTo>
                <a:lnTo>
                  <a:pt x="554345" y="1140876"/>
                </a:lnTo>
                <a:cubicBezTo>
                  <a:pt x="555069" y="1140581"/>
                  <a:pt x="555850" y="1140581"/>
                  <a:pt x="556574" y="1140876"/>
                </a:cubicBezTo>
                <a:cubicBezTo>
                  <a:pt x="558327" y="1142238"/>
                  <a:pt x="559451" y="1144238"/>
                  <a:pt x="559698" y="1146439"/>
                </a:cubicBezTo>
                <a:cubicBezTo>
                  <a:pt x="562204" y="1156649"/>
                  <a:pt x="562575" y="1159345"/>
                  <a:pt x="562575" y="1159450"/>
                </a:cubicBezTo>
                <a:cubicBezTo>
                  <a:pt x="562746" y="1161107"/>
                  <a:pt x="564156" y="1162298"/>
                  <a:pt x="565804" y="1162298"/>
                </a:cubicBezTo>
                <a:cubicBezTo>
                  <a:pt x="567547" y="1162050"/>
                  <a:pt x="568833" y="1160507"/>
                  <a:pt x="568661" y="1158697"/>
                </a:cubicBezTo>
                <a:cubicBezTo>
                  <a:pt x="568661" y="1158697"/>
                  <a:pt x="568661" y="1155545"/>
                  <a:pt x="565632" y="1144934"/>
                </a:cubicBezTo>
                <a:cubicBezTo>
                  <a:pt x="565032" y="1140838"/>
                  <a:pt x="562651" y="1137228"/>
                  <a:pt x="559146" y="1135085"/>
                </a:cubicBezTo>
                <a:cubicBezTo>
                  <a:pt x="557022" y="1134028"/>
                  <a:pt x="554621" y="1133723"/>
                  <a:pt x="552316" y="1134332"/>
                </a:cubicBezTo>
                <a:cubicBezTo>
                  <a:pt x="526094" y="1136533"/>
                  <a:pt x="523599" y="1124169"/>
                  <a:pt x="523484" y="1123722"/>
                </a:cubicBezTo>
                <a:cubicBezTo>
                  <a:pt x="523532" y="1123464"/>
                  <a:pt x="523532" y="1123217"/>
                  <a:pt x="523484" y="1122969"/>
                </a:cubicBezTo>
                <a:cubicBezTo>
                  <a:pt x="517103" y="1106805"/>
                  <a:pt x="537533" y="1088784"/>
                  <a:pt x="544839" y="1082983"/>
                </a:cubicBezTo>
                <a:cubicBezTo>
                  <a:pt x="579720" y="1094889"/>
                  <a:pt x="603161" y="1127674"/>
                  <a:pt x="603209" y="1164508"/>
                </a:cubicBezTo>
                <a:cubicBezTo>
                  <a:pt x="603228" y="1170308"/>
                  <a:pt x="602637" y="1176109"/>
                  <a:pt x="601466" y="1181824"/>
                </a:cubicBezTo>
                <a:cubicBezTo>
                  <a:pt x="601084" y="1183472"/>
                  <a:pt x="602132" y="1185177"/>
                  <a:pt x="603818" y="1185567"/>
                </a:cubicBezTo>
                <a:lnTo>
                  <a:pt x="603961" y="1185567"/>
                </a:lnTo>
                <a:cubicBezTo>
                  <a:pt x="605685" y="1185967"/>
                  <a:pt x="607419" y="1184872"/>
                  <a:pt x="607819" y="1183119"/>
                </a:cubicBezTo>
                <a:lnTo>
                  <a:pt x="607838" y="1183072"/>
                </a:lnTo>
                <a:cubicBezTo>
                  <a:pt x="609038" y="1177014"/>
                  <a:pt x="609666" y="1170804"/>
                  <a:pt x="609666" y="1164603"/>
                </a:cubicBezTo>
                <a:moveTo>
                  <a:pt x="798309" y="1241565"/>
                </a:moveTo>
                <a:lnTo>
                  <a:pt x="798309" y="1271045"/>
                </a:lnTo>
                <a:cubicBezTo>
                  <a:pt x="798309" y="1272797"/>
                  <a:pt x="799748" y="1274245"/>
                  <a:pt x="801538" y="1274245"/>
                </a:cubicBezTo>
                <a:lnTo>
                  <a:pt x="831009" y="1274245"/>
                </a:lnTo>
                <a:cubicBezTo>
                  <a:pt x="832790" y="1274245"/>
                  <a:pt x="834228" y="1272797"/>
                  <a:pt x="834228" y="1271045"/>
                </a:cubicBezTo>
                <a:cubicBezTo>
                  <a:pt x="834228" y="1269244"/>
                  <a:pt x="832790" y="1267787"/>
                  <a:pt x="831009" y="1267787"/>
                </a:cubicBezTo>
                <a:lnTo>
                  <a:pt x="806510" y="1267787"/>
                </a:lnTo>
                <a:cubicBezTo>
                  <a:pt x="831313" y="1259929"/>
                  <a:pt x="845039" y="1233411"/>
                  <a:pt x="837171" y="1208637"/>
                </a:cubicBezTo>
                <a:cubicBezTo>
                  <a:pt x="832761" y="1194721"/>
                  <a:pt x="822150" y="1183672"/>
                  <a:pt x="808453" y="1178662"/>
                </a:cubicBezTo>
                <a:cubicBezTo>
                  <a:pt x="806768" y="1178109"/>
                  <a:pt x="804910" y="1179014"/>
                  <a:pt x="804367" y="1180719"/>
                </a:cubicBezTo>
                <a:cubicBezTo>
                  <a:pt x="803777" y="1182415"/>
                  <a:pt x="804720" y="1184262"/>
                  <a:pt x="806434" y="1184824"/>
                </a:cubicBezTo>
                <a:cubicBezTo>
                  <a:pt x="827580" y="1192178"/>
                  <a:pt x="838819" y="1215247"/>
                  <a:pt x="831504" y="1236412"/>
                </a:cubicBezTo>
                <a:cubicBezTo>
                  <a:pt x="827256" y="1248680"/>
                  <a:pt x="817378" y="1258186"/>
                  <a:pt x="804958" y="1261986"/>
                </a:cubicBezTo>
                <a:lnTo>
                  <a:pt x="804958" y="1242022"/>
                </a:lnTo>
                <a:cubicBezTo>
                  <a:pt x="804958" y="1240212"/>
                  <a:pt x="803520" y="1238765"/>
                  <a:pt x="801700" y="1238765"/>
                </a:cubicBezTo>
                <a:cubicBezTo>
                  <a:pt x="799986" y="1238717"/>
                  <a:pt x="798528" y="1240117"/>
                  <a:pt x="798471" y="1241822"/>
                </a:cubicBezTo>
                <a:lnTo>
                  <a:pt x="798471" y="1242022"/>
                </a:lnTo>
                <a:moveTo>
                  <a:pt x="739654" y="1222248"/>
                </a:moveTo>
                <a:cubicBezTo>
                  <a:pt x="738197" y="1243470"/>
                  <a:pt x="751198" y="1263034"/>
                  <a:pt x="771334" y="1269892"/>
                </a:cubicBezTo>
                <a:cubicBezTo>
                  <a:pt x="771667" y="1269997"/>
                  <a:pt x="772001" y="1269997"/>
                  <a:pt x="772325" y="1269892"/>
                </a:cubicBezTo>
                <a:cubicBezTo>
                  <a:pt x="773735" y="1269940"/>
                  <a:pt x="774992" y="1269044"/>
                  <a:pt x="775382" y="1267692"/>
                </a:cubicBezTo>
                <a:cubicBezTo>
                  <a:pt x="775982" y="1266092"/>
                  <a:pt x="775154" y="1264282"/>
                  <a:pt x="773525" y="1263682"/>
                </a:cubicBezTo>
                <a:cubicBezTo>
                  <a:pt x="773506" y="1263634"/>
                  <a:pt x="773477" y="1263634"/>
                  <a:pt x="773459" y="1263634"/>
                </a:cubicBezTo>
                <a:cubicBezTo>
                  <a:pt x="752275" y="1256386"/>
                  <a:pt x="740950" y="1233354"/>
                  <a:pt x="748179" y="1212142"/>
                </a:cubicBezTo>
                <a:cubicBezTo>
                  <a:pt x="752417" y="1199731"/>
                  <a:pt x="762372" y="1190178"/>
                  <a:pt x="774935" y="1186425"/>
                </a:cubicBezTo>
                <a:lnTo>
                  <a:pt x="774935" y="1206389"/>
                </a:lnTo>
                <a:cubicBezTo>
                  <a:pt x="774935" y="1208132"/>
                  <a:pt x="776383" y="1209589"/>
                  <a:pt x="778164" y="1209589"/>
                </a:cubicBezTo>
                <a:cubicBezTo>
                  <a:pt x="779936" y="1209589"/>
                  <a:pt x="781393" y="1208132"/>
                  <a:pt x="781393" y="1206389"/>
                </a:cubicBezTo>
                <a:lnTo>
                  <a:pt x="781393" y="1176909"/>
                </a:lnTo>
                <a:cubicBezTo>
                  <a:pt x="781393" y="1175109"/>
                  <a:pt x="779936" y="1173661"/>
                  <a:pt x="778164" y="1173661"/>
                </a:cubicBezTo>
                <a:lnTo>
                  <a:pt x="748503" y="1173661"/>
                </a:lnTo>
                <a:cubicBezTo>
                  <a:pt x="746741" y="1173661"/>
                  <a:pt x="745284" y="1175109"/>
                  <a:pt x="745284" y="1176909"/>
                </a:cubicBezTo>
                <a:cubicBezTo>
                  <a:pt x="745284" y="1178662"/>
                  <a:pt x="746741" y="1180119"/>
                  <a:pt x="748503" y="1180119"/>
                </a:cubicBezTo>
                <a:lnTo>
                  <a:pt x="772887" y="1180119"/>
                </a:lnTo>
                <a:cubicBezTo>
                  <a:pt x="754113" y="1185767"/>
                  <a:pt x="740807" y="1202436"/>
                  <a:pt x="739454" y="1221953"/>
                </a:cubicBezTo>
                <a:moveTo>
                  <a:pt x="674789" y="1129618"/>
                </a:moveTo>
                <a:lnTo>
                  <a:pt x="719794" y="1156040"/>
                </a:lnTo>
                <a:lnTo>
                  <a:pt x="720328" y="1156040"/>
                </a:lnTo>
                <a:cubicBezTo>
                  <a:pt x="721690" y="1156592"/>
                  <a:pt x="722738" y="1157697"/>
                  <a:pt x="723186" y="1159040"/>
                </a:cubicBezTo>
                <a:cubicBezTo>
                  <a:pt x="723795" y="1163346"/>
                  <a:pt x="722595" y="1167708"/>
                  <a:pt x="719890" y="1171061"/>
                </a:cubicBezTo>
                <a:cubicBezTo>
                  <a:pt x="713413" y="1181510"/>
                  <a:pt x="710632" y="1185415"/>
                  <a:pt x="709698" y="1186672"/>
                </a:cubicBezTo>
                <a:lnTo>
                  <a:pt x="700468" y="1188825"/>
                </a:lnTo>
                <a:cubicBezTo>
                  <a:pt x="699764" y="1188968"/>
                  <a:pt x="699125" y="1189368"/>
                  <a:pt x="698611" y="1189920"/>
                </a:cubicBezTo>
                <a:lnTo>
                  <a:pt x="681551" y="1210990"/>
                </a:lnTo>
                <a:cubicBezTo>
                  <a:pt x="665797" y="1186567"/>
                  <a:pt x="663387" y="1155897"/>
                  <a:pt x="675170" y="1129322"/>
                </a:cubicBezTo>
                <a:moveTo>
                  <a:pt x="846515" y="1164250"/>
                </a:moveTo>
                <a:cubicBezTo>
                  <a:pt x="846591" y="1125217"/>
                  <a:pt x="822179" y="1090384"/>
                  <a:pt x="785460" y="1077125"/>
                </a:cubicBezTo>
                <a:lnTo>
                  <a:pt x="780564" y="1075477"/>
                </a:lnTo>
                <a:cubicBezTo>
                  <a:pt x="771877" y="1072925"/>
                  <a:pt x="762895" y="1071620"/>
                  <a:pt x="753875" y="1071572"/>
                </a:cubicBezTo>
                <a:cubicBezTo>
                  <a:pt x="719814" y="1071572"/>
                  <a:pt x="688514" y="1090289"/>
                  <a:pt x="672389" y="1120264"/>
                </a:cubicBezTo>
                <a:cubicBezTo>
                  <a:pt x="671350" y="1122159"/>
                  <a:pt x="670360" y="1124112"/>
                  <a:pt x="669541" y="1126122"/>
                </a:cubicBezTo>
                <a:cubicBezTo>
                  <a:pt x="664054" y="1138085"/>
                  <a:pt x="661254" y="1151087"/>
                  <a:pt x="661311" y="1164250"/>
                </a:cubicBezTo>
                <a:cubicBezTo>
                  <a:pt x="661282" y="1182862"/>
                  <a:pt x="666892" y="1201036"/>
                  <a:pt x="677380" y="1216447"/>
                </a:cubicBezTo>
                <a:lnTo>
                  <a:pt x="679971" y="1220048"/>
                </a:lnTo>
                <a:cubicBezTo>
                  <a:pt x="691858" y="1235507"/>
                  <a:pt x="708307" y="1246870"/>
                  <a:pt x="726996" y="1252528"/>
                </a:cubicBezTo>
                <a:lnTo>
                  <a:pt x="727920" y="1252528"/>
                </a:lnTo>
                <a:cubicBezTo>
                  <a:pt x="729701" y="1252481"/>
                  <a:pt x="731062" y="1250976"/>
                  <a:pt x="730996" y="1249175"/>
                </a:cubicBezTo>
                <a:cubicBezTo>
                  <a:pt x="730948" y="1247870"/>
                  <a:pt x="730072" y="1246727"/>
                  <a:pt x="728843" y="1246270"/>
                </a:cubicBezTo>
                <a:cubicBezTo>
                  <a:pt x="711412" y="1240965"/>
                  <a:pt x="696068" y="1230306"/>
                  <a:pt x="684962" y="1215895"/>
                </a:cubicBezTo>
                <a:lnTo>
                  <a:pt x="702593" y="1194378"/>
                </a:lnTo>
                <a:lnTo>
                  <a:pt x="711832" y="1192225"/>
                </a:lnTo>
                <a:cubicBezTo>
                  <a:pt x="712308" y="1192121"/>
                  <a:pt x="712755" y="1191978"/>
                  <a:pt x="713137" y="1191673"/>
                </a:cubicBezTo>
                <a:cubicBezTo>
                  <a:pt x="717785" y="1186520"/>
                  <a:pt x="721880" y="1180919"/>
                  <a:pt x="725319" y="1174861"/>
                </a:cubicBezTo>
                <a:cubicBezTo>
                  <a:pt x="729272" y="1169861"/>
                  <a:pt x="730720" y="1163298"/>
                  <a:pt x="729206" y="1157145"/>
                </a:cubicBezTo>
                <a:cubicBezTo>
                  <a:pt x="728129" y="1154097"/>
                  <a:pt x="725824" y="1151639"/>
                  <a:pt x="722833" y="1150392"/>
                </a:cubicBezTo>
                <a:lnTo>
                  <a:pt x="677570" y="1123864"/>
                </a:lnTo>
                <a:cubicBezTo>
                  <a:pt x="696153" y="1089336"/>
                  <a:pt x="735673" y="1071667"/>
                  <a:pt x="773811" y="1080830"/>
                </a:cubicBezTo>
                <a:cubicBezTo>
                  <a:pt x="764019" y="1089336"/>
                  <a:pt x="747036" y="1107253"/>
                  <a:pt x="753875" y="1125169"/>
                </a:cubicBezTo>
                <a:cubicBezTo>
                  <a:pt x="754513" y="1128017"/>
                  <a:pt x="759314" y="1143638"/>
                  <a:pt x="789898" y="1140876"/>
                </a:cubicBezTo>
                <a:lnTo>
                  <a:pt x="790613" y="1140876"/>
                </a:lnTo>
                <a:cubicBezTo>
                  <a:pt x="791346" y="1140581"/>
                  <a:pt x="792146" y="1140581"/>
                  <a:pt x="792861" y="1140876"/>
                </a:cubicBezTo>
                <a:cubicBezTo>
                  <a:pt x="794595" y="1142229"/>
                  <a:pt x="795775" y="1144238"/>
                  <a:pt x="796081" y="1146429"/>
                </a:cubicBezTo>
                <a:cubicBezTo>
                  <a:pt x="798471" y="1156649"/>
                  <a:pt x="798852" y="1159345"/>
                  <a:pt x="798852" y="1159440"/>
                </a:cubicBezTo>
                <a:cubicBezTo>
                  <a:pt x="799033" y="1161098"/>
                  <a:pt x="800433" y="1162298"/>
                  <a:pt x="802081" y="1162298"/>
                </a:cubicBezTo>
                <a:cubicBezTo>
                  <a:pt x="803862" y="1162050"/>
                  <a:pt x="805110" y="1160498"/>
                  <a:pt x="804958" y="1158697"/>
                </a:cubicBezTo>
                <a:cubicBezTo>
                  <a:pt x="804215" y="1154040"/>
                  <a:pt x="803234" y="1149487"/>
                  <a:pt x="801986" y="1144934"/>
                </a:cubicBezTo>
                <a:cubicBezTo>
                  <a:pt x="801328" y="1140828"/>
                  <a:pt x="798947" y="1137228"/>
                  <a:pt x="795423" y="1135075"/>
                </a:cubicBezTo>
                <a:cubicBezTo>
                  <a:pt x="793318" y="1134028"/>
                  <a:pt x="790908" y="1133723"/>
                  <a:pt x="788584" y="1134323"/>
                </a:cubicBezTo>
                <a:cubicBezTo>
                  <a:pt x="762448" y="1136523"/>
                  <a:pt x="759876" y="1124169"/>
                  <a:pt x="759771" y="1123712"/>
                </a:cubicBezTo>
                <a:cubicBezTo>
                  <a:pt x="759828" y="1123464"/>
                  <a:pt x="759828" y="1123217"/>
                  <a:pt x="759771" y="1122960"/>
                </a:cubicBezTo>
                <a:cubicBezTo>
                  <a:pt x="753418" y="1106805"/>
                  <a:pt x="773811" y="1088784"/>
                  <a:pt x="781222" y="1082983"/>
                </a:cubicBezTo>
                <a:cubicBezTo>
                  <a:pt x="816016" y="1094947"/>
                  <a:pt x="839409" y="1127665"/>
                  <a:pt x="839486" y="1164498"/>
                </a:cubicBezTo>
                <a:cubicBezTo>
                  <a:pt x="839514" y="1170308"/>
                  <a:pt x="838924" y="1176109"/>
                  <a:pt x="837743" y="1181815"/>
                </a:cubicBezTo>
                <a:cubicBezTo>
                  <a:pt x="837409" y="1183567"/>
                  <a:pt x="838552" y="1185224"/>
                  <a:pt x="840314" y="1185567"/>
                </a:cubicBezTo>
                <a:cubicBezTo>
                  <a:pt x="842020" y="1185967"/>
                  <a:pt x="843696" y="1184920"/>
                  <a:pt x="844105" y="1183215"/>
                </a:cubicBezTo>
                <a:cubicBezTo>
                  <a:pt x="844105" y="1183167"/>
                  <a:pt x="844105" y="1183119"/>
                  <a:pt x="844115" y="1183062"/>
                </a:cubicBezTo>
                <a:cubicBezTo>
                  <a:pt x="845315" y="1177014"/>
                  <a:pt x="845953" y="1170804"/>
                  <a:pt x="845982" y="1164603"/>
                </a:cubicBezTo>
                <a:moveTo>
                  <a:pt x="1033929" y="1241565"/>
                </a:moveTo>
                <a:lnTo>
                  <a:pt x="1033929" y="1271045"/>
                </a:lnTo>
                <a:cubicBezTo>
                  <a:pt x="1033929" y="1272797"/>
                  <a:pt x="1035386" y="1274245"/>
                  <a:pt x="1037168" y="1274245"/>
                </a:cubicBezTo>
                <a:lnTo>
                  <a:pt x="1067086" y="1274245"/>
                </a:lnTo>
                <a:cubicBezTo>
                  <a:pt x="1068895" y="1274245"/>
                  <a:pt x="1070334" y="1272797"/>
                  <a:pt x="1070334" y="1271045"/>
                </a:cubicBezTo>
                <a:cubicBezTo>
                  <a:pt x="1070334" y="1269244"/>
                  <a:pt x="1068895" y="1267787"/>
                  <a:pt x="1067086" y="1267787"/>
                </a:cubicBezTo>
                <a:lnTo>
                  <a:pt x="1042159" y="1267787"/>
                </a:lnTo>
                <a:cubicBezTo>
                  <a:pt x="1067066" y="1260434"/>
                  <a:pt x="1081307" y="1234316"/>
                  <a:pt x="1073934" y="1209389"/>
                </a:cubicBezTo>
                <a:cubicBezTo>
                  <a:pt x="1069610" y="1194721"/>
                  <a:pt x="1058447" y="1183119"/>
                  <a:pt x="1043997" y="1178214"/>
                </a:cubicBezTo>
                <a:cubicBezTo>
                  <a:pt x="1042292" y="1177605"/>
                  <a:pt x="1040463" y="1178509"/>
                  <a:pt x="1039835" y="1180214"/>
                </a:cubicBezTo>
                <a:cubicBezTo>
                  <a:pt x="1039292" y="1181910"/>
                  <a:pt x="1040177" y="1183767"/>
                  <a:pt x="1041863" y="1184367"/>
                </a:cubicBezTo>
                <a:cubicBezTo>
                  <a:pt x="1063066" y="1191521"/>
                  <a:pt x="1074420" y="1214495"/>
                  <a:pt x="1067267" y="1235669"/>
                </a:cubicBezTo>
                <a:cubicBezTo>
                  <a:pt x="1063066" y="1248128"/>
                  <a:pt x="1053026" y="1257786"/>
                  <a:pt x="1040387" y="1261491"/>
                </a:cubicBezTo>
                <a:lnTo>
                  <a:pt x="1040387" y="1241565"/>
                </a:lnTo>
                <a:cubicBezTo>
                  <a:pt x="1040387" y="1239765"/>
                  <a:pt x="1038940" y="1238317"/>
                  <a:pt x="1037168" y="1238317"/>
                </a:cubicBezTo>
                <a:cubicBezTo>
                  <a:pt x="1035386" y="1238317"/>
                  <a:pt x="1033929" y="1239765"/>
                  <a:pt x="1033929" y="1241565"/>
                </a:cubicBezTo>
                <a:moveTo>
                  <a:pt x="974731" y="1221800"/>
                </a:moveTo>
                <a:cubicBezTo>
                  <a:pt x="973284" y="1243022"/>
                  <a:pt x="986266" y="1262586"/>
                  <a:pt x="1006411" y="1269444"/>
                </a:cubicBezTo>
                <a:cubicBezTo>
                  <a:pt x="1006735" y="1269540"/>
                  <a:pt x="1007087" y="1269540"/>
                  <a:pt x="1007440" y="1269444"/>
                </a:cubicBezTo>
                <a:cubicBezTo>
                  <a:pt x="1009212" y="1269492"/>
                  <a:pt x="1010659" y="1268044"/>
                  <a:pt x="1010688" y="1266235"/>
                </a:cubicBezTo>
                <a:cubicBezTo>
                  <a:pt x="1010688" y="1264892"/>
                  <a:pt x="1009840" y="1263634"/>
                  <a:pt x="1008536" y="1263187"/>
                </a:cubicBezTo>
                <a:cubicBezTo>
                  <a:pt x="987352" y="1255929"/>
                  <a:pt x="976036" y="1232859"/>
                  <a:pt x="983266" y="1211694"/>
                </a:cubicBezTo>
                <a:cubicBezTo>
                  <a:pt x="987495" y="1199283"/>
                  <a:pt x="997458" y="1189720"/>
                  <a:pt x="1010002" y="1185967"/>
                </a:cubicBezTo>
                <a:lnTo>
                  <a:pt x="1010002" y="1206389"/>
                </a:lnTo>
                <a:cubicBezTo>
                  <a:pt x="1010002" y="1208132"/>
                  <a:pt x="1011469" y="1209589"/>
                  <a:pt x="1013231" y="1209589"/>
                </a:cubicBezTo>
                <a:cubicBezTo>
                  <a:pt x="1015022" y="1209589"/>
                  <a:pt x="1016470" y="1208132"/>
                  <a:pt x="1016470" y="1206389"/>
                </a:cubicBezTo>
                <a:lnTo>
                  <a:pt x="1016470" y="1176909"/>
                </a:lnTo>
                <a:cubicBezTo>
                  <a:pt x="1016470" y="1175109"/>
                  <a:pt x="1015041" y="1173661"/>
                  <a:pt x="1013231" y="1173661"/>
                </a:cubicBezTo>
                <a:lnTo>
                  <a:pt x="983961" y="1173661"/>
                </a:lnTo>
                <a:cubicBezTo>
                  <a:pt x="982170" y="1173661"/>
                  <a:pt x="980704" y="1175109"/>
                  <a:pt x="980704" y="1176909"/>
                </a:cubicBezTo>
                <a:cubicBezTo>
                  <a:pt x="980704" y="1178662"/>
                  <a:pt x="982170" y="1180119"/>
                  <a:pt x="983942" y="1180119"/>
                </a:cubicBezTo>
                <a:lnTo>
                  <a:pt x="983961" y="1180119"/>
                </a:lnTo>
                <a:lnTo>
                  <a:pt x="1008336" y="1180119"/>
                </a:lnTo>
                <a:cubicBezTo>
                  <a:pt x="989600" y="1185767"/>
                  <a:pt x="976303" y="1202436"/>
                  <a:pt x="974912" y="1221953"/>
                </a:cubicBezTo>
                <a:moveTo>
                  <a:pt x="910257" y="1129618"/>
                </a:moveTo>
                <a:lnTo>
                  <a:pt x="955310" y="1156040"/>
                </a:lnTo>
                <a:cubicBezTo>
                  <a:pt x="956663" y="1156592"/>
                  <a:pt x="957719" y="1157697"/>
                  <a:pt x="958196" y="1159040"/>
                </a:cubicBezTo>
                <a:cubicBezTo>
                  <a:pt x="958796" y="1163346"/>
                  <a:pt x="957596" y="1167708"/>
                  <a:pt x="954862" y="1171061"/>
                </a:cubicBezTo>
                <a:cubicBezTo>
                  <a:pt x="948414" y="1181510"/>
                  <a:pt x="945632" y="1185415"/>
                  <a:pt x="944813" y="1186672"/>
                </a:cubicBezTo>
                <a:lnTo>
                  <a:pt x="935555" y="1188825"/>
                </a:lnTo>
                <a:cubicBezTo>
                  <a:pt x="934850" y="1188968"/>
                  <a:pt x="934202" y="1189368"/>
                  <a:pt x="933726" y="1189920"/>
                </a:cubicBezTo>
                <a:lnTo>
                  <a:pt x="916638" y="1210990"/>
                </a:lnTo>
                <a:cubicBezTo>
                  <a:pt x="907599" y="1197074"/>
                  <a:pt x="902827" y="1180814"/>
                  <a:pt x="902865" y="1164250"/>
                </a:cubicBezTo>
                <a:cubicBezTo>
                  <a:pt x="902865" y="1152239"/>
                  <a:pt x="905380" y="1140333"/>
                  <a:pt x="910257" y="1129322"/>
                </a:cubicBezTo>
                <a:moveTo>
                  <a:pt x="1081601" y="1164250"/>
                </a:moveTo>
                <a:cubicBezTo>
                  <a:pt x="1081678" y="1125217"/>
                  <a:pt x="1057247" y="1090384"/>
                  <a:pt x="1020546" y="1077125"/>
                </a:cubicBezTo>
                <a:lnTo>
                  <a:pt x="1015632" y="1075477"/>
                </a:lnTo>
                <a:cubicBezTo>
                  <a:pt x="1007011" y="1072925"/>
                  <a:pt x="998058" y="1071620"/>
                  <a:pt x="989038" y="1071572"/>
                </a:cubicBezTo>
                <a:cubicBezTo>
                  <a:pt x="954967" y="1071515"/>
                  <a:pt x="923611" y="1090241"/>
                  <a:pt x="907475" y="1120264"/>
                </a:cubicBezTo>
                <a:cubicBezTo>
                  <a:pt x="906466" y="1122112"/>
                  <a:pt x="905551" y="1124064"/>
                  <a:pt x="904627" y="1126122"/>
                </a:cubicBezTo>
                <a:cubicBezTo>
                  <a:pt x="891264" y="1155497"/>
                  <a:pt x="894245" y="1189768"/>
                  <a:pt x="912476" y="1216447"/>
                </a:cubicBezTo>
                <a:lnTo>
                  <a:pt x="915057" y="1220048"/>
                </a:lnTo>
                <a:cubicBezTo>
                  <a:pt x="926963" y="1235507"/>
                  <a:pt x="943460" y="1246927"/>
                  <a:pt x="962177" y="1252528"/>
                </a:cubicBezTo>
                <a:lnTo>
                  <a:pt x="963101" y="1252528"/>
                </a:lnTo>
                <a:cubicBezTo>
                  <a:pt x="964530" y="1252576"/>
                  <a:pt x="965806" y="1251623"/>
                  <a:pt x="966130" y="1250223"/>
                </a:cubicBezTo>
                <a:cubicBezTo>
                  <a:pt x="966654" y="1248575"/>
                  <a:pt x="965749" y="1246823"/>
                  <a:pt x="964101" y="1246270"/>
                </a:cubicBezTo>
                <a:lnTo>
                  <a:pt x="963996" y="1246270"/>
                </a:lnTo>
                <a:cubicBezTo>
                  <a:pt x="946556" y="1241012"/>
                  <a:pt x="931202" y="1230354"/>
                  <a:pt x="920134" y="1215895"/>
                </a:cubicBezTo>
                <a:lnTo>
                  <a:pt x="937679" y="1194378"/>
                </a:lnTo>
                <a:lnTo>
                  <a:pt x="946928" y="1192225"/>
                </a:lnTo>
                <a:cubicBezTo>
                  <a:pt x="947356" y="1192121"/>
                  <a:pt x="947756" y="1191921"/>
                  <a:pt x="948128" y="1191673"/>
                </a:cubicBezTo>
                <a:cubicBezTo>
                  <a:pt x="952748" y="1186215"/>
                  <a:pt x="956739" y="1180262"/>
                  <a:pt x="960044" y="1173966"/>
                </a:cubicBezTo>
                <a:cubicBezTo>
                  <a:pt x="963920" y="1168899"/>
                  <a:pt x="965359" y="1162403"/>
                  <a:pt x="963920" y="1156192"/>
                </a:cubicBezTo>
                <a:cubicBezTo>
                  <a:pt x="962777" y="1153192"/>
                  <a:pt x="960491" y="1150792"/>
                  <a:pt x="957548" y="1149487"/>
                </a:cubicBezTo>
                <a:lnTo>
                  <a:pt x="912276" y="1122960"/>
                </a:lnTo>
                <a:cubicBezTo>
                  <a:pt x="930821" y="1088384"/>
                  <a:pt x="970321" y="1070715"/>
                  <a:pt x="1008431" y="1079926"/>
                </a:cubicBezTo>
                <a:cubicBezTo>
                  <a:pt x="998658" y="1088384"/>
                  <a:pt x="981666" y="1106348"/>
                  <a:pt x="988495" y="1124264"/>
                </a:cubicBezTo>
                <a:cubicBezTo>
                  <a:pt x="989143" y="1127122"/>
                  <a:pt x="994020" y="1142733"/>
                  <a:pt x="1024509" y="1139933"/>
                </a:cubicBezTo>
                <a:lnTo>
                  <a:pt x="1025252" y="1139933"/>
                </a:lnTo>
                <a:cubicBezTo>
                  <a:pt x="1026004" y="1139676"/>
                  <a:pt x="1026833" y="1139676"/>
                  <a:pt x="1027557" y="1139933"/>
                </a:cubicBezTo>
                <a:cubicBezTo>
                  <a:pt x="1029233" y="1141381"/>
                  <a:pt x="1030357" y="1143334"/>
                  <a:pt x="1030700" y="1145486"/>
                </a:cubicBezTo>
                <a:cubicBezTo>
                  <a:pt x="1033215" y="1155745"/>
                  <a:pt x="1033481" y="1158440"/>
                  <a:pt x="1033558" y="1158497"/>
                </a:cubicBezTo>
                <a:cubicBezTo>
                  <a:pt x="1033719" y="1160145"/>
                  <a:pt x="1035082" y="1161393"/>
                  <a:pt x="1036711" y="1161393"/>
                </a:cubicBezTo>
                <a:cubicBezTo>
                  <a:pt x="1038463" y="1161155"/>
                  <a:pt x="1039739" y="1159545"/>
                  <a:pt x="1039568" y="1157792"/>
                </a:cubicBezTo>
                <a:cubicBezTo>
                  <a:pt x="1038834" y="1153144"/>
                  <a:pt x="1037854" y="1148534"/>
                  <a:pt x="1036605" y="1144038"/>
                </a:cubicBezTo>
                <a:cubicBezTo>
                  <a:pt x="1035968" y="1139933"/>
                  <a:pt x="1033605" y="1136380"/>
                  <a:pt x="1030157" y="1134123"/>
                </a:cubicBezTo>
                <a:cubicBezTo>
                  <a:pt x="1028005" y="1133075"/>
                  <a:pt x="1025547" y="1132827"/>
                  <a:pt x="1023232" y="1133370"/>
                </a:cubicBezTo>
                <a:cubicBezTo>
                  <a:pt x="997077" y="1135628"/>
                  <a:pt x="994505" y="1123217"/>
                  <a:pt x="994400" y="1122760"/>
                </a:cubicBezTo>
                <a:cubicBezTo>
                  <a:pt x="994448" y="1122512"/>
                  <a:pt x="994448" y="1122264"/>
                  <a:pt x="994400" y="1122017"/>
                </a:cubicBezTo>
                <a:cubicBezTo>
                  <a:pt x="988028" y="1105853"/>
                  <a:pt x="1008536" y="1087831"/>
                  <a:pt x="1015822" y="1082031"/>
                </a:cubicBezTo>
                <a:cubicBezTo>
                  <a:pt x="1050674" y="1093984"/>
                  <a:pt x="1074096" y="1126770"/>
                  <a:pt x="1074125" y="1163603"/>
                </a:cubicBezTo>
                <a:cubicBezTo>
                  <a:pt x="1074144" y="1169403"/>
                  <a:pt x="1073534" y="1175214"/>
                  <a:pt x="1072363" y="1180862"/>
                </a:cubicBezTo>
                <a:cubicBezTo>
                  <a:pt x="1072067" y="1182615"/>
                  <a:pt x="1073220" y="1184262"/>
                  <a:pt x="1074944" y="1184663"/>
                </a:cubicBezTo>
                <a:cubicBezTo>
                  <a:pt x="1076649" y="1185024"/>
                  <a:pt x="1078316" y="1183967"/>
                  <a:pt x="1078687" y="1182310"/>
                </a:cubicBezTo>
                <a:cubicBezTo>
                  <a:pt x="1078716" y="1182272"/>
                  <a:pt x="1078716" y="1182215"/>
                  <a:pt x="1078716" y="1182167"/>
                </a:cubicBezTo>
                <a:cubicBezTo>
                  <a:pt x="1080002" y="1176061"/>
                  <a:pt x="1080602" y="1169908"/>
                  <a:pt x="1080573" y="1163698"/>
                </a:cubicBezTo>
                <a:moveTo>
                  <a:pt x="1269559" y="1241565"/>
                </a:moveTo>
                <a:lnTo>
                  <a:pt x="1269559" y="1271045"/>
                </a:lnTo>
                <a:cubicBezTo>
                  <a:pt x="1269559" y="1272797"/>
                  <a:pt x="1271016" y="1274245"/>
                  <a:pt x="1272816" y="1274245"/>
                </a:cubicBezTo>
                <a:lnTo>
                  <a:pt x="1302268" y="1274245"/>
                </a:lnTo>
                <a:cubicBezTo>
                  <a:pt x="1304039" y="1274245"/>
                  <a:pt x="1305497" y="1272797"/>
                  <a:pt x="1305497" y="1271045"/>
                </a:cubicBezTo>
                <a:cubicBezTo>
                  <a:pt x="1305497" y="1269244"/>
                  <a:pt x="1304039" y="1267787"/>
                  <a:pt x="1302268" y="1267787"/>
                </a:cubicBezTo>
                <a:lnTo>
                  <a:pt x="1277798" y="1267787"/>
                </a:lnTo>
                <a:cubicBezTo>
                  <a:pt x="1302696" y="1260434"/>
                  <a:pt x="1316936" y="1234316"/>
                  <a:pt x="1309583" y="1209389"/>
                </a:cubicBezTo>
                <a:cubicBezTo>
                  <a:pt x="1305249" y="1194721"/>
                  <a:pt x="1294086" y="1183119"/>
                  <a:pt x="1279655" y="1178214"/>
                </a:cubicBezTo>
                <a:cubicBezTo>
                  <a:pt x="1277912" y="1177605"/>
                  <a:pt x="1276064" y="1178509"/>
                  <a:pt x="1275493" y="1180214"/>
                </a:cubicBezTo>
                <a:cubicBezTo>
                  <a:pt x="1274893" y="1181910"/>
                  <a:pt x="1275826" y="1183767"/>
                  <a:pt x="1277512" y="1184367"/>
                </a:cubicBezTo>
                <a:cubicBezTo>
                  <a:pt x="1298696" y="1191521"/>
                  <a:pt x="1310040" y="1214495"/>
                  <a:pt x="1302896" y="1235669"/>
                </a:cubicBezTo>
                <a:cubicBezTo>
                  <a:pt x="1298696" y="1248128"/>
                  <a:pt x="1288656" y="1257786"/>
                  <a:pt x="1276045" y="1261491"/>
                </a:cubicBezTo>
                <a:lnTo>
                  <a:pt x="1276045" y="1241565"/>
                </a:lnTo>
                <a:cubicBezTo>
                  <a:pt x="1276045" y="1239765"/>
                  <a:pt x="1274569" y="1238317"/>
                  <a:pt x="1272797" y="1238317"/>
                </a:cubicBezTo>
                <a:cubicBezTo>
                  <a:pt x="1271016" y="1238317"/>
                  <a:pt x="1269578" y="1239765"/>
                  <a:pt x="1269559" y="1241565"/>
                </a:cubicBezTo>
                <a:moveTo>
                  <a:pt x="1210742" y="1221800"/>
                </a:moveTo>
                <a:cubicBezTo>
                  <a:pt x="1209361" y="1243022"/>
                  <a:pt x="1222324" y="1262482"/>
                  <a:pt x="1242413" y="1269444"/>
                </a:cubicBezTo>
                <a:cubicBezTo>
                  <a:pt x="1242793" y="1269540"/>
                  <a:pt x="1243174" y="1269540"/>
                  <a:pt x="1243517" y="1269444"/>
                </a:cubicBezTo>
                <a:cubicBezTo>
                  <a:pt x="1245318" y="1269444"/>
                  <a:pt x="1246718" y="1267940"/>
                  <a:pt x="1246698" y="1266139"/>
                </a:cubicBezTo>
                <a:cubicBezTo>
                  <a:pt x="1246670" y="1264787"/>
                  <a:pt x="1245822" y="1263634"/>
                  <a:pt x="1244546" y="1263187"/>
                </a:cubicBezTo>
                <a:cubicBezTo>
                  <a:pt x="1223353" y="1255929"/>
                  <a:pt x="1212028" y="1232859"/>
                  <a:pt x="1219266" y="1211694"/>
                </a:cubicBezTo>
                <a:cubicBezTo>
                  <a:pt x="1223505" y="1199283"/>
                  <a:pt x="1233449" y="1189720"/>
                  <a:pt x="1246022" y="1185967"/>
                </a:cubicBezTo>
                <a:lnTo>
                  <a:pt x="1246022" y="1206389"/>
                </a:lnTo>
                <a:cubicBezTo>
                  <a:pt x="1246022" y="1208132"/>
                  <a:pt x="1247470" y="1209589"/>
                  <a:pt x="1249270" y="1209589"/>
                </a:cubicBezTo>
                <a:cubicBezTo>
                  <a:pt x="1251052" y="1209589"/>
                  <a:pt x="1252480" y="1208132"/>
                  <a:pt x="1252480" y="1206389"/>
                </a:cubicBezTo>
                <a:lnTo>
                  <a:pt x="1252480" y="1176909"/>
                </a:lnTo>
                <a:cubicBezTo>
                  <a:pt x="1252480" y="1175109"/>
                  <a:pt x="1251052" y="1173661"/>
                  <a:pt x="1249251" y="1173661"/>
                </a:cubicBezTo>
                <a:lnTo>
                  <a:pt x="1219800" y="1173661"/>
                </a:lnTo>
                <a:cubicBezTo>
                  <a:pt x="1217981" y="1173661"/>
                  <a:pt x="1216571" y="1175109"/>
                  <a:pt x="1216571" y="1176909"/>
                </a:cubicBezTo>
                <a:cubicBezTo>
                  <a:pt x="1216571" y="1178662"/>
                  <a:pt x="1218019" y="1180119"/>
                  <a:pt x="1219800" y="1180119"/>
                </a:cubicBezTo>
                <a:lnTo>
                  <a:pt x="1244269" y="1180119"/>
                </a:lnTo>
                <a:cubicBezTo>
                  <a:pt x="1225477" y="1185720"/>
                  <a:pt x="1212113" y="1202379"/>
                  <a:pt x="1210742" y="1221953"/>
                </a:cubicBezTo>
                <a:moveTo>
                  <a:pt x="1146086" y="1129618"/>
                </a:moveTo>
                <a:lnTo>
                  <a:pt x="1191149" y="1156040"/>
                </a:lnTo>
                <a:lnTo>
                  <a:pt x="1191701" y="1156040"/>
                </a:lnTo>
                <a:cubicBezTo>
                  <a:pt x="1193025" y="1156592"/>
                  <a:pt x="1194025" y="1157697"/>
                  <a:pt x="1194482" y="1159040"/>
                </a:cubicBezTo>
                <a:cubicBezTo>
                  <a:pt x="1195073" y="1163346"/>
                  <a:pt x="1193873" y="1167708"/>
                  <a:pt x="1191149" y="1171061"/>
                </a:cubicBezTo>
                <a:cubicBezTo>
                  <a:pt x="1184691" y="1181510"/>
                  <a:pt x="1181909" y="1185415"/>
                  <a:pt x="1181090" y="1186672"/>
                </a:cubicBezTo>
                <a:lnTo>
                  <a:pt x="1171861" y="1188825"/>
                </a:lnTo>
                <a:cubicBezTo>
                  <a:pt x="1171146" y="1189025"/>
                  <a:pt x="1170556" y="1189368"/>
                  <a:pt x="1170079" y="1189920"/>
                </a:cubicBezTo>
                <a:lnTo>
                  <a:pt x="1152906" y="1210990"/>
                </a:lnTo>
                <a:cubicBezTo>
                  <a:pt x="1143885" y="1197074"/>
                  <a:pt x="1139104" y="1180814"/>
                  <a:pt x="1139152" y="1164250"/>
                </a:cubicBezTo>
                <a:cubicBezTo>
                  <a:pt x="1139152" y="1152239"/>
                  <a:pt x="1141657" y="1140333"/>
                  <a:pt x="1146524" y="1129322"/>
                </a:cubicBezTo>
                <a:moveTo>
                  <a:pt x="1317974" y="1164250"/>
                </a:moveTo>
                <a:cubicBezTo>
                  <a:pt x="1318060" y="1125217"/>
                  <a:pt x="1293562" y="1090336"/>
                  <a:pt x="1256833" y="1077125"/>
                </a:cubicBezTo>
                <a:cubicBezTo>
                  <a:pt x="1255252" y="1076478"/>
                  <a:pt x="1253604" y="1076020"/>
                  <a:pt x="1251928" y="1075477"/>
                </a:cubicBezTo>
                <a:cubicBezTo>
                  <a:pt x="1209817" y="1062714"/>
                  <a:pt x="1164555" y="1081478"/>
                  <a:pt x="1143752" y="1120264"/>
                </a:cubicBezTo>
                <a:cubicBezTo>
                  <a:pt x="1142752" y="1122112"/>
                  <a:pt x="1141828" y="1124064"/>
                  <a:pt x="1140904" y="1126122"/>
                </a:cubicBezTo>
                <a:cubicBezTo>
                  <a:pt x="1127541" y="1155497"/>
                  <a:pt x="1130522" y="1189768"/>
                  <a:pt x="1148763" y="1216447"/>
                </a:cubicBezTo>
                <a:lnTo>
                  <a:pt x="1151439" y="1220048"/>
                </a:lnTo>
                <a:cubicBezTo>
                  <a:pt x="1163317" y="1235507"/>
                  <a:pt x="1179757" y="1246870"/>
                  <a:pt x="1198454" y="1252528"/>
                </a:cubicBezTo>
                <a:lnTo>
                  <a:pt x="1199379" y="1252528"/>
                </a:lnTo>
                <a:cubicBezTo>
                  <a:pt x="1200807" y="1252576"/>
                  <a:pt x="1202084" y="1251623"/>
                  <a:pt x="1202407" y="1250223"/>
                </a:cubicBezTo>
                <a:cubicBezTo>
                  <a:pt x="1202960" y="1248575"/>
                  <a:pt x="1202036" y="1246823"/>
                  <a:pt x="1200379" y="1246270"/>
                </a:cubicBezTo>
                <a:lnTo>
                  <a:pt x="1200302" y="1246270"/>
                </a:lnTo>
                <a:cubicBezTo>
                  <a:pt x="1182843" y="1240965"/>
                  <a:pt x="1167498" y="1230354"/>
                  <a:pt x="1156421" y="1215895"/>
                </a:cubicBezTo>
                <a:lnTo>
                  <a:pt x="1173985" y="1194378"/>
                </a:lnTo>
                <a:lnTo>
                  <a:pt x="1183662" y="1192225"/>
                </a:lnTo>
                <a:cubicBezTo>
                  <a:pt x="1184119" y="1192121"/>
                  <a:pt x="1184520" y="1191978"/>
                  <a:pt x="1184872" y="1191673"/>
                </a:cubicBezTo>
                <a:cubicBezTo>
                  <a:pt x="1189501" y="1186215"/>
                  <a:pt x="1193473" y="1180262"/>
                  <a:pt x="1196778" y="1173966"/>
                </a:cubicBezTo>
                <a:cubicBezTo>
                  <a:pt x="1200655" y="1168899"/>
                  <a:pt x="1202084" y="1162403"/>
                  <a:pt x="1200655" y="1156192"/>
                </a:cubicBezTo>
                <a:cubicBezTo>
                  <a:pt x="1199559" y="1153192"/>
                  <a:pt x="1197254" y="1150734"/>
                  <a:pt x="1194302" y="1149487"/>
                </a:cubicBezTo>
                <a:lnTo>
                  <a:pt x="1149029" y="1122960"/>
                </a:lnTo>
                <a:cubicBezTo>
                  <a:pt x="1167556" y="1088384"/>
                  <a:pt x="1207084" y="1070715"/>
                  <a:pt x="1245194" y="1079926"/>
                </a:cubicBezTo>
                <a:cubicBezTo>
                  <a:pt x="1235383" y="1088384"/>
                  <a:pt x="1218390" y="1106348"/>
                  <a:pt x="1225229" y="1124264"/>
                </a:cubicBezTo>
                <a:cubicBezTo>
                  <a:pt x="1225886" y="1127122"/>
                  <a:pt x="1230782" y="1142733"/>
                  <a:pt x="1261253" y="1139933"/>
                </a:cubicBezTo>
                <a:lnTo>
                  <a:pt x="1262005" y="1139933"/>
                </a:lnTo>
                <a:cubicBezTo>
                  <a:pt x="1262739" y="1139676"/>
                  <a:pt x="1263558" y="1139676"/>
                  <a:pt x="1264310" y="1139933"/>
                </a:cubicBezTo>
                <a:cubicBezTo>
                  <a:pt x="1266034" y="1141333"/>
                  <a:pt x="1267158" y="1143276"/>
                  <a:pt x="1267444" y="1145486"/>
                </a:cubicBezTo>
                <a:cubicBezTo>
                  <a:pt x="1269939" y="1155745"/>
                  <a:pt x="1270311" y="1158440"/>
                  <a:pt x="1270311" y="1158497"/>
                </a:cubicBezTo>
                <a:cubicBezTo>
                  <a:pt x="1270492" y="1160098"/>
                  <a:pt x="1271845" y="1161355"/>
                  <a:pt x="1273445" y="1161393"/>
                </a:cubicBezTo>
                <a:cubicBezTo>
                  <a:pt x="1275216" y="1161193"/>
                  <a:pt x="1276522" y="1159593"/>
                  <a:pt x="1276312" y="1157792"/>
                </a:cubicBezTo>
                <a:cubicBezTo>
                  <a:pt x="1275597" y="1153144"/>
                  <a:pt x="1274597" y="1148534"/>
                  <a:pt x="1273369" y="1144038"/>
                </a:cubicBezTo>
                <a:cubicBezTo>
                  <a:pt x="1272731" y="1139933"/>
                  <a:pt x="1270387" y="1136323"/>
                  <a:pt x="1266882" y="1134123"/>
                </a:cubicBezTo>
                <a:cubicBezTo>
                  <a:pt x="1264739" y="1133075"/>
                  <a:pt x="1262282" y="1132827"/>
                  <a:pt x="1259957" y="1133370"/>
                </a:cubicBezTo>
                <a:cubicBezTo>
                  <a:pt x="1233831" y="1135628"/>
                  <a:pt x="1231335" y="1123217"/>
                  <a:pt x="1231230" y="1122760"/>
                </a:cubicBezTo>
                <a:cubicBezTo>
                  <a:pt x="1231154" y="1122312"/>
                  <a:pt x="1231230" y="1122217"/>
                  <a:pt x="1231230" y="1122017"/>
                </a:cubicBezTo>
                <a:cubicBezTo>
                  <a:pt x="1224782" y="1105853"/>
                  <a:pt x="1245270" y="1087831"/>
                  <a:pt x="1252575" y="1082031"/>
                </a:cubicBezTo>
                <a:cubicBezTo>
                  <a:pt x="1287418" y="1093984"/>
                  <a:pt x="1310850" y="1126770"/>
                  <a:pt x="1310850" y="1163603"/>
                </a:cubicBezTo>
                <a:cubicBezTo>
                  <a:pt x="1310868" y="1169403"/>
                  <a:pt x="1310297" y="1175166"/>
                  <a:pt x="1309202" y="1180862"/>
                </a:cubicBezTo>
                <a:cubicBezTo>
                  <a:pt x="1308630" y="1182567"/>
                  <a:pt x="1309525" y="1184424"/>
                  <a:pt x="1311202" y="1184967"/>
                </a:cubicBezTo>
                <a:cubicBezTo>
                  <a:pt x="1312907" y="1185567"/>
                  <a:pt x="1314726" y="1184663"/>
                  <a:pt x="1315307" y="1182967"/>
                </a:cubicBezTo>
                <a:cubicBezTo>
                  <a:pt x="1315402" y="1182719"/>
                  <a:pt x="1315459" y="1182415"/>
                  <a:pt x="1315478" y="1182167"/>
                </a:cubicBezTo>
                <a:cubicBezTo>
                  <a:pt x="1316755" y="1176109"/>
                  <a:pt x="1317412" y="1169908"/>
                  <a:pt x="1317431" y="1163698"/>
                </a:cubicBezTo>
                <a:moveTo>
                  <a:pt x="1505216" y="1241565"/>
                </a:moveTo>
                <a:lnTo>
                  <a:pt x="1505216" y="1271045"/>
                </a:lnTo>
                <a:cubicBezTo>
                  <a:pt x="1505216" y="1272797"/>
                  <a:pt x="1506674" y="1274245"/>
                  <a:pt x="1508446" y="1274245"/>
                </a:cubicBezTo>
                <a:lnTo>
                  <a:pt x="1538202" y="1274245"/>
                </a:lnTo>
                <a:cubicBezTo>
                  <a:pt x="1539974" y="1274245"/>
                  <a:pt x="1541421" y="1272797"/>
                  <a:pt x="1541421" y="1271045"/>
                </a:cubicBezTo>
                <a:cubicBezTo>
                  <a:pt x="1541478" y="1269292"/>
                  <a:pt x="1540097" y="1267844"/>
                  <a:pt x="1538373" y="1267787"/>
                </a:cubicBezTo>
                <a:lnTo>
                  <a:pt x="1538202" y="1267787"/>
                </a:lnTo>
                <a:lnTo>
                  <a:pt x="1513798" y="1267787"/>
                </a:lnTo>
                <a:cubicBezTo>
                  <a:pt x="1538697" y="1260234"/>
                  <a:pt x="1552765" y="1233964"/>
                  <a:pt x="1545231" y="1209037"/>
                </a:cubicBezTo>
                <a:cubicBezTo>
                  <a:pt x="1540850" y="1194578"/>
                  <a:pt x="1529819" y="1183119"/>
                  <a:pt x="1515551" y="1178214"/>
                </a:cubicBezTo>
                <a:cubicBezTo>
                  <a:pt x="1513856" y="1177662"/>
                  <a:pt x="1512046" y="1178567"/>
                  <a:pt x="1511399" y="1180214"/>
                </a:cubicBezTo>
                <a:cubicBezTo>
                  <a:pt x="1510856" y="1181910"/>
                  <a:pt x="1511751" y="1183767"/>
                  <a:pt x="1513427" y="1184367"/>
                </a:cubicBezTo>
                <a:cubicBezTo>
                  <a:pt x="1534601" y="1191521"/>
                  <a:pt x="1545955" y="1214495"/>
                  <a:pt x="1538821" y="1235669"/>
                </a:cubicBezTo>
                <a:cubicBezTo>
                  <a:pt x="1534601" y="1248128"/>
                  <a:pt x="1524591" y="1257786"/>
                  <a:pt x="1511951" y="1261491"/>
                </a:cubicBezTo>
                <a:lnTo>
                  <a:pt x="1511951" y="1241565"/>
                </a:lnTo>
                <a:cubicBezTo>
                  <a:pt x="1511998" y="1239812"/>
                  <a:pt x="1510656" y="1238364"/>
                  <a:pt x="1508893" y="1238317"/>
                </a:cubicBezTo>
                <a:lnTo>
                  <a:pt x="1508722" y="1238317"/>
                </a:lnTo>
                <a:cubicBezTo>
                  <a:pt x="1506950" y="1238317"/>
                  <a:pt x="1505493" y="1239765"/>
                  <a:pt x="1505493" y="1241565"/>
                </a:cubicBezTo>
                <a:moveTo>
                  <a:pt x="1446647" y="1221800"/>
                </a:moveTo>
                <a:cubicBezTo>
                  <a:pt x="1445266" y="1243022"/>
                  <a:pt x="1458258" y="1262482"/>
                  <a:pt x="1478318" y="1269444"/>
                </a:cubicBezTo>
                <a:cubicBezTo>
                  <a:pt x="1478699" y="1269540"/>
                  <a:pt x="1479070" y="1269540"/>
                  <a:pt x="1479452" y="1269444"/>
                </a:cubicBezTo>
                <a:cubicBezTo>
                  <a:pt x="1481223" y="1269444"/>
                  <a:pt x="1482652" y="1267940"/>
                  <a:pt x="1482604" y="1266139"/>
                </a:cubicBezTo>
                <a:cubicBezTo>
                  <a:pt x="1482576" y="1264787"/>
                  <a:pt x="1481728" y="1263634"/>
                  <a:pt x="1480452" y="1263187"/>
                </a:cubicBezTo>
                <a:cubicBezTo>
                  <a:pt x="1459259" y="1255929"/>
                  <a:pt x="1447942" y="1232859"/>
                  <a:pt x="1455182" y="1211694"/>
                </a:cubicBezTo>
                <a:cubicBezTo>
                  <a:pt x="1459430" y="1199283"/>
                  <a:pt x="1469393" y="1189720"/>
                  <a:pt x="1481928" y="1185967"/>
                </a:cubicBezTo>
                <a:lnTo>
                  <a:pt x="1481928" y="1206389"/>
                </a:lnTo>
                <a:cubicBezTo>
                  <a:pt x="1481928" y="1208132"/>
                  <a:pt x="1483376" y="1209589"/>
                  <a:pt x="1485176" y="1209589"/>
                </a:cubicBezTo>
                <a:cubicBezTo>
                  <a:pt x="1486957" y="1209589"/>
                  <a:pt x="1488405" y="1208132"/>
                  <a:pt x="1488405" y="1206389"/>
                </a:cubicBezTo>
                <a:lnTo>
                  <a:pt x="1488405" y="1176909"/>
                </a:lnTo>
                <a:cubicBezTo>
                  <a:pt x="1488405" y="1175109"/>
                  <a:pt x="1486957" y="1173661"/>
                  <a:pt x="1485176" y="1173661"/>
                </a:cubicBezTo>
                <a:lnTo>
                  <a:pt x="1455048" y="1173661"/>
                </a:lnTo>
                <a:cubicBezTo>
                  <a:pt x="1453277" y="1173661"/>
                  <a:pt x="1451820" y="1175109"/>
                  <a:pt x="1451820" y="1176909"/>
                </a:cubicBezTo>
                <a:cubicBezTo>
                  <a:pt x="1451820" y="1178662"/>
                  <a:pt x="1453277" y="1180119"/>
                  <a:pt x="1455048" y="1180119"/>
                </a:cubicBezTo>
                <a:lnTo>
                  <a:pt x="1479518" y="1180119"/>
                </a:lnTo>
                <a:cubicBezTo>
                  <a:pt x="1460735" y="1185720"/>
                  <a:pt x="1447362" y="1202379"/>
                  <a:pt x="1446000" y="1221953"/>
                </a:cubicBezTo>
                <a:moveTo>
                  <a:pt x="1381334" y="1129618"/>
                </a:moveTo>
                <a:lnTo>
                  <a:pt x="1426426" y="1156040"/>
                </a:lnTo>
                <a:lnTo>
                  <a:pt x="1426978" y="1156040"/>
                </a:lnTo>
                <a:cubicBezTo>
                  <a:pt x="1428283" y="1156592"/>
                  <a:pt x="1429302" y="1157697"/>
                  <a:pt x="1429759" y="1159040"/>
                </a:cubicBezTo>
                <a:cubicBezTo>
                  <a:pt x="1430378" y="1163346"/>
                  <a:pt x="1429179" y="1167708"/>
                  <a:pt x="1426426" y="1171061"/>
                </a:cubicBezTo>
                <a:cubicBezTo>
                  <a:pt x="1419949" y="1181510"/>
                  <a:pt x="1417196" y="1185415"/>
                  <a:pt x="1416339" y="1186672"/>
                </a:cubicBezTo>
                <a:lnTo>
                  <a:pt x="1406661" y="1188825"/>
                </a:lnTo>
                <a:cubicBezTo>
                  <a:pt x="1405957" y="1189025"/>
                  <a:pt x="1405357" y="1189368"/>
                  <a:pt x="1404899" y="1189920"/>
                </a:cubicBezTo>
                <a:lnTo>
                  <a:pt x="1387726" y="1210990"/>
                </a:lnTo>
                <a:cubicBezTo>
                  <a:pt x="1371952" y="1186567"/>
                  <a:pt x="1369571" y="1155897"/>
                  <a:pt x="1381334" y="1129322"/>
                </a:cubicBezTo>
                <a:moveTo>
                  <a:pt x="1552784" y="1164250"/>
                </a:moveTo>
                <a:cubicBezTo>
                  <a:pt x="1552861" y="1125217"/>
                  <a:pt x="1528363" y="1090336"/>
                  <a:pt x="1491634" y="1077125"/>
                </a:cubicBezTo>
                <a:cubicBezTo>
                  <a:pt x="1490053" y="1076478"/>
                  <a:pt x="1488405" y="1076020"/>
                  <a:pt x="1486729" y="1075477"/>
                </a:cubicBezTo>
                <a:cubicBezTo>
                  <a:pt x="1478099" y="1072925"/>
                  <a:pt x="1469136" y="1071620"/>
                  <a:pt x="1460125" y="1071572"/>
                </a:cubicBezTo>
                <a:cubicBezTo>
                  <a:pt x="1426073" y="1071572"/>
                  <a:pt x="1394774" y="1090289"/>
                  <a:pt x="1378658" y="1120264"/>
                </a:cubicBezTo>
                <a:cubicBezTo>
                  <a:pt x="1377562" y="1122159"/>
                  <a:pt x="1376582" y="1124112"/>
                  <a:pt x="1375715" y="1126122"/>
                </a:cubicBezTo>
                <a:cubicBezTo>
                  <a:pt x="1362341" y="1155497"/>
                  <a:pt x="1365323" y="1189768"/>
                  <a:pt x="1383563" y="1216447"/>
                </a:cubicBezTo>
                <a:lnTo>
                  <a:pt x="1386240" y="1220048"/>
                </a:lnTo>
                <a:cubicBezTo>
                  <a:pt x="1398127" y="1235507"/>
                  <a:pt x="1414567" y="1246870"/>
                  <a:pt x="1433255" y="1252528"/>
                </a:cubicBezTo>
                <a:lnTo>
                  <a:pt x="1434189" y="1252528"/>
                </a:lnTo>
                <a:cubicBezTo>
                  <a:pt x="1435960" y="1252481"/>
                  <a:pt x="1437332" y="1250976"/>
                  <a:pt x="1437265" y="1249175"/>
                </a:cubicBezTo>
                <a:cubicBezTo>
                  <a:pt x="1437218" y="1247870"/>
                  <a:pt x="1436361" y="1246727"/>
                  <a:pt x="1435112" y="1246270"/>
                </a:cubicBezTo>
                <a:cubicBezTo>
                  <a:pt x="1417634" y="1240965"/>
                  <a:pt x="1402309" y="1230354"/>
                  <a:pt x="1391222" y="1215895"/>
                </a:cubicBezTo>
                <a:lnTo>
                  <a:pt x="1408786" y="1194378"/>
                </a:lnTo>
                <a:lnTo>
                  <a:pt x="1418025" y="1192225"/>
                </a:lnTo>
                <a:cubicBezTo>
                  <a:pt x="1418472" y="1192121"/>
                  <a:pt x="1418920" y="1191978"/>
                  <a:pt x="1419291" y="1191673"/>
                </a:cubicBezTo>
                <a:cubicBezTo>
                  <a:pt x="1423797" y="1186167"/>
                  <a:pt x="1427750" y="1180214"/>
                  <a:pt x="1431121" y="1173966"/>
                </a:cubicBezTo>
                <a:cubicBezTo>
                  <a:pt x="1435055" y="1168899"/>
                  <a:pt x="1436484" y="1162403"/>
                  <a:pt x="1435008" y="1156192"/>
                </a:cubicBezTo>
                <a:cubicBezTo>
                  <a:pt x="1433893" y="1153192"/>
                  <a:pt x="1431607" y="1150734"/>
                  <a:pt x="1428626" y="1149487"/>
                </a:cubicBezTo>
                <a:lnTo>
                  <a:pt x="1383363" y="1122960"/>
                </a:lnTo>
                <a:cubicBezTo>
                  <a:pt x="1401956" y="1088431"/>
                  <a:pt x="1441495" y="1070715"/>
                  <a:pt x="1479623" y="1079926"/>
                </a:cubicBezTo>
                <a:cubicBezTo>
                  <a:pt x="1469736" y="1088384"/>
                  <a:pt x="1452829" y="1106348"/>
                  <a:pt x="1459582" y="1124264"/>
                </a:cubicBezTo>
                <a:cubicBezTo>
                  <a:pt x="1460230" y="1127122"/>
                  <a:pt x="1465107" y="1142733"/>
                  <a:pt x="1495615" y="1139933"/>
                </a:cubicBezTo>
                <a:lnTo>
                  <a:pt x="1496434" y="1139933"/>
                </a:lnTo>
                <a:cubicBezTo>
                  <a:pt x="1497139" y="1139676"/>
                  <a:pt x="1497939" y="1139676"/>
                  <a:pt x="1498663" y="1139933"/>
                </a:cubicBezTo>
                <a:cubicBezTo>
                  <a:pt x="1500416" y="1141286"/>
                  <a:pt x="1501540" y="1143276"/>
                  <a:pt x="1501787" y="1145486"/>
                </a:cubicBezTo>
                <a:cubicBezTo>
                  <a:pt x="1504293" y="1155745"/>
                  <a:pt x="1504674" y="1158440"/>
                  <a:pt x="1504674" y="1158497"/>
                </a:cubicBezTo>
                <a:cubicBezTo>
                  <a:pt x="1504845" y="1160145"/>
                  <a:pt x="1506245" y="1161393"/>
                  <a:pt x="1507903" y="1161393"/>
                </a:cubicBezTo>
                <a:cubicBezTo>
                  <a:pt x="1509646" y="1161155"/>
                  <a:pt x="1510932" y="1159545"/>
                  <a:pt x="1510751" y="1157792"/>
                </a:cubicBezTo>
                <a:cubicBezTo>
                  <a:pt x="1510751" y="1157792"/>
                  <a:pt x="1510293" y="1154640"/>
                  <a:pt x="1507693" y="1144038"/>
                </a:cubicBezTo>
                <a:cubicBezTo>
                  <a:pt x="1507074" y="1139933"/>
                  <a:pt x="1504722" y="1136323"/>
                  <a:pt x="1501244" y="1134123"/>
                </a:cubicBezTo>
                <a:cubicBezTo>
                  <a:pt x="1499121" y="1133075"/>
                  <a:pt x="1496682" y="1132827"/>
                  <a:pt x="1494415" y="1133370"/>
                </a:cubicBezTo>
                <a:cubicBezTo>
                  <a:pt x="1468165" y="1135628"/>
                  <a:pt x="1465688" y="1123217"/>
                  <a:pt x="1465583" y="1122760"/>
                </a:cubicBezTo>
                <a:cubicBezTo>
                  <a:pt x="1465488" y="1122312"/>
                  <a:pt x="1465583" y="1122217"/>
                  <a:pt x="1465583" y="1122017"/>
                </a:cubicBezTo>
                <a:cubicBezTo>
                  <a:pt x="1459211" y="1105853"/>
                  <a:pt x="1479623" y="1087831"/>
                  <a:pt x="1486928" y="1082031"/>
                </a:cubicBezTo>
                <a:cubicBezTo>
                  <a:pt x="1521790" y="1093984"/>
                  <a:pt x="1545231" y="1126722"/>
                  <a:pt x="1545307" y="1163603"/>
                </a:cubicBezTo>
                <a:cubicBezTo>
                  <a:pt x="1545279" y="1169403"/>
                  <a:pt x="1544678" y="1175166"/>
                  <a:pt x="1543555" y="1180862"/>
                </a:cubicBezTo>
                <a:cubicBezTo>
                  <a:pt x="1543155" y="1182567"/>
                  <a:pt x="1544193" y="1184262"/>
                  <a:pt x="1545907" y="1184624"/>
                </a:cubicBezTo>
                <a:cubicBezTo>
                  <a:pt x="1545955" y="1184624"/>
                  <a:pt x="1546003" y="1184663"/>
                  <a:pt x="1546031" y="1184663"/>
                </a:cubicBezTo>
                <a:cubicBezTo>
                  <a:pt x="1547774" y="1185063"/>
                  <a:pt x="1549508" y="1183967"/>
                  <a:pt x="1549908" y="1182215"/>
                </a:cubicBezTo>
                <a:lnTo>
                  <a:pt x="1549908" y="1182167"/>
                </a:lnTo>
                <a:cubicBezTo>
                  <a:pt x="1551137" y="1176061"/>
                  <a:pt x="1551737" y="1169908"/>
                  <a:pt x="1551756" y="1163698"/>
                </a:cubicBezTo>
                <a:moveTo>
                  <a:pt x="1740855" y="1241565"/>
                </a:moveTo>
                <a:lnTo>
                  <a:pt x="1740855" y="1271045"/>
                </a:lnTo>
                <a:cubicBezTo>
                  <a:pt x="1740855" y="1272797"/>
                  <a:pt x="1742294" y="1274245"/>
                  <a:pt x="1744084" y="1274245"/>
                </a:cubicBezTo>
                <a:lnTo>
                  <a:pt x="1773555" y="1274245"/>
                </a:lnTo>
                <a:cubicBezTo>
                  <a:pt x="1775327" y="1274245"/>
                  <a:pt x="1776774" y="1272797"/>
                  <a:pt x="1776774" y="1271045"/>
                </a:cubicBezTo>
                <a:cubicBezTo>
                  <a:pt x="1776822" y="1269292"/>
                  <a:pt x="1775479" y="1267844"/>
                  <a:pt x="1773736" y="1267787"/>
                </a:cubicBezTo>
                <a:lnTo>
                  <a:pt x="1773555" y="1267787"/>
                </a:lnTo>
                <a:lnTo>
                  <a:pt x="1749161" y="1267787"/>
                </a:lnTo>
                <a:cubicBezTo>
                  <a:pt x="1773907" y="1259786"/>
                  <a:pt x="1787480" y="1233211"/>
                  <a:pt x="1779489" y="1208494"/>
                </a:cubicBezTo>
                <a:cubicBezTo>
                  <a:pt x="1775003" y="1194626"/>
                  <a:pt x="1764344" y="1183615"/>
                  <a:pt x="1750628" y="1178662"/>
                </a:cubicBezTo>
                <a:cubicBezTo>
                  <a:pt x="1748933" y="1178062"/>
                  <a:pt x="1747085" y="1178957"/>
                  <a:pt x="1746475" y="1180662"/>
                </a:cubicBezTo>
                <a:cubicBezTo>
                  <a:pt x="1745894" y="1182415"/>
                  <a:pt x="1746809" y="1184262"/>
                  <a:pt x="1748504" y="1184824"/>
                </a:cubicBezTo>
                <a:cubicBezTo>
                  <a:pt x="1769669" y="1191978"/>
                  <a:pt x="1781061" y="1214952"/>
                  <a:pt x="1773907" y="1236107"/>
                </a:cubicBezTo>
                <a:cubicBezTo>
                  <a:pt x="1769669" y="1248575"/>
                  <a:pt x="1759668" y="1258234"/>
                  <a:pt x="1747018" y="1261986"/>
                </a:cubicBezTo>
                <a:lnTo>
                  <a:pt x="1747018" y="1242022"/>
                </a:lnTo>
                <a:cubicBezTo>
                  <a:pt x="1747085" y="1240270"/>
                  <a:pt x="1745732" y="1238812"/>
                  <a:pt x="1744008" y="1238765"/>
                </a:cubicBezTo>
                <a:lnTo>
                  <a:pt x="1743799" y="1238765"/>
                </a:lnTo>
                <a:cubicBezTo>
                  <a:pt x="1742027" y="1238765"/>
                  <a:pt x="1740570" y="1240212"/>
                  <a:pt x="1740570" y="1242022"/>
                </a:cubicBezTo>
                <a:moveTo>
                  <a:pt x="1681829" y="1222248"/>
                </a:moveTo>
                <a:cubicBezTo>
                  <a:pt x="1680362" y="1243470"/>
                  <a:pt x="1693383" y="1263034"/>
                  <a:pt x="1713500" y="1269892"/>
                </a:cubicBezTo>
                <a:cubicBezTo>
                  <a:pt x="1713852" y="1269997"/>
                  <a:pt x="1714205" y="1269997"/>
                  <a:pt x="1714529" y="1269892"/>
                </a:cubicBezTo>
                <a:cubicBezTo>
                  <a:pt x="1715910" y="1269892"/>
                  <a:pt x="1717129" y="1268987"/>
                  <a:pt x="1717586" y="1267692"/>
                </a:cubicBezTo>
                <a:cubicBezTo>
                  <a:pt x="1718157" y="1266092"/>
                  <a:pt x="1717291" y="1264282"/>
                  <a:pt x="1715672" y="1263682"/>
                </a:cubicBezTo>
                <a:cubicBezTo>
                  <a:pt x="1715633" y="1263682"/>
                  <a:pt x="1715576" y="1263634"/>
                  <a:pt x="1715528" y="1263634"/>
                </a:cubicBezTo>
                <a:cubicBezTo>
                  <a:pt x="1694336" y="1256386"/>
                  <a:pt x="1683029" y="1233354"/>
                  <a:pt x="1690278" y="1212142"/>
                </a:cubicBezTo>
                <a:cubicBezTo>
                  <a:pt x="1694516" y="1199731"/>
                  <a:pt x="1704470" y="1190178"/>
                  <a:pt x="1717005" y="1186425"/>
                </a:cubicBezTo>
                <a:lnTo>
                  <a:pt x="1717005" y="1206389"/>
                </a:lnTo>
                <a:cubicBezTo>
                  <a:pt x="1717005" y="1208132"/>
                  <a:pt x="1718453" y="1209589"/>
                  <a:pt x="1720263" y="1209589"/>
                </a:cubicBezTo>
                <a:cubicBezTo>
                  <a:pt x="1722025" y="1209589"/>
                  <a:pt x="1723482" y="1208132"/>
                  <a:pt x="1723482" y="1206389"/>
                </a:cubicBezTo>
                <a:lnTo>
                  <a:pt x="1723482" y="1176909"/>
                </a:lnTo>
                <a:cubicBezTo>
                  <a:pt x="1723482" y="1175109"/>
                  <a:pt x="1722025" y="1173661"/>
                  <a:pt x="1720263" y="1173661"/>
                </a:cubicBezTo>
                <a:lnTo>
                  <a:pt x="1690783" y="1173661"/>
                </a:lnTo>
                <a:cubicBezTo>
                  <a:pt x="1689002" y="1173661"/>
                  <a:pt x="1687553" y="1175109"/>
                  <a:pt x="1687553" y="1176909"/>
                </a:cubicBezTo>
                <a:cubicBezTo>
                  <a:pt x="1687553" y="1178662"/>
                  <a:pt x="1689002" y="1180119"/>
                  <a:pt x="1690783" y="1180119"/>
                </a:cubicBezTo>
                <a:lnTo>
                  <a:pt x="1715252" y="1180119"/>
                </a:lnTo>
                <a:cubicBezTo>
                  <a:pt x="1696459" y="1185720"/>
                  <a:pt x="1683115" y="1202436"/>
                  <a:pt x="1681829" y="1221953"/>
                </a:cubicBezTo>
                <a:moveTo>
                  <a:pt x="1617173" y="1129618"/>
                </a:moveTo>
                <a:lnTo>
                  <a:pt x="1662236" y="1156040"/>
                </a:lnTo>
                <a:lnTo>
                  <a:pt x="1662808" y="1156040"/>
                </a:lnTo>
                <a:cubicBezTo>
                  <a:pt x="1664103" y="1156592"/>
                  <a:pt x="1665103" y="1157697"/>
                  <a:pt x="1665561" y="1159040"/>
                </a:cubicBezTo>
                <a:cubicBezTo>
                  <a:pt x="1666208" y="1163346"/>
                  <a:pt x="1665037" y="1167708"/>
                  <a:pt x="1662332" y="1171061"/>
                </a:cubicBezTo>
                <a:cubicBezTo>
                  <a:pt x="1655769" y="1181510"/>
                  <a:pt x="1653101" y="1185415"/>
                  <a:pt x="1652168" y="1186672"/>
                </a:cubicBezTo>
                <a:lnTo>
                  <a:pt x="1642939" y="1188825"/>
                </a:lnTo>
                <a:cubicBezTo>
                  <a:pt x="1642215" y="1188968"/>
                  <a:pt x="1641567" y="1189368"/>
                  <a:pt x="1641081" y="1189920"/>
                </a:cubicBezTo>
                <a:lnTo>
                  <a:pt x="1623898" y="1210990"/>
                </a:lnTo>
                <a:cubicBezTo>
                  <a:pt x="1608153" y="1186567"/>
                  <a:pt x="1605743" y="1155897"/>
                  <a:pt x="1617545" y="1129322"/>
                </a:cubicBezTo>
                <a:moveTo>
                  <a:pt x="1788966" y="1164250"/>
                </a:moveTo>
                <a:cubicBezTo>
                  <a:pt x="1789043" y="1125217"/>
                  <a:pt x="1764573" y="1090336"/>
                  <a:pt x="1727816" y="1077125"/>
                </a:cubicBezTo>
                <a:cubicBezTo>
                  <a:pt x="1726263" y="1076478"/>
                  <a:pt x="1724587" y="1076020"/>
                  <a:pt x="1722939" y="1075477"/>
                </a:cubicBezTo>
                <a:cubicBezTo>
                  <a:pt x="1714300" y="1072925"/>
                  <a:pt x="1705337" y="1071620"/>
                  <a:pt x="1696335" y="1071572"/>
                </a:cubicBezTo>
                <a:cubicBezTo>
                  <a:pt x="1662284" y="1071572"/>
                  <a:pt x="1630956" y="1090289"/>
                  <a:pt x="1614859" y="1120264"/>
                </a:cubicBezTo>
                <a:cubicBezTo>
                  <a:pt x="1613764" y="1122159"/>
                  <a:pt x="1612763" y="1124112"/>
                  <a:pt x="1611887" y="1126122"/>
                </a:cubicBezTo>
                <a:cubicBezTo>
                  <a:pt x="1606486" y="1138085"/>
                  <a:pt x="1603686" y="1151087"/>
                  <a:pt x="1603686" y="1164250"/>
                </a:cubicBezTo>
                <a:cubicBezTo>
                  <a:pt x="1603600" y="1182862"/>
                  <a:pt x="1609258" y="1201084"/>
                  <a:pt x="1619841" y="1216447"/>
                </a:cubicBezTo>
                <a:lnTo>
                  <a:pt x="1622412" y="1220048"/>
                </a:lnTo>
                <a:cubicBezTo>
                  <a:pt x="1634299" y="1235507"/>
                  <a:pt x="1650749" y="1246870"/>
                  <a:pt x="1669437" y="1252528"/>
                </a:cubicBezTo>
                <a:lnTo>
                  <a:pt x="1670361" y="1252528"/>
                </a:lnTo>
                <a:cubicBezTo>
                  <a:pt x="1672161" y="1252481"/>
                  <a:pt x="1673543" y="1250976"/>
                  <a:pt x="1673466" y="1249175"/>
                </a:cubicBezTo>
                <a:cubicBezTo>
                  <a:pt x="1673390" y="1247870"/>
                  <a:pt x="1672542" y="1246727"/>
                  <a:pt x="1671275" y="1246270"/>
                </a:cubicBezTo>
                <a:cubicBezTo>
                  <a:pt x="1653844" y="1240965"/>
                  <a:pt x="1638509" y="1230354"/>
                  <a:pt x="1627432" y="1215895"/>
                </a:cubicBezTo>
                <a:lnTo>
                  <a:pt x="1644968" y="1194378"/>
                </a:lnTo>
                <a:lnTo>
                  <a:pt x="1654673" y="1192225"/>
                </a:lnTo>
                <a:cubicBezTo>
                  <a:pt x="1655121" y="1192121"/>
                  <a:pt x="1655578" y="1191978"/>
                  <a:pt x="1655950" y="1191673"/>
                </a:cubicBezTo>
                <a:cubicBezTo>
                  <a:pt x="1660560" y="1186215"/>
                  <a:pt x="1664503" y="1180262"/>
                  <a:pt x="1667790" y="1173966"/>
                </a:cubicBezTo>
                <a:cubicBezTo>
                  <a:pt x="1671742" y="1168956"/>
                  <a:pt x="1673171" y="1162403"/>
                  <a:pt x="1671666" y="1156192"/>
                </a:cubicBezTo>
                <a:cubicBezTo>
                  <a:pt x="1670561" y="1153192"/>
                  <a:pt x="1668266" y="1150734"/>
                  <a:pt x="1665275" y="1149487"/>
                </a:cubicBezTo>
                <a:lnTo>
                  <a:pt x="1620012" y="1122960"/>
                </a:lnTo>
                <a:cubicBezTo>
                  <a:pt x="1638614" y="1088431"/>
                  <a:pt x="1678143" y="1070715"/>
                  <a:pt x="1716281" y="1079926"/>
                </a:cubicBezTo>
                <a:cubicBezTo>
                  <a:pt x="1706499" y="1088384"/>
                  <a:pt x="1689468" y="1106348"/>
                  <a:pt x="1696335" y="1124264"/>
                </a:cubicBezTo>
                <a:cubicBezTo>
                  <a:pt x="1696888" y="1127122"/>
                  <a:pt x="1701755" y="1142733"/>
                  <a:pt x="1732264" y="1139933"/>
                </a:cubicBezTo>
                <a:lnTo>
                  <a:pt x="1733093" y="1139933"/>
                </a:lnTo>
                <a:cubicBezTo>
                  <a:pt x="1733798" y="1139676"/>
                  <a:pt x="1734598" y="1139676"/>
                  <a:pt x="1735302" y="1139933"/>
                </a:cubicBezTo>
                <a:cubicBezTo>
                  <a:pt x="1737074" y="1141286"/>
                  <a:pt x="1738198" y="1143276"/>
                  <a:pt x="1738446" y="1145486"/>
                </a:cubicBezTo>
                <a:cubicBezTo>
                  <a:pt x="1740951" y="1155745"/>
                  <a:pt x="1741303" y="1158440"/>
                  <a:pt x="1741303" y="1158497"/>
                </a:cubicBezTo>
                <a:cubicBezTo>
                  <a:pt x="1741494" y="1160145"/>
                  <a:pt x="1742904" y="1161393"/>
                  <a:pt x="1744551" y="1161393"/>
                </a:cubicBezTo>
                <a:cubicBezTo>
                  <a:pt x="1746304" y="1161155"/>
                  <a:pt x="1747580" y="1159545"/>
                  <a:pt x="1747399" y="1157792"/>
                </a:cubicBezTo>
                <a:cubicBezTo>
                  <a:pt x="1747399" y="1157792"/>
                  <a:pt x="1746952" y="1154640"/>
                  <a:pt x="1744351" y="1144038"/>
                </a:cubicBezTo>
                <a:cubicBezTo>
                  <a:pt x="1743780" y="1139933"/>
                  <a:pt x="1741398" y="1136323"/>
                  <a:pt x="1737893" y="1134123"/>
                </a:cubicBezTo>
                <a:cubicBezTo>
                  <a:pt x="1735769" y="1133075"/>
                  <a:pt x="1733340" y="1132827"/>
                  <a:pt x="1731073" y="1133370"/>
                </a:cubicBezTo>
                <a:cubicBezTo>
                  <a:pt x="1704813" y="1135628"/>
                  <a:pt x="1702336" y="1123217"/>
                  <a:pt x="1702232" y="1122760"/>
                </a:cubicBezTo>
                <a:cubicBezTo>
                  <a:pt x="1702289" y="1122512"/>
                  <a:pt x="1702289" y="1122264"/>
                  <a:pt x="1702232" y="1122017"/>
                </a:cubicBezTo>
                <a:cubicBezTo>
                  <a:pt x="1695850" y="1105853"/>
                  <a:pt x="1716281" y="1087831"/>
                  <a:pt x="1723587" y="1082031"/>
                </a:cubicBezTo>
                <a:cubicBezTo>
                  <a:pt x="1758439" y="1093984"/>
                  <a:pt x="1781880" y="1126722"/>
                  <a:pt x="1781947" y="1163603"/>
                </a:cubicBezTo>
                <a:cubicBezTo>
                  <a:pt x="1781927" y="1169403"/>
                  <a:pt x="1781337" y="1175166"/>
                  <a:pt x="1780204" y="1180862"/>
                </a:cubicBezTo>
                <a:cubicBezTo>
                  <a:pt x="1779813" y="1182567"/>
                  <a:pt x="1780861" y="1184262"/>
                  <a:pt x="1782566" y="1184624"/>
                </a:cubicBezTo>
                <a:cubicBezTo>
                  <a:pt x="1782613" y="1184624"/>
                  <a:pt x="1782661" y="1184663"/>
                  <a:pt x="1782690" y="1184663"/>
                </a:cubicBezTo>
                <a:cubicBezTo>
                  <a:pt x="1784442" y="1185063"/>
                  <a:pt x="1786166" y="1183967"/>
                  <a:pt x="1786566" y="1182215"/>
                </a:cubicBezTo>
                <a:lnTo>
                  <a:pt x="1786566" y="1182167"/>
                </a:lnTo>
                <a:cubicBezTo>
                  <a:pt x="1787766" y="1176061"/>
                  <a:pt x="1788395" y="1169908"/>
                  <a:pt x="1788414" y="1163698"/>
                </a:cubicBezTo>
                <a:moveTo>
                  <a:pt x="1976580" y="1241565"/>
                </a:moveTo>
                <a:lnTo>
                  <a:pt x="1976580" y="1271045"/>
                </a:lnTo>
                <a:cubicBezTo>
                  <a:pt x="1976580" y="1272797"/>
                  <a:pt x="1978028" y="1274245"/>
                  <a:pt x="1979809" y="1274245"/>
                </a:cubicBezTo>
                <a:lnTo>
                  <a:pt x="2009280" y="1274245"/>
                </a:lnTo>
                <a:cubicBezTo>
                  <a:pt x="2011061" y="1274245"/>
                  <a:pt x="2012509" y="1272797"/>
                  <a:pt x="2012509" y="1271045"/>
                </a:cubicBezTo>
                <a:cubicBezTo>
                  <a:pt x="2012509" y="1269244"/>
                  <a:pt x="2011061" y="1267787"/>
                  <a:pt x="2009280" y="1267787"/>
                </a:cubicBezTo>
                <a:lnTo>
                  <a:pt x="1984781" y="1267787"/>
                </a:lnTo>
                <a:cubicBezTo>
                  <a:pt x="2009708" y="1260234"/>
                  <a:pt x="2023767" y="1233964"/>
                  <a:pt x="2016214" y="1209037"/>
                </a:cubicBezTo>
                <a:cubicBezTo>
                  <a:pt x="2011832" y="1194578"/>
                  <a:pt x="2000822" y="1183119"/>
                  <a:pt x="1986563" y="1178214"/>
                </a:cubicBezTo>
                <a:cubicBezTo>
                  <a:pt x="1984857" y="1177662"/>
                  <a:pt x="1983058" y="1178567"/>
                  <a:pt x="1982486" y="1180214"/>
                </a:cubicBezTo>
                <a:cubicBezTo>
                  <a:pt x="1981885" y="1181910"/>
                  <a:pt x="1982752" y="1183767"/>
                  <a:pt x="1984438" y="1184367"/>
                </a:cubicBezTo>
                <a:lnTo>
                  <a:pt x="1984514" y="1184367"/>
                </a:lnTo>
                <a:cubicBezTo>
                  <a:pt x="2005679" y="1191673"/>
                  <a:pt x="2016919" y="1214790"/>
                  <a:pt x="2009604" y="1235964"/>
                </a:cubicBezTo>
                <a:cubicBezTo>
                  <a:pt x="2005356" y="1248223"/>
                  <a:pt x="1995459" y="1257729"/>
                  <a:pt x="1983028" y="1261491"/>
                </a:cubicBezTo>
                <a:lnTo>
                  <a:pt x="1983028" y="1241565"/>
                </a:lnTo>
                <a:cubicBezTo>
                  <a:pt x="1983028" y="1239765"/>
                  <a:pt x="1981581" y="1238317"/>
                  <a:pt x="1979809" y="1238317"/>
                </a:cubicBezTo>
                <a:cubicBezTo>
                  <a:pt x="1978085" y="1238260"/>
                  <a:pt x="1976628" y="1239612"/>
                  <a:pt x="1976580" y="1241365"/>
                </a:cubicBezTo>
                <a:lnTo>
                  <a:pt x="1976580" y="1241565"/>
                </a:lnTo>
                <a:moveTo>
                  <a:pt x="1917725" y="1221800"/>
                </a:moveTo>
                <a:cubicBezTo>
                  <a:pt x="1916296" y="1243022"/>
                  <a:pt x="1929289" y="1262586"/>
                  <a:pt x="1949434" y="1269444"/>
                </a:cubicBezTo>
                <a:cubicBezTo>
                  <a:pt x="1949758" y="1269540"/>
                  <a:pt x="1950110" y="1269540"/>
                  <a:pt x="1950434" y="1269444"/>
                </a:cubicBezTo>
                <a:cubicBezTo>
                  <a:pt x="1951834" y="1269492"/>
                  <a:pt x="1953082" y="1268587"/>
                  <a:pt x="1953482" y="1267244"/>
                </a:cubicBezTo>
                <a:cubicBezTo>
                  <a:pt x="1954053" y="1265587"/>
                  <a:pt x="1953234" y="1263787"/>
                  <a:pt x="1951577" y="1263234"/>
                </a:cubicBezTo>
                <a:cubicBezTo>
                  <a:pt x="1951558" y="1263187"/>
                  <a:pt x="1951501" y="1263187"/>
                  <a:pt x="1951453" y="1263187"/>
                </a:cubicBezTo>
                <a:cubicBezTo>
                  <a:pt x="1930269" y="1255929"/>
                  <a:pt x="1918954" y="1232859"/>
                  <a:pt x="1926184" y="1211694"/>
                </a:cubicBezTo>
                <a:cubicBezTo>
                  <a:pt x="1930412" y="1199283"/>
                  <a:pt x="1940367" y="1189720"/>
                  <a:pt x="1952930" y="1185967"/>
                </a:cubicBezTo>
                <a:lnTo>
                  <a:pt x="1952930" y="1206389"/>
                </a:lnTo>
                <a:cubicBezTo>
                  <a:pt x="1952930" y="1208132"/>
                  <a:pt x="1954387" y="1209589"/>
                  <a:pt x="1956149" y="1209589"/>
                </a:cubicBezTo>
                <a:cubicBezTo>
                  <a:pt x="1957940" y="1209589"/>
                  <a:pt x="1959387" y="1208132"/>
                  <a:pt x="1959387" y="1206389"/>
                </a:cubicBezTo>
                <a:lnTo>
                  <a:pt x="1959387" y="1176909"/>
                </a:lnTo>
                <a:cubicBezTo>
                  <a:pt x="1959387" y="1175109"/>
                  <a:pt x="1957940" y="1173661"/>
                  <a:pt x="1956149" y="1173661"/>
                </a:cubicBezTo>
                <a:lnTo>
                  <a:pt x="1926784" y="1173661"/>
                </a:lnTo>
                <a:cubicBezTo>
                  <a:pt x="1925002" y="1173661"/>
                  <a:pt x="1923555" y="1175109"/>
                  <a:pt x="1923555" y="1176909"/>
                </a:cubicBezTo>
                <a:cubicBezTo>
                  <a:pt x="1923536" y="1178662"/>
                  <a:pt x="1924983" y="1180119"/>
                  <a:pt x="1926764" y="1180119"/>
                </a:cubicBezTo>
                <a:lnTo>
                  <a:pt x="1926784" y="1180119"/>
                </a:lnTo>
                <a:lnTo>
                  <a:pt x="1951187" y="1180119"/>
                </a:lnTo>
                <a:cubicBezTo>
                  <a:pt x="1932394" y="1185767"/>
                  <a:pt x="1919078" y="1202436"/>
                  <a:pt x="1917725" y="1221953"/>
                </a:cubicBezTo>
                <a:moveTo>
                  <a:pt x="1853070" y="1129618"/>
                </a:moveTo>
                <a:lnTo>
                  <a:pt x="1898056" y="1156040"/>
                </a:lnTo>
                <a:lnTo>
                  <a:pt x="1898609" y="1156040"/>
                </a:lnTo>
                <a:cubicBezTo>
                  <a:pt x="1899942" y="1156592"/>
                  <a:pt x="1900990" y="1157697"/>
                  <a:pt x="1901485" y="1159040"/>
                </a:cubicBezTo>
                <a:cubicBezTo>
                  <a:pt x="1902066" y="1163346"/>
                  <a:pt x="1900866" y="1167708"/>
                  <a:pt x="1898161" y="1171061"/>
                </a:cubicBezTo>
                <a:cubicBezTo>
                  <a:pt x="1891675" y="1181510"/>
                  <a:pt x="1888922" y="1185415"/>
                  <a:pt x="1888007" y="1186672"/>
                </a:cubicBezTo>
                <a:lnTo>
                  <a:pt x="1878739" y="1188825"/>
                </a:lnTo>
                <a:cubicBezTo>
                  <a:pt x="1878044" y="1188968"/>
                  <a:pt x="1877387" y="1189368"/>
                  <a:pt x="1876910" y="1189920"/>
                </a:cubicBezTo>
                <a:lnTo>
                  <a:pt x="1859728" y="1210990"/>
                </a:lnTo>
                <a:cubicBezTo>
                  <a:pt x="1850745" y="1197026"/>
                  <a:pt x="1845964" y="1180814"/>
                  <a:pt x="1845964" y="1164250"/>
                </a:cubicBezTo>
                <a:cubicBezTo>
                  <a:pt x="1845964" y="1152192"/>
                  <a:pt x="1848517" y="1140276"/>
                  <a:pt x="1853441" y="1129322"/>
                </a:cubicBezTo>
                <a:moveTo>
                  <a:pt x="2024796" y="1164250"/>
                </a:moveTo>
                <a:cubicBezTo>
                  <a:pt x="2024872" y="1125217"/>
                  <a:pt x="2000450" y="1090384"/>
                  <a:pt x="1963741" y="1077125"/>
                </a:cubicBezTo>
                <a:cubicBezTo>
                  <a:pt x="1962064" y="1076478"/>
                  <a:pt x="1960416" y="1076020"/>
                  <a:pt x="1958740" y="1075477"/>
                </a:cubicBezTo>
                <a:cubicBezTo>
                  <a:pt x="1950110" y="1072925"/>
                  <a:pt x="1941147" y="1071620"/>
                  <a:pt x="1932137" y="1071572"/>
                </a:cubicBezTo>
                <a:cubicBezTo>
                  <a:pt x="1898085" y="1071572"/>
                  <a:pt x="1866786" y="1090289"/>
                  <a:pt x="1850669" y="1120264"/>
                </a:cubicBezTo>
                <a:cubicBezTo>
                  <a:pt x="1849621" y="1122159"/>
                  <a:pt x="1848669" y="1124112"/>
                  <a:pt x="1847822" y="1126122"/>
                </a:cubicBezTo>
                <a:cubicBezTo>
                  <a:pt x="1842306" y="1138085"/>
                  <a:pt x="1839487" y="1151087"/>
                  <a:pt x="1839516" y="1164250"/>
                </a:cubicBezTo>
                <a:cubicBezTo>
                  <a:pt x="1839516" y="1182862"/>
                  <a:pt x="1845135" y="1201084"/>
                  <a:pt x="1855670" y="1216447"/>
                </a:cubicBezTo>
                <a:lnTo>
                  <a:pt x="1858251" y="1220048"/>
                </a:lnTo>
                <a:cubicBezTo>
                  <a:pt x="1870157" y="1235507"/>
                  <a:pt x="1886598" y="1246870"/>
                  <a:pt x="1905266" y="1252528"/>
                </a:cubicBezTo>
                <a:lnTo>
                  <a:pt x="1906191" y="1252528"/>
                </a:lnTo>
                <a:cubicBezTo>
                  <a:pt x="1907972" y="1252481"/>
                  <a:pt x="1909343" y="1250976"/>
                  <a:pt x="1909267" y="1249175"/>
                </a:cubicBezTo>
                <a:cubicBezTo>
                  <a:pt x="1909220" y="1247870"/>
                  <a:pt x="1908372" y="1246727"/>
                  <a:pt x="1907114" y="1246270"/>
                </a:cubicBezTo>
                <a:cubicBezTo>
                  <a:pt x="1889684" y="1240965"/>
                  <a:pt x="1874339" y="1230306"/>
                  <a:pt x="1863233" y="1215895"/>
                </a:cubicBezTo>
                <a:lnTo>
                  <a:pt x="1880873" y="1194378"/>
                </a:lnTo>
                <a:lnTo>
                  <a:pt x="1890131" y="1192225"/>
                </a:lnTo>
                <a:cubicBezTo>
                  <a:pt x="1890579" y="1192121"/>
                  <a:pt x="1891026" y="1191978"/>
                  <a:pt x="1891408" y="1191673"/>
                </a:cubicBezTo>
                <a:cubicBezTo>
                  <a:pt x="1896008" y="1186215"/>
                  <a:pt x="1899961" y="1180262"/>
                  <a:pt x="1903238" y="1173966"/>
                </a:cubicBezTo>
                <a:cubicBezTo>
                  <a:pt x="1907191" y="1168956"/>
                  <a:pt x="1908620" y="1162403"/>
                  <a:pt x="1907114" y="1156192"/>
                </a:cubicBezTo>
                <a:cubicBezTo>
                  <a:pt x="1906019" y="1153192"/>
                  <a:pt x="1903686" y="1150734"/>
                  <a:pt x="1900742" y="1149487"/>
                </a:cubicBezTo>
                <a:lnTo>
                  <a:pt x="1855470" y="1122960"/>
                </a:lnTo>
                <a:cubicBezTo>
                  <a:pt x="1874062" y="1088431"/>
                  <a:pt x="1913601" y="1070715"/>
                  <a:pt x="1951730" y="1079926"/>
                </a:cubicBezTo>
                <a:cubicBezTo>
                  <a:pt x="1941947" y="1088384"/>
                  <a:pt x="1924935" y="1106348"/>
                  <a:pt x="1931784" y="1124264"/>
                </a:cubicBezTo>
                <a:cubicBezTo>
                  <a:pt x="1932413" y="1127122"/>
                  <a:pt x="1937223" y="1142733"/>
                  <a:pt x="1967798" y="1139933"/>
                </a:cubicBezTo>
                <a:lnTo>
                  <a:pt x="1968541" y="1139933"/>
                </a:lnTo>
                <a:cubicBezTo>
                  <a:pt x="1969246" y="1139676"/>
                  <a:pt x="1970046" y="1139676"/>
                  <a:pt x="1970751" y="1139933"/>
                </a:cubicBezTo>
                <a:cubicBezTo>
                  <a:pt x="1972523" y="1141286"/>
                  <a:pt x="1973637" y="1143276"/>
                  <a:pt x="1973904" y="1145486"/>
                </a:cubicBezTo>
                <a:cubicBezTo>
                  <a:pt x="1976399" y="1155745"/>
                  <a:pt x="1976751" y="1158440"/>
                  <a:pt x="1976751" y="1158497"/>
                </a:cubicBezTo>
                <a:cubicBezTo>
                  <a:pt x="1976951" y="1160145"/>
                  <a:pt x="1978352" y="1161393"/>
                  <a:pt x="1979981" y="1161393"/>
                </a:cubicBezTo>
                <a:cubicBezTo>
                  <a:pt x="1981752" y="1161155"/>
                  <a:pt x="1983028" y="1159545"/>
                  <a:pt x="1982858" y="1157792"/>
                </a:cubicBezTo>
                <a:cubicBezTo>
                  <a:pt x="1982858" y="1157792"/>
                  <a:pt x="1982858" y="1154640"/>
                  <a:pt x="1979905" y="1144038"/>
                </a:cubicBezTo>
                <a:cubicBezTo>
                  <a:pt x="1979257" y="1139933"/>
                  <a:pt x="1976847" y="1136323"/>
                  <a:pt x="1973351" y="1134123"/>
                </a:cubicBezTo>
                <a:cubicBezTo>
                  <a:pt x="1971227" y="1133075"/>
                  <a:pt x="1968798" y="1132827"/>
                  <a:pt x="1966522" y="1133370"/>
                </a:cubicBezTo>
                <a:cubicBezTo>
                  <a:pt x="1940367" y="1135628"/>
                  <a:pt x="1937766" y="1123217"/>
                  <a:pt x="1937699" y="1122760"/>
                </a:cubicBezTo>
                <a:cubicBezTo>
                  <a:pt x="1937747" y="1122512"/>
                  <a:pt x="1937747" y="1122264"/>
                  <a:pt x="1937699" y="1122017"/>
                </a:cubicBezTo>
                <a:cubicBezTo>
                  <a:pt x="1931318" y="1105853"/>
                  <a:pt x="1951730" y="1087831"/>
                  <a:pt x="1959016" y="1082031"/>
                </a:cubicBezTo>
                <a:cubicBezTo>
                  <a:pt x="1993897" y="1093984"/>
                  <a:pt x="2017338" y="1126722"/>
                  <a:pt x="2017414" y="1163603"/>
                </a:cubicBezTo>
                <a:cubicBezTo>
                  <a:pt x="2017414" y="1169403"/>
                  <a:pt x="2016843" y="1175214"/>
                  <a:pt x="2015661" y="1180862"/>
                </a:cubicBezTo>
                <a:cubicBezTo>
                  <a:pt x="2015309" y="1182615"/>
                  <a:pt x="2016461" y="1184320"/>
                  <a:pt x="2018214" y="1184663"/>
                </a:cubicBezTo>
                <a:lnTo>
                  <a:pt x="2018243" y="1184663"/>
                </a:lnTo>
                <a:cubicBezTo>
                  <a:pt x="2019919" y="1185024"/>
                  <a:pt x="2021614" y="1183967"/>
                  <a:pt x="2021995" y="1182310"/>
                </a:cubicBezTo>
                <a:cubicBezTo>
                  <a:pt x="2022014" y="1182272"/>
                  <a:pt x="2022014" y="1182215"/>
                  <a:pt x="2022014" y="1182167"/>
                </a:cubicBezTo>
                <a:cubicBezTo>
                  <a:pt x="2023215" y="1176061"/>
                  <a:pt x="2023843" y="1169908"/>
                  <a:pt x="2023872" y="1163698"/>
                </a:cubicBezTo>
                <a:moveTo>
                  <a:pt x="2212486" y="1241565"/>
                </a:moveTo>
                <a:lnTo>
                  <a:pt x="2212486" y="1271045"/>
                </a:lnTo>
                <a:cubicBezTo>
                  <a:pt x="2212486" y="1272797"/>
                  <a:pt x="2213934" y="1274245"/>
                  <a:pt x="2215734" y="1274245"/>
                </a:cubicBezTo>
                <a:lnTo>
                  <a:pt x="2245185" y="1274245"/>
                </a:lnTo>
                <a:cubicBezTo>
                  <a:pt x="2246966" y="1274245"/>
                  <a:pt x="2248414" y="1272797"/>
                  <a:pt x="2248414" y="1271045"/>
                </a:cubicBezTo>
                <a:cubicBezTo>
                  <a:pt x="2248414" y="1269244"/>
                  <a:pt x="2246966" y="1267787"/>
                  <a:pt x="2245185" y="1267787"/>
                </a:cubicBezTo>
                <a:lnTo>
                  <a:pt x="2220716" y="1267787"/>
                </a:lnTo>
                <a:cubicBezTo>
                  <a:pt x="2245614" y="1260234"/>
                  <a:pt x="2259683" y="1233964"/>
                  <a:pt x="2252148" y="1209037"/>
                </a:cubicBezTo>
                <a:cubicBezTo>
                  <a:pt x="2247776" y="1194578"/>
                  <a:pt x="2236737" y="1183119"/>
                  <a:pt x="2222459" y="1178214"/>
                </a:cubicBezTo>
                <a:cubicBezTo>
                  <a:pt x="2220773" y="1177605"/>
                  <a:pt x="2218915" y="1178567"/>
                  <a:pt x="2218354" y="1180262"/>
                </a:cubicBezTo>
                <a:cubicBezTo>
                  <a:pt x="2217782" y="1181967"/>
                  <a:pt x="2218734" y="1183815"/>
                  <a:pt x="2220449" y="1184367"/>
                </a:cubicBezTo>
                <a:cubicBezTo>
                  <a:pt x="2241604" y="1191521"/>
                  <a:pt x="2252977" y="1214495"/>
                  <a:pt x="2245824" y="1235669"/>
                </a:cubicBezTo>
                <a:cubicBezTo>
                  <a:pt x="2241604" y="1248128"/>
                  <a:pt x="2231584" y="1257786"/>
                  <a:pt x="2218954" y="1261491"/>
                </a:cubicBezTo>
                <a:lnTo>
                  <a:pt x="2218954" y="1241565"/>
                </a:lnTo>
                <a:cubicBezTo>
                  <a:pt x="2218954" y="1239765"/>
                  <a:pt x="2217505" y="1238317"/>
                  <a:pt x="2215734" y="1238317"/>
                </a:cubicBezTo>
                <a:cubicBezTo>
                  <a:pt x="2213981" y="1238260"/>
                  <a:pt x="2212534" y="1239612"/>
                  <a:pt x="2212486" y="1241365"/>
                </a:cubicBezTo>
                <a:lnTo>
                  <a:pt x="2212486" y="1241565"/>
                </a:lnTo>
                <a:moveTo>
                  <a:pt x="2153650" y="1221800"/>
                </a:moveTo>
                <a:cubicBezTo>
                  <a:pt x="2152212" y="1243022"/>
                  <a:pt x="2165185" y="1262586"/>
                  <a:pt x="2185330" y="1269444"/>
                </a:cubicBezTo>
                <a:cubicBezTo>
                  <a:pt x="2185654" y="1269540"/>
                  <a:pt x="2186006" y="1269540"/>
                  <a:pt x="2186359" y="1269444"/>
                </a:cubicBezTo>
                <a:cubicBezTo>
                  <a:pt x="2187731" y="1269492"/>
                  <a:pt x="2188997" y="1268587"/>
                  <a:pt x="2189388" y="1267244"/>
                </a:cubicBezTo>
                <a:cubicBezTo>
                  <a:pt x="2189988" y="1265587"/>
                  <a:pt x="2189160" y="1263787"/>
                  <a:pt x="2187540" y="1263187"/>
                </a:cubicBezTo>
                <a:lnTo>
                  <a:pt x="2187464" y="1263187"/>
                </a:lnTo>
                <a:cubicBezTo>
                  <a:pt x="2166261" y="1255929"/>
                  <a:pt x="2154965" y="1232859"/>
                  <a:pt x="2162184" y="1211694"/>
                </a:cubicBezTo>
                <a:cubicBezTo>
                  <a:pt x="2166423" y="1199283"/>
                  <a:pt x="2176386" y="1189720"/>
                  <a:pt x="2188930" y="1185967"/>
                </a:cubicBezTo>
                <a:lnTo>
                  <a:pt x="2188930" y="1206389"/>
                </a:lnTo>
                <a:cubicBezTo>
                  <a:pt x="2188930" y="1208132"/>
                  <a:pt x="2190388" y="1209589"/>
                  <a:pt x="2192160" y="1209589"/>
                </a:cubicBezTo>
                <a:cubicBezTo>
                  <a:pt x="2193970" y="1209589"/>
                  <a:pt x="2195398" y="1208132"/>
                  <a:pt x="2195398" y="1206389"/>
                </a:cubicBezTo>
                <a:lnTo>
                  <a:pt x="2195398" y="1176909"/>
                </a:lnTo>
                <a:cubicBezTo>
                  <a:pt x="2195398" y="1175109"/>
                  <a:pt x="2193970" y="1173661"/>
                  <a:pt x="2192160" y="1173661"/>
                </a:cubicBezTo>
                <a:lnTo>
                  <a:pt x="2162689" y="1173661"/>
                </a:lnTo>
                <a:cubicBezTo>
                  <a:pt x="2160918" y="1173661"/>
                  <a:pt x="2159489" y="1175109"/>
                  <a:pt x="2159489" y="1176909"/>
                </a:cubicBezTo>
                <a:cubicBezTo>
                  <a:pt x="2159489" y="1178662"/>
                  <a:pt x="2160918" y="1180119"/>
                  <a:pt x="2162689" y="1180119"/>
                </a:cubicBezTo>
                <a:lnTo>
                  <a:pt x="2187092" y="1180119"/>
                </a:lnTo>
                <a:cubicBezTo>
                  <a:pt x="2168347" y="1185767"/>
                  <a:pt x="2155031" y="1202436"/>
                  <a:pt x="2153650" y="1221953"/>
                </a:cubicBezTo>
                <a:moveTo>
                  <a:pt x="2089004" y="1129618"/>
                </a:moveTo>
                <a:lnTo>
                  <a:pt x="2133962" y="1156040"/>
                </a:lnTo>
                <a:lnTo>
                  <a:pt x="2134543" y="1156040"/>
                </a:lnTo>
                <a:cubicBezTo>
                  <a:pt x="2135877" y="1156592"/>
                  <a:pt x="2136914" y="1157697"/>
                  <a:pt x="2137391" y="1159040"/>
                </a:cubicBezTo>
                <a:cubicBezTo>
                  <a:pt x="2137991" y="1163346"/>
                  <a:pt x="2136791" y="1167708"/>
                  <a:pt x="2134057" y="1171061"/>
                </a:cubicBezTo>
                <a:cubicBezTo>
                  <a:pt x="2127609" y="1181510"/>
                  <a:pt x="2124827" y="1185415"/>
                  <a:pt x="2124008" y="1186672"/>
                </a:cubicBezTo>
                <a:lnTo>
                  <a:pt x="2114293" y="1188825"/>
                </a:lnTo>
                <a:cubicBezTo>
                  <a:pt x="2113569" y="1188968"/>
                  <a:pt x="2112940" y="1189368"/>
                  <a:pt x="2112454" y="1189920"/>
                </a:cubicBezTo>
                <a:lnTo>
                  <a:pt x="2095366" y="1210990"/>
                </a:lnTo>
                <a:cubicBezTo>
                  <a:pt x="2079612" y="1186567"/>
                  <a:pt x="2077212" y="1155897"/>
                  <a:pt x="2089004" y="1129322"/>
                </a:cubicBezTo>
                <a:moveTo>
                  <a:pt x="2260349" y="1164250"/>
                </a:moveTo>
                <a:cubicBezTo>
                  <a:pt x="2260435" y="1125217"/>
                  <a:pt x="2235975" y="1090384"/>
                  <a:pt x="2199275" y="1077125"/>
                </a:cubicBezTo>
                <a:lnTo>
                  <a:pt x="2194388" y="1075477"/>
                </a:lnTo>
                <a:cubicBezTo>
                  <a:pt x="2185702" y="1072925"/>
                  <a:pt x="2176729" y="1071620"/>
                  <a:pt x="2167690" y="1071572"/>
                </a:cubicBezTo>
                <a:cubicBezTo>
                  <a:pt x="2133638" y="1071572"/>
                  <a:pt x="2102339" y="1090289"/>
                  <a:pt x="2086232" y="1120264"/>
                </a:cubicBezTo>
                <a:cubicBezTo>
                  <a:pt x="2085146" y="1122159"/>
                  <a:pt x="2084194" y="1124112"/>
                  <a:pt x="2083346" y="1126122"/>
                </a:cubicBezTo>
                <a:cubicBezTo>
                  <a:pt x="2070011" y="1155497"/>
                  <a:pt x="2072954" y="1189768"/>
                  <a:pt x="2091204" y="1216447"/>
                </a:cubicBezTo>
                <a:lnTo>
                  <a:pt x="2093814" y="1220048"/>
                </a:lnTo>
                <a:cubicBezTo>
                  <a:pt x="2105720" y="1235507"/>
                  <a:pt x="2122179" y="1246927"/>
                  <a:pt x="2140896" y="1252528"/>
                </a:cubicBezTo>
                <a:lnTo>
                  <a:pt x="2141830" y="1252528"/>
                </a:lnTo>
                <a:cubicBezTo>
                  <a:pt x="2143268" y="1252576"/>
                  <a:pt x="2144525" y="1251623"/>
                  <a:pt x="2144868" y="1250223"/>
                </a:cubicBezTo>
                <a:cubicBezTo>
                  <a:pt x="2145402" y="1248575"/>
                  <a:pt x="2144497" y="1246823"/>
                  <a:pt x="2142849" y="1246270"/>
                </a:cubicBezTo>
                <a:lnTo>
                  <a:pt x="2142744" y="1246270"/>
                </a:lnTo>
                <a:cubicBezTo>
                  <a:pt x="2125275" y="1240965"/>
                  <a:pt x="2109892" y="1230354"/>
                  <a:pt x="2098777" y="1215895"/>
                </a:cubicBezTo>
                <a:lnTo>
                  <a:pt x="2116436" y="1194378"/>
                </a:lnTo>
                <a:lnTo>
                  <a:pt x="2125656" y="1192225"/>
                </a:lnTo>
                <a:cubicBezTo>
                  <a:pt x="2126133" y="1192121"/>
                  <a:pt x="2126552" y="1191978"/>
                  <a:pt x="2126952" y="1191673"/>
                </a:cubicBezTo>
                <a:cubicBezTo>
                  <a:pt x="2131571" y="1186215"/>
                  <a:pt x="2135562" y="1180262"/>
                  <a:pt x="2138867" y="1173966"/>
                </a:cubicBezTo>
                <a:cubicBezTo>
                  <a:pt x="2142763" y="1168899"/>
                  <a:pt x="2144182" y="1162403"/>
                  <a:pt x="2142658" y="1156192"/>
                </a:cubicBezTo>
                <a:cubicBezTo>
                  <a:pt x="2141572" y="1153192"/>
                  <a:pt x="2139315" y="1150734"/>
                  <a:pt x="2136362" y="1149487"/>
                </a:cubicBezTo>
                <a:lnTo>
                  <a:pt x="2091128" y="1122960"/>
                </a:lnTo>
                <a:cubicBezTo>
                  <a:pt x="2109635" y="1088384"/>
                  <a:pt x="2149145" y="1070715"/>
                  <a:pt x="2187254" y="1079926"/>
                </a:cubicBezTo>
                <a:cubicBezTo>
                  <a:pt x="2177472" y="1088384"/>
                  <a:pt x="2160489" y="1106348"/>
                  <a:pt x="2167318" y="1124264"/>
                </a:cubicBezTo>
                <a:cubicBezTo>
                  <a:pt x="2167976" y="1127122"/>
                  <a:pt x="2172872" y="1142733"/>
                  <a:pt x="2203361" y="1139933"/>
                </a:cubicBezTo>
                <a:lnTo>
                  <a:pt x="2204085" y="1139933"/>
                </a:lnTo>
                <a:cubicBezTo>
                  <a:pt x="2204828" y="1139676"/>
                  <a:pt x="2205647" y="1139676"/>
                  <a:pt x="2206400" y="1139933"/>
                </a:cubicBezTo>
                <a:cubicBezTo>
                  <a:pt x="2208067" y="1141381"/>
                  <a:pt x="2209181" y="1143334"/>
                  <a:pt x="2209533" y="1145486"/>
                </a:cubicBezTo>
                <a:cubicBezTo>
                  <a:pt x="2210705" y="1149791"/>
                  <a:pt x="2211638" y="1154144"/>
                  <a:pt x="2212305" y="1158497"/>
                </a:cubicBezTo>
                <a:cubicBezTo>
                  <a:pt x="2212534" y="1160145"/>
                  <a:pt x="2213905" y="1161355"/>
                  <a:pt x="2215534" y="1161393"/>
                </a:cubicBezTo>
                <a:cubicBezTo>
                  <a:pt x="2217315" y="1161155"/>
                  <a:pt x="2218554" y="1159545"/>
                  <a:pt x="2218420" y="1157792"/>
                </a:cubicBezTo>
                <a:cubicBezTo>
                  <a:pt x="2217696" y="1153144"/>
                  <a:pt x="2216686" y="1148534"/>
                  <a:pt x="2215429" y="1144038"/>
                </a:cubicBezTo>
                <a:cubicBezTo>
                  <a:pt x="2214782" y="1139933"/>
                  <a:pt x="2212438" y="1136380"/>
                  <a:pt x="2208981" y="1134123"/>
                </a:cubicBezTo>
                <a:cubicBezTo>
                  <a:pt x="2206828" y="1133075"/>
                  <a:pt x="2204371" y="1132827"/>
                  <a:pt x="2202047" y="1133370"/>
                </a:cubicBezTo>
                <a:cubicBezTo>
                  <a:pt x="2175900" y="1135628"/>
                  <a:pt x="2173319" y="1123217"/>
                  <a:pt x="2173234" y="1122760"/>
                </a:cubicBezTo>
                <a:cubicBezTo>
                  <a:pt x="2173272" y="1122512"/>
                  <a:pt x="2173272" y="1122264"/>
                  <a:pt x="2173234" y="1122017"/>
                </a:cubicBezTo>
                <a:cubicBezTo>
                  <a:pt x="2166871" y="1105853"/>
                  <a:pt x="2187254" y="1087831"/>
                  <a:pt x="2194674" y="1082031"/>
                </a:cubicBezTo>
                <a:cubicBezTo>
                  <a:pt x="2229526" y="1093984"/>
                  <a:pt x="2252920" y="1126770"/>
                  <a:pt x="2252948" y="1163603"/>
                </a:cubicBezTo>
                <a:cubicBezTo>
                  <a:pt x="2252977" y="1169403"/>
                  <a:pt x="2252367" y="1175214"/>
                  <a:pt x="2251196" y="1180862"/>
                </a:cubicBezTo>
                <a:cubicBezTo>
                  <a:pt x="2250910" y="1182615"/>
                  <a:pt x="2252043" y="1184262"/>
                  <a:pt x="2253777" y="1184663"/>
                </a:cubicBezTo>
                <a:cubicBezTo>
                  <a:pt x="2255463" y="1185024"/>
                  <a:pt x="2257149" y="1183967"/>
                  <a:pt x="2257549" y="1182310"/>
                </a:cubicBezTo>
                <a:cubicBezTo>
                  <a:pt x="2257549" y="1182272"/>
                  <a:pt x="2257568" y="1182215"/>
                  <a:pt x="2257568" y="1182167"/>
                </a:cubicBezTo>
                <a:cubicBezTo>
                  <a:pt x="2258768" y="1176061"/>
                  <a:pt x="2259397" y="1169908"/>
                  <a:pt x="2259416" y="1163698"/>
                </a:cubicBezTo>
                <a:moveTo>
                  <a:pt x="209169" y="1477166"/>
                </a:moveTo>
                <a:lnTo>
                  <a:pt x="209169" y="1506646"/>
                </a:lnTo>
                <a:cubicBezTo>
                  <a:pt x="209169" y="1508446"/>
                  <a:pt x="210588" y="1509903"/>
                  <a:pt x="212388" y="1509903"/>
                </a:cubicBezTo>
                <a:lnTo>
                  <a:pt x="241839" y="1509903"/>
                </a:lnTo>
                <a:cubicBezTo>
                  <a:pt x="243649" y="1509903"/>
                  <a:pt x="245097" y="1508446"/>
                  <a:pt x="245097" y="1506646"/>
                </a:cubicBezTo>
                <a:cubicBezTo>
                  <a:pt x="245097" y="1504902"/>
                  <a:pt x="243649" y="1503445"/>
                  <a:pt x="241839" y="1503445"/>
                </a:cubicBezTo>
                <a:lnTo>
                  <a:pt x="217303" y="1503445"/>
                </a:lnTo>
                <a:cubicBezTo>
                  <a:pt x="242173" y="1495987"/>
                  <a:pt x="256298" y="1469765"/>
                  <a:pt x="248821" y="1444895"/>
                </a:cubicBezTo>
                <a:cubicBezTo>
                  <a:pt x="244468" y="1430388"/>
                  <a:pt x="233391" y="1418825"/>
                  <a:pt x="219047" y="1413920"/>
                </a:cubicBezTo>
                <a:cubicBezTo>
                  <a:pt x="217437" y="1413320"/>
                  <a:pt x="215598" y="1414167"/>
                  <a:pt x="214998" y="1415768"/>
                </a:cubicBezTo>
                <a:cubicBezTo>
                  <a:pt x="214998" y="1415825"/>
                  <a:pt x="214998" y="1415825"/>
                  <a:pt x="214969" y="1415872"/>
                </a:cubicBezTo>
                <a:cubicBezTo>
                  <a:pt x="214369" y="1417520"/>
                  <a:pt x="215246" y="1419368"/>
                  <a:pt x="216922" y="1419968"/>
                </a:cubicBezTo>
                <a:cubicBezTo>
                  <a:pt x="216951" y="1420025"/>
                  <a:pt x="216970" y="1420025"/>
                  <a:pt x="217008" y="1420025"/>
                </a:cubicBezTo>
                <a:cubicBezTo>
                  <a:pt x="238163" y="1427179"/>
                  <a:pt x="249564" y="1450153"/>
                  <a:pt x="242411" y="1471317"/>
                </a:cubicBezTo>
                <a:cubicBezTo>
                  <a:pt x="238163" y="1483786"/>
                  <a:pt x="228162" y="1493434"/>
                  <a:pt x="215522" y="1497140"/>
                </a:cubicBezTo>
                <a:lnTo>
                  <a:pt x="215522" y="1477166"/>
                </a:lnTo>
                <a:cubicBezTo>
                  <a:pt x="215522" y="1475423"/>
                  <a:pt x="214093" y="1473965"/>
                  <a:pt x="212293" y="1473965"/>
                </a:cubicBezTo>
                <a:cubicBezTo>
                  <a:pt x="210569" y="1473918"/>
                  <a:pt x="209121" y="1475270"/>
                  <a:pt x="209074" y="1477023"/>
                </a:cubicBezTo>
                <a:lnTo>
                  <a:pt x="209074" y="1477166"/>
                </a:lnTo>
                <a:moveTo>
                  <a:pt x="150219" y="1457401"/>
                </a:moveTo>
                <a:cubicBezTo>
                  <a:pt x="148771" y="1478671"/>
                  <a:pt x="161754" y="1498245"/>
                  <a:pt x="181918" y="1505103"/>
                </a:cubicBezTo>
                <a:cubicBezTo>
                  <a:pt x="182242" y="1505198"/>
                  <a:pt x="182594" y="1505198"/>
                  <a:pt x="182918" y="1505103"/>
                </a:cubicBezTo>
                <a:cubicBezTo>
                  <a:pt x="184718" y="1505103"/>
                  <a:pt x="186175" y="1503693"/>
                  <a:pt x="186194" y="1501893"/>
                </a:cubicBezTo>
                <a:cubicBezTo>
                  <a:pt x="186194" y="1500492"/>
                  <a:pt x="185347" y="1499292"/>
                  <a:pt x="184023" y="1498787"/>
                </a:cubicBezTo>
                <a:cubicBezTo>
                  <a:pt x="162849" y="1491587"/>
                  <a:pt x="151523" y="1468517"/>
                  <a:pt x="158772" y="1447343"/>
                </a:cubicBezTo>
                <a:cubicBezTo>
                  <a:pt x="163001" y="1434932"/>
                  <a:pt x="172974" y="1425331"/>
                  <a:pt x="185518" y="1421578"/>
                </a:cubicBezTo>
                <a:lnTo>
                  <a:pt x="185518" y="1441647"/>
                </a:lnTo>
                <a:cubicBezTo>
                  <a:pt x="185518" y="1443390"/>
                  <a:pt x="186947" y="1444847"/>
                  <a:pt x="188747" y="1444847"/>
                </a:cubicBezTo>
                <a:cubicBezTo>
                  <a:pt x="190528" y="1444847"/>
                  <a:pt x="191986" y="1443390"/>
                  <a:pt x="191986" y="1441647"/>
                </a:cubicBezTo>
                <a:lnTo>
                  <a:pt x="191986" y="1412367"/>
                </a:lnTo>
                <a:cubicBezTo>
                  <a:pt x="191986" y="1410567"/>
                  <a:pt x="190528" y="1409110"/>
                  <a:pt x="188747" y="1409110"/>
                </a:cubicBezTo>
                <a:lnTo>
                  <a:pt x="159372" y="1409110"/>
                </a:lnTo>
                <a:cubicBezTo>
                  <a:pt x="157591" y="1409110"/>
                  <a:pt x="156143" y="1410567"/>
                  <a:pt x="156143" y="1412367"/>
                </a:cubicBezTo>
                <a:cubicBezTo>
                  <a:pt x="156143" y="1414120"/>
                  <a:pt x="157591" y="1415568"/>
                  <a:pt x="159372" y="1415568"/>
                </a:cubicBezTo>
                <a:lnTo>
                  <a:pt x="183746" y="1415568"/>
                </a:lnTo>
                <a:cubicBezTo>
                  <a:pt x="165011" y="1421225"/>
                  <a:pt x="151695" y="1437885"/>
                  <a:pt x="150314" y="1457401"/>
                </a:cubicBezTo>
                <a:moveTo>
                  <a:pt x="85667" y="1365076"/>
                </a:moveTo>
                <a:lnTo>
                  <a:pt x="130645" y="1391498"/>
                </a:lnTo>
                <a:lnTo>
                  <a:pt x="131197" y="1391498"/>
                </a:lnTo>
                <a:cubicBezTo>
                  <a:pt x="132549" y="1392050"/>
                  <a:pt x="133578" y="1393146"/>
                  <a:pt x="134064" y="1394508"/>
                </a:cubicBezTo>
                <a:cubicBezTo>
                  <a:pt x="134655" y="1398804"/>
                  <a:pt x="133455" y="1403157"/>
                  <a:pt x="130721" y="1406509"/>
                </a:cubicBezTo>
                <a:cubicBezTo>
                  <a:pt x="124263" y="1417073"/>
                  <a:pt x="121491" y="1420816"/>
                  <a:pt x="120662" y="1422121"/>
                </a:cubicBezTo>
                <a:lnTo>
                  <a:pt x="110957" y="1424273"/>
                </a:lnTo>
                <a:cubicBezTo>
                  <a:pt x="110261" y="1424426"/>
                  <a:pt x="109604" y="1424826"/>
                  <a:pt x="109128" y="1425378"/>
                </a:cubicBezTo>
                <a:lnTo>
                  <a:pt x="92040" y="1446448"/>
                </a:lnTo>
                <a:cubicBezTo>
                  <a:pt x="76276" y="1422026"/>
                  <a:pt x="73876" y="1391345"/>
                  <a:pt x="85667" y="1364780"/>
                </a:cubicBezTo>
                <a:moveTo>
                  <a:pt x="256832" y="1400356"/>
                </a:moveTo>
                <a:cubicBezTo>
                  <a:pt x="256908" y="1361323"/>
                  <a:pt x="232467" y="1326442"/>
                  <a:pt x="195758" y="1313231"/>
                </a:cubicBezTo>
                <a:lnTo>
                  <a:pt x="190881" y="1311583"/>
                </a:lnTo>
                <a:cubicBezTo>
                  <a:pt x="182194" y="1309030"/>
                  <a:pt x="173212" y="1307678"/>
                  <a:pt x="164182" y="1307678"/>
                </a:cubicBezTo>
                <a:cubicBezTo>
                  <a:pt x="130130" y="1307678"/>
                  <a:pt x="98822" y="1326394"/>
                  <a:pt x="82705" y="1356370"/>
                </a:cubicBezTo>
                <a:cubicBezTo>
                  <a:pt x="81629" y="1358265"/>
                  <a:pt x="80676" y="1360218"/>
                  <a:pt x="79829" y="1362170"/>
                </a:cubicBezTo>
                <a:cubicBezTo>
                  <a:pt x="66465" y="1391593"/>
                  <a:pt x="69446" y="1425883"/>
                  <a:pt x="87687" y="1452553"/>
                </a:cubicBezTo>
                <a:lnTo>
                  <a:pt x="90288" y="1456154"/>
                </a:lnTo>
                <a:lnTo>
                  <a:pt x="90288" y="1456611"/>
                </a:lnTo>
                <a:cubicBezTo>
                  <a:pt x="102194" y="1472070"/>
                  <a:pt x="118663" y="1483481"/>
                  <a:pt x="137379" y="1489129"/>
                </a:cubicBezTo>
                <a:lnTo>
                  <a:pt x="138303" y="1489129"/>
                </a:lnTo>
                <a:cubicBezTo>
                  <a:pt x="139732" y="1489129"/>
                  <a:pt x="141008" y="1488186"/>
                  <a:pt x="141361" y="1486776"/>
                </a:cubicBezTo>
                <a:cubicBezTo>
                  <a:pt x="141884" y="1485129"/>
                  <a:pt x="140979" y="1483376"/>
                  <a:pt x="139332" y="1482881"/>
                </a:cubicBezTo>
                <a:cubicBezTo>
                  <a:pt x="139284" y="1482824"/>
                  <a:pt x="139255" y="1482824"/>
                  <a:pt x="139236" y="1482824"/>
                </a:cubicBezTo>
                <a:cubicBezTo>
                  <a:pt x="121777" y="1477528"/>
                  <a:pt x="106375" y="1466907"/>
                  <a:pt x="95269" y="1452448"/>
                </a:cubicBezTo>
                <a:lnTo>
                  <a:pt x="112909" y="1430931"/>
                </a:lnTo>
                <a:lnTo>
                  <a:pt x="122148" y="1428779"/>
                </a:lnTo>
                <a:cubicBezTo>
                  <a:pt x="122615" y="1428683"/>
                  <a:pt x="123044" y="1428531"/>
                  <a:pt x="123444" y="1428236"/>
                </a:cubicBezTo>
                <a:cubicBezTo>
                  <a:pt x="128045" y="1422778"/>
                  <a:pt x="132064" y="1416825"/>
                  <a:pt x="135350" y="1410519"/>
                </a:cubicBezTo>
                <a:cubicBezTo>
                  <a:pt x="139255" y="1405461"/>
                  <a:pt x="140655" y="1398956"/>
                  <a:pt x="139132" y="1392746"/>
                </a:cubicBezTo>
                <a:cubicBezTo>
                  <a:pt x="138065" y="1389745"/>
                  <a:pt x="135807" y="1387297"/>
                  <a:pt x="132864" y="1386040"/>
                </a:cubicBezTo>
                <a:lnTo>
                  <a:pt x="87963" y="1359522"/>
                </a:lnTo>
                <a:cubicBezTo>
                  <a:pt x="106499" y="1324937"/>
                  <a:pt x="146009" y="1307278"/>
                  <a:pt x="184118" y="1316479"/>
                </a:cubicBezTo>
                <a:cubicBezTo>
                  <a:pt x="174336" y="1324994"/>
                  <a:pt x="157343" y="1342901"/>
                  <a:pt x="164182" y="1360818"/>
                </a:cubicBezTo>
                <a:cubicBezTo>
                  <a:pt x="164830" y="1363675"/>
                  <a:pt x="169707" y="1379287"/>
                  <a:pt x="200206" y="1376486"/>
                </a:cubicBezTo>
                <a:lnTo>
                  <a:pt x="200939" y="1376486"/>
                </a:lnTo>
                <a:cubicBezTo>
                  <a:pt x="201682" y="1376229"/>
                  <a:pt x="202511" y="1376229"/>
                  <a:pt x="203235" y="1376486"/>
                </a:cubicBezTo>
                <a:cubicBezTo>
                  <a:pt x="204911" y="1377934"/>
                  <a:pt x="206035" y="1379887"/>
                  <a:pt x="206387" y="1382039"/>
                </a:cubicBezTo>
                <a:cubicBezTo>
                  <a:pt x="207540" y="1386345"/>
                  <a:pt x="208464" y="1390698"/>
                  <a:pt x="209169" y="1395098"/>
                </a:cubicBezTo>
                <a:cubicBezTo>
                  <a:pt x="209388" y="1396698"/>
                  <a:pt x="210741" y="1397908"/>
                  <a:pt x="212388" y="1397956"/>
                </a:cubicBezTo>
                <a:cubicBezTo>
                  <a:pt x="214150" y="1397708"/>
                  <a:pt x="215436" y="1396099"/>
                  <a:pt x="215246" y="1394346"/>
                </a:cubicBezTo>
                <a:cubicBezTo>
                  <a:pt x="214522" y="1389698"/>
                  <a:pt x="213550" y="1385097"/>
                  <a:pt x="212293" y="1380592"/>
                </a:cubicBezTo>
                <a:cubicBezTo>
                  <a:pt x="211664" y="1376534"/>
                  <a:pt x="209312" y="1372934"/>
                  <a:pt x="205835" y="1370781"/>
                </a:cubicBezTo>
                <a:cubicBezTo>
                  <a:pt x="203711" y="1369676"/>
                  <a:pt x="201234" y="1369381"/>
                  <a:pt x="198911" y="1369933"/>
                </a:cubicBezTo>
                <a:cubicBezTo>
                  <a:pt x="172755" y="1372181"/>
                  <a:pt x="170193" y="1359770"/>
                  <a:pt x="170088" y="1359322"/>
                </a:cubicBezTo>
                <a:cubicBezTo>
                  <a:pt x="170136" y="1359075"/>
                  <a:pt x="170136" y="1358818"/>
                  <a:pt x="170088" y="1358570"/>
                </a:cubicBezTo>
                <a:cubicBezTo>
                  <a:pt x="163706" y="1342406"/>
                  <a:pt x="184118" y="1324394"/>
                  <a:pt x="191528" y="1318584"/>
                </a:cubicBezTo>
                <a:cubicBezTo>
                  <a:pt x="226657" y="1330395"/>
                  <a:pt x="250327" y="1363275"/>
                  <a:pt x="250364" y="1400356"/>
                </a:cubicBezTo>
                <a:cubicBezTo>
                  <a:pt x="250384" y="1406157"/>
                  <a:pt x="249774" y="1411919"/>
                  <a:pt x="248602" y="1417615"/>
                </a:cubicBezTo>
                <a:cubicBezTo>
                  <a:pt x="248278" y="1419368"/>
                  <a:pt x="249402" y="1421073"/>
                  <a:pt x="251174" y="1421378"/>
                </a:cubicBezTo>
                <a:lnTo>
                  <a:pt x="251174" y="1421425"/>
                </a:lnTo>
                <a:cubicBezTo>
                  <a:pt x="252879" y="1421778"/>
                  <a:pt x="254555" y="1420721"/>
                  <a:pt x="254955" y="1419025"/>
                </a:cubicBezTo>
                <a:cubicBezTo>
                  <a:pt x="254955" y="1418968"/>
                  <a:pt x="254955" y="1418968"/>
                  <a:pt x="254984" y="1418920"/>
                </a:cubicBezTo>
                <a:cubicBezTo>
                  <a:pt x="256184" y="1412815"/>
                  <a:pt x="256804" y="1406662"/>
                  <a:pt x="256832" y="1400461"/>
                </a:cubicBezTo>
                <a:moveTo>
                  <a:pt x="444798" y="1477166"/>
                </a:moveTo>
                <a:lnTo>
                  <a:pt x="444798" y="1506646"/>
                </a:lnTo>
                <a:cubicBezTo>
                  <a:pt x="444798" y="1508446"/>
                  <a:pt x="446246" y="1509903"/>
                  <a:pt x="448027" y="1509903"/>
                </a:cubicBezTo>
                <a:lnTo>
                  <a:pt x="477498" y="1509903"/>
                </a:lnTo>
                <a:cubicBezTo>
                  <a:pt x="479279" y="1509903"/>
                  <a:pt x="480726" y="1508446"/>
                  <a:pt x="480726" y="1506646"/>
                </a:cubicBezTo>
                <a:cubicBezTo>
                  <a:pt x="480726" y="1504902"/>
                  <a:pt x="479279" y="1503445"/>
                  <a:pt x="477498" y="1503445"/>
                </a:cubicBezTo>
                <a:lnTo>
                  <a:pt x="452999" y="1503445"/>
                </a:lnTo>
                <a:cubicBezTo>
                  <a:pt x="477907" y="1495987"/>
                  <a:pt x="492042" y="1469812"/>
                  <a:pt x="484603" y="1444943"/>
                </a:cubicBezTo>
                <a:cubicBezTo>
                  <a:pt x="480279" y="1430388"/>
                  <a:pt x="469192" y="1418873"/>
                  <a:pt x="454857" y="1413920"/>
                </a:cubicBezTo>
                <a:cubicBezTo>
                  <a:pt x="453257" y="1413272"/>
                  <a:pt x="451428" y="1414072"/>
                  <a:pt x="450780" y="1415663"/>
                </a:cubicBezTo>
                <a:cubicBezTo>
                  <a:pt x="450752" y="1415720"/>
                  <a:pt x="450732" y="1415768"/>
                  <a:pt x="450704" y="1415872"/>
                </a:cubicBezTo>
                <a:cubicBezTo>
                  <a:pt x="450152" y="1417568"/>
                  <a:pt x="451056" y="1419425"/>
                  <a:pt x="452723" y="1420025"/>
                </a:cubicBezTo>
                <a:cubicBezTo>
                  <a:pt x="473897" y="1427179"/>
                  <a:pt x="485280" y="1450153"/>
                  <a:pt x="478126" y="1471317"/>
                </a:cubicBezTo>
                <a:cubicBezTo>
                  <a:pt x="473916" y="1483786"/>
                  <a:pt x="463886" y="1493434"/>
                  <a:pt x="451247" y="1497140"/>
                </a:cubicBezTo>
                <a:lnTo>
                  <a:pt x="451247" y="1477166"/>
                </a:lnTo>
                <a:cubicBezTo>
                  <a:pt x="451247" y="1475423"/>
                  <a:pt x="449799" y="1473965"/>
                  <a:pt x="448027" y="1473965"/>
                </a:cubicBezTo>
                <a:cubicBezTo>
                  <a:pt x="446246" y="1473965"/>
                  <a:pt x="444798" y="1475423"/>
                  <a:pt x="444798" y="1477166"/>
                </a:cubicBezTo>
                <a:moveTo>
                  <a:pt x="385943" y="1457401"/>
                </a:moveTo>
                <a:cubicBezTo>
                  <a:pt x="384496" y="1478671"/>
                  <a:pt x="397478" y="1498245"/>
                  <a:pt x="417652" y="1505103"/>
                </a:cubicBezTo>
                <a:cubicBezTo>
                  <a:pt x="417976" y="1505198"/>
                  <a:pt x="418329" y="1505198"/>
                  <a:pt x="418652" y="1505103"/>
                </a:cubicBezTo>
                <a:cubicBezTo>
                  <a:pt x="420452" y="1505103"/>
                  <a:pt x="421900" y="1503693"/>
                  <a:pt x="421929" y="1501893"/>
                </a:cubicBezTo>
                <a:cubicBezTo>
                  <a:pt x="421929" y="1500492"/>
                  <a:pt x="421081" y="1499292"/>
                  <a:pt x="419776" y="1498787"/>
                </a:cubicBezTo>
                <a:cubicBezTo>
                  <a:pt x="398554" y="1491587"/>
                  <a:pt x="387248" y="1468517"/>
                  <a:pt x="394506" y="1447343"/>
                </a:cubicBezTo>
                <a:cubicBezTo>
                  <a:pt x="398736" y="1434932"/>
                  <a:pt x="408689" y="1425331"/>
                  <a:pt x="421253" y="1421578"/>
                </a:cubicBezTo>
                <a:lnTo>
                  <a:pt x="421253" y="1441647"/>
                </a:lnTo>
                <a:cubicBezTo>
                  <a:pt x="421253" y="1443390"/>
                  <a:pt x="422681" y="1444847"/>
                  <a:pt x="424482" y="1444847"/>
                </a:cubicBezTo>
                <a:cubicBezTo>
                  <a:pt x="426253" y="1444847"/>
                  <a:pt x="427711" y="1443390"/>
                  <a:pt x="427711" y="1441647"/>
                </a:cubicBezTo>
                <a:lnTo>
                  <a:pt x="427711" y="1412367"/>
                </a:lnTo>
                <a:cubicBezTo>
                  <a:pt x="427711" y="1410567"/>
                  <a:pt x="426253" y="1409110"/>
                  <a:pt x="424482" y="1409110"/>
                </a:cubicBezTo>
                <a:lnTo>
                  <a:pt x="395001" y="1409110"/>
                </a:lnTo>
                <a:cubicBezTo>
                  <a:pt x="393230" y="1409110"/>
                  <a:pt x="391782" y="1410567"/>
                  <a:pt x="391782" y="1412310"/>
                </a:cubicBezTo>
                <a:cubicBezTo>
                  <a:pt x="391753" y="1414120"/>
                  <a:pt x="393202" y="1415568"/>
                  <a:pt x="394982" y="1415568"/>
                </a:cubicBezTo>
                <a:lnTo>
                  <a:pt x="395001" y="1415568"/>
                </a:lnTo>
                <a:lnTo>
                  <a:pt x="419405" y="1415568"/>
                </a:lnTo>
                <a:cubicBezTo>
                  <a:pt x="400659" y="1421225"/>
                  <a:pt x="387353" y="1437885"/>
                  <a:pt x="385943" y="1457401"/>
                </a:cubicBezTo>
                <a:moveTo>
                  <a:pt x="321287" y="1365076"/>
                </a:moveTo>
                <a:lnTo>
                  <a:pt x="366379" y="1391498"/>
                </a:lnTo>
                <a:lnTo>
                  <a:pt x="366836" y="1391498"/>
                </a:lnTo>
                <a:cubicBezTo>
                  <a:pt x="368179" y="1392050"/>
                  <a:pt x="369236" y="1393146"/>
                  <a:pt x="369703" y="1394508"/>
                </a:cubicBezTo>
                <a:cubicBezTo>
                  <a:pt x="370284" y="1398804"/>
                  <a:pt x="369084" y="1403157"/>
                  <a:pt x="366379" y="1406509"/>
                </a:cubicBezTo>
                <a:cubicBezTo>
                  <a:pt x="359893" y="1417073"/>
                  <a:pt x="357149" y="1420816"/>
                  <a:pt x="356292" y="1422121"/>
                </a:cubicBezTo>
                <a:lnTo>
                  <a:pt x="346605" y="1424273"/>
                </a:lnTo>
                <a:cubicBezTo>
                  <a:pt x="345891" y="1424426"/>
                  <a:pt x="345234" y="1424826"/>
                  <a:pt x="344757" y="1425378"/>
                </a:cubicBezTo>
                <a:lnTo>
                  <a:pt x="327670" y="1446448"/>
                </a:lnTo>
                <a:cubicBezTo>
                  <a:pt x="318688" y="1432732"/>
                  <a:pt x="313839" y="1416720"/>
                  <a:pt x="313734" y="1400356"/>
                </a:cubicBezTo>
                <a:cubicBezTo>
                  <a:pt x="313734" y="1388298"/>
                  <a:pt x="316268" y="1376429"/>
                  <a:pt x="321116" y="1365428"/>
                </a:cubicBezTo>
                <a:moveTo>
                  <a:pt x="492461" y="1400356"/>
                </a:moveTo>
                <a:cubicBezTo>
                  <a:pt x="492537" y="1361323"/>
                  <a:pt x="468116" y="1326442"/>
                  <a:pt x="431406" y="1313231"/>
                </a:cubicBezTo>
                <a:lnTo>
                  <a:pt x="426510" y="1311583"/>
                </a:lnTo>
                <a:cubicBezTo>
                  <a:pt x="417881" y="1309030"/>
                  <a:pt x="408917" y="1307726"/>
                  <a:pt x="399907" y="1307678"/>
                </a:cubicBezTo>
                <a:cubicBezTo>
                  <a:pt x="365827" y="1307630"/>
                  <a:pt x="334451" y="1326347"/>
                  <a:pt x="318335" y="1356370"/>
                </a:cubicBezTo>
                <a:cubicBezTo>
                  <a:pt x="317344" y="1358218"/>
                  <a:pt x="316411" y="1360170"/>
                  <a:pt x="315487" y="1362170"/>
                </a:cubicBezTo>
                <a:cubicBezTo>
                  <a:pt x="302123" y="1391593"/>
                  <a:pt x="305105" y="1425883"/>
                  <a:pt x="323316" y="1452553"/>
                </a:cubicBezTo>
                <a:lnTo>
                  <a:pt x="325917" y="1456154"/>
                </a:lnTo>
                <a:lnTo>
                  <a:pt x="325917" y="1456611"/>
                </a:lnTo>
                <a:cubicBezTo>
                  <a:pt x="337832" y="1472070"/>
                  <a:pt x="354320" y="1483481"/>
                  <a:pt x="373027" y="1489129"/>
                </a:cubicBezTo>
                <a:lnTo>
                  <a:pt x="374313" y="1489129"/>
                </a:lnTo>
                <a:cubicBezTo>
                  <a:pt x="375732" y="1489129"/>
                  <a:pt x="377009" y="1488186"/>
                  <a:pt x="377361" y="1486776"/>
                </a:cubicBezTo>
                <a:cubicBezTo>
                  <a:pt x="377895" y="1485129"/>
                  <a:pt x="376990" y="1483376"/>
                  <a:pt x="375342" y="1482881"/>
                </a:cubicBezTo>
                <a:cubicBezTo>
                  <a:pt x="375285" y="1482824"/>
                  <a:pt x="375266" y="1482824"/>
                  <a:pt x="375237" y="1482824"/>
                </a:cubicBezTo>
                <a:cubicBezTo>
                  <a:pt x="357768" y="1477575"/>
                  <a:pt x="342433" y="1466907"/>
                  <a:pt x="331375" y="1452448"/>
                </a:cubicBezTo>
                <a:lnTo>
                  <a:pt x="348919" y="1430931"/>
                </a:lnTo>
                <a:lnTo>
                  <a:pt x="358150" y="1428779"/>
                </a:lnTo>
                <a:cubicBezTo>
                  <a:pt x="358568" y="1428683"/>
                  <a:pt x="358997" y="1428474"/>
                  <a:pt x="359350" y="1428236"/>
                </a:cubicBezTo>
                <a:cubicBezTo>
                  <a:pt x="363979" y="1422778"/>
                  <a:pt x="367960" y="1416825"/>
                  <a:pt x="371256" y="1410519"/>
                </a:cubicBezTo>
                <a:cubicBezTo>
                  <a:pt x="375142" y="1405461"/>
                  <a:pt x="376561" y="1398956"/>
                  <a:pt x="375142" y="1392746"/>
                </a:cubicBezTo>
                <a:cubicBezTo>
                  <a:pt x="374009" y="1389745"/>
                  <a:pt x="371713" y="1387345"/>
                  <a:pt x="368789" y="1386040"/>
                </a:cubicBezTo>
                <a:lnTo>
                  <a:pt x="323516" y="1359522"/>
                </a:lnTo>
                <a:cubicBezTo>
                  <a:pt x="342129" y="1324585"/>
                  <a:pt x="382114" y="1306878"/>
                  <a:pt x="420500" y="1316479"/>
                </a:cubicBezTo>
                <a:cubicBezTo>
                  <a:pt x="410718" y="1324994"/>
                  <a:pt x="393706" y="1342901"/>
                  <a:pt x="400564" y="1360818"/>
                </a:cubicBezTo>
                <a:cubicBezTo>
                  <a:pt x="401212" y="1363675"/>
                  <a:pt x="406089" y="1379287"/>
                  <a:pt x="436569" y="1376486"/>
                </a:cubicBezTo>
                <a:lnTo>
                  <a:pt x="437321" y="1376486"/>
                </a:lnTo>
                <a:cubicBezTo>
                  <a:pt x="438064" y="1376229"/>
                  <a:pt x="438893" y="1376229"/>
                  <a:pt x="439617" y="1376486"/>
                </a:cubicBezTo>
                <a:cubicBezTo>
                  <a:pt x="441284" y="1377934"/>
                  <a:pt x="442398" y="1379887"/>
                  <a:pt x="442770" y="1382039"/>
                </a:cubicBezTo>
                <a:cubicBezTo>
                  <a:pt x="445246" y="1392298"/>
                  <a:pt x="445522" y="1395003"/>
                  <a:pt x="445627" y="1395098"/>
                </a:cubicBezTo>
                <a:cubicBezTo>
                  <a:pt x="445770" y="1396698"/>
                  <a:pt x="447122" y="1397956"/>
                  <a:pt x="448780" y="1397956"/>
                </a:cubicBezTo>
                <a:cubicBezTo>
                  <a:pt x="450532" y="1397708"/>
                  <a:pt x="451808" y="1396099"/>
                  <a:pt x="451628" y="1394346"/>
                </a:cubicBezTo>
                <a:cubicBezTo>
                  <a:pt x="450904" y="1389698"/>
                  <a:pt x="449932" y="1385097"/>
                  <a:pt x="448675" y="1380592"/>
                </a:cubicBezTo>
                <a:cubicBezTo>
                  <a:pt x="448037" y="1376534"/>
                  <a:pt x="445694" y="1372934"/>
                  <a:pt x="442227" y="1370781"/>
                </a:cubicBezTo>
                <a:cubicBezTo>
                  <a:pt x="440074" y="1369676"/>
                  <a:pt x="437616" y="1369381"/>
                  <a:pt x="435293" y="1369933"/>
                </a:cubicBezTo>
                <a:cubicBezTo>
                  <a:pt x="409137" y="1372181"/>
                  <a:pt x="406565" y="1359770"/>
                  <a:pt x="406460" y="1359322"/>
                </a:cubicBezTo>
                <a:cubicBezTo>
                  <a:pt x="406517" y="1359075"/>
                  <a:pt x="406517" y="1358818"/>
                  <a:pt x="406460" y="1358570"/>
                </a:cubicBezTo>
                <a:cubicBezTo>
                  <a:pt x="400088" y="1342406"/>
                  <a:pt x="420605" y="1324394"/>
                  <a:pt x="427882" y="1318584"/>
                </a:cubicBezTo>
                <a:cubicBezTo>
                  <a:pt x="462734" y="1330643"/>
                  <a:pt x="486080" y="1363475"/>
                  <a:pt x="485984" y="1400356"/>
                </a:cubicBezTo>
                <a:cubicBezTo>
                  <a:pt x="486013" y="1406157"/>
                  <a:pt x="485432" y="1411919"/>
                  <a:pt x="484232" y="1417615"/>
                </a:cubicBezTo>
                <a:cubicBezTo>
                  <a:pt x="483908" y="1419368"/>
                  <a:pt x="485061" y="1421073"/>
                  <a:pt x="486813" y="1421378"/>
                </a:cubicBezTo>
                <a:cubicBezTo>
                  <a:pt x="486813" y="1421425"/>
                  <a:pt x="486813" y="1421425"/>
                  <a:pt x="486832" y="1421425"/>
                </a:cubicBezTo>
                <a:cubicBezTo>
                  <a:pt x="488509" y="1421778"/>
                  <a:pt x="490185" y="1420721"/>
                  <a:pt x="490585" y="1419025"/>
                </a:cubicBezTo>
                <a:cubicBezTo>
                  <a:pt x="490585" y="1418968"/>
                  <a:pt x="490614" y="1418968"/>
                  <a:pt x="490614" y="1418920"/>
                </a:cubicBezTo>
                <a:cubicBezTo>
                  <a:pt x="491861" y="1412815"/>
                  <a:pt x="492480" y="1406662"/>
                  <a:pt x="492461" y="1400461"/>
                </a:cubicBezTo>
                <a:moveTo>
                  <a:pt x="680428" y="1477166"/>
                </a:moveTo>
                <a:lnTo>
                  <a:pt x="680428" y="1506646"/>
                </a:lnTo>
                <a:cubicBezTo>
                  <a:pt x="680428" y="1508446"/>
                  <a:pt x="681885" y="1509903"/>
                  <a:pt x="683657" y="1509903"/>
                </a:cubicBezTo>
                <a:lnTo>
                  <a:pt x="713137" y="1509903"/>
                </a:lnTo>
                <a:cubicBezTo>
                  <a:pt x="714908" y="1509903"/>
                  <a:pt x="716356" y="1508446"/>
                  <a:pt x="716356" y="1506646"/>
                </a:cubicBezTo>
                <a:cubicBezTo>
                  <a:pt x="716356" y="1504902"/>
                  <a:pt x="714908" y="1503445"/>
                  <a:pt x="713137" y="1503445"/>
                </a:cubicBezTo>
                <a:lnTo>
                  <a:pt x="688391" y="1503445"/>
                </a:lnTo>
                <a:cubicBezTo>
                  <a:pt x="713261" y="1495987"/>
                  <a:pt x="727396" y="1469812"/>
                  <a:pt x="719966" y="1444943"/>
                </a:cubicBezTo>
                <a:cubicBezTo>
                  <a:pt x="715632" y="1430388"/>
                  <a:pt x="704555" y="1418873"/>
                  <a:pt x="690239" y="1413920"/>
                </a:cubicBezTo>
                <a:cubicBezTo>
                  <a:pt x="688553" y="1413320"/>
                  <a:pt x="686685" y="1414167"/>
                  <a:pt x="686085" y="1415825"/>
                </a:cubicBezTo>
                <a:cubicBezTo>
                  <a:pt x="686085" y="1415872"/>
                  <a:pt x="686057" y="1415872"/>
                  <a:pt x="686057" y="1415872"/>
                </a:cubicBezTo>
                <a:cubicBezTo>
                  <a:pt x="685505" y="1417568"/>
                  <a:pt x="686409" y="1419425"/>
                  <a:pt x="688114" y="1420025"/>
                </a:cubicBezTo>
                <a:cubicBezTo>
                  <a:pt x="709279" y="1427179"/>
                  <a:pt x="720642" y="1450153"/>
                  <a:pt x="713480" y="1471317"/>
                </a:cubicBezTo>
                <a:cubicBezTo>
                  <a:pt x="709279" y="1483786"/>
                  <a:pt x="699249" y="1493434"/>
                  <a:pt x="686628" y="1497140"/>
                </a:cubicBezTo>
                <a:lnTo>
                  <a:pt x="686628" y="1477166"/>
                </a:lnTo>
                <a:cubicBezTo>
                  <a:pt x="686628" y="1475423"/>
                  <a:pt x="685190" y="1473965"/>
                  <a:pt x="683400" y="1473965"/>
                </a:cubicBezTo>
                <a:cubicBezTo>
                  <a:pt x="681609" y="1473965"/>
                  <a:pt x="680152" y="1475375"/>
                  <a:pt x="680152" y="1477166"/>
                </a:cubicBezTo>
                <a:moveTo>
                  <a:pt x="621325" y="1457401"/>
                </a:moveTo>
                <a:cubicBezTo>
                  <a:pt x="619896" y="1478623"/>
                  <a:pt x="632889" y="1498187"/>
                  <a:pt x="653006" y="1505103"/>
                </a:cubicBezTo>
                <a:cubicBezTo>
                  <a:pt x="653358" y="1505198"/>
                  <a:pt x="653758" y="1505198"/>
                  <a:pt x="654110" y="1505103"/>
                </a:cubicBezTo>
                <a:cubicBezTo>
                  <a:pt x="655882" y="1505045"/>
                  <a:pt x="657310" y="1503598"/>
                  <a:pt x="657282" y="1501797"/>
                </a:cubicBezTo>
                <a:cubicBezTo>
                  <a:pt x="657254" y="1500435"/>
                  <a:pt x="656406" y="1499245"/>
                  <a:pt x="655139" y="1498787"/>
                </a:cubicBezTo>
                <a:cubicBezTo>
                  <a:pt x="633936" y="1491587"/>
                  <a:pt x="622630" y="1468517"/>
                  <a:pt x="629850" y="1447343"/>
                </a:cubicBezTo>
                <a:cubicBezTo>
                  <a:pt x="634089" y="1434932"/>
                  <a:pt x="644042" y="1425331"/>
                  <a:pt x="656615" y="1421578"/>
                </a:cubicBezTo>
                <a:lnTo>
                  <a:pt x="656615" y="1441647"/>
                </a:lnTo>
                <a:cubicBezTo>
                  <a:pt x="656615" y="1443390"/>
                  <a:pt x="658025" y="1444847"/>
                  <a:pt x="659835" y="1444895"/>
                </a:cubicBezTo>
                <a:cubicBezTo>
                  <a:pt x="661606" y="1444895"/>
                  <a:pt x="663064" y="1443438"/>
                  <a:pt x="663064" y="1441647"/>
                </a:cubicBezTo>
                <a:lnTo>
                  <a:pt x="663064" y="1412367"/>
                </a:lnTo>
                <a:cubicBezTo>
                  <a:pt x="663064" y="1410567"/>
                  <a:pt x="661606" y="1409110"/>
                  <a:pt x="659835" y="1409110"/>
                </a:cubicBezTo>
                <a:lnTo>
                  <a:pt x="630631" y="1409110"/>
                </a:lnTo>
                <a:cubicBezTo>
                  <a:pt x="628859" y="1409110"/>
                  <a:pt x="627402" y="1410567"/>
                  <a:pt x="627421" y="1412367"/>
                </a:cubicBezTo>
                <a:cubicBezTo>
                  <a:pt x="627421" y="1414120"/>
                  <a:pt x="628859" y="1415568"/>
                  <a:pt x="630631" y="1415568"/>
                </a:cubicBezTo>
                <a:lnTo>
                  <a:pt x="655139" y="1415568"/>
                </a:lnTo>
                <a:cubicBezTo>
                  <a:pt x="636318" y="1421178"/>
                  <a:pt x="622982" y="1437837"/>
                  <a:pt x="621611" y="1457401"/>
                </a:cubicBezTo>
                <a:moveTo>
                  <a:pt x="556946" y="1365076"/>
                </a:moveTo>
                <a:lnTo>
                  <a:pt x="602009" y="1391498"/>
                </a:lnTo>
                <a:lnTo>
                  <a:pt x="602561" y="1391498"/>
                </a:lnTo>
                <a:cubicBezTo>
                  <a:pt x="603895" y="1392050"/>
                  <a:pt x="604895" y="1393146"/>
                  <a:pt x="605342" y="1394508"/>
                </a:cubicBezTo>
                <a:cubicBezTo>
                  <a:pt x="605942" y="1398804"/>
                  <a:pt x="604742" y="1403157"/>
                  <a:pt x="602009" y="1406509"/>
                </a:cubicBezTo>
                <a:cubicBezTo>
                  <a:pt x="595560" y="1417073"/>
                  <a:pt x="592779" y="1420816"/>
                  <a:pt x="591950" y="1422121"/>
                </a:cubicBezTo>
                <a:lnTo>
                  <a:pt x="582234" y="1424273"/>
                </a:lnTo>
                <a:cubicBezTo>
                  <a:pt x="581568" y="1424473"/>
                  <a:pt x="580949" y="1424826"/>
                  <a:pt x="580491" y="1425378"/>
                </a:cubicBezTo>
                <a:lnTo>
                  <a:pt x="563308" y="1446448"/>
                </a:lnTo>
                <a:cubicBezTo>
                  <a:pt x="554498" y="1432684"/>
                  <a:pt x="549793" y="1416672"/>
                  <a:pt x="549821" y="1400356"/>
                </a:cubicBezTo>
                <a:cubicBezTo>
                  <a:pt x="549840" y="1388298"/>
                  <a:pt x="552345" y="1376429"/>
                  <a:pt x="557213" y="1365428"/>
                </a:cubicBezTo>
                <a:moveTo>
                  <a:pt x="728196" y="1400356"/>
                </a:moveTo>
                <a:cubicBezTo>
                  <a:pt x="728263" y="1361323"/>
                  <a:pt x="703773" y="1326442"/>
                  <a:pt x="667045" y="1313231"/>
                </a:cubicBezTo>
                <a:lnTo>
                  <a:pt x="662140" y="1311583"/>
                </a:lnTo>
                <a:cubicBezTo>
                  <a:pt x="620030" y="1298820"/>
                  <a:pt x="574767" y="1317584"/>
                  <a:pt x="553974" y="1356370"/>
                </a:cubicBezTo>
                <a:cubicBezTo>
                  <a:pt x="552964" y="1358218"/>
                  <a:pt x="552031" y="1360170"/>
                  <a:pt x="551116" y="1362170"/>
                </a:cubicBezTo>
                <a:cubicBezTo>
                  <a:pt x="537743" y="1391593"/>
                  <a:pt x="540734" y="1425883"/>
                  <a:pt x="558975" y="1452553"/>
                </a:cubicBezTo>
                <a:lnTo>
                  <a:pt x="561651" y="1456154"/>
                </a:lnTo>
                <a:cubicBezTo>
                  <a:pt x="561594" y="1456306"/>
                  <a:pt x="561594" y="1456449"/>
                  <a:pt x="561651" y="1456611"/>
                </a:cubicBezTo>
                <a:cubicBezTo>
                  <a:pt x="573538" y="1472070"/>
                  <a:pt x="589979" y="1483481"/>
                  <a:pt x="608666" y="1489129"/>
                </a:cubicBezTo>
                <a:lnTo>
                  <a:pt x="609581" y="1489129"/>
                </a:lnTo>
                <a:cubicBezTo>
                  <a:pt x="611019" y="1489129"/>
                  <a:pt x="612295" y="1488186"/>
                  <a:pt x="612648" y="1486776"/>
                </a:cubicBezTo>
                <a:cubicBezTo>
                  <a:pt x="613162" y="1485129"/>
                  <a:pt x="612248" y="1483376"/>
                  <a:pt x="610591" y="1482881"/>
                </a:cubicBezTo>
                <a:cubicBezTo>
                  <a:pt x="610571" y="1482824"/>
                  <a:pt x="610543" y="1482824"/>
                  <a:pt x="610524" y="1482824"/>
                </a:cubicBezTo>
                <a:cubicBezTo>
                  <a:pt x="593074" y="1477528"/>
                  <a:pt x="577710" y="1466907"/>
                  <a:pt x="566633" y="1452448"/>
                </a:cubicBezTo>
                <a:lnTo>
                  <a:pt x="584187" y="1430931"/>
                </a:lnTo>
                <a:lnTo>
                  <a:pt x="593436" y="1428779"/>
                </a:lnTo>
                <a:cubicBezTo>
                  <a:pt x="593855" y="1428683"/>
                  <a:pt x="594284" y="1428531"/>
                  <a:pt x="594627" y="1428236"/>
                </a:cubicBezTo>
                <a:cubicBezTo>
                  <a:pt x="599237" y="1422778"/>
                  <a:pt x="603228" y="1416825"/>
                  <a:pt x="606542" y="1410519"/>
                </a:cubicBezTo>
                <a:cubicBezTo>
                  <a:pt x="610409" y="1405461"/>
                  <a:pt x="611848" y="1398956"/>
                  <a:pt x="610409" y="1392746"/>
                </a:cubicBezTo>
                <a:cubicBezTo>
                  <a:pt x="609314" y="1389745"/>
                  <a:pt x="607019" y="1387297"/>
                  <a:pt x="604028" y="1386040"/>
                </a:cubicBezTo>
                <a:lnTo>
                  <a:pt x="558765" y="1359522"/>
                </a:lnTo>
                <a:cubicBezTo>
                  <a:pt x="577319" y="1324937"/>
                  <a:pt x="616829" y="1307278"/>
                  <a:pt x="654939" y="1316479"/>
                </a:cubicBezTo>
                <a:cubicBezTo>
                  <a:pt x="645147" y="1324994"/>
                  <a:pt x="628164" y="1342901"/>
                  <a:pt x="634984" y="1360818"/>
                </a:cubicBezTo>
                <a:cubicBezTo>
                  <a:pt x="635641" y="1363675"/>
                  <a:pt x="640518" y="1379287"/>
                  <a:pt x="671017" y="1376534"/>
                </a:cubicBezTo>
                <a:lnTo>
                  <a:pt x="671750" y="1376534"/>
                </a:lnTo>
                <a:cubicBezTo>
                  <a:pt x="672493" y="1376229"/>
                  <a:pt x="673322" y="1376229"/>
                  <a:pt x="674046" y="1376534"/>
                </a:cubicBezTo>
                <a:cubicBezTo>
                  <a:pt x="675808" y="1377887"/>
                  <a:pt x="676923" y="1379887"/>
                  <a:pt x="677199" y="1382039"/>
                </a:cubicBezTo>
                <a:cubicBezTo>
                  <a:pt x="679704" y="1392298"/>
                  <a:pt x="680056" y="1395003"/>
                  <a:pt x="680056" y="1395098"/>
                </a:cubicBezTo>
                <a:cubicBezTo>
                  <a:pt x="680247" y="1396698"/>
                  <a:pt x="681581" y="1397908"/>
                  <a:pt x="683209" y="1397956"/>
                </a:cubicBezTo>
                <a:cubicBezTo>
                  <a:pt x="684981" y="1397756"/>
                  <a:pt x="686257" y="1396156"/>
                  <a:pt x="686085" y="1394403"/>
                </a:cubicBezTo>
                <a:cubicBezTo>
                  <a:pt x="686085" y="1394346"/>
                  <a:pt x="686057" y="1394346"/>
                  <a:pt x="686057" y="1394346"/>
                </a:cubicBezTo>
                <a:cubicBezTo>
                  <a:pt x="685333" y="1389698"/>
                  <a:pt x="684362" y="1385097"/>
                  <a:pt x="683114" y="1380592"/>
                </a:cubicBezTo>
                <a:cubicBezTo>
                  <a:pt x="682533" y="1376486"/>
                  <a:pt x="680152" y="1372934"/>
                  <a:pt x="676647" y="1370781"/>
                </a:cubicBezTo>
                <a:cubicBezTo>
                  <a:pt x="674532" y="1369676"/>
                  <a:pt x="672046" y="1369381"/>
                  <a:pt x="669722" y="1369933"/>
                </a:cubicBezTo>
                <a:cubicBezTo>
                  <a:pt x="643575" y="1372181"/>
                  <a:pt x="641089" y="1359770"/>
                  <a:pt x="640994" y="1359322"/>
                </a:cubicBezTo>
                <a:cubicBezTo>
                  <a:pt x="640899" y="1358875"/>
                  <a:pt x="640994" y="1358770"/>
                  <a:pt x="640994" y="1358570"/>
                </a:cubicBezTo>
                <a:cubicBezTo>
                  <a:pt x="634517" y="1342406"/>
                  <a:pt x="655034" y="1324394"/>
                  <a:pt x="662340" y="1318584"/>
                </a:cubicBezTo>
                <a:cubicBezTo>
                  <a:pt x="697639" y="1330195"/>
                  <a:pt x="721537" y="1363171"/>
                  <a:pt x="721643" y="1400356"/>
                </a:cubicBezTo>
                <a:cubicBezTo>
                  <a:pt x="721643" y="1406157"/>
                  <a:pt x="721080" y="1411919"/>
                  <a:pt x="719966" y="1417615"/>
                </a:cubicBezTo>
                <a:cubicBezTo>
                  <a:pt x="719594" y="1419320"/>
                  <a:pt x="720642" y="1420978"/>
                  <a:pt x="722347" y="1421378"/>
                </a:cubicBezTo>
                <a:cubicBezTo>
                  <a:pt x="722366" y="1421378"/>
                  <a:pt x="722414" y="1421378"/>
                  <a:pt x="722462" y="1421425"/>
                </a:cubicBezTo>
                <a:cubicBezTo>
                  <a:pt x="724138" y="1421778"/>
                  <a:pt x="725843" y="1420721"/>
                  <a:pt x="726224" y="1419025"/>
                </a:cubicBezTo>
                <a:cubicBezTo>
                  <a:pt x="726243" y="1418968"/>
                  <a:pt x="726243" y="1418968"/>
                  <a:pt x="726243" y="1418920"/>
                </a:cubicBezTo>
                <a:cubicBezTo>
                  <a:pt x="727548" y="1412815"/>
                  <a:pt x="728196" y="1406662"/>
                  <a:pt x="728196" y="1400461"/>
                </a:cubicBezTo>
                <a:moveTo>
                  <a:pt x="916057" y="1477166"/>
                </a:moveTo>
                <a:lnTo>
                  <a:pt x="916057" y="1506646"/>
                </a:lnTo>
                <a:cubicBezTo>
                  <a:pt x="916057" y="1508446"/>
                  <a:pt x="917524" y="1509903"/>
                  <a:pt x="919305" y="1509903"/>
                </a:cubicBezTo>
                <a:lnTo>
                  <a:pt x="948757" y="1509903"/>
                </a:lnTo>
                <a:cubicBezTo>
                  <a:pt x="950566" y="1509903"/>
                  <a:pt x="952014" y="1508446"/>
                  <a:pt x="952014" y="1506646"/>
                </a:cubicBezTo>
                <a:cubicBezTo>
                  <a:pt x="952062" y="1504941"/>
                  <a:pt x="950690" y="1503493"/>
                  <a:pt x="948957" y="1503445"/>
                </a:cubicBezTo>
                <a:lnTo>
                  <a:pt x="948757" y="1503445"/>
                </a:lnTo>
                <a:lnTo>
                  <a:pt x="924392" y="1503445"/>
                </a:lnTo>
                <a:cubicBezTo>
                  <a:pt x="949261" y="1495987"/>
                  <a:pt x="963377" y="1469765"/>
                  <a:pt x="955920" y="1444895"/>
                </a:cubicBezTo>
                <a:cubicBezTo>
                  <a:pt x="951557" y="1430388"/>
                  <a:pt x="940479" y="1418825"/>
                  <a:pt x="926135" y="1413920"/>
                </a:cubicBezTo>
                <a:cubicBezTo>
                  <a:pt x="924458" y="1413320"/>
                  <a:pt x="922611" y="1414167"/>
                  <a:pt x="921991" y="1415825"/>
                </a:cubicBezTo>
                <a:lnTo>
                  <a:pt x="921991" y="1415872"/>
                </a:lnTo>
                <a:cubicBezTo>
                  <a:pt x="921429" y="1417568"/>
                  <a:pt x="922334" y="1419425"/>
                  <a:pt x="924010" y="1420025"/>
                </a:cubicBezTo>
                <a:cubicBezTo>
                  <a:pt x="945185" y="1427179"/>
                  <a:pt x="956539" y="1450153"/>
                  <a:pt x="949385" y="1471317"/>
                </a:cubicBezTo>
                <a:cubicBezTo>
                  <a:pt x="945185" y="1483786"/>
                  <a:pt x="935174" y="1493434"/>
                  <a:pt x="922534" y="1497140"/>
                </a:cubicBezTo>
                <a:lnTo>
                  <a:pt x="922534" y="1477166"/>
                </a:lnTo>
                <a:cubicBezTo>
                  <a:pt x="922439" y="1475470"/>
                  <a:pt x="921010" y="1474175"/>
                  <a:pt x="919305" y="1474223"/>
                </a:cubicBezTo>
                <a:cubicBezTo>
                  <a:pt x="917524" y="1474223"/>
                  <a:pt x="916057" y="1475670"/>
                  <a:pt x="916057" y="1477471"/>
                </a:cubicBezTo>
                <a:moveTo>
                  <a:pt x="857231" y="1457706"/>
                </a:moveTo>
                <a:cubicBezTo>
                  <a:pt x="855831" y="1478918"/>
                  <a:pt x="868813" y="1498445"/>
                  <a:pt x="888911" y="1505341"/>
                </a:cubicBezTo>
                <a:cubicBezTo>
                  <a:pt x="889282" y="1505445"/>
                  <a:pt x="889654" y="1505445"/>
                  <a:pt x="890035" y="1505341"/>
                </a:cubicBezTo>
                <a:cubicBezTo>
                  <a:pt x="891807" y="1505341"/>
                  <a:pt x="893235" y="1503845"/>
                  <a:pt x="893188" y="1502093"/>
                </a:cubicBezTo>
                <a:cubicBezTo>
                  <a:pt x="893159" y="1500740"/>
                  <a:pt x="892311" y="1499540"/>
                  <a:pt x="891035" y="1499092"/>
                </a:cubicBezTo>
                <a:cubicBezTo>
                  <a:pt x="869842" y="1491834"/>
                  <a:pt x="858536" y="1468822"/>
                  <a:pt x="865765" y="1447600"/>
                </a:cubicBezTo>
                <a:cubicBezTo>
                  <a:pt x="870013" y="1435189"/>
                  <a:pt x="879977" y="1425626"/>
                  <a:pt x="892521" y="1421873"/>
                </a:cubicBezTo>
                <a:lnTo>
                  <a:pt x="892521" y="1441895"/>
                </a:lnTo>
                <a:cubicBezTo>
                  <a:pt x="892521" y="1443695"/>
                  <a:pt x="893959" y="1445143"/>
                  <a:pt x="895740" y="1445143"/>
                </a:cubicBezTo>
                <a:cubicBezTo>
                  <a:pt x="897541" y="1445143"/>
                  <a:pt x="898988" y="1443695"/>
                  <a:pt x="898988" y="1441895"/>
                </a:cubicBezTo>
                <a:lnTo>
                  <a:pt x="898988" y="1412367"/>
                </a:lnTo>
                <a:cubicBezTo>
                  <a:pt x="898988" y="1410567"/>
                  <a:pt x="897541" y="1409110"/>
                  <a:pt x="895740" y="1409110"/>
                </a:cubicBezTo>
                <a:lnTo>
                  <a:pt x="866289" y="1409110"/>
                </a:lnTo>
                <a:cubicBezTo>
                  <a:pt x="864489" y="1409110"/>
                  <a:pt x="863032" y="1410567"/>
                  <a:pt x="863032" y="1412310"/>
                </a:cubicBezTo>
                <a:cubicBezTo>
                  <a:pt x="863032" y="1414120"/>
                  <a:pt x="864489" y="1415568"/>
                  <a:pt x="866270" y="1415568"/>
                </a:cubicBezTo>
                <a:lnTo>
                  <a:pt x="866289" y="1415568"/>
                </a:lnTo>
                <a:lnTo>
                  <a:pt x="890759" y="1415568"/>
                </a:lnTo>
                <a:cubicBezTo>
                  <a:pt x="871966" y="1421178"/>
                  <a:pt x="858612" y="1437837"/>
                  <a:pt x="857231" y="1457401"/>
                </a:cubicBezTo>
                <a:moveTo>
                  <a:pt x="792575" y="1365076"/>
                </a:moveTo>
                <a:lnTo>
                  <a:pt x="837638" y="1391498"/>
                </a:lnTo>
                <a:lnTo>
                  <a:pt x="838190" y="1391498"/>
                </a:lnTo>
                <a:cubicBezTo>
                  <a:pt x="839514" y="1392050"/>
                  <a:pt x="840524" y="1393146"/>
                  <a:pt x="840962" y="1394508"/>
                </a:cubicBezTo>
                <a:cubicBezTo>
                  <a:pt x="841620" y="1398804"/>
                  <a:pt x="840419" y="1403157"/>
                  <a:pt x="837638" y="1406509"/>
                </a:cubicBezTo>
                <a:cubicBezTo>
                  <a:pt x="831180" y="1417073"/>
                  <a:pt x="828408" y="1420816"/>
                  <a:pt x="827580" y="1422121"/>
                </a:cubicBezTo>
                <a:lnTo>
                  <a:pt x="818349" y="1424273"/>
                </a:lnTo>
                <a:cubicBezTo>
                  <a:pt x="817673" y="1424473"/>
                  <a:pt x="817045" y="1424826"/>
                  <a:pt x="816597" y="1425378"/>
                </a:cubicBezTo>
                <a:lnTo>
                  <a:pt x="799243" y="1447000"/>
                </a:lnTo>
                <a:cubicBezTo>
                  <a:pt x="783469" y="1422578"/>
                  <a:pt x="781088" y="1391898"/>
                  <a:pt x="792852" y="1365323"/>
                </a:cubicBezTo>
                <a:moveTo>
                  <a:pt x="963825" y="1400356"/>
                </a:moveTo>
                <a:cubicBezTo>
                  <a:pt x="963892" y="1361323"/>
                  <a:pt x="939432" y="1326442"/>
                  <a:pt x="902665" y="1313231"/>
                </a:cubicBezTo>
                <a:lnTo>
                  <a:pt x="897788" y="1311583"/>
                </a:lnTo>
                <a:cubicBezTo>
                  <a:pt x="889139" y="1309030"/>
                  <a:pt x="880177" y="1307678"/>
                  <a:pt x="871166" y="1307678"/>
                </a:cubicBezTo>
                <a:cubicBezTo>
                  <a:pt x="837114" y="1307678"/>
                  <a:pt x="805815" y="1326394"/>
                  <a:pt x="789698" y="1356370"/>
                </a:cubicBezTo>
                <a:cubicBezTo>
                  <a:pt x="788622" y="1358265"/>
                  <a:pt x="787622" y="1360218"/>
                  <a:pt x="786746" y="1362170"/>
                </a:cubicBezTo>
                <a:cubicBezTo>
                  <a:pt x="773382" y="1391593"/>
                  <a:pt x="776364" y="1425883"/>
                  <a:pt x="794595" y="1452553"/>
                </a:cubicBezTo>
                <a:lnTo>
                  <a:pt x="797280" y="1456154"/>
                </a:lnTo>
                <a:cubicBezTo>
                  <a:pt x="797252" y="1456306"/>
                  <a:pt x="797252" y="1456449"/>
                  <a:pt x="797280" y="1456611"/>
                </a:cubicBezTo>
                <a:cubicBezTo>
                  <a:pt x="809158" y="1472070"/>
                  <a:pt x="825598" y="1483481"/>
                  <a:pt x="844296" y="1489129"/>
                </a:cubicBezTo>
                <a:lnTo>
                  <a:pt x="845220" y="1489129"/>
                </a:lnTo>
                <a:cubicBezTo>
                  <a:pt x="846991" y="1489034"/>
                  <a:pt x="848392" y="1487529"/>
                  <a:pt x="848297" y="1485729"/>
                </a:cubicBezTo>
                <a:cubicBezTo>
                  <a:pt x="848249" y="1484424"/>
                  <a:pt x="847401" y="1483281"/>
                  <a:pt x="846144" y="1482824"/>
                </a:cubicBezTo>
                <a:cubicBezTo>
                  <a:pt x="828704" y="1477528"/>
                  <a:pt x="813368" y="1466907"/>
                  <a:pt x="802262" y="1452448"/>
                </a:cubicBezTo>
                <a:lnTo>
                  <a:pt x="819817" y="1430931"/>
                </a:lnTo>
                <a:lnTo>
                  <a:pt x="829056" y="1428779"/>
                </a:lnTo>
                <a:cubicBezTo>
                  <a:pt x="829532" y="1428683"/>
                  <a:pt x="829961" y="1428531"/>
                  <a:pt x="830361" y="1428236"/>
                </a:cubicBezTo>
                <a:cubicBezTo>
                  <a:pt x="834837" y="1422721"/>
                  <a:pt x="838791" y="1416768"/>
                  <a:pt x="842172" y="1410519"/>
                </a:cubicBezTo>
                <a:cubicBezTo>
                  <a:pt x="846096" y="1405509"/>
                  <a:pt x="847525" y="1398956"/>
                  <a:pt x="846048" y="1392746"/>
                </a:cubicBezTo>
                <a:cubicBezTo>
                  <a:pt x="844944" y="1389745"/>
                  <a:pt x="842639" y="1387297"/>
                  <a:pt x="839686" y="1386040"/>
                </a:cubicBezTo>
                <a:lnTo>
                  <a:pt x="794423" y="1359522"/>
                </a:lnTo>
                <a:cubicBezTo>
                  <a:pt x="813092" y="1324585"/>
                  <a:pt x="853154" y="1306821"/>
                  <a:pt x="891587" y="1316479"/>
                </a:cubicBezTo>
                <a:cubicBezTo>
                  <a:pt x="881700" y="1324994"/>
                  <a:pt x="864813" y="1342901"/>
                  <a:pt x="871538" y="1360818"/>
                </a:cubicBezTo>
                <a:cubicBezTo>
                  <a:pt x="872194" y="1363675"/>
                  <a:pt x="877100" y="1379287"/>
                  <a:pt x="907570" y="1376486"/>
                </a:cubicBezTo>
                <a:lnTo>
                  <a:pt x="908399" y="1376486"/>
                </a:lnTo>
                <a:cubicBezTo>
                  <a:pt x="909123" y="1376229"/>
                  <a:pt x="909894" y="1376229"/>
                  <a:pt x="910628" y="1376486"/>
                </a:cubicBezTo>
                <a:cubicBezTo>
                  <a:pt x="912380" y="1377839"/>
                  <a:pt x="913505" y="1379839"/>
                  <a:pt x="913752" y="1382039"/>
                </a:cubicBezTo>
                <a:cubicBezTo>
                  <a:pt x="916257" y="1392298"/>
                  <a:pt x="916629" y="1395003"/>
                  <a:pt x="916629" y="1395098"/>
                </a:cubicBezTo>
                <a:cubicBezTo>
                  <a:pt x="916810" y="1396698"/>
                  <a:pt x="918210" y="1397956"/>
                  <a:pt x="919858" y="1397956"/>
                </a:cubicBezTo>
                <a:cubicBezTo>
                  <a:pt x="921610" y="1397708"/>
                  <a:pt x="922887" y="1396099"/>
                  <a:pt x="922706" y="1394346"/>
                </a:cubicBezTo>
                <a:cubicBezTo>
                  <a:pt x="922706" y="1394346"/>
                  <a:pt x="922268" y="1391203"/>
                  <a:pt x="919658" y="1380592"/>
                </a:cubicBezTo>
                <a:cubicBezTo>
                  <a:pt x="919086" y="1376486"/>
                  <a:pt x="916705" y="1372934"/>
                  <a:pt x="913209" y="1370781"/>
                </a:cubicBezTo>
                <a:cubicBezTo>
                  <a:pt x="911133" y="1369628"/>
                  <a:pt x="908675" y="1369333"/>
                  <a:pt x="906370" y="1369933"/>
                </a:cubicBezTo>
                <a:cubicBezTo>
                  <a:pt x="880129" y="1372181"/>
                  <a:pt x="877643" y="1359770"/>
                  <a:pt x="877548" y="1359322"/>
                </a:cubicBezTo>
                <a:cubicBezTo>
                  <a:pt x="877443" y="1358875"/>
                  <a:pt x="877548" y="1358770"/>
                  <a:pt x="877548" y="1358570"/>
                </a:cubicBezTo>
                <a:cubicBezTo>
                  <a:pt x="871166" y="1342406"/>
                  <a:pt x="891587" y="1324394"/>
                  <a:pt x="898893" y="1318584"/>
                </a:cubicBezTo>
                <a:cubicBezTo>
                  <a:pt x="933783" y="1330547"/>
                  <a:pt x="957224" y="1363275"/>
                  <a:pt x="957272" y="1400156"/>
                </a:cubicBezTo>
                <a:cubicBezTo>
                  <a:pt x="957243" y="1405957"/>
                  <a:pt x="956643" y="1411767"/>
                  <a:pt x="955519" y="1417415"/>
                </a:cubicBezTo>
                <a:cubicBezTo>
                  <a:pt x="955119" y="1419120"/>
                  <a:pt x="956196" y="1420816"/>
                  <a:pt x="957872" y="1421178"/>
                </a:cubicBezTo>
                <a:cubicBezTo>
                  <a:pt x="957919" y="1421225"/>
                  <a:pt x="957967" y="1421225"/>
                  <a:pt x="958006" y="1421225"/>
                </a:cubicBezTo>
                <a:cubicBezTo>
                  <a:pt x="959748" y="1421625"/>
                  <a:pt x="961472" y="1420521"/>
                  <a:pt x="961873" y="1418768"/>
                </a:cubicBezTo>
                <a:cubicBezTo>
                  <a:pt x="961873" y="1418768"/>
                  <a:pt x="961873" y="1418720"/>
                  <a:pt x="961901" y="1418720"/>
                </a:cubicBezTo>
                <a:cubicBezTo>
                  <a:pt x="963092" y="1412615"/>
                  <a:pt x="963720" y="1406462"/>
                  <a:pt x="963720" y="1400261"/>
                </a:cubicBezTo>
                <a:moveTo>
                  <a:pt x="1151811" y="1477166"/>
                </a:moveTo>
                <a:lnTo>
                  <a:pt x="1151811" y="1506646"/>
                </a:lnTo>
                <a:cubicBezTo>
                  <a:pt x="1151811" y="1508446"/>
                  <a:pt x="1153240" y="1509903"/>
                  <a:pt x="1155039" y="1509903"/>
                </a:cubicBezTo>
                <a:lnTo>
                  <a:pt x="1184491" y="1509903"/>
                </a:lnTo>
                <a:cubicBezTo>
                  <a:pt x="1186282" y="1509903"/>
                  <a:pt x="1187748" y="1508446"/>
                  <a:pt x="1187748" y="1506646"/>
                </a:cubicBezTo>
                <a:cubicBezTo>
                  <a:pt x="1187748" y="1504902"/>
                  <a:pt x="1186282" y="1503445"/>
                  <a:pt x="1184491" y="1503445"/>
                </a:cubicBezTo>
                <a:lnTo>
                  <a:pt x="1160021" y="1503445"/>
                </a:lnTo>
                <a:cubicBezTo>
                  <a:pt x="1184891" y="1495987"/>
                  <a:pt x="1198997" y="1469765"/>
                  <a:pt x="1191549" y="1444895"/>
                </a:cubicBezTo>
                <a:cubicBezTo>
                  <a:pt x="1187196" y="1430388"/>
                  <a:pt x="1176109" y="1418825"/>
                  <a:pt x="1161774" y="1413920"/>
                </a:cubicBezTo>
                <a:cubicBezTo>
                  <a:pt x="1160145" y="1413320"/>
                  <a:pt x="1158344" y="1414167"/>
                  <a:pt x="1157745" y="1415768"/>
                </a:cubicBezTo>
                <a:cubicBezTo>
                  <a:pt x="1157745" y="1415825"/>
                  <a:pt x="1157716" y="1415825"/>
                  <a:pt x="1157716" y="1415872"/>
                </a:cubicBezTo>
                <a:cubicBezTo>
                  <a:pt x="1157068" y="1417473"/>
                  <a:pt x="1157840" y="1419320"/>
                  <a:pt x="1159450" y="1419920"/>
                </a:cubicBezTo>
                <a:cubicBezTo>
                  <a:pt x="1159516" y="1419968"/>
                  <a:pt x="1159593" y="1419968"/>
                  <a:pt x="1159640" y="1420025"/>
                </a:cubicBezTo>
                <a:cubicBezTo>
                  <a:pt x="1180833" y="1427331"/>
                  <a:pt x="1192073" y="1450400"/>
                  <a:pt x="1184796" y="1471565"/>
                </a:cubicBezTo>
                <a:cubicBezTo>
                  <a:pt x="1180566" y="1483824"/>
                  <a:pt x="1170708" y="1493339"/>
                  <a:pt x="1158268" y="1497140"/>
                </a:cubicBezTo>
                <a:lnTo>
                  <a:pt x="1158268" y="1477166"/>
                </a:lnTo>
                <a:cubicBezTo>
                  <a:pt x="1158268" y="1475423"/>
                  <a:pt x="1156821" y="1473965"/>
                  <a:pt x="1155039" y="1473965"/>
                </a:cubicBezTo>
                <a:cubicBezTo>
                  <a:pt x="1153277" y="1473918"/>
                  <a:pt x="1151868" y="1475270"/>
                  <a:pt x="1151811" y="1477023"/>
                </a:cubicBezTo>
                <a:cubicBezTo>
                  <a:pt x="1151791" y="1477070"/>
                  <a:pt x="1151791" y="1477128"/>
                  <a:pt x="1151811" y="1477166"/>
                </a:cubicBezTo>
                <a:moveTo>
                  <a:pt x="1092955" y="1457401"/>
                </a:moveTo>
                <a:cubicBezTo>
                  <a:pt x="1091489" y="1478671"/>
                  <a:pt x="1104490" y="1498245"/>
                  <a:pt x="1124645" y="1505103"/>
                </a:cubicBezTo>
                <a:cubicBezTo>
                  <a:pt x="1124969" y="1505198"/>
                  <a:pt x="1125341" y="1505198"/>
                  <a:pt x="1125664" y="1505103"/>
                </a:cubicBezTo>
                <a:cubicBezTo>
                  <a:pt x="1127027" y="1505103"/>
                  <a:pt x="1128246" y="1504245"/>
                  <a:pt x="1128713" y="1502950"/>
                </a:cubicBezTo>
                <a:cubicBezTo>
                  <a:pt x="1129322" y="1501293"/>
                  <a:pt x="1128446" y="1499445"/>
                  <a:pt x="1126731" y="1498845"/>
                </a:cubicBezTo>
                <a:cubicBezTo>
                  <a:pt x="1126712" y="1498845"/>
                  <a:pt x="1126684" y="1498845"/>
                  <a:pt x="1126664" y="1498787"/>
                </a:cubicBezTo>
                <a:cubicBezTo>
                  <a:pt x="1105472" y="1491587"/>
                  <a:pt x="1094156" y="1468517"/>
                  <a:pt x="1101424" y="1447343"/>
                </a:cubicBezTo>
                <a:cubicBezTo>
                  <a:pt x="1105652" y="1434932"/>
                  <a:pt x="1115597" y="1425331"/>
                  <a:pt x="1128141" y="1421578"/>
                </a:cubicBezTo>
                <a:lnTo>
                  <a:pt x="1128141" y="1441647"/>
                </a:lnTo>
                <a:cubicBezTo>
                  <a:pt x="1128141" y="1443390"/>
                  <a:pt x="1129589" y="1444847"/>
                  <a:pt x="1131398" y="1444847"/>
                </a:cubicBezTo>
                <a:cubicBezTo>
                  <a:pt x="1133180" y="1444847"/>
                  <a:pt x="1134618" y="1443390"/>
                  <a:pt x="1134618" y="1441647"/>
                </a:cubicBezTo>
                <a:lnTo>
                  <a:pt x="1134618" y="1412367"/>
                </a:lnTo>
                <a:cubicBezTo>
                  <a:pt x="1134427" y="1410862"/>
                  <a:pt x="1133247" y="1409710"/>
                  <a:pt x="1131741" y="1409567"/>
                </a:cubicBezTo>
                <a:lnTo>
                  <a:pt x="1102290" y="1409567"/>
                </a:lnTo>
                <a:cubicBezTo>
                  <a:pt x="1100490" y="1409567"/>
                  <a:pt x="1099071" y="1411015"/>
                  <a:pt x="1099071" y="1412815"/>
                </a:cubicBezTo>
                <a:cubicBezTo>
                  <a:pt x="1099071" y="1414615"/>
                  <a:pt x="1100509" y="1416015"/>
                  <a:pt x="1102290" y="1416072"/>
                </a:cubicBezTo>
                <a:lnTo>
                  <a:pt x="1126760" y="1416072"/>
                </a:lnTo>
                <a:cubicBezTo>
                  <a:pt x="1108005" y="1421673"/>
                  <a:pt x="1094670" y="1438342"/>
                  <a:pt x="1093337" y="1457906"/>
                </a:cubicBezTo>
                <a:moveTo>
                  <a:pt x="1028672" y="1365523"/>
                </a:moveTo>
                <a:lnTo>
                  <a:pt x="1073744" y="1391955"/>
                </a:lnTo>
                <a:lnTo>
                  <a:pt x="1074296" y="1391955"/>
                </a:lnTo>
                <a:cubicBezTo>
                  <a:pt x="1075620" y="1392498"/>
                  <a:pt x="1076677" y="1393603"/>
                  <a:pt x="1077173" y="1395003"/>
                </a:cubicBezTo>
                <a:cubicBezTo>
                  <a:pt x="1077706" y="1399251"/>
                  <a:pt x="1076497" y="1403604"/>
                  <a:pt x="1073848" y="1407014"/>
                </a:cubicBezTo>
                <a:cubicBezTo>
                  <a:pt x="1067285" y="1417520"/>
                  <a:pt x="1064619" y="1421321"/>
                  <a:pt x="1063685" y="1422626"/>
                </a:cubicBezTo>
                <a:lnTo>
                  <a:pt x="1054455" y="1424721"/>
                </a:lnTo>
                <a:cubicBezTo>
                  <a:pt x="1053722" y="1424874"/>
                  <a:pt x="1053084" y="1425273"/>
                  <a:pt x="1052598" y="1425826"/>
                </a:cubicBezTo>
                <a:lnTo>
                  <a:pt x="1035405" y="1446895"/>
                </a:lnTo>
                <a:cubicBezTo>
                  <a:pt x="1019670" y="1422473"/>
                  <a:pt x="1017279" y="1391793"/>
                  <a:pt x="1029033" y="1365228"/>
                </a:cubicBezTo>
                <a:moveTo>
                  <a:pt x="1199455" y="1400356"/>
                </a:moveTo>
                <a:cubicBezTo>
                  <a:pt x="1199531" y="1361323"/>
                  <a:pt x="1175061" y="1326442"/>
                  <a:pt x="1138333" y="1313231"/>
                </a:cubicBezTo>
                <a:lnTo>
                  <a:pt x="1133427" y="1311583"/>
                </a:lnTo>
                <a:cubicBezTo>
                  <a:pt x="1124779" y="1309030"/>
                  <a:pt x="1115835" y="1307678"/>
                  <a:pt x="1106824" y="1307678"/>
                </a:cubicBezTo>
                <a:cubicBezTo>
                  <a:pt x="1072762" y="1307678"/>
                  <a:pt x="1041435" y="1326394"/>
                  <a:pt x="1025357" y="1356370"/>
                </a:cubicBezTo>
                <a:cubicBezTo>
                  <a:pt x="1024318" y="1358218"/>
                  <a:pt x="1023299" y="1360170"/>
                  <a:pt x="1022404" y="1362170"/>
                </a:cubicBezTo>
                <a:cubicBezTo>
                  <a:pt x="1009069" y="1391593"/>
                  <a:pt x="1012060" y="1425883"/>
                  <a:pt x="1030319" y="1452553"/>
                </a:cubicBezTo>
                <a:lnTo>
                  <a:pt x="1032910" y="1456154"/>
                </a:lnTo>
                <a:lnTo>
                  <a:pt x="1032910" y="1456611"/>
                </a:lnTo>
                <a:cubicBezTo>
                  <a:pt x="1044816" y="1472070"/>
                  <a:pt x="1061247" y="1483424"/>
                  <a:pt x="1079916" y="1489129"/>
                </a:cubicBezTo>
                <a:lnTo>
                  <a:pt x="1080859" y="1489129"/>
                </a:lnTo>
                <a:cubicBezTo>
                  <a:pt x="1082640" y="1489034"/>
                  <a:pt x="1084030" y="1487529"/>
                  <a:pt x="1083954" y="1485729"/>
                </a:cubicBezTo>
                <a:cubicBezTo>
                  <a:pt x="1083869" y="1484424"/>
                  <a:pt x="1083030" y="1483281"/>
                  <a:pt x="1081773" y="1482824"/>
                </a:cubicBezTo>
                <a:cubicBezTo>
                  <a:pt x="1064343" y="1477528"/>
                  <a:pt x="1048988" y="1466907"/>
                  <a:pt x="1037920" y="1452448"/>
                </a:cubicBezTo>
                <a:lnTo>
                  <a:pt x="1055455" y="1430931"/>
                </a:lnTo>
                <a:lnTo>
                  <a:pt x="1065162" y="1428779"/>
                </a:lnTo>
                <a:cubicBezTo>
                  <a:pt x="1065866" y="1428779"/>
                  <a:pt x="1066543" y="1428531"/>
                  <a:pt x="1067086" y="1428036"/>
                </a:cubicBezTo>
                <a:cubicBezTo>
                  <a:pt x="1071696" y="1422626"/>
                  <a:pt x="1075648" y="1416672"/>
                  <a:pt x="1078925" y="1410319"/>
                </a:cubicBezTo>
                <a:cubicBezTo>
                  <a:pt x="1082878" y="1405309"/>
                  <a:pt x="1084297" y="1398756"/>
                  <a:pt x="1082802" y="1392603"/>
                </a:cubicBezTo>
                <a:cubicBezTo>
                  <a:pt x="1081707" y="1389545"/>
                  <a:pt x="1079402" y="1387097"/>
                  <a:pt x="1076420" y="1385840"/>
                </a:cubicBezTo>
                <a:lnTo>
                  <a:pt x="1031157" y="1359322"/>
                </a:lnTo>
                <a:cubicBezTo>
                  <a:pt x="1049741" y="1324794"/>
                  <a:pt x="1089288" y="1307125"/>
                  <a:pt x="1127417" y="1316279"/>
                </a:cubicBezTo>
                <a:cubicBezTo>
                  <a:pt x="1117625" y="1324794"/>
                  <a:pt x="1100623" y="1342701"/>
                  <a:pt x="1107471" y="1360618"/>
                </a:cubicBezTo>
                <a:cubicBezTo>
                  <a:pt x="1108091" y="1363475"/>
                  <a:pt x="1112911" y="1379087"/>
                  <a:pt x="1143400" y="1376334"/>
                </a:cubicBezTo>
                <a:lnTo>
                  <a:pt x="1144228" y="1376334"/>
                </a:lnTo>
                <a:cubicBezTo>
                  <a:pt x="1144934" y="1376039"/>
                  <a:pt x="1145734" y="1376039"/>
                  <a:pt x="1146438" y="1376334"/>
                </a:cubicBezTo>
                <a:cubicBezTo>
                  <a:pt x="1148200" y="1377687"/>
                  <a:pt x="1149325" y="1379687"/>
                  <a:pt x="1149591" y="1381887"/>
                </a:cubicBezTo>
                <a:cubicBezTo>
                  <a:pt x="1152087" y="1392098"/>
                  <a:pt x="1152439" y="1394803"/>
                  <a:pt x="1152439" y="1394898"/>
                </a:cubicBezTo>
                <a:cubicBezTo>
                  <a:pt x="1152639" y="1396556"/>
                  <a:pt x="1154040" y="1397756"/>
                  <a:pt x="1155687" y="1397756"/>
                </a:cubicBezTo>
                <a:cubicBezTo>
                  <a:pt x="1157449" y="1397508"/>
                  <a:pt x="1158716" y="1395898"/>
                  <a:pt x="1158544" y="1394146"/>
                </a:cubicBezTo>
                <a:cubicBezTo>
                  <a:pt x="1158544" y="1394146"/>
                  <a:pt x="1158544" y="1391003"/>
                  <a:pt x="1155487" y="1380392"/>
                </a:cubicBezTo>
                <a:cubicBezTo>
                  <a:pt x="1154935" y="1376334"/>
                  <a:pt x="1152554" y="1372734"/>
                  <a:pt x="1149039" y="1370581"/>
                </a:cubicBezTo>
                <a:cubicBezTo>
                  <a:pt x="1146924" y="1369428"/>
                  <a:pt x="1144515" y="1369124"/>
                  <a:pt x="1142190" y="1369771"/>
                </a:cubicBezTo>
                <a:cubicBezTo>
                  <a:pt x="1115959" y="1371981"/>
                  <a:pt x="1113482" y="1359618"/>
                  <a:pt x="1113377" y="1359122"/>
                </a:cubicBezTo>
                <a:cubicBezTo>
                  <a:pt x="1113434" y="1358922"/>
                  <a:pt x="1113434" y="1358665"/>
                  <a:pt x="1113377" y="1358418"/>
                </a:cubicBezTo>
                <a:cubicBezTo>
                  <a:pt x="1106995" y="1342254"/>
                  <a:pt x="1127417" y="1324242"/>
                  <a:pt x="1134713" y="1318384"/>
                </a:cubicBezTo>
                <a:cubicBezTo>
                  <a:pt x="1169565" y="1330347"/>
                  <a:pt x="1193016" y="1363123"/>
                  <a:pt x="1193102" y="1399956"/>
                </a:cubicBezTo>
                <a:cubicBezTo>
                  <a:pt x="1193102" y="1405766"/>
                  <a:pt x="1192530" y="1411567"/>
                  <a:pt x="1191349" y="1417273"/>
                </a:cubicBezTo>
                <a:cubicBezTo>
                  <a:pt x="1190949" y="1418920"/>
                  <a:pt x="1191996" y="1420625"/>
                  <a:pt x="1193702" y="1421025"/>
                </a:cubicBezTo>
                <a:lnTo>
                  <a:pt x="1193816" y="1421025"/>
                </a:lnTo>
                <a:cubicBezTo>
                  <a:pt x="1195578" y="1421425"/>
                  <a:pt x="1197302" y="1420321"/>
                  <a:pt x="1197702" y="1418568"/>
                </a:cubicBezTo>
                <a:lnTo>
                  <a:pt x="1197702" y="1418520"/>
                </a:lnTo>
                <a:cubicBezTo>
                  <a:pt x="1198921" y="1412462"/>
                  <a:pt x="1199531" y="1406262"/>
                  <a:pt x="1199559" y="1400061"/>
                </a:cubicBezTo>
                <a:moveTo>
                  <a:pt x="1387440" y="1477166"/>
                </a:moveTo>
                <a:lnTo>
                  <a:pt x="1387440" y="1506646"/>
                </a:lnTo>
                <a:cubicBezTo>
                  <a:pt x="1387440" y="1508446"/>
                  <a:pt x="1388897" y="1509903"/>
                  <a:pt x="1390669" y="1509903"/>
                </a:cubicBezTo>
                <a:lnTo>
                  <a:pt x="1420149" y="1509903"/>
                </a:lnTo>
                <a:cubicBezTo>
                  <a:pt x="1421920" y="1509903"/>
                  <a:pt x="1423378" y="1508446"/>
                  <a:pt x="1423378" y="1506646"/>
                </a:cubicBezTo>
                <a:cubicBezTo>
                  <a:pt x="1423378" y="1504902"/>
                  <a:pt x="1421920" y="1503445"/>
                  <a:pt x="1420149" y="1503445"/>
                </a:cubicBezTo>
                <a:lnTo>
                  <a:pt x="1395650" y="1503445"/>
                </a:lnTo>
                <a:cubicBezTo>
                  <a:pt x="1420520" y="1495987"/>
                  <a:pt x="1434656" y="1469765"/>
                  <a:pt x="1427197" y="1444895"/>
                </a:cubicBezTo>
                <a:cubicBezTo>
                  <a:pt x="1422845" y="1430388"/>
                  <a:pt x="1411729" y="1418825"/>
                  <a:pt x="1397422" y="1413920"/>
                </a:cubicBezTo>
                <a:cubicBezTo>
                  <a:pt x="1395765" y="1413320"/>
                  <a:pt x="1393974" y="1414167"/>
                  <a:pt x="1393374" y="1415768"/>
                </a:cubicBezTo>
                <a:cubicBezTo>
                  <a:pt x="1393374" y="1415825"/>
                  <a:pt x="1393374" y="1415825"/>
                  <a:pt x="1393345" y="1415872"/>
                </a:cubicBezTo>
                <a:cubicBezTo>
                  <a:pt x="1392745" y="1417520"/>
                  <a:pt x="1393622" y="1419368"/>
                  <a:pt x="1395298" y="1419968"/>
                </a:cubicBezTo>
                <a:cubicBezTo>
                  <a:pt x="1395327" y="1420025"/>
                  <a:pt x="1395355" y="1420025"/>
                  <a:pt x="1395374" y="1420025"/>
                </a:cubicBezTo>
                <a:cubicBezTo>
                  <a:pt x="1416539" y="1427331"/>
                  <a:pt x="1427779" y="1450448"/>
                  <a:pt x="1420434" y="1471565"/>
                </a:cubicBezTo>
                <a:cubicBezTo>
                  <a:pt x="1416215" y="1483881"/>
                  <a:pt x="1406337" y="1493387"/>
                  <a:pt x="1393888" y="1497140"/>
                </a:cubicBezTo>
                <a:lnTo>
                  <a:pt x="1393888" y="1477166"/>
                </a:lnTo>
                <a:cubicBezTo>
                  <a:pt x="1393746" y="1475423"/>
                  <a:pt x="1392193" y="1474070"/>
                  <a:pt x="1390422" y="1474223"/>
                </a:cubicBezTo>
                <a:lnTo>
                  <a:pt x="1390393" y="1474223"/>
                </a:lnTo>
                <a:cubicBezTo>
                  <a:pt x="1388659" y="1474175"/>
                  <a:pt x="1387221" y="1475575"/>
                  <a:pt x="1387154" y="1477270"/>
                </a:cubicBezTo>
                <a:lnTo>
                  <a:pt x="1387154" y="1477471"/>
                </a:lnTo>
                <a:moveTo>
                  <a:pt x="1328309" y="1457706"/>
                </a:moveTo>
                <a:cubicBezTo>
                  <a:pt x="1326832" y="1478918"/>
                  <a:pt x="1339843" y="1498492"/>
                  <a:pt x="1359989" y="1505341"/>
                </a:cubicBezTo>
                <a:cubicBezTo>
                  <a:pt x="1360351" y="1505445"/>
                  <a:pt x="1360694" y="1505445"/>
                  <a:pt x="1361027" y="1505341"/>
                </a:cubicBezTo>
                <a:cubicBezTo>
                  <a:pt x="1362799" y="1505398"/>
                  <a:pt x="1364275" y="1503950"/>
                  <a:pt x="1364294" y="1502140"/>
                </a:cubicBezTo>
                <a:cubicBezTo>
                  <a:pt x="1364294" y="1500797"/>
                  <a:pt x="1363427" y="1499540"/>
                  <a:pt x="1362113" y="1499092"/>
                </a:cubicBezTo>
                <a:cubicBezTo>
                  <a:pt x="1340929" y="1491834"/>
                  <a:pt x="1329623" y="1468822"/>
                  <a:pt x="1336872" y="1447600"/>
                </a:cubicBezTo>
                <a:cubicBezTo>
                  <a:pt x="1341091" y="1435189"/>
                  <a:pt x="1351054" y="1425626"/>
                  <a:pt x="1363599" y="1421873"/>
                </a:cubicBezTo>
                <a:lnTo>
                  <a:pt x="1363599" y="1441895"/>
                </a:lnTo>
                <a:cubicBezTo>
                  <a:pt x="1363599" y="1443695"/>
                  <a:pt x="1365056" y="1445143"/>
                  <a:pt x="1366838" y="1445143"/>
                </a:cubicBezTo>
                <a:cubicBezTo>
                  <a:pt x="1368628" y="1445143"/>
                  <a:pt x="1370066" y="1443695"/>
                  <a:pt x="1370066" y="1441895"/>
                </a:cubicBezTo>
                <a:lnTo>
                  <a:pt x="1370066" y="1412367"/>
                </a:lnTo>
                <a:cubicBezTo>
                  <a:pt x="1370066" y="1410567"/>
                  <a:pt x="1368628" y="1409110"/>
                  <a:pt x="1366838" y="1409110"/>
                </a:cubicBezTo>
                <a:lnTo>
                  <a:pt x="1337377" y="1409110"/>
                </a:lnTo>
                <a:cubicBezTo>
                  <a:pt x="1335595" y="1409110"/>
                  <a:pt x="1334148" y="1410567"/>
                  <a:pt x="1334148" y="1412367"/>
                </a:cubicBezTo>
                <a:cubicBezTo>
                  <a:pt x="1334148" y="1414120"/>
                  <a:pt x="1335595" y="1415568"/>
                  <a:pt x="1337377" y="1415568"/>
                </a:cubicBezTo>
                <a:lnTo>
                  <a:pt x="1361770" y="1415568"/>
                </a:lnTo>
                <a:cubicBezTo>
                  <a:pt x="1342977" y="1421178"/>
                  <a:pt x="1329671" y="1437885"/>
                  <a:pt x="1328309" y="1457401"/>
                </a:cubicBezTo>
                <a:moveTo>
                  <a:pt x="1263653" y="1365076"/>
                </a:moveTo>
                <a:lnTo>
                  <a:pt x="1308649" y="1391498"/>
                </a:lnTo>
                <a:lnTo>
                  <a:pt x="1309202" y="1391498"/>
                </a:lnTo>
                <a:cubicBezTo>
                  <a:pt x="1310544" y="1392050"/>
                  <a:pt x="1311602" y="1393146"/>
                  <a:pt x="1312050" y="1394508"/>
                </a:cubicBezTo>
                <a:cubicBezTo>
                  <a:pt x="1312659" y="1398804"/>
                  <a:pt x="1311459" y="1403157"/>
                  <a:pt x="1308754" y="1406509"/>
                </a:cubicBezTo>
                <a:cubicBezTo>
                  <a:pt x="1302268" y="1417073"/>
                  <a:pt x="1299496" y="1420816"/>
                  <a:pt x="1298581" y="1422121"/>
                </a:cubicBezTo>
                <a:lnTo>
                  <a:pt x="1289332" y="1424273"/>
                </a:lnTo>
                <a:cubicBezTo>
                  <a:pt x="1288628" y="1424426"/>
                  <a:pt x="1287989" y="1424826"/>
                  <a:pt x="1287475" y="1425378"/>
                </a:cubicBezTo>
                <a:lnTo>
                  <a:pt x="1270321" y="1447000"/>
                </a:lnTo>
                <a:cubicBezTo>
                  <a:pt x="1254547" y="1422578"/>
                  <a:pt x="1252166" y="1391898"/>
                  <a:pt x="1263939" y="1365323"/>
                </a:cubicBezTo>
                <a:moveTo>
                  <a:pt x="1435103" y="1400356"/>
                </a:moveTo>
                <a:cubicBezTo>
                  <a:pt x="1435179" y="1361323"/>
                  <a:pt x="1410738" y="1326442"/>
                  <a:pt x="1374048" y="1313231"/>
                </a:cubicBezTo>
                <a:lnTo>
                  <a:pt x="1369152" y="1311583"/>
                </a:lnTo>
                <a:cubicBezTo>
                  <a:pt x="1360484" y="1309030"/>
                  <a:pt x="1351483" y="1307726"/>
                  <a:pt x="1342463" y="1307678"/>
                </a:cubicBezTo>
                <a:cubicBezTo>
                  <a:pt x="1308402" y="1307678"/>
                  <a:pt x="1277102" y="1326394"/>
                  <a:pt x="1260986" y="1356370"/>
                </a:cubicBezTo>
                <a:cubicBezTo>
                  <a:pt x="1259910" y="1358265"/>
                  <a:pt x="1258948" y="1360218"/>
                  <a:pt x="1258119" y="1362170"/>
                </a:cubicBezTo>
                <a:cubicBezTo>
                  <a:pt x="1252652" y="1374181"/>
                  <a:pt x="1249851" y="1387193"/>
                  <a:pt x="1249899" y="1400356"/>
                </a:cubicBezTo>
                <a:cubicBezTo>
                  <a:pt x="1249870" y="1418968"/>
                  <a:pt x="1255480" y="1437142"/>
                  <a:pt x="1265968" y="1452553"/>
                </a:cubicBezTo>
                <a:lnTo>
                  <a:pt x="1268568" y="1456154"/>
                </a:lnTo>
                <a:lnTo>
                  <a:pt x="1268568" y="1456611"/>
                </a:lnTo>
                <a:cubicBezTo>
                  <a:pt x="1280455" y="1472070"/>
                  <a:pt x="1296895" y="1483424"/>
                  <a:pt x="1315583" y="1489129"/>
                </a:cubicBezTo>
                <a:lnTo>
                  <a:pt x="1316498" y="1489129"/>
                </a:lnTo>
                <a:cubicBezTo>
                  <a:pt x="1318288" y="1489034"/>
                  <a:pt x="1319650" y="1487529"/>
                  <a:pt x="1319574" y="1485729"/>
                </a:cubicBezTo>
                <a:cubicBezTo>
                  <a:pt x="1319536" y="1484424"/>
                  <a:pt x="1318660" y="1483281"/>
                  <a:pt x="1317431" y="1482824"/>
                </a:cubicBezTo>
                <a:cubicBezTo>
                  <a:pt x="1299991" y="1477528"/>
                  <a:pt x="1284646" y="1466907"/>
                  <a:pt x="1273530" y="1452448"/>
                </a:cubicBezTo>
                <a:lnTo>
                  <a:pt x="1291190" y="1430931"/>
                </a:lnTo>
                <a:lnTo>
                  <a:pt x="1300420" y="1428779"/>
                </a:lnTo>
                <a:cubicBezTo>
                  <a:pt x="1300896" y="1428683"/>
                  <a:pt x="1301334" y="1428531"/>
                  <a:pt x="1301705" y="1428236"/>
                </a:cubicBezTo>
                <a:cubicBezTo>
                  <a:pt x="1306325" y="1422778"/>
                  <a:pt x="1310278" y="1416825"/>
                  <a:pt x="1313555" y="1410519"/>
                </a:cubicBezTo>
                <a:cubicBezTo>
                  <a:pt x="1317507" y="1405509"/>
                  <a:pt x="1318936" y="1398956"/>
                  <a:pt x="1317431" y="1392746"/>
                </a:cubicBezTo>
                <a:cubicBezTo>
                  <a:pt x="1316355" y="1389698"/>
                  <a:pt x="1314021" y="1387297"/>
                  <a:pt x="1311059" y="1386040"/>
                </a:cubicBezTo>
                <a:lnTo>
                  <a:pt x="1265787" y="1359522"/>
                </a:lnTo>
                <a:cubicBezTo>
                  <a:pt x="1284427" y="1324690"/>
                  <a:pt x="1324327" y="1306983"/>
                  <a:pt x="1362694" y="1316479"/>
                </a:cubicBezTo>
                <a:cubicBezTo>
                  <a:pt x="1352893" y="1324994"/>
                  <a:pt x="1335891" y="1342901"/>
                  <a:pt x="1342720" y="1360818"/>
                </a:cubicBezTo>
                <a:cubicBezTo>
                  <a:pt x="1343377" y="1363675"/>
                  <a:pt x="1348178" y="1379287"/>
                  <a:pt x="1378753" y="1376486"/>
                </a:cubicBezTo>
                <a:lnTo>
                  <a:pt x="1379487" y="1376486"/>
                </a:lnTo>
                <a:cubicBezTo>
                  <a:pt x="1380220" y="1376229"/>
                  <a:pt x="1381011" y="1376229"/>
                  <a:pt x="1381716" y="1376486"/>
                </a:cubicBezTo>
                <a:cubicBezTo>
                  <a:pt x="1383468" y="1377887"/>
                  <a:pt x="1384639" y="1379839"/>
                  <a:pt x="1384945" y="1382039"/>
                </a:cubicBezTo>
                <a:cubicBezTo>
                  <a:pt x="1387344" y="1392298"/>
                  <a:pt x="1387726" y="1395003"/>
                  <a:pt x="1387726" y="1395098"/>
                </a:cubicBezTo>
                <a:cubicBezTo>
                  <a:pt x="1387887" y="1396698"/>
                  <a:pt x="1389297" y="1397956"/>
                  <a:pt x="1390945" y="1397956"/>
                </a:cubicBezTo>
                <a:cubicBezTo>
                  <a:pt x="1392726" y="1397708"/>
                  <a:pt x="1393974" y="1396099"/>
                  <a:pt x="1393812" y="1394346"/>
                </a:cubicBezTo>
                <a:cubicBezTo>
                  <a:pt x="1393060" y="1389698"/>
                  <a:pt x="1392098" y="1385097"/>
                  <a:pt x="1390850" y="1380592"/>
                </a:cubicBezTo>
                <a:cubicBezTo>
                  <a:pt x="1390240" y="1376486"/>
                  <a:pt x="1387830" y="1372934"/>
                  <a:pt x="1384287" y="1370781"/>
                </a:cubicBezTo>
                <a:cubicBezTo>
                  <a:pt x="1382211" y="1369628"/>
                  <a:pt x="1379763" y="1369333"/>
                  <a:pt x="1377467" y="1369933"/>
                </a:cubicBezTo>
                <a:cubicBezTo>
                  <a:pt x="1351312" y="1372181"/>
                  <a:pt x="1348731" y="1359770"/>
                  <a:pt x="1348626" y="1359322"/>
                </a:cubicBezTo>
                <a:cubicBezTo>
                  <a:pt x="1348673" y="1359075"/>
                  <a:pt x="1348673" y="1358818"/>
                  <a:pt x="1348626" y="1358570"/>
                </a:cubicBezTo>
                <a:cubicBezTo>
                  <a:pt x="1342272" y="1342406"/>
                  <a:pt x="1362694" y="1324394"/>
                  <a:pt x="1370066" y="1318584"/>
                </a:cubicBezTo>
                <a:cubicBezTo>
                  <a:pt x="1404880" y="1330595"/>
                  <a:pt x="1428283" y="1363323"/>
                  <a:pt x="1428340" y="1400156"/>
                </a:cubicBezTo>
                <a:cubicBezTo>
                  <a:pt x="1428369" y="1405957"/>
                  <a:pt x="1427807" y="1411767"/>
                  <a:pt x="1426597" y="1417415"/>
                </a:cubicBezTo>
                <a:cubicBezTo>
                  <a:pt x="1426254" y="1419168"/>
                  <a:pt x="1427378" y="1420921"/>
                  <a:pt x="1429140" y="1421273"/>
                </a:cubicBezTo>
                <a:cubicBezTo>
                  <a:pt x="1430903" y="1421625"/>
                  <a:pt x="1432607" y="1420473"/>
                  <a:pt x="1432989" y="1418720"/>
                </a:cubicBezTo>
                <a:cubicBezTo>
                  <a:pt x="1434189" y="1412615"/>
                  <a:pt x="1434808" y="1406462"/>
                  <a:pt x="1434836" y="1400261"/>
                </a:cubicBezTo>
                <a:moveTo>
                  <a:pt x="1623079" y="1477166"/>
                </a:moveTo>
                <a:lnTo>
                  <a:pt x="1623079" y="1506646"/>
                </a:lnTo>
                <a:cubicBezTo>
                  <a:pt x="1623079" y="1508446"/>
                  <a:pt x="1624517" y="1509903"/>
                  <a:pt x="1626308" y="1509903"/>
                </a:cubicBezTo>
                <a:lnTo>
                  <a:pt x="1655769" y="1509903"/>
                </a:lnTo>
                <a:cubicBezTo>
                  <a:pt x="1657559" y="1509903"/>
                  <a:pt x="1658998" y="1508446"/>
                  <a:pt x="1658998" y="1506646"/>
                </a:cubicBezTo>
                <a:cubicBezTo>
                  <a:pt x="1658998" y="1504902"/>
                  <a:pt x="1657559" y="1503445"/>
                  <a:pt x="1655769" y="1503445"/>
                </a:cubicBezTo>
                <a:lnTo>
                  <a:pt x="1631299" y="1503445"/>
                </a:lnTo>
                <a:cubicBezTo>
                  <a:pt x="1656169" y="1495987"/>
                  <a:pt x="1670295" y="1469765"/>
                  <a:pt x="1662836" y="1444895"/>
                </a:cubicBezTo>
                <a:cubicBezTo>
                  <a:pt x="1658483" y="1430388"/>
                  <a:pt x="1647387" y="1418825"/>
                  <a:pt x="1633061" y="1413920"/>
                </a:cubicBezTo>
                <a:cubicBezTo>
                  <a:pt x="1631432" y="1413320"/>
                  <a:pt x="1629623" y="1414167"/>
                  <a:pt x="1629032" y="1415768"/>
                </a:cubicBezTo>
                <a:cubicBezTo>
                  <a:pt x="1629013" y="1415825"/>
                  <a:pt x="1629013" y="1415825"/>
                  <a:pt x="1628984" y="1415872"/>
                </a:cubicBezTo>
                <a:cubicBezTo>
                  <a:pt x="1628365" y="1417520"/>
                  <a:pt x="1629242" y="1419368"/>
                  <a:pt x="1630956" y="1419968"/>
                </a:cubicBezTo>
                <a:cubicBezTo>
                  <a:pt x="1630985" y="1420025"/>
                  <a:pt x="1631013" y="1420025"/>
                  <a:pt x="1631032" y="1420025"/>
                </a:cubicBezTo>
                <a:cubicBezTo>
                  <a:pt x="1652197" y="1427179"/>
                  <a:pt x="1663560" y="1450153"/>
                  <a:pt x="1656407" y="1471317"/>
                </a:cubicBezTo>
                <a:cubicBezTo>
                  <a:pt x="1652197" y="1483786"/>
                  <a:pt x="1642167" y="1493434"/>
                  <a:pt x="1629547" y="1497140"/>
                </a:cubicBezTo>
                <a:lnTo>
                  <a:pt x="1629547" y="1477166"/>
                </a:lnTo>
                <a:cubicBezTo>
                  <a:pt x="1629547" y="1475423"/>
                  <a:pt x="1628098" y="1473965"/>
                  <a:pt x="1626308" y="1473965"/>
                </a:cubicBezTo>
                <a:cubicBezTo>
                  <a:pt x="1624565" y="1473918"/>
                  <a:pt x="1623127" y="1475270"/>
                  <a:pt x="1623079" y="1477023"/>
                </a:cubicBezTo>
                <a:lnTo>
                  <a:pt x="1623079" y="1477166"/>
                </a:lnTo>
                <a:moveTo>
                  <a:pt x="1564243" y="1457401"/>
                </a:moveTo>
                <a:cubicBezTo>
                  <a:pt x="1562776" y="1478671"/>
                  <a:pt x="1575788" y="1498245"/>
                  <a:pt x="1595914" y="1505103"/>
                </a:cubicBezTo>
                <a:cubicBezTo>
                  <a:pt x="1596247" y="1505198"/>
                  <a:pt x="1596590" y="1505198"/>
                  <a:pt x="1596933" y="1505103"/>
                </a:cubicBezTo>
                <a:cubicBezTo>
                  <a:pt x="1598723" y="1505103"/>
                  <a:pt x="1600172" y="1503693"/>
                  <a:pt x="1600190" y="1501893"/>
                </a:cubicBezTo>
                <a:cubicBezTo>
                  <a:pt x="1600190" y="1500492"/>
                  <a:pt x="1599352" y="1499292"/>
                  <a:pt x="1598057" y="1498787"/>
                </a:cubicBezTo>
                <a:cubicBezTo>
                  <a:pt x="1576854" y="1491587"/>
                  <a:pt x="1565557" y="1468517"/>
                  <a:pt x="1572777" y="1447343"/>
                </a:cubicBezTo>
                <a:cubicBezTo>
                  <a:pt x="1577007" y="1434932"/>
                  <a:pt x="1586969" y="1425331"/>
                  <a:pt x="1599523" y="1421578"/>
                </a:cubicBezTo>
                <a:lnTo>
                  <a:pt x="1599523" y="1441647"/>
                </a:lnTo>
                <a:cubicBezTo>
                  <a:pt x="1599523" y="1443390"/>
                  <a:pt x="1600972" y="1444847"/>
                  <a:pt x="1602743" y="1444847"/>
                </a:cubicBezTo>
                <a:cubicBezTo>
                  <a:pt x="1604524" y="1444847"/>
                  <a:pt x="1605982" y="1443390"/>
                  <a:pt x="1605982" y="1441647"/>
                </a:cubicBezTo>
                <a:lnTo>
                  <a:pt x="1605982" y="1412367"/>
                </a:lnTo>
                <a:cubicBezTo>
                  <a:pt x="1605753" y="1410757"/>
                  <a:pt x="1604439" y="1409614"/>
                  <a:pt x="1602857" y="1409567"/>
                </a:cubicBezTo>
                <a:lnTo>
                  <a:pt x="1573273" y="1409567"/>
                </a:lnTo>
                <a:cubicBezTo>
                  <a:pt x="1571511" y="1409567"/>
                  <a:pt x="1570044" y="1411015"/>
                  <a:pt x="1570072" y="1412815"/>
                </a:cubicBezTo>
                <a:cubicBezTo>
                  <a:pt x="1570072" y="1414615"/>
                  <a:pt x="1571511" y="1416015"/>
                  <a:pt x="1573273" y="1416072"/>
                </a:cubicBezTo>
                <a:lnTo>
                  <a:pt x="1597676" y="1416072"/>
                </a:lnTo>
                <a:cubicBezTo>
                  <a:pt x="1578930" y="1421721"/>
                  <a:pt x="1565624" y="1438342"/>
                  <a:pt x="1564243" y="1457906"/>
                </a:cubicBezTo>
                <a:moveTo>
                  <a:pt x="1499568" y="1365523"/>
                </a:moveTo>
                <a:lnTo>
                  <a:pt x="1544555" y="1391955"/>
                </a:lnTo>
                <a:lnTo>
                  <a:pt x="1545098" y="1391955"/>
                </a:lnTo>
                <a:cubicBezTo>
                  <a:pt x="1546460" y="1392498"/>
                  <a:pt x="1547498" y="1393603"/>
                  <a:pt x="1547974" y="1395003"/>
                </a:cubicBezTo>
                <a:cubicBezTo>
                  <a:pt x="1548574" y="1399251"/>
                  <a:pt x="1547365" y="1403604"/>
                  <a:pt x="1544650" y="1407014"/>
                </a:cubicBezTo>
                <a:cubicBezTo>
                  <a:pt x="1538202" y="1417520"/>
                  <a:pt x="1535430" y="1421321"/>
                  <a:pt x="1534601" y="1422626"/>
                </a:cubicBezTo>
                <a:lnTo>
                  <a:pt x="1524876" y="1424721"/>
                </a:lnTo>
                <a:cubicBezTo>
                  <a:pt x="1524162" y="1424874"/>
                  <a:pt x="1523514" y="1425273"/>
                  <a:pt x="1523038" y="1425826"/>
                </a:cubicBezTo>
                <a:lnTo>
                  <a:pt x="1505950" y="1446895"/>
                </a:lnTo>
                <a:cubicBezTo>
                  <a:pt x="1490215" y="1422473"/>
                  <a:pt x="1487805" y="1391793"/>
                  <a:pt x="1499568" y="1365228"/>
                </a:cubicBezTo>
                <a:moveTo>
                  <a:pt x="1670742" y="1400356"/>
                </a:moveTo>
                <a:cubicBezTo>
                  <a:pt x="1670809" y="1361323"/>
                  <a:pt x="1646387" y="1326442"/>
                  <a:pt x="1609687" y="1313231"/>
                </a:cubicBezTo>
                <a:lnTo>
                  <a:pt x="1604781" y="1311583"/>
                </a:lnTo>
                <a:cubicBezTo>
                  <a:pt x="1596123" y="1309030"/>
                  <a:pt x="1587141" y="1307678"/>
                  <a:pt x="1578083" y="1307678"/>
                </a:cubicBezTo>
                <a:cubicBezTo>
                  <a:pt x="1544031" y="1307678"/>
                  <a:pt x="1512732" y="1326394"/>
                  <a:pt x="1496606" y="1356370"/>
                </a:cubicBezTo>
                <a:cubicBezTo>
                  <a:pt x="1495558" y="1358265"/>
                  <a:pt x="1494606" y="1360218"/>
                  <a:pt x="1493768" y="1362170"/>
                </a:cubicBezTo>
                <a:cubicBezTo>
                  <a:pt x="1480395" y="1391593"/>
                  <a:pt x="1483385" y="1425883"/>
                  <a:pt x="1501616" y="1452553"/>
                </a:cubicBezTo>
                <a:lnTo>
                  <a:pt x="1504188" y="1456154"/>
                </a:lnTo>
                <a:lnTo>
                  <a:pt x="1504188" y="1456611"/>
                </a:lnTo>
                <a:cubicBezTo>
                  <a:pt x="1516094" y="1472070"/>
                  <a:pt x="1532601" y="1483481"/>
                  <a:pt x="1551308" y="1489129"/>
                </a:cubicBezTo>
                <a:lnTo>
                  <a:pt x="1552232" y="1489129"/>
                </a:lnTo>
                <a:cubicBezTo>
                  <a:pt x="1553661" y="1489129"/>
                  <a:pt x="1554928" y="1488186"/>
                  <a:pt x="1555270" y="1486776"/>
                </a:cubicBezTo>
                <a:cubicBezTo>
                  <a:pt x="1555804" y="1485129"/>
                  <a:pt x="1554899" y="1483376"/>
                  <a:pt x="1553242" y="1482881"/>
                </a:cubicBezTo>
                <a:cubicBezTo>
                  <a:pt x="1553213" y="1482824"/>
                  <a:pt x="1553194" y="1482824"/>
                  <a:pt x="1553166" y="1482824"/>
                </a:cubicBezTo>
                <a:cubicBezTo>
                  <a:pt x="1535668" y="1477528"/>
                  <a:pt x="1520314" y="1466907"/>
                  <a:pt x="1509179" y="1452448"/>
                </a:cubicBezTo>
                <a:lnTo>
                  <a:pt x="1526838" y="1430931"/>
                </a:lnTo>
                <a:lnTo>
                  <a:pt x="1536068" y="1428779"/>
                </a:lnTo>
                <a:cubicBezTo>
                  <a:pt x="1536839" y="1428826"/>
                  <a:pt x="1537592" y="1428531"/>
                  <a:pt x="1538202" y="1428036"/>
                </a:cubicBezTo>
                <a:cubicBezTo>
                  <a:pt x="1542793" y="1422578"/>
                  <a:pt x="1546803" y="1416672"/>
                  <a:pt x="1550118" y="1410319"/>
                </a:cubicBezTo>
                <a:cubicBezTo>
                  <a:pt x="1554023" y="1405309"/>
                  <a:pt x="1555385" y="1398756"/>
                  <a:pt x="1553880" y="1392603"/>
                </a:cubicBezTo>
                <a:cubicBezTo>
                  <a:pt x="1552813" y="1389545"/>
                  <a:pt x="1550537" y="1387145"/>
                  <a:pt x="1547613" y="1385840"/>
                </a:cubicBezTo>
                <a:lnTo>
                  <a:pt x="1502340" y="1359322"/>
                </a:lnTo>
                <a:cubicBezTo>
                  <a:pt x="1520876" y="1324794"/>
                  <a:pt x="1560395" y="1307078"/>
                  <a:pt x="1598504" y="1316279"/>
                </a:cubicBezTo>
                <a:cubicBezTo>
                  <a:pt x="1588713" y="1324794"/>
                  <a:pt x="1571720" y="1342701"/>
                  <a:pt x="1578559" y="1360618"/>
                </a:cubicBezTo>
                <a:cubicBezTo>
                  <a:pt x="1579207" y="1363475"/>
                  <a:pt x="1584084" y="1379087"/>
                  <a:pt x="1614564" y="1376334"/>
                </a:cubicBezTo>
                <a:lnTo>
                  <a:pt x="1615316" y="1376334"/>
                </a:lnTo>
                <a:cubicBezTo>
                  <a:pt x="1616059" y="1376039"/>
                  <a:pt x="1616887" y="1376039"/>
                  <a:pt x="1617621" y="1376334"/>
                </a:cubicBezTo>
                <a:cubicBezTo>
                  <a:pt x="1619288" y="1377734"/>
                  <a:pt x="1620422" y="1379687"/>
                  <a:pt x="1620774" y="1381887"/>
                </a:cubicBezTo>
                <a:cubicBezTo>
                  <a:pt x="1621927" y="1386145"/>
                  <a:pt x="1622841" y="1390498"/>
                  <a:pt x="1623555" y="1394898"/>
                </a:cubicBezTo>
                <a:cubicBezTo>
                  <a:pt x="1623765" y="1396498"/>
                  <a:pt x="1625127" y="1397708"/>
                  <a:pt x="1626775" y="1397756"/>
                </a:cubicBezTo>
                <a:cubicBezTo>
                  <a:pt x="1628527" y="1397508"/>
                  <a:pt x="1629813" y="1395898"/>
                  <a:pt x="1629623" y="1394146"/>
                </a:cubicBezTo>
                <a:cubicBezTo>
                  <a:pt x="1628899" y="1389498"/>
                  <a:pt x="1627937" y="1384935"/>
                  <a:pt x="1626679" y="1380392"/>
                </a:cubicBezTo>
                <a:cubicBezTo>
                  <a:pt x="1626042" y="1376334"/>
                  <a:pt x="1623689" y="1372781"/>
                  <a:pt x="1620212" y="1370581"/>
                </a:cubicBezTo>
                <a:cubicBezTo>
                  <a:pt x="1618059" y="1369476"/>
                  <a:pt x="1615621" y="1369181"/>
                  <a:pt x="1613287" y="1369771"/>
                </a:cubicBezTo>
                <a:cubicBezTo>
                  <a:pt x="1587141" y="1371981"/>
                  <a:pt x="1584570" y="1359618"/>
                  <a:pt x="1584455" y="1359122"/>
                </a:cubicBezTo>
                <a:cubicBezTo>
                  <a:pt x="1584522" y="1358922"/>
                  <a:pt x="1584522" y="1358665"/>
                  <a:pt x="1584455" y="1358418"/>
                </a:cubicBezTo>
                <a:cubicBezTo>
                  <a:pt x="1578083" y="1342254"/>
                  <a:pt x="1598504" y="1324242"/>
                  <a:pt x="1605906" y="1318384"/>
                </a:cubicBezTo>
                <a:cubicBezTo>
                  <a:pt x="1640738" y="1330347"/>
                  <a:pt x="1664151" y="1363123"/>
                  <a:pt x="1664179" y="1399956"/>
                </a:cubicBezTo>
                <a:cubicBezTo>
                  <a:pt x="1664208" y="1405766"/>
                  <a:pt x="1663608" y="1411567"/>
                  <a:pt x="1662436" y="1417273"/>
                </a:cubicBezTo>
                <a:cubicBezTo>
                  <a:pt x="1662074" y="1419025"/>
                  <a:pt x="1663236" y="1420673"/>
                  <a:pt x="1664979" y="1421025"/>
                </a:cubicBezTo>
                <a:lnTo>
                  <a:pt x="1665008" y="1421025"/>
                </a:lnTo>
                <a:cubicBezTo>
                  <a:pt x="1666713" y="1421425"/>
                  <a:pt x="1668390" y="1420368"/>
                  <a:pt x="1668761" y="1418673"/>
                </a:cubicBezTo>
                <a:cubicBezTo>
                  <a:pt x="1668789" y="1418625"/>
                  <a:pt x="1668789" y="1418568"/>
                  <a:pt x="1668818" y="1418520"/>
                </a:cubicBezTo>
                <a:cubicBezTo>
                  <a:pt x="1670009" y="1412462"/>
                  <a:pt x="1670647" y="1406262"/>
                  <a:pt x="1670647" y="1400061"/>
                </a:cubicBezTo>
                <a:moveTo>
                  <a:pt x="1858699" y="1477166"/>
                </a:moveTo>
                <a:lnTo>
                  <a:pt x="1858699" y="1506646"/>
                </a:lnTo>
                <a:cubicBezTo>
                  <a:pt x="1858699" y="1508446"/>
                  <a:pt x="1860146" y="1509903"/>
                  <a:pt x="1861947" y="1509903"/>
                </a:cubicBezTo>
                <a:lnTo>
                  <a:pt x="1891417" y="1509903"/>
                </a:lnTo>
                <a:cubicBezTo>
                  <a:pt x="1893208" y="1509903"/>
                  <a:pt x="1894656" y="1508446"/>
                  <a:pt x="1894656" y="1506646"/>
                </a:cubicBezTo>
                <a:cubicBezTo>
                  <a:pt x="1894656" y="1504902"/>
                  <a:pt x="1893208" y="1503445"/>
                  <a:pt x="1891417" y="1503445"/>
                </a:cubicBezTo>
                <a:lnTo>
                  <a:pt x="1866929" y="1503445"/>
                </a:lnTo>
                <a:cubicBezTo>
                  <a:pt x="1891817" y="1495987"/>
                  <a:pt x="1905962" y="1469812"/>
                  <a:pt x="1898542" y="1444943"/>
                </a:cubicBezTo>
                <a:cubicBezTo>
                  <a:pt x="1894189" y="1430388"/>
                  <a:pt x="1883130" y="1418873"/>
                  <a:pt x="1868795" y="1413920"/>
                </a:cubicBezTo>
                <a:cubicBezTo>
                  <a:pt x="1867186" y="1413272"/>
                  <a:pt x="1865328" y="1414072"/>
                  <a:pt x="1864709" y="1415663"/>
                </a:cubicBezTo>
                <a:cubicBezTo>
                  <a:pt x="1864680" y="1415720"/>
                  <a:pt x="1864652" y="1415768"/>
                  <a:pt x="1864633" y="1415872"/>
                </a:cubicBezTo>
                <a:cubicBezTo>
                  <a:pt x="1864080" y="1417568"/>
                  <a:pt x="1864947" y="1419425"/>
                  <a:pt x="1866652" y="1420025"/>
                </a:cubicBezTo>
                <a:cubicBezTo>
                  <a:pt x="1887836" y="1427179"/>
                  <a:pt x="1899180" y="1450153"/>
                  <a:pt x="1892027" y="1471317"/>
                </a:cubicBezTo>
                <a:cubicBezTo>
                  <a:pt x="1887836" y="1483786"/>
                  <a:pt x="1877787" y="1493434"/>
                  <a:pt x="1865186" y="1497140"/>
                </a:cubicBezTo>
                <a:lnTo>
                  <a:pt x="1865186" y="1477166"/>
                </a:lnTo>
                <a:cubicBezTo>
                  <a:pt x="1865186" y="1475423"/>
                  <a:pt x="1863728" y="1473965"/>
                  <a:pt x="1861947" y="1473965"/>
                </a:cubicBezTo>
                <a:cubicBezTo>
                  <a:pt x="1860175" y="1473965"/>
                  <a:pt x="1858727" y="1475375"/>
                  <a:pt x="1858699" y="1477166"/>
                </a:cubicBezTo>
                <a:moveTo>
                  <a:pt x="1799873" y="1457401"/>
                </a:moveTo>
                <a:cubicBezTo>
                  <a:pt x="1798472" y="1478623"/>
                  <a:pt x="1811436" y="1498187"/>
                  <a:pt x="1831553" y="1505103"/>
                </a:cubicBezTo>
                <a:cubicBezTo>
                  <a:pt x="1831934" y="1505198"/>
                  <a:pt x="1832305" y="1505198"/>
                  <a:pt x="1832657" y="1505103"/>
                </a:cubicBezTo>
                <a:cubicBezTo>
                  <a:pt x="1834448" y="1505045"/>
                  <a:pt x="1835868" y="1503598"/>
                  <a:pt x="1835839" y="1501797"/>
                </a:cubicBezTo>
                <a:cubicBezTo>
                  <a:pt x="1835810" y="1500435"/>
                  <a:pt x="1834953" y="1499245"/>
                  <a:pt x="1833677" y="1498787"/>
                </a:cubicBezTo>
                <a:cubicBezTo>
                  <a:pt x="1812484" y="1491587"/>
                  <a:pt x="1801168" y="1468517"/>
                  <a:pt x="1808407" y="1447343"/>
                </a:cubicBezTo>
                <a:cubicBezTo>
                  <a:pt x="1812627" y="1434932"/>
                  <a:pt x="1822589" y="1425331"/>
                  <a:pt x="1835153" y="1421578"/>
                </a:cubicBezTo>
                <a:lnTo>
                  <a:pt x="1835153" y="1441647"/>
                </a:lnTo>
                <a:cubicBezTo>
                  <a:pt x="1835153" y="1443390"/>
                  <a:pt x="1836611" y="1444847"/>
                  <a:pt x="1838411" y="1444847"/>
                </a:cubicBezTo>
                <a:cubicBezTo>
                  <a:pt x="1840192" y="1444847"/>
                  <a:pt x="1841611" y="1443390"/>
                  <a:pt x="1841611" y="1441647"/>
                </a:cubicBezTo>
                <a:lnTo>
                  <a:pt x="1841611" y="1412367"/>
                </a:lnTo>
                <a:cubicBezTo>
                  <a:pt x="1841611" y="1410567"/>
                  <a:pt x="1840192" y="1409110"/>
                  <a:pt x="1838382" y="1409110"/>
                </a:cubicBezTo>
                <a:lnTo>
                  <a:pt x="1808931" y="1409110"/>
                </a:lnTo>
                <a:cubicBezTo>
                  <a:pt x="1807130" y="1409110"/>
                  <a:pt x="1805683" y="1410567"/>
                  <a:pt x="1805683" y="1412310"/>
                </a:cubicBezTo>
                <a:cubicBezTo>
                  <a:pt x="1805683" y="1414120"/>
                  <a:pt x="1807130" y="1415568"/>
                  <a:pt x="1808912" y="1415568"/>
                </a:cubicBezTo>
                <a:lnTo>
                  <a:pt x="1808931" y="1415568"/>
                </a:lnTo>
                <a:lnTo>
                  <a:pt x="1833772" y="1415568"/>
                </a:lnTo>
                <a:cubicBezTo>
                  <a:pt x="1814960" y="1421178"/>
                  <a:pt x="1801625" y="1437837"/>
                  <a:pt x="1800244" y="1457401"/>
                </a:cubicBezTo>
                <a:moveTo>
                  <a:pt x="1735560" y="1365076"/>
                </a:moveTo>
                <a:lnTo>
                  <a:pt x="1780661" y="1391498"/>
                </a:lnTo>
                <a:lnTo>
                  <a:pt x="1781118" y="1391498"/>
                </a:lnTo>
                <a:cubicBezTo>
                  <a:pt x="1782461" y="1392050"/>
                  <a:pt x="1783518" y="1393146"/>
                  <a:pt x="1783985" y="1394508"/>
                </a:cubicBezTo>
                <a:cubicBezTo>
                  <a:pt x="1784595" y="1398804"/>
                  <a:pt x="1783385" y="1403157"/>
                  <a:pt x="1780661" y="1406509"/>
                </a:cubicBezTo>
                <a:cubicBezTo>
                  <a:pt x="1774193" y="1417073"/>
                  <a:pt x="1771422" y="1420816"/>
                  <a:pt x="1770593" y="1422121"/>
                </a:cubicBezTo>
                <a:lnTo>
                  <a:pt x="1761344" y="1424273"/>
                </a:lnTo>
                <a:cubicBezTo>
                  <a:pt x="1760639" y="1424426"/>
                  <a:pt x="1759982" y="1424826"/>
                  <a:pt x="1759515" y="1425378"/>
                </a:cubicBezTo>
                <a:lnTo>
                  <a:pt x="1741408" y="1447000"/>
                </a:lnTo>
                <a:cubicBezTo>
                  <a:pt x="1732359" y="1433084"/>
                  <a:pt x="1727587" y="1416825"/>
                  <a:pt x="1727635" y="1400261"/>
                </a:cubicBezTo>
                <a:cubicBezTo>
                  <a:pt x="1727654" y="1388250"/>
                  <a:pt x="1730159" y="1376334"/>
                  <a:pt x="1735026" y="1365323"/>
                </a:cubicBezTo>
                <a:moveTo>
                  <a:pt x="1906362" y="1400356"/>
                </a:moveTo>
                <a:cubicBezTo>
                  <a:pt x="1906476" y="1361323"/>
                  <a:pt x="1882026" y="1326442"/>
                  <a:pt x="1845316" y="1313231"/>
                </a:cubicBezTo>
                <a:lnTo>
                  <a:pt x="1840401" y="1311583"/>
                </a:lnTo>
                <a:cubicBezTo>
                  <a:pt x="1831772" y="1309030"/>
                  <a:pt x="1822818" y="1307726"/>
                  <a:pt x="1813807" y="1307678"/>
                </a:cubicBezTo>
                <a:cubicBezTo>
                  <a:pt x="1779727" y="1307630"/>
                  <a:pt x="1748371" y="1326347"/>
                  <a:pt x="1732273" y="1356370"/>
                </a:cubicBezTo>
                <a:cubicBezTo>
                  <a:pt x="1731235" y="1358218"/>
                  <a:pt x="1730321" y="1360170"/>
                  <a:pt x="1729388" y="1362170"/>
                </a:cubicBezTo>
                <a:cubicBezTo>
                  <a:pt x="1716034" y="1391593"/>
                  <a:pt x="1719005" y="1425883"/>
                  <a:pt x="1737246" y="1452553"/>
                </a:cubicBezTo>
                <a:lnTo>
                  <a:pt x="1739922" y="1456154"/>
                </a:lnTo>
                <a:lnTo>
                  <a:pt x="1739922" y="1456611"/>
                </a:lnTo>
                <a:cubicBezTo>
                  <a:pt x="1751829" y="1472070"/>
                  <a:pt x="1768316" y="1483481"/>
                  <a:pt x="1787042" y="1489129"/>
                </a:cubicBezTo>
                <a:lnTo>
                  <a:pt x="1787967" y="1489129"/>
                </a:lnTo>
                <a:cubicBezTo>
                  <a:pt x="1789395" y="1489129"/>
                  <a:pt x="1790662" y="1488186"/>
                  <a:pt x="1791024" y="1486776"/>
                </a:cubicBezTo>
                <a:cubicBezTo>
                  <a:pt x="1791509" y="1485129"/>
                  <a:pt x="1790624" y="1483376"/>
                  <a:pt x="1788966" y="1482881"/>
                </a:cubicBezTo>
                <a:cubicBezTo>
                  <a:pt x="1788947" y="1482824"/>
                  <a:pt x="1788919" y="1482824"/>
                  <a:pt x="1788890" y="1482824"/>
                </a:cubicBezTo>
                <a:cubicBezTo>
                  <a:pt x="1771422" y="1477575"/>
                  <a:pt x="1756067" y="1466907"/>
                  <a:pt x="1745009" y="1452448"/>
                </a:cubicBezTo>
                <a:lnTo>
                  <a:pt x="1762534" y="1430931"/>
                </a:lnTo>
                <a:lnTo>
                  <a:pt x="1772250" y="1428779"/>
                </a:lnTo>
                <a:cubicBezTo>
                  <a:pt x="1772707" y="1428683"/>
                  <a:pt x="1773107" y="1428531"/>
                  <a:pt x="1773450" y="1428236"/>
                </a:cubicBezTo>
                <a:cubicBezTo>
                  <a:pt x="1778051" y="1422778"/>
                  <a:pt x="1782060" y="1416825"/>
                  <a:pt x="1785356" y="1410519"/>
                </a:cubicBezTo>
                <a:cubicBezTo>
                  <a:pt x="1789243" y="1405461"/>
                  <a:pt x="1790662" y="1398956"/>
                  <a:pt x="1789243" y="1392746"/>
                </a:cubicBezTo>
                <a:cubicBezTo>
                  <a:pt x="1788137" y="1389745"/>
                  <a:pt x="1785842" y="1387297"/>
                  <a:pt x="1782880" y="1386040"/>
                </a:cubicBezTo>
                <a:lnTo>
                  <a:pt x="1737617" y="1359522"/>
                </a:lnTo>
                <a:cubicBezTo>
                  <a:pt x="1756134" y="1324937"/>
                  <a:pt x="1795672" y="1307278"/>
                  <a:pt x="1833772" y="1316479"/>
                </a:cubicBezTo>
                <a:cubicBezTo>
                  <a:pt x="1823971" y="1324994"/>
                  <a:pt x="1806978" y="1342901"/>
                  <a:pt x="1813807" y="1360818"/>
                </a:cubicBezTo>
                <a:cubicBezTo>
                  <a:pt x="1814474" y="1363675"/>
                  <a:pt x="1819361" y="1379287"/>
                  <a:pt x="1849841" y="1376486"/>
                </a:cubicBezTo>
                <a:lnTo>
                  <a:pt x="1850593" y="1376486"/>
                </a:lnTo>
                <a:cubicBezTo>
                  <a:pt x="1851327" y="1376229"/>
                  <a:pt x="1852146" y="1376229"/>
                  <a:pt x="1852908" y="1376486"/>
                </a:cubicBezTo>
                <a:cubicBezTo>
                  <a:pt x="1854565" y="1377934"/>
                  <a:pt x="1855679" y="1379887"/>
                  <a:pt x="1856032" y="1382039"/>
                </a:cubicBezTo>
                <a:cubicBezTo>
                  <a:pt x="1858527" y="1392298"/>
                  <a:pt x="1858803" y="1395003"/>
                  <a:pt x="1858909" y="1395098"/>
                </a:cubicBezTo>
                <a:cubicBezTo>
                  <a:pt x="1859070" y="1396698"/>
                  <a:pt x="1860432" y="1397908"/>
                  <a:pt x="1862033" y="1397956"/>
                </a:cubicBezTo>
                <a:cubicBezTo>
                  <a:pt x="1863804" y="1397756"/>
                  <a:pt x="1865100" y="1396156"/>
                  <a:pt x="1864909" y="1394403"/>
                </a:cubicBezTo>
                <a:lnTo>
                  <a:pt x="1864909" y="1394346"/>
                </a:lnTo>
                <a:cubicBezTo>
                  <a:pt x="1864176" y="1389698"/>
                  <a:pt x="1863176" y="1385097"/>
                  <a:pt x="1861947" y="1380592"/>
                </a:cubicBezTo>
                <a:cubicBezTo>
                  <a:pt x="1861347" y="1376486"/>
                  <a:pt x="1858975" y="1372934"/>
                  <a:pt x="1855470" y="1370781"/>
                </a:cubicBezTo>
                <a:cubicBezTo>
                  <a:pt x="1853356" y="1369676"/>
                  <a:pt x="1850898" y="1369381"/>
                  <a:pt x="1848545" y="1369933"/>
                </a:cubicBezTo>
                <a:cubicBezTo>
                  <a:pt x="1822418" y="1372181"/>
                  <a:pt x="1819818" y="1359770"/>
                  <a:pt x="1819818" y="1359322"/>
                </a:cubicBezTo>
                <a:lnTo>
                  <a:pt x="1819818" y="1358570"/>
                </a:lnTo>
                <a:cubicBezTo>
                  <a:pt x="1813436" y="1342406"/>
                  <a:pt x="1833953" y="1324394"/>
                  <a:pt x="1841259" y="1318584"/>
                </a:cubicBezTo>
                <a:cubicBezTo>
                  <a:pt x="1876111" y="1330547"/>
                  <a:pt x="1899514" y="1363323"/>
                  <a:pt x="1899532" y="1400156"/>
                </a:cubicBezTo>
                <a:cubicBezTo>
                  <a:pt x="1899532" y="1405957"/>
                  <a:pt x="1898989" y="1411720"/>
                  <a:pt x="1897885" y="1417415"/>
                </a:cubicBezTo>
                <a:cubicBezTo>
                  <a:pt x="1897485" y="1419120"/>
                  <a:pt x="1898571" y="1420816"/>
                  <a:pt x="1900238" y="1421178"/>
                </a:cubicBezTo>
                <a:cubicBezTo>
                  <a:pt x="1900285" y="1421225"/>
                  <a:pt x="1900333" y="1421225"/>
                  <a:pt x="1900361" y="1421225"/>
                </a:cubicBezTo>
                <a:cubicBezTo>
                  <a:pt x="1902076" y="1421625"/>
                  <a:pt x="1903743" y="1420521"/>
                  <a:pt x="1904152" y="1418873"/>
                </a:cubicBezTo>
                <a:cubicBezTo>
                  <a:pt x="1904152" y="1418825"/>
                  <a:pt x="1904152" y="1418768"/>
                  <a:pt x="1904162" y="1418720"/>
                </a:cubicBezTo>
                <a:cubicBezTo>
                  <a:pt x="1905419" y="1412672"/>
                  <a:pt x="1906038" y="1406462"/>
                  <a:pt x="1906009" y="1400261"/>
                </a:cubicBezTo>
                <a:moveTo>
                  <a:pt x="2094357" y="1477166"/>
                </a:moveTo>
                <a:lnTo>
                  <a:pt x="2094357" y="1506646"/>
                </a:lnTo>
                <a:cubicBezTo>
                  <a:pt x="2094357" y="1508446"/>
                  <a:pt x="2095805" y="1509903"/>
                  <a:pt x="2097586" y="1509903"/>
                </a:cubicBezTo>
                <a:lnTo>
                  <a:pt x="2127066" y="1509903"/>
                </a:lnTo>
                <a:cubicBezTo>
                  <a:pt x="2128828" y="1509903"/>
                  <a:pt x="2130285" y="1508446"/>
                  <a:pt x="2130285" y="1506646"/>
                </a:cubicBezTo>
                <a:cubicBezTo>
                  <a:pt x="2130342" y="1504941"/>
                  <a:pt x="2128961" y="1503493"/>
                  <a:pt x="2127228" y="1503445"/>
                </a:cubicBezTo>
                <a:lnTo>
                  <a:pt x="2127066" y="1503445"/>
                </a:lnTo>
                <a:lnTo>
                  <a:pt x="2102568" y="1503445"/>
                </a:lnTo>
                <a:cubicBezTo>
                  <a:pt x="2127456" y="1495987"/>
                  <a:pt x="2141601" y="1469812"/>
                  <a:pt x="2134172" y="1444943"/>
                </a:cubicBezTo>
                <a:cubicBezTo>
                  <a:pt x="2129838" y="1430388"/>
                  <a:pt x="2118750" y="1418873"/>
                  <a:pt x="2104415" y="1413920"/>
                </a:cubicBezTo>
                <a:cubicBezTo>
                  <a:pt x="2102739" y="1413320"/>
                  <a:pt x="2100882" y="1414167"/>
                  <a:pt x="2100253" y="1415825"/>
                </a:cubicBezTo>
                <a:lnTo>
                  <a:pt x="2100253" y="1415872"/>
                </a:lnTo>
                <a:cubicBezTo>
                  <a:pt x="2099710" y="1417568"/>
                  <a:pt x="2100615" y="1419425"/>
                  <a:pt x="2102292" y="1420025"/>
                </a:cubicBezTo>
                <a:cubicBezTo>
                  <a:pt x="2123456" y="1427179"/>
                  <a:pt x="2134819" y="1450153"/>
                  <a:pt x="2127685" y="1471317"/>
                </a:cubicBezTo>
                <a:cubicBezTo>
                  <a:pt x="2123456" y="1483786"/>
                  <a:pt x="2113455" y="1493434"/>
                  <a:pt x="2100815" y="1497140"/>
                </a:cubicBezTo>
                <a:lnTo>
                  <a:pt x="2100815" y="1477166"/>
                </a:lnTo>
                <a:cubicBezTo>
                  <a:pt x="2100863" y="1475470"/>
                  <a:pt x="2099510" y="1474023"/>
                  <a:pt x="2097758" y="1473965"/>
                </a:cubicBezTo>
                <a:lnTo>
                  <a:pt x="2097586" y="1473965"/>
                </a:lnTo>
                <a:cubicBezTo>
                  <a:pt x="2095805" y="1473965"/>
                  <a:pt x="2094357" y="1475423"/>
                  <a:pt x="2094357" y="1477166"/>
                </a:cubicBezTo>
                <a:moveTo>
                  <a:pt x="2035511" y="1457401"/>
                </a:moveTo>
                <a:cubicBezTo>
                  <a:pt x="2034101" y="1478623"/>
                  <a:pt x="2047084" y="1498187"/>
                  <a:pt x="2067182" y="1505103"/>
                </a:cubicBezTo>
                <a:cubicBezTo>
                  <a:pt x="2067563" y="1505198"/>
                  <a:pt x="2067934" y="1505198"/>
                  <a:pt x="2068306" y="1505103"/>
                </a:cubicBezTo>
                <a:cubicBezTo>
                  <a:pt x="2070078" y="1505045"/>
                  <a:pt x="2071506" y="1503598"/>
                  <a:pt x="2071459" y="1501797"/>
                </a:cubicBezTo>
                <a:cubicBezTo>
                  <a:pt x="2071459" y="1500435"/>
                  <a:pt x="2070582" y="1499245"/>
                  <a:pt x="2069296" y="1498787"/>
                </a:cubicBezTo>
                <a:cubicBezTo>
                  <a:pt x="2048123" y="1491587"/>
                  <a:pt x="2036807" y="1468517"/>
                  <a:pt x="2044036" y="1447343"/>
                </a:cubicBezTo>
                <a:cubicBezTo>
                  <a:pt x="2048294" y="1434932"/>
                  <a:pt x="2058248" y="1425331"/>
                  <a:pt x="2070782" y="1421578"/>
                </a:cubicBezTo>
                <a:lnTo>
                  <a:pt x="2070782" y="1441647"/>
                </a:lnTo>
                <a:cubicBezTo>
                  <a:pt x="2070782" y="1443390"/>
                  <a:pt x="2072240" y="1444847"/>
                  <a:pt x="2074011" y="1444895"/>
                </a:cubicBezTo>
                <a:cubicBezTo>
                  <a:pt x="2075821" y="1444895"/>
                  <a:pt x="2077269" y="1443438"/>
                  <a:pt x="2077269" y="1441647"/>
                </a:cubicBezTo>
                <a:lnTo>
                  <a:pt x="2077269" y="1412367"/>
                </a:lnTo>
                <a:cubicBezTo>
                  <a:pt x="2077012" y="1410719"/>
                  <a:pt x="2075593" y="1409510"/>
                  <a:pt x="2073935" y="1409567"/>
                </a:cubicBezTo>
                <a:lnTo>
                  <a:pt x="2044465" y="1409567"/>
                </a:lnTo>
                <a:cubicBezTo>
                  <a:pt x="2042674" y="1409567"/>
                  <a:pt x="2041236" y="1411015"/>
                  <a:pt x="2041236" y="1412815"/>
                </a:cubicBezTo>
                <a:cubicBezTo>
                  <a:pt x="2041264" y="1414615"/>
                  <a:pt x="2042674" y="1416015"/>
                  <a:pt x="2044465" y="1416072"/>
                </a:cubicBezTo>
                <a:lnTo>
                  <a:pt x="2068963" y="1416072"/>
                </a:lnTo>
                <a:cubicBezTo>
                  <a:pt x="2050142" y="1421673"/>
                  <a:pt x="2036778" y="1438342"/>
                  <a:pt x="2035426" y="1457906"/>
                </a:cubicBezTo>
                <a:moveTo>
                  <a:pt x="1970751" y="1365523"/>
                </a:moveTo>
                <a:lnTo>
                  <a:pt x="2015842" y="1391955"/>
                </a:lnTo>
                <a:lnTo>
                  <a:pt x="2016385" y="1391955"/>
                </a:lnTo>
                <a:cubicBezTo>
                  <a:pt x="2017709" y="1392498"/>
                  <a:pt x="2018719" y="1393603"/>
                  <a:pt x="2019166" y="1395003"/>
                </a:cubicBezTo>
                <a:cubicBezTo>
                  <a:pt x="2019795" y="1399251"/>
                  <a:pt x="2018595" y="1403661"/>
                  <a:pt x="2015842" y="1407014"/>
                </a:cubicBezTo>
                <a:cubicBezTo>
                  <a:pt x="2009346" y="1417520"/>
                  <a:pt x="2006603" y="1421321"/>
                  <a:pt x="2005756" y="1422626"/>
                </a:cubicBezTo>
                <a:lnTo>
                  <a:pt x="1996068" y="1424721"/>
                </a:lnTo>
                <a:cubicBezTo>
                  <a:pt x="1995402" y="1424931"/>
                  <a:pt x="1994764" y="1425273"/>
                  <a:pt x="1994325" y="1425826"/>
                </a:cubicBezTo>
                <a:lnTo>
                  <a:pt x="1977133" y="1446895"/>
                </a:lnTo>
                <a:cubicBezTo>
                  <a:pt x="1968027" y="1433084"/>
                  <a:pt x="1963150" y="1416873"/>
                  <a:pt x="1963093" y="1400356"/>
                </a:cubicBezTo>
                <a:cubicBezTo>
                  <a:pt x="1963122" y="1388298"/>
                  <a:pt x="1965617" y="1376429"/>
                  <a:pt x="1970475" y="1365428"/>
                </a:cubicBezTo>
                <a:moveTo>
                  <a:pt x="2142096" y="1400356"/>
                </a:moveTo>
                <a:cubicBezTo>
                  <a:pt x="2142172" y="1361323"/>
                  <a:pt x="2117693" y="1326442"/>
                  <a:pt x="2080946" y="1313231"/>
                </a:cubicBezTo>
                <a:lnTo>
                  <a:pt x="2076069" y="1311583"/>
                </a:lnTo>
                <a:cubicBezTo>
                  <a:pt x="2033931" y="1298820"/>
                  <a:pt x="1988668" y="1317584"/>
                  <a:pt x="1967893" y="1356370"/>
                </a:cubicBezTo>
                <a:cubicBezTo>
                  <a:pt x="1966874" y="1358218"/>
                  <a:pt x="1965941" y="1360170"/>
                  <a:pt x="1965017" y="1362170"/>
                </a:cubicBezTo>
                <a:cubicBezTo>
                  <a:pt x="1951654" y="1391593"/>
                  <a:pt x="1954654" y="1425883"/>
                  <a:pt x="1972875" y="1452553"/>
                </a:cubicBezTo>
                <a:lnTo>
                  <a:pt x="1975552" y="1456154"/>
                </a:lnTo>
                <a:cubicBezTo>
                  <a:pt x="1975532" y="1456306"/>
                  <a:pt x="1975532" y="1456449"/>
                  <a:pt x="1975552" y="1456611"/>
                </a:cubicBezTo>
                <a:cubicBezTo>
                  <a:pt x="1987439" y="1472070"/>
                  <a:pt x="2003879" y="1483481"/>
                  <a:pt x="2022567" y="1489129"/>
                </a:cubicBezTo>
                <a:lnTo>
                  <a:pt x="2023500" y="1489129"/>
                </a:lnTo>
                <a:cubicBezTo>
                  <a:pt x="2025291" y="1489034"/>
                  <a:pt x="2026672" y="1487529"/>
                  <a:pt x="2026596" y="1485729"/>
                </a:cubicBezTo>
                <a:cubicBezTo>
                  <a:pt x="2026529" y="1484424"/>
                  <a:pt x="2025672" y="1483281"/>
                  <a:pt x="2024415" y="1482824"/>
                </a:cubicBezTo>
                <a:cubicBezTo>
                  <a:pt x="2006965" y="1477528"/>
                  <a:pt x="1991640" y="1466907"/>
                  <a:pt x="1980562" y="1452448"/>
                </a:cubicBezTo>
                <a:lnTo>
                  <a:pt x="1998097" y="1430931"/>
                </a:lnTo>
                <a:lnTo>
                  <a:pt x="2007336" y="1428779"/>
                </a:lnTo>
                <a:cubicBezTo>
                  <a:pt x="2008061" y="1428779"/>
                  <a:pt x="2008756" y="1428531"/>
                  <a:pt x="2009280" y="1428036"/>
                </a:cubicBezTo>
                <a:cubicBezTo>
                  <a:pt x="2013890" y="1422578"/>
                  <a:pt x="2017890" y="1416672"/>
                  <a:pt x="2021195" y="1410319"/>
                </a:cubicBezTo>
                <a:cubicBezTo>
                  <a:pt x="2025072" y="1405261"/>
                  <a:pt x="2026501" y="1398756"/>
                  <a:pt x="2025072" y="1392603"/>
                </a:cubicBezTo>
                <a:cubicBezTo>
                  <a:pt x="2023977" y="1389545"/>
                  <a:pt x="2021653" y="1387097"/>
                  <a:pt x="2018690" y="1385840"/>
                </a:cubicBezTo>
                <a:lnTo>
                  <a:pt x="1973427" y="1359322"/>
                </a:lnTo>
                <a:cubicBezTo>
                  <a:pt x="1992020" y="1324794"/>
                  <a:pt x="2031549" y="1307125"/>
                  <a:pt x="2069678" y="1316279"/>
                </a:cubicBezTo>
                <a:cubicBezTo>
                  <a:pt x="2059800" y="1324794"/>
                  <a:pt x="2042884" y="1342701"/>
                  <a:pt x="2049637" y="1360618"/>
                </a:cubicBezTo>
                <a:cubicBezTo>
                  <a:pt x="2050294" y="1363475"/>
                  <a:pt x="2055200" y="1379087"/>
                  <a:pt x="2085680" y="1376334"/>
                </a:cubicBezTo>
                <a:lnTo>
                  <a:pt x="2086499" y="1376334"/>
                </a:lnTo>
                <a:cubicBezTo>
                  <a:pt x="2087203" y="1376039"/>
                  <a:pt x="2088004" y="1376039"/>
                  <a:pt x="2088718" y="1376334"/>
                </a:cubicBezTo>
                <a:cubicBezTo>
                  <a:pt x="2090452" y="1377687"/>
                  <a:pt x="2091576" y="1379687"/>
                  <a:pt x="2091852" y="1381887"/>
                </a:cubicBezTo>
                <a:cubicBezTo>
                  <a:pt x="2094357" y="1392098"/>
                  <a:pt x="2094729" y="1394803"/>
                  <a:pt x="2094729" y="1394898"/>
                </a:cubicBezTo>
                <a:cubicBezTo>
                  <a:pt x="2094909" y="1396556"/>
                  <a:pt x="2096309" y="1397756"/>
                  <a:pt x="2097958" y="1397756"/>
                </a:cubicBezTo>
                <a:cubicBezTo>
                  <a:pt x="2099681" y="1397603"/>
                  <a:pt x="2100986" y="1396099"/>
                  <a:pt x="2100843" y="1394403"/>
                </a:cubicBezTo>
                <a:cubicBezTo>
                  <a:pt x="2100843" y="1394298"/>
                  <a:pt x="2100843" y="1394251"/>
                  <a:pt x="2100815" y="1394146"/>
                </a:cubicBezTo>
                <a:cubicBezTo>
                  <a:pt x="2100081" y="1389498"/>
                  <a:pt x="2099110" y="1384935"/>
                  <a:pt x="2097853" y="1380392"/>
                </a:cubicBezTo>
                <a:cubicBezTo>
                  <a:pt x="2097281" y="1376334"/>
                  <a:pt x="2094909" y="1372734"/>
                  <a:pt x="2091404" y="1370581"/>
                </a:cubicBezTo>
                <a:cubicBezTo>
                  <a:pt x="2089309" y="1369428"/>
                  <a:pt x="2086851" y="1369124"/>
                  <a:pt x="2084546" y="1369771"/>
                </a:cubicBezTo>
                <a:cubicBezTo>
                  <a:pt x="2058324" y="1371981"/>
                  <a:pt x="2055828" y="1359618"/>
                  <a:pt x="2055752" y="1359122"/>
                </a:cubicBezTo>
                <a:cubicBezTo>
                  <a:pt x="2055647" y="1358665"/>
                  <a:pt x="2055752" y="1358570"/>
                  <a:pt x="2055752" y="1358418"/>
                </a:cubicBezTo>
                <a:cubicBezTo>
                  <a:pt x="2049370" y="1342254"/>
                  <a:pt x="2069782" y="1324242"/>
                  <a:pt x="2077069" y="1318384"/>
                </a:cubicBezTo>
                <a:cubicBezTo>
                  <a:pt x="2111950" y="1330347"/>
                  <a:pt x="2135391" y="1363123"/>
                  <a:pt x="2135467" y="1399956"/>
                </a:cubicBezTo>
                <a:cubicBezTo>
                  <a:pt x="2135419" y="1405766"/>
                  <a:pt x="2134838" y="1411567"/>
                  <a:pt x="2133695" y="1417273"/>
                </a:cubicBezTo>
                <a:cubicBezTo>
                  <a:pt x="2133562" y="1419025"/>
                  <a:pt x="2134886" y="1420578"/>
                  <a:pt x="2136667" y="1420721"/>
                </a:cubicBezTo>
                <a:cubicBezTo>
                  <a:pt x="2138143" y="1420816"/>
                  <a:pt x="2139496" y="1419920"/>
                  <a:pt x="2139972" y="1418520"/>
                </a:cubicBezTo>
                <a:cubicBezTo>
                  <a:pt x="2141268" y="1412462"/>
                  <a:pt x="2141925" y="1406262"/>
                  <a:pt x="2141925" y="1400061"/>
                </a:cubicBezTo>
                <a:moveTo>
                  <a:pt x="2329986" y="1477166"/>
                </a:moveTo>
                <a:lnTo>
                  <a:pt x="2329986" y="1506646"/>
                </a:lnTo>
                <a:cubicBezTo>
                  <a:pt x="2329986" y="1508446"/>
                  <a:pt x="2331444" y="1509903"/>
                  <a:pt x="2333206" y="1509903"/>
                </a:cubicBezTo>
                <a:lnTo>
                  <a:pt x="2362686" y="1509903"/>
                </a:lnTo>
                <a:cubicBezTo>
                  <a:pt x="2364467" y="1509903"/>
                  <a:pt x="2365914" y="1508446"/>
                  <a:pt x="2365914" y="1506646"/>
                </a:cubicBezTo>
                <a:cubicBezTo>
                  <a:pt x="2365972" y="1504941"/>
                  <a:pt x="2364619" y="1503493"/>
                  <a:pt x="2362867" y="1503445"/>
                </a:cubicBezTo>
                <a:lnTo>
                  <a:pt x="2362686" y="1503445"/>
                </a:lnTo>
                <a:lnTo>
                  <a:pt x="2338292" y="1503445"/>
                </a:lnTo>
                <a:cubicBezTo>
                  <a:pt x="2363162" y="1495987"/>
                  <a:pt x="2377268" y="1469765"/>
                  <a:pt x="2369820" y="1444895"/>
                </a:cubicBezTo>
                <a:cubicBezTo>
                  <a:pt x="2365467" y="1430388"/>
                  <a:pt x="2354380" y="1418825"/>
                  <a:pt x="2340045" y="1413920"/>
                </a:cubicBezTo>
                <a:cubicBezTo>
                  <a:pt x="2338416" y="1413320"/>
                  <a:pt x="2336616" y="1414167"/>
                  <a:pt x="2336016" y="1415768"/>
                </a:cubicBezTo>
                <a:cubicBezTo>
                  <a:pt x="2336016" y="1415825"/>
                  <a:pt x="2335978" y="1415825"/>
                  <a:pt x="2335978" y="1415872"/>
                </a:cubicBezTo>
                <a:cubicBezTo>
                  <a:pt x="2335340" y="1417473"/>
                  <a:pt x="2336120" y="1419320"/>
                  <a:pt x="2337740" y="1419920"/>
                </a:cubicBezTo>
                <a:cubicBezTo>
                  <a:pt x="2337797" y="1419968"/>
                  <a:pt x="2337873" y="1419968"/>
                  <a:pt x="2337940" y="1420025"/>
                </a:cubicBezTo>
                <a:cubicBezTo>
                  <a:pt x="2359114" y="1427179"/>
                  <a:pt x="2370468" y="1450153"/>
                  <a:pt x="2363315" y="1471317"/>
                </a:cubicBezTo>
                <a:cubicBezTo>
                  <a:pt x="2359114" y="1483786"/>
                  <a:pt x="2349065" y="1493434"/>
                  <a:pt x="2336444" y="1497140"/>
                </a:cubicBezTo>
                <a:lnTo>
                  <a:pt x="2336444" y="1477166"/>
                </a:lnTo>
                <a:cubicBezTo>
                  <a:pt x="2336492" y="1475470"/>
                  <a:pt x="2335140" y="1474023"/>
                  <a:pt x="2333415" y="1473965"/>
                </a:cubicBezTo>
                <a:lnTo>
                  <a:pt x="2333206" y="1473965"/>
                </a:lnTo>
                <a:cubicBezTo>
                  <a:pt x="2331444" y="1473965"/>
                  <a:pt x="2329986" y="1475423"/>
                  <a:pt x="2329986" y="1477166"/>
                </a:cubicBezTo>
                <a:moveTo>
                  <a:pt x="2271236" y="1457401"/>
                </a:moveTo>
                <a:cubicBezTo>
                  <a:pt x="2269760" y="1478671"/>
                  <a:pt x="2282771" y="1498245"/>
                  <a:pt x="2302907" y="1505103"/>
                </a:cubicBezTo>
                <a:cubicBezTo>
                  <a:pt x="2303269" y="1505198"/>
                  <a:pt x="2303612" y="1505198"/>
                  <a:pt x="2303936" y="1505103"/>
                </a:cubicBezTo>
                <a:cubicBezTo>
                  <a:pt x="2305288" y="1505045"/>
                  <a:pt x="2306498" y="1504245"/>
                  <a:pt x="2306993" y="1502950"/>
                </a:cubicBezTo>
                <a:cubicBezTo>
                  <a:pt x="2307593" y="1501293"/>
                  <a:pt x="2306717" y="1499445"/>
                  <a:pt x="2305012" y="1498845"/>
                </a:cubicBezTo>
                <a:cubicBezTo>
                  <a:pt x="2305012" y="1498845"/>
                  <a:pt x="2304993" y="1498845"/>
                  <a:pt x="2304964" y="1498787"/>
                </a:cubicBezTo>
                <a:cubicBezTo>
                  <a:pt x="2283771" y="1491587"/>
                  <a:pt x="2272436" y="1468517"/>
                  <a:pt x="2279695" y="1447343"/>
                </a:cubicBezTo>
                <a:cubicBezTo>
                  <a:pt x="2283924" y="1434932"/>
                  <a:pt x="2293887" y="1425331"/>
                  <a:pt x="2306441" y="1421578"/>
                </a:cubicBezTo>
                <a:lnTo>
                  <a:pt x="2306441" y="1441647"/>
                </a:lnTo>
                <a:cubicBezTo>
                  <a:pt x="2306441" y="1443390"/>
                  <a:pt x="2307869" y="1444847"/>
                  <a:pt x="2309670" y="1444847"/>
                </a:cubicBezTo>
                <a:cubicBezTo>
                  <a:pt x="2311441" y="1444847"/>
                  <a:pt x="2312898" y="1443390"/>
                  <a:pt x="2312898" y="1441647"/>
                </a:cubicBezTo>
                <a:lnTo>
                  <a:pt x="2312898" y="1412367"/>
                </a:lnTo>
                <a:cubicBezTo>
                  <a:pt x="2312898" y="1410567"/>
                  <a:pt x="2311441" y="1409110"/>
                  <a:pt x="2309670" y="1409110"/>
                </a:cubicBezTo>
                <a:lnTo>
                  <a:pt x="2280199" y="1409110"/>
                </a:lnTo>
                <a:cubicBezTo>
                  <a:pt x="2278418" y="1409110"/>
                  <a:pt x="2276970" y="1410567"/>
                  <a:pt x="2276970" y="1412310"/>
                </a:cubicBezTo>
                <a:cubicBezTo>
                  <a:pt x="2276942" y="1414120"/>
                  <a:pt x="2278390" y="1415568"/>
                  <a:pt x="2280199" y="1415568"/>
                </a:cubicBezTo>
                <a:lnTo>
                  <a:pt x="2304859" y="1415568"/>
                </a:lnTo>
                <a:cubicBezTo>
                  <a:pt x="2286076" y="1421178"/>
                  <a:pt x="2272741" y="1437837"/>
                  <a:pt x="2271436" y="1457401"/>
                </a:cubicBezTo>
                <a:moveTo>
                  <a:pt x="2206752" y="1365076"/>
                </a:moveTo>
                <a:lnTo>
                  <a:pt x="2251834" y="1391498"/>
                </a:lnTo>
                <a:lnTo>
                  <a:pt x="2252396" y="1391498"/>
                </a:lnTo>
                <a:cubicBezTo>
                  <a:pt x="2253720" y="1392050"/>
                  <a:pt x="2254720" y="1393146"/>
                  <a:pt x="2255168" y="1394508"/>
                </a:cubicBezTo>
                <a:cubicBezTo>
                  <a:pt x="2255796" y="1398804"/>
                  <a:pt x="2254606" y="1403157"/>
                  <a:pt x="2251948" y="1406509"/>
                </a:cubicBezTo>
                <a:cubicBezTo>
                  <a:pt x="2245367" y="1417073"/>
                  <a:pt x="2242680" y="1420816"/>
                  <a:pt x="2241785" y="1422121"/>
                </a:cubicBezTo>
                <a:lnTo>
                  <a:pt x="2232527" y="1424273"/>
                </a:lnTo>
                <a:cubicBezTo>
                  <a:pt x="2231822" y="1424426"/>
                  <a:pt x="2231174" y="1424826"/>
                  <a:pt x="2230708" y="1425378"/>
                </a:cubicBezTo>
                <a:lnTo>
                  <a:pt x="2212486" y="1447000"/>
                </a:lnTo>
                <a:cubicBezTo>
                  <a:pt x="2196751" y="1422578"/>
                  <a:pt x="2194331" y="1391898"/>
                  <a:pt x="2206133" y="1365323"/>
                </a:cubicBezTo>
                <a:moveTo>
                  <a:pt x="2377754" y="1400356"/>
                </a:moveTo>
                <a:cubicBezTo>
                  <a:pt x="2377821" y="1361323"/>
                  <a:pt x="2353332" y="1326442"/>
                  <a:pt x="2316604" y="1313231"/>
                </a:cubicBezTo>
                <a:lnTo>
                  <a:pt x="2311699" y="1311583"/>
                </a:lnTo>
                <a:cubicBezTo>
                  <a:pt x="2303069" y="1309030"/>
                  <a:pt x="2294106" y="1307678"/>
                  <a:pt x="2285095" y="1307678"/>
                </a:cubicBezTo>
                <a:cubicBezTo>
                  <a:pt x="2251034" y="1307678"/>
                  <a:pt x="2219744" y="1326394"/>
                  <a:pt x="2203628" y="1356370"/>
                </a:cubicBezTo>
                <a:cubicBezTo>
                  <a:pt x="2202523" y="1358265"/>
                  <a:pt x="2201551" y="1360218"/>
                  <a:pt x="2200675" y="1362170"/>
                </a:cubicBezTo>
                <a:cubicBezTo>
                  <a:pt x="2195246" y="1374181"/>
                  <a:pt x="2192445" y="1387193"/>
                  <a:pt x="2192445" y="1400356"/>
                </a:cubicBezTo>
                <a:cubicBezTo>
                  <a:pt x="2192369" y="1418968"/>
                  <a:pt x="2198027" y="1437189"/>
                  <a:pt x="2208600" y="1452553"/>
                </a:cubicBezTo>
                <a:lnTo>
                  <a:pt x="2211210" y="1456154"/>
                </a:lnTo>
                <a:lnTo>
                  <a:pt x="2211210" y="1456611"/>
                </a:lnTo>
                <a:cubicBezTo>
                  <a:pt x="2223221" y="1472117"/>
                  <a:pt x="2239832" y="1483481"/>
                  <a:pt x="2258673" y="1489034"/>
                </a:cubicBezTo>
                <a:lnTo>
                  <a:pt x="2259597" y="1489034"/>
                </a:lnTo>
                <a:cubicBezTo>
                  <a:pt x="2261368" y="1488929"/>
                  <a:pt x="2262778" y="1487434"/>
                  <a:pt x="2262683" y="1485633"/>
                </a:cubicBezTo>
                <a:cubicBezTo>
                  <a:pt x="2262625" y="1484329"/>
                  <a:pt x="2261768" y="1483176"/>
                  <a:pt x="2260530" y="1482728"/>
                </a:cubicBezTo>
                <a:cubicBezTo>
                  <a:pt x="2243080" y="1477423"/>
                  <a:pt x="2227716" y="1466812"/>
                  <a:pt x="2216639" y="1452353"/>
                </a:cubicBezTo>
                <a:lnTo>
                  <a:pt x="2234203" y="1430827"/>
                </a:lnTo>
                <a:lnTo>
                  <a:pt x="2243890" y="1428683"/>
                </a:lnTo>
                <a:cubicBezTo>
                  <a:pt x="2244366" y="1428626"/>
                  <a:pt x="2244814" y="1428436"/>
                  <a:pt x="2245185" y="1428131"/>
                </a:cubicBezTo>
                <a:cubicBezTo>
                  <a:pt x="2249786" y="1422673"/>
                  <a:pt x="2253749" y="1416768"/>
                  <a:pt x="2257015" y="1410415"/>
                </a:cubicBezTo>
                <a:cubicBezTo>
                  <a:pt x="2260969" y="1405414"/>
                  <a:pt x="2262397" y="1398851"/>
                  <a:pt x="2260902" y="1392698"/>
                </a:cubicBezTo>
                <a:cubicBezTo>
                  <a:pt x="2259778" y="1389640"/>
                  <a:pt x="2257473" y="1387193"/>
                  <a:pt x="2254520" y="1385945"/>
                </a:cubicBezTo>
                <a:lnTo>
                  <a:pt x="2209257" y="1359418"/>
                </a:lnTo>
                <a:cubicBezTo>
                  <a:pt x="2227850" y="1324889"/>
                  <a:pt x="2267379" y="1307221"/>
                  <a:pt x="2305517" y="1316384"/>
                </a:cubicBezTo>
                <a:cubicBezTo>
                  <a:pt x="2295706" y="1324889"/>
                  <a:pt x="2278723" y="1342806"/>
                  <a:pt x="2285552" y="1360723"/>
                </a:cubicBezTo>
                <a:cubicBezTo>
                  <a:pt x="2286095" y="1363571"/>
                  <a:pt x="2291000" y="1379182"/>
                  <a:pt x="2321481" y="1376429"/>
                </a:cubicBezTo>
                <a:lnTo>
                  <a:pt x="2322328" y="1376429"/>
                </a:lnTo>
                <a:cubicBezTo>
                  <a:pt x="2323033" y="1376134"/>
                  <a:pt x="2323833" y="1376134"/>
                  <a:pt x="2324529" y="1376429"/>
                </a:cubicBezTo>
                <a:cubicBezTo>
                  <a:pt x="2326281" y="1377734"/>
                  <a:pt x="2327434" y="1379744"/>
                  <a:pt x="2327681" y="1381935"/>
                </a:cubicBezTo>
                <a:cubicBezTo>
                  <a:pt x="2330167" y="1392193"/>
                  <a:pt x="2330539" y="1394898"/>
                  <a:pt x="2330539" y="1395003"/>
                </a:cubicBezTo>
                <a:cubicBezTo>
                  <a:pt x="2330739" y="1396603"/>
                  <a:pt x="2332120" y="1397851"/>
                  <a:pt x="2333768" y="1397851"/>
                </a:cubicBezTo>
                <a:cubicBezTo>
                  <a:pt x="2335540" y="1397603"/>
                  <a:pt x="2336787" y="1396003"/>
                  <a:pt x="2336644" y="1394251"/>
                </a:cubicBezTo>
                <a:cubicBezTo>
                  <a:pt x="2336644" y="1394251"/>
                  <a:pt x="2336168" y="1391098"/>
                  <a:pt x="2333597" y="1380487"/>
                </a:cubicBezTo>
                <a:cubicBezTo>
                  <a:pt x="2333034" y="1376382"/>
                  <a:pt x="2330663" y="1372829"/>
                  <a:pt x="2327138" y="1370676"/>
                </a:cubicBezTo>
                <a:cubicBezTo>
                  <a:pt x="2325033" y="1369533"/>
                  <a:pt x="2322576" y="1369229"/>
                  <a:pt x="2320281" y="1369886"/>
                </a:cubicBezTo>
                <a:cubicBezTo>
                  <a:pt x="2294058" y="1372086"/>
                  <a:pt x="2291543" y="1359723"/>
                  <a:pt x="2291477" y="1359218"/>
                </a:cubicBezTo>
                <a:cubicBezTo>
                  <a:pt x="2291534" y="1358970"/>
                  <a:pt x="2291534" y="1358722"/>
                  <a:pt x="2291477" y="1358522"/>
                </a:cubicBezTo>
                <a:cubicBezTo>
                  <a:pt x="2285095" y="1342358"/>
                  <a:pt x="2305517" y="1324337"/>
                  <a:pt x="2312794" y="1318489"/>
                </a:cubicBezTo>
                <a:cubicBezTo>
                  <a:pt x="2347674" y="1330443"/>
                  <a:pt x="2371125" y="1363228"/>
                  <a:pt x="2371172" y="1400061"/>
                </a:cubicBezTo>
                <a:cubicBezTo>
                  <a:pt x="2371172" y="1405862"/>
                  <a:pt x="2370572" y="1411662"/>
                  <a:pt x="2369420" y="1417320"/>
                </a:cubicBezTo>
                <a:cubicBezTo>
                  <a:pt x="2369049" y="1419025"/>
                  <a:pt x="2370096" y="1420721"/>
                  <a:pt x="2371801" y="1421073"/>
                </a:cubicBezTo>
                <a:cubicBezTo>
                  <a:pt x="2371849" y="1421121"/>
                  <a:pt x="2371868" y="1421121"/>
                  <a:pt x="2371925" y="1421121"/>
                </a:cubicBezTo>
                <a:cubicBezTo>
                  <a:pt x="2373677" y="1421521"/>
                  <a:pt x="2375402" y="1420425"/>
                  <a:pt x="2375802" y="1418673"/>
                </a:cubicBezTo>
                <a:lnTo>
                  <a:pt x="2375802" y="1418625"/>
                </a:lnTo>
                <a:cubicBezTo>
                  <a:pt x="2377031" y="1412567"/>
                  <a:pt x="2377621" y="1406357"/>
                  <a:pt x="2377650" y="1400156"/>
                </a:cubicBezTo>
                <a:moveTo>
                  <a:pt x="326927" y="1712824"/>
                </a:moveTo>
                <a:lnTo>
                  <a:pt x="326927" y="1742104"/>
                </a:lnTo>
                <a:cubicBezTo>
                  <a:pt x="326927" y="1743904"/>
                  <a:pt x="328374" y="1745352"/>
                  <a:pt x="330165" y="1745352"/>
                </a:cubicBezTo>
                <a:lnTo>
                  <a:pt x="359626" y="1745352"/>
                </a:lnTo>
                <a:cubicBezTo>
                  <a:pt x="361426" y="1745352"/>
                  <a:pt x="362855" y="1743904"/>
                  <a:pt x="362855" y="1742104"/>
                </a:cubicBezTo>
                <a:cubicBezTo>
                  <a:pt x="362855" y="1740294"/>
                  <a:pt x="361397" y="1738903"/>
                  <a:pt x="359626" y="1738903"/>
                </a:cubicBezTo>
                <a:lnTo>
                  <a:pt x="335251" y="1738903"/>
                </a:lnTo>
                <a:cubicBezTo>
                  <a:pt x="360054" y="1731245"/>
                  <a:pt x="373961" y="1704918"/>
                  <a:pt x="366293" y="1680096"/>
                </a:cubicBezTo>
                <a:cubicBezTo>
                  <a:pt x="361940" y="1665980"/>
                  <a:pt x="351244" y="1654778"/>
                  <a:pt x="337385" y="1649721"/>
                </a:cubicBezTo>
                <a:cubicBezTo>
                  <a:pt x="335718" y="1649073"/>
                  <a:pt x="333823" y="1649873"/>
                  <a:pt x="333156" y="1651521"/>
                </a:cubicBezTo>
                <a:cubicBezTo>
                  <a:pt x="332480" y="1653178"/>
                  <a:pt x="333251" y="1655026"/>
                  <a:pt x="334899" y="1655731"/>
                </a:cubicBezTo>
                <a:cubicBezTo>
                  <a:pt x="335032" y="1655779"/>
                  <a:pt x="335127" y="1655826"/>
                  <a:pt x="335251" y="1655826"/>
                </a:cubicBezTo>
                <a:cubicBezTo>
                  <a:pt x="356445" y="1663084"/>
                  <a:pt x="367751" y="1686106"/>
                  <a:pt x="360521" y="1707328"/>
                </a:cubicBezTo>
                <a:cubicBezTo>
                  <a:pt x="356273" y="1719729"/>
                  <a:pt x="346310" y="1729292"/>
                  <a:pt x="333784" y="1733045"/>
                </a:cubicBezTo>
                <a:lnTo>
                  <a:pt x="333784" y="1713024"/>
                </a:lnTo>
                <a:cubicBezTo>
                  <a:pt x="333784" y="1711224"/>
                  <a:pt x="332327" y="1709776"/>
                  <a:pt x="330527" y="1709776"/>
                </a:cubicBezTo>
                <a:cubicBezTo>
                  <a:pt x="328746" y="1709776"/>
                  <a:pt x="327298" y="1711224"/>
                  <a:pt x="327298" y="1713024"/>
                </a:cubicBezTo>
                <a:moveTo>
                  <a:pt x="268471" y="1693259"/>
                </a:moveTo>
                <a:cubicBezTo>
                  <a:pt x="267062" y="1714472"/>
                  <a:pt x="280054" y="1734045"/>
                  <a:pt x="300151" y="1740999"/>
                </a:cubicBezTo>
                <a:lnTo>
                  <a:pt x="301247" y="1740999"/>
                </a:lnTo>
                <a:cubicBezTo>
                  <a:pt x="302600" y="1740999"/>
                  <a:pt x="303799" y="1740151"/>
                  <a:pt x="304305" y="1738903"/>
                </a:cubicBezTo>
                <a:cubicBezTo>
                  <a:pt x="304848" y="1737151"/>
                  <a:pt x="303952" y="1735341"/>
                  <a:pt x="302276" y="1734741"/>
                </a:cubicBezTo>
                <a:cubicBezTo>
                  <a:pt x="281101" y="1727587"/>
                  <a:pt x="269748" y="1704613"/>
                  <a:pt x="276882" y="1683449"/>
                </a:cubicBezTo>
                <a:cubicBezTo>
                  <a:pt x="281101" y="1670990"/>
                  <a:pt x="291112" y="1661332"/>
                  <a:pt x="303752" y="1657579"/>
                </a:cubicBezTo>
                <a:lnTo>
                  <a:pt x="303752" y="1677438"/>
                </a:lnTo>
                <a:cubicBezTo>
                  <a:pt x="303752" y="1679248"/>
                  <a:pt x="305200" y="1680696"/>
                  <a:pt x="306981" y="1680696"/>
                </a:cubicBezTo>
                <a:cubicBezTo>
                  <a:pt x="308581" y="1680448"/>
                  <a:pt x="309734" y="1679048"/>
                  <a:pt x="309658" y="1677438"/>
                </a:cubicBezTo>
                <a:lnTo>
                  <a:pt x="309658" y="1647968"/>
                </a:lnTo>
                <a:cubicBezTo>
                  <a:pt x="309658" y="1646215"/>
                  <a:pt x="308200" y="1644768"/>
                  <a:pt x="306428" y="1644768"/>
                </a:cubicBezTo>
                <a:lnTo>
                  <a:pt x="277158" y="1644768"/>
                </a:lnTo>
                <a:cubicBezTo>
                  <a:pt x="275348" y="1644768"/>
                  <a:pt x="273901" y="1646215"/>
                  <a:pt x="273901" y="1647968"/>
                </a:cubicBezTo>
                <a:cubicBezTo>
                  <a:pt x="273901" y="1649768"/>
                  <a:pt x="275348" y="1651226"/>
                  <a:pt x="277158" y="1651226"/>
                </a:cubicBezTo>
                <a:lnTo>
                  <a:pt x="301628" y="1651226"/>
                </a:lnTo>
                <a:cubicBezTo>
                  <a:pt x="282835" y="1656826"/>
                  <a:pt x="269462" y="1673495"/>
                  <a:pt x="268091" y="1693059"/>
                </a:cubicBezTo>
                <a:moveTo>
                  <a:pt x="203445" y="1600676"/>
                </a:moveTo>
                <a:lnTo>
                  <a:pt x="248507" y="1627003"/>
                </a:lnTo>
                <a:lnTo>
                  <a:pt x="249050" y="1627003"/>
                </a:lnTo>
                <a:cubicBezTo>
                  <a:pt x="250384" y="1627604"/>
                  <a:pt x="251384" y="1628708"/>
                  <a:pt x="251831" y="1630052"/>
                </a:cubicBezTo>
                <a:cubicBezTo>
                  <a:pt x="252479" y="1634357"/>
                  <a:pt x="251279" y="1638710"/>
                  <a:pt x="248507" y="1642063"/>
                </a:cubicBezTo>
                <a:cubicBezTo>
                  <a:pt x="242049" y="1652626"/>
                  <a:pt x="239268" y="1656379"/>
                  <a:pt x="238439" y="1657779"/>
                </a:cubicBezTo>
                <a:lnTo>
                  <a:pt x="228733" y="1659827"/>
                </a:lnTo>
                <a:cubicBezTo>
                  <a:pt x="228057" y="1659979"/>
                  <a:pt x="227457" y="1660379"/>
                  <a:pt x="226980" y="1660932"/>
                </a:cubicBezTo>
                <a:lnTo>
                  <a:pt x="209798" y="1682001"/>
                </a:lnTo>
                <a:cubicBezTo>
                  <a:pt x="194043" y="1657626"/>
                  <a:pt x="191643" y="1626956"/>
                  <a:pt x="203445" y="1600429"/>
                </a:cubicBezTo>
                <a:moveTo>
                  <a:pt x="374313" y="1635909"/>
                </a:moveTo>
                <a:cubicBezTo>
                  <a:pt x="374389" y="1596828"/>
                  <a:pt x="349920" y="1561995"/>
                  <a:pt x="313163" y="1548784"/>
                </a:cubicBezTo>
                <a:lnTo>
                  <a:pt x="308277" y="1547232"/>
                </a:lnTo>
                <a:cubicBezTo>
                  <a:pt x="299638" y="1544584"/>
                  <a:pt x="290684" y="1543231"/>
                  <a:pt x="281683" y="1543231"/>
                </a:cubicBezTo>
                <a:cubicBezTo>
                  <a:pt x="247622" y="1543231"/>
                  <a:pt x="216294" y="1561900"/>
                  <a:pt x="200206" y="1591923"/>
                </a:cubicBezTo>
                <a:cubicBezTo>
                  <a:pt x="199111" y="1593818"/>
                  <a:pt x="198111" y="1595723"/>
                  <a:pt x="197225" y="1597724"/>
                </a:cubicBezTo>
                <a:cubicBezTo>
                  <a:pt x="183870" y="1627156"/>
                  <a:pt x="186852" y="1661427"/>
                  <a:pt x="205092" y="1688059"/>
                </a:cubicBezTo>
                <a:lnTo>
                  <a:pt x="207769" y="1691754"/>
                </a:lnTo>
                <a:cubicBezTo>
                  <a:pt x="219656" y="1707223"/>
                  <a:pt x="236105" y="1718586"/>
                  <a:pt x="254784" y="1724187"/>
                </a:cubicBezTo>
                <a:lnTo>
                  <a:pt x="255708" y="1724187"/>
                </a:lnTo>
                <a:cubicBezTo>
                  <a:pt x="257147" y="1724187"/>
                  <a:pt x="258413" y="1723235"/>
                  <a:pt x="258861" y="1721882"/>
                </a:cubicBezTo>
                <a:cubicBezTo>
                  <a:pt x="259337" y="1720139"/>
                  <a:pt x="258356" y="1718329"/>
                  <a:pt x="256632" y="1717824"/>
                </a:cubicBezTo>
                <a:cubicBezTo>
                  <a:pt x="239173" y="1712576"/>
                  <a:pt x="223828" y="1701918"/>
                  <a:pt x="212770" y="1687402"/>
                </a:cubicBezTo>
                <a:lnTo>
                  <a:pt x="230314" y="1665885"/>
                </a:lnTo>
                <a:lnTo>
                  <a:pt x="239544" y="1663884"/>
                </a:lnTo>
                <a:lnTo>
                  <a:pt x="240849" y="1663237"/>
                </a:lnTo>
                <a:cubicBezTo>
                  <a:pt x="245878" y="1658026"/>
                  <a:pt x="250384" y="1652273"/>
                  <a:pt x="254232" y="1646120"/>
                </a:cubicBezTo>
                <a:cubicBezTo>
                  <a:pt x="258166" y="1641167"/>
                  <a:pt x="259585" y="1634662"/>
                  <a:pt x="258108" y="1628508"/>
                </a:cubicBezTo>
                <a:cubicBezTo>
                  <a:pt x="257032" y="1625451"/>
                  <a:pt x="254736" y="1622994"/>
                  <a:pt x="251736" y="1621746"/>
                </a:cubicBezTo>
                <a:lnTo>
                  <a:pt x="206492" y="1595181"/>
                </a:lnTo>
                <a:cubicBezTo>
                  <a:pt x="224961" y="1560490"/>
                  <a:pt x="264595" y="1542831"/>
                  <a:pt x="302723" y="1552185"/>
                </a:cubicBezTo>
                <a:cubicBezTo>
                  <a:pt x="292836" y="1560595"/>
                  <a:pt x="275949" y="1578512"/>
                  <a:pt x="282683" y="1596428"/>
                </a:cubicBezTo>
                <a:cubicBezTo>
                  <a:pt x="283330" y="1599324"/>
                  <a:pt x="288236" y="1614935"/>
                  <a:pt x="318716" y="1612135"/>
                </a:cubicBezTo>
                <a:lnTo>
                  <a:pt x="319535" y="1612135"/>
                </a:lnTo>
                <a:cubicBezTo>
                  <a:pt x="320230" y="1611840"/>
                  <a:pt x="321030" y="1611840"/>
                  <a:pt x="321764" y="1612135"/>
                </a:cubicBezTo>
                <a:cubicBezTo>
                  <a:pt x="323516" y="1613488"/>
                  <a:pt x="324641" y="1615497"/>
                  <a:pt x="324898" y="1617688"/>
                </a:cubicBezTo>
                <a:cubicBezTo>
                  <a:pt x="327384" y="1627946"/>
                  <a:pt x="327774" y="1630604"/>
                  <a:pt x="327774" y="1630699"/>
                </a:cubicBezTo>
                <a:cubicBezTo>
                  <a:pt x="327946" y="1632357"/>
                  <a:pt x="329346" y="1633604"/>
                  <a:pt x="331003" y="1633557"/>
                </a:cubicBezTo>
                <a:cubicBezTo>
                  <a:pt x="332775" y="1633404"/>
                  <a:pt x="334051" y="1631804"/>
                  <a:pt x="333851" y="1630004"/>
                </a:cubicBezTo>
                <a:lnTo>
                  <a:pt x="333851" y="1629956"/>
                </a:lnTo>
                <a:cubicBezTo>
                  <a:pt x="333851" y="1629956"/>
                  <a:pt x="333851" y="1626851"/>
                  <a:pt x="330803" y="1616193"/>
                </a:cubicBezTo>
                <a:cubicBezTo>
                  <a:pt x="330203" y="1612135"/>
                  <a:pt x="327822" y="1608582"/>
                  <a:pt x="324345" y="1606430"/>
                </a:cubicBezTo>
                <a:cubicBezTo>
                  <a:pt x="322259" y="1605277"/>
                  <a:pt x="319811" y="1604982"/>
                  <a:pt x="317516" y="1605582"/>
                </a:cubicBezTo>
                <a:cubicBezTo>
                  <a:pt x="291265" y="1607782"/>
                  <a:pt x="288788" y="1595428"/>
                  <a:pt x="288693" y="1594971"/>
                </a:cubicBezTo>
                <a:cubicBezTo>
                  <a:pt x="288588" y="1594523"/>
                  <a:pt x="288693" y="1594523"/>
                  <a:pt x="288693" y="1594218"/>
                </a:cubicBezTo>
                <a:cubicBezTo>
                  <a:pt x="282311" y="1578064"/>
                  <a:pt x="302723" y="1560043"/>
                  <a:pt x="310029" y="1554242"/>
                </a:cubicBezTo>
                <a:cubicBezTo>
                  <a:pt x="344910" y="1566196"/>
                  <a:pt x="368332" y="1598924"/>
                  <a:pt x="368408" y="1635805"/>
                </a:cubicBezTo>
                <a:cubicBezTo>
                  <a:pt x="368389" y="1641615"/>
                  <a:pt x="367779" y="1647368"/>
                  <a:pt x="366655" y="1653073"/>
                </a:cubicBezTo>
                <a:cubicBezTo>
                  <a:pt x="366255" y="1654826"/>
                  <a:pt x="367360" y="1656521"/>
                  <a:pt x="369084" y="1656931"/>
                </a:cubicBezTo>
                <a:lnTo>
                  <a:pt x="369132" y="1656931"/>
                </a:lnTo>
                <a:cubicBezTo>
                  <a:pt x="370941" y="1657274"/>
                  <a:pt x="372656" y="1656121"/>
                  <a:pt x="373027" y="1654378"/>
                </a:cubicBezTo>
                <a:cubicBezTo>
                  <a:pt x="374228" y="1648273"/>
                  <a:pt x="374866" y="1642063"/>
                  <a:pt x="374866" y="1635909"/>
                </a:cubicBezTo>
                <a:moveTo>
                  <a:pt x="562651" y="1712833"/>
                </a:moveTo>
                <a:lnTo>
                  <a:pt x="562651" y="1742104"/>
                </a:lnTo>
                <a:cubicBezTo>
                  <a:pt x="562651" y="1743904"/>
                  <a:pt x="564099" y="1745352"/>
                  <a:pt x="565899" y="1745352"/>
                </a:cubicBezTo>
                <a:lnTo>
                  <a:pt x="595360" y="1745352"/>
                </a:lnTo>
                <a:cubicBezTo>
                  <a:pt x="597151" y="1745352"/>
                  <a:pt x="598579" y="1743904"/>
                  <a:pt x="598579" y="1742104"/>
                </a:cubicBezTo>
                <a:cubicBezTo>
                  <a:pt x="598579" y="1740303"/>
                  <a:pt x="597132" y="1738903"/>
                  <a:pt x="595360" y="1738903"/>
                </a:cubicBezTo>
                <a:lnTo>
                  <a:pt x="570881" y="1738903"/>
                </a:lnTo>
                <a:cubicBezTo>
                  <a:pt x="595750" y="1731445"/>
                  <a:pt x="609866" y="1705223"/>
                  <a:pt x="602418" y="1680353"/>
                </a:cubicBezTo>
                <a:cubicBezTo>
                  <a:pt x="598055" y="1665837"/>
                  <a:pt x="586968" y="1654274"/>
                  <a:pt x="572633" y="1649378"/>
                </a:cubicBezTo>
                <a:cubicBezTo>
                  <a:pt x="570929" y="1648873"/>
                  <a:pt x="569128" y="1649873"/>
                  <a:pt x="568633" y="1651578"/>
                </a:cubicBezTo>
                <a:cubicBezTo>
                  <a:pt x="568176" y="1653178"/>
                  <a:pt x="568985" y="1654826"/>
                  <a:pt x="570509" y="1655474"/>
                </a:cubicBezTo>
                <a:cubicBezTo>
                  <a:pt x="591731" y="1662684"/>
                  <a:pt x="603056" y="1685706"/>
                  <a:pt x="595826" y="1706918"/>
                </a:cubicBezTo>
                <a:cubicBezTo>
                  <a:pt x="591626" y="1719329"/>
                  <a:pt x="581673" y="1728940"/>
                  <a:pt x="569128" y="1732702"/>
                </a:cubicBezTo>
                <a:lnTo>
                  <a:pt x="569128" y="1712633"/>
                </a:lnTo>
                <a:cubicBezTo>
                  <a:pt x="569128" y="1710881"/>
                  <a:pt x="567680" y="1709423"/>
                  <a:pt x="565899" y="1709423"/>
                </a:cubicBezTo>
                <a:cubicBezTo>
                  <a:pt x="564099" y="1709423"/>
                  <a:pt x="562651" y="1710881"/>
                  <a:pt x="562651" y="1712633"/>
                </a:cubicBezTo>
                <a:moveTo>
                  <a:pt x="503644" y="1693059"/>
                </a:moveTo>
                <a:cubicBezTo>
                  <a:pt x="502196" y="1714329"/>
                  <a:pt x="515188" y="1733893"/>
                  <a:pt x="535334" y="1740808"/>
                </a:cubicBezTo>
                <a:lnTo>
                  <a:pt x="536324" y="1740808"/>
                </a:lnTo>
                <a:cubicBezTo>
                  <a:pt x="537715" y="1740808"/>
                  <a:pt x="538934" y="1739951"/>
                  <a:pt x="539382" y="1738703"/>
                </a:cubicBezTo>
                <a:cubicBezTo>
                  <a:pt x="539982" y="1736998"/>
                  <a:pt x="539105" y="1735150"/>
                  <a:pt x="537429" y="1734550"/>
                </a:cubicBezTo>
                <a:lnTo>
                  <a:pt x="537353" y="1734550"/>
                </a:lnTo>
                <a:cubicBezTo>
                  <a:pt x="516178" y="1727235"/>
                  <a:pt x="504949" y="1704127"/>
                  <a:pt x="512283" y="1682953"/>
                </a:cubicBezTo>
                <a:cubicBezTo>
                  <a:pt x="516512" y="1670695"/>
                  <a:pt x="526389" y="1661189"/>
                  <a:pt x="538829" y="1657426"/>
                </a:cubicBezTo>
                <a:lnTo>
                  <a:pt x="538829" y="1677448"/>
                </a:lnTo>
                <a:cubicBezTo>
                  <a:pt x="538829" y="1679248"/>
                  <a:pt x="540277" y="1680696"/>
                  <a:pt x="542068" y="1680696"/>
                </a:cubicBezTo>
                <a:cubicBezTo>
                  <a:pt x="543782" y="1680753"/>
                  <a:pt x="545230" y="1679401"/>
                  <a:pt x="545287" y="1677648"/>
                </a:cubicBezTo>
                <a:lnTo>
                  <a:pt x="545287" y="1677448"/>
                </a:lnTo>
                <a:lnTo>
                  <a:pt x="545287" y="1647978"/>
                </a:lnTo>
                <a:cubicBezTo>
                  <a:pt x="545287" y="1646225"/>
                  <a:pt x="543858" y="1644777"/>
                  <a:pt x="542068" y="1644777"/>
                </a:cubicBezTo>
                <a:lnTo>
                  <a:pt x="512883" y="1644777"/>
                </a:lnTo>
                <a:cubicBezTo>
                  <a:pt x="511083" y="1644777"/>
                  <a:pt x="509625" y="1646225"/>
                  <a:pt x="509625" y="1647978"/>
                </a:cubicBezTo>
                <a:cubicBezTo>
                  <a:pt x="509625" y="1649768"/>
                  <a:pt x="511083" y="1651226"/>
                  <a:pt x="512883" y="1651226"/>
                </a:cubicBezTo>
                <a:lnTo>
                  <a:pt x="537353" y="1651226"/>
                </a:lnTo>
                <a:cubicBezTo>
                  <a:pt x="518465" y="1656731"/>
                  <a:pt x="504997" y="1673447"/>
                  <a:pt x="503644" y="1693059"/>
                </a:cubicBezTo>
                <a:moveTo>
                  <a:pt x="438969" y="1600686"/>
                </a:moveTo>
                <a:lnTo>
                  <a:pt x="484061" y="1627003"/>
                </a:lnTo>
                <a:lnTo>
                  <a:pt x="484603" y="1627003"/>
                </a:lnTo>
                <a:cubicBezTo>
                  <a:pt x="485937" y="1627604"/>
                  <a:pt x="486956" y="1628708"/>
                  <a:pt x="487461" y="1630052"/>
                </a:cubicBezTo>
                <a:cubicBezTo>
                  <a:pt x="488032" y="1634357"/>
                  <a:pt x="486832" y="1638662"/>
                  <a:pt x="484155" y="1642072"/>
                </a:cubicBezTo>
                <a:cubicBezTo>
                  <a:pt x="477574" y="1652626"/>
                  <a:pt x="474897" y="1656379"/>
                  <a:pt x="473973" y="1657779"/>
                </a:cubicBezTo>
                <a:lnTo>
                  <a:pt x="464744" y="1659836"/>
                </a:lnTo>
                <a:cubicBezTo>
                  <a:pt x="464039" y="1659979"/>
                  <a:pt x="463391" y="1660379"/>
                  <a:pt x="462915" y="1660932"/>
                </a:cubicBezTo>
                <a:lnTo>
                  <a:pt x="445722" y="1682001"/>
                </a:lnTo>
                <a:cubicBezTo>
                  <a:pt x="429958" y="1657626"/>
                  <a:pt x="427577" y="1626956"/>
                  <a:pt x="439341" y="1600429"/>
                </a:cubicBezTo>
                <a:moveTo>
                  <a:pt x="610791" y="1635262"/>
                </a:moveTo>
                <a:cubicBezTo>
                  <a:pt x="610867" y="1596181"/>
                  <a:pt x="586368" y="1561348"/>
                  <a:pt x="549640" y="1548136"/>
                </a:cubicBezTo>
                <a:lnTo>
                  <a:pt x="544735" y="1546584"/>
                </a:lnTo>
                <a:cubicBezTo>
                  <a:pt x="536134" y="1543936"/>
                  <a:pt x="527142" y="1542583"/>
                  <a:pt x="518131" y="1542583"/>
                </a:cubicBezTo>
                <a:cubicBezTo>
                  <a:pt x="484079" y="1542583"/>
                  <a:pt x="452790" y="1561252"/>
                  <a:pt x="436664" y="1591275"/>
                </a:cubicBezTo>
                <a:cubicBezTo>
                  <a:pt x="435645" y="1593123"/>
                  <a:pt x="434635" y="1595076"/>
                  <a:pt x="433721" y="1597076"/>
                </a:cubicBezTo>
                <a:cubicBezTo>
                  <a:pt x="420376" y="1626499"/>
                  <a:pt x="423376" y="1660789"/>
                  <a:pt x="441646" y="1687411"/>
                </a:cubicBezTo>
                <a:cubicBezTo>
                  <a:pt x="442493" y="1688611"/>
                  <a:pt x="443322" y="1689907"/>
                  <a:pt x="444246" y="1691107"/>
                </a:cubicBezTo>
                <a:cubicBezTo>
                  <a:pt x="456152" y="1706575"/>
                  <a:pt x="472592" y="1717929"/>
                  <a:pt x="491261" y="1723539"/>
                </a:cubicBezTo>
                <a:lnTo>
                  <a:pt x="492195" y="1723539"/>
                </a:lnTo>
                <a:cubicBezTo>
                  <a:pt x="493614" y="1723539"/>
                  <a:pt x="494890" y="1722587"/>
                  <a:pt x="495319" y="1721234"/>
                </a:cubicBezTo>
                <a:cubicBezTo>
                  <a:pt x="495795" y="1719482"/>
                  <a:pt x="494814" y="1717682"/>
                  <a:pt x="493109" y="1717177"/>
                </a:cubicBezTo>
                <a:cubicBezTo>
                  <a:pt x="475650" y="1711928"/>
                  <a:pt x="460286" y="1701270"/>
                  <a:pt x="449227" y="1686811"/>
                </a:cubicBezTo>
                <a:lnTo>
                  <a:pt x="466773" y="1665237"/>
                </a:lnTo>
                <a:lnTo>
                  <a:pt x="476022" y="1663237"/>
                </a:lnTo>
                <a:cubicBezTo>
                  <a:pt x="476469" y="1663084"/>
                  <a:pt x="476898" y="1662837"/>
                  <a:pt x="477298" y="1662589"/>
                </a:cubicBezTo>
                <a:cubicBezTo>
                  <a:pt x="481955" y="1657179"/>
                  <a:pt x="485908" y="1651226"/>
                  <a:pt x="489137" y="1644872"/>
                </a:cubicBezTo>
                <a:cubicBezTo>
                  <a:pt x="493090" y="1639862"/>
                  <a:pt x="494519" y="1633357"/>
                  <a:pt x="493014" y="1627204"/>
                </a:cubicBezTo>
                <a:cubicBezTo>
                  <a:pt x="491937" y="1624156"/>
                  <a:pt x="489613" y="1621698"/>
                  <a:pt x="486632" y="1620450"/>
                </a:cubicBezTo>
                <a:lnTo>
                  <a:pt x="441370" y="1593876"/>
                </a:lnTo>
                <a:cubicBezTo>
                  <a:pt x="459857" y="1559195"/>
                  <a:pt x="499491" y="1541526"/>
                  <a:pt x="537629" y="1550889"/>
                </a:cubicBezTo>
                <a:cubicBezTo>
                  <a:pt x="527847" y="1559300"/>
                  <a:pt x="510826" y="1577216"/>
                  <a:pt x="517684" y="1595181"/>
                </a:cubicBezTo>
                <a:cubicBezTo>
                  <a:pt x="518312" y="1598028"/>
                  <a:pt x="523113" y="1613640"/>
                  <a:pt x="553621" y="1610840"/>
                </a:cubicBezTo>
                <a:lnTo>
                  <a:pt x="554441" y="1610840"/>
                </a:lnTo>
                <a:cubicBezTo>
                  <a:pt x="555145" y="1610592"/>
                  <a:pt x="555946" y="1610592"/>
                  <a:pt x="556641" y="1610840"/>
                </a:cubicBezTo>
                <a:cubicBezTo>
                  <a:pt x="558422" y="1612192"/>
                  <a:pt x="559555" y="1614192"/>
                  <a:pt x="559794" y="1616393"/>
                </a:cubicBezTo>
                <a:cubicBezTo>
                  <a:pt x="562308" y="1626651"/>
                  <a:pt x="562651" y="1629309"/>
                  <a:pt x="562651" y="1629404"/>
                </a:cubicBezTo>
                <a:cubicBezTo>
                  <a:pt x="562851" y="1631061"/>
                  <a:pt x="564252" y="1632309"/>
                  <a:pt x="565899" y="1632309"/>
                </a:cubicBezTo>
                <a:cubicBezTo>
                  <a:pt x="567680" y="1632109"/>
                  <a:pt x="568957" y="1630509"/>
                  <a:pt x="568757" y="1628708"/>
                </a:cubicBezTo>
                <a:cubicBezTo>
                  <a:pt x="568757" y="1628708"/>
                  <a:pt x="568757" y="1625556"/>
                  <a:pt x="565699" y="1614945"/>
                </a:cubicBezTo>
                <a:cubicBezTo>
                  <a:pt x="565128" y="1610840"/>
                  <a:pt x="562746" y="1607287"/>
                  <a:pt x="559251" y="1605134"/>
                </a:cubicBezTo>
                <a:cubicBezTo>
                  <a:pt x="557155" y="1603982"/>
                  <a:pt x="554717" y="1603686"/>
                  <a:pt x="552422" y="1604286"/>
                </a:cubicBezTo>
                <a:cubicBezTo>
                  <a:pt x="526170" y="1606534"/>
                  <a:pt x="523694" y="1594123"/>
                  <a:pt x="523589" y="1593676"/>
                </a:cubicBezTo>
                <a:cubicBezTo>
                  <a:pt x="523617" y="1593428"/>
                  <a:pt x="523617" y="1593171"/>
                  <a:pt x="523589" y="1592923"/>
                </a:cubicBezTo>
                <a:cubicBezTo>
                  <a:pt x="517217" y="1576759"/>
                  <a:pt x="537629" y="1558747"/>
                  <a:pt x="544935" y="1552937"/>
                </a:cubicBezTo>
                <a:cubicBezTo>
                  <a:pt x="579787" y="1564901"/>
                  <a:pt x="603237" y="1597628"/>
                  <a:pt x="603313" y="1634509"/>
                </a:cubicBezTo>
                <a:cubicBezTo>
                  <a:pt x="603332" y="1640310"/>
                  <a:pt x="602732" y="1646073"/>
                  <a:pt x="601561" y="1651778"/>
                </a:cubicBezTo>
                <a:cubicBezTo>
                  <a:pt x="601151" y="1653531"/>
                  <a:pt x="602237" y="1655236"/>
                  <a:pt x="603980" y="1655626"/>
                </a:cubicBezTo>
                <a:cubicBezTo>
                  <a:pt x="604009" y="1655626"/>
                  <a:pt x="604037" y="1655626"/>
                  <a:pt x="604037" y="1655674"/>
                </a:cubicBezTo>
                <a:cubicBezTo>
                  <a:pt x="605837" y="1655979"/>
                  <a:pt x="607533" y="1654826"/>
                  <a:pt x="607914" y="1653083"/>
                </a:cubicBezTo>
                <a:cubicBezTo>
                  <a:pt x="609152" y="1646968"/>
                  <a:pt x="609742" y="1640815"/>
                  <a:pt x="609762" y="1634614"/>
                </a:cubicBezTo>
                <a:moveTo>
                  <a:pt x="798309" y="1712833"/>
                </a:moveTo>
                <a:lnTo>
                  <a:pt x="798309" y="1742104"/>
                </a:lnTo>
                <a:cubicBezTo>
                  <a:pt x="798309" y="1743904"/>
                  <a:pt x="799748" y="1745352"/>
                  <a:pt x="801538" y="1745352"/>
                </a:cubicBezTo>
                <a:lnTo>
                  <a:pt x="831009" y="1745352"/>
                </a:lnTo>
                <a:cubicBezTo>
                  <a:pt x="832790" y="1745352"/>
                  <a:pt x="834228" y="1743904"/>
                  <a:pt x="834228" y="1742104"/>
                </a:cubicBezTo>
                <a:cubicBezTo>
                  <a:pt x="834228" y="1740351"/>
                  <a:pt x="832808" y="1738903"/>
                  <a:pt x="831009" y="1738903"/>
                </a:cubicBezTo>
                <a:lnTo>
                  <a:pt x="806510" y="1738903"/>
                </a:lnTo>
                <a:cubicBezTo>
                  <a:pt x="831313" y="1731140"/>
                  <a:pt x="845172" y="1704823"/>
                  <a:pt x="837438" y="1680001"/>
                </a:cubicBezTo>
                <a:cubicBezTo>
                  <a:pt x="833056" y="1665932"/>
                  <a:pt x="822322" y="1654731"/>
                  <a:pt x="808453" y="1649721"/>
                </a:cubicBezTo>
                <a:cubicBezTo>
                  <a:pt x="806834" y="1649178"/>
                  <a:pt x="805034" y="1650025"/>
                  <a:pt x="804424" y="1651626"/>
                </a:cubicBezTo>
                <a:cubicBezTo>
                  <a:pt x="804424" y="1651673"/>
                  <a:pt x="804415" y="1651730"/>
                  <a:pt x="804396" y="1651778"/>
                </a:cubicBezTo>
                <a:cubicBezTo>
                  <a:pt x="803814" y="1653426"/>
                  <a:pt x="804663" y="1655236"/>
                  <a:pt x="806291" y="1655779"/>
                </a:cubicBezTo>
                <a:cubicBezTo>
                  <a:pt x="806339" y="1655836"/>
                  <a:pt x="806386" y="1655836"/>
                  <a:pt x="806434" y="1655836"/>
                </a:cubicBezTo>
                <a:cubicBezTo>
                  <a:pt x="827637" y="1663084"/>
                  <a:pt x="838943" y="1686106"/>
                  <a:pt x="831685" y="1707328"/>
                </a:cubicBezTo>
                <a:cubicBezTo>
                  <a:pt x="827446" y="1719729"/>
                  <a:pt x="817502" y="1729292"/>
                  <a:pt x="804958" y="1733045"/>
                </a:cubicBezTo>
                <a:lnTo>
                  <a:pt x="804958" y="1713033"/>
                </a:lnTo>
                <a:cubicBezTo>
                  <a:pt x="804958" y="1711224"/>
                  <a:pt x="803520" y="1709776"/>
                  <a:pt x="801700" y="1709776"/>
                </a:cubicBezTo>
                <a:cubicBezTo>
                  <a:pt x="799929" y="1709776"/>
                  <a:pt x="798471" y="1711224"/>
                  <a:pt x="798471" y="1713033"/>
                </a:cubicBezTo>
                <a:moveTo>
                  <a:pt x="739654" y="1693259"/>
                </a:moveTo>
                <a:cubicBezTo>
                  <a:pt x="738197" y="1714481"/>
                  <a:pt x="751198" y="1734093"/>
                  <a:pt x="771334" y="1741008"/>
                </a:cubicBezTo>
                <a:lnTo>
                  <a:pt x="772325" y="1741008"/>
                </a:lnTo>
                <a:cubicBezTo>
                  <a:pt x="774135" y="1741008"/>
                  <a:pt x="775573" y="1739598"/>
                  <a:pt x="775611" y="1737798"/>
                </a:cubicBezTo>
                <a:cubicBezTo>
                  <a:pt x="775611" y="1736398"/>
                  <a:pt x="774754" y="1735198"/>
                  <a:pt x="773459" y="1734750"/>
                </a:cubicBezTo>
                <a:cubicBezTo>
                  <a:pt x="752294" y="1727597"/>
                  <a:pt x="740912" y="1704623"/>
                  <a:pt x="748065" y="1683449"/>
                </a:cubicBezTo>
                <a:cubicBezTo>
                  <a:pt x="752294" y="1670990"/>
                  <a:pt x="762305" y="1661332"/>
                  <a:pt x="774935" y="1657579"/>
                </a:cubicBezTo>
                <a:lnTo>
                  <a:pt x="774935" y="1677448"/>
                </a:lnTo>
                <a:cubicBezTo>
                  <a:pt x="774887" y="1679201"/>
                  <a:pt x="776240" y="1680648"/>
                  <a:pt x="777954" y="1680696"/>
                </a:cubicBezTo>
                <a:lnTo>
                  <a:pt x="778164" y="1680696"/>
                </a:lnTo>
                <a:cubicBezTo>
                  <a:pt x="779936" y="1680696"/>
                  <a:pt x="781393" y="1679248"/>
                  <a:pt x="781393" y="1677448"/>
                </a:cubicBezTo>
                <a:lnTo>
                  <a:pt x="781393" y="1647978"/>
                </a:lnTo>
                <a:cubicBezTo>
                  <a:pt x="781393" y="1646225"/>
                  <a:pt x="779936" y="1644777"/>
                  <a:pt x="778164" y="1644777"/>
                </a:cubicBezTo>
                <a:lnTo>
                  <a:pt x="748503" y="1644777"/>
                </a:lnTo>
                <a:cubicBezTo>
                  <a:pt x="746741" y="1644777"/>
                  <a:pt x="745284" y="1646225"/>
                  <a:pt x="745284" y="1647978"/>
                </a:cubicBezTo>
                <a:cubicBezTo>
                  <a:pt x="745245" y="1649721"/>
                  <a:pt x="746579" y="1651178"/>
                  <a:pt x="748312" y="1651226"/>
                </a:cubicBezTo>
                <a:lnTo>
                  <a:pt x="748503" y="1651226"/>
                </a:lnTo>
                <a:lnTo>
                  <a:pt x="772887" y="1651226"/>
                </a:lnTo>
                <a:cubicBezTo>
                  <a:pt x="754113" y="1656826"/>
                  <a:pt x="740807" y="1673495"/>
                  <a:pt x="739454" y="1693059"/>
                </a:cubicBezTo>
                <a:moveTo>
                  <a:pt x="674789" y="1600686"/>
                </a:moveTo>
                <a:lnTo>
                  <a:pt x="719794" y="1627003"/>
                </a:lnTo>
                <a:lnTo>
                  <a:pt x="720328" y="1627003"/>
                </a:lnTo>
                <a:cubicBezTo>
                  <a:pt x="721690" y="1627556"/>
                  <a:pt x="722738" y="1628708"/>
                  <a:pt x="723186" y="1630052"/>
                </a:cubicBezTo>
                <a:cubicBezTo>
                  <a:pt x="723824" y="1634357"/>
                  <a:pt x="722595" y="1638719"/>
                  <a:pt x="719890" y="1642072"/>
                </a:cubicBezTo>
                <a:cubicBezTo>
                  <a:pt x="713413" y="1652626"/>
                  <a:pt x="710632" y="1656379"/>
                  <a:pt x="709698" y="1657779"/>
                </a:cubicBezTo>
                <a:lnTo>
                  <a:pt x="700468" y="1659836"/>
                </a:lnTo>
                <a:cubicBezTo>
                  <a:pt x="699764" y="1659979"/>
                  <a:pt x="699125" y="1660379"/>
                  <a:pt x="698611" y="1660932"/>
                </a:cubicBezTo>
                <a:lnTo>
                  <a:pt x="681551" y="1682001"/>
                </a:lnTo>
                <a:cubicBezTo>
                  <a:pt x="665797" y="1657626"/>
                  <a:pt x="663387" y="1626956"/>
                  <a:pt x="675170" y="1600429"/>
                </a:cubicBezTo>
                <a:moveTo>
                  <a:pt x="846515" y="1635262"/>
                </a:moveTo>
                <a:cubicBezTo>
                  <a:pt x="846591" y="1596228"/>
                  <a:pt x="822179" y="1561348"/>
                  <a:pt x="785460" y="1548136"/>
                </a:cubicBezTo>
                <a:lnTo>
                  <a:pt x="780564" y="1546584"/>
                </a:lnTo>
                <a:cubicBezTo>
                  <a:pt x="771906" y="1543936"/>
                  <a:pt x="762933" y="1542583"/>
                  <a:pt x="753875" y="1542583"/>
                </a:cubicBezTo>
                <a:cubicBezTo>
                  <a:pt x="719842" y="1542679"/>
                  <a:pt x="688581" y="1561348"/>
                  <a:pt x="672389" y="1591275"/>
                </a:cubicBezTo>
                <a:cubicBezTo>
                  <a:pt x="671350" y="1593171"/>
                  <a:pt x="670360" y="1595076"/>
                  <a:pt x="669541" y="1597076"/>
                </a:cubicBezTo>
                <a:cubicBezTo>
                  <a:pt x="663740" y="1609192"/>
                  <a:pt x="660739" y="1622451"/>
                  <a:pt x="660663" y="1635909"/>
                </a:cubicBezTo>
                <a:cubicBezTo>
                  <a:pt x="660645" y="1654531"/>
                  <a:pt x="666245" y="1672695"/>
                  <a:pt x="676742" y="1688059"/>
                </a:cubicBezTo>
                <a:cubicBezTo>
                  <a:pt x="677570" y="1689259"/>
                  <a:pt x="678409" y="1690564"/>
                  <a:pt x="679332" y="1691764"/>
                </a:cubicBezTo>
                <a:cubicBezTo>
                  <a:pt x="691239" y="1707223"/>
                  <a:pt x="707669" y="1718529"/>
                  <a:pt x="726338" y="1724197"/>
                </a:cubicBezTo>
                <a:lnTo>
                  <a:pt x="727272" y="1724197"/>
                </a:lnTo>
                <a:cubicBezTo>
                  <a:pt x="728720" y="1724197"/>
                  <a:pt x="729996" y="1723292"/>
                  <a:pt x="730396" y="1721882"/>
                </a:cubicBezTo>
                <a:cubicBezTo>
                  <a:pt x="730929" y="1720187"/>
                  <a:pt x="729977" y="1718386"/>
                  <a:pt x="728263" y="1717834"/>
                </a:cubicBezTo>
                <a:lnTo>
                  <a:pt x="728196" y="1717834"/>
                </a:lnTo>
                <a:cubicBezTo>
                  <a:pt x="710736" y="1712528"/>
                  <a:pt x="695382" y="1701918"/>
                  <a:pt x="684304" y="1687411"/>
                </a:cubicBezTo>
                <a:lnTo>
                  <a:pt x="701945" y="1665894"/>
                </a:lnTo>
                <a:lnTo>
                  <a:pt x="711203" y="1663884"/>
                </a:lnTo>
                <a:lnTo>
                  <a:pt x="712470" y="1663237"/>
                </a:lnTo>
                <a:cubicBezTo>
                  <a:pt x="717442" y="1658084"/>
                  <a:pt x="721747" y="1652321"/>
                  <a:pt x="725319" y="1646120"/>
                </a:cubicBezTo>
                <a:cubicBezTo>
                  <a:pt x="729272" y="1641167"/>
                  <a:pt x="730720" y="1634662"/>
                  <a:pt x="729206" y="1628508"/>
                </a:cubicBezTo>
                <a:cubicBezTo>
                  <a:pt x="728167" y="1625451"/>
                  <a:pt x="725843" y="1622955"/>
                  <a:pt x="722833" y="1621746"/>
                </a:cubicBezTo>
                <a:lnTo>
                  <a:pt x="677570" y="1595181"/>
                </a:lnTo>
                <a:cubicBezTo>
                  <a:pt x="696049" y="1560500"/>
                  <a:pt x="735702" y="1542831"/>
                  <a:pt x="773811" y="1552185"/>
                </a:cubicBezTo>
                <a:cubicBezTo>
                  <a:pt x="764019" y="1560595"/>
                  <a:pt x="747036" y="1578512"/>
                  <a:pt x="753875" y="1596428"/>
                </a:cubicBezTo>
                <a:cubicBezTo>
                  <a:pt x="754513" y="1599333"/>
                  <a:pt x="759314" y="1614945"/>
                  <a:pt x="789898" y="1612144"/>
                </a:cubicBezTo>
                <a:lnTo>
                  <a:pt x="790613" y="1612144"/>
                </a:lnTo>
                <a:cubicBezTo>
                  <a:pt x="791346" y="1611840"/>
                  <a:pt x="792146" y="1611840"/>
                  <a:pt x="792861" y="1612144"/>
                </a:cubicBezTo>
                <a:cubicBezTo>
                  <a:pt x="794595" y="1613497"/>
                  <a:pt x="795775" y="1615497"/>
                  <a:pt x="796081" y="1617698"/>
                </a:cubicBezTo>
                <a:cubicBezTo>
                  <a:pt x="798471" y="1627956"/>
                  <a:pt x="798852" y="1630604"/>
                  <a:pt x="798852" y="1630709"/>
                </a:cubicBezTo>
                <a:cubicBezTo>
                  <a:pt x="799033" y="1632357"/>
                  <a:pt x="800433" y="1633614"/>
                  <a:pt x="802081" y="1633557"/>
                </a:cubicBezTo>
                <a:cubicBezTo>
                  <a:pt x="803862" y="1633414"/>
                  <a:pt x="805139" y="1631804"/>
                  <a:pt x="804958" y="1630004"/>
                </a:cubicBezTo>
                <a:lnTo>
                  <a:pt x="804958" y="1629956"/>
                </a:lnTo>
                <a:cubicBezTo>
                  <a:pt x="804215" y="1625346"/>
                  <a:pt x="803234" y="1620746"/>
                  <a:pt x="801986" y="1616193"/>
                </a:cubicBezTo>
                <a:cubicBezTo>
                  <a:pt x="801357" y="1612144"/>
                  <a:pt x="798947" y="1608592"/>
                  <a:pt x="795423" y="1606439"/>
                </a:cubicBezTo>
                <a:cubicBezTo>
                  <a:pt x="793346" y="1605286"/>
                  <a:pt x="790908" y="1604991"/>
                  <a:pt x="788584" y="1605582"/>
                </a:cubicBezTo>
                <a:cubicBezTo>
                  <a:pt x="762448" y="1607792"/>
                  <a:pt x="759876" y="1595428"/>
                  <a:pt x="759771" y="1594980"/>
                </a:cubicBezTo>
                <a:cubicBezTo>
                  <a:pt x="759828" y="1594723"/>
                  <a:pt x="759828" y="1594476"/>
                  <a:pt x="759771" y="1594228"/>
                </a:cubicBezTo>
                <a:cubicBezTo>
                  <a:pt x="753418" y="1578064"/>
                  <a:pt x="773811" y="1560043"/>
                  <a:pt x="781222" y="1554242"/>
                </a:cubicBezTo>
                <a:cubicBezTo>
                  <a:pt x="816016" y="1566253"/>
                  <a:pt x="839409" y="1598981"/>
                  <a:pt x="839486" y="1635805"/>
                </a:cubicBezTo>
                <a:cubicBezTo>
                  <a:pt x="839514" y="1641615"/>
                  <a:pt x="838924" y="1647368"/>
                  <a:pt x="837743" y="1653083"/>
                </a:cubicBezTo>
                <a:cubicBezTo>
                  <a:pt x="837381" y="1654826"/>
                  <a:pt x="838543" y="1656579"/>
                  <a:pt x="840314" y="1656931"/>
                </a:cubicBezTo>
                <a:cubicBezTo>
                  <a:pt x="842096" y="1657283"/>
                  <a:pt x="843762" y="1656131"/>
                  <a:pt x="844115" y="1654378"/>
                </a:cubicBezTo>
                <a:cubicBezTo>
                  <a:pt x="845315" y="1648273"/>
                  <a:pt x="845953" y="1642072"/>
                  <a:pt x="845982" y="1635909"/>
                </a:cubicBezTo>
                <a:moveTo>
                  <a:pt x="1033929" y="1712833"/>
                </a:moveTo>
                <a:lnTo>
                  <a:pt x="1033929" y="1742104"/>
                </a:lnTo>
                <a:cubicBezTo>
                  <a:pt x="1033929" y="1743904"/>
                  <a:pt x="1035386" y="1745352"/>
                  <a:pt x="1037168" y="1745352"/>
                </a:cubicBezTo>
                <a:lnTo>
                  <a:pt x="1067086" y="1745352"/>
                </a:lnTo>
                <a:cubicBezTo>
                  <a:pt x="1068895" y="1745352"/>
                  <a:pt x="1070314" y="1743904"/>
                  <a:pt x="1070314" y="1742104"/>
                </a:cubicBezTo>
                <a:cubicBezTo>
                  <a:pt x="1070314" y="1740303"/>
                  <a:pt x="1068867" y="1738903"/>
                  <a:pt x="1067086" y="1738903"/>
                </a:cubicBezTo>
                <a:lnTo>
                  <a:pt x="1042159" y="1738903"/>
                </a:lnTo>
                <a:cubicBezTo>
                  <a:pt x="1067038" y="1731445"/>
                  <a:pt x="1081173" y="1705270"/>
                  <a:pt x="1073744" y="1680401"/>
                </a:cubicBezTo>
                <a:cubicBezTo>
                  <a:pt x="1069419" y="1665837"/>
                  <a:pt x="1058332" y="1654331"/>
                  <a:pt x="1043997" y="1649378"/>
                </a:cubicBezTo>
                <a:cubicBezTo>
                  <a:pt x="1042397" y="1648720"/>
                  <a:pt x="1040568" y="1649521"/>
                  <a:pt x="1039939" y="1651178"/>
                </a:cubicBezTo>
                <a:cubicBezTo>
                  <a:pt x="1039892" y="1651226"/>
                  <a:pt x="1039873" y="1651330"/>
                  <a:pt x="1039835" y="1651426"/>
                </a:cubicBezTo>
                <a:cubicBezTo>
                  <a:pt x="1039292" y="1653083"/>
                  <a:pt x="1040206" y="1654874"/>
                  <a:pt x="1041863" y="1655474"/>
                </a:cubicBezTo>
                <a:cubicBezTo>
                  <a:pt x="1063085" y="1662684"/>
                  <a:pt x="1074401" y="1685763"/>
                  <a:pt x="1067143" y="1706975"/>
                </a:cubicBezTo>
                <a:cubicBezTo>
                  <a:pt x="1062914" y="1719329"/>
                  <a:pt x="1052941" y="1728940"/>
                  <a:pt x="1040387" y="1732702"/>
                </a:cubicBezTo>
                <a:lnTo>
                  <a:pt x="1040387" y="1712633"/>
                </a:lnTo>
                <a:cubicBezTo>
                  <a:pt x="1040416" y="1710881"/>
                  <a:pt x="1038968" y="1709423"/>
                  <a:pt x="1037187" y="1709423"/>
                </a:cubicBezTo>
                <a:cubicBezTo>
                  <a:pt x="1035386" y="1709376"/>
                  <a:pt x="1033929" y="1710823"/>
                  <a:pt x="1033929" y="1712633"/>
                </a:cubicBezTo>
                <a:moveTo>
                  <a:pt x="974731" y="1693059"/>
                </a:moveTo>
                <a:cubicBezTo>
                  <a:pt x="973284" y="1714329"/>
                  <a:pt x="986266" y="1733893"/>
                  <a:pt x="1006411" y="1740808"/>
                </a:cubicBezTo>
                <a:lnTo>
                  <a:pt x="1007440" y="1740808"/>
                </a:lnTo>
                <a:cubicBezTo>
                  <a:pt x="1009212" y="1740856"/>
                  <a:pt x="1010659" y="1739398"/>
                  <a:pt x="1010688" y="1737598"/>
                </a:cubicBezTo>
                <a:cubicBezTo>
                  <a:pt x="1010688" y="1736246"/>
                  <a:pt x="1009840" y="1734998"/>
                  <a:pt x="1008536" y="1734550"/>
                </a:cubicBezTo>
                <a:cubicBezTo>
                  <a:pt x="987371" y="1727397"/>
                  <a:pt x="976017" y="1704423"/>
                  <a:pt x="983142" y="1683249"/>
                </a:cubicBezTo>
                <a:cubicBezTo>
                  <a:pt x="987371" y="1670790"/>
                  <a:pt x="997372" y="1661132"/>
                  <a:pt x="1010002" y="1657426"/>
                </a:cubicBezTo>
                <a:lnTo>
                  <a:pt x="1010002" y="1677448"/>
                </a:lnTo>
                <a:cubicBezTo>
                  <a:pt x="1009964" y="1679201"/>
                  <a:pt x="1011317" y="1680648"/>
                  <a:pt x="1013070" y="1680696"/>
                </a:cubicBezTo>
                <a:lnTo>
                  <a:pt x="1013231" y="1680696"/>
                </a:lnTo>
                <a:cubicBezTo>
                  <a:pt x="1015022" y="1680696"/>
                  <a:pt x="1016470" y="1679248"/>
                  <a:pt x="1016470" y="1677448"/>
                </a:cubicBezTo>
                <a:lnTo>
                  <a:pt x="1016470" y="1647978"/>
                </a:lnTo>
                <a:cubicBezTo>
                  <a:pt x="1016470" y="1646225"/>
                  <a:pt x="1015041" y="1644777"/>
                  <a:pt x="1013231" y="1644777"/>
                </a:cubicBezTo>
                <a:lnTo>
                  <a:pt x="983961" y="1644777"/>
                </a:lnTo>
                <a:cubicBezTo>
                  <a:pt x="982170" y="1644777"/>
                  <a:pt x="980732" y="1646225"/>
                  <a:pt x="980732" y="1647978"/>
                </a:cubicBezTo>
                <a:cubicBezTo>
                  <a:pt x="980684" y="1649721"/>
                  <a:pt x="982046" y="1651178"/>
                  <a:pt x="983761" y="1651226"/>
                </a:cubicBezTo>
                <a:lnTo>
                  <a:pt x="983961" y="1651226"/>
                </a:lnTo>
                <a:lnTo>
                  <a:pt x="1008336" y="1651226"/>
                </a:lnTo>
                <a:cubicBezTo>
                  <a:pt x="989600" y="1656883"/>
                  <a:pt x="976303" y="1673543"/>
                  <a:pt x="974912" y="1693059"/>
                </a:cubicBezTo>
                <a:moveTo>
                  <a:pt x="910257" y="1600686"/>
                </a:moveTo>
                <a:lnTo>
                  <a:pt x="955310" y="1627003"/>
                </a:lnTo>
                <a:cubicBezTo>
                  <a:pt x="956663" y="1627556"/>
                  <a:pt x="957719" y="1628708"/>
                  <a:pt x="958196" y="1630052"/>
                </a:cubicBezTo>
                <a:cubicBezTo>
                  <a:pt x="958796" y="1634357"/>
                  <a:pt x="957596" y="1638719"/>
                  <a:pt x="954862" y="1642072"/>
                </a:cubicBezTo>
                <a:cubicBezTo>
                  <a:pt x="948414" y="1652626"/>
                  <a:pt x="945632" y="1656379"/>
                  <a:pt x="944813" y="1657779"/>
                </a:cubicBezTo>
                <a:lnTo>
                  <a:pt x="935555" y="1659836"/>
                </a:lnTo>
                <a:cubicBezTo>
                  <a:pt x="934850" y="1659979"/>
                  <a:pt x="934202" y="1660379"/>
                  <a:pt x="933726" y="1660932"/>
                </a:cubicBezTo>
                <a:lnTo>
                  <a:pt x="916638" y="1682001"/>
                </a:lnTo>
                <a:cubicBezTo>
                  <a:pt x="900865" y="1657626"/>
                  <a:pt x="898484" y="1626956"/>
                  <a:pt x="910257" y="1600429"/>
                </a:cubicBezTo>
                <a:moveTo>
                  <a:pt x="1081601" y="1635262"/>
                </a:moveTo>
                <a:cubicBezTo>
                  <a:pt x="1081678" y="1596228"/>
                  <a:pt x="1057247" y="1561348"/>
                  <a:pt x="1020546" y="1548136"/>
                </a:cubicBezTo>
                <a:lnTo>
                  <a:pt x="1015632" y="1546584"/>
                </a:lnTo>
                <a:cubicBezTo>
                  <a:pt x="1007040" y="1543936"/>
                  <a:pt x="998058" y="1542583"/>
                  <a:pt x="989038" y="1542583"/>
                </a:cubicBezTo>
                <a:cubicBezTo>
                  <a:pt x="954995" y="1542631"/>
                  <a:pt x="923687" y="1561348"/>
                  <a:pt x="907475" y="1591275"/>
                </a:cubicBezTo>
                <a:cubicBezTo>
                  <a:pt x="906466" y="1593123"/>
                  <a:pt x="905551" y="1595076"/>
                  <a:pt x="904627" y="1597076"/>
                </a:cubicBezTo>
                <a:cubicBezTo>
                  <a:pt x="891264" y="1626499"/>
                  <a:pt x="894245" y="1660789"/>
                  <a:pt x="912476" y="1687411"/>
                </a:cubicBezTo>
                <a:lnTo>
                  <a:pt x="915057" y="1691107"/>
                </a:lnTo>
                <a:cubicBezTo>
                  <a:pt x="926992" y="1706575"/>
                  <a:pt x="943460" y="1717929"/>
                  <a:pt x="962177" y="1723539"/>
                </a:cubicBezTo>
                <a:lnTo>
                  <a:pt x="963101" y="1723539"/>
                </a:lnTo>
                <a:cubicBezTo>
                  <a:pt x="964502" y="1723539"/>
                  <a:pt x="965749" y="1722587"/>
                  <a:pt x="966130" y="1721234"/>
                </a:cubicBezTo>
                <a:cubicBezTo>
                  <a:pt x="966673" y="1719529"/>
                  <a:pt x="965730" y="1717739"/>
                  <a:pt x="964016" y="1717177"/>
                </a:cubicBezTo>
                <a:lnTo>
                  <a:pt x="963996" y="1717177"/>
                </a:lnTo>
                <a:cubicBezTo>
                  <a:pt x="946528" y="1711928"/>
                  <a:pt x="931173" y="1701318"/>
                  <a:pt x="920134" y="1686811"/>
                </a:cubicBezTo>
                <a:lnTo>
                  <a:pt x="937679" y="1665237"/>
                </a:lnTo>
                <a:lnTo>
                  <a:pt x="946928" y="1663237"/>
                </a:lnTo>
                <a:lnTo>
                  <a:pt x="948128" y="1662589"/>
                </a:lnTo>
                <a:cubicBezTo>
                  <a:pt x="952795" y="1657179"/>
                  <a:pt x="956796" y="1651226"/>
                  <a:pt x="960044" y="1644872"/>
                </a:cubicBezTo>
                <a:cubicBezTo>
                  <a:pt x="963920" y="1639862"/>
                  <a:pt x="965359" y="1633357"/>
                  <a:pt x="963920" y="1627204"/>
                </a:cubicBezTo>
                <a:cubicBezTo>
                  <a:pt x="962796" y="1624203"/>
                  <a:pt x="960491" y="1621746"/>
                  <a:pt x="957548" y="1620450"/>
                </a:cubicBezTo>
                <a:lnTo>
                  <a:pt x="912276" y="1593876"/>
                </a:lnTo>
                <a:cubicBezTo>
                  <a:pt x="930687" y="1559195"/>
                  <a:pt x="970321" y="1541479"/>
                  <a:pt x="1008431" y="1550889"/>
                </a:cubicBezTo>
                <a:cubicBezTo>
                  <a:pt x="998658" y="1559300"/>
                  <a:pt x="981666" y="1577216"/>
                  <a:pt x="988495" y="1595181"/>
                </a:cubicBezTo>
                <a:cubicBezTo>
                  <a:pt x="989143" y="1598028"/>
                  <a:pt x="994020" y="1613640"/>
                  <a:pt x="1024509" y="1610840"/>
                </a:cubicBezTo>
                <a:lnTo>
                  <a:pt x="1025252" y="1610840"/>
                </a:lnTo>
                <a:cubicBezTo>
                  <a:pt x="1026004" y="1610544"/>
                  <a:pt x="1026833" y="1610544"/>
                  <a:pt x="1027557" y="1610840"/>
                </a:cubicBezTo>
                <a:cubicBezTo>
                  <a:pt x="1029233" y="1612297"/>
                  <a:pt x="1030357" y="1614240"/>
                  <a:pt x="1030700" y="1616393"/>
                </a:cubicBezTo>
                <a:cubicBezTo>
                  <a:pt x="1033215" y="1626651"/>
                  <a:pt x="1033481" y="1629309"/>
                  <a:pt x="1033558" y="1629404"/>
                </a:cubicBezTo>
                <a:cubicBezTo>
                  <a:pt x="1033719" y="1631061"/>
                  <a:pt x="1035082" y="1632309"/>
                  <a:pt x="1036711" y="1632309"/>
                </a:cubicBezTo>
                <a:cubicBezTo>
                  <a:pt x="1038491" y="1632109"/>
                  <a:pt x="1039768" y="1630509"/>
                  <a:pt x="1039568" y="1628708"/>
                </a:cubicBezTo>
                <a:cubicBezTo>
                  <a:pt x="1038834" y="1624051"/>
                  <a:pt x="1037854" y="1619450"/>
                  <a:pt x="1036605" y="1614945"/>
                </a:cubicBezTo>
                <a:cubicBezTo>
                  <a:pt x="1035968" y="1610887"/>
                  <a:pt x="1033605" y="1607334"/>
                  <a:pt x="1030157" y="1605134"/>
                </a:cubicBezTo>
                <a:cubicBezTo>
                  <a:pt x="1028005" y="1604029"/>
                  <a:pt x="1025547" y="1603734"/>
                  <a:pt x="1023232" y="1604286"/>
                </a:cubicBezTo>
                <a:cubicBezTo>
                  <a:pt x="997077" y="1606534"/>
                  <a:pt x="994505" y="1594123"/>
                  <a:pt x="994400" y="1593676"/>
                </a:cubicBezTo>
                <a:cubicBezTo>
                  <a:pt x="994448" y="1593428"/>
                  <a:pt x="994448" y="1593171"/>
                  <a:pt x="994400" y="1592923"/>
                </a:cubicBezTo>
                <a:cubicBezTo>
                  <a:pt x="988028" y="1576759"/>
                  <a:pt x="1008536" y="1558747"/>
                  <a:pt x="1015822" y="1552937"/>
                </a:cubicBezTo>
                <a:cubicBezTo>
                  <a:pt x="1050674" y="1564901"/>
                  <a:pt x="1074096" y="1597676"/>
                  <a:pt x="1074125" y="1634509"/>
                </a:cubicBezTo>
                <a:cubicBezTo>
                  <a:pt x="1074144" y="1640310"/>
                  <a:pt x="1073534" y="1646073"/>
                  <a:pt x="1072363" y="1651778"/>
                </a:cubicBezTo>
                <a:cubicBezTo>
                  <a:pt x="1072067" y="1653531"/>
                  <a:pt x="1073191" y="1655236"/>
                  <a:pt x="1074944" y="1655674"/>
                </a:cubicBezTo>
                <a:cubicBezTo>
                  <a:pt x="1076687" y="1655979"/>
                  <a:pt x="1078401" y="1654826"/>
                  <a:pt x="1078716" y="1653083"/>
                </a:cubicBezTo>
                <a:cubicBezTo>
                  <a:pt x="1080002" y="1646968"/>
                  <a:pt x="1080602" y="1640815"/>
                  <a:pt x="1080573" y="1634614"/>
                </a:cubicBezTo>
                <a:moveTo>
                  <a:pt x="1269559" y="1712833"/>
                </a:moveTo>
                <a:lnTo>
                  <a:pt x="1269559" y="1742104"/>
                </a:lnTo>
                <a:cubicBezTo>
                  <a:pt x="1269559" y="1743904"/>
                  <a:pt x="1271016" y="1745352"/>
                  <a:pt x="1272816" y="1745352"/>
                </a:cubicBezTo>
                <a:lnTo>
                  <a:pt x="1302268" y="1745352"/>
                </a:lnTo>
                <a:cubicBezTo>
                  <a:pt x="1304048" y="1745352"/>
                  <a:pt x="1305497" y="1743904"/>
                  <a:pt x="1305497" y="1742104"/>
                </a:cubicBezTo>
                <a:cubicBezTo>
                  <a:pt x="1305497" y="1740303"/>
                  <a:pt x="1304048" y="1738903"/>
                  <a:pt x="1302268" y="1738903"/>
                </a:cubicBezTo>
                <a:lnTo>
                  <a:pt x="1277798" y="1738903"/>
                </a:lnTo>
                <a:cubicBezTo>
                  <a:pt x="1302562" y="1731093"/>
                  <a:pt x="1316364" y="1704727"/>
                  <a:pt x="1308592" y="1679953"/>
                </a:cubicBezTo>
                <a:cubicBezTo>
                  <a:pt x="1304163" y="1665894"/>
                  <a:pt x="1293428" y="1654731"/>
                  <a:pt x="1279541" y="1649721"/>
                </a:cubicBezTo>
                <a:cubicBezTo>
                  <a:pt x="1277874" y="1649121"/>
                  <a:pt x="1276016" y="1650025"/>
                  <a:pt x="1275426" y="1651730"/>
                </a:cubicBezTo>
                <a:lnTo>
                  <a:pt x="1275397" y="1651778"/>
                </a:lnTo>
                <a:cubicBezTo>
                  <a:pt x="1274836" y="1653483"/>
                  <a:pt x="1275750" y="1655274"/>
                  <a:pt x="1277426" y="1655836"/>
                </a:cubicBezTo>
                <a:cubicBezTo>
                  <a:pt x="1298610" y="1663084"/>
                  <a:pt x="1309925" y="1686106"/>
                  <a:pt x="1302686" y="1707328"/>
                </a:cubicBezTo>
                <a:cubicBezTo>
                  <a:pt x="1298477" y="1719729"/>
                  <a:pt x="1288513" y="1729292"/>
                  <a:pt x="1275940" y="1733045"/>
                </a:cubicBezTo>
                <a:lnTo>
                  <a:pt x="1275940" y="1713033"/>
                </a:lnTo>
                <a:cubicBezTo>
                  <a:pt x="1275940" y="1711224"/>
                  <a:pt x="1274521" y="1709776"/>
                  <a:pt x="1272721" y="1709776"/>
                </a:cubicBezTo>
                <a:cubicBezTo>
                  <a:pt x="1270930" y="1709776"/>
                  <a:pt x="1269492" y="1711224"/>
                  <a:pt x="1269492" y="1712976"/>
                </a:cubicBezTo>
                <a:lnTo>
                  <a:pt x="1269492" y="1713033"/>
                </a:lnTo>
                <a:moveTo>
                  <a:pt x="1210637" y="1693259"/>
                </a:moveTo>
                <a:cubicBezTo>
                  <a:pt x="1209256" y="1714481"/>
                  <a:pt x="1222229" y="1734045"/>
                  <a:pt x="1242317" y="1741008"/>
                </a:cubicBezTo>
                <a:lnTo>
                  <a:pt x="1243441" y="1741008"/>
                </a:lnTo>
                <a:cubicBezTo>
                  <a:pt x="1244803" y="1741008"/>
                  <a:pt x="1245994" y="1740151"/>
                  <a:pt x="1246470" y="1738903"/>
                </a:cubicBezTo>
                <a:cubicBezTo>
                  <a:pt x="1247041" y="1737151"/>
                  <a:pt x="1246146" y="1735350"/>
                  <a:pt x="1244451" y="1734750"/>
                </a:cubicBezTo>
                <a:cubicBezTo>
                  <a:pt x="1223277" y="1727597"/>
                  <a:pt x="1211923" y="1704623"/>
                  <a:pt x="1219076" y="1683449"/>
                </a:cubicBezTo>
                <a:cubicBezTo>
                  <a:pt x="1223277" y="1670990"/>
                  <a:pt x="1233316" y="1661332"/>
                  <a:pt x="1245918" y="1657579"/>
                </a:cubicBezTo>
                <a:lnTo>
                  <a:pt x="1245918" y="1677448"/>
                </a:lnTo>
                <a:cubicBezTo>
                  <a:pt x="1245918" y="1679248"/>
                  <a:pt x="1247365" y="1680696"/>
                  <a:pt x="1249156" y="1680696"/>
                </a:cubicBezTo>
                <a:cubicBezTo>
                  <a:pt x="1250918" y="1680696"/>
                  <a:pt x="1252404" y="1679248"/>
                  <a:pt x="1252404" y="1677496"/>
                </a:cubicBezTo>
                <a:lnTo>
                  <a:pt x="1252404" y="1677448"/>
                </a:lnTo>
                <a:lnTo>
                  <a:pt x="1252404" y="1647978"/>
                </a:lnTo>
                <a:cubicBezTo>
                  <a:pt x="1252404" y="1646225"/>
                  <a:pt x="1250947" y="1644777"/>
                  <a:pt x="1249156" y="1644777"/>
                </a:cubicBezTo>
                <a:lnTo>
                  <a:pt x="1219685" y="1644777"/>
                </a:lnTo>
                <a:cubicBezTo>
                  <a:pt x="1217923" y="1644777"/>
                  <a:pt x="1216467" y="1646225"/>
                  <a:pt x="1216467" y="1647978"/>
                </a:cubicBezTo>
                <a:cubicBezTo>
                  <a:pt x="1216467" y="1649768"/>
                  <a:pt x="1217923" y="1651226"/>
                  <a:pt x="1219685" y="1651226"/>
                </a:cubicBezTo>
                <a:lnTo>
                  <a:pt x="1244165" y="1651226"/>
                </a:lnTo>
                <a:cubicBezTo>
                  <a:pt x="1225382" y="1656826"/>
                  <a:pt x="1212018" y="1673495"/>
                  <a:pt x="1210637" y="1693059"/>
                </a:cubicBezTo>
                <a:moveTo>
                  <a:pt x="1145991" y="1600686"/>
                </a:moveTo>
                <a:lnTo>
                  <a:pt x="1191044" y="1627003"/>
                </a:lnTo>
                <a:lnTo>
                  <a:pt x="1191625" y="1627003"/>
                </a:lnTo>
                <a:cubicBezTo>
                  <a:pt x="1192930" y="1627604"/>
                  <a:pt x="1193921" y="1628708"/>
                  <a:pt x="1194378" y="1630052"/>
                </a:cubicBezTo>
                <a:cubicBezTo>
                  <a:pt x="1194997" y="1634357"/>
                  <a:pt x="1193768" y="1638719"/>
                  <a:pt x="1191044" y="1642072"/>
                </a:cubicBezTo>
                <a:cubicBezTo>
                  <a:pt x="1184596" y="1652626"/>
                  <a:pt x="1181815" y="1656379"/>
                  <a:pt x="1180995" y="1657779"/>
                </a:cubicBezTo>
                <a:lnTo>
                  <a:pt x="1171756" y="1659836"/>
                </a:lnTo>
                <a:cubicBezTo>
                  <a:pt x="1171080" y="1659979"/>
                  <a:pt x="1170451" y="1660379"/>
                  <a:pt x="1169994" y="1660932"/>
                </a:cubicBezTo>
                <a:lnTo>
                  <a:pt x="1152820" y="1682001"/>
                </a:lnTo>
                <a:cubicBezTo>
                  <a:pt x="1137066" y="1657626"/>
                  <a:pt x="1134666" y="1626956"/>
                  <a:pt x="1146438" y="1600429"/>
                </a:cubicBezTo>
                <a:moveTo>
                  <a:pt x="1317888" y="1635262"/>
                </a:moveTo>
                <a:cubicBezTo>
                  <a:pt x="1317955" y="1596181"/>
                  <a:pt x="1293486" y="1561348"/>
                  <a:pt x="1256738" y="1548136"/>
                </a:cubicBezTo>
                <a:lnTo>
                  <a:pt x="1251842" y="1546584"/>
                </a:lnTo>
                <a:cubicBezTo>
                  <a:pt x="1243222" y="1543936"/>
                  <a:pt x="1234249" y="1542583"/>
                  <a:pt x="1225219" y="1542583"/>
                </a:cubicBezTo>
                <a:cubicBezTo>
                  <a:pt x="1191168" y="1542631"/>
                  <a:pt x="1159907" y="1561348"/>
                  <a:pt x="1143685" y="1591275"/>
                </a:cubicBezTo>
                <a:cubicBezTo>
                  <a:pt x="1142648" y="1593123"/>
                  <a:pt x="1141733" y="1595076"/>
                  <a:pt x="1140809" y="1597076"/>
                </a:cubicBezTo>
                <a:cubicBezTo>
                  <a:pt x="1127446" y="1626499"/>
                  <a:pt x="1130417" y="1660789"/>
                  <a:pt x="1148658" y="1687411"/>
                </a:cubicBezTo>
                <a:lnTo>
                  <a:pt x="1151334" y="1691107"/>
                </a:lnTo>
                <a:cubicBezTo>
                  <a:pt x="1163222" y="1706575"/>
                  <a:pt x="1179681" y="1717929"/>
                  <a:pt x="1198359" y="1723539"/>
                </a:cubicBezTo>
                <a:lnTo>
                  <a:pt x="1199283" y="1723539"/>
                </a:lnTo>
                <a:cubicBezTo>
                  <a:pt x="1200702" y="1723539"/>
                  <a:pt x="1201960" y="1722587"/>
                  <a:pt x="1202341" y="1721234"/>
                </a:cubicBezTo>
                <a:cubicBezTo>
                  <a:pt x="1202864" y="1719529"/>
                  <a:pt x="1201941" y="1717739"/>
                  <a:pt x="1200226" y="1717177"/>
                </a:cubicBezTo>
                <a:lnTo>
                  <a:pt x="1200198" y="1717177"/>
                </a:lnTo>
                <a:cubicBezTo>
                  <a:pt x="1182738" y="1711928"/>
                  <a:pt x="1167384" y="1701270"/>
                  <a:pt x="1156316" y="1686811"/>
                </a:cubicBezTo>
                <a:lnTo>
                  <a:pt x="1173889" y="1665237"/>
                </a:lnTo>
                <a:lnTo>
                  <a:pt x="1183567" y="1663237"/>
                </a:lnTo>
                <a:lnTo>
                  <a:pt x="1184757" y="1662589"/>
                </a:lnTo>
                <a:cubicBezTo>
                  <a:pt x="1189444" y="1657179"/>
                  <a:pt x="1193425" y="1651226"/>
                  <a:pt x="1196692" y="1644872"/>
                </a:cubicBezTo>
                <a:cubicBezTo>
                  <a:pt x="1200579" y="1639862"/>
                  <a:pt x="1202008" y="1633357"/>
                  <a:pt x="1200579" y="1627204"/>
                </a:cubicBezTo>
                <a:cubicBezTo>
                  <a:pt x="1199502" y="1624156"/>
                  <a:pt x="1197178" y="1621698"/>
                  <a:pt x="1194197" y="1620450"/>
                </a:cubicBezTo>
                <a:lnTo>
                  <a:pt x="1148934" y="1593876"/>
                </a:lnTo>
                <a:cubicBezTo>
                  <a:pt x="1167346" y="1559195"/>
                  <a:pt x="1206979" y="1541479"/>
                  <a:pt x="1245089" y="1550889"/>
                </a:cubicBezTo>
                <a:cubicBezTo>
                  <a:pt x="1235316" y="1559300"/>
                  <a:pt x="1218323" y="1577216"/>
                  <a:pt x="1225143" y="1595181"/>
                </a:cubicBezTo>
                <a:cubicBezTo>
                  <a:pt x="1225782" y="1598028"/>
                  <a:pt x="1230677" y="1613640"/>
                  <a:pt x="1261157" y="1610840"/>
                </a:cubicBezTo>
                <a:lnTo>
                  <a:pt x="1261920" y="1610840"/>
                </a:lnTo>
                <a:cubicBezTo>
                  <a:pt x="1262663" y="1610544"/>
                  <a:pt x="1263491" y="1610544"/>
                  <a:pt x="1264215" y="1610840"/>
                </a:cubicBezTo>
                <a:cubicBezTo>
                  <a:pt x="1265968" y="1612240"/>
                  <a:pt x="1267091" y="1614192"/>
                  <a:pt x="1267358" y="1616393"/>
                </a:cubicBezTo>
                <a:cubicBezTo>
                  <a:pt x="1269844" y="1626651"/>
                  <a:pt x="1270216" y="1629309"/>
                  <a:pt x="1270216" y="1629404"/>
                </a:cubicBezTo>
                <a:cubicBezTo>
                  <a:pt x="1270406" y="1631004"/>
                  <a:pt x="1271740" y="1632261"/>
                  <a:pt x="1273369" y="1632309"/>
                </a:cubicBezTo>
                <a:cubicBezTo>
                  <a:pt x="1275102" y="1632166"/>
                  <a:pt x="1276369" y="1630661"/>
                  <a:pt x="1276255" y="1628909"/>
                </a:cubicBezTo>
                <a:cubicBezTo>
                  <a:pt x="1276255" y="1628861"/>
                  <a:pt x="1276255" y="1628756"/>
                  <a:pt x="1276226" y="1628708"/>
                </a:cubicBezTo>
                <a:cubicBezTo>
                  <a:pt x="1275502" y="1624051"/>
                  <a:pt x="1274521" y="1619450"/>
                  <a:pt x="1273264" y="1614945"/>
                </a:cubicBezTo>
                <a:cubicBezTo>
                  <a:pt x="1272644" y="1610887"/>
                  <a:pt x="1270302" y="1607287"/>
                  <a:pt x="1266806" y="1605134"/>
                </a:cubicBezTo>
                <a:cubicBezTo>
                  <a:pt x="1264663" y="1604029"/>
                  <a:pt x="1262205" y="1603734"/>
                  <a:pt x="1259881" y="1604286"/>
                </a:cubicBezTo>
                <a:cubicBezTo>
                  <a:pt x="1233735" y="1606534"/>
                  <a:pt x="1231220" y="1594123"/>
                  <a:pt x="1231154" y="1593676"/>
                </a:cubicBezTo>
                <a:cubicBezTo>
                  <a:pt x="1231059" y="1593228"/>
                  <a:pt x="1231154" y="1593228"/>
                  <a:pt x="1231154" y="1592923"/>
                </a:cubicBezTo>
                <a:cubicBezTo>
                  <a:pt x="1224677" y="1576759"/>
                  <a:pt x="1245194" y="1558747"/>
                  <a:pt x="1252480" y="1552937"/>
                </a:cubicBezTo>
                <a:cubicBezTo>
                  <a:pt x="1287332" y="1564901"/>
                  <a:pt x="1310754" y="1597676"/>
                  <a:pt x="1310783" y="1634509"/>
                </a:cubicBezTo>
                <a:cubicBezTo>
                  <a:pt x="1310783" y="1640310"/>
                  <a:pt x="1310221" y="1646073"/>
                  <a:pt x="1309106" y="1651778"/>
                </a:cubicBezTo>
                <a:cubicBezTo>
                  <a:pt x="1308516" y="1653483"/>
                  <a:pt x="1309421" y="1655274"/>
                  <a:pt x="1311107" y="1655874"/>
                </a:cubicBezTo>
                <a:cubicBezTo>
                  <a:pt x="1312802" y="1656483"/>
                  <a:pt x="1314659" y="1655578"/>
                  <a:pt x="1315222" y="1653873"/>
                </a:cubicBezTo>
                <a:cubicBezTo>
                  <a:pt x="1315298" y="1653626"/>
                  <a:pt x="1315345" y="1653321"/>
                  <a:pt x="1315374" y="1653083"/>
                </a:cubicBezTo>
                <a:cubicBezTo>
                  <a:pt x="1316679" y="1646968"/>
                  <a:pt x="1317327" y="1640815"/>
                  <a:pt x="1317327" y="1634614"/>
                </a:cubicBezTo>
                <a:moveTo>
                  <a:pt x="1505216" y="1712833"/>
                </a:moveTo>
                <a:lnTo>
                  <a:pt x="1505216" y="1742104"/>
                </a:lnTo>
                <a:cubicBezTo>
                  <a:pt x="1505216" y="1743904"/>
                  <a:pt x="1506674" y="1745352"/>
                  <a:pt x="1508446" y="1745352"/>
                </a:cubicBezTo>
                <a:lnTo>
                  <a:pt x="1538202" y="1745352"/>
                </a:lnTo>
                <a:cubicBezTo>
                  <a:pt x="1539974" y="1745352"/>
                  <a:pt x="1541421" y="1743904"/>
                  <a:pt x="1541402" y="1742104"/>
                </a:cubicBezTo>
                <a:cubicBezTo>
                  <a:pt x="1541402" y="1740303"/>
                  <a:pt x="1539974" y="1738903"/>
                  <a:pt x="1538202" y="1738903"/>
                </a:cubicBezTo>
                <a:lnTo>
                  <a:pt x="1513798" y="1738903"/>
                </a:lnTo>
                <a:cubicBezTo>
                  <a:pt x="1538668" y="1731445"/>
                  <a:pt x="1552784" y="1705223"/>
                  <a:pt x="1545327" y="1680353"/>
                </a:cubicBezTo>
                <a:cubicBezTo>
                  <a:pt x="1540973" y="1665837"/>
                  <a:pt x="1529896" y="1654274"/>
                  <a:pt x="1515551" y="1649378"/>
                </a:cubicBezTo>
                <a:cubicBezTo>
                  <a:pt x="1513904" y="1648673"/>
                  <a:pt x="1512027" y="1649473"/>
                  <a:pt x="1511322" y="1651130"/>
                </a:cubicBezTo>
                <a:cubicBezTo>
                  <a:pt x="1510656" y="1652778"/>
                  <a:pt x="1511446" y="1654683"/>
                  <a:pt x="1513103" y="1655331"/>
                </a:cubicBezTo>
                <a:cubicBezTo>
                  <a:pt x="1513198" y="1655378"/>
                  <a:pt x="1513322" y="1655436"/>
                  <a:pt x="1513427" y="1655474"/>
                </a:cubicBezTo>
                <a:cubicBezTo>
                  <a:pt x="1534620" y="1662684"/>
                  <a:pt x="1545936" y="1685763"/>
                  <a:pt x="1538697" y="1706975"/>
                </a:cubicBezTo>
                <a:cubicBezTo>
                  <a:pt x="1534468" y="1719329"/>
                  <a:pt x="1524514" y="1728940"/>
                  <a:pt x="1511951" y="1732702"/>
                </a:cubicBezTo>
                <a:lnTo>
                  <a:pt x="1511951" y="1712633"/>
                </a:lnTo>
                <a:cubicBezTo>
                  <a:pt x="1511951" y="1710881"/>
                  <a:pt x="1510503" y="1709423"/>
                  <a:pt x="1508722" y="1709423"/>
                </a:cubicBezTo>
                <a:cubicBezTo>
                  <a:pt x="1506950" y="1709423"/>
                  <a:pt x="1505493" y="1710881"/>
                  <a:pt x="1505493" y="1712633"/>
                </a:cubicBezTo>
                <a:moveTo>
                  <a:pt x="1446647" y="1692859"/>
                </a:moveTo>
                <a:cubicBezTo>
                  <a:pt x="1445266" y="1714129"/>
                  <a:pt x="1458230" y="1733645"/>
                  <a:pt x="1478318" y="1740646"/>
                </a:cubicBezTo>
                <a:lnTo>
                  <a:pt x="1479452" y="1740646"/>
                </a:lnTo>
                <a:cubicBezTo>
                  <a:pt x="1480804" y="1740608"/>
                  <a:pt x="1482004" y="1739751"/>
                  <a:pt x="1482500" y="1738503"/>
                </a:cubicBezTo>
                <a:cubicBezTo>
                  <a:pt x="1483052" y="1736808"/>
                  <a:pt x="1482147" y="1734950"/>
                  <a:pt x="1480452" y="1734350"/>
                </a:cubicBezTo>
                <a:cubicBezTo>
                  <a:pt x="1459268" y="1727197"/>
                  <a:pt x="1447924" y="1704270"/>
                  <a:pt x="1455077" y="1683049"/>
                </a:cubicBezTo>
                <a:cubicBezTo>
                  <a:pt x="1459268" y="1670599"/>
                  <a:pt x="1469317" y="1660932"/>
                  <a:pt x="1481928" y="1657226"/>
                </a:cubicBezTo>
                <a:lnTo>
                  <a:pt x="1481928" y="1677448"/>
                </a:lnTo>
                <a:cubicBezTo>
                  <a:pt x="1481928" y="1679248"/>
                  <a:pt x="1483376" y="1680696"/>
                  <a:pt x="1485176" y="1680696"/>
                </a:cubicBezTo>
                <a:cubicBezTo>
                  <a:pt x="1486909" y="1680753"/>
                  <a:pt x="1488357" y="1679401"/>
                  <a:pt x="1488405" y="1677648"/>
                </a:cubicBezTo>
                <a:lnTo>
                  <a:pt x="1488405" y="1677448"/>
                </a:lnTo>
                <a:lnTo>
                  <a:pt x="1488405" y="1647978"/>
                </a:lnTo>
                <a:cubicBezTo>
                  <a:pt x="1488405" y="1646225"/>
                  <a:pt x="1486957" y="1644777"/>
                  <a:pt x="1485176" y="1644777"/>
                </a:cubicBezTo>
                <a:lnTo>
                  <a:pt x="1455048" y="1644777"/>
                </a:lnTo>
                <a:cubicBezTo>
                  <a:pt x="1453277" y="1644777"/>
                  <a:pt x="1451820" y="1646225"/>
                  <a:pt x="1451820" y="1647978"/>
                </a:cubicBezTo>
                <a:cubicBezTo>
                  <a:pt x="1451820" y="1649768"/>
                  <a:pt x="1453277" y="1651226"/>
                  <a:pt x="1455048" y="1651226"/>
                </a:cubicBezTo>
                <a:lnTo>
                  <a:pt x="1479518" y="1651226"/>
                </a:lnTo>
                <a:cubicBezTo>
                  <a:pt x="1460735" y="1656826"/>
                  <a:pt x="1447362" y="1673495"/>
                  <a:pt x="1446000" y="1693059"/>
                </a:cubicBezTo>
                <a:moveTo>
                  <a:pt x="1381334" y="1600686"/>
                </a:moveTo>
                <a:lnTo>
                  <a:pt x="1426426" y="1627003"/>
                </a:lnTo>
                <a:lnTo>
                  <a:pt x="1426978" y="1627003"/>
                </a:lnTo>
                <a:cubicBezTo>
                  <a:pt x="1428283" y="1627604"/>
                  <a:pt x="1429302" y="1628708"/>
                  <a:pt x="1429759" y="1630052"/>
                </a:cubicBezTo>
                <a:cubicBezTo>
                  <a:pt x="1430408" y="1634357"/>
                  <a:pt x="1429179" y="1638719"/>
                  <a:pt x="1426426" y="1642072"/>
                </a:cubicBezTo>
                <a:cubicBezTo>
                  <a:pt x="1419949" y="1652626"/>
                  <a:pt x="1417196" y="1656379"/>
                  <a:pt x="1416339" y="1657779"/>
                </a:cubicBezTo>
                <a:lnTo>
                  <a:pt x="1406661" y="1659836"/>
                </a:lnTo>
                <a:cubicBezTo>
                  <a:pt x="1405957" y="1659979"/>
                  <a:pt x="1405357" y="1660379"/>
                  <a:pt x="1404899" y="1660932"/>
                </a:cubicBezTo>
                <a:lnTo>
                  <a:pt x="1387726" y="1682001"/>
                </a:lnTo>
                <a:cubicBezTo>
                  <a:pt x="1371952" y="1657626"/>
                  <a:pt x="1369571" y="1626956"/>
                  <a:pt x="1381334" y="1600429"/>
                </a:cubicBezTo>
                <a:moveTo>
                  <a:pt x="1552784" y="1635262"/>
                </a:moveTo>
                <a:cubicBezTo>
                  <a:pt x="1552861" y="1596181"/>
                  <a:pt x="1528363" y="1561348"/>
                  <a:pt x="1491634" y="1548136"/>
                </a:cubicBezTo>
                <a:lnTo>
                  <a:pt x="1486729" y="1546584"/>
                </a:lnTo>
                <a:cubicBezTo>
                  <a:pt x="1478118" y="1543936"/>
                  <a:pt x="1469136" y="1542583"/>
                  <a:pt x="1460125" y="1542583"/>
                </a:cubicBezTo>
                <a:cubicBezTo>
                  <a:pt x="1426073" y="1542583"/>
                  <a:pt x="1394774" y="1561252"/>
                  <a:pt x="1378658" y="1591275"/>
                </a:cubicBezTo>
                <a:cubicBezTo>
                  <a:pt x="1377562" y="1593171"/>
                  <a:pt x="1376582" y="1595076"/>
                  <a:pt x="1375715" y="1597076"/>
                </a:cubicBezTo>
                <a:cubicBezTo>
                  <a:pt x="1362341" y="1626499"/>
                  <a:pt x="1365323" y="1660789"/>
                  <a:pt x="1383563" y="1687411"/>
                </a:cubicBezTo>
                <a:lnTo>
                  <a:pt x="1386240" y="1691107"/>
                </a:lnTo>
                <a:cubicBezTo>
                  <a:pt x="1398127" y="1706575"/>
                  <a:pt x="1414567" y="1717929"/>
                  <a:pt x="1433255" y="1723539"/>
                </a:cubicBezTo>
                <a:lnTo>
                  <a:pt x="1434189" y="1723539"/>
                </a:lnTo>
                <a:cubicBezTo>
                  <a:pt x="1435608" y="1723539"/>
                  <a:pt x="1436884" y="1722587"/>
                  <a:pt x="1437313" y="1721234"/>
                </a:cubicBezTo>
                <a:cubicBezTo>
                  <a:pt x="1437808" y="1719482"/>
                  <a:pt x="1436818" y="1717682"/>
                  <a:pt x="1435112" y="1717177"/>
                </a:cubicBezTo>
                <a:cubicBezTo>
                  <a:pt x="1417634" y="1711928"/>
                  <a:pt x="1402280" y="1701270"/>
                  <a:pt x="1391222" y="1686811"/>
                </a:cubicBezTo>
                <a:lnTo>
                  <a:pt x="1408786" y="1665237"/>
                </a:lnTo>
                <a:lnTo>
                  <a:pt x="1418025" y="1663237"/>
                </a:lnTo>
                <a:lnTo>
                  <a:pt x="1419291" y="1662589"/>
                </a:lnTo>
                <a:cubicBezTo>
                  <a:pt x="1423825" y="1657083"/>
                  <a:pt x="1427807" y="1651130"/>
                  <a:pt x="1431121" y="1644872"/>
                </a:cubicBezTo>
                <a:cubicBezTo>
                  <a:pt x="1435036" y="1639862"/>
                  <a:pt x="1436455" y="1633357"/>
                  <a:pt x="1435008" y="1627204"/>
                </a:cubicBezTo>
                <a:cubicBezTo>
                  <a:pt x="1433932" y="1624156"/>
                  <a:pt x="1431607" y="1621698"/>
                  <a:pt x="1428626" y="1620450"/>
                </a:cubicBezTo>
                <a:lnTo>
                  <a:pt x="1383363" y="1593876"/>
                </a:lnTo>
                <a:cubicBezTo>
                  <a:pt x="1401851" y="1559195"/>
                  <a:pt x="1441495" y="1541526"/>
                  <a:pt x="1479623" y="1550889"/>
                </a:cubicBezTo>
                <a:cubicBezTo>
                  <a:pt x="1469736" y="1559300"/>
                  <a:pt x="1452829" y="1577216"/>
                  <a:pt x="1459582" y="1595181"/>
                </a:cubicBezTo>
                <a:cubicBezTo>
                  <a:pt x="1460230" y="1598028"/>
                  <a:pt x="1465107" y="1613640"/>
                  <a:pt x="1495615" y="1610840"/>
                </a:cubicBezTo>
                <a:lnTo>
                  <a:pt x="1496434" y="1610840"/>
                </a:lnTo>
                <a:cubicBezTo>
                  <a:pt x="1497139" y="1610592"/>
                  <a:pt x="1497939" y="1610592"/>
                  <a:pt x="1498663" y="1610840"/>
                </a:cubicBezTo>
                <a:cubicBezTo>
                  <a:pt x="1500416" y="1612192"/>
                  <a:pt x="1501540" y="1614192"/>
                  <a:pt x="1501787" y="1616393"/>
                </a:cubicBezTo>
                <a:cubicBezTo>
                  <a:pt x="1504293" y="1626651"/>
                  <a:pt x="1504645" y="1629309"/>
                  <a:pt x="1504645" y="1629404"/>
                </a:cubicBezTo>
                <a:cubicBezTo>
                  <a:pt x="1504845" y="1631061"/>
                  <a:pt x="1506245" y="1632309"/>
                  <a:pt x="1507903" y="1632309"/>
                </a:cubicBezTo>
                <a:cubicBezTo>
                  <a:pt x="1509674" y="1632109"/>
                  <a:pt x="1510951" y="1630509"/>
                  <a:pt x="1510751" y="1628708"/>
                </a:cubicBezTo>
                <a:cubicBezTo>
                  <a:pt x="1510751" y="1628708"/>
                  <a:pt x="1510293" y="1625556"/>
                  <a:pt x="1507693" y="1614945"/>
                </a:cubicBezTo>
                <a:cubicBezTo>
                  <a:pt x="1507074" y="1610887"/>
                  <a:pt x="1504722" y="1607287"/>
                  <a:pt x="1501244" y="1605134"/>
                </a:cubicBezTo>
                <a:cubicBezTo>
                  <a:pt x="1499168" y="1603982"/>
                  <a:pt x="1496711" y="1603686"/>
                  <a:pt x="1494415" y="1604286"/>
                </a:cubicBezTo>
                <a:cubicBezTo>
                  <a:pt x="1468165" y="1606534"/>
                  <a:pt x="1465688" y="1594123"/>
                  <a:pt x="1465583" y="1593676"/>
                </a:cubicBezTo>
                <a:cubicBezTo>
                  <a:pt x="1465488" y="1593228"/>
                  <a:pt x="1465583" y="1593228"/>
                  <a:pt x="1465583" y="1592923"/>
                </a:cubicBezTo>
                <a:cubicBezTo>
                  <a:pt x="1459211" y="1576759"/>
                  <a:pt x="1479623" y="1558747"/>
                  <a:pt x="1486928" y="1552937"/>
                </a:cubicBezTo>
                <a:cubicBezTo>
                  <a:pt x="1521790" y="1564901"/>
                  <a:pt x="1545231" y="1597628"/>
                  <a:pt x="1545307" y="1634509"/>
                </a:cubicBezTo>
                <a:cubicBezTo>
                  <a:pt x="1545279" y="1640310"/>
                  <a:pt x="1544678" y="1646073"/>
                  <a:pt x="1543555" y="1651778"/>
                </a:cubicBezTo>
                <a:cubicBezTo>
                  <a:pt x="1543155" y="1653531"/>
                  <a:pt x="1544250" y="1655236"/>
                  <a:pt x="1545984" y="1655626"/>
                </a:cubicBezTo>
                <a:cubicBezTo>
                  <a:pt x="1546003" y="1655626"/>
                  <a:pt x="1546031" y="1655626"/>
                  <a:pt x="1546031" y="1655674"/>
                </a:cubicBezTo>
                <a:cubicBezTo>
                  <a:pt x="1547831" y="1655979"/>
                  <a:pt x="1549565" y="1654826"/>
                  <a:pt x="1549908" y="1653083"/>
                </a:cubicBezTo>
                <a:cubicBezTo>
                  <a:pt x="1551137" y="1646968"/>
                  <a:pt x="1551746" y="1640815"/>
                  <a:pt x="1551746" y="1634614"/>
                </a:cubicBezTo>
                <a:moveTo>
                  <a:pt x="1740855" y="1712833"/>
                </a:moveTo>
                <a:lnTo>
                  <a:pt x="1740855" y="1742104"/>
                </a:lnTo>
                <a:cubicBezTo>
                  <a:pt x="1740855" y="1743904"/>
                  <a:pt x="1742294" y="1745352"/>
                  <a:pt x="1744084" y="1745352"/>
                </a:cubicBezTo>
                <a:lnTo>
                  <a:pt x="1773555" y="1745352"/>
                </a:lnTo>
                <a:cubicBezTo>
                  <a:pt x="1775327" y="1745352"/>
                  <a:pt x="1776774" y="1743904"/>
                  <a:pt x="1776774" y="1742104"/>
                </a:cubicBezTo>
                <a:cubicBezTo>
                  <a:pt x="1776756" y="1740303"/>
                  <a:pt x="1775327" y="1738903"/>
                  <a:pt x="1773555" y="1738903"/>
                </a:cubicBezTo>
                <a:lnTo>
                  <a:pt x="1749161" y="1738903"/>
                </a:lnTo>
                <a:cubicBezTo>
                  <a:pt x="1773907" y="1731045"/>
                  <a:pt x="1787614" y="1704623"/>
                  <a:pt x="1779756" y="1679848"/>
                </a:cubicBezTo>
                <a:cubicBezTo>
                  <a:pt x="1775307" y="1665789"/>
                  <a:pt x="1764516" y="1654683"/>
                  <a:pt x="1750628" y="1649721"/>
                </a:cubicBezTo>
                <a:cubicBezTo>
                  <a:pt x="1748933" y="1649273"/>
                  <a:pt x="1747132" y="1650225"/>
                  <a:pt x="1746618" y="1651978"/>
                </a:cubicBezTo>
                <a:cubicBezTo>
                  <a:pt x="1746180" y="1653531"/>
                  <a:pt x="1746980" y="1655236"/>
                  <a:pt x="1748504" y="1655836"/>
                </a:cubicBezTo>
                <a:cubicBezTo>
                  <a:pt x="1769707" y="1663084"/>
                  <a:pt x="1781013" y="1686106"/>
                  <a:pt x="1773774" y="1707328"/>
                </a:cubicBezTo>
                <a:cubicBezTo>
                  <a:pt x="1769545" y="1719729"/>
                  <a:pt x="1759591" y="1729292"/>
                  <a:pt x="1747018" y="1733045"/>
                </a:cubicBezTo>
                <a:lnTo>
                  <a:pt x="1747018" y="1713033"/>
                </a:lnTo>
                <a:cubicBezTo>
                  <a:pt x="1747018" y="1711224"/>
                  <a:pt x="1745580" y="1709776"/>
                  <a:pt x="1743799" y="1709776"/>
                </a:cubicBezTo>
                <a:cubicBezTo>
                  <a:pt x="1742027" y="1709776"/>
                  <a:pt x="1740570" y="1711224"/>
                  <a:pt x="1740570" y="1713033"/>
                </a:cubicBezTo>
                <a:moveTo>
                  <a:pt x="1681829" y="1693259"/>
                </a:moveTo>
                <a:cubicBezTo>
                  <a:pt x="1680362" y="1714481"/>
                  <a:pt x="1693354" y="1734093"/>
                  <a:pt x="1713500" y="1741008"/>
                </a:cubicBezTo>
                <a:lnTo>
                  <a:pt x="1714529" y="1741008"/>
                </a:lnTo>
                <a:cubicBezTo>
                  <a:pt x="1716310" y="1740951"/>
                  <a:pt x="1717729" y="1739503"/>
                  <a:pt x="1717710" y="1737703"/>
                </a:cubicBezTo>
                <a:cubicBezTo>
                  <a:pt x="1717672" y="1736351"/>
                  <a:pt x="1716805" y="1735198"/>
                  <a:pt x="1715528" y="1734750"/>
                </a:cubicBezTo>
                <a:cubicBezTo>
                  <a:pt x="1694355" y="1727597"/>
                  <a:pt x="1683001" y="1704623"/>
                  <a:pt x="1690154" y="1683449"/>
                </a:cubicBezTo>
                <a:cubicBezTo>
                  <a:pt x="1694355" y="1670990"/>
                  <a:pt x="1704394" y="1661332"/>
                  <a:pt x="1717005" y="1657579"/>
                </a:cubicBezTo>
                <a:lnTo>
                  <a:pt x="1717005" y="1677448"/>
                </a:lnTo>
                <a:cubicBezTo>
                  <a:pt x="1717005" y="1679248"/>
                  <a:pt x="1718453" y="1680696"/>
                  <a:pt x="1720263" y="1680696"/>
                </a:cubicBezTo>
                <a:cubicBezTo>
                  <a:pt x="1721987" y="1680753"/>
                  <a:pt x="1723434" y="1679401"/>
                  <a:pt x="1723482" y="1677648"/>
                </a:cubicBezTo>
                <a:lnTo>
                  <a:pt x="1723482" y="1677448"/>
                </a:lnTo>
                <a:lnTo>
                  <a:pt x="1723482" y="1647978"/>
                </a:lnTo>
                <a:cubicBezTo>
                  <a:pt x="1723482" y="1646225"/>
                  <a:pt x="1722025" y="1644777"/>
                  <a:pt x="1720263" y="1644777"/>
                </a:cubicBezTo>
                <a:lnTo>
                  <a:pt x="1690783" y="1644777"/>
                </a:lnTo>
                <a:cubicBezTo>
                  <a:pt x="1689002" y="1644777"/>
                  <a:pt x="1687553" y="1646225"/>
                  <a:pt x="1687553" y="1647978"/>
                </a:cubicBezTo>
                <a:cubicBezTo>
                  <a:pt x="1687553" y="1649768"/>
                  <a:pt x="1689002" y="1651226"/>
                  <a:pt x="1690783" y="1651226"/>
                </a:cubicBezTo>
                <a:lnTo>
                  <a:pt x="1715252" y="1651226"/>
                </a:lnTo>
                <a:cubicBezTo>
                  <a:pt x="1696459" y="1656826"/>
                  <a:pt x="1683115" y="1673495"/>
                  <a:pt x="1681829" y="1693059"/>
                </a:cubicBezTo>
                <a:moveTo>
                  <a:pt x="1617173" y="1600686"/>
                </a:moveTo>
                <a:lnTo>
                  <a:pt x="1662236" y="1627003"/>
                </a:lnTo>
                <a:lnTo>
                  <a:pt x="1662808" y="1627003"/>
                </a:lnTo>
                <a:cubicBezTo>
                  <a:pt x="1664103" y="1627604"/>
                  <a:pt x="1665103" y="1628708"/>
                  <a:pt x="1665561" y="1630052"/>
                </a:cubicBezTo>
                <a:cubicBezTo>
                  <a:pt x="1666208" y="1634357"/>
                  <a:pt x="1665037" y="1638719"/>
                  <a:pt x="1662332" y="1642072"/>
                </a:cubicBezTo>
                <a:cubicBezTo>
                  <a:pt x="1655769" y="1652626"/>
                  <a:pt x="1653101" y="1656379"/>
                  <a:pt x="1652168" y="1657779"/>
                </a:cubicBezTo>
                <a:lnTo>
                  <a:pt x="1642939" y="1659836"/>
                </a:lnTo>
                <a:cubicBezTo>
                  <a:pt x="1642215" y="1659979"/>
                  <a:pt x="1641567" y="1660379"/>
                  <a:pt x="1641081" y="1660932"/>
                </a:cubicBezTo>
                <a:lnTo>
                  <a:pt x="1623898" y="1682001"/>
                </a:lnTo>
                <a:cubicBezTo>
                  <a:pt x="1608153" y="1657626"/>
                  <a:pt x="1605743" y="1626956"/>
                  <a:pt x="1617545" y="1600429"/>
                </a:cubicBezTo>
                <a:moveTo>
                  <a:pt x="1788966" y="1635262"/>
                </a:moveTo>
                <a:cubicBezTo>
                  <a:pt x="1789043" y="1596181"/>
                  <a:pt x="1764573" y="1561348"/>
                  <a:pt x="1727816" y="1548136"/>
                </a:cubicBezTo>
                <a:lnTo>
                  <a:pt x="1722939" y="1546584"/>
                </a:lnTo>
                <a:cubicBezTo>
                  <a:pt x="1714300" y="1543936"/>
                  <a:pt x="1705337" y="1542583"/>
                  <a:pt x="1696335" y="1542583"/>
                </a:cubicBezTo>
                <a:cubicBezTo>
                  <a:pt x="1662284" y="1542583"/>
                  <a:pt x="1630956" y="1561252"/>
                  <a:pt x="1614859" y="1591275"/>
                </a:cubicBezTo>
                <a:cubicBezTo>
                  <a:pt x="1613764" y="1593171"/>
                  <a:pt x="1612763" y="1595076"/>
                  <a:pt x="1611887" y="1597076"/>
                </a:cubicBezTo>
                <a:cubicBezTo>
                  <a:pt x="1606486" y="1609087"/>
                  <a:pt x="1603686" y="1622098"/>
                  <a:pt x="1603686" y="1635262"/>
                </a:cubicBezTo>
                <a:cubicBezTo>
                  <a:pt x="1603600" y="1653873"/>
                  <a:pt x="1609258" y="1672095"/>
                  <a:pt x="1619841" y="1687411"/>
                </a:cubicBezTo>
                <a:cubicBezTo>
                  <a:pt x="1620669" y="1688611"/>
                  <a:pt x="1621498" y="1689907"/>
                  <a:pt x="1622412" y="1691107"/>
                </a:cubicBezTo>
                <a:cubicBezTo>
                  <a:pt x="1634299" y="1706575"/>
                  <a:pt x="1650778" y="1717929"/>
                  <a:pt x="1669437" y="1723539"/>
                </a:cubicBezTo>
                <a:lnTo>
                  <a:pt x="1670361" y="1723539"/>
                </a:lnTo>
                <a:cubicBezTo>
                  <a:pt x="1671818" y="1723539"/>
                  <a:pt x="1673066" y="1722587"/>
                  <a:pt x="1673514" y="1721234"/>
                </a:cubicBezTo>
                <a:cubicBezTo>
                  <a:pt x="1673980" y="1719482"/>
                  <a:pt x="1673018" y="1717682"/>
                  <a:pt x="1671275" y="1717177"/>
                </a:cubicBezTo>
                <a:cubicBezTo>
                  <a:pt x="1653826" y="1711928"/>
                  <a:pt x="1638481" y="1701270"/>
                  <a:pt x="1627432" y="1686811"/>
                </a:cubicBezTo>
                <a:lnTo>
                  <a:pt x="1644968" y="1665237"/>
                </a:lnTo>
                <a:lnTo>
                  <a:pt x="1654673" y="1663237"/>
                </a:lnTo>
                <a:lnTo>
                  <a:pt x="1655950" y="1662589"/>
                </a:lnTo>
                <a:cubicBezTo>
                  <a:pt x="1660607" y="1657179"/>
                  <a:pt x="1664560" y="1651226"/>
                  <a:pt x="1667790" y="1644872"/>
                </a:cubicBezTo>
                <a:cubicBezTo>
                  <a:pt x="1671742" y="1639862"/>
                  <a:pt x="1673171" y="1633357"/>
                  <a:pt x="1671666" y="1627204"/>
                </a:cubicBezTo>
                <a:cubicBezTo>
                  <a:pt x="1670589" y="1624156"/>
                  <a:pt x="1668266" y="1621698"/>
                  <a:pt x="1665275" y="1620450"/>
                </a:cubicBezTo>
                <a:lnTo>
                  <a:pt x="1620012" y="1593876"/>
                </a:lnTo>
                <a:cubicBezTo>
                  <a:pt x="1638509" y="1559195"/>
                  <a:pt x="1678143" y="1541526"/>
                  <a:pt x="1716281" y="1550889"/>
                </a:cubicBezTo>
                <a:cubicBezTo>
                  <a:pt x="1706499" y="1559300"/>
                  <a:pt x="1689468" y="1577216"/>
                  <a:pt x="1696335" y="1595181"/>
                </a:cubicBezTo>
                <a:cubicBezTo>
                  <a:pt x="1696888" y="1598028"/>
                  <a:pt x="1701755" y="1613640"/>
                  <a:pt x="1732264" y="1610840"/>
                </a:cubicBezTo>
                <a:lnTo>
                  <a:pt x="1733093" y="1610840"/>
                </a:lnTo>
                <a:cubicBezTo>
                  <a:pt x="1733798" y="1610592"/>
                  <a:pt x="1734598" y="1610592"/>
                  <a:pt x="1735302" y="1610840"/>
                </a:cubicBezTo>
                <a:cubicBezTo>
                  <a:pt x="1737074" y="1612192"/>
                  <a:pt x="1738198" y="1614192"/>
                  <a:pt x="1738446" y="1616393"/>
                </a:cubicBezTo>
                <a:cubicBezTo>
                  <a:pt x="1740951" y="1626651"/>
                  <a:pt x="1741303" y="1629309"/>
                  <a:pt x="1741303" y="1629404"/>
                </a:cubicBezTo>
                <a:cubicBezTo>
                  <a:pt x="1741494" y="1631061"/>
                  <a:pt x="1742904" y="1632309"/>
                  <a:pt x="1744551" y="1632309"/>
                </a:cubicBezTo>
                <a:cubicBezTo>
                  <a:pt x="1746332" y="1632109"/>
                  <a:pt x="1747609" y="1630509"/>
                  <a:pt x="1747399" y="1628708"/>
                </a:cubicBezTo>
                <a:cubicBezTo>
                  <a:pt x="1747399" y="1628708"/>
                  <a:pt x="1746952" y="1625556"/>
                  <a:pt x="1744351" y="1614945"/>
                </a:cubicBezTo>
                <a:cubicBezTo>
                  <a:pt x="1743780" y="1610840"/>
                  <a:pt x="1741398" y="1607287"/>
                  <a:pt x="1737893" y="1605134"/>
                </a:cubicBezTo>
                <a:cubicBezTo>
                  <a:pt x="1735798" y="1603982"/>
                  <a:pt x="1733369" y="1603686"/>
                  <a:pt x="1731073" y="1604286"/>
                </a:cubicBezTo>
                <a:cubicBezTo>
                  <a:pt x="1704813" y="1606534"/>
                  <a:pt x="1702336" y="1594123"/>
                  <a:pt x="1702232" y="1593676"/>
                </a:cubicBezTo>
                <a:cubicBezTo>
                  <a:pt x="1702289" y="1593428"/>
                  <a:pt x="1702289" y="1593171"/>
                  <a:pt x="1702232" y="1592923"/>
                </a:cubicBezTo>
                <a:cubicBezTo>
                  <a:pt x="1695850" y="1576759"/>
                  <a:pt x="1716281" y="1558747"/>
                  <a:pt x="1723587" y="1552937"/>
                </a:cubicBezTo>
                <a:cubicBezTo>
                  <a:pt x="1758439" y="1564901"/>
                  <a:pt x="1781880" y="1597628"/>
                  <a:pt x="1781947" y="1634509"/>
                </a:cubicBezTo>
                <a:cubicBezTo>
                  <a:pt x="1781927" y="1640310"/>
                  <a:pt x="1781337" y="1646073"/>
                  <a:pt x="1780204" y="1651778"/>
                </a:cubicBezTo>
                <a:cubicBezTo>
                  <a:pt x="1779813" y="1653531"/>
                  <a:pt x="1780880" y="1655236"/>
                  <a:pt x="1782642" y="1655626"/>
                </a:cubicBezTo>
                <a:cubicBezTo>
                  <a:pt x="1782661" y="1655626"/>
                  <a:pt x="1782661" y="1655626"/>
                  <a:pt x="1782690" y="1655674"/>
                </a:cubicBezTo>
                <a:cubicBezTo>
                  <a:pt x="1784461" y="1655979"/>
                  <a:pt x="1786185" y="1654826"/>
                  <a:pt x="1786566" y="1653083"/>
                </a:cubicBezTo>
                <a:cubicBezTo>
                  <a:pt x="1787795" y="1646968"/>
                  <a:pt x="1788395" y="1640815"/>
                  <a:pt x="1788414" y="1634614"/>
                </a:cubicBezTo>
                <a:moveTo>
                  <a:pt x="1976580" y="1712833"/>
                </a:moveTo>
                <a:lnTo>
                  <a:pt x="1976580" y="1742104"/>
                </a:lnTo>
                <a:cubicBezTo>
                  <a:pt x="1976580" y="1743904"/>
                  <a:pt x="1978028" y="1745352"/>
                  <a:pt x="1979809" y="1745352"/>
                </a:cubicBezTo>
                <a:lnTo>
                  <a:pt x="2009280" y="1745352"/>
                </a:lnTo>
                <a:cubicBezTo>
                  <a:pt x="2011061" y="1745352"/>
                  <a:pt x="2012509" y="1743904"/>
                  <a:pt x="2012509" y="1742104"/>
                </a:cubicBezTo>
                <a:cubicBezTo>
                  <a:pt x="2012480" y="1740303"/>
                  <a:pt x="2011061" y="1738903"/>
                  <a:pt x="2009280" y="1738903"/>
                </a:cubicBezTo>
                <a:lnTo>
                  <a:pt x="1984781" y="1738903"/>
                </a:lnTo>
                <a:cubicBezTo>
                  <a:pt x="2009661" y="1731445"/>
                  <a:pt x="2023796" y="1705223"/>
                  <a:pt x="2016337" y="1680353"/>
                </a:cubicBezTo>
                <a:cubicBezTo>
                  <a:pt x="2011985" y="1665837"/>
                  <a:pt x="2000898" y="1654274"/>
                  <a:pt x="1986563" y="1649378"/>
                </a:cubicBezTo>
                <a:cubicBezTo>
                  <a:pt x="1984810" y="1649025"/>
                  <a:pt x="1983086" y="1650121"/>
                  <a:pt x="1982705" y="1651873"/>
                </a:cubicBezTo>
                <a:cubicBezTo>
                  <a:pt x="1982409" y="1653321"/>
                  <a:pt x="1983162" y="1654826"/>
                  <a:pt x="1984514" y="1655474"/>
                </a:cubicBezTo>
                <a:cubicBezTo>
                  <a:pt x="2005698" y="1662684"/>
                  <a:pt x="2017014" y="1685763"/>
                  <a:pt x="2009784" y="1706975"/>
                </a:cubicBezTo>
                <a:cubicBezTo>
                  <a:pt x="2005556" y="1719329"/>
                  <a:pt x="1995592" y="1728940"/>
                  <a:pt x="1983028" y="1732702"/>
                </a:cubicBezTo>
                <a:lnTo>
                  <a:pt x="1983028" y="1712633"/>
                </a:lnTo>
                <a:cubicBezTo>
                  <a:pt x="1983028" y="1710881"/>
                  <a:pt x="1981581" y="1709423"/>
                  <a:pt x="1979809" y="1709423"/>
                </a:cubicBezTo>
                <a:cubicBezTo>
                  <a:pt x="1978028" y="1709423"/>
                  <a:pt x="1976580" y="1710881"/>
                  <a:pt x="1976580" y="1712633"/>
                </a:cubicBezTo>
                <a:moveTo>
                  <a:pt x="1917725" y="1692859"/>
                </a:moveTo>
                <a:cubicBezTo>
                  <a:pt x="1916277" y="1714129"/>
                  <a:pt x="1929289" y="1733693"/>
                  <a:pt x="1949434" y="1740646"/>
                </a:cubicBezTo>
                <a:lnTo>
                  <a:pt x="1950434" y="1740646"/>
                </a:lnTo>
                <a:cubicBezTo>
                  <a:pt x="1952234" y="1740608"/>
                  <a:pt x="1953634" y="1739151"/>
                  <a:pt x="1953606" y="1737351"/>
                </a:cubicBezTo>
                <a:cubicBezTo>
                  <a:pt x="1953577" y="1735998"/>
                  <a:pt x="1952730" y="1734798"/>
                  <a:pt x="1951453" y="1734350"/>
                </a:cubicBezTo>
                <a:cubicBezTo>
                  <a:pt x="1930289" y="1727045"/>
                  <a:pt x="1919049" y="1703965"/>
                  <a:pt x="1926384" y="1682801"/>
                </a:cubicBezTo>
                <a:cubicBezTo>
                  <a:pt x="1930612" y="1670495"/>
                  <a:pt x="1940500" y="1660989"/>
                  <a:pt x="1952930" y="1657226"/>
                </a:cubicBezTo>
                <a:lnTo>
                  <a:pt x="1952930" y="1677448"/>
                </a:lnTo>
                <a:cubicBezTo>
                  <a:pt x="1952930" y="1679248"/>
                  <a:pt x="1954387" y="1680696"/>
                  <a:pt x="1956149" y="1680696"/>
                </a:cubicBezTo>
                <a:cubicBezTo>
                  <a:pt x="1957883" y="1680753"/>
                  <a:pt x="1959330" y="1679401"/>
                  <a:pt x="1959387" y="1677648"/>
                </a:cubicBezTo>
                <a:lnTo>
                  <a:pt x="1959387" y="1677448"/>
                </a:lnTo>
                <a:lnTo>
                  <a:pt x="1959387" y="1647978"/>
                </a:lnTo>
                <a:cubicBezTo>
                  <a:pt x="1959387" y="1646225"/>
                  <a:pt x="1957940" y="1644777"/>
                  <a:pt x="1956149" y="1644777"/>
                </a:cubicBezTo>
                <a:lnTo>
                  <a:pt x="1926784" y="1644777"/>
                </a:lnTo>
                <a:cubicBezTo>
                  <a:pt x="1924983" y="1644777"/>
                  <a:pt x="1923507" y="1646168"/>
                  <a:pt x="1923450" y="1647978"/>
                </a:cubicBezTo>
                <a:cubicBezTo>
                  <a:pt x="1923450" y="1649768"/>
                  <a:pt x="1924907" y="1651226"/>
                  <a:pt x="1926688" y="1651226"/>
                </a:cubicBezTo>
                <a:lnTo>
                  <a:pt x="1926784" y="1651226"/>
                </a:lnTo>
                <a:lnTo>
                  <a:pt x="1951187" y="1651226"/>
                </a:lnTo>
                <a:cubicBezTo>
                  <a:pt x="1932394" y="1656826"/>
                  <a:pt x="1919078" y="1673495"/>
                  <a:pt x="1917725" y="1693059"/>
                </a:cubicBezTo>
                <a:moveTo>
                  <a:pt x="1853070" y="1600686"/>
                </a:moveTo>
                <a:lnTo>
                  <a:pt x="1898056" y="1627003"/>
                </a:lnTo>
                <a:lnTo>
                  <a:pt x="1898609" y="1627003"/>
                </a:lnTo>
                <a:cubicBezTo>
                  <a:pt x="1899942" y="1627604"/>
                  <a:pt x="1900990" y="1628708"/>
                  <a:pt x="1901485" y="1630052"/>
                </a:cubicBezTo>
                <a:cubicBezTo>
                  <a:pt x="1902095" y="1634357"/>
                  <a:pt x="1900885" y="1638719"/>
                  <a:pt x="1898161" y="1642072"/>
                </a:cubicBezTo>
                <a:cubicBezTo>
                  <a:pt x="1891675" y="1652626"/>
                  <a:pt x="1888922" y="1656379"/>
                  <a:pt x="1888007" y="1657779"/>
                </a:cubicBezTo>
                <a:lnTo>
                  <a:pt x="1878739" y="1659836"/>
                </a:lnTo>
                <a:cubicBezTo>
                  <a:pt x="1878044" y="1659979"/>
                  <a:pt x="1877387" y="1660379"/>
                  <a:pt x="1876910" y="1660932"/>
                </a:cubicBezTo>
                <a:lnTo>
                  <a:pt x="1859728" y="1682001"/>
                </a:lnTo>
                <a:cubicBezTo>
                  <a:pt x="1850717" y="1668047"/>
                  <a:pt x="1845936" y="1651826"/>
                  <a:pt x="1845964" y="1635262"/>
                </a:cubicBezTo>
                <a:cubicBezTo>
                  <a:pt x="1845964" y="1623251"/>
                  <a:pt x="1848517" y="1611335"/>
                  <a:pt x="1853441" y="1600429"/>
                </a:cubicBezTo>
                <a:moveTo>
                  <a:pt x="2024796" y="1635262"/>
                </a:moveTo>
                <a:cubicBezTo>
                  <a:pt x="2024872" y="1596228"/>
                  <a:pt x="2000450" y="1561348"/>
                  <a:pt x="1963741" y="1548136"/>
                </a:cubicBezTo>
                <a:lnTo>
                  <a:pt x="1958740" y="1546584"/>
                </a:lnTo>
                <a:cubicBezTo>
                  <a:pt x="1950129" y="1543936"/>
                  <a:pt x="1941166" y="1542583"/>
                  <a:pt x="1932137" y="1542583"/>
                </a:cubicBezTo>
                <a:cubicBezTo>
                  <a:pt x="1898085" y="1542583"/>
                  <a:pt x="1866786" y="1561252"/>
                  <a:pt x="1850669" y="1591275"/>
                </a:cubicBezTo>
                <a:cubicBezTo>
                  <a:pt x="1849621" y="1593171"/>
                  <a:pt x="1848669" y="1595076"/>
                  <a:pt x="1847822" y="1597076"/>
                </a:cubicBezTo>
                <a:cubicBezTo>
                  <a:pt x="1842306" y="1609039"/>
                  <a:pt x="1839487" y="1622051"/>
                  <a:pt x="1839516" y="1635262"/>
                </a:cubicBezTo>
                <a:cubicBezTo>
                  <a:pt x="1839516" y="1653873"/>
                  <a:pt x="1845135" y="1672047"/>
                  <a:pt x="1855670" y="1687411"/>
                </a:cubicBezTo>
                <a:cubicBezTo>
                  <a:pt x="1856498" y="1688611"/>
                  <a:pt x="1857327" y="1689907"/>
                  <a:pt x="1858251" y="1691107"/>
                </a:cubicBezTo>
                <a:cubicBezTo>
                  <a:pt x="1870157" y="1706575"/>
                  <a:pt x="1886598" y="1717929"/>
                  <a:pt x="1905266" y="1723539"/>
                </a:cubicBezTo>
                <a:lnTo>
                  <a:pt x="1906191" y="1723539"/>
                </a:lnTo>
                <a:cubicBezTo>
                  <a:pt x="1907619" y="1723539"/>
                  <a:pt x="1908896" y="1722587"/>
                  <a:pt x="1909324" y="1721234"/>
                </a:cubicBezTo>
                <a:cubicBezTo>
                  <a:pt x="1909820" y="1719482"/>
                  <a:pt x="1908820" y="1717682"/>
                  <a:pt x="1907114" y="1717177"/>
                </a:cubicBezTo>
                <a:cubicBezTo>
                  <a:pt x="1889655" y="1711881"/>
                  <a:pt x="1874320" y="1701270"/>
                  <a:pt x="1863233" y="1686811"/>
                </a:cubicBezTo>
                <a:lnTo>
                  <a:pt x="1880873" y="1665237"/>
                </a:lnTo>
                <a:lnTo>
                  <a:pt x="1890131" y="1663237"/>
                </a:lnTo>
                <a:lnTo>
                  <a:pt x="1891408" y="1662589"/>
                </a:lnTo>
                <a:cubicBezTo>
                  <a:pt x="1896037" y="1657179"/>
                  <a:pt x="1900009" y="1651226"/>
                  <a:pt x="1903238" y="1644872"/>
                </a:cubicBezTo>
                <a:cubicBezTo>
                  <a:pt x="1907191" y="1639862"/>
                  <a:pt x="1908620" y="1633357"/>
                  <a:pt x="1907114" y="1627204"/>
                </a:cubicBezTo>
                <a:cubicBezTo>
                  <a:pt x="1906038" y="1624156"/>
                  <a:pt x="1903714" y="1621698"/>
                  <a:pt x="1900742" y="1620450"/>
                </a:cubicBezTo>
                <a:lnTo>
                  <a:pt x="1855470" y="1593876"/>
                </a:lnTo>
                <a:cubicBezTo>
                  <a:pt x="1873958" y="1559195"/>
                  <a:pt x="1913601" y="1541526"/>
                  <a:pt x="1951730" y="1550889"/>
                </a:cubicBezTo>
                <a:cubicBezTo>
                  <a:pt x="1941947" y="1559300"/>
                  <a:pt x="1924935" y="1577216"/>
                  <a:pt x="1931784" y="1595181"/>
                </a:cubicBezTo>
                <a:cubicBezTo>
                  <a:pt x="1932413" y="1598028"/>
                  <a:pt x="1937223" y="1613640"/>
                  <a:pt x="1967798" y="1610840"/>
                </a:cubicBezTo>
                <a:lnTo>
                  <a:pt x="1968541" y="1610840"/>
                </a:lnTo>
                <a:cubicBezTo>
                  <a:pt x="1969246" y="1610592"/>
                  <a:pt x="1970046" y="1610592"/>
                  <a:pt x="1970751" y="1610840"/>
                </a:cubicBezTo>
                <a:cubicBezTo>
                  <a:pt x="1972523" y="1612192"/>
                  <a:pt x="1973637" y="1614192"/>
                  <a:pt x="1973904" y="1616393"/>
                </a:cubicBezTo>
                <a:cubicBezTo>
                  <a:pt x="1976399" y="1626651"/>
                  <a:pt x="1976751" y="1629309"/>
                  <a:pt x="1976751" y="1629404"/>
                </a:cubicBezTo>
                <a:cubicBezTo>
                  <a:pt x="1976951" y="1631061"/>
                  <a:pt x="1978352" y="1632309"/>
                  <a:pt x="1979981" y="1632309"/>
                </a:cubicBezTo>
                <a:cubicBezTo>
                  <a:pt x="1981752" y="1632109"/>
                  <a:pt x="1983058" y="1630509"/>
                  <a:pt x="1982858" y="1628708"/>
                </a:cubicBezTo>
                <a:cubicBezTo>
                  <a:pt x="1982858" y="1628708"/>
                  <a:pt x="1982858" y="1625556"/>
                  <a:pt x="1979905" y="1614945"/>
                </a:cubicBezTo>
                <a:cubicBezTo>
                  <a:pt x="1979257" y="1610840"/>
                  <a:pt x="1976847" y="1607287"/>
                  <a:pt x="1973351" y="1605134"/>
                </a:cubicBezTo>
                <a:cubicBezTo>
                  <a:pt x="1971237" y="1603982"/>
                  <a:pt x="1968818" y="1603686"/>
                  <a:pt x="1966522" y="1604286"/>
                </a:cubicBezTo>
                <a:cubicBezTo>
                  <a:pt x="1940367" y="1606534"/>
                  <a:pt x="1937766" y="1594123"/>
                  <a:pt x="1937699" y="1593676"/>
                </a:cubicBezTo>
                <a:cubicBezTo>
                  <a:pt x="1937718" y="1593428"/>
                  <a:pt x="1937718" y="1593171"/>
                  <a:pt x="1937699" y="1592923"/>
                </a:cubicBezTo>
                <a:cubicBezTo>
                  <a:pt x="1931318" y="1576759"/>
                  <a:pt x="1951730" y="1558747"/>
                  <a:pt x="1959016" y="1552937"/>
                </a:cubicBezTo>
                <a:cubicBezTo>
                  <a:pt x="1993897" y="1564901"/>
                  <a:pt x="2017338" y="1597628"/>
                  <a:pt x="2017414" y="1634509"/>
                </a:cubicBezTo>
                <a:cubicBezTo>
                  <a:pt x="2017414" y="1640310"/>
                  <a:pt x="2016843" y="1646073"/>
                  <a:pt x="2015661" y="1651778"/>
                </a:cubicBezTo>
                <a:cubicBezTo>
                  <a:pt x="2015309" y="1653578"/>
                  <a:pt x="2016461" y="1655274"/>
                  <a:pt x="2018243" y="1655674"/>
                </a:cubicBezTo>
                <a:cubicBezTo>
                  <a:pt x="2019985" y="1655979"/>
                  <a:pt x="2021691" y="1654826"/>
                  <a:pt x="2022014" y="1653083"/>
                </a:cubicBezTo>
                <a:cubicBezTo>
                  <a:pt x="2023234" y="1646968"/>
                  <a:pt x="2023843" y="1640815"/>
                  <a:pt x="2023872" y="1634614"/>
                </a:cubicBezTo>
                <a:moveTo>
                  <a:pt x="2212486" y="1712833"/>
                </a:moveTo>
                <a:lnTo>
                  <a:pt x="2212486" y="1742104"/>
                </a:lnTo>
                <a:cubicBezTo>
                  <a:pt x="2212486" y="1743904"/>
                  <a:pt x="2213934" y="1745352"/>
                  <a:pt x="2215734" y="1745352"/>
                </a:cubicBezTo>
                <a:lnTo>
                  <a:pt x="2245185" y="1745352"/>
                </a:lnTo>
                <a:cubicBezTo>
                  <a:pt x="2246966" y="1745352"/>
                  <a:pt x="2248414" y="1743904"/>
                  <a:pt x="2248433" y="1742104"/>
                </a:cubicBezTo>
                <a:cubicBezTo>
                  <a:pt x="2248433" y="1740351"/>
                  <a:pt x="2246995" y="1738903"/>
                  <a:pt x="2245214" y="1738903"/>
                </a:cubicBezTo>
                <a:lnTo>
                  <a:pt x="2245185" y="1738903"/>
                </a:lnTo>
                <a:lnTo>
                  <a:pt x="2220716" y="1738903"/>
                </a:lnTo>
                <a:cubicBezTo>
                  <a:pt x="2245585" y="1731445"/>
                  <a:pt x="2259711" y="1705223"/>
                  <a:pt x="2252243" y="1680353"/>
                </a:cubicBezTo>
                <a:cubicBezTo>
                  <a:pt x="2247890" y="1665837"/>
                  <a:pt x="2236803" y="1654274"/>
                  <a:pt x="2222459" y="1649378"/>
                </a:cubicBezTo>
                <a:cubicBezTo>
                  <a:pt x="2220849" y="1648778"/>
                  <a:pt x="2219039" y="1649625"/>
                  <a:pt x="2218448" y="1651273"/>
                </a:cubicBezTo>
                <a:cubicBezTo>
                  <a:pt x="2218448" y="1651330"/>
                  <a:pt x="2218420" y="1651378"/>
                  <a:pt x="2218420" y="1651426"/>
                </a:cubicBezTo>
                <a:cubicBezTo>
                  <a:pt x="2217811" y="1653026"/>
                  <a:pt x="2218658" y="1654826"/>
                  <a:pt x="2220287" y="1655436"/>
                </a:cubicBezTo>
                <a:cubicBezTo>
                  <a:pt x="2220334" y="1655436"/>
                  <a:pt x="2220401" y="1655474"/>
                  <a:pt x="2220449" y="1655474"/>
                </a:cubicBezTo>
                <a:cubicBezTo>
                  <a:pt x="2241632" y="1662684"/>
                  <a:pt x="2252948" y="1685763"/>
                  <a:pt x="2245709" y="1706975"/>
                </a:cubicBezTo>
                <a:cubicBezTo>
                  <a:pt x="2241461" y="1719329"/>
                  <a:pt x="2231508" y="1728940"/>
                  <a:pt x="2218954" y="1732702"/>
                </a:cubicBezTo>
                <a:lnTo>
                  <a:pt x="2218954" y="1712633"/>
                </a:lnTo>
                <a:cubicBezTo>
                  <a:pt x="2218954" y="1710881"/>
                  <a:pt x="2217505" y="1709423"/>
                  <a:pt x="2215734" y="1709423"/>
                </a:cubicBezTo>
                <a:cubicBezTo>
                  <a:pt x="2213934" y="1709423"/>
                  <a:pt x="2212486" y="1710881"/>
                  <a:pt x="2212486" y="1712633"/>
                </a:cubicBezTo>
                <a:moveTo>
                  <a:pt x="2153650" y="1692859"/>
                </a:moveTo>
                <a:cubicBezTo>
                  <a:pt x="2152212" y="1714129"/>
                  <a:pt x="2165185" y="1733693"/>
                  <a:pt x="2185330" y="1740646"/>
                </a:cubicBezTo>
                <a:lnTo>
                  <a:pt x="2186359" y="1740646"/>
                </a:lnTo>
                <a:cubicBezTo>
                  <a:pt x="2188131" y="1740646"/>
                  <a:pt x="2189588" y="1739199"/>
                  <a:pt x="2189607" y="1737446"/>
                </a:cubicBezTo>
                <a:cubicBezTo>
                  <a:pt x="2189636" y="1736046"/>
                  <a:pt x="2188759" y="1734798"/>
                  <a:pt x="2187464" y="1734350"/>
                </a:cubicBezTo>
                <a:cubicBezTo>
                  <a:pt x="2166290" y="1727197"/>
                  <a:pt x="2154936" y="1704270"/>
                  <a:pt x="2162070" y="1683049"/>
                </a:cubicBezTo>
                <a:cubicBezTo>
                  <a:pt x="2166290" y="1670599"/>
                  <a:pt x="2176310" y="1660932"/>
                  <a:pt x="2188930" y="1657226"/>
                </a:cubicBezTo>
                <a:lnTo>
                  <a:pt x="2188930" y="1677448"/>
                </a:lnTo>
                <a:cubicBezTo>
                  <a:pt x="2188883" y="1679201"/>
                  <a:pt x="2190245" y="1680648"/>
                  <a:pt x="2191988" y="1680696"/>
                </a:cubicBezTo>
                <a:lnTo>
                  <a:pt x="2192160" y="1680696"/>
                </a:lnTo>
                <a:cubicBezTo>
                  <a:pt x="2193970" y="1680696"/>
                  <a:pt x="2195398" y="1679248"/>
                  <a:pt x="2195398" y="1677448"/>
                </a:cubicBezTo>
                <a:lnTo>
                  <a:pt x="2195398" y="1647978"/>
                </a:lnTo>
                <a:cubicBezTo>
                  <a:pt x="2195398" y="1646225"/>
                  <a:pt x="2193970" y="1644777"/>
                  <a:pt x="2192160" y="1644777"/>
                </a:cubicBezTo>
                <a:lnTo>
                  <a:pt x="2162689" y="1644777"/>
                </a:lnTo>
                <a:cubicBezTo>
                  <a:pt x="2160918" y="1644777"/>
                  <a:pt x="2159460" y="1646225"/>
                  <a:pt x="2159460" y="1647978"/>
                </a:cubicBezTo>
                <a:cubicBezTo>
                  <a:pt x="2159403" y="1649721"/>
                  <a:pt x="2160785" y="1651178"/>
                  <a:pt x="2162518" y="1651226"/>
                </a:cubicBezTo>
                <a:lnTo>
                  <a:pt x="2162689" y="1651226"/>
                </a:lnTo>
                <a:lnTo>
                  <a:pt x="2187092" y="1651226"/>
                </a:lnTo>
                <a:cubicBezTo>
                  <a:pt x="2168347" y="1656883"/>
                  <a:pt x="2155031" y="1673543"/>
                  <a:pt x="2153650" y="1693059"/>
                </a:cubicBezTo>
                <a:moveTo>
                  <a:pt x="2089004" y="1600686"/>
                </a:moveTo>
                <a:lnTo>
                  <a:pt x="2133962" y="1627003"/>
                </a:lnTo>
                <a:lnTo>
                  <a:pt x="2134543" y="1627003"/>
                </a:lnTo>
                <a:cubicBezTo>
                  <a:pt x="2135877" y="1627556"/>
                  <a:pt x="2136914" y="1628708"/>
                  <a:pt x="2137391" y="1630052"/>
                </a:cubicBezTo>
                <a:cubicBezTo>
                  <a:pt x="2137991" y="1634357"/>
                  <a:pt x="2136791" y="1638719"/>
                  <a:pt x="2134057" y="1642072"/>
                </a:cubicBezTo>
                <a:cubicBezTo>
                  <a:pt x="2127609" y="1652626"/>
                  <a:pt x="2124827" y="1656379"/>
                  <a:pt x="2124008" y="1657779"/>
                </a:cubicBezTo>
                <a:lnTo>
                  <a:pt x="2114293" y="1659836"/>
                </a:lnTo>
                <a:cubicBezTo>
                  <a:pt x="2113569" y="1659979"/>
                  <a:pt x="2112940" y="1660379"/>
                  <a:pt x="2112454" y="1660932"/>
                </a:cubicBezTo>
                <a:lnTo>
                  <a:pt x="2095366" y="1682001"/>
                </a:lnTo>
                <a:cubicBezTo>
                  <a:pt x="2079612" y="1657626"/>
                  <a:pt x="2077212" y="1626956"/>
                  <a:pt x="2089004" y="1600429"/>
                </a:cubicBezTo>
                <a:moveTo>
                  <a:pt x="2260349" y="1635262"/>
                </a:moveTo>
                <a:cubicBezTo>
                  <a:pt x="2260435" y="1596228"/>
                  <a:pt x="2235975" y="1561348"/>
                  <a:pt x="2199275" y="1548136"/>
                </a:cubicBezTo>
                <a:lnTo>
                  <a:pt x="2194388" y="1546584"/>
                </a:lnTo>
                <a:cubicBezTo>
                  <a:pt x="2185730" y="1543936"/>
                  <a:pt x="2176729" y="1542583"/>
                  <a:pt x="2167690" y="1542583"/>
                </a:cubicBezTo>
                <a:cubicBezTo>
                  <a:pt x="2133666" y="1542679"/>
                  <a:pt x="2102406" y="1561348"/>
                  <a:pt x="2086232" y="1591275"/>
                </a:cubicBezTo>
                <a:cubicBezTo>
                  <a:pt x="2085146" y="1593171"/>
                  <a:pt x="2084194" y="1595076"/>
                  <a:pt x="2083346" y="1597076"/>
                </a:cubicBezTo>
                <a:cubicBezTo>
                  <a:pt x="2070011" y="1626499"/>
                  <a:pt x="2072954" y="1660789"/>
                  <a:pt x="2091204" y="1687411"/>
                </a:cubicBezTo>
                <a:cubicBezTo>
                  <a:pt x="2092024" y="1688611"/>
                  <a:pt x="2092880" y="1689907"/>
                  <a:pt x="2093814" y="1691107"/>
                </a:cubicBezTo>
                <a:cubicBezTo>
                  <a:pt x="2105720" y="1706575"/>
                  <a:pt x="2122208" y="1717929"/>
                  <a:pt x="2140896" y="1723539"/>
                </a:cubicBezTo>
                <a:lnTo>
                  <a:pt x="2141830" y="1723539"/>
                </a:lnTo>
                <a:cubicBezTo>
                  <a:pt x="2143249" y="1723539"/>
                  <a:pt x="2144497" y="1722587"/>
                  <a:pt x="2144868" y="1721234"/>
                </a:cubicBezTo>
                <a:cubicBezTo>
                  <a:pt x="2145430" y="1719529"/>
                  <a:pt x="2144468" y="1717739"/>
                  <a:pt x="2142763" y="1717177"/>
                </a:cubicBezTo>
                <a:lnTo>
                  <a:pt x="2142744" y="1717177"/>
                </a:lnTo>
                <a:cubicBezTo>
                  <a:pt x="2125256" y="1711928"/>
                  <a:pt x="2109864" y="1701270"/>
                  <a:pt x="2098777" y="1686811"/>
                </a:cubicBezTo>
                <a:lnTo>
                  <a:pt x="2116436" y="1665237"/>
                </a:lnTo>
                <a:lnTo>
                  <a:pt x="2125656" y="1663237"/>
                </a:lnTo>
                <a:lnTo>
                  <a:pt x="2126952" y="1662589"/>
                </a:lnTo>
                <a:cubicBezTo>
                  <a:pt x="2131609" y="1657179"/>
                  <a:pt x="2135610" y="1651226"/>
                  <a:pt x="2138867" y="1644872"/>
                </a:cubicBezTo>
                <a:cubicBezTo>
                  <a:pt x="2142763" y="1639862"/>
                  <a:pt x="2144182" y="1633357"/>
                  <a:pt x="2142658" y="1627204"/>
                </a:cubicBezTo>
                <a:cubicBezTo>
                  <a:pt x="2141620" y="1624156"/>
                  <a:pt x="2139315" y="1621698"/>
                  <a:pt x="2136362" y="1620450"/>
                </a:cubicBezTo>
                <a:lnTo>
                  <a:pt x="2091128" y="1593876"/>
                </a:lnTo>
                <a:cubicBezTo>
                  <a:pt x="2109540" y="1559195"/>
                  <a:pt x="2149174" y="1541479"/>
                  <a:pt x="2187254" y="1550889"/>
                </a:cubicBezTo>
                <a:cubicBezTo>
                  <a:pt x="2177472" y="1559300"/>
                  <a:pt x="2160489" y="1577216"/>
                  <a:pt x="2167318" y="1595181"/>
                </a:cubicBezTo>
                <a:cubicBezTo>
                  <a:pt x="2167976" y="1598028"/>
                  <a:pt x="2172872" y="1613640"/>
                  <a:pt x="2203361" y="1610840"/>
                </a:cubicBezTo>
                <a:lnTo>
                  <a:pt x="2204085" y="1610840"/>
                </a:lnTo>
                <a:cubicBezTo>
                  <a:pt x="2204828" y="1610544"/>
                  <a:pt x="2205647" y="1610544"/>
                  <a:pt x="2206400" y="1610840"/>
                </a:cubicBezTo>
                <a:cubicBezTo>
                  <a:pt x="2208067" y="1612297"/>
                  <a:pt x="2209181" y="1614240"/>
                  <a:pt x="2209533" y="1616393"/>
                </a:cubicBezTo>
                <a:cubicBezTo>
                  <a:pt x="2210838" y="1621298"/>
                  <a:pt x="2211829" y="1626251"/>
                  <a:pt x="2212486" y="1631261"/>
                </a:cubicBezTo>
                <a:cubicBezTo>
                  <a:pt x="2212705" y="1632909"/>
                  <a:pt x="2214086" y="1634109"/>
                  <a:pt x="2215734" y="1634109"/>
                </a:cubicBezTo>
                <a:cubicBezTo>
                  <a:pt x="2217487" y="1633957"/>
                  <a:pt x="2218791" y="1632357"/>
                  <a:pt x="2218582" y="1630556"/>
                </a:cubicBezTo>
                <a:lnTo>
                  <a:pt x="2218582" y="1630509"/>
                </a:lnTo>
                <a:cubicBezTo>
                  <a:pt x="2217858" y="1625908"/>
                  <a:pt x="2216868" y="1621298"/>
                  <a:pt x="2215639" y="1616745"/>
                </a:cubicBezTo>
                <a:cubicBezTo>
                  <a:pt x="2214982" y="1612745"/>
                  <a:pt x="2212629" y="1609192"/>
                  <a:pt x="2209152" y="1606982"/>
                </a:cubicBezTo>
                <a:cubicBezTo>
                  <a:pt x="2207019" y="1605887"/>
                  <a:pt x="2204580" y="1605582"/>
                  <a:pt x="2202227" y="1606134"/>
                </a:cubicBezTo>
                <a:cubicBezTo>
                  <a:pt x="2176100" y="1608335"/>
                  <a:pt x="2173500" y="1595981"/>
                  <a:pt x="2173424" y="1595523"/>
                </a:cubicBezTo>
                <a:cubicBezTo>
                  <a:pt x="2173452" y="1595276"/>
                  <a:pt x="2173452" y="1595028"/>
                  <a:pt x="2173424" y="1594780"/>
                </a:cubicBezTo>
                <a:cubicBezTo>
                  <a:pt x="2167042" y="1578607"/>
                  <a:pt x="2187464" y="1560595"/>
                  <a:pt x="2194836" y="1554794"/>
                </a:cubicBezTo>
                <a:cubicBezTo>
                  <a:pt x="2229698" y="1566748"/>
                  <a:pt x="2253120" y="1599533"/>
                  <a:pt x="2253139" y="1636367"/>
                </a:cubicBezTo>
                <a:cubicBezTo>
                  <a:pt x="2253139" y="1642167"/>
                  <a:pt x="2252577" y="1647920"/>
                  <a:pt x="2251377" y="1653626"/>
                </a:cubicBezTo>
                <a:cubicBezTo>
                  <a:pt x="2251091" y="1655378"/>
                  <a:pt x="2252224" y="1657083"/>
                  <a:pt x="2253967" y="1657484"/>
                </a:cubicBezTo>
                <a:cubicBezTo>
                  <a:pt x="2255729" y="1657826"/>
                  <a:pt x="2257415" y="1656683"/>
                  <a:pt x="2257758" y="1654931"/>
                </a:cubicBezTo>
                <a:cubicBezTo>
                  <a:pt x="2258968" y="1648825"/>
                  <a:pt x="2259568" y="1642663"/>
                  <a:pt x="2259597" y="1636462"/>
                </a:cubicBezTo>
                <a:moveTo>
                  <a:pt x="209169" y="1948482"/>
                </a:moveTo>
                <a:lnTo>
                  <a:pt x="209169" y="1977952"/>
                </a:lnTo>
                <a:cubicBezTo>
                  <a:pt x="209121" y="1979657"/>
                  <a:pt x="210464" y="1981105"/>
                  <a:pt x="212198" y="1981162"/>
                </a:cubicBezTo>
                <a:lnTo>
                  <a:pt x="212388" y="1981162"/>
                </a:lnTo>
                <a:lnTo>
                  <a:pt x="241839" y="1981162"/>
                </a:lnTo>
                <a:cubicBezTo>
                  <a:pt x="243649" y="1981162"/>
                  <a:pt x="245097" y="1979714"/>
                  <a:pt x="245097" y="1977952"/>
                </a:cubicBezTo>
                <a:cubicBezTo>
                  <a:pt x="245097" y="1976152"/>
                  <a:pt x="243649" y="1974704"/>
                  <a:pt x="241839" y="1974704"/>
                </a:cubicBezTo>
                <a:lnTo>
                  <a:pt x="217303" y="1974704"/>
                </a:lnTo>
                <a:cubicBezTo>
                  <a:pt x="242173" y="1967246"/>
                  <a:pt x="256298" y="1941024"/>
                  <a:pt x="248821" y="1916154"/>
                </a:cubicBezTo>
                <a:cubicBezTo>
                  <a:pt x="244468" y="1901638"/>
                  <a:pt x="233391" y="1890132"/>
                  <a:pt x="219047" y="1885179"/>
                </a:cubicBezTo>
                <a:cubicBezTo>
                  <a:pt x="217303" y="1884826"/>
                  <a:pt x="215569" y="1885922"/>
                  <a:pt x="215198" y="1887684"/>
                </a:cubicBezTo>
                <a:cubicBezTo>
                  <a:pt x="214893" y="1889179"/>
                  <a:pt x="215646" y="1890684"/>
                  <a:pt x="217008" y="1891284"/>
                </a:cubicBezTo>
                <a:cubicBezTo>
                  <a:pt x="238191" y="1898542"/>
                  <a:pt x="249526" y="1921555"/>
                  <a:pt x="242268" y="1942776"/>
                </a:cubicBezTo>
                <a:cubicBezTo>
                  <a:pt x="238049" y="1955187"/>
                  <a:pt x="228095" y="1964750"/>
                  <a:pt x="215522" y="1968494"/>
                </a:cubicBezTo>
                <a:lnTo>
                  <a:pt x="215522" y="1948482"/>
                </a:lnTo>
                <a:cubicBezTo>
                  <a:pt x="215522" y="1946682"/>
                  <a:pt x="214093" y="1945224"/>
                  <a:pt x="212293" y="1945224"/>
                </a:cubicBezTo>
                <a:cubicBezTo>
                  <a:pt x="210512" y="1945224"/>
                  <a:pt x="209074" y="1946682"/>
                  <a:pt x="209074" y="1948482"/>
                </a:cubicBezTo>
                <a:moveTo>
                  <a:pt x="150219" y="1928813"/>
                </a:moveTo>
                <a:cubicBezTo>
                  <a:pt x="148790" y="1950034"/>
                  <a:pt x="161773" y="1969551"/>
                  <a:pt x="181918" y="1976457"/>
                </a:cubicBezTo>
                <a:lnTo>
                  <a:pt x="182918" y="1976457"/>
                </a:lnTo>
                <a:cubicBezTo>
                  <a:pt x="184747" y="1976361"/>
                  <a:pt x="186147" y="1974752"/>
                  <a:pt x="186051" y="1972952"/>
                </a:cubicBezTo>
                <a:cubicBezTo>
                  <a:pt x="185966" y="1971704"/>
                  <a:pt x="185195" y="1970599"/>
                  <a:pt x="184023" y="1970104"/>
                </a:cubicBezTo>
                <a:cubicBezTo>
                  <a:pt x="162849" y="1962941"/>
                  <a:pt x="151505" y="1939976"/>
                  <a:pt x="158648" y="1918802"/>
                </a:cubicBezTo>
                <a:cubicBezTo>
                  <a:pt x="162849" y="1906343"/>
                  <a:pt x="172888" y="1896685"/>
                  <a:pt x="185518" y="1892932"/>
                </a:cubicBezTo>
                <a:lnTo>
                  <a:pt x="185518" y="1912906"/>
                </a:lnTo>
                <a:cubicBezTo>
                  <a:pt x="185471" y="1914659"/>
                  <a:pt x="186833" y="1916106"/>
                  <a:pt x="188547" y="1916154"/>
                </a:cubicBezTo>
                <a:lnTo>
                  <a:pt x="188747" y="1916154"/>
                </a:lnTo>
                <a:cubicBezTo>
                  <a:pt x="190528" y="1916154"/>
                  <a:pt x="191986" y="1914697"/>
                  <a:pt x="191986" y="1912906"/>
                </a:cubicBezTo>
                <a:lnTo>
                  <a:pt x="191986" y="1883426"/>
                </a:lnTo>
                <a:cubicBezTo>
                  <a:pt x="191986" y="1881673"/>
                  <a:pt x="190528" y="1880226"/>
                  <a:pt x="188747" y="1880226"/>
                </a:cubicBezTo>
                <a:lnTo>
                  <a:pt x="159372" y="1880226"/>
                </a:lnTo>
                <a:cubicBezTo>
                  <a:pt x="157543" y="1880521"/>
                  <a:pt x="156343" y="1882216"/>
                  <a:pt x="156657" y="1884026"/>
                </a:cubicBezTo>
                <a:cubicBezTo>
                  <a:pt x="156867" y="1885426"/>
                  <a:pt x="157972" y="1886522"/>
                  <a:pt x="159372" y="1886779"/>
                </a:cubicBezTo>
                <a:lnTo>
                  <a:pt x="183746" y="1886779"/>
                </a:lnTo>
                <a:cubicBezTo>
                  <a:pt x="164992" y="1892380"/>
                  <a:pt x="151638" y="1909048"/>
                  <a:pt x="150314" y="1928613"/>
                </a:cubicBezTo>
                <a:moveTo>
                  <a:pt x="85667" y="1836230"/>
                </a:moveTo>
                <a:lnTo>
                  <a:pt x="130645" y="1862652"/>
                </a:lnTo>
                <a:lnTo>
                  <a:pt x="131197" y="1862652"/>
                </a:lnTo>
                <a:cubicBezTo>
                  <a:pt x="132521" y="1863252"/>
                  <a:pt x="133550" y="1864357"/>
                  <a:pt x="134064" y="1865710"/>
                </a:cubicBezTo>
                <a:cubicBezTo>
                  <a:pt x="134674" y="1870015"/>
                  <a:pt x="133455" y="1874368"/>
                  <a:pt x="130721" y="1877721"/>
                </a:cubicBezTo>
                <a:cubicBezTo>
                  <a:pt x="124263" y="1888227"/>
                  <a:pt x="121491" y="1892027"/>
                  <a:pt x="120662" y="1893437"/>
                </a:cubicBezTo>
                <a:lnTo>
                  <a:pt x="110957" y="1895437"/>
                </a:lnTo>
                <a:cubicBezTo>
                  <a:pt x="110242" y="1895637"/>
                  <a:pt x="109585" y="1896037"/>
                  <a:pt x="109128" y="1896637"/>
                </a:cubicBezTo>
                <a:lnTo>
                  <a:pt x="92040" y="1917602"/>
                </a:lnTo>
                <a:cubicBezTo>
                  <a:pt x="76276" y="1893237"/>
                  <a:pt x="73876" y="1862557"/>
                  <a:pt x="85667" y="1836039"/>
                </a:cubicBezTo>
                <a:moveTo>
                  <a:pt x="256832" y="1871415"/>
                </a:moveTo>
                <a:cubicBezTo>
                  <a:pt x="256908" y="1832439"/>
                  <a:pt x="232467" y="1797549"/>
                  <a:pt x="195758" y="1784337"/>
                </a:cubicBezTo>
                <a:lnTo>
                  <a:pt x="190881" y="1782737"/>
                </a:lnTo>
                <a:cubicBezTo>
                  <a:pt x="182213" y="1780137"/>
                  <a:pt x="173212" y="1778784"/>
                  <a:pt x="164182" y="1778784"/>
                </a:cubicBezTo>
                <a:cubicBezTo>
                  <a:pt x="130150" y="1778842"/>
                  <a:pt x="98898" y="1797549"/>
                  <a:pt x="82705" y="1827476"/>
                </a:cubicBezTo>
                <a:cubicBezTo>
                  <a:pt x="81686" y="1829381"/>
                  <a:pt x="80676" y="1831334"/>
                  <a:pt x="79829" y="1833286"/>
                </a:cubicBezTo>
                <a:cubicBezTo>
                  <a:pt x="66465" y="1862709"/>
                  <a:pt x="69446" y="1896942"/>
                  <a:pt x="87687" y="1923612"/>
                </a:cubicBezTo>
                <a:cubicBezTo>
                  <a:pt x="88516" y="1924907"/>
                  <a:pt x="89363" y="1926117"/>
                  <a:pt x="90288" y="1927308"/>
                </a:cubicBezTo>
                <a:lnTo>
                  <a:pt x="90288" y="1927765"/>
                </a:lnTo>
                <a:cubicBezTo>
                  <a:pt x="102146" y="1943272"/>
                  <a:pt x="118633" y="1954635"/>
                  <a:pt x="137379" y="1960188"/>
                </a:cubicBezTo>
                <a:lnTo>
                  <a:pt x="138303" y="1960188"/>
                </a:lnTo>
                <a:cubicBezTo>
                  <a:pt x="139732" y="1960188"/>
                  <a:pt x="140979" y="1959245"/>
                  <a:pt x="141361" y="1957892"/>
                </a:cubicBezTo>
                <a:cubicBezTo>
                  <a:pt x="141884" y="1956187"/>
                  <a:pt x="140961" y="1954387"/>
                  <a:pt x="139255" y="1953835"/>
                </a:cubicBezTo>
                <a:lnTo>
                  <a:pt x="139236" y="1953835"/>
                </a:lnTo>
                <a:cubicBezTo>
                  <a:pt x="121777" y="1948587"/>
                  <a:pt x="106403" y="1937966"/>
                  <a:pt x="95269" y="1923507"/>
                </a:cubicBezTo>
                <a:lnTo>
                  <a:pt x="112909" y="1901886"/>
                </a:lnTo>
                <a:lnTo>
                  <a:pt x="122148" y="1899895"/>
                </a:lnTo>
                <a:cubicBezTo>
                  <a:pt x="122615" y="1899790"/>
                  <a:pt x="123063" y="1899590"/>
                  <a:pt x="123444" y="1899238"/>
                </a:cubicBezTo>
                <a:cubicBezTo>
                  <a:pt x="128101" y="1893837"/>
                  <a:pt x="132112" y="1887884"/>
                  <a:pt x="135350" y="1881521"/>
                </a:cubicBezTo>
                <a:cubicBezTo>
                  <a:pt x="139255" y="1876520"/>
                  <a:pt x="140627" y="1870015"/>
                  <a:pt x="139132" y="1863852"/>
                </a:cubicBezTo>
                <a:cubicBezTo>
                  <a:pt x="138074" y="1860804"/>
                  <a:pt x="135807" y="1858356"/>
                  <a:pt x="132864" y="1857099"/>
                </a:cubicBezTo>
                <a:lnTo>
                  <a:pt x="87963" y="1830877"/>
                </a:lnTo>
                <a:cubicBezTo>
                  <a:pt x="106527" y="1796196"/>
                  <a:pt x="146371" y="1778632"/>
                  <a:pt x="184499" y="1788290"/>
                </a:cubicBezTo>
                <a:cubicBezTo>
                  <a:pt x="174707" y="1796701"/>
                  <a:pt x="157696" y="1814617"/>
                  <a:pt x="164554" y="1832534"/>
                </a:cubicBezTo>
                <a:cubicBezTo>
                  <a:pt x="165173" y="1835477"/>
                  <a:pt x="170088" y="1851003"/>
                  <a:pt x="200558" y="1848250"/>
                </a:cubicBezTo>
                <a:lnTo>
                  <a:pt x="201311" y="1848250"/>
                </a:lnTo>
                <a:cubicBezTo>
                  <a:pt x="202035" y="1847945"/>
                  <a:pt x="202882" y="1847945"/>
                  <a:pt x="203606" y="1848250"/>
                </a:cubicBezTo>
                <a:cubicBezTo>
                  <a:pt x="205311" y="1849698"/>
                  <a:pt x="206416" y="1851698"/>
                  <a:pt x="206759" y="1853898"/>
                </a:cubicBezTo>
                <a:cubicBezTo>
                  <a:pt x="207921" y="1858156"/>
                  <a:pt x="208845" y="1862461"/>
                  <a:pt x="209522" y="1866814"/>
                </a:cubicBezTo>
                <a:cubicBezTo>
                  <a:pt x="209740" y="1868415"/>
                  <a:pt x="211121" y="1869662"/>
                  <a:pt x="212770" y="1869662"/>
                </a:cubicBezTo>
                <a:cubicBezTo>
                  <a:pt x="214522" y="1869462"/>
                  <a:pt x="215798" y="1867910"/>
                  <a:pt x="215617" y="1866157"/>
                </a:cubicBezTo>
                <a:cubicBezTo>
                  <a:pt x="214893" y="1861499"/>
                  <a:pt x="213922" y="1856851"/>
                  <a:pt x="212684" y="1852298"/>
                </a:cubicBezTo>
                <a:cubicBezTo>
                  <a:pt x="211998" y="1848298"/>
                  <a:pt x="209645" y="1844745"/>
                  <a:pt x="206187" y="1842535"/>
                </a:cubicBezTo>
                <a:cubicBezTo>
                  <a:pt x="204092" y="1841392"/>
                  <a:pt x="201587" y="1841087"/>
                  <a:pt x="199282" y="1841792"/>
                </a:cubicBezTo>
                <a:cubicBezTo>
                  <a:pt x="173136" y="1843888"/>
                  <a:pt x="170555" y="1831534"/>
                  <a:pt x="170459" y="1831086"/>
                </a:cubicBezTo>
                <a:cubicBezTo>
                  <a:pt x="170507" y="1830829"/>
                  <a:pt x="170507" y="1830581"/>
                  <a:pt x="170459" y="1830324"/>
                </a:cubicBezTo>
                <a:cubicBezTo>
                  <a:pt x="164078" y="1814160"/>
                  <a:pt x="184499" y="1796149"/>
                  <a:pt x="191881" y="1790443"/>
                </a:cubicBezTo>
                <a:cubicBezTo>
                  <a:pt x="226657" y="1802206"/>
                  <a:pt x="250127" y="1834734"/>
                  <a:pt x="250364" y="1871415"/>
                </a:cubicBezTo>
                <a:cubicBezTo>
                  <a:pt x="250384" y="1877273"/>
                  <a:pt x="249774" y="1883074"/>
                  <a:pt x="248602" y="1888779"/>
                </a:cubicBezTo>
                <a:cubicBezTo>
                  <a:pt x="248335" y="1890532"/>
                  <a:pt x="249450" y="1892237"/>
                  <a:pt x="251174" y="1892580"/>
                </a:cubicBezTo>
                <a:cubicBezTo>
                  <a:pt x="252926" y="1892932"/>
                  <a:pt x="254603" y="1891827"/>
                  <a:pt x="254984" y="1890084"/>
                </a:cubicBezTo>
                <a:cubicBezTo>
                  <a:pt x="256184" y="1884026"/>
                  <a:pt x="256804" y="1877816"/>
                  <a:pt x="256832" y="1871615"/>
                </a:cubicBezTo>
                <a:moveTo>
                  <a:pt x="444798" y="1948482"/>
                </a:moveTo>
                <a:lnTo>
                  <a:pt x="444798" y="1977952"/>
                </a:lnTo>
                <a:cubicBezTo>
                  <a:pt x="444798" y="1979714"/>
                  <a:pt x="446246" y="1981162"/>
                  <a:pt x="448027" y="1981162"/>
                </a:cubicBezTo>
                <a:lnTo>
                  <a:pt x="477498" y="1981162"/>
                </a:lnTo>
                <a:cubicBezTo>
                  <a:pt x="479279" y="1981162"/>
                  <a:pt x="480726" y="1979714"/>
                  <a:pt x="480726" y="1977952"/>
                </a:cubicBezTo>
                <a:cubicBezTo>
                  <a:pt x="480726" y="1976152"/>
                  <a:pt x="479279" y="1974704"/>
                  <a:pt x="477498" y="1974704"/>
                </a:cubicBezTo>
                <a:lnTo>
                  <a:pt x="452999" y="1974704"/>
                </a:lnTo>
                <a:cubicBezTo>
                  <a:pt x="477907" y="1967246"/>
                  <a:pt x="492042" y="1941081"/>
                  <a:pt x="484603" y="1916202"/>
                </a:cubicBezTo>
                <a:cubicBezTo>
                  <a:pt x="480279" y="1901685"/>
                  <a:pt x="469192" y="1890132"/>
                  <a:pt x="454857" y="1885179"/>
                </a:cubicBezTo>
                <a:cubicBezTo>
                  <a:pt x="453190" y="1884531"/>
                  <a:pt x="451332" y="1885274"/>
                  <a:pt x="450656" y="1886931"/>
                </a:cubicBezTo>
                <a:cubicBezTo>
                  <a:pt x="449952" y="1888579"/>
                  <a:pt x="450752" y="1890484"/>
                  <a:pt x="452409" y="1891179"/>
                </a:cubicBezTo>
                <a:cubicBezTo>
                  <a:pt x="452504" y="1891227"/>
                  <a:pt x="452628" y="1891284"/>
                  <a:pt x="452723" y="1891284"/>
                </a:cubicBezTo>
                <a:cubicBezTo>
                  <a:pt x="473916" y="1898542"/>
                  <a:pt x="485232" y="1921555"/>
                  <a:pt x="478002" y="1942776"/>
                </a:cubicBezTo>
                <a:cubicBezTo>
                  <a:pt x="473773" y="1955187"/>
                  <a:pt x="463820" y="1964750"/>
                  <a:pt x="451247" y="1968494"/>
                </a:cubicBezTo>
                <a:lnTo>
                  <a:pt x="451247" y="1948482"/>
                </a:lnTo>
                <a:cubicBezTo>
                  <a:pt x="451275" y="1946682"/>
                  <a:pt x="449828" y="1945224"/>
                  <a:pt x="448037" y="1945224"/>
                </a:cubicBezTo>
                <a:cubicBezTo>
                  <a:pt x="446246" y="1945224"/>
                  <a:pt x="444798" y="1946682"/>
                  <a:pt x="444798" y="1948434"/>
                </a:cubicBezTo>
                <a:lnTo>
                  <a:pt x="444798" y="1948482"/>
                </a:lnTo>
                <a:moveTo>
                  <a:pt x="385943" y="1928813"/>
                </a:moveTo>
                <a:cubicBezTo>
                  <a:pt x="384524" y="1950034"/>
                  <a:pt x="397507" y="1969551"/>
                  <a:pt x="417652" y="1976457"/>
                </a:cubicBezTo>
                <a:lnTo>
                  <a:pt x="418652" y="1976457"/>
                </a:lnTo>
                <a:cubicBezTo>
                  <a:pt x="420433" y="1976761"/>
                  <a:pt x="422081" y="1975609"/>
                  <a:pt x="422405" y="1973809"/>
                </a:cubicBezTo>
                <a:cubicBezTo>
                  <a:pt x="422700" y="1972056"/>
                  <a:pt x="421529" y="1970399"/>
                  <a:pt x="419776" y="1970104"/>
                </a:cubicBezTo>
                <a:cubicBezTo>
                  <a:pt x="398583" y="1962941"/>
                  <a:pt x="387219" y="1939976"/>
                  <a:pt x="394382" y="1918802"/>
                </a:cubicBezTo>
                <a:cubicBezTo>
                  <a:pt x="398583" y="1906343"/>
                  <a:pt x="408613" y="1896685"/>
                  <a:pt x="421253" y="1892932"/>
                </a:cubicBezTo>
                <a:lnTo>
                  <a:pt x="421253" y="1912906"/>
                </a:lnTo>
                <a:cubicBezTo>
                  <a:pt x="421176" y="1914659"/>
                  <a:pt x="422557" y="1916106"/>
                  <a:pt x="424282" y="1916154"/>
                </a:cubicBezTo>
                <a:lnTo>
                  <a:pt x="424482" y="1916154"/>
                </a:lnTo>
                <a:cubicBezTo>
                  <a:pt x="426253" y="1916154"/>
                  <a:pt x="427711" y="1914697"/>
                  <a:pt x="427711" y="1912906"/>
                </a:cubicBezTo>
                <a:lnTo>
                  <a:pt x="427711" y="1883426"/>
                </a:lnTo>
                <a:cubicBezTo>
                  <a:pt x="427711" y="1881673"/>
                  <a:pt x="426253" y="1880226"/>
                  <a:pt x="424482" y="1880226"/>
                </a:cubicBezTo>
                <a:lnTo>
                  <a:pt x="395001" y="1880226"/>
                </a:lnTo>
                <a:cubicBezTo>
                  <a:pt x="393202" y="1880521"/>
                  <a:pt x="391982" y="1882216"/>
                  <a:pt x="392277" y="1884026"/>
                </a:cubicBezTo>
                <a:cubicBezTo>
                  <a:pt x="392525" y="1885426"/>
                  <a:pt x="393602" y="1886522"/>
                  <a:pt x="395001" y="1886779"/>
                </a:cubicBezTo>
                <a:lnTo>
                  <a:pt x="419405" y="1886779"/>
                </a:lnTo>
                <a:cubicBezTo>
                  <a:pt x="400612" y="1892380"/>
                  <a:pt x="387296" y="1909048"/>
                  <a:pt x="385943" y="1928613"/>
                </a:cubicBezTo>
                <a:moveTo>
                  <a:pt x="321287" y="1836230"/>
                </a:moveTo>
                <a:lnTo>
                  <a:pt x="366379" y="1862652"/>
                </a:lnTo>
                <a:lnTo>
                  <a:pt x="366836" y="1862652"/>
                </a:lnTo>
                <a:cubicBezTo>
                  <a:pt x="368160" y="1863252"/>
                  <a:pt x="369179" y="1864357"/>
                  <a:pt x="369703" y="1865710"/>
                </a:cubicBezTo>
                <a:cubicBezTo>
                  <a:pt x="370313" y="1870015"/>
                  <a:pt x="369103" y="1874368"/>
                  <a:pt x="366379" y="1877721"/>
                </a:cubicBezTo>
                <a:cubicBezTo>
                  <a:pt x="359893" y="1888227"/>
                  <a:pt x="357149" y="1892027"/>
                  <a:pt x="356292" y="1893437"/>
                </a:cubicBezTo>
                <a:lnTo>
                  <a:pt x="346605" y="1895437"/>
                </a:lnTo>
                <a:cubicBezTo>
                  <a:pt x="345862" y="1895637"/>
                  <a:pt x="345214" y="1896037"/>
                  <a:pt x="344757" y="1896637"/>
                </a:cubicBezTo>
                <a:lnTo>
                  <a:pt x="327670" y="1917602"/>
                </a:lnTo>
                <a:cubicBezTo>
                  <a:pt x="311934" y="1893237"/>
                  <a:pt x="309534" y="1862557"/>
                  <a:pt x="321287" y="1836039"/>
                </a:cubicBezTo>
                <a:moveTo>
                  <a:pt x="492461" y="1871415"/>
                </a:moveTo>
                <a:cubicBezTo>
                  <a:pt x="492537" y="1832439"/>
                  <a:pt x="468116" y="1797549"/>
                  <a:pt x="431406" y="1784337"/>
                </a:cubicBezTo>
                <a:lnTo>
                  <a:pt x="426510" y="1782737"/>
                </a:lnTo>
                <a:cubicBezTo>
                  <a:pt x="417881" y="1780137"/>
                  <a:pt x="408917" y="1778784"/>
                  <a:pt x="399907" y="1778784"/>
                </a:cubicBezTo>
                <a:cubicBezTo>
                  <a:pt x="365855" y="1778842"/>
                  <a:pt x="334556" y="1797501"/>
                  <a:pt x="318335" y="1827476"/>
                </a:cubicBezTo>
                <a:cubicBezTo>
                  <a:pt x="317344" y="1829381"/>
                  <a:pt x="316411" y="1831334"/>
                  <a:pt x="315487" y="1833286"/>
                </a:cubicBezTo>
                <a:cubicBezTo>
                  <a:pt x="302123" y="1862709"/>
                  <a:pt x="305105" y="1896942"/>
                  <a:pt x="323316" y="1923612"/>
                </a:cubicBezTo>
                <a:cubicBezTo>
                  <a:pt x="324174" y="1924907"/>
                  <a:pt x="325098" y="1926117"/>
                  <a:pt x="325917" y="1927308"/>
                </a:cubicBezTo>
                <a:lnTo>
                  <a:pt x="325917" y="1927765"/>
                </a:lnTo>
                <a:cubicBezTo>
                  <a:pt x="337804" y="1943272"/>
                  <a:pt x="354301" y="1954635"/>
                  <a:pt x="373027" y="1960188"/>
                </a:cubicBezTo>
                <a:lnTo>
                  <a:pt x="373942" y="1960188"/>
                </a:lnTo>
                <a:cubicBezTo>
                  <a:pt x="375361" y="1960188"/>
                  <a:pt x="376618" y="1959245"/>
                  <a:pt x="376990" y="1957892"/>
                </a:cubicBezTo>
                <a:cubicBezTo>
                  <a:pt x="377542" y="1956187"/>
                  <a:pt x="376590" y="1954387"/>
                  <a:pt x="374885" y="1953835"/>
                </a:cubicBezTo>
                <a:lnTo>
                  <a:pt x="374866" y="1953835"/>
                </a:lnTo>
                <a:cubicBezTo>
                  <a:pt x="357425" y="1948587"/>
                  <a:pt x="342062" y="1937966"/>
                  <a:pt x="331003" y="1923507"/>
                </a:cubicBezTo>
                <a:lnTo>
                  <a:pt x="348539" y="1901886"/>
                </a:lnTo>
                <a:lnTo>
                  <a:pt x="357768" y="1899895"/>
                </a:lnTo>
                <a:cubicBezTo>
                  <a:pt x="358226" y="1899790"/>
                  <a:pt x="358644" y="1899542"/>
                  <a:pt x="358978" y="1899238"/>
                </a:cubicBezTo>
                <a:cubicBezTo>
                  <a:pt x="363626" y="1893837"/>
                  <a:pt x="367627" y="1887884"/>
                  <a:pt x="370913" y="1881521"/>
                </a:cubicBezTo>
                <a:cubicBezTo>
                  <a:pt x="374789" y="1876520"/>
                  <a:pt x="376209" y="1870015"/>
                  <a:pt x="374789" y="1863852"/>
                </a:cubicBezTo>
                <a:cubicBezTo>
                  <a:pt x="373666" y="1860804"/>
                  <a:pt x="371360" y="1858404"/>
                  <a:pt x="368408" y="1857099"/>
                </a:cubicBezTo>
                <a:lnTo>
                  <a:pt x="323145" y="1830581"/>
                </a:lnTo>
                <a:cubicBezTo>
                  <a:pt x="341890" y="1795653"/>
                  <a:pt x="382162" y="1778137"/>
                  <a:pt x="420500" y="1788290"/>
                </a:cubicBezTo>
                <a:cubicBezTo>
                  <a:pt x="410718" y="1796701"/>
                  <a:pt x="393706" y="1814617"/>
                  <a:pt x="400564" y="1832534"/>
                </a:cubicBezTo>
                <a:cubicBezTo>
                  <a:pt x="401212" y="1835477"/>
                  <a:pt x="406089" y="1851003"/>
                  <a:pt x="436569" y="1848250"/>
                </a:cubicBezTo>
                <a:lnTo>
                  <a:pt x="437321" y="1848250"/>
                </a:lnTo>
                <a:cubicBezTo>
                  <a:pt x="438064" y="1847945"/>
                  <a:pt x="438893" y="1847945"/>
                  <a:pt x="439617" y="1848250"/>
                </a:cubicBezTo>
                <a:cubicBezTo>
                  <a:pt x="441322" y="1849698"/>
                  <a:pt x="442426" y="1851698"/>
                  <a:pt x="442770" y="1853898"/>
                </a:cubicBezTo>
                <a:cubicBezTo>
                  <a:pt x="445246" y="1864052"/>
                  <a:pt x="445522" y="1866710"/>
                  <a:pt x="445627" y="1866814"/>
                </a:cubicBezTo>
                <a:cubicBezTo>
                  <a:pt x="445770" y="1868462"/>
                  <a:pt x="447122" y="1869662"/>
                  <a:pt x="448780" y="1869662"/>
                </a:cubicBezTo>
                <a:cubicBezTo>
                  <a:pt x="450532" y="1869462"/>
                  <a:pt x="451808" y="1867910"/>
                  <a:pt x="451628" y="1866157"/>
                </a:cubicBezTo>
                <a:cubicBezTo>
                  <a:pt x="450904" y="1861499"/>
                  <a:pt x="449932" y="1856851"/>
                  <a:pt x="448675" y="1852298"/>
                </a:cubicBezTo>
                <a:cubicBezTo>
                  <a:pt x="447999" y="1848298"/>
                  <a:pt x="445655" y="1844745"/>
                  <a:pt x="442227" y="1842535"/>
                </a:cubicBezTo>
                <a:cubicBezTo>
                  <a:pt x="440093" y="1841392"/>
                  <a:pt x="437588" y="1841087"/>
                  <a:pt x="435293" y="1841792"/>
                </a:cubicBezTo>
                <a:cubicBezTo>
                  <a:pt x="409137" y="1843888"/>
                  <a:pt x="406565" y="1831534"/>
                  <a:pt x="406460" y="1831086"/>
                </a:cubicBezTo>
                <a:cubicBezTo>
                  <a:pt x="406517" y="1830829"/>
                  <a:pt x="406517" y="1830581"/>
                  <a:pt x="406460" y="1830324"/>
                </a:cubicBezTo>
                <a:cubicBezTo>
                  <a:pt x="400088" y="1814160"/>
                  <a:pt x="420605" y="1796149"/>
                  <a:pt x="427882" y="1790443"/>
                </a:cubicBezTo>
                <a:cubicBezTo>
                  <a:pt x="462515" y="1802311"/>
                  <a:pt x="485832" y="1834829"/>
                  <a:pt x="485984" y="1871415"/>
                </a:cubicBezTo>
                <a:cubicBezTo>
                  <a:pt x="486013" y="1877273"/>
                  <a:pt x="485432" y="1883074"/>
                  <a:pt x="484232" y="1888779"/>
                </a:cubicBezTo>
                <a:cubicBezTo>
                  <a:pt x="483955" y="1890532"/>
                  <a:pt x="485080" y="1892237"/>
                  <a:pt x="486832" y="1892580"/>
                </a:cubicBezTo>
                <a:cubicBezTo>
                  <a:pt x="488566" y="1892932"/>
                  <a:pt x="490242" y="1891827"/>
                  <a:pt x="490614" y="1890084"/>
                </a:cubicBezTo>
                <a:cubicBezTo>
                  <a:pt x="491861" y="1884026"/>
                  <a:pt x="492480" y="1877816"/>
                  <a:pt x="492452" y="1871615"/>
                </a:cubicBezTo>
                <a:moveTo>
                  <a:pt x="680428" y="1948482"/>
                </a:moveTo>
                <a:lnTo>
                  <a:pt x="680428" y="1977952"/>
                </a:lnTo>
                <a:cubicBezTo>
                  <a:pt x="680428" y="1979714"/>
                  <a:pt x="681885" y="1981162"/>
                  <a:pt x="683657" y="1981162"/>
                </a:cubicBezTo>
                <a:lnTo>
                  <a:pt x="713137" y="1981162"/>
                </a:lnTo>
                <a:cubicBezTo>
                  <a:pt x="714908" y="1981162"/>
                  <a:pt x="716356" y="1979714"/>
                  <a:pt x="716356" y="1977952"/>
                </a:cubicBezTo>
                <a:cubicBezTo>
                  <a:pt x="716356" y="1976152"/>
                  <a:pt x="714908" y="1974704"/>
                  <a:pt x="713137" y="1974704"/>
                </a:cubicBezTo>
                <a:lnTo>
                  <a:pt x="688391" y="1974704"/>
                </a:lnTo>
                <a:cubicBezTo>
                  <a:pt x="713261" y="1967246"/>
                  <a:pt x="727396" y="1941081"/>
                  <a:pt x="719966" y="1916202"/>
                </a:cubicBezTo>
                <a:cubicBezTo>
                  <a:pt x="715632" y="1901685"/>
                  <a:pt x="704555" y="1890132"/>
                  <a:pt x="690239" y="1885179"/>
                </a:cubicBezTo>
                <a:cubicBezTo>
                  <a:pt x="688581" y="1884531"/>
                  <a:pt x="686685" y="1885274"/>
                  <a:pt x="686009" y="1886931"/>
                </a:cubicBezTo>
                <a:cubicBezTo>
                  <a:pt x="685333" y="1888579"/>
                  <a:pt x="686105" y="1890484"/>
                  <a:pt x="687752" y="1891179"/>
                </a:cubicBezTo>
                <a:cubicBezTo>
                  <a:pt x="687886" y="1891227"/>
                  <a:pt x="687991" y="1891284"/>
                  <a:pt x="688114" y="1891284"/>
                </a:cubicBezTo>
                <a:cubicBezTo>
                  <a:pt x="709307" y="1898542"/>
                  <a:pt x="720614" y="1921555"/>
                  <a:pt x="713356" y="1942776"/>
                </a:cubicBezTo>
                <a:cubicBezTo>
                  <a:pt x="709136" y="1955187"/>
                  <a:pt x="699173" y="1964750"/>
                  <a:pt x="686628" y="1968494"/>
                </a:cubicBezTo>
                <a:lnTo>
                  <a:pt x="686628" y="1948482"/>
                </a:lnTo>
                <a:cubicBezTo>
                  <a:pt x="686628" y="1946682"/>
                  <a:pt x="685190" y="1945224"/>
                  <a:pt x="683400" y="1945224"/>
                </a:cubicBezTo>
                <a:cubicBezTo>
                  <a:pt x="681609" y="1945224"/>
                  <a:pt x="680152" y="1946682"/>
                  <a:pt x="680152" y="1948434"/>
                </a:cubicBezTo>
                <a:lnTo>
                  <a:pt x="680152" y="1948482"/>
                </a:lnTo>
                <a:moveTo>
                  <a:pt x="621325" y="1928813"/>
                </a:moveTo>
                <a:cubicBezTo>
                  <a:pt x="619973" y="1949987"/>
                  <a:pt x="632946" y="1969503"/>
                  <a:pt x="653006" y="1976457"/>
                </a:cubicBezTo>
                <a:lnTo>
                  <a:pt x="654110" y="1976457"/>
                </a:lnTo>
                <a:cubicBezTo>
                  <a:pt x="655882" y="1976600"/>
                  <a:pt x="657463" y="1975352"/>
                  <a:pt x="657625" y="1973552"/>
                </a:cubicBezTo>
                <a:cubicBezTo>
                  <a:pt x="657816" y="1971904"/>
                  <a:pt x="656739" y="1970446"/>
                  <a:pt x="655139" y="1970104"/>
                </a:cubicBezTo>
                <a:cubicBezTo>
                  <a:pt x="633965" y="1962941"/>
                  <a:pt x="622602" y="1939976"/>
                  <a:pt x="629736" y="1918802"/>
                </a:cubicBezTo>
                <a:cubicBezTo>
                  <a:pt x="633965" y="1906343"/>
                  <a:pt x="643976" y="1896685"/>
                  <a:pt x="656615" y="1892932"/>
                </a:cubicBezTo>
                <a:lnTo>
                  <a:pt x="656615" y="1912906"/>
                </a:lnTo>
                <a:cubicBezTo>
                  <a:pt x="656615" y="1914697"/>
                  <a:pt x="658053" y="1916154"/>
                  <a:pt x="659835" y="1916154"/>
                </a:cubicBezTo>
                <a:cubicBezTo>
                  <a:pt x="661606" y="1916106"/>
                  <a:pt x="663064" y="1914697"/>
                  <a:pt x="663064" y="1912906"/>
                </a:cubicBezTo>
                <a:lnTo>
                  <a:pt x="663064" y="1883426"/>
                </a:lnTo>
                <a:cubicBezTo>
                  <a:pt x="663064" y="1881673"/>
                  <a:pt x="661606" y="1880226"/>
                  <a:pt x="659835" y="1880226"/>
                </a:cubicBezTo>
                <a:lnTo>
                  <a:pt x="630631" y="1880226"/>
                </a:lnTo>
                <a:cubicBezTo>
                  <a:pt x="628840" y="1880521"/>
                  <a:pt x="627612" y="1882216"/>
                  <a:pt x="627897" y="1884026"/>
                </a:cubicBezTo>
                <a:cubicBezTo>
                  <a:pt x="628164" y="1885426"/>
                  <a:pt x="629259" y="1886522"/>
                  <a:pt x="630631" y="1886779"/>
                </a:cubicBezTo>
                <a:lnTo>
                  <a:pt x="655139" y="1886779"/>
                </a:lnTo>
                <a:cubicBezTo>
                  <a:pt x="636318" y="1892332"/>
                  <a:pt x="622954" y="1909048"/>
                  <a:pt x="621611" y="1928613"/>
                </a:cubicBezTo>
                <a:moveTo>
                  <a:pt x="556946" y="1836230"/>
                </a:moveTo>
                <a:lnTo>
                  <a:pt x="602009" y="1862652"/>
                </a:lnTo>
                <a:lnTo>
                  <a:pt x="602561" y="1862652"/>
                </a:lnTo>
                <a:cubicBezTo>
                  <a:pt x="603866" y="1863252"/>
                  <a:pt x="604856" y="1864357"/>
                  <a:pt x="605342" y="1865710"/>
                </a:cubicBezTo>
                <a:cubicBezTo>
                  <a:pt x="605942" y="1870015"/>
                  <a:pt x="604742" y="1874368"/>
                  <a:pt x="602009" y="1877721"/>
                </a:cubicBezTo>
                <a:cubicBezTo>
                  <a:pt x="595560" y="1888227"/>
                  <a:pt x="592779" y="1892027"/>
                  <a:pt x="591950" y="1893437"/>
                </a:cubicBezTo>
                <a:lnTo>
                  <a:pt x="582234" y="1895437"/>
                </a:lnTo>
                <a:cubicBezTo>
                  <a:pt x="581539" y="1895637"/>
                  <a:pt x="580920" y="1896085"/>
                  <a:pt x="580491" y="1896637"/>
                </a:cubicBezTo>
                <a:lnTo>
                  <a:pt x="563308" y="1917602"/>
                </a:lnTo>
                <a:cubicBezTo>
                  <a:pt x="547564" y="1893237"/>
                  <a:pt x="545163" y="1862557"/>
                  <a:pt x="556946" y="1836039"/>
                </a:cubicBezTo>
                <a:moveTo>
                  <a:pt x="728196" y="1871415"/>
                </a:moveTo>
                <a:cubicBezTo>
                  <a:pt x="728263" y="1832382"/>
                  <a:pt x="703773" y="1797501"/>
                  <a:pt x="667045" y="1784337"/>
                </a:cubicBezTo>
                <a:lnTo>
                  <a:pt x="662140" y="1782737"/>
                </a:lnTo>
                <a:cubicBezTo>
                  <a:pt x="653529" y="1780137"/>
                  <a:pt x="644537" y="1778784"/>
                  <a:pt x="635536" y="1778784"/>
                </a:cubicBezTo>
                <a:cubicBezTo>
                  <a:pt x="601485" y="1778842"/>
                  <a:pt x="570186" y="1797501"/>
                  <a:pt x="553974" y="1827476"/>
                </a:cubicBezTo>
                <a:cubicBezTo>
                  <a:pt x="552964" y="1829381"/>
                  <a:pt x="552031" y="1831334"/>
                  <a:pt x="551116" y="1833286"/>
                </a:cubicBezTo>
                <a:cubicBezTo>
                  <a:pt x="537743" y="1862709"/>
                  <a:pt x="540734" y="1896942"/>
                  <a:pt x="558975" y="1923612"/>
                </a:cubicBezTo>
                <a:cubicBezTo>
                  <a:pt x="559803" y="1924907"/>
                  <a:pt x="560727" y="1926117"/>
                  <a:pt x="561651" y="1927308"/>
                </a:cubicBezTo>
                <a:lnTo>
                  <a:pt x="561651" y="1927765"/>
                </a:lnTo>
                <a:cubicBezTo>
                  <a:pt x="573500" y="1943272"/>
                  <a:pt x="589950" y="1954635"/>
                  <a:pt x="608666" y="1960188"/>
                </a:cubicBezTo>
                <a:lnTo>
                  <a:pt x="609581" y="1960188"/>
                </a:lnTo>
                <a:cubicBezTo>
                  <a:pt x="611019" y="1960188"/>
                  <a:pt x="612267" y="1959245"/>
                  <a:pt x="612648" y="1957892"/>
                </a:cubicBezTo>
                <a:cubicBezTo>
                  <a:pt x="613162" y="1956187"/>
                  <a:pt x="612229" y="1954387"/>
                  <a:pt x="610524" y="1953835"/>
                </a:cubicBezTo>
                <a:cubicBezTo>
                  <a:pt x="593074" y="1948587"/>
                  <a:pt x="577710" y="1937966"/>
                  <a:pt x="566633" y="1923507"/>
                </a:cubicBezTo>
                <a:lnTo>
                  <a:pt x="584187" y="1901886"/>
                </a:lnTo>
                <a:lnTo>
                  <a:pt x="593436" y="1899895"/>
                </a:lnTo>
                <a:cubicBezTo>
                  <a:pt x="593874" y="1899790"/>
                  <a:pt x="594303" y="1899590"/>
                  <a:pt x="594627" y="1899238"/>
                </a:cubicBezTo>
                <a:cubicBezTo>
                  <a:pt x="599274" y="1893837"/>
                  <a:pt x="603285" y="1887884"/>
                  <a:pt x="606542" y="1881521"/>
                </a:cubicBezTo>
                <a:cubicBezTo>
                  <a:pt x="610409" y="1876520"/>
                  <a:pt x="611848" y="1870015"/>
                  <a:pt x="610409" y="1863852"/>
                </a:cubicBezTo>
                <a:cubicBezTo>
                  <a:pt x="609342" y="1860804"/>
                  <a:pt x="607019" y="1858356"/>
                  <a:pt x="604028" y="1857099"/>
                </a:cubicBezTo>
                <a:lnTo>
                  <a:pt x="558765" y="1830581"/>
                </a:lnTo>
                <a:cubicBezTo>
                  <a:pt x="577482" y="1795796"/>
                  <a:pt x="617544" y="1778337"/>
                  <a:pt x="655787" y="1788290"/>
                </a:cubicBezTo>
                <a:cubicBezTo>
                  <a:pt x="645976" y="1796701"/>
                  <a:pt x="628983" y="1814617"/>
                  <a:pt x="635803" y="1832534"/>
                </a:cubicBezTo>
                <a:cubicBezTo>
                  <a:pt x="636470" y="1835477"/>
                  <a:pt x="641366" y="1851003"/>
                  <a:pt x="671846" y="1848250"/>
                </a:cubicBezTo>
                <a:lnTo>
                  <a:pt x="672569" y="1848250"/>
                </a:lnTo>
                <a:cubicBezTo>
                  <a:pt x="673322" y="1847945"/>
                  <a:pt x="674151" y="1847945"/>
                  <a:pt x="674903" y="1848250"/>
                </a:cubicBezTo>
                <a:cubicBezTo>
                  <a:pt x="676627" y="1849650"/>
                  <a:pt x="677751" y="1851651"/>
                  <a:pt x="678027" y="1853898"/>
                </a:cubicBezTo>
                <a:cubicBezTo>
                  <a:pt x="680532" y="1864052"/>
                  <a:pt x="680904" y="1866710"/>
                  <a:pt x="680904" y="1866814"/>
                </a:cubicBezTo>
                <a:cubicBezTo>
                  <a:pt x="681066" y="1868415"/>
                  <a:pt x="682437" y="1869662"/>
                  <a:pt x="684028" y="1869662"/>
                </a:cubicBezTo>
                <a:cubicBezTo>
                  <a:pt x="685762" y="1869510"/>
                  <a:pt x="687057" y="1868015"/>
                  <a:pt x="686914" y="1866310"/>
                </a:cubicBezTo>
                <a:lnTo>
                  <a:pt x="686914" y="1866157"/>
                </a:lnTo>
                <a:cubicBezTo>
                  <a:pt x="686172" y="1861499"/>
                  <a:pt x="685209" y="1856851"/>
                  <a:pt x="683962" y="1852298"/>
                </a:cubicBezTo>
                <a:cubicBezTo>
                  <a:pt x="683314" y="1848250"/>
                  <a:pt x="680961" y="1844688"/>
                  <a:pt x="677466" y="1842535"/>
                </a:cubicBezTo>
                <a:cubicBezTo>
                  <a:pt x="675351" y="1841392"/>
                  <a:pt x="672875" y="1841087"/>
                  <a:pt x="670550" y="1841792"/>
                </a:cubicBezTo>
                <a:cubicBezTo>
                  <a:pt x="644423" y="1843888"/>
                  <a:pt x="641918" y="1831534"/>
                  <a:pt x="641823" y="1831086"/>
                </a:cubicBezTo>
                <a:cubicBezTo>
                  <a:pt x="641709" y="1830581"/>
                  <a:pt x="641823" y="1830581"/>
                  <a:pt x="641823" y="1830324"/>
                </a:cubicBezTo>
                <a:cubicBezTo>
                  <a:pt x="635355" y="1814160"/>
                  <a:pt x="655853" y="1796149"/>
                  <a:pt x="663159" y="1790443"/>
                </a:cubicBezTo>
                <a:cubicBezTo>
                  <a:pt x="697916" y="1802206"/>
                  <a:pt x="721414" y="1834734"/>
                  <a:pt x="721643" y="1871415"/>
                </a:cubicBezTo>
                <a:cubicBezTo>
                  <a:pt x="721643" y="1877273"/>
                  <a:pt x="721071" y="1883074"/>
                  <a:pt x="719966" y="1888779"/>
                </a:cubicBezTo>
                <a:cubicBezTo>
                  <a:pt x="719842" y="1890579"/>
                  <a:pt x="721157" y="1892132"/>
                  <a:pt x="722938" y="1892284"/>
                </a:cubicBezTo>
                <a:cubicBezTo>
                  <a:pt x="724414" y="1892380"/>
                  <a:pt x="725767" y="1891484"/>
                  <a:pt x="726243" y="1890084"/>
                </a:cubicBezTo>
                <a:cubicBezTo>
                  <a:pt x="727529" y="1884026"/>
                  <a:pt x="728167" y="1877816"/>
                  <a:pt x="728196" y="1871615"/>
                </a:cubicBezTo>
                <a:moveTo>
                  <a:pt x="916057" y="1948482"/>
                </a:moveTo>
                <a:lnTo>
                  <a:pt x="916057" y="1977952"/>
                </a:lnTo>
                <a:cubicBezTo>
                  <a:pt x="916057" y="1979714"/>
                  <a:pt x="917524" y="1981162"/>
                  <a:pt x="919305" y="1981162"/>
                </a:cubicBezTo>
                <a:lnTo>
                  <a:pt x="948757" y="1981162"/>
                </a:lnTo>
                <a:cubicBezTo>
                  <a:pt x="950509" y="1981210"/>
                  <a:pt x="951938" y="1979857"/>
                  <a:pt x="952014" y="1978105"/>
                </a:cubicBezTo>
                <a:lnTo>
                  <a:pt x="952014" y="1977952"/>
                </a:lnTo>
                <a:cubicBezTo>
                  <a:pt x="952014" y="1976152"/>
                  <a:pt x="950566" y="1974704"/>
                  <a:pt x="948757" y="1974704"/>
                </a:cubicBezTo>
                <a:lnTo>
                  <a:pt x="924392" y="1974704"/>
                </a:lnTo>
                <a:cubicBezTo>
                  <a:pt x="949261" y="1967246"/>
                  <a:pt x="963377" y="1941024"/>
                  <a:pt x="955920" y="1916154"/>
                </a:cubicBezTo>
                <a:cubicBezTo>
                  <a:pt x="951557" y="1901638"/>
                  <a:pt x="940479" y="1890132"/>
                  <a:pt x="926135" y="1885179"/>
                </a:cubicBezTo>
                <a:cubicBezTo>
                  <a:pt x="924439" y="1884626"/>
                  <a:pt x="922591" y="1885531"/>
                  <a:pt x="921991" y="1887227"/>
                </a:cubicBezTo>
                <a:cubicBezTo>
                  <a:pt x="921429" y="1888932"/>
                  <a:pt x="922334" y="1890732"/>
                  <a:pt x="924010" y="1891284"/>
                </a:cubicBezTo>
                <a:cubicBezTo>
                  <a:pt x="945204" y="1898542"/>
                  <a:pt x="956520" y="1921555"/>
                  <a:pt x="949290" y="1942776"/>
                </a:cubicBezTo>
                <a:cubicBezTo>
                  <a:pt x="945061" y="1955187"/>
                  <a:pt x="935069" y="1964750"/>
                  <a:pt x="922534" y="1968494"/>
                </a:cubicBezTo>
                <a:lnTo>
                  <a:pt x="922534" y="1948482"/>
                </a:lnTo>
                <a:cubicBezTo>
                  <a:pt x="922487" y="1946729"/>
                  <a:pt x="921058" y="1945329"/>
                  <a:pt x="919305" y="1945329"/>
                </a:cubicBezTo>
                <a:cubicBezTo>
                  <a:pt x="917524" y="1945329"/>
                  <a:pt x="916057" y="1946777"/>
                  <a:pt x="916057" y="1948587"/>
                </a:cubicBezTo>
                <a:moveTo>
                  <a:pt x="857231" y="1928860"/>
                </a:moveTo>
                <a:cubicBezTo>
                  <a:pt x="855878" y="1950082"/>
                  <a:pt x="868842" y="1969599"/>
                  <a:pt x="888911" y="1976561"/>
                </a:cubicBezTo>
                <a:lnTo>
                  <a:pt x="890035" y="1976561"/>
                </a:lnTo>
                <a:cubicBezTo>
                  <a:pt x="891787" y="1976704"/>
                  <a:pt x="893388" y="1975409"/>
                  <a:pt x="893559" y="1973656"/>
                </a:cubicBezTo>
                <a:cubicBezTo>
                  <a:pt x="893721" y="1971999"/>
                  <a:pt x="892635" y="1970551"/>
                  <a:pt x="891035" y="1970151"/>
                </a:cubicBezTo>
                <a:cubicBezTo>
                  <a:pt x="869880" y="1963045"/>
                  <a:pt x="858507" y="1940071"/>
                  <a:pt x="865661" y="1918907"/>
                </a:cubicBezTo>
                <a:cubicBezTo>
                  <a:pt x="869880" y="1906448"/>
                  <a:pt x="879872" y="1896790"/>
                  <a:pt x="892521" y="1893037"/>
                </a:cubicBezTo>
                <a:lnTo>
                  <a:pt x="892521" y="1913001"/>
                </a:lnTo>
                <a:cubicBezTo>
                  <a:pt x="892521" y="1914801"/>
                  <a:pt x="893959" y="1916249"/>
                  <a:pt x="895740" y="1916249"/>
                </a:cubicBezTo>
                <a:cubicBezTo>
                  <a:pt x="897484" y="1916306"/>
                  <a:pt x="898941" y="1914897"/>
                  <a:pt x="898988" y="1913201"/>
                </a:cubicBezTo>
                <a:lnTo>
                  <a:pt x="898988" y="1913001"/>
                </a:lnTo>
                <a:lnTo>
                  <a:pt x="898988" y="1883521"/>
                </a:lnTo>
                <a:cubicBezTo>
                  <a:pt x="898988" y="1881721"/>
                  <a:pt x="897541" y="1880321"/>
                  <a:pt x="895740" y="1880321"/>
                </a:cubicBezTo>
                <a:lnTo>
                  <a:pt x="866289" y="1880321"/>
                </a:lnTo>
                <a:cubicBezTo>
                  <a:pt x="864460" y="1880626"/>
                  <a:pt x="863260" y="1882321"/>
                  <a:pt x="863555" y="1884131"/>
                </a:cubicBezTo>
                <a:cubicBezTo>
                  <a:pt x="863784" y="1885531"/>
                  <a:pt x="864889" y="1886626"/>
                  <a:pt x="866289" y="1886884"/>
                </a:cubicBezTo>
                <a:lnTo>
                  <a:pt x="890759" y="1886884"/>
                </a:lnTo>
                <a:cubicBezTo>
                  <a:pt x="871947" y="1892437"/>
                  <a:pt x="858583" y="1909096"/>
                  <a:pt x="857231" y="1928717"/>
                </a:cubicBezTo>
                <a:moveTo>
                  <a:pt x="792575" y="1836334"/>
                </a:moveTo>
                <a:lnTo>
                  <a:pt x="837638" y="1862757"/>
                </a:lnTo>
                <a:lnTo>
                  <a:pt x="838190" y="1862757"/>
                </a:lnTo>
                <a:cubicBezTo>
                  <a:pt x="839486" y="1863357"/>
                  <a:pt x="840486" y="1864462"/>
                  <a:pt x="840962" y="1865805"/>
                </a:cubicBezTo>
                <a:cubicBezTo>
                  <a:pt x="841620" y="1870110"/>
                  <a:pt x="840419" y="1874473"/>
                  <a:pt x="837638" y="1877816"/>
                </a:cubicBezTo>
                <a:cubicBezTo>
                  <a:pt x="831180" y="1888331"/>
                  <a:pt x="828408" y="1892132"/>
                  <a:pt x="827580" y="1893484"/>
                </a:cubicBezTo>
                <a:lnTo>
                  <a:pt x="818349" y="1895532"/>
                </a:lnTo>
                <a:cubicBezTo>
                  <a:pt x="817645" y="1895732"/>
                  <a:pt x="817016" y="1896132"/>
                  <a:pt x="816597" y="1896732"/>
                </a:cubicBezTo>
                <a:lnTo>
                  <a:pt x="799243" y="1918259"/>
                </a:lnTo>
                <a:cubicBezTo>
                  <a:pt x="783469" y="1893884"/>
                  <a:pt x="781069" y="1863204"/>
                  <a:pt x="792852" y="1836687"/>
                </a:cubicBezTo>
                <a:moveTo>
                  <a:pt x="963825" y="1871415"/>
                </a:moveTo>
                <a:cubicBezTo>
                  <a:pt x="963892" y="1832382"/>
                  <a:pt x="939432" y="1797501"/>
                  <a:pt x="902665" y="1784337"/>
                </a:cubicBezTo>
                <a:lnTo>
                  <a:pt x="897788" y="1782737"/>
                </a:lnTo>
                <a:cubicBezTo>
                  <a:pt x="889159" y="1780137"/>
                  <a:pt x="880205" y="1778784"/>
                  <a:pt x="871166" y="1778784"/>
                </a:cubicBezTo>
                <a:cubicBezTo>
                  <a:pt x="837114" y="1778737"/>
                  <a:pt x="805815" y="1797453"/>
                  <a:pt x="789698" y="1827476"/>
                </a:cubicBezTo>
                <a:cubicBezTo>
                  <a:pt x="788594" y="1829381"/>
                  <a:pt x="787670" y="1831334"/>
                  <a:pt x="786746" y="1833286"/>
                </a:cubicBezTo>
                <a:cubicBezTo>
                  <a:pt x="773382" y="1862709"/>
                  <a:pt x="776364" y="1896942"/>
                  <a:pt x="794595" y="1923612"/>
                </a:cubicBezTo>
                <a:lnTo>
                  <a:pt x="797280" y="1927308"/>
                </a:lnTo>
                <a:lnTo>
                  <a:pt x="797280" y="1927765"/>
                </a:lnTo>
                <a:cubicBezTo>
                  <a:pt x="809139" y="1943272"/>
                  <a:pt x="825598" y="1954635"/>
                  <a:pt x="844296" y="1960188"/>
                </a:cubicBezTo>
                <a:lnTo>
                  <a:pt x="845220" y="1960188"/>
                </a:lnTo>
                <a:cubicBezTo>
                  <a:pt x="846648" y="1960188"/>
                  <a:pt x="847925" y="1959245"/>
                  <a:pt x="848373" y="1957892"/>
                </a:cubicBezTo>
                <a:cubicBezTo>
                  <a:pt x="848858" y="1956140"/>
                  <a:pt x="847877" y="1954340"/>
                  <a:pt x="846144" y="1953835"/>
                </a:cubicBezTo>
                <a:cubicBezTo>
                  <a:pt x="828704" y="1948587"/>
                  <a:pt x="813368" y="1937966"/>
                  <a:pt x="802262" y="1923507"/>
                </a:cubicBezTo>
                <a:lnTo>
                  <a:pt x="819817" y="1901886"/>
                </a:lnTo>
                <a:lnTo>
                  <a:pt x="829056" y="1899895"/>
                </a:lnTo>
                <a:cubicBezTo>
                  <a:pt x="829532" y="1899790"/>
                  <a:pt x="829980" y="1899590"/>
                  <a:pt x="830361" y="1899238"/>
                </a:cubicBezTo>
                <a:cubicBezTo>
                  <a:pt x="834885" y="1893732"/>
                  <a:pt x="838838" y="1887779"/>
                  <a:pt x="842172" y="1881521"/>
                </a:cubicBezTo>
                <a:cubicBezTo>
                  <a:pt x="846096" y="1876520"/>
                  <a:pt x="847525" y="1870015"/>
                  <a:pt x="846048" y="1863852"/>
                </a:cubicBezTo>
                <a:cubicBezTo>
                  <a:pt x="844962" y="1860804"/>
                  <a:pt x="842667" y="1858356"/>
                  <a:pt x="839686" y="1857099"/>
                </a:cubicBezTo>
                <a:lnTo>
                  <a:pt x="794423" y="1830581"/>
                </a:lnTo>
                <a:cubicBezTo>
                  <a:pt x="813168" y="1795748"/>
                  <a:pt x="853326" y="1778280"/>
                  <a:pt x="891587" y="1788290"/>
                </a:cubicBezTo>
                <a:cubicBezTo>
                  <a:pt x="881700" y="1796701"/>
                  <a:pt x="864813" y="1814617"/>
                  <a:pt x="871538" y="1832534"/>
                </a:cubicBezTo>
                <a:cubicBezTo>
                  <a:pt x="872194" y="1835477"/>
                  <a:pt x="877100" y="1851003"/>
                  <a:pt x="907570" y="1848250"/>
                </a:cubicBezTo>
                <a:lnTo>
                  <a:pt x="908399" y="1848250"/>
                </a:lnTo>
                <a:cubicBezTo>
                  <a:pt x="909123" y="1847945"/>
                  <a:pt x="909894" y="1847945"/>
                  <a:pt x="910628" y="1848250"/>
                </a:cubicBezTo>
                <a:cubicBezTo>
                  <a:pt x="912380" y="1849650"/>
                  <a:pt x="913505" y="1851651"/>
                  <a:pt x="913752" y="1853898"/>
                </a:cubicBezTo>
                <a:cubicBezTo>
                  <a:pt x="916257" y="1864052"/>
                  <a:pt x="916629" y="1866710"/>
                  <a:pt x="916629" y="1866814"/>
                </a:cubicBezTo>
                <a:cubicBezTo>
                  <a:pt x="916810" y="1868462"/>
                  <a:pt x="918210" y="1869662"/>
                  <a:pt x="919858" y="1869662"/>
                </a:cubicBezTo>
                <a:cubicBezTo>
                  <a:pt x="921610" y="1869462"/>
                  <a:pt x="922887" y="1867910"/>
                  <a:pt x="922706" y="1866157"/>
                </a:cubicBezTo>
                <a:cubicBezTo>
                  <a:pt x="922706" y="1866157"/>
                  <a:pt x="922268" y="1863004"/>
                  <a:pt x="919658" y="1852298"/>
                </a:cubicBezTo>
                <a:cubicBezTo>
                  <a:pt x="919039" y="1848250"/>
                  <a:pt x="916657" y="1844688"/>
                  <a:pt x="913209" y="1842535"/>
                </a:cubicBezTo>
                <a:cubicBezTo>
                  <a:pt x="911104" y="1841392"/>
                  <a:pt x="908647" y="1841145"/>
                  <a:pt x="906370" y="1841792"/>
                </a:cubicBezTo>
                <a:cubicBezTo>
                  <a:pt x="880129" y="1843888"/>
                  <a:pt x="877643" y="1831534"/>
                  <a:pt x="877548" y="1831086"/>
                </a:cubicBezTo>
                <a:cubicBezTo>
                  <a:pt x="877443" y="1830581"/>
                  <a:pt x="877548" y="1830581"/>
                  <a:pt x="877548" y="1830324"/>
                </a:cubicBezTo>
                <a:cubicBezTo>
                  <a:pt x="871166" y="1814160"/>
                  <a:pt x="891587" y="1796149"/>
                  <a:pt x="898893" y="1790443"/>
                </a:cubicBezTo>
                <a:cubicBezTo>
                  <a:pt x="933783" y="1802311"/>
                  <a:pt x="957224" y="1835030"/>
                  <a:pt x="957272" y="1871920"/>
                </a:cubicBezTo>
                <a:cubicBezTo>
                  <a:pt x="957243" y="1877721"/>
                  <a:pt x="956643" y="1883521"/>
                  <a:pt x="955519" y="1889274"/>
                </a:cubicBezTo>
                <a:cubicBezTo>
                  <a:pt x="955167" y="1890979"/>
                  <a:pt x="956291" y="1892684"/>
                  <a:pt x="958006" y="1893037"/>
                </a:cubicBezTo>
                <a:cubicBezTo>
                  <a:pt x="959768" y="1893380"/>
                  <a:pt x="961472" y="1892284"/>
                  <a:pt x="961901" y="1890532"/>
                </a:cubicBezTo>
                <a:cubicBezTo>
                  <a:pt x="963092" y="1884474"/>
                  <a:pt x="963692" y="1878273"/>
                  <a:pt x="963720" y="1872063"/>
                </a:cubicBezTo>
                <a:moveTo>
                  <a:pt x="1151811" y="1948482"/>
                </a:moveTo>
                <a:lnTo>
                  <a:pt x="1151811" y="1977952"/>
                </a:lnTo>
                <a:cubicBezTo>
                  <a:pt x="1151734" y="1979657"/>
                  <a:pt x="1153116" y="1981105"/>
                  <a:pt x="1154839" y="1981162"/>
                </a:cubicBezTo>
                <a:lnTo>
                  <a:pt x="1155039" y="1981162"/>
                </a:lnTo>
                <a:lnTo>
                  <a:pt x="1184491" y="1981162"/>
                </a:lnTo>
                <a:cubicBezTo>
                  <a:pt x="1186282" y="1981162"/>
                  <a:pt x="1187748" y="1979714"/>
                  <a:pt x="1187748" y="1977952"/>
                </a:cubicBezTo>
                <a:cubicBezTo>
                  <a:pt x="1187748" y="1976152"/>
                  <a:pt x="1186282" y="1974704"/>
                  <a:pt x="1184491" y="1974704"/>
                </a:cubicBezTo>
                <a:lnTo>
                  <a:pt x="1160021" y="1974704"/>
                </a:lnTo>
                <a:cubicBezTo>
                  <a:pt x="1184891" y="1967246"/>
                  <a:pt x="1198997" y="1941024"/>
                  <a:pt x="1191549" y="1916154"/>
                </a:cubicBezTo>
                <a:cubicBezTo>
                  <a:pt x="1187196" y="1901638"/>
                  <a:pt x="1176109" y="1890132"/>
                  <a:pt x="1161774" y="1885179"/>
                </a:cubicBezTo>
                <a:cubicBezTo>
                  <a:pt x="1160145" y="1884626"/>
                  <a:pt x="1158344" y="1885474"/>
                  <a:pt x="1157773" y="1887084"/>
                </a:cubicBezTo>
                <a:cubicBezTo>
                  <a:pt x="1157745" y="1887122"/>
                  <a:pt x="1157716" y="1887179"/>
                  <a:pt x="1157716" y="1887227"/>
                </a:cubicBezTo>
                <a:cubicBezTo>
                  <a:pt x="1157125" y="1888827"/>
                  <a:pt x="1157944" y="1890684"/>
                  <a:pt x="1159573" y="1891284"/>
                </a:cubicBezTo>
                <a:lnTo>
                  <a:pt x="1159640" y="1891284"/>
                </a:lnTo>
                <a:cubicBezTo>
                  <a:pt x="1180862" y="1898485"/>
                  <a:pt x="1192187" y="1921555"/>
                  <a:pt x="1184996" y="1942729"/>
                </a:cubicBezTo>
                <a:cubicBezTo>
                  <a:pt x="1180757" y="1955140"/>
                  <a:pt x="1170794" y="1964750"/>
                  <a:pt x="1158268" y="1968494"/>
                </a:cubicBezTo>
                <a:lnTo>
                  <a:pt x="1158268" y="1948482"/>
                </a:lnTo>
                <a:cubicBezTo>
                  <a:pt x="1158268" y="1946682"/>
                  <a:pt x="1156821" y="1945224"/>
                  <a:pt x="1155039" y="1945224"/>
                </a:cubicBezTo>
                <a:cubicBezTo>
                  <a:pt x="1153240" y="1945224"/>
                  <a:pt x="1151811" y="1946682"/>
                  <a:pt x="1151811" y="1948482"/>
                </a:cubicBezTo>
                <a:moveTo>
                  <a:pt x="1092955" y="1928813"/>
                </a:moveTo>
                <a:cubicBezTo>
                  <a:pt x="1091517" y="1950034"/>
                  <a:pt x="1104519" y="1969551"/>
                  <a:pt x="1124645" y="1976457"/>
                </a:cubicBezTo>
                <a:lnTo>
                  <a:pt x="1125664" y="1976457"/>
                </a:lnTo>
                <a:cubicBezTo>
                  <a:pt x="1127446" y="1976600"/>
                  <a:pt x="1129017" y="1975352"/>
                  <a:pt x="1129198" y="1973552"/>
                </a:cubicBezTo>
                <a:cubicBezTo>
                  <a:pt x="1129350" y="1971904"/>
                  <a:pt x="1128265" y="1970446"/>
                  <a:pt x="1126664" y="1970104"/>
                </a:cubicBezTo>
                <a:cubicBezTo>
                  <a:pt x="1105519" y="1962741"/>
                  <a:pt x="1094289" y="1939671"/>
                  <a:pt x="1101594" y="1918507"/>
                </a:cubicBezTo>
                <a:cubicBezTo>
                  <a:pt x="1105852" y="1906248"/>
                  <a:pt x="1115730" y="1896732"/>
                  <a:pt x="1128141" y="1892932"/>
                </a:cubicBezTo>
                <a:lnTo>
                  <a:pt x="1128141" y="1912906"/>
                </a:lnTo>
                <a:cubicBezTo>
                  <a:pt x="1128141" y="1914697"/>
                  <a:pt x="1129589" y="1916154"/>
                  <a:pt x="1131398" y="1916154"/>
                </a:cubicBezTo>
                <a:cubicBezTo>
                  <a:pt x="1133113" y="1916202"/>
                  <a:pt x="1134570" y="1914801"/>
                  <a:pt x="1134618" y="1913096"/>
                </a:cubicBezTo>
                <a:lnTo>
                  <a:pt x="1134618" y="1912906"/>
                </a:lnTo>
                <a:lnTo>
                  <a:pt x="1134618" y="1883426"/>
                </a:lnTo>
                <a:cubicBezTo>
                  <a:pt x="1134427" y="1881978"/>
                  <a:pt x="1133247" y="1880826"/>
                  <a:pt x="1131741" y="1880673"/>
                </a:cubicBezTo>
                <a:lnTo>
                  <a:pt x="1102290" y="1880673"/>
                </a:lnTo>
                <a:cubicBezTo>
                  <a:pt x="1100471" y="1880969"/>
                  <a:pt x="1099271" y="1882674"/>
                  <a:pt x="1099566" y="1884474"/>
                </a:cubicBezTo>
                <a:cubicBezTo>
                  <a:pt x="1099795" y="1885874"/>
                  <a:pt x="1100890" y="1886979"/>
                  <a:pt x="1102290" y="1887227"/>
                </a:cubicBezTo>
                <a:lnTo>
                  <a:pt x="1126760" y="1887227"/>
                </a:lnTo>
                <a:cubicBezTo>
                  <a:pt x="1107977" y="1892837"/>
                  <a:pt x="1094641" y="1909496"/>
                  <a:pt x="1093337" y="1929060"/>
                </a:cubicBezTo>
                <a:moveTo>
                  <a:pt x="1028672" y="1836687"/>
                </a:moveTo>
                <a:lnTo>
                  <a:pt x="1073744" y="1863109"/>
                </a:lnTo>
                <a:lnTo>
                  <a:pt x="1074296" y="1863109"/>
                </a:lnTo>
                <a:cubicBezTo>
                  <a:pt x="1075591" y="1863757"/>
                  <a:pt x="1076630" y="1864805"/>
                  <a:pt x="1077173" y="1866157"/>
                </a:cubicBezTo>
                <a:cubicBezTo>
                  <a:pt x="1077725" y="1870462"/>
                  <a:pt x="1076525" y="1874768"/>
                  <a:pt x="1073848" y="1878168"/>
                </a:cubicBezTo>
                <a:cubicBezTo>
                  <a:pt x="1067285" y="1888674"/>
                  <a:pt x="1064619" y="1892484"/>
                  <a:pt x="1063685" y="1893884"/>
                </a:cubicBezTo>
                <a:lnTo>
                  <a:pt x="1054455" y="1895885"/>
                </a:lnTo>
                <a:cubicBezTo>
                  <a:pt x="1053693" y="1896085"/>
                  <a:pt x="1053056" y="1896485"/>
                  <a:pt x="1052598" y="1897085"/>
                </a:cubicBezTo>
                <a:lnTo>
                  <a:pt x="1035405" y="1918059"/>
                </a:lnTo>
                <a:cubicBezTo>
                  <a:pt x="1019670" y="1893684"/>
                  <a:pt x="1017279" y="1863062"/>
                  <a:pt x="1029033" y="1836534"/>
                </a:cubicBezTo>
                <a:moveTo>
                  <a:pt x="1199455" y="1871415"/>
                </a:moveTo>
                <a:cubicBezTo>
                  <a:pt x="1199531" y="1832382"/>
                  <a:pt x="1175061" y="1797501"/>
                  <a:pt x="1138333" y="1784337"/>
                </a:cubicBezTo>
                <a:lnTo>
                  <a:pt x="1133427" y="1782737"/>
                </a:lnTo>
                <a:cubicBezTo>
                  <a:pt x="1124779" y="1780137"/>
                  <a:pt x="1115835" y="1778784"/>
                  <a:pt x="1106824" y="1778784"/>
                </a:cubicBezTo>
                <a:cubicBezTo>
                  <a:pt x="1072762" y="1778737"/>
                  <a:pt x="1041435" y="1797453"/>
                  <a:pt x="1025357" y="1827476"/>
                </a:cubicBezTo>
                <a:cubicBezTo>
                  <a:pt x="1024318" y="1829381"/>
                  <a:pt x="1023299" y="1831334"/>
                  <a:pt x="1022404" y="1833286"/>
                </a:cubicBezTo>
                <a:cubicBezTo>
                  <a:pt x="1009069" y="1862709"/>
                  <a:pt x="1012060" y="1896990"/>
                  <a:pt x="1030319" y="1923612"/>
                </a:cubicBezTo>
                <a:cubicBezTo>
                  <a:pt x="1031157" y="1924907"/>
                  <a:pt x="1032005" y="1926117"/>
                  <a:pt x="1032910" y="1927308"/>
                </a:cubicBezTo>
                <a:lnTo>
                  <a:pt x="1032910" y="1927765"/>
                </a:lnTo>
                <a:cubicBezTo>
                  <a:pt x="1044797" y="1943224"/>
                  <a:pt x="1061247" y="1954587"/>
                  <a:pt x="1079916" y="1960188"/>
                </a:cubicBezTo>
                <a:lnTo>
                  <a:pt x="1080859" y="1960188"/>
                </a:lnTo>
                <a:cubicBezTo>
                  <a:pt x="1082297" y="1960188"/>
                  <a:pt x="1083554" y="1959245"/>
                  <a:pt x="1084002" y="1957892"/>
                </a:cubicBezTo>
                <a:cubicBezTo>
                  <a:pt x="1084488" y="1956140"/>
                  <a:pt x="1083497" y="1954340"/>
                  <a:pt x="1081773" y="1953835"/>
                </a:cubicBezTo>
                <a:cubicBezTo>
                  <a:pt x="1064343" y="1948587"/>
                  <a:pt x="1048988" y="1937966"/>
                  <a:pt x="1037920" y="1923507"/>
                </a:cubicBezTo>
                <a:lnTo>
                  <a:pt x="1055455" y="1901886"/>
                </a:lnTo>
                <a:lnTo>
                  <a:pt x="1065162" y="1899895"/>
                </a:lnTo>
                <a:cubicBezTo>
                  <a:pt x="1065895" y="1899933"/>
                  <a:pt x="1066590" y="1899638"/>
                  <a:pt x="1067086" y="1899133"/>
                </a:cubicBezTo>
                <a:cubicBezTo>
                  <a:pt x="1071743" y="1893732"/>
                  <a:pt x="1075696" y="1887779"/>
                  <a:pt x="1078925" y="1881426"/>
                </a:cubicBezTo>
                <a:cubicBezTo>
                  <a:pt x="1082878" y="1876425"/>
                  <a:pt x="1084297" y="1869910"/>
                  <a:pt x="1082802" y="1863757"/>
                </a:cubicBezTo>
                <a:cubicBezTo>
                  <a:pt x="1081735" y="1860699"/>
                  <a:pt x="1079402" y="1858251"/>
                  <a:pt x="1076420" y="1857004"/>
                </a:cubicBezTo>
                <a:lnTo>
                  <a:pt x="1031157" y="1830534"/>
                </a:lnTo>
                <a:cubicBezTo>
                  <a:pt x="1049826" y="1796253"/>
                  <a:pt x="1089260" y="1778880"/>
                  <a:pt x="1127131" y="1788290"/>
                </a:cubicBezTo>
                <a:cubicBezTo>
                  <a:pt x="1117359" y="1796701"/>
                  <a:pt x="1100338" y="1814617"/>
                  <a:pt x="1107177" y="1832534"/>
                </a:cubicBezTo>
                <a:cubicBezTo>
                  <a:pt x="1107824" y="1835477"/>
                  <a:pt x="1112634" y="1851003"/>
                  <a:pt x="1143105" y="1848250"/>
                </a:cubicBezTo>
                <a:lnTo>
                  <a:pt x="1143952" y="1848250"/>
                </a:lnTo>
                <a:cubicBezTo>
                  <a:pt x="1144648" y="1847945"/>
                  <a:pt x="1145457" y="1847945"/>
                  <a:pt x="1146153" y="1848250"/>
                </a:cubicBezTo>
                <a:cubicBezTo>
                  <a:pt x="1147934" y="1849650"/>
                  <a:pt x="1149058" y="1851651"/>
                  <a:pt x="1149305" y="1853898"/>
                </a:cubicBezTo>
                <a:cubicBezTo>
                  <a:pt x="1151811" y="1864052"/>
                  <a:pt x="1152154" y="1866710"/>
                  <a:pt x="1152154" y="1866814"/>
                </a:cubicBezTo>
                <a:cubicBezTo>
                  <a:pt x="1152363" y="1868462"/>
                  <a:pt x="1153753" y="1869662"/>
                  <a:pt x="1155420" y="1869662"/>
                </a:cubicBezTo>
                <a:cubicBezTo>
                  <a:pt x="1157164" y="1869462"/>
                  <a:pt x="1158421" y="1867910"/>
                  <a:pt x="1158268" y="1866157"/>
                </a:cubicBezTo>
                <a:cubicBezTo>
                  <a:pt x="1158268" y="1866157"/>
                  <a:pt x="1158268" y="1863004"/>
                  <a:pt x="1155211" y="1852298"/>
                </a:cubicBezTo>
                <a:cubicBezTo>
                  <a:pt x="1154611" y="1848250"/>
                  <a:pt x="1152239" y="1844688"/>
                  <a:pt x="1148763" y="1842535"/>
                </a:cubicBezTo>
                <a:cubicBezTo>
                  <a:pt x="1146667" y="1841392"/>
                  <a:pt x="1144200" y="1841145"/>
                  <a:pt x="1141905" y="1841792"/>
                </a:cubicBezTo>
                <a:cubicBezTo>
                  <a:pt x="1115682" y="1843888"/>
                  <a:pt x="1113177" y="1831534"/>
                  <a:pt x="1113111" y="1831086"/>
                </a:cubicBezTo>
                <a:cubicBezTo>
                  <a:pt x="1113130" y="1830829"/>
                  <a:pt x="1113130" y="1830581"/>
                  <a:pt x="1113111" y="1830324"/>
                </a:cubicBezTo>
                <a:cubicBezTo>
                  <a:pt x="1106728" y="1814160"/>
                  <a:pt x="1127131" y="1796149"/>
                  <a:pt x="1134456" y="1790443"/>
                </a:cubicBezTo>
                <a:cubicBezTo>
                  <a:pt x="1169298" y="1802311"/>
                  <a:pt x="1192778" y="1835030"/>
                  <a:pt x="1192825" y="1871920"/>
                </a:cubicBezTo>
                <a:cubicBezTo>
                  <a:pt x="1192825" y="1877721"/>
                  <a:pt x="1192244" y="1883521"/>
                  <a:pt x="1191044" y="1889274"/>
                </a:cubicBezTo>
                <a:cubicBezTo>
                  <a:pt x="1190720" y="1890979"/>
                  <a:pt x="1191816" y="1892684"/>
                  <a:pt x="1193549" y="1893037"/>
                </a:cubicBezTo>
                <a:cubicBezTo>
                  <a:pt x="1195302" y="1893380"/>
                  <a:pt x="1197035" y="1892284"/>
                  <a:pt x="1197426" y="1890532"/>
                </a:cubicBezTo>
                <a:cubicBezTo>
                  <a:pt x="1198636" y="1884474"/>
                  <a:pt x="1199255" y="1878273"/>
                  <a:pt x="1199283" y="1872063"/>
                </a:cubicBezTo>
                <a:moveTo>
                  <a:pt x="1387440" y="1948482"/>
                </a:moveTo>
                <a:lnTo>
                  <a:pt x="1387440" y="1977952"/>
                </a:lnTo>
                <a:cubicBezTo>
                  <a:pt x="1387392" y="1979657"/>
                  <a:pt x="1388736" y="1981105"/>
                  <a:pt x="1390469" y="1981162"/>
                </a:cubicBezTo>
                <a:lnTo>
                  <a:pt x="1390669" y="1981162"/>
                </a:lnTo>
                <a:lnTo>
                  <a:pt x="1420149" y="1981162"/>
                </a:lnTo>
                <a:cubicBezTo>
                  <a:pt x="1421920" y="1981162"/>
                  <a:pt x="1423378" y="1979714"/>
                  <a:pt x="1423378" y="1977952"/>
                </a:cubicBezTo>
                <a:cubicBezTo>
                  <a:pt x="1423378" y="1976152"/>
                  <a:pt x="1421920" y="1974704"/>
                  <a:pt x="1420149" y="1974704"/>
                </a:cubicBezTo>
                <a:lnTo>
                  <a:pt x="1395650" y="1974704"/>
                </a:lnTo>
                <a:cubicBezTo>
                  <a:pt x="1420520" y="1967246"/>
                  <a:pt x="1434656" y="1941024"/>
                  <a:pt x="1427197" y="1916154"/>
                </a:cubicBezTo>
                <a:cubicBezTo>
                  <a:pt x="1422845" y="1901638"/>
                  <a:pt x="1411729" y="1890132"/>
                  <a:pt x="1397422" y="1885179"/>
                </a:cubicBezTo>
                <a:cubicBezTo>
                  <a:pt x="1395793" y="1884426"/>
                  <a:pt x="1393870" y="1885179"/>
                  <a:pt x="1393117" y="1886779"/>
                </a:cubicBezTo>
                <a:cubicBezTo>
                  <a:pt x="1392374" y="1888379"/>
                  <a:pt x="1393060" y="1890332"/>
                  <a:pt x="1394689" y="1891084"/>
                </a:cubicBezTo>
                <a:cubicBezTo>
                  <a:pt x="1394927" y="1891179"/>
                  <a:pt x="1395155" y="1891227"/>
                  <a:pt x="1395374" y="1891284"/>
                </a:cubicBezTo>
                <a:cubicBezTo>
                  <a:pt x="1416568" y="1898542"/>
                  <a:pt x="1427873" y="1921555"/>
                  <a:pt x="1420644" y="1942776"/>
                </a:cubicBezTo>
                <a:cubicBezTo>
                  <a:pt x="1416405" y="1955187"/>
                  <a:pt x="1406461" y="1964750"/>
                  <a:pt x="1393888" y="1968494"/>
                </a:cubicBezTo>
                <a:lnTo>
                  <a:pt x="1393888" y="1948482"/>
                </a:lnTo>
                <a:cubicBezTo>
                  <a:pt x="1393841" y="1946682"/>
                  <a:pt x="1392374" y="1945281"/>
                  <a:pt x="1390593" y="1945329"/>
                </a:cubicBezTo>
                <a:lnTo>
                  <a:pt x="1390393" y="1945329"/>
                </a:lnTo>
                <a:cubicBezTo>
                  <a:pt x="1388621" y="1945329"/>
                  <a:pt x="1387154" y="1946777"/>
                  <a:pt x="1387154" y="1948587"/>
                </a:cubicBezTo>
                <a:moveTo>
                  <a:pt x="1328309" y="1928860"/>
                </a:moveTo>
                <a:cubicBezTo>
                  <a:pt x="1326889" y="1950130"/>
                  <a:pt x="1339872" y="1969646"/>
                  <a:pt x="1359989" y="1976561"/>
                </a:cubicBezTo>
                <a:lnTo>
                  <a:pt x="1361027" y="1976561"/>
                </a:lnTo>
                <a:cubicBezTo>
                  <a:pt x="1362837" y="1976457"/>
                  <a:pt x="1364246" y="1974857"/>
                  <a:pt x="1364113" y="1972999"/>
                </a:cubicBezTo>
                <a:cubicBezTo>
                  <a:pt x="1364037" y="1971751"/>
                  <a:pt x="1363266" y="1970646"/>
                  <a:pt x="1362113" y="1970151"/>
                </a:cubicBezTo>
                <a:cubicBezTo>
                  <a:pt x="1340958" y="1963045"/>
                  <a:pt x="1329585" y="1940071"/>
                  <a:pt x="1336738" y="1918907"/>
                </a:cubicBezTo>
                <a:cubicBezTo>
                  <a:pt x="1340958" y="1906448"/>
                  <a:pt x="1350978" y="1896790"/>
                  <a:pt x="1363599" y="1893037"/>
                </a:cubicBezTo>
                <a:lnTo>
                  <a:pt x="1363599" y="1913001"/>
                </a:lnTo>
                <a:cubicBezTo>
                  <a:pt x="1363551" y="1914754"/>
                  <a:pt x="1364913" y="1916202"/>
                  <a:pt x="1366647" y="1916249"/>
                </a:cubicBezTo>
                <a:lnTo>
                  <a:pt x="1366838" y="1916249"/>
                </a:lnTo>
                <a:cubicBezTo>
                  <a:pt x="1368628" y="1916249"/>
                  <a:pt x="1370066" y="1914801"/>
                  <a:pt x="1370066" y="1913001"/>
                </a:cubicBezTo>
                <a:lnTo>
                  <a:pt x="1370066" y="1883521"/>
                </a:lnTo>
                <a:cubicBezTo>
                  <a:pt x="1370066" y="1881721"/>
                  <a:pt x="1368628" y="1880321"/>
                  <a:pt x="1366838" y="1880321"/>
                </a:cubicBezTo>
                <a:lnTo>
                  <a:pt x="1337377" y="1880321"/>
                </a:lnTo>
                <a:cubicBezTo>
                  <a:pt x="1335576" y="1880626"/>
                  <a:pt x="1334338" y="1882321"/>
                  <a:pt x="1334643" y="1884131"/>
                </a:cubicBezTo>
                <a:cubicBezTo>
                  <a:pt x="1334871" y="1885531"/>
                  <a:pt x="1335967" y="1886626"/>
                  <a:pt x="1337377" y="1886884"/>
                </a:cubicBezTo>
                <a:lnTo>
                  <a:pt x="1361770" y="1886884"/>
                </a:lnTo>
                <a:cubicBezTo>
                  <a:pt x="1342958" y="1892437"/>
                  <a:pt x="1329623" y="1909144"/>
                  <a:pt x="1328309" y="1928717"/>
                </a:cubicBezTo>
                <a:moveTo>
                  <a:pt x="1263653" y="1836334"/>
                </a:moveTo>
                <a:lnTo>
                  <a:pt x="1308649" y="1862757"/>
                </a:lnTo>
                <a:lnTo>
                  <a:pt x="1309202" y="1862757"/>
                </a:lnTo>
                <a:cubicBezTo>
                  <a:pt x="1310516" y="1863357"/>
                  <a:pt x="1311554" y="1864462"/>
                  <a:pt x="1312050" y="1865805"/>
                </a:cubicBezTo>
                <a:cubicBezTo>
                  <a:pt x="1312678" y="1870062"/>
                  <a:pt x="1311478" y="1874415"/>
                  <a:pt x="1308754" y="1877816"/>
                </a:cubicBezTo>
                <a:cubicBezTo>
                  <a:pt x="1302268" y="1888331"/>
                  <a:pt x="1299496" y="1892132"/>
                  <a:pt x="1298581" y="1893484"/>
                </a:cubicBezTo>
                <a:lnTo>
                  <a:pt x="1289332" y="1895532"/>
                </a:lnTo>
                <a:cubicBezTo>
                  <a:pt x="1288609" y="1895685"/>
                  <a:pt x="1287923" y="1896132"/>
                  <a:pt x="1287475" y="1896732"/>
                </a:cubicBezTo>
                <a:lnTo>
                  <a:pt x="1270321" y="1918259"/>
                </a:lnTo>
                <a:cubicBezTo>
                  <a:pt x="1254547" y="1893884"/>
                  <a:pt x="1252166" y="1863204"/>
                  <a:pt x="1263939" y="1836687"/>
                </a:cubicBezTo>
                <a:moveTo>
                  <a:pt x="1435103" y="1871415"/>
                </a:moveTo>
                <a:cubicBezTo>
                  <a:pt x="1435179" y="1832439"/>
                  <a:pt x="1410738" y="1797549"/>
                  <a:pt x="1374048" y="1784337"/>
                </a:cubicBezTo>
                <a:lnTo>
                  <a:pt x="1369152" y="1782737"/>
                </a:lnTo>
                <a:cubicBezTo>
                  <a:pt x="1360484" y="1780137"/>
                  <a:pt x="1351483" y="1778784"/>
                  <a:pt x="1342463" y="1778784"/>
                </a:cubicBezTo>
                <a:cubicBezTo>
                  <a:pt x="1308430" y="1778842"/>
                  <a:pt x="1277159" y="1797549"/>
                  <a:pt x="1260986" y="1827476"/>
                </a:cubicBezTo>
                <a:cubicBezTo>
                  <a:pt x="1259957" y="1829381"/>
                  <a:pt x="1258948" y="1831334"/>
                  <a:pt x="1258119" y="1833286"/>
                </a:cubicBezTo>
                <a:cubicBezTo>
                  <a:pt x="1244765" y="1862709"/>
                  <a:pt x="1247737" y="1896942"/>
                  <a:pt x="1265968" y="1923612"/>
                </a:cubicBezTo>
                <a:cubicBezTo>
                  <a:pt x="1266806" y="1924907"/>
                  <a:pt x="1267634" y="1926117"/>
                  <a:pt x="1268568" y="1927308"/>
                </a:cubicBezTo>
                <a:lnTo>
                  <a:pt x="1268568" y="1927765"/>
                </a:lnTo>
                <a:cubicBezTo>
                  <a:pt x="1280417" y="1943224"/>
                  <a:pt x="1296895" y="1954587"/>
                  <a:pt x="1315583" y="1960188"/>
                </a:cubicBezTo>
                <a:lnTo>
                  <a:pt x="1316498" y="1960188"/>
                </a:lnTo>
                <a:cubicBezTo>
                  <a:pt x="1317936" y="1960245"/>
                  <a:pt x="1319222" y="1959293"/>
                  <a:pt x="1319622" y="1957892"/>
                </a:cubicBezTo>
                <a:cubicBezTo>
                  <a:pt x="1320165" y="1956187"/>
                  <a:pt x="1319193" y="1954387"/>
                  <a:pt x="1317507" y="1953835"/>
                </a:cubicBezTo>
                <a:lnTo>
                  <a:pt x="1317431" y="1953835"/>
                </a:lnTo>
                <a:cubicBezTo>
                  <a:pt x="1299991" y="1948529"/>
                  <a:pt x="1284646" y="1937966"/>
                  <a:pt x="1273530" y="1923507"/>
                </a:cubicBezTo>
                <a:lnTo>
                  <a:pt x="1291190" y="1901886"/>
                </a:lnTo>
                <a:lnTo>
                  <a:pt x="1300420" y="1899895"/>
                </a:lnTo>
                <a:cubicBezTo>
                  <a:pt x="1300915" y="1899790"/>
                  <a:pt x="1301362" y="1899590"/>
                  <a:pt x="1301705" y="1899238"/>
                </a:cubicBezTo>
                <a:cubicBezTo>
                  <a:pt x="1306353" y="1893837"/>
                  <a:pt x="1310325" y="1887884"/>
                  <a:pt x="1313555" y="1881521"/>
                </a:cubicBezTo>
                <a:cubicBezTo>
                  <a:pt x="1317507" y="1876520"/>
                  <a:pt x="1318936" y="1870015"/>
                  <a:pt x="1317431" y="1863852"/>
                </a:cubicBezTo>
                <a:cubicBezTo>
                  <a:pt x="1316384" y="1860804"/>
                  <a:pt x="1314050" y="1858356"/>
                  <a:pt x="1311059" y="1857099"/>
                </a:cubicBezTo>
                <a:lnTo>
                  <a:pt x="1265787" y="1830581"/>
                </a:lnTo>
                <a:cubicBezTo>
                  <a:pt x="1284503" y="1795901"/>
                  <a:pt x="1324489" y="1778432"/>
                  <a:pt x="1362694" y="1788290"/>
                </a:cubicBezTo>
                <a:cubicBezTo>
                  <a:pt x="1352893" y="1796701"/>
                  <a:pt x="1335891" y="1814617"/>
                  <a:pt x="1342720" y="1832534"/>
                </a:cubicBezTo>
                <a:cubicBezTo>
                  <a:pt x="1343377" y="1835477"/>
                  <a:pt x="1348178" y="1851003"/>
                  <a:pt x="1378753" y="1848250"/>
                </a:cubicBezTo>
                <a:lnTo>
                  <a:pt x="1379487" y="1848250"/>
                </a:lnTo>
                <a:cubicBezTo>
                  <a:pt x="1380220" y="1847945"/>
                  <a:pt x="1381011" y="1847945"/>
                  <a:pt x="1381716" y="1848250"/>
                </a:cubicBezTo>
                <a:cubicBezTo>
                  <a:pt x="1383439" y="1849650"/>
                  <a:pt x="1384592" y="1851698"/>
                  <a:pt x="1384945" y="1853898"/>
                </a:cubicBezTo>
                <a:cubicBezTo>
                  <a:pt x="1387344" y="1864052"/>
                  <a:pt x="1387726" y="1866710"/>
                  <a:pt x="1387726" y="1866814"/>
                </a:cubicBezTo>
                <a:cubicBezTo>
                  <a:pt x="1387887" y="1868462"/>
                  <a:pt x="1389297" y="1869662"/>
                  <a:pt x="1390945" y="1869662"/>
                </a:cubicBezTo>
                <a:cubicBezTo>
                  <a:pt x="1392688" y="1869462"/>
                  <a:pt x="1393974" y="1867910"/>
                  <a:pt x="1393812" y="1866157"/>
                </a:cubicBezTo>
                <a:cubicBezTo>
                  <a:pt x="1393088" y="1861499"/>
                  <a:pt x="1392098" y="1856851"/>
                  <a:pt x="1390850" y="1852298"/>
                </a:cubicBezTo>
                <a:cubicBezTo>
                  <a:pt x="1390174" y="1848250"/>
                  <a:pt x="1387793" y="1844688"/>
                  <a:pt x="1384287" y="1842535"/>
                </a:cubicBezTo>
                <a:cubicBezTo>
                  <a:pt x="1382192" y="1841392"/>
                  <a:pt x="1379763" y="1841145"/>
                  <a:pt x="1377467" y="1841792"/>
                </a:cubicBezTo>
                <a:cubicBezTo>
                  <a:pt x="1351312" y="1843888"/>
                  <a:pt x="1348731" y="1831534"/>
                  <a:pt x="1348626" y="1831086"/>
                </a:cubicBezTo>
                <a:cubicBezTo>
                  <a:pt x="1348673" y="1830829"/>
                  <a:pt x="1348673" y="1830581"/>
                  <a:pt x="1348626" y="1830324"/>
                </a:cubicBezTo>
                <a:cubicBezTo>
                  <a:pt x="1342272" y="1814160"/>
                  <a:pt x="1362694" y="1796149"/>
                  <a:pt x="1370066" y="1790443"/>
                </a:cubicBezTo>
                <a:cubicBezTo>
                  <a:pt x="1404880" y="1802349"/>
                  <a:pt x="1428302" y="1835077"/>
                  <a:pt x="1428340" y="1871920"/>
                </a:cubicBezTo>
                <a:cubicBezTo>
                  <a:pt x="1428369" y="1877721"/>
                  <a:pt x="1427779" y="1883521"/>
                  <a:pt x="1426597" y="1889274"/>
                </a:cubicBezTo>
                <a:cubicBezTo>
                  <a:pt x="1426330" y="1891027"/>
                  <a:pt x="1427455" y="1892684"/>
                  <a:pt x="1429169" y="1893037"/>
                </a:cubicBezTo>
                <a:cubicBezTo>
                  <a:pt x="1430931" y="1893380"/>
                  <a:pt x="1432607" y="1892284"/>
                  <a:pt x="1432989" y="1890532"/>
                </a:cubicBezTo>
                <a:cubicBezTo>
                  <a:pt x="1434189" y="1884474"/>
                  <a:pt x="1434808" y="1878273"/>
                  <a:pt x="1434836" y="1872063"/>
                </a:cubicBezTo>
                <a:moveTo>
                  <a:pt x="1623079" y="1948482"/>
                </a:moveTo>
                <a:lnTo>
                  <a:pt x="1623079" y="1977952"/>
                </a:lnTo>
                <a:cubicBezTo>
                  <a:pt x="1623031" y="1979657"/>
                  <a:pt x="1624393" y="1981105"/>
                  <a:pt x="1626118" y="1981162"/>
                </a:cubicBezTo>
                <a:lnTo>
                  <a:pt x="1626308" y="1981162"/>
                </a:lnTo>
                <a:lnTo>
                  <a:pt x="1655769" y="1981162"/>
                </a:lnTo>
                <a:cubicBezTo>
                  <a:pt x="1657559" y="1981162"/>
                  <a:pt x="1658998" y="1979714"/>
                  <a:pt x="1658998" y="1977952"/>
                </a:cubicBezTo>
                <a:cubicBezTo>
                  <a:pt x="1658998" y="1976152"/>
                  <a:pt x="1657559" y="1974704"/>
                  <a:pt x="1655769" y="1974704"/>
                </a:cubicBezTo>
                <a:lnTo>
                  <a:pt x="1631299" y="1974704"/>
                </a:lnTo>
                <a:cubicBezTo>
                  <a:pt x="1656169" y="1967246"/>
                  <a:pt x="1670295" y="1941024"/>
                  <a:pt x="1662836" y="1916154"/>
                </a:cubicBezTo>
                <a:cubicBezTo>
                  <a:pt x="1658483" y="1901638"/>
                  <a:pt x="1647387" y="1890132"/>
                  <a:pt x="1633061" y="1885179"/>
                </a:cubicBezTo>
                <a:cubicBezTo>
                  <a:pt x="1631432" y="1884426"/>
                  <a:pt x="1629508" y="1885179"/>
                  <a:pt x="1628747" y="1886779"/>
                </a:cubicBezTo>
                <a:cubicBezTo>
                  <a:pt x="1627994" y="1888379"/>
                  <a:pt x="1628737" y="1890332"/>
                  <a:pt x="1630318" y="1891084"/>
                </a:cubicBezTo>
                <a:cubicBezTo>
                  <a:pt x="1630556" y="1891179"/>
                  <a:pt x="1630775" y="1891227"/>
                  <a:pt x="1631032" y="1891284"/>
                </a:cubicBezTo>
                <a:cubicBezTo>
                  <a:pt x="1652216" y="1898542"/>
                  <a:pt x="1663541" y="1921555"/>
                  <a:pt x="1656273" y="1942776"/>
                </a:cubicBezTo>
                <a:cubicBezTo>
                  <a:pt x="1652054" y="1955187"/>
                  <a:pt x="1642091" y="1964750"/>
                  <a:pt x="1629547" y="1968494"/>
                </a:cubicBezTo>
                <a:lnTo>
                  <a:pt x="1629547" y="1948482"/>
                </a:lnTo>
                <a:cubicBezTo>
                  <a:pt x="1629547" y="1946682"/>
                  <a:pt x="1628098" y="1945224"/>
                  <a:pt x="1626308" y="1945224"/>
                </a:cubicBezTo>
                <a:cubicBezTo>
                  <a:pt x="1624517" y="1945224"/>
                  <a:pt x="1623079" y="1946682"/>
                  <a:pt x="1623079" y="1948482"/>
                </a:cubicBezTo>
                <a:moveTo>
                  <a:pt x="1564243" y="1928813"/>
                </a:moveTo>
                <a:cubicBezTo>
                  <a:pt x="1562805" y="1950034"/>
                  <a:pt x="1575788" y="1969551"/>
                  <a:pt x="1595914" y="1976457"/>
                </a:cubicBezTo>
                <a:lnTo>
                  <a:pt x="1596933" y="1976457"/>
                </a:lnTo>
                <a:cubicBezTo>
                  <a:pt x="1598771" y="1976361"/>
                  <a:pt x="1600162" y="1974752"/>
                  <a:pt x="1600057" y="1972952"/>
                </a:cubicBezTo>
                <a:cubicBezTo>
                  <a:pt x="1599972" y="1971704"/>
                  <a:pt x="1599209" y="1970599"/>
                  <a:pt x="1598057" y="1970104"/>
                </a:cubicBezTo>
                <a:cubicBezTo>
                  <a:pt x="1576883" y="1962941"/>
                  <a:pt x="1565500" y="1939976"/>
                  <a:pt x="1572653" y="1918802"/>
                </a:cubicBezTo>
                <a:cubicBezTo>
                  <a:pt x="1576883" y="1906343"/>
                  <a:pt x="1586893" y="1896685"/>
                  <a:pt x="1599523" y="1892932"/>
                </a:cubicBezTo>
                <a:lnTo>
                  <a:pt x="1599523" y="1912906"/>
                </a:lnTo>
                <a:cubicBezTo>
                  <a:pt x="1599476" y="1914659"/>
                  <a:pt x="1600829" y="1916106"/>
                  <a:pt x="1602553" y="1916154"/>
                </a:cubicBezTo>
                <a:lnTo>
                  <a:pt x="1602743" y="1916154"/>
                </a:lnTo>
                <a:cubicBezTo>
                  <a:pt x="1604524" y="1916154"/>
                  <a:pt x="1605982" y="1914697"/>
                  <a:pt x="1605982" y="1912906"/>
                </a:cubicBezTo>
                <a:lnTo>
                  <a:pt x="1605982" y="1883426"/>
                </a:lnTo>
                <a:cubicBezTo>
                  <a:pt x="1605753" y="1881874"/>
                  <a:pt x="1604439" y="1880673"/>
                  <a:pt x="1602857" y="1880673"/>
                </a:cubicBezTo>
                <a:lnTo>
                  <a:pt x="1573273" y="1880673"/>
                </a:lnTo>
                <a:cubicBezTo>
                  <a:pt x="1571482" y="1880969"/>
                  <a:pt x="1570253" y="1882674"/>
                  <a:pt x="1570548" y="1884474"/>
                </a:cubicBezTo>
                <a:cubicBezTo>
                  <a:pt x="1570796" y="1885874"/>
                  <a:pt x="1571882" y="1886979"/>
                  <a:pt x="1573273" y="1887227"/>
                </a:cubicBezTo>
                <a:lnTo>
                  <a:pt x="1597676" y="1887227"/>
                </a:lnTo>
                <a:cubicBezTo>
                  <a:pt x="1578873" y="1892837"/>
                  <a:pt x="1565577" y="1909496"/>
                  <a:pt x="1564243" y="1929060"/>
                </a:cubicBezTo>
                <a:moveTo>
                  <a:pt x="1499568" y="1836687"/>
                </a:moveTo>
                <a:lnTo>
                  <a:pt x="1544555" y="1863109"/>
                </a:lnTo>
                <a:lnTo>
                  <a:pt x="1545098" y="1863109"/>
                </a:lnTo>
                <a:cubicBezTo>
                  <a:pt x="1546431" y="1863709"/>
                  <a:pt x="1547450" y="1864805"/>
                  <a:pt x="1547974" y="1866157"/>
                </a:cubicBezTo>
                <a:cubicBezTo>
                  <a:pt x="1548574" y="1870462"/>
                  <a:pt x="1547374" y="1874815"/>
                  <a:pt x="1544650" y="1878168"/>
                </a:cubicBezTo>
                <a:cubicBezTo>
                  <a:pt x="1538202" y="1888674"/>
                  <a:pt x="1535430" y="1892484"/>
                  <a:pt x="1534601" y="1893884"/>
                </a:cubicBezTo>
                <a:lnTo>
                  <a:pt x="1524876" y="1895885"/>
                </a:lnTo>
                <a:cubicBezTo>
                  <a:pt x="1524133" y="1896085"/>
                  <a:pt x="1523495" y="1896485"/>
                  <a:pt x="1523038" y="1897085"/>
                </a:cubicBezTo>
                <a:lnTo>
                  <a:pt x="1505950" y="1918059"/>
                </a:lnTo>
                <a:cubicBezTo>
                  <a:pt x="1490215" y="1893684"/>
                  <a:pt x="1487805" y="1863062"/>
                  <a:pt x="1499568" y="1836534"/>
                </a:cubicBezTo>
                <a:moveTo>
                  <a:pt x="1670742" y="1871415"/>
                </a:moveTo>
                <a:cubicBezTo>
                  <a:pt x="1670809" y="1832439"/>
                  <a:pt x="1646387" y="1797549"/>
                  <a:pt x="1609687" y="1784337"/>
                </a:cubicBezTo>
                <a:lnTo>
                  <a:pt x="1604781" y="1782737"/>
                </a:lnTo>
                <a:cubicBezTo>
                  <a:pt x="1596123" y="1780137"/>
                  <a:pt x="1587141" y="1778784"/>
                  <a:pt x="1578083" y="1778784"/>
                </a:cubicBezTo>
                <a:cubicBezTo>
                  <a:pt x="1544059" y="1778842"/>
                  <a:pt x="1512808" y="1797549"/>
                  <a:pt x="1496606" y="1827476"/>
                </a:cubicBezTo>
                <a:cubicBezTo>
                  <a:pt x="1495606" y="1829381"/>
                  <a:pt x="1494587" y="1831334"/>
                  <a:pt x="1493768" y="1833286"/>
                </a:cubicBezTo>
                <a:cubicBezTo>
                  <a:pt x="1480395" y="1862709"/>
                  <a:pt x="1483385" y="1896942"/>
                  <a:pt x="1501616" y="1923612"/>
                </a:cubicBezTo>
                <a:cubicBezTo>
                  <a:pt x="1502445" y="1924907"/>
                  <a:pt x="1503273" y="1926117"/>
                  <a:pt x="1504188" y="1927308"/>
                </a:cubicBezTo>
                <a:lnTo>
                  <a:pt x="1504188" y="1927765"/>
                </a:lnTo>
                <a:cubicBezTo>
                  <a:pt x="1516075" y="1943272"/>
                  <a:pt x="1532572" y="1954635"/>
                  <a:pt x="1551308" y="1960188"/>
                </a:cubicBezTo>
                <a:lnTo>
                  <a:pt x="1552232" y="1960188"/>
                </a:lnTo>
                <a:cubicBezTo>
                  <a:pt x="1553661" y="1960188"/>
                  <a:pt x="1554899" y="1959245"/>
                  <a:pt x="1555270" y="1957892"/>
                </a:cubicBezTo>
                <a:cubicBezTo>
                  <a:pt x="1555804" y="1956187"/>
                  <a:pt x="1554870" y="1954387"/>
                  <a:pt x="1553166" y="1953835"/>
                </a:cubicBezTo>
                <a:cubicBezTo>
                  <a:pt x="1535706" y="1948587"/>
                  <a:pt x="1520314" y="1937966"/>
                  <a:pt x="1509179" y="1923507"/>
                </a:cubicBezTo>
                <a:lnTo>
                  <a:pt x="1526838" y="1901886"/>
                </a:lnTo>
                <a:lnTo>
                  <a:pt x="1536068" y="1899895"/>
                </a:lnTo>
                <a:cubicBezTo>
                  <a:pt x="1536839" y="1899990"/>
                  <a:pt x="1537640" y="1899695"/>
                  <a:pt x="1538202" y="1899133"/>
                </a:cubicBezTo>
                <a:cubicBezTo>
                  <a:pt x="1542859" y="1893732"/>
                  <a:pt x="1546860" y="1887779"/>
                  <a:pt x="1550118" y="1881426"/>
                </a:cubicBezTo>
                <a:cubicBezTo>
                  <a:pt x="1553994" y="1876425"/>
                  <a:pt x="1555385" y="1869910"/>
                  <a:pt x="1553880" y="1863757"/>
                </a:cubicBezTo>
                <a:cubicBezTo>
                  <a:pt x="1552841" y="1860699"/>
                  <a:pt x="1550555" y="1858299"/>
                  <a:pt x="1547613" y="1857004"/>
                </a:cubicBezTo>
                <a:lnTo>
                  <a:pt x="1502340" y="1830534"/>
                </a:lnTo>
                <a:cubicBezTo>
                  <a:pt x="1520980" y="1796149"/>
                  <a:pt x="1560509" y="1778784"/>
                  <a:pt x="1598409" y="1788290"/>
                </a:cubicBezTo>
                <a:cubicBezTo>
                  <a:pt x="1588627" y="1796701"/>
                  <a:pt x="1571625" y="1814617"/>
                  <a:pt x="1578454" y="1832534"/>
                </a:cubicBezTo>
                <a:cubicBezTo>
                  <a:pt x="1579112" y="1835477"/>
                  <a:pt x="1584007" y="1851003"/>
                  <a:pt x="1614478" y="1848250"/>
                </a:cubicBezTo>
                <a:lnTo>
                  <a:pt x="1615221" y="1848250"/>
                </a:lnTo>
                <a:cubicBezTo>
                  <a:pt x="1615974" y="1847945"/>
                  <a:pt x="1616793" y="1847945"/>
                  <a:pt x="1617545" y="1848250"/>
                </a:cubicBezTo>
                <a:cubicBezTo>
                  <a:pt x="1619212" y="1849698"/>
                  <a:pt x="1620345" y="1851698"/>
                  <a:pt x="1620678" y="1853898"/>
                </a:cubicBezTo>
                <a:cubicBezTo>
                  <a:pt x="1621850" y="1858156"/>
                  <a:pt x="1622774" y="1862461"/>
                  <a:pt x="1623450" y="1866814"/>
                </a:cubicBezTo>
                <a:cubicBezTo>
                  <a:pt x="1623670" y="1868415"/>
                  <a:pt x="1625051" y="1869662"/>
                  <a:pt x="1626679" y="1869662"/>
                </a:cubicBezTo>
                <a:cubicBezTo>
                  <a:pt x="1628423" y="1869462"/>
                  <a:pt x="1629699" y="1867910"/>
                  <a:pt x="1629547" y="1866157"/>
                </a:cubicBezTo>
                <a:cubicBezTo>
                  <a:pt x="1628823" y="1861499"/>
                  <a:pt x="1627832" y="1856851"/>
                  <a:pt x="1626575" y="1852298"/>
                </a:cubicBezTo>
                <a:cubicBezTo>
                  <a:pt x="1625908" y="1848298"/>
                  <a:pt x="1623555" y="1844745"/>
                  <a:pt x="1620117" y="1842535"/>
                </a:cubicBezTo>
                <a:cubicBezTo>
                  <a:pt x="1617993" y="1841392"/>
                  <a:pt x="1615516" y="1841087"/>
                  <a:pt x="1613192" y="1841792"/>
                </a:cubicBezTo>
                <a:cubicBezTo>
                  <a:pt x="1587046" y="1843888"/>
                  <a:pt x="1584455" y="1831534"/>
                  <a:pt x="1584360" y="1831086"/>
                </a:cubicBezTo>
                <a:cubicBezTo>
                  <a:pt x="1584407" y="1830829"/>
                  <a:pt x="1584407" y="1830581"/>
                  <a:pt x="1584360" y="1830324"/>
                </a:cubicBezTo>
                <a:cubicBezTo>
                  <a:pt x="1577997" y="1814160"/>
                  <a:pt x="1598409" y="1796149"/>
                  <a:pt x="1605801" y="1790443"/>
                </a:cubicBezTo>
                <a:cubicBezTo>
                  <a:pt x="1640662" y="1802311"/>
                  <a:pt x="1664075" y="1835077"/>
                  <a:pt x="1664075" y="1871920"/>
                </a:cubicBezTo>
                <a:cubicBezTo>
                  <a:pt x="1664103" y="1877721"/>
                  <a:pt x="1663512" y="1883521"/>
                  <a:pt x="1662332" y="1889274"/>
                </a:cubicBezTo>
                <a:cubicBezTo>
                  <a:pt x="1662065" y="1891027"/>
                  <a:pt x="1663179" y="1892684"/>
                  <a:pt x="1664903" y="1893037"/>
                </a:cubicBezTo>
                <a:cubicBezTo>
                  <a:pt x="1666665" y="1893380"/>
                  <a:pt x="1668342" y="1892284"/>
                  <a:pt x="1668723" y="1890532"/>
                </a:cubicBezTo>
                <a:cubicBezTo>
                  <a:pt x="1669913" y="1884474"/>
                  <a:pt x="1670532" y="1878273"/>
                  <a:pt x="1670561" y="1872063"/>
                </a:cubicBezTo>
                <a:moveTo>
                  <a:pt x="1858699" y="1948482"/>
                </a:moveTo>
                <a:lnTo>
                  <a:pt x="1858699" y="1977952"/>
                </a:lnTo>
                <a:cubicBezTo>
                  <a:pt x="1858699" y="1979714"/>
                  <a:pt x="1860146" y="1981162"/>
                  <a:pt x="1861947" y="1981162"/>
                </a:cubicBezTo>
                <a:lnTo>
                  <a:pt x="1891417" y="1981162"/>
                </a:lnTo>
                <a:cubicBezTo>
                  <a:pt x="1893208" y="1981162"/>
                  <a:pt x="1894656" y="1979714"/>
                  <a:pt x="1894656" y="1977952"/>
                </a:cubicBezTo>
                <a:cubicBezTo>
                  <a:pt x="1894656" y="1976152"/>
                  <a:pt x="1893208" y="1974704"/>
                  <a:pt x="1891417" y="1974704"/>
                </a:cubicBezTo>
                <a:lnTo>
                  <a:pt x="1866929" y="1974704"/>
                </a:lnTo>
                <a:cubicBezTo>
                  <a:pt x="1891817" y="1967246"/>
                  <a:pt x="1905962" y="1941081"/>
                  <a:pt x="1898542" y="1916202"/>
                </a:cubicBezTo>
                <a:cubicBezTo>
                  <a:pt x="1894189" y="1901685"/>
                  <a:pt x="1883130" y="1890132"/>
                  <a:pt x="1868795" y="1885179"/>
                </a:cubicBezTo>
                <a:cubicBezTo>
                  <a:pt x="1867138" y="1884531"/>
                  <a:pt x="1865233" y="1885274"/>
                  <a:pt x="1864557" y="1886931"/>
                </a:cubicBezTo>
                <a:cubicBezTo>
                  <a:pt x="1863871" y="1888579"/>
                  <a:pt x="1864652" y="1890484"/>
                  <a:pt x="1866300" y="1891179"/>
                </a:cubicBezTo>
                <a:cubicBezTo>
                  <a:pt x="1866443" y="1891227"/>
                  <a:pt x="1866529" y="1891284"/>
                  <a:pt x="1866652" y="1891284"/>
                </a:cubicBezTo>
                <a:cubicBezTo>
                  <a:pt x="1887855" y="1898542"/>
                  <a:pt x="1899161" y="1921555"/>
                  <a:pt x="1891932" y="1942776"/>
                </a:cubicBezTo>
                <a:cubicBezTo>
                  <a:pt x="1887702" y="1955187"/>
                  <a:pt x="1877711" y="1964750"/>
                  <a:pt x="1865186" y="1968494"/>
                </a:cubicBezTo>
                <a:lnTo>
                  <a:pt x="1865186" y="1948482"/>
                </a:lnTo>
                <a:cubicBezTo>
                  <a:pt x="1865186" y="1946682"/>
                  <a:pt x="1863728" y="1945224"/>
                  <a:pt x="1861928" y="1945224"/>
                </a:cubicBezTo>
                <a:cubicBezTo>
                  <a:pt x="1860146" y="1945224"/>
                  <a:pt x="1858727" y="1946682"/>
                  <a:pt x="1858699" y="1948482"/>
                </a:cubicBezTo>
                <a:moveTo>
                  <a:pt x="1799873" y="1928813"/>
                </a:moveTo>
                <a:cubicBezTo>
                  <a:pt x="1798529" y="1949987"/>
                  <a:pt x="1811484" y="1969503"/>
                  <a:pt x="1831553" y="1976457"/>
                </a:cubicBezTo>
                <a:lnTo>
                  <a:pt x="1832657" y="1976457"/>
                </a:lnTo>
                <a:cubicBezTo>
                  <a:pt x="1834429" y="1976600"/>
                  <a:pt x="1836029" y="1975352"/>
                  <a:pt x="1836210" y="1973552"/>
                </a:cubicBezTo>
                <a:cubicBezTo>
                  <a:pt x="1836353" y="1971904"/>
                  <a:pt x="1835277" y="1970446"/>
                  <a:pt x="1833677" y="1970104"/>
                </a:cubicBezTo>
                <a:cubicBezTo>
                  <a:pt x="1812512" y="1962941"/>
                  <a:pt x="1801149" y="1939976"/>
                  <a:pt x="1808283" y="1918802"/>
                </a:cubicBezTo>
                <a:cubicBezTo>
                  <a:pt x="1812512" y="1906343"/>
                  <a:pt x="1822513" y="1896685"/>
                  <a:pt x="1835153" y="1892932"/>
                </a:cubicBezTo>
                <a:lnTo>
                  <a:pt x="1835153" y="1912906"/>
                </a:lnTo>
                <a:cubicBezTo>
                  <a:pt x="1835153" y="1914697"/>
                  <a:pt x="1836611" y="1916154"/>
                  <a:pt x="1838411" y="1916154"/>
                </a:cubicBezTo>
                <a:cubicBezTo>
                  <a:pt x="1840192" y="1916106"/>
                  <a:pt x="1841611" y="1914697"/>
                  <a:pt x="1841611" y="1912906"/>
                </a:cubicBezTo>
                <a:lnTo>
                  <a:pt x="1841611" y="1883426"/>
                </a:lnTo>
                <a:cubicBezTo>
                  <a:pt x="1841611" y="1881673"/>
                  <a:pt x="1840192" y="1880226"/>
                  <a:pt x="1838382" y="1880226"/>
                </a:cubicBezTo>
                <a:lnTo>
                  <a:pt x="1808931" y="1880226"/>
                </a:lnTo>
                <a:cubicBezTo>
                  <a:pt x="1807102" y="1880521"/>
                  <a:pt x="1805873" y="1882216"/>
                  <a:pt x="1806207" y="1884026"/>
                </a:cubicBezTo>
                <a:cubicBezTo>
                  <a:pt x="1806444" y="1885426"/>
                  <a:pt x="1807530" y="1886522"/>
                  <a:pt x="1808931" y="1886779"/>
                </a:cubicBezTo>
                <a:lnTo>
                  <a:pt x="1833772" y="1886779"/>
                </a:lnTo>
                <a:cubicBezTo>
                  <a:pt x="1814960" y="1892332"/>
                  <a:pt x="1801568" y="1909048"/>
                  <a:pt x="1800244" y="1928613"/>
                </a:cubicBezTo>
                <a:moveTo>
                  <a:pt x="1735560" y="1836230"/>
                </a:moveTo>
                <a:lnTo>
                  <a:pt x="1780661" y="1862652"/>
                </a:lnTo>
                <a:lnTo>
                  <a:pt x="1781118" y="1862652"/>
                </a:lnTo>
                <a:cubicBezTo>
                  <a:pt x="1782432" y="1863252"/>
                  <a:pt x="1783470" y="1864357"/>
                  <a:pt x="1783985" y="1865710"/>
                </a:cubicBezTo>
                <a:cubicBezTo>
                  <a:pt x="1784595" y="1870015"/>
                  <a:pt x="1783385" y="1874368"/>
                  <a:pt x="1780661" y="1877721"/>
                </a:cubicBezTo>
                <a:cubicBezTo>
                  <a:pt x="1774193" y="1888227"/>
                  <a:pt x="1771422" y="1892027"/>
                  <a:pt x="1770593" y="1893437"/>
                </a:cubicBezTo>
                <a:lnTo>
                  <a:pt x="1761344" y="1895437"/>
                </a:lnTo>
                <a:cubicBezTo>
                  <a:pt x="1760611" y="1895637"/>
                  <a:pt x="1759963" y="1896037"/>
                  <a:pt x="1759515" y="1896637"/>
                </a:cubicBezTo>
                <a:lnTo>
                  <a:pt x="1741408" y="1918259"/>
                </a:lnTo>
                <a:cubicBezTo>
                  <a:pt x="1725663" y="1893884"/>
                  <a:pt x="1723254" y="1863204"/>
                  <a:pt x="1735026" y="1836687"/>
                </a:cubicBezTo>
                <a:moveTo>
                  <a:pt x="1906362" y="1871415"/>
                </a:moveTo>
                <a:cubicBezTo>
                  <a:pt x="1906476" y="1832439"/>
                  <a:pt x="1882026" y="1797549"/>
                  <a:pt x="1845316" y="1784337"/>
                </a:cubicBezTo>
                <a:lnTo>
                  <a:pt x="1840401" y="1782737"/>
                </a:lnTo>
                <a:cubicBezTo>
                  <a:pt x="1831810" y="1780137"/>
                  <a:pt x="1822847" y="1778784"/>
                  <a:pt x="1813807" y="1778784"/>
                </a:cubicBezTo>
                <a:cubicBezTo>
                  <a:pt x="1779756" y="1778842"/>
                  <a:pt x="1748485" y="1797501"/>
                  <a:pt x="1732273" y="1827476"/>
                </a:cubicBezTo>
                <a:cubicBezTo>
                  <a:pt x="1731235" y="1829381"/>
                  <a:pt x="1730321" y="1831334"/>
                  <a:pt x="1729388" y="1833286"/>
                </a:cubicBezTo>
                <a:cubicBezTo>
                  <a:pt x="1716034" y="1862709"/>
                  <a:pt x="1719005" y="1896942"/>
                  <a:pt x="1737246" y="1923612"/>
                </a:cubicBezTo>
                <a:cubicBezTo>
                  <a:pt x="1738074" y="1924907"/>
                  <a:pt x="1738998" y="1926117"/>
                  <a:pt x="1739922" y="1927308"/>
                </a:cubicBezTo>
                <a:lnTo>
                  <a:pt x="1739922" y="1927765"/>
                </a:lnTo>
                <a:cubicBezTo>
                  <a:pt x="1751800" y="1943272"/>
                  <a:pt x="1768297" y="1954635"/>
                  <a:pt x="1787042" y="1960188"/>
                </a:cubicBezTo>
                <a:lnTo>
                  <a:pt x="1787967" y="1960188"/>
                </a:lnTo>
                <a:cubicBezTo>
                  <a:pt x="1789357" y="1960188"/>
                  <a:pt x="1790624" y="1959245"/>
                  <a:pt x="1791024" y="1957892"/>
                </a:cubicBezTo>
                <a:cubicBezTo>
                  <a:pt x="1791538" y="1956187"/>
                  <a:pt x="1790605" y="1954387"/>
                  <a:pt x="1788890" y="1953835"/>
                </a:cubicBezTo>
                <a:cubicBezTo>
                  <a:pt x="1771422" y="1948587"/>
                  <a:pt x="1756096" y="1937966"/>
                  <a:pt x="1745009" y="1923507"/>
                </a:cubicBezTo>
                <a:lnTo>
                  <a:pt x="1762534" y="1901886"/>
                </a:lnTo>
                <a:lnTo>
                  <a:pt x="1772250" y="1899895"/>
                </a:lnTo>
                <a:cubicBezTo>
                  <a:pt x="1772707" y="1899790"/>
                  <a:pt x="1773136" y="1899590"/>
                  <a:pt x="1773450" y="1899238"/>
                </a:cubicBezTo>
                <a:cubicBezTo>
                  <a:pt x="1778099" y="1893837"/>
                  <a:pt x="1782108" y="1887884"/>
                  <a:pt x="1785356" y="1881521"/>
                </a:cubicBezTo>
                <a:cubicBezTo>
                  <a:pt x="1789243" y="1876520"/>
                  <a:pt x="1790662" y="1870015"/>
                  <a:pt x="1789243" y="1863852"/>
                </a:cubicBezTo>
                <a:cubicBezTo>
                  <a:pt x="1788166" y="1860804"/>
                  <a:pt x="1785871" y="1858356"/>
                  <a:pt x="1782880" y="1857099"/>
                </a:cubicBezTo>
                <a:lnTo>
                  <a:pt x="1737617" y="1830581"/>
                </a:lnTo>
                <a:cubicBezTo>
                  <a:pt x="1756238" y="1796196"/>
                  <a:pt x="1795815" y="1778784"/>
                  <a:pt x="1833772" y="1788290"/>
                </a:cubicBezTo>
                <a:cubicBezTo>
                  <a:pt x="1823971" y="1796701"/>
                  <a:pt x="1806978" y="1814617"/>
                  <a:pt x="1813807" y="1832534"/>
                </a:cubicBezTo>
                <a:cubicBezTo>
                  <a:pt x="1814474" y="1835477"/>
                  <a:pt x="1819361" y="1851003"/>
                  <a:pt x="1849841" y="1848250"/>
                </a:cubicBezTo>
                <a:lnTo>
                  <a:pt x="1850593" y="1848250"/>
                </a:lnTo>
                <a:cubicBezTo>
                  <a:pt x="1851327" y="1847945"/>
                  <a:pt x="1852146" y="1847945"/>
                  <a:pt x="1852908" y="1848250"/>
                </a:cubicBezTo>
                <a:cubicBezTo>
                  <a:pt x="1854565" y="1849698"/>
                  <a:pt x="1855708" y="1851698"/>
                  <a:pt x="1856032" y="1853898"/>
                </a:cubicBezTo>
                <a:cubicBezTo>
                  <a:pt x="1858527" y="1864052"/>
                  <a:pt x="1858803" y="1866710"/>
                  <a:pt x="1858909" y="1866814"/>
                </a:cubicBezTo>
                <a:cubicBezTo>
                  <a:pt x="1859070" y="1868415"/>
                  <a:pt x="1860432" y="1869662"/>
                  <a:pt x="1862033" y="1869662"/>
                </a:cubicBezTo>
                <a:cubicBezTo>
                  <a:pt x="1863747" y="1869510"/>
                  <a:pt x="1865052" y="1868015"/>
                  <a:pt x="1864909" y="1866310"/>
                </a:cubicBezTo>
                <a:lnTo>
                  <a:pt x="1864909" y="1866157"/>
                </a:lnTo>
                <a:cubicBezTo>
                  <a:pt x="1864176" y="1861499"/>
                  <a:pt x="1863214" y="1856851"/>
                  <a:pt x="1861947" y="1852298"/>
                </a:cubicBezTo>
                <a:cubicBezTo>
                  <a:pt x="1861309" y="1848250"/>
                  <a:pt x="1858946" y="1844688"/>
                  <a:pt x="1855470" y="1842535"/>
                </a:cubicBezTo>
                <a:cubicBezTo>
                  <a:pt x="1853356" y="1841392"/>
                  <a:pt x="1850860" y="1841087"/>
                  <a:pt x="1848545" y="1841792"/>
                </a:cubicBezTo>
                <a:cubicBezTo>
                  <a:pt x="1822418" y="1843888"/>
                  <a:pt x="1819818" y="1831534"/>
                  <a:pt x="1819818" y="1831086"/>
                </a:cubicBezTo>
                <a:lnTo>
                  <a:pt x="1819818" y="1830324"/>
                </a:lnTo>
                <a:cubicBezTo>
                  <a:pt x="1813436" y="1814160"/>
                  <a:pt x="1833953" y="1796149"/>
                  <a:pt x="1841259" y="1790443"/>
                </a:cubicBezTo>
                <a:cubicBezTo>
                  <a:pt x="1876111" y="1802311"/>
                  <a:pt x="1899532" y="1835077"/>
                  <a:pt x="1899532" y="1871920"/>
                </a:cubicBezTo>
                <a:cubicBezTo>
                  <a:pt x="1899532" y="1877721"/>
                  <a:pt x="1898989" y="1883521"/>
                  <a:pt x="1897885" y="1889274"/>
                </a:cubicBezTo>
                <a:cubicBezTo>
                  <a:pt x="1897294" y="1890932"/>
                  <a:pt x="1898189" y="1892780"/>
                  <a:pt x="1899885" y="1893380"/>
                </a:cubicBezTo>
                <a:cubicBezTo>
                  <a:pt x="1901561" y="1893932"/>
                  <a:pt x="1903409" y="1893037"/>
                  <a:pt x="1903990" y="1891389"/>
                </a:cubicBezTo>
                <a:cubicBezTo>
                  <a:pt x="1904095" y="1891084"/>
                  <a:pt x="1904152" y="1890836"/>
                  <a:pt x="1904162" y="1890532"/>
                </a:cubicBezTo>
                <a:cubicBezTo>
                  <a:pt x="1905419" y="1884474"/>
                  <a:pt x="1906009" y="1878273"/>
                  <a:pt x="1906009" y="1872063"/>
                </a:cubicBezTo>
                <a:moveTo>
                  <a:pt x="2094357" y="1948482"/>
                </a:moveTo>
                <a:lnTo>
                  <a:pt x="2094357" y="1977952"/>
                </a:lnTo>
                <a:cubicBezTo>
                  <a:pt x="2094357" y="1979714"/>
                  <a:pt x="2095805" y="1981162"/>
                  <a:pt x="2097586" y="1981162"/>
                </a:cubicBezTo>
                <a:lnTo>
                  <a:pt x="2127066" y="1981162"/>
                </a:lnTo>
                <a:cubicBezTo>
                  <a:pt x="2128790" y="1981210"/>
                  <a:pt x="2130238" y="1979857"/>
                  <a:pt x="2130285" y="1978105"/>
                </a:cubicBezTo>
                <a:lnTo>
                  <a:pt x="2130285" y="1977952"/>
                </a:lnTo>
                <a:cubicBezTo>
                  <a:pt x="2130285" y="1976152"/>
                  <a:pt x="2128828" y="1974704"/>
                  <a:pt x="2127066" y="1974704"/>
                </a:cubicBezTo>
                <a:lnTo>
                  <a:pt x="2102568" y="1974704"/>
                </a:lnTo>
                <a:cubicBezTo>
                  <a:pt x="2127456" y="1967246"/>
                  <a:pt x="2141601" y="1941081"/>
                  <a:pt x="2134172" y="1916202"/>
                </a:cubicBezTo>
                <a:cubicBezTo>
                  <a:pt x="2129838" y="1901685"/>
                  <a:pt x="2118750" y="1890132"/>
                  <a:pt x="2104415" y="1885179"/>
                </a:cubicBezTo>
                <a:cubicBezTo>
                  <a:pt x="2102710" y="1884626"/>
                  <a:pt x="2100863" y="1885531"/>
                  <a:pt x="2100253" y="1887227"/>
                </a:cubicBezTo>
                <a:cubicBezTo>
                  <a:pt x="2099710" y="1888932"/>
                  <a:pt x="2100615" y="1890732"/>
                  <a:pt x="2102292" y="1891284"/>
                </a:cubicBezTo>
                <a:cubicBezTo>
                  <a:pt x="2123484" y="1898542"/>
                  <a:pt x="2134781" y="1921555"/>
                  <a:pt x="2127561" y="1942776"/>
                </a:cubicBezTo>
                <a:cubicBezTo>
                  <a:pt x="2123332" y="1955187"/>
                  <a:pt x="2113378" y="1964750"/>
                  <a:pt x="2100815" y="1968494"/>
                </a:cubicBezTo>
                <a:lnTo>
                  <a:pt x="2100815" y="1948482"/>
                </a:lnTo>
                <a:cubicBezTo>
                  <a:pt x="2100815" y="1946682"/>
                  <a:pt x="2099367" y="1945224"/>
                  <a:pt x="2097586" y="1945224"/>
                </a:cubicBezTo>
                <a:cubicBezTo>
                  <a:pt x="2095805" y="1945224"/>
                  <a:pt x="2094357" y="1946682"/>
                  <a:pt x="2094357" y="1948482"/>
                </a:cubicBezTo>
                <a:moveTo>
                  <a:pt x="2035511" y="1928813"/>
                </a:moveTo>
                <a:cubicBezTo>
                  <a:pt x="2034178" y="1949987"/>
                  <a:pt x="2047113" y="1969503"/>
                  <a:pt x="2067182" y="1976457"/>
                </a:cubicBezTo>
                <a:lnTo>
                  <a:pt x="2068306" y="1976457"/>
                </a:lnTo>
                <a:cubicBezTo>
                  <a:pt x="2070078" y="1976600"/>
                  <a:pt x="2071649" y="1975352"/>
                  <a:pt x="2071840" y="1973552"/>
                </a:cubicBezTo>
                <a:cubicBezTo>
                  <a:pt x="2071992" y="1971904"/>
                  <a:pt x="2070916" y="1970446"/>
                  <a:pt x="2069296" y="1970104"/>
                </a:cubicBezTo>
                <a:cubicBezTo>
                  <a:pt x="2048141" y="1962941"/>
                  <a:pt x="2036778" y="1939976"/>
                  <a:pt x="2043941" y="1918802"/>
                </a:cubicBezTo>
                <a:cubicBezTo>
                  <a:pt x="2048141" y="1906343"/>
                  <a:pt x="2058172" y="1896685"/>
                  <a:pt x="2070782" y="1892932"/>
                </a:cubicBezTo>
                <a:lnTo>
                  <a:pt x="2070782" y="1912906"/>
                </a:lnTo>
                <a:cubicBezTo>
                  <a:pt x="2070811" y="1914697"/>
                  <a:pt x="2072268" y="1916154"/>
                  <a:pt x="2074030" y="1916154"/>
                </a:cubicBezTo>
                <a:cubicBezTo>
                  <a:pt x="2075821" y="1916106"/>
                  <a:pt x="2077269" y="1914697"/>
                  <a:pt x="2077269" y="1912906"/>
                </a:cubicBezTo>
                <a:lnTo>
                  <a:pt x="2077269" y="1883426"/>
                </a:lnTo>
                <a:cubicBezTo>
                  <a:pt x="2077012" y="1881826"/>
                  <a:pt x="2075593" y="1880626"/>
                  <a:pt x="2073935" y="1880673"/>
                </a:cubicBezTo>
                <a:lnTo>
                  <a:pt x="2044465" y="1880673"/>
                </a:lnTo>
                <a:cubicBezTo>
                  <a:pt x="2042665" y="1880969"/>
                  <a:pt x="2041436" y="1882674"/>
                  <a:pt x="2041741" y="1884474"/>
                </a:cubicBezTo>
                <a:cubicBezTo>
                  <a:pt x="2041988" y="1885874"/>
                  <a:pt x="2043065" y="1886979"/>
                  <a:pt x="2044465" y="1887227"/>
                </a:cubicBezTo>
                <a:lnTo>
                  <a:pt x="2068963" y="1887227"/>
                </a:lnTo>
                <a:cubicBezTo>
                  <a:pt x="2050142" y="1892837"/>
                  <a:pt x="2036759" y="1909496"/>
                  <a:pt x="2035426" y="1929060"/>
                </a:cubicBezTo>
                <a:moveTo>
                  <a:pt x="1970751" y="1836687"/>
                </a:moveTo>
                <a:lnTo>
                  <a:pt x="2015842" y="1863109"/>
                </a:lnTo>
                <a:lnTo>
                  <a:pt x="2016385" y="1863109"/>
                </a:lnTo>
                <a:cubicBezTo>
                  <a:pt x="2017680" y="1863709"/>
                  <a:pt x="2018690" y="1864805"/>
                  <a:pt x="2019166" y="1866157"/>
                </a:cubicBezTo>
                <a:cubicBezTo>
                  <a:pt x="2019814" y="1870462"/>
                  <a:pt x="2018614" y="1874815"/>
                  <a:pt x="2015842" y="1878168"/>
                </a:cubicBezTo>
                <a:cubicBezTo>
                  <a:pt x="2009346" y="1888674"/>
                  <a:pt x="2006603" y="1892484"/>
                  <a:pt x="2005756" y="1893884"/>
                </a:cubicBezTo>
                <a:lnTo>
                  <a:pt x="1996068" y="1895885"/>
                </a:lnTo>
                <a:cubicBezTo>
                  <a:pt x="1995373" y="1896085"/>
                  <a:pt x="1994745" y="1896532"/>
                  <a:pt x="1994325" y="1897085"/>
                </a:cubicBezTo>
                <a:lnTo>
                  <a:pt x="1977133" y="1918059"/>
                </a:lnTo>
                <a:cubicBezTo>
                  <a:pt x="1961388" y="1893684"/>
                  <a:pt x="1958978" y="1863062"/>
                  <a:pt x="1970751" y="1836534"/>
                </a:cubicBezTo>
                <a:moveTo>
                  <a:pt x="2142096" y="1871415"/>
                </a:moveTo>
                <a:cubicBezTo>
                  <a:pt x="2142172" y="1832382"/>
                  <a:pt x="2117693" y="1797501"/>
                  <a:pt x="2080946" y="1784337"/>
                </a:cubicBezTo>
                <a:lnTo>
                  <a:pt x="2076069" y="1782737"/>
                </a:lnTo>
                <a:cubicBezTo>
                  <a:pt x="2067430" y="1780137"/>
                  <a:pt x="2058476" y="1778784"/>
                  <a:pt x="2049466" y="1778784"/>
                </a:cubicBezTo>
                <a:cubicBezTo>
                  <a:pt x="2015414" y="1778842"/>
                  <a:pt x="1984114" y="1797501"/>
                  <a:pt x="1967893" y="1827476"/>
                </a:cubicBezTo>
                <a:cubicBezTo>
                  <a:pt x="1966874" y="1829381"/>
                  <a:pt x="1965941" y="1831334"/>
                  <a:pt x="1965017" y="1833286"/>
                </a:cubicBezTo>
                <a:cubicBezTo>
                  <a:pt x="1951654" y="1862709"/>
                  <a:pt x="1954654" y="1896942"/>
                  <a:pt x="1972875" y="1923612"/>
                </a:cubicBezTo>
                <a:lnTo>
                  <a:pt x="1975552" y="1927308"/>
                </a:lnTo>
                <a:lnTo>
                  <a:pt x="1975552" y="1927765"/>
                </a:lnTo>
                <a:cubicBezTo>
                  <a:pt x="1987410" y="1943272"/>
                  <a:pt x="2003879" y="1954635"/>
                  <a:pt x="2022567" y="1960188"/>
                </a:cubicBezTo>
                <a:lnTo>
                  <a:pt x="2023500" y="1960188"/>
                </a:lnTo>
                <a:cubicBezTo>
                  <a:pt x="2024948" y="1960188"/>
                  <a:pt x="2026196" y="1959245"/>
                  <a:pt x="2026644" y="1957892"/>
                </a:cubicBezTo>
                <a:cubicBezTo>
                  <a:pt x="2027120" y="1956140"/>
                  <a:pt x="2026148" y="1954340"/>
                  <a:pt x="2024415" y="1953835"/>
                </a:cubicBezTo>
                <a:cubicBezTo>
                  <a:pt x="2006965" y="1948587"/>
                  <a:pt x="1991640" y="1937966"/>
                  <a:pt x="1980562" y="1923507"/>
                </a:cubicBezTo>
                <a:lnTo>
                  <a:pt x="1998097" y="1901886"/>
                </a:lnTo>
                <a:lnTo>
                  <a:pt x="2007336" y="1899895"/>
                </a:lnTo>
                <a:cubicBezTo>
                  <a:pt x="2008061" y="1899990"/>
                  <a:pt x="2008784" y="1899695"/>
                  <a:pt x="2009280" y="1899133"/>
                </a:cubicBezTo>
                <a:cubicBezTo>
                  <a:pt x="2013938" y="1893732"/>
                  <a:pt x="2017938" y="1887779"/>
                  <a:pt x="2021195" y="1881426"/>
                </a:cubicBezTo>
                <a:cubicBezTo>
                  <a:pt x="2025072" y="1876425"/>
                  <a:pt x="2026501" y="1869910"/>
                  <a:pt x="2025072" y="1863757"/>
                </a:cubicBezTo>
                <a:cubicBezTo>
                  <a:pt x="2023996" y="1860699"/>
                  <a:pt x="2021653" y="1858251"/>
                  <a:pt x="2018690" y="1857004"/>
                </a:cubicBezTo>
                <a:lnTo>
                  <a:pt x="1973427" y="1830534"/>
                </a:lnTo>
                <a:cubicBezTo>
                  <a:pt x="1992116" y="1796101"/>
                  <a:pt x="2031806" y="1778680"/>
                  <a:pt x="2069782" y="1788290"/>
                </a:cubicBezTo>
                <a:cubicBezTo>
                  <a:pt x="2059895" y="1796701"/>
                  <a:pt x="2042989" y="1814617"/>
                  <a:pt x="2049742" y="1832534"/>
                </a:cubicBezTo>
                <a:cubicBezTo>
                  <a:pt x="2050399" y="1835477"/>
                  <a:pt x="2055276" y="1851003"/>
                  <a:pt x="2085747" y="1848250"/>
                </a:cubicBezTo>
                <a:lnTo>
                  <a:pt x="2086594" y="1848250"/>
                </a:lnTo>
                <a:cubicBezTo>
                  <a:pt x="2087299" y="1847945"/>
                  <a:pt x="2088099" y="1847945"/>
                  <a:pt x="2088804" y="1848250"/>
                </a:cubicBezTo>
                <a:cubicBezTo>
                  <a:pt x="2090528" y="1849650"/>
                  <a:pt x="2091652" y="1851651"/>
                  <a:pt x="2091957" y="1853898"/>
                </a:cubicBezTo>
                <a:cubicBezTo>
                  <a:pt x="2094433" y="1864052"/>
                  <a:pt x="2094805" y="1866710"/>
                  <a:pt x="2094805" y="1866814"/>
                </a:cubicBezTo>
                <a:cubicBezTo>
                  <a:pt x="2095005" y="1868462"/>
                  <a:pt x="2096385" y="1869662"/>
                  <a:pt x="2098034" y="1869662"/>
                </a:cubicBezTo>
                <a:cubicBezTo>
                  <a:pt x="2099739" y="1869605"/>
                  <a:pt x="2101015" y="1868157"/>
                  <a:pt x="2100939" y="1866462"/>
                </a:cubicBezTo>
                <a:cubicBezTo>
                  <a:pt x="2100939" y="1866357"/>
                  <a:pt x="2100939" y="1866262"/>
                  <a:pt x="2100910" y="1866157"/>
                </a:cubicBezTo>
                <a:cubicBezTo>
                  <a:pt x="2100186" y="1861499"/>
                  <a:pt x="2099214" y="1856851"/>
                  <a:pt x="2097958" y="1852298"/>
                </a:cubicBezTo>
                <a:cubicBezTo>
                  <a:pt x="2097310" y="1848250"/>
                  <a:pt x="2094957" y="1844688"/>
                  <a:pt x="2091481" y="1842535"/>
                </a:cubicBezTo>
                <a:cubicBezTo>
                  <a:pt x="2089375" y="1841392"/>
                  <a:pt x="2086956" y="1841145"/>
                  <a:pt x="2084651" y="1841792"/>
                </a:cubicBezTo>
                <a:cubicBezTo>
                  <a:pt x="2058428" y="1843888"/>
                  <a:pt x="2055923" y="1831534"/>
                  <a:pt x="2055828" y="1831086"/>
                </a:cubicBezTo>
                <a:cubicBezTo>
                  <a:pt x="2055752" y="1830581"/>
                  <a:pt x="2055828" y="1830581"/>
                  <a:pt x="2055828" y="1830324"/>
                </a:cubicBezTo>
                <a:cubicBezTo>
                  <a:pt x="2049466" y="1814160"/>
                  <a:pt x="2069859" y="1796149"/>
                  <a:pt x="2077174" y="1790443"/>
                </a:cubicBezTo>
                <a:cubicBezTo>
                  <a:pt x="2112045" y="1802311"/>
                  <a:pt x="2135486" y="1835030"/>
                  <a:pt x="2135543" y="1871920"/>
                </a:cubicBezTo>
                <a:cubicBezTo>
                  <a:pt x="2135515" y="1877721"/>
                  <a:pt x="2134915" y="1883521"/>
                  <a:pt x="2133790" y="1889274"/>
                </a:cubicBezTo>
                <a:cubicBezTo>
                  <a:pt x="2133219" y="1890932"/>
                  <a:pt x="2134114" y="1892780"/>
                  <a:pt x="2135791" y="1893380"/>
                </a:cubicBezTo>
                <a:cubicBezTo>
                  <a:pt x="2137496" y="1893932"/>
                  <a:pt x="2139315" y="1893037"/>
                  <a:pt x="2139896" y="1891389"/>
                </a:cubicBezTo>
                <a:cubicBezTo>
                  <a:pt x="2139991" y="1891084"/>
                  <a:pt x="2140049" y="1890836"/>
                  <a:pt x="2140067" y="1890532"/>
                </a:cubicBezTo>
                <a:cubicBezTo>
                  <a:pt x="2141344" y="1884474"/>
                  <a:pt x="2142001" y="1878273"/>
                  <a:pt x="2142020" y="1872063"/>
                </a:cubicBezTo>
                <a:moveTo>
                  <a:pt x="2329986" y="1948482"/>
                </a:moveTo>
                <a:lnTo>
                  <a:pt x="2329986" y="1977952"/>
                </a:lnTo>
                <a:cubicBezTo>
                  <a:pt x="2329986" y="1979714"/>
                  <a:pt x="2331444" y="1981162"/>
                  <a:pt x="2333206" y="1981162"/>
                </a:cubicBezTo>
                <a:lnTo>
                  <a:pt x="2362686" y="1981162"/>
                </a:lnTo>
                <a:cubicBezTo>
                  <a:pt x="2364419" y="1981210"/>
                  <a:pt x="2365867" y="1979857"/>
                  <a:pt x="2365914" y="1978105"/>
                </a:cubicBezTo>
                <a:lnTo>
                  <a:pt x="2365914" y="1977952"/>
                </a:lnTo>
                <a:cubicBezTo>
                  <a:pt x="2365914" y="1976152"/>
                  <a:pt x="2364467" y="1974704"/>
                  <a:pt x="2362686" y="1974704"/>
                </a:cubicBezTo>
                <a:lnTo>
                  <a:pt x="2338292" y="1974704"/>
                </a:lnTo>
                <a:cubicBezTo>
                  <a:pt x="2363162" y="1967246"/>
                  <a:pt x="2377268" y="1941024"/>
                  <a:pt x="2369820" y="1916154"/>
                </a:cubicBezTo>
                <a:cubicBezTo>
                  <a:pt x="2365467" y="1901638"/>
                  <a:pt x="2354380" y="1890132"/>
                  <a:pt x="2340045" y="1885179"/>
                </a:cubicBezTo>
                <a:cubicBezTo>
                  <a:pt x="2338416" y="1884626"/>
                  <a:pt x="2336616" y="1885474"/>
                  <a:pt x="2336044" y="1887084"/>
                </a:cubicBezTo>
                <a:cubicBezTo>
                  <a:pt x="2336016" y="1887122"/>
                  <a:pt x="2336016" y="1887179"/>
                  <a:pt x="2335978" y="1887227"/>
                </a:cubicBezTo>
                <a:cubicBezTo>
                  <a:pt x="2335387" y="1888827"/>
                  <a:pt x="2336216" y="1890684"/>
                  <a:pt x="2337845" y="1891284"/>
                </a:cubicBezTo>
                <a:lnTo>
                  <a:pt x="2337940" y="1891284"/>
                </a:lnTo>
                <a:cubicBezTo>
                  <a:pt x="2359114" y="1898542"/>
                  <a:pt x="2370448" y="1921555"/>
                  <a:pt x="2363191" y="1942776"/>
                </a:cubicBezTo>
                <a:cubicBezTo>
                  <a:pt x="2358961" y="1955187"/>
                  <a:pt x="2348999" y="1964750"/>
                  <a:pt x="2336444" y="1968494"/>
                </a:cubicBezTo>
                <a:lnTo>
                  <a:pt x="2336444" y="1948482"/>
                </a:lnTo>
                <a:cubicBezTo>
                  <a:pt x="2336444" y="1946682"/>
                  <a:pt x="2335016" y="1945224"/>
                  <a:pt x="2333206" y="1945224"/>
                </a:cubicBezTo>
                <a:cubicBezTo>
                  <a:pt x="2331444" y="1945224"/>
                  <a:pt x="2329986" y="1946682"/>
                  <a:pt x="2329986" y="1948482"/>
                </a:cubicBezTo>
                <a:moveTo>
                  <a:pt x="2271236" y="1928813"/>
                </a:moveTo>
                <a:cubicBezTo>
                  <a:pt x="2269808" y="1950034"/>
                  <a:pt x="2282790" y="1969551"/>
                  <a:pt x="2302907" y="1976457"/>
                </a:cubicBezTo>
                <a:lnTo>
                  <a:pt x="2303936" y="1976457"/>
                </a:lnTo>
                <a:cubicBezTo>
                  <a:pt x="2305316" y="1976409"/>
                  <a:pt x="2306517" y="1975504"/>
                  <a:pt x="2306993" y="1974256"/>
                </a:cubicBezTo>
                <a:cubicBezTo>
                  <a:pt x="2307545" y="1972551"/>
                  <a:pt x="2306641" y="1970704"/>
                  <a:pt x="2304964" y="1970104"/>
                </a:cubicBezTo>
                <a:cubicBezTo>
                  <a:pt x="2283800" y="1962941"/>
                  <a:pt x="2272408" y="1939976"/>
                  <a:pt x="2279571" y="1918802"/>
                </a:cubicBezTo>
                <a:cubicBezTo>
                  <a:pt x="2283800" y="1906343"/>
                  <a:pt x="2293801" y="1896685"/>
                  <a:pt x="2306441" y="1892932"/>
                </a:cubicBezTo>
                <a:lnTo>
                  <a:pt x="2306441" y="1912906"/>
                </a:lnTo>
                <a:cubicBezTo>
                  <a:pt x="2306441" y="1914697"/>
                  <a:pt x="2307869" y="1916154"/>
                  <a:pt x="2309670" y="1916154"/>
                </a:cubicBezTo>
                <a:cubicBezTo>
                  <a:pt x="2311384" y="1916202"/>
                  <a:pt x="2312851" y="1914801"/>
                  <a:pt x="2312898" y="1913096"/>
                </a:cubicBezTo>
                <a:lnTo>
                  <a:pt x="2312898" y="1912906"/>
                </a:lnTo>
                <a:lnTo>
                  <a:pt x="2312898" y="1883426"/>
                </a:lnTo>
                <a:cubicBezTo>
                  <a:pt x="2312898" y="1881673"/>
                  <a:pt x="2311441" y="1880226"/>
                  <a:pt x="2309670" y="1880226"/>
                </a:cubicBezTo>
                <a:lnTo>
                  <a:pt x="2280199" y="1880226"/>
                </a:lnTo>
                <a:cubicBezTo>
                  <a:pt x="2278390" y="1880521"/>
                  <a:pt x="2277170" y="1882216"/>
                  <a:pt x="2277466" y="1884026"/>
                </a:cubicBezTo>
                <a:cubicBezTo>
                  <a:pt x="2277713" y="1885426"/>
                  <a:pt x="2278790" y="1886522"/>
                  <a:pt x="2280199" y="1886779"/>
                </a:cubicBezTo>
                <a:lnTo>
                  <a:pt x="2304859" y="1886779"/>
                </a:lnTo>
                <a:cubicBezTo>
                  <a:pt x="2286048" y="1892332"/>
                  <a:pt x="2272713" y="1909048"/>
                  <a:pt x="2271436" y="1928613"/>
                </a:cubicBezTo>
                <a:moveTo>
                  <a:pt x="2206752" y="1836230"/>
                </a:moveTo>
                <a:lnTo>
                  <a:pt x="2251834" y="1862652"/>
                </a:lnTo>
                <a:lnTo>
                  <a:pt x="2252396" y="1862652"/>
                </a:lnTo>
                <a:cubicBezTo>
                  <a:pt x="2253701" y="1863252"/>
                  <a:pt x="2254692" y="1864357"/>
                  <a:pt x="2255168" y="1865710"/>
                </a:cubicBezTo>
                <a:cubicBezTo>
                  <a:pt x="2255815" y="1869967"/>
                  <a:pt x="2254634" y="1874320"/>
                  <a:pt x="2251948" y="1877721"/>
                </a:cubicBezTo>
                <a:cubicBezTo>
                  <a:pt x="2245367" y="1888227"/>
                  <a:pt x="2242680" y="1892027"/>
                  <a:pt x="2241785" y="1893437"/>
                </a:cubicBezTo>
                <a:lnTo>
                  <a:pt x="2232527" y="1895437"/>
                </a:lnTo>
                <a:cubicBezTo>
                  <a:pt x="2231803" y="1895637"/>
                  <a:pt x="2231145" y="1896037"/>
                  <a:pt x="2230708" y="1896637"/>
                </a:cubicBezTo>
                <a:lnTo>
                  <a:pt x="2212486" y="1918259"/>
                </a:lnTo>
                <a:cubicBezTo>
                  <a:pt x="2196751" y="1893884"/>
                  <a:pt x="2194331" y="1863204"/>
                  <a:pt x="2206133" y="1836687"/>
                </a:cubicBezTo>
                <a:moveTo>
                  <a:pt x="2377754" y="1871415"/>
                </a:moveTo>
                <a:cubicBezTo>
                  <a:pt x="2377821" y="1832382"/>
                  <a:pt x="2353332" y="1797501"/>
                  <a:pt x="2316604" y="1784337"/>
                </a:cubicBezTo>
                <a:lnTo>
                  <a:pt x="2311699" y="1782737"/>
                </a:lnTo>
                <a:cubicBezTo>
                  <a:pt x="2303088" y="1780137"/>
                  <a:pt x="2294106" y="1778784"/>
                  <a:pt x="2285095" y="1778784"/>
                </a:cubicBezTo>
                <a:cubicBezTo>
                  <a:pt x="2251034" y="1778737"/>
                  <a:pt x="2219744" y="1797453"/>
                  <a:pt x="2203628" y="1827476"/>
                </a:cubicBezTo>
                <a:cubicBezTo>
                  <a:pt x="2202523" y="1829381"/>
                  <a:pt x="2201599" y="1831334"/>
                  <a:pt x="2200675" y="1833286"/>
                </a:cubicBezTo>
                <a:cubicBezTo>
                  <a:pt x="2195246" y="1845288"/>
                  <a:pt x="2192445" y="1858251"/>
                  <a:pt x="2192445" y="1871415"/>
                </a:cubicBezTo>
                <a:cubicBezTo>
                  <a:pt x="2192369" y="1890084"/>
                  <a:pt x="2198027" y="1908296"/>
                  <a:pt x="2208600" y="1923612"/>
                </a:cubicBezTo>
                <a:cubicBezTo>
                  <a:pt x="2209419" y="1924907"/>
                  <a:pt x="2210286" y="1926117"/>
                  <a:pt x="2211210" y="1927308"/>
                </a:cubicBezTo>
                <a:lnTo>
                  <a:pt x="2211210" y="1927765"/>
                </a:lnTo>
                <a:cubicBezTo>
                  <a:pt x="2223039" y="1943272"/>
                  <a:pt x="2239508" y="1954635"/>
                  <a:pt x="2258216" y="1960188"/>
                </a:cubicBezTo>
                <a:lnTo>
                  <a:pt x="2259149" y="1960188"/>
                </a:lnTo>
                <a:cubicBezTo>
                  <a:pt x="2260568" y="1960188"/>
                  <a:pt x="2261854" y="1959245"/>
                  <a:pt x="2262283" y="1957892"/>
                </a:cubicBezTo>
                <a:cubicBezTo>
                  <a:pt x="2262749" y="1956140"/>
                  <a:pt x="2261768" y="1954340"/>
                  <a:pt x="2260073" y="1953835"/>
                </a:cubicBezTo>
                <a:cubicBezTo>
                  <a:pt x="2242642" y="1948587"/>
                  <a:pt x="2227278" y="1937966"/>
                  <a:pt x="2216182" y="1923507"/>
                </a:cubicBezTo>
                <a:lnTo>
                  <a:pt x="2233727" y="1901886"/>
                </a:lnTo>
                <a:lnTo>
                  <a:pt x="2243433" y="1899895"/>
                </a:lnTo>
                <a:cubicBezTo>
                  <a:pt x="2243909" y="1899790"/>
                  <a:pt x="2244366" y="1899590"/>
                  <a:pt x="2244728" y="1899238"/>
                </a:cubicBezTo>
                <a:cubicBezTo>
                  <a:pt x="2249367" y="1893837"/>
                  <a:pt x="2253320" y="1887884"/>
                  <a:pt x="2256548" y="1881521"/>
                </a:cubicBezTo>
                <a:cubicBezTo>
                  <a:pt x="2260502" y="1876520"/>
                  <a:pt x="2261930" y="1870015"/>
                  <a:pt x="2260426" y="1863852"/>
                </a:cubicBezTo>
                <a:cubicBezTo>
                  <a:pt x="2259349" y="1860804"/>
                  <a:pt x="2257044" y="1858356"/>
                  <a:pt x="2254072" y="1857099"/>
                </a:cubicBezTo>
                <a:lnTo>
                  <a:pt x="2208809" y="1830581"/>
                </a:lnTo>
                <a:cubicBezTo>
                  <a:pt x="2227497" y="1795996"/>
                  <a:pt x="2267322" y="1778584"/>
                  <a:pt x="2305422" y="1788290"/>
                </a:cubicBezTo>
                <a:cubicBezTo>
                  <a:pt x="2295630" y="1796701"/>
                  <a:pt x="2278637" y="1814617"/>
                  <a:pt x="2285476" y="1832534"/>
                </a:cubicBezTo>
                <a:cubicBezTo>
                  <a:pt x="2286009" y="1835477"/>
                  <a:pt x="2290905" y="1851003"/>
                  <a:pt x="2321404" y="1848250"/>
                </a:cubicBezTo>
                <a:lnTo>
                  <a:pt x="2322233" y="1848250"/>
                </a:lnTo>
                <a:cubicBezTo>
                  <a:pt x="2322938" y="1847945"/>
                  <a:pt x="2323719" y="1847945"/>
                  <a:pt x="2324433" y="1848250"/>
                </a:cubicBezTo>
                <a:cubicBezTo>
                  <a:pt x="2326205" y="1849650"/>
                  <a:pt x="2327338" y="1851651"/>
                  <a:pt x="2327586" y="1853898"/>
                </a:cubicBezTo>
                <a:cubicBezTo>
                  <a:pt x="2330091" y="1864052"/>
                  <a:pt x="2330425" y="1866710"/>
                  <a:pt x="2330425" y="1866814"/>
                </a:cubicBezTo>
                <a:cubicBezTo>
                  <a:pt x="2330634" y="1868462"/>
                  <a:pt x="2332025" y="1869662"/>
                  <a:pt x="2333691" y="1869662"/>
                </a:cubicBezTo>
                <a:cubicBezTo>
                  <a:pt x="2335444" y="1869462"/>
                  <a:pt x="2336721" y="1867910"/>
                  <a:pt x="2336539" y="1866157"/>
                </a:cubicBezTo>
                <a:cubicBezTo>
                  <a:pt x="2336539" y="1866157"/>
                  <a:pt x="2336092" y="1863004"/>
                  <a:pt x="2333491" y="1852298"/>
                </a:cubicBezTo>
                <a:cubicBezTo>
                  <a:pt x="2332891" y="1848250"/>
                  <a:pt x="2330510" y="1844688"/>
                  <a:pt x="2327034" y="1842535"/>
                </a:cubicBezTo>
                <a:cubicBezTo>
                  <a:pt x="2324929" y="1841392"/>
                  <a:pt x="2322471" y="1841145"/>
                  <a:pt x="2320204" y="1841792"/>
                </a:cubicBezTo>
                <a:cubicBezTo>
                  <a:pt x="2293953" y="1843888"/>
                  <a:pt x="2291477" y="1831534"/>
                  <a:pt x="2291382" y="1831086"/>
                </a:cubicBezTo>
                <a:cubicBezTo>
                  <a:pt x="2291429" y="1830829"/>
                  <a:pt x="2291429" y="1830581"/>
                  <a:pt x="2291382" y="1830324"/>
                </a:cubicBezTo>
                <a:cubicBezTo>
                  <a:pt x="2285000" y="1814160"/>
                  <a:pt x="2305412" y="1796149"/>
                  <a:pt x="2312718" y="1790443"/>
                </a:cubicBezTo>
                <a:cubicBezTo>
                  <a:pt x="2347579" y="1802311"/>
                  <a:pt x="2371048" y="1835030"/>
                  <a:pt x="2371096" y="1871920"/>
                </a:cubicBezTo>
                <a:cubicBezTo>
                  <a:pt x="2371068" y="1877721"/>
                  <a:pt x="2370468" y="1883521"/>
                  <a:pt x="2369334" y="1889274"/>
                </a:cubicBezTo>
                <a:cubicBezTo>
                  <a:pt x="2369001" y="1890979"/>
                  <a:pt x="2370096" y="1892684"/>
                  <a:pt x="2371820" y="1893037"/>
                </a:cubicBezTo>
                <a:cubicBezTo>
                  <a:pt x="2373573" y="1893380"/>
                  <a:pt x="2375287" y="1892284"/>
                  <a:pt x="2375697" y="1890532"/>
                </a:cubicBezTo>
                <a:cubicBezTo>
                  <a:pt x="2376925" y="1884474"/>
                  <a:pt x="2377526" y="1878273"/>
                  <a:pt x="2377554" y="1872063"/>
                </a:cubicBezTo>
                <a:moveTo>
                  <a:pt x="326927" y="2184083"/>
                </a:moveTo>
                <a:lnTo>
                  <a:pt x="326927" y="2208209"/>
                </a:lnTo>
                <a:lnTo>
                  <a:pt x="326927" y="2213210"/>
                </a:lnTo>
                <a:cubicBezTo>
                  <a:pt x="326927" y="2214963"/>
                  <a:pt x="328374" y="2216411"/>
                  <a:pt x="330165" y="2216411"/>
                </a:cubicBezTo>
                <a:lnTo>
                  <a:pt x="359626" y="2216411"/>
                </a:lnTo>
                <a:cubicBezTo>
                  <a:pt x="361379" y="2216458"/>
                  <a:pt x="362807" y="2215115"/>
                  <a:pt x="362855" y="2213410"/>
                </a:cubicBezTo>
                <a:cubicBezTo>
                  <a:pt x="362874" y="2213324"/>
                  <a:pt x="362874" y="2213258"/>
                  <a:pt x="362855" y="2213210"/>
                </a:cubicBezTo>
                <a:cubicBezTo>
                  <a:pt x="362855" y="2211410"/>
                  <a:pt x="361426" y="2209962"/>
                  <a:pt x="359626" y="2209962"/>
                </a:cubicBezTo>
                <a:lnTo>
                  <a:pt x="335251" y="2209962"/>
                </a:lnTo>
                <a:cubicBezTo>
                  <a:pt x="360054" y="2202295"/>
                  <a:pt x="373961" y="2175977"/>
                  <a:pt x="366293" y="2151155"/>
                </a:cubicBezTo>
                <a:cubicBezTo>
                  <a:pt x="361940" y="2137096"/>
                  <a:pt x="351244" y="2125837"/>
                  <a:pt x="337385" y="2120827"/>
                </a:cubicBezTo>
                <a:cubicBezTo>
                  <a:pt x="335652" y="2120322"/>
                  <a:pt x="333851" y="2121227"/>
                  <a:pt x="333204" y="2122875"/>
                </a:cubicBezTo>
                <a:cubicBezTo>
                  <a:pt x="332651" y="2124532"/>
                  <a:pt x="333584" y="2126333"/>
                  <a:pt x="335251" y="2126933"/>
                </a:cubicBezTo>
                <a:cubicBezTo>
                  <a:pt x="356445" y="2134153"/>
                  <a:pt x="367751" y="2157213"/>
                  <a:pt x="360521" y="2178434"/>
                </a:cubicBezTo>
                <a:cubicBezTo>
                  <a:pt x="356273" y="2190788"/>
                  <a:pt x="346310" y="2200409"/>
                  <a:pt x="333784" y="2204152"/>
                </a:cubicBezTo>
                <a:lnTo>
                  <a:pt x="333784" y="2184083"/>
                </a:lnTo>
                <a:cubicBezTo>
                  <a:pt x="333784" y="2182330"/>
                  <a:pt x="332327" y="2180882"/>
                  <a:pt x="330527" y="2180882"/>
                </a:cubicBezTo>
                <a:cubicBezTo>
                  <a:pt x="328746" y="2180882"/>
                  <a:pt x="327298" y="2182330"/>
                  <a:pt x="327298" y="2184083"/>
                </a:cubicBezTo>
                <a:moveTo>
                  <a:pt x="268471" y="2164414"/>
                </a:moveTo>
                <a:cubicBezTo>
                  <a:pt x="267119" y="2185635"/>
                  <a:pt x="280082" y="2205104"/>
                  <a:pt x="300151" y="2212105"/>
                </a:cubicBezTo>
                <a:lnTo>
                  <a:pt x="301247" y="2212105"/>
                </a:lnTo>
                <a:cubicBezTo>
                  <a:pt x="303028" y="2212058"/>
                  <a:pt x="304457" y="2210600"/>
                  <a:pt x="304429" y="2208810"/>
                </a:cubicBezTo>
                <a:cubicBezTo>
                  <a:pt x="304400" y="2207457"/>
                  <a:pt x="303552" y="2206257"/>
                  <a:pt x="302276" y="2205809"/>
                </a:cubicBezTo>
                <a:cubicBezTo>
                  <a:pt x="281083" y="2198599"/>
                  <a:pt x="269767" y="2175529"/>
                  <a:pt x="276996" y="2154308"/>
                </a:cubicBezTo>
                <a:cubicBezTo>
                  <a:pt x="281235" y="2141944"/>
                  <a:pt x="291189" y="2132343"/>
                  <a:pt x="303752" y="2128600"/>
                </a:cubicBezTo>
                <a:lnTo>
                  <a:pt x="303752" y="2148555"/>
                </a:lnTo>
                <a:cubicBezTo>
                  <a:pt x="303752" y="2150307"/>
                  <a:pt x="305200" y="2151755"/>
                  <a:pt x="306981" y="2151755"/>
                </a:cubicBezTo>
                <a:cubicBezTo>
                  <a:pt x="308553" y="2151507"/>
                  <a:pt x="309676" y="2150155"/>
                  <a:pt x="309658" y="2148555"/>
                </a:cubicBezTo>
                <a:lnTo>
                  <a:pt x="309658" y="2119084"/>
                </a:lnTo>
                <a:cubicBezTo>
                  <a:pt x="309705" y="2117332"/>
                  <a:pt x="308362" y="2115884"/>
                  <a:pt x="306600" y="2115827"/>
                </a:cubicBezTo>
                <a:lnTo>
                  <a:pt x="306428" y="2115827"/>
                </a:lnTo>
                <a:lnTo>
                  <a:pt x="277158" y="2115827"/>
                </a:lnTo>
                <a:cubicBezTo>
                  <a:pt x="275348" y="2115827"/>
                  <a:pt x="273901" y="2117284"/>
                  <a:pt x="273901" y="2119084"/>
                </a:cubicBezTo>
                <a:cubicBezTo>
                  <a:pt x="273901" y="2120894"/>
                  <a:pt x="275348" y="2122332"/>
                  <a:pt x="277158" y="2122332"/>
                </a:cubicBezTo>
                <a:lnTo>
                  <a:pt x="301628" y="2122332"/>
                </a:lnTo>
                <a:cubicBezTo>
                  <a:pt x="282835" y="2127933"/>
                  <a:pt x="269462" y="2144602"/>
                  <a:pt x="268091" y="2164166"/>
                </a:cubicBezTo>
                <a:moveTo>
                  <a:pt x="203445" y="2071783"/>
                </a:moveTo>
                <a:lnTo>
                  <a:pt x="248507" y="2098205"/>
                </a:lnTo>
                <a:lnTo>
                  <a:pt x="249050" y="2098205"/>
                </a:lnTo>
                <a:cubicBezTo>
                  <a:pt x="250393" y="2098758"/>
                  <a:pt x="251431" y="2099863"/>
                  <a:pt x="251831" y="2101263"/>
                </a:cubicBezTo>
                <a:cubicBezTo>
                  <a:pt x="252479" y="2105521"/>
                  <a:pt x="251279" y="2109864"/>
                  <a:pt x="248507" y="2113169"/>
                </a:cubicBezTo>
                <a:cubicBezTo>
                  <a:pt x="242049" y="2123685"/>
                  <a:pt x="239268" y="2127580"/>
                  <a:pt x="238439" y="2128885"/>
                </a:cubicBezTo>
                <a:lnTo>
                  <a:pt x="228733" y="2131000"/>
                </a:lnTo>
                <a:cubicBezTo>
                  <a:pt x="228038" y="2131143"/>
                  <a:pt x="227438" y="2131543"/>
                  <a:pt x="226980" y="2132086"/>
                </a:cubicBezTo>
                <a:lnTo>
                  <a:pt x="209798" y="2153060"/>
                </a:lnTo>
                <a:cubicBezTo>
                  <a:pt x="194043" y="2128685"/>
                  <a:pt x="191643" y="2098024"/>
                  <a:pt x="203445" y="2071497"/>
                </a:cubicBezTo>
                <a:moveTo>
                  <a:pt x="374313" y="2107178"/>
                </a:moveTo>
                <a:cubicBezTo>
                  <a:pt x="374389" y="2068135"/>
                  <a:pt x="349920" y="2033254"/>
                  <a:pt x="313163" y="2020053"/>
                </a:cubicBezTo>
                <a:lnTo>
                  <a:pt x="308277" y="2018500"/>
                </a:lnTo>
                <a:cubicBezTo>
                  <a:pt x="299751" y="2015900"/>
                  <a:pt x="290865" y="2014585"/>
                  <a:pt x="281959" y="2014585"/>
                </a:cubicBezTo>
                <a:cubicBezTo>
                  <a:pt x="247907" y="2014538"/>
                  <a:pt x="216598" y="2033197"/>
                  <a:pt x="200492" y="2063182"/>
                </a:cubicBezTo>
                <a:cubicBezTo>
                  <a:pt x="199358" y="2065134"/>
                  <a:pt x="198434" y="2067097"/>
                  <a:pt x="197529" y="2069030"/>
                </a:cubicBezTo>
                <a:cubicBezTo>
                  <a:pt x="184175" y="2098415"/>
                  <a:pt x="187128" y="2132686"/>
                  <a:pt x="205368" y="2159365"/>
                </a:cubicBezTo>
                <a:lnTo>
                  <a:pt x="208045" y="2163061"/>
                </a:lnTo>
                <a:lnTo>
                  <a:pt x="208045" y="2163528"/>
                </a:lnTo>
                <a:cubicBezTo>
                  <a:pt x="219932" y="2178987"/>
                  <a:pt x="236372" y="2190388"/>
                  <a:pt x="255060" y="2195998"/>
                </a:cubicBezTo>
                <a:lnTo>
                  <a:pt x="255974" y="2195998"/>
                </a:lnTo>
                <a:cubicBezTo>
                  <a:pt x="257432" y="2195998"/>
                  <a:pt x="258689" y="2195103"/>
                  <a:pt x="259127" y="2193703"/>
                </a:cubicBezTo>
                <a:cubicBezTo>
                  <a:pt x="259613" y="2191998"/>
                  <a:pt x="258613" y="2190236"/>
                  <a:pt x="256908" y="2189750"/>
                </a:cubicBezTo>
                <a:cubicBezTo>
                  <a:pt x="239468" y="2184435"/>
                  <a:pt x="224133" y="2173834"/>
                  <a:pt x="213046" y="2159365"/>
                </a:cubicBezTo>
                <a:lnTo>
                  <a:pt x="230581" y="2137839"/>
                </a:lnTo>
                <a:lnTo>
                  <a:pt x="239820" y="2135686"/>
                </a:lnTo>
                <a:cubicBezTo>
                  <a:pt x="240296" y="2135591"/>
                  <a:pt x="240725" y="2135438"/>
                  <a:pt x="241125" y="2135153"/>
                </a:cubicBezTo>
                <a:cubicBezTo>
                  <a:pt x="246021" y="2129638"/>
                  <a:pt x="250393" y="2123685"/>
                  <a:pt x="254232" y="2117427"/>
                </a:cubicBezTo>
                <a:cubicBezTo>
                  <a:pt x="258166" y="2112417"/>
                  <a:pt x="259585" y="2105921"/>
                  <a:pt x="258108" y="2099758"/>
                </a:cubicBezTo>
                <a:cubicBezTo>
                  <a:pt x="257032" y="2096710"/>
                  <a:pt x="254736" y="2094262"/>
                  <a:pt x="251736" y="2093005"/>
                </a:cubicBezTo>
                <a:lnTo>
                  <a:pt x="206492" y="2066535"/>
                </a:lnTo>
                <a:cubicBezTo>
                  <a:pt x="225057" y="2031959"/>
                  <a:pt x="264595" y="2014300"/>
                  <a:pt x="302723" y="2023491"/>
                </a:cubicBezTo>
                <a:cubicBezTo>
                  <a:pt x="292836" y="2031959"/>
                  <a:pt x="275949" y="2049828"/>
                  <a:pt x="282683" y="2067735"/>
                </a:cubicBezTo>
                <a:cubicBezTo>
                  <a:pt x="283330" y="2070697"/>
                  <a:pt x="288236" y="2086194"/>
                  <a:pt x="318716" y="2083403"/>
                </a:cubicBezTo>
                <a:cubicBezTo>
                  <a:pt x="318992" y="2083499"/>
                  <a:pt x="319268" y="2083499"/>
                  <a:pt x="319535" y="2083403"/>
                </a:cubicBezTo>
                <a:cubicBezTo>
                  <a:pt x="320268" y="2083194"/>
                  <a:pt x="321030" y="2083194"/>
                  <a:pt x="321764" y="2083403"/>
                </a:cubicBezTo>
                <a:cubicBezTo>
                  <a:pt x="323498" y="2084804"/>
                  <a:pt x="324612" y="2086851"/>
                  <a:pt x="324898" y="2089052"/>
                </a:cubicBezTo>
                <a:cubicBezTo>
                  <a:pt x="327384" y="2099215"/>
                  <a:pt x="327774" y="2101958"/>
                  <a:pt x="327774" y="2101958"/>
                </a:cubicBezTo>
                <a:cubicBezTo>
                  <a:pt x="327946" y="2103663"/>
                  <a:pt x="329317" y="2104911"/>
                  <a:pt x="331003" y="2104978"/>
                </a:cubicBezTo>
                <a:cubicBezTo>
                  <a:pt x="332746" y="2104778"/>
                  <a:pt x="334023" y="2103177"/>
                  <a:pt x="333851" y="2101425"/>
                </a:cubicBezTo>
                <a:cubicBezTo>
                  <a:pt x="333851" y="2101425"/>
                  <a:pt x="333851" y="2098310"/>
                  <a:pt x="330803" y="2087604"/>
                </a:cubicBezTo>
                <a:cubicBezTo>
                  <a:pt x="330165" y="2083556"/>
                  <a:pt x="327793" y="2079946"/>
                  <a:pt x="324345" y="2077793"/>
                </a:cubicBezTo>
                <a:cubicBezTo>
                  <a:pt x="322240" y="2076698"/>
                  <a:pt x="319792" y="2076402"/>
                  <a:pt x="317516" y="2077050"/>
                </a:cubicBezTo>
                <a:cubicBezTo>
                  <a:pt x="291265" y="2079203"/>
                  <a:pt x="288788" y="2066897"/>
                  <a:pt x="288693" y="2066335"/>
                </a:cubicBezTo>
                <a:cubicBezTo>
                  <a:pt x="288588" y="2065782"/>
                  <a:pt x="288693" y="2066335"/>
                  <a:pt x="288693" y="2065687"/>
                </a:cubicBezTo>
                <a:cubicBezTo>
                  <a:pt x="282311" y="2049428"/>
                  <a:pt x="302723" y="2031406"/>
                  <a:pt x="310029" y="2025691"/>
                </a:cubicBezTo>
                <a:cubicBezTo>
                  <a:pt x="344881" y="2037607"/>
                  <a:pt x="368332" y="2070335"/>
                  <a:pt x="368408" y="2107178"/>
                </a:cubicBezTo>
                <a:cubicBezTo>
                  <a:pt x="368389" y="2112969"/>
                  <a:pt x="367779" y="2118827"/>
                  <a:pt x="366655" y="2124532"/>
                </a:cubicBezTo>
                <a:cubicBezTo>
                  <a:pt x="366255" y="2126247"/>
                  <a:pt x="367332" y="2127885"/>
                  <a:pt x="369008" y="2128285"/>
                </a:cubicBezTo>
                <a:cubicBezTo>
                  <a:pt x="369055" y="2128285"/>
                  <a:pt x="369103" y="2128285"/>
                  <a:pt x="369132" y="2128333"/>
                </a:cubicBezTo>
                <a:cubicBezTo>
                  <a:pt x="370884" y="2128685"/>
                  <a:pt x="372618" y="2127647"/>
                  <a:pt x="373009" y="2125885"/>
                </a:cubicBezTo>
                <a:cubicBezTo>
                  <a:pt x="373009" y="2125837"/>
                  <a:pt x="373009" y="2125837"/>
                  <a:pt x="373027" y="2125837"/>
                </a:cubicBezTo>
                <a:cubicBezTo>
                  <a:pt x="374228" y="2119732"/>
                  <a:pt x="374837" y="2113531"/>
                  <a:pt x="374866" y="2107378"/>
                </a:cubicBezTo>
                <a:moveTo>
                  <a:pt x="562651" y="2184092"/>
                </a:moveTo>
                <a:lnTo>
                  <a:pt x="562651" y="2208209"/>
                </a:lnTo>
                <a:lnTo>
                  <a:pt x="562651" y="2213210"/>
                </a:lnTo>
                <a:cubicBezTo>
                  <a:pt x="562603" y="2214915"/>
                  <a:pt x="563975" y="2216363"/>
                  <a:pt x="565699" y="2216411"/>
                </a:cubicBezTo>
                <a:lnTo>
                  <a:pt x="565899" y="2216411"/>
                </a:lnTo>
                <a:lnTo>
                  <a:pt x="595360" y="2216411"/>
                </a:lnTo>
                <a:cubicBezTo>
                  <a:pt x="597151" y="2216411"/>
                  <a:pt x="598579" y="2214963"/>
                  <a:pt x="598579" y="2213210"/>
                </a:cubicBezTo>
                <a:cubicBezTo>
                  <a:pt x="598579" y="2211410"/>
                  <a:pt x="597151" y="2209953"/>
                  <a:pt x="595360" y="2209953"/>
                </a:cubicBezTo>
                <a:lnTo>
                  <a:pt x="570881" y="2209953"/>
                </a:lnTo>
                <a:cubicBezTo>
                  <a:pt x="595750" y="2202504"/>
                  <a:pt x="609866" y="2176282"/>
                  <a:pt x="602418" y="2151412"/>
                </a:cubicBezTo>
                <a:cubicBezTo>
                  <a:pt x="598055" y="2136896"/>
                  <a:pt x="586968" y="2125390"/>
                  <a:pt x="572633" y="2120484"/>
                </a:cubicBezTo>
                <a:cubicBezTo>
                  <a:pt x="570957" y="2119932"/>
                  <a:pt x="569128" y="2120837"/>
                  <a:pt x="568585" y="2122484"/>
                </a:cubicBezTo>
                <a:cubicBezTo>
                  <a:pt x="567976" y="2124132"/>
                  <a:pt x="568804" y="2125933"/>
                  <a:pt x="570433" y="2126533"/>
                </a:cubicBezTo>
                <a:lnTo>
                  <a:pt x="570509" y="2126533"/>
                </a:lnTo>
                <a:cubicBezTo>
                  <a:pt x="591731" y="2133791"/>
                  <a:pt x="603056" y="2156813"/>
                  <a:pt x="595826" y="2178034"/>
                </a:cubicBezTo>
                <a:cubicBezTo>
                  <a:pt x="591626" y="2190388"/>
                  <a:pt x="581673" y="2199999"/>
                  <a:pt x="569128" y="2203799"/>
                </a:cubicBezTo>
                <a:lnTo>
                  <a:pt x="569128" y="2183730"/>
                </a:lnTo>
                <a:cubicBezTo>
                  <a:pt x="569128" y="2181940"/>
                  <a:pt x="567680" y="2180482"/>
                  <a:pt x="565899" y="2180482"/>
                </a:cubicBezTo>
                <a:cubicBezTo>
                  <a:pt x="564099" y="2180482"/>
                  <a:pt x="562651" y="2181940"/>
                  <a:pt x="562651" y="2183730"/>
                </a:cubicBezTo>
                <a:moveTo>
                  <a:pt x="503644" y="2164423"/>
                </a:moveTo>
                <a:cubicBezTo>
                  <a:pt x="502196" y="2185635"/>
                  <a:pt x="515188" y="2205209"/>
                  <a:pt x="535334" y="2212105"/>
                </a:cubicBezTo>
                <a:lnTo>
                  <a:pt x="536324" y="2212105"/>
                </a:lnTo>
                <a:cubicBezTo>
                  <a:pt x="538134" y="2212058"/>
                  <a:pt x="539525" y="2210610"/>
                  <a:pt x="539505" y="2208810"/>
                </a:cubicBezTo>
                <a:cubicBezTo>
                  <a:pt x="539477" y="2207457"/>
                  <a:pt x="538629" y="2206257"/>
                  <a:pt x="537353" y="2205809"/>
                </a:cubicBezTo>
                <a:cubicBezTo>
                  <a:pt x="516160" y="2198599"/>
                  <a:pt x="504844" y="2175529"/>
                  <a:pt x="512083" y="2154308"/>
                </a:cubicBezTo>
                <a:cubicBezTo>
                  <a:pt x="516312" y="2141954"/>
                  <a:pt x="526266" y="2132343"/>
                  <a:pt x="538829" y="2128590"/>
                </a:cubicBezTo>
                <a:lnTo>
                  <a:pt x="538829" y="2148555"/>
                </a:lnTo>
                <a:cubicBezTo>
                  <a:pt x="538829" y="2150307"/>
                  <a:pt x="540277" y="2151755"/>
                  <a:pt x="542068" y="2151755"/>
                </a:cubicBezTo>
                <a:cubicBezTo>
                  <a:pt x="543858" y="2151755"/>
                  <a:pt x="545287" y="2150307"/>
                  <a:pt x="545287" y="2148555"/>
                </a:cubicBezTo>
                <a:lnTo>
                  <a:pt x="545287" y="2119075"/>
                </a:lnTo>
                <a:cubicBezTo>
                  <a:pt x="545335" y="2117332"/>
                  <a:pt x="543982" y="2115874"/>
                  <a:pt x="542258" y="2115827"/>
                </a:cubicBezTo>
                <a:lnTo>
                  <a:pt x="542068" y="2115827"/>
                </a:lnTo>
                <a:lnTo>
                  <a:pt x="512883" y="2115827"/>
                </a:lnTo>
                <a:cubicBezTo>
                  <a:pt x="511083" y="2115827"/>
                  <a:pt x="509625" y="2117284"/>
                  <a:pt x="509625" y="2119075"/>
                </a:cubicBezTo>
                <a:cubicBezTo>
                  <a:pt x="509625" y="2120884"/>
                  <a:pt x="511083" y="2122332"/>
                  <a:pt x="512883" y="2122332"/>
                </a:cubicBezTo>
                <a:lnTo>
                  <a:pt x="537353" y="2122332"/>
                </a:lnTo>
                <a:cubicBezTo>
                  <a:pt x="518360" y="2127885"/>
                  <a:pt x="504901" y="2144706"/>
                  <a:pt x="503644" y="2164423"/>
                </a:cubicBezTo>
                <a:moveTo>
                  <a:pt x="438969" y="2072040"/>
                </a:moveTo>
                <a:lnTo>
                  <a:pt x="484061" y="2098463"/>
                </a:lnTo>
                <a:lnTo>
                  <a:pt x="484603" y="2098463"/>
                </a:lnTo>
                <a:cubicBezTo>
                  <a:pt x="485956" y="2099015"/>
                  <a:pt x="487013" y="2100168"/>
                  <a:pt x="487461" y="2101510"/>
                </a:cubicBezTo>
                <a:cubicBezTo>
                  <a:pt x="488013" y="2105768"/>
                  <a:pt x="486813" y="2110073"/>
                  <a:pt x="484155" y="2113426"/>
                </a:cubicBezTo>
                <a:cubicBezTo>
                  <a:pt x="477574" y="2123980"/>
                  <a:pt x="474897" y="2127838"/>
                  <a:pt x="473973" y="2129142"/>
                </a:cubicBezTo>
                <a:lnTo>
                  <a:pt x="464744" y="2131295"/>
                </a:lnTo>
                <a:cubicBezTo>
                  <a:pt x="464020" y="2131390"/>
                  <a:pt x="463362" y="2131790"/>
                  <a:pt x="462915" y="2132391"/>
                </a:cubicBezTo>
                <a:lnTo>
                  <a:pt x="445722" y="2153365"/>
                </a:lnTo>
                <a:cubicBezTo>
                  <a:pt x="429958" y="2128990"/>
                  <a:pt x="427577" y="2098310"/>
                  <a:pt x="439341" y="2071792"/>
                </a:cubicBezTo>
                <a:moveTo>
                  <a:pt x="610791" y="2106616"/>
                </a:moveTo>
                <a:cubicBezTo>
                  <a:pt x="610867" y="2067582"/>
                  <a:pt x="586368" y="2032702"/>
                  <a:pt x="549640" y="2019500"/>
                </a:cubicBezTo>
                <a:lnTo>
                  <a:pt x="544735" y="2017948"/>
                </a:lnTo>
                <a:cubicBezTo>
                  <a:pt x="536134" y="2015338"/>
                  <a:pt x="527142" y="2013985"/>
                  <a:pt x="518131" y="2014042"/>
                </a:cubicBezTo>
                <a:cubicBezTo>
                  <a:pt x="484108" y="2013985"/>
                  <a:pt x="452799" y="2032654"/>
                  <a:pt x="436664" y="2062629"/>
                </a:cubicBezTo>
                <a:cubicBezTo>
                  <a:pt x="435645" y="2064582"/>
                  <a:pt x="434635" y="2066535"/>
                  <a:pt x="433721" y="2068430"/>
                </a:cubicBezTo>
                <a:cubicBezTo>
                  <a:pt x="420376" y="2097910"/>
                  <a:pt x="423376" y="2132143"/>
                  <a:pt x="441646" y="2158813"/>
                </a:cubicBezTo>
                <a:cubicBezTo>
                  <a:pt x="442493" y="2160061"/>
                  <a:pt x="443322" y="2161270"/>
                  <a:pt x="444246" y="2162471"/>
                </a:cubicBezTo>
                <a:lnTo>
                  <a:pt x="444246" y="2162966"/>
                </a:lnTo>
                <a:cubicBezTo>
                  <a:pt x="456133" y="2178434"/>
                  <a:pt x="472573" y="2189788"/>
                  <a:pt x="491261" y="2195446"/>
                </a:cubicBezTo>
                <a:lnTo>
                  <a:pt x="492195" y="2195446"/>
                </a:lnTo>
                <a:cubicBezTo>
                  <a:pt x="493614" y="2195446"/>
                  <a:pt x="494890" y="2194551"/>
                  <a:pt x="495319" y="2193141"/>
                </a:cubicBezTo>
                <a:cubicBezTo>
                  <a:pt x="495795" y="2191446"/>
                  <a:pt x="494814" y="2189683"/>
                  <a:pt x="493109" y="2189188"/>
                </a:cubicBezTo>
                <a:cubicBezTo>
                  <a:pt x="475650" y="2183892"/>
                  <a:pt x="460324" y="2173272"/>
                  <a:pt x="449227" y="2158813"/>
                </a:cubicBezTo>
                <a:lnTo>
                  <a:pt x="466773" y="2137296"/>
                </a:lnTo>
                <a:lnTo>
                  <a:pt x="476022" y="2135143"/>
                </a:lnTo>
                <a:cubicBezTo>
                  <a:pt x="476469" y="2135039"/>
                  <a:pt x="476926" y="2134896"/>
                  <a:pt x="477298" y="2134591"/>
                </a:cubicBezTo>
                <a:cubicBezTo>
                  <a:pt x="481879" y="2129085"/>
                  <a:pt x="485832" y="2123132"/>
                  <a:pt x="489137" y="2116779"/>
                </a:cubicBezTo>
                <a:cubicBezTo>
                  <a:pt x="493090" y="2111826"/>
                  <a:pt x="494519" y="2105263"/>
                  <a:pt x="493014" y="2099110"/>
                </a:cubicBezTo>
                <a:cubicBezTo>
                  <a:pt x="491937" y="2096062"/>
                  <a:pt x="489613" y="2093605"/>
                  <a:pt x="486632" y="2092357"/>
                </a:cubicBezTo>
                <a:lnTo>
                  <a:pt x="441370" y="2065887"/>
                </a:lnTo>
                <a:cubicBezTo>
                  <a:pt x="459962" y="2031349"/>
                  <a:pt x="499491" y="2013642"/>
                  <a:pt x="537629" y="2022843"/>
                </a:cubicBezTo>
                <a:cubicBezTo>
                  <a:pt x="527847" y="2031302"/>
                  <a:pt x="510826" y="2049171"/>
                  <a:pt x="517684" y="2067087"/>
                </a:cubicBezTo>
                <a:cubicBezTo>
                  <a:pt x="518312" y="2070040"/>
                  <a:pt x="523113" y="2085547"/>
                  <a:pt x="553621" y="2082794"/>
                </a:cubicBezTo>
                <a:cubicBezTo>
                  <a:pt x="553869" y="2082899"/>
                  <a:pt x="554164" y="2082899"/>
                  <a:pt x="554441" y="2082794"/>
                </a:cubicBezTo>
                <a:cubicBezTo>
                  <a:pt x="555184" y="2082546"/>
                  <a:pt x="555946" y="2082546"/>
                  <a:pt x="556641" y="2082794"/>
                </a:cubicBezTo>
                <a:cubicBezTo>
                  <a:pt x="558403" y="2084156"/>
                  <a:pt x="559518" y="2086204"/>
                  <a:pt x="559794" y="2088404"/>
                </a:cubicBezTo>
                <a:cubicBezTo>
                  <a:pt x="562308" y="2098558"/>
                  <a:pt x="562651" y="2101368"/>
                  <a:pt x="562651" y="2101368"/>
                </a:cubicBezTo>
                <a:cubicBezTo>
                  <a:pt x="562851" y="2103015"/>
                  <a:pt x="564223" y="2104263"/>
                  <a:pt x="565899" y="2104311"/>
                </a:cubicBezTo>
                <a:cubicBezTo>
                  <a:pt x="567652" y="2104111"/>
                  <a:pt x="568900" y="2102558"/>
                  <a:pt x="568757" y="2100767"/>
                </a:cubicBezTo>
                <a:cubicBezTo>
                  <a:pt x="568757" y="2100767"/>
                  <a:pt x="568757" y="2097662"/>
                  <a:pt x="565699" y="2086956"/>
                </a:cubicBezTo>
                <a:cubicBezTo>
                  <a:pt x="565099" y="2082899"/>
                  <a:pt x="562718" y="2079289"/>
                  <a:pt x="559251" y="2077145"/>
                </a:cubicBezTo>
                <a:cubicBezTo>
                  <a:pt x="557155" y="2076041"/>
                  <a:pt x="554688" y="2075745"/>
                  <a:pt x="552422" y="2076393"/>
                </a:cubicBezTo>
                <a:cubicBezTo>
                  <a:pt x="526170" y="2078546"/>
                  <a:pt x="523694" y="2066239"/>
                  <a:pt x="523589" y="2065677"/>
                </a:cubicBezTo>
                <a:cubicBezTo>
                  <a:pt x="523617" y="2065477"/>
                  <a:pt x="523617" y="2065230"/>
                  <a:pt x="523589" y="2065030"/>
                </a:cubicBezTo>
                <a:cubicBezTo>
                  <a:pt x="517217" y="2048770"/>
                  <a:pt x="537629" y="2030759"/>
                  <a:pt x="544935" y="2025053"/>
                </a:cubicBezTo>
                <a:cubicBezTo>
                  <a:pt x="579787" y="2036960"/>
                  <a:pt x="603237" y="2069687"/>
                  <a:pt x="603313" y="2106521"/>
                </a:cubicBezTo>
                <a:cubicBezTo>
                  <a:pt x="603313" y="2112321"/>
                  <a:pt x="602732" y="2118179"/>
                  <a:pt x="601561" y="2123885"/>
                </a:cubicBezTo>
                <a:cubicBezTo>
                  <a:pt x="601151" y="2125590"/>
                  <a:pt x="602209" y="2127238"/>
                  <a:pt x="603904" y="2127638"/>
                </a:cubicBezTo>
                <a:cubicBezTo>
                  <a:pt x="603961" y="2127638"/>
                  <a:pt x="603980" y="2127638"/>
                  <a:pt x="604037" y="2127685"/>
                </a:cubicBezTo>
                <a:cubicBezTo>
                  <a:pt x="605790" y="2128038"/>
                  <a:pt x="607514" y="2126990"/>
                  <a:pt x="607914" y="2125237"/>
                </a:cubicBezTo>
                <a:lnTo>
                  <a:pt x="607914" y="2125190"/>
                </a:lnTo>
                <a:cubicBezTo>
                  <a:pt x="609152" y="2119075"/>
                  <a:pt x="609742" y="2112921"/>
                  <a:pt x="609762" y="2106721"/>
                </a:cubicBezTo>
                <a:moveTo>
                  <a:pt x="798309" y="2184092"/>
                </a:moveTo>
                <a:lnTo>
                  <a:pt x="798309" y="2208209"/>
                </a:lnTo>
                <a:lnTo>
                  <a:pt x="798309" y="2213210"/>
                </a:lnTo>
                <a:cubicBezTo>
                  <a:pt x="798262" y="2214915"/>
                  <a:pt x="799614" y="2216363"/>
                  <a:pt x="801328" y="2216411"/>
                </a:cubicBezTo>
                <a:lnTo>
                  <a:pt x="801538" y="2216411"/>
                </a:lnTo>
                <a:lnTo>
                  <a:pt x="831009" y="2216411"/>
                </a:lnTo>
                <a:cubicBezTo>
                  <a:pt x="832790" y="2216411"/>
                  <a:pt x="834228" y="2214963"/>
                  <a:pt x="834228" y="2213210"/>
                </a:cubicBezTo>
                <a:cubicBezTo>
                  <a:pt x="834228" y="2211410"/>
                  <a:pt x="832790" y="2209962"/>
                  <a:pt x="831009" y="2209962"/>
                </a:cubicBezTo>
                <a:lnTo>
                  <a:pt x="806510" y="2209962"/>
                </a:lnTo>
                <a:cubicBezTo>
                  <a:pt x="831313" y="2202256"/>
                  <a:pt x="845172" y="2175882"/>
                  <a:pt x="837438" y="2151107"/>
                </a:cubicBezTo>
                <a:cubicBezTo>
                  <a:pt x="833056" y="2137048"/>
                  <a:pt x="822322" y="2125837"/>
                  <a:pt x="808453" y="2120837"/>
                </a:cubicBezTo>
                <a:cubicBezTo>
                  <a:pt x="806786" y="2120284"/>
                  <a:pt x="804958" y="2121180"/>
                  <a:pt x="804396" y="2122885"/>
                </a:cubicBezTo>
                <a:cubicBezTo>
                  <a:pt x="803814" y="2124485"/>
                  <a:pt x="804663" y="2126285"/>
                  <a:pt x="806291" y="2126895"/>
                </a:cubicBezTo>
                <a:cubicBezTo>
                  <a:pt x="806339" y="2126895"/>
                  <a:pt x="806386" y="2126933"/>
                  <a:pt x="806434" y="2126933"/>
                </a:cubicBezTo>
                <a:cubicBezTo>
                  <a:pt x="827637" y="2134143"/>
                  <a:pt x="838943" y="2157213"/>
                  <a:pt x="831685" y="2178434"/>
                </a:cubicBezTo>
                <a:cubicBezTo>
                  <a:pt x="827446" y="2190788"/>
                  <a:pt x="817502" y="2200399"/>
                  <a:pt x="804958" y="2204161"/>
                </a:cubicBezTo>
                <a:lnTo>
                  <a:pt x="804958" y="2184092"/>
                </a:lnTo>
                <a:cubicBezTo>
                  <a:pt x="804958" y="2182340"/>
                  <a:pt x="803520" y="2180882"/>
                  <a:pt x="801700" y="2180882"/>
                </a:cubicBezTo>
                <a:cubicBezTo>
                  <a:pt x="799929" y="2180882"/>
                  <a:pt x="798471" y="2182340"/>
                  <a:pt x="798471" y="2184092"/>
                </a:cubicBezTo>
                <a:moveTo>
                  <a:pt x="739654" y="2164423"/>
                </a:moveTo>
                <a:cubicBezTo>
                  <a:pt x="738197" y="2185635"/>
                  <a:pt x="751198" y="2205209"/>
                  <a:pt x="771334" y="2212115"/>
                </a:cubicBezTo>
                <a:lnTo>
                  <a:pt x="772325" y="2212115"/>
                </a:lnTo>
                <a:cubicBezTo>
                  <a:pt x="773735" y="2212115"/>
                  <a:pt x="774992" y="2211219"/>
                  <a:pt x="775382" y="2209857"/>
                </a:cubicBezTo>
                <a:cubicBezTo>
                  <a:pt x="775982" y="2208257"/>
                  <a:pt x="775154" y="2206457"/>
                  <a:pt x="773525" y="2205857"/>
                </a:cubicBezTo>
                <a:cubicBezTo>
                  <a:pt x="773506" y="2205857"/>
                  <a:pt x="773477" y="2205809"/>
                  <a:pt x="773459" y="2205809"/>
                </a:cubicBezTo>
                <a:cubicBezTo>
                  <a:pt x="752275" y="2198551"/>
                  <a:pt x="740950" y="2175529"/>
                  <a:pt x="748179" y="2154317"/>
                </a:cubicBezTo>
                <a:cubicBezTo>
                  <a:pt x="752417" y="2141954"/>
                  <a:pt x="762372" y="2132343"/>
                  <a:pt x="774935" y="2128590"/>
                </a:cubicBezTo>
                <a:lnTo>
                  <a:pt x="774935" y="2148555"/>
                </a:lnTo>
                <a:cubicBezTo>
                  <a:pt x="774935" y="2150307"/>
                  <a:pt x="776383" y="2151764"/>
                  <a:pt x="778164" y="2151764"/>
                </a:cubicBezTo>
                <a:cubicBezTo>
                  <a:pt x="779936" y="2151764"/>
                  <a:pt x="781393" y="2150307"/>
                  <a:pt x="781393" y="2148555"/>
                </a:cubicBezTo>
                <a:lnTo>
                  <a:pt x="781393" y="2119084"/>
                </a:lnTo>
                <a:cubicBezTo>
                  <a:pt x="781393" y="2117284"/>
                  <a:pt x="779936" y="2115827"/>
                  <a:pt x="778164" y="2115827"/>
                </a:cubicBezTo>
                <a:lnTo>
                  <a:pt x="748503" y="2115827"/>
                </a:lnTo>
                <a:cubicBezTo>
                  <a:pt x="746788" y="2115779"/>
                  <a:pt x="745331" y="2117179"/>
                  <a:pt x="745284" y="2118884"/>
                </a:cubicBezTo>
                <a:lnTo>
                  <a:pt x="745284" y="2119084"/>
                </a:lnTo>
                <a:cubicBezTo>
                  <a:pt x="745284" y="2120884"/>
                  <a:pt x="746741" y="2122332"/>
                  <a:pt x="748503" y="2122332"/>
                </a:cubicBezTo>
                <a:lnTo>
                  <a:pt x="772887" y="2122332"/>
                </a:lnTo>
                <a:cubicBezTo>
                  <a:pt x="754113" y="2127942"/>
                  <a:pt x="740807" y="2144602"/>
                  <a:pt x="739454" y="2164176"/>
                </a:cubicBezTo>
                <a:moveTo>
                  <a:pt x="674789" y="2071792"/>
                </a:moveTo>
                <a:lnTo>
                  <a:pt x="719794" y="2098215"/>
                </a:lnTo>
                <a:lnTo>
                  <a:pt x="720328" y="2098215"/>
                </a:lnTo>
                <a:cubicBezTo>
                  <a:pt x="721719" y="2098720"/>
                  <a:pt x="722757" y="2099863"/>
                  <a:pt x="723186" y="2101272"/>
                </a:cubicBezTo>
                <a:cubicBezTo>
                  <a:pt x="723795" y="2105521"/>
                  <a:pt x="722595" y="2109816"/>
                  <a:pt x="719890" y="2113179"/>
                </a:cubicBezTo>
                <a:cubicBezTo>
                  <a:pt x="713413" y="2123685"/>
                  <a:pt x="710632" y="2127590"/>
                  <a:pt x="709698" y="2128885"/>
                </a:cubicBezTo>
                <a:lnTo>
                  <a:pt x="700468" y="2130990"/>
                </a:lnTo>
                <a:cubicBezTo>
                  <a:pt x="699745" y="2131143"/>
                  <a:pt x="699097" y="2131495"/>
                  <a:pt x="698611" y="2132095"/>
                </a:cubicBezTo>
                <a:lnTo>
                  <a:pt x="681551" y="2153060"/>
                </a:lnTo>
                <a:cubicBezTo>
                  <a:pt x="665797" y="2128685"/>
                  <a:pt x="663387" y="2098015"/>
                  <a:pt x="675170" y="2071488"/>
                </a:cubicBezTo>
                <a:moveTo>
                  <a:pt x="846515" y="2106321"/>
                </a:moveTo>
                <a:cubicBezTo>
                  <a:pt x="846591" y="2067335"/>
                  <a:pt x="822179" y="2032454"/>
                  <a:pt x="785460" y="2019243"/>
                </a:cubicBezTo>
                <a:lnTo>
                  <a:pt x="780564" y="2017643"/>
                </a:lnTo>
                <a:cubicBezTo>
                  <a:pt x="771601" y="2015243"/>
                  <a:pt x="762333" y="2014242"/>
                  <a:pt x="753047" y="2014585"/>
                </a:cubicBezTo>
                <a:cubicBezTo>
                  <a:pt x="719014" y="2014547"/>
                  <a:pt x="687714" y="2033207"/>
                  <a:pt x="671570" y="2063182"/>
                </a:cubicBezTo>
                <a:cubicBezTo>
                  <a:pt x="670550" y="2065134"/>
                  <a:pt x="669541" y="2067087"/>
                  <a:pt x="668693" y="2069040"/>
                </a:cubicBezTo>
                <a:cubicBezTo>
                  <a:pt x="655329" y="2098415"/>
                  <a:pt x="658311" y="2132695"/>
                  <a:pt x="676551" y="2159365"/>
                </a:cubicBezTo>
                <a:cubicBezTo>
                  <a:pt x="677380" y="2160661"/>
                  <a:pt x="678218" y="2161870"/>
                  <a:pt x="679142" y="2163071"/>
                </a:cubicBezTo>
                <a:lnTo>
                  <a:pt x="679142" y="2163518"/>
                </a:lnTo>
                <a:cubicBezTo>
                  <a:pt x="691029" y="2178987"/>
                  <a:pt x="707479" y="2190341"/>
                  <a:pt x="726177" y="2195998"/>
                </a:cubicBezTo>
                <a:lnTo>
                  <a:pt x="727091" y="2195998"/>
                </a:lnTo>
                <a:cubicBezTo>
                  <a:pt x="728520" y="2196046"/>
                  <a:pt x="729796" y="2195094"/>
                  <a:pt x="730215" y="2193693"/>
                </a:cubicBezTo>
                <a:cubicBezTo>
                  <a:pt x="730739" y="2192046"/>
                  <a:pt x="729796" y="2190293"/>
                  <a:pt x="728148" y="2189798"/>
                </a:cubicBezTo>
                <a:cubicBezTo>
                  <a:pt x="728100" y="2189798"/>
                  <a:pt x="728053" y="2189741"/>
                  <a:pt x="727986" y="2189741"/>
                </a:cubicBezTo>
                <a:cubicBezTo>
                  <a:pt x="710584" y="2184435"/>
                  <a:pt x="695249" y="2173834"/>
                  <a:pt x="684133" y="2159365"/>
                </a:cubicBezTo>
                <a:lnTo>
                  <a:pt x="701764" y="2137848"/>
                </a:lnTo>
                <a:lnTo>
                  <a:pt x="711012" y="2135696"/>
                </a:lnTo>
                <a:cubicBezTo>
                  <a:pt x="711489" y="2135601"/>
                  <a:pt x="711908" y="2135438"/>
                  <a:pt x="712308" y="2135143"/>
                </a:cubicBezTo>
                <a:cubicBezTo>
                  <a:pt x="717289" y="2129743"/>
                  <a:pt x="721643" y="2123789"/>
                  <a:pt x="725319" y="2117427"/>
                </a:cubicBezTo>
                <a:cubicBezTo>
                  <a:pt x="729272" y="2112474"/>
                  <a:pt x="730720" y="2105921"/>
                  <a:pt x="729206" y="2099767"/>
                </a:cubicBezTo>
                <a:cubicBezTo>
                  <a:pt x="728167" y="2096710"/>
                  <a:pt x="725843" y="2094262"/>
                  <a:pt x="722833" y="2093005"/>
                </a:cubicBezTo>
                <a:lnTo>
                  <a:pt x="677570" y="2066535"/>
                </a:lnTo>
                <a:cubicBezTo>
                  <a:pt x="696153" y="2031959"/>
                  <a:pt x="735673" y="2014290"/>
                  <a:pt x="773811" y="2023501"/>
                </a:cubicBezTo>
                <a:cubicBezTo>
                  <a:pt x="764019" y="2031959"/>
                  <a:pt x="747036" y="2049818"/>
                  <a:pt x="753875" y="2067735"/>
                </a:cubicBezTo>
                <a:cubicBezTo>
                  <a:pt x="754513" y="2070688"/>
                  <a:pt x="759314" y="2086204"/>
                  <a:pt x="789898" y="2083403"/>
                </a:cubicBezTo>
                <a:cubicBezTo>
                  <a:pt x="790127" y="2083499"/>
                  <a:pt x="790404" y="2083499"/>
                  <a:pt x="790613" y="2083403"/>
                </a:cubicBezTo>
                <a:cubicBezTo>
                  <a:pt x="791346" y="2083203"/>
                  <a:pt x="792118" y="2083203"/>
                  <a:pt x="792861" y="2083403"/>
                </a:cubicBezTo>
                <a:cubicBezTo>
                  <a:pt x="794566" y="2084851"/>
                  <a:pt x="795718" y="2086851"/>
                  <a:pt x="796081" y="2089061"/>
                </a:cubicBezTo>
                <a:cubicBezTo>
                  <a:pt x="798471" y="2099215"/>
                  <a:pt x="798852" y="2101968"/>
                  <a:pt x="798852" y="2101968"/>
                </a:cubicBezTo>
                <a:cubicBezTo>
                  <a:pt x="799033" y="2103663"/>
                  <a:pt x="800414" y="2104920"/>
                  <a:pt x="802081" y="2104968"/>
                </a:cubicBezTo>
                <a:cubicBezTo>
                  <a:pt x="803834" y="2104768"/>
                  <a:pt x="805110" y="2103168"/>
                  <a:pt x="804958" y="2101415"/>
                </a:cubicBezTo>
                <a:cubicBezTo>
                  <a:pt x="804215" y="2096767"/>
                  <a:pt x="803234" y="2092157"/>
                  <a:pt x="801986" y="2087604"/>
                </a:cubicBezTo>
                <a:cubicBezTo>
                  <a:pt x="801300" y="2083556"/>
                  <a:pt x="798928" y="2079946"/>
                  <a:pt x="795423" y="2077793"/>
                </a:cubicBezTo>
                <a:cubicBezTo>
                  <a:pt x="793318" y="2076698"/>
                  <a:pt x="790908" y="2076393"/>
                  <a:pt x="788584" y="2077041"/>
                </a:cubicBezTo>
                <a:cubicBezTo>
                  <a:pt x="762448" y="2079193"/>
                  <a:pt x="759876" y="2066887"/>
                  <a:pt x="759771" y="2066335"/>
                </a:cubicBezTo>
                <a:cubicBezTo>
                  <a:pt x="759828" y="2066135"/>
                  <a:pt x="759828" y="2065887"/>
                  <a:pt x="759771" y="2065687"/>
                </a:cubicBezTo>
                <a:cubicBezTo>
                  <a:pt x="753418" y="2049418"/>
                  <a:pt x="773811" y="2031406"/>
                  <a:pt x="781222" y="2025701"/>
                </a:cubicBezTo>
                <a:cubicBezTo>
                  <a:pt x="816016" y="2037664"/>
                  <a:pt x="839409" y="2070335"/>
                  <a:pt x="839486" y="2107168"/>
                </a:cubicBezTo>
                <a:cubicBezTo>
                  <a:pt x="839514" y="2112979"/>
                  <a:pt x="838924" y="2118827"/>
                  <a:pt x="837743" y="2124542"/>
                </a:cubicBezTo>
                <a:cubicBezTo>
                  <a:pt x="837409" y="2126285"/>
                  <a:pt x="838552" y="2127990"/>
                  <a:pt x="840314" y="2128285"/>
                </a:cubicBezTo>
                <a:lnTo>
                  <a:pt x="840314" y="2128342"/>
                </a:lnTo>
                <a:cubicBezTo>
                  <a:pt x="842020" y="2128685"/>
                  <a:pt x="843696" y="2127638"/>
                  <a:pt x="844105" y="2125942"/>
                </a:cubicBezTo>
                <a:cubicBezTo>
                  <a:pt x="844105" y="2125885"/>
                  <a:pt x="844105" y="2125885"/>
                  <a:pt x="844115" y="2125837"/>
                </a:cubicBezTo>
                <a:cubicBezTo>
                  <a:pt x="845315" y="2119732"/>
                  <a:pt x="845953" y="2113522"/>
                  <a:pt x="845982" y="2107368"/>
                </a:cubicBezTo>
                <a:moveTo>
                  <a:pt x="1033929" y="2184092"/>
                </a:moveTo>
                <a:lnTo>
                  <a:pt x="1033929" y="2208209"/>
                </a:lnTo>
                <a:lnTo>
                  <a:pt x="1033929" y="2213210"/>
                </a:lnTo>
                <a:cubicBezTo>
                  <a:pt x="1033929" y="2214963"/>
                  <a:pt x="1035386" y="2216411"/>
                  <a:pt x="1037168" y="2216411"/>
                </a:cubicBezTo>
                <a:lnTo>
                  <a:pt x="1067086" y="2216411"/>
                </a:lnTo>
                <a:cubicBezTo>
                  <a:pt x="1068895" y="2216411"/>
                  <a:pt x="1070334" y="2214963"/>
                  <a:pt x="1070334" y="2213210"/>
                </a:cubicBezTo>
                <a:cubicBezTo>
                  <a:pt x="1070334" y="2211410"/>
                  <a:pt x="1068895" y="2209962"/>
                  <a:pt x="1067086" y="2209962"/>
                </a:cubicBezTo>
                <a:lnTo>
                  <a:pt x="1042159" y="2209962"/>
                </a:lnTo>
                <a:cubicBezTo>
                  <a:pt x="1067038" y="2202552"/>
                  <a:pt x="1081173" y="2176329"/>
                  <a:pt x="1073744" y="2151460"/>
                </a:cubicBezTo>
                <a:cubicBezTo>
                  <a:pt x="1069419" y="2136943"/>
                  <a:pt x="1058332" y="2125390"/>
                  <a:pt x="1043997" y="2120484"/>
                </a:cubicBezTo>
                <a:cubicBezTo>
                  <a:pt x="1042292" y="2119932"/>
                  <a:pt x="1040463" y="2120780"/>
                  <a:pt x="1039835" y="2122484"/>
                </a:cubicBezTo>
                <a:cubicBezTo>
                  <a:pt x="1039292" y="2124180"/>
                  <a:pt x="1040206" y="2125990"/>
                  <a:pt x="1041863" y="2126542"/>
                </a:cubicBezTo>
                <a:cubicBezTo>
                  <a:pt x="1063085" y="2133791"/>
                  <a:pt x="1074401" y="2156860"/>
                  <a:pt x="1067143" y="2178034"/>
                </a:cubicBezTo>
                <a:cubicBezTo>
                  <a:pt x="1062914" y="2190445"/>
                  <a:pt x="1052941" y="2199999"/>
                  <a:pt x="1040387" y="2203799"/>
                </a:cubicBezTo>
                <a:lnTo>
                  <a:pt x="1040387" y="2183740"/>
                </a:lnTo>
                <a:cubicBezTo>
                  <a:pt x="1040387" y="2181940"/>
                  <a:pt x="1038940" y="2180482"/>
                  <a:pt x="1037168" y="2180530"/>
                </a:cubicBezTo>
                <a:cubicBezTo>
                  <a:pt x="1035386" y="2180530"/>
                  <a:pt x="1033929" y="2181940"/>
                  <a:pt x="1033929" y="2183740"/>
                </a:cubicBezTo>
                <a:moveTo>
                  <a:pt x="974731" y="2164423"/>
                </a:moveTo>
                <a:cubicBezTo>
                  <a:pt x="973284" y="2185635"/>
                  <a:pt x="986266" y="2205209"/>
                  <a:pt x="1006411" y="2212115"/>
                </a:cubicBezTo>
                <a:lnTo>
                  <a:pt x="1007440" y="2212115"/>
                </a:lnTo>
                <a:cubicBezTo>
                  <a:pt x="1009212" y="2212115"/>
                  <a:pt x="1010659" y="2210657"/>
                  <a:pt x="1010688" y="2208905"/>
                </a:cubicBezTo>
                <a:cubicBezTo>
                  <a:pt x="1010688" y="2207505"/>
                  <a:pt x="1009840" y="2206257"/>
                  <a:pt x="1008536" y="2205809"/>
                </a:cubicBezTo>
                <a:cubicBezTo>
                  <a:pt x="987352" y="2198599"/>
                  <a:pt x="976036" y="2175529"/>
                  <a:pt x="983266" y="2154317"/>
                </a:cubicBezTo>
                <a:cubicBezTo>
                  <a:pt x="987495" y="2141954"/>
                  <a:pt x="997458" y="2132343"/>
                  <a:pt x="1010002" y="2128590"/>
                </a:cubicBezTo>
                <a:lnTo>
                  <a:pt x="1010002" y="2148555"/>
                </a:lnTo>
                <a:cubicBezTo>
                  <a:pt x="1010002" y="2150307"/>
                  <a:pt x="1011469" y="2151764"/>
                  <a:pt x="1013231" y="2151764"/>
                </a:cubicBezTo>
                <a:cubicBezTo>
                  <a:pt x="1015022" y="2151764"/>
                  <a:pt x="1016470" y="2150307"/>
                  <a:pt x="1016470" y="2148555"/>
                </a:cubicBezTo>
                <a:lnTo>
                  <a:pt x="1016470" y="2119084"/>
                </a:lnTo>
                <a:cubicBezTo>
                  <a:pt x="1016470" y="2117284"/>
                  <a:pt x="1015041" y="2115827"/>
                  <a:pt x="1013231" y="2115827"/>
                </a:cubicBezTo>
                <a:lnTo>
                  <a:pt x="983961" y="2115827"/>
                </a:lnTo>
                <a:cubicBezTo>
                  <a:pt x="982237" y="2115779"/>
                  <a:pt x="980789" y="2117179"/>
                  <a:pt x="980732" y="2118884"/>
                </a:cubicBezTo>
                <a:lnTo>
                  <a:pt x="980732" y="2119084"/>
                </a:lnTo>
                <a:cubicBezTo>
                  <a:pt x="980732" y="2120884"/>
                  <a:pt x="982170" y="2122332"/>
                  <a:pt x="983961" y="2122332"/>
                </a:cubicBezTo>
                <a:lnTo>
                  <a:pt x="1008336" y="2122332"/>
                </a:lnTo>
                <a:cubicBezTo>
                  <a:pt x="989600" y="2127990"/>
                  <a:pt x="976303" y="2144602"/>
                  <a:pt x="974912" y="2164176"/>
                </a:cubicBezTo>
                <a:moveTo>
                  <a:pt x="910257" y="2071792"/>
                </a:moveTo>
                <a:lnTo>
                  <a:pt x="955310" y="2098215"/>
                </a:lnTo>
                <a:cubicBezTo>
                  <a:pt x="956691" y="2098720"/>
                  <a:pt x="957748" y="2099863"/>
                  <a:pt x="958196" y="2101272"/>
                </a:cubicBezTo>
                <a:cubicBezTo>
                  <a:pt x="958796" y="2105521"/>
                  <a:pt x="957596" y="2109816"/>
                  <a:pt x="954862" y="2113179"/>
                </a:cubicBezTo>
                <a:cubicBezTo>
                  <a:pt x="948414" y="2123685"/>
                  <a:pt x="945632" y="2127590"/>
                  <a:pt x="944813" y="2128885"/>
                </a:cubicBezTo>
                <a:lnTo>
                  <a:pt x="935555" y="2130990"/>
                </a:lnTo>
                <a:cubicBezTo>
                  <a:pt x="934831" y="2131143"/>
                  <a:pt x="934174" y="2131495"/>
                  <a:pt x="933726" y="2132095"/>
                </a:cubicBezTo>
                <a:lnTo>
                  <a:pt x="916638" y="2153060"/>
                </a:lnTo>
                <a:cubicBezTo>
                  <a:pt x="907570" y="2139153"/>
                  <a:pt x="902798" y="2122932"/>
                  <a:pt x="902865" y="2106321"/>
                </a:cubicBezTo>
                <a:cubicBezTo>
                  <a:pt x="902865" y="2094310"/>
                  <a:pt x="905380" y="2082451"/>
                  <a:pt x="910257" y="2071488"/>
                </a:cubicBezTo>
                <a:moveTo>
                  <a:pt x="1081601" y="2106321"/>
                </a:moveTo>
                <a:cubicBezTo>
                  <a:pt x="1081678" y="2067335"/>
                  <a:pt x="1057247" y="2032454"/>
                  <a:pt x="1020546" y="2019243"/>
                </a:cubicBezTo>
                <a:lnTo>
                  <a:pt x="1015632" y="2017643"/>
                </a:lnTo>
                <a:cubicBezTo>
                  <a:pt x="1007011" y="2015042"/>
                  <a:pt x="998058" y="2013738"/>
                  <a:pt x="989038" y="2013785"/>
                </a:cubicBezTo>
                <a:cubicBezTo>
                  <a:pt x="954967" y="2013690"/>
                  <a:pt x="923639" y="2032359"/>
                  <a:pt x="907475" y="2062382"/>
                </a:cubicBezTo>
                <a:cubicBezTo>
                  <a:pt x="906466" y="2064287"/>
                  <a:pt x="905551" y="2066239"/>
                  <a:pt x="904627" y="2068182"/>
                </a:cubicBezTo>
                <a:cubicBezTo>
                  <a:pt x="891264" y="2097615"/>
                  <a:pt x="894245" y="2131838"/>
                  <a:pt x="912476" y="2158518"/>
                </a:cubicBezTo>
                <a:cubicBezTo>
                  <a:pt x="913305" y="2159813"/>
                  <a:pt x="914229" y="2161023"/>
                  <a:pt x="915057" y="2162223"/>
                </a:cubicBezTo>
                <a:lnTo>
                  <a:pt x="915057" y="2162671"/>
                </a:lnTo>
                <a:cubicBezTo>
                  <a:pt x="926963" y="2178177"/>
                  <a:pt x="943460" y="2189541"/>
                  <a:pt x="962177" y="2195198"/>
                </a:cubicBezTo>
                <a:lnTo>
                  <a:pt x="963101" y="2195198"/>
                </a:lnTo>
                <a:cubicBezTo>
                  <a:pt x="964873" y="2195094"/>
                  <a:pt x="966254" y="2193598"/>
                  <a:pt x="966178" y="2191798"/>
                </a:cubicBezTo>
                <a:cubicBezTo>
                  <a:pt x="966102" y="2190493"/>
                  <a:pt x="965254" y="2189341"/>
                  <a:pt x="963996" y="2188893"/>
                </a:cubicBezTo>
                <a:cubicBezTo>
                  <a:pt x="946556" y="2183635"/>
                  <a:pt x="931202" y="2173024"/>
                  <a:pt x="920134" y="2158518"/>
                </a:cubicBezTo>
                <a:lnTo>
                  <a:pt x="937679" y="2136991"/>
                </a:lnTo>
                <a:lnTo>
                  <a:pt x="946928" y="2134896"/>
                </a:lnTo>
                <a:cubicBezTo>
                  <a:pt x="947356" y="2134743"/>
                  <a:pt x="947756" y="2134591"/>
                  <a:pt x="948128" y="2134296"/>
                </a:cubicBezTo>
                <a:cubicBezTo>
                  <a:pt x="952719" y="2128790"/>
                  <a:pt x="956691" y="2122837"/>
                  <a:pt x="960044" y="2116474"/>
                </a:cubicBezTo>
                <a:cubicBezTo>
                  <a:pt x="963920" y="2111474"/>
                  <a:pt x="965359" y="2105016"/>
                  <a:pt x="963920" y="2098863"/>
                </a:cubicBezTo>
                <a:cubicBezTo>
                  <a:pt x="962796" y="2095815"/>
                  <a:pt x="960491" y="2093367"/>
                  <a:pt x="957548" y="2092109"/>
                </a:cubicBezTo>
                <a:lnTo>
                  <a:pt x="912276" y="2065582"/>
                </a:lnTo>
                <a:cubicBezTo>
                  <a:pt x="930821" y="2031054"/>
                  <a:pt x="970321" y="2013337"/>
                  <a:pt x="1008431" y="2022548"/>
                </a:cubicBezTo>
                <a:cubicBezTo>
                  <a:pt x="998658" y="2031054"/>
                  <a:pt x="981666" y="2048875"/>
                  <a:pt x="988495" y="2066782"/>
                </a:cubicBezTo>
                <a:cubicBezTo>
                  <a:pt x="989143" y="2069735"/>
                  <a:pt x="994020" y="2085251"/>
                  <a:pt x="1024509" y="2082498"/>
                </a:cubicBezTo>
                <a:cubicBezTo>
                  <a:pt x="1024737" y="2082603"/>
                  <a:pt x="1025004" y="2082603"/>
                  <a:pt x="1025252" y="2082498"/>
                </a:cubicBezTo>
                <a:cubicBezTo>
                  <a:pt x="1026004" y="2082251"/>
                  <a:pt x="1026804" y="2082251"/>
                  <a:pt x="1027557" y="2082498"/>
                </a:cubicBezTo>
                <a:cubicBezTo>
                  <a:pt x="1029252" y="2083956"/>
                  <a:pt x="1030357" y="2085956"/>
                  <a:pt x="1030700" y="2088156"/>
                </a:cubicBezTo>
                <a:cubicBezTo>
                  <a:pt x="1033215" y="2098310"/>
                  <a:pt x="1033481" y="2101063"/>
                  <a:pt x="1033558" y="2101063"/>
                </a:cubicBezTo>
                <a:cubicBezTo>
                  <a:pt x="1033719" y="2102720"/>
                  <a:pt x="1035053" y="2103968"/>
                  <a:pt x="1036711" y="2104016"/>
                </a:cubicBezTo>
                <a:cubicBezTo>
                  <a:pt x="1038463" y="2103816"/>
                  <a:pt x="1039739" y="2102263"/>
                  <a:pt x="1039568" y="2100520"/>
                </a:cubicBezTo>
                <a:cubicBezTo>
                  <a:pt x="1038834" y="2095862"/>
                  <a:pt x="1037854" y="2091204"/>
                  <a:pt x="1036605" y="2086651"/>
                </a:cubicBezTo>
                <a:cubicBezTo>
                  <a:pt x="1035939" y="2082651"/>
                  <a:pt x="1033586" y="2079098"/>
                  <a:pt x="1030157" y="2076850"/>
                </a:cubicBezTo>
                <a:cubicBezTo>
                  <a:pt x="1028033" y="2075745"/>
                  <a:pt x="1025518" y="2075440"/>
                  <a:pt x="1023232" y="2076145"/>
                </a:cubicBezTo>
                <a:cubicBezTo>
                  <a:pt x="997077" y="2078241"/>
                  <a:pt x="994505" y="2065992"/>
                  <a:pt x="994400" y="2065430"/>
                </a:cubicBezTo>
                <a:cubicBezTo>
                  <a:pt x="994448" y="2065182"/>
                  <a:pt x="994448" y="2064982"/>
                  <a:pt x="994400" y="2064782"/>
                </a:cubicBezTo>
                <a:cubicBezTo>
                  <a:pt x="988028" y="2048523"/>
                  <a:pt x="1008536" y="2030502"/>
                  <a:pt x="1015822" y="2024749"/>
                </a:cubicBezTo>
                <a:cubicBezTo>
                  <a:pt x="1050674" y="2036712"/>
                  <a:pt x="1074096" y="2069440"/>
                  <a:pt x="1074125" y="2106216"/>
                </a:cubicBezTo>
                <a:cubicBezTo>
                  <a:pt x="1074144" y="2112074"/>
                  <a:pt x="1073534" y="2117884"/>
                  <a:pt x="1072363" y="2123589"/>
                </a:cubicBezTo>
                <a:cubicBezTo>
                  <a:pt x="1072067" y="2125342"/>
                  <a:pt x="1073220" y="2127038"/>
                  <a:pt x="1074944" y="2127390"/>
                </a:cubicBezTo>
                <a:cubicBezTo>
                  <a:pt x="1076649" y="2127790"/>
                  <a:pt x="1078316" y="2126733"/>
                  <a:pt x="1078687" y="2125037"/>
                </a:cubicBezTo>
                <a:cubicBezTo>
                  <a:pt x="1078716" y="2124980"/>
                  <a:pt x="1078716" y="2124942"/>
                  <a:pt x="1078716" y="2124885"/>
                </a:cubicBezTo>
                <a:cubicBezTo>
                  <a:pt x="1079973" y="2118827"/>
                  <a:pt x="1080602" y="2112626"/>
                  <a:pt x="1080573" y="2106416"/>
                </a:cubicBezTo>
                <a:moveTo>
                  <a:pt x="1269559" y="2184092"/>
                </a:moveTo>
                <a:lnTo>
                  <a:pt x="1269559" y="2208209"/>
                </a:lnTo>
                <a:lnTo>
                  <a:pt x="1269559" y="2213210"/>
                </a:lnTo>
                <a:cubicBezTo>
                  <a:pt x="1269559" y="2214963"/>
                  <a:pt x="1271016" y="2216411"/>
                  <a:pt x="1272816" y="2216411"/>
                </a:cubicBezTo>
                <a:lnTo>
                  <a:pt x="1302268" y="2216411"/>
                </a:lnTo>
                <a:cubicBezTo>
                  <a:pt x="1304048" y="2216411"/>
                  <a:pt x="1305497" y="2214963"/>
                  <a:pt x="1305497" y="2213210"/>
                </a:cubicBezTo>
                <a:cubicBezTo>
                  <a:pt x="1305497" y="2211410"/>
                  <a:pt x="1304048" y="2209962"/>
                  <a:pt x="1302268" y="2209962"/>
                </a:cubicBezTo>
                <a:lnTo>
                  <a:pt x="1277798" y="2209962"/>
                </a:lnTo>
                <a:cubicBezTo>
                  <a:pt x="1302562" y="2202209"/>
                  <a:pt x="1316364" y="2175825"/>
                  <a:pt x="1308592" y="2151059"/>
                </a:cubicBezTo>
                <a:cubicBezTo>
                  <a:pt x="1304163" y="2136991"/>
                  <a:pt x="1293428" y="2125790"/>
                  <a:pt x="1279541" y="2120837"/>
                </a:cubicBezTo>
                <a:cubicBezTo>
                  <a:pt x="1277855" y="2120284"/>
                  <a:pt x="1275988" y="2121180"/>
                  <a:pt x="1275397" y="2122885"/>
                </a:cubicBezTo>
                <a:cubicBezTo>
                  <a:pt x="1274836" y="2124542"/>
                  <a:pt x="1275750" y="2126342"/>
                  <a:pt x="1277426" y="2126933"/>
                </a:cubicBezTo>
                <a:cubicBezTo>
                  <a:pt x="1298610" y="2134143"/>
                  <a:pt x="1309925" y="2157213"/>
                  <a:pt x="1302686" y="2178434"/>
                </a:cubicBezTo>
                <a:cubicBezTo>
                  <a:pt x="1298477" y="2190788"/>
                  <a:pt x="1288513" y="2200399"/>
                  <a:pt x="1275940" y="2204161"/>
                </a:cubicBezTo>
                <a:lnTo>
                  <a:pt x="1275940" y="2184092"/>
                </a:lnTo>
                <a:cubicBezTo>
                  <a:pt x="1275940" y="2182340"/>
                  <a:pt x="1274493" y="2180882"/>
                  <a:pt x="1272692" y="2180882"/>
                </a:cubicBezTo>
                <a:cubicBezTo>
                  <a:pt x="1270911" y="2180882"/>
                  <a:pt x="1269492" y="2182340"/>
                  <a:pt x="1269492" y="2184092"/>
                </a:cubicBezTo>
                <a:moveTo>
                  <a:pt x="1210637" y="2164423"/>
                </a:moveTo>
                <a:cubicBezTo>
                  <a:pt x="1209284" y="2185635"/>
                  <a:pt x="1222257" y="2205104"/>
                  <a:pt x="1242317" y="2212115"/>
                </a:cubicBezTo>
                <a:lnTo>
                  <a:pt x="1243441" y="2212115"/>
                </a:lnTo>
                <a:cubicBezTo>
                  <a:pt x="1245222" y="2212067"/>
                  <a:pt x="1246641" y="2210610"/>
                  <a:pt x="1246584" y="2208810"/>
                </a:cubicBezTo>
                <a:cubicBezTo>
                  <a:pt x="1246565" y="2207457"/>
                  <a:pt x="1245727" y="2206257"/>
                  <a:pt x="1244451" y="2205809"/>
                </a:cubicBezTo>
                <a:cubicBezTo>
                  <a:pt x="1223248" y="2198599"/>
                  <a:pt x="1211942" y="2175529"/>
                  <a:pt x="1219172" y="2154317"/>
                </a:cubicBezTo>
                <a:cubicBezTo>
                  <a:pt x="1223429" y="2141954"/>
                  <a:pt x="1233383" y="2132343"/>
                  <a:pt x="1245918" y="2128590"/>
                </a:cubicBezTo>
                <a:lnTo>
                  <a:pt x="1245918" y="2148555"/>
                </a:lnTo>
                <a:cubicBezTo>
                  <a:pt x="1245946" y="2150307"/>
                  <a:pt x="1247394" y="2151764"/>
                  <a:pt x="1249175" y="2151764"/>
                </a:cubicBezTo>
                <a:cubicBezTo>
                  <a:pt x="1250947" y="2151764"/>
                  <a:pt x="1252404" y="2150307"/>
                  <a:pt x="1252404" y="2148555"/>
                </a:cubicBezTo>
                <a:lnTo>
                  <a:pt x="1252404" y="2119084"/>
                </a:lnTo>
                <a:cubicBezTo>
                  <a:pt x="1252404" y="2117284"/>
                  <a:pt x="1250947" y="2115827"/>
                  <a:pt x="1249156" y="2115827"/>
                </a:cubicBezTo>
                <a:lnTo>
                  <a:pt x="1219685" y="2115827"/>
                </a:lnTo>
                <a:cubicBezTo>
                  <a:pt x="1217923" y="2115827"/>
                  <a:pt x="1216467" y="2117284"/>
                  <a:pt x="1216467" y="2119084"/>
                </a:cubicBezTo>
                <a:cubicBezTo>
                  <a:pt x="1216467" y="2120884"/>
                  <a:pt x="1217923" y="2122332"/>
                  <a:pt x="1219685" y="2122332"/>
                </a:cubicBezTo>
                <a:lnTo>
                  <a:pt x="1244165" y="2122332"/>
                </a:lnTo>
                <a:cubicBezTo>
                  <a:pt x="1225382" y="2127942"/>
                  <a:pt x="1212018" y="2144602"/>
                  <a:pt x="1210637" y="2164176"/>
                </a:cubicBezTo>
                <a:moveTo>
                  <a:pt x="1145991" y="2071792"/>
                </a:moveTo>
                <a:lnTo>
                  <a:pt x="1191044" y="2098215"/>
                </a:lnTo>
                <a:lnTo>
                  <a:pt x="1191625" y="2098215"/>
                </a:lnTo>
                <a:cubicBezTo>
                  <a:pt x="1192959" y="2098767"/>
                  <a:pt x="1193968" y="2099863"/>
                  <a:pt x="1194378" y="2101272"/>
                </a:cubicBezTo>
                <a:cubicBezTo>
                  <a:pt x="1194968" y="2105521"/>
                  <a:pt x="1193768" y="2109816"/>
                  <a:pt x="1191044" y="2113179"/>
                </a:cubicBezTo>
                <a:cubicBezTo>
                  <a:pt x="1184596" y="2123685"/>
                  <a:pt x="1181815" y="2127590"/>
                  <a:pt x="1180995" y="2128885"/>
                </a:cubicBezTo>
                <a:lnTo>
                  <a:pt x="1171756" y="2130990"/>
                </a:lnTo>
                <a:cubicBezTo>
                  <a:pt x="1171061" y="2131143"/>
                  <a:pt x="1170422" y="2131543"/>
                  <a:pt x="1169994" y="2132095"/>
                </a:cubicBezTo>
                <a:lnTo>
                  <a:pt x="1152820" y="2153060"/>
                </a:lnTo>
                <a:cubicBezTo>
                  <a:pt x="1143752" y="2139153"/>
                  <a:pt x="1138981" y="2122932"/>
                  <a:pt x="1139047" y="2106321"/>
                </a:cubicBezTo>
                <a:cubicBezTo>
                  <a:pt x="1139047" y="2094310"/>
                  <a:pt x="1141581" y="2082451"/>
                  <a:pt x="1146438" y="2071488"/>
                </a:cubicBezTo>
                <a:moveTo>
                  <a:pt x="1317888" y="2106321"/>
                </a:moveTo>
                <a:cubicBezTo>
                  <a:pt x="1317955" y="2067287"/>
                  <a:pt x="1293486" y="2032407"/>
                  <a:pt x="1256738" y="2019243"/>
                </a:cubicBezTo>
                <a:lnTo>
                  <a:pt x="1251842" y="2017643"/>
                </a:lnTo>
                <a:cubicBezTo>
                  <a:pt x="1243222" y="2015042"/>
                  <a:pt x="1234240" y="2013738"/>
                  <a:pt x="1225219" y="2013785"/>
                </a:cubicBezTo>
                <a:cubicBezTo>
                  <a:pt x="1191168" y="2013690"/>
                  <a:pt x="1159811" y="2032359"/>
                  <a:pt x="1143685" y="2062382"/>
                </a:cubicBezTo>
                <a:cubicBezTo>
                  <a:pt x="1142648" y="2064287"/>
                  <a:pt x="1141733" y="2066239"/>
                  <a:pt x="1140809" y="2068182"/>
                </a:cubicBezTo>
                <a:cubicBezTo>
                  <a:pt x="1127446" y="2097615"/>
                  <a:pt x="1130417" y="2131838"/>
                  <a:pt x="1148658" y="2158518"/>
                </a:cubicBezTo>
                <a:cubicBezTo>
                  <a:pt x="1149477" y="2159813"/>
                  <a:pt x="1150410" y="2161023"/>
                  <a:pt x="1151334" y="2162223"/>
                </a:cubicBezTo>
                <a:lnTo>
                  <a:pt x="1151334" y="2162671"/>
                </a:lnTo>
                <a:cubicBezTo>
                  <a:pt x="1163222" y="2178177"/>
                  <a:pt x="1179662" y="2189541"/>
                  <a:pt x="1198359" y="2195198"/>
                </a:cubicBezTo>
                <a:lnTo>
                  <a:pt x="1199283" y="2195198"/>
                </a:lnTo>
                <a:cubicBezTo>
                  <a:pt x="1201055" y="2195094"/>
                  <a:pt x="1202464" y="2193598"/>
                  <a:pt x="1202360" y="2191798"/>
                </a:cubicBezTo>
                <a:cubicBezTo>
                  <a:pt x="1202303" y="2190493"/>
                  <a:pt x="1201455" y="2189341"/>
                  <a:pt x="1200198" y="2188893"/>
                </a:cubicBezTo>
                <a:cubicBezTo>
                  <a:pt x="1182758" y="2183635"/>
                  <a:pt x="1167403" y="2172977"/>
                  <a:pt x="1156316" y="2158518"/>
                </a:cubicBezTo>
                <a:lnTo>
                  <a:pt x="1173889" y="2136991"/>
                </a:lnTo>
                <a:lnTo>
                  <a:pt x="1183567" y="2134896"/>
                </a:lnTo>
                <a:cubicBezTo>
                  <a:pt x="1184014" y="2134800"/>
                  <a:pt x="1184414" y="2134591"/>
                  <a:pt x="1184757" y="2134296"/>
                </a:cubicBezTo>
                <a:cubicBezTo>
                  <a:pt x="1189348" y="2128790"/>
                  <a:pt x="1193349" y="2122837"/>
                  <a:pt x="1196692" y="2116474"/>
                </a:cubicBezTo>
                <a:cubicBezTo>
                  <a:pt x="1200579" y="2111474"/>
                  <a:pt x="1202008" y="2105016"/>
                  <a:pt x="1200579" y="2098863"/>
                </a:cubicBezTo>
                <a:cubicBezTo>
                  <a:pt x="1199502" y="2095815"/>
                  <a:pt x="1197178" y="2093367"/>
                  <a:pt x="1194197" y="2092109"/>
                </a:cubicBezTo>
                <a:lnTo>
                  <a:pt x="1148934" y="2065582"/>
                </a:lnTo>
                <a:cubicBezTo>
                  <a:pt x="1167479" y="2031054"/>
                  <a:pt x="1206979" y="2013337"/>
                  <a:pt x="1245089" y="2022548"/>
                </a:cubicBezTo>
                <a:cubicBezTo>
                  <a:pt x="1235316" y="2031054"/>
                  <a:pt x="1218323" y="2048875"/>
                  <a:pt x="1225143" y="2066782"/>
                </a:cubicBezTo>
                <a:cubicBezTo>
                  <a:pt x="1225782" y="2069735"/>
                  <a:pt x="1230677" y="2085251"/>
                  <a:pt x="1261157" y="2082498"/>
                </a:cubicBezTo>
                <a:cubicBezTo>
                  <a:pt x="1261405" y="2082603"/>
                  <a:pt x="1261653" y="2082603"/>
                  <a:pt x="1261920" y="2082498"/>
                </a:cubicBezTo>
                <a:cubicBezTo>
                  <a:pt x="1262663" y="2082251"/>
                  <a:pt x="1263462" y="2082251"/>
                  <a:pt x="1264215" y="2082498"/>
                </a:cubicBezTo>
                <a:cubicBezTo>
                  <a:pt x="1265920" y="2083956"/>
                  <a:pt x="1267015" y="2085956"/>
                  <a:pt x="1267358" y="2088156"/>
                </a:cubicBezTo>
                <a:cubicBezTo>
                  <a:pt x="1269844" y="2098310"/>
                  <a:pt x="1270216" y="2101063"/>
                  <a:pt x="1270216" y="2101063"/>
                </a:cubicBezTo>
                <a:cubicBezTo>
                  <a:pt x="1270359" y="2102720"/>
                  <a:pt x="1271711" y="2103968"/>
                  <a:pt x="1273369" y="2104016"/>
                </a:cubicBezTo>
                <a:cubicBezTo>
                  <a:pt x="1275102" y="2103863"/>
                  <a:pt x="1276369" y="2102368"/>
                  <a:pt x="1276255" y="2100615"/>
                </a:cubicBezTo>
                <a:cubicBezTo>
                  <a:pt x="1276226" y="2100615"/>
                  <a:pt x="1276226" y="2100567"/>
                  <a:pt x="1276226" y="2100520"/>
                </a:cubicBezTo>
                <a:cubicBezTo>
                  <a:pt x="1275502" y="2095862"/>
                  <a:pt x="1274521" y="2091204"/>
                  <a:pt x="1273264" y="2086651"/>
                </a:cubicBezTo>
                <a:cubicBezTo>
                  <a:pt x="1272626" y="2082603"/>
                  <a:pt x="1270273" y="2079050"/>
                  <a:pt x="1266806" y="2076850"/>
                </a:cubicBezTo>
                <a:cubicBezTo>
                  <a:pt x="1264691" y="2075745"/>
                  <a:pt x="1262177" y="2075440"/>
                  <a:pt x="1259881" y="2076145"/>
                </a:cubicBezTo>
                <a:cubicBezTo>
                  <a:pt x="1233735" y="2078241"/>
                  <a:pt x="1231220" y="2065992"/>
                  <a:pt x="1231154" y="2065430"/>
                </a:cubicBezTo>
                <a:cubicBezTo>
                  <a:pt x="1231059" y="2064839"/>
                  <a:pt x="1231154" y="2065430"/>
                  <a:pt x="1231154" y="2064782"/>
                </a:cubicBezTo>
                <a:cubicBezTo>
                  <a:pt x="1224677" y="2048523"/>
                  <a:pt x="1245194" y="2030502"/>
                  <a:pt x="1252480" y="2024749"/>
                </a:cubicBezTo>
                <a:cubicBezTo>
                  <a:pt x="1287332" y="2036712"/>
                  <a:pt x="1310754" y="2069440"/>
                  <a:pt x="1310783" y="2106216"/>
                </a:cubicBezTo>
                <a:cubicBezTo>
                  <a:pt x="1310783" y="2112074"/>
                  <a:pt x="1310221" y="2117884"/>
                  <a:pt x="1309106" y="2123589"/>
                </a:cubicBezTo>
                <a:cubicBezTo>
                  <a:pt x="1308516" y="2125285"/>
                  <a:pt x="1309421" y="2127133"/>
                  <a:pt x="1311107" y="2127695"/>
                </a:cubicBezTo>
                <a:cubicBezTo>
                  <a:pt x="1312802" y="2128285"/>
                  <a:pt x="1314659" y="2127390"/>
                  <a:pt x="1315222" y="2125685"/>
                </a:cubicBezTo>
                <a:cubicBezTo>
                  <a:pt x="1315298" y="2125437"/>
                  <a:pt x="1315345" y="2125190"/>
                  <a:pt x="1315374" y="2124885"/>
                </a:cubicBezTo>
                <a:cubicBezTo>
                  <a:pt x="1316679" y="2118827"/>
                  <a:pt x="1317298" y="2112626"/>
                  <a:pt x="1317327" y="2106416"/>
                </a:cubicBezTo>
                <a:moveTo>
                  <a:pt x="1505216" y="2184092"/>
                </a:moveTo>
                <a:lnTo>
                  <a:pt x="1505216" y="2208209"/>
                </a:lnTo>
                <a:lnTo>
                  <a:pt x="1505216" y="2213210"/>
                </a:lnTo>
                <a:cubicBezTo>
                  <a:pt x="1505216" y="2214963"/>
                  <a:pt x="1506674" y="2216411"/>
                  <a:pt x="1508446" y="2216411"/>
                </a:cubicBezTo>
                <a:lnTo>
                  <a:pt x="1538202" y="2216411"/>
                </a:lnTo>
                <a:cubicBezTo>
                  <a:pt x="1539926" y="2216468"/>
                  <a:pt x="1541373" y="2215115"/>
                  <a:pt x="1541421" y="2213410"/>
                </a:cubicBezTo>
                <a:lnTo>
                  <a:pt x="1541421" y="2213210"/>
                </a:lnTo>
                <a:cubicBezTo>
                  <a:pt x="1541421" y="2211410"/>
                  <a:pt x="1539974" y="2209962"/>
                  <a:pt x="1538202" y="2209962"/>
                </a:cubicBezTo>
                <a:lnTo>
                  <a:pt x="1513798" y="2209962"/>
                </a:lnTo>
                <a:cubicBezTo>
                  <a:pt x="1538668" y="2202504"/>
                  <a:pt x="1552784" y="2176282"/>
                  <a:pt x="1545327" y="2151412"/>
                </a:cubicBezTo>
                <a:cubicBezTo>
                  <a:pt x="1540973" y="2136896"/>
                  <a:pt x="1529896" y="2125390"/>
                  <a:pt x="1515551" y="2120484"/>
                </a:cubicBezTo>
                <a:cubicBezTo>
                  <a:pt x="1513856" y="2119980"/>
                  <a:pt x="1512046" y="2120837"/>
                  <a:pt x="1511399" y="2122484"/>
                </a:cubicBezTo>
                <a:cubicBezTo>
                  <a:pt x="1510856" y="2124180"/>
                  <a:pt x="1511751" y="2125990"/>
                  <a:pt x="1513427" y="2126542"/>
                </a:cubicBezTo>
                <a:cubicBezTo>
                  <a:pt x="1534620" y="2133791"/>
                  <a:pt x="1545936" y="2156860"/>
                  <a:pt x="1538697" y="2178034"/>
                </a:cubicBezTo>
                <a:cubicBezTo>
                  <a:pt x="1534468" y="2190445"/>
                  <a:pt x="1524514" y="2199999"/>
                  <a:pt x="1511951" y="2203799"/>
                </a:cubicBezTo>
                <a:lnTo>
                  <a:pt x="1511951" y="2183740"/>
                </a:lnTo>
                <a:cubicBezTo>
                  <a:pt x="1511951" y="2181940"/>
                  <a:pt x="1510503" y="2180482"/>
                  <a:pt x="1508722" y="2180482"/>
                </a:cubicBezTo>
                <a:cubicBezTo>
                  <a:pt x="1506950" y="2180482"/>
                  <a:pt x="1505493" y="2181940"/>
                  <a:pt x="1505493" y="2183740"/>
                </a:cubicBezTo>
                <a:moveTo>
                  <a:pt x="1446647" y="2164071"/>
                </a:moveTo>
                <a:cubicBezTo>
                  <a:pt x="1445323" y="2185235"/>
                  <a:pt x="1458258" y="2204761"/>
                  <a:pt x="1478318" y="2211715"/>
                </a:cubicBezTo>
                <a:lnTo>
                  <a:pt x="1479452" y="2211715"/>
                </a:lnTo>
                <a:cubicBezTo>
                  <a:pt x="1481223" y="2211715"/>
                  <a:pt x="1482652" y="2210210"/>
                  <a:pt x="1482604" y="2208410"/>
                </a:cubicBezTo>
                <a:cubicBezTo>
                  <a:pt x="1482576" y="2207105"/>
                  <a:pt x="1481728" y="2205905"/>
                  <a:pt x="1480452" y="2205457"/>
                </a:cubicBezTo>
                <a:cubicBezTo>
                  <a:pt x="1459259" y="2198199"/>
                  <a:pt x="1447942" y="2175177"/>
                  <a:pt x="1455182" y="2153965"/>
                </a:cubicBezTo>
                <a:cubicBezTo>
                  <a:pt x="1459430" y="2141554"/>
                  <a:pt x="1469393" y="2131990"/>
                  <a:pt x="1481928" y="2128238"/>
                </a:cubicBezTo>
                <a:lnTo>
                  <a:pt x="1481928" y="2148555"/>
                </a:lnTo>
                <a:cubicBezTo>
                  <a:pt x="1481928" y="2150307"/>
                  <a:pt x="1483376" y="2151764"/>
                  <a:pt x="1485176" y="2151764"/>
                </a:cubicBezTo>
                <a:cubicBezTo>
                  <a:pt x="1486957" y="2151764"/>
                  <a:pt x="1488405" y="2150307"/>
                  <a:pt x="1488405" y="2148555"/>
                </a:cubicBezTo>
                <a:lnTo>
                  <a:pt x="1488405" y="2119084"/>
                </a:lnTo>
                <a:cubicBezTo>
                  <a:pt x="1488462" y="2117332"/>
                  <a:pt x="1487081" y="2115884"/>
                  <a:pt x="1485347" y="2115827"/>
                </a:cubicBezTo>
                <a:lnTo>
                  <a:pt x="1485176" y="2115827"/>
                </a:lnTo>
                <a:lnTo>
                  <a:pt x="1455048" y="2115827"/>
                </a:lnTo>
                <a:cubicBezTo>
                  <a:pt x="1453277" y="2115827"/>
                  <a:pt x="1451820" y="2117284"/>
                  <a:pt x="1451820" y="2119084"/>
                </a:cubicBezTo>
                <a:cubicBezTo>
                  <a:pt x="1451820" y="2120884"/>
                  <a:pt x="1453277" y="2122332"/>
                  <a:pt x="1455048" y="2122332"/>
                </a:cubicBezTo>
                <a:lnTo>
                  <a:pt x="1479518" y="2122332"/>
                </a:lnTo>
                <a:cubicBezTo>
                  <a:pt x="1460735" y="2127942"/>
                  <a:pt x="1447362" y="2144602"/>
                  <a:pt x="1446000" y="2164176"/>
                </a:cubicBezTo>
                <a:moveTo>
                  <a:pt x="1381334" y="2071792"/>
                </a:moveTo>
                <a:lnTo>
                  <a:pt x="1426426" y="2098215"/>
                </a:lnTo>
                <a:lnTo>
                  <a:pt x="1426978" y="2098215"/>
                </a:lnTo>
                <a:cubicBezTo>
                  <a:pt x="1428302" y="2098767"/>
                  <a:pt x="1429331" y="2099863"/>
                  <a:pt x="1429759" y="2101272"/>
                </a:cubicBezTo>
                <a:cubicBezTo>
                  <a:pt x="1430408" y="2105521"/>
                  <a:pt x="1429179" y="2109873"/>
                  <a:pt x="1426426" y="2113179"/>
                </a:cubicBezTo>
                <a:cubicBezTo>
                  <a:pt x="1419949" y="2123685"/>
                  <a:pt x="1417196" y="2127590"/>
                  <a:pt x="1416339" y="2128885"/>
                </a:cubicBezTo>
                <a:lnTo>
                  <a:pt x="1406661" y="2130990"/>
                </a:lnTo>
                <a:cubicBezTo>
                  <a:pt x="1405957" y="2131143"/>
                  <a:pt x="1405338" y="2131543"/>
                  <a:pt x="1404899" y="2132095"/>
                </a:cubicBezTo>
                <a:lnTo>
                  <a:pt x="1387726" y="2153060"/>
                </a:lnTo>
                <a:cubicBezTo>
                  <a:pt x="1371952" y="2128685"/>
                  <a:pt x="1369571" y="2098015"/>
                  <a:pt x="1381334" y="2071488"/>
                </a:cubicBezTo>
                <a:moveTo>
                  <a:pt x="1552784" y="2106321"/>
                </a:moveTo>
                <a:cubicBezTo>
                  <a:pt x="1552861" y="2067287"/>
                  <a:pt x="1528363" y="2032407"/>
                  <a:pt x="1491634" y="2019243"/>
                </a:cubicBezTo>
                <a:lnTo>
                  <a:pt x="1486729" y="2017643"/>
                </a:lnTo>
                <a:cubicBezTo>
                  <a:pt x="1478118" y="2015042"/>
                  <a:pt x="1469136" y="2013738"/>
                  <a:pt x="1460125" y="2013785"/>
                </a:cubicBezTo>
                <a:cubicBezTo>
                  <a:pt x="1426102" y="2013738"/>
                  <a:pt x="1394793" y="2032407"/>
                  <a:pt x="1378658" y="2062382"/>
                </a:cubicBezTo>
                <a:cubicBezTo>
                  <a:pt x="1377562" y="2064287"/>
                  <a:pt x="1376629" y="2066239"/>
                  <a:pt x="1375715" y="2068182"/>
                </a:cubicBezTo>
                <a:cubicBezTo>
                  <a:pt x="1362341" y="2097615"/>
                  <a:pt x="1365323" y="2131838"/>
                  <a:pt x="1383563" y="2158518"/>
                </a:cubicBezTo>
                <a:lnTo>
                  <a:pt x="1386240" y="2162223"/>
                </a:lnTo>
                <a:lnTo>
                  <a:pt x="1386240" y="2162671"/>
                </a:lnTo>
                <a:cubicBezTo>
                  <a:pt x="1398127" y="2178177"/>
                  <a:pt x="1414567" y="2189541"/>
                  <a:pt x="1433255" y="2195198"/>
                </a:cubicBezTo>
                <a:lnTo>
                  <a:pt x="1434189" y="2195198"/>
                </a:lnTo>
                <a:cubicBezTo>
                  <a:pt x="1435608" y="2195198"/>
                  <a:pt x="1436884" y="2194246"/>
                  <a:pt x="1437313" y="2192893"/>
                </a:cubicBezTo>
                <a:cubicBezTo>
                  <a:pt x="1437789" y="2191188"/>
                  <a:pt x="1436818" y="2189398"/>
                  <a:pt x="1435112" y="2188893"/>
                </a:cubicBezTo>
                <a:cubicBezTo>
                  <a:pt x="1417634" y="2183635"/>
                  <a:pt x="1402309" y="2172977"/>
                  <a:pt x="1391222" y="2158518"/>
                </a:cubicBezTo>
                <a:lnTo>
                  <a:pt x="1408786" y="2136991"/>
                </a:lnTo>
                <a:lnTo>
                  <a:pt x="1418025" y="2134896"/>
                </a:lnTo>
                <a:cubicBezTo>
                  <a:pt x="1418472" y="2134800"/>
                  <a:pt x="1418920" y="2134591"/>
                  <a:pt x="1419291" y="2134296"/>
                </a:cubicBezTo>
                <a:cubicBezTo>
                  <a:pt x="1423749" y="2128743"/>
                  <a:pt x="1427702" y="2122789"/>
                  <a:pt x="1431121" y="2116474"/>
                </a:cubicBezTo>
                <a:cubicBezTo>
                  <a:pt x="1435036" y="2111531"/>
                  <a:pt x="1436455" y="2105016"/>
                  <a:pt x="1435008" y="2098863"/>
                </a:cubicBezTo>
                <a:cubicBezTo>
                  <a:pt x="1433932" y="2095815"/>
                  <a:pt x="1431607" y="2093367"/>
                  <a:pt x="1428626" y="2092109"/>
                </a:cubicBezTo>
                <a:lnTo>
                  <a:pt x="1383363" y="2065582"/>
                </a:lnTo>
                <a:cubicBezTo>
                  <a:pt x="1401956" y="2031054"/>
                  <a:pt x="1441495" y="2013385"/>
                  <a:pt x="1479623" y="2022548"/>
                </a:cubicBezTo>
                <a:cubicBezTo>
                  <a:pt x="1469736" y="2031054"/>
                  <a:pt x="1452829" y="2048875"/>
                  <a:pt x="1459582" y="2066782"/>
                </a:cubicBezTo>
                <a:cubicBezTo>
                  <a:pt x="1460230" y="2069735"/>
                  <a:pt x="1465107" y="2085251"/>
                  <a:pt x="1495615" y="2082498"/>
                </a:cubicBezTo>
                <a:cubicBezTo>
                  <a:pt x="1495863" y="2082603"/>
                  <a:pt x="1496168" y="2082603"/>
                  <a:pt x="1496434" y="2082498"/>
                </a:cubicBezTo>
                <a:cubicBezTo>
                  <a:pt x="1497168" y="2082251"/>
                  <a:pt x="1497939" y="2082251"/>
                  <a:pt x="1498663" y="2082498"/>
                </a:cubicBezTo>
                <a:cubicBezTo>
                  <a:pt x="1500388" y="2083899"/>
                  <a:pt x="1501521" y="2085908"/>
                  <a:pt x="1501787" y="2088156"/>
                </a:cubicBezTo>
                <a:cubicBezTo>
                  <a:pt x="1504293" y="2098310"/>
                  <a:pt x="1504645" y="2101063"/>
                  <a:pt x="1504645" y="2101063"/>
                </a:cubicBezTo>
                <a:cubicBezTo>
                  <a:pt x="1504845" y="2102720"/>
                  <a:pt x="1506226" y="2103968"/>
                  <a:pt x="1507903" y="2104016"/>
                </a:cubicBezTo>
                <a:cubicBezTo>
                  <a:pt x="1509646" y="2103816"/>
                  <a:pt x="1510932" y="2102263"/>
                  <a:pt x="1510751" y="2100520"/>
                </a:cubicBezTo>
                <a:cubicBezTo>
                  <a:pt x="1510751" y="2100520"/>
                  <a:pt x="1510293" y="2097367"/>
                  <a:pt x="1507693" y="2086651"/>
                </a:cubicBezTo>
                <a:cubicBezTo>
                  <a:pt x="1507045" y="2082603"/>
                  <a:pt x="1504693" y="2079050"/>
                  <a:pt x="1501244" y="2076850"/>
                </a:cubicBezTo>
                <a:cubicBezTo>
                  <a:pt x="1499139" y="2075745"/>
                  <a:pt x="1496682" y="2075488"/>
                  <a:pt x="1494415" y="2076145"/>
                </a:cubicBezTo>
                <a:cubicBezTo>
                  <a:pt x="1468165" y="2078241"/>
                  <a:pt x="1465688" y="2065992"/>
                  <a:pt x="1465583" y="2065430"/>
                </a:cubicBezTo>
                <a:cubicBezTo>
                  <a:pt x="1465488" y="2064839"/>
                  <a:pt x="1465583" y="2065430"/>
                  <a:pt x="1465583" y="2064782"/>
                </a:cubicBezTo>
                <a:cubicBezTo>
                  <a:pt x="1459211" y="2048523"/>
                  <a:pt x="1479623" y="2030502"/>
                  <a:pt x="1486928" y="2024749"/>
                </a:cubicBezTo>
                <a:cubicBezTo>
                  <a:pt x="1521790" y="2036655"/>
                  <a:pt x="1545231" y="2069392"/>
                  <a:pt x="1545307" y="2106216"/>
                </a:cubicBezTo>
                <a:cubicBezTo>
                  <a:pt x="1545279" y="2112074"/>
                  <a:pt x="1544678" y="2117884"/>
                  <a:pt x="1543555" y="2123589"/>
                </a:cubicBezTo>
                <a:cubicBezTo>
                  <a:pt x="1543155" y="2125285"/>
                  <a:pt x="1544193" y="2126990"/>
                  <a:pt x="1545907" y="2127390"/>
                </a:cubicBezTo>
                <a:lnTo>
                  <a:pt x="1546031" y="2127390"/>
                </a:lnTo>
                <a:cubicBezTo>
                  <a:pt x="1547774" y="2127790"/>
                  <a:pt x="1549508" y="2126685"/>
                  <a:pt x="1549908" y="2124942"/>
                </a:cubicBezTo>
                <a:lnTo>
                  <a:pt x="1549908" y="2124885"/>
                </a:lnTo>
                <a:cubicBezTo>
                  <a:pt x="1551137" y="2118827"/>
                  <a:pt x="1551737" y="2112626"/>
                  <a:pt x="1551756" y="2106416"/>
                </a:cubicBezTo>
                <a:moveTo>
                  <a:pt x="1740855" y="2184092"/>
                </a:moveTo>
                <a:lnTo>
                  <a:pt x="1740855" y="2208209"/>
                </a:lnTo>
                <a:lnTo>
                  <a:pt x="1740855" y="2213210"/>
                </a:lnTo>
                <a:cubicBezTo>
                  <a:pt x="1740855" y="2214963"/>
                  <a:pt x="1742294" y="2216411"/>
                  <a:pt x="1744084" y="2216411"/>
                </a:cubicBezTo>
                <a:lnTo>
                  <a:pt x="1773555" y="2216411"/>
                </a:lnTo>
                <a:cubicBezTo>
                  <a:pt x="1775279" y="2216468"/>
                  <a:pt x="1776736" y="2215115"/>
                  <a:pt x="1776774" y="2213410"/>
                </a:cubicBezTo>
                <a:lnTo>
                  <a:pt x="1776774" y="2213210"/>
                </a:lnTo>
                <a:cubicBezTo>
                  <a:pt x="1776774" y="2211410"/>
                  <a:pt x="1775327" y="2209962"/>
                  <a:pt x="1773555" y="2209962"/>
                </a:cubicBezTo>
                <a:lnTo>
                  <a:pt x="1749161" y="2209962"/>
                </a:lnTo>
                <a:cubicBezTo>
                  <a:pt x="1773907" y="2202104"/>
                  <a:pt x="1787614" y="2175682"/>
                  <a:pt x="1779756" y="2150964"/>
                </a:cubicBezTo>
                <a:cubicBezTo>
                  <a:pt x="1775307" y="2136896"/>
                  <a:pt x="1764516" y="2125742"/>
                  <a:pt x="1750628" y="2120837"/>
                </a:cubicBezTo>
                <a:cubicBezTo>
                  <a:pt x="1748961" y="2120284"/>
                  <a:pt x="1747152" y="2121180"/>
                  <a:pt x="1746580" y="2122885"/>
                </a:cubicBezTo>
                <a:cubicBezTo>
                  <a:pt x="1745980" y="2124485"/>
                  <a:pt x="1746809" y="2126285"/>
                  <a:pt x="1748428" y="2126895"/>
                </a:cubicBezTo>
                <a:cubicBezTo>
                  <a:pt x="1748457" y="2126895"/>
                  <a:pt x="1748485" y="2126933"/>
                  <a:pt x="1748504" y="2126933"/>
                </a:cubicBezTo>
                <a:cubicBezTo>
                  <a:pt x="1769707" y="2134143"/>
                  <a:pt x="1781013" y="2157213"/>
                  <a:pt x="1773774" y="2178434"/>
                </a:cubicBezTo>
                <a:cubicBezTo>
                  <a:pt x="1769545" y="2190788"/>
                  <a:pt x="1759591" y="2200399"/>
                  <a:pt x="1747018" y="2204161"/>
                </a:cubicBezTo>
                <a:lnTo>
                  <a:pt x="1747018" y="2184092"/>
                </a:lnTo>
                <a:cubicBezTo>
                  <a:pt x="1747018" y="2182340"/>
                  <a:pt x="1745580" y="2180882"/>
                  <a:pt x="1743799" y="2180882"/>
                </a:cubicBezTo>
                <a:cubicBezTo>
                  <a:pt x="1742027" y="2180882"/>
                  <a:pt x="1740570" y="2182340"/>
                  <a:pt x="1740570" y="2184092"/>
                </a:cubicBezTo>
                <a:moveTo>
                  <a:pt x="1681829" y="2164423"/>
                </a:moveTo>
                <a:cubicBezTo>
                  <a:pt x="1680362" y="2185635"/>
                  <a:pt x="1693383" y="2205209"/>
                  <a:pt x="1713500" y="2212115"/>
                </a:cubicBezTo>
                <a:lnTo>
                  <a:pt x="1714529" y="2212115"/>
                </a:lnTo>
                <a:cubicBezTo>
                  <a:pt x="1715910" y="2212067"/>
                  <a:pt x="1717129" y="2211219"/>
                  <a:pt x="1717586" y="2209857"/>
                </a:cubicBezTo>
                <a:cubicBezTo>
                  <a:pt x="1718157" y="2208257"/>
                  <a:pt x="1717291" y="2206457"/>
                  <a:pt x="1715672" y="2205857"/>
                </a:cubicBezTo>
                <a:cubicBezTo>
                  <a:pt x="1715633" y="2205857"/>
                  <a:pt x="1715576" y="2205809"/>
                  <a:pt x="1715528" y="2205809"/>
                </a:cubicBezTo>
                <a:cubicBezTo>
                  <a:pt x="1694336" y="2198551"/>
                  <a:pt x="1683029" y="2175529"/>
                  <a:pt x="1690278" y="2154317"/>
                </a:cubicBezTo>
                <a:cubicBezTo>
                  <a:pt x="1694516" y="2141954"/>
                  <a:pt x="1704470" y="2132343"/>
                  <a:pt x="1717005" y="2128590"/>
                </a:cubicBezTo>
                <a:lnTo>
                  <a:pt x="1717005" y="2148555"/>
                </a:lnTo>
                <a:cubicBezTo>
                  <a:pt x="1717005" y="2150307"/>
                  <a:pt x="1718453" y="2151764"/>
                  <a:pt x="1720263" y="2151764"/>
                </a:cubicBezTo>
                <a:cubicBezTo>
                  <a:pt x="1722025" y="2151764"/>
                  <a:pt x="1723482" y="2150307"/>
                  <a:pt x="1723482" y="2148555"/>
                </a:cubicBezTo>
                <a:lnTo>
                  <a:pt x="1723482" y="2119084"/>
                </a:lnTo>
                <a:cubicBezTo>
                  <a:pt x="1723539" y="2117332"/>
                  <a:pt x="1722158" y="2115884"/>
                  <a:pt x="1720425" y="2115827"/>
                </a:cubicBezTo>
                <a:lnTo>
                  <a:pt x="1720263" y="2115827"/>
                </a:lnTo>
                <a:lnTo>
                  <a:pt x="1690783" y="2115827"/>
                </a:lnTo>
                <a:cubicBezTo>
                  <a:pt x="1689002" y="2115827"/>
                  <a:pt x="1687553" y="2117284"/>
                  <a:pt x="1687553" y="2119084"/>
                </a:cubicBezTo>
                <a:cubicBezTo>
                  <a:pt x="1687553" y="2120884"/>
                  <a:pt x="1689002" y="2122332"/>
                  <a:pt x="1690783" y="2122332"/>
                </a:cubicBezTo>
                <a:lnTo>
                  <a:pt x="1715252" y="2122332"/>
                </a:lnTo>
                <a:cubicBezTo>
                  <a:pt x="1696459" y="2127895"/>
                  <a:pt x="1683115" y="2144602"/>
                  <a:pt x="1681829" y="2164176"/>
                </a:cubicBezTo>
                <a:moveTo>
                  <a:pt x="1617173" y="2071792"/>
                </a:moveTo>
                <a:lnTo>
                  <a:pt x="1662236" y="2098215"/>
                </a:lnTo>
                <a:lnTo>
                  <a:pt x="1662808" y="2098215"/>
                </a:lnTo>
                <a:cubicBezTo>
                  <a:pt x="1664132" y="2098767"/>
                  <a:pt x="1665161" y="2099863"/>
                  <a:pt x="1665561" y="2101272"/>
                </a:cubicBezTo>
                <a:cubicBezTo>
                  <a:pt x="1666208" y="2105521"/>
                  <a:pt x="1665037" y="2109816"/>
                  <a:pt x="1662332" y="2113179"/>
                </a:cubicBezTo>
                <a:cubicBezTo>
                  <a:pt x="1655769" y="2123685"/>
                  <a:pt x="1653101" y="2127590"/>
                  <a:pt x="1652168" y="2128885"/>
                </a:cubicBezTo>
                <a:lnTo>
                  <a:pt x="1642939" y="2130990"/>
                </a:lnTo>
                <a:cubicBezTo>
                  <a:pt x="1642196" y="2131143"/>
                  <a:pt x="1641538" y="2131495"/>
                  <a:pt x="1641081" y="2132095"/>
                </a:cubicBezTo>
                <a:lnTo>
                  <a:pt x="1623898" y="2153060"/>
                </a:lnTo>
                <a:cubicBezTo>
                  <a:pt x="1608153" y="2128685"/>
                  <a:pt x="1605743" y="2098015"/>
                  <a:pt x="1617545" y="2071488"/>
                </a:cubicBezTo>
                <a:moveTo>
                  <a:pt x="1788966" y="2106321"/>
                </a:moveTo>
                <a:cubicBezTo>
                  <a:pt x="1789043" y="2067287"/>
                  <a:pt x="1764573" y="2032407"/>
                  <a:pt x="1727816" y="2019243"/>
                </a:cubicBezTo>
                <a:lnTo>
                  <a:pt x="1722939" y="2017643"/>
                </a:lnTo>
                <a:cubicBezTo>
                  <a:pt x="1714300" y="2015042"/>
                  <a:pt x="1705337" y="2013738"/>
                  <a:pt x="1696335" y="2013785"/>
                </a:cubicBezTo>
                <a:cubicBezTo>
                  <a:pt x="1662284" y="2013738"/>
                  <a:pt x="1630975" y="2032407"/>
                  <a:pt x="1614859" y="2062382"/>
                </a:cubicBezTo>
                <a:cubicBezTo>
                  <a:pt x="1613735" y="2064287"/>
                  <a:pt x="1612811" y="2066239"/>
                  <a:pt x="1611887" y="2068182"/>
                </a:cubicBezTo>
                <a:cubicBezTo>
                  <a:pt x="1606486" y="2080146"/>
                  <a:pt x="1603686" y="2093167"/>
                  <a:pt x="1603686" y="2106321"/>
                </a:cubicBezTo>
                <a:cubicBezTo>
                  <a:pt x="1603600" y="2124980"/>
                  <a:pt x="1609239" y="2143201"/>
                  <a:pt x="1619841" y="2158518"/>
                </a:cubicBezTo>
                <a:cubicBezTo>
                  <a:pt x="1620669" y="2159813"/>
                  <a:pt x="1621498" y="2161023"/>
                  <a:pt x="1622412" y="2162223"/>
                </a:cubicBezTo>
                <a:lnTo>
                  <a:pt x="1622412" y="2162671"/>
                </a:lnTo>
                <a:cubicBezTo>
                  <a:pt x="1634299" y="2178177"/>
                  <a:pt x="1650749" y="2189541"/>
                  <a:pt x="1669437" y="2195198"/>
                </a:cubicBezTo>
                <a:lnTo>
                  <a:pt x="1670361" y="2195198"/>
                </a:lnTo>
                <a:cubicBezTo>
                  <a:pt x="1671818" y="2195198"/>
                  <a:pt x="1673066" y="2194246"/>
                  <a:pt x="1673514" y="2192893"/>
                </a:cubicBezTo>
                <a:cubicBezTo>
                  <a:pt x="1673980" y="2191188"/>
                  <a:pt x="1672990" y="2189398"/>
                  <a:pt x="1671275" y="2188893"/>
                </a:cubicBezTo>
                <a:cubicBezTo>
                  <a:pt x="1653844" y="2183635"/>
                  <a:pt x="1638509" y="2172977"/>
                  <a:pt x="1627432" y="2158518"/>
                </a:cubicBezTo>
                <a:lnTo>
                  <a:pt x="1644968" y="2136991"/>
                </a:lnTo>
                <a:lnTo>
                  <a:pt x="1654673" y="2134896"/>
                </a:lnTo>
                <a:cubicBezTo>
                  <a:pt x="1655121" y="2134800"/>
                  <a:pt x="1655578" y="2134591"/>
                  <a:pt x="1655950" y="2134296"/>
                </a:cubicBezTo>
                <a:cubicBezTo>
                  <a:pt x="1660493" y="2128790"/>
                  <a:pt x="1664475" y="2122837"/>
                  <a:pt x="1667790" y="2116474"/>
                </a:cubicBezTo>
                <a:cubicBezTo>
                  <a:pt x="1671742" y="2111531"/>
                  <a:pt x="1673171" y="2105016"/>
                  <a:pt x="1671666" y="2098863"/>
                </a:cubicBezTo>
                <a:cubicBezTo>
                  <a:pt x="1670589" y="2095815"/>
                  <a:pt x="1668266" y="2093367"/>
                  <a:pt x="1665275" y="2092109"/>
                </a:cubicBezTo>
                <a:lnTo>
                  <a:pt x="1620012" y="2065582"/>
                </a:lnTo>
                <a:cubicBezTo>
                  <a:pt x="1638614" y="2031054"/>
                  <a:pt x="1678143" y="2013385"/>
                  <a:pt x="1716281" y="2022548"/>
                </a:cubicBezTo>
                <a:cubicBezTo>
                  <a:pt x="1706499" y="2031054"/>
                  <a:pt x="1689468" y="2048875"/>
                  <a:pt x="1696335" y="2066782"/>
                </a:cubicBezTo>
                <a:cubicBezTo>
                  <a:pt x="1696888" y="2069735"/>
                  <a:pt x="1701755" y="2085251"/>
                  <a:pt x="1732264" y="2082498"/>
                </a:cubicBezTo>
                <a:cubicBezTo>
                  <a:pt x="1732521" y="2082603"/>
                  <a:pt x="1732816" y="2082603"/>
                  <a:pt x="1733093" y="2082498"/>
                </a:cubicBezTo>
                <a:cubicBezTo>
                  <a:pt x="1733826" y="2082251"/>
                  <a:pt x="1734598" y="2082251"/>
                  <a:pt x="1735302" y="2082498"/>
                </a:cubicBezTo>
                <a:cubicBezTo>
                  <a:pt x="1737046" y="2083899"/>
                  <a:pt x="1738170" y="2085908"/>
                  <a:pt x="1738446" y="2088156"/>
                </a:cubicBezTo>
                <a:cubicBezTo>
                  <a:pt x="1740951" y="2098310"/>
                  <a:pt x="1741303" y="2101063"/>
                  <a:pt x="1741303" y="2101063"/>
                </a:cubicBezTo>
                <a:cubicBezTo>
                  <a:pt x="1741494" y="2102720"/>
                  <a:pt x="1742875" y="2103968"/>
                  <a:pt x="1744551" y="2104016"/>
                </a:cubicBezTo>
                <a:cubicBezTo>
                  <a:pt x="1746304" y="2103816"/>
                  <a:pt x="1747580" y="2102263"/>
                  <a:pt x="1747399" y="2100520"/>
                </a:cubicBezTo>
                <a:cubicBezTo>
                  <a:pt x="1747399" y="2100520"/>
                  <a:pt x="1746952" y="2097367"/>
                  <a:pt x="1744351" y="2086651"/>
                </a:cubicBezTo>
                <a:cubicBezTo>
                  <a:pt x="1743751" y="2082603"/>
                  <a:pt x="1741379" y="2078993"/>
                  <a:pt x="1737893" y="2076850"/>
                </a:cubicBezTo>
                <a:cubicBezTo>
                  <a:pt x="1735798" y="2075745"/>
                  <a:pt x="1733340" y="2075488"/>
                  <a:pt x="1731073" y="2076145"/>
                </a:cubicBezTo>
                <a:cubicBezTo>
                  <a:pt x="1704813" y="2078241"/>
                  <a:pt x="1702336" y="2065992"/>
                  <a:pt x="1702232" y="2065430"/>
                </a:cubicBezTo>
                <a:cubicBezTo>
                  <a:pt x="1702260" y="2065182"/>
                  <a:pt x="1702260" y="2064982"/>
                  <a:pt x="1702232" y="2064782"/>
                </a:cubicBezTo>
                <a:cubicBezTo>
                  <a:pt x="1695850" y="2048523"/>
                  <a:pt x="1716281" y="2030502"/>
                  <a:pt x="1723587" y="2024749"/>
                </a:cubicBezTo>
                <a:cubicBezTo>
                  <a:pt x="1758439" y="2036655"/>
                  <a:pt x="1781880" y="2069392"/>
                  <a:pt x="1781947" y="2106216"/>
                </a:cubicBezTo>
                <a:cubicBezTo>
                  <a:pt x="1781908" y="2112074"/>
                  <a:pt x="1781337" y="2117884"/>
                  <a:pt x="1780204" y="2123589"/>
                </a:cubicBezTo>
                <a:cubicBezTo>
                  <a:pt x="1779813" y="2125285"/>
                  <a:pt x="1780861" y="2126990"/>
                  <a:pt x="1782566" y="2127390"/>
                </a:cubicBezTo>
                <a:lnTo>
                  <a:pt x="1782690" y="2127390"/>
                </a:lnTo>
                <a:cubicBezTo>
                  <a:pt x="1784442" y="2127790"/>
                  <a:pt x="1786166" y="2126685"/>
                  <a:pt x="1786566" y="2124942"/>
                </a:cubicBezTo>
                <a:lnTo>
                  <a:pt x="1786566" y="2124885"/>
                </a:lnTo>
                <a:cubicBezTo>
                  <a:pt x="1787766" y="2118827"/>
                  <a:pt x="1788395" y="2112626"/>
                  <a:pt x="1788414" y="2106416"/>
                </a:cubicBezTo>
                <a:moveTo>
                  <a:pt x="1976580" y="2184092"/>
                </a:moveTo>
                <a:lnTo>
                  <a:pt x="1976580" y="2208209"/>
                </a:lnTo>
                <a:lnTo>
                  <a:pt x="1976580" y="2213210"/>
                </a:lnTo>
                <a:cubicBezTo>
                  <a:pt x="1976533" y="2214915"/>
                  <a:pt x="1977885" y="2216363"/>
                  <a:pt x="1979628" y="2216411"/>
                </a:cubicBezTo>
                <a:lnTo>
                  <a:pt x="1979809" y="2216411"/>
                </a:lnTo>
                <a:lnTo>
                  <a:pt x="2009280" y="2216411"/>
                </a:lnTo>
                <a:cubicBezTo>
                  <a:pt x="2011061" y="2216411"/>
                  <a:pt x="2012509" y="2214963"/>
                  <a:pt x="2012509" y="2213210"/>
                </a:cubicBezTo>
                <a:cubicBezTo>
                  <a:pt x="2012509" y="2211410"/>
                  <a:pt x="2011061" y="2209962"/>
                  <a:pt x="2009280" y="2209962"/>
                </a:cubicBezTo>
                <a:lnTo>
                  <a:pt x="1984781" y="2209962"/>
                </a:lnTo>
                <a:cubicBezTo>
                  <a:pt x="2009661" y="2202504"/>
                  <a:pt x="2023796" y="2176282"/>
                  <a:pt x="2016337" y="2151412"/>
                </a:cubicBezTo>
                <a:cubicBezTo>
                  <a:pt x="2011985" y="2136896"/>
                  <a:pt x="2000898" y="2125390"/>
                  <a:pt x="1986563" y="2120484"/>
                </a:cubicBezTo>
                <a:cubicBezTo>
                  <a:pt x="1984857" y="2119932"/>
                  <a:pt x="1983058" y="2120837"/>
                  <a:pt x="1982486" y="2122484"/>
                </a:cubicBezTo>
                <a:cubicBezTo>
                  <a:pt x="1981905" y="2124132"/>
                  <a:pt x="1982752" y="2125942"/>
                  <a:pt x="1984381" y="2126542"/>
                </a:cubicBezTo>
                <a:lnTo>
                  <a:pt x="1984514" y="2126542"/>
                </a:lnTo>
                <a:cubicBezTo>
                  <a:pt x="2005698" y="2133791"/>
                  <a:pt x="2017014" y="2156860"/>
                  <a:pt x="2009784" y="2178034"/>
                </a:cubicBezTo>
                <a:cubicBezTo>
                  <a:pt x="2005556" y="2190445"/>
                  <a:pt x="1995592" y="2199999"/>
                  <a:pt x="1983028" y="2203799"/>
                </a:cubicBezTo>
                <a:lnTo>
                  <a:pt x="1983028" y="2183740"/>
                </a:lnTo>
                <a:cubicBezTo>
                  <a:pt x="1983028" y="2181940"/>
                  <a:pt x="1981581" y="2180482"/>
                  <a:pt x="1979809" y="2180482"/>
                </a:cubicBezTo>
                <a:cubicBezTo>
                  <a:pt x="1978028" y="2180482"/>
                  <a:pt x="1976580" y="2181940"/>
                  <a:pt x="1976580" y="2183740"/>
                </a:cubicBezTo>
                <a:moveTo>
                  <a:pt x="1917725" y="2164071"/>
                </a:moveTo>
                <a:cubicBezTo>
                  <a:pt x="1916296" y="2185283"/>
                  <a:pt x="1929289" y="2204857"/>
                  <a:pt x="1949434" y="2211715"/>
                </a:cubicBezTo>
                <a:lnTo>
                  <a:pt x="1950434" y="2211715"/>
                </a:lnTo>
                <a:cubicBezTo>
                  <a:pt x="1951834" y="2211762"/>
                  <a:pt x="1953082" y="2210857"/>
                  <a:pt x="1953482" y="2209514"/>
                </a:cubicBezTo>
                <a:cubicBezTo>
                  <a:pt x="1954053" y="2207857"/>
                  <a:pt x="1953234" y="2206057"/>
                  <a:pt x="1951577" y="2205504"/>
                </a:cubicBezTo>
                <a:cubicBezTo>
                  <a:pt x="1951558" y="2205457"/>
                  <a:pt x="1951501" y="2205457"/>
                  <a:pt x="1951453" y="2205457"/>
                </a:cubicBezTo>
                <a:cubicBezTo>
                  <a:pt x="1930269" y="2198199"/>
                  <a:pt x="1918954" y="2175177"/>
                  <a:pt x="1926184" y="2153965"/>
                </a:cubicBezTo>
                <a:cubicBezTo>
                  <a:pt x="1930412" y="2141554"/>
                  <a:pt x="1940367" y="2131990"/>
                  <a:pt x="1952930" y="2128238"/>
                </a:cubicBezTo>
                <a:lnTo>
                  <a:pt x="1952930" y="2148555"/>
                </a:lnTo>
                <a:cubicBezTo>
                  <a:pt x="1952930" y="2150307"/>
                  <a:pt x="1954387" y="2151764"/>
                  <a:pt x="1956149" y="2151764"/>
                </a:cubicBezTo>
                <a:cubicBezTo>
                  <a:pt x="1957940" y="2151764"/>
                  <a:pt x="1959387" y="2150307"/>
                  <a:pt x="1959387" y="2148555"/>
                </a:cubicBezTo>
                <a:lnTo>
                  <a:pt x="1959387" y="2119084"/>
                </a:lnTo>
                <a:cubicBezTo>
                  <a:pt x="1959435" y="2117332"/>
                  <a:pt x="1958083" y="2115884"/>
                  <a:pt x="1956359" y="2115827"/>
                </a:cubicBezTo>
                <a:lnTo>
                  <a:pt x="1956149" y="2115827"/>
                </a:lnTo>
                <a:lnTo>
                  <a:pt x="1926784" y="2115827"/>
                </a:lnTo>
                <a:cubicBezTo>
                  <a:pt x="1925002" y="2115779"/>
                  <a:pt x="1923507" y="2117179"/>
                  <a:pt x="1923450" y="2118979"/>
                </a:cubicBezTo>
                <a:lnTo>
                  <a:pt x="1923450" y="2119084"/>
                </a:lnTo>
                <a:cubicBezTo>
                  <a:pt x="1923507" y="2120884"/>
                  <a:pt x="1924983" y="2122332"/>
                  <a:pt x="1926784" y="2122332"/>
                </a:cubicBezTo>
                <a:lnTo>
                  <a:pt x="1951187" y="2122332"/>
                </a:lnTo>
                <a:cubicBezTo>
                  <a:pt x="1932394" y="2127942"/>
                  <a:pt x="1919078" y="2144602"/>
                  <a:pt x="1917725" y="2164176"/>
                </a:cubicBezTo>
                <a:moveTo>
                  <a:pt x="1853070" y="2071792"/>
                </a:moveTo>
                <a:lnTo>
                  <a:pt x="1898056" y="2098215"/>
                </a:lnTo>
                <a:lnTo>
                  <a:pt x="1898609" y="2098215"/>
                </a:lnTo>
                <a:cubicBezTo>
                  <a:pt x="1899961" y="2098767"/>
                  <a:pt x="1901009" y="2099863"/>
                  <a:pt x="1901485" y="2101272"/>
                </a:cubicBezTo>
                <a:cubicBezTo>
                  <a:pt x="1902095" y="2105521"/>
                  <a:pt x="1900885" y="2109816"/>
                  <a:pt x="1898161" y="2113179"/>
                </a:cubicBezTo>
                <a:cubicBezTo>
                  <a:pt x="1891675" y="2123685"/>
                  <a:pt x="1888922" y="2127590"/>
                  <a:pt x="1888007" y="2128885"/>
                </a:cubicBezTo>
                <a:lnTo>
                  <a:pt x="1878739" y="2130990"/>
                </a:lnTo>
                <a:cubicBezTo>
                  <a:pt x="1878016" y="2131143"/>
                  <a:pt x="1877368" y="2131495"/>
                  <a:pt x="1876910" y="2132095"/>
                </a:cubicBezTo>
                <a:lnTo>
                  <a:pt x="1859728" y="2153060"/>
                </a:lnTo>
                <a:cubicBezTo>
                  <a:pt x="1850717" y="2139153"/>
                  <a:pt x="1845936" y="2122932"/>
                  <a:pt x="1845964" y="2106321"/>
                </a:cubicBezTo>
                <a:cubicBezTo>
                  <a:pt x="1845964" y="2094310"/>
                  <a:pt x="1848517" y="2082451"/>
                  <a:pt x="1853441" y="2071488"/>
                </a:cubicBezTo>
                <a:moveTo>
                  <a:pt x="2024796" y="2106321"/>
                </a:moveTo>
                <a:cubicBezTo>
                  <a:pt x="2024872" y="2067335"/>
                  <a:pt x="2000450" y="2032454"/>
                  <a:pt x="1963741" y="2019243"/>
                </a:cubicBezTo>
                <a:lnTo>
                  <a:pt x="1958740" y="2017643"/>
                </a:lnTo>
                <a:cubicBezTo>
                  <a:pt x="1950129" y="2015042"/>
                  <a:pt x="1941147" y="2013738"/>
                  <a:pt x="1932137" y="2013785"/>
                </a:cubicBezTo>
                <a:cubicBezTo>
                  <a:pt x="1898113" y="2013738"/>
                  <a:pt x="1866805" y="2032407"/>
                  <a:pt x="1850669" y="2062382"/>
                </a:cubicBezTo>
                <a:cubicBezTo>
                  <a:pt x="1849669" y="2064287"/>
                  <a:pt x="1848641" y="2066239"/>
                  <a:pt x="1847822" y="2068182"/>
                </a:cubicBezTo>
                <a:cubicBezTo>
                  <a:pt x="1834458" y="2097615"/>
                  <a:pt x="1837430" y="2131838"/>
                  <a:pt x="1855670" y="2158518"/>
                </a:cubicBezTo>
                <a:cubicBezTo>
                  <a:pt x="1856498" y="2159813"/>
                  <a:pt x="1857327" y="2161023"/>
                  <a:pt x="1858251" y="2162223"/>
                </a:cubicBezTo>
                <a:lnTo>
                  <a:pt x="1858251" y="2162671"/>
                </a:lnTo>
                <a:cubicBezTo>
                  <a:pt x="1870157" y="2178139"/>
                  <a:pt x="1886598" y="2189493"/>
                  <a:pt x="1905266" y="2195198"/>
                </a:cubicBezTo>
                <a:lnTo>
                  <a:pt x="1906191" y="2195198"/>
                </a:lnTo>
                <a:cubicBezTo>
                  <a:pt x="1907619" y="2195198"/>
                  <a:pt x="1908896" y="2194246"/>
                  <a:pt x="1909324" y="2192893"/>
                </a:cubicBezTo>
                <a:cubicBezTo>
                  <a:pt x="1909791" y="2191188"/>
                  <a:pt x="1908820" y="2189398"/>
                  <a:pt x="1907114" y="2188893"/>
                </a:cubicBezTo>
                <a:cubicBezTo>
                  <a:pt x="1889684" y="2183587"/>
                  <a:pt x="1874339" y="2172977"/>
                  <a:pt x="1863233" y="2158518"/>
                </a:cubicBezTo>
                <a:lnTo>
                  <a:pt x="1880873" y="2136991"/>
                </a:lnTo>
                <a:lnTo>
                  <a:pt x="1890131" y="2134896"/>
                </a:lnTo>
                <a:cubicBezTo>
                  <a:pt x="1890579" y="2134800"/>
                  <a:pt x="1891026" y="2134591"/>
                  <a:pt x="1891408" y="2134296"/>
                </a:cubicBezTo>
                <a:cubicBezTo>
                  <a:pt x="1895951" y="2128790"/>
                  <a:pt x="1899942" y="2122837"/>
                  <a:pt x="1903238" y="2116474"/>
                </a:cubicBezTo>
                <a:cubicBezTo>
                  <a:pt x="1907191" y="2111531"/>
                  <a:pt x="1908620" y="2105016"/>
                  <a:pt x="1907114" y="2098863"/>
                </a:cubicBezTo>
                <a:cubicBezTo>
                  <a:pt x="1906038" y="2095815"/>
                  <a:pt x="1903714" y="2093367"/>
                  <a:pt x="1900742" y="2092109"/>
                </a:cubicBezTo>
                <a:lnTo>
                  <a:pt x="1855470" y="2065582"/>
                </a:lnTo>
                <a:cubicBezTo>
                  <a:pt x="1874062" y="2031054"/>
                  <a:pt x="1913601" y="2013385"/>
                  <a:pt x="1951730" y="2022548"/>
                </a:cubicBezTo>
                <a:cubicBezTo>
                  <a:pt x="1941947" y="2031054"/>
                  <a:pt x="1924935" y="2048875"/>
                  <a:pt x="1931784" y="2066782"/>
                </a:cubicBezTo>
                <a:cubicBezTo>
                  <a:pt x="1932413" y="2069735"/>
                  <a:pt x="1937223" y="2085251"/>
                  <a:pt x="1967798" y="2082498"/>
                </a:cubicBezTo>
                <a:cubicBezTo>
                  <a:pt x="1968046" y="2082603"/>
                  <a:pt x="1968293" y="2082603"/>
                  <a:pt x="1968541" y="2082498"/>
                </a:cubicBezTo>
                <a:cubicBezTo>
                  <a:pt x="1969265" y="2082251"/>
                  <a:pt x="1970046" y="2082251"/>
                  <a:pt x="1970751" y="2082498"/>
                </a:cubicBezTo>
                <a:cubicBezTo>
                  <a:pt x="1972504" y="2083899"/>
                  <a:pt x="1973618" y="2085908"/>
                  <a:pt x="1973904" y="2088156"/>
                </a:cubicBezTo>
                <a:cubicBezTo>
                  <a:pt x="1976399" y="2098310"/>
                  <a:pt x="1976751" y="2101063"/>
                  <a:pt x="1976751" y="2101063"/>
                </a:cubicBezTo>
                <a:cubicBezTo>
                  <a:pt x="1976951" y="2102720"/>
                  <a:pt x="1978323" y="2103968"/>
                  <a:pt x="1979981" y="2104016"/>
                </a:cubicBezTo>
                <a:cubicBezTo>
                  <a:pt x="1981733" y="2103816"/>
                  <a:pt x="1983010" y="2102263"/>
                  <a:pt x="1982858" y="2100520"/>
                </a:cubicBezTo>
                <a:cubicBezTo>
                  <a:pt x="1982858" y="2100520"/>
                  <a:pt x="1982858" y="2097367"/>
                  <a:pt x="1979905" y="2086651"/>
                </a:cubicBezTo>
                <a:cubicBezTo>
                  <a:pt x="1979228" y="2082603"/>
                  <a:pt x="1976828" y="2079050"/>
                  <a:pt x="1973351" y="2076850"/>
                </a:cubicBezTo>
                <a:cubicBezTo>
                  <a:pt x="1971237" y="2075745"/>
                  <a:pt x="1968798" y="2075488"/>
                  <a:pt x="1966522" y="2076145"/>
                </a:cubicBezTo>
                <a:cubicBezTo>
                  <a:pt x="1940367" y="2078241"/>
                  <a:pt x="1937766" y="2065992"/>
                  <a:pt x="1937699" y="2065430"/>
                </a:cubicBezTo>
                <a:cubicBezTo>
                  <a:pt x="1937718" y="2065182"/>
                  <a:pt x="1937718" y="2064982"/>
                  <a:pt x="1937699" y="2064782"/>
                </a:cubicBezTo>
                <a:cubicBezTo>
                  <a:pt x="1931318" y="2048523"/>
                  <a:pt x="1951730" y="2030502"/>
                  <a:pt x="1959016" y="2024749"/>
                </a:cubicBezTo>
                <a:cubicBezTo>
                  <a:pt x="1993897" y="2036655"/>
                  <a:pt x="2017338" y="2069392"/>
                  <a:pt x="2017414" y="2106216"/>
                </a:cubicBezTo>
                <a:cubicBezTo>
                  <a:pt x="2017414" y="2112074"/>
                  <a:pt x="2016843" y="2117884"/>
                  <a:pt x="2015661" y="2123589"/>
                </a:cubicBezTo>
                <a:cubicBezTo>
                  <a:pt x="2015309" y="2125342"/>
                  <a:pt x="2016461" y="2127038"/>
                  <a:pt x="2018214" y="2127390"/>
                </a:cubicBezTo>
                <a:lnTo>
                  <a:pt x="2018243" y="2127390"/>
                </a:lnTo>
                <a:cubicBezTo>
                  <a:pt x="2019919" y="2127790"/>
                  <a:pt x="2021614" y="2126733"/>
                  <a:pt x="2021995" y="2125037"/>
                </a:cubicBezTo>
                <a:cubicBezTo>
                  <a:pt x="2022014" y="2124980"/>
                  <a:pt x="2022014" y="2124942"/>
                  <a:pt x="2022014" y="2124885"/>
                </a:cubicBezTo>
                <a:cubicBezTo>
                  <a:pt x="2023215" y="2118827"/>
                  <a:pt x="2023843" y="2112626"/>
                  <a:pt x="2023872" y="2106416"/>
                </a:cubicBezTo>
                <a:moveTo>
                  <a:pt x="2212486" y="2184092"/>
                </a:moveTo>
                <a:lnTo>
                  <a:pt x="2212486" y="2208209"/>
                </a:lnTo>
                <a:lnTo>
                  <a:pt x="2212486" y="2213210"/>
                </a:lnTo>
                <a:cubicBezTo>
                  <a:pt x="2212438" y="2214915"/>
                  <a:pt x="2213810" y="2216363"/>
                  <a:pt x="2215534" y="2216411"/>
                </a:cubicBezTo>
                <a:lnTo>
                  <a:pt x="2215734" y="2216411"/>
                </a:lnTo>
                <a:lnTo>
                  <a:pt x="2245185" y="2216411"/>
                </a:lnTo>
                <a:cubicBezTo>
                  <a:pt x="2246966" y="2216411"/>
                  <a:pt x="2248414" y="2214963"/>
                  <a:pt x="2248414" y="2213210"/>
                </a:cubicBezTo>
                <a:cubicBezTo>
                  <a:pt x="2248414" y="2211410"/>
                  <a:pt x="2246966" y="2209962"/>
                  <a:pt x="2245185" y="2209962"/>
                </a:cubicBezTo>
                <a:lnTo>
                  <a:pt x="2220716" y="2209962"/>
                </a:lnTo>
                <a:cubicBezTo>
                  <a:pt x="2245585" y="2202504"/>
                  <a:pt x="2259711" y="2176282"/>
                  <a:pt x="2252243" y="2151412"/>
                </a:cubicBezTo>
                <a:cubicBezTo>
                  <a:pt x="2247890" y="2136896"/>
                  <a:pt x="2236803" y="2125390"/>
                  <a:pt x="2222459" y="2120484"/>
                </a:cubicBezTo>
                <a:cubicBezTo>
                  <a:pt x="2220801" y="2119932"/>
                  <a:pt x="2218954" y="2120837"/>
                  <a:pt x="2218420" y="2122484"/>
                </a:cubicBezTo>
                <a:cubicBezTo>
                  <a:pt x="2217811" y="2124132"/>
                  <a:pt x="2218658" y="2125942"/>
                  <a:pt x="2220287" y="2126542"/>
                </a:cubicBezTo>
                <a:lnTo>
                  <a:pt x="2220449" y="2126542"/>
                </a:lnTo>
                <a:cubicBezTo>
                  <a:pt x="2241632" y="2133791"/>
                  <a:pt x="2252948" y="2156860"/>
                  <a:pt x="2245709" y="2178034"/>
                </a:cubicBezTo>
                <a:cubicBezTo>
                  <a:pt x="2241461" y="2190445"/>
                  <a:pt x="2231508" y="2199999"/>
                  <a:pt x="2218954" y="2203799"/>
                </a:cubicBezTo>
                <a:lnTo>
                  <a:pt x="2218954" y="2183740"/>
                </a:lnTo>
                <a:cubicBezTo>
                  <a:pt x="2218954" y="2181940"/>
                  <a:pt x="2217505" y="2180482"/>
                  <a:pt x="2215734" y="2180482"/>
                </a:cubicBezTo>
                <a:cubicBezTo>
                  <a:pt x="2213934" y="2180482"/>
                  <a:pt x="2212486" y="2181940"/>
                  <a:pt x="2212486" y="2183740"/>
                </a:cubicBezTo>
                <a:moveTo>
                  <a:pt x="2153650" y="2164071"/>
                </a:moveTo>
                <a:cubicBezTo>
                  <a:pt x="2152212" y="2185283"/>
                  <a:pt x="2165185" y="2204857"/>
                  <a:pt x="2185330" y="2211715"/>
                </a:cubicBezTo>
                <a:lnTo>
                  <a:pt x="2186359" y="2211715"/>
                </a:lnTo>
                <a:cubicBezTo>
                  <a:pt x="2187731" y="2211762"/>
                  <a:pt x="2188997" y="2210857"/>
                  <a:pt x="2189388" y="2209514"/>
                </a:cubicBezTo>
                <a:cubicBezTo>
                  <a:pt x="2189988" y="2207857"/>
                  <a:pt x="2189160" y="2206057"/>
                  <a:pt x="2187540" y="2205457"/>
                </a:cubicBezTo>
                <a:lnTo>
                  <a:pt x="2187464" y="2205457"/>
                </a:lnTo>
                <a:cubicBezTo>
                  <a:pt x="2166261" y="2198199"/>
                  <a:pt x="2154965" y="2175177"/>
                  <a:pt x="2162184" y="2153965"/>
                </a:cubicBezTo>
                <a:cubicBezTo>
                  <a:pt x="2166423" y="2141554"/>
                  <a:pt x="2176386" y="2131990"/>
                  <a:pt x="2188930" y="2128238"/>
                </a:cubicBezTo>
                <a:lnTo>
                  <a:pt x="2188930" y="2148555"/>
                </a:lnTo>
                <a:cubicBezTo>
                  <a:pt x="2188930" y="2150307"/>
                  <a:pt x="2190388" y="2151764"/>
                  <a:pt x="2192160" y="2151764"/>
                </a:cubicBezTo>
                <a:cubicBezTo>
                  <a:pt x="2193970" y="2151764"/>
                  <a:pt x="2195398" y="2150307"/>
                  <a:pt x="2195398" y="2148555"/>
                </a:cubicBezTo>
                <a:lnTo>
                  <a:pt x="2195398" y="2119084"/>
                </a:lnTo>
                <a:cubicBezTo>
                  <a:pt x="2195398" y="2117284"/>
                  <a:pt x="2193970" y="2115827"/>
                  <a:pt x="2192160" y="2115827"/>
                </a:cubicBezTo>
                <a:lnTo>
                  <a:pt x="2162689" y="2115827"/>
                </a:lnTo>
                <a:cubicBezTo>
                  <a:pt x="2160965" y="2115779"/>
                  <a:pt x="2159508" y="2117179"/>
                  <a:pt x="2159460" y="2118884"/>
                </a:cubicBezTo>
                <a:lnTo>
                  <a:pt x="2159460" y="2119084"/>
                </a:lnTo>
                <a:cubicBezTo>
                  <a:pt x="2159460" y="2120884"/>
                  <a:pt x="2160918" y="2122332"/>
                  <a:pt x="2162689" y="2122332"/>
                </a:cubicBezTo>
                <a:lnTo>
                  <a:pt x="2187092" y="2122332"/>
                </a:lnTo>
                <a:cubicBezTo>
                  <a:pt x="2168347" y="2127990"/>
                  <a:pt x="2155031" y="2144602"/>
                  <a:pt x="2153650" y="2164176"/>
                </a:cubicBezTo>
                <a:moveTo>
                  <a:pt x="2089004" y="2071792"/>
                </a:moveTo>
                <a:lnTo>
                  <a:pt x="2133962" y="2098215"/>
                </a:lnTo>
                <a:lnTo>
                  <a:pt x="2134543" y="2098215"/>
                </a:lnTo>
                <a:cubicBezTo>
                  <a:pt x="2135905" y="2098720"/>
                  <a:pt x="2136962" y="2099863"/>
                  <a:pt x="2137391" y="2101272"/>
                </a:cubicBezTo>
                <a:cubicBezTo>
                  <a:pt x="2137991" y="2105521"/>
                  <a:pt x="2136791" y="2109816"/>
                  <a:pt x="2134057" y="2113179"/>
                </a:cubicBezTo>
                <a:cubicBezTo>
                  <a:pt x="2127609" y="2123685"/>
                  <a:pt x="2124827" y="2127590"/>
                  <a:pt x="2124008" y="2128885"/>
                </a:cubicBezTo>
                <a:lnTo>
                  <a:pt x="2114293" y="2130990"/>
                </a:lnTo>
                <a:cubicBezTo>
                  <a:pt x="2113569" y="2131143"/>
                  <a:pt x="2112902" y="2131495"/>
                  <a:pt x="2112454" y="2132095"/>
                </a:cubicBezTo>
                <a:lnTo>
                  <a:pt x="2095366" y="2153060"/>
                </a:lnTo>
                <a:cubicBezTo>
                  <a:pt x="2079612" y="2128685"/>
                  <a:pt x="2077212" y="2098015"/>
                  <a:pt x="2089004" y="2071488"/>
                </a:cubicBezTo>
                <a:moveTo>
                  <a:pt x="2260349" y="2106321"/>
                </a:moveTo>
                <a:cubicBezTo>
                  <a:pt x="2260435" y="2067335"/>
                  <a:pt x="2235975" y="2032454"/>
                  <a:pt x="2199275" y="2019243"/>
                </a:cubicBezTo>
                <a:lnTo>
                  <a:pt x="2194388" y="2017643"/>
                </a:lnTo>
                <a:cubicBezTo>
                  <a:pt x="2185730" y="2015042"/>
                  <a:pt x="2176729" y="2013738"/>
                  <a:pt x="2167690" y="2013785"/>
                </a:cubicBezTo>
                <a:cubicBezTo>
                  <a:pt x="2133666" y="2013738"/>
                  <a:pt x="2102358" y="2032407"/>
                  <a:pt x="2086232" y="2062382"/>
                </a:cubicBezTo>
                <a:cubicBezTo>
                  <a:pt x="2085194" y="2064287"/>
                  <a:pt x="2084194" y="2066239"/>
                  <a:pt x="2083346" y="2068182"/>
                </a:cubicBezTo>
                <a:cubicBezTo>
                  <a:pt x="2070011" y="2097615"/>
                  <a:pt x="2072954" y="2131838"/>
                  <a:pt x="2091204" y="2158518"/>
                </a:cubicBezTo>
                <a:cubicBezTo>
                  <a:pt x="2092024" y="2159813"/>
                  <a:pt x="2092880" y="2161023"/>
                  <a:pt x="2093814" y="2162223"/>
                </a:cubicBezTo>
                <a:lnTo>
                  <a:pt x="2093814" y="2162671"/>
                </a:lnTo>
                <a:cubicBezTo>
                  <a:pt x="2105720" y="2178177"/>
                  <a:pt x="2122179" y="2189541"/>
                  <a:pt x="2140896" y="2195198"/>
                </a:cubicBezTo>
                <a:lnTo>
                  <a:pt x="2141830" y="2195198"/>
                </a:lnTo>
                <a:cubicBezTo>
                  <a:pt x="2143620" y="2195094"/>
                  <a:pt x="2145011" y="2193598"/>
                  <a:pt x="2144925" y="2191798"/>
                </a:cubicBezTo>
                <a:cubicBezTo>
                  <a:pt x="2144849" y="2190493"/>
                  <a:pt x="2144001" y="2189341"/>
                  <a:pt x="2142744" y="2188893"/>
                </a:cubicBezTo>
                <a:cubicBezTo>
                  <a:pt x="2125275" y="2183635"/>
                  <a:pt x="2109892" y="2172977"/>
                  <a:pt x="2098777" y="2158518"/>
                </a:cubicBezTo>
                <a:lnTo>
                  <a:pt x="2116436" y="2136991"/>
                </a:lnTo>
                <a:lnTo>
                  <a:pt x="2125656" y="2134896"/>
                </a:lnTo>
                <a:cubicBezTo>
                  <a:pt x="2126133" y="2134800"/>
                  <a:pt x="2126552" y="2134591"/>
                  <a:pt x="2126952" y="2134296"/>
                </a:cubicBezTo>
                <a:cubicBezTo>
                  <a:pt x="2131543" y="2128790"/>
                  <a:pt x="2135543" y="2122837"/>
                  <a:pt x="2138867" y="2116474"/>
                </a:cubicBezTo>
                <a:cubicBezTo>
                  <a:pt x="2142763" y="2111531"/>
                  <a:pt x="2144182" y="2105016"/>
                  <a:pt x="2142658" y="2098863"/>
                </a:cubicBezTo>
                <a:cubicBezTo>
                  <a:pt x="2141620" y="2095815"/>
                  <a:pt x="2139315" y="2093367"/>
                  <a:pt x="2136362" y="2092109"/>
                </a:cubicBezTo>
                <a:lnTo>
                  <a:pt x="2091128" y="2065582"/>
                </a:lnTo>
                <a:cubicBezTo>
                  <a:pt x="2109635" y="2031054"/>
                  <a:pt x="2149145" y="2013337"/>
                  <a:pt x="2187254" y="2022548"/>
                </a:cubicBezTo>
                <a:cubicBezTo>
                  <a:pt x="2177472" y="2031054"/>
                  <a:pt x="2160489" y="2048875"/>
                  <a:pt x="2167309" y="2066782"/>
                </a:cubicBezTo>
                <a:cubicBezTo>
                  <a:pt x="2167976" y="2069735"/>
                  <a:pt x="2172872" y="2085251"/>
                  <a:pt x="2203361" y="2082498"/>
                </a:cubicBezTo>
                <a:cubicBezTo>
                  <a:pt x="2203571" y="2082603"/>
                  <a:pt x="2203847" y="2082603"/>
                  <a:pt x="2204085" y="2082498"/>
                </a:cubicBezTo>
                <a:cubicBezTo>
                  <a:pt x="2204828" y="2082251"/>
                  <a:pt x="2205647" y="2082251"/>
                  <a:pt x="2206400" y="2082498"/>
                </a:cubicBezTo>
                <a:cubicBezTo>
                  <a:pt x="2208086" y="2083956"/>
                  <a:pt x="2209200" y="2085956"/>
                  <a:pt x="2209533" y="2088156"/>
                </a:cubicBezTo>
                <a:cubicBezTo>
                  <a:pt x="2210676" y="2092405"/>
                  <a:pt x="2211619" y="2096710"/>
                  <a:pt x="2212305" y="2101063"/>
                </a:cubicBezTo>
                <a:cubicBezTo>
                  <a:pt x="2212486" y="2102720"/>
                  <a:pt x="2213877" y="2103968"/>
                  <a:pt x="2215534" y="2104016"/>
                </a:cubicBezTo>
                <a:cubicBezTo>
                  <a:pt x="2217296" y="2103816"/>
                  <a:pt x="2218554" y="2102263"/>
                  <a:pt x="2218420" y="2100520"/>
                </a:cubicBezTo>
                <a:cubicBezTo>
                  <a:pt x="2217668" y="2095862"/>
                  <a:pt x="2216686" y="2091204"/>
                  <a:pt x="2215429" y="2086651"/>
                </a:cubicBezTo>
                <a:cubicBezTo>
                  <a:pt x="2214753" y="2082651"/>
                  <a:pt x="2212401" y="2079098"/>
                  <a:pt x="2208971" y="2076850"/>
                </a:cubicBezTo>
                <a:cubicBezTo>
                  <a:pt x="2206857" y="2075745"/>
                  <a:pt x="2204371" y="2075440"/>
                  <a:pt x="2202047" y="2076145"/>
                </a:cubicBezTo>
                <a:cubicBezTo>
                  <a:pt x="2175900" y="2078241"/>
                  <a:pt x="2173319" y="2065992"/>
                  <a:pt x="2173234" y="2065430"/>
                </a:cubicBezTo>
                <a:cubicBezTo>
                  <a:pt x="2173272" y="2065182"/>
                  <a:pt x="2173272" y="2064982"/>
                  <a:pt x="2173234" y="2064782"/>
                </a:cubicBezTo>
                <a:cubicBezTo>
                  <a:pt x="2166871" y="2048523"/>
                  <a:pt x="2187254" y="2030502"/>
                  <a:pt x="2194674" y="2024749"/>
                </a:cubicBezTo>
                <a:cubicBezTo>
                  <a:pt x="2229507" y="2036712"/>
                  <a:pt x="2252920" y="2069440"/>
                  <a:pt x="2252948" y="2106216"/>
                </a:cubicBezTo>
                <a:cubicBezTo>
                  <a:pt x="2252977" y="2112074"/>
                  <a:pt x="2252367" y="2117884"/>
                  <a:pt x="2251196" y="2123589"/>
                </a:cubicBezTo>
                <a:cubicBezTo>
                  <a:pt x="2250910" y="2125342"/>
                  <a:pt x="2252043" y="2127038"/>
                  <a:pt x="2253777" y="2127390"/>
                </a:cubicBezTo>
                <a:cubicBezTo>
                  <a:pt x="2255463" y="2127790"/>
                  <a:pt x="2257149" y="2126733"/>
                  <a:pt x="2257549" y="2125037"/>
                </a:cubicBezTo>
                <a:cubicBezTo>
                  <a:pt x="2257549" y="2124980"/>
                  <a:pt x="2257568" y="2124942"/>
                  <a:pt x="2257568" y="2124885"/>
                </a:cubicBezTo>
                <a:cubicBezTo>
                  <a:pt x="2258768" y="2118827"/>
                  <a:pt x="2259397" y="2112626"/>
                  <a:pt x="2259416" y="2106416"/>
                </a:cubicBezTo>
                <a:moveTo>
                  <a:pt x="209169" y="2419846"/>
                </a:moveTo>
                <a:lnTo>
                  <a:pt x="209169" y="2449316"/>
                </a:lnTo>
                <a:cubicBezTo>
                  <a:pt x="209169" y="2451068"/>
                  <a:pt x="210588" y="2452516"/>
                  <a:pt x="212388" y="2452516"/>
                </a:cubicBezTo>
                <a:lnTo>
                  <a:pt x="241839" y="2452516"/>
                </a:lnTo>
                <a:cubicBezTo>
                  <a:pt x="243649" y="2452516"/>
                  <a:pt x="245097" y="2451068"/>
                  <a:pt x="245097" y="2449316"/>
                </a:cubicBezTo>
                <a:cubicBezTo>
                  <a:pt x="245097" y="2447525"/>
                  <a:pt x="243649" y="2446068"/>
                  <a:pt x="241839" y="2446068"/>
                </a:cubicBezTo>
                <a:lnTo>
                  <a:pt x="217303" y="2446068"/>
                </a:lnTo>
                <a:cubicBezTo>
                  <a:pt x="242202" y="2438514"/>
                  <a:pt x="256261" y="2412235"/>
                  <a:pt x="248698" y="2387318"/>
                </a:cubicBezTo>
                <a:cubicBezTo>
                  <a:pt x="244326" y="2372906"/>
                  <a:pt x="233324" y="2361391"/>
                  <a:pt x="219047" y="2356485"/>
                </a:cubicBezTo>
                <a:cubicBezTo>
                  <a:pt x="217351" y="2355942"/>
                  <a:pt x="215551" y="2356847"/>
                  <a:pt x="214969" y="2358485"/>
                </a:cubicBezTo>
                <a:cubicBezTo>
                  <a:pt x="214417" y="2360190"/>
                  <a:pt x="215322" y="2362038"/>
                  <a:pt x="217008" y="2362638"/>
                </a:cubicBezTo>
                <a:cubicBezTo>
                  <a:pt x="238163" y="2369792"/>
                  <a:pt x="249564" y="2392766"/>
                  <a:pt x="242411" y="2413940"/>
                </a:cubicBezTo>
                <a:cubicBezTo>
                  <a:pt x="238163" y="2426399"/>
                  <a:pt x="228162" y="2436057"/>
                  <a:pt x="215522" y="2439800"/>
                </a:cubicBezTo>
                <a:lnTo>
                  <a:pt x="215522" y="2419846"/>
                </a:lnTo>
                <a:cubicBezTo>
                  <a:pt x="215522" y="2418036"/>
                  <a:pt x="214093" y="2416588"/>
                  <a:pt x="212293" y="2416588"/>
                </a:cubicBezTo>
                <a:cubicBezTo>
                  <a:pt x="210569" y="2416540"/>
                  <a:pt x="209121" y="2417893"/>
                  <a:pt x="209074" y="2419636"/>
                </a:cubicBezTo>
                <a:lnTo>
                  <a:pt x="209074" y="2419846"/>
                </a:lnTo>
                <a:moveTo>
                  <a:pt x="150219" y="2400081"/>
                </a:moveTo>
                <a:cubicBezTo>
                  <a:pt x="148790" y="2421303"/>
                  <a:pt x="161773" y="2440858"/>
                  <a:pt x="181918" y="2447725"/>
                </a:cubicBezTo>
                <a:lnTo>
                  <a:pt x="182918" y="2447725"/>
                </a:lnTo>
                <a:cubicBezTo>
                  <a:pt x="184318" y="2447763"/>
                  <a:pt x="185575" y="2446868"/>
                  <a:pt x="185966" y="2445515"/>
                </a:cubicBezTo>
                <a:cubicBezTo>
                  <a:pt x="186566" y="2443868"/>
                  <a:pt x="185747" y="2442067"/>
                  <a:pt x="184118" y="2441458"/>
                </a:cubicBezTo>
                <a:lnTo>
                  <a:pt x="184023" y="2441458"/>
                </a:lnTo>
                <a:cubicBezTo>
                  <a:pt x="162849" y="2434209"/>
                  <a:pt x="151523" y="2411187"/>
                  <a:pt x="158772" y="2389966"/>
                </a:cubicBezTo>
                <a:cubicBezTo>
                  <a:pt x="163001" y="2377555"/>
                  <a:pt x="172974" y="2367991"/>
                  <a:pt x="185518" y="2364239"/>
                </a:cubicBezTo>
                <a:lnTo>
                  <a:pt x="185518" y="2384251"/>
                </a:lnTo>
                <a:cubicBezTo>
                  <a:pt x="185518" y="2386060"/>
                  <a:pt x="186947" y="2387518"/>
                  <a:pt x="188747" y="2387518"/>
                </a:cubicBezTo>
                <a:cubicBezTo>
                  <a:pt x="190528" y="2387518"/>
                  <a:pt x="191986" y="2386060"/>
                  <a:pt x="191986" y="2384251"/>
                </a:cubicBezTo>
                <a:lnTo>
                  <a:pt x="191986" y="2354790"/>
                </a:lnTo>
                <a:cubicBezTo>
                  <a:pt x="191986" y="2353037"/>
                  <a:pt x="190528" y="2351589"/>
                  <a:pt x="188747" y="2351589"/>
                </a:cubicBezTo>
                <a:lnTo>
                  <a:pt x="159372" y="2351589"/>
                </a:lnTo>
                <a:cubicBezTo>
                  <a:pt x="157591" y="2351589"/>
                  <a:pt x="156143" y="2353037"/>
                  <a:pt x="156143" y="2354790"/>
                </a:cubicBezTo>
                <a:cubicBezTo>
                  <a:pt x="156143" y="2356590"/>
                  <a:pt x="157591" y="2358038"/>
                  <a:pt x="159372" y="2358038"/>
                </a:cubicBezTo>
                <a:lnTo>
                  <a:pt x="183746" y="2358038"/>
                </a:lnTo>
                <a:cubicBezTo>
                  <a:pt x="165011" y="2363696"/>
                  <a:pt x="151695" y="2380345"/>
                  <a:pt x="150314" y="2399881"/>
                </a:cubicBezTo>
                <a:moveTo>
                  <a:pt x="85667" y="2307489"/>
                </a:moveTo>
                <a:lnTo>
                  <a:pt x="130645" y="2333911"/>
                </a:lnTo>
                <a:lnTo>
                  <a:pt x="131197" y="2333911"/>
                </a:lnTo>
                <a:cubicBezTo>
                  <a:pt x="132579" y="2334463"/>
                  <a:pt x="133626" y="2335568"/>
                  <a:pt x="134064" y="2336978"/>
                </a:cubicBezTo>
                <a:cubicBezTo>
                  <a:pt x="134655" y="2341274"/>
                  <a:pt x="133455" y="2345627"/>
                  <a:pt x="130721" y="2348970"/>
                </a:cubicBezTo>
                <a:cubicBezTo>
                  <a:pt x="124263" y="2359428"/>
                  <a:pt x="121491" y="2363296"/>
                  <a:pt x="120662" y="2364591"/>
                </a:cubicBezTo>
                <a:lnTo>
                  <a:pt x="110957" y="2366753"/>
                </a:lnTo>
                <a:cubicBezTo>
                  <a:pt x="110261" y="2366896"/>
                  <a:pt x="109604" y="2367306"/>
                  <a:pt x="109128" y="2367849"/>
                </a:cubicBezTo>
                <a:lnTo>
                  <a:pt x="92040" y="2388813"/>
                </a:lnTo>
                <a:cubicBezTo>
                  <a:pt x="76276" y="2364439"/>
                  <a:pt x="73876" y="2333778"/>
                  <a:pt x="85667" y="2307241"/>
                </a:cubicBezTo>
                <a:moveTo>
                  <a:pt x="256832" y="2342531"/>
                </a:moveTo>
                <a:cubicBezTo>
                  <a:pt x="256908" y="2303479"/>
                  <a:pt x="232467" y="2268665"/>
                  <a:pt x="195758" y="2255406"/>
                </a:cubicBezTo>
                <a:cubicBezTo>
                  <a:pt x="194148" y="2254796"/>
                  <a:pt x="192529" y="2254253"/>
                  <a:pt x="190881" y="2253739"/>
                </a:cubicBezTo>
                <a:cubicBezTo>
                  <a:pt x="182194" y="2251196"/>
                  <a:pt x="173212" y="2249891"/>
                  <a:pt x="164182" y="2249891"/>
                </a:cubicBezTo>
                <a:cubicBezTo>
                  <a:pt x="130130" y="2249853"/>
                  <a:pt x="98822" y="2268560"/>
                  <a:pt x="82705" y="2298535"/>
                </a:cubicBezTo>
                <a:cubicBezTo>
                  <a:pt x="81686" y="2300393"/>
                  <a:pt x="80676" y="2302336"/>
                  <a:pt x="79829" y="2304288"/>
                </a:cubicBezTo>
                <a:cubicBezTo>
                  <a:pt x="66541" y="2333720"/>
                  <a:pt x="69523" y="2367991"/>
                  <a:pt x="87687" y="2394719"/>
                </a:cubicBezTo>
                <a:lnTo>
                  <a:pt x="90288" y="2398319"/>
                </a:lnTo>
                <a:lnTo>
                  <a:pt x="90288" y="2398767"/>
                </a:lnTo>
                <a:cubicBezTo>
                  <a:pt x="102194" y="2414292"/>
                  <a:pt x="118663" y="2425646"/>
                  <a:pt x="137379" y="2431295"/>
                </a:cubicBezTo>
                <a:lnTo>
                  <a:pt x="138303" y="2431295"/>
                </a:lnTo>
                <a:cubicBezTo>
                  <a:pt x="140084" y="2431209"/>
                  <a:pt x="141484" y="2429694"/>
                  <a:pt x="141379" y="2427894"/>
                </a:cubicBezTo>
                <a:cubicBezTo>
                  <a:pt x="141332" y="2426599"/>
                  <a:pt x="140484" y="2425446"/>
                  <a:pt x="139236" y="2424999"/>
                </a:cubicBezTo>
                <a:cubicBezTo>
                  <a:pt x="121777" y="2419750"/>
                  <a:pt x="106375" y="2409082"/>
                  <a:pt x="95269" y="2394614"/>
                </a:cubicBezTo>
                <a:lnTo>
                  <a:pt x="112909" y="2373106"/>
                </a:lnTo>
                <a:lnTo>
                  <a:pt x="122148" y="2370944"/>
                </a:lnTo>
                <a:cubicBezTo>
                  <a:pt x="122615" y="2370906"/>
                  <a:pt x="123044" y="2370706"/>
                  <a:pt x="123444" y="2370392"/>
                </a:cubicBezTo>
                <a:cubicBezTo>
                  <a:pt x="128016" y="2364896"/>
                  <a:pt x="132026" y="2358943"/>
                  <a:pt x="135350" y="2352589"/>
                </a:cubicBezTo>
                <a:cubicBezTo>
                  <a:pt x="139255" y="2347570"/>
                  <a:pt x="140627" y="2341074"/>
                  <a:pt x="139132" y="2334968"/>
                </a:cubicBezTo>
                <a:cubicBezTo>
                  <a:pt x="138065" y="2331911"/>
                  <a:pt x="135807" y="2329510"/>
                  <a:pt x="132864" y="2328215"/>
                </a:cubicBezTo>
                <a:lnTo>
                  <a:pt x="87963" y="2302136"/>
                </a:lnTo>
                <a:cubicBezTo>
                  <a:pt x="106623" y="2267560"/>
                  <a:pt x="146352" y="2249939"/>
                  <a:pt x="184499" y="2259406"/>
                </a:cubicBezTo>
                <a:cubicBezTo>
                  <a:pt x="174707" y="2267912"/>
                  <a:pt x="157696" y="2285819"/>
                  <a:pt x="164554" y="2303650"/>
                </a:cubicBezTo>
                <a:cubicBezTo>
                  <a:pt x="165173" y="2306603"/>
                  <a:pt x="170088" y="2322109"/>
                  <a:pt x="200558" y="2319347"/>
                </a:cubicBezTo>
                <a:lnTo>
                  <a:pt x="201311" y="2319347"/>
                </a:lnTo>
                <a:cubicBezTo>
                  <a:pt x="202035" y="2319004"/>
                  <a:pt x="202882" y="2319004"/>
                  <a:pt x="203606" y="2319347"/>
                </a:cubicBezTo>
                <a:cubicBezTo>
                  <a:pt x="205292" y="2320757"/>
                  <a:pt x="206387" y="2322710"/>
                  <a:pt x="206759" y="2324862"/>
                </a:cubicBezTo>
                <a:cubicBezTo>
                  <a:pt x="207921" y="2329167"/>
                  <a:pt x="208845" y="2333511"/>
                  <a:pt x="209522" y="2337921"/>
                </a:cubicBezTo>
                <a:cubicBezTo>
                  <a:pt x="209740" y="2339531"/>
                  <a:pt x="211121" y="2340731"/>
                  <a:pt x="212770" y="2340769"/>
                </a:cubicBezTo>
                <a:cubicBezTo>
                  <a:pt x="214522" y="2340531"/>
                  <a:pt x="215798" y="2338931"/>
                  <a:pt x="215617" y="2337178"/>
                </a:cubicBezTo>
                <a:cubicBezTo>
                  <a:pt x="214893" y="2332511"/>
                  <a:pt x="213893" y="2327910"/>
                  <a:pt x="212684" y="2323414"/>
                </a:cubicBezTo>
                <a:cubicBezTo>
                  <a:pt x="212017" y="2319347"/>
                  <a:pt x="209664" y="2315756"/>
                  <a:pt x="206187" y="2313508"/>
                </a:cubicBezTo>
                <a:cubicBezTo>
                  <a:pt x="204064" y="2312394"/>
                  <a:pt x="201587" y="2312156"/>
                  <a:pt x="199282" y="2312794"/>
                </a:cubicBezTo>
                <a:cubicBezTo>
                  <a:pt x="173136" y="2314909"/>
                  <a:pt x="170555" y="2302640"/>
                  <a:pt x="170459" y="2302136"/>
                </a:cubicBezTo>
                <a:cubicBezTo>
                  <a:pt x="170507" y="2301888"/>
                  <a:pt x="170507" y="2301640"/>
                  <a:pt x="170459" y="2301440"/>
                </a:cubicBezTo>
                <a:cubicBezTo>
                  <a:pt x="164078" y="2285276"/>
                  <a:pt x="184499" y="2267265"/>
                  <a:pt x="191881" y="2261397"/>
                </a:cubicBezTo>
                <a:cubicBezTo>
                  <a:pt x="226657" y="2273265"/>
                  <a:pt x="250098" y="2305803"/>
                  <a:pt x="250364" y="2342531"/>
                </a:cubicBezTo>
                <a:cubicBezTo>
                  <a:pt x="250384" y="2348322"/>
                  <a:pt x="249774" y="2354133"/>
                  <a:pt x="248602" y="2359800"/>
                </a:cubicBezTo>
                <a:cubicBezTo>
                  <a:pt x="248335" y="2361543"/>
                  <a:pt x="249450" y="2363191"/>
                  <a:pt x="251174" y="2363591"/>
                </a:cubicBezTo>
                <a:cubicBezTo>
                  <a:pt x="252879" y="2363943"/>
                  <a:pt x="254555" y="2362886"/>
                  <a:pt x="254955" y="2361238"/>
                </a:cubicBezTo>
                <a:cubicBezTo>
                  <a:pt x="254955" y="2361200"/>
                  <a:pt x="254955" y="2361143"/>
                  <a:pt x="254984" y="2361086"/>
                </a:cubicBezTo>
                <a:cubicBezTo>
                  <a:pt x="256184" y="2354990"/>
                  <a:pt x="256804" y="2348837"/>
                  <a:pt x="256832" y="2342617"/>
                </a:cubicBezTo>
                <a:moveTo>
                  <a:pt x="444798" y="2419846"/>
                </a:moveTo>
                <a:lnTo>
                  <a:pt x="444798" y="2449316"/>
                </a:lnTo>
                <a:cubicBezTo>
                  <a:pt x="444798" y="2451068"/>
                  <a:pt x="446246" y="2452516"/>
                  <a:pt x="448027" y="2452516"/>
                </a:cubicBezTo>
                <a:lnTo>
                  <a:pt x="477498" y="2452516"/>
                </a:lnTo>
                <a:cubicBezTo>
                  <a:pt x="479279" y="2452516"/>
                  <a:pt x="480726" y="2451068"/>
                  <a:pt x="480726" y="2449316"/>
                </a:cubicBezTo>
                <a:cubicBezTo>
                  <a:pt x="480726" y="2447525"/>
                  <a:pt x="479279" y="2446068"/>
                  <a:pt x="477498" y="2446068"/>
                </a:cubicBezTo>
                <a:lnTo>
                  <a:pt x="452999" y="2446068"/>
                </a:lnTo>
                <a:cubicBezTo>
                  <a:pt x="477926" y="2438714"/>
                  <a:pt x="492137" y="2412587"/>
                  <a:pt x="484804" y="2387661"/>
                </a:cubicBezTo>
                <a:cubicBezTo>
                  <a:pt x="480479" y="2372992"/>
                  <a:pt x="469316" y="2361391"/>
                  <a:pt x="454857" y="2356485"/>
                </a:cubicBezTo>
                <a:cubicBezTo>
                  <a:pt x="453161" y="2355942"/>
                  <a:pt x="451332" y="2356847"/>
                  <a:pt x="450704" y="2358485"/>
                </a:cubicBezTo>
                <a:cubicBezTo>
                  <a:pt x="450199" y="2360190"/>
                  <a:pt x="451075" y="2361991"/>
                  <a:pt x="452723" y="2362638"/>
                </a:cubicBezTo>
                <a:cubicBezTo>
                  <a:pt x="473897" y="2369792"/>
                  <a:pt x="485280" y="2392766"/>
                  <a:pt x="478126" y="2413940"/>
                </a:cubicBezTo>
                <a:cubicBezTo>
                  <a:pt x="473916" y="2426399"/>
                  <a:pt x="463886" y="2436057"/>
                  <a:pt x="451247" y="2439800"/>
                </a:cubicBezTo>
                <a:lnTo>
                  <a:pt x="451247" y="2419846"/>
                </a:lnTo>
                <a:cubicBezTo>
                  <a:pt x="451275" y="2418036"/>
                  <a:pt x="449828" y="2416588"/>
                  <a:pt x="448037" y="2416588"/>
                </a:cubicBezTo>
                <a:cubicBezTo>
                  <a:pt x="446246" y="2416588"/>
                  <a:pt x="444798" y="2418036"/>
                  <a:pt x="444798" y="2419788"/>
                </a:cubicBezTo>
                <a:lnTo>
                  <a:pt x="444798" y="2419846"/>
                </a:lnTo>
                <a:moveTo>
                  <a:pt x="385943" y="2400081"/>
                </a:moveTo>
                <a:cubicBezTo>
                  <a:pt x="384524" y="2421303"/>
                  <a:pt x="397507" y="2440858"/>
                  <a:pt x="417652" y="2447725"/>
                </a:cubicBezTo>
                <a:lnTo>
                  <a:pt x="418652" y="2447725"/>
                </a:lnTo>
                <a:cubicBezTo>
                  <a:pt x="420452" y="2447763"/>
                  <a:pt x="421900" y="2446325"/>
                  <a:pt x="421929" y="2444515"/>
                </a:cubicBezTo>
                <a:cubicBezTo>
                  <a:pt x="421929" y="2443163"/>
                  <a:pt x="421081" y="2441915"/>
                  <a:pt x="419776" y="2441458"/>
                </a:cubicBezTo>
                <a:cubicBezTo>
                  <a:pt x="398554" y="2434209"/>
                  <a:pt x="387248" y="2411187"/>
                  <a:pt x="394506" y="2389966"/>
                </a:cubicBezTo>
                <a:cubicBezTo>
                  <a:pt x="398736" y="2377555"/>
                  <a:pt x="408689" y="2367991"/>
                  <a:pt x="421253" y="2364239"/>
                </a:cubicBezTo>
                <a:lnTo>
                  <a:pt x="421253" y="2384251"/>
                </a:lnTo>
                <a:cubicBezTo>
                  <a:pt x="421253" y="2386060"/>
                  <a:pt x="422681" y="2387518"/>
                  <a:pt x="424482" y="2387518"/>
                </a:cubicBezTo>
                <a:cubicBezTo>
                  <a:pt x="426253" y="2387518"/>
                  <a:pt x="427711" y="2386060"/>
                  <a:pt x="427711" y="2384251"/>
                </a:cubicBezTo>
                <a:lnTo>
                  <a:pt x="427711" y="2354790"/>
                </a:lnTo>
                <a:cubicBezTo>
                  <a:pt x="427711" y="2353037"/>
                  <a:pt x="426253" y="2351589"/>
                  <a:pt x="424482" y="2351589"/>
                </a:cubicBezTo>
                <a:lnTo>
                  <a:pt x="395001" y="2351589"/>
                </a:lnTo>
                <a:cubicBezTo>
                  <a:pt x="393230" y="2351589"/>
                  <a:pt x="391782" y="2353037"/>
                  <a:pt x="391782" y="2354790"/>
                </a:cubicBezTo>
                <a:cubicBezTo>
                  <a:pt x="391782" y="2356590"/>
                  <a:pt x="393230" y="2358038"/>
                  <a:pt x="395001" y="2358038"/>
                </a:cubicBezTo>
                <a:lnTo>
                  <a:pt x="419405" y="2358038"/>
                </a:lnTo>
                <a:cubicBezTo>
                  <a:pt x="400659" y="2363696"/>
                  <a:pt x="387353" y="2380345"/>
                  <a:pt x="385943" y="2399881"/>
                </a:cubicBezTo>
                <a:moveTo>
                  <a:pt x="321287" y="2307489"/>
                </a:moveTo>
                <a:lnTo>
                  <a:pt x="366379" y="2333911"/>
                </a:lnTo>
                <a:lnTo>
                  <a:pt x="366836" y="2333911"/>
                </a:lnTo>
                <a:cubicBezTo>
                  <a:pt x="368208" y="2334463"/>
                  <a:pt x="369255" y="2335568"/>
                  <a:pt x="369703" y="2336978"/>
                </a:cubicBezTo>
                <a:cubicBezTo>
                  <a:pt x="370284" y="2341274"/>
                  <a:pt x="369084" y="2345627"/>
                  <a:pt x="366379" y="2348970"/>
                </a:cubicBezTo>
                <a:cubicBezTo>
                  <a:pt x="359893" y="2359428"/>
                  <a:pt x="357149" y="2363296"/>
                  <a:pt x="356292" y="2364591"/>
                </a:cubicBezTo>
                <a:lnTo>
                  <a:pt x="346605" y="2367448"/>
                </a:lnTo>
                <a:cubicBezTo>
                  <a:pt x="345891" y="2367639"/>
                  <a:pt x="345234" y="2367991"/>
                  <a:pt x="344757" y="2368553"/>
                </a:cubicBezTo>
                <a:lnTo>
                  <a:pt x="327670" y="2389527"/>
                </a:lnTo>
                <a:cubicBezTo>
                  <a:pt x="318716" y="2375811"/>
                  <a:pt x="313934" y="2359743"/>
                  <a:pt x="313906" y="2343369"/>
                </a:cubicBezTo>
                <a:cubicBezTo>
                  <a:pt x="313906" y="2331311"/>
                  <a:pt x="316439" y="2319462"/>
                  <a:pt x="321287" y="2308441"/>
                </a:cubicBezTo>
                <a:moveTo>
                  <a:pt x="492461" y="2342531"/>
                </a:moveTo>
                <a:cubicBezTo>
                  <a:pt x="492537" y="2303479"/>
                  <a:pt x="468116" y="2268665"/>
                  <a:pt x="431406" y="2255406"/>
                </a:cubicBezTo>
                <a:cubicBezTo>
                  <a:pt x="429816" y="2254796"/>
                  <a:pt x="428158" y="2254253"/>
                  <a:pt x="426510" y="2253739"/>
                </a:cubicBezTo>
                <a:cubicBezTo>
                  <a:pt x="417881" y="2251196"/>
                  <a:pt x="408917" y="2249891"/>
                  <a:pt x="399907" y="2249891"/>
                </a:cubicBezTo>
                <a:cubicBezTo>
                  <a:pt x="365827" y="2249796"/>
                  <a:pt x="334451" y="2268512"/>
                  <a:pt x="318335" y="2298535"/>
                </a:cubicBezTo>
                <a:cubicBezTo>
                  <a:pt x="317344" y="2300393"/>
                  <a:pt x="316411" y="2302336"/>
                  <a:pt x="315487" y="2304288"/>
                </a:cubicBezTo>
                <a:cubicBezTo>
                  <a:pt x="302200" y="2333720"/>
                  <a:pt x="305181" y="2367991"/>
                  <a:pt x="323316" y="2394719"/>
                </a:cubicBezTo>
                <a:lnTo>
                  <a:pt x="325917" y="2398319"/>
                </a:lnTo>
                <a:lnTo>
                  <a:pt x="325917" y="2398767"/>
                </a:lnTo>
                <a:cubicBezTo>
                  <a:pt x="337832" y="2414292"/>
                  <a:pt x="354320" y="2425646"/>
                  <a:pt x="373027" y="2431295"/>
                </a:cubicBezTo>
                <a:lnTo>
                  <a:pt x="374313" y="2431295"/>
                </a:lnTo>
                <a:cubicBezTo>
                  <a:pt x="376085" y="2431209"/>
                  <a:pt x="377494" y="2429694"/>
                  <a:pt x="377380" y="2427894"/>
                </a:cubicBezTo>
                <a:cubicBezTo>
                  <a:pt x="377342" y="2426599"/>
                  <a:pt x="376494" y="2425446"/>
                  <a:pt x="375237" y="2424999"/>
                </a:cubicBezTo>
                <a:cubicBezTo>
                  <a:pt x="357768" y="2419750"/>
                  <a:pt x="342433" y="2409139"/>
                  <a:pt x="331375" y="2394614"/>
                </a:cubicBezTo>
                <a:lnTo>
                  <a:pt x="348919" y="2373106"/>
                </a:lnTo>
                <a:lnTo>
                  <a:pt x="358150" y="2370944"/>
                </a:lnTo>
                <a:cubicBezTo>
                  <a:pt x="358568" y="2370858"/>
                  <a:pt x="358997" y="2370706"/>
                  <a:pt x="359350" y="2370392"/>
                </a:cubicBezTo>
                <a:cubicBezTo>
                  <a:pt x="363912" y="2364896"/>
                  <a:pt x="367932" y="2358943"/>
                  <a:pt x="371256" y="2352589"/>
                </a:cubicBezTo>
                <a:cubicBezTo>
                  <a:pt x="375142" y="2347570"/>
                  <a:pt x="376561" y="2341131"/>
                  <a:pt x="375142" y="2334968"/>
                </a:cubicBezTo>
                <a:cubicBezTo>
                  <a:pt x="374009" y="2331911"/>
                  <a:pt x="371713" y="2329510"/>
                  <a:pt x="368789" y="2328215"/>
                </a:cubicBezTo>
                <a:lnTo>
                  <a:pt x="323516" y="2301688"/>
                </a:lnTo>
                <a:cubicBezTo>
                  <a:pt x="342357" y="2267064"/>
                  <a:pt x="382295" y="2249653"/>
                  <a:pt x="420500" y="2259406"/>
                </a:cubicBezTo>
                <a:cubicBezTo>
                  <a:pt x="410718" y="2267912"/>
                  <a:pt x="393706" y="2285819"/>
                  <a:pt x="400564" y="2303650"/>
                </a:cubicBezTo>
                <a:cubicBezTo>
                  <a:pt x="401212" y="2306603"/>
                  <a:pt x="406089" y="2322109"/>
                  <a:pt x="436569" y="2319347"/>
                </a:cubicBezTo>
                <a:lnTo>
                  <a:pt x="437321" y="2319347"/>
                </a:lnTo>
                <a:cubicBezTo>
                  <a:pt x="438035" y="2319004"/>
                  <a:pt x="438893" y="2319004"/>
                  <a:pt x="439617" y="2319347"/>
                </a:cubicBezTo>
                <a:cubicBezTo>
                  <a:pt x="441284" y="2320757"/>
                  <a:pt x="442398" y="2322710"/>
                  <a:pt x="442770" y="2324862"/>
                </a:cubicBezTo>
                <a:cubicBezTo>
                  <a:pt x="445246" y="2335121"/>
                  <a:pt x="445522" y="2337816"/>
                  <a:pt x="445627" y="2337921"/>
                </a:cubicBezTo>
                <a:cubicBezTo>
                  <a:pt x="445770" y="2339531"/>
                  <a:pt x="447122" y="2340769"/>
                  <a:pt x="448780" y="2340769"/>
                </a:cubicBezTo>
                <a:cubicBezTo>
                  <a:pt x="450532" y="2340531"/>
                  <a:pt x="451808" y="2338931"/>
                  <a:pt x="451628" y="2337178"/>
                </a:cubicBezTo>
                <a:cubicBezTo>
                  <a:pt x="450904" y="2332511"/>
                  <a:pt x="449932" y="2327910"/>
                  <a:pt x="448675" y="2323414"/>
                </a:cubicBezTo>
                <a:cubicBezTo>
                  <a:pt x="448027" y="2319347"/>
                  <a:pt x="445675" y="2315756"/>
                  <a:pt x="442227" y="2313508"/>
                </a:cubicBezTo>
                <a:cubicBezTo>
                  <a:pt x="440074" y="2312394"/>
                  <a:pt x="437588" y="2312156"/>
                  <a:pt x="435293" y="2312794"/>
                </a:cubicBezTo>
                <a:cubicBezTo>
                  <a:pt x="409137" y="2314909"/>
                  <a:pt x="406565" y="2302640"/>
                  <a:pt x="406460" y="2302136"/>
                </a:cubicBezTo>
                <a:cubicBezTo>
                  <a:pt x="406517" y="2301888"/>
                  <a:pt x="406517" y="2301640"/>
                  <a:pt x="406460" y="2301440"/>
                </a:cubicBezTo>
                <a:cubicBezTo>
                  <a:pt x="400088" y="2285276"/>
                  <a:pt x="420605" y="2267265"/>
                  <a:pt x="427882" y="2261397"/>
                </a:cubicBezTo>
                <a:cubicBezTo>
                  <a:pt x="462515" y="2273361"/>
                  <a:pt x="485813" y="2305888"/>
                  <a:pt x="485984" y="2342531"/>
                </a:cubicBezTo>
                <a:cubicBezTo>
                  <a:pt x="486013" y="2348322"/>
                  <a:pt x="485432" y="2354133"/>
                  <a:pt x="484232" y="2359800"/>
                </a:cubicBezTo>
                <a:cubicBezTo>
                  <a:pt x="483955" y="2361543"/>
                  <a:pt x="485080" y="2363191"/>
                  <a:pt x="486832" y="2363591"/>
                </a:cubicBezTo>
                <a:cubicBezTo>
                  <a:pt x="488499" y="2363943"/>
                  <a:pt x="490185" y="2362886"/>
                  <a:pt x="490585" y="2361238"/>
                </a:cubicBezTo>
                <a:cubicBezTo>
                  <a:pt x="490585" y="2361200"/>
                  <a:pt x="490614" y="2361143"/>
                  <a:pt x="490614" y="2361086"/>
                </a:cubicBezTo>
                <a:cubicBezTo>
                  <a:pt x="491861" y="2354990"/>
                  <a:pt x="492480" y="2348837"/>
                  <a:pt x="492452" y="2342617"/>
                </a:cubicBezTo>
                <a:moveTo>
                  <a:pt x="680428" y="2419846"/>
                </a:moveTo>
                <a:lnTo>
                  <a:pt x="680428" y="2449316"/>
                </a:lnTo>
                <a:cubicBezTo>
                  <a:pt x="680428" y="2451068"/>
                  <a:pt x="681885" y="2452516"/>
                  <a:pt x="683657" y="2452516"/>
                </a:cubicBezTo>
                <a:lnTo>
                  <a:pt x="713137" y="2452516"/>
                </a:lnTo>
                <a:cubicBezTo>
                  <a:pt x="714908" y="2452516"/>
                  <a:pt x="716356" y="2451068"/>
                  <a:pt x="716356" y="2449316"/>
                </a:cubicBezTo>
                <a:cubicBezTo>
                  <a:pt x="716356" y="2447525"/>
                  <a:pt x="714908" y="2446068"/>
                  <a:pt x="713137" y="2446068"/>
                </a:cubicBezTo>
                <a:lnTo>
                  <a:pt x="688391" y="2446068"/>
                </a:lnTo>
                <a:cubicBezTo>
                  <a:pt x="713280" y="2438714"/>
                  <a:pt x="727529" y="2412587"/>
                  <a:pt x="720166" y="2387661"/>
                </a:cubicBezTo>
                <a:cubicBezTo>
                  <a:pt x="715832" y="2372992"/>
                  <a:pt x="704679" y="2361391"/>
                  <a:pt x="690239" y="2356485"/>
                </a:cubicBezTo>
                <a:cubicBezTo>
                  <a:pt x="688514" y="2355942"/>
                  <a:pt x="686685" y="2356847"/>
                  <a:pt x="686057" y="2358485"/>
                </a:cubicBezTo>
                <a:cubicBezTo>
                  <a:pt x="685562" y="2360190"/>
                  <a:pt x="686457" y="2361991"/>
                  <a:pt x="688114" y="2362638"/>
                </a:cubicBezTo>
                <a:cubicBezTo>
                  <a:pt x="709279" y="2369792"/>
                  <a:pt x="720642" y="2392766"/>
                  <a:pt x="713480" y="2413940"/>
                </a:cubicBezTo>
                <a:cubicBezTo>
                  <a:pt x="709279" y="2426399"/>
                  <a:pt x="699249" y="2436057"/>
                  <a:pt x="686628" y="2439800"/>
                </a:cubicBezTo>
                <a:lnTo>
                  <a:pt x="686628" y="2419846"/>
                </a:lnTo>
                <a:cubicBezTo>
                  <a:pt x="686600" y="2418036"/>
                  <a:pt x="685162" y="2416588"/>
                  <a:pt x="683380" y="2416588"/>
                </a:cubicBezTo>
                <a:cubicBezTo>
                  <a:pt x="681609" y="2416636"/>
                  <a:pt x="680152" y="2418036"/>
                  <a:pt x="680152" y="2419846"/>
                </a:cubicBezTo>
                <a:moveTo>
                  <a:pt x="621325" y="2400081"/>
                </a:moveTo>
                <a:cubicBezTo>
                  <a:pt x="619953" y="2421303"/>
                  <a:pt x="632917" y="2440801"/>
                  <a:pt x="653006" y="2447725"/>
                </a:cubicBezTo>
                <a:lnTo>
                  <a:pt x="654110" y="2447725"/>
                </a:lnTo>
                <a:cubicBezTo>
                  <a:pt x="655882" y="2447725"/>
                  <a:pt x="657310" y="2446211"/>
                  <a:pt x="657282" y="2444468"/>
                </a:cubicBezTo>
                <a:cubicBezTo>
                  <a:pt x="657254" y="2443125"/>
                  <a:pt x="656406" y="2441915"/>
                  <a:pt x="655139" y="2441458"/>
                </a:cubicBezTo>
                <a:cubicBezTo>
                  <a:pt x="633936" y="2434209"/>
                  <a:pt x="622630" y="2411187"/>
                  <a:pt x="629850" y="2389966"/>
                </a:cubicBezTo>
                <a:cubicBezTo>
                  <a:pt x="634089" y="2377555"/>
                  <a:pt x="644042" y="2367991"/>
                  <a:pt x="656615" y="2364239"/>
                </a:cubicBezTo>
                <a:lnTo>
                  <a:pt x="656615" y="2384251"/>
                </a:lnTo>
                <a:cubicBezTo>
                  <a:pt x="656615" y="2386060"/>
                  <a:pt x="658025" y="2387518"/>
                  <a:pt x="659835" y="2387518"/>
                </a:cubicBezTo>
                <a:cubicBezTo>
                  <a:pt x="661606" y="2387518"/>
                  <a:pt x="663064" y="2386060"/>
                  <a:pt x="663064" y="2384308"/>
                </a:cubicBezTo>
                <a:lnTo>
                  <a:pt x="663064" y="2384251"/>
                </a:lnTo>
                <a:lnTo>
                  <a:pt x="663064" y="2354790"/>
                </a:lnTo>
                <a:cubicBezTo>
                  <a:pt x="663064" y="2353037"/>
                  <a:pt x="661606" y="2351589"/>
                  <a:pt x="659835" y="2351589"/>
                </a:cubicBezTo>
                <a:lnTo>
                  <a:pt x="630631" y="2351589"/>
                </a:lnTo>
                <a:cubicBezTo>
                  <a:pt x="628859" y="2351589"/>
                  <a:pt x="627402" y="2353037"/>
                  <a:pt x="627402" y="2354790"/>
                </a:cubicBezTo>
                <a:cubicBezTo>
                  <a:pt x="627402" y="2356590"/>
                  <a:pt x="628859" y="2358038"/>
                  <a:pt x="630631" y="2358038"/>
                </a:cubicBezTo>
                <a:lnTo>
                  <a:pt x="655139" y="2358038"/>
                </a:lnTo>
                <a:cubicBezTo>
                  <a:pt x="636318" y="2363639"/>
                  <a:pt x="622982" y="2380307"/>
                  <a:pt x="621611" y="2399881"/>
                </a:cubicBezTo>
                <a:moveTo>
                  <a:pt x="556946" y="2307489"/>
                </a:moveTo>
                <a:lnTo>
                  <a:pt x="602009" y="2333911"/>
                </a:lnTo>
                <a:lnTo>
                  <a:pt x="602561" y="2333911"/>
                </a:lnTo>
                <a:cubicBezTo>
                  <a:pt x="603913" y="2334463"/>
                  <a:pt x="604942" y="2335568"/>
                  <a:pt x="605342" y="2336978"/>
                </a:cubicBezTo>
                <a:cubicBezTo>
                  <a:pt x="605942" y="2341274"/>
                  <a:pt x="604742" y="2345627"/>
                  <a:pt x="602009" y="2348970"/>
                </a:cubicBezTo>
                <a:cubicBezTo>
                  <a:pt x="595560" y="2359428"/>
                  <a:pt x="592779" y="2363296"/>
                  <a:pt x="591950" y="2364591"/>
                </a:cubicBezTo>
                <a:lnTo>
                  <a:pt x="582234" y="2366753"/>
                </a:lnTo>
                <a:cubicBezTo>
                  <a:pt x="581568" y="2366896"/>
                  <a:pt x="580949" y="2367306"/>
                  <a:pt x="580491" y="2367849"/>
                </a:cubicBezTo>
                <a:lnTo>
                  <a:pt x="563308" y="2388813"/>
                </a:lnTo>
                <a:cubicBezTo>
                  <a:pt x="554431" y="2375011"/>
                  <a:pt x="549745" y="2358943"/>
                  <a:pt x="549821" y="2342531"/>
                </a:cubicBezTo>
                <a:cubicBezTo>
                  <a:pt x="549821" y="2330511"/>
                  <a:pt x="552345" y="2318604"/>
                  <a:pt x="557213" y="2307593"/>
                </a:cubicBezTo>
                <a:moveTo>
                  <a:pt x="728196" y="2342531"/>
                </a:moveTo>
                <a:cubicBezTo>
                  <a:pt x="728263" y="2303479"/>
                  <a:pt x="703773" y="2268608"/>
                  <a:pt x="667045" y="2255406"/>
                </a:cubicBezTo>
                <a:cubicBezTo>
                  <a:pt x="665445" y="2254758"/>
                  <a:pt x="663816" y="2254206"/>
                  <a:pt x="662140" y="2253739"/>
                </a:cubicBezTo>
                <a:cubicBezTo>
                  <a:pt x="620030" y="2241033"/>
                  <a:pt x="574767" y="2259759"/>
                  <a:pt x="553974" y="2298535"/>
                </a:cubicBezTo>
                <a:cubicBezTo>
                  <a:pt x="552964" y="2300393"/>
                  <a:pt x="552031" y="2302336"/>
                  <a:pt x="551116" y="2304288"/>
                </a:cubicBezTo>
                <a:cubicBezTo>
                  <a:pt x="537829" y="2333720"/>
                  <a:pt x="540810" y="2367991"/>
                  <a:pt x="558975" y="2394719"/>
                </a:cubicBezTo>
                <a:lnTo>
                  <a:pt x="561651" y="2398319"/>
                </a:lnTo>
                <a:cubicBezTo>
                  <a:pt x="561594" y="2398481"/>
                  <a:pt x="561594" y="2398624"/>
                  <a:pt x="561651" y="2398767"/>
                </a:cubicBezTo>
                <a:cubicBezTo>
                  <a:pt x="573538" y="2414292"/>
                  <a:pt x="589979" y="2425646"/>
                  <a:pt x="608666" y="2431295"/>
                </a:cubicBezTo>
                <a:lnTo>
                  <a:pt x="609581" y="2431295"/>
                </a:lnTo>
                <a:cubicBezTo>
                  <a:pt x="611371" y="2431209"/>
                  <a:pt x="612734" y="2429694"/>
                  <a:pt x="612667" y="2427894"/>
                </a:cubicBezTo>
                <a:cubicBezTo>
                  <a:pt x="612619" y="2426599"/>
                  <a:pt x="611743" y="2425446"/>
                  <a:pt x="610524" y="2424999"/>
                </a:cubicBezTo>
                <a:cubicBezTo>
                  <a:pt x="593074" y="2419750"/>
                  <a:pt x="577710" y="2409082"/>
                  <a:pt x="566633" y="2394614"/>
                </a:cubicBezTo>
                <a:lnTo>
                  <a:pt x="584187" y="2373106"/>
                </a:lnTo>
                <a:lnTo>
                  <a:pt x="593436" y="2370944"/>
                </a:lnTo>
                <a:cubicBezTo>
                  <a:pt x="593855" y="2370906"/>
                  <a:pt x="594284" y="2370706"/>
                  <a:pt x="594627" y="2370392"/>
                </a:cubicBezTo>
                <a:cubicBezTo>
                  <a:pt x="599208" y="2364896"/>
                  <a:pt x="603189" y="2358943"/>
                  <a:pt x="606542" y="2352589"/>
                </a:cubicBezTo>
                <a:cubicBezTo>
                  <a:pt x="610409" y="2347570"/>
                  <a:pt x="611848" y="2341131"/>
                  <a:pt x="610409" y="2334968"/>
                </a:cubicBezTo>
                <a:cubicBezTo>
                  <a:pt x="609314" y="2331911"/>
                  <a:pt x="607019" y="2329463"/>
                  <a:pt x="604028" y="2328215"/>
                </a:cubicBezTo>
                <a:lnTo>
                  <a:pt x="558765" y="2301688"/>
                </a:lnTo>
                <a:cubicBezTo>
                  <a:pt x="577634" y="2267064"/>
                  <a:pt x="617572" y="2249653"/>
                  <a:pt x="655787" y="2259406"/>
                </a:cubicBezTo>
                <a:cubicBezTo>
                  <a:pt x="645976" y="2267912"/>
                  <a:pt x="628983" y="2285819"/>
                  <a:pt x="635803" y="2303650"/>
                </a:cubicBezTo>
                <a:cubicBezTo>
                  <a:pt x="636470" y="2306603"/>
                  <a:pt x="641366" y="2322109"/>
                  <a:pt x="671846" y="2319347"/>
                </a:cubicBezTo>
                <a:lnTo>
                  <a:pt x="672569" y="2319347"/>
                </a:lnTo>
                <a:cubicBezTo>
                  <a:pt x="673322" y="2319004"/>
                  <a:pt x="674170" y="2319004"/>
                  <a:pt x="674903" y="2319347"/>
                </a:cubicBezTo>
                <a:cubicBezTo>
                  <a:pt x="676627" y="2320709"/>
                  <a:pt x="677751" y="2322710"/>
                  <a:pt x="678027" y="2324862"/>
                </a:cubicBezTo>
                <a:cubicBezTo>
                  <a:pt x="680532" y="2335121"/>
                  <a:pt x="680904" y="2337816"/>
                  <a:pt x="680904" y="2337921"/>
                </a:cubicBezTo>
                <a:cubicBezTo>
                  <a:pt x="681066" y="2339531"/>
                  <a:pt x="682437" y="2340731"/>
                  <a:pt x="684028" y="2340769"/>
                </a:cubicBezTo>
                <a:cubicBezTo>
                  <a:pt x="685800" y="2340531"/>
                  <a:pt x="687057" y="2338931"/>
                  <a:pt x="686914" y="2337178"/>
                </a:cubicBezTo>
                <a:cubicBezTo>
                  <a:pt x="686172" y="2332511"/>
                  <a:pt x="685190" y="2327910"/>
                  <a:pt x="683962" y="2323414"/>
                </a:cubicBezTo>
                <a:cubicBezTo>
                  <a:pt x="683333" y="2319309"/>
                  <a:pt x="680961" y="2315709"/>
                  <a:pt x="677466" y="2313508"/>
                </a:cubicBezTo>
                <a:cubicBezTo>
                  <a:pt x="675351" y="2312394"/>
                  <a:pt x="672875" y="2312156"/>
                  <a:pt x="670550" y="2312794"/>
                </a:cubicBezTo>
                <a:cubicBezTo>
                  <a:pt x="644423" y="2314909"/>
                  <a:pt x="641918" y="2302640"/>
                  <a:pt x="641823" y="2302136"/>
                </a:cubicBezTo>
                <a:cubicBezTo>
                  <a:pt x="641709" y="2301688"/>
                  <a:pt x="641823" y="2301593"/>
                  <a:pt x="641823" y="2301440"/>
                </a:cubicBezTo>
                <a:cubicBezTo>
                  <a:pt x="635355" y="2285276"/>
                  <a:pt x="655853" y="2267265"/>
                  <a:pt x="663159" y="2261397"/>
                </a:cubicBezTo>
                <a:cubicBezTo>
                  <a:pt x="697916" y="2273265"/>
                  <a:pt x="721385" y="2305803"/>
                  <a:pt x="721643" y="2342531"/>
                </a:cubicBezTo>
                <a:cubicBezTo>
                  <a:pt x="721643" y="2348322"/>
                  <a:pt x="721080" y="2354075"/>
                  <a:pt x="719966" y="2359800"/>
                </a:cubicBezTo>
                <a:cubicBezTo>
                  <a:pt x="719394" y="2361495"/>
                  <a:pt x="720280" y="2363343"/>
                  <a:pt x="721957" y="2363905"/>
                </a:cubicBezTo>
                <a:cubicBezTo>
                  <a:pt x="723672" y="2364496"/>
                  <a:pt x="725481" y="2363591"/>
                  <a:pt x="726091" y="2361895"/>
                </a:cubicBezTo>
                <a:cubicBezTo>
                  <a:pt x="726167" y="2361638"/>
                  <a:pt x="726224" y="2361352"/>
                  <a:pt x="726243" y="2361086"/>
                </a:cubicBezTo>
                <a:cubicBezTo>
                  <a:pt x="727548" y="2355037"/>
                  <a:pt x="728196" y="2348837"/>
                  <a:pt x="728196" y="2342617"/>
                </a:cubicBezTo>
                <a:moveTo>
                  <a:pt x="916057" y="2419846"/>
                </a:moveTo>
                <a:lnTo>
                  <a:pt x="916057" y="2449316"/>
                </a:lnTo>
                <a:cubicBezTo>
                  <a:pt x="916057" y="2451068"/>
                  <a:pt x="917524" y="2452516"/>
                  <a:pt x="919305" y="2452516"/>
                </a:cubicBezTo>
                <a:lnTo>
                  <a:pt x="948757" y="2452516"/>
                </a:lnTo>
                <a:cubicBezTo>
                  <a:pt x="950566" y="2452516"/>
                  <a:pt x="952014" y="2451068"/>
                  <a:pt x="952014" y="2449316"/>
                </a:cubicBezTo>
                <a:cubicBezTo>
                  <a:pt x="952062" y="2447563"/>
                  <a:pt x="950690" y="2446115"/>
                  <a:pt x="948957" y="2446068"/>
                </a:cubicBezTo>
                <a:lnTo>
                  <a:pt x="948757" y="2446068"/>
                </a:lnTo>
                <a:lnTo>
                  <a:pt x="924392" y="2446068"/>
                </a:lnTo>
                <a:cubicBezTo>
                  <a:pt x="949290" y="2438514"/>
                  <a:pt x="963349" y="2412235"/>
                  <a:pt x="955814" y="2387318"/>
                </a:cubicBezTo>
                <a:cubicBezTo>
                  <a:pt x="951443" y="2372906"/>
                  <a:pt x="940403" y="2361391"/>
                  <a:pt x="926135" y="2356485"/>
                </a:cubicBezTo>
                <a:cubicBezTo>
                  <a:pt x="924439" y="2355885"/>
                  <a:pt x="922563" y="2356790"/>
                  <a:pt x="921991" y="2358485"/>
                </a:cubicBezTo>
                <a:cubicBezTo>
                  <a:pt x="921391" y="2360190"/>
                  <a:pt x="922315" y="2362086"/>
                  <a:pt x="924010" y="2362638"/>
                </a:cubicBezTo>
                <a:cubicBezTo>
                  <a:pt x="945185" y="2369792"/>
                  <a:pt x="956539" y="2392766"/>
                  <a:pt x="949385" y="2413940"/>
                </a:cubicBezTo>
                <a:cubicBezTo>
                  <a:pt x="945185" y="2426399"/>
                  <a:pt x="935174" y="2436057"/>
                  <a:pt x="922534" y="2439800"/>
                </a:cubicBezTo>
                <a:lnTo>
                  <a:pt x="922534" y="2419846"/>
                </a:lnTo>
                <a:cubicBezTo>
                  <a:pt x="922687" y="2418093"/>
                  <a:pt x="921410" y="2416588"/>
                  <a:pt x="919686" y="2416436"/>
                </a:cubicBezTo>
                <a:cubicBezTo>
                  <a:pt x="919563" y="2416436"/>
                  <a:pt x="919439" y="2416388"/>
                  <a:pt x="919305" y="2416436"/>
                </a:cubicBezTo>
                <a:cubicBezTo>
                  <a:pt x="917524" y="2416436"/>
                  <a:pt x="916057" y="2417893"/>
                  <a:pt x="916057" y="2419636"/>
                </a:cubicBezTo>
                <a:moveTo>
                  <a:pt x="857231" y="2399881"/>
                </a:moveTo>
                <a:cubicBezTo>
                  <a:pt x="855850" y="2421103"/>
                  <a:pt x="868813" y="2440600"/>
                  <a:pt x="888911" y="2447563"/>
                </a:cubicBezTo>
                <a:lnTo>
                  <a:pt x="890035" y="2447563"/>
                </a:lnTo>
                <a:cubicBezTo>
                  <a:pt x="891807" y="2447525"/>
                  <a:pt x="893235" y="2446068"/>
                  <a:pt x="893188" y="2444268"/>
                </a:cubicBezTo>
                <a:cubicBezTo>
                  <a:pt x="893159" y="2442915"/>
                  <a:pt x="892311" y="2441715"/>
                  <a:pt x="891035" y="2441267"/>
                </a:cubicBezTo>
                <a:cubicBezTo>
                  <a:pt x="869842" y="2434009"/>
                  <a:pt x="858536" y="2410987"/>
                  <a:pt x="865765" y="2389766"/>
                </a:cubicBezTo>
                <a:cubicBezTo>
                  <a:pt x="870013" y="2377412"/>
                  <a:pt x="879977" y="2367791"/>
                  <a:pt x="892521" y="2364038"/>
                </a:cubicBezTo>
                <a:lnTo>
                  <a:pt x="892521" y="2384117"/>
                </a:lnTo>
                <a:cubicBezTo>
                  <a:pt x="892521" y="2385860"/>
                  <a:pt x="893959" y="2387318"/>
                  <a:pt x="895740" y="2387318"/>
                </a:cubicBezTo>
                <a:cubicBezTo>
                  <a:pt x="897541" y="2387318"/>
                  <a:pt x="898988" y="2385860"/>
                  <a:pt x="898988" y="2384117"/>
                </a:cubicBezTo>
                <a:lnTo>
                  <a:pt x="898988" y="2354637"/>
                </a:lnTo>
                <a:cubicBezTo>
                  <a:pt x="898988" y="2352837"/>
                  <a:pt x="897541" y="2351389"/>
                  <a:pt x="895740" y="2351389"/>
                </a:cubicBezTo>
                <a:lnTo>
                  <a:pt x="866289" y="2351389"/>
                </a:lnTo>
                <a:cubicBezTo>
                  <a:pt x="864489" y="2351389"/>
                  <a:pt x="863060" y="2352837"/>
                  <a:pt x="863060" y="2354637"/>
                </a:cubicBezTo>
                <a:cubicBezTo>
                  <a:pt x="863060" y="2356390"/>
                  <a:pt x="864489" y="2357838"/>
                  <a:pt x="866289" y="2357838"/>
                </a:cubicBezTo>
                <a:lnTo>
                  <a:pt x="890759" y="2357838"/>
                </a:lnTo>
                <a:cubicBezTo>
                  <a:pt x="871966" y="2363439"/>
                  <a:pt x="858612" y="2380107"/>
                  <a:pt x="857231" y="2399681"/>
                </a:cubicBezTo>
                <a:moveTo>
                  <a:pt x="792575" y="2307346"/>
                </a:moveTo>
                <a:lnTo>
                  <a:pt x="837638" y="2333778"/>
                </a:lnTo>
                <a:lnTo>
                  <a:pt x="838190" y="2333778"/>
                </a:lnTo>
                <a:cubicBezTo>
                  <a:pt x="839543" y="2334263"/>
                  <a:pt x="840562" y="2335416"/>
                  <a:pt x="840962" y="2336778"/>
                </a:cubicBezTo>
                <a:cubicBezTo>
                  <a:pt x="841620" y="2341074"/>
                  <a:pt x="840419" y="2345436"/>
                  <a:pt x="837638" y="2348770"/>
                </a:cubicBezTo>
                <a:cubicBezTo>
                  <a:pt x="831180" y="2359228"/>
                  <a:pt x="828408" y="2363143"/>
                  <a:pt x="827580" y="2364391"/>
                </a:cubicBezTo>
                <a:lnTo>
                  <a:pt x="818349" y="2366553"/>
                </a:lnTo>
                <a:cubicBezTo>
                  <a:pt x="817673" y="2366753"/>
                  <a:pt x="817045" y="2367106"/>
                  <a:pt x="816597" y="2367639"/>
                </a:cubicBezTo>
                <a:lnTo>
                  <a:pt x="799243" y="2389527"/>
                </a:lnTo>
                <a:cubicBezTo>
                  <a:pt x="783469" y="2365153"/>
                  <a:pt x="781069" y="2334521"/>
                  <a:pt x="792852" y="2307993"/>
                </a:cubicBezTo>
                <a:moveTo>
                  <a:pt x="963825" y="2342531"/>
                </a:moveTo>
                <a:cubicBezTo>
                  <a:pt x="963892" y="2303479"/>
                  <a:pt x="939432" y="2268608"/>
                  <a:pt x="902665" y="2255406"/>
                </a:cubicBezTo>
                <a:cubicBezTo>
                  <a:pt x="901075" y="2254758"/>
                  <a:pt x="899436" y="2254206"/>
                  <a:pt x="897788" y="2253739"/>
                </a:cubicBezTo>
                <a:cubicBezTo>
                  <a:pt x="889139" y="2251196"/>
                  <a:pt x="880177" y="2249891"/>
                  <a:pt x="871166" y="2249891"/>
                </a:cubicBezTo>
                <a:cubicBezTo>
                  <a:pt x="837114" y="2249853"/>
                  <a:pt x="805815" y="2268560"/>
                  <a:pt x="789698" y="2298535"/>
                </a:cubicBezTo>
                <a:cubicBezTo>
                  <a:pt x="788594" y="2300393"/>
                  <a:pt x="787670" y="2302336"/>
                  <a:pt x="786746" y="2304288"/>
                </a:cubicBezTo>
                <a:cubicBezTo>
                  <a:pt x="773468" y="2333720"/>
                  <a:pt x="776430" y="2367991"/>
                  <a:pt x="794595" y="2394719"/>
                </a:cubicBezTo>
                <a:lnTo>
                  <a:pt x="797280" y="2398319"/>
                </a:lnTo>
                <a:cubicBezTo>
                  <a:pt x="797252" y="2398481"/>
                  <a:pt x="797252" y="2398624"/>
                  <a:pt x="797280" y="2398767"/>
                </a:cubicBezTo>
                <a:cubicBezTo>
                  <a:pt x="809158" y="2414292"/>
                  <a:pt x="825598" y="2425646"/>
                  <a:pt x="844296" y="2431295"/>
                </a:cubicBezTo>
                <a:lnTo>
                  <a:pt x="845220" y="2431295"/>
                </a:lnTo>
                <a:cubicBezTo>
                  <a:pt x="846648" y="2431295"/>
                  <a:pt x="847925" y="2430342"/>
                  <a:pt x="848373" y="2429009"/>
                </a:cubicBezTo>
                <a:cubicBezTo>
                  <a:pt x="848858" y="2427256"/>
                  <a:pt x="847849" y="2425503"/>
                  <a:pt x="846144" y="2424999"/>
                </a:cubicBezTo>
                <a:cubicBezTo>
                  <a:pt x="828704" y="2419750"/>
                  <a:pt x="813368" y="2409082"/>
                  <a:pt x="802262" y="2394614"/>
                </a:cubicBezTo>
                <a:lnTo>
                  <a:pt x="819817" y="2373106"/>
                </a:lnTo>
                <a:lnTo>
                  <a:pt x="829056" y="2370944"/>
                </a:lnTo>
                <a:cubicBezTo>
                  <a:pt x="829532" y="2370906"/>
                  <a:pt x="829961" y="2370706"/>
                  <a:pt x="830361" y="2370392"/>
                </a:cubicBezTo>
                <a:cubicBezTo>
                  <a:pt x="834809" y="2364839"/>
                  <a:pt x="838772" y="2358885"/>
                  <a:pt x="842172" y="2352589"/>
                </a:cubicBezTo>
                <a:cubicBezTo>
                  <a:pt x="846096" y="2347636"/>
                  <a:pt x="847525" y="2341131"/>
                  <a:pt x="846048" y="2334968"/>
                </a:cubicBezTo>
                <a:cubicBezTo>
                  <a:pt x="844944" y="2331911"/>
                  <a:pt x="842639" y="2329463"/>
                  <a:pt x="839686" y="2328215"/>
                </a:cubicBezTo>
                <a:lnTo>
                  <a:pt x="794423" y="2301688"/>
                </a:lnTo>
                <a:cubicBezTo>
                  <a:pt x="813349" y="2267064"/>
                  <a:pt x="853326" y="2249653"/>
                  <a:pt x="891587" y="2259406"/>
                </a:cubicBezTo>
                <a:cubicBezTo>
                  <a:pt x="881700" y="2267912"/>
                  <a:pt x="864813" y="2285819"/>
                  <a:pt x="871538" y="2303650"/>
                </a:cubicBezTo>
                <a:cubicBezTo>
                  <a:pt x="872194" y="2306603"/>
                  <a:pt x="877100" y="2322109"/>
                  <a:pt x="907570" y="2319347"/>
                </a:cubicBezTo>
                <a:lnTo>
                  <a:pt x="908399" y="2319347"/>
                </a:lnTo>
                <a:cubicBezTo>
                  <a:pt x="909104" y="2319004"/>
                  <a:pt x="909923" y="2319004"/>
                  <a:pt x="910628" y="2319347"/>
                </a:cubicBezTo>
                <a:cubicBezTo>
                  <a:pt x="912380" y="2320662"/>
                  <a:pt x="913505" y="2322662"/>
                  <a:pt x="913752" y="2324862"/>
                </a:cubicBezTo>
                <a:cubicBezTo>
                  <a:pt x="916257" y="2335121"/>
                  <a:pt x="916629" y="2337816"/>
                  <a:pt x="916629" y="2337921"/>
                </a:cubicBezTo>
                <a:cubicBezTo>
                  <a:pt x="916810" y="2339531"/>
                  <a:pt x="918210" y="2340769"/>
                  <a:pt x="919858" y="2340769"/>
                </a:cubicBezTo>
                <a:cubicBezTo>
                  <a:pt x="921610" y="2340531"/>
                  <a:pt x="922887" y="2338931"/>
                  <a:pt x="922706" y="2337178"/>
                </a:cubicBezTo>
                <a:cubicBezTo>
                  <a:pt x="922706" y="2337178"/>
                  <a:pt x="922268" y="2334025"/>
                  <a:pt x="919658" y="2323414"/>
                </a:cubicBezTo>
                <a:cubicBezTo>
                  <a:pt x="919058" y="2319309"/>
                  <a:pt x="916686" y="2315709"/>
                  <a:pt x="913209" y="2313508"/>
                </a:cubicBezTo>
                <a:cubicBezTo>
                  <a:pt x="911104" y="2312394"/>
                  <a:pt x="908647" y="2312156"/>
                  <a:pt x="906370" y="2312794"/>
                </a:cubicBezTo>
                <a:cubicBezTo>
                  <a:pt x="880129" y="2314909"/>
                  <a:pt x="877643" y="2302640"/>
                  <a:pt x="877548" y="2302136"/>
                </a:cubicBezTo>
                <a:cubicBezTo>
                  <a:pt x="877443" y="2301688"/>
                  <a:pt x="877548" y="2301593"/>
                  <a:pt x="877548" y="2301440"/>
                </a:cubicBezTo>
                <a:cubicBezTo>
                  <a:pt x="871166" y="2285276"/>
                  <a:pt x="891587" y="2267265"/>
                  <a:pt x="898893" y="2261397"/>
                </a:cubicBezTo>
                <a:cubicBezTo>
                  <a:pt x="933783" y="2273361"/>
                  <a:pt x="957224" y="2306146"/>
                  <a:pt x="957272" y="2342969"/>
                </a:cubicBezTo>
                <a:cubicBezTo>
                  <a:pt x="957243" y="2348770"/>
                  <a:pt x="956643" y="2354590"/>
                  <a:pt x="955519" y="2360238"/>
                </a:cubicBezTo>
                <a:cubicBezTo>
                  <a:pt x="955119" y="2361953"/>
                  <a:pt x="956196" y="2363639"/>
                  <a:pt x="957872" y="2363991"/>
                </a:cubicBezTo>
                <a:cubicBezTo>
                  <a:pt x="957919" y="2364038"/>
                  <a:pt x="957967" y="2364038"/>
                  <a:pt x="958006" y="2364038"/>
                </a:cubicBezTo>
                <a:cubicBezTo>
                  <a:pt x="959748" y="2364439"/>
                  <a:pt x="961472" y="2363343"/>
                  <a:pt x="961873" y="2361591"/>
                </a:cubicBezTo>
                <a:lnTo>
                  <a:pt x="961901" y="2361543"/>
                </a:lnTo>
                <a:cubicBezTo>
                  <a:pt x="963092" y="2355485"/>
                  <a:pt x="963720" y="2349284"/>
                  <a:pt x="963720" y="2343074"/>
                </a:cubicBezTo>
                <a:moveTo>
                  <a:pt x="1151811" y="2419846"/>
                </a:moveTo>
                <a:lnTo>
                  <a:pt x="1151811" y="2449316"/>
                </a:lnTo>
                <a:cubicBezTo>
                  <a:pt x="1151811" y="2451068"/>
                  <a:pt x="1153240" y="2452516"/>
                  <a:pt x="1155039" y="2452516"/>
                </a:cubicBezTo>
                <a:lnTo>
                  <a:pt x="1184491" y="2452516"/>
                </a:lnTo>
                <a:cubicBezTo>
                  <a:pt x="1186282" y="2452516"/>
                  <a:pt x="1187748" y="2451068"/>
                  <a:pt x="1187748" y="2449316"/>
                </a:cubicBezTo>
                <a:cubicBezTo>
                  <a:pt x="1187748" y="2447525"/>
                  <a:pt x="1186282" y="2446068"/>
                  <a:pt x="1184491" y="2446068"/>
                </a:cubicBezTo>
                <a:lnTo>
                  <a:pt x="1160021" y="2446068"/>
                </a:lnTo>
                <a:cubicBezTo>
                  <a:pt x="1184920" y="2438514"/>
                  <a:pt x="1198969" y="2412235"/>
                  <a:pt x="1191444" y="2387318"/>
                </a:cubicBezTo>
                <a:cubicBezTo>
                  <a:pt x="1187062" y="2372906"/>
                  <a:pt x="1176032" y="2361391"/>
                  <a:pt x="1161774" y="2356485"/>
                </a:cubicBezTo>
                <a:cubicBezTo>
                  <a:pt x="1160069" y="2355885"/>
                  <a:pt x="1158221" y="2356790"/>
                  <a:pt x="1157621" y="2358485"/>
                </a:cubicBezTo>
                <a:cubicBezTo>
                  <a:pt x="1157040" y="2360190"/>
                  <a:pt x="1157944" y="2362086"/>
                  <a:pt x="1159640" y="2362638"/>
                </a:cubicBezTo>
                <a:cubicBezTo>
                  <a:pt x="1180833" y="2369944"/>
                  <a:pt x="1192073" y="2393014"/>
                  <a:pt x="1184796" y="2414188"/>
                </a:cubicBezTo>
                <a:cubicBezTo>
                  <a:pt x="1180566" y="2426494"/>
                  <a:pt x="1170708" y="2436009"/>
                  <a:pt x="1158268" y="2439800"/>
                </a:cubicBezTo>
                <a:lnTo>
                  <a:pt x="1158268" y="2419846"/>
                </a:lnTo>
                <a:cubicBezTo>
                  <a:pt x="1158268" y="2418036"/>
                  <a:pt x="1156821" y="2416588"/>
                  <a:pt x="1155039" y="2416588"/>
                </a:cubicBezTo>
                <a:cubicBezTo>
                  <a:pt x="1153277" y="2416540"/>
                  <a:pt x="1151868" y="2417893"/>
                  <a:pt x="1151811" y="2419636"/>
                </a:cubicBezTo>
                <a:cubicBezTo>
                  <a:pt x="1151791" y="2419693"/>
                  <a:pt x="1151791" y="2419788"/>
                  <a:pt x="1151811" y="2419846"/>
                </a:cubicBezTo>
                <a:moveTo>
                  <a:pt x="1092955" y="2400081"/>
                </a:moveTo>
                <a:cubicBezTo>
                  <a:pt x="1091517" y="2421303"/>
                  <a:pt x="1104519" y="2440858"/>
                  <a:pt x="1124645" y="2447725"/>
                </a:cubicBezTo>
                <a:lnTo>
                  <a:pt x="1125664" y="2447725"/>
                </a:lnTo>
                <a:cubicBezTo>
                  <a:pt x="1127446" y="2447725"/>
                  <a:pt x="1128874" y="2446211"/>
                  <a:pt x="1128846" y="2444468"/>
                </a:cubicBezTo>
                <a:cubicBezTo>
                  <a:pt x="1128817" y="2443125"/>
                  <a:pt x="1127931" y="2441915"/>
                  <a:pt x="1126664" y="2441458"/>
                </a:cubicBezTo>
                <a:cubicBezTo>
                  <a:pt x="1105472" y="2434209"/>
                  <a:pt x="1094156" y="2411187"/>
                  <a:pt x="1101424" y="2389966"/>
                </a:cubicBezTo>
                <a:cubicBezTo>
                  <a:pt x="1105652" y="2377555"/>
                  <a:pt x="1115597" y="2367991"/>
                  <a:pt x="1128141" y="2364239"/>
                </a:cubicBezTo>
                <a:lnTo>
                  <a:pt x="1128141" y="2384251"/>
                </a:lnTo>
                <a:cubicBezTo>
                  <a:pt x="1128141" y="2386060"/>
                  <a:pt x="1129589" y="2387518"/>
                  <a:pt x="1131398" y="2387518"/>
                </a:cubicBezTo>
                <a:cubicBezTo>
                  <a:pt x="1133180" y="2387518"/>
                  <a:pt x="1134618" y="2386060"/>
                  <a:pt x="1134618" y="2384251"/>
                </a:cubicBezTo>
                <a:lnTo>
                  <a:pt x="1134618" y="2354790"/>
                </a:lnTo>
                <a:cubicBezTo>
                  <a:pt x="1134551" y="2353237"/>
                  <a:pt x="1133323" y="2351932"/>
                  <a:pt x="1131741" y="2351789"/>
                </a:cubicBezTo>
                <a:lnTo>
                  <a:pt x="1102290" y="2351789"/>
                </a:lnTo>
                <a:cubicBezTo>
                  <a:pt x="1100490" y="2351789"/>
                  <a:pt x="1099071" y="2353190"/>
                  <a:pt x="1099071" y="2354990"/>
                </a:cubicBezTo>
                <a:cubicBezTo>
                  <a:pt x="1099071" y="2356790"/>
                  <a:pt x="1100490" y="2358228"/>
                  <a:pt x="1102290" y="2358228"/>
                </a:cubicBezTo>
                <a:lnTo>
                  <a:pt x="1126760" y="2358228"/>
                </a:lnTo>
                <a:cubicBezTo>
                  <a:pt x="1108005" y="2363838"/>
                  <a:pt x="1094670" y="2380507"/>
                  <a:pt x="1093337" y="2400081"/>
                </a:cubicBezTo>
                <a:moveTo>
                  <a:pt x="1028672" y="2307689"/>
                </a:moveTo>
                <a:lnTo>
                  <a:pt x="1073744" y="2334121"/>
                </a:lnTo>
                <a:lnTo>
                  <a:pt x="1074296" y="2334121"/>
                </a:lnTo>
                <a:cubicBezTo>
                  <a:pt x="1075648" y="2334663"/>
                  <a:pt x="1076687" y="2335768"/>
                  <a:pt x="1077173" y="2337178"/>
                </a:cubicBezTo>
                <a:cubicBezTo>
                  <a:pt x="1077706" y="2341483"/>
                  <a:pt x="1076497" y="2345770"/>
                  <a:pt x="1073848" y="2349170"/>
                </a:cubicBezTo>
                <a:cubicBezTo>
                  <a:pt x="1067285" y="2359600"/>
                  <a:pt x="1064619" y="2363496"/>
                  <a:pt x="1063685" y="2364791"/>
                </a:cubicBezTo>
                <a:lnTo>
                  <a:pt x="1054455" y="2366896"/>
                </a:lnTo>
                <a:cubicBezTo>
                  <a:pt x="1053722" y="2367039"/>
                  <a:pt x="1053084" y="2367448"/>
                  <a:pt x="1052598" y="2367991"/>
                </a:cubicBezTo>
                <a:lnTo>
                  <a:pt x="1035405" y="2388965"/>
                </a:lnTo>
                <a:cubicBezTo>
                  <a:pt x="1019670" y="2364591"/>
                  <a:pt x="1017279" y="2333978"/>
                  <a:pt x="1029033" y="2307441"/>
                </a:cubicBezTo>
                <a:moveTo>
                  <a:pt x="1199455" y="2342531"/>
                </a:moveTo>
                <a:cubicBezTo>
                  <a:pt x="1199531" y="2303479"/>
                  <a:pt x="1175061" y="2268608"/>
                  <a:pt x="1138333" y="2255406"/>
                </a:cubicBezTo>
                <a:cubicBezTo>
                  <a:pt x="1136723" y="2254758"/>
                  <a:pt x="1135066" y="2254206"/>
                  <a:pt x="1133427" y="2253739"/>
                </a:cubicBezTo>
                <a:cubicBezTo>
                  <a:pt x="1124779" y="2251196"/>
                  <a:pt x="1115835" y="2249891"/>
                  <a:pt x="1106824" y="2249891"/>
                </a:cubicBezTo>
                <a:cubicBezTo>
                  <a:pt x="1072762" y="2249853"/>
                  <a:pt x="1041435" y="2268560"/>
                  <a:pt x="1025357" y="2298535"/>
                </a:cubicBezTo>
                <a:cubicBezTo>
                  <a:pt x="1024318" y="2300393"/>
                  <a:pt x="1023299" y="2302336"/>
                  <a:pt x="1022404" y="2304288"/>
                </a:cubicBezTo>
                <a:cubicBezTo>
                  <a:pt x="1009012" y="2333720"/>
                  <a:pt x="1012031" y="2368039"/>
                  <a:pt x="1030319" y="2394719"/>
                </a:cubicBezTo>
                <a:lnTo>
                  <a:pt x="1032910" y="2398319"/>
                </a:lnTo>
                <a:lnTo>
                  <a:pt x="1032910" y="2398767"/>
                </a:lnTo>
                <a:cubicBezTo>
                  <a:pt x="1044816" y="2414235"/>
                  <a:pt x="1061247" y="2425608"/>
                  <a:pt x="1079916" y="2431295"/>
                </a:cubicBezTo>
                <a:lnTo>
                  <a:pt x="1080859" y="2431295"/>
                </a:lnTo>
                <a:cubicBezTo>
                  <a:pt x="1082297" y="2431295"/>
                  <a:pt x="1083554" y="2430342"/>
                  <a:pt x="1084002" y="2429009"/>
                </a:cubicBezTo>
                <a:cubicBezTo>
                  <a:pt x="1084488" y="2427256"/>
                  <a:pt x="1083469" y="2425503"/>
                  <a:pt x="1081773" y="2424999"/>
                </a:cubicBezTo>
                <a:cubicBezTo>
                  <a:pt x="1064343" y="2419750"/>
                  <a:pt x="1048988" y="2409082"/>
                  <a:pt x="1037920" y="2394614"/>
                </a:cubicBezTo>
                <a:lnTo>
                  <a:pt x="1055455" y="2373106"/>
                </a:lnTo>
                <a:lnTo>
                  <a:pt x="1065162" y="2370944"/>
                </a:lnTo>
                <a:cubicBezTo>
                  <a:pt x="1065609" y="2370906"/>
                  <a:pt x="1066066" y="2370706"/>
                  <a:pt x="1066429" y="2370392"/>
                </a:cubicBezTo>
                <a:cubicBezTo>
                  <a:pt x="1071020" y="2364896"/>
                  <a:pt x="1074972" y="2358943"/>
                  <a:pt x="1078268" y="2352589"/>
                </a:cubicBezTo>
                <a:cubicBezTo>
                  <a:pt x="1082231" y="2347636"/>
                  <a:pt x="1083659" y="2341131"/>
                  <a:pt x="1082154" y="2334968"/>
                </a:cubicBezTo>
                <a:cubicBezTo>
                  <a:pt x="1081049" y="2331911"/>
                  <a:pt x="1078744" y="2329463"/>
                  <a:pt x="1075772" y="2328215"/>
                </a:cubicBezTo>
                <a:lnTo>
                  <a:pt x="1030510" y="2301688"/>
                </a:lnTo>
                <a:cubicBezTo>
                  <a:pt x="1049369" y="2267265"/>
                  <a:pt x="1089050" y="2249891"/>
                  <a:pt x="1127131" y="2259406"/>
                </a:cubicBezTo>
                <a:cubicBezTo>
                  <a:pt x="1117359" y="2267912"/>
                  <a:pt x="1100338" y="2285819"/>
                  <a:pt x="1107177" y="2303650"/>
                </a:cubicBezTo>
                <a:cubicBezTo>
                  <a:pt x="1107824" y="2306603"/>
                  <a:pt x="1112634" y="2322109"/>
                  <a:pt x="1143105" y="2319347"/>
                </a:cubicBezTo>
                <a:lnTo>
                  <a:pt x="1143952" y="2319347"/>
                </a:lnTo>
                <a:cubicBezTo>
                  <a:pt x="1144648" y="2319004"/>
                  <a:pt x="1145457" y="2319004"/>
                  <a:pt x="1146153" y="2319347"/>
                </a:cubicBezTo>
                <a:cubicBezTo>
                  <a:pt x="1147934" y="2320662"/>
                  <a:pt x="1149058" y="2322662"/>
                  <a:pt x="1149305" y="2324862"/>
                </a:cubicBezTo>
                <a:cubicBezTo>
                  <a:pt x="1151811" y="2335121"/>
                  <a:pt x="1152154" y="2337816"/>
                  <a:pt x="1152154" y="2337921"/>
                </a:cubicBezTo>
                <a:cubicBezTo>
                  <a:pt x="1152363" y="2339531"/>
                  <a:pt x="1153753" y="2340769"/>
                  <a:pt x="1155420" y="2340769"/>
                </a:cubicBezTo>
                <a:cubicBezTo>
                  <a:pt x="1157164" y="2340531"/>
                  <a:pt x="1158421" y="2338931"/>
                  <a:pt x="1158268" y="2337178"/>
                </a:cubicBezTo>
                <a:cubicBezTo>
                  <a:pt x="1158268" y="2337178"/>
                  <a:pt x="1158268" y="2334025"/>
                  <a:pt x="1155211" y="2323414"/>
                </a:cubicBezTo>
                <a:cubicBezTo>
                  <a:pt x="1154639" y="2319309"/>
                  <a:pt x="1152268" y="2315709"/>
                  <a:pt x="1148763" y="2313508"/>
                </a:cubicBezTo>
                <a:cubicBezTo>
                  <a:pt x="1146667" y="2312394"/>
                  <a:pt x="1144200" y="2312156"/>
                  <a:pt x="1141905" y="2312794"/>
                </a:cubicBezTo>
                <a:cubicBezTo>
                  <a:pt x="1115682" y="2314909"/>
                  <a:pt x="1113177" y="2302640"/>
                  <a:pt x="1113111" y="2302136"/>
                </a:cubicBezTo>
                <a:cubicBezTo>
                  <a:pt x="1113158" y="2301888"/>
                  <a:pt x="1113158" y="2301640"/>
                  <a:pt x="1113111" y="2301440"/>
                </a:cubicBezTo>
                <a:cubicBezTo>
                  <a:pt x="1106728" y="2285276"/>
                  <a:pt x="1127131" y="2267265"/>
                  <a:pt x="1134456" y="2261397"/>
                </a:cubicBezTo>
                <a:cubicBezTo>
                  <a:pt x="1169298" y="2273361"/>
                  <a:pt x="1192749" y="2306146"/>
                  <a:pt x="1192825" y="2342969"/>
                </a:cubicBezTo>
                <a:cubicBezTo>
                  <a:pt x="1192825" y="2348770"/>
                  <a:pt x="1192244" y="2354590"/>
                  <a:pt x="1191044" y="2360238"/>
                </a:cubicBezTo>
                <a:cubicBezTo>
                  <a:pt x="1190663" y="2361953"/>
                  <a:pt x="1191720" y="2363639"/>
                  <a:pt x="1193416" y="2363991"/>
                </a:cubicBezTo>
                <a:cubicBezTo>
                  <a:pt x="1193463" y="2364038"/>
                  <a:pt x="1193502" y="2364038"/>
                  <a:pt x="1193549" y="2364038"/>
                </a:cubicBezTo>
                <a:cubicBezTo>
                  <a:pt x="1195302" y="2364439"/>
                  <a:pt x="1197035" y="2363343"/>
                  <a:pt x="1197426" y="2361591"/>
                </a:cubicBezTo>
                <a:lnTo>
                  <a:pt x="1197426" y="2361543"/>
                </a:lnTo>
                <a:cubicBezTo>
                  <a:pt x="1198636" y="2355485"/>
                  <a:pt x="1199255" y="2349284"/>
                  <a:pt x="1199283" y="2343074"/>
                </a:cubicBezTo>
                <a:moveTo>
                  <a:pt x="1387440" y="2419846"/>
                </a:moveTo>
                <a:lnTo>
                  <a:pt x="1387440" y="2449316"/>
                </a:lnTo>
                <a:cubicBezTo>
                  <a:pt x="1387440" y="2451068"/>
                  <a:pt x="1388897" y="2452516"/>
                  <a:pt x="1390669" y="2452516"/>
                </a:cubicBezTo>
                <a:lnTo>
                  <a:pt x="1420149" y="2452516"/>
                </a:lnTo>
                <a:cubicBezTo>
                  <a:pt x="1421920" y="2452516"/>
                  <a:pt x="1423378" y="2451068"/>
                  <a:pt x="1423378" y="2449316"/>
                </a:cubicBezTo>
                <a:cubicBezTo>
                  <a:pt x="1423378" y="2447525"/>
                  <a:pt x="1421920" y="2446068"/>
                  <a:pt x="1420149" y="2446068"/>
                </a:cubicBezTo>
                <a:lnTo>
                  <a:pt x="1395650" y="2446068"/>
                </a:lnTo>
                <a:cubicBezTo>
                  <a:pt x="1420549" y="2438514"/>
                  <a:pt x="1434636" y="2412235"/>
                  <a:pt x="1427073" y="2387318"/>
                </a:cubicBezTo>
                <a:cubicBezTo>
                  <a:pt x="1422702" y="2372906"/>
                  <a:pt x="1411652" y="2361391"/>
                  <a:pt x="1397422" y="2356485"/>
                </a:cubicBezTo>
                <a:cubicBezTo>
                  <a:pt x="1395726" y="2355942"/>
                  <a:pt x="1393917" y="2356847"/>
                  <a:pt x="1393345" y="2358485"/>
                </a:cubicBezTo>
                <a:cubicBezTo>
                  <a:pt x="1392803" y="2360190"/>
                  <a:pt x="1393698" y="2362038"/>
                  <a:pt x="1395374" y="2362638"/>
                </a:cubicBezTo>
                <a:cubicBezTo>
                  <a:pt x="1416539" y="2369992"/>
                  <a:pt x="1427779" y="2393071"/>
                  <a:pt x="1420434" y="2414235"/>
                </a:cubicBezTo>
                <a:cubicBezTo>
                  <a:pt x="1416215" y="2426494"/>
                  <a:pt x="1406337" y="2436009"/>
                  <a:pt x="1393888" y="2439800"/>
                </a:cubicBezTo>
                <a:lnTo>
                  <a:pt x="1393888" y="2419846"/>
                </a:lnTo>
                <a:cubicBezTo>
                  <a:pt x="1394022" y="2418036"/>
                  <a:pt x="1392641" y="2416540"/>
                  <a:pt x="1390879" y="2416388"/>
                </a:cubicBezTo>
                <a:cubicBezTo>
                  <a:pt x="1390707" y="2416388"/>
                  <a:pt x="1390545" y="2416388"/>
                  <a:pt x="1390393" y="2416436"/>
                </a:cubicBezTo>
                <a:cubicBezTo>
                  <a:pt x="1388659" y="2416388"/>
                  <a:pt x="1387221" y="2417740"/>
                  <a:pt x="1387154" y="2419445"/>
                </a:cubicBezTo>
                <a:lnTo>
                  <a:pt x="1387154" y="2419636"/>
                </a:lnTo>
                <a:moveTo>
                  <a:pt x="1328309" y="2399881"/>
                </a:moveTo>
                <a:cubicBezTo>
                  <a:pt x="1326889" y="2421103"/>
                  <a:pt x="1339872" y="2440658"/>
                  <a:pt x="1359989" y="2447563"/>
                </a:cubicBezTo>
                <a:lnTo>
                  <a:pt x="1361027" y="2447563"/>
                </a:lnTo>
                <a:cubicBezTo>
                  <a:pt x="1362427" y="2447563"/>
                  <a:pt x="1363637" y="2446668"/>
                  <a:pt x="1364066" y="2445315"/>
                </a:cubicBezTo>
                <a:cubicBezTo>
                  <a:pt x="1364675" y="2443715"/>
                  <a:pt x="1363846" y="2441915"/>
                  <a:pt x="1362227" y="2441315"/>
                </a:cubicBezTo>
                <a:cubicBezTo>
                  <a:pt x="1362199" y="2441267"/>
                  <a:pt x="1362132" y="2441267"/>
                  <a:pt x="1362113" y="2441267"/>
                </a:cubicBezTo>
                <a:cubicBezTo>
                  <a:pt x="1340929" y="2434009"/>
                  <a:pt x="1329623" y="2410987"/>
                  <a:pt x="1336872" y="2389766"/>
                </a:cubicBezTo>
                <a:cubicBezTo>
                  <a:pt x="1341091" y="2377412"/>
                  <a:pt x="1351054" y="2367791"/>
                  <a:pt x="1363599" y="2364038"/>
                </a:cubicBezTo>
                <a:lnTo>
                  <a:pt x="1363599" y="2384117"/>
                </a:lnTo>
                <a:cubicBezTo>
                  <a:pt x="1363599" y="2385860"/>
                  <a:pt x="1365056" y="2387318"/>
                  <a:pt x="1366838" y="2387318"/>
                </a:cubicBezTo>
                <a:cubicBezTo>
                  <a:pt x="1368628" y="2387318"/>
                  <a:pt x="1370066" y="2385860"/>
                  <a:pt x="1370066" y="2384117"/>
                </a:cubicBezTo>
                <a:lnTo>
                  <a:pt x="1370066" y="2354637"/>
                </a:lnTo>
                <a:cubicBezTo>
                  <a:pt x="1370066" y="2352837"/>
                  <a:pt x="1368628" y="2351389"/>
                  <a:pt x="1366838" y="2351389"/>
                </a:cubicBezTo>
                <a:lnTo>
                  <a:pt x="1337377" y="2351389"/>
                </a:lnTo>
                <a:cubicBezTo>
                  <a:pt x="1335595" y="2351389"/>
                  <a:pt x="1334148" y="2352837"/>
                  <a:pt x="1334148" y="2354637"/>
                </a:cubicBezTo>
                <a:cubicBezTo>
                  <a:pt x="1334148" y="2356390"/>
                  <a:pt x="1335595" y="2357838"/>
                  <a:pt x="1337377" y="2357838"/>
                </a:cubicBezTo>
                <a:lnTo>
                  <a:pt x="1361770" y="2357838"/>
                </a:lnTo>
                <a:cubicBezTo>
                  <a:pt x="1342977" y="2363496"/>
                  <a:pt x="1329671" y="2380155"/>
                  <a:pt x="1328309" y="2399681"/>
                </a:cubicBezTo>
                <a:moveTo>
                  <a:pt x="1263653" y="2307346"/>
                </a:moveTo>
                <a:lnTo>
                  <a:pt x="1308649" y="2333778"/>
                </a:lnTo>
                <a:lnTo>
                  <a:pt x="1309202" y="2333778"/>
                </a:lnTo>
                <a:cubicBezTo>
                  <a:pt x="1310573" y="2334263"/>
                  <a:pt x="1311630" y="2335416"/>
                  <a:pt x="1312050" y="2336778"/>
                </a:cubicBezTo>
                <a:cubicBezTo>
                  <a:pt x="1312659" y="2341074"/>
                  <a:pt x="1311459" y="2345436"/>
                  <a:pt x="1308754" y="2348770"/>
                </a:cubicBezTo>
                <a:cubicBezTo>
                  <a:pt x="1302268" y="2359228"/>
                  <a:pt x="1299496" y="2363143"/>
                  <a:pt x="1298581" y="2364391"/>
                </a:cubicBezTo>
                <a:lnTo>
                  <a:pt x="1289332" y="2366553"/>
                </a:lnTo>
                <a:cubicBezTo>
                  <a:pt x="1288628" y="2366696"/>
                  <a:pt x="1287989" y="2367106"/>
                  <a:pt x="1287475" y="2367639"/>
                </a:cubicBezTo>
                <a:lnTo>
                  <a:pt x="1270321" y="2389527"/>
                </a:lnTo>
                <a:cubicBezTo>
                  <a:pt x="1254547" y="2365153"/>
                  <a:pt x="1252166" y="2334521"/>
                  <a:pt x="1263939" y="2307993"/>
                </a:cubicBezTo>
                <a:moveTo>
                  <a:pt x="1435103" y="2342531"/>
                </a:moveTo>
                <a:cubicBezTo>
                  <a:pt x="1435179" y="2303479"/>
                  <a:pt x="1410738" y="2268665"/>
                  <a:pt x="1374048" y="2255406"/>
                </a:cubicBezTo>
                <a:lnTo>
                  <a:pt x="1369152" y="2253739"/>
                </a:lnTo>
                <a:cubicBezTo>
                  <a:pt x="1360484" y="2251196"/>
                  <a:pt x="1351483" y="2249891"/>
                  <a:pt x="1342463" y="2249891"/>
                </a:cubicBezTo>
                <a:cubicBezTo>
                  <a:pt x="1308402" y="2249853"/>
                  <a:pt x="1277102" y="2268560"/>
                  <a:pt x="1260986" y="2298535"/>
                </a:cubicBezTo>
                <a:cubicBezTo>
                  <a:pt x="1259957" y="2300393"/>
                  <a:pt x="1258948" y="2302336"/>
                  <a:pt x="1258119" y="2304288"/>
                </a:cubicBezTo>
                <a:cubicBezTo>
                  <a:pt x="1244851" y="2333720"/>
                  <a:pt x="1247784" y="2367991"/>
                  <a:pt x="1265968" y="2394719"/>
                </a:cubicBezTo>
                <a:lnTo>
                  <a:pt x="1268568" y="2398319"/>
                </a:lnTo>
                <a:lnTo>
                  <a:pt x="1268568" y="2398767"/>
                </a:lnTo>
                <a:cubicBezTo>
                  <a:pt x="1280455" y="2414235"/>
                  <a:pt x="1296895" y="2425608"/>
                  <a:pt x="1315583" y="2431295"/>
                </a:cubicBezTo>
                <a:lnTo>
                  <a:pt x="1316498" y="2431295"/>
                </a:lnTo>
                <a:cubicBezTo>
                  <a:pt x="1317936" y="2431295"/>
                  <a:pt x="1319222" y="2430342"/>
                  <a:pt x="1319622" y="2429009"/>
                </a:cubicBezTo>
                <a:cubicBezTo>
                  <a:pt x="1320165" y="2427342"/>
                  <a:pt x="1319222" y="2425541"/>
                  <a:pt x="1317555" y="2425046"/>
                </a:cubicBezTo>
                <a:cubicBezTo>
                  <a:pt x="1317507" y="2425046"/>
                  <a:pt x="1317479" y="2424999"/>
                  <a:pt x="1317431" y="2424999"/>
                </a:cubicBezTo>
                <a:cubicBezTo>
                  <a:pt x="1299991" y="2419693"/>
                  <a:pt x="1284646" y="2409082"/>
                  <a:pt x="1273530" y="2394614"/>
                </a:cubicBezTo>
                <a:lnTo>
                  <a:pt x="1291190" y="2373106"/>
                </a:lnTo>
                <a:lnTo>
                  <a:pt x="1300420" y="2370944"/>
                </a:lnTo>
                <a:cubicBezTo>
                  <a:pt x="1300896" y="2370906"/>
                  <a:pt x="1301334" y="2370706"/>
                  <a:pt x="1301705" y="2370392"/>
                </a:cubicBezTo>
                <a:cubicBezTo>
                  <a:pt x="1306277" y="2364896"/>
                  <a:pt x="1310249" y="2358943"/>
                  <a:pt x="1313555" y="2352589"/>
                </a:cubicBezTo>
                <a:cubicBezTo>
                  <a:pt x="1317507" y="2347636"/>
                  <a:pt x="1318936" y="2341131"/>
                  <a:pt x="1317431" y="2334968"/>
                </a:cubicBezTo>
                <a:cubicBezTo>
                  <a:pt x="1316355" y="2331911"/>
                  <a:pt x="1314021" y="2329463"/>
                  <a:pt x="1311059" y="2328215"/>
                </a:cubicBezTo>
                <a:lnTo>
                  <a:pt x="1265787" y="2301688"/>
                </a:lnTo>
                <a:cubicBezTo>
                  <a:pt x="1284665" y="2267160"/>
                  <a:pt x="1324518" y="2249738"/>
                  <a:pt x="1362694" y="2259406"/>
                </a:cubicBezTo>
                <a:cubicBezTo>
                  <a:pt x="1352893" y="2267912"/>
                  <a:pt x="1335891" y="2285819"/>
                  <a:pt x="1342720" y="2303650"/>
                </a:cubicBezTo>
                <a:cubicBezTo>
                  <a:pt x="1343377" y="2306603"/>
                  <a:pt x="1348178" y="2322109"/>
                  <a:pt x="1378753" y="2319347"/>
                </a:cubicBezTo>
                <a:lnTo>
                  <a:pt x="1379487" y="2319347"/>
                </a:lnTo>
                <a:cubicBezTo>
                  <a:pt x="1380191" y="2319004"/>
                  <a:pt x="1381011" y="2319004"/>
                  <a:pt x="1381716" y="2319347"/>
                </a:cubicBezTo>
                <a:cubicBezTo>
                  <a:pt x="1383468" y="2320709"/>
                  <a:pt x="1384639" y="2322662"/>
                  <a:pt x="1384945" y="2324862"/>
                </a:cubicBezTo>
                <a:cubicBezTo>
                  <a:pt x="1387344" y="2335121"/>
                  <a:pt x="1387726" y="2337816"/>
                  <a:pt x="1387726" y="2337921"/>
                </a:cubicBezTo>
                <a:cubicBezTo>
                  <a:pt x="1387887" y="2339531"/>
                  <a:pt x="1389297" y="2340769"/>
                  <a:pt x="1390945" y="2340769"/>
                </a:cubicBezTo>
                <a:cubicBezTo>
                  <a:pt x="1392726" y="2340531"/>
                  <a:pt x="1393974" y="2338931"/>
                  <a:pt x="1393812" y="2337178"/>
                </a:cubicBezTo>
                <a:cubicBezTo>
                  <a:pt x="1393060" y="2332511"/>
                  <a:pt x="1392098" y="2327910"/>
                  <a:pt x="1390850" y="2323414"/>
                </a:cubicBezTo>
                <a:cubicBezTo>
                  <a:pt x="1390193" y="2319309"/>
                  <a:pt x="1387821" y="2315709"/>
                  <a:pt x="1384287" y="2313508"/>
                </a:cubicBezTo>
                <a:cubicBezTo>
                  <a:pt x="1382192" y="2312394"/>
                  <a:pt x="1379763" y="2312156"/>
                  <a:pt x="1377467" y="2312794"/>
                </a:cubicBezTo>
                <a:cubicBezTo>
                  <a:pt x="1351312" y="2314909"/>
                  <a:pt x="1348731" y="2302640"/>
                  <a:pt x="1348626" y="2302136"/>
                </a:cubicBezTo>
                <a:cubicBezTo>
                  <a:pt x="1348673" y="2301888"/>
                  <a:pt x="1348673" y="2301640"/>
                  <a:pt x="1348626" y="2301440"/>
                </a:cubicBezTo>
                <a:cubicBezTo>
                  <a:pt x="1342272" y="2285276"/>
                  <a:pt x="1362694" y="2267265"/>
                  <a:pt x="1370066" y="2261397"/>
                </a:cubicBezTo>
                <a:cubicBezTo>
                  <a:pt x="1404880" y="2273418"/>
                  <a:pt x="1428283" y="2306146"/>
                  <a:pt x="1428340" y="2342969"/>
                </a:cubicBezTo>
                <a:cubicBezTo>
                  <a:pt x="1428369" y="2348770"/>
                  <a:pt x="1427807" y="2354590"/>
                  <a:pt x="1426597" y="2360238"/>
                </a:cubicBezTo>
                <a:cubicBezTo>
                  <a:pt x="1426273" y="2361991"/>
                  <a:pt x="1427436" y="2363696"/>
                  <a:pt x="1429169" y="2364038"/>
                </a:cubicBezTo>
                <a:cubicBezTo>
                  <a:pt x="1430884" y="2364439"/>
                  <a:pt x="1432560" y="2363391"/>
                  <a:pt x="1432960" y="2361686"/>
                </a:cubicBezTo>
                <a:cubicBezTo>
                  <a:pt x="1432960" y="2361638"/>
                  <a:pt x="1432960" y="2361591"/>
                  <a:pt x="1432989" y="2361543"/>
                </a:cubicBezTo>
                <a:cubicBezTo>
                  <a:pt x="1434189" y="2355485"/>
                  <a:pt x="1434808" y="2349284"/>
                  <a:pt x="1434836" y="2343074"/>
                </a:cubicBezTo>
                <a:moveTo>
                  <a:pt x="1623079" y="2419846"/>
                </a:moveTo>
                <a:lnTo>
                  <a:pt x="1623079" y="2449316"/>
                </a:lnTo>
                <a:cubicBezTo>
                  <a:pt x="1623079" y="2451068"/>
                  <a:pt x="1624517" y="2452516"/>
                  <a:pt x="1626308" y="2452516"/>
                </a:cubicBezTo>
                <a:lnTo>
                  <a:pt x="1655769" y="2452516"/>
                </a:lnTo>
                <a:cubicBezTo>
                  <a:pt x="1657559" y="2452516"/>
                  <a:pt x="1658998" y="2451068"/>
                  <a:pt x="1658998" y="2449316"/>
                </a:cubicBezTo>
                <a:cubicBezTo>
                  <a:pt x="1658998" y="2447525"/>
                  <a:pt x="1657559" y="2446068"/>
                  <a:pt x="1655769" y="2446068"/>
                </a:cubicBezTo>
                <a:lnTo>
                  <a:pt x="1631299" y="2446068"/>
                </a:lnTo>
                <a:cubicBezTo>
                  <a:pt x="1656197" y="2438514"/>
                  <a:pt x="1670266" y="2412235"/>
                  <a:pt x="1662713" y="2387318"/>
                </a:cubicBezTo>
                <a:cubicBezTo>
                  <a:pt x="1658359" y="2372906"/>
                  <a:pt x="1647330" y="2361391"/>
                  <a:pt x="1633061" y="2356485"/>
                </a:cubicBezTo>
                <a:cubicBezTo>
                  <a:pt x="1631385" y="2355942"/>
                  <a:pt x="1629547" y="2356847"/>
                  <a:pt x="1628984" y="2358485"/>
                </a:cubicBezTo>
                <a:cubicBezTo>
                  <a:pt x="1628423" y="2360190"/>
                  <a:pt x="1629318" y="2362038"/>
                  <a:pt x="1631032" y="2362638"/>
                </a:cubicBezTo>
                <a:cubicBezTo>
                  <a:pt x="1652197" y="2369792"/>
                  <a:pt x="1663560" y="2392766"/>
                  <a:pt x="1656407" y="2413940"/>
                </a:cubicBezTo>
                <a:cubicBezTo>
                  <a:pt x="1652197" y="2426399"/>
                  <a:pt x="1642167" y="2436057"/>
                  <a:pt x="1629547" y="2439800"/>
                </a:cubicBezTo>
                <a:lnTo>
                  <a:pt x="1629547" y="2419846"/>
                </a:lnTo>
                <a:cubicBezTo>
                  <a:pt x="1629547" y="2418036"/>
                  <a:pt x="1628098" y="2416588"/>
                  <a:pt x="1626308" y="2416588"/>
                </a:cubicBezTo>
                <a:cubicBezTo>
                  <a:pt x="1624565" y="2416540"/>
                  <a:pt x="1623127" y="2417893"/>
                  <a:pt x="1623079" y="2419636"/>
                </a:cubicBezTo>
                <a:lnTo>
                  <a:pt x="1623079" y="2419846"/>
                </a:lnTo>
                <a:moveTo>
                  <a:pt x="1564243" y="2400081"/>
                </a:moveTo>
                <a:cubicBezTo>
                  <a:pt x="1562805" y="2421303"/>
                  <a:pt x="1575788" y="2440858"/>
                  <a:pt x="1595914" y="2447725"/>
                </a:cubicBezTo>
                <a:lnTo>
                  <a:pt x="1596933" y="2447725"/>
                </a:lnTo>
                <a:cubicBezTo>
                  <a:pt x="1598323" y="2447763"/>
                  <a:pt x="1599581" y="2446868"/>
                  <a:pt x="1599972" y="2445515"/>
                </a:cubicBezTo>
                <a:cubicBezTo>
                  <a:pt x="1600572" y="2443868"/>
                  <a:pt x="1599762" y="2442067"/>
                  <a:pt x="1598133" y="2441458"/>
                </a:cubicBezTo>
                <a:lnTo>
                  <a:pt x="1598057" y="2441458"/>
                </a:lnTo>
                <a:cubicBezTo>
                  <a:pt x="1576854" y="2434209"/>
                  <a:pt x="1565557" y="2411187"/>
                  <a:pt x="1572777" y="2389966"/>
                </a:cubicBezTo>
                <a:cubicBezTo>
                  <a:pt x="1577007" y="2377555"/>
                  <a:pt x="1586969" y="2367991"/>
                  <a:pt x="1599523" y="2364239"/>
                </a:cubicBezTo>
                <a:lnTo>
                  <a:pt x="1599523" y="2384251"/>
                </a:lnTo>
                <a:cubicBezTo>
                  <a:pt x="1599523" y="2386060"/>
                  <a:pt x="1600972" y="2387518"/>
                  <a:pt x="1602743" y="2387518"/>
                </a:cubicBezTo>
                <a:cubicBezTo>
                  <a:pt x="1604524" y="2387518"/>
                  <a:pt x="1605982" y="2386060"/>
                  <a:pt x="1605982" y="2384251"/>
                </a:cubicBezTo>
                <a:lnTo>
                  <a:pt x="1605982" y="2354790"/>
                </a:lnTo>
                <a:cubicBezTo>
                  <a:pt x="1605877" y="2353132"/>
                  <a:pt x="1604524" y="2351789"/>
                  <a:pt x="1602857" y="2351789"/>
                </a:cubicBezTo>
                <a:lnTo>
                  <a:pt x="1573273" y="2351789"/>
                </a:lnTo>
                <a:cubicBezTo>
                  <a:pt x="1571511" y="2351789"/>
                  <a:pt x="1570044" y="2353190"/>
                  <a:pt x="1570044" y="2354990"/>
                </a:cubicBezTo>
                <a:cubicBezTo>
                  <a:pt x="1570044" y="2356790"/>
                  <a:pt x="1571511" y="2358228"/>
                  <a:pt x="1573273" y="2358228"/>
                </a:cubicBezTo>
                <a:lnTo>
                  <a:pt x="1597676" y="2358228"/>
                </a:lnTo>
                <a:cubicBezTo>
                  <a:pt x="1578930" y="2363905"/>
                  <a:pt x="1565624" y="2380564"/>
                  <a:pt x="1564243" y="2400081"/>
                </a:cubicBezTo>
                <a:moveTo>
                  <a:pt x="1499568" y="2307689"/>
                </a:moveTo>
                <a:lnTo>
                  <a:pt x="1544555" y="2334121"/>
                </a:lnTo>
                <a:lnTo>
                  <a:pt x="1545098" y="2334121"/>
                </a:lnTo>
                <a:cubicBezTo>
                  <a:pt x="1546488" y="2334616"/>
                  <a:pt x="1547527" y="2335768"/>
                  <a:pt x="1547974" y="2337178"/>
                </a:cubicBezTo>
                <a:cubicBezTo>
                  <a:pt x="1548574" y="2341483"/>
                  <a:pt x="1547365" y="2345770"/>
                  <a:pt x="1544650" y="2349170"/>
                </a:cubicBezTo>
                <a:cubicBezTo>
                  <a:pt x="1538202" y="2359600"/>
                  <a:pt x="1535430" y="2363496"/>
                  <a:pt x="1534601" y="2364791"/>
                </a:cubicBezTo>
                <a:lnTo>
                  <a:pt x="1524876" y="2366896"/>
                </a:lnTo>
                <a:cubicBezTo>
                  <a:pt x="1524162" y="2367039"/>
                  <a:pt x="1523514" y="2367448"/>
                  <a:pt x="1523038" y="2367991"/>
                </a:cubicBezTo>
                <a:lnTo>
                  <a:pt x="1505950" y="2388965"/>
                </a:lnTo>
                <a:cubicBezTo>
                  <a:pt x="1490215" y="2364591"/>
                  <a:pt x="1487805" y="2333978"/>
                  <a:pt x="1499568" y="2307441"/>
                </a:cubicBezTo>
                <a:moveTo>
                  <a:pt x="1670742" y="2342531"/>
                </a:moveTo>
                <a:cubicBezTo>
                  <a:pt x="1670809" y="2303479"/>
                  <a:pt x="1646387" y="2268665"/>
                  <a:pt x="1609687" y="2255406"/>
                </a:cubicBezTo>
                <a:cubicBezTo>
                  <a:pt x="1608087" y="2254796"/>
                  <a:pt x="1606467" y="2254253"/>
                  <a:pt x="1604781" y="2253739"/>
                </a:cubicBezTo>
                <a:cubicBezTo>
                  <a:pt x="1596123" y="2251196"/>
                  <a:pt x="1587141" y="2249891"/>
                  <a:pt x="1578083" y="2249891"/>
                </a:cubicBezTo>
                <a:cubicBezTo>
                  <a:pt x="1544031" y="2249853"/>
                  <a:pt x="1512732" y="2268560"/>
                  <a:pt x="1496606" y="2298535"/>
                </a:cubicBezTo>
                <a:cubicBezTo>
                  <a:pt x="1495606" y="2300393"/>
                  <a:pt x="1494587" y="2302336"/>
                  <a:pt x="1493768" y="2304288"/>
                </a:cubicBezTo>
                <a:cubicBezTo>
                  <a:pt x="1480471" y="2333720"/>
                  <a:pt x="1483452" y="2367991"/>
                  <a:pt x="1501616" y="2394719"/>
                </a:cubicBezTo>
                <a:lnTo>
                  <a:pt x="1504188" y="2398319"/>
                </a:lnTo>
                <a:lnTo>
                  <a:pt x="1504188" y="2398767"/>
                </a:lnTo>
                <a:cubicBezTo>
                  <a:pt x="1516094" y="2414292"/>
                  <a:pt x="1532601" y="2425646"/>
                  <a:pt x="1551308" y="2431295"/>
                </a:cubicBezTo>
                <a:lnTo>
                  <a:pt x="1552232" y="2431295"/>
                </a:lnTo>
                <a:cubicBezTo>
                  <a:pt x="1554023" y="2431209"/>
                  <a:pt x="1555385" y="2429694"/>
                  <a:pt x="1555309" y="2427894"/>
                </a:cubicBezTo>
                <a:cubicBezTo>
                  <a:pt x="1555270" y="2426599"/>
                  <a:pt x="1554394" y="2425446"/>
                  <a:pt x="1553166" y="2424999"/>
                </a:cubicBezTo>
                <a:cubicBezTo>
                  <a:pt x="1535668" y="2419750"/>
                  <a:pt x="1520314" y="2409082"/>
                  <a:pt x="1509179" y="2394614"/>
                </a:cubicBezTo>
                <a:lnTo>
                  <a:pt x="1526838" y="2373106"/>
                </a:lnTo>
                <a:lnTo>
                  <a:pt x="1536068" y="2370944"/>
                </a:lnTo>
                <a:cubicBezTo>
                  <a:pt x="1536525" y="2370906"/>
                  <a:pt x="1536982" y="2370706"/>
                  <a:pt x="1537354" y="2370392"/>
                </a:cubicBezTo>
                <a:cubicBezTo>
                  <a:pt x="1541916" y="2364896"/>
                  <a:pt x="1545927" y="2358943"/>
                  <a:pt x="1549289" y="2352589"/>
                </a:cubicBezTo>
                <a:cubicBezTo>
                  <a:pt x="1553166" y="2347570"/>
                  <a:pt x="1554556" y="2341074"/>
                  <a:pt x="1553051" y="2334968"/>
                </a:cubicBezTo>
                <a:cubicBezTo>
                  <a:pt x="1551984" y="2331911"/>
                  <a:pt x="1549718" y="2329510"/>
                  <a:pt x="1546774" y="2328215"/>
                </a:cubicBezTo>
                <a:lnTo>
                  <a:pt x="1501511" y="2301688"/>
                </a:lnTo>
                <a:cubicBezTo>
                  <a:pt x="1520361" y="2267112"/>
                  <a:pt x="1560243" y="2249691"/>
                  <a:pt x="1598409" y="2259406"/>
                </a:cubicBezTo>
                <a:cubicBezTo>
                  <a:pt x="1588627" y="2267912"/>
                  <a:pt x="1571625" y="2285819"/>
                  <a:pt x="1578454" y="2303650"/>
                </a:cubicBezTo>
                <a:cubicBezTo>
                  <a:pt x="1579112" y="2306603"/>
                  <a:pt x="1584007" y="2322109"/>
                  <a:pt x="1614478" y="2319347"/>
                </a:cubicBezTo>
                <a:lnTo>
                  <a:pt x="1615221" y="2319347"/>
                </a:lnTo>
                <a:cubicBezTo>
                  <a:pt x="1615974" y="2319004"/>
                  <a:pt x="1616793" y="2319004"/>
                  <a:pt x="1617545" y="2319347"/>
                </a:cubicBezTo>
                <a:cubicBezTo>
                  <a:pt x="1619193" y="2320757"/>
                  <a:pt x="1620326" y="2322710"/>
                  <a:pt x="1620678" y="2324862"/>
                </a:cubicBezTo>
                <a:cubicBezTo>
                  <a:pt x="1621850" y="2329167"/>
                  <a:pt x="1622774" y="2333511"/>
                  <a:pt x="1623450" y="2337921"/>
                </a:cubicBezTo>
                <a:cubicBezTo>
                  <a:pt x="1623670" y="2339531"/>
                  <a:pt x="1625051" y="2340731"/>
                  <a:pt x="1626679" y="2340769"/>
                </a:cubicBezTo>
                <a:cubicBezTo>
                  <a:pt x="1628451" y="2340531"/>
                  <a:pt x="1629699" y="2338931"/>
                  <a:pt x="1629547" y="2337178"/>
                </a:cubicBezTo>
                <a:cubicBezTo>
                  <a:pt x="1628823" y="2332511"/>
                  <a:pt x="1627832" y="2327910"/>
                  <a:pt x="1626575" y="2323414"/>
                </a:cubicBezTo>
                <a:cubicBezTo>
                  <a:pt x="1625927" y="2319347"/>
                  <a:pt x="1623574" y="2315756"/>
                  <a:pt x="1620117" y="2313508"/>
                </a:cubicBezTo>
                <a:cubicBezTo>
                  <a:pt x="1617993" y="2312394"/>
                  <a:pt x="1615516" y="2312156"/>
                  <a:pt x="1613192" y="2312794"/>
                </a:cubicBezTo>
                <a:cubicBezTo>
                  <a:pt x="1587046" y="2314909"/>
                  <a:pt x="1584455" y="2302640"/>
                  <a:pt x="1584360" y="2302136"/>
                </a:cubicBezTo>
                <a:cubicBezTo>
                  <a:pt x="1584407" y="2301888"/>
                  <a:pt x="1584407" y="2301640"/>
                  <a:pt x="1584360" y="2301440"/>
                </a:cubicBezTo>
                <a:cubicBezTo>
                  <a:pt x="1577997" y="2285276"/>
                  <a:pt x="1598409" y="2267265"/>
                  <a:pt x="1605801" y="2261397"/>
                </a:cubicBezTo>
                <a:cubicBezTo>
                  <a:pt x="1640662" y="2273361"/>
                  <a:pt x="1664055" y="2306146"/>
                  <a:pt x="1664075" y="2342969"/>
                </a:cubicBezTo>
                <a:cubicBezTo>
                  <a:pt x="1664103" y="2348770"/>
                  <a:pt x="1663512" y="2354590"/>
                  <a:pt x="1662332" y="2360238"/>
                </a:cubicBezTo>
                <a:cubicBezTo>
                  <a:pt x="1662065" y="2361991"/>
                  <a:pt x="1663179" y="2363696"/>
                  <a:pt x="1664903" y="2364038"/>
                </a:cubicBezTo>
                <a:cubicBezTo>
                  <a:pt x="1666599" y="2364439"/>
                  <a:pt x="1668294" y="2363391"/>
                  <a:pt x="1668694" y="2361686"/>
                </a:cubicBezTo>
                <a:cubicBezTo>
                  <a:pt x="1668694" y="2361638"/>
                  <a:pt x="1668694" y="2361591"/>
                  <a:pt x="1668723" y="2361543"/>
                </a:cubicBezTo>
                <a:cubicBezTo>
                  <a:pt x="1669913" y="2355485"/>
                  <a:pt x="1670532" y="2349284"/>
                  <a:pt x="1670561" y="2343074"/>
                </a:cubicBezTo>
                <a:moveTo>
                  <a:pt x="1858699" y="2419846"/>
                </a:moveTo>
                <a:lnTo>
                  <a:pt x="1858699" y="2449316"/>
                </a:lnTo>
                <a:cubicBezTo>
                  <a:pt x="1858699" y="2451068"/>
                  <a:pt x="1860146" y="2452516"/>
                  <a:pt x="1861947" y="2452516"/>
                </a:cubicBezTo>
                <a:lnTo>
                  <a:pt x="1891417" y="2452516"/>
                </a:lnTo>
                <a:cubicBezTo>
                  <a:pt x="1893208" y="2452516"/>
                  <a:pt x="1894656" y="2451068"/>
                  <a:pt x="1894656" y="2449316"/>
                </a:cubicBezTo>
                <a:cubicBezTo>
                  <a:pt x="1894656" y="2447525"/>
                  <a:pt x="1893208" y="2446068"/>
                  <a:pt x="1891417" y="2446068"/>
                </a:cubicBezTo>
                <a:lnTo>
                  <a:pt x="1866929" y="2446068"/>
                </a:lnTo>
                <a:cubicBezTo>
                  <a:pt x="1891836" y="2438714"/>
                  <a:pt x="1906076" y="2412587"/>
                  <a:pt x="1898704" y="2387661"/>
                </a:cubicBezTo>
                <a:cubicBezTo>
                  <a:pt x="1894408" y="2372992"/>
                  <a:pt x="1883217" y="2361391"/>
                  <a:pt x="1868795" y="2356485"/>
                </a:cubicBezTo>
                <a:cubicBezTo>
                  <a:pt x="1867081" y="2355942"/>
                  <a:pt x="1865233" y="2356847"/>
                  <a:pt x="1864633" y="2358485"/>
                </a:cubicBezTo>
                <a:cubicBezTo>
                  <a:pt x="1864128" y="2360190"/>
                  <a:pt x="1865004" y="2361991"/>
                  <a:pt x="1866652" y="2362638"/>
                </a:cubicBezTo>
                <a:cubicBezTo>
                  <a:pt x="1887836" y="2369792"/>
                  <a:pt x="1899180" y="2392766"/>
                  <a:pt x="1892027" y="2413940"/>
                </a:cubicBezTo>
                <a:cubicBezTo>
                  <a:pt x="1887836" y="2426399"/>
                  <a:pt x="1877787" y="2436057"/>
                  <a:pt x="1865186" y="2439800"/>
                </a:cubicBezTo>
                <a:lnTo>
                  <a:pt x="1865186" y="2419846"/>
                </a:lnTo>
                <a:cubicBezTo>
                  <a:pt x="1865186" y="2418036"/>
                  <a:pt x="1863728" y="2416588"/>
                  <a:pt x="1861947" y="2416588"/>
                </a:cubicBezTo>
                <a:cubicBezTo>
                  <a:pt x="1860175" y="2416588"/>
                  <a:pt x="1858727" y="2418036"/>
                  <a:pt x="1858699" y="2419788"/>
                </a:cubicBezTo>
                <a:lnTo>
                  <a:pt x="1858699" y="2419846"/>
                </a:lnTo>
                <a:moveTo>
                  <a:pt x="1799873" y="2400081"/>
                </a:moveTo>
                <a:cubicBezTo>
                  <a:pt x="1798511" y="2421303"/>
                  <a:pt x="1811455" y="2440801"/>
                  <a:pt x="1831553" y="2447725"/>
                </a:cubicBezTo>
                <a:lnTo>
                  <a:pt x="1832657" y="2447725"/>
                </a:lnTo>
                <a:cubicBezTo>
                  <a:pt x="1834448" y="2447725"/>
                  <a:pt x="1835868" y="2446211"/>
                  <a:pt x="1835839" y="2444468"/>
                </a:cubicBezTo>
                <a:cubicBezTo>
                  <a:pt x="1835810" y="2443125"/>
                  <a:pt x="1834953" y="2441915"/>
                  <a:pt x="1833677" y="2441458"/>
                </a:cubicBezTo>
                <a:cubicBezTo>
                  <a:pt x="1812484" y="2434209"/>
                  <a:pt x="1801168" y="2411187"/>
                  <a:pt x="1808407" y="2389966"/>
                </a:cubicBezTo>
                <a:cubicBezTo>
                  <a:pt x="1812627" y="2377555"/>
                  <a:pt x="1822589" y="2367991"/>
                  <a:pt x="1835153" y="2364239"/>
                </a:cubicBezTo>
                <a:lnTo>
                  <a:pt x="1835153" y="2384251"/>
                </a:lnTo>
                <a:cubicBezTo>
                  <a:pt x="1835153" y="2386060"/>
                  <a:pt x="1836611" y="2387518"/>
                  <a:pt x="1838382" y="2387518"/>
                </a:cubicBezTo>
                <a:cubicBezTo>
                  <a:pt x="1840173" y="2387518"/>
                  <a:pt x="1841611" y="2386060"/>
                  <a:pt x="1841611" y="2384308"/>
                </a:cubicBezTo>
                <a:lnTo>
                  <a:pt x="1841611" y="2384251"/>
                </a:lnTo>
                <a:lnTo>
                  <a:pt x="1841611" y="2354790"/>
                </a:lnTo>
                <a:cubicBezTo>
                  <a:pt x="1841611" y="2353037"/>
                  <a:pt x="1840192" y="2351589"/>
                  <a:pt x="1838382" y="2351589"/>
                </a:cubicBezTo>
                <a:lnTo>
                  <a:pt x="1808931" y="2351589"/>
                </a:lnTo>
                <a:cubicBezTo>
                  <a:pt x="1807130" y="2351589"/>
                  <a:pt x="1805683" y="2353037"/>
                  <a:pt x="1805683" y="2354790"/>
                </a:cubicBezTo>
                <a:cubicBezTo>
                  <a:pt x="1805683" y="2356590"/>
                  <a:pt x="1807130" y="2358038"/>
                  <a:pt x="1808931" y="2358038"/>
                </a:cubicBezTo>
                <a:lnTo>
                  <a:pt x="1833772" y="2358038"/>
                </a:lnTo>
                <a:cubicBezTo>
                  <a:pt x="1814960" y="2363639"/>
                  <a:pt x="1801625" y="2380307"/>
                  <a:pt x="1800244" y="2399881"/>
                </a:cubicBezTo>
                <a:moveTo>
                  <a:pt x="1735560" y="2307489"/>
                </a:moveTo>
                <a:lnTo>
                  <a:pt x="1780661" y="2333911"/>
                </a:lnTo>
                <a:lnTo>
                  <a:pt x="1781118" y="2333911"/>
                </a:lnTo>
                <a:cubicBezTo>
                  <a:pt x="1782480" y="2334463"/>
                  <a:pt x="1783537" y="2335568"/>
                  <a:pt x="1783985" y="2336978"/>
                </a:cubicBezTo>
                <a:cubicBezTo>
                  <a:pt x="1784595" y="2341274"/>
                  <a:pt x="1783385" y="2345627"/>
                  <a:pt x="1780661" y="2348970"/>
                </a:cubicBezTo>
                <a:cubicBezTo>
                  <a:pt x="1774193" y="2359428"/>
                  <a:pt x="1771422" y="2363296"/>
                  <a:pt x="1770593" y="2364591"/>
                </a:cubicBezTo>
                <a:lnTo>
                  <a:pt x="1761344" y="2366753"/>
                </a:lnTo>
                <a:cubicBezTo>
                  <a:pt x="1760639" y="2366896"/>
                  <a:pt x="1759982" y="2367306"/>
                  <a:pt x="1759515" y="2367849"/>
                </a:cubicBezTo>
                <a:lnTo>
                  <a:pt x="1741408" y="2389527"/>
                </a:lnTo>
                <a:cubicBezTo>
                  <a:pt x="1732436" y="2375811"/>
                  <a:pt x="1727654" y="2359743"/>
                  <a:pt x="1727635" y="2343369"/>
                </a:cubicBezTo>
                <a:cubicBezTo>
                  <a:pt x="1727635" y="2331311"/>
                  <a:pt x="1730159" y="2319462"/>
                  <a:pt x="1735026" y="2308441"/>
                </a:cubicBezTo>
                <a:moveTo>
                  <a:pt x="1906362" y="2342531"/>
                </a:moveTo>
                <a:cubicBezTo>
                  <a:pt x="1906476" y="2303479"/>
                  <a:pt x="1882026" y="2268665"/>
                  <a:pt x="1845316" y="2255406"/>
                </a:cubicBezTo>
                <a:cubicBezTo>
                  <a:pt x="1843716" y="2254796"/>
                  <a:pt x="1842087" y="2254253"/>
                  <a:pt x="1840401" y="2253739"/>
                </a:cubicBezTo>
                <a:cubicBezTo>
                  <a:pt x="1831772" y="2251196"/>
                  <a:pt x="1822818" y="2249891"/>
                  <a:pt x="1813807" y="2249891"/>
                </a:cubicBezTo>
                <a:cubicBezTo>
                  <a:pt x="1779727" y="2249796"/>
                  <a:pt x="1748371" y="2268512"/>
                  <a:pt x="1732273" y="2298535"/>
                </a:cubicBezTo>
                <a:cubicBezTo>
                  <a:pt x="1731235" y="2300393"/>
                  <a:pt x="1730321" y="2302336"/>
                  <a:pt x="1729388" y="2304288"/>
                </a:cubicBezTo>
                <a:cubicBezTo>
                  <a:pt x="1716100" y="2333720"/>
                  <a:pt x="1719081" y="2367991"/>
                  <a:pt x="1737246" y="2394719"/>
                </a:cubicBezTo>
                <a:lnTo>
                  <a:pt x="1739922" y="2398319"/>
                </a:lnTo>
                <a:lnTo>
                  <a:pt x="1739922" y="2398767"/>
                </a:lnTo>
                <a:cubicBezTo>
                  <a:pt x="1751829" y="2414292"/>
                  <a:pt x="1768316" y="2425646"/>
                  <a:pt x="1787042" y="2431295"/>
                </a:cubicBezTo>
                <a:lnTo>
                  <a:pt x="1787967" y="2431295"/>
                </a:lnTo>
                <a:cubicBezTo>
                  <a:pt x="1789747" y="2431209"/>
                  <a:pt x="1791109" y="2429694"/>
                  <a:pt x="1791052" y="2427894"/>
                </a:cubicBezTo>
                <a:cubicBezTo>
                  <a:pt x="1790995" y="2426599"/>
                  <a:pt x="1790119" y="2425446"/>
                  <a:pt x="1788890" y="2424999"/>
                </a:cubicBezTo>
                <a:cubicBezTo>
                  <a:pt x="1771422" y="2419750"/>
                  <a:pt x="1756067" y="2409139"/>
                  <a:pt x="1745009" y="2394614"/>
                </a:cubicBezTo>
                <a:lnTo>
                  <a:pt x="1762534" y="2373106"/>
                </a:lnTo>
                <a:lnTo>
                  <a:pt x="1772250" y="2370944"/>
                </a:lnTo>
                <a:cubicBezTo>
                  <a:pt x="1772707" y="2370906"/>
                  <a:pt x="1773107" y="2370706"/>
                  <a:pt x="1773450" y="2370392"/>
                </a:cubicBezTo>
                <a:cubicBezTo>
                  <a:pt x="1778032" y="2364896"/>
                  <a:pt x="1782032" y="2358943"/>
                  <a:pt x="1785356" y="2352589"/>
                </a:cubicBezTo>
                <a:cubicBezTo>
                  <a:pt x="1789243" y="2347570"/>
                  <a:pt x="1790662" y="2341131"/>
                  <a:pt x="1789243" y="2334968"/>
                </a:cubicBezTo>
                <a:cubicBezTo>
                  <a:pt x="1788137" y="2331911"/>
                  <a:pt x="1785842" y="2329463"/>
                  <a:pt x="1782880" y="2328215"/>
                </a:cubicBezTo>
                <a:lnTo>
                  <a:pt x="1737617" y="2301688"/>
                </a:lnTo>
                <a:cubicBezTo>
                  <a:pt x="1756381" y="2267398"/>
                  <a:pt x="1795843" y="2250053"/>
                  <a:pt x="1833772" y="2259406"/>
                </a:cubicBezTo>
                <a:cubicBezTo>
                  <a:pt x="1823971" y="2267912"/>
                  <a:pt x="1806978" y="2285819"/>
                  <a:pt x="1813807" y="2303650"/>
                </a:cubicBezTo>
                <a:cubicBezTo>
                  <a:pt x="1814474" y="2306603"/>
                  <a:pt x="1819361" y="2322109"/>
                  <a:pt x="1849841" y="2319347"/>
                </a:cubicBezTo>
                <a:lnTo>
                  <a:pt x="1850593" y="2319347"/>
                </a:lnTo>
                <a:cubicBezTo>
                  <a:pt x="1851327" y="2319004"/>
                  <a:pt x="1852174" y="2319004"/>
                  <a:pt x="1852908" y="2319347"/>
                </a:cubicBezTo>
                <a:cubicBezTo>
                  <a:pt x="1854565" y="2320757"/>
                  <a:pt x="1855679" y="2322710"/>
                  <a:pt x="1856032" y="2324862"/>
                </a:cubicBezTo>
                <a:cubicBezTo>
                  <a:pt x="1858527" y="2335121"/>
                  <a:pt x="1858803" y="2337816"/>
                  <a:pt x="1858909" y="2337921"/>
                </a:cubicBezTo>
                <a:cubicBezTo>
                  <a:pt x="1859070" y="2339531"/>
                  <a:pt x="1860432" y="2340731"/>
                  <a:pt x="1862033" y="2340769"/>
                </a:cubicBezTo>
                <a:cubicBezTo>
                  <a:pt x="1863804" y="2340531"/>
                  <a:pt x="1865052" y="2338931"/>
                  <a:pt x="1864909" y="2337178"/>
                </a:cubicBezTo>
                <a:cubicBezTo>
                  <a:pt x="1864176" y="2332511"/>
                  <a:pt x="1863176" y="2327910"/>
                  <a:pt x="1861947" y="2323414"/>
                </a:cubicBezTo>
                <a:cubicBezTo>
                  <a:pt x="1861318" y="2319309"/>
                  <a:pt x="1858975" y="2315709"/>
                  <a:pt x="1855470" y="2313508"/>
                </a:cubicBezTo>
                <a:cubicBezTo>
                  <a:pt x="1853356" y="2312394"/>
                  <a:pt x="1850860" y="2312156"/>
                  <a:pt x="1848545" y="2312794"/>
                </a:cubicBezTo>
                <a:cubicBezTo>
                  <a:pt x="1822418" y="2314909"/>
                  <a:pt x="1819818" y="2302640"/>
                  <a:pt x="1819818" y="2302136"/>
                </a:cubicBezTo>
                <a:lnTo>
                  <a:pt x="1819818" y="2301440"/>
                </a:lnTo>
                <a:cubicBezTo>
                  <a:pt x="1813436" y="2285276"/>
                  <a:pt x="1833953" y="2267265"/>
                  <a:pt x="1841259" y="2261397"/>
                </a:cubicBezTo>
                <a:cubicBezTo>
                  <a:pt x="1876111" y="2273361"/>
                  <a:pt x="1899514" y="2306146"/>
                  <a:pt x="1899532" y="2342969"/>
                </a:cubicBezTo>
                <a:cubicBezTo>
                  <a:pt x="1899532" y="2348770"/>
                  <a:pt x="1898989" y="2354590"/>
                  <a:pt x="1897885" y="2360238"/>
                </a:cubicBezTo>
                <a:cubicBezTo>
                  <a:pt x="1897742" y="2362038"/>
                  <a:pt x="1899085" y="2363591"/>
                  <a:pt x="1900866" y="2363743"/>
                </a:cubicBezTo>
                <a:cubicBezTo>
                  <a:pt x="1902304" y="2363838"/>
                  <a:pt x="1903695" y="2362943"/>
                  <a:pt x="1904162" y="2361543"/>
                </a:cubicBezTo>
                <a:cubicBezTo>
                  <a:pt x="1905419" y="2355485"/>
                  <a:pt x="1906009" y="2349284"/>
                  <a:pt x="1906009" y="2343074"/>
                </a:cubicBezTo>
                <a:moveTo>
                  <a:pt x="2094357" y="2419846"/>
                </a:moveTo>
                <a:lnTo>
                  <a:pt x="2094357" y="2449316"/>
                </a:lnTo>
                <a:cubicBezTo>
                  <a:pt x="2094357" y="2451068"/>
                  <a:pt x="2095805" y="2452516"/>
                  <a:pt x="2097586" y="2452516"/>
                </a:cubicBezTo>
                <a:lnTo>
                  <a:pt x="2127066" y="2452516"/>
                </a:lnTo>
                <a:cubicBezTo>
                  <a:pt x="2128828" y="2452516"/>
                  <a:pt x="2130285" y="2451068"/>
                  <a:pt x="2130285" y="2449316"/>
                </a:cubicBezTo>
                <a:cubicBezTo>
                  <a:pt x="2130342" y="2447563"/>
                  <a:pt x="2128961" y="2446115"/>
                  <a:pt x="2127228" y="2446068"/>
                </a:cubicBezTo>
                <a:lnTo>
                  <a:pt x="2127066" y="2446068"/>
                </a:lnTo>
                <a:lnTo>
                  <a:pt x="2102568" y="2446068"/>
                </a:lnTo>
                <a:cubicBezTo>
                  <a:pt x="2127485" y="2438714"/>
                  <a:pt x="2141696" y="2412587"/>
                  <a:pt x="2134362" y="2387661"/>
                </a:cubicBezTo>
                <a:cubicBezTo>
                  <a:pt x="2130038" y="2372992"/>
                  <a:pt x="2118874" y="2361391"/>
                  <a:pt x="2104415" y="2356485"/>
                </a:cubicBezTo>
                <a:cubicBezTo>
                  <a:pt x="2102710" y="2355885"/>
                  <a:pt x="2100843" y="2356790"/>
                  <a:pt x="2100253" y="2358485"/>
                </a:cubicBezTo>
                <a:cubicBezTo>
                  <a:pt x="2099681" y="2360190"/>
                  <a:pt x="2100586" y="2362086"/>
                  <a:pt x="2102292" y="2362638"/>
                </a:cubicBezTo>
                <a:cubicBezTo>
                  <a:pt x="2123456" y="2369792"/>
                  <a:pt x="2134819" y="2392766"/>
                  <a:pt x="2127685" y="2413940"/>
                </a:cubicBezTo>
                <a:cubicBezTo>
                  <a:pt x="2123456" y="2426399"/>
                  <a:pt x="2113455" y="2436057"/>
                  <a:pt x="2100815" y="2439800"/>
                </a:cubicBezTo>
                <a:lnTo>
                  <a:pt x="2100815" y="2419846"/>
                </a:lnTo>
                <a:cubicBezTo>
                  <a:pt x="2100863" y="2418093"/>
                  <a:pt x="2099510" y="2416636"/>
                  <a:pt x="2097758" y="2416588"/>
                </a:cubicBezTo>
                <a:lnTo>
                  <a:pt x="2097586" y="2416588"/>
                </a:lnTo>
                <a:cubicBezTo>
                  <a:pt x="2095805" y="2416588"/>
                  <a:pt x="2094357" y="2418036"/>
                  <a:pt x="2094357" y="2419846"/>
                </a:cubicBezTo>
                <a:moveTo>
                  <a:pt x="2035511" y="2400081"/>
                </a:moveTo>
                <a:cubicBezTo>
                  <a:pt x="2034131" y="2421303"/>
                  <a:pt x="2047113" y="2440801"/>
                  <a:pt x="2067182" y="2447725"/>
                </a:cubicBezTo>
                <a:lnTo>
                  <a:pt x="2068306" y="2447725"/>
                </a:lnTo>
                <a:cubicBezTo>
                  <a:pt x="2070078" y="2447725"/>
                  <a:pt x="2071506" y="2446211"/>
                  <a:pt x="2071459" y="2444468"/>
                </a:cubicBezTo>
                <a:cubicBezTo>
                  <a:pt x="2071459" y="2443125"/>
                  <a:pt x="2070582" y="2441915"/>
                  <a:pt x="2069296" y="2441458"/>
                </a:cubicBezTo>
                <a:cubicBezTo>
                  <a:pt x="2048123" y="2434209"/>
                  <a:pt x="2036807" y="2411187"/>
                  <a:pt x="2044036" y="2389966"/>
                </a:cubicBezTo>
                <a:cubicBezTo>
                  <a:pt x="2048294" y="2377555"/>
                  <a:pt x="2058248" y="2367991"/>
                  <a:pt x="2070782" y="2364239"/>
                </a:cubicBezTo>
                <a:lnTo>
                  <a:pt x="2070782" y="2384251"/>
                </a:lnTo>
                <a:cubicBezTo>
                  <a:pt x="2070782" y="2386060"/>
                  <a:pt x="2072240" y="2387518"/>
                  <a:pt x="2074011" y="2387518"/>
                </a:cubicBezTo>
                <a:cubicBezTo>
                  <a:pt x="2075821" y="2387518"/>
                  <a:pt x="2077269" y="2386060"/>
                  <a:pt x="2077269" y="2384308"/>
                </a:cubicBezTo>
                <a:lnTo>
                  <a:pt x="2077269" y="2384251"/>
                </a:lnTo>
                <a:lnTo>
                  <a:pt x="2077269" y="2354790"/>
                </a:lnTo>
                <a:cubicBezTo>
                  <a:pt x="2077174" y="2353037"/>
                  <a:pt x="2075688" y="2351675"/>
                  <a:pt x="2073935" y="2351789"/>
                </a:cubicBezTo>
                <a:lnTo>
                  <a:pt x="2044465" y="2351789"/>
                </a:lnTo>
                <a:cubicBezTo>
                  <a:pt x="2042674" y="2351789"/>
                  <a:pt x="2041236" y="2353190"/>
                  <a:pt x="2041236" y="2354990"/>
                </a:cubicBezTo>
                <a:cubicBezTo>
                  <a:pt x="2041236" y="2356790"/>
                  <a:pt x="2042674" y="2358228"/>
                  <a:pt x="2044465" y="2358228"/>
                </a:cubicBezTo>
                <a:lnTo>
                  <a:pt x="2068963" y="2358228"/>
                </a:lnTo>
                <a:cubicBezTo>
                  <a:pt x="2050142" y="2363838"/>
                  <a:pt x="2036778" y="2380507"/>
                  <a:pt x="2035426" y="2400081"/>
                </a:cubicBezTo>
                <a:moveTo>
                  <a:pt x="1970751" y="2307689"/>
                </a:moveTo>
                <a:lnTo>
                  <a:pt x="2015842" y="2334121"/>
                </a:lnTo>
                <a:lnTo>
                  <a:pt x="2016385" y="2334121"/>
                </a:lnTo>
                <a:cubicBezTo>
                  <a:pt x="2017738" y="2334663"/>
                  <a:pt x="2018766" y="2335768"/>
                  <a:pt x="2019166" y="2337178"/>
                </a:cubicBezTo>
                <a:cubicBezTo>
                  <a:pt x="2019795" y="2341483"/>
                  <a:pt x="2018595" y="2345817"/>
                  <a:pt x="2015842" y="2349170"/>
                </a:cubicBezTo>
                <a:cubicBezTo>
                  <a:pt x="2009346" y="2359600"/>
                  <a:pt x="2006603" y="2363496"/>
                  <a:pt x="2005756" y="2364791"/>
                </a:cubicBezTo>
                <a:lnTo>
                  <a:pt x="1996068" y="2366896"/>
                </a:lnTo>
                <a:cubicBezTo>
                  <a:pt x="1995402" y="2367106"/>
                  <a:pt x="1994764" y="2367506"/>
                  <a:pt x="1994325" y="2367991"/>
                </a:cubicBezTo>
                <a:lnTo>
                  <a:pt x="1977133" y="2388965"/>
                </a:lnTo>
                <a:cubicBezTo>
                  <a:pt x="1968169" y="2375259"/>
                  <a:pt x="1963388" y="2359200"/>
                  <a:pt x="1963369" y="2342769"/>
                </a:cubicBezTo>
                <a:cubicBezTo>
                  <a:pt x="1963369" y="2330768"/>
                  <a:pt x="1965893" y="2318861"/>
                  <a:pt x="1970751" y="2307889"/>
                </a:cubicBezTo>
                <a:moveTo>
                  <a:pt x="2142096" y="2342531"/>
                </a:moveTo>
                <a:cubicBezTo>
                  <a:pt x="2142172" y="2303479"/>
                  <a:pt x="2117693" y="2268608"/>
                  <a:pt x="2080946" y="2255406"/>
                </a:cubicBezTo>
                <a:cubicBezTo>
                  <a:pt x="2079364" y="2254758"/>
                  <a:pt x="2077717" y="2254206"/>
                  <a:pt x="2076069" y="2253739"/>
                </a:cubicBezTo>
                <a:cubicBezTo>
                  <a:pt x="2033931" y="2241033"/>
                  <a:pt x="1988668" y="2259759"/>
                  <a:pt x="1967893" y="2298535"/>
                </a:cubicBezTo>
                <a:cubicBezTo>
                  <a:pt x="1966874" y="2300393"/>
                  <a:pt x="1965941" y="2302336"/>
                  <a:pt x="1965017" y="2304288"/>
                </a:cubicBezTo>
                <a:cubicBezTo>
                  <a:pt x="1951758" y="2333720"/>
                  <a:pt x="1954711" y="2367991"/>
                  <a:pt x="1972875" y="2394719"/>
                </a:cubicBezTo>
                <a:lnTo>
                  <a:pt x="1975552" y="2398319"/>
                </a:lnTo>
                <a:cubicBezTo>
                  <a:pt x="1975532" y="2398481"/>
                  <a:pt x="1975532" y="2398624"/>
                  <a:pt x="1975552" y="2398767"/>
                </a:cubicBezTo>
                <a:cubicBezTo>
                  <a:pt x="1987439" y="2414292"/>
                  <a:pt x="2003879" y="2425646"/>
                  <a:pt x="2022567" y="2431295"/>
                </a:cubicBezTo>
                <a:lnTo>
                  <a:pt x="2023500" y="2431295"/>
                </a:lnTo>
                <a:cubicBezTo>
                  <a:pt x="2024948" y="2431295"/>
                  <a:pt x="2026196" y="2430342"/>
                  <a:pt x="2026644" y="2429009"/>
                </a:cubicBezTo>
                <a:cubicBezTo>
                  <a:pt x="2027120" y="2427256"/>
                  <a:pt x="2026129" y="2425503"/>
                  <a:pt x="2024415" y="2424999"/>
                </a:cubicBezTo>
                <a:cubicBezTo>
                  <a:pt x="2006965" y="2419750"/>
                  <a:pt x="1991640" y="2409082"/>
                  <a:pt x="1980562" y="2394614"/>
                </a:cubicBezTo>
                <a:lnTo>
                  <a:pt x="1998097" y="2373106"/>
                </a:lnTo>
                <a:lnTo>
                  <a:pt x="2007336" y="2370944"/>
                </a:lnTo>
                <a:cubicBezTo>
                  <a:pt x="2007775" y="2370906"/>
                  <a:pt x="2008184" y="2370706"/>
                  <a:pt x="2008537" y="2370392"/>
                </a:cubicBezTo>
                <a:cubicBezTo>
                  <a:pt x="2013109" y="2364896"/>
                  <a:pt x="2017119" y="2358943"/>
                  <a:pt x="2020443" y="2352589"/>
                </a:cubicBezTo>
                <a:cubicBezTo>
                  <a:pt x="2024320" y="2347570"/>
                  <a:pt x="2025749" y="2341131"/>
                  <a:pt x="2024320" y="2334968"/>
                </a:cubicBezTo>
                <a:cubicBezTo>
                  <a:pt x="2023215" y="2331911"/>
                  <a:pt x="2020919" y="2329463"/>
                  <a:pt x="2017966" y="2328215"/>
                </a:cubicBezTo>
                <a:lnTo>
                  <a:pt x="1972703" y="2301688"/>
                </a:lnTo>
                <a:cubicBezTo>
                  <a:pt x="1991592" y="2267064"/>
                  <a:pt x="2031549" y="2249653"/>
                  <a:pt x="2069782" y="2259406"/>
                </a:cubicBezTo>
                <a:cubicBezTo>
                  <a:pt x="2059895" y="2267912"/>
                  <a:pt x="2042989" y="2285819"/>
                  <a:pt x="2049742" y="2303650"/>
                </a:cubicBezTo>
                <a:cubicBezTo>
                  <a:pt x="2050399" y="2306603"/>
                  <a:pt x="2055276" y="2322109"/>
                  <a:pt x="2085747" y="2319347"/>
                </a:cubicBezTo>
                <a:lnTo>
                  <a:pt x="2086594" y="2319347"/>
                </a:lnTo>
                <a:cubicBezTo>
                  <a:pt x="2087299" y="2319004"/>
                  <a:pt x="2088099" y="2319004"/>
                  <a:pt x="2088804" y="2319347"/>
                </a:cubicBezTo>
                <a:cubicBezTo>
                  <a:pt x="2090528" y="2320709"/>
                  <a:pt x="2091681" y="2322710"/>
                  <a:pt x="2091957" y="2324862"/>
                </a:cubicBezTo>
                <a:cubicBezTo>
                  <a:pt x="2094433" y="2335121"/>
                  <a:pt x="2094805" y="2337816"/>
                  <a:pt x="2094805" y="2337921"/>
                </a:cubicBezTo>
                <a:cubicBezTo>
                  <a:pt x="2095005" y="2339531"/>
                  <a:pt x="2096385" y="2340769"/>
                  <a:pt x="2098034" y="2340769"/>
                </a:cubicBezTo>
                <a:cubicBezTo>
                  <a:pt x="2099815" y="2340569"/>
                  <a:pt x="2101110" y="2338978"/>
                  <a:pt x="2100910" y="2337216"/>
                </a:cubicBezTo>
                <a:lnTo>
                  <a:pt x="2100910" y="2337178"/>
                </a:lnTo>
                <a:cubicBezTo>
                  <a:pt x="2100186" y="2332511"/>
                  <a:pt x="2099186" y="2327910"/>
                  <a:pt x="2097958" y="2323414"/>
                </a:cubicBezTo>
                <a:cubicBezTo>
                  <a:pt x="2097338" y="2319309"/>
                  <a:pt x="2094986" y="2315709"/>
                  <a:pt x="2091481" y="2313508"/>
                </a:cubicBezTo>
                <a:cubicBezTo>
                  <a:pt x="2089375" y="2312394"/>
                  <a:pt x="2086956" y="2312156"/>
                  <a:pt x="2084651" y="2312794"/>
                </a:cubicBezTo>
                <a:cubicBezTo>
                  <a:pt x="2058428" y="2314909"/>
                  <a:pt x="2055923" y="2302640"/>
                  <a:pt x="2055828" y="2302136"/>
                </a:cubicBezTo>
                <a:cubicBezTo>
                  <a:pt x="2055752" y="2301688"/>
                  <a:pt x="2055828" y="2301593"/>
                  <a:pt x="2055828" y="2301440"/>
                </a:cubicBezTo>
                <a:cubicBezTo>
                  <a:pt x="2049466" y="2285276"/>
                  <a:pt x="2069859" y="2267265"/>
                  <a:pt x="2077174" y="2261397"/>
                </a:cubicBezTo>
                <a:cubicBezTo>
                  <a:pt x="2112045" y="2273361"/>
                  <a:pt x="2135486" y="2306146"/>
                  <a:pt x="2135543" y="2342969"/>
                </a:cubicBezTo>
                <a:cubicBezTo>
                  <a:pt x="2135515" y="2348770"/>
                  <a:pt x="2134943" y="2354590"/>
                  <a:pt x="2133790" y="2360238"/>
                </a:cubicBezTo>
                <a:cubicBezTo>
                  <a:pt x="2133419" y="2361953"/>
                  <a:pt x="2134467" y="2363639"/>
                  <a:pt x="2136162" y="2363991"/>
                </a:cubicBezTo>
                <a:cubicBezTo>
                  <a:pt x="2136191" y="2364038"/>
                  <a:pt x="2136248" y="2364038"/>
                  <a:pt x="2136295" y="2364038"/>
                </a:cubicBezTo>
                <a:cubicBezTo>
                  <a:pt x="2137963" y="2364439"/>
                  <a:pt x="2139667" y="2363391"/>
                  <a:pt x="2140049" y="2361686"/>
                </a:cubicBezTo>
                <a:cubicBezTo>
                  <a:pt x="2140049" y="2361638"/>
                  <a:pt x="2140067" y="2361591"/>
                  <a:pt x="2140067" y="2361543"/>
                </a:cubicBezTo>
                <a:cubicBezTo>
                  <a:pt x="2141344" y="2355485"/>
                  <a:pt x="2142001" y="2349284"/>
                  <a:pt x="2142020" y="2343074"/>
                </a:cubicBezTo>
                <a:moveTo>
                  <a:pt x="2329986" y="2419846"/>
                </a:moveTo>
                <a:lnTo>
                  <a:pt x="2329986" y="2449316"/>
                </a:lnTo>
                <a:cubicBezTo>
                  <a:pt x="2329986" y="2451068"/>
                  <a:pt x="2331444" y="2452516"/>
                  <a:pt x="2333206" y="2452516"/>
                </a:cubicBezTo>
                <a:lnTo>
                  <a:pt x="2362686" y="2452516"/>
                </a:lnTo>
                <a:cubicBezTo>
                  <a:pt x="2364467" y="2452516"/>
                  <a:pt x="2365914" y="2451068"/>
                  <a:pt x="2365914" y="2449316"/>
                </a:cubicBezTo>
                <a:cubicBezTo>
                  <a:pt x="2365972" y="2447563"/>
                  <a:pt x="2364619" y="2446115"/>
                  <a:pt x="2362867" y="2446068"/>
                </a:cubicBezTo>
                <a:lnTo>
                  <a:pt x="2362686" y="2446068"/>
                </a:lnTo>
                <a:lnTo>
                  <a:pt x="2338292" y="2446068"/>
                </a:lnTo>
                <a:cubicBezTo>
                  <a:pt x="2363191" y="2438514"/>
                  <a:pt x="2377268" y="2412235"/>
                  <a:pt x="2369705" y="2387318"/>
                </a:cubicBezTo>
                <a:cubicBezTo>
                  <a:pt x="2365334" y="2372906"/>
                  <a:pt x="2354313" y="2361391"/>
                  <a:pt x="2340045" y="2356485"/>
                </a:cubicBezTo>
                <a:cubicBezTo>
                  <a:pt x="2338340" y="2355885"/>
                  <a:pt x="2336492" y="2356790"/>
                  <a:pt x="2335892" y="2358485"/>
                </a:cubicBezTo>
                <a:cubicBezTo>
                  <a:pt x="2335320" y="2360190"/>
                  <a:pt x="2336216" y="2362086"/>
                  <a:pt x="2337940" y="2362638"/>
                </a:cubicBezTo>
                <a:cubicBezTo>
                  <a:pt x="2359114" y="2369792"/>
                  <a:pt x="2370468" y="2392766"/>
                  <a:pt x="2363315" y="2413940"/>
                </a:cubicBezTo>
                <a:cubicBezTo>
                  <a:pt x="2359114" y="2426399"/>
                  <a:pt x="2349065" y="2436057"/>
                  <a:pt x="2336444" y="2439800"/>
                </a:cubicBezTo>
                <a:lnTo>
                  <a:pt x="2336444" y="2419846"/>
                </a:lnTo>
                <a:cubicBezTo>
                  <a:pt x="2336492" y="2418093"/>
                  <a:pt x="2335140" y="2416636"/>
                  <a:pt x="2333415" y="2416588"/>
                </a:cubicBezTo>
                <a:lnTo>
                  <a:pt x="2333206" y="2416588"/>
                </a:lnTo>
                <a:cubicBezTo>
                  <a:pt x="2331444" y="2416588"/>
                  <a:pt x="2329986" y="2418036"/>
                  <a:pt x="2329986" y="2419846"/>
                </a:cubicBezTo>
                <a:moveTo>
                  <a:pt x="2271236" y="2400081"/>
                </a:moveTo>
                <a:cubicBezTo>
                  <a:pt x="2269808" y="2421303"/>
                  <a:pt x="2282790" y="2440858"/>
                  <a:pt x="2302907" y="2447725"/>
                </a:cubicBezTo>
                <a:lnTo>
                  <a:pt x="2303936" y="2447725"/>
                </a:lnTo>
                <a:cubicBezTo>
                  <a:pt x="2305316" y="2447725"/>
                  <a:pt x="2306536" y="2446811"/>
                  <a:pt x="2306993" y="2445515"/>
                </a:cubicBezTo>
                <a:cubicBezTo>
                  <a:pt x="2307574" y="2443868"/>
                  <a:pt x="2306717" y="2442067"/>
                  <a:pt x="2305088" y="2441515"/>
                </a:cubicBezTo>
                <a:cubicBezTo>
                  <a:pt x="2305031" y="2441458"/>
                  <a:pt x="2304993" y="2441458"/>
                  <a:pt x="2304964" y="2441458"/>
                </a:cubicBezTo>
                <a:cubicBezTo>
                  <a:pt x="2283771" y="2434209"/>
                  <a:pt x="2272436" y="2411187"/>
                  <a:pt x="2279695" y="2389966"/>
                </a:cubicBezTo>
                <a:cubicBezTo>
                  <a:pt x="2283924" y="2377555"/>
                  <a:pt x="2293887" y="2367991"/>
                  <a:pt x="2306441" y="2364239"/>
                </a:cubicBezTo>
                <a:lnTo>
                  <a:pt x="2306441" y="2384251"/>
                </a:lnTo>
                <a:cubicBezTo>
                  <a:pt x="2306441" y="2386060"/>
                  <a:pt x="2307869" y="2387518"/>
                  <a:pt x="2309670" y="2387518"/>
                </a:cubicBezTo>
                <a:cubicBezTo>
                  <a:pt x="2311441" y="2387518"/>
                  <a:pt x="2312898" y="2386060"/>
                  <a:pt x="2312898" y="2384251"/>
                </a:cubicBezTo>
                <a:lnTo>
                  <a:pt x="2312898" y="2354790"/>
                </a:lnTo>
                <a:cubicBezTo>
                  <a:pt x="2312898" y="2353037"/>
                  <a:pt x="2311441" y="2351589"/>
                  <a:pt x="2309670" y="2351589"/>
                </a:cubicBezTo>
                <a:lnTo>
                  <a:pt x="2280199" y="2351589"/>
                </a:lnTo>
                <a:cubicBezTo>
                  <a:pt x="2278418" y="2351589"/>
                  <a:pt x="2276970" y="2353037"/>
                  <a:pt x="2276970" y="2354790"/>
                </a:cubicBezTo>
                <a:cubicBezTo>
                  <a:pt x="2276970" y="2356590"/>
                  <a:pt x="2278418" y="2358038"/>
                  <a:pt x="2280199" y="2358038"/>
                </a:cubicBezTo>
                <a:lnTo>
                  <a:pt x="2304859" y="2358038"/>
                </a:lnTo>
                <a:cubicBezTo>
                  <a:pt x="2286076" y="2363639"/>
                  <a:pt x="2272741" y="2380307"/>
                  <a:pt x="2271436" y="2399881"/>
                </a:cubicBezTo>
                <a:moveTo>
                  <a:pt x="2206752" y="2307489"/>
                </a:moveTo>
                <a:lnTo>
                  <a:pt x="2251834" y="2333911"/>
                </a:lnTo>
                <a:lnTo>
                  <a:pt x="2252396" y="2333911"/>
                </a:lnTo>
                <a:cubicBezTo>
                  <a:pt x="2253749" y="2334463"/>
                  <a:pt x="2254768" y="2335568"/>
                  <a:pt x="2255168" y="2336978"/>
                </a:cubicBezTo>
                <a:cubicBezTo>
                  <a:pt x="2255796" y="2341274"/>
                  <a:pt x="2254606" y="2345627"/>
                  <a:pt x="2251948" y="2348970"/>
                </a:cubicBezTo>
                <a:cubicBezTo>
                  <a:pt x="2245367" y="2359428"/>
                  <a:pt x="2242680" y="2363296"/>
                  <a:pt x="2241785" y="2364591"/>
                </a:cubicBezTo>
                <a:lnTo>
                  <a:pt x="2232527" y="2366753"/>
                </a:lnTo>
                <a:cubicBezTo>
                  <a:pt x="2231822" y="2366896"/>
                  <a:pt x="2231174" y="2367306"/>
                  <a:pt x="2230708" y="2367849"/>
                </a:cubicBezTo>
                <a:lnTo>
                  <a:pt x="2212486" y="2389527"/>
                </a:lnTo>
                <a:cubicBezTo>
                  <a:pt x="2196751" y="2365153"/>
                  <a:pt x="2194331" y="2334521"/>
                  <a:pt x="2206133" y="2307993"/>
                </a:cubicBezTo>
                <a:moveTo>
                  <a:pt x="2377754" y="2342531"/>
                </a:moveTo>
                <a:cubicBezTo>
                  <a:pt x="2377821" y="2303479"/>
                  <a:pt x="2353332" y="2268608"/>
                  <a:pt x="2316604" y="2255406"/>
                </a:cubicBezTo>
                <a:cubicBezTo>
                  <a:pt x="2315004" y="2254758"/>
                  <a:pt x="2313365" y="2254206"/>
                  <a:pt x="2311699" y="2253739"/>
                </a:cubicBezTo>
                <a:cubicBezTo>
                  <a:pt x="2303069" y="2251196"/>
                  <a:pt x="2294106" y="2249891"/>
                  <a:pt x="2285095" y="2249891"/>
                </a:cubicBezTo>
                <a:cubicBezTo>
                  <a:pt x="2251034" y="2249853"/>
                  <a:pt x="2219744" y="2268560"/>
                  <a:pt x="2203628" y="2298535"/>
                </a:cubicBezTo>
                <a:cubicBezTo>
                  <a:pt x="2202523" y="2300393"/>
                  <a:pt x="2201599" y="2302336"/>
                  <a:pt x="2200675" y="2304288"/>
                </a:cubicBezTo>
                <a:cubicBezTo>
                  <a:pt x="2195217" y="2316309"/>
                  <a:pt x="2192417" y="2329310"/>
                  <a:pt x="2192445" y="2342531"/>
                </a:cubicBezTo>
                <a:cubicBezTo>
                  <a:pt x="2192369" y="2361143"/>
                  <a:pt x="2198027" y="2379364"/>
                  <a:pt x="2208600" y="2394719"/>
                </a:cubicBezTo>
                <a:lnTo>
                  <a:pt x="2211210" y="2398319"/>
                </a:lnTo>
                <a:lnTo>
                  <a:pt x="2211210" y="2398767"/>
                </a:lnTo>
                <a:cubicBezTo>
                  <a:pt x="2223097" y="2414292"/>
                  <a:pt x="2239518" y="2425646"/>
                  <a:pt x="2258216" y="2431295"/>
                </a:cubicBezTo>
                <a:lnTo>
                  <a:pt x="2259149" y="2431295"/>
                </a:lnTo>
                <a:cubicBezTo>
                  <a:pt x="2260568" y="2431295"/>
                  <a:pt x="2261854" y="2430342"/>
                  <a:pt x="2262283" y="2429009"/>
                </a:cubicBezTo>
                <a:cubicBezTo>
                  <a:pt x="2262749" y="2427256"/>
                  <a:pt x="2261768" y="2425503"/>
                  <a:pt x="2260073" y="2424999"/>
                </a:cubicBezTo>
                <a:cubicBezTo>
                  <a:pt x="2242614" y="2419750"/>
                  <a:pt x="2227278" y="2409082"/>
                  <a:pt x="2216182" y="2394614"/>
                </a:cubicBezTo>
                <a:lnTo>
                  <a:pt x="2233727" y="2373106"/>
                </a:lnTo>
                <a:lnTo>
                  <a:pt x="2243433" y="2370944"/>
                </a:lnTo>
                <a:cubicBezTo>
                  <a:pt x="2243909" y="2370906"/>
                  <a:pt x="2244338" y="2370706"/>
                  <a:pt x="2244728" y="2370392"/>
                </a:cubicBezTo>
                <a:cubicBezTo>
                  <a:pt x="2249291" y="2364896"/>
                  <a:pt x="2253243" y="2358943"/>
                  <a:pt x="2256548" y="2352589"/>
                </a:cubicBezTo>
                <a:cubicBezTo>
                  <a:pt x="2260502" y="2347636"/>
                  <a:pt x="2261930" y="2341131"/>
                  <a:pt x="2260426" y="2334968"/>
                </a:cubicBezTo>
                <a:cubicBezTo>
                  <a:pt x="2259320" y="2331911"/>
                  <a:pt x="2257015" y="2329463"/>
                  <a:pt x="2254072" y="2328215"/>
                </a:cubicBezTo>
                <a:lnTo>
                  <a:pt x="2208809" y="2301688"/>
                </a:lnTo>
                <a:cubicBezTo>
                  <a:pt x="2227640" y="2267265"/>
                  <a:pt x="2267322" y="2249891"/>
                  <a:pt x="2305422" y="2259406"/>
                </a:cubicBezTo>
                <a:cubicBezTo>
                  <a:pt x="2295630" y="2267912"/>
                  <a:pt x="2278637" y="2285819"/>
                  <a:pt x="2285476" y="2303650"/>
                </a:cubicBezTo>
                <a:cubicBezTo>
                  <a:pt x="2286009" y="2306603"/>
                  <a:pt x="2290905" y="2322109"/>
                  <a:pt x="2321404" y="2319347"/>
                </a:cubicBezTo>
                <a:lnTo>
                  <a:pt x="2322233" y="2319347"/>
                </a:lnTo>
                <a:cubicBezTo>
                  <a:pt x="2322938" y="2319004"/>
                  <a:pt x="2323757" y="2319004"/>
                  <a:pt x="2324433" y="2319347"/>
                </a:cubicBezTo>
                <a:cubicBezTo>
                  <a:pt x="2326205" y="2320662"/>
                  <a:pt x="2327338" y="2322662"/>
                  <a:pt x="2327586" y="2324862"/>
                </a:cubicBezTo>
                <a:cubicBezTo>
                  <a:pt x="2330091" y="2335121"/>
                  <a:pt x="2330425" y="2337816"/>
                  <a:pt x="2330425" y="2337921"/>
                </a:cubicBezTo>
                <a:cubicBezTo>
                  <a:pt x="2330634" y="2339531"/>
                  <a:pt x="2332025" y="2340769"/>
                  <a:pt x="2333691" y="2340769"/>
                </a:cubicBezTo>
                <a:cubicBezTo>
                  <a:pt x="2335444" y="2340531"/>
                  <a:pt x="2336721" y="2338931"/>
                  <a:pt x="2336539" y="2337178"/>
                </a:cubicBezTo>
                <a:cubicBezTo>
                  <a:pt x="2336539" y="2337178"/>
                  <a:pt x="2336092" y="2334025"/>
                  <a:pt x="2333491" y="2323414"/>
                </a:cubicBezTo>
                <a:cubicBezTo>
                  <a:pt x="2332920" y="2319309"/>
                  <a:pt x="2330539" y="2315709"/>
                  <a:pt x="2327034" y="2313508"/>
                </a:cubicBezTo>
                <a:cubicBezTo>
                  <a:pt x="2324929" y="2312394"/>
                  <a:pt x="2322471" y="2312156"/>
                  <a:pt x="2320204" y="2312794"/>
                </a:cubicBezTo>
                <a:cubicBezTo>
                  <a:pt x="2293953" y="2314909"/>
                  <a:pt x="2291477" y="2302640"/>
                  <a:pt x="2291382" y="2302136"/>
                </a:cubicBezTo>
                <a:cubicBezTo>
                  <a:pt x="2291429" y="2301888"/>
                  <a:pt x="2291429" y="2301640"/>
                  <a:pt x="2291382" y="2301440"/>
                </a:cubicBezTo>
                <a:cubicBezTo>
                  <a:pt x="2285000" y="2285276"/>
                  <a:pt x="2305412" y="2267265"/>
                  <a:pt x="2312718" y="2261397"/>
                </a:cubicBezTo>
                <a:cubicBezTo>
                  <a:pt x="2347579" y="2273361"/>
                  <a:pt x="2371020" y="2306146"/>
                  <a:pt x="2371096" y="2342969"/>
                </a:cubicBezTo>
                <a:cubicBezTo>
                  <a:pt x="2371068" y="2348770"/>
                  <a:pt x="2370468" y="2354590"/>
                  <a:pt x="2369334" y="2360238"/>
                </a:cubicBezTo>
                <a:cubicBezTo>
                  <a:pt x="2368934" y="2361953"/>
                  <a:pt x="2370020" y="2363639"/>
                  <a:pt x="2371687" y="2363991"/>
                </a:cubicBezTo>
                <a:cubicBezTo>
                  <a:pt x="2371734" y="2364038"/>
                  <a:pt x="2371801" y="2364038"/>
                  <a:pt x="2371820" y="2364038"/>
                </a:cubicBezTo>
                <a:cubicBezTo>
                  <a:pt x="2373573" y="2364439"/>
                  <a:pt x="2375287" y="2363343"/>
                  <a:pt x="2375697" y="2361591"/>
                </a:cubicBezTo>
                <a:lnTo>
                  <a:pt x="2375697" y="2361543"/>
                </a:lnTo>
                <a:cubicBezTo>
                  <a:pt x="2376925" y="2355485"/>
                  <a:pt x="2377526" y="2349284"/>
                  <a:pt x="2377554" y="2343074"/>
                </a:cubicBezTo>
                <a:moveTo>
                  <a:pt x="326927" y="2655504"/>
                </a:moveTo>
                <a:lnTo>
                  <a:pt x="326927" y="2684926"/>
                </a:lnTo>
                <a:cubicBezTo>
                  <a:pt x="326927" y="2686717"/>
                  <a:pt x="328374" y="2688184"/>
                  <a:pt x="330165" y="2688184"/>
                </a:cubicBezTo>
                <a:lnTo>
                  <a:pt x="359626" y="2688184"/>
                </a:lnTo>
                <a:cubicBezTo>
                  <a:pt x="361426" y="2688184"/>
                  <a:pt x="362855" y="2686717"/>
                  <a:pt x="362855" y="2684926"/>
                </a:cubicBezTo>
                <a:cubicBezTo>
                  <a:pt x="362931" y="2683221"/>
                  <a:pt x="361550" y="2681773"/>
                  <a:pt x="359826" y="2681726"/>
                </a:cubicBezTo>
                <a:lnTo>
                  <a:pt x="359626" y="2681726"/>
                </a:lnTo>
                <a:lnTo>
                  <a:pt x="335251" y="2681726"/>
                </a:lnTo>
                <a:cubicBezTo>
                  <a:pt x="360226" y="2674401"/>
                  <a:pt x="374589" y="2648284"/>
                  <a:pt x="367312" y="2623328"/>
                </a:cubicBezTo>
                <a:cubicBezTo>
                  <a:pt x="363026" y="2608602"/>
                  <a:pt x="351844" y="2596896"/>
                  <a:pt x="337385" y="2591953"/>
                </a:cubicBezTo>
                <a:cubicBezTo>
                  <a:pt x="335652" y="2591391"/>
                  <a:pt x="333851" y="2592286"/>
                  <a:pt x="333204" y="2593943"/>
                </a:cubicBezTo>
                <a:cubicBezTo>
                  <a:pt x="332651" y="2595648"/>
                  <a:pt x="333556" y="2597496"/>
                  <a:pt x="335251" y="2598106"/>
                </a:cubicBezTo>
                <a:cubicBezTo>
                  <a:pt x="356425" y="2605259"/>
                  <a:pt x="367779" y="2628224"/>
                  <a:pt x="360626" y="2649379"/>
                </a:cubicBezTo>
                <a:cubicBezTo>
                  <a:pt x="356425" y="2661857"/>
                  <a:pt x="346386" y="2671515"/>
                  <a:pt x="333784" y="2675258"/>
                </a:cubicBezTo>
                <a:lnTo>
                  <a:pt x="333784" y="2655294"/>
                </a:lnTo>
                <a:cubicBezTo>
                  <a:pt x="333823" y="2653551"/>
                  <a:pt x="332451" y="2652103"/>
                  <a:pt x="330727" y="2652046"/>
                </a:cubicBezTo>
                <a:lnTo>
                  <a:pt x="330527" y="2652046"/>
                </a:lnTo>
                <a:cubicBezTo>
                  <a:pt x="328746" y="2652046"/>
                  <a:pt x="327298" y="2653494"/>
                  <a:pt x="327298" y="2655294"/>
                </a:cubicBezTo>
                <a:moveTo>
                  <a:pt x="268471" y="2635520"/>
                </a:moveTo>
                <a:cubicBezTo>
                  <a:pt x="267100" y="2656751"/>
                  <a:pt x="280054" y="2676268"/>
                  <a:pt x="300151" y="2683164"/>
                </a:cubicBezTo>
                <a:cubicBezTo>
                  <a:pt x="300494" y="2683279"/>
                  <a:pt x="300904" y="2683279"/>
                  <a:pt x="301247" y="2683164"/>
                </a:cubicBezTo>
                <a:cubicBezTo>
                  <a:pt x="303028" y="2683164"/>
                  <a:pt x="304457" y="2681669"/>
                  <a:pt x="304429" y="2679869"/>
                </a:cubicBezTo>
                <a:cubicBezTo>
                  <a:pt x="304400" y="2678573"/>
                  <a:pt x="303552" y="2677364"/>
                  <a:pt x="302276" y="2676925"/>
                </a:cubicBezTo>
                <a:cubicBezTo>
                  <a:pt x="281083" y="2669658"/>
                  <a:pt x="269767" y="2646626"/>
                  <a:pt x="276996" y="2625424"/>
                </a:cubicBezTo>
                <a:cubicBezTo>
                  <a:pt x="281235" y="2613013"/>
                  <a:pt x="291189" y="2603449"/>
                  <a:pt x="303752" y="2599696"/>
                </a:cubicBezTo>
                <a:lnTo>
                  <a:pt x="303752" y="2619709"/>
                </a:lnTo>
                <a:cubicBezTo>
                  <a:pt x="303752" y="2621518"/>
                  <a:pt x="305200" y="2622966"/>
                  <a:pt x="306981" y="2622966"/>
                </a:cubicBezTo>
                <a:cubicBezTo>
                  <a:pt x="308743" y="2622966"/>
                  <a:pt x="310210" y="2621518"/>
                  <a:pt x="310210" y="2619709"/>
                </a:cubicBezTo>
                <a:lnTo>
                  <a:pt x="310210" y="2590229"/>
                </a:lnTo>
                <a:cubicBezTo>
                  <a:pt x="310210" y="2588495"/>
                  <a:pt x="308743" y="2587028"/>
                  <a:pt x="306981" y="2587028"/>
                </a:cubicBezTo>
                <a:lnTo>
                  <a:pt x="277158" y="2587028"/>
                </a:lnTo>
                <a:cubicBezTo>
                  <a:pt x="275348" y="2587028"/>
                  <a:pt x="273901" y="2588495"/>
                  <a:pt x="273901" y="2590229"/>
                </a:cubicBezTo>
                <a:cubicBezTo>
                  <a:pt x="273901" y="2592048"/>
                  <a:pt x="275348" y="2593486"/>
                  <a:pt x="277158" y="2593486"/>
                </a:cubicBezTo>
                <a:lnTo>
                  <a:pt x="301628" y="2593486"/>
                </a:lnTo>
                <a:cubicBezTo>
                  <a:pt x="282835" y="2599106"/>
                  <a:pt x="269462" y="2615765"/>
                  <a:pt x="268091" y="2635329"/>
                </a:cubicBezTo>
                <a:moveTo>
                  <a:pt x="203445" y="2542956"/>
                </a:moveTo>
                <a:lnTo>
                  <a:pt x="248507" y="2569369"/>
                </a:lnTo>
                <a:lnTo>
                  <a:pt x="249050" y="2569369"/>
                </a:lnTo>
                <a:cubicBezTo>
                  <a:pt x="250384" y="2569969"/>
                  <a:pt x="251384" y="2571074"/>
                  <a:pt x="251831" y="2572427"/>
                </a:cubicBezTo>
                <a:cubicBezTo>
                  <a:pt x="252479" y="2576722"/>
                  <a:pt x="251279" y="2581075"/>
                  <a:pt x="248507" y="2584438"/>
                </a:cubicBezTo>
                <a:cubicBezTo>
                  <a:pt x="242049" y="2594896"/>
                  <a:pt x="239268" y="2598754"/>
                  <a:pt x="238439" y="2600058"/>
                </a:cubicBezTo>
                <a:lnTo>
                  <a:pt x="228733" y="2602145"/>
                </a:lnTo>
                <a:cubicBezTo>
                  <a:pt x="228057" y="2602354"/>
                  <a:pt x="227457" y="2602754"/>
                  <a:pt x="226980" y="2603297"/>
                </a:cubicBezTo>
                <a:lnTo>
                  <a:pt x="209798" y="2624319"/>
                </a:lnTo>
                <a:cubicBezTo>
                  <a:pt x="194043" y="2599954"/>
                  <a:pt x="191643" y="2569217"/>
                  <a:pt x="203445" y="2542699"/>
                </a:cubicBezTo>
                <a:moveTo>
                  <a:pt x="374313" y="2578522"/>
                </a:moveTo>
                <a:cubicBezTo>
                  <a:pt x="374389" y="2539499"/>
                  <a:pt x="349920" y="2504618"/>
                  <a:pt x="313163" y="2491397"/>
                </a:cubicBezTo>
                <a:cubicBezTo>
                  <a:pt x="311610" y="2490759"/>
                  <a:pt x="309924" y="2490312"/>
                  <a:pt x="308277" y="2489759"/>
                </a:cubicBezTo>
                <a:cubicBezTo>
                  <a:pt x="299638" y="2487206"/>
                  <a:pt x="290684" y="2485901"/>
                  <a:pt x="281683" y="2485901"/>
                </a:cubicBezTo>
                <a:cubicBezTo>
                  <a:pt x="247622" y="2485844"/>
                  <a:pt x="216294" y="2504570"/>
                  <a:pt x="200206" y="2534546"/>
                </a:cubicBezTo>
                <a:cubicBezTo>
                  <a:pt x="199111" y="2536431"/>
                  <a:pt x="198111" y="2538394"/>
                  <a:pt x="197225" y="2540394"/>
                </a:cubicBezTo>
                <a:cubicBezTo>
                  <a:pt x="183870" y="2569769"/>
                  <a:pt x="186852" y="2604059"/>
                  <a:pt x="205092" y="2630720"/>
                </a:cubicBezTo>
                <a:lnTo>
                  <a:pt x="207769" y="2634320"/>
                </a:lnTo>
                <a:cubicBezTo>
                  <a:pt x="207740" y="2634482"/>
                  <a:pt x="207740" y="2634634"/>
                  <a:pt x="207769" y="2634777"/>
                </a:cubicBezTo>
                <a:cubicBezTo>
                  <a:pt x="219656" y="2650293"/>
                  <a:pt x="236096" y="2661647"/>
                  <a:pt x="254784" y="2667305"/>
                </a:cubicBezTo>
                <a:lnTo>
                  <a:pt x="255708" y="2667305"/>
                </a:lnTo>
                <a:cubicBezTo>
                  <a:pt x="257489" y="2667200"/>
                  <a:pt x="258889" y="2665695"/>
                  <a:pt x="258785" y="2663904"/>
                </a:cubicBezTo>
                <a:cubicBezTo>
                  <a:pt x="258727" y="2662609"/>
                  <a:pt x="257889" y="2661457"/>
                  <a:pt x="256632" y="2661009"/>
                </a:cubicBezTo>
                <a:cubicBezTo>
                  <a:pt x="239201" y="2655742"/>
                  <a:pt x="223856" y="2645083"/>
                  <a:pt x="212770" y="2630624"/>
                </a:cubicBezTo>
                <a:lnTo>
                  <a:pt x="230314" y="2609107"/>
                </a:lnTo>
                <a:lnTo>
                  <a:pt x="239544" y="2606945"/>
                </a:lnTo>
                <a:cubicBezTo>
                  <a:pt x="240020" y="2606897"/>
                  <a:pt x="240449" y="2606707"/>
                  <a:pt x="240849" y="2606412"/>
                </a:cubicBezTo>
                <a:cubicBezTo>
                  <a:pt x="245878" y="2600992"/>
                  <a:pt x="250355" y="2595087"/>
                  <a:pt x="254232" y="2588790"/>
                </a:cubicBezTo>
                <a:cubicBezTo>
                  <a:pt x="258166" y="2583790"/>
                  <a:pt x="259585" y="2577227"/>
                  <a:pt x="258108" y="2571026"/>
                </a:cubicBezTo>
                <a:cubicBezTo>
                  <a:pt x="257013" y="2568016"/>
                  <a:pt x="254708" y="2565569"/>
                  <a:pt x="251736" y="2564321"/>
                </a:cubicBezTo>
                <a:lnTo>
                  <a:pt x="206492" y="2537794"/>
                </a:lnTo>
                <a:cubicBezTo>
                  <a:pt x="225057" y="2503265"/>
                  <a:pt x="264595" y="2485606"/>
                  <a:pt x="302723" y="2494760"/>
                </a:cubicBezTo>
                <a:cubicBezTo>
                  <a:pt x="292836" y="2503265"/>
                  <a:pt x="275949" y="2521172"/>
                  <a:pt x="282683" y="2539098"/>
                </a:cubicBezTo>
                <a:cubicBezTo>
                  <a:pt x="283330" y="2541956"/>
                  <a:pt x="288236" y="2557567"/>
                  <a:pt x="318716" y="2554805"/>
                </a:cubicBezTo>
                <a:lnTo>
                  <a:pt x="319535" y="2554805"/>
                </a:lnTo>
                <a:cubicBezTo>
                  <a:pt x="320230" y="2554500"/>
                  <a:pt x="321030" y="2554500"/>
                  <a:pt x="321764" y="2554805"/>
                </a:cubicBezTo>
                <a:cubicBezTo>
                  <a:pt x="323516" y="2556101"/>
                  <a:pt x="324641" y="2558120"/>
                  <a:pt x="324898" y="2560320"/>
                </a:cubicBezTo>
                <a:cubicBezTo>
                  <a:pt x="327384" y="2570569"/>
                  <a:pt x="327774" y="2573274"/>
                  <a:pt x="327774" y="2573370"/>
                </a:cubicBezTo>
                <a:cubicBezTo>
                  <a:pt x="327946" y="2574979"/>
                  <a:pt x="329346" y="2576227"/>
                  <a:pt x="331003" y="2576227"/>
                </a:cubicBezTo>
                <a:cubicBezTo>
                  <a:pt x="332746" y="2575979"/>
                  <a:pt x="334023" y="2574370"/>
                  <a:pt x="333851" y="2572627"/>
                </a:cubicBezTo>
                <a:cubicBezTo>
                  <a:pt x="333851" y="2572627"/>
                  <a:pt x="333851" y="2569474"/>
                  <a:pt x="330803" y="2558863"/>
                </a:cubicBezTo>
                <a:cubicBezTo>
                  <a:pt x="330203" y="2554767"/>
                  <a:pt x="327822" y="2551148"/>
                  <a:pt x="324345" y="2548947"/>
                </a:cubicBezTo>
                <a:cubicBezTo>
                  <a:pt x="322221" y="2547909"/>
                  <a:pt x="319811" y="2547662"/>
                  <a:pt x="317516" y="2548262"/>
                </a:cubicBezTo>
                <a:cubicBezTo>
                  <a:pt x="291265" y="2550462"/>
                  <a:pt x="288788" y="2538098"/>
                  <a:pt x="288693" y="2537594"/>
                </a:cubicBezTo>
                <a:cubicBezTo>
                  <a:pt x="288588" y="2537146"/>
                  <a:pt x="288693" y="2537041"/>
                  <a:pt x="288693" y="2536898"/>
                </a:cubicBezTo>
                <a:cubicBezTo>
                  <a:pt x="282311" y="2520677"/>
                  <a:pt x="302723" y="2502704"/>
                  <a:pt x="310029" y="2496865"/>
                </a:cubicBezTo>
                <a:cubicBezTo>
                  <a:pt x="344910" y="2508819"/>
                  <a:pt x="368332" y="2541604"/>
                  <a:pt x="368408" y="2578437"/>
                </a:cubicBezTo>
                <a:cubicBezTo>
                  <a:pt x="368389" y="2584238"/>
                  <a:pt x="367779" y="2590038"/>
                  <a:pt x="366655" y="2595696"/>
                </a:cubicBezTo>
                <a:cubicBezTo>
                  <a:pt x="366255" y="2597391"/>
                  <a:pt x="367332" y="2599106"/>
                  <a:pt x="369008" y="2599440"/>
                </a:cubicBezTo>
                <a:cubicBezTo>
                  <a:pt x="369055" y="2599496"/>
                  <a:pt x="369103" y="2599496"/>
                  <a:pt x="369132" y="2599496"/>
                </a:cubicBezTo>
                <a:cubicBezTo>
                  <a:pt x="370884" y="2599896"/>
                  <a:pt x="372618" y="2598801"/>
                  <a:pt x="373009" y="2597039"/>
                </a:cubicBezTo>
                <a:lnTo>
                  <a:pt x="373027" y="2596991"/>
                </a:lnTo>
                <a:cubicBezTo>
                  <a:pt x="374228" y="2590943"/>
                  <a:pt x="374837" y="2584723"/>
                  <a:pt x="374866" y="2578522"/>
                </a:cubicBezTo>
                <a:moveTo>
                  <a:pt x="562651" y="2655494"/>
                </a:moveTo>
                <a:lnTo>
                  <a:pt x="562651" y="2684917"/>
                </a:lnTo>
                <a:cubicBezTo>
                  <a:pt x="562651" y="2686727"/>
                  <a:pt x="564099" y="2688184"/>
                  <a:pt x="565899" y="2688184"/>
                </a:cubicBezTo>
                <a:lnTo>
                  <a:pt x="595360" y="2688184"/>
                </a:lnTo>
                <a:cubicBezTo>
                  <a:pt x="597151" y="2688184"/>
                  <a:pt x="598579" y="2686727"/>
                  <a:pt x="598579" y="2684917"/>
                </a:cubicBezTo>
                <a:cubicBezTo>
                  <a:pt x="598579" y="2683164"/>
                  <a:pt x="597151" y="2681716"/>
                  <a:pt x="595360" y="2681716"/>
                </a:cubicBezTo>
                <a:lnTo>
                  <a:pt x="570881" y="2681716"/>
                </a:lnTo>
                <a:cubicBezTo>
                  <a:pt x="595779" y="2674163"/>
                  <a:pt x="609848" y="2647836"/>
                  <a:pt x="602313" y="2622966"/>
                </a:cubicBezTo>
                <a:cubicBezTo>
                  <a:pt x="597932" y="2608507"/>
                  <a:pt x="586892" y="2597049"/>
                  <a:pt x="572633" y="2592105"/>
                </a:cubicBezTo>
                <a:cubicBezTo>
                  <a:pt x="570929" y="2591534"/>
                  <a:pt x="569061" y="2592438"/>
                  <a:pt x="568480" y="2594153"/>
                </a:cubicBezTo>
                <a:cubicBezTo>
                  <a:pt x="567900" y="2595839"/>
                  <a:pt x="568804" y="2597706"/>
                  <a:pt x="570509" y="2598296"/>
                </a:cubicBezTo>
                <a:cubicBezTo>
                  <a:pt x="591683" y="2605612"/>
                  <a:pt x="602932" y="2628681"/>
                  <a:pt x="595665" y="2649836"/>
                </a:cubicBezTo>
                <a:cubicBezTo>
                  <a:pt x="591426" y="2662104"/>
                  <a:pt x="581568" y="2671658"/>
                  <a:pt x="569128" y="2675420"/>
                </a:cubicBezTo>
                <a:lnTo>
                  <a:pt x="569128" y="2655494"/>
                </a:lnTo>
                <a:cubicBezTo>
                  <a:pt x="569128" y="2653703"/>
                  <a:pt x="567680" y="2652246"/>
                  <a:pt x="565899" y="2652246"/>
                </a:cubicBezTo>
                <a:cubicBezTo>
                  <a:pt x="564156" y="2652189"/>
                  <a:pt x="562699" y="2653541"/>
                  <a:pt x="562651" y="2655294"/>
                </a:cubicBezTo>
                <a:lnTo>
                  <a:pt x="562651" y="2655494"/>
                </a:lnTo>
                <a:moveTo>
                  <a:pt x="503644" y="2635720"/>
                </a:moveTo>
                <a:cubicBezTo>
                  <a:pt x="502196" y="2656942"/>
                  <a:pt x="515188" y="2676468"/>
                  <a:pt x="535334" y="2683364"/>
                </a:cubicBezTo>
                <a:cubicBezTo>
                  <a:pt x="535648" y="2683469"/>
                  <a:pt x="536000" y="2683469"/>
                  <a:pt x="536324" y="2683364"/>
                </a:cubicBezTo>
                <a:cubicBezTo>
                  <a:pt x="538134" y="2683326"/>
                  <a:pt x="539525" y="2681878"/>
                  <a:pt x="539505" y="2680069"/>
                </a:cubicBezTo>
                <a:cubicBezTo>
                  <a:pt x="539477" y="2678716"/>
                  <a:pt x="538629" y="2677516"/>
                  <a:pt x="537353" y="2677078"/>
                </a:cubicBezTo>
                <a:cubicBezTo>
                  <a:pt x="516160" y="2669858"/>
                  <a:pt x="504844" y="2646788"/>
                  <a:pt x="512083" y="2625624"/>
                </a:cubicBezTo>
                <a:cubicBezTo>
                  <a:pt x="516312" y="2613222"/>
                  <a:pt x="526266" y="2603602"/>
                  <a:pt x="538829" y="2599839"/>
                </a:cubicBezTo>
                <a:lnTo>
                  <a:pt x="538829" y="2619918"/>
                </a:lnTo>
                <a:cubicBezTo>
                  <a:pt x="538829" y="2621718"/>
                  <a:pt x="540277" y="2623128"/>
                  <a:pt x="542068" y="2623128"/>
                </a:cubicBezTo>
                <a:cubicBezTo>
                  <a:pt x="543858" y="2623128"/>
                  <a:pt x="545287" y="2621718"/>
                  <a:pt x="545287" y="2619918"/>
                </a:cubicBezTo>
                <a:lnTo>
                  <a:pt x="545287" y="2590438"/>
                </a:lnTo>
                <a:cubicBezTo>
                  <a:pt x="545287" y="2588638"/>
                  <a:pt x="543858" y="2587190"/>
                  <a:pt x="542068" y="2587190"/>
                </a:cubicBezTo>
                <a:lnTo>
                  <a:pt x="512883" y="2587190"/>
                </a:lnTo>
                <a:cubicBezTo>
                  <a:pt x="511083" y="2587190"/>
                  <a:pt x="509625" y="2588638"/>
                  <a:pt x="509625" y="2590438"/>
                </a:cubicBezTo>
                <a:cubicBezTo>
                  <a:pt x="509625" y="2592239"/>
                  <a:pt x="511083" y="2593686"/>
                  <a:pt x="512883" y="2593686"/>
                </a:cubicBezTo>
                <a:lnTo>
                  <a:pt x="537353" y="2593686"/>
                </a:lnTo>
                <a:cubicBezTo>
                  <a:pt x="518407" y="2599201"/>
                  <a:pt x="504920" y="2616013"/>
                  <a:pt x="503644" y="2635720"/>
                </a:cubicBezTo>
                <a:moveTo>
                  <a:pt x="438969" y="2543347"/>
                </a:moveTo>
                <a:lnTo>
                  <a:pt x="484061" y="2569769"/>
                </a:lnTo>
                <a:lnTo>
                  <a:pt x="484603" y="2569769"/>
                </a:lnTo>
                <a:cubicBezTo>
                  <a:pt x="485937" y="2570322"/>
                  <a:pt x="486956" y="2571426"/>
                  <a:pt x="487461" y="2572827"/>
                </a:cubicBezTo>
                <a:cubicBezTo>
                  <a:pt x="488013" y="2577075"/>
                  <a:pt x="486813" y="2581447"/>
                  <a:pt x="484155" y="2584781"/>
                </a:cubicBezTo>
                <a:cubicBezTo>
                  <a:pt x="477574" y="2595239"/>
                  <a:pt x="474897" y="2599144"/>
                  <a:pt x="473973" y="2600401"/>
                </a:cubicBezTo>
                <a:lnTo>
                  <a:pt x="464744" y="2602554"/>
                </a:lnTo>
                <a:cubicBezTo>
                  <a:pt x="464039" y="2602697"/>
                  <a:pt x="463391" y="2603097"/>
                  <a:pt x="462915" y="2603659"/>
                </a:cubicBezTo>
                <a:lnTo>
                  <a:pt x="445722" y="2624728"/>
                </a:lnTo>
                <a:cubicBezTo>
                  <a:pt x="429958" y="2600297"/>
                  <a:pt x="427577" y="2569617"/>
                  <a:pt x="439341" y="2543042"/>
                </a:cubicBezTo>
                <a:moveTo>
                  <a:pt x="610791" y="2577979"/>
                </a:moveTo>
                <a:cubicBezTo>
                  <a:pt x="610867" y="2538946"/>
                  <a:pt x="586368" y="2504066"/>
                  <a:pt x="549640" y="2490854"/>
                </a:cubicBezTo>
                <a:cubicBezTo>
                  <a:pt x="548059" y="2490197"/>
                  <a:pt x="546411" y="2489749"/>
                  <a:pt x="544735" y="2489207"/>
                </a:cubicBezTo>
                <a:cubicBezTo>
                  <a:pt x="536114" y="2486654"/>
                  <a:pt x="527142" y="2485349"/>
                  <a:pt x="518131" y="2485349"/>
                </a:cubicBezTo>
                <a:cubicBezTo>
                  <a:pt x="484079" y="2485301"/>
                  <a:pt x="452790" y="2504008"/>
                  <a:pt x="436664" y="2533993"/>
                </a:cubicBezTo>
                <a:cubicBezTo>
                  <a:pt x="435645" y="2535841"/>
                  <a:pt x="434635" y="2537794"/>
                  <a:pt x="433721" y="2539841"/>
                </a:cubicBezTo>
                <a:cubicBezTo>
                  <a:pt x="420376" y="2569274"/>
                  <a:pt x="423376" y="2603497"/>
                  <a:pt x="441646" y="2630167"/>
                </a:cubicBezTo>
                <a:lnTo>
                  <a:pt x="444246" y="2633777"/>
                </a:lnTo>
                <a:lnTo>
                  <a:pt x="444246" y="2634234"/>
                </a:lnTo>
                <a:cubicBezTo>
                  <a:pt x="456133" y="2649703"/>
                  <a:pt x="472573" y="2661047"/>
                  <a:pt x="491261" y="2666762"/>
                </a:cubicBezTo>
                <a:lnTo>
                  <a:pt x="492195" y="2666762"/>
                </a:lnTo>
                <a:cubicBezTo>
                  <a:pt x="493966" y="2666657"/>
                  <a:pt x="495338" y="2665162"/>
                  <a:pt x="495262" y="2663352"/>
                </a:cubicBezTo>
                <a:cubicBezTo>
                  <a:pt x="495214" y="2662047"/>
                  <a:pt x="494347" y="2660904"/>
                  <a:pt x="493109" y="2660447"/>
                </a:cubicBezTo>
                <a:cubicBezTo>
                  <a:pt x="475650" y="2655142"/>
                  <a:pt x="460324" y="2644540"/>
                  <a:pt x="449227" y="2630072"/>
                </a:cubicBezTo>
                <a:lnTo>
                  <a:pt x="466773" y="2608555"/>
                </a:lnTo>
                <a:lnTo>
                  <a:pt x="476022" y="2606412"/>
                </a:lnTo>
                <a:cubicBezTo>
                  <a:pt x="476469" y="2606355"/>
                  <a:pt x="476926" y="2606155"/>
                  <a:pt x="477298" y="2605850"/>
                </a:cubicBezTo>
                <a:cubicBezTo>
                  <a:pt x="481908" y="2600401"/>
                  <a:pt x="485851" y="2594506"/>
                  <a:pt x="489137" y="2588143"/>
                </a:cubicBezTo>
                <a:cubicBezTo>
                  <a:pt x="493090" y="2583133"/>
                  <a:pt x="494519" y="2576570"/>
                  <a:pt x="493014" y="2570417"/>
                </a:cubicBezTo>
                <a:cubicBezTo>
                  <a:pt x="491918" y="2567369"/>
                  <a:pt x="489613" y="2564921"/>
                  <a:pt x="486632" y="2563664"/>
                </a:cubicBezTo>
                <a:lnTo>
                  <a:pt x="441370" y="2537146"/>
                </a:lnTo>
                <a:cubicBezTo>
                  <a:pt x="459962" y="2502618"/>
                  <a:pt x="499491" y="2484949"/>
                  <a:pt x="537629" y="2494102"/>
                </a:cubicBezTo>
                <a:cubicBezTo>
                  <a:pt x="527847" y="2502618"/>
                  <a:pt x="510826" y="2520525"/>
                  <a:pt x="517684" y="2538441"/>
                </a:cubicBezTo>
                <a:cubicBezTo>
                  <a:pt x="518312" y="2541299"/>
                  <a:pt x="523113" y="2556910"/>
                  <a:pt x="553621" y="2554158"/>
                </a:cubicBezTo>
                <a:lnTo>
                  <a:pt x="554441" y="2554158"/>
                </a:lnTo>
                <a:cubicBezTo>
                  <a:pt x="555145" y="2553853"/>
                  <a:pt x="555946" y="2553853"/>
                  <a:pt x="556641" y="2554158"/>
                </a:cubicBezTo>
                <a:cubicBezTo>
                  <a:pt x="558422" y="2555510"/>
                  <a:pt x="559555" y="2557463"/>
                  <a:pt x="559794" y="2559663"/>
                </a:cubicBezTo>
                <a:cubicBezTo>
                  <a:pt x="562308" y="2569922"/>
                  <a:pt x="562651" y="2572627"/>
                  <a:pt x="562651" y="2572722"/>
                </a:cubicBezTo>
                <a:cubicBezTo>
                  <a:pt x="562851" y="2574322"/>
                  <a:pt x="564252" y="2575579"/>
                  <a:pt x="565899" y="2575579"/>
                </a:cubicBezTo>
                <a:cubicBezTo>
                  <a:pt x="567652" y="2575322"/>
                  <a:pt x="568928" y="2573722"/>
                  <a:pt x="568757" y="2571969"/>
                </a:cubicBezTo>
                <a:cubicBezTo>
                  <a:pt x="568757" y="2571969"/>
                  <a:pt x="568757" y="2568826"/>
                  <a:pt x="565699" y="2558206"/>
                </a:cubicBezTo>
                <a:cubicBezTo>
                  <a:pt x="565128" y="2554110"/>
                  <a:pt x="562746" y="2550509"/>
                  <a:pt x="559251" y="2548300"/>
                </a:cubicBezTo>
                <a:cubicBezTo>
                  <a:pt x="557126" y="2547252"/>
                  <a:pt x="554688" y="2547004"/>
                  <a:pt x="552422" y="2547604"/>
                </a:cubicBezTo>
                <a:cubicBezTo>
                  <a:pt x="526170" y="2549805"/>
                  <a:pt x="523694" y="2537441"/>
                  <a:pt x="523589" y="2536946"/>
                </a:cubicBezTo>
                <a:cubicBezTo>
                  <a:pt x="523637" y="2536689"/>
                  <a:pt x="523637" y="2536441"/>
                  <a:pt x="523589" y="2536241"/>
                </a:cubicBezTo>
                <a:cubicBezTo>
                  <a:pt x="517217" y="2520077"/>
                  <a:pt x="537629" y="2502056"/>
                  <a:pt x="544935" y="2496207"/>
                </a:cubicBezTo>
                <a:cubicBezTo>
                  <a:pt x="579787" y="2508171"/>
                  <a:pt x="603237" y="2540946"/>
                  <a:pt x="603313" y="2577780"/>
                </a:cubicBezTo>
                <a:cubicBezTo>
                  <a:pt x="603332" y="2583580"/>
                  <a:pt x="602732" y="2589400"/>
                  <a:pt x="601561" y="2595039"/>
                </a:cubicBezTo>
                <a:cubicBezTo>
                  <a:pt x="601151" y="2596744"/>
                  <a:pt x="602209" y="2598439"/>
                  <a:pt x="603904" y="2598792"/>
                </a:cubicBezTo>
                <a:cubicBezTo>
                  <a:pt x="603961" y="2598858"/>
                  <a:pt x="603980" y="2598858"/>
                  <a:pt x="604037" y="2598858"/>
                </a:cubicBezTo>
                <a:cubicBezTo>
                  <a:pt x="605790" y="2599249"/>
                  <a:pt x="607514" y="2598144"/>
                  <a:pt x="607914" y="2596391"/>
                </a:cubicBezTo>
                <a:lnTo>
                  <a:pt x="607914" y="2596344"/>
                </a:lnTo>
                <a:cubicBezTo>
                  <a:pt x="609152" y="2590286"/>
                  <a:pt x="609742" y="2584085"/>
                  <a:pt x="609762" y="2577875"/>
                </a:cubicBezTo>
                <a:moveTo>
                  <a:pt x="798309" y="2655494"/>
                </a:moveTo>
                <a:lnTo>
                  <a:pt x="798309" y="2684917"/>
                </a:lnTo>
                <a:cubicBezTo>
                  <a:pt x="798309" y="2686727"/>
                  <a:pt x="799748" y="2688174"/>
                  <a:pt x="801538" y="2688174"/>
                </a:cubicBezTo>
                <a:lnTo>
                  <a:pt x="831009" y="2688174"/>
                </a:lnTo>
                <a:cubicBezTo>
                  <a:pt x="832790" y="2688174"/>
                  <a:pt x="834228" y="2686727"/>
                  <a:pt x="834228" y="2684917"/>
                </a:cubicBezTo>
                <a:cubicBezTo>
                  <a:pt x="834228" y="2683164"/>
                  <a:pt x="832790" y="2681716"/>
                  <a:pt x="831009" y="2681716"/>
                </a:cubicBezTo>
                <a:lnTo>
                  <a:pt x="806510" y="2681716"/>
                </a:lnTo>
                <a:cubicBezTo>
                  <a:pt x="831485" y="2674363"/>
                  <a:pt x="845772" y="2648188"/>
                  <a:pt x="838438" y="2623214"/>
                </a:cubicBezTo>
                <a:cubicBezTo>
                  <a:pt x="834142" y="2608555"/>
                  <a:pt x="822960" y="2596849"/>
                  <a:pt x="808453" y="2591943"/>
                </a:cubicBezTo>
                <a:cubicBezTo>
                  <a:pt x="806768" y="2591334"/>
                  <a:pt x="804910" y="2592286"/>
                  <a:pt x="804367" y="2593991"/>
                </a:cubicBezTo>
                <a:cubicBezTo>
                  <a:pt x="803777" y="2595696"/>
                  <a:pt x="804720" y="2597544"/>
                  <a:pt x="806434" y="2598096"/>
                </a:cubicBezTo>
                <a:cubicBezTo>
                  <a:pt x="827580" y="2605450"/>
                  <a:pt x="838819" y="2628519"/>
                  <a:pt x="831504" y="2649703"/>
                </a:cubicBezTo>
                <a:cubicBezTo>
                  <a:pt x="827256" y="2661952"/>
                  <a:pt x="817378" y="2671458"/>
                  <a:pt x="804958" y="2675258"/>
                </a:cubicBezTo>
                <a:lnTo>
                  <a:pt x="804958" y="2655294"/>
                </a:lnTo>
                <a:cubicBezTo>
                  <a:pt x="804958" y="2653494"/>
                  <a:pt x="803520" y="2652046"/>
                  <a:pt x="801700" y="2652046"/>
                </a:cubicBezTo>
                <a:cubicBezTo>
                  <a:pt x="799986" y="2651989"/>
                  <a:pt x="798528" y="2653341"/>
                  <a:pt x="798471" y="2655094"/>
                </a:cubicBezTo>
                <a:lnTo>
                  <a:pt x="798471" y="2655294"/>
                </a:lnTo>
                <a:moveTo>
                  <a:pt x="739654" y="2635530"/>
                </a:moveTo>
                <a:cubicBezTo>
                  <a:pt x="738149" y="2656856"/>
                  <a:pt x="751237" y="2676506"/>
                  <a:pt x="771506" y="2683364"/>
                </a:cubicBezTo>
                <a:cubicBezTo>
                  <a:pt x="771839" y="2683469"/>
                  <a:pt x="772182" y="2683469"/>
                  <a:pt x="772534" y="2683364"/>
                </a:cubicBezTo>
                <a:cubicBezTo>
                  <a:pt x="773925" y="2683364"/>
                  <a:pt x="775154" y="2682469"/>
                  <a:pt x="775573" y="2681173"/>
                </a:cubicBezTo>
                <a:cubicBezTo>
                  <a:pt x="776192" y="2679516"/>
                  <a:pt x="775345" y="2677716"/>
                  <a:pt x="773716" y="2677116"/>
                </a:cubicBezTo>
                <a:cubicBezTo>
                  <a:pt x="773687" y="2677116"/>
                  <a:pt x="773659" y="2677116"/>
                  <a:pt x="773639" y="2677068"/>
                </a:cubicBezTo>
                <a:cubicBezTo>
                  <a:pt x="752437" y="2669858"/>
                  <a:pt x="741130" y="2646788"/>
                  <a:pt x="748369" y="2625624"/>
                </a:cubicBezTo>
                <a:cubicBezTo>
                  <a:pt x="752599" y="2613222"/>
                  <a:pt x="762581" y="2603602"/>
                  <a:pt x="775106" y="2599839"/>
                </a:cubicBezTo>
                <a:lnTo>
                  <a:pt x="775106" y="2619909"/>
                </a:lnTo>
                <a:cubicBezTo>
                  <a:pt x="775106" y="2621718"/>
                  <a:pt x="776564" y="2623128"/>
                  <a:pt x="778335" y="2623128"/>
                </a:cubicBezTo>
                <a:cubicBezTo>
                  <a:pt x="780145" y="2623128"/>
                  <a:pt x="781593" y="2621718"/>
                  <a:pt x="781593" y="2619909"/>
                </a:cubicBezTo>
                <a:lnTo>
                  <a:pt x="781593" y="2590438"/>
                </a:lnTo>
                <a:cubicBezTo>
                  <a:pt x="781593" y="2588638"/>
                  <a:pt x="780145" y="2587190"/>
                  <a:pt x="778335" y="2587190"/>
                </a:cubicBezTo>
                <a:lnTo>
                  <a:pt x="748503" y="2587190"/>
                </a:lnTo>
                <a:cubicBezTo>
                  <a:pt x="746741" y="2587190"/>
                  <a:pt x="745284" y="2588638"/>
                  <a:pt x="745284" y="2590438"/>
                </a:cubicBezTo>
                <a:cubicBezTo>
                  <a:pt x="745284" y="2592239"/>
                  <a:pt x="746741" y="2593686"/>
                  <a:pt x="748503" y="2593686"/>
                </a:cubicBezTo>
                <a:lnTo>
                  <a:pt x="772887" y="2593686"/>
                </a:lnTo>
                <a:cubicBezTo>
                  <a:pt x="754113" y="2599306"/>
                  <a:pt x="740807" y="2615975"/>
                  <a:pt x="739454" y="2635530"/>
                </a:cubicBezTo>
                <a:moveTo>
                  <a:pt x="674789" y="2543147"/>
                </a:moveTo>
                <a:lnTo>
                  <a:pt x="719794" y="2569569"/>
                </a:lnTo>
                <a:lnTo>
                  <a:pt x="720328" y="2569569"/>
                </a:lnTo>
                <a:cubicBezTo>
                  <a:pt x="721690" y="2570122"/>
                  <a:pt x="722738" y="2571226"/>
                  <a:pt x="723186" y="2572627"/>
                </a:cubicBezTo>
                <a:cubicBezTo>
                  <a:pt x="723795" y="2576932"/>
                  <a:pt x="722595" y="2581237"/>
                  <a:pt x="719890" y="2584647"/>
                </a:cubicBezTo>
                <a:cubicBezTo>
                  <a:pt x="713413" y="2595039"/>
                  <a:pt x="710632" y="2598944"/>
                  <a:pt x="709698" y="2600249"/>
                </a:cubicBezTo>
                <a:lnTo>
                  <a:pt x="700468" y="2602354"/>
                </a:lnTo>
                <a:cubicBezTo>
                  <a:pt x="699764" y="2602506"/>
                  <a:pt x="699125" y="2602906"/>
                  <a:pt x="698611" y="2603449"/>
                </a:cubicBezTo>
                <a:lnTo>
                  <a:pt x="681551" y="2624519"/>
                </a:lnTo>
                <a:cubicBezTo>
                  <a:pt x="665797" y="2600106"/>
                  <a:pt x="663387" y="2569417"/>
                  <a:pt x="675170" y="2542842"/>
                </a:cubicBezTo>
                <a:moveTo>
                  <a:pt x="846515" y="2577780"/>
                </a:moveTo>
                <a:cubicBezTo>
                  <a:pt x="846591" y="2538794"/>
                  <a:pt x="822179" y="2503913"/>
                  <a:pt x="785460" y="2490702"/>
                </a:cubicBezTo>
                <a:lnTo>
                  <a:pt x="780564" y="2489006"/>
                </a:lnTo>
                <a:cubicBezTo>
                  <a:pt x="771877" y="2486454"/>
                  <a:pt x="762895" y="2485149"/>
                  <a:pt x="753875" y="2485149"/>
                </a:cubicBezTo>
                <a:cubicBezTo>
                  <a:pt x="719814" y="2485101"/>
                  <a:pt x="688514" y="2503808"/>
                  <a:pt x="672389" y="2533841"/>
                </a:cubicBezTo>
                <a:cubicBezTo>
                  <a:pt x="671350" y="2535688"/>
                  <a:pt x="670360" y="2537641"/>
                  <a:pt x="669541" y="2539641"/>
                </a:cubicBezTo>
                <a:cubicBezTo>
                  <a:pt x="664054" y="2551605"/>
                  <a:pt x="661254" y="2564616"/>
                  <a:pt x="661311" y="2577780"/>
                </a:cubicBezTo>
                <a:cubicBezTo>
                  <a:pt x="661282" y="2596391"/>
                  <a:pt x="666892" y="2614613"/>
                  <a:pt x="677380" y="2629967"/>
                </a:cubicBezTo>
                <a:lnTo>
                  <a:pt x="679971" y="2633577"/>
                </a:lnTo>
                <a:lnTo>
                  <a:pt x="679971" y="2634025"/>
                </a:lnTo>
                <a:cubicBezTo>
                  <a:pt x="691858" y="2649493"/>
                  <a:pt x="708307" y="2660904"/>
                  <a:pt x="726996" y="2666553"/>
                </a:cubicBezTo>
                <a:lnTo>
                  <a:pt x="727920" y="2666553"/>
                </a:lnTo>
                <a:cubicBezTo>
                  <a:pt x="729701" y="2666457"/>
                  <a:pt x="731062" y="2664952"/>
                  <a:pt x="730996" y="2663209"/>
                </a:cubicBezTo>
                <a:cubicBezTo>
                  <a:pt x="730948" y="2661847"/>
                  <a:pt x="730072" y="2660695"/>
                  <a:pt x="728843" y="2660295"/>
                </a:cubicBezTo>
                <a:cubicBezTo>
                  <a:pt x="711412" y="2654942"/>
                  <a:pt x="696068" y="2644340"/>
                  <a:pt x="684962" y="2629881"/>
                </a:cubicBezTo>
                <a:lnTo>
                  <a:pt x="702593" y="2608355"/>
                </a:lnTo>
                <a:lnTo>
                  <a:pt x="711832" y="2606250"/>
                </a:lnTo>
                <a:cubicBezTo>
                  <a:pt x="712308" y="2606155"/>
                  <a:pt x="712755" y="2605955"/>
                  <a:pt x="713137" y="2605707"/>
                </a:cubicBezTo>
                <a:cubicBezTo>
                  <a:pt x="717813" y="2600506"/>
                  <a:pt x="721880" y="2594839"/>
                  <a:pt x="725319" y="2588790"/>
                </a:cubicBezTo>
                <a:cubicBezTo>
                  <a:pt x="729272" y="2583780"/>
                  <a:pt x="730720" y="2577227"/>
                  <a:pt x="729206" y="2571017"/>
                </a:cubicBezTo>
                <a:cubicBezTo>
                  <a:pt x="728129" y="2568026"/>
                  <a:pt x="725824" y="2565569"/>
                  <a:pt x="722833" y="2564321"/>
                </a:cubicBezTo>
                <a:lnTo>
                  <a:pt x="677570" y="2537794"/>
                </a:lnTo>
                <a:cubicBezTo>
                  <a:pt x="696153" y="2503265"/>
                  <a:pt x="735673" y="2485596"/>
                  <a:pt x="773811" y="2494760"/>
                </a:cubicBezTo>
                <a:cubicBezTo>
                  <a:pt x="764019" y="2503265"/>
                  <a:pt x="747036" y="2521182"/>
                  <a:pt x="753875" y="2539098"/>
                </a:cubicBezTo>
                <a:cubicBezTo>
                  <a:pt x="754513" y="2541947"/>
                  <a:pt x="759314" y="2557567"/>
                  <a:pt x="789898" y="2554805"/>
                </a:cubicBezTo>
                <a:lnTo>
                  <a:pt x="790613" y="2554805"/>
                </a:lnTo>
                <a:cubicBezTo>
                  <a:pt x="791346" y="2554510"/>
                  <a:pt x="792146" y="2554510"/>
                  <a:pt x="792861" y="2554805"/>
                </a:cubicBezTo>
                <a:cubicBezTo>
                  <a:pt x="794595" y="2556158"/>
                  <a:pt x="795775" y="2558110"/>
                  <a:pt x="796081" y="2560311"/>
                </a:cubicBezTo>
                <a:cubicBezTo>
                  <a:pt x="798471" y="2570569"/>
                  <a:pt x="798852" y="2573274"/>
                  <a:pt x="798852" y="2573370"/>
                </a:cubicBezTo>
                <a:cubicBezTo>
                  <a:pt x="799033" y="2574979"/>
                  <a:pt x="800433" y="2576227"/>
                  <a:pt x="802081" y="2576227"/>
                </a:cubicBezTo>
                <a:cubicBezTo>
                  <a:pt x="803862" y="2575979"/>
                  <a:pt x="805110" y="2574379"/>
                  <a:pt x="804958" y="2572627"/>
                </a:cubicBezTo>
                <a:cubicBezTo>
                  <a:pt x="804215" y="2567969"/>
                  <a:pt x="803234" y="2563368"/>
                  <a:pt x="801986" y="2558863"/>
                </a:cubicBezTo>
                <a:cubicBezTo>
                  <a:pt x="801328" y="2554758"/>
                  <a:pt x="798947" y="2551157"/>
                  <a:pt x="795423" y="2548957"/>
                </a:cubicBezTo>
                <a:cubicBezTo>
                  <a:pt x="793318" y="2547900"/>
                  <a:pt x="790908" y="2547652"/>
                  <a:pt x="788584" y="2548252"/>
                </a:cubicBezTo>
                <a:cubicBezTo>
                  <a:pt x="762448" y="2550452"/>
                  <a:pt x="759876" y="2538098"/>
                  <a:pt x="759771" y="2537594"/>
                </a:cubicBezTo>
                <a:cubicBezTo>
                  <a:pt x="759828" y="2537346"/>
                  <a:pt x="759828" y="2537089"/>
                  <a:pt x="759771" y="2536889"/>
                </a:cubicBezTo>
                <a:cubicBezTo>
                  <a:pt x="753418" y="2520677"/>
                  <a:pt x="773811" y="2502713"/>
                  <a:pt x="781222" y="2496855"/>
                </a:cubicBezTo>
                <a:cubicBezTo>
                  <a:pt x="816016" y="2508866"/>
                  <a:pt x="839409" y="2541594"/>
                  <a:pt x="839486" y="2578427"/>
                </a:cubicBezTo>
                <a:cubicBezTo>
                  <a:pt x="839514" y="2584247"/>
                  <a:pt x="838924" y="2590038"/>
                  <a:pt x="837743" y="2595696"/>
                </a:cubicBezTo>
                <a:cubicBezTo>
                  <a:pt x="837409" y="2597449"/>
                  <a:pt x="838552" y="2599144"/>
                  <a:pt x="840314" y="2599496"/>
                </a:cubicBezTo>
                <a:cubicBezTo>
                  <a:pt x="842020" y="2599896"/>
                  <a:pt x="843696" y="2598849"/>
                  <a:pt x="844105" y="2597144"/>
                </a:cubicBezTo>
                <a:cubicBezTo>
                  <a:pt x="844105" y="2597096"/>
                  <a:pt x="844105" y="2597049"/>
                  <a:pt x="844115" y="2596991"/>
                </a:cubicBezTo>
                <a:cubicBezTo>
                  <a:pt x="845315" y="2590934"/>
                  <a:pt x="845953" y="2584733"/>
                  <a:pt x="845982" y="2578522"/>
                </a:cubicBezTo>
                <a:moveTo>
                  <a:pt x="1033929" y="2655494"/>
                </a:moveTo>
                <a:lnTo>
                  <a:pt x="1033929" y="2684917"/>
                </a:lnTo>
                <a:cubicBezTo>
                  <a:pt x="1033929" y="2686727"/>
                  <a:pt x="1035386" y="2688174"/>
                  <a:pt x="1037168" y="2688174"/>
                </a:cubicBezTo>
                <a:lnTo>
                  <a:pt x="1067086" y="2688174"/>
                </a:lnTo>
                <a:cubicBezTo>
                  <a:pt x="1068895" y="2688174"/>
                  <a:pt x="1070334" y="2686727"/>
                  <a:pt x="1070334" y="2684917"/>
                </a:cubicBezTo>
                <a:cubicBezTo>
                  <a:pt x="1070334" y="2683164"/>
                  <a:pt x="1068895" y="2681716"/>
                  <a:pt x="1067086" y="2681716"/>
                </a:cubicBezTo>
                <a:lnTo>
                  <a:pt x="1042159" y="2681716"/>
                </a:lnTo>
                <a:cubicBezTo>
                  <a:pt x="1067066" y="2674363"/>
                  <a:pt x="1081307" y="2648188"/>
                  <a:pt x="1073934" y="2623319"/>
                </a:cubicBezTo>
                <a:cubicBezTo>
                  <a:pt x="1069610" y="2608650"/>
                  <a:pt x="1058447" y="2597049"/>
                  <a:pt x="1043997" y="2592095"/>
                </a:cubicBezTo>
                <a:cubicBezTo>
                  <a:pt x="1042292" y="2591534"/>
                  <a:pt x="1040463" y="2592438"/>
                  <a:pt x="1039835" y="2594153"/>
                </a:cubicBezTo>
                <a:cubicBezTo>
                  <a:pt x="1039292" y="2595839"/>
                  <a:pt x="1040177" y="2597696"/>
                  <a:pt x="1041863" y="2598296"/>
                </a:cubicBezTo>
                <a:cubicBezTo>
                  <a:pt x="1063066" y="2605450"/>
                  <a:pt x="1074420" y="2628424"/>
                  <a:pt x="1067267" y="2649598"/>
                </a:cubicBezTo>
                <a:cubicBezTo>
                  <a:pt x="1063066" y="2662047"/>
                  <a:pt x="1053026" y="2671705"/>
                  <a:pt x="1040387" y="2675420"/>
                </a:cubicBezTo>
                <a:lnTo>
                  <a:pt x="1040387" y="2655494"/>
                </a:lnTo>
                <a:cubicBezTo>
                  <a:pt x="1040416" y="2653703"/>
                  <a:pt x="1038968" y="2652246"/>
                  <a:pt x="1037187" y="2652246"/>
                </a:cubicBezTo>
                <a:cubicBezTo>
                  <a:pt x="1035386" y="2652246"/>
                  <a:pt x="1033929" y="2653646"/>
                  <a:pt x="1033929" y="2655446"/>
                </a:cubicBezTo>
                <a:lnTo>
                  <a:pt x="1033929" y="2655494"/>
                </a:lnTo>
                <a:moveTo>
                  <a:pt x="974731" y="2635730"/>
                </a:moveTo>
                <a:cubicBezTo>
                  <a:pt x="973284" y="2656951"/>
                  <a:pt x="986266" y="2676468"/>
                  <a:pt x="1006411" y="2683364"/>
                </a:cubicBezTo>
                <a:cubicBezTo>
                  <a:pt x="1006735" y="2683469"/>
                  <a:pt x="1007087" y="2683469"/>
                  <a:pt x="1007440" y="2683364"/>
                </a:cubicBezTo>
                <a:cubicBezTo>
                  <a:pt x="1009212" y="2683364"/>
                  <a:pt x="1010659" y="2681964"/>
                  <a:pt x="1010688" y="2680164"/>
                </a:cubicBezTo>
                <a:cubicBezTo>
                  <a:pt x="1010688" y="2678763"/>
                  <a:pt x="1009840" y="2677564"/>
                  <a:pt x="1008536" y="2677068"/>
                </a:cubicBezTo>
                <a:cubicBezTo>
                  <a:pt x="987352" y="2669858"/>
                  <a:pt x="976036" y="2646788"/>
                  <a:pt x="983266" y="2625624"/>
                </a:cubicBezTo>
                <a:cubicBezTo>
                  <a:pt x="987495" y="2613222"/>
                  <a:pt x="997458" y="2603602"/>
                  <a:pt x="1010002" y="2599839"/>
                </a:cubicBezTo>
                <a:lnTo>
                  <a:pt x="1010002" y="2619909"/>
                </a:lnTo>
                <a:cubicBezTo>
                  <a:pt x="1010002" y="2621718"/>
                  <a:pt x="1011469" y="2623128"/>
                  <a:pt x="1013231" y="2623128"/>
                </a:cubicBezTo>
                <a:cubicBezTo>
                  <a:pt x="1015022" y="2623128"/>
                  <a:pt x="1016470" y="2621718"/>
                  <a:pt x="1016470" y="2619909"/>
                </a:cubicBezTo>
                <a:lnTo>
                  <a:pt x="1016470" y="2590438"/>
                </a:lnTo>
                <a:cubicBezTo>
                  <a:pt x="1016470" y="2588638"/>
                  <a:pt x="1015041" y="2587190"/>
                  <a:pt x="1013231" y="2587190"/>
                </a:cubicBezTo>
                <a:lnTo>
                  <a:pt x="983961" y="2587190"/>
                </a:lnTo>
                <a:cubicBezTo>
                  <a:pt x="982170" y="2587190"/>
                  <a:pt x="980732" y="2588638"/>
                  <a:pt x="980732" y="2590438"/>
                </a:cubicBezTo>
                <a:cubicBezTo>
                  <a:pt x="980732" y="2592239"/>
                  <a:pt x="982170" y="2593686"/>
                  <a:pt x="983961" y="2593686"/>
                </a:cubicBezTo>
                <a:lnTo>
                  <a:pt x="1008336" y="2593686"/>
                </a:lnTo>
                <a:cubicBezTo>
                  <a:pt x="989600" y="2599344"/>
                  <a:pt x="976303" y="2615975"/>
                  <a:pt x="974912" y="2635530"/>
                </a:cubicBezTo>
                <a:moveTo>
                  <a:pt x="910257" y="2543147"/>
                </a:moveTo>
                <a:lnTo>
                  <a:pt x="955310" y="2569569"/>
                </a:lnTo>
                <a:cubicBezTo>
                  <a:pt x="956663" y="2570122"/>
                  <a:pt x="957719" y="2571226"/>
                  <a:pt x="958196" y="2572627"/>
                </a:cubicBezTo>
                <a:cubicBezTo>
                  <a:pt x="958796" y="2576932"/>
                  <a:pt x="957596" y="2581237"/>
                  <a:pt x="954862" y="2584647"/>
                </a:cubicBezTo>
                <a:cubicBezTo>
                  <a:pt x="948414" y="2595039"/>
                  <a:pt x="945632" y="2598944"/>
                  <a:pt x="944813" y="2600249"/>
                </a:cubicBezTo>
                <a:lnTo>
                  <a:pt x="935555" y="2602354"/>
                </a:lnTo>
                <a:cubicBezTo>
                  <a:pt x="934850" y="2602506"/>
                  <a:pt x="934202" y="2602906"/>
                  <a:pt x="933726" y="2603449"/>
                </a:cubicBezTo>
                <a:lnTo>
                  <a:pt x="916638" y="2624519"/>
                </a:lnTo>
                <a:cubicBezTo>
                  <a:pt x="907599" y="2610603"/>
                  <a:pt x="902827" y="2594391"/>
                  <a:pt x="902865" y="2577780"/>
                </a:cubicBezTo>
                <a:cubicBezTo>
                  <a:pt x="902865" y="2565769"/>
                  <a:pt x="905380" y="2553853"/>
                  <a:pt x="910257" y="2542842"/>
                </a:cubicBezTo>
                <a:moveTo>
                  <a:pt x="1081601" y="2577780"/>
                </a:moveTo>
                <a:cubicBezTo>
                  <a:pt x="1081678" y="2538794"/>
                  <a:pt x="1057247" y="2503913"/>
                  <a:pt x="1020546" y="2490702"/>
                </a:cubicBezTo>
                <a:lnTo>
                  <a:pt x="1015632" y="2489006"/>
                </a:lnTo>
                <a:cubicBezTo>
                  <a:pt x="1007011" y="2486454"/>
                  <a:pt x="998058" y="2485149"/>
                  <a:pt x="989038" y="2485149"/>
                </a:cubicBezTo>
                <a:cubicBezTo>
                  <a:pt x="954967" y="2485101"/>
                  <a:pt x="923611" y="2503761"/>
                  <a:pt x="907475" y="2533841"/>
                </a:cubicBezTo>
                <a:cubicBezTo>
                  <a:pt x="906466" y="2535688"/>
                  <a:pt x="905551" y="2537594"/>
                  <a:pt x="904627" y="2539641"/>
                </a:cubicBezTo>
                <a:cubicBezTo>
                  <a:pt x="891264" y="2569074"/>
                  <a:pt x="894245" y="2603297"/>
                  <a:pt x="912476" y="2629967"/>
                </a:cubicBezTo>
                <a:lnTo>
                  <a:pt x="915057" y="2633577"/>
                </a:lnTo>
                <a:lnTo>
                  <a:pt x="915057" y="2634025"/>
                </a:lnTo>
                <a:cubicBezTo>
                  <a:pt x="926963" y="2649541"/>
                  <a:pt x="943460" y="2660904"/>
                  <a:pt x="962177" y="2666553"/>
                </a:cubicBezTo>
                <a:lnTo>
                  <a:pt x="963101" y="2666553"/>
                </a:lnTo>
                <a:cubicBezTo>
                  <a:pt x="964530" y="2666610"/>
                  <a:pt x="965806" y="2665657"/>
                  <a:pt x="966130" y="2664257"/>
                </a:cubicBezTo>
                <a:cubicBezTo>
                  <a:pt x="966654" y="2662600"/>
                  <a:pt x="965749" y="2660857"/>
                  <a:pt x="964101" y="2660295"/>
                </a:cubicBezTo>
                <a:lnTo>
                  <a:pt x="963996" y="2660295"/>
                </a:lnTo>
                <a:cubicBezTo>
                  <a:pt x="946556" y="2654999"/>
                  <a:pt x="931202" y="2644388"/>
                  <a:pt x="920134" y="2629881"/>
                </a:cubicBezTo>
                <a:lnTo>
                  <a:pt x="937679" y="2608355"/>
                </a:lnTo>
                <a:lnTo>
                  <a:pt x="946928" y="2606250"/>
                </a:lnTo>
                <a:cubicBezTo>
                  <a:pt x="947356" y="2606155"/>
                  <a:pt x="947756" y="2605955"/>
                  <a:pt x="948128" y="2605707"/>
                </a:cubicBezTo>
                <a:cubicBezTo>
                  <a:pt x="952748" y="2600249"/>
                  <a:pt x="956739" y="2594286"/>
                  <a:pt x="960044" y="2587933"/>
                </a:cubicBezTo>
                <a:cubicBezTo>
                  <a:pt x="963920" y="2582933"/>
                  <a:pt x="965359" y="2576427"/>
                  <a:pt x="963920" y="2570217"/>
                </a:cubicBezTo>
                <a:cubicBezTo>
                  <a:pt x="962777" y="2567216"/>
                  <a:pt x="960491" y="2564768"/>
                  <a:pt x="957548" y="2563464"/>
                </a:cubicBezTo>
                <a:lnTo>
                  <a:pt x="912276" y="2536946"/>
                </a:lnTo>
                <a:cubicBezTo>
                  <a:pt x="930821" y="2502418"/>
                  <a:pt x="970321" y="2484701"/>
                  <a:pt x="1008431" y="2493902"/>
                </a:cubicBezTo>
                <a:cubicBezTo>
                  <a:pt x="998658" y="2502418"/>
                  <a:pt x="981666" y="2520334"/>
                  <a:pt x="988495" y="2538241"/>
                </a:cubicBezTo>
                <a:cubicBezTo>
                  <a:pt x="989143" y="2541099"/>
                  <a:pt x="994020" y="2556710"/>
                  <a:pt x="1024509" y="2553957"/>
                </a:cubicBezTo>
                <a:lnTo>
                  <a:pt x="1025252" y="2553957"/>
                </a:lnTo>
                <a:cubicBezTo>
                  <a:pt x="1026004" y="2553662"/>
                  <a:pt x="1026833" y="2553662"/>
                  <a:pt x="1027557" y="2553957"/>
                </a:cubicBezTo>
                <a:cubicBezTo>
                  <a:pt x="1029233" y="2555358"/>
                  <a:pt x="1030357" y="2557358"/>
                  <a:pt x="1030700" y="2559511"/>
                </a:cubicBezTo>
                <a:cubicBezTo>
                  <a:pt x="1033215" y="2569769"/>
                  <a:pt x="1033481" y="2572427"/>
                  <a:pt x="1033558" y="2572522"/>
                </a:cubicBezTo>
                <a:cubicBezTo>
                  <a:pt x="1033719" y="2574122"/>
                  <a:pt x="1035082" y="2575379"/>
                  <a:pt x="1036711" y="2575379"/>
                </a:cubicBezTo>
                <a:cubicBezTo>
                  <a:pt x="1038463" y="2575122"/>
                  <a:pt x="1039739" y="2573579"/>
                  <a:pt x="1039568" y="2571769"/>
                </a:cubicBezTo>
                <a:cubicBezTo>
                  <a:pt x="1038834" y="2567169"/>
                  <a:pt x="1037854" y="2562559"/>
                  <a:pt x="1036605" y="2558006"/>
                </a:cubicBezTo>
                <a:cubicBezTo>
                  <a:pt x="1035968" y="2553957"/>
                  <a:pt x="1033605" y="2550357"/>
                  <a:pt x="1030157" y="2548157"/>
                </a:cubicBezTo>
                <a:cubicBezTo>
                  <a:pt x="1028005" y="2547099"/>
                  <a:pt x="1025547" y="2546852"/>
                  <a:pt x="1023232" y="2547404"/>
                </a:cubicBezTo>
                <a:cubicBezTo>
                  <a:pt x="997077" y="2549604"/>
                  <a:pt x="994505" y="2537241"/>
                  <a:pt x="994400" y="2536793"/>
                </a:cubicBezTo>
                <a:cubicBezTo>
                  <a:pt x="994448" y="2536546"/>
                  <a:pt x="994448" y="2536289"/>
                  <a:pt x="994400" y="2536041"/>
                </a:cubicBezTo>
                <a:cubicBezTo>
                  <a:pt x="988028" y="2519877"/>
                  <a:pt x="1008536" y="2501865"/>
                  <a:pt x="1015822" y="2496055"/>
                </a:cubicBezTo>
                <a:cubicBezTo>
                  <a:pt x="1050674" y="2508018"/>
                  <a:pt x="1074096" y="2540746"/>
                  <a:pt x="1074125" y="2577627"/>
                </a:cubicBezTo>
                <a:cubicBezTo>
                  <a:pt x="1074144" y="2583390"/>
                  <a:pt x="1073534" y="2589190"/>
                  <a:pt x="1072363" y="2594896"/>
                </a:cubicBezTo>
                <a:cubicBezTo>
                  <a:pt x="1072067" y="2596639"/>
                  <a:pt x="1073220" y="2598296"/>
                  <a:pt x="1074944" y="2598649"/>
                </a:cubicBezTo>
                <a:cubicBezTo>
                  <a:pt x="1076649" y="2599049"/>
                  <a:pt x="1078316" y="2597992"/>
                  <a:pt x="1078687" y="2596296"/>
                </a:cubicBezTo>
                <a:cubicBezTo>
                  <a:pt x="1078716" y="2596239"/>
                  <a:pt x="1078716" y="2596191"/>
                  <a:pt x="1078716" y="2596191"/>
                </a:cubicBezTo>
                <a:cubicBezTo>
                  <a:pt x="1080002" y="2590086"/>
                  <a:pt x="1080602" y="2583885"/>
                  <a:pt x="1080573" y="2577675"/>
                </a:cubicBezTo>
                <a:moveTo>
                  <a:pt x="1269568" y="2655494"/>
                </a:moveTo>
                <a:lnTo>
                  <a:pt x="1269568" y="2684917"/>
                </a:lnTo>
                <a:cubicBezTo>
                  <a:pt x="1269568" y="2686727"/>
                  <a:pt x="1271016" y="2688174"/>
                  <a:pt x="1272816" y="2688174"/>
                </a:cubicBezTo>
                <a:lnTo>
                  <a:pt x="1302268" y="2688174"/>
                </a:lnTo>
                <a:cubicBezTo>
                  <a:pt x="1304039" y="2688174"/>
                  <a:pt x="1305497" y="2686727"/>
                  <a:pt x="1305497" y="2684917"/>
                </a:cubicBezTo>
                <a:cubicBezTo>
                  <a:pt x="1305497" y="2683164"/>
                  <a:pt x="1304039" y="2681716"/>
                  <a:pt x="1302268" y="2681716"/>
                </a:cubicBezTo>
                <a:lnTo>
                  <a:pt x="1277798" y="2681716"/>
                </a:lnTo>
                <a:cubicBezTo>
                  <a:pt x="1302696" y="2674363"/>
                  <a:pt x="1316927" y="2648188"/>
                  <a:pt x="1309573" y="2623319"/>
                </a:cubicBezTo>
                <a:cubicBezTo>
                  <a:pt x="1305258" y="2608650"/>
                  <a:pt x="1294086" y="2597049"/>
                  <a:pt x="1279646" y="2592095"/>
                </a:cubicBezTo>
                <a:cubicBezTo>
                  <a:pt x="1277921" y="2591534"/>
                  <a:pt x="1276064" y="2592438"/>
                  <a:pt x="1275502" y="2594153"/>
                </a:cubicBezTo>
                <a:cubicBezTo>
                  <a:pt x="1274893" y="2595839"/>
                  <a:pt x="1275826" y="2597696"/>
                  <a:pt x="1277522" y="2598296"/>
                </a:cubicBezTo>
                <a:cubicBezTo>
                  <a:pt x="1298696" y="2605450"/>
                  <a:pt x="1310049" y="2628424"/>
                  <a:pt x="1302896" y="2649598"/>
                </a:cubicBezTo>
                <a:cubicBezTo>
                  <a:pt x="1298696" y="2662047"/>
                  <a:pt x="1288656" y="2671705"/>
                  <a:pt x="1276045" y="2675420"/>
                </a:cubicBezTo>
                <a:lnTo>
                  <a:pt x="1276045" y="2655494"/>
                </a:lnTo>
                <a:cubicBezTo>
                  <a:pt x="1276045" y="2653703"/>
                  <a:pt x="1274597" y="2652246"/>
                  <a:pt x="1272816" y="2652246"/>
                </a:cubicBezTo>
                <a:cubicBezTo>
                  <a:pt x="1271035" y="2652246"/>
                  <a:pt x="1269587" y="2653646"/>
                  <a:pt x="1269568" y="2655446"/>
                </a:cubicBezTo>
                <a:lnTo>
                  <a:pt x="1269568" y="2655494"/>
                </a:lnTo>
                <a:moveTo>
                  <a:pt x="1210732" y="2635730"/>
                </a:moveTo>
                <a:cubicBezTo>
                  <a:pt x="1209389" y="2656951"/>
                  <a:pt x="1222448" y="2676506"/>
                  <a:pt x="1242584" y="2683364"/>
                </a:cubicBezTo>
                <a:cubicBezTo>
                  <a:pt x="1242974" y="2683469"/>
                  <a:pt x="1243356" y="2683469"/>
                  <a:pt x="1243717" y="2683364"/>
                </a:cubicBezTo>
                <a:cubicBezTo>
                  <a:pt x="1245498" y="2683326"/>
                  <a:pt x="1246927" y="2681878"/>
                  <a:pt x="1246898" y="2680069"/>
                </a:cubicBezTo>
                <a:cubicBezTo>
                  <a:pt x="1246841" y="2678716"/>
                  <a:pt x="1245994" y="2677516"/>
                  <a:pt x="1244717" y="2677068"/>
                </a:cubicBezTo>
                <a:cubicBezTo>
                  <a:pt x="1223524" y="2669858"/>
                  <a:pt x="1212218" y="2646788"/>
                  <a:pt x="1219448" y="2625624"/>
                </a:cubicBezTo>
                <a:cubicBezTo>
                  <a:pt x="1223705" y="2613222"/>
                  <a:pt x="1233659" y="2603602"/>
                  <a:pt x="1246194" y="2599839"/>
                </a:cubicBezTo>
                <a:lnTo>
                  <a:pt x="1246194" y="2619909"/>
                </a:lnTo>
                <a:cubicBezTo>
                  <a:pt x="1246194" y="2621718"/>
                  <a:pt x="1247651" y="2623166"/>
                  <a:pt x="1249423" y="2623166"/>
                </a:cubicBezTo>
                <a:cubicBezTo>
                  <a:pt x="1251195" y="2623166"/>
                  <a:pt x="1252671" y="2621718"/>
                  <a:pt x="1252671" y="2619909"/>
                </a:cubicBezTo>
                <a:lnTo>
                  <a:pt x="1252671" y="2590438"/>
                </a:lnTo>
                <a:cubicBezTo>
                  <a:pt x="1252671" y="2588638"/>
                  <a:pt x="1251223" y="2587190"/>
                  <a:pt x="1249451" y="2587190"/>
                </a:cubicBezTo>
                <a:lnTo>
                  <a:pt x="1219972" y="2587190"/>
                </a:lnTo>
                <a:cubicBezTo>
                  <a:pt x="1218190" y="2587190"/>
                  <a:pt x="1216743" y="2588638"/>
                  <a:pt x="1216743" y="2590438"/>
                </a:cubicBezTo>
                <a:cubicBezTo>
                  <a:pt x="1216743" y="2592239"/>
                  <a:pt x="1218190" y="2593686"/>
                  <a:pt x="1219972" y="2593686"/>
                </a:cubicBezTo>
                <a:lnTo>
                  <a:pt x="1244441" y="2593686"/>
                </a:lnTo>
                <a:cubicBezTo>
                  <a:pt x="1225658" y="2599306"/>
                  <a:pt x="1212285" y="2615975"/>
                  <a:pt x="1210913" y="2635530"/>
                </a:cubicBezTo>
                <a:moveTo>
                  <a:pt x="1146257" y="2543147"/>
                </a:moveTo>
                <a:lnTo>
                  <a:pt x="1191349" y="2569569"/>
                </a:lnTo>
                <a:lnTo>
                  <a:pt x="1191901" y="2569569"/>
                </a:lnTo>
                <a:cubicBezTo>
                  <a:pt x="1193196" y="2570122"/>
                  <a:pt x="1194197" y="2571274"/>
                  <a:pt x="1194654" y="2572627"/>
                </a:cubicBezTo>
                <a:cubicBezTo>
                  <a:pt x="1195254" y="2576932"/>
                  <a:pt x="1194054" y="2581237"/>
                  <a:pt x="1191349" y="2584647"/>
                </a:cubicBezTo>
                <a:cubicBezTo>
                  <a:pt x="1184872" y="2595039"/>
                  <a:pt x="1182091" y="2598944"/>
                  <a:pt x="1181262" y="2600249"/>
                </a:cubicBezTo>
                <a:lnTo>
                  <a:pt x="1172032" y="2602354"/>
                </a:lnTo>
                <a:cubicBezTo>
                  <a:pt x="1171356" y="2602554"/>
                  <a:pt x="1170737" y="2602954"/>
                  <a:pt x="1170280" y="2603449"/>
                </a:cubicBezTo>
                <a:lnTo>
                  <a:pt x="1153087" y="2624519"/>
                </a:lnTo>
                <a:cubicBezTo>
                  <a:pt x="1144057" y="2610603"/>
                  <a:pt x="1139276" y="2594391"/>
                  <a:pt x="1139324" y="2577780"/>
                </a:cubicBezTo>
                <a:cubicBezTo>
                  <a:pt x="1139324" y="2565769"/>
                  <a:pt x="1141847" y="2553853"/>
                  <a:pt x="1146705" y="2542842"/>
                </a:cubicBezTo>
                <a:moveTo>
                  <a:pt x="1318155" y="2577780"/>
                </a:moveTo>
                <a:cubicBezTo>
                  <a:pt x="1318231" y="2538746"/>
                  <a:pt x="1293771" y="2503865"/>
                  <a:pt x="1257005" y="2490702"/>
                </a:cubicBezTo>
                <a:cubicBezTo>
                  <a:pt x="1255452" y="2490054"/>
                  <a:pt x="1253776" y="2489549"/>
                  <a:pt x="1252128" y="2489006"/>
                </a:cubicBezTo>
                <a:cubicBezTo>
                  <a:pt x="1209989" y="2476291"/>
                  <a:pt x="1164727" y="2495007"/>
                  <a:pt x="1143952" y="2533841"/>
                </a:cubicBezTo>
                <a:cubicBezTo>
                  <a:pt x="1142943" y="2535688"/>
                  <a:pt x="1142000" y="2537594"/>
                  <a:pt x="1141076" y="2539641"/>
                </a:cubicBezTo>
                <a:cubicBezTo>
                  <a:pt x="1127712" y="2569074"/>
                  <a:pt x="1130694" y="2603297"/>
                  <a:pt x="1148934" y="2629967"/>
                </a:cubicBezTo>
                <a:lnTo>
                  <a:pt x="1151611" y="2633577"/>
                </a:lnTo>
                <a:cubicBezTo>
                  <a:pt x="1151582" y="2633729"/>
                  <a:pt x="1151582" y="2633872"/>
                  <a:pt x="1151611" y="2634025"/>
                </a:cubicBezTo>
                <a:cubicBezTo>
                  <a:pt x="1163498" y="2649541"/>
                  <a:pt x="1179938" y="2660904"/>
                  <a:pt x="1198626" y="2666553"/>
                </a:cubicBezTo>
                <a:lnTo>
                  <a:pt x="1199550" y="2666553"/>
                </a:lnTo>
                <a:cubicBezTo>
                  <a:pt x="1200979" y="2666610"/>
                  <a:pt x="1202255" y="2665657"/>
                  <a:pt x="1202607" y="2664257"/>
                </a:cubicBezTo>
                <a:cubicBezTo>
                  <a:pt x="1203131" y="2662600"/>
                  <a:pt x="1202207" y="2660857"/>
                  <a:pt x="1200550" y="2660295"/>
                </a:cubicBezTo>
                <a:lnTo>
                  <a:pt x="1200483" y="2660295"/>
                </a:lnTo>
                <a:cubicBezTo>
                  <a:pt x="1183043" y="2654999"/>
                  <a:pt x="1167679" y="2644340"/>
                  <a:pt x="1156621" y="2629881"/>
                </a:cubicBezTo>
                <a:lnTo>
                  <a:pt x="1174156" y="2608355"/>
                </a:lnTo>
                <a:lnTo>
                  <a:pt x="1183843" y="2606250"/>
                </a:lnTo>
                <a:cubicBezTo>
                  <a:pt x="1184291" y="2606155"/>
                  <a:pt x="1184691" y="2605955"/>
                  <a:pt x="1185043" y="2605707"/>
                </a:cubicBezTo>
                <a:cubicBezTo>
                  <a:pt x="1189672" y="2600249"/>
                  <a:pt x="1193673" y="2594286"/>
                  <a:pt x="1196978" y="2587933"/>
                </a:cubicBezTo>
                <a:cubicBezTo>
                  <a:pt x="1200855" y="2582933"/>
                  <a:pt x="1202284" y="2576427"/>
                  <a:pt x="1200855" y="2570217"/>
                </a:cubicBezTo>
                <a:cubicBezTo>
                  <a:pt x="1199750" y="2567169"/>
                  <a:pt x="1197426" y="2564768"/>
                  <a:pt x="1194473" y="2563464"/>
                </a:cubicBezTo>
                <a:lnTo>
                  <a:pt x="1149210" y="2536946"/>
                </a:lnTo>
                <a:cubicBezTo>
                  <a:pt x="1167756" y="2502418"/>
                  <a:pt x="1207265" y="2484701"/>
                  <a:pt x="1245365" y="2493902"/>
                </a:cubicBezTo>
                <a:cubicBezTo>
                  <a:pt x="1235583" y="2502418"/>
                  <a:pt x="1218600" y="2520334"/>
                  <a:pt x="1225429" y="2538241"/>
                </a:cubicBezTo>
                <a:cubicBezTo>
                  <a:pt x="1226077" y="2541099"/>
                  <a:pt x="1230954" y="2556710"/>
                  <a:pt x="1261434" y="2553957"/>
                </a:cubicBezTo>
                <a:lnTo>
                  <a:pt x="1262177" y="2553957"/>
                </a:lnTo>
                <a:cubicBezTo>
                  <a:pt x="1262929" y="2553662"/>
                  <a:pt x="1263758" y="2553662"/>
                  <a:pt x="1264491" y="2553957"/>
                </a:cubicBezTo>
                <a:cubicBezTo>
                  <a:pt x="1266234" y="2555310"/>
                  <a:pt x="1267358" y="2557310"/>
                  <a:pt x="1267634" y="2559511"/>
                </a:cubicBezTo>
                <a:cubicBezTo>
                  <a:pt x="1270111" y="2569769"/>
                  <a:pt x="1270492" y="2572427"/>
                  <a:pt x="1270492" y="2572522"/>
                </a:cubicBezTo>
                <a:cubicBezTo>
                  <a:pt x="1270692" y="2574122"/>
                  <a:pt x="1272016" y="2575322"/>
                  <a:pt x="1273645" y="2575379"/>
                </a:cubicBezTo>
                <a:cubicBezTo>
                  <a:pt x="1275416" y="2575179"/>
                  <a:pt x="1276702" y="2573627"/>
                  <a:pt x="1276492" y="2571826"/>
                </a:cubicBezTo>
                <a:lnTo>
                  <a:pt x="1276492" y="2571769"/>
                </a:lnTo>
                <a:cubicBezTo>
                  <a:pt x="1275769" y="2567169"/>
                  <a:pt x="1274788" y="2562559"/>
                  <a:pt x="1273540" y="2558006"/>
                </a:cubicBezTo>
                <a:cubicBezTo>
                  <a:pt x="1272911" y="2553957"/>
                  <a:pt x="1270568" y="2550357"/>
                  <a:pt x="1267091" y="2548157"/>
                </a:cubicBezTo>
                <a:cubicBezTo>
                  <a:pt x="1264939" y="2547099"/>
                  <a:pt x="1262482" y="2546852"/>
                  <a:pt x="1260157" y="2547404"/>
                </a:cubicBezTo>
                <a:cubicBezTo>
                  <a:pt x="1234001" y="2549604"/>
                  <a:pt x="1231506" y="2537241"/>
                  <a:pt x="1231449" y="2536793"/>
                </a:cubicBezTo>
                <a:cubicBezTo>
                  <a:pt x="1231335" y="2536289"/>
                  <a:pt x="1231449" y="2536241"/>
                  <a:pt x="1231449" y="2536041"/>
                </a:cubicBezTo>
                <a:cubicBezTo>
                  <a:pt x="1224953" y="2519877"/>
                  <a:pt x="1245470" y="2501865"/>
                  <a:pt x="1252747" y="2496055"/>
                </a:cubicBezTo>
                <a:cubicBezTo>
                  <a:pt x="1287599" y="2508018"/>
                  <a:pt x="1311031" y="2540746"/>
                  <a:pt x="1311050" y="2577627"/>
                </a:cubicBezTo>
                <a:cubicBezTo>
                  <a:pt x="1311050" y="2583390"/>
                  <a:pt x="1310497" y="2589190"/>
                  <a:pt x="1309373" y="2594896"/>
                </a:cubicBezTo>
                <a:cubicBezTo>
                  <a:pt x="1309249" y="2596639"/>
                  <a:pt x="1310573" y="2598192"/>
                  <a:pt x="1312373" y="2598354"/>
                </a:cubicBezTo>
                <a:cubicBezTo>
                  <a:pt x="1313831" y="2598449"/>
                  <a:pt x="1315174" y="2597544"/>
                  <a:pt x="1315650" y="2596191"/>
                </a:cubicBezTo>
                <a:cubicBezTo>
                  <a:pt x="1316955" y="2590086"/>
                  <a:pt x="1317603" y="2583885"/>
                  <a:pt x="1317603" y="2577675"/>
                </a:cubicBezTo>
                <a:moveTo>
                  <a:pt x="1505216" y="2655494"/>
                </a:moveTo>
                <a:lnTo>
                  <a:pt x="1505216" y="2684917"/>
                </a:lnTo>
                <a:cubicBezTo>
                  <a:pt x="1505216" y="2686727"/>
                  <a:pt x="1506674" y="2688174"/>
                  <a:pt x="1508446" y="2688174"/>
                </a:cubicBezTo>
                <a:lnTo>
                  <a:pt x="1538202" y="2688174"/>
                </a:lnTo>
                <a:cubicBezTo>
                  <a:pt x="1539974" y="2688174"/>
                  <a:pt x="1541421" y="2686727"/>
                  <a:pt x="1541421" y="2684917"/>
                </a:cubicBezTo>
                <a:cubicBezTo>
                  <a:pt x="1541478" y="2683221"/>
                  <a:pt x="1540097" y="2681764"/>
                  <a:pt x="1538373" y="2681716"/>
                </a:cubicBezTo>
                <a:lnTo>
                  <a:pt x="1538202" y="2681716"/>
                </a:lnTo>
                <a:lnTo>
                  <a:pt x="1513798" y="2681716"/>
                </a:lnTo>
                <a:cubicBezTo>
                  <a:pt x="1538697" y="2674163"/>
                  <a:pt x="1552765" y="2647836"/>
                  <a:pt x="1545231" y="2622966"/>
                </a:cubicBezTo>
                <a:cubicBezTo>
                  <a:pt x="1540850" y="2608507"/>
                  <a:pt x="1529819" y="2597049"/>
                  <a:pt x="1515551" y="2592095"/>
                </a:cubicBezTo>
                <a:cubicBezTo>
                  <a:pt x="1513856" y="2591591"/>
                  <a:pt x="1512046" y="2592486"/>
                  <a:pt x="1511399" y="2594153"/>
                </a:cubicBezTo>
                <a:cubicBezTo>
                  <a:pt x="1510856" y="2595839"/>
                  <a:pt x="1511751" y="2597696"/>
                  <a:pt x="1513427" y="2598296"/>
                </a:cubicBezTo>
                <a:cubicBezTo>
                  <a:pt x="1534601" y="2605450"/>
                  <a:pt x="1545955" y="2628424"/>
                  <a:pt x="1538821" y="2649598"/>
                </a:cubicBezTo>
                <a:cubicBezTo>
                  <a:pt x="1534601" y="2662047"/>
                  <a:pt x="1524591" y="2671705"/>
                  <a:pt x="1511951" y="2675420"/>
                </a:cubicBezTo>
                <a:lnTo>
                  <a:pt x="1511951" y="2655494"/>
                </a:lnTo>
                <a:cubicBezTo>
                  <a:pt x="1511998" y="2653741"/>
                  <a:pt x="1510656" y="2652294"/>
                  <a:pt x="1508893" y="2652246"/>
                </a:cubicBezTo>
                <a:lnTo>
                  <a:pt x="1508722" y="2652246"/>
                </a:lnTo>
                <a:cubicBezTo>
                  <a:pt x="1506950" y="2652246"/>
                  <a:pt x="1505493" y="2653703"/>
                  <a:pt x="1505493" y="2655494"/>
                </a:cubicBezTo>
                <a:moveTo>
                  <a:pt x="1446647" y="2635730"/>
                </a:moveTo>
                <a:cubicBezTo>
                  <a:pt x="1445266" y="2656894"/>
                  <a:pt x="1458258" y="2676411"/>
                  <a:pt x="1478318" y="2683364"/>
                </a:cubicBezTo>
                <a:cubicBezTo>
                  <a:pt x="1478699" y="2683469"/>
                  <a:pt x="1479070" y="2683469"/>
                  <a:pt x="1479452" y="2683364"/>
                </a:cubicBezTo>
                <a:cubicBezTo>
                  <a:pt x="1481223" y="2683326"/>
                  <a:pt x="1482652" y="2681878"/>
                  <a:pt x="1482604" y="2680069"/>
                </a:cubicBezTo>
                <a:cubicBezTo>
                  <a:pt x="1482576" y="2678716"/>
                  <a:pt x="1481728" y="2677516"/>
                  <a:pt x="1480452" y="2677068"/>
                </a:cubicBezTo>
                <a:cubicBezTo>
                  <a:pt x="1459259" y="2669858"/>
                  <a:pt x="1447942" y="2646788"/>
                  <a:pt x="1455182" y="2625624"/>
                </a:cubicBezTo>
                <a:cubicBezTo>
                  <a:pt x="1459430" y="2613222"/>
                  <a:pt x="1469393" y="2603602"/>
                  <a:pt x="1481928" y="2599839"/>
                </a:cubicBezTo>
                <a:lnTo>
                  <a:pt x="1481928" y="2619909"/>
                </a:lnTo>
                <a:cubicBezTo>
                  <a:pt x="1481928" y="2621718"/>
                  <a:pt x="1483376" y="2623128"/>
                  <a:pt x="1485176" y="2623128"/>
                </a:cubicBezTo>
                <a:cubicBezTo>
                  <a:pt x="1486957" y="2623128"/>
                  <a:pt x="1488405" y="2621718"/>
                  <a:pt x="1488405" y="2619909"/>
                </a:cubicBezTo>
                <a:lnTo>
                  <a:pt x="1488405" y="2590438"/>
                </a:lnTo>
                <a:cubicBezTo>
                  <a:pt x="1488405" y="2588638"/>
                  <a:pt x="1486957" y="2587190"/>
                  <a:pt x="1485176" y="2587190"/>
                </a:cubicBezTo>
                <a:lnTo>
                  <a:pt x="1455048" y="2587190"/>
                </a:lnTo>
                <a:cubicBezTo>
                  <a:pt x="1453277" y="2587190"/>
                  <a:pt x="1451820" y="2588638"/>
                  <a:pt x="1451820" y="2590438"/>
                </a:cubicBezTo>
                <a:cubicBezTo>
                  <a:pt x="1451820" y="2592239"/>
                  <a:pt x="1453277" y="2593686"/>
                  <a:pt x="1455048" y="2593686"/>
                </a:cubicBezTo>
                <a:lnTo>
                  <a:pt x="1479518" y="2593686"/>
                </a:lnTo>
                <a:cubicBezTo>
                  <a:pt x="1460735" y="2599306"/>
                  <a:pt x="1447362" y="2615975"/>
                  <a:pt x="1446000" y="2635530"/>
                </a:cubicBezTo>
                <a:moveTo>
                  <a:pt x="1381334" y="2543147"/>
                </a:moveTo>
                <a:lnTo>
                  <a:pt x="1426426" y="2569569"/>
                </a:lnTo>
                <a:lnTo>
                  <a:pt x="1426978" y="2569569"/>
                </a:lnTo>
                <a:cubicBezTo>
                  <a:pt x="1428283" y="2570122"/>
                  <a:pt x="1429302" y="2571274"/>
                  <a:pt x="1429759" y="2572627"/>
                </a:cubicBezTo>
                <a:cubicBezTo>
                  <a:pt x="1430378" y="2576932"/>
                  <a:pt x="1429179" y="2581275"/>
                  <a:pt x="1426426" y="2584647"/>
                </a:cubicBezTo>
                <a:cubicBezTo>
                  <a:pt x="1419949" y="2595039"/>
                  <a:pt x="1417196" y="2598944"/>
                  <a:pt x="1416339" y="2600249"/>
                </a:cubicBezTo>
                <a:lnTo>
                  <a:pt x="1406661" y="2602354"/>
                </a:lnTo>
                <a:cubicBezTo>
                  <a:pt x="1405957" y="2602554"/>
                  <a:pt x="1405357" y="2602954"/>
                  <a:pt x="1404899" y="2603449"/>
                </a:cubicBezTo>
                <a:lnTo>
                  <a:pt x="1387726" y="2624519"/>
                </a:lnTo>
                <a:cubicBezTo>
                  <a:pt x="1371952" y="2600106"/>
                  <a:pt x="1369571" y="2569417"/>
                  <a:pt x="1381334" y="2542842"/>
                </a:cubicBezTo>
                <a:moveTo>
                  <a:pt x="1552784" y="2577780"/>
                </a:moveTo>
                <a:cubicBezTo>
                  <a:pt x="1552861" y="2538746"/>
                  <a:pt x="1528363" y="2503865"/>
                  <a:pt x="1491634" y="2490702"/>
                </a:cubicBezTo>
                <a:cubicBezTo>
                  <a:pt x="1490053" y="2490054"/>
                  <a:pt x="1488405" y="2489549"/>
                  <a:pt x="1486729" y="2489006"/>
                </a:cubicBezTo>
                <a:cubicBezTo>
                  <a:pt x="1478099" y="2486454"/>
                  <a:pt x="1469136" y="2485149"/>
                  <a:pt x="1460125" y="2485149"/>
                </a:cubicBezTo>
                <a:cubicBezTo>
                  <a:pt x="1426073" y="2485101"/>
                  <a:pt x="1394774" y="2503808"/>
                  <a:pt x="1378658" y="2533841"/>
                </a:cubicBezTo>
                <a:cubicBezTo>
                  <a:pt x="1377562" y="2535688"/>
                  <a:pt x="1376582" y="2537641"/>
                  <a:pt x="1375715" y="2539641"/>
                </a:cubicBezTo>
                <a:cubicBezTo>
                  <a:pt x="1362341" y="2569074"/>
                  <a:pt x="1365323" y="2603297"/>
                  <a:pt x="1383563" y="2629967"/>
                </a:cubicBezTo>
                <a:lnTo>
                  <a:pt x="1386240" y="2633577"/>
                </a:lnTo>
                <a:cubicBezTo>
                  <a:pt x="1386192" y="2633729"/>
                  <a:pt x="1386192" y="2633872"/>
                  <a:pt x="1386240" y="2634025"/>
                </a:cubicBezTo>
                <a:cubicBezTo>
                  <a:pt x="1398127" y="2649541"/>
                  <a:pt x="1414567" y="2660904"/>
                  <a:pt x="1433255" y="2666553"/>
                </a:cubicBezTo>
                <a:lnTo>
                  <a:pt x="1434189" y="2666553"/>
                </a:lnTo>
                <a:cubicBezTo>
                  <a:pt x="1435960" y="2666457"/>
                  <a:pt x="1437332" y="2664952"/>
                  <a:pt x="1437265" y="2663209"/>
                </a:cubicBezTo>
                <a:cubicBezTo>
                  <a:pt x="1437218" y="2661847"/>
                  <a:pt x="1436361" y="2660695"/>
                  <a:pt x="1435112" y="2660295"/>
                </a:cubicBezTo>
                <a:cubicBezTo>
                  <a:pt x="1417634" y="2654999"/>
                  <a:pt x="1402309" y="2644340"/>
                  <a:pt x="1391222" y="2629881"/>
                </a:cubicBezTo>
                <a:lnTo>
                  <a:pt x="1408786" y="2608355"/>
                </a:lnTo>
                <a:lnTo>
                  <a:pt x="1418025" y="2606250"/>
                </a:lnTo>
                <a:cubicBezTo>
                  <a:pt x="1418472" y="2606155"/>
                  <a:pt x="1418920" y="2605955"/>
                  <a:pt x="1419291" y="2605707"/>
                </a:cubicBezTo>
                <a:cubicBezTo>
                  <a:pt x="1423797" y="2600144"/>
                  <a:pt x="1427750" y="2594248"/>
                  <a:pt x="1431121" y="2587933"/>
                </a:cubicBezTo>
                <a:cubicBezTo>
                  <a:pt x="1435055" y="2582933"/>
                  <a:pt x="1436484" y="2576427"/>
                  <a:pt x="1435008" y="2570217"/>
                </a:cubicBezTo>
                <a:cubicBezTo>
                  <a:pt x="1433893" y="2567169"/>
                  <a:pt x="1431607" y="2564768"/>
                  <a:pt x="1428626" y="2563464"/>
                </a:cubicBezTo>
                <a:lnTo>
                  <a:pt x="1383363" y="2536946"/>
                </a:lnTo>
                <a:cubicBezTo>
                  <a:pt x="1401956" y="2502418"/>
                  <a:pt x="1441495" y="2484749"/>
                  <a:pt x="1479623" y="2493902"/>
                </a:cubicBezTo>
                <a:cubicBezTo>
                  <a:pt x="1469736" y="2502418"/>
                  <a:pt x="1452829" y="2520334"/>
                  <a:pt x="1459582" y="2538241"/>
                </a:cubicBezTo>
                <a:cubicBezTo>
                  <a:pt x="1460230" y="2541099"/>
                  <a:pt x="1465107" y="2556710"/>
                  <a:pt x="1495615" y="2553957"/>
                </a:cubicBezTo>
                <a:lnTo>
                  <a:pt x="1496434" y="2553957"/>
                </a:lnTo>
                <a:cubicBezTo>
                  <a:pt x="1497139" y="2553662"/>
                  <a:pt x="1497939" y="2553662"/>
                  <a:pt x="1498663" y="2553957"/>
                </a:cubicBezTo>
                <a:cubicBezTo>
                  <a:pt x="1500416" y="2555310"/>
                  <a:pt x="1501540" y="2557310"/>
                  <a:pt x="1501787" y="2559511"/>
                </a:cubicBezTo>
                <a:cubicBezTo>
                  <a:pt x="1504293" y="2569769"/>
                  <a:pt x="1504674" y="2572427"/>
                  <a:pt x="1504674" y="2572522"/>
                </a:cubicBezTo>
                <a:cubicBezTo>
                  <a:pt x="1504845" y="2574179"/>
                  <a:pt x="1506245" y="2575379"/>
                  <a:pt x="1507903" y="2575379"/>
                </a:cubicBezTo>
                <a:cubicBezTo>
                  <a:pt x="1509646" y="2575122"/>
                  <a:pt x="1510932" y="2573579"/>
                  <a:pt x="1510751" y="2571769"/>
                </a:cubicBezTo>
                <a:cubicBezTo>
                  <a:pt x="1510751" y="2571769"/>
                  <a:pt x="1510293" y="2568626"/>
                  <a:pt x="1507693" y="2558006"/>
                </a:cubicBezTo>
                <a:cubicBezTo>
                  <a:pt x="1507074" y="2553957"/>
                  <a:pt x="1504722" y="2550357"/>
                  <a:pt x="1501244" y="2548157"/>
                </a:cubicBezTo>
                <a:cubicBezTo>
                  <a:pt x="1499121" y="2547099"/>
                  <a:pt x="1496682" y="2546852"/>
                  <a:pt x="1494415" y="2547404"/>
                </a:cubicBezTo>
                <a:cubicBezTo>
                  <a:pt x="1468165" y="2549604"/>
                  <a:pt x="1465688" y="2537241"/>
                  <a:pt x="1465583" y="2536793"/>
                </a:cubicBezTo>
                <a:cubicBezTo>
                  <a:pt x="1465488" y="2536289"/>
                  <a:pt x="1465583" y="2536241"/>
                  <a:pt x="1465583" y="2536041"/>
                </a:cubicBezTo>
                <a:cubicBezTo>
                  <a:pt x="1459211" y="2519877"/>
                  <a:pt x="1479623" y="2501865"/>
                  <a:pt x="1486928" y="2496055"/>
                </a:cubicBezTo>
                <a:cubicBezTo>
                  <a:pt x="1521790" y="2507971"/>
                  <a:pt x="1545231" y="2540746"/>
                  <a:pt x="1545307" y="2577627"/>
                </a:cubicBezTo>
                <a:cubicBezTo>
                  <a:pt x="1545279" y="2583390"/>
                  <a:pt x="1544678" y="2589190"/>
                  <a:pt x="1543555" y="2594896"/>
                </a:cubicBezTo>
                <a:cubicBezTo>
                  <a:pt x="1543155" y="2596553"/>
                  <a:pt x="1544193" y="2598249"/>
                  <a:pt x="1545907" y="2598649"/>
                </a:cubicBezTo>
                <a:lnTo>
                  <a:pt x="1546031" y="2598649"/>
                </a:lnTo>
                <a:cubicBezTo>
                  <a:pt x="1547774" y="2599049"/>
                  <a:pt x="1549508" y="2597944"/>
                  <a:pt x="1549908" y="2596239"/>
                </a:cubicBezTo>
                <a:lnTo>
                  <a:pt x="1549908" y="2596191"/>
                </a:lnTo>
                <a:cubicBezTo>
                  <a:pt x="1551137" y="2590086"/>
                  <a:pt x="1551737" y="2583885"/>
                  <a:pt x="1551756" y="2577675"/>
                </a:cubicBezTo>
                <a:moveTo>
                  <a:pt x="1740855" y="2655494"/>
                </a:moveTo>
                <a:lnTo>
                  <a:pt x="1740855" y="2684917"/>
                </a:lnTo>
                <a:cubicBezTo>
                  <a:pt x="1740855" y="2686727"/>
                  <a:pt x="1742294" y="2688174"/>
                  <a:pt x="1744084" y="2688174"/>
                </a:cubicBezTo>
                <a:lnTo>
                  <a:pt x="1773555" y="2688174"/>
                </a:lnTo>
                <a:cubicBezTo>
                  <a:pt x="1775327" y="2688174"/>
                  <a:pt x="1776774" y="2686727"/>
                  <a:pt x="1776774" y="2684917"/>
                </a:cubicBezTo>
                <a:cubicBezTo>
                  <a:pt x="1776822" y="2683221"/>
                  <a:pt x="1775479" y="2681764"/>
                  <a:pt x="1773736" y="2681716"/>
                </a:cubicBezTo>
                <a:lnTo>
                  <a:pt x="1773555" y="2681716"/>
                </a:lnTo>
                <a:lnTo>
                  <a:pt x="1749161" y="2681716"/>
                </a:lnTo>
                <a:cubicBezTo>
                  <a:pt x="1774079" y="2674258"/>
                  <a:pt x="1788243" y="2647988"/>
                  <a:pt x="1780756" y="2623071"/>
                </a:cubicBezTo>
                <a:cubicBezTo>
                  <a:pt x="1776374" y="2608402"/>
                  <a:pt x="1765144" y="2596791"/>
                  <a:pt x="1750628" y="2591943"/>
                </a:cubicBezTo>
                <a:cubicBezTo>
                  <a:pt x="1748933" y="2591334"/>
                  <a:pt x="1747085" y="2592239"/>
                  <a:pt x="1746475" y="2593943"/>
                </a:cubicBezTo>
                <a:cubicBezTo>
                  <a:pt x="1745894" y="2595639"/>
                  <a:pt x="1746809" y="2597544"/>
                  <a:pt x="1748504" y="2598096"/>
                </a:cubicBezTo>
                <a:cubicBezTo>
                  <a:pt x="1769669" y="2605259"/>
                  <a:pt x="1781061" y="2628224"/>
                  <a:pt x="1773907" y="2649389"/>
                </a:cubicBezTo>
                <a:cubicBezTo>
                  <a:pt x="1769669" y="2661847"/>
                  <a:pt x="1759668" y="2671515"/>
                  <a:pt x="1747018" y="2675258"/>
                </a:cubicBezTo>
                <a:lnTo>
                  <a:pt x="1747018" y="2655294"/>
                </a:lnTo>
                <a:cubicBezTo>
                  <a:pt x="1747085" y="2653541"/>
                  <a:pt x="1745732" y="2652103"/>
                  <a:pt x="1744008" y="2652046"/>
                </a:cubicBezTo>
                <a:lnTo>
                  <a:pt x="1743799" y="2652046"/>
                </a:lnTo>
                <a:cubicBezTo>
                  <a:pt x="1742027" y="2652046"/>
                  <a:pt x="1740570" y="2653494"/>
                  <a:pt x="1740570" y="2655294"/>
                </a:cubicBezTo>
                <a:moveTo>
                  <a:pt x="1681829" y="2635530"/>
                </a:moveTo>
                <a:cubicBezTo>
                  <a:pt x="1680324" y="2656856"/>
                  <a:pt x="1693412" y="2676506"/>
                  <a:pt x="1713690" y="2683364"/>
                </a:cubicBezTo>
                <a:cubicBezTo>
                  <a:pt x="1714024" y="2683469"/>
                  <a:pt x="1714376" y="2683469"/>
                  <a:pt x="1714700" y="2683364"/>
                </a:cubicBezTo>
                <a:cubicBezTo>
                  <a:pt x="1716100" y="2683364"/>
                  <a:pt x="1717319" y="2682469"/>
                  <a:pt x="1717757" y="2681173"/>
                </a:cubicBezTo>
                <a:cubicBezTo>
                  <a:pt x="1718357" y="2679516"/>
                  <a:pt x="1717510" y="2677716"/>
                  <a:pt x="1715852" y="2677116"/>
                </a:cubicBezTo>
                <a:cubicBezTo>
                  <a:pt x="1715833" y="2677116"/>
                  <a:pt x="1715776" y="2677116"/>
                  <a:pt x="1715719" y="2677068"/>
                </a:cubicBezTo>
                <a:cubicBezTo>
                  <a:pt x="1694536" y="2669858"/>
                  <a:pt x="1683229" y="2646788"/>
                  <a:pt x="1690459" y="2625624"/>
                </a:cubicBezTo>
                <a:cubicBezTo>
                  <a:pt x="1694679" y="2613222"/>
                  <a:pt x="1704641" y="2603602"/>
                  <a:pt x="1717205" y="2599839"/>
                </a:cubicBezTo>
                <a:lnTo>
                  <a:pt x="1717205" y="2619909"/>
                </a:lnTo>
                <a:cubicBezTo>
                  <a:pt x="1717205" y="2621718"/>
                  <a:pt x="1718663" y="2623128"/>
                  <a:pt x="1720425" y="2623128"/>
                </a:cubicBezTo>
                <a:cubicBezTo>
                  <a:pt x="1722205" y="2623128"/>
                  <a:pt x="1723663" y="2621718"/>
                  <a:pt x="1723663" y="2619909"/>
                </a:cubicBezTo>
                <a:lnTo>
                  <a:pt x="1723663" y="2590438"/>
                </a:lnTo>
                <a:cubicBezTo>
                  <a:pt x="1723663" y="2588638"/>
                  <a:pt x="1722205" y="2587190"/>
                  <a:pt x="1720425" y="2587190"/>
                </a:cubicBezTo>
                <a:lnTo>
                  <a:pt x="1690954" y="2587190"/>
                </a:lnTo>
                <a:cubicBezTo>
                  <a:pt x="1689182" y="2587190"/>
                  <a:pt x="1687725" y="2588638"/>
                  <a:pt x="1687725" y="2590438"/>
                </a:cubicBezTo>
                <a:cubicBezTo>
                  <a:pt x="1687725" y="2592239"/>
                  <a:pt x="1689182" y="2593686"/>
                  <a:pt x="1690954" y="2593686"/>
                </a:cubicBezTo>
                <a:lnTo>
                  <a:pt x="1715452" y="2593686"/>
                </a:lnTo>
                <a:cubicBezTo>
                  <a:pt x="1696659" y="2599249"/>
                  <a:pt x="1683325" y="2615975"/>
                  <a:pt x="1681991" y="2635530"/>
                </a:cubicBezTo>
                <a:moveTo>
                  <a:pt x="1617345" y="2543147"/>
                </a:moveTo>
                <a:lnTo>
                  <a:pt x="1662436" y="2569569"/>
                </a:lnTo>
                <a:lnTo>
                  <a:pt x="1662979" y="2569569"/>
                </a:lnTo>
                <a:cubicBezTo>
                  <a:pt x="1664284" y="2570122"/>
                  <a:pt x="1665294" y="2571274"/>
                  <a:pt x="1665761" y="2572627"/>
                </a:cubicBezTo>
                <a:cubicBezTo>
                  <a:pt x="1666380" y="2576875"/>
                  <a:pt x="1665208" y="2581237"/>
                  <a:pt x="1662503" y="2584647"/>
                </a:cubicBezTo>
                <a:cubicBezTo>
                  <a:pt x="1655950" y="2595039"/>
                  <a:pt x="1653273" y="2598944"/>
                  <a:pt x="1652349" y="2600249"/>
                </a:cubicBezTo>
                <a:lnTo>
                  <a:pt x="1643110" y="2602354"/>
                </a:lnTo>
                <a:cubicBezTo>
                  <a:pt x="1642386" y="2602506"/>
                  <a:pt x="1641767" y="2602906"/>
                  <a:pt x="1641262" y="2603449"/>
                </a:cubicBezTo>
                <a:lnTo>
                  <a:pt x="1624098" y="2624519"/>
                </a:lnTo>
                <a:cubicBezTo>
                  <a:pt x="1608334" y="2600106"/>
                  <a:pt x="1605953" y="2569417"/>
                  <a:pt x="1617716" y="2542842"/>
                </a:cubicBezTo>
                <a:moveTo>
                  <a:pt x="1789166" y="2577780"/>
                </a:moveTo>
                <a:cubicBezTo>
                  <a:pt x="1789214" y="2538746"/>
                  <a:pt x="1764744" y="2503865"/>
                  <a:pt x="1728006" y="2490702"/>
                </a:cubicBezTo>
                <a:cubicBezTo>
                  <a:pt x="1726425" y="2490054"/>
                  <a:pt x="1724777" y="2489549"/>
                  <a:pt x="1723111" y="2489006"/>
                </a:cubicBezTo>
                <a:cubicBezTo>
                  <a:pt x="1714472" y="2486454"/>
                  <a:pt x="1705518" y="2485149"/>
                  <a:pt x="1696507" y="2485149"/>
                </a:cubicBezTo>
                <a:cubicBezTo>
                  <a:pt x="1662456" y="2485101"/>
                  <a:pt x="1631146" y="2503808"/>
                  <a:pt x="1615040" y="2533841"/>
                </a:cubicBezTo>
                <a:cubicBezTo>
                  <a:pt x="1613935" y="2535688"/>
                  <a:pt x="1612963" y="2537641"/>
                  <a:pt x="1612078" y="2539641"/>
                </a:cubicBezTo>
                <a:cubicBezTo>
                  <a:pt x="1606658" y="2551605"/>
                  <a:pt x="1603857" y="2564616"/>
                  <a:pt x="1603857" y="2577780"/>
                </a:cubicBezTo>
                <a:cubicBezTo>
                  <a:pt x="1603800" y="2596439"/>
                  <a:pt x="1609439" y="2614660"/>
                  <a:pt x="1620012" y="2629967"/>
                </a:cubicBezTo>
                <a:lnTo>
                  <a:pt x="1622622" y="2633577"/>
                </a:lnTo>
                <a:lnTo>
                  <a:pt x="1622622" y="2634025"/>
                </a:lnTo>
                <a:cubicBezTo>
                  <a:pt x="1634509" y="2649541"/>
                  <a:pt x="1650949" y="2660904"/>
                  <a:pt x="1669628" y="2666553"/>
                </a:cubicBezTo>
                <a:lnTo>
                  <a:pt x="1670561" y="2666553"/>
                </a:lnTo>
                <a:cubicBezTo>
                  <a:pt x="1672342" y="2666457"/>
                  <a:pt x="1673714" y="2664952"/>
                  <a:pt x="1673628" y="2663209"/>
                </a:cubicBezTo>
                <a:cubicBezTo>
                  <a:pt x="1673580" y="2661847"/>
                  <a:pt x="1672714" y="2660695"/>
                  <a:pt x="1671466" y="2660295"/>
                </a:cubicBezTo>
                <a:cubicBezTo>
                  <a:pt x="1654026" y="2654999"/>
                  <a:pt x="1638672" y="2644340"/>
                  <a:pt x="1627594" y="2629881"/>
                </a:cubicBezTo>
                <a:lnTo>
                  <a:pt x="1645139" y="2608355"/>
                </a:lnTo>
                <a:lnTo>
                  <a:pt x="1654845" y="2606250"/>
                </a:lnTo>
                <a:cubicBezTo>
                  <a:pt x="1655321" y="2606155"/>
                  <a:pt x="1655740" y="2605955"/>
                  <a:pt x="1656140" y="2605707"/>
                </a:cubicBezTo>
                <a:cubicBezTo>
                  <a:pt x="1660731" y="2600249"/>
                  <a:pt x="1664713" y="2594286"/>
                  <a:pt x="1667961" y="2587933"/>
                </a:cubicBezTo>
                <a:cubicBezTo>
                  <a:pt x="1671923" y="2582933"/>
                  <a:pt x="1673371" y="2576427"/>
                  <a:pt x="1671838" y="2570217"/>
                </a:cubicBezTo>
                <a:cubicBezTo>
                  <a:pt x="1670742" y="2567169"/>
                  <a:pt x="1668427" y="2564768"/>
                  <a:pt x="1665484" y="2563464"/>
                </a:cubicBezTo>
                <a:lnTo>
                  <a:pt x="1620222" y="2536946"/>
                </a:lnTo>
                <a:cubicBezTo>
                  <a:pt x="1638785" y="2502418"/>
                  <a:pt x="1678324" y="2484749"/>
                  <a:pt x="1716443" y="2493902"/>
                </a:cubicBezTo>
                <a:cubicBezTo>
                  <a:pt x="1706670" y="2502418"/>
                  <a:pt x="1689678" y="2520334"/>
                  <a:pt x="1696507" y="2538241"/>
                </a:cubicBezTo>
                <a:cubicBezTo>
                  <a:pt x="1697060" y="2541099"/>
                  <a:pt x="1701965" y="2556710"/>
                  <a:pt x="1732445" y="2553957"/>
                </a:cubicBezTo>
                <a:lnTo>
                  <a:pt x="1733264" y="2553957"/>
                </a:lnTo>
                <a:cubicBezTo>
                  <a:pt x="1733988" y="2553662"/>
                  <a:pt x="1734759" y="2553662"/>
                  <a:pt x="1735493" y="2553957"/>
                </a:cubicBezTo>
                <a:cubicBezTo>
                  <a:pt x="1737246" y="2555310"/>
                  <a:pt x="1738370" y="2557310"/>
                  <a:pt x="1738626" y="2559511"/>
                </a:cubicBezTo>
                <a:cubicBezTo>
                  <a:pt x="1741113" y="2569769"/>
                  <a:pt x="1741494" y="2572427"/>
                  <a:pt x="1741494" y="2572522"/>
                </a:cubicBezTo>
                <a:cubicBezTo>
                  <a:pt x="1741675" y="2574179"/>
                  <a:pt x="1743065" y="2575379"/>
                  <a:pt x="1744733" y="2575379"/>
                </a:cubicBezTo>
                <a:cubicBezTo>
                  <a:pt x="1746504" y="2575122"/>
                  <a:pt x="1747752" y="2573579"/>
                  <a:pt x="1747580" y="2571769"/>
                </a:cubicBezTo>
                <a:cubicBezTo>
                  <a:pt x="1747580" y="2571769"/>
                  <a:pt x="1747132" y="2568626"/>
                  <a:pt x="1744551" y="2558006"/>
                </a:cubicBezTo>
                <a:cubicBezTo>
                  <a:pt x="1743951" y="2553910"/>
                  <a:pt x="1741598" y="2550309"/>
                  <a:pt x="1738074" y="2548157"/>
                </a:cubicBezTo>
                <a:cubicBezTo>
                  <a:pt x="1735960" y="2547099"/>
                  <a:pt x="1733531" y="2546852"/>
                  <a:pt x="1731245" y="2547404"/>
                </a:cubicBezTo>
                <a:cubicBezTo>
                  <a:pt x="1705004" y="2549604"/>
                  <a:pt x="1702518" y="2537241"/>
                  <a:pt x="1702422" y="2536793"/>
                </a:cubicBezTo>
                <a:cubicBezTo>
                  <a:pt x="1702460" y="2536546"/>
                  <a:pt x="1702460" y="2536289"/>
                  <a:pt x="1702422" y="2536041"/>
                </a:cubicBezTo>
                <a:cubicBezTo>
                  <a:pt x="1696041" y="2519877"/>
                  <a:pt x="1716443" y="2501865"/>
                  <a:pt x="1723758" y="2496055"/>
                </a:cubicBezTo>
                <a:cubicBezTo>
                  <a:pt x="1758639" y="2507971"/>
                  <a:pt x="1782090" y="2540746"/>
                  <a:pt x="1782137" y="2577627"/>
                </a:cubicBezTo>
                <a:cubicBezTo>
                  <a:pt x="1782108" y="2583390"/>
                  <a:pt x="1781527" y="2589190"/>
                  <a:pt x="1780375" y="2594896"/>
                </a:cubicBezTo>
                <a:cubicBezTo>
                  <a:pt x="1780003" y="2596553"/>
                  <a:pt x="1781061" y="2598249"/>
                  <a:pt x="1782727" y="2598649"/>
                </a:cubicBezTo>
                <a:lnTo>
                  <a:pt x="1782889" y="2598649"/>
                </a:lnTo>
                <a:cubicBezTo>
                  <a:pt x="1784613" y="2599049"/>
                  <a:pt x="1786328" y="2597944"/>
                  <a:pt x="1786728" y="2596239"/>
                </a:cubicBezTo>
                <a:cubicBezTo>
                  <a:pt x="1786728" y="2596191"/>
                  <a:pt x="1786766" y="2596191"/>
                  <a:pt x="1786766" y="2596191"/>
                </a:cubicBezTo>
                <a:cubicBezTo>
                  <a:pt x="1787957" y="2590086"/>
                  <a:pt x="1788595" y="2583885"/>
                  <a:pt x="1788614" y="2577675"/>
                </a:cubicBezTo>
                <a:moveTo>
                  <a:pt x="1976580" y="2655494"/>
                </a:moveTo>
                <a:lnTo>
                  <a:pt x="1976580" y="2684917"/>
                </a:lnTo>
                <a:cubicBezTo>
                  <a:pt x="1976580" y="2686727"/>
                  <a:pt x="1978028" y="2688174"/>
                  <a:pt x="1979809" y="2688174"/>
                </a:cubicBezTo>
                <a:lnTo>
                  <a:pt x="2009280" y="2688174"/>
                </a:lnTo>
                <a:cubicBezTo>
                  <a:pt x="2011061" y="2688174"/>
                  <a:pt x="2012509" y="2686727"/>
                  <a:pt x="2012509" y="2684917"/>
                </a:cubicBezTo>
                <a:cubicBezTo>
                  <a:pt x="2012509" y="2683164"/>
                  <a:pt x="2011061" y="2681716"/>
                  <a:pt x="2009280" y="2681716"/>
                </a:cubicBezTo>
                <a:lnTo>
                  <a:pt x="1984781" y="2681716"/>
                </a:lnTo>
                <a:cubicBezTo>
                  <a:pt x="2009708" y="2674163"/>
                  <a:pt x="2023767" y="2647836"/>
                  <a:pt x="2016214" y="2622966"/>
                </a:cubicBezTo>
                <a:cubicBezTo>
                  <a:pt x="2011832" y="2608507"/>
                  <a:pt x="2000822" y="2597049"/>
                  <a:pt x="1986563" y="2592095"/>
                </a:cubicBezTo>
                <a:cubicBezTo>
                  <a:pt x="1984857" y="2591534"/>
                  <a:pt x="1983058" y="2592438"/>
                  <a:pt x="1982486" y="2594153"/>
                </a:cubicBezTo>
                <a:cubicBezTo>
                  <a:pt x="1981885" y="2595839"/>
                  <a:pt x="1982752" y="2597649"/>
                  <a:pt x="1984438" y="2598249"/>
                </a:cubicBezTo>
                <a:cubicBezTo>
                  <a:pt x="1984457" y="2598296"/>
                  <a:pt x="1984486" y="2598296"/>
                  <a:pt x="1984514" y="2598296"/>
                </a:cubicBezTo>
                <a:cubicBezTo>
                  <a:pt x="2005679" y="2605602"/>
                  <a:pt x="2016919" y="2628719"/>
                  <a:pt x="2009604" y="2649893"/>
                </a:cubicBezTo>
                <a:cubicBezTo>
                  <a:pt x="2005356" y="2662152"/>
                  <a:pt x="1995459" y="2671658"/>
                  <a:pt x="1983028" y="2675420"/>
                </a:cubicBezTo>
                <a:lnTo>
                  <a:pt x="1983028" y="2655494"/>
                </a:lnTo>
                <a:cubicBezTo>
                  <a:pt x="1983028" y="2653694"/>
                  <a:pt x="1981581" y="2652246"/>
                  <a:pt x="1979809" y="2652246"/>
                </a:cubicBezTo>
                <a:cubicBezTo>
                  <a:pt x="1978085" y="2652189"/>
                  <a:pt x="1976628" y="2653541"/>
                  <a:pt x="1976580" y="2655294"/>
                </a:cubicBezTo>
                <a:lnTo>
                  <a:pt x="1976580" y="2655494"/>
                </a:lnTo>
                <a:moveTo>
                  <a:pt x="1917725" y="2635730"/>
                </a:moveTo>
                <a:cubicBezTo>
                  <a:pt x="1916296" y="2656951"/>
                  <a:pt x="1929289" y="2676468"/>
                  <a:pt x="1949434" y="2683364"/>
                </a:cubicBezTo>
                <a:cubicBezTo>
                  <a:pt x="1949758" y="2683469"/>
                  <a:pt x="1950110" y="2683469"/>
                  <a:pt x="1950434" y="2683364"/>
                </a:cubicBezTo>
                <a:cubicBezTo>
                  <a:pt x="1951834" y="2683364"/>
                  <a:pt x="1953082" y="2682469"/>
                  <a:pt x="1953482" y="2681173"/>
                </a:cubicBezTo>
                <a:cubicBezTo>
                  <a:pt x="1954053" y="2679516"/>
                  <a:pt x="1953234" y="2677716"/>
                  <a:pt x="1951577" y="2677116"/>
                </a:cubicBezTo>
                <a:cubicBezTo>
                  <a:pt x="1951558" y="2677116"/>
                  <a:pt x="1951501" y="2677116"/>
                  <a:pt x="1951453" y="2677068"/>
                </a:cubicBezTo>
                <a:cubicBezTo>
                  <a:pt x="1930269" y="2669858"/>
                  <a:pt x="1918954" y="2646788"/>
                  <a:pt x="1926184" y="2625624"/>
                </a:cubicBezTo>
                <a:cubicBezTo>
                  <a:pt x="1930412" y="2613222"/>
                  <a:pt x="1940367" y="2603602"/>
                  <a:pt x="1952930" y="2599839"/>
                </a:cubicBezTo>
                <a:lnTo>
                  <a:pt x="1952930" y="2619909"/>
                </a:lnTo>
                <a:cubicBezTo>
                  <a:pt x="1952930" y="2621718"/>
                  <a:pt x="1954387" y="2623128"/>
                  <a:pt x="1956149" y="2623128"/>
                </a:cubicBezTo>
                <a:cubicBezTo>
                  <a:pt x="1957940" y="2623128"/>
                  <a:pt x="1959387" y="2621718"/>
                  <a:pt x="1959387" y="2619909"/>
                </a:cubicBezTo>
                <a:lnTo>
                  <a:pt x="1959387" y="2590438"/>
                </a:lnTo>
                <a:cubicBezTo>
                  <a:pt x="1959387" y="2588638"/>
                  <a:pt x="1957940" y="2587190"/>
                  <a:pt x="1956149" y="2587190"/>
                </a:cubicBezTo>
                <a:lnTo>
                  <a:pt x="1926784" y="2587190"/>
                </a:lnTo>
                <a:cubicBezTo>
                  <a:pt x="1925002" y="2587190"/>
                  <a:pt x="1923555" y="2588638"/>
                  <a:pt x="1923555" y="2590438"/>
                </a:cubicBezTo>
                <a:cubicBezTo>
                  <a:pt x="1923555" y="2592239"/>
                  <a:pt x="1925002" y="2593686"/>
                  <a:pt x="1926784" y="2593686"/>
                </a:cubicBezTo>
                <a:lnTo>
                  <a:pt x="1951187" y="2593686"/>
                </a:lnTo>
                <a:cubicBezTo>
                  <a:pt x="1932394" y="2599306"/>
                  <a:pt x="1919078" y="2615975"/>
                  <a:pt x="1917725" y="2635530"/>
                </a:cubicBezTo>
                <a:moveTo>
                  <a:pt x="1853070" y="2543147"/>
                </a:moveTo>
                <a:lnTo>
                  <a:pt x="1898056" y="2569569"/>
                </a:lnTo>
                <a:lnTo>
                  <a:pt x="1898609" y="2569569"/>
                </a:lnTo>
                <a:cubicBezTo>
                  <a:pt x="1899942" y="2570169"/>
                  <a:pt x="1900990" y="2571274"/>
                  <a:pt x="1901485" y="2572627"/>
                </a:cubicBezTo>
                <a:cubicBezTo>
                  <a:pt x="1902066" y="2576932"/>
                  <a:pt x="1900866" y="2581237"/>
                  <a:pt x="1898161" y="2584647"/>
                </a:cubicBezTo>
                <a:cubicBezTo>
                  <a:pt x="1891675" y="2595039"/>
                  <a:pt x="1888922" y="2598944"/>
                  <a:pt x="1888007" y="2600249"/>
                </a:cubicBezTo>
                <a:lnTo>
                  <a:pt x="1878739" y="2602354"/>
                </a:lnTo>
                <a:cubicBezTo>
                  <a:pt x="1878044" y="2602506"/>
                  <a:pt x="1877387" y="2602906"/>
                  <a:pt x="1876910" y="2603449"/>
                </a:cubicBezTo>
                <a:lnTo>
                  <a:pt x="1859728" y="2624519"/>
                </a:lnTo>
                <a:cubicBezTo>
                  <a:pt x="1850745" y="2610603"/>
                  <a:pt x="1845964" y="2594344"/>
                  <a:pt x="1845964" y="2577780"/>
                </a:cubicBezTo>
                <a:cubicBezTo>
                  <a:pt x="1845964" y="2565769"/>
                  <a:pt x="1848517" y="2553853"/>
                  <a:pt x="1853441" y="2542842"/>
                </a:cubicBezTo>
                <a:moveTo>
                  <a:pt x="2024796" y="2577780"/>
                </a:moveTo>
                <a:cubicBezTo>
                  <a:pt x="2024872" y="2538794"/>
                  <a:pt x="2000450" y="2503913"/>
                  <a:pt x="1963741" y="2490702"/>
                </a:cubicBezTo>
                <a:lnTo>
                  <a:pt x="1958740" y="2489006"/>
                </a:lnTo>
                <a:cubicBezTo>
                  <a:pt x="1950110" y="2486454"/>
                  <a:pt x="1941147" y="2485149"/>
                  <a:pt x="1932137" y="2485149"/>
                </a:cubicBezTo>
                <a:cubicBezTo>
                  <a:pt x="1898085" y="2485101"/>
                  <a:pt x="1866786" y="2503808"/>
                  <a:pt x="1850669" y="2533841"/>
                </a:cubicBezTo>
                <a:cubicBezTo>
                  <a:pt x="1849621" y="2535688"/>
                  <a:pt x="1848669" y="2537641"/>
                  <a:pt x="1847822" y="2539641"/>
                </a:cubicBezTo>
                <a:cubicBezTo>
                  <a:pt x="1842306" y="2551605"/>
                  <a:pt x="1839487" y="2564616"/>
                  <a:pt x="1839516" y="2577780"/>
                </a:cubicBezTo>
                <a:cubicBezTo>
                  <a:pt x="1839516" y="2596391"/>
                  <a:pt x="1845135" y="2614613"/>
                  <a:pt x="1855670" y="2629967"/>
                </a:cubicBezTo>
                <a:lnTo>
                  <a:pt x="1858251" y="2633577"/>
                </a:lnTo>
                <a:lnTo>
                  <a:pt x="1858251" y="2634025"/>
                </a:lnTo>
                <a:cubicBezTo>
                  <a:pt x="1870157" y="2649493"/>
                  <a:pt x="1886598" y="2660904"/>
                  <a:pt x="1905266" y="2666553"/>
                </a:cubicBezTo>
                <a:lnTo>
                  <a:pt x="1906191" y="2666553"/>
                </a:lnTo>
                <a:cubicBezTo>
                  <a:pt x="1907972" y="2666457"/>
                  <a:pt x="1909343" y="2664952"/>
                  <a:pt x="1909267" y="2663209"/>
                </a:cubicBezTo>
                <a:cubicBezTo>
                  <a:pt x="1909220" y="2661847"/>
                  <a:pt x="1908372" y="2660695"/>
                  <a:pt x="1907114" y="2660295"/>
                </a:cubicBezTo>
                <a:cubicBezTo>
                  <a:pt x="1889684" y="2654942"/>
                  <a:pt x="1874339" y="2644340"/>
                  <a:pt x="1863233" y="2629881"/>
                </a:cubicBezTo>
                <a:lnTo>
                  <a:pt x="1880873" y="2608355"/>
                </a:lnTo>
                <a:lnTo>
                  <a:pt x="1890131" y="2606250"/>
                </a:lnTo>
                <a:cubicBezTo>
                  <a:pt x="1890579" y="2606155"/>
                  <a:pt x="1891026" y="2605955"/>
                  <a:pt x="1891408" y="2605707"/>
                </a:cubicBezTo>
                <a:cubicBezTo>
                  <a:pt x="1896008" y="2600249"/>
                  <a:pt x="1899961" y="2594286"/>
                  <a:pt x="1903238" y="2587933"/>
                </a:cubicBezTo>
                <a:cubicBezTo>
                  <a:pt x="1907191" y="2582933"/>
                  <a:pt x="1908620" y="2576427"/>
                  <a:pt x="1907114" y="2570217"/>
                </a:cubicBezTo>
                <a:cubicBezTo>
                  <a:pt x="1906019" y="2567169"/>
                  <a:pt x="1903686" y="2564768"/>
                  <a:pt x="1900742" y="2563464"/>
                </a:cubicBezTo>
                <a:lnTo>
                  <a:pt x="1855470" y="2536946"/>
                </a:lnTo>
                <a:cubicBezTo>
                  <a:pt x="1874062" y="2502418"/>
                  <a:pt x="1913601" y="2484749"/>
                  <a:pt x="1951730" y="2493902"/>
                </a:cubicBezTo>
                <a:cubicBezTo>
                  <a:pt x="1941947" y="2502418"/>
                  <a:pt x="1924935" y="2520334"/>
                  <a:pt x="1931784" y="2538241"/>
                </a:cubicBezTo>
                <a:cubicBezTo>
                  <a:pt x="1932413" y="2541099"/>
                  <a:pt x="1937223" y="2556710"/>
                  <a:pt x="1967798" y="2553957"/>
                </a:cubicBezTo>
                <a:lnTo>
                  <a:pt x="1968541" y="2553957"/>
                </a:lnTo>
                <a:cubicBezTo>
                  <a:pt x="1969246" y="2553662"/>
                  <a:pt x="1970046" y="2553662"/>
                  <a:pt x="1970751" y="2553957"/>
                </a:cubicBezTo>
                <a:cubicBezTo>
                  <a:pt x="1972523" y="2555310"/>
                  <a:pt x="1973637" y="2557310"/>
                  <a:pt x="1973904" y="2559511"/>
                </a:cubicBezTo>
                <a:cubicBezTo>
                  <a:pt x="1976399" y="2569769"/>
                  <a:pt x="1976751" y="2572427"/>
                  <a:pt x="1976751" y="2572522"/>
                </a:cubicBezTo>
                <a:cubicBezTo>
                  <a:pt x="1976951" y="2574179"/>
                  <a:pt x="1978352" y="2575379"/>
                  <a:pt x="1979981" y="2575379"/>
                </a:cubicBezTo>
                <a:cubicBezTo>
                  <a:pt x="1981752" y="2575122"/>
                  <a:pt x="1983028" y="2573579"/>
                  <a:pt x="1982858" y="2571769"/>
                </a:cubicBezTo>
                <a:cubicBezTo>
                  <a:pt x="1982858" y="2571769"/>
                  <a:pt x="1982858" y="2568626"/>
                  <a:pt x="1979905" y="2558006"/>
                </a:cubicBezTo>
                <a:cubicBezTo>
                  <a:pt x="1979257" y="2553957"/>
                  <a:pt x="1976847" y="2550309"/>
                  <a:pt x="1973351" y="2548157"/>
                </a:cubicBezTo>
                <a:cubicBezTo>
                  <a:pt x="1971227" y="2547099"/>
                  <a:pt x="1968798" y="2546852"/>
                  <a:pt x="1966522" y="2547404"/>
                </a:cubicBezTo>
                <a:cubicBezTo>
                  <a:pt x="1940367" y="2549604"/>
                  <a:pt x="1937766" y="2537241"/>
                  <a:pt x="1937699" y="2536793"/>
                </a:cubicBezTo>
                <a:cubicBezTo>
                  <a:pt x="1937747" y="2536546"/>
                  <a:pt x="1937747" y="2536289"/>
                  <a:pt x="1937699" y="2536041"/>
                </a:cubicBezTo>
                <a:cubicBezTo>
                  <a:pt x="1931318" y="2519877"/>
                  <a:pt x="1951730" y="2501865"/>
                  <a:pt x="1959016" y="2496055"/>
                </a:cubicBezTo>
                <a:cubicBezTo>
                  <a:pt x="1993897" y="2507971"/>
                  <a:pt x="2017338" y="2540746"/>
                  <a:pt x="2017414" y="2577627"/>
                </a:cubicBezTo>
                <a:cubicBezTo>
                  <a:pt x="2017414" y="2583390"/>
                  <a:pt x="2016843" y="2589190"/>
                  <a:pt x="2015661" y="2594896"/>
                </a:cubicBezTo>
                <a:cubicBezTo>
                  <a:pt x="2015309" y="2596639"/>
                  <a:pt x="2016461" y="2598354"/>
                  <a:pt x="2018214" y="2598649"/>
                </a:cubicBezTo>
                <a:lnTo>
                  <a:pt x="2018243" y="2598649"/>
                </a:lnTo>
                <a:cubicBezTo>
                  <a:pt x="2019919" y="2599049"/>
                  <a:pt x="2021614" y="2597992"/>
                  <a:pt x="2021995" y="2596296"/>
                </a:cubicBezTo>
                <a:cubicBezTo>
                  <a:pt x="2022014" y="2596239"/>
                  <a:pt x="2022014" y="2596191"/>
                  <a:pt x="2022014" y="2596191"/>
                </a:cubicBezTo>
                <a:cubicBezTo>
                  <a:pt x="2023215" y="2590086"/>
                  <a:pt x="2023843" y="2583885"/>
                  <a:pt x="2023872" y="2577675"/>
                </a:cubicBezTo>
                <a:moveTo>
                  <a:pt x="2212486" y="2655494"/>
                </a:moveTo>
                <a:lnTo>
                  <a:pt x="2212486" y="2684917"/>
                </a:lnTo>
                <a:cubicBezTo>
                  <a:pt x="2212486" y="2686727"/>
                  <a:pt x="2213934" y="2688174"/>
                  <a:pt x="2215734" y="2688174"/>
                </a:cubicBezTo>
                <a:lnTo>
                  <a:pt x="2245185" y="2688174"/>
                </a:lnTo>
                <a:cubicBezTo>
                  <a:pt x="2246966" y="2688174"/>
                  <a:pt x="2248414" y="2686727"/>
                  <a:pt x="2248414" y="2684917"/>
                </a:cubicBezTo>
                <a:cubicBezTo>
                  <a:pt x="2248414" y="2683164"/>
                  <a:pt x="2246966" y="2681716"/>
                  <a:pt x="2245185" y="2681716"/>
                </a:cubicBezTo>
                <a:lnTo>
                  <a:pt x="2220716" y="2681716"/>
                </a:lnTo>
                <a:cubicBezTo>
                  <a:pt x="2245604" y="2674163"/>
                  <a:pt x="2259683" y="2647836"/>
                  <a:pt x="2252148" y="2622966"/>
                </a:cubicBezTo>
                <a:cubicBezTo>
                  <a:pt x="2247776" y="2608507"/>
                  <a:pt x="2236737" y="2597049"/>
                  <a:pt x="2222459" y="2592095"/>
                </a:cubicBezTo>
                <a:cubicBezTo>
                  <a:pt x="2220773" y="2591534"/>
                  <a:pt x="2218915" y="2592486"/>
                  <a:pt x="2218363" y="2594191"/>
                </a:cubicBezTo>
                <a:cubicBezTo>
                  <a:pt x="2217782" y="2595896"/>
                  <a:pt x="2218744" y="2597744"/>
                  <a:pt x="2220449" y="2598296"/>
                </a:cubicBezTo>
                <a:cubicBezTo>
                  <a:pt x="2241604" y="2605450"/>
                  <a:pt x="2252977" y="2628424"/>
                  <a:pt x="2245824" y="2649598"/>
                </a:cubicBezTo>
                <a:cubicBezTo>
                  <a:pt x="2241604" y="2662047"/>
                  <a:pt x="2231574" y="2671705"/>
                  <a:pt x="2218954" y="2675420"/>
                </a:cubicBezTo>
                <a:lnTo>
                  <a:pt x="2218954" y="2655494"/>
                </a:lnTo>
                <a:cubicBezTo>
                  <a:pt x="2218954" y="2653694"/>
                  <a:pt x="2217505" y="2652246"/>
                  <a:pt x="2215734" y="2652246"/>
                </a:cubicBezTo>
                <a:cubicBezTo>
                  <a:pt x="2213991" y="2652189"/>
                  <a:pt x="2212534" y="2653541"/>
                  <a:pt x="2212486" y="2655294"/>
                </a:cubicBezTo>
                <a:lnTo>
                  <a:pt x="2212486" y="2655494"/>
                </a:lnTo>
                <a:moveTo>
                  <a:pt x="2153650" y="2635730"/>
                </a:moveTo>
                <a:cubicBezTo>
                  <a:pt x="2152136" y="2656799"/>
                  <a:pt x="2164870" y="2676268"/>
                  <a:pt x="2184787" y="2683364"/>
                </a:cubicBezTo>
                <a:cubicBezTo>
                  <a:pt x="2185111" y="2683469"/>
                  <a:pt x="2185464" y="2683469"/>
                  <a:pt x="2185778" y="2683364"/>
                </a:cubicBezTo>
                <a:cubicBezTo>
                  <a:pt x="2187178" y="2683364"/>
                  <a:pt x="2188435" y="2682469"/>
                  <a:pt x="2188836" y="2681173"/>
                </a:cubicBezTo>
                <a:cubicBezTo>
                  <a:pt x="2189445" y="2679516"/>
                  <a:pt x="2188617" y="2677716"/>
                  <a:pt x="2186988" y="2677116"/>
                </a:cubicBezTo>
                <a:cubicBezTo>
                  <a:pt x="2186959" y="2677116"/>
                  <a:pt x="2186931" y="2677116"/>
                  <a:pt x="2186911" y="2677068"/>
                </a:cubicBezTo>
                <a:cubicBezTo>
                  <a:pt x="2165719" y="2669858"/>
                  <a:pt x="2154402" y="2646788"/>
                  <a:pt x="2161641" y="2625624"/>
                </a:cubicBezTo>
                <a:cubicBezTo>
                  <a:pt x="2165861" y="2613222"/>
                  <a:pt x="2175824" y="2603602"/>
                  <a:pt x="2188387" y="2599839"/>
                </a:cubicBezTo>
                <a:lnTo>
                  <a:pt x="2188387" y="2619909"/>
                </a:lnTo>
                <a:cubicBezTo>
                  <a:pt x="2188387" y="2621718"/>
                  <a:pt x="2189845" y="2623128"/>
                  <a:pt x="2191617" y="2623128"/>
                </a:cubicBezTo>
                <a:cubicBezTo>
                  <a:pt x="2193398" y="2623128"/>
                  <a:pt x="2194836" y="2621718"/>
                  <a:pt x="2194836" y="2619909"/>
                </a:cubicBezTo>
                <a:lnTo>
                  <a:pt x="2194836" y="2590438"/>
                </a:lnTo>
                <a:cubicBezTo>
                  <a:pt x="2194836" y="2588638"/>
                  <a:pt x="2193398" y="2587190"/>
                  <a:pt x="2191617" y="2587190"/>
                </a:cubicBezTo>
                <a:lnTo>
                  <a:pt x="2162137" y="2587190"/>
                </a:lnTo>
                <a:cubicBezTo>
                  <a:pt x="2160355" y="2587190"/>
                  <a:pt x="2158917" y="2588638"/>
                  <a:pt x="2158917" y="2590438"/>
                </a:cubicBezTo>
                <a:cubicBezTo>
                  <a:pt x="2158917" y="2592239"/>
                  <a:pt x="2160355" y="2593686"/>
                  <a:pt x="2162137" y="2593686"/>
                </a:cubicBezTo>
                <a:lnTo>
                  <a:pt x="2186531" y="2593686"/>
                </a:lnTo>
                <a:cubicBezTo>
                  <a:pt x="2167795" y="2599344"/>
                  <a:pt x="2154488" y="2615975"/>
                  <a:pt x="2153107" y="2635530"/>
                </a:cubicBezTo>
                <a:moveTo>
                  <a:pt x="2088423" y="2543147"/>
                </a:moveTo>
                <a:lnTo>
                  <a:pt x="2133409" y="2569569"/>
                </a:lnTo>
                <a:lnTo>
                  <a:pt x="2133962" y="2569569"/>
                </a:lnTo>
                <a:cubicBezTo>
                  <a:pt x="2135315" y="2570122"/>
                  <a:pt x="2136362" y="2571226"/>
                  <a:pt x="2136838" y="2572627"/>
                </a:cubicBezTo>
                <a:cubicBezTo>
                  <a:pt x="2137448" y="2576932"/>
                  <a:pt x="2136248" y="2581237"/>
                  <a:pt x="2133524" y="2584647"/>
                </a:cubicBezTo>
                <a:cubicBezTo>
                  <a:pt x="2127066" y="2595039"/>
                  <a:pt x="2124275" y="2598944"/>
                  <a:pt x="2123456" y="2600249"/>
                </a:cubicBezTo>
                <a:lnTo>
                  <a:pt x="2113740" y="2602354"/>
                </a:lnTo>
                <a:cubicBezTo>
                  <a:pt x="2113016" y="2602506"/>
                  <a:pt x="2112369" y="2602906"/>
                  <a:pt x="2111893" y="2603449"/>
                </a:cubicBezTo>
                <a:lnTo>
                  <a:pt x="2094805" y="2624519"/>
                </a:lnTo>
                <a:cubicBezTo>
                  <a:pt x="2079079" y="2600106"/>
                  <a:pt x="2076669" y="2569417"/>
                  <a:pt x="2088423" y="2542842"/>
                </a:cubicBezTo>
                <a:moveTo>
                  <a:pt x="2259768" y="2577780"/>
                </a:moveTo>
                <a:cubicBezTo>
                  <a:pt x="2259873" y="2538794"/>
                  <a:pt x="2235432" y="2503913"/>
                  <a:pt x="2198713" y="2490702"/>
                </a:cubicBezTo>
                <a:lnTo>
                  <a:pt x="2193846" y="2489006"/>
                </a:lnTo>
                <a:cubicBezTo>
                  <a:pt x="2185159" y="2486454"/>
                  <a:pt x="2176177" y="2485149"/>
                  <a:pt x="2167138" y="2485149"/>
                </a:cubicBezTo>
                <a:cubicBezTo>
                  <a:pt x="2133095" y="2485101"/>
                  <a:pt x="2101767" y="2503808"/>
                  <a:pt x="2085670" y="2533841"/>
                </a:cubicBezTo>
                <a:cubicBezTo>
                  <a:pt x="2084594" y="2535688"/>
                  <a:pt x="2083641" y="2537641"/>
                  <a:pt x="2082793" y="2539641"/>
                </a:cubicBezTo>
                <a:cubicBezTo>
                  <a:pt x="2069430" y="2569074"/>
                  <a:pt x="2072421" y="2603297"/>
                  <a:pt x="2090652" y="2629967"/>
                </a:cubicBezTo>
                <a:lnTo>
                  <a:pt x="2093223" y="2633577"/>
                </a:lnTo>
                <a:lnTo>
                  <a:pt x="2093223" y="2634025"/>
                </a:lnTo>
                <a:cubicBezTo>
                  <a:pt x="2105158" y="2649541"/>
                  <a:pt x="2121636" y="2660904"/>
                  <a:pt x="2140344" y="2666553"/>
                </a:cubicBezTo>
                <a:lnTo>
                  <a:pt x="2141268" y="2666553"/>
                </a:lnTo>
                <a:cubicBezTo>
                  <a:pt x="2142696" y="2666610"/>
                  <a:pt x="2143973" y="2665657"/>
                  <a:pt x="2144316" y="2664257"/>
                </a:cubicBezTo>
                <a:cubicBezTo>
                  <a:pt x="2144849" y="2662600"/>
                  <a:pt x="2143925" y="2660857"/>
                  <a:pt x="2142278" y="2660295"/>
                </a:cubicBezTo>
                <a:lnTo>
                  <a:pt x="2142201" y="2660295"/>
                </a:lnTo>
                <a:cubicBezTo>
                  <a:pt x="2124742" y="2654999"/>
                  <a:pt x="2109349" y="2644340"/>
                  <a:pt x="2098234" y="2629881"/>
                </a:cubicBezTo>
                <a:lnTo>
                  <a:pt x="2115874" y="2608355"/>
                </a:lnTo>
                <a:lnTo>
                  <a:pt x="2125113" y="2606250"/>
                </a:lnTo>
                <a:cubicBezTo>
                  <a:pt x="2125590" y="2606155"/>
                  <a:pt x="2126018" y="2605955"/>
                  <a:pt x="2126418" y="2605707"/>
                </a:cubicBezTo>
                <a:cubicBezTo>
                  <a:pt x="2131009" y="2600249"/>
                  <a:pt x="2135029" y="2594286"/>
                  <a:pt x="2138324" y="2587933"/>
                </a:cubicBezTo>
                <a:cubicBezTo>
                  <a:pt x="2142230" y="2582933"/>
                  <a:pt x="2143620" y="2576370"/>
                  <a:pt x="2142087" y="2570217"/>
                </a:cubicBezTo>
                <a:cubicBezTo>
                  <a:pt x="2141029" y="2567216"/>
                  <a:pt x="2138743" y="2564768"/>
                  <a:pt x="2135819" y="2563464"/>
                </a:cubicBezTo>
                <a:lnTo>
                  <a:pt x="2090547" y="2536946"/>
                </a:lnTo>
                <a:cubicBezTo>
                  <a:pt x="2109092" y="2502418"/>
                  <a:pt x="2148611" y="2484701"/>
                  <a:pt x="2186721" y="2493902"/>
                </a:cubicBezTo>
                <a:cubicBezTo>
                  <a:pt x="2176920" y="2502418"/>
                  <a:pt x="2159936" y="2520334"/>
                  <a:pt x="2166775" y="2538241"/>
                </a:cubicBezTo>
                <a:cubicBezTo>
                  <a:pt x="2167414" y="2541099"/>
                  <a:pt x="2172291" y="2556710"/>
                  <a:pt x="2202799" y="2553957"/>
                </a:cubicBezTo>
                <a:lnTo>
                  <a:pt x="2203523" y="2553957"/>
                </a:lnTo>
                <a:cubicBezTo>
                  <a:pt x="2204275" y="2553662"/>
                  <a:pt x="2205095" y="2553662"/>
                  <a:pt x="2205818" y="2553957"/>
                </a:cubicBezTo>
                <a:cubicBezTo>
                  <a:pt x="2207504" y="2555358"/>
                  <a:pt x="2208628" y="2557358"/>
                  <a:pt x="2208971" y="2559511"/>
                </a:cubicBezTo>
                <a:cubicBezTo>
                  <a:pt x="2210438" y="2564063"/>
                  <a:pt x="2211610" y="2568721"/>
                  <a:pt x="2212486" y="2573427"/>
                </a:cubicBezTo>
                <a:cubicBezTo>
                  <a:pt x="2212705" y="2575074"/>
                  <a:pt x="2214086" y="2576275"/>
                  <a:pt x="2215734" y="2576332"/>
                </a:cubicBezTo>
                <a:cubicBezTo>
                  <a:pt x="2217487" y="2576075"/>
                  <a:pt x="2218744" y="2574474"/>
                  <a:pt x="2218582" y="2572731"/>
                </a:cubicBezTo>
                <a:cubicBezTo>
                  <a:pt x="2217858" y="2568064"/>
                  <a:pt x="2216868" y="2563464"/>
                  <a:pt x="2215639" y="2558958"/>
                </a:cubicBezTo>
                <a:cubicBezTo>
                  <a:pt x="2214982" y="2554862"/>
                  <a:pt x="2212629" y="2551310"/>
                  <a:pt x="2209152" y="2549052"/>
                </a:cubicBezTo>
                <a:cubicBezTo>
                  <a:pt x="2207000" y="2548004"/>
                  <a:pt x="2204552" y="2547747"/>
                  <a:pt x="2202218" y="2548300"/>
                </a:cubicBezTo>
                <a:cubicBezTo>
                  <a:pt x="2176100" y="2550547"/>
                  <a:pt x="2173500" y="2538137"/>
                  <a:pt x="2173424" y="2537698"/>
                </a:cubicBezTo>
                <a:cubicBezTo>
                  <a:pt x="2173472" y="2537441"/>
                  <a:pt x="2173472" y="2537194"/>
                  <a:pt x="2173424" y="2536946"/>
                </a:cubicBezTo>
                <a:cubicBezTo>
                  <a:pt x="2167042" y="2520782"/>
                  <a:pt x="2187464" y="2502761"/>
                  <a:pt x="2194836" y="2496950"/>
                </a:cubicBezTo>
                <a:cubicBezTo>
                  <a:pt x="2229698" y="2508914"/>
                  <a:pt x="2253120" y="2541699"/>
                  <a:pt x="2253139" y="2578522"/>
                </a:cubicBezTo>
                <a:cubicBezTo>
                  <a:pt x="2253139" y="2584333"/>
                  <a:pt x="2252577" y="2590143"/>
                  <a:pt x="2251377" y="2595791"/>
                </a:cubicBezTo>
                <a:cubicBezTo>
                  <a:pt x="2251091" y="2597544"/>
                  <a:pt x="2252243" y="2599201"/>
                  <a:pt x="2253967" y="2599601"/>
                </a:cubicBezTo>
                <a:cubicBezTo>
                  <a:pt x="2255653" y="2600001"/>
                  <a:pt x="2257358" y="2598897"/>
                  <a:pt x="2257730" y="2597249"/>
                </a:cubicBezTo>
                <a:cubicBezTo>
                  <a:pt x="2257730" y="2597201"/>
                  <a:pt x="2257758" y="2597144"/>
                  <a:pt x="2257758" y="2597096"/>
                </a:cubicBezTo>
                <a:cubicBezTo>
                  <a:pt x="2258949" y="2591000"/>
                  <a:pt x="2259568" y="2584838"/>
                  <a:pt x="2259597" y="2578627"/>
                </a:cubicBezTo>
                <a:moveTo>
                  <a:pt x="209159" y="2891095"/>
                </a:moveTo>
                <a:lnTo>
                  <a:pt x="209159" y="2920575"/>
                </a:lnTo>
                <a:cubicBezTo>
                  <a:pt x="209159" y="2922385"/>
                  <a:pt x="210598" y="2923832"/>
                  <a:pt x="212398" y="2923832"/>
                </a:cubicBezTo>
                <a:lnTo>
                  <a:pt x="241849" y="2923832"/>
                </a:lnTo>
                <a:cubicBezTo>
                  <a:pt x="243640" y="2923832"/>
                  <a:pt x="245107" y="2922385"/>
                  <a:pt x="245107" y="2920575"/>
                </a:cubicBezTo>
                <a:cubicBezTo>
                  <a:pt x="245107" y="2918784"/>
                  <a:pt x="243640" y="2917317"/>
                  <a:pt x="241849" y="2917317"/>
                </a:cubicBezTo>
                <a:lnTo>
                  <a:pt x="217303" y="2917317"/>
                </a:lnTo>
                <a:cubicBezTo>
                  <a:pt x="242173" y="2909869"/>
                  <a:pt x="256289" y="2883694"/>
                  <a:pt x="248821" y="2858834"/>
                </a:cubicBezTo>
                <a:cubicBezTo>
                  <a:pt x="244468" y="2844260"/>
                  <a:pt x="233381" y="2832745"/>
                  <a:pt x="219047" y="2827849"/>
                </a:cubicBezTo>
                <a:cubicBezTo>
                  <a:pt x="217427" y="2827239"/>
                  <a:pt x="215598" y="2828040"/>
                  <a:pt x="214998" y="2829697"/>
                </a:cubicBezTo>
                <a:cubicBezTo>
                  <a:pt x="214998" y="2829697"/>
                  <a:pt x="214998" y="2829754"/>
                  <a:pt x="214979" y="2829802"/>
                </a:cubicBezTo>
                <a:cubicBezTo>
                  <a:pt x="214379" y="2831459"/>
                  <a:pt x="215246" y="2833307"/>
                  <a:pt x="216932" y="2833897"/>
                </a:cubicBezTo>
                <a:cubicBezTo>
                  <a:pt x="216951" y="2833897"/>
                  <a:pt x="216979" y="2833897"/>
                  <a:pt x="216998" y="2833945"/>
                </a:cubicBezTo>
                <a:cubicBezTo>
                  <a:pt x="238173" y="2841108"/>
                  <a:pt x="249555" y="2864034"/>
                  <a:pt x="242401" y="2885190"/>
                </a:cubicBezTo>
                <a:cubicBezTo>
                  <a:pt x="238173" y="2897705"/>
                  <a:pt x="228162" y="2907306"/>
                  <a:pt x="215512" y="2911078"/>
                </a:cubicBezTo>
                <a:lnTo>
                  <a:pt x="215512" y="2891095"/>
                </a:lnTo>
                <a:cubicBezTo>
                  <a:pt x="215512" y="2889304"/>
                  <a:pt x="214103" y="2887895"/>
                  <a:pt x="212284" y="2887895"/>
                </a:cubicBezTo>
                <a:cubicBezTo>
                  <a:pt x="210521" y="2887895"/>
                  <a:pt x="209074" y="2889304"/>
                  <a:pt x="209074" y="2891095"/>
                </a:cubicBezTo>
                <a:moveTo>
                  <a:pt x="150219" y="2871330"/>
                </a:moveTo>
                <a:cubicBezTo>
                  <a:pt x="148771" y="2892609"/>
                  <a:pt x="161754" y="2912117"/>
                  <a:pt x="181918" y="2919032"/>
                </a:cubicBezTo>
                <a:cubicBezTo>
                  <a:pt x="182251" y="2919079"/>
                  <a:pt x="182585" y="2919079"/>
                  <a:pt x="182918" y="2919032"/>
                </a:cubicBezTo>
                <a:cubicBezTo>
                  <a:pt x="184728" y="2919032"/>
                  <a:pt x="186175" y="2917574"/>
                  <a:pt x="186204" y="2915822"/>
                </a:cubicBezTo>
                <a:cubicBezTo>
                  <a:pt x="186204" y="2914431"/>
                  <a:pt x="185338" y="2913174"/>
                  <a:pt x="184023" y="2912726"/>
                </a:cubicBezTo>
                <a:cubicBezTo>
                  <a:pt x="162858" y="2905573"/>
                  <a:pt x="151495" y="2882599"/>
                  <a:pt x="158648" y="2861415"/>
                </a:cubicBezTo>
                <a:cubicBezTo>
                  <a:pt x="162858" y="2848966"/>
                  <a:pt x="172888" y="2839307"/>
                  <a:pt x="185528" y="2835593"/>
                </a:cubicBezTo>
                <a:lnTo>
                  <a:pt x="185528" y="2855576"/>
                </a:lnTo>
                <a:cubicBezTo>
                  <a:pt x="185528" y="2857319"/>
                  <a:pt x="186937" y="2858777"/>
                  <a:pt x="188747" y="2858777"/>
                </a:cubicBezTo>
                <a:cubicBezTo>
                  <a:pt x="190519" y="2858777"/>
                  <a:pt x="191976" y="2857319"/>
                  <a:pt x="191976" y="2855576"/>
                </a:cubicBezTo>
                <a:lnTo>
                  <a:pt x="191976" y="2826087"/>
                </a:lnTo>
                <a:cubicBezTo>
                  <a:pt x="191976" y="2824296"/>
                  <a:pt x="190519" y="2822839"/>
                  <a:pt x="188747" y="2822839"/>
                </a:cubicBezTo>
                <a:lnTo>
                  <a:pt x="159382" y="2822839"/>
                </a:lnTo>
                <a:cubicBezTo>
                  <a:pt x="157600" y="2822839"/>
                  <a:pt x="156153" y="2824296"/>
                  <a:pt x="156153" y="2826087"/>
                </a:cubicBezTo>
                <a:cubicBezTo>
                  <a:pt x="156096" y="2827801"/>
                  <a:pt x="157448" y="2829239"/>
                  <a:pt x="159162" y="2829297"/>
                </a:cubicBezTo>
                <a:lnTo>
                  <a:pt x="159382" y="2829297"/>
                </a:lnTo>
                <a:lnTo>
                  <a:pt x="183737" y="2829297"/>
                </a:lnTo>
                <a:cubicBezTo>
                  <a:pt x="165011" y="2834955"/>
                  <a:pt x="151695" y="2851623"/>
                  <a:pt x="150314" y="2871140"/>
                </a:cubicBezTo>
                <a:moveTo>
                  <a:pt x="85667" y="2778795"/>
                </a:moveTo>
                <a:lnTo>
                  <a:pt x="130654" y="2805237"/>
                </a:lnTo>
                <a:lnTo>
                  <a:pt x="131207" y="2805237"/>
                </a:lnTo>
                <a:cubicBezTo>
                  <a:pt x="132549" y="2805770"/>
                  <a:pt x="133578" y="2806884"/>
                  <a:pt x="134055" y="2808227"/>
                </a:cubicBezTo>
                <a:cubicBezTo>
                  <a:pt x="134655" y="2812523"/>
                  <a:pt x="133455" y="2816886"/>
                  <a:pt x="130730" y="2820248"/>
                </a:cubicBezTo>
                <a:cubicBezTo>
                  <a:pt x="124263" y="2830792"/>
                  <a:pt x="121491" y="2834612"/>
                  <a:pt x="120662" y="2835955"/>
                </a:cubicBezTo>
                <a:lnTo>
                  <a:pt x="110957" y="2838003"/>
                </a:lnTo>
                <a:cubicBezTo>
                  <a:pt x="110261" y="2838155"/>
                  <a:pt x="109614" y="2838564"/>
                  <a:pt x="109128" y="2839098"/>
                </a:cubicBezTo>
                <a:lnTo>
                  <a:pt x="92030" y="2860167"/>
                </a:lnTo>
                <a:cubicBezTo>
                  <a:pt x="76285" y="2835764"/>
                  <a:pt x="73866" y="2805075"/>
                  <a:pt x="85667" y="2778500"/>
                </a:cubicBezTo>
                <a:moveTo>
                  <a:pt x="257013" y="2813428"/>
                </a:moveTo>
                <a:cubicBezTo>
                  <a:pt x="257089" y="2774395"/>
                  <a:pt x="232667" y="2739562"/>
                  <a:pt x="195958" y="2726312"/>
                </a:cubicBezTo>
                <a:lnTo>
                  <a:pt x="191052" y="2724664"/>
                </a:lnTo>
                <a:cubicBezTo>
                  <a:pt x="182394" y="2722102"/>
                  <a:pt x="173393" y="2720798"/>
                  <a:pt x="164354" y="2720798"/>
                </a:cubicBezTo>
                <a:cubicBezTo>
                  <a:pt x="130302" y="2720759"/>
                  <a:pt x="99003" y="2739466"/>
                  <a:pt x="82886" y="2769451"/>
                </a:cubicBezTo>
                <a:cubicBezTo>
                  <a:pt x="81839" y="2771337"/>
                  <a:pt x="80858" y="2773299"/>
                  <a:pt x="80038" y="2775299"/>
                </a:cubicBezTo>
                <a:cubicBezTo>
                  <a:pt x="66665" y="2804675"/>
                  <a:pt x="69647" y="2838964"/>
                  <a:pt x="87887" y="2865635"/>
                </a:cubicBezTo>
                <a:cubicBezTo>
                  <a:pt x="88716" y="2866825"/>
                  <a:pt x="89545" y="2868130"/>
                  <a:pt x="90459" y="2869330"/>
                </a:cubicBezTo>
                <a:cubicBezTo>
                  <a:pt x="90478" y="2869492"/>
                  <a:pt x="90478" y="2869626"/>
                  <a:pt x="90459" y="2869778"/>
                </a:cubicBezTo>
                <a:cubicBezTo>
                  <a:pt x="102394" y="2885246"/>
                  <a:pt x="118863" y="2896562"/>
                  <a:pt x="137589" y="2902201"/>
                </a:cubicBezTo>
                <a:lnTo>
                  <a:pt x="138503" y="2902201"/>
                </a:lnTo>
                <a:cubicBezTo>
                  <a:pt x="139912" y="2902201"/>
                  <a:pt x="141161" y="2901268"/>
                  <a:pt x="141541" y="2899905"/>
                </a:cubicBezTo>
                <a:cubicBezTo>
                  <a:pt x="142074" y="2898201"/>
                  <a:pt x="141141" y="2896353"/>
                  <a:pt x="139436" y="2895810"/>
                </a:cubicBezTo>
                <a:lnTo>
                  <a:pt x="139408" y="2895810"/>
                </a:lnTo>
                <a:cubicBezTo>
                  <a:pt x="121948" y="2890552"/>
                  <a:pt x="106585" y="2879903"/>
                  <a:pt x="95450" y="2865425"/>
                </a:cubicBezTo>
                <a:lnTo>
                  <a:pt x="113081" y="2843898"/>
                </a:lnTo>
                <a:lnTo>
                  <a:pt x="122320" y="2841813"/>
                </a:lnTo>
                <a:cubicBezTo>
                  <a:pt x="122796" y="2841717"/>
                  <a:pt x="123244" y="2841508"/>
                  <a:pt x="123625" y="2841203"/>
                </a:cubicBezTo>
                <a:cubicBezTo>
                  <a:pt x="128273" y="2835802"/>
                  <a:pt x="132283" y="2829849"/>
                  <a:pt x="135531" y="2823496"/>
                </a:cubicBezTo>
                <a:cubicBezTo>
                  <a:pt x="139436" y="2818486"/>
                  <a:pt x="140837" y="2811990"/>
                  <a:pt x="139322" y="2805827"/>
                </a:cubicBezTo>
                <a:cubicBezTo>
                  <a:pt x="138236" y="2802827"/>
                  <a:pt x="135979" y="2800379"/>
                  <a:pt x="133055" y="2799017"/>
                </a:cubicBezTo>
                <a:lnTo>
                  <a:pt x="87963" y="2773452"/>
                </a:lnTo>
                <a:cubicBezTo>
                  <a:pt x="102955" y="2745467"/>
                  <a:pt x="132083" y="2728008"/>
                  <a:pt x="163811" y="2727951"/>
                </a:cubicBezTo>
                <a:cubicBezTo>
                  <a:pt x="170649" y="2727951"/>
                  <a:pt x="177489" y="2728798"/>
                  <a:pt x="184118" y="2730456"/>
                </a:cubicBezTo>
                <a:cubicBezTo>
                  <a:pt x="174336" y="2738876"/>
                  <a:pt x="157353" y="2756792"/>
                  <a:pt x="164182" y="2774709"/>
                </a:cubicBezTo>
                <a:cubicBezTo>
                  <a:pt x="164830" y="2777595"/>
                  <a:pt x="169716" y="2793226"/>
                  <a:pt x="200215" y="2790406"/>
                </a:cubicBezTo>
                <a:lnTo>
                  <a:pt x="200939" y="2790406"/>
                </a:lnTo>
                <a:cubicBezTo>
                  <a:pt x="201692" y="2790120"/>
                  <a:pt x="202511" y="2790120"/>
                  <a:pt x="203225" y="2790406"/>
                </a:cubicBezTo>
                <a:cubicBezTo>
                  <a:pt x="204921" y="2791864"/>
                  <a:pt x="206044" y="2793816"/>
                  <a:pt x="206378" y="2795969"/>
                </a:cubicBezTo>
                <a:cubicBezTo>
                  <a:pt x="207530" y="2800274"/>
                  <a:pt x="208473" y="2804617"/>
                  <a:pt x="209159" y="2808980"/>
                </a:cubicBezTo>
                <a:cubicBezTo>
                  <a:pt x="209398" y="2810628"/>
                  <a:pt x="210741" y="2811828"/>
                  <a:pt x="212398" y="2811828"/>
                </a:cubicBezTo>
                <a:cubicBezTo>
                  <a:pt x="214150" y="2811637"/>
                  <a:pt x="215427" y="2810037"/>
                  <a:pt x="215246" y="2808227"/>
                </a:cubicBezTo>
                <a:cubicBezTo>
                  <a:pt x="214522" y="2803627"/>
                  <a:pt x="213541" y="2799017"/>
                  <a:pt x="212284" y="2794473"/>
                </a:cubicBezTo>
                <a:cubicBezTo>
                  <a:pt x="211645" y="2790473"/>
                  <a:pt x="209292" y="2786910"/>
                  <a:pt x="205844" y="2784710"/>
                </a:cubicBezTo>
                <a:cubicBezTo>
                  <a:pt x="203721" y="2783605"/>
                  <a:pt x="201225" y="2783310"/>
                  <a:pt x="198911" y="2783863"/>
                </a:cubicBezTo>
                <a:cubicBezTo>
                  <a:pt x="172764" y="2786063"/>
                  <a:pt x="170183" y="2773690"/>
                  <a:pt x="170088" y="2773242"/>
                </a:cubicBezTo>
                <a:cubicBezTo>
                  <a:pt x="170136" y="2773004"/>
                  <a:pt x="170136" y="2772756"/>
                  <a:pt x="170088" y="2772490"/>
                </a:cubicBezTo>
                <a:cubicBezTo>
                  <a:pt x="163706" y="2756345"/>
                  <a:pt x="184118" y="2738314"/>
                  <a:pt x="191528" y="2732513"/>
                </a:cubicBezTo>
                <a:cubicBezTo>
                  <a:pt x="226361" y="2744477"/>
                  <a:pt x="249784" y="2777252"/>
                  <a:pt x="249803" y="2814076"/>
                </a:cubicBezTo>
                <a:cubicBezTo>
                  <a:pt x="249831" y="2819896"/>
                  <a:pt x="249221" y="2825639"/>
                  <a:pt x="248040" y="2831354"/>
                </a:cubicBezTo>
                <a:cubicBezTo>
                  <a:pt x="247755" y="2833097"/>
                  <a:pt x="248869" y="2834802"/>
                  <a:pt x="250631" y="2835193"/>
                </a:cubicBezTo>
                <a:cubicBezTo>
                  <a:pt x="252374" y="2835497"/>
                  <a:pt x="254060" y="2834345"/>
                  <a:pt x="254422" y="2832649"/>
                </a:cubicBezTo>
                <a:cubicBezTo>
                  <a:pt x="255641" y="2826554"/>
                  <a:pt x="256261" y="2820400"/>
                  <a:pt x="256261" y="2814180"/>
                </a:cubicBezTo>
                <a:moveTo>
                  <a:pt x="444798" y="2891095"/>
                </a:moveTo>
                <a:lnTo>
                  <a:pt x="444798" y="2920575"/>
                </a:lnTo>
                <a:cubicBezTo>
                  <a:pt x="444798" y="2922385"/>
                  <a:pt x="446246" y="2923832"/>
                  <a:pt x="448027" y="2923832"/>
                </a:cubicBezTo>
                <a:lnTo>
                  <a:pt x="477498" y="2923832"/>
                </a:lnTo>
                <a:cubicBezTo>
                  <a:pt x="479279" y="2923832"/>
                  <a:pt x="480726" y="2922385"/>
                  <a:pt x="480726" y="2920575"/>
                </a:cubicBezTo>
                <a:cubicBezTo>
                  <a:pt x="480726" y="2918784"/>
                  <a:pt x="479279" y="2917317"/>
                  <a:pt x="477498" y="2917317"/>
                </a:cubicBezTo>
                <a:lnTo>
                  <a:pt x="453009" y="2917317"/>
                </a:lnTo>
                <a:cubicBezTo>
                  <a:pt x="477907" y="2909926"/>
                  <a:pt x="492042" y="2883694"/>
                  <a:pt x="484603" y="2858834"/>
                </a:cubicBezTo>
                <a:cubicBezTo>
                  <a:pt x="480279" y="2844308"/>
                  <a:pt x="469192" y="2832745"/>
                  <a:pt x="454857" y="2827849"/>
                </a:cubicBezTo>
                <a:cubicBezTo>
                  <a:pt x="453257" y="2827192"/>
                  <a:pt x="451428" y="2827944"/>
                  <a:pt x="450780" y="2829592"/>
                </a:cubicBezTo>
                <a:cubicBezTo>
                  <a:pt x="450752" y="2829640"/>
                  <a:pt x="450732" y="2829697"/>
                  <a:pt x="450704" y="2829802"/>
                </a:cubicBezTo>
                <a:cubicBezTo>
                  <a:pt x="450152" y="2831506"/>
                  <a:pt x="451056" y="2833307"/>
                  <a:pt x="452733" y="2833945"/>
                </a:cubicBezTo>
                <a:cubicBezTo>
                  <a:pt x="473897" y="2841108"/>
                  <a:pt x="485280" y="2864034"/>
                  <a:pt x="478126" y="2885190"/>
                </a:cubicBezTo>
                <a:cubicBezTo>
                  <a:pt x="473926" y="2897705"/>
                  <a:pt x="463886" y="2907306"/>
                  <a:pt x="451256" y="2911078"/>
                </a:cubicBezTo>
                <a:lnTo>
                  <a:pt x="451256" y="2891095"/>
                </a:lnTo>
                <a:cubicBezTo>
                  <a:pt x="451256" y="2889304"/>
                  <a:pt x="449799" y="2887895"/>
                  <a:pt x="448027" y="2887895"/>
                </a:cubicBezTo>
                <a:cubicBezTo>
                  <a:pt x="446246" y="2887895"/>
                  <a:pt x="444798" y="2889352"/>
                  <a:pt x="444798" y="2891095"/>
                </a:cubicBezTo>
                <a:moveTo>
                  <a:pt x="385943" y="2871330"/>
                </a:moveTo>
                <a:cubicBezTo>
                  <a:pt x="384496" y="2892609"/>
                  <a:pt x="397478" y="2912117"/>
                  <a:pt x="417652" y="2919032"/>
                </a:cubicBezTo>
                <a:cubicBezTo>
                  <a:pt x="417976" y="2919079"/>
                  <a:pt x="418329" y="2919079"/>
                  <a:pt x="418652" y="2919032"/>
                </a:cubicBezTo>
                <a:cubicBezTo>
                  <a:pt x="420452" y="2919032"/>
                  <a:pt x="421900" y="2917574"/>
                  <a:pt x="421929" y="2915822"/>
                </a:cubicBezTo>
                <a:cubicBezTo>
                  <a:pt x="421929" y="2914431"/>
                  <a:pt x="421081" y="2913174"/>
                  <a:pt x="419776" y="2912726"/>
                </a:cubicBezTo>
                <a:cubicBezTo>
                  <a:pt x="398583" y="2905573"/>
                  <a:pt x="387219" y="2882599"/>
                  <a:pt x="394382" y="2861415"/>
                </a:cubicBezTo>
                <a:cubicBezTo>
                  <a:pt x="398583" y="2848966"/>
                  <a:pt x="408613" y="2839307"/>
                  <a:pt x="421253" y="2835593"/>
                </a:cubicBezTo>
                <a:lnTo>
                  <a:pt x="421253" y="2855576"/>
                </a:lnTo>
                <a:cubicBezTo>
                  <a:pt x="421253" y="2857319"/>
                  <a:pt x="422681" y="2858777"/>
                  <a:pt x="424482" y="2858777"/>
                </a:cubicBezTo>
                <a:cubicBezTo>
                  <a:pt x="426253" y="2858777"/>
                  <a:pt x="427711" y="2857319"/>
                  <a:pt x="427711" y="2855576"/>
                </a:cubicBezTo>
                <a:lnTo>
                  <a:pt x="427711" y="2826087"/>
                </a:lnTo>
                <a:cubicBezTo>
                  <a:pt x="427711" y="2824296"/>
                  <a:pt x="426253" y="2822839"/>
                  <a:pt x="424482" y="2822839"/>
                </a:cubicBezTo>
                <a:lnTo>
                  <a:pt x="395001" y="2822839"/>
                </a:lnTo>
                <a:cubicBezTo>
                  <a:pt x="393230" y="2822839"/>
                  <a:pt x="391782" y="2824296"/>
                  <a:pt x="391782" y="2826087"/>
                </a:cubicBezTo>
                <a:cubicBezTo>
                  <a:pt x="391725" y="2827801"/>
                  <a:pt x="393078" y="2829239"/>
                  <a:pt x="394830" y="2829297"/>
                </a:cubicBezTo>
                <a:lnTo>
                  <a:pt x="395001" y="2829297"/>
                </a:lnTo>
                <a:lnTo>
                  <a:pt x="419405" y="2829297"/>
                </a:lnTo>
                <a:cubicBezTo>
                  <a:pt x="400659" y="2834955"/>
                  <a:pt x="387353" y="2851623"/>
                  <a:pt x="385943" y="2871140"/>
                </a:cubicBezTo>
                <a:moveTo>
                  <a:pt x="321287" y="2778795"/>
                </a:moveTo>
                <a:lnTo>
                  <a:pt x="366379" y="2805237"/>
                </a:lnTo>
                <a:lnTo>
                  <a:pt x="366836" y="2805237"/>
                </a:lnTo>
                <a:cubicBezTo>
                  <a:pt x="368179" y="2805770"/>
                  <a:pt x="369236" y="2806884"/>
                  <a:pt x="369703" y="2808227"/>
                </a:cubicBezTo>
                <a:cubicBezTo>
                  <a:pt x="370284" y="2812523"/>
                  <a:pt x="369084" y="2816886"/>
                  <a:pt x="366379" y="2820248"/>
                </a:cubicBezTo>
                <a:cubicBezTo>
                  <a:pt x="359902" y="2830792"/>
                  <a:pt x="357149" y="2834612"/>
                  <a:pt x="356292" y="2835955"/>
                </a:cubicBezTo>
                <a:lnTo>
                  <a:pt x="346614" y="2838003"/>
                </a:lnTo>
                <a:cubicBezTo>
                  <a:pt x="345891" y="2838155"/>
                  <a:pt x="345243" y="2838564"/>
                  <a:pt x="344757" y="2839098"/>
                </a:cubicBezTo>
                <a:lnTo>
                  <a:pt x="327670" y="2860167"/>
                </a:lnTo>
                <a:cubicBezTo>
                  <a:pt x="318640" y="2846261"/>
                  <a:pt x="313839" y="2829992"/>
                  <a:pt x="313915" y="2813428"/>
                </a:cubicBezTo>
                <a:cubicBezTo>
                  <a:pt x="313915" y="2801417"/>
                  <a:pt x="316439" y="2789511"/>
                  <a:pt x="321287" y="2778500"/>
                </a:cubicBezTo>
                <a:moveTo>
                  <a:pt x="492643" y="2813428"/>
                </a:moveTo>
                <a:cubicBezTo>
                  <a:pt x="492737" y="2774395"/>
                  <a:pt x="468296" y="2739562"/>
                  <a:pt x="431587" y="2726312"/>
                </a:cubicBezTo>
                <a:lnTo>
                  <a:pt x="426682" y="2724664"/>
                </a:lnTo>
                <a:cubicBezTo>
                  <a:pt x="418052" y="2722102"/>
                  <a:pt x="409089" y="2720798"/>
                  <a:pt x="400088" y="2720798"/>
                </a:cubicBezTo>
                <a:cubicBezTo>
                  <a:pt x="366007" y="2720702"/>
                  <a:pt x="334651" y="2739428"/>
                  <a:pt x="318535" y="2769451"/>
                </a:cubicBezTo>
                <a:cubicBezTo>
                  <a:pt x="317516" y="2771299"/>
                  <a:pt x="316582" y="2773242"/>
                  <a:pt x="315658" y="2775299"/>
                </a:cubicBezTo>
                <a:cubicBezTo>
                  <a:pt x="302304" y="2804675"/>
                  <a:pt x="305276" y="2838964"/>
                  <a:pt x="323516" y="2865635"/>
                </a:cubicBezTo>
                <a:lnTo>
                  <a:pt x="326098" y="2869330"/>
                </a:lnTo>
                <a:cubicBezTo>
                  <a:pt x="326145" y="2869492"/>
                  <a:pt x="326145" y="2869626"/>
                  <a:pt x="326098" y="2869778"/>
                </a:cubicBezTo>
                <a:cubicBezTo>
                  <a:pt x="338033" y="2885246"/>
                  <a:pt x="354501" y="2896562"/>
                  <a:pt x="373209" y="2902201"/>
                </a:cubicBezTo>
                <a:lnTo>
                  <a:pt x="374142" y="2902201"/>
                </a:lnTo>
                <a:cubicBezTo>
                  <a:pt x="375561" y="2902201"/>
                  <a:pt x="376818" y="2901268"/>
                  <a:pt x="377190" y="2899905"/>
                </a:cubicBezTo>
                <a:cubicBezTo>
                  <a:pt x="377714" y="2898201"/>
                  <a:pt x="376790" y="2896353"/>
                  <a:pt x="375085" y="2895810"/>
                </a:cubicBezTo>
                <a:lnTo>
                  <a:pt x="375056" y="2895810"/>
                </a:lnTo>
                <a:cubicBezTo>
                  <a:pt x="357597" y="2890552"/>
                  <a:pt x="342262" y="2879941"/>
                  <a:pt x="331175" y="2865425"/>
                </a:cubicBezTo>
                <a:lnTo>
                  <a:pt x="348748" y="2843898"/>
                </a:lnTo>
                <a:lnTo>
                  <a:pt x="357968" y="2841813"/>
                </a:lnTo>
                <a:cubicBezTo>
                  <a:pt x="358397" y="2841660"/>
                  <a:pt x="358797" y="2841508"/>
                  <a:pt x="359178" y="2841203"/>
                </a:cubicBezTo>
                <a:cubicBezTo>
                  <a:pt x="363826" y="2835802"/>
                  <a:pt x="367827" y="2829849"/>
                  <a:pt x="371084" y="2823496"/>
                </a:cubicBezTo>
                <a:cubicBezTo>
                  <a:pt x="374942" y="2818486"/>
                  <a:pt x="376361" y="2812037"/>
                  <a:pt x="374961" y="2805827"/>
                </a:cubicBezTo>
                <a:cubicBezTo>
                  <a:pt x="373818" y="2802827"/>
                  <a:pt x="371532" y="2800379"/>
                  <a:pt x="368589" y="2799017"/>
                </a:cubicBezTo>
                <a:lnTo>
                  <a:pt x="323316" y="2772490"/>
                </a:lnTo>
                <a:cubicBezTo>
                  <a:pt x="338328" y="2744534"/>
                  <a:pt x="367512" y="2727065"/>
                  <a:pt x="399259" y="2727065"/>
                </a:cubicBezTo>
                <a:cubicBezTo>
                  <a:pt x="406460" y="2727255"/>
                  <a:pt x="413595" y="2728408"/>
                  <a:pt x="420500" y="2730456"/>
                </a:cubicBezTo>
                <a:cubicBezTo>
                  <a:pt x="410718" y="2738876"/>
                  <a:pt x="393706" y="2756792"/>
                  <a:pt x="400564" y="2774709"/>
                </a:cubicBezTo>
                <a:cubicBezTo>
                  <a:pt x="401212" y="2777595"/>
                  <a:pt x="406089" y="2793226"/>
                  <a:pt x="436569" y="2790406"/>
                </a:cubicBezTo>
                <a:lnTo>
                  <a:pt x="437321" y="2790406"/>
                </a:lnTo>
                <a:cubicBezTo>
                  <a:pt x="438064" y="2790120"/>
                  <a:pt x="438893" y="2790120"/>
                  <a:pt x="439617" y="2790406"/>
                </a:cubicBezTo>
                <a:cubicBezTo>
                  <a:pt x="441284" y="2791864"/>
                  <a:pt x="442398" y="2793816"/>
                  <a:pt x="442770" y="2795969"/>
                </a:cubicBezTo>
                <a:cubicBezTo>
                  <a:pt x="445255" y="2806227"/>
                  <a:pt x="445522" y="2808885"/>
                  <a:pt x="445627" y="2808980"/>
                </a:cubicBezTo>
                <a:cubicBezTo>
                  <a:pt x="445770" y="2810628"/>
                  <a:pt x="447122" y="2811885"/>
                  <a:pt x="448780" y="2811828"/>
                </a:cubicBezTo>
                <a:cubicBezTo>
                  <a:pt x="450532" y="2811637"/>
                  <a:pt x="451808" y="2810037"/>
                  <a:pt x="451628" y="2808227"/>
                </a:cubicBezTo>
                <a:cubicBezTo>
                  <a:pt x="450904" y="2803627"/>
                  <a:pt x="449932" y="2799017"/>
                  <a:pt x="448675" y="2794473"/>
                </a:cubicBezTo>
                <a:cubicBezTo>
                  <a:pt x="448027" y="2790473"/>
                  <a:pt x="445675" y="2786910"/>
                  <a:pt x="442227" y="2784710"/>
                </a:cubicBezTo>
                <a:cubicBezTo>
                  <a:pt x="440074" y="2783605"/>
                  <a:pt x="437616" y="2783310"/>
                  <a:pt x="435293" y="2783863"/>
                </a:cubicBezTo>
                <a:cubicBezTo>
                  <a:pt x="409137" y="2786063"/>
                  <a:pt x="406565" y="2773690"/>
                  <a:pt x="406460" y="2773242"/>
                </a:cubicBezTo>
                <a:cubicBezTo>
                  <a:pt x="406517" y="2773004"/>
                  <a:pt x="406517" y="2772756"/>
                  <a:pt x="406460" y="2772490"/>
                </a:cubicBezTo>
                <a:cubicBezTo>
                  <a:pt x="400088" y="2756345"/>
                  <a:pt x="420605" y="2738314"/>
                  <a:pt x="427882" y="2732513"/>
                </a:cubicBezTo>
                <a:cubicBezTo>
                  <a:pt x="462743" y="2744477"/>
                  <a:pt x="486156" y="2777252"/>
                  <a:pt x="486184" y="2814076"/>
                </a:cubicBezTo>
                <a:cubicBezTo>
                  <a:pt x="486213" y="2819896"/>
                  <a:pt x="485613" y="2825639"/>
                  <a:pt x="484432" y="2831354"/>
                </a:cubicBezTo>
                <a:cubicBezTo>
                  <a:pt x="484118" y="2833107"/>
                  <a:pt x="485261" y="2834802"/>
                  <a:pt x="487013" y="2835193"/>
                </a:cubicBezTo>
                <a:cubicBezTo>
                  <a:pt x="488766" y="2835497"/>
                  <a:pt x="490442" y="2834345"/>
                  <a:pt x="490785" y="2832649"/>
                </a:cubicBezTo>
                <a:cubicBezTo>
                  <a:pt x="492061" y="2826554"/>
                  <a:pt x="492661" y="2820400"/>
                  <a:pt x="492643" y="2814180"/>
                </a:cubicBezTo>
                <a:moveTo>
                  <a:pt x="680428" y="2891095"/>
                </a:moveTo>
                <a:lnTo>
                  <a:pt x="680428" y="2920575"/>
                </a:lnTo>
                <a:cubicBezTo>
                  <a:pt x="680428" y="2922385"/>
                  <a:pt x="681876" y="2923832"/>
                  <a:pt x="683657" y="2923832"/>
                </a:cubicBezTo>
                <a:lnTo>
                  <a:pt x="713137" y="2923832"/>
                </a:lnTo>
                <a:cubicBezTo>
                  <a:pt x="714908" y="2923832"/>
                  <a:pt x="716356" y="2922385"/>
                  <a:pt x="716356" y="2920575"/>
                </a:cubicBezTo>
                <a:cubicBezTo>
                  <a:pt x="716356" y="2918784"/>
                  <a:pt x="714908" y="2917317"/>
                  <a:pt x="713137" y="2917317"/>
                </a:cubicBezTo>
                <a:lnTo>
                  <a:pt x="688381" y="2917317"/>
                </a:lnTo>
                <a:cubicBezTo>
                  <a:pt x="713251" y="2909916"/>
                  <a:pt x="727396" y="2883694"/>
                  <a:pt x="719966" y="2858824"/>
                </a:cubicBezTo>
                <a:cubicBezTo>
                  <a:pt x="715632" y="2844308"/>
                  <a:pt x="704545" y="2832745"/>
                  <a:pt x="690239" y="2827849"/>
                </a:cubicBezTo>
                <a:cubicBezTo>
                  <a:pt x="688562" y="2827192"/>
                  <a:pt x="686685" y="2828096"/>
                  <a:pt x="686085" y="2829754"/>
                </a:cubicBezTo>
                <a:cubicBezTo>
                  <a:pt x="686085" y="2829754"/>
                  <a:pt x="686057" y="2829754"/>
                  <a:pt x="686057" y="2829802"/>
                </a:cubicBezTo>
                <a:cubicBezTo>
                  <a:pt x="685505" y="2831506"/>
                  <a:pt x="686409" y="2833307"/>
                  <a:pt x="688124" y="2833945"/>
                </a:cubicBezTo>
                <a:cubicBezTo>
                  <a:pt x="709279" y="2841108"/>
                  <a:pt x="720642" y="2864034"/>
                  <a:pt x="713480" y="2885190"/>
                </a:cubicBezTo>
                <a:cubicBezTo>
                  <a:pt x="709279" y="2897705"/>
                  <a:pt x="699249" y="2907306"/>
                  <a:pt x="686628" y="2911069"/>
                </a:cubicBezTo>
                <a:lnTo>
                  <a:pt x="686628" y="2891095"/>
                </a:lnTo>
                <a:cubicBezTo>
                  <a:pt x="686609" y="2889304"/>
                  <a:pt x="685162" y="2887885"/>
                  <a:pt x="683380" y="2887885"/>
                </a:cubicBezTo>
                <a:cubicBezTo>
                  <a:pt x="681609" y="2887885"/>
                  <a:pt x="680161" y="2889352"/>
                  <a:pt x="680161" y="2891095"/>
                </a:cubicBezTo>
                <a:moveTo>
                  <a:pt x="621325" y="2871330"/>
                </a:moveTo>
                <a:cubicBezTo>
                  <a:pt x="619906" y="2892562"/>
                  <a:pt x="632889" y="2912069"/>
                  <a:pt x="653006" y="2919032"/>
                </a:cubicBezTo>
                <a:cubicBezTo>
                  <a:pt x="653358" y="2919079"/>
                  <a:pt x="653758" y="2919079"/>
                  <a:pt x="654101" y="2919032"/>
                </a:cubicBezTo>
                <a:cubicBezTo>
                  <a:pt x="655882" y="2918984"/>
                  <a:pt x="657301" y="2917479"/>
                  <a:pt x="657282" y="2915717"/>
                </a:cubicBezTo>
                <a:cubicBezTo>
                  <a:pt x="657263" y="2914374"/>
                  <a:pt x="656406" y="2913174"/>
                  <a:pt x="655129" y="2912726"/>
                </a:cubicBezTo>
                <a:cubicBezTo>
                  <a:pt x="633965" y="2905573"/>
                  <a:pt x="622602" y="2882599"/>
                  <a:pt x="629736" y="2861424"/>
                </a:cubicBezTo>
                <a:cubicBezTo>
                  <a:pt x="633965" y="2848966"/>
                  <a:pt x="643976" y="2839307"/>
                  <a:pt x="656606" y="2835593"/>
                </a:cubicBezTo>
                <a:lnTo>
                  <a:pt x="656606" y="2855576"/>
                </a:lnTo>
                <a:cubicBezTo>
                  <a:pt x="656606" y="2857319"/>
                  <a:pt x="658063" y="2858777"/>
                  <a:pt x="659835" y="2858777"/>
                </a:cubicBezTo>
                <a:cubicBezTo>
                  <a:pt x="661606" y="2858777"/>
                  <a:pt x="663064" y="2857319"/>
                  <a:pt x="663064" y="2855576"/>
                </a:cubicBezTo>
                <a:lnTo>
                  <a:pt x="663064" y="2826087"/>
                </a:lnTo>
                <a:cubicBezTo>
                  <a:pt x="663064" y="2824296"/>
                  <a:pt x="661606" y="2822839"/>
                  <a:pt x="659835" y="2822839"/>
                </a:cubicBezTo>
                <a:lnTo>
                  <a:pt x="630631" y="2822839"/>
                </a:lnTo>
                <a:cubicBezTo>
                  <a:pt x="628859" y="2822839"/>
                  <a:pt x="627412" y="2824296"/>
                  <a:pt x="627412" y="2826087"/>
                </a:cubicBezTo>
                <a:cubicBezTo>
                  <a:pt x="627412" y="2827849"/>
                  <a:pt x="628859" y="2829306"/>
                  <a:pt x="630631" y="2829306"/>
                </a:cubicBezTo>
                <a:lnTo>
                  <a:pt x="655129" y="2829306"/>
                </a:lnTo>
                <a:cubicBezTo>
                  <a:pt x="636318" y="2834907"/>
                  <a:pt x="622973" y="2851576"/>
                  <a:pt x="621602" y="2871140"/>
                </a:cubicBezTo>
                <a:moveTo>
                  <a:pt x="556946" y="2778795"/>
                </a:moveTo>
                <a:lnTo>
                  <a:pt x="602018" y="2805237"/>
                </a:lnTo>
                <a:lnTo>
                  <a:pt x="602561" y="2805237"/>
                </a:lnTo>
                <a:cubicBezTo>
                  <a:pt x="603885" y="2805770"/>
                  <a:pt x="604885" y="2806884"/>
                  <a:pt x="605342" y="2808227"/>
                </a:cubicBezTo>
                <a:cubicBezTo>
                  <a:pt x="605952" y="2812523"/>
                  <a:pt x="604742" y="2816886"/>
                  <a:pt x="602018" y="2820239"/>
                </a:cubicBezTo>
                <a:cubicBezTo>
                  <a:pt x="595560" y="2830792"/>
                  <a:pt x="592779" y="2834602"/>
                  <a:pt x="591950" y="2835945"/>
                </a:cubicBezTo>
                <a:lnTo>
                  <a:pt x="582244" y="2838003"/>
                </a:lnTo>
                <a:cubicBezTo>
                  <a:pt x="581568" y="2838212"/>
                  <a:pt x="580949" y="2838564"/>
                  <a:pt x="580491" y="2839098"/>
                </a:cubicBezTo>
                <a:lnTo>
                  <a:pt x="563299" y="2860167"/>
                </a:lnTo>
                <a:cubicBezTo>
                  <a:pt x="554498" y="2846461"/>
                  <a:pt x="549811" y="2830497"/>
                  <a:pt x="549811" y="2814180"/>
                </a:cubicBezTo>
                <a:cubicBezTo>
                  <a:pt x="549840" y="2802132"/>
                  <a:pt x="552345" y="2790263"/>
                  <a:pt x="557222" y="2779243"/>
                </a:cubicBezTo>
                <a:moveTo>
                  <a:pt x="728643" y="2814180"/>
                </a:moveTo>
                <a:cubicBezTo>
                  <a:pt x="728720" y="2775147"/>
                  <a:pt x="704250" y="2740266"/>
                  <a:pt x="667502" y="2727065"/>
                </a:cubicBezTo>
                <a:lnTo>
                  <a:pt x="662616" y="2725407"/>
                </a:lnTo>
                <a:cubicBezTo>
                  <a:pt x="620477" y="2712654"/>
                  <a:pt x="575214" y="2731418"/>
                  <a:pt x="554441" y="2770204"/>
                </a:cubicBezTo>
                <a:cubicBezTo>
                  <a:pt x="553421" y="2772042"/>
                  <a:pt x="552488" y="2773995"/>
                  <a:pt x="551573" y="2775995"/>
                </a:cubicBezTo>
                <a:cubicBezTo>
                  <a:pt x="538229" y="2805427"/>
                  <a:pt x="541182" y="2839707"/>
                  <a:pt x="559422" y="2866387"/>
                </a:cubicBezTo>
                <a:lnTo>
                  <a:pt x="562099" y="2870026"/>
                </a:lnTo>
                <a:lnTo>
                  <a:pt x="562099" y="2870531"/>
                </a:lnTo>
                <a:cubicBezTo>
                  <a:pt x="573986" y="2885989"/>
                  <a:pt x="590445" y="2897305"/>
                  <a:pt x="609114" y="2902915"/>
                </a:cubicBezTo>
                <a:lnTo>
                  <a:pt x="610048" y="2902915"/>
                </a:lnTo>
                <a:cubicBezTo>
                  <a:pt x="611467" y="2902954"/>
                  <a:pt x="612724" y="2902011"/>
                  <a:pt x="613096" y="2900601"/>
                </a:cubicBezTo>
                <a:cubicBezTo>
                  <a:pt x="613648" y="2898915"/>
                  <a:pt x="612705" y="2897096"/>
                  <a:pt x="610991" y="2896562"/>
                </a:cubicBezTo>
                <a:lnTo>
                  <a:pt x="610962" y="2896562"/>
                </a:lnTo>
                <a:cubicBezTo>
                  <a:pt x="593531" y="2891257"/>
                  <a:pt x="578196" y="2880646"/>
                  <a:pt x="567109" y="2866187"/>
                </a:cubicBezTo>
                <a:lnTo>
                  <a:pt x="584645" y="2844651"/>
                </a:lnTo>
                <a:lnTo>
                  <a:pt x="593874" y="2842517"/>
                </a:lnTo>
                <a:cubicBezTo>
                  <a:pt x="594322" y="2842460"/>
                  <a:pt x="594722" y="2842251"/>
                  <a:pt x="595074" y="2841956"/>
                </a:cubicBezTo>
                <a:cubicBezTo>
                  <a:pt x="599732" y="2836555"/>
                  <a:pt x="603732" y="2830602"/>
                  <a:pt x="606990" y="2824248"/>
                </a:cubicBezTo>
                <a:cubicBezTo>
                  <a:pt x="610867" y="2819229"/>
                  <a:pt x="612295" y="2812733"/>
                  <a:pt x="610867" y="2806570"/>
                </a:cubicBezTo>
                <a:cubicBezTo>
                  <a:pt x="609762" y="2803532"/>
                  <a:pt x="607466" y="2801065"/>
                  <a:pt x="604514" y="2799769"/>
                </a:cubicBezTo>
                <a:lnTo>
                  <a:pt x="559251" y="2773242"/>
                </a:lnTo>
                <a:cubicBezTo>
                  <a:pt x="574262" y="2745277"/>
                  <a:pt x="603437" y="2727817"/>
                  <a:pt x="635165" y="2727817"/>
                </a:cubicBezTo>
                <a:cubicBezTo>
                  <a:pt x="641995" y="2727760"/>
                  <a:pt x="648795" y="2728608"/>
                  <a:pt x="655405" y="2730303"/>
                </a:cubicBezTo>
                <a:cubicBezTo>
                  <a:pt x="645633" y="2738714"/>
                  <a:pt x="628612" y="2756631"/>
                  <a:pt x="635441" y="2774556"/>
                </a:cubicBezTo>
                <a:cubicBezTo>
                  <a:pt x="636089" y="2777405"/>
                  <a:pt x="640994" y="2793006"/>
                  <a:pt x="671474" y="2790263"/>
                </a:cubicBezTo>
                <a:lnTo>
                  <a:pt x="672236" y="2790263"/>
                </a:lnTo>
                <a:cubicBezTo>
                  <a:pt x="672951" y="2789958"/>
                  <a:pt x="673770" y="2789958"/>
                  <a:pt x="674522" y="2790263"/>
                </a:cubicBezTo>
                <a:cubicBezTo>
                  <a:pt x="676247" y="2791616"/>
                  <a:pt x="677370" y="2793616"/>
                  <a:pt x="677646" y="2795769"/>
                </a:cubicBezTo>
                <a:cubicBezTo>
                  <a:pt x="680161" y="2806037"/>
                  <a:pt x="680532" y="2808732"/>
                  <a:pt x="680532" y="2808837"/>
                </a:cubicBezTo>
                <a:cubicBezTo>
                  <a:pt x="680704" y="2810437"/>
                  <a:pt x="682047" y="2811637"/>
                  <a:pt x="683657" y="2811675"/>
                </a:cubicBezTo>
                <a:cubicBezTo>
                  <a:pt x="685438" y="2811485"/>
                  <a:pt x="686733" y="2809885"/>
                  <a:pt x="686543" y="2808123"/>
                </a:cubicBezTo>
                <a:lnTo>
                  <a:pt x="686543" y="2808085"/>
                </a:lnTo>
                <a:cubicBezTo>
                  <a:pt x="685809" y="2803417"/>
                  <a:pt x="684809" y="2798826"/>
                  <a:pt x="683580" y="2794311"/>
                </a:cubicBezTo>
                <a:cubicBezTo>
                  <a:pt x="682952" y="2790263"/>
                  <a:pt x="680571" y="2786663"/>
                  <a:pt x="677103" y="2784510"/>
                </a:cubicBezTo>
                <a:cubicBezTo>
                  <a:pt x="674970" y="2783415"/>
                  <a:pt x="672522" y="2783100"/>
                  <a:pt x="670170" y="2783710"/>
                </a:cubicBezTo>
                <a:cubicBezTo>
                  <a:pt x="644052" y="2785901"/>
                  <a:pt x="641547" y="2773499"/>
                  <a:pt x="641442" y="2773052"/>
                </a:cubicBezTo>
                <a:cubicBezTo>
                  <a:pt x="641366" y="2772604"/>
                  <a:pt x="641442" y="2772604"/>
                  <a:pt x="641442" y="2772299"/>
                </a:cubicBezTo>
                <a:cubicBezTo>
                  <a:pt x="634984" y="2756135"/>
                  <a:pt x="655482" y="2738171"/>
                  <a:pt x="662787" y="2732304"/>
                </a:cubicBezTo>
                <a:cubicBezTo>
                  <a:pt x="697649" y="2744267"/>
                  <a:pt x="721071" y="2777062"/>
                  <a:pt x="721090" y="2813885"/>
                </a:cubicBezTo>
                <a:cubicBezTo>
                  <a:pt x="721090" y="2819686"/>
                  <a:pt x="720509" y="2825496"/>
                  <a:pt x="719414" y="2831145"/>
                </a:cubicBezTo>
                <a:cubicBezTo>
                  <a:pt x="719004" y="2832907"/>
                  <a:pt x="720109" y="2834659"/>
                  <a:pt x="721833" y="2835059"/>
                </a:cubicBezTo>
                <a:lnTo>
                  <a:pt x="721919" y="2835059"/>
                </a:lnTo>
                <a:cubicBezTo>
                  <a:pt x="723672" y="2835307"/>
                  <a:pt x="725319" y="2834202"/>
                  <a:pt x="725691" y="2832459"/>
                </a:cubicBezTo>
                <a:cubicBezTo>
                  <a:pt x="727005" y="2826382"/>
                  <a:pt x="727643" y="2820191"/>
                  <a:pt x="727643" y="2813990"/>
                </a:cubicBezTo>
                <a:moveTo>
                  <a:pt x="916057" y="2891095"/>
                </a:moveTo>
                <a:lnTo>
                  <a:pt x="916057" y="2920575"/>
                </a:lnTo>
                <a:cubicBezTo>
                  <a:pt x="916057" y="2922385"/>
                  <a:pt x="917514" y="2923832"/>
                  <a:pt x="919305" y="2923832"/>
                </a:cubicBezTo>
                <a:lnTo>
                  <a:pt x="948757" y="2923832"/>
                </a:lnTo>
                <a:cubicBezTo>
                  <a:pt x="950566" y="2923832"/>
                  <a:pt x="952014" y="2922385"/>
                  <a:pt x="952014" y="2920575"/>
                </a:cubicBezTo>
                <a:cubicBezTo>
                  <a:pt x="952014" y="2918784"/>
                  <a:pt x="950566" y="2917317"/>
                  <a:pt x="948757" y="2917317"/>
                </a:cubicBezTo>
                <a:lnTo>
                  <a:pt x="924392" y="2917317"/>
                </a:lnTo>
                <a:cubicBezTo>
                  <a:pt x="949261" y="2909878"/>
                  <a:pt x="963377" y="2883694"/>
                  <a:pt x="955920" y="2858824"/>
                </a:cubicBezTo>
                <a:cubicBezTo>
                  <a:pt x="951557" y="2844260"/>
                  <a:pt x="940479" y="2832745"/>
                  <a:pt x="926144" y="2827849"/>
                </a:cubicBezTo>
                <a:cubicBezTo>
                  <a:pt x="924468" y="2827192"/>
                  <a:pt x="922611" y="2828096"/>
                  <a:pt x="921991" y="2829754"/>
                </a:cubicBezTo>
                <a:lnTo>
                  <a:pt x="921991" y="2829802"/>
                </a:lnTo>
                <a:cubicBezTo>
                  <a:pt x="921439" y="2831506"/>
                  <a:pt x="922334" y="2833307"/>
                  <a:pt x="924010" y="2833945"/>
                </a:cubicBezTo>
                <a:cubicBezTo>
                  <a:pt x="945185" y="2841108"/>
                  <a:pt x="956539" y="2864034"/>
                  <a:pt x="949385" y="2885190"/>
                </a:cubicBezTo>
                <a:cubicBezTo>
                  <a:pt x="945185" y="2897705"/>
                  <a:pt x="935174" y="2907306"/>
                  <a:pt x="922534" y="2911069"/>
                </a:cubicBezTo>
                <a:lnTo>
                  <a:pt x="922534" y="2891095"/>
                </a:lnTo>
                <a:cubicBezTo>
                  <a:pt x="922734" y="2889352"/>
                  <a:pt x="921458" y="2887752"/>
                  <a:pt x="919686" y="2887542"/>
                </a:cubicBezTo>
                <a:cubicBezTo>
                  <a:pt x="919563" y="2887494"/>
                  <a:pt x="919439" y="2887494"/>
                  <a:pt x="919305" y="2887494"/>
                </a:cubicBezTo>
                <a:cubicBezTo>
                  <a:pt x="917514" y="2887494"/>
                  <a:pt x="916057" y="2888952"/>
                  <a:pt x="916057" y="2890742"/>
                </a:cubicBezTo>
                <a:moveTo>
                  <a:pt x="857231" y="2870987"/>
                </a:moveTo>
                <a:cubicBezTo>
                  <a:pt x="855831" y="2892209"/>
                  <a:pt x="868813" y="2911716"/>
                  <a:pt x="888911" y="2918632"/>
                </a:cubicBezTo>
                <a:cubicBezTo>
                  <a:pt x="889282" y="2918727"/>
                  <a:pt x="889654" y="2918727"/>
                  <a:pt x="890035" y="2918632"/>
                </a:cubicBezTo>
                <a:cubicBezTo>
                  <a:pt x="891807" y="2918632"/>
                  <a:pt x="893235" y="2917127"/>
                  <a:pt x="893188" y="2915317"/>
                </a:cubicBezTo>
                <a:cubicBezTo>
                  <a:pt x="893159" y="2913974"/>
                  <a:pt x="892311" y="2912822"/>
                  <a:pt x="891035" y="2912374"/>
                </a:cubicBezTo>
                <a:cubicBezTo>
                  <a:pt x="869871" y="2905221"/>
                  <a:pt x="858507" y="2882246"/>
                  <a:pt x="865670" y="2861082"/>
                </a:cubicBezTo>
                <a:cubicBezTo>
                  <a:pt x="869871" y="2848604"/>
                  <a:pt x="879872" y="2838964"/>
                  <a:pt x="892511" y="2835193"/>
                </a:cubicBezTo>
                <a:lnTo>
                  <a:pt x="892511" y="2855176"/>
                </a:lnTo>
                <a:cubicBezTo>
                  <a:pt x="892511" y="2856967"/>
                  <a:pt x="893959" y="2858424"/>
                  <a:pt x="895740" y="2858424"/>
                </a:cubicBezTo>
                <a:cubicBezTo>
                  <a:pt x="897541" y="2858424"/>
                  <a:pt x="898988" y="2856967"/>
                  <a:pt x="898988" y="2855176"/>
                </a:cubicBezTo>
                <a:lnTo>
                  <a:pt x="898988" y="2825687"/>
                </a:lnTo>
                <a:cubicBezTo>
                  <a:pt x="898988" y="2823944"/>
                  <a:pt x="897541" y="2822486"/>
                  <a:pt x="895740" y="2822486"/>
                </a:cubicBezTo>
                <a:lnTo>
                  <a:pt x="866289" y="2822486"/>
                </a:lnTo>
                <a:cubicBezTo>
                  <a:pt x="864489" y="2822486"/>
                  <a:pt x="863060" y="2823944"/>
                  <a:pt x="863060" y="2825687"/>
                </a:cubicBezTo>
                <a:cubicBezTo>
                  <a:pt x="863060" y="2827497"/>
                  <a:pt x="864489" y="2828954"/>
                  <a:pt x="866289" y="2828954"/>
                </a:cubicBezTo>
                <a:lnTo>
                  <a:pt x="890759" y="2828954"/>
                </a:lnTo>
                <a:cubicBezTo>
                  <a:pt x="871966" y="2834555"/>
                  <a:pt x="858612" y="2851223"/>
                  <a:pt x="857231" y="2870787"/>
                </a:cubicBezTo>
                <a:moveTo>
                  <a:pt x="792575" y="2778395"/>
                </a:moveTo>
                <a:lnTo>
                  <a:pt x="837638" y="2804827"/>
                </a:lnTo>
                <a:lnTo>
                  <a:pt x="838190" y="2804827"/>
                </a:lnTo>
                <a:cubicBezTo>
                  <a:pt x="839514" y="2805427"/>
                  <a:pt x="840514" y="2806523"/>
                  <a:pt x="840962" y="2807884"/>
                </a:cubicBezTo>
                <a:cubicBezTo>
                  <a:pt x="841620" y="2812180"/>
                  <a:pt x="840419" y="2816533"/>
                  <a:pt x="837638" y="2819896"/>
                </a:cubicBezTo>
                <a:cubicBezTo>
                  <a:pt x="831180" y="2830392"/>
                  <a:pt x="828408" y="2834202"/>
                  <a:pt x="827580" y="2835593"/>
                </a:cubicBezTo>
                <a:lnTo>
                  <a:pt x="818349" y="2837612"/>
                </a:lnTo>
                <a:cubicBezTo>
                  <a:pt x="817673" y="2837812"/>
                  <a:pt x="817045" y="2838212"/>
                  <a:pt x="816597" y="2838755"/>
                </a:cubicBezTo>
                <a:lnTo>
                  <a:pt x="799233" y="2860920"/>
                </a:lnTo>
                <a:cubicBezTo>
                  <a:pt x="783469" y="2836507"/>
                  <a:pt x="781088" y="2805827"/>
                  <a:pt x="792852" y="2779243"/>
                </a:cubicBezTo>
                <a:moveTo>
                  <a:pt x="964302" y="2814180"/>
                </a:moveTo>
                <a:cubicBezTo>
                  <a:pt x="964349" y="2775147"/>
                  <a:pt x="939879" y="2740266"/>
                  <a:pt x="903141" y="2727065"/>
                </a:cubicBezTo>
                <a:lnTo>
                  <a:pt x="898245" y="2725407"/>
                </a:lnTo>
                <a:cubicBezTo>
                  <a:pt x="889606" y="2722845"/>
                  <a:pt x="880653" y="2721512"/>
                  <a:pt x="871651" y="2721512"/>
                </a:cubicBezTo>
                <a:cubicBezTo>
                  <a:pt x="837514" y="2721407"/>
                  <a:pt x="806110" y="2740124"/>
                  <a:pt x="789994" y="2770204"/>
                </a:cubicBezTo>
                <a:cubicBezTo>
                  <a:pt x="788898" y="2772089"/>
                  <a:pt x="787898" y="2773995"/>
                  <a:pt x="787022" y="2775995"/>
                </a:cubicBezTo>
                <a:cubicBezTo>
                  <a:pt x="773659" y="2805427"/>
                  <a:pt x="776640" y="2839707"/>
                  <a:pt x="794880" y="2866330"/>
                </a:cubicBezTo>
                <a:lnTo>
                  <a:pt x="797557" y="2870026"/>
                </a:lnTo>
                <a:lnTo>
                  <a:pt x="797557" y="2870531"/>
                </a:lnTo>
                <a:cubicBezTo>
                  <a:pt x="809444" y="2885989"/>
                  <a:pt x="825903" y="2897305"/>
                  <a:pt x="844572" y="2902915"/>
                </a:cubicBezTo>
                <a:lnTo>
                  <a:pt x="845496" y="2902915"/>
                </a:lnTo>
                <a:cubicBezTo>
                  <a:pt x="846944" y="2902915"/>
                  <a:pt x="848192" y="2902011"/>
                  <a:pt x="848649" y="2900601"/>
                </a:cubicBezTo>
                <a:cubicBezTo>
                  <a:pt x="849125" y="2898915"/>
                  <a:pt x="848153" y="2897096"/>
                  <a:pt x="846420" y="2896562"/>
                </a:cubicBezTo>
                <a:cubicBezTo>
                  <a:pt x="828980" y="2891257"/>
                  <a:pt x="813645" y="2880646"/>
                  <a:pt x="802557" y="2866187"/>
                </a:cubicBezTo>
                <a:lnTo>
                  <a:pt x="820102" y="2844651"/>
                </a:lnTo>
                <a:lnTo>
                  <a:pt x="829332" y="2842517"/>
                </a:lnTo>
                <a:cubicBezTo>
                  <a:pt x="829808" y="2842460"/>
                  <a:pt x="830227" y="2842251"/>
                  <a:pt x="830637" y="2841956"/>
                </a:cubicBezTo>
                <a:cubicBezTo>
                  <a:pt x="835161" y="2836459"/>
                  <a:pt x="839115" y="2830554"/>
                  <a:pt x="842439" y="2824248"/>
                </a:cubicBezTo>
                <a:cubicBezTo>
                  <a:pt x="846372" y="2819229"/>
                  <a:pt x="847801" y="2812733"/>
                  <a:pt x="846325" y="2806570"/>
                </a:cubicBezTo>
                <a:cubicBezTo>
                  <a:pt x="845220" y="2803532"/>
                  <a:pt x="842924" y="2801065"/>
                  <a:pt x="839971" y="2799769"/>
                </a:cubicBezTo>
                <a:lnTo>
                  <a:pt x="794699" y="2773242"/>
                </a:lnTo>
                <a:cubicBezTo>
                  <a:pt x="809739" y="2745324"/>
                  <a:pt x="838895" y="2727865"/>
                  <a:pt x="870613" y="2727817"/>
                </a:cubicBezTo>
                <a:cubicBezTo>
                  <a:pt x="877471" y="2727760"/>
                  <a:pt x="884301" y="2728608"/>
                  <a:pt x="890940" y="2730303"/>
                </a:cubicBezTo>
                <a:cubicBezTo>
                  <a:pt x="881053" y="2738714"/>
                  <a:pt x="864165" y="2756631"/>
                  <a:pt x="870890" y="2774556"/>
                </a:cubicBezTo>
                <a:cubicBezTo>
                  <a:pt x="871547" y="2777405"/>
                  <a:pt x="876452" y="2793006"/>
                  <a:pt x="906923" y="2790263"/>
                </a:cubicBezTo>
                <a:lnTo>
                  <a:pt x="907752" y="2790263"/>
                </a:lnTo>
                <a:cubicBezTo>
                  <a:pt x="908475" y="2789958"/>
                  <a:pt x="909247" y="2789958"/>
                  <a:pt x="909990" y="2790263"/>
                </a:cubicBezTo>
                <a:cubicBezTo>
                  <a:pt x="911733" y="2791559"/>
                  <a:pt x="912857" y="2793568"/>
                  <a:pt x="913105" y="2795769"/>
                </a:cubicBezTo>
                <a:cubicBezTo>
                  <a:pt x="915609" y="2806037"/>
                  <a:pt x="915981" y="2808732"/>
                  <a:pt x="915981" y="2808837"/>
                </a:cubicBezTo>
                <a:cubicBezTo>
                  <a:pt x="916162" y="2810437"/>
                  <a:pt x="917562" y="2811675"/>
                  <a:pt x="919210" y="2811675"/>
                </a:cubicBezTo>
                <a:cubicBezTo>
                  <a:pt x="920982" y="2811437"/>
                  <a:pt x="922239" y="2809837"/>
                  <a:pt x="922058" y="2808085"/>
                </a:cubicBezTo>
                <a:cubicBezTo>
                  <a:pt x="922058" y="2808085"/>
                  <a:pt x="921610" y="2804922"/>
                  <a:pt x="919039" y="2794311"/>
                </a:cubicBezTo>
                <a:cubicBezTo>
                  <a:pt x="918410" y="2790263"/>
                  <a:pt x="916038" y="2786663"/>
                  <a:pt x="912552" y="2784510"/>
                </a:cubicBezTo>
                <a:cubicBezTo>
                  <a:pt x="910476" y="2783358"/>
                  <a:pt x="908028" y="2783062"/>
                  <a:pt x="905723" y="2783662"/>
                </a:cubicBezTo>
                <a:cubicBezTo>
                  <a:pt x="879500" y="2785901"/>
                  <a:pt x="876995" y="2773499"/>
                  <a:pt x="876900" y="2773052"/>
                </a:cubicBezTo>
                <a:cubicBezTo>
                  <a:pt x="876824" y="2772604"/>
                  <a:pt x="876900" y="2772604"/>
                  <a:pt x="876900" y="2772299"/>
                </a:cubicBezTo>
                <a:cubicBezTo>
                  <a:pt x="870547" y="2756135"/>
                  <a:pt x="890940" y="2738171"/>
                  <a:pt x="898245" y="2732304"/>
                </a:cubicBezTo>
                <a:cubicBezTo>
                  <a:pt x="933126" y="2744267"/>
                  <a:pt x="956567" y="2777062"/>
                  <a:pt x="956615" y="2813885"/>
                </a:cubicBezTo>
                <a:cubicBezTo>
                  <a:pt x="956596" y="2819686"/>
                  <a:pt x="956014" y="2825496"/>
                  <a:pt x="954862" y="2831145"/>
                </a:cubicBezTo>
                <a:cubicBezTo>
                  <a:pt x="954471" y="2832907"/>
                  <a:pt x="955567" y="2834659"/>
                  <a:pt x="957291" y="2835059"/>
                </a:cubicBezTo>
                <a:lnTo>
                  <a:pt x="957367" y="2835059"/>
                </a:lnTo>
                <a:cubicBezTo>
                  <a:pt x="959148" y="2835354"/>
                  <a:pt x="960825" y="2834202"/>
                  <a:pt x="961244" y="2832459"/>
                </a:cubicBezTo>
                <a:cubicBezTo>
                  <a:pt x="962444" y="2826382"/>
                  <a:pt x="963073" y="2820191"/>
                  <a:pt x="963101" y="2813990"/>
                </a:cubicBezTo>
                <a:moveTo>
                  <a:pt x="1151811" y="2891095"/>
                </a:moveTo>
                <a:lnTo>
                  <a:pt x="1151811" y="2920575"/>
                </a:lnTo>
                <a:cubicBezTo>
                  <a:pt x="1151811" y="2922385"/>
                  <a:pt x="1153249" y="2923832"/>
                  <a:pt x="1155039" y="2923832"/>
                </a:cubicBezTo>
                <a:lnTo>
                  <a:pt x="1184481" y="2923832"/>
                </a:lnTo>
                <a:cubicBezTo>
                  <a:pt x="1186291" y="2923832"/>
                  <a:pt x="1187748" y="2922385"/>
                  <a:pt x="1187748" y="2920575"/>
                </a:cubicBezTo>
                <a:cubicBezTo>
                  <a:pt x="1187748" y="2918784"/>
                  <a:pt x="1186291" y="2917317"/>
                  <a:pt x="1184481" y="2917317"/>
                </a:cubicBezTo>
                <a:lnTo>
                  <a:pt x="1160021" y="2917317"/>
                </a:lnTo>
                <a:cubicBezTo>
                  <a:pt x="1184881" y="2909869"/>
                  <a:pt x="1198997" y="2883694"/>
                  <a:pt x="1191540" y="2858834"/>
                </a:cubicBezTo>
                <a:cubicBezTo>
                  <a:pt x="1187186" y="2844260"/>
                  <a:pt x="1176109" y="2832745"/>
                  <a:pt x="1161774" y="2827849"/>
                </a:cubicBezTo>
                <a:cubicBezTo>
                  <a:pt x="1160136" y="2827239"/>
                  <a:pt x="1158354" y="2828040"/>
                  <a:pt x="1157745" y="2829697"/>
                </a:cubicBezTo>
                <a:cubicBezTo>
                  <a:pt x="1157745" y="2829697"/>
                  <a:pt x="1157716" y="2829754"/>
                  <a:pt x="1157716" y="2829802"/>
                </a:cubicBezTo>
                <a:cubicBezTo>
                  <a:pt x="1157068" y="2831402"/>
                  <a:pt x="1157840" y="2833202"/>
                  <a:pt x="1159440" y="2833859"/>
                </a:cubicBezTo>
                <a:cubicBezTo>
                  <a:pt x="1159516" y="2833897"/>
                  <a:pt x="1159602" y="2833897"/>
                  <a:pt x="1159640" y="2833945"/>
                </a:cubicBezTo>
                <a:cubicBezTo>
                  <a:pt x="1180833" y="2841203"/>
                  <a:pt x="1192082" y="2864330"/>
                  <a:pt x="1184786" y="2885494"/>
                </a:cubicBezTo>
                <a:cubicBezTo>
                  <a:pt x="1180566" y="2897762"/>
                  <a:pt x="1170708" y="2907268"/>
                  <a:pt x="1158259" y="2911078"/>
                </a:cubicBezTo>
                <a:lnTo>
                  <a:pt x="1158259" y="2891095"/>
                </a:lnTo>
                <a:cubicBezTo>
                  <a:pt x="1158259" y="2889304"/>
                  <a:pt x="1156821" y="2887895"/>
                  <a:pt x="1155039" y="2887895"/>
                </a:cubicBezTo>
                <a:cubicBezTo>
                  <a:pt x="1153249" y="2887895"/>
                  <a:pt x="1151811" y="2889304"/>
                  <a:pt x="1151811" y="2891095"/>
                </a:cubicBezTo>
                <a:moveTo>
                  <a:pt x="1092955" y="2871330"/>
                </a:moveTo>
                <a:cubicBezTo>
                  <a:pt x="1091479" y="2892609"/>
                  <a:pt x="1104490" y="2912117"/>
                  <a:pt x="1124645" y="2919032"/>
                </a:cubicBezTo>
                <a:cubicBezTo>
                  <a:pt x="1124959" y="2919127"/>
                  <a:pt x="1125331" y="2919127"/>
                  <a:pt x="1125664" y="2919032"/>
                </a:cubicBezTo>
                <a:cubicBezTo>
                  <a:pt x="1127027" y="2919032"/>
                  <a:pt x="1128246" y="2918174"/>
                  <a:pt x="1128713" y="2916870"/>
                </a:cubicBezTo>
                <a:cubicBezTo>
                  <a:pt x="1129313" y="2915222"/>
                  <a:pt x="1128436" y="2913364"/>
                  <a:pt x="1126741" y="2912774"/>
                </a:cubicBezTo>
                <a:cubicBezTo>
                  <a:pt x="1126712" y="2912726"/>
                  <a:pt x="1126684" y="2912726"/>
                  <a:pt x="1126674" y="2912726"/>
                </a:cubicBezTo>
                <a:cubicBezTo>
                  <a:pt x="1105519" y="2905411"/>
                  <a:pt x="1094289" y="2882303"/>
                  <a:pt x="1101604" y="2861129"/>
                </a:cubicBezTo>
                <a:cubicBezTo>
                  <a:pt x="1105843" y="2848871"/>
                  <a:pt x="1115730" y="2839365"/>
                  <a:pt x="1128141" y="2835593"/>
                </a:cubicBezTo>
                <a:lnTo>
                  <a:pt x="1128141" y="2855576"/>
                </a:lnTo>
                <a:cubicBezTo>
                  <a:pt x="1128141" y="2857319"/>
                  <a:pt x="1129589" y="2858777"/>
                  <a:pt x="1131398" y="2858777"/>
                </a:cubicBezTo>
                <a:cubicBezTo>
                  <a:pt x="1133170" y="2858777"/>
                  <a:pt x="1134618" y="2857319"/>
                  <a:pt x="1134618" y="2855576"/>
                </a:cubicBezTo>
                <a:lnTo>
                  <a:pt x="1134618" y="2826087"/>
                </a:lnTo>
                <a:cubicBezTo>
                  <a:pt x="1134618" y="2824439"/>
                  <a:pt x="1133408" y="2823048"/>
                  <a:pt x="1131751" y="2822839"/>
                </a:cubicBezTo>
                <a:lnTo>
                  <a:pt x="1102290" y="2822839"/>
                </a:lnTo>
                <a:cubicBezTo>
                  <a:pt x="1100490" y="2822839"/>
                  <a:pt x="1099061" y="2824296"/>
                  <a:pt x="1099061" y="2826087"/>
                </a:cubicBezTo>
                <a:cubicBezTo>
                  <a:pt x="1099061" y="2827849"/>
                  <a:pt x="1100490" y="2829297"/>
                  <a:pt x="1102290" y="2829297"/>
                </a:cubicBezTo>
                <a:lnTo>
                  <a:pt x="1126760" y="2829297"/>
                </a:lnTo>
                <a:cubicBezTo>
                  <a:pt x="1108005" y="2834955"/>
                  <a:pt x="1094661" y="2851623"/>
                  <a:pt x="1093346" y="2871140"/>
                </a:cubicBezTo>
                <a:moveTo>
                  <a:pt x="1028681" y="2778795"/>
                </a:moveTo>
                <a:lnTo>
                  <a:pt x="1073744" y="2805237"/>
                </a:lnTo>
                <a:lnTo>
                  <a:pt x="1074296" y="2805237"/>
                </a:lnTo>
                <a:cubicBezTo>
                  <a:pt x="1075620" y="2805770"/>
                  <a:pt x="1076677" y="2806884"/>
                  <a:pt x="1077173" y="2808227"/>
                </a:cubicBezTo>
                <a:cubicBezTo>
                  <a:pt x="1077696" y="2812523"/>
                  <a:pt x="1076497" y="2816886"/>
                  <a:pt x="1073858" y="2820248"/>
                </a:cubicBezTo>
                <a:cubicBezTo>
                  <a:pt x="1067285" y="2830792"/>
                  <a:pt x="1064609" y="2834612"/>
                  <a:pt x="1063685" y="2835955"/>
                </a:cubicBezTo>
                <a:lnTo>
                  <a:pt x="1054455" y="2838003"/>
                </a:lnTo>
                <a:cubicBezTo>
                  <a:pt x="1053722" y="2838155"/>
                  <a:pt x="1053074" y="2838564"/>
                  <a:pt x="1052598" y="2839098"/>
                </a:cubicBezTo>
                <a:lnTo>
                  <a:pt x="1035415" y="2860167"/>
                </a:lnTo>
                <a:cubicBezTo>
                  <a:pt x="1019670" y="2835764"/>
                  <a:pt x="1017270" y="2805075"/>
                  <a:pt x="1029033" y="2778500"/>
                </a:cubicBezTo>
                <a:moveTo>
                  <a:pt x="1200483" y="2813428"/>
                </a:moveTo>
                <a:cubicBezTo>
                  <a:pt x="1200550" y="2774395"/>
                  <a:pt x="1176080" y="2739514"/>
                  <a:pt x="1139333" y="2726312"/>
                </a:cubicBezTo>
                <a:lnTo>
                  <a:pt x="1134447" y="2724664"/>
                </a:lnTo>
                <a:cubicBezTo>
                  <a:pt x="1125798" y="2722102"/>
                  <a:pt x="1116825" y="2720798"/>
                  <a:pt x="1107814" y="2720798"/>
                </a:cubicBezTo>
                <a:cubicBezTo>
                  <a:pt x="1073762" y="2720759"/>
                  <a:pt x="1042473" y="2739466"/>
                  <a:pt x="1026347" y="2769451"/>
                </a:cubicBezTo>
                <a:cubicBezTo>
                  <a:pt x="1025347" y="2771299"/>
                  <a:pt x="1024318" y="2773242"/>
                  <a:pt x="1023404" y="2775299"/>
                </a:cubicBezTo>
                <a:cubicBezTo>
                  <a:pt x="1010059" y="2804732"/>
                  <a:pt x="1013098" y="2838964"/>
                  <a:pt x="1031367" y="2865635"/>
                </a:cubicBezTo>
                <a:cubicBezTo>
                  <a:pt x="1032186" y="2866835"/>
                  <a:pt x="1033015" y="2868130"/>
                  <a:pt x="1033929" y="2869330"/>
                </a:cubicBezTo>
                <a:lnTo>
                  <a:pt x="1033929" y="2869778"/>
                </a:lnTo>
                <a:cubicBezTo>
                  <a:pt x="1045845" y="2885190"/>
                  <a:pt x="1062295" y="2896562"/>
                  <a:pt x="1080954" y="2902201"/>
                </a:cubicBezTo>
                <a:lnTo>
                  <a:pt x="1081878" y="2902201"/>
                </a:lnTo>
                <a:cubicBezTo>
                  <a:pt x="1083297" y="2902163"/>
                  <a:pt x="1084583" y="2901268"/>
                  <a:pt x="1085012" y="2899905"/>
                </a:cubicBezTo>
                <a:cubicBezTo>
                  <a:pt x="1085507" y="2898163"/>
                  <a:pt x="1084507" y="2896353"/>
                  <a:pt x="1082802" y="2895810"/>
                </a:cubicBezTo>
                <a:cubicBezTo>
                  <a:pt x="1065352" y="2890552"/>
                  <a:pt x="1050007" y="2879903"/>
                  <a:pt x="1038920" y="2865425"/>
                </a:cubicBezTo>
                <a:lnTo>
                  <a:pt x="1056475" y="2843898"/>
                </a:lnTo>
                <a:lnTo>
                  <a:pt x="1066162" y="2841813"/>
                </a:lnTo>
                <a:cubicBezTo>
                  <a:pt x="1066629" y="2841717"/>
                  <a:pt x="1067095" y="2841508"/>
                  <a:pt x="1067467" y="2841203"/>
                </a:cubicBezTo>
                <a:cubicBezTo>
                  <a:pt x="1072096" y="2835802"/>
                  <a:pt x="1076068" y="2829849"/>
                  <a:pt x="1079297" y="2823496"/>
                </a:cubicBezTo>
                <a:cubicBezTo>
                  <a:pt x="1083250" y="2818533"/>
                  <a:pt x="1084678" y="2812037"/>
                  <a:pt x="1083173" y="2805827"/>
                </a:cubicBezTo>
                <a:cubicBezTo>
                  <a:pt x="1082050" y="2802827"/>
                  <a:pt x="1079745" y="2800322"/>
                  <a:pt x="1076801" y="2799017"/>
                </a:cubicBezTo>
                <a:lnTo>
                  <a:pt x="1031529" y="2772490"/>
                </a:lnTo>
                <a:cubicBezTo>
                  <a:pt x="1046588" y="2744581"/>
                  <a:pt x="1075715" y="2727113"/>
                  <a:pt x="1107471" y="2727065"/>
                </a:cubicBezTo>
                <a:cubicBezTo>
                  <a:pt x="1114311" y="2727065"/>
                  <a:pt x="1121130" y="2727865"/>
                  <a:pt x="1127798" y="2729560"/>
                </a:cubicBezTo>
                <a:cubicBezTo>
                  <a:pt x="1117978" y="2737962"/>
                  <a:pt x="1100985" y="2755878"/>
                  <a:pt x="1107814" y="2773804"/>
                </a:cubicBezTo>
                <a:cubicBezTo>
                  <a:pt x="1108472" y="2776652"/>
                  <a:pt x="1113272" y="2792264"/>
                  <a:pt x="1143752" y="2789511"/>
                </a:cubicBezTo>
                <a:lnTo>
                  <a:pt x="1144600" y="2789511"/>
                </a:lnTo>
                <a:cubicBezTo>
                  <a:pt x="1145314" y="2789215"/>
                  <a:pt x="1146114" y="2789215"/>
                  <a:pt x="1146810" y="2789511"/>
                </a:cubicBezTo>
                <a:cubicBezTo>
                  <a:pt x="1148563" y="2790873"/>
                  <a:pt x="1149705" y="2792863"/>
                  <a:pt x="1149953" y="2795064"/>
                </a:cubicBezTo>
                <a:cubicBezTo>
                  <a:pt x="1152439" y="2805284"/>
                  <a:pt x="1152820" y="2807989"/>
                  <a:pt x="1152820" y="2808085"/>
                </a:cubicBezTo>
                <a:cubicBezTo>
                  <a:pt x="1153010" y="2809732"/>
                  <a:pt x="1154392" y="2810923"/>
                  <a:pt x="1156049" y="2810923"/>
                </a:cubicBezTo>
                <a:cubicBezTo>
                  <a:pt x="1157811" y="2810685"/>
                  <a:pt x="1159069" y="2809085"/>
                  <a:pt x="1158916" y="2807322"/>
                </a:cubicBezTo>
                <a:cubicBezTo>
                  <a:pt x="1158916" y="2807322"/>
                  <a:pt x="1158916" y="2804179"/>
                  <a:pt x="1155859" y="2793559"/>
                </a:cubicBezTo>
                <a:cubicBezTo>
                  <a:pt x="1155259" y="2789511"/>
                  <a:pt x="1152906" y="2785910"/>
                  <a:pt x="1149410" y="2783758"/>
                </a:cubicBezTo>
                <a:cubicBezTo>
                  <a:pt x="1147315" y="2782615"/>
                  <a:pt x="1144858" y="2782300"/>
                  <a:pt x="1142562" y="2782967"/>
                </a:cubicBezTo>
                <a:cubicBezTo>
                  <a:pt x="1116339" y="2785158"/>
                  <a:pt x="1113825" y="2772794"/>
                  <a:pt x="1113758" y="2772299"/>
                </a:cubicBezTo>
                <a:cubicBezTo>
                  <a:pt x="1113777" y="2772099"/>
                  <a:pt x="1113777" y="2771851"/>
                  <a:pt x="1113758" y="2771594"/>
                </a:cubicBezTo>
                <a:cubicBezTo>
                  <a:pt x="1107377" y="2755430"/>
                  <a:pt x="1127798" y="2737419"/>
                  <a:pt x="1135066" y="2731561"/>
                </a:cubicBezTo>
                <a:cubicBezTo>
                  <a:pt x="1169946" y="2743524"/>
                  <a:pt x="1193396" y="2776309"/>
                  <a:pt x="1193444" y="2813142"/>
                </a:cubicBezTo>
                <a:cubicBezTo>
                  <a:pt x="1193473" y="2818933"/>
                  <a:pt x="1192902" y="2824744"/>
                  <a:pt x="1191701" y="2830392"/>
                </a:cubicBezTo>
                <a:cubicBezTo>
                  <a:pt x="1191301" y="2832154"/>
                  <a:pt x="1192396" y="2833897"/>
                  <a:pt x="1194149" y="2834297"/>
                </a:cubicBezTo>
                <a:lnTo>
                  <a:pt x="1194197" y="2834297"/>
                </a:lnTo>
                <a:cubicBezTo>
                  <a:pt x="1195978" y="2834612"/>
                  <a:pt x="1197664" y="2833450"/>
                  <a:pt x="1198083" y="2831706"/>
                </a:cubicBezTo>
                <a:cubicBezTo>
                  <a:pt x="1199283" y="2825639"/>
                  <a:pt x="1199902" y="2819438"/>
                  <a:pt x="1199922" y="2813238"/>
                </a:cubicBezTo>
                <a:moveTo>
                  <a:pt x="1387440" y="2891095"/>
                </a:moveTo>
                <a:lnTo>
                  <a:pt x="1387440" y="2920575"/>
                </a:lnTo>
                <a:cubicBezTo>
                  <a:pt x="1387440" y="2922385"/>
                  <a:pt x="1388888" y="2923832"/>
                  <a:pt x="1390669" y="2923832"/>
                </a:cubicBezTo>
                <a:lnTo>
                  <a:pt x="1420149" y="2923832"/>
                </a:lnTo>
                <a:cubicBezTo>
                  <a:pt x="1421920" y="2923832"/>
                  <a:pt x="1423378" y="2922385"/>
                  <a:pt x="1423378" y="2920575"/>
                </a:cubicBezTo>
                <a:cubicBezTo>
                  <a:pt x="1423378" y="2918784"/>
                  <a:pt x="1421920" y="2917317"/>
                  <a:pt x="1420149" y="2917317"/>
                </a:cubicBezTo>
                <a:lnTo>
                  <a:pt x="1395650" y="2917317"/>
                </a:lnTo>
                <a:cubicBezTo>
                  <a:pt x="1420520" y="2909878"/>
                  <a:pt x="1434656" y="2883694"/>
                  <a:pt x="1427207" y="2858824"/>
                </a:cubicBezTo>
                <a:cubicBezTo>
                  <a:pt x="1422845" y="2844260"/>
                  <a:pt x="1411738" y="2832745"/>
                  <a:pt x="1397422" y="2827849"/>
                </a:cubicBezTo>
                <a:cubicBezTo>
                  <a:pt x="1395774" y="2827239"/>
                  <a:pt x="1393974" y="2828040"/>
                  <a:pt x="1393374" y="2829706"/>
                </a:cubicBezTo>
                <a:cubicBezTo>
                  <a:pt x="1393374" y="2829706"/>
                  <a:pt x="1393374" y="2829754"/>
                  <a:pt x="1393345" y="2829802"/>
                </a:cubicBezTo>
                <a:cubicBezTo>
                  <a:pt x="1392745" y="2831449"/>
                  <a:pt x="1393622" y="2833307"/>
                  <a:pt x="1395298" y="2833897"/>
                </a:cubicBezTo>
                <a:cubicBezTo>
                  <a:pt x="1395327" y="2833897"/>
                  <a:pt x="1395346" y="2833897"/>
                  <a:pt x="1395374" y="2833945"/>
                </a:cubicBezTo>
                <a:cubicBezTo>
                  <a:pt x="1416548" y="2841260"/>
                  <a:pt x="1427779" y="2864330"/>
                  <a:pt x="1420444" y="2885494"/>
                </a:cubicBezTo>
                <a:cubicBezTo>
                  <a:pt x="1416215" y="2897800"/>
                  <a:pt x="1406328" y="2907268"/>
                  <a:pt x="1393898" y="2911069"/>
                </a:cubicBezTo>
                <a:lnTo>
                  <a:pt x="1393898" y="2891095"/>
                </a:lnTo>
                <a:cubicBezTo>
                  <a:pt x="1394127" y="2889352"/>
                  <a:pt x="1392850" y="2887752"/>
                  <a:pt x="1391069" y="2887494"/>
                </a:cubicBezTo>
                <a:lnTo>
                  <a:pt x="1390393" y="2887494"/>
                </a:lnTo>
                <a:cubicBezTo>
                  <a:pt x="1388621" y="2887494"/>
                  <a:pt x="1387164" y="2888952"/>
                  <a:pt x="1387164" y="2890742"/>
                </a:cubicBezTo>
                <a:moveTo>
                  <a:pt x="1328318" y="2870987"/>
                </a:moveTo>
                <a:cubicBezTo>
                  <a:pt x="1326842" y="2892209"/>
                  <a:pt x="1339853" y="2911764"/>
                  <a:pt x="1359989" y="2918632"/>
                </a:cubicBezTo>
                <a:cubicBezTo>
                  <a:pt x="1360341" y="2918727"/>
                  <a:pt x="1360694" y="2918727"/>
                  <a:pt x="1361018" y="2918632"/>
                </a:cubicBezTo>
                <a:cubicBezTo>
                  <a:pt x="1362799" y="2918679"/>
                  <a:pt x="1364266" y="2917231"/>
                  <a:pt x="1364294" y="2915431"/>
                </a:cubicBezTo>
                <a:cubicBezTo>
                  <a:pt x="1364294" y="2914069"/>
                  <a:pt x="1363418" y="2912822"/>
                  <a:pt x="1362113" y="2912374"/>
                </a:cubicBezTo>
                <a:cubicBezTo>
                  <a:pt x="1340958" y="2905221"/>
                  <a:pt x="1329594" y="2882246"/>
                  <a:pt x="1336748" y="2861082"/>
                </a:cubicBezTo>
                <a:cubicBezTo>
                  <a:pt x="1340958" y="2848604"/>
                  <a:pt x="1350988" y="2838964"/>
                  <a:pt x="1363599" y="2835193"/>
                </a:cubicBezTo>
                <a:lnTo>
                  <a:pt x="1363599" y="2855176"/>
                </a:lnTo>
                <a:cubicBezTo>
                  <a:pt x="1363599" y="2856967"/>
                  <a:pt x="1365047" y="2858424"/>
                  <a:pt x="1366847" y="2858424"/>
                </a:cubicBezTo>
                <a:cubicBezTo>
                  <a:pt x="1368628" y="2858424"/>
                  <a:pt x="1370076" y="2856967"/>
                  <a:pt x="1370076" y="2855176"/>
                </a:cubicBezTo>
                <a:lnTo>
                  <a:pt x="1370076" y="2825687"/>
                </a:lnTo>
                <a:cubicBezTo>
                  <a:pt x="1370076" y="2823944"/>
                  <a:pt x="1368628" y="2822486"/>
                  <a:pt x="1366847" y="2822486"/>
                </a:cubicBezTo>
                <a:lnTo>
                  <a:pt x="1337377" y="2822486"/>
                </a:lnTo>
                <a:cubicBezTo>
                  <a:pt x="1335595" y="2822486"/>
                  <a:pt x="1334148" y="2823944"/>
                  <a:pt x="1334148" y="2825687"/>
                </a:cubicBezTo>
                <a:cubicBezTo>
                  <a:pt x="1334100" y="2827449"/>
                  <a:pt x="1335443" y="2828906"/>
                  <a:pt x="1337167" y="2828954"/>
                </a:cubicBezTo>
                <a:lnTo>
                  <a:pt x="1337377" y="2828954"/>
                </a:lnTo>
                <a:lnTo>
                  <a:pt x="1361770" y="2828954"/>
                </a:lnTo>
                <a:cubicBezTo>
                  <a:pt x="1342977" y="2834555"/>
                  <a:pt x="1329661" y="2851223"/>
                  <a:pt x="1328318" y="2870787"/>
                </a:cubicBezTo>
                <a:moveTo>
                  <a:pt x="1263662" y="2778395"/>
                </a:moveTo>
                <a:lnTo>
                  <a:pt x="1308649" y="2804827"/>
                </a:lnTo>
                <a:lnTo>
                  <a:pt x="1309202" y="2804827"/>
                </a:lnTo>
                <a:cubicBezTo>
                  <a:pt x="1310554" y="2805370"/>
                  <a:pt x="1311602" y="2806523"/>
                  <a:pt x="1312040" y="2807884"/>
                </a:cubicBezTo>
                <a:cubicBezTo>
                  <a:pt x="1312650" y="2812180"/>
                  <a:pt x="1311450" y="2816533"/>
                  <a:pt x="1308745" y="2819896"/>
                </a:cubicBezTo>
                <a:cubicBezTo>
                  <a:pt x="1302268" y="2830392"/>
                  <a:pt x="1299496" y="2834202"/>
                  <a:pt x="1298591" y="2835593"/>
                </a:cubicBezTo>
                <a:lnTo>
                  <a:pt x="1289332" y="2837612"/>
                </a:lnTo>
                <a:cubicBezTo>
                  <a:pt x="1288637" y="2837812"/>
                  <a:pt x="1287980" y="2838155"/>
                  <a:pt x="1287475" y="2838755"/>
                </a:cubicBezTo>
                <a:lnTo>
                  <a:pt x="1270311" y="2860920"/>
                </a:lnTo>
                <a:cubicBezTo>
                  <a:pt x="1254547" y="2836507"/>
                  <a:pt x="1252175" y="2805827"/>
                  <a:pt x="1263929" y="2779243"/>
                </a:cubicBezTo>
                <a:moveTo>
                  <a:pt x="1435284" y="2814180"/>
                </a:moveTo>
                <a:cubicBezTo>
                  <a:pt x="1435360" y="2775147"/>
                  <a:pt x="1410938" y="2740266"/>
                  <a:pt x="1374229" y="2727065"/>
                </a:cubicBezTo>
                <a:lnTo>
                  <a:pt x="1369333" y="2725407"/>
                </a:lnTo>
                <a:cubicBezTo>
                  <a:pt x="1360665" y="2722845"/>
                  <a:pt x="1351683" y="2721559"/>
                  <a:pt x="1342634" y="2721512"/>
                </a:cubicBezTo>
                <a:cubicBezTo>
                  <a:pt x="1308545" y="2721455"/>
                  <a:pt x="1277198" y="2740171"/>
                  <a:pt x="1261081" y="2770204"/>
                </a:cubicBezTo>
                <a:cubicBezTo>
                  <a:pt x="1260005" y="2772089"/>
                  <a:pt x="1259052" y="2773995"/>
                  <a:pt x="1258205" y="2775995"/>
                </a:cubicBezTo>
                <a:cubicBezTo>
                  <a:pt x="1252757" y="2788015"/>
                  <a:pt x="1249946" y="2801017"/>
                  <a:pt x="1250004" y="2814180"/>
                </a:cubicBezTo>
                <a:cubicBezTo>
                  <a:pt x="1249975" y="2832792"/>
                  <a:pt x="1255576" y="2850956"/>
                  <a:pt x="1266063" y="2866330"/>
                </a:cubicBezTo>
                <a:cubicBezTo>
                  <a:pt x="1266882" y="2867539"/>
                  <a:pt x="1267710" y="2868825"/>
                  <a:pt x="1268635" y="2870026"/>
                </a:cubicBezTo>
                <a:lnTo>
                  <a:pt x="1268635" y="2870531"/>
                </a:lnTo>
                <a:cubicBezTo>
                  <a:pt x="1280550" y="2885942"/>
                  <a:pt x="1296991" y="2897305"/>
                  <a:pt x="1315659" y="2902915"/>
                </a:cubicBezTo>
                <a:lnTo>
                  <a:pt x="1316584" y="2902915"/>
                </a:lnTo>
                <a:cubicBezTo>
                  <a:pt x="1318031" y="2902954"/>
                  <a:pt x="1319308" y="2902011"/>
                  <a:pt x="1319736" y="2900601"/>
                </a:cubicBezTo>
                <a:cubicBezTo>
                  <a:pt x="1320260" y="2898915"/>
                  <a:pt x="1319308" y="2897096"/>
                  <a:pt x="1317584" y="2896600"/>
                </a:cubicBezTo>
                <a:cubicBezTo>
                  <a:pt x="1317555" y="2896562"/>
                  <a:pt x="1317527" y="2896562"/>
                  <a:pt x="1317507" y="2896562"/>
                </a:cubicBezTo>
                <a:cubicBezTo>
                  <a:pt x="1300096" y="2891257"/>
                  <a:pt x="1284732" y="2880646"/>
                  <a:pt x="1273645" y="2866187"/>
                </a:cubicBezTo>
                <a:lnTo>
                  <a:pt x="1291285" y="2844651"/>
                </a:lnTo>
                <a:lnTo>
                  <a:pt x="1300515" y="2842517"/>
                </a:lnTo>
                <a:cubicBezTo>
                  <a:pt x="1300991" y="2842460"/>
                  <a:pt x="1301419" y="2842251"/>
                  <a:pt x="1301820" y="2841956"/>
                </a:cubicBezTo>
                <a:cubicBezTo>
                  <a:pt x="1306449" y="2836555"/>
                  <a:pt x="1310402" y="2830602"/>
                  <a:pt x="1313621" y="2824248"/>
                </a:cubicBezTo>
                <a:cubicBezTo>
                  <a:pt x="1317584" y="2819286"/>
                  <a:pt x="1319003" y="2812733"/>
                  <a:pt x="1317507" y="2806570"/>
                </a:cubicBezTo>
                <a:cubicBezTo>
                  <a:pt x="1316431" y="2803532"/>
                  <a:pt x="1314126" y="2801065"/>
                  <a:pt x="1311154" y="2799769"/>
                </a:cubicBezTo>
                <a:lnTo>
                  <a:pt x="1265891" y="2773242"/>
                </a:lnTo>
                <a:cubicBezTo>
                  <a:pt x="1280922" y="2745324"/>
                  <a:pt x="1310078" y="2727865"/>
                  <a:pt x="1341806" y="2727817"/>
                </a:cubicBezTo>
                <a:cubicBezTo>
                  <a:pt x="1348654" y="2727760"/>
                  <a:pt x="1355484" y="2728608"/>
                  <a:pt x="1362113" y="2730303"/>
                </a:cubicBezTo>
                <a:cubicBezTo>
                  <a:pt x="1352331" y="2738714"/>
                  <a:pt x="1335348" y="2756631"/>
                  <a:pt x="1342177" y="2774556"/>
                </a:cubicBezTo>
                <a:cubicBezTo>
                  <a:pt x="1342834" y="2777405"/>
                  <a:pt x="1347635" y="2793006"/>
                  <a:pt x="1378210" y="2790263"/>
                </a:cubicBezTo>
                <a:lnTo>
                  <a:pt x="1378934" y="2790263"/>
                </a:lnTo>
                <a:cubicBezTo>
                  <a:pt x="1379658" y="2789958"/>
                  <a:pt x="1380439" y="2789958"/>
                  <a:pt x="1381163" y="2790263"/>
                </a:cubicBezTo>
                <a:cubicBezTo>
                  <a:pt x="1382916" y="2791616"/>
                  <a:pt x="1384068" y="2793568"/>
                  <a:pt x="1384392" y="2795769"/>
                </a:cubicBezTo>
                <a:cubicBezTo>
                  <a:pt x="1386792" y="2806037"/>
                  <a:pt x="1387164" y="2808732"/>
                  <a:pt x="1387164" y="2808837"/>
                </a:cubicBezTo>
                <a:cubicBezTo>
                  <a:pt x="1387344" y="2810437"/>
                  <a:pt x="1388745" y="2811675"/>
                  <a:pt x="1390393" y="2811675"/>
                </a:cubicBezTo>
                <a:cubicBezTo>
                  <a:pt x="1392174" y="2811437"/>
                  <a:pt x="1393421" y="2809837"/>
                  <a:pt x="1393250" y="2808085"/>
                </a:cubicBezTo>
                <a:cubicBezTo>
                  <a:pt x="1392526" y="2803417"/>
                  <a:pt x="1391545" y="2798826"/>
                  <a:pt x="1390288" y="2794311"/>
                </a:cubicBezTo>
                <a:cubicBezTo>
                  <a:pt x="1389669" y="2790216"/>
                  <a:pt x="1387268" y="2786663"/>
                  <a:pt x="1383735" y="2784510"/>
                </a:cubicBezTo>
                <a:cubicBezTo>
                  <a:pt x="1381658" y="2783358"/>
                  <a:pt x="1379211" y="2783062"/>
                  <a:pt x="1376906" y="2783662"/>
                </a:cubicBezTo>
                <a:cubicBezTo>
                  <a:pt x="1350759" y="2785901"/>
                  <a:pt x="1348188" y="2773499"/>
                  <a:pt x="1348083" y="2773052"/>
                </a:cubicBezTo>
                <a:cubicBezTo>
                  <a:pt x="1348131" y="2772794"/>
                  <a:pt x="1348131" y="2772556"/>
                  <a:pt x="1348083" y="2772299"/>
                </a:cubicBezTo>
                <a:cubicBezTo>
                  <a:pt x="1341730" y="2756135"/>
                  <a:pt x="1362113" y="2738171"/>
                  <a:pt x="1369523" y="2732304"/>
                </a:cubicBezTo>
                <a:cubicBezTo>
                  <a:pt x="1404338" y="2744324"/>
                  <a:pt x="1427721" y="2777062"/>
                  <a:pt x="1427807" y="2813885"/>
                </a:cubicBezTo>
                <a:cubicBezTo>
                  <a:pt x="1427826" y="2819686"/>
                  <a:pt x="1427226" y="2825496"/>
                  <a:pt x="1426054" y="2831145"/>
                </a:cubicBezTo>
                <a:cubicBezTo>
                  <a:pt x="1425702" y="2832907"/>
                  <a:pt x="1426826" y="2834659"/>
                  <a:pt x="1428579" y="2835002"/>
                </a:cubicBezTo>
                <a:cubicBezTo>
                  <a:pt x="1430350" y="2835354"/>
                  <a:pt x="1432055" y="2834202"/>
                  <a:pt x="1432427" y="2832459"/>
                </a:cubicBezTo>
                <a:cubicBezTo>
                  <a:pt x="1433636" y="2826382"/>
                  <a:pt x="1434256" y="2820191"/>
                  <a:pt x="1434256" y="2813990"/>
                </a:cubicBezTo>
                <a:moveTo>
                  <a:pt x="1623070" y="2891095"/>
                </a:moveTo>
                <a:lnTo>
                  <a:pt x="1623070" y="2920575"/>
                </a:lnTo>
                <a:cubicBezTo>
                  <a:pt x="1623070" y="2922385"/>
                  <a:pt x="1624526" y="2923832"/>
                  <a:pt x="1626298" y="2923832"/>
                </a:cubicBezTo>
                <a:lnTo>
                  <a:pt x="1655769" y="2923832"/>
                </a:lnTo>
                <a:cubicBezTo>
                  <a:pt x="1657559" y="2923832"/>
                  <a:pt x="1658998" y="2922385"/>
                  <a:pt x="1658998" y="2920575"/>
                </a:cubicBezTo>
                <a:cubicBezTo>
                  <a:pt x="1658998" y="2918784"/>
                  <a:pt x="1657559" y="2917317"/>
                  <a:pt x="1655769" y="2917317"/>
                </a:cubicBezTo>
                <a:lnTo>
                  <a:pt x="1631309" y="2917317"/>
                </a:lnTo>
                <a:cubicBezTo>
                  <a:pt x="1656169" y="2909869"/>
                  <a:pt x="1670285" y="2883694"/>
                  <a:pt x="1662836" y="2858834"/>
                </a:cubicBezTo>
                <a:cubicBezTo>
                  <a:pt x="1658474" y="2844260"/>
                  <a:pt x="1647387" y="2832745"/>
                  <a:pt x="1633061" y="2827849"/>
                </a:cubicBezTo>
                <a:cubicBezTo>
                  <a:pt x="1631432" y="2827239"/>
                  <a:pt x="1629623" y="2828040"/>
                  <a:pt x="1629023" y="2829697"/>
                </a:cubicBezTo>
                <a:cubicBezTo>
                  <a:pt x="1629004" y="2829697"/>
                  <a:pt x="1629004" y="2829754"/>
                  <a:pt x="1628984" y="2829802"/>
                </a:cubicBezTo>
                <a:cubicBezTo>
                  <a:pt x="1628365" y="2831459"/>
                  <a:pt x="1629251" y="2833307"/>
                  <a:pt x="1630956" y="2833897"/>
                </a:cubicBezTo>
                <a:cubicBezTo>
                  <a:pt x="1630975" y="2833897"/>
                  <a:pt x="1631004" y="2833897"/>
                  <a:pt x="1631032" y="2833945"/>
                </a:cubicBezTo>
                <a:cubicBezTo>
                  <a:pt x="1652188" y="2841108"/>
                  <a:pt x="1663560" y="2864034"/>
                  <a:pt x="1656407" y="2885190"/>
                </a:cubicBezTo>
                <a:cubicBezTo>
                  <a:pt x="1652188" y="2897705"/>
                  <a:pt x="1642167" y="2907306"/>
                  <a:pt x="1629547" y="2911078"/>
                </a:cubicBezTo>
                <a:lnTo>
                  <a:pt x="1629547" y="2891095"/>
                </a:lnTo>
                <a:cubicBezTo>
                  <a:pt x="1629547" y="2889304"/>
                  <a:pt x="1628108" y="2887895"/>
                  <a:pt x="1626298" y="2887895"/>
                </a:cubicBezTo>
                <a:cubicBezTo>
                  <a:pt x="1624526" y="2887895"/>
                  <a:pt x="1623070" y="2889304"/>
                  <a:pt x="1623070" y="2891095"/>
                </a:cubicBezTo>
                <a:moveTo>
                  <a:pt x="1564253" y="2871330"/>
                </a:moveTo>
                <a:cubicBezTo>
                  <a:pt x="1562776" y="2892609"/>
                  <a:pt x="1575788" y="2912117"/>
                  <a:pt x="1595914" y="2919032"/>
                </a:cubicBezTo>
                <a:cubicBezTo>
                  <a:pt x="1596238" y="2919079"/>
                  <a:pt x="1596590" y="2919079"/>
                  <a:pt x="1596933" y="2919032"/>
                </a:cubicBezTo>
                <a:cubicBezTo>
                  <a:pt x="1598723" y="2919032"/>
                  <a:pt x="1600172" y="2917574"/>
                  <a:pt x="1600190" y="2915822"/>
                </a:cubicBezTo>
                <a:cubicBezTo>
                  <a:pt x="1600190" y="2914431"/>
                  <a:pt x="1599352" y="2913174"/>
                  <a:pt x="1598047" y="2912726"/>
                </a:cubicBezTo>
                <a:cubicBezTo>
                  <a:pt x="1576883" y="2905573"/>
                  <a:pt x="1565500" y="2882599"/>
                  <a:pt x="1572653" y="2861415"/>
                </a:cubicBezTo>
                <a:cubicBezTo>
                  <a:pt x="1576883" y="2848966"/>
                  <a:pt x="1586893" y="2839307"/>
                  <a:pt x="1599533" y="2835593"/>
                </a:cubicBezTo>
                <a:lnTo>
                  <a:pt x="1599533" y="2855576"/>
                </a:lnTo>
                <a:cubicBezTo>
                  <a:pt x="1599533" y="2857319"/>
                  <a:pt x="1600972" y="2858777"/>
                  <a:pt x="1602753" y="2858777"/>
                </a:cubicBezTo>
                <a:cubicBezTo>
                  <a:pt x="1604524" y="2858777"/>
                  <a:pt x="1605982" y="2857319"/>
                  <a:pt x="1605982" y="2855576"/>
                </a:cubicBezTo>
                <a:lnTo>
                  <a:pt x="1605982" y="2826087"/>
                </a:lnTo>
                <a:cubicBezTo>
                  <a:pt x="1605982" y="2824353"/>
                  <a:pt x="1604600" y="2822886"/>
                  <a:pt x="1602857" y="2822839"/>
                </a:cubicBezTo>
                <a:lnTo>
                  <a:pt x="1573273" y="2822839"/>
                </a:lnTo>
                <a:cubicBezTo>
                  <a:pt x="1571501" y="2822839"/>
                  <a:pt x="1570044" y="2824296"/>
                  <a:pt x="1570044" y="2826087"/>
                </a:cubicBezTo>
                <a:cubicBezTo>
                  <a:pt x="1569996" y="2827801"/>
                  <a:pt x="1571377" y="2829239"/>
                  <a:pt x="1573101" y="2829297"/>
                </a:cubicBezTo>
                <a:lnTo>
                  <a:pt x="1573273" y="2829297"/>
                </a:lnTo>
                <a:lnTo>
                  <a:pt x="1597676" y="2829297"/>
                </a:lnTo>
                <a:cubicBezTo>
                  <a:pt x="1578940" y="2834955"/>
                  <a:pt x="1565624" y="2851623"/>
                  <a:pt x="1564253" y="2871140"/>
                </a:cubicBezTo>
                <a:moveTo>
                  <a:pt x="1499568" y="2778795"/>
                </a:moveTo>
                <a:lnTo>
                  <a:pt x="1544555" y="2805237"/>
                </a:lnTo>
                <a:lnTo>
                  <a:pt x="1545107" y="2805237"/>
                </a:lnTo>
                <a:cubicBezTo>
                  <a:pt x="1546460" y="2805770"/>
                  <a:pt x="1547507" y="2806884"/>
                  <a:pt x="1547984" y="2808227"/>
                </a:cubicBezTo>
                <a:cubicBezTo>
                  <a:pt x="1548574" y="2812523"/>
                  <a:pt x="1547355" y="2816886"/>
                  <a:pt x="1544650" y="2820248"/>
                </a:cubicBezTo>
                <a:cubicBezTo>
                  <a:pt x="1538202" y="2830792"/>
                  <a:pt x="1535420" y="2834612"/>
                  <a:pt x="1534601" y="2835955"/>
                </a:cubicBezTo>
                <a:lnTo>
                  <a:pt x="1524885" y="2838003"/>
                </a:lnTo>
                <a:cubicBezTo>
                  <a:pt x="1524162" y="2838155"/>
                  <a:pt x="1523514" y="2838564"/>
                  <a:pt x="1523038" y="2839098"/>
                </a:cubicBezTo>
                <a:lnTo>
                  <a:pt x="1505950" y="2860167"/>
                </a:lnTo>
                <a:cubicBezTo>
                  <a:pt x="1490215" y="2835764"/>
                  <a:pt x="1487805" y="2805075"/>
                  <a:pt x="1499568" y="2778500"/>
                </a:cubicBezTo>
                <a:moveTo>
                  <a:pt x="1670904" y="2813428"/>
                </a:moveTo>
                <a:cubicBezTo>
                  <a:pt x="1671018" y="2774395"/>
                  <a:pt x="1646568" y="2739562"/>
                  <a:pt x="1609858" y="2726312"/>
                </a:cubicBezTo>
                <a:lnTo>
                  <a:pt x="1604972" y="2724664"/>
                </a:lnTo>
                <a:cubicBezTo>
                  <a:pt x="1596304" y="2722102"/>
                  <a:pt x="1587322" y="2720798"/>
                  <a:pt x="1578283" y="2720798"/>
                </a:cubicBezTo>
                <a:cubicBezTo>
                  <a:pt x="1544222" y="2720759"/>
                  <a:pt x="1512894" y="2739466"/>
                  <a:pt x="1496816" y="2769451"/>
                </a:cubicBezTo>
                <a:cubicBezTo>
                  <a:pt x="1495739" y="2771337"/>
                  <a:pt x="1494787" y="2773299"/>
                  <a:pt x="1493939" y="2775299"/>
                </a:cubicBezTo>
                <a:cubicBezTo>
                  <a:pt x="1480575" y="2804675"/>
                  <a:pt x="1483547" y="2838964"/>
                  <a:pt x="1501778" y="2865635"/>
                </a:cubicBezTo>
                <a:cubicBezTo>
                  <a:pt x="1502607" y="2866835"/>
                  <a:pt x="1503464" y="2868130"/>
                  <a:pt x="1504369" y="2869330"/>
                </a:cubicBezTo>
                <a:cubicBezTo>
                  <a:pt x="1504416" y="2869492"/>
                  <a:pt x="1504416" y="2869626"/>
                  <a:pt x="1504369" y="2869778"/>
                </a:cubicBezTo>
                <a:cubicBezTo>
                  <a:pt x="1516303" y="2885246"/>
                  <a:pt x="1532782" y="2896562"/>
                  <a:pt x="1551489" y="2902201"/>
                </a:cubicBezTo>
                <a:lnTo>
                  <a:pt x="1552413" y="2902201"/>
                </a:lnTo>
                <a:cubicBezTo>
                  <a:pt x="1553832" y="2902201"/>
                  <a:pt x="1555089" y="2901268"/>
                  <a:pt x="1555470" y="2899905"/>
                </a:cubicBezTo>
                <a:cubicBezTo>
                  <a:pt x="1555985" y="2898201"/>
                  <a:pt x="1555070" y="2896353"/>
                  <a:pt x="1553356" y="2895810"/>
                </a:cubicBezTo>
                <a:lnTo>
                  <a:pt x="1553327" y="2895810"/>
                </a:lnTo>
                <a:cubicBezTo>
                  <a:pt x="1535868" y="2890552"/>
                  <a:pt x="1520476" y="2879903"/>
                  <a:pt x="1509370" y="2865425"/>
                </a:cubicBezTo>
                <a:lnTo>
                  <a:pt x="1527019" y="2843898"/>
                </a:lnTo>
                <a:lnTo>
                  <a:pt x="1536249" y="2841813"/>
                </a:lnTo>
                <a:cubicBezTo>
                  <a:pt x="1536716" y="2841717"/>
                  <a:pt x="1537145" y="2841508"/>
                  <a:pt x="1537545" y="2841203"/>
                </a:cubicBezTo>
                <a:cubicBezTo>
                  <a:pt x="1542202" y="2835802"/>
                  <a:pt x="1546193" y="2829849"/>
                  <a:pt x="1549451" y="2823496"/>
                </a:cubicBezTo>
                <a:cubicBezTo>
                  <a:pt x="1553356" y="2818486"/>
                  <a:pt x="1554737" y="2811990"/>
                  <a:pt x="1553242" y="2805827"/>
                </a:cubicBezTo>
                <a:cubicBezTo>
                  <a:pt x="1552146" y="2802827"/>
                  <a:pt x="1549889" y="2800379"/>
                  <a:pt x="1546955" y="2799017"/>
                </a:cubicBezTo>
                <a:lnTo>
                  <a:pt x="1501692" y="2772490"/>
                </a:lnTo>
                <a:cubicBezTo>
                  <a:pt x="1516685" y="2744581"/>
                  <a:pt x="1545821" y="2727113"/>
                  <a:pt x="1577531" y="2727065"/>
                </a:cubicBezTo>
                <a:cubicBezTo>
                  <a:pt x="1584379" y="2727065"/>
                  <a:pt x="1591218" y="2727865"/>
                  <a:pt x="1597837" y="2729560"/>
                </a:cubicBezTo>
                <a:cubicBezTo>
                  <a:pt x="1588065" y="2737962"/>
                  <a:pt x="1571082" y="2755878"/>
                  <a:pt x="1577911" y="2773804"/>
                </a:cubicBezTo>
                <a:cubicBezTo>
                  <a:pt x="1578559" y="2776652"/>
                  <a:pt x="1583436" y="2792264"/>
                  <a:pt x="1613945" y="2789511"/>
                </a:cubicBezTo>
                <a:lnTo>
                  <a:pt x="1614668" y="2789511"/>
                </a:lnTo>
                <a:cubicBezTo>
                  <a:pt x="1615421" y="2789215"/>
                  <a:pt x="1616240" y="2789215"/>
                  <a:pt x="1616973" y="2789511"/>
                </a:cubicBezTo>
                <a:cubicBezTo>
                  <a:pt x="1618640" y="2790921"/>
                  <a:pt x="1619774" y="2792863"/>
                  <a:pt x="1620117" y="2795064"/>
                </a:cubicBezTo>
                <a:cubicBezTo>
                  <a:pt x="1621288" y="2799322"/>
                  <a:pt x="1622222" y="2803684"/>
                  <a:pt x="1622888" y="2808085"/>
                </a:cubicBezTo>
                <a:cubicBezTo>
                  <a:pt x="1623127" y="2809685"/>
                  <a:pt x="1624489" y="2810875"/>
                  <a:pt x="1626127" y="2810923"/>
                </a:cubicBezTo>
                <a:cubicBezTo>
                  <a:pt x="1627880" y="2810685"/>
                  <a:pt x="1629147" y="2809085"/>
                  <a:pt x="1628984" y="2807322"/>
                </a:cubicBezTo>
                <a:cubicBezTo>
                  <a:pt x="1628251" y="2802674"/>
                  <a:pt x="1627279" y="2798074"/>
                  <a:pt x="1626012" y="2793559"/>
                </a:cubicBezTo>
                <a:cubicBezTo>
                  <a:pt x="1625384" y="2789511"/>
                  <a:pt x="1623022" y="2785958"/>
                  <a:pt x="1619574" y="2783758"/>
                </a:cubicBezTo>
                <a:cubicBezTo>
                  <a:pt x="1617450" y="2782662"/>
                  <a:pt x="1614964" y="2782357"/>
                  <a:pt x="1612639" y="2782967"/>
                </a:cubicBezTo>
                <a:cubicBezTo>
                  <a:pt x="1586493" y="2785158"/>
                  <a:pt x="1583903" y="2772794"/>
                  <a:pt x="1583817" y="2772299"/>
                </a:cubicBezTo>
                <a:cubicBezTo>
                  <a:pt x="1583864" y="2772099"/>
                  <a:pt x="1583864" y="2771851"/>
                  <a:pt x="1583817" y="2771594"/>
                </a:cubicBezTo>
                <a:cubicBezTo>
                  <a:pt x="1577435" y="2755430"/>
                  <a:pt x="1597837" y="2737419"/>
                  <a:pt x="1605258" y="2731561"/>
                </a:cubicBezTo>
                <a:cubicBezTo>
                  <a:pt x="1640091" y="2743524"/>
                  <a:pt x="1663512" y="2776309"/>
                  <a:pt x="1663532" y="2813142"/>
                </a:cubicBezTo>
                <a:cubicBezTo>
                  <a:pt x="1663560" y="2818933"/>
                  <a:pt x="1662951" y="2824744"/>
                  <a:pt x="1661770" y="2830392"/>
                </a:cubicBezTo>
                <a:cubicBezTo>
                  <a:pt x="1661484" y="2832202"/>
                  <a:pt x="1662608" y="2833897"/>
                  <a:pt x="1664360" y="2834297"/>
                </a:cubicBezTo>
                <a:cubicBezTo>
                  <a:pt x="1666104" y="2834612"/>
                  <a:pt x="1667790" y="2833450"/>
                  <a:pt x="1668161" y="2831706"/>
                </a:cubicBezTo>
                <a:cubicBezTo>
                  <a:pt x="1669361" y="2825639"/>
                  <a:pt x="1669989" y="2819438"/>
                  <a:pt x="1670009" y="2813238"/>
                </a:cubicBezTo>
                <a:moveTo>
                  <a:pt x="1858699" y="2891095"/>
                </a:moveTo>
                <a:lnTo>
                  <a:pt x="1858699" y="2920575"/>
                </a:lnTo>
                <a:cubicBezTo>
                  <a:pt x="1858699" y="2922385"/>
                  <a:pt x="1860146" y="2923832"/>
                  <a:pt x="1861947" y="2923832"/>
                </a:cubicBezTo>
                <a:lnTo>
                  <a:pt x="1891417" y="2923832"/>
                </a:lnTo>
                <a:cubicBezTo>
                  <a:pt x="1893208" y="2923832"/>
                  <a:pt x="1894656" y="2922385"/>
                  <a:pt x="1894656" y="2920575"/>
                </a:cubicBezTo>
                <a:cubicBezTo>
                  <a:pt x="1894656" y="2918784"/>
                  <a:pt x="1893208" y="2917317"/>
                  <a:pt x="1891417" y="2917317"/>
                </a:cubicBezTo>
                <a:lnTo>
                  <a:pt x="1866929" y="2917317"/>
                </a:lnTo>
                <a:cubicBezTo>
                  <a:pt x="1891817" y="2909916"/>
                  <a:pt x="1905962" y="2883694"/>
                  <a:pt x="1898542" y="2858824"/>
                </a:cubicBezTo>
                <a:cubicBezTo>
                  <a:pt x="1894189" y="2844308"/>
                  <a:pt x="1883130" y="2832745"/>
                  <a:pt x="1868795" y="2827849"/>
                </a:cubicBezTo>
                <a:cubicBezTo>
                  <a:pt x="1867186" y="2827192"/>
                  <a:pt x="1865328" y="2827944"/>
                  <a:pt x="1864709" y="2829592"/>
                </a:cubicBezTo>
                <a:cubicBezTo>
                  <a:pt x="1864680" y="2829640"/>
                  <a:pt x="1864652" y="2829706"/>
                  <a:pt x="1864633" y="2829802"/>
                </a:cubicBezTo>
                <a:cubicBezTo>
                  <a:pt x="1864080" y="2831506"/>
                  <a:pt x="1864947" y="2833307"/>
                  <a:pt x="1866652" y="2833945"/>
                </a:cubicBezTo>
                <a:cubicBezTo>
                  <a:pt x="1887836" y="2841108"/>
                  <a:pt x="1899180" y="2864034"/>
                  <a:pt x="1892027" y="2885190"/>
                </a:cubicBezTo>
                <a:cubicBezTo>
                  <a:pt x="1887836" y="2897705"/>
                  <a:pt x="1877787" y="2907306"/>
                  <a:pt x="1865186" y="2911069"/>
                </a:cubicBezTo>
                <a:lnTo>
                  <a:pt x="1865186" y="2891095"/>
                </a:lnTo>
                <a:cubicBezTo>
                  <a:pt x="1865186" y="2889304"/>
                  <a:pt x="1863728" y="2887857"/>
                  <a:pt x="1861947" y="2887857"/>
                </a:cubicBezTo>
                <a:cubicBezTo>
                  <a:pt x="1860175" y="2887857"/>
                  <a:pt x="1858727" y="2889304"/>
                  <a:pt x="1858699" y="2891095"/>
                </a:cubicBezTo>
                <a:moveTo>
                  <a:pt x="1799873" y="2871330"/>
                </a:moveTo>
                <a:cubicBezTo>
                  <a:pt x="1798472" y="2892562"/>
                  <a:pt x="1811436" y="2912069"/>
                  <a:pt x="1831553" y="2919032"/>
                </a:cubicBezTo>
                <a:cubicBezTo>
                  <a:pt x="1831934" y="2919079"/>
                  <a:pt x="1832305" y="2919079"/>
                  <a:pt x="1832657" y="2919032"/>
                </a:cubicBezTo>
                <a:cubicBezTo>
                  <a:pt x="1834448" y="2918984"/>
                  <a:pt x="1835868" y="2917479"/>
                  <a:pt x="1835839" y="2915717"/>
                </a:cubicBezTo>
                <a:cubicBezTo>
                  <a:pt x="1835810" y="2914374"/>
                  <a:pt x="1834953" y="2913174"/>
                  <a:pt x="1833677" y="2912726"/>
                </a:cubicBezTo>
                <a:cubicBezTo>
                  <a:pt x="1812512" y="2905573"/>
                  <a:pt x="1801149" y="2882599"/>
                  <a:pt x="1808283" y="2861424"/>
                </a:cubicBezTo>
                <a:cubicBezTo>
                  <a:pt x="1812512" y="2848966"/>
                  <a:pt x="1822513" y="2839307"/>
                  <a:pt x="1835153" y="2835593"/>
                </a:cubicBezTo>
                <a:lnTo>
                  <a:pt x="1835153" y="2855576"/>
                </a:lnTo>
                <a:cubicBezTo>
                  <a:pt x="1835153" y="2857319"/>
                  <a:pt x="1836611" y="2858777"/>
                  <a:pt x="1838382" y="2858777"/>
                </a:cubicBezTo>
                <a:cubicBezTo>
                  <a:pt x="1840173" y="2858777"/>
                  <a:pt x="1841611" y="2857367"/>
                  <a:pt x="1841611" y="2855576"/>
                </a:cubicBezTo>
                <a:lnTo>
                  <a:pt x="1841611" y="2826087"/>
                </a:lnTo>
                <a:cubicBezTo>
                  <a:pt x="1841611" y="2824296"/>
                  <a:pt x="1840192" y="2822839"/>
                  <a:pt x="1838382" y="2822839"/>
                </a:cubicBezTo>
                <a:lnTo>
                  <a:pt x="1808931" y="2822839"/>
                </a:lnTo>
                <a:cubicBezTo>
                  <a:pt x="1807130" y="2822839"/>
                  <a:pt x="1805683" y="2824296"/>
                  <a:pt x="1805683" y="2826087"/>
                </a:cubicBezTo>
                <a:cubicBezTo>
                  <a:pt x="1805683" y="2827849"/>
                  <a:pt x="1807130" y="2829306"/>
                  <a:pt x="1808931" y="2829306"/>
                </a:cubicBezTo>
                <a:lnTo>
                  <a:pt x="1833772" y="2829306"/>
                </a:lnTo>
                <a:cubicBezTo>
                  <a:pt x="1814960" y="2834907"/>
                  <a:pt x="1801625" y="2851576"/>
                  <a:pt x="1800244" y="2871140"/>
                </a:cubicBezTo>
                <a:moveTo>
                  <a:pt x="1735560" y="2778795"/>
                </a:moveTo>
                <a:lnTo>
                  <a:pt x="1780661" y="2805237"/>
                </a:lnTo>
                <a:lnTo>
                  <a:pt x="1781118" y="2805237"/>
                </a:lnTo>
                <a:cubicBezTo>
                  <a:pt x="1782461" y="2805770"/>
                  <a:pt x="1783518" y="2806884"/>
                  <a:pt x="1783985" y="2808227"/>
                </a:cubicBezTo>
                <a:cubicBezTo>
                  <a:pt x="1784595" y="2812523"/>
                  <a:pt x="1783385" y="2816886"/>
                  <a:pt x="1780661" y="2820239"/>
                </a:cubicBezTo>
                <a:cubicBezTo>
                  <a:pt x="1774193" y="2830792"/>
                  <a:pt x="1771422" y="2834602"/>
                  <a:pt x="1770593" y="2835945"/>
                </a:cubicBezTo>
                <a:lnTo>
                  <a:pt x="1761344" y="2838003"/>
                </a:lnTo>
                <a:cubicBezTo>
                  <a:pt x="1760639" y="2838155"/>
                  <a:pt x="1759982" y="2838564"/>
                  <a:pt x="1759515" y="2839098"/>
                </a:cubicBezTo>
                <a:lnTo>
                  <a:pt x="1741408" y="2860920"/>
                </a:lnTo>
                <a:cubicBezTo>
                  <a:pt x="1732359" y="2847013"/>
                  <a:pt x="1727587" y="2830745"/>
                  <a:pt x="1727635" y="2814180"/>
                </a:cubicBezTo>
                <a:cubicBezTo>
                  <a:pt x="1727654" y="2802132"/>
                  <a:pt x="1730159" y="2790263"/>
                  <a:pt x="1735026" y="2779243"/>
                </a:cubicBezTo>
                <a:moveTo>
                  <a:pt x="1906362" y="2814180"/>
                </a:moveTo>
                <a:cubicBezTo>
                  <a:pt x="1906476" y="2775147"/>
                  <a:pt x="1882026" y="2740266"/>
                  <a:pt x="1845316" y="2727065"/>
                </a:cubicBezTo>
                <a:lnTo>
                  <a:pt x="1840401" y="2725407"/>
                </a:lnTo>
                <a:cubicBezTo>
                  <a:pt x="1831772" y="2722845"/>
                  <a:pt x="1822818" y="2721559"/>
                  <a:pt x="1813807" y="2721512"/>
                </a:cubicBezTo>
                <a:cubicBezTo>
                  <a:pt x="1779708" y="2721407"/>
                  <a:pt x="1748304" y="2740124"/>
                  <a:pt x="1732159" y="2770204"/>
                </a:cubicBezTo>
                <a:cubicBezTo>
                  <a:pt x="1731140" y="2772042"/>
                  <a:pt x="1730216" y="2773995"/>
                  <a:pt x="1729311" y="2775995"/>
                </a:cubicBezTo>
                <a:cubicBezTo>
                  <a:pt x="1715957" y="2805427"/>
                  <a:pt x="1718900" y="2839707"/>
                  <a:pt x="1737141" y="2866330"/>
                </a:cubicBezTo>
                <a:lnTo>
                  <a:pt x="1739827" y="2870026"/>
                </a:lnTo>
                <a:lnTo>
                  <a:pt x="1739827" y="2870531"/>
                </a:lnTo>
                <a:cubicBezTo>
                  <a:pt x="1751762" y="2885989"/>
                  <a:pt x="1768221" y="2897305"/>
                  <a:pt x="1786938" y="2902915"/>
                </a:cubicBezTo>
                <a:lnTo>
                  <a:pt x="1787871" y="2902915"/>
                </a:lnTo>
                <a:cubicBezTo>
                  <a:pt x="1789290" y="2902954"/>
                  <a:pt x="1790548" y="2902011"/>
                  <a:pt x="1790909" y="2900601"/>
                </a:cubicBezTo>
                <a:cubicBezTo>
                  <a:pt x="1791452" y="2898915"/>
                  <a:pt x="1790519" y="2897096"/>
                  <a:pt x="1788814" y="2896562"/>
                </a:cubicBezTo>
                <a:lnTo>
                  <a:pt x="1788786" y="2896562"/>
                </a:lnTo>
                <a:cubicBezTo>
                  <a:pt x="1771326" y="2891305"/>
                  <a:pt x="1755991" y="2880646"/>
                  <a:pt x="1744913" y="2866187"/>
                </a:cubicBezTo>
                <a:lnTo>
                  <a:pt x="1762468" y="2844651"/>
                </a:lnTo>
                <a:lnTo>
                  <a:pt x="1772145" y="2842517"/>
                </a:lnTo>
                <a:cubicBezTo>
                  <a:pt x="1772602" y="2842460"/>
                  <a:pt x="1772993" y="2842251"/>
                  <a:pt x="1773345" y="2841956"/>
                </a:cubicBezTo>
                <a:cubicBezTo>
                  <a:pt x="1778003" y="2836555"/>
                  <a:pt x="1782004" y="2830602"/>
                  <a:pt x="1785290" y="2824248"/>
                </a:cubicBezTo>
                <a:cubicBezTo>
                  <a:pt x="1789138" y="2819229"/>
                  <a:pt x="1790576" y="2812733"/>
                  <a:pt x="1789157" y="2806570"/>
                </a:cubicBezTo>
                <a:cubicBezTo>
                  <a:pt x="1788043" y="2803532"/>
                  <a:pt x="1785728" y="2801065"/>
                  <a:pt x="1782785" y="2799769"/>
                </a:cubicBezTo>
                <a:lnTo>
                  <a:pt x="1737512" y="2773242"/>
                </a:lnTo>
                <a:cubicBezTo>
                  <a:pt x="1752543" y="2745277"/>
                  <a:pt x="1781699" y="2727817"/>
                  <a:pt x="1813464" y="2727817"/>
                </a:cubicBezTo>
                <a:cubicBezTo>
                  <a:pt x="1820313" y="2727817"/>
                  <a:pt x="1827162" y="2728703"/>
                  <a:pt x="1833772" y="2730465"/>
                </a:cubicBezTo>
                <a:cubicBezTo>
                  <a:pt x="1823971" y="2738876"/>
                  <a:pt x="1806978" y="2756783"/>
                  <a:pt x="1813807" y="2774709"/>
                </a:cubicBezTo>
                <a:cubicBezTo>
                  <a:pt x="1814474" y="2777595"/>
                  <a:pt x="1819361" y="2793216"/>
                  <a:pt x="1849841" y="2790416"/>
                </a:cubicBezTo>
                <a:lnTo>
                  <a:pt x="1850593" y="2790416"/>
                </a:lnTo>
                <a:cubicBezTo>
                  <a:pt x="1851327" y="2790120"/>
                  <a:pt x="1852146" y="2790120"/>
                  <a:pt x="1852908" y="2790416"/>
                </a:cubicBezTo>
                <a:cubicBezTo>
                  <a:pt x="1854565" y="2791854"/>
                  <a:pt x="1855679" y="2793806"/>
                  <a:pt x="1856032" y="2795969"/>
                </a:cubicBezTo>
                <a:cubicBezTo>
                  <a:pt x="1858527" y="2806218"/>
                  <a:pt x="1858803" y="2808875"/>
                  <a:pt x="1858909" y="2808970"/>
                </a:cubicBezTo>
                <a:cubicBezTo>
                  <a:pt x="1859070" y="2810580"/>
                  <a:pt x="1860432" y="2811837"/>
                  <a:pt x="1862033" y="2811837"/>
                </a:cubicBezTo>
                <a:cubicBezTo>
                  <a:pt x="1863804" y="2811675"/>
                  <a:pt x="1865100" y="2810075"/>
                  <a:pt x="1864909" y="2808285"/>
                </a:cubicBezTo>
                <a:lnTo>
                  <a:pt x="1864909" y="2808227"/>
                </a:lnTo>
                <a:cubicBezTo>
                  <a:pt x="1864176" y="2803627"/>
                  <a:pt x="1863176" y="2799017"/>
                  <a:pt x="1861947" y="2794473"/>
                </a:cubicBezTo>
                <a:cubicBezTo>
                  <a:pt x="1861318" y="2790473"/>
                  <a:pt x="1858946" y="2786863"/>
                  <a:pt x="1855470" y="2784701"/>
                </a:cubicBezTo>
                <a:cubicBezTo>
                  <a:pt x="1853356" y="2783605"/>
                  <a:pt x="1850898" y="2783310"/>
                  <a:pt x="1848545" y="2783863"/>
                </a:cubicBezTo>
                <a:cubicBezTo>
                  <a:pt x="1822418" y="2786063"/>
                  <a:pt x="1819818" y="2773690"/>
                  <a:pt x="1819818" y="2773242"/>
                </a:cubicBezTo>
                <a:lnTo>
                  <a:pt x="1819818" y="2772490"/>
                </a:lnTo>
                <a:cubicBezTo>
                  <a:pt x="1813436" y="2756345"/>
                  <a:pt x="1833953" y="2738314"/>
                  <a:pt x="1841259" y="2732513"/>
                </a:cubicBezTo>
                <a:cubicBezTo>
                  <a:pt x="1876111" y="2744477"/>
                  <a:pt x="1899514" y="2777252"/>
                  <a:pt x="1899532" y="2814076"/>
                </a:cubicBezTo>
                <a:cubicBezTo>
                  <a:pt x="1899532" y="2819896"/>
                  <a:pt x="1898989" y="2825639"/>
                  <a:pt x="1897885" y="2831354"/>
                </a:cubicBezTo>
                <a:cubicBezTo>
                  <a:pt x="1897485" y="2833097"/>
                  <a:pt x="1898571" y="2834793"/>
                  <a:pt x="1900314" y="2835193"/>
                </a:cubicBezTo>
                <a:lnTo>
                  <a:pt x="1900361" y="2835193"/>
                </a:lnTo>
                <a:cubicBezTo>
                  <a:pt x="1902114" y="2835497"/>
                  <a:pt x="1903790" y="2834345"/>
                  <a:pt x="1904162" y="2832649"/>
                </a:cubicBezTo>
                <a:cubicBezTo>
                  <a:pt x="1905419" y="2826554"/>
                  <a:pt x="1906038" y="2820381"/>
                  <a:pt x="1906009" y="2814180"/>
                </a:cubicBezTo>
                <a:moveTo>
                  <a:pt x="2094347" y="2891095"/>
                </a:moveTo>
                <a:lnTo>
                  <a:pt x="2094347" y="2920575"/>
                </a:lnTo>
                <a:cubicBezTo>
                  <a:pt x="2094347" y="2922385"/>
                  <a:pt x="2095805" y="2923832"/>
                  <a:pt x="2097586" y="2923832"/>
                </a:cubicBezTo>
                <a:lnTo>
                  <a:pt x="2127066" y="2923832"/>
                </a:lnTo>
                <a:cubicBezTo>
                  <a:pt x="2128828" y="2923832"/>
                  <a:pt x="2130295" y="2922385"/>
                  <a:pt x="2130295" y="2920575"/>
                </a:cubicBezTo>
                <a:cubicBezTo>
                  <a:pt x="2130295" y="2918784"/>
                  <a:pt x="2128828" y="2917317"/>
                  <a:pt x="2127066" y="2917317"/>
                </a:cubicBezTo>
                <a:lnTo>
                  <a:pt x="2102568" y="2917317"/>
                </a:lnTo>
                <a:cubicBezTo>
                  <a:pt x="2127466" y="2909926"/>
                  <a:pt x="2141591" y="2883694"/>
                  <a:pt x="2134172" y="2858834"/>
                </a:cubicBezTo>
                <a:cubicBezTo>
                  <a:pt x="2129838" y="2844308"/>
                  <a:pt x="2118760" y="2832745"/>
                  <a:pt x="2104415" y="2827849"/>
                </a:cubicBezTo>
                <a:cubicBezTo>
                  <a:pt x="2102739" y="2827192"/>
                  <a:pt x="2100891" y="2828087"/>
                  <a:pt x="2100253" y="2829754"/>
                </a:cubicBezTo>
                <a:lnTo>
                  <a:pt x="2100253" y="2829802"/>
                </a:lnTo>
                <a:cubicBezTo>
                  <a:pt x="2099710" y="2831506"/>
                  <a:pt x="2100615" y="2833307"/>
                  <a:pt x="2102282" y="2833945"/>
                </a:cubicBezTo>
                <a:cubicBezTo>
                  <a:pt x="2123456" y="2841108"/>
                  <a:pt x="2134809" y="2864034"/>
                  <a:pt x="2127675" y="2885190"/>
                </a:cubicBezTo>
                <a:cubicBezTo>
                  <a:pt x="2123456" y="2897705"/>
                  <a:pt x="2113455" y="2907306"/>
                  <a:pt x="2100815" y="2911078"/>
                </a:cubicBezTo>
                <a:lnTo>
                  <a:pt x="2100815" y="2891095"/>
                </a:lnTo>
                <a:cubicBezTo>
                  <a:pt x="2100815" y="2889304"/>
                  <a:pt x="2099367" y="2887895"/>
                  <a:pt x="2097586" y="2887895"/>
                </a:cubicBezTo>
                <a:cubicBezTo>
                  <a:pt x="2095805" y="2887895"/>
                  <a:pt x="2094347" y="2889304"/>
                  <a:pt x="2094347" y="2891095"/>
                </a:cubicBezTo>
                <a:moveTo>
                  <a:pt x="2035511" y="2871330"/>
                </a:moveTo>
                <a:cubicBezTo>
                  <a:pt x="2034101" y="2892562"/>
                  <a:pt x="2047084" y="2912069"/>
                  <a:pt x="2067182" y="2919032"/>
                </a:cubicBezTo>
                <a:cubicBezTo>
                  <a:pt x="2067563" y="2919079"/>
                  <a:pt x="2067934" y="2919079"/>
                  <a:pt x="2068306" y="2919032"/>
                </a:cubicBezTo>
                <a:cubicBezTo>
                  <a:pt x="2070078" y="2918975"/>
                  <a:pt x="2071516" y="2917479"/>
                  <a:pt x="2071459" y="2915717"/>
                </a:cubicBezTo>
                <a:cubicBezTo>
                  <a:pt x="2071459" y="2914374"/>
                  <a:pt x="2070592" y="2913174"/>
                  <a:pt x="2069306" y="2912726"/>
                </a:cubicBezTo>
                <a:cubicBezTo>
                  <a:pt x="2048151" y="2905573"/>
                  <a:pt x="2036778" y="2882599"/>
                  <a:pt x="2043932" y="2861415"/>
                </a:cubicBezTo>
                <a:cubicBezTo>
                  <a:pt x="2048151" y="2848966"/>
                  <a:pt x="2058172" y="2839307"/>
                  <a:pt x="2070782" y="2835593"/>
                </a:cubicBezTo>
                <a:lnTo>
                  <a:pt x="2070782" y="2855576"/>
                </a:lnTo>
                <a:cubicBezTo>
                  <a:pt x="2070782" y="2857319"/>
                  <a:pt x="2072240" y="2858777"/>
                  <a:pt x="2074011" y="2858777"/>
                </a:cubicBezTo>
                <a:cubicBezTo>
                  <a:pt x="2075821" y="2858777"/>
                  <a:pt x="2077259" y="2857367"/>
                  <a:pt x="2077259" y="2855576"/>
                </a:cubicBezTo>
                <a:lnTo>
                  <a:pt x="2077259" y="2826087"/>
                </a:lnTo>
                <a:cubicBezTo>
                  <a:pt x="2077259" y="2824296"/>
                  <a:pt x="2075821" y="2822839"/>
                  <a:pt x="2074030" y="2822839"/>
                </a:cubicBezTo>
                <a:lnTo>
                  <a:pt x="2073945" y="2822839"/>
                </a:lnTo>
                <a:lnTo>
                  <a:pt x="2044465" y="2822839"/>
                </a:lnTo>
                <a:cubicBezTo>
                  <a:pt x="2042674" y="2822839"/>
                  <a:pt x="2041236" y="2824296"/>
                  <a:pt x="2041236" y="2826087"/>
                </a:cubicBezTo>
                <a:cubicBezTo>
                  <a:pt x="2041236" y="2827849"/>
                  <a:pt x="2042674" y="2829297"/>
                  <a:pt x="2044465" y="2829297"/>
                </a:cubicBezTo>
                <a:lnTo>
                  <a:pt x="2068954" y="2829297"/>
                </a:lnTo>
                <a:cubicBezTo>
                  <a:pt x="2050142" y="2834907"/>
                  <a:pt x="2036778" y="2851576"/>
                  <a:pt x="2035435" y="2871140"/>
                </a:cubicBezTo>
                <a:moveTo>
                  <a:pt x="1970751" y="2778795"/>
                </a:moveTo>
                <a:lnTo>
                  <a:pt x="2015842" y="2805237"/>
                </a:lnTo>
                <a:lnTo>
                  <a:pt x="2016395" y="2805237"/>
                </a:lnTo>
                <a:cubicBezTo>
                  <a:pt x="2017709" y="2805770"/>
                  <a:pt x="2018719" y="2806884"/>
                  <a:pt x="2019166" y="2808227"/>
                </a:cubicBezTo>
                <a:cubicBezTo>
                  <a:pt x="2019795" y="2812523"/>
                  <a:pt x="2018586" y="2816886"/>
                  <a:pt x="2015842" y="2820248"/>
                </a:cubicBezTo>
                <a:cubicBezTo>
                  <a:pt x="2009346" y="2830792"/>
                  <a:pt x="2006593" y="2834612"/>
                  <a:pt x="2005756" y="2835955"/>
                </a:cubicBezTo>
                <a:lnTo>
                  <a:pt x="1996068" y="2838003"/>
                </a:lnTo>
                <a:cubicBezTo>
                  <a:pt x="1995402" y="2838212"/>
                  <a:pt x="1994773" y="2838564"/>
                  <a:pt x="1994316" y="2839098"/>
                </a:cubicBezTo>
                <a:lnTo>
                  <a:pt x="1977133" y="2860167"/>
                </a:lnTo>
                <a:cubicBezTo>
                  <a:pt x="1968084" y="2846261"/>
                  <a:pt x="1963312" y="2829992"/>
                  <a:pt x="1963359" y="2813428"/>
                </a:cubicBezTo>
                <a:cubicBezTo>
                  <a:pt x="1963378" y="2801417"/>
                  <a:pt x="1965903" y="2789511"/>
                  <a:pt x="1970751" y="2778500"/>
                </a:cubicBezTo>
                <a:moveTo>
                  <a:pt x="2142201" y="2813428"/>
                </a:moveTo>
                <a:cubicBezTo>
                  <a:pt x="2142278" y="2774395"/>
                  <a:pt x="2117798" y="2739514"/>
                  <a:pt x="2081041" y="2726312"/>
                </a:cubicBezTo>
                <a:lnTo>
                  <a:pt x="2076164" y="2724664"/>
                </a:lnTo>
                <a:cubicBezTo>
                  <a:pt x="2034025" y="2711901"/>
                  <a:pt x="1988763" y="2730665"/>
                  <a:pt x="1967999" y="2769451"/>
                </a:cubicBezTo>
                <a:cubicBezTo>
                  <a:pt x="1966960" y="2771299"/>
                  <a:pt x="1966046" y="2773242"/>
                  <a:pt x="1965122" y="2775299"/>
                </a:cubicBezTo>
                <a:cubicBezTo>
                  <a:pt x="1951758" y="2804675"/>
                  <a:pt x="1954739" y="2838964"/>
                  <a:pt x="1972980" y="2865635"/>
                </a:cubicBezTo>
                <a:lnTo>
                  <a:pt x="1975647" y="2869330"/>
                </a:lnTo>
                <a:lnTo>
                  <a:pt x="1975647" y="2869778"/>
                </a:lnTo>
                <a:cubicBezTo>
                  <a:pt x="1987534" y="2885246"/>
                  <a:pt x="2003974" y="2896562"/>
                  <a:pt x="2022672" y="2902201"/>
                </a:cubicBezTo>
                <a:lnTo>
                  <a:pt x="2023596" y="2902201"/>
                </a:lnTo>
                <a:cubicBezTo>
                  <a:pt x="2025025" y="2902163"/>
                  <a:pt x="2026301" y="2901268"/>
                  <a:pt x="2026729" y="2899905"/>
                </a:cubicBezTo>
                <a:cubicBezTo>
                  <a:pt x="2027215" y="2898163"/>
                  <a:pt x="2026225" y="2896353"/>
                  <a:pt x="2024510" y="2895810"/>
                </a:cubicBezTo>
                <a:cubicBezTo>
                  <a:pt x="2007089" y="2890552"/>
                  <a:pt x="1991725" y="2879903"/>
                  <a:pt x="1980638" y="2865425"/>
                </a:cubicBezTo>
                <a:lnTo>
                  <a:pt x="1998202" y="2843898"/>
                </a:lnTo>
                <a:lnTo>
                  <a:pt x="2007422" y="2841813"/>
                </a:lnTo>
                <a:cubicBezTo>
                  <a:pt x="2007851" y="2841717"/>
                  <a:pt x="2008279" y="2841508"/>
                  <a:pt x="2008622" y="2841203"/>
                </a:cubicBezTo>
                <a:cubicBezTo>
                  <a:pt x="2013289" y="2835802"/>
                  <a:pt x="2017280" y="2829849"/>
                  <a:pt x="2020538" y="2823496"/>
                </a:cubicBezTo>
                <a:cubicBezTo>
                  <a:pt x="2024415" y="2818486"/>
                  <a:pt x="2025825" y="2812037"/>
                  <a:pt x="2024415" y="2805827"/>
                </a:cubicBezTo>
                <a:cubicBezTo>
                  <a:pt x="2023320" y="2802827"/>
                  <a:pt x="2021024" y="2800322"/>
                  <a:pt x="2018043" y="2799017"/>
                </a:cubicBezTo>
                <a:lnTo>
                  <a:pt x="1972799" y="2772490"/>
                </a:lnTo>
                <a:cubicBezTo>
                  <a:pt x="1987839" y="2744581"/>
                  <a:pt x="2016985" y="2727113"/>
                  <a:pt x="2048713" y="2727065"/>
                </a:cubicBezTo>
                <a:cubicBezTo>
                  <a:pt x="2055580" y="2727065"/>
                  <a:pt x="2062410" y="2727865"/>
                  <a:pt x="2069039" y="2729560"/>
                </a:cubicBezTo>
                <a:cubicBezTo>
                  <a:pt x="2059152" y="2737962"/>
                  <a:pt x="2042265" y="2755878"/>
                  <a:pt x="2048999" y="2773804"/>
                </a:cubicBezTo>
                <a:cubicBezTo>
                  <a:pt x="2049646" y="2776652"/>
                  <a:pt x="2054552" y="2792264"/>
                  <a:pt x="2085022" y="2789511"/>
                </a:cubicBezTo>
                <a:lnTo>
                  <a:pt x="2085851" y="2789511"/>
                </a:lnTo>
                <a:cubicBezTo>
                  <a:pt x="2086584" y="2789215"/>
                  <a:pt x="2087356" y="2789215"/>
                  <a:pt x="2088080" y="2789511"/>
                </a:cubicBezTo>
                <a:cubicBezTo>
                  <a:pt x="2089804" y="2790873"/>
                  <a:pt x="2090928" y="2792863"/>
                  <a:pt x="2091195" y="2795064"/>
                </a:cubicBezTo>
                <a:cubicBezTo>
                  <a:pt x="2093709" y="2805284"/>
                  <a:pt x="2094081" y="2807989"/>
                  <a:pt x="2094081" y="2808085"/>
                </a:cubicBezTo>
                <a:cubicBezTo>
                  <a:pt x="2094262" y="2809732"/>
                  <a:pt x="2095662" y="2810923"/>
                  <a:pt x="2097310" y="2810923"/>
                </a:cubicBezTo>
                <a:cubicBezTo>
                  <a:pt x="2099024" y="2810790"/>
                  <a:pt x="2100329" y="2809285"/>
                  <a:pt x="2100196" y="2807589"/>
                </a:cubicBezTo>
                <a:cubicBezTo>
                  <a:pt x="2100196" y="2807475"/>
                  <a:pt x="2100196" y="2807427"/>
                  <a:pt x="2100167" y="2807322"/>
                </a:cubicBezTo>
                <a:cubicBezTo>
                  <a:pt x="2099424" y="2802674"/>
                  <a:pt x="2098462" y="2798121"/>
                  <a:pt x="2097215" y="2793559"/>
                </a:cubicBezTo>
                <a:cubicBezTo>
                  <a:pt x="2096586" y="2789511"/>
                  <a:pt x="2094233" y="2785958"/>
                  <a:pt x="2090747" y="2783758"/>
                </a:cubicBezTo>
                <a:cubicBezTo>
                  <a:pt x="2088652" y="2782615"/>
                  <a:pt x="2086223" y="2782300"/>
                  <a:pt x="2083927" y="2782967"/>
                </a:cubicBezTo>
                <a:cubicBezTo>
                  <a:pt x="2057676" y="2785158"/>
                  <a:pt x="2055200" y="2772794"/>
                  <a:pt x="2055104" y="2772299"/>
                </a:cubicBezTo>
                <a:cubicBezTo>
                  <a:pt x="2054990" y="2771851"/>
                  <a:pt x="2055104" y="2771851"/>
                  <a:pt x="2055104" y="2771594"/>
                </a:cubicBezTo>
                <a:cubicBezTo>
                  <a:pt x="2048713" y="2755430"/>
                  <a:pt x="2069135" y="2737419"/>
                  <a:pt x="2076431" y="2731561"/>
                </a:cubicBezTo>
                <a:cubicBezTo>
                  <a:pt x="2111302" y="2743524"/>
                  <a:pt x="2134743" y="2776309"/>
                  <a:pt x="2134809" y="2813142"/>
                </a:cubicBezTo>
                <a:cubicBezTo>
                  <a:pt x="2134791" y="2818933"/>
                  <a:pt x="2134191" y="2824744"/>
                  <a:pt x="2133066" y="2830392"/>
                </a:cubicBezTo>
                <a:cubicBezTo>
                  <a:pt x="2132457" y="2832107"/>
                  <a:pt x="2133362" y="2833945"/>
                  <a:pt x="2135067" y="2834555"/>
                </a:cubicBezTo>
                <a:cubicBezTo>
                  <a:pt x="2136734" y="2835098"/>
                  <a:pt x="2138600" y="2834212"/>
                  <a:pt x="2139163" y="2832554"/>
                </a:cubicBezTo>
                <a:cubicBezTo>
                  <a:pt x="2139248" y="2832259"/>
                  <a:pt x="2139325" y="2831992"/>
                  <a:pt x="2139325" y="2831706"/>
                </a:cubicBezTo>
                <a:cubicBezTo>
                  <a:pt x="2140620" y="2825639"/>
                  <a:pt x="2141277" y="2819438"/>
                  <a:pt x="2141277" y="2813238"/>
                </a:cubicBezTo>
                <a:moveTo>
                  <a:pt x="2329986" y="2891095"/>
                </a:moveTo>
                <a:lnTo>
                  <a:pt x="2329986" y="2920575"/>
                </a:lnTo>
                <a:cubicBezTo>
                  <a:pt x="2329986" y="2922385"/>
                  <a:pt x="2331434" y="2923832"/>
                  <a:pt x="2333215" y="2923832"/>
                </a:cubicBezTo>
                <a:lnTo>
                  <a:pt x="2362686" y="2923832"/>
                </a:lnTo>
                <a:cubicBezTo>
                  <a:pt x="2364467" y="2923832"/>
                  <a:pt x="2365914" y="2922385"/>
                  <a:pt x="2365914" y="2920575"/>
                </a:cubicBezTo>
                <a:cubicBezTo>
                  <a:pt x="2365914" y="2918784"/>
                  <a:pt x="2364467" y="2917317"/>
                  <a:pt x="2362686" y="2917317"/>
                </a:cubicBezTo>
                <a:lnTo>
                  <a:pt x="2338292" y="2917317"/>
                </a:lnTo>
                <a:cubicBezTo>
                  <a:pt x="2363162" y="2909878"/>
                  <a:pt x="2377278" y="2883694"/>
                  <a:pt x="2369820" y="2858824"/>
                </a:cubicBezTo>
                <a:cubicBezTo>
                  <a:pt x="2365467" y="2844260"/>
                  <a:pt x="2354380" y="2832745"/>
                  <a:pt x="2340045" y="2827849"/>
                </a:cubicBezTo>
                <a:cubicBezTo>
                  <a:pt x="2338416" y="2827239"/>
                  <a:pt x="2336616" y="2828040"/>
                  <a:pt x="2336016" y="2829706"/>
                </a:cubicBezTo>
                <a:cubicBezTo>
                  <a:pt x="2336016" y="2829706"/>
                  <a:pt x="2335987" y="2829754"/>
                  <a:pt x="2335987" y="2829802"/>
                </a:cubicBezTo>
                <a:cubicBezTo>
                  <a:pt x="2335340" y="2831402"/>
                  <a:pt x="2336120" y="2833202"/>
                  <a:pt x="2337740" y="2833859"/>
                </a:cubicBezTo>
                <a:cubicBezTo>
                  <a:pt x="2337797" y="2833897"/>
                  <a:pt x="2337873" y="2833897"/>
                  <a:pt x="2337940" y="2833945"/>
                </a:cubicBezTo>
                <a:cubicBezTo>
                  <a:pt x="2359114" y="2841108"/>
                  <a:pt x="2370468" y="2864034"/>
                  <a:pt x="2363315" y="2885190"/>
                </a:cubicBezTo>
                <a:cubicBezTo>
                  <a:pt x="2359114" y="2897705"/>
                  <a:pt x="2349075" y="2907306"/>
                  <a:pt x="2336435" y="2911069"/>
                </a:cubicBezTo>
                <a:lnTo>
                  <a:pt x="2336435" y="2891095"/>
                </a:lnTo>
                <a:cubicBezTo>
                  <a:pt x="2336435" y="2889304"/>
                  <a:pt x="2335016" y="2887885"/>
                  <a:pt x="2333215" y="2887885"/>
                </a:cubicBezTo>
                <a:cubicBezTo>
                  <a:pt x="2331434" y="2887885"/>
                  <a:pt x="2329986" y="2889304"/>
                  <a:pt x="2329986" y="2891095"/>
                </a:cubicBezTo>
                <a:moveTo>
                  <a:pt x="2271236" y="2871330"/>
                </a:moveTo>
                <a:cubicBezTo>
                  <a:pt x="2269760" y="2892609"/>
                  <a:pt x="2282771" y="2912117"/>
                  <a:pt x="2302907" y="2919032"/>
                </a:cubicBezTo>
                <a:cubicBezTo>
                  <a:pt x="2303269" y="2919127"/>
                  <a:pt x="2303612" y="2919127"/>
                  <a:pt x="2303936" y="2919032"/>
                </a:cubicBezTo>
                <a:cubicBezTo>
                  <a:pt x="2305288" y="2918984"/>
                  <a:pt x="2306498" y="2918117"/>
                  <a:pt x="2306993" y="2916870"/>
                </a:cubicBezTo>
                <a:cubicBezTo>
                  <a:pt x="2307593" y="2915222"/>
                  <a:pt x="2306717" y="2913364"/>
                  <a:pt x="2305040" y="2912774"/>
                </a:cubicBezTo>
                <a:cubicBezTo>
                  <a:pt x="2305012" y="2912726"/>
                  <a:pt x="2304993" y="2912726"/>
                  <a:pt x="2304964" y="2912726"/>
                </a:cubicBezTo>
                <a:cubicBezTo>
                  <a:pt x="2283800" y="2905573"/>
                  <a:pt x="2272408" y="2882599"/>
                  <a:pt x="2279571" y="2861424"/>
                </a:cubicBezTo>
                <a:cubicBezTo>
                  <a:pt x="2283800" y="2848966"/>
                  <a:pt x="2293801" y="2839307"/>
                  <a:pt x="2306441" y="2835593"/>
                </a:cubicBezTo>
                <a:lnTo>
                  <a:pt x="2306441" y="2855576"/>
                </a:lnTo>
                <a:cubicBezTo>
                  <a:pt x="2306441" y="2857319"/>
                  <a:pt x="2307869" y="2858777"/>
                  <a:pt x="2309670" y="2858777"/>
                </a:cubicBezTo>
                <a:cubicBezTo>
                  <a:pt x="2311441" y="2858777"/>
                  <a:pt x="2312898" y="2857319"/>
                  <a:pt x="2312898" y="2855576"/>
                </a:cubicBezTo>
                <a:lnTo>
                  <a:pt x="2312898" y="2826087"/>
                </a:lnTo>
                <a:cubicBezTo>
                  <a:pt x="2312898" y="2824296"/>
                  <a:pt x="2311441" y="2822839"/>
                  <a:pt x="2309670" y="2822839"/>
                </a:cubicBezTo>
                <a:lnTo>
                  <a:pt x="2280199" y="2822839"/>
                </a:lnTo>
                <a:cubicBezTo>
                  <a:pt x="2278418" y="2822839"/>
                  <a:pt x="2276961" y="2824296"/>
                  <a:pt x="2276961" y="2826087"/>
                </a:cubicBezTo>
                <a:cubicBezTo>
                  <a:pt x="2276961" y="2827849"/>
                  <a:pt x="2278418" y="2829306"/>
                  <a:pt x="2280199" y="2829306"/>
                </a:cubicBezTo>
                <a:lnTo>
                  <a:pt x="2304859" y="2829306"/>
                </a:lnTo>
                <a:cubicBezTo>
                  <a:pt x="2286076" y="2834907"/>
                  <a:pt x="2272741" y="2851623"/>
                  <a:pt x="2271436" y="2871140"/>
                </a:cubicBezTo>
                <a:moveTo>
                  <a:pt x="2206752" y="2778795"/>
                </a:moveTo>
                <a:lnTo>
                  <a:pt x="2251834" y="2805237"/>
                </a:lnTo>
                <a:lnTo>
                  <a:pt x="2252396" y="2805237"/>
                </a:lnTo>
                <a:cubicBezTo>
                  <a:pt x="2253720" y="2805770"/>
                  <a:pt x="2254720" y="2806884"/>
                  <a:pt x="2255168" y="2808227"/>
                </a:cubicBezTo>
                <a:cubicBezTo>
                  <a:pt x="2255796" y="2812523"/>
                  <a:pt x="2254606" y="2816886"/>
                  <a:pt x="2251939" y="2820239"/>
                </a:cubicBezTo>
                <a:cubicBezTo>
                  <a:pt x="2245367" y="2830792"/>
                  <a:pt x="2242680" y="2834602"/>
                  <a:pt x="2241785" y="2835945"/>
                </a:cubicBezTo>
                <a:lnTo>
                  <a:pt x="2232527" y="2838003"/>
                </a:lnTo>
                <a:cubicBezTo>
                  <a:pt x="2231822" y="2838155"/>
                  <a:pt x="2231174" y="2838564"/>
                  <a:pt x="2230708" y="2839098"/>
                </a:cubicBezTo>
                <a:lnTo>
                  <a:pt x="2212486" y="2860920"/>
                </a:lnTo>
                <a:cubicBezTo>
                  <a:pt x="2196751" y="2836507"/>
                  <a:pt x="2194341" y="2805827"/>
                  <a:pt x="2206133" y="2779243"/>
                </a:cubicBezTo>
                <a:moveTo>
                  <a:pt x="2377554" y="2814180"/>
                </a:moveTo>
                <a:cubicBezTo>
                  <a:pt x="2377621" y="2775147"/>
                  <a:pt x="2353161" y="2740266"/>
                  <a:pt x="2316394" y="2727065"/>
                </a:cubicBezTo>
                <a:lnTo>
                  <a:pt x="2311517" y="2725407"/>
                </a:lnTo>
                <a:cubicBezTo>
                  <a:pt x="2302888" y="2722845"/>
                  <a:pt x="2293925" y="2721512"/>
                  <a:pt x="2284895" y="2721512"/>
                </a:cubicBezTo>
                <a:cubicBezTo>
                  <a:pt x="2250786" y="2721407"/>
                  <a:pt x="2219391" y="2740124"/>
                  <a:pt x="2203247" y="2770204"/>
                </a:cubicBezTo>
                <a:cubicBezTo>
                  <a:pt x="2202151" y="2772089"/>
                  <a:pt x="2201170" y="2773995"/>
                  <a:pt x="2200304" y="2775995"/>
                </a:cubicBezTo>
                <a:cubicBezTo>
                  <a:pt x="2194865" y="2788015"/>
                  <a:pt x="2192065" y="2801017"/>
                  <a:pt x="2192065" y="2814180"/>
                </a:cubicBezTo>
                <a:cubicBezTo>
                  <a:pt x="2192017" y="2832792"/>
                  <a:pt x="2197646" y="2851014"/>
                  <a:pt x="2208228" y="2866330"/>
                </a:cubicBezTo>
                <a:cubicBezTo>
                  <a:pt x="2209086" y="2867539"/>
                  <a:pt x="2209905" y="2868825"/>
                  <a:pt x="2210838" y="2870026"/>
                </a:cubicBezTo>
                <a:lnTo>
                  <a:pt x="2210838" y="2870531"/>
                </a:lnTo>
                <a:cubicBezTo>
                  <a:pt x="2222716" y="2885989"/>
                  <a:pt x="2239156" y="2897305"/>
                  <a:pt x="2257844" y="2902915"/>
                </a:cubicBezTo>
                <a:lnTo>
                  <a:pt x="2258777" y="2902915"/>
                </a:lnTo>
                <a:cubicBezTo>
                  <a:pt x="2260196" y="2902915"/>
                  <a:pt x="2261473" y="2902011"/>
                  <a:pt x="2261902" y="2900601"/>
                </a:cubicBezTo>
                <a:cubicBezTo>
                  <a:pt x="2262378" y="2898915"/>
                  <a:pt x="2261406" y="2897096"/>
                  <a:pt x="2259702" y="2896562"/>
                </a:cubicBezTo>
                <a:cubicBezTo>
                  <a:pt x="2242261" y="2891257"/>
                  <a:pt x="2226897" y="2880646"/>
                  <a:pt x="2215810" y="2866187"/>
                </a:cubicBezTo>
                <a:lnTo>
                  <a:pt x="2233374" y="2844651"/>
                </a:lnTo>
                <a:lnTo>
                  <a:pt x="2243061" y="2842517"/>
                </a:lnTo>
                <a:cubicBezTo>
                  <a:pt x="2243538" y="2842460"/>
                  <a:pt x="2243957" y="2842251"/>
                  <a:pt x="2244366" y="2841956"/>
                </a:cubicBezTo>
                <a:cubicBezTo>
                  <a:pt x="2248995" y="2836555"/>
                  <a:pt x="2252967" y="2830602"/>
                  <a:pt x="2256168" y="2824248"/>
                </a:cubicBezTo>
                <a:cubicBezTo>
                  <a:pt x="2260130" y="2819286"/>
                  <a:pt x="2261578" y="2812733"/>
                  <a:pt x="2260073" y="2806570"/>
                </a:cubicBezTo>
                <a:cubicBezTo>
                  <a:pt x="2258949" y="2803532"/>
                  <a:pt x="2256644" y="2801065"/>
                  <a:pt x="2253691" y="2799769"/>
                </a:cubicBezTo>
                <a:lnTo>
                  <a:pt x="2208428" y="2773242"/>
                </a:lnTo>
                <a:cubicBezTo>
                  <a:pt x="2223468" y="2745324"/>
                  <a:pt x="2252624" y="2727865"/>
                  <a:pt x="2284343" y="2727817"/>
                </a:cubicBezTo>
                <a:cubicBezTo>
                  <a:pt x="2291200" y="2727760"/>
                  <a:pt x="2298030" y="2728608"/>
                  <a:pt x="2304659" y="2730303"/>
                </a:cubicBezTo>
                <a:cubicBezTo>
                  <a:pt x="2294877" y="2738714"/>
                  <a:pt x="2277885" y="2756631"/>
                  <a:pt x="2284723" y="2774556"/>
                </a:cubicBezTo>
                <a:cubicBezTo>
                  <a:pt x="2285276" y="2777405"/>
                  <a:pt x="2290181" y="2793006"/>
                  <a:pt x="2320652" y="2790263"/>
                </a:cubicBezTo>
                <a:lnTo>
                  <a:pt x="2321481" y="2790263"/>
                </a:lnTo>
                <a:cubicBezTo>
                  <a:pt x="2322204" y="2789958"/>
                  <a:pt x="2323005" y="2789958"/>
                  <a:pt x="2323709" y="2790263"/>
                </a:cubicBezTo>
                <a:cubicBezTo>
                  <a:pt x="2325462" y="2791559"/>
                  <a:pt x="2326605" y="2793568"/>
                  <a:pt x="2326834" y="2795769"/>
                </a:cubicBezTo>
                <a:cubicBezTo>
                  <a:pt x="2329339" y="2806037"/>
                  <a:pt x="2329710" y="2808732"/>
                  <a:pt x="2329710" y="2808837"/>
                </a:cubicBezTo>
                <a:cubicBezTo>
                  <a:pt x="2329882" y="2810437"/>
                  <a:pt x="2331282" y="2811675"/>
                  <a:pt x="2332939" y="2811675"/>
                </a:cubicBezTo>
                <a:cubicBezTo>
                  <a:pt x="2334711" y="2811437"/>
                  <a:pt x="2335968" y="2809837"/>
                  <a:pt x="2335816" y="2808085"/>
                </a:cubicBezTo>
                <a:cubicBezTo>
                  <a:pt x="2335816" y="2808085"/>
                  <a:pt x="2335340" y="2804922"/>
                  <a:pt x="2332758" y="2794311"/>
                </a:cubicBezTo>
                <a:cubicBezTo>
                  <a:pt x="2332158" y="2790263"/>
                  <a:pt x="2329806" y="2786663"/>
                  <a:pt x="2326281" y="2784510"/>
                </a:cubicBezTo>
                <a:cubicBezTo>
                  <a:pt x="2324205" y="2783358"/>
                  <a:pt x="2321757" y="2783062"/>
                  <a:pt x="2319452" y="2783662"/>
                </a:cubicBezTo>
                <a:cubicBezTo>
                  <a:pt x="2293229" y="2785901"/>
                  <a:pt x="2290724" y="2773499"/>
                  <a:pt x="2290629" y="2773052"/>
                </a:cubicBezTo>
                <a:cubicBezTo>
                  <a:pt x="2290677" y="2772794"/>
                  <a:pt x="2290677" y="2772556"/>
                  <a:pt x="2290629" y="2772299"/>
                </a:cubicBezTo>
                <a:cubicBezTo>
                  <a:pt x="2284276" y="2756135"/>
                  <a:pt x="2304659" y="2738171"/>
                  <a:pt x="2311975" y="2732304"/>
                </a:cubicBezTo>
                <a:cubicBezTo>
                  <a:pt x="2346855" y="2744267"/>
                  <a:pt x="2370296" y="2777062"/>
                  <a:pt x="2370344" y="2813885"/>
                </a:cubicBezTo>
                <a:cubicBezTo>
                  <a:pt x="2370325" y="2819686"/>
                  <a:pt x="2369744" y="2825496"/>
                  <a:pt x="2368591" y="2831145"/>
                </a:cubicBezTo>
                <a:cubicBezTo>
                  <a:pt x="2368201" y="2832907"/>
                  <a:pt x="2369306" y="2834659"/>
                  <a:pt x="2371048" y="2835059"/>
                </a:cubicBezTo>
                <a:lnTo>
                  <a:pt x="2371096" y="2835059"/>
                </a:lnTo>
                <a:cubicBezTo>
                  <a:pt x="2372868" y="2835354"/>
                  <a:pt x="2374554" y="2834202"/>
                  <a:pt x="2374973" y="2832459"/>
                </a:cubicBezTo>
                <a:cubicBezTo>
                  <a:pt x="2376173" y="2826382"/>
                  <a:pt x="2376802" y="2820191"/>
                  <a:pt x="2376831" y="2813990"/>
                </a:cubicBezTo>
                <a:moveTo>
                  <a:pt x="326927" y="3126763"/>
                </a:moveTo>
                <a:lnTo>
                  <a:pt x="326927" y="3156223"/>
                </a:lnTo>
                <a:cubicBezTo>
                  <a:pt x="326927" y="3157985"/>
                  <a:pt x="328374" y="3159433"/>
                  <a:pt x="330165" y="3159433"/>
                </a:cubicBezTo>
                <a:lnTo>
                  <a:pt x="359626" y="3159433"/>
                </a:lnTo>
                <a:cubicBezTo>
                  <a:pt x="361426" y="3159433"/>
                  <a:pt x="362855" y="3157985"/>
                  <a:pt x="362855" y="3156223"/>
                </a:cubicBezTo>
                <a:cubicBezTo>
                  <a:pt x="362855" y="3154433"/>
                  <a:pt x="361426" y="3152975"/>
                  <a:pt x="359626" y="3152975"/>
                </a:cubicBezTo>
                <a:lnTo>
                  <a:pt x="335251" y="3152975"/>
                </a:lnTo>
                <a:cubicBezTo>
                  <a:pt x="360121" y="3145517"/>
                  <a:pt x="374228" y="3119295"/>
                  <a:pt x="366779" y="3094435"/>
                </a:cubicBezTo>
                <a:cubicBezTo>
                  <a:pt x="362426" y="3079919"/>
                  <a:pt x="351339" y="3068412"/>
                  <a:pt x="337004" y="3063450"/>
                </a:cubicBezTo>
                <a:cubicBezTo>
                  <a:pt x="335299" y="3062897"/>
                  <a:pt x="333451" y="3063812"/>
                  <a:pt x="332851" y="3065507"/>
                </a:cubicBezTo>
                <a:cubicBezTo>
                  <a:pt x="332308" y="3067212"/>
                  <a:pt x="333204" y="3069012"/>
                  <a:pt x="334880" y="3069565"/>
                </a:cubicBezTo>
                <a:cubicBezTo>
                  <a:pt x="356073" y="3076804"/>
                  <a:pt x="367379" y="3099826"/>
                  <a:pt x="360150" y="3121048"/>
                </a:cubicBezTo>
                <a:cubicBezTo>
                  <a:pt x="355921" y="3133468"/>
                  <a:pt x="345938" y="3143022"/>
                  <a:pt x="333404" y="3146774"/>
                </a:cubicBezTo>
                <a:lnTo>
                  <a:pt x="333404" y="3126763"/>
                </a:lnTo>
                <a:cubicBezTo>
                  <a:pt x="333404" y="3124953"/>
                  <a:pt x="331946" y="3123505"/>
                  <a:pt x="330165" y="3123505"/>
                </a:cubicBezTo>
                <a:cubicBezTo>
                  <a:pt x="328374" y="3123505"/>
                  <a:pt x="326927" y="3124953"/>
                  <a:pt x="326927" y="3126763"/>
                </a:cubicBezTo>
                <a:moveTo>
                  <a:pt x="268091" y="3106979"/>
                </a:moveTo>
                <a:cubicBezTo>
                  <a:pt x="266690" y="3128210"/>
                  <a:pt x="279682" y="3147775"/>
                  <a:pt x="299771" y="3154737"/>
                </a:cubicBezTo>
                <a:lnTo>
                  <a:pt x="300876" y="3154737"/>
                </a:lnTo>
                <a:cubicBezTo>
                  <a:pt x="302647" y="3154937"/>
                  <a:pt x="304257" y="3153632"/>
                  <a:pt x="304429" y="3151823"/>
                </a:cubicBezTo>
                <a:cubicBezTo>
                  <a:pt x="304572" y="3150222"/>
                  <a:pt x="303495" y="3148718"/>
                  <a:pt x="301904" y="3148375"/>
                </a:cubicBezTo>
                <a:cubicBezTo>
                  <a:pt x="280730" y="3141221"/>
                  <a:pt x="269367" y="3118257"/>
                  <a:pt x="276501" y="3097073"/>
                </a:cubicBezTo>
                <a:cubicBezTo>
                  <a:pt x="280730" y="3084624"/>
                  <a:pt x="290741" y="3074965"/>
                  <a:pt x="303371" y="3071213"/>
                </a:cubicBezTo>
                <a:lnTo>
                  <a:pt x="303371" y="3091168"/>
                </a:lnTo>
                <a:cubicBezTo>
                  <a:pt x="303371" y="3092977"/>
                  <a:pt x="304829" y="3094435"/>
                  <a:pt x="306600" y="3094435"/>
                </a:cubicBezTo>
                <a:cubicBezTo>
                  <a:pt x="308362" y="3094482"/>
                  <a:pt x="309782" y="3093120"/>
                  <a:pt x="309829" y="3091377"/>
                </a:cubicBezTo>
                <a:cubicBezTo>
                  <a:pt x="309858" y="3091330"/>
                  <a:pt x="309858" y="3091225"/>
                  <a:pt x="309829" y="3091168"/>
                </a:cubicBezTo>
                <a:lnTo>
                  <a:pt x="309829" y="3061697"/>
                </a:lnTo>
                <a:cubicBezTo>
                  <a:pt x="309829" y="3059954"/>
                  <a:pt x="308400" y="3058497"/>
                  <a:pt x="306600" y="3058497"/>
                </a:cubicBezTo>
                <a:lnTo>
                  <a:pt x="277158" y="3058497"/>
                </a:lnTo>
                <a:cubicBezTo>
                  <a:pt x="275348" y="3058497"/>
                  <a:pt x="273901" y="3059954"/>
                  <a:pt x="273901" y="3061697"/>
                </a:cubicBezTo>
                <a:cubicBezTo>
                  <a:pt x="273901" y="3063507"/>
                  <a:pt x="275348" y="3064945"/>
                  <a:pt x="277158" y="3064945"/>
                </a:cubicBezTo>
                <a:lnTo>
                  <a:pt x="301628" y="3064945"/>
                </a:lnTo>
                <a:cubicBezTo>
                  <a:pt x="282835" y="3070565"/>
                  <a:pt x="269462" y="3087224"/>
                  <a:pt x="268091" y="3106788"/>
                </a:cubicBezTo>
                <a:moveTo>
                  <a:pt x="203445" y="3014415"/>
                </a:moveTo>
                <a:lnTo>
                  <a:pt x="248507" y="3040723"/>
                </a:lnTo>
                <a:lnTo>
                  <a:pt x="249050" y="3040723"/>
                </a:lnTo>
                <a:cubicBezTo>
                  <a:pt x="250355" y="3041333"/>
                  <a:pt x="251355" y="3042437"/>
                  <a:pt x="251831" y="3043790"/>
                </a:cubicBezTo>
                <a:cubicBezTo>
                  <a:pt x="252479" y="3048086"/>
                  <a:pt x="251279" y="3052448"/>
                  <a:pt x="248507" y="3055792"/>
                </a:cubicBezTo>
                <a:cubicBezTo>
                  <a:pt x="242049" y="3066355"/>
                  <a:pt x="239268" y="3070098"/>
                  <a:pt x="238439" y="3071508"/>
                </a:cubicBezTo>
                <a:lnTo>
                  <a:pt x="228733" y="3073565"/>
                </a:lnTo>
                <a:cubicBezTo>
                  <a:pt x="228057" y="3073699"/>
                  <a:pt x="227457" y="3074099"/>
                  <a:pt x="226980" y="3074670"/>
                </a:cubicBezTo>
                <a:lnTo>
                  <a:pt x="209798" y="3095730"/>
                </a:lnTo>
                <a:cubicBezTo>
                  <a:pt x="194043" y="3071355"/>
                  <a:pt x="191643" y="3040675"/>
                  <a:pt x="203445" y="3014149"/>
                </a:cubicBezTo>
                <a:moveTo>
                  <a:pt x="374313" y="3049791"/>
                </a:moveTo>
                <a:cubicBezTo>
                  <a:pt x="374389" y="3010757"/>
                  <a:pt x="349920" y="2975877"/>
                  <a:pt x="313163" y="2962713"/>
                </a:cubicBezTo>
                <a:lnTo>
                  <a:pt x="308277" y="2961123"/>
                </a:lnTo>
                <a:cubicBezTo>
                  <a:pt x="299638" y="2958465"/>
                  <a:pt x="290684" y="2957160"/>
                  <a:pt x="281683" y="2957160"/>
                </a:cubicBezTo>
                <a:cubicBezTo>
                  <a:pt x="247622" y="2957113"/>
                  <a:pt x="216294" y="2975829"/>
                  <a:pt x="200206" y="3005843"/>
                </a:cubicBezTo>
                <a:cubicBezTo>
                  <a:pt x="199082" y="3007747"/>
                  <a:pt x="198158" y="3009700"/>
                  <a:pt x="197225" y="3011662"/>
                </a:cubicBezTo>
                <a:cubicBezTo>
                  <a:pt x="183870" y="3041076"/>
                  <a:pt x="186852" y="3075318"/>
                  <a:pt x="205092" y="3101988"/>
                </a:cubicBezTo>
                <a:lnTo>
                  <a:pt x="207769" y="3105693"/>
                </a:lnTo>
                <a:lnTo>
                  <a:pt x="207769" y="3106141"/>
                </a:lnTo>
                <a:cubicBezTo>
                  <a:pt x="219627" y="3121647"/>
                  <a:pt x="236096" y="3133011"/>
                  <a:pt x="254784" y="3138564"/>
                </a:cubicBezTo>
                <a:lnTo>
                  <a:pt x="255708" y="3138564"/>
                </a:lnTo>
                <a:cubicBezTo>
                  <a:pt x="257147" y="3138564"/>
                  <a:pt x="258413" y="3137621"/>
                  <a:pt x="258861" y="3136268"/>
                </a:cubicBezTo>
                <a:cubicBezTo>
                  <a:pt x="259337" y="3134516"/>
                  <a:pt x="258356" y="3132716"/>
                  <a:pt x="256632" y="3132211"/>
                </a:cubicBezTo>
                <a:cubicBezTo>
                  <a:pt x="239173" y="3126963"/>
                  <a:pt x="223828" y="3116304"/>
                  <a:pt x="212770" y="3101778"/>
                </a:cubicBezTo>
                <a:lnTo>
                  <a:pt x="230314" y="3080261"/>
                </a:lnTo>
                <a:lnTo>
                  <a:pt x="239544" y="3078271"/>
                </a:lnTo>
                <a:cubicBezTo>
                  <a:pt x="240020" y="3078118"/>
                  <a:pt x="240468" y="3077918"/>
                  <a:pt x="240849" y="3077614"/>
                </a:cubicBezTo>
                <a:cubicBezTo>
                  <a:pt x="245897" y="3072260"/>
                  <a:pt x="250393" y="3066355"/>
                  <a:pt x="254232" y="3060049"/>
                </a:cubicBezTo>
                <a:cubicBezTo>
                  <a:pt x="258166" y="3055096"/>
                  <a:pt x="259585" y="3048591"/>
                  <a:pt x="258108" y="3042437"/>
                </a:cubicBezTo>
                <a:cubicBezTo>
                  <a:pt x="257032" y="3039380"/>
                  <a:pt x="254736" y="3036932"/>
                  <a:pt x="251736" y="3035675"/>
                </a:cubicBezTo>
                <a:lnTo>
                  <a:pt x="206492" y="3009157"/>
                </a:lnTo>
                <a:cubicBezTo>
                  <a:pt x="224904" y="2974420"/>
                  <a:pt x="264566" y="2956712"/>
                  <a:pt x="302723" y="2966104"/>
                </a:cubicBezTo>
                <a:cubicBezTo>
                  <a:pt x="292836" y="2974524"/>
                  <a:pt x="275949" y="2992441"/>
                  <a:pt x="282683" y="3010357"/>
                </a:cubicBezTo>
                <a:cubicBezTo>
                  <a:pt x="283330" y="3013215"/>
                  <a:pt x="288236" y="3028817"/>
                  <a:pt x="318716" y="3026064"/>
                </a:cubicBezTo>
                <a:lnTo>
                  <a:pt x="319535" y="3026064"/>
                </a:lnTo>
                <a:cubicBezTo>
                  <a:pt x="320230" y="3025769"/>
                  <a:pt x="321030" y="3025769"/>
                  <a:pt x="321764" y="3026064"/>
                </a:cubicBezTo>
                <a:cubicBezTo>
                  <a:pt x="323545" y="3027426"/>
                  <a:pt x="324669" y="3029474"/>
                  <a:pt x="324898" y="3031674"/>
                </a:cubicBezTo>
                <a:cubicBezTo>
                  <a:pt x="327384" y="3041876"/>
                  <a:pt x="327774" y="3044543"/>
                  <a:pt x="327774" y="3044628"/>
                </a:cubicBezTo>
                <a:cubicBezTo>
                  <a:pt x="327946" y="3046286"/>
                  <a:pt x="329346" y="3047476"/>
                  <a:pt x="331003" y="3047476"/>
                </a:cubicBezTo>
                <a:cubicBezTo>
                  <a:pt x="332775" y="3047295"/>
                  <a:pt x="334051" y="3045686"/>
                  <a:pt x="333851" y="3043933"/>
                </a:cubicBezTo>
                <a:lnTo>
                  <a:pt x="333851" y="3043876"/>
                </a:lnTo>
                <a:cubicBezTo>
                  <a:pt x="333851" y="3043876"/>
                  <a:pt x="333851" y="3040837"/>
                  <a:pt x="330803" y="3030122"/>
                </a:cubicBezTo>
                <a:cubicBezTo>
                  <a:pt x="330203" y="3026064"/>
                  <a:pt x="327822" y="3022511"/>
                  <a:pt x="324345" y="3020311"/>
                </a:cubicBezTo>
                <a:cubicBezTo>
                  <a:pt x="322259" y="3019216"/>
                  <a:pt x="319811" y="3018911"/>
                  <a:pt x="317516" y="3019521"/>
                </a:cubicBezTo>
                <a:cubicBezTo>
                  <a:pt x="291265" y="3021711"/>
                  <a:pt x="288788" y="3009348"/>
                  <a:pt x="288693" y="3008910"/>
                </a:cubicBezTo>
                <a:lnTo>
                  <a:pt x="288693" y="3008148"/>
                </a:lnTo>
                <a:cubicBezTo>
                  <a:pt x="282311" y="2991993"/>
                  <a:pt x="302723" y="2973972"/>
                  <a:pt x="310029" y="2968219"/>
                </a:cubicBezTo>
                <a:cubicBezTo>
                  <a:pt x="344910" y="2980125"/>
                  <a:pt x="368360" y="3012863"/>
                  <a:pt x="368408" y="3049696"/>
                </a:cubicBezTo>
                <a:cubicBezTo>
                  <a:pt x="368389" y="3055496"/>
                  <a:pt x="367779" y="3061297"/>
                  <a:pt x="366655" y="3067012"/>
                </a:cubicBezTo>
                <a:cubicBezTo>
                  <a:pt x="366255" y="3068708"/>
                  <a:pt x="367360" y="3070451"/>
                  <a:pt x="369084" y="3070851"/>
                </a:cubicBezTo>
                <a:lnTo>
                  <a:pt x="369132" y="3070851"/>
                </a:lnTo>
                <a:cubicBezTo>
                  <a:pt x="370941" y="3071213"/>
                  <a:pt x="372656" y="3070051"/>
                  <a:pt x="373027" y="3068260"/>
                </a:cubicBezTo>
                <a:cubicBezTo>
                  <a:pt x="374228" y="3062192"/>
                  <a:pt x="374866" y="3056001"/>
                  <a:pt x="374866" y="3049791"/>
                </a:cubicBezTo>
                <a:moveTo>
                  <a:pt x="562651" y="3126763"/>
                </a:moveTo>
                <a:lnTo>
                  <a:pt x="562651" y="3156223"/>
                </a:lnTo>
                <a:cubicBezTo>
                  <a:pt x="562651" y="3157985"/>
                  <a:pt x="564109" y="3159433"/>
                  <a:pt x="565899" y="3159433"/>
                </a:cubicBezTo>
                <a:lnTo>
                  <a:pt x="595350" y="3159433"/>
                </a:lnTo>
                <a:cubicBezTo>
                  <a:pt x="597160" y="3159433"/>
                  <a:pt x="598579" y="3157985"/>
                  <a:pt x="598579" y="3156223"/>
                </a:cubicBezTo>
                <a:cubicBezTo>
                  <a:pt x="598579" y="3154433"/>
                  <a:pt x="597160" y="3152975"/>
                  <a:pt x="595350" y="3152975"/>
                </a:cubicBezTo>
                <a:lnTo>
                  <a:pt x="570881" y="3152975"/>
                </a:lnTo>
                <a:cubicBezTo>
                  <a:pt x="595750" y="3145517"/>
                  <a:pt x="609866" y="3119295"/>
                  <a:pt x="602409" y="3094435"/>
                </a:cubicBezTo>
                <a:cubicBezTo>
                  <a:pt x="598046" y="3079919"/>
                  <a:pt x="586968" y="3068412"/>
                  <a:pt x="572633" y="3063450"/>
                </a:cubicBezTo>
                <a:cubicBezTo>
                  <a:pt x="571014" y="3062897"/>
                  <a:pt x="569204" y="3063745"/>
                  <a:pt x="568633" y="3065345"/>
                </a:cubicBezTo>
                <a:cubicBezTo>
                  <a:pt x="568614" y="3065402"/>
                  <a:pt x="568585" y="3065460"/>
                  <a:pt x="568585" y="3065507"/>
                </a:cubicBezTo>
                <a:cubicBezTo>
                  <a:pt x="567976" y="3067155"/>
                  <a:pt x="568804" y="3068946"/>
                  <a:pt x="570433" y="3069565"/>
                </a:cubicBezTo>
                <a:lnTo>
                  <a:pt x="570509" y="3069565"/>
                </a:lnTo>
                <a:cubicBezTo>
                  <a:pt x="591721" y="3076766"/>
                  <a:pt x="603056" y="3099826"/>
                  <a:pt x="595826" y="3121009"/>
                </a:cubicBezTo>
                <a:cubicBezTo>
                  <a:pt x="591626" y="3133420"/>
                  <a:pt x="581673" y="3143022"/>
                  <a:pt x="569119" y="3146774"/>
                </a:cubicBezTo>
                <a:lnTo>
                  <a:pt x="569119" y="3126763"/>
                </a:lnTo>
                <a:cubicBezTo>
                  <a:pt x="569119" y="3124953"/>
                  <a:pt x="567680" y="3123505"/>
                  <a:pt x="565899" y="3123505"/>
                </a:cubicBezTo>
                <a:cubicBezTo>
                  <a:pt x="564109" y="3123505"/>
                  <a:pt x="562651" y="3124953"/>
                  <a:pt x="562651" y="3126763"/>
                </a:cubicBezTo>
                <a:moveTo>
                  <a:pt x="503644" y="3106979"/>
                </a:moveTo>
                <a:cubicBezTo>
                  <a:pt x="502196" y="3128210"/>
                  <a:pt x="515178" y="3147822"/>
                  <a:pt x="535334" y="3154737"/>
                </a:cubicBezTo>
                <a:lnTo>
                  <a:pt x="536334" y="3154737"/>
                </a:lnTo>
                <a:cubicBezTo>
                  <a:pt x="538105" y="3154937"/>
                  <a:pt x="539705" y="3153632"/>
                  <a:pt x="539877" y="3151823"/>
                </a:cubicBezTo>
                <a:cubicBezTo>
                  <a:pt x="540039" y="3150222"/>
                  <a:pt x="538953" y="3148718"/>
                  <a:pt x="537343" y="3148375"/>
                </a:cubicBezTo>
                <a:cubicBezTo>
                  <a:pt x="516188" y="3141069"/>
                  <a:pt x="504949" y="3117952"/>
                  <a:pt x="512283" y="3096787"/>
                </a:cubicBezTo>
                <a:cubicBezTo>
                  <a:pt x="516512" y="3084529"/>
                  <a:pt x="526389" y="3075013"/>
                  <a:pt x="538829" y="3071251"/>
                </a:cubicBezTo>
                <a:lnTo>
                  <a:pt x="538829" y="3091168"/>
                </a:lnTo>
                <a:cubicBezTo>
                  <a:pt x="538829" y="3092977"/>
                  <a:pt x="540277" y="3094435"/>
                  <a:pt x="542058" y="3094435"/>
                </a:cubicBezTo>
                <a:cubicBezTo>
                  <a:pt x="543773" y="3094482"/>
                  <a:pt x="545230" y="3093120"/>
                  <a:pt x="545278" y="3091377"/>
                </a:cubicBezTo>
                <a:lnTo>
                  <a:pt x="545278" y="3091168"/>
                </a:lnTo>
                <a:lnTo>
                  <a:pt x="545278" y="3061697"/>
                </a:lnTo>
                <a:cubicBezTo>
                  <a:pt x="545278" y="3059954"/>
                  <a:pt x="543868" y="3058497"/>
                  <a:pt x="542058" y="3058497"/>
                </a:cubicBezTo>
                <a:lnTo>
                  <a:pt x="512883" y="3058497"/>
                </a:lnTo>
                <a:cubicBezTo>
                  <a:pt x="511083" y="3058497"/>
                  <a:pt x="509625" y="3059954"/>
                  <a:pt x="509625" y="3061697"/>
                </a:cubicBezTo>
                <a:cubicBezTo>
                  <a:pt x="509625" y="3063507"/>
                  <a:pt x="511083" y="3064945"/>
                  <a:pt x="512883" y="3064945"/>
                </a:cubicBezTo>
                <a:lnTo>
                  <a:pt x="537343" y="3064945"/>
                </a:lnTo>
                <a:cubicBezTo>
                  <a:pt x="518417" y="3070498"/>
                  <a:pt x="504930" y="3087281"/>
                  <a:pt x="503644" y="3106979"/>
                </a:cubicBezTo>
                <a:moveTo>
                  <a:pt x="438959" y="3014615"/>
                </a:moveTo>
                <a:lnTo>
                  <a:pt x="484061" y="3040933"/>
                </a:lnTo>
                <a:lnTo>
                  <a:pt x="484603" y="3040933"/>
                </a:lnTo>
                <a:cubicBezTo>
                  <a:pt x="485908" y="3041523"/>
                  <a:pt x="486927" y="3042638"/>
                  <a:pt x="487461" y="3043990"/>
                </a:cubicBezTo>
                <a:cubicBezTo>
                  <a:pt x="488032" y="3048276"/>
                  <a:pt x="486842" y="3052582"/>
                  <a:pt x="484146" y="3056001"/>
                </a:cubicBezTo>
                <a:cubicBezTo>
                  <a:pt x="477574" y="3066498"/>
                  <a:pt x="474897" y="3070308"/>
                  <a:pt x="473973" y="3071708"/>
                </a:cubicBezTo>
                <a:lnTo>
                  <a:pt x="464734" y="3073699"/>
                </a:lnTo>
                <a:cubicBezTo>
                  <a:pt x="464048" y="3073908"/>
                  <a:pt x="463391" y="3074261"/>
                  <a:pt x="462915" y="3074804"/>
                </a:cubicBezTo>
                <a:lnTo>
                  <a:pt x="445713" y="3095873"/>
                </a:lnTo>
                <a:cubicBezTo>
                  <a:pt x="430092" y="3071755"/>
                  <a:pt x="427558" y="3041390"/>
                  <a:pt x="438959" y="3014948"/>
                </a:cubicBezTo>
                <a:moveTo>
                  <a:pt x="610409" y="3049791"/>
                </a:moveTo>
                <a:cubicBezTo>
                  <a:pt x="610495" y="3010757"/>
                  <a:pt x="586025" y="2975877"/>
                  <a:pt x="549250" y="2962713"/>
                </a:cubicBezTo>
                <a:lnTo>
                  <a:pt x="544287" y="2961418"/>
                </a:lnTo>
                <a:cubicBezTo>
                  <a:pt x="535657" y="2958761"/>
                  <a:pt x="526685" y="2957398"/>
                  <a:pt x="517684" y="2957398"/>
                </a:cubicBezTo>
                <a:cubicBezTo>
                  <a:pt x="483632" y="2957398"/>
                  <a:pt x="452304" y="2976125"/>
                  <a:pt x="436207" y="3006109"/>
                </a:cubicBezTo>
                <a:cubicBezTo>
                  <a:pt x="435197" y="3008062"/>
                  <a:pt x="434149" y="3010014"/>
                  <a:pt x="433245" y="3011910"/>
                </a:cubicBezTo>
                <a:cubicBezTo>
                  <a:pt x="419919" y="3041390"/>
                  <a:pt x="422929" y="3075604"/>
                  <a:pt x="441198" y="3102274"/>
                </a:cubicBezTo>
                <a:cubicBezTo>
                  <a:pt x="442027" y="3103588"/>
                  <a:pt x="442846" y="3104788"/>
                  <a:pt x="443760" y="3105989"/>
                </a:cubicBezTo>
                <a:lnTo>
                  <a:pt x="443760" y="3106445"/>
                </a:lnTo>
                <a:cubicBezTo>
                  <a:pt x="455647" y="3121905"/>
                  <a:pt x="472125" y="3133268"/>
                  <a:pt x="490785" y="3138869"/>
                </a:cubicBezTo>
                <a:lnTo>
                  <a:pt x="491709" y="3138869"/>
                </a:lnTo>
                <a:cubicBezTo>
                  <a:pt x="493166" y="3138821"/>
                  <a:pt x="494414" y="3137907"/>
                  <a:pt x="494862" y="3136516"/>
                </a:cubicBezTo>
                <a:cubicBezTo>
                  <a:pt x="495338" y="3134811"/>
                  <a:pt x="494366" y="3133011"/>
                  <a:pt x="492643" y="3132458"/>
                </a:cubicBezTo>
                <a:cubicBezTo>
                  <a:pt x="475173" y="3127201"/>
                  <a:pt x="459838" y="3116599"/>
                  <a:pt x="448780" y="3102083"/>
                </a:cubicBezTo>
                <a:lnTo>
                  <a:pt x="466306" y="3080566"/>
                </a:lnTo>
                <a:lnTo>
                  <a:pt x="475555" y="3078518"/>
                </a:lnTo>
                <a:cubicBezTo>
                  <a:pt x="476022" y="3078404"/>
                  <a:pt x="476478" y="3078166"/>
                  <a:pt x="476859" y="3077870"/>
                </a:cubicBezTo>
                <a:cubicBezTo>
                  <a:pt x="481469" y="3072451"/>
                  <a:pt x="485460" y="3066498"/>
                  <a:pt x="488661" y="3060145"/>
                </a:cubicBezTo>
                <a:cubicBezTo>
                  <a:pt x="492614" y="3055201"/>
                  <a:pt x="494062" y="3048677"/>
                  <a:pt x="492528" y="3042485"/>
                </a:cubicBezTo>
                <a:cubicBezTo>
                  <a:pt x="491461" y="3039475"/>
                  <a:pt x="489166" y="3037027"/>
                  <a:pt x="486175" y="3035780"/>
                </a:cubicBezTo>
                <a:lnTo>
                  <a:pt x="440912" y="3009262"/>
                </a:lnTo>
                <a:cubicBezTo>
                  <a:pt x="459343" y="2974524"/>
                  <a:pt x="499024" y="2956817"/>
                  <a:pt x="537181" y="2966219"/>
                </a:cubicBezTo>
                <a:cubicBezTo>
                  <a:pt x="527371" y="2974629"/>
                  <a:pt x="510368" y="2992536"/>
                  <a:pt x="517217" y="3010453"/>
                </a:cubicBezTo>
                <a:cubicBezTo>
                  <a:pt x="517864" y="3013301"/>
                  <a:pt x="522656" y="3028922"/>
                  <a:pt x="553145" y="3026169"/>
                </a:cubicBezTo>
                <a:lnTo>
                  <a:pt x="553964" y="3026169"/>
                </a:lnTo>
                <a:cubicBezTo>
                  <a:pt x="554698" y="3025874"/>
                  <a:pt x="555498" y="3025874"/>
                  <a:pt x="556193" y="3026169"/>
                </a:cubicBezTo>
                <a:cubicBezTo>
                  <a:pt x="557965" y="3027522"/>
                  <a:pt x="559098" y="3029569"/>
                  <a:pt x="559346" y="3031779"/>
                </a:cubicBezTo>
                <a:cubicBezTo>
                  <a:pt x="561832" y="3041923"/>
                  <a:pt x="562204" y="3044638"/>
                  <a:pt x="562204" y="3044733"/>
                </a:cubicBezTo>
                <a:cubicBezTo>
                  <a:pt x="562394" y="3046390"/>
                  <a:pt x="563775" y="3047591"/>
                  <a:pt x="565432" y="3047591"/>
                </a:cubicBezTo>
                <a:cubicBezTo>
                  <a:pt x="567194" y="3047391"/>
                  <a:pt x="568480" y="3045790"/>
                  <a:pt x="568300" y="3044038"/>
                </a:cubicBezTo>
                <a:lnTo>
                  <a:pt x="568300" y="3043990"/>
                </a:lnTo>
                <a:cubicBezTo>
                  <a:pt x="568300" y="3043990"/>
                  <a:pt x="568300" y="3040933"/>
                  <a:pt x="565261" y="3030227"/>
                </a:cubicBezTo>
                <a:cubicBezTo>
                  <a:pt x="564652" y="3026169"/>
                  <a:pt x="562299" y="3022568"/>
                  <a:pt x="558765" y="3020416"/>
                </a:cubicBezTo>
                <a:cubicBezTo>
                  <a:pt x="556698" y="3019254"/>
                  <a:pt x="554241" y="3018968"/>
                  <a:pt x="551945" y="3019616"/>
                </a:cubicBezTo>
                <a:cubicBezTo>
                  <a:pt x="525723" y="3021816"/>
                  <a:pt x="523217" y="3009462"/>
                  <a:pt x="523113" y="3008948"/>
                </a:cubicBezTo>
                <a:cubicBezTo>
                  <a:pt x="523170" y="3008757"/>
                  <a:pt x="523170" y="3008510"/>
                  <a:pt x="523113" y="3008262"/>
                </a:cubicBezTo>
                <a:cubicBezTo>
                  <a:pt x="516750" y="2992089"/>
                  <a:pt x="537181" y="2974067"/>
                  <a:pt x="544459" y="2968324"/>
                </a:cubicBezTo>
                <a:cubicBezTo>
                  <a:pt x="579348" y="2980230"/>
                  <a:pt x="602789" y="3012948"/>
                  <a:pt x="602828" y="3049791"/>
                </a:cubicBezTo>
                <a:cubicBezTo>
                  <a:pt x="602846" y="3055592"/>
                  <a:pt x="602285" y="3061392"/>
                  <a:pt x="601084" y="3067060"/>
                </a:cubicBezTo>
                <a:cubicBezTo>
                  <a:pt x="600684" y="3068803"/>
                  <a:pt x="601789" y="3070565"/>
                  <a:pt x="603532" y="3070965"/>
                </a:cubicBezTo>
                <a:lnTo>
                  <a:pt x="603589" y="3070965"/>
                </a:lnTo>
                <a:cubicBezTo>
                  <a:pt x="605361" y="3071299"/>
                  <a:pt x="607095" y="3070165"/>
                  <a:pt x="607466" y="3068355"/>
                </a:cubicBezTo>
                <a:cubicBezTo>
                  <a:pt x="608666" y="3062307"/>
                  <a:pt x="609295" y="3056097"/>
                  <a:pt x="609314" y="3049886"/>
                </a:cubicBezTo>
                <a:moveTo>
                  <a:pt x="798309" y="3126763"/>
                </a:moveTo>
                <a:lnTo>
                  <a:pt x="798309" y="3156233"/>
                </a:lnTo>
                <a:cubicBezTo>
                  <a:pt x="798309" y="3157985"/>
                  <a:pt x="799748" y="3159443"/>
                  <a:pt x="801538" y="3159443"/>
                </a:cubicBezTo>
                <a:lnTo>
                  <a:pt x="831009" y="3159443"/>
                </a:lnTo>
                <a:cubicBezTo>
                  <a:pt x="832790" y="3159443"/>
                  <a:pt x="834228" y="3157985"/>
                  <a:pt x="834228" y="3156233"/>
                </a:cubicBezTo>
                <a:cubicBezTo>
                  <a:pt x="834228" y="3154433"/>
                  <a:pt x="832790" y="3152975"/>
                  <a:pt x="831009" y="3152975"/>
                </a:cubicBezTo>
                <a:lnTo>
                  <a:pt x="806510" y="3152975"/>
                </a:lnTo>
                <a:cubicBezTo>
                  <a:pt x="831389" y="3145527"/>
                  <a:pt x="845496" y="3119295"/>
                  <a:pt x="838048" y="3094435"/>
                </a:cubicBezTo>
                <a:cubicBezTo>
                  <a:pt x="833685" y="3079919"/>
                  <a:pt x="822598" y="3068412"/>
                  <a:pt x="808263" y="3063450"/>
                </a:cubicBezTo>
                <a:cubicBezTo>
                  <a:pt x="806529" y="3063107"/>
                  <a:pt x="804815" y="3064202"/>
                  <a:pt x="804424" y="3065955"/>
                </a:cubicBezTo>
                <a:cubicBezTo>
                  <a:pt x="804100" y="3067450"/>
                  <a:pt x="804853" y="3068955"/>
                  <a:pt x="806243" y="3069565"/>
                </a:cubicBezTo>
                <a:cubicBezTo>
                  <a:pt x="827437" y="3076804"/>
                  <a:pt x="838743" y="3099826"/>
                  <a:pt x="831504" y="3121048"/>
                </a:cubicBezTo>
                <a:cubicBezTo>
                  <a:pt x="827284" y="3133458"/>
                  <a:pt x="817330" y="3143022"/>
                  <a:pt x="804767" y="3146774"/>
                </a:cubicBezTo>
                <a:lnTo>
                  <a:pt x="804767" y="3126763"/>
                </a:lnTo>
                <a:cubicBezTo>
                  <a:pt x="804767" y="3124953"/>
                  <a:pt x="803310" y="3123505"/>
                  <a:pt x="801538" y="3123505"/>
                </a:cubicBezTo>
                <a:cubicBezTo>
                  <a:pt x="799748" y="3123505"/>
                  <a:pt x="798309" y="3124953"/>
                  <a:pt x="798309" y="3126763"/>
                </a:cubicBezTo>
                <a:moveTo>
                  <a:pt x="739454" y="3106979"/>
                </a:moveTo>
                <a:cubicBezTo>
                  <a:pt x="738006" y="3128210"/>
                  <a:pt x="750989" y="3147813"/>
                  <a:pt x="771125" y="3154737"/>
                </a:cubicBezTo>
                <a:lnTo>
                  <a:pt x="772163" y="3154737"/>
                </a:lnTo>
                <a:cubicBezTo>
                  <a:pt x="773982" y="3154623"/>
                  <a:pt x="775382" y="3153023"/>
                  <a:pt x="775268" y="3151232"/>
                </a:cubicBezTo>
                <a:cubicBezTo>
                  <a:pt x="775182" y="3149975"/>
                  <a:pt x="774402" y="3148880"/>
                  <a:pt x="773259" y="3148375"/>
                </a:cubicBezTo>
                <a:cubicBezTo>
                  <a:pt x="752084" y="3141221"/>
                  <a:pt x="740740" y="3118257"/>
                  <a:pt x="747893" y="3097073"/>
                </a:cubicBezTo>
                <a:cubicBezTo>
                  <a:pt x="752084" y="3084624"/>
                  <a:pt x="762124" y="3074965"/>
                  <a:pt x="774725" y="3071213"/>
                </a:cubicBezTo>
                <a:lnTo>
                  <a:pt x="774725" y="3091177"/>
                </a:lnTo>
                <a:cubicBezTo>
                  <a:pt x="774678" y="3092930"/>
                  <a:pt x="776068" y="3094377"/>
                  <a:pt x="777792" y="3094435"/>
                </a:cubicBezTo>
                <a:lnTo>
                  <a:pt x="777992" y="3094435"/>
                </a:lnTo>
                <a:cubicBezTo>
                  <a:pt x="779764" y="3094435"/>
                  <a:pt x="781222" y="3092977"/>
                  <a:pt x="781222" y="3091177"/>
                </a:cubicBezTo>
                <a:lnTo>
                  <a:pt x="781222" y="3061697"/>
                </a:lnTo>
                <a:cubicBezTo>
                  <a:pt x="781222" y="3059954"/>
                  <a:pt x="779764" y="3058497"/>
                  <a:pt x="777992" y="3058497"/>
                </a:cubicBezTo>
                <a:lnTo>
                  <a:pt x="748503" y="3058497"/>
                </a:lnTo>
                <a:cubicBezTo>
                  <a:pt x="746741" y="3058497"/>
                  <a:pt x="745284" y="3059954"/>
                  <a:pt x="745284" y="3061697"/>
                </a:cubicBezTo>
                <a:cubicBezTo>
                  <a:pt x="745245" y="3063450"/>
                  <a:pt x="746579" y="3064888"/>
                  <a:pt x="748312" y="3064955"/>
                </a:cubicBezTo>
                <a:lnTo>
                  <a:pt x="748503" y="3064955"/>
                </a:lnTo>
                <a:lnTo>
                  <a:pt x="772887" y="3064955"/>
                </a:lnTo>
                <a:cubicBezTo>
                  <a:pt x="754113" y="3070565"/>
                  <a:pt x="740807" y="3087224"/>
                  <a:pt x="739454" y="3106788"/>
                </a:cubicBezTo>
                <a:moveTo>
                  <a:pt x="674789" y="3014415"/>
                </a:moveTo>
                <a:lnTo>
                  <a:pt x="719794" y="3040723"/>
                </a:lnTo>
                <a:lnTo>
                  <a:pt x="720328" y="3040723"/>
                </a:lnTo>
                <a:cubicBezTo>
                  <a:pt x="721671" y="3041333"/>
                  <a:pt x="722681" y="3042437"/>
                  <a:pt x="723186" y="3043781"/>
                </a:cubicBezTo>
                <a:cubicBezTo>
                  <a:pt x="723824" y="3048086"/>
                  <a:pt x="722595" y="3052448"/>
                  <a:pt x="719890" y="3055792"/>
                </a:cubicBezTo>
                <a:cubicBezTo>
                  <a:pt x="713413" y="3066355"/>
                  <a:pt x="710632" y="3070108"/>
                  <a:pt x="709698" y="3071508"/>
                </a:cubicBezTo>
                <a:lnTo>
                  <a:pt x="700468" y="3073565"/>
                </a:lnTo>
                <a:cubicBezTo>
                  <a:pt x="699764" y="3073708"/>
                  <a:pt x="699125" y="3074108"/>
                  <a:pt x="698611" y="3074661"/>
                </a:cubicBezTo>
                <a:lnTo>
                  <a:pt x="681551" y="3095730"/>
                </a:lnTo>
                <a:cubicBezTo>
                  <a:pt x="665797" y="3071355"/>
                  <a:pt x="663387" y="3040675"/>
                  <a:pt x="675170" y="3014158"/>
                </a:cubicBezTo>
                <a:moveTo>
                  <a:pt x="846515" y="3048991"/>
                </a:moveTo>
                <a:cubicBezTo>
                  <a:pt x="846591" y="3009957"/>
                  <a:pt x="822179" y="2975077"/>
                  <a:pt x="785460" y="2961866"/>
                </a:cubicBezTo>
                <a:lnTo>
                  <a:pt x="780564" y="2960313"/>
                </a:lnTo>
                <a:cubicBezTo>
                  <a:pt x="771906" y="2957665"/>
                  <a:pt x="762933" y="2956313"/>
                  <a:pt x="753875" y="2956313"/>
                </a:cubicBezTo>
                <a:cubicBezTo>
                  <a:pt x="719842" y="2956417"/>
                  <a:pt x="688581" y="2975077"/>
                  <a:pt x="672389" y="3004995"/>
                </a:cubicBezTo>
                <a:cubicBezTo>
                  <a:pt x="671379" y="3006947"/>
                  <a:pt x="670360" y="3008910"/>
                  <a:pt x="669541" y="3010805"/>
                </a:cubicBezTo>
                <a:cubicBezTo>
                  <a:pt x="664054" y="3022816"/>
                  <a:pt x="661254" y="3035827"/>
                  <a:pt x="661311" y="3048991"/>
                </a:cubicBezTo>
                <a:cubicBezTo>
                  <a:pt x="661282" y="3067603"/>
                  <a:pt x="666892" y="3085776"/>
                  <a:pt x="677380" y="3101188"/>
                </a:cubicBezTo>
                <a:cubicBezTo>
                  <a:pt x="678218" y="3102436"/>
                  <a:pt x="679046" y="3103636"/>
                  <a:pt x="679971" y="3104836"/>
                </a:cubicBezTo>
                <a:lnTo>
                  <a:pt x="679971" y="3105341"/>
                </a:lnTo>
                <a:cubicBezTo>
                  <a:pt x="691858" y="3120809"/>
                  <a:pt x="708307" y="3132115"/>
                  <a:pt x="726996" y="3137716"/>
                </a:cubicBezTo>
                <a:lnTo>
                  <a:pt x="727920" y="3137716"/>
                </a:lnTo>
                <a:cubicBezTo>
                  <a:pt x="729348" y="3137764"/>
                  <a:pt x="730644" y="3136821"/>
                  <a:pt x="731044" y="3135411"/>
                </a:cubicBezTo>
                <a:cubicBezTo>
                  <a:pt x="731577" y="3133716"/>
                  <a:pt x="730615" y="3131915"/>
                  <a:pt x="728919" y="3131411"/>
                </a:cubicBezTo>
                <a:cubicBezTo>
                  <a:pt x="728900" y="3131363"/>
                  <a:pt x="728872" y="3131363"/>
                  <a:pt x="728843" y="3131363"/>
                </a:cubicBezTo>
                <a:cubicBezTo>
                  <a:pt x="711384" y="3126105"/>
                  <a:pt x="696049" y="3115447"/>
                  <a:pt x="684962" y="3100978"/>
                </a:cubicBezTo>
                <a:lnTo>
                  <a:pt x="702593" y="3079461"/>
                </a:lnTo>
                <a:lnTo>
                  <a:pt x="711832" y="3077414"/>
                </a:lnTo>
                <a:cubicBezTo>
                  <a:pt x="712308" y="3077318"/>
                  <a:pt x="712755" y="3077061"/>
                  <a:pt x="713137" y="3076766"/>
                </a:cubicBezTo>
                <a:cubicBezTo>
                  <a:pt x="717842" y="3071717"/>
                  <a:pt x="721909" y="3066098"/>
                  <a:pt x="725319" y="3060049"/>
                </a:cubicBezTo>
                <a:cubicBezTo>
                  <a:pt x="729272" y="3055096"/>
                  <a:pt x="730720" y="3048591"/>
                  <a:pt x="729206" y="3042437"/>
                </a:cubicBezTo>
                <a:cubicBezTo>
                  <a:pt x="728167" y="3039332"/>
                  <a:pt x="725843" y="3036885"/>
                  <a:pt x="722833" y="3035675"/>
                </a:cubicBezTo>
                <a:lnTo>
                  <a:pt x="677570" y="3009157"/>
                </a:lnTo>
                <a:cubicBezTo>
                  <a:pt x="695992" y="2974420"/>
                  <a:pt x="735654" y="2956712"/>
                  <a:pt x="773811" y="2966104"/>
                </a:cubicBezTo>
                <a:cubicBezTo>
                  <a:pt x="764019" y="2974524"/>
                  <a:pt x="747036" y="2992441"/>
                  <a:pt x="753875" y="3010357"/>
                </a:cubicBezTo>
                <a:cubicBezTo>
                  <a:pt x="754513" y="3013215"/>
                  <a:pt x="759314" y="3028817"/>
                  <a:pt x="789898" y="3026074"/>
                </a:cubicBezTo>
                <a:lnTo>
                  <a:pt x="790613" y="3026074"/>
                </a:lnTo>
                <a:cubicBezTo>
                  <a:pt x="791346" y="3025769"/>
                  <a:pt x="792146" y="3025769"/>
                  <a:pt x="792861" y="3026074"/>
                </a:cubicBezTo>
                <a:cubicBezTo>
                  <a:pt x="794623" y="3027426"/>
                  <a:pt x="795794" y="3029474"/>
                  <a:pt x="796081" y="3031674"/>
                </a:cubicBezTo>
                <a:cubicBezTo>
                  <a:pt x="798471" y="3041876"/>
                  <a:pt x="798852" y="3044533"/>
                  <a:pt x="798852" y="3044638"/>
                </a:cubicBezTo>
                <a:cubicBezTo>
                  <a:pt x="799033" y="3046276"/>
                  <a:pt x="800433" y="3047486"/>
                  <a:pt x="802081" y="3047486"/>
                </a:cubicBezTo>
                <a:cubicBezTo>
                  <a:pt x="803862" y="3047295"/>
                  <a:pt x="805139" y="3045686"/>
                  <a:pt x="804958" y="3043943"/>
                </a:cubicBezTo>
                <a:lnTo>
                  <a:pt x="804958" y="3043876"/>
                </a:lnTo>
                <a:cubicBezTo>
                  <a:pt x="804215" y="3039237"/>
                  <a:pt x="803214" y="3034675"/>
                  <a:pt x="801986" y="3030122"/>
                </a:cubicBezTo>
                <a:cubicBezTo>
                  <a:pt x="801357" y="3026074"/>
                  <a:pt x="798947" y="3022454"/>
                  <a:pt x="795423" y="3020311"/>
                </a:cubicBezTo>
                <a:cubicBezTo>
                  <a:pt x="793346" y="3019216"/>
                  <a:pt x="790908" y="3018920"/>
                  <a:pt x="788584" y="3019511"/>
                </a:cubicBezTo>
                <a:cubicBezTo>
                  <a:pt x="762448" y="3021721"/>
                  <a:pt x="759876" y="3009348"/>
                  <a:pt x="759771" y="3008910"/>
                </a:cubicBezTo>
                <a:cubicBezTo>
                  <a:pt x="759828" y="3008652"/>
                  <a:pt x="759828" y="3008405"/>
                  <a:pt x="759771" y="3008148"/>
                </a:cubicBezTo>
                <a:cubicBezTo>
                  <a:pt x="753418" y="2991993"/>
                  <a:pt x="773811" y="2973972"/>
                  <a:pt x="781222" y="2968219"/>
                </a:cubicBezTo>
                <a:cubicBezTo>
                  <a:pt x="816016" y="2980182"/>
                  <a:pt x="839438" y="3012901"/>
                  <a:pt x="839486" y="3049696"/>
                </a:cubicBezTo>
                <a:cubicBezTo>
                  <a:pt x="839514" y="3055496"/>
                  <a:pt x="838924" y="3061297"/>
                  <a:pt x="837743" y="3067012"/>
                </a:cubicBezTo>
                <a:cubicBezTo>
                  <a:pt x="837381" y="3068755"/>
                  <a:pt x="838543" y="3070508"/>
                  <a:pt x="840314" y="3070851"/>
                </a:cubicBezTo>
                <a:cubicBezTo>
                  <a:pt x="842096" y="3071213"/>
                  <a:pt x="843762" y="3070051"/>
                  <a:pt x="844115" y="3068307"/>
                </a:cubicBezTo>
                <a:lnTo>
                  <a:pt x="844115" y="3068260"/>
                </a:lnTo>
                <a:cubicBezTo>
                  <a:pt x="845315" y="3062202"/>
                  <a:pt x="845953" y="3056001"/>
                  <a:pt x="845982" y="3049791"/>
                </a:cubicBezTo>
                <a:moveTo>
                  <a:pt x="1033929" y="3126763"/>
                </a:moveTo>
                <a:lnTo>
                  <a:pt x="1033929" y="3156233"/>
                </a:lnTo>
                <a:cubicBezTo>
                  <a:pt x="1033929" y="3157985"/>
                  <a:pt x="1035386" y="3159443"/>
                  <a:pt x="1037168" y="3159443"/>
                </a:cubicBezTo>
                <a:lnTo>
                  <a:pt x="1067086" y="3159443"/>
                </a:lnTo>
                <a:cubicBezTo>
                  <a:pt x="1068895" y="3159443"/>
                  <a:pt x="1070334" y="3157985"/>
                  <a:pt x="1070334" y="3156233"/>
                </a:cubicBezTo>
                <a:cubicBezTo>
                  <a:pt x="1070334" y="3154433"/>
                  <a:pt x="1068895" y="3152975"/>
                  <a:pt x="1067086" y="3152975"/>
                </a:cubicBezTo>
                <a:lnTo>
                  <a:pt x="1042159" y="3152975"/>
                </a:lnTo>
                <a:cubicBezTo>
                  <a:pt x="1067038" y="3145574"/>
                  <a:pt x="1081173" y="3119352"/>
                  <a:pt x="1073744" y="3094482"/>
                </a:cubicBezTo>
                <a:cubicBezTo>
                  <a:pt x="1069419" y="3079957"/>
                  <a:pt x="1058332" y="3068412"/>
                  <a:pt x="1043997" y="3063450"/>
                </a:cubicBezTo>
                <a:cubicBezTo>
                  <a:pt x="1042340" y="3062802"/>
                  <a:pt x="1040463" y="3063602"/>
                  <a:pt x="1039787" y="3065260"/>
                </a:cubicBezTo>
                <a:cubicBezTo>
                  <a:pt x="1039110" y="3066898"/>
                  <a:pt x="1039892" y="3068755"/>
                  <a:pt x="1041539" y="3069460"/>
                </a:cubicBezTo>
                <a:cubicBezTo>
                  <a:pt x="1041645" y="3069508"/>
                  <a:pt x="1041759" y="3069565"/>
                  <a:pt x="1041863" y="3069565"/>
                </a:cubicBezTo>
                <a:cubicBezTo>
                  <a:pt x="1063085" y="3076804"/>
                  <a:pt x="1074401" y="3099826"/>
                  <a:pt x="1067143" y="3121048"/>
                </a:cubicBezTo>
                <a:cubicBezTo>
                  <a:pt x="1062914" y="3133458"/>
                  <a:pt x="1052941" y="3143022"/>
                  <a:pt x="1040387" y="3146774"/>
                </a:cubicBezTo>
                <a:lnTo>
                  <a:pt x="1040387" y="3126763"/>
                </a:lnTo>
                <a:cubicBezTo>
                  <a:pt x="1040416" y="3124953"/>
                  <a:pt x="1038968" y="3123505"/>
                  <a:pt x="1037187" y="3123505"/>
                </a:cubicBezTo>
                <a:cubicBezTo>
                  <a:pt x="1035386" y="3123505"/>
                  <a:pt x="1033929" y="3124953"/>
                  <a:pt x="1033929" y="3126705"/>
                </a:cubicBezTo>
                <a:lnTo>
                  <a:pt x="1033929" y="3126763"/>
                </a:lnTo>
                <a:moveTo>
                  <a:pt x="974731" y="3106979"/>
                </a:moveTo>
                <a:cubicBezTo>
                  <a:pt x="973284" y="3128210"/>
                  <a:pt x="986266" y="3147813"/>
                  <a:pt x="1006411" y="3154737"/>
                </a:cubicBezTo>
                <a:lnTo>
                  <a:pt x="1007440" y="3154737"/>
                </a:lnTo>
                <a:cubicBezTo>
                  <a:pt x="1009183" y="3155023"/>
                  <a:pt x="1010859" y="3153880"/>
                  <a:pt x="1011164" y="3152128"/>
                </a:cubicBezTo>
                <a:cubicBezTo>
                  <a:pt x="1011469" y="3150327"/>
                  <a:pt x="1010288" y="3148670"/>
                  <a:pt x="1008536" y="3148375"/>
                </a:cubicBezTo>
                <a:cubicBezTo>
                  <a:pt x="987371" y="3141221"/>
                  <a:pt x="976017" y="3118257"/>
                  <a:pt x="983142" y="3097073"/>
                </a:cubicBezTo>
                <a:cubicBezTo>
                  <a:pt x="987371" y="3084624"/>
                  <a:pt x="997372" y="3074965"/>
                  <a:pt x="1010002" y="3071251"/>
                </a:cubicBezTo>
                <a:lnTo>
                  <a:pt x="1010002" y="3091177"/>
                </a:lnTo>
                <a:cubicBezTo>
                  <a:pt x="1009964" y="3092930"/>
                  <a:pt x="1011317" y="3094377"/>
                  <a:pt x="1013070" y="3094435"/>
                </a:cubicBezTo>
                <a:lnTo>
                  <a:pt x="1013231" y="3094435"/>
                </a:lnTo>
                <a:cubicBezTo>
                  <a:pt x="1015022" y="3094435"/>
                  <a:pt x="1016470" y="3092977"/>
                  <a:pt x="1016470" y="3091177"/>
                </a:cubicBezTo>
                <a:lnTo>
                  <a:pt x="1016470" y="3061697"/>
                </a:lnTo>
                <a:cubicBezTo>
                  <a:pt x="1016470" y="3059954"/>
                  <a:pt x="1015041" y="3058497"/>
                  <a:pt x="1013231" y="3058497"/>
                </a:cubicBezTo>
                <a:lnTo>
                  <a:pt x="983961" y="3058497"/>
                </a:lnTo>
                <a:cubicBezTo>
                  <a:pt x="982170" y="3058497"/>
                  <a:pt x="980732" y="3059954"/>
                  <a:pt x="980732" y="3061697"/>
                </a:cubicBezTo>
                <a:cubicBezTo>
                  <a:pt x="980684" y="3063450"/>
                  <a:pt x="982046" y="3064888"/>
                  <a:pt x="983761" y="3064955"/>
                </a:cubicBezTo>
                <a:lnTo>
                  <a:pt x="983961" y="3064955"/>
                </a:lnTo>
                <a:lnTo>
                  <a:pt x="1008336" y="3064955"/>
                </a:lnTo>
                <a:cubicBezTo>
                  <a:pt x="989600" y="3070613"/>
                  <a:pt x="976303" y="3087272"/>
                  <a:pt x="974912" y="3106788"/>
                </a:cubicBezTo>
                <a:moveTo>
                  <a:pt x="910257" y="3014415"/>
                </a:moveTo>
                <a:lnTo>
                  <a:pt x="955310" y="3040723"/>
                </a:lnTo>
                <a:cubicBezTo>
                  <a:pt x="956643" y="3041333"/>
                  <a:pt x="957691" y="3042437"/>
                  <a:pt x="958196" y="3043781"/>
                </a:cubicBezTo>
                <a:cubicBezTo>
                  <a:pt x="958796" y="3048086"/>
                  <a:pt x="957596" y="3052448"/>
                  <a:pt x="954862" y="3055792"/>
                </a:cubicBezTo>
                <a:cubicBezTo>
                  <a:pt x="948414" y="3066355"/>
                  <a:pt x="945632" y="3070108"/>
                  <a:pt x="944813" y="3071508"/>
                </a:cubicBezTo>
                <a:lnTo>
                  <a:pt x="935555" y="3073565"/>
                </a:lnTo>
                <a:cubicBezTo>
                  <a:pt x="934850" y="3073708"/>
                  <a:pt x="934202" y="3074108"/>
                  <a:pt x="933726" y="3074661"/>
                </a:cubicBezTo>
                <a:lnTo>
                  <a:pt x="916638" y="3095730"/>
                </a:lnTo>
                <a:cubicBezTo>
                  <a:pt x="900865" y="3071355"/>
                  <a:pt x="898484" y="3040675"/>
                  <a:pt x="910257" y="3014158"/>
                </a:cubicBezTo>
                <a:moveTo>
                  <a:pt x="1081601" y="3048991"/>
                </a:moveTo>
                <a:cubicBezTo>
                  <a:pt x="1081678" y="3009957"/>
                  <a:pt x="1057247" y="2975077"/>
                  <a:pt x="1020546" y="2961866"/>
                </a:cubicBezTo>
                <a:lnTo>
                  <a:pt x="1015632" y="2960313"/>
                </a:lnTo>
                <a:cubicBezTo>
                  <a:pt x="1007040" y="2957665"/>
                  <a:pt x="998058" y="2956313"/>
                  <a:pt x="989038" y="2956313"/>
                </a:cubicBezTo>
                <a:cubicBezTo>
                  <a:pt x="954995" y="2956360"/>
                  <a:pt x="923687" y="2975077"/>
                  <a:pt x="907475" y="3004995"/>
                </a:cubicBezTo>
                <a:cubicBezTo>
                  <a:pt x="906466" y="3006947"/>
                  <a:pt x="905551" y="3008910"/>
                  <a:pt x="904627" y="3010805"/>
                </a:cubicBezTo>
                <a:cubicBezTo>
                  <a:pt x="891264" y="3040237"/>
                  <a:pt x="894245" y="3074508"/>
                  <a:pt x="912476" y="3101188"/>
                </a:cubicBezTo>
                <a:cubicBezTo>
                  <a:pt x="913305" y="3102436"/>
                  <a:pt x="914229" y="3103636"/>
                  <a:pt x="915057" y="3104836"/>
                </a:cubicBezTo>
                <a:cubicBezTo>
                  <a:pt x="915105" y="3104979"/>
                  <a:pt x="915105" y="3105188"/>
                  <a:pt x="915057" y="3105341"/>
                </a:cubicBezTo>
                <a:cubicBezTo>
                  <a:pt x="926944" y="3120838"/>
                  <a:pt x="943432" y="3132211"/>
                  <a:pt x="962177" y="3137716"/>
                </a:cubicBezTo>
                <a:lnTo>
                  <a:pt x="963101" y="3137716"/>
                </a:lnTo>
                <a:cubicBezTo>
                  <a:pt x="964502" y="3137764"/>
                  <a:pt x="965749" y="3136821"/>
                  <a:pt x="966130" y="3135411"/>
                </a:cubicBezTo>
                <a:cubicBezTo>
                  <a:pt x="966673" y="3133716"/>
                  <a:pt x="965730" y="3131915"/>
                  <a:pt x="964016" y="3131363"/>
                </a:cubicBezTo>
                <a:lnTo>
                  <a:pt x="963996" y="3131363"/>
                </a:lnTo>
                <a:cubicBezTo>
                  <a:pt x="946528" y="3126162"/>
                  <a:pt x="931173" y="3115494"/>
                  <a:pt x="920134" y="3100978"/>
                </a:cubicBezTo>
                <a:lnTo>
                  <a:pt x="937679" y="3079461"/>
                </a:lnTo>
                <a:lnTo>
                  <a:pt x="946928" y="3077414"/>
                </a:lnTo>
                <a:cubicBezTo>
                  <a:pt x="947356" y="3077271"/>
                  <a:pt x="947756" y="3077061"/>
                  <a:pt x="948128" y="3076766"/>
                </a:cubicBezTo>
                <a:cubicBezTo>
                  <a:pt x="952795" y="3071355"/>
                  <a:pt x="956796" y="3065402"/>
                  <a:pt x="960044" y="3059049"/>
                </a:cubicBezTo>
                <a:cubicBezTo>
                  <a:pt x="963920" y="3054039"/>
                  <a:pt x="965359" y="3047543"/>
                  <a:pt x="963920" y="3041390"/>
                </a:cubicBezTo>
                <a:cubicBezTo>
                  <a:pt x="962796" y="3038380"/>
                  <a:pt x="960491" y="3035922"/>
                  <a:pt x="957548" y="3034675"/>
                </a:cubicBezTo>
                <a:lnTo>
                  <a:pt x="912276" y="3008148"/>
                </a:lnTo>
                <a:cubicBezTo>
                  <a:pt x="930659" y="2973429"/>
                  <a:pt x="970302" y="2955713"/>
                  <a:pt x="1008431" y="2965123"/>
                </a:cubicBezTo>
                <a:cubicBezTo>
                  <a:pt x="998658" y="2973524"/>
                  <a:pt x="981666" y="2991441"/>
                  <a:pt x="988495" y="3009348"/>
                </a:cubicBezTo>
                <a:cubicBezTo>
                  <a:pt x="989143" y="3012205"/>
                  <a:pt x="994020" y="3027817"/>
                  <a:pt x="1024509" y="3025073"/>
                </a:cubicBezTo>
                <a:lnTo>
                  <a:pt x="1025252" y="3025073"/>
                </a:lnTo>
                <a:cubicBezTo>
                  <a:pt x="1026004" y="3024769"/>
                  <a:pt x="1026833" y="3024769"/>
                  <a:pt x="1027557" y="3025073"/>
                </a:cubicBezTo>
                <a:cubicBezTo>
                  <a:pt x="1029252" y="3026464"/>
                  <a:pt x="1030357" y="3028474"/>
                  <a:pt x="1030700" y="3030674"/>
                </a:cubicBezTo>
                <a:cubicBezTo>
                  <a:pt x="1033215" y="3040837"/>
                  <a:pt x="1033481" y="3043543"/>
                  <a:pt x="1033558" y="3043638"/>
                </a:cubicBezTo>
                <a:cubicBezTo>
                  <a:pt x="1033719" y="3045238"/>
                  <a:pt x="1035082" y="3046486"/>
                  <a:pt x="1036711" y="3046486"/>
                </a:cubicBezTo>
                <a:cubicBezTo>
                  <a:pt x="1038491" y="3046276"/>
                  <a:pt x="1039768" y="3044676"/>
                  <a:pt x="1039568" y="3042933"/>
                </a:cubicBezTo>
                <a:lnTo>
                  <a:pt x="1039568" y="3042885"/>
                </a:lnTo>
                <a:cubicBezTo>
                  <a:pt x="1038834" y="3038228"/>
                  <a:pt x="1037825" y="3033627"/>
                  <a:pt x="1036605" y="3029122"/>
                </a:cubicBezTo>
                <a:cubicBezTo>
                  <a:pt x="1035968" y="3025073"/>
                  <a:pt x="1033605" y="3021521"/>
                  <a:pt x="1030157" y="3019311"/>
                </a:cubicBezTo>
                <a:cubicBezTo>
                  <a:pt x="1028005" y="3018215"/>
                  <a:pt x="1025547" y="3017911"/>
                  <a:pt x="1023232" y="3018520"/>
                </a:cubicBezTo>
                <a:cubicBezTo>
                  <a:pt x="997077" y="3020711"/>
                  <a:pt x="994505" y="3008310"/>
                  <a:pt x="994400" y="3007852"/>
                </a:cubicBezTo>
                <a:cubicBezTo>
                  <a:pt x="994448" y="3007605"/>
                  <a:pt x="994448" y="3007347"/>
                  <a:pt x="994400" y="3007157"/>
                </a:cubicBezTo>
                <a:cubicBezTo>
                  <a:pt x="988028" y="2990946"/>
                  <a:pt x="1008536" y="2972972"/>
                  <a:pt x="1015822" y="2967219"/>
                </a:cubicBezTo>
                <a:cubicBezTo>
                  <a:pt x="1050674" y="2979134"/>
                  <a:pt x="1074125" y="3011862"/>
                  <a:pt x="1074125" y="3048686"/>
                </a:cubicBezTo>
                <a:cubicBezTo>
                  <a:pt x="1074144" y="3054496"/>
                  <a:pt x="1073534" y="3060297"/>
                  <a:pt x="1072363" y="3065955"/>
                </a:cubicBezTo>
                <a:cubicBezTo>
                  <a:pt x="1072067" y="3067755"/>
                  <a:pt x="1073191" y="3069460"/>
                  <a:pt x="1074944" y="3069860"/>
                </a:cubicBezTo>
                <a:cubicBezTo>
                  <a:pt x="1076687" y="3070213"/>
                  <a:pt x="1078401" y="3069060"/>
                  <a:pt x="1078716" y="3067298"/>
                </a:cubicBezTo>
                <a:lnTo>
                  <a:pt x="1078716" y="3067250"/>
                </a:lnTo>
                <a:cubicBezTo>
                  <a:pt x="1080002" y="3061202"/>
                  <a:pt x="1080630" y="3054982"/>
                  <a:pt x="1080573" y="3048791"/>
                </a:cubicBezTo>
                <a:moveTo>
                  <a:pt x="1269559" y="3126763"/>
                </a:moveTo>
                <a:lnTo>
                  <a:pt x="1269559" y="3156233"/>
                </a:lnTo>
                <a:cubicBezTo>
                  <a:pt x="1269559" y="3157985"/>
                  <a:pt x="1271016" y="3159443"/>
                  <a:pt x="1272816" y="3159443"/>
                </a:cubicBezTo>
                <a:lnTo>
                  <a:pt x="1302268" y="3159443"/>
                </a:lnTo>
                <a:cubicBezTo>
                  <a:pt x="1304039" y="3159443"/>
                  <a:pt x="1305497" y="3157985"/>
                  <a:pt x="1305497" y="3156233"/>
                </a:cubicBezTo>
                <a:cubicBezTo>
                  <a:pt x="1305497" y="3154433"/>
                  <a:pt x="1304039" y="3152975"/>
                  <a:pt x="1302268" y="3152975"/>
                </a:cubicBezTo>
                <a:lnTo>
                  <a:pt x="1277798" y="3152975"/>
                </a:lnTo>
                <a:cubicBezTo>
                  <a:pt x="1302668" y="3145574"/>
                  <a:pt x="1316821" y="3119352"/>
                  <a:pt x="1309402" y="3094482"/>
                </a:cubicBezTo>
                <a:cubicBezTo>
                  <a:pt x="1305049" y="3079957"/>
                  <a:pt x="1293990" y="3068412"/>
                  <a:pt x="1279655" y="3063450"/>
                </a:cubicBezTo>
                <a:cubicBezTo>
                  <a:pt x="1277998" y="3062802"/>
                  <a:pt x="1276093" y="3063602"/>
                  <a:pt x="1275416" y="3065260"/>
                </a:cubicBezTo>
                <a:cubicBezTo>
                  <a:pt x="1274740" y="3066898"/>
                  <a:pt x="1275512" y="3068755"/>
                  <a:pt x="1277169" y="3069460"/>
                </a:cubicBezTo>
                <a:cubicBezTo>
                  <a:pt x="1277302" y="3069508"/>
                  <a:pt x="1277398" y="3069565"/>
                  <a:pt x="1277512" y="3069565"/>
                </a:cubicBezTo>
                <a:cubicBezTo>
                  <a:pt x="1298714" y="3076804"/>
                  <a:pt x="1310021" y="3099826"/>
                  <a:pt x="1302791" y="3121048"/>
                </a:cubicBezTo>
                <a:cubicBezTo>
                  <a:pt x="1298534" y="3133458"/>
                  <a:pt x="1288580" y="3143022"/>
                  <a:pt x="1276045" y="3146774"/>
                </a:cubicBezTo>
                <a:lnTo>
                  <a:pt x="1276045" y="3126763"/>
                </a:lnTo>
                <a:cubicBezTo>
                  <a:pt x="1276045" y="3124953"/>
                  <a:pt x="1274569" y="3123505"/>
                  <a:pt x="1272797" y="3123505"/>
                </a:cubicBezTo>
                <a:cubicBezTo>
                  <a:pt x="1271016" y="3123553"/>
                  <a:pt x="1269578" y="3124953"/>
                  <a:pt x="1269559" y="3126763"/>
                </a:cubicBezTo>
                <a:moveTo>
                  <a:pt x="1210742" y="3106979"/>
                </a:moveTo>
                <a:cubicBezTo>
                  <a:pt x="1209341" y="3128210"/>
                  <a:pt x="1222324" y="3147775"/>
                  <a:pt x="1242413" y="3154737"/>
                </a:cubicBezTo>
                <a:lnTo>
                  <a:pt x="1243517" y="3154737"/>
                </a:lnTo>
                <a:cubicBezTo>
                  <a:pt x="1245298" y="3154937"/>
                  <a:pt x="1246898" y="3153632"/>
                  <a:pt x="1247041" y="3151823"/>
                </a:cubicBezTo>
                <a:cubicBezTo>
                  <a:pt x="1247222" y="3150222"/>
                  <a:pt x="1246146" y="3148727"/>
                  <a:pt x="1244546" y="3148375"/>
                </a:cubicBezTo>
                <a:cubicBezTo>
                  <a:pt x="1223372" y="3141221"/>
                  <a:pt x="1212018" y="3118257"/>
                  <a:pt x="1219143" y="3097073"/>
                </a:cubicBezTo>
                <a:cubicBezTo>
                  <a:pt x="1223372" y="3084624"/>
                  <a:pt x="1233383" y="3074965"/>
                  <a:pt x="1246022" y="3071213"/>
                </a:cubicBezTo>
                <a:lnTo>
                  <a:pt x="1246022" y="3091177"/>
                </a:lnTo>
                <a:cubicBezTo>
                  <a:pt x="1246022" y="3092977"/>
                  <a:pt x="1247470" y="3094435"/>
                  <a:pt x="1249270" y="3094435"/>
                </a:cubicBezTo>
                <a:cubicBezTo>
                  <a:pt x="1251052" y="3094377"/>
                  <a:pt x="1252480" y="3092977"/>
                  <a:pt x="1252480" y="3091177"/>
                </a:cubicBezTo>
                <a:lnTo>
                  <a:pt x="1252480" y="3061697"/>
                </a:lnTo>
                <a:cubicBezTo>
                  <a:pt x="1252480" y="3059954"/>
                  <a:pt x="1251052" y="3058497"/>
                  <a:pt x="1249251" y="3058497"/>
                </a:cubicBezTo>
                <a:lnTo>
                  <a:pt x="1219800" y="3058497"/>
                </a:lnTo>
                <a:cubicBezTo>
                  <a:pt x="1217981" y="3058497"/>
                  <a:pt x="1216543" y="3059954"/>
                  <a:pt x="1216543" y="3061697"/>
                </a:cubicBezTo>
                <a:cubicBezTo>
                  <a:pt x="1216543" y="3063507"/>
                  <a:pt x="1217981" y="3064955"/>
                  <a:pt x="1219800" y="3064955"/>
                </a:cubicBezTo>
                <a:lnTo>
                  <a:pt x="1244269" y="3064955"/>
                </a:lnTo>
                <a:cubicBezTo>
                  <a:pt x="1225477" y="3070565"/>
                  <a:pt x="1212113" y="3087224"/>
                  <a:pt x="1210742" y="3106788"/>
                </a:cubicBezTo>
                <a:moveTo>
                  <a:pt x="1146086" y="3014415"/>
                </a:moveTo>
                <a:lnTo>
                  <a:pt x="1191149" y="3040723"/>
                </a:lnTo>
                <a:cubicBezTo>
                  <a:pt x="1191320" y="3040780"/>
                  <a:pt x="1191520" y="3040780"/>
                  <a:pt x="1191701" y="3040723"/>
                </a:cubicBezTo>
                <a:cubicBezTo>
                  <a:pt x="1192996" y="3041333"/>
                  <a:pt x="1193997" y="3042437"/>
                  <a:pt x="1194482" y="3043781"/>
                </a:cubicBezTo>
                <a:cubicBezTo>
                  <a:pt x="1195073" y="3048086"/>
                  <a:pt x="1193873" y="3052448"/>
                  <a:pt x="1191149" y="3055792"/>
                </a:cubicBezTo>
                <a:cubicBezTo>
                  <a:pt x="1184691" y="3066355"/>
                  <a:pt x="1181909" y="3070108"/>
                  <a:pt x="1181090" y="3071508"/>
                </a:cubicBezTo>
                <a:lnTo>
                  <a:pt x="1171861" y="3073565"/>
                </a:lnTo>
                <a:cubicBezTo>
                  <a:pt x="1171146" y="3073708"/>
                  <a:pt x="1170556" y="3074108"/>
                  <a:pt x="1170079" y="3074661"/>
                </a:cubicBezTo>
                <a:lnTo>
                  <a:pt x="1152906" y="3095730"/>
                </a:lnTo>
                <a:cubicBezTo>
                  <a:pt x="1137152" y="3071355"/>
                  <a:pt x="1134770" y="3040675"/>
                  <a:pt x="1146524" y="3014158"/>
                </a:cubicBezTo>
                <a:moveTo>
                  <a:pt x="1317974" y="3048991"/>
                </a:moveTo>
                <a:cubicBezTo>
                  <a:pt x="1318060" y="3009957"/>
                  <a:pt x="1293562" y="2975077"/>
                  <a:pt x="1256833" y="2961866"/>
                </a:cubicBezTo>
                <a:lnTo>
                  <a:pt x="1251928" y="2960313"/>
                </a:lnTo>
                <a:cubicBezTo>
                  <a:pt x="1243317" y="2957665"/>
                  <a:pt x="1234335" y="2956313"/>
                  <a:pt x="1225325" y="2956313"/>
                </a:cubicBezTo>
                <a:cubicBezTo>
                  <a:pt x="1191273" y="2956360"/>
                  <a:pt x="1159973" y="2975077"/>
                  <a:pt x="1143752" y="3004995"/>
                </a:cubicBezTo>
                <a:cubicBezTo>
                  <a:pt x="1142752" y="3006947"/>
                  <a:pt x="1141828" y="3008910"/>
                  <a:pt x="1140904" y="3010805"/>
                </a:cubicBezTo>
                <a:cubicBezTo>
                  <a:pt x="1127541" y="3040237"/>
                  <a:pt x="1130522" y="3074508"/>
                  <a:pt x="1148763" y="3101188"/>
                </a:cubicBezTo>
                <a:cubicBezTo>
                  <a:pt x="1149591" y="3102436"/>
                  <a:pt x="1150496" y="3103636"/>
                  <a:pt x="1151439" y="3104836"/>
                </a:cubicBezTo>
                <a:lnTo>
                  <a:pt x="1151439" y="3105341"/>
                </a:lnTo>
                <a:cubicBezTo>
                  <a:pt x="1163278" y="3120809"/>
                  <a:pt x="1179738" y="3132163"/>
                  <a:pt x="1198454" y="3137716"/>
                </a:cubicBezTo>
                <a:lnTo>
                  <a:pt x="1199379" y="3137716"/>
                </a:lnTo>
                <a:cubicBezTo>
                  <a:pt x="1200807" y="3137764"/>
                  <a:pt x="1202055" y="3136821"/>
                  <a:pt x="1202407" y="3135411"/>
                </a:cubicBezTo>
                <a:cubicBezTo>
                  <a:pt x="1202960" y="3133716"/>
                  <a:pt x="1202008" y="3131915"/>
                  <a:pt x="1200302" y="3131363"/>
                </a:cubicBezTo>
                <a:cubicBezTo>
                  <a:pt x="1182843" y="3126105"/>
                  <a:pt x="1167479" y="3115494"/>
                  <a:pt x="1156421" y="3100978"/>
                </a:cubicBezTo>
                <a:lnTo>
                  <a:pt x="1173985" y="3079461"/>
                </a:lnTo>
                <a:lnTo>
                  <a:pt x="1183662" y="3077414"/>
                </a:lnTo>
                <a:cubicBezTo>
                  <a:pt x="1184119" y="3077318"/>
                  <a:pt x="1184520" y="3077061"/>
                  <a:pt x="1184872" y="3076766"/>
                </a:cubicBezTo>
                <a:cubicBezTo>
                  <a:pt x="1189520" y="3071355"/>
                  <a:pt x="1193530" y="3065402"/>
                  <a:pt x="1196778" y="3059049"/>
                </a:cubicBezTo>
                <a:cubicBezTo>
                  <a:pt x="1200655" y="3054039"/>
                  <a:pt x="1202084" y="3047543"/>
                  <a:pt x="1200655" y="3041390"/>
                </a:cubicBezTo>
                <a:cubicBezTo>
                  <a:pt x="1199579" y="3038323"/>
                  <a:pt x="1197273" y="3035875"/>
                  <a:pt x="1194302" y="3034675"/>
                </a:cubicBezTo>
                <a:lnTo>
                  <a:pt x="1149029" y="3008148"/>
                </a:lnTo>
                <a:cubicBezTo>
                  <a:pt x="1167422" y="2973429"/>
                  <a:pt x="1207065" y="2955713"/>
                  <a:pt x="1245194" y="2965123"/>
                </a:cubicBezTo>
                <a:cubicBezTo>
                  <a:pt x="1235383" y="2973524"/>
                  <a:pt x="1218390" y="2991441"/>
                  <a:pt x="1225229" y="3009348"/>
                </a:cubicBezTo>
                <a:cubicBezTo>
                  <a:pt x="1225886" y="3012205"/>
                  <a:pt x="1230782" y="3027817"/>
                  <a:pt x="1261253" y="3025073"/>
                </a:cubicBezTo>
                <a:lnTo>
                  <a:pt x="1262005" y="3025073"/>
                </a:lnTo>
                <a:cubicBezTo>
                  <a:pt x="1262739" y="3024769"/>
                  <a:pt x="1263558" y="3024769"/>
                  <a:pt x="1264310" y="3025073"/>
                </a:cubicBezTo>
                <a:cubicBezTo>
                  <a:pt x="1266063" y="3026417"/>
                  <a:pt x="1267177" y="3028474"/>
                  <a:pt x="1267444" y="3030674"/>
                </a:cubicBezTo>
                <a:cubicBezTo>
                  <a:pt x="1269939" y="3040837"/>
                  <a:pt x="1270311" y="3043543"/>
                  <a:pt x="1270311" y="3043638"/>
                </a:cubicBezTo>
                <a:cubicBezTo>
                  <a:pt x="1270492" y="3045238"/>
                  <a:pt x="1271845" y="3046438"/>
                  <a:pt x="1273445" y="3046486"/>
                </a:cubicBezTo>
                <a:cubicBezTo>
                  <a:pt x="1275169" y="3046333"/>
                  <a:pt x="1276474" y="3044838"/>
                  <a:pt x="1276340" y="3043076"/>
                </a:cubicBezTo>
                <a:cubicBezTo>
                  <a:pt x="1276340" y="3043038"/>
                  <a:pt x="1276312" y="3042933"/>
                  <a:pt x="1276312" y="3042885"/>
                </a:cubicBezTo>
                <a:cubicBezTo>
                  <a:pt x="1275569" y="3038228"/>
                  <a:pt x="1274597" y="3033627"/>
                  <a:pt x="1273369" y="3029122"/>
                </a:cubicBezTo>
                <a:cubicBezTo>
                  <a:pt x="1272731" y="3025073"/>
                  <a:pt x="1270359" y="3021473"/>
                  <a:pt x="1266882" y="3019311"/>
                </a:cubicBezTo>
                <a:cubicBezTo>
                  <a:pt x="1264758" y="3018215"/>
                  <a:pt x="1262310" y="3017911"/>
                  <a:pt x="1259957" y="3018520"/>
                </a:cubicBezTo>
                <a:cubicBezTo>
                  <a:pt x="1233831" y="3020711"/>
                  <a:pt x="1231335" y="3008310"/>
                  <a:pt x="1231230" y="3007852"/>
                </a:cubicBezTo>
                <a:lnTo>
                  <a:pt x="1231230" y="3007100"/>
                </a:lnTo>
                <a:cubicBezTo>
                  <a:pt x="1224782" y="2990946"/>
                  <a:pt x="1245270" y="2972972"/>
                  <a:pt x="1252575" y="2967219"/>
                </a:cubicBezTo>
                <a:cubicBezTo>
                  <a:pt x="1287418" y="2979134"/>
                  <a:pt x="1310850" y="3011862"/>
                  <a:pt x="1310850" y="3048686"/>
                </a:cubicBezTo>
                <a:cubicBezTo>
                  <a:pt x="1310868" y="3054496"/>
                  <a:pt x="1310297" y="3060297"/>
                  <a:pt x="1309202" y="3065955"/>
                </a:cubicBezTo>
                <a:cubicBezTo>
                  <a:pt x="1308630" y="3067650"/>
                  <a:pt x="1309525" y="3069508"/>
                  <a:pt x="1311202" y="3070051"/>
                </a:cubicBezTo>
                <a:cubicBezTo>
                  <a:pt x="1312907" y="3070660"/>
                  <a:pt x="1314726" y="3069765"/>
                  <a:pt x="1315307" y="3068050"/>
                </a:cubicBezTo>
                <a:cubicBezTo>
                  <a:pt x="1315402" y="3067803"/>
                  <a:pt x="1315459" y="3067555"/>
                  <a:pt x="1315478" y="3067250"/>
                </a:cubicBezTo>
                <a:cubicBezTo>
                  <a:pt x="1316784" y="3061202"/>
                  <a:pt x="1317431" y="3054982"/>
                  <a:pt x="1317431" y="3048791"/>
                </a:cubicBezTo>
                <a:moveTo>
                  <a:pt x="1505216" y="3126763"/>
                </a:moveTo>
                <a:lnTo>
                  <a:pt x="1505216" y="3156233"/>
                </a:lnTo>
                <a:cubicBezTo>
                  <a:pt x="1505216" y="3157985"/>
                  <a:pt x="1506674" y="3159443"/>
                  <a:pt x="1508446" y="3159443"/>
                </a:cubicBezTo>
                <a:lnTo>
                  <a:pt x="1538202" y="3159443"/>
                </a:lnTo>
                <a:cubicBezTo>
                  <a:pt x="1539974" y="3159443"/>
                  <a:pt x="1541421" y="3157985"/>
                  <a:pt x="1541421" y="3156233"/>
                </a:cubicBezTo>
                <a:cubicBezTo>
                  <a:pt x="1541421" y="3154433"/>
                  <a:pt x="1539974" y="3152975"/>
                  <a:pt x="1538202" y="3152975"/>
                </a:cubicBezTo>
                <a:lnTo>
                  <a:pt x="1513798" y="3152975"/>
                </a:lnTo>
                <a:cubicBezTo>
                  <a:pt x="1538668" y="3145527"/>
                  <a:pt x="1552784" y="3119295"/>
                  <a:pt x="1545327" y="3094435"/>
                </a:cubicBezTo>
                <a:cubicBezTo>
                  <a:pt x="1540973" y="3079919"/>
                  <a:pt x="1529896" y="3068412"/>
                  <a:pt x="1515551" y="3063450"/>
                </a:cubicBezTo>
                <a:cubicBezTo>
                  <a:pt x="1513856" y="3062897"/>
                  <a:pt x="1511998" y="3063802"/>
                  <a:pt x="1511399" y="3065507"/>
                </a:cubicBezTo>
                <a:cubicBezTo>
                  <a:pt x="1510856" y="3067212"/>
                  <a:pt x="1511751" y="3069003"/>
                  <a:pt x="1513427" y="3069565"/>
                </a:cubicBezTo>
                <a:cubicBezTo>
                  <a:pt x="1534620" y="3076804"/>
                  <a:pt x="1545936" y="3099826"/>
                  <a:pt x="1538697" y="3121048"/>
                </a:cubicBezTo>
                <a:cubicBezTo>
                  <a:pt x="1534468" y="3133458"/>
                  <a:pt x="1524514" y="3143022"/>
                  <a:pt x="1511951" y="3146774"/>
                </a:cubicBezTo>
                <a:lnTo>
                  <a:pt x="1511951" y="3126763"/>
                </a:lnTo>
                <a:cubicBezTo>
                  <a:pt x="1511951" y="3124953"/>
                  <a:pt x="1510503" y="3123505"/>
                  <a:pt x="1508722" y="3123505"/>
                </a:cubicBezTo>
                <a:cubicBezTo>
                  <a:pt x="1506950" y="3123505"/>
                  <a:pt x="1505493" y="3124953"/>
                  <a:pt x="1505493" y="3126763"/>
                </a:cubicBezTo>
                <a:moveTo>
                  <a:pt x="1446647" y="3106979"/>
                </a:moveTo>
                <a:cubicBezTo>
                  <a:pt x="1445266" y="3128210"/>
                  <a:pt x="1458230" y="3147775"/>
                  <a:pt x="1478318" y="3154737"/>
                </a:cubicBezTo>
                <a:lnTo>
                  <a:pt x="1479452" y="3154737"/>
                </a:lnTo>
                <a:cubicBezTo>
                  <a:pt x="1481223" y="3154937"/>
                  <a:pt x="1482795" y="3153632"/>
                  <a:pt x="1482976" y="3151823"/>
                </a:cubicBezTo>
                <a:cubicBezTo>
                  <a:pt x="1483119" y="3150222"/>
                  <a:pt x="1482052" y="3148727"/>
                  <a:pt x="1480452" y="3148375"/>
                </a:cubicBezTo>
                <a:cubicBezTo>
                  <a:pt x="1459268" y="3141221"/>
                  <a:pt x="1447924" y="3118257"/>
                  <a:pt x="1455077" y="3097073"/>
                </a:cubicBezTo>
                <a:cubicBezTo>
                  <a:pt x="1459268" y="3084624"/>
                  <a:pt x="1469317" y="3074965"/>
                  <a:pt x="1481928" y="3071213"/>
                </a:cubicBezTo>
                <a:lnTo>
                  <a:pt x="1481928" y="3091177"/>
                </a:lnTo>
                <a:cubicBezTo>
                  <a:pt x="1481928" y="3092977"/>
                  <a:pt x="1483376" y="3094435"/>
                  <a:pt x="1485176" y="3094435"/>
                </a:cubicBezTo>
                <a:cubicBezTo>
                  <a:pt x="1486909" y="3094482"/>
                  <a:pt x="1488357" y="3093130"/>
                  <a:pt x="1488405" y="3091377"/>
                </a:cubicBezTo>
                <a:lnTo>
                  <a:pt x="1488405" y="3091177"/>
                </a:lnTo>
                <a:lnTo>
                  <a:pt x="1488405" y="3061697"/>
                </a:lnTo>
                <a:cubicBezTo>
                  <a:pt x="1488405" y="3059954"/>
                  <a:pt x="1486957" y="3058497"/>
                  <a:pt x="1485176" y="3058497"/>
                </a:cubicBezTo>
                <a:lnTo>
                  <a:pt x="1455048" y="3058497"/>
                </a:lnTo>
                <a:cubicBezTo>
                  <a:pt x="1453277" y="3058497"/>
                  <a:pt x="1451820" y="3059954"/>
                  <a:pt x="1451820" y="3061697"/>
                </a:cubicBezTo>
                <a:cubicBezTo>
                  <a:pt x="1451820" y="3063507"/>
                  <a:pt x="1453277" y="3064955"/>
                  <a:pt x="1455048" y="3064955"/>
                </a:cubicBezTo>
                <a:lnTo>
                  <a:pt x="1479518" y="3064955"/>
                </a:lnTo>
                <a:cubicBezTo>
                  <a:pt x="1460735" y="3070565"/>
                  <a:pt x="1447362" y="3087224"/>
                  <a:pt x="1446000" y="3106788"/>
                </a:cubicBezTo>
                <a:moveTo>
                  <a:pt x="1381334" y="3014415"/>
                </a:moveTo>
                <a:lnTo>
                  <a:pt x="1426426" y="3040723"/>
                </a:lnTo>
                <a:lnTo>
                  <a:pt x="1426978" y="3040723"/>
                </a:lnTo>
                <a:cubicBezTo>
                  <a:pt x="1428255" y="3041333"/>
                  <a:pt x="1429255" y="3042437"/>
                  <a:pt x="1429759" y="3043781"/>
                </a:cubicBezTo>
                <a:cubicBezTo>
                  <a:pt x="1430408" y="3048086"/>
                  <a:pt x="1429179" y="3052448"/>
                  <a:pt x="1426426" y="3055792"/>
                </a:cubicBezTo>
                <a:cubicBezTo>
                  <a:pt x="1419949" y="3066355"/>
                  <a:pt x="1417196" y="3070108"/>
                  <a:pt x="1416339" y="3071508"/>
                </a:cubicBezTo>
                <a:lnTo>
                  <a:pt x="1406661" y="3073565"/>
                </a:lnTo>
                <a:cubicBezTo>
                  <a:pt x="1405957" y="3073708"/>
                  <a:pt x="1405357" y="3074108"/>
                  <a:pt x="1404899" y="3074661"/>
                </a:cubicBezTo>
                <a:lnTo>
                  <a:pt x="1387726" y="3095730"/>
                </a:lnTo>
                <a:cubicBezTo>
                  <a:pt x="1371952" y="3071355"/>
                  <a:pt x="1369571" y="3040675"/>
                  <a:pt x="1381334" y="3014158"/>
                </a:cubicBezTo>
                <a:moveTo>
                  <a:pt x="1552784" y="3048991"/>
                </a:moveTo>
                <a:cubicBezTo>
                  <a:pt x="1552861" y="3009957"/>
                  <a:pt x="1528363" y="2975077"/>
                  <a:pt x="1491634" y="2961866"/>
                </a:cubicBezTo>
                <a:lnTo>
                  <a:pt x="1486729" y="2960313"/>
                </a:lnTo>
                <a:cubicBezTo>
                  <a:pt x="1478118" y="2957665"/>
                  <a:pt x="1469136" y="2956313"/>
                  <a:pt x="1460125" y="2956313"/>
                </a:cubicBezTo>
                <a:cubicBezTo>
                  <a:pt x="1426073" y="2956313"/>
                  <a:pt x="1394774" y="2974982"/>
                  <a:pt x="1378658" y="3004995"/>
                </a:cubicBezTo>
                <a:cubicBezTo>
                  <a:pt x="1377562" y="3006947"/>
                  <a:pt x="1376629" y="3008910"/>
                  <a:pt x="1375715" y="3010805"/>
                </a:cubicBezTo>
                <a:cubicBezTo>
                  <a:pt x="1362341" y="3040237"/>
                  <a:pt x="1365323" y="3074508"/>
                  <a:pt x="1383563" y="3101188"/>
                </a:cubicBezTo>
                <a:lnTo>
                  <a:pt x="1386240" y="3104836"/>
                </a:lnTo>
                <a:lnTo>
                  <a:pt x="1386240" y="3105341"/>
                </a:lnTo>
                <a:cubicBezTo>
                  <a:pt x="1398098" y="3120809"/>
                  <a:pt x="1414539" y="3132163"/>
                  <a:pt x="1433255" y="3137716"/>
                </a:cubicBezTo>
                <a:lnTo>
                  <a:pt x="1434189" y="3137716"/>
                </a:lnTo>
                <a:cubicBezTo>
                  <a:pt x="1435608" y="3137716"/>
                  <a:pt x="1436884" y="3136821"/>
                  <a:pt x="1437313" y="3135411"/>
                </a:cubicBezTo>
                <a:cubicBezTo>
                  <a:pt x="1437808" y="3133716"/>
                  <a:pt x="1436818" y="3131915"/>
                  <a:pt x="1435112" y="3131363"/>
                </a:cubicBezTo>
                <a:cubicBezTo>
                  <a:pt x="1417634" y="3126105"/>
                  <a:pt x="1402280" y="3115494"/>
                  <a:pt x="1391222" y="3100978"/>
                </a:cubicBezTo>
                <a:lnTo>
                  <a:pt x="1408786" y="3079461"/>
                </a:lnTo>
                <a:lnTo>
                  <a:pt x="1418025" y="3077414"/>
                </a:lnTo>
                <a:cubicBezTo>
                  <a:pt x="1418491" y="3077318"/>
                  <a:pt x="1418920" y="3077061"/>
                  <a:pt x="1419291" y="3076766"/>
                </a:cubicBezTo>
                <a:cubicBezTo>
                  <a:pt x="1423825" y="3071251"/>
                  <a:pt x="1427807" y="3065355"/>
                  <a:pt x="1431121" y="3059049"/>
                </a:cubicBezTo>
                <a:cubicBezTo>
                  <a:pt x="1435036" y="3054039"/>
                  <a:pt x="1436455" y="3047543"/>
                  <a:pt x="1435008" y="3041390"/>
                </a:cubicBezTo>
                <a:cubicBezTo>
                  <a:pt x="1433932" y="3038323"/>
                  <a:pt x="1431607" y="3035875"/>
                  <a:pt x="1428626" y="3034675"/>
                </a:cubicBezTo>
                <a:lnTo>
                  <a:pt x="1383363" y="3008148"/>
                </a:lnTo>
                <a:cubicBezTo>
                  <a:pt x="1401803" y="2973429"/>
                  <a:pt x="1441466" y="2955713"/>
                  <a:pt x="1479623" y="2965123"/>
                </a:cubicBezTo>
                <a:cubicBezTo>
                  <a:pt x="1469736" y="2973524"/>
                  <a:pt x="1452829" y="2991441"/>
                  <a:pt x="1459582" y="3009348"/>
                </a:cubicBezTo>
                <a:cubicBezTo>
                  <a:pt x="1460230" y="3012205"/>
                  <a:pt x="1465107" y="3027817"/>
                  <a:pt x="1495615" y="3025073"/>
                </a:cubicBezTo>
                <a:lnTo>
                  <a:pt x="1496434" y="3025073"/>
                </a:lnTo>
                <a:cubicBezTo>
                  <a:pt x="1497139" y="3024769"/>
                  <a:pt x="1497939" y="3024769"/>
                  <a:pt x="1498663" y="3025073"/>
                </a:cubicBezTo>
                <a:cubicBezTo>
                  <a:pt x="1500445" y="3026417"/>
                  <a:pt x="1501568" y="3028474"/>
                  <a:pt x="1501787" y="3030674"/>
                </a:cubicBezTo>
                <a:cubicBezTo>
                  <a:pt x="1504293" y="3040837"/>
                  <a:pt x="1504645" y="3043543"/>
                  <a:pt x="1504645" y="3043638"/>
                </a:cubicBezTo>
                <a:cubicBezTo>
                  <a:pt x="1504845" y="3045238"/>
                  <a:pt x="1506245" y="3046486"/>
                  <a:pt x="1507903" y="3046486"/>
                </a:cubicBezTo>
                <a:cubicBezTo>
                  <a:pt x="1509674" y="3046276"/>
                  <a:pt x="1510951" y="3044676"/>
                  <a:pt x="1510751" y="3042933"/>
                </a:cubicBezTo>
                <a:lnTo>
                  <a:pt x="1510751" y="3042885"/>
                </a:lnTo>
                <a:cubicBezTo>
                  <a:pt x="1510751" y="3042885"/>
                  <a:pt x="1510293" y="3039837"/>
                  <a:pt x="1507693" y="3029122"/>
                </a:cubicBezTo>
                <a:cubicBezTo>
                  <a:pt x="1507074" y="3025073"/>
                  <a:pt x="1504722" y="3021473"/>
                  <a:pt x="1501244" y="3019311"/>
                </a:cubicBezTo>
                <a:cubicBezTo>
                  <a:pt x="1499168" y="3018158"/>
                  <a:pt x="1496711" y="3017863"/>
                  <a:pt x="1494415" y="3018520"/>
                </a:cubicBezTo>
                <a:cubicBezTo>
                  <a:pt x="1468165" y="3020711"/>
                  <a:pt x="1465688" y="3008310"/>
                  <a:pt x="1465583" y="3007852"/>
                </a:cubicBezTo>
                <a:lnTo>
                  <a:pt x="1465583" y="3007100"/>
                </a:lnTo>
                <a:cubicBezTo>
                  <a:pt x="1459211" y="2990946"/>
                  <a:pt x="1479623" y="2972972"/>
                  <a:pt x="1486928" y="2967219"/>
                </a:cubicBezTo>
                <a:cubicBezTo>
                  <a:pt x="1521790" y="2979134"/>
                  <a:pt x="1545260" y="3011862"/>
                  <a:pt x="1545307" y="3048686"/>
                </a:cubicBezTo>
                <a:cubicBezTo>
                  <a:pt x="1545279" y="3054496"/>
                  <a:pt x="1544678" y="3060297"/>
                  <a:pt x="1543555" y="3065955"/>
                </a:cubicBezTo>
                <a:cubicBezTo>
                  <a:pt x="1543155" y="3067698"/>
                  <a:pt x="1544250" y="3069460"/>
                  <a:pt x="1545984" y="3069860"/>
                </a:cubicBezTo>
                <a:lnTo>
                  <a:pt x="1546031" y="3069860"/>
                </a:lnTo>
                <a:cubicBezTo>
                  <a:pt x="1547831" y="3070213"/>
                  <a:pt x="1549565" y="3069060"/>
                  <a:pt x="1549908" y="3067250"/>
                </a:cubicBezTo>
                <a:cubicBezTo>
                  <a:pt x="1551137" y="3061202"/>
                  <a:pt x="1551746" y="3054982"/>
                  <a:pt x="1551746" y="3048791"/>
                </a:cubicBezTo>
                <a:moveTo>
                  <a:pt x="1740855" y="3126763"/>
                </a:moveTo>
                <a:lnTo>
                  <a:pt x="1740855" y="3156233"/>
                </a:lnTo>
                <a:cubicBezTo>
                  <a:pt x="1740855" y="3157985"/>
                  <a:pt x="1742304" y="3159443"/>
                  <a:pt x="1744075" y="3159443"/>
                </a:cubicBezTo>
                <a:lnTo>
                  <a:pt x="1773555" y="3159443"/>
                </a:lnTo>
                <a:cubicBezTo>
                  <a:pt x="1775327" y="3159443"/>
                  <a:pt x="1776774" y="3157985"/>
                  <a:pt x="1776774" y="3156233"/>
                </a:cubicBezTo>
                <a:cubicBezTo>
                  <a:pt x="1776774" y="3154433"/>
                  <a:pt x="1775327" y="3152975"/>
                  <a:pt x="1773555" y="3152975"/>
                </a:cubicBezTo>
                <a:lnTo>
                  <a:pt x="1749161" y="3152975"/>
                </a:lnTo>
                <a:cubicBezTo>
                  <a:pt x="1774021" y="3145527"/>
                  <a:pt x="1788137" y="3119295"/>
                  <a:pt x="1780689" y="3094435"/>
                </a:cubicBezTo>
                <a:cubicBezTo>
                  <a:pt x="1776336" y="3079919"/>
                  <a:pt x="1765239" y="3068412"/>
                  <a:pt x="1750914" y="3063450"/>
                </a:cubicBezTo>
                <a:cubicBezTo>
                  <a:pt x="1749285" y="3062897"/>
                  <a:pt x="1747485" y="3063754"/>
                  <a:pt x="1746904" y="3065355"/>
                </a:cubicBezTo>
                <a:cubicBezTo>
                  <a:pt x="1746875" y="3065402"/>
                  <a:pt x="1746875" y="3065460"/>
                  <a:pt x="1746856" y="3065507"/>
                </a:cubicBezTo>
                <a:cubicBezTo>
                  <a:pt x="1746247" y="3067155"/>
                  <a:pt x="1747085" y="3068955"/>
                  <a:pt x="1748704" y="3069565"/>
                </a:cubicBezTo>
                <a:lnTo>
                  <a:pt x="1748790" y="3069565"/>
                </a:lnTo>
                <a:cubicBezTo>
                  <a:pt x="1769973" y="3076804"/>
                  <a:pt x="1781308" y="3099826"/>
                  <a:pt x="1774041" y="3121048"/>
                </a:cubicBezTo>
                <a:cubicBezTo>
                  <a:pt x="1769821" y="3133458"/>
                  <a:pt x="1759868" y="3143022"/>
                  <a:pt x="1747304" y="3146774"/>
                </a:cubicBezTo>
                <a:lnTo>
                  <a:pt x="1747304" y="3126763"/>
                </a:lnTo>
                <a:cubicBezTo>
                  <a:pt x="1747304" y="3124953"/>
                  <a:pt x="1745875" y="3123505"/>
                  <a:pt x="1744075" y="3123505"/>
                </a:cubicBezTo>
                <a:cubicBezTo>
                  <a:pt x="1742304" y="3123505"/>
                  <a:pt x="1740855" y="3124953"/>
                  <a:pt x="1740855" y="3126763"/>
                </a:cubicBezTo>
                <a:moveTo>
                  <a:pt x="1682096" y="3106979"/>
                </a:moveTo>
                <a:cubicBezTo>
                  <a:pt x="1680648" y="3128210"/>
                  <a:pt x="1693630" y="3147813"/>
                  <a:pt x="1713776" y="3154737"/>
                </a:cubicBezTo>
                <a:lnTo>
                  <a:pt x="1714805" y="3154737"/>
                </a:lnTo>
                <a:cubicBezTo>
                  <a:pt x="1716176" y="3154680"/>
                  <a:pt x="1717386" y="3153775"/>
                  <a:pt x="1717853" y="3152528"/>
                </a:cubicBezTo>
                <a:cubicBezTo>
                  <a:pt x="1718405" y="3150832"/>
                  <a:pt x="1717510" y="3148975"/>
                  <a:pt x="1715805" y="3148375"/>
                </a:cubicBezTo>
                <a:cubicBezTo>
                  <a:pt x="1694621" y="3141221"/>
                  <a:pt x="1683277" y="3118257"/>
                  <a:pt x="1690430" y="3097073"/>
                </a:cubicBezTo>
                <a:cubicBezTo>
                  <a:pt x="1694621" y="3084624"/>
                  <a:pt x="1704670" y="3074965"/>
                  <a:pt x="1717300" y="3071213"/>
                </a:cubicBezTo>
                <a:lnTo>
                  <a:pt x="1717300" y="3091177"/>
                </a:lnTo>
                <a:cubicBezTo>
                  <a:pt x="1717300" y="3092977"/>
                  <a:pt x="1718729" y="3094435"/>
                  <a:pt x="1720529" y="3094435"/>
                </a:cubicBezTo>
                <a:cubicBezTo>
                  <a:pt x="1722263" y="3094482"/>
                  <a:pt x="1723711" y="3093130"/>
                  <a:pt x="1723758" y="3091377"/>
                </a:cubicBezTo>
                <a:lnTo>
                  <a:pt x="1723758" y="3091177"/>
                </a:lnTo>
                <a:lnTo>
                  <a:pt x="1723758" y="3061697"/>
                </a:lnTo>
                <a:cubicBezTo>
                  <a:pt x="1723758" y="3059954"/>
                  <a:pt x="1722311" y="3058497"/>
                  <a:pt x="1720529" y="3058497"/>
                </a:cubicBezTo>
                <a:lnTo>
                  <a:pt x="1691049" y="3058497"/>
                </a:lnTo>
                <a:cubicBezTo>
                  <a:pt x="1689278" y="3058497"/>
                  <a:pt x="1687830" y="3059954"/>
                  <a:pt x="1687830" y="3061697"/>
                </a:cubicBezTo>
                <a:cubicBezTo>
                  <a:pt x="1687830" y="3063507"/>
                  <a:pt x="1689278" y="3064955"/>
                  <a:pt x="1691049" y="3064955"/>
                </a:cubicBezTo>
                <a:lnTo>
                  <a:pt x="1715528" y="3064955"/>
                </a:lnTo>
                <a:cubicBezTo>
                  <a:pt x="1696736" y="3070565"/>
                  <a:pt x="1683401" y="3087224"/>
                  <a:pt x="1682096" y="3106788"/>
                </a:cubicBezTo>
                <a:moveTo>
                  <a:pt x="1617450" y="3014415"/>
                </a:moveTo>
                <a:lnTo>
                  <a:pt x="1662503" y="3040723"/>
                </a:lnTo>
                <a:lnTo>
                  <a:pt x="1663084" y="3040723"/>
                </a:lnTo>
                <a:cubicBezTo>
                  <a:pt x="1664360" y="3041333"/>
                  <a:pt x="1665361" y="3042437"/>
                  <a:pt x="1665837" y="3043781"/>
                </a:cubicBezTo>
                <a:cubicBezTo>
                  <a:pt x="1666513" y="3048086"/>
                  <a:pt x="1665332" y="3052448"/>
                  <a:pt x="1662608" y="3055792"/>
                </a:cubicBezTo>
                <a:cubicBezTo>
                  <a:pt x="1656055" y="3066355"/>
                  <a:pt x="1653359" y="3070108"/>
                  <a:pt x="1652445" y="3071508"/>
                </a:cubicBezTo>
                <a:lnTo>
                  <a:pt x="1643215" y="3073565"/>
                </a:lnTo>
                <a:cubicBezTo>
                  <a:pt x="1642491" y="3073708"/>
                  <a:pt x="1641824" y="3074108"/>
                  <a:pt x="1641367" y="3074661"/>
                </a:cubicBezTo>
                <a:lnTo>
                  <a:pt x="1624174" y="3095730"/>
                </a:lnTo>
                <a:cubicBezTo>
                  <a:pt x="1608439" y="3071355"/>
                  <a:pt x="1606029" y="3040675"/>
                  <a:pt x="1617821" y="3014158"/>
                </a:cubicBezTo>
                <a:moveTo>
                  <a:pt x="1789243" y="3048991"/>
                </a:moveTo>
                <a:cubicBezTo>
                  <a:pt x="1789319" y="3009957"/>
                  <a:pt x="1764849" y="2975077"/>
                  <a:pt x="1728111" y="2961866"/>
                </a:cubicBezTo>
                <a:lnTo>
                  <a:pt x="1722939" y="2961418"/>
                </a:lnTo>
                <a:cubicBezTo>
                  <a:pt x="1714300" y="2958761"/>
                  <a:pt x="1705337" y="2957408"/>
                  <a:pt x="1696335" y="2957408"/>
                </a:cubicBezTo>
                <a:cubicBezTo>
                  <a:pt x="1662284" y="2957408"/>
                  <a:pt x="1630956" y="2976125"/>
                  <a:pt x="1614859" y="3006109"/>
                </a:cubicBezTo>
                <a:cubicBezTo>
                  <a:pt x="1613745" y="3008052"/>
                  <a:pt x="1612811" y="3010014"/>
                  <a:pt x="1611887" y="3011910"/>
                </a:cubicBezTo>
                <a:cubicBezTo>
                  <a:pt x="1606486" y="3023912"/>
                  <a:pt x="1603677" y="3036932"/>
                  <a:pt x="1603677" y="3050096"/>
                </a:cubicBezTo>
                <a:cubicBezTo>
                  <a:pt x="1603600" y="3068708"/>
                  <a:pt x="1609258" y="3086919"/>
                  <a:pt x="1619841" y="3102283"/>
                </a:cubicBezTo>
                <a:cubicBezTo>
                  <a:pt x="1620669" y="3103588"/>
                  <a:pt x="1621498" y="3104788"/>
                  <a:pt x="1622412" y="3105989"/>
                </a:cubicBezTo>
                <a:lnTo>
                  <a:pt x="1622412" y="3106445"/>
                </a:lnTo>
                <a:cubicBezTo>
                  <a:pt x="1634281" y="3121952"/>
                  <a:pt x="1650749" y="3133258"/>
                  <a:pt x="1669437" y="3138869"/>
                </a:cubicBezTo>
                <a:lnTo>
                  <a:pt x="1670361" y="3138869"/>
                </a:lnTo>
                <a:cubicBezTo>
                  <a:pt x="1671818" y="3138821"/>
                  <a:pt x="1673066" y="3137907"/>
                  <a:pt x="1673514" y="3136516"/>
                </a:cubicBezTo>
                <a:cubicBezTo>
                  <a:pt x="1673980" y="3134811"/>
                  <a:pt x="1673009" y="3133011"/>
                  <a:pt x="1671285" y="3132458"/>
                </a:cubicBezTo>
                <a:cubicBezTo>
                  <a:pt x="1653826" y="3127201"/>
                  <a:pt x="1638481" y="3116599"/>
                  <a:pt x="1627422" y="3102083"/>
                </a:cubicBezTo>
                <a:lnTo>
                  <a:pt x="1644968" y="3080566"/>
                </a:lnTo>
                <a:lnTo>
                  <a:pt x="1654673" y="3078518"/>
                </a:lnTo>
                <a:cubicBezTo>
                  <a:pt x="1655150" y="3078404"/>
                  <a:pt x="1655578" y="3078166"/>
                  <a:pt x="1655950" y="3077870"/>
                </a:cubicBezTo>
                <a:cubicBezTo>
                  <a:pt x="1660607" y="3072451"/>
                  <a:pt x="1664560" y="3066498"/>
                  <a:pt x="1667790" y="3060145"/>
                </a:cubicBezTo>
                <a:cubicBezTo>
                  <a:pt x="1671742" y="3055192"/>
                  <a:pt x="1673171" y="3048686"/>
                  <a:pt x="1671666" y="3042485"/>
                </a:cubicBezTo>
                <a:cubicBezTo>
                  <a:pt x="1670589" y="3039475"/>
                  <a:pt x="1668266" y="3037027"/>
                  <a:pt x="1665275" y="3035780"/>
                </a:cubicBezTo>
                <a:lnTo>
                  <a:pt x="1620012" y="3009253"/>
                </a:lnTo>
                <a:cubicBezTo>
                  <a:pt x="1638462" y="2974524"/>
                  <a:pt x="1678114" y="2956808"/>
                  <a:pt x="1716281" y="2966219"/>
                </a:cubicBezTo>
                <a:cubicBezTo>
                  <a:pt x="1706499" y="2974629"/>
                  <a:pt x="1689468" y="2992536"/>
                  <a:pt x="1696335" y="3010453"/>
                </a:cubicBezTo>
                <a:cubicBezTo>
                  <a:pt x="1696888" y="3013301"/>
                  <a:pt x="1701755" y="3028922"/>
                  <a:pt x="1732264" y="3026169"/>
                </a:cubicBezTo>
                <a:lnTo>
                  <a:pt x="1733093" y="3026169"/>
                </a:lnTo>
                <a:cubicBezTo>
                  <a:pt x="1733798" y="3025874"/>
                  <a:pt x="1734598" y="3025874"/>
                  <a:pt x="1735293" y="3026169"/>
                </a:cubicBezTo>
                <a:cubicBezTo>
                  <a:pt x="1737074" y="3027522"/>
                  <a:pt x="1738227" y="3029569"/>
                  <a:pt x="1738446" y="3031779"/>
                </a:cubicBezTo>
                <a:cubicBezTo>
                  <a:pt x="1740951" y="3041933"/>
                  <a:pt x="1741303" y="3044628"/>
                  <a:pt x="1741303" y="3044743"/>
                </a:cubicBezTo>
                <a:cubicBezTo>
                  <a:pt x="1741503" y="3046390"/>
                  <a:pt x="1742904" y="3047591"/>
                  <a:pt x="1744551" y="3047591"/>
                </a:cubicBezTo>
                <a:cubicBezTo>
                  <a:pt x="1746332" y="3047391"/>
                  <a:pt x="1747609" y="3045790"/>
                  <a:pt x="1747399" y="3044038"/>
                </a:cubicBezTo>
                <a:lnTo>
                  <a:pt x="1747399" y="3043981"/>
                </a:lnTo>
                <a:cubicBezTo>
                  <a:pt x="1747399" y="3043981"/>
                  <a:pt x="1746952" y="3040933"/>
                  <a:pt x="1744351" y="3030227"/>
                </a:cubicBezTo>
                <a:cubicBezTo>
                  <a:pt x="1743780" y="3026169"/>
                  <a:pt x="1741398" y="3022568"/>
                  <a:pt x="1737893" y="3020416"/>
                </a:cubicBezTo>
                <a:cubicBezTo>
                  <a:pt x="1735798" y="3019254"/>
                  <a:pt x="1733369" y="3018968"/>
                  <a:pt x="1731073" y="3019616"/>
                </a:cubicBezTo>
                <a:cubicBezTo>
                  <a:pt x="1704813" y="3021816"/>
                  <a:pt x="1702336" y="3009453"/>
                  <a:pt x="1702242" y="3008948"/>
                </a:cubicBezTo>
                <a:cubicBezTo>
                  <a:pt x="1702289" y="3008757"/>
                  <a:pt x="1702289" y="3008510"/>
                  <a:pt x="1702242" y="3008252"/>
                </a:cubicBezTo>
                <a:cubicBezTo>
                  <a:pt x="1695850" y="2992089"/>
                  <a:pt x="1716281" y="2974077"/>
                  <a:pt x="1723587" y="2968324"/>
                </a:cubicBezTo>
                <a:cubicBezTo>
                  <a:pt x="1758439" y="2980230"/>
                  <a:pt x="1781908" y="3012958"/>
                  <a:pt x="1781947" y="3049791"/>
                </a:cubicBezTo>
                <a:cubicBezTo>
                  <a:pt x="1781927" y="3055592"/>
                  <a:pt x="1781337" y="3061402"/>
                  <a:pt x="1780204" y="3067060"/>
                </a:cubicBezTo>
                <a:cubicBezTo>
                  <a:pt x="1779803" y="3068803"/>
                  <a:pt x="1780880" y="3070565"/>
                  <a:pt x="1782632" y="3070956"/>
                </a:cubicBezTo>
                <a:lnTo>
                  <a:pt x="1782690" y="3070956"/>
                </a:lnTo>
                <a:cubicBezTo>
                  <a:pt x="1784461" y="3071308"/>
                  <a:pt x="1786185" y="3070155"/>
                  <a:pt x="1786566" y="3068355"/>
                </a:cubicBezTo>
                <a:cubicBezTo>
                  <a:pt x="1787795" y="3062307"/>
                  <a:pt x="1788414" y="3056097"/>
                  <a:pt x="1788414" y="3049896"/>
                </a:cubicBezTo>
                <a:moveTo>
                  <a:pt x="1976580" y="3126763"/>
                </a:moveTo>
                <a:lnTo>
                  <a:pt x="1976580" y="3156233"/>
                </a:lnTo>
                <a:cubicBezTo>
                  <a:pt x="1976580" y="3157985"/>
                  <a:pt x="1978028" y="3159443"/>
                  <a:pt x="1979809" y="3159443"/>
                </a:cubicBezTo>
                <a:lnTo>
                  <a:pt x="2009280" y="3159443"/>
                </a:lnTo>
                <a:cubicBezTo>
                  <a:pt x="2011061" y="3159443"/>
                  <a:pt x="2012509" y="3157985"/>
                  <a:pt x="2012509" y="3156233"/>
                </a:cubicBezTo>
                <a:cubicBezTo>
                  <a:pt x="2012509" y="3154433"/>
                  <a:pt x="2011061" y="3152975"/>
                  <a:pt x="2009280" y="3152975"/>
                </a:cubicBezTo>
                <a:lnTo>
                  <a:pt x="1984781" y="3152975"/>
                </a:lnTo>
                <a:cubicBezTo>
                  <a:pt x="2009661" y="3145527"/>
                  <a:pt x="2023796" y="3119295"/>
                  <a:pt x="2016337" y="3094435"/>
                </a:cubicBezTo>
                <a:cubicBezTo>
                  <a:pt x="2011985" y="3079919"/>
                  <a:pt x="2000898" y="3068412"/>
                  <a:pt x="1986563" y="3063450"/>
                </a:cubicBezTo>
                <a:cubicBezTo>
                  <a:pt x="1984914" y="3062897"/>
                  <a:pt x="1983134" y="3063754"/>
                  <a:pt x="1982533" y="3065355"/>
                </a:cubicBezTo>
                <a:cubicBezTo>
                  <a:pt x="1982505" y="3065402"/>
                  <a:pt x="1982505" y="3065460"/>
                  <a:pt x="1982486" y="3065507"/>
                </a:cubicBezTo>
                <a:cubicBezTo>
                  <a:pt x="1981905" y="3067155"/>
                  <a:pt x="1982752" y="3068955"/>
                  <a:pt x="1984381" y="3069508"/>
                </a:cubicBezTo>
                <a:cubicBezTo>
                  <a:pt x="1984438" y="3069565"/>
                  <a:pt x="1984486" y="3069565"/>
                  <a:pt x="1984514" y="3069565"/>
                </a:cubicBezTo>
                <a:cubicBezTo>
                  <a:pt x="2005698" y="3076804"/>
                  <a:pt x="2017014" y="3099826"/>
                  <a:pt x="2009784" y="3121048"/>
                </a:cubicBezTo>
                <a:cubicBezTo>
                  <a:pt x="2005556" y="3133458"/>
                  <a:pt x="1995592" y="3143022"/>
                  <a:pt x="1983028" y="3146774"/>
                </a:cubicBezTo>
                <a:lnTo>
                  <a:pt x="1983028" y="3126763"/>
                </a:lnTo>
                <a:cubicBezTo>
                  <a:pt x="1983028" y="3124953"/>
                  <a:pt x="1981581" y="3123505"/>
                  <a:pt x="1979809" y="3123505"/>
                </a:cubicBezTo>
                <a:cubicBezTo>
                  <a:pt x="1978028" y="3123505"/>
                  <a:pt x="1976580" y="3124953"/>
                  <a:pt x="1976580" y="3126763"/>
                </a:cubicBezTo>
                <a:moveTo>
                  <a:pt x="1917725" y="3106979"/>
                </a:moveTo>
                <a:cubicBezTo>
                  <a:pt x="1916277" y="3128210"/>
                  <a:pt x="1929289" y="3147813"/>
                  <a:pt x="1949434" y="3154737"/>
                </a:cubicBezTo>
                <a:lnTo>
                  <a:pt x="1950434" y="3154737"/>
                </a:lnTo>
                <a:cubicBezTo>
                  <a:pt x="1951834" y="3154737"/>
                  <a:pt x="1953063" y="3153823"/>
                  <a:pt x="1953482" y="3152528"/>
                </a:cubicBezTo>
                <a:cubicBezTo>
                  <a:pt x="1954082" y="3150832"/>
                  <a:pt x="1953206" y="3148975"/>
                  <a:pt x="1951530" y="3148375"/>
                </a:cubicBezTo>
                <a:lnTo>
                  <a:pt x="1951453" y="3148375"/>
                </a:lnTo>
                <a:cubicBezTo>
                  <a:pt x="1930289" y="3141069"/>
                  <a:pt x="1919049" y="3117952"/>
                  <a:pt x="1926384" y="3096778"/>
                </a:cubicBezTo>
                <a:cubicBezTo>
                  <a:pt x="1930612" y="3084529"/>
                  <a:pt x="1940500" y="3075013"/>
                  <a:pt x="1952930" y="3071213"/>
                </a:cubicBezTo>
                <a:lnTo>
                  <a:pt x="1952930" y="3091177"/>
                </a:lnTo>
                <a:cubicBezTo>
                  <a:pt x="1952930" y="3092977"/>
                  <a:pt x="1954387" y="3094435"/>
                  <a:pt x="1956149" y="3094435"/>
                </a:cubicBezTo>
                <a:cubicBezTo>
                  <a:pt x="1957883" y="3094482"/>
                  <a:pt x="1959330" y="3093130"/>
                  <a:pt x="1959387" y="3091377"/>
                </a:cubicBezTo>
                <a:lnTo>
                  <a:pt x="1959387" y="3091177"/>
                </a:lnTo>
                <a:lnTo>
                  <a:pt x="1959387" y="3061697"/>
                </a:lnTo>
                <a:cubicBezTo>
                  <a:pt x="1959387" y="3059954"/>
                  <a:pt x="1957940" y="3058497"/>
                  <a:pt x="1956149" y="3058497"/>
                </a:cubicBezTo>
                <a:lnTo>
                  <a:pt x="1926784" y="3058497"/>
                </a:lnTo>
                <a:cubicBezTo>
                  <a:pt x="1924983" y="3058497"/>
                  <a:pt x="1923507" y="3059906"/>
                  <a:pt x="1923450" y="3061697"/>
                </a:cubicBezTo>
                <a:cubicBezTo>
                  <a:pt x="1923450" y="3063507"/>
                  <a:pt x="1924907" y="3064955"/>
                  <a:pt x="1926688" y="3064955"/>
                </a:cubicBezTo>
                <a:lnTo>
                  <a:pt x="1926784" y="3064955"/>
                </a:lnTo>
                <a:lnTo>
                  <a:pt x="1951187" y="3064955"/>
                </a:lnTo>
                <a:cubicBezTo>
                  <a:pt x="1932394" y="3070565"/>
                  <a:pt x="1919078" y="3087224"/>
                  <a:pt x="1917725" y="3106788"/>
                </a:cubicBezTo>
                <a:moveTo>
                  <a:pt x="1853070" y="3014415"/>
                </a:moveTo>
                <a:lnTo>
                  <a:pt x="1898056" y="3040723"/>
                </a:lnTo>
                <a:lnTo>
                  <a:pt x="1898609" y="3040723"/>
                </a:lnTo>
                <a:cubicBezTo>
                  <a:pt x="1899914" y="3041390"/>
                  <a:pt x="1900942" y="3042437"/>
                  <a:pt x="1901485" y="3043781"/>
                </a:cubicBezTo>
                <a:cubicBezTo>
                  <a:pt x="1902095" y="3048086"/>
                  <a:pt x="1900885" y="3052448"/>
                  <a:pt x="1898161" y="3055792"/>
                </a:cubicBezTo>
                <a:cubicBezTo>
                  <a:pt x="1891675" y="3066355"/>
                  <a:pt x="1888922" y="3070108"/>
                  <a:pt x="1888007" y="3071508"/>
                </a:cubicBezTo>
                <a:lnTo>
                  <a:pt x="1878739" y="3073565"/>
                </a:lnTo>
                <a:cubicBezTo>
                  <a:pt x="1878044" y="3073708"/>
                  <a:pt x="1877387" y="3074108"/>
                  <a:pt x="1876910" y="3074661"/>
                </a:cubicBezTo>
                <a:lnTo>
                  <a:pt x="1859728" y="3095730"/>
                </a:lnTo>
                <a:cubicBezTo>
                  <a:pt x="1850717" y="3081766"/>
                  <a:pt x="1845936" y="3065555"/>
                  <a:pt x="1845964" y="3048981"/>
                </a:cubicBezTo>
                <a:cubicBezTo>
                  <a:pt x="1845964" y="3036980"/>
                  <a:pt x="1848517" y="3025073"/>
                  <a:pt x="1853441" y="3014158"/>
                </a:cubicBezTo>
                <a:moveTo>
                  <a:pt x="2024796" y="3048991"/>
                </a:moveTo>
                <a:cubicBezTo>
                  <a:pt x="2024872" y="3009957"/>
                  <a:pt x="2000450" y="2975077"/>
                  <a:pt x="1963741" y="2961866"/>
                </a:cubicBezTo>
                <a:lnTo>
                  <a:pt x="1958740" y="2960313"/>
                </a:lnTo>
                <a:cubicBezTo>
                  <a:pt x="1950129" y="2957665"/>
                  <a:pt x="1941166" y="2956313"/>
                  <a:pt x="1932137" y="2956313"/>
                </a:cubicBezTo>
                <a:cubicBezTo>
                  <a:pt x="1898085" y="2956313"/>
                  <a:pt x="1866786" y="2974982"/>
                  <a:pt x="1850669" y="3004995"/>
                </a:cubicBezTo>
                <a:cubicBezTo>
                  <a:pt x="1849669" y="3006947"/>
                  <a:pt x="1848641" y="3008910"/>
                  <a:pt x="1847822" y="3010805"/>
                </a:cubicBezTo>
                <a:cubicBezTo>
                  <a:pt x="1842306" y="3022769"/>
                  <a:pt x="1839487" y="3035827"/>
                  <a:pt x="1839516" y="3048991"/>
                </a:cubicBezTo>
                <a:cubicBezTo>
                  <a:pt x="1839516" y="3067603"/>
                  <a:pt x="1845135" y="3085776"/>
                  <a:pt x="1855670" y="3101188"/>
                </a:cubicBezTo>
                <a:cubicBezTo>
                  <a:pt x="1856498" y="3102436"/>
                  <a:pt x="1857327" y="3103636"/>
                  <a:pt x="1858251" y="3104836"/>
                </a:cubicBezTo>
                <a:lnTo>
                  <a:pt x="1858251" y="3105341"/>
                </a:lnTo>
                <a:cubicBezTo>
                  <a:pt x="1870138" y="3120809"/>
                  <a:pt x="1886579" y="3132115"/>
                  <a:pt x="1905266" y="3137716"/>
                </a:cubicBezTo>
                <a:lnTo>
                  <a:pt x="1906191" y="3137716"/>
                </a:lnTo>
                <a:cubicBezTo>
                  <a:pt x="1907619" y="3137716"/>
                  <a:pt x="1908896" y="3136821"/>
                  <a:pt x="1909324" y="3135411"/>
                </a:cubicBezTo>
                <a:cubicBezTo>
                  <a:pt x="1909820" y="3133716"/>
                  <a:pt x="1908820" y="3131915"/>
                  <a:pt x="1907114" y="3131363"/>
                </a:cubicBezTo>
                <a:cubicBezTo>
                  <a:pt x="1889655" y="3126105"/>
                  <a:pt x="1874320" y="3115447"/>
                  <a:pt x="1863233" y="3100978"/>
                </a:cubicBezTo>
                <a:lnTo>
                  <a:pt x="1880873" y="3079461"/>
                </a:lnTo>
                <a:lnTo>
                  <a:pt x="1890131" y="3077414"/>
                </a:lnTo>
                <a:cubicBezTo>
                  <a:pt x="1890579" y="3077318"/>
                  <a:pt x="1891026" y="3077061"/>
                  <a:pt x="1891408" y="3076766"/>
                </a:cubicBezTo>
                <a:cubicBezTo>
                  <a:pt x="1896037" y="3071355"/>
                  <a:pt x="1900009" y="3065402"/>
                  <a:pt x="1903238" y="3059049"/>
                </a:cubicBezTo>
                <a:cubicBezTo>
                  <a:pt x="1907191" y="3054096"/>
                  <a:pt x="1908620" y="3047543"/>
                  <a:pt x="1907114" y="3041390"/>
                </a:cubicBezTo>
                <a:cubicBezTo>
                  <a:pt x="1906038" y="3038323"/>
                  <a:pt x="1903714" y="3035875"/>
                  <a:pt x="1900742" y="3034675"/>
                </a:cubicBezTo>
                <a:lnTo>
                  <a:pt x="1855470" y="3008148"/>
                </a:lnTo>
                <a:cubicBezTo>
                  <a:pt x="1873891" y="2973429"/>
                  <a:pt x="1913572" y="2955713"/>
                  <a:pt x="1951730" y="2965123"/>
                </a:cubicBezTo>
                <a:cubicBezTo>
                  <a:pt x="1941947" y="2973524"/>
                  <a:pt x="1924935" y="2991441"/>
                  <a:pt x="1931784" y="3009348"/>
                </a:cubicBezTo>
                <a:cubicBezTo>
                  <a:pt x="1932413" y="3012205"/>
                  <a:pt x="1937223" y="3027817"/>
                  <a:pt x="1967798" y="3025073"/>
                </a:cubicBezTo>
                <a:lnTo>
                  <a:pt x="1968541" y="3025073"/>
                </a:lnTo>
                <a:cubicBezTo>
                  <a:pt x="1969246" y="3024769"/>
                  <a:pt x="1970046" y="3024769"/>
                  <a:pt x="1970751" y="3025073"/>
                </a:cubicBezTo>
                <a:cubicBezTo>
                  <a:pt x="1972523" y="3026417"/>
                  <a:pt x="1973675" y="3028474"/>
                  <a:pt x="1973904" y="3030674"/>
                </a:cubicBezTo>
                <a:cubicBezTo>
                  <a:pt x="1976399" y="3040837"/>
                  <a:pt x="1976751" y="3043543"/>
                  <a:pt x="1976751" y="3043638"/>
                </a:cubicBezTo>
                <a:cubicBezTo>
                  <a:pt x="1976951" y="3045238"/>
                  <a:pt x="1978352" y="3046486"/>
                  <a:pt x="1979981" y="3046486"/>
                </a:cubicBezTo>
                <a:cubicBezTo>
                  <a:pt x="1981752" y="3046276"/>
                  <a:pt x="1983058" y="3044676"/>
                  <a:pt x="1982858" y="3042933"/>
                </a:cubicBezTo>
                <a:lnTo>
                  <a:pt x="1982858" y="3042885"/>
                </a:lnTo>
                <a:cubicBezTo>
                  <a:pt x="1982858" y="3042885"/>
                  <a:pt x="1982858" y="3039837"/>
                  <a:pt x="1979905" y="3029122"/>
                </a:cubicBezTo>
                <a:cubicBezTo>
                  <a:pt x="1979257" y="3025073"/>
                  <a:pt x="1976847" y="3021473"/>
                  <a:pt x="1973351" y="3019311"/>
                </a:cubicBezTo>
                <a:cubicBezTo>
                  <a:pt x="1971237" y="3018158"/>
                  <a:pt x="1968818" y="3017863"/>
                  <a:pt x="1966522" y="3018520"/>
                </a:cubicBezTo>
                <a:cubicBezTo>
                  <a:pt x="1940367" y="3020711"/>
                  <a:pt x="1937766" y="3008310"/>
                  <a:pt x="1937699" y="3007852"/>
                </a:cubicBezTo>
                <a:cubicBezTo>
                  <a:pt x="1937718" y="3007605"/>
                  <a:pt x="1937718" y="3007347"/>
                  <a:pt x="1937699" y="3007100"/>
                </a:cubicBezTo>
                <a:cubicBezTo>
                  <a:pt x="1931318" y="2990946"/>
                  <a:pt x="1951730" y="2972972"/>
                  <a:pt x="1959016" y="2967219"/>
                </a:cubicBezTo>
                <a:cubicBezTo>
                  <a:pt x="1993897" y="2979134"/>
                  <a:pt x="2017366" y="3011862"/>
                  <a:pt x="2017414" y="3048686"/>
                </a:cubicBezTo>
                <a:cubicBezTo>
                  <a:pt x="2017414" y="3054496"/>
                  <a:pt x="2016843" y="3060297"/>
                  <a:pt x="2015661" y="3065955"/>
                </a:cubicBezTo>
                <a:cubicBezTo>
                  <a:pt x="2015309" y="3067755"/>
                  <a:pt x="2016461" y="3069460"/>
                  <a:pt x="2018243" y="3069860"/>
                </a:cubicBezTo>
                <a:cubicBezTo>
                  <a:pt x="2019985" y="3070213"/>
                  <a:pt x="2021691" y="3069060"/>
                  <a:pt x="2022014" y="3067298"/>
                </a:cubicBezTo>
                <a:lnTo>
                  <a:pt x="2022014" y="3067250"/>
                </a:lnTo>
                <a:cubicBezTo>
                  <a:pt x="2023234" y="3061202"/>
                  <a:pt x="2023872" y="3054982"/>
                  <a:pt x="2023872" y="3048791"/>
                </a:cubicBezTo>
                <a:moveTo>
                  <a:pt x="2212486" y="3126763"/>
                </a:moveTo>
                <a:lnTo>
                  <a:pt x="2212486" y="3156233"/>
                </a:lnTo>
                <a:cubicBezTo>
                  <a:pt x="2212486" y="3157985"/>
                  <a:pt x="2213934" y="3159443"/>
                  <a:pt x="2215734" y="3159443"/>
                </a:cubicBezTo>
                <a:lnTo>
                  <a:pt x="2245185" y="3159443"/>
                </a:lnTo>
                <a:cubicBezTo>
                  <a:pt x="2246966" y="3159443"/>
                  <a:pt x="2248414" y="3157985"/>
                  <a:pt x="2248414" y="3156233"/>
                </a:cubicBezTo>
                <a:cubicBezTo>
                  <a:pt x="2248414" y="3154433"/>
                  <a:pt x="2246966" y="3152975"/>
                  <a:pt x="2245185" y="3152975"/>
                </a:cubicBezTo>
                <a:lnTo>
                  <a:pt x="2220716" y="3152975"/>
                </a:lnTo>
                <a:cubicBezTo>
                  <a:pt x="2245585" y="3145527"/>
                  <a:pt x="2259711" y="3119295"/>
                  <a:pt x="2252243" y="3094435"/>
                </a:cubicBezTo>
                <a:cubicBezTo>
                  <a:pt x="2247890" y="3079919"/>
                  <a:pt x="2236803" y="3068412"/>
                  <a:pt x="2222459" y="3063450"/>
                </a:cubicBezTo>
                <a:cubicBezTo>
                  <a:pt x="2220849" y="3062707"/>
                  <a:pt x="2218915" y="3063450"/>
                  <a:pt x="2218182" y="3065059"/>
                </a:cubicBezTo>
                <a:cubicBezTo>
                  <a:pt x="2217439" y="3066650"/>
                  <a:pt x="2218135" y="3068612"/>
                  <a:pt x="2219763" y="3069365"/>
                </a:cubicBezTo>
                <a:cubicBezTo>
                  <a:pt x="2219973" y="3069460"/>
                  <a:pt x="2220192" y="3069508"/>
                  <a:pt x="2220449" y="3069565"/>
                </a:cubicBezTo>
                <a:cubicBezTo>
                  <a:pt x="2241632" y="3076804"/>
                  <a:pt x="2252948" y="3099826"/>
                  <a:pt x="2245709" y="3121048"/>
                </a:cubicBezTo>
                <a:cubicBezTo>
                  <a:pt x="2241461" y="3133458"/>
                  <a:pt x="2231508" y="3143022"/>
                  <a:pt x="2218954" y="3146774"/>
                </a:cubicBezTo>
                <a:lnTo>
                  <a:pt x="2218954" y="3126763"/>
                </a:lnTo>
                <a:cubicBezTo>
                  <a:pt x="2218954" y="3124953"/>
                  <a:pt x="2217505" y="3123505"/>
                  <a:pt x="2215734" y="3123505"/>
                </a:cubicBezTo>
                <a:cubicBezTo>
                  <a:pt x="2213934" y="3123505"/>
                  <a:pt x="2212486" y="3124953"/>
                  <a:pt x="2212486" y="3126763"/>
                </a:cubicBezTo>
                <a:moveTo>
                  <a:pt x="2153650" y="3106979"/>
                </a:moveTo>
                <a:cubicBezTo>
                  <a:pt x="2152212" y="3128210"/>
                  <a:pt x="2165185" y="3147813"/>
                  <a:pt x="2185330" y="3154737"/>
                </a:cubicBezTo>
                <a:lnTo>
                  <a:pt x="2186359" y="3154737"/>
                </a:lnTo>
                <a:cubicBezTo>
                  <a:pt x="2188187" y="3154623"/>
                  <a:pt x="2189588" y="3153023"/>
                  <a:pt x="2189473" y="3151232"/>
                </a:cubicBezTo>
                <a:cubicBezTo>
                  <a:pt x="2189388" y="3149975"/>
                  <a:pt x="2188626" y="3148880"/>
                  <a:pt x="2187464" y="3148375"/>
                </a:cubicBezTo>
                <a:cubicBezTo>
                  <a:pt x="2166290" y="3141221"/>
                  <a:pt x="2154936" y="3118257"/>
                  <a:pt x="2162070" y="3097073"/>
                </a:cubicBezTo>
                <a:cubicBezTo>
                  <a:pt x="2166290" y="3084624"/>
                  <a:pt x="2176310" y="3074965"/>
                  <a:pt x="2188930" y="3071213"/>
                </a:cubicBezTo>
                <a:lnTo>
                  <a:pt x="2188930" y="3091177"/>
                </a:lnTo>
                <a:cubicBezTo>
                  <a:pt x="2188883" y="3092930"/>
                  <a:pt x="2190245" y="3094377"/>
                  <a:pt x="2191988" y="3094435"/>
                </a:cubicBezTo>
                <a:lnTo>
                  <a:pt x="2192160" y="3094435"/>
                </a:lnTo>
                <a:cubicBezTo>
                  <a:pt x="2193970" y="3094435"/>
                  <a:pt x="2195398" y="3092977"/>
                  <a:pt x="2195398" y="3091177"/>
                </a:cubicBezTo>
                <a:lnTo>
                  <a:pt x="2195398" y="3061697"/>
                </a:lnTo>
                <a:cubicBezTo>
                  <a:pt x="2195398" y="3059954"/>
                  <a:pt x="2193970" y="3058497"/>
                  <a:pt x="2192160" y="3058497"/>
                </a:cubicBezTo>
                <a:lnTo>
                  <a:pt x="2162689" y="3058497"/>
                </a:lnTo>
                <a:cubicBezTo>
                  <a:pt x="2160918" y="3058497"/>
                  <a:pt x="2159460" y="3059954"/>
                  <a:pt x="2159460" y="3061697"/>
                </a:cubicBezTo>
                <a:cubicBezTo>
                  <a:pt x="2159403" y="3063450"/>
                  <a:pt x="2160785" y="3064888"/>
                  <a:pt x="2162518" y="3064955"/>
                </a:cubicBezTo>
                <a:lnTo>
                  <a:pt x="2162689" y="3064955"/>
                </a:lnTo>
                <a:lnTo>
                  <a:pt x="2187092" y="3064955"/>
                </a:lnTo>
                <a:cubicBezTo>
                  <a:pt x="2168347" y="3070613"/>
                  <a:pt x="2155031" y="3087272"/>
                  <a:pt x="2153650" y="3106788"/>
                </a:cubicBezTo>
                <a:moveTo>
                  <a:pt x="2089004" y="3014415"/>
                </a:moveTo>
                <a:lnTo>
                  <a:pt x="2133962" y="3040723"/>
                </a:lnTo>
                <a:lnTo>
                  <a:pt x="2134543" y="3040723"/>
                </a:lnTo>
                <a:cubicBezTo>
                  <a:pt x="2135848" y="3041333"/>
                  <a:pt x="2136886" y="3042437"/>
                  <a:pt x="2137391" y="3043781"/>
                </a:cubicBezTo>
                <a:cubicBezTo>
                  <a:pt x="2137991" y="3048086"/>
                  <a:pt x="2136791" y="3052448"/>
                  <a:pt x="2134057" y="3055792"/>
                </a:cubicBezTo>
                <a:cubicBezTo>
                  <a:pt x="2127609" y="3066355"/>
                  <a:pt x="2124827" y="3070108"/>
                  <a:pt x="2124008" y="3071508"/>
                </a:cubicBezTo>
                <a:lnTo>
                  <a:pt x="2114293" y="3073565"/>
                </a:lnTo>
                <a:cubicBezTo>
                  <a:pt x="2113569" y="3073708"/>
                  <a:pt x="2112940" y="3074108"/>
                  <a:pt x="2112454" y="3074661"/>
                </a:cubicBezTo>
                <a:lnTo>
                  <a:pt x="2095366" y="3095730"/>
                </a:lnTo>
                <a:cubicBezTo>
                  <a:pt x="2079612" y="3071355"/>
                  <a:pt x="2077212" y="3040675"/>
                  <a:pt x="2089004" y="3014158"/>
                </a:cubicBezTo>
                <a:moveTo>
                  <a:pt x="2260349" y="3048991"/>
                </a:moveTo>
                <a:cubicBezTo>
                  <a:pt x="2260435" y="3009957"/>
                  <a:pt x="2235975" y="2975077"/>
                  <a:pt x="2199275" y="2961866"/>
                </a:cubicBezTo>
                <a:lnTo>
                  <a:pt x="2194017" y="2961418"/>
                </a:lnTo>
                <a:cubicBezTo>
                  <a:pt x="2185359" y="2958761"/>
                  <a:pt x="2176386" y="2957408"/>
                  <a:pt x="2167309" y="2957408"/>
                </a:cubicBezTo>
                <a:cubicBezTo>
                  <a:pt x="2133286" y="2957513"/>
                  <a:pt x="2102034" y="2976182"/>
                  <a:pt x="2085851" y="3006109"/>
                </a:cubicBezTo>
                <a:cubicBezTo>
                  <a:pt x="2084822" y="3008052"/>
                  <a:pt x="2083813" y="3010014"/>
                  <a:pt x="2082994" y="3011910"/>
                </a:cubicBezTo>
                <a:cubicBezTo>
                  <a:pt x="2069639" y="3041333"/>
                  <a:pt x="2072611" y="3075604"/>
                  <a:pt x="2090823" y="3102283"/>
                </a:cubicBezTo>
                <a:cubicBezTo>
                  <a:pt x="2091681" y="3103588"/>
                  <a:pt x="2092500" y="3104788"/>
                  <a:pt x="2093433" y="3105989"/>
                </a:cubicBezTo>
                <a:cubicBezTo>
                  <a:pt x="2093462" y="3106141"/>
                  <a:pt x="2093462" y="3106293"/>
                  <a:pt x="2093433" y="3106445"/>
                </a:cubicBezTo>
                <a:cubicBezTo>
                  <a:pt x="2105301" y="3121952"/>
                  <a:pt x="2121808" y="3133316"/>
                  <a:pt x="2140544" y="3138869"/>
                </a:cubicBezTo>
                <a:lnTo>
                  <a:pt x="2141458" y="3138869"/>
                </a:lnTo>
                <a:cubicBezTo>
                  <a:pt x="2142868" y="3138869"/>
                  <a:pt x="2144116" y="3137907"/>
                  <a:pt x="2144497" y="3136516"/>
                </a:cubicBezTo>
                <a:cubicBezTo>
                  <a:pt x="2145059" y="3134811"/>
                  <a:pt x="2144097" y="3133011"/>
                  <a:pt x="2142391" y="3132458"/>
                </a:cubicBezTo>
                <a:lnTo>
                  <a:pt x="2142372" y="3132458"/>
                </a:lnTo>
                <a:cubicBezTo>
                  <a:pt x="2124904" y="3127201"/>
                  <a:pt x="2109511" y="3116599"/>
                  <a:pt x="2098405" y="3102083"/>
                </a:cubicBezTo>
                <a:lnTo>
                  <a:pt x="2116055" y="3080566"/>
                </a:lnTo>
                <a:lnTo>
                  <a:pt x="2125275" y="3078518"/>
                </a:lnTo>
                <a:cubicBezTo>
                  <a:pt x="2125751" y="3078404"/>
                  <a:pt x="2126209" y="3078166"/>
                  <a:pt x="2126580" y="3077870"/>
                </a:cubicBezTo>
                <a:cubicBezTo>
                  <a:pt x="2131237" y="3072451"/>
                  <a:pt x="2135238" y="3066498"/>
                  <a:pt x="2138486" y="3060145"/>
                </a:cubicBezTo>
                <a:cubicBezTo>
                  <a:pt x="2142391" y="3055144"/>
                  <a:pt x="2143801" y="3048638"/>
                  <a:pt x="2142296" y="3042485"/>
                </a:cubicBezTo>
                <a:cubicBezTo>
                  <a:pt x="2141239" y="3039475"/>
                  <a:pt x="2138963" y="3037027"/>
                  <a:pt x="2136010" y="3035780"/>
                </a:cubicBezTo>
                <a:lnTo>
                  <a:pt x="2090747" y="3009253"/>
                </a:lnTo>
                <a:cubicBezTo>
                  <a:pt x="2109140" y="2974572"/>
                  <a:pt x="2148773" y="2956808"/>
                  <a:pt x="2186911" y="2966219"/>
                </a:cubicBezTo>
                <a:cubicBezTo>
                  <a:pt x="2177110" y="2974629"/>
                  <a:pt x="2160118" y="2992536"/>
                  <a:pt x="2166938" y="3010453"/>
                </a:cubicBezTo>
                <a:cubicBezTo>
                  <a:pt x="2167604" y="3013301"/>
                  <a:pt x="2172491" y="3028922"/>
                  <a:pt x="2202980" y="3026169"/>
                </a:cubicBezTo>
                <a:lnTo>
                  <a:pt x="2203732" y="3026169"/>
                </a:lnTo>
                <a:cubicBezTo>
                  <a:pt x="2204447" y="3025874"/>
                  <a:pt x="2205275" y="3025874"/>
                  <a:pt x="2206028" y="3026169"/>
                </a:cubicBezTo>
                <a:cubicBezTo>
                  <a:pt x="2207714" y="3027617"/>
                  <a:pt x="2208829" y="3029569"/>
                  <a:pt x="2209152" y="3031779"/>
                </a:cubicBezTo>
                <a:cubicBezTo>
                  <a:pt x="2210333" y="3036027"/>
                  <a:pt x="2211267" y="3040380"/>
                  <a:pt x="2211934" y="3044743"/>
                </a:cubicBezTo>
                <a:cubicBezTo>
                  <a:pt x="2212153" y="3046333"/>
                  <a:pt x="2213534" y="3047543"/>
                  <a:pt x="2215153" y="3047591"/>
                </a:cubicBezTo>
                <a:cubicBezTo>
                  <a:pt x="2216934" y="3047391"/>
                  <a:pt x="2218239" y="3045790"/>
                  <a:pt x="2218048" y="3044038"/>
                </a:cubicBezTo>
                <a:lnTo>
                  <a:pt x="2218048" y="3043981"/>
                </a:lnTo>
                <a:cubicBezTo>
                  <a:pt x="2217296" y="3039332"/>
                  <a:pt x="2216306" y="3034770"/>
                  <a:pt x="2215086" y="3030227"/>
                </a:cubicBezTo>
                <a:cubicBezTo>
                  <a:pt x="2214410" y="3026169"/>
                  <a:pt x="2212067" y="3022616"/>
                  <a:pt x="2208600" y="3020416"/>
                </a:cubicBezTo>
                <a:cubicBezTo>
                  <a:pt x="2206485" y="3019311"/>
                  <a:pt x="2204019" y="3019016"/>
                  <a:pt x="2201666" y="3019616"/>
                </a:cubicBezTo>
                <a:cubicBezTo>
                  <a:pt x="2175557" y="3021816"/>
                  <a:pt x="2172948" y="3009453"/>
                  <a:pt x="2172872" y="3008948"/>
                </a:cubicBezTo>
                <a:cubicBezTo>
                  <a:pt x="2172891" y="3008757"/>
                  <a:pt x="2172891" y="3008510"/>
                  <a:pt x="2172872" y="3008252"/>
                </a:cubicBezTo>
                <a:cubicBezTo>
                  <a:pt x="2166499" y="2992089"/>
                  <a:pt x="2186911" y="2974077"/>
                  <a:pt x="2194294" y="2968324"/>
                </a:cubicBezTo>
                <a:cubicBezTo>
                  <a:pt x="2229155" y="2980230"/>
                  <a:pt x="2252577" y="3012958"/>
                  <a:pt x="2252577" y="3049791"/>
                </a:cubicBezTo>
                <a:cubicBezTo>
                  <a:pt x="2252596" y="3055592"/>
                  <a:pt x="2252015" y="3061402"/>
                  <a:pt x="2250814" y="3067060"/>
                </a:cubicBezTo>
                <a:cubicBezTo>
                  <a:pt x="2250548" y="3068850"/>
                  <a:pt x="2251662" y="3070565"/>
                  <a:pt x="2253415" y="3070956"/>
                </a:cubicBezTo>
                <a:cubicBezTo>
                  <a:pt x="2255168" y="3071308"/>
                  <a:pt x="2256882" y="3070155"/>
                  <a:pt x="2257197" y="3068412"/>
                </a:cubicBezTo>
                <a:lnTo>
                  <a:pt x="2257197" y="3068355"/>
                </a:lnTo>
                <a:cubicBezTo>
                  <a:pt x="2258425" y="3062307"/>
                  <a:pt x="2259025" y="3056097"/>
                  <a:pt x="2259044" y="3049896"/>
                </a:cubicBezTo>
                <a:moveTo>
                  <a:pt x="209159" y="3362354"/>
                </a:moveTo>
                <a:lnTo>
                  <a:pt x="209159" y="3386338"/>
                </a:lnTo>
                <a:lnTo>
                  <a:pt x="209159" y="3391577"/>
                </a:lnTo>
                <a:cubicBezTo>
                  <a:pt x="209112" y="3393281"/>
                  <a:pt x="210474" y="3394739"/>
                  <a:pt x="212198" y="3394786"/>
                </a:cubicBezTo>
                <a:lnTo>
                  <a:pt x="212398" y="3394786"/>
                </a:lnTo>
                <a:lnTo>
                  <a:pt x="241849" y="3394786"/>
                </a:lnTo>
                <a:cubicBezTo>
                  <a:pt x="243640" y="3394786"/>
                  <a:pt x="245107" y="3393329"/>
                  <a:pt x="245107" y="3391577"/>
                </a:cubicBezTo>
                <a:cubicBezTo>
                  <a:pt x="245107" y="3389795"/>
                  <a:pt x="243640" y="3388329"/>
                  <a:pt x="241849" y="3388329"/>
                </a:cubicBezTo>
                <a:lnTo>
                  <a:pt x="217303" y="3388329"/>
                </a:lnTo>
                <a:cubicBezTo>
                  <a:pt x="242173" y="3380880"/>
                  <a:pt x="256289" y="3354648"/>
                  <a:pt x="248821" y="3329778"/>
                </a:cubicBezTo>
                <a:cubicBezTo>
                  <a:pt x="244468" y="3315281"/>
                  <a:pt x="233381" y="3303765"/>
                  <a:pt x="219047" y="3298851"/>
                </a:cubicBezTo>
                <a:cubicBezTo>
                  <a:pt x="217351" y="3298298"/>
                  <a:pt x="215551" y="3299203"/>
                  <a:pt x="214979" y="3300851"/>
                </a:cubicBezTo>
                <a:cubicBezTo>
                  <a:pt x="214398" y="3302518"/>
                  <a:pt x="215246" y="3304308"/>
                  <a:pt x="216875" y="3304870"/>
                </a:cubicBezTo>
                <a:cubicBezTo>
                  <a:pt x="216932" y="3304918"/>
                  <a:pt x="216979" y="3304918"/>
                  <a:pt x="216998" y="3304918"/>
                </a:cubicBezTo>
                <a:cubicBezTo>
                  <a:pt x="238191" y="3312157"/>
                  <a:pt x="249526" y="3335236"/>
                  <a:pt x="242278" y="3356401"/>
                </a:cubicBezTo>
                <a:cubicBezTo>
                  <a:pt x="238049" y="3368821"/>
                  <a:pt x="228086" y="3378375"/>
                  <a:pt x="215512" y="3382128"/>
                </a:cubicBezTo>
                <a:lnTo>
                  <a:pt x="215512" y="3362116"/>
                </a:lnTo>
                <a:cubicBezTo>
                  <a:pt x="215512" y="3360306"/>
                  <a:pt x="214103" y="3358868"/>
                  <a:pt x="212284" y="3358868"/>
                </a:cubicBezTo>
                <a:cubicBezTo>
                  <a:pt x="210521" y="3358868"/>
                  <a:pt x="209074" y="3360306"/>
                  <a:pt x="209074" y="3362116"/>
                </a:cubicBezTo>
                <a:moveTo>
                  <a:pt x="150219" y="3342446"/>
                </a:moveTo>
                <a:cubicBezTo>
                  <a:pt x="148780" y="3363668"/>
                  <a:pt x="161782" y="3383233"/>
                  <a:pt x="181918" y="3390081"/>
                </a:cubicBezTo>
                <a:lnTo>
                  <a:pt x="182918" y="3390081"/>
                </a:lnTo>
                <a:cubicBezTo>
                  <a:pt x="184328" y="3390129"/>
                  <a:pt x="185575" y="3389224"/>
                  <a:pt x="185975" y="3387890"/>
                </a:cubicBezTo>
                <a:cubicBezTo>
                  <a:pt x="186566" y="3386242"/>
                  <a:pt x="185738" y="3384423"/>
                  <a:pt x="184118" y="3383823"/>
                </a:cubicBezTo>
                <a:lnTo>
                  <a:pt x="184023" y="3383823"/>
                </a:lnTo>
                <a:cubicBezTo>
                  <a:pt x="162858" y="3376575"/>
                  <a:pt x="151523" y="3353505"/>
                  <a:pt x="158772" y="3332340"/>
                </a:cubicBezTo>
                <a:cubicBezTo>
                  <a:pt x="163001" y="3319920"/>
                  <a:pt x="172964" y="3310366"/>
                  <a:pt x="185528" y="3306604"/>
                </a:cubicBezTo>
                <a:lnTo>
                  <a:pt x="185528" y="3326626"/>
                </a:lnTo>
                <a:cubicBezTo>
                  <a:pt x="185528" y="3328426"/>
                  <a:pt x="186937" y="3329883"/>
                  <a:pt x="188747" y="3329883"/>
                </a:cubicBezTo>
                <a:cubicBezTo>
                  <a:pt x="190519" y="3329883"/>
                  <a:pt x="191976" y="3328426"/>
                  <a:pt x="191976" y="3326626"/>
                </a:cubicBezTo>
                <a:lnTo>
                  <a:pt x="191976" y="3297650"/>
                </a:lnTo>
                <a:cubicBezTo>
                  <a:pt x="191976" y="3295850"/>
                  <a:pt x="190519" y="3294402"/>
                  <a:pt x="188747" y="3294402"/>
                </a:cubicBezTo>
                <a:lnTo>
                  <a:pt x="159382" y="3294402"/>
                </a:lnTo>
                <a:cubicBezTo>
                  <a:pt x="157648" y="3294345"/>
                  <a:pt x="156200" y="3295698"/>
                  <a:pt x="156153" y="3297450"/>
                </a:cubicBezTo>
                <a:lnTo>
                  <a:pt x="156153" y="3297650"/>
                </a:lnTo>
                <a:cubicBezTo>
                  <a:pt x="156153" y="3299412"/>
                  <a:pt x="157600" y="3300851"/>
                  <a:pt x="159382" y="3300851"/>
                </a:cubicBezTo>
                <a:lnTo>
                  <a:pt x="183737" y="3300851"/>
                </a:lnTo>
                <a:cubicBezTo>
                  <a:pt x="165011" y="3306518"/>
                  <a:pt x="151695" y="3323187"/>
                  <a:pt x="150314" y="3342685"/>
                </a:cubicBezTo>
                <a:moveTo>
                  <a:pt x="85667" y="3250359"/>
                </a:moveTo>
                <a:lnTo>
                  <a:pt x="130654" y="3276743"/>
                </a:lnTo>
                <a:lnTo>
                  <a:pt x="131207" y="3276743"/>
                </a:lnTo>
                <a:cubicBezTo>
                  <a:pt x="132521" y="3277334"/>
                  <a:pt x="133559" y="3278429"/>
                  <a:pt x="134055" y="3279782"/>
                </a:cubicBezTo>
                <a:cubicBezTo>
                  <a:pt x="134683" y="3284087"/>
                  <a:pt x="133455" y="3288440"/>
                  <a:pt x="130730" y="3291812"/>
                </a:cubicBezTo>
                <a:cubicBezTo>
                  <a:pt x="124263" y="3302356"/>
                  <a:pt x="121491" y="3306118"/>
                  <a:pt x="120662" y="3307509"/>
                </a:cubicBezTo>
                <a:lnTo>
                  <a:pt x="110957" y="3309671"/>
                </a:lnTo>
                <a:cubicBezTo>
                  <a:pt x="110233" y="3309719"/>
                  <a:pt x="109547" y="3310119"/>
                  <a:pt x="109128" y="3310766"/>
                </a:cubicBezTo>
                <a:lnTo>
                  <a:pt x="92030" y="3331731"/>
                </a:lnTo>
                <a:cubicBezTo>
                  <a:pt x="76285" y="3307356"/>
                  <a:pt x="73866" y="3276696"/>
                  <a:pt x="85667" y="3250168"/>
                </a:cubicBezTo>
                <a:moveTo>
                  <a:pt x="257013" y="3284992"/>
                </a:moveTo>
                <a:cubicBezTo>
                  <a:pt x="257089" y="3245949"/>
                  <a:pt x="232667" y="3211078"/>
                  <a:pt x="195958" y="3197867"/>
                </a:cubicBezTo>
                <a:lnTo>
                  <a:pt x="191052" y="3196314"/>
                </a:lnTo>
                <a:cubicBezTo>
                  <a:pt x="182394" y="3193714"/>
                  <a:pt x="173402" y="3192361"/>
                  <a:pt x="164354" y="3192409"/>
                </a:cubicBezTo>
                <a:cubicBezTo>
                  <a:pt x="130330" y="3192361"/>
                  <a:pt x="99022" y="3211030"/>
                  <a:pt x="82886" y="3241015"/>
                </a:cubicBezTo>
                <a:cubicBezTo>
                  <a:pt x="81886" y="3242967"/>
                  <a:pt x="80858" y="3244901"/>
                  <a:pt x="80038" y="3246806"/>
                </a:cubicBezTo>
                <a:cubicBezTo>
                  <a:pt x="66665" y="3276238"/>
                  <a:pt x="69647" y="3310519"/>
                  <a:pt x="87887" y="3337189"/>
                </a:cubicBezTo>
                <a:cubicBezTo>
                  <a:pt x="88716" y="3338437"/>
                  <a:pt x="89545" y="3339637"/>
                  <a:pt x="90459" y="3340837"/>
                </a:cubicBezTo>
                <a:lnTo>
                  <a:pt x="90459" y="3341342"/>
                </a:lnTo>
                <a:cubicBezTo>
                  <a:pt x="102365" y="3356801"/>
                  <a:pt x="118863" y="3368212"/>
                  <a:pt x="137589" y="3373822"/>
                </a:cubicBezTo>
                <a:lnTo>
                  <a:pt x="138503" y="3373822"/>
                </a:lnTo>
                <a:cubicBezTo>
                  <a:pt x="139912" y="3373860"/>
                  <a:pt x="141161" y="3372917"/>
                  <a:pt x="141541" y="3371517"/>
                </a:cubicBezTo>
                <a:cubicBezTo>
                  <a:pt x="142074" y="3369812"/>
                  <a:pt x="141141" y="3368021"/>
                  <a:pt x="139436" y="3367459"/>
                </a:cubicBezTo>
                <a:lnTo>
                  <a:pt x="139408" y="3367459"/>
                </a:lnTo>
                <a:cubicBezTo>
                  <a:pt x="121948" y="3362259"/>
                  <a:pt x="106556" y="3351648"/>
                  <a:pt x="95450" y="3337189"/>
                </a:cubicBezTo>
                <a:lnTo>
                  <a:pt x="113081" y="3315577"/>
                </a:lnTo>
                <a:lnTo>
                  <a:pt x="122320" y="3313510"/>
                </a:lnTo>
                <a:cubicBezTo>
                  <a:pt x="122796" y="3313414"/>
                  <a:pt x="123244" y="3313272"/>
                  <a:pt x="123625" y="3312967"/>
                </a:cubicBezTo>
                <a:cubicBezTo>
                  <a:pt x="128188" y="3307461"/>
                  <a:pt x="132207" y="3301460"/>
                  <a:pt x="135531" y="3295145"/>
                </a:cubicBezTo>
                <a:cubicBezTo>
                  <a:pt x="139436" y="3290145"/>
                  <a:pt x="140837" y="3283639"/>
                  <a:pt x="139322" y="3277496"/>
                </a:cubicBezTo>
                <a:cubicBezTo>
                  <a:pt x="138284" y="3274486"/>
                  <a:pt x="136007" y="3272038"/>
                  <a:pt x="133055" y="3270733"/>
                </a:cubicBezTo>
                <a:lnTo>
                  <a:pt x="87963" y="3244806"/>
                </a:lnTo>
                <a:cubicBezTo>
                  <a:pt x="106480" y="3210039"/>
                  <a:pt x="146218" y="3192218"/>
                  <a:pt x="184499" y="3201562"/>
                </a:cubicBezTo>
                <a:cubicBezTo>
                  <a:pt x="174717" y="3210087"/>
                  <a:pt x="157705" y="3227899"/>
                  <a:pt x="164554" y="3245815"/>
                </a:cubicBezTo>
                <a:cubicBezTo>
                  <a:pt x="165182" y="3248759"/>
                  <a:pt x="170088" y="3264275"/>
                  <a:pt x="200568" y="3261522"/>
                </a:cubicBezTo>
                <a:lnTo>
                  <a:pt x="201311" y="3261522"/>
                </a:lnTo>
                <a:cubicBezTo>
                  <a:pt x="202063" y="3261274"/>
                  <a:pt x="202863" y="3261274"/>
                  <a:pt x="203606" y="3261522"/>
                </a:cubicBezTo>
                <a:cubicBezTo>
                  <a:pt x="205321" y="3262970"/>
                  <a:pt x="206416" y="3264970"/>
                  <a:pt x="206759" y="3267123"/>
                </a:cubicBezTo>
                <a:cubicBezTo>
                  <a:pt x="207921" y="3271371"/>
                  <a:pt x="208845" y="3275733"/>
                  <a:pt x="209512" y="3280086"/>
                </a:cubicBezTo>
                <a:cubicBezTo>
                  <a:pt x="209722" y="3281734"/>
                  <a:pt x="211093" y="3282991"/>
                  <a:pt x="212760" y="3283049"/>
                </a:cubicBezTo>
                <a:cubicBezTo>
                  <a:pt x="214522" y="3282839"/>
                  <a:pt x="215798" y="3281287"/>
                  <a:pt x="215627" y="3279543"/>
                </a:cubicBezTo>
                <a:cubicBezTo>
                  <a:pt x="214903" y="3274829"/>
                  <a:pt x="213913" y="3270228"/>
                  <a:pt x="212674" y="3265685"/>
                </a:cubicBezTo>
                <a:cubicBezTo>
                  <a:pt x="211998" y="3261627"/>
                  <a:pt x="209645" y="3258074"/>
                  <a:pt x="206197" y="3255864"/>
                </a:cubicBezTo>
                <a:cubicBezTo>
                  <a:pt x="204092" y="3254712"/>
                  <a:pt x="201577" y="3254474"/>
                  <a:pt x="199291" y="3255112"/>
                </a:cubicBezTo>
                <a:cubicBezTo>
                  <a:pt x="173136" y="3257274"/>
                  <a:pt x="170564" y="3244901"/>
                  <a:pt x="170459" y="3244406"/>
                </a:cubicBezTo>
                <a:cubicBezTo>
                  <a:pt x="170488" y="3244168"/>
                  <a:pt x="170488" y="3243958"/>
                  <a:pt x="170459" y="3243701"/>
                </a:cubicBezTo>
                <a:cubicBezTo>
                  <a:pt x="164078" y="3227556"/>
                  <a:pt x="184499" y="3209525"/>
                  <a:pt x="191881" y="3203772"/>
                </a:cubicBezTo>
                <a:cubicBezTo>
                  <a:pt x="226733" y="3215678"/>
                  <a:pt x="250184" y="3248406"/>
                  <a:pt x="250184" y="3285240"/>
                </a:cubicBezTo>
                <a:cubicBezTo>
                  <a:pt x="250184" y="3291097"/>
                  <a:pt x="249593" y="3296898"/>
                  <a:pt x="248421" y="3302604"/>
                </a:cubicBezTo>
                <a:cubicBezTo>
                  <a:pt x="248126" y="3304356"/>
                  <a:pt x="249278" y="3306071"/>
                  <a:pt x="251003" y="3306404"/>
                </a:cubicBezTo>
                <a:cubicBezTo>
                  <a:pt x="252679" y="3306804"/>
                  <a:pt x="254375" y="3305718"/>
                  <a:pt x="254755" y="3304051"/>
                </a:cubicBezTo>
                <a:cubicBezTo>
                  <a:pt x="254775" y="3304013"/>
                  <a:pt x="254775" y="3303956"/>
                  <a:pt x="254775" y="3303908"/>
                </a:cubicBezTo>
                <a:cubicBezTo>
                  <a:pt x="255974" y="3297850"/>
                  <a:pt x="256613" y="3291640"/>
                  <a:pt x="256641" y="3285449"/>
                </a:cubicBezTo>
                <a:moveTo>
                  <a:pt x="444798" y="3362354"/>
                </a:moveTo>
                <a:lnTo>
                  <a:pt x="444798" y="3386338"/>
                </a:lnTo>
                <a:lnTo>
                  <a:pt x="444798" y="3391577"/>
                </a:lnTo>
                <a:cubicBezTo>
                  <a:pt x="444379" y="3393281"/>
                  <a:pt x="445455" y="3395044"/>
                  <a:pt x="447199" y="3395482"/>
                </a:cubicBezTo>
                <a:cubicBezTo>
                  <a:pt x="447523" y="3395539"/>
                  <a:pt x="447875" y="3395587"/>
                  <a:pt x="448208" y="3395539"/>
                </a:cubicBezTo>
                <a:lnTo>
                  <a:pt x="477678" y="3395539"/>
                </a:lnTo>
                <a:cubicBezTo>
                  <a:pt x="479479" y="3395539"/>
                  <a:pt x="480908" y="3394091"/>
                  <a:pt x="480908" y="3392329"/>
                </a:cubicBezTo>
                <a:cubicBezTo>
                  <a:pt x="480908" y="3390529"/>
                  <a:pt x="479479" y="3389090"/>
                  <a:pt x="477678" y="3389090"/>
                </a:cubicBezTo>
                <a:lnTo>
                  <a:pt x="453009" y="3389090"/>
                </a:lnTo>
                <a:cubicBezTo>
                  <a:pt x="477907" y="3381623"/>
                  <a:pt x="492042" y="3355448"/>
                  <a:pt x="484603" y="3330578"/>
                </a:cubicBezTo>
                <a:cubicBezTo>
                  <a:pt x="480279" y="3316072"/>
                  <a:pt x="469192" y="3304518"/>
                  <a:pt x="454857" y="3299546"/>
                </a:cubicBezTo>
                <a:cubicBezTo>
                  <a:pt x="453161" y="3299013"/>
                  <a:pt x="451332" y="3299908"/>
                  <a:pt x="450704" y="3301603"/>
                </a:cubicBezTo>
                <a:cubicBezTo>
                  <a:pt x="450152" y="3303318"/>
                  <a:pt x="451056" y="3305109"/>
                  <a:pt x="452733" y="3305671"/>
                </a:cubicBezTo>
                <a:cubicBezTo>
                  <a:pt x="473926" y="3312919"/>
                  <a:pt x="485232" y="3335931"/>
                  <a:pt x="478002" y="3357153"/>
                </a:cubicBezTo>
                <a:cubicBezTo>
                  <a:pt x="473773" y="3369574"/>
                  <a:pt x="463820" y="3379127"/>
                  <a:pt x="451256" y="3382871"/>
                </a:cubicBezTo>
                <a:lnTo>
                  <a:pt x="451256" y="3362868"/>
                </a:lnTo>
                <a:cubicBezTo>
                  <a:pt x="451275" y="3361058"/>
                  <a:pt x="449828" y="3359601"/>
                  <a:pt x="448047" y="3359601"/>
                </a:cubicBezTo>
                <a:cubicBezTo>
                  <a:pt x="446246" y="3359601"/>
                  <a:pt x="444798" y="3361058"/>
                  <a:pt x="444798" y="3362821"/>
                </a:cubicBezTo>
                <a:lnTo>
                  <a:pt x="444798" y="3362868"/>
                </a:lnTo>
                <a:moveTo>
                  <a:pt x="385943" y="3343189"/>
                </a:moveTo>
                <a:cubicBezTo>
                  <a:pt x="384524" y="3364421"/>
                  <a:pt x="397507" y="3383938"/>
                  <a:pt x="417652" y="3390834"/>
                </a:cubicBezTo>
                <a:lnTo>
                  <a:pt x="418652" y="3390834"/>
                </a:lnTo>
                <a:cubicBezTo>
                  <a:pt x="420452" y="3390834"/>
                  <a:pt x="421900" y="3389443"/>
                  <a:pt x="421929" y="3387633"/>
                </a:cubicBezTo>
                <a:cubicBezTo>
                  <a:pt x="421929" y="3386242"/>
                  <a:pt x="421081" y="3385033"/>
                  <a:pt x="419776" y="3384528"/>
                </a:cubicBezTo>
                <a:cubicBezTo>
                  <a:pt x="398554" y="3377318"/>
                  <a:pt x="387248" y="3354248"/>
                  <a:pt x="394506" y="3333093"/>
                </a:cubicBezTo>
                <a:cubicBezTo>
                  <a:pt x="398736" y="3320673"/>
                  <a:pt x="408689" y="3311062"/>
                  <a:pt x="421253" y="3307318"/>
                </a:cubicBezTo>
                <a:lnTo>
                  <a:pt x="421253" y="3327378"/>
                </a:lnTo>
                <a:cubicBezTo>
                  <a:pt x="421253" y="3329188"/>
                  <a:pt x="422681" y="3330626"/>
                  <a:pt x="424482" y="3330626"/>
                </a:cubicBezTo>
                <a:cubicBezTo>
                  <a:pt x="426253" y="3330626"/>
                  <a:pt x="427711" y="3329188"/>
                  <a:pt x="427711" y="3327378"/>
                </a:cubicBezTo>
                <a:lnTo>
                  <a:pt x="427711" y="3297650"/>
                </a:lnTo>
                <a:cubicBezTo>
                  <a:pt x="427711" y="3295850"/>
                  <a:pt x="426253" y="3294402"/>
                  <a:pt x="424482" y="3294402"/>
                </a:cubicBezTo>
                <a:lnTo>
                  <a:pt x="395001" y="3294402"/>
                </a:lnTo>
                <a:cubicBezTo>
                  <a:pt x="393278" y="3294345"/>
                  <a:pt x="391830" y="3295698"/>
                  <a:pt x="391782" y="3297450"/>
                </a:cubicBezTo>
                <a:lnTo>
                  <a:pt x="391782" y="3297650"/>
                </a:lnTo>
                <a:cubicBezTo>
                  <a:pt x="391782" y="3299412"/>
                  <a:pt x="393230" y="3300851"/>
                  <a:pt x="395001" y="3300851"/>
                </a:cubicBezTo>
                <a:lnTo>
                  <a:pt x="419405" y="3300851"/>
                </a:lnTo>
                <a:cubicBezTo>
                  <a:pt x="400659" y="3306518"/>
                  <a:pt x="387353" y="3323187"/>
                  <a:pt x="385943" y="3342685"/>
                </a:cubicBezTo>
                <a:moveTo>
                  <a:pt x="321287" y="3250359"/>
                </a:moveTo>
                <a:lnTo>
                  <a:pt x="366379" y="3276743"/>
                </a:lnTo>
                <a:lnTo>
                  <a:pt x="366836" y="3276743"/>
                </a:lnTo>
                <a:cubicBezTo>
                  <a:pt x="368160" y="3277334"/>
                  <a:pt x="369179" y="3278429"/>
                  <a:pt x="369703" y="3279782"/>
                </a:cubicBezTo>
                <a:cubicBezTo>
                  <a:pt x="370313" y="3284087"/>
                  <a:pt x="369103" y="3288440"/>
                  <a:pt x="366379" y="3291812"/>
                </a:cubicBezTo>
                <a:cubicBezTo>
                  <a:pt x="359902" y="3302356"/>
                  <a:pt x="357149" y="3306118"/>
                  <a:pt x="356292" y="3307509"/>
                </a:cubicBezTo>
                <a:lnTo>
                  <a:pt x="346614" y="3309671"/>
                </a:lnTo>
                <a:cubicBezTo>
                  <a:pt x="345862" y="3309719"/>
                  <a:pt x="345186" y="3310119"/>
                  <a:pt x="344757" y="3310766"/>
                </a:cubicBezTo>
                <a:lnTo>
                  <a:pt x="327670" y="3331731"/>
                </a:lnTo>
                <a:cubicBezTo>
                  <a:pt x="318621" y="3317824"/>
                  <a:pt x="313839" y="3301556"/>
                  <a:pt x="313915" y="3284992"/>
                </a:cubicBezTo>
                <a:cubicBezTo>
                  <a:pt x="313915" y="3272981"/>
                  <a:pt x="316439" y="3261113"/>
                  <a:pt x="321287" y="3250168"/>
                </a:cubicBezTo>
                <a:moveTo>
                  <a:pt x="492643" y="3284992"/>
                </a:moveTo>
                <a:cubicBezTo>
                  <a:pt x="492737" y="3245949"/>
                  <a:pt x="468296" y="3211078"/>
                  <a:pt x="431587" y="3197867"/>
                </a:cubicBezTo>
                <a:lnTo>
                  <a:pt x="426682" y="3196314"/>
                </a:lnTo>
                <a:cubicBezTo>
                  <a:pt x="418081" y="3193714"/>
                  <a:pt x="409089" y="3192409"/>
                  <a:pt x="400088" y="3192409"/>
                </a:cubicBezTo>
                <a:cubicBezTo>
                  <a:pt x="366036" y="3192314"/>
                  <a:pt x="334680" y="3211030"/>
                  <a:pt x="318535" y="3241015"/>
                </a:cubicBezTo>
                <a:cubicBezTo>
                  <a:pt x="317516" y="3242967"/>
                  <a:pt x="316582" y="3244901"/>
                  <a:pt x="315658" y="3246806"/>
                </a:cubicBezTo>
                <a:cubicBezTo>
                  <a:pt x="302304" y="3276238"/>
                  <a:pt x="305276" y="3310519"/>
                  <a:pt x="323516" y="3337189"/>
                </a:cubicBezTo>
                <a:cubicBezTo>
                  <a:pt x="324345" y="3338437"/>
                  <a:pt x="325269" y="3339637"/>
                  <a:pt x="326098" y="3340837"/>
                </a:cubicBezTo>
                <a:lnTo>
                  <a:pt x="326098" y="3341342"/>
                </a:lnTo>
                <a:cubicBezTo>
                  <a:pt x="338004" y="3356801"/>
                  <a:pt x="354501" y="3368212"/>
                  <a:pt x="373209" y="3373822"/>
                </a:cubicBezTo>
                <a:lnTo>
                  <a:pt x="374313" y="3373822"/>
                </a:lnTo>
                <a:cubicBezTo>
                  <a:pt x="375742" y="3373860"/>
                  <a:pt x="376990" y="3372917"/>
                  <a:pt x="377361" y="3371517"/>
                </a:cubicBezTo>
                <a:cubicBezTo>
                  <a:pt x="377914" y="3369812"/>
                  <a:pt x="376961" y="3368021"/>
                  <a:pt x="375266" y="3367459"/>
                </a:cubicBezTo>
                <a:lnTo>
                  <a:pt x="375237" y="3367459"/>
                </a:lnTo>
                <a:cubicBezTo>
                  <a:pt x="357768" y="3362259"/>
                  <a:pt x="342405" y="3351648"/>
                  <a:pt x="331375" y="3337189"/>
                </a:cubicBezTo>
                <a:lnTo>
                  <a:pt x="348919" y="3315577"/>
                </a:lnTo>
                <a:lnTo>
                  <a:pt x="358150" y="3313510"/>
                </a:lnTo>
                <a:cubicBezTo>
                  <a:pt x="358568" y="3313414"/>
                  <a:pt x="358997" y="3313224"/>
                  <a:pt x="359350" y="3312967"/>
                </a:cubicBezTo>
                <a:cubicBezTo>
                  <a:pt x="363921" y="3307461"/>
                  <a:pt x="367932" y="3301460"/>
                  <a:pt x="371256" y="3295145"/>
                </a:cubicBezTo>
                <a:cubicBezTo>
                  <a:pt x="375142" y="3290145"/>
                  <a:pt x="376561" y="3283639"/>
                  <a:pt x="375142" y="3277496"/>
                </a:cubicBezTo>
                <a:cubicBezTo>
                  <a:pt x="374037" y="3274486"/>
                  <a:pt x="371732" y="3272038"/>
                  <a:pt x="368789" y="3270733"/>
                </a:cubicBezTo>
                <a:lnTo>
                  <a:pt x="323516" y="3244253"/>
                </a:lnTo>
                <a:cubicBezTo>
                  <a:pt x="342262" y="3209478"/>
                  <a:pt x="382219" y="3191914"/>
                  <a:pt x="420500" y="3201562"/>
                </a:cubicBezTo>
                <a:cubicBezTo>
                  <a:pt x="410718" y="3210087"/>
                  <a:pt x="393706" y="3227899"/>
                  <a:pt x="400564" y="3245815"/>
                </a:cubicBezTo>
                <a:cubicBezTo>
                  <a:pt x="401212" y="3248759"/>
                  <a:pt x="406089" y="3264275"/>
                  <a:pt x="436569" y="3261522"/>
                </a:cubicBezTo>
                <a:lnTo>
                  <a:pt x="437321" y="3261522"/>
                </a:lnTo>
                <a:cubicBezTo>
                  <a:pt x="438064" y="3261274"/>
                  <a:pt x="438865" y="3261274"/>
                  <a:pt x="439617" y="3261522"/>
                </a:cubicBezTo>
                <a:cubicBezTo>
                  <a:pt x="441322" y="3262970"/>
                  <a:pt x="442426" y="3264970"/>
                  <a:pt x="442770" y="3267123"/>
                </a:cubicBezTo>
                <a:cubicBezTo>
                  <a:pt x="445255" y="3277286"/>
                  <a:pt x="445522" y="3279982"/>
                  <a:pt x="445627" y="3280086"/>
                </a:cubicBezTo>
                <a:cubicBezTo>
                  <a:pt x="445770" y="3281734"/>
                  <a:pt x="447122" y="3282991"/>
                  <a:pt x="448780" y="3283049"/>
                </a:cubicBezTo>
                <a:cubicBezTo>
                  <a:pt x="450532" y="3282839"/>
                  <a:pt x="451808" y="3281287"/>
                  <a:pt x="451628" y="3279543"/>
                </a:cubicBezTo>
                <a:cubicBezTo>
                  <a:pt x="450904" y="3274829"/>
                  <a:pt x="449932" y="3270228"/>
                  <a:pt x="448675" y="3265685"/>
                </a:cubicBezTo>
                <a:cubicBezTo>
                  <a:pt x="447999" y="3261627"/>
                  <a:pt x="445655" y="3258074"/>
                  <a:pt x="442227" y="3255864"/>
                </a:cubicBezTo>
                <a:cubicBezTo>
                  <a:pt x="440093" y="3254712"/>
                  <a:pt x="437588" y="3254474"/>
                  <a:pt x="435293" y="3255112"/>
                </a:cubicBezTo>
                <a:cubicBezTo>
                  <a:pt x="409137" y="3257274"/>
                  <a:pt x="406565" y="3244901"/>
                  <a:pt x="406460" y="3244406"/>
                </a:cubicBezTo>
                <a:cubicBezTo>
                  <a:pt x="406489" y="3244168"/>
                  <a:pt x="406489" y="3243958"/>
                  <a:pt x="406460" y="3243701"/>
                </a:cubicBezTo>
                <a:cubicBezTo>
                  <a:pt x="400088" y="3227556"/>
                  <a:pt x="420605" y="3209525"/>
                  <a:pt x="427882" y="3203772"/>
                </a:cubicBezTo>
                <a:cubicBezTo>
                  <a:pt x="462743" y="3215678"/>
                  <a:pt x="486184" y="3248406"/>
                  <a:pt x="486184" y="3285240"/>
                </a:cubicBezTo>
                <a:cubicBezTo>
                  <a:pt x="486184" y="3291297"/>
                  <a:pt x="485537" y="3297298"/>
                  <a:pt x="484232" y="3303156"/>
                </a:cubicBezTo>
                <a:cubicBezTo>
                  <a:pt x="483955" y="3304918"/>
                  <a:pt x="485080" y="3306604"/>
                  <a:pt x="486832" y="3306966"/>
                </a:cubicBezTo>
                <a:cubicBezTo>
                  <a:pt x="488499" y="3307356"/>
                  <a:pt x="490185" y="3306309"/>
                  <a:pt x="490585" y="3304613"/>
                </a:cubicBezTo>
                <a:cubicBezTo>
                  <a:pt x="490585" y="3304566"/>
                  <a:pt x="490614" y="3304518"/>
                  <a:pt x="490614" y="3304451"/>
                </a:cubicBezTo>
                <a:cubicBezTo>
                  <a:pt x="491861" y="3298403"/>
                  <a:pt x="492480" y="3292202"/>
                  <a:pt x="492452" y="3285992"/>
                </a:cubicBezTo>
                <a:moveTo>
                  <a:pt x="680428" y="3362363"/>
                </a:moveTo>
                <a:lnTo>
                  <a:pt x="680428" y="3386338"/>
                </a:lnTo>
                <a:lnTo>
                  <a:pt x="680428" y="3391577"/>
                </a:lnTo>
                <a:cubicBezTo>
                  <a:pt x="680428" y="3393339"/>
                  <a:pt x="681876" y="3394777"/>
                  <a:pt x="683657" y="3394777"/>
                </a:cubicBezTo>
                <a:lnTo>
                  <a:pt x="713137" y="3394777"/>
                </a:lnTo>
                <a:cubicBezTo>
                  <a:pt x="714908" y="3394777"/>
                  <a:pt x="716356" y="3393339"/>
                  <a:pt x="716356" y="3391577"/>
                </a:cubicBezTo>
                <a:cubicBezTo>
                  <a:pt x="716356" y="3389786"/>
                  <a:pt x="714908" y="3388329"/>
                  <a:pt x="713137" y="3388329"/>
                </a:cubicBezTo>
                <a:lnTo>
                  <a:pt x="688381" y="3388329"/>
                </a:lnTo>
                <a:cubicBezTo>
                  <a:pt x="713251" y="3380918"/>
                  <a:pt x="727396" y="3354696"/>
                  <a:pt x="719966" y="3329835"/>
                </a:cubicBezTo>
                <a:cubicBezTo>
                  <a:pt x="715632" y="3315319"/>
                  <a:pt x="704545" y="3303765"/>
                  <a:pt x="690239" y="3298860"/>
                </a:cubicBezTo>
                <a:cubicBezTo>
                  <a:pt x="688514" y="3298251"/>
                  <a:pt x="686685" y="3299146"/>
                  <a:pt x="686057" y="3300860"/>
                </a:cubicBezTo>
                <a:cubicBezTo>
                  <a:pt x="685505" y="3302556"/>
                  <a:pt x="686428" y="3304366"/>
                  <a:pt x="688124" y="3304908"/>
                </a:cubicBezTo>
                <a:cubicBezTo>
                  <a:pt x="709298" y="3312157"/>
                  <a:pt x="720614" y="3335227"/>
                  <a:pt x="713356" y="3356410"/>
                </a:cubicBezTo>
                <a:cubicBezTo>
                  <a:pt x="709127" y="3368821"/>
                  <a:pt x="699163" y="3378375"/>
                  <a:pt x="686628" y="3382137"/>
                </a:cubicBezTo>
                <a:lnTo>
                  <a:pt x="686628" y="3362116"/>
                </a:lnTo>
                <a:cubicBezTo>
                  <a:pt x="686609" y="3360315"/>
                  <a:pt x="685162" y="3358858"/>
                  <a:pt x="683380" y="3358906"/>
                </a:cubicBezTo>
                <a:cubicBezTo>
                  <a:pt x="681609" y="3358906"/>
                  <a:pt x="680161" y="3360315"/>
                  <a:pt x="680161" y="3362116"/>
                </a:cubicBezTo>
                <a:moveTo>
                  <a:pt x="621325" y="3342446"/>
                </a:moveTo>
                <a:cubicBezTo>
                  <a:pt x="619973" y="3363611"/>
                  <a:pt x="632946" y="3383128"/>
                  <a:pt x="653006" y="3390081"/>
                </a:cubicBezTo>
                <a:lnTo>
                  <a:pt x="654101" y="3390081"/>
                </a:lnTo>
                <a:cubicBezTo>
                  <a:pt x="655882" y="3390081"/>
                  <a:pt x="657301" y="3388586"/>
                  <a:pt x="657282" y="3386776"/>
                </a:cubicBezTo>
                <a:cubicBezTo>
                  <a:pt x="657263" y="3385433"/>
                  <a:pt x="656406" y="3384280"/>
                  <a:pt x="655129" y="3383833"/>
                </a:cubicBezTo>
                <a:cubicBezTo>
                  <a:pt x="633936" y="3376575"/>
                  <a:pt x="622639" y="3353496"/>
                  <a:pt x="629859" y="3332340"/>
                </a:cubicBezTo>
                <a:cubicBezTo>
                  <a:pt x="634089" y="3319930"/>
                  <a:pt x="644052" y="3310366"/>
                  <a:pt x="656606" y="3306604"/>
                </a:cubicBezTo>
                <a:lnTo>
                  <a:pt x="656606" y="3326635"/>
                </a:lnTo>
                <a:cubicBezTo>
                  <a:pt x="656606" y="3328426"/>
                  <a:pt x="658063" y="3329883"/>
                  <a:pt x="659835" y="3329883"/>
                </a:cubicBezTo>
                <a:cubicBezTo>
                  <a:pt x="661606" y="3329835"/>
                  <a:pt x="663064" y="3328426"/>
                  <a:pt x="663064" y="3326635"/>
                </a:cubicBezTo>
                <a:lnTo>
                  <a:pt x="663064" y="3297650"/>
                </a:lnTo>
                <a:cubicBezTo>
                  <a:pt x="663064" y="3295850"/>
                  <a:pt x="661606" y="3294402"/>
                  <a:pt x="659835" y="3294402"/>
                </a:cubicBezTo>
                <a:lnTo>
                  <a:pt x="630631" y="3294402"/>
                </a:lnTo>
                <a:cubicBezTo>
                  <a:pt x="628859" y="3294402"/>
                  <a:pt x="627412" y="3295850"/>
                  <a:pt x="627412" y="3297650"/>
                </a:cubicBezTo>
                <a:cubicBezTo>
                  <a:pt x="627412" y="3299412"/>
                  <a:pt x="628859" y="3300860"/>
                  <a:pt x="630631" y="3300860"/>
                </a:cubicBezTo>
                <a:lnTo>
                  <a:pt x="655129" y="3300860"/>
                </a:lnTo>
                <a:cubicBezTo>
                  <a:pt x="636318" y="3306461"/>
                  <a:pt x="622973" y="3323130"/>
                  <a:pt x="621602" y="3342685"/>
                </a:cubicBezTo>
                <a:moveTo>
                  <a:pt x="556946" y="3250368"/>
                </a:moveTo>
                <a:lnTo>
                  <a:pt x="602018" y="3276734"/>
                </a:lnTo>
                <a:lnTo>
                  <a:pt x="602561" y="3276734"/>
                </a:lnTo>
                <a:cubicBezTo>
                  <a:pt x="603866" y="3277391"/>
                  <a:pt x="604866" y="3278429"/>
                  <a:pt x="605342" y="3279791"/>
                </a:cubicBezTo>
                <a:cubicBezTo>
                  <a:pt x="605952" y="3284087"/>
                  <a:pt x="604742" y="3288440"/>
                  <a:pt x="602018" y="3291802"/>
                </a:cubicBezTo>
                <a:cubicBezTo>
                  <a:pt x="595560" y="3302346"/>
                  <a:pt x="592779" y="3306118"/>
                  <a:pt x="591950" y="3307518"/>
                </a:cubicBezTo>
                <a:lnTo>
                  <a:pt x="582244" y="3309671"/>
                </a:lnTo>
                <a:cubicBezTo>
                  <a:pt x="581520" y="3309757"/>
                  <a:pt x="580891" y="3310157"/>
                  <a:pt x="580491" y="3310766"/>
                </a:cubicBezTo>
                <a:lnTo>
                  <a:pt x="563299" y="3331740"/>
                </a:lnTo>
                <a:cubicBezTo>
                  <a:pt x="554441" y="3317920"/>
                  <a:pt x="549735" y="3301851"/>
                  <a:pt x="549811" y="3285449"/>
                </a:cubicBezTo>
                <a:cubicBezTo>
                  <a:pt x="549840" y="3273438"/>
                  <a:pt x="552345" y="3261579"/>
                  <a:pt x="557222" y="3250606"/>
                </a:cubicBezTo>
                <a:moveTo>
                  <a:pt x="728643" y="3285449"/>
                </a:moveTo>
                <a:cubicBezTo>
                  <a:pt x="728720" y="3246406"/>
                  <a:pt x="704250" y="3211535"/>
                  <a:pt x="667502" y="3198314"/>
                </a:cubicBezTo>
                <a:lnTo>
                  <a:pt x="662616" y="3196762"/>
                </a:lnTo>
                <a:cubicBezTo>
                  <a:pt x="653986" y="3194171"/>
                  <a:pt x="645023" y="3192866"/>
                  <a:pt x="636013" y="3192866"/>
                </a:cubicBezTo>
                <a:cubicBezTo>
                  <a:pt x="601932" y="3192809"/>
                  <a:pt x="570586" y="3211487"/>
                  <a:pt x="554441" y="3241463"/>
                </a:cubicBezTo>
                <a:cubicBezTo>
                  <a:pt x="553421" y="3243406"/>
                  <a:pt x="552488" y="3245358"/>
                  <a:pt x="551573" y="3247311"/>
                </a:cubicBezTo>
                <a:cubicBezTo>
                  <a:pt x="538229" y="3276696"/>
                  <a:pt x="541182" y="3310957"/>
                  <a:pt x="559422" y="3337636"/>
                </a:cubicBezTo>
                <a:cubicBezTo>
                  <a:pt x="560251" y="3338941"/>
                  <a:pt x="561174" y="3340141"/>
                  <a:pt x="562099" y="3341351"/>
                </a:cubicBezTo>
                <a:lnTo>
                  <a:pt x="562099" y="3341799"/>
                </a:lnTo>
                <a:cubicBezTo>
                  <a:pt x="573986" y="3357258"/>
                  <a:pt x="590426" y="3368669"/>
                  <a:pt x="609114" y="3374327"/>
                </a:cubicBezTo>
                <a:lnTo>
                  <a:pt x="610048" y="3374327"/>
                </a:lnTo>
                <a:cubicBezTo>
                  <a:pt x="611467" y="3374327"/>
                  <a:pt x="612724" y="3373365"/>
                  <a:pt x="613096" y="3371974"/>
                </a:cubicBezTo>
                <a:cubicBezTo>
                  <a:pt x="613648" y="3370269"/>
                  <a:pt x="612705" y="3368469"/>
                  <a:pt x="610991" y="3367916"/>
                </a:cubicBezTo>
                <a:lnTo>
                  <a:pt x="610962" y="3367916"/>
                </a:lnTo>
                <a:cubicBezTo>
                  <a:pt x="593531" y="3362716"/>
                  <a:pt x="578158" y="3352105"/>
                  <a:pt x="567109" y="3337636"/>
                </a:cubicBezTo>
                <a:lnTo>
                  <a:pt x="584645" y="3316024"/>
                </a:lnTo>
                <a:lnTo>
                  <a:pt x="593874" y="3313976"/>
                </a:lnTo>
                <a:cubicBezTo>
                  <a:pt x="594322" y="3313871"/>
                  <a:pt x="594722" y="3313719"/>
                  <a:pt x="595074" y="3313414"/>
                </a:cubicBezTo>
                <a:cubicBezTo>
                  <a:pt x="599656" y="3307918"/>
                  <a:pt x="603666" y="3301946"/>
                  <a:pt x="606990" y="3295612"/>
                </a:cubicBezTo>
                <a:cubicBezTo>
                  <a:pt x="610867" y="3290602"/>
                  <a:pt x="612295" y="3284144"/>
                  <a:pt x="610867" y="3277943"/>
                </a:cubicBezTo>
                <a:cubicBezTo>
                  <a:pt x="609790" y="3274933"/>
                  <a:pt x="607495" y="3272476"/>
                  <a:pt x="604514" y="3271238"/>
                </a:cubicBezTo>
                <a:lnTo>
                  <a:pt x="559251" y="3244701"/>
                </a:lnTo>
                <a:cubicBezTo>
                  <a:pt x="577796" y="3209982"/>
                  <a:pt x="617525" y="3192218"/>
                  <a:pt x="655787" y="3201572"/>
                </a:cubicBezTo>
                <a:cubicBezTo>
                  <a:pt x="645966" y="3210087"/>
                  <a:pt x="628993" y="3227899"/>
                  <a:pt x="635812" y="3245815"/>
                </a:cubicBezTo>
                <a:cubicBezTo>
                  <a:pt x="636461" y="3248759"/>
                  <a:pt x="641366" y="3264284"/>
                  <a:pt x="671856" y="3261532"/>
                </a:cubicBezTo>
                <a:lnTo>
                  <a:pt x="672569" y="3261532"/>
                </a:lnTo>
                <a:cubicBezTo>
                  <a:pt x="673322" y="3261274"/>
                  <a:pt x="674151" y="3261274"/>
                  <a:pt x="674894" y="3261532"/>
                </a:cubicBezTo>
                <a:cubicBezTo>
                  <a:pt x="676570" y="3262970"/>
                  <a:pt x="677703" y="3264970"/>
                  <a:pt x="678018" y="3267132"/>
                </a:cubicBezTo>
                <a:cubicBezTo>
                  <a:pt x="680532" y="3277286"/>
                  <a:pt x="680904" y="3279982"/>
                  <a:pt x="680904" y="3280086"/>
                </a:cubicBezTo>
                <a:cubicBezTo>
                  <a:pt x="681028" y="3281744"/>
                  <a:pt x="682380" y="3282991"/>
                  <a:pt x="684028" y="3283049"/>
                </a:cubicBezTo>
                <a:cubicBezTo>
                  <a:pt x="685762" y="3282887"/>
                  <a:pt x="687057" y="3281391"/>
                  <a:pt x="686914" y="3279639"/>
                </a:cubicBezTo>
                <a:lnTo>
                  <a:pt x="686914" y="3279543"/>
                </a:lnTo>
                <a:cubicBezTo>
                  <a:pt x="686181" y="3274829"/>
                  <a:pt x="685209" y="3270238"/>
                  <a:pt x="683962" y="3265685"/>
                </a:cubicBezTo>
                <a:cubicBezTo>
                  <a:pt x="683304" y="3261627"/>
                  <a:pt x="680961" y="3258074"/>
                  <a:pt x="677475" y="3255864"/>
                </a:cubicBezTo>
                <a:cubicBezTo>
                  <a:pt x="675351" y="3254712"/>
                  <a:pt x="672865" y="3254474"/>
                  <a:pt x="670541" y="3255112"/>
                </a:cubicBezTo>
                <a:cubicBezTo>
                  <a:pt x="644423" y="3257274"/>
                  <a:pt x="641918" y="3244911"/>
                  <a:pt x="641823" y="3244415"/>
                </a:cubicBezTo>
                <a:cubicBezTo>
                  <a:pt x="641718" y="3243958"/>
                  <a:pt x="641823" y="3243958"/>
                  <a:pt x="641823" y="3243710"/>
                </a:cubicBezTo>
                <a:cubicBezTo>
                  <a:pt x="635365" y="3227547"/>
                  <a:pt x="655853" y="3209535"/>
                  <a:pt x="663159" y="3203772"/>
                </a:cubicBezTo>
                <a:cubicBezTo>
                  <a:pt x="698020" y="3215688"/>
                  <a:pt x="721443" y="3248416"/>
                  <a:pt x="721443" y="3285240"/>
                </a:cubicBezTo>
                <a:cubicBezTo>
                  <a:pt x="721443" y="3291097"/>
                  <a:pt x="720890" y="3296907"/>
                  <a:pt x="719785" y="3302604"/>
                </a:cubicBezTo>
                <a:cubicBezTo>
                  <a:pt x="719633" y="3304413"/>
                  <a:pt x="720985" y="3305966"/>
                  <a:pt x="722766" y="3306118"/>
                </a:cubicBezTo>
                <a:cubicBezTo>
                  <a:pt x="724252" y="3306204"/>
                  <a:pt x="725595" y="3305309"/>
                  <a:pt x="726062" y="3303899"/>
                </a:cubicBezTo>
                <a:cubicBezTo>
                  <a:pt x="727338" y="3297850"/>
                  <a:pt x="727996" y="3291650"/>
                  <a:pt x="727996" y="3285449"/>
                </a:cubicBezTo>
                <a:moveTo>
                  <a:pt x="916057" y="3362363"/>
                </a:moveTo>
                <a:lnTo>
                  <a:pt x="916057" y="3386338"/>
                </a:lnTo>
                <a:lnTo>
                  <a:pt x="916057" y="3391577"/>
                </a:lnTo>
                <a:cubicBezTo>
                  <a:pt x="916057" y="3393339"/>
                  <a:pt x="917514" y="3394777"/>
                  <a:pt x="919305" y="3394777"/>
                </a:cubicBezTo>
                <a:lnTo>
                  <a:pt x="948757" y="3394777"/>
                </a:lnTo>
                <a:cubicBezTo>
                  <a:pt x="950509" y="3394844"/>
                  <a:pt x="951938" y="3393481"/>
                  <a:pt x="952014" y="3391739"/>
                </a:cubicBezTo>
                <a:lnTo>
                  <a:pt x="952014" y="3391577"/>
                </a:lnTo>
                <a:cubicBezTo>
                  <a:pt x="952014" y="3389786"/>
                  <a:pt x="950566" y="3388329"/>
                  <a:pt x="948757" y="3388329"/>
                </a:cubicBezTo>
                <a:lnTo>
                  <a:pt x="924392" y="3388329"/>
                </a:lnTo>
                <a:cubicBezTo>
                  <a:pt x="949261" y="3380870"/>
                  <a:pt x="963377" y="3354648"/>
                  <a:pt x="955920" y="3329788"/>
                </a:cubicBezTo>
                <a:cubicBezTo>
                  <a:pt x="951557" y="3315272"/>
                  <a:pt x="940479" y="3303765"/>
                  <a:pt x="926144" y="3298860"/>
                </a:cubicBezTo>
                <a:cubicBezTo>
                  <a:pt x="924439" y="3298298"/>
                  <a:pt x="922639" y="3299213"/>
                  <a:pt x="921991" y="3300860"/>
                </a:cubicBezTo>
                <a:cubicBezTo>
                  <a:pt x="921439" y="3302556"/>
                  <a:pt x="922334" y="3304366"/>
                  <a:pt x="924010" y="3304908"/>
                </a:cubicBezTo>
                <a:cubicBezTo>
                  <a:pt x="945204" y="3312157"/>
                  <a:pt x="956520" y="3335227"/>
                  <a:pt x="949290" y="3356410"/>
                </a:cubicBezTo>
                <a:cubicBezTo>
                  <a:pt x="945061" y="3368821"/>
                  <a:pt x="935069" y="3378375"/>
                  <a:pt x="922534" y="3382137"/>
                </a:cubicBezTo>
                <a:lnTo>
                  <a:pt x="922534" y="3362116"/>
                </a:lnTo>
                <a:cubicBezTo>
                  <a:pt x="922534" y="3360315"/>
                  <a:pt x="921086" y="3358858"/>
                  <a:pt x="919305" y="3358858"/>
                </a:cubicBezTo>
                <a:cubicBezTo>
                  <a:pt x="917514" y="3358858"/>
                  <a:pt x="916057" y="3360315"/>
                  <a:pt x="916057" y="3362116"/>
                </a:cubicBezTo>
                <a:moveTo>
                  <a:pt x="857231" y="3342446"/>
                </a:moveTo>
                <a:cubicBezTo>
                  <a:pt x="855878" y="3363611"/>
                  <a:pt x="868842" y="3383128"/>
                  <a:pt x="888911" y="3390081"/>
                </a:cubicBezTo>
                <a:lnTo>
                  <a:pt x="890035" y="3390081"/>
                </a:lnTo>
                <a:cubicBezTo>
                  <a:pt x="891807" y="3390081"/>
                  <a:pt x="893235" y="3388586"/>
                  <a:pt x="893188" y="3386776"/>
                </a:cubicBezTo>
                <a:cubicBezTo>
                  <a:pt x="893159" y="3385433"/>
                  <a:pt x="892311" y="3384280"/>
                  <a:pt x="891035" y="3383833"/>
                </a:cubicBezTo>
                <a:cubicBezTo>
                  <a:pt x="869842" y="3376575"/>
                  <a:pt x="858536" y="3353496"/>
                  <a:pt x="865765" y="3332340"/>
                </a:cubicBezTo>
                <a:cubicBezTo>
                  <a:pt x="870013" y="3319930"/>
                  <a:pt x="879977" y="3310366"/>
                  <a:pt x="892511" y="3306604"/>
                </a:cubicBezTo>
                <a:lnTo>
                  <a:pt x="892511" y="3326635"/>
                </a:lnTo>
                <a:cubicBezTo>
                  <a:pt x="892511" y="3328426"/>
                  <a:pt x="893959" y="3329883"/>
                  <a:pt x="895740" y="3329883"/>
                </a:cubicBezTo>
                <a:cubicBezTo>
                  <a:pt x="897541" y="3329883"/>
                  <a:pt x="898988" y="3328426"/>
                  <a:pt x="898988" y="3326635"/>
                </a:cubicBezTo>
                <a:lnTo>
                  <a:pt x="898988" y="3297650"/>
                </a:lnTo>
                <a:cubicBezTo>
                  <a:pt x="899046" y="3295898"/>
                  <a:pt x="897664" y="3294450"/>
                  <a:pt x="895941" y="3294402"/>
                </a:cubicBezTo>
                <a:lnTo>
                  <a:pt x="895740" y="3294402"/>
                </a:lnTo>
                <a:lnTo>
                  <a:pt x="866289" y="3294402"/>
                </a:lnTo>
                <a:cubicBezTo>
                  <a:pt x="864489" y="3294402"/>
                  <a:pt x="863060" y="3295850"/>
                  <a:pt x="863060" y="3297650"/>
                </a:cubicBezTo>
                <a:cubicBezTo>
                  <a:pt x="863060" y="3299412"/>
                  <a:pt x="864489" y="3300860"/>
                  <a:pt x="866289" y="3300860"/>
                </a:cubicBezTo>
                <a:lnTo>
                  <a:pt x="890759" y="3300860"/>
                </a:lnTo>
                <a:cubicBezTo>
                  <a:pt x="871966" y="3306461"/>
                  <a:pt x="858612" y="3323130"/>
                  <a:pt x="857231" y="3342685"/>
                </a:cubicBezTo>
                <a:moveTo>
                  <a:pt x="792575" y="3250368"/>
                </a:moveTo>
                <a:lnTo>
                  <a:pt x="837638" y="3276734"/>
                </a:lnTo>
                <a:lnTo>
                  <a:pt x="838190" y="3276734"/>
                </a:lnTo>
                <a:cubicBezTo>
                  <a:pt x="839486" y="3277391"/>
                  <a:pt x="840486" y="3278429"/>
                  <a:pt x="840962" y="3279791"/>
                </a:cubicBezTo>
                <a:cubicBezTo>
                  <a:pt x="841620" y="3284087"/>
                  <a:pt x="840419" y="3288440"/>
                  <a:pt x="837638" y="3291802"/>
                </a:cubicBezTo>
                <a:cubicBezTo>
                  <a:pt x="831180" y="3302346"/>
                  <a:pt x="828408" y="3306118"/>
                  <a:pt x="827580" y="3307518"/>
                </a:cubicBezTo>
                <a:lnTo>
                  <a:pt x="818349" y="3309671"/>
                </a:lnTo>
                <a:cubicBezTo>
                  <a:pt x="817626" y="3309757"/>
                  <a:pt x="816997" y="3310157"/>
                  <a:pt x="816597" y="3310766"/>
                </a:cubicBezTo>
                <a:lnTo>
                  <a:pt x="799233" y="3332188"/>
                </a:lnTo>
                <a:cubicBezTo>
                  <a:pt x="783469" y="3307804"/>
                  <a:pt x="781069" y="3277143"/>
                  <a:pt x="792852" y="3250606"/>
                </a:cubicBezTo>
                <a:moveTo>
                  <a:pt x="964302" y="3285449"/>
                </a:moveTo>
                <a:cubicBezTo>
                  <a:pt x="964349" y="3246406"/>
                  <a:pt x="939879" y="3211535"/>
                  <a:pt x="903141" y="3198314"/>
                </a:cubicBezTo>
                <a:lnTo>
                  <a:pt x="898245" y="3196762"/>
                </a:lnTo>
                <a:cubicBezTo>
                  <a:pt x="889606" y="3194171"/>
                  <a:pt x="880653" y="3192866"/>
                  <a:pt x="871651" y="3192866"/>
                </a:cubicBezTo>
                <a:cubicBezTo>
                  <a:pt x="837619" y="3192809"/>
                  <a:pt x="806310" y="3211487"/>
                  <a:pt x="790175" y="3241463"/>
                </a:cubicBezTo>
                <a:cubicBezTo>
                  <a:pt x="789070" y="3243406"/>
                  <a:pt x="788155" y="3245358"/>
                  <a:pt x="787222" y="3247311"/>
                </a:cubicBezTo>
                <a:cubicBezTo>
                  <a:pt x="773868" y="3276696"/>
                  <a:pt x="776840" y="3310957"/>
                  <a:pt x="795052" y="3337636"/>
                </a:cubicBezTo>
                <a:lnTo>
                  <a:pt x="797757" y="3341351"/>
                </a:lnTo>
                <a:lnTo>
                  <a:pt x="797757" y="3341799"/>
                </a:lnTo>
                <a:cubicBezTo>
                  <a:pt x="809615" y="3357258"/>
                  <a:pt x="826084" y="3368669"/>
                  <a:pt x="844772" y="3374327"/>
                </a:cubicBezTo>
                <a:lnTo>
                  <a:pt x="845696" y="3374327"/>
                </a:lnTo>
                <a:cubicBezTo>
                  <a:pt x="847125" y="3374279"/>
                  <a:pt x="848392" y="3373365"/>
                  <a:pt x="848820" y="3371974"/>
                </a:cubicBezTo>
                <a:cubicBezTo>
                  <a:pt x="849296" y="3370269"/>
                  <a:pt x="848325" y="3368469"/>
                  <a:pt x="846601" y="3367916"/>
                </a:cubicBezTo>
                <a:cubicBezTo>
                  <a:pt x="829160" y="3362716"/>
                  <a:pt x="813788" y="3352105"/>
                  <a:pt x="802729" y="3337636"/>
                </a:cubicBezTo>
                <a:lnTo>
                  <a:pt x="820274" y="3316024"/>
                </a:lnTo>
                <a:lnTo>
                  <a:pt x="829532" y="3313976"/>
                </a:lnTo>
                <a:cubicBezTo>
                  <a:pt x="829980" y="3313919"/>
                  <a:pt x="830437" y="3313719"/>
                  <a:pt x="830809" y="3313414"/>
                </a:cubicBezTo>
                <a:cubicBezTo>
                  <a:pt x="835266" y="3307861"/>
                  <a:pt x="839219" y="3301851"/>
                  <a:pt x="842639" y="3295612"/>
                </a:cubicBezTo>
                <a:cubicBezTo>
                  <a:pt x="846544" y="3290602"/>
                  <a:pt x="847973" y="3284144"/>
                  <a:pt x="846525" y="3277943"/>
                </a:cubicBezTo>
                <a:cubicBezTo>
                  <a:pt x="845448" y="3274933"/>
                  <a:pt x="843115" y="3272476"/>
                  <a:pt x="840143" y="3271238"/>
                </a:cubicBezTo>
                <a:lnTo>
                  <a:pt x="794880" y="3244701"/>
                </a:lnTo>
                <a:cubicBezTo>
                  <a:pt x="813492" y="3209935"/>
                  <a:pt x="853278" y="3192161"/>
                  <a:pt x="891587" y="3201572"/>
                </a:cubicBezTo>
                <a:cubicBezTo>
                  <a:pt x="881700" y="3210087"/>
                  <a:pt x="864813" y="3227899"/>
                  <a:pt x="871547" y="3245815"/>
                </a:cubicBezTo>
                <a:cubicBezTo>
                  <a:pt x="872194" y="3248759"/>
                  <a:pt x="877100" y="3264284"/>
                  <a:pt x="907570" y="3261532"/>
                </a:cubicBezTo>
                <a:lnTo>
                  <a:pt x="908399" y="3261532"/>
                </a:lnTo>
                <a:cubicBezTo>
                  <a:pt x="909123" y="3261274"/>
                  <a:pt x="909904" y="3261274"/>
                  <a:pt x="910628" y="3261532"/>
                </a:cubicBezTo>
                <a:cubicBezTo>
                  <a:pt x="912352" y="3262913"/>
                  <a:pt x="913486" y="3264922"/>
                  <a:pt x="913752" y="3267132"/>
                </a:cubicBezTo>
                <a:cubicBezTo>
                  <a:pt x="916257" y="3277286"/>
                  <a:pt x="916629" y="3279982"/>
                  <a:pt x="916629" y="3280086"/>
                </a:cubicBezTo>
                <a:cubicBezTo>
                  <a:pt x="916810" y="3281744"/>
                  <a:pt x="918191" y="3282991"/>
                  <a:pt x="919867" y="3283049"/>
                </a:cubicBezTo>
                <a:cubicBezTo>
                  <a:pt x="921610" y="3282839"/>
                  <a:pt x="922887" y="3281287"/>
                  <a:pt x="922706" y="3279543"/>
                </a:cubicBezTo>
                <a:cubicBezTo>
                  <a:pt x="922706" y="3279543"/>
                  <a:pt x="922258" y="3276391"/>
                  <a:pt x="919658" y="3265685"/>
                </a:cubicBezTo>
                <a:cubicBezTo>
                  <a:pt x="919039" y="3261627"/>
                  <a:pt x="916657" y="3258074"/>
                  <a:pt x="913209" y="3255864"/>
                </a:cubicBezTo>
                <a:cubicBezTo>
                  <a:pt x="911104" y="3254769"/>
                  <a:pt x="908647" y="3254521"/>
                  <a:pt x="906370" y="3255112"/>
                </a:cubicBezTo>
                <a:cubicBezTo>
                  <a:pt x="880129" y="3257274"/>
                  <a:pt x="877652" y="3244911"/>
                  <a:pt x="877548" y="3244415"/>
                </a:cubicBezTo>
                <a:cubicBezTo>
                  <a:pt x="877443" y="3243958"/>
                  <a:pt x="877548" y="3243958"/>
                  <a:pt x="877548" y="3243710"/>
                </a:cubicBezTo>
                <a:cubicBezTo>
                  <a:pt x="871166" y="3227547"/>
                  <a:pt x="891587" y="3209535"/>
                  <a:pt x="898893" y="3203772"/>
                </a:cubicBezTo>
                <a:cubicBezTo>
                  <a:pt x="933774" y="3215688"/>
                  <a:pt x="957224" y="3248416"/>
                  <a:pt x="957272" y="3285240"/>
                </a:cubicBezTo>
                <a:cubicBezTo>
                  <a:pt x="957243" y="3291097"/>
                  <a:pt x="956643" y="3296907"/>
                  <a:pt x="955519" y="3302604"/>
                </a:cubicBezTo>
                <a:cubicBezTo>
                  <a:pt x="955119" y="3304308"/>
                  <a:pt x="956196" y="3306014"/>
                  <a:pt x="957872" y="3306366"/>
                </a:cubicBezTo>
                <a:cubicBezTo>
                  <a:pt x="957919" y="3306414"/>
                  <a:pt x="957967" y="3306414"/>
                  <a:pt x="957996" y="3306414"/>
                </a:cubicBezTo>
                <a:cubicBezTo>
                  <a:pt x="959748" y="3306813"/>
                  <a:pt x="961472" y="3305718"/>
                  <a:pt x="961873" y="3303965"/>
                </a:cubicBezTo>
                <a:cubicBezTo>
                  <a:pt x="961873" y="3303965"/>
                  <a:pt x="961873" y="3303899"/>
                  <a:pt x="961901" y="3303899"/>
                </a:cubicBezTo>
                <a:cubicBezTo>
                  <a:pt x="963101" y="3297850"/>
                  <a:pt x="963692" y="3291650"/>
                  <a:pt x="963720" y="3285449"/>
                </a:cubicBezTo>
                <a:moveTo>
                  <a:pt x="1151811" y="3362354"/>
                </a:moveTo>
                <a:lnTo>
                  <a:pt x="1151811" y="3386338"/>
                </a:lnTo>
                <a:lnTo>
                  <a:pt x="1151811" y="3391577"/>
                </a:lnTo>
                <a:cubicBezTo>
                  <a:pt x="1151734" y="3393281"/>
                  <a:pt x="1153106" y="3394739"/>
                  <a:pt x="1154849" y="3394786"/>
                </a:cubicBezTo>
                <a:lnTo>
                  <a:pt x="1155039" y="3394786"/>
                </a:lnTo>
                <a:lnTo>
                  <a:pt x="1184491" y="3394786"/>
                </a:lnTo>
                <a:cubicBezTo>
                  <a:pt x="1186291" y="3394786"/>
                  <a:pt x="1187739" y="3393329"/>
                  <a:pt x="1187739" y="3391577"/>
                </a:cubicBezTo>
                <a:cubicBezTo>
                  <a:pt x="1187739" y="3389795"/>
                  <a:pt x="1186291" y="3388329"/>
                  <a:pt x="1184491" y="3388329"/>
                </a:cubicBezTo>
                <a:lnTo>
                  <a:pt x="1160021" y="3388329"/>
                </a:lnTo>
                <a:cubicBezTo>
                  <a:pt x="1184891" y="3380880"/>
                  <a:pt x="1198997" y="3354648"/>
                  <a:pt x="1191540" y="3329778"/>
                </a:cubicBezTo>
                <a:cubicBezTo>
                  <a:pt x="1187196" y="3315281"/>
                  <a:pt x="1176109" y="3303765"/>
                  <a:pt x="1161774" y="3298851"/>
                </a:cubicBezTo>
                <a:cubicBezTo>
                  <a:pt x="1160097" y="3298298"/>
                  <a:pt x="1158288" y="3299203"/>
                  <a:pt x="1157716" y="3300851"/>
                </a:cubicBezTo>
                <a:cubicBezTo>
                  <a:pt x="1157116" y="3302518"/>
                  <a:pt x="1157944" y="3304308"/>
                  <a:pt x="1159564" y="3304918"/>
                </a:cubicBezTo>
                <a:lnTo>
                  <a:pt x="1159640" y="3304918"/>
                </a:lnTo>
                <a:cubicBezTo>
                  <a:pt x="1180862" y="3312157"/>
                  <a:pt x="1192196" y="3335189"/>
                  <a:pt x="1184967" y="3356401"/>
                </a:cubicBezTo>
                <a:cubicBezTo>
                  <a:pt x="1180766" y="3368774"/>
                  <a:pt x="1170804" y="3378375"/>
                  <a:pt x="1158268" y="3382128"/>
                </a:cubicBezTo>
                <a:lnTo>
                  <a:pt x="1158268" y="3362116"/>
                </a:lnTo>
                <a:cubicBezTo>
                  <a:pt x="1158268" y="3360306"/>
                  <a:pt x="1156821" y="3358868"/>
                  <a:pt x="1155039" y="3358868"/>
                </a:cubicBezTo>
                <a:cubicBezTo>
                  <a:pt x="1153240" y="3358868"/>
                  <a:pt x="1151811" y="3360306"/>
                  <a:pt x="1151811" y="3362116"/>
                </a:cubicBezTo>
                <a:moveTo>
                  <a:pt x="1092965" y="3342446"/>
                </a:moveTo>
                <a:cubicBezTo>
                  <a:pt x="1091508" y="3363668"/>
                  <a:pt x="1104519" y="3383233"/>
                  <a:pt x="1124635" y="3390081"/>
                </a:cubicBezTo>
                <a:lnTo>
                  <a:pt x="1125664" y="3390081"/>
                </a:lnTo>
                <a:cubicBezTo>
                  <a:pt x="1127446" y="3390081"/>
                  <a:pt x="1128865" y="3388576"/>
                  <a:pt x="1128846" y="3386776"/>
                </a:cubicBezTo>
                <a:cubicBezTo>
                  <a:pt x="1128817" y="3385433"/>
                  <a:pt x="1127941" y="3384290"/>
                  <a:pt x="1126664" y="3383823"/>
                </a:cubicBezTo>
                <a:cubicBezTo>
                  <a:pt x="1105472" y="3376575"/>
                  <a:pt x="1094156" y="3353505"/>
                  <a:pt x="1101414" y="3332340"/>
                </a:cubicBezTo>
                <a:cubicBezTo>
                  <a:pt x="1105652" y="3319920"/>
                  <a:pt x="1115606" y="3310366"/>
                  <a:pt x="1128141" y="3306604"/>
                </a:cubicBezTo>
                <a:lnTo>
                  <a:pt x="1128141" y="3326626"/>
                </a:lnTo>
                <a:cubicBezTo>
                  <a:pt x="1128141" y="3328426"/>
                  <a:pt x="1129589" y="3329883"/>
                  <a:pt x="1131389" y="3329883"/>
                </a:cubicBezTo>
                <a:cubicBezTo>
                  <a:pt x="1133170" y="3329883"/>
                  <a:pt x="1134618" y="3328426"/>
                  <a:pt x="1134618" y="3326626"/>
                </a:cubicBezTo>
                <a:lnTo>
                  <a:pt x="1134618" y="3297650"/>
                </a:lnTo>
                <a:cubicBezTo>
                  <a:pt x="1134675" y="3295907"/>
                  <a:pt x="1133294" y="3294440"/>
                  <a:pt x="1131570" y="3294402"/>
                </a:cubicBezTo>
                <a:lnTo>
                  <a:pt x="1131389" y="3294402"/>
                </a:lnTo>
                <a:lnTo>
                  <a:pt x="1101919" y="3294402"/>
                </a:lnTo>
                <a:cubicBezTo>
                  <a:pt x="1100138" y="3294402"/>
                  <a:pt x="1098689" y="3295850"/>
                  <a:pt x="1098689" y="3297650"/>
                </a:cubicBezTo>
                <a:cubicBezTo>
                  <a:pt x="1098689" y="3299412"/>
                  <a:pt x="1100138" y="3300851"/>
                  <a:pt x="1101919" y="3300851"/>
                </a:cubicBezTo>
                <a:lnTo>
                  <a:pt x="1126388" y="3300851"/>
                </a:lnTo>
                <a:cubicBezTo>
                  <a:pt x="1107634" y="3306470"/>
                  <a:pt x="1094289" y="3323187"/>
                  <a:pt x="1092965" y="3342685"/>
                </a:cubicBezTo>
                <a:moveTo>
                  <a:pt x="1028309" y="3250359"/>
                </a:moveTo>
                <a:lnTo>
                  <a:pt x="1073372" y="3276743"/>
                </a:lnTo>
                <a:lnTo>
                  <a:pt x="1073944" y="3276743"/>
                </a:lnTo>
                <a:cubicBezTo>
                  <a:pt x="1075248" y="3277381"/>
                  <a:pt x="1076239" y="3278486"/>
                  <a:pt x="1076801" y="3279782"/>
                </a:cubicBezTo>
                <a:cubicBezTo>
                  <a:pt x="1077344" y="3284087"/>
                  <a:pt x="1076144" y="3288440"/>
                  <a:pt x="1073468" y="3291812"/>
                </a:cubicBezTo>
                <a:cubicBezTo>
                  <a:pt x="1066914" y="3302356"/>
                  <a:pt x="1064237" y="3306118"/>
                  <a:pt x="1063314" y="3307509"/>
                </a:cubicBezTo>
                <a:lnTo>
                  <a:pt x="1054075" y="3309671"/>
                </a:lnTo>
                <a:cubicBezTo>
                  <a:pt x="1053332" y="3309719"/>
                  <a:pt x="1052655" y="3310119"/>
                  <a:pt x="1052227" y="3310766"/>
                </a:cubicBezTo>
                <a:lnTo>
                  <a:pt x="1035034" y="3331731"/>
                </a:lnTo>
                <a:cubicBezTo>
                  <a:pt x="1019299" y="3307356"/>
                  <a:pt x="1016889" y="3276696"/>
                  <a:pt x="1028681" y="3250168"/>
                </a:cubicBezTo>
                <a:moveTo>
                  <a:pt x="1200112" y="3284992"/>
                </a:moveTo>
                <a:cubicBezTo>
                  <a:pt x="1200179" y="3245949"/>
                  <a:pt x="1175709" y="3211078"/>
                  <a:pt x="1138952" y="3197867"/>
                </a:cubicBezTo>
                <a:lnTo>
                  <a:pt x="1134066" y="3196314"/>
                </a:lnTo>
                <a:cubicBezTo>
                  <a:pt x="1125436" y="3193714"/>
                  <a:pt x="1116482" y="3192361"/>
                  <a:pt x="1107471" y="3192409"/>
                </a:cubicBezTo>
                <a:cubicBezTo>
                  <a:pt x="1073420" y="3192361"/>
                  <a:pt x="1042121" y="3211030"/>
                  <a:pt x="1026004" y="3241015"/>
                </a:cubicBezTo>
                <a:cubicBezTo>
                  <a:pt x="1024976" y="3242967"/>
                  <a:pt x="1023947" y="3244901"/>
                  <a:pt x="1023023" y="3246806"/>
                </a:cubicBezTo>
                <a:cubicBezTo>
                  <a:pt x="1009716" y="3276238"/>
                  <a:pt x="1012717" y="3310519"/>
                  <a:pt x="1030977" y="3337189"/>
                </a:cubicBezTo>
                <a:cubicBezTo>
                  <a:pt x="1031805" y="3338437"/>
                  <a:pt x="1032634" y="3339637"/>
                  <a:pt x="1033558" y="3340837"/>
                </a:cubicBezTo>
                <a:lnTo>
                  <a:pt x="1033558" y="3341342"/>
                </a:lnTo>
                <a:cubicBezTo>
                  <a:pt x="1045464" y="3356801"/>
                  <a:pt x="1061904" y="3368164"/>
                  <a:pt x="1080573" y="3373822"/>
                </a:cubicBezTo>
                <a:lnTo>
                  <a:pt x="1081497" y="3373822"/>
                </a:lnTo>
                <a:cubicBezTo>
                  <a:pt x="1082954" y="3373822"/>
                  <a:pt x="1084212" y="3372917"/>
                  <a:pt x="1084650" y="3371517"/>
                </a:cubicBezTo>
                <a:cubicBezTo>
                  <a:pt x="1085126" y="3369812"/>
                  <a:pt x="1084154" y="3368021"/>
                  <a:pt x="1082421" y="3367459"/>
                </a:cubicBezTo>
                <a:cubicBezTo>
                  <a:pt x="1064980" y="3362259"/>
                  <a:pt x="1049626" y="3351648"/>
                  <a:pt x="1038577" y="3337189"/>
                </a:cubicBezTo>
                <a:lnTo>
                  <a:pt x="1056103" y="3315577"/>
                </a:lnTo>
                <a:lnTo>
                  <a:pt x="1065809" y="3313510"/>
                </a:lnTo>
                <a:cubicBezTo>
                  <a:pt x="1066257" y="3313414"/>
                  <a:pt x="1066714" y="3313272"/>
                  <a:pt x="1067086" y="3312967"/>
                </a:cubicBezTo>
                <a:cubicBezTo>
                  <a:pt x="1071639" y="3307461"/>
                  <a:pt x="1075620" y="3301460"/>
                  <a:pt x="1078925" y="3295145"/>
                </a:cubicBezTo>
                <a:cubicBezTo>
                  <a:pt x="1082878" y="3290202"/>
                  <a:pt x="1084307" y="3283639"/>
                  <a:pt x="1082802" y="3277496"/>
                </a:cubicBezTo>
                <a:cubicBezTo>
                  <a:pt x="1081725" y="3274429"/>
                  <a:pt x="1079402" y="3271990"/>
                  <a:pt x="1076420" y="3270733"/>
                </a:cubicBezTo>
                <a:lnTo>
                  <a:pt x="1031157" y="3244253"/>
                </a:lnTo>
                <a:cubicBezTo>
                  <a:pt x="1049817" y="3209973"/>
                  <a:pt x="1089184" y="3192456"/>
                  <a:pt x="1127141" y="3201562"/>
                </a:cubicBezTo>
                <a:cubicBezTo>
                  <a:pt x="1117359" y="3210087"/>
                  <a:pt x="1100338" y="3227899"/>
                  <a:pt x="1107167" y="3245815"/>
                </a:cubicBezTo>
                <a:cubicBezTo>
                  <a:pt x="1107824" y="3248759"/>
                  <a:pt x="1112625" y="3264275"/>
                  <a:pt x="1143105" y="3261522"/>
                </a:cubicBezTo>
                <a:lnTo>
                  <a:pt x="1143952" y="3261522"/>
                </a:lnTo>
                <a:cubicBezTo>
                  <a:pt x="1144658" y="3261274"/>
                  <a:pt x="1145457" y="3261274"/>
                  <a:pt x="1146153" y="3261522"/>
                </a:cubicBezTo>
                <a:cubicBezTo>
                  <a:pt x="1147915" y="3262922"/>
                  <a:pt x="1149029" y="3264922"/>
                  <a:pt x="1149305" y="3267123"/>
                </a:cubicBezTo>
                <a:cubicBezTo>
                  <a:pt x="1151811" y="3277286"/>
                  <a:pt x="1152163" y="3279982"/>
                  <a:pt x="1152163" y="3280086"/>
                </a:cubicBezTo>
                <a:cubicBezTo>
                  <a:pt x="1152363" y="3281734"/>
                  <a:pt x="1153734" y="3282991"/>
                  <a:pt x="1155420" y="3283049"/>
                </a:cubicBezTo>
                <a:cubicBezTo>
                  <a:pt x="1157164" y="3282839"/>
                  <a:pt x="1158421" y="3281287"/>
                  <a:pt x="1158268" y="3279543"/>
                </a:cubicBezTo>
                <a:cubicBezTo>
                  <a:pt x="1158268" y="3279543"/>
                  <a:pt x="1158268" y="3276391"/>
                  <a:pt x="1155211" y="3265685"/>
                </a:cubicBezTo>
                <a:cubicBezTo>
                  <a:pt x="1154611" y="3261627"/>
                  <a:pt x="1152239" y="3258017"/>
                  <a:pt x="1148763" y="3255864"/>
                </a:cubicBezTo>
                <a:cubicBezTo>
                  <a:pt x="1146657" y="3254759"/>
                  <a:pt x="1144209" y="3254521"/>
                  <a:pt x="1141905" y="3255112"/>
                </a:cubicBezTo>
                <a:cubicBezTo>
                  <a:pt x="1115682" y="3257274"/>
                  <a:pt x="1113177" y="3244901"/>
                  <a:pt x="1113101" y="3244406"/>
                </a:cubicBezTo>
                <a:cubicBezTo>
                  <a:pt x="1113130" y="3244168"/>
                  <a:pt x="1113130" y="3243958"/>
                  <a:pt x="1113101" y="3243701"/>
                </a:cubicBezTo>
                <a:cubicBezTo>
                  <a:pt x="1106728" y="3227556"/>
                  <a:pt x="1127141" y="3209525"/>
                  <a:pt x="1134447" y="3203772"/>
                </a:cubicBezTo>
                <a:cubicBezTo>
                  <a:pt x="1169298" y="3215678"/>
                  <a:pt x="1192778" y="3248406"/>
                  <a:pt x="1192816" y="3285240"/>
                </a:cubicBezTo>
                <a:cubicBezTo>
                  <a:pt x="1192816" y="3291097"/>
                  <a:pt x="1192244" y="3296898"/>
                  <a:pt x="1191044" y="3302604"/>
                </a:cubicBezTo>
                <a:cubicBezTo>
                  <a:pt x="1190673" y="3304308"/>
                  <a:pt x="1191720" y="3306004"/>
                  <a:pt x="1193425" y="3306366"/>
                </a:cubicBezTo>
                <a:cubicBezTo>
                  <a:pt x="1193473" y="3306404"/>
                  <a:pt x="1193492" y="3306404"/>
                  <a:pt x="1193549" y="3306404"/>
                </a:cubicBezTo>
                <a:cubicBezTo>
                  <a:pt x="1195302" y="3306804"/>
                  <a:pt x="1197026" y="3305718"/>
                  <a:pt x="1197426" y="3303956"/>
                </a:cubicBezTo>
                <a:lnTo>
                  <a:pt x="1197426" y="3303908"/>
                </a:lnTo>
                <a:cubicBezTo>
                  <a:pt x="1198626" y="3297850"/>
                  <a:pt x="1199255" y="3291640"/>
                  <a:pt x="1199273" y="3285449"/>
                </a:cubicBezTo>
                <a:moveTo>
                  <a:pt x="1387440" y="3362363"/>
                </a:moveTo>
                <a:lnTo>
                  <a:pt x="1387440" y="3386338"/>
                </a:lnTo>
                <a:lnTo>
                  <a:pt x="1387440" y="3391577"/>
                </a:lnTo>
                <a:cubicBezTo>
                  <a:pt x="1387392" y="3393291"/>
                  <a:pt x="1388745" y="3394739"/>
                  <a:pt x="1390469" y="3394777"/>
                </a:cubicBezTo>
                <a:lnTo>
                  <a:pt x="1390669" y="3394777"/>
                </a:lnTo>
                <a:lnTo>
                  <a:pt x="1420149" y="3394777"/>
                </a:lnTo>
                <a:cubicBezTo>
                  <a:pt x="1421920" y="3394777"/>
                  <a:pt x="1423378" y="3393339"/>
                  <a:pt x="1423378" y="3391577"/>
                </a:cubicBezTo>
                <a:cubicBezTo>
                  <a:pt x="1423378" y="3389786"/>
                  <a:pt x="1421920" y="3388329"/>
                  <a:pt x="1420149" y="3388329"/>
                </a:cubicBezTo>
                <a:lnTo>
                  <a:pt x="1395650" y="3388329"/>
                </a:lnTo>
                <a:cubicBezTo>
                  <a:pt x="1420520" y="3380870"/>
                  <a:pt x="1434656" y="3354648"/>
                  <a:pt x="1427207" y="3329788"/>
                </a:cubicBezTo>
                <a:cubicBezTo>
                  <a:pt x="1422845" y="3315272"/>
                  <a:pt x="1411738" y="3303765"/>
                  <a:pt x="1397422" y="3298860"/>
                </a:cubicBezTo>
                <a:cubicBezTo>
                  <a:pt x="1395726" y="3298298"/>
                  <a:pt x="1393917" y="3299213"/>
                  <a:pt x="1393345" y="3300860"/>
                </a:cubicBezTo>
                <a:cubicBezTo>
                  <a:pt x="1392774" y="3302518"/>
                  <a:pt x="1393622" y="3304308"/>
                  <a:pt x="1395250" y="3304870"/>
                </a:cubicBezTo>
                <a:cubicBezTo>
                  <a:pt x="1395298" y="3304908"/>
                  <a:pt x="1395327" y="3304908"/>
                  <a:pt x="1395374" y="3304908"/>
                </a:cubicBezTo>
                <a:cubicBezTo>
                  <a:pt x="1416568" y="3312157"/>
                  <a:pt x="1427873" y="3335227"/>
                  <a:pt x="1420644" y="3356410"/>
                </a:cubicBezTo>
                <a:cubicBezTo>
                  <a:pt x="1416405" y="3368821"/>
                  <a:pt x="1406461" y="3378375"/>
                  <a:pt x="1393898" y="3382137"/>
                </a:cubicBezTo>
                <a:lnTo>
                  <a:pt x="1393898" y="3362116"/>
                </a:lnTo>
                <a:cubicBezTo>
                  <a:pt x="1393898" y="3360315"/>
                  <a:pt x="1392450" y="3358858"/>
                  <a:pt x="1390669" y="3358858"/>
                </a:cubicBezTo>
                <a:cubicBezTo>
                  <a:pt x="1388888" y="3358858"/>
                  <a:pt x="1387440" y="3360315"/>
                  <a:pt x="1387440" y="3362116"/>
                </a:cubicBezTo>
                <a:moveTo>
                  <a:pt x="1328585" y="3342446"/>
                </a:moveTo>
                <a:cubicBezTo>
                  <a:pt x="1327166" y="3363668"/>
                  <a:pt x="1340148" y="3383223"/>
                  <a:pt x="1360294" y="3390081"/>
                </a:cubicBezTo>
                <a:lnTo>
                  <a:pt x="1361294" y="3390081"/>
                </a:lnTo>
                <a:cubicBezTo>
                  <a:pt x="1362694" y="3390138"/>
                  <a:pt x="1363951" y="3389224"/>
                  <a:pt x="1364342" y="3387890"/>
                </a:cubicBezTo>
                <a:cubicBezTo>
                  <a:pt x="1364942" y="3386242"/>
                  <a:pt x="1364123" y="3384423"/>
                  <a:pt x="1362494" y="3383833"/>
                </a:cubicBezTo>
                <a:lnTo>
                  <a:pt x="1362399" y="3383833"/>
                </a:lnTo>
                <a:cubicBezTo>
                  <a:pt x="1341196" y="3376575"/>
                  <a:pt x="1329881" y="3353496"/>
                  <a:pt x="1337148" y="3332340"/>
                </a:cubicBezTo>
                <a:cubicBezTo>
                  <a:pt x="1341377" y="3319930"/>
                  <a:pt x="1351331" y="3310366"/>
                  <a:pt x="1363875" y="3306604"/>
                </a:cubicBezTo>
                <a:lnTo>
                  <a:pt x="1363875" y="3326635"/>
                </a:lnTo>
                <a:cubicBezTo>
                  <a:pt x="1363875" y="3328426"/>
                  <a:pt x="1365323" y="3329883"/>
                  <a:pt x="1367123" y="3329883"/>
                </a:cubicBezTo>
                <a:cubicBezTo>
                  <a:pt x="1368904" y="3329883"/>
                  <a:pt x="1370352" y="3328426"/>
                  <a:pt x="1370352" y="3326635"/>
                </a:cubicBezTo>
                <a:lnTo>
                  <a:pt x="1370352" y="3297650"/>
                </a:lnTo>
                <a:cubicBezTo>
                  <a:pt x="1370352" y="3295850"/>
                  <a:pt x="1368904" y="3294402"/>
                  <a:pt x="1367123" y="3294402"/>
                </a:cubicBezTo>
                <a:lnTo>
                  <a:pt x="1337653" y="3294402"/>
                </a:lnTo>
                <a:cubicBezTo>
                  <a:pt x="1335919" y="3294345"/>
                  <a:pt x="1334472" y="3295707"/>
                  <a:pt x="1334424" y="3297450"/>
                </a:cubicBezTo>
                <a:lnTo>
                  <a:pt x="1334424" y="3297650"/>
                </a:lnTo>
                <a:cubicBezTo>
                  <a:pt x="1334424" y="3299412"/>
                  <a:pt x="1335871" y="3300860"/>
                  <a:pt x="1337653" y="3300860"/>
                </a:cubicBezTo>
                <a:lnTo>
                  <a:pt x="1362047" y="3300860"/>
                </a:lnTo>
                <a:cubicBezTo>
                  <a:pt x="1343254" y="3306461"/>
                  <a:pt x="1329937" y="3323178"/>
                  <a:pt x="1328585" y="3342685"/>
                </a:cubicBezTo>
                <a:moveTo>
                  <a:pt x="1263929" y="3250368"/>
                </a:moveTo>
                <a:lnTo>
                  <a:pt x="1308925" y="3276734"/>
                </a:lnTo>
                <a:lnTo>
                  <a:pt x="1309478" y="3276734"/>
                </a:lnTo>
                <a:cubicBezTo>
                  <a:pt x="1310802" y="3277334"/>
                  <a:pt x="1311830" y="3278429"/>
                  <a:pt x="1312354" y="3279791"/>
                </a:cubicBezTo>
                <a:cubicBezTo>
                  <a:pt x="1312954" y="3284087"/>
                  <a:pt x="1311754" y="3288440"/>
                  <a:pt x="1309021" y="3291802"/>
                </a:cubicBezTo>
                <a:cubicBezTo>
                  <a:pt x="1302544" y="3302346"/>
                  <a:pt x="1299791" y="3306118"/>
                  <a:pt x="1298867" y="3307518"/>
                </a:cubicBezTo>
                <a:lnTo>
                  <a:pt x="1289609" y="3309671"/>
                </a:lnTo>
                <a:cubicBezTo>
                  <a:pt x="1288875" y="3309719"/>
                  <a:pt x="1288209" y="3310119"/>
                  <a:pt x="1287780" y="3310766"/>
                </a:cubicBezTo>
                <a:lnTo>
                  <a:pt x="1270311" y="3332188"/>
                </a:lnTo>
                <a:cubicBezTo>
                  <a:pt x="1254547" y="3307804"/>
                  <a:pt x="1252175" y="3277143"/>
                  <a:pt x="1263929" y="3250606"/>
                </a:cubicBezTo>
                <a:moveTo>
                  <a:pt x="1435284" y="3285449"/>
                </a:moveTo>
                <a:cubicBezTo>
                  <a:pt x="1435360" y="3246406"/>
                  <a:pt x="1410938" y="3211583"/>
                  <a:pt x="1374229" y="3198314"/>
                </a:cubicBezTo>
                <a:lnTo>
                  <a:pt x="1369333" y="3196762"/>
                </a:lnTo>
                <a:cubicBezTo>
                  <a:pt x="1360665" y="3194171"/>
                  <a:pt x="1351683" y="3192866"/>
                  <a:pt x="1342634" y="3192866"/>
                </a:cubicBezTo>
                <a:cubicBezTo>
                  <a:pt x="1308602" y="3192809"/>
                  <a:pt x="1277302" y="3211487"/>
                  <a:pt x="1261157" y="3241463"/>
                </a:cubicBezTo>
                <a:cubicBezTo>
                  <a:pt x="1260157" y="3243406"/>
                  <a:pt x="1259128" y="3245358"/>
                  <a:pt x="1258309" y="3247311"/>
                </a:cubicBezTo>
                <a:cubicBezTo>
                  <a:pt x="1244946" y="3276696"/>
                  <a:pt x="1247917" y="3310957"/>
                  <a:pt x="1266158" y="3337636"/>
                </a:cubicBezTo>
                <a:cubicBezTo>
                  <a:pt x="1266987" y="3338941"/>
                  <a:pt x="1267816" y="3340141"/>
                  <a:pt x="1268739" y="3341351"/>
                </a:cubicBezTo>
                <a:lnTo>
                  <a:pt x="1268739" y="3341799"/>
                </a:lnTo>
                <a:cubicBezTo>
                  <a:pt x="1280646" y="3357258"/>
                  <a:pt x="1297086" y="3368612"/>
                  <a:pt x="1315755" y="3374327"/>
                </a:cubicBezTo>
                <a:lnTo>
                  <a:pt x="1316679" y="3374327"/>
                </a:lnTo>
                <a:cubicBezTo>
                  <a:pt x="1318127" y="3374327"/>
                  <a:pt x="1319403" y="3373365"/>
                  <a:pt x="1319832" y="3371974"/>
                </a:cubicBezTo>
                <a:cubicBezTo>
                  <a:pt x="1320356" y="3370269"/>
                  <a:pt x="1319384" y="3368469"/>
                  <a:pt x="1317688" y="3367973"/>
                </a:cubicBezTo>
                <a:cubicBezTo>
                  <a:pt x="1317660" y="3367973"/>
                  <a:pt x="1317631" y="3367916"/>
                  <a:pt x="1317603" y="3367916"/>
                </a:cubicBezTo>
                <a:cubicBezTo>
                  <a:pt x="1300172" y="3362659"/>
                  <a:pt x="1284808" y="3352105"/>
                  <a:pt x="1273711" y="3337636"/>
                </a:cubicBezTo>
                <a:lnTo>
                  <a:pt x="1291381" y="3316024"/>
                </a:lnTo>
                <a:lnTo>
                  <a:pt x="1300610" y="3313976"/>
                </a:lnTo>
                <a:cubicBezTo>
                  <a:pt x="1301067" y="3313919"/>
                  <a:pt x="1301515" y="3313719"/>
                  <a:pt x="1301896" y="3313414"/>
                </a:cubicBezTo>
                <a:cubicBezTo>
                  <a:pt x="1306468" y="3307918"/>
                  <a:pt x="1310431" y="3301946"/>
                  <a:pt x="1313726" y="3295612"/>
                </a:cubicBezTo>
                <a:cubicBezTo>
                  <a:pt x="1317688" y="3290650"/>
                  <a:pt x="1319108" y="3284144"/>
                  <a:pt x="1317603" y="3277943"/>
                </a:cubicBezTo>
                <a:cubicBezTo>
                  <a:pt x="1316555" y="3274876"/>
                  <a:pt x="1314231" y="3272428"/>
                  <a:pt x="1311230" y="3271238"/>
                </a:cubicBezTo>
                <a:lnTo>
                  <a:pt x="1265968" y="3244701"/>
                </a:lnTo>
                <a:cubicBezTo>
                  <a:pt x="1284580" y="3209935"/>
                  <a:pt x="1324384" y="3192161"/>
                  <a:pt x="1362694" y="3201572"/>
                </a:cubicBezTo>
                <a:cubicBezTo>
                  <a:pt x="1352893" y="3210087"/>
                  <a:pt x="1335891" y="3227899"/>
                  <a:pt x="1342730" y="3245815"/>
                </a:cubicBezTo>
                <a:cubicBezTo>
                  <a:pt x="1343377" y="3248759"/>
                  <a:pt x="1348188" y="3264284"/>
                  <a:pt x="1378762" y="3261532"/>
                </a:cubicBezTo>
                <a:lnTo>
                  <a:pt x="1379487" y="3261532"/>
                </a:lnTo>
                <a:cubicBezTo>
                  <a:pt x="1380211" y="3261274"/>
                  <a:pt x="1380982" y="3261274"/>
                  <a:pt x="1381716" y="3261532"/>
                </a:cubicBezTo>
                <a:cubicBezTo>
                  <a:pt x="1383439" y="3262913"/>
                  <a:pt x="1384592" y="3264922"/>
                  <a:pt x="1384945" y="3267132"/>
                </a:cubicBezTo>
                <a:cubicBezTo>
                  <a:pt x="1387344" y="3277286"/>
                  <a:pt x="1387726" y="3279982"/>
                  <a:pt x="1387726" y="3280086"/>
                </a:cubicBezTo>
                <a:cubicBezTo>
                  <a:pt x="1387897" y="3281744"/>
                  <a:pt x="1389269" y="3282991"/>
                  <a:pt x="1390945" y="3283049"/>
                </a:cubicBezTo>
                <a:cubicBezTo>
                  <a:pt x="1392698" y="3282839"/>
                  <a:pt x="1393974" y="3281287"/>
                  <a:pt x="1393822" y="3279543"/>
                </a:cubicBezTo>
                <a:cubicBezTo>
                  <a:pt x="1393098" y="3274829"/>
                  <a:pt x="1392098" y="3270238"/>
                  <a:pt x="1390850" y="3265685"/>
                </a:cubicBezTo>
                <a:cubicBezTo>
                  <a:pt x="1390164" y="3261627"/>
                  <a:pt x="1387793" y="3258074"/>
                  <a:pt x="1384287" y="3255864"/>
                </a:cubicBezTo>
                <a:cubicBezTo>
                  <a:pt x="1382182" y="3254769"/>
                  <a:pt x="1379763" y="3254521"/>
                  <a:pt x="1377458" y="3255112"/>
                </a:cubicBezTo>
                <a:cubicBezTo>
                  <a:pt x="1351312" y="3257274"/>
                  <a:pt x="1348731" y="3244911"/>
                  <a:pt x="1348635" y="3244415"/>
                </a:cubicBezTo>
                <a:cubicBezTo>
                  <a:pt x="1348683" y="3244158"/>
                  <a:pt x="1348683" y="3243958"/>
                  <a:pt x="1348635" y="3243710"/>
                </a:cubicBezTo>
                <a:cubicBezTo>
                  <a:pt x="1342272" y="3227547"/>
                  <a:pt x="1362694" y="3209535"/>
                  <a:pt x="1370076" y="3203772"/>
                </a:cubicBezTo>
                <a:cubicBezTo>
                  <a:pt x="1404880" y="3215726"/>
                  <a:pt x="1428302" y="3248463"/>
                  <a:pt x="1428350" y="3285240"/>
                </a:cubicBezTo>
                <a:cubicBezTo>
                  <a:pt x="1428655" y="3291250"/>
                  <a:pt x="1428302" y="3297260"/>
                  <a:pt x="1427350" y="3303165"/>
                </a:cubicBezTo>
                <a:cubicBezTo>
                  <a:pt x="1427007" y="3304908"/>
                  <a:pt x="1428150" y="3306604"/>
                  <a:pt x="1429893" y="3306966"/>
                </a:cubicBezTo>
                <a:lnTo>
                  <a:pt x="1429931" y="3306966"/>
                </a:lnTo>
                <a:cubicBezTo>
                  <a:pt x="1431627" y="3307366"/>
                  <a:pt x="1433303" y="3306309"/>
                  <a:pt x="1433684" y="3304604"/>
                </a:cubicBezTo>
                <a:cubicBezTo>
                  <a:pt x="1433703" y="3304566"/>
                  <a:pt x="1433703" y="3304508"/>
                  <a:pt x="1433703" y="3304461"/>
                </a:cubicBezTo>
                <a:cubicBezTo>
                  <a:pt x="1434912" y="3298413"/>
                  <a:pt x="1435532" y="3292202"/>
                  <a:pt x="1435560" y="3285992"/>
                </a:cubicBezTo>
                <a:moveTo>
                  <a:pt x="1623070" y="3362354"/>
                </a:moveTo>
                <a:lnTo>
                  <a:pt x="1623070" y="3386338"/>
                </a:lnTo>
                <a:lnTo>
                  <a:pt x="1623070" y="3391577"/>
                </a:lnTo>
                <a:cubicBezTo>
                  <a:pt x="1623022" y="3393281"/>
                  <a:pt x="1624393" y="3394739"/>
                  <a:pt x="1626127" y="3394786"/>
                </a:cubicBezTo>
                <a:lnTo>
                  <a:pt x="1626298" y="3394786"/>
                </a:lnTo>
                <a:lnTo>
                  <a:pt x="1655769" y="3394786"/>
                </a:lnTo>
                <a:cubicBezTo>
                  <a:pt x="1657559" y="3394786"/>
                  <a:pt x="1658998" y="3393329"/>
                  <a:pt x="1658998" y="3391577"/>
                </a:cubicBezTo>
                <a:cubicBezTo>
                  <a:pt x="1658998" y="3389795"/>
                  <a:pt x="1657559" y="3388329"/>
                  <a:pt x="1655769" y="3388329"/>
                </a:cubicBezTo>
                <a:lnTo>
                  <a:pt x="1631309" y="3388329"/>
                </a:lnTo>
                <a:cubicBezTo>
                  <a:pt x="1656169" y="3380880"/>
                  <a:pt x="1670285" y="3354648"/>
                  <a:pt x="1662836" y="3329778"/>
                </a:cubicBezTo>
                <a:cubicBezTo>
                  <a:pt x="1658474" y="3315281"/>
                  <a:pt x="1647387" y="3303765"/>
                  <a:pt x="1633061" y="3298851"/>
                </a:cubicBezTo>
                <a:cubicBezTo>
                  <a:pt x="1631385" y="3298298"/>
                  <a:pt x="1629547" y="3299203"/>
                  <a:pt x="1628984" y="3300851"/>
                </a:cubicBezTo>
                <a:cubicBezTo>
                  <a:pt x="1628394" y="3302518"/>
                  <a:pt x="1629251" y="3304308"/>
                  <a:pt x="1630880" y="3304870"/>
                </a:cubicBezTo>
                <a:cubicBezTo>
                  <a:pt x="1630928" y="3304918"/>
                  <a:pt x="1630975" y="3304918"/>
                  <a:pt x="1631032" y="3304918"/>
                </a:cubicBezTo>
                <a:cubicBezTo>
                  <a:pt x="1652216" y="3312157"/>
                  <a:pt x="1663532" y="3335236"/>
                  <a:pt x="1656283" y="3356401"/>
                </a:cubicBezTo>
                <a:cubicBezTo>
                  <a:pt x="1652054" y="3368821"/>
                  <a:pt x="1642091" y="3378375"/>
                  <a:pt x="1629547" y="3382128"/>
                </a:cubicBezTo>
                <a:lnTo>
                  <a:pt x="1629547" y="3362116"/>
                </a:lnTo>
                <a:cubicBezTo>
                  <a:pt x="1629547" y="3360306"/>
                  <a:pt x="1628108" y="3358868"/>
                  <a:pt x="1626298" y="3358868"/>
                </a:cubicBezTo>
                <a:cubicBezTo>
                  <a:pt x="1624526" y="3358868"/>
                  <a:pt x="1623070" y="3360306"/>
                  <a:pt x="1623070" y="3362116"/>
                </a:cubicBezTo>
                <a:moveTo>
                  <a:pt x="1564253" y="3342446"/>
                </a:moveTo>
                <a:cubicBezTo>
                  <a:pt x="1562795" y="3363668"/>
                  <a:pt x="1575788" y="3383233"/>
                  <a:pt x="1595914" y="3390081"/>
                </a:cubicBezTo>
                <a:lnTo>
                  <a:pt x="1596933" y="3390081"/>
                </a:lnTo>
                <a:cubicBezTo>
                  <a:pt x="1598323" y="3390129"/>
                  <a:pt x="1599581" y="3389224"/>
                  <a:pt x="1599981" y="3387890"/>
                </a:cubicBezTo>
                <a:cubicBezTo>
                  <a:pt x="1600572" y="3386242"/>
                  <a:pt x="1599752" y="3384423"/>
                  <a:pt x="1598133" y="3383823"/>
                </a:cubicBezTo>
                <a:lnTo>
                  <a:pt x="1598047" y="3383823"/>
                </a:lnTo>
                <a:cubicBezTo>
                  <a:pt x="1576864" y="3376575"/>
                  <a:pt x="1565548" y="3353505"/>
                  <a:pt x="1572768" y="3332340"/>
                </a:cubicBezTo>
                <a:cubicBezTo>
                  <a:pt x="1577007" y="3319920"/>
                  <a:pt x="1586969" y="3310366"/>
                  <a:pt x="1599533" y="3306604"/>
                </a:cubicBezTo>
                <a:lnTo>
                  <a:pt x="1599533" y="3326626"/>
                </a:lnTo>
                <a:cubicBezTo>
                  <a:pt x="1599533" y="3328426"/>
                  <a:pt x="1600972" y="3329883"/>
                  <a:pt x="1602753" y="3329883"/>
                </a:cubicBezTo>
                <a:cubicBezTo>
                  <a:pt x="1604524" y="3329883"/>
                  <a:pt x="1605982" y="3328426"/>
                  <a:pt x="1605982" y="3326626"/>
                </a:cubicBezTo>
                <a:lnTo>
                  <a:pt x="1605982" y="3297650"/>
                </a:lnTo>
                <a:cubicBezTo>
                  <a:pt x="1605982" y="3295850"/>
                  <a:pt x="1604524" y="3294402"/>
                  <a:pt x="1602753" y="3294402"/>
                </a:cubicBezTo>
                <a:lnTo>
                  <a:pt x="1573273" y="3294402"/>
                </a:lnTo>
                <a:cubicBezTo>
                  <a:pt x="1571558" y="3294345"/>
                  <a:pt x="1570091" y="3295698"/>
                  <a:pt x="1570044" y="3297450"/>
                </a:cubicBezTo>
                <a:lnTo>
                  <a:pt x="1570044" y="3297650"/>
                </a:lnTo>
                <a:cubicBezTo>
                  <a:pt x="1570044" y="3299412"/>
                  <a:pt x="1571501" y="3300851"/>
                  <a:pt x="1573273" y="3300851"/>
                </a:cubicBezTo>
                <a:lnTo>
                  <a:pt x="1597676" y="3300851"/>
                </a:lnTo>
                <a:cubicBezTo>
                  <a:pt x="1578940" y="3306518"/>
                  <a:pt x="1565624" y="3323187"/>
                  <a:pt x="1564253" y="3342685"/>
                </a:cubicBezTo>
                <a:moveTo>
                  <a:pt x="1499568" y="3250359"/>
                </a:moveTo>
                <a:lnTo>
                  <a:pt x="1544555" y="3276743"/>
                </a:lnTo>
                <a:lnTo>
                  <a:pt x="1545107" y="3276743"/>
                </a:lnTo>
                <a:cubicBezTo>
                  <a:pt x="1546431" y="3277334"/>
                  <a:pt x="1547450" y="3278429"/>
                  <a:pt x="1547984" y="3279782"/>
                </a:cubicBezTo>
                <a:cubicBezTo>
                  <a:pt x="1548574" y="3284087"/>
                  <a:pt x="1547374" y="3288440"/>
                  <a:pt x="1544650" y="3291812"/>
                </a:cubicBezTo>
                <a:cubicBezTo>
                  <a:pt x="1538202" y="3302356"/>
                  <a:pt x="1535420" y="3306118"/>
                  <a:pt x="1534601" y="3307509"/>
                </a:cubicBezTo>
                <a:lnTo>
                  <a:pt x="1524885" y="3309671"/>
                </a:lnTo>
                <a:cubicBezTo>
                  <a:pt x="1524142" y="3309719"/>
                  <a:pt x="1523466" y="3310119"/>
                  <a:pt x="1523038" y="3310766"/>
                </a:cubicBezTo>
                <a:lnTo>
                  <a:pt x="1505950" y="3331731"/>
                </a:lnTo>
                <a:cubicBezTo>
                  <a:pt x="1490215" y="3307356"/>
                  <a:pt x="1487805" y="3276696"/>
                  <a:pt x="1499568" y="3250168"/>
                </a:cubicBezTo>
                <a:moveTo>
                  <a:pt x="1670904" y="3284992"/>
                </a:moveTo>
                <a:cubicBezTo>
                  <a:pt x="1671018" y="3245949"/>
                  <a:pt x="1646568" y="3211078"/>
                  <a:pt x="1609858" y="3197867"/>
                </a:cubicBezTo>
                <a:lnTo>
                  <a:pt x="1604972" y="3196314"/>
                </a:lnTo>
                <a:cubicBezTo>
                  <a:pt x="1596333" y="3193714"/>
                  <a:pt x="1587322" y="3192361"/>
                  <a:pt x="1578283" y="3192409"/>
                </a:cubicBezTo>
                <a:cubicBezTo>
                  <a:pt x="1544241" y="3192361"/>
                  <a:pt x="1512922" y="3211030"/>
                  <a:pt x="1496816" y="3241015"/>
                </a:cubicBezTo>
                <a:cubicBezTo>
                  <a:pt x="1495777" y="3242967"/>
                  <a:pt x="1494758" y="3244901"/>
                  <a:pt x="1493939" y="3246806"/>
                </a:cubicBezTo>
                <a:cubicBezTo>
                  <a:pt x="1480575" y="3276238"/>
                  <a:pt x="1483547" y="3310519"/>
                  <a:pt x="1501778" y="3337189"/>
                </a:cubicBezTo>
                <a:cubicBezTo>
                  <a:pt x="1502607" y="3338437"/>
                  <a:pt x="1503464" y="3339637"/>
                  <a:pt x="1504369" y="3340837"/>
                </a:cubicBezTo>
                <a:lnTo>
                  <a:pt x="1504369" y="3341342"/>
                </a:lnTo>
                <a:cubicBezTo>
                  <a:pt x="1516303" y="3356801"/>
                  <a:pt x="1532763" y="3368212"/>
                  <a:pt x="1551489" y="3373822"/>
                </a:cubicBezTo>
                <a:lnTo>
                  <a:pt x="1552413" y="3373822"/>
                </a:lnTo>
                <a:cubicBezTo>
                  <a:pt x="1553832" y="3373860"/>
                  <a:pt x="1555089" y="3372917"/>
                  <a:pt x="1555470" y="3371517"/>
                </a:cubicBezTo>
                <a:cubicBezTo>
                  <a:pt x="1555985" y="3369812"/>
                  <a:pt x="1555070" y="3368021"/>
                  <a:pt x="1553356" y="3367459"/>
                </a:cubicBezTo>
                <a:lnTo>
                  <a:pt x="1553327" y="3367459"/>
                </a:lnTo>
                <a:cubicBezTo>
                  <a:pt x="1535849" y="3362259"/>
                  <a:pt x="1520447" y="3351648"/>
                  <a:pt x="1509370" y="3337189"/>
                </a:cubicBezTo>
                <a:lnTo>
                  <a:pt x="1527019" y="3315577"/>
                </a:lnTo>
                <a:lnTo>
                  <a:pt x="1536249" y="3313510"/>
                </a:lnTo>
                <a:cubicBezTo>
                  <a:pt x="1536716" y="3313414"/>
                  <a:pt x="1537145" y="3313272"/>
                  <a:pt x="1537545" y="3312967"/>
                </a:cubicBezTo>
                <a:cubicBezTo>
                  <a:pt x="1542126" y="3307461"/>
                  <a:pt x="1546107" y="3301460"/>
                  <a:pt x="1549451" y="3295145"/>
                </a:cubicBezTo>
                <a:cubicBezTo>
                  <a:pt x="1553356" y="3290145"/>
                  <a:pt x="1554737" y="3283639"/>
                  <a:pt x="1553242" y="3277496"/>
                </a:cubicBezTo>
                <a:cubicBezTo>
                  <a:pt x="1552175" y="3274486"/>
                  <a:pt x="1549908" y="3272038"/>
                  <a:pt x="1546955" y="3270733"/>
                </a:cubicBezTo>
                <a:lnTo>
                  <a:pt x="1501692" y="3244253"/>
                </a:lnTo>
                <a:cubicBezTo>
                  <a:pt x="1520400" y="3209573"/>
                  <a:pt x="1560223" y="3192009"/>
                  <a:pt x="1598400" y="3201562"/>
                </a:cubicBezTo>
                <a:cubicBezTo>
                  <a:pt x="1588618" y="3210087"/>
                  <a:pt x="1571615" y="3227899"/>
                  <a:pt x="1578464" y="3245815"/>
                </a:cubicBezTo>
                <a:cubicBezTo>
                  <a:pt x="1579112" y="3248759"/>
                  <a:pt x="1584007" y="3264275"/>
                  <a:pt x="1614478" y="3261522"/>
                </a:cubicBezTo>
                <a:lnTo>
                  <a:pt x="1615221" y="3261522"/>
                </a:lnTo>
                <a:cubicBezTo>
                  <a:pt x="1615974" y="3261274"/>
                  <a:pt x="1616793" y="3261274"/>
                  <a:pt x="1617545" y="3261522"/>
                </a:cubicBezTo>
                <a:cubicBezTo>
                  <a:pt x="1619212" y="3262970"/>
                  <a:pt x="1620345" y="3264970"/>
                  <a:pt x="1620678" y="3267123"/>
                </a:cubicBezTo>
                <a:cubicBezTo>
                  <a:pt x="1621850" y="3271371"/>
                  <a:pt x="1622774" y="3275733"/>
                  <a:pt x="1623450" y="3280086"/>
                </a:cubicBezTo>
                <a:cubicBezTo>
                  <a:pt x="1623613" y="3281734"/>
                  <a:pt x="1625022" y="3282991"/>
                  <a:pt x="1626679" y="3283049"/>
                </a:cubicBezTo>
                <a:cubicBezTo>
                  <a:pt x="1628423" y="3282839"/>
                  <a:pt x="1629699" y="3281287"/>
                  <a:pt x="1629547" y="3279543"/>
                </a:cubicBezTo>
                <a:cubicBezTo>
                  <a:pt x="1628823" y="3274829"/>
                  <a:pt x="1627832" y="3270228"/>
                  <a:pt x="1626575" y="3265685"/>
                </a:cubicBezTo>
                <a:cubicBezTo>
                  <a:pt x="1625898" y="3261627"/>
                  <a:pt x="1623546" y="3258074"/>
                  <a:pt x="1620117" y="3255864"/>
                </a:cubicBezTo>
                <a:cubicBezTo>
                  <a:pt x="1617993" y="3254712"/>
                  <a:pt x="1615516" y="3254474"/>
                  <a:pt x="1613192" y="3255112"/>
                </a:cubicBezTo>
                <a:cubicBezTo>
                  <a:pt x="1587046" y="3257274"/>
                  <a:pt x="1584464" y="3244901"/>
                  <a:pt x="1584360" y="3244406"/>
                </a:cubicBezTo>
                <a:cubicBezTo>
                  <a:pt x="1584417" y="3244168"/>
                  <a:pt x="1584417" y="3243958"/>
                  <a:pt x="1584360" y="3243701"/>
                </a:cubicBezTo>
                <a:cubicBezTo>
                  <a:pt x="1577997" y="3227556"/>
                  <a:pt x="1598400" y="3209525"/>
                  <a:pt x="1605801" y="3203772"/>
                </a:cubicBezTo>
                <a:cubicBezTo>
                  <a:pt x="1640653" y="3215678"/>
                  <a:pt x="1664075" y="3248406"/>
                  <a:pt x="1664075" y="3285240"/>
                </a:cubicBezTo>
                <a:cubicBezTo>
                  <a:pt x="1664103" y="3291097"/>
                  <a:pt x="1663512" y="3296898"/>
                  <a:pt x="1662332" y="3302604"/>
                </a:cubicBezTo>
                <a:cubicBezTo>
                  <a:pt x="1662055" y="3304356"/>
                  <a:pt x="1663179" y="3306071"/>
                  <a:pt x="1664903" y="3306404"/>
                </a:cubicBezTo>
                <a:cubicBezTo>
                  <a:pt x="1666608" y="3306804"/>
                  <a:pt x="1668294" y="3305718"/>
                  <a:pt x="1668694" y="3304051"/>
                </a:cubicBezTo>
                <a:cubicBezTo>
                  <a:pt x="1668694" y="3304013"/>
                  <a:pt x="1668694" y="3303956"/>
                  <a:pt x="1668713" y="3303908"/>
                </a:cubicBezTo>
                <a:cubicBezTo>
                  <a:pt x="1669913" y="3297850"/>
                  <a:pt x="1670542" y="3291640"/>
                  <a:pt x="1670571" y="3285449"/>
                </a:cubicBezTo>
                <a:moveTo>
                  <a:pt x="1858699" y="3362363"/>
                </a:moveTo>
                <a:lnTo>
                  <a:pt x="1858699" y="3386338"/>
                </a:lnTo>
                <a:lnTo>
                  <a:pt x="1858699" y="3391577"/>
                </a:lnTo>
                <a:cubicBezTo>
                  <a:pt x="1858699" y="3393339"/>
                  <a:pt x="1860146" y="3394777"/>
                  <a:pt x="1861947" y="3394777"/>
                </a:cubicBezTo>
                <a:lnTo>
                  <a:pt x="1891417" y="3394777"/>
                </a:lnTo>
                <a:cubicBezTo>
                  <a:pt x="1893208" y="3394777"/>
                  <a:pt x="1894656" y="3393339"/>
                  <a:pt x="1894656" y="3391577"/>
                </a:cubicBezTo>
                <a:cubicBezTo>
                  <a:pt x="1894656" y="3389786"/>
                  <a:pt x="1893208" y="3388329"/>
                  <a:pt x="1891417" y="3388329"/>
                </a:cubicBezTo>
                <a:lnTo>
                  <a:pt x="1866929" y="3388329"/>
                </a:lnTo>
                <a:cubicBezTo>
                  <a:pt x="1891817" y="3380918"/>
                  <a:pt x="1905962" y="3354696"/>
                  <a:pt x="1898542" y="3329835"/>
                </a:cubicBezTo>
                <a:cubicBezTo>
                  <a:pt x="1894189" y="3315319"/>
                  <a:pt x="1883130" y="3303765"/>
                  <a:pt x="1868795" y="3298860"/>
                </a:cubicBezTo>
                <a:cubicBezTo>
                  <a:pt x="1867081" y="3298251"/>
                  <a:pt x="1865233" y="3299146"/>
                  <a:pt x="1864633" y="3300860"/>
                </a:cubicBezTo>
                <a:cubicBezTo>
                  <a:pt x="1864080" y="3302556"/>
                  <a:pt x="1864976" y="3304366"/>
                  <a:pt x="1866652" y="3304908"/>
                </a:cubicBezTo>
                <a:cubicBezTo>
                  <a:pt x="1887855" y="3312157"/>
                  <a:pt x="1899161" y="3335227"/>
                  <a:pt x="1891932" y="3356410"/>
                </a:cubicBezTo>
                <a:cubicBezTo>
                  <a:pt x="1887702" y="3368821"/>
                  <a:pt x="1877711" y="3378375"/>
                  <a:pt x="1865186" y="3382137"/>
                </a:cubicBezTo>
                <a:lnTo>
                  <a:pt x="1865186" y="3362116"/>
                </a:lnTo>
                <a:cubicBezTo>
                  <a:pt x="1865186" y="3360315"/>
                  <a:pt x="1863728" y="3358858"/>
                  <a:pt x="1861928" y="3358906"/>
                </a:cubicBezTo>
                <a:cubicBezTo>
                  <a:pt x="1860146" y="3358906"/>
                  <a:pt x="1858727" y="3360315"/>
                  <a:pt x="1858699" y="3362116"/>
                </a:cubicBezTo>
                <a:moveTo>
                  <a:pt x="1799873" y="3342446"/>
                </a:moveTo>
                <a:cubicBezTo>
                  <a:pt x="1798529" y="3363611"/>
                  <a:pt x="1811484" y="3383128"/>
                  <a:pt x="1831553" y="3390081"/>
                </a:cubicBezTo>
                <a:lnTo>
                  <a:pt x="1832657" y="3390081"/>
                </a:lnTo>
                <a:cubicBezTo>
                  <a:pt x="1834448" y="3390081"/>
                  <a:pt x="1835868" y="3388586"/>
                  <a:pt x="1835839" y="3386776"/>
                </a:cubicBezTo>
                <a:cubicBezTo>
                  <a:pt x="1835810" y="3385433"/>
                  <a:pt x="1834953" y="3384280"/>
                  <a:pt x="1833677" y="3383833"/>
                </a:cubicBezTo>
                <a:cubicBezTo>
                  <a:pt x="1812484" y="3376575"/>
                  <a:pt x="1801168" y="3353496"/>
                  <a:pt x="1808407" y="3332340"/>
                </a:cubicBezTo>
                <a:cubicBezTo>
                  <a:pt x="1812627" y="3319930"/>
                  <a:pt x="1822589" y="3310366"/>
                  <a:pt x="1835153" y="3306604"/>
                </a:cubicBezTo>
                <a:lnTo>
                  <a:pt x="1835153" y="3326635"/>
                </a:lnTo>
                <a:cubicBezTo>
                  <a:pt x="1835153" y="3328426"/>
                  <a:pt x="1836611" y="3329883"/>
                  <a:pt x="1838382" y="3329883"/>
                </a:cubicBezTo>
                <a:cubicBezTo>
                  <a:pt x="1840173" y="3329883"/>
                  <a:pt x="1841611" y="3328426"/>
                  <a:pt x="1841611" y="3326683"/>
                </a:cubicBezTo>
                <a:lnTo>
                  <a:pt x="1841611" y="3326635"/>
                </a:lnTo>
                <a:lnTo>
                  <a:pt x="1841611" y="3297650"/>
                </a:lnTo>
                <a:cubicBezTo>
                  <a:pt x="1841611" y="3295850"/>
                  <a:pt x="1840192" y="3294402"/>
                  <a:pt x="1838382" y="3294402"/>
                </a:cubicBezTo>
                <a:lnTo>
                  <a:pt x="1808931" y="3294402"/>
                </a:lnTo>
                <a:cubicBezTo>
                  <a:pt x="1807130" y="3294402"/>
                  <a:pt x="1805683" y="3295850"/>
                  <a:pt x="1805683" y="3297650"/>
                </a:cubicBezTo>
                <a:cubicBezTo>
                  <a:pt x="1805683" y="3299412"/>
                  <a:pt x="1807130" y="3300860"/>
                  <a:pt x="1808931" y="3300860"/>
                </a:cubicBezTo>
                <a:lnTo>
                  <a:pt x="1833772" y="3300860"/>
                </a:lnTo>
                <a:cubicBezTo>
                  <a:pt x="1814960" y="3306461"/>
                  <a:pt x="1801625" y="3323130"/>
                  <a:pt x="1800244" y="3342685"/>
                </a:cubicBezTo>
                <a:moveTo>
                  <a:pt x="1735560" y="3250368"/>
                </a:moveTo>
                <a:lnTo>
                  <a:pt x="1780661" y="3276734"/>
                </a:lnTo>
                <a:lnTo>
                  <a:pt x="1781118" y="3276734"/>
                </a:lnTo>
                <a:cubicBezTo>
                  <a:pt x="1782432" y="3277334"/>
                  <a:pt x="1783470" y="3278429"/>
                  <a:pt x="1783985" y="3279791"/>
                </a:cubicBezTo>
                <a:cubicBezTo>
                  <a:pt x="1784595" y="3284087"/>
                  <a:pt x="1783385" y="3288440"/>
                  <a:pt x="1780661" y="3291802"/>
                </a:cubicBezTo>
                <a:cubicBezTo>
                  <a:pt x="1774193" y="3302346"/>
                  <a:pt x="1771422" y="3306118"/>
                  <a:pt x="1770593" y="3307518"/>
                </a:cubicBezTo>
                <a:lnTo>
                  <a:pt x="1761344" y="3309671"/>
                </a:lnTo>
                <a:cubicBezTo>
                  <a:pt x="1760611" y="3309719"/>
                  <a:pt x="1759934" y="3310119"/>
                  <a:pt x="1759515" y="3310766"/>
                </a:cubicBezTo>
                <a:lnTo>
                  <a:pt x="1741408" y="3332188"/>
                </a:lnTo>
                <a:cubicBezTo>
                  <a:pt x="1732340" y="3318282"/>
                  <a:pt x="1727559" y="3302013"/>
                  <a:pt x="1727635" y="3285449"/>
                </a:cubicBezTo>
                <a:cubicBezTo>
                  <a:pt x="1727635" y="3273438"/>
                  <a:pt x="1730159" y="3261579"/>
                  <a:pt x="1735026" y="3250606"/>
                </a:cubicBezTo>
                <a:moveTo>
                  <a:pt x="1906362" y="3285449"/>
                </a:moveTo>
                <a:cubicBezTo>
                  <a:pt x="1906476" y="3246406"/>
                  <a:pt x="1882026" y="3211583"/>
                  <a:pt x="1845316" y="3198314"/>
                </a:cubicBezTo>
                <a:lnTo>
                  <a:pt x="1840401" y="3196762"/>
                </a:lnTo>
                <a:cubicBezTo>
                  <a:pt x="1831810" y="3194171"/>
                  <a:pt x="1822818" y="3192866"/>
                  <a:pt x="1813807" y="3192866"/>
                </a:cubicBezTo>
                <a:cubicBezTo>
                  <a:pt x="1779756" y="3192809"/>
                  <a:pt x="1748399" y="3211487"/>
                  <a:pt x="1732273" y="3241463"/>
                </a:cubicBezTo>
                <a:cubicBezTo>
                  <a:pt x="1731235" y="3243406"/>
                  <a:pt x="1730321" y="3245358"/>
                  <a:pt x="1729388" y="3247311"/>
                </a:cubicBezTo>
                <a:cubicBezTo>
                  <a:pt x="1716034" y="3276696"/>
                  <a:pt x="1719005" y="3310957"/>
                  <a:pt x="1737246" y="3337636"/>
                </a:cubicBezTo>
                <a:cubicBezTo>
                  <a:pt x="1738074" y="3338941"/>
                  <a:pt x="1738998" y="3340141"/>
                  <a:pt x="1739922" y="3341351"/>
                </a:cubicBezTo>
                <a:lnTo>
                  <a:pt x="1739922" y="3341799"/>
                </a:lnTo>
                <a:cubicBezTo>
                  <a:pt x="1751829" y="3357305"/>
                  <a:pt x="1768316" y="3368669"/>
                  <a:pt x="1787042" y="3374327"/>
                </a:cubicBezTo>
                <a:lnTo>
                  <a:pt x="1787967" y="3374327"/>
                </a:lnTo>
                <a:cubicBezTo>
                  <a:pt x="1789357" y="3374327"/>
                  <a:pt x="1790624" y="3373365"/>
                  <a:pt x="1791024" y="3371974"/>
                </a:cubicBezTo>
                <a:cubicBezTo>
                  <a:pt x="1791538" y="3370269"/>
                  <a:pt x="1790605" y="3368469"/>
                  <a:pt x="1788890" y="3367916"/>
                </a:cubicBezTo>
                <a:cubicBezTo>
                  <a:pt x="1771422" y="3362716"/>
                  <a:pt x="1756048" y="3352105"/>
                  <a:pt x="1745009" y="3337636"/>
                </a:cubicBezTo>
                <a:lnTo>
                  <a:pt x="1762534" y="3316024"/>
                </a:lnTo>
                <a:lnTo>
                  <a:pt x="1772250" y="3313976"/>
                </a:lnTo>
                <a:cubicBezTo>
                  <a:pt x="1772707" y="3313919"/>
                  <a:pt x="1773107" y="3313719"/>
                  <a:pt x="1773450" y="3313414"/>
                </a:cubicBezTo>
                <a:cubicBezTo>
                  <a:pt x="1778032" y="3307918"/>
                  <a:pt x="1782032" y="3301946"/>
                  <a:pt x="1785356" y="3295612"/>
                </a:cubicBezTo>
                <a:cubicBezTo>
                  <a:pt x="1789243" y="3290602"/>
                  <a:pt x="1790662" y="3284144"/>
                  <a:pt x="1789243" y="3277943"/>
                </a:cubicBezTo>
                <a:cubicBezTo>
                  <a:pt x="1788166" y="3274933"/>
                  <a:pt x="1785871" y="3272476"/>
                  <a:pt x="1782880" y="3271238"/>
                </a:cubicBezTo>
                <a:lnTo>
                  <a:pt x="1737617" y="3244701"/>
                </a:lnTo>
                <a:cubicBezTo>
                  <a:pt x="1756114" y="3210135"/>
                  <a:pt x="1795643" y="3192409"/>
                  <a:pt x="1833772" y="3201572"/>
                </a:cubicBezTo>
                <a:cubicBezTo>
                  <a:pt x="1823971" y="3210087"/>
                  <a:pt x="1806978" y="3227899"/>
                  <a:pt x="1813807" y="3245815"/>
                </a:cubicBezTo>
                <a:cubicBezTo>
                  <a:pt x="1814474" y="3248759"/>
                  <a:pt x="1819361" y="3264284"/>
                  <a:pt x="1849841" y="3261532"/>
                </a:cubicBezTo>
                <a:lnTo>
                  <a:pt x="1850593" y="3261532"/>
                </a:lnTo>
                <a:cubicBezTo>
                  <a:pt x="1851355" y="3261274"/>
                  <a:pt x="1852146" y="3261274"/>
                  <a:pt x="1852908" y="3261532"/>
                </a:cubicBezTo>
                <a:cubicBezTo>
                  <a:pt x="1854565" y="3262970"/>
                  <a:pt x="1855708" y="3264970"/>
                  <a:pt x="1856032" y="3267132"/>
                </a:cubicBezTo>
                <a:cubicBezTo>
                  <a:pt x="1858527" y="3277286"/>
                  <a:pt x="1858803" y="3279982"/>
                  <a:pt x="1858909" y="3280086"/>
                </a:cubicBezTo>
                <a:cubicBezTo>
                  <a:pt x="1859023" y="3281744"/>
                  <a:pt x="1860385" y="3282991"/>
                  <a:pt x="1862033" y="3283049"/>
                </a:cubicBezTo>
                <a:cubicBezTo>
                  <a:pt x="1863747" y="3282887"/>
                  <a:pt x="1865052" y="3281391"/>
                  <a:pt x="1864909" y="3279639"/>
                </a:cubicBezTo>
                <a:lnTo>
                  <a:pt x="1864909" y="3279543"/>
                </a:lnTo>
                <a:cubicBezTo>
                  <a:pt x="1864176" y="3274829"/>
                  <a:pt x="1863214" y="3270238"/>
                  <a:pt x="1861947" y="3265685"/>
                </a:cubicBezTo>
                <a:cubicBezTo>
                  <a:pt x="1861309" y="3261627"/>
                  <a:pt x="1858946" y="3258074"/>
                  <a:pt x="1855470" y="3255864"/>
                </a:cubicBezTo>
                <a:cubicBezTo>
                  <a:pt x="1853356" y="3254712"/>
                  <a:pt x="1850860" y="3254474"/>
                  <a:pt x="1848545" y="3255112"/>
                </a:cubicBezTo>
                <a:cubicBezTo>
                  <a:pt x="1822418" y="3257274"/>
                  <a:pt x="1819818" y="3244911"/>
                  <a:pt x="1819818" y="3244415"/>
                </a:cubicBezTo>
                <a:lnTo>
                  <a:pt x="1819818" y="3243710"/>
                </a:lnTo>
                <a:cubicBezTo>
                  <a:pt x="1813436" y="3227547"/>
                  <a:pt x="1833953" y="3209535"/>
                  <a:pt x="1841259" y="3203772"/>
                </a:cubicBezTo>
                <a:cubicBezTo>
                  <a:pt x="1876111" y="3215688"/>
                  <a:pt x="1899532" y="3248416"/>
                  <a:pt x="1899532" y="3285240"/>
                </a:cubicBezTo>
                <a:cubicBezTo>
                  <a:pt x="1899761" y="3291250"/>
                  <a:pt x="1899390" y="3297260"/>
                  <a:pt x="1898437" y="3303165"/>
                </a:cubicBezTo>
                <a:cubicBezTo>
                  <a:pt x="1897856" y="3304870"/>
                  <a:pt x="1898761" y="3306709"/>
                  <a:pt x="1900438" y="3307261"/>
                </a:cubicBezTo>
                <a:cubicBezTo>
                  <a:pt x="1902114" y="3307861"/>
                  <a:pt x="1903962" y="3306966"/>
                  <a:pt x="1904552" y="3305271"/>
                </a:cubicBezTo>
                <a:cubicBezTo>
                  <a:pt x="1904638" y="3305004"/>
                  <a:pt x="1904686" y="3304766"/>
                  <a:pt x="1904714" y="3304461"/>
                </a:cubicBezTo>
                <a:cubicBezTo>
                  <a:pt x="1905962" y="3298413"/>
                  <a:pt x="1906591" y="3292202"/>
                  <a:pt x="1906571" y="3285992"/>
                </a:cubicBezTo>
                <a:moveTo>
                  <a:pt x="2094347" y="3362354"/>
                </a:moveTo>
                <a:lnTo>
                  <a:pt x="2094347" y="3386338"/>
                </a:lnTo>
                <a:lnTo>
                  <a:pt x="2094347" y="3391577"/>
                </a:lnTo>
                <a:cubicBezTo>
                  <a:pt x="2094347" y="3393329"/>
                  <a:pt x="2095814" y="3394786"/>
                  <a:pt x="2097576" y="3394786"/>
                </a:cubicBezTo>
                <a:lnTo>
                  <a:pt x="2127056" y="3394786"/>
                </a:lnTo>
                <a:cubicBezTo>
                  <a:pt x="2128790" y="3394834"/>
                  <a:pt x="2130238" y="3393491"/>
                  <a:pt x="2130285" y="3391786"/>
                </a:cubicBezTo>
                <a:lnTo>
                  <a:pt x="2130285" y="3391577"/>
                </a:lnTo>
                <a:cubicBezTo>
                  <a:pt x="2130285" y="3389795"/>
                  <a:pt x="2128838" y="3388329"/>
                  <a:pt x="2127056" y="3388329"/>
                </a:cubicBezTo>
                <a:lnTo>
                  <a:pt x="2102568" y="3388329"/>
                </a:lnTo>
                <a:cubicBezTo>
                  <a:pt x="2127456" y="3380918"/>
                  <a:pt x="2141591" y="3354705"/>
                  <a:pt x="2134162" y="3329835"/>
                </a:cubicBezTo>
                <a:cubicBezTo>
                  <a:pt x="2129838" y="3315319"/>
                  <a:pt x="2118750" y="3303765"/>
                  <a:pt x="2104406" y="3298851"/>
                </a:cubicBezTo>
                <a:cubicBezTo>
                  <a:pt x="2102710" y="3298298"/>
                  <a:pt x="2100910" y="3299203"/>
                  <a:pt x="2100253" y="3300851"/>
                </a:cubicBezTo>
                <a:cubicBezTo>
                  <a:pt x="2099720" y="3302565"/>
                  <a:pt x="2100615" y="3304356"/>
                  <a:pt x="2102282" y="3304918"/>
                </a:cubicBezTo>
                <a:cubicBezTo>
                  <a:pt x="2123475" y="3312157"/>
                  <a:pt x="2134791" y="3335236"/>
                  <a:pt x="2127571" y="3356401"/>
                </a:cubicBezTo>
                <a:cubicBezTo>
                  <a:pt x="2123322" y="3368821"/>
                  <a:pt x="2113369" y="3378375"/>
                  <a:pt x="2100806" y="3382128"/>
                </a:cubicBezTo>
                <a:lnTo>
                  <a:pt x="2100806" y="3362116"/>
                </a:lnTo>
                <a:cubicBezTo>
                  <a:pt x="2100806" y="3360306"/>
                  <a:pt x="2099367" y="3358868"/>
                  <a:pt x="2097576" y="3358868"/>
                </a:cubicBezTo>
                <a:cubicBezTo>
                  <a:pt x="2095814" y="3358868"/>
                  <a:pt x="2094347" y="3360306"/>
                  <a:pt x="2094347" y="3362116"/>
                </a:cubicBezTo>
                <a:moveTo>
                  <a:pt x="2035511" y="3342446"/>
                </a:moveTo>
                <a:cubicBezTo>
                  <a:pt x="2034178" y="3363620"/>
                  <a:pt x="2047113" y="3383137"/>
                  <a:pt x="2067182" y="3390081"/>
                </a:cubicBezTo>
                <a:lnTo>
                  <a:pt x="2068306" y="3390081"/>
                </a:lnTo>
                <a:cubicBezTo>
                  <a:pt x="2070087" y="3390081"/>
                  <a:pt x="2071506" y="3388576"/>
                  <a:pt x="2071459" y="3386776"/>
                </a:cubicBezTo>
                <a:cubicBezTo>
                  <a:pt x="2071459" y="3385433"/>
                  <a:pt x="2070582" y="3384290"/>
                  <a:pt x="2069306" y="3383823"/>
                </a:cubicBezTo>
                <a:cubicBezTo>
                  <a:pt x="2048113" y="3376575"/>
                  <a:pt x="2036807" y="3353505"/>
                  <a:pt x="2044036" y="3332340"/>
                </a:cubicBezTo>
                <a:cubicBezTo>
                  <a:pt x="2048294" y="3319920"/>
                  <a:pt x="2058248" y="3310366"/>
                  <a:pt x="2070792" y="3306604"/>
                </a:cubicBezTo>
                <a:lnTo>
                  <a:pt x="2070792" y="3326626"/>
                </a:lnTo>
                <a:cubicBezTo>
                  <a:pt x="2070792" y="3328426"/>
                  <a:pt x="2072240" y="3329883"/>
                  <a:pt x="2074021" y="3329883"/>
                </a:cubicBezTo>
                <a:cubicBezTo>
                  <a:pt x="2075812" y="3329883"/>
                  <a:pt x="2077259" y="3328426"/>
                  <a:pt x="2077259" y="3326673"/>
                </a:cubicBezTo>
                <a:lnTo>
                  <a:pt x="2077259" y="3326626"/>
                </a:lnTo>
                <a:lnTo>
                  <a:pt x="2077259" y="3297650"/>
                </a:lnTo>
                <a:cubicBezTo>
                  <a:pt x="2077259" y="3295860"/>
                  <a:pt x="2075812" y="3294402"/>
                  <a:pt x="2074030" y="3294402"/>
                </a:cubicBezTo>
                <a:lnTo>
                  <a:pt x="2044560" y="3294402"/>
                </a:lnTo>
                <a:cubicBezTo>
                  <a:pt x="2042789" y="3294402"/>
                  <a:pt x="2041331" y="3295860"/>
                  <a:pt x="2041331" y="3297650"/>
                </a:cubicBezTo>
                <a:cubicBezTo>
                  <a:pt x="2041331" y="3299412"/>
                  <a:pt x="2042789" y="3300851"/>
                  <a:pt x="2044560" y="3300851"/>
                </a:cubicBezTo>
                <a:lnTo>
                  <a:pt x="2069030" y="3300851"/>
                </a:lnTo>
                <a:cubicBezTo>
                  <a:pt x="2050237" y="3306470"/>
                  <a:pt x="2036873" y="3323130"/>
                  <a:pt x="2035511" y="3342694"/>
                </a:cubicBezTo>
                <a:moveTo>
                  <a:pt x="1970846" y="3250359"/>
                </a:moveTo>
                <a:lnTo>
                  <a:pt x="2015937" y="3276743"/>
                </a:lnTo>
                <a:lnTo>
                  <a:pt x="2016490" y="3276743"/>
                </a:lnTo>
                <a:cubicBezTo>
                  <a:pt x="2017757" y="3277381"/>
                  <a:pt x="2018757" y="3278429"/>
                  <a:pt x="2019252" y="3279782"/>
                </a:cubicBezTo>
                <a:cubicBezTo>
                  <a:pt x="2019919" y="3284087"/>
                  <a:pt x="2018681" y="3288440"/>
                  <a:pt x="2015937" y="3291812"/>
                </a:cubicBezTo>
                <a:cubicBezTo>
                  <a:pt x="2009451" y="3302356"/>
                  <a:pt x="2006679" y="3306118"/>
                  <a:pt x="2005851" y="3307509"/>
                </a:cubicBezTo>
                <a:lnTo>
                  <a:pt x="1996173" y="3309671"/>
                </a:lnTo>
                <a:cubicBezTo>
                  <a:pt x="1995449" y="3309766"/>
                  <a:pt x="1994811" y="3310166"/>
                  <a:pt x="1994392" y="3310766"/>
                </a:cubicBezTo>
                <a:lnTo>
                  <a:pt x="1977228" y="3331731"/>
                </a:lnTo>
                <a:cubicBezTo>
                  <a:pt x="1968169" y="3317824"/>
                  <a:pt x="1963388" y="3301556"/>
                  <a:pt x="1963465" y="3284992"/>
                </a:cubicBezTo>
                <a:cubicBezTo>
                  <a:pt x="1963465" y="3272981"/>
                  <a:pt x="1965979" y="3261113"/>
                  <a:pt x="1970846" y="3250168"/>
                </a:cubicBezTo>
                <a:moveTo>
                  <a:pt x="2142296" y="3284992"/>
                </a:moveTo>
                <a:cubicBezTo>
                  <a:pt x="2142372" y="3245949"/>
                  <a:pt x="2117874" y="3211078"/>
                  <a:pt x="2081155" y="3197867"/>
                </a:cubicBezTo>
                <a:lnTo>
                  <a:pt x="2076240" y="3196314"/>
                </a:lnTo>
                <a:cubicBezTo>
                  <a:pt x="2067610" y="3193714"/>
                  <a:pt x="2058648" y="3192361"/>
                  <a:pt x="2049637" y="3192409"/>
                </a:cubicBezTo>
                <a:cubicBezTo>
                  <a:pt x="2015557" y="3192314"/>
                  <a:pt x="1984229" y="3211030"/>
                  <a:pt x="1968065" y="3241015"/>
                </a:cubicBezTo>
                <a:cubicBezTo>
                  <a:pt x="1967065" y="3242967"/>
                  <a:pt x="1966141" y="3244901"/>
                  <a:pt x="1965227" y="3246806"/>
                </a:cubicBezTo>
                <a:cubicBezTo>
                  <a:pt x="1951854" y="3276238"/>
                  <a:pt x="1954825" y="3310519"/>
                  <a:pt x="1973075" y="3337189"/>
                </a:cubicBezTo>
                <a:lnTo>
                  <a:pt x="1975752" y="3340837"/>
                </a:lnTo>
                <a:lnTo>
                  <a:pt x="1975752" y="3341342"/>
                </a:lnTo>
                <a:cubicBezTo>
                  <a:pt x="1987639" y="3356801"/>
                  <a:pt x="2004079" y="3368164"/>
                  <a:pt x="2022777" y="3373822"/>
                </a:cubicBezTo>
                <a:lnTo>
                  <a:pt x="2023691" y="3373822"/>
                </a:lnTo>
                <a:cubicBezTo>
                  <a:pt x="2025129" y="3373822"/>
                  <a:pt x="2026396" y="3372917"/>
                  <a:pt x="2026815" y="3371517"/>
                </a:cubicBezTo>
                <a:cubicBezTo>
                  <a:pt x="2027291" y="3369812"/>
                  <a:pt x="2026329" y="3368021"/>
                  <a:pt x="2024615" y="3367459"/>
                </a:cubicBezTo>
                <a:cubicBezTo>
                  <a:pt x="2007146" y="3362259"/>
                  <a:pt x="1991792" y="3351648"/>
                  <a:pt x="1980733" y="3337189"/>
                </a:cubicBezTo>
                <a:lnTo>
                  <a:pt x="1998269" y="3315577"/>
                </a:lnTo>
                <a:lnTo>
                  <a:pt x="2007527" y="3313510"/>
                </a:lnTo>
                <a:cubicBezTo>
                  <a:pt x="2007955" y="3313414"/>
                  <a:pt x="2008384" y="3313224"/>
                  <a:pt x="2008727" y="3312967"/>
                </a:cubicBezTo>
                <a:cubicBezTo>
                  <a:pt x="2013309" y="3307461"/>
                  <a:pt x="2017290" y="3301460"/>
                  <a:pt x="2020633" y="3295145"/>
                </a:cubicBezTo>
                <a:cubicBezTo>
                  <a:pt x="2024520" y="3290145"/>
                  <a:pt x="2025948" y="3283639"/>
                  <a:pt x="2024520" y="3277496"/>
                </a:cubicBezTo>
                <a:cubicBezTo>
                  <a:pt x="2023443" y="3274429"/>
                  <a:pt x="2021119" y="3271990"/>
                  <a:pt x="2018138" y="3270733"/>
                </a:cubicBezTo>
                <a:lnTo>
                  <a:pt x="1972875" y="3244253"/>
                </a:lnTo>
                <a:cubicBezTo>
                  <a:pt x="1991640" y="3209573"/>
                  <a:pt x="2031530" y="3192009"/>
                  <a:pt x="2069782" y="3201562"/>
                </a:cubicBezTo>
                <a:cubicBezTo>
                  <a:pt x="2059895" y="3210087"/>
                  <a:pt x="2042998" y="3227899"/>
                  <a:pt x="2049751" y="3245815"/>
                </a:cubicBezTo>
                <a:cubicBezTo>
                  <a:pt x="2050389" y="3248759"/>
                  <a:pt x="2055276" y="3264275"/>
                  <a:pt x="2085747" y="3261522"/>
                </a:cubicBezTo>
                <a:lnTo>
                  <a:pt x="2086594" y="3261522"/>
                </a:lnTo>
                <a:cubicBezTo>
                  <a:pt x="2087299" y="3261274"/>
                  <a:pt x="2088070" y="3261274"/>
                  <a:pt x="2088794" y="3261522"/>
                </a:cubicBezTo>
                <a:cubicBezTo>
                  <a:pt x="2090499" y="3262970"/>
                  <a:pt x="2091604" y="3264970"/>
                  <a:pt x="2091947" y="3267123"/>
                </a:cubicBezTo>
                <a:cubicBezTo>
                  <a:pt x="2094423" y="3277286"/>
                  <a:pt x="2094805" y="3279982"/>
                  <a:pt x="2094805" y="3280086"/>
                </a:cubicBezTo>
                <a:cubicBezTo>
                  <a:pt x="2095014" y="3281734"/>
                  <a:pt x="2096385" y="3282991"/>
                  <a:pt x="2098034" y="3283049"/>
                </a:cubicBezTo>
                <a:cubicBezTo>
                  <a:pt x="2099739" y="3282934"/>
                  <a:pt x="2101015" y="3281544"/>
                  <a:pt x="2100939" y="3279839"/>
                </a:cubicBezTo>
                <a:cubicBezTo>
                  <a:pt x="2100939" y="3279734"/>
                  <a:pt x="2100939" y="3279639"/>
                  <a:pt x="2100910" y="3279543"/>
                </a:cubicBezTo>
                <a:cubicBezTo>
                  <a:pt x="2100196" y="3274829"/>
                  <a:pt x="2099205" y="3270228"/>
                  <a:pt x="2097958" y="3265685"/>
                </a:cubicBezTo>
                <a:cubicBezTo>
                  <a:pt x="2097300" y="3261627"/>
                  <a:pt x="2094957" y="3258074"/>
                  <a:pt x="2091490" y="3255864"/>
                </a:cubicBezTo>
                <a:cubicBezTo>
                  <a:pt x="2089366" y="3254759"/>
                  <a:pt x="2086947" y="3254521"/>
                  <a:pt x="2084661" y="3255112"/>
                </a:cubicBezTo>
                <a:cubicBezTo>
                  <a:pt x="2058419" y="3257274"/>
                  <a:pt x="2055914" y="3244901"/>
                  <a:pt x="2055819" y="3244406"/>
                </a:cubicBezTo>
                <a:cubicBezTo>
                  <a:pt x="2055752" y="3243958"/>
                  <a:pt x="2055819" y="3243958"/>
                  <a:pt x="2055819" y="3243701"/>
                </a:cubicBezTo>
                <a:cubicBezTo>
                  <a:pt x="2049466" y="3227556"/>
                  <a:pt x="2069859" y="3209525"/>
                  <a:pt x="2077174" y="3203772"/>
                </a:cubicBezTo>
                <a:cubicBezTo>
                  <a:pt x="2112054" y="3215678"/>
                  <a:pt x="2135495" y="3248406"/>
                  <a:pt x="2135543" y="3285240"/>
                </a:cubicBezTo>
                <a:cubicBezTo>
                  <a:pt x="2135524" y="3291097"/>
                  <a:pt x="2134915" y="3296898"/>
                  <a:pt x="2133790" y="3302604"/>
                </a:cubicBezTo>
                <a:cubicBezTo>
                  <a:pt x="2133409" y="3304308"/>
                  <a:pt x="2134457" y="3306004"/>
                  <a:pt x="2136162" y="3306366"/>
                </a:cubicBezTo>
                <a:cubicBezTo>
                  <a:pt x="2136191" y="3306404"/>
                  <a:pt x="2136238" y="3306404"/>
                  <a:pt x="2136305" y="3306404"/>
                </a:cubicBezTo>
                <a:cubicBezTo>
                  <a:pt x="2137963" y="3306804"/>
                  <a:pt x="2139667" y="3305718"/>
                  <a:pt x="2140039" y="3304051"/>
                </a:cubicBezTo>
                <a:cubicBezTo>
                  <a:pt x="2140039" y="3304013"/>
                  <a:pt x="2140067" y="3303956"/>
                  <a:pt x="2140067" y="3303908"/>
                </a:cubicBezTo>
                <a:cubicBezTo>
                  <a:pt x="2141344" y="3297850"/>
                  <a:pt x="2141991" y="3291640"/>
                  <a:pt x="2142020" y="3285449"/>
                </a:cubicBezTo>
                <a:moveTo>
                  <a:pt x="2329986" y="3362363"/>
                </a:moveTo>
                <a:lnTo>
                  <a:pt x="2329986" y="3386338"/>
                </a:lnTo>
                <a:lnTo>
                  <a:pt x="2329986" y="3391577"/>
                </a:lnTo>
                <a:cubicBezTo>
                  <a:pt x="2329986" y="3393339"/>
                  <a:pt x="2331434" y="3394777"/>
                  <a:pt x="2333215" y="3394777"/>
                </a:cubicBezTo>
                <a:lnTo>
                  <a:pt x="2362686" y="3394777"/>
                </a:lnTo>
                <a:cubicBezTo>
                  <a:pt x="2364419" y="3394844"/>
                  <a:pt x="2365867" y="3393481"/>
                  <a:pt x="2365914" y="3391786"/>
                </a:cubicBezTo>
                <a:lnTo>
                  <a:pt x="2365914" y="3391577"/>
                </a:lnTo>
                <a:cubicBezTo>
                  <a:pt x="2365914" y="3389786"/>
                  <a:pt x="2364467" y="3388329"/>
                  <a:pt x="2362686" y="3388329"/>
                </a:cubicBezTo>
                <a:lnTo>
                  <a:pt x="2338292" y="3388329"/>
                </a:lnTo>
                <a:cubicBezTo>
                  <a:pt x="2363162" y="3380870"/>
                  <a:pt x="2377278" y="3354648"/>
                  <a:pt x="2369820" y="3329788"/>
                </a:cubicBezTo>
                <a:cubicBezTo>
                  <a:pt x="2365467" y="3315272"/>
                  <a:pt x="2354380" y="3303765"/>
                  <a:pt x="2340045" y="3298860"/>
                </a:cubicBezTo>
                <a:cubicBezTo>
                  <a:pt x="2338368" y="3298298"/>
                  <a:pt x="2336568" y="3299213"/>
                  <a:pt x="2335987" y="3300860"/>
                </a:cubicBezTo>
                <a:cubicBezTo>
                  <a:pt x="2335387" y="3302518"/>
                  <a:pt x="2336216" y="3304308"/>
                  <a:pt x="2337845" y="3304908"/>
                </a:cubicBezTo>
                <a:lnTo>
                  <a:pt x="2337940" y="3304908"/>
                </a:lnTo>
                <a:cubicBezTo>
                  <a:pt x="2359114" y="3312157"/>
                  <a:pt x="2370448" y="3335227"/>
                  <a:pt x="2363191" y="3356410"/>
                </a:cubicBezTo>
                <a:cubicBezTo>
                  <a:pt x="2358961" y="3368821"/>
                  <a:pt x="2348999" y="3378375"/>
                  <a:pt x="2336435" y="3382137"/>
                </a:cubicBezTo>
                <a:lnTo>
                  <a:pt x="2336435" y="3362116"/>
                </a:lnTo>
                <a:cubicBezTo>
                  <a:pt x="2336435" y="3360315"/>
                  <a:pt x="2335016" y="3358858"/>
                  <a:pt x="2333215" y="3358858"/>
                </a:cubicBezTo>
                <a:cubicBezTo>
                  <a:pt x="2331434" y="3358858"/>
                  <a:pt x="2329986" y="3360315"/>
                  <a:pt x="2329986" y="3362116"/>
                </a:cubicBezTo>
                <a:moveTo>
                  <a:pt x="2271236" y="3342446"/>
                </a:moveTo>
                <a:cubicBezTo>
                  <a:pt x="2269808" y="3363668"/>
                  <a:pt x="2282790" y="3383223"/>
                  <a:pt x="2302907" y="3390081"/>
                </a:cubicBezTo>
                <a:lnTo>
                  <a:pt x="2303936" y="3390081"/>
                </a:lnTo>
                <a:cubicBezTo>
                  <a:pt x="2305316" y="3390081"/>
                  <a:pt x="2306536" y="3389176"/>
                  <a:pt x="2306993" y="3387890"/>
                </a:cubicBezTo>
                <a:cubicBezTo>
                  <a:pt x="2307565" y="3386242"/>
                  <a:pt x="2306717" y="3384423"/>
                  <a:pt x="2305088" y="3383890"/>
                </a:cubicBezTo>
                <a:cubicBezTo>
                  <a:pt x="2305040" y="3383833"/>
                  <a:pt x="2304993" y="3383833"/>
                  <a:pt x="2304964" y="3383833"/>
                </a:cubicBezTo>
                <a:cubicBezTo>
                  <a:pt x="2283771" y="3376575"/>
                  <a:pt x="2272436" y="3353496"/>
                  <a:pt x="2279695" y="3332340"/>
                </a:cubicBezTo>
                <a:cubicBezTo>
                  <a:pt x="2283924" y="3319930"/>
                  <a:pt x="2293887" y="3310366"/>
                  <a:pt x="2306441" y="3306604"/>
                </a:cubicBezTo>
                <a:lnTo>
                  <a:pt x="2306441" y="3326635"/>
                </a:lnTo>
                <a:cubicBezTo>
                  <a:pt x="2306441" y="3328426"/>
                  <a:pt x="2307869" y="3329883"/>
                  <a:pt x="2309670" y="3329883"/>
                </a:cubicBezTo>
                <a:cubicBezTo>
                  <a:pt x="2311441" y="3329883"/>
                  <a:pt x="2312898" y="3328426"/>
                  <a:pt x="2312898" y="3326635"/>
                </a:cubicBezTo>
                <a:lnTo>
                  <a:pt x="2312898" y="3297650"/>
                </a:lnTo>
                <a:cubicBezTo>
                  <a:pt x="2312946" y="3295898"/>
                  <a:pt x="2311594" y="3294450"/>
                  <a:pt x="2309841" y="3294402"/>
                </a:cubicBezTo>
                <a:lnTo>
                  <a:pt x="2309670" y="3294402"/>
                </a:lnTo>
                <a:lnTo>
                  <a:pt x="2280199" y="3294402"/>
                </a:lnTo>
                <a:cubicBezTo>
                  <a:pt x="2278418" y="3294402"/>
                  <a:pt x="2276961" y="3295850"/>
                  <a:pt x="2276961" y="3297650"/>
                </a:cubicBezTo>
                <a:cubicBezTo>
                  <a:pt x="2276961" y="3299412"/>
                  <a:pt x="2278418" y="3300860"/>
                  <a:pt x="2280199" y="3300860"/>
                </a:cubicBezTo>
                <a:lnTo>
                  <a:pt x="2304859" y="3300860"/>
                </a:lnTo>
                <a:cubicBezTo>
                  <a:pt x="2286076" y="3306461"/>
                  <a:pt x="2272741" y="3323130"/>
                  <a:pt x="2271436" y="3342685"/>
                </a:cubicBezTo>
                <a:moveTo>
                  <a:pt x="2206752" y="3250368"/>
                </a:moveTo>
                <a:lnTo>
                  <a:pt x="2251834" y="3276734"/>
                </a:lnTo>
                <a:lnTo>
                  <a:pt x="2252396" y="3276734"/>
                </a:lnTo>
                <a:cubicBezTo>
                  <a:pt x="2253691" y="3277391"/>
                  <a:pt x="2254692" y="3278429"/>
                  <a:pt x="2255168" y="3279791"/>
                </a:cubicBezTo>
                <a:cubicBezTo>
                  <a:pt x="2255825" y="3284087"/>
                  <a:pt x="2254644" y="3288440"/>
                  <a:pt x="2251939" y="3291802"/>
                </a:cubicBezTo>
                <a:cubicBezTo>
                  <a:pt x="2245367" y="3302346"/>
                  <a:pt x="2242680" y="3306118"/>
                  <a:pt x="2241785" y="3307518"/>
                </a:cubicBezTo>
                <a:lnTo>
                  <a:pt x="2232527" y="3309671"/>
                </a:lnTo>
                <a:cubicBezTo>
                  <a:pt x="2231803" y="3309719"/>
                  <a:pt x="2231127" y="3310119"/>
                  <a:pt x="2230708" y="3310766"/>
                </a:cubicBezTo>
                <a:lnTo>
                  <a:pt x="2212486" y="3332188"/>
                </a:lnTo>
                <a:cubicBezTo>
                  <a:pt x="2196751" y="3307804"/>
                  <a:pt x="2194341" y="3277143"/>
                  <a:pt x="2206133" y="3250606"/>
                </a:cubicBezTo>
                <a:moveTo>
                  <a:pt x="2377554" y="3285449"/>
                </a:moveTo>
                <a:cubicBezTo>
                  <a:pt x="2377621" y="3246406"/>
                  <a:pt x="2353161" y="3211535"/>
                  <a:pt x="2316394" y="3198314"/>
                </a:cubicBezTo>
                <a:lnTo>
                  <a:pt x="2311517" y="3196762"/>
                </a:lnTo>
                <a:cubicBezTo>
                  <a:pt x="2302888" y="3194171"/>
                  <a:pt x="2293925" y="3192866"/>
                  <a:pt x="2284895" y="3192866"/>
                </a:cubicBezTo>
                <a:cubicBezTo>
                  <a:pt x="2250862" y="3192809"/>
                  <a:pt x="2219563" y="3211487"/>
                  <a:pt x="2203428" y="3241463"/>
                </a:cubicBezTo>
                <a:cubicBezTo>
                  <a:pt x="2202323" y="3243406"/>
                  <a:pt x="2201399" y="3245358"/>
                  <a:pt x="2200475" y="3247311"/>
                </a:cubicBezTo>
                <a:cubicBezTo>
                  <a:pt x="2195065" y="3259274"/>
                  <a:pt x="2192274" y="3272285"/>
                  <a:pt x="2192274" y="3285449"/>
                </a:cubicBezTo>
                <a:cubicBezTo>
                  <a:pt x="2192188" y="3304061"/>
                  <a:pt x="2197818" y="3322282"/>
                  <a:pt x="2208428" y="3337636"/>
                </a:cubicBezTo>
                <a:cubicBezTo>
                  <a:pt x="2209257" y="3338941"/>
                  <a:pt x="2210076" y="3340141"/>
                  <a:pt x="2211009" y="3341351"/>
                </a:cubicBezTo>
                <a:lnTo>
                  <a:pt x="2211009" y="3341799"/>
                </a:lnTo>
                <a:cubicBezTo>
                  <a:pt x="2223069" y="3357401"/>
                  <a:pt x="2239756" y="3368764"/>
                  <a:pt x="2258673" y="3374327"/>
                </a:cubicBezTo>
                <a:lnTo>
                  <a:pt x="2259597" y="3374327"/>
                </a:lnTo>
                <a:cubicBezTo>
                  <a:pt x="2261025" y="3374279"/>
                  <a:pt x="2262302" y="3373365"/>
                  <a:pt x="2262749" y="3371974"/>
                </a:cubicBezTo>
                <a:cubicBezTo>
                  <a:pt x="2263226" y="3370269"/>
                  <a:pt x="2262225" y="3368469"/>
                  <a:pt x="2260530" y="3367916"/>
                </a:cubicBezTo>
                <a:cubicBezTo>
                  <a:pt x="2243061" y="3362716"/>
                  <a:pt x="2227716" y="3352105"/>
                  <a:pt x="2216639" y="3337636"/>
                </a:cubicBezTo>
                <a:lnTo>
                  <a:pt x="2234203" y="3316024"/>
                </a:lnTo>
                <a:lnTo>
                  <a:pt x="2243890" y="3313976"/>
                </a:lnTo>
                <a:cubicBezTo>
                  <a:pt x="2244366" y="3313919"/>
                  <a:pt x="2244814" y="3313719"/>
                  <a:pt x="2245185" y="3313414"/>
                </a:cubicBezTo>
                <a:cubicBezTo>
                  <a:pt x="2249738" y="3307918"/>
                  <a:pt x="2253720" y="3301946"/>
                  <a:pt x="2257015" y="3295612"/>
                </a:cubicBezTo>
                <a:cubicBezTo>
                  <a:pt x="2260978" y="3290650"/>
                  <a:pt x="2262397" y="3284144"/>
                  <a:pt x="2260902" y="3277943"/>
                </a:cubicBezTo>
                <a:cubicBezTo>
                  <a:pt x="2259825" y="3274933"/>
                  <a:pt x="2257501" y="3272476"/>
                  <a:pt x="2254520" y="3271238"/>
                </a:cubicBezTo>
                <a:lnTo>
                  <a:pt x="2209257" y="3244701"/>
                </a:lnTo>
                <a:cubicBezTo>
                  <a:pt x="2227793" y="3210173"/>
                  <a:pt x="2267283" y="3192466"/>
                  <a:pt x="2305412" y="3201572"/>
                </a:cubicBezTo>
                <a:cubicBezTo>
                  <a:pt x="2295630" y="3210087"/>
                  <a:pt x="2278637" y="3227899"/>
                  <a:pt x="2285476" y="3245815"/>
                </a:cubicBezTo>
                <a:cubicBezTo>
                  <a:pt x="2286019" y="3248759"/>
                  <a:pt x="2290905" y="3264284"/>
                  <a:pt x="2321404" y="3261532"/>
                </a:cubicBezTo>
                <a:lnTo>
                  <a:pt x="2322233" y="3261532"/>
                </a:lnTo>
                <a:cubicBezTo>
                  <a:pt x="2322947" y="3261274"/>
                  <a:pt x="2323729" y="3261274"/>
                  <a:pt x="2324433" y="3261532"/>
                </a:cubicBezTo>
                <a:cubicBezTo>
                  <a:pt x="2326176" y="3262913"/>
                  <a:pt x="2327310" y="3264922"/>
                  <a:pt x="2327586" y="3267132"/>
                </a:cubicBezTo>
                <a:cubicBezTo>
                  <a:pt x="2330082" y="3277286"/>
                  <a:pt x="2330434" y="3279982"/>
                  <a:pt x="2330434" y="3280086"/>
                </a:cubicBezTo>
                <a:cubicBezTo>
                  <a:pt x="2330634" y="3281744"/>
                  <a:pt x="2332015" y="3282991"/>
                  <a:pt x="2333691" y="3283049"/>
                </a:cubicBezTo>
                <a:cubicBezTo>
                  <a:pt x="2335444" y="3282839"/>
                  <a:pt x="2336721" y="3281287"/>
                  <a:pt x="2336539" y="3279543"/>
                </a:cubicBezTo>
                <a:cubicBezTo>
                  <a:pt x="2336539" y="3279543"/>
                  <a:pt x="2336092" y="3276391"/>
                  <a:pt x="2333491" y="3265685"/>
                </a:cubicBezTo>
                <a:cubicBezTo>
                  <a:pt x="2332891" y="3261627"/>
                  <a:pt x="2330510" y="3258026"/>
                  <a:pt x="2327034" y="3255864"/>
                </a:cubicBezTo>
                <a:cubicBezTo>
                  <a:pt x="2324929" y="3254769"/>
                  <a:pt x="2322471" y="3254521"/>
                  <a:pt x="2320204" y="3255112"/>
                </a:cubicBezTo>
                <a:cubicBezTo>
                  <a:pt x="2293953" y="3257274"/>
                  <a:pt x="2291477" y="3244911"/>
                  <a:pt x="2291372" y="3244415"/>
                </a:cubicBezTo>
                <a:cubicBezTo>
                  <a:pt x="2291400" y="3244158"/>
                  <a:pt x="2291400" y="3243958"/>
                  <a:pt x="2291372" y="3243710"/>
                </a:cubicBezTo>
                <a:cubicBezTo>
                  <a:pt x="2285000" y="3227547"/>
                  <a:pt x="2305412" y="3209535"/>
                  <a:pt x="2312718" y="3203772"/>
                </a:cubicBezTo>
                <a:cubicBezTo>
                  <a:pt x="2347579" y="3215688"/>
                  <a:pt x="2371048" y="3248416"/>
                  <a:pt x="2371096" y="3285240"/>
                </a:cubicBezTo>
                <a:cubicBezTo>
                  <a:pt x="2371144" y="3291250"/>
                  <a:pt x="2370620" y="3297260"/>
                  <a:pt x="2369515" y="3303165"/>
                </a:cubicBezTo>
                <a:cubicBezTo>
                  <a:pt x="2369144" y="3304870"/>
                  <a:pt x="2370191" y="3306566"/>
                  <a:pt x="2371868" y="3306918"/>
                </a:cubicBezTo>
                <a:cubicBezTo>
                  <a:pt x="2371925" y="3306966"/>
                  <a:pt x="2371973" y="3306966"/>
                  <a:pt x="2372030" y="3306966"/>
                </a:cubicBezTo>
                <a:cubicBezTo>
                  <a:pt x="2373754" y="3307356"/>
                  <a:pt x="2375478" y="3306252"/>
                  <a:pt x="2375878" y="3304508"/>
                </a:cubicBezTo>
                <a:cubicBezTo>
                  <a:pt x="2375878" y="3304508"/>
                  <a:pt x="2375897" y="3304508"/>
                  <a:pt x="2375897" y="3304461"/>
                </a:cubicBezTo>
                <a:cubicBezTo>
                  <a:pt x="2377107" y="3298413"/>
                  <a:pt x="2377726" y="3292202"/>
                  <a:pt x="2377754" y="3285992"/>
                </a:cubicBezTo>
                <a:moveTo>
                  <a:pt x="326927" y="3598117"/>
                </a:moveTo>
                <a:lnTo>
                  <a:pt x="326927" y="3622129"/>
                </a:lnTo>
                <a:lnTo>
                  <a:pt x="326927" y="3627387"/>
                </a:lnTo>
                <a:cubicBezTo>
                  <a:pt x="326927" y="3629197"/>
                  <a:pt x="328374" y="3630645"/>
                  <a:pt x="330165" y="3630645"/>
                </a:cubicBezTo>
                <a:lnTo>
                  <a:pt x="359626" y="3630645"/>
                </a:lnTo>
                <a:cubicBezTo>
                  <a:pt x="361379" y="3630702"/>
                  <a:pt x="362807" y="3629292"/>
                  <a:pt x="362855" y="3627597"/>
                </a:cubicBezTo>
                <a:cubicBezTo>
                  <a:pt x="362874" y="3627539"/>
                  <a:pt x="362874" y="3627444"/>
                  <a:pt x="362855" y="3627387"/>
                </a:cubicBezTo>
                <a:cubicBezTo>
                  <a:pt x="362855" y="3625596"/>
                  <a:pt x="361426" y="3624129"/>
                  <a:pt x="359626" y="3624129"/>
                </a:cubicBezTo>
                <a:lnTo>
                  <a:pt x="335251" y="3624129"/>
                </a:lnTo>
                <a:cubicBezTo>
                  <a:pt x="360121" y="3616671"/>
                  <a:pt x="374228" y="3590506"/>
                  <a:pt x="366779" y="3565636"/>
                </a:cubicBezTo>
                <a:cubicBezTo>
                  <a:pt x="362426" y="3551120"/>
                  <a:pt x="351339" y="3539557"/>
                  <a:pt x="337004" y="3534661"/>
                </a:cubicBezTo>
                <a:cubicBezTo>
                  <a:pt x="335299" y="3534051"/>
                  <a:pt x="333423" y="3534966"/>
                  <a:pt x="332851" y="3536718"/>
                </a:cubicBezTo>
                <a:cubicBezTo>
                  <a:pt x="332251" y="3538404"/>
                  <a:pt x="333175" y="3540271"/>
                  <a:pt x="334880" y="3540862"/>
                </a:cubicBezTo>
                <a:cubicBezTo>
                  <a:pt x="356045" y="3547967"/>
                  <a:pt x="367408" y="3570932"/>
                  <a:pt x="360254" y="3592116"/>
                </a:cubicBezTo>
                <a:cubicBezTo>
                  <a:pt x="356045" y="3604622"/>
                  <a:pt x="346014" y="3614224"/>
                  <a:pt x="333404" y="3617986"/>
                </a:cubicBezTo>
                <a:lnTo>
                  <a:pt x="333404" y="3598012"/>
                </a:lnTo>
                <a:cubicBezTo>
                  <a:pt x="333451" y="3596221"/>
                  <a:pt x="332051" y="3594754"/>
                  <a:pt x="330251" y="3594707"/>
                </a:cubicBezTo>
                <a:lnTo>
                  <a:pt x="330165" y="3594707"/>
                </a:lnTo>
                <a:cubicBezTo>
                  <a:pt x="328374" y="3594754"/>
                  <a:pt x="326927" y="3596221"/>
                  <a:pt x="326927" y="3598012"/>
                </a:cubicBezTo>
                <a:moveTo>
                  <a:pt x="268091" y="3578248"/>
                </a:moveTo>
                <a:cubicBezTo>
                  <a:pt x="266472" y="3599669"/>
                  <a:pt x="279482" y="3619481"/>
                  <a:pt x="299771" y="3626482"/>
                </a:cubicBezTo>
                <a:lnTo>
                  <a:pt x="300876" y="3626482"/>
                </a:lnTo>
                <a:cubicBezTo>
                  <a:pt x="302676" y="3626444"/>
                  <a:pt x="304076" y="3624987"/>
                  <a:pt x="304057" y="3623196"/>
                </a:cubicBezTo>
                <a:cubicBezTo>
                  <a:pt x="304029" y="3621834"/>
                  <a:pt x="303171" y="3620634"/>
                  <a:pt x="301904" y="3620177"/>
                </a:cubicBezTo>
                <a:cubicBezTo>
                  <a:pt x="280701" y="3612938"/>
                  <a:pt x="269395" y="3589916"/>
                  <a:pt x="276625" y="3568684"/>
                </a:cubicBezTo>
                <a:cubicBezTo>
                  <a:pt x="280854" y="3556321"/>
                  <a:pt x="290817" y="3546720"/>
                  <a:pt x="303371" y="3542967"/>
                </a:cubicBezTo>
                <a:lnTo>
                  <a:pt x="303371" y="3563027"/>
                </a:lnTo>
                <a:cubicBezTo>
                  <a:pt x="303371" y="3564789"/>
                  <a:pt x="304829" y="3566227"/>
                  <a:pt x="306600" y="3566227"/>
                </a:cubicBezTo>
                <a:cubicBezTo>
                  <a:pt x="308400" y="3566227"/>
                  <a:pt x="309829" y="3564789"/>
                  <a:pt x="309829" y="3563027"/>
                </a:cubicBezTo>
                <a:lnTo>
                  <a:pt x="309829" y="3533566"/>
                </a:lnTo>
                <a:cubicBezTo>
                  <a:pt x="309906" y="3531813"/>
                  <a:pt x="308534" y="3530365"/>
                  <a:pt x="306800" y="3530308"/>
                </a:cubicBezTo>
                <a:lnTo>
                  <a:pt x="306600" y="3530308"/>
                </a:lnTo>
                <a:lnTo>
                  <a:pt x="277158" y="3530308"/>
                </a:lnTo>
                <a:cubicBezTo>
                  <a:pt x="275348" y="3530308"/>
                  <a:pt x="273901" y="3531756"/>
                  <a:pt x="273901" y="3533566"/>
                </a:cubicBezTo>
                <a:cubicBezTo>
                  <a:pt x="273901" y="3535309"/>
                  <a:pt x="275348" y="3536756"/>
                  <a:pt x="277158" y="3536756"/>
                </a:cubicBezTo>
                <a:lnTo>
                  <a:pt x="301628" y="3536756"/>
                </a:lnTo>
                <a:cubicBezTo>
                  <a:pt x="282835" y="3542357"/>
                  <a:pt x="269462" y="3559026"/>
                  <a:pt x="268091" y="3578647"/>
                </a:cubicBezTo>
                <a:moveTo>
                  <a:pt x="203445" y="3486274"/>
                </a:moveTo>
                <a:lnTo>
                  <a:pt x="248507" y="3512687"/>
                </a:lnTo>
                <a:lnTo>
                  <a:pt x="249050" y="3512687"/>
                </a:lnTo>
                <a:cubicBezTo>
                  <a:pt x="250393" y="3513192"/>
                  <a:pt x="251431" y="3514354"/>
                  <a:pt x="251831" y="3515735"/>
                </a:cubicBezTo>
                <a:cubicBezTo>
                  <a:pt x="252479" y="3520002"/>
                  <a:pt x="251279" y="3524355"/>
                  <a:pt x="248507" y="3527698"/>
                </a:cubicBezTo>
                <a:cubicBezTo>
                  <a:pt x="242049" y="3538166"/>
                  <a:pt x="239268" y="3542062"/>
                  <a:pt x="238439" y="3543319"/>
                </a:cubicBezTo>
                <a:lnTo>
                  <a:pt x="228733" y="3545472"/>
                </a:lnTo>
                <a:cubicBezTo>
                  <a:pt x="228038" y="3545615"/>
                  <a:pt x="227438" y="3546015"/>
                  <a:pt x="226980" y="3546577"/>
                </a:cubicBezTo>
                <a:lnTo>
                  <a:pt x="209798" y="3567541"/>
                </a:lnTo>
                <a:cubicBezTo>
                  <a:pt x="194043" y="3543167"/>
                  <a:pt x="191643" y="3512496"/>
                  <a:pt x="203445" y="3485960"/>
                </a:cubicBezTo>
                <a:moveTo>
                  <a:pt x="374313" y="3521154"/>
                </a:moveTo>
                <a:cubicBezTo>
                  <a:pt x="374389" y="3482102"/>
                  <a:pt x="349920" y="3447288"/>
                  <a:pt x="313163" y="3434068"/>
                </a:cubicBezTo>
                <a:cubicBezTo>
                  <a:pt x="311591" y="3433429"/>
                  <a:pt x="309924" y="3432867"/>
                  <a:pt x="308277" y="3432420"/>
                </a:cubicBezTo>
                <a:cubicBezTo>
                  <a:pt x="299638" y="3429819"/>
                  <a:pt x="290684" y="3428514"/>
                  <a:pt x="281683" y="3428514"/>
                </a:cubicBezTo>
                <a:cubicBezTo>
                  <a:pt x="247622" y="3428467"/>
                  <a:pt x="216322" y="3447126"/>
                  <a:pt x="200206" y="3477121"/>
                </a:cubicBezTo>
                <a:cubicBezTo>
                  <a:pt x="199082" y="3479064"/>
                  <a:pt x="198158" y="3480959"/>
                  <a:pt x="197225" y="3482912"/>
                </a:cubicBezTo>
                <a:cubicBezTo>
                  <a:pt x="183975" y="3512401"/>
                  <a:pt x="186918" y="3546624"/>
                  <a:pt x="205092" y="3573342"/>
                </a:cubicBezTo>
                <a:lnTo>
                  <a:pt x="207769" y="3576943"/>
                </a:lnTo>
                <a:lnTo>
                  <a:pt x="207769" y="3577447"/>
                </a:lnTo>
                <a:cubicBezTo>
                  <a:pt x="219656" y="3592916"/>
                  <a:pt x="236096" y="3604260"/>
                  <a:pt x="254784" y="3609918"/>
                </a:cubicBezTo>
                <a:lnTo>
                  <a:pt x="255708" y="3609918"/>
                </a:lnTo>
                <a:cubicBezTo>
                  <a:pt x="257147" y="3609918"/>
                  <a:pt x="258413" y="3608975"/>
                  <a:pt x="258861" y="3607632"/>
                </a:cubicBezTo>
                <a:cubicBezTo>
                  <a:pt x="259337" y="3605918"/>
                  <a:pt x="258327" y="3604174"/>
                  <a:pt x="256632" y="3603679"/>
                </a:cubicBezTo>
                <a:cubicBezTo>
                  <a:pt x="239201" y="3598364"/>
                  <a:pt x="223856" y="3587763"/>
                  <a:pt x="212770" y="3573247"/>
                </a:cubicBezTo>
                <a:lnTo>
                  <a:pt x="230314" y="3551730"/>
                </a:lnTo>
                <a:lnTo>
                  <a:pt x="239544" y="3549615"/>
                </a:lnTo>
                <a:cubicBezTo>
                  <a:pt x="240020" y="3549520"/>
                  <a:pt x="240449" y="3549330"/>
                  <a:pt x="240849" y="3549072"/>
                </a:cubicBezTo>
                <a:cubicBezTo>
                  <a:pt x="245830" y="3543567"/>
                  <a:pt x="250327" y="3537614"/>
                  <a:pt x="254232" y="3531299"/>
                </a:cubicBezTo>
                <a:cubicBezTo>
                  <a:pt x="258166" y="3526355"/>
                  <a:pt x="259585" y="3519840"/>
                  <a:pt x="258108" y="3513697"/>
                </a:cubicBezTo>
                <a:cubicBezTo>
                  <a:pt x="257013" y="3510639"/>
                  <a:pt x="254708" y="3508229"/>
                  <a:pt x="251736" y="3506943"/>
                </a:cubicBezTo>
                <a:lnTo>
                  <a:pt x="206492" y="3480407"/>
                </a:lnTo>
                <a:cubicBezTo>
                  <a:pt x="225057" y="3445879"/>
                  <a:pt x="264595" y="3428219"/>
                  <a:pt x="302723" y="3437382"/>
                </a:cubicBezTo>
                <a:cubicBezTo>
                  <a:pt x="292836" y="3445879"/>
                  <a:pt x="275949" y="3463709"/>
                  <a:pt x="282683" y="3481607"/>
                </a:cubicBezTo>
                <a:cubicBezTo>
                  <a:pt x="283330" y="3484569"/>
                  <a:pt x="288236" y="3500133"/>
                  <a:pt x="318716" y="3497333"/>
                </a:cubicBezTo>
                <a:lnTo>
                  <a:pt x="318888" y="3497333"/>
                </a:lnTo>
                <a:cubicBezTo>
                  <a:pt x="319592" y="3496980"/>
                  <a:pt x="320411" y="3496980"/>
                  <a:pt x="321116" y="3497333"/>
                </a:cubicBezTo>
                <a:cubicBezTo>
                  <a:pt x="322869" y="3498676"/>
                  <a:pt x="323992" y="3500676"/>
                  <a:pt x="324231" y="3502886"/>
                </a:cubicBezTo>
                <a:cubicBezTo>
                  <a:pt x="326745" y="3513039"/>
                  <a:pt x="327127" y="3515792"/>
                  <a:pt x="327127" y="3515887"/>
                </a:cubicBezTo>
                <a:cubicBezTo>
                  <a:pt x="327346" y="3517554"/>
                  <a:pt x="328726" y="3518754"/>
                  <a:pt x="330355" y="3518754"/>
                </a:cubicBezTo>
                <a:cubicBezTo>
                  <a:pt x="332127" y="3518545"/>
                  <a:pt x="333365" y="3516935"/>
                  <a:pt x="333204" y="3515144"/>
                </a:cubicBezTo>
                <a:cubicBezTo>
                  <a:pt x="333204" y="3515144"/>
                  <a:pt x="333204" y="3512039"/>
                  <a:pt x="330165" y="3501333"/>
                </a:cubicBezTo>
                <a:cubicBezTo>
                  <a:pt x="329527" y="3497275"/>
                  <a:pt x="327174" y="3493732"/>
                  <a:pt x="323698" y="3491513"/>
                </a:cubicBezTo>
                <a:cubicBezTo>
                  <a:pt x="321593" y="3490417"/>
                  <a:pt x="319135" y="3490112"/>
                  <a:pt x="316868" y="3490770"/>
                </a:cubicBezTo>
                <a:cubicBezTo>
                  <a:pt x="290646" y="3492932"/>
                  <a:pt x="288121" y="3480616"/>
                  <a:pt x="288036" y="3480054"/>
                </a:cubicBezTo>
                <a:cubicBezTo>
                  <a:pt x="287960" y="3479521"/>
                  <a:pt x="288036" y="3479606"/>
                  <a:pt x="288036" y="3479416"/>
                </a:cubicBezTo>
                <a:cubicBezTo>
                  <a:pt x="281683" y="3463252"/>
                  <a:pt x="302076" y="3445231"/>
                  <a:pt x="309381" y="3439430"/>
                </a:cubicBezTo>
                <a:cubicBezTo>
                  <a:pt x="344262" y="3451394"/>
                  <a:pt x="367703" y="3484112"/>
                  <a:pt x="367751" y="3520993"/>
                </a:cubicBezTo>
                <a:cubicBezTo>
                  <a:pt x="367732" y="3526813"/>
                  <a:pt x="367160" y="3532556"/>
                  <a:pt x="366007" y="3538262"/>
                </a:cubicBezTo>
                <a:cubicBezTo>
                  <a:pt x="365627" y="3539966"/>
                  <a:pt x="366674" y="3541614"/>
                  <a:pt x="368360" y="3542014"/>
                </a:cubicBezTo>
                <a:cubicBezTo>
                  <a:pt x="368408" y="3542014"/>
                  <a:pt x="368455" y="3542014"/>
                  <a:pt x="368512" y="3542062"/>
                </a:cubicBezTo>
                <a:cubicBezTo>
                  <a:pt x="370237" y="3542415"/>
                  <a:pt x="371960" y="3541376"/>
                  <a:pt x="372360" y="3539605"/>
                </a:cubicBezTo>
                <a:cubicBezTo>
                  <a:pt x="372360" y="3539557"/>
                  <a:pt x="372389" y="3539557"/>
                  <a:pt x="372389" y="3539557"/>
                </a:cubicBezTo>
                <a:cubicBezTo>
                  <a:pt x="373589" y="3533461"/>
                  <a:pt x="374209" y="3527298"/>
                  <a:pt x="374228" y="3521107"/>
                </a:cubicBezTo>
                <a:moveTo>
                  <a:pt x="562651" y="3598107"/>
                </a:moveTo>
                <a:lnTo>
                  <a:pt x="562651" y="3622129"/>
                </a:lnTo>
                <a:lnTo>
                  <a:pt x="562651" y="3627387"/>
                </a:lnTo>
                <a:cubicBezTo>
                  <a:pt x="562603" y="3629149"/>
                  <a:pt x="563975" y="3630587"/>
                  <a:pt x="565699" y="3630635"/>
                </a:cubicBezTo>
                <a:lnTo>
                  <a:pt x="565899" y="3630635"/>
                </a:lnTo>
                <a:lnTo>
                  <a:pt x="595360" y="3630635"/>
                </a:lnTo>
                <a:cubicBezTo>
                  <a:pt x="597151" y="3630635"/>
                  <a:pt x="598579" y="3629197"/>
                  <a:pt x="598579" y="3627387"/>
                </a:cubicBezTo>
                <a:cubicBezTo>
                  <a:pt x="598579" y="3625596"/>
                  <a:pt x="597151" y="3624129"/>
                  <a:pt x="595360" y="3624129"/>
                </a:cubicBezTo>
                <a:lnTo>
                  <a:pt x="570881" y="3624129"/>
                </a:lnTo>
                <a:cubicBezTo>
                  <a:pt x="595750" y="3616671"/>
                  <a:pt x="609866" y="3590506"/>
                  <a:pt x="602418" y="3565646"/>
                </a:cubicBezTo>
                <a:cubicBezTo>
                  <a:pt x="598055" y="3551120"/>
                  <a:pt x="586968" y="3539557"/>
                  <a:pt x="572633" y="3534661"/>
                </a:cubicBezTo>
                <a:cubicBezTo>
                  <a:pt x="570929" y="3534051"/>
                  <a:pt x="569061" y="3534956"/>
                  <a:pt x="568480" y="3536718"/>
                </a:cubicBezTo>
                <a:cubicBezTo>
                  <a:pt x="567900" y="3538414"/>
                  <a:pt x="568804" y="3540271"/>
                  <a:pt x="570509" y="3540862"/>
                </a:cubicBezTo>
                <a:cubicBezTo>
                  <a:pt x="591683" y="3548129"/>
                  <a:pt x="602932" y="3571199"/>
                  <a:pt x="595665" y="3592411"/>
                </a:cubicBezTo>
                <a:cubicBezTo>
                  <a:pt x="591426" y="3604660"/>
                  <a:pt x="581568" y="3614176"/>
                  <a:pt x="569128" y="3617986"/>
                </a:cubicBezTo>
                <a:lnTo>
                  <a:pt x="569128" y="3598012"/>
                </a:lnTo>
                <a:cubicBezTo>
                  <a:pt x="569128" y="3596221"/>
                  <a:pt x="567709" y="3594754"/>
                  <a:pt x="565899" y="3594707"/>
                </a:cubicBezTo>
                <a:cubicBezTo>
                  <a:pt x="564099" y="3594707"/>
                  <a:pt x="562651" y="3596164"/>
                  <a:pt x="562651" y="3597907"/>
                </a:cubicBezTo>
                <a:lnTo>
                  <a:pt x="562651" y="3598012"/>
                </a:lnTo>
                <a:moveTo>
                  <a:pt x="503644" y="3578352"/>
                </a:moveTo>
                <a:cubicBezTo>
                  <a:pt x="501996" y="3599774"/>
                  <a:pt x="515131" y="3619596"/>
                  <a:pt x="535505" y="3626482"/>
                </a:cubicBezTo>
                <a:lnTo>
                  <a:pt x="536524" y="3626482"/>
                </a:lnTo>
                <a:cubicBezTo>
                  <a:pt x="538305" y="3626444"/>
                  <a:pt x="539725" y="3624987"/>
                  <a:pt x="539686" y="3623196"/>
                </a:cubicBezTo>
                <a:cubicBezTo>
                  <a:pt x="539686" y="3621834"/>
                  <a:pt x="538800" y="3620634"/>
                  <a:pt x="537524" y="3620186"/>
                </a:cubicBezTo>
                <a:cubicBezTo>
                  <a:pt x="516341" y="3612938"/>
                  <a:pt x="505025" y="3589916"/>
                  <a:pt x="512254" y="3568684"/>
                </a:cubicBezTo>
                <a:cubicBezTo>
                  <a:pt x="516512" y="3556321"/>
                  <a:pt x="526466" y="3546720"/>
                  <a:pt x="539001" y="3542967"/>
                </a:cubicBezTo>
                <a:lnTo>
                  <a:pt x="539001" y="3563027"/>
                </a:lnTo>
                <a:cubicBezTo>
                  <a:pt x="539001" y="3564789"/>
                  <a:pt x="540458" y="3566227"/>
                  <a:pt x="542258" y="3566227"/>
                </a:cubicBezTo>
                <a:cubicBezTo>
                  <a:pt x="544030" y="3566227"/>
                  <a:pt x="545487" y="3564789"/>
                  <a:pt x="545487" y="3563027"/>
                </a:cubicBezTo>
                <a:lnTo>
                  <a:pt x="545487" y="3533566"/>
                </a:lnTo>
                <a:cubicBezTo>
                  <a:pt x="545535" y="3531804"/>
                  <a:pt x="544153" y="3530365"/>
                  <a:pt x="542430" y="3530308"/>
                </a:cubicBezTo>
                <a:lnTo>
                  <a:pt x="542258" y="3530308"/>
                </a:lnTo>
                <a:lnTo>
                  <a:pt x="512883" y="3530308"/>
                </a:lnTo>
                <a:cubicBezTo>
                  <a:pt x="511083" y="3530308"/>
                  <a:pt x="509625" y="3531756"/>
                  <a:pt x="509625" y="3533566"/>
                </a:cubicBezTo>
                <a:cubicBezTo>
                  <a:pt x="509625" y="3535309"/>
                  <a:pt x="511083" y="3536756"/>
                  <a:pt x="512883" y="3536756"/>
                </a:cubicBezTo>
                <a:lnTo>
                  <a:pt x="537353" y="3536756"/>
                </a:lnTo>
                <a:cubicBezTo>
                  <a:pt x="518560" y="3542272"/>
                  <a:pt x="505120" y="3558836"/>
                  <a:pt x="503644" y="3578352"/>
                </a:cubicBezTo>
                <a:moveTo>
                  <a:pt x="438969" y="3485960"/>
                </a:moveTo>
                <a:lnTo>
                  <a:pt x="484061" y="3512401"/>
                </a:lnTo>
                <a:lnTo>
                  <a:pt x="484603" y="3512401"/>
                </a:lnTo>
                <a:cubicBezTo>
                  <a:pt x="485956" y="3512935"/>
                  <a:pt x="487013" y="3514049"/>
                  <a:pt x="487461" y="3515440"/>
                </a:cubicBezTo>
                <a:cubicBezTo>
                  <a:pt x="488013" y="3519745"/>
                  <a:pt x="486813" y="3524050"/>
                  <a:pt x="484155" y="3527451"/>
                </a:cubicBezTo>
                <a:cubicBezTo>
                  <a:pt x="477574" y="3537919"/>
                  <a:pt x="474897" y="3541776"/>
                  <a:pt x="473973" y="3543072"/>
                </a:cubicBezTo>
                <a:lnTo>
                  <a:pt x="464744" y="3545167"/>
                </a:lnTo>
                <a:cubicBezTo>
                  <a:pt x="464020" y="3545310"/>
                  <a:pt x="463362" y="3545720"/>
                  <a:pt x="462915" y="3546272"/>
                </a:cubicBezTo>
                <a:lnTo>
                  <a:pt x="445722" y="3567246"/>
                </a:lnTo>
                <a:cubicBezTo>
                  <a:pt x="429958" y="3542862"/>
                  <a:pt x="427577" y="3512239"/>
                  <a:pt x="439341" y="3485712"/>
                </a:cubicBezTo>
                <a:moveTo>
                  <a:pt x="610791" y="3520593"/>
                </a:moveTo>
                <a:cubicBezTo>
                  <a:pt x="610867" y="3481569"/>
                  <a:pt x="586368" y="3446679"/>
                  <a:pt x="549640" y="3433525"/>
                </a:cubicBezTo>
                <a:cubicBezTo>
                  <a:pt x="548040" y="3432867"/>
                  <a:pt x="546411" y="3432324"/>
                  <a:pt x="544735" y="3431877"/>
                </a:cubicBezTo>
                <a:cubicBezTo>
                  <a:pt x="502672" y="3419161"/>
                  <a:pt x="457457" y="3437830"/>
                  <a:pt x="436664" y="3476549"/>
                </a:cubicBezTo>
                <a:cubicBezTo>
                  <a:pt x="435645" y="3478502"/>
                  <a:pt x="434635" y="3480407"/>
                  <a:pt x="433721" y="3482369"/>
                </a:cubicBezTo>
                <a:cubicBezTo>
                  <a:pt x="420348" y="3511839"/>
                  <a:pt x="423357" y="3546129"/>
                  <a:pt x="441646" y="3572799"/>
                </a:cubicBezTo>
                <a:lnTo>
                  <a:pt x="444246" y="3576400"/>
                </a:lnTo>
                <a:lnTo>
                  <a:pt x="444246" y="3576847"/>
                </a:lnTo>
                <a:cubicBezTo>
                  <a:pt x="456133" y="3592354"/>
                  <a:pt x="472573" y="3603727"/>
                  <a:pt x="491261" y="3609375"/>
                </a:cubicBezTo>
                <a:lnTo>
                  <a:pt x="492195" y="3609375"/>
                </a:lnTo>
                <a:cubicBezTo>
                  <a:pt x="493614" y="3609375"/>
                  <a:pt x="494890" y="3608432"/>
                  <a:pt x="495319" y="3607070"/>
                </a:cubicBezTo>
                <a:cubicBezTo>
                  <a:pt x="495795" y="3605375"/>
                  <a:pt x="494814" y="3603565"/>
                  <a:pt x="493109" y="3603117"/>
                </a:cubicBezTo>
                <a:cubicBezTo>
                  <a:pt x="475650" y="3597821"/>
                  <a:pt x="460324" y="3587201"/>
                  <a:pt x="449227" y="3572685"/>
                </a:cubicBezTo>
                <a:lnTo>
                  <a:pt x="466773" y="3551168"/>
                </a:lnTo>
                <a:lnTo>
                  <a:pt x="476022" y="3549072"/>
                </a:lnTo>
                <a:cubicBezTo>
                  <a:pt x="476469" y="3548977"/>
                  <a:pt x="476926" y="3548768"/>
                  <a:pt x="477298" y="3548530"/>
                </a:cubicBezTo>
                <a:cubicBezTo>
                  <a:pt x="481879" y="3543024"/>
                  <a:pt x="485832" y="3537014"/>
                  <a:pt x="489137" y="3530718"/>
                </a:cubicBezTo>
                <a:cubicBezTo>
                  <a:pt x="493090" y="3525698"/>
                  <a:pt x="494519" y="3519202"/>
                  <a:pt x="493014" y="3513039"/>
                </a:cubicBezTo>
                <a:cubicBezTo>
                  <a:pt x="491918" y="3509991"/>
                  <a:pt x="489613" y="3507581"/>
                  <a:pt x="486632" y="3506277"/>
                </a:cubicBezTo>
                <a:lnTo>
                  <a:pt x="441370" y="3479759"/>
                </a:lnTo>
                <a:cubicBezTo>
                  <a:pt x="459962" y="3445231"/>
                  <a:pt x="499491" y="3427572"/>
                  <a:pt x="537629" y="3436735"/>
                </a:cubicBezTo>
                <a:cubicBezTo>
                  <a:pt x="527847" y="3445231"/>
                  <a:pt x="510826" y="3463043"/>
                  <a:pt x="517684" y="3480959"/>
                </a:cubicBezTo>
                <a:cubicBezTo>
                  <a:pt x="518312" y="3483959"/>
                  <a:pt x="523113" y="3499476"/>
                  <a:pt x="553621" y="3496675"/>
                </a:cubicBezTo>
                <a:lnTo>
                  <a:pt x="554441" y="3496675"/>
                </a:lnTo>
                <a:cubicBezTo>
                  <a:pt x="555145" y="3496323"/>
                  <a:pt x="555964" y="3496323"/>
                  <a:pt x="556641" y="3496675"/>
                </a:cubicBezTo>
                <a:cubicBezTo>
                  <a:pt x="558422" y="3498028"/>
                  <a:pt x="559555" y="3500028"/>
                  <a:pt x="559794" y="3502228"/>
                </a:cubicBezTo>
                <a:cubicBezTo>
                  <a:pt x="562308" y="3512401"/>
                  <a:pt x="562651" y="3515135"/>
                  <a:pt x="562651" y="3515249"/>
                </a:cubicBezTo>
                <a:cubicBezTo>
                  <a:pt x="562908" y="3516897"/>
                  <a:pt x="564252" y="3518097"/>
                  <a:pt x="565899" y="3518145"/>
                </a:cubicBezTo>
                <a:cubicBezTo>
                  <a:pt x="567652" y="3517888"/>
                  <a:pt x="568928" y="3516287"/>
                  <a:pt x="568757" y="3514544"/>
                </a:cubicBezTo>
                <a:cubicBezTo>
                  <a:pt x="568757" y="3514544"/>
                  <a:pt x="568757" y="3511382"/>
                  <a:pt x="565699" y="3500676"/>
                </a:cubicBezTo>
                <a:cubicBezTo>
                  <a:pt x="565099" y="3496628"/>
                  <a:pt x="562718" y="3493027"/>
                  <a:pt x="559251" y="3490865"/>
                </a:cubicBezTo>
                <a:cubicBezTo>
                  <a:pt x="557155" y="3489779"/>
                  <a:pt x="554688" y="3489474"/>
                  <a:pt x="552422" y="3490122"/>
                </a:cubicBezTo>
                <a:cubicBezTo>
                  <a:pt x="526170" y="3492284"/>
                  <a:pt x="523694" y="3479969"/>
                  <a:pt x="523589" y="3479406"/>
                </a:cubicBezTo>
                <a:cubicBezTo>
                  <a:pt x="523617" y="3479206"/>
                  <a:pt x="523617" y="3478959"/>
                  <a:pt x="523589" y="3478768"/>
                </a:cubicBezTo>
                <a:cubicBezTo>
                  <a:pt x="517217" y="3462595"/>
                  <a:pt x="537629" y="3444583"/>
                  <a:pt x="544935" y="3438773"/>
                </a:cubicBezTo>
                <a:cubicBezTo>
                  <a:pt x="579787" y="3450727"/>
                  <a:pt x="603237" y="3483474"/>
                  <a:pt x="603313" y="3520355"/>
                </a:cubicBezTo>
                <a:cubicBezTo>
                  <a:pt x="603332" y="3526146"/>
                  <a:pt x="602732" y="3531908"/>
                  <a:pt x="601561" y="3537614"/>
                </a:cubicBezTo>
                <a:cubicBezTo>
                  <a:pt x="601151" y="3539309"/>
                  <a:pt x="602209" y="3540957"/>
                  <a:pt x="603904" y="3541376"/>
                </a:cubicBezTo>
                <a:cubicBezTo>
                  <a:pt x="603961" y="3541376"/>
                  <a:pt x="603980" y="3541376"/>
                  <a:pt x="604037" y="3541424"/>
                </a:cubicBezTo>
                <a:cubicBezTo>
                  <a:pt x="605790" y="3541824"/>
                  <a:pt x="607514" y="3540719"/>
                  <a:pt x="607914" y="3538957"/>
                </a:cubicBezTo>
                <a:lnTo>
                  <a:pt x="607914" y="3538909"/>
                </a:lnTo>
                <a:cubicBezTo>
                  <a:pt x="609152" y="3532804"/>
                  <a:pt x="609742" y="3526651"/>
                  <a:pt x="609762" y="3520450"/>
                </a:cubicBezTo>
                <a:moveTo>
                  <a:pt x="798309" y="3598117"/>
                </a:moveTo>
                <a:lnTo>
                  <a:pt x="798309" y="3622139"/>
                </a:lnTo>
                <a:lnTo>
                  <a:pt x="798309" y="3627387"/>
                </a:lnTo>
                <a:cubicBezTo>
                  <a:pt x="798262" y="3629149"/>
                  <a:pt x="799614" y="3630587"/>
                  <a:pt x="801328" y="3630645"/>
                </a:cubicBezTo>
                <a:lnTo>
                  <a:pt x="801538" y="3630645"/>
                </a:lnTo>
                <a:lnTo>
                  <a:pt x="831009" y="3630645"/>
                </a:lnTo>
                <a:cubicBezTo>
                  <a:pt x="832790" y="3630645"/>
                  <a:pt x="834228" y="3629197"/>
                  <a:pt x="834228" y="3627387"/>
                </a:cubicBezTo>
                <a:cubicBezTo>
                  <a:pt x="834228" y="3625596"/>
                  <a:pt x="832790" y="3624139"/>
                  <a:pt x="831009" y="3624139"/>
                </a:cubicBezTo>
                <a:lnTo>
                  <a:pt x="806510" y="3624139"/>
                </a:lnTo>
                <a:cubicBezTo>
                  <a:pt x="831389" y="3616681"/>
                  <a:pt x="845496" y="3590506"/>
                  <a:pt x="838048" y="3565646"/>
                </a:cubicBezTo>
                <a:cubicBezTo>
                  <a:pt x="833685" y="3551120"/>
                  <a:pt x="822598" y="3539557"/>
                  <a:pt x="808263" y="3534661"/>
                </a:cubicBezTo>
                <a:cubicBezTo>
                  <a:pt x="806586" y="3534109"/>
                  <a:pt x="804796" y="3535014"/>
                  <a:pt x="804215" y="3536718"/>
                </a:cubicBezTo>
                <a:cubicBezTo>
                  <a:pt x="803653" y="3538414"/>
                  <a:pt x="804557" y="3540224"/>
                  <a:pt x="806243" y="3540862"/>
                </a:cubicBezTo>
                <a:cubicBezTo>
                  <a:pt x="827408" y="3548177"/>
                  <a:pt x="838638" y="3571246"/>
                  <a:pt x="831313" y="3592411"/>
                </a:cubicBezTo>
                <a:cubicBezTo>
                  <a:pt x="827075" y="3604717"/>
                  <a:pt x="817197" y="3614176"/>
                  <a:pt x="804767" y="3617976"/>
                </a:cubicBezTo>
                <a:lnTo>
                  <a:pt x="804767" y="3598012"/>
                </a:lnTo>
                <a:cubicBezTo>
                  <a:pt x="804767" y="3596221"/>
                  <a:pt x="803329" y="3594764"/>
                  <a:pt x="801538" y="3594707"/>
                </a:cubicBezTo>
                <a:cubicBezTo>
                  <a:pt x="799748" y="3594707"/>
                  <a:pt x="798309" y="3596173"/>
                  <a:pt x="798309" y="3597917"/>
                </a:cubicBezTo>
                <a:lnTo>
                  <a:pt x="798309" y="3598012"/>
                </a:lnTo>
                <a:moveTo>
                  <a:pt x="739454" y="3578248"/>
                </a:moveTo>
                <a:cubicBezTo>
                  <a:pt x="737797" y="3599774"/>
                  <a:pt x="751018" y="3619691"/>
                  <a:pt x="771506" y="3626482"/>
                </a:cubicBezTo>
                <a:lnTo>
                  <a:pt x="772534" y="3626482"/>
                </a:lnTo>
                <a:cubicBezTo>
                  <a:pt x="773925" y="3626482"/>
                  <a:pt x="775154" y="3625596"/>
                  <a:pt x="775573" y="3624234"/>
                </a:cubicBezTo>
                <a:cubicBezTo>
                  <a:pt x="776192" y="3622634"/>
                  <a:pt x="775345" y="3620843"/>
                  <a:pt x="773716" y="3620234"/>
                </a:cubicBezTo>
                <a:cubicBezTo>
                  <a:pt x="773687" y="3620234"/>
                  <a:pt x="773659" y="3620186"/>
                  <a:pt x="773639" y="3620186"/>
                </a:cubicBezTo>
                <a:cubicBezTo>
                  <a:pt x="752437" y="3612938"/>
                  <a:pt x="741130" y="3589916"/>
                  <a:pt x="748369" y="3568684"/>
                </a:cubicBezTo>
                <a:cubicBezTo>
                  <a:pt x="752599" y="3556331"/>
                  <a:pt x="762581" y="3546720"/>
                  <a:pt x="775106" y="3542957"/>
                </a:cubicBezTo>
                <a:lnTo>
                  <a:pt x="775106" y="3563027"/>
                </a:lnTo>
                <a:cubicBezTo>
                  <a:pt x="775106" y="3564779"/>
                  <a:pt x="776564" y="3566236"/>
                  <a:pt x="778335" y="3566236"/>
                </a:cubicBezTo>
                <a:cubicBezTo>
                  <a:pt x="780145" y="3566236"/>
                  <a:pt x="781593" y="3564779"/>
                  <a:pt x="781593" y="3563027"/>
                </a:cubicBezTo>
                <a:lnTo>
                  <a:pt x="781593" y="3533566"/>
                </a:lnTo>
                <a:cubicBezTo>
                  <a:pt x="781593" y="3531756"/>
                  <a:pt x="780145" y="3530318"/>
                  <a:pt x="778335" y="3530318"/>
                </a:cubicBezTo>
                <a:lnTo>
                  <a:pt x="748503" y="3530318"/>
                </a:lnTo>
                <a:cubicBezTo>
                  <a:pt x="746788" y="3530251"/>
                  <a:pt x="745331" y="3531604"/>
                  <a:pt x="745284" y="3533356"/>
                </a:cubicBezTo>
                <a:lnTo>
                  <a:pt x="745284" y="3533566"/>
                </a:lnTo>
                <a:cubicBezTo>
                  <a:pt x="745284" y="3535309"/>
                  <a:pt x="746741" y="3536756"/>
                  <a:pt x="748503" y="3536756"/>
                </a:cubicBezTo>
                <a:lnTo>
                  <a:pt x="772887" y="3536756"/>
                </a:lnTo>
                <a:cubicBezTo>
                  <a:pt x="754113" y="3542415"/>
                  <a:pt x="740807" y="3559083"/>
                  <a:pt x="739454" y="3578647"/>
                </a:cubicBezTo>
                <a:moveTo>
                  <a:pt x="674789" y="3486274"/>
                </a:moveTo>
                <a:lnTo>
                  <a:pt x="719794" y="3512687"/>
                </a:lnTo>
                <a:lnTo>
                  <a:pt x="720328" y="3512687"/>
                </a:lnTo>
                <a:cubicBezTo>
                  <a:pt x="721719" y="3513192"/>
                  <a:pt x="722757" y="3514344"/>
                  <a:pt x="723186" y="3515744"/>
                </a:cubicBezTo>
                <a:cubicBezTo>
                  <a:pt x="723795" y="3520002"/>
                  <a:pt x="722595" y="3524364"/>
                  <a:pt x="719890" y="3527708"/>
                </a:cubicBezTo>
                <a:cubicBezTo>
                  <a:pt x="713413" y="3538157"/>
                  <a:pt x="710632" y="3542062"/>
                  <a:pt x="709698" y="3543319"/>
                </a:cubicBezTo>
                <a:lnTo>
                  <a:pt x="700468" y="3545481"/>
                </a:lnTo>
                <a:cubicBezTo>
                  <a:pt x="699745" y="3545567"/>
                  <a:pt x="699097" y="3545967"/>
                  <a:pt x="698611" y="3546577"/>
                </a:cubicBezTo>
                <a:lnTo>
                  <a:pt x="681551" y="3567532"/>
                </a:lnTo>
                <a:cubicBezTo>
                  <a:pt x="665797" y="3543167"/>
                  <a:pt x="663387" y="3512496"/>
                  <a:pt x="675170" y="3485960"/>
                </a:cubicBezTo>
                <a:moveTo>
                  <a:pt x="846515" y="3520898"/>
                </a:moveTo>
                <a:cubicBezTo>
                  <a:pt x="846591" y="3481873"/>
                  <a:pt x="822179" y="3447041"/>
                  <a:pt x="785460" y="3433772"/>
                </a:cubicBezTo>
                <a:lnTo>
                  <a:pt x="780564" y="3432124"/>
                </a:lnTo>
                <a:cubicBezTo>
                  <a:pt x="771877" y="3429581"/>
                  <a:pt x="762895" y="3428267"/>
                  <a:pt x="753875" y="3428267"/>
                </a:cubicBezTo>
                <a:cubicBezTo>
                  <a:pt x="719842" y="3428219"/>
                  <a:pt x="688534" y="3446879"/>
                  <a:pt x="672389" y="3476816"/>
                </a:cubicBezTo>
                <a:cubicBezTo>
                  <a:pt x="671379" y="3478768"/>
                  <a:pt x="670360" y="3480721"/>
                  <a:pt x="669541" y="3482674"/>
                </a:cubicBezTo>
                <a:cubicBezTo>
                  <a:pt x="656254" y="3512096"/>
                  <a:pt x="659225" y="3546367"/>
                  <a:pt x="677380" y="3573085"/>
                </a:cubicBezTo>
                <a:lnTo>
                  <a:pt x="679971" y="3576695"/>
                </a:lnTo>
                <a:lnTo>
                  <a:pt x="679971" y="3577152"/>
                </a:lnTo>
                <a:cubicBezTo>
                  <a:pt x="691858" y="3592621"/>
                  <a:pt x="708307" y="3603965"/>
                  <a:pt x="726996" y="3609680"/>
                </a:cubicBezTo>
                <a:lnTo>
                  <a:pt x="727920" y="3609680"/>
                </a:lnTo>
                <a:cubicBezTo>
                  <a:pt x="729348" y="3609680"/>
                  <a:pt x="730644" y="3608718"/>
                  <a:pt x="731044" y="3607384"/>
                </a:cubicBezTo>
                <a:cubicBezTo>
                  <a:pt x="731577" y="3605670"/>
                  <a:pt x="730644" y="3603917"/>
                  <a:pt x="729006" y="3603422"/>
                </a:cubicBezTo>
                <a:cubicBezTo>
                  <a:pt x="728948" y="3603422"/>
                  <a:pt x="728900" y="3603384"/>
                  <a:pt x="728843" y="3603384"/>
                </a:cubicBezTo>
                <a:cubicBezTo>
                  <a:pt x="711412" y="3598059"/>
                  <a:pt x="696068" y="3587468"/>
                  <a:pt x="684962" y="3572990"/>
                </a:cubicBezTo>
                <a:lnTo>
                  <a:pt x="702593" y="3551473"/>
                </a:lnTo>
                <a:lnTo>
                  <a:pt x="711832" y="3549320"/>
                </a:lnTo>
                <a:cubicBezTo>
                  <a:pt x="712308" y="3549273"/>
                  <a:pt x="712755" y="3549072"/>
                  <a:pt x="713137" y="3548768"/>
                </a:cubicBezTo>
                <a:cubicBezTo>
                  <a:pt x="717785" y="3543424"/>
                  <a:pt x="721880" y="3537566"/>
                  <a:pt x="725319" y="3531308"/>
                </a:cubicBezTo>
                <a:cubicBezTo>
                  <a:pt x="729272" y="3526355"/>
                  <a:pt x="730720" y="3519850"/>
                  <a:pt x="729206" y="3513706"/>
                </a:cubicBezTo>
                <a:cubicBezTo>
                  <a:pt x="728129" y="3510639"/>
                  <a:pt x="725824" y="3508181"/>
                  <a:pt x="722833" y="3506943"/>
                </a:cubicBezTo>
                <a:lnTo>
                  <a:pt x="677570" y="3480407"/>
                </a:lnTo>
                <a:cubicBezTo>
                  <a:pt x="696153" y="3445879"/>
                  <a:pt x="735673" y="3428219"/>
                  <a:pt x="773811" y="3437373"/>
                </a:cubicBezTo>
                <a:cubicBezTo>
                  <a:pt x="764019" y="3445879"/>
                  <a:pt x="747036" y="3463709"/>
                  <a:pt x="753875" y="3481616"/>
                </a:cubicBezTo>
                <a:cubicBezTo>
                  <a:pt x="754513" y="3484569"/>
                  <a:pt x="759314" y="3500133"/>
                  <a:pt x="789898" y="3497323"/>
                </a:cubicBezTo>
                <a:lnTo>
                  <a:pt x="790613" y="3497323"/>
                </a:lnTo>
                <a:cubicBezTo>
                  <a:pt x="791327" y="3496980"/>
                  <a:pt x="792146" y="3496980"/>
                  <a:pt x="792861" y="3497323"/>
                </a:cubicBezTo>
                <a:cubicBezTo>
                  <a:pt x="794595" y="3498676"/>
                  <a:pt x="795775" y="3500676"/>
                  <a:pt x="796081" y="3502876"/>
                </a:cubicBezTo>
                <a:cubicBezTo>
                  <a:pt x="798471" y="3513039"/>
                  <a:pt x="798852" y="3515792"/>
                  <a:pt x="798852" y="3515887"/>
                </a:cubicBezTo>
                <a:cubicBezTo>
                  <a:pt x="799081" y="3517545"/>
                  <a:pt x="800452" y="3518745"/>
                  <a:pt x="802081" y="3518745"/>
                </a:cubicBezTo>
                <a:cubicBezTo>
                  <a:pt x="803862" y="3518545"/>
                  <a:pt x="805110" y="3516945"/>
                  <a:pt x="804958" y="3515144"/>
                </a:cubicBezTo>
                <a:cubicBezTo>
                  <a:pt x="804215" y="3510496"/>
                  <a:pt x="803234" y="3505886"/>
                  <a:pt x="801986" y="3501333"/>
                </a:cubicBezTo>
                <a:cubicBezTo>
                  <a:pt x="801300" y="3497275"/>
                  <a:pt x="798928" y="3493675"/>
                  <a:pt x="795423" y="3491522"/>
                </a:cubicBezTo>
                <a:cubicBezTo>
                  <a:pt x="793318" y="3490427"/>
                  <a:pt x="790908" y="3490122"/>
                  <a:pt x="788584" y="3490770"/>
                </a:cubicBezTo>
                <a:cubicBezTo>
                  <a:pt x="762448" y="3492922"/>
                  <a:pt x="759876" y="3480607"/>
                  <a:pt x="759771" y="3480064"/>
                </a:cubicBezTo>
                <a:cubicBezTo>
                  <a:pt x="759828" y="3479854"/>
                  <a:pt x="759828" y="3479606"/>
                  <a:pt x="759771" y="3479406"/>
                </a:cubicBezTo>
                <a:cubicBezTo>
                  <a:pt x="753418" y="3463262"/>
                  <a:pt x="773811" y="3445231"/>
                  <a:pt x="781222" y="3439430"/>
                </a:cubicBezTo>
                <a:cubicBezTo>
                  <a:pt x="816016" y="3451432"/>
                  <a:pt x="839409" y="3484169"/>
                  <a:pt x="839486" y="3520993"/>
                </a:cubicBezTo>
                <a:cubicBezTo>
                  <a:pt x="839514" y="3526813"/>
                  <a:pt x="838924" y="3532556"/>
                  <a:pt x="837743" y="3538271"/>
                </a:cubicBezTo>
                <a:cubicBezTo>
                  <a:pt x="837409" y="3540014"/>
                  <a:pt x="838552" y="3541710"/>
                  <a:pt x="840314" y="3542014"/>
                </a:cubicBezTo>
                <a:lnTo>
                  <a:pt x="840314" y="3542062"/>
                </a:lnTo>
                <a:cubicBezTo>
                  <a:pt x="842020" y="3542415"/>
                  <a:pt x="843696" y="3541367"/>
                  <a:pt x="844105" y="3539662"/>
                </a:cubicBezTo>
                <a:cubicBezTo>
                  <a:pt x="844105" y="3539614"/>
                  <a:pt x="844105" y="3539614"/>
                  <a:pt x="844115" y="3539557"/>
                </a:cubicBezTo>
                <a:cubicBezTo>
                  <a:pt x="845315" y="3533461"/>
                  <a:pt x="845953" y="3527298"/>
                  <a:pt x="845982" y="3521098"/>
                </a:cubicBezTo>
                <a:moveTo>
                  <a:pt x="1033929" y="3598117"/>
                </a:moveTo>
                <a:lnTo>
                  <a:pt x="1033929" y="3622139"/>
                </a:lnTo>
                <a:lnTo>
                  <a:pt x="1033929" y="3627387"/>
                </a:lnTo>
                <a:cubicBezTo>
                  <a:pt x="1033929" y="3629197"/>
                  <a:pt x="1035386" y="3630645"/>
                  <a:pt x="1037168" y="3630645"/>
                </a:cubicBezTo>
                <a:lnTo>
                  <a:pt x="1067086" y="3630645"/>
                </a:lnTo>
                <a:cubicBezTo>
                  <a:pt x="1068895" y="3630645"/>
                  <a:pt x="1070334" y="3629197"/>
                  <a:pt x="1070334" y="3627387"/>
                </a:cubicBezTo>
                <a:cubicBezTo>
                  <a:pt x="1070334" y="3625596"/>
                  <a:pt x="1068895" y="3624139"/>
                  <a:pt x="1067086" y="3624139"/>
                </a:cubicBezTo>
                <a:lnTo>
                  <a:pt x="1042159" y="3624139"/>
                </a:lnTo>
                <a:cubicBezTo>
                  <a:pt x="1067038" y="3616729"/>
                  <a:pt x="1081173" y="3590563"/>
                  <a:pt x="1073744" y="3565646"/>
                </a:cubicBezTo>
                <a:cubicBezTo>
                  <a:pt x="1069419" y="3551120"/>
                  <a:pt x="1058332" y="3539557"/>
                  <a:pt x="1043997" y="3534661"/>
                </a:cubicBezTo>
                <a:cubicBezTo>
                  <a:pt x="1042292" y="3534109"/>
                  <a:pt x="1040463" y="3535014"/>
                  <a:pt x="1039835" y="3536718"/>
                </a:cubicBezTo>
                <a:cubicBezTo>
                  <a:pt x="1039339" y="3538414"/>
                  <a:pt x="1040206" y="3540224"/>
                  <a:pt x="1041863" y="3540862"/>
                </a:cubicBezTo>
                <a:cubicBezTo>
                  <a:pt x="1063066" y="3547967"/>
                  <a:pt x="1074420" y="3570942"/>
                  <a:pt x="1067267" y="3592106"/>
                </a:cubicBezTo>
                <a:cubicBezTo>
                  <a:pt x="1063066" y="3604622"/>
                  <a:pt x="1053026" y="3614233"/>
                  <a:pt x="1040387" y="3617976"/>
                </a:cubicBezTo>
                <a:lnTo>
                  <a:pt x="1040387" y="3598012"/>
                </a:lnTo>
                <a:cubicBezTo>
                  <a:pt x="1040416" y="3596221"/>
                  <a:pt x="1038968" y="3594764"/>
                  <a:pt x="1037187" y="3594764"/>
                </a:cubicBezTo>
                <a:cubicBezTo>
                  <a:pt x="1035386" y="3594764"/>
                  <a:pt x="1033929" y="3596221"/>
                  <a:pt x="1033929" y="3598012"/>
                </a:cubicBezTo>
                <a:moveTo>
                  <a:pt x="974731" y="3578352"/>
                </a:moveTo>
                <a:cubicBezTo>
                  <a:pt x="973284" y="3599565"/>
                  <a:pt x="986266" y="3619129"/>
                  <a:pt x="1006411" y="3625996"/>
                </a:cubicBezTo>
                <a:lnTo>
                  <a:pt x="1007440" y="3625996"/>
                </a:lnTo>
                <a:cubicBezTo>
                  <a:pt x="1009212" y="3626044"/>
                  <a:pt x="1010659" y="3624587"/>
                  <a:pt x="1010688" y="3622796"/>
                </a:cubicBezTo>
                <a:cubicBezTo>
                  <a:pt x="1010688" y="3621434"/>
                  <a:pt x="1009840" y="3620186"/>
                  <a:pt x="1008536" y="3619729"/>
                </a:cubicBezTo>
                <a:cubicBezTo>
                  <a:pt x="987352" y="3612490"/>
                  <a:pt x="976036" y="3589468"/>
                  <a:pt x="983266" y="3568237"/>
                </a:cubicBezTo>
                <a:cubicBezTo>
                  <a:pt x="987495" y="3555826"/>
                  <a:pt x="997458" y="3546272"/>
                  <a:pt x="1010002" y="3542519"/>
                </a:cubicBezTo>
                <a:lnTo>
                  <a:pt x="1010002" y="3562541"/>
                </a:lnTo>
                <a:cubicBezTo>
                  <a:pt x="1010002" y="3564331"/>
                  <a:pt x="1011469" y="3565789"/>
                  <a:pt x="1013231" y="3565789"/>
                </a:cubicBezTo>
                <a:cubicBezTo>
                  <a:pt x="1015022" y="3565789"/>
                  <a:pt x="1016470" y="3564331"/>
                  <a:pt x="1016470" y="3562541"/>
                </a:cubicBezTo>
                <a:lnTo>
                  <a:pt x="1016470" y="3533118"/>
                </a:lnTo>
                <a:cubicBezTo>
                  <a:pt x="1016470" y="3531308"/>
                  <a:pt x="1015041" y="3529851"/>
                  <a:pt x="1013231" y="3529851"/>
                </a:cubicBezTo>
                <a:lnTo>
                  <a:pt x="983961" y="3529851"/>
                </a:lnTo>
                <a:cubicBezTo>
                  <a:pt x="982237" y="3529803"/>
                  <a:pt x="980789" y="3531165"/>
                  <a:pt x="980732" y="3532908"/>
                </a:cubicBezTo>
                <a:lnTo>
                  <a:pt x="980732" y="3533118"/>
                </a:lnTo>
                <a:cubicBezTo>
                  <a:pt x="980732" y="3534852"/>
                  <a:pt x="982170" y="3536318"/>
                  <a:pt x="983961" y="3536318"/>
                </a:cubicBezTo>
                <a:lnTo>
                  <a:pt x="1008336" y="3536318"/>
                </a:lnTo>
                <a:cubicBezTo>
                  <a:pt x="989600" y="3541967"/>
                  <a:pt x="976303" y="3558626"/>
                  <a:pt x="974912" y="3578143"/>
                </a:cubicBezTo>
                <a:moveTo>
                  <a:pt x="910257" y="3485760"/>
                </a:moveTo>
                <a:lnTo>
                  <a:pt x="955310" y="3512192"/>
                </a:lnTo>
                <a:cubicBezTo>
                  <a:pt x="956691" y="3512734"/>
                  <a:pt x="957748" y="3513840"/>
                  <a:pt x="958196" y="3515249"/>
                </a:cubicBezTo>
                <a:cubicBezTo>
                  <a:pt x="958796" y="3519545"/>
                  <a:pt x="957596" y="3523898"/>
                  <a:pt x="954862" y="3527251"/>
                </a:cubicBezTo>
                <a:cubicBezTo>
                  <a:pt x="948414" y="3537709"/>
                  <a:pt x="945632" y="3541567"/>
                  <a:pt x="944813" y="3542862"/>
                </a:cubicBezTo>
                <a:lnTo>
                  <a:pt x="935555" y="3545024"/>
                </a:lnTo>
                <a:cubicBezTo>
                  <a:pt x="934831" y="3545120"/>
                  <a:pt x="934174" y="3545510"/>
                  <a:pt x="933726" y="3546120"/>
                </a:cubicBezTo>
                <a:lnTo>
                  <a:pt x="916638" y="3567084"/>
                </a:lnTo>
                <a:cubicBezTo>
                  <a:pt x="907666" y="3553330"/>
                  <a:pt x="902884" y="3537309"/>
                  <a:pt x="902865" y="3520898"/>
                </a:cubicBezTo>
                <a:cubicBezTo>
                  <a:pt x="902865" y="3508896"/>
                  <a:pt x="905380" y="3496980"/>
                  <a:pt x="910257" y="3485960"/>
                </a:cubicBezTo>
                <a:moveTo>
                  <a:pt x="1081601" y="3520898"/>
                </a:moveTo>
                <a:cubicBezTo>
                  <a:pt x="1081678" y="3481873"/>
                  <a:pt x="1057247" y="3447041"/>
                  <a:pt x="1020546" y="3433772"/>
                </a:cubicBezTo>
                <a:cubicBezTo>
                  <a:pt x="1018947" y="3433172"/>
                  <a:pt x="1017298" y="3432563"/>
                  <a:pt x="1015632" y="3432124"/>
                </a:cubicBezTo>
                <a:cubicBezTo>
                  <a:pt x="1007011" y="3429581"/>
                  <a:pt x="998058" y="3428267"/>
                  <a:pt x="989038" y="3428267"/>
                </a:cubicBezTo>
                <a:cubicBezTo>
                  <a:pt x="954967" y="3428162"/>
                  <a:pt x="923639" y="3446831"/>
                  <a:pt x="907475" y="3476816"/>
                </a:cubicBezTo>
                <a:cubicBezTo>
                  <a:pt x="906466" y="3478768"/>
                  <a:pt x="905551" y="3480721"/>
                  <a:pt x="904627" y="3482674"/>
                </a:cubicBezTo>
                <a:cubicBezTo>
                  <a:pt x="891340" y="3512096"/>
                  <a:pt x="894312" y="3546367"/>
                  <a:pt x="912476" y="3573085"/>
                </a:cubicBezTo>
                <a:lnTo>
                  <a:pt x="915057" y="3576695"/>
                </a:lnTo>
                <a:lnTo>
                  <a:pt x="915057" y="3577152"/>
                </a:lnTo>
                <a:cubicBezTo>
                  <a:pt x="926963" y="3592668"/>
                  <a:pt x="943460" y="3604022"/>
                  <a:pt x="962177" y="3609680"/>
                </a:cubicBezTo>
                <a:lnTo>
                  <a:pt x="963101" y="3609680"/>
                </a:lnTo>
                <a:cubicBezTo>
                  <a:pt x="964873" y="3609566"/>
                  <a:pt x="966254" y="3608080"/>
                  <a:pt x="966178" y="3606270"/>
                </a:cubicBezTo>
                <a:cubicBezTo>
                  <a:pt x="966102" y="3604975"/>
                  <a:pt x="965254" y="3603822"/>
                  <a:pt x="963996" y="3603384"/>
                </a:cubicBezTo>
                <a:cubicBezTo>
                  <a:pt x="946556" y="3598117"/>
                  <a:pt x="931202" y="3587468"/>
                  <a:pt x="920134" y="3572990"/>
                </a:cubicBezTo>
                <a:lnTo>
                  <a:pt x="937679" y="3551473"/>
                </a:lnTo>
                <a:lnTo>
                  <a:pt x="946928" y="3549320"/>
                </a:lnTo>
                <a:cubicBezTo>
                  <a:pt x="947356" y="3549215"/>
                  <a:pt x="947756" y="3549034"/>
                  <a:pt x="948128" y="3548768"/>
                </a:cubicBezTo>
                <a:cubicBezTo>
                  <a:pt x="952719" y="3543262"/>
                  <a:pt x="956691" y="3537309"/>
                  <a:pt x="960044" y="3530956"/>
                </a:cubicBezTo>
                <a:cubicBezTo>
                  <a:pt x="963920" y="3525955"/>
                  <a:pt x="965359" y="3519488"/>
                  <a:pt x="963920" y="3513335"/>
                </a:cubicBezTo>
                <a:cubicBezTo>
                  <a:pt x="962777" y="3510287"/>
                  <a:pt x="960491" y="3507886"/>
                  <a:pt x="957548" y="3506591"/>
                </a:cubicBezTo>
                <a:lnTo>
                  <a:pt x="912276" y="3480064"/>
                </a:lnTo>
                <a:cubicBezTo>
                  <a:pt x="930821" y="3445536"/>
                  <a:pt x="970321" y="3427819"/>
                  <a:pt x="1008431" y="3437030"/>
                </a:cubicBezTo>
                <a:cubicBezTo>
                  <a:pt x="998658" y="3445536"/>
                  <a:pt x="981666" y="3463347"/>
                  <a:pt x="988495" y="3481254"/>
                </a:cubicBezTo>
                <a:cubicBezTo>
                  <a:pt x="989143" y="3484217"/>
                  <a:pt x="994020" y="3499733"/>
                  <a:pt x="1024509" y="3496980"/>
                </a:cubicBezTo>
                <a:lnTo>
                  <a:pt x="1025252" y="3496980"/>
                </a:lnTo>
                <a:cubicBezTo>
                  <a:pt x="1025976" y="3496637"/>
                  <a:pt x="1026833" y="3496637"/>
                  <a:pt x="1027557" y="3496980"/>
                </a:cubicBezTo>
                <a:cubicBezTo>
                  <a:pt x="1029233" y="3498371"/>
                  <a:pt x="1030357" y="3500323"/>
                  <a:pt x="1030700" y="3502543"/>
                </a:cubicBezTo>
                <a:cubicBezTo>
                  <a:pt x="1033215" y="3512687"/>
                  <a:pt x="1033481" y="3515440"/>
                  <a:pt x="1033558" y="3515544"/>
                </a:cubicBezTo>
                <a:cubicBezTo>
                  <a:pt x="1033758" y="3517135"/>
                  <a:pt x="1035082" y="3518345"/>
                  <a:pt x="1036711" y="3518402"/>
                </a:cubicBezTo>
                <a:cubicBezTo>
                  <a:pt x="1038463" y="3518145"/>
                  <a:pt x="1039739" y="3516592"/>
                  <a:pt x="1039568" y="3514792"/>
                </a:cubicBezTo>
                <a:cubicBezTo>
                  <a:pt x="1038834" y="3510144"/>
                  <a:pt x="1037854" y="3505486"/>
                  <a:pt x="1036605" y="3500933"/>
                </a:cubicBezTo>
                <a:cubicBezTo>
                  <a:pt x="1035939" y="3496923"/>
                  <a:pt x="1033586" y="3493370"/>
                  <a:pt x="1030157" y="3491170"/>
                </a:cubicBezTo>
                <a:cubicBezTo>
                  <a:pt x="1028033" y="3490017"/>
                  <a:pt x="1025518" y="3489722"/>
                  <a:pt x="1023232" y="3490427"/>
                </a:cubicBezTo>
                <a:cubicBezTo>
                  <a:pt x="997077" y="3492523"/>
                  <a:pt x="994505" y="3480264"/>
                  <a:pt x="994400" y="3479711"/>
                </a:cubicBezTo>
                <a:cubicBezTo>
                  <a:pt x="994448" y="3479464"/>
                  <a:pt x="994448" y="3479264"/>
                  <a:pt x="994400" y="3479064"/>
                </a:cubicBezTo>
                <a:cubicBezTo>
                  <a:pt x="988028" y="3462900"/>
                  <a:pt x="1008536" y="3444878"/>
                  <a:pt x="1015822" y="3439087"/>
                </a:cubicBezTo>
                <a:cubicBezTo>
                  <a:pt x="1050674" y="3450993"/>
                  <a:pt x="1074096" y="3483769"/>
                  <a:pt x="1074125" y="3520593"/>
                </a:cubicBezTo>
                <a:cubicBezTo>
                  <a:pt x="1074144" y="3526412"/>
                  <a:pt x="1073534" y="3532204"/>
                  <a:pt x="1072363" y="3537919"/>
                </a:cubicBezTo>
                <a:cubicBezTo>
                  <a:pt x="1072067" y="3539614"/>
                  <a:pt x="1073220" y="3541309"/>
                  <a:pt x="1074944" y="3541672"/>
                </a:cubicBezTo>
                <a:cubicBezTo>
                  <a:pt x="1076649" y="3542062"/>
                  <a:pt x="1078316" y="3541024"/>
                  <a:pt x="1078687" y="3539309"/>
                </a:cubicBezTo>
                <a:cubicBezTo>
                  <a:pt x="1078716" y="3539262"/>
                  <a:pt x="1078716" y="3539214"/>
                  <a:pt x="1078716" y="3539157"/>
                </a:cubicBezTo>
                <a:cubicBezTo>
                  <a:pt x="1080002" y="3533118"/>
                  <a:pt x="1080602" y="3526898"/>
                  <a:pt x="1080573" y="3520698"/>
                </a:cubicBezTo>
                <a:moveTo>
                  <a:pt x="1269568" y="3598117"/>
                </a:moveTo>
                <a:lnTo>
                  <a:pt x="1269568" y="3622129"/>
                </a:lnTo>
                <a:lnTo>
                  <a:pt x="1269568" y="3627387"/>
                </a:lnTo>
                <a:cubicBezTo>
                  <a:pt x="1269568" y="3629197"/>
                  <a:pt x="1271016" y="3630645"/>
                  <a:pt x="1272816" y="3630645"/>
                </a:cubicBezTo>
                <a:lnTo>
                  <a:pt x="1302268" y="3630645"/>
                </a:lnTo>
                <a:cubicBezTo>
                  <a:pt x="1304039" y="3630645"/>
                  <a:pt x="1305497" y="3629197"/>
                  <a:pt x="1305497" y="3627387"/>
                </a:cubicBezTo>
                <a:cubicBezTo>
                  <a:pt x="1305497" y="3625596"/>
                  <a:pt x="1304039" y="3624129"/>
                  <a:pt x="1302268" y="3624129"/>
                </a:cubicBezTo>
                <a:lnTo>
                  <a:pt x="1277798" y="3624129"/>
                </a:lnTo>
                <a:cubicBezTo>
                  <a:pt x="1302668" y="3616738"/>
                  <a:pt x="1316831" y="3590563"/>
                  <a:pt x="1309392" y="3565636"/>
                </a:cubicBezTo>
                <a:cubicBezTo>
                  <a:pt x="1305049" y="3551120"/>
                  <a:pt x="1293990" y="3539557"/>
                  <a:pt x="1279646" y="3534661"/>
                </a:cubicBezTo>
                <a:cubicBezTo>
                  <a:pt x="1277921" y="3534109"/>
                  <a:pt x="1276093" y="3535014"/>
                  <a:pt x="1275502" y="3536718"/>
                </a:cubicBezTo>
                <a:cubicBezTo>
                  <a:pt x="1274969" y="3538404"/>
                  <a:pt x="1275864" y="3540214"/>
                  <a:pt x="1277522" y="3540862"/>
                </a:cubicBezTo>
                <a:cubicBezTo>
                  <a:pt x="1298696" y="3547967"/>
                  <a:pt x="1310049" y="3570932"/>
                  <a:pt x="1302896" y="3592116"/>
                </a:cubicBezTo>
                <a:cubicBezTo>
                  <a:pt x="1298696" y="3604622"/>
                  <a:pt x="1288656" y="3614224"/>
                  <a:pt x="1276045" y="3617986"/>
                </a:cubicBezTo>
                <a:lnTo>
                  <a:pt x="1276045" y="3598012"/>
                </a:lnTo>
                <a:cubicBezTo>
                  <a:pt x="1276045" y="3596212"/>
                  <a:pt x="1274597" y="3594754"/>
                  <a:pt x="1272816" y="3594754"/>
                </a:cubicBezTo>
                <a:cubicBezTo>
                  <a:pt x="1271035" y="3594754"/>
                  <a:pt x="1269587" y="3596212"/>
                  <a:pt x="1269568" y="3598012"/>
                </a:cubicBezTo>
                <a:moveTo>
                  <a:pt x="1210732" y="3578248"/>
                </a:moveTo>
                <a:cubicBezTo>
                  <a:pt x="1209113" y="3599726"/>
                  <a:pt x="1222229" y="3619538"/>
                  <a:pt x="1242584" y="3626482"/>
                </a:cubicBezTo>
                <a:lnTo>
                  <a:pt x="1243717" y="3626482"/>
                </a:lnTo>
                <a:cubicBezTo>
                  <a:pt x="1245498" y="3626444"/>
                  <a:pt x="1246927" y="3624977"/>
                  <a:pt x="1246898" y="3623196"/>
                </a:cubicBezTo>
                <a:cubicBezTo>
                  <a:pt x="1246841" y="3621843"/>
                  <a:pt x="1245994" y="3620634"/>
                  <a:pt x="1244717" y="3620177"/>
                </a:cubicBezTo>
                <a:cubicBezTo>
                  <a:pt x="1223524" y="3612938"/>
                  <a:pt x="1212218" y="3589916"/>
                  <a:pt x="1219448" y="3568694"/>
                </a:cubicBezTo>
                <a:cubicBezTo>
                  <a:pt x="1223705" y="3556321"/>
                  <a:pt x="1233659" y="3546720"/>
                  <a:pt x="1246194" y="3542967"/>
                </a:cubicBezTo>
                <a:lnTo>
                  <a:pt x="1246194" y="3563027"/>
                </a:lnTo>
                <a:cubicBezTo>
                  <a:pt x="1246222" y="3564789"/>
                  <a:pt x="1247670" y="3566227"/>
                  <a:pt x="1249451" y="3566227"/>
                </a:cubicBezTo>
                <a:cubicBezTo>
                  <a:pt x="1251223" y="3566227"/>
                  <a:pt x="1252671" y="3564789"/>
                  <a:pt x="1252671" y="3563027"/>
                </a:cubicBezTo>
                <a:lnTo>
                  <a:pt x="1252671" y="3533566"/>
                </a:lnTo>
                <a:cubicBezTo>
                  <a:pt x="1252671" y="3531765"/>
                  <a:pt x="1251223" y="3530308"/>
                  <a:pt x="1249451" y="3530308"/>
                </a:cubicBezTo>
                <a:lnTo>
                  <a:pt x="1219972" y="3530308"/>
                </a:lnTo>
                <a:cubicBezTo>
                  <a:pt x="1218190" y="3530308"/>
                  <a:pt x="1216743" y="3531765"/>
                  <a:pt x="1216743" y="3533566"/>
                </a:cubicBezTo>
                <a:cubicBezTo>
                  <a:pt x="1216743" y="3535309"/>
                  <a:pt x="1218190" y="3536756"/>
                  <a:pt x="1219972" y="3536756"/>
                </a:cubicBezTo>
                <a:lnTo>
                  <a:pt x="1244441" y="3536756"/>
                </a:lnTo>
                <a:cubicBezTo>
                  <a:pt x="1225658" y="3542357"/>
                  <a:pt x="1212285" y="3559026"/>
                  <a:pt x="1210913" y="3578647"/>
                </a:cubicBezTo>
                <a:moveTo>
                  <a:pt x="1146257" y="3486274"/>
                </a:moveTo>
                <a:lnTo>
                  <a:pt x="1191349" y="3512687"/>
                </a:lnTo>
                <a:lnTo>
                  <a:pt x="1191901" y="3512687"/>
                </a:lnTo>
                <a:cubicBezTo>
                  <a:pt x="1193216" y="3513192"/>
                  <a:pt x="1194254" y="3514354"/>
                  <a:pt x="1194654" y="3515735"/>
                </a:cubicBezTo>
                <a:cubicBezTo>
                  <a:pt x="1195254" y="3520002"/>
                  <a:pt x="1194054" y="3524355"/>
                  <a:pt x="1191349" y="3527698"/>
                </a:cubicBezTo>
                <a:cubicBezTo>
                  <a:pt x="1184872" y="3538166"/>
                  <a:pt x="1182091" y="3542072"/>
                  <a:pt x="1181262" y="3543319"/>
                </a:cubicBezTo>
                <a:lnTo>
                  <a:pt x="1172032" y="3545472"/>
                </a:lnTo>
                <a:cubicBezTo>
                  <a:pt x="1171327" y="3545615"/>
                  <a:pt x="1170718" y="3546015"/>
                  <a:pt x="1170280" y="3546577"/>
                </a:cubicBezTo>
                <a:lnTo>
                  <a:pt x="1153087" y="3567541"/>
                </a:lnTo>
                <a:cubicBezTo>
                  <a:pt x="1144143" y="3553778"/>
                  <a:pt x="1139352" y="3537766"/>
                  <a:pt x="1139324" y="3521345"/>
                </a:cubicBezTo>
                <a:cubicBezTo>
                  <a:pt x="1139324" y="3509344"/>
                  <a:pt x="1141847" y="3497437"/>
                  <a:pt x="1146705" y="3486407"/>
                </a:cubicBezTo>
                <a:moveTo>
                  <a:pt x="1318155" y="3521345"/>
                </a:moveTo>
                <a:cubicBezTo>
                  <a:pt x="1318231" y="3482321"/>
                  <a:pt x="1293771" y="3447441"/>
                  <a:pt x="1257005" y="3434277"/>
                </a:cubicBezTo>
                <a:cubicBezTo>
                  <a:pt x="1255404" y="3433620"/>
                  <a:pt x="1253776" y="3433020"/>
                  <a:pt x="1252128" y="3432572"/>
                </a:cubicBezTo>
                <a:cubicBezTo>
                  <a:pt x="1210018" y="3419799"/>
                  <a:pt x="1164745" y="3438535"/>
                  <a:pt x="1143952" y="3477302"/>
                </a:cubicBezTo>
                <a:cubicBezTo>
                  <a:pt x="1142943" y="3479206"/>
                  <a:pt x="1142000" y="3481169"/>
                  <a:pt x="1141076" y="3483121"/>
                </a:cubicBezTo>
                <a:cubicBezTo>
                  <a:pt x="1127788" y="3512592"/>
                  <a:pt x="1130770" y="3546815"/>
                  <a:pt x="1148934" y="3573542"/>
                </a:cubicBezTo>
                <a:lnTo>
                  <a:pt x="1151611" y="3577152"/>
                </a:lnTo>
                <a:lnTo>
                  <a:pt x="1151611" y="3577600"/>
                </a:lnTo>
                <a:cubicBezTo>
                  <a:pt x="1163498" y="3593106"/>
                  <a:pt x="1179938" y="3604470"/>
                  <a:pt x="1198626" y="3610128"/>
                </a:cubicBezTo>
                <a:lnTo>
                  <a:pt x="1199550" y="3610128"/>
                </a:lnTo>
                <a:cubicBezTo>
                  <a:pt x="1201331" y="3610023"/>
                  <a:pt x="1202731" y="3608527"/>
                  <a:pt x="1202627" y="3606775"/>
                </a:cubicBezTo>
                <a:cubicBezTo>
                  <a:pt x="1202579" y="3605413"/>
                  <a:pt x="1201731" y="3604260"/>
                  <a:pt x="1200483" y="3603822"/>
                </a:cubicBezTo>
                <a:cubicBezTo>
                  <a:pt x="1183043" y="3598574"/>
                  <a:pt x="1167679" y="3587915"/>
                  <a:pt x="1156621" y="3573447"/>
                </a:cubicBezTo>
                <a:lnTo>
                  <a:pt x="1174156" y="3551920"/>
                </a:lnTo>
                <a:lnTo>
                  <a:pt x="1183843" y="3549825"/>
                </a:lnTo>
                <a:cubicBezTo>
                  <a:pt x="1184291" y="3549729"/>
                  <a:pt x="1184691" y="3549520"/>
                  <a:pt x="1185043" y="3549282"/>
                </a:cubicBezTo>
                <a:cubicBezTo>
                  <a:pt x="1189444" y="3543672"/>
                  <a:pt x="1193244" y="3537652"/>
                  <a:pt x="1196426" y="3531299"/>
                </a:cubicBezTo>
                <a:cubicBezTo>
                  <a:pt x="1200302" y="3526355"/>
                  <a:pt x="1201712" y="3519850"/>
                  <a:pt x="1200302" y="3513697"/>
                </a:cubicBezTo>
                <a:cubicBezTo>
                  <a:pt x="1199179" y="3510630"/>
                  <a:pt x="1196874" y="3508229"/>
                  <a:pt x="1193921" y="3506943"/>
                </a:cubicBezTo>
                <a:lnTo>
                  <a:pt x="1148658" y="3480407"/>
                </a:lnTo>
                <a:cubicBezTo>
                  <a:pt x="1167203" y="3445879"/>
                  <a:pt x="1206703" y="3428219"/>
                  <a:pt x="1244822" y="3437382"/>
                </a:cubicBezTo>
                <a:cubicBezTo>
                  <a:pt x="1235040" y="3445879"/>
                  <a:pt x="1218019" y="3463709"/>
                  <a:pt x="1224877" y="3481607"/>
                </a:cubicBezTo>
                <a:cubicBezTo>
                  <a:pt x="1225505" y="3484569"/>
                  <a:pt x="1230401" y="3500133"/>
                  <a:pt x="1260881" y="3497333"/>
                </a:cubicBezTo>
                <a:lnTo>
                  <a:pt x="1261634" y="3497333"/>
                </a:lnTo>
                <a:cubicBezTo>
                  <a:pt x="1262358" y="3496980"/>
                  <a:pt x="1263215" y="3496980"/>
                  <a:pt x="1263929" y="3497333"/>
                </a:cubicBezTo>
                <a:cubicBezTo>
                  <a:pt x="1265663" y="3498676"/>
                  <a:pt x="1266815" y="3500676"/>
                  <a:pt x="1267091" y="3502886"/>
                </a:cubicBezTo>
                <a:cubicBezTo>
                  <a:pt x="1269568" y="3513039"/>
                  <a:pt x="1269949" y="3515792"/>
                  <a:pt x="1269949" y="3515897"/>
                </a:cubicBezTo>
                <a:cubicBezTo>
                  <a:pt x="1270111" y="3517497"/>
                  <a:pt x="1271464" y="3518754"/>
                  <a:pt x="1273092" y="3518754"/>
                </a:cubicBezTo>
                <a:cubicBezTo>
                  <a:pt x="1274845" y="3518545"/>
                  <a:pt x="1276122" y="3516935"/>
                  <a:pt x="1275940" y="3515144"/>
                </a:cubicBezTo>
                <a:cubicBezTo>
                  <a:pt x="1275216" y="3510496"/>
                  <a:pt x="1274216" y="3505877"/>
                  <a:pt x="1272997" y="3501333"/>
                </a:cubicBezTo>
                <a:cubicBezTo>
                  <a:pt x="1272340" y="3497275"/>
                  <a:pt x="1269987" y="3493732"/>
                  <a:pt x="1266511" y="3491513"/>
                </a:cubicBezTo>
                <a:cubicBezTo>
                  <a:pt x="1264405" y="3490370"/>
                  <a:pt x="1261910" y="3490122"/>
                  <a:pt x="1259605" y="3490770"/>
                </a:cubicBezTo>
                <a:cubicBezTo>
                  <a:pt x="1233459" y="3492932"/>
                  <a:pt x="1230954" y="3480616"/>
                  <a:pt x="1230878" y="3480054"/>
                </a:cubicBezTo>
                <a:cubicBezTo>
                  <a:pt x="1230782" y="3479521"/>
                  <a:pt x="1230878" y="3479606"/>
                  <a:pt x="1230878" y="3479416"/>
                </a:cubicBezTo>
                <a:cubicBezTo>
                  <a:pt x="1224400" y="3463252"/>
                  <a:pt x="1244927" y="3445240"/>
                  <a:pt x="1252195" y="3439430"/>
                </a:cubicBezTo>
                <a:cubicBezTo>
                  <a:pt x="1287056" y="3451394"/>
                  <a:pt x="1310478" y="3484112"/>
                  <a:pt x="1310497" y="3520993"/>
                </a:cubicBezTo>
                <a:cubicBezTo>
                  <a:pt x="1310497" y="3526813"/>
                  <a:pt x="1309954" y="3532565"/>
                  <a:pt x="1308830" y="3538262"/>
                </a:cubicBezTo>
                <a:cubicBezTo>
                  <a:pt x="1308697" y="3540004"/>
                  <a:pt x="1310031" y="3541557"/>
                  <a:pt x="1311802" y="3541719"/>
                </a:cubicBezTo>
                <a:cubicBezTo>
                  <a:pt x="1313278" y="3541824"/>
                  <a:pt x="1314631" y="3540967"/>
                  <a:pt x="1315107" y="3539557"/>
                </a:cubicBezTo>
                <a:cubicBezTo>
                  <a:pt x="1316412" y="3533461"/>
                  <a:pt x="1317050" y="3527298"/>
                  <a:pt x="1317050" y="3521107"/>
                </a:cubicBezTo>
                <a:moveTo>
                  <a:pt x="1505216" y="3598117"/>
                </a:moveTo>
                <a:lnTo>
                  <a:pt x="1505216" y="3622139"/>
                </a:lnTo>
                <a:lnTo>
                  <a:pt x="1505216" y="3627387"/>
                </a:lnTo>
                <a:cubicBezTo>
                  <a:pt x="1505216" y="3629206"/>
                  <a:pt x="1506674" y="3630645"/>
                  <a:pt x="1508446" y="3630645"/>
                </a:cubicBezTo>
                <a:lnTo>
                  <a:pt x="1538202" y="3630645"/>
                </a:lnTo>
                <a:cubicBezTo>
                  <a:pt x="1539926" y="3630692"/>
                  <a:pt x="1541373" y="3629292"/>
                  <a:pt x="1541421" y="3627587"/>
                </a:cubicBezTo>
                <a:lnTo>
                  <a:pt x="1541421" y="3627387"/>
                </a:lnTo>
                <a:cubicBezTo>
                  <a:pt x="1541421" y="3625587"/>
                  <a:pt x="1539974" y="3624139"/>
                  <a:pt x="1538202" y="3624139"/>
                </a:cubicBezTo>
                <a:lnTo>
                  <a:pt x="1513798" y="3624139"/>
                </a:lnTo>
                <a:cubicBezTo>
                  <a:pt x="1538668" y="3616681"/>
                  <a:pt x="1552784" y="3590506"/>
                  <a:pt x="1545327" y="3565636"/>
                </a:cubicBezTo>
                <a:cubicBezTo>
                  <a:pt x="1540973" y="3551120"/>
                  <a:pt x="1529896" y="3539557"/>
                  <a:pt x="1515551" y="3534652"/>
                </a:cubicBezTo>
                <a:cubicBezTo>
                  <a:pt x="1513856" y="3534061"/>
                  <a:pt x="1511979" y="3534956"/>
                  <a:pt x="1511399" y="3536718"/>
                </a:cubicBezTo>
                <a:cubicBezTo>
                  <a:pt x="1510827" y="3538414"/>
                  <a:pt x="1511732" y="3540262"/>
                  <a:pt x="1513427" y="3540862"/>
                </a:cubicBezTo>
                <a:cubicBezTo>
                  <a:pt x="1534601" y="3547967"/>
                  <a:pt x="1545955" y="3570942"/>
                  <a:pt x="1538821" y="3592106"/>
                </a:cubicBezTo>
                <a:cubicBezTo>
                  <a:pt x="1534601" y="3604622"/>
                  <a:pt x="1524591" y="3614233"/>
                  <a:pt x="1511951" y="3617976"/>
                </a:cubicBezTo>
                <a:lnTo>
                  <a:pt x="1511951" y="3598012"/>
                </a:lnTo>
                <a:cubicBezTo>
                  <a:pt x="1511998" y="3596212"/>
                  <a:pt x="1510598" y="3594764"/>
                  <a:pt x="1508827" y="3594707"/>
                </a:cubicBezTo>
                <a:lnTo>
                  <a:pt x="1508722" y="3594707"/>
                </a:lnTo>
                <a:cubicBezTo>
                  <a:pt x="1506912" y="3594764"/>
                  <a:pt x="1505493" y="3596212"/>
                  <a:pt x="1505493" y="3598012"/>
                </a:cubicBezTo>
                <a:moveTo>
                  <a:pt x="1446647" y="3578248"/>
                </a:moveTo>
                <a:cubicBezTo>
                  <a:pt x="1445266" y="3599469"/>
                  <a:pt x="1458258" y="3618976"/>
                  <a:pt x="1478318" y="3625939"/>
                </a:cubicBezTo>
                <a:lnTo>
                  <a:pt x="1479452" y="3625939"/>
                </a:lnTo>
                <a:cubicBezTo>
                  <a:pt x="1481223" y="3625891"/>
                  <a:pt x="1482652" y="3624387"/>
                  <a:pt x="1482604" y="3622634"/>
                </a:cubicBezTo>
                <a:cubicBezTo>
                  <a:pt x="1482576" y="3621291"/>
                  <a:pt x="1481728" y="3620091"/>
                  <a:pt x="1480452" y="3619634"/>
                </a:cubicBezTo>
                <a:cubicBezTo>
                  <a:pt x="1459259" y="3612376"/>
                  <a:pt x="1447942" y="3589354"/>
                  <a:pt x="1455182" y="3568141"/>
                </a:cubicBezTo>
                <a:cubicBezTo>
                  <a:pt x="1459430" y="3555788"/>
                  <a:pt x="1469393" y="3546167"/>
                  <a:pt x="1481928" y="3542415"/>
                </a:cubicBezTo>
                <a:lnTo>
                  <a:pt x="1481928" y="3562436"/>
                </a:lnTo>
                <a:cubicBezTo>
                  <a:pt x="1481928" y="3564236"/>
                  <a:pt x="1483376" y="3565694"/>
                  <a:pt x="1485176" y="3565694"/>
                </a:cubicBezTo>
                <a:cubicBezTo>
                  <a:pt x="1486957" y="3565694"/>
                  <a:pt x="1488405" y="3564236"/>
                  <a:pt x="1488405" y="3562436"/>
                </a:cubicBezTo>
                <a:lnTo>
                  <a:pt x="1488405" y="3533004"/>
                </a:lnTo>
                <a:cubicBezTo>
                  <a:pt x="1488462" y="3531251"/>
                  <a:pt x="1487081" y="3529803"/>
                  <a:pt x="1485347" y="3529756"/>
                </a:cubicBezTo>
                <a:lnTo>
                  <a:pt x="1485176" y="3529756"/>
                </a:lnTo>
                <a:lnTo>
                  <a:pt x="1455048" y="3529756"/>
                </a:lnTo>
                <a:cubicBezTo>
                  <a:pt x="1453277" y="3529756"/>
                  <a:pt x="1451820" y="3531204"/>
                  <a:pt x="1451820" y="3533004"/>
                </a:cubicBezTo>
                <a:cubicBezTo>
                  <a:pt x="1451820" y="3534766"/>
                  <a:pt x="1453277" y="3536214"/>
                  <a:pt x="1455048" y="3536214"/>
                </a:cubicBezTo>
                <a:lnTo>
                  <a:pt x="1479518" y="3536214"/>
                </a:lnTo>
                <a:cubicBezTo>
                  <a:pt x="1460735" y="3541814"/>
                  <a:pt x="1447362" y="3558483"/>
                  <a:pt x="1446000" y="3578048"/>
                </a:cubicBezTo>
                <a:moveTo>
                  <a:pt x="1381334" y="3485721"/>
                </a:moveTo>
                <a:lnTo>
                  <a:pt x="1426426" y="3512144"/>
                </a:lnTo>
                <a:lnTo>
                  <a:pt x="1426978" y="3512144"/>
                </a:lnTo>
                <a:cubicBezTo>
                  <a:pt x="1428302" y="3512639"/>
                  <a:pt x="1429331" y="3513792"/>
                  <a:pt x="1429759" y="3515144"/>
                </a:cubicBezTo>
                <a:cubicBezTo>
                  <a:pt x="1430378" y="3519450"/>
                  <a:pt x="1429179" y="3523803"/>
                  <a:pt x="1426426" y="3527155"/>
                </a:cubicBezTo>
                <a:cubicBezTo>
                  <a:pt x="1419949" y="3537614"/>
                  <a:pt x="1417196" y="3541462"/>
                  <a:pt x="1416339" y="3542767"/>
                </a:cubicBezTo>
                <a:lnTo>
                  <a:pt x="1406661" y="3544920"/>
                </a:lnTo>
                <a:cubicBezTo>
                  <a:pt x="1405957" y="3545082"/>
                  <a:pt x="1405338" y="3545481"/>
                  <a:pt x="1404899" y="3546015"/>
                </a:cubicBezTo>
                <a:lnTo>
                  <a:pt x="1387726" y="3566989"/>
                </a:lnTo>
                <a:cubicBezTo>
                  <a:pt x="1371952" y="3542615"/>
                  <a:pt x="1369571" y="3511944"/>
                  <a:pt x="1381334" y="3485417"/>
                </a:cubicBezTo>
                <a:moveTo>
                  <a:pt x="1552784" y="3520345"/>
                </a:moveTo>
                <a:cubicBezTo>
                  <a:pt x="1552861" y="3481312"/>
                  <a:pt x="1528363" y="3446431"/>
                  <a:pt x="1491634" y="3433220"/>
                </a:cubicBezTo>
                <a:cubicBezTo>
                  <a:pt x="1490034" y="3432563"/>
                  <a:pt x="1488405" y="3432020"/>
                  <a:pt x="1486729" y="3431581"/>
                </a:cubicBezTo>
                <a:cubicBezTo>
                  <a:pt x="1478099" y="3429019"/>
                  <a:pt x="1469136" y="3427714"/>
                  <a:pt x="1460125" y="3427667"/>
                </a:cubicBezTo>
                <a:cubicBezTo>
                  <a:pt x="1426102" y="3427619"/>
                  <a:pt x="1394793" y="3446336"/>
                  <a:pt x="1378658" y="3476254"/>
                </a:cubicBezTo>
                <a:cubicBezTo>
                  <a:pt x="1377562" y="3478216"/>
                  <a:pt x="1376629" y="3480159"/>
                  <a:pt x="1375715" y="3482112"/>
                </a:cubicBezTo>
                <a:cubicBezTo>
                  <a:pt x="1362418" y="3511544"/>
                  <a:pt x="1365399" y="3545815"/>
                  <a:pt x="1383563" y="3572542"/>
                </a:cubicBezTo>
                <a:lnTo>
                  <a:pt x="1386240" y="3576142"/>
                </a:lnTo>
                <a:lnTo>
                  <a:pt x="1386240" y="3576600"/>
                </a:lnTo>
                <a:cubicBezTo>
                  <a:pt x="1398127" y="3592059"/>
                  <a:pt x="1414567" y="3603470"/>
                  <a:pt x="1433255" y="3609128"/>
                </a:cubicBezTo>
                <a:lnTo>
                  <a:pt x="1434189" y="3609128"/>
                </a:lnTo>
                <a:cubicBezTo>
                  <a:pt x="1435608" y="3609070"/>
                  <a:pt x="1436884" y="3608185"/>
                  <a:pt x="1437313" y="3606775"/>
                </a:cubicBezTo>
                <a:cubicBezTo>
                  <a:pt x="1437789" y="3605070"/>
                  <a:pt x="1436818" y="3603317"/>
                  <a:pt x="1435112" y="3602812"/>
                </a:cubicBezTo>
                <a:cubicBezTo>
                  <a:pt x="1417634" y="3597516"/>
                  <a:pt x="1402309" y="3586906"/>
                  <a:pt x="1391222" y="3572447"/>
                </a:cubicBezTo>
                <a:lnTo>
                  <a:pt x="1408786" y="3550920"/>
                </a:lnTo>
                <a:lnTo>
                  <a:pt x="1418025" y="3548768"/>
                </a:lnTo>
                <a:cubicBezTo>
                  <a:pt x="1418472" y="3548720"/>
                  <a:pt x="1418920" y="3548520"/>
                  <a:pt x="1419291" y="3548234"/>
                </a:cubicBezTo>
                <a:cubicBezTo>
                  <a:pt x="1423749" y="3542671"/>
                  <a:pt x="1427702" y="3536661"/>
                  <a:pt x="1431121" y="3530403"/>
                </a:cubicBezTo>
                <a:cubicBezTo>
                  <a:pt x="1435036" y="3525403"/>
                  <a:pt x="1436455" y="3518945"/>
                  <a:pt x="1435008" y="3512734"/>
                </a:cubicBezTo>
                <a:cubicBezTo>
                  <a:pt x="1433893" y="3509744"/>
                  <a:pt x="1431607" y="3507286"/>
                  <a:pt x="1428626" y="3506029"/>
                </a:cubicBezTo>
                <a:lnTo>
                  <a:pt x="1383363" y="3479511"/>
                </a:lnTo>
                <a:cubicBezTo>
                  <a:pt x="1401956" y="3444983"/>
                  <a:pt x="1441495" y="3427314"/>
                  <a:pt x="1479623" y="3436468"/>
                </a:cubicBezTo>
                <a:cubicBezTo>
                  <a:pt x="1469736" y="3444983"/>
                  <a:pt x="1452829" y="3462795"/>
                  <a:pt x="1459582" y="3480711"/>
                </a:cubicBezTo>
                <a:cubicBezTo>
                  <a:pt x="1460230" y="3483664"/>
                  <a:pt x="1465107" y="3499181"/>
                  <a:pt x="1495615" y="3496418"/>
                </a:cubicBezTo>
                <a:lnTo>
                  <a:pt x="1496434" y="3496418"/>
                </a:lnTo>
                <a:cubicBezTo>
                  <a:pt x="1497139" y="3496075"/>
                  <a:pt x="1497959" y="3496075"/>
                  <a:pt x="1498663" y="3496418"/>
                </a:cubicBezTo>
                <a:cubicBezTo>
                  <a:pt x="1500416" y="3497780"/>
                  <a:pt x="1501540" y="3499780"/>
                  <a:pt x="1501787" y="3501933"/>
                </a:cubicBezTo>
                <a:cubicBezTo>
                  <a:pt x="1504293" y="3512144"/>
                  <a:pt x="1504645" y="3514897"/>
                  <a:pt x="1504645" y="3514992"/>
                </a:cubicBezTo>
                <a:cubicBezTo>
                  <a:pt x="1504874" y="3516592"/>
                  <a:pt x="1506245" y="3517792"/>
                  <a:pt x="1507903" y="3517840"/>
                </a:cubicBezTo>
                <a:cubicBezTo>
                  <a:pt x="1509646" y="3517592"/>
                  <a:pt x="1510932" y="3515992"/>
                  <a:pt x="1510751" y="3514239"/>
                </a:cubicBezTo>
                <a:cubicBezTo>
                  <a:pt x="1510751" y="3514239"/>
                  <a:pt x="1510293" y="3511087"/>
                  <a:pt x="1507693" y="3500380"/>
                </a:cubicBezTo>
                <a:cubicBezTo>
                  <a:pt x="1507045" y="3496323"/>
                  <a:pt x="1504693" y="3492770"/>
                  <a:pt x="1501244" y="3490570"/>
                </a:cubicBezTo>
                <a:cubicBezTo>
                  <a:pt x="1499139" y="3489465"/>
                  <a:pt x="1496682" y="3489217"/>
                  <a:pt x="1494415" y="3489874"/>
                </a:cubicBezTo>
                <a:cubicBezTo>
                  <a:pt x="1468165" y="3491970"/>
                  <a:pt x="1465688" y="3479711"/>
                  <a:pt x="1465583" y="3479159"/>
                </a:cubicBezTo>
                <a:cubicBezTo>
                  <a:pt x="1465488" y="3478616"/>
                  <a:pt x="1465583" y="3478663"/>
                  <a:pt x="1465583" y="3478511"/>
                </a:cubicBezTo>
                <a:cubicBezTo>
                  <a:pt x="1459211" y="3462347"/>
                  <a:pt x="1479623" y="3444326"/>
                  <a:pt x="1486928" y="3438478"/>
                </a:cubicBezTo>
                <a:cubicBezTo>
                  <a:pt x="1521790" y="3450431"/>
                  <a:pt x="1545231" y="3483216"/>
                  <a:pt x="1545307" y="3520059"/>
                </a:cubicBezTo>
                <a:cubicBezTo>
                  <a:pt x="1545279" y="3525850"/>
                  <a:pt x="1544678" y="3531651"/>
                  <a:pt x="1543555" y="3537309"/>
                </a:cubicBezTo>
                <a:cubicBezTo>
                  <a:pt x="1543155" y="3539014"/>
                  <a:pt x="1544193" y="3540709"/>
                  <a:pt x="1545907" y="3541109"/>
                </a:cubicBezTo>
                <a:lnTo>
                  <a:pt x="1546031" y="3541109"/>
                </a:lnTo>
                <a:cubicBezTo>
                  <a:pt x="1547774" y="3541510"/>
                  <a:pt x="1549508" y="3540414"/>
                  <a:pt x="1549908" y="3538662"/>
                </a:cubicBezTo>
                <a:lnTo>
                  <a:pt x="1549908" y="3538614"/>
                </a:lnTo>
                <a:cubicBezTo>
                  <a:pt x="1551137" y="3532556"/>
                  <a:pt x="1551737" y="3526346"/>
                  <a:pt x="1551756" y="3520145"/>
                </a:cubicBezTo>
                <a:moveTo>
                  <a:pt x="1740855" y="3598117"/>
                </a:moveTo>
                <a:lnTo>
                  <a:pt x="1740855" y="3622139"/>
                </a:lnTo>
                <a:lnTo>
                  <a:pt x="1740855" y="3627387"/>
                </a:lnTo>
                <a:cubicBezTo>
                  <a:pt x="1740855" y="3629197"/>
                  <a:pt x="1742294" y="3630645"/>
                  <a:pt x="1744084" y="3630645"/>
                </a:cubicBezTo>
                <a:lnTo>
                  <a:pt x="1773555" y="3630645"/>
                </a:lnTo>
                <a:cubicBezTo>
                  <a:pt x="1775279" y="3630702"/>
                  <a:pt x="1776736" y="3629292"/>
                  <a:pt x="1776774" y="3627597"/>
                </a:cubicBezTo>
                <a:lnTo>
                  <a:pt x="1776774" y="3627387"/>
                </a:lnTo>
                <a:cubicBezTo>
                  <a:pt x="1776774" y="3625596"/>
                  <a:pt x="1775327" y="3624139"/>
                  <a:pt x="1773555" y="3624139"/>
                </a:cubicBezTo>
                <a:lnTo>
                  <a:pt x="1749161" y="3624139"/>
                </a:lnTo>
                <a:cubicBezTo>
                  <a:pt x="1774021" y="3616681"/>
                  <a:pt x="1788137" y="3590506"/>
                  <a:pt x="1780689" y="3565646"/>
                </a:cubicBezTo>
                <a:cubicBezTo>
                  <a:pt x="1776336" y="3551120"/>
                  <a:pt x="1765239" y="3539557"/>
                  <a:pt x="1750914" y="3534661"/>
                </a:cubicBezTo>
                <a:cubicBezTo>
                  <a:pt x="1749209" y="3534051"/>
                  <a:pt x="1747352" y="3534956"/>
                  <a:pt x="1746752" y="3536718"/>
                </a:cubicBezTo>
                <a:cubicBezTo>
                  <a:pt x="1746180" y="3538414"/>
                  <a:pt x="1747085" y="3540271"/>
                  <a:pt x="1748790" y="3540862"/>
                </a:cubicBezTo>
                <a:cubicBezTo>
                  <a:pt x="1769945" y="3547967"/>
                  <a:pt x="1781337" y="3570942"/>
                  <a:pt x="1774184" y="3592106"/>
                </a:cubicBezTo>
                <a:cubicBezTo>
                  <a:pt x="1769945" y="3604622"/>
                  <a:pt x="1759944" y="3614233"/>
                  <a:pt x="1747304" y="3617976"/>
                </a:cubicBezTo>
                <a:lnTo>
                  <a:pt x="1747304" y="3598012"/>
                </a:lnTo>
                <a:cubicBezTo>
                  <a:pt x="1747352" y="3596221"/>
                  <a:pt x="1745952" y="3594764"/>
                  <a:pt x="1744180" y="3594707"/>
                </a:cubicBezTo>
                <a:lnTo>
                  <a:pt x="1744084" y="3594707"/>
                </a:lnTo>
                <a:cubicBezTo>
                  <a:pt x="1742265" y="3594764"/>
                  <a:pt x="1740855" y="3596221"/>
                  <a:pt x="1740855" y="3598012"/>
                </a:cubicBezTo>
                <a:moveTo>
                  <a:pt x="1682096" y="3578248"/>
                </a:moveTo>
                <a:cubicBezTo>
                  <a:pt x="1680391" y="3599669"/>
                  <a:pt x="1693383" y="3619481"/>
                  <a:pt x="1713690" y="3626482"/>
                </a:cubicBezTo>
                <a:lnTo>
                  <a:pt x="1714700" y="3626482"/>
                </a:lnTo>
                <a:cubicBezTo>
                  <a:pt x="1716100" y="3626444"/>
                  <a:pt x="1717319" y="3625596"/>
                  <a:pt x="1717757" y="3624234"/>
                </a:cubicBezTo>
                <a:cubicBezTo>
                  <a:pt x="1718357" y="3622634"/>
                  <a:pt x="1717510" y="3620843"/>
                  <a:pt x="1715852" y="3620234"/>
                </a:cubicBezTo>
                <a:cubicBezTo>
                  <a:pt x="1715833" y="3620234"/>
                  <a:pt x="1715776" y="3620186"/>
                  <a:pt x="1715719" y="3620186"/>
                </a:cubicBezTo>
                <a:cubicBezTo>
                  <a:pt x="1694536" y="3612938"/>
                  <a:pt x="1683229" y="3589916"/>
                  <a:pt x="1690459" y="3568684"/>
                </a:cubicBezTo>
                <a:cubicBezTo>
                  <a:pt x="1694679" y="3556331"/>
                  <a:pt x="1704641" y="3546720"/>
                  <a:pt x="1717205" y="3542957"/>
                </a:cubicBezTo>
                <a:lnTo>
                  <a:pt x="1717205" y="3563027"/>
                </a:lnTo>
                <a:cubicBezTo>
                  <a:pt x="1717205" y="3564779"/>
                  <a:pt x="1718663" y="3566236"/>
                  <a:pt x="1720425" y="3566236"/>
                </a:cubicBezTo>
                <a:cubicBezTo>
                  <a:pt x="1722205" y="3566236"/>
                  <a:pt x="1723663" y="3564779"/>
                  <a:pt x="1723663" y="3563027"/>
                </a:cubicBezTo>
                <a:lnTo>
                  <a:pt x="1723663" y="3533566"/>
                </a:lnTo>
                <a:cubicBezTo>
                  <a:pt x="1723711" y="3531804"/>
                  <a:pt x="1722358" y="3530365"/>
                  <a:pt x="1720634" y="3530318"/>
                </a:cubicBezTo>
                <a:lnTo>
                  <a:pt x="1720425" y="3530318"/>
                </a:lnTo>
                <a:lnTo>
                  <a:pt x="1690954" y="3530318"/>
                </a:lnTo>
                <a:cubicBezTo>
                  <a:pt x="1689182" y="3530318"/>
                  <a:pt x="1687725" y="3531756"/>
                  <a:pt x="1687725" y="3533566"/>
                </a:cubicBezTo>
                <a:cubicBezTo>
                  <a:pt x="1687725" y="3535309"/>
                  <a:pt x="1689182" y="3536756"/>
                  <a:pt x="1690954" y="3536756"/>
                </a:cubicBezTo>
                <a:lnTo>
                  <a:pt x="1715452" y="3536756"/>
                </a:lnTo>
                <a:cubicBezTo>
                  <a:pt x="1696659" y="3542367"/>
                  <a:pt x="1683325" y="3559083"/>
                  <a:pt x="1681991" y="3578647"/>
                </a:cubicBezTo>
                <a:moveTo>
                  <a:pt x="1617345" y="3486274"/>
                </a:moveTo>
                <a:lnTo>
                  <a:pt x="1662436" y="3512687"/>
                </a:lnTo>
                <a:lnTo>
                  <a:pt x="1662979" y="3512687"/>
                </a:lnTo>
                <a:cubicBezTo>
                  <a:pt x="1664332" y="3513192"/>
                  <a:pt x="1665322" y="3514344"/>
                  <a:pt x="1665761" y="3515744"/>
                </a:cubicBezTo>
                <a:cubicBezTo>
                  <a:pt x="1666380" y="3520002"/>
                  <a:pt x="1665208" y="3524364"/>
                  <a:pt x="1662503" y="3527708"/>
                </a:cubicBezTo>
                <a:cubicBezTo>
                  <a:pt x="1655950" y="3538157"/>
                  <a:pt x="1653273" y="3542062"/>
                  <a:pt x="1652349" y="3543319"/>
                </a:cubicBezTo>
                <a:lnTo>
                  <a:pt x="1643110" y="3545481"/>
                </a:lnTo>
                <a:cubicBezTo>
                  <a:pt x="1642386" y="3545567"/>
                  <a:pt x="1641738" y="3545967"/>
                  <a:pt x="1641262" y="3546577"/>
                </a:cubicBezTo>
                <a:lnTo>
                  <a:pt x="1624098" y="3567532"/>
                </a:lnTo>
                <a:cubicBezTo>
                  <a:pt x="1608334" y="3543167"/>
                  <a:pt x="1605953" y="3512496"/>
                  <a:pt x="1617716" y="3485960"/>
                </a:cubicBezTo>
                <a:moveTo>
                  <a:pt x="1789166" y="3520898"/>
                </a:moveTo>
                <a:cubicBezTo>
                  <a:pt x="1789214" y="3481873"/>
                  <a:pt x="1764744" y="3446993"/>
                  <a:pt x="1728006" y="3433772"/>
                </a:cubicBezTo>
                <a:cubicBezTo>
                  <a:pt x="1726339" y="3433267"/>
                  <a:pt x="1724634" y="3432820"/>
                  <a:pt x="1722939" y="3432467"/>
                </a:cubicBezTo>
                <a:cubicBezTo>
                  <a:pt x="1714300" y="3429924"/>
                  <a:pt x="1705337" y="3428619"/>
                  <a:pt x="1696335" y="3428619"/>
                </a:cubicBezTo>
                <a:cubicBezTo>
                  <a:pt x="1662284" y="3428562"/>
                  <a:pt x="1630975" y="3447231"/>
                  <a:pt x="1614859" y="3477216"/>
                </a:cubicBezTo>
                <a:cubicBezTo>
                  <a:pt x="1613735" y="3479168"/>
                  <a:pt x="1612811" y="3481054"/>
                  <a:pt x="1611887" y="3483007"/>
                </a:cubicBezTo>
                <a:cubicBezTo>
                  <a:pt x="1606458" y="3495028"/>
                  <a:pt x="1603657" y="3508096"/>
                  <a:pt x="1603686" y="3521259"/>
                </a:cubicBezTo>
                <a:cubicBezTo>
                  <a:pt x="1603600" y="3539919"/>
                  <a:pt x="1609258" y="3558131"/>
                  <a:pt x="1619841" y="3573447"/>
                </a:cubicBezTo>
                <a:lnTo>
                  <a:pt x="1622412" y="3577047"/>
                </a:lnTo>
                <a:lnTo>
                  <a:pt x="1622412" y="3577495"/>
                </a:lnTo>
                <a:cubicBezTo>
                  <a:pt x="1634299" y="3593021"/>
                  <a:pt x="1650749" y="3604365"/>
                  <a:pt x="1669437" y="3610023"/>
                </a:cubicBezTo>
                <a:lnTo>
                  <a:pt x="1670361" y="3610023"/>
                </a:lnTo>
                <a:cubicBezTo>
                  <a:pt x="1671818" y="3610023"/>
                  <a:pt x="1673066" y="3609070"/>
                  <a:pt x="1673514" y="3607727"/>
                </a:cubicBezTo>
                <a:cubicBezTo>
                  <a:pt x="1673980" y="3606022"/>
                  <a:pt x="1672990" y="3604222"/>
                  <a:pt x="1671275" y="3603774"/>
                </a:cubicBezTo>
                <a:cubicBezTo>
                  <a:pt x="1653844" y="3598469"/>
                  <a:pt x="1638509" y="3587801"/>
                  <a:pt x="1627432" y="3573342"/>
                </a:cubicBezTo>
                <a:lnTo>
                  <a:pt x="1644968" y="3551835"/>
                </a:lnTo>
                <a:lnTo>
                  <a:pt x="1654673" y="3549720"/>
                </a:lnTo>
                <a:cubicBezTo>
                  <a:pt x="1655121" y="3549615"/>
                  <a:pt x="1655578" y="3549425"/>
                  <a:pt x="1655950" y="3549168"/>
                </a:cubicBezTo>
                <a:cubicBezTo>
                  <a:pt x="1660427" y="3543614"/>
                  <a:pt x="1664284" y="3537661"/>
                  <a:pt x="1667513" y="3531308"/>
                </a:cubicBezTo>
                <a:cubicBezTo>
                  <a:pt x="1671466" y="3526355"/>
                  <a:pt x="1672894" y="3519850"/>
                  <a:pt x="1671390" y="3513706"/>
                </a:cubicBezTo>
                <a:cubicBezTo>
                  <a:pt x="1670285" y="3510639"/>
                  <a:pt x="1667961" y="3508229"/>
                  <a:pt x="1665008" y="3506943"/>
                </a:cubicBezTo>
                <a:lnTo>
                  <a:pt x="1619745" y="3480407"/>
                </a:lnTo>
                <a:cubicBezTo>
                  <a:pt x="1638329" y="3445879"/>
                  <a:pt x="1677876" y="3428219"/>
                  <a:pt x="1716005" y="3437373"/>
                </a:cubicBezTo>
                <a:cubicBezTo>
                  <a:pt x="1706223" y="3445879"/>
                  <a:pt x="1689211" y="3463709"/>
                  <a:pt x="1696041" y="3481616"/>
                </a:cubicBezTo>
                <a:cubicBezTo>
                  <a:pt x="1696602" y="3484569"/>
                  <a:pt x="1701489" y="3500133"/>
                  <a:pt x="1731959" y="3497323"/>
                </a:cubicBezTo>
                <a:lnTo>
                  <a:pt x="1732816" y="3497323"/>
                </a:lnTo>
                <a:cubicBezTo>
                  <a:pt x="1733512" y="3496980"/>
                  <a:pt x="1734312" y="3496980"/>
                  <a:pt x="1735017" y="3497323"/>
                </a:cubicBezTo>
                <a:cubicBezTo>
                  <a:pt x="1736798" y="3498676"/>
                  <a:pt x="1737913" y="3500676"/>
                  <a:pt x="1738170" y="3502876"/>
                </a:cubicBezTo>
                <a:cubicBezTo>
                  <a:pt x="1740665" y="3513039"/>
                  <a:pt x="1741027" y="3515792"/>
                  <a:pt x="1741027" y="3515887"/>
                </a:cubicBezTo>
                <a:cubicBezTo>
                  <a:pt x="1741255" y="3517545"/>
                  <a:pt x="1742627" y="3518745"/>
                  <a:pt x="1744275" y="3518745"/>
                </a:cubicBezTo>
                <a:cubicBezTo>
                  <a:pt x="1746028" y="3518545"/>
                  <a:pt x="1747304" y="3516945"/>
                  <a:pt x="1747132" y="3515144"/>
                </a:cubicBezTo>
                <a:cubicBezTo>
                  <a:pt x="1747132" y="3515144"/>
                  <a:pt x="1746666" y="3512049"/>
                  <a:pt x="1744084" y="3501333"/>
                </a:cubicBezTo>
                <a:cubicBezTo>
                  <a:pt x="1743465" y="3497275"/>
                  <a:pt x="1741094" y="3493675"/>
                  <a:pt x="1737627" y="3491522"/>
                </a:cubicBezTo>
                <a:cubicBezTo>
                  <a:pt x="1735512" y="3490427"/>
                  <a:pt x="1733064" y="3490122"/>
                  <a:pt x="1730787" y="3490770"/>
                </a:cubicBezTo>
                <a:cubicBezTo>
                  <a:pt x="1704537" y="3492922"/>
                  <a:pt x="1702041" y="3480607"/>
                  <a:pt x="1701965" y="3480064"/>
                </a:cubicBezTo>
                <a:cubicBezTo>
                  <a:pt x="1701994" y="3479854"/>
                  <a:pt x="1701994" y="3479606"/>
                  <a:pt x="1701965" y="3479406"/>
                </a:cubicBezTo>
                <a:cubicBezTo>
                  <a:pt x="1695592" y="3463262"/>
                  <a:pt x="1716005" y="3445231"/>
                  <a:pt x="1723311" y="3439430"/>
                </a:cubicBezTo>
                <a:cubicBezTo>
                  <a:pt x="1758163" y="3451394"/>
                  <a:pt x="1781613" y="3484112"/>
                  <a:pt x="1781680" y="3520993"/>
                </a:cubicBezTo>
                <a:cubicBezTo>
                  <a:pt x="1781660" y="3526813"/>
                  <a:pt x="1781061" y="3532556"/>
                  <a:pt x="1779908" y="3538271"/>
                </a:cubicBezTo>
                <a:cubicBezTo>
                  <a:pt x="1779537" y="3539966"/>
                  <a:pt x="1780584" y="3541614"/>
                  <a:pt x="1782290" y="3542014"/>
                </a:cubicBezTo>
                <a:cubicBezTo>
                  <a:pt x="1782327" y="3542014"/>
                  <a:pt x="1782347" y="3542014"/>
                  <a:pt x="1782413" y="3542062"/>
                </a:cubicBezTo>
                <a:cubicBezTo>
                  <a:pt x="1784166" y="3542415"/>
                  <a:pt x="1785890" y="3541367"/>
                  <a:pt x="1786290" y="3539614"/>
                </a:cubicBezTo>
                <a:lnTo>
                  <a:pt x="1786290" y="3539557"/>
                </a:lnTo>
                <a:cubicBezTo>
                  <a:pt x="1787480" y="3533461"/>
                  <a:pt x="1788119" y="3527298"/>
                  <a:pt x="1788137" y="3521098"/>
                </a:cubicBezTo>
                <a:moveTo>
                  <a:pt x="1976580" y="3598117"/>
                </a:moveTo>
                <a:lnTo>
                  <a:pt x="1976580" y="3622139"/>
                </a:lnTo>
                <a:lnTo>
                  <a:pt x="1976580" y="3627387"/>
                </a:lnTo>
                <a:cubicBezTo>
                  <a:pt x="1976533" y="3629139"/>
                  <a:pt x="1977885" y="3630587"/>
                  <a:pt x="1979628" y="3630645"/>
                </a:cubicBezTo>
                <a:lnTo>
                  <a:pt x="1979809" y="3630645"/>
                </a:lnTo>
                <a:lnTo>
                  <a:pt x="2009280" y="3630645"/>
                </a:lnTo>
                <a:cubicBezTo>
                  <a:pt x="2011061" y="3630645"/>
                  <a:pt x="2012509" y="3629206"/>
                  <a:pt x="2012509" y="3627387"/>
                </a:cubicBezTo>
                <a:cubicBezTo>
                  <a:pt x="2012509" y="3625587"/>
                  <a:pt x="2011061" y="3624139"/>
                  <a:pt x="2009280" y="3624139"/>
                </a:cubicBezTo>
                <a:lnTo>
                  <a:pt x="1984781" y="3624139"/>
                </a:lnTo>
                <a:cubicBezTo>
                  <a:pt x="2009661" y="3616681"/>
                  <a:pt x="2023796" y="3590506"/>
                  <a:pt x="2016337" y="3565636"/>
                </a:cubicBezTo>
                <a:cubicBezTo>
                  <a:pt x="2011985" y="3551120"/>
                  <a:pt x="2000898" y="3539557"/>
                  <a:pt x="1986563" y="3534652"/>
                </a:cubicBezTo>
                <a:cubicBezTo>
                  <a:pt x="1984838" y="3534109"/>
                  <a:pt x="1983010" y="3535014"/>
                  <a:pt x="1982428" y="3536718"/>
                </a:cubicBezTo>
                <a:cubicBezTo>
                  <a:pt x="1981885" y="3538462"/>
                  <a:pt x="1982810" y="3540262"/>
                  <a:pt x="1984514" y="3540862"/>
                </a:cubicBezTo>
                <a:cubicBezTo>
                  <a:pt x="2005679" y="3548167"/>
                  <a:pt x="2016919" y="3571246"/>
                  <a:pt x="2009604" y="3592411"/>
                </a:cubicBezTo>
                <a:cubicBezTo>
                  <a:pt x="2005356" y="3604717"/>
                  <a:pt x="1995459" y="3614176"/>
                  <a:pt x="1983028" y="3617976"/>
                </a:cubicBezTo>
                <a:lnTo>
                  <a:pt x="1983028" y="3598012"/>
                </a:lnTo>
                <a:cubicBezTo>
                  <a:pt x="1983028" y="3596212"/>
                  <a:pt x="1981609" y="3594764"/>
                  <a:pt x="1979809" y="3594707"/>
                </a:cubicBezTo>
                <a:cubicBezTo>
                  <a:pt x="1978028" y="3594707"/>
                  <a:pt x="1976580" y="3596164"/>
                  <a:pt x="1976580" y="3597917"/>
                </a:cubicBezTo>
                <a:lnTo>
                  <a:pt x="1976580" y="3598012"/>
                </a:lnTo>
                <a:moveTo>
                  <a:pt x="1917725" y="3578248"/>
                </a:moveTo>
                <a:cubicBezTo>
                  <a:pt x="1916296" y="3599469"/>
                  <a:pt x="1929289" y="3619033"/>
                  <a:pt x="1949434" y="3625939"/>
                </a:cubicBezTo>
                <a:lnTo>
                  <a:pt x="1950434" y="3625939"/>
                </a:lnTo>
                <a:cubicBezTo>
                  <a:pt x="1951834" y="3625939"/>
                  <a:pt x="1953082" y="3625034"/>
                  <a:pt x="1953482" y="3623682"/>
                </a:cubicBezTo>
                <a:cubicBezTo>
                  <a:pt x="1954053" y="3622081"/>
                  <a:pt x="1953234" y="3620281"/>
                  <a:pt x="1951577" y="3619691"/>
                </a:cubicBezTo>
                <a:cubicBezTo>
                  <a:pt x="1951558" y="3619691"/>
                  <a:pt x="1951501" y="3619634"/>
                  <a:pt x="1951453" y="3619634"/>
                </a:cubicBezTo>
                <a:cubicBezTo>
                  <a:pt x="1930269" y="3612376"/>
                  <a:pt x="1918954" y="3589354"/>
                  <a:pt x="1926184" y="3568141"/>
                </a:cubicBezTo>
                <a:cubicBezTo>
                  <a:pt x="1930412" y="3555788"/>
                  <a:pt x="1940367" y="3546167"/>
                  <a:pt x="1952930" y="3542415"/>
                </a:cubicBezTo>
                <a:lnTo>
                  <a:pt x="1952930" y="3562436"/>
                </a:lnTo>
                <a:cubicBezTo>
                  <a:pt x="1952930" y="3564236"/>
                  <a:pt x="1954387" y="3565694"/>
                  <a:pt x="1956149" y="3565694"/>
                </a:cubicBezTo>
                <a:cubicBezTo>
                  <a:pt x="1957940" y="3565694"/>
                  <a:pt x="1959387" y="3564236"/>
                  <a:pt x="1959387" y="3562436"/>
                </a:cubicBezTo>
                <a:lnTo>
                  <a:pt x="1959387" y="3533004"/>
                </a:lnTo>
                <a:cubicBezTo>
                  <a:pt x="1959435" y="3531251"/>
                  <a:pt x="1958083" y="3529803"/>
                  <a:pt x="1956359" y="3529756"/>
                </a:cubicBezTo>
                <a:lnTo>
                  <a:pt x="1956149" y="3529756"/>
                </a:lnTo>
                <a:lnTo>
                  <a:pt x="1926784" y="3529756"/>
                </a:lnTo>
                <a:cubicBezTo>
                  <a:pt x="1925002" y="3529708"/>
                  <a:pt x="1923507" y="3531108"/>
                  <a:pt x="1923450" y="3532908"/>
                </a:cubicBezTo>
                <a:lnTo>
                  <a:pt x="1923450" y="3533004"/>
                </a:lnTo>
                <a:cubicBezTo>
                  <a:pt x="1923507" y="3534814"/>
                  <a:pt x="1924983" y="3536214"/>
                  <a:pt x="1926784" y="3536214"/>
                </a:cubicBezTo>
                <a:lnTo>
                  <a:pt x="1951187" y="3536214"/>
                </a:lnTo>
                <a:cubicBezTo>
                  <a:pt x="1932394" y="3541814"/>
                  <a:pt x="1919078" y="3558531"/>
                  <a:pt x="1917725" y="3578048"/>
                </a:cubicBezTo>
                <a:moveTo>
                  <a:pt x="1853070" y="3485721"/>
                </a:moveTo>
                <a:lnTo>
                  <a:pt x="1898056" y="3512144"/>
                </a:lnTo>
                <a:lnTo>
                  <a:pt x="1898609" y="3512144"/>
                </a:lnTo>
                <a:cubicBezTo>
                  <a:pt x="1899961" y="3512639"/>
                  <a:pt x="1901009" y="3513792"/>
                  <a:pt x="1901485" y="3515144"/>
                </a:cubicBezTo>
                <a:cubicBezTo>
                  <a:pt x="1902066" y="3519450"/>
                  <a:pt x="1900866" y="3523803"/>
                  <a:pt x="1898161" y="3527155"/>
                </a:cubicBezTo>
                <a:cubicBezTo>
                  <a:pt x="1891675" y="3537614"/>
                  <a:pt x="1888922" y="3541462"/>
                  <a:pt x="1888007" y="3542767"/>
                </a:cubicBezTo>
                <a:lnTo>
                  <a:pt x="1878739" y="3544920"/>
                </a:lnTo>
                <a:cubicBezTo>
                  <a:pt x="1878016" y="3545015"/>
                  <a:pt x="1877368" y="3545424"/>
                  <a:pt x="1876910" y="3546015"/>
                </a:cubicBezTo>
                <a:lnTo>
                  <a:pt x="1859728" y="3566989"/>
                </a:lnTo>
                <a:cubicBezTo>
                  <a:pt x="1843935" y="3542615"/>
                  <a:pt x="1841582" y="3511944"/>
                  <a:pt x="1853441" y="3485417"/>
                </a:cubicBezTo>
                <a:moveTo>
                  <a:pt x="2024796" y="3520345"/>
                </a:moveTo>
                <a:cubicBezTo>
                  <a:pt x="2024872" y="3481312"/>
                  <a:pt x="2000450" y="3446479"/>
                  <a:pt x="1963741" y="3433220"/>
                </a:cubicBezTo>
                <a:lnTo>
                  <a:pt x="1958740" y="3431581"/>
                </a:lnTo>
                <a:cubicBezTo>
                  <a:pt x="1916678" y="3418866"/>
                  <a:pt x="1871491" y="3437573"/>
                  <a:pt x="1850669" y="3476254"/>
                </a:cubicBezTo>
                <a:cubicBezTo>
                  <a:pt x="1849669" y="3478216"/>
                  <a:pt x="1848641" y="3480159"/>
                  <a:pt x="1847822" y="3482112"/>
                </a:cubicBezTo>
                <a:cubicBezTo>
                  <a:pt x="1834410" y="3511544"/>
                  <a:pt x="1837401" y="3545815"/>
                  <a:pt x="1855670" y="3572542"/>
                </a:cubicBezTo>
                <a:lnTo>
                  <a:pt x="1858251" y="3576142"/>
                </a:lnTo>
                <a:lnTo>
                  <a:pt x="1858251" y="3576600"/>
                </a:lnTo>
                <a:cubicBezTo>
                  <a:pt x="1870157" y="3592059"/>
                  <a:pt x="1886598" y="3603422"/>
                  <a:pt x="1905266" y="3609128"/>
                </a:cubicBezTo>
                <a:lnTo>
                  <a:pt x="1906191" y="3609128"/>
                </a:lnTo>
                <a:cubicBezTo>
                  <a:pt x="1907619" y="3609070"/>
                  <a:pt x="1908896" y="3608185"/>
                  <a:pt x="1909324" y="3606775"/>
                </a:cubicBezTo>
                <a:cubicBezTo>
                  <a:pt x="1909791" y="3605070"/>
                  <a:pt x="1908820" y="3603317"/>
                  <a:pt x="1907114" y="3602812"/>
                </a:cubicBezTo>
                <a:cubicBezTo>
                  <a:pt x="1889684" y="3597516"/>
                  <a:pt x="1874339" y="3586906"/>
                  <a:pt x="1863233" y="3572447"/>
                </a:cubicBezTo>
                <a:lnTo>
                  <a:pt x="1880873" y="3550920"/>
                </a:lnTo>
                <a:lnTo>
                  <a:pt x="1890131" y="3548768"/>
                </a:lnTo>
                <a:cubicBezTo>
                  <a:pt x="1890579" y="3548720"/>
                  <a:pt x="1891026" y="3548520"/>
                  <a:pt x="1891408" y="3548234"/>
                </a:cubicBezTo>
                <a:cubicBezTo>
                  <a:pt x="1895951" y="3542719"/>
                  <a:pt x="1899942" y="3536766"/>
                  <a:pt x="1903238" y="3530403"/>
                </a:cubicBezTo>
                <a:cubicBezTo>
                  <a:pt x="1907191" y="3525450"/>
                  <a:pt x="1908620" y="3518945"/>
                  <a:pt x="1907114" y="3512734"/>
                </a:cubicBezTo>
                <a:cubicBezTo>
                  <a:pt x="1906019" y="3509744"/>
                  <a:pt x="1903686" y="3507286"/>
                  <a:pt x="1900742" y="3506029"/>
                </a:cubicBezTo>
                <a:lnTo>
                  <a:pt x="1855470" y="3479511"/>
                </a:lnTo>
                <a:cubicBezTo>
                  <a:pt x="1874062" y="3444983"/>
                  <a:pt x="1913601" y="3427314"/>
                  <a:pt x="1951730" y="3436468"/>
                </a:cubicBezTo>
                <a:cubicBezTo>
                  <a:pt x="1941947" y="3444983"/>
                  <a:pt x="1924935" y="3462795"/>
                  <a:pt x="1931784" y="3480711"/>
                </a:cubicBezTo>
                <a:cubicBezTo>
                  <a:pt x="1932413" y="3483664"/>
                  <a:pt x="1937223" y="3499181"/>
                  <a:pt x="1967798" y="3496418"/>
                </a:cubicBezTo>
                <a:lnTo>
                  <a:pt x="1968541" y="3496418"/>
                </a:lnTo>
                <a:cubicBezTo>
                  <a:pt x="1969246" y="3496075"/>
                  <a:pt x="1970046" y="3496075"/>
                  <a:pt x="1970751" y="3496418"/>
                </a:cubicBezTo>
                <a:cubicBezTo>
                  <a:pt x="1972523" y="3497780"/>
                  <a:pt x="1973637" y="3499780"/>
                  <a:pt x="1973904" y="3501933"/>
                </a:cubicBezTo>
                <a:cubicBezTo>
                  <a:pt x="1976399" y="3512144"/>
                  <a:pt x="1976751" y="3514897"/>
                  <a:pt x="1976751" y="3514992"/>
                </a:cubicBezTo>
                <a:cubicBezTo>
                  <a:pt x="1976981" y="3516592"/>
                  <a:pt x="1978352" y="3517792"/>
                  <a:pt x="1979981" y="3517840"/>
                </a:cubicBezTo>
                <a:cubicBezTo>
                  <a:pt x="1981752" y="3517592"/>
                  <a:pt x="1983028" y="3515992"/>
                  <a:pt x="1982858" y="3514239"/>
                </a:cubicBezTo>
                <a:cubicBezTo>
                  <a:pt x="1982858" y="3514239"/>
                  <a:pt x="1982858" y="3511087"/>
                  <a:pt x="1979905" y="3500380"/>
                </a:cubicBezTo>
                <a:cubicBezTo>
                  <a:pt x="1979228" y="3496323"/>
                  <a:pt x="1976828" y="3492770"/>
                  <a:pt x="1973351" y="3490570"/>
                </a:cubicBezTo>
                <a:cubicBezTo>
                  <a:pt x="1971237" y="3489465"/>
                  <a:pt x="1968798" y="3489217"/>
                  <a:pt x="1966522" y="3489874"/>
                </a:cubicBezTo>
                <a:cubicBezTo>
                  <a:pt x="1940367" y="3491970"/>
                  <a:pt x="1937766" y="3479711"/>
                  <a:pt x="1937699" y="3479159"/>
                </a:cubicBezTo>
                <a:cubicBezTo>
                  <a:pt x="1937718" y="3478911"/>
                  <a:pt x="1937718" y="3478711"/>
                  <a:pt x="1937699" y="3478511"/>
                </a:cubicBezTo>
                <a:cubicBezTo>
                  <a:pt x="1931318" y="3462347"/>
                  <a:pt x="1951730" y="3444326"/>
                  <a:pt x="1959016" y="3438478"/>
                </a:cubicBezTo>
                <a:cubicBezTo>
                  <a:pt x="1993897" y="3450431"/>
                  <a:pt x="2017338" y="3483216"/>
                  <a:pt x="2017414" y="3520059"/>
                </a:cubicBezTo>
                <a:cubicBezTo>
                  <a:pt x="2017414" y="3525850"/>
                  <a:pt x="2016843" y="3531651"/>
                  <a:pt x="2015661" y="3537309"/>
                </a:cubicBezTo>
                <a:cubicBezTo>
                  <a:pt x="2015309" y="3539062"/>
                  <a:pt x="2016461" y="3540767"/>
                  <a:pt x="2018214" y="3541109"/>
                </a:cubicBezTo>
                <a:lnTo>
                  <a:pt x="2018243" y="3541109"/>
                </a:lnTo>
                <a:cubicBezTo>
                  <a:pt x="2019919" y="3541510"/>
                  <a:pt x="2021614" y="3540462"/>
                  <a:pt x="2021995" y="3538766"/>
                </a:cubicBezTo>
                <a:cubicBezTo>
                  <a:pt x="2022014" y="3538719"/>
                  <a:pt x="2022014" y="3538662"/>
                  <a:pt x="2022014" y="3538614"/>
                </a:cubicBezTo>
                <a:cubicBezTo>
                  <a:pt x="2023215" y="3532556"/>
                  <a:pt x="2023843" y="3526346"/>
                  <a:pt x="2023872" y="3520145"/>
                </a:cubicBezTo>
                <a:moveTo>
                  <a:pt x="2212486" y="3598117"/>
                </a:moveTo>
                <a:lnTo>
                  <a:pt x="2212486" y="3622139"/>
                </a:lnTo>
                <a:lnTo>
                  <a:pt x="2212486" y="3627387"/>
                </a:lnTo>
                <a:cubicBezTo>
                  <a:pt x="2212438" y="3629149"/>
                  <a:pt x="2213810" y="3630587"/>
                  <a:pt x="2215534" y="3630645"/>
                </a:cubicBezTo>
                <a:lnTo>
                  <a:pt x="2215734" y="3630645"/>
                </a:lnTo>
                <a:lnTo>
                  <a:pt x="2245185" y="3630645"/>
                </a:lnTo>
                <a:cubicBezTo>
                  <a:pt x="2246966" y="3630645"/>
                  <a:pt x="2248414" y="3629197"/>
                  <a:pt x="2248414" y="3627387"/>
                </a:cubicBezTo>
                <a:cubicBezTo>
                  <a:pt x="2248414" y="3625596"/>
                  <a:pt x="2246966" y="3624139"/>
                  <a:pt x="2245185" y="3624139"/>
                </a:cubicBezTo>
                <a:lnTo>
                  <a:pt x="2220716" y="3624139"/>
                </a:lnTo>
                <a:cubicBezTo>
                  <a:pt x="2245585" y="3616681"/>
                  <a:pt x="2259711" y="3590506"/>
                  <a:pt x="2252243" y="3565646"/>
                </a:cubicBezTo>
                <a:cubicBezTo>
                  <a:pt x="2247890" y="3551120"/>
                  <a:pt x="2236803" y="3539557"/>
                  <a:pt x="2222459" y="3534661"/>
                </a:cubicBezTo>
                <a:cubicBezTo>
                  <a:pt x="2220801" y="3534109"/>
                  <a:pt x="2218954" y="3535014"/>
                  <a:pt x="2218420" y="3536718"/>
                </a:cubicBezTo>
                <a:cubicBezTo>
                  <a:pt x="2217839" y="3538414"/>
                  <a:pt x="2218744" y="3540224"/>
                  <a:pt x="2220449" y="3540862"/>
                </a:cubicBezTo>
                <a:cubicBezTo>
                  <a:pt x="2241604" y="3547967"/>
                  <a:pt x="2252977" y="3570942"/>
                  <a:pt x="2245824" y="3592106"/>
                </a:cubicBezTo>
                <a:cubicBezTo>
                  <a:pt x="2241604" y="3604622"/>
                  <a:pt x="2231574" y="3614233"/>
                  <a:pt x="2218954" y="3617976"/>
                </a:cubicBezTo>
                <a:lnTo>
                  <a:pt x="2218954" y="3598012"/>
                </a:lnTo>
                <a:cubicBezTo>
                  <a:pt x="2218954" y="3596221"/>
                  <a:pt x="2217535" y="3594764"/>
                  <a:pt x="2215734" y="3594707"/>
                </a:cubicBezTo>
                <a:cubicBezTo>
                  <a:pt x="2213934" y="3594707"/>
                  <a:pt x="2212486" y="3596173"/>
                  <a:pt x="2212486" y="3597917"/>
                </a:cubicBezTo>
                <a:lnTo>
                  <a:pt x="2212486" y="3598012"/>
                </a:lnTo>
                <a:moveTo>
                  <a:pt x="2153650" y="3578248"/>
                </a:moveTo>
                <a:cubicBezTo>
                  <a:pt x="2151879" y="3599517"/>
                  <a:pt x="2164661" y="3619329"/>
                  <a:pt x="2184787" y="3626482"/>
                </a:cubicBezTo>
                <a:lnTo>
                  <a:pt x="2185778" y="3626482"/>
                </a:lnTo>
                <a:cubicBezTo>
                  <a:pt x="2187178" y="3626482"/>
                  <a:pt x="2188435" y="3625596"/>
                  <a:pt x="2188836" y="3624234"/>
                </a:cubicBezTo>
                <a:cubicBezTo>
                  <a:pt x="2189445" y="3622634"/>
                  <a:pt x="2188617" y="3620843"/>
                  <a:pt x="2186988" y="3620234"/>
                </a:cubicBezTo>
                <a:cubicBezTo>
                  <a:pt x="2186959" y="3620234"/>
                  <a:pt x="2186931" y="3620186"/>
                  <a:pt x="2186911" y="3620186"/>
                </a:cubicBezTo>
                <a:cubicBezTo>
                  <a:pt x="2165719" y="3612938"/>
                  <a:pt x="2154402" y="3589916"/>
                  <a:pt x="2161641" y="3568684"/>
                </a:cubicBezTo>
                <a:cubicBezTo>
                  <a:pt x="2165861" y="3556331"/>
                  <a:pt x="2175824" y="3546720"/>
                  <a:pt x="2188387" y="3542957"/>
                </a:cubicBezTo>
                <a:lnTo>
                  <a:pt x="2188387" y="3563027"/>
                </a:lnTo>
                <a:cubicBezTo>
                  <a:pt x="2188387" y="3564779"/>
                  <a:pt x="2189845" y="3566236"/>
                  <a:pt x="2191617" y="3566236"/>
                </a:cubicBezTo>
                <a:cubicBezTo>
                  <a:pt x="2193398" y="3566236"/>
                  <a:pt x="2194836" y="3564779"/>
                  <a:pt x="2194836" y="3563027"/>
                </a:cubicBezTo>
                <a:lnTo>
                  <a:pt x="2194836" y="3533566"/>
                </a:lnTo>
                <a:cubicBezTo>
                  <a:pt x="2194836" y="3531756"/>
                  <a:pt x="2193398" y="3530318"/>
                  <a:pt x="2191617" y="3530318"/>
                </a:cubicBezTo>
                <a:lnTo>
                  <a:pt x="2162137" y="3530318"/>
                </a:lnTo>
                <a:cubicBezTo>
                  <a:pt x="2160422" y="3530251"/>
                  <a:pt x="2158956" y="3531604"/>
                  <a:pt x="2158917" y="3533356"/>
                </a:cubicBezTo>
                <a:lnTo>
                  <a:pt x="2158917" y="3533566"/>
                </a:lnTo>
                <a:cubicBezTo>
                  <a:pt x="2158917" y="3535309"/>
                  <a:pt x="2160355" y="3536756"/>
                  <a:pt x="2162137" y="3536756"/>
                </a:cubicBezTo>
                <a:lnTo>
                  <a:pt x="2186531" y="3536756"/>
                </a:lnTo>
                <a:cubicBezTo>
                  <a:pt x="2167795" y="3542415"/>
                  <a:pt x="2154488" y="3559083"/>
                  <a:pt x="2153107" y="3578647"/>
                </a:cubicBezTo>
                <a:moveTo>
                  <a:pt x="2088423" y="3486274"/>
                </a:moveTo>
                <a:lnTo>
                  <a:pt x="2133409" y="3512687"/>
                </a:lnTo>
                <a:lnTo>
                  <a:pt x="2133962" y="3512687"/>
                </a:lnTo>
                <a:cubicBezTo>
                  <a:pt x="2135334" y="3513192"/>
                  <a:pt x="2136391" y="3514344"/>
                  <a:pt x="2136838" y="3515744"/>
                </a:cubicBezTo>
                <a:cubicBezTo>
                  <a:pt x="2137448" y="3520002"/>
                  <a:pt x="2136248" y="3524364"/>
                  <a:pt x="2133524" y="3527708"/>
                </a:cubicBezTo>
                <a:cubicBezTo>
                  <a:pt x="2127066" y="3538157"/>
                  <a:pt x="2124275" y="3542062"/>
                  <a:pt x="2123456" y="3543319"/>
                </a:cubicBezTo>
                <a:lnTo>
                  <a:pt x="2113740" y="3545481"/>
                </a:lnTo>
                <a:cubicBezTo>
                  <a:pt x="2113016" y="3545567"/>
                  <a:pt x="2112340" y="3545967"/>
                  <a:pt x="2111893" y="3546577"/>
                </a:cubicBezTo>
                <a:lnTo>
                  <a:pt x="2094805" y="3567532"/>
                </a:lnTo>
                <a:cubicBezTo>
                  <a:pt x="2079079" y="3543167"/>
                  <a:pt x="2076669" y="3512496"/>
                  <a:pt x="2088423" y="3485960"/>
                </a:cubicBezTo>
                <a:moveTo>
                  <a:pt x="2259768" y="3520898"/>
                </a:moveTo>
                <a:cubicBezTo>
                  <a:pt x="2259873" y="3481873"/>
                  <a:pt x="2235432" y="3447041"/>
                  <a:pt x="2198713" y="3433772"/>
                </a:cubicBezTo>
                <a:cubicBezTo>
                  <a:pt x="2197170" y="3433267"/>
                  <a:pt x="2195617" y="3432867"/>
                  <a:pt x="2194007" y="3432467"/>
                </a:cubicBezTo>
                <a:cubicBezTo>
                  <a:pt x="2185359" y="3429924"/>
                  <a:pt x="2176358" y="3428619"/>
                  <a:pt x="2167309" y="3428619"/>
                </a:cubicBezTo>
                <a:cubicBezTo>
                  <a:pt x="2133286" y="3428562"/>
                  <a:pt x="2101986" y="3447231"/>
                  <a:pt x="2085851" y="3477216"/>
                </a:cubicBezTo>
                <a:cubicBezTo>
                  <a:pt x="2084822" y="3479168"/>
                  <a:pt x="2083822" y="3481054"/>
                  <a:pt x="2082994" y="3483007"/>
                </a:cubicBezTo>
                <a:cubicBezTo>
                  <a:pt x="2069706" y="3512496"/>
                  <a:pt x="2072688" y="3546720"/>
                  <a:pt x="2090823" y="3573447"/>
                </a:cubicBezTo>
                <a:lnTo>
                  <a:pt x="2093433" y="3577047"/>
                </a:lnTo>
                <a:lnTo>
                  <a:pt x="2093433" y="3577495"/>
                </a:lnTo>
                <a:cubicBezTo>
                  <a:pt x="2105349" y="3593021"/>
                  <a:pt x="2121799" y="3604365"/>
                  <a:pt x="2140553" y="3610023"/>
                </a:cubicBezTo>
                <a:lnTo>
                  <a:pt x="2141458" y="3610023"/>
                </a:lnTo>
                <a:cubicBezTo>
                  <a:pt x="2143249" y="3609928"/>
                  <a:pt x="2144630" y="3608423"/>
                  <a:pt x="2144554" y="3606670"/>
                </a:cubicBezTo>
                <a:cubicBezTo>
                  <a:pt x="2144468" y="3605327"/>
                  <a:pt x="2143620" y="3604174"/>
                  <a:pt x="2142363" y="3603774"/>
                </a:cubicBezTo>
                <a:cubicBezTo>
                  <a:pt x="2124904" y="3598469"/>
                  <a:pt x="2109540" y="3587858"/>
                  <a:pt x="2098405" y="3573342"/>
                </a:cubicBezTo>
                <a:lnTo>
                  <a:pt x="2116055" y="3551835"/>
                </a:lnTo>
                <a:lnTo>
                  <a:pt x="2125275" y="3549720"/>
                </a:lnTo>
                <a:cubicBezTo>
                  <a:pt x="2125751" y="3549615"/>
                  <a:pt x="2126209" y="3549425"/>
                  <a:pt x="2126580" y="3549168"/>
                </a:cubicBezTo>
                <a:cubicBezTo>
                  <a:pt x="2131171" y="3543662"/>
                  <a:pt x="2135172" y="3537661"/>
                  <a:pt x="2138486" y="3531308"/>
                </a:cubicBezTo>
                <a:cubicBezTo>
                  <a:pt x="2142391" y="3526355"/>
                  <a:pt x="2143801" y="3519850"/>
                  <a:pt x="2142306" y="3513706"/>
                </a:cubicBezTo>
                <a:cubicBezTo>
                  <a:pt x="2141220" y="3510687"/>
                  <a:pt x="2138934" y="3508229"/>
                  <a:pt x="2136010" y="3506943"/>
                </a:cubicBezTo>
                <a:lnTo>
                  <a:pt x="2090747" y="3480407"/>
                </a:lnTo>
                <a:cubicBezTo>
                  <a:pt x="2109273" y="3445879"/>
                  <a:pt x="2148802" y="3428219"/>
                  <a:pt x="2186911" y="3437373"/>
                </a:cubicBezTo>
                <a:cubicBezTo>
                  <a:pt x="2177110" y="3445879"/>
                  <a:pt x="2160118" y="3463709"/>
                  <a:pt x="2166938" y="3481616"/>
                </a:cubicBezTo>
                <a:cubicBezTo>
                  <a:pt x="2167595" y="3484569"/>
                  <a:pt x="2172491" y="3500133"/>
                  <a:pt x="2202980" y="3497323"/>
                </a:cubicBezTo>
                <a:lnTo>
                  <a:pt x="2203732" y="3497323"/>
                </a:lnTo>
                <a:cubicBezTo>
                  <a:pt x="2204456" y="3496980"/>
                  <a:pt x="2205304" y="3496980"/>
                  <a:pt x="2206018" y="3497323"/>
                </a:cubicBezTo>
                <a:cubicBezTo>
                  <a:pt x="2207714" y="3498771"/>
                  <a:pt x="2208809" y="3500723"/>
                  <a:pt x="2209152" y="3502876"/>
                </a:cubicBezTo>
                <a:cubicBezTo>
                  <a:pt x="2210324" y="3507181"/>
                  <a:pt x="2211286" y="3511487"/>
                  <a:pt x="2211924" y="3515887"/>
                </a:cubicBezTo>
                <a:cubicBezTo>
                  <a:pt x="2212153" y="3517545"/>
                  <a:pt x="2213534" y="3518745"/>
                  <a:pt x="2215153" y="3518745"/>
                </a:cubicBezTo>
                <a:cubicBezTo>
                  <a:pt x="2216934" y="3518545"/>
                  <a:pt x="2218182" y="3516945"/>
                  <a:pt x="2218048" y="3515144"/>
                </a:cubicBezTo>
                <a:cubicBezTo>
                  <a:pt x="2217315" y="3510496"/>
                  <a:pt x="2216306" y="3505886"/>
                  <a:pt x="2215086" y="3501333"/>
                </a:cubicBezTo>
                <a:cubicBezTo>
                  <a:pt x="2214391" y="3497275"/>
                  <a:pt x="2212067" y="3493723"/>
                  <a:pt x="2208600" y="3491522"/>
                </a:cubicBezTo>
                <a:cubicBezTo>
                  <a:pt x="2206485" y="3490370"/>
                  <a:pt x="2203999" y="3490122"/>
                  <a:pt x="2201666" y="3490770"/>
                </a:cubicBezTo>
                <a:cubicBezTo>
                  <a:pt x="2175557" y="3492922"/>
                  <a:pt x="2172948" y="3480607"/>
                  <a:pt x="2172872" y="3480064"/>
                </a:cubicBezTo>
                <a:cubicBezTo>
                  <a:pt x="2172891" y="3479854"/>
                  <a:pt x="2172891" y="3479606"/>
                  <a:pt x="2172872" y="3479406"/>
                </a:cubicBezTo>
                <a:cubicBezTo>
                  <a:pt x="2166499" y="3463262"/>
                  <a:pt x="2186911" y="3445231"/>
                  <a:pt x="2194294" y="3439430"/>
                </a:cubicBezTo>
                <a:cubicBezTo>
                  <a:pt x="2229155" y="3451394"/>
                  <a:pt x="2252577" y="3484112"/>
                  <a:pt x="2252577" y="3520993"/>
                </a:cubicBezTo>
                <a:cubicBezTo>
                  <a:pt x="2252596" y="3526813"/>
                  <a:pt x="2252015" y="3532556"/>
                  <a:pt x="2250814" y="3538271"/>
                </a:cubicBezTo>
                <a:cubicBezTo>
                  <a:pt x="2250548" y="3540014"/>
                  <a:pt x="2251672" y="3541672"/>
                  <a:pt x="2253415" y="3542062"/>
                </a:cubicBezTo>
                <a:cubicBezTo>
                  <a:pt x="2255092" y="3542415"/>
                  <a:pt x="2256787" y="3541367"/>
                  <a:pt x="2257168" y="3539662"/>
                </a:cubicBezTo>
                <a:cubicBezTo>
                  <a:pt x="2257168" y="3539614"/>
                  <a:pt x="2257197" y="3539614"/>
                  <a:pt x="2257197" y="3539557"/>
                </a:cubicBezTo>
                <a:cubicBezTo>
                  <a:pt x="2258397" y="3533461"/>
                  <a:pt x="2259025" y="3527298"/>
                  <a:pt x="2259044" y="3521098"/>
                </a:cubicBezTo>
                <a:moveTo>
                  <a:pt x="209159" y="3833765"/>
                </a:moveTo>
                <a:lnTo>
                  <a:pt x="209159" y="3863197"/>
                </a:lnTo>
                <a:cubicBezTo>
                  <a:pt x="209159" y="3864997"/>
                  <a:pt x="210598" y="3866445"/>
                  <a:pt x="212398" y="3866445"/>
                </a:cubicBezTo>
                <a:lnTo>
                  <a:pt x="241849" y="3866445"/>
                </a:lnTo>
                <a:cubicBezTo>
                  <a:pt x="243640" y="3866445"/>
                  <a:pt x="245107" y="3864997"/>
                  <a:pt x="245107" y="3863197"/>
                </a:cubicBezTo>
                <a:cubicBezTo>
                  <a:pt x="245107" y="3861445"/>
                  <a:pt x="243640" y="3859997"/>
                  <a:pt x="241849" y="3859997"/>
                </a:cubicBezTo>
                <a:lnTo>
                  <a:pt x="217303" y="3859997"/>
                </a:lnTo>
                <a:cubicBezTo>
                  <a:pt x="242202" y="3852434"/>
                  <a:pt x="256261" y="3826107"/>
                  <a:pt x="248707" y="3801247"/>
                </a:cubicBezTo>
                <a:cubicBezTo>
                  <a:pt x="244326" y="3786778"/>
                  <a:pt x="233315" y="3775320"/>
                  <a:pt x="219047" y="3770357"/>
                </a:cubicBezTo>
                <a:cubicBezTo>
                  <a:pt x="217351" y="3769814"/>
                  <a:pt x="215551" y="3770767"/>
                  <a:pt x="214979" y="3772414"/>
                </a:cubicBezTo>
                <a:cubicBezTo>
                  <a:pt x="214426" y="3774120"/>
                  <a:pt x="215322" y="3775967"/>
                  <a:pt x="216998" y="3776567"/>
                </a:cubicBezTo>
                <a:cubicBezTo>
                  <a:pt x="238173" y="3783730"/>
                  <a:pt x="249555" y="3806695"/>
                  <a:pt x="242401" y="3827860"/>
                </a:cubicBezTo>
                <a:cubicBezTo>
                  <a:pt x="238173" y="3840337"/>
                  <a:pt x="228162" y="3849986"/>
                  <a:pt x="215512" y="3853682"/>
                </a:cubicBezTo>
                <a:lnTo>
                  <a:pt x="215512" y="3833765"/>
                </a:lnTo>
                <a:cubicBezTo>
                  <a:pt x="215512" y="3831965"/>
                  <a:pt x="214103" y="3830517"/>
                  <a:pt x="212284" y="3830517"/>
                </a:cubicBezTo>
                <a:cubicBezTo>
                  <a:pt x="210569" y="3830469"/>
                  <a:pt x="209112" y="3831822"/>
                  <a:pt x="209074" y="3833565"/>
                </a:cubicBezTo>
                <a:lnTo>
                  <a:pt x="209074" y="3833765"/>
                </a:lnTo>
                <a:moveTo>
                  <a:pt x="150219" y="3814001"/>
                </a:moveTo>
                <a:cubicBezTo>
                  <a:pt x="148780" y="3835223"/>
                  <a:pt x="161782" y="3854739"/>
                  <a:pt x="181918" y="3861645"/>
                </a:cubicBezTo>
                <a:lnTo>
                  <a:pt x="182918" y="3861645"/>
                </a:lnTo>
                <a:cubicBezTo>
                  <a:pt x="184328" y="3861645"/>
                  <a:pt x="185575" y="3860740"/>
                  <a:pt x="185975" y="3859445"/>
                </a:cubicBezTo>
                <a:cubicBezTo>
                  <a:pt x="186566" y="3857797"/>
                  <a:pt x="185738" y="3855987"/>
                  <a:pt x="184118" y="3855387"/>
                </a:cubicBezTo>
                <a:lnTo>
                  <a:pt x="184023" y="3855387"/>
                </a:lnTo>
                <a:cubicBezTo>
                  <a:pt x="162858" y="3848129"/>
                  <a:pt x="151523" y="3825059"/>
                  <a:pt x="158772" y="3803895"/>
                </a:cubicBezTo>
                <a:cubicBezTo>
                  <a:pt x="163001" y="3791484"/>
                  <a:pt x="172964" y="3781921"/>
                  <a:pt x="185528" y="3778120"/>
                </a:cubicBezTo>
                <a:lnTo>
                  <a:pt x="185528" y="3798189"/>
                </a:lnTo>
                <a:cubicBezTo>
                  <a:pt x="185528" y="3799989"/>
                  <a:pt x="186937" y="3801447"/>
                  <a:pt x="188747" y="3801447"/>
                </a:cubicBezTo>
                <a:cubicBezTo>
                  <a:pt x="190519" y="3801447"/>
                  <a:pt x="191976" y="3799989"/>
                  <a:pt x="191976" y="3798189"/>
                </a:cubicBezTo>
                <a:lnTo>
                  <a:pt x="191976" y="3768709"/>
                </a:lnTo>
                <a:cubicBezTo>
                  <a:pt x="191976" y="3766957"/>
                  <a:pt x="190519" y="3765509"/>
                  <a:pt x="188747" y="3765509"/>
                </a:cubicBezTo>
                <a:lnTo>
                  <a:pt x="159382" y="3765509"/>
                </a:lnTo>
                <a:cubicBezTo>
                  <a:pt x="157600" y="3765509"/>
                  <a:pt x="156153" y="3766957"/>
                  <a:pt x="156153" y="3768709"/>
                </a:cubicBezTo>
                <a:cubicBezTo>
                  <a:pt x="156153" y="3770519"/>
                  <a:pt x="157600" y="3771967"/>
                  <a:pt x="159382" y="3771967"/>
                </a:cubicBezTo>
                <a:lnTo>
                  <a:pt x="183737" y="3771967"/>
                </a:lnTo>
                <a:cubicBezTo>
                  <a:pt x="165011" y="3777625"/>
                  <a:pt x="151695" y="3794294"/>
                  <a:pt x="150314" y="3813801"/>
                </a:cubicBezTo>
                <a:moveTo>
                  <a:pt x="85667" y="3721427"/>
                </a:moveTo>
                <a:lnTo>
                  <a:pt x="130654" y="3747859"/>
                </a:lnTo>
                <a:lnTo>
                  <a:pt x="131207" y="3747859"/>
                </a:lnTo>
                <a:cubicBezTo>
                  <a:pt x="132569" y="3748393"/>
                  <a:pt x="133626" y="3749498"/>
                  <a:pt x="134055" y="3750898"/>
                </a:cubicBezTo>
                <a:cubicBezTo>
                  <a:pt x="134655" y="3755193"/>
                  <a:pt x="133455" y="3759508"/>
                  <a:pt x="130730" y="3762909"/>
                </a:cubicBezTo>
                <a:cubicBezTo>
                  <a:pt x="124263" y="3773319"/>
                  <a:pt x="121491" y="3777225"/>
                  <a:pt x="120662" y="3778520"/>
                </a:cubicBezTo>
                <a:lnTo>
                  <a:pt x="110957" y="3780616"/>
                </a:lnTo>
                <a:cubicBezTo>
                  <a:pt x="110261" y="3780778"/>
                  <a:pt x="109614" y="3781178"/>
                  <a:pt x="109128" y="3781721"/>
                </a:cubicBezTo>
                <a:lnTo>
                  <a:pt x="92030" y="3802695"/>
                </a:lnTo>
                <a:cubicBezTo>
                  <a:pt x="76285" y="3778320"/>
                  <a:pt x="73866" y="3747697"/>
                  <a:pt x="85667" y="3721170"/>
                </a:cubicBezTo>
                <a:moveTo>
                  <a:pt x="257013" y="3756051"/>
                </a:moveTo>
                <a:cubicBezTo>
                  <a:pt x="257089" y="3717065"/>
                  <a:pt x="232667" y="3682184"/>
                  <a:pt x="195958" y="3668973"/>
                </a:cubicBezTo>
                <a:cubicBezTo>
                  <a:pt x="194357" y="3668325"/>
                  <a:pt x="192710" y="3667773"/>
                  <a:pt x="191052" y="3667278"/>
                </a:cubicBezTo>
                <a:cubicBezTo>
                  <a:pt x="182394" y="3664725"/>
                  <a:pt x="173393" y="3663420"/>
                  <a:pt x="164354" y="3663420"/>
                </a:cubicBezTo>
                <a:cubicBezTo>
                  <a:pt x="130302" y="3663372"/>
                  <a:pt x="99003" y="3682089"/>
                  <a:pt x="82886" y="3712112"/>
                </a:cubicBezTo>
                <a:cubicBezTo>
                  <a:pt x="81886" y="3713969"/>
                  <a:pt x="80858" y="3715865"/>
                  <a:pt x="80038" y="3717817"/>
                </a:cubicBezTo>
                <a:cubicBezTo>
                  <a:pt x="66751" y="3747287"/>
                  <a:pt x="69723" y="3781521"/>
                  <a:pt x="87887" y="3808248"/>
                </a:cubicBezTo>
                <a:lnTo>
                  <a:pt x="90459" y="3811848"/>
                </a:lnTo>
                <a:lnTo>
                  <a:pt x="90459" y="3812305"/>
                </a:lnTo>
                <a:cubicBezTo>
                  <a:pt x="102365" y="3827812"/>
                  <a:pt x="118863" y="3839175"/>
                  <a:pt x="137589" y="3844833"/>
                </a:cubicBezTo>
                <a:lnTo>
                  <a:pt x="138503" y="3844833"/>
                </a:lnTo>
                <a:cubicBezTo>
                  <a:pt x="140284" y="3844776"/>
                  <a:pt x="141656" y="3843223"/>
                  <a:pt x="141589" y="3841471"/>
                </a:cubicBezTo>
                <a:cubicBezTo>
                  <a:pt x="141541" y="3840128"/>
                  <a:pt x="140665" y="3838975"/>
                  <a:pt x="139408" y="3838575"/>
                </a:cubicBezTo>
                <a:cubicBezTo>
                  <a:pt x="121948" y="3833270"/>
                  <a:pt x="106585" y="3822659"/>
                  <a:pt x="95450" y="3808143"/>
                </a:cubicBezTo>
                <a:lnTo>
                  <a:pt x="113081" y="3786626"/>
                </a:lnTo>
                <a:lnTo>
                  <a:pt x="122320" y="3784530"/>
                </a:lnTo>
                <a:cubicBezTo>
                  <a:pt x="122796" y="3784426"/>
                  <a:pt x="123244" y="3784226"/>
                  <a:pt x="123625" y="3783988"/>
                </a:cubicBezTo>
                <a:cubicBezTo>
                  <a:pt x="128188" y="3778472"/>
                  <a:pt x="132207" y="3772481"/>
                  <a:pt x="135531" y="3766119"/>
                </a:cubicBezTo>
                <a:cubicBezTo>
                  <a:pt x="139436" y="3761156"/>
                  <a:pt x="140837" y="3754650"/>
                  <a:pt x="139322" y="3748497"/>
                </a:cubicBezTo>
                <a:cubicBezTo>
                  <a:pt x="138255" y="3745506"/>
                  <a:pt x="135979" y="3743039"/>
                  <a:pt x="133055" y="3741744"/>
                </a:cubicBezTo>
                <a:lnTo>
                  <a:pt x="87963" y="3716065"/>
                </a:lnTo>
                <a:cubicBezTo>
                  <a:pt x="106432" y="3681241"/>
                  <a:pt x="146189" y="3663334"/>
                  <a:pt x="184499" y="3672678"/>
                </a:cubicBezTo>
                <a:cubicBezTo>
                  <a:pt x="174717" y="3681137"/>
                  <a:pt x="157705" y="3699063"/>
                  <a:pt x="164554" y="3716931"/>
                </a:cubicBezTo>
                <a:cubicBezTo>
                  <a:pt x="165182" y="3719875"/>
                  <a:pt x="170088" y="3735381"/>
                  <a:pt x="200568" y="3732581"/>
                </a:cubicBezTo>
                <a:lnTo>
                  <a:pt x="201311" y="3732581"/>
                </a:lnTo>
                <a:cubicBezTo>
                  <a:pt x="202025" y="3732286"/>
                  <a:pt x="202892" y="3732286"/>
                  <a:pt x="203606" y="3732581"/>
                </a:cubicBezTo>
                <a:cubicBezTo>
                  <a:pt x="205292" y="3734038"/>
                  <a:pt x="206378" y="3735981"/>
                  <a:pt x="206759" y="3738134"/>
                </a:cubicBezTo>
                <a:cubicBezTo>
                  <a:pt x="207921" y="3742440"/>
                  <a:pt x="208845" y="3746792"/>
                  <a:pt x="209512" y="3751145"/>
                </a:cubicBezTo>
                <a:cubicBezTo>
                  <a:pt x="209750" y="3752803"/>
                  <a:pt x="211112" y="3754003"/>
                  <a:pt x="212760" y="3754050"/>
                </a:cubicBezTo>
                <a:cubicBezTo>
                  <a:pt x="214522" y="3753812"/>
                  <a:pt x="215798" y="3752203"/>
                  <a:pt x="215627" y="3750450"/>
                </a:cubicBezTo>
                <a:cubicBezTo>
                  <a:pt x="214903" y="3745792"/>
                  <a:pt x="213893" y="3741192"/>
                  <a:pt x="212674" y="3736686"/>
                </a:cubicBezTo>
                <a:cubicBezTo>
                  <a:pt x="212027" y="3732629"/>
                  <a:pt x="209674" y="3729028"/>
                  <a:pt x="206197" y="3726780"/>
                </a:cubicBezTo>
                <a:cubicBezTo>
                  <a:pt x="204064" y="3725675"/>
                  <a:pt x="201577" y="3725428"/>
                  <a:pt x="199291" y="3726037"/>
                </a:cubicBezTo>
                <a:cubicBezTo>
                  <a:pt x="173136" y="3728181"/>
                  <a:pt x="170564" y="3715865"/>
                  <a:pt x="170459" y="3715417"/>
                </a:cubicBezTo>
                <a:cubicBezTo>
                  <a:pt x="170516" y="3715169"/>
                  <a:pt x="170516" y="3714922"/>
                  <a:pt x="170459" y="3714664"/>
                </a:cubicBezTo>
                <a:cubicBezTo>
                  <a:pt x="164078" y="3698501"/>
                  <a:pt x="184499" y="3680479"/>
                  <a:pt x="191881" y="3674688"/>
                </a:cubicBezTo>
                <a:cubicBezTo>
                  <a:pt x="226733" y="3686642"/>
                  <a:pt x="250155" y="3719417"/>
                  <a:pt x="250184" y="3756251"/>
                </a:cubicBezTo>
                <a:cubicBezTo>
                  <a:pt x="250184" y="3762051"/>
                  <a:pt x="249593" y="3767862"/>
                  <a:pt x="248421" y="3773520"/>
                </a:cubicBezTo>
                <a:cubicBezTo>
                  <a:pt x="248126" y="3775272"/>
                  <a:pt x="249278" y="3776920"/>
                  <a:pt x="251003" y="3777320"/>
                </a:cubicBezTo>
                <a:cubicBezTo>
                  <a:pt x="252679" y="3777720"/>
                  <a:pt x="254375" y="3776625"/>
                  <a:pt x="254755" y="3774967"/>
                </a:cubicBezTo>
                <a:cubicBezTo>
                  <a:pt x="254775" y="3774920"/>
                  <a:pt x="254775" y="3774872"/>
                  <a:pt x="254775" y="3774824"/>
                </a:cubicBezTo>
                <a:cubicBezTo>
                  <a:pt x="256003" y="3768709"/>
                  <a:pt x="256613" y="3762566"/>
                  <a:pt x="256641" y="3756356"/>
                </a:cubicBezTo>
                <a:moveTo>
                  <a:pt x="444798" y="3833765"/>
                </a:moveTo>
                <a:lnTo>
                  <a:pt x="444798" y="3863197"/>
                </a:lnTo>
                <a:cubicBezTo>
                  <a:pt x="444694" y="3864988"/>
                  <a:pt x="446046" y="3866550"/>
                  <a:pt x="447827" y="3866645"/>
                </a:cubicBezTo>
                <a:lnTo>
                  <a:pt x="448208" y="3866645"/>
                </a:lnTo>
                <a:lnTo>
                  <a:pt x="477678" y="3866645"/>
                </a:lnTo>
                <a:cubicBezTo>
                  <a:pt x="479479" y="3866645"/>
                  <a:pt x="480908" y="3865188"/>
                  <a:pt x="480908" y="3863397"/>
                </a:cubicBezTo>
                <a:cubicBezTo>
                  <a:pt x="480908" y="3861587"/>
                  <a:pt x="479479" y="3860197"/>
                  <a:pt x="477678" y="3860197"/>
                </a:cubicBezTo>
                <a:lnTo>
                  <a:pt x="453009" y="3860197"/>
                </a:lnTo>
                <a:cubicBezTo>
                  <a:pt x="477926" y="3852834"/>
                  <a:pt x="492137" y="3826659"/>
                  <a:pt x="484804" y="3801742"/>
                </a:cubicBezTo>
                <a:cubicBezTo>
                  <a:pt x="480479" y="3787140"/>
                  <a:pt x="469325" y="3775463"/>
                  <a:pt x="454857" y="3770567"/>
                </a:cubicBezTo>
                <a:cubicBezTo>
                  <a:pt x="453161" y="3770024"/>
                  <a:pt x="451332" y="3770910"/>
                  <a:pt x="450704" y="3772615"/>
                </a:cubicBezTo>
                <a:cubicBezTo>
                  <a:pt x="450199" y="3774320"/>
                  <a:pt x="451075" y="3776110"/>
                  <a:pt x="452733" y="3776777"/>
                </a:cubicBezTo>
                <a:cubicBezTo>
                  <a:pt x="473897" y="3783930"/>
                  <a:pt x="485280" y="3806848"/>
                  <a:pt x="478126" y="3828022"/>
                </a:cubicBezTo>
                <a:cubicBezTo>
                  <a:pt x="473926" y="3840518"/>
                  <a:pt x="463886" y="3850138"/>
                  <a:pt x="451256" y="3853882"/>
                </a:cubicBezTo>
                <a:lnTo>
                  <a:pt x="451256" y="3833927"/>
                </a:lnTo>
                <a:cubicBezTo>
                  <a:pt x="451275" y="3832165"/>
                  <a:pt x="449828" y="3830727"/>
                  <a:pt x="448047" y="3830727"/>
                </a:cubicBezTo>
                <a:cubicBezTo>
                  <a:pt x="446246" y="3830660"/>
                  <a:pt x="444798" y="3832117"/>
                  <a:pt x="444798" y="3833927"/>
                </a:cubicBezTo>
                <a:moveTo>
                  <a:pt x="385943" y="3814153"/>
                </a:moveTo>
                <a:cubicBezTo>
                  <a:pt x="384524" y="3835365"/>
                  <a:pt x="397507" y="3854939"/>
                  <a:pt x="417652" y="3861845"/>
                </a:cubicBezTo>
                <a:lnTo>
                  <a:pt x="418652" y="3861845"/>
                </a:lnTo>
                <a:cubicBezTo>
                  <a:pt x="420452" y="3861845"/>
                  <a:pt x="421900" y="3860388"/>
                  <a:pt x="421929" y="3858635"/>
                </a:cubicBezTo>
                <a:cubicBezTo>
                  <a:pt x="421929" y="3857244"/>
                  <a:pt x="421081" y="3855987"/>
                  <a:pt x="419776" y="3855539"/>
                </a:cubicBezTo>
                <a:cubicBezTo>
                  <a:pt x="398554" y="3848329"/>
                  <a:pt x="387248" y="3825269"/>
                  <a:pt x="394506" y="3804095"/>
                </a:cubicBezTo>
                <a:cubicBezTo>
                  <a:pt x="398736" y="3791684"/>
                  <a:pt x="408689" y="3782073"/>
                  <a:pt x="421253" y="3778329"/>
                </a:cubicBezTo>
                <a:lnTo>
                  <a:pt x="421253" y="3798389"/>
                </a:lnTo>
                <a:cubicBezTo>
                  <a:pt x="421253" y="3800151"/>
                  <a:pt x="422681" y="3801590"/>
                  <a:pt x="424482" y="3801590"/>
                </a:cubicBezTo>
                <a:cubicBezTo>
                  <a:pt x="426253" y="3801590"/>
                  <a:pt x="427711" y="3800151"/>
                  <a:pt x="427711" y="3798389"/>
                </a:cubicBezTo>
                <a:lnTo>
                  <a:pt x="427711" y="3768919"/>
                </a:lnTo>
                <a:cubicBezTo>
                  <a:pt x="427711" y="3767109"/>
                  <a:pt x="426253" y="3765661"/>
                  <a:pt x="424482" y="3765661"/>
                </a:cubicBezTo>
                <a:lnTo>
                  <a:pt x="395001" y="3765661"/>
                </a:lnTo>
                <a:cubicBezTo>
                  <a:pt x="393230" y="3765661"/>
                  <a:pt x="391782" y="3767109"/>
                  <a:pt x="391782" y="3768919"/>
                </a:cubicBezTo>
                <a:cubicBezTo>
                  <a:pt x="391782" y="3770710"/>
                  <a:pt x="393230" y="3772110"/>
                  <a:pt x="395001" y="3772110"/>
                </a:cubicBezTo>
                <a:lnTo>
                  <a:pt x="419405" y="3772110"/>
                </a:lnTo>
                <a:cubicBezTo>
                  <a:pt x="400659" y="3777825"/>
                  <a:pt x="387353" y="3794436"/>
                  <a:pt x="385943" y="3814001"/>
                </a:cubicBezTo>
                <a:moveTo>
                  <a:pt x="321287" y="3721627"/>
                </a:moveTo>
                <a:lnTo>
                  <a:pt x="366379" y="3748040"/>
                </a:lnTo>
                <a:lnTo>
                  <a:pt x="366836" y="3748040"/>
                </a:lnTo>
                <a:cubicBezTo>
                  <a:pt x="368208" y="3748555"/>
                  <a:pt x="369255" y="3749688"/>
                  <a:pt x="369703" y="3751098"/>
                </a:cubicBezTo>
                <a:cubicBezTo>
                  <a:pt x="370284" y="3755355"/>
                  <a:pt x="369084" y="3759708"/>
                  <a:pt x="366379" y="3763099"/>
                </a:cubicBezTo>
                <a:cubicBezTo>
                  <a:pt x="359902" y="3773520"/>
                  <a:pt x="357149" y="3777415"/>
                  <a:pt x="356292" y="3778730"/>
                </a:cubicBezTo>
                <a:lnTo>
                  <a:pt x="346614" y="3780825"/>
                </a:lnTo>
                <a:cubicBezTo>
                  <a:pt x="345891" y="3780968"/>
                  <a:pt x="345243" y="3781368"/>
                  <a:pt x="344757" y="3781930"/>
                </a:cubicBezTo>
                <a:lnTo>
                  <a:pt x="327670" y="3802895"/>
                </a:lnTo>
                <a:cubicBezTo>
                  <a:pt x="318640" y="3789036"/>
                  <a:pt x="313839" y="3772824"/>
                  <a:pt x="313915" y="3756251"/>
                </a:cubicBezTo>
                <a:cubicBezTo>
                  <a:pt x="313915" y="3744249"/>
                  <a:pt x="316439" y="3732343"/>
                  <a:pt x="321287" y="3721322"/>
                </a:cubicBezTo>
                <a:moveTo>
                  <a:pt x="492643" y="3756251"/>
                </a:moveTo>
                <a:cubicBezTo>
                  <a:pt x="492737" y="3717217"/>
                  <a:pt x="468296" y="3682394"/>
                  <a:pt x="431587" y="3669125"/>
                </a:cubicBezTo>
                <a:cubicBezTo>
                  <a:pt x="429987" y="3668525"/>
                  <a:pt x="428358" y="3667982"/>
                  <a:pt x="426682" y="3667468"/>
                </a:cubicBezTo>
                <a:cubicBezTo>
                  <a:pt x="418052" y="3664925"/>
                  <a:pt x="409089" y="3663630"/>
                  <a:pt x="400088" y="3663630"/>
                </a:cubicBezTo>
                <a:cubicBezTo>
                  <a:pt x="366007" y="3663515"/>
                  <a:pt x="334651" y="3682232"/>
                  <a:pt x="318535" y="3712264"/>
                </a:cubicBezTo>
                <a:cubicBezTo>
                  <a:pt x="317516" y="3714121"/>
                  <a:pt x="316582" y="3716074"/>
                  <a:pt x="315658" y="3718027"/>
                </a:cubicBezTo>
                <a:cubicBezTo>
                  <a:pt x="302380" y="3747450"/>
                  <a:pt x="305352" y="3781721"/>
                  <a:pt x="323516" y="3808457"/>
                </a:cubicBezTo>
                <a:lnTo>
                  <a:pt x="326098" y="3812058"/>
                </a:lnTo>
                <a:lnTo>
                  <a:pt x="326098" y="3812505"/>
                </a:lnTo>
                <a:cubicBezTo>
                  <a:pt x="338004" y="3828022"/>
                  <a:pt x="354501" y="3839366"/>
                  <a:pt x="373209" y="3845033"/>
                </a:cubicBezTo>
                <a:lnTo>
                  <a:pt x="374313" y="3845033"/>
                </a:lnTo>
                <a:cubicBezTo>
                  <a:pt x="376085" y="3844928"/>
                  <a:pt x="377494" y="3843433"/>
                  <a:pt x="377380" y="3841623"/>
                </a:cubicBezTo>
                <a:cubicBezTo>
                  <a:pt x="377342" y="3840328"/>
                  <a:pt x="376494" y="3839175"/>
                  <a:pt x="375237" y="3838728"/>
                </a:cubicBezTo>
                <a:cubicBezTo>
                  <a:pt x="357768" y="3833479"/>
                  <a:pt x="342433" y="3822869"/>
                  <a:pt x="331375" y="3808343"/>
                </a:cubicBezTo>
                <a:lnTo>
                  <a:pt x="348919" y="3786826"/>
                </a:lnTo>
                <a:lnTo>
                  <a:pt x="358150" y="3784683"/>
                </a:lnTo>
                <a:cubicBezTo>
                  <a:pt x="358568" y="3784578"/>
                  <a:pt x="358997" y="3784426"/>
                  <a:pt x="359350" y="3784121"/>
                </a:cubicBezTo>
                <a:cubicBezTo>
                  <a:pt x="363921" y="3778615"/>
                  <a:pt x="367932" y="3772662"/>
                  <a:pt x="371256" y="3766309"/>
                </a:cubicBezTo>
                <a:cubicBezTo>
                  <a:pt x="375142" y="3761318"/>
                  <a:pt x="376561" y="3754850"/>
                  <a:pt x="375142" y="3748697"/>
                </a:cubicBezTo>
                <a:cubicBezTo>
                  <a:pt x="374009" y="3745640"/>
                  <a:pt x="371713" y="3743230"/>
                  <a:pt x="368789" y="3741944"/>
                </a:cubicBezTo>
                <a:lnTo>
                  <a:pt x="323516" y="3715417"/>
                </a:lnTo>
                <a:cubicBezTo>
                  <a:pt x="342214" y="3680632"/>
                  <a:pt x="382191" y="3662963"/>
                  <a:pt x="420500" y="3672678"/>
                </a:cubicBezTo>
                <a:cubicBezTo>
                  <a:pt x="410718" y="3681146"/>
                  <a:pt x="393706" y="3699053"/>
                  <a:pt x="400564" y="3716922"/>
                </a:cubicBezTo>
                <a:cubicBezTo>
                  <a:pt x="401212" y="3719865"/>
                  <a:pt x="406089" y="3735381"/>
                  <a:pt x="436569" y="3732572"/>
                </a:cubicBezTo>
                <a:lnTo>
                  <a:pt x="437321" y="3732572"/>
                </a:lnTo>
                <a:cubicBezTo>
                  <a:pt x="438035" y="3732286"/>
                  <a:pt x="438893" y="3732286"/>
                  <a:pt x="439617" y="3732572"/>
                </a:cubicBezTo>
                <a:cubicBezTo>
                  <a:pt x="441284" y="3734029"/>
                  <a:pt x="442398" y="3735981"/>
                  <a:pt x="442770" y="3738134"/>
                </a:cubicBezTo>
                <a:cubicBezTo>
                  <a:pt x="445255" y="3748393"/>
                  <a:pt x="445522" y="3751098"/>
                  <a:pt x="445627" y="3751145"/>
                </a:cubicBezTo>
                <a:cubicBezTo>
                  <a:pt x="445770" y="3752793"/>
                  <a:pt x="447122" y="3754050"/>
                  <a:pt x="448780" y="3754050"/>
                </a:cubicBezTo>
                <a:cubicBezTo>
                  <a:pt x="450532" y="3753803"/>
                  <a:pt x="451808" y="3752203"/>
                  <a:pt x="451628" y="3750450"/>
                </a:cubicBezTo>
                <a:cubicBezTo>
                  <a:pt x="450904" y="3745802"/>
                  <a:pt x="449932" y="3741182"/>
                  <a:pt x="448675" y="3736696"/>
                </a:cubicBezTo>
                <a:cubicBezTo>
                  <a:pt x="448027" y="3732629"/>
                  <a:pt x="445675" y="3729028"/>
                  <a:pt x="442227" y="3726790"/>
                </a:cubicBezTo>
                <a:cubicBezTo>
                  <a:pt x="440074" y="3725675"/>
                  <a:pt x="437588" y="3725428"/>
                  <a:pt x="435293" y="3726028"/>
                </a:cubicBezTo>
                <a:cubicBezTo>
                  <a:pt x="409137" y="3728171"/>
                  <a:pt x="406565" y="3715865"/>
                  <a:pt x="406460" y="3715417"/>
                </a:cubicBezTo>
                <a:cubicBezTo>
                  <a:pt x="406517" y="3715160"/>
                  <a:pt x="406517" y="3714922"/>
                  <a:pt x="406460" y="3714664"/>
                </a:cubicBezTo>
                <a:cubicBezTo>
                  <a:pt x="400088" y="3698501"/>
                  <a:pt x="420605" y="3680479"/>
                  <a:pt x="427882" y="3674679"/>
                </a:cubicBezTo>
                <a:cubicBezTo>
                  <a:pt x="462743" y="3686651"/>
                  <a:pt x="486156" y="3719417"/>
                  <a:pt x="486184" y="3756251"/>
                </a:cubicBezTo>
                <a:cubicBezTo>
                  <a:pt x="486184" y="3762309"/>
                  <a:pt x="485537" y="3768366"/>
                  <a:pt x="484232" y="3774262"/>
                </a:cubicBezTo>
                <a:cubicBezTo>
                  <a:pt x="483955" y="3776025"/>
                  <a:pt x="485080" y="3777663"/>
                  <a:pt x="486832" y="3778063"/>
                </a:cubicBezTo>
                <a:cubicBezTo>
                  <a:pt x="488499" y="3778425"/>
                  <a:pt x="490185" y="3777368"/>
                  <a:pt x="490585" y="3775672"/>
                </a:cubicBezTo>
                <a:cubicBezTo>
                  <a:pt x="490585" y="3775672"/>
                  <a:pt x="490614" y="3775624"/>
                  <a:pt x="490614" y="3775577"/>
                </a:cubicBezTo>
                <a:cubicBezTo>
                  <a:pt x="491861" y="3769462"/>
                  <a:pt x="492480" y="3763309"/>
                  <a:pt x="492452" y="3757099"/>
                </a:cubicBezTo>
                <a:moveTo>
                  <a:pt x="680428" y="3833765"/>
                </a:moveTo>
                <a:lnTo>
                  <a:pt x="680428" y="3863197"/>
                </a:lnTo>
                <a:cubicBezTo>
                  <a:pt x="680428" y="3864997"/>
                  <a:pt x="681876" y="3866445"/>
                  <a:pt x="683657" y="3866445"/>
                </a:cubicBezTo>
                <a:lnTo>
                  <a:pt x="713137" y="3866445"/>
                </a:lnTo>
                <a:cubicBezTo>
                  <a:pt x="714908" y="3866445"/>
                  <a:pt x="716356" y="3864997"/>
                  <a:pt x="716356" y="3863197"/>
                </a:cubicBezTo>
                <a:cubicBezTo>
                  <a:pt x="716356" y="3861445"/>
                  <a:pt x="714908" y="3859997"/>
                  <a:pt x="713137" y="3859997"/>
                </a:cubicBezTo>
                <a:lnTo>
                  <a:pt x="688381" y="3859997"/>
                </a:lnTo>
                <a:cubicBezTo>
                  <a:pt x="713280" y="3852644"/>
                  <a:pt x="727520" y="3826469"/>
                  <a:pt x="720166" y="3801590"/>
                </a:cubicBezTo>
                <a:cubicBezTo>
                  <a:pt x="715832" y="3786931"/>
                  <a:pt x="704679" y="3775320"/>
                  <a:pt x="690239" y="3770357"/>
                </a:cubicBezTo>
                <a:cubicBezTo>
                  <a:pt x="688514" y="3769814"/>
                  <a:pt x="686685" y="3770719"/>
                  <a:pt x="686057" y="3772424"/>
                </a:cubicBezTo>
                <a:cubicBezTo>
                  <a:pt x="685562" y="3774120"/>
                  <a:pt x="686457" y="3775920"/>
                  <a:pt x="688124" y="3776567"/>
                </a:cubicBezTo>
                <a:cubicBezTo>
                  <a:pt x="709279" y="3783721"/>
                  <a:pt x="720642" y="3806695"/>
                  <a:pt x="713480" y="3827860"/>
                </a:cubicBezTo>
                <a:cubicBezTo>
                  <a:pt x="709279" y="3840337"/>
                  <a:pt x="699249" y="3849986"/>
                  <a:pt x="686628" y="3853682"/>
                </a:cubicBezTo>
                <a:lnTo>
                  <a:pt x="686628" y="3833765"/>
                </a:lnTo>
                <a:cubicBezTo>
                  <a:pt x="686628" y="3831974"/>
                  <a:pt x="685181" y="3830517"/>
                  <a:pt x="683400" y="3830517"/>
                </a:cubicBezTo>
                <a:cubicBezTo>
                  <a:pt x="681609" y="3830517"/>
                  <a:pt x="680161" y="3831974"/>
                  <a:pt x="680161" y="3833717"/>
                </a:cubicBezTo>
                <a:lnTo>
                  <a:pt x="680161" y="3833765"/>
                </a:lnTo>
                <a:moveTo>
                  <a:pt x="621325" y="3814001"/>
                </a:moveTo>
                <a:cubicBezTo>
                  <a:pt x="619953" y="3835184"/>
                  <a:pt x="632917" y="3854691"/>
                  <a:pt x="653006" y="3861645"/>
                </a:cubicBezTo>
                <a:lnTo>
                  <a:pt x="654101" y="3861645"/>
                </a:lnTo>
                <a:cubicBezTo>
                  <a:pt x="655882" y="3861587"/>
                  <a:pt x="657301" y="3860149"/>
                  <a:pt x="657282" y="3858340"/>
                </a:cubicBezTo>
                <a:cubicBezTo>
                  <a:pt x="657263" y="3856996"/>
                  <a:pt x="656406" y="3855835"/>
                  <a:pt x="655129" y="3855396"/>
                </a:cubicBezTo>
                <a:cubicBezTo>
                  <a:pt x="633936" y="3848129"/>
                  <a:pt x="622639" y="3825059"/>
                  <a:pt x="629859" y="3803885"/>
                </a:cubicBezTo>
                <a:cubicBezTo>
                  <a:pt x="634089" y="3791493"/>
                  <a:pt x="644052" y="3781921"/>
                  <a:pt x="656606" y="3778120"/>
                </a:cubicBezTo>
                <a:lnTo>
                  <a:pt x="656606" y="3798189"/>
                </a:lnTo>
                <a:cubicBezTo>
                  <a:pt x="656606" y="3799989"/>
                  <a:pt x="658034" y="3801447"/>
                  <a:pt x="659835" y="3801447"/>
                </a:cubicBezTo>
                <a:cubicBezTo>
                  <a:pt x="661606" y="3801447"/>
                  <a:pt x="663064" y="3799989"/>
                  <a:pt x="663064" y="3798189"/>
                </a:cubicBezTo>
                <a:lnTo>
                  <a:pt x="663064" y="3768709"/>
                </a:lnTo>
                <a:cubicBezTo>
                  <a:pt x="663064" y="3766957"/>
                  <a:pt x="661606" y="3765509"/>
                  <a:pt x="659835" y="3765509"/>
                </a:cubicBezTo>
                <a:lnTo>
                  <a:pt x="630631" y="3765509"/>
                </a:lnTo>
                <a:cubicBezTo>
                  <a:pt x="628859" y="3765509"/>
                  <a:pt x="627412" y="3766957"/>
                  <a:pt x="627412" y="3768709"/>
                </a:cubicBezTo>
                <a:cubicBezTo>
                  <a:pt x="627412" y="3770510"/>
                  <a:pt x="628859" y="3771967"/>
                  <a:pt x="630631" y="3771967"/>
                </a:cubicBezTo>
                <a:lnTo>
                  <a:pt x="655129" y="3771967"/>
                </a:lnTo>
                <a:cubicBezTo>
                  <a:pt x="636318" y="3777577"/>
                  <a:pt x="622973" y="3794246"/>
                  <a:pt x="621602" y="3813801"/>
                </a:cubicBezTo>
                <a:moveTo>
                  <a:pt x="556946" y="3721418"/>
                </a:moveTo>
                <a:lnTo>
                  <a:pt x="602018" y="3747850"/>
                </a:lnTo>
                <a:lnTo>
                  <a:pt x="602561" y="3747850"/>
                </a:lnTo>
                <a:cubicBezTo>
                  <a:pt x="603904" y="3748393"/>
                  <a:pt x="604942" y="3749498"/>
                  <a:pt x="605342" y="3750898"/>
                </a:cubicBezTo>
                <a:cubicBezTo>
                  <a:pt x="605952" y="3755193"/>
                  <a:pt x="604742" y="3759499"/>
                  <a:pt x="602018" y="3762909"/>
                </a:cubicBezTo>
                <a:cubicBezTo>
                  <a:pt x="595560" y="3773319"/>
                  <a:pt x="592779" y="3777225"/>
                  <a:pt x="591950" y="3778520"/>
                </a:cubicBezTo>
                <a:lnTo>
                  <a:pt x="582244" y="3780616"/>
                </a:lnTo>
                <a:cubicBezTo>
                  <a:pt x="581568" y="3780835"/>
                  <a:pt x="580949" y="3781225"/>
                  <a:pt x="580491" y="3781721"/>
                </a:cubicBezTo>
                <a:lnTo>
                  <a:pt x="563299" y="3802695"/>
                </a:lnTo>
                <a:cubicBezTo>
                  <a:pt x="554498" y="3789026"/>
                  <a:pt x="549811" y="3773062"/>
                  <a:pt x="549811" y="3756803"/>
                </a:cubicBezTo>
                <a:cubicBezTo>
                  <a:pt x="549811" y="3744792"/>
                  <a:pt x="552345" y="3732876"/>
                  <a:pt x="557222" y="3721875"/>
                </a:cubicBezTo>
                <a:moveTo>
                  <a:pt x="728643" y="3756803"/>
                </a:moveTo>
                <a:cubicBezTo>
                  <a:pt x="728720" y="3717770"/>
                  <a:pt x="704250" y="3682889"/>
                  <a:pt x="667502" y="3669688"/>
                </a:cubicBezTo>
                <a:cubicBezTo>
                  <a:pt x="665912" y="3669021"/>
                  <a:pt x="664264" y="3668487"/>
                  <a:pt x="662616" y="3668040"/>
                </a:cubicBezTo>
                <a:cubicBezTo>
                  <a:pt x="620477" y="3655314"/>
                  <a:pt x="575214" y="3674040"/>
                  <a:pt x="554441" y="3712817"/>
                </a:cubicBezTo>
                <a:cubicBezTo>
                  <a:pt x="553421" y="3714664"/>
                  <a:pt x="552488" y="3716617"/>
                  <a:pt x="551573" y="3718570"/>
                </a:cubicBezTo>
                <a:cubicBezTo>
                  <a:pt x="538276" y="3748040"/>
                  <a:pt x="541268" y="3782273"/>
                  <a:pt x="559422" y="3809010"/>
                </a:cubicBezTo>
                <a:lnTo>
                  <a:pt x="562099" y="3812601"/>
                </a:lnTo>
                <a:cubicBezTo>
                  <a:pt x="562070" y="3812753"/>
                  <a:pt x="562070" y="3812905"/>
                  <a:pt x="562099" y="3813058"/>
                </a:cubicBezTo>
                <a:cubicBezTo>
                  <a:pt x="573986" y="3828564"/>
                  <a:pt x="590426" y="3839937"/>
                  <a:pt x="609114" y="3845576"/>
                </a:cubicBezTo>
                <a:lnTo>
                  <a:pt x="610048" y="3845576"/>
                </a:lnTo>
                <a:cubicBezTo>
                  <a:pt x="611838" y="3845490"/>
                  <a:pt x="613220" y="3843976"/>
                  <a:pt x="613143" y="3842176"/>
                </a:cubicBezTo>
                <a:cubicBezTo>
                  <a:pt x="613067" y="3840871"/>
                  <a:pt x="612219" y="3839728"/>
                  <a:pt x="610962" y="3839271"/>
                </a:cubicBezTo>
                <a:cubicBezTo>
                  <a:pt x="593531" y="3834013"/>
                  <a:pt x="578196" y="3823354"/>
                  <a:pt x="567109" y="3808895"/>
                </a:cubicBezTo>
                <a:lnTo>
                  <a:pt x="584645" y="3787378"/>
                </a:lnTo>
                <a:lnTo>
                  <a:pt x="593874" y="3785273"/>
                </a:lnTo>
                <a:cubicBezTo>
                  <a:pt x="594322" y="3785187"/>
                  <a:pt x="594722" y="3784978"/>
                  <a:pt x="595074" y="3784740"/>
                </a:cubicBezTo>
                <a:cubicBezTo>
                  <a:pt x="599656" y="3779177"/>
                  <a:pt x="603666" y="3773224"/>
                  <a:pt x="606990" y="3766871"/>
                </a:cubicBezTo>
                <a:cubicBezTo>
                  <a:pt x="610867" y="3761851"/>
                  <a:pt x="612295" y="3755413"/>
                  <a:pt x="610867" y="3749240"/>
                </a:cubicBezTo>
                <a:cubicBezTo>
                  <a:pt x="609762" y="3746192"/>
                  <a:pt x="607466" y="3743744"/>
                  <a:pt x="604514" y="3742487"/>
                </a:cubicBezTo>
                <a:lnTo>
                  <a:pt x="559251" y="3715960"/>
                </a:lnTo>
                <a:cubicBezTo>
                  <a:pt x="577710" y="3681194"/>
                  <a:pt x="617487" y="3663334"/>
                  <a:pt x="655787" y="3672678"/>
                </a:cubicBezTo>
                <a:cubicBezTo>
                  <a:pt x="645966" y="3681146"/>
                  <a:pt x="628993" y="3699053"/>
                  <a:pt x="635812" y="3716922"/>
                </a:cubicBezTo>
                <a:cubicBezTo>
                  <a:pt x="636461" y="3719875"/>
                  <a:pt x="641366" y="3735381"/>
                  <a:pt x="671856" y="3732581"/>
                </a:cubicBezTo>
                <a:lnTo>
                  <a:pt x="672569" y="3732581"/>
                </a:lnTo>
                <a:cubicBezTo>
                  <a:pt x="673322" y="3732286"/>
                  <a:pt x="674170" y="3732286"/>
                  <a:pt x="674894" y="3732581"/>
                </a:cubicBezTo>
                <a:cubicBezTo>
                  <a:pt x="676627" y="3733991"/>
                  <a:pt x="677751" y="3735943"/>
                  <a:pt x="678018" y="3738134"/>
                </a:cubicBezTo>
                <a:cubicBezTo>
                  <a:pt x="680532" y="3748393"/>
                  <a:pt x="680904" y="3751098"/>
                  <a:pt x="680904" y="3751145"/>
                </a:cubicBezTo>
                <a:cubicBezTo>
                  <a:pt x="681075" y="3752803"/>
                  <a:pt x="682428" y="3753993"/>
                  <a:pt x="684028" y="3754050"/>
                </a:cubicBezTo>
                <a:cubicBezTo>
                  <a:pt x="685809" y="3753812"/>
                  <a:pt x="687057" y="3752212"/>
                  <a:pt x="686914" y="3750450"/>
                </a:cubicBezTo>
                <a:cubicBezTo>
                  <a:pt x="686181" y="3745792"/>
                  <a:pt x="685181" y="3741192"/>
                  <a:pt x="683962" y="3736686"/>
                </a:cubicBezTo>
                <a:cubicBezTo>
                  <a:pt x="683323" y="3732581"/>
                  <a:pt x="680961" y="3728971"/>
                  <a:pt x="677475" y="3726790"/>
                </a:cubicBezTo>
                <a:cubicBezTo>
                  <a:pt x="675351" y="3725675"/>
                  <a:pt x="672865" y="3725428"/>
                  <a:pt x="670541" y="3726037"/>
                </a:cubicBezTo>
                <a:cubicBezTo>
                  <a:pt x="644423" y="3728171"/>
                  <a:pt x="641918" y="3715865"/>
                  <a:pt x="641823" y="3715417"/>
                </a:cubicBezTo>
                <a:cubicBezTo>
                  <a:pt x="641718" y="3714969"/>
                  <a:pt x="641823" y="3714864"/>
                  <a:pt x="641823" y="3714664"/>
                </a:cubicBezTo>
                <a:cubicBezTo>
                  <a:pt x="635365" y="3698501"/>
                  <a:pt x="655853" y="3680479"/>
                  <a:pt x="663159" y="3674688"/>
                </a:cubicBezTo>
                <a:cubicBezTo>
                  <a:pt x="698020" y="3686642"/>
                  <a:pt x="721443" y="3719417"/>
                  <a:pt x="721443" y="3756251"/>
                </a:cubicBezTo>
                <a:cubicBezTo>
                  <a:pt x="721443" y="3762051"/>
                  <a:pt x="720890" y="3767805"/>
                  <a:pt x="719785" y="3773520"/>
                </a:cubicBezTo>
                <a:cubicBezTo>
                  <a:pt x="719204" y="3775224"/>
                  <a:pt x="720109" y="3777072"/>
                  <a:pt x="721785" y="3777625"/>
                </a:cubicBezTo>
                <a:cubicBezTo>
                  <a:pt x="723490" y="3778225"/>
                  <a:pt x="725319" y="3777320"/>
                  <a:pt x="725891" y="3775624"/>
                </a:cubicBezTo>
                <a:cubicBezTo>
                  <a:pt x="725995" y="3775367"/>
                  <a:pt x="726043" y="3775120"/>
                  <a:pt x="726062" y="3774834"/>
                </a:cubicBezTo>
                <a:cubicBezTo>
                  <a:pt x="727338" y="3768766"/>
                  <a:pt x="727996" y="3762566"/>
                  <a:pt x="727996" y="3756356"/>
                </a:cubicBezTo>
                <a:moveTo>
                  <a:pt x="916057" y="3833765"/>
                </a:moveTo>
                <a:lnTo>
                  <a:pt x="916057" y="3863197"/>
                </a:lnTo>
                <a:cubicBezTo>
                  <a:pt x="916057" y="3864997"/>
                  <a:pt x="917514" y="3866445"/>
                  <a:pt x="919305" y="3866445"/>
                </a:cubicBezTo>
                <a:lnTo>
                  <a:pt x="948757" y="3866445"/>
                </a:lnTo>
                <a:cubicBezTo>
                  <a:pt x="950566" y="3866445"/>
                  <a:pt x="952014" y="3864997"/>
                  <a:pt x="952014" y="3863197"/>
                </a:cubicBezTo>
                <a:cubicBezTo>
                  <a:pt x="952062" y="3861492"/>
                  <a:pt x="950690" y="3860035"/>
                  <a:pt x="948957" y="3859997"/>
                </a:cubicBezTo>
                <a:lnTo>
                  <a:pt x="948757" y="3859997"/>
                </a:lnTo>
                <a:lnTo>
                  <a:pt x="924392" y="3859997"/>
                </a:lnTo>
                <a:cubicBezTo>
                  <a:pt x="949290" y="3852434"/>
                  <a:pt x="963349" y="3826107"/>
                  <a:pt x="955814" y="3801237"/>
                </a:cubicBezTo>
                <a:cubicBezTo>
                  <a:pt x="951443" y="3786778"/>
                  <a:pt x="940403" y="3775320"/>
                  <a:pt x="926144" y="3770357"/>
                </a:cubicBezTo>
                <a:cubicBezTo>
                  <a:pt x="924439" y="3769814"/>
                  <a:pt x="922563" y="3770719"/>
                  <a:pt x="921991" y="3772424"/>
                </a:cubicBezTo>
                <a:cubicBezTo>
                  <a:pt x="921391" y="3774120"/>
                  <a:pt x="922315" y="3775967"/>
                  <a:pt x="924010" y="3776567"/>
                </a:cubicBezTo>
                <a:cubicBezTo>
                  <a:pt x="945185" y="3783721"/>
                  <a:pt x="956539" y="3806695"/>
                  <a:pt x="949385" y="3827860"/>
                </a:cubicBezTo>
                <a:cubicBezTo>
                  <a:pt x="945185" y="3840337"/>
                  <a:pt x="935174" y="3849986"/>
                  <a:pt x="922534" y="3853682"/>
                </a:cubicBezTo>
                <a:lnTo>
                  <a:pt x="922534" y="3833765"/>
                </a:lnTo>
                <a:cubicBezTo>
                  <a:pt x="922591" y="3832022"/>
                  <a:pt x="921210" y="3830565"/>
                  <a:pt x="919486" y="3830517"/>
                </a:cubicBezTo>
                <a:lnTo>
                  <a:pt x="919305" y="3830517"/>
                </a:lnTo>
                <a:cubicBezTo>
                  <a:pt x="917514" y="3830517"/>
                  <a:pt x="916057" y="3831974"/>
                  <a:pt x="916057" y="3833765"/>
                </a:cubicBezTo>
                <a:moveTo>
                  <a:pt x="857231" y="3814001"/>
                </a:moveTo>
                <a:cubicBezTo>
                  <a:pt x="855850" y="3835184"/>
                  <a:pt x="868813" y="3854691"/>
                  <a:pt x="888911" y="3861645"/>
                </a:cubicBezTo>
                <a:lnTo>
                  <a:pt x="890035" y="3861645"/>
                </a:lnTo>
                <a:cubicBezTo>
                  <a:pt x="891807" y="3861587"/>
                  <a:pt x="893235" y="3860149"/>
                  <a:pt x="893188" y="3858340"/>
                </a:cubicBezTo>
                <a:cubicBezTo>
                  <a:pt x="893159" y="3856996"/>
                  <a:pt x="892311" y="3855835"/>
                  <a:pt x="891035" y="3855396"/>
                </a:cubicBezTo>
                <a:cubicBezTo>
                  <a:pt x="869842" y="3848129"/>
                  <a:pt x="858536" y="3825059"/>
                  <a:pt x="865765" y="3803885"/>
                </a:cubicBezTo>
                <a:cubicBezTo>
                  <a:pt x="870013" y="3791493"/>
                  <a:pt x="879977" y="3781921"/>
                  <a:pt x="892511" y="3778120"/>
                </a:cubicBezTo>
                <a:lnTo>
                  <a:pt x="892511" y="3798189"/>
                </a:lnTo>
                <a:cubicBezTo>
                  <a:pt x="892511" y="3799989"/>
                  <a:pt x="893959" y="3801447"/>
                  <a:pt x="895740" y="3801447"/>
                </a:cubicBezTo>
                <a:cubicBezTo>
                  <a:pt x="897541" y="3801447"/>
                  <a:pt x="898988" y="3799989"/>
                  <a:pt x="898988" y="3798189"/>
                </a:cubicBezTo>
                <a:lnTo>
                  <a:pt x="898988" y="3768709"/>
                </a:lnTo>
                <a:cubicBezTo>
                  <a:pt x="898988" y="3766957"/>
                  <a:pt x="897541" y="3765509"/>
                  <a:pt x="895740" y="3765509"/>
                </a:cubicBezTo>
                <a:lnTo>
                  <a:pt x="866289" y="3765509"/>
                </a:lnTo>
                <a:cubicBezTo>
                  <a:pt x="864489" y="3765509"/>
                  <a:pt x="863060" y="3766957"/>
                  <a:pt x="863060" y="3768709"/>
                </a:cubicBezTo>
                <a:cubicBezTo>
                  <a:pt x="863060" y="3770510"/>
                  <a:pt x="864489" y="3771967"/>
                  <a:pt x="866289" y="3771967"/>
                </a:cubicBezTo>
                <a:lnTo>
                  <a:pt x="890759" y="3771967"/>
                </a:lnTo>
                <a:cubicBezTo>
                  <a:pt x="871966" y="3777577"/>
                  <a:pt x="858612" y="3794246"/>
                  <a:pt x="857231" y="3813801"/>
                </a:cubicBezTo>
                <a:moveTo>
                  <a:pt x="792575" y="3721418"/>
                </a:moveTo>
                <a:lnTo>
                  <a:pt x="837638" y="3747850"/>
                </a:lnTo>
                <a:lnTo>
                  <a:pt x="838190" y="3747850"/>
                </a:lnTo>
                <a:cubicBezTo>
                  <a:pt x="839543" y="3748393"/>
                  <a:pt x="840571" y="3749498"/>
                  <a:pt x="840962" y="3750898"/>
                </a:cubicBezTo>
                <a:cubicBezTo>
                  <a:pt x="841620" y="3755193"/>
                  <a:pt x="840419" y="3759556"/>
                  <a:pt x="837638" y="3762909"/>
                </a:cubicBezTo>
                <a:cubicBezTo>
                  <a:pt x="831180" y="3773319"/>
                  <a:pt x="828408" y="3777225"/>
                  <a:pt x="827580" y="3778520"/>
                </a:cubicBezTo>
                <a:lnTo>
                  <a:pt x="818349" y="3780616"/>
                </a:lnTo>
                <a:cubicBezTo>
                  <a:pt x="817673" y="3780835"/>
                  <a:pt x="817045" y="3781225"/>
                  <a:pt x="816597" y="3781721"/>
                </a:cubicBezTo>
                <a:lnTo>
                  <a:pt x="799233" y="3803447"/>
                </a:lnTo>
                <a:cubicBezTo>
                  <a:pt x="783469" y="3779072"/>
                  <a:pt x="781069" y="3748393"/>
                  <a:pt x="792852" y="3721875"/>
                </a:cubicBezTo>
                <a:moveTo>
                  <a:pt x="964302" y="3756803"/>
                </a:moveTo>
                <a:cubicBezTo>
                  <a:pt x="964349" y="3717770"/>
                  <a:pt x="939879" y="3682889"/>
                  <a:pt x="903141" y="3669688"/>
                </a:cubicBezTo>
                <a:cubicBezTo>
                  <a:pt x="901551" y="3669021"/>
                  <a:pt x="899893" y="3668487"/>
                  <a:pt x="898245" y="3668040"/>
                </a:cubicBezTo>
                <a:cubicBezTo>
                  <a:pt x="889606" y="3665477"/>
                  <a:pt x="880653" y="3664172"/>
                  <a:pt x="871651" y="3664172"/>
                </a:cubicBezTo>
                <a:cubicBezTo>
                  <a:pt x="837590" y="3664134"/>
                  <a:pt x="806291" y="3682832"/>
                  <a:pt x="790175" y="3712817"/>
                </a:cubicBezTo>
                <a:cubicBezTo>
                  <a:pt x="789070" y="3714664"/>
                  <a:pt x="788155" y="3716617"/>
                  <a:pt x="787222" y="3718570"/>
                </a:cubicBezTo>
                <a:cubicBezTo>
                  <a:pt x="773935" y="3748040"/>
                  <a:pt x="776907" y="3782273"/>
                  <a:pt x="795052" y="3809010"/>
                </a:cubicBezTo>
                <a:lnTo>
                  <a:pt x="797757" y="3812601"/>
                </a:lnTo>
                <a:cubicBezTo>
                  <a:pt x="797709" y="3812753"/>
                  <a:pt x="797709" y="3812905"/>
                  <a:pt x="797757" y="3813058"/>
                </a:cubicBezTo>
                <a:cubicBezTo>
                  <a:pt x="809615" y="3828564"/>
                  <a:pt x="826084" y="3839937"/>
                  <a:pt x="844772" y="3845576"/>
                </a:cubicBezTo>
                <a:lnTo>
                  <a:pt x="845696" y="3845576"/>
                </a:lnTo>
                <a:cubicBezTo>
                  <a:pt x="847125" y="3845576"/>
                  <a:pt x="848392" y="3844633"/>
                  <a:pt x="848820" y="3843280"/>
                </a:cubicBezTo>
                <a:cubicBezTo>
                  <a:pt x="849296" y="3841576"/>
                  <a:pt x="848297" y="3839766"/>
                  <a:pt x="846601" y="3839271"/>
                </a:cubicBezTo>
                <a:cubicBezTo>
                  <a:pt x="829160" y="3834013"/>
                  <a:pt x="813816" y="3823354"/>
                  <a:pt x="802729" y="3808895"/>
                </a:cubicBezTo>
                <a:lnTo>
                  <a:pt x="820274" y="3787378"/>
                </a:lnTo>
                <a:lnTo>
                  <a:pt x="829532" y="3785273"/>
                </a:lnTo>
                <a:cubicBezTo>
                  <a:pt x="829980" y="3785187"/>
                  <a:pt x="830437" y="3784978"/>
                  <a:pt x="830809" y="3784740"/>
                </a:cubicBezTo>
                <a:cubicBezTo>
                  <a:pt x="835266" y="3779120"/>
                  <a:pt x="839219" y="3773167"/>
                  <a:pt x="842639" y="3766871"/>
                </a:cubicBezTo>
                <a:cubicBezTo>
                  <a:pt x="846544" y="3761908"/>
                  <a:pt x="847973" y="3755413"/>
                  <a:pt x="846525" y="3749240"/>
                </a:cubicBezTo>
                <a:cubicBezTo>
                  <a:pt x="845391" y="3746192"/>
                  <a:pt x="843096" y="3743744"/>
                  <a:pt x="840143" y="3742487"/>
                </a:cubicBezTo>
                <a:lnTo>
                  <a:pt x="794880" y="3715960"/>
                </a:lnTo>
                <a:cubicBezTo>
                  <a:pt x="813416" y="3681146"/>
                  <a:pt x="853259" y="3663334"/>
                  <a:pt x="891587" y="3672678"/>
                </a:cubicBezTo>
                <a:cubicBezTo>
                  <a:pt x="881700" y="3681146"/>
                  <a:pt x="864813" y="3699053"/>
                  <a:pt x="871547" y="3716922"/>
                </a:cubicBezTo>
                <a:cubicBezTo>
                  <a:pt x="872194" y="3719875"/>
                  <a:pt x="877100" y="3735381"/>
                  <a:pt x="907570" y="3732581"/>
                </a:cubicBezTo>
                <a:lnTo>
                  <a:pt x="908399" y="3732581"/>
                </a:lnTo>
                <a:cubicBezTo>
                  <a:pt x="909104" y="3732286"/>
                  <a:pt x="909923" y="3732286"/>
                  <a:pt x="910628" y="3732581"/>
                </a:cubicBezTo>
                <a:cubicBezTo>
                  <a:pt x="912380" y="3733943"/>
                  <a:pt x="913505" y="3735943"/>
                  <a:pt x="913752" y="3738134"/>
                </a:cubicBezTo>
                <a:cubicBezTo>
                  <a:pt x="916257" y="3748393"/>
                  <a:pt x="916629" y="3751098"/>
                  <a:pt x="916629" y="3751145"/>
                </a:cubicBezTo>
                <a:cubicBezTo>
                  <a:pt x="916810" y="3752803"/>
                  <a:pt x="918210" y="3754050"/>
                  <a:pt x="919867" y="3754050"/>
                </a:cubicBezTo>
                <a:cubicBezTo>
                  <a:pt x="921610" y="3753812"/>
                  <a:pt x="922887" y="3752212"/>
                  <a:pt x="922706" y="3750450"/>
                </a:cubicBezTo>
                <a:cubicBezTo>
                  <a:pt x="922706" y="3750450"/>
                  <a:pt x="922258" y="3747287"/>
                  <a:pt x="919658" y="3736686"/>
                </a:cubicBezTo>
                <a:cubicBezTo>
                  <a:pt x="919058" y="3732581"/>
                  <a:pt x="916686" y="3728971"/>
                  <a:pt x="913209" y="3726790"/>
                </a:cubicBezTo>
                <a:cubicBezTo>
                  <a:pt x="911104" y="3725675"/>
                  <a:pt x="908647" y="3725428"/>
                  <a:pt x="906370" y="3726037"/>
                </a:cubicBezTo>
                <a:cubicBezTo>
                  <a:pt x="880129" y="3728171"/>
                  <a:pt x="877652" y="3715865"/>
                  <a:pt x="877548" y="3715417"/>
                </a:cubicBezTo>
                <a:cubicBezTo>
                  <a:pt x="877443" y="3714969"/>
                  <a:pt x="877548" y="3714864"/>
                  <a:pt x="877548" y="3714664"/>
                </a:cubicBezTo>
                <a:cubicBezTo>
                  <a:pt x="871166" y="3698501"/>
                  <a:pt x="891587" y="3680479"/>
                  <a:pt x="898893" y="3674688"/>
                </a:cubicBezTo>
                <a:cubicBezTo>
                  <a:pt x="933774" y="3686642"/>
                  <a:pt x="957224" y="3719370"/>
                  <a:pt x="957272" y="3756251"/>
                </a:cubicBezTo>
                <a:cubicBezTo>
                  <a:pt x="957243" y="3762051"/>
                  <a:pt x="956643" y="3767862"/>
                  <a:pt x="955519" y="3773520"/>
                </a:cubicBezTo>
                <a:cubicBezTo>
                  <a:pt x="955119" y="3775224"/>
                  <a:pt x="956196" y="3776920"/>
                  <a:pt x="957872" y="3777263"/>
                </a:cubicBezTo>
                <a:cubicBezTo>
                  <a:pt x="957919" y="3777320"/>
                  <a:pt x="957967" y="3777320"/>
                  <a:pt x="957996" y="3777320"/>
                </a:cubicBezTo>
                <a:cubicBezTo>
                  <a:pt x="959748" y="3777720"/>
                  <a:pt x="961472" y="3776615"/>
                  <a:pt x="961873" y="3774872"/>
                </a:cubicBezTo>
                <a:cubicBezTo>
                  <a:pt x="961873" y="3774872"/>
                  <a:pt x="961873" y="3774834"/>
                  <a:pt x="961901" y="3774834"/>
                </a:cubicBezTo>
                <a:cubicBezTo>
                  <a:pt x="963101" y="3768709"/>
                  <a:pt x="963720" y="3762566"/>
                  <a:pt x="963720" y="3756356"/>
                </a:cubicBezTo>
                <a:moveTo>
                  <a:pt x="1151811" y="3833765"/>
                </a:moveTo>
                <a:lnTo>
                  <a:pt x="1151811" y="3863197"/>
                </a:lnTo>
                <a:cubicBezTo>
                  <a:pt x="1151811" y="3864997"/>
                  <a:pt x="1153240" y="3866445"/>
                  <a:pt x="1155039" y="3866445"/>
                </a:cubicBezTo>
                <a:lnTo>
                  <a:pt x="1184491" y="3866445"/>
                </a:lnTo>
                <a:cubicBezTo>
                  <a:pt x="1186291" y="3866445"/>
                  <a:pt x="1187739" y="3864997"/>
                  <a:pt x="1187739" y="3863197"/>
                </a:cubicBezTo>
                <a:cubicBezTo>
                  <a:pt x="1187739" y="3861445"/>
                  <a:pt x="1186291" y="3859997"/>
                  <a:pt x="1184491" y="3859997"/>
                </a:cubicBezTo>
                <a:lnTo>
                  <a:pt x="1160021" y="3859997"/>
                </a:lnTo>
                <a:cubicBezTo>
                  <a:pt x="1184910" y="3852434"/>
                  <a:pt x="1198978" y="3826107"/>
                  <a:pt x="1191444" y="3801247"/>
                </a:cubicBezTo>
                <a:cubicBezTo>
                  <a:pt x="1187062" y="3786778"/>
                  <a:pt x="1176032" y="3775320"/>
                  <a:pt x="1161774" y="3770357"/>
                </a:cubicBezTo>
                <a:cubicBezTo>
                  <a:pt x="1160069" y="3769814"/>
                  <a:pt x="1158211" y="3770719"/>
                  <a:pt x="1157611" y="3772414"/>
                </a:cubicBezTo>
                <a:cubicBezTo>
                  <a:pt x="1157040" y="3774120"/>
                  <a:pt x="1157944" y="3775967"/>
                  <a:pt x="1159640" y="3776567"/>
                </a:cubicBezTo>
                <a:cubicBezTo>
                  <a:pt x="1180833" y="3783873"/>
                  <a:pt x="1192073" y="3806943"/>
                  <a:pt x="1184786" y="3828117"/>
                </a:cubicBezTo>
                <a:cubicBezTo>
                  <a:pt x="1180566" y="3840423"/>
                  <a:pt x="1170698" y="3849929"/>
                  <a:pt x="1158268" y="3853682"/>
                </a:cubicBezTo>
                <a:lnTo>
                  <a:pt x="1158268" y="3833765"/>
                </a:lnTo>
                <a:cubicBezTo>
                  <a:pt x="1158268" y="3831965"/>
                  <a:pt x="1156821" y="3830517"/>
                  <a:pt x="1155039" y="3830517"/>
                </a:cubicBezTo>
                <a:cubicBezTo>
                  <a:pt x="1153287" y="3830469"/>
                  <a:pt x="1151858" y="3831822"/>
                  <a:pt x="1151811" y="3833565"/>
                </a:cubicBezTo>
                <a:cubicBezTo>
                  <a:pt x="1151791" y="3833622"/>
                  <a:pt x="1151791" y="3833670"/>
                  <a:pt x="1151811" y="3833765"/>
                </a:cubicBezTo>
                <a:moveTo>
                  <a:pt x="1092965" y="3814001"/>
                </a:moveTo>
                <a:cubicBezTo>
                  <a:pt x="1091508" y="3835223"/>
                  <a:pt x="1104519" y="3854739"/>
                  <a:pt x="1124635" y="3861645"/>
                </a:cubicBezTo>
                <a:lnTo>
                  <a:pt x="1125664" y="3861645"/>
                </a:lnTo>
                <a:cubicBezTo>
                  <a:pt x="1127446" y="3861597"/>
                  <a:pt x="1128865" y="3860140"/>
                  <a:pt x="1128846" y="3858340"/>
                </a:cubicBezTo>
                <a:cubicBezTo>
                  <a:pt x="1128817" y="3856996"/>
                  <a:pt x="1127941" y="3855835"/>
                  <a:pt x="1126664" y="3855387"/>
                </a:cubicBezTo>
                <a:cubicBezTo>
                  <a:pt x="1105472" y="3848129"/>
                  <a:pt x="1094156" y="3825059"/>
                  <a:pt x="1101414" y="3803895"/>
                </a:cubicBezTo>
                <a:cubicBezTo>
                  <a:pt x="1105652" y="3791484"/>
                  <a:pt x="1115606" y="3781921"/>
                  <a:pt x="1128141" y="3778120"/>
                </a:cubicBezTo>
                <a:lnTo>
                  <a:pt x="1128141" y="3798189"/>
                </a:lnTo>
                <a:cubicBezTo>
                  <a:pt x="1128141" y="3799989"/>
                  <a:pt x="1129589" y="3801447"/>
                  <a:pt x="1131389" y="3801447"/>
                </a:cubicBezTo>
                <a:cubicBezTo>
                  <a:pt x="1133170" y="3801447"/>
                  <a:pt x="1134618" y="3799989"/>
                  <a:pt x="1134618" y="3798189"/>
                </a:cubicBezTo>
                <a:lnTo>
                  <a:pt x="1134618" y="3768709"/>
                </a:lnTo>
                <a:cubicBezTo>
                  <a:pt x="1134618" y="3766957"/>
                  <a:pt x="1133170" y="3765509"/>
                  <a:pt x="1131389" y="3765509"/>
                </a:cubicBezTo>
                <a:lnTo>
                  <a:pt x="1101919" y="3765509"/>
                </a:lnTo>
                <a:cubicBezTo>
                  <a:pt x="1100138" y="3765509"/>
                  <a:pt x="1098689" y="3766957"/>
                  <a:pt x="1098689" y="3768709"/>
                </a:cubicBezTo>
                <a:cubicBezTo>
                  <a:pt x="1098689" y="3770519"/>
                  <a:pt x="1100138" y="3771967"/>
                  <a:pt x="1101919" y="3771967"/>
                </a:cubicBezTo>
                <a:lnTo>
                  <a:pt x="1126388" y="3771967"/>
                </a:lnTo>
                <a:cubicBezTo>
                  <a:pt x="1107634" y="3777568"/>
                  <a:pt x="1094289" y="3794236"/>
                  <a:pt x="1092965" y="3813801"/>
                </a:cubicBezTo>
                <a:moveTo>
                  <a:pt x="1028309" y="3721427"/>
                </a:moveTo>
                <a:lnTo>
                  <a:pt x="1073372" y="3747859"/>
                </a:lnTo>
                <a:lnTo>
                  <a:pt x="1073944" y="3747859"/>
                </a:lnTo>
                <a:cubicBezTo>
                  <a:pt x="1075296" y="3748393"/>
                  <a:pt x="1076344" y="3749498"/>
                  <a:pt x="1076801" y="3750898"/>
                </a:cubicBezTo>
                <a:cubicBezTo>
                  <a:pt x="1077344" y="3755193"/>
                  <a:pt x="1076144" y="3759508"/>
                  <a:pt x="1073468" y="3762909"/>
                </a:cubicBezTo>
                <a:cubicBezTo>
                  <a:pt x="1066914" y="3773319"/>
                  <a:pt x="1064237" y="3777225"/>
                  <a:pt x="1063314" y="3778520"/>
                </a:cubicBezTo>
                <a:lnTo>
                  <a:pt x="1054075" y="3780616"/>
                </a:lnTo>
                <a:cubicBezTo>
                  <a:pt x="1053351" y="3780778"/>
                  <a:pt x="1052703" y="3781178"/>
                  <a:pt x="1052227" y="3781721"/>
                </a:cubicBezTo>
                <a:lnTo>
                  <a:pt x="1035034" y="3802695"/>
                </a:lnTo>
                <a:cubicBezTo>
                  <a:pt x="1019299" y="3778320"/>
                  <a:pt x="1016889" y="3747697"/>
                  <a:pt x="1028681" y="3721170"/>
                </a:cubicBezTo>
                <a:moveTo>
                  <a:pt x="1200112" y="3756051"/>
                </a:moveTo>
                <a:cubicBezTo>
                  <a:pt x="1200179" y="3717017"/>
                  <a:pt x="1175709" y="3682137"/>
                  <a:pt x="1138952" y="3668973"/>
                </a:cubicBezTo>
                <a:cubicBezTo>
                  <a:pt x="1137371" y="3668325"/>
                  <a:pt x="1135723" y="3667773"/>
                  <a:pt x="1134066" y="3667278"/>
                </a:cubicBezTo>
                <a:cubicBezTo>
                  <a:pt x="1125436" y="3664725"/>
                  <a:pt x="1116482" y="3663420"/>
                  <a:pt x="1107471" y="3663420"/>
                </a:cubicBezTo>
                <a:cubicBezTo>
                  <a:pt x="1073420" y="3663372"/>
                  <a:pt x="1042092" y="3682089"/>
                  <a:pt x="1026004" y="3712112"/>
                </a:cubicBezTo>
                <a:cubicBezTo>
                  <a:pt x="1024976" y="3713969"/>
                  <a:pt x="1023947" y="3715865"/>
                  <a:pt x="1023023" y="3717817"/>
                </a:cubicBezTo>
                <a:cubicBezTo>
                  <a:pt x="1009659" y="3747287"/>
                  <a:pt x="1012688" y="3781578"/>
                  <a:pt x="1030977" y="3808248"/>
                </a:cubicBezTo>
                <a:lnTo>
                  <a:pt x="1033558" y="3811848"/>
                </a:lnTo>
                <a:lnTo>
                  <a:pt x="1033558" y="3812305"/>
                </a:lnTo>
                <a:cubicBezTo>
                  <a:pt x="1045464" y="3827812"/>
                  <a:pt x="1061904" y="3839175"/>
                  <a:pt x="1080573" y="3844833"/>
                </a:cubicBezTo>
                <a:lnTo>
                  <a:pt x="1081497" y="3844833"/>
                </a:lnTo>
                <a:cubicBezTo>
                  <a:pt x="1082954" y="3844833"/>
                  <a:pt x="1084212" y="3843881"/>
                  <a:pt x="1084650" y="3842528"/>
                </a:cubicBezTo>
                <a:cubicBezTo>
                  <a:pt x="1085126" y="3840823"/>
                  <a:pt x="1084126" y="3839023"/>
                  <a:pt x="1082421" y="3838575"/>
                </a:cubicBezTo>
                <a:cubicBezTo>
                  <a:pt x="1064980" y="3833270"/>
                  <a:pt x="1049645" y="3822659"/>
                  <a:pt x="1038577" y="3808143"/>
                </a:cubicBezTo>
                <a:lnTo>
                  <a:pt x="1056103" y="3786626"/>
                </a:lnTo>
                <a:lnTo>
                  <a:pt x="1065809" y="3784530"/>
                </a:lnTo>
                <a:cubicBezTo>
                  <a:pt x="1066257" y="3784426"/>
                  <a:pt x="1066714" y="3784226"/>
                  <a:pt x="1067086" y="3783988"/>
                </a:cubicBezTo>
                <a:cubicBezTo>
                  <a:pt x="1071639" y="3778472"/>
                  <a:pt x="1075620" y="3772481"/>
                  <a:pt x="1078925" y="3766119"/>
                </a:cubicBezTo>
                <a:cubicBezTo>
                  <a:pt x="1082878" y="3761156"/>
                  <a:pt x="1084307" y="3754650"/>
                  <a:pt x="1082802" y="3748497"/>
                </a:cubicBezTo>
                <a:cubicBezTo>
                  <a:pt x="1081707" y="3745440"/>
                  <a:pt x="1079402" y="3743039"/>
                  <a:pt x="1076420" y="3741744"/>
                </a:cubicBezTo>
                <a:lnTo>
                  <a:pt x="1031157" y="3715217"/>
                </a:lnTo>
                <a:cubicBezTo>
                  <a:pt x="1049874" y="3680984"/>
                  <a:pt x="1089212" y="3663525"/>
                  <a:pt x="1127141" y="3672678"/>
                </a:cubicBezTo>
                <a:cubicBezTo>
                  <a:pt x="1117359" y="3681137"/>
                  <a:pt x="1100338" y="3699063"/>
                  <a:pt x="1107167" y="3716931"/>
                </a:cubicBezTo>
                <a:cubicBezTo>
                  <a:pt x="1107824" y="3719875"/>
                  <a:pt x="1112625" y="3735381"/>
                  <a:pt x="1143105" y="3732581"/>
                </a:cubicBezTo>
                <a:lnTo>
                  <a:pt x="1143952" y="3732581"/>
                </a:lnTo>
                <a:cubicBezTo>
                  <a:pt x="1144658" y="3732286"/>
                  <a:pt x="1145457" y="3732286"/>
                  <a:pt x="1146153" y="3732581"/>
                </a:cubicBezTo>
                <a:cubicBezTo>
                  <a:pt x="1147934" y="3733934"/>
                  <a:pt x="1149058" y="3735934"/>
                  <a:pt x="1149305" y="3738134"/>
                </a:cubicBezTo>
                <a:cubicBezTo>
                  <a:pt x="1151811" y="3748393"/>
                  <a:pt x="1152163" y="3751098"/>
                  <a:pt x="1152163" y="3751145"/>
                </a:cubicBezTo>
                <a:cubicBezTo>
                  <a:pt x="1152363" y="3752803"/>
                  <a:pt x="1153763" y="3754050"/>
                  <a:pt x="1155420" y="3754050"/>
                </a:cubicBezTo>
                <a:cubicBezTo>
                  <a:pt x="1157164" y="3753812"/>
                  <a:pt x="1158421" y="3752203"/>
                  <a:pt x="1158268" y="3750450"/>
                </a:cubicBezTo>
                <a:cubicBezTo>
                  <a:pt x="1158268" y="3750450"/>
                  <a:pt x="1158268" y="3747287"/>
                  <a:pt x="1155211" y="3736686"/>
                </a:cubicBezTo>
                <a:cubicBezTo>
                  <a:pt x="1154639" y="3732581"/>
                  <a:pt x="1152258" y="3728980"/>
                  <a:pt x="1148763" y="3726780"/>
                </a:cubicBezTo>
                <a:cubicBezTo>
                  <a:pt x="1146657" y="3725675"/>
                  <a:pt x="1144209" y="3725428"/>
                  <a:pt x="1141905" y="3726037"/>
                </a:cubicBezTo>
                <a:cubicBezTo>
                  <a:pt x="1115682" y="3728181"/>
                  <a:pt x="1113177" y="3715865"/>
                  <a:pt x="1113101" y="3715417"/>
                </a:cubicBezTo>
                <a:cubicBezTo>
                  <a:pt x="1113148" y="3715169"/>
                  <a:pt x="1113148" y="3714922"/>
                  <a:pt x="1113101" y="3714664"/>
                </a:cubicBezTo>
                <a:cubicBezTo>
                  <a:pt x="1106728" y="3698501"/>
                  <a:pt x="1127141" y="3680479"/>
                  <a:pt x="1134447" y="3674688"/>
                </a:cubicBezTo>
                <a:cubicBezTo>
                  <a:pt x="1169298" y="3686642"/>
                  <a:pt x="1192749" y="3719370"/>
                  <a:pt x="1192816" y="3756251"/>
                </a:cubicBezTo>
                <a:cubicBezTo>
                  <a:pt x="1192816" y="3762051"/>
                  <a:pt x="1192244" y="3767862"/>
                  <a:pt x="1191044" y="3773520"/>
                </a:cubicBezTo>
                <a:cubicBezTo>
                  <a:pt x="1190673" y="3775224"/>
                  <a:pt x="1191720" y="3776920"/>
                  <a:pt x="1193425" y="3777272"/>
                </a:cubicBezTo>
                <a:cubicBezTo>
                  <a:pt x="1193473" y="3777320"/>
                  <a:pt x="1193492" y="3777320"/>
                  <a:pt x="1193549" y="3777320"/>
                </a:cubicBezTo>
                <a:cubicBezTo>
                  <a:pt x="1195302" y="3777720"/>
                  <a:pt x="1197026" y="3776625"/>
                  <a:pt x="1197426" y="3774872"/>
                </a:cubicBezTo>
                <a:lnTo>
                  <a:pt x="1197426" y="3774824"/>
                </a:lnTo>
                <a:cubicBezTo>
                  <a:pt x="1198626" y="3768709"/>
                  <a:pt x="1199255" y="3762566"/>
                  <a:pt x="1199273" y="3756356"/>
                </a:cubicBezTo>
                <a:moveTo>
                  <a:pt x="1387440" y="3833765"/>
                </a:moveTo>
                <a:lnTo>
                  <a:pt x="1387440" y="3863197"/>
                </a:lnTo>
                <a:cubicBezTo>
                  <a:pt x="1387440" y="3864997"/>
                  <a:pt x="1388888" y="3866445"/>
                  <a:pt x="1390669" y="3866445"/>
                </a:cubicBezTo>
                <a:lnTo>
                  <a:pt x="1420149" y="3866445"/>
                </a:lnTo>
                <a:cubicBezTo>
                  <a:pt x="1421920" y="3866445"/>
                  <a:pt x="1423378" y="3864997"/>
                  <a:pt x="1423378" y="3863197"/>
                </a:cubicBezTo>
                <a:cubicBezTo>
                  <a:pt x="1423378" y="3861445"/>
                  <a:pt x="1421920" y="3859997"/>
                  <a:pt x="1420149" y="3859997"/>
                </a:cubicBezTo>
                <a:lnTo>
                  <a:pt x="1395650" y="3859997"/>
                </a:lnTo>
                <a:cubicBezTo>
                  <a:pt x="1420549" y="3852434"/>
                  <a:pt x="1434636" y="3826107"/>
                  <a:pt x="1427073" y="3801237"/>
                </a:cubicBezTo>
                <a:cubicBezTo>
                  <a:pt x="1422702" y="3786778"/>
                  <a:pt x="1411662" y="3775320"/>
                  <a:pt x="1397422" y="3770357"/>
                </a:cubicBezTo>
                <a:cubicBezTo>
                  <a:pt x="1395726" y="3769814"/>
                  <a:pt x="1393917" y="3770767"/>
                  <a:pt x="1393345" y="3772424"/>
                </a:cubicBezTo>
                <a:cubicBezTo>
                  <a:pt x="1392793" y="3774120"/>
                  <a:pt x="1393698" y="3775967"/>
                  <a:pt x="1395374" y="3776567"/>
                </a:cubicBezTo>
                <a:cubicBezTo>
                  <a:pt x="1416548" y="3783873"/>
                  <a:pt x="1427779" y="3807009"/>
                  <a:pt x="1420444" y="3828165"/>
                </a:cubicBezTo>
                <a:cubicBezTo>
                  <a:pt x="1416215" y="3840423"/>
                  <a:pt x="1406328" y="3849929"/>
                  <a:pt x="1393898" y="3853682"/>
                </a:cubicBezTo>
                <a:lnTo>
                  <a:pt x="1393898" y="3833765"/>
                </a:lnTo>
                <a:cubicBezTo>
                  <a:pt x="1393898" y="3831974"/>
                  <a:pt x="1392450" y="3830517"/>
                  <a:pt x="1390669" y="3830517"/>
                </a:cubicBezTo>
                <a:cubicBezTo>
                  <a:pt x="1388945" y="3830469"/>
                  <a:pt x="1387497" y="3831822"/>
                  <a:pt x="1387440" y="3833575"/>
                </a:cubicBezTo>
                <a:lnTo>
                  <a:pt x="1387440" y="3833765"/>
                </a:lnTo>
                <a:moveTo>
                  <a:pt x="1328585" y="3814001"/>
                </a:moveTo>
                <a:cubicBezTo>
                  <a:pt x="1327166" y="3835223"/>
                  <a:pt x="1340148" y="3854739"/>
                  <a:pt x="1360294" y="3861645"/>
                </a:cubicBezTo>
                <a:lnTo>
                  <a:pt x="1361294" y="3861645"/>
                </a:lnTo>
                <a:cubicBezTo>
                  <a:pt x="1362694" y="3861645"/>
                  <a:pt x="1363951" y="3860740"/>
                  <a:pt x="1364342" y="3859435"/>
                </a:cubicBezTo>
                <a:cubicBezTo>
                  <a:pt x="1364942" y="3857797"/>
                  <a:pt x="1364123" y="3855987"/>
                  <a:pt x="1362494" y="3855396"/>
                </a:cubicBezTo>
                <a:lnTo>
                  <a:pt x="1362399" y="3855396"/>
                </a:lnTo>
                <a:cubicBezTo>
                  <a:pt x="1341196" y="3848129"/>
                  <a:pt x="1329881" y="3825059"/>
                  <a:pt x="1337148" y="3803885"/>
                </a:cubicBezTo>
                <a:cubicBezTo>
                  <a:pt x="1341377" y="3791493"/>
                  <a:pt x="1351331" y="3781921"/>
                  <a:pt x="1363875" y="3778120"/>
                </a:cubicBezTo>
                <a:lnTo>
                  <a:pt x="1363875" y="3798189"/>
                </a:lnTo>
                <a:cubicBezTo>
                  <a:pt x="1363875" y="3799989"/>
                  <a:pt x="1365323" y="3801447"/>
                  <a:pt x="1367123" y="3801447"/>
                </a:cubicBezTo>
                <a:cubicBezTo>
                  <a:pt x="1368904" y="3801447"/>
                  <a:pt x="1370352" y="3799989"/>
                  <a:pt x="1370352" y="3798189"/>
                </a:cubicBezTo>
                <a:lnTo>
                  <a:pt x="1370352" y="3768709"/>
                </a:lnTo>
                <a:cubicBezTo>
                  <a:pt x="1370352" y="3766957"/>
                  <a:pt x="1368904" y="3765509"/>
                  <a:pt x="1367123" y="3765509"/>
                </a:cubicBezTo>
                <a:lnTo>
                  <a:pt x="1337653" y="3765509"/>
                </a:lnTo>
                <a:cubicBezTo>
                  <a:pt x="1335871" y="3765509"/>
                  <a:pt x="1334424" y="3766957"/>
                  <a:pt x="1334424" y="3768709"/>
                </a:cubicBezTo>
                <a:cubicBezTo>
                  <a:pt x="1334424" y="3770510"/>
                  <a:pt x="1335871" y="3771967"/>
                  <a:pt x="1337653" y="3771967"/>
                </a:cubicBezTo>
                <a:lnTo>
                  <a:pt x="1362047" y="3771967"/>
                </a:lnTo>
                <a:cubicBezTo>
                  <a:pt x="1343254" y="3777577"/>
                  <a:pt x="1329937" y="3794246"/>
                  <a:pt x="1328585" y="3813801"/>
                </a:cubicBezTo>
                <a:moveTo>
                  <a:pt x="1263929" y="3721418"/>
                </a:moveTo>
                <a:lnTo>
                  <a:pt x="1308925" y="3747850"/>
                </a:lnTo>
                <a:lnTo>
                  <a:pt x="1309478" y="3747850"/>
                </a:lnTo>
                <a:cubicBezTo>
                  <a:pt x="1310850" y="3748393"/>
                  <a:pt x="1311907" y="3749498"/>
                  <a:pt x="1312354" y="3750898"/>
                </a:cubicBezTo>
                <a:cubicBezTo>
                  <a:pt x="1312926" y="3755193"/>
                  <a:pt x="1311726" y="3759499"/>
                  <a:pt x="1309021" y="3762909"/>
                </a:cubicBezTo>
                <a:cubicBezTo>
                  <a:pt x="1302544" y="3773319"/>
                  <a:pt x="1299791" y="3777225"/>
                  <a:pt x="1298867" y="3778520"/>
                </a:cubicBezTo>
                <a:lnTo>
                  <a:pt x="1289609" y="3780616"/>
                </a:lnTo>
                <a:cubicBezTo>
                  <a:pt x="1288904" y="3780787"/>
                  <a:pt x="1288256" y="3781178"/>
                  <a:pt x="1287780" y="3781721"/>
                </a:cubicBezTo>
                <a:lnTo>
                  <a:pt x="1270311" y="3803447"/>
                </a:lnTo>
                <a:cubicBezTo>
                  <a:pt x="1254547" y="3779072"/>
                  <a:pt x="1252175" y="3748393"/>
                  <a:pt x="1263929" y="3721875"/>
                </a:cubicBezTo>
                <a:moveTo>
                  <a:pt x="1435284" y="3756803"/>
                </a:moveTo>
                <a:cubicBezTo>
                  <a:pt x="1435360" y="3717770"/>
                  <a:pt x="1410938" y="3682937"/>
                  <a:pt x="1374229" y="3669688"/>
                </a:cubicBezTo>
                <a:lnTo>
                  <a:pt x="1369333" y="3668040"/>
                </a:lnTo>
                <a:cubicBezTo>
                  <a:pt x="1360665" y="3665477"/>
                  <a:pt x="1351683" y="3664172"/>
                  <a:pt x="1342634" y="3664172"/>
                </a:cubicBezTo>
                <a:cubicBezTo>
                  <a:pt x="1308573" y="3664134"/>
                  <a:pt x="1277274" y="3682832"/>
                  <a:pt x="1261157" y="3712817"/>
                </a:cubicBezTo>
                <a:cubicBezTo>
                  <a:pt x="1260157" y="3714664"/>
                  <a:pt x="1259128" y="3716617"/>
                  <a:pt x="1258309" y="3718570"/>
                </a:cubicBezTo>
                <a:cubicBezTo>
                  <a:pt x="1245022" y="3748040"/>
                  <a:pt x="1247994" y="3782273"/>
                  <a:pt x="1266158" y="3809010"/>
                </a:cubicBezTo>
                <a:lnTo>
                  <a:pt x="1268739" y="3812601"/>
                </a:lnTo>
                <a:lnTo>
                  <a:pt x="1268739" y="3813058"/>
                </a:lnTo>
                <a:cubicBezTo>
                  <a:pt x="1280646" y="3828517"/>
                  <a:pt x="1297086" y="3839937"/>
                  <a:pt x="1315755" y="3845576"/>
                </a:cubicBezTo>
                <a:lnTo>
                  <a:pt x="1316679" y="3845576"/>
                </a:lnTo>
                <a:cubicBezTo>
                  <a:pt x="1318127" y="3845576"/>
                  <a:pt x="1319403" y="3844633"/>
                  <a:pt x="1319832" y="3843280"/>
                </a:cubicBezTo>
                <a:cubicBezTo>
                  <a:pt x="1320336" y="3841623"/>
                  <a:pt x="1319403" y="3839823"/>
                  <a:pt x="1317755" y="3839318"/>
                </a:cubicBezTo>
                <a:cubicBezTo>
                  <a:pt x="1317707" y="3839318"/>
                  <a:pt x="1317660" y="3839318"/>
                  <a:pt x="1317603" y="3839271"/>
                </a:cubicBezTo>
                <a:cubicBezTo>
                  <a:pt x="1300172" y="3833984"/>
                  <a:pt x="1284827" y="3823354"/>
                  <a:pt x="1273711" y="3808895"/>
                </a:cubicBezTo>
                <a:lnTo>
                  <a:pt x="1291381" y="3787378"/>
                </a:lnTo>
                <a:lnTo>
                  <a:pt x="1300610" y="3785273"/>
                </a:lnTo>
                <a:cubicBezTo>
                  <a:pt x="1301067" y="3785187"/>
                  <a:pt x="1301515" y="3784978"/>
                  <a:pt x="1301896" y="3784740"/>
                </a:cubicBezTo>
                <a:cubicBezTo>
                  <a:pt x="1306468" y="3779177"/>
                  <a:pt x="1310431" y="3773224"/>
                  <a:pt x="1313726" y="3766871"/>
                </a:cubicBezTo>
                <a:cubicBezTo>
                  <a:pt x="1317688" y="3761908"/>
                  <a:pt x="1319108" y="3755413"/>
                  <a:pt x="1317603" y="3749240"/>
                </a:cubicBezTo>
                <a:cubicBezTo>
                  <a:pt x="1316526" y="3746192"/>
                  <a:pt x="1314202" y="3743744"/>
                  <a:pt x="1311230" y="3742487"/>
                </a:cubicBezTo>
                <a:lnTo>
                  <a:pt x="1265968" y="3715960"/>
                </a:lnTo>
                <a:cubicBezTo>
                  <a:pt x="1284532" y="3681146"/>
                  <a:pt x="1324337" y="3663334"/>
                  <a:pt x="1362694" y="3672678"/>
                </a:cubicBezTo>
                <a:cubicBezTo>
                  <a:pt x="1352893" y="3681146"/>
                  <a:pt x="1335891" y="3699053"/>
                  <a:pt x="1342730" y="3716922"/>
                </a:cubicBezTo>
                <a:cubicBezTo>
                  <a:pt x="1343377" y="3719875"/>
                  <a:pt x="1348188" y="3735381"/>
                  <a:pt x="1378762" y="3732581"/>
                </a:cubicBezTo>
                <a:lnTo>
                  <a:pt x="1379487" y="3732581"/>
                </a:lnTo>
                <a:cubicBezTo>
                  <a:pt x="1380182" y="3732286"/>
                  <a:pt x="1381011" y="3732286"/>
                  <a:pt x="1381716" y="3732581"/>
                </a:cubicBezTo>
                <a:cubicBezTo>
                  <a:pt x="1383459" y="3733991"/>
                  <a:pt x="1384639" y="3735943"/>
                  <a:pt x="1384945" y="3738134"/>
                </a:cubicBezTo>
                <a:cubicBezTo>
                  <a:pt x="1387344" y="3748393"/>
                  <a:pt x="1387726" y="3751098"/>
                  <a:pt x="1387726" y="3751145"/>
                </a:cubicBezTo>
                <a:cubicBezTo>
                  <a:pt x="1387897" y="3752803"/>
                  <a:pt x="1389297" y="3754050"/>
                  <a:pt x="1390945" y="3754050"/>
                </a:cubicBezTo>
                <a:cubicBezTo>
                  <a:pt x="1392717" y="3753812"/>
                  <a:pt x="1393974" y="3752212"/>
                  <a:pt x="1393822" y="3750450"/>
                </a:cubicBezTo>
                <a:cubicBezTo>
                  <a:pt x="1393069" y="3745792"/>
                  <a:pt x="1392098" y="3741192"/>
                  <a:pt x="1390850" y="3736686"/>
                </a:cubicBezTo>
                <a:cubicBezTo>
                  <a:pt x="1390193" y="3732581"/>
                  <a:pt x="1387821" y="3728971"/>
                  <a:pt x="1384287" y="3726790"/>
                </a:cubicBezTo>
                <a:cubicBezTo>
                  <a:pt x="1382182" y="3725675"/>
                  <a:pt x="1379763" y="3725428"/>
                  <a:pt x="1377458" y="3726037"/>
                </a:cubicBezTo>
                <a:cubicBezTo>
                  <a:pt x="1351312" y="3728171"/>
                  <a:pt x="1348731" y="3715865"/>
                  <a:pt x="1348635" y="3715417"/>
                </a:cubicBezTo>
                <a:cubicBezTo>
                  <a:pt x="1348683" y="3715169"/>
                  <a:pt x="1348683" y="3714922"/>
                  <a:pt x="1348635" y="3714664"/>
                </a:cubicBezTo>
                <a:cubicBezTo>
                  <a:pt x="1342272" y="3698501"/>
                  <a:pt x="1362694" y="3680479"/>
                  <a:pt x="1370076" y="3674688"/>
                </a:cubicBezTo>
                <a:cubicBezTo>
                  <a:pt x="1404880" y="3686699"/>
                  <a:pt x="1428283" y="3719417"/>
                  <a:pt x="1428350" y="3756251"/>
                </a:cubicBezTo>
                <a:cubicBezTo>
                  <a:pt x="1428674" y="3762251"/>
                  <a:pt x="1428331" y="3768309"/>
                  <a:pt x="1427350" y="3774262"/>
                </a:cubicBezTo>
                <a:cubicBezTo>
                  <a:pt x="1427007" y="3776025"/>
                  <a:pt x="1428150" y="3777720"/>
                  <a:pt x="1429893" y="3778063"/>
                </a:cubicBezTo>
                <a:lnTo>
                  <a:pt x="1429931" y="3778063"/>
                </a:lnTo>
                <a:cubicBezTo>
                  <a:pt x="1431627" y="3778434"/>
                  <a:pt x="1433303" y="3777368"/>
                  <a:pt x="1433684" y="3775672"/>
                </a:cubicBezTo>
                <a:cubicBezTo>
                  <a:pt x="1433703" y="3775672"/>
                  <a:pt x="1433703" y="3775624"/>
                  <a:pt x="1433703" y="3775567"/>
                </a:cubicBezTo>
                <a:cubicBezTo>
                  <a:pt x="1434932" y="3769462"/>
                  <a:pt x="1435532" y="3763309"/>
                  <a:pt x="1435560" y="3757108"/>
                </a:cubicBezTo>
                <a:moveTo>
                  <a:pt x="1623070" y="3833765"/>
                </a:moveTo>
                <a:lnTo>
                  <a:pt x="1623070" y="3863197"/>
                </a:lnTo>
                <a:cubicBezTo>
                  <a:pt x="1623070" y="3864997"/>
                  <a:pt x="1624526" y="3866445"/>
                  <a:pt x="1626298" y="3866445"/>
                </a:cubicBezTo>
                <a:lnTo>
                  <a:pt x="1655769" y="3866445"/>
                </a:lnTo>
                <a:cubicBezTo>
                  <a:pt x="1657559" y="3866445"/>
                  <a:pt x="1658998" y="3864997"/>
                  <a:pt x="1658998" y="3863197"/>
                </a:cubicBezTo>
                <a:cubicBezTo>
                  <a:pt x="1658998" y="3861445"/>
                  <a:pt x="1657559" y="3859997"/>
                  <a:pt x="1655769" y="3859997"/>
                </a:cubicBezTo>
                <a:lnTo>
                  <a:pt x="1631309" y="3859997"/>
                </a:lnTo>
                <a:cubicBezTo>
                  <a:pt x="1656188" y="3852434"/>
                  <a:pt x="1670266" y="3826107"/>
                  <a:pt x="1662713" y="3801247"/>
                </a:cubicBezTo>
                <a:cubicBezTo>
                  <a:pt x="1658350" y="3786778"/>
                  <a:pt x="1647320" y="3775320"/>
                  <a:pt x="1633061" y="3770357"/>
                </a:cubicBezTo>
                <a:cubicBezTo>
                  <a:pt x="1631385" y="3769814"/>
                  <a:pt x="1629547" y="3770767"/>
                  <a:pt x="1628984" y="3772414"/>
                </a:cubicBezTo>
                <a:cubicBezTo>
                  <a:pt x="1628423" y="3774120"/>
                  <a:pt x="1629327" y="3775967"/>
                  <a:pt x="1631032" y="3776567"/>
                </a:cubicBezTo>
                <a:cubicBezTo>
                  <a:pt x="1652188" y="3783730"/>
                  <a:pt x="1663560" y="3806695"/>
                  <a:pt x="1656407" y="3827860"/>
                </a:cubicBezTo>
                <a:cubicBezTo>
                  <a:pt x="1652188" y="3840337"/>
                  <a:pt x="1642167" y="3849986"/>
                  <a:pt x="1629547" y="3853682"/>
                </a:cubicBezTo>
                <a:lnTo>
                  <a:pt x="1629547" y="3833765"/>
                </a:lnTo>
                <a:cubicBezTo>
                  <a:pt x="1629547" y="3831965"/>
                  <a:pt x="1628108" y="3830517"/>
                  <a:pt x="1626298" y="3830517"/>
                </a:cubicBezTo>
                <a:cubicBezTo>
                  <a:pt x="1624574" y="3830469"/>
                  <a:pt x="1623127" y="3831822"/>
                  <a:pt x="1623070" y="3833565"/>
                </a:cubicBezTo>
                <a:lnTo>
                  <a:pt x="1623070" y="3833765"/>
                </a:lnTo>
                <a:moveTo>
                  <a:pt x="1564253" y="3814001"/>
                </a:moveTo>
                <a:cubicBezTo>
                  <a:pt x="1562795" y="3835223"/>
                  <a:pt x="1575788" y="3854739"/>
                  <a:pt x="1595914" y="3861645"/>
                </a:cubicBezTo>
                <a:lnTo>
                  <a:pt x="1596933" y="3861645"/>
                </a:lnTo>
                <a:cubicBezTo>
                  <a:pt x="1598323" y="3861645"/>
                  <a:pt x="1599581" y="3860740"/>
                  <a:pt x="1599981" y="3859445"/>
                </a:cubicBezTo>
                <a:cubicBezTo>
                  <a:pt x="1600572" y="3857797"/>
                  <a:pt x="1599752" y="3855987"/>
                  <a:pt x="1598133" y="3855387"/>
                </a:cubicBezTo>
                <a:lnTo>
                  <a:pt x="1598047" y="3855387"/>
                </a:lnTo>
                <a:cubicBezTo>
                  <a:pt x="1576864" y="3848129"/>
                  <a:pt x="1565548" y="3825059"/>
                  <a:pt x="1572768" y="3803895"/>
                </a:cubicBezTo>
                <a:cubicBezTo>
                  <a:pt x="1577007" y="3791484"/>
                  <a:pt x="1586969" y="3781921"/>
                  <a:pt x="1599533" y="3778120"/>
                </a:cubicBezTo>
                <a:lnTo>
                  <a:pt x="1599533" y="3798189"/>
                </a:lnTo>
                <a:cubicBezTo>
                  <a:pt x="1599533" y="3799989"/>
                  <a:pt x="1600972" y="3801447"/>
                  <a:pt x="1602753" y="3801447"/>
                </a:cubicBezTo>
                <a:cubicBezTo>
                  <a:pt x="1604524" y="3801447"/>
                  <a:pt x="1605982" y="3799989"/>
                  <a:pt x="1605982" y="3798189"/>
                </a:cubicBezTo>
                <a:lnTo>
                  <a:pt x="1605982" y="3768709"/>
                </a:lnTo>
                <a:cubicBezTo>
                  <a:pt x="1605982" y="3766957"/>
                  <a:pt x="1604524" y="3765509"/>
                  <a:pt x="1602753" y="3765509"/>
                </a:cubicBezTo>
                <a:lnTo>
                  <a:pt x="1573273" y="3765509"/>
                </a:lnTo>
                <a:cubicBezTo>
                  <a:pt x="1571501" y="3765509"/>
                  <a:pt x="1570044" y="3766957"/>
                  <a:pt x="1570044" y="3768709"/>
                </a:cubicBezTo>
                <a:cubicBezTo>
                  <a:pt x="1570044" y="3770519"/>
                  <a:pt x="1571501" y="3771967"/>
                  <a:pt x="1573273" y="3771967"/>
                </a:cubicBezTo>
                <a:lnTo>
                  <a:pt x="1597676" y="3771967"/>
                </a:lnTo>
                <a:cubicBezTo>
                  <a:pt x="1578940" y="3777625"/>
                  <a:pt x="1565624" y="3794294"/>
                  <a:pt x="1564253" y="3813801"/>
                </a:cubicBezTo>
                <a:moveTo>
                  <a:pt x="1499568" y="3721427"/>
                </a:moveTo>
                <a:lnTo>
                  <a:pt x="1544555" y="3747859"/>
                </a:lnTo>
                <a:lnTo>
                  <a:pt x="1545107" y="3747859"/>
                </a:lnTo>
                <a:cubicBezTo>
                  <a:pt x="1546479" y="3748393"/>
                  <a:pt x="1547536" y="3749498"/>
                  <a:pt x="1547984" y="3750898"/>
                </a:cubicBezTo>
                <a:cubicBezTo>
                  <a:pt x="1548574" y="3755193"/>
                  <a:pt x="1547355" y="3759508"/>
                  <a:pt x="1544650" y="3762909"/>
                </a:cubicBezTo>
                <a:cubicBezTo>
                  <a:pt x="1538202" y="3773319"/>
                  <a:pt x="1535420" y="3777225"/>
                  <a:pt x="1534601" y="3778520"/>
                </a:cubicBezTo>
                <a:lnTo>
                  <a:pt x="1524885" y="3780616"/>
                </a:lnTo>
                <a:cubicBezTo>
                  <a:pt x="1524162" y="3780778"/>
                  <a:pt x="1523514" y="3781178"/>
                  <a:pt x="1523038" y="3781721"/>
                </a:cubicBezTo>
                <a:lnTo>
                  <a:pt x="1505950" y="3802695"/>
                </a:lnTo>
                <a:cubicBezTo>
                  <a:pt x="1490215" y="3778320"/>
                  <a:pt x="1487805" y="3747697"/>
                  <a:pt x="1499568" y="3721170"/>
                </a:cubicBezTo>
                <a:moveTo>
                  <a:pt x="1670904" y="3756051"/>
                </a:moveTo>
                <a:cubicBezTo>
                  <a:pt x="1671018" y="3717065"/>
                  <a:pt x="1646568" y="3682184"/>
                  <a:pt x="1609858" y="3668973"/>
                </a:cubicBezTo>
                <a:cubicBezTo>
                  <a:pt x="1608268" y="3668325"/>
                  <a:pt x="1606629" y="3667773"/>
                  <a:pt x="1604972" y="3667278"/>
                </a:cubicBezTo>
                <a:cubicBezTo>
                  <a:pt x="1596304" y="3664725"/>
                  <a:pt x="1587322" y="3663420"/>
                  <a:pt x="1578283" y="3663420"/>
                </a:cubicBezTo>
                <a:cubicBezTo>
                  <a:pt x="1544222" y="3663372"/>
                  <a:pt x="1512894" y="3682089"/>
                  <a:pt x="1496816" y="3712112"/>
                </a:cubicBezTo>
                <a:cubicBezTo>
                  <a:pt x="1495777" y="3713969"/>
                  <a:pt x="1494758" y="3715865"/>
                  <a:pt x="1493939" y="3717817"/>
                </a:cubicBezTo>
                <a:cubicBezTo>
                  <a:pt x="1480652" y="3747287"/>
                  <a:pt x="1483623" y="3781521"/>
                  <a:pt x="1501778" y="3808248"/>
                </a:cubicBezTo>
                <a:lnTo>
                  <a:pt x="1504369" y="3811848"/>
                </a:lnTo>
                <a:lnTo>
                  <a:pt x="1504369" y="3812305"/>
                </a:lnTo>
                <a:cubicBezTo>
                  <a:pt x="1516303" y="3827812"/>
                  <a:pt x="1532763" y="3839175"/>
                  <a:pt x="1551489" y="3844833"/>
                </a:cubicBezTo>
                <a:lnTo>
                  <a:pt x="1552413" y="3844833"/>
                </a:lnTo>
                <a:cubicBezTo>
                  <a:pt x="1554185" y="3844776"/>
                  <a:pt x="1555594" y="3843223"/>
                  <a:pt x="1555489" y="3841471"/>
                </a:cubicBezTo>
                <a:cubicBezTo>
                  <a:pt x="1555432" y="3840128"/>
                  <a:pt x="1554585" y="3838975"/>
                  <a:pt x="1553327" y="3838575"/>
                </a:cubicBezTo>
                <a:cubicBezTo>
                  <a:pt x="1535868" y="3833270"/>
                  <a:pt x="1520476" y="3822659"/>
                  <a:pt x="1509370" y="3808143"/>
                </a:cubicBezTo>
                <a:lnTo>
                  <a:pt x="1527019" y="3786626"/>
                </a:lnTo>
                <a:lnTo>
                  <a:pt x="1536249" y="3784530"/>
                </a:lnTo>
                <a:cubicBezTo>
                  <a:pt x="1536716" y="3784426"/>
                  <a:pt x="1537145" y="3784226"/>
                  <a:pt x="1537545" y="3783988"/>
                </a:cubicBezTo>
                <a:cubicBezTo>
                  <a:pt x="1542126" y="3778472"/>
                  <a:pt x="1546107" y="3772481"/>
                  <a:pt x="1549451" y="3766119"/>
                </a:cubicBezTo>
                <a:cubicBezTo>
                  <a:pt x="1553356" y="3761156"/>
                  <a:pt x="1554737" y="3754650"/>
                  <a:pt x="1553242" y="3748497"/>
                </a:cubicBezTo>
                <a:cubicBezTo>
                  <a:pt x="1552146" y="3745506"/>
                  <a:pt x="1549889" y="3743039"/>
                  <a:pt x="1546955" y="3741744"/>
                </a:cubicBezTo>
                <a:lnTo>
                  <a:pt x="1501692" y="3715217"/>
                </a:lnTo>
                <a:cubicBezTo>
                  <a:pt x="1520428" y="3680641"/>
                  <a:pt x="1560243" y="3663125"/>
                  <a:pt x="1598400" y="3672678"/>
                </a:cubicBezTo>
                <a:cubicBezTo>
                  <a:pt x="1588618" y="3681137"/>
                  <a:pt x="1571615" y="3699063"/>
                  <a:pt x="1578464" y="3716931"/>
                </a:cubicBezTo>
                <a:cubicBezTo>
                  <a:pt x="1579112" y="3719875"/>
                  <a:pt x="1584007" y="3735381"/>
                  <a:pt x="1614478" y="3732581"/>
                </a:cubicBezTo>
                <a:lnTo>
                  <a:pt x="1615221" y="3732581"/>
                </a:lnTo>
                <a:cubicBezTo>
                  <a:pt x="1615974" y="3732286"/>
                  <a:pt x="1616793" y="3732286"/>
                  <a:pt x="1617545" y="3732581"/>
                </a:cubicBezTo>
                <a:cubicBezTo>
                  <a:pt x="1619193" y="3734038"/>
                  <a:pt x="1620317" y="3735981"/>
                  <a:pt x="1620678" y="3738134"/>
                </a:cubicBezTo>
                <a:cubicBezTo>
                  <a:pt x="1621850" y="3742440"/>
                  <a:pt x="1622774" y="3746792"/>
                  <a:pt x="1623450" y="3751145"/>
                </a:cubicBezTo>
                <a:cubicBezTo>
                  <a:pt x="1623660" y="3752803"/>
                  <a:pt x="1625051" y="3754003"/>
                  <a:pt x="1626679" y="3754050"/>
                </a:cubicBezTo>
                <a:cubicBezTo>
                  <a:pt x="1628451" y="3753812"/>
                  <a:pt x="1629699" y="3752203"/>
                  <a:pt x="1629547" y="3750450"/>
                </a:cubicBezTo>
                <a:cubicBezTo>
                  <a:pt x="1628823" y="3745792"/>
                  <a:pt x="1627832" y="3741192"/>
                  <a:pt x="1626575" y="3736686"/>
                </a:cubicBezTo>
                <a:cubicBezTo>
                  <a:pt x="1625927" y="3732629"/>
                  <a:pt x="1623574" y="3729028"/>
                  <a:pt x="1620117" y="3726780"/>
                </a:cubicBezTo>
                <a:cubicBezTo>
                  <a:pt x="1617993" y="3725675"/>
                  <a:pt x="1615516" y="3725428"/>
                  <a:pt x="1613192" y="3726037"/>
                </a:cubicBezTo>
                <a:cubicBezTo>
                  <a:pt x="1587046" y="3728181"/>
                  <a:pt x="1584464" y="3715865"/>
                  <a:pt x="1584360" y="3715417"/>
                </a:cubicBezTo>
                <a:cubicBezTo>
                  <a:pt x="1584417" y="3715169"/>
                  <a:pt x="1584417" y="3714922"/>
                  <a:pt x="1584360" y="3714664"/>
                </a:cubicBezTo>
                <a:cubicBezTo>
                  <a:pt x="1577997" y="3698501"/>
                  <a:pt x="1598400" y="3680479"/>
                  <a:pt x="1605801" y="3674688"/>
                </a:cubicBezTo>
                <a:cubicBezTo>
                  <a:pt x="1640653" y="3686642"/>
                  <a:pt x="1664055" y="3719417"/>
                  <a:pt x="1664075" y="3756251"/>
                </a:cubicBezTo>
                <a:cubicBezTo>
                  <a:pt x="1664103" y="3762051"/>
                  <a:pt x="1663512" y="3767862"/>
                  <a:pt x="1662332" y="3773520"/>
                </a:cubicBezTo>
                <a:cubicBezTo>
                  <a:pt x="1662055" y="3775272"/>
                  <a:pt x="1663179" y="3776920"/>
                  <a:pt x="1664903" y="3777320"/>
                </a:cubicBezTo>
                <a:cubicBezTo>
                  <a:pt x="1666608" y="3777720"/>
                  <a:pt x="1668294" y="3776625"/>
                  <a:pt x="1668694" y="3774967"/>
                </a:cubicBezTo>
                <a:cubicBezTo>
                  <a:pt x="1668694" y="3774920"/>
                  <a:pt x="1668694" y="3774872"/>
                  <a:pt x="1668713" y="3774824"/>
                </a:cubicBezTo>
                <a:cubicBezTo>
                  <a:pt x="1669913" y="3768709"/>
                  <a:pt x="1670542" y="3762566"/>
                  <a:pt x="1670571" y="3756356"/>
                </a:cubicBezTo>
                <a:moveTo>
                  <a:pt x="1858699" y="3833765"/>
                </a:moveTo>
                <a:lnTo>
                  <a:pt x="1858699" y="3863197"/>
                </a:lnTo>
                <a:cubicBezTo>
                  <a:pt x="1858699" y="3864997"/>
                  <a:pt x="1860146" y="3866445"/>
                  <a:pt x="1861947" y="3866445"/>
                </a:cubicBezTo>
                <a:lnTo>
                  <a:pt x="1891417" y="3866445"/>
                </a:lnTo>
                <a:cubicBezTo>
                  <a:pt x="1893208" y="3866445"/>
                  <a:pt x="1894656" y="3864997"/>
                  <a:pt x="1894656" y="3863197"/>
                </a:cubicBezTo>
                <a:cubicBezTo>
                  <a:pt x="1894656" y="3861445"/>
                  <a:pt x="1893208" y="3859997"/>
                  <a:pt x="1891417" y="3859997"/>
                </a:cubicBezTo>
                <a:lnTo>
                  <a:pt x="1866929" y="3859997"/>
                </a:lnTo>
                <a:cubicBezTo>
                  <a:pt x="1891836" y="3852644"/>
                  <a:pt x="1906076" y="3826469"/>
                  <a:pt x="1898704" y="3801590"/>
                </a:cubicBezTo>
                <a:cubicBezTo>
                  <a:pt x="1894408" y="3786931"/>
                  <a:pt x="1883217" y="3775320"/>
                  <a:pt x="1868795" y="3770357"/>
                </a:cubicBezTo>
                <a:cubicBezTo>
                  <a:pt x="1867081" y="3769814"/>
                  <a:pt x="1865233" y="3770719"/>
                  <a:pt x="1864633" y="3772424"/>
                </a:cubicBezTo>
                <a:cubicBezTo>
                  <a:pt x="1864128" y="3774120"/>
                  <a:pt x="1865004" y="3775920"/>
                  <a:pt x="1866652" y="3776567"/>
                </a:cubicBezTo>
                <a:cubicBezTo>
                  <a:pt x="1887836" y="3783721"/>
                  <a:pt x="1899180" y="3806695"/>
                  <a:pt x="1892027" y="3827860"/>
                </a:cubicBezTo>
                <a:cubicBezTo>
                  <a:pt x="1887836" y="3840337"/>
                  <a:pt x="1877787" y="3849986"/>
                  <a:pt x="1865186" y="3853682"/>
                </a:cubicBezTo>
                <a:lnTo>
                  <a:pt x="1865186" y="3833765"/>
                </a:lnTo>
                <a:cubicBezTo>
                  <a:pt x="1865186" y="3831974"/>
                  <a:pt x="1863728" y="3830517"/>
                  <a:pt x="1861928" y="3830517"/>
                </a:cubicBezTo>
                <a:cubicBezTo>
                  <a:pt x="1860146" y="3830517"/>
                  <a:pt x="1858727" y="3831974"/>
                  <a:pt x="1858699" y="3833765"/>
                </a:cubicBezTo>
                <a:moveTo>
                  <a:pt x="1799873" y="3814001"/>
                </a:moveTo>
                <a:cubicBezTo>
                  <a:pt x="1798511" y="3835184"/>
                  <a:pt x="1811455" y="3854691"/>
                  <a:pt x="1831553" y="3861645"/>
                </a:cubicBezTo>
                <a:lnTo>
                  <a:pt x="1832657" y="3861645"/>
                </a:lnTo>
                <a:cubicBezTo>
                  <a:pt x="1834448" y="3861587"/>
                  <a:pt x="1835868" y="3860149"/>
                  <a:pt x="1835839" y="3858340"/>
                </a:cubicBezTo>
                <a:cubicBezTo>
                  <a:pt x="1835810" y="3856996"/>
                  <a:pt x="1834953" y="3855835"/>
                  <a:pt x="1833677" y="3855396"/>
                </a:cubicBezTo>
                <a:cubicBezTo>
                  <a:pt x="1812484" y="3848129"/>
                  <a:pt x="1801168" y="3825059"/>
                  <a:pt x="1808407" y="3803885"/>
                </a:cubicBezTo>
                <a:cubicBezTo>
                  <a:pt x="1812627" y="3791493"/>
                  <a:pt x="1822589" y="3781921"/>
                  <a:pt x="1835153" y="3778120"/>
                </a:cubicBezTo>
                <a:lnTo>
                  <a:pt x="1835153" y="3798189"/>
                </a:lnTo>
                <a:cubicBezTo>
                  <a:pt x="1835153" y="3799989"/>
                  <a:pt x="1836611" y="3801447"/>
                  <a:pt x="1838411" y="3801399"/>
                </a:cubicBezTo>
                <a:cubicBezTo>
                  <a:pt x="1840192" y="3801399"/>
                  <a:pt x="1841611" y="3799989"/>
                  <a:pt x="1841611" y="3798189"/>
                </a:cubicBezTo>
                <a:lnTo>
                  <a:pt x="1841611" y="3768709"/>
                </a:lnTo>
                <a:cubicBezTo>
                  <a:pt x="1841611" y="3766957"/>
                  <a:pt x="1840192" y="3765509"/>
                  <a:pt x="1838382" y="3765509"/>
                </a:cubicBezTo>
                <a:lnTo>
                  <a:pt x="1808931" y="3765509"/>
                </a:lnTo>
                <a:cubicBezTo>
                  <a:pt x="1807130" y="3765509"/>
                  <a:pt x="1805683" y="3766957"/>
                  <a:pt x="1805683" y="3768709"/>
                </a:cubicBezTo>
                <a:cubicBezTo>
                  <a:pt x="1805683" y="3770510"/>
                  <a:pt x="1807130" y="3771967"/>
                  <a:pt x="1808931" y="3771967"/>
                </a:cubicBezTo>
                <a:lnTo>
                  <a:pt x="1833772" y="3771967"/>
                </a:lnTo>
                <a:cubicBezTo>
                  <a:pt x="1814960" y="3777577"/>
                  <a:pt x="1801625" y="3794246"/>
                  <a:pt x="1800244" y="3813801"/>
                </a:cubicBezTo>
                <a:moveTo>
                  <a:pt x="1735560" y="3721418"/>
                </a:moveTo>
                <a:lnTo>
                  <a:pt x="1780661" y="3747850"/>
                </a:lnTo>
                <a:lnTo>
                  <a:pt x="1781118" y="3747850"/>
                </a:lnTo>
                <a:cubicBezTo>
                  <a:pt x="1782480" y="3748393"/>
                  <a:pt x="1783537" y="3749498"/>
                  <a:pt x="1783985" y="3750898"/>
                </a:cubicBezTo>
                <a:cubicBezTo>
                  <a:pt x="1784595" y="3755193"/>
                  <a:pt x="1783385" y="3759499"/>
                  <a:pt x="1780661" y="3762909"/>
                </a:cubicBezTo>
                <a:cubicBezTo>
                  <a:pt x="1774193" y="3773319"/>
                  <a:pt x="1771422" y="3777225"/>
                  <a:pt x="1770593" y="3778520"/>
                </a:cubicBezTo>
                <a:lnTo>
                  <a:pt x="1761344" y="3780616"/>
                </a:lnTo>
                <a:cubicBezTo>
                  <a:pt x="1760639" y="3780787"/>
                  <a:pt x="1759982" y="3781178"/>
                  <a:pt x="1759515" y="3781721"/>
                </a:cubicBezTo>
                <a:lnTo>
                  <a:pt x="1741408" y="3803447"/>
                </a:lnTo>
                <a:cubicBezTo>
                  <a:pt x="1732359" y="3789579"/>
                  <a:pt x="1727559" y="3773367"/>
                  <a:pt x="1727635" y="3756803"/>
                </a:cubicBezTo>
                <a:cubicBezTo>
                  <a:pt x="1727635" y="3744792"/>
                  <a:pt x="1730159" y="3732876"/>
                  <a:pt x="1735026" y="3721875"/>
                </a:cubicBezTo>
                <a:moveTo>
                  <a:pt x="1906362" y="3756803"/>
                </a:moveTo>
                <a:cubicBezTo>
                  <a:pt x="1906476" y="3717770"/>
                  <a:pt x="1882026" y="3682937"/>
                  <a:pt x="1845316" y="3669688"/>
                </a:cubicBezTo>
                <a:cubicBezTo>
                  <a:pt x="1843716" y="3669078"/>
                  <a:pt x="1842087" y="3668525"/>
                  <a:pt x="1840401" y="3668040"/>
                </a:cubicBezTo>
                <a:cubicBezTo>
                  <a:pt x="1831772" y="3665477"/>
                  <a:pt x="1822818" y="3664172"/>
                  <a:pt x="1813807" y="3664172"/>
                </a:cubicBezTo>
                <a:cubicBezTo>
                  <a:pt x="1779727" y="3664077"/>
                  <a:pt x="1748371" y="3682794"/>
                  <a:pt x="1732273" y="3712817"/>
                </a:cubicBezTo>
                <a:cubicBezTo>
                  <a:pt x="1731235" y="3714664"/>
                  <a:pt x="1730321" y="3716617"/>
                  <a:pt x="1729388" y="3718570"/>
                </a:cubicBezTo>
                <a:cubicBezTo>
                  <a:pt x="1716100" y="3748040"/>
                  <a:pt x="1719081" y="3782273"/>
                  <a:pt x="1737246" y="3809010"/>
                </a:cubicBezTo>
                <a:lnTo>
                  <a:pt x="1739922" y="3812601"/>
                </a:lnTo>
                <a:lnTo>
                  <a:pt x="1739922" y="3813058"/>
                </a:lnTo>
                <a:cubicBezTo>
                  <a:pt x="1751829" y="3828564"/>
                  <a:pt x="1768316" y="3839937"/>
                  <a:pt x="1787042" y="3845576"/>
                </a:cubicBezTo>
                <a:lnTo>
                  <a:pt x="1787967" y="3845576"/>
                </a:lnTo>
                <a:cubicBezTo>
                  <a:pt x="1789747" y="3845490"/>
                  <a:pt x="1791109" y="3843976"/>
                  <a:pt x="1791052" y="3842176"/>
                </a:cubicBezTo>
                <a:cubicBezTo>
                  <a:pt x="1790995" y="3840871"/>
                  <a:pt x="1790119" y="3839728"/>
                  <a:pt x="1788890" y="3839271"/>
                </a:cubicBezTo>
                <a:cubicBezTo>
                  <a:pt x="1771422" y="3834013"/>
                  <a:pt x="1756067" y="3823411"/>
                  <a:pt x="1745009" y="3808895"/>
                </a:cubicBezTo>
                <a:lnTo>
                  <a:pt x="1762534" y="3787378"/>
                </a:lnTo>
                <a:lnTo>
                  <a:pt x="1772250" y="3785273"/>
                </a:lnTo>
                <a:cubicBezTo>
                  <a:pt x="1772707" y="3785187"/>
                  <a:pt x="1773107" y="3784978"/>
                  <a:pt x="1773450" y="3784740"/>
                </a:cubicBezTo>
                <a:cubicBezTo>
                  <a:pt x="1778032" y="3779177"/>
                  <a:pt x="1782032" y="3773224"/>
                  <a:pt x="1785356" y="3766871"/>
                </a:cubicBezTo>
                <a:cubicBezTo>
                  <a:pt x="1789243" y="3761851"/>
                  <a:pt x="1790662" y="3755413"/>
                  <a:pt x="1789243" y="3749240"/>
                </a:cubicBezTo>
                <a:cubicBezTo>
                  <a:pt x="1788137" y="3746192"/>
                  <a:pt x="1785842" y="3743744"/>
                  <a:pt x="1782880" y="3742487"/>
                </a:cubicBezTo>
                <a:lnTo>
                  <a:pt x="1737617" y="3715960"/>
                </a:lnTo>
                <a:cubicBezTo>
                  <a:pt x="1756067" y="3681337"/>
                  <a:pt x="1795586" y="3663525"/>
                  <a:pt x="1833772" y="3672678"/>
                </a:cubicBezTo>
                <a:cubicBezTo>
                  <a:pt x="1823971" y="3681146"/>
                  <a:pt x="1806978" y="3699053"/>
                  <a:pt x="1813807" y="3716922"/>
                </a:cubicBezTo>
                <a:cubicBezTo>
                  <a:pt x="1814474" y="3719875"/>
                  <a:pt x="1819361" y="3735381"/>
                  <a:pt x="1849841" y="3732581"/>
                </a:cubicBezTo>
                <a:lnTo>
                  <a:pt x="1850593" y="3732581"/>
                </a:lnTo>
                <a:cubicBezTo>
                  <a:pt x="1851327" y="3732286"/>
                  <a:pt x="1852174" y="3732286"/>
                  <a:pt x="1852908" y="3732581"/>
                </a:cubicBezTo>
                <a:cubicBezTo>
                  <a:pt x="1854565" y="3734029"/>
                  <a:pt x="1855679" y="3735981"/>
                  <a:pt x="1856032" y="3738134"/>
                </a:cubicBezTo>
                <a:cubicBezTo>
                  <a:pt x="1858527" y="3748393"/>
                  <a:pt x="1858803" y="3751098"/>
                  <a:pt x="1858909" y="3751145"/>
                </a:cubicBezTo>
                <a:cubicBezTo>
                  <a:pt x="1859070" y="3752803"/>
                  <a:pt x="1860432" y="3753993"/>
                  <a:pt x="1862033" y="3754050"/>
                </a:cubicBezTo>
                <a:cubicBezTo>
                  <a:pt x="1863804" y="3753812"/>
                  <a:pt x="1865052" y="3752212"/>
                  <a:pt x="1864909" y="3750450"/>
                </a:cubicBezTo>
                <a:cubicBezTo>
                  <a:pt x="1864176" y="3745792"/>
                  <a:pt x="1863176" y="3741192"/>
                  <a:pt x="1861947" y="3736686"/>
                </a:cubicBezTo>
                <a:cubicBezTo>
                  <a:pt x="1861318" y="3732581"/>
                  <a:pt x="1858975" y="3728971"/>
                  <a:pt x="1855470" y="3726790"/>
                </a:cubicBezTo>
                <a:cubicBezTo>
                  <a:pt x="1853356" y="3725675"/>
                  <a:pt x="1850860" y="3725428"/>
                  <a:pt x="1848545" y="3726037"/>
                </a:cubicBezTo>
                <a:cubicBezTo>
                  <a:pt x="1822418" y="3728171"/>
                  <a:pt x="1819818" y="3715865"/>
                  <a:pt x="1819818" y="3715417"/>
                </a:cubicBezTo>
                <a:lnTo>
                  <a:pt x="1819818" y="3714664"/>
                </a:lnTo>
                <a:cubicBezTo>
                  <a:pt x="1813436" y="3698501"/>
                  <a:pt x="1833953" y="3680479"/>
                  <a:pt x="1841259" y="3674688"/>
                </a:cubicBezTo>
                <a:cubicBezTo>
                  <a:pt x="1876111" y="3686642"/>
                  <a:pt x="1899514" y="3719417"/>
                  <a:pt x="1899532" y="3756251"/>
                </a:cubicBezTo>
                <a:cubicBezTo>
                  <a:pt x="1899790" y="3762251"/>
                  <a:pt x="1899409" y="3768309"/>
                  <a:pt x="1898437" y="3774262"/>
                </a:cubicBezTo>
                <a:cubicBezTo>
                  <a:pt x="1898304" y="3776072"/>
                  <a:pt x="1899638" y="3777625"/>
                  <a:pt x="1901409" y="3777720"/>
                </a:cubicBezTo>
                <a:cubicBezTo>
                  <a:pt x="1902895" y="3777825"/>
                  <a:pt x="1904238" y="3776968"/>
                  <a:pt x="1904714" y="3775567"/>
                </a:cubicBezTo>
                <a:cubicBezTo>
                  <a:pt x="1905962" y="3769462"/>
                  <a:pt x="1906591" y="3763309"/>
                  <a:pt x="1906571" y="3757108"/>
                </a:cubicBezTo>
                <a:moveTo>
                  <a:pt x="2094347" y="3833765"/>
                </a:moveTo>
                <a:lnTo>
                  <a:pt x="2094347" y="3863197"/>
                </a:lnTo>
                <a:cubicBezTo>
                  <a:pt x="2094347" y="3864997"/>
                  <a:pt x="2095814" y="3866445"/>
                  <a:pt x="2097576" y="3866445"/>
                </a:cubicBezTo>
                <a:lnTo>
                  <a:pt x="2127056" y="3866445"/>
                </a:lnTo>
                <a:cubicBezTo>
                  <a:pt x="2128838" y="3866445"/>
                  <a:pt x="2130285" y="3864997"/>
                  <a:pt x="2130285" y="3863197"/>
                </a:cubicBezTo>
                <a:cubicBezTo>
                  <a:pt x="2130352" y="3861492"/>
                  <a:pt x="2128952" y="3860035"/>
                  <a:pt x="2127228" y="3859997"/>
                </a:cubicBezTo>
                <a:lnTo>
                  <a:pt x="2127056" y="3859997"/>
                </a:lnTo>
                <a:lnTo>
                  <a:pt x="2102568" y="3859997"/>
                </a:lnTo>
                <a:cubicBezTo>
                  <a:pt x="2127485" y="3852644"/>
                  <a:pt x="2141687" y="3826469"/>
                  <a:pt x="2134362" y="3801590"/>
                </a:cubicBezTo>
                <a:cubicBezTo>
                  <a:pt x="2130038" y="3786931"/>
                  <a:pt x="2118874" y="3775320"/>
                  <a:pt x="2104406" y="3770357"/>
                </a:cubicBezTo>
                <a:cubicBezTo>
                  <a:pt x="2102710" y="3769814"/>
                  <a:pt x="2100834" y="3770719"/>
                  <a:pt x="2100253" y="3772414"/>
                </a:cubicBezTo>
                <a:cubicBezTo>
                  <a:pt x="2099681" y="3774120"/>
                  <a:pt x="2100596" y="3775967"/>
                  <a:pt x="2102282" y="3776567"/>
                </a:cubicBezTo>
                <a:cubicBezTo>
                  <a:pt x="2123456" y="3783730"/>
                  <a:pt x="2134819" y="3806695"/>
                  <a:pt x="2127685" y="3827860"/>
                </a:cubicBezTo>
                <a:cubicBezTo>
                  <a:pt x="2123456" y="3840337"/>
                  <a:pt x="2113445" y="3849986"/>
                  <a:pt x="2100806" y="3853682"/>
                </a:cubicBezTo>
                <a:lnTo>
                  <a:pt x="2100806" y="3833765"/>
                </a:lnTo>
                <a:cubicBezTo>
                  <a:pt x="2100863" y="3832022"/>
                  <a:pt x="2099510" y="3830565"/>
                  <a:pt x="2097767" y="3830517"/>
                </a:cubicBezTo>
                <a:lnTo>
                  <a:pt x="2097576" y="3830517"/>
                </a:lnTo>
                <a:cubicBezTo>
                  <a:pt x="2095814" y="3830517"/>
                  <a:pt x="2094347" y="3831965"/>
                  <a:pt x="2094347" y="3833765"/>
                </a:cubicBezTo>
                <a:moveTo>
                  <a:pt x="2035511" y="3814001"/>
                </a:moveTo>
                <a:cubicBezTo>
                  <a:pt x="2034121" y="3835184"/>
                  <a:pt x="2047113" y="3854691"/>
                  <a:pt x="2067182" y="3861645"/>
                </a:cubicBezTo>
                <a:lnTo>
                  <a:pt x="2068306" y="3861645"/>
                </a:lnTo>
                <a:cubicBezTo>
                  <a:pt x="2070087" y="3861597"/>
                  <a:pt x="2071506" y="3860140"/>
                  <a:pt x="2071459" y="3858340"/>
                </a:cubicBezTo>
                <a:cubicBezTo>
                  <a:pt x="2071459" y="3856996"/>
                  <a:pt x="2070582" y="3855835"/>
                  <a:pt x="2069306" y="3855387"/>
                </a:cubicBezTo>
                <a:cubicBezTo>
                  <a:pt x="2048113" y="3848129"/>
                  <a:pt x="2036807" y="3825059"/>
                  <a:pt x="2044036" y="3803895"/>
                </a:cubicBezTo>
                <a:cubicBezTo>
                  <a:pt x="2048294" y="3791484"/>
                  <a:pt x="2058248" y="3781921"/>
                  <a:pt x="2070792" y="3778120"/>
                </a:cubicBezTo>
                <a:lnTo>
                  <a:pt x="2070792" y="3798189"/>
                </a:lnTo>
                <a:cubicBezTo>
                  <a:pt x="2070821" y="3799989"/>
                  <a:pt x="2072259" y="3801447"/>
                  <a:pt x="2074030" y="3801390"/>
                </a:cubicBezTo>
                <a:cubicBezTo>
                  <a:pt x="2075812" y="3801390"/>
                  <a:pt x="2077259" y="3799989"/>
                  <a:pt x="2077259" y="3798189"/>
                </a:cubicBezTo>
                <a:lnTo>
                  <a:pt x="2077259" y="3768709"/>
                </a:lnTo>
                <a:cubicBezTo>
                  <a:pt x="2077259" y="3766957"/>
                  <a:pt x="2075812" y="3765509"/>
                  <a:pt x="2074030" y="3765509"/>
                </a:cubicBezTo>
                <a:lnTo>
                  <a:pt x="2044560" y="3765509"/>
                </a:lnTo>
                <a:cubicBezTo>
                  <a:pt x="2042789" y="3765509"/>
                  <a:pt x="2041331" y="3766957"/>
                  <a:pt x="2041331" y="3768709"/>
                </a:cubicBezTo>
                <a:cubicBezTo>
                  <a:pt x="2041331" y="3770519"/>
                  <a:pt x="2042789" y="3771967"/>
                  <a:pt x="2044560" y="3771967"/>
                </a:cubicBezTo>
                <a:lnTo>
                  <a:pt x="2069030" y="3771967"/>
                </a:lnTo>
                <a:cubicBezTo>
                  <a:pt x="2050237" y="3777568"/>
                  <a:pt x="2036873" y="3794236"/>
                  <a:pt x="2035511" y="3813801"/>
                </a:cubicBezTo>
                <a:moveTo>
                  <a:pt x="1970846" y="3721427"/>
                </a:moveTo>
                <a:lnTo>
                  <a:pt x="2015937" y="3747859"/>
                </a:lnTo>
                <a:lnTo>
                  <a:pt x="2016490" y="3747859"/>
                </a:lnTo>
                <a:cubicBezTo>
                  <a:pt x="2017814" y="3748393"/>
                  <a:pt x="2018843" y="3749498"/>
                  <a:pt x="2019252" y="3750898"/>
                </a:cubicBezTo>
                <a:cubicBezTo>
                  <a:pt x="2019891" y="3755193"/>
                  <a:pt x="2018681" y="3759556"/>
                  <a:pt x="2015937" y="3762909"/>
                </a:cubicBezTo>
                <a:cubicBezTo>
                  <a:pt x="2009451" y="3773319"/>
                  <a:pt x="2006679" y="3777225"/>
                  <a:pt x="2005851" y="3778520"/>
                </a:cubicBezTo>
                <a:lnTo>
                  <a:pt x="1996173" y="3780616"/>
                </a:lnTo>
                <a:cubicBezTo>
                  <a:pt x="1995468" y="3780835"/>
                  <a:pt x="1994868" y="3781225"/>
                  <a:pt x="1994392" y="3781721"/>
                </a:cubicBezTo>
                <a:lnTo>
                  <a:pt x="1977228" y="3802695"/>
                </a:lnTo>
                <a:cubicBezTo>
                  <a:pt x="1968169" y="3788826"/>
                  <a:pt x="1963388" y="3772615"/>
                  <a:pt x="1963465" y="3756051"/>
                </a:cubicBezTo>
                <a:cubicBezTo>
                  <a:pt x="1963465" y="3744040"/>
                  <a:pt x="1965979" y="3732133"/>
                  <a:pt x="1970846" y="3721170"/>
                </a:cubicBezTo>
                <a:moveTo>
                  <a:pt x="2142296" y="3756051"/>
                </a:moveTo>
                <a:cubicBezTo>
                  <a:pt x="2142372" y="3717017"/>
                  <a:pt x="2117874" y="3682137"/>
                  <a:pt x="2081155" y="3668973"/>
                </a:cubicBezTo>
                <a:cubicBezTo>
                  <a:pt x="2079546" y="3668325"/>
                  <a:pt x="2077926" y="3667773"/>
                  <a:pt x="2076240" y="3667278"/>
                </a:cubicBezTo>
                <a:cubicBezTo>
                  <a:pt x="2034121" y="3654562"/>
                  <a:pt x="1988858" y="3673336"/>
                  <a:pt x="1968065" y="3712112"/>
                </a:cubicBezTo>
                <a:cubicBezTo>
                  <a:pt x="1967065" y="3713969"/>
                  <a:pt x="1966141" y="3715865"/>
                  <a:pt x="1965227" y="3717817"/>
                </a:cubicBezTo>
                <a:cubicBezTo>
                  <a:pt x="1951930" y="3747287"/>
                  <a:pt x="1954911" y="3781521"/>
                  <a:pt x="1973075" y="3808248"/>
                </a:cubicBezTo>
                <a:lnTo>
                  <a:pt x="1975752" y="3811848"/>
                </a:lnTo>
                <a:cubicBezTo>
                  <a:pt x="1975704" y="3812000"/>
                  <a:pt x="1975704" y="3812162"/>
                  <a:pt x="1975752" y="3812305"/>
                </a:cubicBezTo>
                <a:cubicBezTo>
                  <a:pt x="1987639" y="3827812"/>
                  <a:pt x="2004079" y="3839175"/>
                  <a:pt x="2022777" y="3844833"/>
                </a:cubicBezTo>
                <a:lnTo>
                  <a:pt x="2023691" y="3844833"/>
                </a:lnTo>
                <a:cubicBezTo>
                  <a:pt x="2025129" y="3844833"/>
                  <a:pt x="2026396" y="3843881"/>
                  <a:pt x="2026815" y="3842528"/>
                </a:cubicBezTo>
                <a:cubicBezTo>
                  <a:pt x="2027291" y="3840823"/>
                  <a:pt x="2026329" y="3839023"/>
                  <a:pt x="2024615" y="3838575"/>
                </a:cubicBezTo>
                <a:cubicBezTo>
                  <a:pt x="2007146" y="3833270"/>
                  <a:pt x="1991820" y="3822659"/>
                  <a:pt x="1980733" y="3808143"/>
                </a:cubicBezTo>
                <a:lnTo>
                  <a:pt x="1998269" y="3786626"/>
                </a:lnTo>
                <a:lnTo>
                  <a:pt x="2007527" y="3784530"/>
                </a:lnTo>
                <a:cubicBezTo>
                  <a:pt x="2007955" y="3784426"/>
                  <a:pt x="2008384" y="3784226"/>
                  <a:pt x="2008727" y="3783988"/>
                </a:cubicBezTo>
                <a:cubicBezTo>
                  <a:pt x="2013309" y="3778472"/>
                  <a:pt x="2017290" y="3772481"/>
                  <a:pt x="2020633" y="3766119"/>
                </a:cubicBezTo>
                <a:cubicBezTo>
                  <a:pt x="2024520" y="3761156"/>
                  <a:pt x="2025948" y="3754650"/>
                  <a:pt x="2024520" y="3748497"/>
                </a:cubicBezTo>
                <a:cubicBezTo>
                  <a:pt x="2023415" y="3745440"/>
                  <a:pt x="2021119" y="3743039"/>
                  <a:pt x="2018138" y="3741744"/>
                </a:cubicBezTo>
                <a:lnTo>
                  <a:pt x="1972875" y="3715217"/>
                </a:lnTo>
                <a:cubicBezTo>
                  <a:pt x="1991687" y="3680584"/>
                  <a:pt x="2031559" y="3663068"/>
                  <a:pt x="2069782" y="3672678"/>
                </a:cubicBezTo>
                <a:cubicBezTo>
                  <a:pt x="2059895" y="3681137"/>
                  <a:pt x="2042998" y="3699063"/>
                  <a:pt x="2049751" y="3716931"/>
                </a:cubicBezTo>
                <a:cubicBezTo>
                  <a:pt x="2050389" y="3719875"/>
                  <a:pt x="2055276" y="3735381"/>
                  <a:pt x="2085747" y="3732581"/>
                </a:cubicBezTo>
                <a:lnTo>
                  <a:pt x="2086594" y="3732581"/>
                </a:lnTo>
                <a:cubicBezTo>
                  <a:pt x="2087299" y="3732286"/>
                  <a:pt x="2088099" y="3732286"/>
                  <a:pt x="2088794" y="3732581"/>
                </a:cubicBezTo>
                <a:cubicBezTo>
                  <a:pt x="2090528" y="3733991"/>
                  <a:pt x="2091681" y="3735934"/>
                  <a:pt x="2091947" y="3738134"/>
                </a:cubicBezTo>
                <a:cubicBezTo>
                  <a:pt x="2094423" y="3748393"/>
                  <a:pt x="2094805" y="3751098"/>
                  <a:pt x="2094805" y="3751145"/>
                </a:cubicBezTo>
                <a:cubicBezTo>
                  <a:pt x="2095014" y="3752803"/>
                  <a:pt x="2096385" y="3754050"/>
                  <a:pt x="2098034" y="3754050"/>
                </a:cubicBezTo>
                <a:cubicBezTo>
                  <a:pt x="2099815" y="3753850"/>
                  <a:pt x="2101110" y="3752260"/>
                  <a:pt x="2100910" y="3750497"/>
                </a:cubicBezTo>
                <a:lnTo>
                  <a:pt x="2100910" y="3750450"/>
                </a:lnTo>
                <a:cubicBezTo>
                  <a:pt x="2100196" y="3745792"/>
                  <a:pt x="2099177" y="3741192"/>
                  <a:pt x="2097958" y="3736686"/>
                </a:cubicBezTo>
                <a:cubicBezTo>
                  <a:pt x="2097338" y="3732581"/>
                  <a:pt x="2094986" y="3728980"/>
                  <a:pt x="2091490" y="3726780"/>
                </a:cubicBezTo>
                <a:cubicBezTo>
                  <a:pt x="2089366" y="3725675"/>
                  <a:pt x="2086947" y="3725428"/>
                  <a:pt x="2084661" y="3726037"/>
                </a:cubicBezTo>
                <a:cubicBezTo>
                  <a:pt x="2058419" y="3728181"/>
                  <a:pt x="2055914" y="3715865"/>
                  <a:pt x="2055819" y="3715417"/>
                </a:cubicBezTo>
                <a:cubicBezTo>
                  <a:pt x="2055752" y="3714969"/>
                  <a:pt x="2055819" y="3714864"/>
                  <a:pt x="2055819" y="3714664"/>
                </a:cubicBezTo>
                <a:cubicBezTo>
                  <a:pt x="2049466" y="3698501"/>
                  <a:pt x="2069859" y="3680479"/>
                  <a:pt x="2077174" y="3674688"/>
                </a:cubicBezTo>
                <a:cubicBezTo>
                  <a:pt x="2112054" y="3686642"/>
                  <a:pt x="2135495" y="3719370"/>
                  <a:pt x="2135543" y="3756251"/>
                </a:cubicBezTo>
                <a:cubicBezTo>
                  <a:pt x="2135524" y="3762051"/>
                  <a:pt x="2134943" y="3767862"/>
                  <a:pt x="2133790" y="3773520"/>
                </a:cubicBezTo>
                <a:cubicBezTo>
                  <a:pt x="2133409" y="3775224"/>
                  <a:pt x="2134457" y="3776920"/>
                  <a:pt x="2136162" y="3777272"/>
                </a:cubicBezTo>
                <a:cubicBezTo>
                  <a:pt x="2136191" y="3777320"/>
                  <a:pt x="2136238" y="3777320"/>
                  <a:pt x="2136305" y="3777320"/>
                </a:cubicBezTo>
                <a:cubicBezTo>
                  <a:pt x="2137963" y="3777720"/>
                  <a:pt x="2139667" y="3776625"/>
                  <a:pt x="2140039" y="3774967"/>
                </a:cubicBezTo>
                <a:cubicBezTo>
                  <a:pt x="2140039" y="3774920"/>
                  <a:pt x="2140067" y="3774872"/>
                  <a:pt x="2140067" y="3774824"/>
                </a:cubicBezTo>
                <a:cubicBezTo>
                  <a:pt x="2141344" y="3768766"/>
                  <a:pt x="2141991" y="3762566"/>
                  <a:pt x="2142020" y="3756356"/>
                </a:cubicBezTo>
                <a:moveTo>
                  <a:pt x="2329986" y="3833765"/>
                </a:moveTo>
                <a:lnTo>
                  <a:pt x="2329986" y="3863197"/>
                </a:lnTo>
                <a:cubicBezTo>
                  <a:pt x="2329986" y="3864997"/>
                  <a:pt x="2331434" y="3866445"/>
                  <a:pt x="2333215" y="3866445"/>
                </a:cubicBezTo>
                <a:lnTo>
                  <a:pt x="2362686" y="3866445"/>
                </a:lnTo>
                <a:cubicBezTo>
                  <a:pt x="2364467" y="3866445"/>
                  <a:pt x="2365914" y="3864997"/>
                  <a:pt x="2365914" y="3863197"/>
                </a:cubicBezTo>
                <a:cubicBezTo>
                  <a:pt x="2365962" y="3861492"/>
                  <a:pt x="2364610" y="3860035"/>
                  <a:pt x="2362867" y="3859997"/>
                </a:cubicBezTo>
                <a:lnTo>
                  <a:pt x="2362686" y="3859997"/>
                </a:lnTo>
                <a:lnTo>
                  <a:pt x="2338292" y="3859997"/>
                </a:lnTo>
                <a:cubicBezTo>
                  <a:pt x="2363191" y="3852434"/>
                  <a:pt x="2377278" y="3826107"/>
                  <a:pt x="2369705" y="3801237"/>
                </a:cubicBezTo>
                <a:cubicBezTo>
                  <a:pt x="2365334" y="3786778"/>
                  <a:pt x="2354313" y="3775320"/>
                  <a:pt x="2340045" y="3770357"/>
                </a:cubicBezTo>
                <a:cubicBezTo>
                  <a:pt x="2338349" y="3769814"/>
                  <a:pt x="2336492" y="3770719"/>
                  <a:pt x="2335892" y="3772424"/>
                </a:cubicBezTo>
                <a:cubicBezTo>
                  <a:pt x="2335320" y="3774120"/>
                  <a:pt x="2336216" y="3775967"/>
                  <a:pt x="2337940" y="3776567"/>
                </a:cubicBezTo>
                <a:cubicBezTo>
                  <a:pt x="2359114" y="3783721"/>
                  <a:pt x="2370468" y="3806695"/>
                  <a:pt x="2363315" y="3827860"/>
                </a:cubicBezTo>
                <a:cubicBezTo>
                  <a:pt x="2359114" y="3840337"/>
                  <a:pt x="2349075" y="3849986"/>
                  <a:pt x="2336435" y="3853682"/>
                </a:cubicBezTo>
                <a:lnTo>
                  <a:pt x="2336435" y="3833765"/>
                </a:lnTo>
                <a:cubicBezTo>
                  <a:pt x="2336492" y="3832022"/>
                  <a:pt x="2335140" y="3830565"/>
                  <a:pt x="2333415" y="3830517"/>
                </a:cubicBezTo>
                <a:lnTo>
                  <a:pt x="2333215" y="3830517"/>
                </a:lnTo>
                <a:cubicBezTo>
                  <a:pt x="2331434" y="3830517"/>
                  <a:pt x="2329986" y="3831974"/>
                  <a:pt x="2329986" y="3833765"/>
                </a:cubicBezTo>
                <a:moveTo>
                  <a:pt x="2271236" y="3814001"/>
                </a:moveTo>
                <a:cubicBezTo>
                  <a:pt x="2269808" y="3835223"/>
                  <a:pt x="2282790" y="3854739"/>
                  <a:pt x="2302907" y="3861645"/>
                </a:cubicBezTo>
                <a:lnTo>
                  <a:pt x="2303936" y="3861645"/>
                </a:lnTo>
                <a:cubicBezTo>
                  <a:pt x="2305316" y="3861645"/>
                  <a:pt x="2306536" y="3860740"/>
                  <a:pt x="2306993" y="3859435"/>
                </a:cubicBezTo>
                <a:cubicBezTo>
                  <a:pt x="2307565" y="3857797"/>
                  <a:pt x="2306717" y="3855987"/>
                  <a:pt x="2305088" y="3855396"/>
                </a:cubicBezTo>
                <a:lnTo>
                  <a:pt x="2304964" y="3855396"/>
                </a:lnTo>
                <a:cubicBezTo>
                  <a:pt x="2283771" y="3848129"/>
                  <a:pt x="2272436" y="3825059"/>
                  <a:pt x="2279695" y="3803885"/>
                </a:cubicBezTo>
                <a:cubicBezTo>
                  <a:pt x="2283924" y="3791493"/>
                  <a:pt x="2293887" y="3781921"/>
                  <a:pt x="2306441" y="3778120"/>
                </a:cubicBezTo>
                <a:lnTo>
                  <a:pt x="2306441" y="3798189"/>
                </a:lnTo>
                <a:cubicBezTo>
                  <a:pt x="2306441" y="3799989"/>
                  <a:pt x="2307869" y="3801447"/>
                  <a:pt x="2309670" y="3801447"/>
                </a:cubicBezTo>
                <a:cubicBezTo>
                  <a:pt x="2311441" y="3801447"/>
                  <a:pt x="2312898" y="3799989"/>
                  <a:pt x="2312898" y="3798189"/>
                </a:cubicBezTo>
                <a:lnTo>
                  <a:pt x="2312898" y="3768709"/>
                </a:lnTo>
                <a:cubicBezTo>
                  <a:pt x="2312898" y="3766957"/>
                  <a:pt x="2311441" y="3765509"/>
                  <a:pt x="2309670" y="3765509"/>
                </a:cubicBezTo>
                <a:lnTo>
                  <a:pt x="2280199" y="3765509"/>
                </a:lnTo>
                <a:cubicBezTo>
                  <a:pt x="2278418" y="3765509"/>
                  <a:pt x="2276961" y="3766957"/>
                  <a:pt x="2276961" y="3768709"/>
                </a:cubicBezTo>
                <a:cubicBezTo>
                  <a:pt x="2276961" y="3770510"/>
                  <a:pt x="2278418" y="3771967"/>
                  <a:pt x="2280199" y="3771967"/>
                </a:cubicBezTo>
                <a:lnTo>
                  <a:pt x="2304859" y="3771967"/>
                </a:lnTo>
                <a:cubicBezTo>
                  <a:pt x="2286076" y="3777577"/>
                  <a:pt x="2272741" y="3794246"/>
                  <a:pt x="2271436" y="3813801"/>
                </a:cubicBezTo>
                <a:moveTo>
                  <a:pt x="2206752" y="3721418"/>
                </a:moveTo>
                <a:lnTo>
                  <a:pt x="2251834" y="3747850"/>
                </a:lnTo>
                <a:lnTo>
                  <a:pt x="2252396" y="3747850"/>
                </a:lnTo>
                <a:cubicBezTo>
                  <a:pt x="2253749" y="3748393"/>
                  <a:pt x="2254768" y="3749498"/>
                  <a:pt x="2255168" y="3750898"/>
                </a:cubicBezTo>
                <a:cubicBezTo>
                  <a:pt x="2255796" y="3755155"/>
                  <a:pt x="2254606" y="3759499"/>
                  <a:pt x="2251939" y="3762909"/>
                </a:cubicBezTo>
                <a:cubicBezTo>
                  <a:pt x="2245367" y="3773319"/>
                  <a:pt x="2242680" y="3777225"/>
                  <a:pt x="2241785" y="3778520"/>
                </a:cubicBezTo>
                <a:lnTo>
                  <a:pt x="2232527" y="3780616"/>
                </a:lnTo>
                <a:cubicBezTo>
                  <a:pt x="2231822" y="3780787"/>
                  <a:pt x="2231174" y="3781178"/>
                  <a:pt x="2230708" y="3781721"/>
                </a:cubicBezTo>
                <a:lnTo>
                  <a:pt x="2212486" y="3803447"/>
                </a:lnTo>
                <a:cubicBezTo>
                  <a:pt x="2196751" y="3779072"/>
                  <a:pt x="2194341" y="3748393"/>
                  <a:pt x="2206133" y="3721875"/>
                </a:cubicBezTo>
                <a:moveTo>
                  <a:pt x="2377554" y="3756803"/>
                </a:moveTo>
                <a:cubicBezTo>
                  <a:pt x="2377621" y="3717770"/>
                  <a:pt x="2353161" y="3682889"/>
                  <a:pt x="2316394" y="3669688"/>
                </a:cubicBezTo>
                <a:cubicBezTo>
                  <a:pt x="2314823" y="3669021"/>
                  <a:pt x="2313165" y="3668487"/>
                  <a:pt x="2311517" y="3668040"/>
                </a:cubicBezTo>
                <a:cubicBezTo>
                  <a:pt x="2302888" y="3665477"/>
                  <a:pt x="2293925" y="3664172"/>
                  <a:pt x="2284895" y="3664172"/>
                </a:cubicBezTo>
                <a:cubicBezTo>
                  <a:pt x="2250862" y="3664134"/>
                  <a:pt x="2219544" y="3682832"/>
                  <a:pt x="2203428" y="3712817"/>
                </a:cubicBezTo>
                <a:cubicBezTo>
                  <a:pt x="2202323" y="3714664"/>
                  <a:pt x="2201399" y="3716617"/>
                  <a:pt x="2200475" y="3718570"/>
                </a:cubicBezTo>
                <a:cubicBezTo>
                  <a:pt x="2195046" y="3730581"/>
                  <a:pt x="2192245" y="3743639"/>
                  <a:pt x="2192274" y="3756803"/>
                </a:cubicBezTo>
                <a:cubicBezTo>
                  <a:pt x="2192188" y="3775472"/>
                  <a:pt x="2197856" y="3793627"/>
                  <a:pt x="2208428" y="3809010"/>
                </a:cubicBezTo>
                <a:lnTo>
                  <a:pt x="2211009" y="3812601"/>
                </a:lnTo>
                <a:lnTo>
                  <a:pt x="2211009" y="3813058"/>
                </a:lnTo>
                <a:cubicBezTo>
                  <a:pt x="2222897" y="3828564"/>
                  <a:pt x="2239337" y="3839937"/>
                  <a:pt x="2258025" y="3845576"/>
                </a:cubicBezTo>
                <a:lnTo>
                  <a:pt x="2258949" y="3845576"/>
                </a:lnTo>
                <a:cubicBezTo>
                  <a:pt x="2260397" y="3845576"/>
                  <a:pt x="2261654" y="3844633"/>
                  <a:pt x="2262102" y="3843280"/>
                </a:cubicBezTo>
                <a:cubicBezTo>
                  <a:pt x="2262578" y="3841576"/>
                  <a:pt x="2261578" y="3839766"/>
                  <a:pt x="2259873" y="3839271"/>
                </a:cubicBezTo>
                <a:cubicBezTo>
                  <a:pt x="2242432" y="3834013"/>
                  <a:pt x="2227097" y="3823354"/>
                  <a:pt x="2216010" y="3808895"/>
                </a:cubicBezTo>
                <a:lnTo>
                  <a:pt x="2233555" y="3787378"/>
                </a:lnTo>
                <a:lnTo>
                  <a:pt x="2243261" y="3785273"/>
                </a:lnTo>
                <a:cubicBezTo>
                  <a:pt x="2243709" y="3785187"/>
                  <a:pt x="2244157" y="3784978"/>
                  <a:pt x="2244538" y="3784740"/>
                </a:cubicBezTo>
                <a:cubicBezTo>
                  <a:pt x="2249091" y="3779177"/>
                  <a:pt x="2253072" y="3773224"/>
                  <a:pt x="2256368" y="3766871"/>
                </a:cubicBezTo>
                <a:cubicBezTo>
                  <a:pt x="2260330" y="3761908"/>
                  <a:pt x="2261749" y="3755413"/>
                  <a:pt x="2260254" y="3749240"/>
                </a:cubicBezTo>
                <a:cubicBezTo>
                  <a:pt x="2259149" y="3746192"/>
                  <a:pt x="2256825" y="3743744"/>
                  <a:pt x="2253872" y="3742487"/>
                </a:cubicBezTo>
                <a:lnTo>
                  <a:pt x="2208600" y="3715960"/>
                </a:lnTo>
                <a:cubicBezTo>
                  <a:pt x="2227173" y="3681089"/>
                  <a:pt x="2267026" y="3663277"/>
                  <a:pt x="2305412" y="3672678"/>
                </a:cubicBezTo>
                <a:cubicBezTo>
                  <a:pt x="2295630" y="3681146"/>
                  <a:pt x="2278637" y="3699053"/>
                  <a:pt x="2285476" y="3716922"/>
                </a:cubicBezTo>
                <a:cubicBezTo>
                  <a:pt x="2286019" y="3719875"/>
                  <a:pt x="2290905" y="3735381"/>
                  <a:pt x="2321404" y="3732581"/>
                </a:cubicBezTo>
                <a:lnTo>
                  <a:pt x="2322233" y="3732581"/>
                </a:lnTo>
                <a:cubicBezTo>
                  <a:pt x="2322928" y="3732286"/>
                  <a:pt x="2323757" y="3732286"/>
                  <a:pt x="2324433" y="3732581"/>
                </a:cubicBezTo>
                <a:cubicBezTo>
                  <a:pt x="2326205" y="3733943"/>
                  <a:pt x="2327338" y="3735943"/>
                  <a:pt x="2327586" y="3738134"/>
                </a:cubicBezTo>
                <a:cubicBezTo>
                  <a:pt x="2330082" y="3748393"/>
                  <a:pt x="2330434" y="3751098"/>
                  <a:pt x="2330434" y="3751145"/>
                </a:cubicBezTo>
                <a:cubicBezTo>
                  <a:pt x="2330634" y="3752803"/>
                  <a:pt x="2332035" y="3754050"/>
                  <a:pt x="2333691" y="3754050"/>
                </a:cubicBezTo>
                <a:cubicBezTo>
                  <a:pt x="2335444" y="3753812"/>
                  <a:pt x="2336721" y="3752212"/>
                  <a:pt x="2336539" y="3750450"/>
                </a:cubicBezTo>
                <a:cubicBezTo>
                  <a:pt x="2336539" y="3750450"/>
                  <a:pt x="2336092" y="3747287"/>
                  <a:pt x="2333491" y="3736686"/>
                </a:cubicBezTo>
                <a:cubicBezTo>
                  <a:pt x="2332911" y="3732581"/>
                  <a:pt x="2330539" y="3728971"/>
                  <a:pt x="2327034" y="3726790"/>
                </a:cubicBezTo>
                <a:cubicBezTo>
                  <a:pt x="2324929" y="3725675"/>
                  <a:pt x="2322471" y="3725428"/>
                  <a:pt x="2320204" y="3726037"/>
                </a:cubicBezTo>
                <a:cubicBezTo>
                  <a:pt x="2293953" y="3728171"/>
                  <a:pt x="2291477" y="3715865"/>
                  <a:pt x="2291372" y="3715417"/>
                </a:cubicBezTo>
                <a:cubicBezTo>
                  <a:pt x="2291429" y="3715169"/>
                  <a:pt x="2291429" y="3714922"/>
                  <a:pt x="2291372" y="3714664"/>
                </a:cubicBezTo>
                <a:cubicBezTo>
                  <a:pt x="2285000" y="3698501"/>
                  <a:pt x="2305412" y="3680479"/>
                  <a:pt x="2312718" y="3674688"/>
                </a:cubicBezTo>
                <a:cubicBezTo>
                  <a:pt x="2347579" y="3686642"/>
                  <a:pt x="2371020" y="3719370"/>
                  <a:pt x="2371096" y="3756251"/>
                </a:cubicBezTo>
                <a:cubicBezTo>
                  <a:pt x="2371172" y="3762309"/>
                  <a:pt x="2370648" y="3768309"/>
                  <a:pt x="2369515" y="3774262"/>
                </a:cubicBezTo>
                <a:cubicBezTo>
                  <a:pt x="2369144" y="3775967"/>
                  <a:pt x="2370191" y="3777625"/>
                  <a:pt x="2371868" y="3778034"/>
                </a:cubicBezTo>
                <a:cubicBezTo>
                  <a:pt x="2371925" y="3778034"/>
                  <a:pt x="2371973" y="3778034"/>
                  <a:pt x="2372030" y="3778063"/>
                </a:cubicBezTo>
                <a:cubicBezTo>
                  <a:pt x="2373754" y="3778434"/>
                  <a:pt x="2375478" y="3777368"/>
                  <a:pt x="2375878" y="3775624"/>
                </a:cubicBezTo>
                <a:lnTo>
                  <a:pt x="2375897" y="3775567"/>
                </a:lnTo>
                <a:cubicBezTo>
                  <a:pt x="2377107" y="3769462"/>
                  <a:pt x="2377726" y="3763309"/>
                  <a:pt x="2377754" y="3757108"/>
                </a:cubicBezTo>
                <a:moveTo>
                  <a:pt x="326927" y="4069871"/>
                </a:moveTo>
                <a:lnTo>
                  <a:pt x="326927" y="4099294"/>
                </a:lnTo>
                <a:cubicBezTo>
                  <a:pt x="326927" y="4101103"/>
                  <a:pt x="328374" y="4102561"/>
                  <a:pt x="330165" y="4102561"/>
                </a:cubicBezTo>
                <a:lnTo>
                  <a:pt x="359626" y="4102561"/>
                </a:lnTo>
                <a:cubicBezTo>
                  <a:pt x="361426" y="4102561"/>
                  <a:pt x="362855" y="4101103"/>
                  <a:pt x="362855" y="4099294"/>
                </a:cubicBezTo>
                <a:cubicBezTo>
                  <a:pt x="362931" y="4097598"/>
                  <a:pt x="361550" y="4096141"/>
                  <a:pt x="359826" y="4096093"/>
                </a:cubicBezTo>
                <a:lnTo>
                  <a:pt x="359626" y="4096093"/>
                </a:lnTo>
                <a:lnTo>
                  <a:pt x="335251" y="4096093"/>
                </a:lnTo>
                <a:cubicBezTo>
                  <a:pt x="360273" y="4089140"/>
                  <a:pt x="374942" y="4063222"/>
                  <a:pt x="367979" y="4038191"/>
                </a:cubicBezTo>
                <a:cubicBezTo>
                  <a:pt x="363778" y="4023084"/>
                  <a:pt x="352291" y="4011016"/>
                  <a:pt x="337385" y="4006120"/>
                </a:cubicBezTo>
                <a:cubicBezTo>
                  <a:pt x="335709" y="4005510"/>
                  <a:pt x="333823" y="4006368"/>
                  <a:pt x="333223" y="4008015"/>
                </a:cubicBezTo>
                <a:cubicBezTo>
                  <a:pt x="333223" y="4008015"/>
                  <a:pt x="333223" y="4008073"/>
                  <a:pt x="333204" y="4008073"/>
                </a:cubicBezTo>
                <a:cubicBezTo>
                  <a:pt x="332651" y="4009778"/>
                  <a:pt x="333556" y="4011635"/>
                  <a:pt x="335251" y="4012225"/>
                </a:cubicBezTo>
                <a:cubicBezTo>
                  <a:pt x="356425" y="4019379"/>
                  <a:pt x="367779" y="4042306"/>
                  <a:pt x="360626" y="4063470"/>
                </a:cubicBezTo>
                <a:cubicBezTo>
                  <a:pt x="356425" y="4075986"/>
                  <a:pt x="346386" y="4085596"/>
                  <a:pt x="333784" y="4089340"/>
                </a:cubicBezTo>
                <a:lnTo>
                  <a:pt x="333784" y="4069871"/>
                </a:lnTo>
                <a:cubicBezTo>
                  <a:pt x="333823" y="4068128"/>
                  <a:pt x="332451" y="4066670"/>
                  <a:pt x="330727" y="4066613"/>
                </a:cubicBezTo>
                <a:lnTo>
                  <a:pt x="330527" y="4066613"/>
                </a:lnTo>
                <a:cubicBezTo>
                  <a:pt x="328746" y="4066613"/>
                  <a:pt x="327298" y="4068080"/>
                  <a:pt x="327298" y="4069871"/>
                </a:cubicBezTo>
                <a:moveTo>
                  <a:pt x="268471" y="4050059"/>
                </a:moveTo>
                <a:cubicBezTo>
                  <a:pt x="267100" y="4071119"/>
                  <a:pt x="279882" y="4090540"/>
                  <a:pt x="299771" y="4097541"/>
                </a:cubicBezTo>
                <a:cubicBezTo>
                  <a:pt x="300151" y="4097646"/>
                  <a:pt x="300523" y="4097646"/>
                  <a:pt x="300876" y="4097541"/>
                </a:cubicBezTo>
                <a:cubicBezTo>
                  <a:pt x="302676" y="4097541"/>
                  <a:pt x="304076" y="4096046"/>
                  <a:pt x="304057" y="4094255"/>
                </a:cubicBezTo>
                <a:cubicBezTo>
                  <a:pt x="304029" y="4092940"/>
                  <a:pt x="303171" y="4091740"/>
                  <a:pt x="301904" y="4091283"/>
                </a:cubicBezTo>
                <a:cubicBezTo>
                  <a:pt x="280701" y="4084044"/>
                  <a:pt x="269395" y="4061022"/>
                  <a:pt x="276625" y="4039810"/>
                </a:cubicBezTo>
                <a:cubicBezTo>
                  <a:pt x="280854" y="4027389"/>
                  <a:pt x="290817" y="4017826"/>
                  <a:pt x="303371" y="4014083"/>
                </a:cubicBezTo>
                <a:lnTo>
                  <a:pt x="303371" y="4034085"/>
                </a:lnTo>
                <a:cubicBezTo>
                  <a:pt x="303371" y="4035905"/>
                  <a:pt x="304829" y="4037343"/>
                  <a:pt x="306600" y="4037343"/>
                </a:cubicBezTo>
                <a:cubicBezTo>
                  <a:pt x="308400" y="4037343"/>
                  <a:pt x="309829" y="4035905"/>
                  <a:pt x="309829" y="4034085"/>
                </a:cubicBezTo>
                <a:lnTo>
                  <a:pt x="309829" y="4004625"/>
                </a:lnTo>
                <a:cubicBezTo>
                  <a:pt x="309829" y="4002862"/>
                  <a:pt x="308400" y="4001415"/>
                  <a:pt x="306600" y="4001415"/>
                </a:cubicBezTo>
                <a:lnTo>
                  <a:pt x="277158" y="4001415"/>
                </a:lnTo>
                <a:cubicBezTo>
                  <a:pt x="275348" y="4001415"/>
                  <a:pt x="273901" y="4002862"/>
                  <a:pt x="273901" y="4004625"/>
                </a:cubicBezTo>
                <a:cubicBezTo>
                  <a:pt x="273901" y="4006415"/>
                  <a:pt x="275348" y="4007863"/>
                  <a:pt x="277158" y="4007863"/>
                </a:cubicBezTo>
                <a:lnTo>
                  <a:pt x="301628" y="4007863"/>
                </a:lnTo>
                <a:cubicBezTo>
                  <a:pt x="282835" y="4013473"/>
                  <a:pt x="269462" y="4030142"/>
                  <a:pt x="268091" y="4049706"/>
                </a:cubicBezTo>
                <a:moveTo>
                  <a:pt x="203445" y="3957333"/>
                </a:moveTo>
                <a:lnTo>
                  <a:pt x="248507" y="3983746"/>
                </a:lnTo>
                <a:lnTo>
                  <a:pt x="249050" y="3983746"/>
                </a:lnTo>
                <a:cubicBezTo>
                  <a:pt x="250384" y="3984355"/>
                  <a:pt x="251384" y="3985460"/>
                  <a:pt x="251831" y="3986803"/>
                </a:cubicBezTo>
                <a:cubicBezTo>
                  <a:pt x="252479" y="3991109"/>
                  <a:pt x="251279" y="3995462"/>
                  <a:pt x="248507" y="3998814"/>
                </a:cubicBezTo>
                <a:cubicBezTo>
                  <a:pt x="242049" y="4009378"/>
                  <a:pt x="239268" y="4013121"/>
                  <a:pt x="238439" y="4014426"/>
                </a:cubicBezTo>
                <a:lnTo>
                  <a:pt x="228733" y="4016540"/>
                </a:lnTo>
                <a:cubicBezTo>
                  <a:pt x="228057" y="4016721"/>
                  <a:pt x="227457" y="4017131"/>
                  <a:pt x="226980" y="4017683"/>
                </a:cubicBezTo>
                <a:lnTo>
                  <a:pt x="209798" y="4038705"/>
                </a:lnTo>
                <a:cubicBezTo>
                  <a:pt x="194043" y="4014321"/>
                  <a:pt x="191643" y="3983603"/>
                  <a:pt x="203445" y="3957076"/>
                </a:cubicBezTo>
                <a:moveTo>
                  <a:pt x="374313" y="3992452"/>
                </a:moveTo>
                <a:cubicBezTo>
                  <a:pt x="374389" y="3953428"/>
                  <a:pt x="349920" y="3918547"/>
                  <a:pt x="313163" y="3905336"/>
                </a:cubicBezTo>
                <a:lnTo>
                  <a:pt x="308277" y="3903688"/>
                </a:lnTo>
                <a:cubicBezTo>
                  <a:pt x="299638" y="3901126"/>
                  <a:pt x="290684" y="3899783"/>
                  <a:pt x="281683" y="3899783"/>
                </a:cubicBezTo>
                <a:cubicBezTo>
                  <a:pt x="247622" y="3899783"/>
                  <a:pt x="216294" y="3918499"/>
                  <a:pt x="200206" y="3948465"/>
                </a:cubicBezTo>
                <a:cubicBezTo>
                  <a:pt x="199111" y="3950361"/>
                  <a:pt x="198111" y="3952313"/>
                  <a:pt x="197225" y="3954266"/>
                </a:cubicBezTo>
                <a:cubicBezTo>
                  <a:pt x="183870" y="3983698"/>
                  <a:pt x="186852" y="4017988"/>
                  <a:pt x="205092" y="4044658"/>
                </a:cubicBezTo>
                <a:lnTo>
                  <a:pt x="207769" y="4048259"/>
                </a:lnTo>
                <a:cubicBezTo>
                  <a:pt x="219656" y="4063727"/>
                  <a:pt x="236096" y="4075072"/>
                  <a:pt x="254784" y="4080739"/>
                </a:cubicBezTo>
                <a:lnTo>
                  <a:pt x="255708" y="4080739"/>
                </a:lnTo>
                <a:cubicBezTo>
                  <a:pt x="257489" y="4080691"/>
                  <a:pt x="258889" y="4079186"/>
                  <a:pt x="258785" y="4077377"/>
                </a:cubicBezTo>
                <a:cubicBezTo>
                  <a:pt x="258727" y="4076091"/>
                  <a:pt x="257889" y="4074929"/>
                  <a:pt x="256632" y="4074481"/>
                </a:cubicBezTo>
                <a:cubicBezTo>
                  <a:pt x="239201" y="4069175"/>
                  <a:pt x="223856" y="4058574"/>
                  <a:pt x="212770" y="4044096"/>
                </a:cubicBezTo>
                <a:lnTo>
                  <a:pt x="230314" y="4022531"/>
                </a:lnTo>
                <a:lnTo>
                  <a:pt x="239544" y="4020436"/>
                </a:lnTo>
                <a:cubicBezTo>
                  <a:pt x="240020" y="4020331"/>
                  <a:pt x="240449" y="4020141"/>
                  <a:pt x="240849" y="4019874"/>
                </a:cubicBezTo>
                <a:cubicBezTo>
                  <a:pt x="245850" y="4014588"/>
                  <a:pt x="250327" y="4008815"/>
                  <a:pt x="254232" y="4002710"/>
                </a:cubicBezTo>
                <a:cubicBezTo>
                  <a:pt x="258166" y="3997662"/>
                  <a:pt x="259585" y="3991156"/>
                  <a:pt x="258108" y="3984946"/>
                </a:cubicBezTo>
                <a:cubicBezTo>
                  <a:pt x="257013" y="3981955"/>
                  <a:pt x="254708" y="3979498"/>
                  <a:pt x="251736" y="3978193"/>
                </a:cubicBezTo>
                <a:lnTo>
                  <a:pt x="206492" y="3951723"/>
                </a:lnTo>
                <a:cubicBezTo>
                  <a:pt x="225057" y="3917195"/>
                  <a:pt x="264595" y="3899478"/>
                  <a:pt x="302723" y="3908679"/>
                </a:cubicBezTo>
                <a:cubicBezTo>
                  <a:pt x="292836" y="3917137"/>
                  <a:pt x="275949" y="3935064"/>
                  <a:pt x="282683" y="3953028"/>
                </a:cubicBezTo>
                <a:cubicBezTo>
                  <a:pt x="283330" y="3955876"/>
                  <a:pt x="288236" y="3971487"/>
                  <a:pt x="318716" y="3968687"/>
                </a:cubicBezTo>
                <a:lnTo>
                  <a:pt x="319535" y="3968687"/>
                </a:lnTo>
                <a:cubicBezTo>
                  <a:pt x="320230" y="3968439"/>
                  <a:pt x="321030" y="3968439"/>
                  <a:pt x="321764" y="3968687"/>
                </a:cubicBezTo>
                <a:cubicBezTo>
                  <a:pt x="323516" y="3970039"/>
                  <a:pt x="324641" y="3972049"/>
                  <a:pt x="324898" y="3974240"/>
                </a:cubicBezTo>
                <a:cubicBezTo>
                  <a:pt x="327384" y="3984498"/>
                  <a:pt x="327774" y="3987213"/>
                  <a:pt x="327774" y="3987251"/>
                </a:cubicBezTo>
                <a:cubicBezTo>
                  <a:pt x="327946" y="3988899"/>
                  <a:pt x="329346" y="3990146"/>
                  <a:pt x="331003" y="3990146"/>
                </a:cubicBezTo>
                <a:cubicBezTo>
                  <a:pt x="332746" y="3989908"/>
                  <a:pt x="334023" y="3988308"/>
                  <a:pt x="333851" y="3986546"/>
                </a:cubicBezTo>
                <a:cubicBezTo>
                  <a:pt x="333851" y="3986546"/>
                  <a:pt x="333851" y="3983393"/>
                  <a:pt x="330803" y="3972792"/>
                </a:cubicBezTo>
                <a:cubicBezTo>
                  <a:pt x="330222" y="3968687"/>
                  <a:pt x="327841" y="3965124"/>
                  <a:pt x="324345" y="3962981"/>
                </a:cubicBezTo>
                <a:cubicBezTo>
                  <a:pt x="322259" y="3961829"/>
                  <a:pt x="319811" y="3961524"/>
                  <a:pt x="317516" y="3962133"/>
                </a:cubicBezTo>
                <a:cubicBezTo>
                  <a:pt x="291265" y="3964391"/>
                  <a:pt x="288788" y="3951970"/>
                  <a:pt x="288693" y="3951513"/>
                </a:cubicBezTo>
                <a:cubicBezTo>
                  <a:pt x="288588" y="3951075"/>
                  <a:pt x="288693" y="3950980"/>
                  <a:pt x="288693" y="3950770"/>
                </a:cubicBezTo>
                <a:cubicBezTo>
                  <a:pt x="282311" y="3934597"/>
                  <a:pt x="302723" y="3916585"/>
                  <a:pt x="310029" y="3910784"/>
                </a:cubicBezTo>
                <a:cubicBezTo>
                  <a:pt x="344910" y="3922748"/>
                  <a:pt x="368332" y="3955466"/>
                  <a:pt x="368408" y="3992366"/>
                </a:cubicBezTo>
                <a:cubicBezTo>
                  <a:pt x="368389" y="3998167"/>
                  <a:pt x="367779" y="4003910"/>
                  <a:pt x="366655" y="4009616"/>
                </a:cubicBezTo>
                <a:cubicBezTo>
                  <a:pt x="366255" y="4011330"/>
                  <a:pt x="367332" y="4012978"/>
                  <a:pt x="369008" y="4013378"/>
                </a:cubicBezTo>
                <a:cubicBezTo>
                  <a:pt x="369055" y="4013378"/>
                  <a:pt x="369103" y="4013416"/>
                  <a:pt x="369132" y="4013416"/>
                </a:cubicBezTo>
                <a:cubicBezTo>
                  <a:pt x="370884" y="4013816"/>
                  <a:pt x="372618" y="4012721"/>
                  <a:pt x="373009" y="4010978"/>
                </a:cubicBezTo>
                <a:cubicBezTo>
                  <a:pt x="373009" y="4010978"/>
                  <a:pt x="373009" y="4010930"/>
                  <a:pt x="373027" y="4010930"/>
                </a:cubicBezTo>
                <a:cubicBezTo>
                  <a:pt x="374228" y="4004815"/>
                  <a:pt x="374866" y="3998662"/>
                  <a:pt x="374866" y="3992452"/>
                </a:cubicBezTo>
                <a:moveTo>
                  <a:pt x="562651" y="4069880"/>
                </a:moveTo>
                <a:lnTo>
                  <a:pt x="562651" y="4099303"/>
                </a:lnTo>
                <a:cubicBezTo>
                  <a:pt x="562651" y="4101103"/>
                  <a:pt x="564099" y="4102551"/>
                  <a:pt x="565899" y="4102551"/>
                </a:cubicBezTo>
                <a:lnTo>
                  <a:pt x="595360" y="4102551"/>
                </a:lnTo>
                <a:cubicBezTo>
                  <a:pt x="597151" y="4102551"/>
                  <a:pt x="598579" y="4101103"/>
                  <a:pt x="598579" y="4099303"/>
                </a:cubicBezTo>
                <a:cubicBezTo>
                  <a:pt x="598579" y="4097550"/>
                  <a:pt x="597151" y="4096103"/>
                  <a:pt x="595360" y="4096103"/>
                </a:cubicBezTo>
                <a:lnTo>
                  <a:pt x="570881" y="4096103"/>
                </a:lnTo>
                <a:cubicBezTo>
                  <a:pt x="595750" y="4088645"/>
                  <a:pt x="609866" y="4062422"/>
                  <a:pt x="602418" y="4037543"/>
                </a:cubicBezTo>
                <a:cubicBezTo>
                  <a:pt x="598055" y="4023036"/>
                  <a:pt x="586968" y="4011473"/>
                  <a:pt x="572633" y="4006568"/>
                </a:cubicBezTo>
                <a:cubicBezTo>
                  <a:pt x="571014" y="4005968"/>
                  <a:pt x="569204" y="4006815"/>
                  <a:pt x="568604" y="4008425"/>
                </a:cubicBezTo>
                <a:cubicBezTo>
                  <a:pt x="568585" y="4008473"/>
                  <a:pt x="568585" y="4008473"/>
                  <a:pt x="568585" y="4008520"/>
                </a:cubicBezTo>
                <a:cubicBezTo>
                  <a:pt x="567928" y="4010121"/>
                  <a:pt x="568700" y="4011978"/>
                  <a:pt x="570309" y="4012626"/>
                </a:cubicBezTo>
                <a:cubicBezTo>
                  <a:pt x="570376" y="4012626"/>
                  <a:pt x="570452" y="4012673"/>
                  <a:pt x="570509" y="4012673"/>
                </a:cubicBezTo>
                <a:cubicBezTo>
                  <a:pt x="591683" y="4019979"/>
                  <a:pt x="602932" y="4043048"/>
                  <a:pt x="595665" y="4064222"/>
                </a:cubicBezTo>
                <a:cubicBezTo>
                  <a:pt x="591426" y="4076481"/>
                  <a:pt x="581568" y="4086035"/>
                  <a:pt x="569128" y="4089788"/>
                </a:cubicBezTo>
                <a:lnTo>
                  <a:pt x="569128" y="4069880"/>
                </a:lnTo>
                <a:cubicBezTo>
                  <a:pt x="569128" y="4068071"/>
                  <a:pt x="567680" y="4066623"/>
                  <a:pt x="565899" y="4066623"/>
                </a:cubicBezTo>
                <a:cubicBezTo>
                  <a:pt x="564156" y="4066575"/>
                  <a:pt x="562699" y="4067928"/>
                  <a:pt x="562651" y="4069680"/>
                </a:cubicBezTo>
                <a:lnTo>
                  <a:pt x="562651" y="4069880"/>
                </a:lnTo>
                <a:moveTo>
                  <a:pt x="503644" y="4049611"/>
                </a:moveTo>
                <a:cubicBezTo>
                  <a:pt x="502053" y="4071023"/>
                  <a:pt x="515188" y="4090740"/>
                  <a:pt x="535505" y="4097550"/>
                </a:cubicBezTo>
                <a:cubicBezTo>
                  <a:pt x="535829" y="4097655"/>
                  <a:pt x="536181" y="4097655"/>
                  <a:pt x="536524" y="4097550"/>
                </a:cubicBezTo>
                <a:cubicBezTo>
                  <a:pt x="537877" y="4097550"/>
                  <a:pt x="539105" y="4096703"/>
                  <a:pt x="539582" y="4095445"/>
                </a:cubicBezTo>
                <a:cubicBezTo>
                  <a:pt x="540182" y="4093750"/>
                  <a:pt x="539277" y="4091893"/>
                  <a:pt x="537600" y="4091293"/>
                </a:cubicBezTo>
                <a:lnTo>
                  <a:pt x="537524" y="4091293"/>
                </a:lnTo>
                <a:cubicBezTo>
                  <a:pt x="516341" y="4084034"/>
                  <a:pt x="505025" y="4061013"/>
                  <a:pt x="512254" y="4039800"/>
                </a:cubicBezTo>
                <a:cubicBezTo>
                  <a:pt x="516512" y="4027389"/>
                  <a:pt x="526466" y="4017826"/>
                  <a:pt x="539001" y="4014073"/>
                </a:cubicBezTo>
                <a:lnTo>
                  <a:pt x="539001" y="4034095"/>
                </a:lnTo>
                <a:cubicBezTo>
                  <a:pt x="539001" y="4035895"/>
                  <a:pt x="540458" y="4037343"/>
                  <a:pt x="542258" y="4037343"/>
                </a:cubicBezTo>
                <a:cubicBezTo>
                  <a:pt x="544030" y="4037343"/>
                  <a:pt x="545487" y="4035895"/>
                  <a:pt x="545487" y="4034095"/>
                </a:cubicBezTo>
                <a:lnTo>
                  <a:pt x="545487" y="4004615"/>
                </a:lnTo>
                <a:cubicBezTo>
                  <a:pt x="545487" y="4002872"/>
                  <a:pt x="544030" y="4001415"/>
                  <a:pt x="542258" y="4001415"/>
                </a:cubicBezTo>
                <a:lnTo>
                  <a:pt x="512883" y="4001415"/>
                </a:lnTo>
                <a:cubicBezTo>
                  <a:pt x="511083" y="4001415"/>
                  <a:pt x="509625" y="4002872"/>
                  <a:pt x="509625" y="4004615"/>
                </a:cubicBezTo>
                <a:cubicBezTo>
                  <a:pt x="509625" y="4006415"/>
                  <a:pt x="511083" y="4007872"/>
                  <a:pt x="512883" y="4007872"/>
                </a:cubicBezTo>
                <a:lnTo>
                  <a:pt x="537353" y="4007872"/>
                </a:lnTo>
                <a:cubicBezTo>
                  <a:pt x="518493" y="4013378"/>
                  <a:pt x="505044" y="4030037"/>
                  <a:pt x="503644" y="4049611"/>
                </a:cubicBezTo>
                <a:moveTo>
                  <a:pt x="438969" y="3957228"/>
                </a:moveTo>
                <a:lnTo>
                  <a:pt x="484061" y="3983650"/>
                </a:lnTo>
                <a:lnTo>
                  <a:pt x="484603" y="3983650"/>
                </a:lnTo>
                <a:cubicBezTo>
                  <a:pt x="485937" y="3984251"/>
                  <a:pt x="486956" y="3985356"/>
                  <a:pt x="487461" y="3986698"/>
                </a:cubicBezTo>
                <a:cubicBezTo>
                  <a:pt x="488013" y="3991004"/>
                  <a:pt x="486813" y="3995309"/>
                  <a:pt x="484155" y="3998710"/>
                </a:cubicBezTo>
                <a:cubicBezTo>
                  <a:pt x="477574" y="4009273"/>
                  <a:pt x="474897" y="4013026"/>
                  <a:pt x="473973" y="4014330"/>
                </a:cubicBezTo>
                <a:lnTo>
                  <a:pt x="464744" y="4016483"/>
                </a:lnTo>
                <a:cubicBezTo>
                  <a:pt x="464039" y="4016626"/>
                  <a:pt x="463391" y="4017026"/>
                  <a:pt x="462915" y="4017579"/>
                </a:cubicBezTo>
                <a:lnTo>
                  <a:pt x="445722" y="4038648"/>
                </a:lnTo>
                <a:cubicBezTo>
                  <a:pt x="429958" y="4014226"/>
                  <a:pt x="427577" y="3983546"/>
                  <a:pt x="439341" y="3956971"/>
                </a:cubicBezTo>
                <a:moveTo>
                  <a:pt x="610791" y="3991909"/>
                </a:moveTo>
                <a:cubicBezTo>
                  <a:pt x="610867" y="3952875"/>
                  <a:pt x="586368" y="3917995"/>
                  <a:pt x="549640" y="3904783"/>
                </a:cubicBezTo>
                <a:lnTo>
                  <a:pt x="544287" y="3903583"/>
                </a:lnTo>
                <a:cubicBezTo>
                  <a:pt x="535648" y="3901021"/>
                  <a:pt x="526694" y="3899726"/>
                  <a:pt x="517684" y="3899726"/>
                </a:cubicBezTo>
                <a:cubicBezTo>
                  <a:pt x="483632" y="3899678"/>
                  <a:pt x="452304" y="3918395"/>
                  <a:pt x="436216" y="3948370"/>
                </a:cubicBezTo>
                <a:cubicBezTo>
                  <a:pt x="435187" y="3950218"/>
                  <a:pt x="434159" y="3952170"/>
                  <a:pt x="433235" y="3954218"/>
                </a:cubicBezTo>
                <a:cubicBezTo>
                  <a:pt x="419928" y="3983650"/>
                  <a:pt x="422929" y="4017874"/>
                  <a:pt x="441198" y="4044553"/>
                </a:cubicBezTo>
                <a:lnTo>
                  <a:pt x="443769" y="4048154"/>
                </a:lnTo>
                <a:cubicBezTo>
                  <a:pt x="455686" y="4063623"/>
                  <a:pt x="472125" y="4074976"/>
                  <a:pt x="490785" y="4080634"/>
                </a:cubicBezTo>
                <a:lnTo>
                  <a:pt x="491718" y="4080634"/>
                </a:lnTo>
                <a:cubicBezTo>
                  <a:pt x="493509" y="4080586"/>
                  <a:pt x="494890" y="4079081"/>
                  <a:pt x="494814" y="4077281"/>
                </a:cubicBezTo>
                <a:cubicBezTo>
                  <a:pt x="494747" y="4075976"/>
                  <a:pt x="493890" y="4074833"/>
                  <a:pt x="492643" y="4074376"/>
                </a:cubicBezTo>
                <a:cubicBezTo>
                  <a:pt x="475193" y="4069071"/>
                  <a:pt x="459857" y="4058460"/>
                  <a:pt x="448770" y="4044001"/>
                </a:cubicBezTo>
                <a:lnTo>
                  <a:pt x="466315" y="4022484"/>
                </a:lnTo>
                <a:lnTo>
                  <a:pt x="475555" y="4020331"/>
                </a:lnTo>
                <a:cubicBezTo>
                  <a:pt x="476022" y="4020227"/>
                  <a:pt x="476469" y="4020084"/>
                  <a:pt x="476850" y="4019779"/>
                </a:cubicBezTo>
                <a:cubicBezTo>
                  <a:pt x="481432" y="4014330"/>
                  <a:pt x="485404" y="4008377"/>
                  <a:pt x="488661" y="4002062"/>
                </a:cubicBezTo>
                <a:cubicBezTo>
                  <a:pt x="492643" y="3997062"/>
                  <a:pt x="494062" y="3990499"/>
                  <a:pt x="492537" y="3984298"/>
                </a:cubicBezTo>
                <a:cubicBezTo>
                  <a:pt x="491433" y="3981298"/>
                  <a:pt x="489137" y="3978850"/>
                  <a:pt x="486184" y="3977593"/>
                </a:cubicBezTo>
                <a:lnTo>
                  <a:pt x="440921" y="3951075"/>
                </a:lnTo>
                <a:cubicBezTo>
                  <a:pt x="459524" y="3916547"/>
                  <a:pt x="499024" y="3898830"/>
                  <a:pt x="537181" y="3908031"/>
                </a:cubicBezTo>
                <a:cubicBezTo>
                  <a:pt x="527371" y="3916490"/>
                  <a:pt x="510378" y="3934454"/>
                  <a:pt x="517217" y="3952370"/>
                </a:cubicBezTo>
                <a:cubicBezTo>
                  <a:pt x="517864" y="3955228"/>
                  <a:pt x="522665" y="3970839"/>
                  <a:pt x="553145" y="3968039"/>
                </a:cubicBezTo>
                <a:lnTo>
                  <a:pt x="553974" y="3968039"/>
                </a:lnTo>
                <a:cubicBezTo>
                  <a:pt x="554688" y="3967782"/>
                  <a:pt x="555488" y="3967782"/>
                  <a:pt x="556193" y="3968039"/>
                </a:cubicBezTo>
                <a:cubicBezTo>
                  <a:pt x="557956" y="3969382"/>
                  <a:pt x="559098" y="3971392"/>
                  <a:pt x="559346" y="3973592"/>
                </a:cubicBezTo>
                <a:cubicBezTo>
                  <a:pt x="561823" y="3983851"/>
                  <a:pt x="562204" y="3986556"/>
                  <a:pt x="562204" y="3986603"/>
                </a:cubicBezTo>
                <a:cubicBezTo>
                  <a:pt x="562403" y="3988251"/>
                  <a:pt x="563775" y="3989508"/>
                  <a:pt x="565423" y="3989508"/>
                </a:cubicBezTo>
                <a:cubicBezTo>
                  <a:pt x="567204" y="3989251"/>
                  <a:pt x="568461" y="3987651"/>
                  <a:pt x="568300" y="3985898"/>
                </a:cubicBezTo>
                <a:cubicBezTo>
                  <a:pt x="568300" y="3985898"/>
                  <a:pt x="568300" y="3982755"/>
                  <a:pt x="565252" y="3972135"/>
                </a:cubicBezTo>
                <a:cubicBezTo>
                  <a:pt x="564689" y="3968039"/>
                  <a:pt x="562308" y="3964438"/>
                  <a:pt x="558775" y="3962334"/>
                </a:cubicBezTo>
                <a:cubicBezTo>
                  <a:pt x="556698" y="3961181"/>
                  <a:pt x="554241" y="3960876"/>
                  <a:pt x="551945" y="3961476"/>
                </a:cubicBezTo>
                <a:cubicBezTo>
                  <a:pt x="525723" y="3963734"/>
                  <a:pt x="523217" y="3951323"/>
                  <a:pt x="523113" y="3950875"/>
                </a:cubicBezTo>
                <a:cubicBezTo>
                  <a:pt x="523170" y="3950618"/>
                  <a:pt x="523170" y="3950370"/>
                  <a:pt x="523113" y="3950122"/>
                </a:cubicBezTo>
                <a:cubicBezTo>
                  <a:pt x="516760" y="3933959"/>
                  <a:pt x="537181" y="3915947"/>
                  <a:pt x="544468" y="3910137"/>
                </a:cubicBezTo>
                <a:cubicBezTo>
                  <a:pt x="579339" y="3922100"/>
                  <a:pt x="602789" y="3954828"/>
                  <a:pt x="602828" y="3991709"/>
                </a:cubicBezTo>
                <a:cubicBezTo>
                  <a:pt x="602856" y="3997509"/>
                  <a:pt x="602285" y="4003320"/>
                  <a:pt x="601084" y="4008968"/>
                </a:cubicBezTo>
                <a:cubicBezTo>
                  <a:pt x="600703" y="4010673"/>
                  <a:pt x="601761" y="4012378"/>
                  <a:pt x="603466" y="4012721"/>
                </a:cubicBezTo>
                <a:cubicBezTo>
                  <a:pt x="603485" y="4012721"/>
                  <a:pt x="603532" y="4012778"/>
                  <a:pt x="603589" y="4012778"/>
                </a:cubicBezTo>
                <a:cubicBezTo>
                  <a:pt x="605314" y="4013178"/>
                  <a:pt x="607066" y="4012073"/>
                  <a:pt x="607438" y="4010321"/>
                </a:cubicBezTo>
                <a:lnTo>
                  <a:pt x="607466" y="4010273"/>
                </a:lnTo>
                <a:cubicBezTo>
                  <a:pt x="608666" y="4004167"/>
                  <a:pt x="609286" y="3998014"/>
                  <a:pt x="609314" y="3991804"/>
                </a:cubicBezTo>
                <a:moveTo>
                  <a:pt x="798309" y="4069871"/>
                </a:moveTo>
                <a:lnTo>
                  <a:pt x="798309" y="4099294"/>
                </a:lnTo>
                <a:cubicBezTo>
                  <a:pt x="798309" y="4101103"/>
                  <a:pt x="799748" y="4102551"/>
                  <a:pt x="801538" y="4102551"/>
                </a:cubicBezTo>
                <a:lnTo>
                  <a:pt x="831009" y="4102551"/>
                </a:lnTo>
                <a:cubicBezTo>
                  <a:pt x="832790" y="4102551"/>
                  <a:pt x="834228" y="4101103"/>
                  <a:pt x="834228" y="4099294"/>
                </a:cubicBezTo>
                <a:cubicBezTo>
                  <a:pt x="834228" y="4097550"/>
                  <a:pt x="832790" y="4096093"/>
                  <a:pt x="831009" y="4096093"/>
                </a:cubicBezTo>
                <a:lnTo>
                  <a:pt x="806510" y="4096093"/>
                </a:lnTo>
                <a:cubicBezTo>
                  <a:pt x="831389" y="4088635"/>
                  <a:pt x="845496" y="4062413"/>
                  <a:pt x="838048" y="4037553"/>
                </a:cubicBezTo>
                <a:cubicBezTo>
                  <a:pt x="833685" y="4023027"/>
                  <a:pt x="822598" y="4011473"/>
                  <a:pt x="808263" y="4006577"/>
                </a:cubicBezTo>
                <a:cubicBezTo>
                  <a:pt x="806644" y="4005968"/>
                  <a:pt x="804824" y="4006815"/>
                  <a:pt x="804233" y="4008425"/>
                </a:cubicBezTo>
                <a:cubicBezTo>
                  <a:pt x="804233" y="4008463"/>
                  <a:pt x="804215" y="4008463"/>
                  <a:pt x="804215" y="4008530"/>
                </a:cubicBezTo>
                <a:cubicBezTo>
                  <a:pt x="803614" y="4010178"/>
                  <a:pt x="804481" y="4012025"/>
                  <a:pt x="806158" y="4012626"/>
                </a:cubicBezTo>
                <a:cubicBezTo>
                  <a:pt x="806196" y="4012673"/>
                  <a:pt x="806215" y="4012673"/>
                  <a:pt x="806243" y="4012673"/>
                </a:cubicBezTo>
                <a:cubicBezTo>
                  <a:pt x="827408" y="4019979"/>
                  <a:pt x="838638" y="4043105"/>
                  <a:pt x="831313" y="4064270"/>
                </a:cubicBezTo>
                <a:cubicBezTo>
                  <a:pt x="827075" y="4076529"/>
                  <a:pt x="817197" y="4086035"/>
                  <a:pt x="804767" y="4089788"/>
                </a:cubicBezTo>
                <a:lnTo>
                  <a:pt x="804767" y="4069871"/>
                </a:lnTo>
                <a:cubicBezTo>
                  <a:pt x="804767" y="4068080"/>
                  <a:pt x="803310" y="4066623"/>
                  <a:pt x="801538" y="4066623"/>
                </a:cubicBezTo>
                <a:cubicBezTo>
                  <a:pt x="799805" y="4066575"/>
                  <a:pt x="798357" y="4067918"/>
                  <a:pt x="798309" y="4069680"/>
                </a:cubicBezTo>
                <a:lnTo>
                  <a:pt x="798309" y="4069871"/>
                </a:lnTo>
                <a:moveTo>
                  <a:pt x="739454" y="4050059"/>
                </a:moveTo>
                <a:cubicBezTo>
                  <a:pt x="738130" y="4071338"/>
                  <a:pt x="751284" y="4090845"/>
                  <a:pt x="771506" y="4097550"/>
                </a:cubicBezTo>
                <a:cubicBezTo>
                  <a:pt x="771839" y="4097646"/>
                  <a:pt x="772182" y="4097646"/>
                  <a:pt x="772534" y="4097550"/>
                </a:cubicBezTo>
                <a:cubicBezTo>
                  <a:pt x="774296" y="4097598"/>
                  <a:pt x="775782" y="4096150"/>
                  <a:pt x="775782" y="4094350"/>
                </a:cubicBezTo>
                <a:cubicBezTo>
                  <a:pt x="775811" y="4092988"/>
                  <a:pt x="774935" y="4091740"/>
                  <a:pt x="773639" y="4091293"/>
                </a:cubicBezTo>
                <a:cubicBezTo>
                  <a:pt x="752437" y="4084044"/>
                  <a:pt x="741130" y="4061022"/>
                  <a:pt x="748369" y="4039800"/>
                </a:cubicBezTo>
                <a:cubicBezTo>
                  <a:pt x="752599" y="4027389"/>
                  <a:pt x="762581" y="4017826"/>
                  <a:pt x="775106" y="4014083"/>
                </a:cubicBezTo>
                <a:lnTo>
                  <a:pt x="775106" y="4034085"/>
                </a:lnTo>
                <a:cubicBezTo>
                  <a:pt x="775106" y="4035905"/>
                  <a:pt x="776564" y="4037343"/>
                  <a:pt x="778335" y="4037343"/>
                </a:cubicBezTo>
                <a:cubicBezTo>
                  <a:pt x="780145" y="4037343"/>
                  <a:pt x="781593" y="4035905"/>
                  <a:pt x="781593" y="4034085"/>
                </a:cubicBezTo>
                <a:lnTo>
                  <a:pt x="781593" y="4004625"/>
                </a:lnTo>
                <a:cubicBezTo>
                  <a:pt x="781593" y="4002872"/>
                  <a:pt x="780145" y="4001424"/>
                  <a:pt x="778335" y="4001424"/>
                </a:cubicBezTo>
                <a:lnTo>
                  <a:pt x="748503" y="4001424"/>
                </a:lnTo>
                <a:cubicBezTo>
                  <a:pt x="746741" y="4001424"/>
                  <a:pt x="745284" y="4002872"/>
                  <a:pt x="745284" y="4004625"/>
                </a:cubicBezTo>
                <a:cubicBezTo>
                  <a:pt x="745284" y="4006415"/>
                  <a:pt x="746741" y="4007863"/>
                  <a:pt x="748503" y="4007863"/>
                </a:cubicBezTo>
                <a:lnTo>
                  <a:pt x="772887" y="4007863"/>
                </a:lnTo>
                <a:cubicBezTo>
                  <a:pt x="754113" y="4013473"/>
                  <a:pt x="740807" y="4030142"/>
                  <a:pt x="739454" y="4049706"/>
                </a:cubicBezTo>
                <a:moveTo>
                  <a:pt x="674789" y="3957333"/>
                </a:moveTo>
                <a:lnTo>
                  <a:pt x="719794" y="3983746"/>
                </a:lnTo>
                <a:lnTo>
                  <a:pt x="720328" y="3983746"/>
                </a:lnTo>
                <a:cubicBezTo>
                  <a:pt x="721690" y="3984298"/>
                  <a:pt x="722738" y="3985451"/>
                  <a:pt x="723186" y="3986803"/>
                </a:cubicBezTo>
                <a:cubicBezTo>
                  <a:pt x="723795" y="3991118"/>
                  <a:pt x="722595" y="3995462"/>
                  <a:pt x="719890" y="3998814"/>
                </a:cubicBezTo>
                <a:cubicBezTo>
                  <a:pt x="713413" y="4009378"/>
                  <a:pt x="710632" y="4013121"/>
                  <a:pt x="709698" y="4014426"/>
                </a:cubicBezTo>
                <a:lnTo>
                  <a:pt x="700468" y="4016540"/>
                </a:lnTo>
                <a:cubicBezTo>
                  <a:pt x="699764" y="4016731"/>
                  <a:pt x="699125" y="4017074"/>
                  <a:pt x="698611" y="4017683"/>
                </a:cubicBezTo>
                <a:lnTo>
                  <a:pt x="681551" y="4038705"/>
                </a:lnTo>
                <a:cubicBezTo>
                  <a:pt x="665797" y="4014321"/>
                  <a:pt x="663387" y="3983612"/>
                  <a:pt x="675170" y="3957076"/>
                </a:cubicBezTo>
                <a:moveTo>
                  <a:pt x="846515" y="3991966"/>
                </a:moveTo>
                <a:cubicBezTo>
                  <a:pt x="846591" y="3952980"/>
                  <a:pt x="822179" y="3918099"/>
                  <a:pt x="785460" y="3904879"/>
                </a:cubicBezTo>
                <a:lnTo>
                  <a:pt x="780564" y="3903221"/>
                </a:lnTo>
                <a:cubicBezTo>
                  <a:pt x="771877" y="3900688"/>
                  <a:pt x="762895" y="3899326"/>
                  <a:pt x="753875" y="3899326"/>
                </a:cubicBezTo>
                <a:cubicBezTo>
                  <a:pt x="719814" y="3899326"/>
                  <a:pt x="688514" y="3917995"/>
                  <a:pt x="672389" y="3948017"/>
                </a:cubicBezTo>
                <a:cubicBezTo>
                  <a:pt x="671350" y="3949922"/>
                  <a:pt x="670360" y="3951828"/>
                  <a:pt x="669541" y="3953828"/>
                </a:cubicBezTo>
                <a:cubicBezTo>
                  <a:pt x="664054" y="3965782"/>
                  <a:pt x="661254" y="3978802"/>
                  <a:pt x="661311" y="3991966"/>
                </a:cubicBezTo>
                <a:cubicBezTo>
                  <a:pt x="661282" y="4010616"/>
                  <a:pt x="666892" y="4028799"/>
                  <a:pt x="677380" y="4044153"/>
                </a:cubicBezTo>
                <a:lnTo>
                  <a:pt x="679971" y="4047754"/>
                </a:lnTo>
                <a:cubicBezTo>
                  <a:pt x="691858" y="4063270"/>
                  <a:pt x="708307" y="4074624"/>
                  <a:pt x="726996" y="4080282"/>
                </a:cubicBezTo>
                <a:lnTo>
                  <a:pt x="727920" y="4080282"/>
                </a:lnTo>
                <a:cubicBezTo>
                  <a:pt x="729701" y="4080177"/>
                  <a:pt x="731062" y="4078681"/>
                  <a:pt x="730996" y="4076929"/>
                </a:cubicBezTo>
                <a:cubicBezTo>
                  <a:pt x="730948" y="4075576"/>
                  <a:pt x="730072" y="4074433"/>
                  <a:pt x="728843" y="4074033"/>
                </a:cubicBezTo>
                <a:cubicBezTo>
                  <a:pt x="711412" y="4068671"/>
                  <a:pt x="696068" y="4058060"/>
                  <a:pt x="684962" y="4043601"/>
                </a:cubicBezTo>
                <a:lnTo>
                  <a:pt x="702593" y="4022093"/>
                </a:lnTo>
                <a:lnTo>
                  <a:pt x="711832" y="4019979"/>
                </a:lnTo>
                <a:cubicBezTo>
                  <a:pt x="712308" y="4019874"/>
                  <a:pt x="712755" y="4019693"/>
                  <a:pt x="713137" y="4019426"/>
                </a:cubicBezTo>
                <a:cubicBezTo>
                  <a:pt x="717785" y="4014321"/>
                  <a:pt x="721880" y="4008663"/>
                  <a:pt x="725319" y="4002710"/>
                </a:cubicBezTo>
                <a:cubicBezTo>
                  <a:pt x="729272" y="3997709"/>
                  <a:pt x="730720" y="3991166"/>
                  <a:pt x="729206" y="3984946"/>
                </a:cubicBezTo>
                <a:cubicBezTo>
                  <a:pt x="728129" y="3981898"/>
                  <a:pt x="725824" y="3979440"/>
                  <a:pt x="722833" y="3978193"/>
                </a:cubicBezTo>
                <a:lnTo>
                  <a:pt x="677570" y="3951723"/>
                </a:lnTo>
                <a:cubicBezTo>
                  <a:pt x="696153" y="3917185"/>
                  <a:pt x="735673" y="3899487"/>
                  <a:pt x="773811" y="3908679"/>
                </a:cubicBezTo>
                <a:cubicBezTo>
                  <a:pt x="764019" y="3917137"/>
                  <a:pt x="747036" y="3935054"/>
                  <a:pt x="753875" y="3953028"/>
                </a:cubicBezTo>
                <a:cubicBezTo>
                  <a:pt x="754513" y="3955876"/>
                  <a:pt x="759314" y="3971487"/>
                  <a:pt x="789898" y="3968687"/>
                </a:cubicBezTo>
                <a:lnTo>
                  <a:pt x="790613" y="3968687"/>
                </a:lnTo>
                <a:cubicBezTo>
                  <a:pt x="791346" y="3968449"/>
                  <a:pt x="792146" y="3968449"/>
                  <a:pt x="792861" y="3968687"/>
                </a:cubicBezTo>
                <a:cubicBezTo>
                  <a:pt x="794595" y="3970039"/>
                  <a:pt x="795775" y="3972049"/>
                  <a:pt x="796081" y="3974240"/>
                </a:cubicBezTo>
                <a:cubicBezTo>
                  <a:pt x="798471" y="3984498"/>
                  <a:pt x="798852" y="3987203"/>
                  <a:pt x="798852" y="3987251"/>
                </a:cubicBezTo>
                <a:cubicBezTo>
                  <a:pt x="799033" y="3988908"/>
                  <a:pt x="800433" y="3990156"/>
                  <a:pt x="802081" y="3990156"/>
                </a:cubicBezTo>
                <a:cubicBezTo>
                  <a:pt x="803862" y="3989908"/>
                  <a:pt x="805110" y="3988308"/>
                  <a:pt x="804958" y="3986546"/>
                </a:cubicBezTo>
                <a:cubicBezTo>
                  <a:pt x="804215" y="3981898"/>
                  <a:pt x="803234" y="3977288"/>
                  <a:pt x="801986" y="3972782"/>
                </a:cubicBezTo>
                <a:cubicBezTo>
                  <a:pt x="801376" y="3968687"/>
                  <a:pt x="798947" y="3965077"/>
                  <a:pt x="795423" y="3962991"/>
                </a:cubicBezTo>
                <a:cubicBezTo>
                  <a:pt x="793346" y="3961829"/>
                  <a:pt x="790908" y="3961524"/>
                  <a:pt x="788584" y="3962133"/>
                </a:cubicBezTo>
                <a:cubicBezTo>
                  <a:pt x="762448" y="3964381"/>
                  <a:pt x="759876" y="3951970"/>
                  <a:pt x="759771" y="3951523"/>
                </a:cubicBezTo>
                <a:cubicBezTo>
                  <a:pt x="759828" y="3951265"/>
                  <a:pt x="759828" y="3951027"/>
                  <a:pt x="759771" y="3950770"/>
                </a:cubicBezTo>
                <a:cubicBezTo>
                  <a:pt x="753418" y="3934606"/>
                  <a:pt x="773811" y="3916595"/>
                  <a:pt x="781222" y="3910784"/>
                </a:cubicBezTo>
                <a:cubicBezTo>
                  <a:pt x="816016" y="3922805"/>
                  <a:pt x="839409" y="3955523"/>
                  <a:pt x="839486" y="3992366"/>
                </a:cubicBezTo>
                <a:cubicBezTo>
                  <a:pt x="839514" y="3998167"/>
                  <a:pt x="838924" y="4003958"/>
                  <a:pt x="837743" y="4009625"/>
                </a:cubicBezTo>
                <a:cubicBezTo>
                  <a:pt x="837381" y="4011387"/>
                  <a:pt x="838524" y="4013121"/>
                  <a:pt x="840286" y="4013473"/>
                </a:cubicBezTo>
                <a:cubicBezTo>
                  <a:pt x="842048" y="4013826"/>
                  <a:pt x="843734" y="4012673"/>
                  <a:pt x="844115" y="4010930"/>
                </a:cubicBezTo>
                <a:cubicBezTo>
                  <a:pt x="845315" y="4004815"/>
                  <a:pt x="845953" y="3998672"/>
                  <a:pt x="845982" y="3992452"/>
                </a:cubicBezTo>
                <a:moveTo>
                  <a:pt x="1033929" y="4069880"/>
                </a:moveTo>
                <a:lnTo>
                  <a:pt x="1033929" y="4099303"/>
                </a:lnTo>
                <a:cubicBezTo>
                  <a:pt x="1033929" y="4101103"/>
                  <a:pt x="1035386" y="4102551"/>
                  <a:pt x="1037168" y="4102551"/>
                </a:cubicBezTo>
                <a:lnTo>
                  <a:pt x="1067086" y="4102551"/>
                </a:lnTo>
                <a:cubicBezTo>
                  <a:pt x="1068895" y="4102551"/>
                  <a:pt x="1070334" y="4101103"/>
                  <a:pt x="1070334" y="4099303"/>
                </a:cubicBezTo>
                <a:cubicBezTo>
                  <a:pt x="1070334" y="4097550"/>
                  <a:pt x="1068895" y="4096103"/>
                  <a:pt x="1067086" y="4096103"/>
                </a:cubicBezTo>
                <a:lnTo>
                  <a:pt x="1042159" y="4096103"/>
                </a:lnTo>
                <a:cubicBezTo>
                  <a:pt x="1067038" y="4088645"/>
                  <a:pt x="1081173" y="4062470"/>
                  <a:pt x="1073744" y="4037600"/>
                </a:cubicBezTo>
                <a:cubicBezTo>
                  <a:pt x="1069419" y="4023036"/>
                  <a:pt x="1058332" y="4011521"/>
                  <a:pt x="1043997" y="4006568"/>
                </a:cubicBezTo>
                <a:cubicBezTo>
                  <a:pt x="1042397" y="4005920"/>
                  <a:pt x="1040568" y="4006720"/>
                  <a:pt x="1039911" y="4008320"/>
                </a:cubicBezTo>
                <a:cubicBezTo>
                  <a:pt x="1039892" y="4008377"/>
                  <a:pt x="1039873" y="4008473"/>
                  <a:pt x="1039835" y="4008520"/>
                </a:cubicBezTo>
                <a:cubicBezTo>
                  <a:pt x="1039292" y="4010225"/>
                  <a:pt x="1040177" y="4012073"/>
                  <a:pt x="1041863" y="4012673"/>
                </a:cubicBezTo>
                <a:cubicBezTo>
                  <a:pt x="1063066" y="4019836"/>
                  <a:pt x="1074420" y="4042801"/>
                  <a:pt x="1067267" y="4063965"/>
                </a:cubicBezTo>
                <a:cubicBezTo>
                  <a:pt x="1063066" y="4076433"/>
                  <a:pt x="1053026" y="4086092"/>
                  <a:pt x="1040387" y="4089788"/>
                </a:cubicBezTo>
                <a:lnTo>
                  <a:pt x="1040387" y="4069880"/>
                </a:lnTo>
                <a:cubicBezTo>
                  <a:pt x="1040387" y="4068071"/>
                  <a:pt x="1038940" y="4066623"/>
                  <a:pt x="1037168" y="4066623"/>
                </a:cubicBezTo>
                <a:cubicBezTo>
                  <a:pt x="1035386" y="4066623"/>
                  <a:pt x="1033929" y="4068071"/>
                  <a:pt x="1033929" y="4069880"/>
                </a:cubicBezTo>
                <a:moveTo>
                  <a:pt x="974731" y="4049611"/>
                </a:moveTo>
                <a:cubicBezTo>
                  <a:pt x="973264" y="4070881"/>
                  <a:pt x="986266" y="4090435"/>
                  <a:pt x="1006411" y="4097293"/>
                </a:cubicBezTo>
                <a:cubicBezTo>
                  <a:pt x="1006735" y="4097350"/>
                  <a:pt x="1007087" y="4097350"/>
                  <a:pt x="1007440" y="4097293"/>
                </a:cubicBezTo>
                <a:cubicBezTo>
                  <a:pt x="1009212" y="4097293"/>
                  <a:pt x="1010659" y="4095846"/>
                  <a:pt x="1010688" y="4094093"/>
                </a:cubicBezTo>
                <a:cubicBezTo>
                  <a:pt x="1010688" y="4092693"/>
                  <a:pt x="1009840" y="4091445"/>
                  <a:pt x="1008536" y="4090997"/>
                </a:cubicBezTo>
                <a:cubicBezTo>
                  <a:pt x="987352" y="4083787"/>
                  <a:pt x="976036" y="4060717"/>
                  <a:pt x="983266" y="4039496"/>
                </a:cubicBezTo>
                <a:cubicBezTo>
                  <a:pt x="987495" y="4027142"/>
                  <a:pt x="997458" y="4017531"/>
                  <a:pt x="1010002" y="4013769"/>
                </a:cubicBezTo>
                <a:lnTo>
                  <a:pt x="1010002" y="4033838"/>
                </a:lnTo>
                <a:cubicBezTo>
                  <a:pt x="1010002" y="4035590"/>
                  <a:pt x="1011469" y="4037048"/>
                  <a:pt x="1013231" y="4037048"/>
                </a:cubicBezTo>
                <a:cubicBezTo>
                  <a:pt x="1015022" y="4037048"/>
                  <a:pt x="1016470" y="4035590"/>
                  <a:pt x="1016470" y="4033838"/>
                </a:cubicBezTo>
                <a:lnTo>
                  <a:pt x="1016470" y="4004367"/>
                </a:lnTo>
                <a:cubicBezTo>
                  <a:pt x="1016470" y="4002567"/>
                  <a:pt x="1015041" y="4001119"/>
                  <a:pt x="1013231" y="4001119"/>
                </a:cubicBezTo>
                <a:lnTo>
                  <a:pt x="983961" y="4001119"/>
                </a:lnTo>
                <a:cubicBezTo>
                  <a:pt x="982170" y="4001119"/>
                  <a:pt x="980732" y="4002567"/>
                  <a:pt x="980732" y="4004367"/>
                </a:cubicBezTo>
                <a:cubicBezTo>
                  <a:pt x="980732" y="4006168"/>
                  <a:pt x="982170" y="4007568"/>
                  <a:pt x="983961" y="4007568"/>
                </a:cubicBezTo>
                <a:lnTo>
                  <a:pt x="1008336" y="4007568"/>
                </a:lnTo>
                <a:cubicBezTo>
                  <a:pt x="989600" y="4013273"/>
                  <a:pt x="976303" y="4029894"/>
                  <a:pt x="974912" y="4049459"/>
                </a:cubicBezTo>
                <a:moveTo>
                  <a:pt x="910257" y="3957076"/>
                </a:moveTo>
                <a:lnTo>
                  <a:pt x="955310" y="3983498"/>
                </a:lnTo>
                <a:cubicBezTo>
                  <a:pt x="956663" y="3984051"/>
                  <a:pt x="957719" y="3985156"/>
                  <a:pt x="958196" y="3986556"/>
                </a:cubicBezTo>
                <a:cubicBezTo>
                  <a:pt x="958796" y="3990804"/>
                  <a:pt x="957596" y="3995166"/>
                  <a:pt x="954862" y="3998567"/>
                </a:cubicBezTo>
                <a:cubicBezTo>
                  <a:pt x="948414" y="4009073"/>
                  <a:pt x="945632" y="4012873"/>
                  <a:pt x="944813" y="4014130"/>
                </a:cubicBezTo>
                <a:lnTo>
                  <a:pt x="935555" y="4016283"/>
                </a:lnTo>
                <a:cubicBezTo>
                  <a:pt x="934850" y="4016426"/>
                  <a:pt x="934202" y="4016826"/>
                  <a:pt x="933726" y="4017379"/>
                </a:cubicBezTo>
                <a:lnTo>
                  <a:pt x="916638" y="4038448"/>
                </a:lnTo>
                <a:cubicBezTo>
                  <a:pt x="907570" y="4024532"/>
                  <a:pt x="902798" y="4008273"/>
                  <a:pt x="902865" y="3991709"/>
                </a:cubicBezTo>
                <a:cubicBezTo>
                  <a:pt x="902865" y="3979698"/>
                  <a:pt x="905399" y="3967782"/>
                  <a:pt x="910257" y="3956771"/>
                </a:cubicBezTo>
                <a:moveTo>
                  <a:pt x="1081601" y="3991709"/>
                </a:moveTo>
                <a:cubicBezTo>
                  <a:pt x="1081678" y="3952675"/>
                  <a:pt x="1057247" y="3917842"/>
                  <a:pt x="1020546" y="3904583"/>
                </a:cubicBezTo>
                <a:lnTo>
                  <a:pt x="1015632" y="3902936"/>
                </a:lnTo>
                <a:cubicBezTo>
                  <a:pt x="1007011" y="3900383"/>
                  <a:pt x="998058" y="3899078"/>
                  <a:pt x="989038" y="3899078"/>
                </a:cubicBezTo>
                <a:cubicBezTo>
                  <a:pt x="954967" y="3898973"/>
                  <a:pt x="923611" y="3917690"/>
                  <a:pt x="907475" y="3947722"/>
                </a:cubicBezTo>
                <a:cubicBezTo>
                  <a:pt x="906466" y="3949570"/>
                  <a:pt x="905551" y="3951523"/>
                  <a:pt x="904627" y="3953571"/>
                </a:cubicBezTo>
                <a:cubicBezTo>
                  <a:pt x="891264" y="3982946"/>
                  <a:pt x="894245" y="4017226"/>
                  <a:pt x="912476" y="4043896"/>
                </a:cubicBezTo>
                <a:lnTo>
                  <a:pt x="915057" y="4047506"/>
                </a:lnTo>
                <a:cubicBezTo>
                  <a:pt x="926963" y="4063022"/>
                  <a:pt x="943460" y="4074376"/>
                  <a:pt x="962177" y="4080034"/>
                </a:cubicBezTo>
                <a:lnTo>
                  <a:pt x="963101" y="4080034"/>
                </a:lnTo>
                <a:cubicBezTo>
                  <a:pt x="964530" y="4080034"/>
                  <a:pt x="965806" y="4079081"/>
                  <a:pt x="966130" y="4077681"/>
                </a:cubicBezTo>
                <a:cubicBezTo>
                  <a:pt x="966654" y="4076033"/>
                  <a:pt x="965749" y="4074281"/>
                  <a:pt x="964101" y="4073776"/>
                </a:cubicBezTo>
                <a:cubicBezTo>
                  <a:pt x="964063" y="4073728"/>
                  <a:pt x="964044" y="4073728"/>
                  <a:pt x="963996" y="4073728"/>
                </a:cubicBezTo>
                <a:cubicBezTo>
                  <a:pt x="946556" y="4068470"/>
                  <a:pt x="931202" y="4057812"/>
                  <a:pt x="920134" y="4043353"/>
                </a:cubicBezTo>
                <a:lnTo>
                  <a:pt x="937679" y="4021836"/>
                </a:lnTo>
                <a:lnTo>
                  <a:pt x="946928" y="4019684"/>
                </a:lnTo>
                <a:cubicBezTo>
                  <a:pt x="947356" y="4019579"/>
                  <a:pt x="947756" y="4019379"/>
                  <a:pt x="948128" y="4019131"/>
                </a:cubicBezTo>
                <a:cubicBezTo>
                  <a:pt x="952748" y="4013673"/>
                  <a:pt x="956739" y="4007720"/>
                  <a:pt x="960044" y="4001415"/>
                </a:cubicBezTo>
                <a:cubicBezTo>
                  <a:pt x="963920" y="3996357"/>
                  <a:pt x="965359" y="3989851"/>
                  <a:pt x="963920" y="3983650"/>
                </a:cubicBezTo>
                <a:cubicBezTo>
                  <a:pt x="962777" y="3980650"/>
                  <a:pt x="960491" y="3978250"/>
                  <a:pt x="957548" y="3976945"/>
                </a:cubicBezTo>
                <a:lnTo>
                  <a:pt x="912276" y="3950418"/>
                </a:lnTo>
                <a:cubicBezTo>
                  <a:pt x="930821" y="3915842"/>
                  <a:pt x="970321" y="3898173"/>
                  <a:pt x="1008431" y="3907384"/>
                </a:cubicBezTo>
                <a:cubicBezTo>
                  <a:pt x="998658" y="3915890"/>
                  <a:pt x="981666" y="3933806"/>
                  <a:pt x="988495" y="3951723"/>
                </a:cubicBezTo>
                <a:cubicBezTo>
                  <a:pt x="989143" y="3954580"/>
                  <a:pt x="994020" y="3970192"/>
                  <a:pt x="1024509" y="3967439"/>
                </a:cubicBezTo>
                <a:lnTo>
                  <a:pt x="1025252" y="3967439"/>
                </a:lnTo>
                <a:cubicBezTo>
                  <a:pt x="1026004" y="3967134"/>
                  <a:pt x="1026833" y="3967134"/>
                  <a:pt x="1027557" y="3967439"/>
                </a:cubicBezTo>
                <a:cubicBezTo>
                  <a:pt x="1029233" y="3968839"/>
                  <a:pt x="1030357" y="3970792"/>
                  <a:pt x="1030700" y="3972944"/>
                </a:cubicBezTo>
                <a:cubicBezTo>
                  <a:pt x="1033215" y="3983203"/>
                  <a:pt x="1033481" y="3985898"/>
                  <a:pt x="1033558" y="3986003"/>
                </a:cubicBezTo>
                <a:cubicBezTo>
                  <a:pt x="1033719" y="3987613"/>
                  <a:pt x="1035082" y="3988851"/>
                  <a:pt x="1036711" y="3988851"/>
                </a:cubicBezTo>
                <a:cubicBezTo>
                  <a:pt x="1038463" y="3988604"/>
                  <a:pt x="1039739" y="3987003"/>
                  <a:pt x="1039568" y="3985251"/>
                </a:cubicBezTo>
                <a:cubicBezTo>
                  <a:pt x="1038834" y="3980593"/>
                  <a:pt x="1037854" y="3975992"/>
                  <a:pt x="1036605" y="3971487"/>
                </a:cubicBezTo>
                <a:cubicBezTo>
                  <a:pt x="1035986" y="3967439"/>
                  <a:pt x="1033634" y="3963829"/>
                  <a:pt x="1030157" y="3961676"/>
                </a:cubicBezTo>
                <a:cubicBezTo>
                  <a:pt x="1028005" y="3960581"/>
                  <a:pt x="1025547" y="3960276"/>
                  <a:pt x="1023232" y="3960829"/>
                </a:cubicBezTo>
                <a:cubicBezTo>
                  <a:pt x="997077" y="3963086"/>
                  <a:pt x="994505" y="3950665"/>
                  <a:pt x="994400" y="3950218"/>
                </a:cubicBezTo>
                <a:cubicBezTo>
                  <a:pt x="994448" y="3949970"/>
                  <a:pt x="994448" y="3949723"/>
                  <a:pt x="994400" y="3949475"/>
                </a:cubicBezTo>
                <a:cubicBezTo>
                  <a:pt x="988028" y="3933301"/>
                  <a:pt x="1008536" y="3915289"/>
                  <a:pt x="1015822" y="3909489"/>
                </a:cubicBezTo>
                <a:cubicBezTo>
                  <a:pt x="1050674" y="3921443"/>
                  <a:pt x="1074096" y="3954218"/>
                  <a:pt x="1074125" y="3991061"/>
                </a:cubicBezTo>
                <a:cubicBezTo>
                  <a:pt x="1074144" y="3996862"/>
                  <a:pt x="1073534" y="4002662"/>
                  <a:pt x="1072363" y="4008320"/>
                </a:cubicBezTo>
                <a:cubicBezTo>
                  <a:pt x="1072020" y="4010073"/>
                  <a:pt x="1073162" y="4011778"/>
                  <a:pt x="1074925" y="4012121"/>
                </a:cubicBezTo>
                <a:lnTo>
                  <a:pt x="1074944" y="4012121"/>
                </a:lnTo>
                <a:cubicBezTo>
                  <a:pt x="1076649" y="4012521"/>
                  <a:pt x="1078316" y="4011425"/>
                  <a:pt x="1078687" y="4009768"/>
                </a:cubicBezTo>
                <a:cubicBezTo>
                  <a:pt x="1078716" y="4009720"/>
                  <a:pt x="1078716" y="4009673"/>
                  <a:pt x="1078716" y="4009625"/>
                </a:cubicBezTo>
                <a:cubicBezTo>
                  <a:pt x="1080002" y="4003567"/>
                  <a:pt x="1080602" y="3997357"/>
                  <a:pt x="1080573" y="3991156"/>
                </a:cubicBezTo>
                <a:moveTo>
                  <a:pt x="1269568" y="4069871"/>
                </a:moveTo>
                <a:lnTo>
                  <a:pt x="1269568" y="4099294"/>
                </a:lnTo>
                <a:cubicBezTo>
                  <a:pt x="1269568" y="4101103"/>
                  <a:pt x="1271016" y="4102551"/>
                  <a:pt x="1272816" y="4102551"/>
                </a:cubicBezTo>
                <a:lnTo>
                  <a:pt x="1302268" y="4102551"/>
                </a:lnTo>
                <a:cubicBezTo>
                  <a:pt x="1304039" y="4102551"/>
                  <a:pt x="1305497" y="4101103"/>
                  <a:pt x="1305497" y="4099294"/>
                </a:cubicBezTo>
                <a:cubicBezTo>
                  <a:pt x="1305497" y="4097550"/>
                  <a:pt x="1304039" y="4096093"/>
                  <a:pt x="1302268" y="4096093"/>
                </a:cubicBezTo>
                <a:lnTo>
                  <a:pt x="1277798" y="4096093"/>
                </a:lnTo>
                <a:cubicBezTo>
                  <a:pt x="1302668" y="4088635"/>
                  <a:pt x="1316831" y="4062460"/>
                  <a:pt x="1309392" y="4037600"/>
                </a:cubicBezTo>
                <a:cubicBezTo>
                  <a:pt x="1305049" y="4023027"/>
                  <a:pt x="1293990" y="4011521"/>
                  <a:pt x="1279646" y="4006577"/>
                </a:cubicBezTo>
                <a:cubicBezTo>
                  <a:pt x="1277978" y="4005968"/>
                  <a:pt x="1276122" y="4006815"/>
                  <a:pt x="1275502" y="4008463"/>
                </a:cubicBezTo>
                <a:lnTo>
                  <a:pt x="1275502" y="4008530"/>
                </a:lnTo>
                <a:cubicBezTo>
                  <a:pt x="1274921" y="4010225"/>
                  <a:pt x="1275826" y="4012073"/>
                  <a:pt x="1277522" y="4012673"/>
                </a:cubicBezTo>
                <a:cubicBezTo>
                  <a:pt x="1298696" y="4019826"/>
                  <a:pt x="1310049" y="4042801"/>
                  <a:pt x="1302896" y="4063965"/>
                </a:cubicBezTo>
                <a:cubicBezTo>
                  <a:pt x="1298696" y="4076433"/>
                  <a:pt x="1288656" y="4086082"/>
                  <a:pt x="1276045" y="4089788"/>
                </a:cubicBezTo>
                <a:lnTo>
                  <a:pt x="1276045" y="4069871"/>
                </a:lnTo>
                <a:cubicBezTo>
                  <a:pt x="1276045" y="4068080"/>
                  <a:pt x="1274597" y="4066623"/>
                  <a:pt x="1272816" y="4066623"/>
                </a:cubicBezTo>
                <a:cubicBezTo>
                  <a:pt x="1271035" y="4066623"/>
                  <a:pt x="1269587" y="4068023"/>
                  <a:pt x="1269568" y="4069823"/>
                </a:cubicBezTo>
                <a:lnTo>
                  <a:pt x="1269568" y="4069871"/>
                </a:lnTo>
                <a:moveTo>
                  <a:pt x="1210732" y="4050059"/>
                </a:moveTo>
                <a:cubicBezTo>
                  <a:pt x="1209437" y="4071280"/>
                  <a:pt x="1222496" y="4090750"/>
                  <a:pt x="1242584" y="4097550"/>
                </a:cubicBezTo>
                <a:cubicBezTo>
                  <a:pt x="1242974" y="4097646"/>
                  <a:pt x="1243356" y="4097646"/>
                  <a:pt x="1243717" y="4097550"/>
                </a:cubicBezTo>
                <a:cubicBezTo>
                  <a:pt x="1245498" y="4097550"/>
                  <a:pt x="1246927" y="4096046"/>
                  <a:pt x="1246898" y="4094255"/>
                </a:cubicBezTo>
                <a:cubicBezTo>
                  <a:pt x="1246841" y="4092940"/>
                  <a:pt x="1245994" y="4091740"/>
                  <a:pt x="1244717" y="4091293"/>
                </a:cubicBezTo>
                <a:cubicBezTo>
                  <a:pt x="1223524" y="4084044"/>
                  <a:pt x="1212218" y="4061022"/>
                  <a:pt x="1219448" y="4039800"/>
                </a:cubicBezTo>
                <a:cubicBezTo>
                  <a:pt x="1223705" y="4027389"/>
                  <a:pt x="1233659" y="4017826"/>
                  <a:pt x="1246194" y="4014083"/>
                </a:cubicBezTo>
                <a:lnTo>
                  <a:pt x="1246194" y="4034085"/>
                </a:lnTo>
                <a:cubicBezTo>
                  <a:pt x="1246194" y="4035905"/>
                  <a:pt x="1247651" y="4037343"/>
                  <a:pt x="1249423" y="4037343"/>
                </a:cubicBezTo>
                <a:cubicBezTo>
                  <a:pt x="1251195" y="4037343"/>
                  <a:pt x="1252671" y="4035905"/>
                  <a:pt x="1252671" y="4034143"/>
                </a:cubicBezTo>
                <a:lnTo>
                  <a:pt x="1252671" y="4034085"/>
                </a:lnTo>
                <a:lnTo>
                  <a:pt x="1252671" y="4004625"/>
                </a:lnTo>
                <a:cubicBezTo>
                  <a:pt x="1252671" y="4002872"/>
                  <a:pt x="1251223" y="4001424"/>
                  <a:pt x="1249451" y="4001424"/>
                </a:cubicBezTo>
                <a:lnTo>
                  <a:pt x="1219972" y="4001424"/>
                </a:lnTo>
                <a:cubicBezTo>
                  <a:pt x="1218190" y="4001424"/>
                  <a:pt x="1216743" y="4002872"/>
                  <a:pt x="1216743" y="4004625"/>
                </a:cubicBezTo>
                <a:cubicBezTo>
                  <a:pt x="1216743" y="4006415"/>
                  <a:pt x="1218190" y="4007863"/>
                  <a:pt x="1219972" y="4007863"/>
                </a:cubicBezTo>
                <a:lnTo>
                  <a:pt x="1244441" y="4007863"/>
                </a:lnTo>
                <a:cubicBezTo>
                  <a:pt x="1225658" y="4013473"/>
                  <a:pt x="1212285" y="4030142"/>
                  <a:pt x="1210913" y="4049706"/>
                </a:cubicBezTo>
                <a:moveTo>
                  <a:pt x="1146257" y="3957333"/>
                </a:moveTo>
                <a:lnTo>
                  <a:pt x="1191349" y="3983746"/>
                </a:lnTo>
                <a:lnTo>
                  <a:pt x="1191901" y="3983746"/>
                </a:lnTo>
                <a:cubicBezTo>
                  <a:pt x="1193196" y="3984355"/>
                  <a:pt x="1194197" y="3985451"/>
                  <a:pt x="1194654" y="3986803"/>
                </a:cubicBezTo>
                <a:cubicBezTo>
                  <a:pt x="1195254" y="3991118"/>
                  <a:pt x="1194054" y="3995462"/>
                  <a:pt x="1191349" y="3998814"/>
                </a:cubicBezTo>
                <a:cubicBezTo>
                  <a:pt x="1184872" y="4009378"/>
                  <a:pt x="1182091" y="4013121"/>
                  <a:pt x="1181262" y="4014426"/>
                </a:cubicBezTo>
                <a:lnTo>
                  <a:pt x="1172032" y="4016540"/>
                </a:lnTo>
                <a:cubicBezTo>
                  <a:pt x="1171356" y="4016731"/>
                  <a:pt x="1170737" y="4017131"/>
                  <a:pt x="1170280" y="4017683"/>
                </a:cubicBezTo>
                <a:lnTo>
                  <a:pt x="1153087" y="4038705"/>
                </a:lnTo>
                <a:cubicBezTo>
                  <a:pt x="1144057" y="4024846"/>
                  <a:pt x="1139276" y="4008577"/>
                  <a:pt x="1139324" y="3991966"/>
                </a:cubicBezTo>
                <a:cubicBezTo>
                  <a:pt x="1139352" y="3979955"/>
                  <a:pt x="1141847" y="3968087"/>
                  <a:pt x="1146705" y="3957076"/>
                </a:cubicBezTo>
                <a:moveTo>
                  <a:pt x="1318155" y="3991966"/>
                </a:moveTo>
                <a:cubicBezTo>
                  <a:pt x="1318231" y="3952913"/>
                  <a:pt x="1293771" y="3918099"/>
                  <a:pt x="1257005" y="3904879"/>
                </a:cubicBezTo>
                <a:lnTo>
                  <a:pt x="1252128" y="3903221"/>
                </a:lnTo>
                <a:cubicBezTo>
                  <a:pt x="1209989" y="3890467"/>
                  <a:pt x="1164727" y="3909232"/>
                  <a:pt x="1143952" y="3948017"/>
                </a:cubicBezTo>
                <a:cubicBezTo>
                  <a:pt x="1142943" y="3949875"/>
                  <a:pt x="1142000" y="3951828"/>
                  <a:pt x="1141076" y="3953828"/>
                </a:cubicBezTo>
                <a:cubicBezTo>
                  <a:pt x="1127712" y="3983241"/>
                  <a:pt x="1130694" y="4017474"/>
                  <a:pt x="1148934" y="4044153"/>
                </a:cubicBezTo>
                <a:lnTo>
                  <a:pt x="1151611" y="4047754"/>
                </a:lnTo>
                <a:cubicBezTo>
                  <a:pt x="1163498" y="4063270"/>
                  <a:pt x="1179938" y="4074624"/>
                  <a:pt x="1198626" y="4080282"/>
                </a:cubicBezTo>
                <a:lnTo>
                  <a:pt x="1199550" y="4080282"/>
                </a:lnTo>
                <a:cubicBezTo>
                  <a:pt x="1200979" y="4080329"/>
                  <a:pt x="1202255" y="4079377"/>
                  <a:pt x="1202607" y="4077986"/>
                </a:cubicBezTo>
                <a:cubicBezTo>
                  <a:pt x="1203131" y="4076329"/>
                  <a:pt x="1202207" y="4074576"/>
                  <a:pt x="1200550" y="4074033"/>
                </a:cubicBezTo>
                <a:lnTo>
                  <a:pt x="1200483" y="4074033"/>
                </a:lnTo>
                <a:cubicBezTo>
                  <a:pt x="1183043" y="4068718"/>
                  <a:pt x="1167679" y="4058060"/>
                  <a:pt x="1156621" y="4043601"/>
                </a:cubicBezTo>
                <a:lnTo>
                  <a:pt x="1174156" y="4022093"/>
                </a:lnTo>
                <a:lnTo>
                  <a:pt x="1183843" y="4019979"/>
                </a:lnTo>
                <a:cubicBezTo>
                  <a:pt x="1184291" y="4019874"/>
                  <a:pt x="1184691" y="4019693"/>
                  <a:pt x="1185043" y="4019426"/>
                </a:cubicBezTo>
                <a:cubicBezTo>
                  <a:pt x="1189672" y="4013978"/>
                  <a:pt x="1193673" y="4008015"/>
                  <a:pt x="1196978" y="4001662"/>
                </a:cubicBezTo>
                <a:cubicBezTo>
                  <a:pt x="1200855" y="3996671"/>
                  <a:pt x="1202284" y="3990156"/>
                  <a:pt x="1200855" y="3983955"/>
                </a:cubicBezTo>
                <a:cubicBezTo>
                  <a:pt x="1199750" y="3980888"/>
                  <a:pt x="1197426" y="3978497"/>
                  <a:pt x="1194473" y="3977202"/>
                </a:cubicBezTo>
                <a:lnTo>
                  <a:pt x="1149210" y="3950675"/>
                </a:lnTo>
                <a:cubicBezTo>
                  <a:pt x="1167756" y="3916147"/>
                  <a:pt x="1207265" y="3898468"/>
                  <a:pt x="1245365" y="3907631"/>
                </a:cubicBezTo>
                <a:cubicBezTo>
                  <a:pt x="1235583" y="3916147"/>
                  <a:pt x="1218600" y="3934054"/>
                  <a:pt x="1225429" y="3951970"/>
                </a:cubicBezTo>
                <a:cubicBezTo>
                  <a:pt x="1226077" y="3954828"/>
                  <a:pt x="1230954" y="3970439"/>
                  <a:pt x="1261434" y="3967696"/>
                </a:cubicBezTo>
                <a:lnTo>
                  <a:pt x="1262177" y="3967696"/>
                </a:lnTo>
                <a:cubicBezTo>
                  <a:pt x="1262929" y="3967382"/>
                  <a:pt x="1263758" y="3967382"/>
                  <a:pt x="1264491" y="3967696"/>
                </a:cubicBezTo>
                <a:cubicBezTo>
                  <a:pt x="1266234" y="3969039"/>
                  <a:pt x="1267358" y="3971040"/>
                  <a:pt x="1267634" y="3973249"/>
                </a:cubicBezTo>
                <a:cubicBezTo>
                  <a:pt x="1270111" y="3983498"/>
                  <a:pt x="1270492" y="3986146"/>
                  <a:pt x="1270492" y="3986251"/>
                </a:cubicBezTo>
                <a:cubicBezTo>
                  <a:pt x="1270692" y="3987851"/>
                  <a:pt x="1272016" y="3989108"/>
                  <a:pt x="1273645" y="3989108"/>
                </a:cubicBezTo>
                <a:cubicBezTo>
                  <a:pt x="1275416" y="3988908"/>
                  <a:pt x="1276702" y="3987346"/>
                  <a:pt x="1276492" y="3985555"/>
                </a:cubicBezTo>
                <a:lnTo>
                  <a:pt x="1276492" y="3985508"/>
                </a:lnTo>
                <a:cubicBezTo>
                  <a:pt x="1275769" y="3980888"/>
                  <a:pt x="1274788" y="3976288"/>
                  <a:pt x="1273540" y="3971735"/>
                </a:cubicBezTo>
                <a:cubicBezTo>
                  <a:pt x="1272968" y="3967696"/>
                  <a:pt x="1270587" y="3964086"/>
                  <a:pt x="1267091" y="3961981"/>
                </a:cubicBezTo>
                <a:cubicBezTo>
                  <a:pt x="1264939" y="3960829"/>
                  <a:pt x="1262482" y="3960590"/>
                  <a:pt x="1260157" y="3961124"/>
                </a:cubicBezTo>
                <a:cubicBezTo>
                  <a:pt x="1234001" y="3963343"/>
                  <a:pt x="1231506" y="3950980"/>
                  <a:pt x="1231449" y="3950522"/>
                </a:cubicBezTo>
                <a:cubicBezTo>
                  <a:pt x="1231335" y="3950018"/>
                  <a:pt x="1231449" y="3949970"/>
                  <a:pt x="1231449" y="3949770"/>
                </a:cubicBezTo>
                <a:cubicBezTo>
                  <a:pt x="1224953" y="3933616"/>
                  <a:pt x="1245470" y="3915585"/>
                  <a:pt x="1252747" y="3909794"/>
                </a:cubicBezTo>
                <a:cubicBezTo>
                  <a:pt x="1287599" y="3921738"/>
                  <a:pt x="1311031" y="3954475"/>
                  <a:pt x="1311050" y="3991347"/>
                </a:cubicBezTo>
                <a:cubicBezTo>
                  <a:pt x="1311050" y="3997119"/>
                  <a:pt x="1310497" y="4002910"/>
                  <a:pt x="1309373" y="4008635"/>
                </a:cubicBezTo>
                <a:cubicBezTo>
                  <a:pt x="1309002" y="4010321"/>
                  <a:pt x="1310049" y="4011968"/>
                  <a:pt x="1311754" y="4012368"/>
                </a:cubicBezTo>
                <a:lnTo>
                  <a:pt x="1311878" y="4012368"/>
                </a:lnTo>
                <a:cubicBezTo>
                  <a:pt x="1313573" y="4012768"/>
                  <a:pt x="1315250" y="4011730"/>
                  <a:pt x="1315631" y="4010016"/>
                </a:cubicBezTo>
                <a:cubicBezTo>
                  <a:pt x="1315650" y="4009968"/>
                  <a:pt x="1315650" y="4009921"/>
                  <a:pt x="1315650" y="4009921"/>
                </a:cubicBezTo>
                <a:cubicBezTo>
                  <a:pt x="1316955" y="4003824"/>
                  <a:pt x="1317603" y="3997614"/>
                  <a:pt x="1317603" y="3991404"/>
                </a:cubicBezTo>
                <a:moveTo>
                  <a:pt x="1505216" y="4069871"/>
                </a:moveTo>
                <a:lnTo>
                  <a:pt x="1505216" y="4099294"/>
                </a:lnTo>
                <a:cubicBezTo>
                  <a:pt x="1505216" y="4101103"/>
                  <a:pt x="1506674" y="4102551"/>
                  <a:pt x="1508446" y="4102551"/>
                </a:cubicBezTo>
                <a:lnTo>
                  <a:pt x="1538202" y="4102551"/>
                </a:lnTo>
                <a:cubicBezTo>
                  <a:pt x="1539974" y="4102551"/>
                  <a:pt x="1541421" y="4101103"/>
                  <a:pt x="1541421" y="4099294"/>
                </a:cubicBezTo>
                <a:cubicBezTo>
                  <a:pt x="1541478" y="4097598"/>
                  <a:pt x="1540097" y="4096150"/>
                  <a:pt x="1538373" y="4096093"/>
                </a:cubicBezTo>
                <a:lnTo>
                  <a:pt x="1538202" y="4096093"/>
                </a:lnTo>
                <a:lnTo>
                  <a:pt x="1513798" y="4096093"/>
                </a:lnTo>
                <a:cubicBezTo>
                  <a:pt x="1538668" y="4088635"/>
                  <a:pt x="1552784" y="4062413"/>
                  <a:pt x="1545327" y="4037553"/>
                </a:cubicBezTo>
                <a:cubicBezTo>
                  <a:pt x="1540973" y="4023027"/>
                  <a:pt x="1529896" y="4011473"/>
                  <a:pt x="1515551" y="4006577"/>
                </a:cubicBezTo>
                <a:cubicBezTo>
                  <a:pt x="1513875" y="4005968"/>
                  <a:pt x="1512027" y="4006815"/>
                  <a:pt x="1511399" y="4008463"/>
                </a:cubicBezTo>
                <a:lnTo>
                  <a:pt x="1511399" y="4008530"/>
                </a:lnTo>
                <a:cubicBezTo>
                  <a:pt x="1510856" y="4010225"/>
                  <a:pt x="1511751" y="4012073"/>
                  <a:pt x="1513427" y="4012673"/>
                </a:cubicBezTo>
                <a:cubicBezTo>
                  <a:pt x="1534601" y="4019826"/>
                  <a:pt x="1545955" y="4042801"/>
                  <a:pt x="1538821" y="4063965"/>
                </a:cubicBezTo>
                <a:cubicBezTo>
                  <a:pt x="1534601" y="4076433"/>
                  <a:pt x="1524591" y="4086082"/>
                  <a:pt x="1511951" y="4089788"/>
                </a:cubicBezTo>
                <a:lnTo>
                  <a:pt x="1511951" y="4069871"/>
                </a:lnTo>
                <a:cubicBezTo>
                  <a:pt x="1511998" y="4068128"/>
                  <a:pt x="1510656" y="4066670"/>
                  <a:pt x="1508893" y="4066623"/>
                </a:cubicBezTo>
                <a:lnTo>
                  <a:pt x="1508722" y="4066623"/>
                </a:lnTo>
                <a:cubicBezTo>
                  <a:pt x="1506950" y="4066623"/>
                  <a:pt x="1505493" y="4068080"/>
                  <a:pt x="1505493" y="4069871"/>
                </a:cubicBezTo>
                <a:moveTo>
                  <a:pt x="1446647" y="4050059"/>
                </a:moveTo>
                <a:cubicBezTo>
                  <a:pt x="1445237" y="4071280"/>
                  <a:pt x="1458230" y="4090845"/>
                  <a:pt x="1478318" y="4097750"/>
                </a:cubicBezTo>
                <a:cubicBezTo>
                  <a:pt x="1478699" y="4097855"/>
                  <a:pt x="1479070" y="4097855"/>
                  <a:pt x="1479452" y="4097750"/>
                </a:cubicBezTo>
                <a:cubicBezTo>
                  <a:pt x="1481223" y="4097693"/>
                  <a:pt x="1482652" y="4096255"/>
                  <a:pt x="1482604" y="4094445"/>
                </a:cubicBezTo>
                <a:cubicBezTo>
                  <a:pt x="1482576" y="4093102"/>
                  <a:pt x="1481728" y="4091902"/>
                  <a:pt x="1480452" y="4091445"/>
                </a:cubicBezTo>
                <a:cubicBezTo>
                  <a:pt x="1459259" y="4084234"/>
                  <a:pt x="1447942" y="4061165"/>
                  <a:pt x="1455182" y="4040000"/>
                </a:cubicBezTo>
                <a:cubicBezTo>
                  <a:pt x="1459430" y="4027599"/>
                  <a:pt x="1469393" y="4017979"/>
                  <a:pt x="1481928" y="4014226"/>
                </a:cubicBezTo>
                <a:lnTo>
                  <a:pt x="1481928" y="4034285"/>
                </a:lnTo>
                <a:cubicBezTo>
                  <a:pt x="1481928" y="4036095"/>
                  <a:pt x="1483376" y="4037505"/>
                  <a:pt x="1485176" y="4037505"/>
                </a:cubicBezTo>
                <a:cubicBezTo>
                  <a:pt x="1486957" y="4037505"/>
                  <a:pt x="1488405" y="4036095"/>
                  <a:pt x="1488405" y="4034285"/>
                </a:cubicBezTo>
                <a:lnTo>
                  <a:pt x="1488405" y="4004815"/>
                </a:lnTo>
                <a:cubicBezTo>
                  <a:pt x="1488405" y="4003024"/>
                  <a:pt x="1486957" y="4001567"/>
                  <a:pt x="1485176" y="4001567"/>
                </a:cubicBezTo>
                <a:lnTo>
                  <a:pt x="1455048" y="4001567"/>
                </a:lnTo>
                <a:cubicBezTo>
                  <a:pt x="1453277" y="4001567"/>
                  <a:pt x="1451820" y="4003024"/>
                  <a:pt x="1451820" y="4004815"/>
                </a:cubicBezTo>
                <a:cubicBezTo>
                  <a:pt x="1451820" y="4006625"/>
                  <a:pt x="1453277" y="4008063"/>
                  <a:pt x="1455048" y="4008063"/>
                </a:cubicBezTo>
                <a:lnTo>
                  <a:pt x="1479518" y="4008063"/>
                </a:lnTo>
                <a:cubicBezTo>
                  <a:pt x="1460735" y="4013673"/>
                  <a:pt x="1447362" y="4030342"/>
                  <a:pt x="1446000" y="4049916"/>
                </a:cubicBezTo>
                <a:moveTo>
                  <a:pt x="1381334" y="3957523"/>
                </a:moveTo>
                <a:lnTo>
                  <a:pt x="1426426" y="3983955"/>
                </a:lnTo>
                <a:lnTo>
                  <a:pt x="1426978" y="3983955"/>
                </a:lnTo>
                <a:cubicBezTo>
                  <a:pt x="1428283" y="3984498"/>
                  <a:pt x="1429302" y="3985651"/>
                  <a:pt x="1429759" y="3987003"/>
                </a:cubicBezTo>
                <a:cubicBezTo>
                  <a:pt x="1430378" y="3991309"/>
                  <a:pt x="1429179" y="3995652"/>
                  <a:pt x="1426426" y="3999024"/>
                </a:cubicBezTo>
                <a:cubicBezTo>
                  <a:pt x="1419949" y="4009520"/>
                  <a:pt x="1417196" y="4013340"/>
                  <a:pt x="1416339" y="4014626"/>
                </a:cubicBezTo>
                <a:lnTo>
                  <a:pt x="1406661" y="4016731"/>
                </a:lnTo>
                <a:cubicBezTo>
                  <a:pt x="1405957" y="4016940"/>
                  <a:pt x="1405357" y="4017340"/>
                  <a:pt x="1404899" y="4017826"/>
                </a:cubicBezTo>
                <a:lnTo>
                  <a:pt x="1387726" y="4038896"/>
                </a:lnTo>
                <a:cubicBezTo>
                  <a:pt x="1371952" y="4014483"/>
                  <a:pt x="1369571" y="3983803"/>
                  <a:pt x="1381334" y="3957219"/>
                </a:cubicBezTo>
                <a:moveTo>
                  <a:pt x="1552784" y="3992156"/>
                </a:moveTo>
                <a:cubicBezTo>
                  <a:pt x="1552861" y="3953123"/>
                  <a:pt x="1528363" y="3918242"/>
                  <a:pt x="1491634" y="3905079"/>
                </a:cubicBezTo>
                <a:lnTo>
                  <a:pt x="1486729" y="3903383"/>
                </a:lnTo>
                <a:cubicBezTo>
                  <a:pt x="1478099" y="3900821"/>
                  <a:pt x="1469136" y="3899526"/>
                  <a:pt x="1460125" y="3899526"/>
                </a:cubicBezTo>
                <a:cubicBezTo>
                  <a:pt x="1426073" y="3899487"/>
                  <a:pt x="1394774" y="3918195"/>
                  <a:pt x="1378658" y="3948227"/>
                </a:cubicBezTo>
                <a:cubicBezTo>
                  <a:pt x="1377562" y="3950065"/>
                  <a:pt x="1376582" y="3952018"/>
                  <a:pt x="1375715" y="3954018"/>
                </a:cubicBezTo>
                <a:cubicBezTo>
                  <a:pt x="1362341" y="3983441"/>
                  <a:pt x="1365323" y="4017683"/>
                  <a:pt x="1383563" y="4044353"/>
                </a:cubicBezTo>
                <a:lnTo>
                  <a:pt x="1386240" y="4047954"/>
                </a:lnTo>
                <a:cubicBezTo>
                  <a:pt x="1398127" y="4063470"/>
                  <a:pt x="1414567" y="4074833"/>
                  <a:pt x="1433255" y="4080482"/>
                </a:cubicBezTo>
                <a:lnTo>
                  <a:pt x="1434189" y="4080482"/>
                </a:lnTo>
                <a:cubicBezTo>
                  <a:pt x="1435960" y="4080386"/>
                  <a:pt x="1437332" y="4078881"/>
                  <a:pt x="1437265" y="4077081"/>
                </a:cubicBezTo>
                <a:cubicBezTo>
                  <a:pt x="1437218" y="4075776"/>
                  <a:pt x="1436361" y="4074624"/>
                  <a:pt x="1435112" y="4074176"/>
                </a:cubicBezTo>
                <a:cubicBezTo>
                  <a:pt x="1417634" y="4068928"/>
                  <a:pt x="1402309" y="4058260"/>
                  <a:pt x="1391222" y="4043801"/>
                </a:cubicBezTo>
                <a:lnTo>
                  <a:pt x="1408786" y="4022284"/>
                </a:lnTo>
                <a:lnTo>
                  <a:pt x="1418025" y="4020141"/>
                </a:lnTo>
                <a:cubicBezTo>
                  <a:pt x="1418472" y="4020093"/>
                  <a:pt x="1418920" y="4019874"/>
                  <a:pt x="1419291" y="4019579"/>
                </a:cubicBezTo>
                <a:cubicBezTo>
                  <a:pt x="1423797" y="4014083"/>
                  <a:pt x="1427750" y="4008130"/>
                  <a:pt x="1431121" y="4001872"/>
                </a:cubicBezTo>
                <a:cubicBezTo>
                  <a:pt x="1435055" y="3996862"/>
                  <a:pt x="1436484" y="3990308"/>
                  <a:pt x="1435008" y="3984146"/>
                </a:cubicBezTo>
                <a:cubicBezTo>
                  <a:pt x="1433893" y="3981098"/>
                  <a:pt x="1431607" y="3978640"/>
                  <a:pt x="1428626" y="3977393"/>
                </a:cubicBezTo>
                <a:lnTo>
                  <a:pt x="1383363" y="3950865"/>
                </a:lnTo>
                <a:cubicBezTo>
                  <a:pt x="1401956" y="3916337"/>
                  <a:pt x="1441495" y="3898688"/>
                  <a:pt x="1479623" y="3907831"/>
                </a:cubicBezTo>
                <a:cubicBezTo>
                  <a:pt x="1469736" y="3916337"/>
                  <a:pt x="1452829" y="3934254"/>
                  <a:pt x="1459582" y="3952180"/>
                </a:cubicBezTo>
                <a:cubicBezTo>
                  <a:pt x="1460230" y="3955037"/>
                  <a:pt x="1465107" y="3970630"/>
                  <a:pt x="1495615" y="3967887"/>
                </a:cubicBezTo>
                <a:lnTo>
                  <a:pt x="1496434" y="3967887"/>
                </a:lnTo>
                <a:cubicBezTo>
                  <a:pt x="1497139" y="3967582"/>
                  <a:pt x="1497939" y="3967582"/>
                  <a:pt x="1498663" y="3967887"/>
                </a:cubicBezTo>
                <a:cubicBezTo>
                  <a:pt x="1500416" y="3969249"/>
                  <a:pt x="1501540" y="3971249"/>
                  <a:pt x="1501787" y="3973392"/>
                </a:cubicBezTo>
                <a:cubicBezTo>
                  <a:pt x="1504293" y="3983650"/>
                  <a:pt x="1504674" y="3986365"/>
                  <a:pt x="1504674" y="3986451"/>
                </a:cubicBezTo>
                <a:cubicBezTo>
                  <a:pt x="1504845" y="3988099"/>
                  <a:pt x="1506245" y="3989299"/>
                  <a:pt x="1507903" y="3989299"/>
                </a:cubicBezTo>
                <a:cubicBezTo>
                  <a:pt x="1509646" y="3989051"/>
                  <a:pt x="1510932" y="3987451"/>
                  <a:pt x="1510751" y="3985699"/>
                </a:cubicBezTo>
                <a:cubicBezTo>
                  <a:pt x="1510751" y="3985699"/>
                  <a:pt x="1510293" y="3982546"/>
                  <a:pt x="1507693" y="3971935"/>
                </a:cubicBezTo>
                <a:cubicBezTo>
                  <a:pt x="1507121" y="3967887"/>
                  <a:pt x="1504740" y="3964277"/>
                  <a:pt x="1501244" y="3962133"/>
                </a:cubicBezTo>
                <a:cubicBezTo>
                  <a:pt x="1499168" y="3960990"/>
                  <a:pt x="1496711" y="3960676"/>
                  <a:pt x="1494415" y="3961333"/>
                </a:cubicBezTo>
                <a:cubicBezTo>
                  <a:pt x="1468165" y="3963534"/>
                  <a:pt x="1465688" y="3951170"/>
                  <a:pt x="1465583" y="3950675"/>
                </a:cubicBezTo>
                <a:cubicBezTo>
                  <a:pt x="1465488" y="3950227"/>
                  <a:pt x="1465583" y="3950122"/>
                  <a:pt x="1465583" y="3949970"/>
                </a:cubicBezTo>
                <a:cubicBezTo>
                  <a:pt x="1459211" y="3933806"/>
                  <a:pt x="1479623" y="3915785"/>
                  <a:pt x="1486928" y="3909937"/>
                </a:cubicBezTo>
                <a:cubicBezTo>
                  <a:pt x="1521790" y="3921900"/>
                  <a:pt x="1545231" y="3954675"/>
                  <a:pt x="1545307" y="3991518"/>
                </a:cubicBezTo>
                <a:cubicBezTo>
                  <a:pt x="1545279" y="3997309"/>
                  <a:pt x="1544678" y="4003110"/>
                  <a:pt x="1543555" y="4008768"/>
                </a:cubicBezTo>
                <a:cubicBezTo>
                  <a:pt x="1543155" y="4010473"/>
                  <a:pt x="1544193" y="4012187"/>
                  <a:pt x="1545907" y="4012578"/>
                </a:cubicBezTo>
                <a:lnTo>
                  <a:pt x="1546031" y="4012578"/>
                </a:lnTo>
                <a:cubicBezTo>
                  <a:pt x="1547774" y="4012978"/>
                  <a:pt x="1549508" y="4011873"/>
                  <a:pt x="1549908" y="4010130"/>
                </a:cubicBezTo>
                <a:lnTo>
                  <a:pt x="1549908" y="4010073"/>
                </a:lnTo>
                <a:cubicBezTo>
                  <a:pt x="1551137" y="4004015"/>
                  <a:pt x="1551756" y="3997814"/>
                  <a:pt x="1551756" y="3991604"/>
                </a:cubicBezTo>
                <a:moveTo>
                  <a:pt x="1740855" y="4069871"/>
                </a:moveTo>
                <a:lnTo>
                  <a:pt x="1740855" y="4099294"/>
                </a:lnTo>
                <a:cubicBezTo>
                  <a:pt x="1740855" y="4101103"/>
                  <a:pt x="1742294" y="4102551"/>
                  <a:pt x="1744084" y="4102551"/>
                </a:cubicBezTo>
                <a:lnTo>
                  <a:pt x="1773555" y="4102551"/>
                </a:lnTo>
                <a:cubicBezTo>
                  <a:pt x="1775327" y="4102551"/>
                  <a:pt x="1776774" y="4101103"/>
                  <a:pt x="1776774" y="4099294"/>
                </a:cubicBezTo>
                <a:cubicBezTo>
                  <a:pt x="1776822" y="4097598"/>
                  <a:pt x="1775479" y="4096150"/>
                  <a:pt x="1773736" y="4096093"/>
                </a:cubicBezTo>
                <a:lnTo>
                  <a:pt x="1773555" y="4096093"/>
                </a:lnTo>
                <a:lnTo>
                  <a:pt x="1749161" y="4096093"/>
                </a:lnTo>
                <a:cubicBezTo>
                  <a:pt x="1774021" y="4088635"/>
                  <a:pt x="1788137" y="4062413"/>
                  <a:pt x="1780689" y="4037553"/>
                </a:cubicBezTo>
                <a:cubicBezTo>
                  <a:pt x="1776336" y="4023027"/>
                  <a:pt x="1765239" y="4011473"/>
                  <a:pt x="1750914" y="4006577"/>
                </a:cubicBezTo>
                <a:cubicBezTo>
                  <a:pt x="1749285" y="4005968"/>
                  <a:pt x="1747475" y="4006815"/>
                  <a:pt x="1746875" y="4008425"/>
                </a:cubicBezTo>
                <a:cubicBezTo>
                  <a:pt x="1746875" y="4008463"/>
                  <a:pt x="1746856" y="4008463"/>
                  <a:pt x="1746856" y="4008530"/>
                </a:cubicBezTo>
                <a:cubicBezTo>
                  <a:pt x="1746209" y="4010130"/>
                  <a:pt x="1746980" y="4011968"/>
                  <a:pt x="1748599" y="4012626"/>
                </a:cubicBezTo>
                <a:cubicBezTo>
                  <a:pt x="1748647" y="4012626"/>
                  <a:pt x="1748733" y="4012673"/>
                  <a:pt x="1748790" y="4012673"/>
                </a:cubicBezTo>
                <a:cubicBezTo>
                  <a:pt x="1769945" y="4019826"/>
                  <a:pt x="1781337" y="4042801"/>
                  <a:pt x="1774184" y="4063965"/>
                </a:cubicBezTo>
                <a:cubicBezTo>
                  <a:pt x="1769945" y="4076433"/>
                  <a:pt x="1759944" y="4086082"/>
                  <a:pt x="1747304" y="4089788"/>
                </a:cubicBezTo>
                <a:lnTo>
                  <a:pt x="1747304" y="4069871"/>
                </a:lnTo>
                <a:cubicBezTo>
                  <a:pt x="1747352" y="4068128"/>
                  <a:pt x="1746009" y="4066670"/>
                  <a:pt x="1744275" y="4066623"/>
                </a:cubicBezTo>
                <a:lnTo>
                  <a:pt x="1744084" y="4066623"/>
                </a:lnTo>
                <a:cubicBezTo>
                  <a:pt x="1742294" y="4066623"/>
                  <a:pt x="1740855" y="4068080"/>
                  <a:pt x="1740855" y="4069871"/>
                </a:cubicBezTo>
                <a:moveTo>
                  <a:pt x="1682096" y="4050059"/>
                </a:moveTo>
                <a:cubicBezTo>
                  <a:pt x="1680696" y="4071233"/>
                  <a:pt x="1693659" y="4090702"/>
                  <a:pt x="1713690" y="4097550"/>
                </a:cubicBezTo>
                <a:cubicBezTo>
                  <a:pt x="1714024" y="4097646"/>
                  <a:pt x="1714376" y="4097646"/>
                  <a:pt x="1714700" y="4097550"/>
                </a:cubicBezTo>
                <a:cubicBezTo>
                  <a:pt x="1716043" y="4097550"/>
                  <a:pt x="1717243" y="4096703"/>
                  <a:pt x="1717757" y="4095455"/>
                </a:cubicBezTo>
                <a:cubicBezTo>
                  <a:pt x="1718357" y="4093740"/>
                  <a:pt x="1717481" y="4091902"/>
                  <a:pt x="1715805" y="4091293"/>
                </a:cubicBezTo>
                <a:lnTo>
                  <a:pt x="1715719" y="4091293"/>
                </a:lnTo>
                <a:cubicBezTo>
                  <a:pt x="1694536" y="4084044"/>
                  <a:pt x="1683229" y="4061022"/>
                  <a:pt x="1690459" y="4039800"/>
                </a:cubicBezTo>
                <a:cubicBezTo>
                  <a:pt x="1694679" y="4027389"/>
                  <a:pt x="1704641" y="4017826"/>
                  <a:pt x="1717205" y="4014083"/>
                </a:cubicBezTo>
                <a:lnTo>
                  <a:pt x="1717205" y="4034085"/>
                </a:lnTo>
                <a:cubicBezTo>
                  <a:pt x="1717205" y="4035905"/>
                  <a:pt x="1718663" y="4037343"/>
                  <a:pt x="1720425" y="4037343"/>
                </a:cubicBezTo>
                <a:cubicBezTo>
                  <a:pt x="1722205" y="4037343"/>
                  <a:pt x="1723663" y="4035905"/>
                  <a:pt x="1723663" y="4034085"/>
                </a:cubicBezTo>
                <a:lnTo>
                  <a:pt x="1723663" y="4004625"/>
                </a:lnTo>
                <a:cubicBezTo>
                  <a:pt x="1723663" y="4002872"/>
                  <a:pt x="1722205" y="4001424"/>
                  <a:pt x="1720425" y="4001424"/>
                </a:cubicBezTo>
                <a:lnTo>
                  <a:pt x="1690954" y="4001424"/>
                </a:lnTo>
                <a:cubicBezTo>
                  <a:pt x="1689182" y="4001424"/>
                  <a:pt x="1687725" y="4002872"/>
                  <a:pt x="1687725" y="4004625"/>
                </a:cubicBezTo>
                <a:cubicBezTo>
                  <a:pt x="1687725" y="4006415"/>
                  <a:pt x="1689182" y="4007863"/>
                  <a:pt x="1690954" y="4007863"/>
                </a:cubicBezTo>
                <a:lnTo>
                  <a:pt x="1715452" y="4007863"/>
                </a:lnTo>
                <a:cubicBezTo>
                  <a:pt x="1696659" y="4013473"/>
                  <a:pt x="1683325" y="4030142"/>
                  <a:pt x="1681991" y="4049706"/>
                </a:cubicBezTo>
                <a:moveTo>
                  <a:pt x="1617345" y="3957333"/>
                </a:moveTo>
                <a:lnTo>
                  <a:pt x="1662436" y="3983746"/>
                </a:lnTo>
                <a:lnTo>
                  <a:pt x="1662979" y="3983746"/>
                </a:lnTo>
                <a:cubicBezTo>
                  <a:pt x="1664284" y="3984355"/>
                  <a:pt x="1665294" y="3985451"/>
                  <a:pt x="1665761" y="3986803"/>
                </a:cubicBezTo>
                <a:cubicBezTo>
                  <a:pt x="1666380" y="3991118"/>
                  <a:pt x="1665208" y="3995404"/>
                  <a:pt x="1662503" y="3998814"/>
                </a:cubicBezTo>
                <a:cubicBezTo>
                  <a:pt x="1655950" y="4009330"/>
                  <a:pt x="1653273" y="4013121"/>
                  <a:pt x="1652349" y="4014426"/>
                </a:cubicBezTo>
                <a:lnTo>
                  <a:pt x="1643110" y="4016540"/>
                </a:lnTo>
                <a:cubicBezTo>
                  <a:pt x="1642386" y="4016731"/>
                  <a:pt x="1641767" y="4017074"/>
                  <a:pt x="1641262" y="4017683"/>
                </a:cubicBezTo>
                <a:lnTo>
                  <a:pt x="1624098" y="4038705"/>
                </a:lnTo>
                <a:cubicBezTo>
                  <a:pt x="1608334" y="4014321"/>
                  <a:pt x="1605953" y="3983612"/>
                  <a:pt x="1617716" y="3957076"/>
                </a:cubicBezTo>
                <a:moveTo>
                  <a:pt x="1789166" y="3991966"/>
                </a:moveTo>
                <a:cubicBezTo>
                  <a:pt x="1789214" y="3952913"/>
                  <a:pt x="1764744" y="3918099"/>
                  <a:pt x="1728006" y="3904879"/>
                </a:cubicBezTo>
                <a:lnTo>
                  <a:pt x="1722939" y="3903583"/>
                </a:lnTo>
                <a:cubicBezTo>
                  <a:pt x="1714300" y="3901031"/>
                  <a:pt x="1705337" y="3899726"/>
                  <a:pt x="1696335" y="3899726"/>
                </a:cubicBezTo>
                <a:cubicBezTo>
                  <a:pt x="1662284" y="3899678"/>
                  <a:pt x="1630956" y="3918385"/>
                  <a:pt x="1614859" y="3948370"/>
                </a:cubicBezTo>
                <a:cubicBezTo>
                  <a:pt x="1613764" y="3950275"/>
                  <a:pt x="1612763" y="3952228"/>
                  <a:pt x="1611887" y="3954228"/>
                </a:cubicBezTo>
                <a:cubicBezTo>
                  <a:pt x="1606486" y="3966182"/>
                  <a:pt x="1603686" y="3979202"/>
                  <a:pt x="1603686" y="3992366"/>
                </a:cubicBezTo>
                <a:cubicBezTo>
                  <a:pt x="1603600" y="4010987"/>
                  <a:pt x="1609258" y="4029199"/>
                  <a:pt x="1619841" y="4044553"/>
                </a:cubicBezTo>
                <a:lnTo>
                  <a:pt x="1622412" y="4048154"/>
                </a:lnTo>
                <a:cubicBezTo>
                  <a:pt x="1634299" y="4063613"/>
                  <a:pt x="1650749" y="4075033"/>
                  <a:pt x="1669437" y="4080634"/>
                </a:cubicBezTo>
                <a:lnTo>
                  <a:pt x="1670361" y="4080634"/>
                </a:lnTo>
                <a:cubicBezTo>
                  <a:pt x="1672161" y="4080586"/>
                  <a:pt x="1673543" y="4079081"/>
                  <a:pt x="1673466" y="4077291"/>
                </a:cubicBezTo>
                <a:cubicBezTo>
                  <a:pt x="1673390" y="4075976"/>
                  <a:pt x="1672542" y="4074833"/>
                  <a:pt x="1671275" y="4074376"/>
                </a:cubicBezTo>
                <a:cubicBezTo>
                  <a:pt x="1653844" y="4069071"/>
                  <a:pt x="1638509" y="4058460"/>
                  <a:pt x="1627432" y="4044001"/>
                </a:cubicBezTo>
                <a:lnTo>
                  <a:pt x="1644968" y="4022493"/>
                </a:lnTo>
                <a:lnTo>
                  <a:pt x="1654673" y="4020331"/>
                </a:lnTo>
                <a:cubicBezTo>
                  <a:pt x="1655121" y="4020227"/>
                  <a:pt x="1655578" y="4020093"/>
                  <a:pt x="1655950" y="4019779"/>
                </a:cubicBezTo>
                <a:cubicBezTo>
                  <a:pt x="1660560" y="4014321"/>
                  <a:pt x="1664503" y="4008368"/>
                  <a:pt x="1667790" y="4002062"/>
                </a:cubicBezTo>
                <a:cubicBezTo>
                  <a:pt x="1671742" y="3997071"/>
                  <a:pt x="1673171" y="3990499"/>
                  <a:pt x="1671656" y="3984298"/>
                </a:cubicBezTo>
                <a:cubicBezTo>
                  <a:pt x="1670561" y="3981298"/>
                  <a:pt x="1668266" y="3978850"/>
                  <a:pt x="1665275" y="3977602"/>
                </a:cubicBezTo>
                <a:lnTo>
                  <a:pt x="1620012" y="3951075"/>
                </a:lnTo>
                <a:cubicBezTo>
                  <a:pt x="1638614" y="3916547"/>
                  <a:pt x="1678143" y="3898821"/>
                  <a:pt x="1716281" y="3908031"/>
                </a:cubicBezTo>
                <a:cubicBezTo>
                  <a:pt x="1706499" y="3916499"/>
                  <a:pt x="1689468" y="3934454"/>
                  <a:pt x="1696335" y="3952370"/>
                </a:cubicBezTo>
                <a:cubicBezTo>
                  <a:pt x="1696888" y="3955228"/>
                  <a:pt x="1701755" y="3970849"/>
                  <a:pt x="1732264" y="3968048"/>
                </a:cubicBezTo>
                <a:lnTo>
                  <a:pt x="1733093" y="3968048"/>
                </a:lnTo>
                <a:cubicBezTo>
                  <a:pt x="1733798" y="3967782"/>
                  <a:pt x="1734598" y="3967782"/>
                  <a:pt x="1735302" y="3968048"/>
                </a:cubicBezTo>
                <a:cubicBezTo>
                  <a:pt x="1737074" y="3969382"/>
                  <a:pt x="1738198" y="3971382"/>
                  <a:pt x="1738446" y="3973602"/>
                </a:cubicBezTo>
                <a:cubicBezTo>
                  <a:pt x="1740951" y="3983851"/>
                  <a:pt x="1741303" y="3986546"/>
                  <a:pt x="1741303" y="3986603"/>
                </a:cubicBezTo>
                <a:cubicBezTo>
                  <a:pt x="1741494" y="3988251"/>
                  <a:pt x="1742904" y="3989508"/>
                  <a:pt x="1744551" y="3989508"/>
                </a:cubicBezTo>
                <a:cubicBezTo>
                  <a:pt x="1746304" y="3989251"/>
                  <a:pt x="1747580" y="3987651"/>
                  <a:pt x="1747399" y="3985908"/>
                </a:cubicBezTo>
                <a:cubicBezTo>
                  <a:pt x="1747399" y="3985908"/>
                  <a:pt x="1746952" y="3982755"/>
                  <a:pt x="1744351" y="3972135"/>
                </a:cubicBezTo>
                <a:cubicBezTo>
                  <a:pt x="1743799" y="3968048"/>
                  <a:pt x="1741427" y="3964438"/>
                  <a:pt x="1737893" y="3962324"/>
                </a:cubicBezTo>
                <a:cubicBezTo>
                  <a:pt x="1735798" y="3961181"/>
                  <a:pt x="1733369" y="3960876"/>
                  <a:pt x="1731073" y="3961476"/>
                </a:cubicBezTo>
                <a:cubicBezTo>
                  <a:pt x="1704813" y="3963743"/>
                  <a:pt x="1702336" y="3951323"/>
                  <a:pt x="1702232" y="3950865"/>
                </a:cubicBezTo>
                <a:cubicBezTo>
                  <a:pt x="1702289" y="3950627"/>
                  <a:pt x="1702289" y="3950361"/>
                  <a:pt x="1702232" y="3950122"/>
                </a:cubicBezTo>
                <a:cubicBezTo>
                  <a:pt x="1695850" y="3933959"/>
                  <a:pt x="1716281" y="3915937"/>
                  <a:pt x="1723587" y="3910146"/>
                </a:cubicBezTo>
                <a:cubicBezTo>
                  <a:pt x="1758439" y="3922109"/>
                  <a:pt x="1781880" y="3954828"/>
                  <a:pt x="1781947" y="3991709"/>
                </a:cubicBezTo>
                <a:cubicBezTo>
                  <a:pt x="1781927" y="3997519"/>
                  <a:pt x="1781337" y="4003263"/>
                  <a:pt x="1780204" y="4008978"/>
                </a:cubicBezTo>
                <a:cubicBezTo>
                  <a:pt x="1779813" y="4010673"/>
                  <a:pt x="1780861" y="4012368"/>
                  <a:pt x="1782566" y="4012721"/>
                </a:cubicBezTo>
                <a:cubicBezTo>
                  <a:pt x="1782613" y="4012721"/>
                  <a:pt x="1782661" y="4012768"/>
                  <a:pt x="1782690" y="4012768"/>
                </a:cubicBezTo>
                <a:cubicBezTo>
                  <a:pt x="1784442" y="4013168"/>
                  <a:pt x="1786166" y="4012073"/>
                  <a:pt x="1786566" y="4010321"/>
                </a:cubicBezTo>
                <a:lnTo>
                  <a:pt x="1786566" y="4010273"/>
                </a:lnTo>
                <a:cubicBezTo>
                  <a:pt x="1787795" y="4004167"/>
                  <a:pt x="1788395" y="3998005"/>
                  <a:pt x="1788414" y="3991804"/>
                </a:cubicBezTo>
                <a:moveTo>
                  <a:pt x="1976580" y="4069871"/>
                </a:moveTo>
                <a:lnTo>
                  <a:pt x="1976580" y="4099294"/>
                </a:lnTo>
                <a:cubicBezTo>
                  <a:pt x="1976580" y="4101103"/>
                  <a:pt x="1978028" y="4102551"/>
                  <a:pt x="1979809" y="4102551"/>
                </a:cubicBezTo>
                <a:lnTo>
                  <a:pt x="2009280" y="4102551"/>
                </a:lnTo>
                <a:cubicBezTo>
                  <a:pt x="2011061" y="4102551"/>
                  <a:pt x="2012509" y="4101103"/>
                  <a:pt x="2012509" y="4099294"/>
                </a:cubicBezTo>
                <a:cubicBezTo>
                  <a:pt x="2012509" y="4097550"/>
                  <a:pt x="2011061" y="4096093"/>
                  <a:pt x="2009280" y="4096093"/>
                </a:cubicBezTo>
                <a:lnTo>
                  <a:pt x="1984781" y="4096093"/>
                </a:lnTo>
                <a:cubicBezTo>
                  <a:pt x="2009661" y="4088635"/>
                  <a:pt x="2023796" y="4062413"/>
                  <a:pt x="2016337" y="4037553"/>
                </a:cubicBezTo>
                <a:cubicBezTo>
                  <a:pt x="2011985" y="4023027"/>
                  <a:pt x="2000898" y="4011473"/>
                  <a:pt x="1986563" y="4006577"/>
                </a:cubicBezTo>
                <a:cubicBezTo>
                  <a:pt x="1984943" y="4005968"/>
                  <a:pt x="1983105" y="4006815"/>
                  <a:pt x="1982505" y="4008425"/>
                </a:cubicBezTo>
                <a:cubicBezTo>
                  <a:pt x="1982505" y="4008463"/>
                  <a:pt x="1982505" y="4008463"/>
                  <a:pt x="1982486" y="4008530"/>
                </a:cubicBezTo>
                <a:cubicBezTo>
                  <a:pt x="1981857" y="4010130"/>
                  <a:pt x="1982657" y="4011968"/>
                  <a:pt x="1984267" y="4012578"/>
                </a:cubicBezTo>
                <a:cubicBezTo>
                  <a:pt x="1984353" y="4012626"/>
                  <a:pt x="1984438" y="4012626"/>
                  <a:pt x="1984514" y="4012673"/>
                </a:cubicBezTo>
                <a:cubicBezTo>
                  <a:pt x="2005679" y="4019979"/>
                  <a:pt x="2016919" y="4043105"/>
                  <a:pt x="2009604" y="4064270"/>
                </a:cubicBezTo>
                <a:cubicBezTo>
                  <a:pt x="2005356" y="4076529"/>
                  <a:pt x="1995459" y="4086035"/>
                  <a:pt x="1983028" y="4089788"/>
                </a:cubicBezTo>
                <a:lnTo>
                  <a:pt x="1983028" y="4069871"/>
                </a:lnTo>
                <a:cubicBezTo>
                  <a:pt x="1983028" y="4068080"/>
                  <a:pt x="1981581" y="4066623"/>
                  <a:pt x="1979809" y="4066623"/>
                </a:cubicBezTo>
                <a:cubicBezTo>
                  <a:pt x="1978085" y="4066575"/>
                  <a:pt x="1976628" y="4067918"/>
                  <a:pt x="1976580" y="4069680"/>
                </a:cubicBezTo>
                <a:lnTo>
                  <a:pt x="1976580" y="4069871"/>
                </a:lnTo>
                <a:moveTo>
                  <a:pt x="1917725" y="4050059"/>
                </a:moveTo>
                <a:cubicBezTo>
                  <a:pt x="1916277" y="4071338"/>
                  <a:pt x="1929260" y="4090892"/>
                  <a:pt x="1949434" y="4097750"/>
                </a:cubicBezTo>
                <a:cubicBezTo>
                  <a:pt x="1949758" y="4097855"/>
                  <a:pt x="1950110" y="4097855"/>
                  <a:pt x="1950434" y="4097750"/>
                </a:cubicBezTo>
                <a:cubicBezTo>
                  <a:pt x="1951796" y="4097750"/>
                  <a:pt x="1953006" y="4096893"/>
                  <a:pt x="1953482" y="4095588"/>
                </a:cubicBezTo>
                <a:cubicBezTo>
                  <a:pt x="1954111" y="4093998"/>
                  <a:pt x="1953310" y="4092188"/>
                  <a:pt x="1951701" y="4091550"/>
                </a:cubicBezTo>
                <a:cubicBezTo>
                  <a:pt x="1951625" y="4091550"/>
                  <a:pt x="1951530" y="4091502"/>
                  <a:pt x="1951453" y="4091445"/>
                </a:cubicBezTo>
                <a:cubicBezTo>
                  <a:pt x="1930269" y="4084234"/>
                  <a:pt x="1918954" y="4061165"/>
                  <a:pt x="1926184" y="4040000"/>
                </a:cubicBezTo>
                <a:cubicBezTo>
                  <a:pt x="1930412" y="4027599"/>
                  <a:pt x="1940367" y="4017979"/>
                  <a:pt x="1952930" y="4014226"/>
                </a:cubicBezTo>
                <a:lnTo>
                  <a:pt x="1952930" y="4034285"/>
                </a:lnTo>
                <a:cubicBezTo>
                  <a:pt x="1952930" y="4036095"/>
                  <a:pt x="1954387" y="4037505"/>
                  <a:pt x="1956149" y="4037505"/>
                </a:cubicBezTo>
                <a:cubicBezTo>
                  <a:pt x="1957940" y="4037505"/>
                  <a:pt x="1959387" y="4036095"/>
                  <a:pt x="1959387" y="4034285"/>
                </a:cubicBezTo>
                <a:lnTo>
                  <a:pt x="1959387" y="4004815"/>
                </a:lnTo>
                <a:cubicBezTo>
                  <a:pt x="1959387" y="4003024"/>
                  <a:pt x="1957940" y="4001567"/>
                  <a:pt x="1956149" y="4001567"/>
                </a:cubicBezTo>
                <a:lnTo>
                  <a:pt x="1926784" y="4001567"/>
                </a:lnTo>
                <a:cubicBezTo>
                  <a:pt x="1925002" y="4001567"/>
                  <a:pt x="1923555" y="4003024"/>
                  <a:pt x="1923555" y="4004815"/>
                </a:cubicBezTo>
                <a:cubicBezTo>
                  <a:pt x="1923555" y="4006625"/>
                  <a:pt x="1925002" y="4008063"/>
                  <a:pt x="1926784" y="4008063"/>
                </a:cubicBezTo>
                <a:lnTo>
                  <a:pt x="1951187" y="4008063"/>
                </a:lnTo>
                <a:cubicBezTo>
                  <a:pt x="1932394" y="4013673"/>
                  <a:pt x="1919078" y="4030342"/>
                  <a:pt x="1917725" y="4049916"/>
                </a:cubicBezTo>
                <a:moveTo>
                  <a:pt x="1853070" y="3957523"/>
                </a:moveTo>
                <a:lnTo>
                  <a:pt x="1898056" y="3983955"/>
                </a:lnTo>
                <a:lnTo>
                  <a:pt x="1898609" y="3983955"/>
                </a:lnTo>
                <a:cubicBezTo>
                  <a:pt x="1899942" y="3984546"/>
                  <a:pt x="1900990" y="3985651"/>
                  <a:pt x="1901485" y="3987003"/>
                </a:cubicBezTo>
                <a:cubicBezTo>
                  <a:pt x="1902066" y="3991309"/>
                  <a:pt x="1900866" y="3995614"/>
                  <a:pt x="1898161" y="3999024"/>
                </a:cubicBezTo>
                <a:cubicBezTo>
                  <a:pt x="1891675" y="4009520"/>
                  <a:pt x="1888922" y="4013340"/>
                  <a:pt x="1888007" y="4014626"/>
                </a:cubicBezTo>
                <a:lnTo>
                  <a:pt x="1878739" y="4016731"/>
                </a:lnTo>
                <a:cubicBezTo>
                  <a:pt x="1878044" y="4016883"/>
                  <a:pt x="1877387" y="4017283"/>
                  <a:pt x="1876910" y="4017826"/>
                </a:cubicBezTo>
                <a:lnTo>
                  <a:pt x="1859728" y="4038896"/>
                </a:lnTo>
                <a:cubicBezTo>
                  <a:pt x="1843935" y="4014530"/>
                  <a:pt x="1841582" y="3983803"/>
                  <a:pt x="1853441" y="3957219"/>
                </a:cubicBezTo>
                <a:moveTo>
                  <a:pt x="2024796" y="3992156"/>
                </a:moveTo>
                <a:cubicBezTo>
                  <a:pt x="2024872" y="3953171"/>
                  <a:pt x="2000450" y="3918290"/>
                  <a:pt x="1963741" y="3905079"/>
                </a:cubicBezTo>
                <a:lnTo>
                  <a:pt x="1958740" y="3903383"/>
                </a:lnTo>
                <a:cubicBezTo>
                  <a:pt x="1950110" y="3900821"/>
                  <a:pt x="1941147" y="3899526"/>
                  <a:pt x="1932137" y="3899526"/>
                </a:cubicBezTo>
                <a:cubicBezTo>
                  <a:pt x="1898085" y="3899487"/>
                  <a:pt x="1866786" y="3918195"/>
                  <a:pt x="1850669" y="3948227"/>
                </a:cubicBezTo>
                <a:cubicBezTo>
                  <a:pt x="1849621" y="3950065"/>
                  <a:pt x="1848669" y="3952018"/>
                  <a:pt x="1847822" y="3954018"/>
                </a:cubicBezTo>
                <a:cubicBezTo>
                  <a:pt x="1842306" y="3965982"/>
                  <a:pt x="1839487" y="3978993"/>
                  <a:pt x="1839516" y="3992156"/>
                </a:cubicBezTo>
                <a:cubicBezTo>
                  <a:pt x="1839516" y="4010778"/>
                  <a:pt x="1845135" y="4028989"/>
                  <a:pt x="1855670" y="4044353"/>
                </a:cubicBezTo>
                <a:lnTo>
                  <a:pt x="1858251" y="4047954"/>
                </a:lnTo>
                <a:cubicBezTo>
                  <a:pt x="1870157" y="4063413"/>
                  <a:pt x="1886598" y="4074776"/>
                  <a:pt x="1905266" y="4080482"/>
                </a:cubicBezTo>
                <a:lnTo>
                  <a:pt x="1906191" y="4080482"/>
                </a:lnTo>
                <a:cubicBezTo>
                  <a:pt x="1907972" y="4080386"/>
                  <a:pt x="1909343" y="4078881"/>
                  <a:pt x="1909267" y="4077081"/>
                </a:cubicBezTo>
                <a:cubicBezTo>
                  <a:pt x="1909220" y="4075776"/>
                  <a:pt x="1908372" y="4074624"/>
                  <a:pt x="1907114" y="4074176"/>
                </a:cubicBezTo>
                <a:cubicBezTo>
                  <a:pt x="1889684" y="4068880"/>
                  <a:pt x="1874339" y="4058260"/>
                  <a:pt x="1863233" y="4043801"/>
                </a:cubicBezTo>
                <a:lnTo>
                  <a:pt x="1880873" y="4022284"/>
                </a:lnTo>
                <a:lnTo>
                  <a:pt x="1890131" y="4020141"/>
                </a:lnTo>
                <a:cubicBezTo>
                  <a:pt x="1890579" y="4020093"/>
                  <a:pt x="1891026" y="4019874"/>
                  <a:pt x="1891408" y="4019579"/>
                </a:cubicBezTo>
                <a:cubicBezTo>
                  <a:pt x="1896008" y="4014130"/>
                  <a:pt x="1899961" y="4008225"/>
                  <a:pt x="1903238" y="4001872"/>
                </a:cubicBezTo>
                <a:cubicBezTo>
                  <a:pt x="1907191" y="3996862"/>
                  <a:pt x="1908620" y="3990308"/>
                  <a:pt x="1907114" y="3984146"/>
                </a:cubicBezTo>
                <a:cubicBezTo>
                  <a:pt x="1906019" y="3981098"/>
                  <a:pt x="1903686" y="3978640"/>
                  <a:pt x="1900742" y="3977393"/>
                </a:cubicBezTo>
                <a:lnTo>
                  <a:pt x="1855470" y="3950865"/>
                </a:lnTo>
                <a:cubicBezTo>
                  <a:pt x="1874062" y="3916337"/>
                  <a:pt x="1913601" y="3898688"/>
                  <a:pt x="1951730" y="3907831"/>
                </a:cubicBezTo>
                <a:cubicBezTo>
                  <a:pt x="1941947" y="3916337"/>
                  <a:pt x="1924935" y="3934254"/>
                  <a:pt x="1931784" y="3952180"/>
                </a:cubicBezTo>
                <a:cubicBezTo>
                  <a:pt x="1932413" y="3955037"/>
                  <a:pt x="1937223" y="3970630"/>
                  <a:pt x="1967798" y="3967887"/>
                </a:cubicBezTo>
                <a:lnTo>
                  <a:pt x="1968541" y="3967887"/>
                </a:lnTo>
                <a:cubicBezTo>
                  <a:pt x="1969246" y="3967582"/>
                  <a:pt x="1970046" y="3967582"/>
                  <a:pt x="1970751" y="3967887"/>
                </a:cubicBezTo>
                <a:cubicBezTo>
                  <a:pt x="1972523" y="3969249"/>
                  <a:pt x="1973637" y="3971249"/>
                  <a:pt x="1973904" y="3973392"/>
                </a:cubicBezTo>
                <a:cubicBezTo>
                  <a:pt x="1976399" y="3983650"/>
                  <a:pt x="1976751" y="3986365"/>
                  <a:pt x="1976751" y="3986451"/>
                </a:cubicBezTo>
                <a:cubicBezTo>
                  <a:pt x="1976951" y="3988051"/>
                  <a:pt x="1978352" y="3989299"/>
                  <a:pt x="1979981" y="3989299"/>
                </a:cubicBezTo>
                <a:cubicBezTo>
                  <a:pt x="1981752" y="3989051"/>
                  <a:pt x="1983028" y="3987451"/>
                  <a:pt x="1982858" y="3985699"/>
                </a:cubicBezTo>
                <a:cubicBezTo>
                  <a:pt x="1982858" y="3985699"/>
                  <a:pt x="1982858" y="3982546"/>
                  <a:pt x="1979905" y="3971935"/>
                </a:cubicBezTo>
                <a:cubicBezTo>
                  <a:pt x="1979276" y="3967839"/>
                  <a:pt x="1976875" y="3964277"/>
                  <a:pt x="1973351" y="3962133"/>
                </a:cubicBezTo>
                <a:cubicBezTo>
                  <a:pt x="1971237" y="3960990"/>
                  <a:pt x="1968818" y="3960676"/>
                  <a:pt x="1966522" y="3961333"/>
                </a:cubicBezTo>
                <a:cubicBezTo>
                  <a:pt x="1940367" y="3963534"/>
                  <a:pt x="1937766" y="3951170"/>
                  <a:pt x="1937699" y="3950675"/>
                </a:cubicBezTo>
                <a:cubicBezTo>
                  <a:pt x="1937747" y="3950475"/>
                  <a:pt x="1937747" y="3950227"/>
                  <a:pt x="1937699" y="3949970"/>
                </a:cubicBezTo>
                <a:cubicBezTo>
                  <a:pt x="1931318" y="3933806"/>
                  <a:pt x="1951730" y="3915785"/>
                  <a:pt x="1959016" y="3909937"/>
                </a:cubicBezTo>
                <a:cubicBezTo>
                  <a:pt x="1993897" y="3921900"/>
                  <a:pt x="2017338" y="3954675"/>
                  <a:pt x="2017414" y="3991518"/>
                </a:cubicBezTo>
                <a:cubicBezTo>
                  <a:pt x="2017414" y="3997309"/>
                  <a:pt x="2016843" y="4003110"/>
                  <a:pt x="2015661" y="4008768"/>
                </a:cubicBezTo>
                <a:cubicBezTo>
                  <a:pt x="2015281" y="4010578"/>
                  <a:pt x="2016433" y="4012273"/>
                  <a:pt x="2018195" y="4012626"/>
                </a:cubicBezTo>
                <a:cubicBezTo>
                  <a:pt x="2019938" y="4012978"/>
                  <a:pt x="2021653" y="4011825"/>
                  <a:pt x="2022014" y="4010073"/>
                </a:cubicBezTo>
                <a:cubicBezTo>
                  <a:pt x="2023234" y="4004015"/>
                  <a:pt x="2023843" y="3997814"/>
                  <a:pt x="2023872" y="3991604"/>
                </a:cubicBezTo>
                <a:moveTo>
                  <a:pt x="2212486" y="4069871"/>
                </a:moveTo>
                <a:lnTo>
                  <a:pt x="2212486" y="4099294"/>
                </a:lnTo>
                <a:cubicBezTo>
                  <a:pt x="2212486" y="4101103"/>
                  <a:pt x="2213934" y="4102551"/>
                  <a:pt x="2215734" y="4102551"/>
                </a:cubicBezTo>
                <a:lnTo>
                  <a:pt x="2245185" y="4102551"/>
                </a:lnTo>
                <a:cubicBezTo>
                  <a:pt x="2246966" y="4102551"/>
                  <a:pt x="2248414" y="4101103"/>
                  <a:pt x="2248414" y="4099294"/>
                </a:cubicBezTo>
                <a:cubicBezTo>
                  <a:pt x="2248414" y="4097550"/>
                  <a:pt x="2246966" y="4096093"/>
                  <a:pt x="2245185" y="4096093"/>
                </a:cubicBezTo>
                <a:lnTo>
                  <a:pt x="2220716" y="4096093"/>
                </a:lnTo>
                <a:cubicBezTo>
                  <a:pt x="2245585" y="4088635"/>
                  <a:pt x="2259711" y="4062413"/>
                  <a:pt x="2252243" y="4037553"/>
                </a:cubicBezTo>
                <a:cubicBezTo>
                  <a:pt x="2247890" y="4023027"/>
                  <a:pt x="2236803" y="4011473"/>
                  <a:pt x="2222459" y="4006577"/>
                </a:cubicBezTo>
                <a:cubicBezTo>
                  <a:pt x="2220849" y="4005968"/>
                  <a:pt x="2219030" y="4006815"/>
                  <a:pt x="2218448" y="4008425"/>
                </a:cubicBezTo>
                <a:cubicBezTo>
                  <a:pt x="2218420" y="4008463"/>
                  <a:pt x="2218420" y="4008463"/>
                  <a:pt x="2218420" y="4008530"/>
                </a:cubicBezTo>
                <a:cubicBezTo>
                  <a:pt x="2217811" y="4010178"/>
                  <a:pt x="2218687" y="4012025"/>
                  <a:pt x="2220373" y="4012626"/>
                </a:cubicBezTo>
                <a:cubicBezTo>
                  <a:pt x="2220401" y="4012673"/>
                  <a:pt x="2220420" y="4012673"/>
                  <a:pt x="2220449" y="4012673"/>
                </a:cubicBezTo>
                <a:cubicBezTo>
                  <a:pt x="2241604" y="4019826"/>
                  <a:pt x="2252977" y="4042801"/>
                  <a:pt x="2245824" y="4063965"/>
                </a:cubicBezTo>
                <a:cubicBezTo>
                  <a:pt x="2241604" y="4076433"/>
                  <a:pt x="2231574" y="4086082"/>
                  <a:pt x="2218954" y="4089788"/>
                </a:cubicBezTo>
                <a:lnTo>
                  <a:pt x="2218954" y="4069871"/>
                </a:lnTo>
                <a:cubicBezTo>
                  <a:pt x="2218954" y="4068080"/>
                  <a:pt x="2217505" y="4066623"/>
                  <a:pt x="2215734" y="4066623"/>
                </a:cubicBezTo>
                <a:cubicBezTo>
                  <a:pt x="2213991" y="4066575"/>
                  <a:pt x="2212534" y="4067918"/>
                  <a:pt x="2212486" y="4069680"/>
                </a:cubicBezTo>
                <a:lnTo>
                  <a:pt x="2212486" y="4069871"/>
                </a:lnTo>
                <a:moveTo>
                  <a:pt x="2153650" y="4050059"/>
                </a:moveTo>
                <a:cubicBezTo>
                  <a:pt x="2152183" y="4071119"/>
                  <a:pt x="2164918" y="4090540"/>
                  <a:pt x="2184787" y="4097550"/>
                </a:cubicBezTo>
                <a:cubicBezTo>
                  <a:pt x="2185111" y="4097646"/>
                  <a:pt x="2185464" y="4097646"/>
                  <a:pt x="2185778" y="4097550"/>
                </a:cubicBezTo>
                <a:cubicBezTo>
                  <a:pt x="2187578" y="4097598"/>
                  <a:pt x="2189045" y="4096150"/>
                  <a:pt x="2189073" y="4094350"/>
                </a:cubicBezTo>
                <a:cubicBezTo>
                  <a:pt x="2189073" y="4092988"/>
                  <a:pt x="2188217" y="4091740"/>
                  <a:pt x="2186911" y="4091293"/>
                </a:cubicBezTo>
                <a:cubicBezTo>
                  <a:pt x="2165719" y="4084044"/>
                  <a:pt x="2154402" y="4061022"/>
                  <a:pt x="2161641" y="4039800"/>
                </a:cubicBezTo>
                <a:cubicBezTo>
                  <a:pt x="2165861" y="4027389"/>
                  <a:pt x="2175824" y="4017826"/>
                  <a:pt x="2188387" y="4014083"/>
                </a:cubicBezTo>
                <a:lnTo>
                  <a:pt x="2188387" y="4034085"/>
                </a:lnTo>
                <a:cubicBezTo>
                  <a:pt x="2188387" y="4035905"/>
                  <a:pt x="2189845" y="4037343"/>
                  <a:pt x="2191617" y="4037343"/>
                </a:cubicBezTo>
                <a:cubicBezTo>
                  <a:pt x="2193398" y="4037343"/>
                  <a:pt x="2194836" y="4035905"/>
                  <a:pt x="2194836" y="4034085"/>
                </a:cubicBezTo>
                <a:lnTo>
                  <a:pt x="2194836" y="4004625"/>
                </a:lnTo>
                <a:cubicBezTo>
                  <a:pt x="2194836" y="4002872"/>
                  <a:pt x="2193398" y="4001424"/>
                  <a:pt x="2191617" y="4001424"/>
                </a:cubicBezTo>
                <a:lnTo>
                  <a:pt x="2162137" y="4001424"/>
                </a:lnTo>
                <a:cubicBezTo>
                  <a:pt x="2160355" y="4001424"/>
                  <a:pt x="2158917" y="4002872"/>
                  <a:pt x="2158917" y="4004625"/>
                </a:cubicBezTo>
                <a:cubicBezTo>
                  <a:pt x="2158917" y="4006415"/>
                  <a:pt x="2160355" y="4007863"/>
                  <a:pt x="2162137" y="4007863"/>
                </a:cubicBezTo>
                <a:lnTo>
                  <a:pt x="2186531" y="4007863"/>
                </a:lnTo>
                <a:cubicBezTo>
                  <a:pt x="2167795" y="4013521"/>
                  <a:pt x="2154488" y="4030190"/>
                  <a:pt x="2153107" y="4049706"/>
                </a:cubicBezTo>
                <a:moveTo>
                  <a:pt x="2088423" y="3957333"/>
                </a:moveTo>
                <a:lnTo>
                  <a:pt x="2133409" y="3983746"/>
                </a:lnTo>
                <a:lnTo>
                  <a:pt x="2133962" y="3983746"/>
                </a:lnTo>
                <a:cubicBezTo>
                  <a:pt x="2135315" y="3984298"/>
                  <a:pt x="2136362" y="3985451"/>
                  <a:pt x="2136838" y="3986803"/>
                </a:cubicBezTo>
                <a:cubicBezTo>
                  <a:pt x="2137448" y="3991118"/>
                  <a:pt x="2136248" y="3995462"/>
                  <a:pt x="2133524" y="3998814"/>
                </a:cubicBezTo>
                <a:cubicBezTo>
                  <a:pt x="2127066" y="4009378"/>
                  <a:pt x="2124275" y="4013121"/>
                  <a:pt x="2123456" y="4014426"/>
                </a:cubicBezTo>
                <a:lnTo>
                  <a:pt x="2113740" y="4016540"/>
                </a:lnTo>
                <a:cubicBezTo>
                  <a:pt x="2113016" y="4016731"/>
                  <a:pt x="2112369" y="4017074"/>
                  <a:pt x="2111893" y="4017683"/>
                </a:cubicBezTo>
                <a:lnTo>
                  <a:pt x="2094805" y="4038705"/>
                </a:lnTo>
                <a:cubicBezTo>
                  <a:pt x="2079079" y="4014321"/>
                  <a:pt x="2076669" y="3983612"/>
                  <a:pt x="2088423" y="3957076"/>
                </a:cubicBezTo>
                <a:moveTo>
                  <a:pt x="2259768" y="3991966"/>
                </a:moveTo>
                <a:cubicBezTo>
                  <a:pt x="2259873" y="3952980"/>
                  <a:pt x="2235432" y="3918099"/>
                  <a:pt x="2198713" y="3904879"/>
                </a:cubicBezTo>
                <a:lnTo>
                  <a:pt x="2194007" y="3903583"/>
                </a:lnTo>
                <a:cubicBezTo>
                  <a:pt x="2185359" y="3901031"/>
                  <a:pt x="2176358" y="3899726"/>
                  <a:pt x="2167309" y="3899726"/>
                </a:cubicBezTo>
                <a:cubicBezTo>
                  <a:pt x="2133266" y="3899678"/>
                  <a:pt x="2101958" y="3918385"/>
                  <a:pt x="2085851" y="3948370"/>
                </a:cubicBezTo>
                <a:cubicBezTo>
                  <a:pt x="2084794" y="3950275"/>
                  <a:pt x="2083822" y="3952228"/>
                  <a:pt x="2082994" y="3954228"/>
                </a:cubicBezTo>
                <a:cubicBezTo>
                  <a:pt x="2069639" y="3983612"/>
                  <a:pt x="2072611" y="4017874"/>
                  <a:pt x="2090823" y="4044553"/>
                </a:cubicBezTo>
                <a:lnTo>
                  <a:pt x="2093433" y="4048154"/>
                </a:lnTo>
                <a:cubicBezTo>
                  <a:pt x="2105349" y="4063613"/>
                  <a:pt x="2121799" y="4075033"/>
                  <a:pt x="2140553" y="4080634"/>
                </a:cubicBezTo>
                <a:lnTo>
                  <a:pt x="2141458" y="4080634"/>
                </a:lnTo>
                <a:cubicBezTo>
                  <a:pt x="2142897" y="4080682"/>
                  <a:pt x="2144154" y="4079739"/>
                  <a:pt x="2144497" y="4078329"/>
                </a:cubicBezTo>
                <a:cubicBezTo>
                  <a:pt x="2145030" y="4076681"/>
                  <a:pt x="2144125" y="4074929"/>
                  <a:pt x="2142468" y="4074376"/>
                </a:cubicBezTo>
                <a:lnTo>
                  <a:pt x="2142363" y="4074376"/>
                </a:lnTo>
                <a:cubicBezTo>
                  <a:pt x="2124904" y="4069071"/>
                  <a:pt x="2109540" y="4058460"/>
                  <a:pt x="2098405" y="4044001"/>
                </a:cubicBezTo>
                <a:lnTo>
                  <a:pt x="2116055" y="4022493"/>
                </a:lnTo>
                <a:lnTo>
                  <a:pt x="2125275" y="4020331"/>
                </a:lnTo>
                <a:cubicBezTo>
                  <a:pt x="2125751" y="4020227"/>
                  <a:pt x="2126209" y="4020093"/>
                  <a:pt x="2126580" y="4019779"/>
                </a:cubicBezTo>
                <a:cubicBezTo>
                  <a:pt x="2131209" y="4014321"/>
                  <a:pt x="2135191" y="4008368"/>
                  <a:pt x="2138486" y="4002062"/>
                </a:cubicBezTo>
                <a:cubicBezTo>
                  <a:pt x="2142391" y="3997024"/>
                  <a:pt x="2143801" y="3990499"/>
                  <a:pt x="2142306" y="3984298"/>
                </a:cubicBezTo>
                <a:cubicBezTo>
                  <a:pt x="2141220" y="3981298"/>
                  <a:pt x="2138934" y="3978850"/>
                  <a:pt x="2136010" y="3977602"/>
                </a:cubicBezTo>
                <a:lnTo>
                  <a:pt x="2090747" y="3951075"/>
                </a:lnTo>
                <a:cubicBezTo>
                  <a:pt x="2109273" y="3916499"/>
                  <a:pt x="2148802" y="3898821"/>
                  <a:pt x="2186911" y="3908031"/>
                </a:cubicBezTo>
                <a:cubicBezTo>
                  <a:pt x="2177110" y="3916499"/>
                  <a:pt x="2160118" y="3934454"/>
                  <a:pt x="2166938" y="3952370"/>
                </a:cubicBezTo>
                <a:cubicBezTo>
                  <a:pt x="2167595" y="3955228"/>
                  <a:pt x="2172491" y="3970849"/>
                  <a:pt x="2202980" y="3968048"/>
                </a:cubicBezTo>
                <a:lnTo>
                  <a:pt x="2203732" y="3968048"/>
                </a:lnTo>
                <a:cubicBezTo>
                  <a:pt x="2204456" y="3967782"/>
                  <a:pt x="2205285" y="3967782"/>
                  <a:pt x="2206018" y="3968048"/>
                </a:cubicBezTo>
                <a:cubicBezTo>
                  <a:pt x="2207714" y="3969487"/>
                  <a:pt x="2208809" y="3971439"/>
                  <a:pt x="2209152" y="3973602"/>
                </a:cubicBezTo>
                <a:cubicBezTo>
                  <a:pt x="2210324" y="3977888"/>
                  <a:pt x="2211267" y="3982250"/>
                  <a:pt x="2211924" y="3986603"/>
                </a:cubicBezTo>
                <a:cubicBezTo>
                  <a:pt x="2212153" y="3988251"/>
                  <a:pt x="2213534" y="3989451"/>
                  <a:pt x="2215153" y="3989508"/>
                </a:cubicBezTo>
                <a:cubicBezTo>
                  <a:pt x="2216934" y="3989251"/>
                  <a:pt x="2218182" y="3987651"/>
                  <a:pt x="2218048" y="3985908"/>
                </a:cubicBezTo>
                <a:cubicBezTo>
                  <a:pt x="2217315" y="3981260"/>
                  <a:pt x="2216306" y="3976640"/>
                  <a:pt x="2215086" y="3972135"/>
                </a:cubicBezTo>
                <a:cubicBezTo>
                  <a:pt x="2214467" y="3968087"/>
                  <a:pt x="2212086" y="3964486"/>
                  <a:pt x="2208600" y="3962324"/>
                </a:cubicBezTo>
                <a:cubicBezTo>
                  <a:pt x="2206485" y="3961229"/>
                  <a:pt x="2204019" y="3960933"/>
                  <a:pt x="2201666" y="3961476"/>
                </a:cubicBezTo>
                <a:cubicBezTo>
                  <a:pt x="2175557" y="3963743"/>
                  <a:pt x="2172948" y="3951323"/>
                  <a:pt x="2172872" y="3950865"/>
                </a:cubicBezTo>
                <a:cubicBezTo>
                  <a:pt x="2172919" y="3950627"/>
                  <a:pt x="2172919" y="3950361"/>
                  <a:pt x="2172872" y="3950122"/>
                </a:cubicBezTo>
                <a:cubicBezTo>
                  <a:pt x="2166499" y="3933959"/>
                  <a:pt x="2186911" y="3915937"/>
                  <a:pt x="2194294" y="3910146"/>
                </a:cubicBezTo>
                <a:cubicBezTo>
                  <a:pt x="2229155" y="3922109"/>
                  <a:pt x="2252577" y="3954875"/>
                  <a:pt x="2252577" y="3991709"/>
                </a:cubicBezTo>
                <a:cubicBezTo>
                  <a:pt x="2252596" y="3997519"/>
                  <a:pt x="2252015" y="4003310"/>
                  <a:pt x="2250814" y="4008978"/>
                </a:cubicBezTo>
                <a:cubicBezTo>
                  <a:pt x="2250501" y="4010721"/>
                  <a:pt x="2251634" y="4012426"/>
                  <a:pt x="2253396" y="4012768"/>
                </a:cubicBezTo>
                <a:lnTo>
                  <a:pt x="2253415" y="4012768"/>
                </a:lnTo>
                <a:cubicBezTo>
                  <a:pt x="2255092" y="4013121"/>
                  <a:pt x="2256787" y="4012073"/>
                  <a:pt x="2257168" y="4010416"/>
                </a:cubicBezTo>
                <a:cubicBezTo>
                  <a:pt x="2257168" y="4010368"/>
                  <a:pt x="2257197" y="4010321"/>
                  <a:pt x="2257197" y="4010273"/>
                </a:cubicBezTo>
                <a:cubicBezTo>
                  <a:pt x="2258425" y="4004167"/>
                  <a:pt x="2259025" y="3998005"/>
                  <a:pt x="2259044" y="3991804"/>
                </a:cubicBezTo>
                <a:moveTo>
                  <a:pt x="727034" y="0"/>
                </a:moveTo>
                <a:cubicBezTo>
                  <a:pt x="726767" y="1633"/>
                  <a:pt x="726595" y="3279"/>
                  <a:pt x="726243" y="4893"/>
                </a:cubicBezTo>
                <a:cubicBezTo>
                  <a:pt x="726224" y="5200"/>
                  <a:pt x="726167" y="5446"/>
                  <a:pt x="726091" y="5693"/>
                </a:cubicBezTo>
                <a:cubicBezTo>
                  <a:pt x="725481" y="7400"/>
                  <a:pt x="723672" y="8293"/>
                  <a:pt x="721957" y="7693"/>
                </a:cubicBezTo>
                <a:cubicBezTo>
                  <a:pt x="720280" y="7153"/>
                  <a:pt x="719394" y="5293"/>
                  <a:pt x="719966" y="3600"/>
                </a:cubicBezTo>
                <a:cubicBezTo>
                  <a:pt x="720204" y="2414"/>
                  <a:pt x="720309" y="1200"/>
                  <a:pt x="720500" y="0"/>
                </a:cubicBezTo>
                <a:lnTo>
                  <a:pt x="727034" y="0"/>
                </a:lnTo>
                <a:close/>
                <a:moveTo>
                  <a:pt x="848573" y="71749"/>
                </a:moveTo>
                <a:cubicBezTo>
                  <a:pt x="848677" y="73503"/>
                  <a:pt x="847277" y="75005"/>
                  <a:pt x="845496" y="75102"/>
                </a:cubicBezTo>
                <a:lnTo>
                  <a:pt x="844572" y="75102"/>
                </a:lnTo>
                <a:cubicBezTo>
                  <a:pt x="825884" y="69456"/>
                  <a:pt x="809444" y="58090"/>
                  <a:pt x="797557" y="42574"/>
                </a:cubicBezTo>
                <a:cubicBezTo>
                  <a:pt x="797528" y="42430"/>
                  <a:pt x="797528" y="42277"/>
                  <a:pt x="797557" y="42128"/>
                </a:cubicBezTo>
                <a:lnTo>
                  <a:pt x="794880" y="38528"/>
                </a:lnTo>
                <a:cubicBezTo>
                  <a:pt x="786860" y="26803"/>
                  <a:pt x="781974" y="13594"/>
                  <a:pt x="779945" y="0"/>
                </a:cubicBezTo>
                <a:lnTo>
                  <a:pt x="786660" y="0"/>
                </a:lnTo>
                <a:cubicBezTo>
                  <a:pt x="788518" y="11674"/>
                  <a:pt x="792623" y="23031"/>
                  <a:pt x="799233" y="33268"/>
                </a:cubicBezTo>
                <a:lnTo>
                  <a:pt x="816397" y="11753"/>
                </a:lnTo>
                <a:cubicBezTo>
                  <a:pt x="816873" y="11199"/>
                  <a:pt x="817473" y="10799"/>
                  <a:pt x="818150" y="10646"/>
                </a:cubicBezTo>
                <a:lnTo>
                  <a:pt x="827408" y="8493"/>
                </a:lnTo>
                <a:cubicBezTo>
                  <a:pt x="827998" y="7553"/>
                  <a:pt x="829666" y="5214"/>
                  <a:pt x="832999" y="0"/>
                </a:cubicBezTo>
                <a:lnTo>
                  <a:pt x="840695" y="0"/>
                </a:lnTo>
                <a:cubicBezTo>
                  <a:pt x="837676" y="4967"/>
                  <a:pt x="834380" y="9767"/>
                  <a:pt x="830637" y="14255"/>
                </a:cubicBezTo>
                <a:cubicBezTo>
                  <a:pt x="830227" y="14502"/>
                  <a:pt x="829808" y="14706"/>
                  <a:pt x="829332" y="14809"/>
                </a:cubicBezTo>
                <a:lnTo>
                  <a:pt x="820102" y="16906"/>
                </a:lnTo>
                <a:lnTo>
                  <a:pt x="802557" y="38421"/>
                </a:lnTo>
                <a:cubicBezTo>
                  <a:pt x="813645" y="52890"/>
                  <a:pt x="828980" y="63550"/>
                  <a:pt x="846420" y="68796"/>
                </a:cubicBezTo>
                <a:cubicBezTo>
                  <a:pt x="847687" y="69252"/>
                  <a:pt x="848525" y="70405"/>
                  <a:pt x="848573" y="71749"/>
                </a:cubicBezTo>
                <a:close/>
                <a:moveTo>
                  <a:pt x="898988" y="0"/>
                </a:moveTo>
                <a:lnTo>
                  <a:pt x="898988" y="27715"/>
                </a:lnTo>
                <a:cubicBezTo>
                  <a:pt x="898988" y="29515"/>
                  <a:pt x="897541" y="30966"/>
                  <a:pt x="895740" y="30966"/>
                </a:cubicBezTo>
                <a:cubicBezTo>
                  <a:pt x="893959" y="30966"/>
                  <a:pt x="892511" y="29515"/>
                  <a:pt x="892511" y="27715"/>
                </a:cubicBezTo>
                <a:lnTo>
                  <a:pt x="892511" y="7646"/>
                </a:lnTo>
                <a:cubicBezTo>
                  <a:pt x="879977" y="11446"/>
                  <a:pt x="870013" y="21008"/>
                  <a:pt x="865765" y="33421"/>
                </a:cubicBezTo>
                <a:cubicBezTo>
                  <a:pt x="858536" y="54583"/>
                  <a:pt x="869842" y="77656"/>
                  <a:pt x="891035" y="84911"/>
                </a:cubicBezTo>
                <a:cubicBezTo>
                  <a:pt x="892311" y="85362"/>
                  <a:pt x="893159" y="86511"/>
                  <a:pt x="893188" y="87864"/>
                </a:cubicBezTo>
                <a:cubicBezTo>
                  <a:pt x="893235" y="89664"/>
                  <a:pt x="891807" y="91125"/>
                  <a:pt x="890035" y="91171"/>
                </a:cubicBezTo>
                <a:cubicBezTo>
                  <a:pt x="889654" y="91264"/>
                  <a:pt x="889282" y="91264"/>
                  <a:pt x="888911" y="91171"/>
                </a:cubicBezTo>
                <a:cubicBezTo>
                  <a:pt x="868813" y="84218"/>
                  <a:pt x="855850" y="64703"/>
                  <a:pt x="857231" y="43528"/>
                </a:cubicBezTo>
                <a:cubicBezTo>
                  <a:pt x="858612" y="23961"/>
                  <a:pt x="871966" y="7293"/>
                  <a:pt x="890759" y="1693"/>
                </a:cubicBezTo>
                <a:lnTo>
                  <a:pt x="866289" y="1693"/>
                </a:lnTo>
                <a:cubicBezTo>
                  <a:pt x="865070" y="1660"/>
                  <a:pt x="864051" y="981"/>
                  <a:pt x="863498" y="0"/>
                </a:cubicBezTo>
                <a:lnTo>
                  <a:pt x="898988" y="0"/>
                </a:lnTo>
                <a:close/>
                <a:moveTo>
                  <a:pt x="612724" y="72805"/>
                </a:moveTo>
                <a:cubicBezTo>
                  <a:pt x="612362" y="74205"/>
                  <a:pt x="611124" y="75158"/>
                  <a:pt x="609666" y="75102"/>
                </a:cubicBezTo>
                <a:lnTo>
                  <a:pt x="608762" y="75102"/>
                </a:lnTo>
                <a:cubicBezTo>
                  <a:pt x="590074" y="69456"/>
                  <a:pt x="573614" y="58090"/>
                  <a:pt x="561756" y="42574"/>
                </a:cubicBezTo>
                <a:cubicBezTo>
                  <a:pt x="561699" y="42430"/>
                  <a:pt x="561699" y="42277"/>
                  <a:pt x="561756" y="42128"/>
                </a:cubicBezTo>
                <a:lnTo>
                  <a:pt x="559051" y="38528"/>
                </a:lnTo>
                <a:cubicBezTo>
                  <a:pt x="551021" y="26803"/>
                  <a:pt x="546116" y="13595"/>
                  <a:pt x="544077" y="0"/>
                </a:cubicBezTo>
                <a:lnTo>
                  <a:pt x="550821" y="0"/>
                </a:lnTo>
                <a:cubicBezTo>
                  <a:pt x="552564" y="11781"/>
                  <a:pt x="556689" y="23134"/>
                  <a:pt x="563118" y="33268"/>
                </a:cubicBezTo>
                <a:lnTo>
                  <a:pt x="580320" y="11753"/>
                </a:lnTo>
                <a:cubicBezTo>
                  <a:pt x="580767" y="11199"/>
                  <a:pt x="581368" y="10799"/>
                  <a:pt x="582073" y="10646"/>
                </a:cubicBezTo>
                <a:lnTo>
                  <a:pt x="591741" y="8493"/>
                </a:lnTo>
                <a:cubicBezTo>
                  <a:pt x="592350" y="7553"/>
                  <a:pt x="594017" y="5214"/>
                  <a:pt x="597351" y="0"/>
                </a:cubicBezTo>
                <a:lnTo>
                  <a:pt x="605057" y="0"/>
                </a:lnTo>
                <a:cubicBezTo>
                  <a:pt x="602009" y="5028"/>
                  <a:pt x="598637" y="9846"/>
                  <a:pt x="594713" y="14255"/>
                </a:cubicBezTo>
                <a:cubicBezTo>
                  <a:pt x="594350" y="14502"/>
                  <a:pt x="593950" y="14706"/>
                  <a:pt x="593503" y="14809"/>
                </a:cubicBezTo>
                <a:lnTo>
                  <a:pt x="584273" y="16906"/>
                </a:lnTo>
                <a:lnTo>
                  <a:pt x="566728" y="38421"/>
                </a:lnTo>
                <a:cubicBezTo>
                  <a:pt x="577805" y="52890"/>
                  <a:pt x="593160" y="63550"/>
                  <a:pt x="610591" y="68796"/>
                </a:cubicBezTo>
                <a:cubicBezTo>
                  <a:pt x="610648" y="68852"/>
                  <a:pt x="610667" y="68852"/>
                  <a:pt x="610695" y="68852"/>
                </a:cubicBezTo>
                <a:cubicBezTo>
                  <a:pt x="612334" y="69349"/>
                  <a:pt x="613248" y="71149"/>
                  <a:pt x="612724" y="72805"/>
                </a:cubicBezTo>
                <a:close/>
                <a:moveTo>
                  <a:pt x="688391" y="89525"/>
                </a:moveTo>
                <a:lnTo>
                  <a:pt x="713137" y="89525"/>
                </a:lnTo>
                <a:cubicBezTo>
                  <a:pt x="714908" y="89525"/>
                  <a:pt x="716356" y="90971"/>
                  <a:pt x="716356" y="92725"/>
                </a:cubicBezTo>
                <a:cubicBezTo>
                  <a:pt x="716356" y="94525"/>
                  <a:pt x="714908" y="95971"/>
                  <a:pt x="713137" y="95971"/>
                </a:cubicBezTo>
                <a:lnTo>
                  <a:pt x="683657" y="95971"/>
                </a:lnTo>
                <a:cubicBezTo>
                  <a:pt x="681885" y="95971"/>
                  <a:pt x="680428" y="94525"/>
                  <a:pt x="680428" y="92725"/>
                </a:cubicBezTo>
                <a:lnTo>
                  <a:pt x="680428" y="63299"/>
                </a:lnTo>
                <a:lnTo>
                  <a:pt x="680152" y="63299"/>
                </a:lnTo>
                <a:cubicBezTo>
                  <a:pt x="680152" y="61489"/>
                  <a:pt x="681609" y="60043"/>
                  <a:pt x="683380" y="60043"/>
                </a:cubicBezTo>
                <a:cubicBezTo>
                  <a:pt x="685162" y="60043"/>
                  <a:pt x="686600" y="61489"/>
                  <a:pt x="686628" y="63299"/>
                </a:cubicBezTo>
                <a:lnTo>
                  <a:pt x="686628" y="83218"/>
                </a:lnTo>
                <a:cubicBezTo>
                  <a:pt x="699249" y="79512"/>
                  <a:pt x="709279" y="69856"/>
                  <a:pt x="713480" y="57397"/>
                </a:cubicBezTo>
                <a:cubicBezTo>
                  <a:pt x="720642" y="36221"/>
                  <a:pt x="709279" y="13255"/>
                  <a:pt x="688114" y="6093"/>
                </a:cubicBezTo>
                <a:cubicBezTo>
                  <a:pt x="686381" y="5493"/>
                  <a:pt x="685486" y="3646"/>
                  <a:pt x="686057" y="1939"/>
                </a:cubicBezTo>
                <a:cubicBezTo>
                  <a:pt x="686391" y="1000"/>
                  <a:pt x="687124" y="340"/>
                  <a:pt x="688000" y="0"/>
                </a:cubicBezTo>
                <a:lnTo>
                  <a:pt x="690505" y="0"/>
                </a:lnTo>
                <a:cubicBezTo>
                  <a:pt x="704812" y="5004"/>
                  <a:pt x="715861" y="16548"/>
                  <a:pt x="720166" y="31114"/>
                </a:cubicBezTo>
                <a:cubicBezTo>
                  <a:pt x="727529" y="55987"/>
                  <a:pt x="713280" y="82163"/>
                  <a:pt x="688391" y="89525"/>
                </a:cubicBezTo>
                <a:close/>
                <a:moveTo>
                  <a:pt x="663064" y="0"/>
                </a:moveTo>
                <a:lnTo>
                  <a:pt x="663064" y="27715"/>
                </a:lnTo>
                <a:cubicBezTo>
                  <a:pt x="663064" y="29515"/>
                  <a:pt x="661606" y="30966"/>
                  <a:pt x="659835" y="30966"/>
                </a:cubicBezTo>
                <a:cubicBezTo>
                  <a:pt x="658025" y="30966"/>
                  <a:pt x="656615" y="29515"/>
                  <a:pt x="656615" y="27715"/>
                </a:cubicBezTo>
                <a:lnTo>
                  <a:pt x="656615" y="7646"/>
                </a:lnTo>
                <a:cubicBezTo>
                  <a:pt x="644042" y="11446"/>
                  <a:pt x="634089" y="21008"/>
                  <a:pt x="629850" y="33421"/>
                </a:cubicBezTo>
                <a:cubicBezTo>
                  <a:pt x="622630" y="54583"/>
                  <a:pt x="633936" y="77656"/>
                  <a:pt x="655139" y="84911"/>
                </a:cubicBezTo>
                <a:cubicBezTo>
                  <a:pt x="656406" y="85362"/>
                  <a:pt x="657254" y="86511"/>
                  <a:pt x="657282" y="87864"/>
                </a:cubicBezTo>
                <a:cubicBezTo>
                  <a:pt x="657310" y="89664"/>
                  <a:pt x="655882" y="91125"/>
                  <a:pt x="654110" y="91171"/>
                </a:cubicBezTo>
                <a:cubicBezTo>
                  <a:pt x="653758" y="91264"/>
                  <a:pt x="653358" y="91264"/>
                  <a:pt x="653006" y="91171"/>
                </a:cubicBezTo>
                <a:cubicBezTo>
                  <a:pt x="632917" y="84218"/>
                  <a:pt x="619953" y="64703"/>
                  <a:pt x="621325" y="43528"/>
                </a:cubicBezTo>
                <a:lnTo>
                  <a:pt x="621611" y="43528"/>
                </a:lnTo>
                <a:cubicBezTo>
                  <a:pt x="622982" y="23961"/>
                  <a:pt x="636318" y="7293"/>
                  <a:pt x="655139" y="1693"/>
                </a:cubicBezTo>
                <a:lnTo>
                  <a:pt x="630631" y="1693"/>
                </a:lnTo>
                <a:cubicBezTo>
                  <a:pt x="629431" y="1660"/>
                  <a:pt x="628412" y="981"/>
                  <a:pt x="627849" y="0"/>
                </a:cubicBezTo>
                <a:lnTo>
                  <a:pt x="663064" y="0"/>
                </a:lnTo>
                <a:close/>
                <a:moveTo>
                  <a:pt x="1160021" y="89525"/>
                </a:moveTo>
                <a:lnTo>
                  <a:pt x="1184491" y="89525"/>
                </a:lnTo>
                <a:cubicBezTo>
                  <a:pt x="1186282" y="89525"/>
                  <a:pt x="1187748" y="90971"/>
                  <a:pt x="1187748" y="92725"/>
                </a:cubicBezTo>
                <a:cubicBezTo>
                  <a:pt x="1187748" y="94525"/>
                  <a:pt x="1186282" y="95971"/>
                  <a:pt x="1184491" y="95971"/>
                </a:cubicBezTo>
                <a:lnTo>
                  <a:pt x="1155039" y="95971"/>
                </a:lnTo>
                <a:cubicBezTo>
                  <a:pt x="1153240" y="95971"/>
                  <a:pt x="1151811" y="94525"/>
                  <a:pt x="1151811" y="92725"/>
                </a:cubicBezTo>
                <a:lnTo>
                  <a:pt x="1151811" y="63299"/>
                </a:lnTo>
                <a:cubicBezTo>
                  <a:pt x="1151791" y="63196"/>
                  <a:pt x="1151791" y="63150"/>
                  <a:pt x="1151811" y="63099"/>
                </a:cubicBezTo>
                <a:cubicBezTo>
                  <a:pt x="1151868" y="61350"/>
                  <a:pt x="1153277" y="59996"/>
                  <a:pt x="1155039" y="60043"/>
                </a:cubicBezTo>
                <a:cubicBezTo>
                  <a:pt x="1156821" y="60043"/>
                  <a:pt x="1158268" y="61489"/>
                  <a:pt x="1158268" y="63299"/>
                </a:cubicBezTo>
                <a:lnTo>
                  <a:pt x="1158268" y="83218"/>
                </a:lnTo>
                <a:cubicBezTo>
                  <a:pt x="1170708" y="79465"/>
                  <a:pt x="1180566" y="69949"/>
                  <a:pt x="1184796" y="57643"/>
                </a:cubicBezTo>
                <a:cubicBezTo>
                  <a:pt x="1192073" y="36468"/>
                  <a:pt x="1180833" y="13399"/>
                  <a:pt x="1159640" y="6093"/>
                </a:cubicBezTo>
                <a:cubicBezTo>
                  <a:pt x="1157944" y="5493"/>
                  <a:pt x="1157040" y="3646"/>
                  <a:pt x="1157621" y="1939"/>
                </a:cubicBezTo>
                <a:cubicBezTo>
                  <a:pt x="1157954" y="1000"/>
                  <a:pt x="1158687" y="340"/>
                  <a:pt x="1159554" y="0"/>
                </a:cubicBezTo>
                <a:lnTo>
                  <a:pt x="1162031" y="0"/>
                </a:lnTo>
                <a:cubicBezTo>
                  <a:pt x="1176166" y="5004"/>
                  <a:pt x="1187091" y="16394"/>
                  <a:pt x="1191444" y="30761"/>
                </a:cubicBezTo>
                <a:cubicBezTo>
                  <a:pt x="1198969" y="55690"/>
                  <a:pt x="1184920" y="81958"/>
                  <a:pt x="1160021" y="89525"/>
                </a:cubicBezTo>
                <a:close/>
                <a:moveTo>
                  <a:pt x="491518" y="0"/>
                </a:moveTo>
                <a:cubicBezTo>
                  <a:pt x="491280" y="1600"/>
                  <a:pt x="491109" y="3218"/>
                  <a:pt x="490785" y="4800"/>
                </a:cubicBezTo>
                <a:cubicBezTo>
                  <a:pt x="490785" y="4846"/>
                  <a:pt x="490785" y="4893"/>
                  <a:pt x="490766" y="4939"/>
                </a:cubicBezTo>
                <a:cubicBezTo>
                  <a:pt x="490385" y="6646"/>
                  <a:pt x="488709" y="7693"/>
                  <a:pt x="487013" y="7293"/>
                </a:cubicBezTo>
                <a:cubicBezTo>
                  <a:pt x="485280" y="6949"/>
                  <a:pt x="484127" y="5246"/>
                  <a:pt x="484432" y="3493"/>
                </a:cubicBezTo>
                <a:cubicBezTo>
                  <a:pt x="484670" y="2340"/>
                  <a:pt x="484784" y="1163"/>
                  <a:pt x="484965" y="0"/>
                </a:cubicBezTo>
                <a:lnTo>
                  <a:pt x="491518" y="0"/>
                </a:lnTo>
                <a:close/>
                <a:moveTo>
                  <a:pt x="924392" y="89525"/>
                </a:moveTo>
                <a:lnTo>
                  <a:pt x="948757" y="89525"/>
                </a:lnTo>
                <a:lnTo>
                  <a:pt x="948957" y="89525"/>
                </a:lnTo>
                <a:cubicBezTo>
                  <a:pt x="950690" y="89571"/>
                  <a:pt x="952062" y="91018"/>
                  <a:pt x="952014" y="92725"/>
                </a:cubicBezTo>
                <a:cubicBezTo>
                  <a:pt x="952014" y="94525"/>
                  <a:pt x="950566" y="95971"/>
                  <a:pt x="948757" y="95971"/>
                </a:cubicBezTo>
                <a:lnTo>
                  <a:pt x="919305" y="95971"/>
                </a:lnTo>
                <a:cubicBezTo>
                  <a:pt x="917514" y="95971"/>
                  <a:pt x="916057" y="94525"/>
                  <a:pt x="916057" y="92725"/>
                </a:cubicBezTo>
                <a:lnTo>
                  <a:pt x="916057" y="63299"/>
                </a:lnTo>
                <a:cubicBezTo>
                  <a:pt x="916057" y="61489"/>
                  <a:pt x="917514" y="60043"/>
                  <a:pt x="919305" y="60043"/>
                </a:cubicBezTo>
                <a:lnTo>
                  <a:pt x="919486" y="60043"/>
                </a:lnTo>
                <a:cubicBezTo>
                  <a:pt x="921210" y="60089"/>
                  <a:pt x="922591" y="61550"/>
                  <a:pt x="922534" y="63299"/>
                </a:cubicBezTo>
                <a:lnTo>
                  <a:pt x="922534" y="83218"/>
                </a:lnTo>
                <a:cubicBezTo>
                  <a:pt x="935174" y="79512"/>
                  <a:pt x="945185" y="69856"/>
                  <a:pt x="949385" y="57397"/>
                </a:cubicBezTo>
                <a:cubicBezTo>
                  <a:pt x="956539" y="36221"/>
                  <a:pt x="945185" y="13255"/>
                  <a:pt x="924010" y="6093"/>
                </a:cubicBezTo>
                <a:cubicBezTo>
                  <a:pt x="922334" y="5493"/>
                  <a:pt x="921439" y="3646"/>
                  <a:pt x="921991" y="1939"/>
                </a:cubicBezTo>
                <a:cubicBezTo>
                  <a:pt x="922477" y="702"/>
                  <a:pt x="923658" y="116"/>
                  <a:pt x="924916" y="0"/>
                </a:cubicBezTo>
                <a:lnTo>
                  <a:pt x="926402" y="0"/>
                </a:lnTo>
                <a:cubicBezTo>
                  <a:pt x="940536" y="5004"/>
                  <a:pt x="951471" y="16394"/>
                  <a:pt x="955814" y="30761"/>
                </a:cubicBezTo>
                <a:cubicBezTo>
                  <a:pt x="963349" y="55690"/>
                  <a:pt x="949290" y="81958"/>
                  <a:pt x="924392" y="89525"/>
                </a:cubicBezTo>
                <a:close/>
                <a:moveTo>
                  <a:pt x="1134618" y="0"/>
                </a:moveTo>
                <a:lnTo>
                  <a:pt x="1134618" y="27715"/>
                </a:lnTo>
                <a:cubicBezTo>
                  <a:pt x="1134618" y="29515"/>
                  <a:pt x="1133180" y="30966"/>
                  <a:pt x="1131398" y="30966"/>
                </a:cubicBezTo>
                <a:cubicBezTo>
                  <a:pt x="1129589" y="30966"/>
                  <a:pt x="1128141" y="29515"/>
                  <a:pt x="1128141" y="27715"/>
                </a:cubicBezTo>
                <a:lnTo>
                  <a:pt x="1128141" y="7646"/>
                </a:lnTo>
                <a:cubicBezTo>
                  <a:pt x="1115597" y="11446"/>
                  <a:pt x="1105652" y="21008"/>
                  <a:pt x="1101424" y="33421"/>
                </a:cubicBezTo>
                <a:cubicBezTo>
                  <a:pt x="1094156" y="54583"/>
                  <a:pt x="1105472" y="77656"/>
                  <a:pt x="1126664" y="84911"/>
                </a:cubicBezTo>
                <a:cubicBezTo>
                  <a:pt x="1127931" y="85362"/>
                  <a:pt x="1128817" y="86511"/>
                  <a:pt x="1128846" y="87864"/>
                </a:cubicBezTo>
                <a:cubicBezTo>
                  <a:pt x="1128874" y="89664"/>
                  <a:pt x="1127446" y="91125"/>
                  <a:pt x="1125664" y="91171"/>
                </a:cubicBezTo>
                <a:cubicBezTo>
                  <a:pt x="1125341" y="91264"/>
                  <a:pt x="1124969" y="91264"/>
                  <a:pt x="1124645" y="91171"/>
                </a:cubicBezTo>
                <a:cubicBezTo>
                  <a:pt x="1104519" y="84265"/>
                  <a:pt x="1091517" y="64750"/>
                  <a:pt x="1092955" y="43528"/>
                </a:cubicBezTo>
                <a:cubicBezTo>
                  <a:pt x="1094289" y="23961"/>
                  <a:pt x="1107624" y="7293"/>
                  <a:pt x="1126379" y="1693"/>
                </a:cubicBezTo>
                <a:lnTo>
                  <a:pt x="1101919" y="1693"/>
                </a:lnTo>
                <a:cubicBezTo>
                  <a:pt x="1100718" y="1660"/>
                  <a:pt x="1099699" y="981"/>
                  <a:pt x="1099147" y="0"/>
                </a:cubicBezTo>
                <a:lnTo>
                  <a:pt x="1134618" y="0"/>
                </a:lnTo>
                <a:close/>
                <a:moveTo>
                  <a:pt x="962616" y="0"/>
                </a:moveTo>
                <a:cubicBezTo>
                  <a:pt x="962377" y="1600"/>
                  <a:pt x="962215" y="3218"/>
                  <a:pt x="961901" y="4800"/>
                </a:cubicBezTo>
                <a:lnTo>
                  <a:pt x="961873" y="4846"/>
                </a:lnTo>
                <a:cubicBezTo>
                  <a:pt x="961472" y="6600"/>
                  <a:pt x="959748" y="7693"/>
                  <a:pt x="957996" y="7293"/>
                </a:cubicBezTo>
                <a:lnTo>
                  <a:pt x="957872" y="7293"/>
                </a:lnTo>
                <a:cubicBezTo>
                  <a:pt x="956196" y="6893"/>
                  <a:pt x="955119" y="5200"/>
                  <a:pt x="955519" y="3493"/>
                </a:cubicBezTo>
                <a:cubicBezTo>
                  <a:pt x="955748" y="2340"/>
                  <a:pt x="955862" y="1163"/>
                  <a:pt x="956043" y="0"/>
                </a:cubicBezTo>
                <a:lnTo>
                  <a:pt x="962616" y="0"/>
                </a:lnTo>
                <a:close/>
                <a:moveTo>
                  <a:pt x="1083954" y="71749"/>
                </a:moveTo>
                <a:cubicBezTo>
                  <a:pt x="1084030" y="73503"/>
                  <a:pt x="1082640" y="75005"/>
                  <a:pt x="1080859" y="75102"/>
                </a:cubicBezTo>
                <a:lnTo>
                  <a:pt x="1079916" y="75102"/>
                </a:lnTo>
                <a:cubicBezTo>
                  <a:pt x="1061247" y="69456"/>
                  <a:pt x="1044816" y="58043"/>
                  <a:pt x="1032910" y="42574"/>
                </a:cubicBezTo>
                <a:lnTo>
                  <a:pt x="1032910" y="42128"/>
                </a:lnTo>
                <a:lnTo>
                  <a:pt x="1030319" y="38528"/>
                </a:lnTo>
                <a:cubicBezTo>
                  <a:pt x="1022299" y="26803"/>
                  <a:pt x="1017403" y="13595"/>
                  <a:pt x="1015365" y="0"/>
                </a:cubicBezTo>
                <a:lnTo>
                  <a:pt x="1021842" y="0"/>
                </a:lnTo>
                <a:cubicBezTo>
                  <a:pt x="1023690" y="11674"/>
                  <a:pt x="1027805" y="23031"/>
                  <a:pt x="1034415" y="33268"/>
                </a:cubicBezTo>
                <a:lnTo>
                  <a:pt x="1051950" y="11753"/>
                </a:lnTo>
                <a:cubicBezTo>
                  <a:pt x="1052427" y="11199"/>
                  <a:pt x="1053084" y="10799"/>
                  <a:pt x="1053799" y="10646"/>
                </a:cubicBezTo>
                <a:lnTo>
                  <a:pt x="1063038" y="8493"/>
                </a:lnTo>
                <a:cubicBezTo>
                  <a:pt x="1063704" y="7553"/>
                  <a:pt x="1065333" y="5214"/>
                  <a:pt x="1068686" y="0"/>
                </a:cubicBezTo>
                <a:lnTo>
                  <a:pt x="1076620" y="0"/>
                </a:lnTo>
                <a:cubicBezTo>
                  <a:pt x="1073868" y="5200"/>
                  <a:pt x="1070762" y="10204"/>
                  <a:pt x="1067086" y="14809"/>
                </a:cubicBezTo>
                <a:cubicBezTo>
                  <a:pt x="1066457" y="15009"/>
                  <a:pt x="1065790" y="15009"/>
                  <a:pt x="1065162" y="14809"/>
                </a:cubicBezTo>
                <a:lnTo>
                  <a:pt x="1055455" y="16906"/>
                </a:lnTo>
                <a:lnTo>
                  <a:pt x="1037920" y="38421"/>
                </a:lnTo>
                <a:cubicBezTo>
                  <a:pt x="1048988" y="52890"/>
                  <a:pt x="1064343" y="63550"/>
                  <a:pt x="1081773" y="68796"/>
                </a:cubicBezTo>
                <a:cubicBezTo>
                  <a:pt x="1083030" y="69252"/>
                  <a:pt x="1083869" y="70405"/>
                  <a:pt x="1083954" y="71749"/>
                </a:cubicBezTo>
                <a:close/>
                <a:moveTo>
                  <a:pt x="20059" y="0"/>
                </a:moveTo>
                <a:cubicBezTo>
                  <a:pt x="19812" y="1633"/>
                  <a:pt x="19650" y="3279"/>
                  <a:pt x="19326" y="4893"/>
                </a:cubicBezTo>
                <a:cubicBezTo>
                  <a:pt x="19326" y="4939"/>
                  <a:pt x="19326" y="5000"/>
                  <a:pt x="19307" y="5046"/>
                </a:cubicBezTo>
                <a:cubicBezTo>
                  <a:pt x="18935" y="6753"/>
                  <a:pt x="17259" y="7800"/>
                  <a:pt x="15554" y="7400"/>
                </a:cubicBezTo>
                <a:lnTo>
                  <a:pt x="15516" y="7400"/>
                </a:lnTo>
                <a:cubicBezTo>
                  <a:pt x="13773" y="7046"/>
                  <a:pt x="12630" y="5339"/>
                  <a:pt x="12973" y="3600"/>
                </a:cubicBezTo>
                <a:cubicBezTo>
                  <a:pt x="13221" y="2414"/>
                  <a:pt x="13335" y="1200"/>
                  <a:pt x="13525" y="0"/>
                </a:cubicBezTo>
                <a:lnTo>
                  <a:pt x="20059" y="0"/>
                </a:lnTo>
                <a:close/>
                <a:moveTo>
                  <a:pt x="1198350" y="0"/>
                </a:moveTo>
                <a:cubicBezTo>
                  <a:pt x="1198121" y="1633"/>
                  <a:pt x="1197940" y="3279"/>
                  <a:pt x="1197626" y="4893"/>
                </a:cubicBezTo>
                <a:cubicBezTo>
                  <a:pt x="1197607" y="4893"/>
                  <a:pt x="1197607" y="4939"/>
                  <a:pt x="1197607" y="4939"/>
                </a:cubicBezTo>
                <a:cubicBezTo>
                  <a:pt x="1197207" y="6693"/>
                  <a:pt x="1195483" y="7800"/>
                  <a:pt x="1193749" y="7400"/>
                </a:cubicBezTo>
                <a:cubicBezTo>
                  <a:pt x="1193702" y="7400"/>
                  <a:pt x="1193644" y="7400"/>
                  <a:pt x="1193606" y="7348"/>
                </a:cubicBezTo>
                <a:cubicBezTo>
                  <a:pt x="1191930" y="7000"/>
                  <a:pt x="1190854" y="5293"/>
                  <a:pt x="1191254" y="3600"/>
                </a:cubicBezTo>
                <a:cubicBezTo>
                  <a:pt x="1191492" y="2414"/>
                  <a:pt x="1191616" y="1200"/>
                  <a:pt x="1191806" y="0"/>
                </a:cubicBezTo>
                <a:lnTo>
                  <a:pt x="1198350" y="0"/>
                </a:lnTo>
                <a:close/>
                <a:moveTo>
                  <a:pt x="452999" y="89525"/>
                </a:moveTo>
                <a:lnTo>
                  <a:pt x="477498" y="89525"/>
                </a:lnTo>
                <a:cubicBezTo>
                  <a:pt x="479279" y="89525"/>
                  <a:pt x="480726" y="90971"/>
                  <a:pt x="480726" y="92725"/>
                </a:cubicBezTo>
                <a:cubicBezTo>
                  <a:pt x="480726" y="94525"/>
                  <a:pt x="479279" y="95971"/>
                  <a:pt x="477498" y="95971"/>
                </a:cubicBezTo>
                <a:lnTo>
                  <a:pt x="448027" y="95971"/>
                </a:lnTo>
                <a:cubicBezTo>
                  <a:pt x="446246" y="95971"/>
                  <a:pt x="444798" y="94525"/>
                  <a:pt x="444798" y="92725"/>
                </a:cubicBezTo>
                <a:lnTo>
                  <a:pt x="444798" y="63299"/>
                </a:lnTo>
                <a:lnTo>
                  <a:pt x="444798" y="63243"/>
                </a:lnTo>
                <a:cubicBezTo>
                  <a:pt x="444798" y="61489"/>
                  <a:pt x="446246" y="60043"/>
                  <a:pt x="448037" y="60043"/>
                </a:cubicBezTo>
                <a:cubicBezTo>
                  <a:pt x="449828" y="60043"/>
                  <a:pt x="451275" y="61489"/>
                  <a:pt x="451247" y="63299"/>
                </a:cubicBezTo>
                <a:lnTo>
                  <a:pt x="451247" y="83218"/>
                </a:lnTo>
                <a:cubicBezTo>
                  <a:pt x="463886" y="79512"/>
                  <a:pt x="473916" y="69856"/>
                  <a:pt x="478126" y="57397"/>
                </a:cubicBezTo>
                <a:cubicBezTo>
                  <a:pt x="485280" y="36221"/>
                  <a:pt x="473897" y="13255"/>
                  <a:pt x="452723" y="6093"/>
                </a:cubicBezTo>
                <a:cubicBezTo>
                  <a:pt x="451056" y="5493"/>
                  <a:pt x="450152" y="3646"/>
                  <a:pt x="450704" y="1939"/>
                </a:cubicBezTo>
                <a:cubicBezTo>
                  <a:pt x="451056" y="1000"/>
                  <a:pt x="451780" y="340"/>
                  <a:pt x="452647" y="0"/>
                </a:cubicBezTo>
                <a:lnTo>
                  <a:pt x="455123" y="0"/>
                </a:lnTo>
                <a:cubicBezTo>
                  <a:pt x="469449" y="5004"/>
                  <a:pt x="480507" y="16548"/>
                  <a:pt x="484804" y="31114"/>
                </a:cubicBezTo>
                <a:cubicBezTo>
                  <a:pt x="492137" y="55987"/>
                  <a:pt x="477926" y="82163"/>
                  <a:pt x="452999" y="89525"/>
                </a:cubicBezTo>
                <a:close/>
                <a:moveTo>
                  <a:pt x="141637" y="72805"/>
                </a:moveTo>
                <a:cubicBezTo>
                  <a:pt x="141284" y="74205"/>
                  <a:pt x="140036" y="75158"/>
                  <a:pt x="138579" y="75102"/>
                </a:cubicBezTo>
                <a:lnTo>
                  <a:pt x="137665" y="75102"/>
                </a:lnTo>
                <a:cubicBezTo>
                  <a:pt x="118939" y="69456"/>
                  <a:pt x="102470" y="58090"/>
                  <a:pt x="90564" y="42574"/>
                </a:cubicBezTo>
                <a:lnTo>
                  <a:pt x="90564" y="42128"/>
                </a:lnTo>
                <a:lnTo>
                  <a:pt x="87963" y="38528"/>
                </a:lnTo>
                <a:cubicBezTo>
                  <a:pt x="79905" y="26817"/>
                  <a:pt x="74981" y="13604"/>
                  <a:pt x="72923" y="0"/>
                </a:cubicBezTo>
                <a:lnTo>
                  <a:pt x="79286" y="0"/>
                </a:lnTo>
                <a:cubicBezTo>
                  <a:pt x="81134" y="11674"/>
                  <a:pt x="85249" y="23031"/>
                  <a:pt x="91840" y="33268"/>
                </a:cubicBezTo>
                <a:lnTo>
                  <a:pt x="108928" y="11753"/>
                </a:lnTo>
                <a:cubicBezTo>
                  <a:pt x="109404" y="11199"/>
                  <a:pt x="110051" y="10799"/>
                  <a:pt x="110785" y="10646"/>
                </a:cubicBezTo>
                <a:lnTo>
                  <a:pt x="120491" y="8493"/>
                </a:lnTo>
                <a:cubicBezTo>
                  <a:pt x="121082" y="7553"/>
                  <a:pt x="122739" y="5214"/>
                  <a:pt x="126082" y="0"/>
                </a:cubicBezTo>
                <a:lnTo>
                  <a:pt x="133845" y="0"/>
                </a:lnTo>
                <a:cubicBezTo>
                  <a:pt x="130854" y="5028"/>
                  <a:pt x="127539" y="9846"/>
                  <a:pt x="123730" y="14255"/>
                </a:cubicBezTo>
                <a:cubicBezTo>
                  <a:pt x="123320" y="14502"/>
                  <a:pt x="122891" y="14706"/>
                  <a:pt x="122415" y="14809"/>
                </a:cubicBezTo>
                <a:lnTo>
                  <a:pt x="113186" y="16906"/>
                </a:lnTo>
                <a:lnTo>
                  <a:pt x="95545" y="38421"/>
                </a:lnTo>
                <a:cubicBezTo>
                  <a:pt x="106651" y="52890"/>
                  <a:pt x="122044" y="63550"/>
                  <a:pt x="139503" y="68796"/>
                </a:cubicBezTo>
                <a:cubicBezTo>
                  <a:pt x="139532" y="68852"/>
                  <a:pt x="139560" y="68852"/>
                  <a:pt x="139617" y="68852"/>
                </a:cubicBezTo>
                <a:cubicBezTo>
                  <a:pt x="141255" y="69349"/>
                  <a:pt x="142161" y="71149"/>
                  <a:pt x="141637" y="72805"/>
                </a:cubicBezTo>
                <a:close/>
                <a:moveTo>
                  <a:pt x="191986" y="0"/>
                </a:moveTo>
                <a:lnTo>
                  <a:pt x="191986" y="27715"/>
                </a:lnTo>
                <a:cubicBezTo>
                  <a:pt x="191986" y="29515"/>
                  <a:pt x="190528" y="30966"/>
                  <a:pt x="188747" y="30966"/>
                </a:cubicBezTo>
                <a:cubicBezTo>
                  <a:pt x="186947" y="30966"/>
                  <a:pt x="185518" y="29515"/>
                  <a:pt x="185518" y="27715"/>
                </a:cubicBezTo>
                <a:lnTo>
                  <a:pt x="185518" y="7646"/>
                </a:lnTo>
                <a:cubicBezTo>
                  <a:pt x="172974" y="11446"/>
                  <a:pt x="163001" y="21008"/>
                  <a:pt x="158772" y="33421"/>
                </a:cubicBezTo>
                <a:cubicBezTo>
                  <a:pt x="151523" y="54583"/>
                  <a:pt x="162849" y="77656"/>
                  <a:pt x="184023" y="84911"/>
                </a:cubicBezTo>
                <a:lnTo>
                  <a:pt x="184118" y="84911"/>
                </a:lnTo>
                <a:cubicBezTo>
                  <a:pt x="185747" y="85511"/>
                  <a:pt x="186566" y="87316"/>
                  <a:pt x="185966" y="88971"/>
                </a:cubicBezTo>
                <a:cubicBezTo>
                  <a:pt x="185575" y="90264"/>
                  <a:pt x="184318" y="91218"/>
                  <a:pt x="182918" y="91171"/>
                </a:cubicBezTo>
                <a:cubicBezTo>
                  <a:pt x="182594" y="91264"/>
                  <a:pt x="182242" y="91264"/>
                  <a:pt x="181918" y="91171"/>
                </a:cubicBezTo>
                <a:cubicBezTo>
                  <a:pt x="161773" y="84265"/>
                  <a:pt x="148790" y="64750"/>
                  <a:pt x="150219" y="43528"/>
                </a:cubicBezTo>
                <a:lnTo>
                  <a:pt x="150314" y="43528"/>
                </a:lnTo>
                <a:cubicBezTo>
                  <a:pt x="151695" y="23961"/>
                  <a:pt x="165011" y="7348"/>
                  <a:pt x="183746" y="1693"/>
                </a:cubicBezTo>
                <a:lnTo>
                  <a:pt x="159372" y="1693"/>
                </a:lnTo>
                <a:cubicBezTo>
                  <a:pt x="158191" y="1660"/>
                  <a:pt x="157343" y="935"/>
                  <a:pt x="156781" y="0"/>
                </a:cubicBezTo>
                <a:lnTo>
                  <a:pt x="191986" y="0"/>
                </a:lnTo>
                <a:close/>
                <a:moveTo>
                  <a:pt x="427711" y="0"/>
                </a:moveTo>
                <a:lnTo>
                  <a:pt x="427711" y="27715"/>
                </a:lnTo>
                <a:cubicBezTo>
                  <a:pt x="427711" y="29515"/>
                  <a:pt x="426253" y="30966"/>
                  <a:pt x="424482" y="30966"/>
                </a:cubicBezTo>
                <a:cubicBezTo>
                  <a:pt x="422681" y="30966"/>
                  <a:pt x="421253" y="29515"/>
                  <a:pt x="421253" y="27715"/>
                </a:cubicBezTo>
                <a:lnTo>
                  <a:pt x="421253" y="7646"/>
                </a:lnTo>
                <a:cubicBezTo>
                  <a:pt x="408689" y="11446"/>
                  <a:pt x="398736" y="21008"/>
                  <a:pt x="394506" y="33421"/>
                </a:cubicBezTo>
                <a:cubicBezTo>
                  <a:pt x="387248" y="54583"/>
                  <a:pt x="398554" y="77656"/>
                  <a:pt x="419776" y="84911"/>
                </a:cubicBezTo>
                <a:cubicBezTo>
                  <a:pt x="421081" y="85362"/>
                  <a:pt x="421929" y="86618"/>
                  <a:pt x="421929" y="87971"/>
                </a:cubicBezTo>
                <a:cubicBezTo>
                  <a:pt x="421900" y="89771"/>
                  <a:pt x="420452" y="91171"/>
                  <a:pt x="418652" y="91171"/>
                </a:cubicBezTo>
                <a:cubicBezTo>
                  <a:pt x="418329" y="91264"/>
                  <a:pt x="417976" y="91264"/>
                  <a:pt x="417652" y="91171"/>
                </a:cubicBezTo>
                <a:cubicBezTo>
                  <a:pt x="397507" y="84265"/>
                  <a:pt x="384524" y="64750"/>
                  <a:pt x="385943" y="43528"/>
                </a:cubicBezTo>
                <a:cubicBezTo>
                  <a:pt x="387353" y="23961"/>
                  <a:pt x="400659" y="7348"/>
                  <a:pt x="419405" y="1693"/>
                </a:cubicBezTo>
                <a:lnTo>
                  <a:pt x="395001" y="1693"/>
                </a:lnTo>
                <a:cubicBezTo>
                  <a:pt x="393830" y="1660"/>
                  <a:pt x="392992" y="935"/>
                  <a:pt x="392430" y="0"/>
                </a:cubicBezTo>
                <a:lnTo>
                  <a:pt x="427711" y="0"/>
                </a:lnTo>
                <a:close/>
                <a:moveTo>
                  <a:pt x="377361" y="72805"/>
                </a:moveTo>
                <a:cubicBezTo>
                  <a:pt x="377009" y="74205"/>
                  <a:pt x="375732" y="75158"/>
                  <a:pt x="374313" y="75102"/>
                </a:cubicBezTo>
                <a:lnTo>
                  <a:pt x="373027" y="75102"/>
                </a:lnTo>
                <a:cubicBezTo>
                  <a:pt x="354320" y="69456"/>
                  <a:pt x="337832" y="58090"/>
                  <a:pt x="325917" y="42574"/>
                </a:cubicBezTo>
                <a:lnTo>
                  <a:pt x="325917" y="42128"/>
                </a:lnTo>
                <a:lnTo>
                  <a:pt x="323316" y="38528"/>
                </a:lnTo>
                <a:cubicBezTo>
                  <a:pt x="315306" y="26803"/>
                  <a:pt x="310429" y="13595"/>
                  <a:pt x="308400" y="0"/>
                </a:cubicBezTo>
                <a:lnTo>
                  <a:pt x="314839" y="0"/>
                </a:lnTo>
                <a:cubicBezTo>
                  <a:pt x="316687" y="11804"/>
                  <a:pt x="320935" y="23166"/>
                  <a:pt x="327498" y="33268"/>
                </a:cubicBezTo>
                <a:lnTo>
                  <a:pt x="344757" y="11999"/>
                </a:lnTo>
                <a:cubicBezTo>
                  <a:pt x="345234" y="11446"/>
                  <a:pt x="345891" y="11046"/>
                  <a:pt x="346605" y="10902"/>
                </a:cubicBezTo>
                <a:lnTo>
                  <a:pt x="356121" y="8493"/>
                </a:lnTo>
                <a:cubicBezTo>
                  <a:pt x="356730" y="7553"/>
                  <a:pt x="358378" y="5214"/>
                  <a:pt x="361712" y="0"/>
                </a:cubicBezTo>
                <a:lnTo>
                  <a:pt x="369475" y="0"/>
                </a:lnTo>
                <a:cubicBezTo>
                  <a:pt x="366493" y="5028"/>
                  <a:pt x="363198" y="9846"/>
                  <a:pt x="359350" y="14255"/>
                </a:cubicBezTo>
                <a:cubicBezTo>
                  <a:pt x="358997" y="14502"/>
                  <a:pt x="358568" y="14655"/>
                  <a:pt x="358150" y="14809"/>
                </a:cubicBezTo>
                <a:lnTo>
                  <a:pt x="348919" y="16906"/>
                </a:lnTo>
                <a:lnTo>
                  <a:pt x="331375" y="38421"/>
                </a:lnTo>
                <a:cubicBezTo>
                  <a:pt x="342433" y="52937"/>
                  <a:pt x="357768" y="63550"/>
                  <a:pt x="375237" y="68796"/>
                </a:cubicBezTo>
                <a:cubicBezTo>
                  <a:pt x="375266" y="68852"/>
                  <a:pt x="375285" y="68852"/>
                  <a:pt x="375342" y="68852"/>
                </a:cubicBezTo>
                <a:cubicBezTo>
                  <a:pt x="376990" y="69349"/>
                  <a:pt x="377895" y="71149"/>
                  <a:pt x="377361" y="72805"/>
                </a:cubicBezTo>
                <a:close/>
                <a:moveTo>
                  <a:pt x="217303" y="89525"/>
                </a:moveTo>
                <a:lnTo>
                  <a:pt x="241839" y="89525"/>
                </a:lnTo>
                <a:cubicBezTo>
                  <a:pt x="243649" y="89525"/>
                  <a:pt x="245097" y="90971"/>
                  <a:pt x="245097" y="92725"/>
                </a:cubicBezTo>
                <a:cubicBezTo>
                  <a:pt x="245097" y="94525"/>
                  <a:pt x="243649" y="95971"/>
                  <a:pt x="241839" y="95971"/>
                </a:cubicBezTo>
                <a:lnTo>
                  <a:pt x="212388" y="95971"/>
                </a:lnTo>
                <a:cubicBezTo>
                  <a:pt x="210588" y="95971"/>
                  <a:pt x="209169" y="94525"/>
                  <a:pt x="209169" y="92725"/>
                </a:cubicBezTo>
                <a:lnTo>
                  <a:pt x="209169" y="63299"/>
                </a:lnTo>
                <a:lnTo>
                  <a:pt x="209074" y="63299"/>
                </a:lnTo>
                <a:lnTo>
                  <a:pt x="209074" y="63103"/>
                </a:lnTo>
                <a:cubicBezTo>
                  <a:pt x="209121" y="61350"/>
                  <a:pt x="210569" y="59996"/>
                  <a:pt x="212293" y="60043"/>
                </a:cubicBezTo>
                <a:cubicBezTo>
                  <a:pt x="214093" y="60043"/>
                  <a:pt x="215522" y="61489"/>
                  <a:pt x="215522" y="63299"/>
                </a:cubicBezTo>
                <a:lnTo>
                  <a:pt x="215522" y="83218"/>
                </a:lnTo>
                <a:cubicBezTo>
                  <a:pt x="228162" y="79512"/>
                  <a:pt x="238163" y="69856"/>
                  <a:pt x="242411" y="57397"/>
                </a:cubicBezTo>
                <a:cubicBezTo>
                  <a:pt x="249564" y="36221"/>
                  <a:pt x="238163" y="13255"/>
                  <a:pt x="217008" y="6093"/>
                </a:cubicBezTo>
                <a:cubicBezTo>
                  <a:pt x="215293" y="5549"/>
                  <a:pt x="214369" y="3693"/>
                  <a:pt x="214922" y="1991"/>
                </a:cubicBezTo>
                <a:cubicBezTo>
                  <a:pt x="215246" y="1023"/>
                  <a:pt x="215998" y="344"/>
                  <a:pt x="216894" y="0"/>
                </a:cubicBezTo>
                <a:lnTo>
                  <a:pt x="219313" y="0"/>
                </a:lnTo>
                <a:cubicBezTo>
                  <a:pt x="233448" y="5005"/>
                  <a:pt x="244354" y="16395"/>
                  <a:pt x="248698" y="30761"/>
                </a:cubicBezTo>
                <a:cubicBezTo>
                  <a:pt x="256261" y="55690"/>
                  <a:pt x="242202" y="81958"/>
                  <a:pt x="217303" y="89525"/>
                </a:cubicBezTo>
                <a:close/>
                <a:moveTo>
                  <a:pt x="256156" y="0"/>
                </a:moveTo>
                <a:cubicBezTo>
                  <a:pt x="255927" y="1633"/>
                  <a:pt x="255746" y="3279"/>
                  <a:pt x="255432" y="4893"/>
                </a:cubicBezTo>
                <a:cubicBezTo>
                  <a:pt x="255432" y="4939"/>
                  <a:pt x="255413" y="5000"/>
                  <a:pt x="255413" y="5046"/>
                </a:cubicBezTo>
                <a:cubicBezTo>
                  <a:pt x="255032" y="6753"/>
                  <a:pt x="253327" y="7800"/>
                  <a:pt x="251650" y="7400"/>
                </a:cubicBezTo>
                <a:cubicBezTo>
                  <a:pt x="249898" y="7046"/>
                  <a:pt x="248783" y="5339"/>
                  <a:pt x="249050" y="3600"/>
                </a:cubicBezTo>
                <a:cubicBezTo>
                  <a:pt x="249298" y="2414"/>
                  <a:pt x="249412" y="1200"/>
                  <a:pt x="249612" y="0"/>
                </a:cubicBezTo>
                <a:lnTo>
                  <a:pt x="256156" y="0"/>
                </a:lnTo>
                <a:close/>
                <a:moveTo>
                  <a:pt x="2262683" y="71749"/>
                </a:moveTo>
                <a:cubicBezTo>
                  <a:pt x="2262778" y="73503"/>
                  <a:pt x="2261378" y="75005"/>
                  <a:pt x="2259597" y="75102"/>
                </a:cubicBezTo>
                <a:lnTo>
                  <a:pt x="2258673" y="75102"/>
                </a:lnTo>
                <a:cubicBezTo>
                  <a:pt x="2239680" y="69596"/>
                  <a:pt x="2222945" y="58243"/>
                  <a:pt x="2210838" y="42574"/>
                </a:cubicBezTo>
                <a:lnTo>
                  <a:pt x="2210838" y="42128"/>
                </a:lnTo>
                <a:lnTo>
                  <a:pt x="2208228" y="38528"/>
                </a:lnTo>
                <a:cubicBezTo>
                  <a:pt x="2200247" y="26980"/>
                  <a:pt x="2195103" y="13790"/>
                  <a:pt x="2193074" y="0"/>
                </a:cubicBezTo>
                <a:lnTo>
                  <a:pt x="2199932" y="0"/>
                </a:lnTo>
                <a:cubicBezTo>
                  <a:pt x="2201790" y="11674"/>
                  <a:pt x="2205885" y="23031"/>
                  <a:pt x="2212486" y="33268"/>
                </a:cubicBezTo>
                <a:lnTo>
                  <a:pt x="2230222" y="11753"/>
                </a:lnTo>
                <a:cubicBezTo>
                  <a:pt x="2230708" y="11199"/>
                  <a:pt x="2231345" y="10799"/>
                  <a:pt x="2232079" y="10646"/>
                </a:cubicBezTo>
                <a:lnTo>
                  <a:pt x="2241309" y="8493"/>
                </a:lnTo>
                <a:cubicBezTo>
                  <a:pt x="2241975" y="7553"/>
                  <a:pt x="2243604" y="5214"/>
                  <a:pt x="2246957" y="0"/>
                </a:cubicBezTo>
                <a:lnTo>
                  <a:pt x="2254777" y="0"/>
                </a:lnTo>
                <a:cubicBezTo>
                  <a:pt x="2251977" y="4995"/>
                  <a:pt x="2248852" y="9809"/>
                  <a:pt x="2245185" y="14255"/>
                </a:cubicBezTo>
                <a:cubicBezTo>
                  <a:pt x="2244814" y="14502"/>
                  <a:pt x="2244366" y="14706"/>
                  <a:pt x="2243890" y="14809"/>
                </a:cubicBezTo>
                <a:lnTo>
                  <a:pt x="2234203" y="16906"/>
                </a:lnTo>
                <a:lnTo>
                  <a:pt x="2216639" y="38421"/>
                </a:lnTo>
                <a:cubicBezTo>
                  <a:pt x="2227716" y="52890"/>
                  <a:pt x="2243080" y="63550"/>
                  <a:pt x="2260530" y="68796"/>
                </a:cubicBezTo>
                <a:cubicBezTo>
                  <a:pt x="2261778" y="69252"/>
                  <a:pt x="2262625" y="70405"/>
                  <a:pt x="2262683" y="71749"/>
                </a:cubicBezTo>
                <a:close/>
                <a:moveTo>
                  <a:pt x="2141382" y="0"/>
                </a:moveTo>
                <a:cubicBezTo>
                  <a:pt x="2141115" y="1767"/>
                  <a:pt x="2140915" y="3539"/>
                  <a:pt x="2140553" y="5293"/>
                </a:cubicBezTo>
                <a:cubicBezTo>
                  <a:pt x="2140525" y="5293"/>
                  <a:pt x="2140525" y="5339"/>
                  <a:pt x="2140496" y="5400"/>
                </a:cubicBezTo>
                <a:cubicBezTo>
                  <a:pt x="2140125" y="7093"/>
                  <a:pt x="2138439" y="8148"/>
                  <a:pt x="2136743" y="7748"/>
                </a:cubicBezTo>
                <a:lnTo>
                  <a:pt x="2136619" y="7748"/>
                </a:lnTo>
                <a:cubicBezTo>
                  <a:pt x="2134915" y="7348"/>
                  <a:pt x="2133866" y="5646"/>
                  <a:pt x="2134267" y="4000"/>
                </a:cubicBezTo>
                <a:cubicBezTo>
                  <a:pt x="2134524" y="2674"/>
                  <a:pt x="2134657" y="1335"/>
                  <a:pt x="2134857" y="0"/>
                </a:cubicBezTo>
                <a:lnTo>
                  <a:pt x="2141382" y="0"/>
                </a:lnTo>
                <a:close/>
                <a:moveTo>
                  <a:pt x="2026596" y="71749"/>
                </a:moveTo>
                <a:cubicBezTo>
                  <a:pt x="2026672" y="73503"/>
                  <a:pt x="2025291" y="75009"/>
                  <a:pt x="2023500" y="75102"/>
                </a:cubicBezTo>
                <a:lnTo>
                  <a:pt x="2022557" y="75102"/>
                </a:lnTo>
                <a:cubicBezTo>
                  <a:pt x="2003870" y="69456"/>
                  <a:pt x="1987439" y="58090"/>
                  <a:pt x="1975552" y="42574"/>
                </a:cubicBezTo>
                <a:cubicBezTo>
                  <a:pt x="1975532" y="42430"/>
                  <a:pt x="1975532" y="42277"/>
                  <a:pt x="1975552" y="42128"/>
                </a:cubicBezTo>
                <a:lnTo>
                  <a:pt x="1972875" y="38528"/>
                </a:lnTo>
                <a:cubicBezTo>
                  <a:pt x="1964874" y="26803"/>
                  <a:pt x="1959988" y="13595"/>
                  <a:pt x="1957949" y="0"/>
                </a:cubicBezTo>
                <a:lnTo>
                  <a:pt x="1964264" y="0"/>
                </a:lnTo>
                <a:cubicBezTo>
                  <a:pt x="1966150" y="11809"/>
                  <a:pt x="1970427" y="23161"/>
                  <a:pt x="1977038" y="33268"/>
                </a:cubicBezTo>
                <a:lnTo>
                  <a:pt x="1994221" y="11753"/>
                </a:lnTo>
                <a:cubicBezTo>
                  <a:pt x="1994687" y="11199"/>
                  <a:pt x="1995297" y="10799"/>
                  <a:pt x="1995964" y="10646"/>
                </a:cubicBezTo>
                <a:lnTo>
                  <a:pt x="2005679" y="8493"/>
                </a:lnTo>
                <a:cubicBezTo>
                  <a:pt x="2006279" y="7553"/>
                  <a:pt x="2007937" y="5214"/>
                  <a:pt x="2011270" y="0"/>
                </a:cubicBezTo>
                <a:lnTo>
                  <a:pt x="2019166" y="0"/>
                </a:lnTo>
                <a:cubicBezTo>
                  <a:pt x="2016280" y="5200"/>
                  <a:pt x="2013061" y="10204"/>
                  <a:pt x="2009280" y="14809"/>
                </a:cubicBezTo>
                <a:cubicBezTo>
                  <a:pt x="2008651" y="14999"/>
                  <a:pt x="2007955" y="14999"/>
                  <a:pt x="2007336" y="14809"/>
                </a:cubicBezTo>
                <a:lnTo>
                  <a:pt x="1998097" y="16906"/>
                </a:lnTo>
                <a:lnTo>
                  <a:pt x="1980562" y="38421"/>
                </a:lnTo>
                <a:cubicBezTo>
                  <a:pt x="1991649" y="52890"/>
                  <a:pt x="2006975" y="63550"/>
                  <a:pt x="2024415" y="68796"/>
                </a:cubicBezTo>
                <a:cubicBezTo>
                  <a:pt x="2025662" y="69252"/>
                  <a:pt x="2026520" y="70405"/>
                  <a:pt x="2026596" y="71749"/>
                </a:cubicBezTo>
                <a:close/>
                <a:moveTo>
                  <a:pt x="2077259" y="0"/>
                </a:moveTo>
                <a:lnTo>
                  <a:pt x="2077259" y="27715"/>
                </a:lnTo>
                <a:cubicBezTo>
                  <a:pt x="2077259" y="29515"/>
                  <a:pt x="2075821" y="30966"/>
                  <a:pt x="2074011" y="30966"/>
                </a:cubicBezTo>
                <a:cubicBezTo>
                  <a:pt x="2072240" y="30966"/>
                  <a:pt x="2070782" y="29515"/>
                  <a:pt x="2070782" y="27715"/>
                </a:cubicBezTo>
                <a:lnTo>
                  <a:pt x="2070782" y="7646"/>
                </a:lnTo>
                <a:cubicBezTo>
                  <a:pt x="2058238" y="11446"/>
                  <a:pt x="2048284" y="21008"/>
                  <a:pt x="2044046" y="33421"/>
                </a:cubicBezTo>
                <a:cubicBezTo>
                  <a:pt x="2036807" y="54583"/>
                  <a:pt x="2048123" y="77656"/>
                  <a:pt x="2069306" y="84911"/>
                </a:cubicBezTo>
                <a:cubicBezTo>
                  <a:pt x="2070582" y="85362"/>
                  <a:pt x="2071459" y="86511"/>
                  <a:pt x="2071459" y="87864"/>
                </a:cubicBezTo>
                <a:cubicBezTo>
                  <a:pt x="2071516" y="89664"/>
                  <a:pt x="2070078" y="91125"/>
                  <a:pt x="2068316" y="91171"/>
                </a:cubicBezTo>
                <a:cubicBezTo>
                  <a:pt x="2067934" y="91264"/>
                  <a:pt x="2067563" y="91264"/>
                  <a:pt x="2067182" y="91171"/>
                </a:cubicBezTo>
                <a:cubicBezTo>
                  <a:pt x="2047104" y="84218"/>
                  <a:pt x="2034131" y="64703"/>
                  <a:pt x="2035511" y="43528"/>
                </a:cubicBezTo>
                <a:cubicBezTo>
                  <a:pt x="2036873" y="23961"/>
                  <a:pt x="2050237" y="7293"/>
                  <a:pt x="2069039" y="1693"/>
                </a:cubicBezTo>
                <a:lnTo>
                  <a:pt x="2044569" y="1693"/>
                </a:lnTo>
                <a:cubicBezTo>
                  <a:pt x="2043398" y="1660"/>
                  <a:pt x="2042550" y="935"/>
                  <a:pt x="2041979" y="0"/>
                </a:cubicBezTo>
                <a:lnTo>
                  <a:pt x="2077259" y="0"/>
                </a:lnTo>
                <a:close/>
                <a:moveTo>
                  <a:pt x="2102568" y="89525"/>
                </a:moveTo>
                <a:lnTo>
                  <a:pt x="2127066" y="89525"/>
                </a:lnTo>
                <a:lnTo>
                  <a:pt x="2127228" y="89525"/>
                </a:lnTo>
                <a:cubicBezTo>
                  <a:pt x="2128961" y="89571"/>
                  <a:pt x="2130342" y="91018"/>
                  <a:pt x="2130295" y="92725"/>
                </a:cubicBezTo>
                <a:cubicBezTo>
                  <a:pt x="2130295" y="94525"/>
                  <a:pt x="2128828" y="95971"/>
                  <a:pt x="2127066" y="95971"/>
                </a:cubicBezTo>
                <a:lnTo>
                  <a:pt x="2097576" y="95971"/>
                </a:lnTo>
                <a:cubicBezTo>
                  <a:pt x="2095814" y="95971"/>
                  <a:pt x="2094347" y="94525"/>
                  <a:pt x="2094347" y="92725"/>
                </a:cubicBezTo>
                <a:lnTo>
                  <a:pt x="2094347" y="63299"/>
                </a:lnTo>
                <a:cubicBezTo>
                  <a:pt x="2094347" y="61489"/>
                  <a:pt x="2095814" y="60043"/>
                  <a:pt x="2097576" y="60043"/>
                </a:cubicBezTo>
                <a:lnTo>
                  <a:pt x="2097767" y="60043"/>
                </a:lnTo>
                <a:cubicBezTo>
                  <a:pt x="2099500" y="60089"/>
                  <a:pt x="2100872" y="61550"/>
                  <a:pt x="2100815" y="63299"/>
                </a:cubicBezTo>
                <a:lnTo>
                  <a:pt x="2100815" y="83218"/>
                </a:lnTo>
                <a:cubicBezTo>
                  <a:pt x="2113445" y="79512"/>
                  <a:pt x="2123456" y="69856"/>
                  <a:pt x="2127675" y="57397"/>
                </a:cubicBezTo>
                <a:cubicBezTo>
                  <a:pt x="2134809" y="36221"/>
                  <a:pt x="2123456" y="13255"/>
                  <a:pt x="2102282" y="6093"/>
                </a:cubicBezTo>
                <a:cubicBezTo>
                  <a:pt x="2100615" y="5493"/>
                  <a:pt x="2099710" y="3646"/>
                  <a:pt x="2100253" y="1939"/>
                </a:cubicBezTo>
                <a:cubicBezTo>
                  <a:pt x="2100748" y="702"/>
                  <a:pt x="2101929" y="116"/>
                  <a:pt x="2103187" y="0"/>
                </a:cubicBezTo>
                <a:lnTo>
                  <a:pt x="2104673" y="0"/>
                </a:lnTo>
                <a:cubicBezTo>
                  <a:pt x="2119007" y="5004"/>
                  <a:pt x="2130057" y="16548"/>
                  <a:pt x="2134362" y="31114"/>
                </a:cubicBezTo>
                <a:cubicBezTo>
                  <a:pt x="2141696" y="55987"/>
                  <a:pt x="2127485" y="82163"/>
                  <a:pt x="2102568" y="89525"/>
                </a:cubicBezTo>
                <a:close/>
                <a:moveTo>
                  <a:pt x="2312898" y="0"/>
                </a:moveTo>
                <a:lnTo>
                  <a:pt x="2312898" y="27715"/>
                </a:lnTo>
                <a:cubicBezTo>
                  <a:pt x="2312898" y="29515"/>
                  <a:pt x="2311441" y="30966"/>
                  <a:pt x="2309670" y="30966"/>
                </a:cubicBezTo>
                <a:cubicBezTo>
                  <a:pt x="2307869" y="30966"/>
                  <a:pt x="2306441" y="29515"/>
                  <a:pt x="2306441" y="27715"/>
                </a:cubicBezTo>
                <a:lnTo>
                  <a:pt x="2306441" y="7646"/>
                </a:lnTo>
                <a:cubicBezTo>
                  <a:pt x="2293887" y="11446"/>
                  <a:pt x="2283924" y="21008"/>
                  <a:pt x="2279695" y="33421"/>
                </a:cubicBezTo>
                <a:cubicBezTo>
                  <a:pt x="2272436" y="54583"/>
                  <a:pt x="2283771" y="77656"/>
                  <a:pt x="2304964" y="84911"/>
                </a:cubicBezTo>
                <a:cubicBezTo>
                  <a:pt x="2304993" y="84911"/>
                  <a:pt x="2305040" y="84911"/>
                  <a:pt x="2305088" y="84962"/>
                </a:cubicBezTo>
                <a:cubicBezTo>
                  <a:pt x="2306717" y="85511"/>
                  <a:pt x="2307565" y="87316"/>
                  <a:pt x="2306993" y="88971"/>
                </a:cubicBezTo>
                <a:cubicBezTo>
                  <a:pt x="2306536" y="90264"/>
                  <a:pt x="2305316" y="91171"/>
                  <a:pt x="2303936" y="91171"/>
                </a:cubicBezTo>
                <a:cubicBezTo>
                  <a:pt x="2303612" y="91264"/>
                  <a:pt x="2303269" y="91264"/>
                  <a:pt x="2302907" y="91171"/>
                </a:cubicBezTo>
                <a:cubicBezTo>
                  <a:pt x="2282790" y="84265"/>
                  <a:pt x="2269808" y="64750"/>
                  <a:pt x="2271236" y="43528"/>
                </a:cubicBezTo>
                <a:lnTo>
                  <a:pt x="2271436" y="43528"/>
                </a:lnTo>
                <a:cubicBezTo>
                  <a:pt x="2272741" y="23961"/>
                  <a:pt x="2286076" y="7246"/>
                  <a:pt x="2304859" y="1693"/>
                </a:cubicBezTo>
                <a:lnTo>
                  <a:pt x="2280199" y="1693"/>
                </a:lnTo>
                <a:cubicBezTo>
                  <a:pt x="2278999" y="1660"/>
                  <a:pt x="2277980" y="981"/>
                  <a:pt x="2277418" y="0"/>
                </a:cubicBezTo>
                <a:lnTo>
                  <a:pt x="2312898" y="0"/>
                </a:lnTo>
                <a:close/>
                <a:moveTo>
                  <a:pt x="1319679" y="71749"/>
                </a:moveTo>
                <a:cubicBezTo>
                  <a:pt x="1319756" y="73503"/>
                  <a:pt x="1318384" y="75005"/>
                  <a:pt x="1316584" y="75102"/>
                </a:cubicBezTo>
                <a:lnTo>
                  <a:pt x="1315659" y="75102"/>
                </a:lnTo>
                <a:cubicBezTo>
                  <a:pt x="1296991" y="69456"/>
                  <a:pt x="1280550" y="58043"/>
                  <a:pt x="1268635" y="42574"/>
                </a:cubicBezTo>
                <a:lnTo>
                  <a:pt x="1268635" y="42128"/>
                </a:lnTo>
                <a:lnTo>
                  <a:pt x="1266063" y="38528"/>
                </a:lnTo>
                <a:cubicBezTo>
                  <a:pt x="1258157" y="26957"/>
                  <a:pt x="1253051" y="13757"/>
                  <a:pt x="1251013" y="0"/>
                </a:cubicBezTo>
                <a:lnTo>
                  <a:pt x="1257748" y="0"/>
                </a:lnTo>
                <a:cubicBezTo>
                  <a:pt x="1259595" y="11674"/>
                  <a:pt x="1263701" y="23031"/>
                  <a:pt x="1270311" y="33268"/>
                </a:cubicBezTo>
                <a:lnTo>
                  <a:pt x="1287580" y="11753"/>
                </a:lnTo>
                <a:cubicBezTo>
                  <a:pt x="1288056" y="11199"/>
                  <a:pt x="1288704" y="10799"/>
                  <a:pt x="1289418" y="10646"/>
                </a:cubicBezTo>
                <a:lnTo>
                  <a:pt x="1298667" y="8493"/>
                </a:lnTo>
                <a:cubicBezTo>
                  <a:pt x="1299334" y="7553"/>
                  <a:pt x="1301010" y="5214"/>
                  <a:pt x="1304354" y="0"/>
                </a:cubicBezTo>
                <a:lnTo>
                  <a:pt x="1312011" y="0"/>
                </a:lnTo>
                <a:cubicBezTo>
                  <a:pt x="1309011" y="5028"/>
                  <a:pt x="1305687" y="9846"/>
                  <a:pt x="1301820" y="14255"/>
                </a:cubicBezTo>
                <a:cubicBezTo>
                  <a:pt x="1301419" y="14502"/>
                  <a:pt x="1300991" y="14706"/>
                  <a:pt x="1300515" y="14809"/>
                </a:cubicBezTo>
                <a:lnTo>
                  <a:pt x="1291285" y="16906"/>
                </a:lnTo>
                <a:lnTo>
                  <a:pt x="1273645" y="38421"/>
                </a:lnTo>
                <a:cubicBezTo>
                  <a:pt x="1284732" y="52890"/>
                  <a:pt x="1300096" y="63503"/>
                  <a:pt x="1317507" y="68796"/>
                </a:cubicBezTo>
                <a:cubicBezTo>
                  <a:pt x="1318755" y="69252"/>
                  <a:pt x="1319613" y="70405"/>
                  <a:pt x="1319679" y="71749"/>
                </a:cubicBezTo>
                <a:close/>
                <a:moveTo>
                  <a:pt x="2376421" y="0"/>
                </a:moveTo>
                <a:cubicBezTo>
                  <a:pt x="2376182" y="1600"/>
                  <a:pt x="2376021" y="3218"/>
                  <a:pt x="2375697" y="4800"/>
                </a:cubicBezTo>
                <a:lnTo>
                  <a:pt x="2375697" y="4846"/>
                </a:lnTo>
                <a:cubicBezTo>
                  <a:pt x="2375297" y="6600"/>
                  <a:pt x="2373573" y="7693"/>
                  <a:pt x="2371820" y="7293"/>
                </a:cubicBezTo>
                <a:lnTo>
                  <a:pt x="2371697" y="7293"/>
                </a:lnTo>
                <a:cubicBezTo>
                  <a:pt x="2370020" y="6893"/>
                  <a:pt x="2368944" y="5200"/>
                  <a:pt x="2369344" y="3493"/>
                </a:cubicBezTo>
                <a:cubicBezTo>
                  <a:pt x="2369572" y="2340"/>
                  <a:pt x="2369687" y="1163"/>
                  <a:pt x="2369868" y="0"/>
                </a:cubicBezTo>
                <a:lnTo>
                  <a:pt x="2376421" y="0"/>
                </a:lnTo>
                <a:close/>
                <a:moveTo>
                  <a:pt x="2338292" y="89525"/>
                </a:moveTo>
                <a:lnTo>
                  <a:pt x="2362686" y="89525"/>
                </a:lnTo>
                <a:lnTo>
                  <a:pt x="2362867" y="89525"/>
                </a:lnTo>
                <a:cubicBezTo>
                  <a:pt x="2364610" y="89571"/>
                  <a:pt x="2365962" y="91018"/>
                  <a:pt x="2365914" y="92725"/>
                </a:cubicBezTo>
                <a:cubicBezTo>
                  <a:pt x="2365914" y="94525"/>
                  <a:pt x="2364467" y="95971"/>
                  <a:pt x="2362686" y="95971"/>
                </a:cubicBezTo>
                <a:lnTo>
                  <a:pt x="2333215" y="95971"/>
                </a:lnTo>
                <a:cubicBezTo>
                  <a:pt x="2331434" y="95971"/>
                  <a:pt x="2329986" y="94525"/>
                  <a:pt x="2329986" y="92725"/>
                </a:cubicBezTo>
                <a:lnTo>
                  <a:pt x="2329986" y="63299"/>
                </a:lnTo>
                <a:cubicBezTo>
                  <a:pt x="2329986" y="61489"/>
                  <a:pt x="2331434" y="60043"/>
                  <a:pt x="2333215" y="60043"/>
                </a:cubicBezTo>
                <a:lnTo>
                  <a:pt x="2333415" y="60043"/>
                </a:lnTo>
                <a:cubicBezTo>
                  <a:pt x="2335140" y="60089"/>
                  <a:pt x="2336492" y="61550"/>
                  <a:pt x="2336435" y="63299"/>
                </a:cubicBezTo>
                <a:lnTo>
                  <a:pt x="2336435" y="83218"/>
                </a:lnTo>
                <a:cubicBezTo>
                  <a:pt x="2349075" y="79512"/>
                  <a:pt x="2359114" y="69856"/>
                  <a:pt x="2363315" y="57397"/>
                </a:cubicBezTo>
                <a:cubicBezTo>
                  <a:pt x="2370468" y="36221"/>
                  <a:pt x="2359114" y="13255"/>
                  <a:pt x="2337940" y="6093"/>
                </a:cubicBezTo>
                <a:cubicBezTo>
                  <a:pt x="2336216" y="5493"/>
                  <a:pt x="2335320" y="3646"/>
                  <a:pt x="2335892" y="1939"/>
                </a:cubicBezTo>
                <a:cubicBezTo>
                  <a:pt x="2336226" y="1000"/>
                  <a:pt x="2336959" y="340"/>
                  <a:pt x="2337825" y="0"/>
                </a:cubicBezTo>
                <a:lnTo>
                  <a:pt x="2340311" y="0"/>
                </a:lnTo>
                <a:cubicBezTo>
                  <a:pt x="2354447" y="5004"/>
                  <a:pt x="2365362" y="16394"/>
                  <a:pt x="2369705" y="30761"/>
                </a:cubicBezTo>
                <a:cubicBezTo>
                  <a:pt x="2377278" y="55690"/>
                  <a:pt x="2363191" y="81958"/>
                  <a:pt x="2338292" y="89525"/>
                </a:cubicBezTo>
                <a:close/>
                <a:moveTo>
                  <a:pt x="1605982" y="0"/>
                </a:moveTo>
                <a:lnTo>
                  <a:pt x="1605982" y="27715"/>
                </a:lnTo>
                <a:cubicBezTo>
                  <a:pt x="1605982" y="29515"/>
                  <a:pt x="1604524" y="30966"/>
                  <a:pt x="1602743" y="30966"/>
                </a:cubicBezTo>
                <a:cubicBezTo>
                  <a:pt x="1600972" y="30966"/>
                  <a:pt x="1599523" y="29515"/>
                  <a:pt x="1599523" y="27715"/>
                </a:cubicBezTo>
                <a:lnTo>
                  <a:pt x="1599523" y="7646"/>
                </a:lnTo>
                <a:cubicBezTo>
                  <a:pt x="1586969" y="11446"/>
                  <a:pt x="1577007" y="21008"/>
                  <a:pt x="1572777" y="33421"/>
                </a:cubicBezTo>
                <a:cubicBezTo>
                  <a:pt x="1565557" y="54583"/>
                  <a:pt x="1576854" y="77656"/>
                  <a:pt x="1598057" y="84911"/>
                </a:cubicBezTo>
                <a:lnTo>
                  <a:pt x="1598133" y="84911"/>
                </a:lnTo>
                <a:cubicBezTo>
                  <a:pt x="1599762" y="85511"/>
                  <a:pt x="1600572" y="87316"/>
                  <a:pt x="1599972" y="88971"/>
                </a:cubicBezTo>
                <a:cubicBezTo>
                  <a:pt x="1599581" y="90264"/>
                  <a:pt x="1598323" y="91218"/>
                  <a:pt x="1596933" y="91171"/>
                </a:cubicBezTo>
                <a:cubicBezTo>
                  <a:pt x="1596590" y="91264"/>
                  <a:pt x="1596247" y="91264"/>
                  <a:pt x="1595914" y="91171"/>
                </a:cubicBezTo>
                <a:cubicBezTo>
                  <a:pt x="1575788" y="84265"/>
                  <a:pt x="1562805" y="64750"/>
                  <a:pt x="1564243" y="43528"/>
                </a:cubicBezTo>
                <a:cubicBezTo>
                  <a:pt x="1565624" y="23961"/>
                  <a:pt x="1578930" y="7348"/>
                  <a:pt x="1597676" y="1693"/>
                </a:cubicBezTo>
                <a:lnTo>
                  <a:pt x="1573273" y="1693"/>
                </a:lnTo>
                <a:cubicBezTo>
                  <a:pt x="1572073" y="1660"/>
                  <a:pt x="1571063" y="981"/>
                  <a:pt x="1570501" y="0"/>
                </a:cubicBezTo>
                <a:lnTo>
                  <a:pt x="1605982" y="0"/>
                </a:lnTo>
                <a:close/>
                <a:moveTo>
                  <a:pt x="1433693" y="0"/>
                </a:moveTo>
                <a:cubicBezTo>
                  <a:pt x="1433465" y="1600"/>
                  <a:pt x="1433293" y="3218"/>
                  <a:pt x="1432989" y="4800"/>
                </a:cubicBezTo>
                <a:cubicBezTo>
                  <a:pt x="1432960" y="4846"/>
                  <a:pt x="1432960" y="4893"/>
                  <a:pt x="1432960" y="4939"/>
                </a:cubicBezTo>
                <a:cubicBezTo>
                  <a:pt x="1432560" y="6646"/>
                  <a:pt x="1430884" y="7693"/>
                  <a:pt x="1429179" y="7293"/>
                </a:cubicBezTo>
                <a:cubicBezTo>
                  <a:pt x="1427426" y="6949"/>
                  <a:pt x="1426273" y="5246"/>
                  <a:pt x="1426597" y="3493"/>
                </a:cubicBezTo>
                <a:cubicBezTo>
                  <a:pt x="1426845" y="2340"/>
                  <a:pt x="1426950" y="1163"/>
                  <a:pt x="1427140" y="0"/>
                </a:cubicBezTo>
                <a:lnTo>
                  <a:pt x="1433693" y="0"/>
                </a:lnTo>
                <a:close/>
                <a:moveTo>
                  <a:pt x="1555270" y="72805"/>
                </a:moveTo>
                <a:cubicBezTo>
                  <a:pt x="1554928" y="74205"/>
                  <a:pt x="1553661" y="75158"/>
                  <a:pt x="1552232" y="75102"/>
                </a:cubicBezTo>
                <a:lnTo>
                  <a:pt x="1551308" y="75102"/>
                </a:lnTo>
                <a:cubicBezTo>
                  <a:pt x="1532601" y="69456"/>
                  <a:pt x="1516094" y="58090"/>
                  <a:pt x="1504188" y="42574"/>
                </a:cubicBezTo>
                <a:lnTo>
                  <a:pt x="1504188" y="42128"/>
                </a:lnTo>
                <a:lnTo>
                  <a:pt x="1501616" y="38528"/>
                </a:lnTo>
                <a:cubicBezTo>
                  <a:pt x="1493596" y="26803"/>
                  <a:pt x="1488710" y="13595"/>
                  <a:pt x="1486681" y="0"/>
                </a:cubicBezTo>
                <a:lnTo>
                  <a:pt x="1493196" y="0"/>
                </a:lnTo>
                <a:cubicBezTo>
                  <a:pt x="1495044" y="11674"/>
                  <a:pt x="1499159" y="23031"/>
                  <a:pt x="1505769" y="33268"/>
                </a:cubicBezTo>
                <a:lnTo>
                  <a:pt x="1522857" y="11753"/>
                </a:lnTo>
                <a:cubicBezTo>
                  <a:pt x="1523323" y="11199"/>
                  <a:pt x="1523981" y="10799"/>
                  <a:pt x="1524715" y="10646"/>
                </a:cubicBezTo>
                <a:lnTo>
                  <a:pt x="1534392" y="8493"/>
                </a:lnTo>
                <a:cubicBezTo>
                  <a:pt x="1535001" y="7553"/>
                  <a:pt x="1536659" y="5214"/>
                  <a:pt x="1539992" y="0"/>
                </a:cubicBezTo>
                <a:lnTo>
                  <a:pt x="1547927" y="0"/>
                </a:lnTo>
                <a:cubicBezTo>
                  <a:pt x="1545098" y="5200"/>
                  <a:pt x="1541926" y="10204"/>
                  <a:pt x="1538202" y="14809"/>
                </a:cubicBezTo>
                <a:cubicBezTo>
                  <a:pt x="1537487" y="15009"/>
                  <a:pt x="1536745" y="15009"/>
                  <a:pt x="1536068" y="14809"/>
                </a:cubicBezTo>
                <a:lnTo>
                  <a:pt x="1526838" y="16906"/>
                </a:lnTo>
                <a:lnTo>
                  <a:pt x="1509179" y="38421"/>
                </a:lnTo>
                <a:cubicBezTo>
                  <a:pt x="1520314" y="52890"/>
                  <a:pt x="1535668" y="63550"/>
                  <a:pt x="1553166" y="68796"/>
                </a:cubicBezTo>
                <a:cubicBezTo>
                  <a:pt x="1553194" y="68852"/>
                  <a:pt x="1553213" y="68852"/>
                  <a:pt x="1553242" y="68852"/>
                </a:cubicBezTo>
                <a:cubicBezTo>
                  <a:pt x="1554899" y="69349"/>
                  <a:pt x="1555804" y="71149"/>
                  <a:pt x="1555270" y="72805"/>
                </a:cubicBezTo>
                <a:close/>
                <a:moveTo>
                  <a:pt x="1395650" y="89525"/>
                </a:moveTo>
                <a:lnTo>
                  <a:pt x="1420149" y="89525"/>
                </a:lnTo>
                <a:cubicBezTo>
                  <a:pt x="1421920" y="89525"/>
                  <a:pt x="1423378" y="90971"/>
                  <a:pt x="1423378" y="92725"/>
                </a:cubicBezTo>
                <a:cubicBezTo>
                  <a:pt x="1423378" y="94525"/>
                  <a:pt x="1421920" y="95971"/>
                  <a:pt x="1420149" y="95971"/>
                </a:cubicBezTo>
                <a:lnTo>
                  <a:pt x="1390669" y="95971"/>
                </a:lnTo>
                <a:cubicBezTo>
                  <a:pt x="1388888" y="95971"/>
                  <a:pt x="1387440" y="94525"/>
                  <a:pt x="1387440" y="92725"/>
                </a:cubicBezTo>
                <a:lnTo>
                  <a:pt x="1387440" y="63299"/>
                </a:lnTo>
                <a:lnTo>
                  <a:pt x="1387440" y="63099"/>
                </a:lnTo>
                <a:cubicBezTo>
                  <a:pt x="1387497" y="61350"/>
                  <a:pt x="1388945" y="59996"/>
                  <a:pt x="1390669" y="60043"/>
                </a:cubicBezTo>
                <a:cubicBezTo>
                  <a:pt x="1392450" y="60043"/>
                  <a:pt x="1393898" y="61489"/>
                  <a:pt x="1393898" y="63299"/>
                </a:cubicBezTo>
                <a:lnTo>
                  <a:pt x="1393898" y="83218"/>
                </a:lnTo>
                <a:cubicBezTo>
                  <a:pt x="1406328" y="79465"/>
                  <a:pt x="1416215" y="69949"/>
                  <a:pt x="1420444" y="57690"/>
                </a:cubicBezTo>
                <a:cubicBezTo>
                  <a:pt x="1427779" y="36528"/>
                  <a:pt x="1416548" y="13399"/>
                  <a:pt x="1395374" y="6093"/>
                </a:cubicBezTo>
                <a:cubicBezTo>
                  <a:pt x="1393679" y="5549"/>
                  <a:pt x="1392745" y="3693"/>
                  <a:pt x="1393298" y="1991"/>
                </a:cubicBezTo>
                <a:cubicBezTo>
                  <a:pt x="1393631" y="1023"/>
                  <a:pt x="1394384" y="344"/>
                  <a:pt x="1395270" y="0"/>
                </a:cubicBezTo>
                <a:lnTo>
                  <a:pt x="1397689" y="0"/>
                </a:lnTo>
                <a:cubicBezTo>
                  <a:pt x="1411795" y="5005"/>
                  <a:pt x="1422730" y="16395"/>
                  <a:pt x="1427073" y="30761"/>
                </a:cubicBezTo>
                <a:cubicBezTo>
                  <a:pt x="1434636" y="55690"/>
                  <a:pt x="1420549" y="81958"/>
                  <a:pt x="1395650" y="89525"/>
                </a:cubicBezTo>
                <a:close/>
                <a:moveTo>
                  <a:pt x="1370352" y="0"/>
                </a:moveTo>
                <a:lnTo>
                  <a:pt x="1370352" y="27715"/>
                </a:lnTo>
                <a:cubicBezTo>
                  <a:pt x="1370352" y="29515"/>
                  <a:pt x="1368904" y="30966"/>
                  <a:pt x="1367123" y="30966"/>
                </a:cubicBezTo>
                <a:cubicBezTo>
                  <a:pt x="1365323" y="30966"/>
                  <a:pt x="1363875" y="29515"/>
                  <a:pt x="1363875" y="27715"/>
                </a:cubicBezTo>
                <a:lnTo>
                  <a:pt x="1363875" y="7646"/>
                </a:lnTo>
                <a:cubicBezTo>
                  <a:pt x="1351331" y="11446"/>
                  <a:pt x="1341377" y="21008"/>
                  <a:pt x="1337148" y="33421"/>
                </a:cubicBezTo>
                <a:cubicBezTo>
                  <a:pt x="1329881" y="54583"/>
                  <a:pt x="1341196" y="77656"/>
                  <a:pt x="1362399" y="84911"/>
                </a:cubicBezTo>
                <a:lnTo>
                  <a:pt x="1362494" y="84911"/>
                </a:lnTo>
                <a:cubicBezTo>
                  <a:pt x="1364123" y="85511"/>
                  <a:pt x="1364942" y="87316"/>
                  <a:pt x="1364342" y="88971"/>
                </a:cubicBezTo>
                <a:cubicBezTo>
                  <a:pt x="1363951" y="90264"/>
                  <a:pt x="1362694" y="91218"/>
                  <a:pt x="1361294" y="91171"/>
                </a:cubicBezTo>
                <a:cubicBezTo>
                  <a:pt x="1360970" y="91264"/>
                  <a:pt x="1360618" y="91264"/>
                  <a:pt x="1360294" y="91171"/>
                </a:cubicBezTo>
                <a:cubicBezTo>
                  <a:pt x="1340148" y="84265"/>
                  <a:pt x="1327166" y="64750"/>
                  <a:pt x="1328585" y="43528"/>
                </a:cubicBezTo>
                <a:cubicBezTo>
                  <a:pt x="1329937" y="23961"/>
                  <a:pt x="1343254" y="7293"/>
                  <a:pt x="1362047" y="1693"/>
                </a:cubicBezTo>
                <a:lnTo>
                  <a:pt x="1337653" y="1693"/>
                </a:lnTo>
                <a:cubicBezTo>
                  <a:pt x="1336453" y="1660"/>
                  <a:pt x="1335443" y="981"/>
                  <a:pt x="1334881" y="0"/>
                </a:cubicBezTo>
                <a:lnTo>
                  <a:pt x="1370352" y="0"/>
                </a:lnTo>
                <a:close/>
                <a:moveTo>
                  <a:pt x="1841611" y="0"/>
                </a:moveTo>
                <a:lnTo>
                  <a:pt x="1841611" y="27715"/>
                </a:lnTo>
                <a:cubicBezTo>
                  <a:pt x="1841611" y="29515"/>
                  <a:pt x="1840192" y="30915"/>
                  <a:pt x="1838411" y="30915"/>
                </a:cubicBezTo>
                <a:cubicBezTo>
                  <a:pt x="1836611" y="30966"/>
                  <a:pt x="1835153" y="29515"/>
                  <a:pt x="1835153" y="27715"/>
                </a:cubicBezTo>
                <a:lnTo>
                  <a:pt x="1835153" y="7646"/>
                </a:lnTo>
                <a:cubicBezTo>
                  <a:pt x="1822589" y="11446"/>
                  <a:pt x="1812627" y="21008"/>
                  <a:pt x="1808407" y="33421"/>
                </a:cubicBezTo>
                <a:cubicBezTo>
                  <a:pt x="1801168" y="54583"/>
                  <a:pt x="1812484" y="77656"/>
                  <a:pt x="1833677" y="84911"/>
                </a:cubicBezTo>
                <a:cubicBezTo>
                  <a:pt x="1834953" y="85362"/>
                  <a:pt x="1835810" y="86511"/>
                  <a:pt x="1835839" y="87864"/>
                </a:cubicBezTo>
                <a:cubicBezTo>
                  <a:pt x="1835868" y="89664"/>
                  <a:pt x="1834448" y="91125"/>
                  <a:pt x="1832657" y="91171"/>
                </a:cubicBezTo>
                <a:cubicBezTo>
                  <a:pt x="1832305" y="91264"/>
                  <a:pt x="1831934" y="91264"/>
                  <a:pt x="1831553" y="91171"/>
                </a:cubicBezTo>
                <a:cubicBezTo>
                  <a:pt x="1811455" y="84218"/>
                  <a:pt x="1798511" y="64703"/>
                  <a:pt x="1799873" y="43528"/>
                </a:cubicBezTo>
                <a:lnTo>
                  <a:pt x="1800244" y="43528"/>
                </a:lnTo>
                <a:cubicBezTo>
                  <a:pt x="1801625" y="23961"/>
                  <a:pt x="1814960" y="7293"/>
                  <a:pt x="1833772" y="1693"/>
                </a:cubicBezTo>
                <a:lnTo>
                  <a:pt x="1808931" y="1693"/>
                </a:lnTo>
                <a:cubicBezTo>
                  <a:pt x="1807740" y="1660"/>
                  <a:pt x="1806911" y="935"/>
                  <a:pt x="1806350" y="0"/>
                </a:cubicBezTo>
                <a:lnTo>
                  <a:pt x="1841611" y="0"/>
                </a:lnTo>
                <a:close/>
                <a:moveTo>
                  <a:pt x="1866929" y="89525"/>
                </a:moveTo>
                <a:lnTo>
                  <a:pt x="1891417" y="89525"/>
                </a:lnTo>
                <a:cubicBezTo>
                  <a:pt x="1893208" y="89525"/>
                  <a:pt x="1894656" y="90971"/>
                  <a:pt x="1894656" y="92725"/>
                </a:cubicBezTo>
                <a:cubicBezTo>
                  <a:pt x="1894656" y="94525"/>
                  <a:pt x="1893208" y="95971"/>
                  <a:pt x="1891417" y="95971"/>
                </a:cubicBezTo>
                <a:lnTo>
                  <a:pt x="1861947" y="95971"/>
                </a:lnTo>
                <a:cubicBezTo>
                  <a:pt x="1860146" y="95971"/>
                  <a:pt x="1858699" y="94525"/>
                  <a:pt x="1858699" y="92725"/>
                </a:cubicBezTo>
                <a:lnTo>
                  <a:pt x="1858699" y="63299"/>
                </a:lnTo>
                <a:cubicBezTo>
                  <a:pt x="1858727" y="61489"/>
                  <a:pt x="1860146" y="60043"/>
                  <a:pt x="1861928" y="60043"/>
                </a:cubicBezTo>
                <a:cubicBezTo>
                  <a:pt x="1863728" y="60043"/>
                  <a:pt x="1865186" y="61489"/>
                  <a:pt x="1865186" y="63299"/>
                </a:cubicBezTo>
                <a:lnTo>
                  <a:pt x="1865186" y="83218"/>
                </a:lnTo>
                <a:cubicBezTo>
                  <a:pt x="1877787" y="79512"/>
                  <a:pt x="1887836" y="69856"/>
                  <a:pt x="1892027" y="57397"/>
                </a:cubicBezTo>
                <a:cubicBezTo>
                  <a:pt x="1899180" y="36221"/>
                  <a:pt x="1887836" y="13255"/>
                  <a:pt x="1866652" y="6093"/>
                </a:cubicBezTo>
                <a:cubicBezTo>
                  <a:pt x="1864947" y="5493"/>
                  <a:pt x="1864080" y="3646"/>
                  <a:pt x="1864633" y="1939"/>
                </a:cubicBezTo>
                <a:cubicBezTo>
                  <a:pt x="1864966" y="1000"/>
                  <a:pt x="1865690" y="340"/>
                  <a:pt x="1866557" y="0"/>
                </a:cubicBezTo>
                <a:lnTo>
                  <a:pt x="1869053" y="0"/>
                </a:lnTo>
                <a:cubicBezTo>
                  <a:pt x="1883350" y="5004"/>
                  <a:pt x="1894437" y="16548"/>
                  <a:pt x="1898704" y="31114"/>
                </a:cubicBezTo>
                <a:cubicBezTo>
                  <a:pt x="1906076" y="55987"/>
                  <a:pt x="1891836" y="82163"/>
                  <a:pt x="1866929" y="89525"/>
                </a:cubicBezTo>
                <a:close/>
                <a:moveTo>
                  <a:pt x="1631299" y="89525"/>
                </a:moveTo>
                <a:lnTo>
                  <a:pt x="1655769" y="89525"/>
                </a:lnTo>
                <a:cubicBezTo>
                  <a:pt x="1657559" y="89525"/>
                  <a:pt x="1658998" y="90971"/>
                  <a:pt x="1658998" y="92725"/>
                </a:cubicBezTo>
                <a:cubicBezTo>
                  <a:pt x="1658998" y="94525"/>
                  <a:pt x="1657559" y="95971"/>
                  <a:pt x="1655769" y="95971"/>
                </a:cubicBezTo>
                <a:lnTo>
                  <a:pt x="1626308" y="95971"/>
                </a:lnTo>
                <a:cubicBezTo>
                  <a:pt x="1624517" y="95971"/>
                  <a:pt x="1623079" y="94525"/>
                  <a:pt x="1623079" y="92725"/>
                </a:cubicBezTo>
                <a:lnTo>
                  <a:pt x="1623079" y="63299"/>
                </a:lnTo>
                <a:lnTo>
                  <a:pt x="1623079" y="63099"/>
                </a:lnTo>
                <a:cubicBezTo>
                  <a:pt x="1623127" y="61350"/>
                  <a:pt x="1624565" y="59996"/>
                  <a:pt x="1626308" y="60043"/>
                </a:cubicBezTo>
                <a:cubicBezTo>
                  <a:pt x="1628098" y="60043"/>
                  <a:pt x="1629547" y="61489"/>
                  <a:pt x="1629547" y="63299"/>
                </a:cubicBezTo>
                <a:lnTo>
                  <a:pt x="1629547" y="83218"/>
                </a:lnTo>
                <a:cubicBezTo>
                  <a:pt x="1642167" y="79512"/>
                  <a:pt x="1652197" y="69856"/>
                  <a:pt x="1656407" y="57397"/>
                </a:cubicBezTo>
                <a:cubicBezTo>
                  <a:pt x="1663560" y="36221"/>
                  <a:pt x="1652197" y="13255"/>
                  <a:pt x="1631032" y="6093"/>
                </a:cubicBezTo>
                <a:cubicBezTo>
                  <a:pt x="1629299" y="5549"/>
                  <a:pt x="1628365" y="3693"/>
                  <a:pt x="1628956" y="1991"/>
                </a:cubicBezTo>
                <a:cubicBezTo>
                  <a:pt x="1629270" y="1023"/>
                  <a:pt x="1630013" y="344"/>
                  <a:pt x="1630899" y="0"/>
                </a:cubicBezTo>
                <a:lnTo>
                  <a:pt x="1633318" y="0"/>
                </a:lnTo>
                <a:cubicBezTo>
                  <a:pt x="1647454" y="5005"/>
                  <a:pt x="1658388" y="16395"/>
                  <a:pt x="1662713" y="30761"/>
                </a:cubicBezTo>
                <a:cubicBezTo>
                  <a:pt x="1670266" y="55690"/>
                  <a:pt x="1656197" y="81958"/>
                  <a:pt x="1631299" y="89525"/>
                </a:cubicBezTo>
                <a:close/>
                <a:moveTo>
                  <a:pt x="1904895" y="0"/>
                </a:moveTo>
                <a:cubicBezTo>
                  <a:pt x="1904657" y="1600"/>
                  <a:pt x="1904495" y="3218"/>
                  <a:pt x="1904162" y="4800"/>
                </a:cubicBezTo>
                <a:cubicBezTo>
                  <a:pt x="1904152" y="5093"/>
                  <a:pt x="1904095" y="5339"/>
                  <a:pt x="1903990" y="5600"/>
                </a:cubicBezTo>
                <a:cubicBezTo>
                  <a:pt x="1903409" y="7293"/>
                  <a:pt x="1901561" y="8200"/>
                  <a:pt x="1899885" y="7646"/>
                </a:cubicBezTo>
                <a:cubicBezTo>
                  <a:pt x="1898189" y="7046"/>
                  <a:pt x="1897294" y="5200"/>
                  <a:pt x="1897885" y="3493"/>
                </a:cubicBezTo>
                <a:cubicBezTo>
                  <a:pt x="1898113" y="2339"/>
                  <a:pt x="1898209" y="1163"/>
                  <a:pt x="1898389" y="0"/>
                </a:cubicBezTo>
                <a:lnTo>
                  <a:pt x="1904895" y="0"/>
                </a:lnTo>
                <a:close/>
                <a:moveTo>
                  <a:pt x="1790909" y="72805"/>
                </a:moveTo>
                <a:cubicBezTo>
                  <a:pt x="1790576" y="74205"/>
                  <a:pt x="1789290" y="75158"/>
                  <a:pt x="1787871" y="75102"/>
                </a:cubicBezTo>
                <a:lnTo>
                  <a:pt x="1786938" y="75102"/>
                </a:lnTo>
                <a:cubicBezTo>
                  <a:pt x="1768221" y="69456"/>
                  <a:pt x="1751762" y="58090"/>
                  <a:pt x="1739827" y="42574"/>
                </a:cubicBezTo>
                <a:lnTo>
                  <a:pt x="1739827" y="42128"/>
                </a:lnTo>
                <a:lnTo>
                  <a:pt x="1737141" y="38528"/>
                </a:lnTo>
                <a:cubicBezTo>
                  <a:pt x="1729131" y="26803"/>
                  <a:pt x="1724244" y="13595"/>
                  <a:pt x="1722225" y="0"/>
                </a:cubicBezTo>
                <a:lnTo>
                  <a:pt x="1728749" y="0"/>
                </a:lnTo>
                <a:cubicBezTo>
                  <a:pt x="1730597" y="11804"/>
                  <a:pt x="1734836" y="23166"/>
                  <a:pt x="1741408" y="33268"/>
                </a:cubicBezTo>
                <a:lnTo>
                  <a:pt x="1758934" y="11753"/>
                </a:lnTo>
                <a:cubicBezTo>
                  <a:pt x="1759439" y="11199"/>
                  <a:pt x="1760096" y="10799"/>
                  <a:pt x="1760801" y="10646"/>
                </a:cubicBezTo>
                <a:lnTo>
                  <a:pt x="1770050" y="8493"/>
                </a:lnTo>
                <a:cubicBezTo>
                  <a:pt x="1770650" y="7553"/>
                  <a:pt x="1772298" y="5214"/>
                  <a:pt x="1775622" y="0"/>
                </a:cubicBezTo>
                <a:lnTo>
                  <a:pt x="1783394" y="0"/>
                </a:lnTo>
                <a:cubicBezTo>
                  <a:pt x="1780441" y="5028"/>
                  <a:pt x="1777165" y="9846"/>
                  <a:pt x="1773345" y="14255"/>
                </a:cubicBezTo>
                <a:cubicBezTo>
                  <a:pt x="1772993" y="14502"/>
                  <a:pt x="1772602" y="14706"/>
                  <a:pt x="1772145" y="14809"/>
                </a:cubicBezTo>
                <a:lnTo>
                  <a:pt x="1762468" y="16906"/>
                </a:lnTo>
                <a:lnTo>
                  <a:pt x="1744913" y="38421"/>
                </a:lnTo>
                <a:cubicBezTo>
                  <a:pt x="1755991" y="52937"/>
                  <a:pt x="1771326" y="63550"/>
                  <a:pt x="1788786" y="68796"/>
                </a:cubicBezTo>
                <a:cubicBezTo>
                  <a:pt x="1788814" y="68852"/>
                  <a:pt x="1788833" y="68852"/>
                  <a:pt x="1788862" y="68852"/>
                </a:cubicBezTo>
                <a:cubicBezTo>
                  <a:pt x="1790519" y="69349"/>
                  <a:pt x="1791452" y="71149"/>
                  <a:pt x="1790909" y="72805"/>
                </a:cubicBezTo>
                <a:close/>
                <a:moveTo>
                  <a:pt x="1669428" y="0"/>
                </a:moveTo>
                <a:cubicBezTo>
                  <a:pt x="1669199" y="1600"/>
                  <a:pt x="1669028" y="3218"/>
                  <a:pt x="1668723" y="4800"/>
                </a:cubicBezTo>
                <a:cubicBezTo>
                  <a:pt x="1668694" y="4846"/>
                  <a:pt x="1668694" y="4893"/>
                  <a:pt x="1668694" y="4939"/>
                </a:cubicBezTo>
                <a:cubicBezTo>
                  <a:pt x="1668294" y="6646"/>
                  <a:pt x="1666599" y="7693"/>
                  <a:pt x="1664903" y="7293"/>
                </a:cubicBezTo>
                <a:cubicBezTo>
                  <a:pt x="1663179" y="6949"/>
                  <a:pt x="1662065" y="5246"/>
                  <a:pt x="1662332" y="3493"/>
                </a:cubicBezTo>
                <a:cubicBezTo>
                  <a:pt x="1662570" y="2340"/>
                  <a:pt x="1662684" y="1163"/>
                  <a:pt x="1662865" y="0"/>
                </a:cubicBezTo>
                <a:lnTo>
                  <a:pt x="1669428" y="0"/>
                </a:lnTo>
                <a:close/>
                <a:moveTo>
                  <a:pt x="2424113" y="1206389"/>
                </a:moveTo>
                <a:lnTo>
                  <a:pt x="2424113" y="1185967"/>
                </a:lnTo>
                <a:cubicBezTo>
                  <a:pt x="2411559" y="1189720"/>
                  <a:pt x="2401595" y="1199283"/>
                  <a:pt x="2397376" y="1211694"/>
                </a:cubicBezTo>
                <a:cubicBezTo>
                  <a:pt x="2390137" y="1232859"/>
                  <a:pt x="2401443" y="1255929"/>
                  <a:pt x="2422646" y="1263187"/>
                </a:cubicBezTo>
                <a:cubicBezTo>
                  <a:pt x="2423922" y="1263634"/>
                  <a:pt x="2424770" y="1264787"/>
                  <a:pt x="2424789" y="1266139"/>
                </a:cubicBezTo>
                <a:cubicBezTo>
                  <a:pt x="2424817" y="1267940"/>
                  <a:pt x="2423398" y="1269444"/>
                  <a:pt x="2421617" y="1269444"/>
                </a:cubicBezTo>
                <a:cubicBezTo>
                  <a:pt x="2421265" y="1269540"/>
                  <a:pt x="2420865" y="1269540"/>
                  <a:pt x="2420512" y="1269444"/>
                </a:cubicBezTo>
                <a:cubicBezTo>
                  <a:pt x="2400472" y="1262491"/>
                  <a:pt x="2387527" y="1243108"/>
                  <a:pt x="2388832" y="1221934"/>
                </a:cubicBezTo>
                <a:cubicBezTo>
                  <a:pt x="2390204" y="1202369"/>
                  <a:pt x="2403557" y="1185720"/>
                  <a:pt x="2422369" y="1180119"/>
                </a:cubicBezTo>
                <a:lnTo>
                  <a:pt x="2397871" y="1180119"/>
                </a:lnTo>
                <a:cubicBezTo>
                  <a:pt x="2396071" y="1180119"/>
                  <a:pt x="2394642" y="1178662"/>
                  <a:pt x="2394642" y="1176909"/>
                </a:cubicBezTo>
                <a:cubicBezTo>
                  <a:pt x="2394642" y="1175109"/>
                  <a:pt x="2396099" y="1173661"/>
                  <a:pt x="2397871" y="1173661"/>
                </a:cubicBezTo>
                <a:lnTo>
                  <a:pt x="2427341" y="1173661"/>
                </a:lnTo>
                <a:cubicBezTo>
                  <a:pt x="2429123" y="1173661"/>
                  <a:pt x="2430570" y="1175109"/>
                  <a:pt x="2430570" y="1176909"/>
                </a:cubicBezTo>
                <a:lnTo>
                  <a:pt x="2430570" y="1206389"/>
                </a:lnTo>
                <a:cubicBezTo>
                  <a:pt x="2430570" y="1208132"/>
                  <a:pt x="2429123" y="1209589"/>
                  <a:pt x="2427341" y="1209589"/>
                </a:cubicBezTo>
                <a:cubicBezTo>
                  <a:pt x="2425570" y="1209589"/>
                  <a:pt x="2424113" y="1208132"/>
                  <a:pt x="2424113" y="1206389"/>
                </a:cubicBezTo>
                <a:close/>
                <a:moveTo>
                  <a:pt x="2439038" y="2385918"/>
                </a:moveTo>
                <a:cubicBezTo>
                  <a:pt x="2425617" y="2360724"/>
                  <a:pt x="2424417" y="2330596"/>
                  <a:pt x="2436400" y="2304288"/>
                </a:cubicBezTo>
                <a:cubicBezTo>
                  <a:pt x="2437162" y="2302488"/>
                  <a:pt x="2438114" y="2300697"/>
                  <a:pt x="2439038" y="2298973"/>
                </a:cubicBezTo>
                <a:lnTo>
                  <a:pt x="2439038" y="2316166"/>
                </a:lnTo>
                <a:cubicBezTo>
                  <a:pt x="2433485" y="2333368"/>
                  <a:pt x="2433533" y="2351751"/>
                  <a:pt x="2439038" y="2368753"/>
                </a:cubicBezTo>
                <a:lnTo>
                  <a:pt x="2439038" y="2385918"/>
                </a:lnTo>
                <a:close/>
                <a:moveTo>
                  <a:pt x="2388832" y="1221953"/>
                </a:moveTo>
                <a:cubicBezTo>
                  <a:pt x="2388832" y="1221953"/>
                  <a:pt x="2388832" y="1221943"/>
                  <a:pt x="2388832" y="1221934"/>
                </a:cubicBezTo>
                <a:cubicBezTo>
                  <a:pt x="2388842" y="1221886"/>
                  <a:pt x="2388832" y="1221848"/>
                  <a:pt x="2388832" y="1221800"/>
                </a:cubicBezTo>
                <a:lnTo>
                  <a:pt x="2388832" y="1221953"/>
                </a:lnTo>
                <a:close/>
                <a:moveTo>
                  <a:pt x="2424113" y="1677448"/>
                </a:moveTo>
                <a:lnTo>
                  <a:pt x="2424113" y="1657226"/>
                </a:lnTo>
                <a:cubicBezTo>
                  <a:pt x="2411473" y="1660932"/>
                  <a:pt x="2401462" y="1670599"/>
                  <a:pt x="2397252" y="1683049"/>
                </a:cubicBezTo>
                <a:cubicBezTo>
                  <a:pt x="2390089" y="1704270"/>
                  <a:pt x="2401462" y="1727197"/>
                  <a:pt x="2422646" y="1734350"/>
                </a:cubicBezTo>
                <a:cubicBezTo>
                  <a:pt x="2424322" y="1734950"/>
                  <a:pt x="2425217" y="1736808"/>
                  <a:pt x="2424665" y="1738503"/>
                </a:cubicBezTo>
                <a:cubicBezTo>
                  <a:pt x="2424160" y="1739751"/>
                  <a:pt x="2422960" y="1740608"/>
                  <a:pt x="2421617" y="1740646"/>
                </a:cubicBezTo>
                <a:lnTo>
                  <a:pt x="2420512" y="1740646"/>
                </a:lnTo>
                <a:cubicBezTo>
                  <a:pt x="2400452" y="1733664"/>
                  <a:pt x="2387527" y="1714243"/>
                  <a:pt x="2388832" y="1693040"/>
                </a:cubicBezTo>
                <a:cubicBezTo>
                  <a:pt x="2390204" y="1673486"/>
                  <a:pt x="2403557" y="1656826"/>
                  <a:pt x="2422369" y="1651226"/>
                </a:cubicBezTo>
                <a:lnTo>
                  <a:pt x="2397871" y="1651226"/>
                </a:lnTo>
                <a:cubicBezTo>
                  <a:pt x="2396099" y="1651226"/>
                  <a:pt x="2394642" y="1649768"/>
                  <a:pt x="2394642" y="1647978"/>
                </a:cubicBezTo>
                <a:cubicBezTo>
                  <a:pt x="2394642" y="1646225"/>
                  <a:pt x="2396099" y="1644777"/>
                  <a:pt x="2397871" y="1644777"/>
                </a:cubicBezTo>
                <a:lnTo>
                  <a:pt x="2427341" y="1644777"/>
                </a:lnTo>
                <a:cubicBezTo>
                  <a:pt x="2429123" y="1644777"/>
                  <a:pt x="2430570" y="1646225"/>
                  <a:pt x="2430570" y="1647978"/>
                </a:cubicBezTo>
                <a:lnTo>
                  <a:pt x="2430570" y="1677448"/>
                </a:lnTo>
                <a:cubicBezTo>
                  <a:pt x="2430570" y="1679248"/>
                  <a:pt x="2429123" y="1680696"/>
                  <a:pt x="2427341" y="1680696"/>
                </a:cubicBezTo>
                <a:cubicBezTo>
                  <a:pt x="2425570" y="1680696"/>
                  <a:pt x="2424113" y="1679248"/>
                  <a:pt x="2424113" y="1677448"/>
                </a:cubicBezTo>
                <a:close/>
                <a:moveTo>
                  <a:pt x="2388832" y="1692859"/>
                </a:moveTo>
                <a:cubicBezTo>
                  <a:pt x="2388832" y="1692916"/>
                  <a:pt x="2388842" y="1692983"/>
                  <a:pt x="2388832" y="1693040"/>
                </a:cubicBezTo>
                <a:cubicBezTo>
                  <a:pt x="2388832" y="1693050"/>
                  <a:pt x="2388832" y="1693050"/>
                  <a:pt x="2388832" y="1693059"/>
                </a:cubicBezTo>
                <a:lnTo>
                  <a:pt x="2388832" y="1692859"/>
                </a:lnTo>
                <a:close/>
                <a:moveTo>
                  <a:pt x="2439038" y="1443533"/>
                </a:moveTo>
                <a:cubicBezTo>
                  <a:pt x="2431989" y="1430236"/>
                  <a:pt x="2428084" y="1415482"/>
                  <a:pt x="2428065" y="1400356"/>
                </a:cubicBezTo>
                <a:cubicBezTo>
                  <a:pt x="2428065" y="1387193"/>
                  <a:pt x="2430894" y="1374134"/>
                  <a:pt x="2436400" y="1362170"/>
                </a:cubicBezTo>
                <a:cubicBezTo>
                  <a:pt x="2437162" y="1360370"/>
                  <a:pt x="2438076" y="1358570"/>
                  <a:pt x="2439038" y="1356808"/>
                </a:cubicBezTo>
                <a:lnTo>
                  <a:pt x="2439038" y="1373972"/>
                </a:lnTo>
                <a:cubicBezTo>
                  <a:pt x="2433485" y="1391203"/>
                  <a:pt x="2433533" y="1409624"/>
                  <a:pt x="2439038" y="1426655"/>
                </a:cubicBezTo>
                <a:lnTo>
                  <a:pt x="2439038" y="1443533"/>
                </a:lnTo>
                <a:close/>
                <a:moveTo>
                  <a:pt x="2439038" y="1914801"/>
                </a:moveTo>
                <a:cubicBezTo>
                  <a:pt x="2425656" y="1889665"/>
                  <a:pt x="2424465" y="1859575"/>
                  <a:pt x="2436400" y="1833286"/>
                </a:cubicBezTo>
                <a:cubicBezTo>
                  <a:pt x="2437162" y="1831486"/>
                  <a:pt x="2438114" y="1829686"/>
                  <a:pt x="2439038" y="1827914"/>
                </a:cubicBezTo>
                <a:lnTo>
                  <a:pt x="2439038" y="1843335"/>
                </a:lnTo>
                <a:cubicBezTo>
                  <a:pt x="2435876" y="1852356"/>
                  <a:pt x="2434181" y="1861823"/>
                  <a:pt x="2434181" y="1871415"/>
                </a:cubicBezTo>
                <a:cubicBezTo>
                  <a:pt x="2434295" y="1880683"/>
                  <a:pt x="2436037" y="1889760"/>
                  <a:pt x="2439038" y="1898437"/>
                </a:cubicBezTo>
                <a:lnTo>
                  <a:pt x="2439038" y="1914801"/>
                </a:lnTo>
                <a:close/>
                <a:moveTo>
                  <a:pt x="2424113" y="3091177"/>
                </a:moveTo>
                <a:lnTo>
                  <a:pt x="2424113" y="3071213"/>
                </a:lnTo>
                <a:cubicBezTo>
                  <a:pt x="2411473" y="3074965"/>
                  <a:pt x="2401462" y="3084624"/>
                  <a:pt x="2397252" y="3097073"/>
                </a:cubicBezTo>
                <a:cubicBezTo>
                  <a:pt x="2390089" y="3118257"/>
                  <a:pt x="2401462" y="3141221"/>
                  <a:pt x="2422646" y="3148375"/>
                </a:cubicBezTo>
                <a:cubicBezTo>
                  <a:pt x="2424217" y="3148727"/>
                  <a:pt x="2425313" y="3150222"/>
                  <a:pt x="2425151" y="3151823"/>
                </a:cubicBezTo>
                <a:cubicBezTo>
                  <a:pt x="2424960" y="3153632"/>
                  <a:pt x="2423398" y="3154937"/>
                  <a:pt x="2421617" y="3154737"/>
                </a:cubicBezTo>
                <a:lnTo>
                  <a:pt x="2420512" y="3154737"/>
                </a:lnTo>
                <a:cubicBezTo>
                  <a:pt x="2400395" y="3147775"/>
                  <a:pt x="2387432" y="3128210"/>
                  <a:pt x="2388832" y="3106979"/>
                </a:cubicBezTo>
                <a:lnTo>
                  <a:pt x="2388832" y="3106788"/>
                </a:lnTo>
                <a:cubicBezTo>
                  <a:pt x="2390194" y="3087224"/>
                  <a:pt x="2403548" y="3070565"/>
                  <a:pt x="2422369" y="3064955"/>
                </a:cubicBezTo>
                <a:lnTo>
                  <a:pt x="2397871" y="3064955"/>
                </a:lnTo>
                <a:cubicBezTo>
                  <a:pt x="2396099" y="3064955"/>
                  <a:pt x="2394642" y="3063507"/>
                  <a:pt x="2394642" y="3061697"/>
                </a:cubicBezTo>
                <a:cubicBezTo>
                  <a:pt x="2394642" y="3059954"/>
                  <a:pt x="2396099" y="3058497"/>
                  <a:pt x="2397871" y="3058497"/>
                </a:cubicBezTo>
                <a:lnTo>
                  <a:pt x="2427341" y="3058497"/>
                </a:lnTo>
                <a:cubicBezTo>
                  <a:pt x="2429123" y="3058497"/>
                  <a:pt x="2430570" y="3059954"/>
                  <a:pt x="2430570" y="3061697"/>
                </a:cubicBezTo>
                <a:lnTo>
                  <a:pt x="2430570" y="3091177"/>
                </a:lnTo>
                <a:cubicBezTo>
                  <a:pt x="2430570" y="3092977"/>
                  <a:pt x="2429123" y="3094435"/>
                  <a:pt x="2427341" y="3094435"/>
                </a:cubicBezTo>
                <a:cubicBezTo>
                  <a:pt x="2425570" y="3094435"/>
                  <a:pt x="2424113" y="3092977"/>
                  <a:pt x="2424113" y="3091177"/>
                </a:cubicBezTo>
                <a:close/>
                <a:moveTo>
                  <a:pt x="2439038" y="3798513"/>
                </a:moveTo>
                <a:cubicBezTo>
                  <a:pt x="2426103" y="3773538"/>
                  <a:pt x="2425151" y="3743782"/>
                  <a:pt x="2436962" y="3717817"/>
                </a:cubicBezTo>
                <a:cubicBezTo>
                  <a:pt x="2437562" y="3716398"/>
                  <a:pt x="2438314" y="3715026"/>
                  <a:pt x="2439038" y="3713664"/>
                </a:cubicBezTo>
                <a:lnTo>
                  <a:pt x="2439038" y="3730638"/>
                </a:lnTo>
                <a:cubicBezTo>
                  <a:pt x="2433838" y="3747287"/>
                  <a:pt x="2433933" y="3765014"/>
                  <a:pt x="2439038" y="3781482"/>
                </a:cubicBezTo>
                <a:lnTo>
                  <a:pt x="2439038" y="3798513"/>
                </a:lnTo>
                <a:close/>
                <a:moveTo>
                  <a:pt x="2424113" y="2148555"/>
                </a:moveTo>
                <a:lnTo>
                  <a:pt x="2424113" y="2128238"/>
                </a:lnTo>
                <a:cubicBezTo>
                  <a:pt x="2411559" y="2131990"/>
                  <a:pt x="2401595" y="2141554"/>
                  <a:pt x="2397376" y="2153965"/>
                </a:cubicBezTo>
                <a:cubicBezTo>
                  <a:pt x="2390137" y="2175177"/>
                  <a:pt x="2401443" y="2198199"/>
                  <a:pt x="2422646" y="2205457"/>
                </a:cubicBezTo>
                <a:cubicBezTo>
                  <a:pt x="2423922" y="2205905"/>
                  <a:pt x="2424770" y="2207105"/>
                  <a:pt x="2424789" y="2208410"/>
                </a:cubicBezTo>
                <a:cubicBezTo>
                  <a:pt x="2424817" y="2210210"/>
                  <a:pt x="2423398" y="2211715"/>
                  <a:pt x="2421617" y="2211715"/>
                </a:cubicBezTo>
                <a:lnTo>
                  <a:pt x="2420512" y="2211715"/>
                </a:lnTo>
                <a:cubicBezTo>
                  <a:pt x="2400481" y="2204771"/>
                  <a:pt x="2387536" y="2185292"/>
                  <a:pt x="2388832" y="2164156"/>
                </a:cubicBezTo>
                <a:cubicBezTo>
                  <a:pt x="2390204" y="2144592"/>
                  <a:pt x="2403548" y="2127942"/>
                  <a:pt x="2422369" y="2122332"/>
                </a:cubicBezTo>
                <a:lnTo>
                  <a:pt x="2397871" y="2122332"/>
                </a:lnTo>
                <a:cubicBezTo>
                  <a:pt x="2396099" y="2122332"/>
                  <a:pt x="2394642" y="2120884"/>
                  <a:pt x="2394642" y="2119084"/>
                </a:cubicBezTo>
                <a:cubicBezTo>
                  <a:pt x="2394642" y="2117284"/>
                  <a:pt x="2396099" y="2115827"/>
                  <a:pt x="2397871" y="2115827"/>
                </a:cubicBezTo>
                <a:lnTo>
                  <a:pt x="2427341" y="2115827"/>
                </a:lnTo>
                <a:cubicBezTo>
                  <a:pt x="2429123" y="2115827"/>
                  <a:pt x="2430570" y="2117284"/>
                  <a:pt x="2430570" y="2119084"/>
                </a:cubicBezTo>
                <a:lnTo>
                  <a:pt x="2430570" y="2148555"/>
                </a:lnTo>
                <a:cubicBezTo>
                  <a:pt x="2430570" y="2150307"/>
                  <a:pt x="2429123" y="2151764"/>
                  <a:pt x="2427341" y="2151764"/>
                </a:cubicBezTo>
                <a:cubicBezTo>
                  <a:pt x="2425570" y="2151764"/>
                  <a:pt x="2424113" y="2150307"/>
                  <a:pt x="2424113" y="2148555"/>
                </a:cubicBezTo>
                <a:close/>
                <a:moveTo>
                  <a:pt x="2424113" y="3562436"/>
                </a:moveTo>
                <a:lnTo>
                  <a:pt x="2424113" y="3542415"/>
                </a:lnTo>
                <a:cubicBezTo>
                  <a:pt x="2411559" y="3546177"/>
                  <a:pt x="2401595" y="3555778"/>
                  <a:pt x="2397376" y="3568141"/>
                </a:cubicBezTo>
                <a:cubicBezTo>
                  <a:pt x="2390137" y="3589354"/>
                  <a:pt x="2401443" y="3612376"/>
                  <a:pt x="2422646" y="3619634"/>
                </a:cubicBezTo>
                <a:cubicBezTo>
                  <a:pt x="2423922" y="3620091"/>
                  <a:pt x="2424770" y="3621291"/>
                  <a:pt x="2424789" y="3622634"/>
                </a:cubicBezTo>
                <a:cubicBezTo>
                  <a:pt x="2424817" y="3624396"/>
                  <a:pt x="2423398" y="3625882"/>
                  <a:pt x="2421617" y="3625949"/>
                </a:cubicBezTo>
                <a:lnTo>
                  <a:pt x="2420512" y="3625949"/>
                </a:lnTo>
                <a:cubicBezTo>
                  <a:pt x="2400424" y="3618976"/>
                  <a:pt x="2387460" y="3599460"/>
                  <a:pt x="2388832" y="3578238"/>
                </a:cubicBezTo>
                <a:lnTo>
                  <a:pt x="2388832" y="3578038"/>
                </a:lnTo>
                <a:cubicBezTo>
                  <a:pt x="2390194" y="3558493"/>
                  <a:pt x="2403548" y="3541824"/>
                  <a:pt x="2422369" y="3536214"/>
                </a:cubicBezTo>
                <a:lnTo>
                  <a:pt x="2397871" y="3536214"/>
                </a:lnTo>
                <a:cubicBezTo>
                  <a:pt x="2396099" y="3536214"/>
                  <a:pt x="2394642" y="3534766"/>
                  <a:pt x="2394642" y="3533004"/>
                </a:cubicBezTo>
                <a:cubicBezTo>
                  <a:pt x="2394642" y="3531204"/>
                  <a:pt x="2396099" y="3529746"/>
                  <a:pt x="2397871" y="3529746"/>
                </a:cubicBezTo>
                <a:lnTo>
                  <a:pt x="2427341" y="3529746"/>
                </a:lnTo>
                <a:cubicBezTo>
                  <a:pt x="2429123" y="3529746"/>
                  <a:pt x="2430570" y="3531204"/>
                  <a:pt x="2430570" y="3533004"/>
                </a:cubicBezTo>
                <a:lnTo>
                  <a:pt x="2430570" y="3562436"/>
                </a:lnTo>
                <a:cubicBezTo>
                  <a:pt x="2430570" y="3564236"/>
                  <a:pt x="2429123" y="3565694"/>
                  <a:pt x="2427341" y="3565694"/>
                </a:cubicBezTo>
                <a:cubicBezTo>
                  <a:pt x="2425570" y="3565694"/>
                  <a:pt x="2424113" y="3564236"/>
                  <a:pt x="2424113" y="3562436"/>
                </a:cubicBezTo>
                <a:close/>
                <a:moveTo>
                  <a:pt x="2439038" y="3327445"/>
                </a:moveTo>
                <a:cubicBezTo>
                  <a:pt x="2426132" y="3302480"/>
                  <a:pt x="2425170" y="3272771"/>
                  <a:pt x="2436962" y="3246806"/>
                </a:cubicBezTo>
                <a:cubicBezTo>
                  <a:pt x="2437562" y="3245425"/>
                  <a:pt x="2438314" y="3243996"/>
                  <a:pt x="2439038" y="3242586"/>
                </a:cubicBezTo>
                <a:lnTo>
                  <a:pt x="2439038" y="3259636"/>
                </a:lnTo>
                <a:cubicBezTo>
                  <a:pt x="2436467" y="3267818"/>
                  <a:pt x="2435104" y="3276372"/>
                  <a:pt x="2435104" y="3284992"/>
                </a:cubicBezTo>
                <a:cubicBezTo>
                  <a:pt x="2435085" y="3293698"/>
                  <a:pt x="2436476" y="3302280"/>
                  <a:pt x="2439038" y="3310519"/>
                </a:cubicBezTo>
                <a:lnTo>
                  <a:pt x="2439038" y="3327445"/>
                </a:lnTo>
                <a:close/>
                <a:moveTo>
                  <a:pt x="2424113" y="2619909"/>
                </a:moveTo>
                <a:lnTo>
                  <a:pt x="2424113" y="2599839"/>
                </a:lnTo>
                <a:cubicBezTo>
                  <a:pt x="2411559" y="2603602"/>
                  <a:pt x="2401595" y="2613222"/>
                  <a:pt x="2397376" y="2625624"/>
                </a:cubicBezTo>
                <a:cubicBezTo>
                  <a:pt x="2390137" y="2646788"/>
                  <a:pt x="2401443" y="2669858"/>
                  <a:pt x="2422646" y="2677068"/>
                </a:cubicBezTo>
                <a:cubicBezTo>
                  <a:pt x="2423922" y="2677516"/>
                  <a:pt x="2424770" y="2678716"/>
                  <a:pt x="2424789" y="2680069"/>
                </a:cubicBezTo>
                <a:cubicBezTo>
                  <a:pt x="2424817" y="2681878"/>
                  <a:pt x="2423398" y="2683326"/>
                  <a:pt x="2421617" y="2683364"/>
                </a:cubicBezTo>
                <a:cubicBezTo>
                  <a:pt x="2421265" y="2683469"/>
                  <a:pt x="2420865" y="2683469"/>
                  <a:pt x="2420512" y="2683364"/>
                </a:cubicBezTo>
                <a:cubicBezTo>
                  <a:pt x="2400424" y="2676411"/>
                  <a:pt x="2387460" y="2656894"/>
                  <a:pt x="2388832" y="2635730"/>
                </a:cubicBezTo>
                <a:lnTo>
                  <a:pt x="2388832" y="2635530"/>
                </a:lnTo>
                <a:cubicBezTo>
                  <a:pt x="2390194" y="2615975"/>
                  <a:pt x="2403548" y="2599306"/>
                  <a:pt x="2422369" y="2593686"/>
                </a:cubicBezTo>
                <a:lnTo>
                  <a:pt x="2397871" y="2593686"/>
                </a:lnTo>
                <a:cubicBezTo>
                  <a:pt x="2396099" y="2593686"/>
                  <a:pt x="2394642" y="2592239"/>
                  <a:pt x="2394642" y="2590438"/>
                </a:cubicBezTo>
                <a:cubicBezTo>
                  <a:pt x="2394642" y="2588638"/>
                  <a:pt x="2396099" y="2587190"/>
                  <a:pt x="2397871" y="2587190"/>
                </a:cubicBezTo>
                <a:lnTo>
                  <a:pt x="2427341" y="2587190"/>
                </a:lnTo>
                <a:cubicBezTo>
                  <a:pt x="2429123" y="2587190"/>
                  <a:pt x="2430570" y="2588638"/>
                  <a:pt x="2430570" y="2590438"/>
                </a:cubicBezTo>
                <a:lnTo>
                  <a:pt x="2430570" y="2619909"/>
                </a:lnTo>
                <a:cubicBezTo>
                  <a:pt x="2430570" y="2621718"/>
                  <a:pt x="2429123" y="2623128"/>
                  <a:pt x="2427341" y="2623128"/>
                </a:cubicBezTo>
                <a:cubicBezTo>
                  <a:pt x="2425570" y="2623128"/>
                  <a:pt x="2424113" y="2621718"/>
                  <a:pt x="2424113" y="2619909"/>
                </a:cubicBezTo>
                <a:close/>
                <a:moveTo>
                  <a:pt x="2388832" y="2164176"/>
                </a:moveTo>
                <a:cubicBezTo>
                  <a:pt x="2388832" y="2164166"/>
                  <a:pt x="2388832" y="2164166"/>
                  <a:pt x="2388832" y="2164156"/>
                </a:cubicBezTo>
                <a:cubicBezTo>
                  <a:pt x="2388832" y="2164128"/>
                  <a:pt x="2388832" y="2164099"/>
                  <a:pt x="2388832" y="2164071"/>
                </a:cubicBezTo>
                <a:lnTo>
                  <a:pt x="2388832" y="2164176"/>
                </a:lnTo>
                <a:close/>
                <a:moveTo>
                  <a:pt x="2439038" y="2856148"/>
                </a:moveTo>
                <a:cubicBezTo>
                  <a:pt x="2432152" y="2842994"/>
                  <a:pt x="2428380" y="2828373"/>
                  <a:pt x="2428380" y="2813428"/>
                </a:cubicBezTo>
                <a:cubicBezTo>
                  <a:pt x="2428351" y="2800274"/>
                  <a:pt x="2431180" y="2787273"/>
                  <a:pt x="2436686" y="2775299"/>
                </a:cubicBezTo>
                <a:cubicBezTo>
                  <a:pt x="2437381" y="2773642"/>
                  <a:pt x="2438200" y="2772042"/>
                  <a:pt x="2439038" y="2770461"/>
                </a:cubicBezTo>
                <a:lnTo>
                  <a:pt x="2439038" y="2787234"/>
                </a:lnTo>
                <a:cubicBezTo>
                  <a:pt x="2433485" y="2804484"/>
                  <a:pt x="2433533" y="2822915"/>
                  <a:pt x="2439038" y="2839946"/>
                </a:cubicBezTo>
                <a:lnTo>
                  <a:pt x="2439038" y="2856148"/>
                </a:lnTo>
                <a:close/>
                <a:moveTo>
                  <a:pt x="2328615" y="2633577"/>
                </a:moveTo>
                <a:lnTo>
                  <a:pt x="2328615" y="2634025"/>
                </a:lnTo>
                <a:cubicBezTo>
                  <a:pt x="2340521" y="2649541"/>
                  <a:pt x="2356990" y="2660904"/>
                  <a:pt x="2375687" y="2666553"/>
                </a:cubicBezTo>
                <a:lnTo>
                  <a:pt x="2376630" y="2666553"/>
                </a:lnTo>
                <a:cubicBezTo>
                  <a:pt x="2378068" y="2666610"/>
                  <a:pt x="2379326" y="2665657"/>
                  <a:pt x="2379669" y="2664257"/>
                </a:cubicBezTo>
                <a:cubicBezTo>
                  <a:pt x="2380202" y="2662600"/>
                  <a:pt x="2379297" y="2660847"/>
                  <a:pt x="2377640" y="2660295"/>
                </a:cubicBezTo>
                <a:lnTo>
                  <a:pt x="2377554" y="2660295"/>
                </a:lnTo>
                <a:cubicBezTo>
                  <a:pt x="2360114" y="2654999"/>
                  <a:pt x="2344741" y="2644388"/>
                  <a:pt x="2333691" y="2629881"/>
                </a:cubicBezTo>
                <a:lnTo>
                  <a:pt x="2351227" y="2608355"/>
                </a:lnTo>
                <a:lnTo>
                  <a:pt x="2360467" y="2606250"/>
                </a:lnTo>
                <a:cubicBezTo>
                  <a:pt x="2360914" y="2606155"/>
                  <a:pt x="2361314" y="2605955"/>
                  <a:pt x="2361666" y="2605707"/>
                </a:cubicBezTo>
                <a:cubicBezTo>
                  <a:pt x="2366296" y="2600249"/>
                  <a:pt x="2370277" y="2594286"/>
                  <a:pt x="2373573" y="2587933"/>
                </a:cubicBezTo>
                <a:cubicBezTo>
                  <a:pt x="2377478" y="2582933"/>
                  <a:pt x="2378869" y="2576427"/>
                  <a:pt x="2377478" y="2570217"/>
                </a:cubicBezTo>
                <a:cubicBezTo>
                  <a:pt x="2376354" y="2567169"/>
                  <a:pt x="2374049" y="2564768"/>
                  <a:pt x="2371096" y="2563464"/>
                </a:cubicBezTo>
                <a:lnTo>
                  <a:pt x="2325834" y="2536946"/>
                </a:lnTo>
                <a:cubicBezTo>
                  <a:pt x="2344341" y="2502418"/>
                  <a:pt x="2383888" y="2484701"/>
                  <a:pt x="2421998" y="2493902"/>
                </a:cubicBezTo>
                <a:cubicBezTo>
                  <a:pt x="2412196" y="2502418"/>
                  <a:pt x="2395195" y="2520334"/>
                  <a:pt x="2402052" y="2538241"/>
                </a:cubicBezTo>
                <a:cubicBezTo>
                  <a:pt x="2402662" y="2541099"/>
                  <a:pt x="2407577" y="2556710"/>
                  <a:pt x="2438057" y="2553957"/>
                </a:cubicBezTo>
                <a:lnTo>
                  <a:pt x="2438800" y="2553957"/>
                </a:lnTo>
                <a:cubicBezTo>
                  <a:pt x="2438876" y="2553929"/>
                  <a:pt x="2438962" y="2553986"/>
                  <a:pt x="2439038" y="2553957"/>
                </a:cubicBezTo>
                <a:lnTo>
                  <a:pt x="2439038" y="2547261"/>
                </a:lnTo>
                <a:cubicBezTo>
                  <a:pt x="2438286" y="2547271"/>
                  <a:pt x="2437523" y="2547233"/>
                  <a:pt x="2436771" y="2547404"/>
                </a:cubicBezTo>
                <a:cubicBezTo>
                  <a:pt x="2410625" y="2549604"/>
                  <a:pt x="2408035" y="2537241"/>
                  <a:pt x="2408035" y="2536793"/>
                </a:cubicBezTo>
                <a:lnTo>
                  <a:pt x="2408035" y="2536041"/>
                </a:lnTo>
                <a:cubicBezTo>
                  <a:pt x="2401681" y="2519877"/>
                  <a:pt x="2422160" y="2501865"/>
                  <a:pt x="2429475" y="2496055"/>
                </a:cubicBezTo>
                <a:cubicBezTo>
                  <a:pt x="2432780" y="2497188"/>
                  <a:pt x="2435952" y="2498570"/>
                  <a:pt x="2439038" y="2500065"/>
                </a:cubicBezTo>
                <a:lnTo>
                  <a:pt x="2439038" y="2492750"/>
                </a:lnTo>
                <a:cubicBezTo>
                  <a:pt x="2437371" y="2492036"/>
                  <a:pt x="2435714" y="2491321"/>
                  <a:pt x="2433990" y="2490702"/>
                </a:cubicBezTo>
                <a:lnTo>
                  <a:pt x="2429094" y="2489006"/>
                </a:lnTo>
                <a:cubicBezTo>
                  <a:pt x="2420465" y="2486454"/>
                  <a:pt x="2411511" y="2485149"/>
                  <a:pt x="2402500" y="2485149"/>
                </a:cubicBezTo>
                <a:cubicBezTo>
                  <a:pt x="2368420" y="2485101"/>
                  <a:pt x="2337063" y="2503761"/>
                  <a:pt x="2320918" y="2533841"/>
                </a:cubicBezTo>
                <a:cubicBezTo>
                  <a:pt x="2319928" y="2535688"/>
                  <a:pt x="2318995" y="2537594"/>
                  <a:pt x="2318080" y="2539641"/>
                </a:cubicBezTo>
                <a:cubicBezTo>
                  <a:pt x="2304707" y="2569074"/>
                  <a:pt x="2307698" y="2603297"/>
                  <a:pt x="2325929" y="2629967"/>
                </a:cubicBezTo>
                <a:lnTo>
                  <a:pt x="2328615" y="2633577"/>
                </a:lnTo>
                <a:close/>
                <a:moveTo>
                  <a:pt x="2323700" y="2542842"/>
                </a:moveTo>
                <a:lnTo>
                  <a:pt x="2324148" y="2543147"/>
                </a:lnTo>
                <a:lnTo>
                  <a:pt x="2369249" y="2569569"/>
                </a:lnTo>
                <a:cubicBezTo>
                  <a:pt x="2370582" y="2570122"/>
                  <a:pt x="2371630" y="2571226"/>
                  <a:pt x="2372087" y="2572627"/>
                </a:cubicBezTo>
                <a:cubicBezTo>
                  <a:pt x="2372697" y="2576932"/>
                  <a:pt x="2371497" y="2581237"/>
                  <a:pt x="2368772" y="2584647"/>
                </a:cubicBezTo>
                <a:cubicBezTo>
                  <a:pt x="2362314" y="2595039"/>
                  <a:pt x="2359533" y="2598944"/>
                  <a:pt x="2358714" y="2600249"/>
                </a:cubicBezTo>
                <a:lnTo>
                  <a:pt x="2348999" y="2602354"/>
                </a:lnTo>
                <a:cubicBezTo>
                  <a:pt x="2348293" y="2602506"/>
                  <a:pt x="2347655" y="2602906"/>
                  <a:pt x="2347179" y="2603449"/>
                </a:cubicBezTo>
                <a:lnTo>
                  <a:pt x="2330082" y="2624519"/>
                </a:lnTo>
                <a:cubicBezTo>
                  <a:pt x="2321052" y="2610603"/>
                  <a:pt x="2316280" y="2594391"/>
                  <a:pt x="2316327" y="2577780"/>
                </a:cubicBezTo>
                <a:cubicBezTo>
                  <a:pt x="2316327" y="2565769"/>
                  <a:pt x="2318832" y="2553853"/>
                  <a:pt x="2323700" y="2542842"/>
                </a:cubicBezTo>
                <a:close/>
                <a:moveTo>
                  <a:pt x="2424113" y="735276"/>
                </a:moveTo>
                <a:lnTo>
                  <a:pt x="2424113" y="714664"/>
                </a:lnTo>
                <a:cubicBezTo>
                  <a:pt x="2411559" y="718417"/>
                  <a:pt x="2401605" y="728021"/>
                  <a:pt x="2397376" y="740430"/>
                </a:cubicBezTo>
                <a:cubicBezTo>
                  <a:pt x="2390146" y="761605"/>
                  <a:pt x="2401443" y="784673"/>
                  <a:pt x="2422646" y="791872"/>
                </a:cubicBezTo>
                <a:cubicBezTo>
                  <a:pt x="2423922" y="792333"/>
                  <a:pt x="2424770" y="793534"/>
                  <a:pt x="2424798" y="794887"/>
                </a:cubicBezTo>
                <a:cubicBezTo>
                  <a:pt x="2424817" y="796686"/>
                  <a:pt x="2423398" y="798133"/>
                  <a:pt x="2421617" y="798179"/>
                </a:cubicBezTo>
                <a:lnTo>
                  <a:pt x="2420512" y="798179"/>
                </a:lnTo>
                <a:cubicBezTo>
                  <a:pt x="2400452" y="791227"/>
                  <a:pt x="2387489" y="771711"/>
                  <a:pt x="2388832" y="750489"/>
                </a:cubicBezTo>
                <a:cubicBezTo>
                  <a:pt x="2390194" y="730923"/>
                  <a:pt x="2403538" y="714254"/>
                  <a:pt x="2422369" y="708654"/>
                </a:cubicBezTo>
                <a:lnTo>
                  <a:pt x="2397871" y="708654"/>
                </a:lnTo>
                <a:cubicBezTo>
                  <a:pt x="2396099" y="708654"/>
                  <a:pt x="2394642" y="707208"/>
                  <a:pt x="2394642" y="705455"/>
                </a:cubicBezTo>
                <a:cubicBezTo>
                  <a:pt x="2394642" y="703655"/>
                  <a:pt x="2396099" y="702199"/>
                  <a:pt x="2397871" y="702199"/>
                </a:cubicBezTo>
                <a:lnTo>
                  <a:pt x="2427341" y="702199"/>
                </a:lnTo>
                <a:cubicBezTo>
                  <a:pt x="2429123" y="702199"/>
                  <a:pt x="2430570" y="703655"/>
                  <a:pt x="2430570" y="705455"/>
                </a:cubicBezTo>
                <a:lnTo>
                  <a:pt x="2430570" y="735276"/>
                </a:lnTo>
                <a:cubicBezTo>
                  <a:pt x="2430570" y="737086"/>
                  <a:pt x="2429123" y="738536"/>
                  <a:pt x="2427341" y="738536"/>
                </a:cubicBezTo>
                <a:cubicBezTo>
                  <a:pt x="2425570" y="738536"/>
                  <a:pt x="2424113" y="737086"/>
                  <a:pt x="2424113" y="735276"/>
                </a:cubicBezTo>
                <a:close/>
                <a:moveTo>
                  <a:pt x="2328615" y="1691107"/>
                </a:moveTo>
                <a:cubicBezTo>
                  <a:pt x="2340521" y="1706575"/>
                  <a:pt x="2356999" y="1717929"/>
                  <a:pt x="2375687" y="1723539"/>
                </a:cubicBezTo>
                <a:lnTo>
                  <a:pt x="2376630" y="1723539"/>
                </a:lnTo>
                <a:cubicBezTo>
                  <a:pt x="2378040" y="1723539"/>
                  <a:pt x="2379297" y="1722587"/>
                  <a:pt x="2379669" y="1721234"/>
                </a:cubicBezTo>
                <a:cubicBezTo>
                  <a:pt x="2380231" y="1719529"/>
                  <a:pt x="2379269" y="1717739"/>
                  <a:pt x="2377583" y="1717177"/>
                </a:cubicBezTo>
                <a:lnTo>
                  <a:pt x="2377554" y="1717177"/>
                </a:lnTo>
                <a:cubicBezTo>
                  <a:pt x="2360095" y="1711928"/>
                  <a:pt x="2344712" y="1701318"/>
                  <a:pt x="2333691" y="1686811"/>
                </a:cubicBezTo>
                <a:lnTo>
                  <a:pt x="2351227" y="1665237"/>
                </a:lnTo>
                <a:lnTo>
                  <a:pt x="2360467" y="1663237"/>
                </a:lnTo>
                <a:lnTo>
                  <a:pt x="2361666" y="1662589"/>
                </a:lnTo>
                <a:cubicBezTo>
                  <a:pt x="2366315" y="1657179"/>
                  <a:pt x="2370325" y="1651226"/>
                  <a:pt x="2373573" y="1644872"/>
                </a:cubicBezTo>
                <a:cubicBezTo>
                  <a:pt x="2377450" y="1639862"/>
                  <a:pt x="2378869" y="1633357"/>
                  <a:pt x="2377478" y="1627204"/>
                </a:cubicBezTo>
                <a:cubicBezTo>
                  <a:pt x="2376373" y="1624156"/>
                  <a:pt x="2374068" y="1621698"/>
                  <a:pt x="2371096" y="1620450"/>
                </a:cubicBezTo>
                <a:lnTo>
                  <a:pt x="2325834" y="1593876"/>
                </a:lnTo>
                <a:cubicBezTo>
                  <a:pt x="2344255" y="1559195"/>
                  <a:pt x="2383888" y="1541479"/>
                  <a:pt x="2421998" y="1550889"/>
                </a:cubicBezTo>
                <a:cubicBezTo>
                  <a:pt x="2412196" y="1559300"/>
                  <a:pt x="2395195" y="1577216"/>
                  <a:pt x="2402052" y="1595181"/>
                </a:cubicBezTo>
                <a:cubicBezTo>
                  <a:pt x="2402662" y="1598028"/>
                  <a:pt x="2407577" y="1613640"/>
                  <a:pt x="2438057" y="1610840"/>
                </a:cubicBezTo>
                <a:lnTo>
                  <a:pt x="2438800" y="1610840"/>
                </a:lnTo>
                <a:cubicBezTo>
                  <a:pt x="2438876" y="1610811"/>
                  <a:pt x="2438962" y="1610859"/>
                  <a:pt x="2439038" y="1610840"/>
                </a:cubicBezTo>
                <a:lnTo>
                  <a:pt x="2439038" y="1604163"/>
                </a:lnTo>
                <a:cubicBezTo>
                  <a:pt x="2438286" y="1604163"/>
                  <a:pt x="2437523" y="1604105"/>
                  <a:pt x="2436771" y="1604286"/>
                </a:cubicBezTo>
                <a:cubicBezTo>
                  <a:pt x="2410625" y="1606534"/>
                  <a:pt x="2408035" y="1594123"/>
                  <a:pt x="2408035" y="1593676"/>
                </a:cubicBezTo>
                <a:lnTo>
                  <a:pt x="2408035" y="1592923"/>
                </a:lnTo>
                <a:cubicBezTo>
                  <a:pt x="2401681" y="1576759"/>
                  <a:pt x="2422160" y="1558747"/>
                  <a:pt x="2429475" y="1552937"/>
                </a:cubicBezTo>
                <a:cubicBezTo>
                  <a:pt x="2432780" y="1554071"/>
                  <a:pt x="2435952" y="1555452"/>
                  <a:pt x="2439038" y="1556947"/>
                </a:cubicBezTo>
                <a:lnTo>
                  <a:pt x="2439038" y="1550184"/>
                </a:lnTo>
                <a:cubicBezTo>
                  <a:pt x="2437371" y="1549470"/>
                  <a:pt x="2435714" y="1548756"/>
                  <a:pt x="2433990" y="1548136"/>
                </a:cubicBezTo>
                <a:lnTo>
                  <a:pt x="2429094" y="1546584"/>
                </a:lnTo>
                <a:cubicBezTo>
                  <a:pt x="2420493" y="1543936"/>
                  <a:pt x="2411511" y="1542583"/>
                  <a:pt x="2402500" y="1542583"/>
                </a:cubicBezTo>
                <a:cubicBezTo>
                  <a:pt x="2368449" y="1542631"/>
                  <a:pt x="2337139" y="1561348"/>
                  <a:pt x="2320918" y="1591275"/>
                </a:cubicBezTo>
                <a:cubicBezTo>
                  <a:pt x="2319928" y="1593123"/>
                  <a:pt x="2318995" y="1595076"/>
                  <a:pt x="2318080" y="1597076"/>
                </a:cubicBezTo>
                <a:cubicBezTo>
                  <a:pt x="2304707" y="1626499"/>
                  <a:pt x="2307698" y="1660789"/>
                  <a:pt x="2325929" y="1687411"/>
                </a:cubicBezTo>
                <a:lnTo>
                  <a:pt x="2328615" y="1691107"/>
                </a:lnTo>
                <a:close/>
                <a:moveTo>
                  <a:pt x="2323700" y="1600429"/>
                </a:moveTo>
                <a:lnTo>
                  <a:pt x="2324148" y="1600686"/>
                </a:lnTo>
                <a:lnTo>
                  <a:pt x="2369249" y="1627003"/>
                </a:lnTo>
                <a:cubicBezTo>
                  <a:pt x="2370582" y="1627556"/>
                  <a:pt x="2371630" y="1628708"/>
                  <a:pt x="2372087" y="1630052"/>
                </a:cubicBezTo>
                <a:cubicBezTo>
                  <a:pt x="2372725" y="1634357"/>
                  <a:pt x="2371525" y="1638719"/>
                  <a:pt x="2368772" y="1642072"/>
                </a:cubicBezTo>
                <a:cubicBezTo>
                  <a:pt x="2362314" y="1652626"/>
                  <a:pt x="2359533" y="1656379"/>
                  <a:pt x="2358714" y="1657779"/>
                </a:cubicBezTo>
                <a:lnTo>
                  <a:pt x="2348999" y="1659836"/>
                </a:lnTo>
                <a:cubicBezTo>
                  <a:pt x="2348293" y="1659979"/>
                  <a:pt x="2347655" y="1660379"/>
                  <a:pt x="2347179" y="1660932"/>
                </a:cubicBezTo>
                <a:lnTo>
                  <a:pt x="2330082" y="1682001"/>
                </a:lnTo>
                <a:cubicBezTo>
                  <a:pt x="2314327" y="1657626"/>
                  <a:pt x="2311918" y="1626956"/>
                  <a:pt x="2323700" y="1600429"/>
                </a:cubicBezTo>
                <a:close/>
                <a:moveTo>
                  <a:pt x="2328615" y="2162223"/>
                </a:moveTo>
                <a:lnTo>
                  <a:pt x="2328615" y="2162671"/>
                </a:lnTo>
                <a:cubicBezTo>
                  <a:pt x="2340521" y="2178177"/>
                  <a:pt x="2356990" y="2189541"/>
                  <a:pt x="2375687" y="2195198"/>
                </a:cubicBezTo>
                <a:lnTo>
                  <a:pt x="2376630" y="2195198"/>
                </a:lnTo>
                <a:cubicBezTo>
                  <a:pt x="2378431" y="2195094"/>
                  <a:pt x="2379802" y="2193598"/>
                  <a:pt x="2379736" y="2191798"/>
                </a:cubicBezTo>
                <a:cubicBezTo>
                  <a:pt x="2379650" y="2190493"/>
                  <a:pt x="2378802" y="2189341"/>
                  <a:pt x="2377554" y="2188893"/>
                </a:cubicBezTo>
                <a:cubicBezTo>
                  <a:pt x="2360114" y="2183635"/>
                  <a:pt x="2344741" y="2173024"/>
                  <a:pt x="2333691" y="2158518"/>
                </a:cubicBezTo>
                <a:lnTo>
                  <a:pt x="2351227" y="2136991"/>
                </a:lnTo>
                <a:lnTo>
                  <a:pt x="2360467" y="2134896"/>
                </a:lnTo>
                <a:cubicBezTo>
                  <a:pt x="2360914" y="2134800"/>
                  <a:pt x="2361314" y="2134591"/>
                  <a:pt x="2361666" y="2134296"/>
                </a:cubicBezTo>
                <a:cubicBezTo>
                  <a:pt x="2366248" y="2128790"/>
                  <a:pt x="2370248" y="2122837"/>
                  <a:pt x="2373573" y="2116474"/>
                </a:cubicBezTo>
                <a:cubicBezTo>
                  <a:pt x="2377450" y="2111474"/>
                  <a:pt x="2378869" y="2105016"/>
                  <a:pt x="2377478" y="2098863"/>
                </a:cubicBezTo>
                <a:cubicBezTo>
                  <a:pt x="2376373" y="2095815"/>
                  <a:pt x="2374068" y="2093367"/>
                  <a:pt x="2371096" y="2092109"/>
                </a:cubicBezTo>
                <a:lnTo>
                  <a:pt x="2325834" y="2065582"/>
                </a:lnTo>
                <a:cubicBezTo>
                  <a:pt x="2344341" y="2031054"/>
                  <a:pt x="2383888" y="2013337"/>
                  <a:pt x="2421998" y="2022548"/>
                </a:cubicBezTo>
                <a:cubicBezTo>
                  <a:pt x="2412196" y="2031054"/>
                  <a:pt x="2395195" y="2048875"/>
                  <a:pt x="2402052" y="2066782"/>
                </a:cubicBezTo>
                <a:cubicBezTo>
                  <a:pt x="2402662" y="2069735"/>
                  <a:pt x="2407577" y="2085251"/>
                  <a:pt x="2438057" y="2082498"/>
                </a:cubicBezTo>
                <a:cubicBezTo>
                  <a:pt x="2438305" y="2082603"/>
                  <a:pt x="2438552" y="2082603"/>
                  <a:pt x="2438800" y="2082498"/>
                </a:cubicBezTo>
                <a:cubicBezTo>
                  <a:pt x="2438876" y="2082470"/>
                  <a:pt x="2438962" y="2082518"/>
                  <a:pt x="2439038" y="2082498"/>
                </a:cubicBezTo>
                <a:lnTo>
                  <a:pt x="2439038" y="2075936"/>
                </a:lnTo>
                <a:cubicBezTo>
                  <a:pt x="2438286" y="2075964"/>
                  <a:pt x="2437514" y="2075917"/>
                  <a:pt x="2436771" y="2076145"/>
                </a:cubicBezTo>
                <a:cubicBezTo>
                  <a:pt x="2410625" y="2078241"/>
                  <a:pt x="2408035" y="2065992"/>
                  <a:pt x="2408035" y="2065430"/>
                </a:cubicBezTo>
                <a:lnTo>
                  <a:pt x="2408035" y="2064782"/>
                </a:lnTo>
                <a:cubicBezTo>
                  <a:pt x="2401681" y="2048523"/>
                  <a:pt x="2422160" y="2030502"/>
                  <a:pt x="2429475" y="2024749"/>
                </a:cubicBezTo>
                <a:cubicBezTo>
                  <a:pt x="2432780" y="2025882"/>
                  <a:pt x="2435952" y="2027263"/>
                  <a:pt x="2439038" y="2028758"/>
                </a:cubicBezTo>
                <a:lnTo>
                  <a:pt x="2439038" y="2021281"/>
                </a:lnTo>
                <a:cubicBezTo>
                  <a:pt x="2437371" y="2020577"/>
                  <a:pt x="2435714" y="2019862"/>
                  <a:pt x="2433990" y="2019243"/>
                </a:cubicBezTo>
                <a:lnTo>
                  <a:pt x="2429094" y="2017643"/>
                </a:lnTo>
                <a:cubicBezTo>
                  <a:pt x="2420465" y="2015042"/>
                  <a:pt x="2411511" y="2013738"/>
                  <a:pt x="2402500" y="2013785"/>
                </a:cubicBezTo>
                <a:cubicBezTo>
                  <a:pt x="2368420" y="2013690"/>
                  <a:pt x="2337092" y="2032359"/>
                  <a:pt x="2320918" y="2062382"/>
                </a:cubicBezTo>
                <a:cubicBezTo>
                  <a:pt x="2319928" y="2064287"/>
                  <a:pt x="2318995" y="2066239"/>
                  <a:pt x="2318080" y="2068182"/>
                </a:cubicBezTo>
                <a:cubicBezTo>
                  <a:pt x="2304707" y="2097615"/>
                  <a:pt x="2307698" y="2131838"/>
                  <a:pt x="2325929" y="2158518"/>
                </a:cubicBezTo>
                <a:cubicBezTo>
                  <a:pt x="2326767" y="2159813"/>
                  <a:pt x="2327672" y="2161023"/>
                  <a:pt x="2328615" y="2162223"/>
                </a:cubicBezTo>
                <a:close/>
                <a:moveTo>
                  <a:pt x="2323700" y="2071488"/>
                </a:moveTo>
                <a:lnTo>
                  <a:pt x="2324148" y="2071792"/>
                </a:lnTo>
                <a:lnTo>
                  <a:pt x="2369249" y="2098215"/>
                </a:lnTo>
                <a:cubicBezTo>
                  <a:pt x="2370620" y="2098720"/>
                  <a:pt x="2371668" y="2099863"/>
                  <a:pt x="2372087" y="2101272"/>
                </a:cubicBezTo>
                <a:cubicBezTo>
                  <a:pt x="2372725" y="2105521"/>
                  <a:pt x="2371497" y="2109816"/>
                  <a:pt x="2368772" y="2113179"/>
                </a:cubicBezTo>
                <a:cubicBezTo>
                  <a:pt x="2362314" y="2123685"/>
                  <a:pt x="2359533" y="2127590"/>
                  <a:pt x="2358714" y="2128885"/>
                </a:cubicBezTo>
                <a:lnTo>
                  <a:pt x="2348999" y="2130990"/>
                </a:lnTo>
                <a:cubicBezTo>
                  <a:pt x="2348265" y="2131143"/>
                  <a:pt x="2347627" y="2131495"/>
                  <a:pt x="2347179" y="2132095"/>
                </a:cubicBezTo>
                <a:lnTo>
                  <a:pt x="2330082" y="2153060"/>
                </a:lnTo>
                <a:cubicBezTo>
                  <a:pt x="2321024" y="2139153"/>
                  <a:pt x="2316251" y="2122932"/>
                  <a:pt x="2316327" y="2106321"/>
                </a:cubicBezTo>
                <a:cubicBezTo>
                  <a:pt x="2316327" y="2094310"/>
                  <a:pt x="2318832" y="2082451"/>
                  <a:pt x="2323700" y="2071488"/>
                </a:cubicBezTo>
                <a:close/>
                <a:moveTo>
                  <a:pt x="2328615" y="3104836"/>
                </a:moveTo>
                <a:lnTo>
                  <a:pt x="2328615" y="3105341"/>
                </a:lnTo>
                <a:cubicBezTo>
                  <a:pt x="2340474" y="3120838"/>
                  <a:pt x="2356990" y="3132211"/>
                  <a:pt x="2375687" y="3137716"/>
                </a:cubicBezTo>
                <a:lnTo>
                  <a:pt x="2376630" y="3137716"/>
                </a:lnTo>
                <a:cubicBezTo>
                  <a:pt x="2378040" y="3137764"/>
                  <a:pt x="2379297" y="3136821"/>
                  <a:pt x="2379669" y="3135411"/>
                </a:cubicBezTo>
                <a:cubicBezTo>
                  <a:pt x="2380231" y="3133716"/>
                  <a:pt x="2379269" y="3131915"/>
                  <a:pt x="2377583" y="3131363"/>
                </a:cubicBezTo>
                <a:lnTo>
                  <a:pt x="2377554" y="3131363"/>
                </a:lnTo>
                <a:cubicBezTo>
                  <a:pt x="2360095" y="3126162"/>
                  <a:pt x="2344712" y="3115494"/>
                  <a:pt x="2333691" y="3100978"/>
                </a:cubicBezTo>
                <a:lnTo>
                  <a:pt x="2351227" y="3079461"/>
                </a:lnTo>
                <a:lnTo>
                  <a:pt x="2360467" y="3077414"/>
                </a:lnTo>
                <a:cubicBezTo>
                  <a:pt x="2360914" y="3077318"/>
                  <a:pt x="2361314" y="3077061"/>
                  <a:pt x="2361666" y="3076766"/>
                </a:cubicBezTo>
                <a:cubicBezTo>
                  <a:pt x="2366315" y="3071355"/>
                  <a:pt x="2370325" y="3065402"/>
                  <a:pt x="2373573" y="3059049"/>
                </a:cubicBezTo>
                <a:cubicBezTo>
                  <a:pt x="2377450" y="3054039"/>
                  <a:pt x="2378869" y="3047543"/>
                  <a:pt x="2377478" y="3041390"/>
                </a:cubicBezTo>
                <a:cubicBezTo>
                  <a:pt x="2376373" y="3038323"/>
                  <a:pt x="2374068" y="3035875"/>
                  <a:pt x="2371096" y="3034675"/>
                </a:cubicBezTo>
                <a:lnTo>
                  <a:pt x="2325834" y="3008148"/>
                </a:lnTo>
                <a:cubicBezTo>
                  <a:pt x="2344226" y="2973429"/>
                  <a:pt x="2383860" y="2955713"/>
                  <a:pt x="2421998" y="2965123"/>
                </a:cubicBezTo>
                <a:cubicBezTo>
                  <a:pt x="2412196" y="2973524"/>
                  <a:pt x="2395195" y="2991441"/>
                  <a:pt x="2402052" y="3009348"/>
                </a:cubicBezTo>
                <a:cubicBezTo>
                  <a:pt x="2402662" y="3012205"/>
                  <a:pt x="2407577" y="3027817"/>
                  <a:pt x="2438057" y="3025073"/>
                </a:cubicBezTo>
                <a:lnTo>
                  <a:pt x="2438800" y="3025073"/>
                </a:lnTo>
                <a:cubicBezTo>
                  <a:pt x="2438876" y="3025045"/>
                  <a:pt x="2438962" y="3025102"/>
                  <a:pt x="2439038" y="3025073"/>
                </a:cubicBezTo>
                <a:lnTo>
                  <a:pt x="2439038" y="3018368"/>
                </a:lnTo>
                <a:cubicBezTo>
                  <a:pt x="2438286" y="3018378"/>
                  <a:pt x="2437523" y="3018330"/>
                  <a:pt x="2436771" y="3018520"/>
                </a:cubicBezTo>
                <a:cubicBezTo>
                  <a:pt x="2410625" y="3020711"/>
                  <a:pt x="2408035" y="3008310"/>
                  <a:pt x="2408035" y="3007852"/>
                </a:cubicBezTo>
                <a:lnTo>
                  <a:pt x="2408035" y="3007100"/>
                </a:lnTo>
                <a:cubicBezTo>
                  <a:pt x="2401681" y="2990946"/>
                  <a:pt x="2422160" y="2972972"/>
                  <a:pt x="2429475" y="2967219"/>
                </a:cubicBezTo>
                <a:cubicBezTo>
                  <a:pt x="2432780" y="2968343"/>
                  <a:pt x="2435952" y="2969714"/>
                  <a:pt x="2439038" y="2971210"/>
                </a:cubicBezTo>
                <a:lnTo>
                  <a:pt x="2439038" y="2963904"/>
                </a:lnTo>
                <a:cubicBezTo>
                  <a:pt x="2437371" y="2963199"/>
                  <a:pt x="2435714" y="2962475"/>
                  <a:pt x="2433990" y="2961866"/>
                </a:cubicBezTo>
                <a:lnTo>
                  <a:pt x="2429094" y="2960313"/>
                </a:lnTo>
                <a:cubicBezTo>
                  <a:pt x="2420493" y="2957665"/>
                  <a:pt x="2411511" y="2956313"/>
                  <a:pt x="2402500" y="2956313"/>
                </a:cubicBezTo>
                <a:cubicBezTo>
                  <a:pt x="2368449" y="2956360"/>
                  <a:pt x="2337139" y="2975077"/>
                  <a:pt x="2320918" y="3004995"/>
                </a:cubicBezTo>
                <a:cubicBezTo>
                  <a:pt x="2319928" y="3006947"/>
                  <a:pt x="2318995" y="3008910"/>
                  <a:pt x="2318080" y="3010805"/>
                </a:cubicBezTo>
                <a:cubicBezTo>
                  <a:pt x="2304707" y="3040237"/>
                  <a:pt x="2307698" y="3074508"/>
                  <a:pt x="2325929" y="3101188"/>
                </a:cubicBezTo>
                <a:cubicBezTo>
                  <a:pt x="2326767" y="3102436"/>
                  <a:pt x="2327672" y="3103636"/>
                  <a:pt x="2328615" y="3104836"/>
                </a:cubicBezTo>
                <a:close/>
                <a:moveTo>
                  <a:pt x="2323700" y="3014158"/>
                </a:moveTo>
                <a:lnTo>
                  <a:pt x="2324148" y="3014415"/>
                </a:lnTo>
                <a:lnTo>
                  <a:pt x="2369249" y="3040723"/>
                </a:lnTo>
                <a:cubicBezTo>
                  <a:pt x="2370563" y="3041333"/>
                  <a:pt x="2371601" y="3042437"/>
                  <a:pt x="2372087" y="3043781"/>
                </a:cubicBezTo>
                <a:cubicBezTo>
                  <a:pt x="2372725" y="3048086"/>
                  <a:pt x="2371525" y="3052448"/>
                  <a:pt x="2368772" y="3055792"/>
                </a:cubicBezTo>
                <a:cubicBezTo>
                  <a:pt x="2362314" y="3066355"/>
                  <a:pt x="2359533" y="3070108"/>
                  <a:pt x="2358714" y="3071508"/>
                </a:cubicBezTo>
                <a:lnTo>
                  <a:pt x="2348999" y="3073565"/>
                </a:lnTo>
                <a:cubicBezTo>
                  <a:pt x="2348293" y="3073708"/>
                  <a:pt x="2347655" y="3074108"/>
                  <a:pt x="2347179" y="3074661"/>
                </a:cubicBezTo>
                <a:lnTo>
                  <a:pt x="2330082" y="3095730"/>
                </a:lnTo>
                <a:cubicBezTo>
                  <a:pt x="2314327" y="3071355"/>
                  <a:pt x="2311918" y="3040675"/>
                  <a:pt x="2323700" y="3014158"/>
                </a:cubicBezTo>
                <a:close/>
                <a:moveTo>
                  <a:pt x="2377926" y="4074224"/>
                </a:moveTo>
                <a:cubicBezTo>
                  <a:pt x="2377907" y="4074224"/>
                  <a:pt x="2377859" y="4074176"/>
                  <a:pt x="2377831" y="4074176"/>
                </a:cubicBezTo>
                <a:cubicBezTo>
                  <a:pt x="2360390" y="4068928"/>
                  <a:pt x="2345026" y="4058307"/>
                  <a:pt x="2333968" y="4043801"/>
                </a:cubicBezTo>
                <a:lnTo>
                  <a:pt x="2351503" y="4022284"/>
                </a:lnTo>
                <a:lnTo>
                  <a:pt x="2360733" y="4020141"/>
                </a:lnTo>
                <a:cubicBezTo>
                  <a:pt x="2361190" y="4020093"/>
                  <a:pt x="2361590" y="4019874"/>
                  <a:pt x="2361943" y="4019579"/>
                </a:cubicBezTo>
                <a:cubicBezTo>
                  <a:pt x="2366563" y="4014130"/>
                  <a:pt x="2370563" y="4008225"/>
                  <a:pt x="2373878" y="4001872"/>
                </a:cubicBezTo>
                <a:cubicBezTo>
                  <a:pt x="2377745" y="3996805"/>
                  <a:pt x="2379183" y="3990308"/>
                  <a:pt x="2377745" y="3984146"/>
                </a:cubicBezTo>
                <a:cubicBezTo>
                  <a:pt x="2376630" y="3981098"/>
                  <a:pt x="2374326" y="3978640"/>
                  <a:pt x="2371363" y="3977393"/>
                </a:cubicBezTo>
                <a:lnTo>
                  <a:pt x="2326100" y="3950865"/>
                </a:lnTo>
                <a:cubicBezTo>
                  <a:pt x="2344655" y="3916337"/>
                  <a:pt x="2384164" y="3898630"/>
                  <a:pt x="2422264" y="3907831"/>
                </a:cubicBezTo>
                <a:cubicBezTo>
                  <a:pt x="2412483" y="3916337"/>
                  <a:pt x="2395471" y="3934254"/>
                  <a:pt x="2402319" y="3952180"/>
                </a:cubicBezTo>
                <a:cubicBezTo>
                  <a:pt x="2402958" y="3955037"/>
                  <a:pt x="2407844" y="3970630"/>
                  <a:pt x="2438333" y="3967887"/>
                </a:cubicBezTo>
                <a:lnTo>
                  <a:pt x="2439038" y="3967887"/>
                </a:lnTo>
                <a:lnTo>
                  <a:pt x="2439038" y="3961200"/>
                </a:lnTo>
                <a:cubicBezTo>
                  <a:pt x="2438372" y="3961229"/>
                  <a:pt x="2437705" y="3961162"/>
                  <a:pt x="2437057" y="3961333"/>
                </a:cubicBezTo>
                <a:cubicBezTo>
                  <a:pt x="2410911" y="3963534"/>
                  <a:pt x="2408301" y="3951170"/>
                  <a:pt x="2408301" y="3950675"/>
                </a:cubicBezTo>
                <a:lnTo>
                  <a:pt x="2408301" y="3949970"/>
                </a:lnTo>
                <a:cubicBezTo>
                  <a:pt x="2401938" y="3933806"/>
                  <a:pt x="2422446" y="3915785"/>
                  <a:pt x="2429742" y="3909937"/>
                </a:cubicBezTo>
                <a:cubicBezTo>
                  <a:pt x="2432952" y="3911032"/>
                  <a:pt x="2436028" y="3912375"/>
                  <a:pt x="2439038" y="3913813"/>
                </a:cubicBezTo>
                <a:lnTo>
                  <a:pt x="2439038" y="3907012"/>
                </a:lnTo>
                <a:cubicBezTo>
                  <a:pt x="2437466" y="3906346"/>
                  <a:pt x="2435895" y="3905669"/>
                  <a:pt x="2434275" y="3905079"/>
                </a:cubicBezTo>
                <a:lnTo>
                  <a:pt x="2429370" y="3903383"/>
                </a:lnTo>
                <a:cubicBezTo>
                  <a:pt x="2420741" y="3900821"/>
                  <a:pt x="2411768" y="3899526"/>
                  <a:pt x="2402767" y="3899526"/>
                </a:cubicBezTo>
                <a:cubicBezTo>
                  <a:pt x="2368696" y="3899487"/>
                  <a:pt x="2337349" y="3918147"/>
                  <a:pt x="2321204" y="3948227"/>
                </a:cubicBezTo>
                <a:cubicBezTo>
                  <a:pt x="2320195" y="3950018"/>
                  <a:pt x="2319280" y="3951970"/>
                  <a:pt x="2318356" y="3954018"/>
                </a:cubicBezTo>
                <a:cubicBezTo>
                  <a:pt x="2304993" y="3983441"/>
                  <a:pt x="2307974" y="4017683"/>
                  <a:pt x="2326205" y="4044353"/>
                </a:cubicBezTo>
                <a:lnTo>
                  <a:pt x="2328881" y="4047954"/>
                </a:lnTo>
                <a:cubicBezTo>
                  <a:pt x="2340787" y="4063470"/>
                  <a:pt x="2357266" y="4074833"/>
                  <a:pt x="2375973" y="4080482"/>
                </a:cubicBezTo>
                <a:lnTo>
                  <a:pt x="2376897" y="4080482"/>
                </a:lnTo>
                <a:cubicBezTo>
                  <a:pt x="2378354" y="4080529"/>
                  <a:pt x="2379602" y="4079529"/>
                  <a:pt x="2379955" y="4078177"/>
                </a:cubicBezTo>
                <a:cubicBezTo>
                  <a:pt x="2380469" y="4076529"/>
                  <a:pt x="2379583" y="4074729"/>
                  <a:pt x="2377926" y="4074224"/>
                </a:cubicBezTo>
                <a:close/>
                <a:moveTo>
                  <a:pt x="2316594" y="3992156"/>
                </a:moveTo>
                <a:cubicBezTo>
                  <a:pt x="2316594" y="3980145"/>
                  <a:pt x="2319128" y="3968239"/>
                  <a:pt x="2323986" y="3957219"/>
                </a:cubicBezTo>
                <a:lnTo>
                  <a:pt x="2324148" y="3957523"/>
                </a:lnTo>
                <a:lnTo>
                  <a:pt x="2369525" y="3983955"/>
                </a:lnTo>
                <a:cubicBezTo>
                  <a:pt x="2370878" y="3984498"/>
                  <a:pt x="2371925" y="3985603"/>
                  <a:pt x="2372373" y="3987003"/>
                </a:cubicBezTo>
                <a:cubicBezTo>
                  <a:pt x="2372963" y="3991309"/>
                  <a:pt x="2371763" y="3995614"/>
                  <a:pt x="2369068" y="3999024"/>
                </a:cubicBezTo>
                <a:cubicBezTo>
                  <a:pt x="2362581" y="4009520"/>
                  <a:pt x="2359809" y="4013340"/>
                  <a:pt x="2358981" y="4014626"/>
                </a:cubicBezTo>
                <a:lnTo>
                  <a:pt x="2349303" y="4016731"/>
                </a:lnTo>
                <a:cubicBezTo>
                  <a:pt x="2348579" y="4016883"/>
                  <a:pt x="2347922" y="4017283"/>
                  <a:pt x="2347455" y="4017826"/>
                </a:cubicBezTo>
                <a:lnTo>
                  <a:pt x="2330367" y="4038896"/>
                </a:lnTo>
                <a:cubicBezTo>
                  <a:pt x="2321290" y="4024980"/>
                  <a:pt x="2316518" y="4008768"/>
                  <a:pt x="2316594" y="3992156"/>
                </a:cubicBezTo>
                <a:close/>
                <a:moveTo>
                  <a:pt x="2439038" y="4269562"/>
                </a:moveTo>
                <a:cubicBezTo>
                  <a:pt x="2432323" y="4256542"/>
                  <a:pt x="2428647" y="4242121"/>
                  <a:pt x="2428647" y="4227357"/>
                </a:cubicBezTo>
                <a:cubicBezTo>
                  <a:pt x="2428627" y="4214156"/>
                  <a:pt x="2431446" y="4201135"/>
                  <a:pt x="2436962" y="4189190"/>
                </a:cubicBezTo>
                <a:cubicBezTo>
                  <a:pt x="2437571" y="4187724"/>
                  <a:pt x="2438314" y="4186342"/>
                  <a:pt x="2439038" y="4184952"/>
                </a:cubicBezTo>
                <a:lnTo>
                  <a:pt x="2439038" y="4201973"/>
                </a:lnTo>
                <a:cubicBezTo>
                  <a:pt x="2436467" y="4210174"/>
                  <a:pt x="2435104" y="4218737"/>
                  <a:pt x="2435104" y="4227357"/>
                </a:cubicBezTo>
                <a:cubicBezTo>
                  <a:pt x="2435085" y="4236073"/>
                  <a:pt x="2436476" y="4244664"/>
                  <a:pt x="2439038" y="4252894"/>
                </a:cubicBezTo>
                <a:lnTo>
                  <a:pt x="2439038" y="4269562"/>
                </a:lnTo>
                <a:close/>
                <a:moveTo>
                  <a:pt x="2427341" y="4037505"/>
                </a:moveTo>
                <a:cubicBezTo>
                  <a:pt x="2425570" y="4037505"/>
                  <a:pt x="2424113" y="4036095"/>
                  <a:pt x="2424113" y="4034285"/>
                </a:cubicBezTo>
                <a:lnTo>
                  <a:pt x="2424113" y="4014226"/>
                </a:lnTo>
                <a:cubicBezTo>
                  <a:pt x="2411559" y="4017979"/>
                  <a:pt x="2401605" y="4027599"/>
                  <a:pt x="2397376" y="4040000"/>
                </a:cubicBezTo>
                <a:cubicBezTo>
                  <a:pt x="2390146" y="4061165"/>
                  <a:pt x="2401443" y="4084234"/>
                  <a:pt x="2422646" y="4091445"/>
                </a:cubicBezTo>
                <a:cubicBezTo>
                  <a:pt x="2423922" y="4091902"/>
                  <a:pt x="2424770" y="4093102"/>
                  <a:pt x="2424798" y="4094445"/>
                </a:cubicBezTo>
                <a:cubicBezTo>
                  <a:pt x="2424817" y="4096255"/>
                  <a:pt x="2423398" y="4097693"/>
                  <a:pt x="2421617" y="4097750"/>
                </a:cubicBezTo>
                <a:cubicBezTo>
                  <a:pt x="2421265" y="4097855"/>
                  <a:pt x="2420865" y="4097855"/>
                  <a:pt x="2420512" y="4097750"/>
                </a:cubicBezTo>
                <a:cubicBezTo>
                  <a:pt x="2400405" y="4090845"/>
                  <a:pt x="2387413" y="4071280"/>
                  <a:pt x="2388832" y="4050059"/>
                </a:cubicBezTo>
                <a:lnTo>
                  <a:pt x="2388832" y="4049916"/>
                </a:lnTo>
                <a:cubicBezTo>
                  <a:pt x="2390194" y="4030342"/>
                  <a:pt x="2403538" y="4013673"/>
                  <a:pt x="2422369" y="4008063"/>
                </a:cubicBezTo>
                <a:lnTo>
                  <a:pt x="2397871" y="4008063"/>
                </a:lnTo>
                <a:cubicBezTo>
                  <a:pt x="2396099" y="4008063"/>
                  <a:pt x="2394642" y="4006625"/>
                  <a:pt x="2394642" y="4004815"/>
                </a:cubicBezTo>
                <a:cubicBezTo>
                  <a:pt x="2394642" y="4003024"/>
                  <a:pt x="2396099" y="4001567"/>
                  <a:pt x="2397871" y="4001567"/>
                </a:cubicBezTo>
                <a:lnTo>
                  <a:pt x="2427341" y="4001567"/>
                </a:lnTo>
                <a:cubicBezTo>
                  <a:pt x="2429123" y="4001567"/>
                  <a:pt x="2430570" y="4003024"/>
                  <a:pt x="2430570" y="4004815"/>
                </a:cubicBezTo>
                <a:lnTo>
                  <a:pt x="2430570" y="4034285"/>
                </a:lnTo>
                <a:cubicBezTo>
                  <a:pt x="2430570" y="4036095"/>
                  <a:pt x="2429123" y="4037505"/>
                  <a:pt x="2427341" y="4037505"/>
                </a:cubicBezTo>
                <a:close/>
                <a:moveTo>
                  <a:pt x="2328615" y="3576590"/>
                </a:moveTo>
                <a:lnTo>
                  <a:pt x="2328615" y="3577047"/>
                </a:lnTo>
                <a:cubicBezTo>
                  <a:pt x="2340521" y="3592563"/>
                  <a:pt x="2356990" y="3603917"/>
                  <a:pt x="2375687" y="3609566"/>
                </a:cubicBezTo>
                <a:lnTo>
                  <a:pt x="2376630" y="3609566"/>
                </a:lnTo>
                <a:cubicBezTo>
                  <a:pt x="2378431" y="3609470"/>
                  <a:pt x="2379802" y="3607965"/>
                  <a:pt x="2379736" y="3606175"/>
                </a:cubicBezTo>
                <a:cubicBezTo>
                  <a:pt x="2379650" y="3604879"/>
                  <a:pt x="2378802" y="3603727"/>
                  <a:pt x="2377554" y="3603260"/>
                </a:cubicBezTo>
                <a:cubicBezTo>
                  <a:pt x="2360114" y="3598012"/>
                  <a:pt x="2344741" y="3587411"/>
                  <a:pt x="2333691" y="3572885"/>
                </a:cubicBezTo>
                <a:lnTo>
                  <a:pt x="2351227" y="3551377"/>
                </a:lnTo>
                <a:lnTo>
                  <a:pt x="2360467" y="3549273"/>
                </a:lnTo>
                <a:cubicBezTo>
                  <a:pt x="2360914" y="3549168"/>
                  <a:pt x="2361314" y="3548977"/>
                  <a:pt x="2361666" y="3548672"/>
                </a:cubicBezTo>
                <a:cubicBezTo>
                  <a:pt x="2366248" y="3543167"/>
                  <a:pt x="2370248" y="3537204"/>
                  <a:pt x="2373573" y="3530851"/>
                </a:cubicBezTo>
                <a:cubicBezTo>
                  <a:pt x="2377450" y="3525850"/>
                  <a:pt x="2378869" y="3519392"/>
                  <a:pt x="2377478" y="3513249"/>
                </a:cubicBezTo>
                <a:cubicBezTo>
                  <a:pt x="2376354" y="3510182"/>
                  <a:pt x="2374049" y="3507743"/>
                  <a:pt x="2371096" y="3506486"/>
                </a:cubicBezTo>
                <a:lnTo>
                  <a:pt x="2325834" y="3479969"/>
                </a:lnTo>
                <a:cubicBezTo>
                  <a:pt x="2344341" y="3445440"/>
                  <a:pt x="2383888" y="3427714"/>
                  <a:pt x="2421998" y="3436915"/>
                </a:cubicBezTo>
                <a:cubicBezTo>
                  <a:pt x="2412196" y="3445440"/>
                  <a:pt x="2395195" y="3463252"/>
                  <a:pt x="2402052" y="3481169"/>
                </a:cubicBezTo>
                <a:cubicBezTo>
                  <a:pt x="2402662" y="3484112"/>
                  <a:pt x="2407577" y="3499628"/>
                  <a:pt x="2438057" y="3496875"/>
                </a:cubicBezTo>
                <a:lnTo>
                  <a:pt x="2438800" y="3496875"/>
                </a:lnTo>
                <a:cubicBezTo>
                  <a:pt x="2438876" y="3496837"/>
                  <a:pt x="2438962" y="3496904"/>
                  <a:pt x="2439038" y="3496875"/>
                </a:cubicBezTo>
                <a:lnTo>
                  <a:pt x="2439038" y="3490132"/>
                </a:lnTo>
                <a:cubicBezTo>
                  <a:pt x="2438286" y="3490160"/>
                  <a:pt x="2437514" y="3490112"/>
                  <a:pt x="2436771" y="3490322"/>
                </a:cubicBezTo>
                <a:cubicBezTo>
                  <a:pt x="2410625" y="3492418"/>
                  <a:pt x="2408035" y="3480159"/>
                  <a:pt x="2408035" y="3479606"/>
                </a:cubicBezTo>
                <a:lnTo>
                  <a:pt x="2408035" y="3478959"/>
                </a:lnTo>
                <a:cubicBezTo>
                  <a:pt x="2401681" y="3462805"/>
                  <a:pt x="2422160" y="3444774"/>
                  <a:pt x="2429475" y="3438982"/>
                </a:cubicBezTo>
                <a:cubicBezTo>
                  <a:pt x="2432780" y="3440116"/>
                  <a:pt x="2435952" y="3441497"/>
                  <a:pt x="2439038" y="3442992"/>
                </a:cubicBezTo>
                <a:lnTo>
                  <a:pt x="2439038" y="3435715"/>
                </a:lnTo>
                <a:cubicBezTo>
                  <a:pt x="2437371" y="3435001"/>
                  <a:pt x="2435714" y="3434296"/>
                  <a:pt x="2433990" y="3433667"/>
                </a:cubicBezTo>
                <a:cubicBezTo>
                  <a:pt x="2432399" y="3433077"/>
                  <a:pt x="2430751" y="3432515"/>
                  <a:pt x="2429094" y="3432020"/>
                </a:cubicBezTo>
                <a:cubicBezTo>
                  <a:pt x="2420465" y="3429476"/>
                  <a:pt x="2411511" y="3428162"/>
                  <a:pt x="2402500" y="3428162"/>
                </a:cubicBezTo>
                <a:cubicBezTo>
                  <a:pt x="2368420" y="3428067"/>
                  <a:pt x="2337092" y="3446726"/>
                  <a:pt x="2320918" y="3476768"/>
                </a:cubicBezTo>
                <a:cubicBezTo>
                  <a:pt x="2319928" y="3478673"/>
                  <a:pt x="2318995" y="3480607"/>
                  <a:pt x="2318080" y="3482559"/>
                </a:cubicBezTo>
                <a:cubicBezTo>
                  <a:pt x="2304793" y="3512049"/>
                  <a:pt x="2307774" y="3546272"/>
                  <a:pt x="2325929" y="3572990"/>
                </a:cubicBezTo>
                <a:lnTo>
                  <a:pt x="2328615" y="3576590"/>
                </a:lnTo>
                <a:close/>
                <a:moveTo>
                  <a:pt x="2323700" y="3485874"/>
                </a:moveTo>
                <a:lnTo>
                  <a:pt x="2324148" y="3485712"/>
                </a:lnTo>
                <a:lnTo>
                  <a:pt x="2369249" y="3512144"/>
                </a:lnTo>
                <a:cubicBezTo>
                  <a:pt x="2370620" y="3512630"/>
                  <a:pt x="2371668" y="3513735"/>
                  <a:pt x="2372087" y="3515135"/>
                </a:cubicBezTo>
                <a:cubicBezTo>
                  <a:pt x="2372697" y="3519440"/>
                  <a:pt x="2371497" y="3523793"/>
                  <a:pt x="2368772" y="3527165"/>
                </a:cubicBezTo>
                <a:cubicBezTo>
                  <a:pt x="2362314" y="3537614"/>
                  <a:pt x="2359533" y="3541472"/>
                  <a:pt x="2358714" y="3542757"/>
                </a:cubicBezTo>
                <a:lnTo>
                  <a:pt x="2348999" y="3544910"/>
                </a:lnTo>
                <a:cubicBezTo>
                  <a:pt x="2348265" y="3545024"/>
                  <a:pt x="2347627" y="3545424"/>
                  <a:pt x="2347179" y="3546015"/>
                </a:cubicBezTo>
                <a:lnTo>
                  <a:pt x="2330082" y="3566989"/>
                </a:lnTo>
                <a:cubicBezTo>
                  <a:pt x="2321128" y="3553225"/>
                  <a:pt x="2316347" y="3537204"/>
                  <a:pt x="2316327" y="3520802"/>
                </a:cubicBezTo>
                <a:cubicBezTo>
                  <a:pt x="2316327" y="3508791"/>
                  <a:pt x="2318832" y="3496875"/>
                  <a:pt x="2323700" y="3485874"/>
                </a:cubicBezTo>
                <a:close/>
                <a:moveTo>
                  <a:pt x="2424113" y="263375"/>
                </a:moveTo>
                <a:lnTo>
                  <a:pt x="2424113" y="243399"/>
                </a:lnTo>
                <a:cubicBezTo>
                  <a:pt x="2411473" y="247153"/>
                  <a:pt x="2401472" y="256766"/>
                  <a:pt x="2397252" y="269272"/>
                </a:cubicBezTo>
                <a:cubicBezTo>
                  <a:pt x="2390089" y="290443"/>
                  <a:pt x="2401472" y="313362"/>
                  <a:pt x="2422646" y="320515"/>
                </a:cubicBezTo>
                <a:cubicBezTo>
                  <a:pt x="2423922" y="320972"/>
                  <a:pt x="2424770" y="322171"/>
                  <a:pt x="2424798" y="323524"/>
                </a:cubicBezTo>
                <a:cubicBezTo>
                  <a:pt x="2424817" y="325325"/>
                  <a:pt x="2423398" y="326770"/>
                  <a:pt x="2421617" y="326822"/>
                </a:cubicBezTo>
                <a:cubicBezTo>
                  <a:pt x="2421265" y="326925"/>
                  <a:pt x="2420865" y="326925"/>
                  <a:pt x="2420512" y="326822"/>
                </a:cubicBezTo>
                <a:cubicBezTo>
                  <a:pt x="2400405" y="319915"/>
                  <a:pt x="2387413" y="300349"/>
                  <a:pt x="2388832" y="279127"/>
                </a:cubicBezTo>
                <a:cubicBezTo>
                  <a:pt x="2390194" y="259566"/>
                  <a:pt x="2403538" y="242907"/>
                  <a:pt x="2422369" y="237297"/>
                </a:cubicBezTo>
                <a:lnTo>
                  <a:pt x="2397871" y="237297"/>
                </a:lnTo>
                <a:cubicBezTo>
                  <a:pt x="2396099" y="237297"/>
                  <a:pt x="2394642" y="235846"/>
                  <a:pt x="2394642" y="234093"/>
                </a:cubicBezTo>
                <a:cubicBezTo>
                  <a:pt x="2394642" y="232293"/>
                  <a:pt x="2396099" y="230838"/>
                  <a:pt x="2397871" y="230838"/>
                </a:cubicBezTo>
                <a:lnTo>
                  <a:pt x="2427341" y="230838"/>
                </a:lnTo>
                <a:cubicBezTo>
                  <a:pt x="2429123" y="230838"/>
                  <a:pt x="2430570" y="232293"/>
                  <a:pt x="2430570" y="234093"/>
                </a:cubicBezTo>
                <a:lnTo>
                  <a:pt x="2430570" y="263375"/>
                </a:lnTo>
                <a:cubicBezTo>
                  <a:pt x="2430570" y="265119"/>
                  <a:pt x="2429123" y="266574"/>
                  <a:pt x="2427341" y="266574"/>
                </a:cubicBezTo>
                <a:cubicBezTo>
                  <a:pt x="2425570" y="266574"/>
                  <a:pt x="2424113" y="265119"/>
                  <a:pt x="2424113" y="263375"/>
                </a:cubicBezTo>
                <a:close/>
                <a:moveTo>
                  <a:pt x="2439038" y="972655"/>
                </a:moveTo>
                <a:cubicBezTo>
                  <a:pt x="2425617" y="947491"/>
                  <a:pt x="2424417" y="917317"/>
                  <a:pt x="2436400" y="891015"/>
                </a:cubicBezTo>
                <a:cubicBezTo>
                  <a:pt x="2437162" y="889211"/>
                  <a:pt x="2438114" y="887411"/>
                  <a:pt x="2439038" y="885644"/>
                </a:cubicBezTo>
                <a:lnTo>
                  <a:pt x="2439038" y="901880"/>
                </a:lnTo>
                <a:cubicBezTo>
                  <a:pt x="2433132" y="919646"/>
                  <a:pt x="2433132" y="938715"/>
                  <a:pt x="2439038" y="956234"/>
                </a:cubicBezTo>
                <a:lnTo>
                  <a:pt x="2439038" y="972655"/>
                </a:lnTo>
                <a:close/>
                <a:moveTo>
                  <a:pt x="2439038" y="501434"/>
                </a:moveTo>
                <a:cubicBezTo>
                  <a:pt x="2431761" y="487989"/>
                  <a:pt x="2427722" y="473009"/>
                  <a:pt x="2427722" y="457591"/>
                </a:cubicBezTo>
                <a:cubicBezTo>
                  <a:pt x="2427694" y="444424"/>
                  <a:pt x="2430523" y="431416"/>
                  <a:pt x="2436028" y="419454"/>
                </a:cubicBezTo>
                <a:cubicBezTo>
                  <a:pt x="2436847" y="417500"/>
                  <a:pt x="2437886" y="415603"/>
                  <a:pt x="2438876" y="413649"/>
                </a:cubicBezTo>
                <a:cubicBezTo>
                  <a:pt x="2438924" y="413560"/>
                  <a:pt x="2438991" y="413486"/>
                  <a:pt x="2439038" y="413397"/>
                </a:cubicBezTo>
                <a:lnTo>
                  <a:pt x="2439038" y="429532"/>
                </a:lnTo>
                <a:cubicBezTo>
                  <a:pt x="2435876" y="438523"/>
                  <a:pt x="2434181" y="448001"/>
                  <a:pt x="2434181" y="457591"/>
                </a:cubicBezTo>
                <a:cubicBezTo>
                  <a:pt x="2434238" y="467041"/>
                  <a:pt x="2436000" y="476282"/>
                  <a:pt x="2439038" y="485091"/>
                </a:cubicBezTo>
                <a:lnTo>
                  <a:pt x="2439038" y="501434"/>
                </a:lnTo>
                <a:close/>
                <a:moveTo>
                  <a:pt x="2439038" y="29896"/>
                </a:moveTo>
                <a:cubicBezTo>
                  <a:pt x="2434038" y="20562"/>
                  <a:pt x="2430685" y="10446"/>
                  <a:pt x="2429113" y="0"/>
                </a:cubicBezTo>
                <a:lnTo>
                  <a:pt x="2435419" y="0"/>
                </a:lnTo>
                <a:cubicBezTo>
                  <a:pt x="2436200" y="4772"/>
                  <a:pt x="2437486" y="9432"/>
                  <a:pt x="2439038" y="14004"/>
                </a:cubicBezTo>
                <a:lnTo>
                  <a:pt x="2439038" y="29896"/>
                </a:lnTo>
                <a:close/>
                <a:moveTo>
                  <a:pt x="2328786" y="748945"/>
                </a:moveTo>
                <a:cubicBezTo>
                  <a:pt x="2340693" y="764451"/>
                  <a:pt x="2357190" y="775813"/>
                  <a:pt x="2375897" y="781473"/>
                </a:cubicBezTo>
                <a:lnTo>
                  <a:pt x="2376831" y="781473"/>
                </a:lnTo>
                <a:cubicBezTo>
                  <a:pt x="2378231" y="781473"/>
                  <a:pt x="2379478" y="780520"/>
                  <a:pt x="2379878" y="779166"/>
                </a:cubicBezTo>
                <a:cubicBezTo>
                  <a:pt x="2380403" y="777464"/>
                  <a:pt x="2379460" y="775613"/>
                  <a:pt x="2377745" y="775111"/>
                </a:cubicBezTo>
                <a:lnTo>
                  <a:pt x="2377745" y="775065"/>
                </a:lnTo>
                <a:cubicBezTo>
                  <a:pt x="2360295" y="769912"/>
                  <a:pt x="2344931" y="759298"/>
                  <a:pt x="2333863" y="744792"/>
                </a:cubicBezTo>
                <a:lnTo>
                  <a:pt x="2351408" y="723170"/>
                </a:lnTo>
                <a:lnTo>
                  <a:pt x="2360657" y="721170"/>
                </a:lnTo>
                <a:cubicBezTo>
                  <a:pt x="2361076" y="721067"/>
                  <a:pt x="2361514" y="720877"/>
                  <a:pt x="2361857" y="720570"/>
                </a:cubicBezTo>
                <a:cubicBezTo>
                  <a:pt x="2366448" y="715064"/>
                  <a:pt x="2370420" y="709111"/>
                  <a:pt x="2373763" y="702748"/>
                </a:cubicBezTo>
                <a:cubicBezTo>
                  <a:pt x="2377640" y="697748"/>
                  <a:pt x="2379088" y="691288"/>
                  <a:pt x="2377640" y="685140"/>
                </a:cubicBezTo>
                <a:cubicBezTo>
                  <a:pt x="2376573" y="682080"/>
                  <a:pt x="2374249" y="679633"/>
                  <a:pt x="2371277" y="678387"/>
                </a:cubicBezTo>
                <a:lnTo>
                  <a:pt x="2326015" y="651858"/>
                </a:lnTo>
                <a:cubicBezTo>
                  <a:pt x="2344550" y="617320"/>
                  <a:pt x="2384051" y="599610"/>
                  <a:pt x="2422160" y="608814"/>
                </a:cubicBezTo>
                <a:cubicBezTo>
                  <a:pt x="2412387" y="617321"/>
                  <a:pt x="2395395" y="635142"/>
                  <a:pt x="2402224" y="653058"/>
                </a:cubicBezTo>
                <a:cubicBezTo>
                  <a:pt x="2402871" y="656012"/>
                  <a:pt x="2407758" y="671527"/>
                  <a:pt x="2438257" y="668773"/>
                </a:cubicBezTo>
                <a:lnTo>
                  <a:pt x="2438981" y="668773"/>
                </a:lnTo>
                <a:cubicBezTo>
                  <a:pt x="2439000" y="668768"/>
                  <a:pt x="2439019" y="668778"/>
                  <a:pt x="2439038" y="668773"/>
                </a:cubicBezTo>
                <a:lnTo>
                  <a:pt x="2439038" y="662225"/>
                </a:lnTo>
                <a:cubicBezTo>
                  <a:pt x="2438343" y="662262"/>
                  <a:pt x="2437638" y="662207"/>
                  <a:pt x="2436962" y="662411"/>
                </a:cubicBezTo>
                <a:cubicBezTo>
                  <a:pt x="2410806" y="664517"/>
                  <a:pt x="2408225" y="652151"/>
                  <a:pt x="2408225" y="651658"/>
                </a:cubicBezTo>
                <a:lnTo>
                  <a:pt x="2408225" y="650951"/>
                </a:lnTo>
                <a:cubicBezTo>
                  <a:pt x="2401843" y="634799"/>
                  <a:pt x="2422369" y="616776"/>
                  <a:pt x="2429647" y="611023"/>
                </a:cubicBezTo>
                <a:cubicBezTo>
                  <a:pt x="2432895" y="612130"/>
                  <a:pt x="2436000" y="613474"/>
                  <a:pt x="2439038" y="614930"/>
                </a:cubicBezTo>
                <a:lnTo>
                  <a:pt x="2439038" y="607921"/>
                </a:lnTo>
                <a:cubicBezTo>
                  <a:pt x="2437438" y="607242"/>
                  <a:pt x="2435837" y="606554"/>
                  <a:pt x="2434181" y="605963"/>
                </a:cubicBezTo>
                <a:lnTo>
                  <a:pt x="2429265" y="604363"/>
                </a:lnTo>
                <a:cubicBezTo>
                  <a:pt x="2420665" y="601763"/>
                  <a:pt x="2411683" y="600461"/>
                  <a:pt x="2402662" y="600508"/>
                </a:cubicBezTo>
                <a:cubicBezTo>
                  <a:pt x="2368610" y="600414"/>
                  <a:pt x="2337254" y="619083"/>
                  <a:pt x="2321128" y="649105"/>
                </a:cubicBezTo>
                <a:cubicBezTo>
                  <a:pt x="2320099" y="651058"/>
                  <a:pt x="2319175" y="652961"/>
                  <a:pt x="2318252" y="654904"/>
                </a:cubicBezTo>
                <a:cubicBezTo>
                  <a:pt x="2304888" y="684340"/>
                  <a:pt x="2307860" y="718561"/>
                  <a:pt x="2326100" y="745229"/>
                </a:cubicBezTo>
                <a:cubicBezTo>
                  <a:pt x="2326929" y="746536"/>
                  <a:pt x="2327862" y="747745"/>
                  <a:pt x="2328786" y="748945"/>
                </a:cubicBezTo>
                <a:close/>
                <a:moveTo>
                  <a:pt x="2323986" y="658267"/>
                </a:moveTo>
                <a:lnTo>
                  <a:pt x="2324148" y="658164"/>
                </a:lnTo>
                <a:lnTo>
                  <a:pt x="2369525" y="684832"/>
                </a:lnTo>
                <a:cubicBezTo>
                  <a:pt x="2370848" y="685432"/>
                  <a:pt x="2371877" y="686539"/>
                  <a:pt x="2372373" y="687888"/>
                </a:cubicBezTo>
                <a:cubicBezTo>
                  <a:pt x="2373001" y="692195"/>
                  <a:pt x="2371791" y="696548"/>
                  <a:pt x="2369068" y="699902"/>
                </a:cubicBezTo>
                <a:cubicBezTo>
                  <a:pt x="2362581" y="710408"/>
                  <a:pt x="2359809" y="714217"/>
                  <a:pt x="2358981" y="715617"/>
                </a:cubicBezTo>
                <a:lnTo>
                  <a:pt x="2349303" y="717715"/>
                </a:lnTo>
                <a:cubicBezTo>
                  <a:pt x="2348560" y="717816"/>
                  <a:pt x="2347874" y="718217"/>
                  <a:pt x="2347455" y="718817"/>
                </a:cubicBezTo>
                <a:lnTo>
                  <a:pt x="2330367" y="739783"/>
                </a:lnTo>
                <a:cubicBezTo>
                  <a:pt x="2321290" y="725923"/>
                  <a:pt x="2316518" y="709655"/>
                  <a:pt x="2316594" y="693041"/>
                </a:cubicBezTo>
                <a:cubicBezTo>
                  <a:pt x="2316594" y="681080"/>
                  <a:pt x="2319128" y="669220"/>
                  <a:pt x="2323986" y="658267"/>
                </a:cubicBezTo>
                <a:close/>
                <a:moveTo>
                  <a:pt x="2328615" y="1220048"/>
                </a:moveTo>
                <a:cubicBezTo>
                  <a:pt x="2340521" y="1235507"/>
                  <a:pt x="2356990" y="1246927"/>
                  <a:pt x="2375687" y="1252528"/>
                </a:cubicBezTo>
                <a:lnTo>
                  <a:pt x="2376630" y="1252528"/>
                </a:lnTo>
                <a:cubicBezTo>
                  <a:pt x="2378068" y="1252576"/>
                  <a:pt x="2379326" y="1251623"/>
                  <a:pt x="2379669" y="1250223"/>
                </a:cubicBezTo>
                <a:cubicBezTo>
                  <a:pt x="2380202" y="1248575"/>
                  <a:pt x="2379297" y="1246823"/>
                  <a:pt x="2377640" y="1246270"/>
                </a:cubicBezTo>
                <a:lnTo>
                  <a:pt x="2377554" y="1246270"/>
                </a:lnTo>
                <a:cubicBezTo>
                  <a:pt x="2360114" y="1241012"/>
                  <a:pt x="2344741" y="1230354"/>
                  <a:pt x="2333691" y="1215895"/>
                </a:cubicBezTo>
                <a:lnTo>
                  <a:pt x="2351227" y="1194378"/>
                </a:lnTo>
                <a:lnTo>
                  <a:pt x="2360467" y="1192225"/>
                </a:lnTo>
                <a:cubicBezTo>
                  <a:pt x="2360914" y="1192121"/>
                  <a:pt x="2361314" y="1191978"/>
                  <a:pt x="2361666" y="1191673"/>
                </a:cubicBezTo>
                <a:cubicBezTo>
                  <a:pt x="2366296" y="1186215"/>
                  <a:pt x="2370277" y="1180262"/>
                  <a:pt x="2373573" y="1173966"/>
                </a:cubicBezTo>
                <a:cubicBezTo>
                  <a:pt x="2377478" y="1168899"/>
                  <a:pt x="2378869" y="1162403"/>
                  <a:pt x="2377478" y="1156192"/>
                </a:cubicBezTo>
                <a:cubicBezTo>
                  <a:pt x="2376354" y="1153192"/>
                  <a:pt x="2374049" y="1150734"/>
                  <a:pt x="2371096" y="1149487"/>
                </a:cubicBezTo>
                <a:lnTo>
                  <a:pt x="2325834" y="1122960"/>
                </a:lnTo>
                <a:cubicBezTo>
                  <a:pt x="2344341" y="1088384"/>
                  <a:pt x="2383888" y="1070715"/>
                  <a:pt x="2421998" y="1079926"/>
                </a:cubicBezTo>
                <a:cubicBezTo>
                  <a:pt x="2412196" y="1088384"/>
                  <a:pt x="2395195" y="1106348"/>
                  <a:pt x="2402052" y="1124264"/>
                </a:cubicBezTo>
                <a:cubicBezTo>
                  <a:pt x="2402662" y="1127122"/>
                  <a:pt x="2407577" y="1142733"/>
                  <a:pt x="2438057" y="1139933"/>
                </a:cubicBezTo>
                <a:lnTo>
                  <a:pt x="2438800" y="1139933"/>
                </a:lnTo>
                <a:cubicBezTo>
                  <a:pt x="2438876" y="1139905"/>
                  <a:pt x="2438962" y="1139952"/>
                  <a:pt x="2439038" y="1139933"/>
                </a:cubicBezTo>
                <a:lnTo>
                  <a:pt x="2439038" y="1133227"/>
                </a:lnTo>
                <a:cubicBezTo>
                  <a:pt x="2438286" y="1133247"/>
                  <a:pt x="2437523" y="1133199"/>
                  <a:pt x="2436771" y="1133370"/>
                </a:cubicBezTo>
                <a:cubicBezTo>
                  <a:pt x="2410625" y="1135628"/>
                  <a:pt x="2408035" y="1123217"/>
                  <a:pt x="2408035" y="1122760"/>
                </a:cubicBezTo>
                <a:lnTo>
                  <a:pt x="2408035" y="1122017"/>
                </a:lnTo>
                <a:cubicBezTo>
                  <a:pt x="2401681" y="1105853"/>
                  <a:pt x="2422160" y="1087831"/>
                  <a:pt x="2429475" y="1082031"/>
                </a:cubicBezTo>
                <a:cubicBezTo>
                  <a:pt x="2432780" y="1083164"/>
                  <a:pt x="2435952" y="1084545"/>
                  <a:pt x="2439038" y="1086041"/>
                </a:cubicBezTo>
                <a:lnTo>
                  <a:pt x="2439038" y="1079173"/>
                </a:lnTo>
                <a:cubicBezTo>
                  <a:pt x="2437371" y="1078459"/>
                  <a:pt x="2435714" y="1077744"/>
                  <a:pt x="2433990" y="1077125"/>
                </a:cubicBezTo>
                <a:lnTo>
                  <a:pt x="2429094" y="1075477"/>
                </a:lnTo>
                <a:cubicBezTo>
                  <a:pt x="2420465" y="1072925"/>
                  <a:pt x="2411511" y="1071620"/>
                  <a:pt x="2402500" y="1071572"/>
                </a:cubicBezTo>
                <a:cubicBezTo>
                  <a:pt x="2368420" y="1071515"/>
                  <a:pt x="2337063" y="1090241"/>
                  <a:pt x="2320918" y="1120264"/>
                </a:cubicBezTo>
                <a:cubicBezTo>
                  <a:pt x="2319928" y="1122112"/>
                  <a:pt x="2318995" y="1124064"/>
                  <a:pt x="2318080" y="1126122"/>
                </a:cubicBezTo>
                <a:cubicBezTo>
                  <a:pt x="2304707" y="1155497"/>
                  <a:pt x="2307698" y="1189768"/>
                  <a:pt x="2325929" y="1216447"/>
                </a:cubicBezTo>
                <a:lnTo>
                  <a:pt x="2328615" y="1220048"/>
                </a:lnTo>
                <a:close/>
                <a:moveTo>
                  <a:pt x="2323700" y="1129322"/>
                </a:moveTo>
                <a:lnTo>
                  <a:pt x="2324148" y="1129618"/>
                </a:lnTo>
                <a:lnTo>
                  <a:pt x="2369249" y="1156040"/>
                </a:lnTo>
                <a:cubicBezTo>
                  <a:pt x="2370582" y="1156592"/>
                  <a:pt x="2371630" y="1157697"/>
                  <a:pt x="2372087" y="1159040"/>
                </a:cubicBezTo>
                <a:cubicBezTo>
                  <a:pt x="2372697" y="1163346"/>
                  <a:pt x="2371497" y="1167708"/>
                  <a:pt x="2368772" y="1171061"/>
                </a:cubicBezTo>
                <a:cubicBezTo>
                  <a:pt x="2362314" y="1181510"/>
                  <a:pt x="2359533" y="1185415"/>
                  <a:pt x="2358714" y="1186672"/>
                </a:cubicBezTo>
                <a:lnTo>
                  <a:pt x="2348999" y="1188825"/>
                </a:lnTo>
                <a:cubicBezTo>
                  <a:pt x="2348293" y="1188968"/>
                  <a:pt x="2347655" y="1189368"/>
                  <a:pt x="2347179" y="1189920"/>
                </a:cubicBezTo>
                <a:lnTo>
                  <a:pt x="2330082" y="1210990"/>
                </a:lnTo>
                <a:cubicBezTo>
                  <a:pt x="2321052" y="1197074"/>
                  <a:pt x="2316280" y="1180814"/>
                  <a:pt x="2316327" y="1164250"/>
                </a:cubicBezTo>
                <a:cubicBezTo>
                  <a:pt x="2316327" y="1152239"/>
                  <a:pt x="2318832" y="1140333"/>
                  <a:pt x="2323700" y="1129322"/>
                </a:cubicBezTo>
                <a:close/>
                <a:moveTo>
                  <a:pt x="2328786" y="277834"/>
                </a:moveTo>
                <a:lnTo>
                  <a:pt x="2328786" y="278327"/>
                </a:lnTo>
                <a:cubicBezTo>
                  <a:pt x="2340721" y="293796"/>
                  <a:pt x="2357190" y="305102"/>
                  <a:pt x="2375897" y="310763"/>
                </a:cubicBezTo>
                <a:lnTo>
                  <a:pt x="2376831" y="310763"/>
                </a:lnTo>
                <a:cubicBezTo>
                  <a:pt x="2378231" y="310763"/>
                  <a:pt x="2379478" y="309809"/>
                  <a:pt x="2379878" y="308409"/>
                </a:cubicBezTo>
                <a:cubicBezTo>
                  <a:pt x="2380403" y="306702"/>
                  <a:pt x="2379460" y="304902"/>
                  <a:pt x="2377745" y="304349"/>
                </a:cubicBezTo>
                <a:cubicBezTo>
                  <a:pt x="2360295" y="299103"/>
                  <a:pt x="2344931" y="288489"/>
                  <a:pt x="2333863" y="273974"/>
                </a:cubicBezTo>
                <a:lnTo>
                  <a:pt x="2351408" y="252459"/>
                </a:lnTo>
                <a:lnTo>
                  <a:pt x="2360657" y="250306"/>
                </a:lnTo>
                <a:cubicBezTo>
                  <a:pt x="2361076" y="250259"/>
                  <a:pt x="2361514" y="250059"/>
                  <a:pt x="2361857" y="249752"/>
                </a:cubicBezTo>
                <a:cubicBezTo>
                  <a:pt x="2366515" y="244353"/>
                  <a:pt x="2370515" y="238399"/>
                  <a:pt x="2373763" y="232046"/>
                </a:cubicBezTo>
                <a:cubicBezTo>
                  <a:pt x="2377631" y="227037"/>
                  <a:pt x="2379059" y="220577"/>
                  <a:pt x="2377640" y="214377"/>
                </a:cubicBezTo>
                <a:cubicBezTo>
                  <a:pt x="2376525" y="211378"/>
                  <a:pt x="2374220" y="208871"/>
                  <a:pt x="2371277" y="207569"/>
                </a:cubicBezTo>
                <a:lnTo>
                  <a:pt x="2327034" y="181049"/>
                </a:lnTo>
                <a:cubicBezTo>
                  <a:pt x="2342045" y="153074"/>
                  <a:pt x="2371220" y="135606"/>
                  <a:pt x="2402958" y="135606"/>
                </a:cubicBezTo>
                <a:cubicBezTo>
                  <a:pt x="2409787" y="135606"/>
                  <a:pt x="2416578" y="136406"/>
                  <a:pt x="2423198" y="138113"/>
                </a:cubicBezTo>
                <a:cubicBezTo>
                  <a:pt x="2413406" y="146521"/>
                  <a:pt x="2396385" y="164437"/>
                  <a:pt x="2403253" y="182347"/>
                </a:cubicBezTo>
                <a:cubicBezTo>
                  <a:pt x="2403862" y="185198"/>
                  <a:pt x="2408768" y="200732"/>
                  <a:pt x="2439038" y="198076"/>
                </a:cubicBezTo>
                <a:lnTo>
                  <a:pt x="2439038" y="191439"/>
                </a:lnTo>
                <a:cubicBezTo>
                  <a:pt x="2438686" y="191486"/>
                  <a:pt x="2438333" y="191421"/>
                  <a:pt x="2437971" y="191509"/>
                </a:cubicBezTo>
                <a:cubicBezTo>
                  <a:pt x="2411825" y="193709"/>
                  <a:pt x="2409234" y="181347"/>
                  <a:pt x="2409234" y="180849"/>
                </a:cubicBezTo>
                <a:lnTo>
                  <a:pt x="2409234" y="180147"/>
                </a:lnTo>
                <a:cubicBezTo>
                  <a:pt x="2402871" y="163981"/>
                  <a:pt x="2423360" y="145968"/>
                  <a:pt x="2430675" y="140113"/>
                </a:cubicBezTo>
                <a:cubicBezTo>
                  <a:pt x="2433552" y="141099"/>
                  <a:pt x="2436324" y="142280"/>
                  <a:pt x="2439038" y="143540"/>
                </a:cubicBezTo>
                <a:lnTo>
                  <a:pt x="2439038" y="136815"/>
                </a:lnTo>
                <a:cubicBezTo>
                  <a:pt x="2437438" y="136131"/>
                  <a:pt x="2435837" y="135448"/>
                  <a:pt x="2434181" y="134852"/>
                </a:cubicBezTo>
                <a:lnTo>
                  <a:pt x="2429265" y="133206"/>
                </a:lnTo>
                <a:cubicBezTo>
                  <a:pt x="2420645" y="130653"/>
                  <a:pt x="2411683" y="129359"/>
                  <a:pt x="2402662" y="129299"/>
                </a:cubicBezTo>
                <a:cubicBezTo>
                  <a:pt x="2368591" y="129252"/>
                  <a:pt x="2337235" y="147968"/>
                  <a:pt x="2321128" y="177994"/>
                </a:cubicBezTo>
                <a:cubicBezTo>
                  <a:pt x="2320099" y="179849"/>
                  <a:pt x="2319175" y="181803"/>
                  <a:pt x="2318252" y="183803"/>
                </a:cubicBezTo>
                <a:cubicBezTo>
                  <a:pt x="2304888" y="213224"/>
                  <a:pt x="2307860" y="247505"/>
                  <a:pt x="2326100" y="274174"/>
                </a:cubicBezTo>
                <a:lnTo>
                  <a:pt x="2328786" y="277834"/>
                </a:lnTo>
                <a:close/>
                <a:moveTo>
                  <a:pt x="2323986" y="186802"/>
                </a:moveTo>
                <a:lnTo>
                  <a:pt x="2324148" y="186802"/>
                </a:lnTo>
                <a:lnTo>
                  <a:pt x="2369525" y="213471"/>
                </a:lnTo>
                <a:cubicBezTo>
                  <a:pt x="2370878" y="214024"/>
                  <a:pt x="2371925" y="215131"/>
                  <a:pt x="2372373" y="216531"/>
                </a:cubicBezTo>
                <a:cubicBezTo>
                  <a:pt x="2372963" y="220833"/>
                  <a:pt x="2371763" y="225140"/>
                  <a:pt x="2369068" y="228540"/>
                </a:cubicBezTo>
                <a:cubicBezTo>
                  <a:pt x="2362581" y="239046"/>
                  <a:pt x="2359809" y="242850"/>
                  <a:pt x="2358981" y="244259"/>
                </a:cubicBezTo>
                <a:lnTo>
                  <a:pt x="2349303" y="246259"/>
                </a:lnTo>
                <a:cubicBezTo>
                  <a:pt x="2348579" y="246399"/>
                  <a:pt x="2347922" y="246799"/>
                  <a:pt x="2347455" y="247353"/>
                </a:cubicBezTo>
                <a:lnTo>
                  <a:pt x="2330367" y="268421"/>
                </a:lnTo>
                <a:cubicBezTo>
                  <a:pt x="2321290" y="254515"/>
                  <a:pt x="2316518" y="238293"/>
                  <a:pt x="2316594" y="221684"/>
                </a:cubicBezTo>
                <a:cubicBezTo>
                  <a:pt x="2316594" y="209671"/>
                  <a:pt x="2319128" y="197765"/>
                  <a:pt x="2323986" y="186802"/>
                </a:cubicBezTo>
                <a:close/>
                <a:moveTo>
                  <a:pt x="719623" y="4271829"/>
                </a:moveTo>
                <a:lnTo>
                  <a:pt x="712718" y="4271829"/>
                </a:lnTo>
                <a:cubicBezTo>
                  <a:pt x="708555" y="4260971"/>
                  <a:pt x="699973" y="4251894"/>
                  <a:pt x="688114" y="4247827"/>
                </a:cubicBezTo>
                <a:cubicBezTo>
                  <a:pt x="686438" y="4247274"/>
                  <a:pt x="685505" y="4245483"/>
                  <a:pt x="686066" y="4243769"/>
                </a:cubicBezTo>
                <a:cubicBezTo>
                  <a:pt x="686085" y="4243769"/>
                  <a:pt x="686085" y="4243721"/>
                  <a:pt x="686085" y="4243721"/>
                </a:cubicBezTo>
                <a:cubicBezTo>
                  <a:pt x="686676" y="4242016"/>
                  <a:pt x="688534" y="4241178"/>
                  <a:pt x="690229" y="4241768"/>
                </a:cubicBezTo>
                <a:cubicBezTo>
                  <a:pt x="704240" y="4246569"/>
                  <a:pt x="715108" y="4257771"/>
                  <a:pt x="719623" y="4271829"/>
                </a:cubicBezTo>
                <a:close/>
                <a:moveTo>
                  <a:pt x="955605" y="4271829"/>
                </a:moveTo>
                <a:lnTo>
                  <a:pt x="948623" y="4271829"/>
                </a:lnTo>
                <a:cubicBezTo>
                  <a:pt x="944470" y="4260971"/>
                  <a:pt x="935869" y="4251894"/>
                  <a:pt x="924010" y="4247827"/>
                </a:cubicBezTo>
                <a:cubicBezTo>
                  <a:pt x="923887" y="4247827"/>
                  <a:pt x="923782" y="4247779"/>
                  <a:pt x="923687" y="4247731"/>
                </a:cubicBezTo>
                <a:cubicBezTo>
                  <a:pt x="922039" y="4247026"/>
                  <a:pt x="921239" y="4245178"/>
                  <a:pt x="921915" y="4243531"/>
                </a:cubicBezTo>
                <a:cubicBezTo>
                  <a:pt x="922591" y="4241873"/>
                  <a:pt x="924487" y="4241073"/>
                  <a:pt x="926144" y="4241778"/>
                </a:cubicBezTo>
                <a:cubicBezTo>
                  <a:pt x="940175" y="4246569"/>
                  <a:pt x="951062" y="4257752"/>
                  <a:pt x="955605" y="4271829"/>
                </a:cubicBezTo>
                <a:close/>
                <a:moveTo>
                  <a:pt x="890759" y="4243321"/>
                </a:moveTo>
                <a:lnTo>
                  <a:pt x="866289" y="4243321"/>
                </a:lnTo>
                <a:cubicBezTo>
                  <a:pt x="864489" y="4243321"/>
                  <a:pt x="863060" y="4241873"/>
                  <a:pt x="863060" y="4240073"/>
                </a:cubicBezTo>
                <a:cubicBezTo>
                  <a:pt x="863060" y="4238320"/>
                  <a:pt x="864489" y="4236873"/>
                  <a:pt x="866289" y="4236873"/>
                </a:cubicBezTo>
                <a:lnTo>
                  <a:pt x="895740" y="4236873"/>
                </a:lnTo>
                <a:cubicBezTo>
                  <a:pt x="897541" y="4236873"/>
                  <a:pt x="898988" y="4238320"/>
                  <a:pt x="898988" y="4240073"/>
                </a:cubicBezTo>
                <a:lnTo>
                  <a:pt x="898988" y="4269544"/>
                </a:lnTo>
                <a:lnTo>
                  <a:pt x="898988" y="4269763"/>
                </a:lnTo>
                <a:cubicBezTo>
                  <a:pt x="898970" y="4270582"/>
                  <a:pt x="898588" y="4271296"/>
                  <a:pt x="898064" y="4271829"/>
                </a:cubicBezTo>
                <a:lnTo>
                  <a:pt x="893445" y="4271829"/>
                </a:lnTo>
                <a:cubicBezTo>
                  <a:pt x="892873" y="4271248"/>
                  <a:pt x="892511" y="4270439"/>
                  <a:pt x="892511" y="4269544"/>
                </a:cubicBezTo>
                <a:lnTo>
                  <a:pt x="892511" y="4249579"/>
                </a:lnTo>
                <a:cubicBezTo>
                  <a:pt x="881129" y="4252961"/>
                  <a:pt x="871928" y="4261143"/>
                  <a:pt x="867137" y="4271829"/>
                </a:cubicBezTo>
                <a:lnTo>
                  <a:pt x="860203" y="4271829"/>
                </a:lnTo>
                <a:cubicBezTo>
                  <a:pt x="865308" y="4258313"/>
                  <a:pt x="876433" y="4247598"/>
                  <a:pt x="890759" y="4243321"/>
                </a:cubicBezTo>
                <a:close/>
                <a:moveTo>
                  <a:pt x="1126388" y="4243321"/>
                </a:moveTo>
                <a:lnTo>
                  <a:pt x="1101919" y="4243321"/>
                </a:lnTo>
                <a:cubicBezTo>
                  <a:pt x="1100138" y="4243321"/>
                  <a:pt x="1098689" y="4241873"/>
                  <a:pt x="1098689" y="4240073"/>
                </a:cubicBezTo>
                <a:cubicBezTo>
                  <a:pt x="1098689" y="4238330"/>
                  <a:pt x="1100138" y="4236873"/>
                  <a:pt x="1101919" y="4236873"/>
                </a:cubicBezTo>
                <a:lnTo>
                  <a:pt x="1131389" y="4236873"/>
                </a:lnTo>
                <a:cubicBezTo>
                  <a:pt x="1133170" y="4236873"/>
                  <a:pt x="1134618" y="4238330"/>
                  <a:pt x="1134618" y="4240073"/>
                </a:cubicBezTo>
                <a:lnTo>
                  <a:pt x="1134618" y="4269544"/>
                </a:lnTo>
                <a:lnTo>
                  <a:pt x="1134618" y="4269753"/>
                </a:lnTo>
                <a:cubicBezTo>
                  <a:pt x="1134599" y="4270572"/>
                  <a:pt x="1134227" y="4271296"/>
                  <a:pt x="1133694" y="4271829"/>
                </a:cubicBezTo>
                <a:lnTo>
                  <a:pt x="1129074" y="4271829"/>
                </a:lnTo>
                <a:cubicBezTo>
                  <a:pt x="1128503" y="4271248"/>
                  <a:pt x="1128141" y="4270439"/>
                  <a:pt x="1128141" y="4269544"/>
                </a:cubicBezTo>
                <a:lnTo>
                  <a:pt x="1128141" y="4249579"/>
                </a:lnTo>
                <a:cubicBezTo>
                  <a:pt x="1116920" y="4253017"/>
                  <a:pt x="1108005" y="4261257"/>
                  <a:pt x="1103204" y="4271829"/>
                </a:cubicBezTo>
                <a:lnTo>
                  <a:pt x="1095899" y="4271829"/>
                </a:lnTo>
                <a:cubicBezTo>
                  <a:pt x="1100976" y="4258313"/>
                  <a:pt x="1112082" y="4247598"/>
                  <a:pt x="1126388" y="4243321"/>
                </a:cubicBezTo>
                <a:close/>
                <a:moveTo>
                  <a:pt x="1191225" y="4271829"/>
                </a:moveTo>
                <a:lnTo>
                  <a:pt x="1184291" y="4271829"/>
                </a:lnTo>
                <a:cubicBezTo>
                  <a:pt x="1180138" y="4260971"/>
                  <a:pt x="1171527" y="4251894"/>
                  <a:pt x="1159640" y="4247827"/>
                </a:cubicBezTo>
                <a:cubicBezTo>
                  <a:pt x="1158116" y="4247227"/>
                  <a:pt x="1157316" y="4245531"/>
                  <a:pt x="1157764" y="4243979"/>
                </a:cubicBezTo>
                <a:cubicBezTo>
                  <a:pt x="1158268" y="4242226"/>
                  <a:pt x="1160069" y="4241273"/>
                  <a:pt x="1161774" y="4241768"/>
                </a:cubicBezTo>
                <a:cubicBezTo>
                  <a:pt x="1175814" y="4246579"/>
                  <a:pt x="1186701" y="4257752"/>
                  <a:pt x="1191225" y="4271829"/>
                </a:cubicBezTo>
                <a:close/>
                <a:moveTo>
                  <a:pt x="1662513" y="4271829"/>
                </a:moveTo>
                <a:lnTo>
                  <a:pt x="1655636" y="4271829"/>
                </a:lnTo>
                <a:cubicBezTo>
                  <a:pt x="1651473" y="4260971"/>
                  <a:pt x="1642891" y="4251894"/>
                  <a:pt x="1631032" y="4247827"/>
                </a:cubicBezTo>
                <a:cubicBezTo>
                  <a:pt x="1630975" y="4247827"/>
                  <a:pt x="1630928" y="4247827"/>
                  <a:pt x="1630880" y="4247779"/>
                </a:cubicBezTo>
                <a:cubicBezTo>
                  <a:pt x="1629251" y="4247227"/>
                  <a:pt x="1628394" y="4245426"/>
                  <a:pt x="1628984" y="4243769"/>
                </a:cubicBezTo>
                <a:cubicBezTo>
                  <a:pt x="1629004" y="4243721"/>
                  <a:pt x="1629023" y="4243674"/>
                  <a:pt x="1629023" y="4243626"/>
                </a:cubicBezTo>
                <a:cubicBezTo>
                  <a:pt x="1629623" y="4242016"/>
                  <a:pt x="1631432" y="4241178"/>
                  <a:pt x="1633061" y="4241768"/>
                </a:cubicBezTo>
                <a:cubicBezTo>
                  <a:pt x="1647091" y="4246579"/>
                  <a:pt x="1657979" y="4257752"/>
                  <a:pt x="1662513" y="4271829"/>
                </a:cubicBezTo>
                <a:close/>
                <a:moveTo>
                  <a:pt x="1597676" y="4243321"/>
                </a:moveTo>
                <a:lnTo>
                  <a:pt x="1573273" y="4243321"/>
                </a:lnTo>
                <a:lnTo>
                  <a:pt x="1573101" y="4243321"/>
                </a:lnTo>
                <a:cubicBezTo>
                  <a:pt x="1571377" y="4243274"/>
                  <a:pt x="1569996" y="4241816"/>
                  <a:pt x="1570044" y="4240073"/>
                </a:cubicBezTo>
                <a:cubicBezTo>
                  <a:pt x="1570044" y="4238330"/>
                  <a:pt x="1571501" y="4236873"/>
                  <a:pt x="1573273" y="4236873"/>
                </a:cubicBezTo>
                <a:lnTo>
                  <a:pt x="1602753" y="4236873"/>
                </a:lnTo>
                <a:cubicBezTo>
                  <a:pt x="1604524" y="4236873"/>
                  <a:pt x="1605982" y="4238330"/>
                  <a:pt x="1605982" y="4240073"/>
                </a:cubicBezTo>
                <a:lnTo>
                  <a:pt x="1605982" y="4269544"/>
                </a:lnTo>
                <a:cubicBezTo>
                  <a:pt x="1605982" y="4270439"/>
                  <a:pt x="1605619" y="4271248"/>
                  <a:pt x="1605039" y="4271829"/>
                </a:cubicBezTo>
                <a:lnTo>
                  <a:pt x="1600409" y="4271829"/>
                </a:lnTo>
                <a:cubicBezTo>
                  <a:pt x="1599848" y="4271239"/>
                  <a:pt x="1599495" y="4270439"/>
                  <a:pt x="1599533" y="4269544"/>
                </a:cubicBezTo>
                <a:lnTo>
                  <a:pt x="1599533" y="4249579"/>
                </a:lnTo>
                <a:cubicBezTo>
                  <a:pt x="1588160" y="4252961"/>
                  <a:pt x="1578950" y="4261143"/>
                  <a:pt x="1574130" y="4271829"/>
                </a:cubicBezTo>
                <a:lnTo>
                  <a:pt x="1567215" y="4271829"/>
                </a:lnTo>
                <a:cubicBezTo>
                  <a:pt x="1572310" y="4258342"/>
                  <a:pt x="1583398" y="4247627"/>
                  <a:pt x="1597676" y="4243321"/>
                </a:cubicBezTo>
                <a:close/>
                <a:moveTo>
                  <a:pt x="1362047" y="4243321"/>
                </a:moveTo>
                <a:lnTo>
                  <a:pt x="1337653" y="4243321"/>
                </a:lnTo>
                <a:lnTo>
                  <a:pt x="1337472" y="4243321"/>
                </a:lnTo>
                <a:cubicBezTo>
                  <a:pt x="1335719" y="4243274"/>
                  <a:pt x="1334367" y="4241816"/>
                  <a:pt x="1334424" y="4240073"/>
                </a:cubicBezTo>
                <a:cubicBezTo>
                  <a:pt x="1334424" y="4238320"/>
                  <a:pt x="1335871" y="4236873"/>
                  <a:pt x="1337653" y="4236873"/>
                </a:cubicBezTo>
                <a:lnTo>
                  <a:pt x="1367123" y="4236873"/>
                </a:lnTo>
                <a:cubicBezTo>
                  <a:pt x="1368904" y="4236873"/>
                  <a:pt x="1370352" y="4238320"/>
                  <a:pt x="1370352" y="4240073"/>
                </a:cubicBezTo>
                <a:lnTo>
                  <a:pt x="1370352" y="4269544"/>
                </a:lnTo>
                <a:cubicBezTo>
                  <a:pt x="1370352" y="4270439"/>
                  <a:pt x="1369990" y="4271248"/>
                  <a:pt x="1369419" y="4271829"/>
                </a:cubicBezTo>
                <a:lnTo>
                  <a:pt x="1364770" y="4271829"/>
                </a:lnTo>
                <a:cubicBezTo>
                  <a:pt x="1364199" y="4271239"/>
                  <a:pt x="1363846" y="4270439"/>
                  <a:pt x="1363875" y="4269544"/>
                </a:cubicBezTo>
                <a:lnTo>
                  <a:pt x="1363875" y="4249579"/>
                </a:lnTo>
                <a:cubicBezTo>
                  <a:pt x="1352512" y="4252961"/>
                  <a:pt x="1343301" y="4261143"/>
                  <a:pt x="1338491" y="4271829"/>
                </a:cubicBezTo>
                <a:lnTo>
                  <a:pt x="1331528" y="4271829"/>
                </a:lnTo>
                <a:cubicBezTo>
                  <a:pt x="1336624" y="4258313"/>
                  <a:pt x="1347721" y="4247598"/>
                  <a:pt x="1362047" y="4243321"/>
                </a:cubicBezTo>
                <a:close/>
                <a:moveTo>
                  <a:pt x="1426893" y="4271829"/>
                </a:moveTo>
                <a:lnTo>
                  <a:pt x="1419977" y="4271829"/>
                </a:lnTo>
                <a:cubicBezTo>
                  <a:pt x="1415825" y="4260971"/>
                  <a:pt x="1407233" y="4251894"/>
                  <a:pt x="1395374" y="4247827"/>
                </a:cubicBezTo>
                <a:cubicBezTo>
                  <a:pt x="1395327" y="4247827"/>
                  <a:pt x="1395298" y="4247827"/>
                  <a:pt x="1395250" y="4247779"/>
                </a:cubicBezTo>
                <a:cubicBezTo>
                  <a:pt x="1393622" y="4247227"/>
                  <a:pt x="1392774" y="4245426"/>
                  <a:pt x="1393345" y="4243769"/>
                </a:cubicBezTo>
                <a:cubicBezTo>
                  <a:pt x="1393374" y="4243721"/>
                  <a:pt x="1393374" y="4243674"/>
                  <a:pt x="1393393" y="4243626"/>
                </a:cubicBezTo>
                <a:cubicBezTo>
                  <a:pt x="1393974" y="4242026"/>
                  <a:pt x="1395774" y="4241178"/>
                  <a:pt x="1397422" y="4241778"/>
                </a:cubicBezTo>
                <a:cubicBezTo>
                  <a:pt x="1411452" y="4246569"/>
                  <a:pt x="1422349" y="4257752"/>
                  <a:pt x="1426893" y="4271829"/>
                </a:cubicBezTo>
                <a:close/>
                <a:moveTo>
                  <a:pt x="655139" y="4243321"/>
                </a:moveTo>
                <a:lnTo>
                  <a:pt x="630631" y="4243321"/>
                </a:lnTo>
                <a:cubicBezTo>
                  <a:pt x="628869" y="4243321"/>
                  <a:pt x="627412" y="4241873"/>
                  <a:pt x="627412" y="4240073"/>
                </a:cubicBezTo>
                <a:cubicBezTo>
                  <a:pt x="627412" y="4238330"/>
                  <a:pt x="628869" y="4236873"/>
                  <a:pt x="630631" y="4236873"/>
                </a:cubicBezTo>
                <a:lnTo>
                  <a:pt x="659844" y="4236873"/>
                </a:lnTo>
                <a:cubicBezTo>
                  <a:pt x="661606" y="4236873"/>
                  <a:pt x="663064" y="4238330"/>
                  <a:pt x="663064" y="4240073"/>
                </a:cubicBezTo>
                <a:lnTo>
                  <a:pt x="663064" y="4269544"/>
                </a:lnTo>
                <a:lnTo>
                  <a:pt x="663064" y="4269591"/>
                </a:lnTo>
                <a:cubicBezTo>
                  <a:pt x="663064" y="4270458"/>
                  <a:pt x="662702" y="4271258"/>
                  <a:pt x="662130" y="4271829"/>
                </a:cubicBezTo>
                <a:lnTo>
                  <a:pt x="657539" y="4271829"/>
                </a:lnTo>
                <a:cubicBezTo>
                  <a:pt x="656958" y="4271248"/>
                  <a:pt x="656606" y="4270439"/>
                  <a:pt x="656606" y="4269544"/>
                </a:cubicBezTo>
                <a:lnTo>
                  <a:pt x="656606" y="4249579"/>
                </a:lnTo>
                <a:cubicBezTo>
                  <a:pt x="645243" y="4252961"/>
                  <a:pt x="636022" y="4261143"/>
                  <a:pt x="631212" y="4271829"/>
                </a:cubicBezTo>
                <a:lnTo>
                  <a:pt x="624573" y="4271829"/>
                </a:lnTo>
                <a:cubicBezTo>
                  <a:pt x="629669" y="4258313"/>
                  <a:pt x="640785" y="4247598"/>
                  <a:pt x="655139" y="4243321"/>
                </a:cubicBezTo>
                <a:close/>
                <a:moveTo>
                  <a:pt x="183737" y="4243321"/>
                </a:moveTo>
                <a:lnTo>
                  <a:pt x="159382" y="4243321"/>
                </a:lnTo>
                <a:lnTo>
                  <a:pt x="159162" y="4243321"/>
                </a:lnTo>
                <a:cubicBezTo>
                  <a:pt x="157448" y="4243274"/>
                  <a:pt x="156096" y="4241816"/>
                  <a:pt x="156153" y="4240073"/>
                </a:cubicBezTo>
                <a:cubicBezTo>
                  <a:pt x="156153" y="4238330"/>
                  <a:pt x="157600" y="4236873"/>
                  <a:pt x="159382" y="4236873"/>
                </a:cubicBezTo>
                <a:lnTo>
                  <a:pt x="188747" y="4236873"/>
                </a:lnTo>
                <a:cubicBezTo>
                  <a:pt x="190519" y="4236873"/>
                  <a:pt x="191976" y="4238330"/>
                  <a:pt x="191976" y="4240073"/>
                </a:cubicBezTo>
                <a:lnTo>
                  <a:pt x="191976" y="4269544"/>
                </a:lnTo>
                <a:cubicBezTo>
                  <a:pt x="191976" y="4270439"/>
                  <a:pt x="191614" y="4271248"/>
                  <a:pt x="191033" y="4271829"/>
                </a:cubicBezTo>
                <a:lnTo>
                  <a:pt x="186414" y="4271829"/>
                </a:lnTo>
                <a:cubicBezTo>
                  <a:pt x="185851" y="4271239"/>
                  <a:pt x="185499" y="4270439"/>
                  <a:pt x="185528" y="4269544"/>
                </a:cubicBezTo>
                <a:lnTo>
                  <a:pt x="185528" y="4249579"/>
                </a:lnTo>
                <a:cubicBezTo>
                  <a:pt x="174155" y="4252961"/>
                  <a:pt x="164925" y="4261143"/>
                  <a:pt x="160115" y="4271829"/>
                </a:cubicBezTo>
                <a:lnTo>
                  <a:pt x="153285" y="4271829"/>
                </a:lnTo>
                <a:cubicBezTo>
                  <a:pt x="158382" y="4258342"/>
                  <a:pt x="169469" y="4247627"/>
                  <a:pt x="183737" y="4243321"/>
                </a:cubicBezTo>
                <a:close/>
                <a:moveTo>
                  <a:pt x="484270" y="4271829"/>
                </a:moveTo>
                <a:lnTo>
                  <a:pt x="477336" y="4271829"/>
                </a:lnTo>
                <a:cubicBezTo>
                  <a:pt x="473183" y="4260971"/>
                  <a:pt x="464591" y="4251894"/>
                  <a:pt x="452733" y="4247827"/>
                </a:cubicBezTo>
                <a:cubicBezTo>
                  <a:pt x="451056" y="4247274"/>
                  <a:pt x="450152" y="4245483"/>
                  <a:pt x="450704" y="4243769"/>
                </a:cubicBezTo>
                <a:cubicBezTo>
                  <a:pt x="450732" y="4243674"/>
                  <a:pt x="450752" y="4243626"/>
                  <a:pt x="450809" y="4243531"/>
                </a:cubicBezTo>
                <a:cubicBezTo>
                  <a:pt x="451428" y="4241930"/>
                  <a:pt x="453257" y="4241130"/>
                  <a:pt x="454857" y="4241768"/>
                </a:cubicBezTo>
                <a:cubicBezTo>
                  <a:pt x="468878" y="4246569"/>
                  <a:pt x="479755" y="4257771"/>
                  <a:pt x="484270" y="4271829"/>
                </a:cubicBezTo>
                <a:close/>
                <a:moveTo>
                  <a:pt x="419405" y="4243321"/>
                </a:moveTo>
                <a:lnTo>
                  <a:pt x="395001" y="4243321"/>
                </a:lnTo>
                <a:lnTo>
                  <a:pt x="394830" y="4243321"/>
                </a:lnTo>
                <a:cubicBezTo>
                  <a:pt x="393078" y="4243274"/>
                  <a:pt x="391725" y="4241816"/>
                  <a:pt x="391782" y="4240073"/>
                </a:cubicBezTo>
                <a:cubicBezTo>
                  <a:pt x="391782" y="4238330"/>
                  <a:pt x="393230" y="4236873"/>
                  <a:pt x="395001" y="4236873"/>
                </a:cubicBezTo>
                <a:lnTo>
                  <a:pt x="424482" y="4236873"/>
                </a:lnTo>
                <a:cubicBezTo>
                  <a:pt x="426253" y="4236873"/>
                  <a:pt x="427711" y="4238330"/>
                  <a:pt x="427711" y="4240073"/>
                </a:cubicBezTo>
                <a:lnTo>
                  <a:pt x="427711" y="4269544"/>
                </a:lnTo>
                <a:cubicBezTo>
                  <a:pt x="427711" y="4270439"/>
                  <a:pt x="427348" y="4271248"/>
                  <a:pt x="426768" y="4271829"/>
                </a:cubicBezTo>
                <a:lnTo>
                  <a:pt x="422119" y="4271829"/>
                </a:lnTo>
                <a:cubicBezTo>
                  <a:pt x="421548" y="4271239"/>
                  <a:pt x="421214" y="4270439"/>
                  <a:pt x="421253" y="4269544"/>
                </a:cubicBezTo>
                <a:lnTo>
                  <a:pt x="421253" y="4249579"/>
                </a:lnTo>
                <a:cubicBezTo>
                  <a:pt x="409880" y="4252961"/>
                  <a:pt x="400659" y="4261143"/>
                  <a:pt x="395849" y="4271829"/>
                </a:cubicBezTo>
                <a:lnTo>
                  <a:pt x="388925" y="4271829"/>
                </a:lnTo>
                <a:cubicBezTo>
                  <a:pt x="394049" y="4258342"/>
                  <a:pt x="405126" y="4247627"/>
                  <a:pt x="419405" y="4243321"/>
                </a:cubicBezTo>
                <a:close/>
                <a:moveTo>
                  <a:pt x="248507" y="4271829"/>
                </a:moveTo>
                <a:lnTo>
                  <a:pt x="241621" y="4271829"/>
                </a:lnTo>
                <a:cubicBezTo>
                  <a:pt x="237458" y="4260971"/>
                  <a:pt x="228857" y="4251894"/>
                  <a:pt x="216998" y="4247827"/>
                </a:cubicBezTo>
                <a:cubicBezTo>
                  <a:pt x="216979" y="4247827"/>
                  <a:pt x="216932" y="4247827"/>
                  <a:pt x="216875" y="4247779"/>
                </a:cubicBezTo>
                <a:cubicBezTo>
                  <a:pt x="215246" y="4247227"/>
                  <a:pt x="214398" y="4245426"/>
                  <a:pt x="214979" y="4243769"/>
                </a:cubicBezTo>
                <a:cubicBezTo>
                  <a:pt x="214998" y="4243721"/>
                  <a:pt x="214998" y="4243674"/>
                  <a:pt x="215027" y="4243626"/>
                </a:cubicBezTo>
                <a:cubicBezTo>
                  <a:pt x="215598" y="4242016"/>
                  <a:pt x="217398" y="4241178"/>
                  <a:pt x="219047" y="4241768"/>
                </a:cubicBezTo>
                <a:cubicBezTo>
                  <a:pt x="233096" y="4246579"/>
                  <a:pt x="243983" y="4257752"/>
                  <a:pt x="248507" y="4271829"/>
                </a:cubicBezTo>
                <a:close/>
                <a:moveTo>
                  <a:pt x="790070" y="4271829"/>
                </a:moveTo>
                <a:cubicBezTo>
                  <a:pt x="776516" y="4246617"/>
                  <a:pt x="775221" y="4216365"/>
                  <a:pt x="787222" y="4189924"/>
                </a:cubicBezTo>
                <a:cubicBezTo>
                  <a:pt x="788098" y="4187924"/>
                  <a:pt x="789070" y="4185980"/>
                  <a:pt x="790175" y="4184123"/>
                </a:cubicBezTo>
                <a:cubicBezTo>
                  <a:pt x="806291" y="4154091"/>
                  <a:pt x="837590" y="4135384"/>
                  <a:pt x="871651" y="4135431"/>
                </a:cubicBezTo>
                <a:cubicBezTo>
                  <a:pt x="880653" y="4135431"/>
                  <a:pt x="889635" y="4136793"/>
                  <a:pt x="898245" y="4139384"/>
                </a:cubicBezTo>
                <a:lnTo>
                  <a:pt x="903141" y="4140984"/>
                </a:lnTo>
                <a:cubicBezTo>
                  <a:pt x="939879" y="4154148"/>
                  <a:pt x="964349" y="4189029"/>
                  <a:pt x="964302" y="4228072"/>
                </a:cubicBezTo>
                <a:lnTo>
                  <a:pt x="963720" y="4228072"/>
                </a:lnTo>
                <a:cubicBezTo>
                  <a:pt x="963720" y="4234263"/>
                  <a:pt x="963101" y="4240473"/>
                  <a:pt x="961901" y="4246579"/>
                </a:cubicBezTo>
                <a:cubicBezTo>
                  <a:pt x="961520" y="4248341"/>
                  <a:pt x="959796" y="4249493"/>
                  <a:pt x="957996" y="4249141"/>
                </a:cubicBezTo>
                <a:lnTo>
                  <a:pt x="957939" y="4249141"/>
                </a:lnTo>
                <a:cubicBezTo>
                  <a:pt x="956214" y="4248741"/>
                  <a:pt x="955119" y="4246979"/>
                  <a:pt x="955519" y="4245274"/>
                </a:cubicBezTo>
                <a:cubicBezTo>
                  <a:pt x="956643" y="4239578"/>
                  <a:pt x="957243" y="4233768"/>
                  <a:pt x="957272" y="4228014"/>
                </a:cubicBezTo>
                <a:cubicBezTo>
                  <a:pt x="957224" y="4191143"/>
                  <a:pt x="933774" y="4158348"/>
                  <a:pt x="898893" y="4146442"/>
                </a:cubicBezTo>
                <a:cubicBezTo>
                  <a:pt x="891587" y="4152253"/>
                  <a:pt x="871166" y="4170264"/>
                  <a:pt x="877548" y="4186438"/>
                </a:cubicBezTo>
                <a:cubicBezTo>
                  <a:pt x="877548" y="4187181"/>
                  <a:pt x="877443" y="4186676"/>
                  <a:pt x="877548" y="4187181"/>
                </a:cubicBezTo>
                <a:cubicBezTo>
                  <a:pt x="877652" y="4187628"/>
                  <a:pt x="880129" y="4199982"/>
                  <a:pt x="906370" y="4197782"/>
                </a:cubicBezTo>
                <a:cubicBezTo>
                  <a:pt x="908675" y="4197182"/>
                  <a:pt x="911133" y="4197496"/>
                  <a:pt x="913209" y="4198639"/>
                </a:cubicBezTo>
                <a:cubicBezTo>
                  <a:pt x="916686" y="4200792"/>
                  <a:pt x="919058" y="4204345"/>
                  <a:pt x="919658" y="4208393"/>
                </a:cubicBezTo>
                <a:cubicBezTo>
                  <a:pt x="922258" y="4219004"/>
                  <a:pt x="922706" y="4222157"/>
                  <a:pt x="922706" y="4222157"/>
                </a:cubicBezTo>
                <a:lnTo>
                  <a:pt x="922706" y="4222204"/>
                </a:lnTo>
                <a:cubicBezTo>
                  <a:pt x="922915" y="4224004"/>
                  <a:pt x="921639" y="4225557"/>
                  <a:pt x="919867" y="4225757"/>
                </a:cubicBezTo>
                <a:cubicBezTo>
                  <a:pt x="918210" y="4225757"/>
                  <a:pt x="916810" y="4224557"/>
                  <a:pt x="916629" y="4222919"/>
                </a:cubicBezTo>
                <a:cubicBezTo>
                  <a:pt x="916629" y="4222804"/>
                  <a:pt x="916257" y="4220166"/>
                  <a:pt x="913752" y="4209898"/>
                </a:cubicBezTo>
                <a:cubicBezTo>
                  <a:pt x="913505" y="4207688"/>
                  <a:pt x="912380" y="4205697"/>
                  <a:pt x="910628" y="4204345"/>
                </a:cubicBezTo>
                <a:cubicBezTo>
                  <a:pt x="909904" y="4204040"/>
                  <a:pt x="909123" y="4204040"/>
                  <a:pt x="908399" y="4204345"/>
                </a:cubicBezTo>
                <a:lnTo>
                  <a:pt x="907570" y="4204345"/>
                </a:lnTo>
                <a:cubicBezTo>
                  <a:pt x="877100" y="4207088"/>
                  <a:pt x="872194" y="4191476"/>
                  <a:pt x="871547" y="4188629"/>
                </a:cubicBezTo>
                <a:cubicBezTo>
                  <a:pt x="864813" y="4170712"/>
                  <a:pt x="881700" y="4152796"/>
                  <a:pt x="891587" y="4144385"/>
                </a:cubicBezTo>
                <a:cubicBezTo>
                  <a:pt x="853354" y="4134727"/>
                  <a:pt x="813473" y="4152395"/>
                  <a:pt x="794880" y="4187181"/>
                </a:cubicBezTo>
                <a:lnTo>
                  <a:pt x="840143" y="4213756"/>
                </a:lnTo>
                <a:cubicBezTo>
                  <a:pt x="843115" y="4215013"/>
                  <a:pt x="845448" y="4217451"/>
                  <a:pt x="846525" y="4220509"/>
                </a:cubicBezTo>
                <a:cubicBezTo>
                  <a:pt x="847973" y="4226653"/>
                  <a:pt x="846544" y="4233168"/>
                  <a:pt x="842639" y="4238168"/>
                </a:cubicBezTo>
                <a:cubicBezTo>
                  <a:pt x="839295" y="4244426"/>
                  <a:pt x="835343" y="4250379"/>
                  <a:pt x="830809" y="4255885"/>
                </a:cubicBezTo>
                <a:lnTo>
                  <a:pt x="829532" y="4256532"/>
                </a:lnTo>
                <a:lnTo>
                  <a:pt x="820274" y="4258533"/>
                </a:lnTo>
                <a:lnTo>
                  <a:pt x="809454" y="4271829"/>
                </a:lnTo>
                <a:lnTo>
                  <a:pt x="801605" y="4271829"/>
                </a:lnTo>
                <a:lnTo>
                  <a:pt x="816597" y="4253046"/>
                </a:lnTo>
                <a:cubicBezTo>
                  <a:pt x="817045" y="4252475"/>
                  <a:pt x="817673" y="4252084"/>
                  <a:pt x="818349" y="4251932"/>
                </a:cubicBezTo>
                <a:lnTo>
                  <a:pt x="827580" y="4249894"/>
                </a:lnTo>
                <a:cubicBezTo>
                  <a:pt x="828408" y="4248474"/>
                  <a:pt x="831180" y="4244740"/>
                  <a:pt x="837638" y="4234168"/>
                </a:cubicBezTo>
                <a:cubicBezTo>
                  <a:pt x="840419" y="4230824"/>
                  <a:pt x="841620" y="4226462"/>
                  <a:pt x="840962" y="4222157"/>
                </a:cubicBezTo>
                <a:cubicBezTo>
                  <a:pt x="840514" y="4220804"/>
                  <a:pt x="839514" y="4219709"/>
                  <a:pt x="838190" y="4219099"/>
                </a:cubicBezTo>
                <a:lnTo>
                  <a:pt x="837638" y="4219099"/>
                </a:lnTo>
                <a:lnTo>
                  <a:pt x="792575" y="4192782"/>
                </a:lnTo>
                <a:lnTo>
                  <a:pt x="792852" y="4193277"/>
                </a:lnTo>
                <a:cubicBezTo>
                  <a:pt x="781535" y="4218718"/>
                  <a:pt x="783441" y="4247960"/>
                  <a:pt x="797566" y="4271829"/>
                </a:cubicBezTo>
                <a:lnTo>
                  <a:pt x="790070" y="4271829"/>
                </a:lnTo>
                <a:close/>
                <a:moveTo>
                  <a:pt x="1026414" y="4271829"/>
                </a:moveTo>
                <a:cubicBezTo>
                  <a:pt x="1012431" y="4246493"/>
                  <a:pt x="1010955" y="4215870"/>
                  <a:pt x="1023023" y="4189190"/>
                </a:cubicBezTo>
                <a:cubicBezTo>
                  <a:pt x="1023947" y="4187181"/>
                  <a:pt x="1024976" y="4185228"/>
                  <a:pt x="1026004" y="4183371"/>
                </a:cubicBezTo>
                <a:cubicBezTo>
                  <a:pt x="1042092" y="4153348"/>
                  <a:pt x="1073420" y="4134679"/>
                  <a:pt x="1107471" y="4134679"/>
                </a:cubicBezTo>
                <a:cubicBezTo>
                  <a:pt x="1116482" y="4134679"/>
                  <a:pt x="1125436" y="4136031"/>
                  <a:pt x="1134066" y="4138679"/>
                </a:cubicBezTo>
                <a:lnTo>
                  <a:pt x="1138952" y="4140232"/>
                </a:lnTo>
                <a:cubicBezTo>
                  <a:pt x="1175709" y="4153453"/>
                  <a:pt x="1200179" y="4188276"/>
                  <a:pt x="1200112" y="4227357"/>
                </a:cubicBezTo>
                <a:lnTo>
                  <a:pt x="1199550" y="4227157"/>
                </a:lnTo>
                <a:cubicBezTo>
                  <a:pt x="1199531" y="4233358"/>
                  <a:pt x="1198931" y="4239530"/>
                  <a:pt x="1197711" y="4245626"/>
                </a:cubicBezTo>
                <a:cubicBezTo>
                  <a:pt x="1197321" y="4247427"/>
                  <a:pt x="1195597" y="4248579"/>
                  <a:pt x="1193825" y="4248227"/>
                </a:cubicBezTo>
                <a:lnTo>
                  <a:pt x="1193778" y="4248227"/>
                </a:lnTo>
                <a:cubicBezTo>
                  <a:pt x="1192025" y="4247827"/>
                  <a:pt x="1190949" y="4246074"/>
                  <a:pt x="1191349" y="4244331"/>
                </a:cubicBezTo>
                <a:cubicBezTo>
                  <a:pt x="1192520" y="4238663"/>
                  <a:pt x="1193092" y="4232872"/>
                  <a:pt x="1193092" y="4227062"/>
                </a:cubicBezTo>
                <a:cubicBezTo>
                  <a:pt x="1193016" y="4190229"/>
                  <a:pt x="1169575" y="4157463"/>
                  <a:pt x="1134723" y="4145499"/>
                </a:cubicBezTo>
                <a:cubicBezTo>
                  <a:pt x="1127417" y="4151290"/>
                  <a:pt x="1106995" y="4169321"/>
                  <a:pt x="1113377" y="4185476"/>
                </a:cubicBezTo>
                <a:cubicBezTo>
                  <a:pt x="1113396" y="4185724"/>
                  <a:pt x="1113396" y="4185980"/>
                  <a:pt x="1113377" y="4186219"/>
                </a:cubicBezTo>
                <a:cubicBezTo>
                  <a:pt x="1113482" y="4186676"/>
                  <a:pt x="1115949" y="4199097"/>
                  <a:pt x="1142200" y="4196830"/>
                </a:cubicBezTo>
                <a:cubicBezTo>
                  <a:pt x="1144505" y="4196230"/>
                  <a:pt x="1146934" y="4196534"/>
                  <a:pt x="1149029" y="4197687"/>
                </a:cubicBezTo>
                <a:cubicBezTo>
                  <a:pt x="1152534" y="4199849"/>
                  <a:pt x="1154916" y="4203450"/>
                  <a:pt x="1155487" y="4207488"/>
                </a:cubicBezTo>
                <a:cubicBezTo>
                  <a:pt x="1158544" y="4218109"/>
                  <a:pt x="1158544" y="4221261"/>
                  <a:pt x="1158544" y="4221261"/>
                </a:cubicBezTo>
                <a:lnTo>
                  <a:pt x="1158544" y="4221309"/>
                </a:lnTo>
                <a:cubicBezTo>
                  <a:pt x="1158744" y="4223052"/>
                  <a:pt x="1157468" y="4224652"/>
                  <a:pt x="1155687" y="4224862"/>
                </a:cubicBezTo>
                <a:cubicBezTo>
                  <a:pt x="1154040" y="4224862"/>
                  <a:pt x="1152639" y="4223604"/>
                  <a:pt x="1152430" y="4222004"/>
                </a:cubicBezTo>
                <a:cubicBezTo>
                  <a:pt x="1152430" y="4221909"/>
                  <a:pt x="1152087" y="4219204"/>
                  <a:pt x="1149582" y="4208936"/>
                </a:cubicBezTo>
                <a:cubicBezTo>
                  <a:pt x="1149334" y="4206745"/>
                  <a:pt x="1148210" y="4204735"/>
                  <a:pt x="1146429" y="4203450"/>
                </a:cubicBezTo>
                <a:cubicBezTo>
                  <a:pt x="1145734" y="4203145"/>
                  <a:pt x="1144934" y="4203145"/>
                  <a:pt x="1144228" y="4203450"/>
                </a:cubicBezTo>
                <a:lnTo>
                  <a:pt x="1143400" y="4203450"/>
                </a:lnTo>
                <a:cubicBezTo>
                  <a:pt x="1112901" y="4206202"/>
                  <a:pt x="1108100" y="4190571"/>
                  <a:pt x="1107471" y="4187724"/>
                </a:cubicBezTo>
                <a:cubicBezTo>
                  <a:pt x="1100614" y="4169807"/>
                  <a:pt x="1117625" y="4151910"/>
                  <a:pt x="1127417" y="4143499"/>
                </a:cubicBezTo>
                <a:cubicBezTo>
                  <a:pt x="1089279" y="4134079"/>
                  <a:pt x="1049645" y="4151738"/>
                  <a:pt x="1031157" y="4186428"/>
                </a:cubicBezTo>
                <a:lnTo>
                  <a:pt x="1076420" y="4213003"/>
                </a:lnTo>
                <a:cubicBezTo>
                  <a:pt x="1079402" y="4214251"/>
                  <a:pt x="1081725" y="4216699"/>
                  <a:pt x="1082802" y="4219766"/>
                </a:cubicBezTo>
                <a:cubicBezTo>
                  <a:pt x="1084307" y="4225910"/>
                  <a:pt x="1082878" y="4232472"/>
                  <a:pt x="1078925" y="4237416"/>
                </a:cubicBezTo>
                <a:cubicBezTo>
                  <a:pt x="1075696" y="4243769"/>
                  <a:pt x="1071743" y="4249722"/>
                  <a:pt x="1067086" y="4255132"/>
                </a:cubicBezTo>
                <a:lnTo>
                  <a:pt x="1065809" y="4255789"/>
                </a:lnTo>
                <a:lnTo>
                  <a:pt x="1056103" y="4257837"/>
                </a:lnTo>
                <a:lnTo>
                  <a:pt x="1044702" y="4271829"/>
                </a:lnTo>
                <a:lnTo>
                  <a:pt x="1036891" y="4271829"/>
                </a:lnTo>
                <a:lnTo>
                  <a:pt x="1052227" y="4253037"/>
                </a:lnTo>
                <a:cubicBezTo>
                  <a:pt x="1052703" y="4252475"/>
                  <a:pt x="1053351" y="4252075"/>
                  <a:pt x="1054075" y="4251932"/>
                </a:cubicBezTo>
                <a:lnTo>
                  <a:pt x="1063314" y="4249894"/>
                </a:lnTo>
                <a:cubicBezTo>
                  <a:pt x="1064237" y="4248474"/>
                  <a:pt x="1066914" y="4244731"/>
                  <a:pt x="1073468" y="4234168"/>
                </a:cubicBezTo>
                <a:cubicBezTo>
                  <a:pt x="1076144" y="4230758"/>
                  <a:pt x="1077344" y="4226462"/>
                  <a:pt x="1076801" y="4222166"/>
                </a:cubicBezTo>
                <a:cubicBezTo>
                  <a:pt x="1076297" y="4220804"/>
                  <a:pt x="1075268" y="4219709"/>
                  <a:pt x="1073944" y="4219099"/>
                </a:cubicBezTo>
                <a:lnTo>
                  <a:pt x="1073372" y="4219099"/>
                </a:lnTo>
                <a:lnTo>
                  <a:pt x="1028538" y="4192915"/>
                </a:lnTo>
                <a:cubicBezTo>
                  <a:pt x="1017289" y="4218566"/>
                  <a:pt x="1019356" y="4247950"/>
                  <a:pt x="1033767" y="4271829"/>
                </a:cubicBezTo>
                <a:lnTo>
                  <a:pt x="1026414" y="4271829"/>
                </a:lnTo>
                <a:close/>
                <a:moveTo>
                  <a:pt x="554593" y="4271829"/>
                </a:moveTo>
                <a:cubicBezTo>
                  <a:pt x="540629" y="4246493"/>
                  <a:pt x="539182" y="4215870"/>
                  <a:pt x="551288" y="4189190"/>
                </a:cubicBezTo>
                <a:cubicBezTo>
                  <a:pt x="552222" y="4187181"/>
                  <a:pt x="553145" y="4185228"/>
                  <a:pt x="554164" y="4183371"/>
                </a:cubicBezTo>
                <a:cubicBezTo>
                  <a:pt x="570376" y="4153453"/>
                  <a:pt x="601685" y="4134736"/>
                  <a:pt x="635727" y="4134679"/>
                </a:cubicBezTo>
                <a:cubicBezTo>
                  <a:pt x="644747" y="4134679"/>
                  <a:pt x="653701" y="4136031"/>
                  <a:pt x="662340" y="4138679"/>
                </a:cubicBezTo>
                <a:lnTo>
                  <a:pt x="667207" y="4140232"/>
                </a:lnTo>
                <a:cubicBezTo>
                  <a:pt x="703983" y="4153453"/>
                  <a:pt x="728453" y="4188276"/>
                  <a:pt x="728367" y="4227357"/>
                </a:cubicBezTo>
                <a:lnTo>
                  <a:pt x="727377" y="4227157"/>
                </a:lnTo>
                <a:cubicBezTo>
                  <a:pt x="727348" y="4233358"/>
                  <a:pt x="726691" y="4239578"/>
                  <a:pt x="725424" y="4245626"/>
                </a:cubicBezTo>
                <a:cubicBezTo>
                  <a:pt x="725395" y="4245931"/>
                  <a:pt x="725348" y="4246179"/>
                  <a:pt x="725233" y="4246426"/>
                </a:cubicBezTo>
                <a:cubicBezTo>
                  <a:pt x="724662" y="4248131"/>
                  <a:pt x="722833" y="4249036"/>
                  <a:pt x="721128" y="4248426"/>
                </a:cubicBezTo>
                <a:cubicBezTo>
                  <a:pt x="719461" y="4247884"/>
                  <a:pt x="718566" y="4246026"/>
                  <a:pt x="719128" y="4244331"/>
                </a:cubicBezTo>
                <a:cubicBezTo>
                  <a:pt x="720242" y="4238663"/>
                  <a:pt x="720804" y="4232872"/>
                  <a:pt x="720785" y="4227062"/>
                </a:cubicBezTo>
                <a:cubicBezTo>
                  <a:pt x="720785" y="4190229"/>
                  <a:pt x="697363" y="4157463"/>
                  <a:pt x="662511" y="4145499"/>
                </a:cubicBezTo>
                <a:cubicBezTo>
                  <a:pt x="655196" y="4151290"/>
                  <a:pt x="634708" y="4169321"/>
                  <a:pt x="641175" y="4185476"/>
                </a:cubicBezTo>
                <a:cubicBezTo>
                  <a:pt x="641175" y="4186219"/>
                  <a:pt x="641089" y="4185771"/>
                  <a:pt x="641175" y="4186219"/>
                </a:cubicBezTo>
                <a:cubicBezTo>
                  <a:pt x="641271" y="4186676"/>
                  <a:pt x="643766" y="4199097"/>
                  <a:pt x="669884" y="4196830"/>
                </a:cubicBezTo>
                <a:cubicBezTo>
                  <a:pt x="672246" y="4196296"/>
                  <a:pt x="674694" y="4196582"/>
                  <a:pt x="676818" y="4197687"/>
                </a:cubicBezTo>
                <a:cubicBezTo>
                  <a:pt x="680304" y="4199849"/>
                  <a:pt x="682676" y="4203450"/>
                  <a:pt x="683314" y="4207488"/>
                </a:cubicBezTo>
                <a:cubicBezTo>
                  <a:pt x="684533" y="4211994"/>
                  <a:pt x="685524" y="4216603"/>
                  <a:pt x="686257" y="4221261"/>
                </a:cubicBezTo>
                <a:cubicBezTo>
                  <a:pt x="686257" y="4221309"/>
                  <a:pt x="686276" y="4221404"/>
                  <a:pt x="686276" y="4221452"/>
                </a:cubicBezTo>
                <a:cubicBezTo>
                  <a:pt x="686409" y="4223204"/>
                  <a:pt x="685105" y="4224709"/>
                  <a:pt x="683380" y="4224862"/>
                </a:cubicBezTo>
                <a:cubicBezTo>
                  <a:pt x="681781" y="4224805"/>
                  <a:pt x="680418" y="4223604"/>
                  <a:pt x="680247" y="4222004"/>
                </a:cubicBezTo>
                <a:cubicBezTo>
                  <a:pt x="680247" y="4221909"/>
                  <a:pt x="679875" y="4219204"/>
                  <a:pt x="677380" y="4208936"/>
                </a:cubicBezTo>
                <a:cubicBezTo>
                  <a:pt x="677094" y="4206783"/>
                  <a:pt x="675970" y="4204793"/>
                  <a:pt x="674246" y="4203450"/>
                </a:cubicBezTo>
                <a:cubicBezTo>
                  <a:pt x="673494" y="4203145"/>
                  <a:pt x="672665" y="4203145"/>
                  <a:pt x="671941" y="4203450"/>
                </a:cubicBezTo>
                <a:lnTo>
                  <a:pt x="671189" y="4203450"/>
                </a:lnTo>
                <a:cubicBezTo>
                  <a:pt x="640718" y="4206202"/>
                  <a:pt x="635812" y="4190571"/>
                  <a:pt x="635155" y="4187724"/>
                </a:cubicBezTo>
                <a:cubicBezTo>
                  <a:pt x="628326" y="4169807"/>
                  <a:pt x="645319" y="4151910"/>
                  <a:pt x="655139" y="4143499"/>
                </a:cubicBezTo>
                <a:cubicBezTo>
                  <a:pt x="617029" y="4134031"/>
                  <a:pt x="577396" y="4151738"/>
                  <a:pt x="558975" y="4186428"/>
                </a:cubicBezTo>
                <a:lnTo>
                  <a:pt x="604247" y="4213003"/>
                </a:lnTo>
                <a:cubicBezTo>
                  <a:pt x="607209" y="4214251"/>
                  <a:pt x="609524" y="4216699"/>
                  <a:pt x="610600" y="4219766"/>
                </a:cubicBezTo>
                <a:cubicBezTo>
                  <a:pt x="612010" y="4225910"/>
                  <a:pt x="610600" y="4232425"/>
                  <a:pt x="606714" y="4237416"/>
                </a:cubicBezTo>
                <a:cubicBezTo>
                  <a:pt x="603466" y="4243769"/>
                  <a:pt x="599456" y="4249722"/>
                  <a:pt x="594807" y="4255132"/>
                </a:cubicBezTo>
                <a:lnTo>
                  <a:pt x="593607" y="4255789"/>
                </a:lnTo>
                <a:lnTo>
                  <a:pt x="584368" y="4257837"/>
                </a:lnTo>
                <a:lnTo>
                  <a:pt x="572957" y="4271829"/>
                </a:lnTo>
                <a:lnTo>
                  <a:pt x="565147" y="4271829"/>
                </a:lnTo>
                <a:lnTo>
                  <a:pt x="580491" y="4253037"/>
                </a:lnTo>
                <a:cubicBezTo>
                  <a:pt x="580949" y="4252475"/>
                  <a:pt x="581558" y="4252075"/>
                  <a:pt x="582234" y="4251932"/>
                </a:cubicBezTo>
                <a:lnTo>
                  <a:pt x="591950" y="4249894"/>
                </a:lnTo>
                <a:cubicBezTo>
                  <a:pt x="592788" y="4248474"/>
                  <a:pt x="595560" y="4244731"/>
                  <a:pt x="602018" y="4234168"/>
                </a:cubicBezTo>
                <a:cubicBezTo>
                  <a:pt x="604742" y="4230824"/>
                  <a:pt x="605942" y="4226462"/>
                  <a:pt x="605333" y="4222166"/>
                </a:cubicBezTo>
                <a:cubicBezTo>
                  <a:pt x="604885" y="4220804"/>
                  <a:pt x="603895" y="4219709"/>
                  <a:pt x="602561" y="4219099"/>
                </a:cubicBezTo>
                <a:cubicBezTo>
                  <a:pt x="602389" y="4219156"/>
                  <a:pt x="602180" y="4219156"/>
                  <a:pt x="602018" y="4219099"/>
                </a:cubicBezTo>
                <a:lnTo>
                  <a:pt x="556936" y="4192791"/>
                </a:lnTo>
                <a:lnTo>
                  <a:pt x="556936" y="4192524"/>
                </a:lnTo>
                <a:cubicBezTo>
                  <a:pt x="545516" y="4218251"/>
                  <a:pt x="547545" y="4247827"/>
                  <a:pt x="562023" y="4271829"/>
                </a:cubicBezTo>
                <a:lnTo>
                  <a:pt x="554593" y="4271829"/>
                </a:lnTo>
                <a:close/>
                <a:moveTo>
                  <a:pt x="1261291" y="4271829"/>
                </a:moveTo>
                <a:cubicBezTo>
                  <a:pt x="1254061" y="4258399"/>
                  <a:pt x="1250042" y="4243416"/>
                  <a:pt x="1250070" y="4228072"/>
                </a:cubicBezTo>
                <a:cubicBezTo>
                  <a:pt x="1250023" y="4214899"/>
                  <a:pt x="1252823" y="4201897"/>
                  <a:pt x="1258309" y="4189924"/>
                </a:cubicBezTo>
                <a:cubicBezTo>
                  <a:pt x="1259158" y="4187924"/>
                  <a:pt x="1260110" y="4185980"/>
                  <a:pt x="1261157" y="4184123"/>
                </a:cubicBezTo>
                <a:cubicBezTo>
                  <a:pt x="1277341" y="4154195"/>
                  <a:pt x="1308621" y="4135479"/>
                  <a:pt x="1342634" y="4135431"/>
                </a:cubicBezTo>
                <a:cubicBezTo>
                  <a:pt x="1351683" y="4135431"/>
                  <a:pt x="1360665" y="4136793"/>
                  <a:pt x="1369333" y="4139384"/>
                </a:cubicBezTo>
                <a:lnTo>
                  <a:pt x="1374229" y="4140984"/>
                </a:lnTo>
                <a:cubicBezTo>
                  <a:pt x="1410938" y="4154195"/>
                  <a:pt x="1435360" y="4189076"/>
                  <a:pt x="1435284" y="4228072"/>
                </a:cubicBezTo>
                <a:lnTo>
                  <a:pt x="1435560" y="4228157"/>
                </a:lnTo>
                <a:cubicBezTo>
                  <a:pt x="1435560" y="4234368"/>
                  <a:pt x="1434932" y="4240569"/>
                  <a:pt x="1433703" y="4246626"/>
                </a:cubicBezTo>
                <a:lnTo>
                  <a:pt x="1433703" y="4246674"/>
                </a:lnTo>
                <a:cubicBezTo>
                  <a:pt x="1433389" y="4248426"/>
                  <a:pt x="1431684" y="4249579"/>
                  <a:pt x="1429931" y="4249227"/>
                </a:cubicBezTo>
                <a:cubicBezTo>
                  <a:pt x="1428150" y="4248874"/>
                  <a:pt x="1427007" y="4247141"/>
                  <a:pt x="1427350" y="4245379"/>
                </a:cubicBezTo>
                <a:cubicBezTo>
                  <a:pt x="1428283" y="4239626"/>
                  <a:pt x="1428626" y="4233815"/>
                  <a:pt x="1428350" y="4228014"/>
                </a:cubicBezTo>
                <a:cubicBezTo>
                  <a:pt x="1428283" y="4191191"/>
                  <a:pt x="1404880" y="4158396"/>
                  <a:pt x="1370076" y="4146442"/>
                </a:cubicBezTo>
                <a:cubicBezTo>
                  <a:pt x="1362694" y="4152253"/>
                  <a:pt x="1342272" y="4170264"/>
                  <a:pt x="1348635" y="4186438"/>
                </a:cubicBezTo>
                <a:cubicBezTo>
                  <a:pt x="1348683" y="4186676"/>
                  <a:pt x="1348683" y="4186923"/>
                  <a:pt x="1348635" y="4187181"/>
                </a:cubicBezTo>
                <a:cubicBezTo>
                  <a:pt x="1348731" y="4187628"/>
                  <a:pt x="1351312" y="4199982"/>
                  <a:pt x="1377458" y="4197782"/>
                </a:cubicBezTo>
                <a:cubicBezTo>
                  <a:pt x="1379763" y="4197182"/>
                  <a:pt x="1382211" y="4197496"/>
                  <a:pt x="1384287" y="4198639"/>
                </a:cubicBezTo>
                <a:cubicBezTo>
                  <a:pt x="1387821" y="4200735"/>
                  <a:pt x="1390212" y="4204345"/>
                  <a:pt x="1390850" y="4208393"/>
                </a:cubicBezTo>
                <a:cubicBezTo>
                  <a:pt x="1392098" y="4212955"/>
                  <a:pt x="1393069" y="4217556"/>
                  <a:pt x="1393822" y="4222157"/>
                </a:cubicBezTo>
                <a:lnTo>
                  <a:pt x="1393822" y="4222204"/>
                </a:lnTo>
                <a:cubicBezTo>
                  <a:pt x="1393993" y="4224004"/>
                  <a:pt x="1392717" y="4225557"/>
                  <a:pt x="1390945" y="4225757"/>
                </a:cubicBezTo>
                <a:cubicBezTo>
                  <a:pt x="1389297" y="4225757"/>
                  <a:pt x="1387897" y="4224557"/>
                  <a:pt x="1387726" y="4222919"/>
                </a:cubicBezTo>
                <a:cubicBezTo>
                  <a:pt x="1387726" y="4222804"/>
                  <a:pt x="1387344" y="4220166"/>
                  <a:pt x="1384945" y="4209898"/>
                </a:cubicBezTo>
                <a:cubicBezTo>
                  <a:pt x="1384639" y="4207688"/>
                  <a:pt x="1383459" y="4205697"/>
                  <a:pt x="1381716" y="4204345"/>
                </a:cubicBezTo>
                <a:cubicBezTo>
                  <a:pt x="1381011" y="4204040"/>
                  <a:pt x="1380211" y="4204040"/>
                  <a:pt x="1379487" y="4204345"/>
                </a:cubicBezTo>
                <a:lnTo>
                  <a:pt x="1378762" y="4204345"/>
                </a:lnTo>
                <a:cubicBezTo>
                  <a:pt x="1348188" y="4207088"/>
                  <a:pt x="1343377" y="4191476"/>
                  <a:pt x="1342730" y="4188629"/>
                </a:cubicBezTo>
                <a:cubicBezTo>
                  <a:pt x="1335891" y="4170712"/>
                  <a:pt x="1352893" y="4152796"/>
                  <a:pt x="1362694" y="4144385"/>
                </a:cubicBezTo>
                <a:cubicBezTo>
                  <a:pt x="1324442" y="4134727"/>
                  <a:pt x="1284551" y="4152395"/>
                  <a:pt x="1265968" y="4187181"/>
                </a:cubicBezTo>
                <a:lnTo>
                  <a:pt x="1311230" y="4213756"/>
                </a:lnTo>
                <a:cubicBezTo>
                  <a:pt x="1314231" y="4215013"/>
                  <a:pt x="1316555" y="4217451"/>
                  <a:pt x="1317603" y="4220509"/>
                </a:cubicBezTo>
                <a:cubicBezTo>
                  <a:pt x="1319108" y="4226653"/>
                  <a:pt x="1317688" y="4233168"/>
                  <a:pt x="1313726" y="4238168"/>
                </a:cubicBezTo>
                <a:cubicBezTo>
                  <a:pt x="1310497" y="4244531"/>
                  <a:pt x="1306544" y="4250484"/>
                  <a:pt x="1301896" y="4255885"/>
                </a:cubicBezTo>
                <a:lnTo>
                  <a:pt x="1300610" y="4256532"/>
                </a:lnTo>
                <a:lnTo>
                  <a:pt x="1291381" y="4258533"/>
                </a:lnTo>
                <a:lnTo>
                  <a:pt x="1280493" y="4271829"/>
                </a:lnTo>
                <a:lnTo>
                  <a:pt x="1272692" y="4271829"/>
                </a:lnTo>
                <a:lnTo>
                  <a:pt x="1287780" y="4253046"/>
                </a:lnTo>
                <a:cubicBezTo>
                  <a:pt x="1288256" y="4252475"/>
                  <a:pt x="1288904" y="4252084"/>
                  <a:pt x="1289609" y="4251932"/>
                </a:cubicBezTo>
                <a:lnTo>
                  <a:pt x="1298867" y="4249894"/>
                </a:lnTo>
                <a:cubicBezTo>
                  <a:pt x="1299791" y="4248474"/>
                  <a:pt x="1302544" y="4244740"/>
                  <a:pt x="1309021" y="4234168"/>
                </a:cubicBezTo>
                <a:cubicBezTo>
                  <a:pt x="1311754" y="4230824"/>
                  <a:pt x="1312954" y="4226462"/>
                  <a:pt x="1312354" y="4222157"/>
                </a:cubicBezTo>
                <a:cubicBezTo>
                  <a:pt x="1311878" y="4220804"/>
                  <a:pt x="1310831" y="4219652"/>
                  <a:pt x="1309478" y="4219099"/>
                </a:cubicBezTo>
                <a:lnTo>
                  <a:pt x="1308925" y="4219099"/>
                </a:lnTo>
                <a:lnTo>
                  <a:pt x="1263929" y="4192782"/>
                </a:lnTo>
                <a:lnTo>
                  <a:pt x="1263929" y="4193277"/>
                </a:lnTo>
                <a:cubicBezTo>
                  <a:pt x="1252642" y="4218718"/>
                  <a:pt x="1254519" y="4247960"/>
                  <a:pt x="1268644" y="4271829"/>
                </a:cubicBezTo>
                <a:lnTo>
                  <a:pt x="1261291" y="4271829"/>
                </a:lnTo>
                <a:close/>
                <a:moveTo>
                  <a:pt x="1497235" y="4271829"/>
                </a:moveTo>
                <a:cubicBezTo>
                  <a:pt x="1483271" y="4246493"/>
                  <a:pt x="1481823" y="4215870"/>
                  <a:pt x="1493939" y="4189190"/>
                </a:cubicBezTo>
                <a:cubicBezTo>
                  <a:pt x="1494787" y="4187181"/>
                  <a:pt x="1495739" y="4185266"/>
                  <a:pt x="1496816" y="4183371"/>
                </a:cubicBezTo>
                <a:cubicBezTo>
                  <a:pt x="1512979" y="4153453"/>
                  <a:pt x="1544241" y="4134793"/>
                  <a:pt x="1578283" y="4134679"/>
                </a:cubicBezTo>
                <a:cubicBezTo>
                  <a:pt x="1587322" y="4134679"/>
                  <a:pt x="1596333" y="4136031"/>
                  <a:pt x="1604972" y="4138679"/>
                </a:cubicBezTo>
                <a:lnTo>
                  <a:pt x="1609858" y="4140232"/>
                </a:lnTo>
                <a:cubicBezTo>
                  <a:pt x="1646568" y="4153453"/>
                  <a:pt x="1671018" y="4188333"/>
                  <a:pt x="1670904" y="4227357"/>
                </a:cubicBezTo>
                <a:lnTo>
                  <a:pt x="1670009" y="4227157"/>
                </a:lnTo>
                <a:cubicBezTo>
                  <a:pt x="1669989" y="4233358"/>
                  <a:pt x="1669361" y="4239530"/>
                  <a:pt x="1668161" y="4245626"/>
                </a:cubicBezTo>
                <a:cubicBezTo>
                  <a:pt x="1667818" y="4247369"/>
                  <a:pt x="1666104" y="4248522"/>
                  <a:pt x="1664360" y="4248227"/>
                </a:cubicBezTo>
                <a:cubicBezTo>
                  <a:pt x="1662608" y="4247779"/>
                  <a:pt x="1661484" y="4246121"/>
                  <a:pt x="1661770" y="4244331"/>
                </a:cubicBezTo>
                <a:cubicBezTo>
                  <a:pt x="1662951" y="4238663"/>
                  <a:pt x="1663560" y="4232872"/>
                  <a:pt x="1663532" y="4227062"/>
                </a:cubicBezTo>
                <a:cubicBezTo>
                  <a:pt x="1663512" y="4190229"/>
                  <a:pt x="1640091" y="4157463"/>
                  <a:pt x="1605258" y="4145499"/>
                </a:cubicBezTo>
                <a:cubicBezTo>
                  <a:pt x="1597837" y="4151290"/>
                  <a:pt x="1577435" y="4169321"/>
                  <a:pt x="1583817" y="4185476"/>
                </a:cubicBezTo>
                <a:cubicBezTo>
                  <a:pt x="1583864" y="4185724"/>
                  <a:pt x="1583864" y="4185980"/>
                  <a:pt x="1583817" y="4186219"/>
                </a:cubicBezTo>
                <a:cubicBezTo>
                  <a:pt x="1583903" y="4186676"/>
                  <a:pt x="1586493" y="4199097"/>
                  <a:pt x="1612639" y="4196830"/>
                </a:cubicBezTo>
                <a:cubicBezTo>
                  <a:pt x="1614964" y="4196296"/>
                  <a:pt x="1617450" y="4196582"/>
                  <a:pt x="1619574" y="4197687"/>
                </a:cubicBezTo>
                <a:cubicBezTo>
                  <a:pt x="1623022" y="4199897"/>
                  <a:pt x="1625384" y="4203450"/>
                  <a:pt x="1626012" y="4207488"/>
                </a:cubicBezTo>
                <a:cubicBezTo>
                  <a:pt x="1627279" y="4211994"/>
                  <a:pt x="1628251" y="4216603"/>
                  <a:pt x="1628984" y="4221261"/>
                </a:cubicBezTo>
                <a:lnTo>
                  <a:pt x="1629004" y="4221309"/>
                </a:lnTo>
                <a:cubicBezTo>
                  <a:pt x="1629175" y="4223052"/>
                  <a:pt x="1627908" y="4224652"/>
                  <a:pt x="1626127" y="4224862"/>
                </a:cubicBezTo>
                <a:cubicBezTo>
                  <a:pt x="1624489" y="4224805"/>
                  <a:pt x="1623127" y="4223604"/>
                  <a:pt x="1622888" y="4222004"/>
                </a:cubicBezTo>
                <a:cubicBezTo>
                  <a:pt x="1622222" y="4217604"/>
                  <a:pt x="1621288" y="4213241"/>
                  <a:pt x="1620117" y="4208936"/>
                </a:cubicBezTo>
                <a:cubicBezTo>
                  <a:pt x="1619774" y="4206783"/>
                  <a:pt x="1618640" y="4204840"/>
                  <a:pt x="1616973" y="4203450"/>
                </a:cubicBezTo>
                <a:cubicBezTo>
                  <a:pt x="1616240" y="4203145"/>
                  <a:pt x="1615421" y="4203145"/>
                  <a:pt x="1614668" y="4203450"/>
                </a:cubicBezTo>
                <a:lnTo>
                  <a:pt x="1613945" y="4203450"/>
                </a:lnTo>
                <a:cubicBezTo>
                  <a:pt x="1583436" y="4206202"/>
                  <a:pt x="1578559" y="4190571"/>
                  <a:pt x="1577911" y="4187724"/>
                </a:cubicBezTo>
                <a:cubicBezTo>
                  <a:pt x="1571082" y="4169807"/>
                  <a:pt x="1588065" y="4151910"/>
                  <a:pt x="1597837" y="4143499"/>
                </a:cubicBezTo>
                <a:cubicBezTo>
                  <a:pt x="1559737" y="4134031"/>
                  <a:pt x="1520104" y="4151738"/>
                  <a:pt x="1501692" y="4186428"/>
                </a:cubicBezTo>
                <a:lnTo>
                  <a:pt x="1546955" y="4213003"/>
                </a:lnTo>
                <a:cubicBezTo>
                  <a:pt x="1549908" y="4214299"/>
                  <a:pt x="1552175" y="4216746"/>
                  <a:pt x="1553242" y="4219766"/>
                </a:cubicBezTo>
                <a:cubicBezTo>
                  <a:pt x="1554737" y="4225910"/>
                  <a:pt x="1553356" y="4232425"/>
                  <a:pt x="1549451" y="4237416"/>
                </a:cubicBezTo>
                <a:cubicBezTo>
                  <a:pt x="1546193" y="4243769"/>
                  <a:pt x="1542202" y="4249722"/>
                  <a:pt x="1537545" y="4255132"/>
                </a:cubicBezTo>
                <a:lnTo>
                  <a:pt x="1536249" y="4255789"/>
                </a:lnTo>
                <a:lnTo>
                  <a:pt x="1527019" y="4257837"/>
                </a:lnTo>
                <a:lnTo>
                  <a:pt x="1515542" y="4271829"/>
                </a:lnTo>
                <a:lnTo>
                  <a:pt x="1507788" y="4271829"/>
                </a:lnTo>
                <a:lnTo>
                  <a:pt x="1523038" y="4253037"/>
                </a:lnTo>
                <a:cubicBezTo>
                  <a:pt x="1523514" y="4252475"/>
                  <a:pt x="1524162" y="4252075"/>
                  <a:pt x="1524885" y="4251932"/>
                </a:cubicBezTo>
                <a:lnTo>
                  <a:pt x="1534601" y="4249894"/>
                </a:lnTo>
                <a:cubicBezTo>
                  <a:pt x="1535420" y="4248474"/>
                  <a:pt x="1538202" y="4244731"/>
                  <a:pt x="1544650" y="4234168"/>
                </a:cubicBezTo>
                <a:cubicBezTo>
                  <a:pt x="1547374" y="4230824"/>
                  <a:pt x="1548574" y="4226462"/>
                  <a:pt x="1547984" y="4222166"/>
                </a:cubicBezTo>
                <a:cubicBezTo>
                  <a:pt x="1547507" y="4220804"/>
                  <a:pt x="1546460" y="4219652"/>
                  <a:pt x="1545107" y="4219099"/>
                </a:cubicBezTo>
                <a:lnTo>
                  <a:pt x="1544555" y="4219099"/>
                </a:lnTo>
                <a:lnTo>
                  <a:pt x="1499568" y="4192791"/>
                </a:lnTo>
                <a:lnTo>
                  <a:pt x="1499568" y="4192524"/>
                </a:lnTo>
                <a:cubicBezTo>
                  <a:pt x="1488157" y="4218251"/>
                  <a:pt x="1490196" y="4247827"/>
                  <a:pt x="1504674" y="4271829"/>
                </a:cubicBezTo>
                <a:lnTo>
                  <a:pt x="1497235" y="4271829"/>
                </a:lnTo>
                <a:close/>
                <a:moveTo>
                  <a:pt x="318964" y="4271829"/>
                </a:moveTo>
                <a:cubicBezTo>
                  <a:pt x="305000" y="4246493"/>
                  <a:pt x="303552" y="4215870"/>
                  <a:pt x="315658" y="4189190"/>
                </a:cubicBezTo>
                <a:cubicBezTo>
                  <a:pt x="316582" y="4187181"/>
                  <a:pt x="317516" y="4185228"/>
                  <a:pt x="318535" y="4183371"/>
                </a:cubicBezTo>
                <a:cubicBezTo>
                  <a:pt x="334756" y="4153453"/>
                  <a:pt x="366036" y="4134736"/>
                  <a:pt x="400088" y="4134679"/>
                </a:cubicBezTo>
                <a:cubicBezTo>
                  <a:pt x="409117" y="4134679"/>
                  <a:pt x="418081" y="4136031"/>
                  <a:pt x="426682" y="4138679"/>
                </a:cubicBezTo>
                <a:lnTo>
                  <a:pt x="431587" y="4140232"/>
                </a:lnTo>
                <a:cubicBezTo>
                  <a:pt x="468296" y="4153453"/>
                  <a:pt x="492737" y="4188333"/>
                  <a:pt x="492643" y="4227357"/>
                </a:cubicBezTo>
                <a:lnTo>
                  <a:pt x="492461" y="4228157"/>
                </a:lnTo>
                <a:cubicBezTo>
                  <a:pt x="492480" y="4234377"/>
                  <a:pt x="491861" y="4240569"/>
                  <a:pt x="490614" y="4246626"/>
                </a:cubicBezTo>
                <a:lnTo>
                  <a:pt x="490614" y="4246684"/>
                </a:lnTo>
                <a:cubicBezTo>
                  <a:pt x="490261" y="4248426"/>
                  <a:pt x="488585" y="4249579"/>
                  <a:pt x="486832" y="4249227"/>
                </a:cubicBezTo>
                <a:cubicBezTo>
                  <a:pt x="485080" y="4248827"/>
                  <a:pt x="483955" y="4247141"/>
                  <a:pt x="484232" y="4245379"/>
                </a:cubicBezTo>
                <a:cubicBezTo>
                  <a:pt x="485480" y="4239664"/>
                  <a:pt x="486137" y="4233815"/>
                  <a:pt x="486184" y="4228014"/>
                </a:cubicBezTo>
                <a:cubicBezTo>
                  <a:pt x="486156" y="4191143"/>
                  <a:pt x="462743" y="4158396"/>
                  <a:pt x="427882" y="4146433"/>
                </a:cubicBezTo>
                <a:cubicBezTo>
                  <a:pt x="420605" y="4152253"/>
                  <a:pt x="400088" y="4170264"/>
                  <a:pt x="406460" y="4186428"/>
                </a:cubicBezTo>
                <a:cubicBezTo>
                  <a:pt x="406517" y="4186676"/>
                  <a:pt x="406517" y="4186923"/>
                  <a:pt x="406460" y="4187181"/>
                </a:cubicBezTo>
                <a:cubicBezTo>
                  <a:pt x="406565" y="4187628"/>
                  <a:pt x="409137" y="4199982"/>
                  <a:pt x="435293" y="4197782"/>
                </a:cubicBezTo>
                <a:cubicBezTo>
                  <a:pt x="437616" y="4197182"/>
                  <a:pt x="440074" y="4197487"/>
                  <a:pt x="442227" y="4198649"/>
                </a:cubicBezTo>
                <a:cubicBezTo>
                  <a:pt x="445675" y="4200792"/>
                  <a:pt x="448027" y="4204393"/>
                  <a:pt x="448675" y="4208393"/>
                </a:cubicBezTo>
                <a:cubicBezTo>
                  <a:pt x="449932" y="4212955"/>
                  <a:pt x="450904" y="4217546"/>
                  <a:pt x="451628" y="4222157"/>
                </a:cubicBezTo>
                <a:lnTo>
                  <a:pt x="451628" y="4222204"/>
                </a:lnTo>
                <a:cubicBezTo>
                  <a:pt x="451828" y="4224004"/>
                  <a:pt x="450552" y="4225557"/>
                  <a:pt x="448780" y="4225757"/>
                </a:cubicBezTo>
                <a:cubicBezTo>
                  <a:pt x="447122" y="4225757"/>
                  <a:pt x="445770" y="4224509"/>
                  <a:pt x="445627" y="4222919"/>
                </a:cubicBezTo>
                <a:cubicBezTo>
                  <a:pt x="445522" y="4222804"/>
                  <a:pt x="445255" y="4220166"/>
                  <a:pt x="442770" y="4209898"/>
                </a:cubicBezTo>
                <a:cubicBezTo>
                  <a:pt x="442398" y="4207745"/>
                  <a:pt x="441293" y="4205735"/>
                  <a:pt x="439617" y="4204345"/>
                </a:cubicBezTo>
                <a:cubicBezTo>
                  <a:pt x="438893" y="4204040"/>
                  <a:pt x="438064" y="4204040"/>
                  <a:pt x="437331" y="4204345"/>
                </a:cubicBezTo>
                <a:lnTo>
                  <a:pt x="436569" y="4204345"/>
                </a:lnTo>
                <a:cubicBezTo>
                  <a:pt x="406089" y="4207088"/>
                  <a:pt x="401221" y="4191486"/>
                  <a:pt x="400564" y="4188629"/>
                </a:cubicBezTo>
                <a:cubicBezTo>
                  <a:pt x="393706" y="4170712"/>
                  <a:pt x="410727" y="4152796"/>
                  <a:pt x="420500" y="4144385"/>
                </a:cubicBezTo>
                <a:cubicBezTo>
                  <a:pt x="382295" y="4134279"/>
                  <a:pt x="342129" y="4151643"/>
                  <a:pt x="323316" y="4186428"/>
                </a:cubicBezTo>
                <a:lnTo>
                  <a:pt x="368589" y="4213003"/>
                </a:lnTo>
                <a:cubicBezTo>
                  <a:pt x="371560" y="4214299"/>
                  <a:pt x="373866" y="4216746"/>
                  <a:pt x="374961" y="4219766"/>
                </a:cubicBezTo>
                <a:cubicBezTo>
                  <a:pt x="376390" y="4225910"/>
                  <a:pt x="374961" y="4232425"/>
                  <a:pt x="371084" y="4237416"/>
                </a:cubicBezTo>
                <a:cubicBezTo>
                  <a:pt x="367827" y="4243769"/>
                  <a:pt x="363826" y="4249722"/>
                  <a:pt x="359178" y="4255132"/>
                </a:cubicBezTo>
                <a:lnTo>
                  <a:pt x="357968" y="4255789"/>
                </a:lnTo>
                <a:lnTo>
                  <a:pt x="348748" y="4257837"/>
                </a:lnTo>
                <a:lnTo>
                  <a:pt x="337318" y="4271829"/>
                </a:lnTo>
                <a:lnTo>
                  <a:pt x="329508" y="4271829"/>
                </a:lnTo>
                <a:lnTo>
                  <a:pt x="344757" y="4253037"/>
                </a:lnTo>
                <a:cubicBezTo>
                  <a:pt x="345243" y="4252475"/>
                  <a:pt x="345891" y="4252075"/>
                  <a:pt x="346614" y="4251932"/>
                </a:cubicBezTo>
                <a:lnTo>
                  <a:pt x="356292" y="4249894"/>
                </a:lnTo>
                <a:cubicBezTo>
                  <a:pt x="357149" y="4248474"/>
                  <a:pt x="359902" y="4244731"/>
                  <a:pt x="366379" y="4234168"/>
                </a:cubicBezTo>
                <a:cubicBezTo>
                  <a:pt x="369103" y="4230824"/>
                  <a:pt x="370313" y="4226462"/>
                  <a:pt x="369703" y="4222166"/>
                </a:cubicBezTo>
                <a:cubicBezTo>
                  <a:pt x="369236" y="4220804"/>
                  <a:pt x="368179" y="4219652"/>
                  <a:pt x="366836" y="4219099"/>
                </a:cubicBezTo>
                <a:lnTo>
                  <a:pt x="366379" y="4219099"/>
                </a:lnTo>
                <a:lnTo>
                  <a:pt x="321287" y="4192791"/>
                </a:lnTo>
                <a:lnTo>
                  <a:pt x="321287" y="4192524"/>
                </a:lnTo>
                <a:cubicBezTo>
                  <a:pt x="309896" y="4218251"/>
                  <a:pt x="311925" y="4247827"/>
                  <a:pt x="326393" y="4271829"/>
                </a:cubicBezTo>
                <a:lnTo>
                  <a:pt x="318964" y="4271829"/>
                </a:lnTo>
                <a:close/>
                <a:moveTo>
                  <a:pt x="1732264" y="4271829"/>
                </a:moveTo>
                <a:cubicBezTo>
                  <a:pt x="1718681" y="4246617"/>
                  <a:pt x="1717386" y="4216365"/>
                  <a:pt x="1729388" y="4189924"/>
                </a:cubicBezTo>
                <a:cubicBezTo>
                  <a:pt x="1730321" y="4187876"/>
                  <a:pt x="1731235" y="4185980"/>
                  <a:pt x="1732273" y="4184123"/>
                </a:cubicBezTo>
                <a:cubicBezTo>
                  <a:pt x="1748485" y="4154148"/>
                  <a:pt x="1779756" y="4135479"/>
                  <a:pt x="1813807" y="4135431"/>
                </a:cubicBezTo>
                <a:cubicBezTo>
                  <a:pt x="1822847" y="4135431"/>
                  <a:pt x="1831810" y="4136793"/>
                  <a:pt x="1840401" y="4139384"/>
                </a:cubicBezTo>
                <a:lnTo>
                  <a:pt x="1845316" y="4140984"/>
                </a:lnTo>
                <a:cubicBezTo>
                  <a:pt x="1882026" y="4154195"/>
                  <a:pt x="1906476" y="4189076"/>
                  <a:pt x="1906362" y="4228072"/>
                </a:cubicBezTo>
                <a:lnTo>
                  <a:pt x="1906571" y="4228157"/>
                </a:lnTo>
                <a:cubicBezTo>
                  <a:pt x="1906591" y="4234368"/>
                  <a:pt x="1905962" y="4240569"/>
                  <a:pt x="1904714" y="4246626"/>
                </a:cubicBezTo>
                <a:cubicBezTo>
                  <a:pt x="1904686" y="4246922"/>
                  <a:pt x="1904638" y="4247179"/>
                  <a:pt x="1904552" y="4247484"/>
                </a:cubicBezTo>
                <a:cubicBezTo>
                  <a:pt x="1903962" y="4249141"/>
                  <a:pt x="1902114" y="4250027"/>
                  <a:pt x="1900438" y="4249493"/>
                </a:cubicBezTo>
                <a:cubicBezTo>
                  <a:pt x="1898761" y="4248874"/>
                  <a:pt x="1897856" y="4247026"/>
                  <a:pt x="1898437" y="4245379"/>
                </a:cubicBezTo>
                <a:cubicBezTo>
                  <a:pt x="1899371" y="4239626"/>
                  <a:pt x="1899752" y="4233815"/>
                  <a:pt x="1899532" y="4228014"/>
                </a:cubicBezTo>
                <a:cubicBezTo>
                  <a:pt x="1899514" y="4191143"/>
                  <a:pt x="1876111" y="4158396"/>
                  <a:pt x="1841259" y="4146442"/>
                </a:cubicBezTo>
                <a:cubicBezTo>
                  <a:pt x="1833953" y="4152253"/>
                  <a:pt x="1813436" y="4170264"/>
                  <a:pt x="1819818" y="4186438"/>
                </a:cubicBezTo>
                <a:lnTo>
                  <a:pt x="1819818" y="4187181"/>
                </a:lnTo>
                <a:cubicBezTo>
                  <a:pt x="1819818" y="4187628"/>
                  <a:pt x="1822418" y="4199982"/>
                  <a:pt x="1848545" y="4197782"/>
                </a:cubicBezTo>
                <a:cubicBezTo>
                  <a:pt x="1850898" y="4197182"/>
                  <a:pt x="1853356" y="4197496"/>
                  <a:pt x="1855470" y="4198639"/>
                </a:cubicBezTo>
                <a:cubicBezTo>
                  <a:pt x="1858946" y="4200792"/>
                  <a:pt x="1861318" y="4204345"/>
                  <a:pt x="1861947" y="4208393"/>
                </a:cubicBezTo>
                <a:cubicBezTo>
                  <a:pt x="1863176" y="4212955"/>
                  <a:pt x="1864176" y="4217556"/>
                  <a:pt x="1864909" y="4222157"/>
                </a:cubicBezTo>
                <a:cubicBezTo>
                  <a:pt x="1864909" y="4222252"/>
                  <a:pt x="1864928" y="4222309"/>
                  <a:pt x="1864928" y="4222404"/>
                </a:cubicBezTo>
                <a:cubicBezTo>
                  <a:pt x="1865052" y="4224109"/>
                  <a:pt x="1863747" y="4225671"/>
                  <a:pt x="1862033" y="4225757"/>
                </a:cubicBezTo>
                <a:cubicBezTo>
                  <a:pt x="1860432" y="4225757"/>
                  <a:pt x="1859070" y="4224509"/>
                  <a:pt x="1858909" y="4222919"/>
                </a:cubicBezTo>
                <a:cubicBezTo>
                  <a:pt x="1858803" y="4222804"/>
                  <a:pt x="1858527" y="4220166"/>
                  <a:pt x="1856032" y="4209898"/>
                </a:cubicBezTo>
                <a:cubicBezTo>
                  <a:pt x="1855679" y="4207745"/>
                  <a:pt x="1854565" y="4205735"/>
                  <a:pt x="1852908" y="4204345"/>
                </a:cubicBezTo>
                <a:cubicBezTo>
                  <a:pt x="1852146" y="4204040"/>
                  <a:pt x="1851327" y="4204040"/>
                  <a:pt x="1850593" y="4204345"/>
                </a:cubicBezTo>
                <a:lnTo>
                  <a:pt x="1849841" y="4204345"/>
                </a:lnTo>
                <a:cubicBezTo>
                  <a:pt x="1819361" y="4207088"/>
                  <a:pt x="1814474" y="4191476"/>
                  <a:pt x="1813807" y="4188629"/>
                </a:cubicBezTo>
                <a:cubicBezTo>
                  <a:pt x="1806978" y="4170712"/>
                  <a:pt x="1823971" y="4152796"/>
                  <a:pt x="1833772" y="4144385"/>
                </a:cubicBezTo>
                <a:cubicBezTo>
                  <a:pt x="1795700" y="4134927"/>
                  <a:pt x="1756096" y="4152548"/>
                  <a:pt x="1737617" y="4187181"/>
                </a:cubicBezTo>
                <a:lnTo>
                  <a:pt x="1782880" y="4213756"/>
                </a:lnTo>
                <a:cubicBezTo>
                  <a:pt x="1785871" y="4215013"/>
                  <a:pt x="1788166" y="4217451"/>
                  <a:pt x="1789243" y="4220509"/>
                </a:cubicBezTo>
                <a:cubicBezTo>
                  <a:pt x="1790662" y="4226653"/>
                  <a:pt x="1789243" y="4233168"/>
                  <a:pt x="1785356" y="4238168"/>
                </a:cubicBezTo>
                <a:cubicBezTo>
                  <a:pt x="1782108" y="4244531"/>
                  <a:pt x="1778099" y="4250484"/>
                  <a:pt x="1773450" y="4255885"/>
                </a:cubicBezTo>
                <a:lnTo>
                  <a:pt x="1772250" y="4256532"/>
                </a:lnTo>
                <a:lnTo>
                  <a:pt x="1762534" y="4258533"/>
                </a:lnTo>
                <a:lnTo>
                  <a:pt x="1751733" y="4271829"/>
                </a:lnTo>
                <a:lnTo>
                  <a:pt x="1743875" y="4271829"/>
                </a:lnTo>
                <a:lnTo>
                  <a:pt x="1759515" y="4253046"/>
                </a:lnTo>
                <a:cubicBezTo>
                  <a:pt x="1759982" y="4252475"/>
                  <a:pt x="1760639" y="4252084"/>
                  <a:pt x="1761344" y="4251932"/>
                </a:cubicBezTo>
                <a:lnTo>
                  <a:pt x="1770593" y="4249894"/>
                </a:lnTo>
                <a:cubicBezTo>
                  <a:pt x="1771422" y="4248474"/>
                  <a:pt x="1774193" y="4244740"/>
                  <a:pt x="1780661" y="4234168"/>
                </a:cubicBezTo>
                <a:cubicBezTo>
                  <a:pt x="1783385" y="4230824"/>
                  <a:pt x="1784595" y="4226462"/>
                  <a:pt x="1783985" y="4222157"/>
                </a:cubicBezTo>
                <a:cubicBezTo>
                  <a:pt x="1783518" y="4220804"/>
                  <a:pt x="1782461" y="4219652"/>
                  <a:pt x="1781108" y="4219099"/>
                </a:cubicBezTo>
                <a:lnTo>
                  <a:pt x="1780661" y="4219099"/>
                </a:lnTo>
                <a:lnTo>
                  <a:pt x="1735560" y="4192782"/>
                </a:lnTo>
                <a:lnTo>
                  <a:pt x="1735026" y="4193277"/>
                </a:lnTo>
                <a:cubicBezTo>
                  <a:pt x="1723720" y="4218718"/>
                  <a:pt x="1725635" y="4247960"/>
                  <a:pt x="1739741" y="4271829"/>
                </a:cubicBezTo>
                <a:lnTo>
                  <a:pt x="1732264" y="4271829"/>
                </a:lnTo>
                <a:close/>
                <a:moveTo>
                  <a:pt x="83325" y="4271829"/>
                </a:moveTo>
                <a:cubicBezTo>
                  <a:pt x="69370" y="4246493"/>
                  <a:pt x="67913" y="4215870"/>
                  <a:pt x="80038" y="4189190"/>
                </a:cubicBezTo>
                <a:cubicBezTo>
                  <a:pt x="80858" y="4187181"/>
                  <a:pt x="81839" y="4185266"/>
                  <a:pt x="82886" y="4183371"/>
                </a:cubicBezTo>
                <a:cubicBezTo>
                  <a:pt x="99079" y="4153453"/>
                  <a:pt x="130330" y="4134793"/>
                  <a:pt x="164354" y="4134679"/>
                </a:cubicBezTo>
                <a:cubicBezTo>
                  <a:pt x="173402" y="4134679"/>
                  <a:pt x="182394" y="4136031"/>
                  <a:pt x="191052" y="4138679"/>
                </a:cubicBezTo>
                <a:lnTo>
                  <a:pt x="195958" y="4140232"/>
                </a:lnTo>
                <a:cubicBezTo>
                  <a:pt x="232667" y="4153453"/>
                  <a:pt x="257089" y="4188333"/>
                  <a:pt x="257013" y="4227357"/>
                </a:cubicBezTo>
                <a:lnTo>
                  <a:pt x="256261" y="4228072"/>
                </a:lnTo>
                <a:cubicBezTo>
                  <a:pt x="256261" y="4234263"/>
                  <a:pt x="255641" y="4240473"/>
                  <a:pt x="254422" y="4246579"/>
                </a:cubicBezTo>
                <a:lnTo>
                  <a:pt x="254403" y="4246579"/>
                </a:lnTo>
                <a:cubicBezTo>
                  <a:pt x="254089" y="4248341"/>
                  <a:pt x="252374" y="4249493"/>
                  <a:pt x="250631" y="4249131"/>
                </a:cubicBezTo>
                <a:cubicBezTo>
                  <a:pt x="248869" y="4248741"/>
                  <a:pt x="247755" y="4247026"/>
                  <a:pt x="248040" y="4245274"/>
                </a:cubicBezTo>
                <a:cubicBezTo>
                  <a:pt x="249221" y="4239578"/>
                  <a:pt x="249831" y="4233768"/>
                  <a:pt x="249803" y="4228014"/>
                </a:cubicBezTo>
                <a:cubicBezTo>
                  <a:pt x="249784" y="4191143"/>
                  <a:pt x="226361" y="4158396"/>
                  <a:pt x="191528" y="4146433"/>
                </a:cubicBezTo>
                <a:cubicBezTo>
                  <a:pt x="184118" y="4152253"/>
                  <a:pt x="163706" y="4170264"/>
                  <a:pt x="170088" y="4186428"/>
                </a:cubicBezTo>
                <a:cubicBezTo>
                  <a:pt x="170136" y="4186676"/>
                  <a:pt x="170136" y="4186923"/>
                  <a:pt x="170088" y="4187181"/>
                </a:cubicBezTo>
                <a:cubicBezTo>
                  <a:pt x="170183" y="4187628"/>
                  <a:pt x="172764" y="4199982"/>
                  <a:pt x="198911" y="4197782"/>
                </a:cubicBezTo>
                <a:cubicBezTo>
                  <a:pt x="201225" y="4197182"/>
                  <a:pt x="203721" y="4197487"/>
                  <a:pt x="205844" y="4198649"/>
                </a:cubicBezTo>
                <a:cubicBezTo>
                  <a:pt x="209292" y="4200792"/>
                  <a:pt x="211645" y="4204393"/>
                  <a:pt x="212284" y="4208393"/>
                </a:cubicBezTo>
                <a:cubicBezTo>
                  <a:pt x="213541" y="4212955"/>
                  <a:pt x="214522" y="4217546"/>
                  <a:pt x="215246" y="4222157"/>
                </a:cubicBezTo>
                <a:lnTo>
                  <a:pt x="215246" y="4222204"/>
                </a:lnTo>
                <a:cubicBezTo>
                  <a:pt x="215455" y="4224004"/>
                  <a:pt x="214179" y="4225557"/>
                  <a:pt x="212398" y="4225757"/>
                </a:cubicBezTo>
                <a:cubicBezTo>
                  <a:pt x="210741" y="4225757"/>
                  <a:pt x="209398" y="4224509"/>
                  <a:pt x="209159" y="4222919"/>
                </a:cubicBezTo>
                <a:cubicBezTo>
                  <a:pt x="208473" y="4218509"/>
                  <a:pt x="207540" y="4214156"/>
                  <a:pt x="206378" y="4209898"/>
                </a:cubicBezTo>
                <a:cubicBezTo>
                  <a:pt x="206044" y="4207745"/>
                  <a:pt x="204921" y="4205735"/>
                  <a:pt x="203225" y="4204345"/>
                </a:cubicBezTo>
                <a:cubicBezTo>
                  <a:pt x="202511" y="4204040"/>
                  <a:pt x="201692" y="4204040"/>
                  <a:pt x="200939" y="4204345"/>
                </a:cubicBezTo>
                <a:lnTo>
                  <a:pt x="200215" y="4204345"/>
                </a:lnTo>
                <a:cubicBezTo>
                  <a:pt x="169716" y="4207088"/>
                  <a:pt x="164830" y="4191486"/>
                  <a:pt x="164182" y="4188629"/>
                </a:cubicBezTo>
                <a:cubicBezTo>
                  <a:pt x="157353" y="4170712"/>
                  <a:pt x="174336" y="4152796"/>
                  <a:pt x="184128" y="4144385"/>
                </a:cubicBezTo>
                <a:cubicBezTo>
                  <a:pt x="146018" y="4134984"/>
                  <a:pt x="106375" y="4152700"/>
                  <a:pt x="87963" y="4187324"/>
                </a:cubicBezTo>
                <a:lnTo>
                  <a:pt x="133055" y="4213003"/>
                </a:lnTo>
                <a:cubicBezTo>
                  <a:pt x="136007" y="4214299"/>
                  <a:pt x="138284" y="4216746"/>
                  <a:pt x="139322" y="4219766"/>
                </a:cubicBezTo>
                <a:cubicBezTo>
                  <a:pt x="140837" y="4225910"/>
                  <a:pt x="139436" y="4232425"/>
                  <a:pt x="135531" y="4237416"/>
                </a:cubicBezTo>
                <a:cubicBezTo>
                  <a:pt x="132283" y="4243769"/>
                  <a:pt x="128273" y="4249722"/>
                  <a:pt x="123625" y="4255132"/>
                </a:cubicBezTo>
                <a:lnTo>
                  <a:pt x="122320" y="4255789"/>
                </a:lnTo>
                <a:lnTo>
                  <a:pt x="113090" y="4257837"/>
                </a:lnTo>
                <a:lnTo>
                  <a:pt x="101612" y="4271829"/>
                </a:lnTo>
                <a:lnTo>
                  <a:pt x="93878" y="4271829"/>
                </a:lnTo>
                <a:lnTo>
                  <a:pt x="109128" y="4253037"/>
                </a:lnTo>
                <a:cubicBezTo>
                  <a:pt x="109614" y="4252475"/>
                  <a:pt x="110261" y="4252075"/>
                  <a:pt x="110957" y="4251932"/>
                </a:cubicBezTo>
                <a:lnTo>
                  <a:pt x="120662" y="4249894"/>
                </a:lnTo>
                <a:cubicBezTo>
                  <a:pt x="121491" y="4248474"/>
                  <a:pt x="124263" y="4244731"/>
                  <a:pt x="130730" y="4234168"/>
                </a:cubicBezTo>
                <a:cubicBezTo>
                  <a:pt x="133455" y="4230824"/>
                  <a:pt x="134683" y="4226462"/>
                  <a:pt x="134055" y="4222166"/>
                </a:cubicBezTo>
                <a:cubicBezTo>
                  <a:pt x="133578" y="4220804"/>
                  <a:pt x="132549" y="4219652"/>
                  <a:pt x="131207" y="4219099"/>
                </a:cubicBezTo>
                <a:lnTo>
                  <a:pt x="130654" y="4219099"/>
                </a:lnTo>
                <a:lnTo>
                  <a:pt x="85667" y="4192791"/>
                </a:lnTo>
                <a:lnTo>
                  <a:pt x="85667" y="4192524"/>
                </a:lnTo>
                <a:cubicBezTo>
                  <a:pt x="74219" y="4218251"/>
                  <a:pt x="76266" y="4247827"/>
                  <a:pt x="90764" y="4271829"/>
                </a:cubicBezTo>
                <a:lnTo>
                  <a:pt x="83325" y="4271829"/>
                </a:lnTo>
                <a:close/>
                <a:moveTo>
                  <a:pt x="1898209" y="4271829"/>
                </a:moveTo>
                <a:lnTo>
                  <a:pt x="1891265" y="4271829"/>
                </a:lnTo>
                <a:cubicBezTo>
                  <a:pt x="1887102" y="4260971"/>
                  <a:pt x="1878511" y="4251894"/>
                  <a:pt x="1866652" y="4247827"/>
                </a:cubicBezTo>
                <a:cubicBezTo>
                  <a:pt x="1864976" y="4247284"/>
                  <a:pt x="1864080" y="4245474"/>
                  <a:pt x="1864633" y="4243769"/>
                </a:cubicBezTo>
                <a:cubicBezTo>
                  <a:pt x="1864652" y="4243674"/>
                  <a:pt x="1864680" y="4243626"/>
                  <a:pt x="1864709" y="4243531"/>
                </a:cubicBezTo>
                <a:cubicBezTo>
                  <a:pt x="1865328" y="4241930"/>
                  <a:pt x="1867166" y="4241121"/>
                  <a:pt x="1868795" y="4241778"/>
                </a:cubicBezTo>
                <a:cubicBezTo>
                  <a:pt x="1882816" y="4246569"/>
                  <a:pt x="1893665" y="4257771"/>
                  <a:pt x="1898209" y="4271829"/>
                </a:cubicBezTo>
                <a:close/>
                <a:moveTo>
                  <a:pt x="2069030" y="4243321"/>
                </a:moveTo>
                <a:lnTo>
                  <a:pt x="2044560" y="4243321"/>
                </a:lnTo>
                <a:cubicBezTo>
                  <a:pt x="2042789" y="4243321"/>
                  <a:pt x="2041331" y="4241873"/>
                  <a:pt x="2041331" y="4240073"/>
                </a:cubicBezTo>
                <a:cubicBezTo>
                  <a:pt x="2041331" y="4238330"/>
                  <a:pt x="2042789" y="4236873"/>
                  <a:pt x="2044560" y="4236873"/>
                </a:cubicBezTo>
                <a:lnTo>
                  <a:pt x="2074030" y="4236873"/>
                </a:lnTo>
                <a:cubicBezTo>
                  <a:pt x="2075812" y="4236873"/>
                  <a:pt x="2077259" y="4238330"/>
                  <a:pt x="2077259" y="4240073"/>
                </a:cubicBezTo>
                <a:lnTo>
                  <a:pt x="2077259" y="4269544"/>
                </a:lnTo>
                <a:lnTo>
                  <a:pt x="2077259" y="4269591"/>
                </a:lnTo>
                <a:cubicBezTo>
                  <a:pt x="2077259" y="4270458"/>
                  <a:pt x="2076898" y="4271258"/>
                  <a:pt x="2076336" y="4271829"/>
                </a:cubicBezTo>
                <a:lnTo>
                  <a:pt x="2071725" y="4271829"/>
                </a:lnTo>
                <a:cubicBezTo>
                  <a:pt x="2071154" y="4271248"/>
                  <a:pt x="2070792" y="4270439"/>
                  <a:pt x="2070792" y="4269544"/>
                </a:cubicBezTo>
                <a:lnTo>
                  <a:pt x="2070792" y="4249579"/>
                </a:lnTo>
                <a:cubicBezTo>
                  <a:pt x="2059429" y="4252961"/>
                  <a:pt x="2050218" y="4261143"/>
                  <a:pt x="2045408" y="4271829"/>
                </a:cubicBezTo>
                <a:lnTo>
                  <a:pt x="2038474" y="4271829"/>
                </a:lnTo>
                <a:cubicBezTo>
                  <a:pt x="2043579" y="4258313"/>
                  <a:pt x="2054704" y="4247598"/>
                  <a:pt x="2069030" y="4243321"/>
                </a:cubicBezTo>
                <a:close/>
                <a:moveTo>
                  <a:pt x="1968512" y="4271829"/>
                </a:moveTo>
                <a:cubicBezTo>
                  <a:pt x="1954559" y="4246493"/>
                  <a:pt x="1953101" y="4215870"/>
                  <a:pt x="1965227" y="4189190"/>
                </a:cubicBezTo>
                <a:cubicBezTo>
                  <a:pt x="1966141" y="4187181"/>
                  <a:pt x="1967065" y="4185228"/>
                  <a:pt x="1968065" y="4183371"/>
                </a:cubicBezTo>
                <a:cubicBezTo>
                  <a:pt x="1984296" y="4153453"/>
                  <a:pt x="2015594" y="4134736"/>
                  <a:pt x="2049637" y="4134679"/>
                </a:cubicBezTo>
                <a:cubicBezTo>
                  <a:pt x="2058648" y="4134679"/>
                  <a:pt x="2067640" y="4136031"/>
                  <a:pt x="2076240" y="4138679"/>
                </a:cubicBezTo>
                <a:lnTo>
                  <a:pt x="2081155" y="4140232"/>
                </a:lnTo>
                <a:cubicBezTo>
                  <a:pt x="2117874" y="4153453"/>
                  <a:pt x="2142372" y="4188276"/>
                  <a:pt x="2142296" y="4227357"/>
                </a:cubicBezTo>
                <a:lnTo>
                  <a:pt x="2141372" y="4227157"/>
                </a:lnTo>
                <a:cubicBezTo>
                  <a:pt x="2141372" y="4233358"/>
                  <a:pt x="2140715" y="4239578"/>
                  <a:pt x="2139429" y="4245626"/>
                </a:cubicBezTo>
                <a:cubicBezTo>
                  <a:pt x="2139106" y="4247369"/>
                  <a:pt x="2137391" y="4248522"/>
                  <a:pt x="2135638" y="4248227"/>
                </a:cubicBezTo>
                <a:lnTo>
                  <a:pt x="2135591" y="4248227"/>
                </a:lnTo>
                <a:cubicBezTo>
                  <a:pt x="2133838" y="4247827"/>
                  <a:pt x="2132743" y="4246074"/>
                  <a:pt x="2133143" y="4244331"/>
                </a:cubicBezTo>
                <a:cubicBezTo>
                  <a:pt x="2134295" y="4238663"/>
                  <a:pt x="2134857" y="4232872"/>
                  <a:pt x="2134886" y="4227062"/>
                </a:cubicBezTo>
                <a:cubicBezTo>
                  <a:pt x="2134838" y="4190229"/>
                  <a:pt x="2111388" y="4157463"/>
                  <a:pt x="2076516" y="4145499"/>
                </a:cubicBezTo>
                <a:cubicBezTo>
                  <a:pt x="2069239" y="4151290"/>
                  <a:pt x="2048808" y="4169321"/>
                  <a:pt x="2055171" y="4185476"/>
                </a:cubicBezTo>
                <a:cubicBezTo>
                  <a:pt x="2055171" y="4186219"/>
                  <a:pt x="2055095" y="4185771"/>
                  <a:pt x="2055171" y="4186219"/>
                </a:cubicBezTo>
                <a:cubicBezTo>
                  <a:pt x="2055276" y="4186676"/>
                  <a:pt x="2057772" y="4199097"/>
                  <a:pt x="2083994" y="4196830"/>
                </a:cubicBezTo>
                <a:cubicBezTo>
                  <a:pt x="2086308" y="4196230"/>
                  <a:pt x="2088746" y="4196534"/>
                  <a:pt x="2090823" y="4197687"/>
                </a:cubicBezTo>
                <a:cubicBezTo>
                  <a:pt x="2094328" y="4199849"/>
                  <a:pt x="2096681" y="4203450"/>
                  <a:pt x="2097300" y="4207488"/>
                </a:cubicBezTo>
                <a:cubicBezTo>
                  <a:pt x="2098529" y="4211994"/>
                  <a:pt x="2099529" y="4216603"/>
                  <a:pt x="2100253" y="4221261"/>
                </a:cubicBezTo>
                <a:cubicBezTo>
                  <a:pt x="2100253" y="4221309"/>
                  <a:pt x="2100281" y="4221404"/>
                  <a:pt x="2100281" y="4221452"/>
                </a:cubicBezTo>
                <a:cubicBezTo>
                  <a:pt x="2100405" y="4223204"/>
                  <a:pt x="2099138" y="4224709"/>
                  <a:pt x="2097386" y="4224862"/>
                </a:cubicBezTo>
                <a:cubicBezTo>
                  <a:pt x="2095757" y="4224862"/>
                  <a:pt x="2094347" y="4223604"/>
                  <a:pt x="2094157" y="4222004"/>
                </a:cubicBezTo>
                <a:cubicBezTo>
                  <a:pt x="2094157" y="4221909"/>
                  <a:pt x="2093814" y="4219204"/>
                  <a:pt x="2091299" y="4208936"/>
                </a:cubicBezTo>
                <a:cubicBezTo>
                  <a:pt x="2091033" y="4206783"/>
                  <a:pt x="2089899" y="4204793"/>
                  <a:pt x="2088146" y="4203450"/>
                </a:cubicBezTo>
                <a:cubicBezTo>
                  <a:pt x="2087451" y="4203145"/>
                  <a:pt x="2086651" y="4203145"/>
                  <a:pt x="2085947" y="4203450"/>
                </a:cubicBezTo>
                <a:lnTo>
                  <a:pt x="2085127" y="4203450"/>
                </a:lnTo>
                <a:cubicBezTo>
                  <a:pt x="2054619" y="4206202"/>
                  <a:pt x="2049751" y="4190571"/>
                  <a:pt x="2049084" y="4187724"/>
                </a:cubicBezTo>
                <a:cubicBezTo>
                  <a:pt x="2042331" y="4169807"/>
                  <a:pt x="2059258" y="4151910"/>
                  <a:pt x="2069125" y="4143499"/>
                </a:cubicBezTo>
                <a:cubicBezTo>
                  <a:pt x="2030996" y="4134079"/>
                  <a:pt x="1991373" y="4151738"/>
                  <a:pt x="1972875" y="4186428"/>
                </a:cubicBezTo>
                <a:lnTo>
                  <a:pt x="2018138" y="4213003"/>
                </a:lnTo>
                <a:cubicBezTo>
                  <a:pt x="2021119" y="4214251"/>
                  <a:pt x="2023443" y="4216699"/>
                  <a:pt x="2024520" y="4219766"/>
                </a:cubicBezTo>
                <a:cubicBezTo>
                  <a:pt x="2025948" y="4225910"/>
                  <a:pt x="2024520" y="4232425"/>
                  <a:pt x="2020633" y="4237416"/>
                </a:cubicBezTo>
                <a:cubicBezTo>
                  <a:pt x="2017386" y="4243769"/>
                  <a:pt x="2013385" y="4249722"/>
                  <a:pt x="2008727" y="4255132"/>
                </a:cubicBezTo>
                <a:lnTo>
                  <a:pt x="2007527" y="4255789"/>
                </a:lnTo>
                <a:lnTo>
                  <a:pt x="1998269" y="4257837"/>
                </a:lnTo>
                <a:lnTo>
                  <a:pt x="1986858" y="4271829"/>
                </a:lnTo>
                <a:lnTo>
                  <a:pt x="1979085" y="4271829"/>
                </a:lnTo>
                <a:lnTo>
                  <a:pt x="1994392" y="4253037"/>
                </a:lnTo>
                <a:cubicBezTo>
                  <a:pt x="1994868" y="4252475"/>
                  <a:pt x="1995468" y="4252075"/>
                  <a:pt x="1996173" y="4251932"/>
                </a:cubicBezTo>
                <a:lnTo>
                  <a:pt x="2005851" y="4249894"/>
                </a:lnTo>
                <a:cubicBezTo>
                  <a:pt x="2006679" y="4248474"/>
                  <a:pt x="2009451" y="4244731"/>
                  <a:pt x="2015937" y="4234168"/>
                </a:cubicBezTo>
                <a:cubicBezTo>
                  <a:pt x="2018681" y="4230824"/>
                  <a:pt x="2019919" y="4226462"/>
                  <a:pt x="2019252" y="4222166"/>
                </a:cubicBezTo>
                <a:cubicBezTo>
                  <a:pt x="2018795" y="4220804"/>
                  <a:pt x="2017786" y="4219709"/>
                  <a:pt x="2016490" y="4219099"/>
                </a:cubicBezTo>
                <a:cubicBezTo>
                  <a:pt x="2016290" y="4219156"/>
                  <a:pt x="2016109" y="4219156"/>
                  <a:pt x="2015937" y="4219099"/>
                </a:cubicBezTo>
                <a:lnTo>
                  <a:pt x="1970846" y="4192791"/>
                </a:lnTo>
                <a:lnTo>
                  <a:pt x="1970846" y="4192524"/>
                </a:lnTo>
                <a:cubicBezTo>
                  <a:pt x="1959435" y="4218251"/>
                  <a:pt x="1961445" y="4247827"/>
                  <a:pt x="1975961" y="4271829"/>
                </a:cubicBezTo>
                <a:lnTo>
                  <a:pt x="1968512" y="4271829"/>
                </a:lnTo>
                <a:close/>
                <a:moveTo>
                  <a:pt x="2133829" y="4271829"/>
                </a:moveTo>
                <a:lnTo>
                  <a:pt x="2126894" y="4271829"/>
                </a:lnTo>
                <a:cubicBezTo>
                  <a:pt x="2122741" y="4260971"/>
                  <a:pt x="2114140" y="4251894"/>
                  <a:pt x="2102282" y="4247827"/>
                </a:cubicBezTo>
                <a:cubicBezTo>
                  <a:pt x="2102196" y="4247827"/>
                  <a:pt x="2102063" y="4247779"/>
                  <a:pt x="2101958" y="4247731"/>
                </a:cubicBezTo>
                <a:cubicBezTo>
                  <a:pt x="2100310" y="4247026"/>
                  <a:pt x="2099510" y="4245178"/>
                  <a:pt x="2100196" y="4243531"/>
                </a:cubicBezTo>
                <a:cubicBezTo>
                  <a:pt x="2100882" y="4241873"/>
                  <a:pt x="2102758" y="4241073"/>
                  <a:pt x="2104406" y="4241768"/>
                </a:cubicBezTo>
                <a:cubicBezTo>
                  <a:pt x="2118436" y="4246569"/>
                  <a:pt x="2129304" y="4257771"/>
                  <a:pt x="2133829" y="4271829"/>
                </a:cubicBezTo>
                <a:close/>
                <a:moveTo>
                  <a:pt x="1833772" y="4243321"/>
                </a:moveTo>
                <a:lnTo>
                  <a:pt x="1808931" y="4243321"/>
                </a:lnTo>
                <a:cubicBezTo>
                  <a:pt x="1807130" y="4243321"/>
                  <a:pt x="1805683" y="4241873"/>
                  <a:pt x="1805683" y="4240073"/>
                </a:cubicBezTo>
                <a:cubicBezTo>
                  <a:pt x="1805683" y="4238320"/>
                  <a:pt x="1807130" y="4236873"/>
                  <a:pt x="1808931" y="4236873"/>
                </a:cubicBezTo>
                <a:lnTo>
                  <a:pt x="1838382" y="4236873"/>
                </a:lnTo>
                <a:cubicBezTo>
                  <a:pt x="1840192" y="4236873"/>
                  <a:pt x="1841611" y="4238320"/>
                  <a:pt x="1841611" y="4240073"/>
                </a:cubicBezTo>
                <a:lnTo>
                  <a:pt x="1841611" y="4269544"/>
                </a:lnTo>
                <a:lnTo>
                  <a:pt x="1841611" y="4269591"/>
                </a:lnTo>
                <a:cubicBezTo>
                  <a:pt x="1841611" y="4270458"/>
                  <a:pt x="1841259" y="4271258"/>
                  <a:pt x="1840678" y="4271829"/>
                </a:cubicBezTo>
                <a:lnTo>
                  <a:pt x="1836096" y="4271829"/>
                </a:lnTo>
                <a:cubicBezTo>
                  <a:pt x="1835515" y="4271248"/>
                  <a:pt x="1835153" y="4270439"/>
                  <a:pt x="1835153" y="4269544"/>
                </a:cubicBezTo>
                <a:lnTo>
                  <a:pt x="1835153" y="4249579"/>
                </a:lnTo>
                <a:cubicBezTo>
                  <a:pt x="1823780" y="4252961"/>
                  <a:pt x="1814579" y="4261143"/>
                  <a:pt x="1809759" y="4271829"/>
                </a:cubicBezTo>
                <a:lnTo>
                  <a:pt x="1803216" y="4271829"/>
                </a:lnTo>
                <a:cubicBezTo>
                  <a:pt x="1808312" y="4258313"/>
                  <a:pt x="1819427" y="4247598"/>
                  <a:pt x="1833772" y="4243321"/>
                </a:cubicBezTo>
                <a:close/>
                <a:moveTo>
                  <a:pt x="2304859" y="4243321"/>
                </a:moveTo>
                <a:lnTo>
                  <a:pt x="2280199" y="4243321"/>
                </a:lnTo>
                <a:cubicBezTo>
                  <a:pt x="2278418" y="4243321"/>
                  <a:pt x="2276961" y="4241873"/>
                  <a:pt x="2276961" y="4240073"/>
                </a:cubicBezTo>
                <a:cubicBezTo>
                  <a:pt x="2276961" y="4238320"/>
                  <a:pt x="2278418" y="4236873"/>
                  <a:pt x="2280199" y="4236873"/>
                </a:cubicBezTo>
                <a:lnTo>
                  <a:pt x="2309670" y="4236873"/>
                </a:lnTo>
                <a:cubicBezTo>
                  <a:pt x="2311441" y="4236873"/>
                  <a:pt x="2312898" y="4238320"/>
                  <a:pt x="2312898" y="4240073"/>
                </a:cubicBezTo>
                <a:lnTo>
                  <a:pt x="2312898" y="4269544"/>
                </a:lnTo>
                <a:lnTo>
                  <a:pt x="2312898" y="4269763"/>
                </a:lnTo>
                <a:cubicBezTo>
                  <a:pt x="2312879" y="4270582"/>
                  <a:pt x="2312499" y="4271296"/>
                  <a:pt x="2311965" y="4271829"/>
                </a:cubicBezTo>
                <a:lnTo>
                  <a:pt x="2307374" y="4271829"/>
                </a:lnTo>
                <a:cubicBezTo>
                  <a:pt x="2306793" y="4271248"/>
                  <a:pt x="2306441" y="4270439"/>
                  <a:pt x="2306441" y="4269544"/>
                </a:cubicBezTo>
                <a:lnTo>
                  <a:pt x="2306441" y="4249579"/>
                </a:lnTo>
                <a:cubicBezTo>
                  <a:pt x="2295068" y="4252961"/>
                  <a:pt x="2285866" y="4261143"/>
                  <a:pt x="2281047" y="4271829"/>
                </a:cubicBezTo>
                <a:lnTo>
                  <a:pt x="2274360" y="4271829"/>
                </a:lnTo>
                <a:cubicBezTo>
                  <a:pt x="2279428" y="4258313"/>
                  <a:pt x="2290543" y="4247598"/>
                  <a:pt x="2304859" y="4243321"/>
                </a:cubicBezTo>
                <a:close/>
                <a:moveTo>
                  <a:pt x="2203513" y="4271829"/>
                </a:moveTo>
                <a:cubicBezTo>
                  <a:pt x="2196236" y="4258437"/>
                  <a:pt x="2192207" y="4243454"/>
                  <a:pt x="2192274" y="4228072"/>
                </a:cubicBezTo>
                <a:cubicBezTo>
                  <a:pt x="2192274" y="4214899"/>
                  <a:pt x="2195065" y="4201935"/>
                  <a:pt x="2200475" y="4189924"/>
                </a:cubicBezTo>
                <a:cubicBezTo>
                  <a:pt x="2201351" y="4187924"/>
                  <a:pt x="2202351" y="4185980"/>
                  <a:pt x="2203428" y="4184123"/>
                </a:cubicBezTo>
                <a:cubicBezTo>
                  <a:pt x="2219544" y="4154091"/>
                  <a:pt x="2250862" y="4135384"/>
                  <a:pt x="2284895" y="4135431"/>
                </a:cubicBezTo>
                <a:cubicBezTo>
                  <a:pt x="2293925" y="4135431"/>
                  <a:pt x="2302888" y="4136793"/>
                  <a:pt x="2311517" y="4139384"/>
                </a:cubicBezTo>
                <a:lnTo>
                  <a:pt x="2316394" y="4140984"/>
                </a:lnTo>
                <a:cubicBezTo>
                  <a:pt x="2353161" y="4154148"/>
                  <a:pt x="2377621" y="4189029"/>
                  <a:pt x="2377554" y="4228072"/>
                </a:cubicBezTo>
                <a:lnTo>
                  <a:pt x="2377754" y="4228157"/>
                </a:lnTo>
                <a:cubicBezTo>
                  <a:pt x="2377726" y="4234368"/>
                  <a:pt x="2377107" y="4240569"/>
                  <a:pt x="2375897" y="4246626"/>
                </a:cubicBezTo>
                <a:cubicBezTo>
                  <a:pt x="2375525" y="4248426"/>
                  <a:pt x="2373801" y="4249579"/>
                  <a:pt x="2372030" y="4249227"/>
                </a:cubicBezTo>
                <a:lnTo>
                  <a:pt x="2371973" y="4249227"/>
                </a:lnTo>
                <a:cubicBezTo>
                  <a:pt x="2370220" y="4248827"/>
                  <a:pt x="2369115" y="4247074"/>
                  <a:pt x="2369515" y="4245379"/>
                </a:cubicBezTo>
                <a:cubicBezTo>
                  <a:pt x="2370420" y="4239578"/>
                  <a:pt x="2370772" y="4233672"/>
                  <a:pt x="2370553" y="4227805"/>
                </a:cubicBezTo>
                <a:cubicBezTo>
                  <a:pt x="2370468" y="4190934"/>
                  <a:pt x="2347027" y="4158206"/>
                  <a:pt x="2312175" y="4146242"/>
                </a:cubicBezTo>
                <a:cubicBezTo>
                  <a:pt x="2304859" y="4152043"/>
                  <a:pt x="2284447" y="4170055"/>
                  <a:pt x="2290829" y="4186228"/>
                </a:cubicBezTo>
                <a:cubicBezTo>
                  <a:pt x="2290848" y="4186476"/>
                  <a:pt x="2290848" y="4186723"/>
                  <a:pt x="2290829" y="4186971"/>
                </a:cubicBezTo>
                <a:cubicBezTo>
                  <a:pt x="2290905" y="4187428"/>
                  <a:pt x="2293401" y="4199840"/>
                  <a:pt x="2319652" y="4197592"/>
                </a:cubicBezTo>
                <a:cubicBezTo>
                  <a:pt x="2321928" y="4196982"/>
                  <a:pt x="2324386" y="4197287"/>
                  <a:pt x="2326481" y="4198439"/>
                </a:cubicBezTo>
                <a:cubicBezTo>
                  <a:pt x="2329986" y="4200592"/>
                  <a:pt x="2332358" y="4204135"/>
                  <a:pt x="2332939" y="4208250"/>
                </a:cubicBezTo>
                <a:cubicBezTo>
                  <a:pt x="2335540" y="4218852"/>
                  <a:pt x="2335987" y="4222004"/>
                  <a:pt x="2335987" y="4222004"/>
                </a:cubicBezTo>
                <a:cubicBezTo>
                  <a:pt x="2336187" y="4223804"/>
                  <a:pt x="2334892" y="4225405"/>
                  <a:pt x="2333139" y="4225605"/>
                </a:cubicBezTo>
                <a:cubicBezTo>
                  <a:pt x="2331482" y="4225605"/>
                  <a:pt x="2330082" y="4224357"/>
                  <a:pt x="2329882" y="4222709"/>
                </a:cubicBezTo>
                <a:cubicBezTo>
                  <a:pt x="2329882" y="4222604"/>
                  <a:pt x="2329539" y="4219956"/>
                  <a:pt x="2327034" y="4209698"/>
                </a:cubicBezTo>
                <a:cubicBezTo>
                  <a:pt x="2326786" y="4207488"/>
                  <a:pt x="2325652" y="4205497"/>
                  <a:pt x="2323881" y="4204135"/>
                </a:cubicBezTo>
                <a:cubicBezTo>
                  <a:pt x="2323176" y="4203897"/>
                  <a:pt x="2322376" y="4203897"/>
                  <a:pt x="2321681" y="4204135"/>
                </a:cubicBezTo>
                <a:lnTo>
                  <a:pt x="2320852" y="4204135"/>
                </a:lnTo>
                <a:cubicBezTo>
                  <a:pt x="2290353" y="4206945"/>
                  <a:pt x="2285476" y="4191324"/>
                  <a:pt x="2284923" y="4188476"/>
                </a:cubicBezTo>
                <a:cubicBezTo>
                  <a:pt x="2278066" y="4170522"/>
                  <a:pt x="2295077" y="4152595"/>
                  <a:pt x="2304859" y="4144185"/>
                </a:cubicBezTo>
                <a:cubicBezTo>
                  <a:pt x="2266731" y="4134841"/>
                  <a:pt x="2227097" y="4152500"/>
                  <a:pt x="2208600" y="4187181"/>
                </a:cubicBezTo>
                <a:lnTo>
                  <a:pt x="2253872" y="4213756"/>
                </a:lnTo>
                <a:cubicBezTo>
                  <a:pt x="2256844" y="4215013"/>
                  <a:pt x="2259177" y="4217451"/>
                  <a:pt x="2260254" y="4220509"/>
                </a:cubicBezTo>
                <a:cubicBezTo>
                  <a:pt x="2261749" y="4226653"/>
                  <a:pt x="2260330" y="4233168"/>
                  <a:pt x="2256368" y="4238168"/>
                </a:cubicBezTo>
                <a:cubicBezTo>
                  <a:pt x="2253139" y="4244531"/>
                  <a:pt x="2249167" y="4250484"/>
                  <a:pt x="2244538" y="4255885"/>
                </a:cubicBezTo>
                <a:lnTo>
                  <a:pt x="2243261" y="4256532"/>
                </a:lnTo>
                <a:lnTo>
                  <a:pt x="2233555" y="4258533"/>
                </a:lnTo>
                <a:lnTo>
                  <a:pt x="2222745" y="4271829"/>
                </a:lnTo>
                <a:lnTo>
                  <a:pt x="2214963" y="4271829"/>
                </a:lnTo>
                <a:lnTo>
                  <a:pt x="2230708" y="4253046"/>
                </a:lnTo>
                <a:cubicBezTo>
                  <a:pt x="2231174" y="4252475"/>
                  <a:pt x="2231822" y="4252084"/>
                  <a:pt x="2232527" y="4251932"/>
                </a:cubicBezTo>
                <a:lnTo>
                  <a:pt x="2241785" y="4249894"/>
                </a:lnTo>
                <a:cubicBezTo>
                  <a:pt x="2242680" y="4248474"/>
                  <a:pt x="2245367" y="4244740"/>
                  <a:pt x="2251939" y="4234168"/>
                </a:cubicBezTo>
                <a:cubicBezTo>
                  <a:pt x="2254644" y="4230824"/>
                  <a:pt x="2255825" y="4226462"/>
                  <a:pt x="2255168" y="4222157"/>
                </a:cubicBezTo>
                <a:cubicBezTo>
                  <a:pt x="2254720" y="4220804"/>
                  <a:pt x="2253720" y="4219709"/>
                  <a:pt x="2252396" y="4219099"/>
                </a:cubicBezTo>
                <a:lnTo>
                  <a:pt x="2251834" y="4219099"/>
                </a:lnTo>
                <a:lnTo>
                  <a:pt x="2206752" y="4192791"/>
                </a:lnTo>
                <a:lnTo>
                  <a:pt x="2206133" y="4193277"/>
                </a:lnTo>
                <a:cubicBezTo>
                  <a:pt x="2194807" y="4218718"/>
                  <a:pt x="2196713" y="4247960"/>
                  <a:pt x="2210819" y="4271829"/>
                </a:cubicBezTo>
                <a:lnTo>
                  <a:pt x="2203513" y="4271829"/>
                </a:lnTo>
                <a:close/>
                <a:moveTo>
                  <a:pt x="2369505" y="4271829"/>
                </a:moveTo>
                <a:lnTo>
                  <a:pt x="2362543" y="4271829"/>
                </a:lnTo>
                <a:cubicBezTo>
                  <a:pt x="2358381" y="4260971"/>
                  <a:pt x="2349789" y="4251894"/>
                  <a:pt x="2337940" y="4247827"/>
                </a:cubicBezTo>
                <a:cubicBezTo>
                  <a:pt x="2336416" y="4247227"/>
                  <a:pt x="2335587" y="4245531"/>
                  <a:pt x="2336044" y="4243979"/>
                </a:cubicBezTo>
                <a:cubicBezTo>
                  <a:pt x="2336539" y="4242226"/>
                  <a:pt x="2338349" y="4241273"/>
                  <a:pt x="2340045" y="4241778"/>
                </a:cubicBezTo>
                <a:cubicBezTo>
                  <a:pt x="2354085" y="4246569"/>
                  <a:pt x="2364971" y="4257752"/>
                  <a:pt x="2369505" y="4271829"/>
                </a:cubicBezTo>
                <a:close/>
                <a:moveTo>
                  <a:pt x="0" y="2435400"/>
                </a:moveTo>
                <a:lnTo>
                  <a:pt x="0" y="2425723"/>
                </a:lnTo>
                <a:cubicBezTo>
                  <a:pt x="2714" y="2422255"/>
                  <a:pt x="5067" y="2418502"/>
                  <a:pt x="6544" y="2414235"/>
                </a:cubicBezTo>
                <a:cubicBezTo>
                  <a:pt x="11211" y="2400691"/>
                  <a:pt x="8248" y="2386413"/>
                  <a:pt x="0" y="2375926"/>
                </a:cubicBezTo>
                <a:lnTo>
                  <a:pt x="0" y="2366448"/>
                </a:lnTo>
                <a:cubicBezTo>
                  <a:pt x="6077" y="2372059"/>
                  <a:pt x="10706" y="2379202"/>
                  <a:pt x="13173" y="2387318"/>
                </a:cubicBezTo>
                <a:cubicBezTo>
                  <a:pt x="18564" y="2405139"/>
                  <a:pt x="12763" y="2423532"/>
                  <a:pt x="0" y="2435400"/>
                </a:cubicBezTo>
                <a:close/>
                <a:moveTo>
                  <a:pt x="14573" y="2835002"/>
                </a:moveTo>
                <a:cubicBezTo>
                  <a:pt x="12830" y="2834659"/>
                  <a:pt x="11678" y="2832907"/>
                  <a:pt x="12049" y="2831145"/>
                </a:cubicBezTo>
                <a:cubicBezTo>
                  <a:pt x="13230" y="2825496"/>
                  <a:pt x="13830" y="2819686"/>
                  <a:pt x="13801" y="2813885"/>
                </a:cubicBezTo>
                <a:cubicBezTo>
                  <a:pt x="13764" y="2796969"/>
                  <a:pt x="8744" y="2780929"/>
                  <a:pt x="0" y="2767337"/>
                </a:cubicBezTo>
                <a:lnTo>
                  <a:pt x="0" y="2755116"/>
                </a:lnTo>
                <a:cubicBezTo>
                  <a:pt x="13430" y="2771366"/>
                  <a:pt x="21241" y="2792102"/>
                  <a:pt x="21184" y="2814180"/>
                </a:cubicBezTo>
                <a:lnTo>
                  <a:pt x="20250" y="2813990"/>
                </a:lnTo>
                <a:cubicBezTo>
                  <a:pt x="20250" y="2820191"/>
                  <a:pt x="19631" y="2826382"/>
                  <a:pt x="18402" y="2832459"/>
                </a:cubicBezTo>
                <a:cubicBezTo>
                  <a:pt x="18049" y="2834202"/>
                  <a:pt x="16354" y="2835354"/>
                  <a:pt x="14573" y="2835002"/>
                </a:cubicBezTo>
                <a:close/>
                <a:moveTo>
                  <a:pt x="20726" y="2195446"/>
                </a:moveTo>
                <a:lnTo>
                  <a:pt x="19802" y="2195446"/>
                </a:lnTo>
                <a:cubicBezTo>
                  <a:pt x="12802" y="2193322"/>
                  <a:pt x="6258" y="2190160"/>
                  <a:pt x="0" y="2186531"/>
                </a:cubicBezTo>
                <a:lnTo>
                  <a:pt x="0" y="2179006"/>
                </a:lnTo>
                <a:cubicBezTo>
                  <a:pt x="6705" y="2183302"/>
                  <a:pt x="13925" y="2186845"/>
                  <a:pt x="21650" y="2189188"/>
                </a:cubicBezTo>
                <a:cubicBezTo>
                  <a:pt x="23365" y="2189683"/>
                  <a:pt x="24336" y="2191446"/>
                  <a:pt x="23860" y="2193141"/>
                </a:cubicBezTo>
                <a:cubicBezTo>
                  <a:pt x="23431" y="2194551"/>
                  <a:pt x="22164" y="2195446"/>
                  <a:pt x="20726" y="2195446"/>
                </a:cubicBezTo>
                <a:close/>
                <a:moveTo>
                  <a:pt x="22003" y="2099110"/>
                </a:moveTo>
                <a:cubicBezTo>
                  <a:pt x="23431" y="2105263"/>
                  <a:pt x="22003" y="2111769"/>
                  <a:pt x="18126" y="2116779"/>
                </a:cubicBezTo>
                <a:cubicBezTo>
                  <a:pt x="14801" y="2123085"/>
                  <a:pt x="10792" y="2129085"/>
                  <a:pt x="6219" y="2134591"/>
                </a:cubicBezTo>
                <a:cubicBezTo>
                  <a:pt x="5877" y="2134896"/>
                  <a:pt x="5477" y="2135039"/>
                  <a:pt x="5019" y="2135143"/>
                </a:cubicBezTo>
                <a:lnTo>
                  <a:pt x="0" y="2136258"/>
                </a:lnTo>
                <a:lnTo>
                  <a:pt x="0" y="2129790"/>
                </a:lnTo>
                <a:lnTo>
                  <a:pt x="2886" y="2129142"/>
                </a:lnTo>
                <a:cubicBezTo>
                  <a:pt x="3714" y="2127838"/>
                  <a:pt x="6486" y="2123980"/>
                  <a:pt x="12973" y="2113426"/>
                </a:cubicBezTo>
                <a:cubicBezTo>
                  <a:pt x="15726" y="2110121"/>
                  <a:pt x="16926" y="2105768"/>
                  <a:pt x="16297" y="2101510"/>
                </a:cubicBezTo>
                <a:cubicBezTo>
                  <a:pt x="15868" y="2100168"/>
                  <a:pt x="14849" y="2099015"/>
                  <a:pt x="13525" y="2098463"/>
                </a:cubicBezTo>
                <a:lnTo>
                  <a:pt x="12973" y="2098463"/>
                </a:lnTo>
                <a:lnTo>
                  <a:pt x="0" y="2090861"/>
                </a:lnTo>
                <a:lnTo>
                  <a:pt x="0" y="2083203"/>
                </a:lnTo>
                <a:lnTo>
                  <a:pt x="15650" y="2092357"/>
                </a:lnTo>
                <a:cubicBezTo>
                  <a:pt x="18631" y="2093605"/>
                  <a:pt x="20926" y="2096062"/>
                  <a:pt x="22003" y="2099110"/>
                </a:cubicBezTo>
                <a:close/>
                <a:moveTo>
                  <a:pt x="15516" y="2363591"/>
                </a:moveTo>
                <a:cubicBezTo>
                  <a:pt x="13773" y="2363238"/>
                  <a:pt x="12630" y="2361543"/>
                  <a:pt x="12973" y="2359800"/>
                </a:cubicBezTo>
                <a:cubicBezTo>
                  <a:pt x="14154" y="2354133"/>
                  <a:pt x="14744" y="2348322"/>
                  <a:pt x="14716" y="2342531"/>
                </a:cubicBezTo>
                <a:cubicBezTo>
                  <a:pt x="14583" y="2325196"/>
                  <a:pt x="9220" y="2308822"/>
                  <a:pt x="0" y="2295087"/>
                </a:cubicBezTo>
                <a:lnTo>
                  <a:pt x="0" y="2283476"/>
                </a:lnTo>
                <a:cubicBezTo>
                  <a:pt x="13430" y="2299716"/>
                  <a:pt x="21241" y="2320443"/>
                  <a:pt x="21184" y="2342531"/>
                </a:cubicBezTo>
                <a:lnTo>
                  <a:pt x="21184" y="2342617"/>
                </a:lnTo>
                <a:cubicBezTo>
                  <a:pt x="21155" y="2348837"/>
                  <a:pt x="20555" y="2354990"/>
                  <a:pt x="19326" y="2361086"/>
                </a:cubicBezTo>
                <a:cubicBezTo>
                  <a:pt x="19326" y="2361143"/>
                  <a:pt x="19326" y="2361200"/>
                  <a:pt x="19307" y="2361238"/>
                </a:cubicBezTo>
                <a:cubicBezTo>
                  <a:pt x="18935" y="2362886"/>
                  <a:pt x="17259" y="2363943"/>
                  <a:pt x="15554" y="2363591"/>
                </a:cubicBezTo>
                <a:lnTo>
                  <a:pt x="15516" y="2363591"/>
                </a:lnTo>
                <a:close/>
                <a:moveTo>
                  <a:pt x="20726" y="2666762"/>
                </a:moveTo>
                <a:lnTo>
                  <a:pt x="19802" y="2666762"/>
                </a:lnTo>
                <a:cubicBezTo>
                  <a:pt x="12802" y="2664638"/>
                  <a:pt x="6258" y="2661476"/>
                  <a:pt x="0" y="2657837"/>
                </a:cubicBezTo>
                <a:lnTo>
                  <a:pt x="0" y="2650255"/>
                </a:lnTo>
                <a:cubicBezTo>
                  <a:pt x="6705" y="2654551"/>
                  <a:pt x="13925" y="2658094"/>
                  <a:pt x="21650" y="2660447"/>
                </a:cubicBezTo>
                <a:cubicBezTo>
                  <a:pt x="22879" y="2660904"/>
                  <a:pt x="23765" y="2662047"/>
                  <a:pt x="23803" y="2663352"/>
                </a:cubicBezTo>
                <a:cubicBezTo>
                  <a:pt x="23879" y="2665162"/>
                  <a:pt x="22507" y="2666657"/>
                  <a:pt x="20726" y="2666762"/>
                </a:cubicBezTo>
                <a:close/>
                <a:moveTo>
                  <a:pt x="0" y="2906735"/>
                </a:moveTo>
                <a:lnTo>
                  <a:pt x="0" y="2897000"/>
                </a:lnTo>
                <a:cubicBezTo>
                  <a:pt x="2714" y="2893533"/>
                  <a:pt x="5067" y="2889781"/>
                  <a:pt x="6544" y="2885494"/>
                </a:cubicBezTo>
                <a:cubicBezTo>
                  <a:pt x="11211" y="2871959"/>
                  <a:pt x="8248" y="2857681"/>
                  <a:pt x="0" y="2847204"/>
                </a:cubicBezTo>
                <a:lnTo>
                  <a:pt x="0" y="2837745"/>
                </a:lnTo>
                <a:cubicBezTo>
                  <a:pt x="6143" y="2843394"/>
                  <a:pt x="10811" y="2850585"/>
                  <a:pt x="13278" y="2858824"/>
                </a:cubicBezTo>
                <a:cubicBezTo>
                  <a:pt x="18612" y="2876607"/>
                  <a:pt x="12773" y="2894953"/>
                  <a:pt x="0" y="2906735"/>
                </a:cubicBezTo>
                <a:close/>
                <a:moveTo>
                  <a:pt x="22003" y="2570417"/>
                </a:moveTo>
                <a:cubicBezTo>
                  <a:pt x="23431" y="2576570"/>
                  <a:pt x="22031" y="2583085"/>
                  <a:pt x="18126" y="2588143"/>
                </a:cubicBezTo>
                <a:cubicBezTo>
                  <a:pt x="14821" y="2594448"/>
                  <a:pt x="10839" y="2600401"/>
                  <a:pt x="6219" y="2605850"/>
                </a:cubicBezTo>
                <a:cubicBezTo>
                  <a:pt x="5877" y="2606155"/>
                  <a:pt x="5477" y="2606355"/>
                  <a:pt x="5019" y="2606412"/>
                </a:cubicBezTo>
                <a:lnTo>
                  <a:pt x="0" y="2607526"/>
                </a:lnTo>
                <a:lnTo>
                  <a:pt x="0" y="2601040"/>
                </a:lnTo>
                <a:lnTo>
                  <a:pt x="2886" y="2600401"/>
                </a:lnTo>
                <a:cubicBezTo>
                  <a:pt x="3714" y="2599144"/>
                  <a:pt x="6486" y="2595239"/>
                  <a:pt x="12973" y="2584781"/>
                </a:cubicBezTo>
                <a:cubicBezTo>
                  <a:pt x="15726" y="2581447"/>
                  <a:pt x="16926" y="2577075"/>
                  <a:pt x="16297" y="2572827"/>
                </a:cubicBezTo>
                <a:cubicBezTo>
                  <a:pt x="15830" y="2571426"/>
                  <a:pt x="14821" y="2570322"/>
                  <a:pt x="13525" y="2569769"/>
                </a:cubicBezTo>
                <a:lnTo>
                  <a:pt x="12973" y="2569769"/>
                </a:lnTo>
                <a:lnTo>
                  <a:pt x="0" y="2562168"/>
                </a:lnTo>
                <a:lnTo>
                  <a:pt x="0" y="2554500"/>
                </a:lnTo>
                <a:lnTo>
                  <a:pt x="15650" y="2563664"/>
                </a:lnTo>
                <a:cubicBezTo>
                  <a:pt x="18612" y="2564921"/>
                  <a:pt x="20898" y="2567369"/>
                  <a:pt x="22003" y="2570417"/>
                </a:cubicBezTo>
                <a:close/>
                <a:moveTo>
                  <a:pt x="6219" y="2452516"/>
                </a:moveTo>
                <a:lnTo>
                  <a:pt x="0" y="2452516"/>
                </a:lnTo>
                <a:lnTo>
                  <a:pt x="0" y="2446068"/>
                </a:lnTo>
                <a:lnTo>
                  <a:pt x="6219" y="2446068"/>
                </a:lnTo>
                <a:cubicBezTo>
                  <a:pt x="8020" y="2446068"/>
                  <a:pt x="9449" y="2447525"/>
                  <a:pt x="9449" y="2449316"/>
                </a:cubicBezTo>
                <a:cubicBezTo>
                  <a:pt x="9449" y="2451068"/>
                  <a:pt x="8020" y="2452516"/>
                  <a:pt x="6219" y="2452516"/>
                </a:cubicBezTo>
                <a:close/>
                <a:moveTo>
                  <a:pt x="0" y="1492844"/>
                </a:moveTo>
                <a:lnTo>
                  <a:pt x="0" y="1483090"/>
                </a:lnTo>
                <a:cubicBezTo>
                  <a:pt x="2714" y="1479614"/>
                  <a:pt x="5067" y="1475842"/>
                  <a:pt x="6544" y="1471565"/>
                </a:cubicBezTo>
                <a:cubicBezTo>
                  <a:pt x="11211" y="1458059"/>
                  <a:pt x="8248" y="1443771"/>
                  <a:pt x="0" y="1433294"/>
                </a:cubicBezTo>
                <a:lnTo>
                  <a:pt x="0" y="1423835"/>
                </a:lnTo>
                <a:cubicBezTo>
                  <a:pt x="6143" y="1429484"/>
                  <a:pt x="10811" y="1436684"/>
                  <a:pt x="13278" y="1444895"/>
                </a:cubicBezTo>
                <a:cubicBezTo>
                  <a:pt x="18612" y="1462678"/>
                  <a:pt x="12773" y="1481033"/>
                  <a:pt x="0" y="1492844"/>
                </a:cubicBezTo>
                <a:close/>
                <a:moveTo>
                  <a:pt x="15497" y="1421425"/>
                </a:moveTo>
                <a:cubicBezTo>
                  <a:pt x="13754" y="1421073"/>
                  <a:pt x="12602" y="1419368"/>
                  <a:pt x="12973" y="1417615"/>
                </a:cubicBezTo>
                <a:cubicBezTo>
                  <a:pt x="14154" y="1411919"/>
                  <a:pt x="14744" y="1406157"/>
                  <a:pt x="14716" y="1400356"/>
                </a:cubicBezTo>
                <a:cubicBezTo>
                  <a:pt x="14707" y="1382782"/>
                  <a:pt x="9334" y="1366171"/>
                  <a:pt x="0" y="1352264"/>
                </a:cubicBezTo>
                <a:lnTo>
                  <a:pt x="0" y="1341282"/>
                </a:lnTo>
                <a:cubicBezTo>
                  <a:pt x="13430" y="1357541"/>
                  <a:pt x="21241" y="1378277"/>
                  <a:pt x="21184" y="1400356"/>
                </a:cubicBezTo>
                <a:lnTo>
                  <a:pt x="21184" y="1400461"/>
                </a:lnTo>
                <a:cubicBezTo>
                  <a:pt x="21184" y="1406662"/>
                  <a:pt x="20555" y="1412815"/>
                  <a:pt x="19326" y="1418920"/>
                </a:cubicBezTo>
                <a:cubicBezTo>
                  <a:pt x="18983" y="1420673"/>
                  <a:pt x="17278" y="1421825"/>
                  <a:pt x="15497" y="1421425"/>
                </a:cubicBezTo>
                <a:close/>
                <a:moveTo>
                  <a:pt x="20726" y="1252376"/>
                </a:moveTo>
                <a:lnTo>
                  <a:pt x="19802" y="1252376"/>
                </a:lnTo>
                <a:cubicBezTo>
                  <a:pt x="12802" y="1250261"/>
                  <a:pt x="6258" y="1247099"/>
                  <a:pt x="0" y="1243460"/>
                </a:cubicBezTo>
                <a:lnTo>
                  <a:pt x="0" y="1235907"/>
                </a:lnTo>
                <a:cubicBezTo>
                  <a:pt x="6705" y="1240203"/>
                  <a:pt x="13925" y="1243746"/>
                  <a:pt x="21650" y="1246070"/>
                </a:cubicBezTo>
                <a:cubicBezTo>
                  <a:pt x="22879" y="1246518"/>
                  <a:pt x="23765" y="1247670"/>
                  <a:pt x="23803" y="1248975"/>
                </a:cubicBezTo>
                <a:cubicBezTo>
                  <a:pt x="23879" y="1250776"/>
                  <a:pt x="22507" y="1252281"/>
                  <a:pt x="20726" y="1252376"/>
                </a:cubicBezTo>
                <a:close/>
                <a:moveTo>
                  <a:pt x="6219" y="1509903"/>
                </a:moveTo>
                <a:lnTo>
                  <a:pt x="0" y="1509903"/>
                </a:lnTo>
                <a:lnTo>
                  <a:pt x="0" y="1503445"/>
                </a:lnTo>
                <a:lnTo>
                  <a:pt x="6219" y="1503445"/>
                </a:lnTo>
                <a:cubicBezTo>
                  <a:pt x="8020" y="1503445"/>
                  <a:pt x="9449" y="1504902"/>
                  <a:pt x="9449" y="1506646"/>
                </a:cubicBezTo>
                <a:cubicBezTo>
                  <a:pt x="9449" y="1508446"/>
                  <a:pt x="8020" y="1509903"/>
                  <a:pt x="6219" y="1509903"/>
                </a:cubicBezTo>
                <a:close/>
                <a:moveTo>
                  <a:pt x="22279" y="1157145"/>
                </a:moveTo>
                <a:cubicBezTo>
                  <a:pt x="23717" y="1163298"/>
                  <a:pt x="22307" y="1169851"/>
                  <a:pt x="18402" y="1174861"/>
                </a:cubicBezTo>
                <a:cubicBezTo>
                  <a:pt x="15097" y="1181214"/>
                  <a:pt x="11116" y="1187168"/>
                  <a:pt x="6486" y="1192568"/>
                </a:cubicBezTo>
                <a:cubicBezTo>
                  <a:pt x="6143" y="1192873"/>
                  <a:pt x="5743" y="1193073"/>
                  <a:pt x="5286" y="1193187"/>
                </a:cubicBezTo>
                <a:lnTo>
                  <a:pt x="0" y="1194330"/>
                </a:lnTo>
                <a:lnTo>
                  <a:pt x="0" y="1187149"/>
                </a:lnTo>
                <a:lnTo>
                  <a:pt x="2886" y="1186520"/>
                </a:lnTo>
                <a:cubicBezTo>
                  <a:pt x="3714" y="1185215"/>
                  <a:pt x="6486" y="1181310"/>
                  <a:pt x="12973" y="1170908"/>
                </a:cubicBezTo>
                <a:cubicBezTo>
                  <a:pt x="15726" y="1167556"/>
                  <a:pt x="16926" y="1163203"/>
                  <a:pt x="16297" y="1158897"/>
                </a:cubicBezTo>
                <a:cubicBezTo>
                  <a:pt x="15830" y="1157545"/>
                  <a:pt x="14821" y="1156392"/>
                  <a:pt x="13525" y="1155840"/>
                </a:cubicBezTo>
                <a:lnTo>
                  <a:pt x="12973" y="1155840"/>
                </a:lnTo>
                <a:lnTo>
                  <a:pt x="0" y="1148239"/>
                </a:lnTo>
                <a:lnTo>
                  <a:pt x="0" y="1141057"/>
                </a:lnTo>
                <a:lnTo>
                  <a:pt x="15926" y="1150392"/>
                </a:lnTo>
                <a:cubicBezTo>
                  <a:pt x="18878" y="1151639"/>
                  <a:pt x="21184" y="1154106"/>
                  <a:pt x="22279" y="1157145"/>
                </a:cubicBezTo>
                <a:close/>
                <a:moveTo>
                  <a:pt x="15554" y="1892580"/>
                </a:moveTo>
                <a:cubicBezTo>
                  <a:pt x="13830" y="1892237"/>
                  <a:pt x="12668" y="1890532"/>
                  <a:pt x="12973" y="1888779"/>
                </a:cubicBezTo>
                <a:cubicBezTo>
                  <a:pt x="14154" y="1883074"/>
                  <a:pt x="14716" y="1877273"/>
                  <a:pt x="14716" y="1871415"/>
                </a:cubicBezTo>
                <a:cubicBezTo>
                  <a:pt x="14592" y="1854099"/>
                  <a:pt x="9230" y="1837735"/>
                  <a:pt x="0" y="1824019"/>
                </a:cubicBezTo>
                <a:lnTo>
                  <a:pt x="0" y="1812398"/>
                </a:lnTo>
                <a:cubicBezTo>
                  <a:pt x="13430" y="1828638"/>
                  <a:pt x="21241" y="1849374"/>
                  <a:pt x="21184" y="1871415"/>
                </a:cubicBezTo>
                <a:lnTo>
                  <a:pt x="21184" y="1871615"/>
                </a:lnTo>
                <a:cubicBezTo>
                  <a:pt x="21155" y="1877816"/>
                  <a:pt x="20555" y="1884026"/>
                  <a:pt x="19326" y="1890084"/>
                </a:cubicBezTo>
                <a:cubicBezTo>
                  <a:pt x="18983" y="1891827"/>
                  <a:pt x="17278" y="1892932"/>
                  <a:pt x="15554" y="1892580"/>
                </a:cubicBezTo>
                <a:close/>
                <a:moveTo>
                  <a:pt x="21831" y="1628508"/>
                </a:moveTo>
                <a:cubicBezTo>
                  <a:pt x="23260" y="1634662"/>
                  <a:pt x="21831" y="1641120"/>
                  <a:pt x="17955" y="1646120"/>
                </a:cubicBezTo>
                <a:cubicBezTo>
                  <a:pt x="14697" y="1652521"/>
                  <a:pt x="10696" y="1658436"/>
                  <a:pt x="6039" y="1663884"/>
                </a:cubicBezTo>
                <a:lnTo>
                  <a:pt x="4839" y="1664542"/>
                </a:lnTo>
                <a:lnTo>
                  <a:pt x="0" y="1664894"/>
                </a:lnTo>
                <a:lnTo>
                  <a:pt x="0" y="1658388"/>
                </a:lnTo>
                <a:lnTo>
                  <a:pt x="2886" y="1657779"/>
                </a:lnTo>
                <a:cubicBezTo>
                  <a:pt x="3714" y="1656379"/>
                  <a:pt x="6486" y="1652626"/>
                  <a:pt x="12973" y="1642072"/>
                </a:cubicBezTo>
                <a:cubicBezTo>
                  <a:pt x="15726" y="1638719"/>
                  <a:pt x="16964" y="1634357"/>
                  <a:pt x="16297" y="1630052"/>
                </a:cubicBezTo>
                <a:cubicBezTo>
                  <a:pt x="15830" y="1628708"/>
                  <a:pt x="14821" y="1627604"/>
                  <a:pt x="13525" y="1627003"/>
                </a:cubicBezTo>
                <a:lnTo>
                  <a:pt x="12973" y="1627003"/>
                </a:lnTo>
                <a:lnTo>
                  <a:pt x="0" y="1619441"/>
                </a:lnTo>
                <a:lnTo>
                  <a:pt x="0" y="1612678"/>
                </a:lnTo>
                <a:lnTo>
                  <a:pt x="15450" y="1621746"/>
                </a:lnTo>
                <a:cubicBezTo>
                  <a:pt x="18421" y="1623003"/>
                  <a:pt x="20755" y="1625451"/>
                  <a:pt x="21831" y="1628508"/>
                </a:cubicBezTo>
                <a:close/>
                <a:moveTo>
                  <a:pt x="6219" y="1981162"/>
                </a:moveTo>
                <a:lnTo>
                  <a:pt x="0" y="1981162"/>
                </a:lnTo>
                <a:lnTo>
                  <a:pt x="0" y="1974704"/>
                </a:lnTo>
                <a:lnTo>
                  <a:pt x="6219" y="1974704"/>
                </a:lnTo>
                <a:cubicBezTo>
                  <a:pt x="8020" y="1974704"/>
                  <a:pt x="9449" y="1976152"/>
                  <a:pt x="9449" y="1977952"/>
                </a:cubicBezTo>
                <a:cubicBezTo>
                  <a:pt x="9449" y="1979714"/>
                  <a:pt x="8020" y="1981162"/>
                  <a:pt x="6219" y="1981162"/>
                </a:cubicBezTo>
                <a:close/>
                <a:moveTo>
                  <a:pt x="20726" y="1723539"/>
                </a:moveTo>
                <a:lnTo>
                  <a:pt x="19802" y="1723539"/>
                </a:lnTo>
                <a:cubicBezTo>
                  <a:pt x="12802" y="1721434"/>
                  <a:pt x="6258" y="1718282"/>
                  <a:pt x="0" y="1714653"/>
                </a:cubicBezTo>
                <a:lnTo>
                  <a:pt x="0" y="1707014"/>
                </a:lnTo>
                <a:cubicBezTo>
                  <a:pt x="6705" y="1711319"/>
                  <a:pt x="13925" y="1714853"/>
                  <a:pt x="21650" y="1717177"/>
                </a:cubicBezTo>
                <a:cubicBezTo>
                  <a:pt x="23365" y="1717682"/>
                  <a:pt x="24336" y="1719482"/>
                  <a:pt x="23860" y="1721234"/>
                </a:cubicBezTo>
                <a:cubicBezTo>
                  <a:pt x="23431" y="1722587"/>
                  <a:pt x="22164" y="1723539"/>
                  <a:pt x="20726" y="1723539"/>
                </a:cubicBezTo>
                <a:close/>
                <a:moveTo>
                  <a:pt x="6219" y="95971"/>
                </a:moveTo>
                <a:lnTo>
                  <a:pt x="0" y="95971"/>
                </a:lnTo>
                <a:lnTo>
                  <a:pt x="0" y="89525"/>
                </a:lnTo>
                <a:lnTo>
                  <a:pt x="6219" y="89525"/>
                </a:lnTo>
                <a:cubicBezTo>
                  <a:pt x="8020" y="89525"/>
                  <a:pt x="9449" y="90971"/>
                  <a:pt x="9449" y="92725"/>
                </a:cubicBezTo>
                <a:cubicBezTo>
                  <a:pt x="9449" y="94525"/>
                  <a:pt x="8020" y="95971"/>
                  <a:pt x="6219" y="95971"/>
                </a:cubicBezTo>
                <a:close/>
                <a:moveTo>
                  <a:pt x="5019" y="4019884"/>
                </a:moveTo>
                <a:lnTo>
                  <a:pt x="0" y="4020960"/>
                </a:lnTo>
                <a:lnTo>
                  <a:pt x="0" y="4014978"/>
                </a:lnTo>
                <a:lnTo>
                  <a:pt x="2886" y="4014330"/>
                </a:lnTo>
                <a:cubicBezTo>
                  <a:pt x="3714" y="4013026"/>
                  <a:pt x="6486" y="4009273"/>
                  <a:pt x="12973" y="3998710"/>
                </a:cubicBezTo>
                <a:cubicBezTo>
                  <a:pt x="15726" y="3995366"/>
                  <a:pt x="16926" y="3991004"/>
                  <a:pt x="16297" y="3986698"/>
                </a:cubicBezTo>
                <a:cubicBezTo>
                  <a:pt x="15830" y="3985356"/>
                  <a:pt x="14821" y="3984251"/>
                  <a:pt x="13525" y="3983650"/>
                </a:cubicBezTo>
                <a:lnTo>
                  <a:pt x="12973" y="3983650"/>
                </a:lnTo>
                <a:lnTo>
                  <a:pt x="0" y="3976059"/>
                </a:lnTo>
                <a:lnTo>
                  <a:pt x="0" y="3967944"/>
                </a:lnTo>
                <a:lnTo>
                  <a:pt x="15650" y="3977097"/>
                </a:lnTo>
                <a:cubicBezTo>
                  <a:pt x="18612" y="3978393"/>
                  <a:pt x="20898" y="3980850"/>
                  <a:pt x="22003" y="3983851"/>
                </a:cubicBezTo>
                <a:cubicBezTo>
                  <a:pt x="23431" y="3990061"/>
                  <a:pt x="22031" y="3996557"/>
                  <a:pt x="18126" y="4001567"/>
                </a:cubicBezTo>
                <a:cubicBezTo>
                  <a:pt x="14821" y="4007920"/>
                  <a:pt x="10839" y="4013873"/>
                  <a:pt x="6219" y="4019331"/>
                </a:cubicBezTo>
                <a:cubicBezTo>
                  <a:pt x="5877" y="4019579"/>
                  <a:pt x="5477" y="4019779"/>
                  <a:pt x="5019" y="4019884"/>
                </a:cubicBezTo>
                <a:close/>
                <a:moveTo>
                  <a:pt x="6591" y="3866645"/>
                </a:moveTo>
                <a:lnTo>
                  <a:pt x="0" y="3866645"/>
                </a:lnTo>
                <a:lnTo>
                  <a:pt x="0" y="3860206"/>
                </a:lnTo>
                <a:lnTo>
                  <a:pt x="6591" y="3860206"/>
                </a:lnTo>
                <a:cubicBezTo>
                  <a:pt x="8363" y="3860206"/>
                  <a:pt x="9820" y="3861587"/>
                  <a:pt x="9820" y="3863397"/>
                </a:cubicBezTo>
                <a:cubicBezTo>
                  <a:pt x="9820" y="3865198"/>
                  <a:pt x="8363" y="3866645"/>
                  <a:pt x="6591" y="3866645"/>
                </a:cubicBezTo>
                <a:close/>
                <a:moveTo>
                  <a:pt x="4839" y="250506"/>
                </a:moveTo>
                <a:lnTo>
                  <a:pt x="0" y="251632"/>
                </a:lnTo>
                <a:lnTo>
                  <a:pt x="0" y="244567"/>
                </a:lnTo>
                <a:lnTo>
                  <a:pt x="2886" y="243952"/>
                </a:lnTo>
                <a:cubicBezTo>
                  <a:pt x="3714" y="242552"/>
                  <a:pt x="6486" y="238799"/>
                  <a:pt x="12973" y="228247"/>
                </a:cubicBezTo>
                <a:cubicBezTo>
                  <a:pt x="15726" y="224883"/>
                  <a:pt x="16926" y="220531"/>
                  <a:pt x="16297" y="216234"/>
                </a:cubicBezTo>
                <a:cubicBezTo>
                  <a:pt x="15830" y="214880"/>
                  <a:pt x="14821" y="213777"/>
                  <a:pt x="13525" y="213177"/>
                </a:cubicBezTo>
                <a:lnTo>
                  <a:pt x="12973" y="213177"/>
                </a:lnTo>
                <a:lnTo>
                  <a:pt x="0" y="205592"/>
                </a:lnTo>
                <a:lnTo>
                  <a:pt x="0" y="198593"/>
                </a:lnTo>
                <a:lnTo>
                  <a:pt x="15450" y="207774"/>
                </a:lnTo>
                <a:cubicBezTo>
                  <a:pt x="18421" y="209071"/>
                  <a:pt x="20726" y="211527"/>
                  <a:pt x="21831" y="214577"/>
                </a:cubicBezTo>
                <a:cubicBezTo>
                  <a:pt x="23231" y="220731"/>
                  <a:pt x="21831" y="227232"/>
                  <a:pt x="17955" y="232246"/>
                </a:cubicBezTo>
                <a:cubicBezTo>
                  <a:pt x="14697" y="238599"/>
                  <a:pt x="10696" y="244553"/>
                  <a:pt x="6039" y="249962"/>
                </a:cubicBezTo>
                <a:cubicBezTo>
                  <a:pt x="5686" y="250254"/>
                  <a:pt x="5267" y="250409"/>
                  <a:pt x="4839" y="250506"/>
                </a:cubicBezTo>
                <a:close/>
                <a:moveTo>
                  <a:pt x="99536" y="325627"/>
                </a:moveTo>
                <a:lnTo>
                  <a:pt x="123997" y="325627"/>
                </a:lnTo>
                <a:cubicBezTo>
                  <a:pt x="125768" y="325627"/>
                  <a:pt x="127225" y="327078"/>
                  <a:pt x="127225" y="328827"/>
                </a:cubicBezTo>
                <a:cubicBezTo>
                  <a:pt x="127225" y="330626"/>
                  <a:pt x="125768" y="332078"/>
                  <a:pt x="123997" y="332078"/>
                </a:cubicBezTo>
                <a:lnTo>
                  <a:pt x="94516" y="332078"/>
                </a:lnTo>
                <a:cubicBezTo>
                  <a:pt x="92735" y="332078"/>
                  <a:pt x="91287" y="330626"/>
                  <a:pt x="91287" y="328827"/>
                </a:cubicBezTo>
                <a:lnTo>
                  <a:pt x="91287" y="298903"/>
                </a:lnTo>
                <a:cubicBezTo>
                  <a:pt x="91287" y="297150"/>
                  <a:pt x="92735" y="295698"/>
                  <a:pt x="94516" y="295698"/>
                </a:cubicBezTo>
                <a:cubicBezTo>
                  <a:pt x="96317" y="295698"/>
                  <a:pt x="97764" y="297150"/>
                  <a:pt x="97764" y="298903"/>
                </a:cubicBezTo>
                <a:lnTo>
                  <a:pt x="97764" y="319320"/>
                </a:lnTo>
                <a:cubicBezTo>
                  <a:pt x="110376" y="315618"/>
                  <a:pt x="120415" y="305958"/>
                  <a:pt x="124616" y="293499"/>
                </a:cubicBezTo>
                <a:cubicBezTo>
                  <a:pt x="131778" y="272327"/>
                  <a:pt x="120415" y="249362"/>
                  <a:pt x="99250" y="242199"/>
                </a:cubicBezTo>
                <a:cubicBezTo>
                  <a:pt x="97555" y="241599"/>
                  <a:pt x="96641" y="239753"/>
                  <a:pt x="97193" y="238046"/>
                </a:cubicBezTo>
                <a:lnTo>
                  <a:pt x="97221" y="238046"/>
                </a:lnTo>
                <a:cubicBezTo>
                  <a:pt x="97821" y="236349"/>
                  <a:pt x="99698" y="235492"/>
                  <a:pt x="101346" y="236092"/>
                </a:cubicBezTo>
                <a:cubicBezTo>
                  <a:pt x="115691" y="241055"/>
                  <a:pt x="126768" y="252561"/>
                  <a:pt x="131102" y="267123"/>
                </a:cubicBezTo>
                <a:cubicBezTo>
                  <a:pt x="138532" y="291997"/>
                  <a:pt x="124396" y="318171"/>
                  <a:pt x="99536" y="325627"/>
                </a:cubicBezTo>
                <a:close/>
                <a:moveTo>
                  <a:pt x="0" y="141754"/>
                </a:moveTo>
                <a:cubicBezTo>
                  <a:pt x="21536" y="129294"/>
                  <a:pt x="47815" y="125574"/>
                  <a:pt x="73000" y="133206"/>
                </a:cubicBezTo>
                <a:lnTo>
                  <a:pt x="77905" y="134862"/>
                </a:lnTo>
                <a:cubicBezTo>
                  <a:pt x="114557" y="147921"/>
                  <a:pt x="139132" y="182496"/>
                  <a:pt x="139332" y="221433"/>
                </a:cubicBezTo>
                <a:lnTo>
                  <a:pt x="138960" y="221987"/>
                </a:lnTo>
                <a:cubicBezTo>
                  <a:pt x="138960" y="228187"/>
                  <a:pt x="138303" y="234395"/>
                  <a:pt x="137027" y="240446"/>
                </a:cubicBezTo>
                <a:cubicBezTo>
                  <a:pt x="137007" y="240702"/>
                  <a:pt x="136931" y="241000"/>
                  <a:pt x="136864" y="241255"/>
                </a:cubicBezTo>
                <a:cubicBezTo>
                  <a:pt x="136274" y="242952"/>
                  <a:pt x="134426" y="243855"/>
                  <a:pt x="132750" y="243255"/>
                </a:cubicBezTo>
                <a:cubicBezTo>
                  <a:pt x="131045" y="242702"/>
                  <a:pt x="130150" y="240855"/>
                  <a:pt x="130721" y="239148"/>
                </a:cubicBezTo>
                <a:cubicBezTo>
                  <a:pt x="131873" y="233446"/>
                  <a:pt x="132483" y="227693"/>
                  <a:pt x="132512" y="221884"/>
                </a:cubicBezTo>
                <a:cubicBezTo>
                  <a:pt x="132426" y="185003"/>
                  <a:pt x="108985" y="152274"/>
                  <a:pt x="74133" y="140308"/>
                </a:cubicBezTo>
                <a:cubicBezTo>
                  <a:pt x="66817" y="146121"/>
                  <a:pt x="46406" y="164130"/>
                  <a:pt x="52778" y="180296"/>
                </a:cubicBezTo>
                <a:cubicBezTo>
                  <a:pt x="52778" y="180599"/>
                  <a:pt x="52683" y="180599"/>
                  <a:pt x="52778" y="181049"/>
                </a:cubicBezTo>
                <a:cubicBezTo>
                  <a:pt x="52854" y="181496"/>
                  <a:pt x="55359" y="193904"/>
                  <a:pt x="81582" y="191658"/>
                </a:cubicBezTo>
                <a:cubicBezTo>
                  <a:pt x="83887" y="191058"/>
                  <a:pt x="86334" y="191355"/>
                  <a:pt x="88449" y="192505"/>
                </a:cubicBezTo>
                <a:cubicBezTo>
                  <a:pt x="91916" y="194658"/>
                  <a:pt x="94269" y="198258"/>
                  <a:pt x="94898" y="202318"/>
                </a:cubicBezTo>
                <a:cubicBezTo>
                  <a:pt x="96145" y="206825"/>
                  <a:pt x="97126" y="211425"/>
                  <a:pt x="97841" y="216080"/>
                </a:cubicBezTo>
                <a:cubicBezTo>
                  <a:pt x="97869" y="216126"/>
                  <a:pt x="97869" y="216234"/>
                  <a:pt x="97869" y="216280"/>
                </a:cubicBezTo>
                <a:cubicBezTo>
                  <a:pt x="98021" y="218033"/>
                  <a:pt x="96717" y="219531"/>
                  <a:pt x="94992" y="219680"/>
                </a:cubicBezTo>
                <a:cubicBezTo>
                  <a:pt x="93345" y="219680"/>
                  <a:pt x="91944" y="218433"/>
                  <a:pt x="91764" y="216778"/>
                </a:cubicBezTo>
                <a:cubicBezTo>
                  <a:pt x="91764" y="216731"/>
                  <a:pt x="91392" y="214024"/>
                  <a:pt x="88887" y="203765"/>
                </a:cubicBezTo>
                <a:cubicBezTo>
                  <a:pt x="88611" y="201564"/>
                  <a:pt x="87487" y="199611"/>
                  <a:pt x="85763" y="198212"/>
                </a:cubicBezTo>
                <a:cubicBezTo>
                  <a:pt x="85039" y="197965"/>
                  <a:pt x="84229" y="197965"/>
                  <a:pt x="83534" y="198212"/>
                </a:cubicBezTo>
                <a:lnTo>
                  <a:pt x="82705" y="198212"/>
                </a:lnTo>
                <a:cubicBezTo>
                  <a:pt x="52235" y="201011"/>
                  <a:pt x="47330" y="185402"/>
                  <a:pt x="46672" y="182551"/>
                </a:cubicBezTo>
                <a:cubicBezTo>
                  <a:pt x="39948" y="164637"/>
                  <a:pt x="56835" y="146670"/>
                  <a:pt x="66723" y="138261"/>
                </a:cubicBezTo>
                <a:cubicBezTo>
                  <a:pt x="60084" y="136615"/>
                  <a:pt x="53254" y="135754"/>
                  <a:pt x="46406" y="135815"/>
                </a:cubicBezTo>
                <a:cubicBezTo>
                  <a:pt x="29632" y="135815"/>
                  <a:pt x="13640" y="140791"/>
                  <a:pt x="0" y="149503"/>
                </a:cubicBezTo>
                <a:lnTo>
                  <a:pt x="0" y="141754"/>
                </a:lnTo>
                <a:close/>
                <a:moveTo>
                  <a:pt x="67818" y="263370"/>
                </a:moveTo>
                <a:lnTo>
                  <a:pt x="67818" y="243399"/>
                </a:lnTo>
                <a:cubicBezTo>
                  <a:pt x="55207" y="247161"/>
                  <a:pt x="45186" y="256761"/>
                  <a:pt x="40967" y="269277"/>
                </a:cubicBezTo>
                <a:cubicBezTo>
                  <a:pt x="33814" y="290443"/>
                  <a:pt x="45186" y="313357"/>
                  <a:pt x="66341" y="320520"/>
                </a:cubicBezTo>
                <a:cubicBezTo>
                  <a:pt x="67618" y="320972"/>
                  <a:pt x="68494" y="322171"/>
                  <a:pt x="68523" y="323524"/>
                </a:cubicBezTo>
                <a:cubicBezTo>
                  <a:pt x="68551" y="325325"/>
                  <a:pt x="67123" y="326780"/>
                  <a:pt x="65341" y="326827"/>
                </a:cubicBezTo>
                <a:cubicBezTo>
                  <a:pt x="64979" y="326925"/>
                  <a:pt x="64589" y="326925"/>
                  <a:pt x="64227" y="326827"/>
                </a:cubicBezTo>
                <a:cubicBezTo>
                  <a:pt x="44119" y="319925"/>
                  <a:pt x="31137" y="300349"/>
                  <a:pt x="32537" y="279137"/>
                </a:cubicBezTo>
                <a:cubicBezTo>
                  <a:pt x="33937" y="259514"/>
                  <a:pt x="47397" y="242855"/>
                  <a:pt x="66265" y="237293"/>
                </a:cubicBezTo>
                <a:lnTo>
                  <a:pt x="41767" y="237293"/>
                </a:lnTo>
                <a:cubicBezTo>
                  <a:pt x="40005" y="237293"/>
                  <a:pt x="38548" y="235846"/>
                  <a:pt x="38548" y="234093"/>
                </a:cubicBezTo>
                <a:cubicBezTo>
                  <a:pt x="38548" y="232293"/>
                  <a:pt x="40005" y="230846"/>
                  <a:pt x="41767" y="230846"/>
                </a:cubicBezTo>
                <a:lnTo>
                  <a:pt x="71075" y="230846"/>
                </a:lnTo>
                <a:cubicBezTo>
                  <a:pt x="72847" y="230846"/>
                  <a:pt x="74304" y="232293"/>
                  <a:pt x="74304" y="234093"/>
                </a:cubicBezTo>
                <a:lnTo>
                  <a:pt x="74304" y="263370"/>
                </a:lnTo>
                <a:cubicBezTo>
                  <a:pt x="74304" y="265124"/>
                  <a:pt x="72847" y="266574"/>
                  <a:pt x="71075" y="266574"/>
                </a:cubicBezTo>
                <a:cubicBezTo>
                  <a:pt x="69275" y="266574"/>
                  <a:pt x="67818" y="265124"/>
                  <a:pt x="67818" y="263370"/>
                </a:cubicBezTo>
                <a:close/>
                <a:moveTo>
                  <a:pt x="0" y="3849510"/>
                </a:moveTo>
                <a:lnTo>
                  <a:pt x="0" y="3839832"/>
                </a:lnTo>
                <a:cubicBezTo>
                  <a:pt x="2714" y="3836356"/>
                  <a:pt x="5067" y="3832594"/>
                  <a:pt x="6544" y="3828317"/>
                </a:cubicBezTo>
                <a:cubicBezTo>
                  <a:pt x="11211" y="3814772"/>
                  <a:pt x="8248" y="3800494"/>
                  <a:pt x="0" y="3790017"/>
                </a:cubicBezTo>
                <a:lnTo>
                  <a:pt x="0" y="3780549"/>
                </a:lnTo>
                <a:cubicBezTo>
                  <a:pt x="6077" y="3786159"/>
                  <a:pt x="10706" y="3793293"/>
                  <a:pt x="13173" y="3801447"/>
                </a:cubicBezTo>
                <a:cubicBezTo>
                  <a:pt x="18564" y="3819230"/>
                  <a:pt x="12763" y="3837632"/>
                  <a:pt x="0" y="3849510"/>
                </a:cubicBezTo>
                <a:close/>
                <a:moveTo>
                  <a:pt x="6591" y="3395529"/>
                </a:moveTo>
                <a:lnTo>
                  <a:pt x="0" y="3395529"/>
                </a:lnTo>
                <a:lnTo>
                  <a:pt x="0" y="3389090"/>
                </a:lnTo>
                <a:lnTo>
                  <a:pt x="6591" y="3389090"/>
                </a:lnTo>
                <a:cubicBezTo>
                  <a:pt x="8363" y="3389090"/>
                  <a:pt x="9820" y="3390538"/>
                  <a:pt x="9820" y="3392329"/>
                </a:cubicBezTo>
                <a:cubicBezTo>
                  <a:pt x="9820" y="3394091"/>
                  <a:pt x="8363" y="3395529"/>
                  <a:pt x="6591" y="3395529"/>
                </a:cubicBezTo>
                <a:close/>
                <a:moveTo>
                  <a:pt x="15354" y="3306414"/>
                </a:moveTo>
                <a:cubicBezTo>
                  <a:pt x="13601" y="3306061"/>
                  <a:pt x="12449" y="3304366"/>
                  <a:pt x="12773" y="3302604"/>
                </a:cubicBezTo>
                <a:cubicBezTo>
                  <a:pt x="13973" y="3296907"/>
                  <a:pt x="14554" y="3291097"/>
                  <a:pt x="14525" y="3285240"/>
                </a:cubicBezTo>
                <a:cubicBezTo>
                  <a:pt x="14516" y="3267837"/>
                  <a:pt x="9210" y="3251388"/>
                  <a:pt x="0" y="3237576"/>
                </a:cubicBezTo>
                <a:lnTo>
                  <a:pt x="0" y="3226394"/>
                </a:lnTo>
                <a:cubicBezTo>
                  <a:pt x="13430" y="3242644"/>
                  <a:pt x="21241" y="3263360"/>
                  <a:pt x="21184" y="3285449"/>
                </a:cubicBezTo>
                <a:lnTo>
                  <a:pt x="21002" y="3285449"/>
                </a:lnTo>
                <a:cubicBezTo>
                  <a:pt x="20984" y="3291650"/>
                  <a:pt x="20355" y="3297850"/>
                  <a:pt x="19155" y="3303899"/>
                </a:cubicBezTo>
                <a:cubicBezTo>
                  <a:pt x="19155" y="3303965"/>
                  <a:pt x="19135" y="3304013"/>
                  <a:pt x="19135" y="3304061"/>
                </a:cubicBezTo>
                <a:cubicBezTo>
                  <a:pt x="18726" y="3305718"/>
                  <a:pt x="17050" y="3306813"/>
                  <a:pt x="15383" y="3306414"/>
                </a:cubicBezTo>
                <a:lnTo>
                  <a:pt x="15354" y="3306414"/>
                </a:lnTo>
                <a:close/>
                <a:moveTo>
                  <a:pt x="20726" y="3138564"/>
                </a:moveTo>
                <a:lnTo>
                  <a:pt x="19802" y="3138564"/>
                </a:lnTo>
                <a:cubicBezTo>
                  <a:pt x="12849" y="3136497"/>
                  <a:pt x="6219" y="3133621"/>
                  <a:pt x="0" y="3130039"/>
                </a:cubicBezTo>
                <a:lnTo>
                  <a:pt x="0" y="3122038"/>
                </a:lnTo>
                <a:cubicBezTo>
                  <a:pt x="6705" y="3126353"/>
                  <a:pt x="13925" y="3129896"/>
                  <a:pt x="21650" y="3132211"/>
                </a:cubicBezTo>
                <a:cubicBezTo>
                  <a:pt x="23365" y="3132716"/>
                  <a:pt x="24336" y="3134516"/>
                  <a:pt x="23860" y="3136268"/>
                </a:cubicBezTo>
                <a:cubicBezTo>
                  <a:pt x="23431" y="3137621"/>
                  <a:pt x="22164" y="3138564"/>
                  <a:pt x="20726" y="3138564"/>
                </a:cubicBezTo>
                <a:close/>
                <a:moveTo>
                  <a:pt x="15354" y="3777320"/>
                </a:moveTo>
                <a:cubicBezTo>
                  <a:pt x="13601" y="3776968"/>
                  <a:pt x="12449" y="3775272"/>
                  <a:pt x="12773" y="3773520"/>
                </a:cubicBezTo>
                <a:cubicBezTo>
                  <a:pt x="13973" y="3767862"/>
                  <a:pt x="14554" y="3762051"/>
                  <a:pt x="14525" y="3756251"/>
                </a:cubicBezTo>
                <a:cubicBezTo>
                  <a:pt x="14507" y="3738830"/>
                  <a:pt x="9201" y="3722370"/>
                  <a:pt x="0" y="3708559"/>
                </a:cubicBezTo>
                <a:lnTo>
                  <a:pt x="0" y="3697758"/>
                </a:lnTo>
                <a:cubicBezTo>
                  <a:pt x="13430" y="3714007"/>
                  <a:pt x="21241" y="3734734"/>
                  <a:pt x="21184" y="3756803"/>
                </a:cubicBezTo>
                <a:lnTo>
                  <a:pt x="21002" y="3756356"/>
                </a:lnTo>
                <a:cubicBezTo>
                  <a:pt x="20984" y="3762566"/>
                  <a:pt x="20355" y="3768709"/>
                  <a:pt x="19155" y="3774834"/>
                </a:cubicBezTo>
                <a:cubicBezTo>
                  <a:pt x="19155" y="3774872"/>
                  <a:pt x="19135" y="3774920"/>
                  <a:pt x="19135" y="3774967"/>
                </a:cubicBezTo>
                <a:cubicBezTo>
                  <a:pt x="18726" y="3776615"/>
                  <a:pt x="17050" y="3777720"/>
                  <a:pt x="15383" y="3777320"/>
                </a:cubicBezTo>
                <a:lnTo>
                  <a:pt x="15354" y="3777320"/>
                </a:lnTo>
                <a:close/>
                <a:moveTo>
                  <a:pt x="22003" y="3042237"/>
                </a:moveTo>
                <a:cubicBezTo>
                  <a:pt x="23431" y="3048391"/>
                  <a:pt x="22003" y="3054896"/>
                  <a:pt x="18126" y="3059849"/>
                </a:cubicBezTo>
                <a:cubicBezTo>
                  <a:pt x="14878" y="3066260"/>
                  <a:pt x="10868" y="3072213"/>
                  <a:pt x="6219" y="3077614"/>
                </a:cubicBezTo>
                <a:cubicBezTo>
                  <a:pt x="5877" y="3077918"/>
                  <a:pt x="5477" y="3078118"/>
                  <a:pt x="5019" y="3078271"/>
                </a:cubicBezTo>
                <a:lnTo>
                  <a:pt x="0" y="3079299"/>
                </a:lnTo>
                <a:lnTo>
                  <a:pt x="0" y="3072308"/>
                </a:lnTo>
                <a:lnTo>
                  <a:pt x="2886" y="3071708"/>
                </a:lnTo>
                <a:cubicBezTo>
                  <a:pt x="3714" y="3070308"/>
                  <a:pt x="6486" y="3066498"/>
                  <a:pt x="12973" y="3056001"/>
                </a:cubicBezTo>
                <a:cubicBezTo>
                  <a:pt x="15726" y="3052639"/>
                  <a:pt x="16964" y="3048276"/>
                  <a:pt x="16297" y="3043990"/>
                </a:cubicBezTo>
                <a:cubicBezTo>
                  <a:pt x="15811" y="3042638"/>
                  <a:pt x="14801" y="3041523"/>
                  <a:pt x="13525" y="3040933"/>
                </a:cubicBezTo>
                <a:cubicBezTo>
                  <a:pt x="13345" y="3040980"/>
                  <a:pt x="13145" y="3040980"/>
                  <a:pt x="12973" y="3040933"/>
                </a:cubicBezTo>
                <a:lnTo>
                  <a:pt x="0" y="3033360"/>
                </a:lnTo>
                <a:lnTo>
                  <a:pt x="0" y="3026312"/>
                </a:lnTo>
                <a:lnTo>
                  <a:pt x="15650" y="3035475"/>
                </a:lnTo>
                <a:cubicBezTo>
                  <a:pt x="18631" y="3036723"/>
                  <a:pt x="20926" y="3039180"/>
                  <a:pt x="22003" y="3042237"/>
                </a:cubicBezTo>
                <a:close/>
                <a:moveTo>
                  <a:pt x="0" y="3378480"/>
                </a:moveTo>
                <a:lnTo>
                  <a:pt x="0" y="3369364"/>
                </a:lnTo>
                <a:cubicBezTo>
                  <a:pt x="2895" y="3365764"/>
                  <a:pt x="5200" y="3361658"/>
                  <a:pt x="6734" y="3357163"/>
                </a:cubicBezTo>
                <a:cubicBezTo>
                  <a:pt x="11382" y="3343551"/>
                  <a:pt x="8324" y="3329255"/>
                  <a:pt x="0" y="3318805"/>
                </a:cubicBezTo>
                <a:lnTo>
                  <a:pt x="0" y="3309490"/>
                </a:lnTo>
                <a:cubicBezTo>
                  <a:pt x="6143" y="3315129"/>
                  <a:pt x="10811" y="3322320"/>
                  <a:pt x="13278" y="3330521"/>
                </a:cubicBezTo>
                <a:cubicBezTo>
                  <a:pt x="18612" y="3348314"/>
                  <a:pt x="12773" y="3366669"/>
                  <a:pt x="0" y="3378480"/>
                </a:cubicBezTo>
                <a:close/>
                <a:moveTo>
                  <a:pt x="20726" y="3609823"/>
                </a:moveTo>
                <a:lnTo>
                  <a:pt x="19802" y="3609823"/>
                </a:lnTo>
                <a:cubicBezTo>
                  <a:pt x="12802" y="3607708"/>
                  <a:pt x="6258" y="3604546"/>
                  <a:pt x="0" y="3600907"/>
                </a:cubicBezTo>
                <a:lnTo>
                  <a:pt x="0" y="3593383"/>
                </a:lnTo>
                <a:cubicBezTo>
                  <a:pt x="6705" y="3597679"/>
                  <a:pt x="13925" y="3601222"/>
                  <a:pt x="21650" y="3603565"/>
                </a:cubicBezTo>
                <a:cubicBezTo>
                  <a:pt x="23365" y="3604070"/>
                  <a:pt x="24336" y="3605822"/>
                  <a:pt x="23860" y="3607518"/>
                </a:cubicBezTo>
                <a:cubicBezTo>
                  <a:pt x="23431" y="3608937"/>
                  <a:pt x="22164" y="3609823"/>
                  <a:pt x="20726" y="3609823"/>
                </a:cubicBezTo>
                <a:close/>
                <a:moveTo>
                  <a:pt x="22003" y="3513487"/>
                </a:moveTo>
                <a:cubicBezTo>
                  <a:pt x="23431" y="3519659"/>
                  <a:pt x="22003" y="3526146"/>
                  <a:pt x="18126" y="3531165"/>
                </a:cubicBezTo>
                <a:cubicBezTo>
                  <a:pt x="14801" y="3537471"/>
                  <a:pt x="10792" y="3543472"/>
                  <a:pt x="6219" y="3548977"/>
                </a:cubicBezTo>
                <a:cubicBezTo>
                  <a:pt x="5877" y="3549273"/>
                  <a:pt x="5477" y="3549425"/>
                  <a:pt x="5019" y="3549520"/>
                </a:cubicBezTo>
                <a:lnTo>
                  <a:pt x="0" y="3550644"/>
                </a:lnTo>
                <a:lnTo>
                  <a:pt x="0" y="3543691"/>
                </a:lnTo>
                <a:lnTo>
                  <a:pt x="2886" y="3543072"/>
                </a:lnTo>
                <a:cubicBezTo>
                  <a:pt x="3714" y="3541767"/>
                  <a:pt x="6486" y="3537919"/>
                  <a:pt x="12973" y="3527451"/>
                </a:cubicBezTo>
                <a:cubicBezTo>
                  <a:pt x="15726" y="3524098"/>
                  <a:pt x="16926" y="3519745"/>
                  <a:pt x="16297" y="3515440"/>
                </a:cubicBezTo>
                <a:cubicBezTo>
                  <a:pt x="15868" y="3514049"/>
                  <a:pt x="14849" y="3512935"/>
                  <a:pt x="13525" y="3512392"/>
                </a:cubicBezTo>
                <a:lnTo>
                  <a:pt x="12973" y="3512392"/>
                </a:lnTo>
                <a:lnTo>
                  <a:pt x="0" y="3504791"/>
                </a:lnTo>
                <a:lnTo>
                  <a:pt x="0" y="3497580"/>
                </a:lnTo>
                <a:lnTo>
                  <a:pt x="15650" y="3506734"/>
                </a:lnTo>
                <a:cubicBezTo>
                  <a:pt x="18612" y="3508039"/>
                  <a:pt x="20898" y="3510496"/>
                  <a:pt x="22003" y="3513487"/>
                </a:cubicBezTo>
                <a:close/>
                <a:moveTo>
                  <a:pt x="6219" y="2923832"/>
                </a:moveTo>
                <a:lnTo>
                  <a:pt x="0" y="2923832"/>
                </a:lnTo>
                <a:lnTo>
                  <a:pt x="0" y="2917317"/>
                </a:lnTo>
                <a:lnTo>
                  <a:pt x="6219" y="2917317"/>
                </a:lnTo>
                <a:cubicBezTo>
                  <a:pt x="8020" y="2917317"/>
                  <a:pt x="9449" y="2918784"/>
                  <a:pt x="9449" y="2920575"/>
                </a:cubicBezTo>
                <a:cubicBezTo>
                  <a:pt x="9449" y="2922385"/>
                  <a:pt x="8020" y="2923832"/>
                  <a:pt x="6219" y="2923832"/>
                </a:cubicBezTo>
                <a:close/>
                <a:moveTo>
                  <a:pt x="0" y="1964112"/>
                </a:moveTo>
                <a:lnTo>
                  <a:pt x="0" y="1954987"/>
                </a:lnTo>
                <a:cubicBezTo>
                  <a:pt x="2895" y="1951387"/>
                  <a:pt x="5200" y="1947272"/>
                  <a:pt x="6734" y="1942776"/>
                </a:cubicBezTo>
                <a:cubicBezTo>
                  <a:pt x="11382" y="1929175"/>
                  <a:pt x="8324" y="1914887"/>
                  <a:pt x="0" y="1904429"/>
                </a:cubicBezTo>
                <a:lnTo>
                  <a:pt x="0" y="1895113"/>
                </a:lnTo>
                <a:cubicBezTo>
                  <a:pt x="6143" y="1900752"/>
                  <a:pt x="10811" y="1907943"/>
                  <a:pt x="13278" y="1916154"/>
                </a:cubicBezTo>
                <a:cubicBezTo>
                  <a:pt x="18612" y="1933937"/>
                  <a:pt x="12773" y="1952292"/>
                  <a:pt x="0" y="1964112"/>
                </a:cubicBezTo>
                <a:close/>
                <a:moveTo>
                  <a:pt x="66265" y="2122332"/>
                </a:moveTo>
                <a:lnTo>
                  <a:pt x="41767" y="2122332"/>
                </a:lnTo>
                <a:cubicBezTo>
                  <a:pt x="40005" y="2122332"/>
                  <a:pt x="38548" y="2120884"/>
                  <a:pt x="38548" y="2119075"/>
                </a:cubicBezTo>
                <a:cubicBezTo>
                  <a:pt x="38548" y="2117284"/>
                  <a:pt x="40005" y="2115827"/>
                  <a:pt x="41767" y="2115827"/>
                </a:cubicBezTo>
                <a:lnTo>
                  <a:pt x="71075" y="2115827"/>
                </a:lnTo>
                <a:cubicBezTo>
                  <a:pt x="72847" y="2115827"/>
                  <a:pt x="74304" y="2117284"/>
                  <a:pt x="74304" y="2119075"/>
                </a:cubicBezTo>
                <a:lnTo>
                  <a:pt x="74304" y="2148555"/>
                </a:lnTo>
                <a:cubicBezTo>
                  <a:pt x="74304" y="2150307"/>
                  <a:pt x="72847" y="2151755"/>
                  <a:pt x="71075" y="2151755"/>
                </a:cubicBezTo>
                <a:cubicBezTo>
                  <a:pt x="69275" y="2151755"/>
                  <a:pt x="67818" y="2150307"/>
                  <a:pt x="67818" y="2148555"/>
                </a:cubicBezTo>
                <a:lnTo>
                  <a:pt x="67818" y="2128590"/>
                </a:lnTo>
                <a:cubicBezTo>
                  <a:pt x="55283" y="2132343"/>
                  <a:pt x="45329" y="2141954"/>
                  <a:pt x="41091" y="2154308"/>
                </a:cubicBezTo>
                <a:cubicBezTo>
                  <a:pt x="33842" y="2175529"/>
                  <a:pt x="45158" y="2198599"/>
                  <a:pt x="66341" y="2205809"/>
                </a:cubicBezTo>
                <a:cubicBezTo>
                  <a:pt x="67618" y="2206257"/>
                  <a:pt x="68494" y="2207457"/>
                  <a:pt x="68523" y="2208810"/>
                </a:cubicBezTo>
                <a:cubicBezTo>
                  <a:pt x="68551" y="2210610"/>
                  <a:pt x="67123" y="2212058"/>
                  <a:pt x="65341" y="2212105"/>
                </a:cubicBezTo>
                <a:lnTo>
                  <a:pt x="64227" y="2212105"/>
                </a:lnTo>
                <a:cubicBezTo>
                  <a:pt x="44148" y="2205104"/>
                  <a:pt x="31213" y="2185635"/>
                  <a:pt x="32537" y="2164423"/>
                </a:cubicBezTo>
                <a:cubicBezTo>
                  <a:pt x="33842" y="2144706"/>
                  <a:pt x="47301" y="2127885"/>
                  <a:pt x="66265" y="2122332"/>
                </a:cubicBezTo>
                <a:close/>
                <a:moveTo>
                  <a:pt x="97764" y="2183730"/>
                </a:moveTo>
                <a:lnTo>
                  <a:pt x="97764" y="2203799"/>
                </a:lnTo>
                <a:cubicBezTo>
                  <a:pt x="110309" y="2199999"/>
                  <a:pt x="120262" y="2190445"/>
                  <a:pt x="124492" y="2178034"/>
                </a:cubicBezTo>
                <a:cubicBezTo>
                  <a:pt x="131750" y="2156860"/>
                  <a:pt x="120434" y="2133791"/>
                  <a:pt x="99250" y="2126533"/>
                </a:cubicBezTo>
                <a:cubicBezTo>
                  <a:pt x="97584" y="2125990"/>
                  <a:pt x="96641" y="2124180"/>
                  <a:pt x="97193" y="2122484"/>
                </a:cubicBezTo>
                <a:cubicBezTo>
                  <a:pt x="97841" y="2120837"/>
                  <a:pt x="99641" y="2119980"/>
                  <a:pt x="101346" y="2120484"/>
                </a:cubicBezTo>
                <a:cubicBezTo>
                  <a:pt x="115691" y="2125390"/>
                  <a:pt x="126768" y="2136943"/>
                  <a:pt x="131102" y="2151460"/>
                </a:cubicBezTo>
                <a:cubicBezTo>
                  <a:pt x="138532" y="2176329"/>
                  <a:pt x="124396" y="2202552"/>
                  <a:pt x="99536" y="2209953"/>
                </a:cubicBezTo>
                <a:lnTo>
                  <a:pt x="123997" y="2209953"/>
                </a:lnTo>
                <a:cubicBezTo>
                  <a:pt x="125768" y="2209953"/>
                  <a:pt x="127225" y="2211410"/>
                  <a:pt x="127225" y="2213210"/>
                </a:cubicBezTo>
                <a:lnTo>
                  <a:pt x="127225" y="2213410"/>
                </a:lnTo>
                <a:cubicBezTo>
                  <a:pt x="127168" y="2215115"/>
                  <a:pt x="125730" y="2216468"/>
                  <a:pt x="123997" y="2216411"/>
                </a:cubicBezTo>
                <a:lnTo>
                  <a:pt x="94516" y="2216411"/>
                </a:lnTo>
                <a:cubicBezTo>
                  <a:pt x="92735" y="2216411"/>
                  <a:pt x="91287" y="2214963"/>
                  <a:pt x="91287" y="2213210"/>
                </a:cubicBezTo>
                <a:lnTo>
                  <a:pt x="91287" y="2208209"/>
                </a:lnTo>
                <a:lnTo>
                  <a:pt x="91287" y="2184092"/>
                </a:lnTo>
                <a:lnTo>
                  <a:pt x="91287" y="2183730"/>
                </a:lnTo>
                <a:cubicBezTo>
                  <a:pt x="91287" y="2181940"/>
                  <a:pt x="92735" y="2180482"/>
                  <a:pt x="94516" y="2180482"/>
                </a:cubicBezTo>
                <a:cubicBezTo>
                  <a:pt x="96317" y="2180482"/>
                  <a:pt x="97764" y="2181940"/>
                  <a:pt x="97764" y="2183730"/>
                </a:cubicBezTo>
                <a:close/>
                <a:moveTo>
                  <a:pt x="66265" y="1651226"/>
                </a:moveTo>
                <a:lnTo>
                  <a:pt x="41767" y="1651226"/>
                </a:lnTo>
                <a:cubicBezTo>
                  <a:pt x="40005" y="1651226"/>
                  <a:pt x="38548" y="1649768"/>
                  <a:pt x="38548" y="1647978"/>
                </a:cubicBezTo>
                <a:cubicBezTo>
                  <a:pt x="38548" y="1646225"/>
                  <a:pt x="40005" y="1644777"/>
                  <a:pt x="41767" y="1644777"/>
                </a:cubicBezTo>
                <a:lnTo>
                  <a:pt x="71075" y="1644777"/>
                </a:lnTo>
                <a:cubicBezTo>
                  <a:pt x="72847" y="1644777"/>
                  <a:pt x="74304" y="1646225"/>
                  <a:pt x="74304" y="1647978"/>
                </a:cubicBezTo>
                <a:lnTo>
                  <a:pt x="74304" y="1677448"/>
                </a:lnTo>
                <a:cubicBezTo>
                  <a:pt x="74304" y="1679248"/>
                  <a:pt x="72847" y="1680696"/>
                  <a:pt x="71075" y="1680696"/>
                </a:cubicBezTo>
                <a:cubicBezTo>
                  <a:pt x="69275" y="1680696"/>
                  <a:pt x="67818" y="1679248"/>
                  <a:pt x="67818" y="1677448"/>
                </a:cubicBezTo>
                <a:lnTo>
                  <a:pt x="67818" y="1657426"/>
                </a:lnTo>
                <a:cubicBezTo>
                  <a:pt x="55207" y="1661132"/>
                  <a:pt x="45186" y="1670790"/>
                  <a:pt x="40967" y="1683249"/>
                </a:cubicBezTo>
                <a:cubicBezTo>
                  <a:pt x="33814" y="1704423"/>
                  <a:pt x="45186" y="1727397"/>
                  <a:pt x="66341" y="1734550"/>
                </a:cubicBezTo>
                <a:cubicBezTo>
                  <a:pt x="68046" y="1735150"/>
                  <a:pt x="68942" y="1736998"/>
                  <a:pt x="68399" y="1738703"/>
                </a:cubicBezTo>
                <a:cubicBezTo>
                  <a:pt x="67894" y="1739951"/>
                  <a:pt x="66694" y="1740808"/>
                  <a:pt x="65341" y="1740808"/>
                </a:cubicBezTo>
                <a:lnTo>
                  <a:pt x="64227" y="1740808"/>
                </a:lnTo>
                <a:cubicBezTo>
                  <a:pt x="44119" y="1733845"/>
                  <a:pt x="31166" y="1714281"/>
                  <a:pt x="32537" y="1693059"/>
                </a:cubicBezTo>
                <a:cubicBezTo>
                  <a:pt x="33937" y="1673447"/>
                  <a:pt x="47397" y="1656779"/>
                  <a:pt x="66265" y="1651226"/>
                </a:cubicBezTo>
                <a:close/>
                <a:moveTo>
                  <a:pt x="139332" y="2577979"/>
                </a:moveTo>
                <a:lnTo>
                  <a:pt x="138865" y="2577875"/>
                </a:lnTo>
                <a:cubicBezTo>
                  <a:pt x="138865" y="2584085"/>
                  <a:pt x="138208" y="2590286"/>
                  <a:pt x="136931" y="2596344"/>
                </a:cubicBezTo>
                <a:cubicBezTo>
                  <a:pt x="136903" y="2596391"/>
                  <a:pt x="136903" y="2596439"/>
                  <a:pt x="136903" y="2596506"/>
                </a:cubicBezTo>
                <a:cubicBezTo>
                  <a:pt x="136503" y="2598192"/>
                  <a:pt x="134836" y="2599249"/>
                  <a:pt x="133122" y="2598858"/>
                </a:cubicBezTo>
                <a:lnTo>
                  <a:pt x="132998" y="2598858"/>
                </a:lnTo>
                <a:cubicBezTo>
                  <a:pt x="131321" y="2598439"/>
                  <a:pt x="130245" y="2596744"/>
                  <a:pt x="130645" y="2595039"/>
                </a:cubicBezTo>
                <a:cubicBezTo>
                  <a:pt x="131778" y="2589400"/>
                  <a:pt x="132379" y="2583580"/>
                  <a:pt x="132397" y="2577780"/>
                </a:cubicBezTo>
                <a:cubicBezTo>
                  <a:pt x="132321" y="2540946"/>
                  <a:pt x="108880" y="2508171"/>
                  <a:pt x="74028" y="2496207"/>
                </a:cubicBezTo>
                <a:cubicBezTo>
                  <a:pt x="66723" y="2502056"/>
                  <a:pt x="46301" y="2520077"/>
                  <a:pt x="52683" y="2536241"/>
                </a:cubicBezTo>
                <a:cubicBezTo>
                  <a:pt x="52683" y="2536393"/>
                  <a:pt x="52578" y="2536489"/>
                  <a:pt x="52683" y="2536946"/>
                </a:cubicBezTo>
                <a:cubicBezTo>
                  <a:pt x="52778" y="2537441"/>
                  <a:pt x="55254" y="2549805"/>
                  <a:pt x="81505" y="2547604"/>
                </a:cubicBezTo>
                <a:cubicBezTo>
                  <a:pt x="83782" y="2547004"/>
                  <a:pt x="86210" y="2547252"/>
                  <a:pt x="88335" y="2548300"/>
                </a:cubicBezTo>
                <a:cubicBezTo>
                  <a:pt x="91811" y="2550509"/>
                  <a:pt x="94193" y="2554110"/>
                  <a:pt x="94802" y="2558206"/>
                </a:cubicBezTo>
                <a:cubicBezTo>
                  <a:pt x="96041" y="2562711"/>
                  <a:pt x="97021" y="2567321"/>
                  <a:pt x="97764" y="2571969"/>
                </a:cubicBezTo>
                <a:cubicBezTo>
                  <a:pt x="97764" y="2572026"/>
                  <a:pt x="97764" y="2572122"/>
                  <a:pt x="97793" y="2572169"/>
                </a:cubicBezTo>
                <a:cubicBezTo>
                  <a:pt x="97927" y="2573922"/>
                  <a:pt x="96621" y="2575427"/>
                  <a:pt x="94898" y="2575579"/>
                </a:cubicBezTo>
                <a:cubicBezTo>
                  <a:pt x="93240" y="2575579"/>
                  <a:pt x="91840" y="2574322"/>
                  <a:pt x="91668" y="2572722"/>
                </a:cubicBezTo>
                <a:cubicBezTo>
                  <a:pt x="91668" y="2572627"/>
                  <a:pt x="91287" y="2569922"/>
                  <a:pt x="88792" y="2559663"/>
                </a:cubicBezTo>
                <a:cubicBezTo>
                  <a:pt x="88516" y="2557510"/>
                  <a:pt x="87382" y="2555510"/>
                  <a:pt x="85667" y="2554158"/>
                </a:cubicBezTo>
                <a:cubicBezTo>
                  <a:pt x="84934" y="2553853"/>
                  <a:pt x="84163" y="2553853"/>
                  <a:pt x="83429" y="2554158"/>
                </a:cubicBezTo>
                <a:lnTo>
                  <a:pt x="82610" y="2554158"/>
                </a:lnTo>
                <a:cubicBezTo>
                  <a:pt x="52130" y="2556910"/>
                  <a:pt x="47225" y="2541299"/>
                  <a:pt x="46577" y="2538441"/>
                </a:cubicBezTo>
                <a:cubicBezTo>
                  <a:pt x="39843" y="2520525"/>
                  <a:pt x="56731" y="2502618"/>
                  <a:pt x="66627" y="2494102"/>
                </a:cubicBezTo>
                <a:cubicBezTo>
                  <a:pt x="43215" y="2488483"/>
                  <a:pt x="19298" y="2493007"/>
                  <a:pt x="0" y="2505304"/>
                </a:cubicBezTo>
                <a:lnTo>
                  <a:pt x="0" y="2497912"/>
                </a:lnTo>
                <a:cubicBezTo>
                  <a:pt x="21584" y="2485311"/>
                  <a:pt x="47977" y="2481530"/>
                  <a:pt x="73276" y="2489207"/>
                </a:cubicBezTo>
                <a:cubicBezTo>
                  <a:pt x="74962" y="2489749"/>
                  <a:pt x="76600" y="2490197"/>
                  <a:pt x="78181" y="2490854"/>
                </a:cubicBezTo>
                <a:cubicBezTo>
                  <a:pt x="114909" y="2504066"/>
                  <a:pt x="139408" y="2538946"/>
                  <a:pt x="139332" y="2577979"/>
                </a:cubicBezTo>
                <a:close/>
                <a:moveTo>
                  <a:pt x="6219" y="1038444"/>
                </a:moveTo>
                <a:lnTo>
                  <a:pt x="0" y="1038444"/>
                </a:lnTo>
                <a:lnTo>
                  <a:pt x="0" y="1031986"/>
                </a:lnTo>
                <a:lnTo>
                  <a:pt x="6219" y="1031986"/>
                </a:lnTo>
                <a:cubicBezTo>
                  <a:pt x="8020" y="1031986"/>
                  <a:pt x="9449" y="1033444"/>
                  <a:pt x="9449" y="1035187"/>
                </a:cubicBezTo>
                <a:cubicBezTo>
                  <a:pt x="9449" y="1036987"/>
                  <a:pt x="8020" y="1038444"/>
                  <a:pt x="6219" y="1038444"/>
                </a:cubicBezTo>
                <a:close/>
                <a:moveTo>
                  <a:pt x="139332" y="3049791"/>
                </a:moveTo>
                <a:lnTo>
                  <a:pt x="138865" y="3049638"/>
                </a:lnTo>
                <a:cubicBezTo>
                  <a:pt x="138865" y="3055839"/>
                  <a:pt x="138208" y="3062002"/>
                  <a:pt x="136931" y="3068098"/>
                </a:cubicBezTo>
                <a:cubicBezTo>
                  <a:pt x="136579" y="3069860"/>
                  <a:pt x="134884" y="3071012"/>
                  <a:pt x="133122" y="3070660"/>
                </a:cubicBezTo>
                <a:lnTo>
                  <a:pt x="133074" y="3070660"/>
                </a:lnTo>
                <a:cubicBezTo>
                  <a:pt x="131350" y="3070260"/>
                  <a:pt x="130245" y="3068546"/>
                  <a:pt x="130645" y="3066812"/>
                </a:cubicBezTo>
                <a:cubicBezTo>
                  <a:pt x="131778" y="3061097"/>
                  <a:pt x="132379" y="3055344"/>
                  <a:pt x="132397" y="3049543"/>
                </a:cubicBezTo>
                <a:cubicBezTo>
                  <a:pt x="132349" y="3012663"/>
                  <a:pt x="108908" y="2979925"/>
                  <a:pt x="74028" y="2968066"/>
                </a:cubicBezTo>
                <a:cubicBezTo>
                  <a:pt x="66723" y="2973772"/>
                  <a:pt x="46301" y="2991793"/>
                  <a:pt x="52683" y="3007957"/>
                </a:cubicBezTo>
                <a:lnTo>
                  <a:pt x="52683" y="3008710"/>
                </a:lnTo>
                <a:cubicBezTo>
                  <a:pt x="52778" y="3009157"/>
                  <a:pt x="55254" y="3021521"/>
                  <a:pt x="81505" y="3019311"/>
                </a:cubicBezTo>
                <a:cubicBezTo>
                  <a:pt x="83811" y="3018720"/>
                  <a:pt x="86258" y="3019016"/>
                  <a:pt x="88335" y="3020168"/>
                </a:cubicBezTo>
                <a:cubicBezTo>
                  <a:pt x="91811" y="3022321"/>
                  <a:pt x="94193" y="3025874"/>
                  <a:pt x="94802" y="3029922"/>
                </a:cubicBezTo>
                <a:cubicBezTo>
                  <a:pt x="96041" y="3034475"/>
                  <a:pt x="97021" y="3039075"/>
                  <a:pt x="97764" y="3043685"/>
                </a:cubicBezTo>
                <a:cubicBezTo>
                  <a:pt x="97764" y="3043790"/>
                  <a:pt x="97764" y="3043828"/>
                  <a:pt x="97793" y="3043933"/>
                </a:cubicBezTo>
                <a:cubicBezTo>
                  <a:pt x="97927" y="3045686"/>
                  <a:pt x="96621" y="3047191"/>
                  <a:pt x="94898" y="3047295"/>
                </a:cubicBezTo>
                <a:cubicBezTo>
                  <a:pt x="93240" y="3047343"/>
                  <a:pt x="91840" y="3046095"/>
                  <a:pt x="91668" y="3044438"/>
                </a:cubicBezTo>
                <a:cubicBezTo>
                  <a:pt x="91668" y="3044333"/>
                  <a:pt x="91287" y="3041685"/>
                  <a:pt x="88792" y="3031531"/>
                </a:cubicBezTo>
                <a:cubicBezTo>
                  <a:pt x="88535" y="3029274"/>
                  <a:pt x="87411" y="3027264"/>
                  <a:pt x="85667" y="3025874"/>
                </a:cubicBezTo>
                <a:cubicBezTo>
                  <a:pt x="84934" y="3025569"/>
                  <a:pt x="84163" y="3025569"/>
                  <a:pt x="83429" y="3025874"/>
                </a:cubicBezTo>
                <a:lnTo>
                  <a:pt x="82610" y="3025874"/>
                </a:lnTo>
                <a:cubicBezTo>
                  <a:pt x="52130" y="3028674"/>
                  <a:pt x="47225" y="3013063"/>
                  <a:pt x="46577" y="3010148"/>
                </a:cubicBezTo>
                <a:cubicBezTo>
                  <a:pt x="39843" y="2992241"/>
                  <a:pt x="56731" y="2974324"/>
                  <a:pt x="66627" y="2965923"/>
                </a:cubicBezTo>
                <a:cubicBezTo>
                  <a:pt x="43234" y="2960142"/>
                  <a:pt x="19298" y="2964637"/>
                  <a:pt x="0" y="2976934"/>
                </a:cubicBezTo>
                <a:lnTo>
                  <a:pt x="0" y="2969876"/>
                </a:lnTo>
                <a:cubicBezTo>
                  <a:pt x="13925" y="2961742"/>
                  <a:pt x="29956" y="2957189"/>
                  <a:pt x="46672" y="2957160"/>
                </a:cubicBezTo>
                <a:cubicBezTo>
                  <a:pt x="55683" y="2957160"/>
                  <a:pt x="64665" y="2958465"/>
                  <a:pt x="73276" y="2961123"/>
                </a:cubicBezTo>
                <a:lnTo>
                  <a:pt x="78181" y="2962713"/>
                </a:lnTo>
                <a:cubicBezTo>
                  <a:pt x="114909" y="2975877"/>
                  <a:pt x="139408" y="3010757"/>
                  <a:pt x="139332" y="3049791"/>
                </a:cubicBezTo>
                <a:close/>
                <a:moveTo>
                  <a:pt x="97764" y="2655494"/>
                </a:moveTo>
                <a:lnTo>
                  <a:pt x="97764" y="2675420"/>
                </a:lnTo>
                <a:cubicBezTo>
                  <a:pt x="110376" y="2671705"/>
                  <a:pt x="120415" y="2662047"/>
                  <a:pt x="124616" y="2649588"/>
                </a:cubicBezTo>
                <a:cubicBezTo>
                  <a:pt x="131778" y="2628424"/>
                  <a:pt x="120415" y="2605450"/>
                  <a:pt x="99250" y="2598296"/>
                </a:cubicBezTo>
                <a:cubicBezTo>
                  <a:pt x="97555" y="2597706"/>
                  <a:pt x="96641" y="2595839"/>
                  <a:pt x="97193" y="2594153"/>
                </a:cubicBezTo>
                <a:cubicBezTo>
                  <a:pt x="97841" y="2592486"/>
                  <a:pt x="99641" y="2591591"/>
                  <a:pt x="101346" y="2592105"/>
                </a:cubicBezTo>
                <a:cubicBezTo>
                  <a:pt x="115824" y="2597049"/>
                  <a:pt x="126968" y="2608650"/>
                  <a:pt x="131312" y="2623319"/>
                </a:cubicBezTo>
                <a:cubicBezTo>
                  <a:pt x="138655" y="2648188"/>
                  <a:pt x="124416" y="2674363"/>
                  <a:pt x="99536" y="2681716"/>
                </a:cubicBezTo>
                <a:lnTo>
                  <a:pt x="123997" y="2681716"/>
                </a:lnTo>
                <a:lnTo>
                  <a:pt x="124177" y="2681716"/>
                </a:lnTo>
                <a:cubicBezTo>
                  <a:pt x="125920" y="2681764"/>
                  <a:pt x="127273" y="2683221"/>
                  <a:pt x="127225" y="2684917"/>
                </a:cubicBezTo>
                <a:cubicBezTo>
                  <a:pt x="127225" y="2686727"/>
                  <a:pt x="125768" y="2688184"/>
                  <a:pt x="123997" y="2688184"/>
                </a:cubicBezTo>
                <a:lnTo>
                  <a:pt x="94516" y="2688184"/>
                </a:lnTo>
                <a:cubicBezTo>
                  <a:pt x="92735" y="2688184"/>
                  <a:pt x="91287" y="2686727"/>
                  <a:pt x="91287" y="2684917"/>
                </a:cubicBezTo>
                <a:lnTo>
                  <a:pt x="91287" y="2655494"/>
                </a:lnTo>
                <a:cubicBezTo>
                  <a:pt x="91287" y="2653703"/>
                  <a:pt x="92735" y="2652246"/>
                  <a:pt x="94516" y="2652246"/>
                </a:cubicBezTo>
                <a:lnTo>
                  <a:pt x="94716" y="2652246"/>
                </a:lnTo>
                <a:cubicBezTo>
                  <a:pt x="96441" y="2652294"/>
                  <a:pt x="97821" y="2653741"/>
                  <a:pt x="97764" y="2655494"/>
                </a:cubicBezTo>
                <a:close/>
                <a:moveTo>
                  <a:pt x="97764" y="3126763"/>
                </a:moveTo>
                <a:lnTo>
                  <a:pt x="97764" y="3146774"/>
                </a:lnTo>
                <a:cubicBezTo>
                  <a:pt x="110309" y="3143022"/>
                  <a:pt x="120262" y="3133468"/>
                  <a:pt x="124492" y="3121048"/>
                </a:cubicBezTo>
                <a:cubicBezTo>
                  <a:pt x="131750" y="3099826"/>
                  <a:pt x="120434" y="3076804"/>
                  <a:pt x="99250" y="3069565"/>
                </a:cubicBezTo>
                <a:cubicBezTo>
                  <a:pt x="97584" y="3069012"/>
                  <a:pt x="96641" y="3067212"/>
                  <a:pt x="97193" y="3065507"/>
                </a:cubicBezTo>
                <a:cubicBezTo>
                  <a:pt x="97821" y="3063812"/>
                  <a:pt x="99641" y="3062897"/>
                  <a:pt x="101346" y="3063450"/>
                </a:cubicBezTo>
                <a:cubicBezTo>
                  <a:pt x="115691" y="3068412"/>
                  <a:pt x="126768" y="3079957"/>
                  <a:pt x="131102" y="3094482"/>
                </a:cubicBezTo>
                <a:cubicBezTo>
                  <a:pt x="138532" y="3119342"/>
                  <a:pt x="124396" y="3145574"/>
                  <a:pt x="99536" y="3152975"/>
                </a:cubicBezTo>
                <a:lnTo>
                  <a:pt x="123997" y="3152975"/>
                </a:lnTo>
                <a:cubicBezTo>
                  <a:pt x="125768" y="3152975"/>
                  <a:pt x="127225" y="3154433"/>
                  <a:pt x="127225" y="3156223"/>
                </a:cubicBezTo>
                <a:cubicBezTo>
                  <a:pt x="127225" y="3157985"/>
                  <a:pt x="125768" y="3159433"/>
                  <a:pt x="123997" y="3159433"/>
                </a:cubicBezTo>
                <a:lnTo>
                  <a:pt x="94516" y="3159433"/>
                </a:lnTo>
                <a:cubicBezTo>
                  <a:pt x="92735" y="3159433"/>
                  <a:pt x="91287" y="3157985"/>
                  <a:pt x="91287" y="3156223"/>
                </a:cubicBezTo>
                <a:lnTo>
                  <a:pt x="91287" y="3126763"/>
                </a:lnTo>
                <a:cubicBezTo>
                  <a:pt x="91287" y="3124953"/>
                  <a:pt x="92735" y="3123505"/>
                  <a:pt x="94516" y="3123505"/>
                </a:cubicBezTo>
                <a:cubicBezTo>
                  <a:pt x="96317" y="3123505"/>
                  <a:pt x="97764" y="3124953"/>
                  <a:pt x="97764" y="3126763"/>
                </a:cubicBezTo>
                <a:close/>
                <a:moveTo>
                  <a:pt x="66265" y="2593686"/>
                </a:moveTo>
                <a:lnTo>
                  <a:pt x="41767" y="2593686"/>
                </a:lnTo>
                <a:cubicBezTo>
                  <a:pt x="40005" y="2593686"/>
                  <a:pt x="38548" y="2592239"/>
                  <a:pt x="38548" y="2590438"/>
                </a:cubicBezTo>
                <a:cubicBezTo>
                  <a:pt x="38548" y="2588638"/>
                  <a:pt x="40005" y="2587190"/>
                  <a:pt x="41767" y="2587190"/>
                </a:cubicBezTo>
                <a:lnTo>
                  <a:pt x="71075" y="2587190"/>
                </a:lnTo>
                <a:cubicBezTo>
                  <a:pt x="72847" y="2587190"/>
                  <a:pt x="74304" y="2588638"/>
                  <a:pt x="74304" y="2590438"/>
                </a:cubicBezTo>
                <a:lnTo>
                  <a:pt x="74304" y="2619918"/>
                </a:lnTo>
                <a:cubicBezTo>
                  <a:pt x="74304" y="2621718"/>
                  <a:pt x="72847" y="2623128"/>
                  <a:pt x="71075" y="2623128"/>
                </a:cubicBezTo>
                <a:cubicBezTo>
                  <a:pt x="69275" y="2623128"/>
                  <a:pt x="67818" y="2621718"/>
                  <a:pt x="67818" y="2619918"/>
                </a:cubicBezTo>
                <a:lnTo>
                  <a:pt x="67818" y="2599839"/>
                </a:lnTo>
                <a:cubicBezTo>
                  <a:pt x="55283" y="2603602"/>
                  <a:pt x="45329" y="2613222"/>
                  <a:pt x="41091" y="2625624"/>
                </a:cubicBezTo>
                <a:cubicBezTo>
                  <a:pt x="33842" y="2646788"/>
                  <a:pt x="45158" y="2669858"/>
                  <a:pt x="66341" y="2677078"/>
                </a:cubicBezTo>
                <a:cubicBezTo>
                  <a:pt x="67618" y="2677516"/>
                  <a:pt x="68494" y="2678716"/>
                  <a:pt x="68523" y="2680069"/>
                </a:cubicBezTo>
                <a:cubicBezTo>
                  <a:pt x="68551" y="2681878"/>
                  <a:pt x="67123" y="2683326"/>
                  <a:pt x="65341" y="2683364"/>
                </a:cubicBezTo>
                <a:cubicBezTo>
                  <a:pt x="64979" y="2683469"/>
                  <a:pt x="64589" y="2683469"/>
                  <a:pt x="64227" y="2683364"/>
                </a:cubicBezTo>
                <a:cubicBezTo>
                  <a:pt x="44148" y="2676411"/>
                  <a:pt x="31166" y="2656894"/>
                  <a:pt x="32537" y="2635720"/>
                </a:cubicBezTo>
                <a:cubicBezTo>
                  <a:pt x="33861" y="2616013"/>
                  <a:pt x="47330" y="2599249"/>
                  <a:pt x="66265" y="2593686"/>
                </a:cubicBezTo>
                <a:close/>
                <a:moveTo>
                  <a:pt x="139332" y="1164050"/>
                </a:moveTo>
                <a:lnTo>
                  <a:pt x="139132" y="1164593"/>
                </a:lnTo>
                <a:cubicBezTo>
                  <a:pt x="139132" y="1170804"/>
                  <a:pt x="138484" y="1177004"/>
                  <a:pt x="137217" y="1183062"/>
                </a:cubicBezTo>
                <a:cubicBezTo>
                  <a:pt x="137217" y="1183119"/>
                  <a:pt x="137179" y="1183167"/>
                  <a:pt x="137179" y="1183215"/>
                </a:cubicBezTo>
                <a:cubicBezTo>
                  <a:pt x="136779" y="1184920"/>
                  <a:pt x="135102" y="1185967"/>
                  <a:pt x="133426" y="1185567"/>
                </a:cubicBezTo>
                <a:lnTo>
                  <a:pt x="133283" y="1185567"/>
                </a:lnTo>
                <a:cubicBezTo>
                  <a:pt x="131597" y="1185167"/>
                  <a:pt x="130530" y="1183472"/>
                  <a:pt x="130930" y="1181815"/>
                </a:cubicBezTo>
                <a:cubicBezTo>
                  <a:pt x="132064" y="1176119"/>
                  <a:pt x="132655" y="1170308"/>
                  <a:pt x="132673" y="1164498"/>
                </a:cubicBezTo>
                <a:cubicBezTo>
                  <a:pt x="132626" y="1127665"/>
                  <a:pt x="109156" y="1094889"/>
                  <a:pt x="74304" y="1082983"/>
                </a:cubicBezTo>
                <a:cubicBezTo>
                  <a:pt x="66999" y="1088784"/>
                  <a:pt x="46577" y="1106796"/>
                  <a:pt x="52959" y="1122960"/>
                </a:cubicBezTo>
                <a:cubicBezTo>
                  <a:pt x="52959" y="1123112"/>
                  <a:pt x="52854" y="1123217"/>
                  <a:pt x="52959" y="1123712"/>
                </a:cubicBezTo>
                <a:cubicBezTo>
                  <a:pt x="53054" y="1124169"/>
                  <a:pt x="55559" y="1136523"/>
                  <a:pt x="81782" y="1134323"/>
                </a:cubicBezTo>
                <a:cubicBezTo>
                  <a:pt x="84096" y="1133723"/>
                  <a:pt x="86487" y="1134028"/>
                  <a:pt x="88611" y="1135075"/>
                </a:cubicBezTo>
                <a:cubicBezTo>
                  <a:pt x="92087" y="1137276"/>
                  <a:pt x="94469" y="1140876"/>
                  <a:pt x="95098" y="1144934"/>
                </a:cubicBezTo>
                <a:cubicBezTo>
                  <a:pt x="96317" y="1149487"/>
                  <a:pt x="97317" y="1154040"/>
                  <a:pt x="98050" y="1158697"/>
                </a:cubicBezTo>
                <a:cubicBezTo>
                  <a:pt x="98050" y="1158802"/>
                  <a:pt x="98050" y="1158840"/>
                  <a:pt x="98069" y="1158945"/>
                </a:cubicBezTo>
                <a:cubicBezTo>
                  <a:pt x="98193" y="1160659"/>
                  <a:pt x="96898" y="1162145"/>
                  <a:pt x="95174" y="1162298"/>
                </a:cubicBezTo>
                <a:cubicBezTo>
                  <a:pt x="93516" y="1162298"/>
                  <a:pt x="92135" y="1161098"/>
                  <a:pt x="91944" y="1159450"/>
                </a:cubicBezTo>
                <a:cubicBezTo>
                  <a:pt x="91944" y="1159345"/>
                  <a:pt x="91564" y="1156640"/>
                  <a:pt x="89087" y="1146429"/>
                </a:cubicBezTo>
                <a:cubicBezTo>
                  <a:pt x="88792" y="1144229"/>
                  <a:pt x="87668" y="1142229"/>
                  <a:pt x="85934" y="1140876"/>
                </a:cubicBezTo>
                <a:cubicBezTo>
                  <a:pt x="85239" y="1140581"/>
                  <a:pt x="84448" y="1140581"/>
                  <a:pt x="83705" y="1140876"/>
                </a:cubicBezTo>
                <a:lnTo>
                  <a:pt x="82896" y="1140876"/>
                </a:lnTo>
                <a:cubicBezTo>
                  <a:pt x="52406" y="1143638"/>
                  <a:pt x="47501" y="1128017"/>
                  <a:pt x="46854" y="1125169"/>
                </a:cubicBezTo>
                <a:cubicBezTo>
                  <a:pt x="40119" y="1107253"/>
                  <a:pt x="57035" y="1089336"/>
                  <a:pt x="66913" y="1080830"/>
                </a:cubicBezTo>
                <a:cubicBezTo>
                  <a:pt x="43376" y="1075182"/>
                  <a:pt x="19345" y="1079764"/>
                  <a:pt x="0" y="1092194"/>
                </a:cubicBezTo>
                <a:lnTo>
                  <a:pt x="0" y="1084002"/>
                </a:lnTo>
                <a:cubicBezTo>
                  <a:pt x="21584" y="1071410"/>
                  <a:pt x="47977" y="1067638"/>
                  <a:pt x="73276" y="1075277"/>
                </a:cubicBezTo>
                <a:cubicBezTo>
                  <a:pt x="74962" y="1075820"/>
                  <a:pt x="76600" y="1076325"/>
                  <a:pt x="78181" y="1076973"/>
                </a:cubicBezTo>
                <a:cubicBezTo>
                  <a:pt x="114909" y="1090136"/>
                  <a:pt x="139408" y="1125017"/>
                  <a:pt x="139332" y="1164050"/>
                </a:cubicBezTo>
                <a:close/>
                <a:moveTo>
                  <a:pt x="97764" y="770214"/>
                </a:moveTo>
                <a:lnTo>
                  <a:pt x="97764" y="790682"/>
                </a:lnTo>
                <a:cubicBezTo>
                  <a:pt x="110557" y="786976"/>
                  <a:pt x="120691" y="777222"/>
                  <a:pt x="124892" y="764554"/>
                </a:cubicBezTo>
                <a:cubicBezTo>
                  <a:pt x="131978" y="743331"/>
                  <a:pt x="120491" y="720365"/>
                  <a:pt x="99250" y="713310"/>
                </a:cubicBezTo>
                <a:cubicBezTo>
                  <a:pt x="97584" y="712710"/>
                  <a:pt x="96641" y="710910"/>
                  <a:pt x="97193" y="709203"/>
                </a:cubicBezTo>
                <a:cubicBezTo>
                  <a:pt x="97841" y="707557"/>
                  <a:pt x="99641" y="706710"/>
                  <a:pt x="101346" y="707204"/>
                </a:cubicBezTo>
                <a:cubicBezTo>
                  <a:pt x="115691" y="712110"/>
                  <a:pt x="126768" y="723672"/>
                  <a:pt x="131102" y="738178"/>
                </a:cubicBezTo>
                <a:cubicBezTo>
                  <a:pt x="138532" y="763060"/>
                  <a:pt x="124396" y="789273"/>
                  <a:pt x="99536" y="796682"/>
                </a:cubicBezTo>
                <a:lnTo>
                  <a:pt x="123997" y="796682"/>
                </a:lnTo>
                <a:cubicBezTo>
                  <a:pt x="125768" y="796682"/>
                  <a:pt x="127225" y="798138"/>
                  <a:pt x="127225" y="799928"/>
                </a:cubicBezTo>
                <a:lnTo>
                  <a:pt x="127225" y="800128"/>
                </a:lnTo>
                <a:cubicBezTo>
                  <a:pt x="127168" y="801835"/>
                  <a:pt x="125730" y="803244"/>
                  <a:pt x="123997" y="803188"/>
                </a:cubicBezTo>
                <a:lnTo>
                  <a:pt x="94516" y="803188"/>
                </a:lnTo>
                <a:cubicBezTo>
                  <a:pt x="92735" y="803188"/>
                  <a:pt x="91287" y="801737"/>
                  <a:pt x="91287" y="799928"/>
                </a:cubicBezTo>
                <a:lnTo>
                  <a:pt x="91287" y="794282"/>
                </a:lnTo>
                <a:lnTo>
                  <a:pt x="91287" y="770214"/>
                </a:lnTo>
                <a:cubicBezTo>
                  <a:pt x="91287" y="768413"/>
                  <a:pt x="92735" y="766953"/>
                  <a:pt x="94516" y="766953"/>
                </a:cubicBezTo>
                <a:cubicBezTo>
                  <a:pt x="96317" y="766953"/>
                  <a:pt x="97764" y="768413"/>
                  <a:pt x="97764" y="770214"/>
                </a:cubicBezTo>
                <a:close/>
                <a:moveTo>
                  <a:pt x="97764" y="1712633"/>
                </a:moveTo>
                <a:lnTo>
                  <a:pt x="97764" y="1732702"/>
                </a:lnTo>
                <a:cubicBezTo>
                  <a:pt x="110309" y="1728940"/>
                  <a:pt x="120262" y="1719329"/>
                  <a:pt x="124492" y="1706975"/>
                </a:cubicBezTo>
                <a:cubicBezTo>
                  <a:pt x="131750" y="1685763"/>
                  <a:pt x="120434" y="1662684"/>
                  <a:pt x="99250" y="1655474"/>
                </a:cubicBezTo>
                <a:cubicBezTo>
                  <a:pt x="99117" y="1655436"/>
                  <a:pt x="98993" y="1655378"/>
                  <a:pt x="98898" y="1655331"/>
                </a:cubicBezTo>
                <a:cubicBezTo>
                  <a:pt x="97241" y="1654683"/>
                  <a:pt x="96469" y="1652778"/>
                  <a:pt x="97155" y="1651130"/>
                </a:cubicBezTo>
                <a:cubicBezTo>
                  <a:pt x="97821" y="1649473"/>
                  <a:pt x="99698" y="1648673"/>
                  <a:pt x="101346" y="1649378"/>
                </a:cubicBezTo>
                <a:cubicBezTo>
                  <a:pt x="115691" y="1654331"/>
                  <a:pt x="126768" y="1665837"/>
                  <a:pt x="131102" y="1680401"/>
                </a:cubicBezTo>
                <a:cubicBezTo>
                  <a:pt x="138532" y="1705270"/>
                  <a:pt x="124396" y="1731445"/>
                  <a:pt x="99536" y="1738903"/>
                </a:cubicBezTo>
                <a:lnTo>
                  <a:pt x="123997" y="1738903"/>
                </a:lnTo>
                <a:cubicBezTo>
                  <a:pt x="125768" y="1738903"/>
                  <a:pt x="127225" y="1740303"/>
                  <a:pt x="127225" y="1742104"/>
                </a:cubicBezTo>
                <a:cubicBezTo>
                  <a:pt x="127225" y="1743904"/>
                  <a:pt x="125768" y="1745352"/>
                  <a:pt x="123997" y="1745352"/>
                </a:cubicBezTo>
                <a:lnTo>
                  <a:pt x="94516" y="1745352"/>
                </a:lnTo>
                <a:cubicBezTo>
                  <a:pt x="92735" y="1745352"/>
                  <a:pt x="91287" y="1743904"/>
                  <a:pt x="91287" y="1742104"/>
                </a:cubicBezTo>
                <a:lnTo>
                  <a:pt x="91287" y="1712833"/>
                </a:lnTo>
                <a:lnTo>
                  <a:pt x="91287" y="1712633"/>
                </a:lnTo>
                <a:cubicBezTo>
                  <a:pt x="91287" y="1710881"/>
                  <a:pt x="92735" y="1709423"/>
                  <a:pt x="94516" y="1709423"/>
                </a:cubicBezTo>
                <a:cubicBezTo>
                  <a:pt x="96317" y="1709423"/>
                  <a:pt x="97764" y="1710881"/>
                  <a:pt x="97764" y="1712633"/>
                </a:cubicBezTo>
                <a:close/>
                <a:moveTo>
                  <a:pt x="66265" y="3064945"/>
                </a:moveTo>
                <a:lnTo>
                  <a:pt x="41767" y="3064945"/>
                </a:lnTo>
                <a:cubicBezTo>
                  <a:pt x="40005" y="3064945"/>
                  <a:pt x="38548" y="3063507"/>
                  <a:pt x="38548" y="3061697"/>
                </a:cubicBezTo>
                <a:cubicBezTo>
                  <a:pt x="38548" y="3059954"/>
                  <a:pt x="40005" y="3058497"/>
                  <a:pt x="41767" y="3058497"/>
                </a:cubicBezTo>
                <a:lnTo>
                  <a:pt x="71075" y="3058497"/>
                </a:lnTo>
                <a:cubicBezTo>
                  <a:pt x="72847" y="3058497"/>
                  <a:pt x="74304" y="3059954"/>
                  <a:pt x="74304" y="3061697"/>
                </a:cubicBezTo>
                <a:lnTo>
                  <a:pt x="74304" y="3091168"/>
                </a:lnTo>
                <a:cubicBezTo>
                  <a:pt x="74304" y="3092977"/>
                  <a:pt x="72847" y="3094435"/>
                  <a:pt x="71075" y="3094435"/>
                </a:cubicBezTo>
                <a:cubicBezTo>
                  <a:pt x="69275" y="3094435"/>
                  <a:pt x="67818" y="3092977"/>
                  <a:pt x="67818" y="3091168"/>
                </a:cubicBezTo>
                <a:lnTo>
                  <a:pt x="67818" y="3071251"/>
                </a:lnTo>
                <a:cubicBezTo>
                  <a:pt x="55207" y="3074965"/>
                  <a:pt x="45186" y="3084624"/>
                  <a:pt x="40967" y="3097073"/>
                </a:cubicBezTo>
                <a:cubicBezTo>
                  <a:pt x="33814" y="3118257"/>
                  <a:pt x="45186" y="3141221"/>
                  <a:pt x="66341" y="3148375"/>
                </a:cubicBezTo>
                <a:cubicBezTo>
                  <a:pt x="67942" y="3148718"/>
                  <a:pt x="69018" y="3150222"/>
                  <a:pt x="68866" y="3151823"/>
                </a:cubicBezTo>
                <a:cubicBezTo>
                  <a:pt x="68694" y="3153632"/>
                  <a:pt x="67123" y="3154937"/>
                  <a:pt x="65341" y="3154737"/>
                </a:cubicBezTo>
                <a:lnTo>
                  <a:pt x="64227" y="3154737"/>
                </a:lnTo>
                <a:cubicBezTo>
                  <a:pt x="44119" y="3147775"/>
                  <a:pt x="31166" y="3128210"/>
                  <a:pt x="32537" y="3106979"/>
                </a:cubicBezTo>
                <a:cubicBezTo>
                  <a:pt x="33861" y="3087281"/>
                  <a:pt x="47330" y="3070498"/>
                  <a:pt x="66265" y="3064945"/>
                </a:cubicBezTo>
                <a:close/>
                <a:moveTo>
                  <a:pt x="139332" y="692791"/>
                </a:moveTo>
                <a:lnTo>
                  <a:pt x="138960" y="693442"/>
                </a:lnTo>
                <a:cubicBezTo>
                  <a:pt x="138960" y="699650"/>
                  <a:pt x="138303" y="705850"/>
                  <a:pt x="137027" y="711910"/>
                </a:cubicBezTo>
                <a:cubicBezTo>
                  <a:pt x="137007" y="711957"/>
                  <a:pt x="137007" y="712013"/>
                  <a:pt x="136979" y="712063"/>
                </a:cubicBezTo>
                <a:cubicBezTo>
                  <a:pt x="136607" y="713710"/>
                  <a:pt x="134931" y="714756"/>
                  <a:pt x="133226" y="714412"/>
                </a:cubicBezTo>
                <a:cubicBezTo>
                  <a:pt x="133179" y="714412"/>
                  <a:pt x="133150" y="714356"/>
                  <a:pt x="133102" y="714356"/>
                </a:cubicBezTo>
                <a:cubicBezTo>
                  <a:pt x="131397" y="714012"/>
                  <a:pt x="130350" y="712310"/>
                  <a:pt x="130721" y="710613"/>
                </a:cubicBezTo>
                <a:cubicBezTo>
                  <a:pt x="131873" y="704897"/>
                  <a:pt x="132455" y="699097"/>
                  <a:pt x="132512" y="693241"/>
                </a:cubicBezTo>
                <a:cubicBezTo>
                  <a:pt x="132455" y="656406"/>
                  <a:pt x="108985" y="623688"/>
                  <a:pt x="74133" y="611772"/>
                </a:cubicBezTo>
                <a:cubicBezTo>
                  <a:pt x="66817" y="617525"/>
                  <a:pt x="46406" y="635491"/>
                  <a:pt x="52778" y="651653"/>
                </a:cubicBezTo>
                <a:cubicBezTo>
                  <a:pt x="52778" y="652406"/>
                  <a:pt x="52683" y="651961"/>
                  <a:pt x="52778" y="652406"/>
                </a:cubicBezTo>
                <a:cubicBezTo>
                  <a:pt x="52854" y="652853"/>
                  <a:pt x="55359" y="665266"/>
                  <a:pt x="81582" y="663113"/>
                </a:cubicBezTo>
                <a:cubicBezTo>
                  <a:pt x="83887" y="662513"/>
                  <a:pt x="86334" y="662769"/>
                  <a:pt x="88449" y="663867"/>
                </a:cubicBezTo>
                <a:cubicBezTo>
                  <a:pt x="91887" y="666066"/>
                  <a:pt x="94240" y="669629"/>
                  <a:pt x="94898" y="673675"/>
                </a:cubicBezTo>
                <a:cubicBezTo>
                  <a:pt x="96145" y="678229"/>
                  <a:pt x="97155" y="682837"/>
                  <a:pt x="97841" y="687544"/>
                </a:cubicBezTo>
                <a:cubicBezTo>
                  <a:pt x="97869" y="687641"/>
                  <a:pt x="97869" y="687744"/>
                  <a:pt x="97898" y="687838"/>
                </a:cubicBezTo>
                <a:cubicBezTo>
                  <a:pt x="97984" y="689535"/>
                  <a:pt x="96669" y="690944"/>
                  <a:pt x="94992" y="691042"/>
                </a:cubicBezTo>
                <a:cubicBezTo>
                  <a:pt x="93316" y="690990"/>
                  <a:pt x="91944" y="689735"/>
                  <a:pt x="91764" y="688088"/>
                </a:cubicBezTo>
                <a:cubicBezTo>
                  <a:pt x="91764" y="687991"/>
                  <a:pt x="91392" y="685289"/>
                  <a:pt x="88887" y="675122"/>
                </a:cubicBezTo>
                <a:cubicBezTo>
                  <a:pt x="88563" y="672921"/>
                  <a:pt x="87439" y="670922"/>
                  <a:pt x="85763" y="669522"/>
                </a:cubicBezTo>
                <a:cubicBezTo>
                  <a:pt x="85039" y="669275"/>
                  <a:pt x="84258" y="669275"/>
                  <a:pt x="83534" y="669522"/>
                </a:cubicBezTo>
                <a:lnTo>
                  <a:pt x="82705" y="669522"/>
                </a:lnTo>
                <a:cubicBezTo>
                  <a:pt x="52235" y="672276"/>
                  <a:pt x="47330" y="656760"/>
                  <a:pt x="46672" y="653807"/>
                </a:cubicBezTo>
                <a:cubicBezTo>
                  <a:pt x="39948" y="635901"/>
                  <a:pt x="56835" y="618078"/>
                  <a:pt x="66723" y="609573"/>
                </a:cubicBezTo>
                <a:cubicBezTo>
                  <a:pt x="43291" y="603860"/>
                  <a:pt x="19345" y="608326"/>
                  <a:pt x="0" y="620590"/>
                </a:cubicBezTo>
                <a:lnTo>
                  <a:pt x="0" y="612953"/>
                </a:lnTo>
                <a:cubicBezTo>
                  <a:pt x="13868" y="604940"/>
                  <a:pt x="29794" y="600461"/>
                  <a:pt x="46406" y="600512"/>
                </a:cubicBezTo>
                <a:cubicBezTo>
                  <a:pt x="55407" y="600456"/>
                  <a:pt x="64370" y="601763"/>
                  <a:pt x="73000" y="604363"/>
                </a:cubicBezTo>
                <a:lnTo>
                  <a:pt x="77905" y="605972"/>
                </a:lnTo>
                <a:cubicBezTo>
                  <a:pt x="114662" y="619032"/>
                  <a:pt x="139246" y="653760"/>
                  <a:pt x="139332" y="692791"/>
                </a:cubicBezTo>
                <a:close/>
                <a:moveTo>
                  <a:pt x="66265" y="708659"/>
                </a:moveTo>
                <a:lnTo>
                  <a:pt x="41767" y="708659"/>
                </a:lnTo>
                <a:cubicBezTo>
                  <a:pt x="40005" y="708659"/>
                  <a:pt x="38548" y="707204"/>
                  <a:pt x="38548" y="705450"/>
                </a:cubicBezTo>
                <a:cubicBezTo>
                  <a:pt x="38548" y="703650"/>
                  <a:pt x="40005" y="702204"/>
                  <a:pt x="41767" y="702204"/>
                </a:cubicBezTo>
                <a:lnTo>
                  <a:pt x="71075" y="702204"/>
                </a:lnTo>
                <a:cubicBezTo>
                  <a:pt x="72847" y="702204"/>
                  <a:pt x="74304" y="703650"/>
                  <a:pt x="74304" y="705450"/>
                </a:cubicBezTo>
                <a:lnTo>
                  <a:pt x="74304" y="735285"/>
                </a:lnTo>
                <a:cubicBezTo>
                  <a:pt x="74304" y="737086"/>
                  <a:pt x="72847" y="738532"/>
                  <a:pt x="71075" y="738532"/>
                </a:cubicBezTo>
                <a:cubicBezTo>
                  <a:pt x="69275" y="738532"/>
                  <a:pt x="67818" y="737086"/>
                  <a:pt x="67818" y="735285"/>
                </a:cubicBezTo>
                <a:lnTo>
                  <a:pt x="67818" y="714664"/>
                </a:lnTo>
                <a:cubicBezTo>
                  <a:pt x="55283" y="718417"/>
                  <a:pt x="45329" y="728025"/>
                  <a:pt x="41091" y="740438"/>
                </a:cubicBezTo>
                <a:cubicBezTo>
                  <a:pt x="33842" y="761600"/>
                  <a:pt x="45158" y="784669"/>
                  <a:pt x="66341" y="791882"/>
                </a:cubicBezTo>
                <a:cubicBezTo>
                  <a:pt x="67618" y="792329"/>
                  <a:pt x="68494" y="793529"/>
                  <a:pt x="68523" y="794881"/>
                </a:cubicBezTo>
                <a:cubicBezTo>
                  <a:pt x="68551" y="796682"/>
                  <a:pt x="67123" y="798137"/>
                  <a:pt x="65341" y="798188"/>
                </a:cubicBezTo>
                <a:lnTo>
                  <a:pt x="64227" y="798188"/>
                </a:lnTo>
                <a:cubicBezTo>
                  <a:pt x="44148" y="791227"/>
                  <a:pt x="31213" y="771706"/>
                  <a:pt x="32537" y="750494"/>
                </a:cubicBezTo>
                <a:cubicBezTo>
                  <a:pt x="33937" y="730872"/>
                  <a:pt x="47397" y="714212"/>
                  <a:pt x="66265" y="708659"/>
                </a:cubicBezTo>
                <a:close/>
                <a:moveTo>
                  <a:pt x="97764" y="1241565"/>
                </a:moveTo>
                <a:lnTo>
                  <a:pt x="97764" y="1261491"/>
                </a:lnTo>
                <a:cubicBezTo>
                  <a:pt x="110376" y="1257776"/>
                  <a:pt x="120415" y="1248118"/>
                  <a:pt x="124616" y="1235669"/>
                </a:cubicBezTo>
                <a:cubicBezTo>
                  <a:pt x="131778" y="1214495"/>
                  <a:pt x="120415" y="1191521"/>
                  <a:pt x="99250" y="1184367"/>
                </a:cubicBezTo>
                <a:cubicBezTo>
                  <a:pt x="97555" y="1183767"/>
                  <a:pt x="96641" y="1181910"/>
                  <a:pt x="97193" y="1180214"/>
                </a:cubicBezTo>
                <a:cubicBezTo>
                  <a:pt x="97841" y="1178557"/>
                  <a:pt x="99641" y="1177662"/>
                  <a:pt x="101346" y="1178214"/>
                </a:cubicBezTo>
                <a:cubicBezTo>
                  <a:pt x="115824" y="1183119"/>
                  <a:pt x="126968" y="1194721"/>
                  <a:pt x="131312" y="1209389"/>
                </a:cubicBezTo>
                <a:cubicBezTo>
                  <a:pt x="138655" y="1234316"/>
                  <a:pt x="124416" y="1260434"/>
                  <a:pt x="99536" y="1267797"/>
                </a:cubicBezTo>
                <a:lnTo>
                  <a:pt x="123997" y="1267797"/>
                </a:lnTo>
                <a:lnTo>
                  <a:pt x="124177" y="1267797"/>
                </a:lnTo>
                <a:cubicBezTo>
                  <a:pt x="125920" y="1267835"/>
                  <a:pt x="127273" y="1269292"/>
                  <a:pt x="127225" y="1271045"/>
                </a:cubicBezTo>
                <a:cubicBezTo>
                  <a:pt x="127225" y="1272797"/>
                  <a:pt x="125768" y="1274245"/>
                  <a:pt x="123997" y="1274245"/>
                </a:cubicBezTo>
                <a:lnTo>
                  <a:pt x="94516" y="1274245"/>
                </a:lnTo>
                <a:cubicBezTo>
                  <a:pt x="92735" y="1274245"/>
                  <a:pt x="91287" y="1272797"/>
                  <a:pt x="91287" y="1271045"/>
                </a:cubicBezTo>
                <a:lnTo>
                  <a:pt x="91287" y="1241565"/>
                </a:lnTo>
                <a:cubicBezTo>
                  <a:pt x="91287" y="1239765"/>
                  <a:pt x="92735" y="1238317"/>
                  <a:pt x="94516" y="1238317"/>
                </a:cubicBezTo>
                <a:lnTo>
                  <a:pt x="94716" y="1238317"/>
                </a:lnTo>
                <a:cubicBezTo>
                  <a:pt x="96441" y="1238364"/>
                  <a:pt x="97821" y="1239812"/>
                  <a:pt x="97764" y="1241565"/>
                </a:cubicBezTo>
                <a:close/>
                <a:moveTo>
                  <a:pt x="139332" y="1635262"/>
                </a:moveTo>
                <a:lnTo>
                  <a:pt x="138684" y="1635909"/>
                </a:lnTo>
                <a:cubicBezTo>
                  <a:pt x="138684" y="1642120"/>
                  <a:pt x="138036" y="1648273"/>
                  <a:pt x="136731" y="1654378"/>
                </a:cubicBezTo>
                <a:cubicBezTo>
                  <a:pt x="136417" y="1656131"/>
                  <a:pt x="134702" y="1657283"/>
                  <a:pt x="132950" y="1656931"/>
                </a:cubicBezTo>
                <a:lnTo>
                  <a:pt x="132912" y="1656931"/>
                </a:lnTo>
                <a:cubicBezTo>
                  <a:pt x="131150" y="1656531"/>
                  <a:pt x="130073" y="1654826"/>
                  <a:pt x="130445" y="1653083"/>
                </a:cubicBezTo>
                <a:cubicBezTo>
                  <a:pt x="131597" y="1647368"/>
                  <a:pt x="132178" y="1641615"/>
                  <a:pt x="132226" y="1635805"/>
                </a:cubicBezTo>
                <a:cubicBezTo>
                  <a:pt x="132149" y="1598924"/>
                  <a:pt x="108708" y="1566196"/>
                  <a:pt x="73819" y="1554242"/>
                </a:cubicBezTo>
                <a:cubicBezTo>
                  <a:pt x="66541" y="1560043"/>
                  <a:pt x="46120" y="1578064"/>
                  <a:pt x="52501" y="1594228"/>
                </a:cubicBezTo>
                <a:cubicBezTo>
                  <a:pt x="52501" y="1594523"/>
                  <a:pt x="52406" y="1594523"/>
                  <a:pt x="52501" y="1594980"/>
                </a:cubicBezTo>
                <a:cubicBezTo>
                  <a:pt x="52578" y="1595428"/>
                  <a:pt x="55093" y="1607792"/>
                  <a:pt x="81315" y="1605582"/>
                </a:cubicBezTo>
                <a:cubicBezTo>
                  <a:pt x="83610" y="1604991"/>
                  <a:pt x="86068" y="1605286"/>
                  <a:pt x="88163" y="1606439"/>
                </a:cubicBezTo>
                <a:cubicBezTo>
                  <a:pt x="91640" y="1608592"/>
                  <a:pt x="94002" y="1612144"/>
                  <a:pt x="94612" y="1616193"/>
                </a:cubicBezTo>
                <a:cubicBezTo>
                  <a:pt x="95869" y="1620746"/>
                  <a:pt x="96841" y="1625346"/>
                  <a:pt x="97584" y="1629956"/>
                </a:cubicBezTo>
                <a:cubicBezTo>
                  <a:pt x="97593" y="1630052"/>
                  <a:pt x="97593" y="1630109"/>
                  <a:pt x="97593" y="1630213"/>
                </a:cubicBezTo>
                <a:cubicBezTo>
                  <a:pt x="97745" y="1631966"/>
                  <a:pt x="96441" y="1633461"/>
                  <a:pt x="94716" y="1633557"/>
                </a:cubicBezTo>
                <a:cubicBezTo>
                  <a:pt x="93069" y="1633614"/>
                  <a:pt x="91668" y="1632357"/>
                  <a:pt x="91487" y="1630709"/>
                </a:cubicBezTo>
                <a:cubicBezTo>
                  <a:pt x="91487" y="1630604"/>
                  <a:pt x="91116" y="1627956"/>
                  <a:pt x="88611" y="1617698"/>
                </a:cubicBezTo>
                <a:cubicBezTo>
                  <a:pt x="88335" y="1615497"/>
                  <a:pt x="87211" y="1613497"/>
                  <a:pt x="85487" y="1612144"/>
                </a:cubicBezTo>
                <a:cubicBezTo>
                  <a:pt x="84763" y="1611840"/>
                  <a:pt x="83953" y="1611840"/>
                  <a:pt x="83268" y="1612144"/>
                </a:cubicBezTo>
                <a:lnTo>
                  <a:pt x="82429" y="1612144"/>
                </a:lnTo>
                <a:cubicBezTo>
                  <a:pt x="51958" y="1614945"/>
                  <a:pt x="47054" y="1599333"/>
                  <a:pt x="46406" y="1596428"/>
                </a:cubicBezTo>
                <a:cubicBezTo>
                  <a:pt x="39643" y="1578512"/>
                  <a:pt x="56559" y="1560595"/>
                  <a:pt x="66447" y="1552185"/>
                </a:cubicBezTo>
                <a:cubicBezTo>
                  <a:pt x="43129" y="1546460"/>
                  <a:pt x="19269" y="1550889"/>
                  <a:pt x="0" y="1563091"/>
                </a:cubicBezTo>
                <a:lnTo>
                  <a:pt x="0" y="1555318"/>
                </a:lnTo>
                <a:cubicBezTo>
                  <a:pt x="13925" y="1547184"/>
                  <a:pt x="29956" y="1542612"/>
                  <a:pt x="46672" y="1542583"/>
                </a:cubicBezTo>
                <a:cubicBezTo>
                  <a:pt x="55683" y="1542583"/>
                  <a:pt x="64665" y="1543936"/>
                  <a:pt x="73276" y="1546584"/>
                </a:cubicBezTo>
                <a:lnTo>
                  <a:pt x="78181" y="1548136"/>
                </a:lnTo>
                <a:cubicBezTo>
                  <a:pt x="114909" y="1561348"/>
                  <a:pt x="139408" y="1596181"/>
                  <a:pt x="139332" y="1635262"/>
                </a:cubicBezTo>
                <a:close/>
                <a:moveTo>
                  <a:pt x="66265" y="1180119"/>
                </a:moveTo>
                <a:lnTo>
                  <a:pt x="41767" y="1180119"/>
                </a:lnTo>
                <a:cubicBezTo>
                  <a:pt x="40005" y="1180119"/>
                  <a:pt x="38567" y="1178662"/>
                  <a:pt x="38567" y="1176919"/>
                </a:cubicBezTo>
                <a:cubicBezTo>
                  <a:pt x="38548" y="1175109"/>
                  <a:pt x="40005" y="1173661"/>
                  <a:pt x="41767" y="1173661"/>
                </a:cubicBezTo>
                <a:lnTo>
                  <a:pt x="71075" y="1173661"/>
                </a:lnTo>
                <a:cubicBezTo>
                  <a:pt x="72847" y="1173661"/>
                  <a:pt x="74304" y="1175109"/>
                  <a:pt x="74304" y="1176919"/>
                </a:cubicBezTo>
                <a:lnTo>
                  <a:pt x="74304" y="1206389"/>
                </a:lnTo>
                <a:cubicBezTo>
                  <a:pt x="74304" y="1208132"/>
                  <a:pt x="72847" y="1209589"/>
                  <a:pt x="71075" y="1209589"/>
                </a:cubicBezTo>
                <a:cubicBezTo>
                  <a:pt x="69275" y="1209589"/>
                  <a:pt x="67818" y="1208132"/>
                  <a:pt x="67818" y="1206389"/>
                </a:cubicBezTo>
                <a:lnTo>
                  <a:pt x="67818" y="1185967"/>
                </a:lnTo>
                <a:cubicBezTo>
                  <a:pt x="55283" y="1189720"/>
                  <a:pt x="45329" y="1199283"/>
                  <a:pt x="41091" y="1211694"/>
                </a:cubicBezTo>
                <a:cubicBezTo>
                  <a:pt x="33842" y="1232869"/>
                  <a:pt x="45158" y="1255929"/>
                  <a:pt x="66341" y="1263187"/>
                </a:cubicBezTo>
                <a:cubicBezTo>
                  <a:pt x="67618" y="1263644"/>
                  <a:pt x="68494" y="1264787"/>
                  <a:pt x="68523" y="1266139"/>
                </a:cubicBezTo>
                <a:cubicBezTo>
                  <a:pt x="68551" y="1267940"/>
                  <a:pt x="67123" y="1269435"/>
                  <a:pt x="65341" y="1269435"/>
                </a:cubicBezTo>
                <a:cubicBezTo>
                  <a:pt x="64979" y="1269540"/>
                  <a:pt x="64589" y="1269540"/>
                  <a:pt x="64227" y="1269435"/>
                </a:cubicBezTo>
                <a:cubicBezTo>
                  <a:pt x="44148" y="1262482"/>
                  <a:pt x="31166" y="1243022"/>
                  <a:pt x="32537" y="1221800"/>
                </a:cubicBezTo>
                <a:cubicBezTo>
                  <a:pt x="34023" y="1202227"/>
                  <a:pt x="47454" y="1185672"/>
                  <a:pt x="66265" y="1180119"/>
                </a:cubicBezTo>
                <a:close/>
                <a:moveTo>
                  <a:pt x="139332" y="2106616"/>
                </a:moveTo>
                <a:lnTo>
                  <a:pt x="138865" y="2106721"/>
                </a:lnTo>
                <a:cubicBezTo>
                  <a:pt x="138865" y="2112921"/>
                  <a:pt x="138208" y="2119075"/>
                  <a:pt x="136931" y="2125190"/>
                </a:cubicBezTo>
                <a:cubicBezTo>
                  <a:pt x="136903" y="2125237"/>
                  <a:pt x="136903" y="2125237"/>
                  <a:pt x="136903" y="2125285"/>
                </a:cubicBezTo>
                <a:cubicBezTo>
                  <a:pt x="136503" y="2126990"/>
                  <a:pt x="134836" y="2128038"/>
                  <a:pt x="133122" y="2127685"/>
                </a:cubicBezTo>
                <a:cubicBezTo>
                  <a:pt x="133102" y="2127638"/>
                  <a:pt x="133055" y="2127638"/>
                  <a:pt x="132998" y="2127638"/>
                </a:cubicBezTo>
                <a:cubicBezTo>
                  <a:pt x="131321" y="2127238"/>
                  <a:pt x="130245" y="2125590"/>
                  <a:pt x="130645" y="2123885"/>
                </a:cubicBezTo>
                <a:cubicBezTo>
                  <a:pt x="131778" y="2118179"/>
                  <a:pt x="132379" y="2112321"/>
                  <a:pt x="132397" y="2106521"/>
                </a:cubicBezTo>
                <a:cubicBezTo>
                  <a:pt x="132321" y="2069687"/>
                  <a:pt x="108880" y="2036960"/>
                  <a:pt x="74028" y="2025053"/>
                </a:cubicBezTo>
                <a:cubicBezTo>
                  <a:pt x="66723" y="2030759"/>
                  <a:pt x="46301" y="2048770"/>
                  <a:pt x="52683" y="2065030"/>
                </a:cubicBezTo>
                <a:cubicBezTo>
                  <a:pt x="52683" y="2065677"/>
                  <a:pt x="52578" y="2065134"/>
                  <a:pt x="52683" y="2065677"/>
                </a:cubicBezTo>
                <a:cubicBezTo>
                  <a:pt x="52778" y="2066239"/>
                  <a:pt x="55254" y="2078546"/>
                  <a:pt x="81505" y="2076393"/>
                </a:cubicBezTo>
                <a:cubicBezTo>
                  <a:pt x="83782" y="2075745"/>
                  <a:pt x="86239" y="2076041"/>
                  <a:pt x="88335" y="2077145"/>
                </a:cubicBezTo>
                <a:cubicBezTo>
                  <a:pt x="91792" y="2079346"/>
                  <a:pt x="94164" y="2082899"/>
                  <a:pt x="94802" y="2086956"/>
                </a:cubicBezTo>
                <a:cubicBezTo>
                  <a:pt x="96041" y="2091509"/>
                  <a:pt x="97021" y="2096110"/>
                  <a:pt x="97764" y="2100767"/>
                </a:cubicBezTo>
                <a:cubicBezTo>
                  <a:pt x="97764" y="2100910"/>
                  <a:pt x="97793" y="2101015"/>
                  <a:pt x="97793" y="2101110"/>
                </a:cubicBezTo>
                <a:cubicBezTo>
                  <a:pt x="97869" y="2102768"/>
                  <a:pt x="96564" y="2104216"/>
                  <a:pt x="94898" y="2104311"/>
                </a:cubicBezTo>
                <a:cubicBezTo>
                  <a:pt x="93240" y="2104263"/>
                  <a:pt x="91840" y="2103015"/>
                  <a:pt x="91668" y="2101368"/>
                </a:cubicBezTo>
                <a:cubicBezTo>
                  <a:pt x="91668" y="2101368"/>
                  <a:pt x="91287" y="2098558"/>
                  <a:pt x="88792" y="2088404"/>
                </a:cubicBezTo>
                <a:cubicBezTo>
                  <a:pt x="88459" y="2086204"/>
                  <a:pt x="87335" y="2084194"/>
                  <a:pt x="85667" y="2082794"/>
                </a:cubicBezTo>
                <a:cubicBezTo>
                  <a:pt x="84934" y="2082546"/>
                  <a:pt x="84163" y="2082546"/>
                  <a:pt x="83429" y="2082794"/>
                </a:cubicBezTo>
                <a:cubicBezTo>
                  <a:pt x="83182" y="2082851"/>
                  <a:pt x="82896" y="2082851"/>
                  <a:pt x="82610" y="2082794"/>
                </a:cubicBezTo>
                <a:cubicBezTo>
                  <a:pt x="52130" y="2085547"/>
                  <a:pt x="47225" y="2070040"/>
                  <a:pt x="46577" y="2067087"/>
                </a:cubicBezTo>
                <a:cubicBezTo>
                  <a:pt x="39843" y="2049171"/>
                  <a:pt x="56731" y="2031302"/>
                  <a:pt x="66627" y="2022843"/>
                </a:cubicBezTo>
                <a:cubicBezTo>
                  <a:pt x="43215" y="2017195"/>
                  <a:pt x="19298" y="2021729"/>
                  <a:pt x="0" y="2034026"/>
                </a:cubicBezTo>
                <a:lnTo>
                  <a:pt x="0" y="2026653"/>
                </a:lnTo>
                <a:cubicBezTo>
                  <a:pt x="13935" y="2018548"/>
                  <a:pt x="29966" y="2014014"/>
                  <a:pt x="46672" y="2014042"/>
                </a:cubicBezTo>
                <a:cubicBezTo>
                  <a:pt x="55683" y="2013985"/>
                  <a:pt x="64665" y="2015338"/>
                  <a:pt x="73276" y="2017948"/>
                </a:cubicBezTo>
                <a:lnTo>
                  <a:pt x="78181" y="2019500"/>
                </a:lnTo>
                <a:cubicBezTo>
                  <a:pt x="114909" y="2032702"/>
                  <a:pt x="139408" y="2067582"/>
                  <a:pt x="139332" y="2106616"/>
                </a:cubicBezTo>
                <a:close/>
                <a:moveTo>
                  <a:pt x="21831" y="685837"/>
                </a:moveTo>
                <a:cubicBezTo>
                  <a:pt x="23260" y="692050"/>
                  <a:pt x="21831" y="698497"/>
                  <a:pt x="17955" y="703497"/>
                </a:cubicBezTo>
                <a:cubicBezTo>
                  <a:pt x="14601" y="709864"/>
                  <a:pt x="10630" y="715817"/>
                  <a:pt x="6039" y="721319"/>
                </a:cubicBezTo>
                <a:cubicBezTo>
                  <a:pt x="5686" y="721616"/>
                  <a:pt x="5267" y="721816"/>
                  <a:pt x="4839" y="721872"/>
                </a:cubicBezTo>
                <a:lnTo>
                  <a:pt x="0" y="722947"/>
                </a:lnTo>
                <a:lnTo>
                  <a:pt x="0" y="715956"/>
                </a:lnTo>
                <a:lnTo>
                  <a:pt x="2886" y="715319"/>
                </a:lnTo>
                <a:cubicBezTo>
                  <a:pt x="3714" y="713966"/>
                  <a:pt x="6486" y="710156"/>
                  <a:pt x="12973" y="699594"/>
                </a:cubicBezTo>
                <a:cubicBezTo>
                  <a:pt x="15726" y="696298"/>
                  <a:pt x="16964" y="691888"/>
                  <a:pt x="16297" y="687581"/>
                </a:cubicBezTo>
                <a:cubicBezTo>
                  <a:pt x="15811" y="686289"/>
                  <a:pt x="14801" y="685190"/>
                  <a:pt x="13525" y="684582"/>
                </a:cubicBezTo>
                <a:cubicBezTo>
                  <a:pt x="13345" y="684629"/>
                  <a:pt x="13145" y="684629"/>
                  <a:pt x="12973" y="684582"/>
                </a:cubicBezTo>
                <a:lnTo>
                  <a:pt x="0" y="676982"/>
                </a:lnTo>
                <a:lnTo>
                  <a:pt x="0" y="670080"/>
                </a:lnTo>
                <a:lnTo>
                  <a:pt x="15450" y="679135"/>
                </a:lnTo>
                <a:cubicBezTo>
                  <a:pt x="18421" y="680382"/>
                  <a:pt x="20755" y="682838"/>
                  <a:pt x="21831" y="685837"/>
                </a:cubicBezTo>
                <a:close/>
                <a:moveTo>
                  <a:pt x="6219" y="567231"/>
                </a:moveTo>
                <a:lnTo>
                  <a:pt x="0" y="567231"/>
                </a:lnTo>
                <a:lnTo>
                  <a:pt x="0" y="560775"/>
                </a:lnTo>
                <a:lnTo>
                  <a:pt x="6219" y="560775"/>
                </a:lnTo>
                <a:lnTo>
                  <a:pt x="6248" y="560775"/>
                </a:lnTo>
                <a:cubicBezTo>
                  <a:pt x="8020" y="560775"/>
                  <a:pt x="9477" y="562231"/>
                  <a:pt x="9477" y="564031"/>
                </a:cubicBezTo>
                <a:cubicBezTo>
                  <a:pt x="9477" y="565831"/>
                  <a:pt x="8020" y="567231"/>
                  <a:pt x="6219" y="567231"/>
                </a:cubicBezTo>
                <a:close/>
                <a:moveTo>
                  <a:pt x="0" y="550176"/>
                </a:moveTo>
                <a:lnTo>
                  <a:pt x="0" y="540670"/>
                </a:lnTo>
                <a:cubicBezTo>
                  <a:pt x="2800" y="537116"/>
                  <a:pt x="5229" y="533256"/>
                  <a:pt x="6734" y="528856"/>
                </a:cubicBezTo>
                <a:cubicBezTo>
                  <a:pt x="11382" y="515281"/>
                  <a:pt x="8324" y="500979"/>
                  <a:pt x="0" y="490510"/>
                </a:cubicBezTo>
                <a:lnTo>
                  <a:pt x="0" y="481198"/>
                </a:lnTo>
                <a:cubicBezTo>
                  <a:pt x="6143" y="486835"/>
                  <a:pt x="10811" y="494026"/>
                  <a:pt x="13278" y="502234"/>
                </a:cubicBezTo>
                <a:cubicBezTo>
                  <a:pt x="18612" y="520010"/>
                  <a:pt x="12773" y="538363"/>
                  <a:pt x="0" y="550176"/>
                </a:cubicBezTo>
                <a:close/>
                <a:moveTo>
                  <a:pt x="15383" y="478967"/>
                </a:moveTo>
                <a:cubicBezTo>
                  <a:pt x="13601" y="478552"/>
                  <a:pt x="12449" y="476850"/>
                  <a:pt x="12773" y="475059"/>
                </a:cubicBezTo>
                <a:cubicBezTo>
                  <a:pt x="13973" y="469400"/>
                  <a:pt x="14554" y="463590"/>
                  <a:pt x="14525" y="457791"/>
                </a:cubicBezTo>
                <a:cubicBezTo>
                  <a:pt x="14516" y="440383"/>
                  <a:pt x="9210" y="423927"/>
                  <a:pt x="0" y="410119"/>
                </a:cubicBezTo>
                <a:lnTo>
                  <a:pt x="0" y="398566"/>
                </a:lnTo>
                <a:cubicBezTo>
                  <a:pt x="13430" y="414812"/>
                  <a:pt x="21241" y="435536"/>
                  <a:pt x="21184" y="457591"/>
                </a:cubicBezTo>
                <a:lnTo>
                  <a:pt x="21002" y="457884"/>
                </a:lnTo>
                <a:cubicBezTo>
                  <a:pt x="20984" y="464097"/>
                  <a:pt x="20383" y="470297"/>
                  <a:pt x="19155" y="476352"/>
                </a:cubicBezTo>
                <a:lnTo>
                  <a:pt x="19155" y="476403"/>
                </a:lnTo>
                <a:cubicBezTo>
                  <a:pt x="18802" y="478152"/>
                  <a:pt x="17126" y="479306"/>
                  <a:pt x="15383" y="478967"/>
                </a:cubicBezTo>
                <a:close/>
                <a:moveTo>
                  <a:pt x="0" y="1021385"/>
                </a:moveTo>
                <a:lnTo>
                  <a:pt x="0" y="1011727"/>
                </a:lnTo>
                <a:cubicBezTo>
                  <a:pt x="2714" y="1008259"/>
                  <a:pt x="5067" y="1004488"/>
                  <a:pt x="6544" y="1000211"/>
                </a:cubicBezTo>
                <a:cubicBezTo>
                  <a:pt x="11211" y="986666"/>
                  <a:pt x="8248" y="972388"/>
                  <a:pt x="0" y="961911"/>
                </a:cubicBezTo>
                <a:lnTo>
                  <a:pt x="0" y="952374"/>
                </a:lnTo>
                <a:cubicBezTo>
                  <a:pt x="6143" y="958025"/>
                  <a:pt x="10811" y="965226"/>
                  <a:pt x="13278" y="973436"/>
                </a:cubicBezTo>
                <a:cubicBezTo>
                  <a:pt x="18612" y="991219"/>
                  <a:pt x="12773" y="1009574"/>
                  <a:pt x="0" y="1021385"/>
                </a:cubicBezTo>
                <a:close/>
                <a:moveTo>
                  <a:pt x="20450" y="781469"/>
                </a:moveTo>
                <a:lnTo>
                  <a:pt x="19526" y="781469"/>
                </a:lnTo>
                <a:cubicBezTo>
                  <a:pt x="12630" y="779380"/>
                  <a:pt x="6182" y="776273"/>
                  <a:pt x="0" y="772706"/>
                </a:cubicBezTo>
                <a:lnTo>
                  <a:pt x="0" y="765116"/>
                </a:lnTo>
                <a:cubicBezTo>
                  <a:pt x="6648" y="769321"/>
                  <a:pt x="13764" y="772795"/>
                  <a:pt x="21393" y="775069"/>
                </a:cubicBezTo>
                <a:cubicBezTo>
                  <a:pt x="23079" y="775613"/>
                  <a:pt x="24050" y="777422"/>
                  <a:pt x="23584" y="779167"/>
                </a:cubicBezTo>
                <a:cubicBezTo>
                  <a:pt x="23155" y="780520"/>
                  <a:pt x="21879" y="781469"/>
                  <a:pt x="20450" y="781469"/>
                </a:cubicBezTo>
                <a:close/>
                <a:moveTo>
                  <a:pt x="20802" y="310358"/>
                </a:moveTo>
                <a:lnTo>
                  <a:pt x="19878" y="310358"/>
                </a:lnTo>
                <a:cubicBezTo>
                  <a:pt x="12859" y="308316"/>
                  <a:pt x="6296" y="305228"/>
                  <a:pt x="0" y="301656"/>
                </a:cubicBezTo>
                <a:lnTo>
                  <a:pt x="0" y="293763"/>
                </a:lnTo>
                <a:cubicBezTo>
                  <a:pt x="6734" y="298089"/>
                  <a:pt x="13973" y="301647"/>
                  <a:pt x="21727" y="304005"/>
                </a:cubicBezTo>
                <a:cubicBezTo>
                  <a:pt x="23450" y="304558"/>
                  <a:pt x="24432" y="306312"/>
                  <a:pt x="23955" y="308056"/>
                </a:cubicBezTo>
                <a:cubicBezTo>
                  <a:pt x="23507" y="309404"/>
                  <a:pt x="22250" y="310358"/>
                  <a:pt x="20802" y="310358"/>
                </a:cubicBezTo>
                <a:close/>
                <a:moveTo>
                  <a:pt x="15516" y="950319"/>
                </a:moveTo>
                <a:cubicBezTo>
                  <a:pt x="13773" y="949970"/>
                  <a:pt x="12630" y="948263"/>
                  <a:pt x="12973" y="946510"/>
                </a:cubicBezTo>
                <a:cubicBezTo>
                  <a:pt x="14154" y="940855"/>
                  <a:pt x="14744" y="935050"/>
                  <a:pt x="14716" y="929251"/>
                </a:cubicBezTo>
                <a:cubicBezTo>
                  <a:pt x="14878" y="911396"/>
                  <a:pt x="9487" y="894476"/>
                  <a:pt x="0" y="880351"/>
                </a:cubicBezTo>
                <a:lnTo>
                  <a:pt x="0" y="870208"/>
                </a:lnTo>
                <a:cubicBezTo>
                  <a:pt x="13430" y="886443"/>
                  <a:pt x="21241" y="907168"/>
                  <a:pt x="21184" y="929251"/>
                </a:cubicBezTo>
                <a:lnTo>
                  <a:pt x="21184" y="929348"/>
                </a:lnTo>
                <a:cubicBezTo>
                  <a:pt x="21155" y="935557"/>
                  <a:pt x="20555" y="941757"/>
                  <a:pt x="19326" y="947817"/>
                </a:cubicBezTo>
                <a:cubicBezTo>
                  <a:pt x="19326" y="947863"/>
                  <a:pt x="19326" y="947910"/>
                  <a:pt x="19307" y="947965"/>
                </a:cubicBezTo>
                <a:cubicBezTo>
                  <a:pt x="18935" y="949663"/>
                  <a:pt x="17259" y="950719"/>
                  <a:pt x="15554" y="950319"/>
                </a:cubicBezTo>
                <a:lnTo>
                  <a:pt x="15516" y="950319"/>
                </a:lnTo>
                <a:close/>
                <a:moveTo>
                  <a:pt x="0" y="4169036"/>
                </a:moveTo>
                <a:cubicBezTo>
                  <a:pt x="13430" y="4185276"/>
                  <a:pt x="21241" y="4206012"/>
                  <a:pt x="21184" y="4228072"/>
                </a:cubicBezTo>
                <a:lnTo>
                  <a:pt x="20250" y="4227910"/>
                </a:lnTo>
                <a:cubicBezTo>
                  <a:pt x="20250" y="4234111"/>
                  <a:pt x="19631" y="4240273"/>
                  <a:pt x="18402" y="4246379"/>
                </a:cubicBezTo>
                <a:cubicBezTo>
                  <a:pt x="18079" y="4248131"/>
                  <a:pt x="16383" y="4249274"/>
                  <a:pt x="14631" y="4248979"/>
                </a:cubicBezTo>
                <a:cubicBezTo>
                  <a:pt x="12849" y="4248579"/>
                  <a:pt x="11696" y="4246874"/>
                  <a:pt x="12049" y="4245074"/>
                </a:cubicBezTo>
                <a:cubicBezTo>
                  <a:pt x="13230" y="4239368"/>
                  <a:pt x="13830" y="4233625"/>
                  <a:pt x="13801" y="4227805"/>
                </a:cubicBezTo>
                <a:cubicBezTo>
                  <a:pt x="13764" y="4210869"/>
                  <a:pt x="8744" y="4194829"/>
                  <a:pt x="0" y="4181256"/>
                </a:cubicBezTo>
                <a:lnTo>
                  <a:pt x="0" y="4169036"/>
                </a:lnTo>
                <a:close/>
                <a:moveTo>
                  <a:pt x="139332" y="3991909"/>
                </a:moveTo>
                <a:lnTo>
                  <a:pt x="138865" y="3991356"/>
                </a:lnTo>
                <a:cubicBezTo>
                  <a:pt x="138865" y="3997557"/>
                  <a:pt x="138208" y="4003720"/>
                  <a:pt x="136931" y="4009825"/>
                </a:cubicBezTo>
                <a:cubicBezTo>
                  <a:pt x="136903" y="4010073"/>
                  <a:pt x="136864" y="4010368"/>
                  <a:pt x="136750" y="4010625"/>
                </a:cubicBezTo>
                <a:cubicBezTo>
                  <a:pt x="136179" y="4012321"/>
                  <a:pt x="134321" y="4013226"/>
                  <a:pt x="132655" y="4012626"/>
                </a:cubicBezTo>
                <a:cubicBezTo>
                  <a:pt x="130950" y="4012025"/>
                  <a:pt x="130073" y="4010225"/>
                  <a:pt x="130645" y="4008520"/>
                </a:cubicBezTo>
                <a:cubicBezTo>
                  <a:pt x="131778" y="4002815"/>
                  <a:pt x="132379" y="3997062"/>
                  <a:pt x="132397" y="3991261"/>
                </a:cubicBezTo>
                <a:cubicBezTo>
                  <a:pt x="132321" y="3954380"/>
                  <a:pt x="108880" y="3921652"/>
                  <a:pt x="74028" y="3909689"/>
                </a:cubicBezTo>
                <a:cubicBezTo>
                  <a:pt x="66723" y="3915490"/>
                  <a:pt x="46301" y="3933501"/>
                  <a:pt x="52683" y="3949675"/>
                </a:cubicBezTo>
                <a:cubicBezTo>
                  <a:pt x="52683" y="3949875"/>
                  <a:pt x="52578" y="3949970"/>
                  <a:pt x="52683" y="3950418"/>
                </a:cubicBezTo>
                <a:cubicBezTo>
                  <a:pt x="52778" y="3950875"/>
                  <a:pt x="55254" y="3963229"/>
                  <a:pt x="81505" y="3961029"/>
                </a:cubicBezTo>
                <a:cubicBezTo>
                  <a:pt x="83811" y="3960429"/>
                  <a:pt x="86258" y="3960733"/>
                  <a:pt x="88335" y="3961876"/>
                </a:cubicBezTo>
                <a:cubicBezTo>
                  <a:pt x="91840" y="3963981"/>
                  <a:pt x="94221" y="3967591"/>
                  <a:pt x="94802" y="3971639"/>
                </a:cubicBezTo>
                <a:cubicBezTo>
                  <a:pt x="96041" y="3976192"/>
                  <a:pt x="97021" y="3980803"/>
                  <a:pt x="97764" y="3985403"/>
                </a:cubicBezTo>
                <a:cubicBezTo>
                  <a:pt x="97764" y="3985498"/>
                  <a:pt x="97764" y="3985555"/>
                  <a:pt x="97793" y="3985651"/>
                </a:cubicBezTo>
                <a:cubicBezTo>
                  <a:pt x="97927" y="3987403"/>
                  <a:pt x="96621" y="3988908"/>
                  <a:pt x="94898" y="3989004"/>
                </a:cubicBezTo>
                <a:cubicBezTo>
                  <a:pt x="93240" y="3989051"/>
                  <a:pt x="91840" y="3987803"/>
                  <a:pt x="91668" y="3986155"/>
                </a:cubicBezTo>
                <a:cubicBezTo>
                  <a:pt x="91668" y="3986051"/>
                  <a:pt x="91287" y="3983403"/>
                  <a:pt x="88792" y="3973144"/>
                </a:cubicBezTo>
                <a:cubicBezTo>
                  <a:pt x="88516" y="3970935"/>
                  <a:pt x="87382" y="3968934"/>
                  <a:pt x="85667" y="3967591"/>
                </a:cubicBezTo>
                <a:cubicBezTo>
                  <a:pt x="84934" y="3967287"/>
                  <a:pt x="84163" y="3967287"/>
                  <a:pt x="83429" y="3967591"/>
                </a:cubicBezTo>
                <a:lnTo>
                  <a:pt x="82610" y="3967591"/>
                </a:lnTo>
                <a:cubicBezTo>
                  <a:pt x="52130" y="3970392"/>
                  <a:pt x="47225" y="3954780"/>
                  <a:pt x="46577" y="3951866"/>
                </a:cubicBezTo>
                <a:cubicBezTo>
                  <a:pt x="39843" y="3933959"/>
                  <a:pt x="56731" y="3916042"/>
                  <a:pt x="66627" y="3907536"/>
                </a:cubicBezTo>
                <a:cubicBezTo>
                  <a:pt x="43215" y="3901907"/>
                  <a:pt x="19298" y="3906431"/>
                  <a:pt x="0" y="3918737"/>
                </a:cubicBezTo>
                <a:lnTo>
                  <a:pt x="0" y="3911832"/>
                </a:lnTo>
                <a:cubicBezTo>
                  <a:pt x="21584" y="3899240"/>
                  <a:pt x="47977" y="3895468"/>
                  <a:pt x="73276" y="3903136"/>
                </a:cubicBezTo>
                <a:lnTo>
                  <a:pt x="78181" y="3904783"/>
                </a:lnTo>
                <a:cubicBezTo>
                  <a:pt x="114909" y="3917995"/>
                  <a:pt x="139408" y="3952875"/>
                  <a:pt x="139332" y="3991909"/>
                </a:cubicBezTo>
                <a:close/>
                <a:moveTo>
                  <a:pt x="99536" y="4096103"/>
                </a:moveTo>
                <a:lnTo>
                  <a:pt x="123997" y="4096103"/>
                </a:lnTo>
                <a:lnTo>
                  <a:pt x="124177" y="4096103"/>
                </a:lnTo>
                <a:cubicBezTo>
                  <a:pt x="125920" y="4096150"/>
                  <a:pt x="127273" y="4097598"/>
                  <a:pt x="127225" y="4099303"/>
                </a:cubicBezTo>
                <a:cubicBezTo>
                  <a:pt x="127225" y="4101103"/>
                  <a:pt x="125768" y="4102551"/>
                  <a:pt x="123997" y="4102551"/>
                </a:cubicBezTo>
                <a:lnTo>
                  <a:pt x="94516" y="4102551"/>
                </a:lnTo>
                <a:cubicBezTo>
                  <a:pt x="92735" y="4102551"/>
                  <a:pt x="91287" y="4101103"/>
                  <a:pt x="91287" y="4099303"/>
                </a:cubicBezTo>
                <a:lnTo>
                  <a:pt x="91287" y="4069880"/>
                </a:lnTo>
                <a:cubicBezTo>
                  <a:pt x="91287" y="4068071"/>
                  <a:pt x="92735" y="4066623"/>
                  <a:pt x="94516" y="4066623"/>
                </a:cubicBezTo>
                <a:lnTo>
                  <a:pt x="94716" y="4066623"/>
                </a:lnTo>
                <a:cubicBezTo>
                  <a:pt x="96441" y="4066670"/>
                  <a:pt x="97821" y="4068128"/>
                  <a:pt x="97764" y="4069880"/>
                </a:cubicBezTo>
                <a:lnTo>
                  <a:pt x="97764" y="4089788"/>
                </a:lnTo>
                <a:cubicBezTo>
                  <a:pt x="110376" y="4086092"/>
                  <a:pt x="120415" y="4076433"/>
                  <a:pt x="124616" y="4063965"/>
                </a:cubicBezTo>
                <a:cubicBezTo>
                  <a:pt x="131778" y="4042801"/>
                  <a:pt x="120415" y="4019836"/>
                  <a:pt x="99250" y="4012673"/>
                </a:cubicBezTo>
                <a:cubicBezTo>
                  <a:pt x="97555" y="4012073"/>
                  <a:pt x="96641" y="4010225"/>
                  <a:pt x="97193" y="4008520"/>
                </a:cubicBezTo>
                <a:cubicBezTo>
                  <a:pt x="97193" y="4008520"/>
                  <a:pt x="97221" y="4008520"/>
                  <a:pt x="97221" y="4008473"/>
                </a:cubicBezTo>
                <a:cubicBezTo>
                  <a:pt x="97821" y="4006815"/>
                  <a:pt x="99698" y="4005968"/>
                  <a:pt x="101346" y="4006568"/>
                </a:cubicBezTo>
                <a:cubicBezTo>
                  <a:pt x="115691" y="4011521"/>
                  <a:pt x="126768" y="4023036"/>
                  <a:pt x="131102" y="4037600"/>
                </a:cubicBezTo>
                <a:cubicBezTo>
                  <a:pt x="138532" y="4062470"/>
                  <a:pt x="124396" y="4088645"/>
                  <a:pt x="99536" y="4096103"/>
                </a:cubicBezTo>
                <a:close/>
                <a:moveTo>
                  <a:pt x="66265" y="3536756"/>
                </a:moveTo>
                <a:lnTo>
                  <a:pt x="41767" y="3536756"/>
                </a:lnTo>
                <a:cubicBezTo>
                  <a:pt x="40005" y="3536756"/>
                  <a:pt x="38548" y="3535309"/>
                  <a:pt x="38548" y="3533566"/>
                </a:cubicBezTo>
                <a:cubicBezTo>
                  <a:pt x="38548" y="3531756"/>
                  <a:pt x="40005" y="3530318"/>
                  <a:pt x="41767" y="3530318"/>
                </a:cubicBezTo>
                <a:lnTo>
                  <a:pt x="70980" y="3530318"/>
                </a:lnTo>
                <a:cubicBezTo>
                  <a:pt x="72752" y="3530318"/>
                  <a:pt x="74200" y="3531756"/>
                  <a:pt x="74200" y="3533566"/>
                </a:cubicBezTo>
                <a:lnTo>
                  <a:pt x="74200" y="3563027"/>
                </a:lnTo>
                <a:cubicBezTo>
                  <a:pt x="74200" y="3564779"/>
                  <a:pt x="72752" y="3566236"/>
                  <a:pt x="70980" y="3566236"/>
                </a:cubicBezTo>
                <a:cubicBezTo>
                  <a:pt x="69199" y="3566236"/>
                  <a:pt x="67742" y="3564779"/>
                  <a:pt x="67742" y="3563027"/>
                </a:cubicBezTo>
                <a:lnTo>
                  <a:pt x="67742" y="3542957"/>
                </a:lnTo>
                <a:cubicBezTo>
                  <a:pt x="55188" y="3546720"/>
                  <a:pt x="45225" y="3556331"/>
                  <a:pt x="40995" y="3568684"/>
                </a:cubicBezTo>
                <a:cubicBezTo>
                  <a:pt x="33766" y="3589916"/>
                  <a:pt x="45072" y="3612938"/>
                  <a:pt x="66265" y="3620186"/>
                </a:cubicBezTo>
                <a:cubicBezTo>
                  <a:pt x="67542" y="3620634"/>
                  <a:pt x="68399" y="3621834"/>
                  <a:pt x="68418" y="3623196"/>
                </a:cubicBezTo>
                <a:cubicBezTo>
                  <a:pt x="68446" y="3624987"/>
                  <a:pt x="67027" y="3626444"/>
                  <a:pt x="65246" y="3626482"/>
                </a:cubicBezTo>
                <a:lnTo>
                  <a:pt x="64141" y="3626482"/>
                </a:lnTo>
                <a:cubicBezTo>
                  <a:pt x="43901" y="3619434"/>
                  <a:pt x="30937" y="3599717"/>
                  <a:pt x="32537" y="3578352"/>
                </a:cubicBezTo>
                <a:cubicBezTo>
                  <a:pt x="34071" y="3558826"/>
                  <a:pt x="47473" y="3542272"/>
                  <a:pt x="66265" y="3536756"/>
                </a:cubicBezTo>
                <a:close/>
                <a:moveTo>
                  <a:pt x="97764" y="3598012"/>
                </a:moveTo>
                <a:lnTo>
                  <a:pt x="97764" y="3617976"/>
                </a:lnTo>
                <a:cubicBezTo>
                  <a:pt x="110376" y="3614233"/>
                  <a:pt x="120415" y="3604622"/>
                  <a:pt x="124616" y="3592106"/>
                </a:cubicBezTo>
                <a:cubicBezTo>
                  <a:pt x="131778" y="3570942"/>
                  <a:pt x="120415" y="3547967"/>
                  <a:pt x="99250" y="3540862"/>
                </a:cubicBezTo>
                <a:cubicBezTo>
                  <a:pt x="97517" y="3540271"/>
                  <a:pt x="96621" y="3538414"/>
                  <a:pt x="97193" y="3536718"/>
                </a:cubicBezTo>
                <a:cubicBezTo>
                  <a:pt x="97793" y="3534956"/>
                  <a:pt x="99641" y="3534051"/>
                  <a:pt x="101346" y="3534661"/>
                </a:cubicBezTo>
                <a:cubicBezTo>
                  <a:pt x="115691" y="3539557"/>
                  <a:pt x="126768" y="3551120"/>
                  <a:pt x="131102" y="3565646"/>
                </a:cubicBezTo>
                <a:cubicBezTo>
                  <a:pt x="138532" y="3590563"/>
                  <a:pt x="124396" y="3616729"/>
                  <a:pt x="99536" y="3624129"/>
                </a:cubicBezTo>
                <a:lnTo>
                  <a:pt x="123997" y="3624129"/>
                </a:lnTo>
                <a:cubicBezTo>
                  <a:pt x="125768" y="3624129"/>
                  <a:pt x="127225" y="3625596"/>
                  <a:pt x="127225" y="3627387"/>
                </a:cubicBezTo>
                <a:lnTo>
                  <a:pt x="127225" y="3627597"/>
                </a:lnTo>
                <a:cubicBezTo>
                  <a:pt x="127168" y="3629292"/>
                  <a:pt x="125730" y="3630702"/>
                  <a:pt x="123997" y="3630645"/>
                </a:cubicBezTo>
                <a:lnTo>
                  <a:pt x="94516" y="3630645"/>
                </a:lnTo>
                <a:cubicBezTo>
                  <a:pt x="92735" y="3630645"/>
                  <a:pt x="91287" y="3629197"/>
                  <a:pt x="91287" y="3627387"/>
                </a:cubicBezTo>
                <a:lnTo>
                  <a:pt x="91287" y="3622139"/>
                </a:lnTo>
                <a:lnTo>
                  <a:pt x="91287" y="3598117"/>
                </a:lnTo>
                <a:lnTo>
                  <a:pt x="91287" y="3598012"/>
                </a:lnTo>
                <a:cubicBezTo>
                  <a:pt x="91287" y="3596221"/>
                  <a:pt x="92716" y="3594764"/>
                  <a:pt x="94516" y="3594707"/>
                </a:cubicBezTo>
                <a:lnTo>
                  <a:pt x="94612" y="3594707"/>
                </a:lnTo>
                <a:cubicBezTo>
                  <a:pt x="96393" y="3594764"/>
                  <a:pt x="97821" y="3596221"/>
                  <a:pt x="97764" y="3598012"/>
                </a:cubicBezTo>
                <a:close/>
                <a:moveTo>
                  <a:pt x="74200" y="4004615"/>
                </a:moveTo>
                <a:lnTo>
                  <a:pt x="74200" y="4034095"/>
                </a:lnTo>
                <a:cubicBezTo>
                  <a:pt x="74200" y="4035895"/>
                  <a:pt x="72752" y="4037343"/>
                  <a:pt x="70980" y="4037343"/>
                </a:cubicBezTo>
                <a:cubicBezTo>
                  <a:pt x="69199" y="4037343"/>
                  <a:pt x="67742" y="4035895"/>
                  <a:pt x="67742" y="4034095"/>
                </a:cubicBezTo>
                <a:lnTo>
                  <a:pt x="67742" y="4014073"/>
                </a:lnTo>
                <a:cubicBezTo>
                  <a:pt x="55188" y="4017826"/>
                  <a:pt x="45225" y="4027389"/>
                  <a:pt x="40995" y="4039800"/>
                </a:cubicBezTo>
                <a:cubicBezTo>
                  <a:pt x="33766" y="4061013"/>
                  <a:pt x="45072" y="4084034"/>
                  <a:pt x="66265" y="4091293"/>
                </a:cubicBezTo>
                <a:cubicBezTo>
                  <a:pt x="67542" y="4091740"/>
                  <a:pt x="68399" y="4092950"/>
                  <a:pt x="68418" y="4094245"/>
                </a:cubicBezTo>
                <a:cubicBezTo>
                  <a:pt x="68446" y="4096046"/>
                  <a:pt x="67027" y="4097550"/>
                  <a:pt x="65246" y="4097550"/>
                </a:cubicBezTo>
                <a:cubicBezTo>
                  <a:pt x="64894" y="4097655"/>
                  <a:pt x="64494" y="4097655"/>
                  <a:pt x="64141" y="4097550"/>
                </a:cubicBezTo>
                <a:cubicBezTo>
                  <a:pt x="43958" y="4090597"/>
                  <a:pt x="30985" y="4070928"/>
                  <a:pt x="32537" y="4049611"/>
                </a:cubicBezTo>
                <a:cubicBezTo>
                  <a:pt x="33994" y="4030037"/>
                  <a:pt x="47425" y="4013378"/>
                  <a:pt x="66265" y="4007872"/>
                </a:cubicBezTo>
                <a:lnTo>
                  <a:pt x="41767" y="4007872"/>
                </a:lnTo>
                <a:cubicBezTo>
                  <a:pt x="40005" y="4007872"/>
                  <a:pt x="38548" y="4006415"/>
                  <a:pt x="38548" y="4004615"/>
                </a:cubicBezTo>
                <a:cubicBezTo>
                  <a:pt x="38548" y="4002872"/>
                  <a:pt x="40005" y="4001415"/>
                  <a:pt x="41767" y="4001415"/>
                </a:cubicBezTo>
                <a:lnTo>
                  <a:pt x="70980" y="4001415"/>
                </a:lnTo>
                <a:cubicBezTo>
                  <a:pt x="72752" y="4001415"/>
                  <a:pt x="74200" y="4002872"/>
                  <a:pt x="74200" y="4004615"/>
                </a:cubicBezTo>
                <a:close/>
                <a:moveTo>
                  <a:pt x="139332" y="3521098"/>
                </a:moveTo>
                <a:lnTo>
                  <a:pt x="138865" y="3520898"/>
                </a:lnTo>
                <a:cubicBezTo>
                  <a:pt x="138865" y="3527098"/>
                  <a:pt x="138208" y="3533308"/>
                  <a:pt x="136931" y="3539357"/>
                </a:cubicBezTo>
                <a:cubicBezTo>
                  <a:pt x="136903" y="3539423"/>
                  <a:pt x="136903" y="3539471"/>
                  <a:pt x="136903" y="3539519"/>
                </a:cubicBezTo>
                <a:cubicBezTo>
                  <a:pt x="136503" y="3541167"/>
                  <a:pt x="134836" y="3542272"/>
                  <a:pt x="133122" y="3541872"/>
                </a:cubicBezTo>
                <a:cubicBezTo>
                  <a:pt x="133102" y="3541872"/>
                  <a:pt x="133055" y="3541872"/>
                  <a:pt x="132998" y="3541824"/>
                </a:cubicBezTo>
                <a:cubicBezTo>
                  <a:pt x="131321" y="3541472"/>
                  <a:pt x="130245" y="3539757"/>
                  <a:pt x="130645" y="3538062"/>
                </a:cubicBezTo>
                <a:cubicBezTo>
                  <a:pt x="131778" y="3532404"/>
                  <a:pt x="132379" y="3526603"/>
                  <a:pt x="132397" y="3520802"/>
                </a:cubicBezTo>
                <a:cubicBezTo>
                  <a:pt x="132321" y="3483921"/>
                  <a:pt x="108880" y="3451184"/>
                  <a:pt x="74028" y="3439221"/>
                </a:cubicBezTo>
                <a:cubicBezTo>
                  <a:pt x="66723" y="3445040"/>
                  <a:pt x="46301" y="3463043"/>
                  <a:pt x="52683" y="3479206"/>
                </a:cubicBezTo>
                <a:cubicBezTo>
                  <a:pt x="52683" y="3479406"/>
                  <a:pt x="52578" y="3479311"/>
                  <a:pt x="52683" y="3479854"/>
                </a:cubicBezTo>
                <a:cubicBezTo>
                  <a:pt x="52778" y="3480407"/>
                  <a:pt x="55254" y="3492722"/>
                  <a:pt x="81505" y="3490570"/>
                </a:cubicBezTo>
                <a:cubicBezTo>
                  <a:pt x="83782" y="3489970"/>
                  <a:pt x="86239" y="3490227"/>
                  <a:pt x="88335" y="3491322"/>
                </a:cubicBezTo>
                <a:cubicBezTo>
                  <a:pt x="91792" y="3493522"/>
                  <a:pt x="94164" y="3497075"/>
                  <a:pt x="94802" y="3501123"/>
                </a:cubicBezTo>
                <a:cubicBezTo>
                  <a:pt x="96041" y="3505686"/>
                  <a:pt x="97021" y="3510287"/>
                  <a:pt x="97764" y="3514992"/>
                </a:cubicBezTo>
                <a:lnTo>
                  <a:pt x="97764" y="3515039"/>
                </a:lnTo>
                <a:cubicBezTo>
                  <a:pt x="97955" y="3516802"/>
                  <a:pt x="96669" y="3518402"/>
                  <a:pt x="94898" y="3518592"/>
                </a:cubicBezTo>
                <a:cubicBezTo>
                  <a:pt x="93269" y="3518545"/>
                  <a:pt x="91887" y="3517345"/>
                  <a:pt x="91668" y="3515744"/>
                </a:cubicBezTo>
                <a:cubicBezTo>
                  <a:pt x="91668" y="3515649"/>
                  <a:pt x="91287" y="3512849"/>
                  <a:pt x="88792" y="3502676"/>
                </a:cubicBezTo>
                <a:cubicBezTo>
                  <a:pt x="88516" y="3500533"/>
                  <a:pt x="87382" y="3498542"/>
                  <a:pt x="85667" y="3497171"/>
                </a:cubicBezTo>
                <a:cubicBezTo>
                  <a:pt x="84963" y="3496828"/>
                  <a:pt x="84134" y="3496828"/>
                  <a:pt x="83429" y="3497171"/>
                </a:cubicBezTo>
                <a:lnTo>
                  <a:pt x="82610" y="3497171"/>
                </a:lnTo>
                <a:cubicBezTo>
                  <a:pt x="52130" y="3499924"/>
                  <a:pt x="47225" y="3484417"/>
                  <a:pt x="46577" y="3481464"/>
                </a:cubicBezTo>
                <a:cubicBezTo>
                  <a:pt x="39843" y="3463548"/>
                  <a:pt x="56731" y="3445679"/>
                  <a:pt x="66627" y="3437220"/>
                </a:cubicBezTo>
                <a:cubicBezTo>
                  <a:pt x="43215" y="3431581"/>
                  <a:pt x="19298" y="3436106"/>
                  <a:pt x="0" y="3448412"/>
                </a:cubicBezTo>
                <a:lnTo>
                  <a:pt x="0" y="3440992"/>
                </a:lnTo>
                <a:cubicBezTo>
                  <a:pt x="21593" y="3428410"/>
                  <a:pt x="47977" y="3424647"/>
                  <a:pt x="73276" y="3432334"/>
                </a:cubicBezTo>
                <a:cubicBezTo>
                  <a:pt x="74962" y="3432772"/>
                  <a:pt x="76581" y="3433315"/>
                  <a:pt x="78181" y="3433972"/>
                </a:cubicBezTo>
                <a:cubicBezTo>
                  <a:pt x="114909" y="3447183"/>
                  <a:pt x="139408" y="3482016"/>
                  <a:pt x="139332" y="3521098"/>
                </a:cubicBezTo>
                <a:close/>
                <a:moveTo>
                  <a:pt x="0" y="9888"/>
                </a:moveTo>
                <a:cubicBezTo>
                  <a:pt x="6077" y="15497"/>
                  <a:pt x="10706" y="22622"/>
                  <a:pt x="13173" y="30761"/>
                </a:cubicBezTo>
                <a:cubicBezTo>
                  <a:pt x="18564" y="48588"/>
                  <a:pt x="12763" y="66982"/>
                  <a:pt x="0" y="78851"/>
                </a:cubicBezTo>
                <a:lnTo>
                  <a:pt x="0" y="69177"/>
                </a:lnTo>
                <a:cubicBezTo>
                  <a:pt x="2714" y="65708"/>
                  <a:pt x="5067" y="61950"/>
                  <a:pt x="6544" y="57690"/>
                </a:cubicBezTo>
                <a:cubicBezTo>
                  <a:pt x="11211" y="44151"/>
                  <a:pt x="8248" y="29854"/>
                  <a:pt x="0" y="19362"/>
                </a:cubicBezTo>
                <a:lnTo>
                  <a:pt x="0" y="9888"/>
                </a:lnTo>
                <a:close/>
                <a:moveTo>
                  <a:pt x="23803" y="4076834"/>
                </a:moveTo>
                <a:cubicBezTo>
                  <a:pt x="23879" y="4078586"/>
                  <a:pt x="22507" y="4080139"/>
                  <a:pt x="20726" y="4080186"/>
                </a:cubicBezTo>
                <a:lnTo>
                  <a:pt x="19802" y="4080186"/>
                </a:lnTo>
                <a:cubicBezTo>
                  <a:pt x="12802" y="4078072"/>
                  <a:pt x="6258" y="4074910"/>
                  <a:pt x="0" y="4071271"/>
                </a:cubicBezTo>
                <a:lnTo>
                  <a:pt x="0" y="4063737"/>
                </a:lnTo>
                <a:cubicBezTo>
                  <a:pt x="6705" y="4068042"/>
                  <a:pt x="13925" y="4071585"/>
                  <a:pt x="21650" y="4073929"/>
                </a:cubicBezTo>
                <a:cubicBezTo>
                  <a:pt x="22879" y="4074329"/>
                  <a:pt x="23765" y="4075481"/>
                  <a:pt x="23803" y="4076834"/>
                </a:cubicBezTo>
                <a:close/>
                <a:moveTo>
                  <a:pt x="12963" y="4271829"/>
                </a:moveTo>
                <a:lnTo>
                  <a:pt x="6077" y="4271829"/>
                </a:lnTo>
                <a:cubicBezTo>
                  <a:pt x="4639" y="4268058"/>
                  <a:pt x="2467" y="4264619"/>
                  <a:pt x="0" y="4261419"/>
                </a:cubicBezTo>
                <a:lnTo>
                  <a:pt x="0" y="4251684"/>
                </a:lnTo>
                <a:cubicBezTo>
                  <a:pt x="5905" y="4257123"/>
                  <a:pt x="10439" y="4264000"/>
                  <a:pt x="12963" y="4271829"/>
                </a:cubicBezTo>
                <a:close/>
              </a:path>
            </a:pathLst>
          </a:custGeom>
          <a:solidFill>
            <a:schemeClr val="bg1">
              <a:alpha val="40000"/>
            </a:schemeClr>
          </a:solidFill>
          <a:ln w="9525" cap="flat">
            <a:noFill/>
            <a:prstDash val="solid"/>
            <a:miter/>
          </a:ln>
        </p:spPr>
        <p:txBody>
          <a:bodyPr rtlCol="0" anchor="ctr"/>
          <a:lstStyle/>
          <a:p>
            <a:endParaRPr lang="de-DE"/>
          </a:p>
        </p:txBody>
      </p:sp>
      <p:sp>
        <p:nvSpPr>
          <p:cNvPr id="13" name="Bildplatzhalter 12">
            <a:extLst>
              <a:ext uri="{FF2B5EF4-FFF2-40B4-BE49-F238E27FC236}">
                <a16:creationId xmlns:a16="http://schemas.microsoft.com/office/drawing/2014/main" id="{69F816BF-3F4C-4294-B153-ED57C266C798}"/>
              </a:ext>
            </a:extLst>
          </p:cNvPr>
          <p:cNvSpPr>
            <a:spLocks noGrp="1"/>
          </p:cNvSpPr>
          <p:nvPr>
            <p:ph type="pic" sz="quarter" idx="13"/>
          </p:nvPr>
        </p:nvSpPr>
        <p:spPr>
          <a:xfrm>
            <a:off x="0" y="0"/>
            <a:ext cx="5951538" cy="6858000"/>
          </a:xfrm>
        </p:spPr>
        <p:txBody>
          <a:bodyPr/>
          <a:lstStyle/>
          <a:p>
            <a:r>
              <a:rPr lang="de-DE"/>
              <a:t>Bild durch Klicken auf Symbol hinzufügen</a:t>
            </a:r>
          </a:p>
        </p:txBody>
      </p:sp>
      <p:sp>
        <p:nvSpPr>
          <p:cNvPr id="2" name="Titel 1">
            <a:extLst>
              <a:ext uri="{FF2B5EF4-FFF2-40B4-BE49-F238E27FC236}">
                <a16:creationId xmlns:a16="http://schemas.microsoft.com/office/drawing/2014/main" id="{3922151A-0634-4921-BCBF-BC501DCDB6BE}"/>
              </a:ext>
            </a:extLst>
          </p:cNvPr>
          <p:cNvSpPr>
            <a:spLocks noGrp="1"/>
          </p:cNvSpPr>
          <p:nvPr>
            <p:ph type="title" hasCustomPrompt="1"/>
          </p:nvPr>
        </p:nvSpPr>
        <p:spPr>
          <a:xfrm>
            <a:off x="5951500" y="1724026"/>
            <a:ext cx="5521363" cy="1704974"/>
          </a:xfrm>
        </p:spPr>
        <p:txBody>
          <a:bodyPr lIns="288000" tIns="270000" anchor="t" anchorCtr="0"/>
          <a:lstStyle>
            <a:lvl1pPr>
              <a:lnSpc>
                <a:spcPct val="113000"/>
              </a:lnSpc>
              <a:defRPr sz="2600" b="1">
                <a:solidFill>
                  <a:schemeClr val="bg1"/>
                </a:solidFill>
              </a:defRPr>
            </a:lvl1pPr>
          </a:lstStyle>
          <a:p>
            <a:r>
              <a:rPr lang="de-DE" dirty="0"/>
              <a:t>Edit </a:t>
            </a:r>
            <a:r>
              <a:rPr lang="de-DE" dirty="0" err="1"/>
              <a:t>chapter</a:t>
            </a:r>
            <a:r>
              <a:rPr lang="de-DE" dirty="0"/>
              <a:t> title</a:t>
            </a:r>
          </a:p>
        </p:txBody>
      </p:sp>
      <p:sp>
        <p:nvSpPr>
          <p:cNvPr id="3" name="Textplatzhalter 2">
            <a:extLst>
              <a:ext uri="{FF2B5EF4-FFF2-40B4-BE49-F238E27FC236}">
                <a16:creationId xmlns:a16="http://schemas.microsoft.com/office/drawing/2014/main" id="{881B0BEA-F440-4A19-8BE4-20F62BFAE88E}"/>
              </a:ext>
            </a:extLst>
          </p:cNvPr>
          <p:cNvSpPr>
            <a:spLocks noGrp="1"/>
          </p:cNvSpPr>
          <p:nvPr>
            <p:ph type="body" idx="1" hasCustomPrompt="1"/>
          </p:nvPr>
        </p:nvSpPr>
        <p:spPr>
          <a:xfrm>
            <a:off x="719138" y="1724026"/>
            <a:ext cx="4513262" cy="4292482"/>
          </a:xfrm>
        </p:spPr>
        <p:txBody>
          <a:bodyPr/>
          <a:lstStyle>
            <a:lvl1pPr marL="0" indent="0" algn="ctr">
              <a:lnSpc>
                <a:spcPct val="80000"/>
              </a:lnSpc>
              <a:buNone/>
              <a:defRPr sz="32850">
                <a:solidFill>
                  <a:schemeClr val="bg1"/>
                </a:solidFill>
                <a:latin typeface="+mj-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dirty="0"/>
              <a:t>1</a:t>
            </a:r>
          </a:p>
        </p:txBody>
      </p:sp>
      <p:sp>
        <p:nvSpPr>
          <p:cNvPr id="4" name="Datumsplatzhalter 3">
            <a:extLst>
              <a:ext uri="{FF2B5EF4-FFF2-40B4-BE49-F238E27FC236}">
                <a16:creationId xmlns:a16="http://schemas.microsoft.com/office/drawing/2014/main" id="{7BEBADD6-399F-4900-BCFA-6EEEFE7BB3A3}"/>
              </a:ext>
            </a:extLst>
          </p:cNvPr>
          <p:cNvSpPr>
            <a:spLocks noGrp="1"/>
          </p:cNvSpPr>
          <p:nvPr>
            <p:ph type="dt" sz="half" idx="10"/>
          </p:nvPr>
        </p:nvSpPr>
        <p:spPr/>
        <p:txBody>
          <a:bodyPr/>
          <a:lstStyle>
            <a:lvl1pPr>
              <a:defRPr>
                <a:solidFill>
                  <a:schemeClr val="bg1"/>
                </a:solidFill>
              </a:defRPr>
            </a:lvl1pPr>
          </a:lstStyle>
          <a:p>
            <a:fld id="{0A540744-99AD-441F-AD9C-D30BB4C14685}" type="datetime1">
              <a:rPr lang="en-GB" smtClean="0"/>
              <a:t>26/05/2022</a:t>
            </a:fld>
            <a:endParaRPr lang="de-DE" dirty="0"/>
          </a:p>
        </p:txBody>
      </p:sp>
      <p:sp>
        <p:nvSpPr>
          <p:cNvPr id="5" name="Fußzeilenplatzhalter 4">
            <a:extLst>
              <a:ext uri="{FF2B5EF4-FFF2-40B4-BE49-F238E27FC236}">
                <a16:creationId xmlns:a16="http://schemas.microsoft.com/office/drawing/2014/main" id="{75C73B1E-BBA4-4873-B5D4-0635AE679755}"/>
              </a:ext>
            </a:extLst>
          </p:cNvPr>
          <p:cNvSpPr>
            <a:spLocks noGrp="1"/>
          </p:cNvSpPr>
          <p:nvPr>
            <p:ph type="ftr" sz="quarter" idx="11"/>
          </p:nvPr>
        </p:nvSpPr>
        <p:spPr/>
        <p:txBody>
          <a:bodyPr/>
          <a:lstStyle>
            <a:lvl1pPr>
              <a:defRPr>
                <a:solidFill>
                  <a:schemeClr val="bg1"/>
                </a:solidFill>
              </a:defRPr>
            </a:lvl1pPr>
          </a:lstStyle>
          <a:p>
            <a:pPr algn="l"/>
            <a:endParaRPr lang="de-DE" dirty="0"/>
          </a:p>
        </p:txBody>
      </p:sp>
      <p:sp>
        <p:nvSpPr>
          <p:cNvPr id="6" name="Foliennummernplatzhalter 5">
            <a:extLst>
              <a:ext uri="{FF2B5EF4-FFF2-40B4-BE49-F238E27FC236}">
                <a16:creationId xmlns:a16="http://schemas.microsoft.com/office/drawing/2014/main" id="{1FF9A7B6-C268-4E3A-A777-139B84FE1EAB}"/>
              </a:ext>
            </a:extLst>
          </p:cNvPr>
          <p:cNvSpPr>
            <a:spLocks noGrp="1"/>
          </p:cNvSpPr>
          <p:nvPr>
            <p:ph type="sldNum" sz="quarter" idx="12"/>
          </p:nvPr>
        </p:nvSpPr>
        <p:spPr/>
        <p:txBody>
          <a:bodyPr/>
          <a:lstStyle>
            <a:lvl1pPr>
              <a:defRPr>
                <a:solidFill>
                  <a:schemeClr val="bg1"/>
                </a:solidFill>
              </a:defRPr>
            </a:lvl1pPr>
          </a:lstStyle>
          <a:p>
            <a:fld id="{9DF8A253-BCBF-48FE-AE5D-BA2B16DA752F}" type="slidenum">
              <a:rPr lang="de-DE" smtClean="0"/>
              <a:pPr/>
              <a:t>‹#›</a:t>
            </a:fld>
            <a:endParaRPr lang="de-DE" dirty="0"/>
          </a:p>
        </p:txBody>
      </p:sp>
      <p:grpSp>
        <p:nvGrpSpPr>
          <p:cNvPr id="15" name="Gruppieren 14">
            <a:extLst>
              <a:ext uri="{FF2B5EF4-FFF2-40B4-BE49-F238E27FC236}">
                <a16:creationId xmlns:a16="http://schemas.microsoft.com/office/drawing/2014/main" id="{7D978580-90A5-4F72-A322-57E15EA0E631}"/>
              </a:ext>
            </a:extLst>
          </p:cNvPr>
          <p:cNvGrpSpPr/>
          <p:nvPr userDrawn="1"/>
        </p:nvGrpSpPr>
        <p:grpSpPr>
          <a:xfrm>
            <a:off x="10322718" y="6174898"/>
            <a:ext cx="1155824" cy="352800"/>
            <a:chOff x="10322718" y="6174898"/>
            <a:chExt cx="1155824" cy="352800"/>
          </a:xfrm>
        </p:grpSpPr>
        <p:sp>
          <p:nvSpPr>
            <p:cNvPr id="16" name="Freihandform 7">
              <a:extLst>
                <a:ext uri="{FF2B5EF4-FFF2-40B4-BE49-F238E27FC236}">
                  <a16:creationId xmlns:a16="http://schemas.microsoft.com/office/drawing/2014/main" id="{F28946A2-A10C-4DDD-8490-B5A71445E350}"/>
                </a:ext>
              </a:extLst>
            </p:cNvPr>
            <p:cNvSpPr/>
            <p:nvPr/>
          </p:nvSpPr>
          <p:spPr>
            <a:xfrm>
              <a:off x="10828743" y="6202445"/>
              <a:ext cx="649799" cy="297708"/>
            </a:xfrm>
            <a:custGeom>
              <a:avLst/>
              <a:gdLst>
                <a:gd name="connsiteX0" fmla="*/ 409527 w 478812"/>
                <a:gd name="connsiteY0" fmla="*/ 177584 h 219370"/>
                <a:gd name="connsiteX1" fmla="*/ 355120 w 478812"/>
                <a:gd name="connsiteY1" fmla="*/ 177584 h 219370"/>
                <a:gd name="connsiteX2" fmla="*/ 355120 w 478812"/>
                <a:gd name="connsiteY2" fmla="*/ 124435 h 219370"/>
                <a:gd name="connsiteX3" fmla="*/ 409527 w 478812"/>
                <a:gd name="connsiteY3" fmla="*/ 124435 h 219370"/>
                <a:gd name="connsiteX4" fmla="*/ 435664 w 478812"/>
                <a:gd name="connsiteY4" fmla="*/ 150857 h 219370"/>
                <a:gd name="connsiteX5" fmla="*/ 409527 w 478812"/>
                <a:gd name="connsiteY5" fmla="*/ 177584 h 219370"/>
                <a:gd name="connsiteX6" fmla="*/ 402536 w 478812"/>
                <a:gd name="connsiteY6" fmla="*/ 41786 h 219370"/>
                <a:gd name="connsiteX7" fmla="*/ 425329 w 478812"/>
                <a:gd name="connsiteY7" fmla="*/ 65132 h 219370"/>
                <a:gd name="connsiteX8" fmla="*/ 402536 w 478812"/>
                <a:gd name="connsiteY8" fmla="*/ 88487 h 219370"/>
                <a:gd name="connsiteX9" fmla="*/ 355120 w 478812"/>
                <a:gd name="connsiteY9" fmla="*/ 88487 h 219370"/>
                <a:gd name="connsiteX10" fmla="*/ 355120 w 478812"/>
                <a:gd name="connsiteY10" fmla="*/ 41786 h 219370"/>
                <a:gd name="connsiteX11" fmla="*/ 402536 w 478812"/>
                <a:gd name="connsiteY11" fmla="*/ 41786 h 219370"/>
                <a:gd name="connsiteX12" fmla="*/ 444170 w 478812"/>
                <a:gd name="connsiteY12" fmla="*/ 103232 h 219370"/>
                <a:gd name="connsiteX13" fmla="*/ 468487 w 478812"/>
                <a:gd name="connsiteY13" fmla="*/ 57760 h 219370"/>
                <a:gd name="connsiteX14" fmla="*/ 412871 w 478812"/>
                <a:gd name="connsiteY14" fmla="*/ 3686 h 219370"/>
                <a:gd name="connsiteX15" fmla="*/ 314401 w 478812"/>
                <a:gd name="connsiteY15" fmla="*/ 3686 h 219370"/>
                <a:gd name="connsiteX16" fmla="*/ 314401 w 478812"/>
                <a:gd name="connsiteY16" fmla="*/ 215684 h 219370"/>
                <a:gd name="connsiteX17" fmla="*/ 419852 w 478812"/>
                <a:gd name="connsiteY17" fmla="*/ 215684 h 219370"/>
                <a:gd name="connsiteX18" fmla="*/ 478812 w 478812"/>
                <a:gd name="connsiteY18" fmla="*/ 158229 h 219370"/>
                <a:gd name="connsiteX19" fmla="*/ 444170 w 478812"/>
                <a:gd name="connsiteY19" fmla="*/ 103232 h 219370"/>
                <a:gd name="connsiteX20" fmla="*/ 185909 w 478812"/>
                <a:gd name="connsiteY20" fmla="*/ 96469 h 219370"/>
                <a:gd name="connsiteX21" fmla="*/ 185909 w 478812"/>
                <a:gd name="connsiteY21" fmla="*/ 134264 h 219370"/>
                <a:gd name="connsiteX22" fmla="*/ 242735 w 478812"/>
                <a:gd name="connsiteY22" fmla="*/ 134264 h 219370"/>
                <a:gd name="connsiteX23" fmla="*/ 181956 w 478812"/>
                <a:gd name="connsiteY23" fmla="*/ 178813 h 219370"/>
                <a:gd name="connsiteX24" fmla="*/ 113881 w 478812"/>
                <a:gd name="connsiteY24" fmla="*/ 109680 h 219370"/>
                <a:gd name="connsiteX25" fmla="*/ 182261 w 478812"/>
                <a:gd name="connsiteY25" fmla="*/ 40557 h 219370"/>
                <a:gd name="connsiteX26" fmla="*/ 237268 w 478812"/>
                <a:gd name="connsiteY26" fmla="*/ 66980 h 219370"/>
                <a:gd name="connsiteX27" fmla="*/ 268871 w 478812"/>
                <a:gd name="connsiteY27" fmla="*/ 41472 h 219370"/>
                <a:gd name="connsiteX28" fmla="*/ 181346 w 478812"/>
                <a:gd name="connsiteY28" fmla="*/ 0 h 219370"/>
                <a:gd name="connsiteX29" fmla="*/ 70723 w 478812"/>
                <a:gd name="connsiteY29" fmla="*/ 109680 h 219370"/>
                <a:gd name="connsiteX30" fmla="*/ 180432 w 478812"/>
                <a:gd name="connsiteY30" fmla="*/ 219370 h 219370"/>
                <a:gd name="connsiteX31" fmla="*/ 286798 w 478812"/>
                <a:gd name="connsiteY31" fmla="*/ 111223 h 219370"/>
                <a:gd name="connsiteX32" fmla="*/ 286798 w 478812"/>
                <a:gd name="connsiteY32" fmla="*/ 96469 h 219370"/>
                <a:gd name="connsiteX33" fmla="*/ 185909 w 478812"/>
                <a:gd name="connsiteY33" fmla="*/ 96469 h 219370"/>
                <a:gd name="connsiteX34" fmla="*/ 0 w 478812"/>
                <a:gd name="connsiteY34" fmla="*/ 215684 h 219370"/>
                <a:gd name="connsiteX35" fmla="*/ 41939 w 478812"/>
                <a:gd name="connsiteY35" fmla="*/ 215684 h 219370"/>
                <a:gd name="connsiteX36" fmla="*/ 41939 w 478812"/>
                <a:gd name="connsiteY36" fmla="*/ 3677 h 219370"/>
                <a:gd name="connsiteX37" fmla="*/ 0 w 478812"/>
                <a:gd name="connsiteY37" fmla="*/ 3677 h 219370"/>
                <a:gd name="connsiteX38" fmla="*/ 0 w 478812"/>
                <a:gd name="connsiteY38" fmla="*/ 215684 h 21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8812" h="219370">
                  <a:moveTo>
                    <a:pt x="409527" y="177584"/>
                  </a:moveTo>
                  <a:lnTo>
                    <a:pt x="355120" y="177584"/>
                  </a:lnTo>
                  <a:lnTo>
                    <a:pt x="355120" y="124435"/>
                  </a:lnTo>
                  <a:lnTo>
                    <a:pt x="409527" y="124435"/>
                  </a:lnTo>
                  <a:cubicBezTo>
                    <a:pt x="424415" y="124435"/>
                    <a:pt x="435664" y="136112"/>
                    <a:pt x="435664" y="150857"/>
                  </a:cubicBezTo>
                  <a:cubicBezTo>
                    <a:pt x="435664" y="165916"/>
                    <a:pt x="424415" y="177584"/>
                    <a:pt x="409527" y="177584"/>
                  </a:cubicBezTo>
                  <a:moveTo>
                    <a:pt x="402536" y="41786"/>
                  </a:moveTo>
                  <a:cubicBezTo>
                    <a:pt x="415604" y="41786"/>
                    <a:pt x="425329" y="51921"/>
                    <a:pt x="425329" y="65132"/>
                  </a:cubicBezTo>
                  <a:cubicBezTo>
                    <a:pt x="425329" y="78343"/>
                    <a:pt x="414994" y="88487"/>
                    <a:pt x="402536" y="88487"/>
                  </a:cubicBezTo>
                  <a:lnTo>
                    <a:pt x="355120" y="88487"/>
                  </a:lnTo>
                  <a:lnTo>
                    <a:pt x="355120" y="41786"/>
                  </a:lnTo>
                  <a:lnTo>
                    <a:pt x="402536" y="41786"/>
                  </a:lnTo>
                  <a:close/>
                  <a:moveTo>
                    <a:pt x="444170" y="103232"/>
                  </a:moveTo>
                  <a:cubicBezTo>
                    <a:pt x="458152" y="95240"/>
                    <a:pt x="468487" y="77733"/>
                    <a:pt x="468487" y="57760"/>
                  </a:cubicBezTo>
                  <a:cubicBezTo>
                    <a:pt x="468487" y="26422"/>
                    <a:pt x="444170" y="3686"/>
                    <a:pt x="412871" y="3686"/>
                  </a:cubicBezTo>
                  <a:lnTo>
                    <a:pt x="314401" y="3686"/>
                  </a:lnTo>
                  <a:lnTo>
                    <a:pt x="314401" y="215684"/>
                  </a:lnTo>
                  <a:lnTo>
                    <a:pt x="419852" y="215684"/>
                  </a:lnTo>
                  <a:cubicBezTo>
                    <a:pt x="453590" y="215684"/>
                    <a:pt x="478812" y="191719"/>
                    <a:pt x="478812" y="158229"/>
                  </a:cubicBezTo>
                  <a:cubicBezTo>
                    <a:pt x="478812" y="133035"/>
                    <a:pt x="464534" y="110604"/>
                    <a:pt x="444170" y="103232"/>
                  </a:cubicBezTo>
                  <a:moveTo>
                    <a:pt x="185909" y="96469"/>
                  </a:moveTo>
                  <a:lnTo>
                    <a:pt x="185909" y="134264"/>
                  </a:lnTo>
                  <a:lnTo>
                    <a:pt x="242735" y="134264"/>
                  </a:lnTo>
                  <a:cubicBezTo>
                    <a:pt x="236353" y="160687"/>
                    <a:pt x="212045" y="178813"/>
                    <a:pt x="181956" y="178813"/>
                  </a:cubicBezTo>
                  <a:cubicBezTo>
                    <a:pt x="143056" y="178813"/>
                    <a:pt x="113881" y="149323"/>
                    <a:pt x="113881" y="109680"/>
                  </a:cubicBezTo>
                  <a:cubicBezTo>
                    <a:pt x="113881" y="70047"/>
                    <a:pt x="143360" y="40557"/>
                    <a:pt x="182261" y="40557"/>
                  </a:cubicBezTo>
                  <a:cubicBezTo>
                    <a:pt x="205054" y="40557"/>
                    <a:pt x="224809" y="50692"/>
                    <a:pt x="237268" y="66980"/>
                  </a:cubicBezTo>
                  <a:lnTo>
                    <a:pt x="268871" y="41472"/>
                  </a:lnTo>
                  <a:cubicBezTo>
                    <a:pt x="250336" y="15973"/>
                    <a:pt x="218122" y="0"/>
                    <a:pt x="181346" y="0"/>
                  </a:cubicBezTo>
                  <a:cubicBezTo>
                    <a:pt x="118433" y="0"/>
                    <a:pt x="70723" y="47310"/>
                    <a:pt x="70723" y="109680"/>
                  </a:cubicBezTo>
                  <a:cubicBezTo>
                    <a:pt x="70723" y="172060"/>
                    <a:pt x="117824" y="219370"/>
                    <a:pt x="180432" y="219370"/>
                  </a:cubicBezTo>
                  <a:cubicBezTo>
                    <a:pt x="241830" y="219370"/>
                    <a:pt x="286798" y="173593"/>
                    <a:pt x="286798" y="111223"/>
                  </a:cubicBezTo>
                  <a:lnTo>
                    <a:pt x="286798" y="96469"/>
                  </a:lnTo>
                  <a:lnTo>
                    <a:pt x="185909" y="96469"/>
                  </a:lnTo>
                  <a:close/>
                  <a:moveTo>
                    <a:pt x="0" y="215684"/>
                  </a:moveTo>
                  <a:lnTo>
                    <a:pt x="41939" y="215684"/>
                  </a:lnTo>
                  <a:lnTo>
                    <a:pt x="41939" y="3677"/>
                  </a:lnTo>
                  <a:lnTo>
                    <a:pt x="0" y="3677"/>
                  </a:lnTo>
                  <a:lnTo>
                    <a:pt x="0" y="215684"/>
                  </a:lnTo>
                  <a:close/>
                </a:path>
              </a:pathLst>
            </a:custGeom>
            <a:solidFill>
              <a:srgbClr val="FFFFFF"/>
            </a:solidFill>
            <a:ln w="9525" cap="flat">
              <a:noFill/>
              <a:prstDash val="solid"/>
              <a:miter/>
            </a:ln>
          </p:spPr>
          <p:txBody>
            <a:bodyPr rtlCol="0" anchor="ctr"/>
            <a:lstStyle/>
            <a:p>
              <a:endParaRPr lang="de-DE"/>
            </a:p>
          </p:txBody>
        </p:sp>
        <p:sp>
          <p:nvSpPr>
            <p:cNvPr id="17" name="Freihandform 8">
              <a:extLst>
                <a:ext uri="{FF2B5EF4-FFF2-40B4-BE49-F238E27FC236}">
                  <a16:creationId xmlns:a16="http://schemas.microsoft.com/office/drawing/2014/main" id="{8D9A243A-404B-4642-99FF-BC6FA2488285}"/>
                </a:ext>
              </a:extLst>
            </p:cNvPr>
            <p:cNvSpPr/>
            <p:nvPr/>
          </p:nvSpPr>
          <p:spPr>
            <a:xfrm>
              <a:off x="10422355" y="6301900"/>
              <a:ext cx="201096" cy="76679"/>
            </a:xfrm>
            <a:custGeom>
              <a:avLst/>
              <a:gdLst>
                <a:gd name="connsiteX0" fmla="*/ 148180 w 148180"/>
                <a:gd name="connsiteY0" fmla="*/ 12354 h 56502"/>
                <a:gd name="connsiteX1" fmla="*/ 101175 w 148180"/>
                <a:gd name="connsiteY1" fmla="*/ 0 h 56502"/>
                <a:gd name="connsiteX2" fmla="*/ 0 w 148180"/>
                <a:gd name="connsiteY2" fmla="*/ 55445 h 56502"/>
                <a:gd name="connsiteX3" fmla="*/ 18365 w 148180"/>
                <a:gd name="connsiteY3" fmla="*/ 56502 h 56502"/>
                <a:gd name="connsiteX4" fmla="*/ 148180 w 148180"/>
                <a:gd name="connsiteY4" fmla="*/ 12354 h 5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80" h="56502">
                  <a:moveTo>
                    <a:pt x="148180" y="12354"/>
                  </a:moveTo>
                  <a:cubicBezTo>
                    <a:pt x="135998" y="5029"/>
                    <a:pt x="121339" y="0"/>
                    <a:pt x="101175" y="0"/>
                  </a:cubicBezTo>
                  <a:cubicBezTo>
                    <a:pt x="47254" y="0"/>
                    <a:pt x="32557" y="35909"/>
                    <a:pt x="0" y="55445"/>
                  </a:cubicBezTo>
                  <a:cubicBezTo>
                    <a:pt x="5592" y="56131"/>
                    <a:pt x="11668" y="56502"/>
                    <a:pt x="18365" y="56502"/>
                  </a:cubicBezTo>
                  <a:cubicBezTo>
                    <a:pt x="85744" y="56502"/>
                    <a:pt x="91850" y="19117"/>
                    <a:pt x="148180" y="12354"/>
                  </a:cubicBezTo>
                </a:path>
              </a:pathLst>
            </a:custGeom>
            <a:solidFill>
              <a:srgbClr val="FFFFFF"/>
            </a:solidFill>
            <a:ln w="9525" cap="flat">
              <a:noFill/>
              <a:prstDash val="solid"/>
              <a:miter/>
            </a:ln>
          </p:spPr>
          <p:txBody>
            <a:bodyPr rtlCol="0" anchor="ctr"/>
            <a:lstStyle/>
            <a:p>
              <a:endParaRPr lang="de-DE"/>
            </a:p>
          </p:txBody>
        </p:sp>
        <p:sp>
          <p:nvSpPr>
            <p:cNvPr id="18" name="Freihandform 9">
              <a:extLst>
                <a:ext uri="{FF2B5EF4-FFF2-40B4-BE49-F238E27FC236}">
                  <a16:creationId xmlns:a16="http://schemas.microsoft.com/office/drawing/2014/main" id="{A8D7ABF4-8882-442B-B900-A6C13EF159A7}"/>
                </a:ext>
              </a:extLst>
            </p:cNvPr>
            <p:cNvSpPr/>
            <p:nvPr/>
          </p:nvSpPr>
          <p:spPr>
            <a:xfrm>
              <a:off x="10322718" y="6174898"/>
              <a:ext cx="350062" cy="202259"/>
            </a:xfrm>
            <a:custGeom>
              <a:avLst/>
              <a:gdLst>
                <a:gd name="connsiteX0" fmla="*/ 257947 w 257947"/>
                <a:gd name="connsiteY0" fmla="*/ 105880 h 149037"/>
                <a:gd name="connsiteX1" fmla="*/ 129788 w 257947"/>
                <a:gd name="connsiteY1" fmla="*/ 0 h 149037"/>
                <a:gd name="connsiteX2" fmla="*/ 0 w 257947"/>
                <a:gd name="connsiteY2" fmla="*/ 117367 h 149037"/>
                <a:gd name="connsiteX3" fmla="*/ 73419 w 257947"/>
                <a:gd name="connsiteY3" fmla="*/ 149038 h 149037"/>
                <a:gd name="connsiteX4" fmla="*/ 73419 w 257947"/>
                <a:gd name="connsiteY4" fmla="*/ 149038 h 149037"/>
                <a:gd name="connsiteX5" fmla="*/ 174603 w 257947"/>
                <a:gd name="connsiteY5" fmla="*/ 93583 h 149037"/>
                <a:gd name="connsiteX6" fmla="*/ 221599 w 257947"/>
                <a:gd name="connsiteY6" fmla="*/ 105937 h 149037"/>
                <a:gd name="connsiteX7" fmla="*/ 221590 w 257947"/>
                <a:gd name="connsiteY7" fmla="*/ 105937 h 149037"/>
                <a:gd name="connsiteX8" fmla="*/ 221599 w 257947"/>
                <a:gd name="connsiteY8" fmla="*/ 105937 h 149037"/>
                <a:gd name="connsiteX9" fmla="*/ 239945 w 257947"/>
                <a:gd name="connsiteY9" fmla="*/ 104889 h 149037"/>
                <a:gd name="connsiteX10" fmla="*/ 257947 w 257947"/>
                <a:gd name="connsiteY10" fmla="*/ 105880 h 1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947" h="149037">
                  <a:moveTo>
                    <a:pt x="257947" y="105880"/>
                  </a:moveTo>
                  <a:cubicBezTo>
                    <a:pt x="246612" y="45606"/>
                    <a:pt x="193539" y="0"/>
                    <a:pt x="129788" y="0"/>
                  </a:cubicBezTo>
                  <a:cubicBezTo>
                    <a:pt x="62036" y="0"/>
                    <a:pt x="6363" y="51502"/>
                    <a:pt x="0" y="117367"/>
                  </a:cubicBezTo>
                  <a:cubicBezTo>
                    <a:pt x="22879" y="128892"/>
                    <a:pt x="38510" y="144847"/>
                    <a:pt x="73419" y="149038"/>
                  </a:cubicBezTo>
                  <a:lnTo>
                    <a:pt x="73419" y="149038"/>
                  </a:lnTo>
                  <a:cubicBezTo>
                    <a:pt x="105985" y="129492"/>
                    <a:pt x="120682" y="93583"/>
                    <a:pt x="174603" y="93583"/>
                  </a:cubicBezTo>
                  <a:cubicBezTo>
                    <a:pt x="194767" y="93583"/>
                    <a:pt x="209408" y="98622"/>
                    <a:pt x="221599" y="105937"/>
                  </a:cubicBezTo>
                  <a:cubicBezTo>
                    <a:pt x="221590" y="105937"/>
                    <a:pt x="221590" y="105937"/>
                    <a:pt x="221590" y="105937"/>
                  </a:cubicBezTo>
                  <a:lnTo>
                    <a:pt x="221599" y="105937"/>
                  </a:lnTo>
                  <a:cubicBezTo>
                    <a:pt x="221599" y="105937"/>
                    <a:pt x="233258" y="104889"/>
                    <a:pt x="239945" y="104889"/>
                  </a:cubicBezTo>
                  <a:cubicBezTo>
                    <a:pt x="246498" y="104889"/>
                    <a:pt x="252460" y="105232"/>
                    <a:pt x="257947" y="105880"/>
                  </a:cubicBezTo>
                </a:path>
              </a:pathLst>
            </a:custGeom>
            <a:solidFill>
              <a:srgbClr val="FFFFFF">
                <a:alpha val="75000"/>
              </a:srgbClr>
            </a:solidFill>
            <a:ln w="9525" cap="flat">
              <a:noFill/>
              <a:prstDash val="solid"/>
              <a:miter/>
            </a:ln>
          </p:spPr>
          <p:txBody>
            <a:bodyPr rtlCol="0" anchor="ctr"/>
            <a:lstStyle/>
            <a:p>
              <a:endParaRPr lang="de-DE"/>
            </a:p>
          </p:txBody>
        </p:sp>
        <p:sp>
          <p:nvSpPr>
            <p:cNvPr id="19" name="Freihandform 10">
              <a:extLst>
                <a:ext uri="{FF2B5EF4-FFF2-40B4-BE49-F238E27FC236}">
                  <a16:creationId xmlns:a16="http://schemas.microsoft.com/office/drawing/2014/main" id="{7BAC5D10-A96B-4384-9C23-C971D2FE5E97}"/>
                </a:ext>
              </a:extLst>
            </p:cNvPr>
            <p:cNvSpPr/>
            <p:nvPr/>
          </p:nvSpPr>
          <p:spPr>
            <a:xfrm>
              <a:off x="10326208" y="6318666"/>
              <a:ext cx="349311" cy="209032"/>
            </a:xfrm>
            <a:custGeom>
              <a:avLst/>
              <a:gdLst>
                <a:gd name="connsiteX0" fmla="*/ 219027 w 257394"/>
                <a:gd name="connsiteY0" fmla="*/ 0 h 154028"/>
                <a:gd name="connsiteX1" fmla="*/ 89211 w 257394"/>
                <a:gd name="connsiteY1" fmla="*/ 44148 h 154028"/>
                <a:gd name="connsiteX2" fmla="*/ 70847 w 257394"/>
                <a:gd name="connsiteY2" fmla="*/ 43091 h 154028"/>
                <a:gd name="connsiteX3" fmla="*/ 23851 w 257394"/>
                <a:gd name="connsiteY3" fmla="*/ 55445 h 154028"/>
                <a:gd name="connsiteX4" fmla="*/ 0 w 257394"/>
                <a:gd name="connsiteY4" fmla="*/ 52711 h 154028"/>
                <a:gd name="connsiteX5" fmla="*/ 127216 w 257394"/>
                <a:gd name="connsiteY5" fmla="*/ 154029 h 154028"/>
                <a:gd name="connsiteX6" fmla="*/ 257394 w 257394"/>
                <a:gd name="connsiteY6" fmla="*/ 31604 h 154028"/>
                <a:gd name="connsiteX7" fmla="*/ 219027 w 257394"/>
                <a:gd name="connsiteY7" fmla="*/ 0 h 154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394" h="154028">
                  <a:moveTo>
                    <a:pt x="219027" y="0"/>
                  </a:moveTo>
                  <a:cubicBezTo>
                    <a:pt x="162696" y="6753"/>
                    <a:pt x="156591" y="44148"/>
                    <a:pt x="89211" y="44148"/>
                  </a:cubicBezTo>
                  <a:cubicBezTo>
                    <a:pt x="82515" y="44148"/>
                    <a:pt x="76438" y="43777"/>
                    <a:pt x="70847" y="43091"/>
                  </a:cubicBezTo>
                  <a:cubicBezTo>
                    <a:pt x="58684" y="50416"/>
                    <a:pt x="44025" y="55445"/>
                    <a:pt x="23851" y="55445"/>
                  </a:cubicBezTo>
                  <a:cubicBezTo>
                    <a:pt x="14907" y="55445"/>
                    <a:pt x="7058" y="54454"/>
                    <a:pt x="0" y="52711"/>
                  </a:cubicBezTo>
                  <a:cubicBezTo>
                    <a:pt x="13097" y="110709"/>
                    <a:pt x="65075" y="154029"/>
                    <a:pt x="127216" y="154029"/>
                  </a:cubicBezTo>
                  <a:cubicBezTo>
                    <a:pt x="196682" y="154029"/>
                    <a:pt x="253460" y="99869"/>
                    <a:pt x="257394" y="31604"/>
                  </a:cubicBezTo>
                  <a:cubicBezTo>
                    <a:pt x="244754" y="20926"/>
                    <a:pt x="233706" y="8811"/>
                    <a:pt x="219027" y="0"/>
                  </a:cubicBezTo>
                </a:path>
              </a:pathLst>
            </a:custGeom>
            <a:solidFill>
              <a:srgbClr val="FFFFFF">
                <a:alpha val="55000"/>
              </a:srgbClr>
            </a:solidFill>
            <a:ln w="9525" cap="flat">
              <a:noFill/>
              <a:prstDash val="solid"/>
              <a:miter/>
            </a:ln>
          </p:spPr>
          <p:txBody>
            <a:bodyPr rtlCol="0" anchor="ctr"/>
            <a:lstStyle/>
            <a:p>
              <a:endParaRPr lang="de-DE"/>
            </a:p>
          </p:txBody>
        </p:sp>
      </p:grpSp>
      <p:sp>
        <p:nvSpPr>
          <p:cNvPr id="22" name="Textplatzhalter 21">
            <a:extLst>
              <a:ext uri="{FF2B5EF4-FFF2-40B4-BE49-F238E27FC236}">
                <a16:creationId xmlns:a16="http://schemas.microsoft.com/office/drawing/2014/main" id="{3B214019-B035-41B4-A884-BD456960D101}"/>
              </a:ext>
            </a:extLst>
          </p:cNvPr>
          <p:cNvSpPr>
            <a:spLocks noGrp="1"/>
          </p:cNvSpPr>
          <p:nvPr>
            <p:ph type="body" sz="quarter" idx="14" hasCustomPrompt="1"/>
          </p:nvPr>
        </p:nvSpPr>
        <p:spPr>
          <a:xfrm>
            <a:off x="719138" y="6256800"/>
            <a:ext cx="9198000" cy="6350"/>
          </a:xfrm>
          <a:solidFill>
            <a:schemeClr val="bg1"/>
          </a:solidFill>
        </p:spPr>
        <p:txBody>
          <a:bodyPr/>
          <a:lstStyle>
            <a:lvl1pPr>
              <a:defRPr sz="100" b="0">
                <a:solidFill>
                  <a:schemeClr val="bg1"/>
                </a:solidFill>
              </a:defRPr>
            </a:lvl1pPr>
          </a:lstStyle>
          <a:p>
            <a:pPr lvl="0"/>
            <a:r>
              <a:rPr lang="de-DE" dirty="0"/>
              <a:t>.</a:t>
            </a:r>
          </a:p>
        </p:txBody>
      </p:sp>
    </p:spTree>
    <p:extLst>
      <p:ext uri="{BB962C8B-B14F-4D97-AF65-F5344CB8AC3E}">
        <p14:creationId xmlns:p14="http://schemas.microsoft.com/office/powerpoint/2010/main" val="2239099316"/>
      </p:ext>
    </p:extLst>
  </p:cSld>
  <p:clrMapOvr>
    <a:masterClrMapping/>
  </p:clrMapOvr>
  <p:extLst>
    <p:ext uri="{DCECCB84-F9BA-43D5-87BE-67443E8EF086}">
      <p15:sldGuideLst xmlns:p15="http://schemas.microsoft.com/office/powerpoint/2012/main">
        <p15:guide id="1" pos="3749">
          <p15:clr>
            <a:srgbClr val="FBAE40"/>
          </p15:clr>
        </p15:guide>
        <p15:guide id="2" pos="3296">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image" Target="../media/image1.wmf"/><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elplatzhalter 1">
            <a:extLst>
              <a:ext uri="{FF2B5EF4-FFF2-40B4-BE49-F238E27FC236}">
                <a16:creationId xmlns:a16="http://schemas.microsoft.com/office/drawing/2014/main" id="{9EA2F994-85AD-46A2-8A84-6FADAD3F20FD}"/>
              </a:ext>
            </a:extLst>
          </p:cNvPr>
          <p:cNvSpPr>
            <a:spLocks noGrp="1"/>
          </p:cNvSpPr>
          <p:nvPr>
            <p:ph type="title"/>
          </p:nvPr>
        </p:nvSpPr>
        <p:spPr>
          <a:xfrm>
            <a:off x="719137" y="581536"/>
            <a:ext cx="10753725" cy="327178"/>
          </a:xfrm>
          <a:prstGeom prst="rect">
            <a:avLst/>
          </a:prstGeom>
        </p:spPr>
        <p:txBody>
          <a:bodyPr vert="horz" lIns="0" tIns="0" rIns="0" bIns="0" rtlCol="0" anchor="t" anchorCtr="0">
            <a:noAutofit/>
          </a:bodyPr>
          <a:lstStyle/>
          <a:p>
            <a:r>
              <a:rPr lang="de-DE" dirty="0"/>
              <a:t>Edit title</a:t>
            </a:r>
          </a:p>
        </p:txBody>
      </p:sp>
      <p:sp>
        <p:nvSpPr>
          <p:cNvPr id="3" name="Textplatzhalter 2">
            <a:extLst>
              <a:ext uri="{FF2B5EF4-FFF2-40B4-BE49-F238E27FC236}">
                <a16:creationId xmlns:a16="http://schemas.microsoft.com/office/drawing/2014/main" id="{30D1895D-89F4-442D-A58F-44ADDE4CD9E9}"/>
              </a:ext>
            </a:extLst>
          </p:cNvPr>
          <p:cNvSpPr>
            <a:spLocks noGrp="1"/>
          </p:cNvSpPr>
          <p:nvPr>
            <p:ph type="body" idx="1"/>
          </p:nvPr>
        </p:nvSpPr>
        <p:spPr>
          <a:xfrm>
            <a:off x="720000" y="1726988"/>
            <a:ext cx="10753200" cy="4338849"/>
          </a:xfrm>
          <a:prstGeom prst="rect">
            <a:avLst/>
          </a:prstGeom>
        </p:spPr>
        <p:txBody>
          <a:bodyPr vert="horz" lIns="0" tIns="0" rIns="0" bIns="0" rtlCol="0">
            <a:noAutofit/>
          </a:bodyPr>
          <a:lstStyle/>
          <a:p>
            <a:pPr lvl="0"/>
            <a:r>
              <a:rPr lang="de-DE" dirty="0"/>
              <a:t>Edit </a:t>
            </a:r>
            <a:r>
              <a:rPr lang="de-DE" dirty="0" err="1"/>
              <a:t>text</a:t>
            </a:r>
            <a:r>
              <a:rPr lang="de-DE" dirty="0"/>
              <a:t> </a:t>
            </a:r>
            <a:r>
              <a:rPr lang="de-DE" dirty="0" err="1"/>
              <a:t>format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Fourth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a:t>Level 6</a:t>
            </a:r>
          </a:p>
          <a:p>
            <a:pPr lvl="6"/>
            <a:r>
              <a:rPr lang="de-DE" dirty="0"/>
              <a:t>Level 7</a:t>
            </a:r>
          </a:p>
          <a:p>
            <a:pPr lvl="7"/>
            <a:r>
              <a:rPr lang="de-DE" dirty="0"/>
              <a:t>Level 8</a:t>
            </a:r>
          </a:p>
        </p:txBody>
      </p:sp>
      <p:sp>
        <p:nvSpPr>
          <p:cNvPr id="4" name="Datumsplatzhalter 3">
            <a:extLst>
              <a:ext uri="{FF2B5EF4-FFF2-40B4-BE49-F238E27FC236}">
                <a16:creationId xmlns:a16="http://schemas.microsoft.com/office/drawing/2014/main" id="{3EDE3256-14F8-46A8-B85F-4EA4C299F0AA}"/>
              </a:ext>
            </a:extLst>
          </p:cNvPr>
          <p:cNvSpPr>
            <a:spLocks noGrp="1"/>
          </p:cNvSpPr>
          <p:nvPr>
            <p:ph type="dt" sz="half" idx="2"/>
          </p:nvPr>
        </p:nvSpPr>
        <p:spPr>
          <a:xfrm>
            <a:off x="1079719" y="6346825"/>
            <a:ext cx="695516" cy="180000"/>
          </a:xfrm>
          <a:prstGeom prst="rect">
            <a:avLst/>
          </a:prstGeom>
        </p:spPr>
        <p:txBody>
          <a:bodyPr vert="horz" lIns="0" tIns="0" rIns="0" bIns="0" rtlCol="0" anchor="b" anchorCtr="0"/>
          <a:lstStyle>
            <a:lvl1pPr algn="l">
              <a:defRPr sz="1000">
                <a:solidFill>
                  <a:schemeClr val="tx1"/>
                </a:solidFill>
              </a:defRPr>
            </a:lvl1pPr>
          </a:lstStyle>
          <a:p>
            <a:fld id="{57D892A6-6D3F-4741-81AB-761F7E5B6C23}" type="datetime1">
              <a:rPr lang="en-GB" smtClean="0"/>
              <a:t>26/05/2022</a:t>
            </a:fld>
            <a:endParaRPr lang="de-DE" dirty="0"/>
          </a:p>
        </p:txBody>
      </p:sp>
      <p:sp>
        <p:nvSpPr>
          <p:cNvPr id="5" name="Fußzeilenplatzhalter 4">
            <a:extLst>
              <a:ext uri="{FF2B5EF4-FFF2-40B4-BE49-F238E27FC236}">
                <a16:creationId xmlns:a16="http://schemas.microsoft.com/office/drawing/2014/main" id="{90661AEA-932E-44A6-9E51-4AEE1EE64943}"/>
              </a:ext>
            </a:extLst>
          </p:cNvPr>
          <p:cNvSpPr>
            <a:spLocks noGrp="1"/>
          </p:cNvSpPr>
          <p:nvPr>
            <p:ph type="ftr" sz="quarter" idx="3"/>
          </p:nvPr>
        </p:nvSpPr>
        <p:spPr>
          <a:xfrm>
            <a:off x="1921316" y="6346825"/>
            <a:ext cx="7996589" cy="180000"/>
          </a:xfrm>
          <a:prstGeom prst="rect">
            <a:avLst/>
          </a:prstGeom>
        </p:spPr>
        <p:txBody>
          <a:bodyPr vert="horz" lIns="0" tIns="0" rIns="0" bIns="0" rtlCol="0" anchor="b" anchorCtr="0"/>
          <a:lstStyle>
            <a:lvl1pPr algn="ctr">
              <a:defRPr sz="1000">
                <a:solidFill>
                  <a:schemeClr val="tx1"/>
                </a:solidFill>
              </a:defRPr>
            </a:lvl1pPr>
          </a:lstStyle>
          <a:p>
            <a:pPr algn="l"/>
            <a:r>
              <a:rPr lang="de-DE" dirty="0" err="1"/>
              <a:t>Footer</a:t>
            </a:r>
            <a:endParaRPr lang="de-DE" dirty="0"/>
          </a:p>
        </p:txBody>
      </p:sp>
      <p:sp>
        <p:nvSpPr>
          <p:cNvPr id="6" name="Foliennummernplatzhalter 5">
            <a:extLst>
              <a:ext uri="{FF2B5EF4-FFF2-40B4-BE49-F238E27FC236}">
                <a16:creationId xmlns:a16="http://schemas.microsoft.com/office/drawing/2014/main" id="{B5605741-46F0-4939-9DD5-074AC13249BA}"/>
              </a:ext>
            </a:extLst>
          </p:cNvPr>
          <p:cNvSpPr>
            <a:spLocks noGrp="1"/>
          </p:cNvSpPr>
          <p:nvPr>
            <p:ph type="sldNum" sz="quarter" idx="4"/>
          </p:nvPr>
        </p:nvSpPr>
        <p:spPr>
          <a:xfrm>
            <a:off x="710419" y="6346825"/>
            <a:ext cx="270716" cy="180000"/>
          </a:xfrm>
          <a:prstGeom prst="rect">
            <a:avLst/>
          </a:prstGeom>
        </p:spPr>
        <p:txBody>
          <a:bodyPr vert="horz" lIns="0" tIns="0" rIns="0" bIns="0" rtlCol="0" anchor="b" anchorCtr="0"/>
          <a:lstStyle>
            <a:lvl1pPr algn="l">
              <a:defRPr sz="1000">
                <a:solidFill>
                  <a:schemeClr val="tx1"/>
                </a:solidFill>
              </a:defRPr>
            </a:lvl1pPr>
          </a:lstStyle>
          <a:p>
            <a:fld id="{9DF8A253-BCBF-48FE-AE5D-BA2B16DA752F}" type="slidenum">
              <a:rPr lang="de-DE" smtClean="0"/>
              <a:pPr/>
              <a:t>‹#›</a:t>
            </a:fld>
            <a:endParaRPr lang="de-DE" dirty="0"/>
          </a:p>
        </p:txBody>
      </p:sp>
      <p:cxnSp>
        <p:nvCxnSpPr>
          <p:cNvPr id="16" name="Gerader Verbinder 15">
            <a:extLst>
              <a:ext uri="{FF2B5EF4-FFF2-40B4-BE49-F238E27FC236}">
                <a16:creationId xmlns:a16="http://schemas.microsoft.com/office/drawing/2014/main" id="{DB9E23E0-AFFC-4D4B-9304-9AC1E5E326C4}"/>
              </a:ext>
            </a:extLst>
          </p:cNvPr>
          <p:cNvCxnSpPr>
            <a:cxnSpLocks/>
          </p:cNvCxnSpPr>
          <p:nvPr userDrawn="1"/>
        </p:nvCxnSpPr>
        <p:spPr>
          <a:xfrm>
            <a:off x="719138" y="6258458"/>
            <a:ext cx="9198768"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pic>
        <p:nvPicPr>
          <p:cNvPr id="8" name="Grafik 7">
            <a:extLst>
              <a:ext uri="{FF2B5EF4-FFF2-40B4-BE49-F238E27FC236}">
                <a16:creationId xmlns:a16="http://schemas.microsoft.com/office/drawing/2014/main" id="{D39472D5-1CA3-4B30-A6EE-6CEF2F396C57}"/>
              </a:ext>
            </a:extLst>
          </p:cNvPr>
          <p:cNvPicPr>
            <a:picLocks noChangeAspect="1"/>
          </p:cNvPicPr>
          <p:nvPr userDrawn="1"/>
        </p:nvPicPr>
        <p:blipFill>
          <a:blip r:embed="rId28" cstate="email">
            <a:extLst>
              <a:ext uri="{28A0092B-C50C-407E-A947-70E740481C1C}">
                <a14:useLocalDpi xmlns:a14="http://schemas.microsoft.com/office/drawing/2010/main"/>
              </a:ext>
            </a:extLst>
          </a:blip>
          <a:stretch>
            <a:fillRect/>
          </a:stretch>
        </p:blipFill>
        <p:spPr>
          <a:xfrm>
            <a:off x="10295420" y="6143367"/>
            <a:ext cx="1213161" cy="411783"/>
          </a:xfrm>
          <a:prstGeom prst="rect">
            <a:avLst/>
          </a:prstGeom>
        </p:spPr>
      </p:pic>
    </p:spTree>
    <p:extLst>
      <p:ext uri="{BB962C8B-B14F-4D97-AF65-F5344CB8AC3E}">
        <p14:creationId xmlns:p14="http://schemas.microsoft.com/office/powerpoint/2010/main" val="1167642599"/>
      </p:ext>
    </p:extLst>
  </p:cSld>
  <p:clrMap bg1="lt1" tx1="dk1" bg2="lt2" tx2="dk2" accent1="accent1" accent2="accent2" accent3="accent3" accent4="accent4" accent5="accent5" accent6="accent6" hlink="hlink" folHlink="folHlink"/>
  <p:sldLayoutIdLst>
    <p:sldLayoutId id="2147483649" r:id="rId1"/>
    <p:sldLayoutId id="2147483674" r:id="rId2"/>
    <p:sldLayoutId id="2147483660" r:id="rId3"/>
    <p:sldLayoutId id="2147483651" r:id="rId4"/>
    <p:sldLayoutId id="2147483675" r:id="rId5"/>
    <p:sldLayoutId id="2147483662" r:id="rId6"/>
    <p:sldLayoutId id="2147483664" r:id="rId7"/>
    <p:sldLayoutId id="2147483661" r:id="rId8"/>
    <p:sldLayoutId id="2147483663" r:id="rId9"/>
    <p:sldLayoutId id="2147483650" r:id="rId10"/>
    <p:sldLayoutId id="2147483676" r:id="rId11"/>
    <p:sldLayoutId id="2147483677" r:id="rId12"/>
    <p:sldLayoutId id="2147483665" r:id="rId13"/>
    <p:sldLayoutId id="2147483678" r:id="rId14"/>
    <p:sldLayoutId id="2147483666" r:id="rId15"/>
    <p:sldLayoutId id="2147483679" r:id="rId16"/>
    <p:sldLayoutId id="2147483680" r:id="rId17"/>
    <p:sldLayoutId id="2147483667" r:id="rId18"/>
    <p:sldLayoutId id="2147483668" r:id="rId19"/>
    <p:sldLayoutId id="2147483669" r:id="rId20"/>
    <p:sldLayoutId id="2147483670" r:id="rId21"/>
    <p:sldLayoutId id="2147483671" r:id="rId22"/>
    <p:sldLayoutId id="2147483672" r:id="rId23"/>
    <p:sldLayoutId id="2147483654" r:id="rId24"/>
    <p:sldLayoutId id="2147483655" r:id="rId25"/>
    <p:sldLayoutId id="2147483673" r:id="rId26"/>
  </p:sldLayoutIdLst>
  <p:hf hdr="0"/>
  <p:txStyles>
    <p:titleStyle>
      <a:lvl1pPr algn="l" defTabSz="914400" rtl="0" eaLnBrk="1" latinLnBrk="0" hangingPunct="1">
        <a:lnSpc>
          <a:spcPct val="97000"/>
        </a:lnSpc>
        <a:spcBef>
          <a:spcPct val="0"/>
        </a:spcBef>
        <a:buNone/>
        <a:defRPr sz="2400" b="1" kern="1200">
          <a:solidFill>
            <a:schemeClr val="accent1"/>
          </a:solidFill>
          <a:latin typeface="+mj-lt"/>
          <a:ea typeface="+mj-ea"/>
          <a:cs typeface="+mj-cs"/>
        </a:defRPr>
      </a:lvl1pPr>
    </p:titleStyle>
    <p:bodyStyle>
      <a:lvl1pPr marL="0" indent="0" algn="l" defTabSz="914400" rtl="0" eaLnBrk="1" latinLnBrk="0" hangingPunct="1">
        <a:lnSpc>
          <a:spcPct val="117000"/>
        </a:lnSpc>
        <a:spcBef>
          <a:spcPts val="0"/>
        </a:spcBef>
        <a:buFontTx/>
        <a:buNone/>
        <a:defRPr sz="2000" b="1" kern="1200">
          <a:solidFill>
            <a:schemeClr val="tx1"/>
          </a:solidFill>
          <a:latin typeface="+mn-lt"/>
          <a:ea typeface="+mn-ea"/>
          <a:cs typeface="+mn-cs"/>
        </a:defRPr>
      </a:lvl1pPr>
      <a:lvl2pPr marL="0" indent="0" algn="l" defTabSz="914400" rtl="0" eaLnBrk="1" latinLnBrk="0" hangingPunct="1">
        <a:lnSpc>
          <a:spcPct val="117000"/>
        </a:lnSpc>
        <a:spcBef>
          <a:spcPts val="0"/>
        </a:spcBef>
        <a:buFontTx/>
        <a:buNone/>
        <a:defRPr sz="2000" kern="1200">
          <a:solidFill>
            <a:schemeClr val="tx1"/>
          </a:solidFill>
          <a:latin typeface="+mn-lt"/>
          <a:ea typeface="+mn-ea"/>
          <a:cs typeface="+mn-cs"/>
        </a:defRPr>
      </a:lvl2pPr>
      <a:lvl3pPr marL="538163" indent="-358775" algn="l" defTabSz="914400" rtl="0" eaLnBrk="1" latinLnBrk="0" hangingPunct="1">
        <a:lnSpc>
          <a:spcPct val="117000"/>
        </a:lnSpc>
        <a:spcBef>
          <a:spcPts val="0"/>
        </a:spcBef>
        <a:buFont typeface="Symbol" panose="05050102010706020507" pitchFamily="18" charset="2"/>
        <a:buChar char="-"/>
        <a:defRPr sz="2000" kern="1200">
          <a:solidFill>
            <a:schemeClr val="tx1"/>
          </a:solidFill>
          <a:latin typeface="+mn-lt"/>
          <a:ea typeface="+mn-ea"/>
          <a:cs typeface="+mn-cs"/>
        </a:defRPr>
      </a:lvl3pPr>
      <a:lvl4pPr marL="896938" indent="-358775" algn="l" defTabSz="914400" rtl="0" eaLnBrk="1" latinLnBrk="0" hangingPunct="1">
        <a:lnSpc>
          <a:spcPct val="117000"/>
        </a:lnSpc>
        <a:spcBef>
          <a:spcPts val="0"/>
        </a:spcBef>
        <a:buFont typeface="Arial" panose="020B0604020202020204" pitchFamily="34" charset="0"/>
        <a:buChar char="•"/>
        <a:defRPr sz="2000" kern="1200">
          <a:solidFill>
            <a:schemeClr val="tx1"/>
          </a:solidFill>
          <a:latin typeface="+mn-lt"/>
          <a:ea typeface="+mn-ea"/>
          <a:cs typeface="+mn-cs"/>
        </a:defRPr>
      </a:lvl4pPr>
      <a:lvl5pPr marL="896938" indent="-358775" algn="l" defTabSz="914400" rtl="0" eaLnBrk="1" latinLnBrk="0" hangingPunct="1">
        <a:lnSpc>
          <a:spcPct val="117000"/>
        </a:lnSpc>
        <a:spcBef>
          <a:spcPts val="0"/>
        </a:spcBef>
        <a:buFont typeface="Roboto" panose="02000000000000000000" pitchFamily="2" charset="0"/>
        <a:buChar char="~"/>
        <a:defRPr sz="1400" kern="1200">
          <a:solidFill>
            <a:schemeClr val="tx1"/>
          </a:solidFill>
          <a:latin typeface="+mn-lt"/>
          <a:ea typeface="+mn-ea"/>
          <a:cs typeface="+mn-cs"/>
        </a:defRPr>
      </a:lvl5pPr>
      <a:lvl6pPr marL="0" indent="0" algn="l" defTabSz="914400" rtl="0" eaLnBrk="1" latinLnBrk="0" hangingPunct="1">
        <a:lnSpc>
          <a:spcPct val="110000"/>
        </a:lnSpc>
        <a:spcBef>
          <a:spcPts val="800"/>
        </a:spcBef>
        <a:buFontTx/>
        <a:buNone/>
        <a:defRPr sz="1400" u="sng" kern="1200">
          <a:solidFill>
            <a:schemeClr val="accent3"/>
          </a:solidFill>
          <a:latin typeface="+mn-lt"/>
          <a:ea typeface="+mn-ea"/>
          <a:cs typeface="+mn-cs"/>
        </a:defRPr>
      </a:lvl6pPr>
      <a:lvl7pPr marL="0" indent="0" algn="l" defTabSz="914400" rtl="0" eaLnBrk="1" latinLnBrk="0" hangingPunct="1">
        <a:lnSpc>
          <a:spcPct val="110000"/>
        </a:lnSpc>
        <a:spcBef>
          <a:spcPts val="800"/>
        </a:spcBef>
        <a:buFontTx/>
        <a:buNone/>
        <a:defRPr sz="1400" kern="1200">
          <a:solidFill>
            <a:schemeClr val="tx1"/>
          </a:solidFill>
          <a:latin typeface="+mn-lt"/>
          <a:ea typeface="+mn-ea"/>
          <a:cs typeface="+mn-cs"/>
        </a:defRPr>
      </a:lvl7pPr>
      <a:lvl8pPr marL="0" indent="0" algn="l" defTabSz="914400" rtl="0" eaLnBrk="1" latinLnBrk="0" hangingPunct="1">
        <a:lnSpc>
          <a:spcPct val="110000"/>
        </a:lnSpc>
        <a:spcBef>
          <a:spcPts val="1200"/>
        </a:spcBef>
        <a:buFontTx/>
        <a:buNone/>
        <a:defRPr sz="12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indent="0" algn="l" defTabSz="914400" rtl="0" eaLnBrk="1" latinLnBrk="0" hangingPunct="1">
        <a:lnSpc>
          <a:spcPct val="117000"/>
        </a:lnSpc>
        <a:spcBef>
          <a:spcPts val="0"/>
        </a:spcBef>
        <a:buFontTx/>
        <a:buNone/>
        <a:defRPr sz="1400" kern="1200">
          <a:solidFill>
            <a:schemeClr val="tx1"/>
          </a:solidFill>
          <a:latin typeface="+mn-lt"/>
          <a:ea typeface="+mn-ea"/>
          <a:cs typeface="+mn-cs"/>
        </a:defRPr>
      </a:lvl1pPr>
      <a:lvl2pPr marL="180000" indent="-180000" algn="l" defTabSz="914400" rtl="0" eaLnBrk="1" latinLnBrk="0" hangingPunct="1">
        <a:lnSpc>
          <a:spcPct val="117000"/>
        </a:lnSpc>
        <a:spcBef>
          <a:spcPts val="0"/>
        </a:spcBef>
        <a:buFont typeface="Arial" panose="020B0604020202020204" pitchFamily="34" charset="0"/>
        <a:buChar char="•"/>
        <a:defRPr sz="1400" kern="1200">
          <a:solidFill>
            <a:schemeClr val="tx1"/>
          </a:solidFill>
          <a:latin typeface="+mn-lt"/>
          <a:ea typeface="+mn-ea"/>
          <a:cs typeface="+mn-cs"/>
        </a:defRPr>
      </a:lvl2pPr>
      <a:lvl3pPr marL="360000" indent="-180000" algn="l" defTabSz="914400" rtl="0" eaLnBrk="1" latinLnBrk="0" hangingPunct="1">
        <a:lnSpc>
          <a:spcPct val="117000"/>
        </a:lnSpc>
        <a:spcBef>
          <a:spcPts val="0"/>
        </a:spcBef>
        <a:buFont typeface="Roboto" panose="02000000000000000000" pitchFamily="2" charset="0"/>
        <a:buChar char="&gt;"/>
        <a:defRPr sz="1400" kern="1200">
          <a:solidFill>
            <a:schemeClr val="tx1"/>
          </a:solidFill>
          <a:latin typeface="+mn-lt"/>
          <a:ea typeface="+mn-ea"/>
          <a:cs typeface="+mn-cs"/>
        </a:defRPr>
      </a:lvl3pPr>
      <a:lvl4pPr marL="540000" indent="-180000" algn="l" defTabSz="914400" rtl="0" eaLnBrk="1" latinLnBrk="0" hangingPunct="1">
        <a:lnSpc>
          <a:spcPct val="117000"/>
        </a:lnSpc>
        <a:spcBef>
          <a:spcPts val="0"/>
        </a:spcBef>
        <a:buFont typeface="Roboto" panose="02000000000000000000" pitchFamily="2" charset="0"/>
        <a:buChar char="–"/>
        <a:defRPr sz="1400" kern="1200">
          <a:solidFill>
            <a:schemeClr val="tx1"/>
          </a:solidFill>
          <a:latin typeface="+mn-lt"/>
          <a:ea typeface="+mn-ea"/>
          <a:cs typeface="+mn-cs"/>
        </a:defRPr>
      </a:lvl4pPr>
      <a:lvl5pPr marL="0" indent="0" algn="l" defTabSz="914400" rtl="0" eaLnBrk="1" latinLnBrk="0" hangingPunct="1">
        <a:lnSpc>
          <a:spcPct val="110000"/>
        </a:lnSpc>
        <a:spcBef>
          <a:spcPts val="800"/>
        </a:spcBef>
        <a:buFontTx/>
        <a:buNone/>
        <a:defRPr sz="1400" u="sng" kern="1200">
          <a:solidFill>
            <a:schemeClr val="accent3"/>
          </a:solidFill>
          <a:latin typeface="+mn-lt"/>
          <a:ea typeface="+mn-ea"/>
          <a:cs typeface="+mn-cs"/>
        </a:defRPr>
      </a:lvl5pPr>
      <a:lvl6pPr marL="0" indent="0" algn="l" defTabSz="914400" rtl="0" eaLnBrk="1" latinLnBrk="0" hangingPunct="1">
        <a:lnSpc>
          <a:spcPct val="110000"/>
        </a:lnSpc>
        <a:spcBef>
          <a:spcPts val="800"/>
        </a:spcBef>
        <a:buFontTx/>
        <a:buNone/>
        <a:defRPr sz="1400" kern="1200">
          <a:solidFill>
            <a:schemeClr val="tx1"/>
          </a:solidFill>
          <a:latin typeface="+mn-lt"/>
          <a:ea typeface="+mn-ea"/>
          <a:cs typeface="+mn-cs"/>
        </a:defRPr>
      </a:lvl6pPr>
      <a:lvl7pPr marL="0" indent="0" algn="l" defTabSz="914400" rtl="0" eaLnBrk="1" latinLnBrk="0" hangingPunct="1">
        <a:lnSpc>
          <a:spcPct val="110000"/>
        </a:lnSpc>
        <a:spcBef>
          <a:spcPts val="1200"/>
        </a:spcBef>
        <a:buFontTx/>
        <a:buNone/>
        <a:defRPr sz="1200" kern="1200">
          <a:solidFill>
            <a:schemeClr val="tx2"/>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53" userDrawn="1">
          <p15:clr>
            <a:srgbClr val="F26B43"/>
          </p15:clr>
        </p15:guide>
        <p15:guide id="2" orient="horz" pos="365" userDrawn="1">
          <p15:clr>
            <a:srgbClr val="F26B43"/>
          </p15:clr>
        </p15:guide>
        <p15:guide id="3" orient="horz" pos="3821" userDrawn="1">
          <p15:clr>
            <a:srgbClr val="F26B43"/>
          </p15:clr>
        </p15:guide>
        <p15:guide id="4" pos="7227" userDrawn="1">
          <p15:clr>
            <a:srgbClr val="F26B43"/>
          </p15:clr>
        </p15:guide>
        <p15:guide id="5" orient="horz" pos="1086" userDrawn="1">
          <p15:clr>
            <a:srgbClr val="F26B43"/>
          </p15:clr>
        </p15:guide>
        <p15:guide id="6" orient="horz" pos="4092" userDrawn="1">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hyperlink" Target="#Steckbrief"/><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7.jpeg"/><Relationship Id="rId1" Type="http://schemas.openxmlformats.org/officeDocument/2006/relationships/slideLayout" Target="../slideLayouts/slideLayout10.xml"/><Relationship Id="rId5" Type="http://schemas.openxmlformats.org/officeDocument/2006/relationships/image" Target="../media/image9.jpeg"/><Relationship Id="rId4" Type="http://schemas.openxmlformats.org/officeDocument/2006/relationships/image" Target="../media/image8.jpeg"/></Relationships>
</file>

<file path=ppt/slides/_rels/slide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10.xml"/><Relationship Id="rId5" Type="http://schemas.openxmlformats.org/officeDocument/2006/relationships/image" Target="../media/image13.png"/><Relationship Id="rId4" Type="http://schemas.openxmlformats.org/officeDocument/2006/relationships/image" Target="../media/image12.png"/></Relationships>
</file>

<file path=ppt/slides/_rels/slide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10.xml"/><Relationship Id="rId5" Type="http://schemas.openxmlformats.org/officeDocument/2006/relationships/image" Target="../media/image17.png"/><Relationship Id="rId4" Type="http://schemas.openxmlformats.org/officeDocument/2006/relationships/image" Target="../media/image16.png"/></Relationships>
</file>

<file path=ppt/slides/_rels/slide6.xml.rels><?xml version="1.0" encoding="UTF-8" standalone="yes"?>
<Relationships xmlns="http://schemas.openxmlformats.org/package/2006/relationships"><Relationship Id="rId3" Type="http://schemas.openxmlformats.org/officeDocument/2006/relationships/image" Target="../media/image7.jpeg"/><Relationship Id="rId7" Type="http://schemas.openxmlformats.org/officeDocument/2006/relationships/image" Target="../media/image20.png"/><Relationship Id="rId2" Type="http://schemas.openxmlformats.org/officeDocument/2006/relationships/image" Target="../media/image18.jpeg"/><Relationship Id="rId1" Type="http://schemas.openxmlformats.org/officeDocument/2006/relationships/slideLayout" Target="../slideLayouts/slideLayout10.xml"/><Relationship Id="rId6" Type="http://schemas.openxmlformats.org/officeDocument/2006/relationships/customXml" Target="../ink/ink2.xml"/><Relationship Id="rId5" Type="http://schemas.openxmlformats.org/officeDocument/2006/relationships/image" Target="../media/image19.png"/><Relationship Id="rId4" Type="http://schemas.openxmlformats.org/officeDocument/2006/relationships/customXml" Target="../ink/ink1.xml"/></Relationships>
</file>

<file path=ppt/slides/_rels/slide7.xml.rels><?xml version="1.0" encoding="UTF-8" standalone="yes"?>
<Relationships xmlns="http://schemas.openxmlformats.org/package/2006/relationships"><Relationship Id="rId3" Type="http://schemas.microsoft.com/office/2007/relationships/media" Target="../media/media2.avi"/><Relationship Id="rId7" Type="http://schemas.openxmlformats.org/officeDocument/2006/relationships/image" Target="../media/image22.png"/><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21.png"/><Relationship Id="rId5" Type="http://schemas.openxmlformats.org/officeDocument/2006/relationships/slideLayout" Target="../slideLayouts/slideLayout10.xml"/><Relationship Id="rId4" Type="http://schemas.openxmlformats.org/officeDocument/2006/relationships/video" Target="../media/media2.avi"/></Relationships>
</file>

<file path=ppt/slides/_rels/slide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a:extLst>
              <a:ext uri="{FF2B5EF4-FFF2-40B4-BE49-F238E27FC236}">
                <a16:creationId xmlns:a16="http://schemas.microsoft.com/office/drawing/2014/main" id="{8865BF99-7682-4E08-A71B-63EBD672DE1A}"/>
              </a:ext>
            </a:extLst>
          </p:cNvPr>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a:prstGeom prst="rect">
            <a:avLst/>
          </a:prstGeom>
        </p:spPr>
      </p:pic>
      <p:sp>
        <p:nvSpPr>
          <p:cNvPr id="3" name="Titel 2">
            <a:extLst>
              <a:ext uri="{FF2B5EF4-FFF2-40B4-BE49-F238E27FC236}">
                <a16:creationId xmlns:a16="http://schemas.microsoft.com/office/drawing/2014/main" id="{5D66037B-026E-4B6E-9435-26170E041B00}"/>
              </a:ext>
            </a:extLst>
          </p:cNvPr>
          <p:cNvSpPr>
            <a:spLocks noGrp="1"/>
          </p:cNvSpPr>
          <p:nvPr>
            <p:ph type="ctrTitle"/>
          </p:nvPr>
        </p:nvSpPr>
        <p:spPr/>
        <p:txBody>
          <a:bodyPr/>
          <a:lstStyle/>
          <a:p>
            <a:r>
              <a:rPr lang="de-DE" dirty="0" err="1"/>
              <a:t>How</a:t>
            </a:r>
            <a:r>
              <a:rPr lang="de-DE" dirty="0"/>
              <a:t> do </a:t>
            </a:r>
            <a:r>
              <a:rPr lang="de-DE" dirty="0" err="1"/>
              <a:t>recreational</a:t>
            </a:r>
            <a:r>
              <a:rPr lang="de-DE" dirty="0"/>
              <a:t> </a:t>
            </a:r>
            <a:r>
              <a:rPr lang="de-DE" dirty="0" err="1"/>
              <a:t>swimmers</a:t>
            </a:r>
            <a:r>
              <a:rPr lang="de-DE" dirty="0"/>
              <a:t> </a:t>
            </a:r>
            <a:r>
              <a:rPr lang="de-DE" dirty="0" err="1"/>
              <a:t>affect</a:t>
            </a:r>
            <a:r>
              <a:rPr lang="de-DE" dirty="0"/>
              <a:t> lake-</a:t>
            </a:r>
            <a:r>
              <a:rPr lang="de-DE" dirty="0" err="1"/>
              <a:t>atmosphere</a:t>
            </a:r>
            <a:r>
              <a:rPr lang="de-DE" dirty="0"/>
              <a:t> and lake-sediment </a:t>
            </a:r>
            <a:r>
              <a:rPr lang="de-DE" dirty="0" err="1"/>
              <a:t>transport</a:t>
            </a:r>
            <a:r>
              <a:rPr lang="de-DE" dirty="0"/>
              <a:t>?  </a:t>
            </a:r>
            <a:br>
              <a:rPr lang="de-DE" dirty="0"/>
            </a:br>
            <a:endParaRPr lang="de-DE" dirty="0"/>
          </a:p>
        </p:txBody>
      </p:sp>
      <p:sp>
        <p:nvSpPr>
          <p:cNvPr id="4" name="Textplatzhalter 3">
            <a:extLst>
              <a:ext uri="{FF2B5EF4-FFF2-40B4-BE49-F238E27FC236}">
                <a16:creationId xmlns:a16="http://schemas.microsoft.com/office/drawing/2014/main" id="{46C05BBD-7148-49EB-BE95-1A35615C9F98}"/>
              </a:ext>
            </a:extLst>
          </p:cNvPr>
          <p:cNvSpPr>
            <a:spLocks noGrp="1"/>
          </p:cNvSpPr>
          <p:nvPr>
            <p:ph type="body" sz="quarter" idx="10"/>
          </p:nvPr>
        </p:nvSpPr>
        <p:spPr/>
        <p:txBody>
          <a:bodyPr/>
          <a:lstStyle/>
          <a:p>
            <a:r>
              <a:rPr lang="de-DE" dirty="0"/>
              <a:t>Georgiy Kirillin, Liu </a:t>
            </a:r>
            <a:r>
              <a:rPr lang="de-DE" dirty="0" err="1"/>
              <a:t>Liu</a:t>
            </a:r>
            <a:r>
              <a:rPr lang="de-DE" dirty="0"/>
              <a:t>, </a:t>
            </a:r>
            <a:r>
              <a:rPr lang="de-DE" dirty="0" err="1"/>
              <a:t>Asiya</a:t>
            </a:r>
            <a:r>
              <a:rPr lang="de-DE" dirty="0"/>
              <a:t> </a:t>
            </a:r>
            <a:r>
              <a:rPr lang="de-DE" dirty="0" err="1"/>
              <a:t>Murakaeva</a:t>
            </a:r>
            <a:r>
              <a:rPr lang="de-DE" dirty="0"/>
              <a:t>, Hauke </a:t>
            </a:r>
            <a:r>
              <a:rPr lang="de-DE" dirty="0" err="1"/>
              <a:t>Dämpfling</a:t>
            </a:r>
            <a:r>
              <a:rPr lang="de-DE" dirty="0"/>
              <a:t>, and Hans-Peter </a:t>
            </a:r>
            <a:r>
              <a:rPr lang="de-DE" dirty="0" err="1"/>
              <a:t>Grossart</a:t>
            </a:r>
            <a:r>
              <a:rPr lang="de-DE" dirty="0"/>
              <a:t> </a:t>
            </a:r>
          </a:p>
          <a:p>
            <a:r>
              <a:rPr lang="de-DE" b="0" dirty="0"/>
              <a:t>EGU 2022, 27 May 2022</a:t>
            </a:r>
          </a:p>
          <a:p>
            <a:endParaRPr lang="de-DE" dirty="0"/>
          </a:p>
        </p:txBody>
      </p:sp>
    </p:spTree>
    <p:extLst>
      <p:ext uri="{BB962C8B-B14F-4D97-AF65-F5344CB8AC3E}">
        <p14:creationId xmlns:p14="http://schemas.microsoft.com/office/powerpoint/2010/main" val="366984324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26A9132-EB12-4F80-A016-27751BCB9FEA}"/>
              </a:ext>
            </a:extLst>
          </p:cNvPr>
          <p:cNvSpPr>
            <a:spLocks noGrp="1"/>
          </p:cNvSpPr>
          <p:nvPr>
            <p:ph type="title"/>
          </p:nvPr>
        </p:nvSpPr>
        <p:spPr/>
        <p:txBody>
          <a:bodyPr/>
          <a:lstStyle/>
          <a:p>
            <a:r>
              <a:rPr lang="en-US" dirty="0"/>
              <a:t>Thank you very much for your attention!</a:t>
            </a:r>
            <a:endParaRPr lang="de-DE" dirty="0"/>
          </a:p>
        </p:txBody>
      </p:sp>
      <p:sp>
        <p:nvSpPr>
          <p:cNvPr id="3" name="Textplatzhalter 2">
            <a:extLst>
              <a:ext uri="{FF2B5EF4-FFF2-40B4-BE49-F238E27FC236}">
                <a16:creationId xmlns:a16="http://schemas.microsoft.com/office/drawing/2014/main" id="{F9F0B784-084E-4C2E-8EF6-7201F67F77E6}"/>
              </a:ext>
            </a:extLst>
          </p:cNvPr>
          <p:cNvSpPr>
            <a:spLocks noGrp="1"/>
          </p:cNvSpPr>
          <p:nvPr>
            <p:ph type="body" sz="quarter" idx="13"/>
          </p:nvPr>
        </p:nvSpPr>
        <p:spPr/>
        <p:txBody>
          <a:bodyPr/>
          <a:lstStyle/>
          <a:p>
            <a:r>
              <a:rPr lang="en-US" dirty="0"/>
              <a:t>If you have any questions, please contact:</a:t>
            </a:r>
          </a:p>
          <a:p>
            <a:r>
              <a:rPr lang="de-DE" b="0" dirty="0"/>
              <a:t>Leibniz Institute </a:t>
            </a:r>
            <a:r>
              <a:rPr lang="de-DE" b="0" dirty="0" err="1"/>
              <a:t>of</a:t>
            </a:r>
            <a:r>
              <a:rPr lang="de-DE" b="0" dirty="0"/>
              <a:t> </a:t>
            </a:r>
            <a:r>
              <a:rPr lang="de-DE" b="0" dirty="0" err="1"/>
              <a:t>Freshwater</a:t>
            </a:r>
            <a:r>
              <a:rPr lang="de-DE" b="0" dirty="0"/>
              <a:t> Ecology and </a:t>
            </a:r>
          </a:p>
          <a:p>
            <a:r>
              <a:rPr lang="de-DE" b="0" dirty="0"/>
              <a:t>Inland </a:t>
            </a:r>
            <a:r>
              <a:rPr lang="de-DE" b="0" dirty="0" err="1"/>
              <a:t>Fisheries</a:t>
            </a:r>
            <a:r>
              <a:rPr lang="de-DE" b="0" dirty="0"/>
              <a:t> (IGB)</a:t>
            </a:r>
          </a:p>
          <a:p>
            <a:pPr lvl="1"/>
            <a:endParaRPr lang="de-DE" dirty="0"/>
          </a:p>
          <a:p>
            <a:pPr lvl="1"/>
            <a:r>
              <a:rPr lang="en-US" dirty="0" err="1"/>
              <a:t>Georgiy</a:t>
            </a:r>
            <a:r>
              <a:rPr lang="en-US" dirty="0"/>
              <a:t> Kirillin</a:t>
            </a:r>
            <a:endParaRPr lang="de-DE" dirty="0"/>
          </a:p>
          <a:p>
            <a:pPr lvl="1"/>
            <a:r>
              <a:rPr lang="de-DE" dirty="0"/>
              <a:t>Department </a:t>
            </a:r>
            <a:r>
              <a:rPr lang="de-DE" dirty="0" err="1"/>
              <a:t>of</a:t>
            </a:r>
            <a:r>
              <a:rPr lang="de-DE" dirty="0"/>
              <a:t> </a:t>
            </a:r>
            <a:r>
              <a:rPr lang="de-DE" dirty="0" err="1"/>
              <a:t>Ecohydrology</a:t>
            </a:r>
            <a:r>
              <a:rPr lang="de-DE" dirty="0"/>
              <a:t> and </a:t>
            </a:r>
            <a:r>
              <a:rPr lang="de-DE" dirty="0" err="1"/>
              <a:t>Biogeochemistry</a:t>
            </a:r>
            <a:endParaRPr lang="de-DE" dirty="0"/>
          </a:p>
          <a:p>
            <a:pPr lvl="1"/>
            <a:endParaRPr lang="de-DE" dirty="0"/>
          </a:p>
          <a:p>
            <a:pPr lvl="1"/>
            <a:r>
              <a:rPr lang="de-DE" dirty="0"/>
              <a:t>+49 30 64181-669</a:t>
            </a:r>
          </a:p>
          <a:p>
            <a:pPr lvl="1"/>
            <a:endParaRPr lang="de-DE" dirty="0"/>
          </a:p>
          <a:p>
            <a:pPr lvl="1"/>
            <a:r>
              <a:rPr lang="de-DE" dirty="0"/>
              <a:t>georgiy.kirillin@igb-berlin.de</a:t>
            </a:r>
          </a:p>
          <a:p>
            <a:endParaRPr lang="de-DE" dirty="0"/>
          </a:p>
        </p:txBody>
      </p:sp>
    </p:spTree>
    <p:extLst>
      <p:ext uri="{BB962C8B-B14F-4D97-AF65-F5344CB8AC3E}">
        <p14:creationId xmlns:p14="http://schemas.microsoft.com/office/powerpoint/2010/main" val="263730506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0D6E79-D995-461C-8091-95AD4EA457F1}"/>
              </a:ext>
            </a:extLst>
          </p:cNvPr>
          <p:cNvSpPr>
            <a:spLocks noGrp="1"/>
          </p:cNvSpPr>
          <p:nvPr>
            <p:ph type="title"/>
          </p:nvPr>
        </p:nvSpPr>
        <p:spPr/>
        <p:txBody>
          <a:bodyPr/>
          <a:lstStyle/>
          <a:p>
            <a:r>
              <a:rPr lang="de-DE" dirty="0"/>
              <a:t>Problem Statement</a:t>
            </a:r>
          </a:p>
        </p:txBody>
      </p:sp>
      <p:sp>
        <p:nvSpPr>
          <p:cNvPr id="3" name="Text Placeholder 2">
            <a:extLst>
              <a:ext uri="{FF2B5EF4-FFF2-40B4-BE49-F238E27FC236}">
                <a16:creationId xmlns:a16="http://schemas.microsoft.com/office/drawing/2014/main" id="{499D2E46-4B2B-431D-B017-5B9B482BE25D}"/>
              </a:ext>
            </a:extLst>
          </p:cNvPr>
          <p:cNvSpPr>
            <a:spLocks noGrp="1"/>
          </p:cNvSpPr>
          <p:nvPr>
            <p:ph type="body" sz="quarter" idx="13"/>
          </p:nvPr>
        </p:nvSpPr>
        <p:spPr>
          <a:xfrm>
            <a:off x="720000" y="1728000"/>
            <a:ext cx="7104192" cy="4338000"/>
          </a:xfrm>
        </p:spPr>
        <p:txBody>
          <a:bodyPr/>
          <a:lstStyle/>
          <a:p>
            <a:r>
              <a:rPr lang="en-US" sz="1800" dirty="0">
                <a:solidFill>
                  <a:srgbClr val="000000"/>
                </a:solidFill>
                <a:effectLst/>
                <a:latin typeface="Calibri" panose="020F0502020204030204" pitchFamily="34" charset="0"/>
                <a:ea typeface="Calibri" panose="020F0502020204030204" pitchFamily="34" charset="0"/>
              </a:rPr>
              <a:t>Suburbanization—rapid shift of settlements and businesses from the urban core to suburban areas—is currently a strong trend in Berlin-Brandenburg due to the growth of rental and living prices in Berlin. This causes manifold stresses on the ecohydrological regime of previously undeveloped regions, among them increased recreational pressure on open waters.</a:t>
            </a:r>
          </a:p>
          <a:p>
            <a:endParaRPr lang="en-US" sz="1800" dirty="0">
              <a:solidFill>
                <a:srgbClr val="000000"/>
              </a:solidFill>
              <a:latin typeface="Calibri" panose="020F0502020204030204" pitchFamily="34" charset="0"/>
            </a:endParaRPr>
          </a:p>
          <a:p>
            <a:r>
              <a:rPr lang="en-US" sz="1800" u="sng" dirty="0" err="1">
                <a:solidFill>
                  <a:srgbClr val="0000FF"/>
                </a:solidFill>
                <a:effectLst/>
                <a:latin typeface="Calibri" panose="020F0502020204030204" pitchFamily="34" charset="0"/>
                <a:ea typeface="Times New Roman" panose="02020603050405020304" pitchFamily="18" charset="0"/>
                <a:hlinkClick r:id="rId2" action="ppaction://hlinkfile"/>
              </a:rPr>
              <a:t>Mellensee</a:t>
            </a:r>
            <a:r>
              <a:rPr lang="en-US" sz="1800" dirty="0">
                <a:solidFill>
                  <a:srgbClr val="000000"/>
                </a:solidFill>
                <a:effectLst/>
                <a:latin typeface="Calibri" panose="020F0502020204030204" pitchFamily="34" charset="0"/>
                <a:ea typeface="Times New Roman" panose="02020603050405020304" pitchFamily="18" charset="0"/>
              </a:rPr>
              <a:t> is located ~60 km south from Berlin (N52.16917°, E13.41056°). The lake is shallow (mean depth ~3 m, maximum ~9 m) with the surface area of ~2 km</a:t>
            </a:r>
            <a:r>
              <a:rPr lang="en-US" sz="1800" baseline="30000" dirty="0">
                <a:solidFill>
                  <a:srgbClr val="000000"/>
                </a:solidFill>
                <a:effectLst/>
                <a:latin typeface="Calibri" panose="020F0502020204030204" pitchFamily="34" charset="0"/>
                <a:ea typeface="Times New Roman" panose="02020603050405020304" pitchFamily="18" charset="0"/>
              </a:rPr>
              <a:t>2</a:t>
            </a:r>
            <a:r>
              <a:rPr lang="en-US" sz="1800" dirty="0">
                <a:solidFill>
                  <a:srgbClr val="000000"/>
                </a:solidFill>
                <a:effectLst/>
                <a:latin typeface="Calibri" panose="020F0502020204030204" pitchFamily="34" charset="0"/>
                <a:ea typeface="Times New Roman" panose="02020603050405020304" pitchFamily="18" charset="0"/>
              </a:rPr>
              <a:t> The </a:t>
            </a:r>
            <a:r>
              <a:rPr lang="en-US" sz="1800" dirty="0" err="1">
                <a:solidFill>
                  <a:srgbClr val="000000"/>
                </a:solidFill>
                <a:effectLst/>
                <a:latin typeface="Calibri" panose="020F0502020204030204" pitchFamily="34" charset="0"/>
                <a:ea typeface="Times New Roman" panose="02020603050405020304" pitchFamily="18" charset="0"/>
              </a:rPr>
              <a:t>Klausdorf</a:t>
            </a:r>
            <a:r>
              <a:rPr lang="en-US" sz="1800" dirty="0">
                <a:solidFill>
                  <a:srgbClr val="000000"/>
                </a:solidFill>
                <a:effectLst/>
                <a:latin typeface="Calibri" panose="020F0502020204030204" pitchFamily="34" charset="0"/>
                <a:ea typeface="Times New Roman" panose="02020603050405020304" pitchFamily="18" charset="0"/>
              </a:rPr>
              <a:t> settlement at the west shore has been rapidly growing during the last decade. The east shore is undeveloped, covered by a nature protection area. The east shore is a popular area for summer weekend activities of Berlin-Brandenburg residents.   </a:t>
            </a:r>
            <a:endParaRPr lang="en-US" sz="1800" dirty="0">
              <a:effectLst/>
              <a:latin typeface="Times New Roman" panose="02020603050405020304" pitchFamily="18" charset="0"/>
              <a:ea typeface="Times New Roman" panose="02020603050405020304" pitchFamily="18" charset="0"/>
            </a:endParaRPr>
          </a:p>
          <a:p>
            <a:endParaRPr lang="de-DE" dirty="0"/>
          </a:p>
        </p:txBody>
      </p:sp>
      <p:sp>
        <p:nvSpPr>
          <p:cNvPr id="4" name="Text Placeholder 3">
            <a:extLst>
              <a:ext uri="{FF2B5EF4-FFF2-40B4-BE49-F238E27FC236}">
                <a16:creationId xmlns:a16="http://schemas.microsoft.com/office/drawing/2014/main" id="{A76A25E5-EE26-473F-ADB5-4B8F1EC6E663}"/>
              </a:ext>
            </a:extLst>
          </p:cNvPr>
          <p:cNvSpPr>
            <a:spLocks noGrp="1"/>
          </p:cNvSpPr>
          <p:nvPr>
            <p:ph type="body" sz="quarter" idx="15"/>
          </p:nvPr>
        </p:nvSpPr>
        <p:spPr/>
        <p:txBody>
          <a:bodyPr/>
          <a:lstStyle/>
          <a:p>
            <a:r>
              <a:rPr lang="de-DE" dirty="0"/>
              <a:t>A </a:t>
            </a:r>
            <a:r>
              <a:rPr lang="de-DE" dirty="0" err="1"/>
              <a:t>pilot</a:t>
            </a:r>
            <a:r>
              <a:rPr lang="de-DE" dirty="0"/>
              <a:t> </a:t>
            </a:r>
            <a:r>
              <a:rPr lang="de-DE" dirty="0" err="1"/>
              <a:t>project</a:t>
            </a:r>
            <a:r>
              <a:rPr lang="de-DE" dirty="0"/>
              <a:t> on </a:t>
            </a:r>
            <a:r>
              <a:rPr lang="de-DE" dirty="0" err="1"/>
              <a:t>the</a:t>
            </a:r>
            <a:r>
              <a:rPr lang="de-DE" dirty="0"/>
              <a:t> </a:t>
            </a:r>
            <a:r>
              <a:rPr lang="de-DE" dirty="0" err="1"/>
              <a:t>recreational</a:t>
            </a:r>
            <a:r>
              <a:rPr lang="de-DE" dirty="0"/>
              <a:t> </a:t>
            </a:r>
            <a:r>
              <a:rPr lang="de-DE" dirty="0" err="1"/>
              <a:t>swimmer</a:t>
            </a:r>
            <a:r>
              <a:rPr lang="de-DE" dirty="0"/>
              <a:t> </a:t>
            </a:r>
            <a:r>
              <a:rPr lang="de-DE" dirty="0" err="1"/>
              <a:t>effects</a:t>
            </a:r>
            <a:r>
              <a:rPr lang="de-DE" dirty="0"/>
              <a:t> on suburban </a:t>
            </a:r>
            <a:r>
              <a:rPr lang="de-DE" dirty="0" err="1"/>
              <a:t>lakes</a:t>
            </a:r>
            <a:endParaRPr lang="de-DE" dirty="0"/>
          </a:p>
        </p:txBody>
      </p:sp>
      <p:sp>
        <p:nvSpPr>
          <p:cNvPr id="5" name="Date Placeholder 4">
            <a:extLst>
              <a:ext uri="{FF2B5EF4-FFF2-40B4-BE49-F238E27FC236}">
                <a16:creationId xmlns:a16="http://schemas.microsoft.com/office/drawing/2014/main" id="{63937ABB-3D40-46B3-B983-5253518AAE1E}"/>
              </a:ext>
            </a:extLst>
          </p:cNvPr>
          <p:cNvSpPr>
            <a:spLocks noGrp="1"/>
          </p:cNvSpPr>
          <p:nvPr>
            <p:ph type="dt" sz="half" idx="16"/>
          </p:nvPr>
        </p:nvSpPr>
        <p:spPr/>
        <p:txBody>
          <a:bodyPr/>
          <a:lstStyle/>
          <a:p>
            <a:fld id="{8437CDAD-9851-4BF2-9FE4-352325D2B763}" type="datetime1">
              <a:rPr lang="en-GB" smtClean="0"/>
              <a:t>26/05/2022</a:t>
            </a:fld>
            <a:endParaRPr lang="de-DE" dirty="0"/>
          </a:p>
        </p:txBody>
      </p:sp>
      <p:sp>
        <p:nvSpPr>
          <p:cNvPr id="6" name="Footer Placeholder 5">
            <a:extLst>
              <a:ext uri="{FF2B5EF4-FFF2-40B4-BE49-F238E27FC236}">
                <a16:creationId xmlns:a16="http://schemas.microsoft.com/office/drawing/2014/main" id="{3C66766B-0073-4192-AE1C-3DE1DDFAFD2E}"/>
              </a:ext>
            </a:extLst>
          </p:cNvPr>
          <p:cNvSpPr>
            <a:spLocks noGrp="1"/>
          </p:cNvSpPr>
          <p:nvPr>
            <p:ph type="ftr" sz="quarter" idx="17"/>
          </p:nvPr>
        </p:nvSpPr>
        <p:spPr/>
        <p:txBody>
          <a:bodyPr/>
          <a:lstStyle/>
          <a:p>
            <a:pPr algn="l"/>
            <a:endParaRPr lang="de-DE" dirty="0"/>
          </a:p>
        </p:txBody>
      </p:sp>
      <p:sp>
        <p:nvSpPr>
          <p:cNvPr id="7" name="Slide Number Placeholder 6">
            <a:extLst>
              <a:ext uri="{FF2B5EF4-FFF2-40B4-BE49-F238E27FC236}">
                <a16:creationId xmlns:a16="http://schemas.microsoft.com/office/drawing/2014/main" id="{CF43074B-3563-426D-804D-83C9D57B7ADF}"/>
              </a:ext>
            </a:extLst>
          </p:cNvPr>
          <p:cNvSpPr>
            <a:spLocks noGrp="1"/>
          </p:cNvSpPr>
          <p:nvPr>
            <p:ph type="sldNum" sz="quarter" idx="18"/>
          </p:nvPr>
        </p:nvSpPr>
        <p:spPr/>
        <p:txBody>
          <a:bodyPr/>
          <a:lstStyle/>
          <a:p>
            <a:fld id="{9DF8A253-BCBF-48FE-AE5D-BA2B16DA752F}" type="slidenum">
              <a:rPr lang="de-DE" smtClean="0"/>
              <a:pPr/>
              <a:t>2</a:t>
            </a:fld>
            <a:endParaRPr lang="de-DE" dirty="0"/>
          </a:p>
        </p:txBody>
      </p:sp>
      <p:pic>
        <p:nvPicPr>
          <p:cNvPr id="10" name="Picture 9">
            <a:extLst>
              <a:ext uri="{FF2B5EF4-FFF2-40B4-BE49-F238E27FC236}">
                <a16:creationId xmlns:a16="http://schemas.microsoft.com/office/drawing/2014/main" id="{26DC17A4-1000-6875-D30A-B8545960899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040216" y="3533453"/>
            <a:ext cx="3563947" cy="2672960"/>
          </a:xfrm>
          <a:prstGeom prst="rect">
            <a:avLst/>
          </a:prstGeom>
          <a:ln w="38100">
            <a:solidFill>
              <a:schemeClr val="bg1"/>
            </a:solidFill>
          </a:ln>
        </p:spPr>
      </p:pic>
    </p:spTree>
    <p:extLst>
      <p:ext uri="{BB962C8B-B14F-4D97-AF65-F5344CB8AC3E}">
        <p14:creationId xmlns:p14="http://schemas.microsoft.com/office/powerpoint/2010/main" val="389189780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EDADB4F5-B41B-A1B4-67D4-F16171FCED9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857283" y="1590237"/>
            <a:ext cx="7623093" cy="4863099"/>
          </a:xfrm>
          <a:prstGeom prst="rect">
            <a:avLst/>
          </a:prstGeom>
        </p:spPr>
      </p:pic>
      <p:sp>
        <p:nvSpPr>
          <p:cNvPr id="2" name="Title 1">
            <a:extLst>
              <a:ext uri="{FF2B5EF4-FFF2-40B4-BE49-F238E27FC236}">
                <a16:creationId xmlns:a16="http://schemas.microsoft.com/office/drawing/2014/main" id="{30E35ACB-37E4-31B5-3A4B-558EE7302CD1}"/>
              </a:ext>
            </a:extLst>
          </p:cNvPr>
          <p:cNvSpPr>
            <a:spLocks noGrp="1"/>
          </p:cNvSpPr>
          <p:nvPr>
            <p:ph type="title"/>
          </p:nvPr>
        </p:nvSpPr>
        <p:spPr/>
        <p:txBody>
          <a:bodyPr/>
          <a:lstStyle/>
          <a:p>
            <a:r>
              <a:rPr lang="en-US" dirty="0" err="1"/>
              <a:t>Mellensee</a:t>
            </a:r>
            <a:r>
              <a:rPr lang="en-US" dirty="0"/>
              <a:t> location and field methods</a:t>
            </a:r>
          </a:p>
        </p:txBody>
      </p:sp>
      <p:sp>
        <p:nvSpPr>
          <p:cNvPr id="4" name="Text Placeholder 3">
            <a:extLst>
              <a:ext uri="{FF2B5EF4-FFF2-40B4-BE49-F238E27FC236}">
                <a16:creationId xmlns:a16="http://schemas.microsoft.com/office/drawing/2014/main" id="{3396505A-7432-20BC-1496-32C70C679561}"/>
              </a:ext>
            </a:extLst>
          </p:cNvPr>
          <p:cNvSpPr>
            <a:spLocks noGrp="1"/>
          </p:cNvSpPr>
          <p:nvPr>
            <p:ph type="body" sz="quarter" idx="15"/>
          </p:nvPr>
        </p:nvSpPr>
        <p:spPr>
          <a:xfrm>
            <a:off x="720000" y="934978"/>
            <a:ext cx="9480456" cy="599337"/>
          </a:xfrm>
        </p:spPr>
        <p:txBody>
          <a:bodyPr/>
          <a:lstStyle/>
          <a:p>
            <a:r>
              <a:rPr lang="en-US" dirty="0"/>
              <a:t>Aerial IR and Multispectral scans from AUV; CTD surveys; measurements of gas concentration and surface fluxes </a:t>
            </a:r>
          </a:p>
        </p:txBody>
      </p:sp>
      <p:sp>
        <p:nvSpPr>
          <p:cNvPr id="5" name="Date Placeholder 4">
            <a:extLst>
              <a:ext uri="{FF2B5EF4-FFF2-40B4-BE49-F238E27FC236}">
                <a16:creationId xmlns:a16="http://schemas.microsoft.com/office/drawing/2014/main" id="{5C19F35A-DF07-B2E0-0E19-F05082D7FA2F}"/>
              </a:ext>
            </a:extLst>
          </p:cNvPr>
          <p:cNvSpPr>
            <a:spLocks noGrp="1"/>
          </p:cNvSpPr>
          <p:nvPr>
            <p:ph type="dt" sz="half" idx="16"/>
          </p:nvPr>
        </p:nvSpPr>
        <p:spPr/>
        <p:txBody>
          <a:bodyPr/>
          <a:lstStyle/>
          <a:p>
            <a:fld id="{8437CDAD-9851-4BF2-9FE4-352325D2B763}" type="datetime1">
              <a:rPr lang="en-GB" smtClean="0"/>
              <a:t>26/05/2022</a:t>
            </a:fld>
            <a:endParaRPr lang="de-DE" dirty="0"/>
          </a:p>
        </p:txBody>
      </p:sp>
      <p:sp>
        <p:nvSpPr>
          <p:cNvPr id="6" name="Footer Placeholder 5">
            <a:extLst>
              <a:ext uri="{FF2B5EF4-FFF2-40B4-BE49-F238E27FC236}">
                <a16:creationId xmlns:a16="http://schemas.microsoft.com/office/drawing/2014/main" id="{2B0FCD99-0AC7-8050-6693-781D24E8A33B}"/>
              </a:ext>
            </a:extLst>
          </p:cNvPr>
          <p:cNvSpPr>
            <a:spLocks noGrp="1"/>
          </p:cNvSpPr>
          <p:nvPr>
            <p:ph type="ftr" sz="quarter" idx="17"/>
          </p:nvPr>
        </p:nvSpPr>
        <p:spPr/>
        <p:txBody>
          <a:bodyPr/>
          <a:lstStyle/>
          <a:p>
            <a:pPr algn="l"/>
            <a:endParaRPr lang="de-DE" dirty="0"/>
          </a:p>
        </p:txBody>
      </p:sp>
      <p:sp>
        <p:nvSpPr>
          <p:cNvPr id="7" name="Slide Number Placeholder 6">
            <a:extLst>
              <a:ext uri="{FF2B5EF4-FFF2-40B4-BE49-F238E27FC236}">
                <a16:creationId xmlns:a16="http://schemas.microsoft.com/office/drawing/2014/main" id="{9DDA1559-9C7F-13F4-B8FD-8CCD43639A63}"/>
              </a:ext>
            </a:extLst>
          </p:cNvPr>
          <p:cNvSpPr>
            <a:spLocks noGrp="1"/>
          </p:cNvSpPr>
          <p:nvPr>
            <p:ph type="sldNum" sz="quarter" idx="18"/>
          </p:nvPr>
        </p:nvSpPr>
        <p:spPr/>
        <p:txBody>
          <a:bodyPr/>
          <a:lstStyle/>
          <a:p>
            <a:fld id="{9DF8A253-BCBF-48FE-AE5D-BA2B16DA752F}" type="slidenum">
              <a:rPr lang="de-DE" smtClean="0"/>
              <a:pPr/>
              <a:t>3</a:t>
            </a:fld>
            <a:endParaRPr lang="de-DE" dirty="0"/>
          </a:p>
        </p:txBody>
      </p:sp>
      <p:pic>
        <p:nvPicPr>
          <p:cNvPr id="8" name="Picture 7">
            <a:extLst>
              <a:ext uri="{FF2B5EF4-FFF2-40B4-BE49-F238E27FC236}">
                <a16:creationId xmlns:a16="http://schemas.microsoft.com/office/drawing/2014/main" id="{82BA1D99-4872-89FD-3937-82DE3CDFBA6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739" y="3068960"/>
            <a:ext cx="3563947" cy="2672960"/>
          </a:xfrm>
          <a:prstGeom prst="rect">
            <a:avLst/>
          </a:prstGeom>
          <a:ln w="38100">
            <a:solidFill>
              <a:schemeClr val="bg1"/>
            </a:solidFill>
          </a:ln>
        </p:spPr>
      </p:pic>
      <p:pic>
        <p:nvPicPr>
          <p:cNvPr id="9" name="Picture 8">
            <a:extLst>
              <a:ext uri="{FF2B5EF4-FFF2-40B4-BE49-F238E27FC236}">
                <a16:creationId xmlns:a16="http://schemas.microsoft.com/office/drawing/2014/main" id="{4263B681-531C-116C-3187-2E653FD12330}"/>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552743" y="3074527"/>
            <a:ext cx="3563948" cy="2672961"/>
          </a:xfrm>
          <a:prstGeom prst="rect">
            <a:avLst/>
          </a:prstGeom>
          <a:ln w="38100">
            <a:solidFill>
              <a:schemeClr val="bg1">
                <a:lumMod val="95000"/>
              </a:schemeClr>
            </a:solidFill>
          </a:ln>
        </p:spPr>
      </p:pic>
      <p:pic>
        <p:nvPicPr>
          <p:cNvPr id="13" name="Picture 12">
            <a:extLst>
              <a:ext uri="{FF2B5EF4-FFF2-40B4-BE49-F238E27FC236}">
                <a16:creationId xmlns:a16="http://schemas.microsoft.com/office/drawing/2014/main" id="{3D1479E3-6E85-4112-9E21-B3C158AD7E7F}"/>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272464" y="476672"/>
            <a:ext cx="1608065" cy="2263155"/>
          </a:xfrm>
          <a:prstGeom prst="rect">
            <a:avLst/>
          </a:prstGeom>
          <a:noFill/>
          <a:ln>
            <a:noFill/>
          </a:ln>
        </p:spPr>
      </p:pic>
    </p:spTree>
    <p:extLst>
      <p:ext uri="{BB962C8B-B14F-4D97-AF65-F5344CB8AC3E}">
        <p14:creationId xmlns:p14="http://schemas.microsoft.com/office/powerpoint/2010/main" val="166397035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45DAD0-0C8E-39C7-7B1A-2BB25DA89DCB}"/>
              </a:ext>
            </a:extLst>
          </p:cNvPr>
          <p:cNvSpPr>
            <a:spLocks noGrp="1"/>
          </p:cNvSpPr>
          <p:nvPr>
            <p:ph type="title"/>
          </p:nvPr>
        </p:nvSpPr>
        <p:spPr/>
        <p:txBody>
          <a:bodyPr/>
          <a:lstStyle/>
          <a:p>
            <a:r>
              <a:rPr lang="en-US" dirty="0"/>
              <a:t>Lake-wide surface patterns from CTD surveys</a:t>
            </a:r>
          </a:p>
        </p:txBody>
      </p:sp>
      <p:sp>
        <p:nvSpPr>
          <p:cNvPr id="4" name="Text Placeholder 3">
            <a:extLst>
              <a:ext uri="{FF2B5EF4-FFF2-40B4-BE49-F238E27FC236}">
                <a16:creationId xmlns:a16="http://schemas.microsoft.com/office/drawing/2014/main" id="{A8FA0F7D-973E-CF99-19F0-F18BD17425BB}"/>
              </a:ext>
            </a:extLst>
          </p:cNvPr>
          <p:cNvSpPr>
            <a:spLocks noGrp="1"/>
          </p:cNvSpPr>
          <p:nvPr>
            <p:ph type="body" sz="quarter" idx="15"/>
          </p:nvPr>
        </p:nvSpPr>
        <p:spPr/>
        <p:txBody>
          <a:bodyPr/>
          <a:lstStyle/>
          <a:p>
            <a:endParaRPr lang="en-US"/>
          </a:p>
        </p:txBody>
      </p:sp>
      <p:sp>
        <p:nvSpPr>
          <p:cNvPr id="5" name="Date Placeholder 4">
            <a:extLst>
              <a:ext uri="{FF2B5EF4-FFF2-40B4-BE49-F238E27FC236}">
                <a16:creationId xmlns:a16="http://schemas.microsoft.com/office/drawing/2014/main" id="{85A4571A-20F6-FF75-9104-C58E8A6C5D1C}"/>
              </a:ext>
            </a:extLst>
          </p:cNvPr>
          <p:cNvSpPr>
            <a:spLocks noGrp="1"/>
          </p:cNvSpPr>
          <p:nvPr>
            <p:ph type="dt" sz="half" idx="16"/>
          </p:nvPr>
        </p:nvSpPr>
        <p:spPr/>
        <p:txBody>
          <a:bodyPr/>
          <a:lstStyle/>
          <a:p>
            <a:fld id="{8437CDAD-9851-4BF2-9FE4-352325D2B763}" type="datetime1">
              <a:rPr lang="en-GB" smtClean="0"/>
              <a:t>26/05/2022</a:t>
            </a:fld>
            <a:endParaRPr lang="de-DE" dirty="0"/>
          </a:p>
        </p:txBody>
      </p:sp>
      <p:sp>
        <p:nvSpPr>
          <p:cNvPr id="6" name="Footer Placeholder 5">
            <a:extLst>
              <a:ext uri="{FF2B5EF4-FFF2-40B4-BE49-F238E27FC236}">
                <a16:creationId xmlns:a16="http://schemas.microsoft.com/office/drawing/2014/main" id="{7742E705-A30B-3144-CBB9-7053E38FF0A2}"/>
              </a:ext>
            </a:extLst>
          </p:cNvPr>
          <p:cNvSpPr>
            <a:spLocks noGrp="1"/>
          </p:cNvSpPr>
          <p:nvPr>
            <p:ph type="ftr" sz="quarter" idx="17"/>
          </p:nvPr>
        </p:nvSpPr>
        <p:spPr/>
        <p:txBody>
          <a:bodyPr/>
          <a:lstStyle/>
          <a:p>
            <a:pPr algn="l"/>
            <a:endParaRPr lang="de-DE" dirty="0"/>
          </a:p>
        </p:txBody>
      </p:sp>
      <p:sp>
        <p:nvSpPr>
          <p:cNvPr id="7" name="Slide Number Placeholder 6">
            <a:extLst>
              <a:ext uri="{FF2B5EF4-FFF2-40B4-BE49-F238E27FC236}">
                <a16:creationId xmlns:a16="http://schemas.microsoft.com/office/drawing/2014/main" id="{E54BC463-36A6-2EC2-00D9-FA560DD2B1DF}"/>
              </a:ext>
            </a:extLst>
          </p:cNvPr>
          <p:cNvSpPr>
            <a:spLocks noGrp="1"/>
          </p:cNvSpPr>
          <p:nvPr>
            <p:ph type="sldNum" sz="quarter" idx="18"/>
          </p:nvPr>
        </p:nvSpPr>
        <p:spPr/>
        <p:txBody>
          <a:bodyPr/>
          <a:lstStyle/>
          <a:p>
            <a:fld id="{9DF8A253-BCBF-48FE-AE5D-BA2B16DA752F}" type="slidenum">
              <a:rPr lang="de-DE" smtClean="0"/>
              <a:pPr/>
              <a:t>4</a:t>
            </a:fld>
            <a:endParaRPr lang="de-DE" dirty="0"/>
          </a:p>
        </p:txBody>
      </p:sp>
      <p:pic>
        <p:nvPicPr>
          <p:cNvPr id="9" name="Picture 8" descr="Map&#10;&#10;Description automatically generated">
            <a:extLst>
              <a:ext uri="{FF2B5EF4-FFF2-40B4-BE49-F238E27FC236}">
                <a16:creationId xmlns:a16="http://schemas.microsoft.com/office/drawing/2014/main" id="{6DA055CC-883B-1B77-7B68-239CCA0A7328}"/>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t="-378"/>
          <a:stretch/>
        </p:blipFill>
        <p:spPr>
          <a:xfrm>
            <a:off x="2373760" y="1684422"/>
            <a:ext cx="2279977" cy="4102269"/>
          </a:xfrm>
          <a:prstGeom prst="rect">
            <a:avLst/>
          </a:prstGeom>
        </p:spPr>
      </p:pic>
      <p:pic>
        <p:nvPicPr>
          <p:cNvPr id="11" name="Picture 10" descr="Chart, diagram&#10;&#10;Description automatically generated">
            <a:extLst>
              <a:ext uri="{FF2B5EF4-FFF2-40B4-BE49-F238E27FC236}">
                <a16:creationId xmlns:a16="http://schemas.microsoft.com/office/drawing/2014/main" id="{36F1E409-0A88-DA18-51E4-2A2BB0678676}"/>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040216" y="1801908"/>
            <a:ext cx="2808312" cy="3998645"/>
          </a:xfrm>
          <a:prstGeom prst="rect">
            <a:avLst/>
          </a:prstGeom>
        </p:spPr>
      </p:pic>
      <p:pic>
        <p:nvPicPr>
          <p:cNvPr id="13" name="Picture 12" descr="Chart, radar chart&#10;&#10;Description automatically generated">
            <a:extLst>
              <a:ext uri="{FF2B5EF4-FFF2-40B4-BE49-F238E27FC236}">
                <a16:creationId xmlns:a16="http://schemas.microsoft.com/office/drawing/2014/main" id="{86D5C2DE-C232-3EAC-41D8-A4645590224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4870462" y="1786249"/>
            <a:ext cx="2736305" cy="3998645"/>
          </a:xfrm>
          <a:prstGeom prst="rect">
            <a:avLst/>
          </a:prstGeom>
        </p:spPr>
      </p:pic>
      <p:pic>
        <p:nvPicPr>
          <p:cNvPr id="14" name="Picture 13">
            <a:extLst>
              <a:ext uri="{FF2B5EF4-FFF2-40B4-BE49-F238E27FC236}">
                <a16:creationId xmlns:a16="http://schemas.microsoft.com/office/drawing/2014/main" id="{CDFC1395-74EF-FA54-3D33-2A994328E973}"/>
              </a:ext>
            </a:extLst>
          </p:cNvPr>
          <p:cNvPicPr>
            <a:picLocks noChangeAspect="1"/>
          </p:cNvPicPr>
          <p:nvPr/>
        </p:nvPicPr>
        <p:blipFill>
          <a:blip r:embed="rId5"/>
          <a:stretch>
            <a:fillRect/>
          </a:stretch>
        </p:blipFill>
        <p:spPr>
          <a:xfrm>
            <a:off x="107602" y="1847535"/>
            <a:ext cx="2171974" cy="3566480"/>
          </a:xfrm>
          <a:prstGeom prst="rect">
            <a:avLst/>
          </a:prstGeom>
        </p:spPr>
      </p:pic>
    </p:spTree>
    <p:extLst>
      <p:ext uri="{BB962C8B-B14F-4D97-AF65-F5344CB8AC3E}">
        <p14:creationId xmlns:p14="http://schemas.microsoft.com/office/powerpoint/2010/main" val="318774246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A6DE00-0E20-4157-4BF2-E652EFE4E210}"/>
              </a:ext>
            </a:extLst>
          </p:cNvPr>
          <p:cNvSpPr>
            <a:spLocks noGrp="1"/>
          </p:cNvSpPr>
          <p:nvPr>
            <p:ph type="title"/>
          </p:nvPr>
        </p:nvSpPr>
        <p:spPr/>
        <p:txBody>
          <a:bodyPr/>
          <a:lstStyle/>
          <a:p>
            <a:r>
              <a:rPr lang="en-US" dirty="0"/>
              <a:t>CH4 and CO2</a:t>
            </a:r>
          </a:p>
        </p:txBody>
      </p:sp>
      <p:sp>
        <p:nvSpPr>
          <p:cNvPr id="3" name="Text Placeholder 2">
            <a:extLst>
              <a:ext uri="{FF2B5EF4-FFF2-40B4-BE49-F238E27FC236}">
                <a16:creationId xmlns:a16="http://schemas.microsoft.com/office/drawing/2014/main" id="{A1A27B7B-B33D-1DBE-40EC-7B190F31539D}"/>
              </a:ext>
            </a:extLst>
          </p:cNvPr>
          <p:cNvSpPr>
            <a:spLocks noGrp="1"/>
          </p:cNvSpPr>
          <p:nvPr>
            <p:ph type="body" sz="quarter" idx="13"/>
          </p:nvPr>
        </p:nvSpPr>
        <p:spPr>
          <a:xfrm>
            <a:off x="6816079" y="1484784"/>
            <a:ext cx="3101825" cy="4680520"/>
          </a:xfrm>
        </p:spPr>
        <p:txBody>
          <a:bodyPr/>
          <a:lstStyle/>
          <a:p>
            <a:r>
              <a:rPr lang="en-US" dirty="0"/>
              <a:t>Local methane concentrations increase within the swimming area. However, the concentrations pattern is very patchy and depends on the sediment composition. Effects on the surface methane fluxes are difficult to separate, as the fluxes depend strongly on wind conditions</a:t>
            </a:r>
          </a:p>
        </p:txBody>
      </p:sp>
      <p:sp>
        <p:nvSpPr>
          <p:cNvPr id="4" name="Text Placeholder 3">
            <a:extLst>
              <a:ext uri="{FF2B5EF4-FFF2-40B4-BE49-F238E27FC236}">
                <a16:creationId xmlns:a16="http://schemas.microsoft.com/office/drawing/2014/main" id="{F4274B9C-06FF-B03F-643A-A62D4C0056A8}"/>
              </a:ext>
            </a:extLst>
          </p:cNvPr>
          <p:cNvSpPr>
            <a:spLocks noGrp="1"/>
          </p:cNvSpPr>
          <p:nvPr>
            <p:ph type="body" sz="quarter" idx="15"/>
          </p:nvPr>
        </p:nvSpPr>
        <p:spPr/>
        <p:txBody>
          <a:bodyPr/>
          <a:lstStyle/>
          <a:p>
            <a:endParaRPr lang="en-US"/>
          </a:p>
        </p:txBody>
      </p:sp>
      <p:sp>
        <p:nvSpPr>
          <p:cNvPr id="5" name="Date Placeholder 4">
            <a:extLst>
              <a:ext uri="{FF2B5EF4-FFF2-40B4-BE49-F238E27FC236}">
                <a16:creationId xmlns:a16="http://schemas.microsoft.com/office/drawing/2014/main" id="{8305AA5D-28EC-F67A-2DDC-31FEF8031D8D}"/>
              </a:ext>
            </a:extLst>
          </p:cNvPr>
          <p:cNvSpPr>
            <a:spLocks noGrp="1"/>
          </p:cNvSpPr>
          <p:nvPr>
            <p:ph type="dt" sz="half" idx="16"/>
          </p:nvPr>
        </p:nvSpPr>
        <p:spPr/>
        <p:txBody>
          <a:bodyPr/>
          <a:lstStyle/>
          <a:p>
            <a:fld id="{8437CDAD-9851-4BF2-9FE4-352325D2B763}" type="datetime1">
              <a:rPr lang="en-GB" smtClean="0"/>
              <a:t>26/05/2022</a:t>
            </a:fld>
            <a:endParaRPr lang="de-DE" dirty="0"/>
          </a:p>
        </p:txBody>
      </p:sp>
      <p:sp>
        <p:nvSpPr>
          <p:cNvPr id="6" name="Footer Placeholder 5">
            <a:extLst>
              <a:ext uri="{FF2B5EF4-FFF2-40B4-BE49-F238E27FC236}">
                <a16:creationId xmlns:a16="http://schemas.microsoft.com/office/drawing/2014/main" id="{43561110-F20A-2741-A05E-53566C5E41C2}"/>
              </a:ext>
            </a:extLst>
          </p:cNvPr>
          <p:cNvSpPr>
            <a:spLocks noGrp="1"/>
          </p:cNvSpPr>
          <p:nvPr>
            <p:ph type="ftr" sz="quarter" idx="17"/>
          </p:nvPr>
        </p:nvSpPr>
        <p:spPr/>
        <p:txBody>
          <a:bodyPr/>
          <a:lstStyle/>
          <a:p>
            <a:pPr algn="l"/>
            <a:endParaRPr lang="de-DE" dirty="0"/>
          </a:p>
        </p:txBody>
      </p:sp>
      <p:sp>
        <p:nvSpPr>
          <p:cNvPr id="7" name="Slide Number Placeholder 6">
            <a:extLst>
              <a:ext uri="{FF2B5EF4-FFF2-40B4-BE49-F238E27FC236}">
                <a16:creationId xmlns:a16="http://schemas.microsoft.com/office/drawing/2014/main" id="{AA69DA67-3E05-28C2-2D06-1D1345C5ED88}"/>
              </a:ext>
            </a:extLst>
          </p:cNvPr>
          <p:cNvSpPr>
            <a:spLocks noGrp="1"/>
          </p:cNvSpPr>
          <p:nvPr>
            <p:ph type="sldNum" sz="quarter" idx="18"/>
          </p:nvPr>
        </p:nvSpPr>
        <p:spPr/>
        <p:txBody>
          <a:bodyPr/>
          <a:lstStyle/>
          <a:p>
            <a:fld id="{9DF8A253-BCBF-48FE-AE5D-BA2B16DA752F}" type="slidenum">
              <a:rPr lang="de-DE" smtClean="0"/>
              <a:pPr/>
              <a:t>5</a:t>
            </a:fld>
            <a:endParaRPr lang="de-DE" dirty="0"/>
          </a:p>
        </p:txBody>
      </p:sp>
      <p:pic>
        <p:nvPicPr>
          <p:cNvPr id="8" name="Picture 7">
            <a:extLst>
              <a:ext uri="{FF2B5EF4-FFF2-40B4-BE49-F238E27FC236}">
                <a16:creationId xmlns:a16="http://schemas.microsoft.com/office/drawing/2014/main" id="{2C60F392-BAF1-A02F-4869-A6717746F3ED}"/>
              </a:ext>
            </a:extLst>
          </p:cNvPr>
          <p:cNvPicPr>
            <a:picLocks noChangeAspect="1"/>
          </p:cNvPicPr>
          <p:nvPr/>
        </p:nvPicPr>
        <p:blipFill>
          <a:blip r:embed="rId2"/>
          <a:stretch>
            <a:fillRect/>
          </a:stretch>
        </p:blipFill>
        <p:spPr>
          <a:xfrm>
            <a:off x="3630277" y="1368164"/>
            <a:ext cx="2269342" cy="3417208"/>
          </a:xfrm>
          <a:prstGeom prst="rect">
            <a:avLst/>
          </a:prstGeom>
        </p:spPr>
      </p:pic>
      <p:pic>
        <p:nvPicPr>
          <p:cNvPr id="9" name="Picture 8">
            <a:extLst>
              <a:ext uri="{FF2B5EF4-FFF2-40B4-BE49-F238E27FC236}">
                <a16:creationId xmlns:a16="http://schemas.microsoft.com/office/drawing/2014/main" id="{5D40A5C5-999D-3A34-C0E4-BB1354A73004}"/>
              </a:ext>
            </a:extLst>
          </p:cNvPr>
          <p:cNvPicPr>
            <a:picLocks noChangeAspect="1"/>
          </p:cNvPicPr>
          <p:nvPr/>
        </p:nvPicPr>
        <p:blipFill>
          <a:blip r:embed="rId3"/>
          <a:stretch>
            <a:fillRect/>
          </a:stretch>
        </p:blipFill>
        <p:spPr>
          <a:xfrm>
            <a:off x="1079719" y="1368164"/>
            <a:ext cx="2145059" cy="3417208"/>
          </a:xfrm>
          <a:prstGeom prst="rect">
            <a:avLst/>
          </a:prstGeom>
        </p:spPr>
      </p:pic>
      <p:pic>
        <p:nvPicPr>
          <p:cNvPr id="10" name="Picture 9">
            <a:extLst>
              <a:ext uri="{FF2B5EF4-FFF2-40B4-BE49-F238E27FC236}">
                <a16:creationId xmlns:a16="http://schemas.microsoft.com/office/drawing/2014/main" id="{4D93FAE5-B876-3215-6B99-7A20E0BDCD9E}"/>
              </a:ext>
            </a:extLst>
          </p:cNvPr>
          <p:cNvPicPr>
            <a:picLocks noChangeAspect="1"/>
          </p:cNvPicPr>
          <p:nvPr/>
        </p:nvPicPr>
        <p:blipFill>
          <a:blip r:embed="rId4"/>
          <a:stretch>
            <a:fillRect/>
          </a:stretch>
        </p:blipFill>
        <p:spPr>
          <a:xfrm>
            <a:off x="2767729" y="3910638"/>
            <a:ext cx="3893820" cy="2920365"/>
          </a:xfrm>
          <a:prstGeom prst="rect">
            <a:avLst/>
          </a:prstGeom>
        </p:spPr>
      </p:pic>
      <p:pic>
        <p:nvPicPr>
          <p:cNvPr id="11" name="Picture 10">
            <a:extLst>
              <a:ext uri="{FF2B5EF4-FFF2-40B4-BE49-F238E27FC236}">
                <a16:creationId xmlns:a16="http://schemas.microsoft.com/office/drawing/2014/main" id="{A6D11B4F-0601-744E-9B10-A8190EC48766}"/>
              </a:ext>
            </a:extLst>
          </p:cNvPr>
          <p:cNvPicPr>
            <a:picLocks noChangeAspect="1"/>
          </p:cNvPicPr>
          <p:nvPr/>
        </p:nvPicPr>
        <p:blipFill rotWithShape="1">
          <a:blip r:embed="rId5"/>
          <a:srcRect r="19013"/>
          <a:stretch/>
        </p:blipFill>
        <p:spPr>
          <a:xfrm>
            <a:off x="149309" y="3910638"/>
            <a:ext cx="3131890" cy="2900363"/>
          </a:xfrm>
          <a:prstGeom prst="rect">
            <a:avLst/>
          </a:prstGeom>
        </p:spPr>
      </p:pic>
      <p:sp>
        <p:nvSpPr>
          <p:cNvPr id="13" name="Right Arrow 5">
            <a:extLst>
              <a:ext uri="{FF2B5EF4-FFF2-40B4-BE49-F238E27FC236}">
                <a16:creationId xmlns:a16="http://schemas.microsoft.com/office/drawing/2014/main" id="{7D555031-535B-4988-8692-1D7D42347050}"/>
              </a:ext>
            </a:extLst>
          </p:cNvPr>
          <p:cNvSpPr/>
          <p:nvPr/>
        </p:nvSpPr>
        <p:spPr>
          <a:xfrm>
            <a:off x="4569557" y="2471176"/>
            <a:ext cx="251460" cy="18288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F4BE98F-9883-D82C-5ED4-63E7229C0D51}"/>
              </a:ext>
            </a:extLst>
          </p:cNvPr>
          <p:cNvSpPr txBox="1"/>
          <p:nvPr/>
        </p:nvSpPr>
        <p:spPr>
          <a:xfrm>
            <a:off x="4869899" y="2377950"/>
            <a:ext cx="883575" cy="369332"/>
          </a:xfrm>
          <a:prstGeom prst="rect">
            <a:avLst/>
          </a:prstGeom>
          <a:noFill/>
        </p:spPr>
        <p:txBody>
          <a:bodyPr wrap="none" rtlCol="0">
            <a:spAutoFit/>
          </a:bodyPr>
          <a:lstStyle/>
          <a:p>
            <a:r>
              <a:rPr lang="en-US" dirty="0">
                <a:solidFill>
                  <a:schemeClr val="bg1"/>
                </a:solidFill>
              </a:rPr>
              <a:t>2.5±1.7</a:t>
            </a:r>
          </a:p>
        </p:txBody>
      </p:sp>
      <p:sp>
        <p:nvSpPr>
          <p:cNvPr id="15" name="Right Arrow 18">
            <a:extLst>
              <a:ext uri="{FF2B5EF4-FFF2-40B4-BE49-F238E27FC236}">
                <a16:creationId xmlns:a16="http://schemas.microsoft.com/office/drawing/2014/main" id="{8A75C77C-A0AE-E0D6-8DAF-7BA5A877E4E3}"/>
              </a:ext>
            </a:extLst>
          </p:cNvPr>
          <p:cNvSpPr/>
          <p:nvPr/>
        </p:nvSpPr>
        <p:spPr>
          <a:xfrm>
            <a:off x="4591031" y="2879379"/>
            <a:ext cx="251460" cy="18288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8EA02EA7-8C9D-CF04-1108-E669913CE9BE}"/>
              </a:ext>
            </a:extLst>
          </p:cNvPr>
          <p:cNvSpPr txBox="1"/>
          <p:nvPr/>
        </p:nvSpPr>
        <p:spPr>
          <a:xfrm>
            <a:off x="4891373" y="2786153"/>
            <a:ext cx="883575" cy="369332"/>
          </a:xfrm>
          <a:prstGeom prst="rect">
            <a:avLst/>
          </a:prstGeom>
          <a:noFill/>
        </p:spPr>
        <p:txBody>
          <a:bodyPr wrap="none" rtlCol="0">
            <a:spAutoFit/>
          </a:bodyPr>
          <a:lstStyle/>
          <a:p>
            <a:r>
              <a:rPr lang="en-US" dirty="0">
                <a:solidFill>
                  <a:schemeClr val="bg1"/>
                </a:solidFill>
              </a:rPr>
              <a:t>1.2±1.2</a:t>
            </a:r>
          </a:p>
        </p:txBody>
      </p:sp>
      <p:sp>
        <p:nvSpPr>
          <p:cNvPr id="17" name="Right Arrow 21">
            <a:extLst>
              <a:ext uri="{FF2B5EF4-FFF2-40B4-BE49-F238E27FC236}">
                <a16:creationId xmlns:a16="http://schemas.microsoft.com/office/drawing/2014/main" id="{F6DC876C-393F-195B-2EB0-5B4DDD9BBAEA}"/>
              </a:ext>
            </a:extLst>
          </p:cNvPr>
          <p:cNvSpPr/>
          <p:nvPr/>
        </p:nvSpPr>
        <p:spPr>
          <a:xfrm>
            <a:off x="4591031" y="3298292"/>
            <a:ext cx="251460" cy="18288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4F908FBE-A84F-3443-7A88-779EE851CEC1}"/>
              </a:ext>
            </a:extLst>
          </p:cNvPr>
          <p:cNvSpPr txBox="1"/>
          <p:nvPr/>
        </p:nvSpPr>
        <p:spPr>
          <a:xfrm>
            <a:off x="4891373" y="3205066"/>
            <a:ext cx="883575" cy="369332"/>
          </a:xfrm>
          <a:prstGeom prst="rect">
            <a:avLst/>
          </a:prstGeom>
          <a:noFill/>
        </p:spPr>
        <p:txBody>
          <a:bodyPr wrap="none" rtlCol="0">
            <a:spAutoFit/>
          </a:bodyPr>
          <a:lstStyle/>
          <a:p>
            <a:r>
              <a:rPr lang="en-US" dirty="0">
                <a:solidFill>
                  <a:schemeClr val="bg1"/>
                </a:solidFill>
              </a:rPr>
              <a:t>1.8±1.8</a:t>
            </a:r>
          </a:p>
        </p:txBody>
      </p:sp>
    </p:spTree>
    <p:extLst>
      <p:ext uri="{BB962C8B-B14F-4D97-AF65-F5344CB8AC3E}">
        <p14:creationId xmlns:p14="http://schemas.microsoft.com/office/powerpoint/2010/main" val="89475806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FE9442C1-46DE-BF3B-30BA-50717301BC6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75A28A83-3A7D-7925-D136-D08C5495F282}"/>
              </a:ext>
            </a:extLst>
          </p:cNvPr>
          <p:cNvSpPr>
            <a:spLocks noGrp="1"/>
          </p:cNvSpPr>
          <p:nvPr>
            <p:ph type="title"/>
          </p:nvPr>
        </p:nvSpPr>
        <p:spPr/>
        <p:txBody>
          <a:bodyPr/>
          <a:lstStyle/>
          <a:p>
            <a:r>
              <a:rPr lang="en-US" dirty="0"/>
              <a:t>“Swimming under drone” experiment</a:t>
            </a:r>
          </a:p>
        </p:txBody>
      </p:sp>
      <p:sp>
        <p:nvSpPr>
          <p:cNvPr id="3" name="Text Placeholder 2">
            <a:extLst>
              <a:ext uri="{FF2B5EF4-FFF2-40B4-BE49-F238E27FC236}">
                <a16:creationId xmlns:a16="http://schemas.microsoft.com/office/drawing/2014/main" id="{41523E8C-0EEC-1754-D6FC-D7CAF91A4263}"/>
              </a:ext>
            </a:extLst>
          </p:cNvPr>
          <p:cNvSpPr>
            <a:spLocks noGrp="1"/>
          </p:cNvSpPr>
          <p:nvPr>
            <p:ph type="body" sz="quarter" idx="13"/>
          </p:nvPr>
        </p:nvSpPr>
        <p:spPr>
          <a:xfrm>
            <a:off x="263352" y="1694717"/>
            <a:ext cx="3456384" cy="4338000"/>
          </a:xfrm>
        </p:spPr>
        <p:txBody>
          <a:bodyPr/>
          <a:lstStyle/>
          <a:p>
            <a:r>
              <a:rPr lang="en-US" dirty="0"/>
              <a:t>AUV flying over the </a:t>
            </a:r>
            <a:r>
              <a:rPr lang="en-US" dirty="0" err="1"/>
              <a:t>Mellensee</a:t>
            </a:r>
            <a:r>
              <a:rPr lang="en-US" dirty="0"/>
              <a:t> beach was not allowed. </a:t>
            </a:r>
          </a:p>
          <a:p>
            <a:endParaRPr lang="en-US" dirty="0"/>
          </a:p>
          <a:p>
            <a:endParaRPr lang="en-US" dirty="0"/>
          </a:p>
          <a:p>
            <a:endParaRPr lang="en-US" dirty="0"/>
          </a:p>
          <a:p>
            <a:r>
              <a:rPr lang="en-US" dirty="0"/>
              <a:t>Alternative: Swimming researchers in a wind-sheltered mesocosm.</a:t>
            </a:r>
          </a:p>
        </p:txBody>
      </p:sp>
      <p:sp>
        <p:nvSpPr>
          <p:cNvPr id="4" name="Text Placeholder 3">
            <a:extLst>
              <a:ext uri="{FF2B5EF4-FFF2-40B4-BE49-F238E27FC236}">
                <a16:creationId xmlns:a16="http://schemas.microsoft.com/office/drawing/2014/main" id="{DDE7B971-50B3-E43C-89F7-98E717AE7CE6}"/>
              </a:ext>
            </a:extLst>
          </p:cNvPr>
          <p:cNvSpPr>
            <a:spLocks noGrp="1"/>
          </p:cNvSpPr>
          <p:nvPr>
            <p:ph type="body" sz="quarter" idx="15"/>
          </p:nvPr>
        </p:nvSpPr>
        <p:spPr/>
        <p:txBody>
          <a:bodyPr/>
          <a:lstStyle/>
          <a:p>
            <a:r>
              <a:rPr lang="en-US" dirty="0" err="1"/>
              <a:t>LakeLab</a:t>
            </a:r>
            <a:r>
              <a:rPr lang="en-US" dirty="0"/>
              <a:t>: large mesocosm facility in Lake </a:t>
            </a:r>
            <a:r>
              <a:rPr lang="en-US" dirty="0" err="1"/>
              <a:t>Stechlin</a:t>
            </a:r>
            <a:r>
              <a:rPr lang="en-US" dirty="0"/>
              <a:t>, Germany </a:t>
            </a:r>
          </a:p>
        </p:txBody>
      </p:sp>
      <p:sp>
        <p:nvSpPr>
          <p:cNvPr id="5" name="Date Placeholder 4">
            <a:extLst>
              <a:ext uri="{FF2B5EF4-FFF2-40B4-BE49-F238E27FC236}">
                <a16:creationId xmlns:a16="http://schemas.microsoft.com/office/drawing/2014/main" id="{140F1DF8-E83A-4024-2931-2334068ACEC1}"/>
              </a:ext>
            </a:extLst>
          </p:cNvPr>
          <p:cNvSpPr>
            <a:spLocks noGrp="1"/>
          </p:cNvSpPr>
          <p:nvPr>
            <p:ph type="dt" sz="half" idx="16"/>
          </p:nvPr>
        </p:nvSpPr>
        <p:spPr/>
        <p:txBody>
          <a:bodyPr/>
          <a:lstStyle/>
          <a:p>
            <a:fld id="{8437CDAD-9851-4BF2-9FE4-352325D2B763}" type="datetime1">
              <a:rPr lang="en-GB" smtClean="0"/>
              <a:t>26/05/2022</a:t>
            </a:fld>
            <a:endParaRPr lang="de-DE" dirty="0"/>
          </a:p>
        </p:txBody>
      </p:sp>
      <p:sp>
        <p:nvSpPr>
          <p:cNvPr id="6" name="Footer Placeholder 5">
            <a:extLst>
              <a:ext uri="{FF2B5EF4-FFF2-40B4-BE49-F238E27FC236}">
                <a16:creationId xmlns:a16="http://schemas.microsoft.com/office/drawing/2014/main" id="{385D79DE-5E25-9959-1CB3-2DB2D2DFE716}"/>
              </a:ext>
            </a:extLst>
          </p:cNvPr>
          <p:cNvSpPr>
            <a:spLocks noGrp="1"/>
          </p:cNvSpPr>
          <p:nvPr>
            <p:ph type="ftr" sz="quarter" idx="17"/>
          </p:nvPr>
        </p:nvSpPr>
        <p:spPr/>
        <p:txBody>
          <a:bodyPr/>
          <a:lstStyle/>
          <a:p>
            <a:pPr algn="l"/>
            <a:endParaRPr lang="de-DE" dirty="0"/>
          </a:p>
        </p:txBody>
      </p:sp>
      <p:sp>
        <p:nvSpPr>
          <p:cNvPr id="7" name="Slide Number Placeholder 6">
            <a:extLst>
              <a:ext uri="{FF2B5EF4-FFF2-40B4-BE49-F238E27FC236}">
                <a16:creationId xmlns:a16="http://schemas.microsoft.com/office/drawing/2014/main" id="{B5CDBD09-A650-D2C4-FB21-A567064D72B4}"/>
              </a:ext>
            </a:extLst>
          </p:cNvPr>
          <p:cNvSpPr>
            <a:spLocks noGrp="1"/>
          </p:cNvSpPr>
          <p:nvPr>
            <p:ph type="sldNum" sz="quarter" idx="18"/>
          </p:nvPr>
        </p:nvSpPr>
        <p:spPr/>
        <p:txBody>
          <a:bodyPr/>
          <a:lstStyle/>
          <a:p>
            <a:fld id="{9DF8A253-BCBF-48FE-AE5D-BA2B16DA752F}" type="slidenum">
              <a:rPr lang="de-DE" smtClean="0"/>
              <a:pPr/>
              <a:t>6</a:t>
            </a:fld>
            <a:endParaRPr lang="de-DE" dirty="0"/>
          </a:p>
        </p:txBody>
      </p:sp>
      <p:pic>
        <p:nvPicPr>
          <p:cNvPr id="9" name="Picture 8">
            <a:extLst>
              <a:ext uri="{FF2B5EF4-FFF2-40B4-BE49-F238E27FC236}">
                <a16:creationId xmlns:a16="http://schemas.microsoft.com/office/drawing/2014/main" id="{4E5BFC1F-76EC-DEEB-B397-31746E2E57A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5767" t="13896" r="26449" b="2189"/>
          <a:stretch/>
        </p:blipFill>
        <p:spPr>
          <a:xfrm>
            <a:off x="10276067" y="-18731"/>
            <a:ext cx="1905280" cy="2699420"/>
          </a:xfrm>
          <a:prstGeom prst="rect">
            <a:avLst/>
          </a:prstGeom>
          <a:ln>
            <a:solidFill>
              <a:schemeClr val="bg1"/>
            </a:solidFill>
          </a:ln>
        </p:spPr>
      </p:pic>
      <p:grpSp>
        <p:nvGrpSpPr>
          <p:cNvPr id="12" name="Group 11">
            <a:extLst>
              <a:ext uri="{FF2B5EF4-FFF2-40B4-BE49-F238E27FC236}">
                <a16:creationId xmlns:a16="http://schemas.microsoft.com/office/drawing/2014/main" id="{EB2A52AE-7FB8-B996-3D02-651435710702}"/>
              </a:ext>
            </a:extLst>
          </p:cNvPr>
          <p:cNvGrpSpPr/>
          <p:nvPr/>
        </p:nvGrpSpPr>
        <p:grpSpPr>
          <a:xfrm>
            <a:off x="10715983" y="1111594"/>
            <a:ext cx="615240" cy="596160"/>
            <a:chOff x="10665027" y="1093936"/>
            <a:chExt cx="615240" cy="596160"/>
          </a:xfrm>
        </p:grpSpPr>
        <mc:AlternateContent xmlns:mc="http://schemas.openxmlformats.org/markup-compatibility/2006" xmlns:p14="http://schemas.microsoft.com/office/powerpoint/2010/main">
          <mc:Choice Requires="p14">
            <p:contentPart p14:bwMode="auto" r:id="rId4">
              <p14:nvContentPartPr>
                <p14:cNvPr id="10" name="Ink 9">
                  <a:extLst>
                    <a:ext uri="{FF2B5EF4-FFF2-40B4-BE49-F238E27FC236}">
                      <a16:creationId xmlns:a16="http://schemas.microsoft.com/office/drawing/2014/main" id="{5ADAAA6D-6E5E-1CC5-3944-881E3C3B4D78}"/>
                    </a:ext>
                  </a:extLst>
                </p14:cNvPr>
                <p14:cNvContentPartPr/>
                <p14:nvPr/>
              </p14:nvContentPartPr>
              <p14:xfrm>
                <a:off x="10665027" y="1093936"/>
                <a:ext cx="563400" cy="596160"/>
              </p14:xfrm>
            </p:contentPart>
          </mc:Choice>
          <mc:Fallback xmlns="">
            <p:pic>
              <p:nvPicPr>
                <p:cNvPr id="10" name="Ink 9">
                  <a:extLst>
                    <a:ext uri="{FF2B5EF4-FFF2-40B4-BE49-F238E27FC236}">
                      <a16:creationId xmlns:a16="http://schemas.microsoft.com/office/drawing/2014/main" id="{5ADAAA6D-6E5E-1CC5-3944-881E3C3B4D78}"/>
                    </a:ext>
                  </a:extLst>
                </p:cNvPr>
                <p:cNvPicPr/>
                <p:nvPr/>
              </p:nvPicPr>
              <p:blipFill>
                <a:blip r:embed="rId5"/>
                <a:stretch>
                  <a:fillRect/>
                </a:stretch>
              </p:blipFill>
              <p:spPr>
                <a:xfrm>
                  <a:off x="10656027" y="1084936"/>
                  <a:ext cx="581040" cy="6138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1" name="Ink 10">
                  <a:extLst>
                    <a:ext uri="{FF2B5EF4-FFF2-40B4-BE49-F238E27FC236}">
                      <a16:creationId xmlns:a16="http://schemas.microsoft.com/office/drawing/2014/main" id="{67517469-FA7B-BF4F-537B-26D718F8469B}"/>
                    </a:ext>
                  </a:extLst>
                </p14:cNvPr>
                <p14:cNvContentPartPr/>
                <p14:nvPr/>
              </p14:nvContentPartPr>
              <p14:xfrm>
                <a:off x="10729107" y="1127776"/>
                <a:ext cx="551160" cy="552240"/>
              </p14:xfrm>
            </p:contentPart>
          </mc:Choice>
          <mc:Fallback xmlns="">
            <p:pic>
              <p:nvPicPr>
                <p:cNvPr id="11" name="Ink 10">
                  <a:extLst>
                    <a:ext uri="{FF2B5EF4-FFF2-40B4-BE49-F238E27FC236}">
                      <a16:creationId xmlns:a16="http://schemas.microsoft.com/office/drawing/2014/main" id="{67517469-FA7B-BF4F-537B-26D718F8469B}"/>
                    </a:ext>
                  </a:extLst>
                </p:cNvPr>
                <p:cNvPicPr/>
                <p:nvPr/>
              </p:nvPicPr>
              <p:blipFill>
                <a:blip r:embed="rId7"/>
                <a:stretch>
                  <a:fillRect/>
                </a:stretch>
              </p:blipFill>
              <p:spPr>
                <a:xfrm>
                  <a:off x="10720467" y="1118776"/>
                  <a:ext cx="568800" cy="569880"/>
                </a:xfrm>
                <a:prstGeom prst="rect">
                  <a:avLst/>
                </a:prstGeom>
              </p:spPr>
            </p:pic>
          </mc:Fallback>
        </mc:AlternateContent>
      </p:grpSp>
      <p:sp>
        <p:nvSpPr>
          <p:cNvPr id="13" name="Arrow: Up 12">
            <a:extLst>
              <a:ext uri="{FF2B5EF4-FFF2-40B4-BE49-F238E27FC236}">
                <a16:creationId xmlns:a16="http://schemas.microsoft.com/office/drawing/2014/main" id="{13AC843D-63C4-7B2A-9822-70A8E9932403}"/>
              </a:ext>
            </a:extLst>
          </p:cNvPr>
          <p:cNvSpPr/>
          <p:nvPr/>
        </p:nvSpPr>
        <p:spPr>
          <a:xfrm rot="8564347">
            <a:off x="7119777" y="4433547"/>
            <a:ext cx="720080" cy="1008112"/>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8835916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C4D17C-00A2-52A4-43BA-06A26E0622B1}"/>
              </a:ext>
            </a:extLst>
          </p:cNvPr>
          <p:cNvSpPr>
            <a:spLocks noGrp="1"/>
          </p:cNvSpPr>
          <p:nvPr>
            <p:ph type="title"/>
          </p:nvPr>
        </p:nvSpPr>
        <p:spPr/>
        <p:txBody>
          <a:bodyPr/>
          <a:lstStyle/>
          <a:p>
            <a:r>
              <a:rPr lang="en-US" dirty="0"/>
              <a:t>Estimation of surface heat flux from surface temperature fluctuations</a:t>
            </a:r>
          </a:p>
        </p:txBody>
      </p:sp>
      <p:sp>
        <p:nvSpPr>
          <p:cNvPr id="4" name="Text Placeholder 3">
            <a:extLst>
              <a:ext uri="{FF2B5EF4-FFF2-40B4-BE49-F238E27FC236}">
                <a16:creationId xmlns:a16="http://schemas.microsoft.com/office/drawing/2014/main" id="{4D2D9DA9-07B1-B0FF-9B9D-E2B8CA798EA2}"/>
              </a:ext>
            </a:extLst>
          </p:cNvPr>
          <p:cNvSpPr>
            <a:spLocks noGrp="1"/>
          </p:cNvSpPr>
          <p:nvPr>
            <p:ph type="body" sz="quarter" idx="15"/>
          </p:nvPr>
        </p:nvSpPr>
        <p:spPr/>
        <p:txBody>
          <a:bodyPr/>
          <a:lstStyle/>
          <a:p>
            <a:r>
              <a:rPr lang="en-US" dirty="0"/>
              <a:t>                       Left: RGB camera 				Right: Infrared camera</a:t>
            </a:r>
          </a:p>
        </p:txBody>
      </p:sp>
      <p:sp>
        <p:nvSpPr>
          <p:cNvPr id="5" name="Date Placeholder 4">
            <a:extLst>
              <a:ext uri="{FF2B5EF4-FFF2-40B4-BE49-F238E27FC236}">
                <a16:creationId xmlns:a16="http://schemas.microsoft.com/office/drawing/2014/main" id="{E30E4AE7-C5A4-C565-2C57-6979CB5D2F31}"/>
              </a:ext>
            </a:extLst>
          </p:cNvPr>
          <p:cNvSpPr>
            <a:spLocks noGrp="1"/>
          </p:cNvSpPr>
          <p:nvPr>
            <p:ph type="dt" sz="half" idx="16"/>
          </p:nvPr>
        </p:nvSpPr>
        <p:spPr/>
        <p:txBody>
          <a:bodyPr/>
          <a:lstStyle/>
          <a:p>
            <a:fld id="{8437CDAD-9851-4BF2-9FE4-352325D2B763}" type="datetime1">
              <a:rPr lang="en-GB" smtClean="0"/>
              <a:t>26/05/2022</a:t>
            </a:fld>
            <a:endParaRPr lang="de-DE" dirty="0"/>
          </a:p>
        </p:txBody>
      </p:sp>
      <p:sp>
        <p:nvSpPr>
          <p:cNvPr id="6" name="Footer Placeholder 5">
            <a:extLst>
              <a:ext uri="{FF2B5EF4-FFF2-40B4-BE49-F238E27FC236}">
                <a16:creationId xmlns:a16="http://schemas.microsoft.com/office/drawing/2014/main" id="{B7A45019-801A-71B6-374F-63F999C89F11}"/>
              </a:ext>
            </a:extLst>
          </p:cNvPr>
          <p:cNvSpPr>
            <a:spLocks noGrp="1"/>
          </p:cNvSpPr>
          <p:nvPr>
            <p:ph type="ftr" sz="quarter" idx="17"/>
          </p:nvPr>
        </p:nvSpPr>
        <p:spPr/>
        <p:txBody>
          <a:bodyPr/>
          <a:lstStyle/>
          <a:p>
            <a:pPr algn="l"/>
            <a:endParaRPr lang="de-DE" dirty="0"/>
          </a:p>
        </p:txBody>
      </p:sp>
      <p:sp>
        <p:nvSpPr>
          <p:cNvPr id="7" name="Slide Number Placeholder 6">
            <a:extLst>
              <a:ext uri="{FF2B5EF4-FFF2-40B4-BE49-F238E27FC236}">
                <a16:creationId xmlns:a16="http://schemas.microsoft.com/office/drawing/2014/main" id="{5F71D0B5-B5FA-C9DC-86A1-982D5B9420F6}"/>
              </a:ext>
            </a:extLst>
          </p:cNvPr>
          <p:cNvSpPr>
            <a:spLocks noGrp="1"/>
          </p:cNvSpPr>
          <p:nvPr>
            <p:ph type="sldNum" sz="quarter" idx="18"/>
          </p:nvPr>
        </p:nvSpPr>
        <p:spPr/>
        <p:txBody>
          <a:bodyPr/>
          <a:lstStyle/>
          <a:p>
            <a:fld id="{9DF8A253-BCBF-48FE-AE5D-BA2B16DA752F}" type="slidenum">
              <a:rPr lang="de-DE" smtClean="0"/>
              <a:pPr/>
              <a:t>7</a:t>
            </a:fld>
            <a:endParaRPr lang="de-DE" dirty="0"/>
          </a:p>
        </p:txBody>
      </p:sp>
      <p:pic>
        <p:nvPicPr>
          <p:cNvPr id="9" name="EGU2022_01">
            <a:hlinkClick r:id="" action="ppaction://media"/>
            <a:extLst>
              <a:ext uri="{FF2B5EF4-FFF2-40B4-BE49-F238E27FC236}">
                <a16:creationId xmlns:a16="http://schemas.microsoft.com/office/drawing/2014/main" id="{39AC122C-1FB9-261A-9C63-BB7E80693244}"/>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930537" y="2063454"/>
            <a:ext cx="4736526" cy="2664296"/>
          </a:xfrm>
          <a:prstGeom prst="rect">
            <a:avLst/>
          </a:prstGeom>
        </p:spPr>
      </p:pic>
      <p:pic>
        <p:nvPicPr>
          <p:cNvPr id="3" name="IR">
            <a:hlinkClick r:id="" action="ppaction://media"/>
            <a:extLst>
              <a:ext uri="{FF2B5EF4-FFF2-40B4-BE49-F238E27FC236}">
                <a16:creationId xmlns:a16="http://schemas.microsoft.com/office/drawing/2014/main" id="{21366FB1-DFAB-657A-6279-60C0AE2D5E79}"/>
              </a:ext>
            </a:extLst>
          </p:cNvPr>
          <p:cNvPicPr>
            <a:picLocks noChangeAspect="1"/>
          </p:cNvPicPr>
          <p:nvPr>
            <a:videoFile r:link="rId4"/>
            <p:extLst>
              <p:ext uri="{DAA4B4D4-6D71-4841-9C94-3DE7FCFB9230}">
                <p14:media xmlns:p14="http://schemas.microsoft.com/office/powerpoint/2010/main" r:embed="rId3"/>
              </p:ext>
            </p:extLst>
          </p:nvPr>
        </p:nvPicPr>
        <p:blipFill>
          <a:blip r:embed="rId7"/>
          <a:stretch>
            <a:fillRect/>
          </a:stretch>
        </p:blipFill>
        <p:spPr>
          <a:xfrm>
            <a:off x="5919610" y="1428750"/>
            <a:ext cx="5334000" cy="4000500"/>
          </a:xfrm>
          <a:prstGeom prst="rect">
            <a:avLst/>
          </a:prstGeom>
        </p:spPr>
      </p:pic>
    </p:spTree>
    <p:extLst>
      <p:ext uri="{BB962C8B-B14F-4D97-AF65-F5344CB8AC3E}">
        <p14:creationId xmlns:p14="http://schemas.microsoft.com/office/powerpoint/2010/main" val="2010573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5914" fill="hold"/>
                                        <p:tgtEl>
                                          <p:spTgt spid="9"/>
                                        </p:tgtEl>
                                      </p:cBhvr>
                                    </p:cmd>
                                  </p:childTnLst>
                                </p:cTn>
                              </p:par>
                            </p:childTnLst>
                          </p:cTn>
                        </p:par>
                        <p:par>
                          <p:cTn id="7" fill="hold">
                            <p:stCondLst>
                              <p:cond delay="15914"/>
                            </p:stCondLst>
                            <p:childTnLst>
                              <p:par>
                                <p:cTn id="8" presetID="1" presetClass="mediacall" presetSubtype="0" fill="hold" nodeType="afterEffect">
                                  <p:stCondLst>
                                    <p:cond delay="0"/>
                                  </p:stCondLst>
                                  <p:childTnLst>
                                    <p:cmd type="call" cmd="playFrom(0.0)">
                                      <p:cBhvr>
                                        <p:cTn id="9" dur="3333"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10" fill="hold" display="0">
                  <p:stCondLst>
                    <p:cond delay="indefinite"/>
                  </p:stCondLst>
                </p:cTn>
                <p:tgtEl>
                  <p:spTgt spid="9"/>
                </p:tgtEl>
              </p:cMediaNode>
            </p:video>
            <p:seq concurrent="1" nextAc="seek">
              <p:cTn id="11" restart="whenNotActive" fill="hold" evtFilter="cancelBubble" nodeType="interactiveSeq">
                <p:stCondLst>
                  <p:cond evt="onClick" delay="0">
                    <p:tgtEl>
                      <p:spTgt spid="9"/>
                    </p:tgtEl>
                  </p:cond>
                </p:stCondLst>
                <p:endSync evt="end" delay="0">
                  <p:rtn val="all"/>
                </p:endSync>
                <p:childTnLst>
                  <p:par>
                    <p:cTn id="12" fill="hold">
                      <p:stCondLst>
                        <p:cond delay="0"/>
                      </p:stCondLst>
                      <p:childTnLst>
                        <p:par>
                          <p:cTn id="13" fill="hold">
                            <p:stCondLst>
                              <p:cond delay="0"/>
                            </p:stCondLst>
                            <p:childTnLst>
                              <p:par>
                                <p:cTn id="14" presetID="2" presetClass="mediacall" presetSubtype="0" fill="hold" nodeType="clickEffect">
                                  <p:stCondLst>
                                    <p:cond delay="0"/>
                                  </p:stCondLst>
                                  <p:childTnLst>
                                    <p:cmd type="call" cmd="togglePause">
                                      <p:cBhvr>
                                        <p:cTn id="15" dur="1" fill="hold"/>
                                        <p:tgtEl>
                                          <p:spTgt spid="9"/>
                                        </p:tgtEl>
                                      </p:cBhvr>
                                    </p:cmd>
                                  </p:childTnLst>
                                </p:cTn>
                              </p:par>
                            </p:childTnLst>
                          </p:cTn>
                        </p:par>
                      </p:childTnLst>
                    </p:cTn>
                  </p:par>
                </p:childTnLst>
              </p:cTn>
              <p:nextCondLst>
                <p:cond evt="onClick" delay="0">
                  <p:tgtEl>
                    <p:spTgt spid="9"/>
                  </p:tgtEl>
                </p:cond>
              </p:nextCondLst>
            </p:seq>
            <p:video>
              <p:cMediaNode vol="80000">
                <p:cTn id="16" fill="hold" display="0">
                  <p:stCondLst>
                    <p:cond delay="indefinite"/>
                  </p:stCondLst>
                </p:cTn>
                <p:tgtEl>
                  <p:spTgt spid="3"/>
                </p:tgtEl>
              </p:cMediaNode>
            </p:video>
            <p:seq concurrent="1" nextAc="seek">
              <p:cTn id="17" restart="whenNotActive" fill="hold" evtFilter="cancelBubble" nodeType="interactiveSeq">
                <p:stCondLst>
                  <p:cond evt="onClick" delay="0">
                    <p:tgtEl>
                      <p:spTgt spid="3"/>
                    </p:tgtEl>
                  </p:cond>
                </p:stCondLst>
                <p:endSync evt="end" delay="0">
                  <p:rtn val="all"/>
                </p:endSync>
                <p:childTnLst>
                  <p:par>
                    <p:cTn id="18" fill="hold">
                      <p:stCondLst>
                        <p:cond delay="0"/>
                      </p:stCondLst>
                      <p:childTnLst>
                        <p:par>
                          <p:cTn id="19" fill="hold">
                            <p:stCondLst>
                              <p:cond delay="0"/>
                            </p:stCondLst>
                            <p:childTnLst>
                              <p:par>
                                <p:cTn id="20" presetID="2" presetClass="mediacall" presetSubtype="0" fill="hold" nodeType="clickEffect">
                                  <p:stCondLst>
                                    <p:cond delay="0"/>
                                  </p:stCondLst>
                                  <p:childTnLst>
                                    <p:cmd type="call" cmd="togglePause">
                                      <p:cBhvr>
                                        <p:cTn id="21"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ACF077-C495-036D-92B8-04F60E52F82E}"/>
              </a:ext>
            </a:extLst>
          </p:cNvPr>
          <p:cNvSpPr>
            <a:spLocks noGrp="1"/>
          </p:cNvSpPr>
          <p:nvPr>
            <p:ph type="title"/>
          </p:nvPr>
        </p:nvSpPr>
        <p:spPr/>
        <p:txBody>
          <a:bodyPr/>
          <a:lstStyle/>
          <a:p>
            <a:r>
              <a:rPr lang="en-US" dirty="0"/>
              <a:t>Estimation of surface heat flux from surface temperature fluctuations</a:t>
            </a:r>
          </a:p>
        </p:txBody>
      </p:sp>
      <p:sp>
        <p:nvSpPr>
          <p:cNvPr id="3" name="Text Placeholder 2">
            <a:extLst>
              <a:ext uri="{FF2B5EF4-FFF2-40B4-BE49-F238E27FC236}">
                <a16:creationId xmlns:a16="http://schemas.microsoft.com/office/drawing/2014/main" id="{6F35D1CE-7345-91AF-F2BC-CC5C628080E1}"/>
              </a:ext>
            </a:extLst>
          </p:cNvPr>
          <p:cNvSpPr>
            <a:spLocks noGrp="1"/>
          </p:cNvSpPr>
          <p:nvPr>
            <p:ph type="body" sz="quarter" idx="13"/>
          </p:nvPr>
        </p:nvSpPr>
        <p:spPr>
          <a:xfrm>
            <a:off x="720000" y="1728000"/>
            <a:ext cx="6960176" cy="4338000"/>
          </a:xfrm>
        </p:spPr>
        <p:txBody>
          <a:bodyPr/>
          <a:lstStyle/>
          <a:p>
            <a:r>
              <a:rPr lang="en-US" dirty="0"/>
              <a:t>Estimation of the surface flux Q from the Nusselt-Rayleigh scaling applied to </a:t>
            </a:r>
            <a:r>
              <a:rPr lang="en-US" dirty="0" err="1"/>
              <a:t>to</a:t>
            </a:r>
            <a:r>
              <a:rPr lang="en-US" dirty="0"/>
              <a:t> STD surface temperature fluctuations </a:t>
            </a:r>
            <a:r>
              <a:rPr lang="en-US" sz="2000" dirty="0" err="1">
                <a:effectLst/>
                <a:latin typeface="Calibri" panose="020F0502020204030204" pitchFamily="34" charset="0"/>
                <a:ea typeface="Calibri" panose="020F0502020204030204" pitchFamily="34" charset="0"/>
                <a:cs typeface="Times New Roman" panose="02020603050405020304" pitchFamily="18" charset="0"/>
              </a:rPr>
              <a:t>σ</a:t>
            </a:r>
            <a:r>
              <a:rPr lang="en-US" sz="2000" baseline="-25000" dirty="0" err="1">
                <a:effectLst/>
                <a:latin typeface="Calibri" panose="020F0502020204030204" pitchFamily="34" charset="0"/>
                <a:ea typeface="Calibri" panose="020F0502020204030204" pitchFamily="34" charset="0"/>
                <a:cs typeface="Times New Roman" panose="02020603050405020304" pitchFamily="18" charset="0"/>
              </a:rPr>
              <a:t>T</a:t>
            </a:r>
            <a:r>
              <a:rPr lang="en-US" dirty="0"/>
              <a:t>:</a:t>
            </a:r>
          </a:p>
          <a:p>
            <a:r>
              <a:rPr lang="en-US" sz="2400" dirty="0">
                <a:effectLst/>
                <a:latin typeface="Calibri" panose="020F0502020204030204" pitchFamily="34" charset="0"/>
                <a:ea typeface="Calibri" panose="020F0502020204030204" pitchFamily="34" charset="0"/>
                <a:cs typeface="Times New Roman" panose="02020603050405020304" pitchFamily="18" charset="0"/>
              </a:rPr>
              <a:t>	</a:t>
            </a:r>
            <a:r>
              <a:rPr lang="en-US" sz="2400" i="1" dirty="0">
                <a:effectLst/>
                <a:latin typeface="Calibri" panose="020F0502020204030204" pitchFamily="34" charset="0"/>
                <a:ea typeface="Calibri" panose="020F0502020204030204" pitchFamily="34" charset="0"/>
                <a:cs typeface="Times New Roman" panose="02020603050405020304" pitchFamily="18" charset="0"/>
              </a:rPr>
              <a:t>Q</a:t>
            </a:r>
            <a:r>
              <a:rPr lang="en-US" sz="2400" dirty="0">
                <a:effectLst/>
                <a:latin typeface="Calibri" panose="020F0502020204030204" pitchFamily="34" charset="0"/>
                <a:ea typeface="Calibri" panose="020F0502020204030204" pitchFamily="34" charset="0"/>
                <a:cs typeface="Times New Roman" panose="02020603050405020304" pitchFamily="18" charset="0"/>
              </a:rPr>
              <a:t>/(</a:t>
            </a:r>
            <a:r>
              <a:rPr lang="en-US" sz="2400" i="1" dirty="0" err="1">
                <a:effectLst/>
                <a:latin typeface="Calibri" panose="020F0502020204030204" pitchFamily="34" charset="0"/>
                <a:ea typeface="Calibri" panose="020F0502020204030204" pitchFamily="34" charset="0"/>
                <a:cs typeface="Times New Roman" panose="02020603050405020304" pitchFamily="18" charset="0"/>
              </a:rPr>
              <a:t>κhσ</a:t>
            </a:r>
            <a:r>
              <a:rPr lang="en-US" sz="2400" baseline="-25000" dirty="0" err="1">
                <a:effectLst/>
                <a:latin typeface="Calibri" panose="020F0502020204030204" pitchFamily="34" charset="0"/>
                <a:ea typeface="Calibri" panose="020F0502020204030204" pitchFamily="34" charset="0"/>
                <a:cs typeface="Times New Roman" panose="02020603050405020304" pitchFamily="18" charset="0"/>
              </a:rPr>
              <a:t>T</a:t>
            </a:r>
            <a:r>
              <a:rPr lang="en-US" sz="2400" dirty="0">
                <a:effectLst/>
                <a:latin typeface="Calibri" panose="020F0502020204030204" pitchFamily="34" charset="0"/>
                <a:ea typeface="Calibri" panose="020F0502020204030204" pitchFamily="34" charset="0"/>
                <a:cs typeface="Times New Roman" panose="02020603050405020304" pitchFamily="18" charset="0"/>
              </a:rPr>
              <a:t>) </a:t>
            </a:r>
            <a:r>
              <a:rPr lang="en-US" sz="2400" dirty="0">
                <a:effectLst/>
                <a:latin typeface="Cambria Math" panose="02040503050406030204" pitchFamily="18" charset="0"/>
                <a:ea typeface="Calibri" panose="020F0502020204030204" pitchFamily="34" charset="0"/>
                <a:cs typeface="Cambria Math" panose="02040503050406030204" pitchFamily="18" charset="0"/>
              </a:rPr>
              <a:t>∝</a:t>
            </a:r>
            <a:r>
              <a:rPr lang="en-US" sz="2400" dirty="0">
                <a:effectLst/>
                <a:latin typeface="Calibri" panose="020F0502020204030204" pitchFamily="34" charset="0"/>
                <a:ea typeface="Calibri" panose="020F0502020204030204" pitchFamily="34" charset="0"/>
                <a:cs typeface="Times New Roman" panose="02020603050405020304" pitchFamily="18" charset="0"/>
              </a:rPr>
              <a:t> Ra</a:t>
            </a:r>
            <a:r>
              <a:rPr lang="en-US" sz="2400" baseline="-25000" dirty="0">
                <a:effectLst/>
                <a:latin typeface="Calibri" panose="020F0502020204030204" pitchFamily="34" charset="0"/>
                <a:ea typeface="Calibri" panose="020F0502020204030204" pitchFamily="34" charset="0"/>
                <a:cs typeface="Times New Roman" panose="02020603050405020304" pitchFamily="18" charset="0"/>
              </a:rPr>
              <a:t>f</a:t>
            </a:r>
            <a:r>
              <a:rPr lang="en-US" sz="2400" baseline="30000" dirty="0">
                <a:effectLst/>
                <a:latin typeface="Calibri" panose="020F0502020204030204" pitchFamily="34" charset="0"/>
                <a:ea typeface="Calibri" panose="020F0502020204030204" pitchFamily="34" charset="0"/>
                <a:cs typeface="Times New Roman" panose="02020603050405020304" pitchFamily="18" charset="0"/>
              </a:rPr>
              <a:t>-1/4</a:t>
            </a:r>
          </a:p>
          <a:p>
            <a:r>
              <a:rPr lang="en-US" dirty="0">
                <a:effectLst/>
                <a:latin typeface="Calibri" panose="020F0502020204030204" pitchFamily="34" charset="0"/>
                <a:ea typeface="Calibri" panose="020F0502020204030204" pitchFamily="34" charset="0"/>
                <a:cs typeface="Times New Roman" panose="02020603050405020304" pitchFamily="18" charset="0"/>
              </a:rPr>
              <a:t>Rayleigh Number</a:t>
            </a:r>
          </a:p>
          <a:p>
            <a:r>
              <a:rPr lang="en-US" sz="2400" dirty="0">
                <a:effectLst/>
                <a:latin typeface="Calibri" panose="020F0502020204030204" pitchFamily="34" charset="0"/>
                <a:ea typeface="Calibri" panose="020F0502020204030204" pitchFamily="34" charset="0"/>
                <a:cs typeface="Times New Roman" panose="02020603050405020304" pitchFamily="18" charset="0"/>
              </a:rPr>
              <a:t>	Ra</a:t>
            </a:r>
            <a:r>
              <a:rPr lang="en-US" sz="2400" baseline="-25000" dirty="0">
                <a:effectLst/>
                <a:latin typeface="Calibri" panose="020F0502020204030204" pitchFamily="34" charset="0"/>
                <a:ea typeface="Calibri" panose="020F0502020204030204" pitchFamily="34" charset="0"/>
                <a:cs typeface="Times New Roman" panose="02020603050405020304" pitchFamily="18" charset="0"/>
              </a:rPr>
              <a:t>f</a:t>
            </a:r>
            <a:r>
              <a:rPr lang="en-US" sz="2400" dirty="0">
                <a:effectLst/>
                <a:latin typeface="Calibri" panose="020F0502020204030204" pitchFamily="34" charset="0"/>
                <a:ea typeface="Calibri" panose="020F0502020204030204" pitchFamily="34" charset="0"/>
                <a:cs typeface="Times New Roman" panose="02020603050405020304" pitchFamily="18" charset="0"/>
              </a:rPr>
              <a:t> = </a:t>
            </a:r>
            <a:r>
              <a:rPr lang="en-US" sz="2400" i="1" dirty="0">
                <a:effectLst/>
                <a:latin typeface="Calibri" panose="020F0502020204030204" pitchFamily="34" charset="0"/>
                <a:ea typeface="Calibri" panose="020F0502020204030204" pitchFamily="34" charset="0"/>
                <a:cs typeface="Times New Roman" panose="02020603050405020304" pitchFamily="18" charset="0"/>
              </a:rPr>
              <a:t>gαQh</a:t>
            </a:r>
            <a:r>
              <a:rPr lang="en-US" sz="2400" baseline="30000" dirty="0">
                <a:effectLst/>
                <a:latin typeface="Calibri" panose="020F0502020204030204" pitchFamily="34" charset="0"/>
                <a:ea typeface="Calibri" panose="020F0502020204030204" pitchFamily="34" charset="0"/>
                <a:cs typeface="Times New Roman" panose="02020603050405020304" pitchFamily="18" charset="0"/>
              </a:rPr>
              <a:t>4</a:t>
            </a:r>
            <a:r>
              <a:rPr lang="en-US" sz="2400" dirty="0">
                <a:effectLst/>
                <a:latin typeface="Calibri" panose="020F0502020204030204" pitchFamily="34" charset="0"/>
                <a:ea typeface="Calibri" panose="020F0502020204030204" pitchFamily="34" charset="0"/>
                <a:cs typeface="Times New Roman" panose="02020603050405020304" pitchFamily="18" charset="0"/>
              </a:rPr>
              <a:t>/(</a:t>
            </a:r>
            <a:r>
              <a:rPr lang="en-US" sz="2400" i="1" dirty="0">
                <a:effectLst/>
                <a:latin typeface="Calibri" panose="020F0502020204030204" pitchFamily="34" charset="0"/>
                <a:ea typeface="Calibri" panose="020F0502020204030204" pitchFamily="34" charset="0"/>
                <a:cs typeface="Times New Roman" panose="02020603050405020304" pitchFamily="18" charset="0"/>
              </a:rPr>
              <a:t>νκ</a:t>
            </a:r>
            <a:r>
              <a:rPr lang="en-US" sz="2400" baseline="30000" dirty="0">
                <a:effectLst/>
                <a:latin typeface="Calibri" panose="020F0502020204030204" pitchFamily="34" charset="0"/>
                <a:ea typeface="Calibri" panose="020F0502020204030204" pitchFamily="34" charset="0"/>
                <a:cs typeface="Times New Roman" panose="02020603050405020304" pitchFamily="18" charset="0"/>
              </a:rPr>
              <a:t>2</a:t>
            </a:r>
            <a:r>
              <a:rPr lang="en-US" sz="2400" dirty="0">
                <a:effectLst/>
                <a:latin typeface="Calibri" panose="020F0502020204030204" pitchFamily="34" charset="0"/>
                <a:ea typeface="Calibri" panose="020F0502020204030204" pitchFamily="34" charset="0"/>
                <a:cs typeface="Times New Roman" panose="02020603050405020304" pitchFamily="18" charset="0"/>
              </a:rPr>
              <a:t>)  </a:t>
            </a:r>
          </a:p>
          <a:p>
            <a:r>
              <a:rPr lang="en-US" sz="2800" i="1" dirty="0">
                <a:effectLst/>
                <a:latin typeface="Calibri" panose="020F0502020204030204" pitchFamily="34" charset="0"/>
                <a:ea typeface="Calibri" panose="020F0502020204030204" pitchFamily="34" charset="0"/>
                <a:cs typeface="Times New Roman" panose="02020603050405020304" pitchFamily="18" charset="0"/>
              </a:rPr>
              <a:t>Q</a:t>
            </a:r>
            <a:r>
              <a:rPr lang="en-US" sz="2800" dirty="0">
                <a:effectLst/>
                <a:latin typeface="Calibri" panose="020F0502020204030204" pitchFamily="34" charset="0"/>
                <a:ea typeface="Calibri" panose="020F0502020204030204" pitchFamily="34" charset="0"/>
                <a:cs typeface="Times New Roman" panose="02020603050405020304" pitchFamily="18" charset="0"/>
              </a:rPr>
              <a:t> </a:t>
            </a:r>
            <a:r>
              <a:rPr lang="en-US" sz="2800" dirty="0">
                <a:effectLst/>
                <a:latin typeface="Cambria Math" panose="02040503050406030204" pitchFamily="18" charset="0"/>
                <a:ea typeface="Calibri" panose="020F0502020204030204" pitchFamily="34" charset="0"/>
                <a:cs typeface="Cambria Math" panose="02040503050406030204" pitchFamily="18" charset="0"/>
              </a:rPr>
              <a:t>∝</a:t>
            </a:r>
            <a:r>
              <a:rPr lang="en-US" sz="2800" dirty="0">
                <a:effectLst/>
                <a:latin typeface="Calibri" panose="020F0502020204030204" pitchFamily="34" charset="0"/>
                <a:ea typeface="Calibri" panose="020F0502020204030204" pitchFamily="34" charset="0"/>
                <a:cs typeface="Times New Roman" panose="02020603050405020304" pitchFamily="18" charset="0"/>
              </a:rPr>
              <a:t> (</a:t>
            </a:r>
            <a:r>
              <a:rPr lang="en-US" sz="2800" i="1" dirty="0">
                <a:effectLst/>
                <a:latin typeface="Calibri" panose="020F0502020204030204" pitchFamily="34" charset="0"/>
                <a:ea typeface="Calibri" panose="020F0502020204030204" pitchFamily="34" charset="0"/>
                <a:cs typeface="Times New Roman" panose="02020603050405020304" pitchFamily="18" charset="0"/>
              </a:rPr>
              <a:t>καg</a:t>
            </a:r>
            <a:r>
              <a:rPr lang="en-US" sz="2800" baseline="30000" dirty="0">
                <a:effectLst/>
                <a:latin typeface="Calibri" panose="020F0502020204030204" pitchFamily="34" charset="0"/>
                <a:ea typeface="Calibri" panose="020F0502020204030204" pitchFamily="34" charset="0"/>
                <a:cs typeface="Times New Roman" panose="02020603050405020304" pitchFamily="18" charset="0"/>
              </a:rPr>
              <a:t>1/3</a:t>
            </a:r>
            <a:r>
              <a:rPr lang="en-US" sz="2800" dirty="0">
                <a:effectLst/>
                <a:latin typeface="Calibri" panose="020F0502020204030204" pitchFamily="34" charset="0"/>
                <a:ea typeface="Calibri" panose="020F0502020204030204" pitchFamily="34" charset="0"/>
                <a:cs typeface="Times New Roman" panose="02020603050405020304" pitchFamily="18" charset="0"/>
              </a:rPr>
              <a:t>)</a:t>
            </a:r>
            <a:r>
              <a:rPr lang="en-US" sz="2800" i="1" dirty="0">
                <a:effectLst/>
                <a:latin typeface="Calibri" panose="020F0502020204030204" pitchFamily="34" charset="0"/>
                <a:ea typeface="Calibri" panose="020F0502020204030204" pitchFamily="34" charset="0"/>
                <a:cs typeface="Times New Roman" panose="02020603050405020304" pitchFamily="18" charset="0"/>
              </a:rPr>
              <a:t>σ</a:t>
            </a:r>
            <a:r>
              <a:rPr lang="en-US" sz="2800" baseline="-25000" dirty="0">
                <a:effectLst/>
                <a:latin typeface="Calibri" panose="020F0502020204030204" pitchFamily="34" charset="0"/>
                <a:ea typeface="Calibri" panose="020F0502020204030204" pitchFamily="34" charset="0"/>
                <a:cs typeface="Times New Roman" panose="02020603050405020304" pitchFamily="18" charset="0"/>
              </a:rPr>
              <a:t>T</a:t>
            </a:r>
            <a:r>
              <a:rPr lang="en-US" sz="2800" baseline="30000" dirty="0">
                <a:effectLst/>
                <a:latin typeface="Calibri" panose="020F0502020204030204" pitchFamily="34" charset="0"/>
                <a:ea typeface="Calibri" panose="020F0502020204030204" pitchFamily="34" charset="0"/>
                <a:cs typeface="Times New Roman" panose="02020603050405020304" pitchFamily="18" charset="0"/>
              </a:rPr>
              <a:t>4/3</a:t>
            </a:r>
            <a:endParaRPr lang="en-US" sz="28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a:p>
            <a:r>
              <a:rPr lang="en-US" dirty="0"/>
              <a:t>Swimmers </a:t>
            </a:r>
            <a:r>
              <a:rPr lang="en-US" i="1" dirty="0"/>
              <a:t>double </a:t>
            </a:r>
            <a:r>
              <a:rPr lang="en-US" dirty="0"/>
              <a:t>the surface heat flux. Further refinement of estimates is needed depending on the boundary layer stability and wind. Comparison with EC-measured fluxes is planned</a:t>
            </a:r>
          </a:p>
        </p:txBody>
      </p:sp>
      <p:sp>
        <p:nvSpPr>
          <p:cNvPr id="4" name="Text Placeholder 3">
            <a:extLst>
              <a:ext uri="{FF2B5EF4-FFF2-40B4-BE49-F238E27FC236}">
                <a16:creationId xmlns:a16="http://schemas.microsoft.com/office/drawing/2014/main" id="{9C0DBC80-AEF9-20B6-B537-B20A08B0FDF8}"/>
              </a:ext>
            </a:extLst>
          </p:cNvPr>
          <p:cNvSpPr>
            <a:spLocks noGrp="1"/>
          </p:cNvSpPr>
          <p:nvPr>
            <p:ph type="body" sz="quarter" idx="15"/>
          </p:nvPr>
        </p:nvSpPr>
        <p:spPr/>
        <p:txBody>
          <a:bodyPr/>
          <a:lstStyle/>
          <a:p>
            <a:endParaRPr lang="en-US"/>
          </a:p>
        </p:txBody>
      </p:sp>
      <p:sp>
        <p:nvSpPr>
          <p:cNvPr id="5" name="Date Placeholder 4">
            <a:extLst>
              <a:ext uri="{FF2B5EF4-FFF2-40B4-BE49-F238E27FC236}">
                <a16:creationId xmlns:a16="http://schemas.microsoft.com/office/drawing/2014/main" id="{27D8AEAB-D4BF-25C3-5619-DD2BEE4565C0}"/>
              </a:ext>
            </a:extLst>
          </p:cNvPr>
          <p:cNvSpPr>
            <a:spLocks noGrp="1"/>
          </p:cNvSpPr>
          <p:nvPr>
            <p:ph type="dt" sz="half" idx="16"/>
          </p:nvPr>
        </p:nvSpPr>
        <p:spPr/>
        <p:txBody>
          <a:bodyPr/>
          <a:lstStyle/>
          <a:p>
            <a:fld id="{8437CDAD-9851-4BF2-9FE4-352325D2B763}" type="datetime1">
              <a:rPr lang="en-GB" smtClean="0"/>
              <a:t>26/05/2022</a:t>
            </a:fld>
            <a:endParaRPr lang="de-DE" dirty="0"/>
          </a:p>
        </p:txBody>
      </p:sp>
      <p:sp>
        <p:nvSpPr>
          <p:cNvPr id="6" name="Footer Placeholder 5">
            <a:extLst>
              <a:ext uri="{FF2B5EF4-FFF2-40B4-BE49-F238E27FC236}">
                <a16:creationId xmlns:a16="http://schemas.microsoft.com/office/drawing/2014/main" id="{966592B4-866B-1025-3E0C-7C095B5D17AC}"/>
              </a:ext>
            </a:extLst>
          </p:cNvPr>
          <p:cNvSpPr>
            <a:spLocks noGrp="1"/>
          </p:cNvSpPr>
          <p:nvPr>
            <p:ph type="ftr" sz="quarter" idx="17"/>
          </p:nvPr>
        </p:nvSpPr>
        <p:spPr/>
        <p:txBody>
          <a:bodyPr/>
          <a:lstStyle/>
          <a:p>
            <a:pPr algn="l"/>
            <a:endParaRPr lang="de-DE" dirty="0"/>
          </a:p>
        </p:txBody>
      </p:sp>
      <p:sp>
        <p:nvSpPr>
          <p:cNvPr id="7" name="Slide Number Placeholder 6">
            <a:extLst>
              <a:ext uri="{FF2B5EF4-FFF2-40B4-BE49-F238E27FC236}">
                <a16:creationId xmlns:a16="http://schemas.microsoft.com/office/drawing/2014/main" id="{7E9531F2-5DCF-8106-BF7E-4906867FE708}"/>
              </a:ext>
            </a:extLst>
          </p:cNvPr>
          <p:cNvSpPr>
            <a:spLocks noGrp="1"/>
          </p:cNvSpPr>
          <p:nvPr>
            <p:ph type="sldNum" sz="quarter" idx="18"/>
          </p:nvPr>
        </p:nvSpPr>
        <p:spPr/>
        <p:txBody>
          <a:bodyPr/>
          <a:lstStyle/>
          <a:p>
            <a:fld id="{9DF8A253-BCBF-48FE-AE5D-BA2B16DA752F}" type="slidenum">
              <a:rPr lang="de-DE" smtClean="0"/>
              <a:pPr/>
              <a:t>8</a:t>
            </a:fld>
            <a:endParaRPr lang="de-DE" dirty="0"/>
          </a:p>
        </p:txBody>
      </p:sp>
      <p:pic>
        <p:nvPicPr>
          <p:cNvPr id="9" name="Picture 8" descr="Chart, line chart&#10;&#10;Description automatically generated">
            <a:extLst>
              <a:ext uri="{FF2B5EF4-FFF2-40B4-BE49-F238E27FC236}">
                <a16:creationId xmlns:a16="http://schemas.microsoft.com/office/drawing/2014/main" id="{98B412C2-230E-F9E9-EAD8-82C47C6C135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08168" y="1628542"/>
            <a:ext cx="4075532" cy="2433591"/>
          </a:xfrm>
          <a:prstGeom prst="rect">
            <a:avLst/>
          </a:prstGeom>
        </p:spPr>
      </p:pic>
    </p:spTree>
    <p:extLst>
      <p:ext uri="{BB962C8B-B14F-4D97-AF65-F5344CB8AC3E}">
        <p14:creationId xmlns:p14="http://schemas.microsoft.com/office/powerpoint/2010/main" val="229969944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9FC7B4-6130-30C6-807E-F51562B69C65}"/>
              </a:ext>
            </a:extLst>
          </p:cNvPr>
          <p:cNvSpPr>
            <a:spLocks noGrp="1"/>
          </p:cNvSpPr>
          <p:nvPr>
            <p:ph type="title"/>
          </p:nvPr>
        </p:nvSpPr>
        <p:spPr/>
        <p:txBody>
          <a:bodyPr/>
          <a:lstStyle/>
          <a:p>
            <a:r>
              <a:rPr lang="en-US" dirty="0"/>
              <a:t>Summary</a:t>
            </a:r>
          </a:p>
        </p:txBody>
      </p:sp>
      <p:sp>
        <p:nvSpPr>
          <p:cNvPr id="3" name="Text Placeholder 2">
            <a:extLst>
              <a:ext uri="{FF2B5EF4-FFF2-40B4-BE49-F238E27FC236}">
                <a16:creationId xmlns:a16="http://schemas.microsoft.com/office/drawing/2014/main" id="{F57AF90F-6C18-FB5A-6EF5-6D6186A5B36D}"/>
              </a:ext>
            </a:extLst>
          </p:cNvPr>
          <p:cNvSpPr>
            <a:spLocks noGrp="1"/>
          </p:cNvSpPr>
          <p:nvPr>
            <p:ph type="body" sz="quarter" idx="13"/>
          </p:nvPr>
        </p:nvSpPr>
        <p:spPr/>
        <p:txBody>
          <a:bodyPr/>
          <a:lstStyle/>
          <a:p>
            <a:endParaRPr lang="en-US" dirty="0"/>
          </a:p>
          <a:p>
            <a:pPr marL="342900" indent="-342900">
              <a:buFontTx/>
              <a:buChar char="-"/>
            </a:pPr>
            <a:r>
              <a:rPr lang="en-US" dirty="0"/>
              <a:t>The effect of swimmers is visible but is hard to quantify in lakes with the area of &gt; 1 km</a:t>
            </a:r>
            <a:r>
              <a:rPr lang="en-US" baseline="30000" dirty="0"/>
              <a:t>2</a:t>
            </a:r>
          </a:p>
          <a:p>
            <a:pPr marL="342900" indent="-342900">
              <a:buFontTx/>
              <a:buChar char="-"/>
            </a:pPr>
            <a:endParaRPr lang="en-US" baseline="30000" dirty="0"/>
          </a:p>
          <a:p>
            <a:pPr marL="342900" indent="-342900">
              <a:buFontTx/>
              <a:buChar char="-"/>
            </a:pPr>
            <a:r>
              <a:rPr lang="en-US" dirty="0"/>
              <a:t>The pressure due to recreational activities on smaller ponds may be appreciable, especially in urban and suburban areas</a:t>
            </a:r>
          </a:p>
          <a:p>
            <a:pPr marL="342900" indent="-342900">
              <a:buFontTx/>
              <a:buChar char="-"/>
            </a:pPr>
            <a:endParaRPr lang="en-US" dirty="0"/>
          </a:p>
          <a:p>
            <a:pPr marL="342900" indent="-342900">
              <a:buFontTx/>
              <a:buChar char="-"/>
            </a:pPr>
            <a:r>
              <a:rPr lang="en-US" dirty="0"/>
              <a:t>The major effect consists in disturbance of the viscous surface layer (“cool skin”) increasing heat and mass exchange with the atmosphere</a:t>
            </a:r>
          </a:p>
          <a:p>
            <a:pPr marL="342900" indent="-342900">
              <a:buFontTx/>
              <a:buChar char="-"/>
            </a:pPr>
            <a:endParaRPr lang="en-US" dirty="0"/>
          </a:p>
          <a:p>
            <a:pPr marL="342900" indent="-342900">
              <a:buFontTx/>
              <a:buChar char="-"/>
            </a:pPr>
            <a:r>
              <a:rPr lang="en-US" dirty="0"/>
              <a:t>Among the surface mass fluxes, those of methane may be of specific concern, where methane is actively produced in shallow freshwater sediment. </a:t>
            </a:r>
          </a:p>
          <a:p>
            <a:r>
              <a:rPr lang="en-US" dirty="0"/>
              <a:t>										-Thank you</a:t>
            </a:r>
          </a:p>
        </p:txBody>
      </p:sp>
      <p:sp>
        <p:nvSpPr>
          <p:cNvPr id="4" name="Text Placeholder 3">
            <a:extLst>
              <a:ext uri="{FF2B5EF4-FFF2-40B4-BE49-F238E27FC236}">
                <a16:creationId xmlns:a16="http://schemas.microsoft.com/office/drawing/2014/main" id="{AD332CA5-65CF-2A02-3D95-8FBCBC1D4536}"/>
              </a:ext>
            </a:extLst>
          </p:cNvPr>
          <p:cNvSpPr>
            <a:spLocks noGrp="1"/>
          </p:cNvSpPr>
          <p:nvPr>
            <p:ph type="body" sz="quarter" idx="15"/>
          </p:nvPr>
        </p:nvSpPr>
        <p:spPr/>
        <p:txBody>
          <a:bodyPr/>
          <a:lstStyle/>
          <a:p>
            <a:endParaRPr lang="en-US"/>
          </a:p>
        </p:txBody>
      </p:sp>
      <p:sp>
        <p:nvSpPr>
          <p:cNvPr id="5" name="Date Placeholder 4">
            <a:extLst>
              <a:ext uri="{FF2B5EF4-FFF2-40B4-BE49-F238E27FC236}">
                <a16:creationId xmlns:a16="http://schemas.microsoft.com/office/drawing/2014/main" id="{ACCEB431-2FB2-6E48-61E7-A42F8B0064C9}"/>
              </a:ext>
            </a:extLst>
          </p:cNvPr>
          <p:cNvSpPr>
            <a:spLocks noGrp="1"/>
          </p:cNvSpPr>
          <p:nvPr>
            <p:ph type="dt" sz="half" idx="16"/>
          </p:nvPr>
        </p:nvSpPr>
        <p:spPr/>
        <p:txBody>
          <a:bodyPr/>
          <a:lstStyle/>
          <a:p>
            <a:fld id="{8437CDAD-9851-4BF2-9FE4-352325D2B763}" type="datetime1">
              <a:rPr lang="en-GB" smtClean="0"/>
              <a:t>26/05/2022</a:t>
            </a:fld>
            <a:endParaRPr lang="de-DE" dirty="0"/>
          </a:p>
        </p:txBody>
      </p:sp>
      <p:sp>
        <p:nvSpPr>
          <p:cNvPr id="6" name="Footer Placeholder 5">
            <a:extLst>
              <a:ext uri="{FF2B5EF4-FFF2-40B4-BE49-F238E27FC236}">
                <a16:creationId xmlns:a16="http://schemas.microsoft.com/office/drawing/2014/main" id="{930F4854-38B4-2DB2-E093-C2347DD0286D}"/>
              </a:ext>
            </a:extLst>
          </p:cNvPr>
          <p:cNvSpPr>
            <a:spLocks noGrp="1"/>
          </p:cNvSpPr>
          <p:nvPr>
            <p:ph type="ftr" sz="quarter" idx="17"/>
          </p:nvPr>
        </p:nvSpPr>
        <p:spPr/>
        <p:txBody>
          <a:bodyPr/>
          <a:lstStyle/>
          <a:p>
            <a:pPr algn="l"/>
            <a:endParaRPr lang="de-DE" dirty="0"/>
          </a:p>
        </p:txBody>
      </p:sp>
      <p:sp>
        <p:nvSpPr>
          <p:cNvPr id="7" name="Slide Number Placeholder 6">
            <a:extLst>
              <a:ext uri="{FF2B5EF4-FFF2-40B4-BE49-F238E27FC236}">
                <a16:creationId xmlns:a16="http://schemas.microsoft.com/office/drawing/2014/main" id="{837A04D0-28F6-9082-125E-6154FA4A2EE2}"/>
              </a:ext>
            </a:extLst>
          </p:cNvPr>
          <p:cNvSpPr>
            <a:spLocks noGrp="1"/>
          </p:cNvSpPr>
          <p:nvPr>
            <p:ph type="sldNum" sz="quarter" idx="18"/>
          </p:nvPr>
        </p:nvSpPr>
        <p:spPr/>
        <p:txBody>
          <a:bodyPr/>
          <a:lstStyle/>
          <a:p>
            <a:fld id="{9DF8A253-BCBF-48FE-AE5D-BA2B16DA752F}" type="slidenum">
              <a:rPr lang="de-DE" smtClean="0"/>
              <a:pPr/>
              <a:t>9</a:t>
            </a:fld>
            <a:endParaRPr lang="de-DE" dirty="0"/>
          </a:p>
        </p:txBody>
      </p:sp>
    </p:spTree>
    <p:extLst>
      <p:ext uri="{BB962C8B-B14F-4D97-AF65-F5344CB8AC3E}">
        <p14:creationId xmlns:p14="http://schemas.microsoft.com/office/powerpoint/2010/main" val="641282528"/>
      </p:ext>
    </p:extLst>
  </p:cSld>
  <p:clrMapOvr>
    <a:masterClrMapping/>
  </p:clrMapOvr>
</p:sld>
</file>

<file path=ppt/theme/theme1.xml><?xml version="1.0" encoding="utf-8"?>
<a:theme xmlns:a="http://schemas.openxmlformats.org/drawingml/2006/main" name="Office">
  <a:themeElements>
    <a:clrScheme name="IGB_V02">
      <a:dk1>
        <a:sysClr val="windowText" lastClr="000000"/>
      </a:dk1>
      <a:lt1>
        <a:sysClr val="window" lastClr="FFFFFF"/>
      </a:lt1>
      <a:dk2>
        <a:srgbClr val="878787"/>
      </a:dk2>
      <a:lt2>
        <a:srgbClr val="E5ECF1"/>
      </a:lt2>
      <a:accent1>
        <a:srgbClr val="006EB7"/>
      </a:accent1>
      <a:accent2>
        <a:srgbClr val="9DBD15"/>
      </a:accent2>
      <a:accent3>
        <a:srgbClr val="003D72"/>
      </a:accent3>
      <a:accent4>
        <a:srgbClr val="99C5E2"/>
      </a:accent4>
      <a:accent5>
        <a:srgbClr val="FD5E53"/>
      </a:accent5>
      <a:accent6>
        <a:srgbClr val="C4D772"/>
      </a:accent6>
      <a:hlink>
        <a:srgbClr val="000000"/>
      </a:hlink>
      <a:folHlink>
        <a:srgbClr val="000000"/>
      </a:folHlink>
    </a:clrScheme>
    <a:fontScheme name="IGB">
      <a:majorFont>
        <a:latin typeface="Roboto Slab"/>
        <a:ea typeface=""/>
        <a:cs typeface=""/>
      </a:majorFont>
      <a:minorFont>
        <a:latin typeface="Robot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noAutofit/>
      </a:bodyPr>
      <a:lstStyle>
        <a:defPPr algn="l">
          <a:defRPr dirty="0" smtClean="0"/>
        </a:defPPr>
      </a:lstStyle>
    </a:txDef>
  </a:objectDefaults>
  <a:extraClrSchemeLst/>
  <a:custClrLst>
    <a:custClr name="IGB_Blau">
      <a:srgbClr val="006EB7"/>
    </a:custClr>
    <a:custClr name="IGB_Grün">
      <a:srgbClr val="9DBD15"/>
    </a:custClr>
    <a:custClr name="IGB_Dunkelblau">
      <a:srgbClr val="003D72"/>
    </a:custClr>
    <a:custClr name="IGB_Rot">
      <a:srgbClr val="FD5E53"/>
    </a:custClr>
    <a:custClr>
      <a:srgbClr val="FFFFFF"/>
    </a:custClr>
    <a:custClr>
      <a:srgbClr val="FFFFFF"/>
    </a:custClr>
    <a:custClr>
      <a:srgbClr val="FFFFFF"/>
    </a:custClr>
    <a:custClr>
      <a:srgbClr val="FFFFFF"/>
    </a:custClr>
    <a:custClr>
      <a:srgbClr val="FFFFFF"/>
    </a:custClr>
    <a:custClr>
      <a:srgbClr val="FFFFFF"/>
    </a:custClr>
    <a:custClr name="IGB_Blau 80%">
      <a:srgbClr val="338BC5"/>
    </a:custClr>
    <a:custClr name="IGB_Grün 80%">
      <a:srgbClr val="B0CA44"/>
    </a:custClr>
    <a:custClr name="IGB_Dunkelblau 80%">
      <a:srgbClr val="33648E"/>
    </a:custClr>
    <a:custClr name="IGB_Rot 80%">
      <a:srgbClr val="FD7E75"/>
    </a:custClr>
    <a:custClr>
      <a:srgbClr val="FFFFFF"/>
    </a:custClr>
    <a:custClr>
      <a:srgbClr val="FFFFFF"/>
    </a:custClr>
    <a:custClr>
      <a:srgbClr val="FFFFFF"/>
    </a:custClr>
    <a:custClr>
      <a:srgbClr val="FFFFFF"/>
    </a:custClr>
    <a:custClr>
      <a:srgbClr val="FFFFFF"/>
    </a:custClr>
    <a:custClr>
      <a:srgbClr val="FFFFFF"/>
    </a:custClr>
    <a:custClr name="IGB_Blau 60%">
      <a:srgbClr val="66A8D4"/>
    </a:custClr>
    <a:custClr name="IGB_Grün 60%">
      <a:srgbClr val="C4D772"/>
    </a:custClr>
    <a:custClr name="IGB_Dunkelblau 60%">
      <a:srgbClr val="668BAA"/>
    </a:custClr>
    <a:custClr name="IGB_Rot 60%">
      <a:srgbClr val="FE9E98"/>
    </a:custClr>
    <a:custClr>
      <a:srgbClr val="FFFFFF"/>
    </a:custClr>
    <a:custClr>
      <a:srgbClr val="FFFFFF"/>
    </a:custClr>
    <a:custClr>
      <a:srgbClr val="FFFFFF"/>
    </a:custClr>
    <a:custClr>
      <a:srgbClr val="FFFFFF"/>
    </a:custClr>
    <a:custClr>
      <a:srgbClr val="FFFFFF"/>
    </a:custClr>
    <a:custClr>
      <a:srgbClr val="FFFFFF"/>
    </a:custClr>
    <a:custClr name="IGB_Blau 40%">
      <a:srgbClr val="99C5E2"/>
    </a:custClr>
    <a:custClr name="IGB_Grün 40%">
      <a:srgbClr val="D8E4A1"/>
    </a:custClr>
    <a:custClr name="IGB_Dunkelblau 40%">
      <a:srgbClr val="99B1C7"/>
    </a:custClr>
    <a:custClr name="IGB_Rot 40%">
      <a:srgbClr val="FEBEBA"/>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IGB_Dunkelblau 10%">
      <a:srgbClr val="E5ECF1"/>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2021_IGB-Folienmaster_DE.pptx" id="{EF1F6453-9EC3-47ED-8157-307C01A87916}" vid="{D2F71BAB-3BC5-46D1-B835-9C876058B551}"/>
    </a:ext>
  </a:extLst>
</a:theme>
</file>

<file path=ppt/theme/theme2.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371</TotalTime>
  <Words>560</Words>
  <Application>Microsoft Office PowerPoint</Application>
  <PresentationFormat>Widescreen</PresentationFormat>
  <Paragraphs>70</Paragraphs>
  <Slides>10</Slides>
  <Notes>0</Notes>
  <HiddenSlides>0</HiddenSlides>
  <MMClips>2</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10</vt:i4>
      </vt:variant>
    </vt:vector>
  </HeadingPairs>
  <TitlesOfParts>
    <vt:vector size="18" baseType="lpstr">
      <vt:lpstr>Arial</vt:lpstr>
      <vt:lpstr>Calibri</vt:lpstr>
      <vt:lpstr>Cambria Math</vt:lpstr>
      <vt:lpstr>Roboto</vt:lpstr>
      <vt:lpstr>Roboto Slab</vt:lpstr>
      <vt:lpstr>Symbol</vt:lpstr>
      <vt:lpstr>Times New Roman</vt:lpstr>
      <vt:lpstr>Office</vt:lpstr>
      <vt:lpstr>How do recreational swimmers affect lake-atmosphere and lake-sediment transport?   </vt:lpstr>
      <vt:lpstr>Problem Statement</vt:lpstr>
      <vt:lpstr>Mellensee location and field methods</vt:lpstr>
      <vt:lpstr>Lake-wide surface patterns from CTD surveys</vt:lpstr>
      <vt:lpstr>CH4 and CO2</vt:lpstr>
      <vt:lpstr>“Swimming under drone” experiment</vt:lpstr>
      <vt:lpstr>Estimation of surface heat flux from surface temperature fluctuations</vt:lpstr>
      <vt:lpstr>Estimation of surface heat flux from surface temperature fluctuations</vt:lpstr>
      <vt:lpstr>Summary</vt:lpstr>
      <vt:lpstr>Thank you very much for your attention!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PowerPoint-Präsentation</dc:title>
  <dc:creator>Angelina Tittmann</dc:creator>
  <cp:lastModifiedBy>G Kirillin</cp:lastModifiedBy>
  <cp:revision>43</cp:revision>
  <dcterms:created xsi:type="dcterms:W3CDTF">2021-09-15T13:14:18Z</dcterms:created>
  <dcterms:modified xsi:type="dcterms:W3CDTF">2022-05-26T12:26:44Z</dcterms:modified>
</cp:coreProperties>
</file>